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6D8EF08" w14:textId="77777777" w:rsidR="006C66B2" w:rsidRDefault="00032C37">
      <w:pPr>
        <w:ind w:left="366"/>
        <w:rPr>
          <w:rFonts w:ascii="Times New Roman"/>
          <w:sz w:val="20"/>
        </w:rPr>
      </w:pPr>
      <w:r>
        <w:rPr>
          <w:rFonts w:ascii="Times New Roman"/>
          <w:noProof/>
          <w:sz w:val="20"/>
        </w:rPr>
        <w:drawing>
          <wp:inline distT="0" distB="0" distL="0" distR="0" wp14:anchorId="3D8D735C" wp14:editId="768F7559">
            <wp:extent cx="3681022" cy="694944"/>
            <wp:effectExtent l="0" t="0" r="0" b="0"/>
            <wp:docPr id="1" name="Imag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e 1"/>
                    <pic:cNvPicPr/>
                  </pic:nvPicPr>
                  <pic:blipFill>
                    <a:blip r:embed="rId10" cstate="print"/>
                    <a:stretch>
                      <a:fillRect/>
                    </a:stretch>
                  </pic:blipFill>
                  <pic:spPr>
                    <a:xfrm>
                      <a:off x="0" y="0"/>
                      <a:ext cx="3681022" cy="694944"/>
                    </a:xfrm>
                    <a:prstGeom prst="rect">
                      <a:avLst/>
                    </a:prstGeom>
                  </pic:spPr>
                </pic:pic>
              </a:graphicData>
            </a:graphic>
          </wp:inline>
        </w:drawing>
      </w:r>
    </w:p>
    <w:p w14:paraId="4B56C9C1" w14:textId="77777777" w:rsidR="006C66B2" w:rsidRDefault="00032C37">
      <w:pPr>
        <w:spacing w:before="482"/>
        <w:ind w:left="417"/>
        <w:rPr>
          <w:b/>
          <w:sz w:val="80"/>
        </w:rPr>
      </w:pPr>
      <w:r>
        <w:rPr>
          <w:b/>
          <w:color w:val="3E3E3E"/>
          <w:sz w:val="80"/>
        </w:rPr>
        <w:t>ANNUAL</w:t>
      </w:r>
      <w:r>
        <w:rPr>
          <w:b/>
          <w:color w:val="3E3E3E"/>
          <w:spacing w:val="-46"/>
          <w:sz w:val="80"/>
        </w:rPr>
        <w:t xml:space="preserve"> </w:t>
      </w:r>
      <w:r>
        <w:rPr>
          <w:b/>
          <w:color w:val="3E3E3E"/>
          <w:spacing w:val="-2"/>
          <w:sz w:val="80"/>
        </w:rPr>
        <w:t>REPORT</w:t>
      </w:r>
    </w:p>
    <w:p w14:paraId="5B86CA04" w14:textId="77777777" w:rsidR="006C66B2" w:rsidRDefault="00032C37">
      <w:pPr>
        <w:spacing w:before="142"/>
        <w:ind w:left="417"/>
        <w:rPr>
          <w:b/>
          <w:sz w:val="40"/>
        </w:rPr>
      </w:pPr>
      <w:r>
        <w:rPr>
          <w:b/>
          <w:noProof/>
          <w:sz w:val="40"/>
        </w:rPr>
        <mc:AlternateContent>
          <mc:Choice Requires="wpg">
            <w:drawing>
              <wp:anchor distT="0" distB="0" distL="0" distR="0" simplePos="0" relativeHeight="251658259" behindDoc="1" locked="0" layoutInCell="1" allowOverlap="1" wp14:anchorId="7895CADE" wp14:editId="2594AA73">
                <wp:simplePos x="0" y="0"/>
                <wp:positionH relativeFrom="page">
                  <wp:posOffset>458635</wp:posOffset>
                </wp:positionH>
                <wp:positionV relativeFrom="paragraph">
                  <wp:posOffset>725600</wp:posOffset>
                </wp:positionV>
                <wp:extent cx="6856730" cy="5817870"/>
                <wp:effectExtent l="0" t="0" r="0" b="0"/>
                <wp:wrapNone/>
                <wp:docPr id="2" name="Group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56730" cy="5817870"/>
                          <a:chOff x="0" y="0"/>
                          <a:chExt cx="6856730" cy="5817870"/>
                        </a:xfrm>
                      </wpg:grpSpPr>
                      <pic:pic xmlns:pic="http://schemas.openxmlformats.org/drawingml/2006/picture">
                        <pic:nvPicPr>
                          <pic:cNvPr id="3" name="Image 3"/>
                          <pic:cNvPicPr/>
                        </pic:nvPicPr>
                        <pic:blipFill>
                          <a:blip r:embed="rId11" cstate="print"/>
                          <a:stretch>
                            <a:fillRect/>
                          </a:stretch>
                        </pic:blipFill>
                        <pic:spPr>
                          <a:xfrm>
                            <a:off x="3481539" y="1460119"/>
                            <a:ext cx="2748026" cy="2725674"/>
                          </a:xfrm>
                          <a:prstGeom prst="rect">
                            <a:avLst/>
                          </a:prstGeom>
                        </pic:spPr>
                      </pic:pic>
                      <pic:pic xmlns:pic="http://schemas.openxmlformats.org/drawingml/2006/picture">
                        <pic:nvPicPr>
                          <pic:cNvPr id="4" name="Image 4" descr="Blind African-American man with facial hair wearing sunglasses walking down a grassy pathway using a white cane. "/>
                          <pic:cNvPicPr/>
                        </pic:nvPicPr>
                        <pic:blipFill>
                          <a:blip r:embed="rId12" cstate="print"/>
                          <a:stretch>
                            <a:fillRect/>
                          </a:stretch>
                        </pic:blipFill>
                        <pic:spPr>
                          <a:xfrm>
                            <a:off x="2055964" y="2874772"/>
                            <a:ext cx="2743200" cy="2740151"/>
                          </a:xfrm>
                          <a:prstGeom prst="rect">
                            <a:avLst/>
                          </a:prstGeom>
                        </pic:spPr>
                      </pic:pic>
                      <pic:pic xmlns:pic="http://schemas.openxmlformats.org/drawingml/2006/picture">
                        <pic:nvPicPr>
                          <pic:cNvPr id="5" name="Image 5" descr="Close-up photo of hand operating a yellow power wheelchair lever."/>
                          <pic:cNvPicPr/>
                        </pic:nvPicPr>
                        <pic:blipFill>
                          <a:blip r:embed="rId13" cstate="print"/>
                          <a:stretch>
                            <a:fillRect/>
                          </a:stretch>
                        </pic:blipFill>
                        <pic:spPr>
                          <a:xfrm>
                            <a:off x="616762" y="1441958"/>
                            <a:ext cx="2741714" cy="2743200"/>
                          </a:xfrm>
                          <a:prstGeom prst="rect">
                            <a:avLst/>
                          </a:prstGeom>
                        </pic:spPr>
                      </pic:pic>
                      <pic:pic xmlns:pic="http://schemas.openxmlformats.org/drawingml/2006/picture">
                        <pic:nvPicPr>
                          <pic:cNvPr id="6" name="Image 6" descr="Close-up image of child's hands reading braille. "/>
                          <pic:cNvPicPr/>
                        </pic:nvPicPr>
                        <pic:blipFill>
                          <a:blip r:embed="rId14" cstate="print"/>
                          <a:stretch>
                            <a:fillRect/>
                          </a:stretch>
                        </pic:blipFill>
                        <pic:spPr>
                          <a:xfrm>
                            <a:off x="2058250" y="0"/>
                            <a:ext cx="2738628" cy="2743200"/>
                          </a:xfrm>
                          <a:prstGeom prst="rect">
                            <a:avLst/>
                          </a:prstGeom>
                        </pic:spPr>
                      </pic:pic>
                      <wps:wsp>
                        <wps:cNvPr id="7" name="Graphic 7"/>
                        <wps:cNvSpPr/>
                        <wps:spPr>
                          <a:xfrm>
                            <a:off x="5114251" y="2336292"/>
                            <a:ext cx="1742439" cy="3481704"/>
                          </a:xfrm>
                          <a:custGeom>
                            <a:avLst/>
                            <a:gdLst/>
                            <a:ahLst/>
                            <a:cxnLst/>
                            <a:rect l="l" t="t" r="r" b="b"/>
                            <a:pathLst>
                              <a:path w="1742439" h="3481704">
                                <a:moveTo>
                                  <a:pt x="1742186" y="0"/>
                                </a:moveTo>
                                <a:lnTo>
                                  <a:pt x="0" y="1742186"/>
                                </a:lnTo>
                                <a:lnTo>
                                  <a:pt x="1739264" y="3481451"/>
                                </a:lnTo>
                                <a:lnTo>
                                  <a:pt x="1742186" y="0"/>
                                </a:lnTo>
                                <a:close/>
                              </a:path>
                            </a:pathLst>
                          </a:custGeom>
                          <a:solidFill>
                            <a:srgbClr val="FFCC00"/>
                          </a:solidFill>
                        </wps:spPr>
                        <wps:bodyPr wrap="square" lIns="0" tIns="0" rIns="0" bIns="0" rtlCol="0">
                          <a:prstTxWarp prst="textNoShape">
                            <a:avLst/>
                          </a:prstTxWarp>
                          <a:noAutofit/>
                        </wps:bodyPr>
                      </wps:wsp>
                      <wps:wsp>
                        <wps:cNvPr id="8" name="Graphic 8"/>
                        <wps:cNvSpPr/>
                        <wps:spPr>
                          <a:xfrm>
                            <a:off x="0" y="697991"/>
                            <a:ext cx="1293495" cy="2586355"/>
                          </a:xfrm>
                          <a:custGeom>
                            <a:avLst/>
                            <a:gdLst/>
                            <a:ahLst/>
                            <a:cxnLst/>
                            <a:rect l="l" t="t" r="r" b="b"/>
                            <a:pathLst>
                              <a:path w="1293495" h="2586355">
                                <a:moveTo>
                                  <a:pt x="0" y="0"/>
                                </a:moveTo>
                                <a:lnTo>
                                  <a:pt x="0" y="2586354"/>
                                </a:lnTo>
                                <a:lnTo>
                                  <a:pt x="1293202" y="1293240"/>
                                </a:lnTo>
                                <a:lnTo>
                                  <a:pt x="0" y="0"/>
                                </a:lnTo>
                                <a:close/>
                              </a:path>
                            </a:pathLst>
                          </a:custGeom>
                          <a:solidFill>
                            <a:srgbClr val="006699"/>
                          </a:solidFill>
                        </wps:spPr>
                        <wps:bodyPr wrap="square" lIns="0" tIns="0" rIns="0" bIns="0" rtlCol="0">
                          <a:prstTxWarp prst="textNoShape">
                            <a:avLst/>
                          </a:prstTxWarp>
                          <a:noAutofit/>
                        </wps:bodyPr>
                      </wps:wsp>
                      <wps:wsp>
                        <wps:cNvPr id="9" name="Graphic 9"/>
                        <wps:cNvSpPr/>
                        <wps:spPr>
                          <a:xfrm>
                            <a:off x="4797894" y="619505"/>
                            <a:ext cx="1214755" cy="1214755"/>
                          </a:xfrm>
                          <a:custGeom>
                            <a:avLst/>
                            <a:gdLst/>
                            <a:ahLst/>
                            <a:cxnLst/>
                            <a:rect l="l" t="t" r="r" b="b"/>
                            <a:pathLst>
                              <a:path w="1214755" h="1214755">
                                <a:moveTo>
                                  <a:pt x="607187" y="0"/>
                                </a:moveTo>
                                <a:lnTo>
                                  <a:pt x="0" y="607313"/>
                                </a:lnTo>
                                <a:lnTo>
                                  <a:pt x="607187" y="1214501"/>
                                </a:lnTo>
                                <a:lnTo>
                                  <a:pt x="1214501" y="607313"/>
                                </a:lnTo>
                                <a:lnTo>
                                  <a:pt x="607187" y="0"/>
                                </a:lnTo>
                                <a:close/>
                              </a:path>
                            </a:pathLst>
                          </a:custGeom>
                          <a:solidFill>
                            <a:srgbClr val="99C2D6"/>
                          </a:solidFill>
                        </wps:spPr>
                        <wps:bodyPr wrap="square" lIns="0" tIns="0" rIns="0" bIns="0" rtlCol="0">
                          <a:prstTxWarp prst="textNoShape">
                            <a:avLst/>
                          </a:prstTxWarp>
                          <a:noAutofit/>
                        </wps:bodyPr>
                      </wps:wsp>
                      <wps:wsp>
                        <wps:cNvPr id="10" name="Graphic 10"/>
                        <wps:cNvSpPr/>
                        <wps:spPr>
                          <a:xfrm>
                            <a:off x="994498" y="1193927"/>
                            <a:ext cx="731520" cy="731520"/>
                          </a:xfrm>
                          <a:custGeom>
                            <a:avLst/>
                            <a:gdLst/>
                            <a:ahLst/>
                            <a:cxnLst/>
                            <a:rect l="l" t="t" r="r" b="b"/>
                            <a:pathLst>
                              <a:path w="731520" h="731520">
                                <a:moveTo>
                                  <a:pt x="365759" y="0"/>
                                </a:moveTo>
                                <a:lnTo>
                                  <a:pt x="0" y="365760"/>
                                </a:lnTo>
                                <a:lnTo>
                                  <a:pt x="365759" y="731519"/>
                                </a:lnTo>
                                <a:lnTo>
                                  <a:pt x="731520" y="365760"/>
                                </a:lnTo>
                                <a:lnTo>
                                  <a:pt x="365759" y="0"/>
                                </a:lnTo>
                                <a:close/>
                              </a:path>
                            </a:pathLst>
                          </a:custGeom>
                          <a:solidFill>
                            <a:srgbClr val="FFEB99"/>
                          </a:solidFill>
                        </wps:spPr>
                        <wps:bodyPr wrap="square" lIns="0" tIns="0" rIns="0" bIns="0" rtlCol="0">
                          <a:prstTxWarp prst="textNoShape">
                            <a:avLst/>
                          </a:prstTxWarp>
                          <a:noAutofit/>
                        </wps:bodyPr>
                      </wps:wsp>
                      <wps:wsp>
                        <wps:cNvPr id="11" name="Graphic 11"/>
                        <wps:cNvSpPr/>
                        <wps:spPr>
                          <a:xfrm>
                            <a:off x="4585043" y="4143121"/>
                            <a:ext cx="914400" cy="914400"/>
                          </a:xfrm>
                          <a:custGeom>
                            <a:avLst/>
                            <a:gdLst/>
                            <a:ahLst/>
                            <a:cxnLst/>
                            <a:rect l="l" t="t" r="r" b="b"/>
                            <a:pathLst>
                              <a:path w="914400" h="914400">
                                <a:moveTo>
                                  <a:pt x="457200" y="0"/>
                                </a:moveTo>
                                <a:lnTo>
                                  <a:pt x="0" y="457199"/>
                                </a:lnTo>
                                <a:lnTo>
                                  <a:pt x="457200" y="914399"/>
                                </a:lnTo>
                                <a:lnTo>
                                  <a:pt x="914400" y="457199"/>
                                </a:lnTo>
                                <a:lnTo>
                                  <a:pt x="457200" y="0"/>
                                </a:lnTo>
                                <a:close/>
                              </a:path>
                            </a:pathLst>
                          </a:custGeom>
                          <a:solidFill>
                            <a:srgbClr val="004D73"/>
                          </a:solidFill>
                        </wps:spPr>
                        <wps:bodyPr wrap="square" lIns="0" tIns="0" rIns="0" bIns="0" rtlCol="0">
                          <a:prstTxWarp prst="textNoShape">
                            <a:avLst/>
                          </a:prstTxWarp>
                          <a:noAutofit/>
                        </wps:bodyPr>
                      </wps:wsp>
                      <wps:wsp>
                        <wps:cNvPr id="12" name="Graphic 12"/>
                        <wps:cNvSpPr/>
                        <wps:spPr>
                          <a:xfrm>
                            <a:off x="1323555" y="3957828"/>
                            <a:ext cx="594360" cy="594360"/>
                          </a:xfrm>
                          <a:custGeom>
                            <a:avLst/>
                            <a:gdLst/>
                            <a:ahLst/>
                            <a:cxnLst/>
                            <a:rect l="l" t="t" r="r" b="b"/>
                            <a:pathLst>
                              <a:path w="594360" h="594360">
                                <a:moveTo>
                                  <a:pt x="297179" y="0"/>
                                </a:moveTo>
                                <a:lnTo>
                                  <a:pt x="0" y="297180"/>
                                </a:lnTo>
                                <a:lnTo>
                                  <a:pt x="297179" y="594359"/>
                                </a:lnTo>
                                <a:lnTo>
                                  <a:pt x="594359" y="297180"/>
                                </a:lnTo>
                                <a:lnTo>
                                  <a:pt x="297179" y="0"/>
                                </a:lnTo>
                                <a:close/>
                              </a:path>
                            </a:pathLst>
                          </a:custGeom>
                          <a:solidFill>
                            <a:srgbClr val="B8B8B8"/>
                          </a:solidFill>
                        </wps:spPr>
                        <wps:bodyPr wrap="square" lIns="0" tIns="0" rIns="0" bIns="0" rtlCol="0">
                          <a:prstTxWarp prst="textNoShape">
                            <a:avLst/>
                          </a:prstTxWarp>
                          <a:noAutofit/>
                        </wps:bodyPr>
                      </wps:wsp>
                    </wpg:wgp>
                  </a:graphicData>
                </a:graphic>
              </wp:anchor>
            </w:drawing>
          </mc:Choice>
          <mc:Fallback>
            <w:pict>
              <v:group w14:anchorId="58B660FB" id="Group 2" o:spid="_x0000_s1026" style="position:absolute;margin-left:36.1pt;margin-top:57.15pt;width:539.9pt;height:458.1pt;z-index:-251658221;mso-wrap-distance-left:0;mso-wrap-distance-right:0;mso-position-horizontal-relative:page" coordsize="68567,5817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gFmLpugYAACcgAAAOAAAAZHJzL2Uyb0RvYy54bWzsWdtu2zgQfV9g/4HQ&#10;yz4l1v1iNCnaZBMUKLrFtot9pmXaEiqJWlKOkr/fw5vt2G6TFAnSokHRiLJG5HB4zswh9er1dduQ&#10;KyZkzbsTLzj2PcK6ks/rbnni/fP54ij3iBxoN6cN79iJd8Ok9/r0999ejf2UhbzizZwJgk46OR37&#10;E68ahn46mciyYi2Vx7xnHR4uuGjpgFuxnMwFHdF720xC308nIxfzXvCSSYlfz81D71T3v1iwcvhr&#10;sZBsIM2JB98G/VfovzP1d3L6ik6XgvZVXVo36Hd40dK6w6Drrs7pQMlK1HtdtXUpuOSL4bjk7YQv&#10;FnXJ9Bwwm8Dfmc2l4Ktez2U5HZf9OkwI7U6cvrvb8sPVpeg/9R+F8R7N97z8IhGXydgvp9vP1f1y&#10;Y3y9EK16CZMg1zqiN+uIsuuBlPgxzZM0ixD4Es+SPMjyzMa8rLAwe++V1Z93vDmhUzOwdm/tTl+X&#10;U/y3IUJrL0R3QwlvDSvBPNtJe68+Wiq+rPojrGZPh3pWN/Vwo5GJdVNOdVcf61JFV90gmh8Fqecn&#10;XuSRjrYgxLuWLhmJFBCdhbJX8d97fdbU/UXdNCrqqm0dBZx34HBgrgZq57xctawbDHcEa+Az72RV&#10;99IjYsraGYNz4t08wJKBtwM87EXdDYYochBsKCs1/gJ+/A16KUfpdP1AO73xU01BWnDt4CWK8yCJ&#10;Co8AGUGc+kFQmEEcdsIszv0wNdgJsxBIipXFGgF02gs5XDLeEtWA3/AHYadTevVeWs+ciY2ncUZ7&#10;Cd9MzNH4aXAT38YNbudMlkDA26bu5uTNQtQl7Y7etEw3SEs7MtZDRRa0rGlDKloLMjKKNV0SueqW&#10;DZWSSTLS5ov6ac7HjlCCjCjlDQGkq5HekJXKrfh5rOqBEQzAjolaCrW8CtM/AmLDJ0ds6CdJkSLk&#10;QGyYZ3GWhXuIjVCUHGJjP0iCXx6xyW3E4tYi9qzhkh2tetJXfOCELwBOQBi5SyArabzdsKbhI+n5&#10;CJEwVow1pQZwwyA5jn80BCKnP3HOTIM0SwF0nTLjoEjyPQAGWQCEqnKL/KnR+KunTFSQ7VKL210A&#10;1roGA4BlVTfzP6QGoiSCUaVjyUxQFLsfMOWphX7aIo2Ul4cJMhrwZIXbpjxHeRpC3j8l1sYe2wLp&#10;hA7u9qTOg5Tvp4r2DApBdbvRYpkDyKXdB2SKVdZGSWN79xUhkwRBHCLR67IQRWlY7JSFIIvDWCkd&#10;FSklezJ/V8iUKyNktsULNhNzI2MgaCrXKq8711RyR+1rGr2vGSDgIIE8gn3NzKQFVb5hrDpVTTJC&#10;aTlfqo0r6nnLr9hnri0HpcqVXZCDK27hobo2Nk23bWvg4d4w6cZZuGtve42K0FZQFYh4XR+dnbs6&#10;+30vnEWpyocZTE1O68L1hOHtdkglb+q5U85SLGdnjSBXFLG7uDg7Q8U2/WyZYXchrXJVrRmf30C5&#10;jwDIiSf/W1G1TWjedcAjZj+4hnCNmWuIoTnjeu+pYwuZ+vn6XypQ9LRiHcCmD9zBck+4Glv1Zsff&#10;rAa+qLWq3XiEWasbUMQA9sm5Ar6bZOq4oiuQ8gF8upsrBippkRWFVkZ06tJJEBZRXEAd6HSS5GmU&#10;JHZZ3MZhe0Wdwn8akjhfQJLQunKIJFt58U56mH4c7x2I3dXCHeOGvq3vqh07ZDo7dzX2t8d3zx6H&#10;GDhbSQu9I8PUXoixdcbk2GpBbzf0SO+3iaFjd29ixFmR5YXZW6QQdr4G/zY9gjgDIzQ9gtDcmKz1&#10;DPSwvoAezpVD9Ej9LMhRXO9dQvBCFOijEGDOwdldDeS3+lRDJ77bYDkzd3WMMjbKh4f1vsu8x2FV&#10;UZyF5+lLudk/6zzMqgAp7jat8Atgf29eFUUcFyhaWH8cMEF9aG234RUAl4QYRFUd234mVjlPQCrb&#10;PMSpKE2yxByaOYR+W5apF1Jn6sjhroYkW32qkc053FcZ6PxEwB7W964Tj8Ooi4s/377UqUNfD77C&#10;KGxUdhilU+i9GRUneeLHOOsAAOIgjpCGFSM3lCqCOHaHYLb9TJRynoBStnmIUnGS6UM7zMdB9NuU&#10;wgvBGnKOSu5qKLXVJ0aO7rB2fqqIPqhv568b/HEo5fvxeebK8Iv0u1P6BVDsO5TSJwD3plQQhdjt&#10;QNypnFokWY5jlVuUSoo4QhLXVcq2n4lSzhNQyjYPUSossiB7SJVSL+S7aHaoNpTa6lONjCJoQuCs&#10;3NVYWxMV0Yf1vevE41Dqba7+WY9/bkrp7674Gq0PXPCdSH05V5+7t+/1scTm+/7p/wAAAP//AwBQ&#10;SwMECgAAAAAAAAAhAA6OZj8ZugoAGboKABQAAABkcnMvbWVkaWEvaW1hZ2UxLnBuZ4lQTkcNChoK&#10;AAAADUlIRFIAAAOGAAADfQgGAAAAzyZn1wAAAAZiS0dEAP8A/wD/oL2nkwAAAAlwSFlzAAAOxAAA&#10;DsQBlSsOGwAAIABJREFUeJzs3WnMbvtZ3/fvf1zDPTzPnjwc4yG2awZjjGMDhpihngJ1mAwkpRGE&#10;OEmBRqoonRQ1VaBSFbVNI95UbdWC1PRF2yhNWiiN1CRuEU5KsSsClDAIQvB0zj5n72e673ut9R+v&#10;vliPD6CEhMH2Ocf+f6RHR9rjvfd5sfTb17p+l6JpmqZpPgt9y3e9gXEcWdI1Rmu0GkkpcX25cDwe&#10;8W7D//Xjv/Jcf8ymaZqm+bRQz/UHaJqmaZpPt3d8078k1maMMfSjotQCtUNEiIsipUTf7djt9up/&#10;/OGfeK4/btM0TdN8yrVg2DRN03xWeec3v1m0VtSSKKVgraeUgtGevu9RaEII1JowxpDyzN/70Z9v&#10;z8umaZrmM1p70DVN0zSfNd753jeLdw6lNCUHUkrMU6DWinM9280GrS2n6cTpeEPKme22wxjDT/zv&#10;v9iemU3TNM1nrPaQa5qmaT4rvP29XyFKaTQOQai5knMmLZmUEkopuq4DJSzLTIxHBGEYDcYYXv7y&#10;J/jrP/z+9txsmqZpPiPp5/oDNE3TNM2n2tu+4Q2S0hoAU0qkmMi5ICI457DWorWmlEIIC2EJlFow&#10;2lBKRqTSdR3/7n/0p+W5/rM0TdM0zadCC4ZN0zTNZ7Q//M4vlulkmObCEoRUKqI0GAVGU1VEmYIy&#10;FXSm1EiqgVwLhYpgQXuuriMff/KKb33fe1s4bJqmaT7jtFdimqZpms9Yb3n3F0kpipILIgprLZ3v&#10;cM6CVEopSEnklKlVACHEQAgB6xTjOGCspvOeKusjU8nA4XjgZ3+yFdI0TdM0nznaQ61pmqb5jPTW&#10;r/1KUUpRihBjIqUjAnS+4LxHqUTOGV08KWdqqYgIqWRqrQyjZ7/bUSnkkpmnBZRi6M+otRIW4ed+&#10;8h+252jTNE3zGaE90JqmaZrPOG/7+i8T6ojzjnmJhGUh5QmjNc4XlFIotRbO1Ghuz1MI1lqM0ev0&#10;UJd199AISmmqgNaavtujtSFFRSmZf/C3P9CepU3TNM0LXnuYNU3TNJ9RvvZfe6ecjifCYjHGgFRC&#10;CIhMt0UzERHBmErnPacb/1uCoUMbtbaVlhkQxq1FG00/WPZne+7dv89+t+c0zTx8+JDLy0s+8L/8&#10;XHueNk3TNC9o9rn+AE3TNE3zyfIt3/02qXkkxsgyV2KM1FpABG00gpBzRimF9xrrHM6520bSdedw&#10;nuc1SKqItRal1u/33jMOI2f7PS996RPkXHDOcZom3vrHvkB+6n/7Ry0cNk3TNC9Y5rn+AE3TNE3z&#10;yfCe7/pyyQXmObEsMyktpDJT6wlrK0ZlUjwR5wUpgqVHVYPSFaUyoCg5EkImxogIaLWesVDKorQi&#10;xkwIAa0Nzq+B8fp0IObIg8956Q88+WtP/eBz/ffQNE3TNL8fbWLYNE3TvOC9531vlBwLIQSWyRJj&#10;JMX1gP1m9DjnkbKQUiKGgK+C1ZFaK9paSimUvE4UnbOIdOSSbieI6/3DJVSMNYQ4Y4zheDoiIkit&#10;eN8hveat7/kS+akf/2CbHDZN0zQvOO3h1TRN07ygvfe73yExRkKo5JTIGXJKlBKotTL2mlorcQqc&#10;TifK4vHeMbi7OOeQ/mOICLX2ANQ8kFIkBEUuGWPXf0MVVem7nrO752zGEQFqqRzKQxRQoyPGCLHj&#10;/31/C4dN0zTNC0t7cDVN0zQvWP/q979JSnjAzc0Np0NAAI1FRNC6Yq1Fysw0zSzHiRAjpow45xn9&#10;Xbz3MHx8fV2UcQ2Qwa8Tx6SpUrHOoY2h1IQ1ln7s1x+XMs5ZTuVprHOQPEtYcHWL956f/js/1Z6x&#10;TdM0zQtGe2g1TdM0L0jf+xe/TE6nE1ePn+Dx48eUfMMwjjizto5uhpHtdsfY3+Xhw4d85MPPcHV9&#10;jTaGzWZDP3qcc1Q1IQIlbdaD97VHKUWRAyln+t1E3/Vol9FaI2XL4XBgOnR47zGsP77fzChgWW7W&#10;1lM540P/58+352zTNE3zgtB2DJumaZoXnH/rP3mb3Dw+sSwL0zShlWbYbhk3G6QcSSlhraPvOx7c&#10;f0CMkcMho7Qi5YLI2k5qjCHVzLIshDmtgU6tu4TGC5339F1hs9lgfCGlxBQy87ywLFCrMHjPOI5s&#10;NpoUI8ssKKVwxvElb/8i+eD72ymLpmma5vmvBcOmaZrmBeVP/vtvlovrSIqFZy6uub4YEGR93bPI&#10;WhSzLAAoo3DuEdNyxDjF/mxHSJl5nsmloktF0JQCQsU5i9EKkYJUUNZg9RZvdnincCpTfaT3M8lk&#10;Sk5ErRm1Q5uCMgXjNVopFAqpwpve9hb5mQ98qIXDpmma5nmtBcOmaZrmBeOPfu8b5fLigpc+8QRu&#10;NKSUyHmd9KW0tpCKCCLCPM+UUjjeJEIIlOKwxuCsI7tMkYrRGqUdm3FD7XuM1tSylsiUuv48dczU&#10;WtlUT9d17LY7FArqxPFwvP291zMX1lrO9nsEWI6KFCMpKl7/ZW+UX/h/fraFw6ZpmuZ5Sz/XH6Bp&#10;mqZpfje+7S9+rZh+jzJPEMI5p5v7HK8fkEqiUsEotNMYbzHOUHVmSRNVR2wPrldUHckSQVesNRhr&#10;UNrT9Vv63oMWcpkpdSanQpgDjx8Gnv7YiYunIsuNRRXN4DbsN4bNAL4riJopMtONivP7eza7HrRQ&#10;KGirsN7wlre/RZ7rv8OmaZqm+Z20iWHTNE3zvPctP/gNYqUyDAPHm2t+4zc+TDnqdbJXFN47xmFg&#10;6AdySeSc0XrNYcPQo5SmVk9YAjmv5TSllvWOoVEYYzDOIgjFQi6aWhMxRpawEIJGG8F3HbUaUGCM&#10;ZrMZmbNGK702oSqNd56SC6iytp0qg2I9ffFFX/lF8nM/2XYOm6ZpmuefFgybpmma57Vv+ktfJ0uY&#10;KEURwsLheuHq6oa+nHO2fQlFXzP0Pdvzjn40xGioaj1ZoVBkFpRSKCOYvmCSQEpI1ihjcW7DWtIt&#10;WGsQX8i5gihAY2RLDpk0efLYEeV2f9EuWFPRkqkinOYbtC343oAWlFGIhhQTCtAmg4IveNur5R99&#10;4B+3cNg0TdM8r7RXSZumaZrnra/+vjfKsswotQa3ZVkIIVBFQK2Tvrt37zBuRrTSlLJOAZVS6xQP&#10;MMZQSiHFSC0VAKUUXddxdnbGfrfDGEOMYf1KiZTWvUXnHEYbSi6kFKm1UEWotZLz2lKq9fr7no5H&#10;rq+vCSFgrcU5B0BKiVorRhv6fmCz2fCmd3x+e620aZqmeV5pE8OmaZrmeendf/5dEk8RSQO675By&#10;iU6Vzh8IyzXIDf14F9fv6PueUgIhVVIKhBjpO0fXdWhlKBKZlhO5FBQ9vjMYZbBWkVIlpXJbUFOo&#10;pVBKplZHrZVSHJ3fopVjniraVIy1WGPoug6xhqNkYjYglWmaUFoTs+E0z5Ts0UbTjY6ucwiRQTu+&#10;4us/X/7Bj/1imxw2TdM0zwstGDZN0zTPO9/8/X9EpqgQEZaw4JzDa7NOArVmu92xdQPjOKK0pus6&#10;arXM80yVyjiOnJ/v0VozT/OzE0bnHFr8bQDUzMuCFKhlvW34iYkjz04c18FelUpK671DZRa89yhT&#10;cM6hjMF5z97tb+8ZbogxcjwUlnnBu269a+gc+/0ebTy1VJZl5ku/7rXy03/7V1s4bJqmaZ5zLRg2&#10;TdM0zyt//N/8aolTos5HZAkYC6IydjOz6xJmnCmlsuk1XScUZSkSCUFY4kLX7XjNa17Dq175GlLO&#10;fOiDH8K5itsZlIL5UEglQ1XkXJAaUQqcdZRSqUVQGJTWSCm4zpCTUGpmDhNFRboi4BTaGsgBKcK4&#10;2XD3/C7aDSzzJSlVtHaUIuRSKTWgdKUfBK0N+7OR+w96tt/8Ynn/3/r7LRw2TdM0z6kWDJumaZrn&#10;jW/6M2+VaZpYloVpMdRa6LTjcDhiXWa33eLMGcsS6H1H33dE0XjvsMbivKfzO+7evcvde/eY54nN&#10;ZrMGwKKppZBLJOUMRbEsC7VYuq7HGIsxmVoqWoOWtcDGuIGoIymubaY5Z4wxpFgJWoPKoNaiGgCp&#10;65Sx8+vNw1r9OllUlRgD1iW6rsN7hzEG98Qd3v7et8n7/+YHWjhsmqZpnjPmuf4ATdM0TQPwzm97&#10;oygMUhZKilhVGb3GmQXJE50/sRkN3ZAZRkO/8VivEIkMg6HrtkBlOilEFN6ekZLi8vGJ66uJw/XM&#10;NCXiJNSsiDNcXx4pJWKMwhh7G+os1ji0dmtZqVonlqIK2oJxBus92npEOXpnsMqhtCBVEyPkVCll&#10;RGvD9fWRWiu1HlAazs8Vd++dMQ4KrQtLvAZ94P4rzn/gI7/8+Aef4/8NTdM0zWepNjFsmqZpnnNf&#10;841vE2tntDFU9HpXUHu6vkMwOOdBRZZl4eyOZ7/fUQocDjeEENDGYPXaJJpS5MknnyJGizGGhw+f&#10;5vr6muk4k1IizUIVQbKl1kpnPQq1tpkC1hhQilJY20xTBtZ2U6011rG2lVrQWiNSEYQcIzEllOlu&#10;W1R7AO7fv0/JmZBvmOeZXNaW1MN85HA4oNisk0lteNM7P0d+5u9+tE0Om6Zpmk+7Fgybpmma59RX&#10;fdsXiHEHbK9QOkCwUAUje0zp8b6QJTPnC6TA9g7cvee5mR9xk55hSGfstj3W7NZG0aR5+PAhH/vw&#10;L3M4HOj7DQoF1ZGjEJdEygWnPONwju8SVTJ5qYiAtQ6FIuXAsiwUKVhrMc6ilFAwKKmo2qG0JS0L&#10;KIXY9SQFsg4acxJyEoSM1IpCcM7SdRprBSXCZuvQdsaFgLIGNxje+g2fKz/1o7/cwmHTNE3zadWC&#10;YdM0TfOc+Yqv+0MiIrcTNqil3r6GWahG4LZNNOVMknU37969O5yfn5PVie12w/7Oy9lutyzzwMXF&#10;BfM8c3V5xfV1JYRAzkLnO4xatyec8yil0WJuC2dmlhCIoWKMZRwd1q7TxFwKqHUyaIxZm0tzptYC&#10;aBQKi6AAow1d56nak1Ik50wphWmeGIaB/X7Pgxc94Pxs/fURw8Zt8L3CWINRd1iWwMMnE+69Tn7y&#10;b/5/LRw2TdM0nzYtGDZN0zTPiS//utdJrgU/Z3rToQtopeh8xzRNnJZnUHaLshu6847LRx1L8VC2&#10;1LzhRfv7bO1IPn0hh4sDp0PPw48vPPywZr5+CeEQyDkzxYAMnr4viGiKLKAFayzGZXJQaDHkFEEU&#10;gnA6nZjmyGazXU9XaI2iooym5hM5ZnoHUiLVqLX4Rp9jcSgsVhfMcCDnTK1PEZbI+b1zXvKSz6Hr&#10;tzy+eMzV1UytlWG/44knXky3uWS795y9xDE8UHTb18vf/Wu/0MJh0zRN82nRgmHTNE3zafeV3/oF&#10;cvX0FdYY/LjHO4/Wt+Wet9PDnNe7gaPaUmtFRAghcH19jdaKvpuZpomHH/kIV1dX5HjG8XgihExM&#10;iVIrAutroMYikkkpIaWijUbrtVlms9lQSkEwlJIpuZBLpkqlSmW72a2fJ4X1x1XBWkvfdxhjKXFe&#10;J5NJIcOAday3EFmnk+M4sj87486dLYIwzxMpRmKIzMuM7jyHw4EpXnLnzh1e9sSL6PoenWbe9aeU&#10;/J3/rk0Om6Zpmk+9FgybpmmaT6tv/J6vkYcPH1L0Nco6qhuIekGrDALagOoDzgjGZ2ItawlMPuPm&#10;0PHhXx+5vhgYuw3X19c8euajXF5e4m0AIOZEyidE1tdArdU4V0AypSxo1oIZazRGwzh6lFIoDdM0&#10;USSiVEKbjABFNNYYtEtgCp0ueN+xO3NorZmuB6ZpIoaIiMb6NRgqIzin2W7vMw4DBuHJj12RS0Up&#10;RS09qipSuObqMrGEiflgONu8knG8x3b/EOOe5o9862vl7/+NX23hsGmapvmUaucqmqZpmk+bt7/v&#10;jaLrur+HBLTW7IYdIIQwr+GKirWObtyw3Wypar0niNIYY6k1IVWoOXJ1dcXpNDMvC53bo7XmdCiE&#10;EKgVUArnYBgGlC6UnNcppfcY4zBa4zuHsZZaZZ0oyrpTiFqnilUEbTQggELr9dc7O9vjnMOqtYW0&#10;VkW9bTHNKVFqQmpl3Dqcc0zzgSefeoqryytKrWhlUUohekFEOJ7WsxZ9v8EYTQjrn2O72fC5b3nZ&#10;D/zSBz/aTlk0TdM0nzJtYtg0TdN8Wrz7X3+XAAzDDmUXMJfkXPBnt4UukkgSUWqg63p8v8U6x+kE&#10;pYDS5wAsi8boEV17UvIo/XHG0TCMG2IIiFq/lM5orXDO0vfrjcFaNE779SRFFbRSKFWptVIkUIko&#10;I3S9w6PXEhwJGC9A4bYiB9dnjIsIQt/fQ2mLUgvH05EU8zqBLIpSCsusUKIIwVHSgFQIkyMtdd2p&#10;XAaK9+SaKG7g+uYCUQVRmd1dhcSBlBLf+Ge+RP7XH/5gmxw2TdM0nxItGDZN0zSfcn/uP/tK+eg/&#10;Nhi7TuuWZS1esdZirUNrg1FQa4/3A5vNBmWGddevVmKM1KrXyWFWaK2QnIkhknNBa02tlSUEUkq3&#10;pS+FsRs5P9+z2+2IQZFzxmkPIqRUUapirCWlRL19xdNay2a7xTpDzpnD8QbvHM71DOOAMwpjDNYZ&#10;5mmixrieo1C/mdmUUiCVUivzPANCygnnHFpbSimEsKylNR5CCCx1wZw0jx4llhDY7oe1HbUYYkwI&#10;wjv+xOfL3/uffrGFw6ZpmuaTrgXDpmma5lPq3/irf0qefvppTtN6cL7EhaurmZhguxkoXGGcZei3&#10;eO8Y3D26vifGjpvDDd5WUsgU5nUCOFasi6S8kImk1KGVpuTAskSUykDGmMzZec/LXvYAawyXj2cm&#10;JWilySXfBkpFTokYA6VmrNX43jBuPL435KypyqIUeK/Yn/UMfX87CVyYl4k8d9RSSbmsbadOIVRK&#10;FapUUhS0qsQEpRis9ZScKangTI8zM4pKig+IJ83FQ89y2FBqZhg6+m7GD5kHL/I8eOD53n/nLfJf&#10;/pUPtXDYNE3TfFK1HcOmaZrmU+Zrv+fz5dHFRIwRqVtEhFoSJWfGIXL33l1qucE5y2bYs91u2Azn&#10;dH1PzobT6cQcM8u8kEvGWMtm9FjriHEip4ySDoBShJLX+4K5ZJw1PPHSl/Lylz+BtZbj4cA0TevE&#10;LmdiyGhtyDUQljUYGmNwnWMcBqxf7xZutiMC5Jyw1mGNeXbidzgcII+klCilYKzFWAsI5baZVFjD&#10;aMqZlDIi64QwhITWilKu0UpTpUOkMqdISpGqjiwhYE1mHEeeePAS7pzfIU8Tr3iN+YFf+IdXbeew&#10;aZqm+aRpE8OmaZrmU+KPfc875Obmhjkrur7D+0gthZAe43rLi+7f5e69uyzTQ0op7PeGs/3Acpg5&#10;XD8iRoPVM7tR0dlKptL3wjgoakkYqRzrgvOvoOs6pBYOhwM1P2Y7dux2HZuNR2piOt2QUqTrPFZb&#10;Skm4zjBsOtDrIfuSIkaZdeKnClUE5w1d7wlxIaGIMaGVI8bI8RAoxVJTQBuD1EzMkRgXUkp0vr99&#10;HVW4ORyATwRSwViDVkKKGQPMJaHN2o6aihBOlSVNDKPgteHO/sWcbsJ6FuMERu/4c9/9hfLf/Nft&#10;lEXTNE3zydGCYdM0TfNJ987veLMIsNluIayTt1IK1jm8G7HWMG4sZ/sztpsHGK3pzY5lWbi4WO8C&#10;GrvFOUcIkbOzM4bdiLWWFGaOxyMigtGacdiQc2JZAiLCOI547+k6hdGaaZq4eHzB6XRCKUWRgvee&#10;cehxzrHECaXU+m3jiEjlcDiw3Y88ePCAYeyx1nJzfVh3EWvFudum0WnCd+ukL4RKvv1+rTW+63DW&#10;cjjM1FIQgVLWfUitFFiDtY6UEgCGAkBKhVwK2S6gYFksH/7IhxlZ21nj1QHvPS95+efwV3/oC+T7&#10;v++vt3DYNE3T/IG1YNg0TdN8Ur3zO75QtE5ITXjnSLUSU8S6E7vdHmdmYgzkVFlCZOhgux0xFa6v&#10;r5imZ0g50+sN3nv2e8/5eUc/eOZ55nAsnK4j4TSSk+OYbqi1UmvAKIV2Qi2ZmjNhMfSdMC8HRBLO&#10;eVJZ1g+qCiEUShaqJKxXGCvkGgkxYIMQ0hZfPX3fk5Pi5uZALR1d1+GMR3IikBERQlqDqTIVqw3O&#10;a4xRlFqIOSFFbkOlARRGrzcWUzwD8SjFWq7DgqKgs4FkmK4Mi67UXqhVIMArXvkqXvGHXs28LPwH&#10;/+n3yH/87/1XLRw2TdM0fyAtGDZN0zSfNO/4k2+UYfAAzCmte3V13cmzIs9ODmOMnAi4a4s+0zjn&#10;kChM07Qeh2edrpVSODvbYK0lhMDN9TXHYyWlSE6GsASO+YpxHOm8o9zeEay1YK3GWsPxeAIRrLM4&#10;7zAVcinrWUIUSsHQDyhbKaWitGIYBkqtPPnkk5xOM5txRGR9ZOaUAYgxknLidDytpTp1bR31XYc1&#10;dm0UXY8prruVtzuHSqnbL9BK4bsOY35z5d8Ys+469uC9J+eIseD9lt1uy73ty/m8z/s89jvPM888&#10;g3Uv5r//0R+S7/iG72vhsGmapvl9a8GwaZqm+aT4l7/9DdL1Pefne0QEOV6RUqSEgoiQF8uxZJy5&#10;xhjDbsjsN4Ioz80pEg+ReRGs3a6ZjbXFMyYBEjEr5iUj0mGsRilDzoWSTuRYqTkRYkQR8M4zDp6u&#10;E3IpnN8ZmZaZWiOuM6hSyDUxeo9jBIGYZ3JOGK/o+45SC9M0Mc0nrDU40wGGaarEeGA+VaYjxKiw&#10;VlMBa29DXdfhfUcuGe97YswUDIigtQGBKmvwtd1MFaHEHVUqWs7XgKkitlqM+nUo4MaJV772c3nt&#10;K1/H/ft3mS/3bM5g0xX2Zx3/w4//iHz7e97XwmHTNE3z+9KCYdM0TfMH9s7vfJM443DW3b4Oye0u&#10;nUZYD77XKrd3BGEYBrZbwzgO3EyJZVmoi+C8x3u/7tLFeFvycsA6R8qeaZoI83oGImdHFQEF0zSR&#10;8zq5u3NnZLfboXUl58K4GZEqLDEyzwujG9ZdQlXpug6SIywBpdS6O9jpdUex73jw4AHTlPBdB9kB&#10;MM8z19dXxFlRpdL3PaCIab1VmLLQdR3WWYw1WJvWiaAYpFaQdWJZa153EbVep6O1rrcdNWijUShq&#10;raRlYbffs932DOPI2X7PnTt3GPU5fd9TbGIYBuaT8EM/8pfl+973F1o4bJqmaX7PWjBsmqZp/kDe&#10;9ideK0IkzJ6bqyNXF4e1kMVdIVXo/Hr3T+UdXnu2fsNoR3T9GGGamYIlBPDsscYhcVwDX63E5UQO&#10;cS2dkcSyVHI5ASAu4IaEipoYE8pV9vstL3pwRtd1pBwQqcS0nssI6YioiO077r9oh3ZCCIGrpw6E&#10;FKiS8J1HG6HKgjaOzXadElYRphCYppnpFFjmTM0erR0iHhByVpRSMTbhXaHv5fYVUoWIBtHAJzKb&#10;Ruu1fEbrLVDxXaDWitEHjF1AoORKBga35ex8izGGY7zgrtpiNiNWJwZ7IoQLUoZ5+Sh/4T//evnL&#10;//aPtXDYNE3T/J60YNg0TdP8vr3nz75Jcq1UEY7LwtXlJajMnTt32NxRGGcwrmeepnWvDzDWrGcZ&#10;clp3Ad0dsjHouga8cH2NNhpr1rbPJSxYa1FO0XWeofcopalJEUNkvlrQWmO1o+96BGFZFrSB7XbH&#10;zfHAMs9Ya3HW0vc92+0W0ZmLiwtiWMtjzO1roEqte5CnaaLUQs3reYqbK+H66pp5Xid7n9gVnOcJ&#10;rTU5J7TWlKxJ6XYKWuvtBFVQCpTSGKtx1qKNuZ1cClprjIFaCur20VxKIadMt3GUWnDOMY4jpRSu&#10;rq4gWUKIhPCQeZ5ZppGLiwsuDk/z5//SV8t/8YM/0cJh0zRN87vWHhpN0zTN78s3/+kvFOssU1bc&#10;HG44Xm+IMaC7xP379+nHnmmaMLpgrUHJhHOOfb/DWks/PmK/23PMQinrfb8QAjE4cs7kOJJLwbCj&#10;lop3PV3Xo9V6EiLGI/M8czperqHPDPjOY/unUUox7hP37t3l8kJxeXFJP+4pOVOwnJ2dcbo5Yzqd&#10;uD48xXa7ZTNu0UpR01oss5wq8zIz+DNSTKRcCCFwmq5JKSEkSq04GUg54fz6qqmxnu1mg+CotTKd&#10;FnIpiKyv1HadsN/vGUdDlcrVzV1ijHR+s046yyWlFLyuVKk82Fte//rX8+pXPYm1jhffe4bz83Py&#10;wXF1dcnBGJ559Awp7phOJw5TpfMdtjf8lf/w/27P+aZpmuZ3pU0Mm6Zpmt+zP/7dbxakglpbNnPO&#10;xBRRStP3Pd57tNYopRCp1KoYu/VOYO96YN1BrCLEsJ55qKLXkpqcSTmjgL7rUOIpuaCUvm0jnSil&#10;UOttWYy5vZNYK1obdrvd7YTxmhAi0HHv3j3G7TkXFxecpkgIgePhwOXlJa7TGGOwxlCrkFJkCYEQ&#10;KzllDsuBEAOKdaLofbf+uW7/bTUvt2cmZN0N1Lc7gzEVckrkvH42oxXeeYZB03XdugMZ89pumiIK&#10;t/5d1jX4Givr3cVSuLq+5ng8cu/+fbz3LGHh0VOP+ehHP8ozOXHx+DExbCi10A/3uH//PvM8877v&#10;e538yA/9SguHTdM0zb9QC4ZN0zTN78k3ftcXSi4FZ/vbgpRIrYrCNUYbtB1AByTfRVUHMiMYuvEZ&#10;tucjRi4JMZLriTkElhlKqZSi11cvq0crwXlN33ukaEJI5DgRYiQuR1DgPTin0M4hVVAoXG/Y7s/x&#10;3jMvhWmaQRy+6zG6w5qecezoux6FkFNCG8UyJSjTGkyjkGKhJKHkyjJPhBBw1jNuNnjv1tdC9RoU&#10;J4FcFcoqjLEYU6lEcgnEnNDagRSUdbheYXsPRrGUyhQimGuUZMQuFO2ptVIopDpitOGwZD7y8Sus&#10;hVA64nKHEAJP/caBj3y48OTVyOkkjHeuefGLXsxwxyJdIEyGhOHrv/Pz5Mf+2i+1cNg0TdP8c7Vg&#10;2DRN0/yufeN3vU3gilIKUhM5J6o2OOvwrlLrWrgiIgjr7lwIGVXWkxXGGCgKqZVCpcZIrW59hTRW&#10;tqZpAAAgAElEQVSuP17rDqcdVlu01ogYaq3My8Iyz5QSGPqBzju01sQS1umkuPWeYMnP7vgdj0eG&#10;bkuMkVxOlFLQypJzRtAM40AuM9M8s8zzuquoPNxOINdm1EotFTHrK69KC9539KPBe4/VBWM02qwT&#10;Plh3KbXSWGuRuk5HnXO309R1Mljyeq7CmB6lFNpYjNaIgVwyKSaKKZRl5nQ8UdIll5cXDO6CnDLh&#10;JnN9fU2oL+L8/Jz7T2zY7/fAgcPNgZg6QDgcj3zJu8/kg//HdQuHTdM0ze+oBcOmaZrmd+Wr3vtq&#10;qer07OuNOSbmaWZ79z59r0l5IpfMOBrG0SIlUyQg4YZShSVdEZLFAJgCCiqCRmG1purbw+8CWkCr&#10;iqJQ6kRKR0I4kHLEaEEbe7tnmIm6MPgBoyDUhcdXy3ruIkRS0mhRKCwS4eYqsIQjSkFcBjSg5BMn&#10;NhRKGVCWWjIpFkLI5CS3ARWWJaB0Zr/fs9tt6YeBmGfEapzN6yuk8YZaKtYHjAghVKxS9OOWcdeh&#10;3drSWkqlmoqEjFag9YTSFi0jtVbCXFFK0CoTU2KJwsPHB3QtaG3ojCLnO/RnG+6/7BUMu5mHjy+Y&#10;Q2S73dD7l5JSQnGHkq94+7e+St7/N362hcOmaZrmn6kFw6ZpmuZf6C3v/iLZbATvPTFEwrIgpafr&#10;Oowxa6Pn7ddm2zMMAynetmneuUOKCaWuWZaF3tr1lc2yBqllqRhj16PypZBiRQCn1lczT8d5LXuR&#10;32zvRGCaZo7HA93ZQN/3KKMpOTOdTuScgYC1lhACpVaWOfH48WNSrrd3Djdrm2cIeOdwXYc1Finr&#10;DcWcEohgncNoDUoRQ6BIoOs6chmR23bSzWZkMxrmeaGWiUzG4dDGYO26hzmMI533JIEYAsuyEGNE&#10;ZbU2tconJqbu2T1FAZxd70KmnBAEJ+tepVPgnOPunTtIrTx+/Hgt+3HqdgJp8ErhHfjOo5TiW/7s&#10;V8v//N+2ttKmaZrmn9aCYdM0TfPP9aXvebWcnxm2Z2BMIVeoS0aZyrAZSXmd3KVlLZyJYeJAQbsn&#10;Gfc95+cD8xyZjhtSBFvvrdO32+IVEtjBYkxPKZGabwtcdCWSyCmgqDin1hCqFdooal1vA1YNRVVE&#10;F5QTNCNKEoYR7zpK1NxcTRwPMyEonB3p7B5jeqbTRA4VJRWrKspWahZKXieIxlis6ai3x+cFIZfE&#10;NJ04HAwihaIKw7hlc2apWjjNC84Knbd0XQ/SrSU4ypJLZloUx1NkDkIphn3xWOXQ7kivLMb2FJcI&#10;+hMlNBFtBE2HsRatR0Bhdwt3797lxa86cXn5Ua4fO87v3OF89yqmaSIuwjjs2GwPCD1Ux3QU3v7N&#10;Xyrv/1s/3cJh0zRN89u0YNg0TdP8jt717e+ScTxhrKWUK0SEvu+ppbJMipQSIQthWQhhnYyVy0sA&#10;dueas7M9Z2dnWGeJyzolE7PeSiq5kFJisGvJiojcvmIp1FrJeabUI8Y4lNY466hS0Urhvcfb9TxE&#10;tutOXxXBaIPtOozRUFjbSatebyaKMA4DIpplWfDeoZWi67v11dOYyKWgRYOsZTYK9eyrs7VWtNIo&#10;pcklE2MgRgfK4Jyj6zqmaUIptZ7l2G3Z7XaU4rm5uWFabs9gBNZXPG9/npI1CGu1/tdad3vnsCDI&#10;evvQqPUzaY1CISIMw8DLXvYyYv41YlxbVLXS61Q3RoxVjOOI82tJzukQOB6PHA43vOFtr5Kf/8A/&#10;aeGwaZqmeVYLhk3TNM0/07/ynV8ld+5uCOmC6XRJKgessVjr0VbjR2GZr0GN7M883hlCDPhxDVOd&#10;E6SuZyHCskDtsNogeUsVKPGM5ajpth78gLNbTL/BKMOyzIS0FsWIglrWCV7XDXAb7FKogAOlqKIQ&#10;CqIUhh5nO1KqHK4Xcgwo8RgsOWaU6ohFISWw2+6Z5gVEWOaZuCQ634EItRacW197HYeeXAvH4xGl&#10;hc12ZNwMVCmEdMC6LcqYtY1VJ6qquN4ybHtK7pjDjFoUWkFnLKEuxFCwxtDViV71aJOxZUalKwYd&#10;ORsjIUa0D5xOJ/ruDA1Mp5m+73GdRpnKcrzm8aNn0NzBu4RR19y/57GuUPIFzmp2m47Hpufm6pLl&#10;0FOK43VvfKP8ys+2ncOmaZpm1YJh0zRN80/54nd+uWizTs6ssYzjSEzrq5/zPAOgcGijSbninMPv&#10;tyil2N7ZgILT9AzXV1eUnG7LWzRGa4w2t7t9C9auzaMlZ6RGUkpM0zpRyxVEKukU0NrQ9x6lIOey&#10;FstEQRsNZb0XaLXG2nXKt/46C6fTiZIy3nd471iWwjyvO4tdt04c97szUorEEMg5/LZJIax7fAqF&#10;RnDOoaVb20ZlnWxaa4kxcjym29bUtYF1nud1PxEIS2BZhFqFGB0pJVKqlGIQs/5tqtu7iHI7GXTO&#10;Y4xF7LrHqHDPfnZjDcfjwqNHj8Akzs+2jP7FnJ+fM/Tr7uOynFiWZQ3TwPGwBttlMSilsMbxeW96&#10;k/zSz/xMC4dN0zRNC4ZN0zTNb/fqL3ml9D5hbSCmGeMmjKmopDHK0I09KMUSbljCgrMb+t5j7RqI&#10;nC0orUi8mJAD4cbT9z3WXK9BUDIhXLNM6+uQUiGlNajUoogxk7Mh18o8B0I6Mo4b+qEHZci5EBLU&#10;4vDGo2qgZg1OcMZipGdJmflUmY4FawTTW5R0lByYT0KMFakJ7zObTUQkgxRyXshxwRiDVh1gEMmk&#10;vH7VmlBGgEqtmVILViuW45G4rKU1SnVrUU02zAEslZih5rVsR6WArQujyhhl2J9l+j6hHSiVEV3I&#10;uaDU+irpEm53KvNALBVdFWVRLEdDDQOf//o347sObQIpRk7HZ7i4vODRU5rj8YiUM6w1HE4Tlxcn&#10;YloLdSoaVRWvesMb5J/8/M+3cNg0TfNZrgXDpmma5llf+kffLdZfs91uKeUZTqcj47Y+ex+wSsU6&#10;R+c9SieqVDrfU2slpQS3+3hWW8Zxw3a743ScCSGACeuJifmaw/G43jk0GoXcTgzTurMYElopjNG/&#10;pYlU304d1/uCCvDer8HSQ5V6e3Reoaq63VUsSK0Yb9DaoESvbZ5WqKVQayEsgcvLjDHmdp9Pre2f&#10;Ap1fy26QdR8y50QpFa3XSWGpUKsQQiKljPVgjX22AdQ6h3OOEirOOobeEFMilUzXeeww0PkOpR4B&#10;68zQGIPrB7TSJFm/7WNPXlDruuPonCPnyjwvhKXgO8/5+Tl933NzfJpHjx7z9MMrnnrqKR49pdd2&#10;1npD1/VUgVor3ndY66hV3e5yRp543evk47/yKy0cNk3TfBZrwbBpmqYB4Iu/5s1yfmY4v+9BAof5&#10;SeZwQ9efM/Q7DHuuLi95dLpgu9myOROGcccyV5b5ClDcuXOH+3d3eO/Jy24NgtPMaT6i/YTRw3rX&#10;zwi77Zau6yghkHIhp5lpmjhOsNtuGYcRlCYWQ9d1oBWpZIqAth7vtvTDBqwjpYyuEyUUUkyEKVGT&#10;wugOrTJGg1GezvcEBykqSjmRUqXvC7UotKp0ncZqh7UWby1KQ84VYwTLWgKjHBirAEEkU04KMQpD&#10;hx0GsgKplSoblNqhbWWzHdh2gXmeSOoxORd2fWYcLTEblMqk1FGK4JgxxlGJgOC0I0uhJkNJghSo&#10;uTId4fLRws986Nfpuo6r68c8fOohp4PicFAspy3DMOL8FqM92CPediifgExO1+ScseoeIsJLP/c1&#10;8uQv/1oLh03TNJ+lWjBsmqZpePWb3iQpJZxznJ+dsywzxwW6rmMYRsbNiCo7Tscj14cbnHPszHpv&#10;L4SZGAJGr0fnYZ2WSTLEGLk5HIgxsekN3jtK1637dEoxLwt5nm8nV4ZcCkb7tXXUeUTWVzG1UlSp&#10;lFIR0ejfMkG83cxbX/c8ZuIUOB4P5GKwxtL3FmstNQspJeY5E0Kg3xj2+zP2e1nPO8SIsw5v9bpL&#10;qLp1grkESi2IYm0NdZqu61CmkHOm1ApqbQpdm1XX6WlVGmct22GL8w5fO5y1RCKlVLadYhgGlPXE&#10;ELi5LsQYCYuQTCKUhVIyKW/JOd9+9plSE855cjrykY98hIvLG7z3nE43HA4zUtbPDWtLbC0FBXS+&#10;wzmL7tc22HJcKKXinCXnQlXwote+Up7+1d9o4bBpmuazUAuGTdM0n+X+8Ne8VUqtWLdg7YzrEiEd&#10;0ebA2blnt+1wFrQe2Y7nxFi4e36X7SZwfX1NmAMgxOB59NSCs5mhGzH+KabLp3H9kd15h1Y7ailI&#10;9pwOJw7TRxGB3vb0fY82Gmst1vVYZ0klkVLEdCAIIgWhopShihBTodQFa9IaytRteDooQog4vaHv&#10;BjajQhBCysSYWDOTZbPpefDgRcBjlrmiVUU7jVSAAlSUElCVdadQEFVxyuK9QxlNiAtONqiikNRR&#10;lCeqSoqQqkKpircVpcHrhLUV30cEGPSMliPXpw0xFqa5oxT7/7P3Zr22rYeZ1vO1o5vNWms3Zx/7&#10;OG5SiR0bO3YSV9qqVFJOpQooIlAEQlwgcYeExF8ofgISEtdcgkpCAm6qCAhUgagIVCIXlaQqIT7H&#10;3ts+u1nNbEbz9Vx882z+ATnneDyXa6255xxjLGntV+/3vi/YCSUkIc34EBhHjXMekQtSaoqc0FqT&#10;smSeR9rmERFDnn+Cspwp2SJzJsmXLN6h+tcYvcG0e7qNxbSP6zSHmJHWkWcPMiJ1wih472vvlef/&#10;4vkqDldWVlZ+zFiF4crKysqPMV/97a8Xky2d0QgZEUJQciGGcMmjWaSSlFKbMY2te32b7Ybt1jJN&#10;E6VMQGGaZlI6cfNkz36/J6aJDz74gK98+ctsd1vevJ54/vz5pTF04ng4MgwDWebaTJrqjqGQmRgj&#10;OWV88Fhds39CiuoSKknKmRA8zhW0jiipEDrig8d5SDnRWU3bNAgZSCGRLruGw9CQUqTrLE3TMI41&#10;K6mUQmt9yQwGrLFordjv97WN1S3EGJGiClihL5/no+xjSsQUyaI2i5aU8SFwPp8JMYJayDnTUp3H&#10;nBPeO05jvmQ0JVBzgCklxrm2igbf4Z2jbxVd17J4V/cWpURrhXOeUi6OaQhQqlOJ0jXvqc3b7GcI&#10;gSJDzR5S70cUAZTCaIXWBikSX/3lr5Y/+YM/WcXhysrKyo8R6q/6A6ysrKys/NXwzV//paJTg7cj&#10;SQVsu6PIhvtbyd2dIixb/PQIvzgkG6wNHA6vGE8Tz54+4fHupznfCz580/LwYFjGLfcPgmfvDVxd&#10;P+M0fYBtNfvNT9HYK8Yx8HA38qOX3yPlkTx/iZKuMGGLijuEGCElkjggmBBSo1QhRtBSgwjknFAo&#10;BJkSLKIUhm6gtR05GPwk0VIxdANdK9Gm5v3c4mhbQd9rQnqD1Ge2e4MxkXE6EVMAkVBaVmGaHEJ5&#10;ukGz3VluHvUYqcjJsesesWk3+KNkuvPMrSYoQbEC03ds9j3DtkdJiMFDypyOR5bZg2woyrIkzXHJ&#10;3E2F81EhZQ/GU2QkJMPh6Di8sfh5A8nTGMNmONJ1M8oWtA7ksq3tqq4QQwE8CEdIJ4qYEUpRikDq&#10;AWv3KNOQkiSUCakyUi/kMtGIiJCeq901NzdXCAVKSf61X/zSP/jL//sH/9lf9e/pysrKysr/P6zC&#10;cGVlZeXHkJ/59W8VkWorZTGxtn+W2sy5TBOn04ngj+SS2e10bSXNjvv7e06HESEF8xR58eIF96fA&#10;mzdvmMdAionNfqJtW7o+Mgw9pB3H44FlqUc+Hx4eqKUqz2rb57wglaIdCpvNhqbTGGtpux37/Z4Q&#10;a8PoNB9ZloWSJQiQDFhr6buWFCPzMpFSwhiFUhohav6wbh9GallMIaaEbRr6fkAKwel0IMaaydNa&#10;o5VEKnXJV7bst1cA5CSwjaUxPdM0czqMpJRRQ4fW+m1zqjGapmlqLjJnlnnGe0+KDucc83S47BEu&#10;1ZmUfc1kikhMkXlxnM8jOUr6vqNrLVprjKmbico0WGsRYiDlTEl119F5jxQSY239vKXUI7nRo6RE&#10;aNBa0Q0N+/2ezW6g63tMqbuPRnd0Xd08bBrLk6fX/Ma/8av/4P/4X/94FYcrKysrPwasR0lXVlZW&#10;fsz4+m/9QqkzBrUoJsy1nKWIniItOVhK0CTRkETD+QFGIYhx5u6243xSLGPB6jMPD4XzKJDqHSQS&#10;IQWa1yTn0OYl2lia/kzgRG8Lm2uJ6RuWOfPmB5nnz1+xCNh2lv4m0zSZmB25ZIwaaBoJyeHmiWk6&#10;IqWgaRK2bdEqYK0lu46QF1IZUQbatgORSDGTiqAkU8ttXD2mWXJLN2xozJ6UEla/RkuDED1GGYRo&#10;kCKjbALZEKTD46GP9FoTHZynA6ck0EZjMSipQCRyhOgzWUGJgugy0ReUMBhlEQhyCkghEaogkLQb&#10;SYqO4DO5gNKGpu3IEqQpSLo6Y2FukEJQ9EjTNLQ3ZzbeMz4Ugs8cD54YR6y5RulC9BIK5CKJWWBy&#10;PX7ad4qrfYduEt7DbZDgMtlGonbEOKO1oUjH6A78e//Jb5f/+r/4R+ux0pWVlZVPOaswXFlZWfkx&#10;4mv/+s+VNNc2zRIKQoDLEW00SquL42Xo+56catbt1atbQox4d2ZZFnLUhBCQuLr5x4BWmnme2W42&#10;bLc7Sqk5u8Y23N/dMwwDxjY0TcOTR9e8fv2a+x8qhBAMQ8/V9TWbYcF7jw+hZt9iZJrnmvnzNUdn&#10;bXXxrLFAdehQis1moG0bcs61uCUGcqztnyFVoRljYVlmStH0fQ9UN3EYhsvd6RBATOryvQwUxnGi&#10;lIIxBmstyQsENV/40XailBIheZs1nOaJ4DzzMpNjRCsFSIQQSKkwxqBVdepKrruIBWrO0Vi0NsQl&#10;k3Iih1w/D/W9TKu42u/prq8oJZOeWLTR/PD5He+//z6lQNd2IMC5pTam5kxBVYFpDUop8mU3cpkX&#10;lK4OaSmFAmw2A8NmQ8m1EfZ3/+PvlH/4X/7eKg5XVlZWPsWswnBlZWXlx4Qv/91vFh8COdRZBBEE&#10;IBBaoZVCCUOKBVKD1i0+GqbziXnpWZYF71qE7DG6IwSJoEUphZIPTOMd19eWb37zi7z3xe9zPh9Q&#10;wiOlJ/mC2TTcbD6PtZbDveH1ix9xuAViR/N0T24sUzwyLhMpnrHFICLM84yVV2AM+tIyam1GiEji&#10;TBSa66sNm80GiuBwPDCeJnyc67xFSYRYRY+ULT4UvFcsTqIXiRQabU0tt2FLKYWcFLFERFkQNKBn&#10;csroNiNaSC7hZSDKlqIlW5NRMiIUQKmCy0VSiBiZwBQKiZQKoDAm0fYtjZXEqJimE0ILtOpIMeJj&#10;QAiBbiUiFUI0nKeZ4Op1PNlrNlfXDE9f4r1n85nHbLcbzMZwCK+YTpaua1CLRc2KeXEILTFGMAwN&#10;m0EhpWN2t0zjiSQTV483bPqBaRpRObC9MgwbzTiOKA3b7Zb/8D/93fJf/ef/cBWHKysrK59SVmG4&#10;srKy8mPAT/7W10vJtVlUKnVxu+r/8YWSSKkQoh61lNSsXVbq7c+klMg5o5VCXF4rEPX7uXBzfcNv&#10;/u1f5Od//ue5nf4HhHjJ9U1mnmZSSrz44QtK3jAMAx+8f+Ivv/c9luVz9f2F4Hg8cp5vAdAq4X1B&#10;pgalNEa3aGMISV+yfAEpJUpZjDZAddpKqZ9zWVzN9KW6fSilxlqLVgNSSea5OoXO+SpsDUB5+1kA&#10;Yojk4gEYeo3L+a2bKkShlIzSiq5t62uEoI5i8NZpFULQNA35cu+sElhraW2ma1uMqU2oQuRL++hl&#10;EuNyPRJJvDSJLsuCW2r76eIkyzwj55kQIpuuupRd3/Ps2TPOna5O6nYgl8zxcERIwW6veOedd9jf&#10;gPeewymwLA5re54+fcrV9imHw4Flntjt9hhTfyeu9vvLfV34O//ur5Z//N/8b6s4XFlZWfkUsgrD&#10;lZWVlU85P/lb3ypCSJSWKKWoIkjV44ulgBgpxYBsMUoiS0YIj1AF0yikV/U4olKgFIlIERIhPYlC&#10;30Y++/kbPvuFLUneEVJis79CpmfcvfwB/88/N3jvOf3wJ7GN5dXrH3H/4ZdQcoMxhYepjsMb3WOM&#10;oTMSpSSNECgp0TKjpUCrFikVVgy1DEdskVlwOI54l8kpcz6PhJAoRZI/2h6kEHMEGVFW00qN954l&#10;LMgkKZ0hxYxSGWsM0QgWlwkh4UpEhRZEg6QjeI2fJyQ9Q9NhjaWUe5QyaC1IOUHxKF2QCBAwnycA&#10;pNIoHUkEJjeiU73/xm7w50DIkbbraNRHmchMyIEIZJWQFoTNuAi3xxNnkUm5sPgDtpnJyaC6gU7U&#10;I6ON2aKUot8rYoxst5LHz3ZsNpn7+zsoEUqkE9AJaEWBrmHfaDaNoVWS9voGJXo+fPkhb14dOZ0m&#10;vvFrXy3f/f11ymJlZWXl08YqDFdWVlY+xXz1t3+lFJ0QQmJ0dQZLSjjnSCmRUkTJTEyRUsBYA0lV&#10;h8oFUkrUdFvd3pOi+mJCCpSSNQc4TczzzF/8xZ9ze3fLuz9hsdbywQfv82d/+qfMxy/y9OlTjDHc&#10;vrnlfD7jnAMUbdMwTTNN0yComTtdPKptgULwHmXa2sqpqxMmlYICPnhijIQ5siyOlOJFYBqUlKQY&#10;LkdJ6yajEDUnKGRPzhnnYnVOXd31M9rU7J+uLawhCUrJOLcwDBuMNczTzPl8RgqBtebSglqdQWur&#10;AMtWoaSi5LrDqI0hp0Sh4IMnxSoU+07TtA2n06keme127Pc7Yq4O6kdbhf3QEWKk5Lojaa1CIJim&#10;iXGamBeJbSxWby/Pq6NtOzb9trrAKeCco7GSrmtp2lQdYkBJSdM2+OC5u7vDOYegME4Tu23D9fV1&#10;vXfUHcT67Dxf/eUvlz/5g3+5isOVlZWVTxGrMFxZWVn5lPL1v/e3ihACl5YqdqRBSkEo1GOWWQIG&#10;rTIlQwgOKQvEQoweJDStIhXDNEtSTBQpyERSkQgZECaj5FOe/3DmzcNf8NnPfpY3Dw0heJ5/Hx4e&#10;njGYv4bgc9j2J3j3sxJ1/+fMccO03OFSwgVJv92Qi65HVEWDlD3DdqxHUcsbliVgzI7dboebB5x3&#10;FK44nU4oIS+toOZy1DMzjSdm5+i6jiwSMQS0DZiuIZdE9DNZZpQxOLnD4wkio2VB6kAOkRwFqRQa&#10;t2MqhnzS+NCg3EAOnpynOkkhM+N5JFhJ13UM3UDKidPhyOl4RKta9uKdp5RM09ZMo08JXRTzFBin&#10;gOk9uim4ZSYxIZSh5IQwI7b36C6x3WmG3TOKlMznz+OXheVynYh4aZedCUC7azHGkOaRGGeSbsAE&#10;pDYIo7DNlgHDlexY7o7M4wHnFrwPSCHY7nsOVw8Ye8Xh4cA8ZqJX+GgR3vCt73yr/NHv/dEqDldW&#10;VlY+JazCcGVlZeVTyLf//t8rLi0UyiV/lwnBI6Qkp3hx0ECIOjGRYi2kUUqisEgpsaY6Z9572rZF&#10;5eowxVI3/+o+YKKkSHKJ83TPOI68vqvfX6bqQt48bWjaFu/rQL0xhq7rWLwkl4KUkHNBlHzJDiqs&#10;rSIv2cTDfXXYjC5IIYgpcnt7i/dnYop0jaj7h00DQEy1vEUKgXOOrt+QbQbZXOYbMlJJjNBYYwjU&#10;6xKitopKIWmsJajAPM9McUIHTSzVWSzeEWNC5LrLmPIIgJKZcRzpOoNWtVW1Ht2FEOLbrcQQct1f&#10;7Ht2uy1ugvN4Rl+aQWf/kVN7yVQWidntUEbWzGLOzPPM7JqaZyyREAIpR5TSKA1SSE6nE0Ybpmm6&#10;PC+B8w5BIKdE27bYxjK9OnA8npjHOl+itSLlzO3dLbe3t9j2mnleOJ8bUspopck5c3d/x0986yfK&#10;9//o+6s4XFlZWfkUsArDlZWVlU8Z3/zt3yhSFIxSpJSQShJCIKaMkJISM5SCQKC0gjwglSFHzTxm&#10;jIoYY1DSkEshZ4E1HboYEAKVHQCZQBaFKAAtKXHHtID/sJbSaNPQdz2ym/HigYfTK7z32LYjyoTP&#10;/aUc5g0x1QF5YwRCNZhmwA4zwhqWVLN3GkHgiPc9wU/kKGmMQYqE0ZKmMaQUiSljG4WyHTlnkAmj&#10;NSFnJncmZEVOGYQhCYkQPUoVpFooQiGVwFiFVJqYMs4JogdyoRSJigWZQeSlCmw9kHMV3ikIiNA0&#10;Eik6tLRIoXHzGe+rAM0UlOpReo82O/pe0ZwcTWtoO4NxAWUDja7zHuSAsQ1tZxBScDobQp4RbodS&#10;INWMVg2FGSEk0mSKEIx+xGTNHCe00UxB8PLuNQqY54VlmokxEO7v6rFVPVTHMQmcm1icI6eMXVqC&#10;DzhnyBmyzPUoLwshRD7z1Wflh3/y4SoOV1ZWVj7hrMJwZWVl5VPEF3/pWyXGSNd2qIuzI6RESAm5&#10;/H8NmkIglURrg1C5zjmgLrt7orp1uTpgJRe01qQCMYRasAIUqsOUUqplJ9ZSgFIWpJS0jaHrO3Ip&#10;3N3fcTiMpJRo2p7FLZRS9/msrcPvFYGUAq012hi0MTx79lV2uy33rz0vXrxgWZa6t3fZDGxbXY8/&#10;KlBSIaUgZ4FW1fEUStN1HZPLHMIBAGMMiMuen1RAzWEClFJLa4QQF8dOvW0JzR81u0qJpLqMy2Vj&#10;UYh82SHUNE2L0brOX2Q4n8/1eoWq7aWlEELgdDpzOh1Zlpl5jhxPJ87jSIoJ0xv6oUeWhLUW29Wj&#10;tikPhBDwzhBjQmpVM5hNj9Ya21cBKk3EGE3bPrp8/rpfGVOu5TYxcD6fMbnQNA293SGlZDxXwQu1&#10;RbWU8tbJzbm+VklJ13QMg6TRhne/85nyf/3eP1vF4crKysonmFUYrqysrHxK+Mrf/Nni/YJAI6Ul&#10;k8h5gQyCRNU9CURBylTzhKUgVQtIELlOFJSEC2dyAO9mjO4AQQmSFDIpltr2KTICSd9DSoGcIH3U&#10;tHk5Ltq1HTHfc7pfWHzAGIM7f1T2sifnTNcIYowgFJREyIKYCz5JrG24efIebdvy8OaWxcW0zPsA&#10;ACAASURBVL2mpIiSCmXOtXVzq8klo2zL9fUVQjbc38+Mk0coze7qXYbNQDkkDscTpTQgNDEbkoce&#10;apOpFMgi63X4hIiS3gxoU8WmSq4O0nMmpUQRS73x0QAFRKIgKTmQsocYybmgtQWRa2GPkQhdG1OP&#10;45l8OhLOMzkVYkiMp5mUZ9pe0m8dba+RRWJtxJj+cp0OaRy0z8neo+goxdF1A12nMV2D1hpUQRuD&#10;VFXYl+yZ55kcHbZpUY1F9x3yyUJOiRQaQs7EaIjOkHIkUSghIQApCo3VdLoKRtXUiY/gLTnBz/3m&#10;N8o/+5+/u4rDlZWVlU8oqzBcWVlZ+RTwpV/9SomxZgdTysQYSaKKtBTTW4ct5wQBKOXyswlhLNM0&#10;YczF9UuF8TySfLkcQ421UfPSUiqlAjKp1E3EYdMyz0sddb80WBpjsLZ5e4w1BI+SCmsMU6iCwlhD&#10;DBEfIvM8Q64OXtPUbODiHErXP1OHhwNv3rxhnmbAoI2mawZ2uy2ymdFa0/c9T548wTYNUip8eI1U&#10;iqurPW3XcTqf8SHgvSDnjA/1fhnRM88ziXp9Jqm3jpkxBistUKDU+1k+mvmg5va6vr98zQN1OzHG&#10;QJEfbSs6rG3Q1qKVJhGJKeJmT0qJm82OzbBBd3VX8WZ3Q9s29IOhaRqU0DRNg9HbmiUkk2IiS0gx&#10;4paaKey6jr4fQFenM4tEyYUlLPR9j5J1B9EtS31uXcN2u6XVtaXWnSXzNBOnj7KeEhBY01en0Smk&#10;kvSblq7riKL+W847FrdgDHz7t75Z/vB//ONVHK6srKx8AlmF4crKysonnM99+zOla0FLhfcJKS6T&#10;CEZgTEFrKAW8j8ToUVLTtHWb0DlHzEekkAipyMITs8enkZwEWiicq0IpeNDGMPQDOWUWV12wMDWE&#10;KZNygCIRFBQKiaVEhdId264jlohAYBuHFBLbvUYGT54s2c/EGJGqsDjNshQ4awqGebphHEfm0ZFC&#10;gjKhpaHrFto2IvojV1dXKLWQxEuEvmLYBbaLxmjDk6ePUFrx+jZRioLSIYRBUBtMxTTDNBFCRjag&#10;d3vatiXpOukh9UxKiSjuidKB8Zd9RYUQAmXipU21Ck5JQpuC1Zc20hC5eTKgbYtzjuN0ZDzPiOLp&#10;jOHJ9eO687jc4l3i6mnDfr9D2zO2SRg6jFFIsUWrxE6c0XagzT8ipcibH5gqrIWhkHGLwhhDKBrn&#10;PAgQUtC2moxliZHsPdpCa1tcX8h9g25bOEGYHM4INC1t29LkHucWSPX4sBIRIxNSBJLwCOmJIWCV&#10;wjSGv/Fvfbn8k/9unbJYWVlZ+aSxCsOVlZWVTzA/84u/UvbvBrbbHaJITscjiwsUarumNRYz1L09&#10;IWZyztiPSk3MpakyL/RDjzWKxS21nVRKpK5uX4qZmBIxCmxjaduWEAKzK6SQiNnhvacQAVBSXJw/&#10;W7N8Evq+5zzVvb7qJlqUSQghsHpTHcIlUeBS5BLI4wil8OLFC6Ss+T+lNKIYlFa0bW1FvR4GHj9+&#10;zDI7jqcjUrZ0Xc87TweGYaAfei4GHylFcqmuppACjSZeRKlzgZwL7WZL0zREUZim6W2WMcZELgV7&#10;aQ9tlEFKyWZ3fWl+DSzLzDKdCCGSYkJJyc2jp3zmM+/S9gMPDwfK60IMASM0u92O66trjscjt0d/&#10;2S5sqtuqXd15PNb7Sz5dsqGCrusopcd7jw8zp9MJ3WzJOTM5UZ9RMUzjiG7qNqOU5q1z7H1gnsHa&#10;BmTNjMpkLve4CksrCk1jcQ9VICMM5EyKtQW1yASlHlfNpWCtueRFA7/293+6/P5//69WcbiysrLy&#10;CWIVhisrKyufUL72y98s7767553PSfq+Z5oXSjoiRUQqCTLVIpjUIIG2KbWNUxWKiUw5ELeZJuxQ&#10;tkWqgowZRSSlTHKQAhAUJGhki84N43GqwiBX8bm4iFKGUjy5ZIwJKOkQZcKaAaMbonOQPKpEcjyS&#10;Re0YVQKSeMX+ymMmQ4wByVOkMGi+yOHNTHEZyBDvETJhmhkKJO/p2g776MCZhdPt15HyCbv2WZ2V&#10;aP6Y3Vbhx9e8ePGCw4dPacsTQsygDW1XM4/F78kFYjyQ8Cz+REwWIwwyFOIssWaDCI6Nbbh+VI+g&#10;hvgKqRRt13O1v8KagdNJ8eb1PXd3d+TYYfuewvdoOkkzaLp0ZHt6xCGfSOLEfveYbtcgzJY3o2Sa&#10;RnzcEHMm+x5kg+k3nE4nojuz2W5QSNqm4Up9kRcPL5h94ewM4fXCdeopGILPFOkZT44yniEVnJOE&#10;4KszKgylbIAN5SwpFDq1I4SG5eGWNBaabcHqzKQfyCJTbFOFpWhJRdCg0KbuRGpRkCIT3ITS0DSG&#10;v/Vvf738L//tP1/F4crKysonhFUYrqysrHwC+cq3f7Y8unnEkydPEOKeaZqYpuWyjzcgpMAFh/cB&#10;lMA7z+J8dXS0rTt4i68tm8XgvSeLhHce7109ghgUpRS0qsdOBbI6Z6Vm3JJISCHrOVVRpy+00GhT&#10;SDmzuAUhBdsnT/HeE5ImiJqrE4AytZE0RC6Ztv6SYdxc2jAh5cTtm2NtAS1HhIDBepqmoevqDmCM&#10;L3n9+g3+zbvsdjsODweklOhOk1Li/u6eu9s7pmkD1Pd6ayEChYJtLEPua+OmUm/fO6VEcO5yHzRN&#10;YxGiZjaNNVWYWlszevNCiIGu7RiGgelUmJeZKylrFtAljscjb25L3Tvcy+qcKkWBt82sy7xweDhQ&#10;ZCalAWsky7Lgl+rObYcBow1CJGzTUDiiVf1zXnLGNNX5m+aZaZ7QBg7HA+IcUVIybFq22y2bYajO&#10;aCz44Dk8HLi7u2OZZ4zWKF0owGazqTuXQrMsC8uykFJE9aoWDJlabiNVqC23MtbjqwK+/Xe+WP7w&#10;H39vFYcrKysrnwBWYbiysrLyCeMbv/LrxRhDY29ws6GkUAte8j1GG3RbhUwjDcOmZZk6SpgQIdK3&#10;WzCZ8WHBSI/UEp0WQjgxz4bgPWluSEmhi8VoDSWiZd0tTLmOu5dSKKh6ZFWWyzFSj9IabT3aSGwL&#10;3WAQ+kSJC8iJImdy9PgMOtWNP8GI1gJrDEJaoEVryeIKKQXmpYrJEhekVOTBkuiQQpNpONz+Ag8P&#10;D1jVErwlpO/x3ufeY3fziMPDgdd3gdd3C8syUyRkIYkIZLwiZ4kIC0a3iEbhQ0CgyVkjhEcqsL0j&#10;5xnRnMB2LOmeXDKdjXQ7xbZ/gneOZfEIoWu5Kgmf7+ssBBuWKDA+cp5mxuUVpkvc3Fyz3Sb6jaOI&#10;BWt6HpYzp7uWTl/RbDKklrvxfZz3FHGmlzcsecfDw0Krr7l5suGv//Wf5u7ujlevToS4YHRHLpmS&#10;I0qAEgpZJLIYtNS0eqDVA6pYcpC4+Q3LsnB+M3N/fw/BMQw9jQGtBaYfOJ/PuNET40IJmZwVrdHY&#10;RqFFARnJJRF9QoiCLAJERkv4xd/+qfJP/9Gfr+JwZWVl5WPOKgxXVlZWPkH85u/8TpmnUNsqleL2&#10;9o6kX9c2UHmm7VqyKJRcELJDa83V1RXDZiAz0jYtRQX6YcC0FhCIoLi/v+e8zHjnkVFesmyqDsOH&#10;UIfThSAVAIEUgoy4bPNxGYxPUDRCSLTWtG3Lbrd96zI55ym5OnU1t1c38VJOVbgY0EojZM3ulVJb&#10;U621TPPEsjiUlARrmKeJ+eTIJZPMI2KM6MGyLAvidMQ7T/CBh4d7Hh4U0zSRYkAgyAmkqdeYYoKU&#10;6GyHFJIQIzElvHMYnapTKS0heNqmoW1bMgqRRD16KxUl1/mOnAsxRpZlZpxGQoy0TUOhfl2oSMmF&#10;tuu42u95+uwKaw3TNKKUZhiq05tzZr/fc/20JefMcPWs3kMn2Wy3PH30LuM4crqP+BDo+x4hBNNU&#10;eHh4qNuNWbx1P3POtG1L1xmElEhZHcjg/aUcZ2IcR8azgwJd16JUnQ5pmuZSTCQuu44Kci3duTzI&#10;uqMoBDHV65RSorRCyvpfDO/gF/72l8r/+T/95SoOV1ZWVj7GrMJwZWVl5RPC7/5H/34pFJoOlBJI&#10;FfB5ouQ9zs+MY0BKwXbbMww9Xa/QDOx3ddcw5jtKmTGtYb9v0WbL6XTCHTpO5UT2CWJBsaligExK&#10;kJhRUoFyCJmRuY6e59hcSkmONWvXFzaDoukUxmSknkhFEfOETxMxR5DQNAohJbYxKCVosVUkprqb&#10;J5SHIskZckkoZZDKUtSGWAqzb1mCIDhJTondzVOkKKTiCUnC3PPB98+8fi1x7obj+Z6YW4r5oAo/&#10;3SK6LSL/JDEElLrFtHvIFh89OUp8mMjFI6Ukl3tMq7l+Yug6jQsdwVdnsWC4P/yIZZ5ZvEArRRId&#10;TX+D7Ax93yNNh0sb/LiwuA2b7R3PPjuwbfc8PNyT5I+qUHxnx7z0pNhCkagyUHKkFMu232CNwaqW&#10;Tf8FuiYy3p853U+0N7e0rcRoh1tuyVHWY6kROmMRQjPYDf1lxqOxGqU1JVfnF/EhZ/eASplh07Kx&#10;tl5fWdDCEmNCFo81Cq0aZFtnLxqTULqwLA9obZBZIlNGSYuhbjtqIQiMSOH5xq+9U777+y9Xcbiy&#10;srLyMWUVhisrKyufAL7z73yn+ODp2vaSCwuUkmvpzDKy3W4Z+q7uzPW1HdLYgrWWXDJaVQcvpcR2&#10;t6HrOhbneDgcePXqFQ8PDyyzuLSEghSCUqoDhARKqdMMSlGQxHRpspSSgmAYBp48bbm+vsY200Uw&#10;zsSY0FqjlSbKgpACa1u0qc2iSimU7VgWx+ITMQSKGNHakFJ1DnPOWGthGAje40OoDlwuWGNYloVh&#10;GEhxZhonbHsipsQ0FYw2SCHo+57AQkwJpRRSSoKPNSt3GYDXsjp0KVS3TYiAtRZtevq+Z7urWUEK&#10;KK3IMQEFKSUxRbzLmM2GR1ePePT4MTGf0FojZHVGT8cj0zSy30mUlCzLzO3tHc2w0FiLMY/Y7/fc&#10;30lOpxO7q4Gu78hRE0KsOcMQePXqFafTiR8+X2jahqu2YzNsOB4KL1++xC2OUiBnS9NYtttrmrZB&#10;yvq8msvvUPCOZamNozElpLq0rRpbW2lVrhlSEiEEnIt1L3LoUUoR3ZHz+cw0n9huNwhszY/KREoZ&#10;KWrDaS65/u5ozTf+xrPy3X/y4SoOV1ZWVj6GrMJwZWVl5WPON//Gz5YQAil5TueFxTuUVAzbnq7r&#10;EMqy3Wy5uXrG1dUVjWk4nU8cjs8JISDLiCyw2yicS8gcWc4HXr488PrFK17+AEIQEBVSKVJaKEUi&#10;hKtHBpWjSIlUdd6Ckig5oGyDtZa2l+z3miePBzYbi5SCEAIxlksWUWBNbbSUUmJbhTaKnBMxOqTc&#10;kFzGTRnnPamcadsWaSTGGFIBYwxN17LMC/M4E+MMSLTuELxE6StSvmd2RwqCtjGQtiANXecQwuDk&#10;K6SZkCZi9Mw5gzKFvj+yuQbNDcouJNezOA+l0A+a/fXjOhifHfcPJ6TYMQwDiyv4pWHYHPAx4lIm&#10;i5lQBEYbVNtjbYMRj7h/eOB08LjZUjZvGMdMOiuWU8fxQTHeG7qusMwbcszI0mB0T2MGHj/9Gq9e&#10;veL2zcT5PDI+HDieTjz/4IGu65hj4Atf+DytbrnaXDEWSwgR0BAUBstgNmhdn8tymjjfH5nHE/Oy&#10;YO0bOlXo91u0FhS/0BpN13eAIEVQEgSZnAKlJECSS8SHhU3Xst9syanh4A5EJwlS0PSS1loWfSIJ&#10;yLnOW3zjl79SvvsHf7aKw5WVlZWPGaswXFlZWfkY8+Vf+OnSNA1PnjxGG8uLFy84TyOPHz/m6uqa&#10;/X7PT//Us5oDLA27/Y7dZsd2t6XfXFpGyw8x2tCoPcfjiePpzJs3b3j/ex9yd39HiZ+t23Wqrdm/&#10;mIgxonR1iATVSRRS1EbPKACBtZbNZsvjJx1939O0hhgjMU7klN7uGiIyUlaRJ2XNH0oh8dExTRNR&#10;KqZ5YhwTy7IQS6KUTKc6jNEYobBNg4BarnPJrkVfnahHNzekXF25ruswKuMWh8gaY8wlG6cpyiCG&#10;gXa4AiCFDmMMu51lv99TQm0tdbm2tJZSXzcMlpwzzh2Z55nrq4Grqyvu4kjwgXleyDmRc+F4PPJw&#10;fI7WhuFKcXNzw2bfAIUQI/KS3XSLI8xz3ZH0HiEkJY8454ixXt94rs9Jv3S0bUMp8Pz5c1J8gzGG&#10;4zFwPB6JYmKz2SDY4X0gBAkCmsZibUPOme12y35fZy9efvic169fcz4diClxc7Pw6NEjnu6fMU0T&#10;h/GuCvGmIYTaXLvZbDDKMi8Ly+IQwqEVbDZbdkPLbrdnOhfehDecxollnhliA9vN5d8JOF8oJSCE&#10;4Kvf/mvlT/7wL1ZxuLKysvIxYhWGKysrKx9Tvv0b3ypd1/P06Xtc7a44nSNPHn2Bz3/+iv3+iuub&#10;R0iliOmW129eMZ4faF42PHl0jdKKkgpt29GKz2OtZX91zb2951+8/i4ffnDLyxczSg30tgEgRkfO&#10;CWUkFMiZeiS0GJpmgzaRlBKmO7PZW24eRx4/URgFzp05nyMxRoysggvq/IQxgpQjWkmapsG0gpQS&#10;efGk5EjhXZZzYjotpNiQpWI6Jgozu92Wtq9ZxJQ9yIXEmcQZaSXdRqNJ9K1lViPeezbbXB2+OJPy&#10;gVIEjd3Q6qeIRmC6FoDhnXqMdH99RcmZoiU5Sc4PEzk7dpsdm82AWxY2mw0lZdoGStyz33ye9955&#10;xgff/z6v3vwBh0OsTamywTnNsgSygv2+IaeBu9tIKVveefaEq+sXAJg8kLE8u6riidzy8JBY/Mzr&#10;2xeM7hUAtoPtdkvyBll6Xn5YkCJh1HvklHl49ef8q/ghQ58J3pJdncCwZoPMEjc6GtXQas3L45G7&#10;Vx+yTBOKBCRIBT85ZjmTYqJvBtzkeH56w6NHj7jaP8IYS8kbzucz97cPTNOEktC2LY3tOB0dr19P&#10;HE+eeSqc0pl5CSg50PQNomi6pkPimINGCsGXv/GL5V9+95+u4nBlZWXlY8IqDFdWVlY+hvzOf/Bv&#10;FiGgaVv2uxv2+yu2O41Sim7YA4KQIuPxwN39+9zevmE8H3DeoSVc31zz7Okzttsdfb8l5Ywaz1W4&#10;GcPV1Z6Q3iWlxHJUNdtHQWmNlAKBoBRBLhmp656hUorNZoNuL22nNx1PnjzlcP8hKSXmeWZZFmRx&#10;2MZiTYOSCqUkSkmksWhjkDKRUm0gtY1lvptqfs75OrMgJTkXyjQC8HAKdF1H0+q6p+c93nnapqNt&#10;W0r2IGAYBjabLX0fkEoSfdUc2jTV+dSiCuW+w3lPXuaaYUwJbQwhZMZpImfFfr9nt9kjZT0WmlJ9&#10;35wSSVVnU8sZ5xzjOFbHVjXkUvDeEUKk6MDhcGQ8/ADvPdvNlqEfkFIhBLSbgbZrEcbTNi1KDRhr&#10;cO4l0zRRhKbve47H8+U17eUaYZlrg2yIEdkmxvOIZGbYDPTdVb1PDnz0CFF49eoVhwPc3t4yzzNu&#10;WWhbw9X+iu2+7hPe3d+RUkYXQU6JaRkJIXLz5Alt2yHQjNPE6XhinmeGXtA0DafTGecc59PCNE14&#10;J8kloxycT2fSxXGWyqKUfJtdLaXwxa98q3zvz/5oFYcrKysrHwNWYbiysrLyMePn/ubPl3n2XF/v&#10;6NuOpjXM84nDyQEF3dxXQRc8y7zw6uVfYK1FiobWWmQxlNBzPkZK9vR9YhwXDqfXpJRIOXDz6Jrr&#10;m8fMy8zz9/+Sh4cTOV3G3elQSiNERwiBFAuya0FMhOjouzOPHj1ie/2AMDMhpHp8NCeESFDqDEQs&#10;iaIFISx1kN5KpJCkmAg+EYOArPFLg1scbkmAqkJUSDwOIkizoIi0VtNaxWJHZnVAqQklBf1mQWtF&#10;29bBeFmukUpRdG3XRATCEigodDa4pBlHx+jqtENZfoIQAvN0YlkKohhEMgRXi2piCEBkmh3eFXKa&#10;OZ6ONHbDsNG0+ssI6ygCnHOIFCB6llPklpEYZtquY3i0oekFhYZUCkWeiTnQlPdomis6+5j5/Apy&#10;psQzjYnsNtcc3YcIVWi6wrP3PN3QcDjOHG8fmOYZEfcsZ4FBsWk3aNOxLGemcSSXjDHw5tWHmIvj&#10;q2VBlIgSik3f8KUvfJX333+f+5czMURa3WB0gxSeZY788MWBtnVImZmmmePRE0JGCoHWmWWJOBcY&#10;XSIWgzQGCQhpcEEziC25ZHKS5KiruI4FgcNYwRd+5vPl/T/9YBWHKysrK3/FrMJwZWVl5WPET33r&#10;Z4v3tVWybeue3A++/32WZWFa8sX5qnt947IQQsCopW7TjQtN27IbNghZN/mstXjvOZ1O3B/eXFpE&#10;qS2b22vG8YyfquMTw3RxCmt7qNHmUh4DSioENWPYti2bzQZrEynVrbsQA9bWltESLSnVjT2VEraR&#10;SCkogPeekBZSSkgpsLa5uIgSACG4uGOCnCMhBHJaSDnTdD03m2se60eXHUfBdrNh22tSyjSNQGtD&#10;DqJOO3SbOtw+uYsgTpzHTB7HS5ZxwVjDPN6yLAvzWFs7+7Y2nY7jubaUlpG2bTEGrLUIoYghorTi&#10;0c0j7l8f0ErhU8L7UB1SrZh9HYxv7Lber8bWfKWu7adunjkeTyRXHdfWwIcffsjD/QO2sfRDT9M2&#10;dLIjpcjiAm3b8vjxY2xjEdEgpGA8OsRlK3EcR3IJnM8jKdYNSJdj3ZskI6XCWkvTNGilKCXXQhrn&#10;WOa5PvvEpak0Ms8zPo0oKSnUttnk68zFPAdCiIRQW0tDkLVlVtqLQyiIITDN00WgCygF70XNcCYF&#10;wLDt+NavfLP80f/+x6s4XFlZWfkrZBWGKysrKx8Tfuk7f7c83D/w7rtXfO5zn6PvBff3d7x6/f06&#10;7m4tnezwLnM6nzhNZ0opbO0GLSWPb36Sr33ta2h2HE9HFv8avwjexPdx3jHF52itQXQULJEGYSLX&#10;Nzfc3t2xLPGy2yeQGqQdMSoi1ExRDzRD4p133uH6cU9OR+bzQtd1bIZrvMtMnC9j7zMheiAhlcF2&#10;LUV4pjkTvCcmg1IKrTZ1SF38v+y9a6it+37f9flfn9sYY97WZa999j4n5+RyYpJSUkEsmApWK31h&#10;K6QlpKkYLw1NCIWoqRjBC0qlxlYRjTfEVNFSbETri2Kxgo1QEWywmBbUJGefvc/e6zJvY4xnPM/z&#10;v/viP9aKrzSXc/HF84EFe68511hzjjFgz+/+/r7fb/0lZZ2W0NKczw1dPTmUU328mGjVFmETRgqk&#10;TFg7o7ojJUSK6cjSk/0lymww+jnLcmRaXiGEoKjIHGaWubpWUneUrAjHBmM2GGb84ikmYxqFmyce&#10;Hx/p+gYtBI1pMMrgwsT9/T2FOlfx+GCABqECZAv5iEie4uoOYxJHoteMJxDS0fYXGGOI+iMWAg+H&#10;X2aMPSLtuLu7Yzxmdmw5HZ+Q48S0NNWJlJphaFBaMJ008yng50T0AmMMOcPpNJPSUuc8JOQCAkfT&#10;GKyVeO/IKWC0gAKn44m/9bdHDscFkQestZRQmKZATIppEuhmwIdMDJIYC2SgQIoRKRJYQ1EaO9RT&#10;Z0oVnCUpYs7c3S6UAo21KK1IeSbnCPJQS420ABX4XT/wPeVv/OLfWsXhysrKyreIVRiurKys/P+A&#10;f+JP/Avls5f/Fy9evOCDDy7Ybbccjq85nU4YY3HOv3MBx+nE8Xhk9g5rDUJIxtPIkyvJbrvl1adH&#10;pmmi6TTH4xHPvgqjUvDekzIsy0IKD3RdCxS0ViitUVJRUAhAKknbDpjWMgwDVzeSy8tLTDtzOo0s&#10;c3Us/SzrDuIU0EajjQEBSkHfdZTiySkTc90+fNtO6p3HOcfxUGcoUkoIpapbFSPp3GCpGwEC4Fxa&#10;kzwxRqyt31Op6qe6ezEiUoICPgSO40iMCWN0HZ9PkZIzCAghMs8HBnVFzplSCsbYuv14/ve+7+mH&#10;toqo0wkpFSm7c7lOYponjncbhmFge2ExRlPmQoiBnArynKnz3nM47Mk5UYRASoFSkr7rOSjFw8MD&#10;YZ7JOWNMR0yJ/X7Psiwcx9v6fJqCD4GcHPM8cTqq+nqm2vQa4/lUVLe0XUeMnnme2GxMbY21VCf3&#10;3OC6uIXHx0eyzBhjsDQ145mqAyiVwJi6TVh3EQsheIKrr0vfJkzT0PY9QkqsqSVGbq47kwhNyvVs&#10;VMqq95zzNT+ZM13f0jYNUtZZlJIz3/t3fan88v/yq6s4XFlZWfkWsArDlZWVlW8xf/Qn/1hx+SXf&#10;+d1PGYYBKWacu2dxDxibQWRS8ojUUnLBOUkKhhwFWVqUKrRNyxJe8clnv8wnX/vsPDHQcjqdsJ1E&#10;ALFs6wyFUcSYuHOfccklbtyQ4wZJQqAQeqKUQrMZeXLzhMunkaGPSBVJ6UBwF1VAuuc83p943NdT&#10;TKMVw7DF2oL3CW0W+sHg/ImcC4oGaxta+x45ZV6/ChweZvbHB7wPlCxJEkosUApd09D3PUXUPUQj&#10;EjkulHKiUZKhs2gNs/+QUgou/23c4rD2wNA8R5ZnePUas3EACL2ha1psc4VAMJ5OHMfXSClJIVFK&#10;oGtbjI6cpongPcOwQQqL8455ri2mTWcYdlcMgyalwn06EbOgEBFyQakDSs0YtcFoRdMKlIiEUM6n&#10;sU8hbxH6hO1aus0Ds3MUOWEbg24FpQSi3xJDwR0+xFoLweJLIZQ9wVvgASnzWbQlfFiQQmAbw9D3&#10;hJgIMYGAlGZilKTkSSkRfMAvAe8DSRuksoxTIqWAKRIQNJ1FSE1w7nzaa86iPSGFpBSFUh1FG6RS&#10;qEYTYmSOcz0x1lu0tkjRk1IkxsSyOEKowlpbj9AFYzNNB6QNMPO7fuD7yt/4xf99FYcrKysr32RW&#10;YbiysrLyLeSP//TPlli+StO2vP+5p+SU+Oyz19zf3XMa99VZO2cE8xjIOXNyqe4CWstmM7AZGp6/&#10;9x73t3u++vHHTOOC0ooQFpRS5JSrc0P9c5vNBuccL1+9IeeC8c05E6bOe4U17zf0g76/KQAAIABJ&#10;REFUA8+fP+PiieNwOHB794oYI50pFAqno2E5u1x1K1ChtUKISIyBQjhnCSUxBlIMSCkRtm4iplgd&#10;t1iNRKRS9eOlnkZeXfXc3NygzJZpmmi72iKakkApjZLy7GaV2qLpJsYxsNsIlFZ0umO73bI/OJx3&#10;5GQYNgPb7vLsbGrG8UgJhWEYiEm+y0bmVPOTy7LQ9y1C1OckpoTwsbZvxsTr168R4ooQAtNUv2+o&#10;riixnk7G6Grra6DOaKRMTBGfA957jDa1XTVVd5FCfd1iYZkmKDtKycRYM31ZeBDiXS4zl1yd0FRQ&#10;UgGiZhNVzTQexzuO4wglMM8z0QVKKWhjaLuW/eyQSjF7j/cBadq6+5gTMYT6z6UgZc0Qal1/dCgl&#10;EUKkVRqlFdoYcs5QzlnNvsday3JKhCCJIqKUZLvVtG2D0g7nPYiCNQbd9CglyTnz9//B31P++//m&#10;r63icGVlZeWbyCoMV1ZWVr5F/Fv/4X9VxnHkGCRXV9XF+viTr/DVj3/1fCo5MjvHdBREr4iuRyBo&#10;lINckKLQFsVVZ5FuYtuNTNNrusYihCSELSVDkvU0UXcSow2KHiM1jZQUrxAiY7RicxFpmwYzeIwx&#10;XFwrus3M4b7B+y1hf8l4HBlFdZ2K/BRrLX3bMZfM9cUzcszsj7XkRjZv0G3CNlVUuONlLXV5VARf&#10;ZzJ02qF9rk+IDJBB6MzQWq5uAlc3gaJforqZkhqkBtINRja0jcI7j88zy3wiLS/whz0n3xOfPUfs&#10;GhQtcbFEVyhSYqUCNRJC5DQmZGrJqmXyhVw0MQpKCEjRohtNzJmQF4osSJ3xPoBX3N09kmKiFINu&#10;9oQimecdbddx3X4vKSVOup705hDr95czaS7k5Q1ZT6R5h58mZBno0RhdT2NTNDjnWBZXS3Vax+T2&#10;BJ9QWtHYASEkZbkiuYXWiuoEqwZrLCU1hEWhdGKeEm7yzONC22iEkIhYndjW7JimE414ifATWlwQ&#10;80woc3UCm0faXuMWTckZVSCcHpFNoGkarq8vaJqWQqBtFCVmSIXGDMQYkRQkgDjQ9YZcFrRS7HaX&#10;SCmZZ0mbLLabifEEcUdnFOQjrc788B/7rvLn/6P/YxWHKysrK98kVmG4srKy8i3g3/1P//OiRVvb&#10;IX0ip8Q8L/jggeoYWWuBQmMlQghCOLtRsu4NClGbNqdpQiuFkNVFKqWQc83ZSS1BCLRSdG3LZrtl&#10;d7Grp5HTHu89qiiGzcBFK7nY7eh2FxQKiQPzMhN9dabapmVZHNM01iH0rWYYBlIyKKXpuq4+nq/O&#10;X9dVx68fdM2VOUOh4AMcj0eOx+ooalObUwV1i/Disuf6+prh6vhu804KQcyFeZrIXtVTRNWQdWYe&#10;H5nnGRC0TYvR+uxkxpqx9L4K2G6LlJLj8cjpNBGDri2bpTp3iEzf9bRdQ06JZRmJIZKb+jpAbesM&#10;oTq3AokxhnmeKRSmkmjmmU33tr1UnN3SQkoJZMI5z8PjA/v9nhgVUghSOZ1f85ZcMt693UysDa1v&#10;KUBOVZzWgs86z5FKOJf5qHNbaHVxC47xeETKUN87WWGbhpTgsN/jdEYqSd93OOeggLEWpWupjhT1&#10;8Xfba6bTxHyCzWbDZmdq6dCmByDGgJKSmKpTOvS2ZhRlzXRa26CUJKXaWvvWebTWkLNCaU8pmdY0&#10;1XFUhq5tkXLiH/nx7yn/2b+3FtKsrKysfDNYheHKysrKN5mf/ff/45ITFO3o+pZkWl6+fMl4ONW2&#10;TKlJKZIyhFAoQiKEBiFrCYsWSK0pElKB/SgoUiJVRwgaoeunZVm352I5YI1F9xI7SGTnUdLTXd6h&#10;vKeTL8il0LQNFxctzUYwzzO394794yN9+5ycM947TssDx+kzGttgeo/uBPnUYqygpJYSJSp/npIK&#10;JUhkfkEuL5FKgNmzTHvuHyNv7t8wHq7q4Lk5IESku5i4vpE8eXLBk5sGpXccD0cOo0XKjij2Z3Es&#10;EU2PaS8o0hPCLTkp2nagbSQ5CfaPAUQkRUFJPbod0GqLc47D/sg8e7TSKN2QgiMnh7GGzdDQdTWb&#10;mWImhkQ8zzPEmBEIBFByJpeEUgLI9fkuEecmlGgQsiCERGuDDxqtDV3XcnlxiVIdh8OBeXLYxmJM&#10;Q8qZHAshJtyc8aGgpME29jw1IRCigCjENJNzQSt7/rigFEBGckr4EEiToFAI0dFYQymJeakCVZzF&#10;dowPGGu5bCAEh4xTdTXjAWUt/WXmcmuxRmCFoLcZ10v6TULrhbar+caHgyKVRIq1BEcqRYkQcx2x&#10;t1YScybGTCowO4+UdfKjlEJc3mOeZ47UUqHN9oHhskE2EWMMP/yT31/+/L/zS6s4XFlZWfkGswrD&#10;lZWVlW8i/+Kf+VNlniZOpxNdU52qh+mWr33tawQXzyUfCeccOS9n90ehtKo5tFIQsmbE3jqIKtfG&#10;TVT9QbuVBqk1olSXSyAw1qBkHWCf3J6UUnV3hoHB3FRHj5lcavPk6XTisN+zPxyIrsWHgB8t0zzR&#10;dR1f+MIXePEBlFL46q9W5/HuWEtoctTkknE8st1uedZnri6vsLq2l+73e9ziai5NKYpKbLcbbp5f&#10;stvt0EoTQh2kL6WQUibngo/1hFWLKmymacI5xzwvOLdgTFtnIGJkv9/X56Jt6YfhfLo4M44j87zU&#10;51FISq6Pb61lGPrqqOWED74W5ihd205TouTa3qlUg/f+fL6p2G6v6sxHNNX5LIKc6magUoqmsWcX&#10;N9fnuQTGcSTF6nzms8s3nQIpRkoxNesp8rvZCQrn/KYkp0LO4fw9CLQx553G+norqUBwzn1qcqoC&#10;yy0LU6gFO03TnL/3hHORnAvDZsPQ9zT9E3a7Le2m7lueTu78XqtfrzHVvawtqJmLi/cACK6+H+aY&#10;CMEjxTmzKgz5vIsos2CazkL7LAxPc6gZyrnOpWgz473nqq2v57B9ws/9hT9RfuKH/u1VHK6srKx8&#10;A1mF4crKyso3iX/lz/5ckVLy+PhQf9C+8vio+ejjr/Dp1z5F0dA0DeO44JaFbkggFMpotDWkLMkl&#10;I6xACoH3CU9iuxXQFyj1B/BkC8qAbSa6vkc3HmtByMjkHNNSB9mvn27YbXeEKeCmI94litHIpNkf&#10;BfOyQcqGEHtyTmRRkKpld9ny3vvPuLypO3+brWa/P7E/PXA4HoluIKVE5wV9U3j63nO0vEJJj3ef&#10;Mi+RkBQUSU6wuXRcXPdcPlUUJh4ej9wfXmP1NQBK7/DeM88GIRqEHhhPgpyXszjrEKJQSotWW1Rn&#10;EWXC+4QUHUYNeO9ZZsdpFISgUMqSsiKnhDWxOqC6sEx7gs/EEDC6noNqpQil5h+VrJlMgcAYxdD3&#10;3Dy5qOPyY23eLLkWwuQkiCFRci1vCbEQnEOKQgqClGA5eXRULJMiuAIYlDSAIMeESxljACRKVUeu&#10;nonmd02kOuXz751PSk2d9Uipnm1Gr0kJKBatFU0rMdYg5YJSEsRnfNd3f8iXv/13YK3l9v5VnQWh&#10;x92ewNWTXXKLtorhYlf3CjEsy4JQ9bQ2k0glUwQoozDa1qypFhAlyliUqhuHIQZiFnUCQ0/0fUdR&#10;J3bbLU/es3SXgc3Ftp7g5gu2m8/x3/5Pv1D+ob/nB1dxuLKysvINYhWGKysrK98E/uV/808Xwblc&#10;JCWElAgpWea5No6WjBSFZVmYp6m2fw5Ul9DX7B6ltoe2W0HXd4Q0Uwpc30DXtQRfT0CFzBhr2F42&#10;XF9fo8yMD57D8R7nHClGmqaK0ELh8fGBx8dHUgIhJVJlTqdTHVUXoLSusxGtPrd01v3C+/t77u7u&#10;aMw1TdMwbOpg/XjQHI5Hlnnm9u6Or3584NWrlxxHx6tXr1iWgRAihIBUNW+mpMJ5j3MLx2PCO49R&#10;ha5r2V7Kd3uFptE1l6k0WmvarkPbhDUGY7p6mqkGtFLs9yMxhnoWmhK5FLTWaF1bVGsuT3Ox26Ck&#10;JITE6XQihrrrWE96Ux1kpLpkKWdS8CzLQtdZ+qHHGMM0TRwO43m2Y6inpTnivK/fn1Jwnt146+TV&#10;VtaZ/hwjfJsPTTlDKXVHUClS8lVgSXneA6zPWUqxlu+U+nFta+up1JIYIyGEmsU0Fh9qodDu4oK2&#10;rfnTfrDsdjtimvnSl77E933f9zHPM69vP+N0OtEOkqZtSaGh6zq02hJTomkMSkmMGejajv3xDSnl&#10;+t5KGbC0bYvR9jxv4Ulnt7Vtm3NGM1FyQQCtNQhqgU5to71is9mQUuJ4PPD5D67Ybrcorfgv/vLP&#10;lz/y+390FYcrKysr3wBWYbiysrLyDebP/gc/X7z3TCOEEBBSYI3GhTve3N8SQ2DoOrTYMM8zUliM&#10;Nmid0NrS9Jqd7Bku2ioMd4ndbkDaHmsNzfYNENjfKRYxQTGo1mAHQbtVFCyTXzgeNfNsIT+l2C1x&#10;2TAdPK/ejIyjg7yhFI0UHacjzKOhALLf0bUXdBtL32e6/kBKHdkdaawmzhloubgpPG8vGQ+Rz14+&#10;sN+33N8fmf/mDUIklrllWd4nZ4MEhFUYoxHiRMoL477gXIZkEBmKfETrCwSZxiaSex+NRsQbYoTc&#10;JHTTEGMtsFGyYZkjU1pwznE81BIVpXh30mmNJegTOeX63DYNjVnqVmTMSJFRUtaym5BrM6g5n+2K&#10;TNd1GFuVnDbVxTuNmeM+Mo6OFDPFRnIW5Mx5cN7WU1hXS2C0iuepiYLR4vy55fwrU3KhAFooCvVx&#10;pJJQJCFkcoKcJCVpYgzIrFDGIkqkZEFOkZwi1vRcXl0h2VLyLTlHjG6Q+ojWmuEy0W8Tk3/Cq4Pj&#10;Vz57hVKKRSrkZkt/tUX0M/vlyG63Y9gMHI9HpnggxEirCkLC7rLuY5aimKaJ6HM9SU6exTlyqiVD&#10;th0wbUsREkKErEAkiv2IJCQ3zxs2lwvWdggR2d8tlGL4/Isv0ukNQngud5a/8Ff+dPmh3/fPruJw&#10;ZWVl5evMKgxXVlZWvoH81L/0k8X72jQ6LzPTaaLp6zzDw8MjX/vkE2JsGTYD1hhC8DRNA4DWdVi8&#10;aSxt26DtRRUO9kTXdbQbw3a7QXVvna4qiIyuLaI1P+aQKuGdY57nevqHxvmmTkecTpxO9fPIlmma&#10;0aoKFSHkufik5hSVrE2p1i7nlsva9hlnR84JaxQXFxd0rcSHQPAP3N7eMh7f1PbM2OO9R8raXlnd&#10;L9BGI6UkBFezj7ql5AIiYo1BiEDTGHKobtPxcGRZZg4nR993ZHFi6IfqVp5GpuNMCIEQBG3TEGME&#10;CqW83d+DmGpRiwDGcUQbA0XXr/O8jxhjxHtPSpkQArZR9H3PZtswzzM+zJRSmE4nvK+vldKKXEp9&#10;PhFIqZjnGa3eNrV2KKmJIRDSeXze1cKYHOuWo9K6/p3e452n7TQCQS6FGAIxFhDVwXyblazZ1Iz3&#10;niIjOWd2FxtevHhBCu05X3lgnmeSWLjqLmmaX9/IlLI+xuXlJdvtlnEcabuO7W7L/gEuLi7YbDcI&#10;KVh8/f4E1eWdzq7oW8fT+0guGaMtnItuCtSpjaahFNDLAlmQBHRtx9NnT/mdX/4dKKUQ8RbnHNEH&#10;3n//fYZhYFkWpKpO+fRm4p/5U3+o/Bs/8xdXcbiysrLydWQVhisrKyvfIH7kJ/5ICaFwPNaymZwt&#10;/aZH6AOLP7IfXzHOd5wOhlKu2T17htWRkhS5ZKZTnR14+vQaaw2qqSJtYcLnCY0hsiCFZ5weOIyB&#10;xS+k2AABoQRSxDorUBLJCU77wtA+Y94bPnlMNM1TUnqJVg0p90ynghISIQeU1OQYyFmTs+Z4mnl4&#10;eEDIB57c3LC72rAsgumkGI+JbgjMS0BIxfayZxwNd/cLRj0nukgMBgDbgJSCVI5Y00EUtLqnNXA3&#10;jcxnh2q31Sg1Ym0hl4wSksWfCC6RvMeJCS0Fw6VFG0UInnmamCfqALyoQlcIQUlnJ1BKKKXOe4g6&#10;tWCkJMWIc66W4siOrutodhv6rudhvyeEiDb1JFRpQ9NAKpFxnBhHSQyGFCMhRowt9MOAMZqcC1Dw&#10;zqMUCAq5TBSRyExIIWm6BmUg5/p1eOfroLxWdRZDaqQUlCKIsVCyxhgDQpOjozkP0Ed/Fpg42q6D&#10;rHi4P0CppT05L2QsUnlcOJAKvP/+C66fNJzGkaudZGgjT64abi4tF5dX5JRpteD0eMfFVjA0ibaB&#10;MhimU8GQSWiOxyPOJ3KO9XeMRohCzAEfHU3bIJQACdpqhJJEH1Fac7F7wnd88ct82+e+nZgSLz96&#10;ZN6PXA4bDDCNv4ISW0TjON1FXPgaH37o+Nd+7g+Uf+4n/tIqDldWVla+TqzCcGVlZeUbwA/98X+g&#10;NNaileJx/3je+astiy4VxtOJw+FwbtWMLMtCyhkh3+YQMzkEfAi8fv2K3W5Hu91WcdNKhmGg39Sc&#10;3WmaWJYF56q4EaYOqguqiySEoOs6tluY54kYAylFco6EGN45RPPoMNbS9R1QGMO53EX3DJuBadzX&#10;tk8eEAgSnu12w2bY1YZLRsbTiFKaEDy5gLWG0xyrsFItWmsKC7lUdyzGVEfjgb7viZeR4Ga6tkXr&#10;dHZMNaVk3FQFs5SSru+Qps5EeOdq+UmooipGWTcdha5OWsqEUpC+ZvvebhLGWJ21ZpD1dZgW5mVG&#10;y4JUir5rabsWO83Epp5/LosjZY8PHh/m2swZ25obFQJrDP3Qc31zUx3McYRSyCljtUIbTUnqnEU0&#10;9H3PcLEBoGTF6XRi/3h613iKUih13h855xMRsjaeSoMQEnl2ClNOZ+dOk1NimicQEPx0do7r3+vi&#10;A1/60hf58pe/wIcffsBHX/kIay0hVGfvgw8+IOdMCJnD8YBblnMO9JxtjAVEdWOttfgpsswLXoKQ&#10;4l2GUqu68fh2z3GeZ5xzaG1o2xatq2u9LAvBe16/ec08zZASF5eXDK1gs9lwf/+Acx7dB1JMjPPI&#10;PM/cv1n4h//R5+W//nOvVnG4srKy8nVgFYYrKysrX2d+/J//kZJTpu+uaNuO4/HIMAygZ7L0hDgy&#10;Lnfsx3vmMNK0lyidMUYhZUPbDFUAGY+aF+bZkeIDZh7ZbrdcDNA1CojM88JpOpB8QMmAURGjA0aH&#10;Op4eBSlFhADd3CPUS1LusNagS4uUkqHbEFxgkRmrC23ra9mNvKPp4AtfesYXv3jFw13h4Zg57CMu&#10;HhhPBWMbfGzIaOZZcH8/k1MhhMR4KHjXo2wkFo+wr5DGEMIMAqzsSdmjZD0xvH5yot9ITsdAKR5Z&#10;NlXAhnoam8stOT+gTKJtW3KpsxbZhTp9kBOUXLcRS4YSkUKgTD25VLJgjcKa83/6iiCmxOPDeD49&#10;zQg0QkpCCEzihJKKIupjIgWLX1hCLZFBSIS0mLYlTBNKK7quo9802O48GeEKOWaSSAit6IYWkQER&#10;yFZxddXRbWt7Z8kKqR3TnIh5AWlRUiFlBDIFhVKQkbUlNkZSTpQUmJeJmAPWGqQwxFxwbkGehVqI&#10;M0LO2EZx8+SK7/7yl3jv2RPGw5Eu39E1hTL+Gthrnt7cMI4jdw8Lcb9nCAvZZeRRcdk06F4hhWQ5&#10;6doWe7HjeDigZP37S1bsdhvatgOR0VOpMyIpMs2uzopYXU+Ig6A1O0gNh8cHlmXheuOQSjJN96TY&#10;sPiCtRbT10zlPMHxeOSTX9W8fqP43b/nWfnrf+31Kg5XVlZWfpuswnBlZWXl68iP/8wPlb7rkVJi&#10;Td3PE7KWb4ynsZ4yqurs2MYyDBt03qDPZ4Mll7pZqFuaoQogO2WOxyNhmtjtdvR9h1IKF2aCr47f&#10;ZrNl09WTvpLamtUSjlIyh/3+XW7NWovpdmw2GygNIXhAYIyuP9RT3jWS2qbhvefP+fDDD7m5uUEi&#10;ePHee2wGg7WWXA6cTifwR7bbHdZaDocD02liWWaWUxVZxlga2yDUgjaaGCXLUrcEgfo1aUPbtSit&#10;CG5iccu7Zs1lOSKEODuPgbem39scoBDVIZVCobVGYPHe1wyhEBhjybmOxFeqI5tiddqm8XB+Dmr7&#10;plINKSWmqWYISykUyrscXyG/OykFENQs3cX1lufPn4PMnKZTLRKSkkw9Y7W2lt1oWfN4KWq6riel&#10;+n0J6pyD1oacT5QSkUYQYwLSWeyWc24vEXwihoBWvHsuU6qzEULUTGJK+fwcaArndtVSGE8jr19n&#10;QvCIeSLnQvS3SClp24a7+zvu792798LpdKLbFD7/+Q+5vBpqtjHXncLX+5GHhwdykmy3W/pO0bUd&#10;QkoK5dwwmkEIlNJIWQUeFIzRPH16UV83ken7Hmtrk+z+4Z5CQaquurFD3Yl0TnA4HLm9rVlNIRI/&#10;8Pe9X37xf/h0FYcrKysrvw1WYbiysrLydeJH/+k/WGJOxCSQSJKrQ91ZRJYkid6jtabpC+0Gbrjh&#10;KmeKq6UdUkZCcEhRS146u8OoSIkBtW2RRrFpLykh45IgFovAcrO5wVqLGzIPTcvxWGcf3HI+L7Qj&#10;DQ39cEDpgNWOtpUkr5lnX/cETaH0VJGS77Gm8Pz9ju/68iXD7sC47Jnjwu46sLt8ytXVFcsy89FH&#10;HzGHgukbhLmineN5EP6EU0s9IzR7bp7coG1AyISb4P7+hIhbuq5DtiOujEzOE2LkNBXmJSN8Rwia&#10;ZalixkWBwJCLIWZIuDrhkAQlZxAZZRSSgigZckYoiTWyFp7o+rEQCt57gq/CsLEXFN5OWTQIKYgp&#10;g0hIKfAxISRILZFKkYokF87toBnknptn13zpOz/k+XvPGacDL185fCnInCCD6QymaRBKY4xCaUv0&#10;dbIEMt7PaFXo+4abJzukrKPzTdOwOE8IAb8kUopIzhMYxiBURqoFOygKzdn5fDuHEsksgKdpa+5U&#10;SUXXtjzc3RKWhu12SzjueHx8RKsT08kxjg/c3T0wHwPLsnB3/8DxcKTp7/jgwy2ZxOJmfDQYq5Bi&#10;g1sWYoTNMCCFopSEkpKhbwlxIeeElLlmZXVT3yOxiu7TFJFyQu0i1jbM7pbFT8R8nsAIdc9QHhq8&#10;h3m2TCeYxmusbbDDJyTgH/xD31n+u7/4f67icGVlZeW3yCoMV1ZWVr4O/NS/+iPl/v6Adw6YUVIS&#10;Y2Icj1i7OTuH9WfWEAIlF4ZhwFiLLR0heIq355KaXB2hUAfLd7sdu90O01qcc4zzp4BA2YKUktNp&#10;IoaI91XwxBDwPuCDJ+fMsKsno1IYSoEUEvM8IcuAMYaSBbaxNOYKYwwJiVaaJy80m2GDdw/EFBFC&#10;0Q89fq6Zse12y7Nnz9hrQ991eFndy6G1bLdbHpsjzjmaVnB1eYXQmRgj7lwIc311zc2TG1z5CsF7&#10;Hh/3eO94eBjx3qFSi/f+XBITibmKt5Trc4NO9H2PKJl8runMOZ/dQc5j7wYhBEJI1LvXoJw/rrFW&#10;YE2mlHwWadV1K6U6XELU1+xtbs5aS8zVqcwp1akMK3nvxQuePXtGDIFxHMkpnycpOE85FEKICLGg&#10;haJpWpSo7bMi16+7yIJtLBfSnt3JQmPr50zTxP39gcPhQIgBravbqJTC+YxtGkAwn11OpRTWarSu&#10;kyBN0yCFZLPd8ORmYJ4Xbm/fVFfTZx4eHmibjlI+5dWryJvbN+SgMFoTgmAcR25vHfvHR2JeOByO&#10;nPYaYw1CfSdKKXKqcxu5BFJOtBSsMeQS0MZQQv14oxSm65gmx2F/4PGjV3zuc5/jalOdyBADUkqa&#10;psF7f87POsLo8M5xONa9zrL0CClpS937bBrFD/7o95df+PlfWsXhysrKym+BVRiurKys/Db5kz/7&#10;R8uyLKSUzgUyCYwkl0RMkRLrKaTtJFJqJjeRU6ZpTR14F4FM4DQeOYx378o+BIbd9oLnT7+EtZbZ&#10;eV5Pr0lLg1R14y6WwsMcUUoQYyBEg2RDJ+smXxYJkwLL5IhigaKJoUEAjXqCbRqKfEPMdSR+u9ki&#10;jaRpG0x74P7+Y+Zwy2Yz0NgbjMkc7iPz9Jqhv6Jvb7AvwFiNnBxbqTCyAzqur7csbgH2KCXI1DbS&#10;kgp9N/C5F1+k7zte+19hWiaWB0nwiuPhhlIKjbggBH8WtAXSBUJoihTEEEB/lSwkneooMtc5ilIo&#10;COR5wkEJ8G6pv29qqUz0gpJACYNUmhBmpNRIASnVttGYMjGHWhxDAakQSqKtpgRJiFWMCim5uFE8&#10;e2+LajyffvWrvL57U6dCAmQRKAJCjMyLx/kIySIwKFlbTqMfgXp2GUMkZ7BNnfMwWrPbbVmWDm0E&#10;uczMU8I0ia4XGKPQOVPKhHdQlEMZgbWSYTA0TUPf1/8JYc1AzpnD44HHx0dE0fSNJbQafaXQbcv9&#10;NOFPM7eHhTBrLi97rNwQrWIRJ8a0YTomHh8F46NGacnkPsY7R9tsMFrjfGI6nRjHI8F7ms4AhUIi&#10;xIyODqkg+IXT6UARFxj9Am1UbWDVO1yY8a5FiQEpnlLyjAuOGAKTf8MSYBgKxXhuD4UdhkA9Jf59&#10;P/h3lr/yC//rKg5XVlZWfpOswnBlZWXlt8FP/Zl/vLj5SAiBmFJ1fs6OjVIW2zRMc3UBM9Vx8sGf&#10;XSxbd9/O+33OOZxz9QRvGHj6dMMHH3zA0D/j9s0tn376KXd3d0Q1VSfGJbz3GBK5ZFKqTlLfW6So&#10;J4opJU7TxPF4RJgT292Wwfb1a8wGJSUFRfCe4E4142hrdizKmYeHe4SZaNsGq6tj1/X2Xfas67o6&#10;b3FunqztldWhGlpLShnnNfvHR6SQ9H3POMBGSq6vr6u7ljPLskCsjhLlfEprepTSnE4LSsrzqaem&#10;qLMzSHX3pDZnt8+QUz47fnXiosS6hfjWRayZwf/HCygg54QQkDPkXEglvssSllwosrqR4uwgllJI&#10;MZIySCnfbf8pBSnn88ZgIZfy7vWYpokSSs1MioxWCmsybdPWaYzGoqRFKkmKtazFWoNUCqkk/dBz&#10;EWrTqBT+nFe0dai+v2Y8jri5CmCldHUJ24bNZsPNdUvf93St4Hg8cnjcE0JSKeWhAAAgAElEQVSg&#10;axpSyrRtW09PgWVZ0KruLc7HuleZi2PoB5486WqD7fT4rq227zoejzPGGNS59fQ0OWKMGGvOudNH&#10;pFQgQQqBO5/Gvv287UWPMYZlmQAwTNze3jIfCpcXl1CglEyKsb7PRH0vbDa1zTVEgXOO6bTQdS19&#10;q/j+v/cL5Zf+x49WcbiysrLym2AVhisrKyu/RX76X/+xEl0kTBIhWi53A+M4choLbduhzRUxZBa/&#10;R2uNT/ckrzByoGkbWj6PLRbbzhyPI0pLPvfBF9luPmC326GM4naf+OrrX+PTTz9jWr4GAtx04Jgz&#10;EolzC1n0xBhQ0rLZtLTDwLPn77G7bAEY55d8/NWPeX17Iu8LV9cLbdeSy68RUuJwuuSQBLJkhJAM&#10;1jClwHz/yN3tAxcXkuZFT2cTfp5pzGuSPaH0A21/Q+A7aawlRI8/3BLyRCoNAlPPKSVIrdDyfUQR&#10;XF5co7VinO44no4432FKQ/AJNy/IbFE0+ARZKoJUFK3J7ElCsWs7thcWEb+tFtC4E1IpoBBCxgdX&#10;M5tKobQglljLTSTEFEgUigQha6GMTxFKROS3p6SF4AM5xXM2EbZXWy6HhhAdsox0NpGSo2lant9I&#10;RLmluI5tI3kMBj9FenNJzhk99MikcXmporYkFh/RpiUWzZPNk5oRjYEQI/SCoe+RKnN7WwthpFTY&#10;VtEPDUcXmbMjFU9vNVuzQw4NORyRTJyVFCI5hvaS3aDY7VqUOJGcp28OePPI0C20ZqY3G6wojIeF&#10;jdVY1YMReJtphEAIh5aJF0/+Dvyp4f51gxAfsNtpur6nf/0J0+HAcBO43Fxim6meTmtFjAFhGuZ5&#10;pm0vAIghEGMihkeaNvNk17NtFFILjuNILj1zueF2juyjprOJ0rd0TeDVq1eEeGS32yLkHTklmnJJ&#10;GD2qhUYbpG4ZNpbf/fsvyl//y39zFYcrKysrv0FWYbiysrLyW+DHfuaHi3MOHzzT6UTfdShTZwfe&#10;bs7VEpbaLCqEQGqFkrUZ0jsHfiK3Ge9GoHB9fc3FxQXD8DlSjNw+3PJw/8Bh+oR5XlBGvmvGPJ1G&#10;yJBLwcfqVF5edHz44Yd8z/d8L++99x4xzTw+PuBe3XFxeUEWTxBCsNnoc6nJiemc4VJS0jY9Xdsi&#10;ZcH7wDxNTNPEd3zHF+nOTatSiHriaAzaNrV9VdsqaM4fm+cFay1tWwVBTqk6cymREoAkxYQL1ckM&#10;MtQdPletPCFlbdMsVZj1w1CbOFNCqjpSX0qh5AIIpFLvnDwhRN1YzKmegFLo+oGS65+vp5ri1x+j&#10;VHeuNsL+ervn21yiEGCNPk8+1D3GUsAYQ9Mo+n6gH6rj5VzE+1rwoo1GKw2q0LY9h8OBXApt2yKp&#10;GUXvPU1Ti1jmaeZ4dsyG3aaW8qjaIuv9TMkeFyK2sTx92tX3UDakFElJ0nYduyzO+4MeCnjvuX3z&#10;hqvL5/R9hyDx+s1rSik8ffaUy92mltp4hzGWq6srfPAQDSklDo8nQghcXFwSQ+Tjjz+p/0OjU7x4&#10;8QJlBA8PD++eL+ccy7Kwu9zy5OlTUIbjcYQ3J6y1KDWcM7iFznS0raobkz7w+vVrmtMBYwyX19s6&#10;87J/4PHxkce40DYNbVfOzuqGYRgoUTGfM6hKqbPLalFa1/eClPzeH/y7y1/9hf95FYcrKysrvwFW&#10;YbiysrLym+RH/6k/XNwSKUUQQiTmB2JxSJ6gdD2X896hc22atKYh5USKDQnIWdU8ojghgcFeYK1l&#10;2GxpbcuyfMrj4wN3h0+Yl5kiD9g2o5RGSUlu32ceb9k/1CKbZnOi7weePXnBi/c+YNNfsn+Y+Oyz&#10;j3j58iW68WRvMGJbWytngSqW5CNucpAtWgoEnnk+IJyo8xHmBTeXV1xsPkSLDVI9YDsLSiNtgTLg&#10;oyBMr5mmCdIFjRSgNlwNT+iaG+bHT0khoKImhDrcLmUtdonpkcwRH1MtljEaRcHPjpRhs2vYbrZM&#10;vu4U4hNCZkrxeJ8poY7Ap+IhU0ffrcYqiQiBnEEoRUx18sGHSIoRKRVa/vp0g5GSVA9Hf11cKkWR&#10;CkHNRXoXOJY6KyFlPb+0jUWbjta0WGWZ056SZ4w9kvIMjCitKOURax8x0tC2hewVc3aorJAxsriZ&#10;6TRx+/AIAp6W52w2HUZJvHNM44zWpuYSKZAkIQZ8hJgEuVHkrBBCI6VBiISQAmUySCgicvfwmhhu&#10;iWXi8rrFNg1dK5FLIUdJ2xmGbkdKCb9kYlroelNnI/a3dF1HKobr66d88IUX7HY73rx5yWcvP+H4&#10;2HLYK/JhYRpnntHQNYokEssikKIleE9Rie3mgs2mwzaWaTowzzNqfiCnhE2O1rToxZG9R56OxIfX&#10;5NQgNlu2Xc9maEm5oHVh9kdiGGHw6FLoNoJ+ZyhF4NNIitWd/b1/+NvLX/0vf2UVhysrKyv/H6zC&#10;cGVlZeU3wT/50z9cFu9q3klWl6ppmurceX/OGGbmecY29QfwTAAB6exINdYgRIMuLU3TsNvuKCXj&#10;nOdwPLIfHzmNI0XNtE1DoiWdZw+UUgzDgFsW/FRPJLcXGttYYop87ZOvcfvmgXmeOI73xBhpu5q5&#10;82muWcJzDk+q+rWja1Yr5zqHoISmaSx933J9LTlNJ2KKNM0RqPnJphHkFIgxMs8zKUWMVGw2Wy63&#10;z7m5vsHNmmVxBF8zlcuy4Lyja6uz8zYnZkSu+4RockoseIwx3Dx9ysXugq+9fA2c83vwLo8pUqZp&#10;GxSCXOrHtNFYW0tIQqy7f957oAr2ohQCQSmZfH49QvCklChZIKRAUF3Jt7nCnCPLsrAsER882tSv&#10;IUSFVpqU0tktlefmUvPuOdFGE1Nit9tSomWaJ+bJoZU6Z/vEecNPVNEea6vpPM/Irn3XzmmMIaW6&#10;/zgvrjqfsu5Zxhhxy4LzgXRuZY0pgkhYa5nmue5blgd2ux3D5oKUEjklpJTEENmHA8HVfcbkxXkv&#10;0DGOp/Pr3ZxFscR7z0df+Qr3j7eM48jd3cjDwyORE9M8MYU9n376GZG6S1gw3N3d0XYbvu3bvg1j&#10;DMFXpzLnjMz19TdtJqXI4XAgpYQxht1uxzIJjK07l1ppFl+zmqXU4ftiNCBoW10FbLLMiyLGRMqJ&#10;rm/4A//Y7yx/6T/531ZxuLKysvL/wioMV1ZWVn6D/Nif/JECkKIg+IK1GqX0/83em/1ali/2XZ/f&#10;uIY9naFuVXf19cUDih3hGOEYFDIhJyBDHDuxw2DHSrB5YDABiSde4X9APBJLSAjCA4TAQ0QSKU4I&#10;UZQJQ8CW7fj63h6r6px99rCG38zDb9WxAQd4AEW6vb5Pra7d++y19jpd67u+E5jPEYCfNwzDRJgN&#10;baspxgEQvKNpGpS6RWvNfndfVag5IGXi9Pi23vC7sWavRC2BEWIiBM3oTvUDlDpPkP0WSv88Ki/s&#10;N+oe3GUiuLe0zXa58RdYu+F8fKhTDghS0sQ5kl2h71ua5oCwJ6xt0DYt5R4WCPipzmhcLgNNE9ls&#10;Z5q2xZgdAMnf1eIWP7FtbqEYYogoe2W4ON6+feTp6RtorTHGkoojFw/igJAS21j6Tc+I4Hq5UEJE&#10;Skm/k/RdhzaJp/MXZEaETGiT6757KKQ8o4pEyQbTCkLIpBwIKSNFQyqZlJZx+iIx1qKVIqWaQUwx&#10;UkqkAHmel7IZgVYaqQyC2qJKLlAEKSZSKcQolrGLhA8FIT2Xy8hmMxN8pmRBDgU/1YcErbG0uqHk&#10;zDCNHL/4nPmaub+/o90LjAQpMtZKmkaTksc7h59n9psdu+0BJx1unrmcJi7XiRwtRnVk1VFyZvJv&#10;iSGQEtR5e08qkdl5fHQIObDb72ltz+wEKeSqrkpddwofHMNwxZqJ/X5PZzdMk2AYCuNY0BouOvF0&#10;OuLmr2N+9ZscH49IXac4np46vN+CMrhRE1Mk5YmE5/ZWk3FMU4bseXo8M16vzPOMkJX8iRgZx5mp&#10;KNpOoqSpZTa9RWeDxBOlZioCVeAaPNM8kUXG7ix+ngBQXmOdRpRK/pXUdRO0bSil8EP/yveXP/9f&#10;/O2VHK5YsWLFPwArMVyxYsWK/xf4N/79nyyliGWYu1oKnfMolUh+oOt7oA7ECymqkqUk8zQTfFXA&#10;tNY0bUvT2GodfHioWbOrr3MKopa/CBOQSkJK1XK6KGQ5ZqRSZFf33YgdAtC6YIwGVZshpRC4GJnG&#10;gXmeidktmavwnJVLw0gpCUphktPzRl/TNJTc8nh85ItPrwzDgAAOhwOmCTW/lT3DODBeAqXArrMY&#10;YxgHx+VyoW0cpcDj42lpr9RAwWiNlBJjLErW6Y6maRnnGQCtdSW+ixp0vV45Ho/opln2BCVCFArv&#10;CV9t/nyfC0yptrSKEpbXG6CSF21MbcZEIJMgCVH/WYBpmqoYLsRQKUOhltDUzF5tKX2v7ild84dl&#10;oYgPj48gBCF4rtcrl8uJp6en58+kxcgwDgwnzzgOaLplq7K2bLpxJKf0nJN8n9UrJdNYy/l4Ypom&#10;xnFkniYiYmk+TTWLmasiK5V8VrBvbm6QMjAMA9fhAkIwyRkEaJEqMRSFYRg4nrcM40Br6vVkbprn&#10;fKwQghgizjvmeaxbjCozDiPK1Fwh7nWd3jBVtU4hLG23hXEckUrWvUwKx+MRKXOdb7GS6+WKKr6W&#10;J5m636hUfQAQg1g+gyTlxDiOpJy4Dk/EGIB6vqZppuSC81Wpl2Imp4wQVZWeJ8XlcmU4J777d92X&#10;X/rrDys5XLFixYrfAisxXLFixYr/B/zMv/djxfuZlBSUQvCZeQrEMNUb0NYjREcj99weDlj1Eq01&#10;LpyRQtKYBlkE2dd2TT9HHt4defPm11Bas21qcYYQDaUEijBYY5B2g0AQSmBkIDe1WOUcRlwcSHEg&#10;ucxBS4zd1smFkoiLVbQ6HEUdUhc1gyekhNLUOQWvmJEEc8XPgkkbop/x4Ym3b97wcHTklNjt7ml6&#10;0GpHioLZC96+vXI+5rqTd/+CIWpOp0fGUVB2Hm0MWkPftyitEQKkrrZPZEfIAkmHKtVOWQgYI7BN&#10;gy9nSs4IETEGSnEIqRBC/UYGUBRSTjg3g61ZPqM1JXlSTCit0KqO20cyJQZiqZZakQJGFIQsIARW&#10;GqIQpAxqmaTIOZNKpuREDIGcC1oZjNFoWwms1JLt7pbJO94+DgRXCEEyXvdMQyQ6yfUoiHPEB4nE&#10;Ys2WrtNouaPkQk4ZH0KtyUmCHAWBjJsC8+BIOTNdqyLWNQ05RkaXIQakbdBGkjlTBFi9odsYGrtj&#10;v99DkRyPR44PkqdjJLpC07RYVW2hJIFzhjlZcm7wyXI5tVjZMA090e8xast2v0VrjWSkFMgxYvQN&#10;SkmSmEnaUgCpDIpILAAKJSWiWIyu13cuEZFBG0vXdjSt4XK5cDoqlNrivSVGiVKZrjSkEkFLKDNS&#10;CqKuduSoFLptCDFy8g7pXwGQy4ngQeCW6ZREVPD44BhHh3eKlDRf+76vlW/8wjdWcrhixYoV/yes&#10;xHDFihUr/m/wU//2Hyre+UXhEc+ZLO8c0xSYZ8fhK4FpnOj3kpevXtHZDzmfz7hwri2Ustrrwlx3&#10;8aqy5UAIdrsdu0YvGcWaD7OtqRttWhB8HVnf7fZsdntKzvjwhmHJfmmt8X4k50xjquq37W+Ypono&#10;Pd57lM4IQVUIc0aKRQmKkRgjzX0lbsEHvPOMU815hSBp25au72iblpwT12FkHh1PTyeCV+z2O3LJ&#10;nE4njsdj3a9ralNobdscubm7I4RAWjJtKURKKWhtCYu6NI4Dc4pstxtIYdlFFCipEFoilaIUScoZ&#10;oer7B1fbTFWMNYfXdEghmJ/JY73377quWmkXFaxQ6pyCqIpfDFUBjjHXPT+Z6nlOuVpIl2yjlBJj&#10;DU3boI3BNobDzQHTnpf3LiglsVZhrCXMNS+YfMaYmpGzxqI1y85lJZjzOFMKTNPENE0IFTifzzTG&#10;4r1nnibUcvzPx7XQGikECElMVRW9v7ujbQ8IIRivE957Sqm7icJYoBYWxRCQ1O99s+nrPmSq58g5&#10;T0r5WUFuFsXWNqYqj9PANFey1rYtWTTMs0Prmpt0sdTrYMkI7vYd2mhSDlhrkYuifnd3w6tXH/D3&#10;f+VTUk6U4hnHEWsF2hhCqNdv09br2jR1T7LtLLv9jmEceXh4h/D190DobtnBlM87okIIpumK1gqt&#10;+qq6prySwxUrVqz4LbASwxUrVqz4B+Bf/Xf/cIkhMM++WhyTJEWwpqWxDefzhBKSOB8Isqd/+Yq+&#10;ecn5yXE9e7q2zhgoHfj000/JRbHd93SdIYt72t2ID4FQPCknpGmxvcXoFqkVCE0pNQ/WNHWHb5pn&#10;rvMbfLlwuN3XltKgmeOIUJpGG3wOhBJQViNyrNnFEPD+ilSKTd9grUHJquSU+RVJtMznwDzPSDtz&#10;t/tHuL071pIYMxKZiFOzlJJkIGHbiNQDp7MmhMjsJM4VgveAJyYQbMjJstncIqQg+EhRpZbthAtJ&#10;BXIyNLZnOj1yfDzx8naLUorL9ZGubcjLHIGPlbREXyilTlcA9I3GKlAiYVVZHKQFSQTA+4TWGnIk&#10;p4hREimg5EQuBSU0sUCKASkVmTpJoYyBIoiLZVSoSlaHaUQFxYv+BUprEhuEEigrmN3M7BLOG2aX&#10;kXKLstWCWhBI3RGzwwUJsuV8HSnJME8zipbdxjB7z/HhTHKxTnXkhNJVSfMiYnQlu0VlxvGKNA1k&#10;SWN2NM2B4ZJ4enpiniLzHMixAwQiS7xPEPUyq2JRgsUGWy3S1lpO5wnnHG23q0Q+g9am5mK9I0RJ&#10;KYaUBVI1qC6gWo0xCu8dQhaMlTSt4vXrVxxuusXyWy25m+2O7XZLDAmA7/jglnmeGccLyUiknInz&#10;E1IOHLYt7UagdUDKDXddg9IHXn3wis3mlk8++YRvfjLinMOnESEUOc2U4jCqWoGtUItNuacA2taH&#10;Ih9+vy6f/e24ksMVK1asWLASwxUrVqz4LfBTP/vDJaX0bF3MOSOWG0whTL0xL5qcM1me0boWZgAM&#10;1yuPx0du7w23t7dcx3c16zQnno5HxlERYoD36k9hUe8mGCdKmaviYaoCJo3EzYJQXFUCY+Tu7o6v&#10;fu0jGttwOVVlKEddM2RKsek3SATGaEKoBHSe59qSmutOndGGftMzpwHvPJfrBYBv++pL7m5vOc/f&#10;5Hw+Y4yq+a4oF7VNsD8cMFoChcPhhk8//ZQYYp2FmK+knAk+oY0hI5ZdPv2cq+u6FlTdIRQoNn2P&#10;Sp5hqDf5TdM8Zw6r8FcQCFgyeDFGGtVhrSWEAQCtBUJKmsbU3GGue3ZqGbJ/r9K1rUUA0zwSnCct&#10;ChelZkSLWLYmvV/+G0XXddiuJcW0NMvaZyVNGY33gXGcuV4H5mtmnqeqQAqBFlXpM1qTYsS5uld4&#10;srK2sepCzrXZ1GhDKixWWoEUgtv7expricv1WFyqKqhpySUz+7w0oprluCaOT0f8vCid1FynQNX2&#10;T624u71Dy7Yq23iklGRRM30lVVVbq3oeci6kVEn2+9+JZ8kSqjocIiVXlTHGmovdbDbsdls2m5Zc&#10;CikHnHMopWq50N6itUHd3PL2zRvevauZUaVb3DyThWDT93z1ax/xdDqh9I53797R6frdfPj6wPf+&#10;jt/B179+5uNPPubv//qFp6cnpKjEV8v32dTaXirkFiEkwxiW77DhO353W37tr11XcrhixYoVrMRw&#10;xYoVK/4v+OP/5j9fUgy875+Uou4VSqVRUpBLQiloW00IgXE80N99QNfscFPidHrHNF045D2QmeeR&#10;VAJzPDGdj5imkpRYRkIKxMnUKQR/reSkVOuqtbV+H1etcUVIhBIc7vbc3N5wc3dHLpksFOV65Xry&#10;+DlQRLX/6bZBl0y37ZmDQyaFaQ3KalLJhBJBCnSp5TE3+47D4cDrD/fEGMnR0TWabtMyXE9k3wOS&#10;6bzcWN+2WGuZw4lhfiSUE0UkhJk4bDf0XcN2a+g3lttbhdAtw5CYQwIcYSnWMeIVKYL0hvEScOOE&#10;lYLOWBrbkBVcL1diTEgJxkiUNjRaUUhY01fynur3ZRTYpsFoixCS89MFISU5VpKgELUkxSdySKRY&#10;M5lISQweZepchQuOfrNj17XsdjuSKByPTwid2N9suLnf0bYNw1znE5yf8HEiiwmpZ5pNwBjDtt2Q&#10;0oTVXc3ITZ7Zw0Pdhuf2AC9evEAow9PTE857NpsN+11XiWAKCDRaZpRIiOIQRVdKLTydfk3OBVVu&#10;iXNPmDxhsnVCRBukLHWKg4zWmtYatrsOoxp8GPDBV3JHJGdHKoGiCsrWaRLvfC3iKZByIosMKlGK&#10;IAGITBSBUjS97ar1Nif2h5bttkGbSEqRnGeCv3DNI02T2W5v0Lrj7qs3vBvfMryp14MViilJcgGi&#10;5GGA7eEjbm6+m6K/4H/6hc+Iv3rkb/0vv8SP/uh38x3fUzD7A0NumdKMLgXbKIg1G+r8iGn6umsp&#10;r7hQW1u3+4ZSMt/ze2/LL/7V40oOV6xY8aXHSgxXrFix4jfhT/47f7Sk6JbWy/dKTFWEyrIRF2Ld&#10;78tZLq2JdY9PKcXj4yPTPNP3PUoqHh7e8XB8YBxGXJrZbjZst7XBdPK+lnZEQwyBKOVSFlOzZSnV&#10;HbZt39e5BdvQ9z3aVkIGcD6dibFUK9401/yYE2w2W0SRS3ZuaUptWvqup+uW8pECzjtuDnvu7m7R&#10;pkNJhXNnPv/8M47DG/b7Pfla1SAKxFQVP2MNbVsttSkWPvroI65XS0qZrivc39/z1Y8+ZH84oE1X&#10;GzdFQ4yRx9OFN2/ekKaxlpI4wexcbaZUCpHTkumsRK/o2n4pjGHbbTE6kmJConDeL3lBQYyZnBNW&#10;N3XzTlrCovrVXF4m5YwPvmYecyVKdRqk5kd9qWTIWkMiczgcePn6Q6wxPJ5PNftnW+7ubtnv90gh&#10;GOZ5aQWtu4bSWJRUNEaz2+3QKE6nE6Ko5+usZgcDtrFse4PRBtv1tVVVKW4OB5pGc7mcOZ/PxBjQ&#10;upbvpFQbOkWojalGN4TgeXo6cblcuV4nSilIUVtKU4xcpwmzKJ8pJR4fH1HSMo0jUSY0dccyxpqv&#10;FFI+n1el1LLz+BtZS4BcyrPaXZYM53s0TcP93T37/R6lPZfLhRCrah3iuLxKo3VV3adp4uHhgWma&#10;aZuqbMZy5nK58vB05sd/7Mf4bb/tn+Tv/N2/w5u38Pr1a77+jS/4C//9X+Af/abDGPOca+yMpu97&#10;/FgztF1/oOs6pslUq7SMdN2Oj779pj5QmAWvX4/lL/2Zv7eSwxUrVnypsRLDFStWrFjwJ//UDxch&#10;ElKKal8stQVUUMfOS07kFEkxk1MCIdE6s+leYvWWy/ULjk9vKOJEtzngo+f49shpeIdznm4vePnR&#10;K1599QPGceThUVIK9O0dw/XK6fw5wQekmghBUEqgaxU3t5tliF0hDSjTEnNhmgNPpxkXK9FxKeNj&#10;IsQJlwpaSlLKuBTRTYPtJF2/YbNpKaUQY0BISdsVNlvF5M588vGnDNOlEtPccwmaGAvWfoUSDHGe&#10;2TZbur5DeMU4RnaHhNm0DJcTm67h9j5gjEfpESG2xGDxPiDELVJJkkuE6QvilBDGMF4dj+/eoVKi&#10;NYZGarSqe4PXq0f3DVYLDi8O7LY7rmO1m74flx+vfmkJTUileHF/w+Fww/Vy4u3xsdpEAVE0ShuM&#10;7pA6gEwIIJeRkDKZQkaAAmU0jbT0u47b+13difSC/U3H/uaG+6/s0aYwzxOtTUgyJRRImVACSSS2&#10;neFubzk/XSCPlKIR1PxbHWhXbLY3CDHxdPqMLu7ZbFp2h5slE5lorGIOmegdEotRCi0V0QeUMLTG&#10;LmQuMrnayBpiRskCFHIJKL1MmmiwVlBi4HIdINeCIKeqbTR4Ry4FSUYLTRGJIjKmkRASRQhkEaQs&#10;KDFDAgTkJJFaIpGkIjCm4fb2lo8++pAPX7/C+Tc4d8JER9tHmD1FXCj0CGV48LdckJzjjqchYecN&#10;ACFr5CiQxvA3/96Ro/+cb34W+d0/9OP8zh/4Ab7+zV/n537uT/Pn/+KfZbfbsWlltXz3d6iygTiw&#10;32x59dWIQPDu+ERIZ3xq2G4tL+5eknPhi+sTUnT8kX/t95Q/+5/8Dys5XLFixZcWKzFcsWLFCuCn&#10;fvZfKClnRClQyqKK1DmD95m2UtKynVf/rA63G24PXyGEwNPpgcvlglSFaZpwfuZ0OpGIWGM43Gz4&#10;ysuvcHd3V8mKEFhjePXyJf7mhvYBjsdHSqnlIsbU1lIpajX/ODqcm7GNWFTMqtYMw7AchV5aP6ui&#10;pJZsW9d1VTVbsmSFAqLm6eY5cjy6ur83XHl8eCCkqsA0XW1LBapiGiVd39Oonpgixlo++OADvvq1&#10;LW/fvsWHz7i7u2N3qOrP4+OR6/XKMKTlXF5JKXEdFDFGpGyIMRBDPccWUTNnStVyktRwOp1w3tc2&#10;SyGfmy5TrMUlMSZEmSgFUqqv2+127HZbpnGoe4+lZhOVqOe17/Z1FzINhBDqOSmFkAIsG4k5Z5RW&#10;5JS4Xq9oXdWtFy9e8OrDD7m9vWGcxmVvsDznEIUQTGTOpzOnU91xjC4iRM0A5pRxtp7Ttt1yf39P&#10;oweM0RhrnncMU0oYJTHaMKbM6CsZlgvZr62ums1mw+PxuuQvq4r3vo31vWrYtZbtdosEckpkwGCI&#10;vjxf/+/3IKWUqEU9VUqhlXom1s+vzbkq3Kk87ydqrVFUJbFpGvaHqtJt+h4fJNoYbm5u2O/3zM4/&#10;t6uezxdIx2XvUi153lRnVYCYEkpJfv7n/zJ/9a/9It/+Hd/B9/0Tv5/gPU3b8G3f9m3k8TVv3rzh&#10;9HAi58zQOrquY98rbm9v2W27mkltGtqmYbvd0jQNl8uFeXZIadjutpQc+JGf/qfLn/u5/3ElhytW&#10;rPhSYiWGK1as+NLjJ/+tf7ak7CiZSgqFRikJUtXZguVGPaV686yMAboe8nkAACAASURBVFFQKrPd&#10;NvT9UuLhHxAqIrVnnI9Mc0LIzGbbcntzw+2HDcpGHs9v+Pztx7x98HRdR7f7lN1uR3eQPF4d83hB&#10;SoVpt5jWUFJVhsQ5c72csHGqFj0jEVriQrXwiQJZaDLV4qoEdbDd1hKOFBzOe0Kqx/OeOIVhzzg9&#10;kbkue3UbchCgXiLNBpEj4zjSbSZuDzcoWcnUd337d/K93/u9pDQyXa982wffzn6/J/gHdIwMT1cG&#10;CogNUkhSsUzTRMiB27s7toctMUauXWHTCwySaRwRqXB/u6UAbrpyOj5RSsPlqlG60G46pBY4NzO7&#10;mSxq1jIiSEHw7unCZfJcL2eSEM+WSik1EYmLMM6JyUPOioIg5oIL1cqacsZ5h7SCp/MTWSUOhz2o&#10;Snq6XqMMMEekTmg/kEUdYpdWIvSOa5q4PE5c313Y9nsOhz1CFLJQ9G2itYrNzmCNpzBibI8xidmN&#10;hFBQqkdgidHh5mkhoAKtNJFadKREg8RQxDtcnJl9qmTOdtUqG8tS4GPoO4ObQn1gQA8oos81d6cs&#10;JUMpAomi5EQqgpIN0raE8UpKmlwEJWeCjzgniak25horAInSlpygaMk4OL7+9a9XklveMAwD7SbV&#10;2Q5ZEAKG4cy7xxMQuJ5OyFHRhBaRN5QCgrBYWRNN0/M0HGn5gM8+/hts2kfenb7Btv+E3/7dv5fo&#10;/2feXI8M5wvxYY8xlnF7odOFpv8Eaxtsc6XfOgo7cnGcnxQ5J16+uKVtW07nj7ler/zIz3xX+XN/&#10;+ldXcrhixYovHVZiuGLFii81fvJf/8GlfTSTF+JnlECpqrYtXBEl5bK1Vls5KVVVqc2UVTFp2had&#10;IpmyWCclbdfQ9w0vX71idyfxIfD47h2ff/EFp1NV/L74YtnhM3WQfZrn50xf2zRYozHWklLidDph&#10;bG1/VLoh+PCscJFjzYVJgSjiOTcnxVKjs+TFtK7D98YYhJQEHwjBg6zEQunaGmmXdkghCmVRSGNM&#10;oDKvX7/mO7/zO9ntdnz91z7ls08/Zb+vmcbj8YhS70fNM5fzSEqJkHRVvaxFa83hcEBKySHW6YxW&#10;aj7++GMuxxPb3Q7nHMMwUkqhbdpFRTVopci5qp7aaLwraKOxTU9KiWEYeHo6kZPDNg3zOCOXZtl5&#10;nhivob5vknRdh4/1/KVYm1pLKfgQ0FJyuVww7fsMaT2+YRgopTDNEzEmuq6tCvGS5yyLBTnn2jbq&#10;3Ewpe7xzleAt51IKyel0Ak48HY80/Y672zvu7u6f9w3HcaRQFb0UEjll0Ko+uBBVyW3blmEYCd5j&#10;N5uq0nmP9wlrLbaxKKUIYcI5T2/rfERK9ft2IVIoxGVrsuRAyQVraotrVY3LkhOtfCnnTM4FKQoh&#10;1CyfFhooOBd48+YNb9+eePv2Dd1mYhxGmj4il+trt9sxTZG3b98So6wzH9O2Xsep7k0i6+dPyRNC&#10;/R2RUqGk5Ne//nXenH4drTSXy4WUMn3XE0Mkp5rFfHp64ld++ZeZyqe8fPmK+w/a59xkCrUhte86&#10;vva1r9VyJ86Ukmls5if+1PeV//w/+oWVHK5YseJLhZUYrlix4kuLf/Gnf6j4OSModQy7eFKM5OJB&#10;gSsz0zQxsNjcWkMSMJeZxjb0B4PZwFn8t/iNJ4oNAkHfNeyU4XJ94vH4SIo7hqQQY7uUnZyweuKD&#10;+xc0jcaLyGk6IZkxnWDbfycPj498cd0Qw4Hu1tG1ilE8UXrH+RyIX0wQKvnqhAMFKUNJBSVaIokS&#10;PRJNdhe6rqPZFXJK1RooC1tTs4ajs5zGkRQUuulprKXf3dBYzelp4Hw5Uwps8gFjd9zcNGi74dc+&#10;/UU+f/w6v/rLP8/VPcL4gs8fRq7nglaa66USWu/qrt7kLmit6LeRp/OAtO8QQiIYOBwOeLsnqxGx&#10;bTj6K5988chjDDTbA9tXr9kdDhht0LZldg6fNEIK+psdbdvi3YXL9coU6zFqaReF1NJ3tbl09p7C&#10;Fb0p5HIliAsydaAKRhu6tqNpbFXchKPtOkxbKNIR8OSYuVxmQmhxC3G7LH+VlmRIKRNiQWqF6Wvb&#10;7JgmHq8PWNsjmgbFjpwzTxfI2XIdE0IIdnmDbnbELMg51mvv6mtJUFL0fc/h5oAotWwoTUd00xCc&#10;QsSGTdujhWaeMjlLpGrpN3uUbrkMA3MyCLvnmurPy43gOg3ItFh7RQElkAVSylwfz8TB47xjs9lg&#10;G41PnhwdikwRmRQDxjT1M851ZiX4+gClbW84ngyPJ01KG+K7aoFFvH/oYinla4TZIURLZiYKT5Yj&#10;2ii00QiRaExbZz2MJMeRh88+IaXE23fvmF21a0+zxyWPtBJ2EyEEROm45MInn3yVy2XP8VHTNC9p&#10;Go/KmkM3cDg0dOrKOE10jSB1Gk8mxsgf+BPfXf7Sf/pLKzlcsWLFlwYrMVyxYsWXEj/yEz9Y3OzI&#10;OdO1tpZWUJa82dKeSLVo2qbOHpTFkrjpN7x69Yr9pmWeHU+nJ7zzlCS4vbnh/v4eKRWzGwg+cB6P&#10;5Jy5ud1yONxgG80HH3yIyLd47xnnC/M0cdgZ9vsD/lJv3FNMPDw8siFQDnWLbbff4y4Dj8dHVDTc&#10;3t2x3++5XOoGYd/3aNlxuVzJWdC2LbutqRk96ZhiJC65ur5raNuW6e28qJUZIagEqevQsiovtRBH&#10;0iz5PSkjn332GafLm3r+7GnJ7J15enri+OCXfF6LNYaYRCVowROjQKjI+XIh5JkUE12b+Pyzz1Bm&#10;hwCk2nPxnnma6NqWzX6P0fo59yZlzb4ZY8g5s93tiCFyuV44n89QIsYayCyfSyzbe1X10tpQSiZE&#10;gZBiKYKpOcG2bdnttnjvmCIYXRsujTX47Ikx1myhc8zXkXmaaGy/7FrmqgjmmqdrTM/j4yPH4wlK&#10;YbOVy+vEYk3mOdcnpFjyg6nabWPATQPTPCFJVX0stb0zeo/3HqMVMSZcjlW9U/V9/UL+c/GUArt9&#10;/av+/c6mX1RmIer5FKUq3jmFmsnMdeYhioxzHq0lfmnQDTHwm/c9hajnz1qLVDUXKJXCGoNdMpPT&#10;PFO7nJaW1FJbZ+u6SEELQcp1qkJISWs02uhqW42RlCPGWJSSPD4+4rwjpsQwDnVjsWS8d8SwfK7l&#10;Oql7F1WVf/v2LcfHkbZt+eCDnu12B9SZkW9+85toY2g3lpubG87zyLuHmhf+p37so/I3/qtPVnK4&#10;YsWKLwVWYrhixYovHf7wT/xgiSkhlqXCQKGkjJTvS2fqDa5u6og5VnG5XhjdiJCge8X2TqHkzPHh&#10;Ywb3hHcOUQo7oZHNDUplUhEMk6OkFzw9FZAJqQovtpHbmxu8uxLPJ243I/AIbCEHnDtR0pGmqUP0&#10;cW5oXxRutt+F23rU5XO+mL4A/RmNymy6rzJdHak4rJZoKWmMo+jApk+kNBKjQalMKY6UAt4noo+M&#10;g0brnu3GEGJBqYKUESVrO6uUGaUEfd9xe3tL33U8Pn7Kxx9/zORO7Pd7Xty1aCO5XgLOjTgfUUnR&#10;2S0UwfU8AQItNtXSmjRxNiTdopWGlLieH8k50G/65+Nu9I7d/R2b/a4OsM+ifm6VMKbjfn+HMQap&#10;Zy6XiTgNzJczSlhkI8gJpku1CXc2I3WiUL+DWnBSsI1BbTVFdbhhYg5X5FRJShYRYzu2my3GWrKL&#10;RKBERSiF5CWSFiEbCoaYYHYJkSRCamJKOO8RArx3dCmitST4SE4eKesgvVJxIVmBUjwFWUm6lEip&#10;CC6RC1yvkev1Ssmgta4qm5OMPiHo0bZOUeTkyVGQCnifSDGhpMZ0Aq+hJI8PHkpCioC2W3LKhFwI&#10;qdqYhRCkVIhxXiycnrjYbWNKtUtISpSSpJwx1mKMIoaIUgLbNGhVCaWb51reYyxSLnuTOSMKIAQh&#10;TmitsW2d8yg5VztrSUiRaVrLbtcjlMTNM8fjuJQogZRiOb6C0LXllywQtSCWlDPTFAk+kXNEqYmc&#10;Jfu9xRpBSpbr+Ui/6fmKeUHXbVAO3PiO6Rqx1vL7/+XfWX7+z/ytlRyuWLHiWx4rMVyxYsWXCj/2&#10;J/654pyvypQUFMSy6VcWEqQwRtJ2Lf1hy3az5XE8M7+bGaaBfmmeTCkR5pHj8chlPlfFsTQ8PR3Z&#10;bLbs9/tq8+xanh48Rhu891wuV27uWwSiDovL2rQphcBai1aKwwFAkJKsO2zbnru7O/abW46Pjyil&#10;aJoGpXqkqntz1tYCkZwLMdc9N60NWmtSmp4Vsaoo1hzeNNTdw91dh20s1uplPzBxvQ7Pebv3Sl1K&#10;iafjkc8+/5zj8Ui3Udzc3GLMExS4Eug3GwSK4D1aGZxzQFWrmqal3/S0Xc0YKi0wWuPcE9ZavId5&#10;msnZsNlseLm/pWkbpK7ZxNkH3OgI4ULX9dzfN1hjKTIs24MNTdPgXW1lLXlp58wZRFUHFQopEzGW&#10;JU9XOBxuePFCEybPNE3kGCvByhnvPafzGa0UUxiJMdYiIFHf9/05ds7h57zsDEam48RwnZhn96xs&#10;vt8hfN862rQ9SkpiqUre+31A4FnNk1KCWEpfYqjnUtvnvN08T0zzTNu1KF2JlZIKYQSilPr+MSzX&#10;gyaXvDTSJtJynNYIYsmknJ5zqNXqWa+ZUjIxRfKSZX2vyr3PrypdFWklBXlpTM05E0p+VhMrMTSU&#10;Qp3BKKXmJUuh5OV95TIPI1iuuVoCpXRVh993qJZSUFotx1MoVKKMWZTYQB2ZERKVEjnmeh39prbW&#10;cRiYRAABmw6gMIx1L1QIQcllaX+FEAI/8MPfU/7mf/eLKzlcsWLFtzRWYrhixYovDf7YT//B4r2r&#10;uTYhKKVW/wfp6w1oKVWNkRbTdJimQ2jD24cHLsOVJBzKdpg2IYwnhhOjf8d0uUUpRU6KYxT03YQ1&#10;e3JqSbEl+R2t2TBfBW4Q7PaKkiKPxyekUvTths2mB5kgKw5twZQtMdRb4X57S4smXT3XdyfG4xfk&#10;6crty5Hb24Z+YxC5Ifb1hto7R4gRrUGpgLYJaxNtY6oKiMK5CaUNCIWbTqSUkKqW0uSUGYeEQDHP&#10;M0pKgnc8PT7Vm/EIfb9HisjpeCVMsR5/2HF3eEXZNTw+PuLnSp4O+w1SKu7ubnj56iXGCC6XC5fr&#10;iWGeeDq9rUUqLpJzZrPz7PeK7bZByczsZ5TIGJkY/YnzceIiBH48Mux2WFutv2UKNKWQgllKWyQy&#10;G3b7hr41SLuM17eqWjJPnmkKdE3BaoOymTBEnBsXIhQZx4H8UMtiQgyVwLS1lEVjsKplGBPOBVIA&#10;KQ0lw+xnUspY2xD8jLUWo2Vthp2vSKmwCoQs9J1ZyH6LEJlxmPDeE2NZbK4GIU3NwQJKNSAbXMxc&#10;R09MDcZ0lNyRUm0jzTmTcsDlQsljfXDQ1pKYHGZIHklCiUTwgXmeqmVYSpBVBQSB0pUEg6Qgaj4Q&#10;KumSqlo2laSIQiqFIkCUQojhefZiu90CLJMitUAn5UIJkZgi1hZy8sQCbdux7bta6iTr9eOjpyRH&#10;ro9xoCRKLMRSiW3KqZb5SEPJmSwE2iisbiqZzFtSrupjnTvpAbhcjpzOksZOpLk+LDHaMHuHd65m&#10;dIuhNYVGKf7gv/R95S/+l2shzYoVK751sRLDFStWfCnw4z/9z5SUqkVOK0UBYsikFCkiI1CLdbKq&#10;NiGEZYNvYJomuq6n2WzYbLZsNg3WWq7nuLwmLPktu+ywlWVAPjKNE237FYyxOD8BhWmq2cXrMKCU&#10;REtN27YE75mdI81xUWaqAng+nxnHkW3bIaVccn6CV68aPvroI5w7AFCSWrbhBvIwIGQBxKLWNbRd&#10;S8mZS6oqk/cSrVXNccWIiKUqkKIqlTF4xnHEqJYo62SFXnJqRmuG8cr5fKbvZvquR+uOzXaDVotS&#10;qQqbvkdKS9u2vH79mru7O45P73DOIRaVVGlNDAEfAtYYjNaEGBmGkZwS41yJTUyl7i1eR+odf1MV&#10;ungixMB4qd+dEHVzEFEJzmbb13PQ13bRplNM0wwIzudzJYkxonJVn4QAayxIQ0oRKauKlktVw0ou&#10;ZJFrW2iuucLa0inw3pN9VcPe7wkKIei7rjagev/cYitl/fOmbWhsg7F1zuM6DMzThFK2WmhT3WxE&#10;pOXnRbz3aGXrdSf4DRU7xFqckxIuzAghca7uXs6zqtbNsOwqLmrzNNQ21Zzz86Zj/Znl+XPWhykS&#10;Icoy71n/nZQKueQBc3n/+6WfNxDV8jNySqSUybkei3jfnptEVWHblsN+x26/p7GanBI+ONJy/qqa&#10;uTy4yHkpF5KwFOVImSklEUIgR4nS9TMAKFPVbiES1lS1Nef0f3ivnDNPx6f6+74U2iCg6zsO+31V&#10;S0Pi9/3R317+yn/9v63kcMWKFd+SWInhihUrvuXx4z/ze0rKnpQkpWQEcrGsKZQCaQJSZrSqpRcS&#10;iZsc2VVSsGkO2MbSburA+66XiKRwV09yiXi9QTXVxrizN+zaLY3cYuRI10jiPFGSRyHp+w06t1g2&#10;vL79sNbzy4gqG7ruHZC5DCNSgCi3nM4nztcjbdvSf9sDd3c92+7A5Sy5vzE0ass1+jq3AQQfmPwV&#10;oQumVeQUsV2HUBBzJqaEjwKfJDFbBIb9Viy2yTqnkEqphGOZXZgnV+cTTIIpMs0DwXvG6UqMgcns&#10;mTYb2qahhIa2VbixZxzPlFKwjQMM2gRCOHN8+nWcH9nvu3rzLl4yzRNCnGnbhrZR+PlCjmdiDPgw&#10;I7cb5jkwnN8S54IxGlKPyAYREqYIdJHknDFS0Wy2CFPLU0J6QibLxm6wbSKEmp9rzD2ttTgv0bbj&#10;1et7tpsN19M7zqcTLkxM00RBYFRHyYGYZ2IQyEgtTIkOdEspCe8D0xTJoZIfWeo24N3tLTc3N7St&#10;ZbhmuraS65zq0LsqhhQghcA4ONwcyVlhTLVg5lyzijkFcsmEAMon+l7T2AaNoJQlfxkTpQgokpIr&#10;Uc4UXAykpXRIwvLetexmSAElFdK8V9ITiDqHUZDUZRCBlJVoibzsZvJ+EkUQcqkPF6TA6GVnUdbS&#10;n/F6rZbP/N4MKpClYIREKEXOgs627DZbWmPxbmIYBnIKKK1IIZBSJC1FSD4mur5DC00kYBQoUcg5&#10;ULIHFEoKhKrqZC4JoZY8IpHRTbWdtxQaa1FmJofM7CaG6UrKiabRHG5aPvjglv1OM88z83ghhCu/&#10;70f35a/8N+eVHK5YseJbDisxXLFixbc0/shP/66SFlUghmplE1QFSIlmySZVC5qQVVmhCELwpFJo&#10;VEPTNs9FNY21tK0mLJt1bdvx6tWr2mrYNFXxaGobZh0lL7RtR86Zpmm5ORzIeSalxP3dHucctqvK&#10;VoxVgXz79g37/YHb7QbnHO8eH7FL9kkIQdM0xC4Q/FRLYGJPzokY4enpiWEYubu7p++6RZWsWTQ3&#10;D8QUmcaq8NRNQ83t7R4pJJfrmXmel1ygwOi2zkCIUrNg7/Nz08Q0jozTpWYru6YqNFLhvaOxtWRk&#10;GEfGceT2tifGxONjQ9d1TOOEXsjDMI4IYbDG0rbNspVYFTHbsNzYL2UoOS/WykpoxrGWkLRaobWC&#10;AtM0kbKs76VqfjSmofoY6XHO8/DwyDRNaFmV1vdZvt2u7gj66YzznpTrrmEoqVqNs3rOn2WRYVHV&#10;UJZ5dszjTIgBkaqypXRtOf3KV16w3W2hZJyrRSwh1AZQpRRCS8ZxwrmZaZrxIWBM/b5jjBjT4P2S&#10;L1y2LlNKNasYI1arel7gWQlTWmGyXgbiqapwijUfqKrl+L2SV/OP9XYgxkjJNUMogFKqgVMunE7w&#10;PqfH0vTKc6YwxkApYKSkmEKKNaNZr6dSH8gsZLPkQsqZnBL9dkMuhePxuLTgTsRUyVnf9ShV5zRC&#10;CMxupgi5KH9121Mu1vAqIwuU0ljboKQhiEiOdXMxp2X7UtfPoZXC2qpm1wcU9XhsW/9d2zbc3d2h&#10;taoPTubaKmsN/PGf/Wr5z/7j/3UlhytWrPiWgvqH/QFWrFix4v8v/KGf+v4C1dYnlaxWv+ChqEXp&#10;0MvNe0ZJQWcsRklyzJSU0aJFopinxHT1RF+waoNIgvPDRBgCt7tXvH59w6uXexSKFGa0CkRXM4g3&#10;h57dxhDCI7c3kq+8tBgdaGxEiw4/DwziV7i5F9juxDC/Q0vFZmuRogEREMajbKKIyOjO5GRRtuH0&#10;NHMdErLtmV3kk8/ecB0mXrz6gP3NLXPwpAymsWz3tzwer7x9OJJSR8yCGFvGORLGMzHVlsi8FNhU&#10;hcjU1tBiUMqQsyTGjHeBeQ5Ua65GyT1Nu8PYjpQEwzhwOg/Mrs4JCFmJ1TSdGYYBpQreOb744gse&#10;Hh55fGh4eDfiJsHd7Ud0dsvl5Ik+YWTPPHnmMREciGzIqSEnDaklBkFwkdNpZBgDISSySBgrUa1H&#10;mYzuPE0nsY0mk5gGyTDOhLlH0IA4YPSObb/lcp55ePM50+iZ55FS6nkwusGHjJsDSmqUMsQYmJ3j&#10;MkTmyRFDJmegVHWtbSx9t6lbld5zPZ8ZrgPex2WAvmbkglPEANMUqspXJCmCkAqQaGPqMLxSCAlQ&#10;KGSkBG0lWhY2m64qgNFXdS3Gan3NBYpASY01LUY3KKFJsRBdIsdaMlPKe5tnqfZQWcfscxHElJ8H&#10;7WsBTW16VctkiI9+KXDKdd+za9BKVXuwm5/twUoqeCaY7wllgkzNvc6Oy3mAktnv9tzf3XN3e884&#10;jlyvA85F+m7Dzc0dXdNTslw+U6hFNhQaa+j7lsYqcgnEOOPDlYwjl4mCA+nqdWELMU+1wTVpcrZo&#10;vWG3veP25hV9tyH4XLOJWiNlIgTH/e2Ow82ef+z7D//B3/3rb/7Df0j/e1uxYsWK/8+xEsMVK1Z8&#10;S+IP/LF/vPzv7L3Zrmxpdp33/e1qImLHPn021ReLttirKEGNZdJF0hRh2ZIBGfBzGH4Bvo4BC/Cl&#10;ZcMyqAvDN6QtUUWZlCER1WZmnd1GxGr+1hfzj8iCX4CZRAygcDJRZ5+IWGvFyTXXmGN8khk0F4cl&#10;RclQdX4jN9lI66EyAhE3l99bW3uioZTMw9OBlBK5JqiVEE4cT0dynKXpc7thXRfCKit2KFkR7HpN&#10;3/c4OzLPM9M8EUJojZeVsBqWZeXN10Zx3NQJaww5KO7u7lhOipubG9AQ1sC6BtZlJQXFsiw8PT5w&#10;Op0I7cbdGMfNzQ03uxvh2UXhEw5jz3a7xRhPDJF1RcpNoqGWyunwviEKoBYZEpRSqPafCO964ThW&#10;ydTlLANNpaCUpu92dJ3HtHxaLrENCgnvHSC/3xjo+1awMk0cDk+cjieengrTaWJZZmothCArnLlh&#10;FWKSZtN63kREXMWSJUvmnWGeJtYgucyUCwrFzcuRjz78iN1tR98PmObUHZ8Ty7xAHdoKpWQ3valM&#10;08R8egSlBF+iNNYL5zK2LJp4U5Wa5d8P00oIkZIzWmusbm2ijdcXw8yyLEzTkXmZ2/VVaRuZWNO3&#10;JlDaUCYZxGEc8M6TS5HrNwt6opwPhFJQK/PpKCzElpkTNw9Amljl2BuM1tDyg7U5wLVWqtI4Z/Gd&#10;l9VUa+GSlS2tedRemm61UhfHsJSCtrplM5VkChUXLujZlU45CVbCSNsoCEqi1krl7DzK+9yMA8M4&#10;onWVJt/j4fIZrLVUZEW1tM+SS7g40OYyQLc12lIJcW2HSzYC+l5yhkpJM+06HQmNs3k+vzK4yvmN&#10;cWr5zZnTaSJnaa+9f/+e7/zq+If/7t9M1+Hwqquu+muh6yrpVVdd9ddO/+l/9avVmO7zNsUi+Sal&#10;FNZZvHXkIvkjpY1wz5ChKOVMjnLHXi8lF50MSsUQF4OrBlWs/C96nh4/Y10XnHpH7wfWRbOkhDKa&#10;UjLL/Mjd3Yk53LPf73n95oZsIjFKK+pnnyrBSNSesCrWg2d+jih9YLvb0A2KkDTrekOKkacDLMvE&#10;cfoptVZcKmw2G5zpqcqwrIIW0NozDFtKKayrrL0Ow4bT84xWipClpCTOkdkGcaW0AaWlTIQig5Mx&#10;clxaAUg/Dviho5QdlSrYjT5gOlnLzCmz5pVaIso6tLIoYLN5ycsXb4ghMJ8sBo1hlrtwXYkp8Pj0&#10;TE5yvKmKdY1UEsZYKoVKwTiLyYolBHStlDgyZ0VSha5zuF4zbDuGfY/fOZ5PUABdHUprrCsYE6lJ&#10;3vtm6FDaMi8LyzxTyWy3I7VKK2sqMpinAlo5Sk2UWNvQIddLyXKsrHZ4Z1v50CKZOJMbvF5cPGed&#10;wODF/iNnhVYGqqGWDFUGtd73UgazzGB0a+BMlxXOUiCFjKmJmhdyzJQsbbJalc/PWdWCr1CGlDIl&#10;S6uovHYmpAnnHN508r4yqKLQRlOx7SGAZBVVrYjtV9v3o2BchyoFVSs1ZZYYKbXSOSlVgkpcV0JM&#10;dF2H84ZKle9gKVAVOSeoCa01a4ioaWZZ5Lg+H2VlWRtLKRUdK6VTWKdlmxeLVhajLUohS9+1oFTG&#10;2UrnVRuCE0oV2oeh5khJK/M0CAJDW+LaEVfN4SngvZTvrOGBcdxgTOU0GRSQc+TxQR7IfO+fvqv/&#10;+z/79LpWetVVV33pdR0Mr7rqqr9W+o3v/WI95/1SXloDY8sUCo/h0i4J9XKTfXZfcluZOwO0U5Ib&#10;7dJcG6M1qh/xviMt0trpnTgw0zKTDgdikrKWzVYyUqXM9ENPN+558eIFwyj5sTVIFvHTv/yE29tb&#10;XBUHw9eRmBJhPfIzrXn5wQ3jMNB3N5xOJ6ZD4Hg8ChLAiFPUeY9ShmmaiSFxs79ht9vS9z2n6Yn3&#10;7++wpmstm7rxDSWn1ncekCbWrPPFMXStwTG1opWYIloJ41FwAuIYPT4/NpepnQTFxY0CLi5MKYV5&#10;mTkdjpKt9NK6GUqWASxW5nnBmcrQeJFaabSxeO8pVQZ1VGPbFYX3HdtxT9/3rK1cZfdix9u3bzF9&#10;4vHxkZ/df4qxlu24x3vJM1rn5HNlee2u75nzxLIsDB66zlOKGVCyfwAAIABJREFUZBZTKz/R2oOG&#10;GOrlveV8RiVojDKXf05JHDJpw5RMn9IKXfQlKyq51SoOHLXl6BKoijFaCltyJpfSuHyfc/hAUbK0&#10;cO52m0sOL6eMdQ0jQSbFiHN9u7zrZV1UaUMtpbEM5ZpIOaFLITWuoNIapz/P79UiiAhF+/w/12Cb&#10;c0YDpVZyDJJV7KQ1tZZKSpmUUjsO9nJ9pJypWa4TY+R1j4e55VDb5ml77zmJ026dEcRFEZyHcbCu&#10;skLrvccYyWaWmgBp0M1ZOJAxBBSydsrFq5RrE8453yDngQVrDUrP7HYrfX/OKAuOI2fJPd7dnfiN&#10;3+nq//0v1utweNVVV32pdR0Mr7rqqr82+rXf+k6lKqztKNUQgriAXefQ2pFTJsWMcgXrLCVVYlpJ&#10;WW5ycVZu3q2AvksupJpYYmjZKtDWUJDmRbQnlUxdXlCpPD0vrGvi1dstb16/Znvj2G633N8thPhD&#10;0Cub7QvQR5TW+MFznE+U00c8r5axW3n18iWj0xzuZ5ZTYr+xqLzBWMO6dizTSq6Bftyw6QZqLVil&#10;8R4ooGoUxzMnLGBqxSu4f35EoUgxonKBFDEl4UmYxnuLSVAK2kDnPN1gGAbHNEVMqqiYZI1Pa6rW&#10;ZBIpR7pNR0qJaZ1a62smEdAe3CAOVEyRp8MzT4dnwhzo+57t5gabEmZ9oK4BVIOoVykC0dYwdh5l&#10;BGBvrMErz2kJxGWh22358KPXvH77DZ4PB97fv5dSmZ2nfzESUuLh9MC8juioUdWwrJrldGRZZxST&#10;rB2aPc5rdJ2wPjJuCuOmUosmBFhjxjpNVV6G56LxXYd2DpsAVQSZgEDlc0ptmJR2Umsdrg22IQRi&#10;qlSylKGgsH2kFMhlRSmBtxtTqSXJQBVCaxOV4ZPaVimLRhWNqQZTjbSRIm6gVhpnDbU40IVSZFDK&#10;NWG0Rlspmkl1oe+9FPAYGQAVFVWRz6MUY99LBrENgBT5fghto1BiouZC1RqjlHx3AEqlJHGZnbMy&#10;itUqA6hWoOSBQ0ky/HqvBQtSIpWMtuJqbsaxDYimrZBqSs2U1NY/q254D83trccZS4iJdQ2Nyynr&#10;tzkpcRhTRRewxqGrBd12etEUICctbmUFZxVdv2FdHSFWajUoXFuBfUGtkTB9yjAM/P1/uK//xz//&#10;i+tweNVVV31pdR0Mr7rqqr8W+lu/96u11kzX92gtxReltPU+a4FKCJGUE50XgHZAWg5DWLHOYujx&#10;nQfd+GZZHASlDVZpShX3JEVxInKSX9/fvcd7z7oWuq7j448/4oMPPiSXiVILp2ni4fERpYPkoPzC&#10;MAwYKxm+ZVmwxnIzWl6+fMm2twLb9vD6zWuGcWANgefnJ47HE8523N7eMuyqNJ/GnaxwFlq9v7h/&#10;pTWPzsvSMnmlrThmQgg41zH0AylLjqzd6aM1KK1ISZo/axUu4DCM4qwoJPsXF2kPHTbNAZJ8m7VG&#10;Pp+q9H2Hru39xExMib7rubnZY7XlaZqaKyjDFo3dKAUqVVxFK86Qd45hGFiStGi+efOab3/r22C2&#10;rOfhSTcEw+lEap/3nDFdlgWUYpkm1nXFtTzfMAxsNhtqFBD9/gbGcYSayTlxOD2jFCyxsK6ruGmN&#10;h9l1HapmtE4XHMM5w6e1DDrScNmTS6aWSgi1cf9kuDqdpuYYRrqGPbHWiiOpsrwGSqDwbSXy3Iqb&#10;m2toraBWQNyvgnx209aAU0oIgPDcSGrQWkqZnLWSyWtOptWSr6xIZtQ7J9uXRhODPHgopRDaKqg6&#10;t4Ge/2xl23Uk58I4i7EWewbclwKoi2torCXMMyEkOi9rxL7r2G5llbbUjLMW30m77zTLQHhup40p&#10;MM0z1ho2KeKKtLTOyyxbADm1Ntl8ycjKGrnkKLvhBm0Mug185/NnWmupteLmLsupnXuPdZbO7aiu&#10;QoHNZsN2u+c//6ffrf/rP/uT63B41VVXfSl1HQyvuuqqL73+9u//Wj2vPvZ9j1aSYfJuaGukXQOO&#10;S6Ok1kockJpRulLNQK6KWA26WkpdSTkTa6baKvOSQjJUJhNrIKwrcZ5k/S/tyUWBO9Fte+jfE00l&#10;6keWZeE5nFj5lBQU9gRdKUQCRq8ks6JKwjnFsPkpvlf0G83rD+5wbkDVI2EaKVlTS8Q7g3EVCFAd&#10;UBg6SDmQcsWQGPqBl/sNN5seoyrT4x29VSirBBkQEipFXNdJbipIaQe65S5NBpWZFsFX9MOWvusZ&#10;dwKUD3GVsp08E0sknrayZlnFBdKmoTBMxDhLDhOuN+AyNiuGztJ1iePxiafjZ4T0FsqWzjrBfEyF&#10;miyLKaRgcL04dzFbUjSUsuHdBx/y1a9/i83uNT87fsJcDgS1km1iKYnDMgMj6C2lelLOmAraGKxb&#10;AItzC9YmCk/kmqn1Aec8zhtKfSanQi4njKWVyCRSzljbUzHEnEE5Oq+IEUqSgaIoWftUWmOMltIW&#10;5yBpybRqUKpitRMAfbyjFAHA91qjtGRgVWvaHPqxgdsrGoOuipoyNWpq1qhiqUkL5y9mMOpzp6wU&#10;yURm0KYKfN4VtM1YnemVglLJOZLPxpkRJIawBwvzKplUmttXSqaWQq0FarkA7X0bAKmlFRFJ06mu&#10;WlZWW0ZVnMJCobbSJfDFMo6ezbih1AXvuwvn8jRJuY51ilo1OkCJiVI1VVVSqICBqlnmSC0QQ6Em&#10;I2vjWcp0ahFMC8qQixQvxZgw472sF+stKUXykshqxRiPceA6WbuORXKdtWgKBuc3FBLEnhz71i5b&#10;+e5v/XL9k3/5/etweNVVV33pdB0Mr7rqqi+1/s7vfqvS2jDPuS8Aa6WIIqXU0Asa77vGZYNlWVs+&#10;zLHrxktr5rlGv5bWYNp1ZGXbDbai73uGYRDnIyykRMtgwX6/59WrVyh1xzRNFLUyncSd0toQ48rT&#10;4yN9VC3bVxn6nnfvNqQY0aZlIIu4QM/PUZytvrIZN/T9IJnB+cTd3R1+Oki2UTmoEIM4Y8N+y/5m&#10;j7OGu/s7Yors97dYI7k2zSqOiOp/zm1yKJXJOotlCJf2xVLO3LgOgJTj585LKYS4Yo2hlFXA4VGc&#10;QtNzydN571FFk6KsMqaUCGuQFtGUpC2yOUJxlRbJc65zPU7NoYLj8chwc8NXvvIVPv7oI3FWnaXr&#10;Orx3hBDkWtAKo2Ug63tNWAMacRqd7ije03mLNYYl5rYiWXHO4rxtbZSRmBJat4xpc2D7XpysENZL&#10;m21WmXNf6XkiqKVSWm7NpnTJ2ZWfzxlqxXa7aby/AG3dV86LRymNMx3rurIu4jiWoi4VrVpJdjGE&#10;wLyKM9yN4ohramv+FIdOobDGYq2R9lAjDwRyVKyruHA5Z9CpOXXn4VDcM61axq4UtDE4Y1EovBG3&#10;0jmLbtdvatlFKZeRc5xLwTmHbqxKozW2M6QQ2G23fPTRO25f3DLPT8QY6XtpCR43g7TxFuEqOudk&#10;DTZzyXA651CIgx7jejkuphqakUtt2UhpWLXUAqCYpyf01uCdRhfNOXusoD1EOmM6pAwnxjOe48Qa&#10;VjY2czweWWYpF1rXzIffeVl/+u/ur8PhVVdd9aXSFVdx1VVXfWn1G//gP6pdt8O5oZVgTJSScC6j&#10;VKLkiFIFhZSrlGqFu+ct2lgwGe00nTFYVajFU4umYqBailpBVayrKJVwnaEfLFE9MoUHUv8Jw8vI&#10;5uWP2b56oO93KLsASfh96oh3mq6OxGWiSyOj6elz5tW459sfvOOjFy8YdvfAz3ix/4h3b77C8bjh&#10;Rz+aeP9QOM6AHlGm46tf/yY3+1ve39/z/u6Ow7FQSk+eZnKshKlilGfwFkomhzvm0z2nwxNpnRj8&#10;KzQO7zZo7elGhfWKykpYn5jDgraV6npCysxRUZUjRQjxXOOvySXICdCyUmqKpZaAoeCsxhuFRlFz&#10;JYVMSrAuhYTHdTfgtizZMGVLNgM2Bpyu1BKAgLGKcdvRb3pijhyniVxhCYFlXnn9+iXf/PrXGTpD&#10;zZFUH6AsnB4SJWRebl4w2h6njrzYWga7MvhAry29qfTW0GmDVTOaitcru6HiPXinqLpjXhLHWbEE&#10;WKPm4fHANC+EGNr7zJS8onUlJ8i5SJWJkgEkNzA82rDd3rAswjqsRaHl0EFNUCOeFwx+j8qGuMDg&#10;ezo7kOOCqoWcJryteGegBmIo5BwpxVIydFbcshCjDK9e2lfTZYWyyhZpRRiLGXTWdDh600M25FVy&#10;kTVlagroUqAE0jphVKSzMHYWqwreaj7+8C0fvXuLNdDtHMZVQlqZw0RuCIuCIqRMrhW0QTtx7mIK&#10;xBQoJJSudHbgo48+5mvfeMO48czxM0I60m0St696MoGqF5z3uE5J1ldXrD075j0aWZGugLFOHjjU&#10;hLYGZTOut2hbqDqjDBTk97rO0s8DevYwO/TqqUmhokbbSu87MhPGQMwLMc14NwjDcspsNxticoTk&#10;UFrWjKfjkbAu3Lzt//B4F64oi6uuuupLo6tjeNVVV30p9et//z+uXedx3qOtIbbBRRydDqU0y7yK&#10;42ad3KxnhXWOzjhhq50bGjOXxstapXmx5IzqCt45lnVpjojDOc/Qb9lutxQt3Ya5rihgelx4fHxi&#10;3FRu93ucr3RdD7sN3/zmN5nuJU849pn9zZ7b2x273Q4TVg6HA/f39+KEpK45IeIEqWlq/D9xPoGL&#10;g1FrxTop1jnn2uZ5Yp4ntlsBjvd9z7LMnE4n+q4n5cTz8zPdIJiM0ywOYs6FFBNaS2nK2T098/GW&#10;ZWnNlIGUIrEkKQtJrWGzAdWLkht3pSTLVuqZ2yi8SNfT3Fj5THUtF0yGlLNkyXy1jN65lTLGKMNL&#10;c7BiTDw+PLLaIwrJBeacJT9npM3UGMMHH7zj6emZ5ztpkU1xJueCsUuDtA9yHSgNiJt7OBwIq5bX&#10;LhrnHVTLsq6tsVKhVcE6J+uTnJstISt1wR9476mVC4uwNF7k+diCMCVLFrzE2WIqpZBiBKUYnGt8&#10;yHzhNyrEFTfGsKyrsAabm2k79znrEBpuol6caLw4zLk5k8N409ZeTctJNqdRiTs3DB0vX75i6Htp&#10;zXWeYRjkWjGGkBZAnFOtNSW3ttEirihKCSPUyHWk6+fnVWnFZhwxxvB8eBbOZ828e/eWm9segHXN&#10;gPo8u6oLT09PLEui814KZIBcuBT+oMC2jOD5/KTmGDrTSUPuFJnmiTFJ/WlyCuecvF9jWqlQxnWy&#10;2ntuftVGcrbee8GYpMA4jnRd1zKTizAhh45f/ruv6vf/z7+8OodXXXXVl0LXwfCqq6760ukXfuNb&#10;1fsR33cCOB86tNXoFHHeoY1tN9Jys00NrenR4azBKAEFKICqUMo15qEipUjIK0opBlsZR8fGQtd3&#10;GKdRKtBt5MZvCgceHh4IcUQpxeO95ulpZTPuWY4dz4dHxlHzcm8ZbzxxrkxhIivP43FhLU/o/iPm&#10;ZeBwdLz/2SPv30c2mxd03Q23e1BYTqeZ58d77j/7CV3foXNk6y05gy6FbCO602gzgrUcZxkqXHfD&#10;7uYV8/rIEu6Z5kX4fTqSYqK/tQx7x7BsyQkislaqrGnreQCWuCS0hpwKSWeUcZQipRtDvyW1tUhq&#10;acPbKrw8b/Fe8/LVa3FYVmnqDCE1XEYhxkxnhOun0CidqCRp+dQahWLwQ+PxFbxxWGU4PR053Cfe&#10;v3+Pvilsths2g6G0QqAUomTi1oRXoGvP0Mua4HKKzHEmrZpqNN70xFVjvaUbN5QKNR9lMEOyab3v&#10;6K1DVViXgKoKaz29G4ghNoRDu0BbEY9StpXIKGnhRNiY2poL7zHGII5tmJnnWYZHogyTOeGdQ5tz&#10;KU+hZC5rrVQZglI+g+FHNpsNsSSWZblkBJUW6LxUxIB1nq7vKTmzhkgIywVOr7BYbWWA1LDb7djf&#10;7tnv93IOlxllFPM6y7p0Y32aNshbY4k5txxiw1zUijaSt0znFVitxWEtlePpGcisUaGUZrPT9N2I&#10;QnM8HvGuI9qENbYhVCJaF2pdQckw7hyUYkipUlVDpSjJcsYoxURKyTDtnbToaiXO/tG3gVKd8Mqj&#10;jaZQUFkTlsyL7iWd9zgirkys8xFToeQHYX4qgzb+gtcYR8cwOvk7Qxv+5u9/UP+v/+WT63B41VVX&#10;feF1HQyvuuqqL5U+/OaHtTb3JcZAyZnd7Y04eg1Mf25rPDcqKsRp8F5WTgtZMks1YK2hZrmxtVaz&#10;rpI97HyHc82FGZ1kDZHM1DD07G5uSE8/5XQ6Uapk0I7HA+u6MvTS5jmFOzabGYOUbpye2g13SRye&#10;Dxj7LI6ZGy8tk9IkumCNQSt53RjF6Xl4fJA21bDinMUYYS0qpdjv95iy5zSdmOIKLSMVYrzcwM/z&#10;LG2kneLlq5fsduKs2uaSnDN9JQRSK/fo+p7eiVujqgwPaCXultXsbm4IkxSQ1No+dwqU2hovvWsu&#10;juTpSirUlKScpTkzSlVKLuTyedum1oKnqIDvOqZpEqdNaR4eHvn+9/+MkiO5ZMbsWdaFkrqWiVxb&#10;Pgysc9QsXEBjhGEYjGlZM0ff9VhnpbE0QN91GO/QSo5tTgmtPM5bjBa3lYq4kj/nZMYQGm8QebgQ&#10;4sX1pWUzz+5Z5z2b7ZYQAk+PTxeHLbf20NNJrgOtS3NGY2uTbZzNqlrWUNYhdS3o5k5aY5jjenlt&#10;4XI2bl/LzZZcCDFCcy9Lkeyl4vNzkrPgIrbbLTc3N4QQOB6fCSGitSKGIA8fvJfiniJjp+Q7tfAX&#10;2+fxvpPjb42U6rRzf3Yxw7pyrBXb9bx88ZJxU8U5bpxAY2UzgKqYTiemKVyOb84ZXZUMfJ20hVaU&#10;DN1Z2IbzMksG1VmMkfIprbVsG2jDnKRUqKRMIGCyaU65/Ho6HRmGN4Rplvddq2R9j4Fx7FFVoxtm&#10;Q2nNOArnFAXTPKO14bv/8KP6J//8J9fh8KqrrvpC6zoYXnXVVV8affOXf6GmJCUfa8wobzDWkmqU&#10;m0xVqRV0rZRKc0qUFKd4h9ZSjFFKouQG6q6KlCuDd4BFzYsw4JzD6JWwzoxbTy2VWieM1mwGw25M&#10;PDw9Mp9OaLNhWReW+BnGa7ru6wCU+A5d9hxPT5xOJ+KcBV1gX7K5sSjVc5o1ZT2Rc8E608pBMpUV&#10;6yJ7r/G+EmJmHGaUmqE8UfMCxaCArLdos8O6G2wyoAWr8P7pyMNxZl0XnLVobyipsuYKZiAWw3KS&#10;Eg+UpeuHVrZTmcni3mw6BrcBIC653bArNI5h2PLqxVvGDztCCByenwgxoq2jZskWTtNKiAVrHYXK&#10;umZSiUSXsc5jjMP2lhADKRQiULVBWQvaQK3C3TOGWmSwPjwcWI4r1mjGceD+k4UHtQJZXCvbY4zF&#10;uxu07iH1hDWT4hPLsrBMBynp6bZ4s6VEzXIqpLzgdcD1ibjIymNFsnm1oSIMGmc8oIhrIC2TZM8a&#10;t1BxdvYyqWYWBJdgjWklMNB1Pfv9nnVZmaeJ07KCg27bYbMlrZm0rphiiEkxTeLASUtqJmdZJxas&#10;iCYF0FY4gadl4XSaQAm6ROmMM5qci+RttSakxBICRslAZXUFMrk0UL2qrYRGU1q287PPPiPnyHa7&#10;pdZMKBF0IdaIwTYUinxPjZZV15gSKUVBwMhM3FxF04bkKm27zalfZ0UYV1AwE/Cdpet7wpzp+y05&#10;Fx4OjxyPR3JO1CprnM4UjFVYZalVUTEkU8irtK1aq7FWX1xDhcboirMOowyHGMm1kmskpyR/b2iN&#10;VQPGOP7O3/tHfPzxx/z4hz/kX//rP8W14TDHOyZOeLdHmyqZyaqwxuG8ItdELgs5ntBa85t/8HH9&#10;4//5x9fh8KqrrvrC6joYXnXVVV8KfedXfrlmIpBJzUkYkPzc2WnLbaXOGkvRRQDbteKcaxy7QCkV&#10;601jCEr2yXbSuFmsZV17jCv0Q4/WkRACIQjHDJ3YbjcMY0/XddJg6STbZIzh9vaF8Mz6l5yOR5ZV&#10;XJEYI4fDgdPTjPcebj2v37zGu55pmljzgtaG7XaL9745LIa+d2zGDU9PmsPxKAeiNmC6KyxzFIfM&#10;K9SdYtNJi+p2u2UNK6fTCaWaC2YMJcu637yeeH4+SBZQKfIijurbly/Y7/eEknl4eOB0mlEtS5WS&#10;NJGuIbAGcZi22y37/Z6b7YaHhwceHx9a06u0PqaUmOYZlzJ9D9rKcBRCIKXEoDR93+ONaRlP4dVV&#10;A9bZxh8srItk2Lz3qMbLG4YeqoDlT8cJlKIfPDfjiO82ss6ZK+u6cjocWUMgxQMAqsr1ksKB0+kE&#10;Sq4P2ylp0lwlv+mcw5jK0+NEzgmt1tZye+ZZRllVVvlynebmzlkrzpRCtWGrVfdoyS0KJ/OMv5DP&#10;qqyRY7PKgOusFde0sSdjCFJyU03LBMoQ1m02DIOgWZbmCltrUI2z0nW+Da1V2IhtiNUtkxjX+eK+&#10;lTYQWmvxfYc14qZOp0mGL2spVa53anPPhr4NxkXA91qyirlUShuoUxLX85zDhNaTqjW5NcA+Pc/E&#10;GOkG6LynGzz2JOuj3nfkXAjrSggrpdTWTJro/diygVb4pZd8pby+917OV0oNeyHvszauom6fV9Xc&#10;crtF3ndbSR2Gga9+9au8efWKH/zgBxxPkgf23l9yo2cmY86ZGsXpNVbjnCVUeTAyDiO/89/+Uv0X&#10;/8OfXYfDq6666gup62B41VVXfeH18Xe+UZcwkwmgFN5qjFNop7CdxnYKMNQiq4baKEqKVNVuzEuk&#10;lkJs+TNbezSGiqzk2U6Ta6JkWZnUdsBoR82WmjPvP5En/l1v6E0Hyxb8jo39iI9fR55OAiXf7FfG&#10;MbM8P/GTn/yE5fiScNBEY0hTTwyfEAMMtmMcNEFvmKbMOK68eLllGLcATNPEaTrJGOwyfV94fj5y&#10;OgmgPReP9z05jayLJq8jxwC5n3j9ekM/aLyHkI6CihgU2mRq6FCmoNWIVgNxVoIF6Cr7Fy9499E7&#10;xnFkjhOoQCkzz89P6ByIKZGjpuaFFMFqRS1wOk483H3KNMmwWWtm3Gzou56cC/My8/T0TFUG73u0&#10;suQ6XYYl7xwhZqJSVGfRRrJnRRtiTkw5ME8Txmg2XY/yHUYpqrLEECglYc0OYy0br+jdgKpSErKc&#10;YF1nDs/P8tDAHmWgtzKshVmRc0TpduOuLOukqDoC4hpTM3GNrMuCQgZAZzrJRBaFRRxabS25ZMIq&#10;a7TeScER0Fzqz4HzORWenp5Z5pkYE7pvBTtZgPYZhXEe5waMsSjOg4es5KJaYLAWKhnXjWhriSkR&#10;YkLpz4ceWUWV8hkNFJqrbizaOCqamCIgf6yxBrSSBww3O/qh47RMDJuBUjMxx+ZUKlKS1VRvZWCP&#10;JMk11kqlYp3BmF6unZylnKhWgc63X0EcPIUSHmPWpFVRUmWeVlI6MY4blpOUG81LpiRFTIlSkmQ/&#10;e8swOJR2LHNhjZlEluNVcytBQtzEWtuqeSGsiZQSN8UClqIthUooRcqdqkZn+Oz+M+6f77h59Yqv&#10;/9J3+PN/H5hPM0sMpJJ4kTUqKlDyOQ0Z4w1j5+hGyb3K31WBrlP89n/9i/WP/qe/uA6HV1111RdO&#10;18Hwqquu+kLrF3/tV2rMoTVuesZxYLsfGfqeftOx3e7QvWTcqJLFS2EhRWkYdc4RQ8RYg7MOkBvg&#10;lM85Lo3SkWVZSMG014FQAgVxiJZ1kSxZEofr7j6yrCvH5YhSGu89Nzc3vHqj0EYzPUqD57qukg/j&#10;gFLCq3NOIN7zPBHXtbV5nnjz5g0fvHtHjLEx7VZqSBht6EbXHA/5fPMU6PqOrrvB2lumpWuOnriT&#10;2sgAUamXplWtpAly6AfGfuTtm7ecpifu7+/52le/xQcffMDNXrJkMcbWRjlIw+lpFgadEmdGN9D7&#10;8/Mzx+ORGI5tTU/Rt3VUcVOkvREUm82GYRyJQYZM+VmBunfOS1tnWzM8t3XGKE7ZZrMhpnjJv5Ey&#10;87xQc2YYBqrxaK1JeeXp6YkY5edL3ElmtOXsSpJMoqaglMKqG8ZxJMTasmQTa5DzPgw92sjQ5L2X&#10;PGuSoSqTLw61OFDSWJsbp7C2gek8GC6LrFQqpXDWUUqR1eIYMcYQYsRagzMG7zx04mhZJWD12lY8&#10;K7RMZmv0VLrxFEPjSUrLqHbSrgrgnG9cP2EfliLDrbUWpVUbCqs4se39ZpD341wbACPb7YaY5Hto&#10;rce5TEpRcq7/vwZUuebEIbbWXVxBzg23Z2etyHnw2l7Kb7z3VBKn00kaSnPm+flwcWC7rsN1mpIz&#10;2hr2+z3WGMbNiDGdZEOntT140K3J1zSuo+Q105qZl4WwZGoF147j2bnVKGopJCVO4/e//2+Y55l3&#10;X/mYzWaDaa8b7o94r2EVbEvJkuXtrKz6yvaCYa2S60wpycMGFL/6W6/qn/7Lu+tweNVVV32hdOUY&#10;XnXVVV9Y/c3/5DersQrjKv3g6TeOYfTs9gMvX90ybr3A1onUmlvLYiAsgVSK3NylROcttRas0/SD&#10;5MPmZWaeV1ndq4FpOpCTuIvztAgWoUIIheUEYdHo+hLSjuMjHJ88ae1I855xcLy+fcuwuSfHE+t0&#10;5OHhB5zuwdlMZxU32w1v33hutiOGE1/5ygs+eNdxewtfffuSl/sRVTLL6cBympien1jXE5raAPIa&#10;tGNZFk4nQSwsS4+1G3oT0SS8NagaWOZnGY7TkXSGfVMhdRit+fpXvol3jp/++IfEdeUb3/oaX/va&#10;VwlxYVlncl3ZbnoUiXk6MJ8OzNMzX//q19jtBu7vH8l5JcTAPB8xKjMMnhQj6zLRdT2d99Tabra1&#10;/Kdmd3PDfn9LzsLM01pRcqYqRQUwGu0sylmKqmTq5d993+O6DmUNOVdCzlQ0uSpqMNSsMLpC0axL&#10;Yp1W1lkT1khJ0n4KAWc9zji0sli9xdmOigU0uSRCyK1h1BDWSFgi82kVdwyLNUbcurYyGtaVSsFo&#10;Leun1rLf3+K9Z1kWwhqk6Cg1BIiS3xejDMVaGbDiJCoE77ZOAAAgAElEQVSsDFTIgwCFEdxHrpfW&#10;T6WlLKjzXStP0bImm7OsUNZKyoIN0S0LV7OscOaUKVlg91rJKnUplXWZWUJo+Baw3rC/3dMNjsPh&#10;iTUu5BTxzhLCynSa6LseYwzH44TFXj6jlMzI9y2mKCukyCppipFKQVd5bHHOGzrdscyroExsR06Q&#10;YoViqVkRA8S1orTDGEG5GC3FQQqD966V8dCQEoXD4ZkYBSOhtUIrTd/1QOXp4ZlpPqGVrDarteKd&#10;ZzPsGTpp6A1zpqpEToFqZj75yb9n3Dn+0X/xu/z+H/xjDk9HTkdHXD0lZioeYyNVW7TJWGfRPqBs&#10;Jak7tCtUEjFPLFMg5plv/43hD3/0/65XzuFVV131hdHVMbzqqqu+kPr1v/fdei7QGLqtPPF3UEq9&#10;OC5mbe6DDrKKVoXvR7tJ1tBuphVWW4zWrc1UWhTPRSHTaaLUglGCaxDnAFIOF/fjzAi01pDSyvPT&#10;E26VVc3+RvAYIQZCCPhu5MMPP2BrvtayfTPb7ZbblzfM00xOHW/evGG3kZvWMq9orTiepEH03B4a&#10;SyKlzDB6YhT3cBxGnp8Sj4+P1ALjONC5Dqisa+F0WlnjURwZXTHGMs8zy7IwuJHbF7dYazhNE0tr&#10;YC1F2kRzy8qV89ptrexubiihNKcDyZI1Hp4fRvq+p+YV7zwpVZbDM/p4xHmPtZ1gP4aReRaOorSG&#10;Vna7nawmxshhkgyh9U5+zjlS1sLCS4nNOMqgU+qFU1eruFxaa2qqZDIhRJTikmGsZ26gVm3QouXc&#10;ZNWRKgD4gpYGVeNRKZHzzDTNbWOzYnRHLYWixOFSVV2aNZVSTNNJHEgrTbGlCi5kXeXBwzl/prK4&#10;b/IAQlxd0wbN2q5rKZdpjlqKlFxwVqOa43vJ7OWEKvryZ4O819z+DKUUSltUc0tlhVPyfXIcCjGV&#10;lpmUY5lTpu86drsd1hqOpxPTPGOclACdc4g55wtaQ1ib7Xuj5XOdW0611RfX+LzCaarBOC3cSuSc&#10;iOscUJ1tbaB83rhbNNYorBWeorWWkBZhG6pEzgnnFcPQY51jmiaOxwPLslIbKkMafNsQqBR94zHm&#10;KMd83Ny0tlH4ylc+5jAv/Nt/+/+wpOWydfD69RuOxxNf/8Y3ePvht/ne73yP+4eVm5sbfvQXR25u&#10;bpjnZ1KMeOfwXUcpE0rJ98Y5x9BtsM5xCJl5kYbT3/1vPqz/2//406tzeNVVV30hdB0Mr7rqqi+c&#10;fuXv/I1a6iI18FrT9Z7ttsf1RspEliPTHCTDZA3nQhqK3ECrqqQlESmB0AaMFaZaCoGQiqwDokil&#10;knJoN4YrSlXGQbiEMRqqhWI7agkYXuHtC2JMTKcT8yQ3fahHSIlhfkXf93z05oavfmB4fBs4Hg78&#10;7NNHrIFOD0wxcbNdeXVb8ONfEsJKDHup+FeRmD7jON1zmp/RDrpesd3JzXjME9pMeD9TasLawDBo&#10;dmNl8Qv10YhbuAonz9tXWGuZ5sg8zRhfqVvL4fmOp6cnSr6j6x0/++yOHCvDzqOUpuqELoq0Bryx&#10;LKcjyzTxk+UvscawHQ3WdLhxRClNCoXd1uOsJq6eqgo5rRht0cZc3K7j8SC4DCuV/sZIIcg8Satn&#10;yAmnFMYojFZYb6UARCEOYsumFWNQzlEzxAoeqLlQomltkZqaLZBRqlzWihWWnDToNiDWlVwSqQin&#10;0nmNwRCDJkXJoyqlqKaSEhidW6NlkTVOlVEqQVWUlImlsuYMaqbk83At7pw2uq1DCrIhp5a5u0Dg&#10;kbKkDDWLy5dbNo96/lkZ/kpuEcNa2kMLGXhAOIk1F9AaXRVGGYzWnxe/KBqGQbAu6xopOctq9uh4&#10;8eIFu9uedV1J6cg4WlKOaG3wTs47ZUOKiafDSk4ZYwOqU/hecBGxxMYFBOdtG+YrSlWMUTjbXj/I&#10;6mtYEgpZszXagJJWU0Wm5kIsFaMNWlmoBlWdYEFCJiwrQz+QB1nXfH6ceH6cCGtGG1gXcaZrESSK&#10;1ppxMwha5Sh8w8/Cgbdv3/L2K1/n27/2q/zwBz/i+Kf/ipxPdF2PY+XxZz/kzYstH970fLDd81/+&#10;g/+M3/vuH/Dnf/7n/Hd/+N/zcH9PP3i0tXTbgNsY5vWIIrJ56dnvt3TmVo5rrWAcxu1YQuU3f/s3&#10;6x//0R9fh8Orrrrqr1zXVdKrrrrqC6Xv/tZv1LMLUqq4HcaKU6dMKw2JKwDOGbz3mPaISysrWAZU&#10;yw/Kk3rv7QUQ/vOOjHDhziUVsK6SG3ON65dzQmuF1T0oGPsX7HY3dK3lMOaJ6XTiMP2IeZ5Z4yPe&#10;e169eslutyVHLa2jyyr5vsHy9PTEOBb2t3tSeeBwOJIWyZ2FUJsjp1CqMG47Xr9+hXHSLJlKJayB&#10;nDy3tzdsNq+x1tK5QqWyzFJck7ORZtDOtZbTXtpMTY/Smmk6cDweUTrgved4iizrgvUywBkr7s6n&#10;n/yEzz79lOlwJJfCugi37uWrd7x4+ZJ+3KIUbMeBm5sdXTcg64nIyuu0ME2TrEdqTS2y6itov46+&#10;tcEqJdy8NQYZbJrDp40RsLh1Mly2NtDOdfS9MCljjOgk57uSpa0yS9mKrGYKEw9AG1n51K2UiCpZ&#10;stBWIG3Lhp2xDeLESbYzJUERGGswjYNXKeSU5LWaGz3PAqoXgLpuLqKRZs1OWj5LqaTWDFpqbddk&#10;oWT5Z4qMRedJQdAMVdoycyY3yH05swybE/j5sCjutnMO10pwzmuozb6T122Dp7eysrq72fD69Wv6&#10;wTVGYsa0n+37Aec81Io1HbkUDs9HlmVBVVjDKs2wfU9VMJ1OhNSyquNASknYhykJszKfh2NZ//Vd&#10;R993OOdlkKvS8Jpzad9dcUWNMXS9YxxHlCrMy0JOgWVdeHx84u7unmmam3Mp5802x7PkjNKazvWX&#10;dV5jNMP2hl/4znf4lV/+Nd69e8vPPvsZP/zBD0ElhqGn6w1v3rxhu9nxj//JP2E3vhGsjINXL19T&#10;LHz/z/6M/V7OR8nHxslc2e/3vHjd8+rVa5wdeH565uFnM0ppeut4fHzk9Ox4/fHrP7z76d11rfSq&#10;q676K9XVMbzqqqu+MPq7v/e36tkhSW3NTcDxiZwjfnHiCJEbSsBhjSWkGVUrRssAUSoUXcWl6zpQ&#10;WcohaluxM5ocC7HQYNhyQ70ureDEVqyxxHxEa8XQv6Qbod8a/ABG9xhvKWbiMM3Mi2NeA0+HnuVk&#10;CcsT4yYSwj3zNON8zziOjKNgIYx9ZFmeKQSWOXE4Qs6BdQbFyG5/Sz++oapnhn6L7w+SF8tH+tvC&#10;B/sN2+2W41Pi7u5TrN+jbKbrHf2m4roerQ1KOyoG57fsX2wgd8SUmOcjpWpc1zWwt+L4vGLtgQd1&#10;ZNgIimKwO9To8dnR9x05Fbzv2O0GcSJDRNVATomSLAqLVpGSAyVHYlKktgJ7e3vLbrdBa0VOCzUL&#10;lkFpzat+hNNCVSuqgIoJVSqm9/Sux/hOSnfSQq4Vb70M7xkOhyOqoTRU7kApSpZnnlWv5FpAR4y1&#10;GDOgtGlrlgr0SqkFZxToRL50qKgGt5cCH4qiVIXTrUFTF5SqaJ3QJpPXgjozFLWlKMFIWONkxRmD&#10;QlOLamgGeShRKpK3K7I2Sa2y4lyzrL9S0Qq0VUAh1yqDMwKjr2hyyRgNtNyeqmI+qlqhVGo+w+cr&#10;5EJJifxzeAVxEw0Vw3Z3Qz9seD7+lGVdGLcGow05wzBYUlA83T+zTpqcE3mu6GJZ80rOhVwKWmmK&#10;LqxhJZOlIbhKUY3WSpxW5KFLjpIL3gxbnPM4r9A6oXShlASsKCXFUbVI7tNaGT7l4UzFmZXpFJmn&#10;iZgyMSaUlkFX/n8nDxTQ1CqFN7VmtBb3UgFRZz55/wn2Pzj+4j/8GT/58U/QXaHEymmZScUTwjMh&#10;Ov70T/+C7/3216lIs2u1E68+fsP4YsOSfszNmx2H50+YyspgZ+g33L69xVhYg+IUIqXucM6xBs+y&#10;JqpKgObXf/uX6r/6oyvK4qqrrvqr09UxvOqqq74Q+tvf+27NOckNbivNOGejcpZV0RDPLZ/CiTPW&#10;oFCENEMrDKmlkpLcpBqDtJWq3IZMuXkvVZymlKShlEtezWGdwzlpfcwlNC5fR9f17LZv6fseoz3O&#10;eSqBeZ6J5fniaJSSORzfc393x2l6bCD1gXEY6bpK3w+8eSN4i+fDZ3z22Wc8P5mWA0yADKXSeBnp&#10;+4GPPr7FOofShXfv3vLhu6+y2+2IQTFNE3YcUQrWRZwe7/eCRSi0TJXwEVMUR3FdBb/hvOAVYpS2&#10;xjUu3N/fM00HjNa8fLlnv7/l9PwMSETNOcuw2aKV5jhNwpPs5fPkAs/PzxyOs5zU1qpprcN7cS+1&#10;UqQoDs90OvH8/MR6ihyPR0KOF1xCLgVldGM6WtZ1YT7NpJzxVlYWa8scliU0Pp5pG5ni9KGkgEi1&#10;LJ+UjciQpJVG6yJNn85xZt61CautaMo9unALaXxGh1a1DTmltZO239fWOVHQ+Y6u79GtkbPWSk75&#10;0voq5TBaVm0bUF3R3p9Yf/JeAO8dWrdV0VpBmfYdke+JUbUNklwGvovr3hiBKWViSq0Qpq2xypum&#10;VrluN1vJhD4f39N1Ha9e7aXtNcXW6ul4eHjg4e6ZZVkp6Vz2Ei98xhgjqaTmqFlxspdFWllRWOew&#10;LV94dlS3my3euzZsG6yT85hahrFWOX++6/FezpV8nvb3wTljWdvBV4K20EbRDwPOt4cBMuaj0KAU&#10;Rombi+s4HA+cjhN393ekkPj/2HuTWFnT877v907fVFVnuFOPZDfVlKiJGiglSiQxih2FQOAA9i5w&#10;ho2RXfYBsjOQRZCs46wCZxELSOIECBA4C4Wy5WhwKFOCLUpWi5Sa3SRb3feee89UVd/wjlk8b9Vt&#10;LS2R1KYeoIHue8+pU/XVV6e/5/sPv/Va1HCtJdtpjGGaZj7++GN+/PM/ycXFOY3q2E479GpNKYWr&#10;Z1/n7OyMu7sPWRbPemN48PAB55ct2+2W+xvP1dUVxcvncdpKhlHT1nZbw6c++/rf/bNvPj0ph6c5&#10;zWn+Sua0GJ7mNKf5K58f+7kfLvM8E4OvWTDqNbFY4g51+kfqmdEY49BGA5pcJrkoTpJZS0GsdcZo&#10;KXchyPWikYxWiBVXUSwoRWt6rGlYrdZs1hv6QXKN7RCxrmAbjWsLbTfgWvnvpldEduznO0LJKG2x&#10;boWxHTF7fISSHCk1OHOG1itCfMbFgwuePFmjjOHqw4bvvD9ys38HHx+Tw2vE9AQ/bbi/68le09hX&#10;OV8NzDvDcnfPYM9oUkMcA+E+UebEXhuWOXJ751l8wDQt6EQoM9oVVps1mcDNzcR+GsnJVNXJsnjN&#10;MmW0drRNj7Nid/RLosTM86trxu2e6xe3lJRY9SvWmzUpJV7cXFNK5gc/+zbOakqBEDzbnfAP5zmQ&#10;UsRaeyw5iTGyvb/m/u6O/f6e+/s74s3EsttTcsKhCcGzjBOZQmvFDrq7v2eeFpyxtKahJFHHurYj&#10;TntQBcWAVpaCFmXQSGNoIaJUIacG70VBM8ZhXEQbUFaRciQXsR8bI4gFpVxFHjjJFlotOAQW2UKU&#10;tGxa01cbaK5lPoWmaXFNW7N8YhnNFfpeSlXODgtSsbKkKH0sUVJKoVWpBTeS0ZN9Ufh68u9yzLUq&#10;fNJ8qg6IwCT2yVIbekU5rDZdpetCWOj7DfMS2I237PcjTZt5/Y3XWG8sd3fXeD8Ro6ckKdqZt7GW&#10;ATVSxKMz1hiUEauvcYa2a7HNwYbaVgU2kaIsxc45zjdnPHjwAKXkuOfiMQbaTlNUIsYFbWT5ViqJ&#10;TdxIudA8T8yLZFMpDoquFlsFaLGVN5a+62lrqQ0HgH3OOGdpXEsh05kGW8AWj04BrTONKZTiZInW&#10;Z0y+MGVNKJZ3P/wjmrOej8P7vP/8T7jbJr7x3td5cft1mt4SyzXaweZSM6w7Ypnw0dOYR4zjwln3&#10;Q1xevsLzjyemSWHdFrQXK3QJvPHZ1//ux9+8Oi2HpznNab7vc7KSnuY0p/krnbd/5I2y226PTMGm&#10;SVUh0S+5dUkukIumKjVSJPNJVaRQIElmShUrdkNrMcYS4lQVN40PsqyA2P1yEYWulELf98LFU9WK&#10;ZpVkp4pkAGOIx8bFtm1xizzPYRhY5pmS5cLcmAosL4lxGlFJspFFPWVYDdzfF6Z5YrfdMS8L22kr&#10;qkSeJRemRdlz+oUoTH6P94Ht3QecPXtGb3usc5i8EmXkE2y4Q35PKY1pGrq2kyZHL3xEOcbtkZcY&#10;vKdpBow2FErNbAqHcb/bc3t7iymRaZp4cHnO2fkZ1jpRQO7v2Gw2aKXYbrcsvjD0PUPf8/zqilQy&#10;Dy4fsCwLy7KILVJptvdbtrstisp2i0be/yRMvn2cmeaZNkfapiGNEzc3N8RQONtsGLNmmiZ01gyr&#10;FdZZWbx4ydRTQFEvc3rwkrGnalbROSv4iKrGpSQ3IrSRe6ZZq6omaw4pPskDRrLJOA55vnqPtchy&#10;dhAOU4osy0xMh3IYdeT1HZTwlBKZgjXm+DiH53xoUj28bwVFLpKTpUBBH5dFPvk9WkPOkknMoq5r&#10;peBgo1WSpQzVgjuOe/quQ5nCbr8jq8jd3R3WdTjn2O927LZbdJ6Zp+kTFlQ5r5WVHKbWmr7rsK07&#10;qv7WWlKKkuEceqyxOC3Px1l3bJZNSWylWWsOB/CQl5QmYPls66TJOYnyGSSz2HW9LMhZ3r9ukM9x&#10;2xu6riOXqZbpJHLNdjrn0EYKeOZph3WOaZZ23IOKu9lcSAPyLDiLprU8f/6cr3zlGR8//Zgnb274&#10;0pe+xNnmId/4xjdo24bdbnfMdj64FDV08lc8fvKENx/9BJeXl5zxk/R9z/VHe77z7W8feZg5B2KM&#10;gOVnv/T58tVf/drJVnqa05zm+zqnxfA0pznNX9m88dlPl2kKpHpR2XVgWodGyYVtxQEY1ZNTgqzp&#10;VgPDqgcgx4jSjjRZsY7aJPiGrjLfTMaYSMLimoYQM37xxJirapNxRlPUwmq1pm0tuXiUBtcalOlA&#10;W0ppmcYJtGEJibx/jk8do3+KbvaU/T1GJ2LSkDVGn0krpReFKeqO+ztL236eb7yr+ZNvRJw9J6YL&#10;cBeslufM00wIr+NLZPQ3srgMhrunOz589irLsmD0K1K7bz+g73rOL8HaAeaGu/uFu7s1xhg2qzOs&#10;c6Qws8wJXxzjPtBZyEqx5I+kaIZLySCaAWMMIWXiAqv2gtVFw924ZUdhXkZWm4c8XxT5JnGZFp4+&#10;2zHtEqvOsr+6Zby5YxzFtjg936PGjCbh1Z5MYb1eo2MmpoBRLVZFfIhQGva6pagCvlAWjyqKxp7R&#10;x454m+nannPOJMt245l1knNEZSa/Y/GZlECXnVhkq8VTeWiUY0mJ1jpSH9ilHbpxrC9WmLYnhkDX&#10;tLAAS6yZwigLtlPoVm4KBJ8JKZAKKK3IFFIxGNMQc8CrQNagrXAKd35ChUUsqUmyd85YrNGUlPHB&#10;U3yQUhQyUR2UcCm3yRXvIGB7RU7VHovBoqWtNddSmizfq5R83cFKW5Qs+z4muraj7cXaergpkEtB&#10;G4PVgRQ9OSS0ghx6nn644/4m4pzl9kbhvZxPYIULijxvRcaT0VZjOoPuDLotKA2YKGpg8hilaI2l&#10;7x2dcoIt8QsqO1TekEMgesN+O3FzfSdOAV3LaVSSnKHK+Dgz7gPDMPD48RtcX1+TomBCjJHFztkJ&#10;SkCjaMwabTV+HmlcT2Md97vM1fXEZrMisQYbCAUCckNn1W5QriWFwKrvCdOVWEl3BZsLbfMK+drx&#10;4NOfQ29fJeUtP/7WO3z0Zw0r57nN13RdR7ee8WnC6Z8hzmtunr9NnC/YZk/CUpRn8luMGVDaofQi&#10;Nybcgk8Ln/vFV8of/+bT03J4mtOc5vs2p8XwNKc5zV/JfPbHf6SkHDBGs5SlVvZLS6TYwUpFJwgc&#10;O+eMazqUUuxH4eGlIvw0xYw2hqYxLEajbUPbNhVQH1j8UpVFSRkppY6WMhFS5FfhIdOoVamtj4Fl&#10;8aSYj+w+YwxN0zJNEze3N3gvYO55XkhR0zYtqgS56FYdpubSvPe19CVjTKJtWwrCLdRJSl3mANv7&#10;LUseGVYDOWfmZcEwEmPAGoN1ti58C9o6Hj58SEiioIRAbTeVEp2DChPmSVRSBdpo+raXBTM3KK0I&#10;S6GUSEgZY4Q9Z6wopNM4oTWCXsiJu/t7chi5v9+yrUrvylQ8QWlYloVxHPHeo4ySltWSmaaZhJSn&#10;xCiLl9FGmmdjOXL2cinowlEJjikJ5iIEgq8lM1pKUXTFYMjjHZTklzk7SiEpWUq99yxhEYtj15BS&#10;ojUdQ9+zOTvn+uaG+3h/VKJSjDjb0vc93kuuVWzNiD21CFBdKbE5C+dR8nrERFFZSpSytJPmko/K&#10;n64Nubm+RlUSVN6mWEUPraOiKCqtjtbqg8/6yGMsBaNtfd0cX3fVTOvfVwU0ZbGcHpR4Dl//kvfY&#10;9z3DWs6P7W7LNE4oDs9THbOEx38HrJbHG3ophVnSBBFcL4tu362kHbRmCp2RVt9s5fM3jcIjlPbX&#10;RCqCx9A2V+VX8p1i74WuEyXQOUffDyxzYVkWcpbjG9NUrbpWimpcy6c+9SmePrtjt9tSiiXFxO3t&#10;HX3f45worIfjos3LrKdSis1mwzzPlByPBTqliKp+c33Ns+cTX//61/nsO2+zvd9i02NxEZQP6nFP&#10;3N7e8kfv/38ArKzkTm9vbzk7O6Nv25ppnNnv9yzLThThkvnBn39cvvHbV6fl8DSnOc33ZU6L4WlO&#10;c5rv+/zQT32+NrVIbsqYl9c9KRtKrBURWpbFkDIpJjARlpn9uGWeZ7RVGK1pG0XTalKGFCEnBcWS&#10;c2CeA9O8sCxJyjpyoRRNTJkDYFwKLTJ+WcQq2ohlNZVM8JHb25GmaUgmYHTLo4fnFOD69s/qEmEI&#10;XmG0w9qOHCUV2XZSwR98ZJ5H5nlEAdYpUioUEsuSaFVFL1RkA07LslrtdjEUlLHEMpKiwnVSAqN0&#10;C6phnAs+DCjjsE2DMg2xaJYYKidRluBY9nIBPzS4xpFCA8Yy5Z2A2CkM7YAyHu9not+iy4wtCh0T&#10;GohsmRaD8oGmGMJu4r1vCfbC2RXTPHG394RiscqxRIV2Dp8hLlIUEnIha0MxHJdzgIxcDOdCXcQj&#10;pcCy+Po1+liWknImVIB9VjXjVjEHsmhxMFoSSyTkQEiRy7ML2lUvQPuuoZTCtN/hp5GSIq5C5GNO&#10;8t46S06yeB4sx7Ey8chiMzVKVXuqrpiMDNQMYQGjDL4um1llbGVt6mrpzGhyQVpDiyybpdQ8IsI1&#10;rCFC9OFxFehcF+iUyZkKdK8QewWgUEVQGvLwSQKIyPld0JIVRKy4SiuMdVgr7b8xJObZY+vSapWG&#10;outzVBhrsUoxDHKjxGhL1w0QE6DYbDq6vqdkT4hRcnzOYIBm6KDJLMtCwZMJFAK5hPoaZAFTSpbL&#10;ruvJWdpQjZVFe5z2pBwoOuHjjlxmTDHkstA2Ldo25KxQ2uFDxpiGnDVvvvkpvvn+NwFL0zriJL8b&#10;MhmjDFrPYiVHSoEavcJqhzGwLDPb3ccoteeVaWCJD/njf/URt9e3vP6Ln+amu+XV/hd5+PAhV3cf&#10;88EHH7DfPubm5obbq0kspDfvE1Mi7CJdN9Cvtqw3lhQNu51nGQ1aaYzuUErz4198Uv7gN/7wtBye&#10;5jSn+Z7PaTE8zWlO832dn/yFnyjR1wvsmICaizowvnMmlyTZLq0qlFsLwN4rKZ7wM13bsTrrJZum&#10;IsZUO5k1Na+TRUWLYrcL3h9bOrV2lCLlNML5ayQP5j0xBpqij1a2g6pze3vLul/x5MljVus1+90O&#10;7xeWeREOItC4Bq01PkZZPCoDbrffi+JQCq55mW1KSRoqna2toHMWxcI1sgwlscz13QaA3biQU+Ly&#10;8rKWdoTacCnZsaZpxEKa05HjlrMUk4QY2U07yUeuBhyuNnmWY/PiMAxcXFyQU+L65oZpmkApUXms&#10;o62cvxjCsVRkWRZhIiqFUlNVfjTONdimkcVDv8zUyfsrWTxtROVTpb7PVYU7LDu+hCOyxBjzctmp&#10;qo2qLL+ismTTkiiSmlKbJOX5LotY9KwR7mU/9LRNSzf0XD2/4v7mjpwSzjb0bQtGFo8UxBoLHDmA&#10;ouTlIyw+pSR8zRhF5TKHxtBS85yOFDImGYrOLz8IStUmUgVZi7qZM1Qw/AF6f1BVD58TfWgwVWJn&#10;lfewqqRVITyopwrIVWVTh8fk0N5ZxUelxMqt5LOjlCIEafClQNs2kIvYXNEVS5Hk+FrhZaYi/D7n&#10;HJvNBjVHlsVTkLZTBaxXK1pjWJaF5EUxd86SUsY5asGMvDatavurrW2wzkkuNh7ej0IMkeB3Ncsr&#10;2Ut1yHBqSz8MtE0rboGdlE09e3bHgwcPmJeFz33uh3n33ffY7Xa0upf3LB/su6IAlywtq9rIDQRj&#10;rGQNdUZpze3tLe+++y7Pni2cbTZM40QpmcePH/P662/gVpp/+S9/n/G+Ybvd8vmf+GmUUvzmr/0B&#10;1rnK9pTConme8YucqzlplFHHz+c0RX7o3/zB8vXf+cZpOTzNaU7zPZ3TYnia05zm+zY/9YtfKCkf&#10;GG0KcrXlHdQWpUhZ1QvKDDqhMyiTkKRVABTdquHJk8dszlbs93vCPIsagkIrCxhiLMSoUDi6rhGo&#10;di61qdQJvF5ZuqbDmGoLFP/WEYNALuQE0Rdur3dsXm95cPEqOTqePb1nv004u2EaR3IqeC8LX4yJ&#10;dbNGGVj8zLyMxOQFnYHCL5LxOmTIVNsRIyxpoWi5yJ7mqcLPHY+fGFKM4PZ0Q8OjVy959Ogh+13g&#10;5vqGlDakaImJmqO8FyXURdrOEk1gjntiGbG6RZk1qWTmsIhCZxOr9cCD83OsNWyv78hhR68jWRXW&#10;ztA4Q2sbKYeZorRdFkgzZLsSxbEotG4pxlKMJuMvaUkAACAASURBVCsnqmApqHKwCUsG7lDGUpTC&#10;6iKcxlytmqVIhq4UYi0HyqWQkyiOyhisEWuhaQxznMkl1sUyo0vBKkvWghlwgyzsJSls16CdwTQG&#10;ZRQ+eMI00rYtQ9PQWENJitI4fEmycMgJKRbPlKCIQihbiYYIyWd0I6VEBsM8L6iisNqJtRGF1XJD&#10;RGVRRsm6Gj5lyRSMgnxWDouhUmCUrWUzcrMEpeu5UcT2+wlb6KGI6UBuAFC1UMdYfbRR56pCKgVo&#10;aVEVwLyjqCyK9oGrqBRamdp6KhZYVeR9LBTm0UPW5FTY3e+Z4sx6tebJowucdTy7+pCzRw/pneP5&#10;1RVzmClFWoW1ztgmE5KnKC/MSeOwzqK0IadEjBBjISV5zdYqtJbCorbrmMM9RY8oVWiHAa06lIFp&#10;CSzLQtspWeraAZTlM5/5AX76p3+KlH+ND7/zIS7VxTCOxBBJaaTkQgiJcRxJVhAZpUBKmZy35BzZ&#10;7QMff7ylxA5cz7/6+m9jjMG7N5m84tt/tvDs6YrPfeZnOFtteeczb9VyGk9OE1ZHKfCJM/McCXNH&#10;yRrNQI6FVA7K7oRyjh/74pvlD3/jO6fl8DSnOc33bE6L4WlOc5rvy3zu594qPvjKaDOUkolRFC+l&#10;uk9kxA75PrEBlpJJlaPWdg3WGLqh5fz8DNdY5mki1ZxZyAlvfQWQK4qSzJw2ohYVxA5ojCPEeLw4&#10;ftmI2tSMkVwMC1pAnssrrzzhrbffwjrLs2fPuL29rSqHOrZLxiBohtVqzcXFBW3Tst/v5WdbK2pM&#10;FBj3Um2rJWd0tlhraFwjTZEUurYlIzy/eZqIMdK2DU+evMKDByvatsXP0A89z252krmMjpILPk0Y&#10;KyUmB2XHaM1qteLi4oL1esUyL9KumTPtWjJOxhhevHjB3dUVfd9zeXEpx3U/URDVcVmWyqWLKBQp&#10;ZXTTHNsujTHkjNhAEbVRV+XuoL7mLAuFCGSZwTTUPfHPLUaH7ysUcuXuqZprizGCFjvmoV1U1/cy&#10;VVYgRd6fVSd5zWEz8PDBA0KJjOPEfp6Y5hmFonENXS8NrtHnqsolcszHzF+qua+iNMbUApZS8LUd&#10;01h7bBQ95ANzlvOigiJQClEjY6poFkU+KHI1M3kYyTJWrmc9JpKtlP91a52rwqaOC19MovYdsC8K&#10;5P23siTX5KFgJoosnw8uHtO0DdpocsrEHCrOItfzOlC0PvITDy/y8PpSkmXx9vaOu7t7uo3htdde&#10;YxgGxnHCaMNqGHBKkbLA7ud5JusouV1rpCn1kI88WItTqoq/qJdKy/PLFU6vjaFtGmJxwjU1itVq&#10;BRTmecIvHiioxeNc4dGjR+Rc+Pmf/7dxzkn+sG2Ju/r7ImfJvNafuyyVU1ruGIYB51qstdhsqwtB&#10;fn/5qXBzc8t6nGiahhe7W87Oz7m+0XzmM5/h4aOHXD2/4stf/rIs0zU7O7ROVu2UKNXpYI0h1fO7&#10;ZFEu277FWoezgZ/90g+Wr/7qSTk8zWlO872Z02J4mtOc5ns+P/zznyliDxS1UJNIMZLKTNELVnVU&#10;pJuw3g4lG1oaIJ0zrDc9q00jF2ZOk5lZvKiJSmeUKaQYGac9IYnlyzpRUg4AblUXCW2Em1YrI2ud&#10;vlxk5tqCKLY90Mrw6isPefToEY8uX2O33XN3syMG8EtmWSa0tmjVoy10fcdms8E1LTFHckloc8iD&#10;yc/UxuGc4BFCCCQcRjtcG1FRg+oYVgPG9LJA6j3NYHn4asurr/U0K8Ps90xeMS2JOFuyb3AKlNUk&#10;MkaBUxlTMqnMODNxdj7wyisbimp5Po8YVbBWs257TC6E3Z75bguL5+z8koerDeM4cpdnwjyznxOL&#10;9/gAOWu0abCNJavaQplNRXbIQtq2XVWgZAEtSd5PjAEK3ovltZhc82RH/QytkEKWanU8qIzSTinn&#10;Vdu1DKsB1SSstTRO7LHbuzu22y1aKZq+JRvQ1vLwyWPOzy949uKK+92WkGQxsShqsBGlCyUl4uKJ&#10;tTVUYSrqQpQ96yxWWUJKRC/togUosTCPiyxnUZalsISqFB84g6I2St61fkCURilzzNSJcKiOi1jK&#10;GVUEbK+NwRoHSviBSifJQNYFUZdSracKZV7iMVDlaEmVJVOaTRXQDIa+cwDs97PwA7Wu/D/HXBLG&#10;ikaaa0mQ0pAJteyoAuULgolwju3dltu7p9ze3vHKKxfM08zoZ/bbHSonQvDE7NFK07QGH8A1Wlpf&#10;laKQSVmsq0pbQkjYRm7uxBTFZl4yPjr6VaEdztBKbkL4OaGCgiLL1rA6p+1aCoa33/40y+L59re/&#10;zbe+9T4KSOlejksutLbBakv0CPOyaFJUjKPHuMx6veb1h69RcmZKgWkPvUvsly1FNyQ8ihUPnrzG&#10;q69/ls//+OdpOOO9P/2A73z7j8kpc9ZlyJF0QGfkFqt6cmyJSyKnjFGa4vYUpVmdG/pe0XaKUhJf&#10;/Fs/XH7j/3z3tBye5jSn+a7PaTE8zWlO8z2dn/7lL5RlvhNrpgJrbLV7QlOEd6aylC2IJlRHUbNv&#10;mvOLNedn5wxruXjNJValUdF1HSkkGqXIOeG9J+VYeXSixoSwYIw9LhkdoKvNUFd8AFWtUdWIp5XG&#10;VgSA5oyUEk+fPiXGKEUrzpFqm+iyeLpWrHjScujY73eM455Y0QApJYy2stiaRi6ol8C+lFp+I4pb&#10;27YoDcMw0LZr5tmR0GzOznjtdcXZ2Rk+7pjnmftt4OnHHzMMn5FDliXrWLKurEWFdZb7+x2Fwmq1&#10;4vz8jN2Y6pJuay7RSg4vJVargcFamrZhmibhGCrhP263e0KMaNPKz6mcOpwoHCEKxMCYltWwYlgP&#10;aK3Z7m4rXL1grKVpWozReC/ZKkKu/L2qcVV+XZXLMMYcVdmCKGB93/PKq0949dXXGMMdTduy6ntS&#10;zrx4dsXTZ08pWS7kl2WmbVsuLy7RRjOOI/M8o7SiaVtaLEohjMucmaeF/binZE3bNmJvrhnAo2JW&#10;84XLsmARJa9kaaqMKYoyrXXNHuqjOgjIDQctOUZKbdysqqAsgcLCFBXMkA6A+qLq1xVKknbXGKQp&#10;Ew5Z3Zf/CPriUMpTKiPvYFMVO3cphZvra3hwKYp1CEzTjK15w4LwPXVV61KMdSlV6FpeY4whBMkd&#10;9n1HzoFnz57huszl5YWoiO0Vy7jn/v6e89VauIpA33eEYmjbSNuG2gx84C1SlWB9zGwao2t+Vlpb&#10;QwhcPN7w4MElFM3z589Zpp3khrWclzc3N2I71o62bfm93/td3n//fcb9vlqurSxoWlRE00pbsPyO&#10;0fRDT05SlDMqBb0or82q5/XXX0eXcMwgGmN46623+Ot/7a/x+NHP0nUdX/2tP+D9b35T1HzvGfMo&#10;LbYFmrZlnvfSpuqztBTrlq7rKEp+d3ifJKPZOrwP7JeZn/jrr5Xf/8cfnZbD05zmNN/VOS2GpznN&#10;ab5n82/9hz9XxnFEqUyMC067qvwkut7R9A6tG5Jv8cvC7DNGZyKFeZ5pneXho8c8fnWDNYbMREqZ&#10;vmsYVufkWNjvd8Q8CwbCKoamE7XQWrHWVbvqPC+cn59xeXkO1AwhhZwWYpBWwoioPZBpGoeRPRRV&#10;BNDudMPFxTkoxTjtaFuLXxZCiAzDCuscudrYtrsd435bsRBiyUu60GqN0WKba7ue1XrDbhKcRjFi&#10;2Yux8Pz6OV07slqv0HbLk9ce8eCJopSJFDL3uy0vrhfmkOhVoNeas3ND23VcffQMYwqvPzzn9u6O&#10;837h4ZuP6FcbbNljoqNFEUskjgvLbNhsNsToOe83rC46PvzwQz66eiEWQ20hN/TrFjXP3I2CF+na&#10;Fq8cKs/SzOnE0ttYzaOHF7SN4+nTp2Q/yXFICVUyzjUQEzZnLvqB0BamaWLxHhS0fSdLe1URU0q0&#10;Q8viJ5QuKJvo1o5Hr14ynDWUpavLusXv9xRdePLqE5qmkZKS68hqs+FuuxW74+0W0Fgj1uFNKxbc&#10;FCN+CaSYKVnwDiWDVMQoVJE/W8aFRXlyBo2R/GHOJNSBEiEW4brcee+PyqMxGl0qzD6L6pWRjOXB&#10;Slpqji+mVBVsVUuA5IRcKrYDNKqqr8ebKgfsS/0Mqtr4GytE3TlHLrWYqFp7ySMhtWiTJONnCyl7&#10;NApnNWebDeM4MScPSlAc2jisAZUUKEtIYvd2jWO7v2cYBj716VckQ1siL55fYzUMw5oYMz5khqZj&#10;XiJYmKYR4wwmGLSWQqjrmy2ol889l4JrWtI8MY4Tw6pnGFZcPuj59KdfZxwXrq+vRB0lE5PciEhZ&#10;lPlQMh+8/z7ffO+beC+Z377vGc539H3PNF1QCmzHxLI0xCQ3n7ajp3EO5TTaacCx2mz4kR/9JZqm&#10;5erDr5OWmdzCenXJavU64+gYuksa50jLPR9/+B69mmlVRqcWa1vIhWnnUbZgtMLngDGFplGAJzNR&#10;lGcJE7oZ6NeGvJ9JjMQy82P/7qvlD3/949NyeJrTnOa7NqfF8DSnOc33ZP69/+hvl9vbPwaotrSW&#10;xsgFv3MNRmtCChhjsc2axTnU6EVdK4q27VitWtarFaleGFprcU7TNBaK3H0X8LuhFLBW4RonTY51&#10;GQPJuzlnj+wxW/M8KUlmzs8L2hjAigIiHTHoJBf8Rje0bctmOKPrOnzw8ryNxbPQtu1xEU1LJOWA&#10;X2TZE7VGrt1SSizzjFZJLvTNoQhElCdlJoZhEFbhkhgnUS3WD6TZ0TlHjBHvDzk/sZ2NNbO4LJHz&#10;8/PjAnCg2b3xxhtcXl4y+8L19TVXzzO73ZbZS0tksFbUl3nBWMu9MVxfXwtTzS9Y16JQ+ATzIkuh&#10;c6L2xhTRNU8niBHJyPna8DrNwkGUKVXBrdZeZXDOYWrbZ0qijDnb1D83aKWOzbKpgueNkXOhlEKo&#10;qtnQ95I/VLBer1mv17RNyzzPUiCSEtM0c3d7yzRPtE1bmzEdyidySXgfCMGTYqnPR86xpunEpqk1&#10;OUdiksxbBrEG1wX2ZXNqOTaT5noOIRVLgk9QLxtGlbygTzSG5qokiqX2k5O1OSpoaADBcwQfKtOx&#10;NpnWxzNWWj6naTx+fnLO+LBAPZ+ctSgt/22ttHnmJC2+xth6nAWPEoMh6YMa3cprSImcNX0nn+1l&#10;Xggx0nUd6/WaeZm5v8t0XYfVSkqfkIW5IA2393fCj2zbQW4gcMhTauFn8rKN9cDBPLS6xhjZbXd8&#10;9NFHbLcTd/d3xCjPf5wEM9I2K8nD5swSq/KcM41zOOe4fPCAs82Gjz7S8nlbr2kaTykJ7xdZ8rVG&#10;O4drHF3f87f+5t/kCz/7H/D8+XN+5X/6mmSJG8M0TfzYj/4oTx4/5uOPPuLZ1RUffPAt1us1cff8&#10;mBNNKTG0Ha5psI0o06Eq1qqeF40THuv6vGG9WmOsrsqkKOYltafl8DSnOc13dU6L4WlOc5rv+vzX&#10;/8N/X37zt36LkiPWKIqSC59Gt9X+2QCgPLSdxWmFazRFWVCerA3WabpBFAjrAoVISDMqK6lzR5Fi&#10;VXK0ZMSUNljr0MoQwkwMkrVKsdC1DTnBNC4MQ4ttDSHJkuWXhFIHdIM8Xk6JnEMFy7vKZNOUsjAv&#10;d4R4Tyo7fNhimzPJSybZgBQF6wyl/oo9XKinKHbEhJeLQ60gZbRLlOCBjLaKxg6kqPB5S8qJppuw&#10;7R7XdBQKKbaU0qFNAB2I4w1hXlDxHtaR8wGUCuT5njjd41DoZEmLJoxb/N7idx4fCvM0AR1pF/GL&#10;P4Lbx3EkFY1aCtpJhm9JCe8zpm0wTUtRipgTrU0UolggtcaoTFgmlCqUygAsMVKiLOuLl6xh43ow&#10;imQS6RC4q+xKKekQ62NIC6WAdoWu62h6S7e2JDUxVYVPAcF7dtud2CeVYvGB++2O4BPLEpmnmWn0&#10;kDTaWbIX9e3ufgtUhEiMWGOwtqVtDK5pyLFgtIDciyrkdADH62pR5BOLoTrqd7kIekV94rJdlr7K&#10;bqzKsTJwgNFXrnotT5Jc4IGPWMhordBWow+tqApiOpTCvMRUHH9+zMScaYx5mTNUHLEdWmsWv2f2&#10;E845bF2WlAKrRUmdavmR9wFXS3pijIQU6dquqpZQVCSGgLViv1RKM08LSjv6biCFyH5aMEqU00Rh&#10;WQo+FLp2xXp1BsXgg9hvjTOkItnOA8Im5URMudpsW1KCm+tbYogsSyJGacsNQT67ctNGoZQ54kdy&#10;lHOysZrWabC3nD3csB3PGPcjyq1gP5K2e7TTWHuO6zqUnZhCxMYMtuHywQ/w4OE7rDf/gJxhnj1p&#10;I79D1usV//D/+l949913UfNH9M232cbv0LQNresBcIPcPDi7mLEuEosn73bEIC3K69XA2dkZDx63&#10;9MOAcTOrzRrT7quVVtwKv/yfvlq+/A9Oy+FpTnOav/ycFsPTnOY039X5h7/+z8p7f/I1sX4emxFF&#10;YbJK/uxwAR2zEU5aEoXLOfm6rA5ZLE0IHtNmYkykNJJyJkfJGDktFkJp9xRFyasFo500P1bV8KA2&#10;HDh6pTTH6nkhVEjZjZAAhJ1WciEjjYvOqiMLMSbJNWml6x39FpSuNfZZFiMrSljOiWXxOOsEmO0q&#10;967o2hRqQClaVzN7LMd2SWMMrW6rSrUXTMRe2ke3O8keHfAJbbuq7ZY74QY6ea3ey7I1jiM5Z/az&#10;rW2HohRO9UJ6iTMxBEJINbdVj2/TEmIk1AbVUBsozSfebzm2ouyVUnl/SpQcpcBZSy6RlCLBC+i8&#10;pGoZdVl4haYQY5B2zqN6KKUqOcuybIzh8uKCJ6+8Qje4I8x9mmeMktc1zwvTNNE0Lbv9nnE38uL6&#10;BX4J8nOWUMt/RFHej3uCD6gQZRmi5u8OUisccQ2HxQs+keXT0vaqyJ/IxFHze4cWUgHBQ6EkXc+/&#10;mhesuIeXvk/5voM6KYw+eTIll2ML7iFreFgErTm8I3++1VMWTWm4NcYcb6A0bcvZZlOzc4lcHItf&#10;mOaJrnIt+35Ao9lut0z7SRRtpTg/P2e1Gnh2dcW8zFycX9BrKUkaZ18Vug6AaZqY51nKmJzjfrpl&#10;t9uhEWWuJCSzaBTZOeGOhsCySCaXUrDG0Lbt8XP8Mqesj7nJNE2IPRz5HtfQtpmUVFUZ5XeO02Id&#10;Xgq19Vje3xAj/TDwypNXePfdd/noO8+Y54VuaPh3fumXeHT5GX71V3+V2XuapuH+/p6vfOUrfPad&#10;LzHPYjOPKTKNE83dHe+++8copfid3/nnvPfenzJwU23Ciq7r6Zue9XqNbTXLMrPeiKPCqEzTNOx2&#10;Gb8sbDYbXnvtdUwjxzH7HW0jv3OmaQRgtVrRaMff+DtvlX/09z84LYenOc1p/lJzWgxPc5rTfNfm&#10;f/vH/2/JOciFrVKkIGUVRiecLWCk3EXX1JY+5LZYgFRVF3BKihkUEFNmmpYKFBeroZ/FeumUInUK&#10;ZTU5a8kueU/jRPExyuLjhDUNJTtyETWIbIi+kCJo5cQqpgzaOGkDzIFYIpmFnBPGZnzYQ7kWXEaf&#10;aTtHt+lZn8Fur+sCFZgWT54U1hqsdrRdC1nVghBpRUVRS2hkQdatxrWKZRLQfS4Gaxq0mQjRU9hT&#10;2DONPbc3O+6uW6apIeeCcxsuN46UHMt8jXEjBUvTGh5eXvDo4SWZG4yGuCT29yPbO8U8FhIa6YhF&#10;rItKVBxfBD6f7YoQJxKFnHRVvzQ6R1SONBUFEkoiqwJasH5ZwRI9qih5bDQhFEJU5GzIUbJ1shgE&#10;YhuE82etgL/rRX/SoEuh7aUk57U3n/CpT72JaQp3d3fc3L3Ap4UyN6SQjigNVTS7tOP+bsf+fsS5&#10;VspvskYVK6pzgZIVKmpSsahshE9oKovQGHKM5GoVLSVBKtIkmmuU7+D11FSrazoqhlpptFaYeiwV&#10;iqwUObwssTlA1VUuRyuoqqVLB1RHSqnmEJMcr4r7ECuqqaVOLxdOAFXLbQTtoY7IFpRwAHU5sA4l&#10;i+eaXgpfsHhfIMnyVbLGz4VlzsSocE2DUi25WGLUpKQpWGyjyD5SVKZbdVgH0zKht7kiJXpCCIxT&#10;YF4Sqii8X0hRlrO2bcgpMs9blmUhZbGPtp3DNQ3aWOZppqAxytBUq+g81zZhbZj3CR88Sms2Z46u&#10;aSnlnt1uR8npuBgqMppMyoHkNcEZduPIs+fP0bzK6Gd2yy3aGobzM37y3/gJ3nzyM3zz2x/zla/+&#10;E+52W8x64ff/6F/w5j/7NbTWfPVf/FYtnNpjreH5syv+7z99j+urb6DSLaV8QNv0nD929H3Eh5HL&#10;B2eUbodbFoq5R7me7ixjV4nVAuPkOTuLrC5nfEikeWJeFkJMJGamaULphHKJ4iGGyN/4z98o/+h/&#10;/PC0HJ7mNKf5C89pMTzNaU7zXZn/47f+aYlLZXJVpSLFSIyRTMBbj2szSgvLTNdSkXme0UraQw9t&#10;hEaLAqKd3El33UHtE4XLmFLLSQyqNj6WWiiTc8bqBtO2YEUxOGR6tObY8hhTEvXsoNqoT15MywV5&#10;qVf+SilhucUZupauqdy0ZiVKaOMY93vuw7aqJIGzzYaLxw8Y+oHdbi+KZkrH53gYbTR930smz8ti&#10;q7RchIesWZZFbH99TymF3W7Hfh9FMcTS9x2FRNd3OLepyALouo7N2YZSCi9untL3PSlG7rdbdrt6&#10;Qd40hBAr6PzQx/qSm3d4vqqqrUq//Lu2aeh7yUWNi+AaDsqsQsn7HmUttFaTc81JWkssQKqlKDES&#10;VMBUjp/RGueaI7pCKchIZm1YrdDGENNSrXRiycwlc39/xzTNVUWSv9vvJpZ5JmdVWSGST8xJwPBU&#10;1SjW85TawNl1gtkIi+QkyVVJroub4vBwouJpJec7SWzIBxC9NopSJP96bAFFvg914Ai+PPeM0cfX&#10;LF97sDfr4zkjhUovb6LknHG1lCZVVZEkllSNuFVzyegiSnjOmWXxKEVdwECbjHUWTc2cTqJI62KY&#10;l1mKWiqj8f7unt1e45elHvd7mtCSc2Y1DDx89AiIPH9+xfWyp207Ql3Yt/e7imKQ5bi+JeQiuUEf&#10;Us0Pltp4KxnI2YdqcU6VSWrxZcF7T9d1VWEXruHhvbGNq0xDmKdFFMrDeV4k65qzOAb6vocCm7MN&#10;b7zxBlOMbLf33N/f89HHH/HWa5LtdFZuUCwsvPPOO3z2nc9yfX3N5uyMZ0+fYtctb7/9Nr/wC79A&#10;CIF//tu/Rt/3POgvaduWx6sVy+K5vd+x3+1QTLVsSCy+2hgu1mucWzOOE6imKsbyeU4EpnHCJ2kx&#10;tc7WzG61QLvEf/Zffr78z//d107L4WlOc5q/0JwWw9Oc5jR/6flff/3/KSUnStZV6dPCcUvIkqY1&#10;JEVOUGJmjDPGGHwMLHMQULdS5LzCaE0pUizibMPQbzh/YJmmiXEslDzjrMWoBsuAdY4pjpUJJ4Uu&#10;xvQoGpQqWFOvPgs4a3C2qUoQlKQrCL1KXeWg6CnQul5IalJahL1XZubFU5RYwkwbaHRBWUcIwlTU&#10;ptA4w7DqWa/WNE3DuJ9IR0XUVHB4oJQIyknOygeCL6QotfolOpSWRWq97ug6y25XuL2ZmMcVMTpC&#10;CpTOos4jbd+hcMQUKaOoq/Piub29Zbu7I6bM7BtiVoBwI41tKARChqTBh0wik4xckKYCURmMkuKO&#10;VskxbnXh0fmGs8Hx7Nkz7nRt1FQWtEEpI9y9oo5tkglh8BlryVmQIyCqZy6zyIyANoamaaqlNpJy&#10;wmhF1zdYp7i/v2EK91KA0ylcaTBmw4vra1IUhXoavXAyk1gGl8mLeqccCoPKmRxi3c80rl1VPEak&#10;KMO0eHbjRPLVGukaKIgKqLTkIUuu7EBNrrgCiiAclBLVTtW8aooJrYS/KI2jsrzLQlDt1qrIQpSl&#10;kbS8LDhFK2qxTL2BUvOIqgLZBR+hUQdO4aFtVAFoWcxLoqR6cyInfAjoeZbPhpIyIJJYn5PPzHNC&#10;JWnIJTtKtuRkmMYoFusMKM39/YQNI33X0w0rhlWHsYq77R23N1vGcUKhqnVUo7SjFCkc0tqRUiSG&#10;TNvU5TZFCvL8mPfs9olcBEujtKo3KJyopBG0dpSk0cbRukPhj+BYhqFjGDpePH+BXxZUyVjrMMVS&#10;csQoyY3e3Ew8euTohoFHT57w3sd/Qtju+fTbP8Tbn32T0Sd2o2c7iSX51R9Y064s33j/9wgxMs+K&#10;zdkr0G34j//2f8GP/egX+b3f/V0+8/oPs9/vedgnnHXYrBknT/Kau5sZo+7p+57zjaNpLZkJ12na&#10;IZDMnmXJzEkxzVL0lIslJI/3BmMsYIleMZggv1fUjtnDf/JfvV1+5b95/7QcnuY0p/nXntNieJrT&#10;nOYvNf/7r/9GyUpaDZWqxRhKEava5FpH37mjUhZCICVRIFJZhI2WF5qmxdpeFoysSBVo7pywx2Ll&#10;wWmtcVaTjYEonDgKx/yVc4ItOOStrDHHfJIw+5xcpNYsVggB0EcFqhTJYik4qocxRqwVFVOyfQXn&#10;GnrnMMawG229CFe0bcvQt6zXa0op3N7dcXd3Tyn5yKYTVeOlanF9fU1KmTBbUoqkIpnAZpA2x0eP&#10;NqzXa7bbiRAks2i0wY+eEAKf+vSnGfqeGBS73Y4lTcfWyP1+L6/TB2IU1ePALSRFrLXEcFjMJat5&#10;4O4JIsEey1IOFk9nLRcX52wGx9XVM5yT9kpVnLRiVlh748A6x367Aziqt4FUlRBRSoyxVTGzxybG&#10;UgrT7PGL5+Hjcy4vLlmv1txv75mmmc1mzbpbo5Ri8kqshRV5scy+Zje7ykHUkinN0kaZQv5zXMkl&#10;S5mJVoZSCtvtlnE/YoDVenW0jOYsi+bhcVAGc5CoDrQI1BEZ8ck5RBdLOWT/Mhk55jq/zAPmLPgK&#10;pRSqcjRzFutnxScev5Z6HEPw8hk4FPgoWUoPKmzjHN4vhBiAUvO8tVU2RmJcZHn38niNbsSyGkRR&#10;bJqWlKQJ1DlHzFUxVUUyeiFgrWWaRvb77SpmRwAAIABJREFUkfPzNathYNyLgq5qK++B1xm9MB0l&#10;Q1wwRtH1PQV5Til7XG2dHceRthsYhp6cLfM8kbN+ae+tmdEQAjkUsc1a+XnWCqt0qIogWV5LVqJQ&#10;Ht6rBw8esN5sBIvSCkNwGAbeeP11VsPAx9/5iK997WtybJqGxim+9a0PiOkhb7zxOv/+L/8yX/61&#10;L/OLX/wiX/jCFzg7X7PebI5KpDXymRtvdnjvKxdS7OaucYQ4Y6IhpEWe1xiFGRpAG2ibhwCUIjdN&#10;Uo61QXdBa4NtluN7dHNzi94Zfvnv9OXLf386LYenOc1p/rXmtBie5jSn+QvPf/v3/l4xYSFqzxIC&#10;ndng/UIOM8SFRkNrFZ21YCzBK9KSmBZp/NS2SHGJPsfPimQ9bdthmwmdM0bNlFSYto7oPSomdCrE&#10;WEgxUVIAIGfJfzljaW2DKuDnhVxB4Rgph5niLCyyThTIJSzQGlrOqsUsk5Km0YLIiF5srUtZSD5S&#10;zAtphex6TKfQzQVojbE32CbQ9pl+1QMW1IzPkXHZEfKuXsx3xFBIXsozrOqZ9pn93QUpJUK6JZdC&#10;v/kO6+aS9VmkaRqIK/xo0clz1jcEfUXwnt52XF6sWekJlxPrVUQnz91+D3nm9sqxuymU8gC12WDM&#10;FU+enKPtno8+vsOWtzHF4MwipSDF1EU6V1utZQmJnKGEjOkHQWVgeXa/572Pbrm7H3HnD+nX54z7&#10;p1JcMggiorOOy8tLsk9M454cB4qGlAI5R2yT0aWQi8Foh7WiqsU8C+KkKzSt4/y8Y7WyhHnGFMWD&#10;4TEGg98Hpnnm7s/ucdHQlpYwe0wSnElMGdc0FFVtmsclK4L0/pB1olFGTJ5Jslp5UTjVoYpi2WWS&#10;lVKQoiTPZ5whZ0VWgWSkxbVQRCVVtaU0J1QptEZTQiD7SMp1kazlNwWFtg5rU10cE0UVKduxRlpJ&#10;Y5LsIwrqz2mMrfbQCq/XEGMgURfcRhYn7RTWaNARSsKpQgwRnQu96eiMYVwWkvc4LclfWexlIY2H&#10;nCMZ3ViUyYTiKSqAyZSS5Pn4gmYhRLgpL4hTIPiEjoZOD1AC3bAiRsHDmMYRc2TMmWZo8DYy94ku&#10;PULlibY8o3GW6COmgNZbxsnTrBJ2yNw8e8Bu3NLYHq0LbSsLWOKeGD3LEkgpELIS++cwk/VMXh4T&#10;U0KpFcpYSvMBT966YHPxCD9nhtULtvsXrLs17/zUD/DOp97h6jvP+Kf/5FeI/vfprcZqS7p79P+z&#10;92a/lmTZed9vjxFxhnszs4bskdXsZk9kk4QsGbIMk5QlPRiGLcCGX/QvWoANGIZtwINIWiYhg7ZA&#10;tkm1OHQ3u3qqysrh3jNExJ6WH9Y+J0swJVF+rbOARKMy7z1DTL3X/tb3+9i9v8euL2lHz37zdZ7e&#10;/QL/1T/6R7zz7nN+enjgob3i89/8VT788ENe/vQFchbeuTvx7J1n1HbSEfThmxqj4iqvXj0itXF/&#10;vye4wPlsWc6zNpdVKbKlrszLmdIqLuhUg3dCDpa5zNikSrs/7XDO8R//l1v5J//Nv7w1h7e61a3+&#10;2nVrDG91q1v9/6q//fd/S372s59jjOUss/p9/B6Ah5c/VxJmVwlbbd1PWJmXhZSLKh/monhUpXYW&#10;Q62N0fQcu57zdz6fqaWSS1YKYe0Uxq6SXDLgLjRL25Wg0mMFlnUFBGN99zeqv8l0w1gMEYxBqnoO&#10;S63qj6yFZhs+uj6upwqaszqCejgcu09JswyfPVNC6uPjzDyfGeKI932Xv1ZMhSqqyMUQseIp60pO&#10;SmG8LOxDiDjnMSZjDNcsvvN5ZllWgu0NV1Ga6fF4IviVoZ44Ho989NFHzDOYtHA+nwD1bvpdI4TA&#10;OBlifKAkBbY0mo4mdhpmreovpJVOefTdB5YBw7LM/PCHf0mTxP39PakU0roSQtD4g/WRYYh842tf&#10;56tf/Sr/5H/+feZ5Zj6r4hZj7F7PSs4F52LPGdRYhDmIZupNnnEc2W63V4LmPJ/JqeK8I6es11np&#10;o5UoaTanDAZC9OpbvOYLvs0P1D+dWtlpoa02as+5a7Vhugrone+gT6PwHdswxkHPi0wpd9jMRQnT&#10;DQVj9QVsz+ZDzKfUvv5ZOoRGlS4dxcbphka75D4mDVq3mE637Q1uNaqANo1l0Xug4oxm7YWo532e&#10;T+SccU3wIeCaeoFTV6zHURWslHSUVFq54FWv488KxpEeg2E1aaMrm7Z7ddd10WzQrkxqFqKD7iHM&#10;JasfMCi1l3pRztWLGgdtbNYzHE9HTNOsxRgt4zBiw8oyL+o1vJKGmx5zZzHGU0plWVaszbgwsN1s&#10;sB5KrayrRppI0cZ3HMdrHubpdCbXFzw+PrKumYeHBz788EMeHnRsebvd4r1hu9myf/oU5z2vX78m&#10;hMB/8De/zW/95m/yy9/+NhadQnj58iXf/OY3GYaBj80n/PjDH+Od59133+XxoOd/mibOpxMg6hvt&#10;VF/vHUOM1FxorTKfZ3IulFbIOWH65IHr6j9Gj2HrSnhKM9ZYXDH8jb/3XP75//bRrTm81a1u9deq&#10;W2N4q1vd6t+5vvytb8mbN0d+8P0P+ejnr3jMR0op7KZ7DaRPj6SkUJPWKvOSSSkzn0yHgWhINtYg&#10;DcQIdCBMrgW8qBdNIOUERkfaNB/u4u3SfESqUIEwBKz1WIc2Oj3OoLZKKVmbBgd5TWC1eai1+/4m&#10;XdhestLA0KQgogvxzbQDDDY4xmEgTiPOeGpSGE6xC9IczVjC4NnejfhhQwhB4y7GrS7ks2FZFtKM&#10;EiqbUExD4omSEq0J3htam5hnS2NSvx2W86OQksXIE2Ic2O3uNWNuWTidA+uasCaypjuOJx2HrIuw&#10;LJrtiLOEfEdJO+a5UFOiFihFMD5hXcU5bcZr02B3MBgLtVSGONBEj+Pgx95geQY3sN++2xtMQxgi&#10;holoIqdD4s/+5Q/IuWKMh66IhdFji6HlisNgcUhp5KpjnsaoUjr4HcNu5H7/lO245XQ6sp4yx+MJ&#10;Yww5Fc7nM/ncsM4yLytrKUgfGw7DiAsBMahvr/+5QHSwBjFANrTSyFlhM9J0zFUuzRZVr6nLLOdl&#10;1Nipeuj6GDMiyrNpDtcBOq1WEFX96D5EQV/HOT3fFy+ikkgN2EsD1smhTa6+RWctDqfjkK1RRZCL&#10;wmu0gYveMw0DLtgOY3J46wgddGSqQo5SvwfGaUMMEecSpTRKbZqTaC/Hy7yF74iAWGULW48xlnGA&#10;ECOpaJTLmrQxlFY7lTToNUhDWsU4IXhL7Uqnt4m0PjDniHOWMIAYg7NKiN091XHyas66qWQa3hm8&#10;BVpBxGOMJ0T15bYOooKAtVHHp10l20oTjZwZ4sA47CgFToczp9OJNT+yrAvL6jg+PvD6k5fcP3nC&#10;NDiePrmj5IVx8AzB4kxlTZnt5PnOr/17+tyrDudgv93w0c9+wquPfqTxHjuh8chxfc1T2WGmIzln&#10;TubA2c2U5Z6aRmLwWPbU3BAZ8K71GJxKyZAy5GxwwWPxSPNIdTgXaQlaNtQCbW0YI7iaSanwq//R&#10;l+S7//THt+bwVre61b+1bo3hrW51q3+n+uqvfVPSqoCHnDJnOfHi4YUuuvfqQZJSOh5f/XmprD2f&#10;zFFqwdqh4/l14RmDBt7TVF1xznY/onqmhvEt7bL5BsZ3JSJSS6VIYYgR5wK5FNJausexL6xqBWNI&#10;6eItVLS/Yv1dJz0WpOnooe8UTlAaoI67WoZxYLPZYILvcBNtQEMIlFx6U3MBZdjeVhTCtFG10UTW&#10;NXF8rdlnRnTBnNbacxU1eDtnzXNbktI4sYb5PDNOwv3dPTHa6/lw1nJ8PLEsM4asRFMfiDGyrKY3&#10;Fk0Vu6SjfCmbDt2pb1/Huaun8kIEba3hPxWj0GrreYVKhY3Ra6PvFlLOGJMV0mITpRQ+/NGPlLaa&#10;lbYZY1TICer3Q4RhGMj5oqI1wF3z6XJOpJR4ePPAPM+cjkdev3nN8XjWsPPSyCWzHLKO/GZVlKft&#10;js1mA9bq+/RYiIu6fAG56N9VWtaGJq9JvarYrgzqGVRyLddjY6/HST2FFypo6Yq2oeG8HrdcCjmX&#10;nl349vgazFvPqX3rZ1V4SieQciGpup532L8DGvdx8cW2C9jI6+upd69Qmh5Xa/Qz+q5OfjoDsHV1&#10;3E8T1k6qGCaNDzHdu6uN6VtfoOl+WmPVd+qtql9R0Ew/af28azblZpx6BIcq7602COo5tNZQTKaW&#10;wrmclcA7OHa7PeMwKiF2o/7ctaiXuTU973Sl158TPgRGp3mUm43SVUvJHA4HdnehR8Sop8+KKtEh&#10;9o2FrD93OHePpt2SUuboTzQR2n5iu9lwOikU5zyf+0aJZbPVTZ/D8cj++Q4L/VwL3/3ud/n85z+P&#10;X18CcHg88LOf/Ywn7xumzYZVEjEElmO53lPSGuflTFpXnHX9+aQTEqbWfi+qUpxqAiBG9W5L6fTm&#10;qhsXUjttt678yt/5vPzx7//s1hze6la3+jfWrTG81a1u9deuX/zOt6QWwdqB7eaeJ/fvMowjS6cL&#10;7jb37HbPmI9ZaYFNyDVjpCLSsEYbIe9Ggg8IVhdRnao4jpHtdssweW3sZAYjuGC5BHo7LDirDYvx&#10;iDjoQfClNErKlFb6wlnUz1arhoU3oZWC80YhJzESY8DYRJMFEaMgFReU0Nm0ITifV6Zpg/c7vN+Q&#10;s3A6ZtakjUbukRLGDYgN5Fw5LRrBEELAead5eNYRXcTOmXVZaaUo9MVlxGcEgzgQfB/h2zDELUPQ&#10;/47eMsQJYzI5aQj28ZR58/KsI5fjF7QJLCeOSyS1M8V7ShNycdiyobSASKU1g3TIjWlVwSiFPkqr&#10;PyNSdLLRes6nI87BZruj1YWcM5uwJcSB+bhAa6x54VxObPaWaZwoVJwZML6H3nttlFIp5JqporTO&#10;YCKlq2oW26EmsBwzh3bizx6+rxTbdeV8PmsT3psn57xSKq1VRS04rA+I6ddDycRhUIWuNyeuR0qU&#10;nJXimk1/zUujrC3ZJYLD+NAzGnUjgOsks1BNxfvQwUVQymVh3vQ7F6Fko4qpNV3pLvo6tujfBY0s&#10;KE1zOuWSZWh6hIfReA2p0seyO7ymaqOINKpkjWPxASmNJZ31Oh8izjhsMNSUOR1OmNquo7OtCfNS&#10;GEd61IbtqrzDWXDYHqVAHym1gO+NqqqfYi3GRbyziPV4aYixiGjOYC5FM/iyjpr6UQhhxEZPTsKS&#10;EzEaXMhYUxFbMN7QfCGbhTUlzVU0lTAMbDaG1iq+JYIHYycd7TX6OYMxNDFK7k2QV4MzExIrQwMJ&#10;wjRBDHvNvjwX1rmynDO73Y7tfs88z9DAIZweH9luNwRnWZeF7M6Ymjmnwsc/+5Df+2f/I++9/z6y&#10;+WXGYeQP/+QP+Ivv/Z9QPuLh5QGzvOpHdeDhcWV4Gnj3c+8i2zc8Pj7y+IlHiievlfNpIaezxnUM&#10;Gr+RskapONuw0RLi0MFBXQVPFsmu58ZCy3r9cFGcKQQf+LXf+qr80e98/9Yc3upWt/rX1q0xvNWt&#10;bvXXqi998wPRxa8QO43zEtT9/PlzzucTgxsZh4H52FWR7sszTRe44tXjJ/QFNDrKlqURh4FpM3K3&#10;v2PcRtZ1YSmNGALe26svK5gALWCNwRnfF+726sNblhlEfWVi9fP6oDCS1mqnQPbw8b7QVeUmgBh8&#10;CAwhknMkpYX5fMbYwH7v2Gy2TONIOZ27ArpirCG1pb+Gu8hIlFzIfSQsJ6UNOqOP3JSzZimmqv9b&#10;qqoyXUUawkCMkd1uZL/fM46XOPKZ0+mItRVrLI+HRz7+6GNqVqUWuB4n6JRKueTgVaQVVmk9HoGr&#10;z/KiVuQqndiq0RI6mqg+LgyqjBltxkJQNU6ysK6qWOSyINIIWRXd1grTZsPd9k4VnOUyqgshRDwa&#10;zRAvhMzesGD0ukop9QZGIUO1Z2QidBUOhgHisNVz2Qm0oBTWRocPcQmNv3hENUuz9uxC6bhQzQ6U&#10;t3RWZ3HOKM3We4ro57AdztJQb58qaJ867q1dR3FbrTQRnLmobaY35RpNIa0hoo1ObXq+lEZquzpk&#10;cdZgbY8SaU3JtfUtlMZYe1X2Wms0UZ+kdUofncYBRDg8PPD4+IBkDXy/eChrLlcfrgbM136O+3m8&#10;+k8vqrLpmy61q5tGqaXofRecXove1u4l1ED2dV1UtQuRcRjBR0ouqq4ag2v6+8NgiCGQW+Px8QA+&#10;a77kxrHdbuB+1GOZO2V3Gq7HtuRM7dAp7waNIwmeOAzMp5mcM9aphzl4NJ/0osxay2635dk77+jn&#10;nTWr0SHXyYOUEjZGqrWklPjJT37Cb//O72CN4Rf+8Jd4//33+aPv/d9873vfw3GmSWOSAhimcSQl&#10;9R8+f/6cu3dHXr16hTF6fx6PSh2OQYjDgLXdS9oVyMt1fPHMXjZHLpmstbR+L+sIbnQTpVTSIjp5&#10;YAZ+5Te+In/8v9+iLG51q1v91XVrDG91q1v9W+uL3/iS6HpQx9LUzzVzOp24u7vj7tkXkPYSmuDc&#10;BmM81mo0hHOOVkSD6KunrpVSGnS/oAjkumKMo5RGKpUBCHEArzERzl9CvXtAuaAgGnShX6swLzPL&#10;OuuoqgG6GqI77bqYNZdAcixGLFKE0gp2zAzR9ygMwzBGnN9TRTgejgTrcMExDB7nDdAwphGCRizs&#10;79/Fea9h8U3fqZbKeTlwOhkMpb+2LphbM+z2AbvXGI7TYceaEq3qzv4waMRAGCtiZnIfi01ppdZG&#10;DFustZwPG9Z5T9w2klgOacFZi98GYhtZZKasBd/VVGMSNF2wW2+xLNrUtC3jMLDYRsknMDq620z3&#10;lbXKdjPibGWdD2wmpTOm+cTTp0/xNF7PD2yChtPnlFjyiTiNbMcNxjhyDy+Xa2MZEGM4nc6YpsqU&#10;iKXUgjEK4LBNqKvgXFAqp9Q+GmlxXptIj4eeV2iwROewLlxHVb3x1FTUlyoWYzTUnFqhFCR/Kn/T&#10;6vhkNZoO7wengJLBAUr0LK3gcQqXMYDVEVsdU9XvL9XRpMNhLt7Cy8+bHmovgG0Y12jGUqVeGzDX&#10;mxxp6qt11mGNw3qPtO6h7RsJxqmKbq1BLXeFRunfsdFSwYSoo83NKPCldU1ULtEknrQ2akvkXHG+&#10;K+fxAu65QHNM3/fwGBqtGpDCnAqVFRcj0zTh48BaKqXq5x+Dx1hHHPTfh2nAOotYwVhh4/Q+aLJg&#10;TMCHkTgOIJlmKyYaNncbNmPQDYbNSqVgEhgyRSwlN2o5aEzJNLLZTFjZkkvh7u6ZBsTXH3FeVoyp&#10;NAql3CHi8WwYvaMNmSnu8NbjraNaR1oT0zSSl0xLQkuC5ErDMYVAS4kf//j3WJeFl2++h7WWNw+f&#10;8M7GUNNMOj8Qx6e6oVI/h8kLh1fCT34oHMvK8RCI3jHGyKmcaDXhJkuMgnUZYwXbksajdFW6duhQ&#10;SnodtGVHzRaDNspjHNhsJryLGiUSavcON1xp/NLf+aL8+e//5NYc3upWt/r/1K0xvNWtbvVvrA++&#10;/YHYTnZs4nQh0hrruuKd5wuf/zxm95R5XqhrYhiGniUYcF4VB28jpVQkO1L3xwh0j5+9jsStSWMT&#10;XJArMVBH1976qS4ZicuyIE0bqTmvSFcvnXO0KqRSkCp9vK9c4SBAp1Hquqh2EIdSBwPWOoYhsttt&#10;KQUlAhb1QGkGYyd5NvU9DTGCXdX31TRGo3ZlEgHntcmbponoA+f5zJoLQxwYwo5SMvvdPcuysC5L&#10;z15UAE4pi1I7rfrtaqkM43D1IbbW2O13uEEDyqW1TiwMPXDeKMSnqLKgapnDe1UcS1m00fLquRKj&#10;ZNDLROUlV0+uEJTu+RwGaq3c3d3xd//u3yUtht/93d/l5etPFMPvHTEOxGlQUmxKXUGzeOfJTa6k&#10;ztb0eF7y+lprWKvB88YKUgo5qarUmjbIwYeuAtNz74TWMoJ6QmOM6j1cV3JO5JK7aup0pNmq+phz&#10;VthM9UjPAFSlTq/LaZzY7Xfkmq9k3VoLpnJVqAzmeoyMtYTeUGt8xOXzaSzHtbEyRsc+ndFRWKcj&#10;g/rdXSfSovdFU0+hdx7nPM03ss39vVW9bDVffY+lFKooPVZW9c4u8xkfAsv5rGrgxc/YtAG23VNb&#10;qkKeLjmHzr2lkmoOKf0YcQXmXDybl5xQVbhHaq2cD0LKGYf+4jRNbLdb6OfSOFUPLanTYVVxz1m/&#10;z7gfefr0CZv7gf3dHm+Fly9fwnxSBTirIntc+udvlWGIPHlyz7Nnzyhpw+PjI7vdjmkaeTxcNmaE&#10;lDLNdCXfO0YzQr9v1lXpp5dnXW2NdVkVR9RVvJRW4jT1e1E9ji9fvuwU5KM+G7xShgHGYaQkfb0w&#10;BF6/fs3Jvub+/o4wRPb7HcYqtGcYdMPL+p7D2hK1gily9ZbWUii535vdH+28V2jTMKhS25XoGGN/&#10;HsnVP/wLf/M9+dH/9eLWHN7qVrf6V+rWGN7qVrf619YvfufLErzDOF3IltIQB4bKGAeef+4dnr5z&#10;z2L2+PBAy4Z5qQiOlKXDNhzgSGlBM9UbtWmTstnqIv4yeqijcZYQBhDLMmvD4GNH8qutqXubLOua&#10;OZ8WitSusrhO8OujdH0UMiWNffBWlaoYItY6VU6ahmIfDzNxqAxReN3eMI4jpSVyXcEY3hxe0Gxi&#10;s9noaGBI+l5tph4Ky7IQ4kDYTEhK7MbIbuN6KLYuoL1r7DeR0QUd55SsfjO3sr/zbLcbbVbSqo1v&#10;XTWAfV36GCWIKI3VWAfOq0JUlBJ6f+8wRnj96qekvLLdRI7HjDiL9Q4ksdluQSrrOhOGjTZlLXI6&#10;Fta1YCVifewRCDqWJjZTa8G6TBgtIjMpr3zjl36Jf/if/wP+7E//jN/+7ZdsN8JmA0/e+QKIcFwy&#10;tTY+ef2a/W6PixMpJaQAzVArBDtS23KNPog+IPQxT2sILlLJWBy1qdJmjUeqkHO5evEuXUueV2pW&#10;GAu1kksFI3oNG1HVWAo5ZUpe++K/K6Q0nLNspkkbo6BZgNZa1rLQqLioEQGX8HnTFUBjTV+Id29r&#10;03MFqpBa58FoYytWKZ4halPVTOtjrhrjQdNx41ZU1StSsMHSSKRloZZ6BciktBKsoZainwHTm1+L&#10;lMp5Xsjea/NmLMEFWtXYEjc4Hdet6Liq0RFtgyWGkTBYSg+5b1VhP8YYpKuftiukuS74GLm/f8qz&#10;Z+/iY6A0Q04ra1rZDIYQtxiTMTZQBZa1YqUyTRsoPXDeCcfDAZMDSMBPha985Rf5wlee8+Mf/5hP&#10;XvychsGPC7accdYwH44UGTEeBhe4v7/j/n6n5NIgfPHL7/POs3eV0isrIYLtAfeWe7a7CVfVIy3z&#10;idPxjPUra0rkNRNDoGWgWcoKTgZM9YzjgMHSijDYRF4LbVGgzxQdY9TMypKzji4vhZYn6lKoZcMQ&#10;nzK1kflFYbSGaHfsN7CuCVrG2w3GJNYlIdUzn1TNtcZ2D2pk8Hr+SoMn908Zhoj3OtK+LivnecZa&#10;ozEb+w0PD2eMzUwbiw+WX/37H8h3/9e/vDWHt7rVra51awxvdatb/ZX1te98INZbnHe6CEaVNhEw&#10;aNxEjApwKRLwzlP72FnOmi93Pp0VfoEqGJrXVWitqz2oF2hyk44Oess4jjjrupftolQuQFcqemSA&#10;vdAVrWC6j8t0b9VFeRIRah/Ns9ZeX7e2CkVHPkE4zzMxBBgGxch3AiZWvXtrV7xOp1OPuFBPlzYG&#10;lvMy6+exhlJUbtMdf21MD4fXOGc7OdXhukJzgamkphmAzqgfzvf3LZKvvjpjzDV4frvZcDqfWJal&#10;e+qEu/2ecXIs3cuVS6EsSj0UY5SuWDtZ1F68d+opdFa9ZU00BD7ljLOWOKjSoHCVdB1zdA72+z3v&#10;v/ceT54+VVKrMddjn9aVaZqwpvDRRx+xvX969QymlJDegLSm3jbX9JhqXbx9rvsgL3EN7e2IZfdc&#10;2a6a1QuBVhomF4zrCmFXPI1VAqm0SnFF/7dkWlW4jjU6aum76qUkWtvVNEd0hiajns8+Sq3xJhe/&#10;ZOgUXOm5ghcype2QFpBSoPVxaN+9cb7HQBi5nuNLPEWtlZr1us5rYfUr1rieDaoN48VOWjt115tO&#10;7n1rd7weL2PCdSwUx/U+s9ZwTm/9purVVOpp7TmgXJTCrhCCbqi0/u/Ba7P5eDj0Bs9zPp1Y1hVr&#10;DMuyXvM8jTGsOel11+//u81IWhOg8Ra1qWf1eEz89Kc/5fXpk06pVV/v+XxmTSsj8Zot6r3HR89u&#10;p0RaYy1pseSUePHJJ9es0MuhGYaBwU2IwHKakdZJuClTkzaG9BzFy3vnrBRQK7Zv0nRPZ+vqc32r&#10;nA7D0NV5j2TBBQeiyuspqYJrpgUMpJKZl5nz/BoR2O71uYtZlCKcliv9uNVGqQWPx3QK0na3Zbvb&#10;MsTYQ1ZEJxVi+NQYsD5wP52jaa3lb/2n35A/+B/+9NYc3upWtwJujeGtbnWrv6K+8etfFV1oaUMl&#10;RpAmqti0hkjBOiFE3XmWbBBjwHjAkTOcz4nTOSHiCbbh3AWOAtYIQqXUFWMi07BR2IkFmmE+r53a&#10;2LBDABymRwaICC1bWnXQLDT1VnFB84sDY69ADmmin18UxnIJgdbRPIeulgx+HNmMW4y1lNOBZVlp&#10;RlRFChCiJUQwttCaUiVjiAyjx7lJx/yaRk5Y5c9Q1kRByOvCUhupj2wOfqPKWGlYDLl8jLERY7aK&#10;3Q9PqK5xWpri9KsuvsVmzWqMDVkyzR8IY0Dy+2ymd3E8cDrM1OXINAysbcbklcFswBqaGQnGI2bE&#10;BYN1AyILocHpeKKKZRgipQkYg3H2bUSCt/gYtfEgY63h5ZvX/NPf+z/48Y/+nFxPhHHCeoMYx5or&#10;p3NmXgr3z6I2fh3gIWJpTfPWJOt5pjdHrefkGRFaaaSciCEigI9Bqam5aIMVXG90tQGTSg9+p3sG&#10;dXRV+oXXipI8aToWaUSv72IKTSpBWGX7AAAgAElEQVRG1K+XJUEBrF7SPgbC4PGhUznFaFxC3wRw&#10;zlObUCX3sdO+GP/UdUcBsXrdeeOxLuDchbabdLRaekNZlZ5bL3CipVBN0d/1geDcp0arHbXUK1DI&#10;GoMV2zdOVN3TuApPCFHjCzCEOHTgUIU50aRineCMRYphOaUeYs81KsNYq5/Z9XFYpxe66bfRuiaF&#10;AqFKlmkwjAP77Z4QAobC6XxmXlYETwx7pu09774feXjzwDK/wdiGbQPRTyArrz95w1o2xBgRGXEm&#10;YMNL2loxwfBk94QlLYgUSgnM85nXD6Ijy0Ub61Z0EysExzhFaJXNZmL0G47HI28eXuumDnpf15Yp&#10;dcXhEQkYBj0K/by2LBRbaUV9s5vhjppXQtW4jNE4ooTrxpe4hnWJ0l7T7BskHahJaGeNbzmnxuMh&#10;sayNGAeGOJDsgBhLayNSBt3CapBTohWDHwecG3Ci56m1wpr0XtUNMM2azLlQsmaUSquIaK6moUJb&#10;MDT+1j/4mvzB//IXt+bwVre61a0xvNWtbvWv1te+84FgIA6ROIarh6a0PlLWqYiqmKnKk5Pm1l3D&#10;sLtfrJY+0knrHihVwpyN6gnKmis4jqMqJaIjXutxBiBOumMvPT5A37tSktH37DlmF6rgJfjeXX62&#10;v7960VDlRgQjb5UPELwPVy+Ytwo+WVdIWaEPu/2W7W7HdjshIsyzKofOaeD9NHpqbZzOM5ccw5QT&#10;5+WgXsCqOYKrUXXjfj+xmSaWc8+R86v6ypp6AEMIuNY4W4WxrMuKDMIwecBwPmvMxN3dPSEEluPU&#10;MxpXQvd5rWnl/skTHcmsugA11iNNWKt6n+IwEIeB9fGE946SdFw1Rj0/tdSr2qZNiaoql+biBz/8&#10;If/1P/7HOJOU3Bk31zHH0/HEq1evCSGSknpPnfe47FhT6WRNbcx8b3Q0GkNVrFr1Wqi14if9v6rQ&#10;/VrS/Z3eeVJOGCyuWapzPVtSoTkX6qyq1HK5ALQJ40IqVUX80gCp4qk0VBveqqagGZvWGFXK2luV&#10;j04lbbWql7aPplqjqqyURqP/ju1RE61pc2o1DoK3L9M/51tFyjpLqxfipMN5389B1+G7Z/DyxS7k&#10;Sm0YRL2M/kKKvUCZ1F+bexSC0mDBOd3cWNcVofbrpquJ3hMIeC7eQot1lioFZyw4j7OW1v/9cs/m&#10;nPuzI+mINLDf7Xnv+XOePXvGbkqs68q66k1qjGaG4jUX0SfXG0PRuAuvOYdPNndsNhvePD6wrgvr&#10;kjgejxxOD4zTdN2MSqvhyZMnxCF2pT6DgSbC6XTidDxincWPXuE4VpX9muX6zJF+zFprpP7cqkbz&#10;UoN1tKZ+wBA8xgilVrxVlW+YJuZ5oUljGAec13uMrt6VWrH9uaFqNazLivHqD6xNCag1t+5tjt0z&#10;2/q1XTtNWFXdaZyu9/DpdKIWvd9FLt5YNAe06fNxGjb85j/8Vfnd/+67t+bwVrf6jNetMbzVrW51&#10;rV/89lclpwoYpDkQbeZq08VLazqmdokEsFalglRUcTDW9OD6iDGB1hwpCbiuFDXPOE4McWBeFhoJ&#10;5xvRR13Qmx7L0HTBHTq4Zkk6wtWqpeRKSVCLheqxAqUuOtbpbG9ANQdPWkWqAmCuGWyGDvjo45wp&#10;E22hVVWnvPc0I7rAF/V9xThirdJPc86kVRuN7CrLnKmiYJjShO1my25/p4Hyq1IWO1QeweD9hmnz&#10;lGmayHmmyZlN3PYFqypDUc666KYQvaEGKHlm3G5pUjicCvvdjvt33mVZF9ZT4pNPXnC/aTx9+hQT&#10;3vDq1cKvf/sJ1lp+9IMXpJRY1uesaaHlASFSmnrqDGe+8IWnHE4K/xGvmXBLaUQX8XHScbrSEAlU&#10;wJlIbZWXrxZ2W8e0f5ecIvN6QCycz7CsjiEOLGvFWMH7pkoffZxNhGCERkKMaOMRHAg6ymcbYfA0&#10;9Hqros2QGIXs2GAwDfVDOpT86fqsMdCMQayhmn4pi55/mqF1+BDGMWzj9dowxiBGKFWhJD46Wqeh&#10;mj5VWVNvqJrBadifvqcRlFgrWGdwtiuGdKUdwAi1QkqFJgFrheZSH3fuXlRjad7r6zZd7OeWsWJw&#10;nQmKMkgVhtLhMLXpcdKmWO8DEGpVKJIxGj1Sm8KZEEilXP2KRpx6OavRMdZm8M4SBgWZUKFhKTX3&#10;+0jfx3j1tiq4R58bpjdNKTXSrKPSmEYpBvET2A1rdjwcCmv+iGoL086yyZ588NSckVJIa8Lagf0Q&#10;sWakpRkxE9vdyHb/TIEr5SdUzli3UTBWqsRhYLPLOOfY7/c8fbbrqtsrUjoryIiFXM7YoCAn4wPT&#10;dsQNjrB41nOhlJWU+oaS9Xq9lazPFq939vmUlbS7EYK3YDNiBAZLmCJmSpR6BHtkc+dhtaR0QNId&#10;Pnim0eJdRIyCoyqZnDNGBO+hFsipYQSGOOKMQpSkFIwUSrPkWkBMj5nRzbJSPKU4pFpKsXhnsQjW&#10;ge+AJIfgo8dYy3/4n31bfu+//xe35vBWt/oM160xvNWtbgXAV3/5a3IZT0spcT6fqT0PsNRM6SNi&#10;F+CGc67nGaqXyzqHpS8Moe/uK3FSnC7QgvHEEHW3HBArxBgV9JAz9hII7zQOwDlVjmqpbxu+T3mr&#10;LmpNWcvbbK+eV1hK0fDy7jHTxlBNioroh5wz83ymuco0TTjpHr9OQx2c7uLHQUcYj8ej+vpKwTnL&#10;jL5GafpZxmnLOI3ql+xeI+8DYXBd6dTF8rl7Fec5qV8omH6skmaTFVVectbvFePA8Xjo/kbd9d/v&#10;79jd3/Pxxx9zPh84HI+U88w8z7x/n/n2t7/Nb/zGd3h8fOT48Ed88skLykkD3b3fMI4D1ekmwG6/&#10;58tf/jJvDjPf/4u/YCkGGwJO1EcZfFDvFZUQI7ZTV6cxMk4jyKx0T1El73g86ojdZtMzGlv3Ssl1&#10;/FEplBfqY2EYBqbNFu8cy7J2RVFfL+WEs461X1MXqu3lGhOcbkpYiy59lRArAq3WT6nD6knsPdWV&#10;EKp+ygHXR0XF6AZA7cqeJj80pHsoy1rJJeOMXnOtmet50bFWbZicdf16dVT02rx4vjSeQeMi8BkT&#10;Qt9YsZh+HZqis5yt9MgV0e/VujLvjFdKb+t5jE3vKWt0Q+dyfEofqYxVGwYRjVOhH5eLMql5hLWP&#10;82ocBp28qj+oo65N8y76d7Oak4h5qyYbf/X4ttpwRv+ttkxtFUNgXmbyy1e8efOG7fYFz58/59n9&#10;e8QQ+KQUTqczpZ2R1tg8uedwOGCDqnKlwuPjIzTHZprwThubS4RILjrREIeJaZp4ev9F7u/vmM+z&#10;vk4/L4hcSaopJeLoGYYR44UWGgwe77WBd85hYtANlrx0z15/lmRVckMwHdZUrlmXAMuiauE4jgzD&#10;wFwy63qglIDISNx4vHdIH//FWIgRY7tSbXuupblQbnUKYhgGdvs9b7q3kz7Bsa5KW9XdELpSLDTT&#10;9J6yFhcCrelzddps+vUj/NZ/8WvyO//tH92aw1vd6jNat8bwVre6FR98/esi1WI69jOtKzmdWZNG&#10;N1ivBMlLc9VswLmI8wGDo5SzKkLGqUenat6WNENDKZr2SgO11JrxweJjwNjKOitQwlijI2DBYKKl&#10;FShZYw4MDmss3hoa0ERVzdYapmlDarFXemKrPRPOBx0x1QyCPkooeO8ZzAjGsPGN/X5PGDscJgQd&#10;gzMoMCaEDoFxWCNUsUg1VBytGppTgmcQSLnRTKYZxzDtdVdeBsaNsNpELpZXb86EkEEC1m9oS4A8&#10;EsxMjIYYRCMI3BEfHbaulLYS4pZhtOCfgBk4HjxvXsPx/CHCyjJnHh9esLeNb//Sv8/9/iUPb35E&#10;dD+hpNcsx95ITXdY4yjmAeMcu8EhcqS2BeczpunC2drQ4RgV4z1WAtYGLKGfZ8+yeGLcIKaSiwUT&#10;MCZgTME7i5rrMjkJrZ2V0tq9chqNqSrp7v4Zz54+o9RCfV3x2YMpiDR8UMiRqroaFSJZKC3r6PCg&#10;EBJrdOOiYZBalYBbO3xG3sYH0izN6FWFc9pMeaN/rCrPYoS8zBzPK8GrN692f2pdlZIbbMDiWGXt&#10;058K+DBWVUNjVeWxrjeWHeJibf+c9RJRUQElh3qreYXWAFlHSGvR5rehOYWVPi5qL5scvUnp0B7X&#10;lcfLuKt06NOleRKgdOCPsRZEww1bpXt1LYjTnERx0LRRxTQsfYNFBEwPRRT1RKaiirBCeqzSY4Fc&#10;dGLg8p4+BEQiQkDwpHYmbgzj1nCaG0Ya63wGCuM04trA46szBQUvZQcigVxGzosnDA+ImfHhCcMw&#10;Ulruo7EL1jtyOZGK43xaOZ9mJXnWQnEHMIXN3hFzYNgFxi3MaabKQhwnnItU1xvDOuJWg8w9k9OJ&#10;0l6DEGPFxoy4hPiCWMuKIa8rNRyx0RLvwHuwZ0FsRspIWSMSPmIcR8IQ+/WruxY62pwRMrEV9Qba&#10;gnPCMAzst5Zh9MxlQz4cqEWV6kt+psXrfew8NE+nOSmd2XtqShiBzXbTR351U/Bv/ye/Iv/sf/rj&#10;W3N4q1t9BuvWGN7qVp/x+twHH0gpRTPunO05gYWSM1V0ATv6AD1O4JrfdqETii4mpMnVj3YlaV5o&#10;oN5rbt+g+WZrWtVz5lxf9Cqevzb9vTCqH6o2VTCc5+rZqq1eKY6laK7cxSt2yTw0lzE3H/EhaBRA&#10;0Cbn4g3cbDaE7vOZfGUYBkrVBd/ltZpBP/swqII4DDhrOR6OV4+X4uPlqrJaaxmnjWanbUaWZebh&#10;8UEDw7vnqSb1LwanUIzD4xGMYZxGNtOGITaWZSXlpn7HrKrWsN2z2WyoDJyOJx4Oj7x48YJlmWki&#10;jDHivceYE02EP/mTf8HLly85nk4cD1y9ia2dAcjDWTMJXeD7P/gBrx9mVbLMRkeHxeM6ZXaaJkwT&#10;9WE6xzgOOFRFff78OSLwwx/qyOpud8+6rhzPp6uvTeBKVJSuYFnR82yx3N3d8d5776m6UoUQPCWr&#10;d8r7wGbakNKq9M+Sr4qh8z0+ggvh02DEdP9fl5a7X++CpLxQTek+OM1e1IWzwpG0wRJRWmstTbMs&#10;kzaakru/0Bu8dzqOaY36AHvu4GUsFS5kUOl+P3e9h2rPyTOiWubFs+f6Bouz0qEoHbzUGrkrht57&#10;LPby9dSr6X33YX7a+wje9b/D9HtUz8UF+OOumZJKrxUR/dX++S8ZidZdlHdtaC8/uyZtjEtzPbe0&#10;j6AbJXbqz6on2Xev4+X+FRH2oz4L5vOZh8cHzmejz4joNP+vP5/WpfDJy5dsnma+8Y2v8/y9L/Hi&#10;xQtevNTrerPZMAyRcNTPYayej8fHR6y1nE4an6FKZqVIwRiLc+rt3W0nVfTWM7VWhkGfE4dz6WOy&#10;+v31WgFxb1Xqi1fUNAUAee9JUlhTIgz67JjG7skcjeY51vHqqx6Ggbsn96qu51XJtNKzU68ZrYEY&#10;I9MQ9bt2Gu52oxCdlBPRRGLPoTTiNUOzK446Xoweo+BZlhOIdLpx4XQ6Ms8L65z50q/ey4+/+3Br&#10;Dm91q89Y3RrDW93qM1zvfeULUskYRqoAkhDTGLzDA6YE8lFovZHDJqxVAErOC2kdWJfIwzER/MS0&#10;sxwPB8ahYDhBqsQxMJoRVwMt6RhgLo2Uziw5aGNiGjYOrMuBh/OBOzeysSNSoaSEldBhDp5oJ/zg&#10;8Syc0kJKlWHX6ajNg2mM43t9c1wb2PN8Zme3jONE3A5M0w7vlJ7aWiXbF8xzoZlHbSpTZRwHvFVw&#10;ShhXjNHg8bv7Ae8GHh8fye1ALhVTj1Ab1C9hxTMM9+x2TzHuQG0whEZNGWffJeXMw2NimjaYYeDN&#10;69eY9EiIAYvlnDJrA+8cPmz7AhrsMGLcDhf2eDPxyScvefniE+bTmWgUmFPLAesd23e+wv/z5x9x&#10;fpyo5fMcDu9zLB9zltRBJgfS44H7p3vefed9XjzOHM6Z01ppTT1KGIMzK0YKUwBHwWskJdF5gtUG&#10;zZmFYgLH05GwGWkWTusDznu2+4F1XXCuA2BQCEulYlrGUKhSub/f8/nnz7nfTxjJPL0buNt6vLOU&#10;WpmmHY+PD7x8rbEVSzEK+ohbqrGMPT7Eiv59rWj4dy5YAUED5ukRJwTTlWP9NIPdYKvDoIpyyYWc&#10;CyY7IhMtC7YKtRRartCURIoY0pJx4gnD0GMzDNZ7gh2oThvS7ArVgKkV8Q6DNkuhj7nmGijJkl1B&#10;BKopmjs5WnKqZOspVsdIFXVZMbbRjMYsYC5j0oIYlGCL+oKN9ToW2v1/3gawmgHZWsFgSD3KwFlU&#10;RaxNN2CswVtPNSvWWrJp/fng1aeZemO46seqLWP6tWKtpdhCLYlc1SOsY9UBZw1SMzY1XAgwP+P1&#10;zyyuDayPzzDmzBB3SNuyLhuc3PcNpiMBx9P7kfffu2fY/IBU/4KBOzb7LXl9AAy7zU6byUEb7hre&#10;8NNXH7Ebvsmz97/Aq5/3kXD5EBBceEYcIu89ew/vHY+vjswPr8nxgbQkVskMbqA0wU2OYCxlTmzs&#10;RjeSwsTxzRFCZTMNRNfY7+6ZhpnXr19jSyUMOhpsxDHsV+685RD/nOUET7Yw7Qc2dwMpZebjjBsc&#10;lsD8OCO2YYLB2kAYR6Zxp17EPhmxn86smwVJK4OvTFsFhs1nr9d7fYdx2lHkYzBCkZl1adT0nFwb&#10;H33ykvPpTEnagObUSFl4/xtP5OM/fXNrDm91q89Q3RrDW93qM1pf+PoHciEdgioAiPqergQ+EaRW&#10;rBhqLWj3SG+o+iIiZ6TJVQW54D9VVXxLJbz4zEqt5JaV1udGhnFgLZ0+KuNV0VP8vrlmGaaUWEoh&#10;hsAY9+x2e7abO1qtnOsbXQxLUMXGDB1Cocrnt775LaZpxDpPrZWcKofDkceHE2tame5POirIA9Za&#10;gm+UkhmGriCcT6qWmpEQAqH7JGuytNp9OtOEEK45ePP5zOH8EY+HR6jlSpZ8fHxkWeDJkyfs93tt&#10;NlDPoWalZR3RA4zVBX3OldP5zP2TwJP7e5Zl4XQ6queQPuLrHE/u37lSQH/+859zftSxOc++5xH2&#10;R35XsJZl4ZNPXnBKSpalK6QXjyTXvEDUl2QNiKqxoMqI845Xr191KqInxKAL4N6EGTtRy9KjAPR1&#10;Lq8v3fO23W45Ho8cDw+cTkdazertDCOm+15jjNzdaZNTZel0Rr021nXuypf0DYEOmVHSTI/Y6ERS&#10;o/mHes3rxoD6zuxbom6XFgVt0IvGqmNCz00sOirdWkOMwX1q6Ww6kfPiebz4Xo0xIE3VJBGkWSV5&#10;IrgxXHP0RARnDU6EWky/z9zVD6kjpGiWYvcR2g6uscZevwfd92qM6V7Gi3+NTum9+AvbFTJ1uWfh&#10;8u96P18IxBfPYq3menxEoPYx1cvvfepfrz48vZ5NJ7Kart7re716+cDhcCD0rMpxHIkxcj5Z5nnG&#10;1sB2u1W/awj4UFUhKw+M48hXf/nLnE4nXn3y2M/hhpQyYaM+vJ+/+nmfYoA4DOy2+r4lm/59UleN&#10;Hff3T3j+PHE4HHjz+Mh8ntk9uQNUHR7HER8HQoiw6vPPWEOIkWaUWGqSQp2GaWJdV+b8mtPpDDi2&#10;u901psR7z3ZXNPPTWo37KFmVb0xXCi2tlasCXUvlzZs3lFoYw8B2s1X13nu2G8fd/T3jNHI+n6hZ&#10;evbjgjEwTDox8fHHL6m1sg3PCCEwn2clMFdzPY/OaeTFB7/+efnLP/zZrTm81a0+I3VrDG91q89g&#10;/cK3vqrQflGQgfRA7kbt43bm+qf1EbicK+LUPzjPratxupgx3Tdm0SiIVunhy55ahNQyZM2Kq7WB&#10;b4TR46Mhjp4mZ6IxTKKjncPgGUdtDklGQ63nmVYcxjimMRDjiLcTzln25ksKdogTTVqHuBR80NiN&#10;/V1gXVdeP/6chzcPzMuJ8zyzLAsIHD82PLm/58nT99hsN1gbOB2PCuCpFRt0xNKarpy2LaUVhUA4&#10;QwjvEOPAmweLiPqMUlo5no+cjjPvPttisKyr5q298+yez33uCX50pOTw/p6HhwceH3u8hSgO3weN&#10;w2hiKCWT08LDwxseHhfm84lpHIjekY5HWhE2445pmjgfX7IuZ8qqo2hJtHHyLvQRSx3vXObC+fQG&#10;XFAAi1cPaIheQ8tbJeUM0jDW9UWjKGVVUBU1RAWJ5IyzvXE27hrlYKyjib0EiuBDIAZF51+gKafD&#10;ynz6Kekywhcdz955xnazwztLSgVjPJsp0EpjWS05J7yPCqtJRwXSVFHPGxoED1wbGvon18u7N4EA&#10;IpxPnQLrLe7SIF4oodZeNymMUx5o4W2EgYiAf+sv7MZJHaGUhjMaYO+9fRuXAvjgezoeiI8sy0Ja&#10;E94J4m0f9+wNFd0PacE5i/cKt6nN0dBxWs0V1CgL69zVp6Z5drrBgLXX8U8xOlxae9yLNRaj73KZ&#10;uL1MovYNGnsdPdUIDYfv/sxWwXvTR0W1GW9VR3edtZgeNXGJrzDGXs+LbixZlnNh6CPdxlclwnpH&#10;TlCzxrqUqu9/fN34cXrFdp948uR9llXIxRFGHdnEn+B0IpcdpWTS+Z51GWjbF4y7e5x7oL1+xeHn&#10;79JyolTPguf1ywxSkTohZWI+P+CcZSqOsNkwjZOOiB5VUSbrd26SiYOlGYU0tWZwNjKEwDQ0TvOR&#10;sjZKWllmQwi6KYEMOBPw0WAD5Kqjp7VMmn+aPbQtViLLvLDWGeczTlaMMWwG2O72pLwSx8B2f8f9&#10;/RNSMsxLI44WF1SVXtIZGy2YyLwYRBxjPIIomIammwzUisEQo9dcTwdf/Rvvy/f/+ce35vBWt/oM&#10;1K0xvNWtPmP1pW/9gnDZ1TeX2AClYpjuZbrkoV0Vh1ZprULRhXVKpS+2Dcu6XnfykaSKTtWEcdvV&#10;ilL0vwX1M/kxspk0tNoYg3cXWqnrjYOOxq3Lqo1NSjRpeDfoyGRVxcCiO/3vff4X2O/3eBc5dV/b&#10;kydP2WwDpWT+8sM/5fWbN3z08V9yPB7B6uLcdHKoFcsXv/hFPvjaM+7u9pQi/PjDD/nJT3+iI2lO&#10;lbMQQw8FV69cKep/u7vbU3pm2OHwyFrg7u6O58+fs9wv0JZrltvTJ0+5f/Y5JY3OB21ggVqUdKlU&#10;yNoz/C6qjmG/3xFC4NWrlxyP6vnbbHVkbrL3lO61TCnpIjKttNQ/9yVGpOc+Xs6riMYYtCr4zaaf&#10;Q7kqStZZTOnjhf3noQe20xVD57CNrrgmpTP6QX+uaSZe6yRRa1Ul8d53wqr+9+l06q9FV4ssMajy&#10;CnA4nPrVq75VzYrT7ySiWXF6vNTvCj1+AVUma2ud1MmVsqlqnr5O/X/Ze7ce6bL8zOu3jvsQEZn5&#10;Hqqqy93t9kzbbh/xmMFuDDbWGI9kW74ACQkkuJgvAB+BT8MFd8zdWJqBqwFkN0cN2D3M2BjTXVXv&#10;OTMjYh/WkYv/2pHV34Aqx5Isd9Wbb2ZE7L2z1n89z/N7crpQKi/52VrJpaLq0zBEpf18+TxKKpfP&#10;Yltb9UNKkVRFcdSduXx+NW+qWMegLZXKaY2Nohvl82ejmUr2LTeAjGqKoDGbomMavEZej9HS7WiM&#10;Jm7o3m0pqKWKmfdLeUv5I/Wk9F2mQnVRlrU2DVojNR5bt6I2Aqgx3rZsqxwm5dYhWquo1NqaVneS&#10;Lp+xbaRMoeRaecZbL985rFhrgEGeB52ZzhMROaCZwjv2uz3faur86fRG6MDt+dFe6jFKMkzzxOlU&#10;iTGwrk9Oh5wz0zSxrivQUXLmi/AFx+MRo+T+tMYyjDIMeufp+p4YYnvOj9hsBaRTihyI2HZ9XGXr&#10;XNwgQNt9OJ3P9IP0JRoN8zxTijxrKYmKv4bSPguBYS2NMmqacu+NRxvpOwV59oyRoVhBe08wDFIz&#10;Y7VQYjdYUd9LbjMnOTzpeslQx5CaEm/xWktWtxSWNfEL3/9W/eGf/ug6HF7XdX3N13UwvK7r+lu0&#10;fvqXvl1zTpTaSo7Rzaq0wSra5r+ImqDRaPVUIp+SlNDnbAH5e2GNOG3x1kFaoSpSrNSiqMqKHVG1&#10;jbVOOGfod55u51GuEMpCdkeUdmjTYX2P9r2oCTWwpgVtLd5oHCMoyzTLsGh1YRw10/rAtNyzLJF1&#10;Xbm7e8Hd8xvuH0/81V/9JW/efca6Bta4Yl2HacOl1oa+H/k7Pw/f/W7PR59mrDmRM2STCFosZWv6&#10;wNj1vHzxDGMUD+8TczqT0xHne7rhJfP9vZAsSyBEzUcff4vvfvdjTqcTf/4v/hSqY+gVw9DTuch0&#10;fsNpuodSeHh4YFnO1JoxBhSaXCDmSJkzxjg+/uQlWnnOpwecAWsKaT2JzdI4et+hq0BrSq6Sz2zQ&#10;Duds6+IrUgNRxTLo9IDrYVlnvLZYZVnjKmpIVUI4LGIXLW04EcuhoVRapYghxplckxS6axmeBO4i&#10;902IsulX2khVALpVLjhR5aLUDuz3A/vDHqPFOlqKYllmtLFiiQsrMUjnn+sMFcO6BozQhuS+LZJk&#10;lIOPgtJgjWo/tzaFrB2EGHkPKj71Kl5slptPkoppdsqS28GGkexWqknulVrIVWAuykjWL5csWUpt&#10;6dsgWysUI5ZcZSulJrEQr5mSmqWzCI2XCqpVRpQidFbVhkPV6KtaWYyGqkSRre1zqMpQaya33kWU&#10;JtetXqJeDnUkUGsugyFV7OPwpBZun0ut21BZyLleFFVtDcaJuieCUxa7eLOXOuexzl8OjLbDADkc&#10;aENq6clRE9OMKgajIrkqSp1Z1wllNOtyRrXndp4UDo9J3yBNz1kXRYoJP3zAe4/p38mgGhy5BHYH&#10;TSmWcWdRJpGzIUbNOt+wrisxT+x3FpKmlsxu6Oj8LbsR+q6ns46SDWHJLEsghIi4KeST0iYLNMga&#10;tHFoo1mXBNpRS0eYBd5VEPBOcY4ce+lIXBNVK1LRTHPl4TEQg9xfJTtA4cwd/aCxWiz5tQhMx2qF&#10;1YpQNGuC9Xjkw/GRFAbGcVkXmCwAACAASURBVIf3O87TmawWXEkYeyvXQN8R00zMb7npb3FmhCqd&#10;oAC+1fXkFAkhoVWklMov/TvfqH/+P3xxHQ6v67q+xus6GF7Xdf0tWT/769+pIWzqh2xkpFDbEmK+&#10;fF1tGcOmDYFGbGkgRMla0dojAJrYsl19O/Uv7YS8NIWlbTLV015Ca411m8JQ20ZHqJ45ZVEIUjth&#10;T2LHs7aTn1vNZWNrrWU37DgcDjw+PPDq1StK0Xz88cfknPnrv/6/ef/hDZ9/8QWVtcErhChYW+bq&#10;5uaGTz/9lF/4hZHb21uoR6Z5QmvHOAwcDgfmaWKN4L1nv98RQiTnAFSssa2rT/oQnesutjvvO0qp&#10;l9P7Fr289Ls5K51pKUam3BQYrQlroJCwxuA7sXgebm65ublhnluWSwkNNMUq2Umt6F3rWwRqlnoF&#10;GWZEhZH/X1iWhZSjDIy+xxhRPXSjKuaUSTXjrEVpe8kTllwAUYBMyyHJwFBaLtTiXd/6F+Pl56eU&#10;iCFKRUizJpNlSN0UMOscw9CIktbRed2ygwvv33/Adx1hDaxRADCKDt911GpIKbPOsQ0chlr1hfaJ&#10;kvt5I+BWalNlt89R7nFnLbEpjloXTOtZRLdcV37qTdyUSpQiq9xoq3LfXuojmhIveVX3JTWtKZk5&#10;sS4ryxqadbi7fD0tN1iL2LW33sbtWbpYOdt1UVpfLJo5ZZJJaP10zbfXvKmFuuXXSpXspbbmMhDI&#10;c5tR20ERYiNXRdQu6QO1aLMN4BrXhubcSLPb81zrlyiobebeyKlPWdeWj60G7zyUlZgisayN7NnR&#10;9z0xK0pVl37REDLTNPP69Wsej0dymdjtdvzcN255/vw5p3Xh8XgkJcV+v6cb70S18xPLsjBNs6iX&#10;rXuypnq5V2KMBCPqvjXy89awypGIghDawQmS8+y6jmq3ntUnxXhZFopKeO/Z7UY+fPjAtJwY+g6l&#10;EvM0UcmX93Q+n3m4T5zPkVoCzllyTIQYuN27y8Au6uWIdw6tC/Oy8PjwwNaNua4LisJ+v2d/2NMP&#10;PefzEQCDKOtbd2fMMuinJPeYadfGNyU+p3i5L7dn+Zf/3U/r//nfXzOH13VdX9d1HQyv67r+Fqxf&#10;/q3vVqmPgEoiBdnQ67aRtW7bjG4RQ7HSlZY7qQ0gkbfckJWT7BClVNkajUFyUVZbUFpshA3Dn2uh&#10;KqQnzhu00ygHGLGxFqXJWXrQUgUQ3HrBYGyPKk4gKzissdhhEHS86sg18e7+c1KZefb8I26f90zn&#10;D7x584ZpPlNIoCOpVkipVXCAd54XH93xM3/32xxuP4A+E/MjMQVKsSzrwrKcOZ4eWONK10WWRXE+&#10;R45HyGnEu47d+IKQmrLpDVontC2c53v+8i/fNGuaFihFWSm2UHIDs+RImM9Yq9G6I+eV6bySa2I4&#10;3LA/7LDW8vzZc5zRTHlB1UCJKzVneufZD4rBeFIKODPi9yM5nARmEiPTNLMfW02AM5Q5kJLBGNmw&#10;p0buzCGRayWFhDK6ldAbUYBzJqYsG2lnsNYJVCgniDLUijdXBq8UxNKXU5aBv9lcpVg9kZX04oka&#10;reibJTDlwMPjI/u9Z7fbiflYFY7HB1ErqxwmKFVQKostkUhOMshKuXxT76oMc1tOyhhR1Cq65SWF&#10;8plzxWhLqgmKDDOmDaxFWtwl45YkU7ilb9nyhaVKVq8WVFWXgQpVMAac1y1/J3m0XAopJqZ5oiyi&#10;pFrloEqBOVXIqFpbqpKhsyIHN1WVptiLhVApKb3falhSzhRkI59SIhUZXNEyvBklxeYANcnwY6xF&#10;paeBruSCbkPcNuiREloptNdCz1VPA3YplphCcyA0WJS11DZ85hRJZHJJGGPpOg9KEcJ6ASJZNQKe&#10;uMyEGNFkilKgAsMwQMx0SoO2Yp3u7sih8PrHK8Yk/E1G6QOoPWuwvHkdxW5998jzZx8R1N9QSub0&#10;/iNev3rL8dUNIdxR1DtwhcPYo1UkLAI1SmGS7DXgvVyXWsVOL5bf1MTlBmvRqwzLTQmvWZPIaO3x&#10;xnGz+4TzY2HKkZI6UpBBy1iH9SOnx8zxdGKZAQZUHQlrIa2FNWTi9AHnPM/vdnz08iX7UbMsCx/e&#10;vuZ8fuSUxTaqTCJXi/cG13l2t4q+P3CeF9TrjOc5p9OR6ezRtsO5E0UVSo6tHkVhdKUS5KCkLCid&#10;8V41673BWs1v/MPv1h/807+8DofXdV1fw3UdDK/rur7m6zd//9+okoNSxFXUwNL6wwBQCu9bgXfd&#10;sodPXEGxgD6RSxWq9ZQ9WRUvHML6RCetTU2iKYiiFgi10zmxVKGrgElqoZT22trma8uASWG3bPq9&#10;GQQyY/bEGHl8OHN8PPLu8R3f+c53+NY3v8PDwwM//vGPyaVgrOF4fKQfTbNQ5UYN7RiGgcP+wH6/&#10;Bz7Ie2s9bfO88vjwyPH4yPl8Yolnuq67KGG1arxzoE3LSbbSbmTT3fdCV71/eCvqTkmEEOisKFCn&#10;44nz+cxpnljXwM51OCefjTEWVYWmuGXsSi3My3yx4gHs93tub+7ouo7l8cz79+/ROnN3d3fJfA7D&#10;QExHqXwYR4zpWmcZOOcvtNecQhskROl1vb/cP7XWS6+lMk90ScqXlDLfMmRBYD4KJxbNluWqX1K7&#10;ci4XpaiyqdOi2MznmePpyLL0MjS4Vi+hFN46rO3JpRBDyzQmCCE8ZeQU5Nzssk3hErWjots9rJVC&#10;uWYFba+/8lQE/0TyFJpuagNuTBHdFL96UcZKe+2bDbOgi6bqclHMjH7KgqHkcCIWyXYqRImOS1Pa&#10;q4Ivve5NaVMoqpKhdCODAk8k4PZsbp+11kLLLWXLDnPJ9rnW17gp10Ix3ayitSmJ+kvXvxCbo8BZ&#10;10izMkDmnLE2ketT5lhrc1EEQ0hNEW2EV+svFtIYxR5rWsdiipF5XlBKcXu7b0rdwrKsoAect8Qs&#10;7/nmcCOZxLTQ9T3dkJv1WGjDW5+oUop5nhnvfMsEJx4fHzmdtDxvnWRhx+HAPM+E0pTu9hlbJ+/j&#10;+fPnTPN8yTsbbXDWkdfKsi5YnbHKNttvuyfa/ZBz4Xw+XZS6TfmVLsfEvMzMcebxccUYw+FwIAXN&#10;fF5IqyKljHG+XV+B06Sw8P7DB06Pb8gZatcTjQEtvzcPhwM3tzeM49gGxpl1Xfno9qd5//49n//N&#10;X5FipN97Ot+hkhCIt9efs9i2a0ntvQrQyBjXiKqW3/qD79X/8U/+5XU4vK7r+pqt62B4Xdf1NV7/&#10;5j/4xao0mHaSXWoWEmSz3WkltkpjNaUqwcgXZCPX8jOqlW2HmFCuwTxyYdzteXh4EAhKP7IbdhgW&#10;PvvsM0JcqapQVUYZTakJpQ3Dfs/di1tcLxvvlAWAsBYLOIa+Z+hHvPUYbQBFrisxZJwzGG8bjOHM&#10;/cM9p6NQPH/u7/4qH338McfHM//v37wmRqkyWJYHtKmgJ7wzKLvgu8LhGdzcdOBe8dnrM9/u7ri7&#10;u+M0n4kRUtTMc+L1q3fEWJjOKx+9VEzTB5xzvHy5w3eeZT2y2xes34Hecf+4oENgd5NY02uMSZzP&#10;D4yucHe7Y+wV0zQxn888vP/Ah4eFruuwXaHvvAypLctlreF8PrWNtFhXZRe4sBvg2bMOo1ficiKE&#10;lVon3ryeOJ8fRFV1Dus7jF1FRbIG6y37NOB72yyfVQiauRCWgGk00lqqEDKVKIqneUIrJdkjY0EZ&#10;5rCwzKtY4aooT7WIcmXEl0ctWYBGOQuopAFQlFata08G0/P5SM6RENvwa3pB/6eEcjC4jnVd6b2C&#10;VDmf57bJNhhdmWOzgZqnyontaEPmJslpoqS/L8ciAJsGXprntVlPBbS01auEGEQdKhs6qbaBZCOu&#10;anStaCP3pVb1SWmrBa0MzhqcMReFVWA5HmuddC1upFIlQ0BpIBNjkAxaWCnkC6RJ8osV4zS6QXwu&#10;ypu1T4cyjYZaa22HJJZ+6BnGsRFJK2sIxJwwZSOPttxfyqKwa1E5a4kCicG2knShkorjwBDnSSyI&#10;3uGcQSvw7fCnlEJqdmbIeG/w3Q7nNcfjiXWdSEoUet/JYDT2Ap0qzeO6xhOpeJQaULpg7Y79/g5S&#10;YZomlHvP7Ud3lNxTamVw3+B4PHIyX2CtZq81pEhJDqtHQK7vePMWraH3BjdmlAo8Pk7kINlMrXu6&#10;bkSpyDhozlPEWtDai8U2S1dk7zS1JjnUyhmlpPpCFVjnhQ/vHsg54+2Iqop5inLg5ZwAZ9aRnD0Y&#10;w3LuUVQollICxkBYZ3zXMR0N6/SGmiHGQlgOhBipnYcysrtNPHv2jG988zm7g+Xh9Df8+NWZbih8&#10;8zvfpEyZ+8dXOO8YGUCfWdZIDasccGlFTlBSYFkXVK30fY+xMhBu13NdxZr/G//w5+sP/un/dR0O&#10;r+u6vkbrOhhe13V9Tdfv/PG/XWuz2XnvWdZVwBtFcP5bbxk85d5otEa0unTkaS3gCq2eOs1Sjszz&#10;zHmSzM7dxx0VWn5nuqg4pmVVtozKsixM5zOD8Xjn0UpLp6H1aKMZhpH9fk/ve5SC+bTIRjzWi/JY&#10;K4Qo2azdbs/t7S2u2/Nwf8+bt++kYqKITQ6dGYaBTEApRdd1HA4H+t5LxmuZeTwe6TrZqK1pIYSV&#10;nMVmuCwL9/f3vPh4d1H0lFKcW2m7tYaUIqWuWOtQapWNVKOD1iwDakqRsK58+vHHjMPAmzfvWZaZ&#10;cZTv+/zZDX3fN0CMWH5LKRxPgWmacFayTCkEYoh89OIFP/VTP8X5dOb1q1es63pRqHKWyhGhFPbc&#10;3qqGxpe8Y24qkmTXwFqD6XqSiWQ2CAukGFmz9CpWKn4cJU9VZTiiSk3CtlkUFUvUMV1M609bSS2P&#10;pZoyLfdEs6dGUXG0qYQYiUmyj/0wMI4jMc2kKZFz66/se+Z5EdVPa3KqrKERG425KJk5Z3LJFxLp&#10;7c0tACEFub+bNbrUrQNwg+U0Ra7kn8jnqWbF3J6TqpVk/KoQTrfPQTXiZymiMqrMRUHaaL/yTD19&#10;zxgrYJ9U86ZWybWKAulpJNWt6kK117yNvxtpc/vfpUFztn8nw1yzzrYh0nlPSpkYw1abKRjZLUep&#10;tQyQtdF4mxIo97lc75ITpRa6rrtQSkvJhLC5EfTl8/NeqlCWZWk5XekrBUVaSxucI8uyYHX8CWVW&#10;G99swgqVVcv4LRi0kIU7qcN49+4d9/f3wKNk7G5u2I0jy7pw/+EDr19XjscTte4FIiTiKV3XS9au&#10;L0znibVFOrWR9zwMA8PQc3ML9/cfeHh3JoQZpzt2+x2lHmWI1lp+szY40Pb71hgjVvlVqL39zqO1&#10;YY2i5MXUMqC2NLiRQJ02SnBMkq2d0oRSYtsvpcq90SiwKaVLD2oIQX7XrhOn45GKEQLrwwMhrOz3&#10;B2L0nOZ38rtpCc1q7oUomzMlZ8k5N0dEjJF5DszzTMowDiP9sOPv//s/W//n//ZfX4fD67qur8m6&#10;DobXdV1fw/V7/+HvVKldEIJeKZV5CeQsZEjnJbO30Q5LhpgiJccLrbTUjKpglG5KhQKnxEJWtWSa&#10;omxcrXWklFmCwCOKCmAy1QRSTJS6iKJiHWjZLKWUiDmzLpHd7g5TDZ4dXu1xeEoulBhJi2xCdrs9&#10;1hkeHx4kc1YrfT9SVeA0/ZiHh0ceH0/kEhsuP6FtxdqCMQqlKhpRSXPUzNNESpl+UKzLyHTqWJMn&#10;RtDKoMqe28NHHMYX/OKvftJseYnHxwem6ci4e8ntM9nAlbSn6waWcC8XQD2Q0pm8KryzqBglWxeP&#10;qFqxquCdxtkDvvOtmFzyfNZYQlpZ19CsdpqUVrSuWJP56KMbfvHnvsU3v/lN/uav/4rXnz9grWEY&#10;NLX6pjxpStFo7dHG4bwhxMC8rKQshfWlVtCStVS2UoqX6xcDKcugllXFGMvh9ob9fo8yAsdJOaO0&#10;oetkIPLOiLIVN5gHpBAxKLSzArixFteGtxALKQZK1lLHQIIq6rLrPMYZqoZUC6EklnXhxfMXHO5u&#10;ybWCOssm3GixIiojJE7hdjZF3OE7AfwYI4N6WgOqCGzGGitAEgvFbP2G9VLwvWXzNHJdZEgqT/Ac&#10;tEBqzJPtkipQlpoKNRdqVtRUCJMovmkb7KrDqo7UnoVcKltHTK2K2KodtC24zpLyLH2KuqKNPI/G&#10;GWqRzlCj1cWam6J8lijVsnFc1B6p2ShUMlqDcYpc5TWWsr0vqZkRSjGXgwKx/ZYG7mkQnDZAuE5q&#10;NXSz1ObSrKUtq5lLaYNhYVnOMrRrueeNgaBXMIGSIyHNhNQsplo+T21y65YMVJXJMVKjwpsO6w1a&#10;e+YlEe7vePv2DNUzHTqW9RnLYQ96zxdffMHrVyfWcEPXPdIPiv3ugPeONZ5Exe4zfgAyWAO3tyM3&#10;twOKTM5BqMxF3r8c3ojFGCv3rnQ4mvZ5JVIMxBBY5gnnHYMVCJLvPCFE1jWRUyUuDmONDLrVY1TF&#10;WI9BgDK6a8pw2u5M1/zBBqULzoAzI0ZPxDXx8PCKUvZkTuS8sE6e08PMenpNrTM3dz0xJmJpWXIf&#10;6YZM14trRClLwaJ5cosI2CaJtRcDo7pYbX/9917U//W/e3cdDq/rur4G6zoYXtd1fc3Wb/z+3699&#10;L5k1rcE6x8P9o1i5GqHR6p6UM2GVwnkpsE/kFDBGo6v8alBK8mRbgXY1maI16JYTtIauk2FEiqoL&#10;Xd9dNuNSlu5wzuK95+b2wG43EnNkXmYqYpvr+/6SixOrqmS/nHPc3d1x2O+pFabzifuHe5Z5xlrL&#10;Yzly//BArvHSraayIq4NrKEUIUYGpxodUl2Uy3lZqFUyXg8PD8QQieWtZBl9z/F4YhxHPvroY8ax&#10;Pp3CT5Pk8aJk3Iw23NzcEGPEO8/xeBSyY3sfN7c3dEhmbl5mUkyM446UEiEqxmHEtRLqFOXUf14W&#10;cs6Mux1d17HOj8zzgvWWcRg4Ho/8+MefcTqJ1bR4izaanMylz0+ooKIY7/b7y/euVYYhpXQbrgw5&#10;RbEWJ7EJp9oohZ3n5nDg2YsXaK2Z1+WiIJqmathWRK5URzUto9RUEumcBGv1JXcWQyTEBnLRWoYJ&#10;WoVBU2VDjHJN0sK6rozDwMuXL3n5/CXn05l1lV5LsihQ2wa1tMHLGMmQDWPPMAycT2ehSTZlUVda&#10;Bm/LFj5VOYAocqoF4xSqDYgaZTbV7kmxU0oRQySbgm6K74UEWlsWcm2U3dpyfUU1lQ9o6p/MswZq&#10;JWWhrO7GgcNhTypL6y2Uvbc1IwDLXNprEHVnU3tqls9BJsOm1nZeyt9bb2PORaibvSGltWXruHz9&#10;NhhqpYhFCJ4pZektRe6vWuS+VTFdSMGqqbSi9kmdR6m1dU/aCyE11/Z3lcG5Rr/NuZGS23XCyqBJ&#10;bZ9XFeqnkvzedh9O8yyD/9HIc5kXTucTj+GeT7/xKbZToiY+LAx9z243cnM4sN+v7bpI/q/vLTc3&#10;iWzluej7QUilSX5fnafAuq4oJXCsOEsv4XgrfZXe+UapbTnQS44bDocDvvUFKqu4v5fDLd2eo77r&#10;6XvTiLfynG5ZR2edKMZYuU+Kudw/WitCilhj6LwnxsTDwyPGaPqd9LTmUnh8fKSsVp7VKipu3/Uo&#10;FLuhZ7cT90LJhaEbGIbAOgepUwkbfdowjiPG+IvbQTLX8Jt/8Gn9sz+50kqv67q+6us6GF7XdX2N&#10;1t/73V+q3oulK6XE0oqz5zkQ1kypSorkncfkjFKRUjRzCQKUqImaFZatJ63Z06iousFnaH1dYhOz&#10;TixIYZ6putINHa5XaFcZbyxD33PY96Bg6EexVp6kkqLrB3a7PbrBaRygUyZG2WAP/cCzg3RvvXr1&#10;ig/37wCF95awrixLlP4w99hejwU1I5kygzU9UMlRsxsGBr9DVcW6JNIMYAlq4IsfJYw5o0xlGBy7&#10;4cD5pCllz9I951998f9w9+yOob+lp8ONCRMd4bjQ39xgq+c8zaSwcP/+LdpYXr58ie4UL54dGK3U&#10;S2hmqBFnK94pavaSV/OadV758PBBrHZZCrpv7Cgbfiul6h9/dIvWmh//6F9RSmX0BlVmKjeUklgW&#10;Wk1BL7nBqMhZU7WilO4JLlJF3SlVE1Ihp4DOmpBWqqpi+dQa23fsDju0lmzk8XSilIz3YimNIVCy&#10;Ia1K7IZIfURNQsCs2jSiZ5INL7UBLRSd78hVs64r1ntQFmMt2nqWmKhhbYNFpceypsrjceHxuLCs&#10;cr/UrCnZop0VemctQs9UmooMuesamKYzJZdWNaGoKRNyvmD6Q8ykFEU1wslQpBW1cMkKotSFviqG&#10;QcS2WqUGROeCqjLYWCNDJLWSg1SPbATWGAI1QoiVEuU6WKebfdMKbCZLd+TN3Z4XL1/iO8n0rasc&#10;aJTsxaZbMqkWOlU2UhSUDCVTm/20zZ6S9axiH5ZOSaHCWqXQUjNIaZ7SC5gKGZKdca2oXjdLbZKD&#10;g3awIK6D2kicT5bcUlr+0bumxla81+3QpKCNZGmrqVhtMWUQSI2KKCNDsjaGXEOri0jtOW+Dl65U&#10;EvNxL/f9uWBMj9EHVE50quNu9zPEYtHpPbomOjcydInOd1AK87RyXmTwsbmj727oOqEBU20DYRlo&#10;1S8lF1TrrDRWY53GWiE1G7tVm0S0qfQGut4xHm65u92jvRebdoVlkVxmKYWbW0PfiTU9xiiVNZud&#10;OSshtPKkTucaSTULLEsbDl5xOBjGXc88zyhd2Q2e25s7pmnm+FCZHzLOLnhnqPVzjIOu08wzGNvT&#10;9w6ykcxhsnTKkhOkvBCjmKGtNXjvsM5jnKUieej9TaLrDb//n3yr/rP/+kfX4fC6rusrvK6D4XVd&#10;19dk/cbv/1o1xrDb7/BednohBB7uHwihZcXqE70QuOR+ctwyZ0KnzCULoY5KrQmjREVINTULmLoo&#10;I8YYOi+0y/oltcE5h3c33Nzc4p3QKJ3zFzJicpJb2l7nRuCMMRJDEniKlWHh1evXnE4n1jW0eg0Z&#10;fq0SZcZYSwzh0i8mVFChSm79fJKnEgVtWeTz8N41mmH7WivKCcVRqmwCP//sc0J+i/eezu8vWbB5&#10;XnC99IWFGJuSGCkliw3MGLr9wM3hgC4r51ev2I9CG03pUTaFzvHmzRuGncIawzwvLMvMaT7SdR3P&#10;nh+EkFlkA913kuU0xjKOHYdB6KF5dU1lFcuXopFEk2TFYoxi9WtZT5pKJupixmtYw0pOma7rGPd7&#10;yRa13sd5njmfz6xBMpRdL/2LS1xIKTEOI1rJZn9ZFkqQXOtuHOVapAVjDTGLsuv8poRtts0i1M9Y&#10;sY3guWXxStGcp4nPfvwZVr3l3fv3DeDiZMNc5eCCZgE1xqCbzW+aAgAly0DhtJVhrQFmtoL1UiW7&#10;aho51zorc1bdaKFiI6WqNnjKMJRybp93o5WWAmgw8nVp+zlG1Ley9RJm2Tvri2LKU6N8ywYabaSj&#10;sFZubm+xxnA8iSU2hsy6LMxLbAOvqDa5tB7Q9loVzW7b6ityyZdn6st1FF+mm24joVB65Vk3ThQy&#10;nPRZlvbabcsVGuNatrEpiRuVs2Uut8F4e4tbhtFoydNlZTBa46xkBXVTVmuVPKyzTtRl2+yquhFZ&#10;C0KfRa5dQXoIta90nce71reYM/3Q84xnOO+Y57copdjvJYv6/v17YoRBd9zc3DB2ct+nKNRbXWFZ&#10;pf8wpYiz8tpdJxbpqhdAfsfFJLZx0/padavv6PoeZSzzMnM6y/ME4J3jcDiIJb05JWIM8rtVi+2U&#10;Kqq63HdybYzWOC/k4pcvDvI61FG6KbVuACMhvj4+PMqz1BlMMmiTGIcB0zLDXb9jGAbCkjlPZ5ZJ&#10;lMKU5Pd8jJEQI8Ykhn6gtN/zXddhreVwc4N3jpQVv/0fvKz//B+/vQ6H13VdX9F1HQyv67q+BuuP&#10;/tPfrSFEum5gHEYELlPp/EDlkVKkLNpafSlgBjBW45xlHHucMzhbOZ/PxEXJaXDJF9iG0UZIo7Ss&#10;VYNquLaJblJK26RnXCc/J5aZEnKzmTlyluFMKUXJium8su8Uu17TWVjXCapi7AasVpweH3j/7i1a&#10;SVn4PE+soTAMw6VmI84dOVvSKj+n73eS7VknlDJoVUTdKtIbF1NCoRiGHc+fDyz1nuPxiDaBWmEJ&#10;Un3gzI55Cng3cnpc0MVwfz8Tlmb1G3bU1TPNiTRrVLG8fPYJrrPUlLm92+O9Zbr/ADXhvWtWuUwp&#10;AtCZzmd8N7Df7THOcj475jAD6lJZkaJlXTNv3nzBGgKWyPNnLxh7AyoQ3rs2eGtRgdOOJU2kJHYx&#10;c9n4K7R2aGObohNpzBg5DNAK7x3GaozVKCsDUAUpn/eeYehxznEu+TJgDt14sRNLGE+Gkr4TS/Oy&#10;aGIMLCmiFYxDzzgOhFhZF8t5icRY0Bb6TY1ToLXFKrE8zksgLoF5zlg6UlKEOQskxOsLQVPksfJU&#10;JyHgVdHOWm9jya3HE/k7QVWMs/jOS+bTSC7OaSkUT6lVYKR2/7f/K434qeU7yQBZJLMLkssrqpCX&#10;gFUGtEfjJI9m6sUuGOuCyoqs2vNGgZw4nh4JccV0gXEcCXmVPKayVC1WXGsMeV6aFbSglAybYmet&#10;LV+oL9UVRj/9c85JbJ3N+iiDWBUHZCO7SvdixlSxIG7fY6O/1lrxvqPkfKmEuFSUaNrXFKzVGKPa&#10;QC6wJ22gVKEk55ZpltduJJNbZJjWWsnnpzY2bG6/izI5FTId1vao8UgMAfSMMhblP1BMxu8fuM3v&#10;6KfnhBCYjklypv4RpxS74WMe45GSPCl4plgpZSGskfP5TLcbmOeZ0zxhjMa7URTFouTmAmqV/kqt&#10;lfSzkqUTNRTQWnKi1jPPMx8ezkzzhNIOYz1VPRCT1LDEuFCLODaMksErp1a1IgwhyXDrgunADQbU&#10;iXmJGFfovEY7xzrPpLXj/v5Mmg98+9s/je3fcv/hA0q/ATOwrp6UFxyGqqS3M6SZNW7QpQ5jwdhM&#10;XkIDRSVSGxZzFbiXRHyTrAAAIABJREFUdSuuA8cA9PzBf/a9+if/1bXK4rqu66u4roPhdV3XV3z9&#10;o//iH9X742d433HY36K04nScMUYzDAO7cUfJYlsyxlKLdIjlki85sXG3o5aKd7pltySDBJqaCylG&#10;UQu04P25qI4CJwlbdq2piabR/OYpcT6fubsZL1nEeV44nSa0MfSNJrjRUFNOnE5nwHLYH1jmmVdf&#10;fEHJhVQTMcWLMrLMC10vSsa6niXvEisxJbqmKKEGvHfkul5O2rfTdFruqR8GnMksy8IwtJ610F1U&#10;TKMNa1hbUf0TwVVrTS2FDx/uOa+RFCO1Fl68eI71ljdv3rQ8jvz9jz76mBfPPefzCWMs0zRxevT0&#10;/cDNzS2Hww1LmCmlMgwDRptLz+CW34pxJqwr/WhIOfH4eJZC+STDlHVSJxCVa4Mfl/e7qcTbtZFe&#10;x5YxzKIQbOXn8zzL5zgMogwMPeMwXPJQKeXGSpHhIOckA4nW9P1AVrEpwZL1FMpmENhP3zGOI846&#10;plmotjFK39umJKUSBQzTlButzIUKaozGYoTK2KAmsYTLIESFqp7eqzGm1WVoKLKhTTFf6hlkXlYY&#10;9UQXrUpGv4vyoishIkXgdRsLn1YtMgTJZ17RtOoLXTDVtI9Kcl3bayqlEomkFNFO/WTOsd1n5/PC&#10;8XjiNL/lxfPnaGvkWWRHTpmca8t3Sv2LVF2I0li+dH11G+S2DGfZNvZZIDCSy0vt3t7e1OW4RyjD&#10;TcXUSl3uA1XL5ZBHFPwnquslr9mGR+cczlvSl+7DLU9cVb0o2Ua37/ulXsZYEqU6TBuk2eA2WdTA&#10;czgzDAOu9WNqpTBGs98f+PTTb6D6gVwyH6JrTgHP4XBgt0vM88xut5fsYJTnKMZAiJEURME7nU7t&#10;3mtWStO2TluEsP085w0eTymGGAPTNDPPM9payfgpQy2FNSP5TisZvfPpLH2ZUcjLlO5Cyq2lXjoQ&#10;K1z+vZBIIzEG3r59RGvNJ58+55NPPgErNT6n48LpfObb3/oe3//+98F+zl/8xV8QygzA4yID+ul0&#10;otZKCkpgQq6j8x5yL7UhSSy1KddLlnUKgVSkbuj5CyFYd12HAs4nxW/84cv6g39yVQ6v67q+aus6&#10;GF7XdX2F13/0n/9Rzd0jt1l6qGqdmOeZmiohFsBxd9tjbZacDIoQGxQhZSiKEsGPTe3QhTErKJV1&#10;DeQgnWWlZfZiDnT9yBojx/MjucqflXRCEVC1ogqoMlKiZ509MSomLV12pdwzzzOlgjOiTPV9z871&#10;hFCY5kfWdcV1lcfzAyEFlnykmCSI+5JQVuHQ1JpJUTauCs8yJ3KVUvu1zAJX8ZpiKqVIIf3d3YBz&#10;jnl+AygOtxOlfkZaLTdjh64GlRWOwth7dJmBRMwGXQxfvH1L13W4G0/Vii/WyON5wpmOKcwsR8WL&#10;l8/p1My+Gxn9CdKCKpneDXx4c8fnn08cH2/JyVLdOw6HPX44M8cTz+5+CqUCp5PUdlgE2lPLTCmZ&#10;h2WlaMtcXpIeHeSD1HOkWcArRhHSyhQWqlH4oZLVTMxry3qJcriuMzFESoOgFKNRXU8ombiudMPA&#10;MI74cXc5UNgG4XlZCfNKKQanZeNY0yP9MPD+8Si9lrs9x+MjQcGHh0e8NywlYr3FjwO1Ft6+fcv9&#10;+wcA4jIx9AN1Ddy/fo1Scl+oIlCdeZ6Jq2Svaq1kIxbm3ldKmchVLKMojTIW7RzaiFUylSIKWylY&#10;ZSjWQ45tGLRyELJVsVTpGlQGyQhqKKqIRTFHUpaDBaqlpATZYZUFK5bSTAItA6FSCtWGzMEPDdjU&#10;03UytKUUyaWpQFUykloVrLOUoqSmpcjwWs6GN+d2TyuN0WeBpaAhVULIWAzVWFRVUi9jHaZzaOdI&#10;GpQ2ZKMJWzLMKEqVjKTJClsMGVENk5Uak2wURVXpIjVVCJhdh/VysBBTxnhHdYPUWNRMOp2wGXLN&#10;1BTw3mASrA9ncudwxmDcIAPPmim1YojUlKhaywGUbVUNyYhi143kDHEVsrJt1Rk1J8K6ossbymwJ&#10;eodWGr/33D57jusKr95EbNeznF+iFCxrJMbKeYH05iV91/Pc35CN5bw+sp4zpa4yBHuDrprlLLCj&#10;vus5DAesQyi8JWC1oSSx86p6JwcncWSaJ86TYV17dLs/KhljPApLTom0OIwxnM1KrQabxBpuowcU&#10;ugPvDOOLjg/v32OHT6BWjseIcwP28IH79Ug33/Ls2R3RKE4pMofnYg3tP2X8OPKN7/1b6Lu/Q02f&#10;YYaBXb5jXQPL6X+hFo23lvsv3pNzofMdbufRWrEuhZzltfXDnpzEMhzXyBoqJRuMtnzxWvPJJzfE&#10;LM6GuIzkEPiZXy31r//F++tweF3X9RVa18Hwuq7rK7p+7z/+7RrWlZIzd1ZfcOLH05HzVERxMYJH&#10;74eBnBLrGlmXlRByU6EEqKG1lnxc690bxx3WOdaTYVlmOcVvp+KbhVQKqxu0omWBFKIYpJQuucac&#10;M/MslRm62d/GvpesWjfgfYeuuiluoixYa1u9gtAGcyPwCaxBTtEvPWct57XZ8kqMaLb+LXXp7VNa&#10;X07cu64jRlELUkqgB7RSOC0F5yUgJFUrtrxNYUsp0fWdbJrWwDoLNbN3QseM88I8z4y3mqEfmJeF&#10;dErc35/57LPPON7vmOcZ1x+4ublhpzX90FPSe6iizIgqWmWALivWWT76ZE/fD4Di4eGBnDLrspJC&#10;g4WUJHm3yOW6aK3EilcKpUjHZM4J7zusbYNTESWy1CTvV0u/mu38hSJaShY1K1VSSKzrSkmbTbO2&#10;DFJimieM6fnGp99AIcro+TwRY0QpKVg3WrGuK8u0Mk0TMWb6XsihpeUTrbV0nSie0zy3TrXWrdZy&#10;fKmmC/Wx1voT/yW7ZNOq2ESNEWpoyRlaZtA2ZdCgKKFccnPKqEaBbP2MlNbbmS/gpc2S+tSzJ9bG&#10;LetKA3JstQ/WNnWzbl2hLZ9nRbXWWlEzJK2lZgIa6Mb8BBVY8meFWhOJ1g+oNGqrlKB9bQPfaKUv&#10;FNMYk+SOgdwygFprlHPyz9vzq8RCvXlltwJ7pVse2T7ZR7eeUuscMSbJCyPPtzx3Yg21jQZM5fL7&#10;oOqWZ9SiEKuqWw+lvnRP0r6/955lmeV11HyxzJZSsFqyzCXIc65rwThR/ZZlJr07opQmFiEMHw4f&#10;E2Lk3dsHHh+P9NFQ9oUwi6rddR1aG+lBrZDzU45ayUfUKn+2z1ys1N4LsGgNKzFElllLZreU9n3y&#10;RfET5X77HOWZZ2jqtHVybbJ5UsCVAIu+/e1vo/wzSql852d/hnme+NHr/wnnPTsllFprLOuy8Nnb&#10;e37lV36FX/t7v8XDwyNvX33gX+fM4D/IgcM6sa4B12jTsf33YMsIh1Xup3WxTPNMDF17ze6SRf3J&#10;9yO04ZwSp9OJOEmWeNyN/MJv9vWHf/bZdTi8ruv6iqzrYHhd1/UVXP/eH3+/6qhYHxYCgIMQItMs&#10;w868iDXLOtnsHG461pCZppV5WkgtQ1KyFYghkhtUaHo/UJXFaEtZxXKGFoue0U5qBqqm5CoVEEb+&#10;nWTCmq2tSMdhzUKJVCjZgKpK5zvGbqDzHQoNuVCrohYhphpjyDUzz1L+rKpGVRnUjNIXiMzGXCxl&#10;e20aWr+iRv5ZgCgZ5zxGWXIoJF2wpiPWyvHxCMw4LyROvFAC0yJ5Mt3bSy1BSYWaKhaLU55UM7pY&#10;LJ68vGbfdfh9xurXLJPmfDpx+tAB8NmPHvlw/4GiLLvdHj967M6hjRdQydSRU2KZI7XINTifJ+7v&#10;H9Ha0PUKZ3ohP8aMtlWIhUWu72maCTERgwzNShmM89JLVwS377uelAIpJ6hCT9zsm/3uwG63Y3fY&#10;45yjqmb/jIFlDWhdpaB7iYQY0FWjjW65JMU6C/zkO9/9ab71Uz/NZ5+/YpkX1nXGWEOlSEaVSqlg&#10;bUfXQ62JNSTpEmz2XN/5htjPhFWAQrWUlnmT/aVYFZEy9rbJ3v5MIx1zYg1tNkoKa06UlC/wGGel&#10;tiKVim4DQFUZ5SsWsV6mkmRoDBFVKkZpATGRURQUFa0qucoApa0MRVWLRXOzpoY1N6JlxSgulmvl&#10;rNRB1CBDaq7tkKVijaJudsJa2DoUxXLZqi4wAulpll6lDbS/k9oBTslVuiS1xWoZMIEGOxFgTNEy&#10;rFXN0xBbwBSLaZRX5zzGmwtkpxSxgFNAq4r3Fm8Nu3GgpsjDwz3T+UQuGbLYxNFKAFR6yzkLiVXV&#10;culKTDlREjgnA7H3AzEkyYemKnk7/TQIazTW9M0Ga6AactJM50hZFrGnetj1I6N7AfuRNA+s68p6&#10;npiPJ7q8yoFE315bqeRayCmSUiOnVo210gMJ0h2ptBxioRu5lEpViZgLMa7UBv8JYWm9jHKAZSw4&#10;59tgmLF+L7Aq914OcrgTBbqOpKzJ/jXZKoy541s//U2+93N/wOvXr3k4Bhksxx2//4d/xK//xm/y&#10;wx/+kH/83/wZOf8c3/72L/D8+Zn/7f/4L4mfRXb2kZwLfa6M40jfnzkej8T4ggKsIbKuK52HYRjI&#10;Bc7nmZo3UJJuo3BA64w1YE0GlVjWExTP+byQ0xu6vuP5zQ6U4rf/8NfqP/8n//t1OLyu6/oKrOtg&#10;eF3X9RVbv/vHv1ONFXLdsq4AHMOJEAJrkA19CKIgarvQdT3LulygKylGSha4zDYgqiVJ9qsXxSgp&#10;GtGz4pwnl9YTqFU7MZe8Ud8PeCen3BsNT6x2TUVsKp9RktVJJTW8fW1daqJuOZxAHbxHoVjnlWVe&#10;SCWJZYzaACoaSJdsTy2FlMtFDdzUIGV0U5bqJRsUY7wMRodDy0ixiSOiciYdAdXU15UcM9476YOD&#10;pn7OZCsU09QyYi/ubnh294yhh3meOB0feXh4ZDlJb2QIgRQT/V56CadpIufM/k4GMuctx8dHTsdJ&#10;sk0pcTodCXHm7tkdRhupTdBSbp6bggU0y2FpimZpw5IoSVppqpYN87Nnzwhh4fHhka7r2DvP+SQU&#10;1JQEALLlvmJOrGvgPAkkYxx3zTqYLurHl693WCWPeXt7w7LMvHr1Smin3jeKqgz2OWXJYllRHnIS&#10;BdFqZDDd77DGEoJseFPLmOXSDhiaCqalfIGtM297TdvwWHMWyMqX8nAg4BkZAGWAM6hLZnQbwLbS&#10;9i2nl5pSR61P5M5N+VMatHTYGWNQpuUkbUVrQ0EU15QzOiWslqyYaaCSnATYUpHhDmNQrY/TaAH/&#10;5JwvFlqFEEblNTxlGtU2bLYKmdrymKqRTcdxlOcSfkJl3GAxXFTW2gZaydJp13KA5JYRdO0+CKLe&#10;1oIqhVqFxqu1EDa71m/64Z2+dH9WKtZ7uk4AQTmKD3zrndz6L4VuCtporDJYYzkcDqJ4p7UBkjx9&#10;16OVvIeu7xrtVUBY67qiADsW+r7n+csDN4cbnPd0JbPb7eQ+P048Hh+5c/JnQvBtz34RknHJGd3o&#10;vNK3KPZ6rQ3GNZWvKZeKsT0PkRjT0/CsVBuoZCB3zsnvFYRqmmx9yv6mLNbdKqSZjZh8f3/PeFgI&#10;MfL551+wLAs3NwdCiHznZ36OX/ylX+SXf/mX+d7P/zwvn/8qP/zhv+QHP/gB9/f3zNOEMZZlWTid&#10;TtzajufPn+PNrdi0I3KPKFG8nXX4zpOT/E4uyQttNafWW2pbntiz3+/pfGq5a+llTVkU6rGXzyPr&#10;ge///i/VP/1nf34dDq/ruv5/vq6D4XVd11doff8ffL+SFDlk1nWlZqlvWIIhBEvKCqolxkoIBXSh&#10;pMw0HcU6Z7X8x18LZCA34ENeA0Y56AzWeDCg1Yoio9WWPZKNKbWgisa7jqEbMcoSecJxbJakFDMl&#10;FdCQcpKNUgrooohuxVSFwjRKKmhjoWhCjIQliquuiCUtpkSOhQ2dXrP8tNKK3I0TGIvSAkDQteWR&#10;imx0l20AVglDh953DH6UDjetKcqxrgthLS0jVFiWlRwKZegxWyl00dRU6c3I88Mg+SutebG3eGOp&#10;+S3z+T3rekLpQCk9MYHtPMN+4PDC03WK83EirhM67OiTwmSNNQOdd3hXKeks4BaluNnf8snH35Dr&#10;pwxaGd69OVNyonNCeSxNvyq1Kaglf2nYqXTeSd4uZYyzPHv2nHE38k5/YA0r8xpQxzNLFDtxKjKw&#10;bzUfstFuipyS3XzdjgO0geyYT4nPfvSKGCNv3ryWfkpbeDweyaUydgPGGnIunCYZFozq8d2OboAX&#10;L16w3+2Z54lpkgG5pNzqCFSzbLZqBW0w5mlIUyFfLJBVFWqupAyqKLCFEhLEgsqidmUqSUWUNtRU&#10;YCuEV5WyJqIS63Eu6WKJFK5NppQqpe05UxuN1BnZSBsr9QmprJQcyUUGl1o2y3OQ4VPVZrkW0qPv&#10;ZACz6kmFssYI9TRlUo6NeLoNhPJmq4jl5DYAa+tFuc8abWjQoBHfy2HEuiyAwmghjeaUqFnUsVQL&#10;RYNzHcN+YByHC4zodD5hvJdOwVKpReyvWmmsdgydxztDyZFlOZOMKK63z+7QxyNTWORaaUMslbSK&#10;zdx6j+0MXheMUSjdrOJVY41D4fj/2HuzX9uyNLvrN7vV7X26e24XGZmRDTaVZSzK2CCXsZCMbXq5&#10;wbIB2TKSjbBBSMiSQSD8gPzGg195QUg8ICMQKC1hJCgET6UCG0OqCgtnVUIlVRXNjbjNafbeq5st&#10;D9/c+0b+AWSGpT1TN5UReZtz1lp73fnNMcZvlJxprCNbRbIRo1K1wFuUSuiiMcbhnKKkjtWvrNNC&#10;KYWrtmPbPmHjrmn1QJ47/JhY9hq/WixbBqdpGjnkssYQfKZkLdc6p9OwZK3BNQZFIZckNt0iA23T&#10;GZyTz2YuhqaVDtEQxZrbOhlcURHrDMZlilpR2uOcBhyKTA6D3BPt0Q4wI0Vr7CB5w7L5f3i3fs6b&#10;z/6u0IptIBP5wReOn73/nJfvFG275fLJc9b0Q37wq/8zr1694vrqU14+/5Aya/b3e+n23D+i247e&#10;PqNsFG3Xsdluuby5JEd3OrzabDaoMnA47Ekx0w8txiRiLLRdZLtN2ItFrLiNWMNjLizLIzEf5P2b&#10;J7Jb+cf/yIvyv/zNL87D4Xmd11d4nQfD8zqvv0/Wz/yj3y3ruuD9SvKSvdOIAhcrhj/laiOLteuq&#10;QkOOG32ja+9YVkQFBE55nWWeUST6rkPlpvbiJbEq6VKViHKqq+j7nrZpTlbOnCX/E2MkBM+6rvhV&#10;NmitE+R8RpTIdfW157CRU3hcPa33NQsnsJuYI8uyir3sSCnMYnnVWp+yZ6kIzMNYI2S82v0nZFUF&#10;JUp5uRPFpeRMqcTGYw5xXT2kjKsdkNoYrDWnn9M0DT09Xddxe/uEp0+fkZVkcva7T1GHA7F8wW63&#10;I6wTksnp0Vpze3vL0Pe0Vy0KRevXSupcubu/p9v0tXtS4A7TJH2B2wvJ7F1fX5NSkn69Uni8W/De&#10;C/BDKZbkq+Kg5N4X9b4gu5Ta2+jJOdI4ubfjOJ4IjUcCZfBCY8wl45xDG1UppLFeB10zYbXHMr9X&#10;z5Zl5tNPPyWGSMiB7XaLrhmxkNbaS2hwroGcOBxkGHDO0ncGV3Oc87ywel8zblIbcbIvVruhPqnH&#10;8ucfc2lHq2VOMgRL95qpBM+IPlIraw8bvKdmgtgofQhkldBGLLCi1ApZlHrokVNV6upxSAgB1zQY&#10;JYNCjOHHFEzpMCxVgcrEWnGQYiTFSNMIpEZruQ62Zr+o+cm2aWu/nZTL55qxpej6bLpT7+dRYZW+&#10;UBlYtdYEH9gfDpRcsEYOY1S9HkrXrHGF/mw2G4ZhEOUqZ0L0pwys9CiuxJRoG7H9Xl9fo7Vhnkax&#10;Z5fM7dNbvvbNjziMI/7viaJ4rDmY/EpOma4quce+SGscSgkXS2i3opaJesapc1Qh6pXRpRJe5XlV&#10;StTmGCM5J0KwhBCYZ3lf+nVkmWcOo/QOdoMVpazEU8UHSol6GJOooEbTtg1d12GtrhUf8j4riE07&#10;TpG+7+m6DX0/QJFs6Tj5WutQ86lay9Bv3/dYynuwF8W/KsOlUBXJquD/WM45kJIAoS4vL/jOd77D&#10;5vnvIaXID37w9yil8PGvf8Gv/Mov8+qz3xCFXWs2mw2xrAx9y6C2J7X/YnuBLop1WSm5cHl5iTNb&#10;PvvsM1YvB4p919VrWthutrimsK4ruirgYmPWWOe4vLzEWMf9wz3jfuFYY+Oco2tb/tk/89vL//DX&#10;/+/zcHhe5/UVXefB8LzO6++D9a3f9dtKKJkyr2KHW4UyaVRB60wsllI0pQiJMZWCVg3ONjSup3dd&#10;tYgdceegg8Jn2UBpLH5JhPXA7FZspU16r4TECHUADbVk2XC5vaJvN2gM8agSxmOPWbU2hoRWkatN&#10;T3EFj2wS/OwJtsHRVriGKAMpFskBhlTVkkyORTJx8T0aXykqAKVUyMixhqGi6pXGGSt5MwUoedW1&#10;tsGolukQgYiqmZ9QCuuaJJemBeIwNA2uZqGcFXpg0VJNsH8YUUkTS2ZdV8a5brCtI6YLxvWBkjPX&#10;VzPDxvDsqWOaGjINj7tH4pLRSpQOkxzXV0+Ypok3b77gsD/gfeDm5opvf+cbfP3rX8e6Sr7wgovf&#10;bDq8n1iWBxmMc1s3tRpj1QkWFIpAV1bvUVrjjCbmxN39fR2GDK5pUEVqDkrJlNo91zYCHQlkKewu&#10;kl0siEVYFUilQAqUZGjthhQkA2ZcHSZbw/X1JSGtGGNYlsCwHWhcy7x4cnLEXPAxsjscUMA0zbVK&#10;Q6GUwRZIMZ3IoVpplBZLaSlQlEIZWzOHtYevZuBSFqX6CEXS1SqrUZjGil3TaGn9LAUqNEY205LX&#10;00UUNb40SOpaYK+UKIbWiloY80oqAddqurYjFzk4KDmhlGRCE+JMFltwkmoLpFtRKVuBwRW2k2sW&#10;uCRRqZAsr9IaGZXkv12tFSn1QASlKSikeaZALqii0FlXSzWnwYCiQZfTdbWNRVlDVqKYxZRAa3yt&#10;RohRlNxcldTGitolAJsEKqON4vnzp3zzO9/i008/xfXyfKqUScuKSnI9lLEy7IuXVg57SibHTCbL&#10;9UhF7koRiqw2722/sVqIQ1hAFQyWnKUrU2lNDoVpP0OyxBSZDnIPc6mDfyu05JAWllUBAmRyrsWY&#10;LPlIpeg6h2sMqERJEaULpg7hIXjmearDrBTFd31DyhEfpfC+ZLCuwTYW1ziMy9X6myWr16zy3gxK&#10;VOoSaUyD7gaapuHlB9+l73se19eS9fWGYbjmqv15vvH05/g9f+APY6xhfNvwve99j7/zv/2n3N3d&#10;YfQPSAnWu2v8AxATjWow3TtwB5J6SYgB3WxQNuKXyOo1pm+wDVhXUCphbGTYSo1I12Wsi7i2UIrH&#10;mIQ2EWMVutlhWkvfPWMNCu8PGKN5+Z1RDojWB+Zl4V/8t56Xv/Efvz4Ph+d1Xl/BdR4Mz+u8vuLr&#10;H/x9P1OS1MGJghcCKsWT0iEFz2LrUkqhjoTCo7qjFJeXW0ChKka/ZPn5KWTEsaiq0ij5Nl0SKSdy&#10;loLlmAOm/jqxuOkKL2hP+a2j8iiW0yPhUJ3gIMYYojHERXJtzlqsblBakZLwHo8K4LKuYhmttEdd&#10;N+DHnjuF+tLGGYyxWOswlZoIVNXlmD/jlMlLKTIv0kvmbK3Lrpt8Z60ohbXzraTANE3kkmr3IUzz&#10;xH4aeWNlA621YdhuKaVgtWYzbChlIKXE9dU1w2bgcBilIL7ditJn4olyKgXqAg16eHhgGic2my0v&#10;Xr7g6e1Tcs7s93vpU9vvALi+FjjF7nGuqu5KjImStSgNRkAvKSYSiaZtRQVV1H8n2ce26SvdscJW&#10;otQ+GCv9jk2tJXh4eBTa5HEQOxlLS7UOCwRnjSulFBonXW+NcwzDQNNdsqwL8/IotspSN8xJ8m7S&#10;ZRjQSld6aL1f1Z8s6owolka/f67hCJ+pP68qdseut1xSzTiKqnRU8WQotzjr0CZVemsilVgPGJz0&#10;bhoZtKZlFgvtUWXWRoZvLTnVm+tb1tVzmB5QSrEZBrYXW5ZFKLW6gneONF2tj1+DBltOiuIxG1hy&#10;rtlRUcTWda3XovYSKlutjKJZKv3jpNTj0HfMHEo2zEoFSFX+JWMr5fMly2dWG3EU6GOWsr6DCqU6&#10;CCLHztFSxEatjaHruxOlM6cKz3GOcRz54Q9/KLRja2hMVULr/TDWSl2FlXfIEfLkQ0ApcM5gjMUY&#10;RYrpBCgSOrGoiSEIDVMrTSzSlSmfAY1SsSqIj5QilE15n8nhmnFaBtoU6vck76mu66tSLgdC2tQs&#10;axT6rz4OsdVVkev9OhwOlQrcsa4rIURilJqWru1wnWQOlRElGyVOiHVdqyIca42MfGabRjo/p2mS&#10;vsNwYDNs+J3/0O/kD/6hP0gZfztv377l7u6Olx+8xBrDF59/ztu3b+VzrKFtFSGKYrfd3tTDu339&#10;PkUJDDFwdXWN7xLj4cC63BNCoO/6k5I82P6UZbUWOttC7Rd1vXxuMJ5SONFkbX0/Pnv2DGstd2/f&#10;sdvtKE3mL/yHv6P8J3/1nDk8r/P6qq3zYHhe5/UVXn/oT//h8sUXX7BOkgdKudIGI0ChMRprDMRC&#10;OW4GtYYomwtjFJtNz+XlltWvxLhSqsq12+2YJ/nnFKyocxWxn6gI/7qZ1sbIhshoOdkvFte0gJay&#10;8NbiF9kIlWqZK1lUiJgi8yQ1BF3b03dDpfIrIf7FwupnmrYhRIGeRB/FGkvCGoN1BlthMacB0emT&#10;VdIYGa50rvbCqrQYpSlkIZsqzToFlimgKjXyWHOhrNQarCWgjRGVLCS0SixhoqiI8qJMoQqHw0TO&#10;ma7f0LQNuVW0XUspLwhLIPMC2xqW6MnzyrTbY6oKSWq4HZ6glGKNB/yyZ5w3vL17x+Jnmt7x/OUt&#10;z1/eUlRiHPfEtFYFgGph1Dx5cknJibu7A+SWGBas6bH62O0oqkrbNqTopRw9RlLOtE2DNpaUq8pI&#10;onUtAU3yGVvRA6ZqAAAgAElEQVQKKq2kZSXFiCtelNyY68Cma42BoTOKA2LBVNqgjYxr3dCzvejF&#10;yrouPD4+4v3Km3cLJcqBQ0JqSmKOOKVw5n3FAkqdoC5+9RVKIpUkRgnxsyAl57GIzRYUOQRyigLg&#10;kdZ5MAqrLbaSQhtn0drgcyLmhFcBDKA0WUNSmUhGK4OyGl3VRWUEcpRyJqmCdWI7dK1hnFdCWnCN&#10;o+kUKHnOhsHhF6G2lnj8bERKjgJDaVumNdI2rVSORI9SmhQDq5cNvdaq2qNrkPI4CCqxUKKP1l5R&#10;2qyxWGfRKPy6UlIheE+JuYJ7oBxt1koOS7TWQrEtucJPMmus1x25xoUsIBZlSVHhrMZZjV9nGXxL&#10;xlhN3/e8ffeaH/3Gr3P/cM8aAk+vnjIuHh9DtUXWWhWlmOaZruswWtEPA10rtlWFfEaXeZWBxB3t&#10;32Jn16bBYMh5JhdPjkflW94fw9ACtVqlWutjXIllpm1bsj7U6xaY/IyioVEN+7GwLAtayyHMsu5Q&#10;SZGyl4Mo15NJpKJou57xMRKCJcWVaQ5oPeN9YFkFsJMyhOjp3UDbdhgXKBSm+YGiMhSLUhrbPVKW&#10;Qtt0XD25IKlLmv6aiZHdMrG9/Ihvfetb/IHf96/yra99h+ldx9/9/v+Ea36LG9vx8a//gHj4NT58&#10;tuP169dsjbwH/pHv/l4+evER1t2zHW7ZzdINOq0Da1REdYcP0A9blG54/fm91O5sb9luBsgNDw8P&#10;lJQggbZgmwFUYDNs2Nzeyufc36O0ZfUF5zZcXW95eHjg4QHa1uH9DbvdyOM7T06FP/PvfLf89b/2&#10;q+fh8LzO6yu0zoPheZ3XV3T9sb/wx8rhMJ6yY6UUcs36qboRzCkTciYXjSoVBqLe/zgOafvDvtoL&#10;YVlW9vs94ziSYu1RK6Vu7ATwQckntQB4n3d6v2cXa2pVmo5K4VFjeI+0T5USmJmXmdS2XF5eYl1z&#10;ymFZK+XjMYrylerwEk6F0Kb2t3FSikTpKO+BKMfsjhMlJ+eqJmJPSihUYEoBpaMoIyadlCfXOFJY&#10;meeFvjN1AKoZzpQgFXT9GvpBrHtdt8E6yxQD4RBQLBhj2G5EKXNmL5AN6/B+5XF+xDlLTPI9d33L&#10;xXbL69ev2e1EDby4uOD6+prNsCHnQMqJTz75BK0UH330DdZ1YRxnUIrVe7Qx9EOPD5KtUkgmre97&#10;tBKEfrYC9aGUE9VSNvyieGx692PPXsrSk3jcVEunotj5jmow1Up4HENTjKhKLLS1D7CUTNM07MdZ&#10;7J+omtE6UlWtHAgkyTeFHKSaog7274E3ddo95gtr3UMuX34+QRvJgtpiK7EzVzWzAl3q83pSsbVB&#10;OXV6ditDEpAsnC7pRIs0RqylqR4mHK+h95593rHf7zhMB7quY9g4nGtONRLHbFwskewzKQQKMKhW&#10;sqvbK2IIjNNE8J4Q16o8ybNpqtJ2/J5OPZ5VyStKnutcKa5F1e9HV6hOpuZt+bH3h7hny+lzdVR/&#10;5d7xJWIrNSNcVX2O9GPPOI5YI1naeZlZlxXXiIIfU0QbzZOLW3ECzLPU36hcYS6SdyVEDvGA0Y6r&#10;qyuapq1gLIXT+vT5zTmfSLClOhTkOSo1e1zVKtcIGKe6BuZZSKNKiUrW1eye0qJwl3pI1NQOxMfH&#10;R0IIDEMn0J4wS72OPqrTkjENQVR/fcw0l1rLUp9/Sqnq/dHq7lBwykGufq227ZbZe2IqdB3c3j7j&#10;gw8+4Prpz/KzP/uzBBv4xV/8RbrhipcvX/Lq1SuM0bz6kedHP/oR2QqV+t3rT8jlWEXR0Q+Rru2Y&#10;5kkGxculfm4yDw8PhNnRti2mE9cFQIzSs6i1wdT3aknmlCPsug6UHPQMg2Z4OvDyxQvu7u95PHhc&#10;KfSdldob5GDx449/S2BHXqIEJMfnn3/O42Pg9/+pvvzSfz2fh8PzOq+vyDoPhud1Xl/B9S/8+X+6&#10;pLTQOkXnNCYqdI4UrQQc4RqO5e45Z9yXNnUK+Yu/AMucKCUxLYWu69AGOSmeJsGw64pf15ZSFKWk&#10;U25LNpgVta6P/1s6D021hhrjBMtfS9lV+bLNEGSPn/FBNkwoQ64ZqpiL2L20peutqEJFgdLSbabC&#10;iUIZUzjZSE21kpbKhNTGUKxszKyRrzemRIoJrWSgjKGc1KZSCuiE0RntCkYbGivZvVIEKoHJLOuK&#10;UoF+05+sj2ixyA2lA8AYAXt4fyCECNHRdy1Gf422uUDlHWuYGNyGHEZ2u4jRilQeKaXQDxGjGw6T&#10;ZvGxEkIXYk5gFH6N3N0/8ObNPVdXVwzDFSkbSlkpWYlNzRoICVsiqRRUKaiSaJ3DqJaSMyFL/5hz&#10;8sr3QQrdnXWn6gYhyUr9BjkQ9YpWcl2uL7b44PFrzZBGAWqAPD9N38jG24CtIJVlWWkXh2t6XNNw&#10;YR0lK/aHdIzKkVJAKbELppzIUQYbg6i9ILHB470/dt+VUgE7JypnIZWEyUh3IaZaSkE7jWubWrRe&#10;axFSBIpAV5TFmlSrBcTuGWMihohOFQ7StlJIr6uFuXZ+UgRw9DCt+Bhp2oZ+6Cu4R2OKoeta4prI&#10;RaFSJmhAK/q24ebqgidPnrAbI37xVQF/X4IuFthCqQPqEY9alPQYKgzaGHwWLvDRjqqogJvauSdq&#10;u2QU5QDpvTCLAqNkIEo5Eb1nqfbXgFgsfRB4kDIymDmtcWi6xjFsWlxjGYYebSAEL/cyCLin7RqG&#10;Tcs4TmiV0Uo+WzkajIJlnutQb3BGMqHSDlMHLjIUqccADUajlDlGTtE6Y9y+2m4LfW8rxdbS9XJo&#10;IV9TIeaFkCPWBDaXl2xuLdZYxnuYRk/jFEoVmBNWg2kVkz9gbML1WuBPOaMwpJzxCZYlUIoTsBCB&#10;tm1onca1imZw9H2P9wFjIJWVefIs/rFClRaxjNLiw4xfr8Ti3X4DrW/ZXnzIP/DbfjdPvvYRb980&#10;/O3v//dMy8LXP/i/+KX//QuW3YFPPvmEV69+B8MwkMrHPDw80DswaSaNV6TUsQxveXe/JyJK/eHx&#10;Bbu7zP19ZujhxdcjJUUiC4rE1VVPSg6rGzZbx+P9XHPOiourgZQNa/AUpVlD5GH3it3hgf3+gaZt&#10;uXyquH72DPVY+OTNZ9y9HVjWBcsFfd9h7CPLAjk7nB34XX+0Lb/83z6ch8PzOq+vwDoPhud1Xl+x&#10;9cf/4h8vOa9sNhuSjyzzwhiFzGm0YNOVli7AHOXEmmqpTLkOhlVB8EGygiYIBMMYUfOMNujWoJAN&#10;IboqGqmqLLnazYo+bcBALIKyoZaTZGPF3nnMgyl9VCt1/SGTZE6Zy4tLri4vKKWwLv6kFhpr6VyP&#10;0YaQxAKLptJUPdaa02Boar/bUc6UbjFHVAK+KRyhN0GK7qVjAG0cuXbwASj1JYW0FNquE4KmdjWn&#10;tqC15vrmCdfX14zjnmmeKUh2JiYjdMYQqoVqpeSMLqb2nwUhYhJPGcEYI/v9WO25k1jnjKgqbXsh&#10;v8YvNW/na3dh4XG3E8DNNPHZZ58xTRPjYY9SqubXNEq12DrAHA8IYogU9GlYaKptMYTA6seqfA5i&#10;ibWlHjRI7u5oxW0bQ9/3fP3DDzns9zw+itI8TUKnVEoU52MWrmlb+TOy9LgdDgdyKfQbx/XVpdzj&#10;EMhRFL0lS0+ccbU4vQ4y6mh3rECYowJ+VIhyjDVyd+SCUm2UoPP7B9Y6W2mV1MzZ+4oLAI38O+sc&#10;KYrCKXm/DJXsK5TRKLTbY542F/SxZL3+fpeXF2y3HW3XkovH19wYSHZPKlZEdXE17zcMGzabLW8f&#10;3jBN04nIW0rBGou2tj5jGetkiJEMXx2S68BslVxPTSYrMdEqpU7PuDHNKY98tOSebOeok9qWiyig&#10;cZSOyGKE0itZMY1WTuidUbJ7zhqMFehT23a1+1RU2SOgqGlattuLqgLK0O1cOT2PpYD3K5thOKlp&#10;KfqaG9YEXwE4vHcMHA8JrJUtjDMDIUSc6dlsBmzNhoLQU/thwDrHfoxM08RFb3n69Cm3X5PPysYt&#10;7HcdKYpy/vS2ByVk3/1+j7WWtm1xThNihCzPwZFkeiQ1S62Fo++7an11bLdbcUCEQEgr67IyziNK&#10;aZoW6YEt759J6jXY7fZcjiO5iHr98uVLXr9+w927O7549YBfV3Zv77i5uWG323F/f09Rr8Q1sHGS&#10;3c6JeZ744vWB58+ec/2k43A4cBglM913CucaXM165hAw1tJ3PfM8s8yBdV3QRjLlyyIK62YY6NqW&#10;tjOUnHn77u3pfb6uK+M48vz5c6w1LMtKiJJrzWS8D9gSaJumHnZIh+I/8acvyi/+Fx+fh8PzOq+f&#10;8joPhud1Xl+h9Zf/o3+7fPrppzgaSIHp4QG9zrTV1pXq5qFUO2Co6lzyc93w1cHMCNhCGdmIaqXI&#10;dWPaNC0KSwyRnOrGshUIic4QQ4BUyEVLnxeAloGzHB2lWqHrZjFDBZsIUEN+HMvPK+ZfZbS1NF0n&#10;tEdV6YZKOJAZAVBYZ1GrPvXChSS5OFszXsd80VFZQonqk4sipExJUrWQspxuHzfHAqtIVSHSQqQ0&#10;BmVksOn6Bl2/Fh9Wcpn44IMP+OZ3vkYphd1v3pG0B+0ozhJLYU5SDA2KPEcZoPUKCcLq8HZGlZbg&#10;FX7OhKDZz3dildQjviT28wUKxTgFxjkRoqJpHavPPOxG9o8j0xRomitKtnz88TtRrFKQ0nfdYZ2l&#10;0xqdLNo0eO+ZZw9JgTJE74ml4FxTu/lErW2NxbiGHAK+ejKzdiiXpf8PQCuUcaw+soRISIWsDEVb&#10;UgnkXMgKtA7Y1tANLa5x5BVy8SxrxIc9KXXc3jzjyY1jPIxMB+m16xpFShCNRnMsDwcVywnqobTC&#10;KKlUMGhylntcSjkNjMDJGiqWaXnWnbN0bSu5Oa2+ZJM+DkLU7JmoyCR5nhpr0RQhhYL0ILZJDlQy&#10;qNrPKYOxpukvxL7XywA2jQfGcYQsA11nO3LMxFBIAXQGv0T2jyMkRfSJUH/IZbcY404WWSmcbzDG&#10;EWIkxlzrAwIqFmxvEOlPkzOoLJZHleWwiJJQCKgJJQTRwpH2WVBBDntkyM0E5OCGBrmGfV8tmpLx&#10;W6cRn2a0SXS9FQJoyax+ZVlnXGOlBqVScp3TbDaXjOOe+7TSaM3QOjZ9w+Wm5zAJJdSvoxwyaFEm&#10;tS5oHeoPXe2OiZQMUsEqWxiFwmojVQx9j7Py/EzLRAgzbdeT8SgXcAqGGxhuCqXbMe729NtLitHs&#10;HuWwp9teUQpM84ptFcplio5EBHADhqIVGIeyDU71aN2g7cr2YmBzWe31TCSVcV1L0ytQPUUtRKR3&#10;VduCbYAyYdwK8ZuQDSFBRlNMwOeJx3fX+OkD/tQf/ct8//vf57PP/wYlZa63A5dDx83zb4i1N3bc&#10;391R/IAznpQ9a4gE9RkfDFf0lzDHWWBETeHi5iAZ1/1KXOVd2LYtxS48PjwwT5GcLnH2Ah89d/c7&#10;dvuR6+sbrq6ucM0lIQTGw2fSH2ssOUQedg+8u3+HUld0Q4t2og6rBLFEFCsYgzICFNpub1FK8/P/&#10;yvPyt/7LM630vM7rp7nOg+F5nddXYP27f+3fK8YY3r7+FO9Xconc399z//qd5GRyQ0rxZIUsiOWs&#10;5PcbZBSn7JHSoJXYzIzW5CJZuqZ2B8ZYKnjFYGpnmtEalKnKS7WcKVPx/VROxdGiV/M7Rzph3aB/&#10;mWYoJ/uKUuTnzouoYTc3T1BY7u7esdvvQClUJ+rF6es3qtocUy1OFvqpPuYZkwx/R1JiyoUYgmyU&#10;USc1xGr3pZyUZBJNHZq1MSiTMVrja6+iMkKntM7y4oVQQT/+5GP2uz2rX2naLW1b81WrpxRL23V0&#10;vaqKjaJxjfTKWUvyWSymCOwhVQppRrEsM48PmWEYOIyZ8XAgZ+lDe3h8lP63RXoFnWuwzuLXtdIs&#10;RU3seiHD5iWIdbHWMShVKpREBokSIylFpmnG+xVT6ZrHjrdcqYVSN6CqtTSxrqKy7h4fWdeVUhTO&#10;CanRWCu5S6149uxprUkwhBDxwVfypTwP0zyLctNJpm6XDqKwKunfS9VWfOyMzEqU7pSS1CxYjVbm&#10;PXXWiK0vUwghnnovlT7e+/eDYqn5UeAEPAGhgJJlEDtm96h2RWsMWjdEH+X6FSolV50G1pIzRYHR&#10;Bmc1y7KyrAdSjKx+lAMNI8/hmjwheIL3p+zlMi+8i16yXsWeyKNN02CdASU0yZwz9njQYjQma4qB&#10;XDQ5ynXSWVdAja7E02OGUJ79dfUca150rfqQGowiBya5Kp9KPutSXaFQtcdSa03jGvpeekeNonZE&#10;WiilqseKdRVng0oKk2UAPewPONfw9a9/yLNnz5inmcNhZF1X2qbl+nqLcYaHx0emcaIf+qokCr3W&#10;GlHrRCU0hNqnJ9UWNRPpp2oVdlWxzDjTYGPthDRiCb64aNBa4ZqF/f6AN7vqlIjy/iyFGCLocMpy&#10;Sv2EFsjUkcpar90pbwunzKR0OypiiCzVljtNCxeXF1xf36C1JpWF/X5PLqJophCIsbzPsiJOh8Nh&#10;5Ec/+hGte8KLFy+4vL5le3HB97733zHPE6XSjC/7xHa7xTXyHp93mnVdOezkEKWxME4jr1+/JviA&#10;1pLh1Ere30JeLnRdgw+B6XHH69ePpCjf38W2Y54m1mVhqp2v+/2e/eFSntdeKLHDsOHps2fg9qe/&#10;h25ubui6wLIsKGVpGrGXGyOQoALVaisq7O/+Ezfl+9+7Pw+H53VeP6V1HgzP67x+yuvP/ZV/s9y9&#10;eyvwioc3xBAoy8Td3Tv8fkYmEUeOCRUsJgsxkZqZE8CBE4IiR6iHbBAa53DOsQZwThD8WktNhdZJ&#10;LFFZSqG11mQlQyGqbnhUpTpqURQKRqh0xlTFUPKMutYIZCW2tJzyjxWSUzeN+3Gi6TqCzxzmGa0s&#10;Q5ZdaSoCb1B1Y1+QjSGqWlRrCbfSSioNsmS9Yopyuo5sjI0x6JpNNEqsSjFID52xQqVElWrpzO8z&#10;VBoUQVRIC4d5z6s3kdfvPmeJE5mMbhS6UaQlsWbp5nN9w6V9KZ2K9p1YtPqAMZk1GtZlZBylUJ4m&#10;4npHURdAIalbit7g3J5uMJQcMLbDB6F8plDI2RKD2Ho1Q8X8KxonGb0UDWndoXOi6wwkzUJAlZpD&#10;KzU7GAKp3k9tW0J4P8AoY7C2kYLxnNGlQcdI9DMhC+TIxwzK4rTD2AaHwRZD0zZ0m5ZlnllWj/cr&#10;3seq8DUYbclp5e7uga4xzNOEXyak1uJYIdGIEq3qwF5zhbnazzSiRJt6sOH6FmMs87pItvEYp0tR&#10;yLrWYp2TfsIQUabCa0qGLF10OYviDEqyc0cLpDzlKGNQKhNThgxhXkk+UVJC5+MhTCSrzIJYYlNZ&#10;Oda1oBwUTc5G1MKooFicMVSeKn71pGlmTtXebaRHr6ApSSiw1joB99TsYcqpPuf6fYVESPUgxNRB&#10;RSNVIomcIzlHjDWSyq2DnzYGTSElhYlyaCJUYo12ot5mU8EulTZqnUZpMEZ+TNOOTz6bad1A2zTM&#10;y8yyLGL9rhnOFCNub5jnGy62A1/74Dmff/Y5j7sdpAg5YsyAQr52V7OgIQQgoLSi7aRaY1lSJaB2&#10;kpmmJeYVEOqs0YZlXkhpputaCpmmcYRSZNhuZRDyeeSwZEra0zQN05xYl4VUWrRLxLBSANfJ79kO&#10;YpkPKcm7UL2v6ClFyXtLKUJaWfyEjTW/6gQuk3wiJkXKLcZFhk1DocOHhDGZMPf4OaKGT9C2IZiJ&#10;mQ3r/gekX/tlnj37NX7uxc9x9/CSzAM/991/nl/4H3+B220gToVX+le4zJcM7UsCBrdtKI0iLQfQ&#10;kSXCq9cH3r32bLcbNq3kP7sOut7iyi2b7YZh0xFDYBqXCpaSXtHNANY2PLl9wbqurGtiHBPzsqug&#10;myuWZeXqmebJ1Yegew7vDjzuI59+akg8ktWKsQnlOoy+EMt+eYcPAT9C0zaAwrWOn/+XPyh/6796&#10;dR4Oz+u8fgrrPBie13n9FNdf/Kt/qTw+PrIc7nn79g1x3ktv2v0bof0lxTRNdPaiDkpitau89hNd&#10;USso2mCUQueMsqbSEeX0ffFaipW1WJis1bS0pCAUulAVF3RVQ0rNCVYsvqoKXK7Zpi8TSY/W0i/n&#10;t3ItGD8qdTFK72IIgcfHR9ZVcoCXl1suLi5orFRV6JpTUeZLVsKa9TkRSZUMiDodwfuc/p1RVgiO&#10;0odxWkclSlV7ayKeqIEosU8ppfDeA4W8rvzWb/0m20cZWGxVVfu+rz9Xfr3WAmfptPTDKbdUuqOc&#10;kI8jHMaRdRGlZnNxKT2QiNpSSpHsYikMfQ80ktWpKsk8LRwOB1o7UEqmawfWdaVp5P9/fHwnheXB&#10;Y61lGAYocJcm5nkCk5jnhXldxApsauYOgRDFpGodQrVw1v/ouvvPRpNiqoTUgvdCoixIZspYuW53&#10;d3es60IponhYJ1m4FOvzROTzV69QSpRWv66nLrqcCzRNFUl+vAPz9Pwg99+4Riie/SA1FjEQY5L7&#10;g5A3j2qSKGxC0QxBMqqppFN/ZMmllqqLGuecq1bVLM+R1hQranhMsdpa40mdPyr0SSWy96e8nzLS&#10;DZiiqI0hBHonmTPt5Bk2yLXxVbk3RvJWPnjWdcE2YiM1VrPZbCpB1xC/VCFz/Fyt3tMcbdamKv/I&#10;gdGRDiwYT6hcXrF41n6+UgqlwqPIqf65R5u4fJ0heBSbStY0NGaL1prdvajBOc7EEFj9il9XcrFc&#10;bLdsL7YAzNPEZ59+ymbYcAwtHxWi/W5Pu5VieMUlrmmgWll1zVIbY+RaVxKqsQ3WWrRuyDmxaTc0&#10;rbgKHh4eOBzuGIYB2yacdaDlWVuDJ8WEvSr1GZoYxxGzduz2M7ZSS9csPYht0+O9Z13XE4FWAdrV&#10;63t8v1T1MoTANI2YBqF9VhV8s7kECkvNnTZNg3MOHyXTTNQ8Pu7qc6rRUZ63uCbu7u74+octu92O&#10;8V2m6zo++ugjvvGNb7B7+0Oska7Ru7s73qWAAi43Tyn16wHomkYs3kvNkK4L3nueP3dcXF6SbJAs&#10;6GYrh2050TYNMSqB7HgPCjabTb0OkgUWlbuwLDPzPKE7yYxua150P+6YpuMhkMPQnFTrru8ptKze&#10;U7LUGxlthGaaFP/Yn3xe/s5/c7aVntd5/aTXeTA8r/P6Ka0/+5f+ubL7/P+QAWXv2JTA/ZhlcJoc&#10;wW/wxeAaxxTFYlaom1rWE1hCKQV9g19WKXnXjhBWdKPYXnWygfLVAmYcpTjmMZJGj18zuSR8KpQY&#10;hRCpHdpKmXghVagNaArGXlJSIJaGWBrmPNZNkUV0zJnMDGpBG4/RCrKihAZjLesexvsDxmaurq64&#10;uexpdGaNDxitcW2iqFg7AyLFR2IIKKMZhh7XtBzGA0uIkonShlAyCo/RVQU6lnerWv5tNM4aYj3F&#10;d86QUmGeheQozroeSsHiWJaVaSo85MjlpeHq6hp8ZthseGKuuWi2bK8GLoIi+ETrE274nGka0aUR&#10;5aiqH9M6E4tnTZ7txQXWaqGIlpVcVoZOFIXiLljXhXV6x831DdfXlpRWwlrIac+SOrYXl8TcEbOl&#10;oEnZ0ThHjJFtv2VZV/aHvWQ3TWbyE0ueWeaFjJVNKhofEmU5QIHWNTSmYAiw7IhUEmgdsDt3Da5a&#10;C0shp5GIxjWKzWag5MQ03mOzWFeLUUDGNAWVM8VkmrYlBMO6ekzSaNvitCEsARZRv2IRu6HRnWwS&#10;ExhlwQqsRKkiVNikaWiYQ8CPI4fZg+1QJVfbcpbB1oiqqTXkEpnmqQ7+i8BurFSakArtZkPuPbpT&#10;hLWQUuZy2JJq/2Y0mqSBktGFmmN0FfJTs7txOoGUNBCTIYX3mV+cFvVOSe0DuiHmlTkWUA4THTmI&#10;8m9NQ1aetutoNg5lCsYpfJjJWSidJcjw3KiemDLJK2zjKMoSM5Sa10VF+eecWKPcXWMMVguBmCT1&#10;JQcXT0pjyAm/TqLctTIg5SjXte8H5mURFW+75Xbbk9+8Ib7RBJ9JRUBTSjegN4xjkCxzCJQw4Uex&#10;aGpr6fsN94cR6ywXV295/u0XvP3McP9wz6bdUlTGpweBzGghFPscWeKKK45CwjW+djl+G4DPvjhw&#10;ODiM/hppNLR+ksMcO3HR9vSshBwYmpbb5oaiPKtuuQ8d2/4KP2uWqZBWy5IipStY25NCJfdOMoy7&#10;jcWaFpcDISdsM1aHwkv6vqNRmjhFonoFjeHp8wHnHMusWNYF1wzyPMaqYBroXI9uAm0jVtKhZjtj&#10;CJTx/yXuJvJiePXFI7ps+drLjjg/o2kaDvNvVPeIXK+7h7eklCuoTKP1DX5NaDKr15AXnOsx9pp+&#10;eMnb+/8VE97R5w/qIF54/vIa0sCbN29YZxngFyX1PcrLodp1t6UAu3xPsQkfL/jizchSZEiPdo/b&#10;BrLfo43BMjLPmYv+Ejd4TLpgOgQoK1aJXdk1miW+QZWV3/tnL8rf/s/35+HwvM7rJ7jOg+F5nddP&#10;Yf3Jf+OfLLv9Hj89Ms8zym+ZponDQWiPOZvatyYbh6b2X4Wqdqiatzvmio6qluQ2CsZaNpstV1dX&#10;GGNYVn0i+S3LIrUI08yyVMVGyUBTGwKIPmGMxVhV80iyYVYqnehz0q3GyTp3hM3AMbuU32cgUSdy&#10;aaGgdVUkcpbuwhRoqkqitVQrqKoqFFdO8IsjsfGocBWOf84RSELNiZUfy1KllCQ7Va2COZcqXMh1&#10;8et6An2UIl/36ld2O8mEbTbmlIFc1hUf/ElpSilxf/+A1kYGnhBQVnKVKIgx0vWd9BpaGV5ilPu1&#10;2bRSheB7UkoEJcpu13U10xeqva4RHH6ScvCmEZVAKc319TVhf09OiWkcT0RLhSIEGYbtUSkshtV7&#10;yIXNdsv1peDxp3HPeBgpBbq+g6JYloWmabi4uODx4aFmUiv8KItiomt2q6yeGALey8axvRBlFSvX&#10;t2thsTe1/VcAACAASURBVDPFZ2KIpKp0kzl1TqYUBUyhFSrro+gld7kIRCUvMtiY/J7iaIxBHZU0&#10;kAL2+jkIIRK8l8+YUsToAaptWJ1+Lk4UnBwSIQTp24uR4EVJc9bKIUN5b3EFIXdao8V+rN4/W2Ln&#10;5qQqLctyIugqpU7Xz1Q4kyqy9w2xXr+2wzp3UstiirjGoRt3okVKTlQU1GKlRsUYI9cpl1NvodGa&#10;ULOVx8/XUXEMVSnURp/eTVopUv1c5aKxSC2K0HJD7eWTz5MxhrZr0Y1iHEdCkqxq4xqmcWJdD7LZ&#10;ryrRsc8xHd8P9R7u92LpLEUsos5aYozEkE9ZZR9EhS1Z+hljTJI3TIlAwFnLkydP+Oijj9gMA7vd&#10;njef/yp3d3fcXstBzc3NFc+fP2e4FZjXu+VtVdV6jjTlkiLLsjDNE9FH6QPs7On6lZqplM++QLeM&#10;le5Ep7uqwB/7ZgXoE6LQPUNwKBQxRrFQhrH+vhvpeZykssQZUbltFEv03bs7Yog83ifu7+5p7Q3L&#10;suKcq8TURipAjk6NLPRqZ3qx83r5OskQUkCViNaacZp48+YNywJXV/KZ2u/3vHszcXGx5eZy4PLy&#10;kjs/c6QCayX3Ud5DYkmfdhNt06CNYZpn9p98QqEQ1Uzf98S8F9u9AmszXduJe2WNJzVRK11t6J5s&#10;A23b0rRbfv+fs+WX/rNz5vC8zusntc6D4Xmd1094/fl//0+Ud5/fs66ZZW94eIiUNDIvC3GFlDQh&#10;yobJmlriLf4bDA6lDcY0gPTRlZwpOv9Y/s4YgSW0bYuxhpiFAhm8Z1lnpnlkXidCVR6ULWQitvby&#10;hRixuqHpWgCB1aRIyV5snUScKVgNOUUKPbJRtvWHbLIk6lRq4imRkzr9PIoh+EJOnrZRKGWxUg1H&#10;zFI10TqBObRdX21kqxSpI/CQFCM5Sc5QNuaKokoldlLtcqoOgpIFiiELqRFdh1tDijULWRQpKrkH&#10;HmLwBA+NuyRFw7oqvA9EDwoZ9HLOhL0MbNkncja4IZFywWnP7U3HN775TTabDTEIhn48CGXxcntJ&#10;27b0YYZ1pvGRqybQm0gpC06tbNpEVo8otZIR6maiZVxG/PwI5pLLrqGUniUIwOKyvYACD2Ngv9vh&#10;o2Q0Y8iUFGmc5cnNLTfXV+Scmcd7lE7kmPFrRilRGLUqzNOBaZ4IQUroxR6aakWFHEr4VTbKkQRF&#10;DjTatsM0lTRaPXc+rRXGIxUOCimMTz4J98YEOVzIco8SUqZu6vBVlDyHRFF7DUY2vMbI0KCK3G9g&#10;WRf8OuNDIMY6+JNPlstj/Yky0KiGBkdB8qbLJEXs2cc60JmTLTOnXHsM1Ym+K/Pr0f5cyAhgJtcs&#10;cIpFwEYIECeTyCqhnJTShyJDuC2Zzbbn2QfPKCXzeNgJSAYBR1nlCH7F6Iy1GmfkWs9HNfBIIC5F&#10;KLulQmvU+8OWIyTq2OuZcz6VmyutQRtSFvXdpIJzCqsseQnkSSzLi5dajaZ1uKAoRuGsxicqPdSw&#10;rivL4unaHmct2jiUtuQU8CESYqEojdaOrh3wc0Ylg86WHBB4TNPRNA0p7CgaurZa6IvYxTUK1xpK&#10;/oyUoTO33Nx0XF9ZrCnMO00KhcP9gTwMXLS3xNmh1p7riwuMg3T4nIf4mpQiyyy/f8oy9HmfUSrK&#10;YZbStcbH4FOgJIgosIXLawXFE9YHFl9oVINrHV0rX/9+t2dZVrTa0LaNVMasK7ZJdH2PWjTb7QVJ&#10;G7lXamGeFzBwezsAmS8+/4z9g1jkHS1hHSl5hdxglIIUUaXgjBZl2miMKgKCSkcgWCbnSAwLqIJr&#10;tlw/ueb22c+gtGJZYLefOIyFlCOKQ+UxJdreYrTCOcmRax0pxePzyNAmrPUMrWfbR6YgUByMYWg7&#10;crwmxkQKAvnyIRFTxi8zRXt5f2vJzxbA2kjbabouk7LnZ/6Z5+XXfuFsKz2v8/pJrPNgeF7n9RNc&#10;//pf+ZfK4+Mj3vuaQRvZ7XakYIgxSSF5eX/ab42oXDElnBbioAAtJPexrHKC3g5CXSyFkxq2rgv7&#10;w77+RexlAJgnDvsD8zTV3J8TCx6iYA39QNd1pzzJ1fUFxhjGear5mcjD/b3QAq3FWcuaUs12vVcH&#10;jzmzkmw9vbZS6FyJBkd66fHXDf1Qe/tEEfUxSLeaEYAOSHH2WjM6uQiFNIQom4ksuHtdM49QWSNG&#10;hpL3maxUqaqVrmltpR+KBe6oXAHvO94ojOOINoacfCUXvq8VKEUgFMu6QExcXl7QDY51Xbm5ueHb&#10;3/4WLz74Gs5Z9rs9fX/HtOlQWnN5IUrF7pB4cvOEp9cXXFxcYFCMh4PcI625vrzGNY7DGFnWlXGM&#10;TOPIPEo/4tOvf5O27dhP8vX12y1d17G91uwuL/ni9T3zPOO9DFR933FxcVFzio+4xuGCkwJyLQXi&#10;1lpKhsNBSJunDsGSKVGyZ6YWxqvaw5ZLoRhRa62xJ5VB1a68FFPtC6yqcZG8Xk41S6qKIFCyOmXp&#10;nLPYxlSFT5TYokQ9Vsgwk+szQTkW1EdCEBBOKaUqdRprldQ+WMkeFgoxJYoX+3LOMqj5NYg6hmT3&#10;pGi+qut8SXmr1tuj+l0qiRMlgCZK/T70kQKcaduWHGNVhIWuu91s2G63hOzZbLa8ePFC/rwKSQox&#10;SFaSgFZSOWOMRhV5Pn1V8ow5koglKxo51qgoSpJrk3Om6PeD8fHzL717Fq0NIQpF9XjPQ5TsoECP&#10;HA+7e8lODp2omn4QBakI1fJIid1uNjx9+pTLzUDwQXKXIciwUjiRZJdlYZ5nWiMDWNNvxLY63zON&#10;E20rqtxmI4ddKcqA3XYNm2GDXwPjOJ7eqRrLsixs6nXd398RY+Th8YH9YU/7WvHhhx/SXE/y/iiZ&#10;eZ4ZD4mu7WjbCxmiixZq6CQDjTby3ihFDuC0sihjaBtY6zs9JXkXDcNA04mVP8QgSliSOqBQ1Xfb&#10;iGLeNi0vXrwAu7KuK0Ed5LoHUWpT3vP48EDyLdc3N9zePOXlBx8Ql4wPgd/8+PF0AHPsJFRKkaJ8&#10;X1Y3ck/qfXYVStYPAzc3N7RtxyeffMLrL95Kn+acGceF3cOItYZNf1GdIqZm0ZVAoqpCbgdHLoVh&#10;GOj7noBkGHV1P1xeXXB/f8+7N6/JubDUntbo5aAhxoLWqR6kQEyisnZK0bYdm82Gf/iPfKP8n3/z&#10;3HN4Xuf1//c6D4bndV4/ofWv/Qf/VJnHAzkGktfs7hd2bz3jHpTTAkysUBfXya85khITCasMVLx4&#10;iIXVJ0JQFUpRBx4llseUC4+7AzF5KWZu5C/aaRo5jKPAZqxkpZTSZC1WtavrjuurK/qh5+b6mie3&#10;N1IvsNsTQuDt6z1hOZBTpjGKzlniurBGRYpyyp4q7VEbhbYZlWoZuco1twhKGbS2GNNV1cWRs2Jd&#10;I4f9LJRQpWhae9pA+GUlRbFWqpxJUUibpRRiKtiiwRwLsOX3NNqe1JKcEyVLjUfbdjSNk0oG70nx&#10;aEkVe6nRLY0zKNVi64Y7BcOyiCrpV9m0acRW26sbIUSWEZMGclhYp5XhwnL75JK+A4gYE9lsHEN/&#10;i7OOtpHewUEbwhAhiu3w8f7AslO0asPlk1tunr9kXRdSeqTkRI6FkiJWdRhajEn0fc+0rtzd3bE7&#10;BK5vrhm2z+nbHl12+EUskgokT2kNzhmsVWy3DSnNGN3R9R3jYWEcD1AMxgJrBjKUIxBGiLUlaXIq&#10;9G0n1zckydwVRDksCl0tobkOkyW/L/I+On+dMuhiRAFEI+NrQTkkN+tUPYgQYEkKUtli6udlzkf4&#10;kVBMc0q1J05XtUo2yl3n6LoejhCc8P+x9yaxtmV5etdvtbs559zmdRHZOaqhyipqgECUhAGpxMDC&#10;A5AwliwEWAjJEqabIGGE8JiBhwwQAyaIscWEAYgREsIDIyRso8KlqsqMiozIiPfebU63m9Uy+K9z&#10;XnpGVWUyuksKZSjyRdzT7L3v+q/v+35fIKSA2kP1FVUdRAURdJbh1uLkPZQGcqmilFpryVlsgVaL&#10;3Vr+Am1bpQiZlOq1dqJoRWecDFplYbvb0nnP99/e4ZxnfzxKFrFGrBOYUGwW3RBXVJVBzuhKjAs1&#10;ifVVFUVJksd1FbRrsKXLB1yuvlxU/fT3XJpolGnXo4CINIUSI6RCXgJxnakVZhTZe5a9PA+YIs5Z&#10;lpTp+15IyNZijW0W4h2fffY9brdbHh4e2T8/E5MoctYYFM0dUaA3G+6290zTzP7xmTAteJ8Z+56+&#10;y1KFkeSzrQa0qjgb8T6imQnrSfLRaiKlQikTzq045+nUPR8/fiTMgWw0S1qpqbI5yfXsjMEqjaFg&#10;jWZ0koPNSYBU2liccVjf7PhxhVpQRga8ZdbkLO9Hq0LNHWHWxNDs8eaO5ViIAXI/0PWOYRjwPpFi&#10;xneWvu/I7SBqt3ktz93TnnWJlLigMZRSOe8PvBpnfv2LH+J0x9fffM03P9V0xpFKxGlDVXJIk2qE&#10;kig0IBKgtKXvxbI7rTM//uMfY+3Az3524ulxvjjxxbnhM4P2nJezkGnXhLGWoddshy3D4NjcOpaz&#10;PH/8Bs6Hn/Lw9EDnPa/e/hq3Nzd0/WsMjmkvBy5rSmRF+52V8Po1Vlmy2lNLJeaVNVTuum/Z3MK4&#10;mTmdJn73r3f1f/1v15fh8GW9rF/iehkMX9bL+v9h/Rf/1V+rx+NRslPA7MTWuTY6YyoFbQw1F4qC&#10;zvWkJFkXlIJWQ2Hahksp2+Ar9Zqhk+wN1yzhPE/EONF1HdZJRiusa8vHyElu5zdiAVSRoR/YbrcM&#10;48jNzVYogerSn2aw0JD39armmAuttBEQy7VbUBQ1ozXGGnJoalORbFdtKp5uOZxSCjFIp948z8Qs&#10;J8ooqa8IMbRMnWo/Tz7Xy/72omxclRwtipdpn0UI6zX35bzHtAEjXHr8siheRtvrabooQqlZ4+Q1&#10;ptZDaLQhqXRVR2mqaEyZ/WEP61kyhOMo1tymooQgg611oqaJIjCjU2RdFtKa2e/3HJ7P1FLot7e8&#10;ffMWM/SczyeMsdze3jGfZ6Zp+qQSac0wDIxD5qEUPj584Hg8cv+GpixLrUNOooYKCbDQdaK47Pd7&#10;bm5u2O1uiTHy+CDZV+8GBL/5cxdz5doVecm0ppaNc85BlV40rTU397fc3d1xOBxoY6AoVNpwKVmX&#10;KhK5L3IpYhFuypapl17GT31xuRRSUx1ty3YVrZqqJ+8v5di+T9V6OjOgsM7R9R21pKvSm3O+qmOG&#10;fM2xXhS1S8bx8hdc8rTtICRnKo0UShsMLxbTKtdcbD2Rfd+x2W7QWtH5jl/91V/h/tU9hJkQArFR&#10;N0/nE0Zf7JhLG4oSzjqMcpQSWJeF2pwFzvUtQynKrikGrc31vri8ZqNbRyNCm7yo/K4psdbYltWt&#10;1/sqhKbuad3+vl5V4GVZyMnSEpX4UdQdP3aUUnBesshPT888PDxwPp2Yl4Xyc1TSlBJoyTLP80KM&#10;QeznWtMPYsV8/Wrg6emRwzrL+7Wu5XcDx+OJHE/M80LfiQW2tNefSyFOE2WR76PrHChFcbVZ5oP8&#10;fCt1CeMo9M5L7Y01roGs5P7WDmKIV9eB0oaYYnveqauyPM8T8zShTGodmnLt+K5vzy+xv5tcrs9P&#10;ax1KJZhnbMtLdmPH+XTG6J7D4ciSpBfxW/WtvJ5q+PrrrzkcDygkS2ysQRnNuiyEEK+HL8MwoqhS&#10;NxHk4OF4XPnw/j3Ob1jXRQ53qlBM+2HAW1GeS15b72fBKXWlql6y4kopdrsd2is+fvxISpEf/OAH&#10;fPHFF3jnOZ5FyfS+uz4rxDVwyQoLgdZ66asMasU5qUSxVqO6TjKH+g1/+W+e6v/wt1+qLF7Wy/pl&#10;rZfB8GW9rF/y+s/+9l+ty5SIa2WZIyEUGUCsx2qDdp65Fu5ub68wCm8t59MZTGQYBipJ0PTL3HoD&#10;B3JJ5AKlKKzWQhJFkZt6UgqEmCg1UudwtfWVqvHW03Uj47DDWIsfC30/CBglr6yrYlnOpPdBer5O&#10;Uqlw3CfWecabUUAcVWOVu26IlSqUmshlBhXwfcV1ljBHUiqSyakFbSpViapTU8VosYuGkChN1dNt&#10;kxXWlZhDG0TbsFcqRmmMVu3PWxSGWiSPpTAohD6aYiKEBAhko+ZKXCNrKWKxzeW6gRclUzbBbQ6R&#10;jUrbEKdk6TqN0b7RRQ2lapaw4JwnlUpqnXG7m3s223esq+bj00HeX7NQKZUkK6kqKUUe3/+EeZoZ&#10;3BbvPa/evpWfVwNZLdIj1p247YKol+sj1jxgsOh6JkZPLo6uU+xuOh4eT5xPE/1wS2hqq6r5molU&#10;BLTOQGBe9tQauL9/y7u3b3h8ekLrjPcK7zTTNDUrpm2qcCbnKuoIFqMUpSY06ppVo4hC6I3j7uaO&#10;8+EEzcpolCg+OVexClsDTeFLUbKiuVl/oZKo6AYWqlnsx5QG1VEK26BCMsTpa4E8NNUkRZxvQ5qq&#10;KKNAKywGjAddscU1u6yCIsAQbTRaW0qV3FlVkqUrBXJTB5MqUqURq2zIm0VT6UujjFB/la6Sx+st&#10;xms8lnG44Ue/+kNu72756R/9I07Lnqoq3eCZZznACaEync+kJIOFLqBrpbTPv3l42zVF+4wysRQU&#10;8UouFju1qIW1FFLLQ9Zm4c2IbTVWAe5IJYkM8aUWxmHAGsM8nVlTwWKxnWVdFkgKZSHnZuuu0nnq&#10;jCWEyNdf/4znx0eOh+PVQo41OFfRDXDljG1K0sQXX3zBP/FrX9D3HU9Pf8jXX39NLQFqwuiENoau&#10;k+E15hMxZeYpEqJAl+a5EvJRLOHqTKwRpT3jraMWBDTVn+m3kO1MjBNebXG+w6Zmh8+h5fU82WjW&#10;sMpTxer2fK70fYd2ME0ZZ+7lc1tX1jXKDQA419G5DV0n8KzLYd88nzjWM90A2+2W3VuH9blla1dS&#10;lCFvN96jiufwvLJ/XJiPma7rmY+JP/h/viQuifP5RGJmt91JdjRVKImwBHJKcjhlHM46yee2A4h5&#10;XTFGroUYM2iHcqK622HE9T21JEJMeDvQOUvnEMiMLZynxPksAJy+OmoAZVduN45hN/Lnfrjh9StF&#10;DBPHo8LqSO8HTscztTRrq+0pBZL+iNP9FVDkrabrhJgcl8oyP9F1BrcbGWvgX/4b9/V//m9egDQv&#10;62X9MtbLYPiyXtYvcf2Nv/WX6seHB9YAyzLz/Cgn+r5uZVCrlZISn33/e3zxxRdsx+2V8vn8/ERY&#10;Z96+fUvOgQ8fPvDVV9+wP+wFrmI03jtRs6ooEpd8FairbVM2yvm6cdVIdg4+qXZ3d/f4zjOdzyzr&#10;yrKszPPE4bDHOss6BznlXsV+aTt7ze2ptiO9UPiA6+bwAr8ZvJD8ViP5Se+9ZArLxZIpuSwBk3zK&#10;suQSCTGKjenSRdjUI6U1SmkU+doz+POrFjmVX5al0VYvilMmLakBaER9qMiGUKuf60psIA9jzFUR&#10;NU0l865rGZ5WOl6lBFw6CA2FxDSd+frrn/LVV1+xpmbpdY7NZoNt/XHj0OF9h7WWeZkpQTI1d/d3&#10;GG04L0f6vuft2zfUCinPnE4n1hCw1rAdd4QQOByPGGPJ1UsvmhJVtus6vPM87UXBc8bJ9ddO/New&#10;8v79d/y5H76VTOJ2h3Oex497Pnz8ANUKFMUMpJTISQnVNMRP34NSbMZtg72sDH3Pze0Nu+2OYeiB&#10;f1xJvvbnAVZZsWTGQFlFkaCpkcCV6lhqEbtk+44vip3cQ4VlWRpIRYbCK7lWlyt1szQVW8rnFdY6&#10;wfkryWbNy0IMFVVl6JSezgv9tqmAP1fhUpqt9LK0ksMZrRTKijqXkdfYdR3eC2U0rGvrEhXAzzIv&#10;pJQ4Ho9o7RnHkRBmzucz4MilsCyrvI6cydmhWsa3FljXALVg1CUvKL2fuamBn15iRVKZlZorpf07&#10;F9rv5TmxrCs5BkwjD+tSeP36NcZoHnImZbF3brc75umMUpoP+6McSqXM6XSiGsV2u2VZFr779lty&#10;SoQQ2Iyj9O61PKr0IlqWWeiV2+GOd2/fsdmMHI9HIZ3GwHffPUiXXjX0zuGbCmdKJz17yyL2yGEA&#10;JXbsWitdsyAb5a8k2O12g99JX2jUkdvbOwpOIFbNUUFzJ1yeT/O80Pdgu04svt3Izc0O41pf5iqH&#10;R5fOvq7zTb2T7thx3DDPE0/PT8zzgutEgbw8P29vb6mlcJ6l49M3CqpQpGeen48sy0zOplFYJa+a&#10;Qvt90nu6viOklel8pqhCWAPWed68fUspitPxSFgDzgvJtOTSKL2fCNDeikLqbKMeVxmAa5YDwqGT&#10;59b5dOZ4OmJ05fbmhn7Ytr7dzGazobNyTZ1OJwA2m9fM88xmAx8/So47xoR17RZqdOvYogGdhb7v&#10;8b60PDyczpn989eUDHEZ+Bf/Wlf/t//+xVb6sl7WL3q9DIYv62X9kta/9R/9xfr0IfL0/Eypjnma&#10;iEkGscPynnmZuH/ds91t2bx+xau3N4zDBqiMXcfn33+FUoX7+3tyWvn7/2Dhq68DykQ6N1AR2qG1&#10;CvQo+S2l0MaSc2lWKKF5XqyLqdEcre2oWEKUgazvpWA6p8qyRA6HA8fjiXk5EdbA0I+sayAsFxUv&#10;o5VDqw6jwXe5lT8nKgHXwe3dgHerKHwJYlR41zayJZHKgrOebrDkVKm5yAbcGJTJKCO2t3RRqIwS&#10;OM0aUcrQd50QGecJVUVFvEBPqFV+jpINxmVoo9VuxBSopeK8xTkLOshAhUKpjG4VD5d6ixgLrtUN&#10;DMNA58em6ARyzdRuJqgFHCQSVfcsWXH6dhWKq/FsdwO73YaQBo7nPSFEXr+23LgNc/o1jktHf/cO&#10;07/hOMFut+OLX73ls8/ecTh/zf39LTkeef74R/Tqlt3tG1jgZmM5559xnp9RDBwOHyl5Zhw64rqn&#10;lILVEdtBLDIaDIPCuczj43eUunA8Hjgc9uyf92y3W/pe8mbLHBl6j8IIoTQlxqEjKIF7KCNWs3mV&#10;KgPrHMNmw9gPbDcbnLYcn/dNv1VQstBIFWhnGfpB/r2q6bAUlUgpo7Wh6zq0FyUs1yxk0BSlj7FZ&#10;hGsV1WJZpNdTqhJsi9RVqpLBnWpxXsAo52lidyP1AIfjiRQTndrSjRuMrZynMzkVKWHXl9L6pkQa&#10;g/WOXGGJgVQqOINKWYbXqtGtpqTUIgX1bgNaLJlGK5TRqCKU2HlZCPFAiBmUYZ4DpSiM8mgVCWvF&#10;qg6rxPoZQ6WkirgwBURlbS9Dj+I6qEqFgr1SRy928JIE7oRqkJ4i9SBVFUKN1FjoNwJ3maYJ4zzK&#10;GR4PTzJoO8PNzY7dZkcuGZ16pmn6NJSXLAp7TMQstsQ1RHSFm90tm82m1YGcWeaFwRlSKRitiGFl&#10;USf+0e//33z1x5r7+3tieuK791+j1CoHFNqzhAqNKrukB1KMrEWz3W5QriNUhd3IIVIuTwJHqQM5&#10;ZRnau4oaVvp+wNAxTWeY5Vrcvt7x+PjI8Xlms90ydJ5zicw5YqujM2KrTiozOoMbFOtUOB7PWAu+&#10;F2fD3Z1CqSIdoiqxhMJ5OlHVnmGjQZ8FKNZvePPZPbsbAxg+Pp9Ieabzr6gVND3ebslhxbBDaY/V&#10;Hbp2rMtKjgZvB3x3YF0iIQd5vpWI9Q7f95yns7g1cgJNK7AvGGtwqgMqqqvktICyVF2IzSqri+W8&#10;BJbTgjtleieU6nXOhGjpuw6tRjbKU7PDDmuzEguxdJ7fo7Viu93xxRf3nE+ZykrJGqUc52OUzK+G&#10;sGj6jdCaay6s89wyowOdKexPZz7uoe+gczfENfBP/Std/b/+x8PLcPiyXtYvcL0Mhi/rZf0S1l/+&#10;d/+FuizLZTvMw8NDy4P1VwLgdrtlNw7stlvW1oc3N9vezdt3jOPA/vmRx8dHlvnEYb/HGMPNbodW&#10;sqFWGPkF7zqiTtR6sZFe8lCpZe4a9bFmUkysQTJVyUmO6HQ6cT6fOR4PLQ8Xr1mfru9kAMqJWvUn&#10;tU5rVFPhapWNqVYCy7mQ7/peSSfZKmpNdZIlMUpUMoWocWjJGlVVBEDS1MFSZEgLoak96ufgMk0x&#10;hYHzlD7lwORPNitovb42OZgWNVKb7qoqXdVBrQFzicJRahHeSq3S6WhM+19RkS7ZLWssqm2YcpXc&#10;1kWb0o0k67ueYRjou+6aydNas64LX375yP7JYq3j1WuBThyfnnnz5g1v374hhMA3X3/D/nDAG1Hq&#10;pPoicZ7lRN6MimVeiK1v7mLDFDqhXGvTPEEDAZ3PE4+PDxQyd3d3LItQZw+HY7MlSv5Lac2yLJj2&#10;/eRUrp+Z0uqqnFVV6bueYdPjnWddV56fn+k6gW+cT2fmZZZhHYW3BudEjVRKsV77+wzeg3LSz4dt&#10;gApqy+JK1ra0ypGiauuoVFf1S1RkUcwv12guGVUU2kgO73A4tMynWIRjCe39SB1IpBBjQLWDBaXK&#10;VW3XutWfaI1p12SnhTyZ2uDa9a3gu0ZSyo2u6kBXSpbXfp7OfPvttzJYrZNkA625ZllLzqQklEbv&#10;vdBTc2l21fLper8QKHOCIjCqay9hux+UanfqJauplQynSv4812talMPrYK4lB1tAIExK7ktjDSSE&#10;VHyWIeeSr6tF3AEpJmxTyGvKV4XsYtsOYYVJlFuj5L+V1gO5FIyKHE9HvDsRY6AWGQyd962jMjXy&#10;bJTspd/I5x0TU5xRy0E6/lyQXKWzLWOpmkJaWJaZUCPLspJP0oE59tuWnVtJMWIGw/2re0r9lHEt&#10;JbPGldPpxGg6nPcMQ+smTJ3QSpslMqfMGlZSFHX07u5OrnmzJcaAcUINfXh4YLvdMo4jKcarWunb&#10;PTKOo1yvxXDpW5VnmlxPyyLQmFRWYkpyWFUrqVmFlbZXaq9uuWRrLUqL2yOWfP3vxhCoWZ7fuirW&#10;NXCezmhtWMyMVkpqfGIhhlW+g4P8vO3ryPe+9z1eDZrOe6mRyZmf/OQnGGN4eoq0B7nUy1SJIOSm&#10;GA1RjwAAIABJREFURJtYcE7eXkqJlBTeie10uwVNxzStvH//nhDkmfM7f+VN/Xt/5+PLcPiyXtYv&#10;aL0Mhi/rZf2C11//m/9qPT7JgGfMBs3I6SQZulwzWmk2r0a2my1WC6WtlMLx/EDNimEYWMIdxikO&#10;x2c+fPjAfv/Iw8MHtM6M4wjY1kEoG+9UQTuFopXcF0OMgZRoG4T1E+RDNYDHurCGTIiBr74U3H0I&#10;i2wcbAE0tkEezOAwKaG1WLKM82hjKcqQq6IQQWUZQHVBSQAR2boI+EYySJK/cs7gGwFRLESwxIUl&#10;zDgnKp7QV4OcjJckvVrKSHcerQQdLXYtI9TMUpJ0xilzReFrpUDTgDe1/XN93VRDwTpRYRTquoFS&#10;SjJWEt4qSMArgy6UGglxJuaC847ILP17WorlNb719A0AfPb5F+x2O+b5zOl4pBRLKZXH+cT5dCZz&#10;w+3tLbEurNNEKHumtOW7x8z79+95ePwpz8/P3IxWeg9HxXQOOD9JJmd7z/F4ZJlWNIreG6wGTbha&#10;RlVdMDq3923RqnCz26G05v03Ad9KxZd1Jae1Wco6hmGAYsSObBT6St+s1JKhCjDG9x2bcaTUwvl0&#10;4JgLXesxXNeFdZ6hZryTmgGlICTp1UxlaUqgBaXQVmF0IeVMihFtZCAyqlIUJLKovlquZY3k7IQV&#10;kyk5N6umHMzURpzV1lBL5XySXk+pIDCUUIk5iWqtK8YZSizt6pXrQLU2TtpQrLVYdrXW6AwqZ0rN&#10;TT2rKN3orRUhT3ovWUil0bZHFc3h6cDxdMIB4yjDTU4Jaxy9r+QGXbJWnh+lWXeVsi0vrCgUrEIU&#10;oQY2sk5qVGobiEs7KKiK1i0q9wTIeylV1L1KbiRjy+A7lPyTpoxXvNFkC6rzGF+Jz3CMorZrLf2R&#10;tQrRdI2Bznf0w8B8PAsBeJ6pSP9pSpEUFZuxxxhLWSopSM1IrTN+tnS94tWbV8Q4y+dnHMY5fC9W&#10;xzBDKQnfB/Awn87sjweKeWAcRzZ6xRvPUhQlK0y2ECGFDBRStYS148buWFZFjgsxyeFRLpnj4Qmo&#10;ONNJzcQig+0aAvt8INOJ3bbeM3iDf2WaRbLinMY7yzKvLDFxe7thu7ECt9GWZV2Z5xMf3u/Rh2/4&#10;/Huf47uR7XYgxMTxcGS72ZKTYlkry1JYpiIdlprWC5ihVkqd2qCYqAqME2gLRrUDsIqWByDWKLzX&#10;7fBAejetkoMZjZae1hWqSoRQOE9nSjXkWMkRjFZQhUK8BogJAoFS4FzA+oXh9Q3393dUHTmeZn78&#10;k69QCqZTR2WCKgAlrTq0Mnj9I7GZq6+ElM0qh4GlEh1MRwt1S57uOD888PQ0y6HNu0DXKf7if0D9&#10;X/5rXobDl/WyfgHrZTB8WS/rF7j+vf/8X6shhLYJ1KSUmzVOyJQxCUzm9vaW+7s70nrk6fmZGCP7&#10;w4EcCtN0Fsy/VpwO0nn49PRwpVA6ZylFCG/OSfbreA4NF+/bya9sDmNYxeIW61UxsEZsSyFEwpqY&#10;polp3jOMI7UmjDb0oyDNu95In5txhBCYkYFTsniflDOtVQPhSCVBapmikhfZuATpa9Oqv1I/LxlF&#10;UTfl89MN3iGkyEhYA7nkK8Xu8vNSCg3CIxm1rvOEoBpdMlOyZIsuOa7ahhcaPfLn44iq5c2M0Shs&#10;IzW2LkZrGnxGBgl9UaW45B2lT622mpCqxCZpjGs1IbdYY3HOs66BD+8/YIzm3btXPD/v2e9P0ve2&#10;u+O3f/u3ud9t5Pt8fs+3337LNz/7QwD2+2/Z7/dMg2UcB9Qys4aVQWl2uxuqMy0TJ8pUrqpBd1aM&#10;kfyTvF4NFG5vbvje979HP/R8+PBB7JxNSXDWEpaJ0+mE9z23N7cMm1E+Ky5KlZz2lyrU2Gu/mRJq&#10;4zIvApNJtuVYgfqpQ81awzwvpLSwrgFnKyC5w1oyJUbJIaXIsq44r5pN2OC8wajWhYgFhAp6ySX+&#10;Y1nGdhCScmmQIbneYoo4K2ReYy2hRtLPKYhGOVF2ECVI28sglq9qtlJKIDu5kJuSZ5DrdF6Enqk0&#10;rU4mtXoC2zbnorqKKg9d39N1HSkWqtb0/UjXdcBMKYV1jddDlAuJVg58pE+vpEgtYre+FNrnWhpE&#10;x1JazYtpudk2BQICzUG3TsGmKBpjGIYRqnyWl25ULp2TWtG5Tuyd1jYl3lK1biAqRc7S65ibApqS&#10;dCBIf6hpWWgYhp6cgQbEudyP1pprrUOMs7yOrJoTwTVr747NZgNaPpOwuusz4vJXyol5mQkxoLJ8&#10;7tWd5TNUQsmMiPpYs3zOXaMSpyULfMk20rKTz+hCaz2fG2FzleHWePnMLxTiNQhZ1pihHYAFUopU&#10;PV87CmOMbEfNuq74bmQYR+Jx5XA4cDppnp+fiaG7vv8i8uVVKVZKXWt65Ps32K7lu90le92gUUVe&#10;n2n1LaUkKkIZFZvEher8KTfunKO38vMpptWZ6Hbdy31okNobVGJ/OPDh/YL3nmoCHz9+5HhcBNqU&#10;Ll2akte21olltt272mjaY5pSYEmFeVp4eoCUYD0vrGvCOcc4Dmw2cv2uK/zz/w71f//vXobDl/Wy&#10;/qzrZTB8WS/rF7T+jf/wX6phFjplN1im6czz04Hz+cQ0y8muMhZlFPOykh+fKHFiWQIxR3IurHPi&#10;dFKsUxRgRkwopZnPK7VojDOtBy7hncM5SDGAOdOPO5wVZL7RmlI8IchGDuWIMRHWVRRA3bEsC8fD&#10;1LKBhpJkY9l1HePo2d3csLsR7PzpPKGtnA7HUskqk1Wh6ErRYJ2oTTEklmVlWTMhFDKyKdRV45xn&#10;HHf0/YBShhjCdZCr2tINHj/IcBDCmTUtVF3ou659wpVaZIOTklhijZE+vc5Z8BatW6bKKIwW3LnW&#10;n+yIApmRIQGkfsNag7WyCZJNSyYXWi6xUjHURhmsTUW01uJ7T6XgO09n31CLZHtKLhgDQ+/Y3nT0&#10;fc9h/8yHDx8hV37tz/8md7uR09Oeukoh/N39Ha/9K97dbei6ng9d5psv/4j379/Tdz2HY+V80oRJ&#10;c9hnCGLJfLVzLMlRQqGWnr7zbAbphjudT+SqcUZze7NhnmfSecYYzdu373jz+i0xZU6HmRwVKWRi&#10;CEKKrRqjLDlm5nnBaM+6LtSi23AVoWSKAmcspu8oCKY/hCjqotaYRubsug5KZg1iUw4BlmWiAMYZ&#10;TFfRRroCY0xQChqNKgldkmzoc5ZeQqPBK0yxgEEVcCuSsSuZmhMlJYrW4C1GaVG1ayWGLMNKBGe0&#10;XE9RcKdGyeAbY6CqindOKI85UyPksJJKkroH41ClUNOluuWTRbM0AFQpRV6vkyygqgaDawNTK6af&#10;EzUq7OipSRFXgSIVGyk5Y0yh7xwhLpJ9NWCcxjoZgFSSASvFldrE7VKFthtTEsDLhZaq1dWKXUsl&#10;NxXRWIvTbfAzMkgPnWe3GZiXM7Umuk4UuqIqc5hZYqQbB8zQ0W0GciqYzpMr2Hbj1ZaLXNcVpdrn&#10;VFspvEL+noxRhaw9qShClIG+73qM86At2naUkEBZjPVo25HKwhoz2nZsNhtysyLn8IocDVG3egnz&#10;TM6VeRLVTaUq8BXVY5Sj1i0lrhyiw3cbjFmJKaPIeOsxfaXTmhRBG0dRmlQy6AFjHblmYii41EPR&#10;aDtjjEWR5RlTHEb3OHNLDpZTXOW5YgygUXVk9Jbd9qGp2kVUwuw4nk6czxPPz3ucvZfydyP28IhA&#10;Y9AZpcANUt1ygeEYh1Bfbb7ajEtK1BjbIVxBK01RQez7ahSAU06NYqtBaen9HDzrJG6PmuU5rCio&#10;UlCt2zMluX4qcF4NP/0msT88oFxkmddWuVTROqF0xtiMtxqrEiFOLPkj2mhMLrCeUOleBtfljmme&#10;efz4nVw/JtP3I/020ffQ7Y7Y/kjJnlwD/+xf8fX/+DvhZTh8WS/rz7BeBsOX9bJ+Aevf/1v/egUw&#10;VbrSVNacz6fWy7dgTH/NpKWUhNxXKyXJSXjSkilZ5kguGad7drudbNxPR/b7vZykO93UCenCykUg&#10;GX3fM4wDzg4Yrem6LTlnpkkUB2sNyzIztSyRNdIXlWLLnChRNTabDb/yxRfc3o/UWrGdWFGt88SY&#10;cLaw32tKdFcFyhiDU3LiHZsVMbSePAlhAVwIfwljAlrLo8dfOgW1Y10XQpA6jkv2LKW1WaFErqgt&#10;e3NR7nSjVtYqG/mu803JumRmqigqLdd0PU+uiMJjDN45lIrX7F8IgZQrWili1M12muR/UU1VsteM&#10;olaKlAXqImTKBiCBK2XvfD5zPp/5zV//DX7jN36Dn/30S6Z55tWrVxhj+MEPfkAIgccHyex8/bM/&#10;4HwWVWOap+vJvW5ZJ9P++yllnh6fCEmyVL6pON3gUFqxBvksNzcbPn74wPPhxDiO3N/fU0tlmWdK&#10;U2QVsLTrteukx4zWX/f8/MTpdMbaHmukBuSSuZINuCaGQKi5ddA1ZUHTFNxM13UoLdTO2j5/q42o&#10;Q15gSTXJ94u69OrJ68o1yWCyNhWoqGtO8/Jd5gaAkYMDUaOU0VeFzSDG5tTuQ8lmiRKsquT7hl6U&#10;uBxlA27bvx/TSgiRmAPZGIwTxa20DKoyLT/XQC/GWkytUjTelMZ5noUkmRKqXY/LsqCU4nA4oJWS&#10;eplcOJ+mpp4ZUcQudROqqaZtMKy1HXoY8ylbWCFmsWRerJ3WOcmbVslGiv1X1KNLXrSUIr2orY/P&#10;Oceyym7fetdUKkUIsXXeST2CtQ5roO87QpZnjRSqixMg508/x1lxCxQypin6F7dArUKrNEaUJG3M&#10;tVNRFFLgotS358GyLO1gi6b+So6P7tIfKQrd3LKTpn7KRKeUiEk6IvtOsny6VmKcRBVFVFTvPb5l&#10;FEOSa8YasYQWLSrnuq68efOGV+8GjNGcpieOhwPZWm5vbym5b9/L0r7/eL13Lsp013Vst1shsk7H&#10;pibKgLuu6/W+uLiBac8+kAy0cw7fybWnbBv8GhH4dJpkOGy9id7ra6+l4ufy0g2wVZL8nrlkSoPO&#10;6KoojR4q9mp59lVjyDUQQ8J4he88KZ747v0j1iM0V6exVlOyZA69t/iug+yaq0Gy8koF1hXidKTW&#10;QjgXoanGwjg6drc7+r6n6GNzjsg9MAxi2V/P8Ft/ifp7/9OLcviyXtafdr0Mhi/rZf0Z13/6X/4n&#10;dZm/lZPZsDAtEymsHI/PpHTCuQIO5nllXgs2GRg2LWvSU1JgXU9tI6WkVFk7alHEANM5Mp2l7qBm&#10;oCpqLsznCe9lwz3uLJ0HrQrD2LPdjA34EUVFI6F0wnnZVFljqEozZk9fLDko1nVlt93y/R98n9dv&#10;d8zzzBIOgiEfO0bd4zpDVZnTwVB1puoMBlS5VEdIl2DJmlIMVcn7SLEyx8C57On6ns040PW90C+7&#10;jqIhFU2J0menVcV6eY1hXdHKoTQC19EK5z2d/mT9hILzUglQamnK16c+u6uF1FwgEs26pAElvXAX&#10;m2EpbdNfEaUwF1AFp0QtCyGSswzBtRoKECbZOGovWU2rExCJ4ZEYYJ4O3N1a7m8dy/kjzx/e02vF&#10;55/9AO88n+0U3gVyfOTLH/+YL7/6h1KAbT3Gw3EyGFMwpqfvB3RRrOvClPbs50g4arxzGDPT9Qvj&#10;KDTaNQrEpCB1DVrJ8Gi15+PHJ47HMzFCXDNKa3ISOxlVS1eeEvhDCNK7WMtKtQawkmHC4L0lUshV&#10;VFnnLMpI9o/aBmateHV/R2zDWKqVvvcobalUMBXt5AuxaEwWyzSlYiiczgtpLWIa9Z6srXTmGZkq&#10;HDIMybAjoJWcEnENVGsZxgHfdTIcsWC0WOxykoMRlUU1d8ax6TuSlmvAINbrvIpCorNkFWuVodTr&#10;TvJozdpKO2z4eTAPgCqKdQ6o0j6XZsfMoWCNZQoyNOb8CaIEomjnvIr6ljNoS0GB8g1KWimqNBVT&#10;g9byM4sM53Kpi5J5tVOXLETSLLZxtGLjhWSMFpLmef+MLpklLljT6KxODnBk0C0UhG6Za2EcNwzj&#10;iIoy8MR1JaWEt1K4XnNCa8PQS9XEGme81fTeUEskFkepmopkllOuzEto/a2K3Vb6Vku21xzloAfO&#10;z9/y8PEBlwZubhybYcvNdovbjaSUmNvrMMM93sjnr5Qi5mdiiFL9kRXZ7ChmB9WANzifML6jxkiu&#10;UJPGagdWYXuLaQ6DmCohVwxHhvGeblwJ60quH0kcyXXXrPPS0WeSYV2lL1OcC5I/1crQ+wHnOkCy&#10;tp3vQHm6FNHGyWFUaYcxRgazWhZ5zrmCsplqM9iKsqXVliRSTqxxapZNsN7SDaYp2YqcIcwGq3uc&#10;FShYpqKq2LmFYpupKlNUFAt/s0gb3eYvo8gGlB3A9JA6IKIVGD2gmMR+isCyrEs4p6gm0ZWEH0Dr&#10;jKlbUlkIx89Yw0oJ8rtpd//E/Z1h92qhlonTlMkpUiLExWHx5LWQYybHwK/8BVt/8nfTy3D4sl7W&#10;n2K9DIYv62X9Gda//R//m/XHf/RjNmMUCMkycTweCcvCsswopRg3G7CiwK1RyIwaRa095My6rBRd&#10;mrI3MAwDSmtOpxPzeaGWS/WEufbsxZSY55m+TwzjwM1uI6frRTP0PeM4Mp3FJoqCFKNYSI0RK5UR&#10;THltmZHl3Da63qGVxlmL2WxQJjJNk5yq90KcdM5fc4CSPVJNkVNXdeby/1MErpPXLOpMFtpl33XN&#10;NijWS+WEkjcOI+fpzDJPQic0kr+CpmxUIUd610uGpUh+LqdwPe3OORNVaLQZAcrQPjfTaKZXWulV&#10;UcytDPwToVRyL7Uppg7feVEytGhPClDaNAXnQiwMZDKmCgzFtZP5cUx89u4dKUZ+//d/n+W00vU9&#10;67JwPp85Pey52e1Y4nt++tOf4nrHzXDDtw9PbQDdSubK90J5jGL7zC2XlXNlLWIh1AfN7kY2pKkU&#10;UrLsT3PLPspAtK4rT09P7A9npnkiR8nXzfPE0Pdst1vWdRWLXlM9pG9PBmetEWUCUZayCtjWg9Z1&#10;HSWurOt67YPb7Xa8efOGaVmbEtKs0F1PyomihYSplW2qmxW7ZP7Uf1hKIauKq+56jWnrBGZSpW+O&#10;wjXrmNKnIatUqbKoiIKpm7pXqa34eybEiGlZOaskW1tb/6K4RFtGU4nllZbn7LuO03JqtmQ5IMhN&#10;ubxcR0Z76bhrz41aK6p+2rdKDjS1wVU23c5ZKrCsCyjdrHTyPuTPNVWu1Ov90f7jQmm1hkuYVjoP&#10;67WA/jJ4ai3K7G63uyrt5/OZp4+P0qvojBSkay3ZNdfL+zJGQE2lUEoWIu0wULUmNVJoCIHaD5JB&#10;bOr6MPQYo1mjPBtRosD74Y5xHKBcLK9iQY1xIqaI0Yb7+3usHwgxopTAfLz3UJHDq75nt9GS5Rzb&#10;dZbFtrp5/Zp1XalJsoF5VeQsNlvfeTZ3d9zd3WHVyDTP6CI1PfP53LKHlmEYsH5gHEeUgzUE8lpI&#10;KfO9d5/T9T3Pz9/x9PSEMnI/lJZNtVZyfNqWplY25a2IMjfP4uxYYubVq1e8fv2Gd+/ecZ4V3377&#10;Lfu9AMqKCPJYU1pGtVCWBdeekSAHOKUdhMUUW42MPAedlczmOIhTIydxKCynTEWIpMuykGNToZXl&#10;QpG9HHTI/d8y2D9Hs+06ATSJMi4Zx87LfTh4uSdLFJu+tg2sqjR93xPTglagdGm/Q0Sp78aB7W7L&#10;eLdye3uLH0Nz4DSngpPB/7AXmnYIGhFWFV/8BVO//Lv5ZTh8WS/rT7heBsOX9bL+lOuf/t1/sv7e&#10;7/0DhmHgxmf6rmONgdPpLBuqzS2byyZOWYbuHmccp9MJoy3rPJNCph96tjeCux+6LTc3O0qyPD0t&#10;rIeFw3QAO6D9yPb2HcZo0vFExRGjIYSOsoRmnUycHt8z7R9YlxVbJ1LMqCTDjTM9TmtyjAzaMGw8&#10;T09PxCTdbuOoeHj4Y0Lo5eS4rFgqKgbWsMqmMCZM7jBZYZKogUV7ikrkYqnV45RHF4MqAXdRaeqM&#10;so5x3NCNisrKki52ziRWwAK+U2i9bTZM1aAbXDeVMiQkKpVlORPqmao1xXmSgimIFawfe6yR7ON5&#10;OgMCY3RGSytFLRTVVB7dN1CFKARi1VWYNuhcrHvKagFnZLH8GrtCp7FhIOeE7o4yWPSW3b1lMD/k&#10;dD7z7vYOguJ5/QMeHx4YNlte3b/i4UPlu2+/xftb7McjKX3DOA7c3twKjXXZ8fjxI5utqJXb1zMq&#10;Fdb5a/pOYT08hsikXrWOyjsZtqd7Ge7SCVssyh4ZxpGbzUQuE19/8weifi6ZmiIoIwnMCspYQoSU&#10;NMaMPD5OjSiriWnFOUc3GLQuQCbVinUzioyznloXrDG8/cFrhn7D8XDAGkdphdlGK8gR0zk2g2Oa&#10;IkYZSkxUCk5VlFMYB3MqPJ2PhNLAOsajzUBvOxnkSxELZhXVOOdCrQjZ0FpQoiCmOHM+ZYwVAIvT&#10;lpyhVI3TCjvsOJ1OpBTR1mCckmE5RlQS22JWhtRqX0zv6YYB4yxRZUKtGKPofbN4nw4YrdmOHUpV&#10;juc9nQPvZSO9zoVaM71zrMtK1JWKwtq+wWEE8FEzEC8JVzkY6N0oedmSKWUlxAkrnk1RVEuBZlGs&#10;Wiy3GakUEdtgpcSMKpKejecZ++ozNuOGp+ORWkaUrsxroUdjzYZRi3Lcec2WAcrKlkCXZjg/o9/8&#10;Fjebdyi+5OF0ZGMtHRCnmc5ashMYi+p2jJstur/jfDqx5ieUVfT5xMYk6mYnllG9Jywr9jQSFk+w&#10;CXvXkTfvOR8OqCjX96b/nN1GMdUPhLrwaP8+fvicjfsea1Go8468Lnhb2d3fcDyvLGHFd3JQ1C0b&#10;bsYdD84wabjVXzBuK3X6lun0xJL/kJACmYixt8zhB9x0N3TunjgfUByhJqKGuUSmecccKjmtVwjQ&#10;siyMw4mH/XeMg8BlbGk22PyM0454vIfVQxx4mODRJLzXDOP3+dGbX+eHbyMhBL59+IccDge6Pl8H&#10;zGEcqE76SpdVDtvQHd53VGVJxWG9KLnbrWaz6SDPLPNMLUk8l/EV8zRRk+S5w9pqV4YVEIq0c541&#10;DkzzRDKVQW9wbqGUzN0wSDxiXaRWpj+j9YwaKqpUvBUHisoeWxM5FJSN3HcyWD+sW3KtdBhKVvRv&#10;v2JjgYNAb24+N1h35FAUT+HMGwvzDGsRKJZLo+Qn1wIhUIODWvnin+nql//n48tw+LJe1p9gvQyG&#10;L+tl/SnWb/1zv1aXdYEoyth445hrJaaEtYZh3DD0PaUpZ77ryTk1haEnJen7urm54Uc/+hH9nVjs&#10;vBvYbDass5zqL5MoIXGtVyphzqWRMwshJI7HE6kc6Roh8EJNjCESYxbaZsuT/DzNTgYxydJYa9lu&#10;twyDY55nzufnRuUUOMW6Sk4sJ826Bmr1soGFa48diFrT9VJxMM8zOZgroc97Tz9sW+G8kCELF5Jk&#10;wRgrvYS1EoyoLaV1rQE457HOtJNhGSQvHYPauCvZ7tJLeMkQaq3FliSt55LXkj8puccSSW0Y7LxH&#10;9X07mS8oLQqnbha9UjIpIYCQUtGlXjOcp9MR5zP3u3v6rWQdD4cDuYga571nM45icyyichwOQeoK&#10;rGIcR2oJzMCelTWs8rmXwuPjI845hk137RHsup7B9uRceHxOMhAZjcPJYNuojFllvBElxTorEJoo&#10;ik5Y5fUbIxTdSw/gJe8VY7rmJFMS1fmTUlMxVrHZbBlvb1oxdWUNgW2/5fPPP6emyjxNrEug7wWs&#10;4r2ny5mb3Y7dzQ1d17F/fk9KEetE7a7KEYOQZzvvqbXlmVreVEiVgel8xhh77d6ztlENldillSpX&#10;lTDFSEyiSMjhgwxeMUaUUaLmXUU3qSUobfDkQnzVTnJhQ4fvOlQrPL+5uZX7IAlEqu86OVAwSroN&#10;7adftUqJelRrpcZGYkRev7/QelODhrZwoVZKFM56gbjIsHrNidXS6K/tDehG3m3faa2i3Ogiirky&#10;QkleW4b3eDwxzwuP+z3H0wllFZvNht3Wc3NzS5z3pJS4v73jXM68ffcZn332OV9+9Q3WWk6nEze7&#10;XbMZakoW+I4zjmEcWda5PbPq9Z61zhFWRYiBgBaFSpvWl5nbQU2mrAvTlDkcDqxFlMyhF1quH0fG&#10;YSQnKXwPxyM3Nzf0LWN46aqcwkyplWUJnM4nQj5gjGZQAiXSTeksvjS684YQA9NimKZIv5FBrpZA&#10;TJG+9fTNy6eMYdd1DUSkrlUpRku340U9pj2XK3IfmGZtt840K7ghpsR0fCbljLVCs3392e0109x1&#10;HV0vcJsc5VqfUpYsb7OaXvtejVSb5Byuz7B1XVFllRqhDOsidS7USy/mp8yh5E4VJYt9OKWLPVqe&#10;D/JcdtffZXESwNklC6u0wJNyKNcOWWMMKUvvYoyZnOTneO/ZeKFsz+6MNRq72Yj93Yf2ejJhhaVJ&#10;75eeyAHbOi1p1057bivFr/7Om/rjv/fSc/iyXtb/1/UyGL6sl/UnXL/zu79VU9s4VgVWKUo21Kqo&#10;eKyzSOl6IUT55blThhAKKRoqnpIDWnvevP2M3/zzv8XulfRWlSKbxumciGHm9HxmOmtqzqAiIZ4F&#10;lR4XSglSCXGMnM6BYSjXGgjZjBScs4xjL/ZHZVlDaFYsdd3wK1sYzMhuc0PXWcLyzHRqJekqARVt&#10;fKuQKKSYqGWU3FPN5JYjo3HGtW6kSWeoWaEy3N7dtIHNUWomzDPUiu16nDWUlOisxbuOkgtJBbQS&#10;+MR1c9JqJC7wCaUVrrO4ztJ1YlmjKoxV0D5HbzvZaCODaMpSEK+uEwDU3IZFVek6gbcsa5BhtZVy&#10;lyy2Q6209CxqAxWcl1qPVe+ppwc2247Xb3dUNfL48Mj0FLi7v0PZmRQSXafo/cBpmpinibD0qAo5&#10;JkobdNd5pV7seKt8TyEK7XJeNF2v2Gxes9vtUDmxP2SUzWgF1jhyKVRVCCVSTaZqJIfWGYa/T/cF&#10;AAAgAElEQVTRUVRh/zQxh5WqPLbzeOVIMQmwImcSsW20MjEllEY2lKayczs2N3JSX2rCeM27zz6T&#10;uoUg5fFkOJ7OnA4nPjw8cH/3iqpkoB7GgVwLvhdEvmll95vNiO/k0GANCcjktHA8PWOtw/c9oOg6&#10;xe7GU4ohpRPLfKBUi7YKtKHkLLUsToAstVaWsOBapyJcNuMWbeRQIscCGSi6EUNFtaOa5khWaAzG&#10;KJzzeCuW69oOBrwHbVslQF7pvGe3GRk6j9aGP/jxT6SyJkve0tlB4D9LIGVLMUk6GI30y+WmhtYK&#10;yiAHOko6C1OOlFaBQ62tPuFSRdKu6QQFObgwaKkHKJJd6/uO6iqVE2FZWVPm8eEBrTWnZUErxXZ7&#10;w2bc4FyhpExcA2utbHpP5zt+9KM/h3deKhqMI8SPnCbI5YFSlzZgB7TuMMaBWlAqQJ1RygrMZWOh&#10;DYIhH/DGU5UjlZVUZzIJVCSXSsgb5mUiKE1aPXbo2Y53+Bo5HzXlaYMKilJnbr3i9U3Hulbef1Cc&#10;TxOr+0N89RyjZ1/3xPr/svdmy5Zl53XeN7vV7eY02VdlFQqFhiYJsAVFirQtORx8C7+Z3kM3vnCE&#10;QqJEmWHRDoYhEiQAAtVm5ul2s5rZ+uKfe2dRIUr0Nc6MqAAKhTq5z17tP8cY37hk028pQ8viFNdd&#10;ABVY2YbtsEbnDVY9I/jI7v4XhEljcsew2qJyS1wOkAM6B4ZGkyfPw3KDdZlX11doG7m5uSHGic2q&#10;JWdHdABtrWkxYr1FIGHNpcIXMF7O3esAMRTsww7Yke/eVEjX57iYmEuklMwOGbh0PpGWxX6vbZCh&#10;UzdYrSl6K3Ugc+E4FZwSK74qM5M/EJMnkyhqlv5ZfdpQcTjjzhsL4pQQq6oPC000WNOQ1u9YIvgd&#10;6EbR9h+hjeG4m9BKM8SaBW/WWGPxGnyGWCSGYPRM2wy41RUqBg76OQlI0xZQbJTn3du33O7e4Cdg&#10;gNXQkvIFSS8sYyEmTQiJEAs5BZTWKBPQxvDh7wzl878cH4fDx/W4/gnrcTB8XI/r/8f64z/97ZJi&#10;winJMZSKqY8pYWunnlaacTzy8LAjpFxfAPR5Z9mHAJWktllvqiIS5IWtGPzi2e/3jOMoao7WuEZA&#10;EikJ1bDAWQ3LOVOy/OxlWc6ZrFIKXdehlKLrekrJ7PdCc3POnf+z61qc29S+Pi+WSK1JWXZj/eJp&#10;2r5SRUW1cfakQNZuP2vqQFoVzZRkcLIOayzXlxtSiixLqpbUIr15dRc9J1EHyizfzzQtdTDJZzLh&#10;OI64RnJcShdRx0yL0Ya26yv8RgZClWsGpkJG1uuVKCTVDpuosJAipErF+zzOiXYIoiKeXoica2ic&#10;o+8HGT6R4aNtW8aHW4bVwPWTS5qm4ebuwNt3b8lj5tmzZ2iT2B/2FHWQ7F8UqMNZPcoy0MToq2VS&#10;aITWiXonx6ln6Hu6tqNpxDrsvWeaZ/p+KwonFpXqy1FO2Fb64IwV6621lq7rOVp/ViC6toVozgqZ&#10;9x5jyvves6q+2bWlbR3brZABJUcW8cGze3gQlTJmUV5i4fb2ljBH+k4IuylJznSz3tC2LdbYqlYa&#10;nj9/DkCMmf1hz35fKYq16sJoI4OINefNj/VqjV8WpnEU9Q9qjtKgaq+kc6JQ2AY26w3owjxP9TxN&#10;lKLP6nVMqSqIGqvPUb2zSg9g1Kmuo6DSe6U8hMBqtaIdBtquY1MrVm5ubhnHI/M8Ya2TugtraNwA&#10;GoHB1LxfOuUZoW5USC+dsVYGO6MxRq73FFL9nauiqDnXBQi1tWaWax9fKeIKaBvJAso9xXHcH1iW&#10;hWma5F5SCk3TiApUMuPxyGG/hyj3ohsyv/Zr32ez3vDZ559Jrtc6tHPM88y87Mi50NYNmZyLUCe1&#10;plRFDN6rpl3p8F42gYw2qCTKoSl1wK/H9Hg84qyjlIBzlouLLdfXV5RpPFNNrXUUF8/E0VS7K+Va&#10;m1jmGW+2cpy6S7YXFwzaiuXeWeZ55m684/7+Hp1gWK24ur4i58zf//Jzodb2Pd7L/dnUzLdpDH6U&#10;mpdhZej6DutE5Rc3gcWYnnlWeF+E2iwOTZSWayAGURZNEsv/SXG0uSXlxLwcsdESG7lvzLP8gKTk&#10;nDi5JGzNtCrj5N5a7axowzSOzDUz2TnYbDY0lvedkkVIzEIElg2iM3m53gdPf69UrgTgU4+t9Ay+&#10;fPWSH/zgBzz74DcYhoHJe6xz9KH20NoVzjkmI5Zrm4s4O5JY1FftRjKDjRCZ3f4ClOInP/k/2O0e&#10;eHiYcI6z0rosXuptkjo/96TvsUiOWGX5DrTm9e+uy2f/6fA4HD6ux/XfWY+D4eN6XP/E9Sf/62+V&#10;EKPg3CtoIpVM8IEpZHlgJYOicJwiu50nYzDGcjgktFZ4D95nmsYwDAO5RD77/JeE8DXr9ZqmGbi/&#10;v+Ozz97w8HBP8GANWC3h/bY1WAspKVLSZEKlEG5ISUm/XwyUbKv1RzqshlVAK8XhKHj8oRZau07T&#10;Dg5XOsb9wjjuBRqihdQZA1As3ucKmUEse40VSqEB7aSWQFD3QqLMJYMuuIqkRxesNigjyo72YoWN&#10;MZBzxGrNHD0pTlXVjJRcKLX/avYV165lUOhXjQw0pxfluVoJ6yBIVoS0IO0JtcxbQdM4UtTSx1iy&#10;UAoTEBVhSYxpwrnI7BchNhZFDIGiZQBWWjJqpcJOFi8W4DF9ycXVlmHVcRj3vPlq5uFuoSUzjZG0&#10;3HPc7dBqxJkBXYBUKLFAAqs0cfGEIJCfvm1p247GKqbxyGFK9EPHsNpQlOHuPlCKRyVFjCuK0sRc&#10;KCWgNGQdyFqyjlpnXKuIeSYVQ9s39EPPYTxSoihRJSZiEFolqvbbGYGoaKVxneXp06dcXK3R2rD4&#10;I/N8JKQFqyzvbhJ+Wcip0HYtjW2JKeO6lu12S86F/fHA/nBge3FB13coo6SaRWlSEOiJNob1ag1K&#10;c3tzAyVxebGqcBaPNYW2deQkynnfQ9tJ0btYnHW16MmjTVtoO8eziwuapmWaj8zLSAgeqUuskKQA&#10;OQRygqAUGOn6o3DutjxRg43WCMyzYKyulmuDCgtxCTjn2PYrjNYsh4mH+YGSRAX0MZOSom3BGIdt&#10;QFvHojIpRnyOZF3OL/oajVaGuFSkv9N1gygCoi5aIzRPpZR0K5IglVrPoFFWiU3atWcFHGMYNhuK&#10;taTdnnIcq51QehvncWIGcpoouaDzTNf3PH3ylFcvPiCGxO27e4x2DMOa0q3EyhhrLUxRmDrsURRt&#10;42iKpXOWkgIpLrLxgaEoi+0yOQcUibY3ZNWRSKT5IGr/Yri9v6fhipcvX/Ly2WtePnvNeP8FjZ1I&#10;JGxrCKy4vw+M4e9kk2PyoORemVLCrDtevnzJ9fXv4pzjeP8V97s3lC/fSr1PgsPhwJh2cr4/vYYV&#10;tOsPMV0L2jItEzm9ESgPnugjIT/Qdi3adOz3X2JNj0bh9JYwGZK2LLMlFYVRHcbNoCPFLhileRgF&#10;AtQoSMFz3Hspvo8d1jnadkErg7MTikgxYsXMzlKUwk4OoxTOhmoVTmKjLg2UxLS33N8uHO8LpRhC&#10;qymLY+gLpVhS2aM0KD1Xy6thWRZiWBGN2FehoO0Ro7Kc/3ahIOq/N1fEPnD5yf/G9bd/yN/tfx98&#10;4Vgusc4yLKNEBOqz9OAaGZrrJmSb+gpXavDe864VmNizCdq25VuX32K1+SHO/ytccSj/BqU6dD5i&#10;iPi0IcVIygu5FIqKQuO1HkxCK4FgffrHq/LTPzs+DoeP63H9N9bjYPi4Htc/Yf3z/+UHZVkWihay&#10;m+R55MU5BI9D44snL7FaPetAUumIIR4Fv490EArC3DGNIw8PD4TwNW3XnumF+91crZOGGJPsIGvp&#10;1AIqQXI6K4MqZ3nBzxmlNNooSiy1QD5TihRA55zPMJWmaapaWXh4eMB7z7JMValILPNMSJMoXCGf&#10;//33WTR1JiLGEIkxiQKiqt3zlIEyhuAD1lmsceBEoVmWIPZMcyq191KAHiMZLeQ766QnLUdCEMT+&#10;spRa4Owo8UStzDSNw1n5fkqUl+fkpdNOK6EPNq4Ri5FWZ6qjZLaAqjScPjtU+1RMxBKxztZ8oycj&#10;fY0hivLWtIaLy0sA9oc9y5Kw1tGajsPhwHy4EzWowkCWZakdbA05J1yjSTljnRWFzEr9wKnbzKdR&#10;hqvDgZwSy7wTJdh0Z/qg9Csa2rY7968NQyvZSiX/3HvJfLmmoe86UhQVZ05BFEZrsdZgXUNOmVBV&#10;G306Z62rx1gIpymLiuCXBW0MQ9+hjcbPgWWeMUr6B4MPTONEKulMxx3HkePxIC+ISuiww2pF07Y4&#10;KxRIU49HKZl5mbFuYLPd0Dr3nrhoLfGUCUWyX00rdR0oGbJWq9VZsV+WhVzAGkvJFcaSpA9UegDL&#10;+ZwqVa22RuoxqHCXGAOlZEwxuAKvP3rJ8Xhkv9xxPB55U7OM0zQhQ/bJFl2zw/NM1/W0bSMW0LTI&#10;S3MRS6g+DYbKYJFh1RiDs7VPUJV6bYlalKh9jpR/cF4HJdnJpm3PpOAQPE0prNdruk4UsGWcyFBV&#10;SSFRppQhnyzUiifX1/zgBz/k1atX7A9H2lbyrqvVCl+t5k3byIBJzezWrGXKy5lenHyCIoRfW6md&#10;0yS9jZ6BtiqWzlpKzVVjDD4EbJYMoHNWPvcsdQ3eey4uL7h8tqbve+Y08fBwYDrMzNOEMaLEOue4&#10;uLjg+fMX5JyYdl8TUxIgmDHkItnb/XSQ887KRsOHrz+mbVoaI/f3u1tRti3+fA8+daK6RuqGJGsp&#10;A3/OYgl33cAwDNgsKlZRUm+DCKnnnxXi6R6pCCGiowxsi17OUQFVJWLJUUpGT5tKU1Z1Iy9lQozs&#10;957DfmKZBYCU6zlIOdGAZfNA4rSiMJachdT7Tco0p/NSqm9qiawA12qn6Ju3b/nz//s/EGNiVJeU&#10;UhjmUY4ZkgEcq6Jua4eq8w0hRrRtyLlw00rc4YXXrNdrnv/mxOXVpeQTY2Q8ju87IKNiyqeMpdyv&#10;ZLPGYo0o0KecrtKW7//PF+Vv/s3D43D4uB7XP7IeB8PH9bj+O+s3/+A75f4gVqqma1FOoeoLHkqD&#10;sTSNrtaWRPALKVvJGuqmPsgFDNB2hnXT4ZpCyjPH2bPMC4TE7vaOlE4vfC2tbViWRAoJVaQv8DSI&#10;eS81EtMkFDiNWFtRtpZJa/lsWKQUupNsT+No2w6lCuAIEcbdkemWWjkh9lIy+CUTkuTqpBRckTIY&#10;Kw9bpbUUj5dISoUUPTEFChllQBtAI3Y7XQgpEFOu35v8VWqnWgiKeQp4Ly8EaEhJMovWKOneM46l&#10;gl9SFlXy9HKSS6IoW4EKiRRT7eCSWgetDOhqlUJBKnVH36KNQuMwjSVTMKW+TCADg6n5LkomBk+w&#10;BkxBqXK2Gnbdir5fczhmjvuEKi1927DpHDEesfbAatXQtYl5PjJPhRg8KRRKUoRFrFNd39J1Fj8f&#10;WaYjbXfNdrsiKbFy3T/spX8OJdRBsxLgj12ISyYkj9EttoHVynB92Uq1ySwUzBQW5mMiTBmnDUM3&#10;iAXUgjPS02aMQVtLUgmQ4x5T4P7hjins5KW91bhWk2v2M89yXrhGXuzGSfovNYa8z2dwinOO/f5A&#10;LolxrLTTlLgcthgD8xi4v/uCkAS60XVCJRzHkb5taJzBGsVmM7Df75nGAyHMhJQpSobxprcMvfx7&#10;i5/wfuL27i0pZQ7HHSl7GtfSNIZoBJHvw0LbSl4OIPhESkGEZi0F3SorUAVrC0onKEl65Urii59/&#10;IUp7iIDiMB3PCruhQSvpP7RONh1CmnFF0ziNqjUpGI1RpmZlZaBVSuA0OmqM02hXS80rXETO0UjS&#10;9VGukOEyKTneOUBM2MYQM6Siajm5I1npgdSDQd+L7VNbTdc1oBUxRHKU47MeVnzw8gMuNlsuNhdo&#10;03B5ec/b2x2lLJiyQpFxXJJKhCLDhjMDVjtyPpJyIoRIDIHGFhrnyKUl+sQ8yYZWlAAwWjkSA8WO&#10;pJyIweKcZbP+Fm3zirdfv+Xd2xuU/yvm8R25/x52+4wnT/+Qy6srHsb/xP3u7/DzzwiLpnNXYkEO&#10;nvn2hrn7GxmcH/4eM9+QvQatCGbCOjlOuYuU1ZqrFy/YNr+DNhqT7sFd4NNPuLm5oXegnaN0BrUy&#10;dNuWq5cXWGVY9D3+bi91OP4BbQrNMIplOxxF+WUBrWn5hJwyXskGWngqvYW7qCk5k7Vcv7kraAWp&#10;DoBNdrLhc3Q0aoVuPSQoeRTQzSwbMnFaoZKlM2s619HoBFERkfNUd41kZtWEUnIeKAPFQyly79Fa&#10;Cz06Cd1Z24x1AePghREwlZ4dy23k87sPoRR29GAs3zE/ZxgueGkfyFlTmoSxhm2csNbyn+MHHN+9&#10;5X6R56p3H4PWfJ4NW7bM4Z7V+ikqrSkxMpUOpQ3TsOCXQMkDKSlyliiANhHjFNqJcmpq3ymlkErh&#10;23+8KT/7s/3jcPi4Htd/ZT0Oho/rcf031g//8HtFdl5FcWvblq7tyMgOrWsa2q5DxxnnHMZWpQFR&#10;H6ztpeet7vCu19IRl9LINI3EKJCXsMxM04xSmrbtRCGZRSWT7I/AMUKUfOI8z4zjJLvQ1tackSKX&#10;Wpycv0EJbVr6fqjQFl0pjvLn+hC5vb3Fhq0MryURQkCbQoqicOkz9ZD60ib9bafOtpPtDTjb74zW&#10;mKpyfnMnvmQhs7aVajlOouCYbImVXmqM7FYLRVEsQNpW9dEasj9RWUvdHa/ERW3OQ3iK8ZxNzEUs&#10;rQr1XgXKomyesjwqyn/64M9dcjkXUpHP03dS3wEyQBulRTnWkvvUWnb6D/s9x3EkRHkxttYSY5Du&#10;sGGgaTzjOIod+Rs5zuAXNus167UoDbuHIyF4njzdSu1EUszLQpwXefE70x3Fkly09DfmKUmfYLUq&#10;b7dbgceoWc5BFMfjkeM+YIyla+R3arsWN7tzXgve9+IpJXbaaRwJWdF1HZlq2VVi9Wr7nt3Djvv7&#10;e0qB8XjqnxN8vq39iTFE3rx9A8iQ+PTpE9q2ZX/zIPTdOiimFJmmkZDE+ti2LZdXV8SwMB5HtptV&#10;tWYveO8JUZ2BMs65MyEyROk9O3x1X3Nzp25BcyYwKiU5vq7raJq+ZpSWmjelKpbf6BdsGow9/Xty&#10;LagkijchYq1D1UyfrSo7qdRrW1S2mORYqNpPGCt4SFtdOwcF/qGrKuScrZk2VT9PpfnWvkDTN3VD&#10;qB67LHZg6n0gp0QU/LC4BdqmKoNJNoLq9/XNzK063VOyKK6Xl5fc3t7x+vVrnjx5whdffEHbtmIB&#10;dhW8kyWXamrGU9Vr0zUOvNAv3+dWLSHKP+86UblTbiVb7OU8KFWhVUrIr69fv+b6+prbd19xc3vL&#10;tn1Xz6OnrNfr2p3XYBZzVt/arsUZcUcc/QNffvkl0yzn4/7ma6ZpYrodGVYDm2eXvH79mo83r4kx&#10;0m5e8OqDV3TlCdM0EUbJ5j158oRpmmmrgtgOA8+ePuXy4oLVMGAwPHnyBKdadvs9KYrSZ7Rm8aJ0&#10;G2MoWn6/eT5iraNvJUNrhThE17RYa8imIfjAYmQzpeRCzBEfJQ+tUluPW4UpIdCzZc4cx0CKovAZ&#10;57DGAKla+WO1ZDdnIi8ouW9ryPrUzSlqq3b1+OSMtZyvNdsu5/NH+hJF0SUnNlfX/Ms/+Be8fPmS&#10;Z0N1wrRynm+jZK7/Ol3yl3/5C/7yr3/B7e0tXsumR0qJEMP53j/P8px1jZPfM0ZS3bT8xp2rdmFq&#10;QABOWp8I2uJMSEnx4Y+68vlfzI/D4eN6XP/FehwMH9fj+kfW7/xPv1N8FPKnqRa/7fU1y7Jgbcv3&#10;fu37NG3D119/zbL7nPVmxbJkcpkws7zMWtfUn2Zq/96RUjRtl6t1cy8DlFqjiiLFQjj5itCigLiB&#10;xctL6jJFgawUi0Je7NerC9Dywh+ikEg1UuZ9ygPmLJCBYdigFOx2QRQOlclpEPiAUoAULodYLT7O&#10;oZTDaMM8zVxcPWW7vaDrWvb7PUrfiWW03VYrZqi1A46mbQnzA+M84XRhWRac7ej6HqWsWPqyZC8N&#10;DmMaQlgk61ZL6bUyqPo9jOORokUV0irTOLFDHsdRaKYxEahIfEotKAfXOFH2lFhRQwjoouTluMIf&#10;QJ8HoRMhVCmFdtC0RgqZi1RC5KRAy8ty0w3ywjY53n4VeLjLHB6gcQIA+eLLv6LvB54/NWw2DdO0&#10;ACNtcy3DaZZjbk0ippHN5loKn/1ADAIIkmL0JBksU3DKYLAMw8B6JbAbZwrTbkJ1kd5ZFBMlGpZR&#10;rJbPrtc455iPgbfzRBxnfC6EXeZ73/seUwO7+weWKBm54H2FDEkPpLR2ZOnXk/YGobtqhXOGOHn8&#10;MrPfH0GBs2IVzEnqTmKqECVrKxgGlDIcDyPBJ+Y5oTBSUZEhJrGcWdfgrOX586eywZJalmXhiy++&#10;Zp5mgs+UrEUcR4ahzWZF17XM88xq1TJNe4wuGFPYrNeiyPhUj7dmHCdMDvRDy9XVQEqJL+PItEyo&#10;E5UWQzd0GKspJZzrJZxz9IPmcFMgWyGaJnOmq87jRNO0GBaGYUB3YkcufjlTWlNKJB/F4lu/70IW&#10;K2U52cETqrGgpKRewCwy9PVtS2zU2RJdyHKd9JbGGLH+UkmTOlK0oqhIVl66DW3CNJrB9EyLZ17k&#10;M58Gjb7v6NqWL7/8grZxfPrpp7z88JqC4vb+XjTllCEXjHKkLNZPpSwhR/qup2iPbovkIeeIbSOj&#10;F4onZsEV6d9UdqDvDc8//BbH45F3X/41eRrxUfPiw+/y6z/4Zzjr2B9+wm5/T552vHz5DNX+Z9yw&#10;xbiXuHai3N2Qww2bTgZhs6yJS2QYPiClRJwvOB5Hxp3GB4dbJdwqc/XiO3z0rU8I/Su5/tsX0oW6&#10;OLJaMN1EmGaWvCXbGTv09H2PHn4d2p6gjni1Zpn+ljEbFh5wq44nvWOcJgiKHArjXYPRhovta7TW&#10;9E5oyT5NpFTIq1bK5svC0AysLnpILeFwj9YdbmyYpomNvibN90yTYl8KKRYh8SrZkNPZopMnZyvA&#10;tGJQdVMhhkguizguQo9xDm3qhgWarh3Q2RHDQtPUzYk2MwwtqUwsC1i30HYWnw3KOHLuCaHBlxW+&#10;OHATrfP8Dxdf873XW16ZO6ZppHSXpJS4ShPWGD5sA7//e55/3yv+3b/9Mf92Fmt3y5omFwYycd7h&#10;7IKzGW9bck4cyGStWFvwIaK1wHu0EbeD0jIU6lq5IVZZJX2fJfHq94by5f/1SCt9XI/rm+txMHxc&#10;j+u/sv7oT/+opJTIZHmwWE3XdQC4puHVq5d897vfrbu9M/twS9d2QGYYBlyj6bse1wxVycuVGDq/&#10;J8hVBSp4T1wErlHjOZL70NIpJz1kAhXIuRCj9Lt1bSuvwiWLnaYqSFobrJEModYV/lJOcZBTRkoG&#10;JJRk9Eo67bK+V4lO8kMpBe89zrnaddiB0sRYh0tAZanCSLVaQhTEQqp/ltIyIPS9YNJzOnWwCVRH&#10;lXOBRFU2T+qIZIzmaaKUQt9LRgeTBIhQEY6nXsdcse2llEqIFRVRo8+/u3yuwjwvGCXWVYtk9ax1&#10;VW0t8tm0wIU0iq5r0TUr1tiWrpM83ZxmrHUsy8xuv+NwOGC1KB5Dm1mv11xcNKzXa4w+st/tiP50&#10;nPU5Q6eV5JB0JTa2bYMPhcNhz1SzlMpQ+/EkJ3rKPMZF/pxYDJQiqpY2xBTp+p7vf/875JS4fbcT&#10;WmgQa9hqvaJtW4bVmrdv3hAeHqQ0/vS5tGRAfVpAKZrG0XUdbX3htk5ybmP0NG1L62PN+YiVUdRX&#10;dc7MCV1VFPFlXtjtJCvZmxXjNLIE6YM72SibtqHvesZxrKTYzHa7lZ7McSLWfsxYM726QmpKed/X&#10;2XUdIWSatmG9WbPZbMipcBxHxqPQEC/XTwX20zRnVcJaRy66Qocka9b3LVKncazZrlKHN1uVCX0+&#10;520FVBmjaW0jalylfqq693PKSR2meL73KIWAn2KS6hdrztkpEAiSbFRUJbCe6yknVKoWVK1qr6MT&#10;1a0SJ5Oq/aHjKN+PkzoOayyTn85U5RDl8zS13+/m5oZpmnj18gUxJlDSu7ksnmkc6Vfb+v2bevzs&#10;OU+ptaYdBpqmEdJszgz9ULOhI1qLArrZbOi6K7z3bLdbnj17hoq3/PznP+P585d893vfY7vdcnd7&#10;h18WLi4v+ejpa4yx3E7+PETvdrtqsTc0NcsGQoFuLi7ouo5u9ZLdbsfX6QE9aZ5cP6dpGjabDevN&#10;hjRITULSPTkltBOL8bhP3N3d8rDbYY0RsmnfY9dXVdGdq11Wrv9YFd3eyH2cYqqTRO79MUV0MbRO&#10;hhddYVphmpjmGa+s5F5N4PLyghBapmmi1M2BcR5rVlncDpOfpIy+TbStlU2TmknMRUidQr6t5GrZ&#10;4zpbRa2h9i86Ss4sNXcdoxfabu2NnH2i4IUUrMUCjXr/fDlFHuQGLb9byYWii3SQWskr28WfP590&#10;+jZ865NP+PNftITFn59pMfjz9Xy+DrSW7K9K6CD/PZOqOqjOz9lzfVNO5My59uj06T76g0355f/5&#10;aCt9XI/rtB4Hw8f1uP6L9cM//r2COQ0Ukda1FCJN7yjEWiFRSHFhWWaSn1mvV1IgbhMprglRXvpQ&#10;MqRcrNfMi2FZZNe8bTSla5mOluN8JKQ1MblqxxJ1SutMExXGWGLMOAwpSam91pq2EXUjhUwuEWur&#10;nZOI0oa2aWR3NEshfC4Ws1T8flSULLv6mkJWE5JeqkABlBAKs4JYCCGxXm+5uhRFK6aerulonQMU&#10;2b5H0ack0IIQEwWwzpGTp6kqotKKFN6j0KFafIrg+0spaArFaPlMtbvQ2YZVv2K72ZKLDKFhDlKe&#10;XD9rDBU2U8EtxtgKE8nEFClRXpBKkhcejbykZV2tb0ZhGws5YowCQ7XASp7UGEXXOrNAGqIAACAA&#10;SURBVNpO4/0BH8RyqOIV3ityUFjd0rhMsXBxAc+eNoSwIwbBu4OhYFHKoWyhqIQxiqZzNZ83o5HB&#10;ZJoyfjkl/QzaiAWztVIqfTgcmOcZS8fFxZaSR5SGy8sOBfjlntAk7m+/FHhEahhax9C0tYi+Z3At&#10;oYJBTjAXWyshYgKNorGOoR/YbuQFX5EY2p62s0zTjJ9HVE40zpCLdAGm9N7CVXKl4NoWhSGGRFjE&#10;EuecrSTB0zUjoIvVasX19ROp/7h9xzgvYpNtBy63W5Rq0DXDG+/v0VrL/w5M46FurohNbhjAaIOz&#10;hdYpVGtYloRioe8UTZvp+oIxkYbC+qLFJ8PxGIT66FqULbS9AwVL2BOjEC9jWoh5heksnXLMiwBR&#10;jLVo6ygV/x9iwFDo2gYbM/OykEJEWwdBFD2lCk45lKrdmUW+t2IMGrFillpwL/cn+Ytc0BmZFqsf&#10;2FpxC0gPZ5KsYhElPU4Tc7V4GmPIKhLyQtMNNM4RDl4s4dbgZ0/B1EqPyBdffk5xDUXgv+zGI7F8&#10;Jte/lWqKTEsUzzNBwdWV5vJqw373wN4vuI0QlqcJOt3Q5ac8ffoU9+wj7u8fuHj6Xa6vrihZg3nG&#10;B69e8+rjX6cZNqzRXD2/4uiPNM1Tcs5c8EC63fPV/b+n73ti0DQBdAoyqJU7Mg26/SHPPnlJu/0O&#10;8+ef8XD7Hwk2cDU4cpNR/RbVbyh8glLgrCcQMe6vSMZT5p9ihzs2lx/jnOPJs98Qa7V+IvfNtK7H&#10;bEZxJPk9h4cHopLaClscOvUMrkg8IDRkYEp3dF2LKZGcC86BU4olRsrdHYSGq8tr+nbL7TFyWArp&#10;WFgWyL6lkGWDMYHqLUZZYnHkaEmLI4e640gAaSEEomw8GA3JUKIm05CzRVtLSZmSJlIMGB3x85Ew&#10;G5JRhEmjkqaxHVY7bswOpTRDI32hc3MkqgD2Bm8T2mq0W/OA1Jr8my+kHqTVLRcXW/7k4h2b7ZaP&#10;Ly+5efkK94uGEI+EYkiqIesd2hXMcKiZaNlZa8yxqn8GbRJGFZSu140GjZWBNCux4Cc5aRVglELp&#10;gtaFT/94XX76Z49VFo/rccHjYPi4Htc/WB/9xqdlmifawZ2tlOv1ipgWLi4uyTlyOBy4vb3lxz/+&#10;MSlG9oc9F0MlD2apsshF8oDzPBJCoGkclCLdUnCmdwL/oH9J+qSidKpVJUApLcNVHZq+uXMqQIeA&#10;bS1aS11FilEyNW2L1k6KyZUoDudS+0o5PCWKDLbmi4BSqimvnDN5Rhu6SjPVWtOYhmE1sFqtKAWi&#10;EuuTDA0KH4QYCEmyeAb5Z0oRfMAvkg3Jtbst+iiKR81zpVPGytaKCOs49cmFEMmI4pmy/D6njMnp&#10;56maxaJUhSSVc27r9B3K/79ID5YOooi1BmM0Mct3Ral9hxTatqPv2/MAPM8zh6NQQofmQhSlTnrZ&#10;hIQ50PeeeZlJ4UhKkeAXqBmcVHfpdVVqTe2RXJaFxgpIB6x8x1bX7/l4VlpDCizLzDgeaQ1436Ed&#10;dF3H0NtqUZSf/5O/+QnHceRq85JS5P8zLzNt2zGsVtwfl/N3H5PYipWWv7fOEioZV1SfxHjY1eyY&#10;4f7+gexldLXOVVJiVQxO7QVwpuGGIOCkEAJd29L3PTlC13aE6Fm8RxvNixcveP78Obd3txyPx/M1&#10;Ok8TZbPh+voarRT7/Z6maWiahovLC4IPHA6HCnEqNG2L1oau61itetabNc4JFv+wHyuttOaYjJxH&#10;J/XwOFYqKqKqSL7UCG0yJ+nbqyr5erXmYliLYrU71utMVD0qLMQ5R+Macpa+UL94ZjUTquKptBwb&#10;V69bOZep6r+iJLEok+VeopVsbIRSZAhXBl1zuqdMYqxDoTWWooo4DKrSnLJkLpWvFRn1unH1OGot&#10;A+bp3nHq8Eu//CW3d3fs93uWeZaakrbFNJFsNNrIxkLKUbJ5QdM4Vwdp2RCQTSFRdC/cBW3X0fZ9&#10;zbz1XFxe8sknn/Dy5UsutpesV2tRl7uerusYx5Evxi+ENNpbHh4euJmPXF1e0TRrsW4e5LxRJnM4&#10;HEirA+v1muHyki+/+pJpmsQmPy8419C2HW3T4r0oa86KnVYIukfCvHB9fc3LZy8AsO4apRS7STou&#10;bdPIXK6GsyrvvZeNsbbB1txz3/fkXFjmVO9Ps9istRyftu1Zr1bcHya+/vprsmp52O1oe7mO7m6P&#10;7PczJZ421gTe03XVmWDkGRKC9PylJOffe2qpls7TWrVSVL13+hqdqPTPlJJkpZ2V89UnUtdVUBnn&#10;btK9LbRNIg+Zf2xpLbU0d3d3/Pl//H+5efeOVTPw0Ucf8Tu/f1mV5p7VekUpcg9QSZHPz0ElncC5&#10;EHWs15dG61Rzhu8dGBl53p2p00q/d8BwoirXjdHq2Pjkj4by8//waCt9XI/rcTB8XI+rru/89vfL&#10;4ieESu8xusHZQtcq+n7Nq1fPSGHhzZsIORLGO8Ky4A8Hvn5QdN2ENqLq5Wq/PAFiShLap6p2Mmtq&#10;cfpk0KlnDgmfyvmF+jQYlRRrB59QPAXmIjkvHxb8vMgDspGX6xg8KWXsClarFucM85zoewHYRC8v&#10;DK52DwYvA5NtTLVhljO4pqgTeENhjSOlwv7hgNKK1dCe1Ypc5Pc12tI2La5pKEVJLrIElNKs+q5a&#10;YhWpVDiPEpz7PM34RR7UTSdWvRhlIKVU5TKJ0pFzJMeMsQIO0QYa0xB9RmfJKhYl8ASFEVUx1Lxk&#10;20CWUviUEtoaqfSIgaIsOSaysXRtR9GZeRlRJdH3PZdXa9bbjqIi83zExBOq3ePDzOVKCs5zshwO&#10;M33f8q2Pn3GxFsXRqSdiowsOXRpQndAhm0gzKPyomJZADIEQI0PTkrMmp6YOhnKOztWKp43B6ILV&#10;isY2LD4RMqxaR1aF/XTHarXi6dVWrJRpZLo/UO5vZMiwlqbrcK0jpIjSmq5raZqqeFWYj7VCLp3m&#10;TIkZUzRd27JMRx5uHkAllnlhu9nIwKy0KDSx4uMrKEcre86LxpDIoaCLgaRYRs+w6Ygp43NEmUS/&#10;6tlcrMhE3r77itlPtfYg8bDf0fUrLi8vsK4jl4NkRU/nkveEan3WZHJUaJtQJeKXI/sHsSGXNGNU&#10;ICZPJDD7jFIRozUhOVJJKCObMilCzJmYpJAbbUAZUhI13Q0LbrNmezVQnMcvR2L2UAdHnWrtim4p&#10;SZRllSw6yUaGy4ayZJIKoBu0BZNPpd2Fzok1uKhCyTK0lMy5dsV6cRYordAFgtI0qsEUTYhit9VF&#10;oVKBZNFRNmW0l9yVt4l2JV11kx/lhdsIvKPvO3QOrNdrXn/8EZ9+91M+f3PDz3/xcx72O4pW5HJA&#10;qQyqiP1Wr7DGsKTEflw4LC0Bh2mvWF8VhouP6LuOOQyyORMPfPHFW443X2Gd46V5zctXDdvLj9ki&#10;NGfZGAl88fVX/Oyzv+fr27fs58R2M9C/HLBtw7orrC4vIK/JjBTzdYWCGUrIGPeSpv2AdvWafjNi&#10;m19nmmYe+AzVNiRTML2j00V6ON1nHP3INP3v7HYPzDvDixcv2Fz8CGMth9gxThM+/msZqJF7oUsR&#10;0hHDiNMzpkCOM0veS7frSgbW4O5hWejVRyhjsSbXondLawyDKgyqwHzg67//O5683DAMA0ZDShCT&#10;gGUEhgbDcMWwWpFCYZmPktdOp2Go0jqtUKuzhoKjFCWZalPISXLNUUEpBqUCzlkhzmpLb56zbq4w&#10;+YopTOQlsBxH+namL7DxDavFYn0P0ZLUhq5c0PpMHzcsfkVaFJ/t4ctbwDoehgve2FtKY/DWkjYz&#10;cyPFKz57pmYmtUeBGg172S6LsuHSK6F173svG1qlQqWSlvoV1cijE4NKkZLk+3ifPZTzP2ZAKT7+&#10;w7784s+nx+Hwcf1Kr8fB8HE9LuA3/9kPi/S91QHuRDFLkiF89uwV19fXRL9I/iaJgvJwd8dut2ee&#10;fd3VN7XHT9cCdMlGTNMsCh6i8plKdCSXmgmUHf7TE0kbXSmDQtk0lap5UrpOnWwhCCwkV7tYzvmc&#10;45I+OOkI7GvdwbEsFAQOkpKFEsQaa1PFnIv6cbJvVpoFMUVRB5Yv0Vrz4uXqH/S8UZUGVRXRk/pp&#10;DUJp/MZuragcoqyKEiMDROMaye1pTQjprG6KBTQRYhR7aik0ragNWpdKcdRnxL+1UkFBKedONVs7&#10;4EqGGAO50h4zufZzxfc9hp0AN2R4jFxfXfHxtz/g5uaWh4cHrDFo41gWf7ZeOidUy+12yzzPXF4O&#10;fPjhh2yGzP39PWnZMS8FSMQYGMdSC9tbVsMKU5TsyNff+ZRdnSfZwU9aOg593kMp6BWccjSi4pVK&#10;8pxkp1/NPH/xnOsnjnEaaz6uo3hRpHq7oes6vA/87d/+Ldie43g8q6k5n/6SjjitNcsyMy+zKC59&#10;z/39PSHKeX3K0kn1XarfaTnTPxUykPtZFNFSCsaaaleVwcXhaDuBNWXke9sd7tlX9S+ndM7xTdOI&#10;UhCqrdoYzTiOvH3zVoalcuoy0zWrlzmOIw87yaqKzVpXIFQ6K89N22CsIZx6Eet5a507Zwadc/Rd&#10;Jxs7QVS9vnbydV1HjCt2bieZyCwgpFgze74qMt4v50yrUgrVOBYv55NQejXx5CQgMS8zTdNgK3n3&#10;dI2lmCg5M3n5DmWIjRR1+v0NJpr3my31uizfUFi01gyrjs1mg/eR+/t7csk4Y2mto2latkPLd7/z&#10;HX7wgx/QdS3/z4//htvbWzkup049dXKxyj3q7EpQiq7tsMZwcbHl4mLLdiXQlcV79ru9dEDud7xJ&#10;D1xeXLC5HvEhsOqasyMgF3EC+MWLeufl2nvy9CkvX27lfpwC1jrIg1BuH3aS7/aLWJOfPq2F8S2v&#10;X7/m29/+Nj/96U857kZKgYf7e7kuq+29YJmmiYeHB3a7B/Y3cr/ZrBcuuw6nHPO8cByPzPNMXmaC&#10;96xq72KqRF4qfViRaNtT36Bh0IOcW7nD17xd3/doJVRerTUvnj9nN96xP+xZLw1XV1dsNmu22x3T&#10;2DFNk2xgdh1d36GVZvYzy7wQgyiQpwR3KXI/V0ZhlFSYxBRJQeqLqGCaU8ZX6VN9imwUhRDYHw4s&#10;iyjt26GVzGGz0LYNq9Vwrls5PavkvMhVeS/EE+1X/qBKPVXSoSnFSwILyxmy5JRTdYLIs8uer922&#10;kU5LjNzngn+fMU8pYbT0iYaa+RSKacIUcV28zyyWmoZUfPijtnz+F8vjcPi4fmXX42D4uH7l1x/9&#10;i39emk7AHzEJHECrRPKBVGb8DIeN4X7lsBpaFcklMO13jA83TA9vmcOGYCNKp1oQLNarGKXm4gR4&#10;oaoAVjuM0VgjFri2V2SE6olSqFqKrSjElGid7OSeXhxzyni/VLuXReUWVTJd68TSth1oG4fSgaZI&#10;7rAQ0dqjtFRcGEt9EVCEnOXBWBQqK1RRNa5UB4RUmKeZaZKy7yfXAVUKqigZck8P73jqEKxl3kZ2&#10;p30Qq57TqtZRSO5MVSvcSaEoAKesGdLXGHzkm57E4EP93IWcoxSrtxvqO48Aa3IhhkQi159tkAhW&#10;QWmBd+ScMShapQhRLJMo+Xe6rqHLkYzkyprGkNKC1pnNZkPbN8yzoeskm+iaqVowE6s1KBV48+aX&#10;3JTI8XjE4aqCNRA9HA57+SxtxABrfSEW1CwDqcotfvEc9lHInXj6viMyijKh5OcpxJqYlCUW8Mso&#10;9NwnG9aXK5IeOc575jBjW4tpep69eg5hw827G27fPvD27TvQgsMHVY+HKF3LMnM8HLBWBoD9/R6V&#10;FYs/EmaPDx6DYZ6kwLqgySmioNaoyHmbggxFOdSaDaXRRSzJTduibKrnpAxgx+nA7nAr0KdeXr5D&#10;ilAUDss0T0zzJH/vGoZ+IMVE8Imu6bBaCwXVKfKyULJYl7XKGGvQKqMolByYxj1YOZeaboN1lrJk&#10;cgFtXAWqrGibhrZdYZ2lHxI+lIrm72g2hWwnsplRbUS5TF6CEB5rJ6f3gZRPIA4tdFYKORssioSR&#10;KgKfyKqgkmRhS8ks00xJmWSEoptiFux+lOxsOIJuFcXKi76yGtVojHE4EmGuII9UsEVjsljC22Kw&#10;yqKuBi4vLkEZlFHs7vd0fcflelVtzjLIN23D12/e8LOf/4zZL0IuQdG2A0rJAGq0Ras1jevYbjds&#10;t1uuX2qsWwEygA7NJxQKVjvG8QsG/TX9UNhozetvXXH15EpM7qaX/TMVKUqT9cz18yd8+PHH+Jj4&#10;ZPWCb3/7U9bPflNe8kcvwC4e2IfPyekXhHlm2Uup6rwP/OLvvuBFUVxcXPBbn/4Bfbrk7Z2c767t&#10;QGusAms0aTGkYyDtgKPFzk/p4mtsfk6YOkb7S6JZaOOO4+6Wab9jmmdopfbEJIvJnsVn4hzohg19&#10;e0UpCu8jkYacI9MUWXykuISLiZTrBsaqpW0H2nEmr8BdNngXoMk0a0tRFtv1FI40TUbpwhImpini&#10;fZHsYNFAIqdMJKF0oVVW7oO0pBhQzCgyigalpG5I7sUBTUGbFopmf6s43i+U7LC2Z9MPDP0WLg7y&#10;nGsHMIbZDUAAMzKiUeWI4cg633Jt3/C7rw88bDxte8+3Pu54zodcLBccjhb7JrM6rplnQ9KZ1hts&#10;jpQYgCPWdjJIl0hPoDOGpYnoZUFrhTUKRSMbIMlQMCQv12CMhZxBu1x/T9m40ScSeI6UkvjwR7Z8&#10;/hfxcTh8XL+S63EwfFy/0utH/+MflPVmzXrTMc8zKXtyzkx+L4pA9sSY+Ozzz/Dec7FZMfQ9437P&#10;V199xXg8EFOqRNF8Js5JZ16qdQySD0spCfG/7qoLFCJX6p0QL3WlUxojFERjtGTRFIQY8csinzNK&#10;wbutWR4prdYMfcPl1SUXl71kmZgrxGSsOQvOcApKqb2EBkOiFEPRdQDLssubUialiHNdLSPPZJXO&#10;A+MpzzfNE8ss6okoOJJf9N5zHI80RjrgMJWQFyWDqZDMTEqGUipAQWuMtmfKnWS7oljlVKm9gTJ4&#10;phzQMdE3tZ+KU06x1lZUuMKJFknNqxglx0M7+az7g1gVfZhIMQIOKCx+YRwnvvr6a5q2ZbN9iWtE&#10;2Xr9+jU5J969e8e0lwyS92IB9svM7e0NKklfmSuWp8+eMfTr2qdXITsVtNLWXXCnW8lgTkJPfU8U&#10;lO+8IANLrlZjUYUsSfoksN3As2fP+Oh1L7TL8UYIkqtBNjzSiqura+ad1CJM41T/jPdEW8m2unqM&#10;JaujtGLoBkpJ3NzckIvkkBocKUoBfdu2NQvKOeOWi65KdqmgGRloc6jXTCli3S2idPrga5a1oR84&#10;K1KpqgBKGZqmRVVapla1jsBIP6BfIquV1K+EqnSqStAcx5FTx9k3Va7T9RNiPNN651k6Ndu2p207&#10;bKXQOlePUyOqk9EF5xpMJxsOp5+rpT/j/PONFngLKaK1q/cEuf5TipD0OZMoG0PqHxB3VebcOZeF&#10;0lQ3buT+YW0rVlMKMURKhhA8uiqmflmqCiTXgqkv/9YIaKhbrViv16xWG6RXNTCsBq4uL5mXhXdf&#10;fs6P/Y958uTJebNr6HumOLJarRhOPYaIctm0Lav1mldVlWs2Qs+cF1hv1nRmEEv6ek3TOFyW+9i6&#10;6/n2J5+wvnpdj6v0+RWdJVcYPOv1mg8++ACF4jeefcrTp0+I7kLOxwvJkvrpK7786qtKqJVz+/7+&#10;nrvjz/jlL3/JR4cbfvDDH/Lhh58yDCt8vmC323H1/FOurq5ZRlfvf6lu8Ikbo+s6nj59wmq94uHh&#10;gXf+nWxk1WMfYpQOVVedCAm5b0YZ8LuuY1gNHOeR8Tjii2wepknUKxtkIymbiWEYsNbV87BltVrT&#10;r1TtsB2lUoae9WrNYRzJWSqQUhRaLvWZIGCvKPdEMiZpQDZgqJAjjZzXpcJvRUmToSnnIvUyyHVj&#10;jME2suGz24kybppJ+l7VQtM0kuczBup5rhCnjFOaZ8+f8ydPfrs+gW+5urxitdyjlPSf7nY7clkJ&#10;FOcEgdMGAeeA0rrCxuT+dHpGpPrZXdOgVUvJ8ruBuBhyft9/e/oddc1RS8yhkOozRyn49E+G8tN/&#10;95g5fFy/eutxMHxcv7LrR3/6W8V1Bb2OqM4xdI4YA8fjgTgrYgalWrrOQEk8PExQ4Dh6pnHP6AP7&#10;eeboF4JyRDIkjSoRkxtRT1RLQmOcIStd++hEnSspY5Qnx4IqexpVsEYeTIYGnQsUiylQimY+Sm9b&#10;DLLz2TRtJZYCrr5I9IqkF2JRqJIoyYuat0wcjyNlKXTGwJLw84xOhqZxaGdw2pCVZPlSSuSiqCg3&#10;cjwIyU13FJIUdBuN0j3zMhOSJZUMyhCTVHBQoFEa9f+x92a9lqZpetb1Tt+0pr1jx44hh8rMyq4u&#10;oOlWN6bN0Aa3LAySBciAhATiDAmJAySOECf8BP4Axz5BHMGBJQSWjOwGecDttt1d7nIN2ZVVGRmx&#10;573WN74TB8+7VmQh8QPI2m8oFHPstb71De/z3M993SFCVDRdQ/aJsZ8wWqNiJMWBFCOKtUBYSsxF&#10;jkE2zCFgEb9PjgvaGiprIWVUSjRuJaOR64YQvIAcUiKXTbAyZSxXJ3LyKM17QM4i781axUYL4XXd&#10;rLHW4UNA64bGKW6ve3JIPL94zmZdY7SlIeKmmWU+UE89m/WvcbPcMvW3TNOET5oYHSiHsZbKGcbY&#10;kZZIvwSMSTjrqKwiApoFZZUUfTqhnMfkxOo8lizDAGogeyMjxammMht0J+OkvpEC4vLDit/6rU/o&#10;1iND3/Pm6wNvvv6aTbehqirWu5HZi8qxenaHvntL4yBNK4llUBsZZdQ1q5WoY4fDHuyMJ+BDjzWG&#10;cRRCaFIGZy2r3bmM9IZMzh6rBO8ffYJkcEYx+oA1ia62TDqwhIWFSB/gdj+y3W7pOscE1FbTNWu0&#10;jhht0IUOq3CEELi73aOVZtV1DENive1Z/CPbs5c4q3l8EDhMP86s12uSHqhXFYf+QIiKulqBUrT1&#10;jkhNSBIjs0wRvwysmw2qi/T7PbtNTdsF6srjKinOggmsnMIHiWDIrmMcR+bJ0zQt2lUsMVGVAHND&#10;onGivCk8ihJsHzM6FXR+koB7rRRL8LKZVZC1ImYgZWptqJwhL5nFz5hoqVwFVUvOmSV6tHVyvGZP&#10;WgTSsbIVyzJjDThl0I1shHvl2W07bPcZMw4VZ6r1DlNfYdua3cXHXP34xzyMmsdp5Kdff8nl80ts&#10;u5CHHmdHQhgJ9YZERrkNHmi3z9mHwGV7BpvnmF2Lcj3r7Wts25BSS8qJ9Qf3dNOO6fHPYa3hs+cf&#10;sl5/wtlqJ8fHF0hI7EjZ0qmXLMnz4vyv8HwbcZXC1zW629EPA6sMJEX/1f/N48/+jOX+gbbtyDHR&#10;acXj9H+iguXLn/8h3eqPaf/5/4ZXH33Kg/+Al581xEHjZw3xa67evWWY/zquTTx//pJ5XrBpS9tF&#10;Hu/+Gj/8p3/KfvkTLi4u2NYXNP6ax3uNzY5hObBardn3AZSj2t5hU+Ts/AWb7RnDPLDMk8RXZIOt&#10;pHBaBgveUm8aVKyJ/gbrLM4ganf+iDg9cjgMhLDCtD3RTNTdBf0wMM+hNOAoo9cBZcR3qo14fFGK&#10;FDVTiOIxzxarR1LMoO6lwVHiNcSDmMjK4FPGOInMyUGKRN83KF8Rfm6oqor8yZ52tYP2AEuJMjKG&#10;lC4JywWr/AZrLb9hfkzbtMxJYbkmqY5xifyNacvf+jrRJw2qop6fYasNW/01d9NI2gQGtceYxJxn&#10;9P477CfNYy8xOdZmdG7QNhKsY4lCgk7JEoNHuFoapUCrFpTkR2r6onYrrMnkXJOT5df/wqv8w7/9&#10;9VNx+LR+pdZTYfi0fiXXX/6P/2LebNaY4jeZ+3Tq9ldVzWazoW1a2cRpTU4L0zRydSUY/JzKmGjx&#10;FaXFCoEwizfCVIbVaoXSJSw8iQ8veV8yrgRLjlHYLGjwY+5SzoIyz96DOnZb1algs9ae6JpKi8eM&#10;quSPeU/f9yiWoswIOn/uR8HlZ1eysqQTnor3wlonndiipImak8g5lONSDtxRyCgrH5XP0o09gmt0&#10;ISamLEqMsVbGSRGvn9IwL3NRDRVVVTrWSZREeUgblFMnv0ssLeGckmx2CmVPaVUw/tL5reqKrKSb&#10;rK2Sz3eZBBdflKwYihJWFJSqcqQsI60gI7LH0dK8zNzfP8gY6yyKV1slXOWIXgqwlN8xjgM+hF+i&#10;nh4PnA+ex8c9Wol3cL1ac3FxgTVKaImLYp4XlnkmJ8m6c9ahFxkdPmbAxRAlLmGaqYr6prXGVI6L&#10;Z8/45BPxICmTGMdB1FGtGXrZ+LDpqJsGZw1DPxQypOTK9X2P96LcOReEJNpIVmRS4ulL0yhkTmNo&#10;uw6jhd75/MUl4ziyTF5eq088Pjzi50Bd1zR1Q4gRNCePm3MO48zJbzhNI+DZbrdUlUMpjXOmwDYM&#10;h8OBcThmxCW0PSrg0Pc9bScq6VKopk3TENMkyqyWz31FV4RyUbSrquJst2MOkvc390HyOAuFtS7q&#10;x9HrapKMDuusJT9NK8AyLAshBKZxlGzBEEWxKKrNkfYpxbcqo9DppLxbY1GqNGTmGa8KJbWW6yUd&#10;PVpl8kBGTI8ADYM2lhgTKoVTXmJKiVw8v0eYkDH6lJWnlaauarTSDEPPixefYl0vBFglJM63b98x&#10;9ANHMu/11TXBi19SvM09rkwtNE3F6BNn52ecn52zLDNnZ2fsdjuyS6K8KlGDVRRQzm53xuvXr5nX&#10;4gE8P3/FZrPh6FO0RnJYU+J0DK01tI3Am6wVD/Mwz6LoBlHw37z5mv3+QAyBeZqomx1N28Dk6Yee&#10;/X5fPNMzKUmURIyRnAU2NI6Bt2/fMsxv2e12nJ2dcXN9w+P9I+M4EnPP9c01YxxZrSZmJrRWeL8A&#10;itpprDWsVjWP+z2rpuHs7IwPLj86wYOkASPqalU5xmFgXiRXtUFhjS1ec4Uyu2nlywAAIABJREFU&#10;4qG+u78j58zFxTMeHh7wOdB1HcG3AKQgn232hTYrN2mJTtFa4F1FWZQ82yLulUtJaRm7Lxbs4hO1&#10;7+NRsj55yU35v0MIUHyDx2eU3Pv06YHRtq2cd0EyPqumIsTANEecq4iT4osvfso//Inj6uoKzKeQ&#10;EiF4Qoz0/UDTtCU7c0Zn8cw/3N/L1y2Ks+QVJrQ+wsnMyXN4tL8eVVDJhT1ODqjiUdfifY8y6TDH&#10;hU//lYv8xd+5eSoOn9avzHoqDJ/Wr9z6S//Rv5Zfvjrn8vnlScG7V29l7Gj2VDriKomeyFEeuPMo&#10;UIfhUEa7clsKGUXwC86It8foRNM2PH9xxne+8x1crbi9ueXu7gbvA35SjFPEj4lMBGpAo3VTOpky&#10;+hW8wFbIR9S2JkYthah1LH4pIdoVrmqwFVSVJedI8J7Do2wwgpdN7jxK97ayhhATcUkMkyd6sDbR&#10;1oKoTxH8Elnm8B4mk8VjqJQSJU5rQENW5EQhmcYSbFygFscxHQ8hBWIWwlztGqq6km7zHPBLwFlH&#10;zAmFloKujEwqpcXDVMbr0PLnMWfxN6JK2PaCqeTvuVoK/ZA80xTfw2hsxxEwINAag7FSIIYQMGqR&#10;UdaQS0yFFNwqG0gCL3h8WAhTwrkoo7HKk6LHe9DVvvjNKqFvxoJQV7LZMkZJtl/OWFOx3Ww5O7sg&#10;p8iyJPrJ4/3CNMkmxlUyIim5hYG6Djw+PFJ2/cxzxNqIoowb23u61ZpnzxW22qOU/HnXXNJUM9M4&#10;Urkdq61ntc0sfk/re15+3FJXFXH/CTc3t8yLl3iBOJK1pq5WNKuWEFtiDExzYJknnBOvZbdytG0j&#10;50AMBUSUT/Er2ljqpiFGsFWFcQ6jNcGDVhbjjCgK457Ze/xsMEphVFc8mY7oQeHIybAsC9Pk8V4M&#10;pdMkSp91md12R9OWcHb9KPCRMGJSx251RlXV1D7hF88072Vk03lspVC5JiUp/lIYMU3HqumoO42z&#10;miVMLAskU1E3NSFFPIGkFcoo4kMmzrBfBoyZ8UMkB/G12sqeQBcGXfD4moxGE4XsGwWykXJCpQQq&#10;YWtHUzU4a5nmqXh9y0hcyCe/bNKKykVQAZ0CSntUPua1SS6kLgWPNhalDVFJ0RiV4+phIqdbPv74&#10;M2KYub+7J84j4+Lx9yPzPGGQ6/Pq3Vf0h3uSziht8d6gTcUwR17sLrCq4pPvfs4nn/0u0zTx7OWv&#10;Y9iSUqTSAWt26Kwl1kdbNt1LuFyxrAe22y1tt5VRVl+iCEyJHtCarGQUUmmFreqi+sh9SaUaqxqW&#10;/Cd8ffNDvrz5Qw7pHZv611ht1vT7O1Ee6zsq5ch8l7R8RFxAZ0uTzoTIa3/I8Dhw8P8zs/oxKd3h&#10;/cLt4z9jiiOP/Zbr62u61Ypu1ZCmLdNYsdSKbnfGaluzLAvYGeW2bHaZVHtMY3nx0cc8P/tNrq+v&#10;meM/Y4oV3fqa9cUF1ht8XJh9LAVZizWW2q6x1tJua6qq4s2bgRACXbPh8aEnekcMNd7fkwmAPAMg&#10;Y21CJRnxtcaiNcSgCD4QgoDVUipj//nseGdEYUjJC4XYKqypMFYAT/rYFoyLNAXDjE+RKSdcTrya&#10;F4wPdL0hhIzVC7sxs+x/SIPjdt1yc3PD37j652Qc9iAQqC+urri66vj57Qjjc+jeyjPPjISzGXU+&#10;sNltefWLzNV1wEaFrhxXKyk0830ZJS8RQ9ZJ4ymjSKk064hQYptiSoSgUCYVBoAmHpstypGUklik&#10;JKP2L3+ryW//0fRUHD6tX4n1VBg+rV+p9du//+vZGsN2u2W16hin/pQzuJSuf4wSzBxjgshJ9amq&#10;ilDBMPREn0oun5EAXSMjT6vNmvOzMy5fnvPq9SuqWp88g/v9niEPpJxRUb6OwZJyoqnqk5cqRlEt&#10;lnkh5WOXvMJag3M1dV1hZsO8zLiSDRjTMRNPaIbjOMr7WaQjnoN0TBcl/qAUhBKpCt479UGUx6Tx&#10;iz910cVrImRUpcTro3LxnxRVQooATS7ZVkfFLJfubE7iNXSVo5Z4NBa/iDKYClxjXvBKoi0oRZ/4&#10;p9JJLamrCuOKd41YPJyy0Q9BvEVNI/TDsEgHu6DmWLUdxhrIMpIYvIwQKYpKG+U1jpOQIRW6wDGk&#10;a08qnrzkCcERVCxeLw8KalOOlxaVlCRe0YQonDFDUEJpNVY+u6urK2KQQixMovbm4oEJQQpzYyu6&#10;1jEyn9RZpdTJQ5fq+kR/PKoCOSWJe9gElmeKfhj46ssv8cvCOM7M8wxKstTOdjXdqmPIG4yxoDQP&#10;Dw9c3TyQci5qakWtJNdsHHtiimw2NWdn56w3UogfDpkz6/BLkBy/YQQFVYEmzbMX39lqRVU5zGAY&#10;pxFjjZzDvSoevcw4DhidWK3WaAUPDw/SKPFeMtWKgnQ8DgAxzYzjSNtJlmRM4nk67zaiQKlE2zRo&#10;LUqeyxVd25KyKLIxx1NuaVVJnt1ut6OpBAY0TqLWHsEcQUUhKhYK8WbTYIxmPITiVRZlJRZvWirF&#10;2dFzqI6ZclGOcQhRcgm1jOCKWuoKsdEUJfsbWaexeCO/QXzkqErqojIdZf6jYqrNSQWqqpq6rklW&#10;M4wDafG8u3rH2P+cd+/eYaI0Ko7UV2cEzjIO4m92ndBC266j6zrqrsVayzyLilPXNefPntFszoo6&#10;r4qHVZeXlMron6LrWtri2YTjZIBETFC82sfsUMrrf0/ZTCdP7DAM3Lz7BX/2s59xc3ODUoqLiwte&#10;vnzJu7eKaZxQZs0nnzyn3f2LbLdbttutnL9DYhhGrm/ecnV1hW6uUeWevywLm5XcX9q2O40wX1xc&#10;4L++5XA4sK0dZ2fSDLy7u+P+8DXzsmBqzXq9JtKz3qzZbDZ4v3B5+YIQIs0m8+LlS3LvRJmP7xsA&#10;MYrPWBdg19nujGFwQkjte/pDT9KxTCyIh1Aj96u6lnt39jCOIwqZ4sBQFEtppGmtsc6ePOEK8S/7&#10;KMqf43hNOFxV4XQBqRXPZCCQ/TcmJDieckKETuWeJZMaUoT2fc8f/MEfcH19Q5pajDbQdaScqNfn&#10;6O0GrzRhGMEf/YMBow3rzVpyef1KJnJMw/3dHX6oJGfTi6dUjhyQ1UkJ5huv8egHVUbup957ybPN&#10;cjzItkzMHP3ymte/s8pv/rB/Kg6f1rd+PRWGT+tXZv1Lf/m3cs4LrnY4C8syMPUPJRYgMew9fV88&#10;ailK+HOhSYLBuQZjMyFmQoo0rsMaxxwWUtC8ePGCTz57Sdd1LPGeh7srmhWgRlYrGMcZYwJto6h0&#10;Vzr/hnmeCcHi/cI8S4iw9xCCElVBa4jQVg3aCvkRrXCVAB4khHygqaULb1Vm1hoSLKOM48QgD8M5&#10;BZSKkg2Yxevoc0aFhK8CKltCiCiMqA0plJysY2C85EvlJPmGMpIjAIwjajSXkccUIyqp8nBOVFa6&#10;0X6OTMNCjtKNJoOPi0AOlISkGwyxqJAoUWWarqVbdVhjCUnCthcvmYSJhHUGYzU+eEL0VHVFuxJo&#10;SCazWq+oqoqH+weuDweWZaFtWrr1ink8kOcFVKCqFAonqqdyNJVlCjI6HILGqJqopBOvcsZYKzmC&#10;QTLMBFokiHgZ+U1orQghU1eWyln6ZeHu9iBRJMZg6dCqoa4bUVrLLFfKGpU03pfNHFJ85qwIUbEs&#10;YC3gf8rsA+PU4aotcMHD/R23by94uLEM+2fMvSYy4Ixjd/4cRWD/OHD1biIODxJpsdYoZ9BVBJXw&#10;eSbHiGaNsQ2bzQVtt+PFy4r1ZgP6gZQWnNtg25roK4ZhT8hexni7BqUUcxDaa1IK13a0xpC0BGvb&#10;ymFVIiYvfsKcmCdPjj2zq8rGv6aqVlQbS9N6/JJOWX4oRVwshweFcz3OOkIY2e62vHx5SUqR25tH&#10;jHbMM8QgmY2vXr1kmK+4uT6Qk6JuGqqqBj0Tck8/SaNGG81qJ5TDpqtwzuDHBWdlxC+EwIvuFQ88&#10;kvpHkh9w2dFoiCRMkhFl8XcZyOL10shoqRS7GZARvlQaCZUyuCRj0kYmOQkiyJK0Ll4wJbzhNJFy&#10;QKmENRmDRqmMTqWvFRVoBFKUNFW74+zyOWazYvPqY8ZguH8cuX33jmme2dVQOYtOEa0zWnmWMBeY&#10;T8IHoYx+/Nn3uXj2jGQ8P/vZz7gfHpi/XvgX5pHdxTk5rYjRY8zR1yUbdmtAqYRKFUZZlLPkDCkq&#10;FKZEmegCx1LkApXSR4BW0qeNPwpMhmkYeXv7T3l7+wN63nB+cU7z/CV6c8aZC9xc3xCXHc9ff4/v&#10;fvCf07YtWMu0hyn+T7x7946vvvohfd9zsdthQotKNf3hQJs+5vHxkZgOvHz9mlfbvyqNiWnAjxNf&#10;54GoGj548V3289fM+8g8ZUaSwGqaDlN/jmk+5/zlJ3yvqdlcvGHRf8Rut6NN77DvIksSCnBWa9C2&#10;NFUCaT9QuYyrNKt15uZ+z+IfqZs1wUeU9tKYUwarNboShXr2C/M8gKvQGjnfNOXeTSkOFRgZU05k&#10;YggsXu5l2mpiNmQsSldoZ1A2kYwniDApjSyr0Vbjq8xiBZZEgqg6Ul7hVjWHuWeaHTpnxp/vaaLh&#10;d9w9m82G57/umeeFTkkD6VAlbm9u+bvvtkzTO5ZUMyyaxiZal1kO71itVrjPJtzujofhA/b7PaQB&#10;ozXGxFPzQTIcDah4iqEiI03YIGCdHGtiUAVmQ8k3VFincJUuxWXm4z/f5S//7hOQ5ml9u9dTYfi0&#10;fiXWv/kf/F4WP0lEG8M0TTIyNwst7+5WvDXzvEiHvqDjjS5kt6JcpVP+lynmfFGammbLp59+xm//&#10;zvdJKfGTn/0x/TCgncRHfL2X0TZtDE3bnmIJ5kFGYQ4H8bssiy+NTV38b5JxqLSROICci5JjaNuK&#10;5xcXgnXXdfHaSdRDXYtiN0/SbVVl5IpvkBh11sSQ8MGjlRQ0Wkmn2ZlKOstJSI3algzFLKQ64DjV&#10;eHpNxx9TSgV8cEKwnv4sFPKj+MkkXzAUX57SZeOXM7Fk4R0z8FKULDOtxVOo0ZJXVryHGU/K8lnM&#10;80xSia4T0mJVVUzzSM4QfCiFYzgpjrn8O+/DiZKqlagXphyPKJBSdC7KRyH0lQMgGWZJzhEhX+qy&#10;CSkmOKVZ5oUYFlIjUQnzspBTLI2HWDxTMpppXEUMgWmRwtdYy3q9pqllg5xiLiN3nhgD6wvHatVR&#10;FwXx8fGRt+/e8otfTNze3DD04vPUj3uur6+ZFsmPfPPmwH5/wISJ1XrNanHM81xyCQ0hJLwP5Ch/&#10;vtlucM7xwQcrUorcP17TDwN+kI2U0e6kHCskm7KqK5R2jMPIOAr91VWO1WpFKJ64Y6RL5SpW3YrF&#10;ex73j1jjSgajFXXRSmZi5cTbFIOMFmYnin/fD3Jd6sB2I4rQV1/9QkiPKTEvEykmOgdt2+GTKFNV&#10;tRYlXsl1eX8rPjSFZrPd0LZb8ZZ2LZDRs3iRtC5fd+oZhoFxHJmmCS2WYsm81FLwKaVO3+UAFUBS&#10;oSxK0+XYDBFfmKukMF7Ccvq34lmU+w/awInKKGqoxBAUKipZigAkTgYjG2LnnBQkz87Z7Xbc9Z6f&#10;/OSn3/A5i1Jo7XuC63varCUAdVXx+Xe/y6effcaXX3/BF198UbyMqhTzllh8v5mELo0SUcJFvTz+&#10;Wh9VwEKRjScPmPgMfVHQTwbn42V1PJ5K0zYNq9WKzWbDZvWK169fc9ldnhRHVzlmX+iircRmPA4D&#10;t7e3vDv8nNvbW/b7A+M4sOk6Vl2H05rbm1v+8Mf/EIDnl1s+/OgjXj17RfCBy8Ml9/f3LH4okyfi&#10;pz07O5N4kxV85zuf0LQdu90OYw11XVN3r4Xqmu+p64rKy3Ngfy/Hu+vW7HY7lJNrJmfFw8MDdfuM&#10;3W5HdzNTuerkq9OqUFCVwJrEswpLOdeEJGtLgf7e83q8lR+P47EZl3PClGccCBFbLwtauRNxOJcG&#10;hbHml9Xg0yebS3NLsguttdSmRqFomobPPvuMf/d7Lzg7O2dZvwEyTRYq7ry2ElHzA88/+eM/pmkS&#10;ddPw7PwZ1hiux4FjhmvTtAxFXbfOYY3FOV+e1bko9+8zgKVhpwp1NqNjRCkrEx5ZRmyVKsRn58pz&#10;Rho0KPju723zT/7g8ak4fFrf2vVUGD6tb/363b/y5/O4LGJKz4ZlidxePUiIs8qM08zwmJlGRcoV&#10;tmyuQ1zwIaFUPKHiQ/Rl/CSR1YJzFduzhvVa8fJ1zdm5o+97usahssNkTfSJ+9s942Ghqdesuy05&#10;im9o0RMxeQ799EsjnMcxKq012pYOulaEIBmElXE0bcPufIMxGj9PEmexJDKZmI7+woRWFttU0mjP&#10;ZUSzjGlGNROXWIrESEYKUI0hJchJoXkfBJxUeagesfrlR60SSaVSgJaHqrHkLOZ/hWGePclPBW4j&#10;vpesFN4nVG1Zrdc0Vc2yeJZpIWtIJdheoVj8zKGXzzSRhGxqNGiNq6wUsYs/efRsZUlIuLUyugQg&#10;LzJapcRzlXKW3DFy2eirE2zkCGxPMWGUJRnQ2aB1JeoPmnjyTxaFVAnIxpQcxuMmP/iIXwJLzqSo&#10;qJyD7AgxMy8epyRKoaoT1jkwkZgTx29V7Wiac6RMlgbAPE/M0yJd/9jh2DDtO8aHxO215907xVc/&#10;m+l7RY5Cb+215svBkZhRGG6v1mTWVA7UqFhiJEZF0+0EEa8CTdei0LRdhXMJ56BdKQ6HmcWPLMvA&#10;skgR71wLakHbUsCaIEVEVzGHkSlMHKYDnVlhKouJAiFaNRU6d+x25+zOdtzdHxj7iYgiRsUweqyN&#10;BOchZwFiaEPKMlaps2x6SZmqbunWa9bdS4xqSaHGL0J1XLyc08M+0+8z09hieU5lFH70RBQ6K3TO&#10;zOMo43RWcbCRpmlEnYyRkA40dYPWmcU/8PilZhwGpl4aHxQEvtMVRFHCdeb0XbynimxERQxBmkwk&#10;Ke60VlRa/MQpZcYkKs/xG2V0OJWmVfSBGDNkhcmaIz1ERXW6TqMP6LpGKU2zW1GtW/o0s20M591z&#10;Xs6RFG94d3VFnq4L1CaCymiTsZUmaU0g41XLECzRXtCdfYfnqeLy9Z6b8e/g0Xzxix9z9nzNZv0K&#10;aww+TaA0WY2lCGmlyZRExcqpLt7lMoZIkL9PJuYIOpOVRLXIregIHhLl0KiF9cry0avfxfAxOf4+&#10;5+fn1OaccRx53P+UMzvSrCZWm9eo5uccguKB/4VHdUff/z2UWni2veRRPaKSpa01F82/zWP7ip/M&#10;/yObzZrNM8uzFw22viFMM2evJmI1sPTf5/z5JWcvPkU3z9hNvykRE5sXvHzxkpQNKFhijU+g3UfU&#10;mxfouAIg8D/QPht4PivcSlE7y2aTWXzm0A/krFmWTN05oYjamaaJzMtCih6ndsSwkKlQukGrVjzP&#10;xtBUkWXuIYtD0BRglxxfyfrU7SNKaXLIoASk45xDu4qEx0dNnBcShrarqVyL0ZFIhVae58mgFsWk&#10;NCOKYB4JyZPVJdfZ8Df77/Lz6ddQquaHN4bBvmF0l9izmfpiYYxblmXGRYHu1GYk6QnFFpVb9pOh&#10;iZdo++ucX0B7f8nd3R1XP5p5uLrChx5tMlUtSrnSEvGkSk5hTlZySXMZsc1lIiVmorcoZY9XloCO&#10;8rH5m8S7awK5XLhKKT7/Nzb5x39r/1QcPq1v5XoqDJ/Wt3r9q//+v57HcSAEgbE4ncXTNR7Ee9ZU&#10;DH0PFK+W1oJ/V5xUpPQNX1eIQWiDSXwz5+fnrNcrhuERrTW3t7fc3z+wLJIbdv/wIJ6Tu/uS0bbC&#10;WosvuWQC05gk+yonAZVYizH2pLyQpct5BHpYa6lqh7MWVzmJPXBrQvAss3gn/DKfSIRt24I6Utsk&#10;VyvEUPIBS3zG0SdSfCda66JEKqx2pGLaV9/89o3i8ORRKZRPawWeEpMh4IHMPC14ivk/igKQC+yl&#10;XrWcne3YrLb0/YH940GOz7QUf6IoJ9M0ycZbZaEQ6gqtFW3bloiNiKsrmlZgBNMkBXfbtd/IJJNj&#10;ffxuMGy2W6q6ZpmFyOoLHVAj3j8VLTFFrBLPIEURlAw8QcPHlLDWYJ3FWok+OaotKaVSaImiYwuE&#10;Rc2S3TUushnLpcOtprEooSVf0Fja1QpnK+nYa8s4jgz9AICu77BWfm8cBm5uZoFgUOOsJZZAa8no&#10;mwhRcgdTKv6iLApNmALSua9IOaG1FqhL0xZVbzjRZ2N8T6eckvxd58RE2q0iTd2wXu+EirskjLXE&#10;HE/nfWNM8VVJh361WrHZijIX45FyK3+3qgVGYwttsW0NCt7nbBafpTaGtu1oW8lY2x9uubu7E3Uj&#10;pZNCMs2zUFjDQt00TNMjt3e3kOS8tUWB8OX6TIh3qV1VJ7XZaIPSMmbWHw5lky5U4VDojMqW3EBj&#10;f4lWq7QS8q1V6KTR+qi0y2i20tJQEHJk5EghPn6XS++bXjshLVLuVQK3EbpuCYAhhECNKH1nux1d&#10;13F9e8X9wwMvX73k1etXmPwx0zQxxwch/JZ8zBiFjBvK/5N1pu977u/v6fue588v+f73v8/140/I&#10;OXN19Y5xmthuFPOy4GppLqWsjh/BaWmtEVt3PhEktVWSpVmacta5os4fJx6KIprU6b0ZYzg7O2O1&#10;XkOSX5u8IaXMtvcsy4yfPRcXz7DW8tVXX/H28CXTNEGGeZ7ZdpbNZgtRMQwDH+xqPv74Y94+fEwq&#10;6r61lsf9nqt37whuZrPZMOaO169f8dFHH8k1NouSXDfn4iXFSoFSgtSP10pShmmaWYaRuqq5vBRF&#10;Pi01KMVSztNh9nK/a0b2i2cYZmmEFDLt4hemaUaVSQuv5T4bCun4WNAccz0NGqM1KEvlHNlGgcuo&#10;LM9K5PWZks+YC300GI9CrkVj7Um1tTmcPruU3p+nxECaZ/7BP/gT/vSf/imoFY+PjxwOO37wgx/w&#10;98Mdn376KVdTz5/8yZ+wmhWff/451YvMm6/f8Ec/+4hpnglBcTj0vHnzlcB4/BnzPPPw8MA4jCxe&#10;nreu5D7GQt09Kn1aK7E1lGMgkKfSJE1C3z6SS795jR6vweMIqirTIDkrvvsXNvknf/upOHxa3771&#10;VBg+rW/t+k/+q7+af/zTL6lrAwWeEpfI3c0jq0ow+4c5Y8yarHqqRmAD1sI0LWQ8qMSyeFLJGktJ&#10;EUKirld8/t3v8+mnn+G9Zz/+I24ffsDtvQMUKYhyeHc7sH/cM/QJbWpu/ciwv6JpayAT0oK2me1u&#10;UwK+BUCidMIZ2UzEGIgp4qeRs/Mt1kFKE8+eX7DbtaKACR5Utok5EvxCzlGUprYhRoU20l2PUWOz&#10;JgRNZCZ5Xx6iCaWzdFlVCQJW74sfrRTGCoa9ah0heVoH6ESOUXxAOmGdFE0xSVGtjSXFKJvjKBsT&#10;V2IKlhAwxhWohseHhW7VcbY74/HxkXdvr6jrumwMJesr5Vyw+wIucc6RksQ3aFvLSKkXD2IolNYQ&#10;AyAja9pYquJhJEMMiZwdTV2T48g4LAUaklEFSmKMmLtS8sw+lMBliAQJvxYJCGsF4HLEwety7HJC&#10;gtwpo3SmFqjJGFgCRD9hnaO1DSkHDvsDgGQ/Zk0OM8PNA3XVsl6vUAihM2b5+u30OV/9tKVtV6I8&#10;hcjKGtqPA/3Qs/ipnEfPT4qxQrF+Lc2FFA1aadpWNqb9IKPV2s5cXe/ZnT/KCF6zsNms2R8OPO73&#10;HPYj4zAyjYHVakWmomo0zxuhHC5+ZJonpilJbmGIxLygncIlKaxcpVmZXdm0arwPxJRIQFXXRaVT&#10;TPOMVrFco64AeDzGGpb0jtpWWNOgtMeajnEYuXt4QwiB7blD4bF1YJpmts2O6+sryA0hDDw+XNP3&#10;Pc/OL3lx9ooUM63ZsK/uubq6ZnSe1rXkEOjqSiYClGKcZ7arBr9aiRKO+JicOT5axYgVY0aV5oxS&#10;UUb5jEJFCEjBI8p68RxWQkl9+/YdAMMy0bYtVVXj/UJIx7gKIfVqOkiLqNa5ZKaW8zfr4jc0EOJE&#10;Vpar2ze8u/kFN0vPuNxj6mfi9XrxgnfX1/zs7Z9xefmMbV0zzzPD+CAqappkNDs3oBKBlmTW1NWn&#10;rFcNv/b5HQCb3Qs2m0tQkboyoEfxFh4nXEOBVaWmALbeFxlS85VRclXoxEdwyAmoU8ZQ5Tdl3B7I&#10;+RxnAHUOCrJZ0MDG7hiHke6ZXLc3h7/OF1//EK//lOAD2/QxetnjtWTELvEt6I6vrv4ZwzCQNQzj&#10;iH109AOsq3NSPvDm7SPb7Yb1WcK0EwFoNxt8fElXKUzVCORLG0KMKB3LyOUl2ipMakjpANUZc4p0&#10;uzOuH/bc3t9jjOH67R3TKN7RXs883l/hXEUONck7/KjEf+zXpLRCZQ2mQVc10zQz9DMp1ljnCUFh&#10;qwJtivOJlrxEj8oTSjlca1k5aZCFMIn1QitCKfRCVhzGe5IOQiO2SUyv44fonLHrj5iyZsc1h3mP&#10;qWfCo+cH44JzmTmBNhVaTRyGR/7aj37O9t09y+Ej5ukDNsnz9x9HNo2MJU9Dw2q9wh5+TI4ts/0R&#10;V4+PjG8euL6+Zrjr5DmVRqyzaDMDkZxnuSdnOc9ikMmVFIWIq3CQjTT0QpbnrbW4upECUc3FbyiN&#10;OaVTOQWzPCeVwerMr/3FTf7R//FUHD6tb9d6Kgyf1rdy/bf//X+d+77n3fU98zSJV0xrgpZRwmEQ&#10;b2FtrGw+jXSrj4qcKRS/wBFhrfAhEELCuYoPP/yQ73//+3zw+gNu7+5Y3tXiu0iWYRjY7/fc3t7y&#10;cD8xjRMpanQhofmi1BlryFnops6sTwrX4XAQRUbF93S3ooiIGiCm+qHvubu7kzwsDuKhmhKHw57H&#10;/UzOJQ/PSW7gscATRaO8V+fYbrf4x+Jhwp1UCKMNoWReaacIKRHCJB3+kk1obRmB+0Y3OibxFwrV&#10;tC55jzKeGT1FtRNqqFaabDJVXZUNk8APhiWc8vvqukYhkA/lF7QqsASnuqthAAAgAElEQVQKct0k&#10;rDn6J0Uh8V6K7JTjL42oxSTeF6mj00llGQfxpnkvo6iifCZUlmLlSAM9vkeljp4VVTyZVmikQPC+&#10;KIRlXCtKNz6W4ripG6yz76mq3mPL/3vsVh+JsDln5nkpaktCe0/fD6SYy8ii7JmX+YG+76mqvXjW&#10;0NRNjXOmeHEcGfEyghT4zjmqupKvlYW+mPMvv9cUI0vOHPYTq9UKYwzDMBLDKDTPKLlhRyXleI7G&#10;VCAqUbxpR+XTYcp7kg5/23W0bYv1EVc5jKmIKdK2EtheNSuJk7nfl4D7eFIjUnzvZa0qUUu1tnRd&#10;h3WW+UFgKRcXF+zOXQHJgF8WtGoZpxE/C53XGMkL9Ivn/v7+5LWtqprVqqOfJMfSWlMC7EWJCEd4&#10;kBXFPKV8ugZiiFByUo/03ZxFzTutYpszxpJMkiiWkqV5VFZTStSt3F+ME0Vz8qEo2TJ6LHmGmhwL&#10;yVeV/0e9p3dqbcvUgVxb3i/MSRSpd+/e8fDwgI63KKU4Oz+naVvaqsZ7T9d19IcDKUYq52hWZ3Rt&#10;x0cffcT5+TkxRF5cXtJsfwOApjsv+XrFbXZUzCkKTEqnzDw4Cbnf8BGWH4+v//3hen/csvxEnLzf&#10;LBPLqPs3/z5QNw3rVU3f95IdGgNt15LrTH6Auq5oGskUtNWGYRi4vr7m/v6ecRo4HA6cXZzx8tVL&#10;Xuw+I+fM3Sz5n3DgqzdvqMxXvH79GusK0fl43za23IfUSXFX6hib4Dn0e/aHAzrJhMkRgjYOIyEG&#10;/JIwNlJnUcMWn5mnCe+Pn6l4FGvXsF6t6doOeMDPDixoo0pDJZ/uO/Y4GVI83TpqlDJFzSzQs1wa&#10;YEEsCiknQpTz0mhNzuBchZ5FhfOLZ3V+xve+9z1SikS9k8+gk+mTfmmp6xpTJnBWm1fiR43fI6XE&#10;Lke0NmzbC7TSjMvHtG1LPfyCt2/fMqoJYwzjOMpxuh1FSTWFmk06Ua210u89q/49KZXiST2eHTln&#10;mroq965Cuy6/f7wPlpPtvb/+eKYp9VQcPq1v3XoqDJ/Wt279l//df5ZVDqQwY/FEFbl8/pwUI/s8&#10;4qeZeZEH8kjCuVx8g9C2mlzCc2MSj5VSEMKIDwvWKna7HefPFFnd8dh7DsM9mZGUNWGxDP0D+wdP&#10;v+/xgyYFTU4OhcUnTw6RqhIFS2lou4batjR1zeFgmOdRVMroy9gkWGWwlYUc8UskJs/d3TX98EgI&#10;ntrIxnteIg/3j4xToHIOY6RjKv45UQxTziQv6mBT1VTOEZ3kHPpZxjVjBmMrtAFSYin4clW1tKsV&#10;ttX4PLGkEe1kZAiTQUVi9mSVcbWlUp34tJRg+OcxcNjvZSzTWlEXFXRnK5q6oqoqUowchoFpGlGI&#10;H69tOxnxDAKFyeVBrY9exiQ70NpVOFdhZksMj+IjNRKjcKRYCrxDFw8lgCJnR86yude6Ai1UWgUY&#10;rYoaAZIRxmnjedozKIcP4QTN0Qq0FrJpjAmj7Wkkrm5qrKvJWdGtNqAMOU6y0VJRyJ21lg2XFZS6&#10;KZCeFANLgQQZe6QLJnyYmMfIOG4l4sCAD4mqE1NmiOLtynFFygmrO1JjiXEBFg69BGcb3aCNJgQv&#10;Ck8NdeXYPRNvoVYTyzITFlGJda4wZEyNKNJKBuZCEiUzJDlA4pkFOZ0SOSb8PFNbh64q0BXG1nJA&#10;UVRtjbIKWzVy3EZT4ioMysioZs5ZGj4osLdsVg1nO0NS9xyGQNPByw/P2O22jMtb5nmmaQXYoVKm&#10;mSDFjvaQGB9XtPVM9DAN+eTFCsGSfcP5pmXdPMekFfNBsYSpKOqOzp4zrCr0/gBmxhQAxjzPJDI+&#10;BpxRpKxJGTISbi+5paJWEHWJN1GifDg5F01bozPUK/HkuRIzYcaZu+mOuEQqbSFarJLjF2Ig5izZ&#10;mUrO20TEGkfOHq0TxJFl6Eks9PeZL/o/EpCHlYKkbTvW6y0vnl2S+Jp3N79AuQbNwn4YaO3C559/&#10;zqeffgdrNGHuqKuKi0YaP1WzIYWIzrUU3ClglUGxJuZIzmt0FgxIShFtw+m6ViBUXihe3vImeA/u&#10;UcfC8biS3F9QvYwPci/nu5b7mgrn5BTwi8Z7gzVnnG0SxFdM08R++r8E9MWf43xzwdnuO7x9+5Y7&#10;/b9xP78B61ifnfP65e9x+exfplO/z675nGe7H3Fzc03U/4T7XnNz95s8f3FOY7ei0Ju3aKuIWSJE&#10;SK14YllhjCXma7JaeHf9kv2+Y55u8UtLngXGRGrx00j/OAjMp5FGXwiaeczEycl14Na065rNesN2&#10;u0WrjFYLKFsaLDXWGpT1UkSnINEVJpNzJCwNORpyMnJfNglj3GnEEiWj1MoqIorBD0RVY6yja1pe&#10;7h5wzrHePfDhBxt+2+1wztIukbquuFMyip5Hj9KKV9OX5Jx5e/6pjN7qBxQQ1EYC7LmQSYFhS1VX&#10;XKaK+7HH7CxWOWZ9h7cJqwasWohZYahKMy+LQq6zqIL62JBRp4Jc6wLIUnI11vWxoZVl+iVLA00g&#10;cOWnBagjp2A8nZY5Z77/+y7/6d/0T8Xh0/pWrKfC8Gl9q9Z/+F/85Xz/cM+yLOz3e1LKdEWVmKcZ&#10;pSaMNjgrSsYyBZZ5IetI0zZYa4uHSChqrnJkMq5qWZs1L15c8OLFC7SGn3/5c3IW/0FkTwyRsc8c&#10;DgemXi4tYyUPKaLQxqCLx+7obUBDVTmI4rWb5+kEuvF+kSwsrUFVJ+qmPKhT6XzvSTlT6Vg2DJlp&#10;nk+jryGIsmCrmspVZMVpFLOqWgHNGE3l2qI8ScHmvYwapqwx2hCLZ2e7O+P55SWr1YrHhwd8OB6z&#10;eMqGOnk0lDp5DZ1yJdQ+lfEcy2q1omkreZ0IZMZFGb0LQfLlcgIfPBSPpSr+xZijEFxDkIxFLcVT&#10;Xdfsdmd0oQMF4zRirS0+TumsG6MxWjCjxwf7kagnPlODsoBYGU80WPn38Zc6yVrL5iFlVQo3GXV0&#10;1ooHJ32z05xPfkPx/4k3MgPDfhQvkjFlzNCWjr1EioQYTkqtHJcSdVCUbSFAymcm46yiIKRxLF95&#10;kZEwb0pOY6SeZ5SJMgqbTVGMi2JuxTdaORlFPj/vJJKEgHOWGc8h9Kjje1AyInekvKaIAFiOZENF&#10;CdY+KmwyVrksC/mQWVWaZZEYluPneDpqOQspVisq26C1YR4kn9M6CyimaeLi4jnPnl0wjgP90PPs&#10;/BkXz89EcZ72UrAXBSEEeZ3OWuqmwfcR6pqgRFGJIYn3axmIMTL0M7fGsMReNrhKSLFVLR7OupKm&#10;hi/B2taV62IpzR1jfskjyIlSSlGD88kzaEzJzgRW67VAQIzGhyBj3JU70YdnLx5cHdQphxEgJym0&#10;hAoplEmhUOaTSuT9wpIX/N09c/Ks12taJ/eetbXston1ZkN9f89hvz/5fA99zxhvi4dZMwwDOgbm&#10;w0zV+VPBllKWkPHiiYwpoZH4D8XRcxneazAnsVCdrpX8/7HVVv+vnxxFxqPCeCK/llVVlfi0U6Sp&#10;a16/fg3Amy+/xBeF3znHZr3m4uKCZ2fPUUoxpJcM40BMkfVmw8ff+ZimaVj2C+vNmg8//BDIeLMm&#10;xIDR+pTZF8SuK00dL8+JY77kkeyZliTKe0q4yjEOot6po5dUK/q+J4Tiuc3ik47JFiKxQHis1lxc&#10;PONse148r4+nLNSYZGIhpYROMvFiXP7GaGRpFoZAznJ/q46KoZKJEG2kqNJaaN1+KXmgVaKqHCEF&#10;uq6jqirGYeCLtz+UhuUk9+Wb5OTe5kXR/o3VgHWWv/eP/0wyd6009qLeSgMIuefn5UPWqzV/6fOR&#10;qpbImGFcGAa5p9SNkeuiEq+5OZFRxbcsmZAy+nlcx/zd0z3cyH00pXSisr5XCuV9o9LJVqG1Onlc&#10;ZeBEmjy/+e+s8j/+X59yDp/W///XU2H4tL416y/9p/9W7vvINC9Me4mjsCnS2Rp/eCDHgM6e2iKd&#10;eKNISXLv6lqCjlNOzMOMqzTb3TPqOvH4uEebhfV6zXc+ecbl5TMeH6+4+eIXDMMjTdMQgiWGxDwG&#10;xjERvZA4jU4EItYojPanAkEiGhLaCpBBp8zD/oHb21umaUIpUS1zSChnIEIKiSUd85VMgS5I53KK&#10;jnkS3HZOEradsmVeSjD37GnaRsZpQ8C6itVqhTZa4glq2Uy5ymEcjEOBbgSPspl122GsZfd8R7ep&#10;iWrmMD/gkRHCJYmP0IeJRCArCUk2pFIgSWG3BC9qRgk219YQvOf+7lY2uu2Ecw6/zKRYqHEhCM4f&#10;KbSPI3zTNIkHM1QSzxETJBmBbVxDV4taSYa6akQdTF7GQ7M6gT4EarOUQkw8kUYZclogfdPjJFEU&#10;pcT7xjhqIqvEOA0ooG4crjIcC9xcvJbGSCE5TSOzT2X80DDNM1OJSbFiQiSmwDTMLGEml01j07TF&#10;J5pYfCTFhLWOru0I6hrPTNYztetQSjyMx1gLpQ1kGX9MKaEFgIlODTlGMDLaG3kALFUtBZx2A8pO&#10;eC+e3MpIR39YAsuYUEmKuCVHUpIcOtlIGYytcboBFH6ZiEER5gTOUKkCI4niB61MK2HYJrGuG+rK&#10;MIeFJUwklXCNwlQOqyzLPDONo2RAZqFzar0mLBI9cXn5gtVGYYwi5j0hzYQ4soQBdIkfCQM+eZTx&#10;JDVy36+kwKKiaRo0lugH0Jp2ZYlxZhwSfe9ROlBVFV3XkFcbqGuyhWa9JeWaECI+KLJxmEqiMzCQ&#10;VVHsEfWC4ifMCpSSUUsfhQK65OKlbR3VSnyjYZ5JEfHlolg1LXpO+HEhknGmxlRCaz2Oq3Mc43WW&#10;pDMpJPy8oHtIo4fk8THSrBcaPBWGkALLYLl+m9jWGx7uH5nnMsJsR5wxqDRyuHvD7dc/xRjD29s/&#10;xnvPRx9/zMuXLzDqjKwSRin6YaDpKnzwxFjJmCUFrmUesE4LChIo1R2gyvSefv/7ZXxUCuhj9IBc&#10;jWi5DxLPOEGxUJA7APyssbZDcYtxBuO2DIef8eXPf8TubMf2+QuqquJi9++x7Z6jaFi1Ix98eGDf&#10;X3A7/e+oNhDjOYvfYLtfsFsblm7HY3/DNG+k2ZM9YRlxesTZ/4e9N/uRPU3vvD7v+lsiIvc8J885&#10;tXdXdbs32xIGNMwgGGtmEOYGLuB+bvg34M9B4hbEIM2wyIBmGGOMLbfda7VrP0vmyYzlt7wbF88b&#10;kadqPELihi6Ub6kqKjMjIyN+6/M83w2Sn1EEjFlUlLOgVYGcSXFmHF+xXn9J0/2IrAaymoiMpPSC&#10;3W5EDw3r7czSXZBiloGGlaaI6FBZtk/MW+a0YQgybBmmDSGPaBdpvCIxMocZbzPHq2OsawkxEGKg&#10;RDDJH2jGWgs9X2nRVt+bAyVy1tUMqUHrFmiJ0fP87Ip4dsZi8QFfbnf8Vz9dME8TNp8QQwB9DDnj&#10;1UjXdnzn9x1nZ2f8yW8K1zc39K+ixPNURD9ayWW0OnB61vLDRw1q8R6bzy64ef2asgG929HnFbtx&#10;Rzk0uvvjxVSTOEVKoJTB6EIxpV6vRWNpGzHPkuY4ktJEIWOrll4rafxiijKIs4hL9x5xLEmuz/So&#10;ovi9f3Rc/s9/8vlDc/iwvtXroTF8WP+/WP/hP/6jAoo4biWgF3GebJ2EBOeQ0EZXJ8bMNClSjFgn&#10;uqi27wXBCOOBSnVxcY73QmHa7V4BsNlsUbxgnNakFCVaYQ6U4uskXh8m/yCW19ZaQBCgtmrpUgkH&#10;RE3MWBxj1T4KsmEkWLtZ4LyTm1TNA6MI/SqlxBxmaWZUER1T1XLpqkVMdQo6j7PEPlQnzd7eIzk5&#10;Z7wT05YQqUYw0syILsXSrVqhQLatIARupG1afNuy3W6F3miqA+PXtGaZOE2M8whIdp5SYoSTciYO&#10;cy3yc90vk+j8Um2kUNXVUSa+StW4gHSffagU1aQnsxsG9OvXKK2k6Mm1CYfqWlqqAYZo9vYI4D67&#10;zxrJjUSJJixUhNZZd++6iUyK95mMMUax00cQKNmnQuG9d7krol2ytiIUiRQldmPvcCmI8ERKBrRo&#10;D3NJ+MazWh1JEz/OtF3H0aqtrq2C0EgTncT1MyUUgl5S3WTJiaQUOVKRPzl+0GLacX1zw8nJCf1S&#10;pv62mUixuo5ah6vnyTiOvHr1is3rmkMJMkDQ8jnnKIWX94amadHakdL+vdT9FyNjGauOV46XWP+W&#10;qo6TyuxzxgTlWy6XFWGBaRwP+z/njKlo22634/b2lq5tOT09rcfUpup2t0zjSM6yf9pmIfpK0wKS&#10;Xblerykp4rzHVHde6xtpAhfHUnAPG/k7d3dstltOQuLk5ATnlpyenrLqYbPZcHu9IcSA0wbvPZTq&#10;wovonPbHxB6FKPXD5+ruipJBh2SSNoQYMSYyT+I267GHn72pNQUlAwclhk6qOkQuFz05F2IWVkIm&#10;1Nw7GaR47w9oebtoGdczL1++JAyZlDLDINclvBx/zkq24JdffMHd3Zq/+tUncn3cbfGN53glDZp1&#10;hbZrcV7ceHOs2tlc81ipBjp7ZP1fQxVVFRJU/7qSW339C/XG95SCeND5CjXfOA45tF3Xc/nI4qzj&#10;/OicruuEhu0d54tzrh5fwfrscK6nlLCVyt62LZeXF3z2uSblxLAbWK/XGDXTti1Fa8JBj1e12Ope&#10;T7y/B3SuY71eM07CbAghsN1usHPB+6ZG/8j1rORCtZo9sDNKKZLDeLcWCjp752xBS2MeDjmXxmh8&#10;I5FIJgpFPc62btt7sxVQaCXIdNh/9pyJKdH3C46OjkALImydPegqp2livnkNWlGsgxih1VDvK7Oe&#10;yVmosuv1jun2lpVekd7QWKecIMhzQxD0sPHNwZW6aRasN/dZhmMRandK0rAVUqX/63of1hSj0Xmf&#10;JVpEhmA5oNr7+4u4aotuWGnJOsxJMixUVpSqrRQqqZx4MUVSjez5wb9/Uf7yf3j50Bw+rG/temgM&#10;H9a3fv3H//g/KtGeyAU/SUPi8g5nWo5aVW9oM0oJeqfKTMGAlgBldCHqr2r2Hpim0PSeojeEBCFu&#10;SSmzvluzXW/w/hqjNONYCKHFGAulI2tNijNxLpQUK2VOqJGFINb/pyvarmM7CBXOeUEp1SzoiVG2&#10;NoCKvu1ZrpYH85CcS42XSMxhIoZIClIAKFwtshVG20pnMqQSqttpZJpmaYysxdrI1gxoY8hRCcpX&#10;9VC7ccM4C5W27RusdbQL0TaFktgOa1y/wzQK7QrDvGa9KRwdHdF4Jc6mRuEbRwmRYbcj7ISiqLAH&#10;vVkIM5lIzInlYkHTNJXCNwq6V10X27YBpLDKtRmgSHi4GNAksa3PhXE3EqYgqIAxokkjMU0zKSSh&#10;6mknjVjKUKRY2jdr2VhKpYBO40yYZnIq6E4MiXSNHRCkEUCjtQMzsFot6VoJYFd7i3RnSEkMbA5G&#10;Pcg+2Fu7e+8xpasU04BvDE3jAY1RhsVieaCK5lTwruFodSwF2HRLCAn0EUoFtLaSmZYsOWsoSyjg&#10;XKxI3g3GFhR3gp7pY5yxPHn2iNPTU3y3rUjOhmEcoAyYpuDsFSFMbG4DwyaLdsx7SoyMw45sGwow&#10;z/KZpMnuUKphmhJGt7ROo2JgDjN5LmDAWNGQDXNiYRu0KswxkUtgToFMxFjHYtUKHXwbWW9uaRov&#10;BXKRyIrhdkWaWkq+Y9paTh9Fib0ot+RcaNollMJuPQEBd5np2hbjZlyaOX/yLi/XN+xuJ9w84Y0D&#10;69HKE3Lh9i5hjKdpHsk5vd5JXMO1JsyZ5TLgvef47JjVyRneveb61TVpmimAecMEJmVxRszZ1KGG&#10;qo1RqfRLS3ZFSOfOko3Y4ycNcwwMw0CPmDK1zqO6wpRmYBI6o9EoK0V9ydImSRTLTGPbQ1yLNx6j&#10;wfsGba+xBGxp6GwPVrFLgRdfvZD8xpTw1lL0iEozjgnClldffsxvPv4NL6a/xnvPVy8Cm13PanHK&#10;PM+8evVS3FRbS9e1OLckxUQsWzFJ8q9IgKkuontNoaRSKPbxDvf6QmlYVKXky9cFzK002dOFNDj2&#10;Vp6nd6CgX+wHOg6DwaXf573HHzB9NHJ0dETfPRXkuZ8JJpHpyQpc85hHVx7fPGWaJ06O30WrY8Lc&#10;k43Gxb/HRT8x9K/weUPT9nhrUWqQ9xZbStKQLyAXlNmgtEIXGYQsu2MenRf+5tUd28mwC1NlGdyS&#10;TQIz0S4Uai4Yq1BZo42iECg5iAa8QDIzY0hMQdPR0TUNygZKGcEUlJqxTUa7Ish5kMGCcUoMj8yA&#10;0QVjCs5pjM4Il17cip31hDkSJkvOhub4CafHz0jJs91u6exPWPhLHg2n6G0Cnsr7ioBews0ASrFw&#10;Oy77nhP7CSdmw4cfPuPFccOnn0xgE9g9BVqBNzQq4PRInzVpM9Jszyljz2AsRs28NBpMw0IVFI5S&#10;qaClDhQVVmKB0OSs0UYGNMZljFEYK6yBkjzaJMyh2S410kLejtbmcPxJrIXQ9pUWhF9FT0lBGAoJ&#10;3v87lF//rzw0hw/rW7keGsOH9a1e/+l//p+UUjI367XokCrVMsRQGzMxK0mzaHG2W6GYZtVVjVhF&#10;yELEOc+ir99Xiru7O+I88fr2FnJmt9sRZnHKtFriArxznJ2foZQjhsAwjOx2WzSSs6eqZklVB7jV&#10;asXJyQl+s2WeA9pYhnFkGEdiTIe8rhgT3rvq7Bdp27ZO+CsVpubBgSNlTRhF29a2gvBZr3HWkUtk&#10;DjMhzgy7gRADCsnsylVvIvEEo4Su12WMpWlarBVNiXvDJZMin2kcBsZpzd3tHXebTNu2NK4cUDhr&#10;LSnp2pRJo+S0oxgjiFmWm3PbNBiraduWcZT8xZJkaizITTWYgfvGsEIC+zzGlEJt2CIhBmxxLBY9&#10;3nqgMIcoBjxKmi6FJgbJpEwpM8fpgJg459BZgtdLypXaGih2r7XJEqmQEkpVRMgkVqsVfSf29GEc&#10;pUG0jpQzYmKgDjmKaIlbmKO8fi6C7BZKpSl2opUbJsZxrBmYTY3usJQiSF0I0pBMoZpsqD09sRbS&#10;RZBR0c/U5Ob6PJSgJs47fucnPySEwKubn7MbBhZHiuViSc6CaFzfXEu+Xm44OjpCZSMZf0EGHlKK&#10;qTeOH1OHGULpEo2gpiQlNvCUgyZxr1VTi8X9NgqToMtVcygDghZCEG2fF+pbnJLErRihJO92O9l/&#10;zVyD6G/pug5jjhiHgZuba2JKNG097oylbRtS7Cg5MwwD3jeYrqVpJCdzt9thtWHYDfWYNQet0XYn&#10;DeJu17NarVj1p1xcnNO5JQrF61fXYqZRz52Do2p1KVXoChyqOmjY61wVoVLOp+k+sy5GGXLoIu/D&#10;m5a+N5RJ3FbFrMqibR0wqaoVrsyBvR54r/NVBrquI1ctsCp7V11L0zZs1wMpRhbLpcS+VITGWMv6&#10;7o4YLLe3r6EtlY2RUEoo36++/JI//79+gTGW737vA64eP+b46OTgium9Q1tbM0PlfC5qfxSpezqo&#10;bJT63W/W2vuNxtcfv4Ea7in3zojWeRwHjo6OeOuttzDG0C1OZbCmBcny1lHyjNKas7Mz+n5JDJG+&#10;vZB9GSXeZq9Vffr0qbgCN084Pz+jlKZqO+U6SFYHwyze0Lh571kdrUgvKnprNLvtDHPAWtBBpA4W&#10;5P0Z0cSJ42+iAnuMIdTcwf3AKVckTP6OOEg7tK0xPnmm7/vDa+11ctaKrlgpkSDst3DbtMxzOGxv&#10;7z3LxYI5yP1LtNuGHKp23lmYZ5hGaDt8K+d/51oeXz1mudxirOH87JwXz1/I/nVO3KlCkH6/MlpC&#10;zagchoHGe1JMzEnR9z3zRpgFznkxWkM+Sy75cI5qbSDrwzEm2ml5RKc3NL8abSRaJudMiglt5AAS&#10;psi9NnhvQqPQB41mCELL1hq0g4/+PV9+9j/OD83hw/rWLfP//JSH9bB+O9cf/Wf/bmmtIs0jcb7l&#10;+vnHTMMtJe1Yr18T04xylgSEArfDwBQiocgF3zpNKTNKRS7PVqz6jmXX0bcN3jTEObBdJ+ZdZNwa&#10;UvTMoyXOllIc0NK0C46PL2jcjpR2xGrsQfGEkAjBkbMllwZFSy4wjYmcZ6w1hHnD9fVXXL+OzDER&#10;UiKkjHKatu/wncI2Gu0jyiasV2Q1M1YKodYdIRSMmWkaxfnlgn5hUHqm6zVNa/FeEeYkCF0yUDQ5&#10;aZxtcU4mweNwQ86FaQ5Mc82A0opiLM43tMtjFotjhiGzG2aWi1POTs4wGDZ3t0zTJ/TtjCsj83BD&#10;3O7IYSaHgsqacU4UNCkXlDE0Xsw40jyiqtZyGkfmGJnjzHae0M7QH6+wnQev8MsWrKC5bW/RDlyj&#10;mOOOOIO1nqLkxq6NNHGohLW6xjYUFDIBL8kyT5E4G8iWxhbpmVImhUCeRNfotMMoTesbjNKkHMUR&#10;kyhupTqR00wxEpmgtJGixDiM96AdWWlSVoScmefEFAKpNkNGQ4oBnTUxJIzVLPoF2sIcZua9G25r&#10;QYP1DmUUcwjEHGvxX1j1CymCVAESMe3IZcK5JHpBq5nmQXL+lGhqxIRi5vS85/FbW+b4OZvxp7T9&#10;mpPVKZcXZ7jymBw8Kc6QFcqMFCZiChQdKXpmTjtSOsGYFjAoJajwNE8M0xZrVTVviFDEUTenDGSs&#10;lobEuwW6WJq+ofEdUc1Y5+gXLU3bolMhxwTTBDHQ2kzfKIwZiPMtZbSYAtYq0ly4vZ0Ztoppe8rN&#10;C8vdy1PWr5Zs7hrm7Qlu4Tg6ekb0G7T3hO2Kzz77BKYepxtMiXSNJaWBYVwT04LtEMg6k1GM4QXG&#10;Z1btEajCSht2t7dkJXEvpj/m/PEVGcXNeo3OszT9KmKVZIU6p0lGS1NvFLEkjFEorbBF0+DwUWGm&#10;TLybmG93pN2MSwpVFCUVtDU0fYdKFqMsWUEuilS1qgaLKhpXHFZ50ehlmNSINrC46Di9PMLqZ6S4&#10;QrcbYkmcnr/Nbgps4zWr8w7TjwS1YxpPKWrBavkI749Yb58zTP5kOqMAACAASURBVHdcXX3A5dkz&#10;Hh3/Ht//zr9BYzo+/uWv+d/+xX/Nq1e/5G7zS7puoOsKz5//lD/903+OUhtOVqeQNKl0NN2COWRS&#10;BusWVa/qMLZFGhINKgidfl+k41HKUuhFT6hGih6F5geo4qE4tPZo5YSqqjVFK6YUcf5tjH0L5x6j&#10;1BlFWTlnqS7L+RjKCUaf4/0lWnWge9Fql0wmo71F2acslt+nad+icAZKCyJaWgwNmoAzokdTKND7&#10;61PPdgOb6/+Ju5e/JsfnmDLR6icQO0x5xDy39EcTu7DGtFuaZRGmCJHGg9IBZzOGGasCi87QtIWc&#10;dsBM1wlNtOSC1g0KR5w1JTl0acnREqbIbjNA6mmbY9quY5oLbfsU647JJrIbJ0pzQ1ITfb/i6uk5&#10;qhyx2WxpusT5WcPtyY/4vCR++ssNqB205xIfYZ6j3cB33i68/faSO3PCfPQup0S+c7Eka8Pzz/4a&#10;0z0jJwW6AdtizSd0veLdZ4nQeO4++QSvLojja6bdSHJ3dH2hdXItnueRFCONbdBoSJrWNjIgixmU&#10;xHSgZaBVtJieaZPRFoxegDLk0JOjpWQNxeFsxFp5VCR0URg0KjWkGYYpksgULEp5jGnRuuH8A/1f&#10;vPo4/Jf/31RID+th/b9bD4jhw/pWrn/7D39Q+r6naRtiEmdKmaYLYjeOA8vlkr7rxFClav3MwtLm&#10;lpxE6+Sspe96zs9PaBoJzk4pMeyCOFkm0XvMQSiLKUW8b+j6DmsMvqmaBOcw9t7AJOdy0M0B6JJ4&#10;vduxHW5ZrY7oFoJMDdOazXrDsGsPSBuIu1rTeJbLJY33KJOYxpFSoNENy6VlmifCJHo9qxyq6lhU&#10;1RmJZlJyG/dZbU1rxdqhmnDsNU1hTswhoJTDNw1ae6xz+Kal7zsUop26vr5mnEacdfT9AqVEg6W2&#10;inEYIcwHHUiYAzHcT82bpsFo0XzOYWSeJnSJmKaRyX6pUQa5oJWiaZoa6u0PSCd7V8dKM1VKptfE&#10;XDWeYmIQAtVd0wq1TomWLYUsjW9I1QCoIjT7yXku1SZejjNV8+Fi1VBKM66QBki0hnskNVftp7yO&#10;ImsxIBINlSA2Kd9PqPfHBsjH1xXly1UXmZNkvVmt8c5jrPzNlCIpiTOedYaSM/2il0ZyHg/7lUqn&#10;8k1DikKPSinR9x3aOGIMFbELXF9fk3KiaRoWyyXHyxOOj4+xOIwxrMuWeZ7uXUcPqGlE63un1ZT3&#10;eWJyHJbqpJuTPKZZJu12H7+RU6UWq4P21BgjLLwgmti9g+k0TTAKetCuVnXLZXbbHU0rSO1uN0hu&#10;oIuiQ8yiBb27CTRNg29FJ6rUzDAOaDPQtC03N9cHl1NjDDkL+liqO+YcAl3b0fRatIajmP/0veX0&#10;5AQ1zfiUeP36NZvNhsXJyNXVFReXFzRtw+e/+EumeYaiqoFQIYSIMZ7FYkmaQ9XeyT7f/78gQ7Jt&#10;91rCfa6mUMpnzKhZ9Cs2m41EIWhNVsI6sMZIVt8kFvxKix7MKVc1WHIMWusYhpEUhIIryKnj7Oyc&#10;aRxpneig6Tqunlzxox/+hJQzf/GXW3bDjq7rOT8759njp4QQuLn5nM8++6w6LU98+WXgJz/5CcZo&#10;1us1X3zxBTc3N9y8vuYP/uDfJBfLdrtFayuU4UncUZumZxwHvN+7TR48TKuoslCKOnxfvfkztf++&#10;kuuG2mceqqqt3JsAfeN3/5Wvyjd/+I3nFbzzh6/l8qQOvyrXhnzQd+8Rp4Ic48MwcH19zevXtyQ1&#10;0zQN/fKEk5MTNtfiWLvdPuf4+Bhv5RzsFwvMNDGNEmMhAez3uZWgsEaGSc7Z6noqNN2YEntH3FCz&#10;Mvf5vXuafAhyLej7XpgTFSk3gNrrieeZkjPL1ZK+uueGve7XuANiSowUk+n7FRcXPdM08c//9M9o&#10;mpZnj9/j8tEjHj9+zOnJCS+nSYyInJMMwqLu71PVJTkluWY0TcOMr3tYVYMvUwduVZOubdV17t1E&#10;pQ7ISujURmu6tpPzQAFFWCPUbaG1mHCJwZWuiL8YRYk7sUgSCnIvKaXcI8PIufj9v78sf/XPNg/I&#10;4cP61qyHxvBhfevW0w/PyzRlwlxIDnJUzFMgxyyOablAUXjrccZjMKiiMcpiKg1vmgIhBbSyLPol&#10;zjV439a8uJ04L+527LZifZ+TOxgkNI3QaLTWpDwxjhM5ZeapEAKkbChFH9wrKVImD+PIejsRYmIZ&#10;JW8v5lH0ECajDJSsKoWuYC0senEPDWkgRSkKWufxVjMMmp2OKNUSZ0Fhht1IdAnrhQ4a5pl5mkg5&#10;4r2lYOVzKNGpxCgUpK7txSCBPU3OAQpdFFZZQiys7+64fnkDFLRyLNolKVucabGmY7eLjCkwh8A8&#10;JcYxVKtwxdnZmcRppMQw7IhB5qviiK5YrhaklJnmQMqRolVF4CCmcBD674uEkKu5QimknGk7CaYO&#10;qZDmmTRnUJIjt4/cUBgKiTAHUphrw2pqsyeOoUoDuTb2RTR9MQnaabIYAkn+nByLpSRyUeK6GhJz&#10;CUK5rP8YLe6KpdQw9pzR1Vej1CbKaCXHJaBs1c3FRM4FUxG1nKTxjSmJqU7ShyIolcI8O1JqiSlU&#10;mlrENw3GgzKJnCfapUKpSLvIaCOU1n7h6Ze5OuFK8SRuqYmUZnKGUqI4fKZIDEJ5S8GRk0HR4W3L&#10;kBUxRNByfnjT0nc9yiimaeb1zS3jNEMU51vltDTRVa8D4+H1rRXUU6kMWQmFcc7SNAVBPnI1xVit&#10;zlguT1nfRG5ubggJ0AZtJQ8zJEXKCmVAW03TSZD1bjvz6SfXDOWV0Cu3hZgdTWfxjaVEmFMEren7&#10;BQ4vweIlUpymW14KJdI4TNdjmo725IxX65nbzYbXL15wN448OjmV6A3rZRiRkOJTCbVclwK1KN/b&#10;6+vaQMQar5KSRM4I4lNt8rPQ5VKllh4tDL7xeCWIdkoRoxStdyy6likNlXou1GBTNNM8U7YDfTfQ&#10;Liza7ximBms6xskyzZ6o1hQXMY1Fk7hcfciPfvx7fPjhR/zqV79iF+7QTSGUNYvjp5xfPmGcEp99&#10;+XM+f/4rsr4TdDn+kDSfsnC/w8XRKRfnG55/9RV/+dP/neMTy/c++vvY2hCrkqEEMT4xE9bO7APG&#10;FblmZdra2O5JT/dDFtijhdSGThwrhUmo7imA1cDlsNQbD98o4w+1vrr/hpLbDKqAtrY2gbUxLPow&#10;5JN/EwqDUqJxU5XCGNMtu/EFu/wFdrWj96fEEAhJ8nK3wzVxGHFtT9CZ4+P3cM5x83wmmZHmeMc0&#10;zahopGFTE6lYiXswCsxEVArlo8T2TJHdOODsita3KNViVUTpBVpp1tPHDHlDGC64urri6uzf4fr6&#10;mhfrfyEDSPuSVmfa/piQNCnf0C4dF/2PWdkzyOfYaaRLk0RsqETK0CaD20ETelrdYuaOHDVxW7h7&#10;vuGdD865vuoIv96QSibMkMuIy5rWO0q8QGFRzTvkeaa4l+jWYdgKzT86Ughy39QaWNdrayaVejw4&#10;KqVW4phyypjsMc6R9VYGs0oLUpzSgRatrce3lcqd5Pojg0YnqGKJQlUtoOpATHIUwWi5137vD035&#10;63+aHprDh/WtWA+N4cP6Vq3HH5wUpSQ76/nzrxiWCwDGQVzJnHM0vsE3jpMTyTAbxvFgMJKUIB3D&#10;IO5+CkEAbm8jIcx1cj6w3W4P+VJaa7H2NxpdNWXee9GqTFKETWpkmmfmueobtMag0VpOMXEGXIJq&#10;sVX7EaJYchtj6LqWnO/1edRpq9ZaELEQ8Y0XIw3vCUYQFKMNXdcx5MIwDNzd3YmWo3e0nRSNMUXa&#10;pqnv2VRk5N7MpvEeTarImLh+7jPxYopSQFY9mCBWkq0nSJ64ty2WSzabNdM8i0NmToQgRgJt27Jc&#10;LimlELZyAzbG0PUWSzrkrxlTQMnfcTV/0lorMQJ1WqtrgHecJ0KQwPcYA65vZJvXiXDM4sLKVA6o&#10;QckSfSHmDroapMikX6lKzVVagqd1zQsLhZwiziaZFJfq5qpVdToVK3NrqAiajAOM2Ztd5PsCUWoE&#10;lBIn0D1iaIzBa3GFlEl2qZQzKj1Upvz6DZ0ZdV+QJe5h2t2ilKJt22qkE8VdFdEiGqO4vLhAG0Fv&#10;MyNaKY5PxI1XGUEplRPtVMqJu7s71q8lAxKCmIbsw9lwouWrzrN7pNVoW91uJbfTOntwCtRK6Mm6&#10;/sw5R9l7iCA5d9M0i9bHK/q+oyDOsPN2IuWEDhVVrtrMk9Njzk5PieOaaRzRBfquQ3ld8y+p55+p&#10;aK5klonD6MDdfCsIZuoEpfeCkugiekOlDcvVEtuccn19zXYcWC4W9CcrdsNAFHNWjo6OqlZvkH2Q&#10;LJvNhk83Yn6St1uhklqhMu+blVL1us75g8bJaFPR8Hst2T77rn4aQYwPDoswTqM0oE6xXq8JOdC0&#10;bdVXGlxlQuyPN10M+6zUeQ7MaS0ZcdstpRS8WQiaFQfef/99njw742c//xlXF1e8//77zGHmk08+&#10;4e7u7nAtPDo6YrlcMo4j4zQRqgb76OiIs6PLw3Aj58zt7S2vb2/R7o6PP/6Yi7NXnF+ck5IMKYwV&#10;DekwDlXTuYfwVY2u+Yao8Bt2pfc//aZGsf63mtuog0NxuX/2G88tbzz/66vqzBAn1YOr6psIpFIC&#10;r1FkOFmfJ9+XBmOuuthpnum6juXC8/r2FoXh6uqKNBU22w1dB3d3d3R9x5MnT1DphhcvXmCsl2Fo&#10;EYffoiQn0mi57qQCMYYDG8B7YYos+lP6vifMch+xrWjr188RdklTuLy85NnVM5RS3IyWGANaaRYL&#10;z8nJCUppdsOOlV3JtUBr0YZXx+AYAtpD4xsaxPzo+tU177zzDj/5yU8qU6Xw8sUL8vMXWGvFHEYr&#10;5lDI9ZrnnDto/Nq2ld8rcp2zxUpk0CyMDOdqzm2q54bWlLhHxcFU9kEh74Fk0WpaGYKWUqOJ6jXM&#10;O03btWg1yf2h6IOr7F5rH0Ko+52Dg7Yx6pCZutcv/uAf2fKX/2R6aA4f1m/9emgMH9a3Zp2/e1ms&#10;dSyXS6yBu9uBaRDESyIOwFvPoltydHTEYtEzjRN3NxsUWmyvi2KcRqYxVMofgkaoka7raRpPTJGx&#10;No578w2KqgWKTGbvg3AFmQPJCNRVR0K5R96kEJ24OD3HN9UePI11Yqwoc0BZQQvkhmKF9kUixpkY&#10;Z4yBrpXGEAopBqZpxzTJJFgrS8mKOdYYDEe9Qe5Dly3WamIqWKtoWntwwaRMlFSw1cJ8zrPoxIyB&#10;YojjjPUdi2bJ+bFmu91iVIMzHWSDVR2L7pIwOYpRxBIJZUIAl4I1ljmIuUtGDHSMtzgrKIREDWyF&#10;ilkKSkPrPYtFh/UNzmo2210161DM03wIrBdaj2YKA8ZpjDX41mOyFYMPFDnp2txAnGfGaUSVgrYd&#10;xtaQYyUh4kknjM0kI9SloOv+1NUBtShqiEZ1mISUwCtLjkjwuZFmWSM2/DlGaeRqIalVzdyqhg+K&#10;cshUjDmREyiXoShU0eRUsN6iMYKL1GiCQ2OREzFmMa1ZOhaqZ5yTONiaCW0Vi1XL4hTJJTN7R9WC&#10;6WYp4JWYxDhjaNuGcRu526x5fS2FYteJ/aEx1WCEBd44UlJMuy1hCpRsMc5DcsxjYpMGlIZhGFFF&#10;Y7UXBDcjk33vINcGWYmGx5hMzhOqSEFJgTSLSdCwHYjDfvtaUojc3N0xhkAsCdVmGrPEtQ0JQykz&#10;Rc9EItokkgbtWmzjSOqUQsLbBq0VqQhbAJ8xncbrjkAmFU3WlmgH3LLQNkt832P9Bd4MJLUlAGlx&#10;RO574q6grePq9IqUErcvXvHll18So1CgrTdo25DTTJwDnTZiLJU5GAfpalRVyt4NUWOtO1B4hc7L&#10;gc5mjGOcR4wztN6SuxZtMs5otMrVvVIayKwBrbBKaOLaG6z1bPKnTHEiu0QyE777LmeXT4npu/z4&#10;Rz+hXzb88uf/DN+fE3LLLz/9X/jy7he4o4wxgdPT3+Hq6vfoF09QekfMiqIsff+YDz74gHef/l1O&#10;T0+Ywkt+/Zs/59ef/M9st1v6vuOLrwwvX/6KxSLRtUcYDUrNlBRQWomJFvsYAid6uSKDl1KDxr9p&#10;SvPNxlC9aWqDQH33PdwbVFJ1//jm63D/tHs66xvP2TcG+xw99YabKoDSEcmqrNo2dsxxZJy+Ypy/&#10;wi0L8zQx5QXF9LTtBf3xY9zRHbprGAvo7pRk3kK3b3N69R7r+Tfcbn5DtCsa+yXamANl3vlGBlK5&#10;QyuN9z3We8EtVcR1j2gWS1xraCWAlJIzdvHnlALLo3d5/PQHXJ7+PcL0Ga+GX/PVV18R0pe0fkW/&#10;eAuAKf+ChW5ZtCsa27M0W477mfcf3bLdbUEFtFJ0SuJR1JSZbnecHot0IswbSnlN2HzMxcrw/SfS&#10;WKW8AAXeKY6PI66DcZxI3Qp8Qutz4lhgdjUjdIfSCeMKxmqyEudqJclDdSAnSF6KkVKSbCcn13Fl&#10;EloXMFn2r07oUvDe4FvNbjfVZlCDcpTimQOMQ2YYEqXYuu1LNTES1oa4xxaMLigyP/4Pjsuf/3e3&#10;D83hw/qtXg+N4cP6Vqzzdy9LKZIFt1wuMbowjqNY9s8zWQmFT2t1QN1STILihcA4jHVibZinmRCk&#10;sQtzZBwHEoOI6BtfnTgrgoI/IEvWGqHW5cI0ToI01EbVmMI4TuzMxDSOhMAB4dq7wx0fH9O0giSk&#10;LOYfhV4yqzYyedznKMXqsrnZrMk54Rtdg4YT8xwYh1QdLqVgmueKLFAd45YrmQiHGWOtGDTkQoxS&#10;1BhjiLXQnELgqBeTD1XzFnPWQk0dRZ+4OhGNUdO2TPN8T5CqDoOZXDVILeMgGsM9UtW1EeMTXdeL&#10;M6jW5DjJjbTesGOuCGDVDtq9i2OWSf40TbI9lWacRkJFEU3VIuqKqFhjBQnI4jS7d+PcZ+JN88Q0&#10;zZhKRczO1dwujaqIiqrUUonXMFWvpIUaWqlIBcihhhwr0avm+v5MtTbfO27KgCFR/UCkYc1ZUIqK&#10;CM2zfKaQJ/kcZT+Q4KBXldgVmaQrJftJVS1NCkqoUdqxOlrRJcn7azpYLpc4z0EH6JtGtIn1HDHG&#10;0DYtuSLuoBjHke1myzx7QXqDmOVYown791wK8yTI4jyLzlZp0c/lmNhWWvA8z3jv6/6Uz60KWOcO&#10;2Ze5TIdpey6FOM3s8z0PukMEgTXKVEpl1S+WgqrUbecs3nnmjGh9izTh4ubqWCwl+mMXIkpBbzuM&#10;tZSmk+y0PBzexz7YexylsdVaH1BsYwxHR0c4Y7i9vT1kpHZ9z93tHc573rm6Ijy64vT0lOtPP+aL&#10;L75gvZYYhdbr+t7uj6F7/Rnsc9X2a4+07RHG/bVl/z5Lketh0zr6vsN6c8gE3T/POUvYOzYaJZEo&#10;Th80wMOwO6Az3nuePHlKvzima1t+/vOfM40Tfd9zd3fL3/zmN8QQuLi4wFrLs2fPOD09RWXZXtfX&#10;r4gp8fjpIz766CNOF4/F5XS749WrV8QoWsbj42NOjk+4u7vjF7/4BRcXTzk5Pub17ZpxHLm8usR7&#10;d9/g7a88ShB4yn2NfWCO7h/fcDK9bwzfeG4ph3NSvdlg/i1lu+JNV9F9R3nvfKq0Pryfg4SAck9V&#10;3dNOK014joHdbjiwIc7Oznj+/LmwD6yllMzz58/JOXP15AnjcMswjvSL/oByXT56xOmF4rPPPkMH&#10;S4W0RBrQy6BDGUHBY9bVvdPhvGO5vKDrJE5GK8U87FivNzjnmeeZ5XLJcrmk7VouLx+xVW+LK/fO&#10;s1qtODqWXM+2bVmuVoC4gzZNw7vvvMPi/KxqZY/kOjfcYq3FpVvRCyJ5j8ujK959912i2dB1He+8&#10;cyTbWx9Lg5ZvMcYw735dGT1y7oXoDzpCeT1xDrW2nhdakSqK6xwY3dR7FVU3rDFa2AP7Vl/tYy1K&#10;PpxTOcs9MIS5nofyd4wyzGFmmgLTFLBW12uSOmjF9xprShG2Rz0uf/+Pzsqf/jfXD83hw/qtXQ+N&#10;4cP6rV9n710VY6rZhvWUQnU1VJVaFylKtGA5ZlRek4MUgyllSIZ5kGLWO4MqFpUhx0KOCus9bS+x&#10;Fs5ascVXUnRSahwBTkKdgzRkIYrw3nm5sSjjMbZgXWYOQRw5c0ZlmR0rm1isGo6OFvhGMwdXKXeV&#10;aph3Yh5RqslDLfRinNhuRnwjJhzzPDPPE9Z0aGUwCmIQPV8I4rbqfcvR6ojFYsE0j7XY10yT6D4k&#10;wF4MBZylIkUejTiWGmUpqTDtptoczFjdMaqRORvimCBZSOJmFyYYk8boJb6z5LAmJ8U8ZayJTONE&#10;0zVYDRldm6OMUqUydrQ4yBWZ8hptUKUQZslqDCFASqQYwDhULjV0XbaTs46msXhvybVoijGLlTyq&#10;FsYNOQeUmrDGoHUUnQ8ThUyusQ6FInWflmOr6KoZylJw+VZyK0NI5BIptWEI1fTFOo0xDoUWE4d5&#10;JgahNGqpQCUMudJx0Vq0cLEQUibEREqFojVGOawVSmGpiGIBjLZiqgD379neCv3JNShX6PqJ5Ylj&#10;sXL0XcPr1zeiM+083qtqsJKZ5lEQ5YWnbzWuCygU0zSQc6JtfDV+2cpgISnGMTKuZXBRkiVMDWRw&#10;ukVnR5o4UIJzBqsaSlLV7EaiW5ISUwpT8zZVsjLkmOugoGTGPFEaOT7E6EgT23BPuc0Z7RVdK1lq&#10;U5kpuqHvLCY3EDOkjDWKWCZySUzJk5Qj09P1HcYfYYxhrCZNKYxkqynGSo6h0YRSQI3kXHB+RdN3&#10;GHuB9w34O3bZMLme0C7pL3o2WTGiSL5h2a54b3XC5dkFqvsZL3/zC8ZccBms92glQybrm4N+EO4b&#10;w/2g6G/73r5I3psjTdNEIWIXCzrv0CWLE2NOoC3GOULORCArL063DmIyZH1J254yxdcos8B0muvN&#10;K4Yc+PXnv+IXv/wNjx494tFbT9jtdqynxFQMC/s+77z7Hs+ufg94xGb+nM9e/JovX3yO8fDd9/8u&#10;jy++y89+9gu01hxdXFOaX6DsmmXX8/s//od873vf41/+2X/L7etbzk4+4Dvf+YCbl4FPP/2Ut999&#10;lx/+8Iesjs5lG9DUR6EWFp0qdP71e8abTWLZn3vcawXv0cG/TUz4rzaRVC1hJaUfHu+bT11vRzJI&#10;Uuj75r4UUBJNopXQLKfxNdO4xjeBx49XfPH6KY2xeHsmVPi5ZdgWTo+/x8XlBeu7LS9fvuDx5Uc0&#10;Tctmc8Pbzy5ZrhpC+j94+eovJGYkLfBO49v3pLlbvMfJyQnPn4sOfrE649GjR/i2ZZ4mduNOGi5z&#10;x254Qd/9GNhxdPQD4C22g8G4U5ar92jaDSu149Hl25yd/Ijb21vadkO/eILrLMVklPoKYwtnR3fS&#10;IEdh87RHgqjpPLPZbLh5/QXXNzdcPjml9UcoYJzBKc88B4lrCYExbSglU4xj1hOlW0jjlp5gW4uf&#10;14zxDtP9NY3f1wcFG1tKCEAvrsa0h0Fl01li2sngkBljNAlfTWZanNZ4U7Njq1lZyVrcS5Wm8Qus&#10;bolxS0obYpyxdj9QzGhdJBPR1BKlSO1SALIhZ83v/sPvlD/773/50Bw+rN/K9dAYPqzf6vXsd94v&#10;4rSZsdZhrWGcRlLNbbN1ULvX4sxRgty3W5l+W2MPTqFiFiH0PZQSDYMWLZPva16fM7RdK3+8cKCS&#10;et/XPLsok9MgaGVMMkF0UXLt9sX7ftqYUiRGQy6RRd/z5OkTobeur9lstozj9lBAhBhIUQr9ECTI&#10;GhXxfsaOgnDthh3zPHO0OqdtWwqSSZiiuBDqEkWfVguWPfVsHAbRRMVMDIFxGsWltBHH1j26QDVz&#10;yEluzPt8qnESF9E5W9kw6h4pE2psoO97OtcfpuAc3FkT4zhKA5Ujm/WakiNN0+CMRWnFtBPkVxsp&#10;dq0T5G///q21X3ON1MbgrK2aNGl09sjWNE8H6p6xTn43ccj2kuD7JM6t+p5gprUGqzHsG0IxQRHN&#10;pMJ76jFoiSkL8led8HIqkrfoHN55rNWENxDFUl319kXs3khnv490DZLeO5zuNUv7bDHthJZaqsNe&#10;QdVmIAjSbKDtOpyTfEFtC8fHRyyWUpjd3a1ZHa24unqCMUKrHseR27vX4nY7RxrfsGpEdzYMkpGo&#10;Uqo6ycw8R+I8s9vt2LwWKnbrVxgraIVslyhuooaDg59vGgrirplzwtUpvWhzSs0ldKKHHQV1kLxI&#10;QUettRwfHYn2MaTaOEouaarUXWMkWiJWBFS7BjeOpOjAe3LMB9dS5yLGL8XxtlvKLtFKTCySxhoj&#10;eZbe4bWX49sEwjjSWcvx8TG69JRSWCwWOOfYBdHUNc2C09MTWrc4IAar1YrTRpgHnzvFJ598wrR9&#10;LUwEZyuifH+svLnuaaX3CCFwoNPuvw51+BBCZpwmFl1D17bEOsgSTVXVXNXzqes6SiNIs/Jw+vgR&#10;X72YOT4+5tGjR3zyySe8fHXLzesb2rbjo48+4tmzZ/zyV7/Ee2nGc868/fbbPLl4KkjYPHNzfcNu&#10;t+Pi4oL33n+ftuvYbDZ89tlnvPdR4fj4hPPzC46OVrz99tvEGLi5ueHVq1cMW8/V48egPJ9+9inr&#10;3Y733nuP5dGZbE++Se/8ekf4NY+YvbZXHfC7r/2yIInyf/ev+7Un7C91X/v6az+vDznvm8Bc2alv&#10;PPEbzX2MSTSYMbI66jk7PWMTV8QQWXRXojePPev1mtPTM05PTzk5OePy0SXL7ikAy/6S8/MzUJH3&#10;3nuX2ztHShFiOWR+npwcc3nxhKurK5497bi9u6Vpjri4uCAr2G23LOOCkgt3r2VQ1J28zzRNfPjd&#10;Dzk/PyesZVC5z11crlZcXlxyfHLMMI6HwYT3IplIWleNoQyttJL7o7hAzzQGSslsdzuGYUCrc0rO&#10;FCWskM56cTZGGjGUMGvGOkRynWhldexYLpcQe3a7HU0jZlz3MAAAIABJREFUwyOjrSDqlZmi8SwW&#10;PWTJlXSV4TMFz+vXNdJKmQNlufUyMDpZPWKxWBDnxGaz4auvvmAcBjSi43amk+usutcWiiShiNa9&#10;0ryVlmigGPM9il2viz/6w/fKX/zTjx+aw4f1W7ceGsOH9Vu7vv9vfa8oJbS8EKJcUMk1ysCJzi9J&#10;6G6KCY1G10D7nBXTGBiLWLynKE1FihIFobFY20KBeUrYxhNDQqnCsAugEs46jLGM08ijR09wzjEO&#10;EyHMTNVkZtqNbDYbVsfHFYWRG4lvHI8vz8lZDBRKCmyHG3bbXj5cSWidCWHi+vqG7Z2833mODFuh&#10;WZYsr7ebA9aBQqiEJVu264l5zORkiDPElETrqDLTOPHq5TXDYsRomKeZ9d2W7XbLMExorWjbBmNN&#10;zXYCoz0pZYbtIEY+ScxAqJTGEiJxDkyzWIUvuhVaWZxtWfZHOBb1RrzD6AavxQ1WE/Da4BSMmzWb&#10;3Q5nxQlWaYVKmalST0usxiEJVBCX1qN+ya7sIES6fkEuYLyhaVqJsMhSeKic2Nzdsd7sBBluF/R9&#10;h/OtNJglYY1DOU9MCWs0TdvS+EoByo2Y7AQJX48lM6fAXOmlRSlCjkxhIpUszqlKsvhyga5bVCqv&#10;roYSM1pLDEZKoIyu7DfBG3KSYkiC70VDlnNBZ2mAc4IYMs5brPZiF68lSD7GSKqNpXVyCQ/qb7DN&#10;RLuQhiWWANrhmxMKgYuL09qganbjRJhBqYZ5cNy+3jDePWe1XOE7g+kdy8UxKd4yT4ppklgXZx15&#10;lmGMMy3DPBKKJScjE/6xuvgVQ4kZrTTaOFSqodxhwHhx900UfCNF4BxnYrbEKPTSlDRKSwMuTpwS&#10;hN4oxai2oApt61i5jmSjIB/F0Pslxi1RnUephrw1BA1t00CYsEZC4yFjTEcxDcqsBDnvO6a7CWU7&#10;smlRrmXhWzJKTHecRfsG7XqUa1FlgVJCUxvTmpgV2fVk7fH9MVo5QlF0TU9AYxrH8dXbdE3L3ay4&#10;+SyQTMNu3IppTTW5EjfSeGgExa1UsdvtDvTklBLee4nlqAMv37WEeaZrPBqNQdH6hl0ccc4zZUO3&#10;6BhG0WRfvP2M9997n7/54lN++ld/xcVbK979zu/w5Nnv88mnn/Do6gfcbTy/+uyPyS7x7ocf8OEP&#10;38X5K549W/B6u+ZP/uWfsNmOrLeBcpnRxvLpyz/ms+u/wC/WPH77CUfHRwzDwHr4nDG+5PXrnt/9&#10;3d/l7EgQp1X/EZ9//jm3259SdGAYDVN4wQfv/gG//uUJc4hs7m64PH9Kv+jZbqUwH2OS48uO1fnY&#10;HpoXiTvJYtikdA2rr43x/uZSqNRQhf5aw/dma3lvTnNP+eX+dYqQEPfUUaGh6q81hfJ0eX6MEddY&#10;tpstd69vWS5XHK+WYrAzfch88zlvnX2X46NjXrx4zZOztzlaPcVrh7INnQr0S4sxlkUX6dqOYeNo&#10;9JaUHhHjwHL5hGfP3uHJo9/l8vKSk6MPadoWqzu6DkqReyC60HWKFjnWvD3j/LyQ899BKWkswYHb&#10;cbvb8fJlYrl4m7Z/h2X3Dio/o/M9Tx45Ft0CzBWZQskBpQqeQFEFlWfZotrgG0eOCedaUBbfdFjv&#10;abqOmJZYnUkhYp3HlJGu1YQien5jFzKwyw50ZrEYScnD/DnTIkGTUe2EbwxKW3J0tMWSY0sqkdat&#10;GNav6I9XdEcL1i/uKFrjXE8pmd3OolTPYnFG3x/jmzOsa+tQEGJY4NySkgLTZClOMQdNTBnjvCCE&#10;VqGtsFCyyjjbSLOcE8Z0TNOIKsJ0idERQ+B7f/f75a//+K8emsOH9Vu1HhrDh/Vbuf7gH/xBKaWQ&#10;k5hf1PoXZzXOOrQSzVWc3zSCkUI7Z7FxTynt2YlobQ7OpFEJlS/VHDutNcOrbXXzrAhBnGiahuNj&#10;yXNTSkke4BRoGk8uPfM0EVPEaCM0UDhoLhZ9h/OeYdge9HgvXrwgRnGfSymy3W75v9l7kybJsiu/&#10;73enN/gQQ0YOkVNVVgLVAIHuBtVNUZKJpIxaSAvJjJKZzDRstNRGe+ob9JqfqWkSTUZxarKbAAoF&#10;VFVmZWVmzO7+pjtpce7ziCz0toFe5DXLKTLCn/sb7r3n/Kfr62v6vmccTaECFUOSQjFVSmIUtJbN&#10;hs5Cs5vt61MyhOD3hYV1Fa6qGMeRcRzRpugJvSBBgr5V2BmZK+YrTdWKUyODIJc+l82pwSAObXsd&#10;1NxbVzOaWhHSJPqrBNfX1+IQVzmcFV3NXiOoRacXU0IlaJuapmkZLnZUVcXNzU3ZlMDR6pgQfEHg&#10;XKEhCnrkqprLy0umkv8G4sw4jMNeozMMAykrKTa1QkWhgy4WC6zLZdNWEKgk+tSqqkrHV+6h4DMx&#10;R4zWBQFi/9nn7CxiZIieqqokM7EgEbO+MUT5+dm9kwzaGNGiUCiCmlIwSh5nLO/HeU2wQpW2VgpM&#10;ay2ktEeGjTW0ywOOj49ZLC2bzUas25XQqY21OLvk8vJScsdWa/rOc3Z2xvX1FTnDYrGk73vOz0Xj&#10;WFeVoHg7MWuwRvSOc6EyI5kxRggZU7n9ednrv5BnM8bI2I9QNu2Vc/TTIBqlVvIHrTIcHR8zpl4a&#10;LUcLcfechqLZFEQ9pcRyuaQ+kPfjVcnUbO9JQcWq5INKx352xCWq4mJbHHMnobQZe8JytSRqed3g&#10;xaV2RnSNNpjKkPW4L9yUEuROUN1UkAJxWq3rmrqpsTgq5wSRLs9NXdUc3L/P80+eE2/eMxXNlPd+&#10;nyE3Mw3uagyFiRD3qMTsimytLS6xct7bxYLK3qKLzjmaRuYtrbXktjrHD3/wQ370n/yMxaLl7PqC&#10;9WqFsZau7zl98IwYI6vViocPH/L+RrTKf/fv/l3W6zUxCIJ7794Jn376KT//4l9xfn6O+kxxdXXF&#10;27ffcXNzgyv3w2a7oWlaFotFQRgbjo+PefzgmWQlqor3Z++xxjLEgVwyad+fnRWku+Ov/vKvUGrJ&#10;y5cvMWYh8oAsyMycI2qNnItczp3Qxc3+fH5oPgN3nGRKYXf7Zbl9SxLhnEexH3d+XoHKfw2KeecI&#10;RTG6RwzHcdpfb13mxa7ryFlcmJu6xhjDYrFgvV6zaJflZ11BjCn3pWhsldYsl0uRDYwj9+6d8OO/&#10;83d4eO9z0dWa5V4fDIXKX7SIKEUulNfVaiX/X/TMWpsyj4mZzYMHD7HGYOtE27ZYbUQzH3ayLhUW&#10;g1YyRyalUbM2W2XJJFQKDBij99myah/bIsi3ToasMiYbclYkDCoqsnbllFcorTB+IbFIi5bluMIt&#10;D1iv1zhX0/cD44AYsplG3FTLszMMA9eIU6vM9eHO9ZBzNPmJq6srrq8VOSrGYShrdmSKvsTnjOx2&#10;O9HwKmkc5ELrV7qskeXzW2Op2gXOWoKv98+35JkqfvhffJ6/+H9++bE4/Dj+1oyPheHH8bdu/Ff/&#10;5E8yWVCGaczEOBRBt8ZZoVAJdiKFUY7IRr+4hoUQiMwOfvKaWht8TJDCnhJ0uwFL+BykC58EVZkz&#10;9cZxwFjN1dWFaA7RRdMjFuBGiwYxI2YS1pqifzNYozBadHR10+CnnvfvBqyVRW4YBskdDIHoJYQ8&#10;Fwt6lIT7UjanugTwZqkgJO8w5RITINoGFHc2CVumaUQrQ1aKFCB6yXzMRpOCRnwyLbauUFjIkZy0&#10;uGuG0viWSDsx5ogSPK+LEYtQIovRQtbEkIjThJ8CTivWiwVtFWjblpP792iahuubLRfnF1jtOD09&#10;palq3nz7BptE0J9y4rA5ZLlsUVHQquPjYzEucI5EocfGxLppqbQIOca+42R1TGNaoUBqR11VKGPw&#10;40iiUFKdpq4brJNNmhSWkCP7IktrQyJivEFHU/5PQsNjDkVrlMg6kbNo3dAGV1Voawg+EPPsHjkH&#10;vkOKUc5RinK+lUYqwly0q2mvjdQp4VVksgGjApFAMAZTzXEQlHtDlw1OxJmEypFYHGArU9G4lURv&#10;7CYIjrGDMHo2Nx1XZx3DVjb6KSiMrnHWoLIjBovKNYZaTk6yaGNYLNf4SdFljSYz+Yx2ogk1SmGN&#10;wxSjBXmGJMZFGaFo5pR59+49RydHrA/WnF+cc3x8jFGOq5trbKO5/+AB9cIVSqdGG8MwTPgQSRqy&#10;UZjW7TMojdFkf1g2uoKYjpuAWbS0TcP66IjanND3Pd22Yxh6Jm8Ypkg1jVSxwbYL6uUBcXNMN2ai&#10;Fzdf55DcRZYY4zCmKb/EJEfrFusUeZggWZytZUOOFNBZOZTSRFOBAVW3rO4/RbW/ZNudcVB0spbb&#10;+WiOlQB+69/ijKyK0cZcpEvryVkH0WOtwWoHSVG3K1AWbaXx0x494MGLP2B58glKK568/BkHD3/A&#10;6/f/kfMrz7Pn9zh9dsjy4JQHqWH97iXPnz/n3vFPqdySbrR89fU3fPP2V6wOW6xbMI6Zqa/ot4ab&#10;64GcKz799DmLxZJvvv0lLz79lIePT/iPv8xY9ZIcntMsPkPlkV+/+nN+8+ZfCEU+eI7aBev1Ef12&#10;wzh2bDZv+NWXNzx7/piUTli0J4TgUcUdOOWJnCEEvTd1mqmcWut942XW996Cg9/nheY755w9pfu3&#10;vo08swFlzMLDojHcF5b5w1xFKWoU0YOm4nB1WhpWiUo5ThaPOKwj99cPpfBZdqyXa7Q6KPNFi9UJ&#10;la/ICayeIIHJK+4dPOP5o/+ZsPuSZf2Uo+V/TtucSKOBihjHgnxSHDozShVX1+wE8yyFio5PSDmC&#10;egsoTL2h1p4T+6KY1cj6qtMaU4E1wjTJppVmSgmHtFkQw7lizmI1K8dOoHQN2qNVjVYt2lSiw8wK&#10;UkZlQcNNbvZN0kzGGi9NGXON6S8xy/c07GgXP5QGrolM+ZKcrtDOoVQmDJExbGjuaRpXo61hVT8Q&#10;t+zBs+s6WicNytXqIcvVijDC0PfEkFG6oqkj290OHzoxu1I9SY2Yuheqv4pkFUgKMAmMIgEqt2hj&#10;mCYrKGl1LM+7loiXaUwM047P/+FP8i///C8/Focfx9+K8bEw/Dj+Vo3/+n/8T7NsLCsyuYi5Naji&#10;dpgSIXjI8Y47n0IVO/cYZ6c5JWHkZbWOSRDCFKWjZ4qDGAjfX6viQhYjpm5YuCUxxb0WIoRZ4yO0&#10;pL7vCTFQ10LpUsZiiwlKjAmlhfKkdML0osGYpolu13Fzc0MsVDu4zVtSWpVFU+3fz7ywpu9r09RM&#10;TZRv8d7TtGI6c3h4QNdr/OQxRhby4PuibxFqbSoIRNNU5Lyg246EGBmHoVBIb/WJAL5sWlXZ+M8u&#10;iT5IxzVmQW0XTc3JvXvE7phxnIhxJKVE13UsFgtOT09F4xJEn7VoWuqqJr2SAsuVzu1isWS73VA5&#10;R/CBt2/fcnBwgK0qxmFkDKEUDbI5HiehLEkenCJRHFzHiXEaWSxbQY6NUD19iEzTiC9aVaOqYiOv&#10;MUbuI2lEiE5VMgoTU5rE1XE+PwWRaJu25LmJG2tMfq7dqKpqnw0ZYyzupbeUNaUo93K6RQPK7SmR&#10;GHFf2EYklkLNLndaFXv3TNsuuHdywHK5wvsBV1X44tp5cXHO9fUNRkuw/fXVlt1Ouv2LxYK6Ft1f&#10;XQk6PE4SCZKpaJuWcezQWpw3TaFHpSyUWNMK5VkpXRwtxZ00eC800RBEw6kUYz9yeHhIjJGz92cc&#10;HB8INbkpDY04yHFVxDlLDJ6VW+H9RFXVaCcb2Rgl11PPjZqcqZzDONmghhgYxxUqSbOkddLFHzoJ&#10;Hly0LW0r2W1d33GwXFDXNb534nobPWNK6BHadoGqhV7nmkXRuGqs0hgj13aemyholZ2pjbBHImYq&#10;6Gq55OTknhgChQnnHDGKRnB+5u66k84a2/lrs/nM3dfVSq7J5CfWzRpjRDfcOkFMpzFzcHDAsx/9&#10;mBcvPiVpeS9Pnjwl50Sz9vzyl78ghMD9+/dpaimwHzx4wPNnz4EZyUx88803/NUXf8VPfvITXn72&#10;kocPHrLd7VAojo6OWK3X/OFPf0bX7Xj3pttn6D1+8oSXL1+yXq9RSnF1fcW//jf/mtevX+EWIwcH&#10;a14++4zHp6e8+Ua01DNa2nUdZ2dnPHzwFOdm3TiCGiYpnCW2Rz5XnrXJReslRQt36KQZ8q0L7G+P&#10;eWb9bTzwe7LGcg32v935/xmLFPq4sRaTDFVd79eNmMTdelkLK2WxXBB8wFqNqxxhmud9WVPmuCKt&#10;SyYiioODNT/72R9zsF7jqnqvx5a1URob+/jR+f3c0TiT2d/DKqX9+9dIjqp1riB87DXVWhlCDCit&#10;WdQ1o5/ZJGXdyqpcn3K+9C1SKW7Kt0ZLWpcIICUZlVlnTAKdMxErTdH5udBi4uJDEDMYY1guF6zX&#10;DcvlErTHTxPGzs+Moa5H+m0SM572fik4a2EWdCN912GbewCsl0esVivCpNhut0y9zJfd9kYkJOOI&#10;sYa6tiwXC5yLpTkjRmmoQqefm4HlWR4Kat+4VPJfK1KUiJC6qjDW8MN/8JP8xT//WBx+HL//8bEw&#10;/Dj+1oz/7n/5k6y1UBMnX7LncqZylpRMMTqJpOTJSShUZrZst0ITTUHMMlAaYxSJ2cAkEgut1KBB&#10;FZvqLJb2MSpiSMCIMTXtUsvCFCXc3Ri9p7KllPFhYi7qUk6EPqLaCtvWVFbT1IbaNRgFzjhyigzd&#10;SL+b6LsRhaWuLFUlAdRdHIlKHDGNFgdSygY457TfEFC633l2zcyyCZp1g4tFWwqRBmcrUkx03cjU&#10;R/yUiaMm6UyYIopEGBVxHOknKZDCFAg+ou8gqjmLJkyoQKUQL4zB4uMDWc7x0HdcXV2wvb7CacWz&#10;R495+vQpwU9cXV8To+azF5+hcbx69Yput+P+4QmrH69KXEfm8uIS73tW1ZK6snS7jgeH9zDG0LYL&#10;mqN79OPEZrvBR9HeufZQqIEGVgfH+By5uLwk+JHalTxHY4gxsdt2ZOaO/uzuGUpwfSz/LlQxIxuw&#10;RJLiN0dyTBgFmVCQ2oyrLWgp0Ec/klIoeieFzXZfSCltMEqhkY59SqoUtE70hzkRiCCJYygMmhLx&#10;URoYRhu0NXuqqvee7Fdof8y6esrSRi4vz7l4s+P89TnGGG6uA1dXI1rLZmp3s2W323J0tOLh/SNW&#10;ywWbzQ0xbCE5KuuobELpNYnExeaGscuo2NHtPCmpEmbv0QpUTqicICdIco9YbXDaYpXBh0A39qyO&#10;lugZfU2JP/jRj/ln/+yfUdfwZ3/2Z/z5//3nVK1h9DsSjvXyAB9FX9o2LW5RGi9VZoqKTYgsFjXt&#10;8pS6qtCulXOoPD5rclC4piUnUMYS00CIitXhEffunRAQ5H6MEdc2LONjbDVi04abmxu67pqUMq16&#10;yMHqmGZ5D2tqUEEourrF68yyWlKbGofFJKGWqqwFrdOOKWpcVRGyYXnymM9+/Edc9YHLV78gJqhD&#10;3Dd+gBlILnOMoK0oQa7lHhDDn5yRAsdauS9MQGsrrAcfmQJYFKZd8cnLH/D08z/ELA+JpiHHRFZS&#10;NJ0+/C+5vnqAre7RLE7RJlJT8+z5Cw6O7tG2R+Kuq0aM9eQccZXl88/+W9lID5roE58++fus12ue&#10;PH5K1/c0ZktbH3Owqvjx50d89vKPqeo1KffspnPeXPwHaHpUesaLZ3/IH/7kH3G4fsRm9RXWWprF&#10;lqqOfPHln7PZ/YKf/aHjk08+pbJHxOhxpZkW902+O9TQnEsTR91q/e5QSrPKe1r87fiwYVP+uq8P&#10;7373La28XLA7AsascqFSltdMShBuu0ITcMpCUKRQYfISVcmLh2khBa0JwvJIUohEn5DonEoKLiMR&#10;OCih2h9VP+ZHP/qEEEaMbtDKyusFj1IGRSgfIRSK6F3cNKMrianJKcn7LvMgSfSaRq1IIZHoRIZg&#10;EykHVBIN9GQ3QpFPguzNFNusxDIoqljmt0g2EzCR84ROCUOmpSerTDTiKpq0rCk6yzVttCIlKRxj&#10;jPRBQ64wi/s01rKsnmK0JauB5XKiXmwL6uupY0CrDm0MxjQlKqVhsVhQ1Z7lOrA+PGazFTfzKYDG&#10;UVVLcpyIaRCmSgZlPdpmlLvCWajMVhqKsZIIqQDKBrSrpeFXdIhKrQg+MCaHNi2KmkzEVZm1rfHT&#10;wDR6nvzsRf723/7mY3H4cfxex8fC8OP4WzH+9//zv8njOKJUVWhasjDNKIXkAiYIcU8lVIp9995o&#10;6XrOu4K7neC9zbuWhUXpW6RwLvTmRd5Pnm63kyBzrWkXNffuHVO5lrPzM/wk1DtrbaGWZoIPTF5c&#10;D3P2LNoFKI33AaUCTdMSU2K327HZbARFclYKyhDEoKToJHPpYls7ByQnQa8ACVGW9z6bUMQgha8r&#10;roc+hKJ9EDrhOIxsNhtuNp1oGJMp1hSyeZm78iFJ5zN56dDPuV7z+ZtzmPbN8KKpclZR1RXBZ7Hv&#10;H3eCEBWkbBgGvvpaMs+macKaLev1AZ88+4xPP/2UYTsQU2TRLuRcaMXhwQFff/VrfPBUlePo6Iib&#10;zbWgf8Mg1wxYtAuyUsVtVgrY+XPkVOhjWYKjTT0XYmJUlElY57BGoLmU0j5/cEZsdYxk5Hy4qsLE&#10;iC56Jq2KbtXKBswa0TXO92sI7NHszO39ped4BmzREsrrL9sS+AxFB+eLeyQEY0iqmG04XUxdpIM/&#10;u06maeTVq1dcXV8UkyXR0PXDVPSRlpQlsDmVRsJisWS5WhVac896tWZ1JBoeUsXJyQlbU/Pdm+/o&#10;djt8CGy3gxg9KaH3zvef0aK3lHss4eKsiRJ3z2nwOGe52WzkPs0Tjx8/5h/+w3/AQb1GE/jRj37E&#10;r7+WIO1KCyUTpXDWUJfAbmsd63WLXktHP3tx/Txs7pVsTtHcZgQBThNYZ0mDF+2flYB0yXprCaUY&#10;m6aJ9XpFc3BAThmba8Zx5PpaGiauCdiijxQE6hbRM0b0VtZKhuI+x0ypvbZqrynNgsCcnp7y7NlT&#10;dm9/wziNmDtawT1Vuwyt5XrroseSTEJhSPjkC1IJTdNSVY6UEylmXCX5qV3fUa9OeP78Ocv1mu12&#10;S3O0IClpKiyXS3xOvHjxguXKFARadFenp6dFnxiLrlTt9Y2LtuXRw0dsthsUmn4YuP/4HvfvP8CH&#10;QNs0vPzsAX3f8+jRKUdHxyyXi5I9OYnLbqF8Nq7m6bOnPH36DIo2dr1eM4WGcRz54pe/5OLignuH&#10;f8Lh4REHh4fyPM9zu1KEINEVs1PmvA7o4sQ6az3FJEaKF1km1L5RtA+q/6AIVB/WfXe+fFtHqg/+&#10;Q6k50kJGTBGdbq9fzgkfcpmnStRFlrVkdkqeUTytNVmbonE1d/SnqtDUM+M4slouCdHhfdgjgjMN&#10;2Rh152c+XB/n8yeslNvzuf9+LbIG5xwxWzHJyoLIxRjx4fY9zz92+/JzGf4hJ3evpS2fT4jpgDLS&#10;BC0FYc5CTdXzmp6iUFmVNEJ1eyC63iRrbELRti0YobKHqLHJ4cdA3/VlfdA4LW7Nvqx/V1dX7HZb&#10;/CRykMos9pE+U8ntdZVD6cWesWOtoVmssdYwdoXNMw1YJ81tpTRTEuRezWu9Slhjca4hRdGfxxgZ&#10;+l1ZzyMnPzrN5z//7mNx+HH83sbHwvDj+L2P//X/+O9zjh0qiybLB0+YJATbGUfKGT8FFAaji16h&#10;UFZyVqSogbBHedAKUtG/FUSQYuIyL1FCAZTFW2uFVrfh3D5Eci8bo8PDVQlxFprgOIayMOdCqZR8&#10;tpxkI7nbDIx9wFiJeTA6sVz6gqZ5cpDNYioqyZAjYZzwcSCGgAiRLDnHsjjGQnWVz5WzKpETUY6b&#10;Z9F8LlbxFwAoFQHFOEx0ux4/BqQ/bpE8LXcb4+ET2ZSis2xSZGNwa65B2Wil+dsUoARJSzkBGe9H&#10;/G7D0O8gR5qqorIZcuL05D6nj08ZOlloY+958fwTjtb3UErxfneOD55p7Ikh0t9sePfuHeO2Z+Ea&#10;PnnyjN1ux66XvMdNMWxIGbqu48WzH3CwOGCKQtfNKnNyfIytDJdXV+QU8TGQUHK9jSMnhS8bQcMd&#10;pEGpvZmI0mL8UlUWsNjZKTIngg/kVNC8JOYy1lmWdsEwCN3J7sPZJf4jhJlKKvTPEDMhpD1VNQng&#10;JpToFBmHCbKiaizaSaRFSoksdQSpUE1tesT1+8DZGzHvOThYkNIhsd8RyYQwsVguqbTDWIM7kFiH&#10;uoW+v2CaDKenpzgreV+7zVjy1BR9FxE3w0g3DdR1JU6wKJwzhS4FWhUEPgbSnSKmsg61XIopSWNx&#10;TsyPttsdf/EX/57L7opN/4pv333J4G9Q1jPseibfsV4c4dyCaY5dcI66WbNYrMmqptOJw+NTluZU&#10;6JzTBHHEVopGVyRL2SAntHeQF0DA2layLfOIrQzdGMBorFqKblgptDkjhEhVwTRopkFTtUJZVTaT&#10;0gRZ42xNW5VGiZIZRhekLylLTqBdjU8JpR1jyDjjOHn0hNXRMZvv3mBLM8YYtTesKZz4Dzbxe7MO&#10;o8mZvWlNNBZtLE0txlMGaUgFVWFMRlctg09UOFS9ItmFzDlaMySHrl5x8MBg4id4H1H5GIC6FVOs&#10;oatYLBaovGDVvORgfUxdLfj23f/L119/zf2jT0oBeUgIIymsSNni7FNMHkhZ07qMNj1Oa6LqWB/X&#10;PLz/p3z33Xd8/vJHPDr5U6x+SAiervsFWhuqpgM9UfsblEl8993PcVXHj/5gycHBASEWFN3ZPRoo&#10;uZuj5NZpI+7E1n2IGmYlvjLcKYr4Xn13Z8ymSh8ihnn/A5lZxJeKTnw/mxTQsNyDymGUJSWFzoAy&#10;KCC672RliiegFIlJ5iq3IekJZQsCVzSB4v5p0M6Ts8e2HckMKG2xOpKyETMteyDrZKHbKjyg0Goq&#10;E/kkGcBJilX0ebnfOqmH0xEaiNGglEOry5LfSmlglOaIfMTChMiQrSC2yDqsTSrU1xFFQiWLSgaT&#10;GlxucaVmnHAkEpOOgtAV5NEEed0UDknBY9MaYzNy7/VlAAAgAElEQVTZ7rDKoelJyUMWeisZVIwQ&#10;JsRW9JJuc45RYirX9x2bjWcYrqXBEjppCCLRHIZeGlMRdt2O4Hf4MIDqMdZi6562bWmWAzEmhqHC&#10;VgltDdaKCZU0JGomnxh3GR/kvgtBKPfagB83bDYbhm1XnNdl9njw+dP8/pevPxaHH8fvZXwsDD+O&#10;3+v4x//kT/PN5ganOqFFZif5bJO+zfAqnbScS0YQMNMsU0oEAjr7ojWZu6jFKYw7TKC5W1woLXCb&#10;PxSjFANpVqDkGSkzNHVDCJHlckVdJzabTaGjONpWNtJhEsdLpSL9MKCVp6pryJIXN46DUG2MkQJh&#10;6sXohMw4jWDC3g2OPBvnJEKQwnB2D81QUJpYEDYjph6ZshmSDqi1BQkZPcEHtKlLx1XvG7dG3+o2&#10;Ywz7YyNnsSBdxdVv3xFWxchBqKZzHp7PUmgslkuOj4/ZTGdMfgIM6/UBh0eHYiJzIm57pw+e4b3n&#10;6upaKKKrlrVdsdta3r59y49//GN++tOfQg6M08RvvvqSEALL5YqTkxMub244Pz9n8p6DgzXjMDAp&#10;RWTWnUruH6rk6yEd26SU0Hed3Ge+IDXGyUVPMZFUBG1K3IQgKOTb+ABxBY37kHrJmZMOv3VOqFXT&#10;gIL9z1tt96hpBmZAeM4/m7PsZrRYYfeItg+eo+WBmItYiREJJbduRhxNSjhX4SpBLF3lSKNowijv&#10;YxwGqipzdPwQ65qi5RsKCmp4//493SCurttrKbjzdIJSimrWboZM07ZYnLjezm6DSjZktpijzJ97&#10;jmEgiv4s6khKGeNk8/Tzn/+cf/p//VOuNl9LQdp3DMOAcw1aa3ZdJwiZNftsz+12SxsWtG3LIi1w&#10;VUXjxO3Pp0jwmpzFtCmr2QQo4ycvzxpQ1eLem0LE2Yj2Qv3d3/97/R44Z8uxB2w7slgsP2AMVK4C&#10;YonBmRkK5XktmjdV7o+qbQneo7Lm+PiYw8NDXr9+XRCefFu43AFY5mJF8iQzKZVmhtEoJRvQESP6&#10;YSuMC6dVyZarWS4XrJ4/5+bmBtPtJMdtHEhJ0Nbtbst6WRVqsuR2tpUjRNEjW+tolktSoZU/e/qU&#10;LvyApmn4d3/xb/nNr3/NDz4J/OCHP2S72+GqisePHjMV59flcklIhfZeEKKQ4OTkhJ/97Gec3Dvh&#10;P/vTv8f9kxNSFCbE2dkZu90OYy33Dw9YHwhSc3Z+xma74cH9n3F0dCgIrLWMIe5P1jCOvHv7lrP3&#10;Z1hrOT4+4sWnL8q8BrNr8B4T268LlJWF/ffOY9Zz3h17g5q7Ixe0sNxLM14mOtJYGmoalYTCqdRt&#10;Bu+tmRD7+cZYYZZkENRzboiSbrV+IVBXFV3XFcMkxzQmUkg4fee4eUYxBY2bUU2yNEcFnZuZIYJm&#10;qvL8ij7dk3UUBLGgkTnL8Xy+Rbzz3T/n86c0SSdU+j6yyh7dBdDl+FolWauURpUmrGgVDcZEKlMY&#10;AbVcd1e07yGViVXJz6jCJGqaZj8PW2sY+p6bmxu8v6aqKrTN1K6GbMQpfHNNXddUtmYcBsZxU+5H&#10;eX4Wdc1qtcJUge12U1gUGuMkeqhyDm0MoTAM5F5JDEPP1ZVimjLWWjbbLWdnZ2Q/7RtA8/fee/ko&#10;X3z59mNx+HH8zsfHwvDj+L2Nz//oRT77dkPTTCiSxAhUCu8VIU1CX1TFgCD5Ej9RNmzJiv4gKiKJ&#10;rCwpa3KIpJD3xjQKsMYQiwplpmFKjiCFnkWJg5Cg8RQjfkySHxcVN9db2kVNXVkUI+O4Zbu9ZLVa&#10;slg4jEloFwnTxOS9GM842TzmWEtMxFjJsWMieUExRTM2I5AVs7vg5HOhglIWTE3wBd2LCu81yVdi&#10;8Z0McdLkLM6VstArQi6G69nt9WxCkxRhvNaJjC/h9AGsZP1VaNAKFSMqJYxSGKVJRdO2HQdUXWGq&#10;iqR0QRg1x0xUyeOSImbFwfo+n3zyKX/w/BHaaPzQcX19jXaedpHwQ8frV6/5j1/8mgcPHuKWa9nQ&#10;bC9p25ZPTh6zWq3odgPGaD5//sdstlveXpyz225ZNFc4ltxs3mKt47K7YrvZglLUdcN221HXDfeP&#10;Trh8f46PJY6idpiIOPVlMDnhpwnckowhBcUU5/6/RnmLGhPJaOqmxWqLzprAREiekCOVNhgdqZwi&#10;4Ul4zMLRNIIKTilJd39R45SEy8cw4f1EjggClRMxTFJsKlAlLkMpIxl+7aJstiQ7kbJxM1lQ3upw&#10;NiexKKuJVqGUpdILcspMxWQnVy3RVmi7YMKw25bnwU8464jhkJwz4xAYx0zKgxTEiyPC0GNqhapr&#10;kgnYhVD0QozEKeNtJCLOsi4ZqpyIwARUi6pQvYM8b1ZcTjc3HX/573+Bq3rGYcS2a44P7xMQpMrY&#10;yOQTKl9L48YHpj4w7I5ZLCyVeYzJD3DmmH7qsTrTNo6+nwhpwrIgkVDW48cLcu6Ypi3v3jnWqxXt&#10;8jH97goVvqK/9jQHp6zWFf1mhXUnrA5e4mPEVSPvzr7CtgFrGnJYUxmHcxB8B0YXTZVBWw3KkZUi&#10;K4MyBq0zTe3wQ1fyGRV13VKv7xF1Qw472VBWs4lWMbXQhlyKiRCFQlc1LRnRLi2XMs/UiLHUmLco&#10;p9GrYzbjyKSWfPKDP+LhZz/h7Ow9Z+dvUSZzcCTmTGF3zkFVoYbHcs/rCTQk3qIN5FCBAk9f7oOJ&#10;RR750fJP2O12XG46toPn4uYVf1A9x9ojXr8+5/gItG6pl4GobtBWEPFKK8gRq1aklPjDT/6Unz7/&#10;E+r2kMY1TO2Gy+/O+G56z7fjO56sP+cHP/0jvv3Fr/jq66+x5l9BXvDt25rnn/59VPpHONMQ1QQK&#10;YnfJ2evX/Pov/z9evXpF7RT37p3Qxr/PkydPaI9OZc5LriD5grjqoudMKe412zMaG2IgxluR4b6o&#10;nIs4oPUS3TLqiFUabzNZQyjFcCaCVajCAMEUuiQabaBOR+DB2Kt9JzOTwTukxCrPb57kgFlDzCg1&#10;UCvFJmZy1eALvRhX6LV5Iutbo5lZM347xPRMVr9MUr00R5JQtxM7chDtu1BGZmRW1teYPKnvUSVO&#10;KIW0pzbnnInleKk0PYiRoe/Z+B7VWJTTXO2ueL//fOX9FZrx/F73jdLSCAvFCImufK7QCUIfR2II&#10;LBrNarnCqIk+9Nz07/HcsBt2jFcjQ79jsViwPH4uJmnqhnEIxF2m6zTK7+hDR9SCKJoYaY1H24ll&#10;HXFa4aeBENf024TvHA8ePuDgODKOI9vuBu8TWj1ktVyi44LgPeN4TfAbNlfvpSHgtZgNRWGyoLLQ&#10;arU0t08+e5jPf/3uY3H4cfxOx8fC8OP4vYznn5/m3W7HOPaMY0NTSw5V3VZUJctpmkamYvgy5xOS&#10;S0dz1iikslgbQSXmxeT7C6B0REthNjts7lf4297mjHZkpfEhcH19jVJwcLAsmwTPdruh7zusNaxW&#10;BbWzQl8KXkxMdCOOliF5yUxMkTnbSLSOMyp35+hlM5Dj/L7LZ5i/N0s0RQheqIb51r1Q8D32XWF+&#10;6/OLE9y8wnywOfhr9CZaibaEgpINMZaiS9zclBbKqdAjA65xEvehNJ+sP+XB6iVt27LbXXJzfc3J&#10;8QH37p3w/uKKr37zFdf9F5yfn7PpJ375xRecPn/BarWiwrNYLPi1kfe8udnJ51YVjx6dijOptbgR&#10;mrbl+rri8vKSlV7hg+f6eoNS4mq62+242ew4Pr5HNwx0Xcc4jKQqU1zVCw1WNh4oRVap7MtuYwC0&#10;MVS1uOQOfS8bI6m1hfYaeha1letaUIRZBzt3zzWKyOycqEmqmN/MUtIsNMGcA95HUNyik8Bu10k2&#10;W6FGZjVvotIecZhRDbm3BekR2qwmRkEIvZ+4ub7BWP0Bkl0pKUaMSaKHK66zKc8RCYKsK6OpanHR&#10;m/sWOSWGzVAQRUFms5LcSmMEwYx5LJ9dgr590SJWTUtV10VPaYqJUsvy8Ihu1zF0N3LPKc9ut2XY&#10;TeIu/P4d69UafXB/H/Q+P7tKKapaSeyIcuI+G8Qtdpr8/rP1fU/dJtbrFVOu9yhISuIceHB4iNay&#10;Ab7ZvmWcJjY3G7a7LculOGumlIt9ftESFnfFGZuSZxpSTHvtkdaGfjcIhWwYaBctyqvb+5BbyuM8&#10;L6UklMkPnUklWkUpRV3ouVMYyUmKRK0NJ8f3uHfvmLZtOTg4QEWhYEuki96jQd+bAebKZ/+VnAXd&#10;zmGO6KkJIbBaLgHo+4FMLgZP4iJa181+3gWP9x6yKXEacm+rxqCNISaZP0ffS7SQiMp5+vQpp6en&#10;vPnllyW71eOtR9aOkcpkyYFVnqvLK87efMnrV695//o1l5eXGJXY7TooFOnnL8W9UmtTio1iEqWV&#10;PK/5NnNQcjHn5zLx4Rn5cKQUiyRBTMp6LzagWas7bqJgs9BWcxSzrjSjwmXOz+WG+f6fIYRCnU+/&#10;tbYpFFv32xmYd9fB/fOcbueLu68TiluysHbKhJRvUeqZsZNn1FFx5xgwhSLlSLNOUSbYNM9HRhoR&#10;RMlU7K6vqaqaaRoJIfDN+ev9Wid/friGz1rJXCadpObzJcMwFa2iNFRMyRo1TEzjRAwR7ydhz2hN&#10;0za0i5a6aVBKM/pN8RooxlmVIJImyb24Wi7l2bSiMR/GUTTzVY0PgZwLYo+4kU9hZLfdEoozeFWe&#10;z+hkPo1enkFxvy5Txf78FwMf5Hsf/PBxfv/Fm4/F4cfxOxsfC8OP43c+Hr88zTGKli+lhDYBRaTv&#10;e3xqOHYVyuoSKSBaP2MdKkZS1B8ujmrejN8uhOnOoqIQ9znJvBIaW4y3i3zOgr+gTNnlzitexE+R&#10;66sdfR+4KQUKZLbbjr6LGB3omoCxpnSV5ReICYdWSjaxKVKqO4kXQDNHPO1pS3c7ugUNmheKuXqU&#10;eICChqb9yizIY2E6zUVhedEPqHFa3RYudxddvV/lb69R0jI1aCeOh9kX+3eTSNOA6rdUYWSZJ05q&#10;zdpfcf/oPm1VyQI59Fxdn+M0PHr4kHax5NWrV7x5f8H1zQ3nNx1919NNkWEY6X7xK4k6MInFcsG7&#10;N2K533UD4ziyPrrPm3fvaFcrqrpisTSs1mua6hRnKtTVOddnN6zqNTEktputUH4aw/nZOfcO75P8&#10;GduhJwUFRolZQYacNcM4FKqRK1qTYquuLM7Z/aZrCrJhtdmUe06c/HJUYupjZBMp+iGNLnb5wQeI&#10;AasNyihC9hJLkYVGarRDaYNsqCZQRqiAVjaVQy/uhNoWcxKdC93RYLQq951UmSHANJVrroVSWTkn&#10;cRuTaK+0FuRyKppZZQU5NxaMs2iLRIGgpHADXHIYZ2nbFuMEWY8xEIuBxhzyDJmYAjoqXNVQL2pC&#10;lCZIyBBzQRtyJBHJKkp22f5zJJarlkxkmhSudtgsxTox40fP9fsLQjeyjhW7xQWsVoBC20RMgRim&#10;0jjRZCK77oaYRqwTZMSHnm7YsAxFM7l8JB39vKCPDVXVsjxuqJZHoMBt1uSzM4ac2U6O9nCNMpop&#10;SjyA8bu9LlcaBDNKI0V+VVWo7ElhpOsHXn3xF3z99decv/k1/W5HdYeWeEsnvdUXhpmSmymIlqGU&#10;oWilcXFJNdPkVcYHaeAcHX9CXT8k5yVN4whhBxF8Xwwy8oLoM7G52SPVeg4lB8iSuarLayevqUyL&#10;0wpdNTy+95Jv60sWNnLUrjg+PCAMgtxWVhp2k5+IOTH6CUyFsg6y3FtJa5SxKOOlaZc1rmpo64c8&#10;ehD59NmfUptjnHmIShdoc0PwlvOzC87OL7l3eMY0TVzcXPDu3Tvevf6Sy4tLpuESY8XlOKSeb17/&#10;Cp86LrYbTk9PefDgiaCt2pboh4qcPGQxGdHGEINEzNzVIILa58uqPK8isHNyfXbRc7m75mx3LcXc&#10;PC+HUrDMpkWlQZlKoTUQ76xhpTjbz+NzYQh7h+q5AVhGNd4p9OZ7587/z3T3fGftvNsbNNbspQNz&#10;M2NuTM4GSyndFp4CYs9GPgrM7b04m3eJVrIcRysCATEwsuRmgXOOphZX7uP2eL/+cff97dcv0ewq&#10;IxTtOa4p3Smc5bhZ5jtb5ARxwBAweUkOB6TkS3NG6L1Ga8ZpJMafiDxj6RmGESZBJlP4ijyMjPrX&#10;sn4nR/KaUKi/dvEK7QJ+PGBzJTm5q9USpwxETZwaMIZp1PjRSINIG3KWhmqMwloKaabfzsX3bXSR&#10;MYbTnz7L3/2HVx+Lw4/jdzI+FoYfx+90HD85zillnNU0dYOxkvEX4yi6CqX3RYw1FtUomrYlhoQH&#10;YihIzAf5wUr0Y2WhVUiXV6nbhS6R9vqVGV3IACWKwBhX/n2r50gxMhXqyjBIYWhK/teMTIzTiPKK&#10;qWhcnBMoaZxGJj9hVMnRMrKQz8Wq4nYB3psYZCQUON39ZLLRmzcNc+f5rg7prv/dTHH6/t9nBFDx&#10;23Siu8jp3e3E7JCoi3bM5zuUJKQwcc6xXK54vGwZ+oF3V+cYY3lwvJa8siRIVt93fPXVV/zzf/Ev&#10;OTg8wDRrLi8vqZdrhnHEldwpiVa44duvf01MieVyTdu2XN50VFXF4ck9yeuqM4eHh5ycLHnw8CGP&#10;nz/FWssXv/qS7W7LanUASnF5cUnTNqDUHgm7RZulCE8pkXwQNNcadFakopnRJXfLe48rjpMxzQ60&#10;mVAQB+m4J1Qsus3SpXfWYp2V0PsU95v9uYtvtZi6yGZB7pWqcsR940CyyCSvLRNGQdqUERfYqrKY&#10;qqIvLrSUWmTyci2N0RgtrreAoDV2ziVTe51oztzqBcs9ap0l59n9VBABOyOpWRoU4zQyTZ4U5g1j&#10;QTnz7J5pWbQL6sUBXdez6a5lQ1YJmpm1bMCNFlQsZEH2dtuduCumgtLGsRSNBaXe7qicOAu+ffuW&#10;+Gbi6OiQw/tLKfCLY2KYBD27uLggZ8SJdCPH6DrRM6YUaRcto9aopPfPaFVVOCdzUt1I0Xt5fSUN&#10;LO9RqioOvIrKGBTFtEirPZKHsqKjMlK06yTneBxHzs7Oiu6zgl7yFedN+F7TlmWzOGvRBO2pyMYS&#10;o8cHv3copdxX1lqUrTg4OODx48ccHB7QZdFAL6oFcx6c1qJ1k2D4WBDPLFqwGTWaC4HCTvBF24oS&#10;3fHDRw959OiU5WzG0UhuoimfN6ZY8ixH+r5HG0VTN6XAESSVnEl4OX/FrOnFi8948eIzPvvkBdvd&#10;jpQyTdNwdCTB7ZvNlm++/obu6Bu2ux3fvPmGruvw3RUxxXLtnET/OEvWFZcXF1xcD3z7+jXPP7ni&#10;yZMn3Du+z3otzpJ7pH92MC35evP9sEdR5ynyzjZdleseJ0FLr69vC8OUMrY89yZ/GJmxn6vdbH91&#10;54XvFHi6MvNkf6eZWFYIBeuV+9570R80FvbNUHX7PfKr5BPeXUvmnsCd4+0ZN2luuM7ShFIcWrNH&#10;zAW5K8ct93QqjVEDxBB44z1+EtS6bVuePXtWDvrXMF4ypUAH5qKzPB+JeR6X4whiqCGNgsh5WVds&#10;odNao1gslyhyYbt4MZOxB/LMhSyeAZ000Px0iasGuk5/0LAVV+MF7WJBjBuMMfR9TzofCgVe7qfg&#10;A9M40W0ywziIMRHstddJyWcjzo3IO/3cuXGrNdoYnv3xi/zq3/3mY3H4cfyNj4+F4cfxOxv3nj3I&#10;2pQCxVqqqsaYWTvXs1wuWR8c0jYtkUjdtGRkEt6OHSFKt1QphbZG8uUipBwLjUOG0garZ4QtFfv2&#10;uEeIpNwqMQVlsdt3+LUpm6LyaBTX0xQiOWWiButqlguhJFWuKpP8DucsrhhuxFBiHzRUriJbcX2T&#10;9VmKvzzTPwt0Oa8Fd1HEeWFPOZGVQmtISTPHSczF7b5TfPeE3/n39zvIcyk5v36RvJALBSjOx0W0&#10;Dm3bUqXEwlYsl0uerVseVIpllZkALl/RKsXJ0Yq2bYlocpgYQmZ7fsWvX32HtUv+h//pf+Pi4pL3&#10;VzccHD/ku3dnPHt+ivaByU+EMJGTxjQrdM70MXF5di7IXeUY/MTN9TV1BVM/Uun7LBYL8Jk/+uFP&#10;+ezxS7788lfcbDvGcWRDx7SZGPsEXmF1Xa5Pca/TipwCSnmxpFeAEmOjGAJkX5A5tacDyeUrKEIq&#10;9xWywMfky0ZK45wm5iw0MXkpoookJY6mVQmOlmgS2Q3oklGYi1GNNloKwLomxcjoIz5E5EYypYiQ&#10;RoMUJLeW/HeRgXEQzao18hnEuMKhsDjrSXHC1Q3G1USpEqmahhjFMXUolK9MQvWgjS5F5cQ4Dpjo&#10;SsNFYh2UESdCbcXYZ7FeEHLABIvE+8n95aM4taokDZu6cWiT2fUb2UCpxM31NabYzKuYC+IJzdF9&#10;DpVjvNrx5Zs3nJ6eYuxjjo+OqK2hmyYuL2548+0bpn4LgDOZ2ikm7wm+I/gdVbVg6Q6pcJAszjis&#10;UqAMOYumqq5WxCPJsLRoTIrUWuGcwlowk1AqtcroNFOxyy5PCU1RGiyWtlqwXhzgTEVUbq/LEiqv&#10;Kc9r2fiWCcGa0lzw8h5yhmnyGDOxWCxolbji9qV5pZqGxcEBbrXEaxiDmB6loiHMCfo+oqLQ34LO&#10;8qQrBC2c0avo5c8gNv5+9Cglv0KItPUJjx6+wKYNY19xmQf6DpTpUKonoAkhcrPbMo4D91VN1VqM&#10;akpzzhATxLwjeE8g0fcd68UT1us1Y9cwbDMxHnJ48IKnTx/gfeD1dz/n9et3XF38G25ubhjDINfX&#10;Repao7KVKAgr0R7ompgiwzhyfvWGrr/i7dtf8ezxk1IgfkLTNFS1IwZBnJXW6KKZVWrmfOvbP+9w&#10;KpNOKCPrmmsbDjiWZ8xJ2DzlmpnSA5wde1UxudL5w+e1TN93Gknla+W3GambCz0XP2z43XWyzbd9&#10;w9+iDM/fZvbxSHM98iGieNtI/PDre0SbvKdwqplCPbN3gJilmeqMsDPeK0s/9aSQsMax0tX88nxQ&#10;AJeDSXTH3ASdP0mh5ZJLXJFkMCoFKSvyTOs2oKxDtwucszRNgw+eYdgSoriDJtuJYZDxGJfQbYXy&#10;NWr7EL/botSJ6O3zFaBw2rNc1rTNmqkPWH2fKUz0myvCkLEWYqwZO8lNTL7CsiLpqZhHReraonSk&#10;70aytqKFLhdYJA1KWCKVpq5ln/HJ3/tB/vpf/upjcfhx/I2Oj4Xhx/E7GfeePciiTyuuhVZQqIyI&#10;+wEWi5bVaoWzlhzBWYuP0t33wUu+mDUYazFKqHF+CvuuvWxMdWkmKul2l450jDMFpyy433t/MRaX&#10;t9IR1iVIOuYoVt8ql+w4oXc0dc2ibQWZSImkJtFNMXcmLZFYXjt+sLjPXeecbjVoe+Rw/jWXbvMm&#10;gNtCTt8yREtBeYd2M3eg1fe2AB+0Istrac0Hq7y8YCkQ5euzVm4ziilBUIMUaMPAxeUFTEKlfHh8&#10;TAaaZiGugheXdF3Hpps4Pz+nWh7y6PQRpq5ZrpaYWsxUPnnxkhgiB7NrnBNa0NXmks3mhpvtlu12&#10;y3bbs+t2XFxc0DQN1kTev3/Pl7+6zTxTSvHZyx/wwx9+ztv3Z3z55a9QSJyIda6EyJuicZszL8tm&#10;bEYKTEYpIwV4uWYzAs1+E2Vpa6GbDWPPMAxynFS0cwX1EU1qyYeM6bYxMNPFyhm3RoLsZxdVyOBv&#10;0aPFokUbQ9aarMr9nAtluWhvqjlCQt1qHGWDK1dbaMC3uVzzxnTW9fWd2NfPyEdVOXF7nETb51Kh&#10;3AHTOKE02ELFmhEKoUaFohd0ZXXJxCQoiqBsogOMpZnjU9i/X+ssi8WCpmkl/09+nK7rWVaWuhaD&#10;C7IgTX3Xc3l5ydXlFVfX8jrZSTbZcn2079h3XUfjDH0/YGygaRqSKqicgqZuADnXKLs/X6L3k7nJ&#10;qkjlHIvFYo+yjuNITkocCctSmovhzkzFzHNDxshzHBjls1or5jda9HJ52O6PecsMyOWa6IJ+zdEg&#10;s2GInNuchApMed0Zwb6+uab7xc8x2uDdghgCXkkBlaMgqSrKc3eTb8q8UPL8Zip7LEiaFwpgKg0v&#10;rcWVt6rh6uqKKm/Z7XZMQbRkploLYqOsoNbOEVOi60aJ01ByXJWcfAZ1yXazYYwTfd/Ttg2bzYZp&#10;k6jrmsMDyatbrRRd16G1ZrvbEf0N0zSxOljJ85J9Qa7MfmNtrCUpyV5cJdHWDv3Im+++4/riklev&#10;X/Hk9IonT5/w+PQJVV2Lp5YSp87ZLfju3P192HBuvBljaJuWXDnqusJUEn8QpyCFS0yA2jse68I8&#10;iVORG3A79c/Po0zbd6u02+bh/IU6m4Lw3WWUFHZHFsTvrx+lQRP8ne//vkEN33vNWwbLPNweMSxF&#10;YaGdxhn1KoizFMVm7wY+z0NR3RFbA+ruxy0oeMqZOGs99W3BnMn4HEhZy/2bMwoDzu3dn43OROeA&#10;xOQ9w9DT9b04BTuHMuL+HEKPVpKrWVUVYY/8eZq2pTK1mH4hbuDOWqwxDL3k8cY80fcDlH2Aig7U&#10;bGRUEPQo19pYg8uKUWu0sR/oQ+dLo+bIn1rYCb4fuf+Tx/nsLz9qDj+Ov7nxsTD8OP7Gx5PPn2Xn&#10;HNZZQVwQBGzOOFLa0i6XuKomxUTnhz1FL8bMOElmk3UGo13JkTOgPLnkNZFvhfLsFy2hsMyLSdnh&#10;l86joCqyUS3ZcBliLEheMYEg3xpMzNRXWczmDSSylqUkhV66XQDhlvopGqzyd6PICXKetSuii0i5&#10;vMZtu5R54d53ggu1dN/R53aLMo+7m4IPCsQ7C/5MNZK3Lpq4TCZII1YoQGSMYGM0Volr4uQ5aRyH&#10;OmB2VyytFC3LtmEaJy4uLzk/P+e7iy3D0DOpGnBME3zx1XecPDyFrPF+ko14SizbltCPRK0I0dAu&#10;Fjz7VPINt92W7XZDGEcpsoJoM64u3vHqm2949/4C5xzXlWO9XvMvv33L8fExL3/4B/z4sx9wvD7i&#10;6uqKi92Gvu/J0aOMxmYxycgKtNXzdhjIaHCq2zwAACAASURBVDNvcAxkgzG6aEEUc5nubCVZVcqg&#10;siaPYe8XqnISSqKXAHoJ1waDkTsyS9PDaNHlGSs6OKvF5MUHDzpiHNhKoU0GXRwpjUUbiEkaF8YK&#10;/chaU9B3xLkvhH0ERoxzwSDUwVhQormQlNiOhJo8KEPd1NRNU7SzJWTblOw8imOmVtS1OO2GEMCr&#10;8vx4UlZoB8pYovL0fkd33UkUgsrFjCPhkyfmIFrLJPdXTpHoJ5wTpGkcB/l8lRSLOSmqakGeNJfv&#10;LtmdSXxFNC3XfUcYLpmurzl5JK62tYZ76yU3V+cM2w1Kd9R1hf7/2XuzHcmy7Ezv29MZzHwI95gy&#10;MjJyKFaJRalZINSAgGbf6Gko3egFKEBqAYKuBD0Fr3UhPYAoCRDBC4ENkg2SKrJZWZVVURk+u5vZ&#10;Gfaki7X3MfPIkppkFe98A5Ge7mZ27Ix7r7X+f/1/UhAU0+aBuxTR8dvyyJnynFQExxc03hNiYC52&#10;F/76qiRwgr5O1dA8xwrj14eR+pvWihzk88wP7OIF/SqD3xSEUOYFmTMEMbBaY6wRcZneLvY0zjhy&#10;k5aAMuSfSCGqy0wpcZ97bjeJm9tvUErhtS2oy04ShdLrptORzANNz2LjUOevgwQopYixFoj42dN0&#10;hhA8rbbkVQZatvmBrZ/IOTFtvpXrAjSNW0RWTH9P0N+iksU5h8VJD2JcMc8TMZWihbLkMEAQX75+&#10;3RFy4PZhYreb0HqNc5a2hfVqBVbQVSUPIEYVwSQrBRztOqwxGAxu1bL2ge1my7C559uLHXe3O65v&#10;3nN7+4GXL19ycnIuvo3aoXREq2qSVPrW97MtKFhFhUqZFBUZh0OM1XWw5JRwtiuFhrgUA/fziaI5&#10;sEf5lePRNJ6Xn/X/B12Me8saV/vJazEwFvGwQ5bIUkQEbGOXr8iUouUBCyWmtHx2eZ3966l8n84a&#10;VEHxkCIm5MV/lXqNsiJH6ZkngbHl+B9Bo/IjK1mjVMrl9XocpYCZMsZO4qVYWEKKCCYvnzVGNjj7&#10;gPcBX7QA0AqMwtiRkCZCvhPj+eLnuIuWMc/E/IaYOqL7M2KOaP0Tkl0Tdi/Z3W4YdjI3ZdXvTyJg&#10;svRQJgzRB0KSOTmbCasams5ybDqUWgvdP0tCGVMoDAINRpgTyihhWhh4/Xvv8rf/9mdPyeHT+GcZ&#10;T4nh0/hnHV/8x1/lviBruSxcOUMOolKnS5/a8bH4bw2jIDCJLJX8Yq+gijKi0ZKQxRjLAlCqcal6&#10;uqVlARIkSP5Veh3qMRVmSZByVWwrvWIHNJ6KiKxWPW3bloVGqFuxqLlV5Mbo0nRfK+ul56L2QdRt&#10;ofZIFQiVRyVFYZmUBKIkgNVvCg5oRDUOKEbNy1qvvvOvvPAoMWShKJUgo6KO31lq8nLdquro8fER&#10;zjnxuTMijnN/ec12u+UX316x3W3R3QmQGVOm7VpiFHXAcf45r169kmTt+obn5+eEGDjtVrRNQwqw&#10;2W7Jt3JdbWPp+xW0LVoprj98y8XFBcmPnJ+fYww8PIjH1DiOpAybzYbL61vevn3LZ19+ydHxMQ9/&#10;92M2my3zPC/XQERXFI1uiIhanS0JW6ontVC7amWbkkjNsxhFh6qae6AmufhNHqgAKiW2FFoZkhL0&#10;zhih7SolCYEtFg6xKByK8qfQHl3j0GqvumkxGG1KYqgIcV4QTqFP7xUEIe+PuyCZNaGT/tkR2+jy&#10;Hi09b0gv327YCaKVM67Ze3JZaxekbRwn5uSp4jMac0CRpaCoEitpqzHOQHZLQUJrjYmUPh1BFo+N&#10;7M9u2GGdoJXzNDPtJtm/lHnYbGiNByW9b+MQ2Pp7trstH65uWK3XxNAUdcCBYRhAbeU6GkEnfbji&#10;/fv3qKK6mJIuQfE+MUwp4Zp9Qtw0DWRBzWOUfsZJDAwLYlGQtxqYKxFrdM5BlF7Q3gRR1WylN+nI&#10;NMvzvQhnKaHsOucwVvY3AylG8bpUrcw1SZRgQwgEq/Czxzd26VNcrVaMuSQiWhDFxkiBTacjSdht&#10;V/ojtSB8xgiNrVAdQfokjRGxpPVRJ6JJVuYF62We200TKWXudzuur6+ZYpDzM0nCd3R8LMcRhHXh&#10;TMs8zaS8xrkzUpaeSUN5DkLDw8M9wzjKMz5dFV+6lrbtaEyDaxyBgNPiISpUxmLoXmjTcVF01Vir&#10;aTrphxw7sRO6vtjx05/+lMvLaz755DWff/E93nzyhvX6tNgI1MujHv38eMKs61lC/PK0ld4/k1Vh&#10;JJjlmVdKxFnkcx9v7zD5+w8hfpmmaZb1JC9/ZZnzm7Y9mNIP5oYDxkRdRA4F3FTO0sLwcYHx0S6o&#10;R78v66uqaa8CDUYblCq+uFSGj8wl6aPze3h0Csr6r1BVzcdURkGSPsOcC/VXEsmqUyCIfkBrJ0q0&#10;iDdxr4WdlAoa6Zlo2hbXZqZpImbpIW+bFo5PWFnpFU7JliRbEs7NZsvFxRXOiW8nSp5zo6y0I8xF&#10;8TVMDONIYipFNimQ9Z3sB6wEUV6UbWfpdQx+6S83RubmFCPaWH74n/8o//Uf//lTcvg0fuPjKTF8&#10;Gv9s4/Mffp5Xq46+78hZmq+tlYBkfhgJ0dM6QSZWq14k5KdCxXMWtMI1DUfHJwzDKIFYiqUCF9FG&#10;FpxpmkiFppFSXOiPIYrgR87SJ6W1BNNQFiwty07KGVQVrxEIcJEXt6YIKqwlCMtB+qtyYLcT4Qql&#10;FLMfJRBQWvoLfVGRoyimVbl/bQraJwllTWSbplbmH9N4KlWMLAtMTrXabDEmC/KIJLa1SvwoISyj&#10;Vn1r03sNAmtV2eSE0YYhS3+ktqokIAlrMudNQ/Ajz7uez5+fcdYJrW4ePZcXl/zi9pbLiwvGkFmt&#10;jvHJirqbM+TcsNuMQmHczYSUeX56wvrtG26uLri6vGIu1L8xJ9qmwR0LZU8jXm2vTtbc3N2Rhi0v&#10;jlZsHzz32y1r13Lysmf3cMVmsyH5yN39LdPqgbC95+Lb9/zO7/wOn71+yfb2mq6RYx+GHc4YcBKs&#10;GN1ydHQMWe4nW3r3UqE0p6Tw84TSsuCnlEghME6z/D4JArpgAEqUapOX8902jpQTIYryYSChtBPK&#10;ak5kO2Na8bEzTUPWxThZJdarDms18zSTY8Y5i7FWKFBaEtWYjFTfkcBM+takej7GSdBCpWmc9IzG&#10;EIhRgh+FwvtA369o2galNeMsYlDOOc7Oz7i/uyMXVVahShvGcRArlhCLLL8m64R2lu7I0a9bbOOw&#10;zjHPkliNs2e3m8Tr0RoaI4GzRjFNAaUhq8T2/g5nLY1x3N7esrmbcNbS2SNGHxjvBmYfSUoS3jCP&#10;IvKT5uJDaRnuN8yzqMpO404C8SJ6QtL4waNSYB49w25TejTto2dI6SIco6FtexEpSZkQIm3XYm1L&#10;0zg2pgS6RXG1irakpEvQLHYmKbRoYzFWcXZsSeOO3ChsGsg503ed+LbOAeVEmGjG0zUdOWVWvTwX&#10;CaSfS6li7/ApCsUwio9ae/YVJycnvDh6S0qJdrUqlPYt1loa0whKmY4LvW8o848UKGJRI2m6jhQj&#10;qiDT1B7WZe6QQL3JPdM0cvJcKMXN5oa233C/uSvPsfjGvT7/Aa9fv0J5KZxZFM2zhilXxKxQaueZ&#10;zWbH1dU33N7ecP/wixI4J1zX0LfHtG1La3pRejYyrzqdMdaikfs/a0kMPRbnGuYgScMUE1k7Tl++&#10;ZhxHmnbg7u6Ou4cbHv7+jovrS16/fs3bt1/y8sULjo/Pca6wXWJCK4stoj/zPLOy8v8mJkxMNFrT&#10;KItGEF2rNFkZUI/tCHIpQAb3XYqm/DhMFPfJo7BKymdQ0secKw9mP+dXRDOHfeFqWf/YFxcr9X1h&#10;lKilA/7RqMXK6vtYSBaylkBhnsjWNRCrBURFDAvbRRU0uq6Rj5mklTGz/JDvLX2wGZkjShMF6IzO&#10;RtRiy3ORs4jSaDTaNoTg0Qa0aRYkFCUU2nmasfFLHIqm2RJ1xOeNFFpyS+8iXt8xDCP90efoE41O&#10;Mu/ebiPDgybOkabp9uyjpDBKWhemcSrrxQzWs+qPWJ/2dG2Ha6UgGlJfBPQix8fH7HZbjLU8PNzj&#10;is0NgHMtq9WKaZrZbre8/Zdf5Z//33//lBw+jd/oeEoMn8Y/y3j32+9y13eLSufsxZi3Kk8aa9Fe&#10;JMrneWaz2dC2wuu31qK0xhZp/OPjY1CatuvIMTPNE34SY/YUas+U3feJIcFcozRGV5W5WfqhKHYX&#10;aV+ZzykXWe3KC1UYU1CRvqfvOlbrnmmamSYJ4IwRK4CUWJBP6SFIRcJ/TwtVCYx1yyJa0cmqiolS&#10;QvuL8tlaSV0SvCIWUavAVc5aggg530swUFGKj0bd5h4hzcu5UkiwIzQ1QRqiFrPnGBI5ezZ+5Msv&#10;v+RHX33Fl19+RWtaLi4vuL264/b2lsvNFoC2BLa70lOjbWKcRuYpLOqm0zRzfXNN23Y8e/aMly9f&#10;cfn+A7vdjjlFlIJpI1YlXSOJ+e3dLeM40QJt09CcnfHi+QuOTo6k8uu3fP31T/jm579gGie248Td&#10;3T1jTPzVX/0VX/7wP+Ldu3f8+Oc/JaXE6ekpIQS2XtQuj5+tsdYQQ1rOU2MajJZeobvbB+YQiEmo&#10;rNY5KAn5cj7LfVVijiUIqz1pH4MMFQ1YVA/Z35Naa9q2w5iSACpdEBxBrJZ+oKWQkJfEHwR9a1Sz&#10;iCAZaxeF1JyFClYFHRSC+nRdh7Oi9JnntKCqwQeappEiha8Jzx6dzzkTQ6BtW86eH3N6esrquCXl&#10;zDjNBO9Ryi39MtpoEY2KCW2kwt42RnxAS89hCKJIqrRmtV4zDhHrLGSp6AtaJ+JOCmjbdTm2uCCh&#10;q9WKpukARd9Jj87sZylOtZ2ICbl16ffrC8pQew+rgExFgSXh2ItllXTPtDhnWTfF3qX0juoFiS/q&#10;nFno5wZVeoukwDVv7thut2g/k4r4jHOOoP3iR5hSYrvdEmMUim8VqClWJEopeic9uyMz1lpOX7zg&#10;/PlzWH8iiUfOpad0LJS/IlqUTwCF1jtB1kpimLIUD0zjBCGqPXdVpKsyDsqda1MnFF0nbA7TGrq+&#10;R1vpCXTG0rYtfd/R9yvaVVEHnmdiSnSuBzIpTjxsNtxcXnBxccHdtajANq34crZtj2saWuuEjl2u&#10;l3ZZCkpGvp9SQKQUHkim9MNW1Va1+BQaY1iv1zjnOFofs9luubu/Z7PZcHe35eXLl3z+7nucnZ1x&#10;cnKOc44Y9l6RzjlJLkp/J9R1QO5va63YsZRrlnNpBwBJlFRJsOoMXzJGVWiYMi/sUUv5WG0pWGaO&#10;78z5/5jxcW+bLEsfrSO/klHy0RBSzgFkebD9wjxZEtay0e9+tUJ9xOyBeprK8dZzVL7kMTuGZQ1c&#10;0uDSblLbR+rrVQXa79LiVKUqKwcp6o7jiFMiANO2rYia3d0x7HaMD43MFVqX+bAU20qhI3i9eMxa&#10;azGdJHarlVCpUaIYPQzDsmx778V71c9Le0y1+ZAEURLqYbdjnmZe/ItP8+Vf/uIpOXwav7HxlBg+&#10;jd/4eP35q2y1prEWpTIxzqQ4FwVFSb60SmiTyQR88Nze7Tg+PqJfrwQ1cQ5rjSSKztI0jr7v8bMn&#10;3AaUyegsanDGVd+kWlVkkYvPsUpdq8UHLIRYPKoO5MnZ+0CJQqks+H3fsV6tSUWExvuJECJNW3sO&#10;i8BILiqpSYLGVILmSoWJKWC0VLxFcCcVlVRZgmo/WP2M2AmYUolVRJJ4fqUqNlP/VYrsYTV4v4Y/&#10;WqPVvpr8scBAMopkNdpqdFZYlfA+Y5nRaM6s5YdvX/Nbn7xGTQPvby+4vLjkrohJjGYl51c7Qgx4&#10;XZQUlWa3G1DakH1AjRKMtVrk50Pf0XYdX3z1Obd3t9xPch6GEOh7x/OjFc+OT5gu32Pnmd5kzk+P&#10;ePX6FZ+9e8cnn33GyckJdzfvub6+5t///U/4kz/5Ey6vbpjbhvcXl7QK/vov/pzvfe8rvvzsU66u&#10;rnh/dyXiO8njjCYlGCdPmKU3z+pIcpnGKkLQxNJfFqJQBcV4vgodgLUiKJFULn2m0udSxTykqm6K&#10;zHouyEGUV7VCW8AkYvaE5FEWWu0wRrwMpcotiZIElyK8FAtCrpBgNca0BKvONQQT8LMv94deEgl5&#10;RipKo0g6FupnLqbTvvQgQgjFoiBlchTBk0gkKlEKtcpCLwiK6y2m1QQm5jCLxYlWzLP02TbNisb1&#10;zH4nVEQCVlnEIHomhYiyCh2TCO0oh8uW2PS0TUuIFq8i3oJyEMvzfOYa1qsVTlkRNzGO1eoI24g/&#10;mrWa7XZL2nq6rmN19AxnLcqc0/hA6taSKBldKJePkbGFTlzOmU1VZKqI+Jhn8tySi1dpLewI9T2r&#10;pqgytnLeZ6EHb9sbzM8asv6TIjRrcI0ox4YQhOJsNOMo8w5K07aiHNsUNDamBK1UJKJP0CqOzp9x&#10;+uKc3BxL0BqmUpgRJkMqNiQpFxsNNdE4R/AKbRKKlqDBGvGzzEsRqUA7qdojyE9rElYLo0LFwKrR&#10;NKrDjz0ET7Yt69WK06Nj+qZBh0naBFoJfCcSm+2W+5uvuby85PrDt9zf35NyoHUOt5ppXCMFAOuw&#10;uRPaphERD2zCGmhUQjWa1hicdUQEwWyVLccNRiswDSFm5pjBNBgXcY1GtQ7dO9T9lu12y/uL93y4&#10;/sDVzQ2vX7/m3dsvODs7o2tXhX0i83lqNMFkfMp4mwlZFS/Q0h5QEjt1YPwOmaTgsFNcajwHiePB&#10;3x+RTFUuyWJB8A4Kh/s3sf9Q/d/D5C4ffKb8Ry1/P0xElRQH6tep+s6D9ePgO7KS/UmPvn7/3prY&#10;VUwyUZBEFhB0ocDvP1QTxZpQq+VvOYNKRwe+khVZ3FdOnUqLkJzc97WwBWTDui+0+jkzTzN+Xgli&#10;OD4wDzNefZDvDW/Zbrfc/PJH7HY74Bco61BJi6VP0UawFHZCiLJHyUNO5BzwfmC3cyhGfBBBrWGU&#10;9bBpHCnCOE7EkHGmwdkGqx0aRZwTIXiGzcA0zKQg8/3rH77L3/71U8/h0/jNjKfE8Gn8Rsfzt89z&#10;TTpijGIBAJKUaL30Bi4+PiU5q8FvjBHnBDXUWjFOI957jo6POTk5ETRouyW4hmgizloJiEpQXH0K&#10;jZJ+sKQShEDTCOqSS49+inVpzgdJkiwiKUngLoma7N8wDgttNLO3wVgUGX14XLStlKCcQGui94SD&#10;SjtF1rsUMouaY0Eta0/PASJQezKoBsXpgBKkqljEQdU078MNVT3ReLyL8rZcENDlD8t2pJra0DjH&#10;l28/5ezsjNu7W375y28ZdoKSWicBmmqOGIaBqfj7kaVHKCZJzLtGKq2xvK6tJjMyDTtSSnz49oKu&#10;6zh58ZLVesVUEC2/feBvf/xj2NxwcnLCu3dv+P73f8AXX37Op59+ytHZGdpoXpyvePvZZ7x9+44f&#10;/OAH/PH//n/yp3/6p5w/P2ccRkLy/PSnP+P8nYiSmM0t/WpFGPa9dtVmJMWIj3LdwywV42mapd9D&#10;CermnFsEhXLOgpZoTfSR2XsWT81yLq2T/ryspI81Zgkohd6saTvZZiz3lVYaVXoShRalln0UUaZY&#10;iglB+k90RaKlz03Qb6FOZ5f38vjlutYKttxnmmHeFaGaPXqQckKX+8vPVYRF7rlUkHbrNLbtMCrv&#10;q+LGEJOIPIQod2GMFW0qyFW2YlOhEtpoOttJ8k1Y7kFrHUlbsWXQci+qIN+xXksPV5pmttvdovzb&#10;9yL2kK0tFPVVSXDFt0ztRHTn6OgIawyontRmQtMVbz+ZpwQFUAsakAuCIqrF8tyKx2dBC1SLQmHr&#10;eVj81pw8o1p6vKyRn1lpVn1PniZ5H4JeGKNL8g9tY8jGobVmRBDSyk6IOeFc6UmNBRXW8sxZa+k7&#10;QfDGMg+5pvRa+ju6rqXrj6TnKheRlkKNlCLZQS+raQ762zJ5cWx3j35aE8t5kNe1FZGctm3FHmCK&#10;ZU6vVLsoz0+SQsO3l9/y4cMHLr79ax4eHsheEtn1ai12NM0WUzw4Re1Rlfmn2Mh0cp92VhB1SyrI&#10;oahIa90BEIwixSjSPlqRYsZqTc5yDkF6Mle9zGcPd1t2ux3ffPMN19fXXHx7xZs3b/j0zWecP39O&#10;18h2ldF7hDcm6W3UZQ0qPXUyX+f9uYRFfExhqXhYVgUXO0zu8mGqdLCNw2Tp1xiH1M5HkqD1+w6S&#10;QkEz6y91A3mPzpXfl/fVIz9Em/kYkfwV2apSe0qMnBlJSFV9qaKq+88v/z3YdJ23FgprQWhrTzRQ&#10;4g6HbY9p2pZhgIeHDdvdjqurK5y7RWtFSyq9f6HMpWJ/Mc2UdWTGGkvSihAiqSiuxyTre5gmgg+o&#10;nRQYY2qFjuwFwV6t+jLPy3zWOCcsm7E+/9KbPA4js/eYQpXOGd78zhf5/V99/ZQcPo1fezwlhk/j&#10;Nza++K0v8hymsuBHwjwjaqIWZ6XvPudAzhHrRFjBe09KkaOjk0LPy4QwwwxkinoYfPLmE1YroRs1&#10;rcUHg01F1VEbhsFjjASgMVZlQKFcxhxLsJ1LLbF4G2bpPxRapt6vJVnU5YKHafSQxyXQj1EooKn0&#10;MNRAP/i0iINYrYhGaKa1BygVn7aYit9cUTeVADvtF0B12CVS/ySiISbLYpsWQ98EuYoqHKjGLT0q&#10;e0P6JSArQbcuC3QuycasIjFVQ3RDqxMYeJYNfdfygzevcNOOy2+v2d7dweoZrnHMTUcG8SBLotzo&#10;vceHIsfd9LRW4YeHBUnLZHxMJDLWiHnvFAfGzY57PxX6cUG95oHx7p61H3j5yWt++7NP+cFnbzg9&#10;PaZXGZ0CVluapqNvOp6fPuf5s3NePf+EH3z1W/zP/8v/ytfXXxOD5e7ymvbkSMRvhi03NzdYY3h2&#10;dsrF/X3xJZRrRJRE3uhig1Aq8o2rgi9ZFDSL+EzXGLQtkuPek6LQNbWqYh6SRIhKntw3aI1xIlbR&#10;9eLpmeeAUoFcfDZrYk1WeC9Be86idJqiIiWxMCAmCZyLoE3wpc/FiHVK3/dSyGBfsa9VdZGD11Lt&#10;RuOcwdlKuU4lCRJ6tjNOii9RSdCN2ICsjhrp420j2QoO4Hqhs+ac2W1EiXbeiipnTkKdbluFyQZr&#10;O5xL5GkudE/Nqm8JqiHEiE+GlBwTjuQS7boT8ZDtA8pYUkhsZ082kphlYwnaktse0/fyfA2e6Fak&#10;9gizPkMbQ8qnGKWgIHlKI4hsQeCVromTJECqeKMZVYyntQTxVu97cpXWOJ2KpL4kw1mFIlpRVIvx&#10;6FajuwndzYTyfVlpQk4YJfRzbSSxXq0M4zSCEe9NjdDxlRaT7Br8WtvQdT2r/pjOrcm+iJLsdlx8&#10;/XMe7n/G69ev6N/1tK3FK0HWAi/QpsFqQR5b3QiiFyZ2D1t6K0i/TYIemySVJJOl9ynkSYSNbGae&#10;PaMWv0k2M6tomOmwoYG5waYVxlhC8FxdX3BzfcNP3v8dd3d3zLv3GGM4bo+l+OIaDArt5FgzQqXT&#10;usNYh2u2WJdoVaDve44ajSJg4iwqjsqQgYd5lPmw6fE+MiRF6xRTKbyFrIhIn6IIm2Z05zjSx6xO&#10;19xe3TLNI9+8/5rruwsur77l7adv+eT1JxyfnKDtSqwnNChTnq0cxVdPa4G2D0ZN8MpMTlPVmaii&#10;MIcLQFWq3f+99inWAmA+zKFqclU/fPCdauF5wqEQ2z5JK3/Ly54sW5H9OtyPg6StbvIA/1QVgVzm&#10;m+WFklNmsq5JZy1ePj7O+n2qnBlN3bc9hTaTiYdw6iNoVQ4mJ1Eh1SoWkZoIOVLFpaL5Jda1kC0h&#10;S//y7DfM4efM4Yo5bun7HqveggmY7hW4SNZnKDOT739C9SIFhUqKGDzR1xNcLauUIIvRlD72Y4w1&#10;pLgTpfWo8CliNKVArPFTZLsRKnkMIjSVQkZFUXb1KWDQoDOvfvguf3hCDp/GrzmeEsOn8RsZX/7g&#10;y1y90lCKGAPjNJGVVLSaTnzWFs78khTKQhRjQulIjtJbpudZVBedo+ukyr4bdqIsiAS7We/75uYp&#10;krUG4oL01aCXnMUeQYuReEVeFkluShJVvdPK4pWy9C/KZC8+R94PBQFql9YQaa6vc7FCGwnq5Ttk&#10;c1rrIke9R+lSTISihFpZMEsPRNluysLJ0dqIylrpk0kUIcyS5NUktK7Qi91G3auD6uzH1dq6L9lm&#10;qodd7ySZOdVwfHxM3/fc3d1xf39P27a49ZpxEqVArTVzacYPXnrwtHGs+hXaNkzjyDRPCxVPI4FX&#10;zkLD1Smx6lu2ux3TMJRKrGYYB8I0YIzh7au3vHr1itOTU/qu36NfhTaZ8XT9inmcePnyBafPznj1&#10;6hWffv4Ff/RHf8Sf/dW/YxxH/uav/4YUE+cvzpnnmSkH7u/uSRRfNzkhxJQK0lBQQUAX6l4uKpCH&#10;iGEIYUFmRUVXkbWo4qnSr6mgBEKqJIym9H3ZRcETCsKbVAk05B4PvqLsZr8/WiwkYoxY7WhcgzZ6&#10;Uais112VYxA0aI82iPLg3ng9FRRTlH8T0QvlOpOxVpCrGsD5GAlR+nxtkmuRklgZaKXJesY1hc5a&#10;/A2DD/hJCiQaoXR5LwnHPMnzaqylM4a+sRytjxij9KhFXywyXEPTNDw/f8F6vWb7cMfx8THpRtRI&#10;x2GkaRpcL5TL9XpdBFsEYR2mI1arFev1uvQFSc9eMK2cK1MTtBJhqoLY18Qwq8eJoSqm8GXes1R6&#10;bSqIY6WC20ILt8XYXBfF0Yazs2d8+KncQ6JU2mC1+KPVRzpS1A6NwRgriFzxdsspE3JYkOmubbFF&#10;jbMm5sO44ebmhsuL93Rdy6tPJVCtt0OKiaACqDLPFIr0drvhJ19/zebmPWSw2ZcE8SAxVIqQi5en&#10;lvM8KqHHz6rhxYsXrI5eynxeRE4eNvdcXlzy82/+lsvLCx6mW1CKvm3p+56VXQuSWp6RkAWE0sW+&#10;wylZT6yVFgWjs/Rwamjaljfnn/D6FxCAOQAAIABJREFU9WuUMtw/PPDjn37L3f09Ohc0NGuMFdGt&#10;WPvSS6tBLaAtitc5c35e5otCnf/mZ99wc33D1eUVr1694tWbL8SDt1+hUAyh9N8iStULFbckXBUM&#10;q0jdo3zoo6Tw45EP3ry8/zecCuSDjcvaVNOwj8cenduvgOXnAeIniqJqWY/3isl12wdbzt/5n4NZ&#10;6/GhPjrsfPh32S9JcuVTxiiy2ovsxCjo3zgO2GbHNE4MY+Dm5obdJksMU5C6mGZOT0856U+ErdGI&#10;nY5Pd2LLVFR8U5L5cYlBKhtJ5dIeUhg+UOZ+mVdttMt6KGJ0VgSslMIfzOX1ICvzQ+xt9mZLSile&#10;/vBdvnhKDp/GrzGeEsOn8WuPz746z9HHZQJECXUCQJtI4wzWNFirxAagcEH8LBU7rWEYt7jYFGNr&#10;hdMNzlratmG1WnH/cM8wDARfvNmSUDe1kYSrdm2kHPF+JpSAMydR8wwhLOblC0pYFmgQlU/p/4Cl&#10;OyIbYhAvuhhFWQytRGbdNiglnmfWFnn1WOmkGqMhalt6wIrKaVaIX1lBHvNeFlwfUGREQbLsSgkk&#10;apAhQy0BY80oDxecOg57CPPhAq0erxmCsCiSQeg+RqrpbdvwsnWcnZ3CuENNA45MqxVjSkwhskMT&#10;/UxDxA87yJnjvqNpO7TOjNOWedgUFcTih1fsIGKMzF6Si+0o6oXKrWhTS9sYkeXPImhzZC1tzjQ5&#10;sraadddgtWIeB8ZhS9u2qDzRdivQms6AVY7f/U9+xH/zX/+3/A//0//In//FnxPizM3lDcfOoKIk&#10;1EYZurbBe18EisCXRLZ1jpwyvpjCW2uYvSR5riiuiojLiFIJ64yojSIJ5DSFYjSfUY5CMzQkXSxK&#10;tCKRmGYpGnifSEmMtUOIxAjWCOXauZ6+E5GU4EO9+AQCbdOKqbzKpAjS41h98SKDF1sHYzTaVbsU&#10;QbmtMSgrz0alraUY5eEhkWMSleCCbueYJVNRmRwhJ8XF9RUpJdYnCtMYea6TIk4D9w8PDDtR2Mxe&#10;lhxB5jQpZMZ5wjaGxjWs2hXWWloDjXFkZTjqjxiU5uTkHHX0nLZtef7qlSBKlx8I1uFjZkiR4L0g&#10;CDkTrcOuj2mPj8gZjlzDoGa6rqM9OZezF45EZCr6Qv2UOSEtiaEIiuSSCGmkuGQK8me0/Ax6DSis&#10;KhQz5QsqX6c7DVTKaH3OI11v+eyzT9j9/Qk319fsxhFtDa1xxJzQSZRhAxHXNEI9LobxaLHMETn7&#10;gRBndHOE1oEwbQiTw1mhOhqbWelIy0ynPJ2J9C6hUsKYwKxbEtKLqZRGhVEQVf9LPvziL/jbv/jf&#10;hDKd78gZmhQkcSo9iiGL6NSkBDXZFd/E/vk7Trt/QXNqICk228zDJvPLX/6EDx8+cHf/Hu8DTSPC&#10;Y0et9EESMsqAdSsa17DToSTEIhJlVYsxFusixiqe9QajA6e95dNPX/CjH3zJ29dvScDdwx3HRyv+&#10;8i//kvebGasTk5L51GtIKRSxLZlwlTFYK8WUOAf8HGgai3GGVSc2Hdv7DQ/bW6avt1xcvmd3O3J+&#10;fsbJ85e0TYMxcjxNyOiUUKlgXrUoSE0a5T4L6iD1+U5Ir1gYvHn/s/5D7dePA9hwv71lM+pX/I2S&#10;qMEeLcyP9uMQc9wvOd9NEfcvUhLfvBRPqQhhWcuEsbNXaNXJ7Lef9whhaaFcNq2RbFqVL0z1JOhd&#10;OS95n5DmDAQgkdMsPpxKimY5j2RmJn/N3cMtio6mtSR/RPIKbS7EhioNDOM9zjyjsa9pjzspAnYj&#10;OgSG69c8zDel0GeJ2pTCQirMIEGhQ5xRSG9vShl0i1YdmiOh5OtZGEhFnwArlGe0IvqIsw1JRVTS&#10;EGdivZZGLccrxT+5dq9++7P84W++eUoOn8Y/aTwlhk/j1xov3qyzBE55kaNWyyIm1eyqXphioXWW&#10;JGcYB6ai5mYXuXehIDZNW+Tg5Rbdbrfc3t6SogQRi2ea0kU9U7o3/OwZx7H4zAFZXq+Um31VswrW&#10;yO8pVVEPyAcJVqWHpJxw1tKvV0IpsftkTar4DeMo6oxVRUwrJctSrUCrvXhFSMXvrCA6qhgQixLi&#10;oUHxfj9yqu38ciQLDehX1HHr2DNy8neSwsfJYlFVjRJcx9IPJFYdR4y391hnxRuu9Lc55+hMz93d&#10;LX4aGIYd/WrN6ckpMSuur6/Y7CYUkvw4Z9FFDdaXiroqKEL0WXr/miOc21sGpJTwIdB2IlLTNCLi&#10;IffUhEeV30WmP/jI+vRU0A1nefX2LQ9X1/zhH/4hf/Bf/AHj9p5pnul8YH10xO3ltzRNQyjnwRTf&#10;tuirKmQkxlBowlak/FNEa0PX9RgjfpwJj3UWoyzgcLotn91Jf165EkIpNaSKRiJ9tXGUxFAKBkCp&#10;HucIGFGLXa/WxfMK8Ww8QLx1sWFJUfY3xUhWeum7FfDFiKWKVguFORcxG6F7C5V7midylP5HZRWR&#10;AOVapCjPXVXEFLTT0tIwe0+Mnt1uR1Ij+kiUVZ1z3E2THOdUKuIWSeYLUGqMPOcVhRz9JAh/IwjM&#10;0dERZ2dnNGevpBf17FxU+2Is+1up3HLMfhiZ5wmlRChIkirNOB0vCqxCLxf7HKtL8laolEsZpiSG&#10;ZOlt01mSZ01JDJUkZlmJQbgpfVQ1caT0i+XSt5hievQc9n3HJ28+4e7VK3a7HX4YF6RhmiZU3PeH&#10;Sq/kvv9XCkHiL5l9WNgTgCgozxOdkf0Zp6mYlBckulDbM8KMsEYouzVBiEUhNaXEw/09250UfULa&#10;kvOe4l8TwylI4Sw6SVyDlntUTeUaOMv93T33m68ZhoGrq58zjCPGJFarHmNcebblvo/zLOwTLcfV&#10;HMlzr8q8VMU8VVE6BunXW63WvHnzhmfPzgjI8Zwcn/C7v/uc9+/fczndiUpkksTPmDKP5mKCXtar&#10;UI5P1IEbKXLEsCiYtq7h7u6e7WbD1dUVdxf/lhfPn/Py0894+fIlz56/pm1bQHpbG+OW9TDlJL3v&#10;B3Pwo9m6/ukgrK/6m6qIzqiDxCznXz/+r7129fo//ua6W+V+3md6vwIm/O6264q1JMV5z9apVNr6&#10;nXumat4jovu93P9Qj/eztlAsAmwLt1UJ6ua9rMmmzpe69LyKaNz6eC0egb4tBZATOSdmIz6bQZgK&#10;RmuS1tKPmzPTtOXm+oaTFBdVdGFrmPLc2sJCEoQ+lgO01tJ1Lca0pc9W1gtj9MJACmW9r4XJqupM&#10;06B9FOXzLCepaRp8CMToyTGC0bz87c/yxVNy+DT+CeMpMXwa/+Tx6vNXOefEFDVazYhgnSrKnEBW&#10;5EkXuf6tCD44CXhmX+TXnaLrLM4ds91ucY2hbVdYY1iv1hyfnJBS5PrqCpUS827EDxOtK4F3kEqy&#10;MjIhjztP8oHWdEtSobKmaYTTXwNarVQRCihVR0IR7lCiWqeElppTlODLaprG4qxGIxO3bRw5y/Gp&#10;3JCZmX1ExyyUQ8p2lKBDeknAMuRIpArOZCJC48wIrSuXhMcaXT6ToNAIY0zEHKjha8qQc/XQk2FK&#10;IKFz8ZYqYj+hIJiqVDIjIp/fK6lMrrsjnHaYu0uerXp+7+Way8ufsm7PeLjfcs8LjNPcJ8X2fkuK&#10;F0DmbobT8+e0Tc8v7+7ZPuwIMaCy9Feu+g5rndiNjAOkTNe20hcaZlaxZZ06hlYxJ8/D7hLvA99T&#10;8PzZOW9WiddrUGZkN1zRr4voRJjQUdPlRJ4h22N8TqT+mSRgg6c9OuXz4yP+qz/4L/k3//1/B8Dp&#10;979P4xp+3k9EY1i7uNBgU4iQFX6a8XgpTqjSKxoTRhka10pvmjYokwmmJ2V5jySPMEXpu0wqYp1D&#10;2ZL0a+m+SUGQBG3FvkEoznkpDHS2IdfEyWm5R+NcbFJm5kkacXNKTNGQkydEL9faKozVpbe1/Esa&#10;HUEnBVmJMu4cmObAKlvcsSjtaq2YUNIvGjNziDAXUSdjsY1bAi/TgO0Uvbf4acu8TVirUKol6oaY&#10;DEwOFbeEccSYDqUyczAYq8hqLc9wnklKs+larDX44idICbZSuOBhYzixM20+Iq4yOSamMLPZbYnT&#10;Pf1Jz7ST6+jalnm3Y3d/xScvTlEYrDacn3wm0ecMjW1o7FAS5yN5YkqvscYsqIQg/YKcomKZP8pz&#10;jFhctEwFGZRnXCNqpKqqURZmt1IGlaR3UeZKaNuGk+/9K25+OtGnn+GDxugBnTOmPSGkhLIdKWk6&#10;myW5T4EUPdH2Qik1DmcdrjOsjo950IGby1/y+XExum8jU97i8iUta4z5DO8bstWgrCTWSO9jTpnc&#10;JnZxSxtOadMZr730Du/iCoBNK2dnVfzxonOCpCQLxuJ8xijLy1Wij3dsfnZDjpG7+79nGAZM2NKF&#10;yHHnaEm0eiDvwDcOnRIX0wPezxy9eMmbszc0rkMphdPCFtEuY1vFlJ4VYZl7lNKE8YFVqzlqZ6J/&#10;wLgWUqLVLznuLTFkUgKru6KKKwn7KgcpNqExCmYkyUhK40MoFiaNzJlKaOXrZyc0fYufPQ8PE//+&#10;l1+zzZHrhxuOv/3Ay1cveffuHV3Xk4w8P6mImpHluhiEkZB0Osh7Ps6I8kJtrawSclkrCspWxZdq&#10;grQUjEqhcY8EHm61/LckevX3g85ASeoOGSYlKVu2VBOdXP1IJRnPSD9tLtvNGFH6pbIZhC6vkqDW&#10;2ezbKZbvXha0fT+hKgjpoZhPVpmcB6oVk6z7vqiESvJknCXmRAoOcMTYk0LkqDuhf/M5xID3M0Oc&#10;6JoV2p1IATOeMJ28Zpp3dKvXuK4lTzMqDIwhgNqxXstEmFVC6x7mGe+3Rd14IhYf41pAF0q0p2ky&#10;q+ON2NbMHcMwME8B14qiaVYwTbFcR03yabECiTky+xmF2K/EOKAVOCMJeIpSKHn+5Yt89ZPLp+Tw&#10;afyjxlNi+DT+SePNV2+ycN9l6q8JjzA49j59NViCwPX1jNIB1zi6ztG2LdYq+lVPzpbVaiU0riSo&#10;iUz08n2izinKXyFG/OSZvcdPotLXrlyhauxpLIv9Q6XLVWSzVBbFD0xBjLL45X1lszbOV9TOGKFW&#10;OlvUNudYDMaFqhfmsfhiFbpMrNRalsp7LBFipXzIudpXMLXWaPQiRpNTKup5+4WQZZ9UPdClX+Ux&#10;Jro/Bx//ngq1SdVarpK+whAUsxfV0OcvXvC9732PYbwRn8g0oI2hdz3jNPLw8MDDwwMqb1Ba067O&#10;mOeZ3XZks93gp4Cxhq5Z0TTNHgHJJaEzEvinWFQ1TU16C0LQSJ+UK0qBXd/Tdi1Gm6UXCxQGTdaZ&#10;IYyi/Gkp6pKCziaQxMMp/tXv/z6vXr4UEaEQ6U4EgUxZ7FNSkp5S7/2SJAqCqEGzqBbWaxOj+BPO&#10;00Ru0qJyOPuZHDI+iJKntZa2+HMaa5a+sMye9pTzHp3WWUsSiSaTFgVdZpjNJIlqudTeB+Zp2vO1&#10;VCyVaqmIZ0TddprH0hMnFKV5DgzjSIpy7o1z0p/oxQIjFkTXe880yrmW51Gec2cdrpE+L4WgKfUe&#10;C95jnRN6oGsYduL9WdEsUX8tfZlKno1xnFmtVgUJ07SNEyPnMHJ9fc0wbiWAKpcg2ns2mwcuLi4Z&#10;xoFWqRIMeulBfPGCZ8+ecXp6Up6ZUqVvzYIUyf5UOwq9vA8qore3guGASbA8YcvcVv+o6ieE7lbR&#10;Czj4/wPK90HAfXR0xGq1Rm3NEmxX9VjIpILkLM+v3iOH1lqcswy7gXmXef78BVMIXF1d0U8tr16+&#10;IpY+JVOC50OgJqVUPPHK7c3j8aujyorwyM/q1RajFOhW62NOT09Yn0kClucdIXg22y3ee2w1bEhJ&#10;qNbmoGgGBdkWxkh9LlShYYsqbhX6KKi+Fq/OnAPDbkfwfWGbaOZ55Gp3yTAMMu8W1A5qIq8w1hLn&#10;eTnvhjr/SnLFIdWynBVjLMpljNbc34m4zTxP3Nxcc3e7YTcMNE3Lixcv0JoFla/3lqyXaZ/IHSaG&#10;BxdiUaQ++Fvtnz/8XLkg371K+aPfP3rDYZKXD34uSeEBElfvWVW+Z0kac114l9PD4fNT+68zLL3b&#10;ta1A5ld9sG/7dWzZfPrOnu+/J8v2Q4iEIAJo+9hD5rzKqCDvkUVtNJaCwiVpE9DOynxbkOSTdAzA&#10;MDY0bSusBGvQShDu9Wolc/xwRzyKkI4Zx4Hd3RXjNIoQWbnHV/2K9dEaZx22a1itemxry+mrmgSC&#10;bsZQipRFoyDlA/urEsfAwf1rZF1RaV8UyGWdOn33LN/97PYpOXwa/+DxlBg+jX/0+OTLNzlEoU5I&#10;gCJiK8ASoIoABSWwlv6BsVCHnj074/mLU/ENGrekCNvdjsY5tDFl8oZhmBiniXmeIcM0zsU2IBK1&#10;FXGDUVQO0UJZM7raCJgi1iH754oUewi+UDK1vE8JzZGa0h0urEsgqNDa0jYdTSc+aSFEgspoo4gB&#10;fIilN0IsMUL1l1MaUxRKBbnh8cRd5OSqubZRmgikEIV2kiWJM6ourPukcqn0Csdo/w9Epa7GtGXR&#10;TlmS4pgSushho0V6XwHr1YqjInDx6ekRJ67l+ufXIu6hO1KM7ILn6v6WD5e3zN5z0iUaY0lJsRtH&#10;kfL2EvDrIteutKLrWsZxgpyKUbgk1NZq+r7ldL0utJ4t9/d3xO01zlnOzs744uVzTvqGo85irGL2&#10;E3EnIkStsWBgsr344SXNdgwoRvq+FzsTbRjnLS9evuA//c/+JX/8x3/MSe/4cPFLoh+EltmaYksx&#10;iWVFofEsVfi0N4+v1KhKG/IhoC2L4EcGQvakWHpI2asKppyXRM8au/QZxjAjXiqloJJEwKaEkCiV&#10;SVH6Y6wxtI3DGs0IhHnGx/IckMlZY1K1EXBY4xbRGgm+5Zi00uKbGBLbTWIaROAFSiFGa+YpMI2i&#10;tOeskmq3UqjG4UyHQuO93NfONajoy/VXRRykmn4LRTwnOSZt9kqGtcIfoxRWjDW0/Yr1+oi4SdKL&#10;HA3DztO0nvzMQLBM28Q8JHRqSWFDjhDmSNtojtYnvHzxmqOTcxSGFDVGNWhnyjMYl+dnn5/taWhq&#10;gWb2SZyGwgBQ5fdK9z6kr6kyb+wTwcPX1LJ9HiWGJ6fPOD09ZXttxMpkoX6XOWUJkEtClGthq4zg&#10;aYxiCl6KVD5wdHRM03RMs2dOAyGm8pUZskeh5RhKny1Q1BozdYJJSpOVIRlHSuApdGNThJZMLvf7&#10;SOscXd+x6nvOzp+zXq8JZuBhs8G1UnAZw0wGbCfzdGo0QWs8IjxEsX1ZFUPv1fqYvu1olQjtrBHl&#10;WJPABGFetFroy7FNXG12/N2Pf0oXJ169esl6bXl4iPzt333NzfUWXRDONkds6XMLMYh/ZfT4LOhM&#10;LslY1JqsFSFJchIPMykNWI0yjrZr2A3CDulXPSfH55ydndGW3uWUAh09RtuC+JcJvNiFCGe83oXf&#10;jeF/9d/qE8/yfxn1neRw/66Pt3EgAPNRUrhs9wB5fLTVjxLEtHx2/66SG4rozOHHlFqesYVWrQ6P&#10;Rh1uQRKjj1Pajw7eqBUxi/dfisLKMMYuVjD7RFzLmooWpWUrG0p+xGiLMtIbG5Hi9Gq1xhjLUViV&#10;Au8k83oUv2LnOk6OHa7dSiEw7LCuQ6WIsjvSNKL0jHOKpuuw7QprHa5tMa4jKSlS+tlDljk5RfGo&#10;TeU5jylDLWgjhT5yWoSwNBprG0lAVUJRRcbUom3w7NPzfPuL66fk8Gn8g8ZTYvg0/lHjxWcvs4ht&#10;FA8/JT5RofTW5ZoYlsq0cw7rLFplgjEYJ3S11WrFPM3sdg/SEziJyIKxFlPQHvHFmwpd1DCM4mko&#10;eZAoxkVbEtSSjNZeObL0Aiillx4dyucWFU4yMaqlGX6///B4uaUokwndR/oak6BWxdDc6F4CbZVK&#10;n5fQAkXVstLGirdjCdDrGp5zQi9y3fKFtR+F0rOUiPvX2IvWVNqRsfYgeKjVxFot1XtPvT2mgQTF&#10;tdctMQwDTRYFvteffLIgFkfHx4xes7m+4cPtxNXlJbtJENMa/G/mmXEYmGehXjauRRtdElMYBkGN&#10;GivvpyRVtiBy0zQxjiNX0y0xRM76ltPTZxwfrzHGLP2FShXVzWkWo+s2iUhGLQLUHiQj95DSmlRo&#10;VjElfv9f/2v+7M/+THopQ+D29pa2bdlstqVCG5d7C3JBw+JeqfGjav+CNiRRve36Xp4HJ4jcOIz4&#10;WfoQAZSRqrpQPa0YYKc9QqRK0JhyFiqhkR6qw94ckOttnV1QuNnLPerDvCB9Uo13xVuwKwWNINen&#10;EfGOmgyHEJhnKbpAxllBA2sRI8WIlwpEoS4lpoKwpJREFRNJKJPZey1WX73z83O8D9zfD2J6r6S3&#10;0RQEXifN7D16mmmaBm0MPgh9UZDkWOYLUSZenRbvSKUZxwE3e+n9altiiOy2W1JKgtAglh+PJflr&#10;ESiVOUH+XueHBYkoT1M1uq9Pz5LgHSR5JebdB8QHiOEylkfv8Wtt23J8csJQbGVikutPSnvUunx7&#10;nadSzuRyb5ssc20OEykmuq7n+fNz1n7N/d0dwzzgvccdIFQ1MK/zjToI/h8VyZRYlegYBaHPNTgV&#10;2rMiY5FCQt91PDt7Rtt2bLdbhnQvIiytJBe1r2u1kt7i1sp9kHISm5pWbENy04r6sRO12N1uYBwG&#10;hkLJ00XcIydBCtd2h3WO2/mK66srPnzdcn5+Rtet2Gw2/D/f3HN/d89dFLGhMUsgHZL0AKIRBkpF&#10;Ytqek+Nj3MqRlUIcJ1QJ0NNyzqgK1+UeVSjOz8758ovvc3p6irWOaZqEzXCAmKcynZfW04Nb4v8j&#10;dj/8cy4oYoF8xTqHPar58UcOruOj8StyrazUHg08fOuvTDYfv16fFWBRnc7l6w8ZNHuUtHoFJ5TJ&#10;B+jlYWq6p7jW1x8fxh5ZFN9dR85uUQDds2Q+Ouy8//xhXaiqUMdU5wYpKist6/00CfXczzuGQfq8&#10;rbXYLHPpuBuYZynSNU1DxV6dFkaGbDsWNdyID55xGJm2U0HchXEhLQWaHHMRtVPL3J/z47lmf232&#10;J6iuC3mxx4Hn717mq59dPCWHT+M/OJ4Sw6fxDx7nn77IdWKuypni0WYW6lmuUJaqQYwAIaLyp/Gz&#10;5/b2ofRZZaYxEkImxMw8Sb+gaaVHa548MSWca/HzLLz5VLIpqzFa0TiZC52zGC3I1ULFLIt3Kr+L&#10;GbVBKb+YQqeol8Vp38dRlrgafOWMT3FJHiAzThJIKyXIT9eJfUQMaS8gIvU9cqkEQiIXNHQJMXMm&#10;J+kxS0oAiZzE5kD2Xz2q3AKgDh2i9ktpJi89i/UaZFOEL5bEUAsCVQPd+q+gVccKzhvHc9vycHPP&#10;0eoUoubDduD99Q0/uw3S2+BadGshZfwcCTkyzxHvE0plopEarzJiIO1noSPm6BnHLSpHjLE0fYdW&#10;kYu7C5x1nFvAWV4pzymBt63hs9Oetct0OhJUlJ7QKGqfWUeUtsR2TTANWUvgakLApMhKbhW00vhp&#10;4Ee/97u8+ewN3+we2I4PqOSJUzGcLz2mlcKckiRbuSz+KRWxI4QGKX1H4BpHKEhIThlKtbpxDSmk&#10;Ul0OpQdLPCmttqhaHfYerSTZA4RKVKrFztgluJTrG0WZNwYRKkgZoxX9ShFCwsxmEfYJfpZnMMm9&#10;GLxUuRVZ7PCKcEe0BkVLyIGsSl9O0sRAqaw3JCIhVAReemunKVATRXkWSqVeW3KG7WZbTOwVz58/&#10;Z7cb2GxGgCVwq96f0cs9PofIOM2kzYBrIn6OKAxhjjgD825mc7fl+Qt4dvSMo+6BD7tvacicnZxy&#10;zAk3Nzfc3dxxf3vPs7OEdRaF0G9TqnYfqjw6pZBUEblcH3+JuuSlim7I+w+fw8dhqvrOv31wXqO4&#10;+pNl+wBow2p9hLGO5D05+UXQq9LgRdRGLyi81pqkpOizbhqmUQR+jo+Occ9f0nU9KjpsuyLN94L+&#10;lf0S8ZxIJfCZbMuUUQJpVSmX0occtSXqjC/2F7OY0qJLwO2cJqTEMM/ozZbNZmC326E7z4vnL+Se&#10;VwpDJyjy2qC0IbdForVpyNaitBF1VOPAWnJIjNPE5d//VIzGZ1F3NCmUAp2XeztPOGsxeYNSmsbM&#10;pSAGwziCPZGEW6+lWJRrgi3+kj7KvT0jwfvqxWu67/8WfSeG41lblIKoZV5IORchtVAKIAFlwDiD&#10;ayy2sVI0RMSBjNGowiZY7r+ylEUxTixlqHoD1vumFvn2N+jheiC3UlmzDtC+wyQzH37+cBxkcodF&#10;jEofPfz+j5k039nUsn9lHws7JZXfUy2s6X0PZCr3d4yRyo4/TADrBr+LjD4+AAVE7wCLNS1S8Kzf&#10;EUs8sC/Y6JyL72Nd4yk9v6AQVN1oik6CxC/jbmYcp6XAFKOSuMVDCIlpN/KwGZnLM0hIxAgqF8Sd&#10;oszuOrGz0hYfFcOc2I0B5ojWWeKHkBZbFSm68fh6pMNLIG0r01haVJbzp5bEHKSwhVK8+eLT/P7r&#10;Xzwlh0/j/3c8JYZP4x80Xnz2SlIdddD7V3j6WmtRdgyBEEplMIskd0USIS4T9WazQWwqNCFMZGD2&#10;0ktlrChh1u/RRlCpcRhEfTSKKb0oxFmcawRVcapM2Ln4BaqifCaUwOozp3XtLUpLZX6fTMk4wBUW&#10;rzeFYhxHvBfxDx/EEsMYCW4r6iKoU1pQSlMMlNOjhXz5Amr+mEoFkSWRPdiPmrCW9+6DVPYk2IOF&#10;YykQL8HB3u/RZCMiQbpGpRK8hBBZr1acnp6KOqgxhBh5fnLCbrfj5vqG+7t7xrH2YkniWumV0zwt&#10;Agh6EdZIBAIq7M9oiHI/dM7S90L/DSFwfnbOdrdl+7CjbRqOzo94+fIlpyfrgo4JNTJFaboQxdBA&#10;LKIOFb1MThAitJFzGuTY/TySgZOTE7766iv+3f/1f3B3e4cr/oyubZbrnyu6VFAfZcwSxORiCq2g&#10;iMRorJX7v94j1b8yZ6EJyf217hqyAAAgAElEQVRa+getprNCOdVKEXMNqvY9eLqgRnuadn3u5DwK&#10;Na0YKf+/7L3Lr2RZdt7324/ziIj7yMyq6uqqanY3SZFNim7SoISmYdiCJQ9kATZoQIAFGTAHnnkg&#10;D/wn+E+wBoZGhgEBlgDLgKGJQAge2DJESDIFSk1R7kd1V3cVu6u6qjLzPiLOY++9PFhrn3PiZla3&#10;KMgTVZ5CVt6MG3HiPPbZe33rW+v7vPYMepvKYxOtV9DEmIaBeTalOx/MY1Pvl/Y5Gqvm4jJm16At&#10;L2ymsjN6rJVJrpYZ1QexZqq9d+SSjfGfVH3URVV39Z7DYU/T7Bc2UIp6yVXl0NMwMKTEYX846wWL&#10;QQHncBqYJrOd6Ho9bhe0R7mJnE4n7saJ+/t7pnkmRH0OSzUVRaHRUlbJyrMsPVHL3+dAUDP06zxx&#10;xjC+sK2IU6X33QIAgDPFfwfs9ntCjJp8WukAZRIQvFNFW+e1ZzrGSA4NOMhJfSVb681sau9TEzkc&#10;Dpzmfunr3aqiLkyPrGxpZae1kkKW+Vw2P58lqliBwzTPlJtbGlOZDSEs48I5R4M+p22rlSFNq2NJ&#10;GlUdFeupjD7ac6C9Vp9+8gl//MEHcDxqui3r+iHFKlW89jh2fjBG8WiBsd7nsTzFec9MT8nau60A&#10;QsfXnFUgarIe7yehIaWvLM9DxV61BFu8Bu8L0PZe53qWadXWwjXAd7mwNCfY9dfS8owLZRlfWxB3&#10;xsBtr/Xm35r0UzDglvuyfscWRC4/GHhwrn7+5Vjh7Du337d900s+u7BysumltnNbSq5tv7XVQcWf&#10;1EN082jqW8t2z+v31VyLnTEVbWu7xTp3rO93iBfr3VsT2VXgTWw+XvdVgbxaLcW20ySvqAr2OBy5&#10;vz8yPfuJVcAUS5Tr+hdQJj8Q6fqepumZbV5WxlrHb9u2lJx1zs0F78IyFl5ICmyuwsJWm30M9v6a&#10;gFgSncYyIvDOz39JPvjeK7XSV9tnb6+A4avtZ26vvfMF8S7YBM/CFjq3TsbBB4qTzWRrk2oxzyaN&#10;Khe/wDQLuUykeVZRgbZFZbc9zvpd2s6sA7KyiiLah1fwqO6meW65oCAQlJ2Zi2WCk06y3jPPk/U7&#10;aYlhDKowKVnLNJ0FJJpE3PoprQGjiFipHYAnxs7M5T0pTRYwaTCvAaU3hrDaAzxgESrIY11IF+by&#10;wWLtg7fF3AK4+iEDghXI4NVAvq4gAmQRxYGu9q3pd2YpWhqVHUEylIQfjlx6eG23p71KCJmb26f8&#10;5DRyK44p6IIXSyK4iIg3q4iZIph9gfaKqk+hiQHkpIbjOzWw3lmv13g6cjweGbKKi7zpE48uDvx8&#10;H3gSCo9D4pGb8UzI7EiT13Jj0T7JUAqtVxGbtgR8UCaylIHpdMs8TApuPOx2O56OI9/4rW/wv/zu&#10;36Pb7RmHkX3TMeb8Qga9AiVfGVdfQYKs94tCFr+YyKekVh5iNgNU3060z9BLZa29qSCq0qeWACYd&#10;QiUTawlpyYzzZH5dqAG7ZYlVNMdKod1kpVQdzjXMQTidMmnWY5IitG0wOw0W0Oe9s7Gl5cSCN8RS&#10;yFmsTxYaC4iaGI2cMJGlkhnG0zKu9Np5msYzy7xYm+SMlRFWEB24u7slxoL3gRB7fOjwsbPezczx&#10;NOJcfaYEXAGZGE43fPrJB4zDM453z4h+xEnmdLrFzZGSZ5BCTrP93C5BovaPrSXY1VvHLZFnTbqs&#10;f6+Pa72X24h1GRKbALW+pVoMbN/7Gd1iPtJ2Ow1QrWe7JgVWNGo9RpYQCCFAZZnHEe8ibd+TiyO6&#10;BkFo+0tkHGn6A+IbUoGC9s1p61JZRHjqwWrCpzI+VmaPelqCPife5qZg1yIlLXv2Tsd247V0MriJ&#10;Ms5agmoBuA8B17bq8dZF8I7kW4r3BCsVrQm14ArZR1rAp4QfRw2W58FYZ02ihaYnTxlxgVQKhcZA&#10;gFkGSMSLp7EETbDSfI/6VyYcAWGwe9ZLYSeFaOvc7HQ8iFctaBFHwVMkIA5yUZXIYRqY06zLn1Mh&#10;Kpc8TduAz1D8BoyxiKH5Crbs+i9Tf2Xslh/PxUWWEWTJJVnGbgV9Nu8/BG+ujlNRhvAMPNX16Jw1&#10;3P7+ZWBw+WwFVnW3su5/TUysu1jW2+2ztf3KhUF8kTOsH/EuLsdcuVdl97XUNlc7jiUFpJUTFYTq&#10;Gr3NeawAPvjArt/TxIQtBZQi7BOMQ2Ic7zjdDuScaaOWzktKqvTr1UqoCS0BmIaR4/GeY62wiFYN&#10;UFh6F7H7L1mVkJ3UucqmZqnpCGfVKBkfNXmnoLUqlde5Uy+2gJVBO77681+R73/vvVfg8NX20u0V&#10;MHy1/dTtC19+W5aMqdQJ3QI1oE612diyyhBWeeZtZlo90FSYIiX1LCsl04agPjzzzDgMPAeEwm63&#10;p+tbxnG0/pRA23VLeRWoSmnOCW9+XXMqxqg4YxcVKHhflUg14ArBEWMxURjBBxMIkWIMnJ2enUPJ&#10;Zcl+l6I/N7GhSFn6xypbspSolGxBVQWWtYX+fBHGTO+XqymyXOeasVShHDlbGyujWaQQXDQrjlUI&#10;qHpF6WJZF+a6X329qvs10bPb7bi6uuTq+po0zzx7/pybm6ccT0fu7u5MVKRbQFMMgTIn7u+PiOvt&#10;nK3MUmQpwywF9r32tKly30SeKgAu2itmQePeZR49esQXXn/Eo0eP6L32qWECJdM80zmHrwDOWz9g&#10;1zGNI89un6ns96Qli4+ajt1uT4ieZ0+fEr/4Oo8f6b6fP3+mCor7PfN0WiwIKjivirYiQt/3yh6Y&#10;Ym6IYb3GRRimQYFPHffeegjRxIGIKTca0KzCNUW0TNXBUt4MaJY5BBXsGIZzoBpqv9tyQ401r72D&#10;geAVtFVLk2mc13OykmrvFWyICME5UmWrN8FnLb+u6pcxRnuWtbdqmmZSPhGasoz/ruvodz2+1z5B&#10;B+z3O3wI3N1pr9s4Djx//pzLi2uurq4gRGrP5q7vGebJlGdVEKdeD9Br9/z5DXd399zeDcpujyee&#10;Pn1KxpR1g3rIVaY+5XTmW7r02dl3LjxEjU232ZqzINgC8HMCZRPIs6kWteJAUYJ+mxF6GFw73KIi&#10;W3uJaqWBbL6g9mZtVVRFtEfxdBoQUZZPPRtHssvL3KR9cMn8z5b0xnLc67VZr8/DfsQV/K/zSb0q&#10;yjDaeUhhnBLBjYsqcS3Z10C+jkFvbHBY2Djn/ZKIW1SVa6Bb5y87+mDPWu0B94HFc9R7z5S0ukRq&#10;abCsSZ/FUNwXnI/6LDur9FiY86xskTfl2qW/sI6PTRIpVqE1Nqqp3nxZ612XRX1Sr2d4AbTVOXrL&#10;4taLsGK1ByBpRVnL/VjQ3xZAbj4i9jn3cF8Pts3QOPsut/n3dowuY9ujrKoTMmc7sHNgSdBs/64A&#10;+OVf/rJt7butnzuLOzYMa61QqO+vz/zZJXDOABVLggJX96FJ7hgC+8OBaR5pn3eMwasv8+mo86Cc&#10;9HNRx4ZvA3OaGcekJalOexBB5/1htJLkvPYEVqG4ug49BOg1ViilQFYOvNh5l1zF0kwAzyoflmfa&#10;Cb/wp35e3v3O916Bw1fbC9srYPhq+8ztCz/3jpSsGWPnUJuBpirhaQCZS2YeRvK0+u1oOmuNMmrj&#10;uZazRRyBNCsj4X0EUfbI+8DxNDDPmf3FTlVH58lEOQKUouVQJuVfsjIhKWdCNOPmLKQ5L31+PoCI&#10;MhClZJqohtTVmqDkQNNEcFkNjll7E8X6zgRo254YA2nWzLAGqNqk7gjAWiakn4MlxWfMUi3b0sDH&#10;5nnnrIwlYw0ZS6a3WAmrs35M55TdkSKaFbegyQfNxpdUiJ2WKaaUFJiYsEvTeMbxZOqsmZzmhZ06&#10;7Hq++vYblFJoJdGUiY9/ckP0At2Bm2e3DDTMXvOsRYS2icQYON4PZJT9attGJb29Z5wntbkIzsx3&#10;R0J0NPY5nxVUjMOJeZ7oWhWt+dIbT/iFt17njZCJ8x1NH2gQjgP0/Q7mGR8jnRTaUvjoj9/j9/6v&#10;d1UR9TTwvBx577336NvA6XTiF157i9/+7f+cR299ievY8MHTp/zwBz/k13/jN/nd3/1d9u0FacjE&#10;aOVeYEGqZva9BYkOlnJp7z0XFxfknLm9vVVgHuLCAuZciD7SRDVEzimT5ox4wVlPm8rm1+dER06y&#10;xTyEoGJCxgYmEyxqGmW+clbwPc+zsYQtMQqlJMbxSBMbvG/pugZE3xejWkCEGJnn2QyfNdniXUBK&#10;ou9a6IRxUlBWkynOi4nreLIF/FX8Qsel9lHqc+MYhpGUkx5H0ETFOI6EoOWeNzc3HI/3JvADc0p0&#10;zYF5mmnbPW+//TYfP/2Ejz76kHE8cjgcaBrPNB0J0dP2e7LckhPE1nFooJkPjOPEZOC6aVv6faMl&#10;5l4Z+CIJyW5J9nhfEy9lYecelpIuIbbbCtT4zb9romzL7hk4fBjUbsBJ3eqvx5TZX17jfMSFhjkN&#10;xNgQGm99q1peBupj6gxIlYJarBTPXMD5hoJnGGf6fk85CTE0JnylaswxRlIWXBZir36w+MZsXBJt&#10;tyOljA+1VcBBSVAS0QBAW3T+6Ipej/uiDGYQDwn2FztECnfjLfNpJLpAMiXF4CMhtqZabOWxJZoi&#10;NTQ+4i1B0Xc9eU40MSApET3kPKMq/wUvCQS60oFAdnpdpiLMqSBOn6PGeVV3Fl0zgpWiBkvkJRs3&#10;u36Hk4LPmc57E50CnDdBWo/SO+WMVRNLADgTvEo543wgGGjFBVLJ+PoeV1OqNsdXYOPkjHFbx05N&#10;Kcp53qL+XH9fAREsgO8FMFh/OktuLIhzw7ytr2+/64V9leqmuDmODUKtNSree3LJyz5KyUsyruJK&#10;rQJa1+D6DOpr9eF6ycGgDYFbcFirGjS5U4+wVGPfzfouQFgStJoYzOs1F/1Y8NESvRnn1HakbS94&#10;8vgL8Oyau5sTwandRU6Jvu+RNDPnmZC1BWCcNKEWYoPP6pMsOVOSMM8JsbUEDyUnrXqQgiui84Gv&#10;CQNt4SleNQOKOO2JNBE2FsZU57q2afXaZ02m4jUm+YVf/Iq8+91XzOGr7Xx7BQxfbS/dXn/nLVUf&#10;rYxUWD2m9OeV4UjW77ddaB5u3oCdTrzad6WZsLUfDalBFlSVt1xWRUhlHKuMew3uDBRZk3nt7YJ1&#10;X8pQKquXrbQ0zar+WIO6po2bbHzNlK+LVttqDwxWHoerwjo1Q79NtwObhX3l6/T1lS2oC2L9zPkF&#10;fJmq4bJ7YzJcPU/UdqOUosFc8EtPUfCq+JiLBjwO6NoOEfUWLKVwd3fHxeUlk/kx3t/dIyJ8+PFT&#10;jscjISrYdFi/kK8Z/fMekqqUmPNq+VByIe4aci7c2X69iWtgth4hRK6vr3ny5Am73Y6Yh0VJdppn&#10;dlfXygQ3mj393ve/zw9/8AMu9le8+eab/Oaf+bNaKpruePd77/LP/un/w93dHTlnPv30U3aPX+fq&#10;jUve//73+Off/Cbf//73STlz//QZ+8OBIrIAMu9UwbQY4ynOQQg0jfZvxRjpezUkrv1DlT2WhMra&#10;S2aaRoILC2uscveJedYgVb3ZTEQkpyV5UZ+HysLklAlBg5aaVZ7nCRHUTN5rn6Nec2XHnKntOpP9&#10;r2wcOOtV8/Y8ZCBTUsK5RGwiXdstgjJi12WYRsZpQka1k6hloXWcZilq6W7jQL24Mj6GcxabQPUu&#10;E5nVisYBWYOuadKEQgiBtmk53mfubu/oO1n8KXNOpNMJ5z3Z67yz6/catJv/ZNt1dFb+mtIMfvfi&#10;pPQzmJJ/k5sG8xrcugUxrsixnluMcQWXNh8VC2LV9zFbibIC6tnPCLJULSDCMJyIsiaiigXAKSVi&#10;ZVFt7kyzWoQ468Ve2B8UBIlzZ1YF5z2KtbIBA/k65zVNQ9e1DMNIKao2vaWyzkSv3ArEV+bMWeLB&#10;xtPCjq+f9eY/6dEqjuAUVGos7PBuFROrc7y+X2fjINqr6U1sxomeZ3lwbA+Pa3usznuciDYNBGtr&#10;sHvwMtZVSjEhsLIZe8ZEhQr63PKkLNQzD1eGF8fWn2yr7Nz2pZcwkHKuNPpTty11/PCgHiZIloTL&#10;diytv/pZ37fu7sG6WTOqFUAaG3r2tG0SM441gVM241PtRGq7jM7/zrvqybEATu0vDzSWEN3tdrja&#10;k206AzInUzW1EnpfVXA14ZilLOtfEG03cab4W62O6rnVtSLnsnhsCjr2Sl5LkaHGQGJVJtGugauV&#10;85RcrMIo8rVf+VPy//7L77wCh6+2ZXsFDF9tL2xP3n5ToY131rS8Wh5UgZHKFmZj7WJjwd8m0blk&#10;/SoAAgN4dXJV5s8Z+1atFSr7UopmsLOBmy3gW6S/swY1s5Umqmz3Bjg6LS0qaICUkjIlkhUAeKeB&#10;61o6hAFGPe5aVqgBOMsfPae1VNO7ygbUBaaWAdmF2C6cm7IfQcuv6uLmljWugkLHZt1cg4z6gtcA&#10;JThvAYmYeIqxGtT+IJX3jwZ6Gu/JpdAGT980+JLpvCP4TEpH3C4yDQOnEEndjjTBTFE1QBy+CGWe&#10;GIr2pWmJrgMpZBFSSWTRUqpsVhjOexrRZIPPCjLb4Glj4EnIvHN14O3rPVeh4Iv2TE3eL0qwzX5H&#10;mQrPPvyYnQS+8e/8Gq+/+QbOO26fPWW6ueHW3eHTwDd+/WuICP1d4ToU2pKZb2/46OOP+ZVf/dP8&#10;nf/7H5IEmtAQfSSJMoHRSsGSqYiqAFJQNsOufy6ZcZrUvzB4YtNQyEhKIBlBlepKmQlelUx3u52C&#10;pQr8ln4Swfuy9I15p8yJq15qFqwX0bgkmYqf4IhNJDZq4aGishpQaOvopOVE9uDp+NUMvWs8IfSL&#10;GXlK2gOqAUdDcwi0TaSWVbddC144HY9MacL5xh4EBTTBOyQHQmiWioKUJrV3yTWYySwlm26TXKAo&#10;GDa24HgaePb8htBGdocDt/fPlHlOQtd2tH1HiIHJxvqcZ2Uja9AWPDnDlGfGPDOXGQSCdoatD9jy&#10;BC3hFevMdR7Fvpie4Sxo/+zXtw9uDUwr81GDVYOMLoAPxKZd2KdcBMzY3VfxHjIuxqVUsVgALAbO&#10;hMLdzXMu5gHfeFrrAe5dps0TXgr5dCTNM/t+x1Rmgg82RekzrObZztQ7AbPn0Vf9MmuDWWoIxKbV&#10;0mVRRVEfGobxlrvjkesnT3T+dcpiKAjWsmuPGtYHIkE8xQmRWvIriC/gHcWJ3cECrmiPsfMEY9w6&#10;ZyXTtZRTm3FxonewseqLxsZ0XACe9s6LCBmHLGJDxrr4YFgjIE77s/BO1YUt8Vi8w/tGVVZRxdOl&#10;X81Gl4ooqWiJqyazrMCzCtlUwKPCMBXkbIbr5mddT18yZH/q9hAU/ol38NLtpdBum8R8+H5X/zwA&#10;3g/38RnbQ6yJWxm+BXhKZQo3PcWYvQfFgK8Jipk+73aOctSbWNWo83Lf1H9SCLGj7fY8evI2c26Y&#10;h081mVYaBYBO2PU7dsbYjcNMSjOhaWnblmmeuCvCNFtJu9OKIwWMmrRzTmhiIDaO4PRs0pwhqyq0&#10;nqNfrgubeKK2AYgIoYm0pq4rs9msUMBF/tQv/5J851vffgUOX23AK2D4anuwPXn7Tak9Uqs5LOBY&#10;pPVL0cW5evLV/pXK4PmlJKMqG5rs/1lW0orRxARXsuDCyiZoTwdLT1YTIjPzIiZTA/WEHlfOyfZr&#10;gcfCKOpxafnU6jkFK/hS0ZC0gK4Ft8kKBDRb75fzWBazJet9Pqfa8gEsiUZdcGqkAEtAgrx8WV5B&#10;4ZrFV5y5noN3er2rSIpQlUJr/0EmWclK13V4tC9zsvPouo7Ly0si6hFXYuHm+Q1X11cLI3Y6DYzJ&#10;6b03tiPnxJxk8cVbvdZWcFxZEOdgnhIhBhrL6IOCg84yrbt+VB+6ttNrVgreCx69d/VY+r7n4nAg&#10;BPU5u7+/5+OPP8a7HR9++CHPuWNOiYtWy2e+evUFQghM08Tl5SUpzfzjf/yP+eEP3ycET+97jvf3&#10;hGtlnlJOJqYzLuWx9XhOp9MSPDQxLv1f3jumKRlgM99JUcEkFx2xjWcBUClCQdlwJ5CcAnKH9sBq&#10;xros11L3P6/7zsrga7KmkMZEshKiEJqF0a9jXUohhHYZPyogE60/V9kkFWhK1ten6qYAsVXbjVp+&#10;jce8SZsl4VFZU2+CKHqaahRd54P12QuLgFMIgRgaK4VtcN5xmhToXe17Hl0/4nh8zrNnz0hp1KoE&#10;TMTGenybouI6w3Bivz+w73q9V8PA7e2tlVE3nPXTLcHxeRC7WgZsn8B/M9u239BV0CNu+bnOnV3f&#10;GfNU56b1EOv4TCnR4qy0X0vXQhdpYmT0wjBUS5Bg91V7t3NWZvjTTz/l6tlzLg4HijNmo1ZzSDYx&#10;I5X4mib1xfSK5gnOgJxWtRL82tMI2qvadso4p5RIOauIUr2ixt7VJGBdZzy1t3D1Cl3ff5YZOyO3&#10;3Ha/VH9FFpaxfr7YWKx3XT+z2Y+BlJcxXusosAoUSzwWYwwR/d4KKmqycLuHyjLV+f6MMeTB21lL&#10;J90LiYztmW9/968yUreg8CFA/Ixtw7r9rPcBtXPiHBAuC587v3dnzGx9sX7sAdSU9Zgf5Fs4e+ML&#10;L66/rCWqD75oORYsHrGF/+w6LWzccswgosI0TWzYXV+Tc+LuuVbgRFHfw4bI1fUVu6ZV+xY3AD39&#10;Xo3u749qgXUabpdzrD3ci9aA97St+QLbtRG0ggqLUUrZxCOL8jrKPtrWNA2HXgWu5tNgjL7GTt61&#10;/MIv/qK8+93vvgKHr7ZXwPDVtm6P33pTTLTKsqTbibMa+xabnFf1UecUKAQfwG8nI816VbP3Ki6A&#10;W3usSi7MknBOcDTgozGROrFF66FqmmYBGOskrsBnTvPSzF8FDXyV+nfZzgUriVrz9LCCQqzp23tn&#10;/Tu2f9HyvnmuBrQZwQIltL/qrBTGcS4S41j2hQjiVuZzfQ3LwG92Yp+t2/IZty68SxmWdwswqyA2&#10;l6w+fyib2XQdXduqOVPT4IEYA1eHC64uL8n3T9X3rgMXC58MN3w63PA0X/DjuzuOsqMUaEM9tgRF&#10;SN4TmxaMZVU7B+338AteFrq+M5VS9SHrnQqKdE1L17Q8cSNXJRHzSMxQopBDZmwbmtjQ9pfMOMIw&#10;EzoP4z13z58xxpHpdOS7Hzq++tWf55f/9Bd5/vyGv/0//Y984Qtv8M6vPuLTTz7hrdfepu06/oO/&#10;8Of53/7u36W/2NPvdkyf3LLf70l2jyRr6aZ6GupNcLAwaxgzowlpMdZNfcwEBerFmlLUP0vHfO15&#10;XcrN3NrHWEWNqriL96sgRWcskjseAU2wFNHSOWdMz5wzwzBpGWhvio5e8B5CyBQvIBMpF0IphADe&#10;gFuaC/MsajSOlhYe04kQVeE0xobqwxlDgzRmiWFMbi0nLqIArY7FGl9Ve5JFzdfFFUR6vwRZhYE2&#10;tPggCJpE2B8OdP0Fwi3QM82eYQyE2NF0l1w9uuYitPjwFJnuuLi4oOl7JDSMz++Zs2POIKh6rj5A&#10;/iwkrM9dcUvs+pLNffbPlV44+5178DPLHOQe/lw3H3Chod/tlTGWNUGmqrE6f6aUmKYRcZ6r6yti&#10;2zGOAy1CDIIwU/IIp6fMcmK8ddzd3fPJj79Levoj/PApp/me47NPkDee4BpPmRMui5WnaYItxYIv&#10;hWHS/kOJO73Xbq8A1RJzc65VFUkrH0JEvGcoiZHCHBxz9MzBqR+ieHJwiA+IW1VMHfacoKV71a42&#10;o96BRI8EZy47QivaKtZa1i0wgIMgrc49on3bym56vCS8eMKSUKvl98YYGnNUUH/GhCOL/r44e19l&#10;DJ32SnoKK88XEQmouuU524+xQFKZKtQuqYILBUyRtWDXxs1D7LcZUcLmfz8Tta3vq2BnxaWyriUP&#10;thWjuYfI9V9zexkI3qxjD753CxZrgsTgpe1ufbaWjOsZ8Ksfrr86y/janpz9rgL3tcLG2drpgiOZ&#10;OugikOSCvdfhfCCFS+Le0VoCLJaOEgd6P9PsDkjJEDJNq0ncpmnUP9PU1nEOHxxOUK9EO49aSYLX&#10;49KkoqqFFzLVRslJp+fkVYhsW+GSciFYPFQT7Tloz2zJyk7Wav8vffnn5P0f/PAVOPycb6+A4asN&#10;gCdvfVEqY4YI2W1z5zqzhk1JXQWEFaBVj7SqMveCahqWIdz650k1uC34IMQQ8EUbt0cUcLVds6jE&#10;aYldWhjGrW/gC5nlenw1C7wAR2M37e/akzinpN9vfXnLzGznka2Uqi6iD8+xehcuGerN77xTZkd9&#10;jGuz+7Kz8wz5cvQvuXb1VWc2227tnXGozxtAkrTsPnhP27UcdtpjNWeV047e0/cdfb/TUjwR+t2O&#10;ts08fvyYT378I0SEcVBj9aWsclPSW83JQwhIrowrS3YctOeQlMEpC+eT+c/1vfnbOe1lC7KIX0jb&#10;msJfDYgV8HZtB8lxGgZc1vv+7PYZ77//Pq9/+bcoJfO3/tbf5g+/+U0++eB9vva1E9/fvcaXv/Jl&#10;fvDDH/KVr32N0/HEl770JX7/gz+mlELf93r+fWsxnCdqndlyTwUWBqQOiTSnhZHLTlVKvdOx7aw/&#10;0IdgvZjAtncV6/uyMk9BiAHWfiiWJIX2bpni7jwzjAOS9dhmO56cC9M8kYuq8NbS5zpuoq++hjNz&#10;scCDwjSODIMynfb2hYXMxd4/6/2to9+bYmS1MajMZlX3ZRYkQu2Jy6WWkJqZfYw0TWNJA7dUE9Rr&#10;Ow5akeCt1KrrOvq+Jyf1D93tduqzudupGFHTMQwj3YW+38XIfr9nSo6u7zRZZYHlUglgzyGcA7SH&#10;uHB5Iv9/D5MUODiwfjwWJmBJHrH6XM5zos1aFqzzsaOURC6O7DJpTnzwwfvM84z/eOb+/p7b4RPu&#10;7u85kHCuXxhgEUfOMxHteS2u3k8tV3bOcX19ze6ddxDgJDuKFE7WOrAbVel0lomcEtF6WhGtULiI&#10;F8Yau0Ux8fzMbbw/vE5IMO8AACAASURBVMgPlo8699TnwlfgXEvoSj7fxxLs2zNp488vU+jKVK1p&#10;QmcfPe8NXNc6t/ksy+uOFdy8eF/tuXCyHI8zlCOy+X5LEJ59WjAhGuonN3ve4kJ58asfblvMtCxt&#10;G9S5fUD+dbZNRct6fHbNztjCeu7nzO+66fsfCHC/cC4V79W7V69hZdNYrnEdB6zfy/q7el0WbYEz&#10;BO7WU5N6dG5hh/UtFlN4x263x4tWpeThnpgi0Rh8mdRmpWk1cTGOI6dh4HQ8Mqd507NdcDmTLfHu&#10;LQ7RiiW3HsdybOfHW1Wkq/K1KgUXPIF5njidrC1onpFS/Zb9ci8cjrffeUf++IMPXoHDz/H2Chi+&#10;2njty18Sl40RrGbvdfKtIMAk432woFhEZfYt69Quss42yZayiMyYRCcgi1hLybZMuipXrkxEiNrT&#10;kUw10wcFYPM8LYImKSVyKqR5JqeyBJ5qaptxTjNkmh1bBRKqQIxm2daFv2bdig9rQLAwnauialWU&#10;1OBdgEKpPSPAGkDYuVqJVQUHyhbo56A2t1vZR71G29VQxAKDep3Q/pZNVlSV8nTftfS3BplVlEQB&#10;GIzjyDQMaoouEL1H2sTN7S2Pe0ff7EllYC4zxzIxkLiZhBwjJI8PkQ5HFg0aQ9C+qOQ0e770aW3K&#10;n0rJZBHGWWXyd94v1gMiQk5atrbfCZfe0QZHpCCNhxBIbSR0kX13AOdoRvV5y2nQc3EjVxct/8c/&#10;+SaffvoJH00/4nDxmC98peAOV1y+9joSGnaHC9791rd589//Lb71ve9y9fhKbSDGRNc1JFnFTZxd&#10;Q2QtK64KmlgyZJxGUspm1t3Qdz1gzOKsirAhRBUAAuZkJXomf6/9bgaOgOyAlM1zUhdrVZVluZe1&#10;wdU5r72G44gVZNN3B1vcVeEuu2Rjz/wXfVbf0DGR0ghF1UpLDtbvpUxIbPUapDxraalPxCAokeLP&#10;zkF98LD+QTsXryBH1VSTlZM6VR+2wKVp1NxclYGTgdwTKTmOw4QfPcV5Hj16xOXlI1KGZ58+pe97&#10;Xn/j57i+uuKUHc61OL+n6yKSP2EuHl8CPu5oOkeIPbgINMYYajcbBtShxqwP0OFyn8+ZjJenbT4r&#10;lbPZ37KrNbHjXvicA+dpmnZ5rQp/1QSClsRrBcVil4IxzvM9zmWCm8l54sPvf4ubmxvap4lShNAX&#10;DoxctY43rvc8OvS4eaQ4K/klk1OGaIkyE45yoeXx61/g8vrfBYQ7uSDlxH3U+7kbqtjRJwzDiWJl&#10;2OM08KRrOfiO/uKCFD2JQi6QnM6Add4Wp7MHbnFKJHsN3IODZHagxYkKSoqjKZr02plAWHKagMiL&#10;6IzgRO1aHIHgsjnLGmhxwZhq7QmsbX/inPYIoj6F4qz3zAekeBa3T2cVAMYsORd0bC3fsLmHpeB8&#10;BSWl6pDa/XM4OZedOR9a2yTiy4fYZyOol79Z8dma+KyPwAvg0P0rlpFuDuGM9azPzhbxGmY7A2oG&#10;6F44P7f9oSyfWVDh9v0LwKvvrwk5ywqJLOwsZmS//I1WBq2XWpnDNM8ad6S0ALrtvcUSiSFEcndF&#10;aASXR4bplmEoeN/RHvacTidO44mu7wkCp2EwYS8oLpLKbKOqxhX6vGtVUk0olrVlxCoIclE204nD&#10;ZZ23Q6Oq5MWqWbJm7EhkZBwpSSu7vMU/1Y+03pSa2P7KV74i77333itw+DndXgHDz/n2hZ//ijgH&#10;uaRlgarbNhsVG83049RmoLJ0MQaV4bdZuWapcs4U85aSogtOsdI6zVRD9WULwRNbvwQ8OWkZZK77&#10;kUKyHq4q3z+Pk6lkqjLYnMqi2IiIioLESIg2wdZSwWLKjskW7aWESkzV1KGqz2npzasZRd3WubIu&#10;sOcLpztbW5es8sNFdsk4a28N2X73klSpwNIzWVnQmiXevlZBeSmiwkH2O/Vi0n3Vay5mdbA/HEg5&#10;s+vUC410x+3tLU3bcn886uJj+6glimQDtMGb+mVWCYnKljo1nhb0elfmLTYNu6gsxziOiAiHtmW3&#10;29F1gf3+oH2Q3uN9oW0aSt8vfk9t29LO5o0XdQH85Cef8i/+xR9yW36Jv/Jf/BX+2fv/lA8++IAn&#10;8TW+/vWvc50bfAh8+umnXF5ecPzkY/7G3/gb/Lm//Jfp+45xGNnt+nM8bix2zgUMKKaccN7RtuqP&#10;N06z9oHEAE7ZqTr2a09r13UEF1bhFctIO68LegyR0CgjN6dhudn1uYqxMYbWTOBDpG3bpW80p+qx&#10;5tm1nZarMlkPbr0fhVqmh4ieR3FQ9LiCVwXJNmqZorcyp2GEYRhhgrIreFElzGz9vJVpK1Lvr/UX&#10;m51KkbJ4aVWBj2Jj82E1gYgwjtPCRlZmTFVgLxBgOJ44HA5cX11xuDgw3movZN/vaJqWn/z4J2cs&#10;65IxF73epm/z4LmSNb78aYH3z+ZjfuZWg/7t/7cTRbAy4joH+mJJCvsjBgyb2MCOJVCtWf9i0X0M&#10;gRIjdzf33N7d8Si3HA4Hsjvh+56+3XF1dcWuVzug0UB8LqqK61u9fyeUoWhEP39VLi2ntVd21+xU&#10;+mjVBGXAOZiniWmcADgcDvQdS9+pcyseqczR2dUVrNxSloC9RvxVWXUByttra8m1ev+lPMT52/1t&#10;EncGMMQAUWUuzwHayuCvvy/LnLtljrZ/lqMXrYQIVFZL97kFUmtFpJyPj+WabK/Zv5lYfcu2/aw9&#10;u+X9P22HBipf9sbz06Giw5dWFbFcoj8h4N2+f2UjjRvc/HsFxmdjQ873o20PM+PpxDTPPO66h1+y&#10;sIchRCgBEa18OB6PDPdHrq6v1Iu37zk9fwYiDOPE8+fPEREuDgfatmUYBrMeKjhXS7OLji90DNU1&#10;oYmNYrgy4VLSuMA7kBrvmKq2JeWKlKVnvfodllhoWCu7cskEWaFAHcO/9Eu/JN/+9itBms/j9goY&#10;fo63N770jriStdwqeOaSKFaGqGuYEExQYt+3iGRKTjQB7RHJGXFV5t/k8idlR3IyQ2CiTXCVnct4&#10;H4jByjPdRGx7go+0TY+QmctMa8Gd80KaRqZxsgXXmwlyAw5ycZTkOGYNZHys6qJCTpmmmHiNjya+&#10;oMpiXrSM1FNwwTGK+hjl4ow1BUwKXUo2tkRXK/UNXC6TMpFF+w6CjwQf8a6WuKpiaKHodbYP1lIk&#10;7wApZK/HXFewRZyhrqqmhIqzkqiNUI+WhSXupzskzYQoJorgKDlyvL8jxlYVV7NmHrsg7KJwESZ8&#10;V0gxcZ8Lj8NjdmHP02cf8/Sp0DVCGkbe3HdM04mjb2kvO4bQcTsOXB71fg6xEDykmJjmE0NR0Q8n&#10;kTQkLsIBgJ1ryUPGuxNNjER35Pqi4Yu7yH6+peRI2zR42eGkZTd1uBkOj3uCD8yPtPxUwmt0JfPO&#10;W29x+dVf5+sffo/h/f+T154G3nr0Jh9+esN+vEZe72h2O5o5cZSEe+8Zr7/1Fn/vf/7f+av/5V/l&#10;eUiEzjF4NahPk6Pve0oJNF2kjXv2+z1911vw3hGC57XXOks+qH1F1+/1vrIGDIvZvbGMKSXe/+AD&#10;rq+veeudtxnHUZVam4aSzEvPFuoajIKY8m+2/dcs+6qIKyJEL8zTRMqTMXCj+W0qe3kaTuy7gee3&#10;tzhgmjO3NzcgkSk3nPJAiA3BqacewdFdXRIDECxh5CD6oLmLYnYvpgoseWbKM3McKX1Ps1O12+L8&#10;wlDnnJimAUch+J2WQkog5US0HjAfIz4IIRTm+YjvX8eNA8+zp2kPDO0lhZbBwa7ZEdoDlEy8bHn2&#10;7BmHELi4vmRMgWnOTENC9HTsaU1LZYPm4/X58j4u94/lSmuHmqwPLPWD4rYvKQuxZQIrCVID7gqB&#10;FoBYAUU9kOGGDqC/YKQhei2DvY4FXKJxBfKMNDu6vofQMRLpUcXCW+nY9VekPJLnE8048vbVG5y+&#10;8gvsX3+dJ/6WP/qjP+KSQIlvcHv6RMWg7mfyPPNMrHTbmGSKBp3Jgt2q9om757A/EMXT9ztSp0F0&#10;W3r2u5G7u08QAmU4UvKAc08IoUVcC87j6KG0ODfgfUOQDrIjhNlURj0BQNQ+KGRHKA0hB6I0EFqE&#10;xI3NnTcGUPdJfQzHHJAiTA41rpdMKhBIiPnNVkbIGUMTnDCipRchD3QhENKJvoxIqdUCHu+hKSdr&#10;K1AhpsFr7/ToPVMIJApTSZQyrX2iAOZ7V0yF1Rl75fE4ceSgpbAmUYQXt1Si6FJRy/0MztQE4QJC&#10;V6jJg1fW1ysI2pRM2uCsXsXV2H1NXsgyxM8+UMf4cjz1O89HelXL9Cg4iV7Z2OihjR7KjENVp5fW&#10;lMXP1y0xg24bY/olIWpnm1fhH01CpfUaOBC/MqS6b9lcbaHPLTjHUe71/bvC/XDH89OPEeCyoMrr&#10;Sb1cXdszz4X7hApyyZHT/Q3z+Jw83xJax/XjC/rdDhzsmm651/vQUmQmWOl/Hz25Pdj5zkieVbXa&#10;/AuLFLq4o6EjJK8qzTlw0VxAzKp23d3b83tFkkJJWj3h5EL7YaVXEbLuKWRhzs+1ncP9HPM4QTPg&#10;neC9Ct+oDVXgV3/1V+SP/uhfvgKHn7PtFTD8nG6vv/O2SDEJcANJKytmE++SEfPWv3TOIjqnZZmw&#10;+tblfN6X4Ux6XES0H8RrBr+K19RMVhcj0zQyjgMgXF1f0HUdcxqt12le1C9jjJRcmcf1+9Q/TjPL&#10;zkrysh2zZKc2DsZUglNlSDtuH9VrCDjP2Dmt2Y9RS/iKlRjWYxdZcpJqlutlYQPtxJc+rJdtS+D4&#10;kuyoGNtRZ+UKAnErU6NeXCwlflXNzNdMtyirMI4TFxcHnDWmXzSFGKP2P0iha1sLDpRx0d6/kaFo&#10;SeI4DsZYNYBmJKtp9jTN5J0nxkYDyTmpMnsRYgy8/sbryL0yG22IzPOEyw5nqqSHw57g04YVXRnJ&#10;0DQLg+S9J7QNMUSk6XEOQtvT9z3tdcvx/p6rRzv63Y6vupbXnjwh7pJe3KbQtA3HaeZ4PHL91tv8&#10;9f/hr/M7/91/rcbxUXj8+DGH3SOur6/xor1tXbNnfzhouY53ON+YgJKW/IlUpcx2k+HFPDuN6bU+&#10;jqdPn1JE+1n3uz1vvPGGlW1mnHh7nlT5N+e0BEWq/mt9tEvG21j3eq3Qsm1nNim5aBlUyhMgzGmm&#10;aRpu7+7IudDv9hQTrTkNJ4Z0z/fefRcXAq+9/hp3N0+5v7/HO8/d/b0aJwe/+L4pg+nJTr0H55Ss&#10;PDhzOp1IePa7PT6YV54Fed7mgtpXmIuyiFTg22jlgA/aE5Os/6Ztm6UUPMbIbrdTJtmxePSdTicc&#10;LYfDnt1+r4xoDFYltbJTsumffjkZ47b/eMnvWYmDl4RMNhstv1wr9CpDuaqTChp71yA3Rr2uJJS5&#10;tnHkGrNfsGekVjFUw/C+V6EgyMQQefToMe+88zb5i7+qVikffUd9HdNxYQnm08zxdMfpdOLppCqK&#10;0+nINM8q1uI9bdSS5l3X07QtISoA87FjfzgQvScnBZPeBxVySolZei2Xi6qWelZvYf/Tv14ooPzM&#10;rZZg1/tZ1MnCnhPdY3E1abKhJ50z24rt/X2xMuPs1j743bb0twKn87VwBfp17TxnEGW956K+iZph&#10;2a4XnI2rWl76Apu3+Yd78LHPOqkV7K1Fq7L5rtpz6zb35uV7+mkXbf1bHrxQ0F43x9pfXdfOesFr&#10;z+XLvkuvmx2VOyMH1++Tl9+7820FzmdfYeNQqwsKU1aV7pvbW3JKPNlfcDjsdSxPWq1Uq2GmacYd&#10;j4yTCtRdXl7iCVxeXunaFgJX11f63HY9TdMyp0HH7TSgolLZyjofqLdvkk0pJS1vlrXnttQe7qJF&#10;yljry8Py3Zys/UdE18tgiYXJSsadwXi3qTay13/t135V/vAP/+gVOPwcba+A4edwe/LW21LNx13R&#10;SUTMRFm3TXBuk0Q1l9f3bJahUkiFBTCVYgtmLYncNJ4v7hebRaEGKTiV5B/Hkdg0BDMR95NjGAbt&#10;P/SqYEdW1ctiXj9LJrIYOMMUMTd+g+pjqKU6quioE2ERDcabRlW6EJ1gpVhNf6wMpTKnOWXmlChZ&#10;yKUW//glWCtLJtoCOAO+L5TNyGZRfwC49bUN5bCovNpkLtYPCragOTPDlaXkTP+Y6XLwBPTazWmi&#10;oeHi8aUCovGOkjP3P/qIx48ec3n9iLYUgjj62HDKwv39kdeffJEmNozecX9/5DZn9ZZsgwn7aK8a&#10;o/Y77JsdMURi7Hly+RqjH0GgKROlZPYSaELksReu8QrMg5ZlqruUeoo5H9QaAfU+C7GjaSI0vfVU&#10;QN/tmeWSkBKH9g1AOOwfkXPmUI46pu6PHOiIWRh+9BFhEP78r3yd//6/+m/41re+zY8uv0bf94g0&#10;xBBwoadtWqaU8N4xZyv1dHmxVdEeyUxKmZHV4LqUogC9KONey3c/fiZ88OGJ7mnh6rWRd5rX6Pqe&#10;KU00ISIFDdjLzJxnK8U2YMhmvBQxFluW8rbYdvZc1cDA/nZWAeAn5gKPH7/FPE88efyIi8sLPvzx&#10;jyml8OHT9/kP/9wvo4qy0DSejz76iB/84F3KaeDu7il919K2tQdT1XmTm5hkwPui/S+WVND+SF1e&#10;vHfMqdizEqi9imlOzHM2YDfTNI629cTYknEcjyOHcaZpOh4/fl3nAx+JoaHvWi0ZdQHnCm1zwDtl&#10;QLv2gkO/J5fMrj/gXFSPx0qCwCLqsd0eqpK+8I76SG6e3Zf9vr5BHjzjy2cqGDBwIGjyCaDtepqm&#10;g3Ht30RA4nkP2qqgm5ZSs+IS4tXbUQjsDxc0T17XhJ2LiGgAmpPOb+M0cHz+lLu7W57dDwynE7MF&#10;qt4UpT0qrHRxcaUlqAcHuSEV4f7mGU+f3/GTjz7ictdxcXFJ12lZ6pwmpnkEVDTIRwMB1kPl2CA1&#10;p8qj4oVsa8fCEXntLSymeKxsl65Vsrmwg1N/0EkhI7MB7cDaJ2x5SerytNxz0d+tgH7Lv62locu/&#10;a1LBsfr8WnUAFmDj1jXgDERKBTZr8F6XSU1Y1KH0MpBUx/A6lh++ZbuKbFm+M4D5ghVG/Zw7+5wu&#10;4RtQu77lBfC1Kcxcz/PsdWfHJ9tfr58ScE7Ov8+df9EZONycsF7Lc4bU2Xc6t33rZ4NaEY1BVP5F&#10;KCmT58Q8zQzDiWfPnuk83jdW1jzjg6MRmJnJLiG+0O0P7C6vCDLR764IMRAax8WVVsyE3cT+EBnH&#10;juPxqG0xocW5k67h5dxSS9s3lFmuSd8QPMFHixv0vDwXqDWjVT6EkRAEkTvdTxtVdCw+J7QzXa8+&#10;i/M0ENqwJKBFap+9P2tH+Y3f+A35gz/4g1fg8HOyvQKGn7Pt0ZtflJKLydkbC2KBuIqg1Jwim0XN&#10;MrQmKgPbSdvYs6wLM/Vz4sy6QCd8b0AMEcStUvUiqq63+GWZgt00Tgwx4pzQtM2SyUtpZk6JZL2E&#10;2+90tiAHp0qMzqnPlBh7KC5v1xkDeyYCY98rTlRV0mm/VAzqmaYlsB4JQEoLuxaCNp/7WurzYAFS&#10;sFgX/HXlPvNQe5gClnXhE2p2GQ2GjJGtxuWYl6QCxZXtq/5a1dNoHGemMC52IcOgPn0xz5QivP7a&#10;61w/uuaiOzCMI9M0gWC2AXsO+70GmNPMNE2kIvi2VS+6GJEQSUl9JtumpW0765fqqCI81QcTtJ+x&#10;3+3Y7azcNqCgv5ZGSfXAzJQSKOaX6DcA2ntP20TarkOc7s/t3uTu7p6LwzXzPNOOqraYXf272GXL&#10;fPTRR/zO7/wOf/Nv/k3G0xNl6yb1bsP6MsZpQkSIrYF0lxffP1XeVDGkIhFn+xZjrddECRyPR07D&#10;oAq1pXBzc8Nhv+fi6lLFABq/9sdaeakELbP03ps3nSxjw9k1yrkqz9VrlgxMaCbZm8qkFPVBfHR1&#10;gQ+em5sb7u7u+PjjnzDPM29/9S3+0l/6T2iahh/96Ef0fcO7736X06m+52iiBzYqN73E3jm6rsc7&#10;R7tr2e/3iBd9pqXQth3C2pdcNxWhqv3IBd/5xbojp8Q4au/NbrfjzTffBNSDEWfCR5aMiTFyOFzw&#10;6NFj2manPavthd630C9zlF44nTPcFqktc5nOUTW2Z/vyivrOn9f6q/qjrI/w1jft7LE2BkvMwNxV&#10;8OK0jLnrWvJ9VU0WxJVFlTAEnSMXlUvro9Tn3rPre4bTieOQdMxMszJ4sz634zguNiPzNHN7e8vN&#10;zQ3P70/klHBoJQFa1cw4T5Qhc7w/MU8TjwkLE5xz5nh/z/ObG5h7YmxomrjcYzF1ooUZenCt6nX5&#10;k2xi97ICq4UpUslnVo/XTSJgKTt08BBYvOygloPjbB/1eLc9hMv3LKhpc65b0mZJ9G39LPVcDApp&#10;j/8CymQRHjsfb+5s1/XbdGydn8fqk7kBYMs/1vtRz2NlFc/2svy9Krw++KYXXnjx096pMNWaNH3x&#10;nRWsvqx6ZoF6m+eonvOqcFrP8jMPZ/mt2A62LDRSKOZ77M0zd2+VB/f39zRNJNJQfZS99zTO0cyN&#10;Ku467RXuux6yJgPqs1YTiVtLonme8WGiafS5maeZVGqMJUs7SWwiklSkzDtHjA0xOOY52Xhn2b/Y&#10;YKigbrmfYgrXtg6WErRaI5dFzbwmM6qIXY0B63j/zd/8Tfn93//9V+Dwc7C9Aoafo+3JF9+SUjvz&#10;XS1xU2bJG/uA1FLKLUuxLk41O6fbuuoU+3ydVMxwiqqmqe1TsrwvWA+hSCaEoOWHzinj4APDMCJA&#10;17WEYAqG86zCN7mA075GoUBWpVREVHkueAOGzgQwsnnLCeLRtHEQEzMQs5GYtF9DBCFTa4/Eq6+W&#10;D4GmbfAZ9TRyNQI0AOlMBSyvHnjLMuVqYLBu5wv+Jitas82svyoIwQUrH61+cDZhi/ZqJtFe0VAt&#10;EpIyTU4KDk/bRu5P9/QevO+Yx4E2RpwIp/t7fu3JG7hxxPmRnYMuRPI0k3zL9fUT7idVG7zPCRci&#10;u9aM62dVVzv0HeM40hLp25YyOdrQ0nYXpGPi7ngk+ECXRmJsuI6OfeN5K3oONj4wpVec9oAU82J0&#10;qHjI7D2+mRGvarMhOGJoCCHSda/Tth3P2wvaixb6Ha7NTMfn3A8TjSuUMjNH7ZGSPuGaiTye+DO/&#10;8ev83u9+m5QS3f4xMQTG0kAOSNMTm4Ykk8V+SccLKvyCL/imoW12GsQbkxtCvT/6vPjY8PgCfvHL&#10;KiLw5Oo1GnbE3LLvD8zSMeeZaVYgilcWeMozKc2MJeq+pRrDay9tkkQqM3fTrS3qDlygijzVBMHj&#10;R1fsd3tuT0/Z9T03N58iIvz6n/0aT58+5fr6Tb773fdp247D/sCT197iyWtfBn/B7/3eP+SPf/Qe&#10;t7e33N9/rMFEVCbVNUJsAn3UHqqmbfDBMSchJcH5hhh20PYaJIGWAnuIMTP7hKRCiB1dtyfGnpI9&#10;cxGmqSjTKJ6Lw6UmY0KL9v15LX/P2uPcNVc8edQQQ0f0B5BW7WdcQ07ZkkR1ztoyOw9wX30KX/Cx&#10;WAOss9j5Qdz+Aob8jO3h05+Neer6PW2/Z/BBxbAEwJNS1iSUrEk77yy7XwrZzYz5iI89BLVKOQ0D&#10;DDPOOXISLb9PNbmUGccTt3fPuLu7waesfZhSYFaWrwmeHGGeC1NK3N8+U/b26pIudkTvuDzseevN&#10;L5CnkRhVMVEZDYf62M6U7AlS9UY16JU6H6NASRlB9S+sjNoSwi+0ns4PzmmrgNYU6OvZa9JBVXGF&#10;6vcdQP0Hnc6567yqN8hzbi20gooFLi3/6bCx9cwAibejoDJi5s9r2dQNADTQs+y3IrLtd8v5kAO2&#10;5ZPr8FyBaQU4cA6OFOht1u3te2Q9jnoY24TN9vX6dz0PfelFbPDTC4JlSRYvInD1jymEu7NEin2P&#10;bK/G+bctV2wBhefHvtpNuWU8Lb+r16CemOh6ox7Fur5GHzjs96TpGikw3d/y7PkN0Ueurq5poihr&#10;SCG6ief5xGk+Iu6K2AbIO1xqSK3gQksWZQKDGwle+1WdE6LvoYk4bimiSdr6bGs1VcGlDFlFoVxQ&#10;gBeDX/QCvBfEegirsB9u0HgqaEJpmiYu9ge6PbSN/uGUSOPMLInWel/PkhxLMmT9+xvf+Ib8o3/0&#10;j16Bw3/Lt1fA8HOyvfbW2wJamgAaiFcTeP07LD08msGvnzxLz605UdmWe+i/a4aqZh7rBKe9eaug&#10;RlWR23rixabRidPUGnF5+f5cm6HrMZiwRxENcNQ8W/cbrGyvBs7YApTmZAxhtIy4B5Kxgyt4E/P9&#10;0W+2hYtM36mnWi2VzdnKt7It6NbfVa+FHqidKy9f2rbZuFU2ugZ9NeuuGUS3XHPdkzKrfikzjV5V&#10;OpuoCoC1t7Iu2W3bcjqd1OohF1LS7OXV4Yq+134gLdULWlKWEuAYp5G7uzsyLcNwYnDQtS0xhqU/&#10;03lPZZS7RsVhxnGiNQZ4mhQwt01L4/Q6dtERm4aus54yr2IBpZwv9DkXnEuIi0svUwge79TvLeOJ&#10;MeNcq+xZ2HHY75kLTONIOp0ouXA8nrSvba++ajOB60ePuLu749f/vd/il7/neO+99/Btq4trtpKc&#10;2OAc7Lre2Fcdax4Viwg2lnFqWCxZA99QEyS2WMerKw6HA48fP6JpWvpdT+2j7LsOio3/YpYpziFV&#10;CApMEKd6W7nF7mHL1KsKnY1BKzVto6frWi4Oh6VP9zvf+Q5f//ov8df+2n9Lmo/8r3/n7/AP/sE/&#10;4aOPPuLxoyd8/etfZ86Jt99+m8ePH+N94Oe+9CU++ugjUrrl/v5ezym2BJVbZLfbEbz29J5OJ8Yp&#10;4bynbXW+adrGKgTMXkEcOSbmECihWlqYoqlXMDgnLS2f55lQVp/QJZAVWVhI5z37/Z4QTJyoqKJs&#10;nbAqI7cEPJWZ2TyTwmo28FLiZIv6zuPOzdusCFAszN8GqHYItQR4W85XjIXuOvVjHDeJH1jnW+q5&#10;2/wZQjVgLwzD2GgY9wAAIABJREFUQJ6TilP4Tpnv00n3N4yL52tl3aZpVkXElPAim8oHWeZhZwxD&#10;1zUq6jJNpv6sohc42O/3jBZ6a39spvpslqK9rZWVWRKLPwU0/7RtO1/q3FrnbpbnCRGyiZ5gyZR1&#10;B3U/LPfxDNTINvG5+U7Hhu3a3vH154XNlApq110u5ZvLvmtisb5HludjOb7tcVR21KpBxLK4K2u2&#10;/buCOLccYfkpwHD5ws1xVkQoZ/uua/uDbMhnbFumWNfqjZfr8qdsXrd7sYDV7UXc/Hnxm17+b8FY&#10;eZZzWcGknMUHvorpSa3IyYSg7SzdoCXXx+MJL46maWk6XZuz7TelVTV9qzugrF9QdeE6N9u18d7T&#10;RI2/BFlKRZUR9KR51j8pEdFnKDgVZXJocj1k/XeqGZXNdfdOq3lCCPR9x+PHj3nymldf2Dnx9Nkz&#10;8rFTnQHvLVmzPg8PY5S671fg8N/+7RUw/Bxsj998U4oky+aGs1KY2rgfQsa5sCxOdXHQshcTUHHr&#10;wlzZEWVPsM96692rewecqreRlRl0IYIYLsMYFucWIBdCNCl2nZjBk3ICM3OOYoucgCT1ESySaVxc&#10;AFXwtQRHljiwULS3MDhc9Fqm4zzeB7wEYqPBWUpFlRZx+OhMKMcWGDOPDTEspRrJrUbeRcq6+NQy&#10;IAtAvFsXWzjPwtV+QLHz8l4DfxHIkkyAZNOneBZAaLAcOm+Bi96QRSik6KJzf39H0zZc7Xv1NZMR&#10;cqILPV986y3emJ9zdXlJouWPf/xDPv70mfqGuYZxTIR+h4steyD6BpcLac60TmgaT0kjTYCIQCkc&#10;Ys9Fs8OLIxS43Hd0XUM7JvZtw2udZ7cLfLFzND7TRggu48qEKx5f3FomWwLReZjUazLLDLmQpkgZ&#10;B7L37JpIbBsOF7Dznvs8MaWRnQmT3D39CQEIfiRwT+PfYPwwcbh+Cz78kL/wH32Dv//3b3h+b6qg&#10;ZYf3nhwOGmCHZgEUDkcVufPiccWR/T3KYdgYqC2gok/RPBeEQNPuNNg24Qwt8cu40FLmpEbdTgGF&#10;A2L0qurImrgQQRkTgeA8TYyE0CgQzhZ8WMlx7BsuLi5pdz3Pbm/4+OP3+Iv/6V/kP/vt/5jdZcM3&#10;/8W7/JNv/h73z5/i8om7m6f88z/4fb717e9yfX2N+EBKgbY78PjJOzjn+PCjDznd/4ScPdHrGI6N&#10;cTdJnwDnK6jwTFJoWw8SbKwbmiQs5dylCNOsKpK73Y6u0RLklATBk7MZvIsyhT7UUnSn85fbg3cE&#10;p+DGEe29FpS5sD5vlQF6sG3CIWp4JHUqW/7hzoDjEicv+zhDHpvfbYBA3dcm8FUJGU8TO0JsEfzi&#10;91q8EJViWBP6xpghygqHVvulnQO80Ea1NZnGiRgi46hKhzZ69TtzIuVZ2ZJpwkkhNIH/j703+7Uk&#10;y877fnuIiDPdKbOyhu4qsptDt8gmKUhuQi8CZPgP4Z9HQPCTLcCwYdh6EQjYoi1TJGWRbbG7q6qz&#10;qjLr3rzDGSJiT35Ya0fEvVnd0qOqkFHIupn3nBMnhh17r+9ba31fo5L3OcUZ6ClACCmRciEVUZrE&#10;elzjWa3VT7bEac4tOYF6ymp6F0qmerY9ygrWq14Qr8Ca0Svyx+kfr0GxdB2LMuncDAGuZvaQwF0W&#10;s4zVtawaReitFAImz4H8r4t265ixFXDqWdhiyVT16Ec5yW/YV5lfKIs3TUNlrjQpj94oGgCz+NRT&#10;ULgEeXp+CyKCRyBzgoSPcOfkpDiBw7rvxXG/BQ6XZ7Y44gW4LhVgTrZVj0mBpTjP1H7y1l7r3SlP&#10;vnW+kLKLxdVZAsr6lwoQ6/FpxrIg5G8hi9VDzpQoyrCN7+iaFW234nDsub1/g/WGtqn2Mg2kTIij&#10;kt8txnSUYinZa6m/ISbI2WBzFCA5WmLMlNRBFm/ScRjJWdpXxKHJTPN4QUjTWCLjGKR3XSsGZG3Q&#10;KqfpJA3WiL1F27ZstlvapsU1Gdc0nIYTfeiJpiPZSClOw6UnJIhVC5iFmE3OmT/90z8t//bf/tt3&#10;4PA7ur0Dht/x7fn3PipZs2AOJ0BI+6NS9bbR7TFAKY9WtlS9yiowNEz2CgVUPXL+/DzhFmzOWCeT&#10;Xy0pNaaaryrASsJmW6MiL0nUCrPWwdeJ3WhwNJWk6n7LmKcgQ1jxCnqzZiJne4e6iUqmlD81jQgz&#10;TKqYqB+a1t+HEKd+qsJyQdPS25Q0aC9TAFcDwaoUuUwvPGXjjN4TAYaiTCi9m7LYpRQVmGg2omSM&#10;mjxbK4tJUj8ymJnpWr7rvBeAtN/TdSs++OgDzs/P6W+/5quvvuJ8CwdnySaTovR9WhVTaZoGrGW9&#10;3mAaCbxD7EWgRz32YpLepBylif/s7IztdstJe+DW27WMoyiZpN1uxcXFBRdefZR8nMZOVeIspVBs&#10;xKZEsS05ZZxRbz+ramz6vuQSjAVi4OEhktwsBnF9fY2Lkd/65BO43HF9c839/T2vXr3izdmRi+sL&#10;/I+/z36/5/Y+EmPk9nQvAUJzJk36NWNdn5ko/Y9EXbj93ANYShFRJwq1W2OymzCiLmesoW2a6RkM&#10;SQMWqxnzaomiokf1XKaYrGaONQrv07X2hRotzRYl3/7UkmLk9ddHLi8v+bM/+zP+yT/9p8R44H/8&#10;V/+K/+Ff/fecjidijPT9wLZZs91tycXw8uVLjv3A6dSzO1vx7NkzXrz/gr7vOR1eSQ9no76YpYg3&#10;JZb1ekWbnfh5nU7S/2b9xJJPmXlJt2sWsBBDwFpP27XYTgB5fb6ttZIl1efNWjDOUGsGTc2g6lwz&#10;f0+anvm55+Y/H8/8pneU3/D69No0fy7eWYpW0xn9WQkkpkyFdao8TM1c6Hir81ZRUs7Mc2MuYlXS&#10;tFWQR3wPxzFA308+oNVn0mi5Zc1I5JxZrTrNuknPdC2tM8ZIz6MayTvr5mNC+p1E+EZ9NfU8UkqM&#10;40C2LavVCrdeALJl0P6bLuavuTMTuLdG1ZeNqvqaad60WBGyWWbvZsT1+DvNNxzABCgWY+YJoK+3&#10;t871y5E1kQz/mXOrn1F788X4WR7j/I8p27wAh084Br2PTy/s8h3f8JsKCDHTxXo7C/kbTqRi00ra&#10;TsBQj1NB3XTNzFw1VIWXFme5OML5nJbX4u2z+aazXPztCYiWw9T/CuQsrQGTaJxmcJtGgNXF5SXH&#10;44mxP3Lz5gZbCqv1it1uh8FMc2hqkwrxSSl/VHLzdDrJc5FP8vte+sbHQeazzXrNOAykXCsBDE1T&#10;plaANOZJRV3mXfG1pTD1acv+JfNojMRMxoqqcE6JN7e3HMcDbdfycH/H/f0JRmnVWV7yZWbcakwo&#10;9988yrb+9Kc/LX/5l3/5Dhx+B7d3wPA7vL34+HsllyjZBwNt5/GNm0qBYhxJCppKUoZWywJrJZyo&#10;cAa8leAvlcrQWbVwECDl206CjCJCL9aJmTYlYZzHOlhtOtq2IaVIP5wYTwMhBi0tQwNIZUdtBYvg&#10;fUMIo5bDmCkgcr7B+4ZhGHHOqCG9GHAnNeuuks5KLYtCp3eEnAjjiG9b1qsVmIip/ZfW0LQS0FBg&#10;GEfCOHLsD7TtGueNiI5o6Z71hqylHJPa3bTEqcn3gnGrFga1VKwgKmhL4BpGkfKXMtIqbCPAwWn2&#10;oBRDUhbW5urIJtetpDQFQ7kUyAJqV77hbLvm/vqaq92Oi/UaA+x2jv7U0zeWI5HsLLlY0jFyeX7B&#10;iPQv2lQIcWAVRtYqZEMMJDLEQNucsVqtMRTu798QSsZbi0/SO2fDPT7A1fp9fveTF+wOd9zf3WEc&#10;WJfxJmKLkUxjcbPYUbA0XUdjWlwsUDLkFtd0eO8J8R6/XnO8/0LkuJsWUmC8vWb4+iuuxgdGUzg7&#10;bPkt73l5fyC/ecPRj5jtDf8By//57/5nru8D1hiuDyLrfd8LcI1ZIsFJzEizyl4B9IfxtSyYSUgY&#10;W2qviNzzrEG2dTJ+U440vsF6R4yB180nYhxuZWyMKgpknNzrpvEMw0jj5VmxBWGrtZ+V1CgZI+O8&#10;Zi7uHLxyX/Ps/XP+yR//M37/9/6EL7+45a/+5v/gz//8z3lz95WoSR6v+d3f/j7Gb7i7+RX3JyUE&#10;zIrT6ajExR3nZx3vPf8+xMD1zTV5HIGWMYogkTGGMSRCShQMzjtiSvSD9NY0vsG1TsV9BDyIimnL&#10;ar0mG89ud8H6/DmvX79iGINmKaz09lrpn6tm5zUTSGnkuUJ8TbEoCeYePWfKq0xb/buvPn3LYFiB&#10;5ONAvEzJByF8RAjGTkz7IndS5uDaTvuv44hHyqhJGf6HQ8/t3QMxQzEW33ZKuASs9loLYEs6x4nv&#10;Z8LSek+OEaf9qcYYjqcjcdVhcmK7XrFNGy7Ozhn0/JwXT7WsQCsbQ1A1XeMbrPXSU9p0HE9HXDaM&#10;CVbNioQlGYeIYmUNaL0on6rBtjEZipQ8OztXThjj1HpHyz9TlNZvlOxSbtIXcAl8MbTGYaMUibZG&#10;simdt6ScWSux4rIG/kaqPyYLHms0m1i0PUDOP0/jQcgb66R0tlGiwapaYyXJDHNJIEVAvoBSOXe5&#10;7mJBY52V+UvXlOlDpYKsWkqJlPIpMJdMbLV5qiClgi3paqwZnDralhkd+XdBfP8WXrj1byp69LiN&#10;tkhvJLPScc28zWWuM5KfKocqEWYcU3awzj5LJLggsx6Vkk5HvDhGU6uUaqyxfJb03Op90z+VXJra&#10;TRb/r9ev9pVO5yFLpz5/0sNbjBR7dK5TEAaN6whNx2q94XC45Xh3YOUKIbSk/k5aTIZB1tyQsKmQ&#10;Iowh8jCeGMfA/d2J6+trTHgjBNfY0HYtXbNlDAk8rNZrnCuEEDgeT9Ia0rSydnh9XgRnMgwj1kay&#10;EsbZHLSMtVMOqSNFRxpWJLsmB8s4Go7DG1Yry2q748w27N8Yhhhok8cYLfnNZSLjSlGbLDNXm00t&#10;JMa8A4ff0e0dMPyObi8+/l6RwNRhtYduVq6SVbeyds45ARuweOhlcUhJmOAxaQBnVWDAWrz3NI3H&#10;OU8/jhM7ZlR4QyYSNFtXJ+naJyWloSbFafGUvpTAVGCUM8XOC0WaFDjnBcD7BmsdaQhztq4uYtOi&#10;JfL5tb9wmaUz+r0py+dFpdRP16pmLe3i+pQsPXrTQm2059GCVQBha3aiWOmZWi5yutXf6QtALRFV&#10;frXMn5n6MY28d+Jj9TxTinJv9L2piu5Eycy21lNypt2s+fjjT+jGg0zyUXoNzgbD2e5s+r4YA5TC&#10;5eWlMvSWpmlprcOHkZijiHq4WuKXWa1XdG4ljGlOtG1L66QkLqUH9vs9v315gTWW6+trfvzjHzH0&#10;Pav1ipFhyorNAQwTc1mZ0oQY0btGgxMjhEXj5+xwyZkQxNcunERN8f7+nrbtiIzc3t7ysy/u6YeB&#10;9z9q2G63/Mt/+S/52c9+Bv6Mtm2JZS39VNnStR2dLorKL+CKBLneCPlwMYxY53CLzEGNB0sRMZow&#10;Bu3ttZz6I8ejeMqtVivSqPYTUxgnBEmKkZgip5OIrHgrapA2y/MQBrEBcaxUwZUJGBoM6P05hQf+&#10;9b/+3/ny9S9ou5b/+6/+guubG6wzHA4HOgOHw54x9ZxOJ7DiI1rsaupBfe+992gaw9APbLaiUnt4&#10;+JoYwmRH4po5yDTW0NiWpoEY5f6VUkTCfZE1EMDsRKlWbRH8ek3bdYQsSra2rcrG+lwvQhFTnyW9&#10;6Msy0anMbhHoLjMf9e9zVkSDbiUBpgDU1Ne/6cOgdq1PNgWV5e1XnuZzpqwmoth7ilohYJkySUXv&#10;uZyjXjefSNZi/PIcHs8xdf7qupZVXuG9Z1zM/Smlufe8WkLovqwxGA2YvfN4rRio5290znJWwFBS&#10;Ami73VJyYUitZlDmE15mesriF9+ckdI5YTHnL1559FN29Q1GD2V+rSzfVefTp0dlHh9LWfz+0V8M&#10;jwi/+uYKkN46UTNfhgls1X/XPesAne7llIqrX/t05Pz6rYK6ZYnq9Jfllz45gXm860z09BTL8r0V&#10;4CmBt3xjPd7CokT0yZdOQHJ5Xt/0nicvlW985/zLaazNb3w6fuqYqpUMct21Umm59hrJqHWrFevN&#10;hnh/z6k/MYZACZ5xHNnvjwCsukEqJ7Q9fIyBU3/ieDxyOBxg2Es8VFYqkieVJ4fjUXw/S5BqEteK&#10;IjowlsIY+omIcO7JCC8F7xwJFUJaZPtyycQQWG22DPf3DOXIqlux2+7EbzG33NzcUKvFLNLjPZNi&#10;Rvu/3VQZUre63v7xH/9x+eu//ut34PA7tL0Dht/B7b3vf1AKUlJoHQqMHM5BypFCAluwXvjHprGQ&#10;RegjZTFurYtBjJEYwzR5lpJFmEYnCBGXEU+ypIDSGYPzFm8cYlUhPwuZmIQh9Y2jo6UUVc900puV&#10;csGkrA3bBiMnQMpViEQyNNmUSVfAOg+uUGNDr9PmOCpYtNJhUoPQOqHV0rKUEqlIsIV18pPqDSig&#10;tV01GGMpRFJJkiGbAjTpeSJLL+Mc6dQfBmNnkFNLXCvQM5jJRmJebPWzeiOslV4qCbqlRJf6Tcbg&#10;9FGW8lNRlTVA03haYzCp4J3n2cU5N69escsDz58/Z9jvWTvHs6vnNG3LyzdveBgHnHccjyc6m9l2&#10;LXQbAWaHPWkcWZVM161gI3YeZ0aCz1CkjDHaRCqF0otE/rNV5P1dgz/dAPD5V1/zD+9d8Lsvnsk6&#10;nqsPoLK6VPKi+kJmyIEcIGUnBLwvmCyg9WT2pDJS0kjOI5mWVE4MO4/74IL/+Om/x++/xjCKWfpv&#10;/QFXmzV/dev5n/7d/8Wh/IDf+dEP6TbnQh6oT+JQIqvVipBOWGvwahfgjQg5+ZqRMhGvBIuQEuoT&#10;Si1XErVa1MZheP2K/Zdf0g89bduwPRzIxVKskd6vMOANGG9F8CgXrC3YcsKmyK5bYW3h4a4XAZrx&#10;ACVOpeFSjmjkGSmW/f3I3/2/v+KXn/07drsdr2++ZLvd4qwjDIHcHNk/JE5BMiXNdoVrwK83XDl4&#10;+cVrxpzZ+h3dxkJOnF1s6JoVDw8PFHujwk1WWsko2lMs5cMpq81JFEVZ7/yksJuzSKY3bcfVs+fs&#10;zs5JrqPtVgynRAiRtpI8GiQ+FfEopULqOaqvJItkQfQ9i+DeLILfR8Hyrwmep1LU5efqa4tg+lF4&#10;W6bHuu6kHvLid5BxQuL5hour59z+Up9npAqj2vtABcFCgJSUKS5TQqHYDCnp/CnjLccTaWwxRLrG&#10;sqLBGp0rjcO6FnFuVTJNSTqb52DZWCv2NN7jm45iLCFKRjgVWSN8KsSkVj/Wst1s8c6zP0nFBTXT&#10;OidrZHxqMOux2CJ90bZUrdFC7eCbsjul3gdVZ9X/XJbPuCyg1RqDzbXsXz5rlih0ph+p5YSPcUMl&#10;9uo9lL/XvOGSbrCTZNE8lt7eX93eBkjlyWuL4ldqL+ZyZC33ML/rbTBcSY5aIvnoy946Np13F9fI&#10;PHmt3relemhtG8k6T5enO673+tG112NfkNRvH9Tb16fwzYc/Y+a3L/ikPfMWKJTrKBmyDFavYRbw&#10;5WnEJsYk6U+1Ht8IqZJLIcUTJVvGlAknQz6KrVBsrunNiDUbmsaTykDoD4x9JIVCiRbwSlQ3GJch&#10;Z4a9Vk/ZTNu2NF6BWMpAkHLwAiabCfhVUqYUGGMvpHtSgKf2YCnAWDLD+MAwRNqzFavtBrxk6v3a&#10;S1o+oyI4BpNrCWmNWea55+lW7+H3f//3y69+9rN34PA7sr0Dht+x7b3vfyBTcC2fUNanetVUULSc&#10;XKxmIUAXXVPr7mdzdue0lFDZTClH1ZLO6KSksZSJWZr8rEztnZBAJmXx2GmaZgKakgmqzN5cxiWl&#10;lTLXJO1B9F4Mz1NMUjo6jGAMXpnbqsKVc1J/OVEGqyWJkl3Tc9JjhTmbOi1kU0bDT2UU+nHdZt+g&#10;UvIMCFD57bpk68TptBzDqj9eZTANqKiNfiIvFsua2YS531IPsALDWe5A4PCUqJywqYLRnDm7PON0&#10;OnG2O6MDfv7zn/Ni0/LJJ5/Qdob7+3uGflDRn0DXdZK9aRq+fPOGXArrYtntdlytVrRtywHxPAwh&#10;iiG7AoJSYBx7TE5SkoiA9H/0j/4Rn3z8Ce+ZnveeP+f+V5/S9z3tyksGVxc0uW4ZtHfITGPTKBB4&#10;XI6Uk97vIH1pych9ODs/52Nr2fR/wsPDA9YEnj17Rnj2A97cvqHxnh/+4IfQ/J7475lGPC27jZT8&#10;aAWg8XkChs45GmVRvanl1EmOvWZojAbWqNocmaZpGMPAq1evOA3CIrdDS9M09MB2u+Xi2RXbzYak&#10;PbhDGDkej4QwcHd7x5uvv6aUwm63wzcNYRgkE4khBCF+qt9ozkWfK2GBG+9FuTIl/ugnP+H27o7b&#10;+xugcDr18lyXdhrr0nu24uxsx8O+5+bmhvPtmufvPefV8ECIgYuLCwCGsJ8UK4WIaujallREHbbr&#10;uuk58ypu0nhP6TpSTDq+C20jJUypFBov3pClzETOlI2Zsi9lGi/yzNYgZhbJmIU4phCS6en4Lwll&#10;HmUJNUA3y0Bat8Vxvb2V6UeZwGGdI2R+BCkde//9F7zSnqOaJXSTXOr8U+boRIyWZGX8myzXEiP3&#10;r3oYtkXmRi/yUELOeU/TiOhFKWkOkoFioIqBGSNgtGmk/7P28QmhVggxEvqTWPo4q5YpUjFi3QJf&#10;P7lWj0DEolpg/sAC+pn5z3QJFh+pWcXH9w3N6P3a9NiTu1OmnT4GRfUQzYT/zDSm5vfX61rnrpnc&#10;WlAFC1P7p0cwZTbL3JFnFu+cAOLC73CBsnVIGqb6yMefYnnFH8OumY6jLGDnEwKk/r6UGQLWObiW&#10;LpslCK2feZSZfXpVv/HlJ0f59NX6HC/Oc04L/4b96N6mscZ0vjFGIRNqJt4aSrG44nEu0rYtx+NJ&#10;st/G6BoJKVYVXpmDDoejqD+7kfV6Q2MCfS/KytLv19C0DV3T4jVGkh6+GSCLiB8TMdPmlkN/kuPV&#10;eb1Y1UDQ+dThKMVSNKS3Zu4prvt58eIF733/PXa7HUO+I+c0if4VTRNbLYmxzlF7C0sRAbc5BpLj&#10;rFUONb65/N73yu3Ll+/A4XdgewcMv0Pbi48/LNUnyJg8L7YGchkpiMplIWOthyrSghV2K2VSLAQV&#10;/6hg0Td+Ml011k3Ma/UBJOXJfFWyfGZatCsjC2LCnXPCFIsvlY022ldYpflVXS8bjCmkKBPhOGr/&#10;om2YHKyK9H6VkklI8OK8lLsaJ36IZgmCTc0GZkyxKrDidP1rBYggWVbfWLxvwGTZB1mzekUM71sB&#10;ADFEKX9Vn7kJeMOjgEBM7qfuCymt0R6lKr0+BQTLeEl/1v0+yhSC9rwhTL+1ymAbUpHy0pgDFNh1&#10;Kw4PD7z//nucDnvy6YFt19EaeHZ+zvGrr9jfHdg+OyemQr+/5eLigvOu5c2bN3Te0viWs0YAoc/Q&#10;nw7clJMseoMA8NRJZvcQhQE987DarDgLhu1mzTPfcNV4ztodb67fcDcENrszkoLr7Jz21VmV5HdT&#10;f44srA6MJZEJOWJyAFvIOWAztL30GQ0IEBl3F/jVhhfbhvXDHlJP13Ucrn5Iv7vmF2cdzjnO7fuT&#10;B+B6vcZ7ET1Zbzz9MBDjXgMGWQSd9VJig5fny4i4jthEVDVR6R8chp6UIwk45EDYbNh87yOebdaM&#10;MbDqOtZIZvLy2RUXFxeYxjCOgdv7N9zc3GDJfPrppxzjAyFEuvNWRJMODruCku4p40hSA/OcMiVF&#10;iHmhbtnQsWLTbvmTH/8+f//3f8/p5ppcYAxOxrVvaJoVNB3Jekrb0Gw3XH74Pj//+c/5+uGBq48+&#10;4vz5++xfvmQ/jNhui4mSYcVKWaL14LzDkkgr8e3KGLx1WCfMtnNiVTLkgTFnxjAyhiCiVE76fJuO&#10;mQiYImAtjytaEmiyZpsrUCwT6BKcUUkWg3QQzQJU9QmboMAC+JkKUuoLhce/e2SWPj3q37xNQGd6&#10;cCeQILu25CIVErvzS7rVWuc8+WzKi/Oq82+RXj5KkaoJYzC5iHefTTIW00AOJ5yNku0uBkrGWEfb&#10;rVmtzggB4nCv11Pm9aT9aRKwWrxr6FrPpmvoGictcEbnNFMYNONgFtkzg5nnp3oLSr0W9vEfU++z&#10;elQqwC7Wkh/9UaJQyzCtEf2hXm0qBif3dsSQitXvNRQjfrT18tlKvC2C4unWlQrLlktozUfbOoOD&#10;MZLlNFP9NjXpKkUDFfgz/5xA2+OBMmXg9O+Z8ni/eu0q9nv6ueUwncfaY+A0A7sFSaFnXvc5rS7T&#10;2FyeQ/3AXJxaFODPuyzTx+pa9psg+RQf/EbcXp784cnPercW7390kR7B++koJ8JBK3hkklLS2Hjp&#10;iXYdNJbkEr7pxWJpvaLkByHZtCWjTZIxTXGkP4FrNpi0YQQVmel1bXDkZEk+SXWWPVBckuobLMYE&#10;OeScKdbS+obGN2y6HSklhtPA6XQixyB9rEZJMzYynK0jp0Q2J61AiJKdbB1nFy1nzyyrVcAVg7Mt&#10;qazwNyBNx0WeXwWlVaQqKxidLmeZ25AmoR7VR9h98KLsv3r9Dhx+y7d3wPA7sr3/yUfzjIyBKZMh&#10;r1dGzzmHaxoVCYgkNUnt2o5xDJKZS3nyvGq82EeEMUyKpnOIpezylJ6SxVUAZfUdq0pfAo5STpAT&#10;4ygLdoxSuuoeUeIC9mJUieYYpXSpFGydOBesVc6ZMIwAeO0Fm8Q+NJNnzdynKCWzokJWr4ttZ0lw&#10;yY5qdk/Xncq8OZ0wDZL5G9wIg6qGlbn/UVg/O6m4zsqqlb+tHo8KCuWkFuwdj87zUVP9gpGd1MOs&#10;eMCFFESoJ0ppS9M1wuQbz3a7EaXIvqe/v+f3fvf3+KMffsL+sKd1js1mw6v7e16/es1qvcY6x93d&#10;Hev1mu35OcMwMB5HTn1Pm+Te504yD2vfknKmj+KnFmxD07aYEri/v2eVD/zBH/wBFxdePSgT2+2W&#10;rvPc3t72Uey5AAAgAElEQVSKkJGtWWKn19lOqqsF9af0WmKnWZdqkDyMg4wHJwAyqliO03uQrePs&#10;/IzO7igU+t1OMopaesYJQops1h3r9ZpCwTeSUYkp0TQbvd7iueeM10BYs2s0Gmd6QMsogWE4cTye&#10;+PzlZ5JJ9JarZ1f88L0fcnt7y93DPev1mvc2rXhtNrXBX57BUsRvMgwnCnKtQwg87PcYU0UIxKKl&#10;Knh67yW4z0kFJSAGUR0dh4GLiwtSTJydnXF2fs7d3R0AIQbpqew6WlXjq9mhy8tLLi4uubu75/7u&#10;nk8++ohxHHn56S/E/9JZOreiaeX4h1EIA+sNXdcRQ9R76SQ7mDJd22KM075Q6Ys9HA6cnZ/RtBua&#10;pmHVzXNCDdSZQ3OqEMesOFpDxUW/Zs0APcmA6CM3bxUU8jSQXLyfotmip4H9nMWox7j83YyKNAu0&#10;yPqYIiJDNQjz3tN1HXcL0DLdyOmo9OwKj7LmOYmhNU5EasI4Mo4jG5175j5cyWi3KrJ1CPtJATEm&#10;sU2xxpCdIzvH9myL982k7iwtBYWEZBxazQjXS1afY2Nryf7jo6/XugLtSWnU1L7MidOcs4XM1zVP&#10;5yNza1EwlhVMPbpFZvlTweoC32thy3R/lwWd9ZiWY8fUgagH+biMc86gyTqwBDNmns8nCLbIbOtY&#10;EFw3Z7r1k4v/82iN4NG/5+dlcUhCRE6EwuPX5Z9LcRkqHl3+b1GFMm864qkIsIK8vDg/Spn9BCsA&#10;LfVPUdGsx9t0Ok8x33/BtgTgb+PNJ1l+mNZ8+ax6EhYV5dMebVMMbSO2DzEmTicrqsnjKJk7LdmN&#10;OcmzQRAl0pQYhkH1EYQYD7HQeKm8MtbQuIbz83MOhwPjKKJa4yhqwU6rla6eXRFj5OiOAhBz1HEm&#10;z3OKmgjQacJ7x3q1ZrVppGLHoT7Fst95rbUyD9fWA53fpueOt2OQ5XWbq3Y0PjGWi48+LHdffPkO&#10;HH6Lt3fA8Duwvffx85JL0glRFmJraoCSKUUAjrNigN40rZQIjVBUEEOCkjSVvRmjYKgG111HbWie&#10;Sy51Ui9FewGtCn8EYlSxDJWzz1lq9eeMmhrET6ptZVr4lz2Ac2lOfU2ELEphmsxjzAQFgmOMxCwN&#10;1wXUsFn6GsWAXCbnlMWWIU02FqreoNmITMREKREEaLpWJkqrgnGafLCpYJ2U7C1LG41e/wqkJ6GZ&#10;GgxamcRr0FFL/3K9nsC02C4m5AlImroA6jtzPUcB2t57VquO9UoC7MZYHu4faIzh8vyc99+75Ic/&#10;+G2G4wOd8/js8X7L/tVXmGz4rQ8/IoRIOEUuz874h+vXjGHEBWi7Ft+tRfq+y1JSvC+MQ+AhaqZ5&#10;t6LtWsogvWWkkS9/+Uv+5B//mI3xPL96xk//+T/nf/3f/hduv/qaS7uiyQ68B9tMNg3FWoqW4Fjv&#10;KVXd0TiKc6RazhILyWZ8H3EjrE1H2znK0BFi4Jl/j/u7e66sZfvsGR9c/SGf7T/DPBwxBvpdL8/A&#10;JjM0A95YcmvocyTZiNWAwmRPxlLMWnuLOgzguRdyw8j9soioUolHUtizf3hN13asNzvOz1rWu5bD&#10;IRHjnqEfeDlKxq0zK1wZud3f8vDwQC5SwuNWHaurS65yhJs3hDAK8D/bQIH7hwchMYwFp6JK1uGy&#10;jJfdesu4GiE4fNow3joum+/x4dYRbj7jgSBKesbSJk/jOmy3pTQt0Tra3YarD97n81/8nJfXr/jw&#10;w+c8+/ADbm6v6U89zrYYY+k6KW8KaaAfeizSM2OceMnJHJBwruH8/Iy22eCs4xhFje/+4YHLy0tc&#10;t6OUQtOKpYcO/gVwmOcgMzWQaTBdimSeTKF2haFlbpg5ffBWzFlj1ynmXwaz1UKigk59mCuYnNJi&#10;UJao5Jui6eUXV9xXJPOVCzjn2Wy2VCBRJmDJ9O8Kg+uc3JpGMhZFyopNyZAixYzkOFBclKqMkiTT&#10;mAslg3Mdq7XBpIMQcCM4I1kvZy1NI8rPu3UnxBiZEkdCTqJCrcSIsa0cm1FgGkXJOYxmkbFZgL+a&#10;WTSSMSwmS0ZQFWizJiuTZgmTMSRriDo/ByUPSxFFyWAlOzjqfDpqH6VT0mBlzJQxBHAL4FnnUVPH&#10;wJKcMzD3PldYPxMNptRSwOXtngnAx7H0fLOLqXuZAd+c1dPxbeZM4LI/toqszXuVEuBKwD7+3jJx&#10;E9Oa/QQYPjq8etLLvS8Jjkev1/FfyZL5O+b36vFodZGdrq8a22vFzzduy8evPP798pweH/83nFd9&#10;WdFo0VJ7ytybaaslUC7EkkhBqqeSlVjkGHqikujiB23w3mEDlBTx0lhNVI0G/EAKlhhQG5eMIZOy&#10;gH9sFl0F22OMoXE7zPFITFHfP5KyxxkpFb27u6MUKcuPYSbTrfrFxtTJmduIc57tWeH8fMNqG3Gu&#10;YJvCej1g2wPGOgqJh1PP3cOOWHo6v5YModqM1RjEqFdizrMy7SSctCCyc16AQ2u5/P6H5fZX78Dh&#10;t3V7Bwy/5duLT94r4mFTF7ismagFo0OhRCl18M5P/YI1wMo5M6ZxMjOuVhRQ7StmEAbIWlOzVHUZ&#10;0MxMoZBiBBVhqT5X4hE4Lwpi8C2BtHOOMYkaV/X/MVT/sVn1U5i9ua5dMoCZYegnIJVqr1lMkydY&#10;BV+zv6GuKaWAiiVktXcoRT4P4rfnPQsl0wpsZZGuPTwxBoxZzYGGULQTqMVI7f6S9TbGPFIyzMr+&#10;1WCnXugZeL/N0+qFoJRC34tgTOM8XdvhnQR1TjOqD4cD2+2W25e/whi4+uC36boVb169pOtWdCHQ&#10;NA0ff/wxXdcx9olhGLncrfn5z3/O6KWMc9ethYGMmePhyF0vKoTpINfQth1Ns+KYM7e3t2yjqIj2&#10;w8Cnn37GP5w1/PSnP+XN7RtuvnjJFy9fcjwe2Wm/hc9OA4UKALVHVu9BDWqmBJGOX9fK+0MIYnPi&#10;pNQyhZH+1DP2e9q24asvX/Ozf/Nv+Pq9v+ODDz7A2g910TZT9rnvT+w2W5qmIceRxjfE0Cu7rQG5&#10;FSGUmhGuAaT0iha8jr2kvVs/+v0fcXl5SbtpsdZx7I8Mw0Df98QYubwSNdR21bHf7/nVr37Fzc0N&#10;l88u+N5HH9F6kQ5vEL/A0+2o2f+WcRxo21ZIliyZ6xITJepYKvIcP3/+HBs9D/u9ZGW9Y73ZiKBC&#10;yPN8sVDQrUq+3XrF+fk5q/Wa+7t7Xr16zfPnzzg/O+f169ecN1q6HKFtuymzVMPooe+l9KlEUoq0&#10;bj15mzrn2K1W3N/fczgcOJ5O+M1IiAHj1jIe3so6wdMgcMoRFPQ5ctS+whkcPv6A8k0zGTMngpjV&#10;SVnEymX6XN0n9ZmnAo+y/Aq5lk9i6sK834J6M6qFgzWG9WYtxMiopI8VL9mC9oKjnqtFHPDatpPn&#10;gqAZQykNNjrvVLViUamex6zzjs52rP0lMQTGoROxmByFXOo6mrbF+UarS2R+DmOi7wcRzbGGmEas&#10;sTRehGZCvJfKgSzjfWbEFlkw/fujnq8n2wTAKyivgagG9ylJ6TpW+razEQ+52iMpgkVm/np4BBDr&#10;76Z7P42f6S5Nh7a4bNMn3z7q5XEyAbVveNvTgTX/CuZWwacD9sn7y2K8L85ksYY8BXnLn8trMIPS&#10;R1n5wjeex+It88FOoHA+gAkvTiBi+XeJBfLTg1mc3zf94ilMfRscfvO+JvC9IHDLzFrIM+JFpXeM&#10;QdoAchD/32FPCIFhlFJ976QCJ+eevj/J2NPWkqoCnIwhaYdMjFLynRa+qrkUUgiUIv68p1PP6Sh+&#10;h84mef71UkoFioFGyLJS1Me3xEmpuKgS+XJUir1NJg49h8MBe7yXeXy3oeRCjEF756WnMJb4CPxZ&#10;1T+ohPWjMbAkJ1TNtZSisY7j6uPvlTefv+s5/DZu74Dht3h7/wfvlRjFW7DNrQKfpJ5LRbzCNHC2&#10;TgxV24sVjWnpjyM5QmNXDH1PzvcaKFhMKqSElCkk8cpzCuCckR5D6V9BVOgMxCwCMjmL8AjWk0xD&#10;VHPrTKQPhVIksLHZTKV4OYK3IkKRSg9IkE3OkDpMdjhGCd7LXgGpIQ6REras6MhWmsdLEnbSqbpd&#10;jlJSVX0DirE4Z6XpWr5IJlgt25vCy1KkL6V4wBNO4osW1UxWBFYMIVjIK8aoZU2iYYYEDRaL0wyf&#10;loqVORAq2jNoMHiJ6cULDqbSjmRETMIiGRDpVUyACvMYKYGlNJAdmUIcE30ZaJrI9nzHdrOha1vG&#10;ceTiYsdut+aH7z9n/3DLB9bRWcvdyvLy1Re0Z1dcnW2585bru5d8EW95U4SRXruOfQkMDw/EJNfJ&#10;JTHaPbgjtrGkcGAYAtav2DiH8yIqc+daHJb/5/OX3DV/zY+edXz22S9xhxsuUsIUL32aKWN8ETlv&#10;Ct448b7Dae+okB7FZESYRADbeDICjroDlIL3AdesiV8Fbl+94vh3n/P5Z59RxjsMEP/bFxz3cL1d&#10;i01C0IxwsXTrFR0dLnkcVsogcydjRTPbpoyqojjK/bUdoRhsEUXdUCKkjG8tF1dnnF9tJ5JlDIEc&#10;4fnlC9bdOSGMmG1P2xbS8ZqbV7/k4bP/yOH2FnOzwrz+BU3XEWPk1I+4/kRrII8DJotlRmdFuTem&#10;RBoD5jRCjLgojO9D2tOuOra//RH2vuXvHr7iRz/6Ee3+yFAiLnohPdqRYdzjU89VayhWvAXD4Dnb&#10;vc/l1Ss+/+xzvrq+ZrXb0Ww/YHs1Mhy+IpbIw/VrNpuEtwNn2zUxBrz1jP4Z23XL7f2BmCOZyK++&#10;esX7L47srlbEtOV0GggpcH+/J7s1bdOQSxaD5ijlf+JzYTFF1SdxWJxmBw2WhMHiNDtB8RgKyYjJ&#10;ezFCMNQcj61qsVPvWCVw5q4ydM+PQYO+N9dnudrJmEl8hcW/y2JP9bM16KNAMgPOd4QiADu3W054&#10;Ns2aWMAT5LwoUDIxBQpi5yN2JEeR0qdjHEda20HbcjHcYQ8PpJXHlcSD8cRY2L/+D+z3e6wSPffj&#10;QDEF14jAV5Oq91sgjpEQxc/wNB4p94WYRwyQS2AcRlonx3GwVkrtssyvxnc0pqG18pyQHCY5iFuw&#10;LbkdMcbSJLlPbdNN19gYS8wRcBTXkqwn2FbmwGJIJeGNp7gCTjP0CInocAJU9b02L9SsKSQrNzGz&#10;aBcosuaIYq4BPDEZXOPBtDL+jGSabO3lzwYSNMVjo6FpPS4ZGuvJIeJbAfohJ533nc7ZouhKHWkl&#10;a4ZGR10poGqxBrMgBmePwGXEXTv0KU5eVJVWyZAbCkHHtpBFeTJwFNBenKgEuYngkJ7NbB+AQizn&#10;ClBWUpkTfiHiRfmZVOd4GS8Jq20Tei4VIJJ0vc9QxPd2TIG+GGhXEEXLICch54xrsIgmAhgykrFz&#10;vqhPrBBvIQhZEbWyZyoFrmOoPm2VDUYsvHAWkzNJiWg7WrnPjcNjGH3BJst4OnKzv+F0vJWKDtti&#10;V4YQRobTPWPo6UdDtEcwjmLWGAc+i2aDjYMQ1G7QygmZj5uVoZieYRTgGUOij0K0SDLdE4KhL4G2&#10;s5ztlNj2I826QCMgM6WR4hLuFMEkcKIvcdh7TscBvxLbqDENWGtZnTpsWMHQYUrL1t2TXZj8o3OZ&#10;S15jDDSNtCb4xhDGUcmpQkpzn6G1lsYYvBKQJSaKFUL98uMPy+3n7zKH37btHTD8lm6/80c/KCEG&#10;6GVJsMhisyR1ah+bREHSIFxyZhhUJUuFT2rWsLLlIjuvE5EumtkUYkwqzz+b/NYMQ7ZZWVz9blXa&#10;kmymlGbWnwbNplHUF05KX+sxYyp4mk5kyi6auipqVDX13lkzBd5zycj8x9RADBXMqdUrFu1Xe0qh&#10;ypcLsE4Mg/Qc5KJqrNqkHpUSFFa8iCpl3Yeyo+Snu55r+Je/m34+OhQzZXIwTDLU9Xxr07d3DSDH&#10;KgquURbIw4EYA2kY2G63PH/+XPzpitybzXbDdrvl7lXPbneGPz/HO8fnn37Ol198wT4XUc3sh+n4&#10;QhipLZOpRMlKuKLqbDMrnEsma+9K5/3kfVmPebPZ0DWZ0/GopcCzz+ayZ8GqtOGUWKhrPJodKxnf&#10;emJKjHmk0T7E/X7P5z+/5u///u/5w/OP+JN//I/5nY+fs7u44NPf+TF/+7d/y3qz0bIipoXOVQuK&#10;xb2pAH7ud6qZi3qznD4/VfE2Twdb7508L1LSvdvtcM5xe/c5n376KamTUr50OPCwfxDPv1y4vr7m&#10;1VdfsdntNBvp1CfSaQCpCpExMYwDYy+lRj5ISW+JEliO1nDqT3QpcnV1hUlMPWYgpVRyvJFhGGG/&#10;ZxwGtvNQputanl1dcf3119zd3XFzc8N29YwP3v+AL375WisNPCFGrM/Ts992LVerrdw34zkcDvT9&#10;PTFGhmHAWUdhVuotpdA20ncTaUXGvWYgzVyAN2+LTAhz9qPOA8AkCFVMnoJso8SKNQY3lTbWbEgl&#10;d5h/vzAFN/q/CiLlF/VBr9mWosG1lCJKYqVoxuoJ+26N9IRO84mW4I/6TNuMWyj2kjPZmKmiIE3l&#10;91ZbBRwpBUIM2GRYr+alfhxHHh72XF9fU7yowPZBeq69itk0aiWiduvYdqXq0UJapTxqlYVkSDqn&#10;x+sbMIZoO5Xkd/jmcZhRz1zm5elfFD03eWxqymx6CJd3Y34OFyGnXFe9QZlH68OjHreZ/3u0xsgx&#10;qdCX9t9LtcfCv60s3z5nY6djKExkbF1XU86P9Y5+zWaWf3kaSi/GTXma+f61W3nrZ113l781T56m&#10;bzowEYHLlCxiJk3bKKAVhfEh99NeqhG6tIqIL3LbNNLfr9UI3mvvGzCGkdVKnr+JNK2ZYeZqDojz&#10;/UTHjs7BZkpK1/WzPLlGb88a8n3y6K42a2KMjGEkRiGSm7Zha7aa7RN/1/1hzzgOlFM/VaekFOla&#10;r0QJUIr6ghowXqq0Vobz83O6tRAnR1WlHkfJ8IuHoay1zjksWe255vXfmHnOwtQKl8V10TjJqPJ5&#10;TCOhSCVYu5Ze781GKn+k/7xMPqduviITyTath85N8+c0/s3Cg9ZWX9N5xqwA3QBXn3xU3nz2xTtw&#10;+C3a3gHDb+H2h//s+6WUTDoOFHMim0gkUIQixzgpE7O2gqAizKsxjKknngZiSnRdJxOYHdXEVSZi&#10;TJbMSE7kCoKovmhq9E3NgOUJVMpiKLYMzkgDeknKqloFKiQwRib8YiXgNkaYu4mxkinFWOnissaA&#10;bWSxSCq3nsQvjdwgM1IvYAlDsYmkZXQVpEwaABV02MrMGs0GpAXFWIFioaRMMglSBaey8KQk/Zgp&#10;C6CREtdCserlNX3dDKDrtlzcsnpGRmXipoV7ikP0mKx+vwrfFCMBWg2YVysnGdcxCTtrCrZkShgZ&#10;k/TI9ccDRysN8rfHPaEk9mnk7uZENJnV2Rq32/Dp55/z+atXZGMxqxVDSvTFkZOwijFUSXLp+TQF&#10;Git+kDEjC7uR3psavHWNMM2uFd9D17Tszi/YlhbjG25DoOBJ2ZCLVcCHZEUqaGAOwmcVSrlfbl9Y&#10;NZ5Vt4UIe2M5O7vgt//F7/E7/92/wJ4Sx+OBm3hk2O4o2wvOPvyY98cz3tzfYnZKUljACBs7hhFT&#10;hPAwRXrZpmD0CYAt6Vp+mhacw+S1LJhFSvxijpKxsAMhJPb913z11Vf87D/9B375y1/iEAN4EyRQ&#10;sHGkDIESIiUlToe9lGU3jWakdJwaHU+pUMZEHCRYsWke7ylnwhjoj0fGfuD9915wf3Ok709Czngt&#10;gc2q8pgi/fHA2J8wZWm14rm4fM7ZxTVffv4pr7++YfdbL3jx4gPevPqcMdzTrnaEIL1tY6zZb8n0&#10;ppjYnZ+DNQxBGPaUPcW2hBGabsPGr8UrD4exDW2zwvkG45z6kTIJe8hWx4aWmMtvBCAUM9kV2Kk3&#10;VUCaQxT4PJmp11l3UCowYQ4vTX4c15RFELucM0o9goyWhmt1hLNTxkJi18f76xpPSQmPkEzbrmO7&#10;WmFiQ0oWYsQ6g6ktALlmkqQPvGsbAcQ5U3IiBksMI7aIl2lJWZNHck1KLNpHJT2Bxh30eUoUA7lm&#10;1IoQcjGMxBjIBrxxYEYCEZNHrLOEshMSSMm+IhO3BLJWQZ4BQ9Y7lJBoXsViqg8rTHPgnLMVpVVL&#10;wSnR4vUKNsia5ZVsTHo75uqKrCRlXhCAebr6Vnu+6v10jUd6NStxuegEfAQm5bd1DNQAvs7v89xg&#10;6gnp55bAph4PC7aB5ZfM463MXz6VfS7JK1vPqZKI8/fIz/p6XQir4qzM1Yuco24OTMEYIXecK1gL&#10;RUvBG5eUcGwkI5ZV1bsUFQ3T5y0ZWUNDwVqPxZJjwaeGrqxZmQ1dXoM9yBEaj7GFkp0SB1IabC2Q&#10;B7mXpUC2GA9ee+CidPlPV62gY27JLdTf15sx1eoaQlSBGOsE9BqpIOkwnG0MrYWv09cMt19yOjyQ&#10;T6/pTydyuqNpMs8uP5J1L8q9b0wjAk+IXVMp0kvYH4+MYaQYWLUrvJce9RB6ibsKNI1kvFNKUiCh&#10;sdWyl9XZaidRCCFC3iET+AjFUuxJ/u32WN+wPWvZbERYLOfEcS+Z3f60IQ7QLMahWbBfFRiWOrY0&#10;NpmI6YkAqFniOsI0+NJ9vPjhJ+X1zz97Bw6/Jds7YPgt2378px8WYw0pVJEXYWxLjIIfqnqmc5oh&#10;lIXPGisBYghTaVPJGZwT5k4DSHKaFlAJQBTO1Tr2OkWob48pyjc+mYSlwXsOXK2tbBbaR2PnwAqm&#10;7EsVpsEUvFEvLGuIaleRc1KAqCUnpUxN0yxaWWoPweNjesy2ipiMXK+kzei1nHTu9cuYJL0H4stl&#10;iSZK+YfW91tbcIvgoGb95kVqZpBr8FAVWuuEatPc+K0HN8cfqMqfsWLlUNAMlr5PzyGbNE3E1ggz&#10;aHUckCLDOLLfZ852O+7u7tisN6pMm3jY76EUdqszPv30U0KQ/XjvpeSsaTQzVc9ZlFudq0G3jsVi&#10;RL3QWpz3tFoS27hZ6bZeB994OrNivQ4cF4HVxLbr/ZYeTlkEnQZwlTmt2YWUomQOXaRppK91HEb6&#10;hweMMeyMCC41puFw2PM3f/M3ovz4cM/Z2Rm9HaeyGKi+mWmO1/SYqAqYNfCbMhLp0U/rFuClgHde&#10;+neR6zMOA69fveL169f0fY8tkZgSXntQjPrPVRY5aelaTomQ67MlxYUAJSUlcDSgtjO5UZURY4z0&#10;wzAd16tXr+geMr5pGI0A++LkeYopceqFFV+v1xjriEGu7dXVFddffcHhcJDXn6958eIFd3d3OOdF&#10;jTIfGMZA0xjCGEimp+TC1fNnAOwfbiUIMdI/mpPDF08xTEFlUVBqnZOgsTARKWjfYQUS37zNZWVV&#10;pdjU/h4KJiWSNo06104Bfw2wl/9+9B2avZqedWXK5Zmswgyo0MbMrtcMxdOgHwqDqhAanXeq5Qhq&#10;GVT7jGsJfKFopYBT71arXp5J5sisAaOZMzjSByTiWb4R5dOAzKNJD6kqLtspwyovWGNYrVYkU3Rt&#10;EH/XklXVulnjrCVpT7mxzTRf1v7qGUQzzc1T6d9v2p4Ar3q95+y99J4XWzDVPiarVYWV6y/fV0HR&#10;tJt5rQOsd6xWHcYa+sZPFRlTtqaOibLcQz3EZQZzzt5Mkv6Ux/aCT0/xG8ZE3f9EFBY9oXpNyvye&#10;6dp8w3cs3ja9ZymwU5VQKyB4+nYBTiKCdTyduP76a6z7khACLlzo/V7NwnJ6mZdCc97JWlJKYhxH&#10;bm7eiABcStw/3NPf3ApcNfIc5lT78LLM/1r19Pz5Mzabzdw7ay2/eXsMB/XSvTVn9L0AN7fyOOvo&#10;g6j5RgJilzUwDD2n/iRqo6cTKUU2mzXr9Zrd2Q4KxEH8lV02JJOxOocNY+L+7o7r21dQ4PL5FRfn&#10;56DZ6EzL8XBkHHpynq+XZfZYLppFFKAufs5Fe42LEiZFW3ustfi2YbUzrDcbzi6lR1GqNHqGk5W1&#10;f/SqIi+Ew0Q7KKteiWlXtRqWQPspEVLKtE4/Gl+6trwDh9+e7R0w/BZtv/ffnJdcemJyYu5uenyb&#10;aIwhprVMxMkScJTcYrUPrmgwlUMgx4z3DdZBig5jPI3bEvIeSiRXo2OC5GrcSC6FmKudXFKJcJk7&#10;nHV454g5zUFPSfI6Uv/vnLKPVgGWdRjrNcCTIHAMtZzV6We8lCLhmUpSovQ85qxZSCymOGwR8Rrr&#10;jBjNM5sLi3jNMiYwmiUUT0OrfYCZqGBZA33NWEkCrGCzTJrWOJyV0llTJMuSS6FUIFCD8SmwZLE/&#10;ZeFVIGTpebhkmWsmoAaxdbIW38PKvMultqqSOsaTWIGUAKaImpkVsSHrLKcQaHyLWzU0mw0v39yw&#10;CyPb1It9wb3YC6zyyHrb0TjH7e0bQnKkep2TJSVh91vrKVoiZ6zFN47TEEgFnNE+S2N0DEqWcggj&#10;h75wGkeGnBlSZvRguxVr2kkmPyUoPkERVjOWoEImnkl0wzTaY+mgFLpuw+l44tTfE5sGu+lp1mtS&#10;8woMXA9SCnvnRK3V+gvcagW3EPoRd1ZFjpiAVG2kd84RcxQlx5p1mWPU+R7V9dRI6fVMMMg4DEEC&#10;9q7ruLh6wQcf9Tz0R1yz5e7lLxiPA/0w4L2ntQWTCnEMjLmn2XQqUKQAsGjptALR3AcI4lNnEFa9&#10;5DoeNcucM2HoOR72tF3H9fXXmLuRVBLdSnrTcgw0jcekwOnhjtN+z+X5OdY1YlnTNVxcPuf84hlv&#10;3rzheDjR+Jb3P/wB/98/vGSMka7tCOGOMRraVcMYM66TrFm7WpEo2GZDCIGQO3JZs9peMt7dcRp7&#10;8eN0Ha5ZU2wjWTBjtahsTq4YmQK0HLyKUsndKMaQddxijPpOWryRUmaf5Xn3+rxVuxNjUPJoBjOG&#10;ZeA+g7vHWSJECRQ0m12fZybj7Gm0LPGFBlprzYZ21kjP1jBgYyBrPzOlYJntd6JBMnJKBIb+tMjY&#10;C45FYlYAACAASURBVBBOQcAmKbG+PJcy71wwFlrbsWk3jFn8Mjt7ASA+hwaZVIBkJETYnl/QdR39&#10;eOTh4QHyEeeAdBBCyzdk6yiNByP3zziHbVqM95Ra6UAFOlmzWHLAWYPOWY9Zxm11OqwZQ6/Pkyfj&#10;SqZBwMM6SUAaNQs0kkn6HZLpWGYMpf/U6D5LAdsI8dd2HcbAoGPA6riqPx+bkReVWEPrGspkWUQl&#10;BKbxo3BrCUgegROdOHRgLMlWg9HsJ1QfTvEerFcUIM27nAiNRXBev/8RsJ2/Vj6vhOaj0F2IE+8M&#10;kPn69Zf8xV/8Bfd3f0tKiZV5jxAidnULSDxQx2iKSYlbi58It5Gu7WgaxwcffIAxloeHyF/++/+k&#10;820r55uMkntid3R5ec75+Tk/+ckfcbb5GGeldUKspzI0ddw83cpbvy8zK0FFsdYb6Z+LgYiY0g/D&#10;MLXAmByxJdPaxMpDaYWE6ZqRrrGcDg9iI3EYGYaBEqREliQiTjn3Yvc0jNJrWCRzqsYreG/wjZH1&#10;NaepjNl7T9NIlU1W8k8yqE4JNFEMLfZO92XAepztaJuOdXvJpttCDBxPR4axJ2dLSUnbFSLOiR3H&#10;U7BcisRDOWXVCnhMhEAVt6lr0rxulmkMa0axSCXV5Scfldt3ZaX/1W/vgOG3ZPutP16VEALWepwV&#10;5nC9WmPWEhj0ZUMYR4YhEkMgqV2EUTnjnMosTmOlDj0EASZt21LLGkVwJisI0Ym+KaxXyjpn8e8Z&#10;UyImJoQYc9ZYYmZNS3F4U/trNGjS0iTxXpNyMWstIfYzs1uXwCw9fKXkKVNVDcTrxF6ylBLlyeh1&#10;McHp4l4qQzp/bFrYax/IkvWqL0svjyz+EZHTn/pHcpnRGUwAoLK700/DLOUNi5KgynoLcLVAQnzn&#10;jIIRZ92krifXQQRqqtLqxMg7S0lzUFqzs7UvU4hmS0qRYcgM48AqSWB8PJ5wzrPb7QAIMbJerYkP&#10;BzEfT9JbGZI0lAOTn6B1VpQ5nWO9bjgcj6B9ZTFK6XKj51zVzsZx5NSfiHEnPn0WVusVyYoXYRgH&#10;YO7NqWyolGWWycYEk6jlgwAPh3sRB+g6rHMcRyl9601H20jTf9u25JRZrVa82Lzg008/pW2+T9et&#10;OOVeF7D8VnQhWa1G751kSJyVe1fQsVDBu/ZsiEG4CBKVUoijMLmZyPGUMN7w4Ucf4lp4/vw1n5vA&#10;m5sb7m+uGYdRiRZD16oNgJ3vt2wzg5tzZlTxJKODyeT52CXBJvYsQz9wPB55//kl+4c9d3d3xBj5&#10;8NmFlhadJnW5/tSz3+9FnAGj2R/YbrdcXV1xc3OjNhmF8/MLLi4uuLu5mbKjWbNJGDMr5Jaspc8r&#10;yYZqr9FqtZJ5C+2BUf8vh2S8zaP7IZChZg3meUOfsfq/RYpGStBETj6NWUp1gUbFunLt3VXUOZVB&#10;LzIyEgwtMjmLCgA0SzgH1fVzTBnEyX6gVlkwz0lJs+nORPEaHUQswnpRhc3RTmrSOUsmwmqJL4ga&#10;bwiBIRV93uqDL9UeQdUPrZUKkY1tZd42DWMYaVsUhNSLKHNHNtIHtr16xnq95u7hjcyDMQhxFSO5&#10;FLGTsYbsZL0xKjw1K2A/YVLqnVLCzijin6buCmLM2wC8XudSP4SZ51Ujb5KpWwAout7N32+oarW1&#10;l9GpKmP1aExJCNKpp1u/f8JVTwBW7fV8WgmyBP+Pz31x/6e3aAWOKYoJ57LRkpfKvPMquayAWVYw&#10;TFdR149KcEwllk8PpqC9ZROt+WiLSbQBhmHg66+/Zhz2fPS97/H7H/+xfG/7hqo3EEJg/7Dn9u6W&#10;/niSXtS6XplG54K5x7ltW37yk5+I0JTtFIwICfJw/8Dnn/+KL7/6glJEkVnaY5KSkg3OGAJJx9Lj&#10;NXwmYOai2uX/63iSnlxRJLfO0TTiR9uP4v8qFSMC4oyRuTCEwv5hz/39PZZzycYdRoZxwETJyJUk&#10;/dHe5Snr33WdgENjNMOf6WMACm0jIoJxGKV313vxpnWOUdh2nfdQT+YaD83jtFa+lFIYQ8CcTsTj&#10;XhRPGVivNzSd2FtIosBjs9UEgtH4TMXtEOKlUbXkpRZC7X1MaSYlau/0RKYt3ldbAM6/9365f/nq&#10;HTj8r3h7Bwy/BdvHf3BZ4iDMsfGeUmRxb7oGYyTYMmcJ20s/XB5HmVxNlE4CXSSdr6x1bUCCXAZi&#10;GillI4xUVKEGZzDG4RsJnFbrTgMYwPSkEKQuPxqtdnLC+poGZw3iC2jJqVCyldJT5yjFYUuLNWtc&#10;04qRtfc458V4fZASFel9Sdg4SCCUNVOImHmbggLZQbCpr+ybMJtT6Y/2vVCzJ/KyMlpzaVUhzSVD&#10;RooqJkn0IvX90oAfFiU4FmdmG48pYzShz+W/F6WFNTixInphq2JqLGRpZpwAX+3TlKBJoiijQMna&#10;mZEujfgw1iCsUaY/FSNZt2wZQsA7S9qfuHxPhGawkcF7PjBHnHN8ebghHt9QhsDGe5JxhHHEaS9E&#10;KQZb4P9n702eLcuyM6/fbk5372v8uXtEZGQjKVNKZQaqlECSiZKVSlBlDDBmMOW/YM4fwQiMETPM&#10;MIyaUGUwgDIThkGlShiikFJWJKlMZURGhLu//jbnnN0xWGufc59nVBUwyIyBHzP35/7effeeZjdr&#10;re9b39cZg7duMVW3Q491D2T1aqriN9FoomQjTevJaWJ/OHAMgbkUgrG0Xc/GCLLiShVNmeReezDe&#10;YUwAHCY3+mzFjsJq4Fq2lpQTExlLBNPim5YtPSYatsMFXdcxObi6vKL98KtcP94Q3+wxdoLSLs9p&#10;DeZFgjulROP9IsZkqhWAEQprLokQLlUVMSrNJ+JwZDuLmJMr2mvixPA4eLw/59mzc7ru65w1mdev&#10;3/DZ3/wNr169Ihx38hx9i7OO43xcgl4QNU2AHBI5Rny2pFRIJ9G1qdRtDCYLgjQdDsRpwnvHBx+8&#10;z8PHr9jv9rTtFZtN4GG+EfGakilh4vj4yLTfYd0ZTdMCAec9z55d0TYdu4d7dg93dM+/yodf+xa7&#10;h9fEBNZtMcYSE7SuWVTs9ocj3nu2Z1dgOobNOU13gfUbzi47XB9EHCsaxjnTeiPFpdozCFIxVzQl&#10;18Rc6adVxVHQQu2FxhCPIsIw7ffsdnvyXsRveiPralzk/ms1/CkyWCfumiA8jWtE1U/XBbta6gAq&#10;8LW8xXpo1lAAb0UQorMiDvZ4/THxcMClKJjCEmDJupdyxmggK+NQ5PVTUsEvo3Y1TlD3w25H4z1t&#10;N2AypDkRp0h2Hpsd+YDeT1mLkhFKaLDiX8s0gN8y5Ui2M6ZpdF0Vn1u3GaT3VW2NjGmkJ9T1giTS&#10;6DV7Co5SLBQRMTPYFfE9SX4U+5ZgtwjKZ9Wv11GwRRDEXDKN7g1BB/8M0h+sa2YxhZP63JJ41jUt&#10;5SK9bQbAsi7VqjZb1t/k9J9WCh+lioKwFhUrfbQo6vZEcOjt3EyTt3KSHJ5moKc9hpiT1G15H6N5&#10;dkUoa8/tumeAOfmq70tFi/LynvJVe/m0F7FtOlkHXYO3jnaz5Zu/8qv8wb/xexhrONJQqYQGCHPk&#10;eDwQVVwlzjNN22KR5O6nf/NjLTB8jcvLS559KB/nrdiilCSqlm/evOI4Bu7u77T4IMh6TLW3X55B&#10;yWm5Wrmda3K4TrWyPJv671qZqOq0MU+UWJjzTAgz+/0tDw8PjPvX7HY7xvtrxmnEzSLgV2bxUTZO&#10;xMOmQySmSEND5fs4jFpJiH4D2eDweNuCK2ST2Qfp91YZAZw3kNQuwtWio7adqEhbbc3w3pO7Wf2d&#10;xQO4lIEQCjEb5jFpgbmn6zuG7gznEmRLKCMgYjmZvOg6eC1IWaesILOO71qUfiKMU9e8OkptZT3x&#10;RAvBGEgUnn39g3L38efvksMv6fEuMfySH9/46FnFtk7LX1rVksU4ThHvHblpaFsJaHLSZn7tBRQ0&#10;pQeTSDFhXdZFVpAoqT7FpdJvTF7oCs472XTKSqWTSrCVpDAnLeEW6ebHn1StkvZqKRJjIbmE18Wo&#10;a1vatuPZ1RX39w/c3N4yTTMxihy6S7IIeuNkGzNCoxAkMC4Inlk2O6hB3UK0qYlgDcSKJpEKwWVr&#10;MFZCCGuEPiQLaVYj6EzXiXpjpX8ujddf1OOgVfCVKKL3LutncBKw1yZufe9q/7H0rGiA8cRH8slH&#10;qXy3c5iScUbEK7xRCuccpceLwjAMvHxxyfX1NbvdjnmeOTeR7XaD7SwpJbxr2Gw2PMdx/eYa225o&#10;2hacNNPHlE4UEMUiYjMMpEZ7GakobCIls/YLpkzTN5DgcDyKf1+IRO/IudC2nd6jmTwJDSlrT54x&#10;hpImRVFXpTZf3NL7UCh452lcDY1kYzNNoxuTZbMZuLy8YLi4wD57xq//+m/wP9/9lM1mw2GW+eV0&#10;Q3TOEmNR6fUk/VOKjhtjKAtdKjLPgRhrVV8SNudPkgxjFsQ7Fe0pKVnugfaWjqN4Gh7Ho4jegFbW&#10;5Rx84+X+l7TI8i8jQFeInDOppKeBrJRxpcc4JuZxXPpU3n//PT4eNrx580b9rGQsxxRxWgk+HA/s&#10;Hnc0m0TbdaScccZxfnZGP/Q8Xj9we3vHxcX7fPDBB3z81z3TPNM1naJYR9pGrFKE8jhydnbGZrMV&#10;tkLXCQKryXZIghw75+j7Htc0UsW3GYrF5qzm53ZB4AwG6xYMYJl79f9Gn0MIgYeHR968fs3h5jXz&#10;PNOR8N5L7xxvJ3wrSrQSBJ4mhuVkfleF2gXdqn6Q1mhQZzh5bOtv618pJQYv644Jj3IPrKLQMep9&#10;kD6hOSZSdhQjTIA0iW2LdQ3ee7CetpX94RiPHPZ7+mEAI+q9r293XF/fkNSYvjVer0E2mZoYRieJ&#10;4QukTyhkpTp7bV0ws/iq+RUplGv2agbuVuGfL1y/WKN3Tm/PCWL49NUnX0+PFZ2o71MR3xXlAFUW&#10;Wotz+mIZ807HktpdWEVNUxJhN7M+b3R/qWuR0/1Oep/Xn6979nrmX9RrWO+DsGuKFkHWZHa5T6Ym&#10;juv9OslvZOyb5fJOPsssW/TpLy7nqJ+yiC29dW8F3YqKhhaMK3jvGYZBxl0jqp4la6zRdtKvWWQ/&#10;KkmQOEdhmmbubq958/qNeJq2Dej8bVwjc90ZRcq8egXHBZlyzpE1OaqoGY0WxEo5mZOn1/EvRwy9&#10;cwRrmMeZh8dH7nd3zNPEOD9w2O8ZWikOe+9hZNF38EZQz1mRv4oWF3PCQMpZhKCsxbd2QftijBQs&#10;jRfv4XmehH6rDBXvxWe05EIqsu9CWawl6v1om4aoVNCUVpV5GRdS3Patoe87tlurquSTvA+FFEWp&#10;2RSzoIJLK49VL9TTOWVWZHIZIW+hiRhhhYkIHTSt9BznlAhzoJTEi1/7arn+8Tufwy/j8S4x/BIf&#10;v/93/qgYDYSddYv8u/ciHFBpRbGLUHqtfsrrwmxJMVKKqKxl9SWESsVTIRC1j4i6qGGTCBxYUemy&#10;PtM0Db4RP7cwZ6E1njlCiIQp6wInh1WfMG+9BnssvVDeOZpejOBdM8jC32x4dvmMbniJ5Zb7u1uR&#10;wHZGFz5LzhGcCHg4GylFlTc9FAI5itdRbaKuFKvaCC+LWK2RClUoq99CpWIZi1JdTqhEGgRbZ/G2&#10;EfRTk+NYbTiy9JFVnyorNwGqMf1SbUOhybL0CThnMcY9WWCzivaYJM8nU5u61wVZnnNZ6EXGGgIW&#10;37R4K7LZcc7MYWIOmZQNqRSMt7y+uQVjudvtGIaBnEcun1/xwbkjxMB8N/P8wxd8dPWrPDw88PG1&#10;NNvH4rm5uWEfpGqZpwlXMkPfceYcO9eqB9mR4+FI4yUgDOORYTPgC6QwLVTI24cHro4HXpxfEXJh&#10;01q862hd4mBgHo/aHD8RJ+i8I1tLqePKTOTgMGpk39kdpRTG4Rl933M0F8zOse3fYxxHmnDOcd8T&#10;C3TFks8mrjZn/NpXz7m9vaVpXmKt9HSIjYunaRxRRXWmEhckqarnWmuJyRBTIZSWOczkHGhbSKao&#10;wmjUgNELFakY6YtRKfL5OHN7d8cPfvxDrq+v2d/ekkumtZb9PNMYaLsWkwvWGZgz+/1IPI5QCk7V&#10;L81sMbkoZa4GexIppiSKhK1zTDkTDge6xhPnma//ytf49LNP+OnHnzEMA431TAV8zviSmfd7xt0j&#10;6XnAZpiC9CBaMpu+4X7es7t9xfThr9G2Le+9/yE31zeEw47Wb3HOst1cYhrHbveI7zpyKjRNy4sX&#10;H0BWtsCc6Pse4wrDYPHDhoIjxIxzDcZWOw2L0EjXnlAwC221zn2z9PQ5XRsyISRsLszHkfHhXhLt&#10;PBExT6LIhQIFy9d04s2GOS1CyZGqT89CWVuPp7ngW8mjBo8hBjAwZwkgN22hWMtkgyDyRmh8Oael&#10;Wh/mQC6GvjcMnTA6YlEKJUVZF4Wu8TzudzTOQSMiIQ+3D0zHkSnOAAQrSPccJNiMpiWEmbP3v8ZH&#10;3/2I5uJSxIZKotl2GCN+mdZJUpjthaxjmhgWdZTE9GAs3vbEGMA0IixSHM525DxinFd025B1LVQz&#10;FkEHvQdriSkrDiPonthEiHhSmdRPFEmsK0EkG30mVlDJYmTNrolC7a0y1mO9CHo453DJL4mWc55o&#10;qjS/k8JMqZ9TFp3VUlGSGiQbYbaUsjhGnRQI9Pp0fa/5ZKkJ58lYQ19ZB1GpAkB1cFVPxCJMHWMg&#10;xcoqcQiFGC0I1XjCS0+kFu+ckzjB1vFfnF6jhIjWtFiTsXhKluJpYxuKUhEPZiK7rP3VYI3DetkH&#10;UwkYB7FIgTL6SPKZ4CLBRaLPuCIiNuMoaukpBaYRttvnbLfPca6T/kPfiGKsFmVjLNi2oZQTVdVa&#10;BD6Zizmf6gCXk71b518qWCtiLrvdPdfXP2EcJ5p2putb+gacS5ipwZRCDr0IRcUNISYir5mmiRgU&#10;ebVK9S5uWZtiiDjnmY4zx/ZI46RoWawh5UjtaReV16JCMeonqIibqBsXcJacjfoJFywXOBMJ+SBj&#10;wAUpLnayLvW9wzcG63pKjqTQkkOihA5SxvVOFOhLxlkvXqYn1lLL3qcIZduKJU4t+LHOKEmAG2ES&#10;hSSiasMgIj3zNIORPmpK4Vd/6zfLT/7in79LDr9kx7vE8Et6/OG/9W9LPU8Tw6o0KpuiKnbldaFf&#10;gpmi0pxeFRaLVH5Lrq9Py2dk2RGxxjJ4L4mhBrIJq5SkgPeeGMXcdK2Kq4xxoxtmrRSrobtTtFHi&#10;OSOS88bgvFPUTbnpRqgXVntkUlbZ6XrNQmxYVTmV5rlU8/V1WTdpk/Pq91SUNmOq4meVkK80Ep4W&#10;8XMWA+SyJmPWqfS2wgZLRfCEo7L0wC3hogGTlw3+tOq9UlxU9MBKsJGrf5mxTxfjfCogsJ7saU9k&#10;AaZpVrVQrf5FVTBbrlEqvl0j1TtfxENu08AwDEzzG7zzhHnm1atXxDeBtm1o20uapmVUi4qzi8A8&#10;z+z3h2UjMMZwc3MjYgR9r/dbkSutTDsNurwaHeckFgoxRkpXVLmwwVm1tbCB8XgkTpOgWUWoQ8lm&#10;RXUlMXNWvuYpcHa2ZVIlzaMfuLi44DiOpJTY7XakmGiR8X39+rVUnHWjs8WeUPXy0hMZo2xsrqz9&#10;ZKfJec7SixSq0Id+vyYSpUjgbZVqlrJhHEdkXyzc3+/57LPP+OTjT5jDjCtIwSSLep/4asUabxMn&#10;6REM+yOlZLxSpTduuz7rBRlnOV8F0qTSHSLzPNF1HRfn57x4+ZKbjz+R4FB7f+tYjKWw3+3Z7/ac&#10;n53L2hATIUbOz865bltevXrFB9945OXLl5yfn3N/d89UVAHZyhjt25ZR+wmbtl16MVvv6YeB3rZL&#10;BbxpW9qukzXCCK1pWbXWqf8U21AophSDWTzrVvTAqmertUKxbFsRGenUfudpYni6MNRnfXICb6FA&#10;IGrQp4lfWc9Mf+6ezFnK2pNWcuY4HWWNK2o/06j6oFL8KmWrUBWKy4IgUMoSnNliMJUFIRAZhZUa&#10;1jRCx+uHXsZP1h70eaeFPEmMTCuI7nB5Sdd2HMZRgkJXCzOt3Jss86k0krxmZzWh0PNhVfr9wqMm&#10;yJQnAhjmpLABrIhcvQ/L+i5JmkfXxIoCvf05J0nCwsjAYNyqOpqSzDnvPUaRV/HY/CKE8q235+l6&#10;TH3+C+vj/8Ohg2dBF83peCoL6ll0XhsjbAnpQ68XvyI4pRTmKWiPsNid5CSsBWO8euBKj9syzk9R&#10;zlLEqqT2uNXiq9KnpRdc+13t0yvV/Ez6i3PWpHp9TU6ZGALG59VTOdW2Djl/q3TdU1Tq9P3rAz+9&#10;yzXJXvnD5eQenrwInnxO0whj5mzStS6LOrQbpCe6a1s22y0xWqZ5UlaLoKjWWtpGGDA5ZfJiPyM0&#10;f5DkfJon+hDk+kshTdOJWjdPzjIru6PTgkVFfo2RdWMOEpdZa2nahll7GxtnGYaBfmMIIZLyDDEw&#10;YUjOkYITGjqN2HPYSp2Xe7UwsQpkWz1pV0Pmiko+oZUiIjMpJTKVkVYWTYKF6eM9KQbGacZ7x6//&#10;zr9W/u8//8t3yeGX6HiXGH4Jj3/9d/+dcnxcxUSkcrpSDGUDinCyBRX3RienUtWSIF9GVT3nKTyR&#10;j65iKcbIgpbCRqlB2rNSJCDNBEV5lLYRdUPJ8n4p6vdr8lKEKuFMTRDlnNtBDHGt9qZYl2naVigG&#10;JC6etcS5I0cPucO4UV5vtH+j6GJE7ZqQ808UskmU4rF5dcWqFJrq3VXKUwNtubcaHBRTdxgkti8a&#10;0JhFfh8NWkoquljX4EURiqoiviSsdhERqICEVapVpRLCej7VGB5FPayRZFQ18JbrEMNps8RMphhs&#10;MeQivZ5zVr+qmIX2qeqx3slG7kzClsRFJ2pn73eGC284dx19PxBKy9WmI7UvKKVwd0jc39/jk6UZ&#10;R1LMECPJKd3FGuZpJMwBiqGxjlBWewDvREGwsYbOWzrjcdYwh5nD8cBx3NL1A3MOanrsaa3BujOs&#10;88wO7DwTxr0E/EmMva0WMLKdscbQWUuMmakZOT8/56y7pY1H0sMnXJyd0RyhSQ3j8RkPN47b8bu8&#10;fPmSF/1z2Bcm1y5BVYos4jEpiWNANoXa22OMigAZ+XmMhmSOFCf9IyFN5CjUPKJQUJ0RMZX7+9e8&#10;efOGaX6g8Q3H8ZFXr1+xe7jHOUdjndCbQ8JkQ+uEGWCqummJ+OIgW3KG9rRIglGvv7KgRnUstnXb&#10;DZE0TYTjyOw8nfV88N5LprujVqOPGBx5mrDe01uLiUH6tWJgDgeOKRF2bxhaw7PBcnd/zc3NZ1w9&#10;23B+tsU5g6clkqXXNXoe7/bc3z7g+8TufsduL8jXxflLLs7P2T57jrFGEzYjqK2TmVgxFBn38mfp&#10;A9Rrt6flotMkjnX9zElsfUgJV4Sm3CgS7JbC1tvHk0zlrZ+sAWlRQ/i3A9TlPHLQoPqkyFPnPwXX&#10;OLUYkfnt7WrNYVSoI2dZdFzT4IzFmJlKb7NWtnIH0uu9VpCgrGs+Gswp7orTwqBvL1UEbLUDKiHz&#10;eLPnYz6huXohhYNhIyihbTUg7smA67aiBLvsT9XOqNXvWbK6RxZT0Vyz/l3qva6JtSIU9Y9V2qwV&#10;j9OgP5fnbpaepmgMxUIqIihU1ZHnlMQDUZ+ZKUbRdZ0viEXI/nAQMbbNZukjpjypR1ArA8WY5c+C&#10;GnJyKfV39J4YU9fxt9/v548nSUzNrkztEDzZVE6Tp1SRc3MyXuXqnDdanMqqio2MB1Nn0dpLWZ6M&#10;TykqV21YKeiIQq43Fm+k13zOToscS7lQ9jNVEE8JjPE448nGYk2HdwNNs6Vtz2iM+CGmnKXvvshz&#10;jbnQGIs7GatGx4TRO5FP7uTPJeBrRXYZVyd56XKbsibT3nu22y2xXOKdZbcXI/oYBFHdbi5ofM9o&#10;Ru7v7pjmGesi3jZgpE/RJGEEqfKYjFNlCxmtMq0F7ZV9JOdT7aa0bcWuap9VLXtZE5zBWknQpnSH&#10;s462c3T9hq7b6NjNpDhqLzIkH2kaAzmRYsCQscaTc7fGIHWEF4mzaty4FKXsCV21JvA6qGvbSMmS&#10;ELpG0MUYI75p6Pqes+aM46ElpZulLeXbf/t3yv/1v/75u+TwS3K8Swy/ZMdvfPvfLI+Pj8g2A1U9&#10;LaWwBEy1src0extDMrslMQQoWdFFTQwptd+rJiT130LJiUEr2kYC+kTQyk+UtimtqKaoVEid0DkJ&#10;OlJFA4wufhVFK5rQ5KOqVBb141r8sLSilrUqlddVe1l8ctYAcaVU5nJaOQYtnS4h8oL6nSR+9bUL&#10;klW3v9MYqoYkCy2oVqnzkkyvFc9TL8YVKdBTUDXSsnz2YhZbxL5hrbppUFnP/7Rqa1gMzSuSKD9a&#10;LTGMMUL7MEY24ZwoS7+onMwcAtvtlouLLdvNhvcHcM7yohGq4ldefIXbuzvu7+44Ho+kpiGmxJR7&#10;mqZhzqLmOTQdjW+YjSDKj9PM7vGRnAphnikl45yl0YTGlrAgFm3b0jsVayiRcRwF6cyZGMUbcVHf&#10;bEW2vHWZEDomq9dcEVSNwCrqMsdIcploLDe3t5QpcXa2hVHUNYfoRQlzu+WsbTmOR16/fs1dOeN4&#10;PJKHsyebXR1/b39PHlMNKqWim3NeRC9Mlqqp1cTD5loESNzfP/Dxxx/z8ccfs9vfqBLeyP3DA7M/&#10;cnV1xcur5zRNQ9wf2T0+Mu53HI4HOu9ljozTSt2uSHgpWLMqytVAspycb70W60RVOGXtHzwELp9d&#10;cnFxz36/J2phIcRITolGVSVjCNzf3fFwvBZ/r/1r2qaRXpkQudNxs207vPYfe+9wLjPPE5++/pTx&#10;eKQ/F5GI2zvpVZvHwuGwp33c8+LFCy6uroiqotm2LcUIRdy4t7eqNXSuFMKatJ8mjTUAL6pwPIfA&#10;rOwEY8CmaUHmT9/5XxxhmuVFyx0uRYpXy/9PS3byV0WTqWdm33qf+vyyIgka4DfeiEF9iVDpXuMF&#10;HwAAIABJREFUZs7iXFXJNcua8jbdnJMgOCs9PqiKaAiBaZ6ZFW0IKeOsIyrdMAdpLZii9N896zZs&#10;Nhs62+OcF5sUVzDay1yRqKJjzer6zHrZP3c3zektLZpolfVOnzbjVdpmTUyK1X2mKHpSBEGp1Pu3&#10;k/NUi3na9W2LEYVsHRvZSx/wOEqh07TxZH/5ucHwBce6ZnxRaeD/11HWHsOnFOan8XNB9ualJ9ta&#10;TpEyg/QrV3Va8VN1T3rbvXfLfVsMztesahEOkT0/6R4v999VtFxOVNk6dW1e98ymabAGUs4LG6Kq&#10;VLvNIL9r1mIJRa5LaK6sYmsGYdKcIKKi3yapYn0CS1xwMh+pBbMnxaMaD8mYatuW87MzRZEfmaeZ&#10;25tbmrblstvS9wNu65jGkTJLi4ul097DSPUQBLEIEyaPVcque6JKWpVAl7jnJE5Zz0/HpIHaCuRM&#10;ZZF5CtBp73rX97x4/gJjPbe3t+wPO0IIqBwTFEHvfC1QJ0EtQ1T2Tsk426qi/bq/JN0XZE2Xtbj2&#10;fq5gw3r+uYiquDeiSD3NUsBtmoaua0mq/lqyoNGHh4lv/f5vlR/90794lxx+CY53ieGX6Pjou3+4&#10;RrxYrebJUWyrAUutllvNR+QVyfSAWTbLmmFUGlKYA7aU5fcLGqyoqkJrdTFXiwNHKwqT2mMgMv4J&#10;SIJeIGpy4nNkKE4rl/r+TilEFTG0+nOnxujGCi2iJHW8SElNugOUCERKDuQklUjvPNKP10kiWRxZ&#10;7Q5E6QuMcZhFmEZos1mbTU5InsvfsskUDIImmCVaMctjKFpdzRXVy086MeTd3goeTmu1p0m8bKQ1&#10;YYVKx3XOiWhDMQQtO+dUAw15R4sVj7ETZUZjJRHEQKPG9yZXiEuek7cGY6FzjsYmwv1r7u6hSTuu&#10;rq748Ne/zm987T2O+xsOQQLwzfk52XYcj0c8Bu97PnjvnHGcuJsiu92Om0l7kZoeu9kyfv6aaRzp&#10;u5bt9ozGSvBZponWQO8t27bhrBNKcZNExjxqL+XsLDiR56+BfSECoki6bUTsosRJKqxpXqjRpRR8&#10;9z7jOFLsIM9+Tty9uWPbWUzbcuw23B3f8MCWbzy/ZNe/4C5GDvkC250zjeNC6zt9lkuOXpP8k6cr&#10;lXc1JC+TJIKq8JeDiDkZNal/vH3F7e0tx5uf0c6PnOeDos8jhpExWa5Mw3Pb4XAc0sQ4JtLjxHQ8&#10;gAq/pDBTIrgivUSWrJQwRZJ1zGWbl9M1xmCSiNYMfQchYlLiMI68+eQV3/nOd2i6M+b7AzlknGsx&#10;ZIgJQsCVTJoncuMpceK4e6RJB1JxuLTDxh2PD5/z+PiCy/feY+gajtlis8UVT46JcIy0ruds2Eq/&#10;30b6pDfDhsY13N7d4rxlOBM10zru67OwpzO3ANksZuwGsKZgUX+6WvSpwa0xi1F5yVHmhVGfMCOB&#10;Vrbr8z4tzqzPXwt1NTA/XZtLEdGtGm9WW4qTwzdOk/W6VuhzKoLkpWlS2mJcmRZO+iqt9pIXY5Z1&#10;yNXe7ax0Myf+gfV6a0JQUS/pZ5YkyhjtadNrsMZgSgdYGqX+FmMpzmNtJ6IsScWe3IB3HbNpySWS&#10;TCf3xZcniaGsnWXda5JYCmGSnKeJYBLGpKXYKQqlRee+juaKyBkRHAnGkkxhXhImh8UyW1XpRZKp&#10;VOruJ0mSM55iDEFtPEpFnowIuWRNwrIKbLklCc1KrV4Tsvr0Tv9dTE1JajJeliLj6bg1bw+MJ0d9&#10;/0J9ggvz5SQxXPcpfdMCUzgq1RdFnmXfslaEYmIadQ+aZc3UPmqMqFlXsZv1qIJBGWwhxyBK0yVg&#10;TKbkmfu7N3zy0x+JCJ7XnkSZEFq4reJtMs6bRrwHQwwwPnLRGra+YKYdr24+X1pHjLUYtfnZHx44&#10;3n+GLzNNCSJalzM5i3pmyhoPuZOa2LLnnloPrcngUhwuJ3OxinpluS9dc0XpB+LGkMMZn9//mOlY&#10;yM2e7WZDYwK+t/gwM88BE5zGH1LPsCrmZK36Quv1OO/YbAdJjnIiJknKHV5jlazCNKrOrfTgiUQp&#10;LdaVxb/QmIJ1BZsz2ysv1hexMMc989Ryf7dnngyFZilwe5so2ePbjPOWFIUiHkdpJapUz6ZpxL86&#10;RUUAo9q3uKUPP55aJGnCXuNNSvU4XC3RnBe6czyIYm0IgvvPITCZib40/M4f/1758z/5s3fJ4S/5&#10;eJcYfkmO3/7eH5eVMlAXf/1hqRuO2CsIiqSblS5ytcdveflSLZM36Xu/TGJrJKBIGizKK9Na4UMp&#10;mzmL3HvOFOMWr58smZIGWrLoxxo4FaVgYlXVVDaqppUKlWt7nLXgO5yzuEYojSklpT6mBSUUjvtq&#10;1p1N1hYGjWqWDNgsFfdqRIw5vQ+nhy5gSw+OvC4X6c2r1M2aIJQimjG1Wr1G2/VeVwroF9SIa0Ko&#10;1cAnhvZGlNAqfdIUuc9JK7KnCAOgCmKcyiOu554zSYVxqCptijh4L+pijc08f/6CITR45/nQnfOd&#10;73yHb38o/mTXrz8WaufxKJ/XSNWw8R05Z66vr5mmmX2SSiFIsHo8ijiNU5XcrutkUwkj8zzTUOj7&#10;TqTy25bNRo3G1dcvhiiiRkH8ntBeitoPVpDrMEl7ZE1VYFXqk6rdlmy4urriULQQ0UnFtnOFWc3L&#10;r54/J9ktx+PIXRRD5n3uGMeRuWuW5L2ibae7k9Veo1pVrj2ygj5LkpJTIobEOE3sb++5ublhehRb&#10;hN3taw6HAyXv5fqIdZgKIlsyh/2en40zIUbm/ZF5niFn2rYjLmNCEKTGG0W8qkJsVYOU+2FRU3S9&#10;H20rcvNOfREfHh95uH/g1Wef8vLlS9577z0OhwOHR09KkZLNopwn128Zhp7AwN3dPZcXF8whMKq3&#10;4t3dHa9eveK98wv6viPFREF7w4wqDKrlxzxPS1Gk/qzLid1uz26/5/z8nMY3YJC+0LZb1rKaNpST&#10;/sGfT8NY5+npdzRIxbDIpzdG+muq3UWdVGs8KeFmXopLpxnh+itx6d0+rfavU7X2r9bzqiSDingn&#10;I8gDJioKUxkFIj7RdY0UuBS1oag6oxYoipXEamFuwCI9b6wRVMNJsc47j2+k3xOnsvS+XfaMkjOh&#10;ilrYWoAsy/yw1ay+Ju3W0agbRVLERxL3jIl2ed3TYy1jmLe+D2veU+95Vbm2Rmiby3sW6YGyuv/k&#10;Ug0q1iTOsKKLT5IB6v2XeSUKjPq5J+j7FypP/9zVyEk/TUzgCy/9X/T7p4femDoST/c1PfElKTWg&#10;ZuVlte+pe89JgcUY6ZdPiDK5jKEVCZRX6nhXynG9F7konbDIWjCOEz/+8Y/Zv4pKZYx62qf70irw&#10;gqnUSRGXMdbw/Plz5nlit3vkr/7qrxaxN2PE3iGGyPG44/HxkeGsX+OiJ8UVXROW6y1Pr/1knCwh&#10;kaKD+a2xUF9ndLx1XcfZdivfzB9wf3/PvLsjpcTGr58nNjFp7TEsGQILgtt4vyi+yz7ZLsKBwrBp&#10;2bTSypNCZJqnhTUhHFwYVTW6MVZ8m3X/iVH2Tg4J5yzTNLLf75jGVsAA08uzNvLznBMhzLSNoHfG&#10;e/U4Lcua4ptGdSUiK2NG/li/ivtV2mtNJhehI7OuDbJ+RZq2XQX9TmKFrL343jeEKCyi3/t7f1D+&#10;7B9//11y+Es83iWGX4Ljm7/190uMt9QV7pQOtFS3MLqQGa08rn0aUp2p3lk1oUhLZlSTE+n5UGpk&#10;Ngu9BsBqYhgLSsmReZn0/1FFV3JeE7ciHyyJpFKjag+c0145r0lYjKp+FkSK3jS6SGZDmDd0fqCU&#10;mVIm/Sp/ck2qSgcZUpLrjsUTUyHlyt+fWPuJnlIxFnEJuYtaedVDX2usoBLG1F4LuefWaHN1KmRb&#10;Fr+k5d1PzarrzvPk/U+qkydUrxroVOrM4te1VPxPEBKt+NfFWzaudVE2BVxOEhSlCDFKL5FzOAyN&#10;sWw7R98Uhhj5xlc/5Dvnjo9+85s8Czturj/lze7A4xiYkc3BICIAcd5x2O/JruNw3LNL8pmxbbG+&#10;ASMbwnAYccbSOkFywziSY6RpLH3b0LeeoW8523RScRzTMl5jihyzXFuDBdfSOoP1YHyPSYl5/6Aq&#10;rNX7bFZVQnkej7Gjv3rGf/uP/pQf/vCHbL/+O/zR3/kjePYebx6v+cHr1/z+7/8u5r1vEGPkzV5E&#10;NAotszOUMK3Pi5PgQiMKa6vwkjyXXKnPKI0ue47HwHS8Y/e44/rzH/Lxx59wuPuYnDMbXwhhxlVB&#10;oKCenEYpom7maAyzul9Jb04BZ9UqI6vibUUGq9KeoOTerRXqpYqL+L0BNNaTjGHKhVISn//sU+7v&#10;78gh89mnn/I7f+vbnJ8/EKdPORySfFYupDCT5lkq1ynhHWyHlm/+6kt++tOfcjfvsXliTjs+/fQn&#10;vH++JaXEeBBfrmNRO48pkubEOEsgaZsNcQ7s055WA5EQxPOx0tQMRYNd6d2pEo9F1zw06JX7kZFm&#10;KKtfq2hIDQyLVugDKQktU3xWZ0yxTGFe5vTPxfJPvrHGKwvlGDBuzRbLye/UBDCfFJVk/q/MDUzB&#10;WYNzUIrRwE+QBpKMM+s6nPdLwQwKjfcUK4Wa+vZZkQkh34t6J7BQV2VtzJQs1MOKuMzhlQSu2nOu&#10;7Yw4t5FztVtZm43F+jMwgnYnk7BNg203VCYEJWOWpruy7hUmUkxSVko8+WNQAHdJpIvevKJoBNZR&#10;rCU7FfdYEDPxXkvq21pVNIuGNq4+/hx0lEhPYbGCTCVE3dGQRU26JmLWsShWPxkM62ueftvw9MVl&#10;+VOXjS9OhP8lhyZUy/vr+r+OupMEmUgqkZgMXtsH5D7WeCAwz4HD8ZFxHGXNHgZa0wPgl7YIVc4u&#10;Ot1cFDsZD4REQZSWUxq5vZmYrkUwrjPHBTmS81JhGl1HrZNkYo4zQz9wcXnBme/pzAP7/Q2H+x+L&#10;wmWpqqowz5P0rgN+8xyfJ3xOuJyw2YnfXxGmTDW4XxH50+f19H4ta/uJKmkuUYu70oJDEvXRxnmG&#10;9gx/2WHyHQ+avOzCtSRm3FJ8oDE92SWKlTgHUzDRYnLUZxFxWYrPQukOuv/IuQyDzJ+grRWBSQtA&#10;0k3ZNk59BaVYFGJWq45ALomHO2jbhhASKRdynrAevD+SzQwE2r6jazzGRnLqwTeY3FLitK6VRop5&#10;TueZsVJsT7kq8b497FXQSy2eis5ji1UmlMyznMWftZTCxcUFQy92RvMkVP7iZuYwktuG4Wzg3/0P&#10;/r3y3/03/+hdcvhLOt4lhr/k49//D/+j8qff/1Ma7cWSSu8JmqU9StWwlvq1IhW1xzCdCAwAVB0/&#10;7SN01i+V5lITTFgSlZLS04pqTWCAbE9ET+rCWyvetapaN7ClP6Ee8iJBCxLGVb8nWThq9fqUGUNZ&#10;OepktaDwX6RIx9K3J5e2/qxoolEXrhRPxXpYzrFoBXFJ1KgVaXkOgpp5ohHFU1DkatmezUmo8PPb&#10;fv3EnLN6ep0smMYsPkyt65b3Nab2NxpNVlfl1UrPEjTWLgGD8w6SNuIXRUCzbFJCEXE83D8wNPC9&#10;3/5tvj3IM/zpT/+Gh/sHJlVJ22y2NI1nf8jsdjtAxEAOhwM5Z5qmo5TM8XBkHI/s8OSUcWoPUopV&#10;yoml7zta9RXs+56hH9hseukds5EUV+l976pvmFYbjSLPXhI4XzZCIQ1F/bKiVqOlL7UfeqZx4kc/&#10;+hHb7ZZvfOMbOGf5Zz/4AQ/39/ytP/ojttstn9zcyPMwz4gxMQXZ7YyJy7iQKmmlipYlsa+JoTFG&#10;krkYF/Rp3AV2+x3H/TWH/Z6bN9fc3t4Q9jvxvprXxCPFRJ5FDdVY8aEzDqEPlShqvtWgOmcRVNIN&#10;eklAYhUsqJ6iMr9NRY6sXIxV5Lv6gI05qXH0G/b7PV958QG73Y7dbrdUiCURFoR/nmd2ux3nFFKK&#10;9H3P177+db73vd/g8fGRj7UC7IoT1PDzV+Jv+PiIMYZdHLm/v6f4ROMb2rMN5+fnbC9eEuaZw1E8&#10;UOd5wjmp0hsMIQasmqtnZSyYZXqVOnFFul8nsti/1cj5NIJZE+UloQ+akIRZkGvnvjDeXwo01i7v&#10;W4sFp+tQXlRo3/7sdZ0t9bxPvr/0Ns2z9gvJM3DqM+udw3m/9LLmnDDJUFUQ0ftT1/asYhQrbqaE&#10;yqXQKOtBiIJMTCnio6d1qCpsobgi1jxARuTlN7rKGURZurEQgvSW+Wo8roWUnIXmJp/3dqD+dIWs&#10;ucRTiqVZi2v6w3rPZYldacSYKqqivfWlIr9Cw62JoUnVTkT3kKUwp5ZPUQpDuQjVtqJTy/n/vwlR&#10;655S/yp8wVj8V/wy63vUoa4Xpt9fMsMn99VYQwmrr1/1+q3JUggTd3f3vLn+nHmeubi4pOuEBizW&#10;OVk8YXV8LyIy+hnO1p40QVerymRnpdD3eHPPooFg1sRQt2HG/UTbtgtdcQi9JiHCbHjz5ppxHHEI&#10;M4lsFcmCzWZ4OobKk5urY07/r59n6iPTv95GicuTJLIipOg9W9WCDRJjzPOMc7KnTdPEeBxV/VNU&#10;vV3pxa4iC3LovdfC6qTqnyxr2TiOYA1d31GwhBjo7ABAXiyz1n0HYHt2pv6DQWxrlK1SlVRLapbf&#10;aZsG9H2tFQ2BUmC72TJ0QhH1RhgEtZBUiox9V4sY1movs+7L0eg+yXLPlraYWjy3UrSVxFLHiJPz&#10;c85xPB4JIbDZbHC2Wdatik62bSuxQc5M08jv//EflH/6J++Qw1/G8S4x/CUe/9l/+SflH/8P/xDX&#10;OWzo9Lt1Zmql1y01rCWhk8Ke9tIh1WiH/r55umGcFjhF9E7porZocVBrRboYmVIUZZDF1pSEyeCd&#10;9GIsVNTaS5V1AzC1dt9pQtPKQqG9MLiCb6wkhs5ibYvB0rgBkxtyPhDDo/gfGTGp6JoW40a9Dk2C&#10;2EAB58SLKZqZkieMCThbVKWrUEzGqFFwTgmrNNi09B0oemd1M1P5zqJ0peJkcXddg29aSEk2gxSF&#10;kmM0AaL6Rfnl8cl9kUXTo9VuY5U66hehhjVoMJSYaRBabU06F9xRX+utx3qzVLJFaVEW9c1OjGrf&#10;dFtKAzk9MKVIiIbeNQzjHb7x/N1vDfxq+Qm7hy1/+Rd/yXgd+OCDD5jyPRHDt55t+eyzz/C25axz&#10;/Iwz2cxSy5wn9sc98zxzn2dCiJjciT/a5oycEhBpG49JR8IceNZZ3t963hsMl4Nh4zI2T5iuxfSG&#10;ZjNg215C2GJIeLxtSb6XjatoIu46SVwaCZJN3svXMmGN4f78kq985SscL865+OAr+K9f8f2f/oDp&#10;8mt89bvf4tNywcefjxxyVF/CN1KhTVeajB+fIHE1wMpZg91Un4ldgo0F0zXAwxtyToy7B3LObFvL&#10;Rd9ymDeEOTAlS9/3TFFEBIarM1KKHEJiOH+GbSFPMzknrHekUi0wkhZQrPaXJbVVgWINUymQI63L&#10;YGEqrYg7FAncdmYml0RfjrjWsdXe5N6d8+LFFdGek0vhn//w/2SaJ1r/Fdptxh1v5eqaHU0s3Iw/&#10;obv6kLl9n67v+P5fXbOz7/O1r/9tHh4eGB5/TCmFw+ufkbqOoXW8ev2KQtbquGGaZ8po6LqWsrsH&#10;Cr7tmMKebrPl6uqK4gpTnDBNQyJgG0tiopQq3KS2E02HqMIGWY9sqyhSJ4qdXhAMpz6tZj4jjZkm&#10;O7Z+YG4lYBnMhhTTorK/rJxvIUC1R7H2lKLrnRTGiiBkrN9/8l6wSMqDWWniZqXrhvwov5MTQ78h&#10;5iMpRtpui7WOoIHTNE7EmDHWk4slzFF8HhvpJ7QJ5jBjoyCtTq9jsbPwBmMLZ2cNKXm2ptX1ZMMw&#10;FK34G4oVitpYetquJZUN09xAfk27aXHdDWO6oS1n4jNYnpNTYk4HWW+bB9rO41qZS+fNS/b7Pa55&#10;w9AP2LMth5wp4atcbs6xc1W1NCqMYYWKlzKNcTTW4EyhyQGTImc6L/osCtJlKZzW1oj5SVKWT/dE&#10;q/trTuQiFMyd8QsC420HuZBjxvlG1FCL7HsZR9a1StZ46bdysaPJG0oeccUTcsR4SzTakmA0UTOr&#10;tL8MF6EbhiJiJ87cC+KSetmF40sAJn8t82bzTzgej+zG/10KCMVxc3NNKg0lZ7bDS55vnuPdVtQ0&#10;40jTNtzc/oxxHPns7jMeHh54P/w6/uKbDEZ6s5/bb8g47S+wxjLpnnluW3zTMk/3pLJnCrek8sjF&#10;8QUA32rAxcJuvpP1NCPIvJV9O2ZHjIk5bPGNJzSRJjf0zwaasMeE9ylT4WK/o5smhvAoBQqdb3ft&#10;FUPvyN6LEm0DxRdyGPGuZS6GnCtypgmucxRVXzWaaFZF32KkHSHbWeYzkxSgzZm2xByIJYA/QimM&#10;82fcH+45hM9JJVHae/rLmWaAec6kkAnpSLe5JXczqR1x1jIMGzDSKlFKYZom3DRxf7dj8obzF1+l&#10;GyLTNIvH5iC+wmU/EeY3pH4GH3GmYTMMfOVXntP3HTfXrwmPgbMzifeOxyj+gLofx5RoGmEfzFMk&#10;p0LXdUxHj3eBRv1CXTGUEshEbJ6IO6GSWywmG0oqNNZTnKwnRsWaTLHi7Wwt2XlRN7YW8sz2fMs4&#10;72Q9bBLOZkGKXSIkwAZyDtzdfc5202NNBA7k7OhsxBco3BFTxLv32Z4P/MHf/fvl+//T//guOfwF&#10;H+8Sw1/S8V/8g++XUfu5ck6yuQInJcInr68bW1k2lIoWSfJYFdbq8XaVdqHFcZJwPDlOqFALDMhi&#10;k1D54Yt0sSY/WdU1jXdLULTYQJxQKkMMUh3MBpcdxop6V+0va1vtkTLS99A07dqMbgwp1Puj6ncC&#10;B2oS52g6UUG0OPWeg2TSUmGuSJv3onBWajVY780Tai6sm3eRja7SBmvvyVJRVDTPnaoS6jmu6ojy&#10;GZWiUZuzT6u/CxX4BI1Y/r8+RVIuUGpDu/bHlIKZlZrZCYLlrF+TeODx8ZHvfvRdvv71C+Z55qcf&#10;33D/cE9vxK8shMjjwwO3YSamxDiPzCFwSAdijNzeJGIIzEU21Kj+lNUfLauIjsuCMplJ/MCGYaDv&#10;B8604umcorC2WRTavHeLDPYpcmD0+YpIUCMIqRODbqNUO6ffty9k4/zN3/xNPvroIw79FZeXlxwv&#10;viKBQRpErTULcuaR8RzyRp+NW1H6Ivc5VxQdUZur86QidTVDKBR6dyWo8LML+r5nd/ualBIvLrZc&#10;Xl5ii1B9H+4fmeeJthsoFFKGzTCwmx/Zap9K0zSSZI4jSXtLnBUfyrlWoE0RBK5taHyDs0Uqr+0W&#10;Yy3Bia+cKxIwPfOZvusYrGeaRq7vIo+PjzzOcr2Pj4+iHLtpgYLLIvKEF+Pz3X7P4+Mj0W5JObOx&#10;MmeGYWAcjwz9QC6ZMMk1nF+cM4eZaTpKj42JbLdb2u0gKFjTcH5+RtuLX5g/v2AYNlivhRGn87xU&#10;Q/B1HcvqyVrnEaCqfQbndMbkQqbayhhMiIuoQwhRDJYpOBWe8mtzmc60p8fSg82TDFBzj3Ji3/Y0&#10;oay011MUpo4fozY8htVnMEVV5fUtM4gCbIwMQ7tU50/HqUIRS0HQoP2EVijOTiGzmKzSUEWpuK7n&#10;MYn/qfcbDfDk4ouL5JxEA80YSs60bYM1if1+TylHVameadpmeR5911MoTOGB4/HAtu24vLhg686w&#10;1tD4aVHDlADeMYfAYLwkscYoqoSKkJgFyV7+8JTqfdo6UN56cgs+W1HH5dEYtRPSryevfxvlfLqf&#10;aX8lRpDFcjJeKopdkZ4n57vAfG+dX4U011aEyuY5PYyBn33yM27jX4p6rNGe5SDMjkzLNI5Y84rL&#10;y0v67pJpmjgcHkgpMs53giwVODs7o+1a7u7ueD2OHI8HPhsf2Ww2DC++Stu27Gehde966QW7v5uk&#10;IHj3uKDTc5h5HIVpYmJcWDdFpaIWwTbeugeUddja0/5R+9Y1y/5VvYSNMYzHUcafaZU+L+JAc0jM&#10;00yIkpBaU+ecrNNdt11YKaWcFP5KlHkR52XOOicqvVU1G2Rc5zaLT3IpmDQIFXLcE0KgcfdcXFzI&#10;887Cp6wehM45zraifr3f7xmGgRfPXzDPMw8PD1jruLjaiser78R25VJEekqyigBKwXJ7tmW73TAM&#10;nsPhAEjPZt/0iw/sMAx0fc88TcyzrN8PN48UwCaJsxx+6ZEPMVL9rqs/5TKmDUollf3LVsoxLIqz&#10;xhp809DmDKYTRN9FnUvaz6ljxgtfnvE4Lir0hUy/UaVWIvv9Hr+JvHz5krOu53f/8I/L//a//Mm7&#10;5PAXeLxLDH8Jx3/+D/77Yow0BFuXyUWUraBuFKc0Cf1unaVLUlEDU1UvNYfl/U8KpSfH6cZz+kdf&#10;XNqFPvdkw60LoVmbyXNeDVBFqTOTy6PS3Vr1GvLYYoilYLPBtWhviSMbhzWJbCzZSEW28IyqdYoR&#10;OXbnpUdOZNzrXrueFwBWOPiNiqxY9WNKNqtip6wnIrcsydsi0KA9fgZFRAVgPLlfWRrLcyTFrIiY&#10;JssScSrVVExi6/20xggqWje6E8pF7XcsSlepD6uSeIz2GAFrD0QNKpffy09+piu+IqAF56FLnuwN&#10;Te5paHg2vODb3/gOz95v+fTTT/nTH33Mm+s39E1iM0WGsiPnzHvDhtk17ELgME7cxoZ5mpmyIDKx&#10;+mo2NUBtKc5xDDuhn0yPHI5HNnHP+fkLXjzreX7RcbnxeF/wJdFg2HYDbdvSNC2da3DW0Bj5uctB&#10;KpM0WCf+UKU0oP59pmTIHRbwTqlsl3/IZjPwje99jfe/+U0+y+f0Q4/ZXDJNI8/SRu+XGs6rT6ZL&#10;g06W8STofnt+nFAFK3xbnk6xh04tA4pSNT/7hOB/QAkTz1+84Hy74XA48Nlnr7i7uyMVGMeR4zgx&#10;Z0ffbDGdoWtboSZpL8qaAHpBHqejqrkV2rZlGISaS9vL+LeKjM8iBc+0E0P7h8/JwTMPpfalAAAg&#10;AElEQVQxsz8c2N2+4eGuMOVR7UEcvulIjdB6git4b9haA9bQ3D9im44hnbPZFlLnGNqW/PySNB8Z&#10;jx2lFI55Yj8VvB3on33ImYqcZJPYnp3RDI0UNJxl6HuaTihlmS0FwzTLemMbFZ8pKhTjPDlbFY8x&#10;pNQuiRXFYazYT1ToLiPS65Qi89BGjEtkG4hlZC5HQhAkqJRCSYGa7J0WztbAfRVUQJdindr6GV8c&#10;tywpR6VycpIYmtUPzISEtRtyiYxzwJqoghWevt9QSqKQcF6DaCdKz40RBcGEKAAW1M5iSWGkr6ka&#10;tzvr1R5G/uQi7I/94RbfeExSgTErAXP0kZxbhrMGTMQ2bwixxdtP8d3EnCey2eKbYaHIz/NMTG8o&#10;ZJrmPYbNczZuopQd1j4qo8PRtC3WnMl9CF9bzOYruuq99PmVEhdK97Jd6aOvvXDui3wxTtfzpdAm&#10;pZz6ALV8wJNc7JTfqs+tFvnqszcna8FCrfu5vbXUAbKcaMmyv5mFF61ruDkooiXMhWyTFh46KBDy&#10;HW/ufsLPbn4oYk3taw6HI2aWQlzOVlSZ0578+Ejb3DOHmf3+nnEcMW5mu91yfnbBedfTzBOPj4/s&#10;H2Wd+fT6n3B2dsbw+KEUgg5HSi5cnUtR7+b6QMqZ/SN0/m9oe0ssB8K0p5RCl8+1F9WqVrmBmDEU&#10;9SQsusPVflO5fGsNxhmMnUD/lBwXVoyxB6xtKeWGaT7wySd/xt3dlrbv2AwDx+KVfn7Pw8MDD493&#10;iAqmFFqqyF7rB5q2WZLJlCZ9f9k351n6/kqJOo6DFAPTjtZlmk4SxXF/xzwHbI4UCs5EcInOvU/f&#10;iTL8NI2kmOTaraVxHpNaWuuh7eh8h2cLtmPwMqbC0TLtI/OUsWXDs7MzjLVMR7HWOe4SIxPeC/Mk&#10;TolxB2F02OLwZSCqiIwrHTZ3hNkwHUYZR1GYESHoPbcdlEKOkEPEFGU+adzyxPrGmMXuxlm3aBtU&#10;1V4Ab1oCGWg1PjqdG0b6QRtD6y0hzIzHg3gd+kamxvyMvr+ga2aOx5HdFOjdTN9sON9c8tH3frv8&#10;4J/9H++Sw1/Q8S4x/AUf/+l//Q+LtYokGSPqexWOZ00MT6trtboswYca8uYV6arB7L/60EorTzcu&#10;+SiPzZmUzarICRSrCVPJWFTcoZ6Wfs2WxffGmYpUuSVREYVJVU61bqkQGrP2G0qik0/OqfolRk2M&#10;1DajopZ1g7HSo5TqPbRPF7W6mVfeftKFzHrpHbTa6+dqIrj0YQpSKJUuSVhFJbX6B7ml6brxqrCl&#10;ibKBdfFcqmXrNZWyJnpL6p/X/sma+C2vLesC/OSoQayBxvllTK3ednZBIjrf4pzneDhwOBxIObHd&#10;bjnbXNL4hnB/J5SxnLm7u4Nuq32rMl5Siir6oBu8WmekEkk5MedITBGOQgW62nQ8e3bJs2dXnF+c&#10;473eE+2NajUB8k4SB9OIKmBFPur4q3RfKNhiEbHNsvijNd7SNJ6IIGbnZ2f89Y//muniV4jXkeDe&#10;6Nw6k2uxEWsN3s8iqpAnfQSqxvpWgF+n4fLdWlRYUCz5/yEp0hcnjkd5XldXV6T5CBQOB5Hn7vuO&#10;Fy9eYFwjG/4oDflxL9LgpRRVLxWVXmsK3jciAqOmxDFGKOpnpaIOh1SpiqI8l4P6Uo2P0tdhhDJl&#10;0lH96WahqqrIhimFFNPiTVVRmtkEnMtEC8fDkW4TlgKScw6vKqc5Z6w1DJuNqORleO+99/jKhx/S&#10;9z33+3sJXDwyVzRZCTGov1ldZ7SHVu1XsEZ7UNLyPCoCX8eAVOXtcl4yZhMpZZ3XhTRNS5+leAQq&#10;EpF1DWr8wgZ4gvTr0ipIyFMUqX52ZQPUEzzFpdZfUP9ZXTNrgljXs4fDLcaMpCT+jv22xWWPtYm2&#10;bQlhUiEeu3yWMQbferq2JYH0OFV1yAKpJKzJOLSX23nxDkPVB70nJemx64dexGySJYQoFhE5UxSp&#10;keB5FmTIWObDgXmeOeyPgmhuBJHOwOFwJGbxoZxD4PPPP+dNmJimibaFzbCR4lyR3uiKfNY9T3on&#10;q1JmwXu33te35uP69a15C/AWElj/Kub01Sujo97Tqoi89GUun6QFoeVcniLAT575khSuZ3RqxlEL&#10;u6V+pyau+lamnq+OlRCEOZBS4vb2FmtfE+aAS4ZpmqB4nRNGPUiPTOPEUed/17PsT9M0QT6y2+2Z&#10;jsLc2N++4f7+HnsnFOzjOGGtY3ex4ezsjN1O1v8w9st4WPdxg82SUOSF5WEpjqVQuwrqndJo61eU&#10;lptP7uXJfdM98XA48KMf/UjG66an73vG0rDZbHl2CdfXb3hz/YoUI5tNT9f3lEqtxmthRMa/tYmm&#10;aWiVabTZXvBwf8/9wy0pRXwr4zCmPWGeGXorDIu7N8zzTO8tw2agayqTRdaXaZrY7/dQWD7PWEur&#10;DKjDfs9+fxCmRyPKodM84XrRiUih0HYtL64E2U0p8vDwQAxBnrcruh6IGrg1mbZr6TZn4g05T4vy&#10;aQhBqeaW1nXMIZBnEWvqnfhih0l6/RuzMmYEJVx1DkqR3tIUE8klifN0Xag926lAmGeORwEojE8i&#10;kKfrTO0zbFzL4WA47KWg4I3oP8whMI0TbWdo2obDw8inn37KxTbR9z3GWn7jux+VH/7VD94lh7+A&#10;411i+As8/uP/5L8qpahfXk5AxjVQCFi3Ukklecvr/+Ek0alBwduJ4VuJw1vTp0rdV22Gum/VijcL&#10;XpcXAQezQGhFNGwk5ZFCaj5Z4DNQnmGzWXofa5XVIsI5phTIDmj0GjZgLCUPkDbELD5J8oYW8Vcy&#10;WtEuy45ppMMDNQaiGr4mpCfCam+mbFJ5uT7nJQCqvWJOkzrjRDQFo/16S+W3Bgw18JRKY2W2Odvg&#10;faPmvpJwVqsJuSdKt0j/D3vvFmvblp1nff0yxpiXtda+nbPrXKvKVchOClW5XI5NSFVQiBM7dgAp&#10;L44RshJMkopjR5aFkUEWfspDkPyETECW8gJRApEREQqGOE4euEiYBGTHIWUoXOWqY9e57rPXbc5x&#10;6703HlrrY8y1qyyBXZWnPY722Ze11pxzjH5r7W9/+/8Tiwqxw++kUb5ea2JY7hySNWAoi+jMiRrp&#10;SRIzxyquk8klE2fdmFvxRHF4v6GMnrcuR966HPjCTU/JhdaPODfxkd0ZOQRus3DIwkuvvsbxjTfo&#10;rwo3w6gqZoA4TfTF0GFKlUIfmKcjPh052+94+cVzXnp0xoN95KyFnVdHgFgCbQy0oaUJDTF2RoUs&#10;JpiA+mTKrOOvDo5IqBTgrQWNRg0LEYkNe3ruxS1p+wG+/MYVT9wD0jzTT4XNdouMDYIwmnoh1vvT&#10;zQNShH6zrrclCKz/8kylyH3Vnx2SA23nSJPO4ejOSWlLkcR0XIO6kYKEQhLHmEYOaSSnRNooJbM/&#10;HhmniXkale5YkvmldHpgV+io+lVmVaBtwhMVFUhKkdxa4ihJmGfhfad+bi62hBjw7S05ByRfU4pw&#10;drVl9CP4XkUiQksuwlASoQhBZqYAzfZAs90SQsTPkTAGfO84FhWHOdvfw8+JeYL9C69y/+WPkFNi&#10;Ey94//0nHIdbdr4lbjyTc2Q3QwiEMhtlTNkJ3qWFqoREnCvaxytaMXQGCCGCc9FAK/XJCy5QGMhl&#10;VjU9r8lOKT2lDOBmQgdNDDSi+8A4xmVMOaEOekv+a6V/ef+lbGQsAa9zp06VdRbZLmnVzbqX65rW&#10;oMp5Yb/XCkbTdVycX/Dg4RnTOHI4Xpo9oaqqYsF2SlohrQlr0zTMSWneSns3s/gAKv7V2Nf0Oe73&#10;53gfmWbHOAwQj4TgkBQIEQRVInTSEEJkEwOuJFpGdk3gOL9HHnrrDYqky2vGpgHX4kum8wWXZm4P&#10;R24Pt+TjjiLCwxf27D7wAZpmSwSim4hNoJSw0FG9d6Qk9NORnGfzv1vFZkxCWs8P1N+RktcVe7qv&#10;1v/X8bszOval5czF+uJPhLBA92uvZ8LCInjmHLWNS3+dAgjLoGNzVZYUcj1B64vZPGFljRSvDIfN&#10;tuX8Ys/2yQW3/Yj0cOxnXK+VrCYo9duj1dV5GtWGZ1LKHltP3CX8ZmT0Cckz/TAw9qYyPcLAjN+M&#10;tE0L0uKCZz5krvwtswEIpWxo0h6fHc0cCUVbCDpvwkVFrZLqOs5OI5jgdS2pVIDo/kumiNI5VaTG&#10;4VwkBNu7xHyRRei8MM+Jw82b9EPPdmvG6cBxu0Wuz7l8+pSbp+8poLHfkrqOaUwcjwe6drfQVb13&#10;xEbZGWNjgOXFh+ivr7l5/wmHw5GmDUaPV0p/HwPHw8TxNpBLhzQdst0whwYHdHtVaz0ejxxujzjn&#10;jHqtCdR2q+9zPCZurgdEBjoD1cZpooSiyZNrmA4FNx7J9xryLNw+VUunlBQoFHomq9S2bWQ6Csdr&#10;VSqdRgESIRoTAVUrpWuZJsiT0UdNDZgMpbR0FSyxCe2cW8SIqtVGzgnJUSv0lTYsYsJ+LXmGeTRR&#10;nIhRTLV62ITOQOCOGAXvq32FI2XHxm3tPkc2mw3eoT34/SU5d5RyBJ/45Ld/u/zK//7c5/AbfT1P&#10;DP85XT/2V/66OO8X9LGIUgmDSfnOaVoPMRZs+eRPtf+qqr+5CotaoGGqh7/DkjkNbp+lu3xtiiJw&#10;5+uGcJ9Uu+70HObZkpW8BFSqPKoIVe3hkepLKCoOU7n+pLyoPi49B14ppQBpNBl7CcDa44irSmin&#10;1AUsaHKLOX3tlQw2BgsSlhJzSjRxRVRrpKciMxocxBDMZzAvKG+tziWr7pz6FN551sXG2e77WdRb&#10;YEmwToVr3BKUqtiOs0OtJoanCUw2aelTNNc5DWpSStzOtyY5LeZjqb0Pu92OJkY6en21rJ5Dbdeq&#10;GW3S6sJmt0PrMLMGtNZUVcx/sh+1gnDeBB49esRLH3jAg4cP2W1VabL1olULzFsxmCx6VSYzhL5S&#10;t9YHoxGTr4hzjFYZCwsw4oM3tHZCZIv3nifvPWGz2XAcZo59TzrqmhudzV+nKqvtpM+679bkvc6f&#10;ZfxYK0J1XZyuVARK8mrgO2nFp7GK2BJ0ivZyzMkqWGJoq63jYVTfKq0SusUP0lmAmKbR1lVV2BSr&#10;7OuYbp0lkqMF/zbfq6x/TokQo/otlqJiDWW1LXBuqxTAg/bMzKFHw9qZBsAQe7m95d69+zRWgfCi&#10;SYn3WrkYo+5DXbdlvz8jhsg0TTx48EA/82Vmnmb17YtRe3NFLRcao4/Wyn4pRcWigNiY8mVRvc1S&#10;AxhRH7va6+K92ZCYIi9F8N4t63CaJvXqnHoGBtxUjLK4vzv+NTH0J+G7nO4vd4GZxcFOngUSjLHg&#10;w+KX591aEVvo5Dlr5WK7IzaRcRgssJ9p2w7vVYKsVtC1PzARsvmNeWMKYCrWosrFShuzuegcTRFK&#10;Sdxc3/D08imlMjHCQddfNkNCp/tG8hu6znE4am/U4XggNpEci/qUWsVvGHqurq5IxdPEhsLMMAyk&#10;XnuayqgqvqkcEITd/Xvs93u2u579fq9jWop5Eqoi5eFwZMoTm647eZ7rxrn0gS/VqDs5Iac/VGtz&#10;giwWQ3fJAadr+u4ZuSb8p/TQkyqlrJ3/9TXk5P/1Ve9WH+98vIo33C0ynlRRRcSqUbcMQw/TyM31&#10;Dfl2MpuR0QL6jdkNNdZX7wkB5lkpetozB57aW66AgStFGQTplqltCS7ivWMuSQP/sMXhCGYtU2RV&#10;+q0VX2D14nX1OZ08r2eYPCIVHClURdNgSpk16ajJXI1P5jSTU0It/jIjqvI83mgLwzgORiFVBsQ0&#10;jvR9T8kV6FG2T5O0wlVEn99bX+l1Ho+92nkEx7yfadsICJMxDmoLTfX+G50yPuJ0VMsdqwBi41UV&#10;O29vb405VK1qtMJfZ8M0Tdpj2Lakeeby8lJVWn3D8Xhk6AdNaINbwJ/qK61qqLPuozmBgA9uea6l&#10;FErKpuq9+kM757TXP1q18HQ8WWOkGqPVuLDSuo1gQSlmR4KzQoUCJKVkpll/rmk2tLRaWrA+er2K&#10;3Ye17dzeMk8zMTS6z+TM7eGWaZqoTLc/+sf+uPzDX/r7z5PDb+D1PDH853D9+Z/8WVF/LY8UDxLM&#10;RcJkfoGlQrgYpZ+ijpwwWUxW+eRU08OqW37sWToc3D0E5Wv8l32v/nB+TURPKY/znFnKjV5qNqM/&#10;4wQX60ahEv7OZeWrB5QWZjRPXLE/B8vejuBbSxgnS4zUsB1Z7Shi1IRMsglAFFUR9WIic4YwVqqY&#10;HrSeyvBCWGgd2nRutDPb3LIFaaIQci0cmIKooe/2OtpTmSiyBrXi4hI03AlOahIo2mZCqUHJM+NH&#10;Der0d1cTa6PaLoFHrVLVBMoS7oAG59mMuj06drOprfaSuR1ntuNMig05eKac6fJIaDybjQbG6eqS&#10;YZz5zS9+iXGYuDh/BCIcrszKIM9ImiEnpbtOnnmacenA/c2G1x494IMvv8TrL55zfn7O/Q42mw1d&#10;yUYZVPou7Z7sHbNryES8axCngawYjaX4qOp0XgM77yB4szcJG00sRUGB883EZntgPHvMpS98aY74&#10;oTD0wjAMlF4D2NvQAo4SWnCO/aTzKo/dM4H/yWoRIcRn7AosIaxjHdNgsuGetuuIITClmRA0UenH&#10;mWEcGJPO72T+cc4QZ5d7hE7VJQ1YERFLDB1xU60klF7nrVoUTCygKa+SS8bPGuC0Jg4zFnAWZHsf&#10;KPkAwwjpHUITOCvvk1JGmokyTuymQhkKmxSU7hvPlCLbDqRh5mk3c28S5nCP1rXsQ0e879gev6Le&#10;mVJo2oaHDx+x220ZhwnvIk4i+919cinc3Nww52tNlPxIzoltp5UhKUqpdWLgEuaJlzxiNDntvaz7&#10;mlYOQlZxE/yeJEI/XjKOI12zpTs7Y7vZM20jpW3pY8SxXdDu4AKEgwFjtaJvgX/RYEfXvH3NgmK/&#10;sDWg2kz8TolhCNH2ncKqKmzv4z1dOKNtO3b7HSklrq5vF5R+GEZVKxYhBo93UVd4cYq4z8KYj3dA&#10;qUrHdZaAql2Q0R1AwZxhpJh9yTRq4uilViE1+PXNnna349WXfh9d1/Ebb7/NzVsHtvfPOdyClwYB&#10;mtJwvL1lnCGGSJaRcXR4F9ltt0x9phTPzXCFnxQka50nugMpOJC14leDzhgDUU5sRAwIBWd96W6h&#10;LqbQsF53kzzQ/f10b64JitR1XECcqg/nXHDZEpwid/fqZ/bhCiCIE4TK8lD/Oal+jnpThl2KsV4q&#10;0GvnXNlaolnuADrF7DcuL3uevn/k8m3H1VNPO53RXyXcbVJvPKm2Ew1t0+B9A0VovLJdchmRURgm&#10;TWhi7PTdkoJFvgE3O0gNeXaUNOtOZ2JdLkZiDISdo/Etroi1jcwo4UZ7tIPNr1yFSWwdY8/EOWXn&#10;aI+lVvnVFH2DMw9SJwVXop7Zck6QC9y0RUaPHAMyRvLcU4y5MjMzjlE9OaUjtC3Ob2COuB58nyhj&#10;a6CKp3hPbtQLM2WYp8ycrpSyDITZk0viOByYzYy+9ueVKWr8FhqQlhBVU2E4XJGDahGQoyVMBvKa&#10;B0RKhRgioWnUy3CeV1uQpmU+QMyCSGAaEqkfCD4xjonZ7I0IOutC2OBLoKSZPBdA6fhRdB1opdW8&#10;rHPDMKYFKANwkhWgagqBRsfAhGV0mpYT4LFQctJ4yKnK++zcCYtJAXTvFj6b/YwxtIqj9yMxKlss&#10;50KIqrQsQLfpIB/wMUNzQwlHUnCErsM1LV6E0Krad2kjoyv88T/5PfL3/7u/9zw5/AZdzxPDb/D1&#10;b/3ofySILIFF7RsDFjRJKyB3K00LGunW4EEMXa7oWk1Y9N+/WtHr9Ho2aIBnAhgs91wqNnZMWWFS&#10;Fc1W9LK+bzaqZDIfvCVgduuL1l6o4FWFLgQVofFeK3g+BGodTj2lZpxM2g8TFHEKXgNzfYaGfp08&#10;x3qPtZJZEbHVE1KfdUW7ijmxNk2kaVvG6bhW8E6eS9345mlex67crS5WxNR7vwQfpwmGc/rZHbLY&#10;PNbkjmfG4OSN117GEO4mnfVnLCjSHTssc0YPHRXfcGlGSqHzmfefPCH376pPFKKVk6srrSimht1u&#10;BzbWV4cD9+7dY3J73nrrTaZB0XmxiiHeEaIniPU2hsSjR494/YMv89qrr/LwTPsu942w2WwIaVyo&#10;Mt57fNOCgyzRvKzuzt2lQmhVgaSlS3woy7oBwZma6zRPNJN6PH3lK19hOn+dm5sbSgnM04SblLbT&#10;B61ol5jwztEkq8id9HguwIsFcoIwjnlBBtb+whW0yfOo1WhDk8H6NOyzV/XdXO1FK4Bj1bFg6HgI&#10;9XDWsQ5OE7ySK/I72xxeg3/1eRQikabRgLOxymIo0M6Jzf2HimIPl6qMl2aaJtIOicPxAL2qS26C&#10;04TAJa30htHmtiOlTN9r71KslX5UBS+lZAbMgc1mw4P7Dyg5887Td9jt9kyzVix3OxUpOUyJeZrI&#10;ojYLpYxLsDT0g1KWvSdlDWjartVxnkYmUxQFrF+1IW+rx5b2Tt4c3yPNifsXD+m6jg+/8jJd13HR&#10;tNy7f4+N/4D21E1W8Wyz9tFkpWJTTpI/75inSYGQrAlMlWmv/eJF5jtVJpF1cjinfpzzPC+9ksBS&#10;dQne47Pa/Ox2HcM4ktIR7z2XV+9xe3O7VPxCaGiWKpYKgWUy41TVPlc2gZ4Pek+bzdaqFpmHDx9x&#10;78FjPjpOFLGEMZoYE50GwkUVcNvti7z44ot8y7d+B/3xyBv/7S/zpS/9Jo+89SrPGig2oj1NqYRF&#10;7KeIQMkcjz3jkNl0G2LTsNlsePjwIY8fP8bFC2KMjL1RyU012nWRGBuaNNkea5W4r7VdylqbW/6B&#10;O1uKzg0rzbm6Abv1nK1JWn1eruRlv1+qKcu+axjpyf4kpx+wngl3QAKjop7sGwr8yLOly6/x6XW8&#10;u1aVG3PW8c45E0RsroalgpNzZhx0v2nawNaq0NM0meKr7pkpJeZJVYTHWXvDfFs9c7NWpEuy52B7&#10;Wi5Lpa/qBGAJsQJVVV3crQCL85osI+vz1Bl6cq9rTKKA7ZLC2z6nZ2DKyXrpDvozjbZ4RNlRfW3V&#10;SF0rUdOoleuu0XVctQiq124xdWvtP04n1UxhGidSyrRNg+IKxc4d/ew5paU1xTfODNsn+1itPYNM&#10;klq51Zhnmie1yPGBEJ3ZQXhub2+YxpnNVkGCyuyYpknPFlE6bX0eVRDGOcc8pQXo0D2rqovqHpbK&#10;bPNtjT/q/rGoiwYsnljHoQJhRcpCHy0iyDwr08TiN6yIkE2JFW8xmgPnCsfjgbZtKKWKJWkcB5kY&#10;t2y2Ww6HIxiLqdu0WkFtVF075cA0zQRpKaKv8V3f993yD37hF58nh9+A63li+A28PvTxT8s4zdy7&#10;1xLDBkdD9FumUTjrtrimQcSTM7g4LxXBZZ88qQzmMi0JIc4ZQl0BIO2zOT1MxA5LqVWOZUO20qPT&#10;YlMpGgjN+QaoNIdTIYdqEF9WdNUO6sUAnELw+zWoQoEth198CaUEcnF02x1d1zEn/XzewzwNKgoi&#10;A8EXMka5wCwMfEBKXhF3LzQxLO8lRf0Xi1Sa0OnhrM/PnwjcAPoMja7mQ1DvuFygaIASzVZCSmGa&#10;k/p7UaXgFQlH9FnFGMjPSIwvFY0F5cYO71ppWpPamiDUHpvTX0WU7lrvoQYpp1Q2ESGMxvcPepDP&#10;Rc2Bi1d/u+CEd8cDTTuRp8xHX3+FY9+TDyPbLnD//IKUEi/ef0CZJvo8kPojh37GzxNtUoSgbTJZ&#10;MsUoZRu/Z5KJV177MB/5pm/i0cWOh/ce8vhCbSUeXWwZxoHQdapC2KoR8Pb8gSZLxZGDR3zE4RQd&#10;JNA4hwsdXaMB4jT0JIEyZ3ws7LvaYF80kO7usd3cY8gt711PDE1iHDM+DVCEjZh8Ohq89JOKLDTF&#10;pNVT7dvExicv61CTorLGbyeiFsuaC4Ux9WZSvhpBS9F1OlGg8VqVEE0tioMiGXGF6DPeC7hiCYNW&#10;2gXIJYEr2l8WvIrw6E7BVBKUxJTu4Z1nDqqqN5mqYfIgQZCkIiaPQ0fqEh+41Z6h89IzENnyz8DB&#10;+eGoPUMJQh95cWdJyPiE954+4be6zKN3brk8096iuAeXM1tRyln0MF0deGuauHfvguNRuEyJrlP1&#10;yXbjefToITEUng435PQUkUIvT5c+TE2si/mPFeZ5oliPcC5KlXJewTIcTD1cX71NPwykuTHKl1Lm&#10;0uX7hOGG5nqvYhzXB1rvaQjIWOjCFpLg2SkLIRd1xXPWj+Rs3gfRnmUrAYXa52spvPPy7IxY/lzD&#10;4BKqsE5YAj+hiq3M6t8VHdvdnhgfMM8z49Qz9BPTPLLpWmLsyAUoQtdFnItaRTWgy1nfIlR/Vd1j&#10;YgxsNh0FYbvb0HRqH+PD1mhi0SjdwYCfgZwShxGkzHz5i7/J06eXlL5Dhi1Xv50QacjDRhMSfwni&#10;8dJZ5TZZj7om0s7uJXNL2m0Zj7eUdI+2cfrcLajNda9zUX1fRfdlh4JFOWtrwpwmXBsYUyZ4SCdg&#10;jS1SSwb1WtoO6jdJXef1rw7BE5rWHDsc0zRTa6zL3mzJzN1WCu3/LNb/LlRjdAhG8a1JZQ3O66lQ&#10;z3tXZu2VzLa/mKhUQYWguqbl0cOH/IFv+wz/OP9jfutzl/js2bWRm5sbVeG0RK36DwcfKEnoD7Ot&#10;pUAM5xagO+akPfOCg6iJSsqDntNBK9Rp6o0xETVmCDP4CfGa8BQ/aIJTVEREWwy0Gui9w4tjnie8&#10;3xJDZHYZJ9j5qhT3nDMxFGaXiEEfXE76rLyLBNfgSkOgo5Ett+NIE5QyO/WFtm0pFBNMCYAjTRNj&#10;KVrBE6Vqigj73U6rXinhoyZ3OSVKUZAYlHarlfSA90JKIzihaVpy1paFeu6D9don1RMI1lMouVI2&#10;FbwPQXvlddNHVTuLzpjoIzkVNnGDiCOPMzG0zCmTprT0+iEQLAYsJ2JcIhZvuX4awOMAACAASURB&#10;VJqEiyqNGiAvJRG8Um6lrL3ZVd04hEgQFX4rJVvCm22Ps/VRCrFtaZoai+nnaUxcRlygbRweFQtM&#10;xXrfu5ZSEqHZUEqmbSNNG7i8OpDKzNn5hgcv3OOlD7ZcXxcmcXRd0Tgl9+AcbdvirYeV0TGnnny8&#10;pc+Zz/xrn5D/+e8+Vyv9el/PE8Nv0PWpP/JviEqEawKTsi44nPZYiaEeMUYePHhAHGBNF9Zq0/qH&#10;tcdQaZAY+ulNsbSxjdFZZa1u0LUXrlCj3q/mkBeK3yynpPbkVFERTzVmvkOVsu+1vJMyb+ywnAzl&#10;V/58DIooxaZls9lwfvFQfXVuBg7HAzlnDscDTefVJ8cHtTXwxRA2RcQqracmuM6vgYB3JwLkjhOp&#10;ZEvMnCPZRllQznxZbtYRRFRwB6PnxbiofOrBVeyQUFqJKii6BfUSEXxoWXLA+ujr35frJBL5/3A9&#10;W7msHP9aPbxTKbWKV5Y6P+pM0t+7Tcft7S3HcODBgwdszu4rz79LXFzc4/H5Pd58801CDOz3Z7zf&#10;j6qG5u5RSmG7PeMTH/8E/+LHPsKjR4+4nm/5p//0/+QLv/5Fci58yzd/C6+//hqPH5zTti37kNlu&#10;t5Thmvv370OetcIZW7abLdK0WhFAkc8YAsEQ1BA8PhTrq9J73O/39H2vghhO+6fq82mbhtmpgXrT&#10;NLRta/1ZE9vg2WxadmwB6Ie8AB5t2zJeHtjuttSigMMt4kun1Z/6+yIzb6DN0osW4urJtXhicvKz&#10;JoRk63hZtzhEPI3LVDXGKk7kTcnSO0fTdqz9TgJSTqrHQnRagQ3OenFRkKRWzENrpsRzXsQEAJom&#10;4v2ex/deIs0z96a99n5l7fM69wOlFIb5xg5orWqO1nNzdaO9pU/ee4/NdkssQppnxrFwfXXFwRRa&#10;t9sLfb9OkfXsrig5M85Hrq6v8PF28fhUOnheKzsC81zl5Z3a2Ji1wTSrnHs6aiVBykYT65BNwXOi&#10;5MLTNxsVkbi81QTVW4+p0+eaCTbmZdnf1sq1X5dxXZMne6jDkWW+o9KoVUTtnypSFvEqBdpqEFaW&#10;93FR52UIWskJQQPelIdljnvviSEotTevCUoIkXFSPzcflC4f0N7bCqjd3Ay6d8bI06dPee/9L6sv&#10;Za7rSCvq0XrefRi1Jzcpgr85f5mUEu+88472TgWz05iUzrzZR1XVTVY1KCqGVSX7i/V6lqK9icfj&#10;kcPhiPhBe19Z19/yXO3Ze6c9TN57UzNdEzOX9RnmOyX8r7GXrhvp1/iaUJyySXz9HO6EbeJOWglO&#10;rqX68swXpM6jYuYMRU7aAU4/0cm/nL7IUmkU01jTHs4QPNvtht12S9dtLNkpdF1HpaDq/KvArZBL&#10;IiUhxrK8TcnBzne7ewNVrfteE0KjkAa0vzfEuLCb9Jf+3EI/9E73G7cmK65WzKm9oCvQvRyP7kSR&#10;fam2nu69a19nzlkVV0uhOKUGpyIwz9oy4hzOrYwP7z2E2ltogJH12EJSFhbV3zgsFceFnm57TCnZ&#10;en+bRa252Lhk87ptQtR7riwC62OlAtEncRewMA2W+37mPFlAjBOw0ntnbKs1jqushnpm1J7lBRCR&#10;ApmlN7uuq8rIqRN2aUuwavKiNnoinqcWMg1NjCQqLV7XaGPq5972j+A1Tqqxbmga+3yFzWbDo0cv&#10;sN3uKGUyFopwfn5Ou3/Z/E2T7RWzzXNd4d45jRVa1UCQXJ4nh9+A63li+A24PvuX/4pcz0+4vr7h&#10;/GKP92IUC6eoqlPEzrnACy+8yEc+8lEe8BpwmgzWV9MlnnI2tNLZglWKW/DasyUyaEDt/VLNU3qH&#10;Ww5m0AOrLvSabJRSGIb5zgagtCQ7mP1K5TgVp6mbmHOOuTy1zXukHwb6/kZ91KiJZcN+f8b+/IJ5&#10;mkHeQfJMJkEuOK4gj0Sf8LEsNK26UeWSWGh+3ilVVCxh9o4sxR6ZX4Jw3Yg11KiUi4LSwYripOQq&#10;TBErzcehyqsa3HsXiV698mKMxKAbnEqC12C/BjVr3PjstVQquZvw3blqdiKyVmftS0ur5B06cu0D&#10;LQQTjZBYfdx005693tMBOF5f03BD2J/TzVrJ6kRgHIgPHpOz9vA1sWE49uy3O2a35S/80L/Nd3/m&#10;e4hNRNItQ98jrfCvf9e/ypM33+fzn/88n/v13+CtL36R976sh86m9fyhP/RpHj7+oBqdT4NW/nJm&#10;KoXz/T3efvstducXIB4JLdlrRS0VR8DTxY7Qqux4ESHmSJ4yc44kCXTNRhUUU+Ke3OLmnldSYv/k&#10;V7hIv8U3v/QS9+/fo+97jjcqULPZ3Ofy6oomtvjZk+eGdA2Tn5bFt9JoyslY3U3ST42ZnXNsyga8&#10;9T45rT5owGVVAnH4Uggn9KrToHN+pgJcD3GxwHJMd8VvFuzB/rfJlzr33IRzELzKlu/dgPeex+mG&#10;UjKvXX2FUgofufkKIQRena/xwdPOD8C1lG3Lxf6cpxcPASF4E2/44tsgDXEIdPOG4dgwDJn3h2uO&#10;xyP922/TPX5M8kcNluKRMWW827BtOxoZzR4CpqsnHPo3LWA4EseB4632QC5iXLOKQjRBex0pRSvM&#10;WSltVTAhl6IJynBLzlo9FRHiRq2AXA5If6DdlsVWRfeEGXKmoIbqmds7FcA6ZliiP03zIkSzzI+T&#10;wCjLbBYYYdmDRQopl0WQw5bs4m9apPZCqy8jQNNq1dT7TLfZELwmiM4HqyQ5mjaSZjELA00UK5NE&#10;55VSXWvvGw768agm1CGSy8z1zSXvvPsOOWvldx43lhjqZ3XhRis6LjClM9qk49H37wIT0WecJJq4&#10;pWkCSMJJxklVEA2ImHioOBq/tX7tgqQNU3/G1O9p2xcI0i19WHe2Q9YzRv3TAtmZXRMsayuIkJYg&#10;92TP/ar9la/aoBdg0yr1dXx0bZ4CPPqemq+dAnwrelFXZe3PKiUvYIMvweL5E7aBg0qmdP5q2ftB&#10;cFLVvQueTNskxmHg8v33uLq5xLeeZtuSxp5MwiVToq0JWBStsmTVAcjFWj0kgNEKs086p7zHlR2O&#10;Buc21gOtSWUIkabryEQyjlxacmmp1NBa7XXekjoU4LUnUTdMHclagacOns7T4DzOHXDuCG7U11U5&#10;XcTtEN/q3sRAYSY0EH2dX/q+szG0vddh0x5tA3DF2CJi+3Mp6p2X0X3aOXI5U7BMsgFUWPI3Aw05&#10;RbyLiCW/PliiZwCIAlnOEsOa6DqKd8vsYKk/r/YdVcxPAZQ6LbTiq8TXTFWGdy4ur10MHHS+Alh5&#10;TaI5YRfhLB6yiptR9B2VUu0Ql3CutWR6BZu1BWLW1h60ytsYKJdywjkVsIuNglBt8PjlWayrA+co&#10;JTOOxYA9T7dpiM05uSjwdTm+xT7sSOVGK6tRPVtnmRlSj+qSOYLtk7AlTzNzPjLnxHf+iU/K//Y/&#10;/Mrz5PDrdD1PDL/O15/98/+hVMUqMNVGsYVqAUNFtEKIbDYbpVgM84o+1iwD21AsoigU3axKQeSk&#10;WoTQNKsQgnO16ge6MRhdCaEU89OS2qOiB9g4DCt11PqW1j7HE+j+pHqiX7INjgFw5DIxz9rnowi+&#10;VffI1oPU0A89h8OBaZ6XDXacNPBQypBfDsza01cBVoehouIXlT/n3FIZXOw4FoTODuKKIsJicC/o&#10;syzcAfZIJCjqjeadJzZRNytZxW1q71NFJtdnctJfcprZyTP9gfV7K0JuG7Jbv7QcrG75zLL6Gy4V&#10;Qb2H5XLOBIHcyYGsFWNvaqBVfTKYgfT1zQ1fGr9E2zR8+ctv8PrrrzHNE6+99hp/+Yf/PT72sY8R&#10;pqi9Gq2qZV72Ku7x8NEjPrHd8fFPfLs21nv9fE/efYuf/dmf5cMffJXv/d7v5YUXX+Xdd9/lg69+&#10;kHEcmbPw8Y9/QgNv7+l7pfqUPNuznRc1unme1Xtps9VKRVLPxIuuAxc43N4yDCpz/ZnPfIbXXnuV&#10;/+O9yNtvv8M7b7+tPk339jrnvOfB/ft8+f1Lmqbh+qZn03Xcptv6MC1oKetY1UFYnrjD1F8sEnHM&#10;zUr1dpYYKkJqlXcfrYJka8+tPcEiIH79+/p+dQzlBEHmGfRd/xxLXQsWqFW7CqfV8FK07zSlSjGq&#10;kvz6duM4cn5+jttYwOUd5+cXdK36pj2ZdE2rqqHOryaqImbf91xc3OPB/Qcch1uVTHcekZmubdnv&#10;9zTt3hBnDZ4umgvefPNNxF1rL2HKiCSLjYXJKr5NDGy3WxpD6/uhJ80JMe/UxRPWesJKVi/GYmMR&#10;g66i6tFY+z+lzMYcUKDNR1nW27JOHXfWeKUa12RFFvq4ownNHWChrrsYgtpxnCBIKwCwDncuLSUX&#10;mkarFTFq72PKg/VvBlNxreCf7j85rRWO2uOsXqoOpfJ7XHTqBeacnTE6/jEERPT1Nt0GQRNDVTmN&#10;d86opus4HA76NUuK61mQUkLSVG+PGCPOKwVUrBc8WsWJGKmCXpWuqyqrgq9WSRgAZvejT/gk0jwF&#10;4ywYr71tp/sm67d+jb+f7MPudG8+jWhrz6GevdpfVUVVZOlXVwBo7aGrc0DXeX2b9exc5oGcfFIn&#10;a1td/X7cco+73Y7b2xveevtt3n3nHYL1qFVLgsYETVLOpkZq7JdGn0syii4235cEIgTrXzsBpSzp&#10;EEseVDVyBcwW5e6TXHwZCzu8qhL4Sd5cT7q773NSMVyo/M+Ms1JK10pXDAFnlEXVPjA2ETVeENUs&#10;EK24lqK+pU3TsN/tyKUwDAaw2rgakoP2Aka8y/bMNPkZa18cRhG1/cCbeGBJiYWoXD+7gdjeefME&#10;dut92v6AtbfU52c3scQup3N16b+s4BXoWeWqvYcsr7+ouS5z8uSBrrN8ed9ShBjWooCC/Kun7SkQ&#10;unwOiyub2JB9JDZxmV+4VdHUOU0G9X0K/bEnZbeIbW23W9K2p5TCOKrQVgzupLjhGXq1AAl50LHu&#10;j6piOo9WKBn5ju/5VvlHf+9XnyeHX4freWL4dbz+pU9/l/zqr/0jbTAOtzjvOX/wChf37pHyiHOt&#10;HgCuUi4yV1dP+b/+78+xNVWvZXN85kBxhqQrI9Qth6sKTRVyPi6f4zSQqRtwfe0V7ZZl4eacKbP1&#10;YSDrZmfKUpVOsVA4WQ+4Gmj4GO29s6FglZLV4HDkHBF3gYReKQDhCS7OZKcGyW1Rz0NZt7ylX1BE&#10;++QQlkAXZzSbsgY7v9MlrBte3W6l5HWrLIWU7SCtaL4F8I1R5zD5a7FmdTtW0cTbGTq8Bhg1Sbzz&#10;IWpwcJow1jHz1Uft2eeryaM7eZkKWNdAD++MOgzOaTDirO/SoYHBLC0hbMiN5ygdwwitBCZxHGY4&#10;Xj0lNpEXMjy57fn9n/g2PvvZz/L4m79NKxJHIbYd0+E9vA+8/PJLmuDdzlycn3N1uOF47Mni6TYd&#10;F48f86M/8RP8zM/8DL/yH/8n/KW/+Fk+9ak/QH+4ZXsG/eGW/W7L4eYavOd8VxHLnY2To+TCnM26&#10;wGnlyG1UaEY2e0p3DxcCIg1u/gpZhJf9b/LSN8GnP/WIzf2P8Nabb/JPfvWf8A//l1/ni1/8Im5q&#10;meeJx91OE+R4QZ4yZ9PhpGdoreSc/loT/rrGqjKlZ/YdWIXbGSXHOVWHqwGjK4J/tgppr7dxO4tL&#10;LWCwij11ndsckJNKY/3lcLTtdEewpysjfvY8ztq7983pXaZ54sOH38R7z4enp3jnuDfqvjHMj3jQ&#10;FlIHvnhu0p5QOkpsoW3wruBI+DnhU2HrWvxmwxA7inj2mws2zU6N2KPgG6XIhpBxXntcSp5pNzse&#10;PnzIR/+Fj/HLv/zLvPFb/4z+eGQq1XjelJpzQGZPmtGvRUfJjpA7EO3JKTNkNVGlocFJwJcGZiGT&#10;SGRcMyMpQ5xBZoobQKBwoLiM+BlxBee7ZezB1IhRhoHkgkhaAKclMQQq9fR0/zld2nLyh1qFUjl3&#10;twSCgtCEmZxG8qSv1xSHCxucL8TY4GOm3Ti6rcP5hLgJ/Iw4mNNEu1ntNrS6ZVRiJ9aPqXu4FKFI&#10;QkgUSWQRSnZ4ExdxqCJjkd6Cu04rBjmRSzaPOXBuoMgMxcCOSln2EaGx/UppdkUKlID3EScdji3e&#10;3ce7B0h5gTQHsh8VTPEGcpl/nfax1/PqmcQqBPNZDLRUu5l11zwdg5XCWNecrWejXc6oGvJS69L8&#10;wtRMoXjRnjBZ1/KaKJmwnBTzGZU10agfopSK8AFu/X353MpY8IuqpO4h3kEAsng2ccNud5/9/gGz&#10;LxyurxiyikhtnFIZU561996ZA6yJ0oSwVpu0LWMGnPmBViuoRNWGFa/9vLObmYAStMcQP4IPeLu3&#10;xqslQy6O4qg1Lqu+usWfsJ5ZtYpXD2Inun8FaQgy46sNEfZ4fFEPyaD+r7MUZsnkomDD7vwBpRQO&#10;twebG1XcSatWYmdiCBu22y1n5w+sCqYAo/faUiBNpowTSMY1heiBoD6x3he8z3iv9j76HoH1JpxV&#10;9PVfFFdUtohzBh5aj+sSFtT9w0HB0ZgQX13DtaLnK3PU5kouFRhcQSyRYvaZa1zhFtYTSwKOmFqo&#10;1BTdUdlRYmJCTYw0UVloxXqV13hmvU5CVES0t7INrSo8F3BigjTi8C6AaMKN8wzjzGEYibFnShtS&#10;Lrzw4LHGo1HvqhQtFAxTYhyFm5usPbtJ1Uml13sJXmmrJV7Tbff8K3/6k/I//lfPK4e/1+t5Yvh1&#10;ul7/8O+Xd999l8yGEDy9u6brusVvZklMrOLjrUQ1zxNvv/02zXR7txLgNACRBUZ0S2Ko9g1KH1L/&#10;l0SIaUUBvV/43qc8/drncEplrIlhcO2Jiph+z2ybp8gqkhBqlaHucIbiBfOl8WZUXmmtToIlX4pK&#10;ndpJSFFBB0WYwvKZ1kBL36gmrPbVBU1bf9cg/RTBdXYjNaVaEDpMcvmk50NYVdYWewi3vteqzLWi&#10;bwtyJpYwVlVZqVjvyYufPq/fITEUg1RPU8Aa5Cxo4vKCLONksKSdh3feeQlkER3nYRg4Ho/g4Cbp&#10;WJzZ6bkJLdM4MqeZV15+hR/6Sz/M/v59Bh8YhoGNqCJeGy/I00zKk1YIN4F5VkXSEC6132lUBdLz&#10;szN+8Ad/kP/ib/wN/tpf+0/5oR/6IT70+quAo2sjb3z5y0Tr4xADMxrrRd1sd3RtR2fqbrPoPOvM&#10;/sG1nRr3hkDTtlDuceyPpJS4ePCA1ETS7S2PHj3iu//E9/Cdf/hP8tZbT/jr/80v8g9+6ZdIsUFK&#10;4dj3ROv/WpPCFXmtv+rfBUxUw/pMnApOzObjudBLvVHHWBUAl3V3Z37qVVV26zpztQLijfoT4sl4&#10;KmXr9LQehkH9uZq4VPuddzizxVBp9LvKx94HQ3khSiClTMmw2XW07Wrf0XXdsp8A2utp+1rTqjfV&#10;4WCqcy7Z/hPogFJUlTWaunDTtty7f5+XX3mZ+/fv8+bbEemFY3/Ur4dovYx6L2JKoTVhu0vDruBJ&#10;HaeAD+Z36FVNtdLP6z6XU7b+mVEFgqKO6dQfqQqFweirMUbtAfV+8U1cExOlwWmda1UHXEAE+6zL&#10;nlTEKrT2mQ1UqPc0FzOw9iZkUjLeO7quoetaQvBWSWy+CqxYK1Ynaqn1302gSyvF2qNYFX1Tmpkn&#10;m192X2LeaPiyMFzA6OohWG/baAqric56Gqs9QfV4c97AwUqnPFHX9sEvPWt1bKQaw9saqBWnNSkU&#10;a2NYwUitaJoISD7dE09nx/q+y9/E4Mcl0RRtTSirwFQdvzu/YAE89fwy39+yfs9yZtS/V2CoFKOY&#10;G2VwKSDZpzS7gKXiiNpA1ZuqVcNXXnmF/thz81QT9v5aezZHzB7gZI2LyCoG57315ga8WXHUd9fe&#10;Vq0QR6JRpu29jRmj+KJbkp96P9hYnLKIVlRbE+/6UrIkLytQXeOR9e/OlCxtr6sVRotNasWyCYHz&#10;iwte+MBLpJT44u0X+FpX3bvLwiiotG4FwNs2st1t8fb1aawVbm0dUWembHRthyS9T1/PLawX3mI7&#10;Tsf+a32eWu2r94yz3kGt4Bc7q+tnX5kK9RlbJXe5N41/TsGTpQCwgCkVVlyv+ho1svJO50fTtOYn&#10;q69RldFLuWuTtsSW1gfYhM7OrbUfV0RBteDDGgdbUaMUZ73PNxwPB9x+q6roMnM4HOjnawVEJTFO&#10;aomiA5n1nJpVJbqJgouw318osyE2/OHv/1b5n/7288rh7+V6nhh+Ha4PfcsflMAVMKuceOPp59Go&#10;Cqqu5HyxalpCJCEScV5ou0jbBnyu6JO+puZFamiNq32CelCHsMrah+Lw0eNkb8iQLXJfTUvXA27Z&#10;SKjvYT0MLhPISFgDVg0onL2OWQPUhMkCDgO+lFEXWjsA7MQrSlMSaRGBNu7xbJHcUlIizTDPAlFM&#10;tdR6CwwpRgLeoYh2SRTycn/Bn2RbrlZtzKeqVATfPmuph/96iDnv1QCc5Z/xIYILtR6wBG3LwcUJ&#10;XbUmYwiUKgJifNd1CNckH7ibCZ4kd6f/dAeGM1TQ5sGaXN59FcUQHMkbRa76GtpnzuaD5WJECtzM&#10;A/PgeIpnHDM3QQP/R92Os/2eD57v+OyP/Th+s2FKhcux10MgZd54+x32zczFxQXDOJFL4SzuiT5w&#10;O99y8eIF/TCTZSRlT5LAqx/9KH/qB36Av/t3/g5/6+d/nr/wZ/8MFxcX3L71rlIRS2IcR8Im2qFv&#10;BsSbc872Z3RnD+i6jrC70CpauyV2LdJ1iA9IVMTzfT6F9548evLUsueGECMxHShTYVsu+H0fvsdP&#10;/8U/xZ/5vm/nx3/6r/KFL36Bx/GjjP3I0W1BCv60B1Aqsr+O1HLePxMENW68e5Ab8LAAE8nk3m2g&#10;q1G9t8T/4K6t6qDVAikV1AkECXSdVoSK00picSefy8F5/z6RSOv3RBc5E/AEHs3aY7h98hZN23A/&#10;9fpT84RHmIL2hL3zcCTGxINUiJJ4PGR2Ttji6Xs4DIL0whv7TH9zxWXq2bWOeesZO9jIlnH2dDvt&#10;UZqyzo9xGskUfMw0MVLwHI4jn/vc/8Nb7zxhGDNzxvZFYU4ZcZlY158XnCsLba4GeFKfnz3vMqnp&#10;dgztsq5LFhJCKQ6C4IIgYSbLTJJbsiSgwzlvKr62N7pIcq0mmSHgcWoqjlCswqRy0LUvWbQ6KXBq&#10;G1STDxAVuapKxyLg1l6kUgpu0qSqDUH7tVwmFXBpZJq1IjqOhbHTnkJhYk69qj6HgJTdOi2XykSh&#10;iAaZvtqg1NfOE8N45Nhr1WS7tfaHslVRCYkaHLgNji3IGZQJyVumQSl4zgV8q6JnJWTzLTNV3TLp&#10;70zaV9R4QtsSupHYBXzb45ojEo72PFqby25JUut+aje15hvLOtSeOsHRldUG5GRZrn8VOXm5Z5M3&#10;8DHYmjoF3lb69rrk7XuWoPtZ2p+NvGhSvKxTZ8mWqFAYi/iIBeil1b27bOwztVYuMq/gEAklst++&#10;xIuP1Drg3Scj73dPtXWjLyABnF/Odb1ZU3vNgeg7RCIla3+50g0zzhWibyx53BJCNFuoIyIZXINz&#10;mhgF1+KJ1DzeZ08gUEiaKC6VKdsvK6uhAr2CVUL9wnpCHD5f4HLElaBjVZI94w6kI5WISEuhBe/w&#10;MdBt7tNtHjDe3OBcj1Z/MyeTZhHjQzzTPNEPSrctcmuUZyyW6axfD3JOzJO132QHxeFFfRW1oC14&#10;oiXvEJynBNMusAozXpQmSq08YwwTdzrDwFhK3qFgYrUDqWq19uxWIBrrX7VYzxsonjUm8VTwX8ES&#10;rdau46LxWbUYgVICJWtSqKDR2pKErFTiBZRi1a+o0WQpGe8amqajjRuCH3VtFqEkS3x91DmE0v99&#10;EANrVNvi6j1P2gXcNjL0LUNWob/QCo0D3w2WpJ6RYyZn9Xt1MiIZctlzHALeKWj18e/+kPzaL37p&#10;eXL4u7yeJ4a/x+tjn/pj8vTpUy52DcM4UIpWDuakvl0hBkIMSlvLyvOPMeKyo5iHmvOOtuu4c7i4&#10;uino7zkXDWzELTLtoJts8OAI3K04KVJUX6xWwKpvjf6s0yRPxOwl3KLEVt/XoUFFssBWpJBLpfiI&#10;BTq20dRjuoKELiulADQpLjVIMSNzS+RAN2OAIroBejHap3n16EYpYLfuKwLtVr+eU7TOLwlVVfOU&#10;5Z690yZ0LehYYN8E8+HJho4pnWIJ76sH1YJea2+H847gAjlVH8f6yN2aGLiKVIP2kpxUgivCt46U&#10;/rN9X/3v9Kp0W1cPX5ZOxWWsvdMHVT9/ympjkObEID2pMYVJrwje0Pe89uqr/Ac/+RO0bct1f+Tm&#10;5oa+Vdl8fxTOzs4oeeTtd94hbqDtOvpeRY+aXaN+SyGoaulNz2az4XDb84EPfIDv+I7v5Atf+AJ/&#10;62/+Tf70D/wAj8722is4j2x3W8Y0LdX0nDOpaAKTnPp2+aK9ZkT1qXLO0+wi4lU98+LiQvsX+l4r&#10;m2cR5hk8+LYjjoHD1SX7hy/w4Q99iJ/7uZ/jR3/0R/m135hUDKnbrgmd03ml870CC3VYT5CbmkjY&#10;X/X7DfEvZR010V5jlsDTAkJL+J1zuHi3Yr54nppBcul7mxfBhrn+7pcDulLDAcak1LXjeLQevkS3&#10;6ei6Vnu/Ju0Nm+wmw9mG4ANpmjjcHnBxYL/XZLTv+/UZOEyRVIGarm21ophMzdJr5XGcx8WDs+26&#10;RU1TSuFwPPDmW7/N5eWl9T5OhKgm0tn6AIPTRKoJca2e2vPX3l99ulm0z671G/KcyM5k6+uTPvn+&#10;OrZaSVFvyeAi3muV8DRZSFZhdcZ88IaAVXpjLlotUMTf0zhjRJSyKAB6VwE8z5xO+s4rrdDmRi6Z&#10;xoVl/LyvgVrEOX3NPAz6XEJkvz+zfskJ7yJdTY7llF0hNR+1Hj6riJPZbDpC8HRtS5HakjAa5VMr&#10;RD6YEIXtnacAl/ee2HQ0saELHfM0rbvPSTVz7ZkTal9jqD2GJ5WTpXrizydN8gAAIABJREFU12pr&#10;Rb2cZfkVG6uLUuDOeHGygy5nI6z95Paimgc+UwmUuk+f7rNu+Uyc7sPPAHQ10Txdu2sVd1WH1iDY&#10;Lfdav9e5dfdeX1hM0VTN4EWEKc/MyVgJISzV067TNR2nI/WUW6uasiRojtpCoiq+wkzbtITWkomi&#10;r6sJQFSxO7/6DGoSpf32IQZ8OvUu9GtFh3X87W/LOXw6PM6SpN8R8Tz5Sx3rk02WUjLTNHF9fc2b&#10;b71FiMb6kBp8WEW0KJ26iRpfZasagrbODOPEMI5Ic46ImJl94jjNOAeN96uP8DKP1s9ZezxDDLpf&#10;1D1dnAoaLdVk1YWQk/ldEz593bzEFqXkNW6o6C8nQAUslWHnwqqECgtN9NlHWZkL3p28zvJ+qydl&#10;LR6oeqssn7P2eQssfYfeYinvdC8BBZmb2FCC2BlRqOwzAJkrQ2Cm7Vqa6ptZCofDgeh6PU/8OSnp&#10;PI1NxHkT2vKtPc8d0zxTZq0AX11d2XrSNSJl4oN/8IF8+X99+jw5/F1czxPD38P17Z/+o3J7O9K0&#10;jjQXom/xc4KUeLjdUWZh6j2SNhBaUvKqzpc8XrYwD7jughL3BGtOXlKEpcndKELWW4jJQtdKmIjK&#10;TLs8GPKlmxs1GCAvm3SVssYoU75CZBRmK/TV93EWEOdcKLMGqD5UhFuNS5WSpDQGwkGbrN2BnDI4&#10;TRI853ZIZvadJzQ75mGkpBEpE96PhBggd8zTbGpXnhih8uGdRKqtHFlUlMDr4SJOaQbeKpQahBfE&#10;s4gFJDNiLZKN/qNJrD+hk+ZBN/WmQXvZnFlvlI4QHJSdIXX2LJ0KZXgGSySVSlt7VmrCXasGMQTt&#10;j7Sq54K42YYeqXQR+5p5JDq/qsMa/sgJKkBtvsy+R6TQTrrRjvG+bZBauW5dIs+JmwulCeYycXHv&#10;gvtPZ+Z+Qo6/zY//9E/Sdlvef3qJlIbSO8r7b3O+3TKMPf34FGeqZiVH8gg+goQAmFx101Bmx3aj&#10;vpacRz642RCblreePOGl117lP//5/5p/8/u/n7P9Gc32jOQ8zfVTUpnZ7HbknBimidubif2uZby9&#10;ZlOuSakjpD2hbRF3H+FIbvd4IMz6/ttH5xQpjLMHaQlJiK7BM9MEYXz6Dmf7PU0o/Gd/9d/nh3/s&#10;3+Xzn/8877tP6jhKZ72rqs7qfGROM/hEKZnkehyO7EzF16T03dwY6FCR+Fp918N1MpXY4hsQGKpq&#10;KSbVz4hUZT9b08E7Qg2M00G3hRrYLgG4GbCHM8Q1vHzbq0rv2UDbtjzsbxj6kbiJiBc+v98A8HpJ&#10;SBGOZ4XYRM5abeL/4LCnyQ3uK2/woL9FHl+wuX3CzBm0mUsGGt/w9PhlmrPHPIofpW92DNvPaaVw&#10;ukCkwbsLKKqO6h3EJuEjeL+nlMRms2ccZvqhRxBiL0Q8+A48pJIpU6E00HRRQZtktG0RglN7kGjr&#10;vuxGCrP2BTmHM2q8yIYiG2YZkJBwrVPj6qKiMFOY2XQdyI5S1MqjmF0GKRMJND6q11rTUIo+Ly/C&#10;8dirOFVUNd0qHSw2UOLKIm7lDTBTCp+CA9Ok6sgqMtMjXhAXCVGrMnnONG5DlI6SoWs2TL2jzCOx&#10;bYlxRyoqFFOCBvwBFQ+TrIBea73LSSJSMtG1BBryNJPnGe9mQowcZvWFK/6oyW4QSihsoiP4QuMu&#10;OQ6XNLnH+URODZRAasw3cxIdb3qtjJZgvrM7BTYlETdnuNYhzYbQvgLuBeakZ5DP1f9We+1CBb7K&#10;bM9wBq/VZB88TLrv7qIDZqblPGKxEFCLC91TswmQ4K3dz5q3qlhR42dyGZjiBu88oxRGEQJqll6y&#10;2pEMvgPvVRWVjJQZ5ws7f2TnD8RYiNJrv2gemdBKDM7OYVHvvugaTfyNUuda1cmeOeKAbFRoZ8Ii&#10;myaBDFw/+RKX773BzeUbeHlKnt5nmma2ZpfkEO3KKGI9YgXnPCmNBArBt/hGcG5DaBpSUaCnjRME&#10;iFNiPg6MecCXQukyo/Tk0hJD5Cw1ODx+UGGi4o9MuWjVTGpN1RP8Bc7BTIEE2d1SQkeSgEPIRPpZ&#10;OJavkOJTUrwlhyMDM0kyLmvCs88NZ6VhEtSL9cwhI+z3kd25Jx/eI6ZrSoio6FJriZkBLaKesklU&#10;dOzi3hnDMPD+++8wTzNtq/PTSyALjGnGF0fTtFoNy+pFOM3FAGhjtiTdez0NJVtCIgUvFdhb2UsI&#10;izVGtVty3pmPbbGEdGZKowoHBbfEVVL3DdH2oBA9vjhkNm0ID9kHJLZW4bPkTrydZ7IUAJIo88oR&#10;DJAQVWkNBc8O7wTJiWKsB8kzJSdi0HOoCWvV21myS3E0XYPzR5omU+LM5Hom5/A7pYz348AmdsSN&#10;VkRv+hvyPBPLjuB3eA/9UwV33eGc41XCbwcFCzdXhNAxup4QoZCMlTAxyURIOs82aWQYR3BBVcw5&#10;I889r3zyZfnKr7z5PDn8/3k9Twx/l9cn/+U/IkUMzc2FNlRUx1tVrVigUQxJsh+swLtbeeMqDWy8&#10;8qUaVDeVtbdGzxVDdOBOY36oAeWi8OWXCqJzblElE6cl/sWQ15IjbbLXjVRQGkTd3Ay2IrJ6GVV0&#10;WJyKVdT38c4h3iSiS6V2QAx2rzkviDqsPjuBqupXEbFsX5fFg3GxkLtDT9GHWislKpajG1Y1o9bn&#10;USsFxV7P/q3UYDss2KUmepoU+4V6UVHp9T2VomGjVquwrEi1M+Rw0Rmo1UE5ReBPrhUw5g5AeloR&#10;PKmG3Pk4GAq7JO+mpug8TRMIrNXQWpW7vb2lO+oB822f/CSvf/B15qR+cIfbmogI1zc3mhyDJsxV&#10;DVZrt/hiAgFAXPo0tZ+lQSsn5+fnfN/3fR9/+7/8W3z605/mv/+FX+Df+XN/To2Ix5FHDx6o92BW&#10;FcCLe/eQUri9vVVPqVlBCO/1YBY/KIU4FKPJVbEGPRSd9wsAcNqDBXB7fc3+4Yvcu3ePH/mRH+Gn&#10;fuqneJoreBI00RpgGAe8j/a+9ozrPPeWlFsPYGxbRdRrxV1yxboBp0InIqTax+gaU3pzS7Xn2bkg&#10;mC8VOlFrMFvHRRPTgssOl6elvzEaLS6lRFI5wQWMqIGKVmdNwVMKySUVnXIKKKVp5OrqihQTt7c3&#10;S09ZNhXhw+HI4XDgwUXh7OyMOVUfMNsrgvnouaIVhlDpY7pHpJTMo2qmlEw4uXXnPaEm2Eah0oRt&#10;7QEVSVTlPWfVuqUSZA+wSFlEQpyvip06D0II9iz1GTVexzb4YAqXYvPBLT3dam49knNR5Tx149b1&#10;ZJ+nqoYW6xl1Xvv6ck7ak+vWapKCQwrkbdqGoR+Y5wQCXeOt91WY58R+d6YiGehwLkGjVeLqnrKo&#10;fxr1vjI71n3FqlFSzF83mT1Fs+5B7v9l791iLVuzu77fd51zrrX23lWnqs6l7+2227fYtEmcGDdu&#10;EmFDLBEJI5tYwREOoDgQQIoUKeIhUhQFUKSQKH5wJ1GEkfOAMU4glvKQSCYIJxgbCcwlBoOxTTe2&#10;+3SfU7e911pzzu+WhzG+uXa1DbbzmrNa1XWqau11mZfvG2P8b2xodW5iOiORG6LvSSlTWsY5cdtt&#10;2mD149Wvz44UWmsptbEsC350BH+QLMYqBifeeawTJLFT+PvIru9nl4ujU9uiap+ynmdH1Sbqlduo&#10;f/XWNnpeq23TNPfPd1+b19+33wslZ0qVtffCPpFFvSGNqISi1+181FZZl5XmHSZGkmasSh6uDjBb&#10;wxsp+DPd/IftPSQuRe7dZRaK3Ol04nOf+xxvv/0ZzqczoGjOKqyAWuor10Hfv+XavtAEt2ujyvHI&#10;SRk7JmxDS+8ceIlnckEHf0qBlvgQuzXjragr64bGKkLGPUT4/mb1Rcji/Zy9C7p/nzLPtoat68ri&#10;KlxJxiKgofOyP3Q2Qbv3cwZI6qAs93C+/APdtfWyL/d6qB/LbkbXSpH7BSTMHrYBw/b5u2a3Xdaj&#10;oHl+tQ/2YJOhtNZw9ouRb7aSo79u3y+acfjm9fipWaDmcHIvS/L+a3XEc0Mc77kKt9pkHciZrPsf&#10;jW3N7wPIjmb2HNweC2btSinjdt3UUqT97DVACDgra2gIMgg5tTtSSpzPJ5zz+FGo8KUIEmzsQmiB&#10;FqoMZmO/4+Sa6lrmNJ8lZ1opuF614caLLr40x4N//UH76b/6D95rDn8Dj/caw/8Pj4991W9ulCiF&#10;RWm0nEic2CIhWqXURYXOmbp5nV2m/QJ5iQ12Lpl5uaN3BA3uNYbya6McmMtESgoSbQw1aNZ5QQvd&#10;1mPJu2ZduDBGN3jZCKwu8ClLnkzrhWupl4WqT1+bUE6ds/fc25psXnopdYOdjt7JW/ZCumteGs7p&#10;hoxaJbeMoUgj1ho9sL1vwbZziXSKanWj2Sii1WuzZMRIAIOpqrczHqcLZ6tF+fkGYyQbTIwhsk4A&#10;tZnTYgjVdNGSFOdbi3ZxP7NUbOtUwf5bR/X6OWD7rG3j2l46u6Za0gZbQ9tMf//+38j1YCVOo3V6&#10;Eo3GoE1L0GtDPojzHu880Y60Mus0PhCNI50TLVmccXzyt/4Wdq9d885nP0/KM+f5rGJxR84LPdPL&#10;mIrp1GEjxkTWWYyNGFSg7tXq3hqaarRubm4Yx5F/81u/lR/90b/CN/7Wb+KH/uIP853/9u/l6vqa&#10;eT5hhgnfGuvxxLk1ht1AW2bcbsdasrhSrmr0QSKYRPQVbwIKpktDrvSbagytSISBC2L1f3e84+7u&#10;jqXA/rDnt3z9v8xXfvxL+aWfztSaKe1ONnbvGJ3HOHXurQmsuA4aY3BqqmSqGJRcT/PFvMigE9XL&#10;Rpy90MvPq4ZHkzHV0ozXgucA26XSNsS+v043B7CK0ueut9Nhw5VdmKwjDg3nHWf7VOjr8+fkNeNK&#10;a547l8AY7mKSIUlu1Fz5bK4M0fOB85HgAx98XnD2xOnlmXw8chcmjmSeR2lij6envPussHcSo7Df&#10;TczLTM+v6xTMgqCo3klUhZiFCDV9TQs5r1oA9ruk4qwWhlogpyrW9E2b8S0uwSgt3TlIKy1LgWV0&#10;jZCCq+JTZahQcsWvhVgaXuMdSkuQG81JWHKj4Z3D3yviJc5h4HQ6sZ4XoVsmA7VhNZ7FKhPDdOTK&#10;eL1OZay03x/w96hYy7qQlsSaVkoq8CCQh0JzsFLIecHWxJWLYsbjJ4wNUEX76sqAZDYaQtthW8Fb&#10;iM5jjKWQKK1Srayb2WSyOhav1rI6w+pgUXOUWOSziQuupeHIpeKroWUPPtJyoKyOvBZKtTTvcM2L&#10;Fq5JpICl6vopCKI1FYehlkQ6HXFTYPKvcfCVUGdcuyP6gbJ6ccLclnmjTtyOVg0V0ZelFsEEghO9&#10;bSlKgVXTITCCvG57hu4jPZKwIci8FvANqLYSS9L5iwcaoSC/UsbmQiiNUCvVNEVi9LiuiTbPhCUS&#10;Fo83MO0GphIJiyU2w2AtthYsBZPn/iHEsERh5rapQy7admm8ZI92LrAfA8t0YKiWcjfDuhKKwTaI&#10;TSITalox1hGiV5aMFNtDCAQn5ke5CoPH1h4pUSjGU6uVwXBrGy9F4nbAWw84mhP9czYOi2UxEYPB&#10;2+c0m2k4pVCie5OuBy1A9ZgawARcOeDLAZevsClpvWARl0xoxtGMuJzmBsYFrIu4MNDMTMbixond&#10;uGc8LTx7511x1LSG5iS3uZQimmDbsCGwtpm2rqScSCSssxTbtF55TTVt4mLc2qI10ir7WkjymiwU&#10;iqBrvmeWNkI6bAO4nqFINZes5XKJOZF9lMsQwxhsGnG10ug0eUUMlYpsq8FXjy8iIbAlCHOrVUzW&#10;fb/WV2K3pP7RBpyGr6LXNsXSmvysx+FtoPpAxmMJGI34WIul4GUIEEaq8eRaSNVSmsh+arWYYglp&#10;xFrL3t4wlJey1rYoWuUi7rjOB6ZhxMcBvwaWZZF6zQeW+IuEdsA0YeM49lg3QruiJdVnVwMtQslQ&#10;PLYuNOOxtuJ3R8mZDoNKlQK2BWyGnBMf/YaPtp//Gz//XnP463y81xj+Bh9vfvjLW8nqXreZBzTm&#10;84zznqgUz2K7++ZFTyITF232dKPqKFZK672JfuNCKdU/294gyF/XDQmRJqNoHo/tqFjRJqSHvasG&#10;EBB6qE7EWp8a3XvvPrHsNIaOPMJlctUL1+3vXqG2Ncn9QwLThVJqtwmVsTKF875QlPLRP09H4Pqj&#10;Tw+7JrEjffeRk46Uaj/wRZ8LxK1Q9ILWWUrWDET9d6knOl9evl8rl9fZGmB51VfmnttI2ryqh3n1&#10;Ye5NpC9uYP3Pl6eZyzForx6Hy1MM9y6oV47DRdfRP+fl52VKWkhJs4WsTF5zNuz3ez7xiU/AujLP&#10;M62JpiTnTFVE4zLW0Fa0DybQzakba+hGaZECuamBe9c5ffzjX87bb3+et99+m49//Mv4Kz/6o/z2&#10;3/7NDDHSrb2vr2+4vb2Vnw/SZG7mHds9J8iFSRLCbDdk5HKe+meUwkR0rN577m7vOL848qVf+qWs&#10;KfFtv/t386M//b8QggeCZrU1cLJBLsuCDzLIeeUIXwbO8jOA1fPnMNu5MoBRU5RNk9N6AST/3gux&#10;Plk329FWKrnTKb1zG9rQuCCOl+DjiqkdkVspOWsO1yIDqJBEa5plbSo6jHIxbswC5zzDMChalWTK&#10;XmFdV8SsRR3lXr7kCy2y2+14MHlCCUDQYVH/TJfmylqn971krnVNTr++urujNFoX9FLMDQSZsMZg&#10;nNNGxOr3v9wbRkPo+/HwVu79nnHY3Ri7c7NpHpoEpJci6GELQeiituckXlAPyU3T5gBDDJHqK41C&#10;zlI8hmDx1pGNEWv8lDi1RixFNHZGMrxqlSbeWmlwwKhWqVHTxWhH/l2Dt1t39ZRj1gcDHRGVJbyq&#10;y23Fd5fWbY2Hrrv03pP7PdNdPXsh2YO8da0GLihzEVp1j1DaUBK9ku+jhXJNyl4i51zOXXeJbVRF&#10;KrKeS6drsMP19U7XDqt6r03rBxhrCDbQjN/2hQ01voe2WNudpi/FuD4F2yzeVDHxwIuev6PQuhZG&#10;RT9y62iw3tlNGC0prcznmaUkYhw4DGLUEYLq8qKTbF/NOI5WYjZsU7Qpeo2b6aZxqrEN4hy8LpL3&#10;OZ/n7TqUY5w2bXZ33ZTGXta8puyQqNTIbb+i751m0/tZ67BKQWxFBli5rrr+JKqrG3W41wnyfmwD&#10;7f66QvJpbO7Jfcvq58OYe+uC3QbUpr36/P4oRTS1Oct1cz4v3N3eYYO70DNVenG5VutlewZ1WH8V&#10;HRRNqzzXqc7OOWl6yCibK6sWzgD9uxdFni+oeDee6UyPqoNk60QH37fr+/XSK4++9ut3oULtQ+LW&#10;dX8dFb+slYBENhTRNN5HZzcEFkNzTRkWl3MvQ127rZv9PN6P7nGbkzH37lte+QylFJx1ojEMAaO5&#10;pv35mMa6rIw+CPNhv5fBinpLrKto/cedxIr40TKOI1kp8iklvddkTXRNXJqD28lgYlBmQum1jmhE&#10;16VyOp+wzfHWJ95qv/werfTX9XivMfwNPN74yOOWy7ukOtCaTLCsW8C8ZEkLvnU6qKGRxMYcdSIF&#10;XSzUoUpDdQUpqjSStGIbJdHQ9z9ZuESjoAOnS/nbw3lRCoDRSVORV7lw2J1kf7WsjaI2KBoOa91F&#10;u2Yq1HwJMQXAGhqZ0gw0meY1BEiyW3abFMLWOtTfGqcFmEzhJAPIWmmqnTW0JoWuqEp67EPTBV0p&#10;MNLSaVPc3db64iZTNRNOrxTtXfTcJ8cbmoohexFP09iazpL36g5msMjnty3L96j+cmy2xbzbnwty&#10;5EynV0Lfldu9Tfh+eLF+wP4f8v/Gb4t5o6hltyIk+n5SMEiXc6HJ6nTRJpoxFFP0rzqaaEjV0tJZ&#10;jkNtlFwJEYIpBCoffv+H+PBHPsCyHAnRcXt7FJfWUliTxlJsaGjf3QT5rU3ew2ZBv6GBy4J4e0ez&#10;QqGJIfIyv8AYwzd96lP8uT/7Z/na3/SbmOeFv/rX/hrf8rt+F9Nux+3tEcaRMUyig82CFtkesotY&#10;3FcTRHe6ZqpJtJjkjFhpQo3tjaHobPIysz8csCnxvrde53/8/h/g7/2tR/ye3/vv8BUf+yjRSFyB&#10;cZEwGM5Zw6K9JYxy3K0Bo4WtK4NMbqsUMsf1c0I5U0q4N51yLUX5MBx0w49Kr1X02YguJNV35d4x&#10;9wrY1udCjR5WbvFq5a/ouv7MF8YD3htaW7DV8tr5yNQqX/88ESN89FbcZeedFHYfuJPR05AE3clX&#10;K9Zm3rUVt1b+3sOAsY6fOex58aLyV9aFuyHy1E8457heHG1p1LTAEjibWQpQP2CdrEPiKGqI0WNN&#10;wzlwFim8SsI5Q9DGqFJopmfCgapuaaYp46I74WnDYizNFHIrtNzwbY/gC0Hvip6LOWHNgZojtWao&#10;oteruVBwNMRmnVAEXSbRvIFQqC6RlV1xXJVO28S6vlO2zABlzbhQsXrr4YuwRlrSTMDGeT0Tqsc4&#10;oaD6ECGyGbK4EGVQk5Qi6uQ6KMC8Jsa9DiaMGJY4I2uyq41gDdSg67VSvopEhSTbcE3QtWoMxSK/&#10;nKE6q4MJi2ma62qyILOSDA5DgTGz1DOLPbOahWxXsAWCwwyyFAqy1KBJoScyd2EW1FYwtohfkllZ&#10;lpfcPv9F0jhhbWU2hqlcyfsaoUEXFzDOkVBJwt1T9iYxjB7nLLEKMuqBECKruTBUuNcg9jV7ayz1&#10;F8beoz43WCctoj05J6yPLPPK6flzoSvaKJ8rVzHb0cFASYkyLyzHd6n5Ja4mKJHltLDOlhCaajcL&#10;aV1ZtWDusSFOj1vzEtFy3/TKWEsMgl6vyx0prZzPTzmdP48xZ5wr1LpSTWVpe7IxtBDBB4p1FBoJ&#10;Q8ZSksEWo6oIJyu1skowHtvuEMM1oyyFRK0Z3weDaYbmaeGEdVAHgMLZyo5Vs15XiAtnUgpso5Ct&#10;sEuqUuGbNWBXsCvWrli3Um2jmEYyWVhQunY0v9JCwnhHtTPNnLFuIZeZp89/idndMs8zuzbhqsMm&#10;cQ81pckW1ZlUKgcxpsnzGBjDyOgHTIDb491F79ka3gg7ptaAK46QlKJoHIlMSlJHOY1PSvHIxSnU&#10;iq7RyPDNOad7I9seWtVFvUtlnB1kwIpVaURv9mW6YZ2V4+5k/y+lUqgbOt5cpdjMZna0uaprI9l6&#10;89zrCv08rmF8JTlxD05IA1ao8t/WgIfFCjK/1IVkFF3XIVOzhXObKVRqLNShCmocCgUwUYYp53bC&#10;5MJ+2GP3Bu88acmsJTG2TMgLQx0YgsfZgUhkzY46N+b5KOdVv4czFe89ARkOzXag1cayJM5ncUi2&#10;1lJSY12AUhjHkS/9+o+3n/2b/+i95vDXeLzXGP46H2989HHrUxuhlml8wj2QYqM+9mm5ogEyMbn3&#10;nHZpGpzy9M29jexXe7wyXWodTUCbSZnsGi0m672p+IWugFJcZUPrQfX90bn6VLFe3+iMG8KlE1+k&#10;oLRO6ZqqN7g4q10Qqw191InSdsz61+gbt2rj7k+1X8k/6q/5yiTxvp5B0AaMaMGkEJBi4H775RoY&#10;ZyTbTbtu78Q1luYUAfrV1oxXcxEb9150Oz/2V/7lF33P+4/7Wg85WlpMazPcodovnirqMHn7lNux&#10;4XJtdW0hyDCCLBouyQ7r1wbYaAmp8nWf+DrsOFJfLMQYmOcZa9SFrL463TSGzT3w/qPWIgwPulOb&#10;Xs8qHis18+DBQ95++22GYeD3/b7v4tOf/jR/5A//B/zYj/1f/PUf/3E++clP8vDhQ46nk7hZeo/N&#10;Wc0muvOhNMIFadYFBU2Xf3dCL+xaLjkeci/cvnghCIP3fOd3fiff+73/Lcuf/0F+5+/8HXzsY1/C&#10;Zz/zWZ7fHhmniSEO8rpeHIPn+SzHlQtKoqdMCwS3XYc9a2pD4PXecerGKxN9RdDvIRi96bmPCkux&#10;brY5wqaxk2nKdm46KrQmOQ5rluDrEALBB0KIchzchcFg+vG04jwafKAOFlMKKWf2+z0PH74mqNg/&#10;+4xQ4zWA3BsZ6KQ1kceMXfM2fBGkWN6k6LCl6/RED3NBwHzzqpW8UPs6nd3pc60TBMDoerpde43N&#10;It4YDW83yoxo4u4pOalZYyx0Et9Qy/oGpiMg3awlMg4jwyANYy5yHeecVTfe3QDl2OWUubu94/rB&#10;RAwBp5mYeZWGUK5FMeqgiTtfzgmb8nZ9+lLY7Q7CivDoc2TIUL1ca8MgjUNLl2GBfA5tdKzVeAhp&#10;KCSXTj5rLnkbjsn+cNnDZDimKKs2j00pbZvOq1aaIryydlis1WsrBKx1pGXRQUZ32nYbuldLpXa0&#10;zxiWeWatz4jxuGmG923Re0oGWnKvOIzuHcfTkRgChwc3opuuCxiDq4kQItn6S5ajsRjXtfbyvVMS&#10;t0JBrD0Nu1H1jIG2NPke1rOuK2cTefHiOfNnPiOFvRtE15RF29SlFi1L/mRqMzkXdkG+o7AxMsOo&#10;+3u46L5Br9tSaBrbkJMEqWOsOPMqK8k7+czn8wtlc5x0kGs3rVfOiZzFVMpukQMXZlC/fo3WGtZZ&#10;etg5rW3Ib4+B2TSwtYKVGiXlhtHXErTP3Fvf2HSs3b3Xul6fSKOTy6t7oGjVimZ21g1ZMkhR3zTe&#10;oZdX1slnd9Yqm0Hu4TlJfqvxTY9r1c/OBTnTa6A3TdZZvB/Y7XYcDjtZdwyknDifzpRaNKbL6iBG&#10;B8vO4WygNaGll3LP3R3dZ5RaX/sxLbJDd6bHhlT2RaTJvbZJd754gqxlUD9vfeDZH+KKbpWRY7hf&#10;NPU9qO/UxoBTark1Vs2ZeoyN3PdFz2dfg41KWWqrr2i8L8fmXr2LOO4HH3BF4s5qLUQvKHxKiXOr&#10;eB/Y7UbGcQQrLJWWBVFflgVrneRMG0O1cgDWZRX2gpUG3VthEuVcqOvKgmh809p9FPq6JWtvKUWQ&#10;/xj5qk/+S+2n/++//15z+C94vNcY/joeb3zkw60viMEZnAnYtsOgxltYAAAgAElEQVSUAVsFWXL+&#10;hLUG26pMxgcp5qwHbNkKSYzV5koLeG8I0VFs3Qwr5IZWUXe9FPtAz8vVvutC3zC2CqpnOuooN3Q3&#10;ZxB9XNPctMsCYoxoBq2TCrfSRDep/9sKsSaC7ErekEljwFSZwtWiduy2yHvqxiuLZ9FJcpHNj45U&#10;lm3Rr6ZSTCEboXlsjaERF9JK22i0W+GszlqVypr3l8LUOsFqq6CwtlNrjNumgrU2pUiIvXIp4t6Z&#10;K2I1XS21eZpxglLZTu/TX021lHg5z/eMbuT76cS0U4m3sOL+DKW5aCyHNdLoSMHfhe/KN96mczL1&#10;bFzOe3/Bi0ax6TGTCtI21b2WSjGZlpXFnMRlL7TMv/abv2YTwq8p0+3krfOEaLWRKXr5yufq11X/&#10;jNLQVlDdQzOGem+Tcz5yPB05HERLl9bEt/yOb+F//ZEf4Tu+4zv4i3/5R/g7f/vv8A3f+Fu5vn5A&#10;SlLYr+VEKTBo4LrtmxKS6dk0l62mRDW9wAUUWdziV5rUnNFZas0MDv7D7/n3+U//s/+cX/jHP837&#10;H77F+d0XLHcFlyyVCV8D62KZF2jmsNH1qGL4Yo04xNVasdMHCb4RBqXz9EJJNTNGP08z/nL90ERL&#10;C+BvaXKHILenOl12Kq5xqpPSwYna6GPE3OgqLUJTLRL7cGdeY7ITP/PgLUII/KO9IDn/9DroujJi&#10;DCQ76HX9mBgCzx4+YBgG5sPEo0ePeHhVeffpu/zSu/8Tx3rkqvwirWVqeAbAO2OlPHzIW+YhzlnG&#10;UalCSOGZaiZGxzhKUHv0TiVpRbSGFUFgcp/sK+26KXJvxDhJxyTaiLdL4VItrjXSKJEa1fYwZjke&#10;3iZmY7C+keNMHU7UOtPcovj2TLEWyhW0gLWNhiMl0Q9inGo7G7kYakvUJvq7GDzDdGDfHKnMGCcU&#10;9FIarVmcH2QdrFXjbGQFlsLbb+t3M4F2zIwxMAwjxWfu1iNLLQTbGILF2oR1ZcslbC7RjDQPxSw4&#10;+0Q0Zq1uqLPQVLsWXZ1uWxajonXFpYQxBW88a1vBOWpbyTVhjAwUms9kFoyLVJfBizGXsUgxbnW9&#10;MjJ4AFlbq2q9LYGmzpSYQCQS2JPPnryAd1Jojv522x/BYDRwvVRpvkZX8TcTo9/reVfqeU4476hO&#10;zIFqVbdp22OSNE5Eh7OdFtfgQgm1FnN1xloIphISkM+s7cxy+1wbBycMgk4XLEXYAVW05Ym9NsHi&#10;2FyNpdUCzZNSI61S9C46uAkuYJ0lKLMg041crGpQk0SXODEvMkYap2FwjFPkdAqsq2hMSwGnrsXO&#10;GnwNssaXQisLpha5Fu41xqU1oT43OV65RmjSxDfAVIvB41sgIBEBrlhBbGhkI3tyMQMAxX1Y9izn&#10;tGlbdeVPFJMoZaYMI7RKdY7sG8kWkk1kl1ntY1Z3ppqZqu6zgmVHUgtwTlJCLAmbClP0EoGwrozT&#10;hNlJ85tyAT1u0F2+K80Kaue9JcZIiI4wZao7iZZ2EDkOLkHLGKfsF5NFy++L6JCdRTIXFowTCQXO&#10;MSJu2LYYnPFixlQNmEqwQvvtZnxSErRtCN1MY2kn3S8aTmuragR5a60RVJxj0eFgkf1dgAVpkKzQ&#10;BLYB830AYpMoNIPD4a3E4ViN+joUccjtz28NfJbmfJcM0wKlNuwKpXRGjtSX0VpsWzGtMDrYj46E&#10;UPPTMoMtBIPUgBnqamlREL9paBRvWI4fZZkXCgZjDmBW1mqx8UQiY72s5yE0hgjeiiv4kmEpK/Uo&#10;9YG3AyGMpFo4nc/U3HAuMAwT0Y3QhHr8JV/3Ze3n/vY/fq85/Oc83msMf43Hmx/9yCYK895jdGMR&#10;RFBuOGetNA9I8SLaACnofM9tuoe6bA9FMpz3wr0BmSDdMznZpj73puTbj99HcczFmrtTLC8OpReN&#10;25YV1S7aPDG00MbmixBN+XcrzKKmUQ/18u/dfS8ntQj3WSkX/eVEiG65bNLbz3ZnPbTp1CmqvK8e&#10;L/29u46yfefeHKIFhH7f1hdBfa50hBh6plRvVu3mmBVCkEycWjfHsQ2F7G6U/X0x2xTv/vm4Dwre&#10;P8u/2jmXR3c6vfz19pnvP2/7+bb9+Ve8JpfJ+CtI5L1NQQoD0U+I5lPOfYyWr/zKr9yO2/l8Zrff&#10;k1YtElojBEepHY3ouk+9phUS3JBao1PensPXkeda2O12LPO6OZ197GMf4+f+yT/h7/7dv8e3f/u3&#10;84M/+IPsr274mq/9WppSrJwVrUFLi1A9W9cLaWFtBVnIrb7iQgldI6WB8K0yjiNlXaHBNE1Mux1/&#10;6k/9Sb7/+/8c//An/yHLvDCOI7UUVs0M62hDz7ukqXalWqoVI55WG2tK4rxmrdjFqw7DmX7/XPRy&#10;r55Hu03d+3nuxcx9BKaZJkMYe99QAKV0N9ZV8p5CR7Vs0+xAKQTHEGkNpkmPWxWtYHCj0KnNAesc&#10;637HOE64w8T+sMf7E+fTabv/xAnyoitzzhLjgMmy7sUQmaZJqMg01mLxPmje2oDXibtBdDFW7+2a&#10;qq4bOvyoUE3bkAfQyTSG0ooaexVt+A3eh+16EeTBbdqpy0RfGQ7O6udDtZ4XFkCtlXmeOZ+lwOqo&#10;qzFs1PpSpSmI+z1vvvkm1jl+5h/9XVJK1LJQa2OIA3EYqLmxricptLzQRlGkOKWkr2VIeq96Fwgx&#10;cn1lmWMk2LDpnDx+Qza7pkk0fxJSnpM2E1YNf9Rgx1rLmttlba/1V7ia1jWhkfayjrvLdxd9ttsQ&#10;m74fNT1eokOOuq94scXXAYpQgC+/Oyc6JKO5l9teWsu2CnZUXdYTudaurq8xwOAFjWtpkfsqy4Ar&#10;G0tKEpHRkceNPWHtpg01+tq11k2/ZY0hRKUgW9kTbNPr0gkKbFQXa5pqYmslrRJR4JxnZSf0wrTg&#10;vWcYAwZDGCzzPHOYDuScSCfR+I77kf1+hzdynzQXNCtQBjtryoqqixRjHAUR9a7w+bff5sWzt/U8&#10;ag7xq7sE97VqxjQ1EhP0xPuAabrfdodpdaKseoycMmlikHijqohuPy+9yej7jdf6xaoe1XRvNv0c&#10;vsE4jjjdd3peoveeEDzDONCQMHOJYVC3Wa1rsKKrtIpghSjxQOtaMMYyjCNmXWltVbms1GdFdXet&#10;ZB3WWn1fcVE+HU+czieMHUQP3LXiijjTLohh31dbrzE62mYM0Qe5/9u9oHsg+MA4jiJXUXZLyaLR&#10;va+J77Vad33dGEiN7f26B0IfAhsu4fNJKcr051l7j1lwYc70Qb9TZPM+AvmK1wNm01B2xsumY21V&#10;Ztf677VU5mUmVHHaHseRyYgLcdP83RgH+U5Varx1XQmtockYjNOkBokCjtQsa7ypszhrX7bHy39W&#10;odTmnIjjHmst07hnGAbOJx3028oQh80hNZciLJeUeP9Xfaj94k9/5r3m8Fd5vNcY/gseb37kS5q1&#10;Bh8CaZ21oPYaPixFoHdW88YEEvcBGiulFR7c3FDrgjGik8qlc9MNMUbu7u7w3uC9IYyBlBpnDXt2&#10;xmmIqIarNnOvmNQNHp3cGou1XcMnG6tMRgVqEspQ1bBjkOlV2cTR1EqrUvDllJUqI8hMa5CTvG7O&#10;YjjQPBtiA0CzGFO2z9mKmONIrpDSCk3CIFqTppESwXsaUTbCdosJFhvUJIKqvHopFqpJWuQGnBP7&#10;8/P5TC2VYTdgi6GURGbWJluRpJIlcEILe2scRj+/GxrNwznf0vyCcQ1bUXpOoZqKNw5jIzEGuvV7&#10;bxG7yF70K3IopF8VtEQabzkXpWalb9wz2+ibsHVQxNRhXVZqVTQvivNtKYV1mdlNEgpvKDh7odtJ&#10;GLoj+IhR22mjjaBRuourhhgDzWS8tUQvRgbX+x0PDwO0wvm0QrMaceBxzhO84jW9mtfvLvYqlm6W&#10;0NpCpygbY8VlUhvDHpQdQ+B8Ost51MHKJ7/xG/nhH/5hvvyjX8Lv//Zv53s//T/w5oMHfPTLvoLj&#10;8UgcRuZ5wZG1uJPjZL1VM4hCaokp3uCcBS/35IXSJgWiD0Gn40Y1elJ0XO0mvucP/UHq4Uf4y3/p&#10;LzEND7m9vWVOOzlvZk8wVQCPZsEk0emGgnWOlGasNxiuqa2SSqfvqMZBXQAlbkJQblo3jdIN3hoR&#10;5mhhLIiS2VBiY8xFD4QOJ7rpAbLR76uhniqtGqJznHbXVDvy4zcH+R5BcvpeGKFUReeJIWImMQu4&#10;SQVjGul8Zk6ZMOw43ybePT3j3acrH3j9K/jsP/ss6/lOC7w967zyaDFctT0vzFPiEHnzjQ8zDgHR&#10;cBWahKqxLjNDDJScWZaZ/W6Hd5bgPR/84Acw81nWG3r0izr+YbWZlkm/1+l4qxIP4ZWeOGtlPE0j&#10;aU3M54VhGHAmsCwrtmSWeea13Y748CGlHNXSP3E8nfBJtY6tmznoAMsJWj0vC0ttrCbJwCQEdjQO&#10;eeXNJ28RP/B+Xt7eUlLmfJ6JzrELgTnN3MQBjCWnREVp8xhcCDQdPATzHNtmYkl44zEh8ubNnmcv&#10;jgRrsCZSysK0u2IaR569eMn5fGa/P3BcZoZ2IrVEozDGibzMImZvjRgjpDO+NZgz4zTyxjThr65I&#10;6SxrW5zIJeOi2ezvp2nCcuB0OjEOgZuHr1FuZB0comiEWpFIBB8Hpt2OEGX/KKrxoezISTJfd/sd&#10;Nw8GDocDIexkfWrXGGNJ7al8TuvENKmJaUvTfTVGbdBQpKuk7fqX++WLYi06Uq+NcamVGONG+TYG&#10;aZC0wb4ye1kbdGha9L4q+vrDMMr3SkLJDF3DpXvgyyL2+2QZjO6i0LedlwaiYDidzhznRa7T4cA4&#10;DjjNxcM24hC3Yj5EoYbmLMwJH6QhyvnM7aMP8+VvfIinT59yOr4k58RsDTknvXbdtv/knJnnGUzj&#10;5vqaJa+cTid8FKbLeT6DgWGdqLVqJIVhmeU8RjfhQ8AZJ6YeVSjgBUdrmbUNeB84tRspBZqsUNV2&#10;c6mMHQzeNZIxuOjlPnOvkcwN2d5gx4Hx+suw4wrtJYO1mDwLdTbBmi1XOKiG13cPYQf7Qa5rkz0p&#10;rdz5Fb+u+CERQiDGgTWJmRrIMCeEyLQb2e12NCovX7zgvGbCbsduH0jJEWdBbEMYiDFSMszzmZvr&#10;hxhjKbnBMmNc0QbLK0gwE+LFiKXVgh8MMTriKNRZ2xomw7IWas7btSMMG9XmxoHdbsBaz7IszOeZ&#10;kjNxct2xQiidQRDV6gvZqVwJo5mHVbIgTa8D5bWMsbjgwVmWlikejeKorM7KuqqeFbUWqhcjLeOh&#10;uEpumWQLpYlu33qRCcx1YbQrV7srsgWTwZwbLVSCtczLHXEEEys1JxaTqHYhu0gzco3u3J7has/q&#10;EmdkaCPxNWDUgMk5j3cN4zMmJgZryWNjPWYekMg5sbeGYBKlnnh8aIQ4UUthSSeWZeXl3QustTx4&#10;7UYGLldP2j/5iS+81xx+0eO9xvCf8/jIV35VKxp0XNVNbllWTMvilpRkEe7oBHQNgUxwcCspZ1KW&#10;AqbkosHpsvDIZjPgW6DWxhiDbExFUaZ6uVal8O7vomiIZWs0JBC+o4qXBqhrPKwifVn1CLJ613to&#10;FBsi0N36sK+6W8mEOm75Wyln4eGrNlBQoI5+NHrGkUE23+hHMOIYZY2VTdE5qvJD7aoZTFYyf3zU&#10;CbVqC9a0SF5TiHSKyLKuos1wFmsG/Q7qytaKOoGVCwrR2JwdDTo5dEELgXXTBEimj2ysYhTht8bS&#10;WMmJuyBlsvC2nF+BDatOZIXKaohDJIbAMEZ1+dNJobpNHm8FsdwcuLZjLmiB81LQrClteVgoNSin&#10;REYyznzO4nwYZcJNksV/qmJaskbZ2AcvE8ZPXF0L17/cbtQ2aeTRq00RuF9j6ZQp/QW17O6uRqMH&#10;guZqjeNAzoVFTW0eP37Mp37bp/jzf/4H+UN/6A/yR/7IH+b7vu/TfNd3/wHeeP11aI1xGISe09oW&#10;2JuKmIL4YWS/25OLIrxfTJ9R5KBloe50QxhnnbqxSfP1qU99ih/6C3+BIVreeOMNHvnH/MLP/wIv&#10;Ty+5vr6mpJXUugugUHmk8JX7Kbvcz7wUnpvYv6MS/XZr22S2NaFHC6LZ0WWl/nZTinbREKINYT8z&#10;1pgtxDunrpmyUArHuyPn0xnLGWNgtZFaK7fqKOirnI8aZdDySGlkqe3xwWOevmSaJow5kXPiG776&#10;q6m18s4v/CLLsjAGKbQD4vZ3tx65UUTJGKORKeJquq4rh8MN59OZIQqi+OTJE7Ert5Gv+Zqv4fFh&#10;txWV1lqsl+wrTKcEauacXofW6Bqjg4izbaT1kuVYsjQmp7uFz372s/yD/+cfEmPkA+9/Hx/60Adp&#10;zJxOJ1o7S9NQgrpGrprDaVjmhbVI/tz19TXzsjDPi9xv6lw5TXt208RXfMVXcDqdWZeFeZ4xzRBi&#10;FNqWl/DtWivWB7xzMizQ9QRgCneaKWlUzyh/P6+/zLKsHI9HQogcrqRhO57l85dadMDWJQhsLAqU&#10;dlvUeGFdV2iV3X7PB6cP8vrrT6hVBi5V1zM/JsZpIsaBUitPv1D5/Oc/zxD3fPQjH+V975eCqlVB&#10;kIIZZWBjnTRvISvKIuurrQdFutRm3yVFCVXz2a5lPXcv8d5RmmFZFtaslFAvTBzrnWrPxPQKdYWU&#10;68CRctvQx820Qy4cZTpYRVDlOsegOkx5/lSVEokgPkURIbp2d5X7vRZBZr2RwZ1t4nJ5VY80ICDr&#10;7eDsdg6MMRACOWXWIghdcIO6klpF/ZJ+1v5ntmtZ3n/WP088uHnAm28+kv1NXUMXZ9SNvLKmlbSK&#10;y/myLNze3mIt7A8H5nXmeDziozCZchWN7a4cyEn2mRgjNavTclGGQDN84Qtf4O0vvM3pdKZVjWVR&#10;ivyqOYIdRWso1VsImtIYWYu1ctwb3aHZbdmf0pTqfW+FvdNriRAsV1ePmXai5T1Mht1uR2Ak58Tn&#10;lqe6TgoiPYzjlokn95kMxFLWvEnbB5cQQxQzHOB8muV44bl5cMNhf611jZrqNdEVl3LxHZA3WNT1&#10;uGzuvUUH4JuutFaWeeZ8FiOw/X6n7t+FuZ4UTR8ZhpEQIrUWTseZ0/nEuq7EKANqQNgBVRFl5/F+&#10;2phendGQUiLltElnvHPEQa7zrrntmuhpld+79rBrAltreHWpLkXYCaWUCxNLa8TdA8s0jSy1EEPA&#10;zztxGu2xaA1SWknLrOugDvoGuQ59foixhuxEy72aO6xzjLudDPi4kwFKWbDWMExXsqYVI+ZDp8C6&#10;LAyjPH+aRLISwkgpmeP5TC6Z6/kK5zxXNweMgdu7iZvfcdP+1v/xs+81h/ce7zWGv8rjqz7xZa2a&#10;TLfjB4jRcT4lhjhwfRVxZHKeCQPsWLgeH7OuC4coKECJDR9kUmZMdysVpMoiGwyt4Uzj+nrH1XiA&#10;Busitt0ti8WxM1GbA6V6Gg086qJoLb5DKPSA4I40OKXZIU/XSe4KxuCc0khVOPzu7Z1M0O2FEmut&#10;Vdt46J1CUii+IWYm3TRG6IpeGbEG76VQMEYnok3iD9alEGPgcPVQ+PHecjgcGIYDKa1AZRgHhkFM&#10;DZzXgNlapFC1TsNVdbJbegjtqPSNqlPgRFrFWa0L5eU7eW0OOhVSRdNBJrS1XgpygIa4l96dnmOM&#10;UFiEGjLoQjoQY2Dwsa+V2shXzUGUz3c+nwgxEDV+oaoRT6fqurKTokUbeKG+CfKVc+bueMfpdCLl&#10;xDTt6DTJm5sbmeBax+l0wqSF/X6PGwOn04m6CE3jUXzAmhIpCBUk2Dto8LX7iWgekssLcpHGuNR2&#10;0UEYpRfdGyKoN6S2tkJBuuhOtSCy3RRDjQqoUpROo4rNE6VknA18+Zd9KZ//uZ/nr//V/5N/9Zt+&#10;G//ev/tdfP8P/AB/7I/9MYb9bqOs5VzwXs5BbwCraZzORwa3Exp2Vu2eUnKaUlxzbYrqasFM1yOK&#10;Gc1Xf+wB3/FvfZL/7X//CT7/+WfsHn453/SvfBU/9TO/zPF4xHWqi49SSJtuHqJGLW2vyIXamKte&#10;uOdd1ioaM2PVYdTpkewNeBnU3Vfuv0Y3nFHa9b2CWJpCaXyCl8lqvtaJc5FryxcxMJmL0MqdEUrR&#10;g7rQgFhnOQ5WCtJncRJkpgj9vR0Dq3OMuyv2uz1t/UoOwzPurtU9k6QUtoXaLPPpyG4cSGnVa0a/&#10;V5ViPnjPbrdjN14xzwvTOPHaw9eY08qjR4943/UTjQnplP2IjCUutCoJ4a6EEBmixmDofVDNc17e&#10;FubTkSlOxCkSfODONt5JtwzLC1LKxHnH4/h+pmngeZtZkxRuY3nKsZxYzEwMER8c53rmvJxxOKb8&#10;jKFmJpOovmJjD5J/STs3pikwuczZnKmxQpX79+b6hv1ux7om5nnZhjlFQ+Y384cI87ywZsRp0Iop&#10;xueCZTktlBYwFJbZkEYH7QrTKrQD1gyidypyvVir7oVUSl6pNWPySl5XbFthXdmPgQEDVZqB0Zyk&#10;QI8rh11kf+04nRbm9R3c7WcIwxWvxyd8/MljQvDMp7PQl2n4kPBBqddOmTU+iIbJFB1cCGpjjAyE&#10;vJOBaF6eS0NspXEIGEIpLClrAalmMUuj5CI64RAwSNOzrgutNXZOzCx6zE4uFxfvotm1wQeh8sLG&#10;1GiIHCJEYTZI/JzQlGuWjOGcM5PmwS7zwvnFC1IFdzgQ4kBLmVEbvIA0GmOQgajQ6uF8V/DW4K24&#10;GaOFeCsWQ8PbRWnCqq0savCmxjQ7g2ocM8FaJifXyZJkGNEmbWxLocwn0llih8rpzPLsGfO6kK8O&#10;lFZYl4U6CL07OMtgI3U9s8xnmqvUNuHDDjcYagrkZaHVRByPPHq8cFgyd0vi7u6O27On5kqJWdcv&#10;L5ugeiT0akJyGw3YPc0orGSFOlhqJtd3hCJubqlYjD1T3YL1Qp/3xnC9f41HDzLWNYJNDH7FmYli&#10;Cx91Qnnt1PkQgzaC0khZL+YmL29X7u5OdGO6WgtmNjx4mBiGgdVVnqWZkh2Pxz2vPzwwTRM1KS2b&#10;URk0QuvuJicnXgji1tpGka21sqwra0qczmdub295UTLejEzDjodXD7h58IBpnEjtQv8EcdoNPpBS&#10;5nSSnx2GyDhOxKi1kbPb4Ny2sBkK5pw4z2fm88yaF62LpE5zLmwAgtD7J7kfjOSYeu82Wv6yLApi&#10;yL5ZqzCpcs50g7lOa9/HFecs55S4uzty1gbca7M7emHAkTMYNpdWFwVIWT//juzro7h3L02YUGLc&#10;ZQlFBozp/IJaK2EfmKYd2UuTbNLImlZCENroMq8YY5l2u41CKprEGWMNcZL95bycyTnzDV/zze37&#10;/sx/915zqI/3GsMvevzR/+h7Op4mSBhyEyzLidvbW8YwEofIu2+/4J133sE5y2634/0f+iC1Na4G&#10;mS6ezLu02mRRqRVv2G6oEMOmrfHe86EPfoh4W7dJt3Me27xMg+2gureOGKjbJLIIVY1v8JovZFV7&#10;1TV0XqkOWcXstWWddKm4WpHD3fFMiJHoA/crO6tmANZYSi3k3PUpsuF13nkYIkOMWCdNkfeqJcGx&#10;pkROhuPdHc/yS4zqxoZh4HCYeOutt3j8+C11Fi1bQygUjU77EQpvKU1ziLp+Uiac1l0QQ2fFYGRe&#10;ZtblTCm6QI0X5MlZQUr6wt41MgavrmWyoczLiXmeeefdz9FaJQ6R6+trxvFKmkCE4kS52EH3YqNU&#10;KYq896xpVhOcSsmFXDoqKM1U5IBzdvvZhkxku1vYsi68/fbbnM4nDgdZPGOMPH7ymBACL45nuT5W&#10;aRbDXif5q+hz9nWk1MrZisbvMIle432vPRBtRM7qhif6B6rZNFrtXgPTH8qClAatT+U71fE+etj1&#10;Ek2Q2BgiwXv2+z3zfOZ8PuGs41u/9Vv5vk9/mgevv8Vv+sQn+LZv+zZ+6Id+iN/zHd/ObrdjmkbV&#10;huaN0htCoFqhxHY3ylbEDKLZjG1uC7vvn1kFXhe9rCJSu2nHd3/3d/P0peUnf/In+Plffps333yT&#10;N958E+ccz86y0bUo93tF9SitcJ5nYtlfzAVao1bRyNCKNvFdq9LNAbpjrmyQNUX5jBtF+eIO2BF+&#10;kYsIskyVhs5ZGS6MoxQuvokDnM+VdVnw6iTnrUBJocmSH3p+qFnlXh4mWq3EJprpBJsGzVjDz/7s&#10;zwpSOA4MQ+S8KNWLSkrS/K6r0NRKLhjvGWJkt5vY7/dcX19zc3ND9Dek9QsM48ThcODpL5548fwF&#10;j4dr0Y5VKYpwUoCUctHfzPNMq5X9fkeZBh1OiNkV7o6XL17w7Om77Pd79tOeq+srpmnkcDjw+PFj&#10;+Wwl8/bbbxNjZZ4XrJOC8HAllNtllcY/DoHdtOO8nLdjEGMhJmn4h2ESXZQO3FpLwghB7neDaGAe&#10;PXrEbppYlpVnz56xLKtoMQdBq4w6L4bJE+PMvArChxPNzDBEeW+d2L98+VIdHD0+eF1zxYCi+gpF&#10;9MQ1S5FZS6GVgi09RsLpAEvdAEuSdW0v636pZ0Wi2vb+19c3ODvIgOrujv1+T4yiGbU1yhrmRMdr&#10;Nu2SuvQiiF7W9wnBEofI4EdKLazNY41lzidBsoMM3sYmaHPV45k1g9Rao+6vlmEcWJZZKZz2nkuq&#10;xdWKs2I0sa4rS1npSl5x7ZRrqpSi6EvSPUbW4FIK83zm7njkfD7z4Q9/WJgeDXHFLLL+xBCFzozn&#10;PM+kWTSmzmjmJWwFsnMOlKGSq9BEUQOc1kQzWZYVKdplUHOej5sme5lncl4ZhoH9bgAaL1+84MXL&#10;FzwtCWsdwQe6rtp50e5dXV1xfmeWhrkWGVCsszSchwnMJbN0mRdyLgyTkWtLdCMcj0dpNLSOaE3Y&#10;Mluup2rOJdC+0poMnb3Re6HLxMyrer1OvfTeb2wkWte/R5wO9oyVDNKUM65WSptZlxWvxn7eRL1O&#10;lF2ljCUfeqN9cUS3em2mdd1cnG8eyOcfh5Hrm2vKKnppa/bVdxEAACAASURBVGQ9nNdVEG8dgvbt&#10;UPxeKsf1tA0pxnFktz9sRkdOUbaXL1/y8uVLoTCbmXfefZcGjG+O7PeHTcqTu7FREy8Z0UMWjscT&#10;5/PMOI4cDnu8V0dVLlphaKxrU7ROdO/jMHJ7168jGcwPw8Q0TcQ4qmu+GORY1eJ1lkrP7Bb9tNlq&#10;vg4GeCd1WcpH1rVyWldxXTYG58VwbL/bMyjibzU+I5VV0FwndczV40fKYNnJ6xnJE06LMDRqkcHR&#10;MI7CIBhUpxotbRhwedKmPCiqKVrqGCP7/Z6sGtO1CrW0OUFHx924OSD/l9/7p9t/8sf/xHvNIe81&#10;hq88/ps/8183EU8biubInPOJdVlIZeHZ82c43VBun60Y4+m23UmpJsMQGMeAybfcHe/IeRHaS6lU&#10;U6hZi27AW9FaPXhwTS2S81Wz6Am8CbQW8LohD3Gim7GAEb55qeQihaLHbtoQMccwF3qGtdjRaxPX&#10;La5F1GuoWOe4vh50SiXPK6lsXHkaxDAwzyvWNMYxgnFS2KdZCtEgVvxDlMmlc47gvaJQMmkqNVHr&#10;SlqzbjQy7RzixHV8jf1+zzDspGBvBYejVJkUGd8oJNHmOKF0zMuCwRJ2jja8S1HqaHMOKJTlxOlW&#10;bL53047orqnGC43Cj/hhwBVoJTMvd3IRNK+b0oi1lvP5Bbe3tzx79lnSmnDBsiwPefjwDaZxxDBS&#10;sjiRoVRB0XVIgeWcUMqM6chP3gJfpXARVMWPT2hN9FQiYle9h4rg/eBY8j/l+e27VHPNfr8n2Inz&#10;8pIXtytP757y7PkzTDpT7CNGpKi1JRLqA9oq5+Wd+Tnn85nH1w3nPeXx+6guUaoh10SpOmFsYJvG&#10;KyBNQv9+ne7YWqc2ipIUlIZ6H01E+jKrFMaaV0qpBGex40BLK8Y2btcz3/UHfj8/8IP/Mw/feJ0n&#10;7/8Q7/vIR/ixn/ibfMs3fzO3pxXrHMGKN5s1DdMcHscUJ6ya4xQaRi3QK8ggpTVp3rmHdvZ+C9FJ&#10;xHXHW1d7/uh3/3F++PDD/I2f+gx//6f+Ph//un+Dq6sDj548Emqi2TFNE8kcRAtlRuZ5JrZ7cSzG&#10;bEUPXAycXqWR9kBq/ZkiFJqcRYcsTVHGqMurQRHKMtNKoeaTfseMqYZd+CWMaxTVnu7PhUhjmOUY&#10;1Cz0udUNl9+BqESEB1lomC/2SilXRDKaCvnIMkyklmmznNld2+FxzNPI+Tzj7VFcIYsWHuNEHCLj&#10;zjNNE7vdtRTWVcLdnzy+JvjAs+dXPHz4kJsnd4IIWscwgHVsjaGxlrvbO1o4CfVxt8MNQpWueaUC&#10;ty/vOJ2PHJdnFDOw5IFir3ntwSOuH8Enrr9ECqgmjcI837K7stzcTByuDry+f51aC7NSnXyQdXRJ&#10;q0gJQqDWwrImtf6XoriUyrIs0pjVShhPxDhgjWgHh90BnMM2jxtWgosM40QYolrQSxF2dfOGUN+y&#10;UK7WItqpGG9pnMGMeA/Larh7ecb5kWmcGLwU9Y4qtFtn8daTcbRWtvsyY2hGjXfiyIPHjzmUInmY&#10;zjG2O1prnHOheUdxlrDb8eQDO26ePIbmGA8HjmnG1chrV3viEDFFS4gySrEYZ0FE0exdO+KGgWmQ&#10;RhQ7U7xnMVnMX3aOaAJufgBACEGKP4M0IarN7uYatYjkwDvL1f6AOVwJQnKUBt85JwMkI3tQzoXZ&#10;ndmP0zawQtem2s1xMNjpNTkXVlY7axOuDfgcCG1gXj3RRPxw4MHjG1qzSpt22NbYh4YNZ5I/K9MI&#10;2TuVHT4cREpRgJJVK0YWdLiBrQnjLC9ePmddVx4+egKt8eLuDuccNw8eYGKkVc8wRCYdSlRXMYPD&#10;//LPQoEp7tjvD0RtECsD+eBYH08iWTgfefdp5Xg+EtzKVRy4Ghv5+jG3dyPHfCvDvDgQh4hnT84D&#10;g088e76SX9xByxziwDRY/CmwLDMPHjQZCiOuvLVHOVQZwJW16bBTcihHfyLW5wztIc0t7MxTglnJ&#10;5rlq2zW+IUkjMgYLuVBTYXd1YIiD1jcHhmFgl46EUGksQMN50RauWaj/3lksKyauXEcwLiBGwQPT&#10;OBLagFUq8qNwLU2Ms0xmZmxgveTcSjKkwTr1JFT30nE9ci4ypIhtYO8OxBjJCi68/sDypCZOV8IW&#10;SfnMsjzjUM88KIndoownRQ5rhTxnig6cn1zLACrnjMMx5pExDbiqkhbd0HLO2PmMnU/UUnHBEYm8&#10;5gvVCmIoRnSBuAZMFkS6eDXu05rRafNcSt2ysEGYCIVCtRear1hTzeSWObeVYivWO6WaO8Y24hcd&#10;6BcZPM/rTFgXrHeM00gcEiUVjotlLZlZY4xMEQrwkIsg8V7qiPNSKKfCovXwnZFGL7ggZjhHQQLz&#10;smM5TsKWcA7vJK4nlRkDxCFACCzpEdY5/sR//D3tT/9X//3/75vD9xpDffzp/+JPtnVdqauIWLNq&#10;NpZ8Zp4XlnTieHfc+PDdnXOeZXL+7vN3yCXz4pFMqM/mXY53Rx4MR15/8jrAplFY5lkIpdaQsthY&#10;z7cvJUuwWkIOBKeURGtVp5N1wqzuo9q4Zs0y8kYpk9UIbK5axU6d3E+TFqWJlDIpSWEZgiNay7Ks&#10;ooPp7lNZ6DTUjgw27o5HSq3s6g7jHMfjUf6uFOYl0zWZTm2Q19Wyronz+UxK8roxRkEAmk61lMce&#10;28iTJ0948OAKgGoKIXhKkZ/vRivDMErz2gzrspKSLJ5DE+poa4U4RII32/SrI29y3lQPiVAaSpLJ&#10;komdhiGh7qXI9LpnQU3TJDlfTZC1qlQlp/b489IRQZmuzbNsEla1H9M0bJz+nkkkDo/qVFartPuq&#10;nWs9mFZbrGGI3NzcgIH9bse4m2Q6rCjjbr+D/5e9d+21bcuug1rvY4w551prP84591G36t5y4kdk&#10;CX9ACBJAKIBsgYSAT07sYCgTiAXBREkQROIDDxlFyMQ8TCBFwFixY3DyhQ9IWAaTCoYQiLExIBJK&#10;KTuuuF636r7O2Wfvvdaaczw6H1ofc65j8gvqsutxzz1777XmmnOMPnpvvfXWAEiZsN8fMEwj36tx&#10;pms/EF1cUuXMwLSgK6yZYZ0daL6u1681kWorvZbXZOv/e23oAinmnTJ19bIuAtOw+tRZV8QVp/w0&#10;DCmgmeF7vvt78Of+/J/D9/1T/yy+4zu+Az//3/0Cvvbuu/jE688ggM+hEs3us63sMLPAg8+5NaWl&#10;hr87r7oj0gKIyVriigjykpGmCW+++Sa+7/d+H2r6HxFjxP/1a1/A22+/jdu3n1CMYK44HU9ow8C1&#10;G53CcyGcRuW4PnvCudZ+uHZRnMsvznHwgG/K5B3oNO3Kgro6wTR6wdn4ewquw2rm9iltVSlk4uSq&#10;vmCS2gKfqUX/vs82DpmJ9DCQOqSDsmPQFDkvPlfWMDtoIJVIck/0WHwH7PcHPHv2DONuT5ruJNjt&#10;dxgH0vyOD1T9FHmCZ8+e4u133sanPvkpPHt6ckXESM9F9cKvsQv/+muv43Q+oVXOxAVl/KgLxTxe&#10;e/Yamhnm+cT9biwyrq9ucXNzC6lcazUvuHv5EiXfE9nfcz+OlXFp8S4CRZSYWLbGuTwBhR1q9WJC&#10;KNSUc8Yw0CsrLwsFsrxLwZhhKDnj6bNn3i0cvBPslhIhoLTBqYMDSq2Ys+Lh4QG7/W6d4TocDhCN&#10;q/ImZ7R07TxrCFCIC/JgPXM0BFSrnOmsFUEV77zzDvaHPYKysznhEa01LPaC68FFicyuOZYgyRPX&#10;BwzDgJsDVQbrzHWI5vFw5P0s6FTZK7cviR7XSDW0yti9+iGOO5/9Up9H7OqhTFE0MNbWmldPsxAj&#10;go8JXF9PnLv2gg/9/gRuzDQMztRwoMUtPSbvgOSYYDDU5rPuQhXNYUgo5RpDGlylk+9jrYt0ObNF&#10;CzvGV1fs6C4UatHgiqhpE5EjBVyBnVHQCoIIFtbHE7tO48DOdRom7HYTYuqMFsZf8xm2q8MVDvsD&#10;PnnlIkZpwG7aodteNFduHKcJGhRLyXjt9ddxf7xnYjyN3BfDUxwOB8z6hN1kddVQXKGUivDaE3zy&#10;fMIyv8FuG+j3+PJxxPk8I6U71yZIvM/ZvTIXzqpJU6cqXjMx173HPmCaRnzrt/52Xq+85Psmxsp2&#10;JliGhR3l/SHj9uYWu52rzMoewzDiuql3BovPJjbM5xkPR87u3tzewAwYhoEAQkqkIKricDigncl4&#10;4PmiCA7uZf8ZgkBcW+xgdoYQ12nak101L32GlkXmENjFnXMhY2La4XQ8ktaeBkS/jhYHV1O+8J4G&#10;vAs+kOiywwYouh4BZzdp0bXkjMXj4dXhCiH2Lq5tZyAY446PjziJYBgnxjHrdkGb+nIzQy3FlY6Z&#10;s6SY1rO31rbmDNPEwlY9Z5LoI0YX3pFJE9RFDqGMTSZ9FIjrrVgAzme0ha+dhF3H613AbtrhMA6w&#10;1vBy5ox1NhbmVum/LSZIMeHm5tapq1QPtkYm3jRNCEFxnmUFAEU2VXsVxR/54c/Yf/jZn/lYF4f/&#10;f2EI4N/8d/6Q7SKHp+dSkPPZPW8iUpjRZIGOM4Ydk8/WKqwplqY4vsz+Kq/hfD5jNwHjkDAdbnB9&#10;fcD05AZrdeXJGwfYSRkRADfXV4iPCdM4QcCDMgipUinsUGvCPBf+dE8cXYStWXKqKjnfrdEgmYWh&#10;ksohguidJzPBkBSlkJo2jhHTNCKVATEmJJ/B6O4V4j5qtTTsDzxc0zBAQsB+n3B92nHYuY1O+du5&#10;aAR/exhGn8lzeoJ4UaRdAp6JxZC+jhgyVEmTVBQECZBYsRuJHA/DyE6Eq4XtpgcMyTBNRyR9A6w3&#10;BVNImIaEQ5pwNSRXdyUFsOaGUQJSIIUio2IYJ6RhhxgiamXghFNUW5pxFc6Q199eqbgxRux3Tyja&#10;0ibvHHUpdGYbZU/KjSh8qN68O0CaoGoXl6lYQobqjStoNlf0k7Vj2HwI/523nuGNZ2c/dFiepZRw&#10;GAsKRthtgxQOtmPk76Fw1ifkAWLA9e5N3OwEg94BMIx6hXJ6hiV/CaWeUVt2WmgEPfN8PlMvikWH&#10;wVcfFwBmkd04M6j5g8UmvmI5ux0B16K4zH4Qznk8nzMO+z3e/G2fxj/0j/9j+OM/9mP44IMPcHP7&#10;FJ//9S/ih37/D+LbvvXbcL0bcD6dgZo5M4SIIQ4QKU4pdCl/F17qYoVm7onWqOQbbDNPNgPS4SUw&#10;v4/97VO8PRT83t/zd2Acvoyvvfx1vLj7Gp639/D666/j3QcOtcv+O1BKRg2vs0AN956IwQs1p+qZ&#10;28G4X2U/+FdRHJ81S+gHPj3wzGXZgT63QnVYbQLT5n6OguAF91vvcd98eEXxjypHmBpimNmxnRg/&#10;zpO6aM0AVcNrJ585mV7jjIgn/J8oTEx38x1mm/Ebxy8CABI+oJjRo+E8n3F//TqaDpiNFg3X11fY&#10;7/cIkcmDoMG8gxDGiFrPOJ9OeHx4xLSbcNhfYb87YDf8bVAVQCLjmClioB0J4AwEybBanF5dEGKB&#10;BT73MjFxPjRSd8WYmBYE7G7JwNCgKMuMsM8YUqPqr82kKbo6prSCwdj9aK1haKTxnZfFZeDdkkSd&#10;5m3i6ou9EOR+obS8utgXUBupnMmBsaV4Ehr4nHfK5AtBvXNYkF48x7T/KhreJ1AUBkRl0aKyOM2N&#10;dDnYnvtWleq/euYZEAakgfPPVhqKKHR3wNO338Gzp0+hyk5Ey7dorWIfH6EhwFxNWcOtn1v+eetL&#10;JsyRs7o18DxM5RkLxeEBAkEWPgfTaywhoDRBCxUSTlSVLifMMkMsYUgJNR16C9/3a+WcpPHzmqth&#10;ilUsUwas4sFZCDUWqE5rQt089kAAS+yi09KioOimJtkpcwYggnG5NZ9tVBbtEYBaQy0NTQTZqZFV&#10;3ErDXyefiye/nP1rIHXTtCFqQPYYXn0aRGJYuy2k9VLkSZ8+wXBYcIoj2jgiXI1oMeBxKW4r42wH&#10;qUDAajb/Mr7B39fonXmlEo5wJr82+vnqLqCNjVoDZsgC1Fpwe1+QzKCJYnmzkOoc7BqQikFnDHtA&#10;9q/RZzEDdah4cniTgMb8HnMH5SxZKQ4wZ4K/KRDUTsMO5/MZ33hxxOPjEWMG9ocD3nrzd9D3Tl4y&#10;bge3O8rUF0gCB5YX7HY7ICjykrHUAUtRvNcK4NTy3olfsGDWM0SA857ALlSwxAgNkfG7GrIOSDtB&#10;SRSdA7COP8wQnFSASjEcoPs0O4DqzAobF5RQXLldoIEdWwRSpfNAIOicC47jEfMVAa6yv8LjNGLO&#10;nSLe1plAzt/RZ7k1B37EdQgcsFpnZfMJiy0okqFBMU4DhnEAfBQlpcELOcNJTji22UcQOINntaxC&#10;eN0uw2BowUWAjAynlNK6b7r9RikVx4kMiOysl86aEe+8jnBARHxEqy6cV7SC2Qy17ik+NQIyVmi9&#10;R80Lmp2RVTG3BhtGSLhCGAIs7TDsCprsWIDXL7F5YMrRgLRjZ95tK6Kflwe/ziUeARhiZJ502p0R&#10;o0IloZSAH/+3/gX7o//Gf/KxLQ4/9oXhT/7sn7BxHFHvOJxeffaiRQ6RL0aVuXOmOIuYYV4WHJ+c&#10;8cYbb0CM81K1HCi7mxYIgPSUCdqH86fxwQcfQNCwLBnNBs4Yeqfp6nDAt33bt2P36bPLgzMgW2E3&#10;KYWdI5ObH4KqQgITDxMWeNJYoLYKH4J2pS/ZxE782PQu1dm7e7QxgG+YoGHLltEHx4FS29qhE8E6&#10;Q1LcT6zZtHoT9Rkpdiw80LjRczfsVqHSFUBVqREf4LDfY9wREapt8c/ppETlsHRYfb0M+/0eqhS1&#10;qOXK5bQXilOMPYherXMLKSWUhQf0kHacp8gN19fXOJ4ydrsJghHLMqM1cfl0H3rGI1KMLhoCBGUB&#10;nBdX89sNPvPlnUn0AE90uraMGALMu4Kku3A0v9YKwxUTQwG6khnngRx5bQUpDTjPvD99dkKcsmZh&#10;z5mIxoSkRi/bMp/HYbziTMbOxS/OZ/pHjeOqhFpyQVePEy9aKiimErvoEXry5jikccYQ6/ye+ewe&#10;W4jqnUN1BLu0xtlTL9IGRx+v4sAB/fMR+/0B3/u934s/9dnP4u4FZ3l/5Ed+BD/0Qz+E7/7df58D&#10;FXXztRJXzxXvkq9I7hbXud86wZU/C9s8O9vpBI0R8/09xptbvPPOM3zmM5/B8Npvw0/8xE8giOBw&#10;OOAKV9zft0/pSya3RFcHqlqWyv1YCoUHauWAfilehtqrhWETdv+azx93ZViYcc6501M9YbVydkrO&#10;EQZD1AYVweuVhV+XrI+rD2LvCncqsH/Jxf/8/ayRaBtDgFTGQQp8LGjqRavL8aeUnHGQXOEOrprH&#10;57ksixcGBi2KECtR6uPiNizA3d0dclmw2+/QbV3gVHgYXDmWs77VZ0y6SilEoTogBM4WHZ2mi8CE&#10;JLkIST5nzuctdZ2bm8YRMdZ1fnMYRmiNFzGLs2Y501SbvnSTPxuuK+uFvfV4wIJuHAb6d/m9wbmr&#10;ZXKGUyJR6ZjiKthUS8EAj9++ZgdVTOOE7hs5ToyVfU49RFf5VPFZKBb0GpwpoYrqxWkI0TtltjIV&#10;xpE+i+JxKulAld/dns/UO4Di1HuDYUwDEEcsSwZA6papoNWKaUcRi6Jn77jJWnTVUtfnakawpNUC&#10;a7RQ0hBwXpZVVbSfH8A22xzcgqaLMFlrqMb5q2maUGt38nPAzWz98ziSuULmiK4S/l091zyZZczt&#10;ZxY7xp2R05q5vcmmkmvBYMa5rt3eO56tuHfpxG5ynb2T4ue3bvuxlAJxFsbogOGT21uYAS/vH9Cs&#10;YfAZ6pRGB2DJtOgMg1oKlqVQSCZFWHP/xVpdhZWzXTsX/eqTzdGLJ4NhWYAYGTvbyKS/NLf7aF0V&#10;2QEa5RxnmiJqKTjnkR0jF/no6spr18wIHEeh7de4u8LjwwNenCruHx4AAXbThCe7HV/PSCEv5tYb&#10;I0c6pBYHS8nMqWjAAKCym6bBVZmNNiS9WxaH4D6MDg40H5FBBwfYeW5niiKl2P2FXcvBGTwE4dQ9&#10;UyMgzq4xPy8l+ZwkH3O1rfNGNo2t4yFPnjxBM6EYk27zfCEGtGqeY7E7J6LIhSAoFUc937voatZW&#10;aUE1UDSrx3rOtkaEYQAFu5mL7HY7JB9NMtAXdEzRxYP8UBB68AYNVJ52lkIXO6QooXcZQ8VcG1JM&#10;fv/6uSIICRSbcuaQOWhgMAxDwhA4Wz9lB3YGWwXhaquw8ohaKg7m/KRqa/5ERgDtVYbpygtR7tOk&#10;vHdxYid3nwYsy+wibARUYkqYRoo7dmZHz0tjrPiTf/xftD/8r/2pj2Vx+LEuDP/r/+Z/tn6A1f3M&#10;1rUjIqV0MRfB+XRGdNrfKglcOAcEYycoDdFVEye0ZhCdABE8eXnER1/+ZYTrjBgMNQ44Q7BTQYMi&#10;Hq/xXe98ChF/O7qcMwxoroapARt1FQBMvLAK6D6DrTUEbWtRYc3NTFW8A7Xx3PrPE+0SDwaKlPoM&#10;lv8ciHB1CfTui0QZ+o1zDqe3qMud9w6TeQLcqaxdJrxa5+i7rYTPTgVP+HoXytyHCt3HzcRVzRQc&#10;9QcTo56oDYLdvn+CPhcH5zcahWYAyEBcscAQRkEUIEMQxxlFvGDYGY20xTV4JoNWsgWLq5nm7uM4&#10;KsKkCOZyHQaiwujS+owrUiu9/QxA9IRHSZkKXlA1H9rv940/VKHRYG1GE0Ha77zQDT4EnzAk+DMX&#10;tMnNrcvonQsmIafwiHAdoXKFaoYbeZsd0fg3kaVCZwBzQ2oCqw2QDE0JVrzb7PYpJv7MtfmzYUek&#10;qavSNXqzaWNCHHyIPgWXN1dBO85YlBTExyZoIeDqfMJoBTnPePnBe/jGu+8iCvD+3LDMBV+fC/71&#10;/+jP4Dc/OuP7v//3QeY7PH84450ne9T5AcfxGikMVK01A6y6FLdRKTNQ0r8agFKRlL5IaA1lWTC0&#10;DMSI0Rbg4SMMaYfXbiP+iX/k78U7h4wf++zPYvnqS/yd3/X343g8QabngABzrcgl4zHtYQP9z1oz&#10;LGbIWXCuFbUuqOid355wGIUGSoVpg+jS62r0Gy0Cnx0TDCDC284PePHiBfLxG1AN2A9Eko/xOUQE&#10;+8XnG3025MG4BkOgIMVw5B5JmCEqeFQmzNlmaBOMDw8IQfHgVMBWFxQUpJPPboVniDrieXpE1QEH&#10;yxiS4KM4opWGaAvG0KBITDxDQoDifC44XF3hfnmPnQwVzGVBwi0sH1Cvo9OCSL9GbKTHgrYIxYoX&#10;Uk6+8EhVRJG1IhptOQQuetIqohjiFIHG2WCCNG6orgMUQLURS22YBipdRgxYqbkBCEKxlk7ThFOz&#10;Wq+zHYioWBBSQJUM3VEJc2kZsid4V0Fpf+sdY+37qQBJUOseAG1Kcil0f90BD4sCww1nlWwEFT5n&#10;VGtAAOaHE9pSkaZrdlUNKK0iWsF5PsLkhIoByQoaFmCZEGpEaNfQekBFRQw7PM4ninOlG1SP8z2G&#10;pYHS+U0yRAaEIaG5rmBNBVUMj+oFmwRIijA5exHyyARd91ADzG48mQ2AFjTNWKxiiCycWyVzR8OC&#10;VeXXDM1nv0nhLFCQcsyOZ4UJ1VAlyGpbwzg6QoMg2gBDRsvFrRY4mmAto1iBCe1SCgi0VAdcqza0&#10;GFEkY0FFFNoFCYCcC1rNjAN25oxd6GAMpxerGUqrGKXbcxBMC9j8S80MZ6mIuwMWI9Ca9iMVKZcH&#10;jNOIUs4OJrDAzo2ewhgiJAaU7P6YWlDKTPsla4iSIRNwrkfeGwu8xjagVvZKU5wwXzVnuHAqtSFD&#10;DNBQYVIxG22iRD7p536DJUOIGWqCk+1BPgTY2akNxXiOAsBigpYSzqYo4xXmdIcyjKhJkQMwDTOW&#10;ecGoN6it4vE4k1I6JpzOJ9TA2GrpGkNKMAuoy4LmQOw0sACuzemzYtCJs+gm7JqxHOl0e6EntXf0&#10;atoDIcDcvsS6SmgCpDZUp3BCGqoqIP3fvUCpHBNq2EBJEUOzgtIMw+hCUOY2YaZoMKgOiBJR01Oe&#10;raEhBI7kLGDH3GAo1f2pu8iPbWd+UMXiWhDbPCB9I7UJ1OnK1Anwa+tCdw3QqaHpslrp0mpKCVI5&#10;4GuBNF2CxN6VFlBJFg1AwpxJ+Y4+AkHKqEJCxLlRtRgJsMg1Tw6F06MHtxUxgm6pXWMAgKSQQdDd&#10;oyvY+MhdGVXELWW+lcBYEjQB7s0AMciO5+gJ4FykA04WGJ20EcQ42+jNFrepCYa2a/jRP/m77F/9&#10;w//0x644/NgWhr/wF3/V+sEuABBJOez0verGsqH7MfUE/xJhN1vpO72zEx0phNL+4FSpKNcl/7f5&#10;Km4eMX7/atg7UOPUPOnFnL+HeMHkheGqUgq+ZujD0N1HTbbfuVSR6j/fUcvVHyzo+n7+X3RVOawf&#10;2TblMP9aFSh74WD+7y5UzQ4h/NoNBhqzSmh+vd2PSteEi+/fEycGpy7rvnaD1ovyBG31req/36/x&#10;1T0t0lH+y+cpq4x5fz7m39P+/sG5m27oDonrdQoEoQccw9/yKwRdAzoBhq5I2o3MjQHc3EZjVXnj&#10;84ri50m/j039L+iJ2NU3m38OBYui6KqHEgl0VAxU+CrlletrDih0pJ6ovPl6WstsZuUCP9QcrJBt&#10;bcha3TRfz95x9pkIE+6XGoHWFCV4ER0U5Uz6Wa0Vj480jFZxeXkhxfenfuqn8aUvfQl/5Ae/H+98&#10;+h28+PBdHA57dGsPQeBsqr9OSAnT7hbLMkOrohhtD/KyIIsAPq+xTwJ7PCK3huFwhXKmONOTJ5/E&#10;d3/3d+Ov/sZzfP7z/w9evLhDCIrdQIR4n57CzDBFIvLVgYm5VpznGTuw8/U4L975JTBTS0OOHLhv&#10;1qCN6L21dQFzXYIqq5O6ZUN1ihJk9SbVZm4F0PcgC8Men9AZA0J7ljVxaaTDsZPr9h3abWqazxxT&#10;fAXug9UcKQfgypQT5uUlALiap1PHhYht6/YwIjg+1b1vUQAAIABJREFUPq6zcuM4Yl/3kAswjgmM&#10;x0m8CkCllBww83vTY4AXit3oXpyya01XAIULyOOR38c+LhshpOS1rePQN7GokjYqXZlXCIaszwdr&#10;lzrIpsLZixLxDifjlnsNmne3ldR/A+ds1ARdiVZVEUPymafqYlm63gsDZ21zKUjK2PTw/DkpVcmB&#10;zszOsgSKf0wTVUBrvoh74mBdpcdujK6w3ONJjwTWafCMmiEIYNVnorB2PDzQ+X3q98PX5G85R9Z5&#10;X//rjtpTUdrW86qLYLBRyL3V/e+izxgGDciVs7UoTq+Lm3VTKQUaRtLJPJ42a3CFGK4DL/bIwDEU&#10;a57EsxtcKpxpwwsO2uOSd1f8/nDtedKpWPeTGRkiycEq833fNQuazwBvqrbeuXMAOrlKNtlABDgu&#10;z5MYR1JNzWBpgNTNP6938LiOXSUU0VPyyHNOK6QorHfq+nME91R/f0P3Kvb8wfpz5ueSZjBxoFgA&#10;dR/WWtkJav7vMLD75cXN+k8/UaPHhH5ve/7Qu7xbAeTAtCgksghai79mKI16AH2MIUV+pr64zbwb&#10;psljyjY3uH5+BQYNvoZJUzYUbKrpgiQRiIDZtk+5ybifmjOgwNIRcCC9+zz3WVlrFU0DDNWvr76S&#10;z3WGTA9g3esydOC+C695jtEBZyqhAusMEnpexWuhKEvbOu29e2jMyazPlq/g2BYnIeIdfU+/zGnZ&#10;dctFQ/B93DUH1rOqxxjvKEJolbXGurblmG7nFOM2F9jvNZ+Zx5m2vZ4fFtt/3LLKwPXXuIH49543&#10;Wm+k+HX/2Gf/S/tjP/xPfqyKw49lYfg//OVfMiC/+pd9uB4gUtajvMBpG54w+cGyLThfjMaOSRd7&#10;kCAekBkUWuMGpPJjBpQJepOGYVIMw+L77GI2S3yBG//Z35GHqgd9sFgKMq2BbA0kjkr3YeU14OFS&#10;lZGvYqtxtt8A6//cNr944u/x2DeaqzzivAYGEYVqe+W9Q08cxDy42Fpc+3ZcDxYiz57AAWuy1AtC&#10;UlOx3RczJKdWrr/jhzOLO8VlB7Q/1+3LENuNf661jF2DjYig1OIHYv97Ac9IBuM4xFde7zJ3BDYU&#10;DjDUGtDpouKzZLX2Qi2sf89X4qHYjbB7gmXmB7QnwsEPoOJiCwqqT8buShJ8oBxMvlJistcsYSnK&#10;jmYrm/CMsEtoCCzmLozVzW++mcICKKRkDf1YB+gvCBAVNTOk0GlwmbMukWbTKQxOCQmQugA6wkTx&#10;jRcnzEiwdIDVgGl3ILUkL/hv/8JfxJd+7dfwmc98Bv/wP/i78TwvmE4PkBCAEmFpoxLVmrGcHui5&#10;CSBYhVoFrDmswuf40fnA4iOS9rdEgQXDGdd4qA0tHnB3Mpg94PrqGlheIlrCzdUVpt2EW6MI0+yJ&#10;3BwMWTLOhRLkqVWUkrFkQ60FZaERdc2kqYUU1kTF+iIWYccQQDCKUtj5I6TlBazcQ0Qw+oxLDY++&#10;HrgnGgxdFYiJxPbnPmS/gijNYOfrFZjiPvO96bYbKs3NlSNKNRgSxmmPq5tbHM8ZEhOGaYeYRmhM&#10;EE8UIZyXjEPC/eMR87Jg7J6Q5kp7tUJKWkEH9biltiURvUDoNKmeuPViTGVY96UZYL43V0S6gzzi&#10;jA8X9RGf9Y2DG1TXXrD0hLPTGz2YiCPz2GhifHnS1ZqR7RDEFS59f6sOXpDw4Yp0+yEmKUHmVa04&#10;iiBExek0w3CCyuxxIUKEvrh9vmcRQELEXD8EKlDaSKudpmiS6JlrCRISIBlNMyxUIBboUBErgApo&#10;GN3DljEqXMZS39Wtzz6HCDEFXUoY2+NaAirpke6Ltp0zXniBQjjmVjKUWUpAJYDAgqGitJ6ceRrt&#10;s32tGqQF7uUaKLJkArWnjI3iAh7G4rY2g1ojvbUJQvPEsxnBOBUqgLc7rjvjTBuKrx+J0BAwxoki&#10;IdYQW+T9EQNc9r5WZwI0sj5WgMMCwZecEaAYyHEBhLExeLKfZLcpETsAGqWxy2GGCCb21ilF/joN&#10;9F0Ue4BUrmeLEU3G9cyPIfg4Cta8wRy8MwdDyhQo/Q+ncrf+3AVxBd36O/oaRj/jBMGe8rN3yrJt&#10;hQwAcisBwJR0wrDDghFZJrR4wHtjBqCw1vMrH6mxipoSRKPP8nLvWxMUJUBalSJFHaQgIEO2lFQK&#10;oDW5oEH6Peyq0K01hLGhKdb8RsTjDABpQHPKKEGZusaPnitZjF4cqTO0NjotC76ej/X4En19RAIE&#10;Q/DusXr+ueV9zSgKCAB9IGgt0ISdvc5GMl/72sXO/P0WF9XRtSDjvhIlbboKqdCdXdbzLV6DMV67&#10;5RI0oDnYYerrQJetIDZDa4IWyfpq6t3Txs5rj+l9vxuAom+sf3/51bOObu3Dc0vYeVwBJgBy7m+N&#10;LtDT4z/BHVdv1W2Mo1uYiAimXphaB8S59kNgvvRjf/qn7Y/9wY9P5/BjVxj+T//rL6/5ei86VnSy&#10;o87SOfXmqAGTnKAejFdhDU+CK6mKauwuAgBCXGuP2rqSC5H76qpnvahQVQ4t92oHwKb+YiuKuBaG&#10;2A5cleDD/OKb3gOrmAdlA3xuhgmSF4aOGGF9t8syxhPMHsQABluzV34KXjTx9br+IwMWbAuCa+cC&#10;wihrRIJwUWCr3+NOYYJuiV9HsQCsHcNeuFvjrFBpWJ9dM9JHxHzg3rt9lx3Q/myYp22dvg393rqG&#10;IopB+bq19YRyQ4Lh66gXkoAjif2OCHx+i/df/UATR/tExAsZQC4ouby+vg42iggpwsEDIJ+LOoWu&#10;z8Cod2rFg1yKicVn47wd1WEDpCkVVvsB1J93T3Ktofkj3ZJg8BDTbZ04b3YtnmFONfMgPbvKbc3s&#10;nMHVzXTk508uztAFfN5//30mz8IZr+PxiCdPnmAcabD+la98BT/6oz+K/+UXP4cf+IEfwHf+9rfY&#10;qYqB820tYHc4UIlvntH92zpCXAtnOWpmMqbjFdV6K+00EAd8+NFH+Cu/+jl87nOfw9054P7hHofx&#10;dZzPZzzk5xyWx4SrfIXrQ8TV9RVuYsLj4yPuHk98XmXhrGGhwt0yk3paXK2vFj/Al37fZN3nfI4e&#10;a+oRzRrq6RHzzCImrCh2pyk5Umt9b217AhC4Mg4PPrWLGGQUo+hlgGFNAMXFb4I4uwC+/v25PHny&#10;BHnJuLt7F+M4kYLUGp9/a9C0xcFxHGAG90rr3myzJ8R1u27Z4rJqn9F8tcPdF+NaLCJvn7MXIz0x&#10;wJbk9sKwU/XJ7RMkLRczQeIFEiAXheHledE68u8xcFML5HWuIwAed1SLz7P1yzcvHP0vyhG+rXi9&#10;suDu7g6n44niHv4+XUXX4OI6RRAKZ5Kazx/1LkLr8VVkncsBuP6XhbPzG+LOYtl8nq4zXNQTx2ac&#10;iSueUKvY6g0WQkDL1eO+G2JrQR8B4DjDFle78jKpZnw9AfcHlKqpIQS37eG5G5OrHKIzX7bEDuCs&#10;Hc222UnPHmekzyEphb8MgMlGKQ4+5lBdNERcHE2CJ74SfZa/g6w+69o7VmLs+Pr5iL7+xWfSZBMj&#10;4n1ffPbffRRLRbaMGrtaNvwMY1GXUmThVqjSndLAZLtRNVIhkERmAdcZac/WfNRFgRQjcikeX/qZ&#10;pet6bM2QUZweyNm31hhT4IypkvvZ24uui84rWLgbbxDXWuP+4P0NGHzGdHG19JQoisZ55YHz/dK7&#10;xUB0v8daO4BfL9aqrLOU5mqkWnTNZ3pxuAHFl3mIWyysBQjjzXG+Q89FegEizsxQNYQweAfT1gK+&#10;A2lU347eFdP1d4dhoAVZo7dgLwwvr9uaXLCkbMttvNBTCGcJ/Vxf8xjbzgiuQ3bD+miNrMcxP3cX&#10;hPmtTYEVYMdFDuw5nMj6E2uBC/QCt4fq3vFu61nUX6+DI6puVYMtiXgVoBS0dvG81mKvf17my602&#10;FKtrjO5FHoDVjooFPxsTvSnRcxQvhRkjetVvzG01F4+7tnoc9/jZ9++/+5/+WftX/vkf/FgUhx+r&#10;wvAv/eXPmzmRems9c9EEDEiJdgZmti5+2Hbwi6N0IoatgACiNMT4As2ociQmaErkJQRDSkBVIpQm&#10;pDmYNEApsjKXE3bxar0mIjflIjEKWM79YJeVItPMD6QQIXpmMrMWl3w/gKjs5ULn/tWtiAEoZ3/5&#10;1QtD//NKCL0orvjlB2bdbwHtMkGSLVFZX9c2qhIch1zmi9fm6bgekCsFQbbA13HTlTJ2UWR11MgM&#10;RFjD1m24LAABrM87SunfWAv2kgvMeoJTfL6SYgIhwOkpDD7FDittaAt+F8WqiwZgBRbMEbz+HPo1&#10;2Zqsb8WmeHLXtrVpXZTGn3HNRN6CI7vO8VdPkIbrCGvAAoOg4mU5Q1WxCywSh1YpOd8TbRHOFTbx&#10;tdL5/ADn3wxdWEcURIi9nGBC5UVOoznt6XTPOY/zEfM8Y4gJu5tb7BrXfQ4Bg1DN87QUfPWjB+S4&#10;x7FS6S6kisfjGdkKPaxuP4H5fMbP/++/gb/0138c/8B3fQq/8+/6nfhdf8/fjTc/8QmYKuqsCMOA&#10;MOxwrN3RzVDDBEsVFRlzmTHXGb/+Nx/x4sVzfPkrX8VXvvJVfPmrX8OLFy+A4DNnqhhv3kJVwfPH&#10;B+hA9bvze0fcvZzwxlVA+sRbeP3NN3G4BbTN+Oj0EXQ+Yqwz2lygyww9FWjJiNmAWhAr12R2ivg2&#10;o8v7uCKsRhXLMr8EyglqmR211tCsIpcn60G40XW2fdQBE/iz7ZSkrVN/vtg3/dnKlohHQc4VIubJ&#10;g6E2xdXNU1RTfPErv4407WEaKX0ORbWG4LO4Dy/vEULAy4cHLDmjffItiAY8PB7x/MULRFDFt9Ts&#10;6nzZpeM3KpmKW5C4cu/qlQZBrmndJ30PrcCTCLrDtgi7Xl1l14xU9iXfMTHSATFFqAwenzptCWsc&#10;4r409z3jni/Lph5M1dfgsbzTp7ZY1p9Jp5IDQNSFs2vKn1tKxXvfeA93L76BINlZEsu6F81jY64N&#10;mitaOvvcHxF92A5MkgJaC6htQYOiyYxzvsfzl+9jLo+AjZ70vXC6O61VSqmrTH0MpG/N8wKrBSGG&#10;VdZeFRhSQmuckW3m1jvSnxs7Paq0SxDQ5qHUM2BASIYYIspJcT6fADUc9gdIBM6nM3KliI9I9EKQ&#10;z1yVQKp6XKrl1oMoC4lqJ6o7B9KQzQuWVkj2jkozb/WRjbB2wgY/Ayg2VGr0eD+uz5fnweJgLmmK&#10;KfL8qJ2d4+d2n/HO8+wMgeznn68l36vFCyGKyCR6egqcCcOYe5bLmf0uPsZ9PMu0FaRBYQ2rIq6G&#10;sBacItV/pwO03CvTieqOtc4QU8RIUY5lIeAyCmeG+4xbs+LUQ56/ZXxORUsBohB4MQMCAoJENJBG&#10;iWYQKwhyxpAyxlQwxAU7ecrXdaZU0r6f3IarVgdAexamaNIcfzbUgxe61QslB9hWWx8BSiuwVqDG&#10;wqHnW0EUmm4cJxIHGKIXj+z4l1oRjJ3qpkbqr58nZoZFFl8XpIWGQGGVEHn2Jy82Ceg0tNq5i12s&#10;jxkWSQbqwCpjSYhh9ckWeB7QRxWNYyBbQtWHW3p+y9c5TMnBq154deqqjwfpmUW8r5V+/vQcDcHf&#10;p9d+DqqJuO2WbYXrduZor72QHNju+Zb5euyU1WinNUd8hW5qGxDFmfdLaq2i61f058SzSmFOceZ+&#10;9DMAIDDv2az1MSpV1KEDTj3O14vOIVbA+sd/8mfsj/6Bz3zTF4cfm8Lw537+l+zu7m5DZVxuvAfH&#10;1tyw2JX4xOcdeju6q8PBtlk9XCzwGJ7T7ydShAaRCeXpNDM4+6LvHHaAsyE1A8fjEa3MazFKk+sZ&#10;1gwh6qqGRmqIeqegK41yY9b24AfdunfXTWNmiK5qZebRBNsMAQCKO/gV4mLZ98KwF4MbPWH9LgxA&#10;y8kLs07R4MEWA68/L96RWCmwuh54AFBX8RkwGPQCCT2ZdcSyX1xPsrwgOefFA8VGJwM2ZKrPoNla&#10;d3rn1Tssg2yHPgCUnHGez6iFAX/JJ0fbuvk8Z6yCiw1UXK0FsPSOR3/eKk6l9US89eSmF5GdvsLn&#10;QYSdSS0Re/c6Kxnd8JYoMj0cAadjASiR39cWmaAtlOPHh1QytED1rvFM4+Th6g5Pnj5BWgvnnlQ3&#10;n1fwa1ZPZK0fOOaJYOOZ1Gc71rWzIZVU0axU9315R1uXYUIMEUx0FTbQb7Hlhg8+eB8Pjw8bICOk&#10;50gI2Llq4rIQuU8ScXx8xK/8yq/gl/+3X8af+bM/jU9/+tP4Hd/5nfj2b/92vPX2p3B7Sy+78zzj&#10;5fMXeO/99/GNd7+Od999F++9+3W8uLvDV1+6vYRQtVLTsK6fYRhQ3dfrYT5jmWekwM5lfjxiN01o&#10;Dw339/e4u3/AJ976BHa7HcZpRLu7x3meMS8F83nGeaZJsRVS5livGMwTQ3bvKrr/WFcltXriQZXP&#10;nJ3sa9j3YU8yXxGGWtdW37vbPm4+A9q/5JKyflEYqvb90tVlscaB2ir2+wMAwTTRrqZ7c6IB8zxD&#10;K98zGz/Pw/0DDocD9vs9u4W14O7lSwxavJOb3VMze0JO6iL9+DjzXVtDXrr4Fw/t2sa/RWEI9M49&#10;AXeBKv2sQoQXmQRQlnlh/hN8XnO1D/F45VS2dQYn8EwIrjLaga0V8KlEyGurLgS0PYcV7e6UeAAp&#10;UNlVlPd5WTIej49YltnZHg7A9ff3xJkKzQXDfnB1Qu9c+Prq9E9pG7Wse6At8wIz8aIvu38c48iy&#10;UI3ZGpVMx4HrvWYWXgrG0hDIZgkeP2vLqIVCQSlG9BGNGDoVjyqs1RhXQya4WU8Bx+MjDI3du8hz&#10;ccksvEqxdaaR56EX+srOec0N8zwj1xNiDAipd8RJ66MPHT0KgyrGISDGBPWZ2eDPu9aznw1cf/Ms&#10;7g/XKXbdgHxBqQUi7ZXCsMHcEkfWs6CZ4fhwvx6m1hpqJgAypIRxHFEjfVH7LNw8z0gx4vr6CiFG&#10;5Mz4sWTOik/jzgtmgiZ3ywY4dsuBi929zjL2MYze7ev7pB1ZeB9P9wCA6+s9zAwPD4/UXggjQoy0&#10;CHJAlC/NZ3IKd2535bOMfX7Q33OcDmjWcF64v5Z5XvdpzhnPz7N3jr2A9XgUHITv1OZgHRj23MwL&#10;nVy3gscRYX6+yjNqOZ+RS0arGesMtdE7WFRRsKmI0v+4Mx0uCg7hfYyXn9HjaYaPmqzicd1Duftp&#10;brkIBKsHIKy52GEf94Gz1bbxn9iCCxtGUsMbfapVZS2TOxOig8lcp2E9q4mnKELYGHFkv3k8wNap&#10;70D2pUq2NYNC16KvnwGvdP4uDpT+d50GK56/NhfTkRX4pKpfV8UFtn+GizXcc7+ek2+FYQdH/Dmt&#10;OZgXmb3jqK/OPDcvUkVcX0P6DOb/t9vaz1cP3fjP/vx/Zf/c7/veb+ri8GNRGP7nP/Vf2Nff+xvo&#10;w7WXCwjgAgixYrejx87dy5dQ0BC5g87jOFIMoDWni/KAA3hQDTJ6Qen2AzEhDQnHFjk3YIpajQgb&#10;AmoDRCIaGu4f7vH8xTcAwNHaslKnYoxrYsAZFJeqFkUtvauoGIcdunF6D2Rd/ltEcDye1sApjoQB&#10;gHUkfJ1txIquCGRN9Dv3vBcEW6HI77fWfZb6ZuJwdoou7NI2ygltMZIHVwbkh3NZgyaTTqdeYUP2&#10;+uZvraEVF+2AF78CP4y3zwz/FADoBXQRDPr3txlIv5f+vVIKzuczWi1O1V08aDJY1gqnufCAmNvx&#10;Ff56HwLv19ApQT3x7khbv4aeELDL0NzwXhAi5fijjFth2ClZrVDlVQSqyZ9J4jV5ka7xhCCFQ/gl&#10;wHTmgRAeYKo44YShBRxcbMHWwsKoTlrhKgqNHoHo/m2vihmhF7YXfodmhlbP9Fw63eGjDz7A43vf&#10;4HPbX+NUzwjHeyZtt0+RpOK0KP7Gb3wRp6W5yuDgSDHpYqdTRa0D2nCLcRxxDjdYzmc8yDVqrbhv&#10;io++esavfOn/wPxzfwUaAqZph3leXPyBogYx8OAWEzQbMd08wfW0Q3QRKoDdoFwaFjPM8wLNpIEG&#10;DajLIxNnVGQbcV8PeHl8gRfHBY9LwRuffAvD/oC0f8D88gVyy1hsQbYZpeX1UOydrVp7p9p9TqsX&#10;5l5UlOXEOqfNPJyDokZdz2Ixmjp7z3Y95Ppz2LrPWPfxVkAC0jtq8Gfv8QC92HLKJZRFpQggQTEd&#10;dqhWMe6vkHZ7FAPyOcMaAbYEUrxuXnuKh4cHaFB8y7d8C1577Rk+eP8DvPbsGZ49fYLb28Gvs1Ni&#10;mWiFsNHgu5GzmaGWTiXsn0cvCsPt8wkXJpkckI3BcPGxGN/e4vuvXcnglDpnhbgvo7kc6SbS43et&#10;z4D+lvjaVTWr5bUwINXNgTnvbLRcEFNa4+qSF7x8/oCkBCgohBa8S+dWPMY92gCMYYcKKvEGCHJj&#10;kQ3riWOFWYFgwTAYbg7XuLm+BtozFjq3L/keHodKqVjcGFpUkYLfD6eAqm0MDgAIQ9sS3lIgQksT&#10;IDrQ4YBdI1jULHjHlfd/3CfcXI9USY2cWJzGhFx4v2oVl8w3pGFACMXPJMbl5TxAQ0WsLPjSBMDo&#10;H9mfmwJQP39iikgu8kJ2xgsYTRC4zOVMr1BUaMgYBoIwPeGH+fWAcv1DoO9wk77XLjo/rcFsZLHc&#10;vei887EbR+wPByA0PDw8olOSTzMwjgE3twRc7148oNoMk+zX0LxryHV/G7N3VPjeKYwszP06YcbO&#10;mIifXzOFbHyWs6QIJKA1+lSOAwvDOp09pxHvHHcfOy9+g+cf8w5BKNJCyqWDFpXsofxwx9dbuG91&#10;PmNqDVOt0NMJeHwXZVkQA2NbzifOXo48z4L6+bk2rbZRHpjheD77+UUIRZHYuYeD5ccH1HlGKbPH&#10;Cacyu+/hkK6AwpyDaFhYha4EtISqtSHF6OBkpLhKcxsMK/7cCWJRrKghRsUwDujMo5QGWulkOJU7&#10;YEgDIMUN69uat3WwT0XZ9Y4RDYKy8FpYyDGPkmRejDeypKJCY1xzqmV2td9VDMxpsl6gUYkcHMER&#10;WmGobflR81EYddGnFWhvvTnQwYhe1NGOp1UjjbkZY0fpVHvXVmgVtVR8iMyCuzc8PM8VuIhcWKu1&#10;tVFAX8WIGALG4Zoxv9ICigzVLt5H8S94k4dICLDaakExyMHjQBeOUqeCY43jEFnlN37qZz9nv/8H&#10;vuebtjj8pi8M/+0/8e/bhx9+6AafdRs4veD/mxlee/0aKSXM84zHB5r0du8ocxS/z2TQT48D3ZeH&#10;KV+fG7zqgpQTSthzgziy2zdabXVNco6nI/YpcpM1rIGhe2rF9bAmCt0LxRKC03bECw6fcxBZEcuO&#10;AMVEcQdZO4WuAlodGVo7A/IKKgSgN0df+bqkk1rnbIhA/cAIap6Ac5Pdv2TiEbsPUhz9ntGT7sl0&#10;RZqK+5D1wlC84CMK3WkdBXUpq7dZ0ABNDHadDtFpF+aBr/srbqD9RltorSL2wlCD+wm5GiD4u8t8&#10;QkoRqp1z7oI36tx32XwF+azZ+ejWIX1OtaOCwecrAO8cNXMqrqzIGg8EUotUR1KRqs+6Knwui/dg&#10;8BnD2a+jD1uHfEJtHG6ngfCAEAOmekZtFVftfXTKBi47ho58t7b1mEQEpt719QIexgDbZbr7LI6h&#10;U6Irain46MMP8eUvfxkvv/41+hg+Y2FfloL9fg9LpGodl4gvfelLlIJvDTLsnALZaGyc6auXBsHp&#10;dMIjFLdPbjFkp9AEVytMNDQ3IzqYUnJql67znjQrZ6F7ciZx76YApIPl7J3JRNTeQCTztJzYfYiK&#10;8+mEvNBEuDw84Dd/8zdxXGY8e/ba+prn2f1QT258XZzaVjsqq96B5f2sjthuHcCtq7x2wdGLvrZ2&#10;vjsYsR6B/jzp4xV+y+9dFIcriNEZAR2VZbe4mSECa8wUIcVpGkfM5/Pq/ZaXjFIyum1EcraDquLx&#10;8RGtNbz22mtIMSGXgidPbvGJt97C7d5nK/sMoPs2BuVe6fs/dIqXXfgIGkUZNsDngq7khSF8ZqsD&#10;V+aqfeHifpK65usYiS8sySlgcnHPeJ0A1hnnIe38ui+CZo+TZqjWqepd3OfVWa3k1jWlFqgIcit4&#10;/4P3WfQsi88EK0fP1RCUFMfqchRLJmXbGpP/UnRNHmOkzUFnq6Q04Pr6Gk+fPQPqMz5+9wlEB9oM&#10;KzshcFCK50KPTdZWu4XWGiQx8W2V4kqi0b3XgnecaHdQO0UfZVXybNaghXGea48JGzuMzpTRTq/k&#10;mhLJWPKC1tymwp7y3LXZAaXiBWhd1wsTbd6D6IkjHMBTpW9aNbcFCIkFQXNQtPtrQim+I7Qn6Elk&#10;mzmj2KmNxFTEac91LRCDwP1X+WNDihiHEUubMQzDer9P84n2IwNzkidPnzrQ4QCIA6oh8D6r8BzJ&#10;S0EtBTEkp9AS1KolI8ToVgKGkjdqrorgXIFpmnA4TCglY5zY6d3v2d0/n7Kfv/18zswnlIVRC3uo&#10;gzg8r8hoOS8L8rKson3iFMygisF9jwF6oLbaMAzqNkK00dnt3MYltxXY7ZRZFSX84mul1s2mJ0Ig&#10;iYIwGgKG21ucTicsM2fNId1qzEdCMKDkguqFHkWbNsomi4ZCIaJxwDiOKIW2EjFEzGcapgdlIb/4&#10;jKcoz5x+PkZ/pmtc7l1en6ntfoFdv6BWmsB3xXw0FpTZO8cpjcyBRllnd5nHbHkkBCvrQnxkphYq&#10;Wje3djHtdmxwMC75PW3+mlzPMSafnQwru4VMChaUnRoaNLm6fz9P6ZeYc4YGn79UesUuy4LHemZH&#10;1IFxEXHghvsvJRZ2HXAXAMOQoDJ5jJw9r/YzTXocd99sjQ559rGKC8qqKkata0PGzHPX2O9ZF0ST&#10;fqgCAP70n/k5+4P/zD/6TVkcflMXhj/9Mz9j49TVufpH7Sg61uQBBhyuOFuyGyfc3txwyBsMtgxe&#10;neLlSKkn8b2AO8QnmM8zjud7qCiKALlk1HiGhf/CAAAgAElEQVSNL3yhogVFiiPQEloNECSEkFBy&#10;w6c+9SlcKykcy7x4AhS8O8gOxkYN2boAPf0TYD3wODi9JSU9yNzeXvsm7i34sCYyfSM0T3IuO2pr&#10;kOrvKVurf00sRRBDp7WRuiPilgyeCB1200o3MDOkkBBjQmukkkhggJMgnkhxprKr/6kfaK34HA+C&#10;o66ccamO/PHg6lRN78i5olpHtLY5oYvOIYo/T+/c1IIQrqEK5CXjcLXzwOWJinWxIqd0GalKNM1l&#10;Edapv95OW7udIjS47oUTRY1cORXVA1cPgD70jhGDbqIJhuLiD+wg7fxznOXKk3c+yzEeLzoUiuwF&#10;asQjAGBYos92vQuycLxjUwokRpfNnzFMVEuzau411O+d//lCzl4D0dbz+YxdSnjx/Dn+2l/9v/H5&#10;z38eU814881PYGgGsQZtQIqKh8cTptrwG197gV//4heRxnco1nA+svAVQ1nOGJQzNEth4hDSiON5&#10;gcSd78WALOrKhZS3pr8X7Q5oMA+sFJwGB2POOOUTk4vW0KqDLVUciXeajxgKBIrKpGSuiDDUNqK0&#10;hnLOyEtFae8CzTDuJ5RlRslHzOcj8nLCsiwIfgDO85l2DV4gdvWRjuTWri7X/HDGBgRVCODPK4o6&#10;nM49wa22CRlwB2dY3ajgshJrNhS+Q6LrTKkI4HM/ECbuOWdM0wBVw1JOaMjY7Q+Yl4zzPGMYBwxx&#10;ZGEgimmaEKPixYuPcD4+4mtf/TKeXk24vT5ASsZ+TLi+ehM5LytaPIxcp/P55EAHzcxb5f6NafIC&#10;iDFo0JeusrvNlLDQ86SzGfKSufdCuND2oj+XtIBEvhefv9+7JpvYWO/iD0NCWQrMGqZhohWKU2Gj&#10;DlAVVDcI72IVKTgFM8ILJtKjVUYmiq1AhBROVcUIwxCvUBZFCgeIRVjl8y+lAoHjAbVUmABDu8FS&#10;MsbJKVgxA/YI1R1KMUQtiNFwejwCbcF+2OMwHjDgTYIwo7NSPFklqMhnUEpZqYi9wxSEM2w183pb&#10;nDCfzzAohjGgNUFtLGCHgR2XlBIMFSkZQiDQUkvDOI5o8sBOvHeuNRLAqU0xpOCdmLqeba3NGAdF&#10;CJWzfjpAY0VzpooEYDRS+wCgVVe1dluY6J+n1cX34y2f30DgsdgRaUhQmznL73PqQRlnWh680GFB&#10;E68feL3W1njPM5KFyjqWYm5HonrRdVYcQsL1VUFtxfdZt5Ep2B+8QKgFNTNJFmOi7aURHr1zpwcB&#10;nGWQvZsYrgzB+ixmdkBVCH04lTFiRCkFe0+TzvMJCmCIA3KtCGP0bqPvP48PrZEaf2M7B5+4vhEM&#10;JgWDZKQBKI3g3DizQD4vH+LDDz+E2Q12u2e4uX2TuU9YAAjG9ogYWTgueYHUAIULixj3lYmggN2o&#10;0R5ZaMz8fLthx3iWOd5jreFwdYP9wePppQ2ECgYtpFazdCDLxWylM46pIJfigjkDWmNXLMUBzQy7&#10;9MzzQnY2w2AYg89II2AaFXnJCDLCikJNcHPYraJMJi+xmybsp9Hva0W2CmcKI0ZFrSxcQ/D3AWDm&#10;iveZXcXBKcmlZFRr7sjSUFQxThN2EzuMc22rEJyqouSzA+ALFjPc3NwCrWE5Ue1zWZzm3OihWT23&#10;KqWi5IyMewzDCJWAXGgz1eMuGyp+ntUCy6Rop5QQU8AwCT5VK0QK+igQmRiFwN4A7HcBJWccj48o&#10;rWAY+FkTMgY7Q0PFw/GBwmzGpxhUAQ2otWKcdn6eMnc3COaFTgC73Q55nDDPZ5zOJ7TGzjCZC9x7&#10;0zRhHHtB3NbO7md/8j+2H/4Df+ibrjj8pi0Mf+Ev/PcWQnRFNyFlxDrVBxChR05H2kULh75LQS2V&#10;ZrIQdA+YJZ9ZXISNgtoRB1WB5glXV1d40q7RasNsTHCOdWAnEo4ei6wdQGscrL+6usJtYmKdF1dX&#10;c372kMaLThMTcW+GwzmdLA/9AFxBjQuqWJ9PYRnZqZad8oj153ph2IvenhgSTfeCz5ETcwGI3nof&#10;UvSg2qmfnePV1cR6d4lXok65MCOCuhSneEUi3l3lqsvJCyhtjyRESKEb3TIE1JZ9cHorDEV6V/TC&#10;GsIP7EtBnNYaNMHFLvj9WvvMJZAiKVUhRKQQiZzaNqNICtqG9lqjYl/vXtZSsCzLmnTCmLwFZZK6&#10;IrGtE/gEUbv9hnc6W5/B3Ap2dgIcGVwWiADR/bUMAjVDNB4EtW5FAFXxaFAbqlN0gFc6hh3pVvQO&#10;k3dzvKjo668DEh1R9CW4diogBblkfOELX8CLFy/wbEw4n094eHjAkBLUeB8eLSHnBb/0S/8nVBXH&#10;I1Ua4263UrbQ39M84Wri69JQiidGSj9IUf/37s/UenHuMyBdRt2/5vnonm59Xq/PBHsnr89/rEV+&#10;Fx9wKhbYTWzgTMU8n3F3d4c0n/D4+IgPPvxgRejneWbHRWRFKJNvkT5DZt6m57NvHaRcn72q+roh&#10;8KCuylvRX8Mu7pk/G28jbs9yiySqwWNH7xD3TprPwlpPdm31vLu/v8fD/QPeeOMNfMu3fAuOxyOO&#10;xyMpu7tEwMbXxcP9A//3+IDj8Yjsh/ztfo/9fo/WqhuWmxuHV6RhgO73TuEv6zWZGfLi1CjpQIyr&#10;6nqcDInrvnjn39bhVxfh8QI89PXgtKXm96qDOMXMO8MuR3/hNdg6ip4SamHyQ5EGczqlICYl8h26&#10;lUFdP+s4jqhFUXKGiiGkhGFgzO1g4DRNa/ztMawrhQpcEKIxNrbaUErzToUj6spORGnndd30Ar/v&#10;835PNSiSbKINvXtBMZTsuEFXL6TRBBxkyzlTlEYHBoBMUK9UJo4pRgdcnCbv4BhAJs44+Cw21AGz&#10;S1XBXoRwVkicss8ZLj7V5kCdgrGhOC1PfH1sAB3BgD6qEQKw2++BOrATUyjyZGo4Ph5xf3yO1gyf&#10;fPtT3HPGc46iMArYAILGD9AQ2JnpXZMYOe/oQKGB8YO04M2PUVWRz0zSDQ3q6pf0WeN15syRgeas&#10;p7pUDGlYmSG7w7Aym1jA8nVroRJqDOrU3t7l4Tq01qBBMc+CEuNKMU0punch1x679ox1vcDPmbEr&#10;xojQApJGcDauononchwn5jWVYED1+Lh6lyq7aCpAGhLSwHNvKT5vGBShBQxpAgRojWrcq1G8+wl3&#10;ISgcGCOGPrM9E6Cdpom5QJ/Ztj4aw/UbbHbfXMYCClu5v7Lvh1brCvx2Sjk7xxUtHFBLp0wzz2Lj&#10;ge8To4MjAzuxJbu3X3MGV+hMJLiKem9E+HX2mb8uW4wLQSEVLHXxTnZnErV1LMaMdM5xGElXbwSV&#10;pmlaz/u6zjoSkB5H+nCnyP1M5f2w5o2dNTQMgNmEc2mIgdoXtDCjYFWPu8MworW6KlCLEOiLieMB&#10;Q8nrWSQOyoknHv0MDCFgmia0oSF53gSwm1sdoCi9gwkBnCFEoN1Pu9ZQQBbKkJLHOQfxVdYuu4Zt&#10;HrTnidUFuVrt8/k8UP+Dz/579i/98L/8TVUcflMWhr/4i79oIXADtiJIwwCgS7uT4y+BPmrNKRmi&#10;I6IExEBvwZiiIw5UTTvryReJJ/99dgCuQjf47BYYaCdw4duDQYPRF6kZxAKCDIDLFKcQMY0jbnY7&#10;iABlbE57JErDjSm+GGUNBj2n6zNrGnrA60VRF7IgH50D068WQz3ZhZl3wvocRW/DA4BBpKGiU8sA&#10;+GuLuex4rRC5WQPRJQ210w1jdP+qi5nBbqCuGrAfI7q4DxG0jdce3Mz3vMwIkjCMExTRKVUUS6iy&#10;XMgob4mxwWDB1uSifwVPsGAeutvIQ9JbCf0AEaGU+jCMvH/C5yHmsz9CLn0uR8SUEDVgqRlWBSIB&#10;aqQcD3FiQta2OVfeXQb8Plwe1ZPckldxpNYMKiOCBK7f9f40mC2oBQgrcNANpl3mu1ElMIYdkzHl&#10;mqlSABiyRFTlejLZlCutNZTWoOZUqZqBRhn3xmp9pWOLCBq6oFOACTvdQwKkzshLw/MXD6hNca6C&#10;j+5PaEioacSiI/Iw4bk03H31G/jVv/bXYQguEhCAVqAw+hBqnw1jf1VQkdqZgjjV6eEaILUnzwr1&#10;RC24FLu6yFHvXHN5GnJ5fIWK0g2kZTUo53pyExAaScNWI14p99CiMBXEFoGmKFoR6w7XoeLLH73n&#10;xTyLeLQGjRGxZEilD5zBENYK0OEdcwuRTm3gu4P9UF1BnEUDGrh/W+ueZfDr2+JCrzA3xoEvE+gr&#10;+wMgHWntLnbqne/PoIIlL5jnIw77CTfX16TU5hnzOeIIBfZ7aIwo2fDl3/wiPvrgG8jnR6AuiKg4&#10;vnyOm6Qo50dIOvLzu9/l45HiQ+M4OkuDyoaCgW4wMq7AUrGMaJ3h4erBDkxV4z3KtTnY5lTi1meT&#10;CcnXxTvFwoLMAuX9mxQgArkVihC1hlIFapEiYcWNzkNxRJznS3GgricdZX5w6nnDvDTIwo53q4l0&#10;qvoeC+5AG5k8A/ePz5EzO4kdSBPlnx1mXAun00yqWZMHdvhChaXCmaS6IIAiVtCAORcczy8xnSO0&#10;TgAEbXEfsg4Ems/Ko5vFe8GaOWefgq6iHqUWNE+qRMIK5KSUKCqRDBlHlDkD5q+fe2fEPz9eMvFU&#10;p1iTHAxRArRqo6/FAVZ64c2Z9lIKkJYVu9AQgKA8p/5f7t4k1NZ13e/6vdVXjjFmsYpdnHN2rjfJ&#10;TUwUvS3bCmkqFqCINlI0bAlGECLYCIgaEhCJLZEUiiIJqKCkFTQ9xU4k3OCNN+ec3F2uclZjjK98&#10;KxvP+425DjfY33fCYu+51pyj+Mb3vu/zPP8qi/49RTEqsqV5S8wsywJ+lQZIPZFNRlkpLBf/xNuP&#10;b/nm+1/I66n+aa6vr3F2J4137uVzzzVVVdF2lbh2FtQ5U3RKpcHKpbHb3LSFBlwk3IAx1yiditZf&#10;Bk2RSMji9qoKZVDnhIqRuuZikJJSYt9tOcZbXSIF/jIPTCWKImfRc8UUMcrimloeQynmq5XVr9zd&#10;PfDw8AHvRZO95ZG29V60prbBGif6dj8wjEcZStx+idUOZYTuqUxpNNLKsi7YukGplbXsu6ENxD4R&#10;m0juEzkrclR4IwOfpAvyaxWm1qQS70R2F9MXiXuRdXf/GOWcNTJM8VmogE0rlEi/+MI60uX+KsNx&#10;hIJZGUMuSKoMmjctnJzZQmTKlz1nQ9qU1uQYqfQWZbXl7W3nTCzDOI9NCVdZGaIEYTLktFGlX5cB&#10;4OZhICZOKco+ZJQib67kAAU4IG+DQjl3sxQMbBT6jellcgZjCcXILReJz0aJ1kZcox2b/rU0frIK&#10;2QxeYIsJ2ZpSGRzX6qXc11GGOts6B0VVFmbOCVs0vyDUazHD0QTVXRB1LojhJ6y0bRhXasRkNsZb&#10;Kp9DxldS8xitJaZLQSouyz5ljDXF9CdJrVYeIwJ9zORqOyufG9RneVC81IWx0KdtmUoFFfgv/8r/&#10;lP/dP/Ov/r5pDn/fNYZ/62/9rfz4+IjWMuXMWXN1dUVVteUGf0ZHhDf+PKH163rRAVpnishdEVQo&#10;iztfONebqYDRGlV0NMu6EJPYjo+r6BFPgxLaoC9Tz0ItEVcpQbTGYWQodVtMmbo0Ievqi5hcfTLR&#10;/73NF+oTdCFvFEmNUjItn6aZuq5Ls7vRYguKsqGJ5f2JUYGggmKZXKbEcFmIZWeCTDEpWLDKX3Rc&#10;m8FARgTC5kLx+nQKV7jrpTG0VrP4BR/koHYbdYXnSdkwDFhTUTc1Vm3oaSoF2lQouMWhSl3eWrlE&#10;8s2WI+mLG942UctRXz4P4b1vE3b5PvhIVdc44y7XWpfP068BHxZs0QGI1sNfaKJC7dgm1OZX7MNT&#10;ShcNkV8983piWVasU/R9L/TjLTNN3kmZRKbLxF8+8+essw0HijEyjmOZyIu5RSoU1pTPl4bn0kRt&#10;1yI9T+jl0NIXBENjxWFtQ1o25FWBsQYKl3/Tx4K876YWM4QcFpZ5ZqlqxnG6UGLuF8dv/dZvifNh&#10;TLj6IFob72mb5uLqpsrtzraGs7QLn2ZdXlBFKR/IOqOz2Vqtch+ki7V8zhlfDGE285DLe9tykqwc&#10;Amo7vGDLjweeXSIz4H0mRdGuuFb0XJt++WI+VF6/4pNhz698PX+vAbS62GdvjXtCmnkFJKV5PkSf&#10;2QyfHnJQGrxPkMLLFcvqco+pMgkXze5mMrRR5ASliinStR1GG4ZxYJonfPDYbDifz6zTyqbZG4Yz&#10;P//5zzk+HWVtFDRnnmdSTpzPZ5rGcjodoWTC/fDme+7u7tjtdnR9R+VamrZhv7+lbVooroQ5SaHT&#10;qFwaE7kXNnOqUCbNPgRBVwpS4LQYi/kgbIDGNeXO2Sbson3xcZa1lAJd15OCGOLU1lzWn9biIhlD&#10;ROtnzRKA9wvzsqDNwrpqLqYX2RVqpiPGyMPxvayTpme/25GjK6h50S0qQVByGS5dzBfL5xsLCiO6&#10;GIV2ghZtk/aqri9owzzPjONIv+thlViHkAuNKmfapqVqmssa0v753lrXmRgTldsQKVk3SyyaKrVR&#10;Lk1Bw8O2GzFNE85WUrgvoVBUO7kB01Kus1A7QxTqmrFVMfmQxrgybRkqCpPHGUGFc16ZppllmS8D&#10;4HVdOZ8Xpmni9vo1zlV0bUtVVZBX5nlhXc6EGKirPf2uxzWiXX48vePrr3+XX379C5RSdLs9f+gP&#10;/kFe3O6lgVeC5NZuz9XVlQxRyhAnxkQoWqjgA8HLUMFYg1EbIiq6crbittQjIQmisqa1UEmlYZ8L&#10;pb52TlDeKI2RKowbqwTJVzoLHdCLBjolf3HETSnhQ2AcR5ZJTFg2RCi04sz7w5vv+Pbb7xhGkcT0&#10;/YGbmxtSr2XAngulMYo52+l04ng8Yd1enJhbaSWWpeSTItT2tbhuprwhuIIUpiTIoyprV/ZHRSIT&#10;gyf5Vai4xqHTFo+RyEokDTF7gvesPvDmhx8IfuXF7Quu93sxDCwaRpVVuT4i+YhZSVNcGEBLMRZU&#10;pQ5a/QIIhZMNvYILpTilgpQakWIsS2GUFcZOjEtBxgQoiHEhJmk8p3EiRlXOhaYgntvZG8u5JBTZ&#10;rUYRCnW4OL1ubDbp/zRZFeAjgy7aPLkf4wVR3c6OC9tEyemitQgjtnqWghxqpXHFdEu09htbwKBs&#10;GSSWs8Y6VwZC4sC6aae3pvIy1CwazOdcysLS0s0nZ9EnZ+yl1ix0/uDJ5DLMeWZ5xeBRVXFItpt+&#10;NoM2xUCrIPPFyV3YDTLEMcbgpuXCRCiv4pNaeoveKay6Ej12QRJjJNqGv/43/3b+k//6n/h90Rz+&#10;vmoM/5v/9i/mb7/7u0zjiFKCJDX1DnjFfn9bqAsSshxTcVPcpu66YlkWlmUuPG6ZVmsLKUZC8lSV&#10;wxRKwDCe8D7QtDV936OTIJSLP+J94OPjPQBz2hHigFJOFlZO5BjEJMBWhNVzf/eeUN2TU8IH4TNX&#10;rkUpRVN3aL1liG0awk0Qqy+hvnGtSiEf2ChgIUbOpydOpxOukhDZpmkx+jn8eENNVBH/m23quTUg&#10;5XmM0UXcXKgRZaHEZWIZR8L8kbZtca4lBM88y8/VdUdd12RdptvF3trHSYqpLIG/Ds35fGZZZpqm&#10;4XC1E6qDkt87Hc/cPzzQuI6qeoUzjTR5AaZpYl7O1FVF0woXfDtktknPsgpXPkYp+EKQCa5sEJpd&#10;/Ueo6gqlF06nE8P0viBzE9M0ElPi9vaGw/6V3EeqL5t85ng8MofvAEVdV9KAbVQULYiEGJdI0dW2&#10;7YUujMmQFs7TyuPjIx/uvmOeZw5XPZ9//jl9L6YDzlzJYKIEDyc1yMasRynkvVBpZj0WxGPFp5V1&#10;/ZbTcGLnb0Qwn6RRneMdSil81dM0LS+1QVsHzGI0UuhQOSXZlJ8rUdnjL8CWkumlNmAd2lQFnTXF&#10;tQ6sbcmqBpMJSaFdzeI6TtmyRM1p9Py/TxN/7/sBXx2Y5xkxAbLoLBSjEHMZA5TnzjJ4sOlU1oWV&#10;ZjVrJGfRoLKWv9eanMW8BFWC7gVKuLwfXaijaAoVrMxbVHGTLHTKzSl3s0nfrkOjIz56chKdVsiK&#10;WUWMsxz2e66vXvH+3Tv8sk36i14uyvRxsWU/Eh/vSxO7mXFoZQpKXC47GpXK9ENBsKO8Ly3o7YVy&#10;XP6kGAriWVAVxeXfAVKqy/cFGVWp4KNRrifg10xTi1198itVX2OU5XwcREe5LihthU6YAsPpifuH&#10;B96+fcv904PsGxbG0yPj8YEcFmoDKq387i//D4ZhgNLgff3t13z/3Xf0+wO7XU/XX3N9fc1Pf/oH&#10;qapbxOVRU9UdtdbEMZKKy3MmkYygI0M4E+aAjyu2NPfOWjrXklJkXmdyStTLK0HsW0EWF/+R43zk&#10;aXzPuq50fcVieuIqhVVfX0lxqxp01qz6iWQTVu/EPTC5Mtle8XZlWj5yPJ0YpyeMMfTdTTHcEIrV&#10;af2acRjomhck9xqrbhn8D2AWyRZNNQmDKvlcUjiZ54k7I8EGUnukqWuqzuHvF8bjrjT4e9bgJRZB&#10;WUbu8KYmWdHWnp8eRAsE7NKeBtnf0BqnHMbJ84a8EHUgKtmHYgqlQbQs/jn3btMyKb1Q1zXDcC+a&#10;LdUTckWiQVtFTh3zNPPu/HPJTsxzoe5mrq+v2VV7QYGTxSiDyXuhTC4QjMYrQWCmfMcwDIzTglaK&#10;qu4LAqlwlSemj9SmJ6sjwxQIQSii6KFISV6g9Y4ULMt0JK0r1/uKf+Inv0bTNLS6pzU9rW3RpalR&#10;SlG5QGU8MU94vzIvs9Dxyj4VUy7utnJf2+IevRlglYkzfiqNW2kIfZZGJSCRIeN0IqVI14iJ3jpN&#10;YkiiNTc3Nyzxj1FVGaU80zyzhjL4M9JMDMczbdvSdnsyFffHE4+Pj4zjyjgM/IHPxLRmOD5i/RN1&#10;nEW6oReqg6bJNWk6E5aKqqpwCuq0cLCJdl8xL/do06GLidjD0wdO5xOuNlwdDlhTozW09Y6266hs&#10;Td91NHWiqc4Y/SV911B3oRTwEmuUy4CN2MuZHitCMfPJOTGvJ6YpM06/zTff/RbHx4989dVXmJ99&#10;QUgtQwqsq6dpOtqmwbq9XNckQ2xrJWJnDZsmWcxSpkXOVVcLZTEX0yrjihmg1cVkR+Px1MW8LhSG&#10;T8iRNayEWNxSKQOPsHI6nchZ85KX7HfXOOeYz40MsryYKoWwsFFLlVa0zfa+c6k/1MWgTobR7kKH&#10;3ExcPjVbDHEzWRIXVKVKrBCqOBkLYHGp+9KW01ycsnMmRcXm1WBtVRh3iZgC62jLULW4fVMov5RY&#10;oBQL10ZQ1UxhhClxNrZpvrASfk9cl9GFNRfwYZVVYz6JIIsZPytBa5NBJU2K8mybbIsE8zgzTZKX&#10;aNuGrEtj7TRrNqjNp2NDK6HUP6C3hlzZktEMKhbmntJkbyEb/up//7/lP/1v/fjdSn/fNIZ/4S/8&#10;e/njhw8si2yMCisomWnwwXMezlhjMSaQUsZfcpFEB+aDYp6nYoCQQSdZQCYLipFW9vsDXV8zzzMf&#10;7z4wjgNt1wrFRAlV8OHxLeM4MPqFXb9j8PL70qypglLKa96ol+M4Eod7YoxM41Jyo1rquqbvDoWz&#10;/UzbA0BJc1ZVDuscy7iwiXtlwctUchjPDMO5uF71BcUyZUFvTkwRm83FVWxrZgDRSZRJ9LZp5XLI&#10;CUq6SoOXzoQYcdbjvWdZpeCNUcT8yhQKKzIpnpeT5AQmuTa7umWaJpZlEj1LQeq2TK+7+wcxN+gV&#10;0zgSjGi1pmkVtzE/0rYth0+QSUGfJPh9HE9Cm0gR71e8lw1m04BwOFOtFWiZgp6GJzmo44nT6YTS&#10;sK4r4xCFG28OVJVjXYwUJOuJnDN13dC2LVsgqi1I193dHeu60nYtu76/bIpiwCMHwrNIG6Z54v7+&#10;nmUWGmXXFnOeoq2MxanMxyMheLrkxBWzGuWzqeX6O+do6gYJ8faM3jOcB47zW1JMPJmGuq756mqP&#10;daKJCVFQvo1OvCEA271XyIgX19LNqGQbIOQsOVOqND3OFkdQIGV3OVBNeX0pJX7366/FtTOJq90U&#10;n/O6tNIXV8d8mSB+goTljVInFEKVhEQsU72SkxY3zWHR924TzbIuVbHPpuQ1bp1Tgk/0HcX985Np&#10;/5bnsiKosNq0VEoa8GEYqJzjsN9zf39fDIqMNF25NKFKc0Hkcv7kGvN7Jqd6kxJf9LKCql/2hoIa&#10;b5I6XS7X9t/NhVOV37lsRsqxaYTleQpquuEvpphd6Iq2aTifF4L3LMsi+ZNFN+KKK+Eyzrx79463&#10;795JIaQzXddR15ZlWXg6Hguic+b+/h6tNa9evRKmhnN0fcsf+OordocrUkoYKyyKtuvQWrP6RPKe&#10;ZY4sy8K+2nM8Hbl/emCaJlQtb/i8nATZGI4y2NPyGId+d3HMbZqGXjv2+z2qMqxh5eH4wLt373h3&#10;/zWn85ndrqFuGnKQgeFV94Ku6+jbKxSKNT+We13WyzQm2fe0aGA/PnzH8XhknJ6w1tI2JwkztwdB&#10;Oq0416o0ch4GdLIcj8dLcVeZ+nLWPc9knuN5MqKDCj5gdzt2fc/5dGKLGVIlkL1tW6yznE9nnvon&#10;sq95enrCz6OcDdbKoG1DUIwRLWRBU2ISnWyKgXlZICeatsXmtiALG2vClDzeI1VdE8JCX3IuN4fF&#10;rm1ZZ9GqPjw8ytnCikLR9nLm7HfyOSUvZhaNORBCYDEikchRzvGn0/HCNjB1Td0Ivblrr3BVRQqZ&#10;uqnx65m3b99xf/8ACvpehnlkmKeZXFyLb25u+OKLL/BR/v10WmiahnVZimnQeimg7+7u8XFgWQQd&#10;zjlhrOzHyhj5wEoBv+Vwkstgt7AdTCqB8rEghQgtLmR/cZu8v7/HKGkG6hK3EbxnXRbu/Z24PWvR&#10;dIY0knJmWU+M44QPK/v9ni+/bLl9cctud8PpdOLtm498++23nE4PkDNt2/LixQuUUkzTSEqarutZ&#10;/co8zVhbF0q0UEyrStbNUjVl+yqOkhowKb0AACAASURBVE7iIjYn988//4K6rnnx8jNubm6IwTBN&#10;k5gCaUW13tL3PbZamKeJZZGsw6pquLq6YjzJnheVvVD+Y9EPL8vC8ekJX1wvj09H3lqJG6udxBU5&#10;W0md44r2Nku8iK0clauYS40G6nImfOpDoDdUsTRmlZX8SWMMLjpMmEvjV/ZBJ3o/1lAYQ8UkzFrq&#10;poG8MWqkgWu7Vs5oM8v7C+uFXSaZsIWFVZrBDQG2RupctCDninI+kQtqW0yvlC5IlzC6jLFS52YI&#10;OuKKBjoWjaG1VXlt0qAZU5DWMqB1Lhf39nxxU5WGcWMfidhho7pKhmQkZXk9qQw+jCmaVfUs9XnW&#10;Fm8MKzkjQ8kY3w5EBSyraHP9IqBGZwxKOZSS+2OLmFuWhePxyDAMNG3DLbdC5S3gSF1Vl/31co7y&#10;zMrwIRTQ5NmZN5MvdUy8JPwm/vr/8L/nP/lv/gs/6ubw90Vj+F/85f8o16YWHn0nwcopGdqu5bB/&#10;Sd90rAukbMuGIEGpGhGnazTKLWjVYnY92mhSlsNLGaE8PTx+JGePj5mYVuG2E1j9wHnI7DqZIM/+&#10;SGSlaQ22TqzjGeMk2ymllZQ8Sm1IRcAZQGle7n6KUjAOMyFGjBZb4K6TCek8i/tkyrJBxBQwWhGb&#10;TFPrEigvCM/WEEnjoel7MXewVgLaZSK1HTiREDyNbtBRk4K+TJg2jU/btlBCVn05GEO0paiPoBKN&#10;3WGpUKnCYGmdHCDGtpCEcqq1JqkVv8C6KlKsLmY2retxfc1sG1bvmc4r8+BZV6EC5axxtqUyQrOK&#10;0eBnRVw0Nrdoq6l0jYoOP3H5vVhsr0EonEYb0XYpx0VnlTLr+QMroKsZnTJNJdoJH98DJ6xTzMsd&#10;Mf0gh4G9LoOHPa6BK/czQfYudC594bHHGHEqsISBOFcsqmGeBcG8OnRSWOtEU2UO+1cl6kIOiHWu&#10;hcqQ3MV2PqeETwveK2YP65JwpkWnhpivIBhCCfKteEFXHejcDTFEQhjwpqOt5RC3qSFnRYhTCbiu&#10;YFmfDUzyP2bBbdSknIUCVQof0cuUIHIMIWaRWGhH20mBv2gLzhFcS252zKbi/YcPfPOUmdWOrMBU&#10;LSapomM0+BDxFK1RITxaPCiFzWIYMOZGaCsZJNQ8o7NoAVXO6CRaXwmGL8W1KgeYVrgkB0PKEaIi&#10;4YVZUIKun/PQiv38xdVSaLQ+r7Jui/Yqm5qsLYvXmFVju9e43UJ2IsoPvjAVsqBYS1V6tFJYbQpf&#10;NuqpLjbreZtSmo2cQ87gtgagUK8pOhx5vwrXFrqv/FDRSHJBgaN+5FNThs1cR2UpgDWBqlDRcxLk&#10;KkXFMnusrvB+QZHx68L5dOTp/pG7u3tOp5MYeSkJq66sJq4zp6d7huMTb7Logmr3DvfiJUssJidG&#10;c7PrabuGp6cnllkakfHkS6asKYh/i189Pyx/n9P5zJv3P/D09AR1pKoqghbq48P5g5h1WLHgvz7s&#10;cM5xfXXF9e3P+PLqN+i7nmQG3n+44+78O7x9+J73T/+I8/nM9/cjdVVR247D1RVr+JxrfUU2Lwk+&#10;8P70W2Uaf41WimUWu/7EUjQ9Z3KTqBu5nkuuCdng8gGXHVbNeHPE6JGn+Yk4XnOcvkWZGQikXEvT&#10;noXWe/nsCnzvzZPcL+k9zGf8cMXH4S3H6SfUVc3sNUoZ9rs90Ti+u/s5Y36gcorj8cShllB55Rxe&#10;OWJMrN4TAbMa3t99KIWfxrkKMR/xdF1L27/ij/3kX2a3210Kw5wX3r59y9ffPHI+foQ84bQnebke&#10;TivSOpP9jlpbXr9+LbT35cg4jgznJx4ealSWxj8uhr7vue4LWhcNFk1KCpMir24+L4WzxlWOquox&#10;RhNm8NOM9ysnTgzDO3548wN39z8npcRuLwMLU4pIYw40TcvV1a/B4UAOB5JeSN7yMA6kdAbA2mLG&#10;QYmgYjP9KtS+KNEdxupLoaySJkSh5ZHFjTnrEtjtxlIQr2I4o0usQBpZw8rT8QMfPr4lR9H+vbi6&#10;4nA4ENaZp+OJVnloW4yVRsSnk9C11yPzOIgeeNQk/y0vXryk72652jdUxuF0w89/V+JQbror+pcv&#10;ZaC4iD48pURl9rQ3GWtanJMm1tkFSLiq4qrUKH6axAVycTRLxXI+c1wH6tmy2+04pAMhVGjV0ERF&#10;DGII81B/w8NJcTp9z7t377i7+4ZhOLNvD3z++ef8gc//yRLw3pJYydmjSFT2TKxm/tgXf5hfu/oJ&#10;01SGKeuJcRiwPrJ3Bn3yaK9xGXa7FmWvhJmRe2pqbq7LoEFJYyRMJkMqbqVvPrzh4f6eaZlo2pbd&#10;4cDV4UC/k33kxvwa3nqi2rwYFFSQO2mElkUGx1Uj2uQcoW4aNlNE7CZNifj9SowyuNYlF3gYipaz&#10;nENbtEJVVXRtR0L2wYw0iylFnEkSv2KkOVaKSzyZsRWVE1f4ZVnxw1uMVoRZnKFt2+OyI2/u68Gg&#10;YoRQDj5v5N5NGULAmox1jooak56HyKmcmQ2JqCIo0UynvBCIGC20fvTPPmkIiwWfLvFNUUAMHwJT&#10;MWmaVrkOy7KWBnDAWssSe+pVMp/XIg0TQ0nPsqysy8IaHUqPwgjUYoI1+lu2mfP29en3Sil0iphs&#10;Ls7ISiksimwUmFUYYNGTc+Kv/o//a/7T/9q/+KNtDn/0jeF/9V//J7ltW8K85SJJA+B9Li5cMAwj&#10;4xiK8HwVjZeSnCKlZQJzXo4opej7Dmss8cLFlmlL20me2jiMxBhKFosjxMBwHtDqeYJkTMvsFz5+&#10;+MC7j7Fo7KTZMqWAE3Qv4oyhrirm6eGSYwSUaVhgmZfiqsfl7+d5Zl1lctK0tTjXKaFExhgYpxHv&#10;F5yz1LW4T03TUH43XhbM9pVSYgnrBUHwm4sm0HVdKXiFerBcsmhkkgwU1zs5GHIpdJ3LQM2y5kJJ&#10;EVg/6ZVlXljCKkLvMpVb5llMA4B5msR6uDR34zjy+WdfyiS66OZIC8u8EMOWCyXC4mEYCxIhBQYq&#10;UVcVqmh/rJXCOhVXtk3/97ZQg+s2sN/vUE5orcPyyDiO7FTDNM1otVLVFdZIVmBVebHj14fL57NN&#10;6beNZ17kfZzPZxZrWdaVYRjQWtO2Lfv9nhAC4/nMMD1KQ+/ksc7nkXGceHEjm63oIwNJnYo4X2zS&#10;Fy33w+wHQgis+Qwo2nwvDfB6ktDsKAe3bkV3KodM/ESjJO64OT7n4YFQRnShjV4olOUA3JDFtBm3&#10;bIWQEi3BRn/Z9Alb1pW1lqfzmX/4D/8hUf0a67pyfXVNSpm2FTH6Uq5n0mVtlD+bq2dWxYFMPeut&#10;StVMUpI7phB3P501KW2ImiCEW0CzbOiZSCjIo3wf2Ew5nt3RpPGSp9Ilj84ZIX+KkVAASh5dEES9&#10;7Sv6vqdra1CKdd4KS5mAN60tl7SgmJuAcZtMFp3GRQuoPsk9zBkTxbVTkNwksQJZXBCFglUo5hsC&#10;ucVgZJnMJuF6l6n/M4WVQoOrnKJrO1T2zNMka9y6YlCSi+lA5PHhgffv3jMNU9Hzxgvd3fuAXxXj&#10;NPH0+MT5fAbvhTLYjTzZRz7e3zHPM7YqjI+q5uPHj1AkAE17QwiBN28eWdeV/f5F2TcfBTkaHjif&#10;z+QqCoLSFDt+Y4uT5pYdJjblX331M37zN3+T1n9FXdWclw/cPzzI2mlbXrlX3NzccP/wThBs19F3&#10;HUqJjurRP/H09MSYnkAp2lrTdx2u6oQi5qWxqSuLrQ3KuDKpl0HEOkeG88Aa74WyWlmGYSAMM8fj&#10;sejDZL9SSpH1Fl8CSRWqfM6Ekgvog+fh8ZHjMPH+/XvCcIW7sYRFcvKqStb83Z0wVA77XhDcWeJr&#10;jBVkTlkpYOctWw2hVYUgTWkIK+vqqasKay0vXtyy3x+IwXM+n5nmiWEcOA9nTqcTKQ5CEVfyvlX0&#10;olN1n/Hy5cvL3jlNEx/v7jidPnB//8B+t2McRsZj4Pr6mlfXX9HUNSrKfpC8MG5m9SCFd91yOBzo&#10;2gM+BB4fzhxPR3ISc5J1vWMcRhb/Dsg8HUXfrXzgdDpizBW73Y6+X+j7DuJVMZTpBH3JmyNwKPeV&#10;3E/jLEV6Vfb8EIsZSYkXahrJ4ws+SiSJ0jR1I+HmQMhDoSLKvoMTmt8SBuZl4Xx+4Hg6URcpy/nx&#10;gb7fEQpir9ZHmromq4VhGFjCE3VdU7fyeqdFtObffP1GaIXR8erVK16+/JKUEi9e3AKK/V4ouMtS&#10;EDCvRN5R1+IeHBI/fPiBYRgkXNyJg+dVYX7M85mnpyc+PrzleDyyBHGXfvvuHbvdjo8fHtntdiik&#10;Ec1RkKw7K1EDdx//ER/v7ljnO0KMHLoDD/cPrEdL3dS4vJN6qLh+w3IxwGuahq4V5pGPidP5zOnx&#10;7mKaU1UVh+sHXrx4SdW8lOusWypX0bSaGEJBrjQYGWQvQc7t9x/f8e1333H3cEdV19zc3vL69Wte&#10;ffYZ+/2elNsy0BNE2HsxDaoaMcNRqjgkr77UHOUcUcVAyKQiz0nFuXPLPY1ln9/2682VuzC6Cusm&#10;REMyMpp1zsnjFmMYV7lLLuEyr4zjgELMb2JMTNPENE3CPFtkkFZXmxuyoHYXdC09M22kHinnpxH0&#10;2BWkMZczeMs53ZhZpsRApFzhgwdiAWCE2Rd8EAnIxU1U3rtf5uKXMRUGngxgN2dclGdehCoKAgwI&#10;GCFn6OYErRSyX0yTuMw7OWeWcBIGn37Oq/0UOYaNoVHkW6WWcc4V9pxocLVOBSGd+A//wn+e/7M/&#10;9+//KJvDH3Vj+Jf/4z+X1eOCWjU6KeZFUA9yZh1Gkh1JjdxI87xgnRN9j9ZUVU3lKinIp5HERM6Z&#10;U6HWWScai6zF1XBcZOPWVeD9+w+cp48opThPD/R9z675KU/nhfP4RAiBp9PEw/0DS3wpFCWTUDFh&#10;dQXZiDV53TCcjywR/C//Abtdf6HaQGYBTnELLN1iGAqVoRTCccyMKILSTONYDFtgmUWrp/d7lpzJ&#10;MTKXPD9rDa3ezBtkEdiqvjQ1ynvyNOODR50bzK7HFoqR0Mkk4yqVhaS15uMceXx4ZDwfMcbS1Y66&#10;qth1Nf2uZ11HcgZlhdLTNmLIc34cmKaRoTpR1w3DOPH4+Mg0ek7nEzkYrq6vMY8Td0dNQyN0DKoL&#10;zzvnZ3t4Y6RwXleh9igVyFVFZBWheHHjrDuxbr57uOPNmzeEkxSCqeRW9rsdwzDw9HSkaWr2h2uu&#10;r65Q2jLHQNvOVM4x+HdFZP61UMJQJYg+PYf9Fj3A6V50Viknpmnm9atXpC7z8fgDR/8gk/LTQIyJ&#10;XbeTfJ3Vs5zP/PLt7+CqSnLjcsa1JepAJ66vr7npfso4eE6n32Y4n/Gl2ctIQ+yLqZKrhDKIAu8c&#10;s7P0fcfYvOC2P2CrJChFlM23Lq5lzorulJxRKaF0REtsHjlH7FpjiEQTUVERjSeZQJtXdB651hEf&#10;AySHDYbJveY4eP7ux4U36TUGxVV3hcLgjCIWCoimCO+L0P4SUFv+u6jNHGAtu0JB1Ip/aEpecgqt&#10;g6zIubjzUsT3SZyJl7T8ysTyWf9TdAgbzTOn5+aKZ02CVwFVDAS0SuQgh3znLHk8Uh16/PENqpgR&#10;5axLNLmsQz3L4ZORnlPKwuevrPUFJboUCNv3wKrGS6MnjUfa3gEAwQtFb0MiFfn58M5g8/ocMByF&#10;Lmi0uD7mnKmosXnLWAvEFDkPJ7SxNE1LyoZvvnnD6f4D8zTTGGlGawUmZ1Qy2OS56q9QfuXD++95&#10;cfuCX//1L2lbhWoeeX98yzjO3N/fc7obqKqKn3z2a3z28iXD04K1lvOH9yzzzOd1i25qlBnZ9wbl&#10;XrDfH3h8/MCHDx8xBnb7HbYWV8RcBxlyuaWY+LzmZ7c/4w+//rfZpy8Y7AeWlLkf7nkYHwk8ot1I&#10;V0vQuG2KblkbrAuoOhHMynG+Y6xHxlkGK94/4teFvS1Uda8xPsGxI2mNcR3WaE6zaIqPo1DW03Al&#10;DIyqZ7ffcffmgac3ATUF+rpmDTMGi8oJR8JHiWgJhdZpVMl9PP1UXDWzwvEK21lCygT3niVE7uZr&#10;Xh8qPgyJpzCyXzyr9zQM9H1PkyH7hcpInm5GTBliOgvVr1YM4xNVV3H1oufh4YFx3TOfT9we9gzr&#10;K4a54uvT7/L/fPNL3i5/h+Qyr1421IcDzfkVy7pyO4nJxm5ZOZweWZZ3mPOZvY3cHOBt9KzzG5Su&#10;+OLqwDGe0fFMNUVYNG26oq5q8mR4aSxHBeM8Mw8P+OGOeFPTVjWuOrLvJnTRshM1U5d4erphHEfW&#10;YQ8jnJaVSu2o0LilobEDjYWmWjFac9gfOJ9OrKtobsO6GTwZFBmTEnGFZcwygLbiBBnDLOd510KG&#10;8enE8fhE5VrMzQ31Tj53m88oFCE1QEZHOXPXPDLnBac/crVPtK3GOct0EuOcvdmjw4CJnjo1JO2p&#10;nCe1Ga0XIisk0MaT85l19tRaYZLj/ne/5fu//3/KgOWzP8KXP/kJ1/Vv0PUa23+GORgqt5OBrF+x&#10;znG8/4H77z4wv/8F0TkOO4czmm73FU1T88tvv+HD/bd8+PgNr1695Nf3NafzCX//iJsc+s0PqL7H&#10;NEIJ91bo3Z8NDafTkfr8AzdxIusRWxlUHli/+wesS4KqJjfXYtI2PdC0LVcHTZUybb9HeYUPM3pZ&#10;MGki2jOuEsRoGZ+YngJdPjLFH/CuZFOyoLqOvduhQsQHcQgPucRUZI3Nmf585tV8h1kfyGumye/Q&#10;6S0mv6JdbxmW36bve7ISROnpwz3n85nPPvuCWZdIi5SwatOaZtYYSVGkObORerLWt7LPLEVD7WSg&#10;enr4JafjiegmaWSQ6Ix8dUum4zAdSMvCtFqC1lAdUEox+IV5ntnftoIk+xGlNPv2wJoaliEwPB15&#10;9/g7QjG10DYNp5PsJ3GFmBI3hy9o6obGXcv5m4QinROolLAt5ADLdjZqOZd98AUYkAY5WcOwShPn&#10;S3RFCIFXB5HAkBQpBIyppEGPSdxi1xWWhXx6Ii8LTVez3++JxnM+nZj9TgY005mcJR5kOh45j7Jv&#10;GWNZ4EK3T2nzznAorQgKhmGQCLkiOZABrQy866qYPkEZCJkLtdQYQ7vfY7Qhm5XgA6dFNM//yp/5&#10;l/L//Ff+lx9dc/ijbQz//J/9d/LDwyOHq75MSmVCtE1ThkHMOdpWbKVjysTzmVjcpIR3bgsC43k6&#10;vy/US6H2uWqSCbOWWIuQC5KgZx4e7lnCma7oXVJKDMPAukpAatu2+KiZpxkVm6LTktetioZJFRRG&#10;HNVkwnE+C71vXVdyEeuS0yXXRiYUMoEki6viNrmYo7j75aK1iiUfrS9GJ6KLkPwp9Qnqs5nNxPxs&#10;X6yUmGKIdkkmuWLcI4uALMWjjxEfPDFEvn84MY0T8yiT50Pfcnt7w64TN7zHR6E6uVYMAXwWTd15&#10;OsskKE4FVRNRfdd1onc5r/h1ZWCQqX+hKoUk2kgVPkWJoIB1lxwr63R57Q54RrzmZSEOgzjlOUfd&#10;VVR1dWl8NwdMEGT3+uqKvu+JKTOOE3NBMudpKYHfPVXRXabSyCtlyxRK44qIOkXJCKqqumh9TjJB&#10;rNZi7CPP6kNAL8slV+jzz7+gqirG9cRwFk3j6XjCF6rfS26xViZ7oanJ81q0YZauayVPLESMlQbE&#10;OkvbNqLvcA5nRavqnKOq3OX+2Fw5t8ygjVm63dPq8v1zfMNmjvH8X8p0ruK8Tpcso7dv3/LtD/c4&#10;Z0UrRNxIchckDCUOatqoX3n+7f+357/kbG40nk/0uDLZjBJanjLpcp9zeYQcfcnBi59kRZV3lvPF&#10;IXdbyIpnVqeEPkc5yPJzbEyKiWSk2VzWlXmaSKiiby229lkX17Rf1W+W3eKT97chuKWh+7Q5JJP1&#10;/HuuO3BBHvXGQC0vXn/6+Ar0FntTEPxtGLUhvVVdYbQmpE+nqZsmWfaXeZpYZpngiwlDKpEMQusU&#10;V0tBrjakf9PZHJ+eJKsNy+FwoClulaKN9rx48ULej64EaSmBxWtZ57dX15dD+vb2hqqWoYypFtRZ&#10;4Q4H+n7HD/df473nj/7Rr/jN3/xnue5fiRtnFfnmm2/45ru/z4ePH1jjEzFE5hJjomxBXnMkKEhK&#10;GoZQqPdt28p7nQLDMDBMJ4L39HaHUop3d3fCLKg6lnXl/YMgjQFxS2QS84lK19xcX0MouaVZXC4p&#10;upYtCzOXe1sMqSJGbzbr+VfuITES0gVNE4TgdDqR1Rk1jiyr7BnreuR4PKIz9H3P6xc3dHVTjBYy&#10;CqFnJQW7vseUnLi2LQhd1zEMI9a+5Pbmlkct1PG7+3uuDgdOpxNVXbMr941SWrJvl8THuztCIwhv&#10;tZNcX93JZD+pRN/37NsrMnBlX8h7WcSMJAW5B/t6x+Fw4LyceXx44P5u4Pr6mr6vxP1yHYvJjKaq&#10;Duz3ndBLBwngftm29H1P326xEGJupYq76Pl8FiaIEsRumn25vwviV2QcOXt5Dit1hjWKuqp4eHiQ&#10;NZxVib1oWNaV9f6eruvoOjDO0FTCOlJOEGeHUGNdeytIsj+TUqJtOw6HA5adDBofxb256ncYrclW&#10;qHRP0z3LvPD0JKZH+724h/b1HlDMgyCMo9pBzjw+Pgpibwe6rmO/l4Fp9Cux1BZd33F9fYMxmr4V&#10;85JhQ4ZT4vPPPmd/MLRty1WtuL29JeyvyWRqJaZEoy+B8bu9vCZ7LTmaZuBwOLBrX1PXNfOSOR2P&#10;+BA5nU/ocYvtEv16XdW4yuFDwvvIPE8XDevrV6/52U/lc/3++zecz2dsabR8WDE5gRIG1dP4VIZ8&#10;DqU11si+ZIR8z03Zq7qD1JOuNpLNFyOPT0+0ds+6rGSlL/vaxhjKOV+0lqm410YlyGAorsC584Vy&#10;LAym6ShIa9dWVK6SSDStWcqAd1VyLyctSK0etSCSqZYGRYkJlKDWiuPT08W9t3IVwYWiiQ0s61K0&#10;e4pKqeKKWoxhSl7g3cc7QcTtIk7zJS5IFxfi9TxdzgvrpJZQwLxKY6rLOaCteDI8Pj0xFgOlnBL3&#10;9o6ubYupjSC8AMviS/yOMI0qJ6Ze4oo7UVWW/WGPW3dUdcXTk+Xu7p51lTOnSQ3Bh8IeLG79QEqb&#10;hlQ8B2IuUic2J1UxJqyKec00jcVtutSWMdK0gvhbJ0308XhkXI9lPxCEfp4n/sS/8c/nv/03/s6P&#10;qjn8UTaGf+k//bN5XUfRBu1B9REz16hly1DSmDLhta2EMYNQmNLqUdaAVUSdpVjUljq9Ek1WJc6d&#10;rkDpKCngdDFJibml6yKdueb66hqfZgkrp8Yqz67bNt8Jq++Yw57T6YTHoZCAWSnofEE/pFi/ev0V&#10;AMs8gZpIQabySoFxFSmJpbN2kscW/Eok4ZxFVxV+GMFxCVVXOVN3HbnqRS1US36eV6Uc3ODypDDK&#10;EPJW6Bl0pXAuQGmSdOXQrqKqEzoEya2KkqeUlwXPQn1IdDcHKPl/u7bh5uaGXScBt2454UMgWJgR&#10;quKSMlQN3e6Ajp9L4eFmXO+4ur4lpcTT45FlWXBKTHH6qqVpGkwUMwwVRQTt87O2SkwTakyS3CDX&#10;NOJWmBKmVMjzuuDXCVdf82rn2Nc7jLWs64JSosuc55nj6SRUqZevaJqGGBLVOBKCCLV1IxOim5ur&#10;Yl+9idXFGMgYiQcJIfKy2ktBVFfFSjyCNlSNYtfZSxGYYsJqizXyd957ur6Vw2YZcPaMm48ojoS0&#10;smt3ZHeDLtQhVa84Lw27sVaQ0JwvIdUpJ5qmpt/thFKbM3UjcRzJB1zdSMOSJccQpVAlSPm5MVSX&#10;5pDMJTbBZFXMXww5KVal8bphqoUuu/Q167rw9ZsPvHn3kTUotDVYJW6fabNwz9LQKFOar1TyoCgC&#10;wZKpxPb91uDljW66cV2Lo1l+ppDqJH//aWN4oWWWLM/L12XgsBUk6kKhJatLc6qiuVCJNsqpIqDj&#10;gtEJmweyPxLTSlzXizW23LIRbZ+p3RtNaKPowrNdtrykfEF9t59N8blRkEJevrZmUJVomo2qqlQx&#10;vyhNtLMaVxWr8WJCgIoobQplK4g+qlBGlbFoA3VTYZwUD4v3ggprsZtHKZS15JSYl5VGaWLWoCzD&#10;tBS9tsYqi9Z/hLqCtulo2haKS2BtGyk0Si5YpwfsuuKslskvE0ppxvFJDJJAmshCqYtxZFpPDA8w&#10;TwGTf4MvP3/NT7/8Z6jtT/DpntnP/Pzx7/F///bf5fsfRHt22AsVfPItOSdsEIqYeCckrBZDr5wy&#10;xEDSGXRi9YkYEuO4MC8zQ2Oom4a5sniV0euCD4GqEjpaDrJvPQzCSHFGaGxXuxuO5ye0sWQF1lal&#10;jTeAxmp1QZezyljlZVCRZQiq45ZvazAxUqHonei60nkiIxpmv1j6a4c5Kx4fH7kfZeB5/nym7Vqs&#10;Eo323sF+v6NpHb3umbzEJfS7a2Kqebt+S2c7Xnafk3PiarZ8cXPg7t2eeq3ovKJ9NLTWUUVDnAJJ&#10;KUiaNUS8L26dozjvtqoBnZnmExlPd9hhraPvxKV5HqVRxXXYrqdWpbHMnvpqIGopgJflkYfjA45i&#10;FGKLiZfa0R4chy+vZZiGuG1WTvbrVCjgw+nIPAxkl+mvevYHGUCsq6wj62TgsaSh7N1LiRmIOGup&#10;nMZYw+P9HeM44qxQOLV2vH/3jnn2XF9f0dYHrLNo0xdqXisayUKVdO1aTHre4r3n0N3Qti3ZCyWv&#10;qzVd12Hr4uLo5NxQ45NQmftJ3MhDobrbnuvra9ovWzEUapvi2lsRUyRGB8Ywp0xcVnE1DpGUNO3+&#10;Bl0C2dtaC4KVLcsy8/r612m7lrCUxi0/SuPLt+SUaO1HyHA8feDx8ZGsR/Z7wxwtV9ctdfWHLoH3&#10;kPFRDHbmUBfPgDIYT7KH1lYmwTeNaH3ndSfnvC0ZelXDbrdjt79mGIfSVCRinlFKE+JESokOoRVW&#10;lcSZaFNyNhEjvrUY3axBvBuUVB59BwAAIABJREFUkb12XiUPs8HgrMTXNJXGXvX4rqLrG0EgZwEq&#10;nNU4Z7BK4zUYRI700glCXPdHUkqc+g+sy0rIt2Qyjf4NjPboIMZA2om5zGN8YpwrRlqUVVgjsVR1&#10;JXVgnzvIGT9XJfy9uMrWRVPvjui25UXVSoPKKoN0p3CuonYywE5rifYq8TqSgpEJG8smaUFAfUKt&#10;mapGtMjaYapGzN1sg7IG19R0qcHWwgpKOZFO3yHeG6uc4TkUl/yIQgaMbVfkWx7mZSDnEWvFDK1x&#10;nqurltvdjqt2JZfBwXmwDMNIVeuLFCYlDRczR/l8DyRibERb29SleZQBb4yRdbEl5kY8R5TKXF1Z&#10;bm9l0PL+4x13yxOn9UEaSBc5h4m74YlpmvhT/8Y/l//a3/i/fjTN4Y+uMfzv/tpfzJLHIw1ZVRvp&#10;8J1MZkMQutO+ZMBUlejgtLGFC/6csSYoyKbp2zjDdcnjk5yrWGzpFz+XnLZI27SYKtP3HWsQExGd&#10;RJPR7ZxshLO4sE1hxy9+8UtiKIhLykXfJhWvc46ua2n8vrhByoEejC8cbKEepPg8vc+lEDZF59e2&#10;LbtrMRex1kgjnCVvS5dropUieAlNzXAJ2qVojIy2F860sdKQpIvTlPxbBmII8rrKddycwV6bIC57&#10;RhxPnRbjGqOkIXFOs3pPSGWSpRP7nDGVFQ1ksOQsOUvOOdpOqAEvbidiCBhEQ1grWaA2aULwmCwT&#10;uiVKcG8Mkmvk/Sq0ACcT8YvNsZWYiCWIfbStnGi/bFu0qTIAaJpGJnfzLKiIsUUPoovDltyPW2Hf&#10;NFvBUZA0BVt+z4YMa/XyE0QmXcKrq6oiqiB8eAQd1mzIMEW3Jk2dtlKw3uqrou0UjczBHEQsvzXG&#10;astZK/bWxQQHlfGrx1WWru8JMRRnRnmcaBectSQrjavNEJWYvsgN/IxHPFMbRdOWkkGnJDbQGxlT&#10;PSMWgjgrjqcT3707scwLze72GXXcHvvSGHHRMmwZTc+NaS50yN+b6ymDl1TspAtypovNv0IK0tI/&#10;Xl7n9n/qH7d3i5Zxez/PltZF0wfPOoTLz1Ou/4a86wuSH2OUz1dJI5yK6cH/39eGGP7jrhNAyr/6&#10;+Wx4aiGgFjpuocQqnjMrVYk7KNbixohmTUKki0mN1qxeGtdUmmPJqkpCn9ZyHcLFnc78iiYmhIB2&#10;xWZ/XWiaGhSCnNdVcaltMdbQtzvRLieN1obaij5nGWe5jxH0OQZBMEDQ7KvDVdGYCN0nIY1L23bE&#10;EHkYHni4v+cnX33OH/+n/jiHm5clj3bleDzyO7/4Hb777nvmWRgEPoimz6+FUpmi5N5NYibRVBLD&#10;oxA02ueFze22qiq6/nn9zfOMKe7DMXiMNhxuD1RVxTJKPI73iqqquepvubo6cNW+5P7+gadaCvro&#10;i+tdud+Tkmu+7c/VljeWNDmv5CDDjBS8DFAbW7RCtmjOTsU1NDEOA7dljzdaEOzj8cj9/T05jFR1&#10;xatdLa7KrZQMY8lWzTExjr/L+UPN5198TvzyC7quJ2fRpx/2B9ZVHLPP5zP7dqWqXIkYmjm4a5yr&#10;GPxM8J7TuSAlO9HgLX5kixza9D6iJTtIrIXe0TQtttJiLpEWrq6uUC4xLzOP95MUjlZJg9AJxW6a&#10;C0W+lvgg20ockELOw+jlc62bukQ1Jfqu4+rqirZtCFFyRXVBlqLel4W45VSuoBS2hGE3tRP30qVQ&#10;jI0pLr0Sy9G31yitSLmWvVXV4hJeEBzt4Pb2Fuckb3Df3dC2DYRa9hcvg1OfiptsLRradldfGAxa&#10;a8IqiLaKiq7v6eoOlGK1sgNmLC47Es9aMe89bSPomK0qrL3CN+DXldrJ87gk52zd3AICeDvnMH7B&#10;GsOulfrsUIsW7fa25+HqgVNxU9/fvnxu+BRUxSE7Fi2udtfFpbzkIGbxOvDLEb96rO7JwLU+lH3F&#10;4r24aDrn6Htxs31mZqyXxnBZFtokjZR1NZVzaFvWdhmQhnKmb4wWZWR/nVdhOqVR6oYQKfubrPeq&#10;bogx8vLlS3RpDK212C33Mq4SWTS/A6DuhmKadUsIgdPYMQ4Dc3iB0pp9fIlWGt8UrbavpGkKNVpp&#10;jA3FGbpk+mnZP4m7osWUn1eGcn8LkFF1nxGCx/upSGMizlmauhWULm77l9QYKuvLfSW6+2eH2BCD&#10;SAzqGuM2RE6iMpRWdF3H7YsXaC2eCSEEmEQitGkYjRZNY/Byjkg+oeRdC1NkR/ABrcX0RivZ1/q+&#10;FyafERrrOO5lQKJLxrXeBqybG7h8Dm46FoahpAHEEFgWafrXZaFype4s7DvxI+m5Ohzo+p6sNFVV&#10;sR9buY9dYL/fU7eO8/lM2/b8pT//p/J/8Of/2o+iOfxRNYZ/82/87ay1FNpVXMX10ihpJrDY2l+M&#10;NLbGKRRB+zxHuq6lq9sLn8oUmFwmq0FuPGOLCYoqQc5JNsT2UH4e2j5dmq4qCAXAJNmAq6oUiY2n&#10;tpGVlq+/vgdvydmQSaAyWQVQFm0y1imam8+E+riudEEy72KxJ5bGUIS01mw3dL4ckk1Tk427/HwG&#10;SM/IQIqSRRcLz/3iWljoYtoYkrIXepjaisYsphfaiPuUmFckbCzhpwW9TDESVVdQFCl2dU5kce7B&#10;VYrsFlqlSOo5VkBrvfVBdEpsGWMWeqyyUqC0rjSnGlbvRadpLa5QXKVQFM3lFhwcfCD6QMoJq00p&#10;JLccSGlxulziIpwruT7yenwQipA2Gh0itZOgZZQpJhpWogcThS5qioh8vdBwFVwalZSzIKtRNtoU&#10;ZUJWVTWN1mWKly7ukbqQ/DQFKktASjS13Ke2XkvIbS7uaZL71FQtkFmLW5c1MoEPMT3TIlBoo4U2&#10;ojKqrtEponLG1W8x1kqsiC5/yivROj9zR7fuTFPobIqUFSEnIKFjJmvQOHROBOMIZseD22Ot5Rdv&#10;3vOPPhw5Zge1ZV2THIRxvVBAn7s2mRymtE32+AQ13BolVV7OM6IGBTl87v7kQhaUD/WMJMojKNLF&#10;bnrrPku+ZykEjJY94dKssjWg8iu6mC6p0qCprZhNSShL4ZHsHyCcUTFIniAKnWRt5jX86tNz2abk&#10;1adfJZn+KqmWi6kHl9f0SYOY5W0/f4YQFWSlSSWWYiyB2Rtd2xg5aHUyRKUIWa6BcUI/TiQWv5JU&#10;xsfAOM+sIZTCSSbJOSdCTPiYaBrL7AOcJppuz9X+mm53TUyW07Ci1Esa1bDElnWSotxVFSulIElZ&#10;UHRroHaQzyQdydnjfeTt2285Ho+cTiOvP3vN4bbG1UZQvBgI683/R927/dqWbeddv9Z7H2PM21pr&#10;36pOVdk5jm2IIbwDEoiHSCBLRECESBAgyAsP8AfBAy8BgUQCVhITbCsIBChISQQPCCFBLrIVn7jO&#10;qX3fa805x6X33nhorY8xdx2TV1emtGvvVWvOMcelX1pr39e+j1cvX/BLf+xPcX/8VaYx8zhPzPJ/&#10;8+0ffMvjh/+Xff+evqvkfGEcYRwnxslUZKmJy0WZRxuvu7Qj9HszZtfCSS2xmKhEOpZY0ViYwZG5&#10;q69bETQTrhcrXo0LdZ7o95WUFrJeeLws6BJ4PH9gnGajQeW2tvi6QhPRMZpzn3qTti9AiXSufC25&#10;EiRz2HekXHjeH9nv93ysT8wq9LUyvX3P/v4LvkzPuP/ypRm23+1MxOTpPTFEfvz8zvaRx4Vnz+8I&#10;0RK9j9OVZVl4s/8/+Pb8wIf3lT/5J/8ku3zh+vY77sc9IR45/8xEtcILOD7syaGQCWTJ/nwTlUAU&#10;C/zvelN7HOQL35d2hBoYlwP9/p5w94yIspCYq3IX95Quoeyh61h0ZtRAOPyI54cfseuiF/gMDbA1&#10;J5N14LHA8jj7umnrwPlp5OnpQpcSd/fPGVLHvGQ+5GiqhpKoQYnBBLvO5+pFP0+oWOx+uejTcDgS&#10;xp7r/J75Ubm76xie/wJd17Pb7xkXS+yLGtUyxJ1Rk2WhSGGZrSCY9jtKmNB0IIcBceodKVIFajaq&#10;sfSdrW9NOEgrhEjXKYduZpkmxlqpOZllEsV97KwgE1LnBuC2XxY19ekYd0ZrRCjlwlgrlB3sOiQM&#10;hN0L21/iHkk9kYEKjPNoon7pEyVHTsPC7uWeV3cT87Jwrrbl5HlAK0R9BlmYs4nTUBIh9FSUZVES&#10;OyTs6NOOIIWPH39Gs+na7xcOerDYR82zOXU7ggs/6XotiX4Y6LqF5GqfEMhYQSwEM+9RxemlEdyP&#10;meC9ZikydANxP4HCvLjYVjSxrJh6s1tqRSxpxVJ1WqMV4U/9N9ZCFAZ66dkNJ+IhcrqLjNeRD1cX&#10;J5sqtSz0/St2/Z5DfcUw9Jyxa5N68S2uoCFAsc9FOdEnRbECdpGClkp/mBkkAIlOhJ16r71OvpeY&#10;1kXqfH1JQhRZrdaairUuhR3CUd3ywgsRTXVewsZ+CSFYrBFsnY85U45fm2k9BnwEMa2NOi5WoB4G&#10;siql3XepkAu1mqdqv08UMS3tGKNRdnOmHwp7F+WKIXr8J2usZuBPJSQrqCwxkEUMrd3nFTF8/PTR&#10;QJz9nt1uTwjCpMrblHhMPeX5N8hpIc0GZGhQ9kH4UZ55vixoNfXj//Q//5f1P/oP/p0ffHL4j01i&#10;+Bv/7f+o1qfkdgqLIS+pC4aQZV0petmRrhgi42S+hDmfbRHe7VYEB7xqUyv9LnlQZH1hKkIiUdG1&#10;B8iQi1altoSoGYrq7P4tYaHUuvVrpRN911PPxfna7j0lXmkpxXtIDK1L0RICE9EBde6zdfkKyT8v&#10;jkgE/7mIEEK39hjCGlNCwiT7PelbFlMWzI7O7fY7cm09ZLoGl5bg2OQ2cZdAlECXtiQSBA2BFAeX&#10;8Tc0QVaeuviEt6qPBu+T8QluylILfexcbpyV3hZSonMOeAxiz6a6N56IbxjZki/xwNFRT9yjJ3qP&#10;WnutnnTt/MWC7nZNgCmCyeahE1uhoBoSFmMAUV8cvXJ2gzytyTW2wQjm/9V1PdJ5/6BYkpawWK7x&#10;1Kl2nEBEb4J/U8IKDCG5ZYn5ZfXR1MYawiiy0amrVlditQQ+iLh1gMliNwPoeNMrBhsC1wJREbeB&#10;4IaiuDEwgc17qP0JUj2xspuSl4Wffvst//BnbxjHK7hRcKf23JMnRCsatyZf/p/YEMM1w3G00H4s&#10;NMRt8/Mz1qc/0+qCMi15F/fxY1NVbTTRn3vdIITrdd8khYrSPKGE6vfXAxB3prleL0zjSKmmxmia&#10;Nk7nRqi09ejnvtr/Xu/89/7+/u+/91JoiqotMVyRXtTyZWxDleqoovs/aq2ryE8IaUWnEKtXzIsF&#10;04vTlnf7HfvklHTswod+cGq3rYcPz57x5Zdf8nB/IHUd13Gk5Ew/HFdp8YYQ2/2z3tjr+WLUNLcJ&#10;SF3HUAq6jFyvI/P1kbxkR2GGdc25Xq9rr+Ov/Oqv8Iu/+IumFjrO/MEf/AF//yf/Oz/76U+57L9F&#10;FR7P5vsmyXziQtwZEo7NYWErnpVSyN6fkzrzBbvOE9frhYtX0NN+T9f3TOP8GdK7ZBsHsZiK77P7&#10;Z+a3+OkTOWfeqyGJObtHaLU1KLjflza/1qBEsfUIFV9/TPwEcF/OTT5+GHoeHh5IySiPKWY+fPhg&#10;dOZgtMDT6cTxi+e8fPWSfH6GqvKjw0Df99Q8st/veX99dAqZrKjwu/fvKO//HiEETphdRY+y3+0Y&#10;fT8rxZ5xU5AMYeA6Xum0owNSMITqcrmsa2JKFtzudju076m1cH40pIh+b/MbVxftoqEWapS4/X5v&#10;BdE8W7vB4oXbYOOxi2ZYXxC3icIpp0b5H/qOh/sHHh8fuV6vZC9M9n20Qmax1okuGXLexJqan5/6&#10;+l+r0feHYWAcDZXZ700Rs+2TrVgdoyVm9nlDqLuuX3v8gxcUZVlImH2RKOu8Ed+XjM1ha0gQUyxv&#10;BeMYDdEWf+ZLcF9GtoDZ/Jtt3ei76PGGtasMfe/MAitMZi/KLsuyHj+XQi/b+BAJlFyY6ogUE7va&#10;7/f0Q8/5o61DLR673YNSimQR86NUJedlEwCLkSElvv76a6OcThdncLQesrj6NgMuILKdU0zRvyNR&#10;aqEW3DuwJXIBiYFcqrEyiq0DNVdKMCG75uvsJ7Sef/uOrutWBfem1GzvAfHxYslSRIPt35MbsZdo&#10;GhU7F8YbtDfmlXps5fv50A8W0+bkBX1d53zVSsC8iEPstm1BAhotQV0y27iB1Yap2SUZmtsYJttx&#10;24bVegDXddHnhYStOBu8zQmxgjk+t7uuYykWz5vI8uabLLKpsSOtZh38OyFEGze73uyqVHSNga3H&#10;0/b2lD2+a9cnGwASS0XDFj/U6lZPKZptnKppflS7VzaujIm35GU97jAM9PuekgsaivVZBgMwWtxZ&#10;F+Uv/KW/rH/+z/6ZH3Ry+I9FYvgXf+N/1kUrRaGhAAvR/fGczldG90OBKgoRp38Ju+6A7K06JH0g&#10;qBCrDwAFKiwMVEnEZsrpoi/ilXXbRBPLUozCEhPQIURK9gpEiGjI4CjfMs8IA6k7IOG8Br0SbLW2&#10;uSFAIPZHM/r0gKjvjBpSPfFx1V0TkXAqYskmAEOBomaWHmwXsGqXJ55rsB0MaSwiFClkBKEj1ESV&#10;bSis1DwxSpz57AxGzxKnBgKL3iTJzGjQNdEQF9UoqiiZtOv9mg1TqC31DC7jng+gy7qAWQpgUX91&#10;I2MJPQSlNFhFhCrW87gEfNL6IhS3xAYs2bQJnz2pw45dradvbJX4CrWGVW3V+gwMVc1lJorRShXv&#10;T5VIKeYNGcS+N2ijlLbkJZKGO4idJYOhGIWzmECNRmVRq+qqj/HgJMCWrFS3KUhuj0BIjpba+8Y8&#10;EYlUAnW1irCAIPTmO5WrFSCIwZCwGNCSUad42HFtHEvqIJv8tT2GhoT6GMETooYiUlDNhGJ0HXE1&#10;zyVGFk383dcf+P3f/5YPFfrjA+MMHYFD13EdC8GpTJ5dISt1cwum7R/trzY6PCFvVMqW3DVEUBry&#10;6B9dVUwNzW69grbDbEmlBXQeZN18/3YeDcFTHzcWlMU1GbX7IlKJoWMaryzLE0EW91as3ofofcE6&#10;fB8E3K5XrKCx7STy2V92/fPnn8MTPz9mvCmO3KKi7Tk2q5gYhS4JxrixZxGDQDS/xzYAFFNzjak3&#10;FD1FXr58SR/UTOSTFWR2/WAFsdhzd3fHs+cvLUD2gOZ4OvLw8IDSMY4jmYUUEkShhMwkGY2VHM3H&#10;tRPzdGS5WFWbK6oXvvzyR4ZUBKGUzHdvzyzLzILw7OEVf+Kf+mf48qtfRkPgPI4s9ZEpf+Tp/DOe&#10;rq95XirDMHB+/QTnJ+L9PSEp7AfynKHvKDWwhGhrxDjBNFHLaBv/1cQlzpMlom1tDERUMsv5an54&#10;wQIo/L6RKqKV48mYKstobJH5MtINid3BCpz5GtZgKohV7SUEVIxhUWrn65vtDyZSlsAp6ikUuhio&#10;yxNl6bjfB3b7HYed8KOXB/JHozhfSyFfLtSPnaEpWPFuHCdOpzvqEPh0ufDx48e1UEgV8mKKftfp&#10;Z/yd/+sTJyCXwr47IPOeF3c/9sJIZMlC6LLtl3EmSiWO4oHunlwufLwsxAjEPakkdqc7jsNzJAWm&#10;XLhen8g5c3RqXmNaXK8j18sFUjRfxW5A68T7j0+c7u443b2g6zvmHN2Y2wK9bm9CZo3R0x8CaWcs&#10;mCwLx4c9NeZVETp2zZpmYV4ygaP1Vq/TLNgMbBTxEOiPJ061R5+eCN1AkR1zFfKSobOiKCKUUEDN&#10;K7W4fYWwWCKshYIyTRdS7TgMRv8dJ5PbL00roBhiVsQodDbTA7ETUtdBNV+3WhZGvSB1x2ZQHs1L&#10;EQixemFa0aIsuVJKpYsdw35APOAlTsRdIKSLFWSDibqEdDAfSr6iVuE8uigPPaqR0L0hivBwf+bx&#10;0yOvf/rIPM+8+uKf5O7uHjQBlhjUOqBBiR10JEsQq6td0tP1A7FzdCgGvw4r8lOd0REifddRqinS&#10;2xyZmesIRNSVpUu1NTpGdYpmD+t+F1rO5MtrIKuxqIiy7jNVM9M8m8+vF7hV7RlVt2TAE+G3cYeG&#10;niQmspXnCV0qEkz0aDh8QkV5dbyuti61VvL8gpwX3t9hzJRy8O85AEIWNXAjzZQQQD5tjLoUETqq&#10;FiTdWeGmmhALntxbC4Jyuc7Wm+e+hiFYnBiiMUlUoQSLaTOZ4glUEwuc59mjGjeIt03Li46RkoSC&#10;smAJZRNJZDB0MU+Tie1gtm+5FPMP9DhpcRX1VuwuVf0crSicdg2N9CKpb2WqQg2AnNDI+vngLWkg&#10;1JI5Hl+tQjmzs840WZKaU2K8TsQaiSEhnY25rFAXda0QL9pEyx3+i9/83/Tf/9f+hR9scviDTwz/&#10;4m/8LwreI1QrOSsxOqXIanFGwUzJmq4Ro+UFUwtNXceh7+m6cR0URulxI2qvtJVitAAJGzJkSRCo&#10;2GSJMVLcIDQEU64SsQ1mVewUS2y6ruN6uaLSbBTiilCZOIUlr2Ht67OAYfPWK8RofTu2gIXPglVo&#10;fUcWOSZXM7PXjbKSS+u2anyTol+N2KX1DDXxDPFJs32HVqvSF/dGszh7o5qmlFhqtonovxcJ9CkR&#10;W4JZm1G3/f9cC6VkVG2BsmdstNUUI9l7NZo/mmoxFEDc3FWrK6S6YWvXEbwKhD09WlrYqpClWP+U&#10;JXxKsUqDVQu9UlQb4noTpJshbFqf24oUqXnl5eJ9JcHCE5FWkfLF03n1l8uFccxOQw7rWJtnkwK3&#10;e2Roljrk1ai8MQQT73FvnobYVjeArtKu0aqVfZ9uAgK7xmmajN4EvvA2pcMKHTfna1RSDRVxgZVG&#10;HVkTJxoKZXOopYf2v6qJ/ShrceL3fu937XqiBbBd15OXzHm+sN/tDPFT1jmqXhFt4+2zB2LgiP9b&#10;14Ruy9n8vOCzCiEC0hK6G4QFMdT4NncyZdL2x1RH26k0FOD2VT3Z0rDNz1aBDSEwze4HF/VmDahr&#10;Aab5Im6pZsv77B6EluC23wmf/YwjSe17v59lqisqrsf0e6o+mJcl+/z7PPENweZn8We5yv4GG8N9&#10;33oEgyFNg1MBd977sjMxh/3xnibmNU4jKRrz4MWLF/zxP/7LpG7Pt99+y7uPH6yIE1g9I4METnd3&#10;VhkOhZwXxmnifLlQJ6M+TdPM9XIldLaGajQ/MlHl/uGeb775mvu7e6pEvvvZd/z+T/8O0zzx4x//&#10;mK+++oqH7my2Gynw/sN7wulkfrGxN4aFe7+WFRnxslqyPaZMBStieaVcrFL86dOj2/yYGutxMPGs&#10;BWtViD4G37x547c9WuLyuDFarG8++v3wdS3K52OwDVVYlapvEaTmIXY+m63J82cdh+OBYTfw/Plz&#10;4kOilMx7V2q2fi5Fs/mH9aeBDx/es9TJ1xf3aM2L+ahVC8CGYXDfURsPXZ2sD7UI4ziu/TlalU/n&#10;T1Sg73qWxfap4W6wvtPBlAhztXVPFcZx5OooNcF6VIfdbuvb9UJeTIkq2H5XDYFccl57oEotzMWE&#10;gyT1bsV0Zuh7Yki2/xYTIUsxUjSTVcmLIQSmejnQpQQEGxfL1RlMcRUhk7VnHJRCimY0nrMphBvl&#10;rMUEbT62nmPbw2KyuGKaJ0N+xFDXDx8+UFU57c2vuJTF/eA610iw4L94MUGCIXjLkgnzQghWWM55&#10;pk7VEFAgZIuhilMrzZuuY7xeTMXyYmNj13VGqcPu78zFPDIRpnkihcGonbvKhw/vOVTzoBvyT9nt&#10;drw8vaHre/bdW2KKXKr1oDWl93leePfuHWM1HYUpVM6Xs2kUAInIOE10NfHw7BmH4x1d1xNTXJXe&#10;1zUYS4bbvG1K0TZX7bobq6D16bfeNlVx1k0keyxic6wto7731IyETSQsxuSovjEDTOnVW5fAvX43&#10;pkqtBjgg5s9oqLFRn0su1Gq9mKk3pk0uhvz1/YFpnLydZWMrURvrwntmi8VbS76wLAsxGlqbYlqZ&#10;By2WW1XZRVb/z/1+720vXncV760XiyUousY8KUWChlWRHeB4Ovn6WXw98p77UpiXmVnEgRhjp6Tk&#10;zyFbq80wmP9vrZlFlYix5qracxyGwdX8bT1W1C3DrPe1LZLFucGNqdMWzfa8GrCw7d1mcZVSXFHh&#10;LUZUR7Ctn3BZjC0osYEnBpT0KTLPJoaFn6+EyH/13/9N/Xf/1X/+B5kc/qATw7/0V39L4WwLpKf/&#10;9txMdagFV7EDCbt1ttZWEUj2IMecCV13gwiIp043fUXidEwBSRv1pvXMxJRYygLiRpbSeY9VIHUD&#10;QRaqLASxCsF8XUh94lqs121eJoY4UKqZl0rYEWNHmXu0dFQpLMwrrS/nbBVW9zEUWBNiVUPebOMw&#10;+mnq+pXCEEK0RWBaKCV7Ems2E7LSDlswbZOkiSO0ZA9YZdJT6jBfs62PS/B+PbEextab0eLVQONx&#10;u/pjbEm3OmVU6MJgKKYqEmckqJnDlobu4ImceqUtmxF3iIBt/tYX1aONy97AFF2xHPOikUzfBxdJ&#10;WYjB1K6qU2GEkx3PEwxx1Kpx5GudGXpL/LXON3TeSt+J9TqE4MGvrIsGqtSiTNfRUGcPqFWVeZzd&#10;2iIQEk6jcMrLOjItMC66CaD8/GYiKAsQLCGMbdE06puqMk9WFMi5USq3pEAElphpdKZSq6FAXTR6&#10;YVWCP/v2fAUTVpFSqFoYIgQtDFFBC0HteNdiCO2itlBmN3yOKsQu0RdB63wb124pjVfQRWW9L2s0&#10;rPLZ+7YewXaCHjh7BtlEVmj05+o04lZMCIaAbVRWtiDNn2P7srXqSHu/UIP1D1etBDVhi8PxwFIm&#10;4nDH62/fMOx3LLP5lQXpDPmq4oqiW8/jelm6JYmhUcNurtmeRUtu45ZQWiltTfRtQsY1iGn7oTra&#10;qyjD4L5UpRJ6o9DkUhCJlKxIdKpPtU29qPUY57lwOY/mmzoMdBFv0jea09An9vuBrndBK7VeKfUx&#10;9enTE7/7u7/H8RCNYlwhpgfYAAAgAElEQVRmsqqj2mIbqQh5NsPtazGK4N1+R0B5//SJoJWlBIg7&#10;rh6gl7Kj1MLLL3+ZX/zxr5EOB/7gzWsex/+TN2/e8JNv/x6X84Vf/MU/xq/92q9xPNui86tfZf7+&#10;+e8xlomH00teXz5AWRjHmT6ElbpHER/HEVngWjPTONF5UBXGmdNhz93+wLyf+e67n1HnSmTmMOxI&#10;UZjGK3OE+/sHjmHPOI50u956Oe+E7747o2pFoSoFKChGQ5Vq9zkIzNNIHe6oVUi9JTaxD+R5IvaW&#10;AE1cGacL6RDYPZwI+8ylvCfMidodiMM9AHsCKkI9X1meZuIQeXl3xzVNvHv6SN0Ju91ATJ19zziS&#10;NNFNHSkdiIsxV65PT2iu5CGyUNElMcmOPipJM5EzFz1DUTQOhiDlikYTK5n5ZMHxsWOXEqU88rMP&#10;PyHMJgx2KDtkFq7/4C2Pj4+U7mC+vb23ihAYYyS0dfI6MauQjg/0GKXver3y8fzOqH47YXEmTs4Z&#10;xYWVdlb4KMvC5eMHrlezvXh2/0A6nVjmxYLWbueG70YBLW5X05gnpSjLXEgxcdgfGC9nas6W2JZi&#10;LCcUoakT2x6SZ0Ofp8l83iQKXUwcDwfOlwuPj+8tgdsp9/f37Pe9C0NNLjbWEVPPskzupWdqsNHF&#10;U0JYUC3M1yt9b5+1by+kLnE89hwPBx7JfHr/mrffvUEVLtESLXHxt6LOiAp53bdqrbwtFnDnq4vc&#10;LQU4c0qFvi+8enjgxYsXnE4/I4bAqxdHR8QS8zTTiUKuDDujhIad2aRcnyaW8UxeEnmeuD6oi98k&#10;UurBC6W17XHR9p+YBrPmigO9x2PQEfqd7QsIEiGKrf2lmlibjstWOPfH0+KqECJZIFffbySaaE0c&#10;2J2MSm++o+1zLXZy9kqCEtxmDBPf6bDnlGpEuoBen1vbzWjr8F0S7wF9jfaKTE/GfKp3qMIcXiEh&#10;MMc9qLIE0zcwCnWioyJSCDqTojDXC63FIkRQt2cLEhj6SM0Wu6jHE41tgiolK6m7KcoHE6FDPN6M&#10;wYQVhZW6W1t85EWrB8Y16BNAymTjyEV6ZLmuoIXpG3hyT0FFKfPIQSy2CnVhFwOSBMioxyKooafV&#10;9+nVlkoAT0AbbXZwMS4A7UDYYi8Cn8UAVh15MkFHEVvTStvLbf/tBcgTAV8TnK/3G3/tf9J/80//&#10;qR9ccviDTQz/8m/9D2sMZH0da0TYho6hE8FQs0bDEA8kV+TDk58Qt6Rmq87Z36g4pxlnmnkCKhaY&#10;gAdYjXKGNcfaQmEwuuq8JgNG6ZH1fAzZMerYGpCp+uccgbxBcJacmeeZWoolil23UksNBdJ1UK/i&#10;MbWufVRWibEqqgW2uPm6oRoNbdj+1q0Kwva7lZYZxOiVa6C5vbbPfB64q9/oqla5DEHA+xiDQ/FB&#10;bLpVrdRlWT8n0hbODfELa1K6Yh6fIZytSbylFe2zzVdPsN5KNDuy7E3QzrkPobONvDYPR18IqlPy&#10;WjDt12LJV9N2tV+WhnA4lz6GsC4gi6O1tCqa2HMLqmuv5fexIju0J5eWtdCmgTbjda/YxTjYMxNL&#10;wK1Nojov3hKLZlnRejKNehFWPn97ntszZRv77Z43+qVlY9TgidAGea3JUktEGlq3IoLVFmcU/3cw&#10;Fc82prYjbT+JfO+X+tmPt/2Yt6+bEd1O4Hu/8fJBvTnSui60n2/vSZu7bf55v5kjaim2XmOjn/fD&#10;4Jtndjro1qOBFzYs4YK1IrHdyHXzXX++ec92nwGpP/e5lhS2Ylijgd8ivy3Q0eDepEteEeB1a5Ot&#10;9wdXs6tYj8Xbt2/JLrBhVDRDEYc+0HVmFWTUdztWjJFd37O78TC8XC5MkykdF7/eZomTq4lB6TLx&#10;+vVrdLxwf3+HPLtfn0splenpifu7e0KvvHnzlo+XiePhyPF+5Ntvv+V3f/J7JpZy+QlPj498ePoZ&#10;JWfyUpinmV97/jVVK4+Pn7hcrpzlwjwvPI1nxuuIdm2dsApyuze2xhZS7Oj6jl0y/y4Nce0L67qO&#10;h/t7RAKFrd9k2A1GPdPK/f1zUwcMd4QQeN/PPJ3PjI9mBN2FAekC0cUqSs1uSG1UuhKi9146s8ED&#10;c5wh0AKeFG0fCcEeyLIsnM8XTqeTDat6M7adzTIMPTXZ+MhDq65bgW+eZpaw8DAYZfB6fVo9HU21&#10;1ZSd99299dx3JvjVpd4LqBPTPDNUNR/M7xYQ4VM9MwwDx+4ZL04nzucr4n095/MZtFoiqIagXZaL&#10;C1kY8lRjIuFBqt+bZVl4enridDyS+iOHECh0hBgZzDaN7IXYVeyp7R9B2B/cQiKbAvd+t2PoTf6/&#10;1IFG3297ca3WAoEYlbuUzLTMhkS7314IYr5ydfM/tVdYC1QmMmfiYoIlQN2znv1+z/UyMo4jX339&#10;gr7rUBKoOvUR5rmpgttYLFW82NoC3WD9en5/Sl28XxJyXrhebMnr+57T6cQyLczzAtV7WUOkHwa/&#10;XrM+Ul+yrOBpqq5jNbS2qVbG7goCOdszjcGL1dXYPLFRrr23mS6SS2ael/WenY4nWOxznXsIN3Rs&#10;Hf9qe20to697Ca1mu2NxYYtHtv2vLblVfU/3Arntf1aoMWEV17so2Yt2W9/7tow3sUBjatVqfefS&#10;YoTodmjBaKbBY1vB0KrY1nKnLmt2lGoplFAJ0cCA0+lk6qbZe7VrXPcNCcbOMHDUxlko1h/Z6OeI&#10;7YGtR37dI9QL5cHaT1Tizb4ALe5b8rLuOZ8VyGFlKSE3v0fQsCGaydc11bb/QotDDYQQ35LV43Sj&#10;PYuYLd08Lnz2utlHxfcdVH3/xOZle95q+zDBGCafM/L8GDGuMavlBV5SbSe7MskcbFkTaLnZTFtJ&#10;35538zP/q7/zv+q//uv/0g8qOfxBJoa/+Vt/67MoTzzyb8Gw4ouOCA35qKIbldCTulvqprj8Zb0J&#10;9NZFAAhO+VwDKrH6ER4EbwhBGzhWEalqPQmEZR3QllS4sAeB1CcL3IIiwfvfQrJeLnr/U50uhvVn&#10;1YKgdCkyDL0vIH4v9KaSglX51VYy1Cd7dbVJB0NWSqed4JbAtvi41GldzEG9qsF6Pl30XQoaIIZP&#10;Dbv/ufeNbEvWbuNwkYRr+Nt5YUmBiRGAhsuaEFpi1cRQWhKHJ9LbqFj/JRBcCWudjH66qtktGwzZ&#10;uj/ueHi4JwQ3iq4Ly7Lw4aOaFxmei/lAU8eMjeZbvd9TCF7BN++qDBrWpnKThTcPQ8GboYsVBkII&#10;iJYtWRIT1kGrL7ztvnrCrNwIgHjlQrEiA62IIUb7hG2MiGCSIrouRFHUqI5qPZYhQEriyaEdt9Yb&#10;uqwtqX6rW29e6720/jkbBhXRvD4TY1A5HSpUJFRTclWIVVYhG1Qpagq2lc99Ell/kvUa/rBX+796&#10;W8ABtPWWbO/AJ6wNGO8/Xo8tcrMu1LUg8Pnxt0HdqK6G3AcbJ2rzXrUVgzK73YlptuDe1opWUAg2&#10;z8WU/2q4rs+P711tK5bc3h/xga/rRtXx2SfXZNDnT2wJYaCp6YZgiaK9rzqF/Wp0xQqq1lNSPYBC&#10;rd+w5EqISi2Zt2++o0sBXTKhsx7tJDbWAgXqTF3qKj7R9XtXHBbyUqizFfYiLuAQglH/Fpu3jU4q&#10;NbM8ZSTDKAs/vbwz2v14saC/D9Qwk6Uw1Y7Dw0u++eYX2N+94u3jhdcf/j5P5ycu89/1XpEFRPnw&#10;vudyvvL79bUhH5x59/7MXD+Yj+H0icv1yotnL4ix0gdHvHGxCfczHV9aIJ48lhjcFiLOilR4sbvj&#10;cDhSgol61D6yGwZKa10Yrfdp3x8JQbgkZd/17IaFXJR5vHjdwNoOpCqlLORiVLd5sfsQxXqwshRI&#10;lRqNETEyEok86Uy3PLJkS6xqgkmUpT6y2+14dhq425/oekPUZsxIuj5P1CFSdiApkpzxEbMlnM/1&#10;JUtaWPYnYoy8v7w1r91gan/9F19AgLmeOb9/B+UNIoF9t2fodxw5IEWZwplSK1P4lstYePdh5hxe&#10;oKVSUmW3OwGwm79gF5SevSFgg9APwu64M3+/MJhIiD+P1x/em3jMOFJfvOT+pbAbBuRkBYrr2dby&#10;eS5MU6ZS6PtIUgjFbJp2YcfQJyYmdiR2JJACS6XUR0uIPAaJIbrXpDEbLmezBxkvZ6PULkYNnB57&#10;7u/v2d39yANnn8XrNBYvPG005ZgSqYt0sRC4ELhw/jhxZmIczf7gdHrg7v6eodsRkhUFowQKJtDh&#10;BkAIgSqVkJTL5UqeCzIMdJ0Vm6c8oXnmdDhy6Du4v2OcRpbZ2ie6aL2oOQdKztSlsswL1/FKzoXh&#10;qOwPR4bjzDwlrveWPB7TN/RdR00HLvHAbn5Niok+BFSUGEeWZaJMI3OZSWVvzzIOpL6n64/sB5Ca&#10;CEGYPVYrtZKLolrW0mGj37ZYblsejUEiuC8lbPFHCEjobJ3zFg1HH1CJzoAKayJQQ1mL4S34vy3c&#10;JUlrodZAgq1NKYRAmtv+5TGuLMaUYIcJ4JyQoGioaCnM4b1dW/eJEALPtKIB9sNHlpCJ9bVR0HkJ&#10;CsvyhbeD3HmctdjeFa6+lxlVeW05CDYOtRqKTu089nJAxJMa1Uadb4UNG1PBETfh54vN4iwoCaad&#10;oLUS9MHjt+pJ9k3REqXmFkje7H3rPYbYn9bvb8yU9gERWKoVxyU6aSgUb42ymDHG75eW3afZz6DU&#10;z58psp2bAQe3BWxdx4X/02MG+4RgmgRRWt8+/MXf+Vv65379n/vBJIc/uMTwN3/rb2lDGzbxBEcZ&#10;VC0IdVpVk55tC2qzIlCvqvvz2AL8m4RwHafrQLs5ifadrRrPRmVb3yZtENr3pW4TTDEeuUPmxFXx&#10;8uf+ePZyO2ViEHCTXVULllJndgt2bm3S2KtVNUJIiGy/aX0mUdygek0YWJPCWsqKtNR6i8raudz+&#10;vKpvavXNdpuERrnzpM57524pF6qsiqOt/wZaf5updHVORWiG2quS3trNf5ugK6xpqy8E3v/o9Uq7&#10;RzcTESy5e/78OV999RWqI+N1ZJ4vnM/ntVJsfV+2uNEWx/UeiPP/Tf3TKmG3leW6Po/svRrtdxtv&#10;f7uWNtiq89K3e20m1eoJvGCqdOu8EFvkbIP/PKlp41abbYInA4Jx+PvQe3KwfdfaT9DGhernxMwb&#10;5Kmp/Yp/dyvWZC9YWPmNz+ZT+5zW7X5tRQVX7ozK56+tiPH93/yhL2W9Bnzt+HxKb9/7+bdsSfCG&#10;hov3IN6+b/vd7eZ0O58bilxrWXuKU+p4/fr1z/WAWIuj/f35biDrsW/vxOdI/TbP/5B08efWGTD0&#10;x47T+ji2ym5DEltlt6oS6vZ8Si0QHIlQK1hEP87Hjx959uwZfd85imIIUwpl29j9VqZktKJSC9er&#10;FdIG7wERny45Zy4XQ+tule5EAg8P9+xTIOfCctl8p0SE83TmfH6iPw588803fPPjP8GXX37J06j8&#10;5B/+xNcfL5TFQNe5gfUcGMeRTx8n85+9t/6e7LYvxWXXS+tBipEudQxxoOt7hmDUwbeD9SDmi1Gi&#10;Vl/TcaGIqSMbqmEjLgcX9cJ6OK9n81O7Xgq1Fj69N5+2ru/ppYdqfeeoUTVTSszTxLIsvk/0nvAH&#10;YsRsbMRtZCouyFC4XhaCfDDaaUqkZD5l2RUlp9n3M++tQoQuJS6TIV1TNZ/KXUhrEB1jpM6V+7t7&#10;Hp7/cfb7PT95/Q+4XkfGcmZZFt6+eWPXLyO5ZPqUOR6P7IYdMUQ+vftkCt2d9SD1fW9Uz49m0N7F&#10;jv1+zzE9kFJHjyFRfd/z8PCMabT7vloyYbZFZktgQjQtUCu1bOq3Ymqp42gqz83WKDr12ooUxjSJ&#10;MTKPF56enph3pjLZJVPrbBR5vHBQa0MObQ3f7/eWILsojqgl3gH7XfH72toz1n3V1//SUBcc2XeG&#10;T4qR4/HIx4/fsd/tOB6PPv6sf0xVyXXbe9eAW1jRERFZl5A2nmpt884KuOo9gLud2WjkromEWAJQ&#10;q60PUsR6VHMmL6bIeXd3osaFeqjc35s4yqHZOcy2JpZcjEIdmziToX+X8czj4xPjhw+2xhwffN3a&#10;3t/6Cu0yGhJqhW3xOKJUIeeFvJgvad/39L3d6++rqYoI4sVSVWeCJEO+mmBh06FoxTVxgG5dpb0I&#10;rh4Apc4osMELXcUzF1NA1bU1JYTozyhuxwGaimlbs1M0e7TqLUKmcxEJXUffd+zY2XwuFqdsfaum&#10;jp88xtkSKV0TM/FCcGNGRYloMdVl1W3/EN8nLb6x9aUpkradzJQ9w3bf1IrkBFc6bbdrjeu2LU5d&#10;p2AFZYI4suxzBNYCbgNV2ms9sscupeRVYd6Kts3z2XUnbuKPdj+2ArmSc9mSTbmNFdpu3HRJNkaO&#10;yM311duxc5Nyqs/FEPhv/vrf1n/rX/lnfxDJ4Q8qMfwrv/03lJA3rxFukD0xpEOrolKoEoEbwYUw&#10;3SxyLYtvVD9H+VbZdv/DlhQG7VkrPQho40zb4thEWizpgZW61dAv7CEHST5o3eBYBMWqLqqVqoWq&#10;eR2UpVgPWnCPxAoQAtHl1iVEm5Drt7RE+Kanzzc/1bBWraoaWtmC0VoNrbR415AGla35ue+jJ3Vh&#10;nfQtqWvU1HbOLfi+TXI0XG2jjcEb6rekCGCcplVsoy3+QYQuKrFXYjp+L2H2C1vjebt/q4jNbdVG&#10;rTdDGqJGA4YMGRFHOVSVcSl8fLoyXz/xdD6TlyvjdSRno+qshukuItLSjMenJ2IIpnwWEw3xi7Gz&#10;XtFs/kXJFxPz7XF5Y6+wNUqrVbvakgOqlVhcKXQtipS1EtWS/NvEc00SnZYWUqQ40lVu7ptgiKKp&#10;jjsHP0ZXuXV0DNdZ000BdlWrXueBo1xYUhxEbZyqlcRKdesRApXoNBGlSEUj9GICJrkYdSY7BFyC&#10;98X+XHr0/Zf+I39cx4Fs8+T2LbLe7zb3vSjTxlD1xHddT4ot4OumtCVo2zG255DUkz41qlmMsE89&#10;QQuXTx+JUj1Q8ZOvFRxhtA5JWS96o+7+/F24Te5u/5ht4qai2ii/Lbhr1Ph2jU3oabMyUKPJh8gt&#10;nqBU68stswXVWag520ZaC5ent1ye7ogKnQS6IEip5MV6RKrbCcU0UKWYIvICZTGKaEmR3A8gRnEs&#10;Tm3Mi8nZ994CcNgl36wK83yhsHA8HMl55OPHT3xaLJl49dU/wa/+2j/Nw6tXLDnzaf4Jl/pIjle0&#10;m6HuKHlCFwvGQrUiyP2rB+7uTjx7tuf4dGb3wYKPPlpC18fegmBc+r5WIone7WDOMVA0M/c2rkNn&#10;iaFKT1DoYjLfuGtBtSNJoEw2BlLfw2KiLePivZTXGYrS+w59d+rIRciLEmO2vmmdKLrQxR0xnr0v&#10;va62QP0AMVmv54whFkssXGqBJZKykmqk10h5Gln6ilQTZ9sNB7pDJIklHwdGdAnUOlKWwhKFzm0E&#10;KgHinrlG5mUmdYk+VPb3B2DH9XJlePaS8/nMxw8/RZfK7tkdL45fsOsejMKYZujMkgBVYp+4S4V0&#10;3Rn9LheEHaXr6IaBGiJzhRAK6djx6u7EOE5cl8L7Dx8Zc2CZZ0LsGIYd03hhns1ealwyXKwnDreV&#10;Svs9IoF+LbZZH9IyX0w4Ilmy/enxDe/evWPoAnn5xN3JEp2lCP0wsNufSLGHaDYURS0oXiYTv6MW&#10;dn1PF3tEK3kakVp8P3S6XlVqNQVEYxQIQrxZh61Yo4qtwTFyOrxYLRFKKcTQ2fa57te2dgRpBXPf&#10;j7TxHUZSJ5QayMuMVhP0aD2Tean0fbOsYW31CN7aIpxAYCDQ74/0aeByvdDtE/v+wEUnUhJQs18o&#10;wRIliWZLNaLklAjdhaHvORxmjvtE7UC6Qvk0kzolporEgiazvMphogQhyr0vkI3Wmdf9FyA684Fi&#10;+12pSi5bATTFgbU4qJFavR3DQQRTVo6G2pVKruoJnYUhayvSWtC0Aqu6qry6OFKSADFQwk3ioUpd&#10;3DdRjp8V5Gsr3IfFYgUxoUPxdbHoM6pWerGWDNFMioFn4UoNhUP+aOtKNhuJsTxYITccQJW5mp7F&#10;PD753mMtKzFaAap3WylipEqllEb/rF5VtoQ8ENd6cIvRqirBpDtt1Pp9qNX6xmNKa/J9jS4qtXZ8&#10;taKx7cPLshAIBnQQCQ1t84J6lqbK3WJCmyetPKzJYo3q97aSrfibjGl4WKmleJyuKy0aIInlFGVl&#10;2W3JocVwrZ3CBQNXZs4GLtVSKLX1Nvr/dXuyGAolF/7SX/4d/bN/5tf/yJPDH0xi+Fd++2/YHPH+&#10;o8blbQnKGjSFDdkwFC/4wKwriqJeutEmdc9WkfgcNbzN3L1ZtnH7uammwcoFb6/PoHGxip6q0iTw&#10;1ReiZuguwZG0Nee5QXi0URUbDdRpC9Kkk6vLzW/34/MEitVCYkW99PP7tqKvrdoj0RI4fyWvVrZ7&#10;0YRTtPpk4Pbcto1h/f7weQ/ixtVvFaXNfmFVzhIxewdskViT+lYAuLnHRgvaqi7mGbUF/6se6/oZ&#10;R49EVpS/lMK7t+/4+OEj4+WjVeRTO589qy9eu2c3Vau8LFRHDEpNqMqmUNYql27CfkudWO+J3jwz&#10;T6hb8mh5giEsDTkMYohlCI3euyXpbUzfftfa21pvklExIaLoSVhbsFW9I3BNHu3VVGDrDWX7c3Td&#10;nw2fBxoazFyj8fbbPGtf0AKIGircIJk3N2gd7+v53NQG2rV/9j++97pFp27nWDvYNi4+/3xDkVpv&#10;6EYjD9aHs/aMfJ44qtbPnnPr+W3HizG6f93EkpetOqrbPWyFh7ZerQnh96qf7bjtd7fIbaOILt/7&#10;fVND3dRxN0T+9rONfl/cx+6zyuvt2uE/N2S9ITPTNPHx40eSV5cnDxQoV0CIXSSlhZDcQDqczS/W&#10;q8hjdguAfm8FF4VlmSlLZpomLl4M+eiFuBhMhTc5Z3Oazjw+fmL37Eu+/vprfuWXf4VXL19yLYXv&#10;vvuO3//pT3j79i1PHvj4pGbJmZIncAnyF88frGcqJfb7HSWfWJYZXLzrzlVRa1bvk6qUMlOrqQhO&#10;vR2nrUnXq8nKR7UAIfRWwa9LYejNE3BeFmMtLAtaesxM2cbHbhjou45lsaCo7/aGjPjP82x96DEm&#10;nj17xjhfuV6vXK5GUSzRPAtDZ/5aQeyZSdc82xbO5zOqs/U6zeY3GMPJBFE6W9tKzSzA28s7pmlk&#10;jOZZGYKJsEm2HuejHg1tqh+sl/PxrYuKHGx9ms1n+OWrV6QUORyLUzivPD4+MbC3opSrZ1/rGQGm&#10;eWYaR06nE+B0SiwQz8XQ5RACtatM48R5MtrymIOjKB3TNNN1kWG3I3WR0/FIt98bGueJj2j0Z2ce&#10;x7Uuth87Yny5nK2/0Nf8aRx5/foNlydDnselGqJ5/4zj4UjsTV2zugZBCOavqD6eAq7KWAuXy4Uh&#10;PjNRDAzNLNkEuRo6HIL7BrKpzLbYwM5JeXp65Hy2XsvT6cTpeDIhqK77rF9qRUTWeS5rT19Kievl&#10;iqk0B7rUOcKiPh6qq35WLzg30ZTs6uEmVnc4mAn4NV959+49HAJDPyCpKXf7PueJbaieuFyv5GUh&#10;7WeGvuflixecjkeevTQ66Fx3VqDpe1PUVFal23YtbbFqcaL972S9mcmeYUMJk5odgvU7b4W0dd3z&#10;ZM/uh5CCFV3EFUrb8VU8xmkFW/8OdfrvXEx4KHWdF2aDWar5ulrHppBvZdpbVWFU6bve0DjdxAgb&#10;08Puo/XFmkKvmHc1G0NliD3LkplxkMA+ZD2MAtTBr9sLCU3ozsdKjFtyV93TT0URR/5aa8uq6+Fr&#10;bckmotOKtk0dvp17iwNvi5jtWZq4nSCyqcU3hllwVllDAGVVE21MrY1pthU5DeAw1WErdDbV36qb&#10;HkRD1teHg3tuez+mXYvHZID4PMTjfivYYM/RLZ6isxlFghXN/cPteCVnZvdv/U/+s/9S/+P/8N/7&#10;I00OfxCJ4V/77b+ti8yr9CylLRgG51vgUjeKooIW6/4KjrKEemQTufAlr3olXG+TjE1NaQtgIYS8&#10;BcoKSMMwnCftiIJK0yl1aqf7SKnaxl6rVdVUjVtgg7e3AM57s3BtJO94xNIPA6MNzbtJstqfG4GQ&#10;dvpr3UHENAZa0Com5tESQ7ucsL4XuRUx2RKLbeJvvXrrwuCTr8nmB1fr1EY9dN8cbefh34tPsr4z&#10;AZ41MYSVtigihLrz9/siUL0/rvV01oIWUG2U2rag+M0Qa/hf+5xDh0igFl2TpaKJy5gpZaJmAXpT&#10;dU09VQc/VzfAda5/dQ79sDv5RpFQtV6NUm0BbO3YG+LJKuJwm440tHDNDYOs/YyxuGqktoS/0vpY&#10;Y4hurm39aDeZ2iqbndVHtosRWQUzeD9kcM88Qzp8krRa5DpIGmXo9qS9PrAuetjwRZ1ma4hkIISO&#10;UjNZrAej+GnWIBADkYBqILkAUQl215boCXEpnjzDzeDZBvtt0viHvKw22CS6b96osh7nFndHxeaE&#10;VtsUakQJrPYWak82xLaB3fY1m4y3eWu5wbUqutgY6NOOISQSwofHT7bItuoEi1l5BPX7K17IOa1W&#10;Lz+X+2p7Wp4UWtqKEO1fIgTO2/jz+S2ia69ICK1pX4lBkeAIZrs3EiCI9S5XtR5nsYDDCnBuUF3y&#10;2sivavLlj5/e8Oz0nLJkaigm0IAHUiihFso8ma9ghX4YOOx2XokGSkUSEJUkgZA6anJTbC+YfPz4&#10;xhKtlIkp0Q+RRRTdLbx6OPH8i1/l66+/5uHFN8y15/HygXefHnn98ff58PSepTwiIiQ9EsKJLikl&#10;FCSdUVUedsoxLYTpiowTu5oo48SnjyNjyjBboK/BGCA1WZFoSbZO5SdLYIozSs6zVcBj16NVOSym&#10;xtrHnktWJCuQ6GZT9yQms2voxNSneyuUXafREoeh0QQNlcuLcj6fUBWeP38O9RNPT0+8+2Q9V09O&#10;lbxqRiTTDT2SFzOda6oAACAASURBVGq0a5hyZT4vXBclxMCX0lNK5V29wIczH5KpVPaeMEznhRg7&#10;nnUHtFPmaLL0U1QkRt59Gnn+7Bl3L+9N6KK847RPPOt6HseJd28eQYSuE1IXWGpmYUHCA8/vHqxQ&#10;Vyb6+kCQyvL0jFqV/fwVYZqpV6G/vyMeIlx7roOy5MCkj0gR4mL743C8467vUWegxNC78MwEAvN8&#10;ZSEwLwvzPJMRE8fZJ/quRyKO2J7Jy4KIJXL7IbC/u+fL45EvvjmQxzPjeOW47xn6gVpOdKkjDQf6&#10;vkODqaPOGafXKZfL2Xq4gJLCah91GSdKfOeF2ezvNzGmXDpSTfS9iQNVItL2JQz5QJxxVAJdH9nF&#10;nsOxJ6TKUs4UT34skfSijhcqY+ycreStBm6oPk+ZorAU6L3BuFShaqHoFie0lppZOpZSmcsnUk3s&#10;Y0ZTRidlHEekfkU4HAjDCQmBEi62fvKeUhJj/jGqyli9ULqcOZ0Sx25PN+y5S3vmZaaOpuJa5h0l&#10;xdWmaQjODtOtN0xVnP64FetC6gilsuTZivm0GKglFy5qWD0p9AJaLoWqThUMEMT6S010R42F4P7U&#10;IiC1ei+/x5diSqeRSlhjNzE0LQjLaedUzmwF4WiChKGJv1SzY+vLzn7Obovhz+Is9v0x27rTT1cQ&#10;YS8XGzfpJ5RQCP2RWiqP8g0hCBq+RkR4OLWt1gsiLJ8V2WtVkECI1Zhmzb4pGC1UZ6GJ69j1+j7Z&#10;0Lfa7MVAs7Ghil8XCOlmZ2/F+da2oLWyd/uKWqxYQ6mEALF4UszoZ9oKoMn3a0+w/fBVDUte1BLp&#10;WJQI5Gj3v9xoFchNkitivbimQyFrPNJEppa1dmqgjDFR7HlLCMRqv21+luIq4g2VTmL+vYMKGhJ/&#10;4b/+a/rn/+0//UeWHP6RJ4b/3W//bRWxRUmd7tf8+Ta/tggUp0BFn+i6Jl5GCfLqQxtMtOzfB6tH&#10;XZuqor1aeNxavKSJbLD1uImY59T6mVvUxAPZ1lfQUKGWxEpK9L3TOm6QnfWP89bXKko0UP776MFa&#10;XdHt+9eeATXE8taCwgb27XG28LgFj58hp82PriUCfk3tHKIraG50PUNNcm38d12Dcwtgt8Q2+Am0&#10;IHYLLFtSHrxR2p9IreBqpm5N6ck2npEY0hhjowuAaPZqkiU60QPjWnQ9dkpp7eGI3d4rb2407miu&#10;uu/UbeURVXb7nR/HE2MJ1hfXhEZq5hZdIt5UoHyrErk5LA09tF1ibdQOrMWP28RMfSMP/tyaClbr&#10;OQgx3PSbRgJh5clnnzuAJ/fGKda1GX4rkmxU660apnpDffXxt94jkW0eNjPnm1erbK4/cJP3eDV2&#10;/Z/uLWi9k1th4eaj//8vT54aNbQlmWsyqDdvXP+5XW/bjLZqixenvKIt67126mYVcHEfdUpRztan&#10;0nlVWGvlfD7bv2lzxs8NsapilZte5jYutrm6Pod14Fgg1pB7dTsHO3Zbk1qPpaxV6M+KFrS1yAtT&#10;CuIqhqir+q3mw0aDLwXrXStlq576/bteL+y7AwCxmt1OnwpNjbnmylJhmkambCI3onA8HNj1Hri7&#10;2l1b19r62Dsy9eXwJR/ef2AuT+yGgeNxcJ+6yvF45Jd+/GOev3hB535W4zR5D7G1GByPR3IphBxJ&#10;Xcep35ntwaB0XSIuhnzl2dTtDocDXd8R4+DefDcsBwnmR4khWibaU/n0+MjitMBZlWEwb9m5zAzD&#10;wIsXL0iL8vr1Gz5druwPew67HbthRxhMtKV5YMXOe52S9WRaj7mQuuQetAOHw4FlKZyOJ3ZDz/F0&#10;4nB3R9f3PC4zqpVPy0iMiQ/XT+4vatSsXDIUISZDEFs/WOdKsYK4kvK87gPDMHC8P6JVOTe12LxQ&#10;SuVHX3zF6XRkNwyM08TT+YnUJeKivH//npz3Fni13qo6seQMmHrp3d2J+tFRqFK5XMz7ca6Nilk4&#10;no5UDVwuV6Zp9v1S2A07huD3rzvSdQlNRw8MjfafujuWeeGd925WNcRoVnh6euLxcebhwejEIsI8&#10;T3z48IFpfKLUymEIvHr1BXf7xG63W9fD4/HIixcvKMvR5psHpEV67+uyBKNM3teorg6bDMGqXTT/&#10;zWDq48kttnJerJAqhorkki0OCmbwPRdTQU+DiRYFSb5lbMwHs6tQOlccrbUa0p0zFfGWCDt+cWQr&#10;iPldyuz+uNnjrNjiIax3cbXPcVXJaAF+lC2k7PueFFw9VXf0fY96gmrrqwlwxJjIi67xXcmZZZkZ&#10;x0Sqi8+5gRhM1G1ZYHZ2VeztPjLb/NB1T/HYZ1X1bn2Bdn+GfvBeP1tDRNWUMuXGzxhdlUO1JUfF&#10;1niCU3wlEKSumgAWLnjBNMgay4W+X9eP27hA2oov3sOYzdZBPb4RLxxGdFNEBbSK24/YHiCdrdWd&#10;dKZWXOY1IbZkVkmS6OjIkp1RJu4bnajzhG6b02qp1cT1ns5XAwNWGw/31Yx+P9mTs4mGAaSmuNr2&#10;mtX/cbu/tg7YPra4er4Vw2+Ydb7fbew6WWMKaYlfEHI5+97W+p7NnzSmbu1DjdFAGtUdpS7r/BAR&#10;lhw+i23DysYJvldab3rw2I/g78+FQnZmgK4F7Q1wgVArRVr81uIIazmr1ZLngHkuppjo+wFR4a/8&#10;zt/Qf+PX/8U/kuTwjzQx/M2//je1aCGrVZVrycQg7IY9qMkYawgM+wOCLW7z0jaElrBUUmcV6lyM&#10;hqLSkpzqtIG8NtIHNuNNaUkLAtiEyrVArYTgFgm6WRA0iqN9wlX9bOqDCp0LwKgWossll1yhLjag&#10;VPxznfGruw7pQGMlNvsL+Zy73BC32uideJDogR1r5a8lAnau0U12WVEUXZue1ek4W8Bu9AJj0woh&#10;pDVIVqzP0fFEwGkoDsuEmAixW1XMWjIe1sltEzuGtlgrOL87xBb4ZlTylpQINmFpoK8jIEGR2hIj&#10;2wTtHhe/RnsOWpU5Xyi5OGUsczgcKNVpKxJa7oNqYC5KCJnbBGa1L5CARDNZDk06W2QVjkBaA7kh&#10;wDnb+Ufv3wKluiIjvqGIJ8kN1g0APWv10ZCeuAbgZbb+xVabCM0zrxbrJxRINdiiKcG9u9SavBFS&#10;jNRaiDR6TXEUyJ5nEGHRe54eJ3T5GVEvyPVL+1zqSKFD1cQ+utITNUKyQsY17iBEYs1IVKaaCZ0w&#10;LDaWxiVzzELZd5wfR5ZkfTB98QqiF0TkD1n+VpDN58E/6qXrm7cqp5eC/J41aomrrokQXJ1PtJKl&#10;uvdmo99El7BOaAjUZlUTreKnQZBQEO9DlGUmhMwumDDLEAof3/6UiTNZM3nnyPOsqECXbQ5PATQE&#10;Op3XgK5tyKpqiKWvPZ/dm5aUt4Sfz6kw0Kq3jlDkeU30bjfsNflbTBSgowUj3ps8O/23mPJeBOro&#10;1NhaEZ3ZH08cjgMpdYTBVAMlJTRGqlNXQ6mc7gLPk/nCda46LHj/qzxa31Q2mw/UqO7ajdBVqjxR&#10;hk8gMx+WR5b5S6O9zUd+4dkvcTz+CujAslz46U+/5Q9e/z88nc8kndknkOg0sEGAytTDcOyYugOf&#10;poleryRJXPNEDpX7w0AIOw6HHV3XobnS9z3T9QpAF9zfgBMfP3zgsQr3h4HxMhIl8uXxaAHQWHm1&#10;f0l9yozTBdHKnj375/f0w+DBsFCSiWMIFixNH63XMKp3leWZT2+vUMzs+f50xzEltKvI8p56OKBR&#10;eXi4p+97npM84Ck8Pj7SXQo59lzrxDzPzOIU0xgpUyaEEzV3iFph48XhaAnxPDLNM0USWgLv3hjC&#10;mlHG8UqIiecvnvPi8AtoUf7BT99wuZx5PxZ+9uYjr14pU1KOX3giORamXpkvBQjUcmaImeVDZhiO&#10;lDIyjVd0+Y7leuF46Oj3Panr6cN37OJzrsuVp7Oy3x+Y6Xn/7oycFp4/f8FA4PzhjJbI/f09h/2D&#10;mV6XnoaQnc9nek3sQoLpyrOugzJz+e5blv+PuHdrki07zsO+XJe9d1V1dZ8zFwAEZxBikCAlWiTD&#10;hiMsX8KSRdEKh83Qq/QH/GAzwnqWf4H8H/ykCNuvMuywSImUBBISTZkXKfRgk1JQIDGawQzOrbur&#10;al/WWumHzFxrVZ8JkTYBqBCDPl1dl73XJVfml19++UoEVsr5Htvrl3h8fC0iMc9v8Qcvvot9DDge&#10;j7gZBwkQ7xfQsCFMZ+n/mqW5N7JD2TZMiDgOEYiEr7zzBYBYW8IkpYMS0s2ANw8vERHhIW0l3G6A&#10;cwNSkgymK4ySCjIzPBFugrBCwBm8Jrji4algGICUVuR5lr6EYcB6PtcMYSCHEEVPQYAvkqAjO7hC&#10;ABX4whi9RxhHcCnI6wXT4VDLHZz3yKlgWRdtmRLgtwfp4Rl2YnHJoRBQQgGTw1hOSNsjfPEY4wBH&#10;0usRZQDgEd0jmBkLP0Mhxqtyi4clYIH0mbyhj1CYMeR/DcobsN4IyJm/jDhEnNS+O+tva2C71n5N&#10;06BUz6R1+B6eGTkRUsmYV4chBh0zB2+192SKztDyFhVWIa3XjA5EASnFCvALZV4z/14ykZxFjRWl&#10;KOimvk9mbCnjBBMDE8D6shXQZq2oPIqyrBJlBf6EeUJBgfYMZC5IBOkBG271jHgOuxErwwme8A4k&#10;Y5rT74I3xuo+AIsnJjZZS38yMbIDaID08V5kH8ckOuKiBp+QxlkCbBMB9A6s5UkOUoqTsxMQU+u6&#10;wQ5pFRrmukqfTaGoRzhytf2a6SuY/13sZFegnIgwRAvUvQS9OYMLYdscNgDj7gZxNyEGqwmO8L5U&#10;X4DdBlcIvtdwqH5JL2oHaJM1PZ8zPBWMFOr1tTITVIAf2r+QXFYhmg2mEO68QzGRoAIQiRI8A/jb&#10;v/SP+a/85//hDzw4/LcWGH797/0GA5AeOiwbjipsD0XQgiKIIi1rVEThFWsehgXBcErhceSkJxcz&#10;oEqbzK1fTK0TukLpW1ap1gypg+XIFMqg0sbQ99J1GoM1W9FlwsyXu6oZUvSj1cvJUvPheiqus3ms&#10;ffoaN5w0yIWqCwZqfP8WXLbsiRxGT4LL7lGb17+1BBXHr3Vn/fvbxrGDpv9+cXL1Hj8n2K2fx9D+&#10;jPY3bpkiNoS5ZShKzjDGqhlj+Xyul+zghGfvCBwE5TXEs2Zh0LJwT3NdV5lXEmGLPmivtQV6fSHE&#10;GnRZpq5oNrJwQfChooNGv0Q3R9YOgazxvBZ3i3pkaAeO4NJK14O+xoIeAwDQ0CtNl/X8/hoYklFR&#10;6WrOKo0CQEqShR2G60wVKCu1jutYXa1dKf+1wXy6qOr19j+ePv3/5fH0LQQWkMCmvG1GXVP2t0rS&#10;rEGhD9brTUibduBIUBXq2mcO9btNJGAI0rtw2+5xOZ+RXMI0TbjPD4IjKILrvWTznBeb4djXYTKg&#10;5/OHoctKo9mwlsXvg8N2331w2a9hCwxJgaaWdW97SRwdpy0sSp1vacsimau7uzuEEBDjgDgMCkx5&#10;bTvTAk2vAaHrdwMBu/EGl8uMNWeQYwy7ATEGjMOIEALOi/S1e/XwgFIKXr58iVIKPvzKT+IrX/kK&#10;bm5u8Ph4wss3n+Db3/42Xj58F4UZmUVwxDkVjdHenY5IKINzxvl0xo5WDOOAdZH2CnOY5ezZtNEz&#10;A85NuLu7k4BpS3h8fJQm5eOE+8uM4ANubm5kPI63WNcN96qqOYaIaZoAzqK4GgJ206R9BB/xuIkj&#10;v9/talaBnICJhRn7w0FsYy6IISDGUOvKnXN49fo1xnHCtN9hHEdEP0r7jSLZT3iHx8dHjLRDjBGn&#10;fBaK30CYjkfkezn/hB694kKSKbY+q6fLBVwKkleF5CB9GuEI27rh/v5eAk3nMM+SbRvHEYdDxDAM&#10;OF/OGGKEdyIKwxqAsvdIKeP1+bUstrLo+4SSudvJ+7Mc9tpqRFRYAcblrKrSyeH+/h6OoljIEvDi&#10;xQvcHd/D7d0tvvPxp9jtdhhCxDBq78EsyqXruoKT9NhbHqQx/Gl+xPl8RuFNajJ1Xyyi8oT1JJnW&#10;sq7IOWO8O+pZEjX7IxmEGBQodAGXywWK5MK7XidB+sAVLphcwDiNcBSlnheEYRwQirCWkta2cSkC&#10;qHtXM/O2t9nGiYUql3PGZVkRgkccJlXHDdUO5JwRzT+CspPU8c5aT7htW8262ENAUs2AhK7Uxc4p&#10;PVuYCBdVd902AT+GYdA5FP0Aykb5izqO0uMR8xsQEVb3CoULYrnoebcDF2Ce75FTRnj+DN4HxKDs&#10;Gxcrc+YKbGcZj03Hfk3WjxMV9I8xInir0eZqo8zYFi25MHYgIIADkfmbpI691JASkwSENVLQN/bI&#10;p3EdZRLb9RZGhrRVAARg9z7UDG4t/amX4q58Vc2z1ZPC/FcLqKSWEbjM2iaiXoaxziSwizHK/WCT&#10;zHdSIUFHCOTBWMWvVjC8KXLKlYUgzD4B+7n6JPWa1Eckqx10Td1eMrbmV6gfiOa/SaBcReTrPBcu&#10;ci4zUGZpy5GZxH55YV6YrR3c54xl99i0Ft1Yf/1D/ARWQUf1OzofV9ZM1tEwv6xlPqHnffNTWM2E&#10;nFP/+y//Bv+XP/uDVSv9txIYfv2Xfp0JvbIkgYsHBRskD++aTDmBhKrAALMVnhriLQOYEwBVXZSN&#10;IMIvcKKg2Pp1NUrVdZCS2kRBHThw3ezQv1WBCrSFWtikd61rkTlgDO+A4J1sbFakoUhTZC4ZBPl7&#10;X/PXsiNKg1Pn3j7X2fU5U5l0tc2CERcLZ+mdV4OFpO82Q9cZu94+PXEoP+9Rg+Puv3ptrrVl4Kef&#10;y+JY2rjL1XTv00+3WJO7nSV1ghoEdY6vPOevVBg/73qDUliKBmpW22hrkHDd3gCGCNYAt1FB5eC6&#10;zuI4GIUZQC5KIeA6tFwyCoS66lyjjNWxIa73VYoVtRuKaAcOunsmsB7ScvVJDxoNwk29lyGtRIj0&#10;+krNnjjfgpEtF2w5S9Y9J/i8gV1HgVSDWZIFgyLzDFdEIado9q27D+Jr5VwLBOrMGzBwhbH0ZrkP&#10;Nt+a1icPfvKbHLzWFqICDTKA8nqm+m2eNjiWYDuANZtIQtlhBlSsibkovShUmpFzDtttFMGRtGAG&#10;Y75sSENA5AmEgL07wBFhVAcqKCV+YhHMWob+0NAaDW6BXn8I1lrr3pcQ+Z/rvWzzxoLqZxMN6AaV&#10;AemXlRZIEptRvAb7zuycHOYSUMkBHxVdvzne4PbZHW6efUFotzGoCmkbI6tHtn3T1kOzRWBhXjjH&#10;iCHgZrcX8RSctFXECePgcLm8BgCk4jGOe3zwwz+Ou9sfwtl9C6+2l3gxf4RH/hRr+C7AjMz38MFj&#10;w4JUNgBKdysB8wakJDVQF+wR10GR7YzzNovTxMAwDhjjgHV+xDQM2EdC4YQTr4LY3+6wix7LuuB8&#10;OmPN98hbkbquG0LZCMkzHtwZjoBxPyDcjJiRceEL5jEhE+D2EW4/CEOFRowY4SABLDtBlLkUhHFC&#10;PB6FgpcE8LsbJozjiHXZ8MnLT7AuKnKiglhLXoFY4IMoHgMF4z4ijB4hePhJKLM+FVwuMx6XCx7O&#10;F0QXpJ0FeWQA3o0IcQRphsqRh9scHh5eo5QDwj6IunYquKQZn33nJaZpB1Kq6uQG5JQQ/Sg0VR+k&#10;390k91PygkIOnCMSbbhsDqe1YJyk3UPaCMsCZAfE6MDhBu/+0PtYXca2rWCWM3G5JDxeZqTyiEwB&#10;YTwgw+GSClbesGqtUmaHMO2xXYBxvwMHoWge3vmSniXCbFjmEwBRqfXOg9cF67bhzRyRX2e8f9xh&#10;HEb4YZK1nVX9N0zSPL4AW1pRSkYIEdFLyULhLPt4yHjz8IhXj29we8s47ANyBtYktb4Pj5cKbDKr&#10;vgJR3WeBQmMKwSNB1CBpGOALIzrJmMF7ZDhkpkonJALmea2BgtTiDfBBzrDCRQR8vGTHQEDxwn6C&#10;nocUQnVse/BZrtRj2keEnEGXC5Z1RWKHIQiARDmDirYPcVHXrWTkS3lXbOAQQCBEdxYxHi/B+nYp&#10;2OYVj68viHHAOEaE4EBO/UV1cUOMKi5EkinLep0FcFwwjRdNLkimSXQeWiKATbyApd+wMZrMDFcx&#10;n6qELwFk7nw5O3/6bJQWBWF0oY6Z+GUexr5iMdLiu4DBIWt5g2t2tI65eVDNRwUziCWTxgDIWk4Q&#10;SWKBCDeDAG2pyLiVciOAA3aAA7Y4YsOGdfIIPgJFgLMYZH/kNNXv78/q/l5NCK35dS0YCzupaTSa&#10;NRFpn8FWLlPLH3phQrtf1tIzL+dIYfNhZYJyAZZUkJYNQwHi6LQnrZQ1RYp1rOqMdSArBSkNyaWJ&#10;DhGgAaxTxpj5uO19rEB/0z8BDK1mEoUHc6GcI0SS7gJoQwSA8fW/+4/553/uB5c5/IEHhl//pV9n&#10;20wSoMkv5EN1GnuU2zi+RA3tKaWAtBm5N8Qsl7qAxAnmK/WrnHP3ne2n9BJjuBhrT5Q+4OkDQQsQ&#10;6qJkrpvAaIPgFmygFECRiT7DVJuc1o3g69+vACV1Au27zOBawNJ71CV3KonEUruERiM1VVC5D2gw&#10;1Jz0mr3sNoZeRkU3bJ1e10TZ5dW/XgWXffavGrr6ud37i2XM2h+sL6OhKJJ697XOrr32OsjrM62k&#10;vb1M6ZVh/TA7g11f1y6oN+DOuVoD2q+F/t6N1lvnkBggUf3q1dss49KNrs5fboGr0ZWbfRd0WoNr&#10;51pGrwUOzfnu4wNZa1L3RCCQ7hev68p6DyG0OUopgdYNIRQUBR+s71cuXvaVUl4LM6hYe/r+QLoe&#10;jrqqqMbA9S/yept7AFcr8I8TFD59hzxDljFkM87yPd1Krq8mSAYtaSN6p45AzoL2cXHaB2lrmTGl&#10;ZBFJndM0TcByUbVHqX2DH7FtG3aDZKzHIvRun22dyjzG0a7jemfVjLr117K+Wf36A0OiuuaQPc0g&#10;WsYYgKridWudqLZnQfd6Uzy1PT1oPaC0mzEFzx2Ot0eM07HuFafqvd47BR+a+rFde21PouDA4/0b&#10;MLP2QpywGycwF1zOF5zOZ2QW9cn9fod13TCGAz748EN88MEHSCnh40//NR4fH7Fss9RvxajZCRJl&#10;xaq2J/e7aX2icwN2+z3y3Oi1KSXMrBnREJXayjhfzricz7jMM6IPtcQAAA6HPSatF9y2rda+VCZB&#10;LtpOR/auKFBnbFtCKVmpUxnzPEs9WMo1A8cMLMuKlDZAs2W2BnNOWJYN5/mM/X6PtEp/vMt5wel0&#10;wuUsbRJclNKCsB8wDBHZq0NXCtbzGZ4iti3BJ6mFG7LMz5qkP+OyiOO281FYBKv0g9tNUsNzPB7F&#10;sYkDjscj3i9fwLZuWNeztKO4CDV2fzfhcHeH/XjAmzdvtA50Be1GvPfeHYI/4HQ6Yd4u0qcuOGyX&#10;FZfLBcEHuEHmi+IOYCBDvvvCC7w/guAlAzQW3AEY4x7jNNYG2SUnFV8pdb+klHB7ewvnHJZtg3OE&#10;m9sb6S95OWFLG5aL9H+dNGvG24p1WWo2JaWMaaRar2cK0dt2FhucWdU8s9YXBmUxydoahxGPeMQ8&#10;zwp+yn5fVXchBH9l55yeY+u6opQZ+/GgmTJxVFv/T/EBZC0RoGeh1I+KuJlzDlF7HuaUK5NA7F+u&#10;Z9+ySDZ1GAZlZqkhp8YY6dyXq4f3UtsbQ0CcZynxKAWRCONuB1KRt8Thyu8aygBmrlnOfYCyq0hK&#10;SLzDbjfh4TypXSJle0AV7IWZNc+zZGU0ADP/x2st3268vdJ+SDkLxdZ7eEdd+6s+E9b8mJSa/1Zt&#10;ZmlZ4ZqxI3Q+JV2NTw9229cYMOmd1fwlbJuINNaaQ9fsa70yC0z6Sem+sfmKEKrvOCLnBGxeVeht&#10;mCRz59WHHCIpc09qtz1pCQ7L+iINjHvRH/Prrtss2dUYEynXrLcB5qY10otKtqDren0JDZVAynyr&#10;qusaQ2QFRLPOSdo2ZdrJPMjWaE2zLA6xxE/wXmIK08KoQICetZY1NMeHoeeGfJoPvn4wGyjOWsOJ&#10;Aja/zJs6cmPDGUvrf/u7v87/1c/9uR9IcPgDDQz/zq/8Bl8v/rZAnBNqTCkF67phy2tFmAEpxpbD&#10;PNUsCgHgIqhJoBHWP4QhdUM1AEFz9B01eVvbrAyGIz2kc9EDyVdHyRalGPsm52+pdvncRhWwwAti&#10;hxGDB7EKqljmkA1xkBqwWkBWr7dDWgB1JkrdzKica0gNlKpE2XvlH5ZpkF8FaWyBt6EqzKz9VGzD&#10;tTmyN5MjNCtjwZ9sKu6MoRmEGhBWBOua4mZIlT1qxtAMCVpwQZBKKTOqlgFqweD1OuspAXaNtnkF&#10;LGiiOldUBOrvmev7iAAfwxUS1B8iQquzz0QN5g0FAkzuWMZXDCgD1Oi51TAyVFgnCL23xi9cFUih&#10;NQoW2BdmwMnBmuthpOsvSG+9guYUu+qwE6jIvwsLShyDUP+QV1FddQz2DgWbgjRSq0tcpE48Jz1k&#10;zeGXvScjz/XebE0w2j1cQxDVx3jrOf0X/liPp6iDYDX6eDsgt0PG4SIHVF0XShNVZbtSFCBwK7J3&#10;SH7AFjQ75j1KGlS84ggXAiSZ2ygqBuZkZ0XqmjHURtKXITVwgjX7zKj10NEcvSeBYZ8l1BX7uYFh&#10;yglGy4lRMnr9a6PVpCjIYdkDczq8lyDHPtdpkBO8x7SbMIxDHdq6xszO2p4yYMsRvAJ+KSWpwQ0Z&#10;YwyYYkQcPIg3LPOMU3rAaT0h8wnDMODZu88wzzOm/XP86I//Kdy9c8C6rng1v8BpOSOXFcllIE5w&#10;LmKkiMPhgNPpDQatiy2lYFlPSFvCOArFsxzk/n1M8FEEaEKQZvYuRhQvdb0MxpwdsosIMWBNCXlJ&#10;4OGEIQ4YphFYgMtFam7YMZJPmLcZ7x7fARPhs8dX8BvhcNhjDSvuz/cYeMS6JvgcsKUNORXsXME4&#10;7lAGBxoDPA8gOLjDDdJhQgLwuACzY5zmM3IAggvYP7/BdDzAvfFAFKbMsi5Y1gWeAp69cwc3OAkc&#10;1wuYC07paz7BOwAAIABJREFUAemckOdVagxvnmMYItZLwrouOC+SSVt5QIwFtBHGYcTBDSDn8YBX&#10;OJ0ekQhYlgVzkgBsmRcc9gG3u2cy/WVE2QKyFyo2OYYPAIYDOO6QiLC5gs0RxnHA7d1z3BHh8XQR&#10;++ECyBHiKBnEy7JiyQPG/UFEdFLBeX7AsiXt5zggFVmjRCQZ4WWGI2B/2MN7h3VdsB+Okn1bZuSU&#10;4IYDQowY3Q1CzpgO2iRc+/kKQ0Pomsk5vD4zNgoYksOWCral1Jr/lBLu7x+07QQBWDEMUt7gg5zr&#10;wwBk2gMx4LwCc56FUqdZd2aIXoK2lRFHk7BuRWpR4w2IWWqlnUPSWvy8Sk1piAPGccQ4DkAgcNk0&#10;g8mgwnDBK5OmgDLX/c2QWkHnPeZ5BraMA3kMY6i66h5G2TQ7JKIbBCCznE85Q+jYfsCw8+BlEaGS&#10;TevkSDO4ZAJvUc99UQMvFwmkl7gIWyGeRThlmAE43LETQaHCKNuC7Af4oNnRwkiIYDh40n6RrI3W&#10;WXyk4En6CxZG2iQAy0nUR0VbwFw683NK9XXE7EW1f+bTWlsC0gxkS0Swa72eWc//qOMkGgMtiFJJ&#10;HClFYaptTpgBznbuqn9pAUf149RhIHUvNVMoGTYrzwGIGAM9wjPDk0dxMn9yDiVhAxUNuBQsLF7s&#10;fYFDYWAMN7AWSc0PLO1M1+99mmyxUyvndCVuSCRq75bsSTm1l3/Ow+oRDaRw6p/Wvtx67mYFviTw&#10;k6wuaakDWXDYnZ2FKhdHfpKHQ0FhzeBmsfGu+ozyo84VABC3Ui172DxpMgoaBLMG6gKgF/sE6aNM&#10;hK//4q/xz//l778gzQ8sMPyVX/1tbqIlqJF2vz7Myc0la08kbiqK0A0cgqJHRq1jWE+TmkljdZBA&#10;VZTCBw9r7m3p3/bVrPxyQ1EI1uS9ydyiBodSqyLIhgM0g2VxUIdwqCExwRKLlSqq0D2u+ofZQ1EJ&#10;WZTdW7rgRIK6Uv9W0Srg+jvqNZYmHsNNSGYMkv3o3qAGSp4zKuZTqulTB5W6+LEPvMQ4tRpIU3e0&#10;zwpXiApgO5VYgpyoDrhzLSNYs77o1pWNp3NX11cKXV0PPRnvwo22aePQf+YVPYC5jk1P8ZTvdCDK&#10;nYEzY+irIa5oUyl1PYQYaibZ6MEErQvUjELbC6ifb+vMOULWehKpl3WqMhhhvX0MPZWMpB3Acj/b&#10;tl2tE0OTMyc49nDIEFnoXDO2lTbE3BrF8/VclFI0K/L2HHVLTYOGRu3UpfDWv/7Ix9NtZLiBARwd&#10;kNCuh2v/uJp7pSZCY3WeBmJJoKi1FiSZk3UVRL08u8PNzQ1+/KtfxbqtQJJi/aCBeLYanSK/7zjC&#10;eYeTX+uhxGZjAM1SWvsRqo5Hn1m0MXs6vI16U5Cs91yUTJPVB9lBjTLJOtH3ANDsoKoAO8uca9/B&#10;EKotjTFimKTmi3WMyRloJmNmdPd6kSx9yUoWVdXbu1sMMWIIk2TDc4b3DnF4B8ebG6x5wOl0gieI&#10;SukXfxgffPABQgiY54s0ub+/R0qaIfNaA4sN8+Wi9DRxqFNKFUCsitAKugetjSRG7fNYtJ6LSOrN&#10;l3VBygm7SZSKU0o4X+4RY0CIA9ZlwePjCQzJBNkYb1tC4Yx1XaqqMhFhv9+BVo+gNZtxGLBc5orc&#10;T7sJjqTXWvCh1mZtq66tEHA4HMBsGaSCvMmcj6P0TDzSDVJK8KM2xlZ1Wa+KleMwIoaI4oIGJDLv&#10;Esw4HHZ32NIGbFY7FzQQSyhlxbzOOJ9POK+rBDAOoqTKBpQRQpAgbJ4vWJZZqKXTJIH9q1dYtxU3&#10;+wOOxyMOuz3O5zPu7++V4qbnfCRsy4bzvEqWRVvxzMuCoAJhu90OY5RgZjftK8U2pYTT+YT7N/cg&#10;EhT/7u4WzhGGIFlY8g7LvEh2Vn0LHwJy2lBcEf2CLJL9RKR94zKWJPZzXjZlvyioMERVkh1q1i7l&#10;JJTicRQl3JyQtlNlPl3mGc7JnI6TrMc4jKp+m+CDxzgOlR6etg3iv8uZKZlDPW9USfv6LFZdgiiK&#10;rd67qo4O1vp1H9Rn6rIXKWlwqnX93Pa6AaDXPkKzRTGGWrscozAPZK0yUsqAti2SbB+Byev7S7Vx&#10;W0qY8wwuA4Iv8MGyaBn7w53s41X61LGz+jmvQBWpTdcegqUgcbpi6jgn+5u9BoZajy/9jq3GvCv/&#10;qL5sy3K1M4bq2i/aounaR1PA2kkQISBt84fNv6hnl451rbezntd6/cTlKgBr1yLvq3VxOl9qqOtz&#10;W0pCffYDgnNgDCiFsRVXy3hsrOVe5FsKabsOEmX6K2acKd1DAiNm1uxj80e4rqHmx9lnGIgn169Z&#10;1ydnnz2CZlyv6/8smSOBlfOyl2VO5HU12VOgGVhfgX3z041FaL/Lemp1jxYPdEOse85UzKHv78AF&#10;PcfNHyxlrftM9nHzW7wK0JECQv/HL/+f/F/87H/wfQ0OfyCB4Tf+0T9lhvLVYZmx68AA6gSjSNqW&#10;4rU4gleOr3MkfHHXZG+JqDrZ5vVJtqZLsVsgV7OF0ImVLI0nwBOJmhSZo9VS2aSTJdTVlhqv6IfW&#10;Dzr5CGV2iYy9d5aNggY66iCp01ZyhncamOmFWcbNqJeWbYI5rLq4TJ6Z60KS27VNJkGWyC6LkpI5&#10;Z1y/jgiaQbCxqp4z+qdscfOTzQcSDr4dPJ4kVySf3QWGJMagOqOEyhfPtV1Fna52fY5AJlphG9Re&#10;xF3QptfjOgNSA1bXqJ79ASlBGoNUwKhXhmRuIjNNKMjm0kkrDZUpFtXSVnxeNCPcAhFRuq0NUA0J&#10;UkMeLCNZWm8lQ3CrUIzdf4ULtK4PAKy/kg/wDBB5UYn0gmTGOFSEy3rvWIYbAMK4Q1aefM4JtM3a&#10;2wpw7EAuA0woPEgxPGWQ93CkGcOu36TQo4S7L42E11qDYVu0/bsVxstkNjDmbXTj3/SgJ7/R9c/+&#10;MO4WT4tTSl0zNVPvUB0VwKhZlkm0GlP5tFgizq/OeHVKoHeAL/6Zn0IMAVtaJcM1SDB2mcRRWdSG&#10;HJOs63fKVq/HaG52ANXM8Vt3SvVHf4jZT5vvp3bUOVcdC8vukaKa5Nr+qgAatfW/bXLPu/2EIQ66&#10;5j04x+oEOOekhlb3uIy/XbPSc3ISpw2MEBx2wx188AhWawNrt/EucslYtwcQfRen8z1CcDgevgJH&#10;7+P0CLz4bkLxb8DhAUACsQV4Dpxl/qKfQBD2BgfGwCR0MQWozttrtdcaFKkTySwMFvJeaD/sMK9n&#10;WQt+j3XdUErG5X7DFjz2e6md2kd1GIo0Wh+GEY+vT1i2RWT3p4D5kjAMETc3z7DlBWlLSChC9QwT&#10;tnXFthZ4T5i3Dc5lMK8gusC5oI3uV4AIl8fXAEnGsJSC+TyrqEhEShtujjc47G/AKHh8c8aaVkzj&#10;iOBG0CZOYXQDSEEDoghmAoLDEAJCmDAwYzurowxVNN0KTGBstz9ggwfljOAGFJ8xxB120x6eAoY4&#10;IhIhxqBMmoDzcsa8MRAjXrx5g08+fYmbmxuMwx6lFOz3t9jvbnB5POPu9hbP338fOSdc1kXaIQxa&#10;qsFiQ4OPMmdLUpVX0R/Y7fZCgxwHTNMeKa/Y7w+IwwhsDhkOaZXefakA8yw9DEGkDe9LzSCLDL6D&#10;HyGBYcpYlwdscMhZVMdjGBHGEUHbwDCsJRGJAjsXJCKkwmA47G8muHlGKgHsRDjocLjBOI0gEOIQ&#10;EWJGLnJOim+jmZVAgJY7+ODh46AUOSCWAh9MkdVXgJscIZK01QkhoKSMvg8d1Hku2o7CeYdxt4PX&#10;4DSlVEF6ObdY/ZQstGmzXebUkuhCQM845wQEyUopzZsqfmufOKYVBYys9pbCUfdTRMoevDwg5ADv&#10;LmAmTPSp+lTSCmUtAzIHZDeq4y7nq3cCdgRiabVAoi2RygCV3EEBiYiKArUlizqAV8dQ7Jq1rDE/&#10;1lUfpJ4vBFGt9yyq1hWI13NGnCK1j609G7pPsdNPROAkKLezrAL8uQBFgDQDcnpGXItAAJBDLTEy&#10;B8s5cL5FgUNAAcHBuxnsgIgTmIFYtEvAploNWajXzDtpx2Apxv5oYmO+cGWnueJQvNx/Zd4pg0Tm&#10;vQkWVsHDzt97C9S3wNNfJy7kjBZtjVIaC1CEJLlm4iwwTCqOxn3GsCY7emVw1R/wAiLY/bG1pumi&#10;Q/PXaqBp5UTQ+mMF+0GiSvr0/JZbtvUB7YtJCEPAr/zab/Ff/E/+ve9bcPh9Dwz/4Td/h5026AZB&#10;Cp6B6ik0+qUTapqidzQ2B8Wc9ZyFumGOe++sly4wIU0/28SASDnZnRqkZTp084fQ6KPO5NzVSTeQ&#10;v0+DVzRHH3UaLehxdCWYUheHvd4yLoa+WTBDXVBjm421jQZajY5RtAzNsJoz++y6IUsLKkwoUoKW&#10;Rv0AxAm0e6zXaQEXS31E/7u9hrrvrGOjlE2bZrtOSXv2lFG7VkZa1yvH3IK0JkrTjXP3OiMoWqa4&#10;RzE18hSEO1pxcfu7BY7MjK1sbwWGRZt8l8JaB9qyhXYoP82gGhjhtBWFxSM5iXKqIYtGvaTKgdca&#10;Ru9bsAsBSWz9Bq0h6YM6+39HpM4wUGIAYAEANDg7a23LiJtxwjiNGIdBerU5j+PL38M8z5gfBhj1&#10;0LGD9anywQxpBmUJtG38HQxNM+TV1f1ldXvAH5Ex7B9/3Fjw3/ARbz/ZsROevJpZ1qYYaq+onjkz&#10;GviwBWlB95oVgYh9ySTA1bKsePHiBbgwjsdbxEEoWJ4kQ3SZQg0MmRk3m1GGkgbtLdvstIbE6qzr&#10;ccHtNswJeaqSW22LChmN41htR1GVwbRJz6zgxdEN4ToIdZbxY9TPMUBsN+1q7TQr8NQDV0JXtsCw&#10;rQvnNPuwCaI6KMjnSb7b9odT65LyqjVOwO3tEQzJWmzbhtevX2FdCS9evMDD473UIqrT6uAwDBGe&#10;HHZlgt/tBCCDOLnTNFUGQk4ZHHzrJas2wGtdCbM4Huu6AEDNtAHQ7NeC6A9S27YucG4SQZAg0E1R&#10;hy6lhMvlAi6MXZmw2+2Qs8M8zwhwOJ/PAF1we7wVIRZVqi6FaxB4uSxgMIY4Iut641IQQ67ZTnOq&#10;xnHEnX4WKVAahwHjNOKyXGROAmEcRzCkB9m2StuU3SSNzs+XRWo3lzfY7XZAknrjqNSoAHHw/SBt&#10;HhLeCLVx3MP7gONB1GqfH+5E5OfhHqUw1vmCC5HWhHqpW3MOKRRM04QQZG0RINlA75Fyxvl8wjwv&#10;WPKK58+ew3vJAGcWcLMU6b+XtiKZuhABkNQ55gzvSYKtRehupvZMJN+TirRaGoahtvO4zBcFDHyt&#10;9TLQL/qAEgvGQ6w14EQOIQwCTLBmyoFap+2dg1ebL0Gaq7WFd8+e4WjKo2CtVyU8PD5I6wJVdwRZ&#10;JhAqQkcdUKqlBGj7+HK5SCA3sKwT1zIe67pK/zxYVs1USWUnEkl2ehwHgBmn0xnrumDa7WBZHXip&#10;gS8aRLc6Y1/P2RgGAR6T3HcMQeY1JXC+VrkGlEavtfEuSRZzEONW/aYhegzDDn57lHGJxrrQkiHv&#10;UYrDy9f3YGYEJ30zd1EzgArubzmBcnPCnXPww1DP+qL9SfsSo6oL0Z8pem5r9GewbbXJlTpoPove&#10;ay1hUPCyACJYp7Y+ZaEMbwqgu05VlgGI+mJQ1Wc5s/pHBfW7s8GAQWLUwCqrAJ2jTdZ7sIxyS9QA&#10;ViogrVmK2tSeCUf9eizXB7oFRFK+JGOdS9LEjQblT8Ys6RnQxgiwkZTxyfXsq58j04GiSs7ye18/&#10;2fz4py5Hz0qr46XCN4DEKQ5OfCRmsLMyM677vV8WjgiZrGVIgTbskJIeHYPaRk/3S1E7UAV3lGYs&#10;GgEOv/yN3+Sf/U+/9n0JDr+vgeHf/9Xfqni89x2iYpuhcpylDso783RkqmRyMkrRpp9Ferdx0VqZ&#10;4NX/LGBKrZ0FPMBO6GFKlQjRo+SEUlCdFmYGSCS5iVANv9VfZc1KElAzOpbOLjnLIeKcNggWasu6&#10;iHhAykVoS2cVE8gZvooJSKCSNpHetkbNFSXQAILBVRzE+u9VY1DaJiBHKJzhlG5WSmsWa0IT2dCK&#10;ilq1ND5IPof7a9D/swCRIJLaOZsqbFN5dRrMtBR8kQJ4L06mqOyZ4WiZvRbAFjh3DRIYwmOHlPOt&#10;T2Ktf5AEk9w3roWBmoMX6uZum13WnIyjZIWnaWxja6ge+VrEb0bC/t6DEkSEYZwqHUUodxuscXxO&#10;GSFaTZcBC6qyVQTV6hFgVlS3EhsJKpmekLWJetAMqiCaTW1tGndY1xXn84Lb4xG3z56JTPswYVkW&#10;AIRvf/sP8fHv/gt89NFH+PYf/iG+9a1v4fbh9/HX/7u/ji8EyfQNSg3Z0ixjv4k0OkNV9yzblOXa&#10;RbwACA5I64wQ97icT3Djczw+nnCZZ6E+kdyzNXqQzH+GQ+gCnfZgXYSGpL1twp/ajPa0Q5fRv/o7&#10;d46TrOFC0mOJSIMTJzU8GxOQi9DsyKilDs7FaiscOeQ44uA91o+/i23esCXG/nCLNBLiNGEPOXzH&#10;kRTBFErmftH9kCM4MEBSt2fUbZN4LwAGFR2xA5yBCnyhO8SEmpaEThWk3QMr5VBoYAn7YdC9aes6&#10;C107NBEEyZzJZz8+PiAGj8N0rLWHRAQKGkiXoYIgoG5OVEDKDdrvFULbTQW1BQHAoHDGw+mEL33x&#10;i4iD0DFzzvjud/4Qb968QdJ1SAEYJ4/sHvHi9Yr7hzNefPcFXt1L0/NtVfCwMJhF/XIcV+wGsdO7&#10;MWK3mxCDVzK13P/ppbR7GKZRWvuApdamFOzGo2TgVgFlLpcNzCu8X1EK4fnxfRzDOyAirNuGyyvp&#10;dehDwLJuWE5FeoAxgC2Cc0ZagLQDhkNEKDv4DIzlgJQy5pyRswSCcZhwPA5wNCKfE8oi9ihtXpQV&#10;N4/CDrvDEYEDKEdEAg7jjdC45wF+mpDXjDUnXNgyPbcAgOUkbRqOuwMm7+EGBQ4eE9Ztw+Mswi8b&#10;Cr7z2Sscdgfc3NzgzeUBMUa8e3OHHAqm6Q5LSmB/wJIZ20PGbic9K3d+wuH4RSS+R3pIOJ0W+LgT&#10;HyAEJCcZsWE3YYg7TNOIIe4BENImbIyHhxO2ecZpW7HbTbg53iAMAbnIfOcFSMhAIKmbJkiPuCIl&#10;KSBWwShhOcyXszSwX3Z49uwO6zqDqcB7aHZOG83ngnGIcC40G2Rnj52f3oOIlWnUVLkt8y9t1bJm&#10;5KWFir5Z9iAXRKetG3JGSgamAd4zEDxev36NbdtwOOxxe3unZ6NkLXLOYGJ4FwAwtjXVM7pS/UvB&#10;fLlg2zbsdzsM4ygadQqWVMGR6tB3wCczhujl7GHg7vYG2zbicpnx6sULOcOzOK8mWFWKiBsNg9xX&#10;jLFmGGMUMDKVRuMMdKvCNxLguWGV9SGdeuGHIwCWfoFcgLJHhkfYPJgDIp2lZ7QfsL+5gyvSHmRe&#10;xJZtieBDhAsBzo9K+3EonGQf+V0LFLqAq865Z6mbXSS4l/tRSj4DHhoI9rV1IG3X47AtCwAv38uq&#10;BZCyjEEpoF2sPWtBlq2VNkjMQAbBDSPGcVf9LvHdFKDM0u5kA4mPa36cc03fQME25wguejjWsq1c&#10;sLkbpRKLX+JLARVCyFv1V7xzuNkNAANbAQpvys5iZAzqL/IVAO+JQIG0pZiMaskJVKycyIFQtCTL&#10;wGQD2fXs54zg2lq0dUq6rkthhBi1VtCyhJKoGIMDhwivQkQ10la7H4hAwSGTJaKM/i7zB2XsOS0v&#10;YGf+Ydc2g4AQBAQqSiNvfoaucVgQbGytjMLCRHRO2F117UB8aaGgBzCgeyPLuqr6HIS//83f5v/s&#10;P/53v+fB4fctMPzGN3+H7QZl/ZryZocIWXbFSbaw+nRETQhEl3NKCd4XlBL0PS2jBBDKoMqf3Kk+&#10;GfLjvfSDIXGkrd4EANhrmJJLNWKG6sQYr7JKhlZIkTRJQIm2SYMPcJOqlKnjvJTWUFoKvTtKonMA&#10;fEXxqypRhxoELweSqUo2YKr7bif/2Xst4AK6NHaXrTHUyLJSYMBrxoP1wHLU1UZCA2Htn1SRQAsM&#10;nasqTxZwOb0eQLINpupkdQx2K3YtKNZJUA1X53za9ZfSIW1oGeUeaLDMRO+89sjP06xVrdNEqwns&#10;X/OUunAdYHZZTSe1OgYwbGnVLGH1IPTubL20InIBBXSfdOutv4Zeydbebwc3s/TOy6WAi2QOj8dn&#10;OJ0e8c1vfhPf+ta38Mknn+Jbf/AH+OTjj1EK43A4YJpGfPjhh/jqV7+Kn3r+o3j2/BnojVznZb7I&#10;/PlRnJxcwOyRkdXnl5/FWY2Dxou5X1vi6Fwu54auduzuHvH7vKBQn1ZlUWjblh7fo6t1ZIE1yMZZ&#10;v4X7n+je330PtewYk8p/KypoyG7PESC0Q9c7j/3xiCFGjGGHEAJ+8id/EofDAXkk7A974CyqeHNg&#10;pLRhgKg83m4yv3lr9FGvSHphxrau0q6AWWXaTbyGqyodkcOmDezrPsh9naC8R95r/bDEobTP3u3H&#10;ao8rOOObOtzt7W1DbK9qXZVqxmObQEKd2faz1IM2l4ISUwV5nHN48ebb8KrgXLMyRDgeb7Hf7QFn&#10;wjGmSi12MYaI3X6H98f3Mc8zlnmVe1ehhSlOGMcJh0nmZT9Jpm6Ivp4zjgg/9MG7GMcBW0r4+OOP&#10;cX9/X+m2KW2Iqobpvcf5cq7Xen8vfQrP6xnTbsJ+v8fNzY1mdYB5WbHb7WCtbJZ1xrIsYJLMlCh+&#10;LsAqDc93O6mJq+clyfydzjOsr5WpTk47ofPGYYB3qGuRmZUayBi0tm0aB1XJXHG+nHE6SZ8+EyAZ&#10;HFcgb9s2LNuCLSWsRbL9ULt4OUv/QywZx+MRz/e3mo0mHA4H3Dx7V9YMlKZIYj8YwDRNeOedd1BK&#10;QRy1D5srCCFi2o+iKukFyHAkNas5SZBx/6A1eNCa0Nruh5Ua35xPoYeJoqQ9nPMKtMr6DyFIhnRb&#10;tf9haP1wbb93Z4Z9NqHRoysozYytLB3wBzRDR3Uf5pKljRCjtpqwzE5a1yuQZ9s2nC9nLMuswKLU&#10;c756/Rr3Dw+Yxgm3d7c4Ho/qtzjN1nHdo6TnuGW/9dht57BeGykYxWbXqLErbO56wA3c7r3K96vK&#10;qWU5l3mB8w67nTALAPGLxnHENElrFaM9SrsD2dcFIqxmtlAj8WqnfIb6K+IvGKiOUQXeLBiG9ErM&#10;TjLcX/jCF8XZNt+T9XqVBbQuSz3PLQPbs8Ls9LbSglZC1IIhG5Nax6/BiyPZr0Upl0RSb1scgbeE&#10;pMwOG2fxB5ttZVZGVz3cLCikzid0QLE5N7/H5kptMFumFZXxY/Ofq1/a/Btm7QOr1ytf6QAHeHKi&#10;nafCOv352gfYV4E2958te5ZI2HIhuOYjUAt87CySpw2wbz5fpXiSxRnNJ+gVPomtjM2usxsrJ+Nt&#10;Oh+sm/vKS+j9Mb3GmhWt10k1kSD+adfaovqQfS2q9tRVcMGcnQaCNyxcQN3myxJajeY/+OZv81/4&#10;HgeH35fA8Lf/+e+zpXJtAqjWBHI1NgDqZvS6gI0W6FwXGLIiUfp515mhRjM19cPqIMLk0/U1KTdx&#10;D6MamjOuDXcBVOEby1iZo2U0gpxypf4BqA5ODKFeQ1aDc95YJaTF8BZuPW8kwyd5oePxVtC0wVAo&#10;e42rzd9tQdqjGXHJGHqlb/QZrT5LePXGJ4/oQ1381TB2NE65J3FezXjWeVCjaOIZpNdt9Uq1wFtr&#10;KusB1AnQjDFcbUbW9VC07mEYhg6hsfR+CwwJUtRvdLDgtcYI0AyNa0Eo8MSgs6o+4mpObR2155oj&#10;YN9rAWjwA9ZVaF4iNCE9qywwl6VsmB11xkODQ7bsILVx6Aye7ZveK+Eu6LnMK+5ub7Qf1Q3AhP/+&#10;b/wN/O7v/kss84y/+lf/Gn7uL/0lfOlLX8K7776Lw2FflbxijLi9fCx1Lw9Co4LfABRsaQEXJ269&#10;KyiURKWOklQLuw1gD7YGrl6RPO3TmVLCq1evlEquRs8CB0UDFXTsHnXV1d/a+ge4WoInDzvIuyCu&#10;BYW9Z/PEuANgCu3bmFBUaw8m+iIoUy1g994auMs6f315gZgCfgwH/ND7X8BP/emvYhpHfBIEcb1d&#10;ixwEWTIxJwgt8SaLjVp8qMCMiboYIJa2rQsCqWYBngIWzWnjGgBeH8ySnbBgcV1XLPMs13HzHsCW&#10;5TBArQWGRuMHcGVTofvHOxMlkEexvYUeBJOLKIrcOnVIZRwnMDO+8N77IiiznCV4LRu8l2x5dTTq&#10;hpLx2bYNLhDWZcG6qqOogg5jGDU7IuMcte8bgWujcBDgSRu5n8+49d8Bg3F7e4ucSxX8kKbcUSiB&#10;TpSgX796jXmZcZxcdXp9EOVeo0CVnBEGOVvm5YLL5YJ1m7Foc3TvPVAypnFCHASRJ62lB0kAv6WM&#10;ZZX7szUSowSru91OMgnVrnDtuyYKjkOdmZwSTqcTHu7vcb6ctc0T4b1nz5DShsfHB7x69Qr3j29k&#10;rezEmX+zPGC+zNjShnmZkS4L7p49wwdf/hB3d7e4O34R4zgi7iR4hpO+ccRaI5Y0A2BMg6BiFo4x&#10;xIh1eVTA1hp3G+1K5vnL5BEV/D2fz0glYTT6aU4oC1UanQGIxvwxld0K5nlt2bBtCjIQWJk5DHHC&#10;grVEsBokq5vr7IEBkfIZHUjZBRRX+7P7afvZ9penUKnNpRQsywXzPGPdltqKixxhW0WdfTdJm5hp&#10;3CEEj5Sy9AdMSaiq3leD6Rzh9u65ZMJL2/92fjgFXMxWVp+tu4lGURa7nUvGzc0RSQGIGxU/IpLW&#10;KufzGdbGZJqm6hw3MF/PXxMloztlFp2UwrjIuafnbypR5rUI82BgZUxsF5Scsfg7CW4pypz5AcPk&#10;QcUJVZbbPZVSBLhFAkgou8NtbNdnVEe0Mdi2BK/nRqX4q59GANhqPyFBiAeu7td6jta2V8qyWrcV&#10;27qe+4JEAAAgAElEQVTJAehI6paIpOqGufYn7OezAhSdHXTdGdfG14Io9X0KX2WGDSRAYZBSLSmL&#10;HabyXO7NWJEOgHPw3kq2xM4GFnt0yXu0L732TS3QM7+0F6Hs/UXpydqEzSpzy85y2UD13O73mOxB&#10;O2NaKUAFOPRea/IDXXKJHGAJIxUT7BlhT/fx5z1P3T33CYnabgItYUUarNp1yTnqrzOG3dzaGWsC&#10;lBbAFnbVZ/8Hv/7P+C/8uZ/+ngWH3/PA8P/+Fx+zBShAcwAtMOR619dG0lUnXxACC6KLykMPQ4RF&#10;lBYU9L3jool3PMkGmBPO4ErPbBnDtjhNDZdAeih0GU1yQBAqFzmqCzh4ob+llITWCmBd5nrYgBkR&#10;7aCR+ZTxKEVkugmCdI7jKH1+YqwoCGsQ5l3rI9dvtn4VBB8Qgm8LsrQaQzl42rjJmLfMFRGQ1619&#10;ts6NBXTM3JQoATncNdjMhthRW6RXTrxuxhBDgz/swjsq9nw+VSNmQSk6g7CuIs5hQIChnkQmEOLU&#10;iU71eQtsLZhsQQPwdGsvZkDoj9pbDayw1xMRYhg181fUkd60zshpDWlDFdv3dAFnfxhz2zdmBJn5&#10;LWPRKMEM7yMeTyeMw4QYIz755FN88sl3sK0bcin4mZ/5GXzta1/TdSTr2ivoYYfV+fGMoAGojxFg&#10;xnxJoEgViTZJbaErKzKPIhLcQF1fuQIkGS9fvdT3i6of9ftfF0tnFt6aHbb71vVzPUPVItfX0pUd&#10;eHs+DUjo91LFz8my4DI/1L2nB0tKzsgp6dwxHkmc/P0yYogDvv2H38aP/MiPYDwMWJalHgqOnYAc&#10;pvaYGsBlPcPsfh0J2OQVBa+1b20RwZTpxP71YIerB40dciY6ZP9t64qcZW/We9HPLiUjZzuAylVw&#10;brT3Wv9LpIqD0AJ8CQxlPuR6Utpk7XdgkiNRaRVgRRQW12WtrAJzHBNv9T3Qg9fWDxFJbVsRgZcY&#10;R7kmtlowpyqjcgeSJdh0XJpq5rpJbd22bogxYNrt8Pz5c8l+LAviII3ZiQi7ndC1Hx5PcN7hy1/+&#10;MnZBkG+rbc5akxJjFCqngkQ7t8M4joBjrT3MYvOYFZgkdWSL0qMkm7I7iKpo0n61ZjrFxgTJ1KMh&#10;6i0Q1/pQVRMEM6ZpwjBEPM/P69o47kaQc3jvvXfxpS99Cef5JHZrlN6Ep3QRmqP2WkyXGbvdDs9v&#10;buV8cyJwYpmdAqFYBycKlNgkM+igoOUmveISsoBy2GAurlymnM8i2iG2PGxyLm9J5i+ljBDlfA7D&#10;0NQWYarhKsrGZkNN7VfAWsnMmrCEiKYUCx61L3FWsa44uKvA0Bxtqz2aJmvX0p3L3VniO6cQaAHK&#10;uq5Y1hW8iY8j9ZUehW9VlV2y+8uyYBgHtRFSP2ogNZEojM6XGSknhBAr4wAwUSmHlDbkTouhMl8A&#10;XXvXABpRO6ecAiFZs5JyFguV1Xkne8P2cU64XKRm8nA4iCrsusIWpDnerVl5AeNGA0MZY69lQkUR&#10;Q3ZSI0wc4cghstQZp9OGJaXazqeQQ/QebpgwxIhMUbO9WiZkDKosdsZBxuOSl6u5e+ol7HZ2Blh7&#10;suowyPHDuZ4TVwBa/c/XuRNGVFvLSdWKbS1e+WH6/b1aul1hv8ZCJxp25cPUYFh/7VhYKWcRvEoJ&#10;/nCQ79G6P1/Evrqsdpe1hMiLnStkQKHc9yXf6fRee+C9z9InKgC085SEJ2W2Y9BssgnD9D2b7fOv&#10;/Dmiq9ehG39SH7RmFq+CUp1nEo12r3WTgAWGyrqr49m1Y3sSIIZerbZfH/oQNtnb2dM6TtxR1bvo&#10;2j5l0bEhWI1hnyAjMAr+6f/zB/wzP/GV70lw+D0NDP+vf/Yv+eHxhKvAUA/4OjFADdRyNuoikC9n&#10;/ZupPhXkXLBtIh09TqM6QTYYpg4qtMuUylvBEuN6AsyRMCPdD2yBBHjOOUzTWBsTW7Yyp6xBG4m8&#10;MlCbVsrm0kbAs9WXSIB3TsBnn30GOCctEaD1YAxELezOBXj1+h7WuPyp0TYHsHdOATuYMgozpjFW&#10;Z8AcP7v/Upqcbs0s2Bjp93gLSMyp5oYcWoBXnWnXnDNzZjdF6s1pbBu3GcuGpljgWZCVDx5rhpgs&#10;9tLrl+vc1ClzlglUJ9g5kXnPWqib0qbtEUqda5HK5ypKZJuzD0TLkwxLH3wzTDxDm3Z3UveGeHoK&#10;IoVMjHVZwZyxPxwQoxzq4sxwK16+MhIQ5TjgynDYRV6tVW6IGczZzxnOQfeT7J/z+YKf/Yt/Hv/z&#10;//S/4AvvvYdvfOOXcXvcYX/Y69hoZnNdMS8Lto9/Hz/2Yz+GHz0ccLlcgNdvEIcBVBymMOCxiBw7&#10;U5HsYMnidGUCWCjRzAUlyeFTkGA4yOtXr7uDjgESFUxba6SLk58YQ+7/748I2AltfVt2vM0lALQg&#10;xua9ZaAIviLKihhXaqlknxwVIBeknLAx13VvzIAd7uGcw4fbc/zIcsZ3fuuf4PbxDT768IhtS3i5&#10;yOcfN2kOnw4RIUQ8FJGB3wCdS0MXZS/YnlqW+erANwoWyESqTJW5hdgSWImzm1Kq4+pDgCPCsgrt&#10;chwHOP8ZzBkUxy0ruFSu9rHZl5zTVTuhMR51fTSXyo49Vjsh60EpMLYP9HI3bf/x5s2nYhM5Aayi&#10;VwC8j0pn7kVxGM5D6fYaQJAFZwZgNPSp2idu/T4JIgoUSKihzjtcLjNwesRnr18hbQnWCH6+XJC2&#10;hGEcsMwLXr58iWk34ctf/jKAIGOlYhbMUGETqL1WwCRLvXyMUg+WtM1BdBHeZz03GaJevCGzOLD8&#10;2VyVH6lbGwYAOmgNPDVkmtEceGcTq/vCuCB2PszltdSEmYOTWYS2PcP7hEwRRBEFQN4GEI5YF4fP&#10;zoxlPeG8vJa1qA5qUjVHp/vqvWfvIPhQgSjWMy1BMrVl22qNux0DgIkeZRwON+0M6my4d5Jpm1T9&#10;syL9/XrVM7w/U8zueK17y0W/X4GC4HydR1tDGgLUs9SCHIY0kL+2R2azbN672ny9uZwTlnnBvCx4&#10;eDzh5nDA8XjAMIxgbqwkaychtetyrg3RWqVIw/lhjNqAXsEI7yt7qa6HYn1y326KnnUd9nBaA45J&#10;xddK/c4KWnsVx9J3etUCWJSaOY6nKhAE9Da5c7iJsLGUGwQ9t4MGjll9oBzOMnckZSaR1Pc4X7Cu&#10;C94UqVEEEuIQEWOBdxtI+zqu21IZHiCI35Gbr+I61XLdGHr0yJPBG6OoEy/pwEVXxU24+Vys6t0g&#10;DIOJ39kezbpegVIcQI2xVMWEUF0hPfd1XX0OtO2oW5/6RvFhmp9mJUA29yk5bBuQErALFihJXpRY&#10;7AmKZNAcsQAsNYOyyLcpxR/OVAOuL43tWmzMOj+yp+Q6R2AX3goMC2tCRzNpFtjVU47aXbf9XtAP&#10;E3ORenb1Zc2fssylxn8g9iCoOj+p7QSa0KOOg1E4+xu1+Ia633tfbvRPNSy4+sTiy7U11WL+FvzG&#10;sQlv9hRZe876oP+rj+/5T/3Q7Z84OPyeBYZ/7x/+Jr/47gsU5uaMo0X56IxAnZhi6BNwvn+t0upJ&#10;D7xN0dpLlQTPWucGlgyJFDJLL6Bx2FWKY786TSnropQpR1b7RpXaCIjBWddVlNQ6+gPACCFWYwug&#10;0i5qcFRyzRSmbVVKqCiazYnw8PCgh3qBMk4EjSBUUZb7h/vO+Uc1tFeogo6fPW+GuuSMaNlCtHR9&#10;H1DkknXRUUVWU061NxKnJD2RVNUPECNvRePiWBr/WedTHbeUEnJqCkoWAEpfHBGSiTFc0Uj67yol&#10;wxOug15uh7w4Q+IIhzBoz0N1DIIU6E7jDpa6t88E5EDz3svB6j2sd5gNq3G8mzPh6voV0EHmQtaG&#10;9qbyTwJwZqTloveoqDkEqIhRVCm3bWtBN9qhYtcRY6rBaB0A4Oq5HiywcbKMEVCw2+1xPguyP007&#10;/PRP/zR+9Vd/DR999BF+73d/D7/zw7+Dw80eH337I/yrb/0+Pvv0M7x+8woPDw+Ibz7FL/zCL+DD&#10;P/+e1NYOsq/WlHB/fw/ajygaQOdMcFrjASJtJivXkpSSxyXDOZKM4cuXAqIw6vX3gZ5lUols7V8/&#10;ZGras73zUt+gTthbSBwZwNG/p0dGIDWFXZBoQQfXa5HsBHfBhjmQ3tQK4XHYH/B+fB8ffvghVgCP&#10;jw/47LMFpWScTxJELcljiAPyOopSWs7YtoTsrI4CDRzqHDFhKUiWRbIEIvtvQV7OqiqogZoJNJkt&#10;3LZNVSsDgIxCHSV+I/C6qkOu+1opmpWGV1RtVh2ytEkm2vb4zU5oO30j5/5hSGy1ITaOCq5sLIjq&#10;or35Uha1TR8ChmFA0uJ7aLuXELSO2Ms85CQHORcGUrOf5iEMw1Az4zkXkNbKkka9FvwBqOq/1SkM&#10;AZuqOhodLASP4/EGwzAibRuGaZB6G71Lk543JkBQUZ910z2gQglmE6x20hm1lKDtMRQIEs+lfp6p&#10;ZDrL+FuGlKCUSgNJVPJdEXWCZLs37UNntMLDbpKATftuwoQOSPYHfGOiEIlYjDAIpNXF4eZG5t3L&#10;usuq+EkF9TwwgLGUAtRMgcxQ8F7ti2VeZfasVl6ypXIGhSBZI2FiyJm9Ya3737Z4n3XJRUstnATw&#10;WYMCy7gu66XaIoIGnGqz+ppdCwTbQ77DAk/7ax8YEqwlTNsT9u+cBRgCyxnz+MggOmlpTKnaAab2&#10;yQUquy+UZi4illO0nolZa5GNoaVMDwMgZC8qY4qaf2ZCU+aYmo2uvaH19xb0NJ/OvtPAWFb74Zz0&#10;OH16ptmjt+MrZD8EZft4VWjO+h4eRJwjQ87paOe/jtPj6SJ9NkEY4iBAkqqv+xA0MOr6A3OuIDYA&#10;xKAUvqeHT71Gu4c2w0RNJR4GVul49CUzNp5XQfFbX9BCPmPMWcAgy6pcv/zpP55k1uqew3UAQa4D&#10;J7rgiLzsM0dCoTYKuAWGMdj5pOwNWnVdSwZ0S7vOxac6PvXmn8z9NThA8EEYX2ARkrG+hFyNENc1&#10;04+vDcFVYGjzytBSJNNmuE4MVPaMBVw2NtWXsFjybb/MJrbNpTxfNSe6vVJK6WoPr336miG2/1np&#10;ka4JGyMDePv3XAWXMDYa4zf/+e/z1/7sj/yJgsPvSWD4v/7iP+HLsgj1EE0psx8AoxSB6HoCLYAp&#10;ku1ZllkpD5vWVqzIOUnPouAwcFTHOGigID+HuKsNia8yk3qYHfa39bk+s2bI4ZxX5JTgnBfVumGo&#10;i0CQOhVfkZuRfVXRaMIwSh9CHgdFnrXGYvA4rrdgfCQfRw4gJ0gRiwMlDklbXlc0wo6u1WeNLN5W&#10;T7JuejMvzu4fEoRSaQWuVJ1QW4QEF4M4DBqsMYsYQRwGxBg0sFGUTumjpQvEQog63qXWSFkdhTTc&#10;bc65ocZ9Tah30muvFqbHKLQdvf9UitBlY+z453qwxyj0Qe6dITPe8l8ppSGGXdBpmZekSNjTVidm&#10;iIZhUyqF/9wNnqO2E3GEYRhRWChS3pNS3GKbV4jxr3uDGeSiTGU1QPY6qvPYh0xvHS0swejd3UHb&#10;Jmz44Ie/hP/2v/mv8Tf/h7+Jh4eX+Ft/63/E+XxSx07QuefP7/DVr34FP/H+v4+f+NN/Brvdg3xf&#10;3rBuBdELEr4xQxS6DGVjMBVQkYCJdT8Y5ZSLOPqXdMGnn32GEGJtjtvWHtc1iWrYUPfCdYhIHd5j&#10;o9GcmBZcUn19b8uvhvXKoMoH+ErOy7D8gF4VAKhcthwQgQgueMToa7Pmf4d2uLs74s8+Er788hWW&#10;9474CgOf7iO8m8BBkM/9Kpn90xiQvMfixFEfZkPUZW0QkYwviwDOGKXG1ifpz1YKg7zUQDJZPUXn&#10;yNmBpT+dglu2n8g5UAhq8xyYDy0z4oBABeSkt5llT532yhQAxmy31dxw5wW1MN4wVMVdYG1yiCHK&#10;oUolwyriMAUb4IESJPCUxuCTKO/KEpRrgiKlJaEkxjgcde8LbbKQ1vKQTP68rgCC1IlGBzeIc2QB&#10;Vikb0rZiLQxmj8EPECbKDC4eNATs4gDEC0gDyeGgolqlYPZR9B9Kucrci+I2sJ4X7XsFAA6xeIA8&#10;iga466IgZjIKky5BXQsGLNVsuGv1MMwFEVTBLe8zyKFSzdXNgXNCaeTiKrWMEQAKeDkL1W9AQIgB&#10;g4q5cM5YE1fqW8q6z5zYe2RVIg4K6ELWbHFCq3dBxbgyw4OQ4ZHAgKpFJ7PTbgITg1n2QSH5yS6B&#10;PCM5AlME4JCIQOxQiOUnE1KxwMcAkT5IJGyJ4QvDOdnR1nTcMYEyQ4o+UOmhjgCvQoo5M4L2g63s&#10;I1w/KLe6uT7CMLuTt1z928ZckgbsDAdExsLAfF71/DIRNQeXhaLPRQDxXBzKZvWXDpdzwlUf1s7O&#10;2ubzev1yMVxfy6z17ckAXXOzdffqmTTPy1V2kKAUXOh4ea5Z0ZpdccDWgR5Xzq7ZZ7VPszuBmTEm&#10;yawM26h0bHl9lhgJm1vAhbGwCL1Flr2wkgcHBwfGDILPsh6IN1CRrDslgBWwKXrmmNUfNm+3fGU3&#10;WwBoYi7Nr2hnDGPrgz6yFWIiiqh9mk16g2x96P9XlWxmgLi+T7+0zkiDnlDPPkCV3137N0Dw2mex&#10;MHesBQaQ6/1V276pnXarjo9kaAs0CeJVNR06TkXbLNCo8/2g90V1bdWfQLVNXdjTL1BYUkPGyDX9&#10;CW57zj67+h/cM45yC4S7vV8YyqrTxINX1fEa/Kkf2fsOvbNAb1+tXUsf2JImAuT8bay4nC0wbYxG&#10;c2HqWe8IhIzGYmrnZY2XuJWHtde0OMFB4wL97K//4j/in//L/9H/7+DwTxwY/u2/8xtc0+nOaWDY&#10;Rdj15nDVA0SebkpHh9s7LOuCYQhIKYNcUW68fIT1kbEAREDNrMuCEMOhQ4OMi9uCgDraaAvA0EhH&#10;hENPEeiCV3Mk4zAoashXqIPdtzX4Lirfby0I4QYcDoe6qCuSrKhHgTTQtaCObNHrOFqQBWq0sh59&#10;qX22uqxHn6LuaZDG6xeHiGqwKVx7FYjJ1vtMVZaUFrwsswaGqRaxM+z3DSEM1fG395DOta81A3JI&#10;9JlCW9hjcBjHAbvdvgo42AGjtliL0gWBzNrwlbwX0Z/cFKfIrKbOsR32TbW1ICVUhBOAAAH66FFS&#10;C8SNKlQRKwMN9LXjfhQeuSOltm51Izekul9/zWE2apuhRmiXX+ex/L+cvdmzbklWH/ZbmXv4hnPu&#10;vXVvzdXd0MXQTTPIEA0WIAMKkCwR4TAy/4EdPOnBL9I/YDtCvNg8GnjgweEIAj0YIpBbNIMMHSDJ&#10;pi1MNRi1aYamqvtW3aq60znnm/beufyQuVauzL3POUXvqnu+79s7dw4r15wrV8qm9QJ3s4cqTMC6&#10;X2O336Pv+jTfjE984hP45//sn+OXf/mXsd1u8bGPvY5Pvvkmvv3bvxUPHjzAnTvncM5hvd9ju93i&#10;sPs/AQD9aoWrq6u4lzRMIGq1d5bbRB2oTIQCZk1Wsj8EPH3yBH51J+FuHl42Gljn2FCdoT99oXgW&#10;pUbcRyQOBoFJvrIAqC8JTYv/l8ma1Plj6FyOYPFNo7gkbTVNg5defAl3XI/dboeG4l7ltonh580q&#10;8q0OXo2HwIzgo6iXUK24V29SpUmTOIUAOT4lhA7l/geTnMvQtEZrpP45L/tckgKXoCmKsApJ51Ly&#10;phjWGPc/WsM185k8EzHkFiKgRKgncR8mEYxJARUVIdFq08akMJySzHjfAUPcE3U4HPK5ZJD9rgEu&#10;bccPYcK4jys+shIQQ5mjcZ2lMEDBR6OFqTDgxjFm/ZRz1WRP9zRGWB0OBzDHMHExwMdx1KRYu+NB&#10;cSIqA5xpQSJPfIMYIhhwAOvZkE3j4UZJOMS6muXIJefbGBPaICtPdj8Sc3RniEEpSphAXxSLEAKY&#10;nDq/GHlluNmuNNHRNI66ty+ev+lxGgbE8zyhDsLADDdBz7OM9TPgMi6FRJfTMCaCyrQU5WSSm2Pm&#10;DTaywjkHaqPDUSJ9xiGGAUbHHYHHCb2emYmEB2XIWZeS+uQVhCj/Ig7E8w2j0plWscnFsaT+2JBk&#10;NQ05cyPnxHGV+p54C1MyooRmKIemRqU2csFRk1RE/aJps6M1nmUYYeU5JaQ6hXisRtPgeDjGTJHp&#10;DFbZB2V1DcFnFkNDeAuSWpsiPEI6Z7hQugka8QNkw0PwL1DAZCKFfDq3mojUkVyfs1xfoclbX8Sx&#10;FfXI2MZhPMUVncYlQyCOw3GkhTBNaNoWHvnMVTlDcRontL2sOMr8pr6U4jbLmShaILZZEL7GBZpl&#10;PBd9R5BCj6xIET6U8RIQdkS6D5Qob10iLUBJLkVDMspf43DQvpTGkMxxCHEAUb+TgZZ4G/cIEjrd&#10;25vGQ7Fd/UzzqwZqIte0xADnY1h+PbfiKBE+L3pwephpnVmjCkaOvNviW+QZpbFYhIwG45RIfZK5&#10;Y0bUtSlpMA4pKsfYIElhtzITEDTjXK95Zh2wTROz+k/C96sx1smMGBKRFEATgXnMhqHMg6JBNDZD&#10;4rlLxmMRapua/rXPfYF/6id/5BsyDr9hixIAfv23/gPnCS9gVli7ZJihTqQqBgIpLt8VIJJ4NnJX&#10;FQCcEY8da7lCSbVNVu8XZUQ5RZ4MGVRksnEPlSigwnRVxeWYflqyU4WU5nd0DZ4/f47f+f1/DwKw&#10;vnMPq77HC/fuYbXqsWo9drs9PvWx1yAb3gHSWH1Zhp4KL2BeNpbPes/ATdeMMRPSAbdcg0UJWkMh&#10;VSGFjj0alEPmqcYAqhXoQvnWNuJ5a86lQ7Z9Y8YjK4OilAgBlwYgO9kYnJlFWmDPwqYav+1HQyaD&#10;lTBAZYQZue19uzrlqCLMBUAqw+c8b1nJTh5yS0Omz3LIdzYGykuPAzDv2WJ6bqOBn722Pu7x+ATe&#10;w1e+8hVM7/xZDJ/FKu57onOQc+hAyXCIWXvRdilTZ49hHOEah9PpiCsGVus1Pv+HX8Kv/Mqv4Gl7&#10;D8fjEVeUDhZH3ETdIYYzyiKJT3xZQq7Fszv5RGsCgwRnl5SgjuKB3JftqPAAgM1JEu30ADOuGtkL&#10;EA2VsyElKsIdjNOII6e9qO0+4qO/iHPXbSP+nbbYbDZ46eICfd/jmw/vYbPZ4j977VNo2xbd/jle&#10;evFFPH39NbzxsTfwZ9/1fSAivLu6BwB4cbeL/eUDyBEeraPD5/wke1SALKCgCrLwHYPyRsDnc5Ku&#10;uyxtatSBxZG0j0PwJyoDnAwnSlk4s8GjYYnMKXIiH7+itCHaixmHXpyFYxxvDv/JdGf6Ww9Pxq7K&#10;f1Ug3V+idYWJdbSElCDKvDvrcqIdC1VRaiZTPhtFeQ+yyEflf0Y7EzkH09elS+naucJ5RURo0h4f&#10;Kv/oV7un1rYh+/RHhSkXn2aokFT94DLaR5Qe5b/pBVVygIKfJxAXv8MtPupaTcjzGXHIOxtRgwJf&#10;JDKk1hkgSpfUm2RGSV92nrJiq/w7lY8ZnvO7Mu7rx1PhazCywNC/VMbmebEqI5ec+QaD54UsKWWz&#10;jic9dGYsMOXUcWYcPTVeADCJP2zD8/rya6ZeiOGRnlCeAHlNjAa6Rv55ZJ5WthPHZ1csly4WeMhq&#10;j3k/8zJUk8rF11n/DSrZCCF9RWGS9SX7acvYHB1qsNt3JEmpGbnVzRXfF3la8WLJSQ3dUXGv5Ljl&#10;Ykpe3MiGTVF6/u1m8VW+b3iHfHWKy6Zv5rvk3FBYR+TLRlYwSe2M/JkxHlTsRcsauio6br8IbzV6&#10;ZMJpyepu8dPiq3VM1XhMqGajItGf/sc/cAt059c3vGL4r377j7RtEUFyzkh9RaRKFrdhnDCEQJYa&#10;C7LMRCs/CJz2sjD0kDNTX9F2+iP7wnRSqraE0Rf9Mffj8QxZeIugVakSZHISokE21eZwSiv4WeKb&#10;Q1JUUxlRgkSQqmfPWWVJeq7aUaE8zZQkC7/Zg1S+sYdyWnDG8axWK2MYS32kbZMEZajiEy/NpChj&#10;qxQ27UYKTRJCLaRzNT+5b/UYEeeIWPuXcXMBFiLogOxRK5iKXJZ5CpBzeRlnoVQuXDoiVQKtgZn3&#10;mNVjAmQV2I7FFmSAfJ53sjhQKc4ExFT+eZUOkGyipGcuUeMxhZjuO87yIlYZYR1XW+BSeB7iiv6j&#10;9x/hNJyANs+eriQQIaQsrq4432fezlyxiHDzKfRpOMbQ1ZDSaSdS1NCorGhxZsYMcDoOhTnuwduk&#10;leMRJ2XGjfc4ppBL8Vp677HZbPDqvVfx0ksvIVxOuLo6oSPGs2fPcHX3HM+fPUtnjDHaLgJAf6dw&#10;5yYZqi3HZCRzgwl6Xwdur/RId1xUQkFvAjPHilYXganhdeIddbJPRmjd5bpycp5Ez0G0oFyx4A1o&#10;jj2V7g7NaqzkZQRybZAp2+d8xqVx3CzRX6FYLQipa/mjNMkSkZCZI4kyep0hBxSrDhl2ophIKahx&#10;WDux6v5Z48DKqfwK5b8LfMIaVgREh4xLhn3qYsVq5dUktwQ/ZVWP0kHpQVeqIo0RZDUfLCsuttoK&#10;X13ATZeG2ulvKxdQODwyDzfKk5FXBkzGOJLbVlBgoaz8YJ1cu7phL61phuxz5Y6JlWeRIE0qSIih&#10;uYXRamEABun+VjMOl9vRMPEKt0RmFR2eoTMV+FsQmcBfVlyK8SHpa/N2pV/5M+N3MQrK+BbpnvXM&#10;XMFJABqFNruMw6VWphckCjI48jsMqCPSjjlfbPDL8BfLtimH+upb1kj/KH59haeR5ekz48LsUaZn&#10;1XdyL7Ixlx06RR0Lqk+mL5TvJJlewodswdlwvqGr7gffXBcj4kfEm3rmGcwlv/iG+3XDVcrC1Hcj&#10;Bwq8v4n/lzfzd8sfSzaB/+03/pD/q3/0/X+rYX1DhuG/+u3/oJDNfSupJTMcEYZLiqW8z8mjIsRH&#10;+V1GQdyZONWXXjZqiES7AMZktm0sXbXhMbsf8pJ3JjdD+RxTazNPIDhkBSwrA8wAgok5VqZpPk9a&#10;NJcAACAASURBVImUvii5etQgMDATHUrhRXZnFBnkyN9LplGuyEZHb+UpN3XE/Sy+8DBZpmOzralx&#10;mDpJIJMVjotPqcse0RFSlkXbkA1DtJckF7FKicwbGQnCnI1DFbBCmFZh4RIGmcGS9tvCXwqMYaFz&#10;RT9pTvBJtxDBWNdgFQGF7xICs+wNye9ZES2ZH1lxNw3P1DWlOSTv0XYrUNchAAgnG56R6iFE45Yo&#10;SjTnNK36RIBvG3jXYBxGfPWddzGwQ3At2E1gpDMROQAhgCkmkzqlPTBe4F5JYfZkFEzWUG0pdu5W&#10;0YlCMSR65BjuLIQ/UQp1EbpyUwrVjiFWQ/vXOE4TNocYQvmaa7Da9Fh7AlHACiuM44Q1e9xfbXH/&#10;PIaHn64e4qt/9Qhd90rcdwaHw+mI8fETPBknjH/z53j11Vcx9jGZVZuUeccxHHSb6Kn1if8pbXBS&#10;hqN/eEkZyX/j/Cn/Axb4peBaxBeuUSlNJVS2c1qtzb+zgssgFXDROIvJSXKDpdf7+p5r9GlSrErH&#10;kxUDRukqFCETXrkgPG3bEkonn7Y3RfKQGnYAwpQUqll2iuRkMYMjQ2uO2RjkttbU11LDuvYqDUNp&#10;1xiGVR3XKeLahcKZurAKU7MqllcFR6UPqOApL2cEK/DxGjy+7Sq7w6p/ZgdCyJggjkHD7yPac6Hs&#10;WnaqJ10UTghR3qCGdCH0RJYt6DazlTUzkqwyWd1F8gyk+Uh0JXqBV+FlZKy2w7NkT1ZygRkGHKaP&#10;pg92yigXIMr0VuAQ5T5YDyOZP7oPGEBeSTZtl5QKA9zZSDSaQZwN9hkYgCvekL6W/am+2zcIUQKn&#10;sVoHjYFk9cW2mEdU8DfFFae+BFQlpTgnfGOeP1/UT9UrluBTjDPxYyEU1ka0eXFIE0G3eene2Gqg&#10;JZ/irDul32yddGaEhDm4cpode+9mHnjj0wqNlEebRaOoS5n7hn7j+K5poWJYlesj0V45pmJ0M15j&#10;27HwpaK4HQ+Qzy6sq60vKv/ovV/7/Bf5p/7zz94uaNL1tzYMo1FohVrRJTX05tcSE7jhqrw7ttbr&#10;PLTxmW0jf+MiFJMW+p4NAjlLUQR8Xq3Jwp1BxbI8MWnyDe8E6WK9RDlDWD5onvJZgoh7HZxP+xI4&#10;IKRzZGQ/TTkiO1ZhQFnRKiCXPGzBwEVJ35TlcLPHdkqxUteBXrKc6cK6MQ4ZgJuS1mkUDDsg5132&#10;Quu4shIU6v5ZxkRJYYF9r+4rK8Ml4gVgalVLtw3jT4Y70qp1amTCMvyWPP1L1wxt05hIhMQNjCuC&#10;K09m9uYbWjF66XVrmuL1bLsWruvj+Vm6Vy3jKiUYxjCynIXLkUPABO88urbFMAx479F7cd+Wjyvi&#10;nj0EYnZl+forw09/EaIfhPOK2ukUz6EbffIJpqQj2reUnGVo4p6vyezZbNsWAxEePHiAj63jAeur&#10;wxHMjG1D6PoeL52/gd1+j/FDwn6/x9cefQhmxr3tEXfu3MHuyQ737t7DcDhh+8IW+7Sf7/3338cn&#10;33wTbdvE/WqJDcVkBpK0JZ5vmHlQFfKGPM5M8om36LSKwsRZAVFlwNJ6NgpLjpwO0BWFgWMK9+hg&#10;EdzltBcDqnQRCzfMjh07X3E4RlUqlEmD91bRNPhoowzs8yIknRnW5b7UdtGPhXvihCv7mPsiR9Rk&#10;piKCPN6rHf5WDnHVZn57TtPXG4pZZpbGYSrPps5CcaZZdUthfTYMbIkobURKtJ3ib8lwGTP+lY5Q&#10;K7lvENlxbORvKnCtupAVsOyMBXLkST2Pi7oDCT2WuKk4Tvm4KKmUOeT9x0CMKErvMhDlQqEDzvUZ&#10;ezEynQlt2z7M6mGDV8yzc6NnQ6SMC+qEVPnMGpqsMxYHEdunqNvAlCnfR0yElUanPNrglR6sbgSc&#10;VWJnx/RVUJIs4+KI0NVbed/MKwncDI2EwEV7ZQvGgC1glpx4H2WbTtF+nsPIVjLc7WcmKEBW7CK/&#10;rXuy9Lu6ZKwodQ55RC6v+opjx2LkTRFlxReqoJdJ3IoaQTjFAbugENsue3CbHnBN78yTMoEjpI1C&#10;/TF8v3j7ev5UOx2t/lrfs0okl1Aq+Y7gQDIqC09HLDyrtpBp5Z98U9plQLOxS38Y+LXf/CL/1D/8&#10;aMbh38ow/Ny/+X+K0VlculbhTQOwe8zqadYwUssEFalsZfLH3LTpXUuyrvpRz/yScahiJQuWpKSp&#10;oBPGaDCL7DuclGXtng0jZWUZjlLmUDCghy03aRLzZncGF0Jp1mVBVMl6JMRpPys4RDBW6Y8/Errk&#10;NrN5GQEwBsOwE1OIIicdyKzKrLxfTqzEWBdMk8WgzWmltQxyH4Qh5fepEO5p4Po9O+9rRdQQtMLa&#10;cr7MzvJw5Pl1jDXe14RIVkHIKcrsAOoKygbNczZjCtLFPLTis/Tqz/saqAHBY4JD067QrFZgBsJ0&#10;wDCMcbOf9CNKmrjPzHk430Qnh4vGTkDA5FqcAuHJ5QHcruNBw47BaCLcp1PqzwgwMNq5ISCriRFu&#10;YsiJEPfJky0RaE/vRQfK5JMxk9LtT1MsPw1DpMNAoMBYh4DVqsfrmw3Ozs/wyt0YSvoCjlitCOer&#10;u+i7DoOLyS6uvvYQ4dkzrB8ymmHAOcWERKvtCmfrDt26h3cMch0GD9DuEg0xzj/4KsJXVnj1098J&#10;gHHZ3Uv78mLI6nk6KDg0iTMk2hJjXEJ/it9Kfxn3nApBUh6rn4IrCzNv8V/3DybyEZoVZTV1YUFl&#10;oawkVgqaijjhGxrCXNbClM4mrQ1LstloYyViC8o/gAolvaCTbCHPRl+OPRj42hX3PJp63xcgbD2t&#10;rt6m3Sy1rfAymaJFcdAiZcUZNrmcsdeLDmYwlophWTY59mTUC2K0CI8zxp9m1QucDUbbR4jMmcPT&#10;VI96bpau2Lc8AVkmo0ielJ4WsmomM6orbkGcr3yKHhCCy+0BYHYlHOTgdDZdtDUJHheDsR2Qtmoj&#10;hNQwtaJReEWsiooVbwWTJYNiXhIdCb9hQjxlJMvOOGdiaCAl7kg4Q9VY2cqy1GdpK+GoV8NV/pa6&#10;Xj39BXZQ4uPI9Vk9g0AaGSLlRQ+QfkTnemmMwvBMVdiEr0i3HOXV5KJvRWNgk+k1w72aSzLjqsZb&#10;h0oXmh5V9xZIJc9VBCZVTWhElk1eSOl8QqrkyUL9qvnos2pPaj1Uwaf0bqgQnmY/bqf/m96h2riq&#10;Ll34UPyp660IMoNITJPqRixk+UzN0Wb1CXit6C4Y7lIfFmRXxaTZvC4GIafvOdoo8udf/Y0/5H/y&#10;EcJKP7Jh+Bu/+6VZtIJl/mQgZ3VxGUAOKbhGelZKqzCgDPjSmy5FS0Jbqjs+C7piSEsfyDOe2jUG&#10;IGdzIY+t6rMcIBw9TBSzuiFvGHfOaabPbDilFOXJG2fPJxEm7UzmzIWRQRSnfP5Kvm/fknO5VEms&#10;vaP6XtWIMEnKTFWUVB0fsmKWmtZ7zMbbWk5Jqj+tNyThoPWJcpwUDu98ySAtXwfrSkeBZ8ZwWro0&#10;PIa5yJomY7VMVgVrRaeqcFRKcdlGuXeooJuMWajVlhJmJabOhQsr3ORdGzZ3PQ4lQZZcfcyMru/Q&#10;bDZwzmM4xDP8ZK8eGTjH0NN4hEfTxPlp2GFIh0WP6Uw0Z46usQoSB0YgVkUkTyoVmo2WT1oIs1m5&#10;SvU6atShos8p06+cQUltHMeKPM62Z7h/7w7u3buHO6vLtFLYYLfb4dkHT6IBul6j61pcPtljv9+j&#10;RzxWYdO32G63ePDaGvfvP8DpcsCjR4+wcSs8e/YMvN6g7To0vsFf/eVf4f4bn8Bms0a7ihkcx9El&#10;mk97LE3yhmwYQg3BnOkRiWaMAmxwICuL9rvxuOeSEe+R4SvHswh/csHp7+zPEywjhb3wmwXMgkhE&#10;yYKpY6hULSZJHiLnf1k5Qkp4EhKeowtifdlfbOiCk0cWBv+Kv5nerPzKUvwaWZWryD9FE6t5gMiR&#10;pdeZE9/UEc/oVNTzOf8sy9U7zFLT1T0290s57dyCYUgVpJTk2DxPuEKJZxe8E+q8IgsXxSM7zlt0&#10;lUW9gYyhYp4zYsRAMloYbM4HywzFclvrQKs6WjQ99zmaPiQiidEqVOonuTZbtQF1NkJ1No0Cmfnv&#10;0upOzGptUV+yjgsdheK5pZFUvpprTltn5F6Z+4sMjDnzDHsZ3CCQnp1cjtmOgItfRsCCQGibFgV+&#10;VvK33GNI2s8EzuT4sMaoyBr5nSc1RwZQMgwpZxMtB5jBmDLi1+OuiqN4yQCDyKz42lHYebJ1Vigf&#10;UvqxYiXVGASafIlKXqg6znV7NJf6InCwc87l3ORV3SS+6myddf036GmmB7bxoqqiKwtvaxi56dfi&#10;RMj9aqy5f1zinny/SUeX2m8ouxheK8hb1VTej+WKfcl2dOaeyPBf/fwX+Z/cElb6kQzDz3/hSzN/&#10;Ru74/HdWgOt3WJnKbCKwNKESlpFfX0JOUVatsmIZNhWVLwt7SkaM9DsbBVwIDSvwrFLh0vsx+iIx&#10;k3RKhkuHTiPtpwIziGP4kUMs6xzpOYwyuGhcxQ4VnlADzviVQcZwyvAxyOMI5YoDFaAos43a+4K0&#10;2imdrbiZNv5TpRIA7Ha4YPDCjEtqgMI8MlYVtkmJFMNBPI7W4C084M7MD1eGWoEzVN4TYUVl32JT&#10;5nvtta/QN0xxwIXSqwCJeC+ZI/MqrmgucjpQufFbVkPMj2L8gJxNJPifB8bmLwhpT6CpJ9UlV0AL&#10;BiGQR9NvsN6eo2kaPH+2A+93ho4oahHOgZ0DuQbkPaiJIaLeeQzMCGn1sVttMU4jAnxkzs4nuFBi&#10;1nE1uAlHAIBPRmyTNH2SlW0nRkBK/c8xCqFNh7mf757EdOQUkz1Rt0XbtBj7s2iYnt0HgbAn4HQ8&#10;4nI44DA14F3Aho545fGApmW8QBP6foMX72zjsRRXO1x9eIFX4fD8dETbMNbrNbYffxF93+ODew7v&#10;hx1eaiYc1hN2J8KRHF4+X2GzabA+PcZ6s8b7X/kiNq+9BnzsHN4R9j4eCOwZSagG4/kzO+fU8HUJ&#10;W8QorPhYKleEkBq8DxVPzr4diYhItIbMou1vSasuNrv2IdGrnPPFifZyO0khpRwBIQaiFbYhZUXN&#10;nmUuaNWGugtZxLrLtVMLF0lQAyCm07fggow9vu8klFGWQBbFhIG78K00HokRma1IiXPGJP+wYZuF&#10;cmM+89zL/NSaT9lOYfiaORYZySnZUZZZtkVGHUECoHCCSZgx7NwCgGSBRoZHyUNtR2KJWmGJbS3L&#10;ZdsZ4WmZFXLiS+JIiXSjiiMJCzbJ0UzbmR1y0Z0MFYsHyUBH3t+YeS+g6Z+SvMq6h+gQBi/Nn9yu&#10;6DEG/5T+Ms4QZfjb+oRPyizoPCS+7V31hvTNpbaNasYBYGf7bBynylu4nEeLE/qTFZ4EqLFedT+V&#10;txBlZEkcx+KS3FAckDaScugWay0dopVvxaItOB2jY51RUj9RimCxOFzjs/1e0xaiflNUoe3HQTkv&#10;W22MDmDwOC4qVOMw6Olgs7bKGKRMpgvhB1RUVPGXhSuv/lExCPmdw/qR+H3pwLhlQQ9LWVuLK094&#10;AeOMfjwrbi9nxqxj5xrbCNXw9J61K+yzGqeqUZn+pGhByu3kjjJKzW9ejY32osVyNwNYnPOyVvLr&#10;v/NH/F/8+Pde+9KthuHnf+8tFuSyo4lwtaOzARuoBg5jYJkVP724+C74ZQVgzipXrRiysNe60pK5&#10;eMMZ67pj/+zUZO9dvW9Gk+RU9yXrJiEemBw3Egew9zmMIr2jZ4wR5QPgKRqP8Wwnk4GMsycq41M9&#10;n7cI1dl4DXGlqhwWDK/YaciHMCrxKArjJSJAFH6pQ5QfCiB22l7tBcttqNlUKC1OBVFNEJaoWdvU&#10;1VgTW2kVTBWWFWOpQx3+VheLxzwpKTI2M00syn4a8yzsjkoc1p7r5nLW36wwMn22TL74xqbCjzLG&#10;uOeuX/VomzbjtXoUI/wsvCnhLTPDNQ38OMJxdHKsN2vsd3uAUvi0SyGDSs/iVcz8RcOYCpaTS5Bz&#10;6LxH1/VYN/Esr3tnL2McRxynqAAHH4/FOLkNAMZzdnpO4DAMGI5HHA8H0P4Kl5eXuH9vQNu16LoO&#10;XdeBeMQ4jBgOB+x3O0wX8SzA++cP4J3DOAw47PfgfoPNdgPvgddfew3DewPWmw3unt/FaTjhr77y&#10;Nr77u78b77zzDjabDVavxfO2EpdRuAWdtITRDJABgE3OJP8snajhUf7RK+p1ZFDC1hXbksy6skIo&#10;R7AQEcgZ3FR8tGhGM5zO5a/Hu9mqeOWZl+4u1RCfZcdg1Wj+iniwu/2dPdxG1SzkUymnyqx2poNW&#10;u7zhWgoHLY09o5SIXLPke5vhJL2o+YBVzlI9GhGR7hHl89QsoDWpSmb+Wo+UDWKQOa/zYceRfXNW&#10;40qcvADbrZpjmRlSlf44/7rimXhKfVB7HSKqoxDFTPbkFLRT4kJt1EPAovdihSzKcYItjGNXcUyH&#10;ITqEK/A401LWQ6xSS6bvANA2Ta6+hqi0r+XT/FNuFzIMBrCQXZ6ENislVccpvGP+osJBHd2zMtnx&#10;Zfm8ldfZqcF6n8xzZ4TtLBy9ukj7Xc0Llc8tjjlv6GrJSJoZDkluC1XM+sKzRC2cCD87nS0+ctHH&#10;QrZDtmpV5W3t6qAT2iOtpfxSw+CGMZvfhVwCaf6MWWj3NRfNdmmXV70gZusTh80M9y2euXzOb640&#10;84WcI0MHXNKPbu0y9efOlLoKloaaeVVhMOufrP+aavV3MKGwMubF3yULN8Of78H+3O9+iX/yx757&#10;cVZuNAz/9e/+MRfnZ4hCqD3KwtWGPwoQslFhBEt292XGCYvzxuMhDRsPHEALzKealRmDNwKRqNjn&#10;JYqRM3sEhKiCMS5UoTVHNkhRBqOluPbhfQyZIkfw5HGaJjTeo20b7HaX6NdbtE0Tx86MkA6AZY7v&#10;yl40GW/bNBinaZaVyMIwdsOcE4nZ10ywC4afIvsMLmzKG8aMfPyHvlOkG88tkLf7xepe5ZKOfT6U&#10;WIQgSXw/FYpx6nYhOGwoKIB0jEGlDALF+C0M6vfr/olxZv9pGTL+aOMRKmYswdkKc8ukJjahDub9&#10;zPq1GixRP+XBGLqpfuv4hZllupnQIISAwRF806DtV+j6HqdxRL9a4TSkdyXkFGnMRAhEGOEAYngf&#10;38UxgJxD37S4mi5wGg7YbjcYB8YwDDhbrXA6DThdXqJtW6ynq+hgSdlnexcN1K6N4dWrVRv39PXx&#10;wHgaBzADK0doWoe701M06xaY4t69Hbd49uw5vjZO6Pse7NfpeJgGLnTo3DmAGIJzGh2++vg+HuA+&#10;njcnnLkz3OUnCAj4xJ1zrDcjzu8eEULAo/1FcuyMOH/hDu6dvwjyHliP2Ny9i7EZcHV1haljBAds&#10;phH3tx6vjCPe/rP/Gx//+Lfj7t27aNYbHA4HgBq4roWbBjBSWDlzoneROAB4MnwhzrjFJVLFJSsR&#10;gtsZHQTvsnCQpC3MEwqMZYC9Vx6XD9al5Nwq6ZRDyHUi0YrgfWGE5cQXln+JWLSrNJbGQigNz+jI&#10;Y6XL0zTpmXxSve7LSqJoRrsEYAa3ap+hdieoWMu0Bb03wdQ5uxht64vXFoqUX6wMpBgKnB0xdh7y&#10;WbeFPFDYyfYGkV8wDjTKstvlPZ4il608GMdJZZKszsQVf1E2uEKfCDg5hYEREtplo6QEmEluUshu&#10;y+8roJg6Ak9omwbO+5TkLej+fucI4zhpc1R+qfqzfKnhnN4goEweVzhzUeApOdID5jWiBeY5uRTq&#10;bWVw2SHWrKX5uq3PRdm6vvRXeIhGKjFQhvygULtVkU5Jx0JK5OWFVyCvSmQnbJlEKivHVPQhT3vm&#10;IYV+kgZdqXaxP6JlGNjCvld9m71Puf9LkLN6qj4x+Dc3/OzYSB1zRUgiLC1PWnbp8o0rngmNCJnP&#10;E+RUSnTh5TIqs6oAZlsQRM+1c5XHW8I/4QNRjiaReeNMz9bxK3239UT451VHO4cEyosl5ej0XqHX&#10;iY5IFl6U35M/tS5cQ8+MkYrBF190/DddEjkzo+H0x9Ifo+wnAVHHuLEBYYtszCGzAELigNdJAgP4&#10;3P/xFv/k3/+eWeevNQx/4/feKmBVEyeq33WohBhv5d6O8t15Pbak8agkxV+yDNWbHa+dElr+wZYo&#10;TDdmyCHEZ34z58PthTnG78L88upYXFmLq4lN08R9csowWIWLS6uGXddFI8MY4957NLIHqYax6asr&#10;YkW4+Ihj5sTryYI4K2KVIjBfzapgYwBHRJjSAe21QI91ZcN7fsX7jct7xKROWiDspf6B40qVNrZw&#10;Oe9LwSI9TAQiK4bWE2NYidadQyaMkkA3KHz55RvHQdftAckdvbH2YEPBUvlSiEnNtDA2BihgGids&#10;wwVAQDO0CScSeqRwaAeD31yu3ndtF5MUUMTbe/fuoV/16LoO02FCCIyu78EATscdphDQ9x2apsG6&#10;i4ZfRwQOjJV32G636Lu4YulkxYrHuCePHFzj0PoGTdMgDNHJItmHA9LKYYgrhCNHxaxp4nEUnJIV&#10;NIi0dXj+DO9/8D78xSVeeOE+uu2Atm3B6Sy/w+GAi8tLtJsOr736Gk5dh/Vqhe12i8uLSzx+9iGe&#10;PX2Kl7uXEULA4XDAarXC6XTEu+++i/6NV+Ccw6NHj3B2doZxHNE2DTx5jOOEJilZ4gCpw9avu7Jx&#10;eJPi9xEuXv4p9XuS8yzlfl4ZAVIoNaD0xRX/L+TDzLFnjA1rGJrvolzOwsOTIuIS7KwRWDs1bcTJ&#10;bAVPzvEziqo1vEOw5UV5Mc+vl0JFd/Mb1VVlb1DeZAwMOxb5HUKI+9SlDGWYpMLFfIgM0LLCf32T&#10;4BuK96QvXTdfkVBjG1EJ1HHNvygU9P1SDCFn268Nw6TOiBFranWUVyZefPEVbDYbbM+26NroHJLx&#10;MOesndexUbsivngtKAfW+JnEcEd2fCSxmhwnPJsfUZYFZ7MSZ8e/1IEFebyo65QyeLnG+HcaxmuU&#10;4yw3suMqbY9J0SQhhATfso/2/Uy7hSaZnTVhUh1ElXzT4ZxVdMEw5BwKXq7M5msyhneuJyNhPoZm&#10;EQrXPrN23pLBI88EF2IfobAQ/KmP89DZkeEYx4ClQSlT6xUK+9SvMIU8VtQXYRoHowNmA80a9nNn&#10;Tu7rEs+0sChWmbV/uT4Omf+HKWAYB5xOJ5xOJ0zjFPmT7ZfpChlYxAHnD+2hyCEgGU6R9kSE3bYw&#10;EHThZU5bseDN/P868TBHV+mnzF3kErdlxo3b2GKkVTHP6ogjPfvdbpkDCL/xe3/C/+hHv6vo4aJh&#10;+PkvvGWOWxECRp4EnQwzbvMzgztPUq302qnMHNTCT2oRwRgHnw+ILBunIvvc/MpEydIL+7RUoKx3&#10;QUYiY3Ax/LNpGrRti7Zt4bxPK1RAXjuKAmmIWSPQJM9lzEAaz3AD4h5DTw6b9RpnZ2domiYL2xDg&#10;fVMkb7EhT7b/Lp3zlkFawmJxSZ9zOdZnVCgkERzR47kM1zTudA5d1Whdu3IEKzQAgEPcY8SaGZHm&#10;Y6YS67IA5rnHzyqXQLF307ysfSk9Sgv3kOFSKKy2uhsu9RDX8NdN79VzMzfXMRV7OTiDw3Mct55o&#10;S6vqrfU9QCOmk4/GCTkwUlIQsO5/1Xy7RDEclAgBDiE4tL4HI6Dt1minE5z3WBEw7a/w4OwBpumE&#10;4zDBcdwz4r1Hkxj9GR2xaYCOCMMwoAdwRj1WPiq/3seVxmHYgUJAT0DjWvTBwY2E/b0jiAjdMc5p&#10;CAyeCMPJ4xgm7BsP7x2IViAAnseY6TSM4Alo+09i5IAnw7t4/hR4/3IH5z0e+5iM5/Wzc/Bmi/Vd&#10;Bj04x+rZDo/ffwfjV97DxeUlTmdNzEb8Yot+tcJ+OoGoQdP2eOfhQ9y7f44VT3j6zp9j9cZ9DE2k&#10;9SOdgUMAUXkIezlnhn7JzpudbypmfB4aaRWKXKeUk9A7W20WptaTnNrTlTlW/CiRTjpa92fOm6hq&#10;17ZtYVGvGGr7zOioVUU98s64aqSGrfPah3IlsOy2DE/7WCg0ZhVU+phesIchLV5c/6xhkA+YlzmL&#10;/TQGeOGMkvHnUGTLW0rFzmZdLXmc9EXT2XOmb7tSlFotlTn17hOCGrZGxVlginOjJ401WlAzuWDH&#10;Gw0IyVCdHbPOEa4un2McTzid9nGu1fBKrQQji3TuDRLcptjVCJOGIVDUFXVHpnhJy2RgGsdi+mic&#10;rPX8LPav0gEKvayW7+mznL/yisldlmgiviPHeYgjwlHONBqYMU1TqRdSOccxM/u8H2ok6ep+htNM&#10;2FcKr9IKAE8V/VQwcikHgzhF7Gpv/J9zQ5bkZwBbgJBRdbNxVc6Fc3lL0FLE0W0aRFxUkFaXdIhS&#10;f7HfibL+U+gE5lfXNsiruHmc2XDlGTisEegW9gjaEV2/MBCv5BcAEFcHx3FUw3AcRxyPR8U/cdaS&#10;/FfAL42hQp8pGNed1UF1LHaPbv7GQFUXF6UW0X3pWso6z7YVVfpSuUQnIoZuOSdb+BnX6Jmq1vts&#10;uJI8A/C53/1j/skf+zvau5lh+JtfeItrb0rqpzZ27aoDSo8gQGqdkz3njnKdqjAvII4agygJqSoV&#10;UaFQokrgxBoyI4n1pb4WHlWrNNNsssX7Fz3T6bCJxOCHaYwMVM+jiYbhaM5nYuaUqj4rN7LUfjqd&#10;cDweMU5jRgYOcH7K3p6K0dtLssItXoxi36KQRFmXEczIzEu8nDciJhEYteFovEeMMqtXLfwIIG4y&#10;wzQMXBQxaacMhU1tmKWLUvhnQguaJGG5DBfHnlTMN8EXIsRsn1K/wkLyhgIa1jAvoVS0u/QO8+2M&#10;dYkxVV285nlq38dQ3qvhCqvVSmHVeNkzm/bBskuCNa6CwzcxCUzfAwDGYUDf90qPb775Jj58/CHe&#10;e3qBxnuwX0WHStPicDhiHEes+hXaNsSwL4iBNGEYBngflZDdcR+98hzgmwZdE8OzfYirzmp2UwAA&#10;IABJREFUAiF9umkCgWLCmxTmdDgcsGt28M7DuQbeO3RTFCCUDKIwRedL27YAA8M4woWAwxDr2fOE&#10;1197DdvNCd573H3hBRyPR+zfe44wTXj8+Dk22y3effddfOxjH4PzDldXVzg7O8PjJ4+xe/gQ2+0W&#10;T58+xeXlJdq7MTtpwJSiAcrMvep9Trdmx3hSnDtmKVdNsIb8Gpw2dWZBkXDQKjOCFvI+Q5hxxler&#10;mHCiD5V9c8GZenut/lPfrvl9HUpuy3EkEG2QwDFHEjttk1xO1FR6tWWsMm4rOPN3PcfQtGnDnj5S&#10;KNFNAxaFJnMnqFGIcnVORml0Y12pX1yxwhJ/snw0HXeRxkKJLrQ3Kj8wZyTpnVDnq0c9T4tQMbau&#10;pN8q/uTeJpzVaA0S+ZkyeYNxPB5wPBwwhSmu0CXlP86/wesSyh/tKt5beFwYhkZCVQa6lb0cuJjT&#10;wiFZOacXvHlFX8Q2UGNH2kjtk6XPBVzVUNtCz9PaNasoczYMZV9bPNMxy2zVqWxfBR+RdaiCp1hD&#10;qRx5/GXlM+W5nDl+hV5S2wWpax+z7pV1HtELS7hknrlM3/pc4G/6Z9+QLUI1/WQHeEawJT1uMudw&#10;L0cdlfApPm17xXfLp41+MtOBr+NtmT81vlG6LWRD+uJtKOSCGNA9hkt6Lucxu+SMhsKbkt7t8/t2&#10;dILzkx1rNXoye/iukV1ULyyghuXNK3qL+pfZZDrDr7qPH+ladOUh0ugcpyx9EhE+97tv8U/+WAwr&#10;LQzD3/zCW1wQy0xRyT9qxKP6gFrh5DVhVZ4kAuVDlWPR/JQBmu0frABhXpP42aVJECTJS7TpfXla&#10;0EO+P+82pX0dJwzDoO8FjqEkDrIHMTLlyfnYihhaxtvWeI/GOzgi7A87XF7FUFJOZRgxacI4jlmx&#10;KYgmXzm5zlyCMWA8PqVCoAqE8wUTyGEfGQb1ilQ5WZJGEkVhaSNvnq2NwgRpGmBDEzU2PTEel/pX&#10;e7XkHaJ8jlMWBplIbPgnV89qZszIYczCslXxm8FAQHEzCd8UDhhrK+lC3rHjv/m62TC9qU8MYEJ0&#10;duynEe3KgbyPoQfexzO2DONz3qFpO7RdC+56OOcwUQPyDRoAbbfCGRN2VyO+7ROv4/d+833c6e9j&#10;vV7hwxMwHHZYnZ9j1fU4jEcwPCgQpiGgdQ6t7+CnAcNpBPGItm1xPBxiuHXfYLVaYdtFg9VNUzz+&#10;gTowM9YcDVQOHswtGt9EmedHTBgRwoSJHTyPcOQQ6BTxjC7hvMdrNKDrOrzoH6BpGjS7AaerEy4u&#10;P8TxHNi2e3TbHq+92OHBC6/hSefx7rsPcfH2Ft2+x+HqAvvtc6zvrXE8HNG4FuQ2uHj4GPc+tsHZ&#10;8QlOX/1L3H/5TUzThL1bpTCZtMePslKnk0MGfyo00Rms0r4VipEWJEhWE121UAOHF9+XSwwO5ffp&#10;L2uyhMyQxNBcpohlOphl/a1UdwfJ/2ngwEm4gnWPlu2vbY/NczKwlVbINDaDBANgU3+ClyRDicru&#10;7ckTbJXS4FxBquSgDNcR2BxBBuWFscwkhonBFevYm8ZQzUnZcoCsspUKkyjuJvfGAqsjjMp+atia&#10;uqpL9VnmOm3m8ou2Y1p/dPjFFass252PBmOYJozjGJ1Y6d1lJ9nN/FtCuYpSRm4ovaUs3Cq7OMse&#10;nfbaOLB0rHRW4v81lrUWkBVLRt4PNcMDIJeRwaS2vfOqr9X9VHntCEh4kvdLcjyaSwxfMUy1bs4w&#10;SPXEEGAJTRfnbgBmSKONZ4ewhZ0cCwI5zppgB6bnUlr+qbIVZrxmsizQSb6KEbzYOeR94LNZyzyY&#10;E0+0yhSRwrHmX/Wl+HeNcqsLHaYMGVzXLTq23+ZboRNxyVssTtnLgnRCKByPpR5Z8t/5FfWbpZXU&#10;DJ+A0vFQmkCSW82OqkCVgr+URiOwvEfzFpWuLH1b2tXqEjyR4TrhgzfQ3831lfDOr2Q6vdaM4rwV&#10;6V9/4Uv8j3/ku6kBgN/6/T9lSVdtGYi9dPUGuf6Zgr/sbolfzTl6aQRapp4kfUcHvISYGQEJWMq2&#10;nWsRoKfSpQynpC9VyFQI0Uy4EQ5CNDlUyXlK+1CkI5yVPI5Zo1w6FNx5F43CJq5eOOeT4RNhGM/y&#10;cookDEEc0kPrC0MWdr4SR04femeBaCXeOGf1NO+bWSaye2ysV421fmH02qLy0VimIDwL20KIESTW&#10;PxuA9re9Su/eLJ19rNT0iAzRZQVIhmwNMxEmijM8xz/1zEuLH4mLzJnNbPUC2iFkbfV2JnW93Tln&#10;kvlRxDcCEJD2y05RSZCECRLG0TR90ru8KgnOObCLIZoj4nveR7jKftk333wTDx48wIfv71KYdKPM&#10;q21bjE0T2+BTTLLUNGjaBjzFFcPjISp1zk/5yBWO+xAAinMD0lXOs2YbBcwpZiW9gy0A4MLFfUcU&#10;ooLYcux/4wEih9XqHCEEdN5kCg0BU0oawcy4vLzAiw8c1us1TqcBbdvghRdewMOHX8ed8ztxJbB1&#10;ePLkMVp3B957XDy+RNM2CMlh1LQtHj16hO3FBc7Pz9E2bfbqy3SJfsSc6P2myVcRo3NdIkRWtqLD&#10;QwwsiwZ2D0lWDrioyihOQF7pYFOHbVd4feVVKspYPKxogKrPkEIIdeWdM98Q3qH9ibpDotHIMDmY&#10;5AUWxqK44oZL5YzUn4WtwugWAqX6B5s6BSSU+dQ8YsGBqVwxzFpdrtbOA5t7qL7XexDVMDT8KKJl&#10;qRdoX+v5omrGKBvbXL1vK1Lspez4nAPOyAE5FkTPP03y1WfDhpLj1TmHyTnzvuGjM8fF306x01dE&#10;sVs8BxcmIQdmc0Ii06uxXgOqOUjsnQUBcH0ounmZRA8o3xccil2kGLKQ8inYDnGqe5qmyjAorxjK&#10;DXWmRHnNOdJj4aUiOsgaWLafBWBKWWdhXqxYLVzSd3VWlFXO5woLsKwvwx8kOZSORecjwqtp/A0y&#10;PBt21shPjaT3UiZrkG5P0eUNQhnxZRZb5JvzWT8X3lnzbir+GEAZIzKjIquj4PYr59WocbaOXCOQ&#10;cdIQxHAtGYfwL9u20U6pvFdO4zL+3jqOj2gYljOX/lr1cQmfgRlbnNdLOnfGssw0WfCneVMwC6a/&#10;+ft/yg0A/IO/950EAL/9+3/CKpSWBpDHYfn/DCaV2qEKuAosyyBTT69bUclIVgPeIqbpX3FRibPJ&#10;2CgNIGSAVu+YykuvW6qLTIrgwFMcOVfpehFDkKIBmGFBlM4vJDkDzCRdYatkycb7WZdyfyEM0hTi&#10;4iOVFIOoVNIi/5x0LCJspS2C7Cdg45mqah5RGZ+2o5USYeOt0yPf0KxNeZcrbm0VUrnCTVxV+sD6&#10;dtH3SgcTiCaOivK5MCi2NdGt63WC5/odBu8qmip7InN1G+MpOmnaXOxJ+qa+43geoXMIQ9xXOAXG&#10;8RQ3gO8PBzS+gW8awHeRXuXAYD8C1KJdrzEyR4OORxACzrdb/J3PfBr/9Gf+G/zsL/6vuLi4QOPP&#10;cPfuXUzOx6yccIiLvS1ADSbEPrhAYGoB5xDIw/kGTB4jCDTFkG3HFE9fJMI4tHBEaMIKHBjrg0cf&#10;gJepwWr0cKcjmrbBCxwT0LwwRYNz6xlN43AxvofnF89xNqbQTjoHOcL77Rbb7RmumiM+dMAr4w4n&#10;PiJcfojRe2wc8MrdgCdX9zAOAzbNCWF3wmG9w3q1xmkg7K4OaDcNsJvw2rbB8ekTPPmrr+CVT38H&#10;1n0XN9ibA6xlCcEqjIub41WpW5hoddSRUQTYvgrxvALQDLVGpuTjAZQcSI1IVfJIVgBIfy9pOHJf&#10;+X2FjUUY7Xyk0FVNwyPyeDifo4ic7p3MGOSUQaWMyDQNRG7mH5qcoiAq45G/hf3c+Fh5yZJSIgqk&#10;7K2T/tgSMaukKNKsdYqsiXuw7CqPKv5Re8PIvjBcBH9k+4PyqfQ7r4IlxcauqCzgo3VcFJjIcVY4&#10;yWYbPl/K5FJhFMVVy6fVIwkfj/uSXTISVdO45rrteVKsF3QjGUMEV6JFORRQyrIJRZYtDVKXzplB&#10;2jxQeR3Z429wz5QXHaHUA4SfQLMG1x2PddPiHrFcfTQ25mUivkryvKWXZcbZniNKsuKTRsd5v2Lp&#10;bMptSHtFz42IFtouQ2bj2OaGw+JIzd+aO1UsrWanBLM9yL6XCw3jqLijDi7DU+utIrWWonsMVXXK&#10;dUXcW+afwiYl4ogWysiYhH/q2RBKiwb3BL8tLJBCPK3QSrDX+aj015mNkbZSkDN8zNgKEvEWx2OY&#10;Q6qrOFdaMWI+5/F9UsBQ+QrsKvTSVaLizTJr/rLFsYxxTIBuVJjJwXIurrs00oOh9pg6n2w/bf2U&#10;9fyo88T7/+CHvoOKUNKf+HvfRb/zB39agViYfblMLp7nqECYZV2uJyQLBCEI3e+lXoDcwfmAoQIq&#10;17RQrnp9btxlwrXhiLoHwC2yfL2apo0jMMRi8dM5FzNfJaQTQa2nk1D2tllPiBCjGJ4+EYY8c+QA&#10;n+FDInQrBlEc2ZG+WniR+ZO9E6kqjln11CtTCBgxcIXoeQFHOa0YpvcLA/yjXlVWTRkKl+PI3rZl&#10;fLiWVBf6kkMtqj04lnFZWOnP+dj8LYMt9liaLgkzcHmCDLayKni3CbbMzOoVeME5k6FRa8srtFpP&#10;yLgZEw3Ezd774YCu69C0UQEcAyflqweRw5Q2iZ+vGqxXK+z3Vzjs9xjdGn/3B38Q/+O3fy9+4Rd+&#10;Ab/9h2+h73u0mw5936NpCLvdHoHSntxxxDROaClgvV5jvVrFsDA3wXmHtone18ZHmmuS0DqMRw2H&#10;YmZdQRal5e69M3RdjwcUkyys92mVzEVv9b0X7uHi4gLDMGCz3qBfbzBOI4a0Yro+W2GcRjx8+BDO&#10;ObxwlsKpjsDdu3fx9CGha1tMYZ+ymcZkOevVGu988AE2WGO32+Fe/zL2+z3eeedr+OQ3fxJ0J4XJ&#10;+Bw2E0Ogokdd8HN5j6lx1BQCOT0l0kxl8TYpTpW8gNSyKdA9aV0EBnmX+SbHA+OFAQq/snz6RlwF&#10;oiFqBKUrkXaRFxehRpY/MOfxs/7RobKlPcp8XuFDtbxYblsaXjrzzl8bCmm6ZX/xwj3DV5jzPVYF&#10;0vah7FehUKFSpIjg2Rw3Yt+jKJtCyKGSJNm2zdhljkNKnhZCpDGZb7vHkBe+hak+hyv9TUWCkY0y&#10;/rlhaFYP5Eka0zANaBqvBlg2HlNPguWiuY2MKzevKLGT41jMICCKdA7Fqo13oT3feHAISEk9TThl&#10;rEvlT0W/2RFilMo0ZovPmhyG8/sQpw3FI4UsiqtelX4sql+FTMrzEwxvpfRfSA1bvFVdyxjwKnOT&#10;3uiIEBwKHUOjEYxIXgrlzFsh4rEp6pC382PazWOyQxT9TBSmWqsgzACX1UeFjujCGVfl1Qw3Ms+E&#10;K2eanB83VnV0cRwaOVF1cV7PzVzZho5GskxLCInnOpsjxIyNbYQXQ/fN2bERkWaFXRpXAZcQ8vmp&#10;pm/FFCRZk8NKsbiHmIphWwFpv9nxFI0W3bTbbuSLujcJINy21ce0eY2so3rizLhvzUoq8NdeZrwm&#10;GP3zGkEnt3/8Bz9NwELymR//4e+k3/l3X2YNLxAvL7K313mnMbvTNGIMI7zvU/kpvZM6whHpTynO&#10;f+A9uq7D5fExwhTg3Ii+64H9Ofq+x+k4xAPfOQqn/e6Avu/h4XE8HtH3LcZphG/i2T9tG+9T36Bt&#10;G5z2ITLh0aHrepyOR3gfQ9xi2MKYvHqi6KSQTXdMfCGONibZAIiFICSEJRINJ6wTPtwEgucMYTFd&#10;JopI5boGpzBi03kECiAX/zWtQ9sCYXRwSJnBGCAXEKaAKQwgskwxIUhIGcEgAn1CrZIpYUpPhWgK&#10;BMysTVYNZJ5Zws5CgNfkDxB7PmMTMwLltWippdBVb9MWJ3OOFTLxq5BQys3CWSHNiOe4FeMqx8fM&#10;Jrw1PhcHRXxkDzhVlSgLTlWro4IWl9YzkdWhEKqUJLBL1j9W4Yk8DqMMyKX9oLy/Ssdh6pc9HRLq&#10;LEYzmb0uIGBKipFrIr6MU9wTC+cwjgP6AHjyCN5hBGE3nUB9AzdewE2XWJ1WCMcrHP05fNOAacTU&#10;tTibnoCPHdzhNWzaFnArDGEC+QZMhM4DHgHfcn+N/+Gf/VN89n//PH71V38V+/0Ofd/h2XDEcfcY&#10;++0DHEeHF/E+PDP6cMCGe3D7IsZpAvwqJpvhPRwCWu8BTLgILcCMZ108p7BtOhyOR5wPA5xzePHi&#10;A7wwTbi8eh/n5+foVpFfdMcRwzDgpc097J7u8Gj1OsbNGXg4gTzw7uBwdvYAD/03Ybe7wnpw6LoO&#10;Wxzx3sUGr9ATnJ2d4aqZcAoeT49vg7YAXzYI1CA0QPCM8bUJaDzChxOePX+K1x8d8cBvcff/fYgX&#10;z/4aD//hG2jOG+yGBgygRx/5UTo30jmPEBgnP8R58zHJU5NotZNN9Swr+gnHEn1E9iUrMkirPRnJ&#10;VCi7abYKZOlNVsSycZboJZVRxUgOx071yHfnnfIdFnIm7QQm1auuEcjSgVquJXY4SSh5o2SX+AdK&#10;2hH+ZbOq6paA+ipNnHJFLg5CFHwYQ6QIgZppHJa7mHs+K7Tioa9X+FTxVR6JZPhzClWuGjEKCGtS&#10;NGk4SYU0J1Yv5HQ2YtHnir2SOTMyPndaroCgwZsarmV4oNG2Yd/hbPxXdVpc9a2ksxf9I8ErASPL&#10;pwpG6WoW+53hE/dA5fwBtXM5KExF0TSKsVTqHXBNkophDIUirfBJY6/DB2uB4agBlM65VBJDXFEv&#10;9FGGhrmCGLB72M28CO3oil7SnUQuiwOOOCQHXo6iEsNCZROgOpUTgxExpmqchsKgSsid4OEgjs3r&#10;FhBaP0+wTxEw2u96lU5omZkLe3BJebbt1tutCFGOWseVo5KeXZWVVeAktEapPmvYRvhKnaRlcqeg&#10;5Vo1HEomYJ0rMyUDgm9WPyv1DCnjNKKlrC8b1okugLQ2IjgaTfY4XLLoZwlZAKvzMtu649zsPWsY&#10;hsmec2j7Ga9bczS4PFdFu8aQL6+yDTLneBcOLXuTQ6YBwz+Swl/yZXlP+FB6tCQjY7lg9Fd9Ub9Z&#10;2lfdEaZSZvz9//Q79PXF4yp+/Ac/Rb/zb/8jxxUsr1kCAzMCT0lo5GVYR07PGaHkfpVToeJxYowp&#10;HTi7Xq8joTiH0+kEDtFwC6cT2q6N++4aD0yE0+kUPRWJqLfbLQKPaKiB94TjNCIEwmazwYB41klo&#10;gzSbzjuLYQrTNAIgY3nntNzxw2wuJ4LTPYeRUCtyiwqAmQBjpiRFzAgmZfYWk8rJk+eyUqBtz5jV&#10;dZ/CiAFLsMKKPuqlyCKKHqN6m5GX4qECKK8UpH1MmpSCMr7fdKkSYJQvI5hFKbkuGVH0aCVGZDUY&#10;5HnMP2WlRTzQiJovK2srxzsHUPWoVFqiEsXFq1lByuVzH4DFdMZau/SNi3t21b7olJYlVZKaponn&#10;+Y2jetXFe+u9Bw8BhCYxUDkaYtDjU8ZxjO9QgAsBE484MoNogjsc0KzvoGtb+DCh6zpw10VlgmKa&#10;cN90OO97/PRP/zQ+85nP4Od+4Rfx7sN30W422Gw2uDrEFcnjEB1Bd+9u4ZzDbhxxfn6OQ0jhKlPc&#10;zzIM0YPPrkn0PWAcJ+zDHmEK2O1OMazs8gjvHAbE1NdN26FtGqxdi67r0DZt5D+BsV6vMTynaGR4&#10;wn6/B28jLKbLAZvNBqGdlB/Joc6n0xXOtltcXl1qpEDfdej7FT447vDySy/j8ukTHA4HXF1d4u7d&#10;uzgNJ/zFX/wFgB/GMAxwrlNFUPCVOXv6ClQji0/CK6B0adFhaZ9Rgb9kcVIwjGBjc2qlYUnFMC2q&#10;44SW7lucN/VnvlP1T962K6YLjddeeg2bFyeO0ISu9lEeCLu5t1Z5gdRvhLJ2mJaFtI44D8k6dOxR&#10;WErTAenAeFG+pW+xhEPyzgczRwZiNoTOwiHjg4TqLcNwHopf8qPZHu4aldgYnqX6l/q35HhD+byU&#10;PhD+L6ufBfezA2FglPBrY8yo7AXNDN1Z+7ZPSc4oroLgvYMmM1GlkLQvmjwiD6hQcK+nl/hen7I6&#10;z0Bz7YslDak+w/YjFwgplNTipOIfIxqGbCSM/Q7oOcqyisl1GcpnOosMVCoM2bAD4lxLFmMODgGM&#10;xmc5bQ0sayjHJi1O5cE4i1nFIOfvAciGqThwjFqxZBjOHL5VOWITYg8UGXG1D2T7KXvCSBOnkGiM&#10;lOsE5WcznEo4R5BztMtxFwYKweBv5oGiY8qKvH3f0pjVP0vjMH/Vs8vNE3mvDmRWXprKO8r9sQbk&#10;TZcta48jo6pfjNqxsliZOmCyDC7HkHXJa/pSjC2Xl2+aH0TnOfGPitdWI0Ahr3IvYKnc33rOYdGd&#10;XEe696Of/VTR5LUH3P/4D32afu/f/yk74rifJ3l8g3imkYURAZjCKeFwQlRFiIiInhjTdEK/ahCm&#10;gMZP4HDA5e4JmmbC5fAuCC+g63tQ24LYYT8+R7/dIHgP71dwbYeLpxfo+xVW6zNMDpimIe7TYwdP&#10;Dq13MayBGGpFUwSfc5lgmePyEYdkiIRVniQWpT3OphCgDDbrBtljyXoAtxRI05YQt0kHrIsXWRiT&#10;ho+6CaAB4vUkuILx5RkVws6KhtxnEWjIxCnL8nOPR12tAsrinNZRvm2xLDPworfV74+8B5DZjK5u&#10;M9ZIagxZJkhVWUIpp61qkQU6LHQYyEfdz4knVs2FV3beUzaK7m0XL70uHa5r1fb1XmI0DBSpjxWC&#10;nGdKQwpTAiRMhIk5rUY6+G6D0zjicjdie95jCi2OpwFtuwFzg2kKuuIeQsA4HQEA4zCCyGF9fIyp&#10;bdEc18BqBbfewHcdfNo/MhwmuK5D63v8J5/+NP7n/+nn8Eu/9Ev49d/6LRyfPcfq7FVM4wRqzjGh&#10;wXvPjthsVji1L+Hx4yPC+i6atsXK3YN3Hg2A4XTCVVpZe/WlPYKf0Bw9fNdjcgOYgZEnOOcxBsYY&#10;AoKjGBILB5omBHiErsHTwzOs+h4XbY8wTTj0HcZxwugdRu/B0xHjbo8PWmDqHS42Hbb+Dny4xGF/&#10;hFtvwSeHvl9FOPke6zv38Gx4hhfv3EG4s8JpnPD26Qmmdo3zuyv82V9/Gd/85bfxxutv4O1tTP4x&#10;IsS9yG1UximcAABd8rqPOq/RAx1SMh129pgbgyMsiopT3OAKwwHSPVT5Mj8SEuVqqXhkP/W5lE90&#10;Ktwqq06lsNI+Vwp/Xr0s+U3dgWxsUeYNhMzPqRyzDVda2gcjRtrSpaGzOqa6SwuOxNS0MVmg2iin&#10;rKJpnJFeKXIi4THOpdA6w1+Mh70+jkL43cyhWLEz2+fy3euf5+ryvRwxUb2nCGL20FslKn0NE4vW&#10;pPCKsjDeK0KpsoalfUi5MwpjJaMB3R6KNY/kRJYR0tG8sqqy2TL7pGfkKyeEEH1oUQxSPm6qdmqS&#10;rPgXDiIuYcDAUjr9son5/GZSY+SMfFYW5i8x3JGK+7Zc3INI9okah3Cyomnal7KO4ZIlWYpZo1cs&#10;jomK+RUHaAEEy8IsfyEo3UhU1Ow4trq1RWsgf3VC8wsGLSPyctX5IHpgAlJWUmf1z00EaFmLbhJq&#10;Ptd57Pds+MgUlOOq6dLweXGgX4NgRIkHW3IoDGfDi6pxqRtxPm0LF5eFmCMpzFY07agIt2WNRgGL&#10;Wj4uz7+FxzVgtB1NCyYGN3Qe54s3VH+p9WuIbDP75m8a3tLjdPNHP/uts6fXGoYA8KN/9zvp3/7h&#10;l5k5es1FqmRilVAd5HTQsok01eEoItUUAg7DATiMWK1WoHQg6ePHH8J7h/3xgLZtsVkzpnEE2OPi&#10;4gK0jVkQ/brFftpjt9uj71c4nk4pRCEd54AmpqxOhqv0R/YbiWDInithsSnsR8CrDDiGUjotmhGS&#10;E1NmlvcREdQoZqIAZcHmk90jjCN61/Sg2MRzi300ae4Kb1dtS6QfbuZRj+1nmVUjfXXpnNk3WPfh&#10;lAKzpoJq34ftvPbpmnaL1qBwLeqSxgXtiK5lUnYPaHlfv+nzAtZ6XqYpg8hsZ2fCVZ7V2VhRQplw&#10;LdRn5YoOX+PlUrbFeX4WpkTZDXM04JyjtDoWEzT4dEZhSPT9/qP3wR/8NV5++RUAjGGIWUnHYcA0&#10;EqZpwjgdQEQYpnig/BTGSFthj6EZ4FNoTJMEkafYRrs6x2q1wgnxIF3PhJ/5mZ/Bx7/t2/CLv/CL&#10;eHQZVzKd8+j7Do1v0DQNTgT0fY+LacLpdMLV6QoA0PpozEy+x2q1Qjzz02OaArxPWfLSpA3jAN96&#10;OO/gmwbOewyHdHAuYmKo4XTCqu+x3Wzw9OlTjOOEaRwxTSO6rsP+dIVhOGI/HdDv93j27BnOzs5w&#10;t2Os+hUuxxHeN+j6Pq7MTiM26w3c6PD+++9j63r0fYPLiwtcXFzgky99Cg8fPsSffOlP8MYbb6Rp&#10;k9AroHUO7Bx4Gue4gTy/s1BLIBtTCVcYiMoXarqIqyIA6zmnVkBreZ7TU42Mi8/FsLNIW5cV8mHt&#10;uelb0QDmVeUbOfGVcfiYoXCx+QolDWOugNpMsDOnWtF9zkDWTGysb+ktyoqsaSX3XcKMgJxoKGRY&#10;yR4uCwNN9gMxDDOTVD6ZPmf8t/bKG8VpHrq4fNmVg+XyWVGTc9jqMDy5pmn5nN2ZYcgL8wEg7/Fh&#10;BUNEnyirbxtPcU4ezBSb1bECnvpi5L9B36IZqJdZeVlonKal23PC54xz+RPwrupT9Z3qPtuqKYea&#10;g2WMWTkWTWKOv7mzAfmILVTbKhwQQymvuQjQUD6ptjYiCp6htJ5xZVFxtz1NNJDPW5TKIwCdy7xv&#10;yTC8lv9JW2LwLcEeAMse4LTyGpgBzvt+hUYV18z7INJw04WGixHXYJgbhzfvV1sqf93z8qrC5is4&#10;ympyUUclZ6wDbTYHia2KoyHeuh7nTbdi325hZ4vJ3ezorlmpzvdua6CEq/wTUZU8P7o4AAAgAElE&#10;QVSzgpZ8SB0oXJqOgicFvtxwORuKq5UwfvT7v22x4zcahgDwQ9//KfqD/+st7ts290g8H5Rv5aQV&#10;suISOxISh3a+QQjA5eUV1psNyCFmA7x8hr5vcerfwXjocMWraEQF4NnVM+xxHwRgoNcwDAMYa5ww&#10;4eLDCd43uHfnpZiaenTgMSCkULOuayAx20jejphMYwKZbEnM8X7jUzp79VpCfxPyAb/CWGTlLq07&#10;AmgSPDLTJuS9a44ohsGNE7iTM3uS8uAIwAhgSI0G5HMhI2tRgaWe7CRIUn85hezJ/hSZmThdC4pB&#10;dS0TYjYOCy0rAibDg63HuqB2/XrbAdCxvhy+U/csLwRkpl5XKQJsFnpkFUy5YfVE1eASfxZho12o&#10;VVHKdSBC2ad9F7aUhcUto1+85rkbVeepyiTmQXWLovhHxhBDwl1UwlyLtlshMHB1dYmvv/0IX//6&#10;1+Ee/w2+9/t+ELwnPHt2xP7DC+z3AXyIxqRzB5BzmKZjPLIC0RPaj5eA9+BwQphOmMKIaTgApwHw&#10;HnSacHV1AbQb3LlzB4EJ6/Ua/+VP/AR+4DOfwX//sz+HL3/5/8Nw3GFFHhcT4+xsjXF1F48ePcJx&#10;exfDMOA0xGNeVl0LIsChx+Q3cKc/R9s6hGHAME0YTie0bQcm4HA4YLVax2QPjccExsX+CuM0gps1&#10;tmdbrAhoVwScfxN2A/Ahr4EOuDgc0PU9TgfCFIBndB/Md/BwfwW+6nHeAy+89Doeff1tnNwJK6zR&#10;rlucPGPsPLb37+Jv/uZvcEzJMQ5uwOHq6/jEi69i+/FzXL31H9F+07ei/97vi0lrhoDxNGBKkWUX&#10;fXS09QmHz44RzybE9ObPusiXV3b1AEL5bBYVatxE+ZucGldWO2YgrUbfjMHh2mXynAs537LJrKT5&#10;THNiEC6xDDGI9LfQrn2e2tDfpDfTO1bIZ9rRF3LRYgz2mbAUuR+VYjL8IzEYbZz1eT2eOFafeDeB&#10;nIR9BlUeJatkmVxDZG4xyDSeUlGdc2fLOa4XD8XzyvlX2Pfklqc/jdH5+VOr1JAc1wSrZLFmf+Ya&#10;9kUlmKeFzTZysTJ97ZXwo4AJzA9ycHSDAjizBg3NFe0bg2vmIBGFMVeZ9zTmYzryVo28ZaPAaSVX&#10;EswtlG47aKr7tTA8AhZp0RaWUEAACJTvARItVEhOAHblOydvY3PTtlmctpDel1ioRHT52dIY2MpH&#10;cRRwmreccXXBZjFjuP6yEVM5bDxPvNh+EmUWo57YzLcw7jIUWvq5mHts4So1J6mXlI+Qc2b1OjvH&#10;F48TI8tpakeSQVLTWq0m5suEkmu91wyqmAO64Vm+pmB03Vn5eVTHvMmbmISVRVaOWR1xwbC0OCv4&#10;Jt/FhhJboW66dtyZ+7JKmBcFbo+IqCP6GMCPfPbNa7HqVsMQAH74B76H/uitv+C40pCMGjJshw3r&#10;EQEh3gkmIQO0TYvDIa4odG2LVb9C3/eYwoTdbodnz2I4F5EDT9HLGAaHtuvg8RzPnz3HdhUNwf2O&#10;cOfOOZomGoBt28aMhtOE03BC263iapzz4MAglwhDGIjuKYyejLjCmK1y/UyTn7MqZbJVgkZMB672&#10;hTJzgFM2Pz0bbZoQQvQYadZHWbkiGAblAM5e1DpMI1+qWkBiqYswjPR5K2HUMkqBYLyL5oESeGK4&#10;16sF6Y2PxNnEKCylv5CstrnE/QlZUC48Kz1+JgxFVn8lCJ6MEK2UV6krN4hECsYDxKUSU67UVlxN&#10;6762kXyn4BwSNlyWJVMudo2Ej8CnzflMLhog5OIq4Qcf4O2338HX336E588v8BLtcDoNOF5d4sMP&#10;H+P09CnGacR4GpIDxcP7JoaOBWDAEGnbHzF5D0LEa0pZOf0pxEgA1yOEgL53uLi4QH/vPi4vL9Hf&#10;vYeXX3kF/+Jf/Cx+/ud/Hn/wbz4H5xzubLc4HI94+uwZVqsVnu33CCEKsL7r0XU+7YM84Xj0aO+3&#10;aNsWQMBpGDRrYtu2ca9yMoyFzodhwBQCuIl7l1dT9GqvVyt0XY/xKibLOp5OMQtq02AYTtjtdui6&#10;DjiTfSrxbML1Kh5oPw4jtpstXBejJO7eu4vz83McP7zCMJzg+xa73Q5vv/02Xn31VXzt4R5f/OIX&#10;sfpkPO+xb9t4KLdh+N570BTPgxFFIrADURboteIX6dVki1YFxeJaxm+qPPr6ntAVSp4yR9Dchxz+&#10;iVs9wVqv6NCMzANqL7BYY8j0LMbFdR7fzANtqGWmUaHbIhRzgVnaVZp6RYuZ4cgnWZ/3OAuNEtk9&#10;bkabMGMll1YFiODStgO5nHO6Ai57s0QBDSHKXwmVnSuGpfwon918Zw6EXPuMY6lGXdWTlJh6friq&#10;yxlZpd3WSI1l6WVxqdhDuIBnt11R/HJqr2LQItiTgMgqXqYtkjYpj09XuqiiG2M05giXjIvqrFhU&#10;3E1kkqFfWSW3CuzS92LhzT6/wTCMZW+GJyNomfowdseWT8Uu271ugOg9JoLHGiUMOHcNDujAdCjX&#10;93HJIZTgWzqbS+xh1PoLzb7VK231HsnlSKblzi7BOu8htOVyHcoHqwIKQ8oZanP0nMEvXx1nYfsg&#10;SsSMH1eyBJk3oXqSRzwvw+Ufa05r2aBjq+VH3d+58+2jX0vG4U1yz8551SEx9KXWyqn2UbpoUbrg&#10;r8Ir05zcptsDNd4BP/LZb7mxCx/JMASA7/2eb6GvPtxxFGay+hCVsHEYwHSlikxcNk7ZDwPAgXGx&#10;u8T67Bzu6oQhHNCuHdzAuHtvg9PxhMPha3j+/Dn6vodzhOE0YbPdYDitsD3bYjxd4tmzZ2juN9jt&#10;jzjbvI67d9bwBHCY4CiAeEKMvxlBNGJiAIFj4pmU/MalbKqSahtw6YzBk4AwGQ2yNB4B6lz03mZD&#10;2CA5ESi0+h4YGjfvQSBy6JoWjcvho1FoyIRFdumI0kH3Ds41cXWTfIkYdqWQASSFJ8pFYbtZuNR7&#10;Oq6/suTIgs8gcOVxAJGBT16ZletaxeGai0MwdeY6lkI4VIgv9dMwmIIUixWNkjkxCEwmK5y9r4LD&#10;jH+JcVthgGyky9hV3lVcMYccm+emm/lrqeRTVYarsuKdhOyVJUor7vGV3f6IDx9/iLffeYivf/1r&#10;OF4e4b3DC/dexu7yhOlyxMXFCW3oQK6FcwxO9MU8gqYh4grHz9FdAL4BocM4NeDpCAwd2vEEtC0u&#10;hwEP7t/Hk/fexp07d7B7MuLunbvYXTzGqmnw0p0O/91/+1/jf3nQ4l/+yr8ENS1ef3AfV8+AYThh&#10;29/BOA44BI9hJCBMGKeATedwd9XjHA34FDAcR4TjAXwacRpGrJoefdPCw8El5cuRw0SMCYw9Txgc&#10;sJom+AA8GR3Qn+Nqt0ZLDQiE0zCgbdfwA+PD4x3sdj1eWr+Ahh/gwfEJmuCwfrnHJTmwD9h3O9Cm&#10;xSVdwGHCvTsrXF4ecBoCRj+g6zo8HN7Ful3jjW2DD//yj3H27z6Oj33mM+i+6ZvQYsT7TdzzHGgF&#10;51rwNAH0/9P2rrHWJtl916+qnuu+nX3e9/Tbb3dPd8+l7ZmJ0dhDEse2MLkYgyJHighJFAOJbFkW&#10;4QMkQnxAQkKCJEIICUFuhMCQgBLHjmOIsawAwopDnCiOx5mxZzx2PDOecd/f27nu23OpKj7U9dnn&#10;9LRjxo/U/Z6993Opp2rVqv9/rVVrWfrCASofv0AR9xxPVXn0FAjjgZWI33vBY/KHyELvA2izExGM&#10;shzlLpuaKZAvB6tZqKudzodb2PuO5CDu/GNQextQQ0oEFCbSMbiQefKUaIjL0vlPdJedvFt+Xd42&#10;i42RMiqGSonJPQIx1Po4a1z2+haXVVlrBFkGSH83V6zdk0UxvVD6f83Rux8zgPeNGhEp9iWJSOqH&#10;1O7pOXl/HJ2YtfO43e6PtLcmeD1v38t6HfZ+FnGfCzPd467O/hpH9EgJcecrmBgKS4wWDm3OZ1YO&#10;rINhwBnmVNZvKUw6DIn0ET/TVTb19S3D4HEDj4/j9/ANuVM2iBKUvj7qv/dbv0dtokc19Yu7xhhL&#10;oVIoYZg34b4OP7m+sBMZSLLhkt8ckwxiG++W7KBvwpxPZ94ihlHPpGvyI5RzSb/dJiChz46TiIU+&#10;cWrVjUHM8kkgDv4mx5EZ/qMUIZ3jtAdCW26Nq2/osQyEVwyYMtCtWxFdd8nP8fdxPMNL5HITJkkc&#10;RW7PrPwIb2fTOAevePzd3ekWbbfgqgxMGjy57/uGkudzbHJpMu64T3ffR0aPPlmH5K3xyRFzRRcM&#10;rjZ/aHj2EZYO/T7Rp0lbWHt7/ZzeLj3393zr7T2Fx8dvmBgCvPrCTLz1uLdVVaIUjKPzpPW9ZbFY&#10;eIu8C/USfk/d6EM7VVUwm81oNorHj5+glGIcR6qq5vr6mnEc2e12fi+CZbc9YLGM3Q5jDf3uAEBV&#10;lgjhMpHWdY3uXRbEsXNZU6UUkZjqcUTb0WU/FSNVWVKUJQKBHr1nA5f8JZVhCntDrA/T8ILls8mG&#10;8l1B4mMZi7sE39oozmXpM676LK8h5jpXSMLvscKH59mwoAuRgFOQjmQ2vHWkOfy1SKG49cne8dfx&#10;2WEvQq4ARAYAw3sfN+39LY4+JCZTXl6TpgXWad3YwgmUs8mievs97WQCHtfuC2cFZZmskKmfI2HM&#10;/j2+fvIucYGJUGEyLvl5x5z1ziNbaB1WCmMkoky4NlqyM+MNjTF0XUc/7BmGgWfPrnn0+DFX1zcI&#10;Iaiqktl8zv37sNlskF3HOI7MKueJL+qafhgQ3tATgBI+OcI4ur1wcgwK0itqVbkFSAw8e/YMUc3Z&#10;7XbURc3jx4+pVisEgpt+w/r0lO/7vu/j3ukpf/1H/w8eP37M8uwjXFxcMAw91rq9zFVdUXggUxaK&#10;uqkpitKdg/VGBhiGkUXjspsOVrsIBK0RcZ/lyH6/Z7ffU7YuO+kwOOImhMtOKpXLnixEQds2IFr6&#10;vufi4sJ5MvWW1WrJarGg73tqGrbbHRUlWmv2+73vX5el9XLY0M7WzKgZ+oHn12dsNhs+97nPce/0&#10;lBdffMHrChX1UxK3TIayBd0ikEf7qISfNyGU+DZuD/PBL95KTSzI05D0TG7zxf8WSkvfxfuEhf7I&#10;gp631VqLLIpb3ox0nsvWnIOfkAEwn5/WBmCR9G64WZ4VLyesLrQqpo6YHJNQQOCYGAJY6et5+lDI&#10;pDoiMnQ6XppbczKBITJ9x8SiL4Twe4HJ+jEHnv7i7Ll3gcSkc2InZO+Z2nQ8Xong5pKTZCcHwOE2&#10;k7e7Sx3f8Zy8nXc/a3qPW57nI2B6/Pv7Rax8reQjbt03cd2OJMvaeH6qE5ZeMs9sKkRedOj2URZF&#10;Boqnuj33Ub7XcRxJe/y2MZoF7pwf773w4OU3W3uO22JDvdjkEIiEJRqEwjou7sYsUrh454k8JUlS&#10;Hk9yLA9xeX0/nPPexNCEch6TsTu+j8m+yzFb/p6ur6LBKKzJXge4msBB7yTCGAEOt0chvGryGAYi&#10;lJ4vEFNaf4d3L0qQzUZPCBfCK6ZhzXf1ZHyktVlCw/c6adr4r0UKg8xLGSLu7DRBez4fRXrf9Kru&#10;IdorgNvjdozD7j7UkZf7+P5mgr/v0C/vcf+wjCa73FEH2cnwx++nutOmYc/S56YxfT/tQJyXv/t3&#10;fm1PYTj+hYghwEsPKvFPvvz3bFmVdF3HZnPD/nDgwfiSS+duNLPZDAvMZi0aGO3Idtwj7IJt/wQt&#10;b7jZ7bnZPeX6+qscDte0KB7M1lxcXSCEoBg1ous53BzoS8XF044Pf+TDNBW0rWS9qpm1kuX9e2At&#10;w2Ad4GwbDgfJoPc0jeTZ5TlWWrp+x2AKHq5f4urqilLOwI5IBF3fU1dLxmGkHzoXaudt8lVdOdBr&#10;HSDW2oXTYRWDHikLly7foH2WRxOTexSqcDV6+g6jR7AOUNeVS02vlEJIyagNxrhMqdYIjIF+7Gnb&#10;Fj1qhn6gLH34njVJiXjFMoxDVKR5ymhjnLKSwoUiOeXn6zYGBYxTUFoPtxb1BO6CQs8mnwxM2Z+T&#10;F192/+Ri6RIETcBeOqwHCEKmQt7W2DiRhMiSF7yHXIb1xmZkLvRRVIzWRsvKLWAaPMnWYJPZJ+tn&#10;48MZ3CIZ0lOn399DsUYCH2pd2djnQAwnltme0rTWicl9biXMyV48hLi7fnZj1bYNh/3BA2bpQiG3&#10;PW+8+QZFMUOPGiULrIG2EixbhZLwwz/8w/yJf+N3ouoNN5srmnZFWWr2NzcURjsP/ejCMcfhQFWV&#10;IC0Wg7YGYQqs0Yzj4PYmDoqq7rFlSYFBi46dHajrGnMwjLpEypJhJ+m14A/94T/M0Kz5q3/1r7K5&#10;fIrQGuwBAciqplAC0++RwrJuBI3dIW72NFLS73pmssAqQa8tY9e7+WwFs6rGjhohJGVdU7ct11fX&#10;nN9c8WD9kEePHqHbB5jeUKiScRjRfUddlQirUKJkK1bIRnAuDf225Gw546preLU8Z/HCGl2NzO7P&#10;2dsrTKOYK4PWB8p6ztXVFWfze6hBsFmOaHtFv9myfHnJN7zxmIuf+knuv3yPkwcPKBYtRghO9BLT&#10;aT/tBZtm9PJxwFrLSecMZp1sYshnyDAqpUr71TI5DEKajGiC0YwTMBbkbJokweuOUKXby5mx7plB&#10;rtM8h5Coa1I3kAQWZKiHZ23UAxOEIRJnEkHeYbLXTgivm41BIlBFAcLV9nR94TM/Z/M9kFYHvsWd&#10;e4hE1obQdcHymuw9wpdUyoiWdXokJowhJR/LCWD2IGexL1zJAOGTRFVV6YwwEZRYvz9e3tJfeTH0&#10;Keg13mCagJdr83ScrUj9aX0R+wDkpd8/HcpUhcLmkbQJ0OOIlCqSg2M9FfMPWDd2SioErvC10R50&#10;Z0aD1E02rpVOzszUaOHlqSjU5FmxXz3xN1ltRqlc+/PvwjhOPMEe2EshKMsikqJYuy8DaEJM5TMB&#10;cP//rMB3PvrSX6z1ODEWu3cwBK+CMxBM+zYf55ANPjwhgE0R31/jCEwA49l6HdbkDHSHvgmGidAv&#10;eeNzA6cy/j4yJyHhPMU46kkJhzjPw3hr4+s8pvalMFyJNaOPpkr7/YIBxRgD2RSUUkYPvjEGbUz0&#10;wk9heXqf44yhQe8F2SiUTG3N7zFpi8jvHLFIGAvrGxkJmpuQWN7DI36HnggkNBBR6R0NMXmRb2/+&#10;d5BLVxZjmvwm3FaIo+tCG/2/0aOY3y8js7n+jL0QsAlum8bEICcyWSB4bdP9878h7VOP08s/Q3oD&#10;dLw+6LDcyOJ1VI67jg1ScbZGC8vR7zaUewnrW94+h7WTEQ2vo9PdjQmynD8zdiluP3n4LLxjyOtm&#10;Y1PEzx1jNPk3m8PHn98vfDQ//oWJIcC3feT3i7/2k/+NVUrRdQe6ruPm2QFtNEK6YpOL5RKLpSxq&#10;9ocDhSppmobN7oru0GFwewq3263rdGtpmoalWXI4HNw+wbKkqa3LGNg20euxWCyoyoq2ndHUNUVZ&#10;Yoyk6zratuX09JQxJMORlouLC2btjJubGy4vL5jN5jx87iWXlXDvrDhWG2ZtSIpTMIy935vk+lJ5&#10;wdajzz9mQPkAKm00w+gGpvBFadxCnBaRoigYx4FmNvfjaP3imxYnp8gFpSwxZkCPowvDKJwnQxUq&#10;7p1SyhV1ttbQ1A3aTC3+/iEYY9EYbsWV51tehIgL1FTpASTlFiCdQLjQrExI77aYiDv+ykAecdkk&#10;eM7CHtZIFrM2kllOpn+D7+3j+ZyIokgW05x4hc95un5BftKkoU5B2WzShv54v3TIUQmHBdSdLwUI&#10;I4h7c13DvLJOjTARWATAnbo/eLeEJHqm+u7AZuPq6/V9z6//+puMWnM4uELmwziw2+3oupFx1Ki2&#10;YLU64TOf+Wl++qf/Pr/95RltO8N6L1w/9O6+h70DalpTNw2VtXRdT1WXTo61YUTHxlkGZymlc8YJ&#10;42SZwYWhF8ZQlhXlYsXl5SXl/ARjDN/93d/NdrvlL//QjyOloPChjr21PHt2znpeMl8s2GzPqeoK&#10;SuHrGw4opSiE2zccQSHavad194n7uYRgGMcYxj56gDZrZ2zNlqasGUftajf6TK7GGKc7+t5lThaC&#10;vdoDUBcVpShAtN7DAEpJ6tmM6+trZ7yqa4Qu6LoOYyTWWJarFY8fPeZnf/af8D3f8wd8op9Ua7Wq&#10;Ku9BdJ5Z5fehydFgtPdYxXDGKKxo47Krlj55WASvHqiPw4ixhqIqkph74RK4EL1gIY5eA28UcmDS&#10;BiYUZTMBRpHKpGRzbnIEA4mf6+5jlnrfzzGy1wpkMb3Q9E/XkqQfQtbe2I6EXOJi/X7pzBMRyohh&#10;7Md8brtTjBUImUDJRC/dqSoT4LoFXkQIVU+3ObbCB2DrbjG9RyR1kS3cNs6prEC4tdKFjpOAI55I&#10;WWwiUDlB8YRvYgDwRBA8GbMyks1AH4I+lIE0ZGAwZJgNbRWQRZSI9PkOUBTfWxuMMBSqYNQjQz/E&#10;Noc9x0VRMPp3i+ObGf+MNZM2xH7OFgwl/fobt6i48yJBOQbOmQIXpKyNIhvD/EjEPGCFfAw8ifOE&#10;CCShRq/RBoNxtaFtWr+9AN/iAnfKZujPMKeydS9FABDJcU6K3LUiztlgWM29ok4eZHwXgUwk0mMB&#10;Y4IRCwLbmKy5MtIJsM5IFMZKKYnWrqySjORVTEgJwXCU673QwqS8EvnIsUI2XvEaL2NRXnMiHnov&#10;1Hu1Idpneu8JMYvEMxniQj9YslD6/FlHgxveL8dAceAykhjfMyOr+R7eoFNTVAFu7cl7xC8N/uVd&#10;VB63CVnU1reIGlnW5dzzGn4jvn+OW48Rp5gsFlOdGh5ksS5JZPw+9VDEl0f7vq3rlFBBiNicuMCE&#10;dUL499NxvYnrJGRjNCXNoe0Wm0rh/UaOiNOnn3/Pt96dffS9jt8UMQT4/u/5j8Rf+akfsL3o6EXP&#10;1fjAhZyVzjvUH2qGoQcj6PqOSjQUZYHpnaId9ju2ux1KQCEF5rpxIWKiplMdUl6xECcUTY/WmnbW&#10;YvqOy8u3kfIAxjK/miFsTVVVzE+WvPP4Hdbjfe7du4cslEs8Id/m8fVXefDcc8h2S2c6GnmCZo6V&#10;TmEuF0uaYu3CW7Ury2EwLnykKBiHAeP921a78hhWh2QybtL09topZ78YmlG7pB3GWfhnTcPYO3Bt&#10;Ro3WDpSNhURry9CPDL1mlJqiKLF2oOs7LG5R64Y9taiw4MsOlOhhRI8jtiyxZvRWTvyip5Cliorc&#10;pE0UbrJEzCmiZc1/kSkNS/CeuQK/gViJqLjDFDA2s1jFI1sMo8VjekZ6VloYbs1d62PyJzUl8+mb&#10;3uzWwubbHJL/2FwJZ+13KpoJaMpvNQnVyLVQRGrvP3ljIVvhlV54iVvXR2g76a9Mh6T1w79DWbjQ&#10;RasNFkFdlu4ZRvPWm2/wT3/2Z3n48HmWqzMklovzc86fPWXUzmjR1AVFMfKZz/8im8OBv/A//02+&#10;//u+n3l9j721NLUL2d5u96hC0ZoDWirQ0smrdBZpN29cmQWLwqJRRiKtdsYLM8CgsEONGGqsmSOr&#10;iie95uzsjINV9PuBen2Pf+33/wEe7S1/42/8DarVkpubG4ZZyXw1Zxh3bA9bXpgXVKWh1NaVmDh0&#10;iKJEiJqyKJEIxlGDcPuEggxoD0BkWzMKy363Y7laMVxtUEoxqwWbqx2yKlDCgJWgoahcyOiNXtAP&#10;NV/Z9KxVw7wYWNdz1nPJOGrmBdS1oRA11/0l73QKvXiBYoDeaDbmhkaWVLORy/EZ3/r8isNhz+s/&#10;+w/59ULzzX/oB9jtb3i8KBFKsjWOeK47R1ylB6uH1lsU9wNWE5NZSelC+gslsbKk94A46QcXFqeK&#10;AhelqJMM5iA2gD1rs7IoAZg5UZRhIqZ1z11rrc9aPAXB+eQJIFMG+Q6kwc+taOw5UgpiMvlcun7h&#10;98nFRVcKhEnXpTVbpL0gHtS+X9Zk1wdTL1mYipDq1OL7yliZzdNbkGLSE2AJxSomwMyfJm1KNR4W&#10;femNS+E87S3W1iYylfeRU5+3yWfwSEmVeTMygB3mi1QKYxyADGtGNEIKgZJl0qfWYqTAmmy0jz0i&#10;0WBg3FrlB20Clmzq8wS1SN5NvxZYIcAkj0IMK84UrPHrcFGkJEEgfDktF4mTz49AHIz3aJZlGbtF&#10;Hq8z1t3DGuOTy3nPpLMKIYSkkFmwsiWWZxD5d4GYHoHgQOiisVQQjU7GI1MhLFKkaJjkeU8jajIw&#10;n5Msa9NcFuklo9ykKFxvEDUp06hApjIVIqxagI+wCYck6J0jI4Yfb0fetJMx8HkfkkfQmOQhlDJF&#10;7mDBSG9Y8m3W2mBGh0dUoVCyYLPbOoNhUVAWTqc6rwwOsBtvzMzW40ANJsaG0BORe4XfQsESG+8h&#10;/NwXsW9tqvUXv3PPd4YRkv4jI63W9Q95OyKWCeOSJadJTYh9nD5nciHSBWF+hqkn8pf04xH6JaCv&#10;NLzJgD95coZX4hLhZSXqjiCPE6Az/WOimQUpUzEJRwk7RYN3afOpId/Nf4sP772DfNns/+L4jrmh&#10;JJLAIA/JkRLGP7+b2+aRgzmbNdhGQwo2ref5msjk79AXNt2OqRz+vm/72Nde3O44ftPEEOBPften&#10;xJ/70T9ox3FEmy1FWSCkoGka9vst1lquL6+x1jKvQY0KaRSjHtlc39D1HU1VMAwjjXWhnKpWnM5O&#10;KWcly8WChXKeAKlqJ1RGsN1u2Vy/QV1VHHaGolCUbcNms2G+fMRsNqNqatq25cmzx7zxxhs8ffLE&#10;heYMzkr4zuqc+WLBrFxjtOFyOLA+XVPVFWWhQBZuH5V0Hoe2apz1X7q9lRic124AbYBy4RTbOPiJ&#10;LxiHgU47b9Ljy60TFOGSWQzD4LOoKpdxTgqqunYLmEjhG8YvBm3b+lqSoFQZw4Ok9yQUReWVP5Fc&#10;GR/yZYKpWUzFOyw0QbTCxEWIVGzZz/g7QwHcX2RL3nseuQU0WVUgUxlEa2SD4cgAACAASURBVK0g&#10;WvWCckybz/NJ5e8X/u+VRLLgE61eUhzF4cc+CODmjt/eo/3R+2pMzPb1fl2gpJw8wwaw6/9LwMkr&#10;m6xg/fG7TotzpxsGy+jYdczahqZp+epXv8Kv/Mov8+jRu44QGcWTJ0956+0nFErRzlacnZ3xoQ89&#10;4Cd+4ifY7w8g3Bz7kR/5Ef7gd/+rzGczRt0hpaT0fSGVojt0MO5cKQiRQLMjh152xtHVcGL05GLw&#10;ngdn8daq8Jb2nuvrG7a244UXXmC327Farfjjf/yPY4zhU//b/4XAeR66Q4cMoajGhVFrreN/ri0V&#10;qlDe6j/6hS2TXSkRUtLUNcZaDxhcW8ZxRBTOWDL2A23bMhpnWFBFgfD7KbXWbj+mlGzUhvl8AUXN&#10;0PdYZSnLkkpWWGPY7w/MZjMEAt1pDoeDB+RzhBRsNxs+/vGP8+SX3uBnfuYf8Y8edXzHd3wHzW9b&#10;UlcVVd0CUBpiqLq1FiPc+1Z1RQxfiVzKMmrNOI4u4kK7sKrYBwHQRR1xe/4EfRC8RUl4SbXPAtIh&#10;fTwW3gmRiCel1S2Vq5gyLhGQAIE45Mglv790Cb8yEioBI7MyMkGfBTAYEmcJpu2/44ih9BEIHAG0&#10;I6YQVFwegpv6JZGg1FVHIe7RCJe9q8dyQrhQTKlk9N65MbKOyORGJn+fuCf4rvfNDG3hcfGe1k6K&#10;c1uYENKwpuTEzxJ5RQT+1nvog3fCZm1zf5p0fuwXO+myKZj0AMz/Gw2VYjoO7n2dsbosCtdnPrza&#10;BCJnbSIrGem01rqs6tGbmeaNiM93j1GFIoQgRvLlDTDCYwg8aY+8MshUeFd/s+DRS/QgEUX8WhXa&#10;IAVYn7k4rOcxZDc8P7RZmGQYFSlTOhztTxcCYVNobdhmEUmQCdFOfvuHkNhYjsCv2UIkrO37MjdI&#10;TcYZ7/3LOUU2lnFvZ2hDLqjgstea5NW1wmKkifcNmZ2VVDHHg8rKo4ALhY7yiU11TOM7JRKSy3Uk&#10;8GEyZ3DGRaTICd+cvPTR4R4fCLuY6pcgf3dSHo/7YDK3bt38eN5N9OJ03gR8Ek4plE9+I0SKAslq&#10;xsa1hCTH+Xsavy5H9R4i+nyHhT1+7/F66V4BA0acxKQSQH6THGdGY0mmVF2XCFxCvbsH5Vg/5WMQ&#10;9MR0vibMinfUJLIf8BHg56h7DxuNHMk0F0LanYHFbV/zhgys5+xTHX6XjP1mSCH8/ySGAP/pH/lx&#10;8V/86L9t9WGD6YOlqmIcty7u31yCNTSqcslXhpr9cKA6GCpKZqblZncDQ4UqXRjWrJyj6pp5PYfG&#10;uuQxpXeXSxiGLbvtE4Sa05c9gxBcbFx2xP22QO4lqizo+46LywuGYeBi60LL9lc9xlrOFh9gNptR&#10;iiVt27Bo1rz44ku0cx8CphRSKaq6dWUvioZCFcybNdZaCtHSNDWjNzS5PTogpJsAdVljSoHs3aI5&#10;a2tHOK31hbODYDgtIqVgvV5hbI8xhmHUWCtBuD1d1lq2+wsEElk0DJ0LL6uqlv1+jx5cWv2QLdbq&#10;sIC4+ktS+qxnsQ5i2GORhA8pXehrtsi7ySXjQpCHZgIJwEwsLl9bFt3lR9o9JJfwRCsCjTCBcjwZ&#10;rooLHm7SODactT2BBR29RdljcwBrkzXvlua27lnJQhdWdxFB1PvgygmRDtPf4izrwpI8slGfekUX&#10;Aaydvnv2hwD6fqCpG1QBg7EMfYc1hs9/7he4vroGo3nj9a+gZMnm5hqrB07vn1I3Cx6c3edqe8Hr&#10;73yV1x+9i5GSjobrZxt+8mc/z0svvsTv/MTHGcaBk7LmfLvhoawplwvkHjprqRlJi4IfNyP9v8It&#10;vEpRlANCFWB60CXWdpihpJ4VdM9uKJcPOFw8Rs1W1LM5bV3zH/6JfwsjJD/2Yz/GO4cr2rrGmJ55&#10;DY3sqWUXk9+gJEbAYB2Klgi0BKGk82JIgSgLVFMxao0tFeM4oJqSrilZ3Gs4Pz9n0FfMFnCzHxGF&#10;RWqXLEuOlsJIjJhjrORcn3A4zHi8rVD7mlklGWSN7HYY2WFPzlitX+RnDnOG/cC6m7E+/SDFcsXm&#10;cOB83DKbtVzJK05PTnntRPHW5pqrL3yaL737a/S/9PN853d+J7MXXkIKwczWLqS3KrDG8k4wnOld&#10;FGnj99VJqaiUolKCYXAeRyUcUHXy7MJQjdGuzpwHcPn0dSTCe/ViSYQcSBIXq8k1cepYPywilukJ&#10;z8hDwWQO/CNcCGBUoFS2+IopPHK8yvp2QvTv+zYm70ZujZ+2+f2yukmhPOD1C3ck1UEvTIscRDUj&#10;nJckgKCg+3IC7AxfHpST9XH2fCUlSfW6eyqRPA1CSowwaCTCpHD8CMrfa4+K7yc8Rwn3j6Dc4pOg&#10;+Xv5sRLZ+eFFjg0KAZgJYSO5CuuJOz89R+vbwCxXxblhIYaw+b4Lhp10YbThx7ptRVH5nxx5xoPt&#10;ovBzwbh9sCFbZNxnqWQCuuR9E/5LC5MLec9JVALJIXnIxLAqUkIRgZyC9jA0EchC2uMbJMztzVTS&#10;zQ8TwLZxXZxxXaQULo+BSWRPRpkyXg6D1yN5h4TfhxxC7wXCJ1wSxH1XbsAz2XJ6Nr4nglGP2Xo8&#10;fT83M9xWiFQP2I1TMmDZCJyTly71VPS4+X5S0ofOS0ee1yer1NZ8pvpltSzU9B2ycQpr/0S2ROor&#10;Ty0mchIw3S1jxZQvxfONNlM8E/SUJeoYJwpT/RzuJ5XybQttnc7zPGLq1pHPKd/2qZ/e/RI/RX6X&#10;+jwPFQ0EzN5q5xHhjoQpPPkO3XTU34C/h80jM+N3eZ+GcjfhrhJiErLccJV7dafPTtdqX8dc4MhZ&#10;wnOxAfmLuv6Lxv1jbR5Ni2m+h3XPP9MG/UqIZAhyebw4J0Q5wYUCfu+3fvw3RQrh60AMAf6zP/JD&#10;4q/85L9nbzY3FKVls91wsmoccZGFy9anar/PpWAcR7dPsKqYVS1KKXaXJauVS+yglKIua+qqhtoy&#10;9EO0glZVxWF/iHtw6qrCWEvjQ3lGa6nKCissz57dsN8fOD1do4QDgKZO4QlvvfUWw95Zqlbze7z5&#10;5pv044AA1vfusVytUKp0e6FUg1KKeyfPI4SglDOapmHs3R6pjgOzto17m1aLFaoo0KagKEuGYaAo&#10;SrQeKYoyrMDRoiWlZLlcIoQPe7NzZ2UUA+Mw8vobrwOwXC5ZLpfoUfgajoXLrrg9RC8jBEFJ0t4P&#10;/eR502QQSTgNIIyZTFcg7p1IOMCLtnEWyhQKIG6RPiFCjLqdfBfOFUJ4T4bIwjuStzMmhDmy2Akh&#10;0t4CQwReUwUdmpspbpErbAfFXChsDmayi8NibHOPSlKmBoH42rgy7lOJlmk7XUiCQo3A2St3cafn&#10;MGm70MyicHtosN4yZw37w4G33nyL2XyOsYYnT57yyiuv8eDBA1Yrw8l6TVm2rFYr/uHP/AMO+wNl&#10;WfLo0WNOKsVqtWK/2/PZX/gFnrz1VT7ykY/wrR99hdVyxf7pBYfDHiVGBAKjggcrgCKJycpqJ0JQ&#10;+DEKYAz0qNl1FywWC0prefbsGc3g9u10uz2np2t+8Ad/kKIo+Ms/9n/SdR2zWckwjJy+cA/rPWgh&#10;8y+A9Xvvjj1VAeBUdc1ms8GMI0Ybv9/PcHp6yuXlJX3fs1gsOGjBMPQUynlFQxKlsNcQYBgGF8Ww&#10;2dA1c7dXcT9wczMgmjPW6zX2nY7r6yv0do8FmtZ5MMbdyG63R80bnj59yic+8c0sF0s+/SuPePr0&#10;GcPZM/7u3/27DKs1Q99T9oKmaVk+fMCLL74IH3rIYrGgrRYIn1RDCIOxTMBclDnAau3rfXprvApL&#10;5tc41DRbJiSScQw2JkBIuMVUKonQCeAlPRQhBsFCegyeYxRDuHe2KKc57T9jo1y5sVdH3o0EuPL9&#10;JsLemmS33ikAVIGYtN15DKfvfRcBsHbqsQmA020BMJl2zA4/ZkpKX7MwedastTEpF8J4j6G5DUNs&#10;So4xxb1Jm4o7xjbowuCFwu8DSwnO7tKx6bucHIms3yOgFnmfhRIdd+k7Yt9Hqz+B5BmklZRFKrdy&#10;7LUTUk6yL2qtowczeZmSN8uREkEKTZ7WobyLWw/e45T3TWiftZaqKnObZSpXIEQkZnGe+nngXzy2&#10;M86/6PnL9xQbf08FKh9n1w7lQ1qtTKGoiQT5aByPSiMBJIRsytjvTkqDgdRHYdhs3O7C+cKtT7dl&#10;I8Mp5HMl9yal+8Wxl+lzvF6QahFD9HKGPnB7aK0nz1n6U9/A5FkN1+RtitMuMm2RjQ2AsAEzJbYS&#10;SuEQxtj/TD73QreJjMFkHei+t5EpuJDldE7QY9Hg9R56bDI3wyRMgxH/vCuk3trMo573WvY5JRAL&#10;xu1AMf39bcBnYV56+YvEKO+6dH7+e/wtx5H+IuH36UyMOKSxsv5a6ccm4idxOyw/qcVI35CxUreI&#10;l6eetsnAEfSbFMiQ+cLr/qQ7ZAzPzu+RhCH0nMUaiZE2hWtnP8f3E/hQ+vTj7/4d33iHlvqNH18X&#10;YgjwJ7/nfxD/3d/+920hRkw3YDpJUbYUsqQoalRfUVAh+xZFS1E1LrmMmFEWp5jnKtanawY5YI1h&#10;KDsslpGeoiqxak8/9gjRs9PPGNSeXmqonQfO7Wdy/SKbBm0t9aqjmMN8PqCsoR96FrPWhZ6ONd3Q&#10;M6tbl1a++xL1uGbQI03d0KwE5azj4vLGZSscHek6W78IgNDOcn/Yjy5k9WJgfXKCwgGy1fyE2WxG&#10;US2Zz+ec3/RgDUM/UJXOepmUgqQoBFr39OOWWTtjvig4HA5stldcXl7y9jtf4uHDFzi9N2O1miNl&#10;gx5Hus6iihPWqzmlL8XRDwN9P7hC2aNLlBFAibXgsIRIytVaROFC1QIpeS+YlIfSBEufsTIDI8fk&#10;LyzqQZslj2UODMKECsBuAtyAELaQQgb8Ymn95MgaLNIM8XsrQ5iJJ2MTgufBRBbK5TwZ2aSDfDd6&#10;GjubFAH6rj2W6YjhSnK6YIUG22z/2xR4TxV43se5cqqKikN3wOjBGUxqhQSKQnLYb6nKEiks1ow0&#10;dYWSgqYquX92Hz32/NrrX+Hx+RMGbWlO1hgrudaS5eKMXSf48tMNX3z0z/jFz3ya3/dd38WLsnZe&#10;Tk/qS31Ii7Z0KlFYkFY7YGslyoAce6T1WfK0BEZQBY3ewl6x3204Xa8pDxb75JL1akF9vWU16/lP&#10;fvCPstGav/N3/g5ihLmwqIMrB6GxlEoiKpcEZ9S4kCJhGYRBSMWIRQ8daqgwStBZjVCSsmm4kRZp&#10;BlQL9UmFve6hkMh6Rt91FEK4cLFeUyiFERXaDOhijUWwGxfszYpuEBRVg9k6gn65NVSD4d3lQ54c&#10;FIsbyVfeOnCyecL9+/dpBJyczLH7G9q24Vxdsv7oGS/dXPLuowuqz/5Tzs7O6E/PaNuWxy8+oKoV&#10;N2rgV9/9ddo3nyCl5POzA+uTE+4/94D1+oR2tnD6wCfbsdqHnktX7seELGjeMJMtpVHCovEHv+cn&#10;m6tBPi1kmdyYLO45WQqiHAB6CLHzs9JPL7fCH5MWRFpYiUDSS78/NyVEASMS+E2gKUtwQpq72RR8&#10;3yNoNkHEh6GF2XepbfF8rzOjl0VkIWbWyagh6V73uweUnlg48JIAqztM1EOqKBEyeWGnIDcZCVK3&#10;pb3crmbvLeWGtX5PmJLoMXhFhQ+RFBM5IBDIW6TURjIZPFoCG0FzGAclkwyGYzIkGYjMZdRG0n9X&#10;1tk0JtZYXw9SYq2KWUdD+G3YIRo2HCiZgUjrPTJ3roruOlVXd/wGWOdJceGTWTKejEAa40oZBMOF&#10;tc7YaLGTDJuRHIcQz+D5zxPBHctP7P+pJyqCS3+dRE4yEENeAsOFsgVCHfpbZQlfRjNm73zcQ97r&#10;aHOjTwK2x8YAR3CDV5loTAmdF4zH1mQGGWuPBCYbHQF6HKJOO56X7nUDaZrqFRBEL5zvrzDX85dN&#10;WSv9G8foBUfqolfWfxd03GQOWSDKyNR7KGXwCE87OBjh4x7HW31P1J+JRE4xEuR5F6bXR6POrd+n&#10;Jxqts/eF3KAhwEXsaP0eWxm8oSEj3Knv3e/GutJNwt8/9qPv9UkxmFyv+cGevvMxXjx66TAU2VxR&#10;GW4LuijiL+v2twbngXt3t16GrV35WMZ/j57pdGimsyxYaZDZnMwvyNcbKZPV6V/55L9Yopm7jq8b&#10;MQT4U3/0vxef+nv/gV2drBj6G8qy4HDonBW/d4KglKKua+pmAdaitKKqKopmSVXVLnxAKYwaXf2y&#10;+oBSBaMd2Ww2jLJkt92BcntnVOGU6jj6zpeKvusYjWExn1MUiv1h77IKDcJvPpdUdc18saBVa7bb&#10;LYeDq0vW+FThAuI+QIC6rrHGhaxov2+n6zu2N53Lwjo/pWlb9jc3PH78hHf1I4pCocoly+WCenGG&#10;1iN2GBKA8XVtLJbD4cCjR4+4uHzEen3KvTOXxfD1N77E66+/ztX1JYvFgu1uizaatj6hH3r6zrJc&#10;LKjblrKqUDJYyJ3QaO3KChjt9k71vdvfOIwjetSM2m2u14EoYqN3drIKkylThM/a5vbwiHz/UThX&#10;ZNY0MZ0EuScgWkNFYFhusY9WfiF8GFRiZrlydOrYxnT+x5b8kDY+hHPlIbHBkmOtD0sQKb15CKEJ&#10;91LZHsuwQJO14/bEnR7qrrZl/Trxxk76yAHISVZB/9g89HUYBw8iKlcmwo/hanXCO2+/zTAMCITz&#10;jGlNVc0oq5KyLPn85z/P40ePATgEomXcPcOiXhQFFzc37AV813d9F6vtu3z2s59le7WlnbVxwQkK&#10;bzL+GQG31qA1GDtirYTRWatLBxfpu46nT59S95rFYsmIYRw1vVwy6pE/9af+NGVZ8b/+0F8HC4fD&#10;gfV6jdimNOVYD7QJVnsbU+73B1eOxhROzsqiZLFYMugDwzgijWG1WlEfDH3fo6QjWFIKJAUDvU/U&#10;4bKJlj5NvhAhc2hH17n/FvMF1/s9T5485Xoo2O/3nDX3EUKy2+3purdpxSWzdkbnr9PG0FQVv+vb&#10;fhef/cxneTI85dmzZ2jhDFPjOLI/HPi1qydcXV1S9Q11VTPODrRty2y+oK5rqrqhnc1o50vquqas&#10;G5bLJaf3n+Pk5MTtWRTE8M7JXBdkRmr3m8hlN/t/FMEkufH/uQyEkyLIkFnSCl9qIpLKKNbBSJLm&#10;3cTLE87xYx2MP8YEEpk+O2LmE6rajDwE2XyfpVRI6TPxeThivO8k3MMS91tFjGcTKpFCxNIRyeNI&#10;3MMnlDzSecmDZ4xBFoH4hOyJRH0NJL1GmochcVhYC5JXwpKX5BFMsw6GMhuuPxVqgqKSChLpj0x0&#10;PPCKes4TW+Xq85oQkiWm5xyvEcf3x9qUHTf7zcpUSiP0m3/rKNMCgRbGESwpMNoRC+e1xoe8C449&#10;uoFQGh8Rk4yK9s425utL+E14khZzBoRsyL6dJoA+f470Aho8waoonCHKkzZjjHMKKhUzURqtUYXw&#10;yVuMB6o+EsnfOx/fIFeTNdgKt45nujogcAsxq7HJgL3M6hZiEtSNsi+IADnIRli7A4aIMmOD59xd&#10;ozzpNcYl6nOGBT8DZG6lTUahIEBhfsd23tIXGXmJchs+H5ME/5046q9svQ+zKID/W54q/07uNpn0&#10;RJ1rkx6z+XsJl0DL3zO2NXyOxNyi7bHlOr5Vggxef7lrk7c54qkJcZ0a4u/EN9njtDH5y3oZ90Z2&#10;PwaWkEzFnSO9vGkTakQe9Wumo5O8ht9SX7jZ7hIthjUjdG34V8RxTDdI43ZHvMwthp3WNc/I0mfr&#10;olGsBSt0Ot1NcFdFwEc05L04XUeF7+dE9kKfAHEPcXijcF4yyrnzvv0TH36flew3dnxdiSHAD/z+&#10;vyA+9cM/YGWx5vDkgK6hO3QMzcbtMWw2VFUFN5cutf62ZmgGzErx1uEc25y7haQZsC1cXe0oi4Ki&#10;MNhZx1X/DmN1oGwXXOtzrD5jGGBWDj7MdKBWNcYoisKBZKxE2x3aHtizcSFmsz3PfaTh6uIJ1ULz&#10;jafPURSwFztmsxYze8qzmxsGa1jcl8xFy2IxR3c3aK3p6oHVakUnNVJu2NsDWrxL25Rsn/wyla6x&#10;QtE2LzAcnmKERIqesn6Z0dQMosYWc/pyz8DAptT8k3/+j9lvvszqZMXizZHz83O6DWy3W6438Ozq&#10;CQftPJQvvfAas9mMdrairFvmhathNwwHpJRoXD3JQzfQlCUCZ9Hs9gNVVdLv91RVxeXlM5aLJZvd&#10;NdZC17n09tYW7PY7+sHtXTMYn9hAAxJhK7eworDSooot+/2edj5D6xFVFD7ZhQPQlaqxgPLx8rNa&#10;sd1sKYuw16ONCsBIgc32GqTDLehhkg3DQCGVW+wLEyeXqwnjFialoBACPTjiVJRuEhpjXaIWv9+z&#10;okUJNQknckZA93wpXGkQhPCx6gZ8JlZXfNd4q5nN7kHUTFobp31kCgmSXuFKJZ1hwy/kWhv02Hsr&#10;t0TJAiNCaRNom5btfu+stqrwwG6knTWM/QZhR3S3Z7+55LWXH/C5T/8jVquXqEXJxfmOB2cF5byl&#10;aGbc6B3/9PM/z3C9Q28PKA88jTRUVYWtJR0jOywbIbg8eZ4//+P/N6ena4ZxRbE4pWkafu/4RVfS&#10;onTjW5aSQin6/Z6mbpCDu5+Uvlabddl/hd6jtWVblIhRIOiQsuLQWRBbDjxPZy2FvaBerVg+/Sr/&#10;+ff9ET7Wwqc+9Slm4j71RlCPkqK3LArF+fUVUijKokJIhbU7eitoioZRCUYl6CQcBGhhWLQV1zcb&#10;TuYLDsOBsq0o9Q1NWSDGASsNw7ClbhqKVjEMHbaQlG3DQQ8oVdA3z7GVJ8zrd9B6w24UMFiuqivq&#10;dcUHH695fOh5UhVoIegOv4NCKa6qJ/zys5aTbzRczit69ZT1fM19ZfjY7/0wD155js//0i/x6N1f&#10;x5on3DvbcXJywnJVc3iu4PPvXvOV11+nvzylqkrWhVtEiuEarTVzoymKglcGNy/vXQtm7YyT5x/w&#10;8PmHzD72Ci9/4AOcv/aKt+orV+KC0ukRUWCswXiDkRZ+U3XhPKIGV1JneVgzjiNj2TGbz3m6f0Rd&#10;1s5wZzSzsQZlKU0NFvY4oLmpnHf+ZDhEwDYJI7Nu3odyFm5tP7JY4bJHOrwhkD6UzloNWJzIOX1g&#10;4h4XmwCWJ8ARet25tHqLvAgAyusb6QEvQVfpaKzJSaMsCmf6iPsLvfHOn1tIiSV4BUwKJbTB8DXG&#10;tsaIjaxUiMwzfcR+SyDYEkLZZezDYJSEUGbJXyrzqAVXS0+PfZY4RMTQ/Qi2Yrkdm2GqsF8crB1R&#10;MgSMpv4UAqTy7TnGtRMZOBqWDMwKQBWByGQQL3aFRanMY6ychzrsa9X4EgnC7c8fR+3JtERI3NaK&#10;CEqDlzFtjQj7zIqiwBjhonWMyy5eqMJfp1HSOk9krNcrIpFsVellxbXfeA+EYHTrBAGg+zHXowt3&#10;9WGywipK5bLjpb2Gxu8PdetffgQy6icBJnjoIJKnhNFduSLw2ckJ/aCBUBbCZFQt9L3FWo2x3nsP&#10;COnG2TB6EfBk3woffueii3QoOk/wILpQWfcsL7NFygQcDLcxSdYRiRtHt96EbTSJgLj25OlwoiYQ&#10;ITTfBQQ5DB4oWk5aXFLCGBUlEiEKZR1cOZHMcBHIjidDetRuLtwinV4fCOeVKoTzYCYDhSNk1VHS&#10;XzeM03wLZONp7RgjPYJh3GgT+xIpfGImb7Dz4xM8m2HfNkEfmanHUCAQJr2L1t6rGCKrrIpWOmnD&#10;PBKxPZMaoziDROUdHyFfREhIaEaDLAtnyBH5uARPqKAI5Xisl/IjHa9ICcLi9iVCmKm7R9huUtVV&#10;jPoz3lNsdE+I5A7z3T3GIKVF+jJTTl+G8Ul61oXCJ0N2kg/XaKH1pMnHjheN5Nu/+bWvCymE3wJi&#10;CPADf+xT4q/97R+04MjKfrejalwdwv1+g9xJmmFJVddxY3MowN5rR0y02fvvneLpugNaj2jhPFwB&#10;0As5eAKgKKvKC4Fi13UcDgeUcsJR17W7Zuw9QJWM48B8NmO+mKPOB6SSMVvSbrul7zqqck5VVTQ4&#10;C7xRzrI3SkNd16Ch6zqXAVEIZrMZr776KiuxckRYrNBac74JFmAzFVxcqnMpDdvtlu3NDapQXD97&#10;yvnFBbVacXl5xZe+/IjtZssHXv0wD59/yOZac3JywnPrV7ngglaMlEXJ6nSJEIK+7+i7DoMrlDwO&#10;Y3xvKaAoXXrxs7MzsFBUp4BlGELYUYk1hm4YMNow6N55HIfBZ3+UPpW3X6eMA8jD4JIAjaOmqisk&#10;LiOYCxsEtHtnPWpfdNYlLQnZJBECJRzQintmrOtrgSNYqnDKoa5rd89ssucWvzwUtfBhtj4YPFlz&#10;pRtzoYu43yq39IXFP+5vwMZsjJlBx6fXdh9COJf1liQhJWXplHl4Zmyf8PH20njg5c4zusJai5LE&#10;MKyqqtgfOgBms3n0QA7jSK1UtFqVVUWtCr70pS9xcnLi3l0I5vM5N9c3zGYzTs/us91u+dXP/zJP&#10;njxh1GPsa5GFKgUZHceRl156iecenNH3PRcXF+z3e242N/R9z9p+mddeey3uGZbSt6tuKKuKUomY&#10;BdBtlMfX5rTUdc1gjNssLl2ZFzv0ri/lDm00i3rN1dUVy1O3N/B7v/d7+eAHP8hf/It/id1+Ryud&#10;t7Hv+6gwlZJcb1xyF+3fZ+hdyGtVlX6Rs4y+RmjXdSh6mqZhfXrK1dUldV27CAEtfGZHN8+1djoL&#10;EYDDyH6/R65d+Q6NZbfbMVaOII/jyKjHKOeFchkSC59C/e233uYT3/wJqqrmcOgwTcPhcKAoCr79&#10;27+dJ4+v+MIXvsAv/uLneP7557n/yX+Z9fqE3RxeeeUV3r10snW/FiwWS2qzZbfbUXUHqrLiI2LF&#10;fr+neXfvyuRowxtvvM75+Zu0bcv5a686ffLwRV54+AJnz7/EyckJVewjjgAAIABJREFUlL5+rPdG&#10;dKZz0QYMTlalB7aipW1nHMSGQinK9QsuWY+X3xMxwwLl4ObsQTli2Po936v+4Gfb7XApSPVNJ0f2&#10;MdZYPFrxA8bq+97POY6OBI7yRfvWEXRM+JdM14jkUbnzXBvey6Y2i4xQZjw3AMXwPtFYpk0CYSIB&#10;NJu1f9Im0rPj83LQaTP9KPDhiEftD8ROCEatJx4AJu1OnqAAbKYE0c2P+LA7jjAvAgEL9wsgKewd&#10;zs/J76WzcknTn3Jd7fcYjqP31BG9F6UqCN6vCfD0fevaF3i4B46h+/x9g96ztvCG6YKicJb+UG5A&#10;Ri/P0eHLJQTy7cZce4LmSmQ5g5qdyp8nT/nYSmmZegjd2uG7gNwbkThInvxmSsghIwKZzOWHzb3K&#10;udCFv+4a9kw8McT1MxklfIC5yTxW2bjmQxz34JJ5z31uAiFcnc6pNyaQO4Er9RH2yCUzTzYd/FwS&#10;UbZCNE94gzHUGfbvZLCRFAavmAy1TfFyFyxDNo0jYoo9bulCb5gOuRXiNTqrM3ik5KxNfZt+Twax&#10;MM9dVZyAo8j0kDeqZPpx4p+0+f7z0F6R9XdoQ07I/X2y6/LfcpwUDocXiaRRiORlz5NP5YTr2Lsb&#10;SG4yarmvR51I+iQDM6ldUsk49mGdCvioqqpb+j1vT07ipuOA129q0vap5346pvnf4XZfT1IIv0XE&#10;EOD7/+j/KP7m3/rTthWCWu4obIm1hmG4dCBKHKhtw04c2NotVbHDKMtueIq2GqsDuFsxjCMlra/V&#10;1yEH4UK4BotQLlS1KAukclYkYw1d12OtZTFvfYhXT1W29MZlmBtHyzD0zJoZSlYw9xbxwYWnXR1c&#10;4erFuqFtW8qxpFxUHESPZqS3PV23p5cdB92xLx5htMWINdV9TW1LyrJADhVCCvZ6pFA7lD6gjKAa&#10;W8pBUw8gUIhtj73oUZuB1bKi3xpsr7i/nFP01yzOHjJTFWddz8nNDeOzDZt3CorlhSeAmv1+z3K9&#10;YL1eo2oHfG92HfvDng+8/JoTXhSL+YL5YoYqCmZtzcXlFcW8ZBwGZFFSeusbVlA2JdpoRm2cuIgG&#10;cBagruvpe+dJHA5r57HtdyglGe1IXdX0PnS2amvvCXN7tCSacl5jdIcQgsYn97gzVMz/58i8K9Z9&#10;OByYz+dxEdcmJJfINpGLtE8kYZkA0KbLmxmMJ2ju/Ejgox0sgagUsuYUe/CcxgWDlObdefUcmQhe&#10;ACHT/qJAUkcT9pME0Oc9Ct4KqbVhNpux3e0cSawb55lVhV+0XUi2Es9RFAXbmyf8+utv8tLzL6HH&#10;kd3eeexvLi8Yx45333mbt996i8/9yhfodnv0uMfoA8aMSKmQKJei2ivM1WLNiw8/QFFWvP3mE/b7&#10;A13XMY6OoP/lR3vmX/0yH50JvuVbvoXveKFFAA1XmEOPXBQIaemEM4I0xZxSSlQHh5sBVRVuvEzh&#10;SPrYIwuD0BfQVTy9ueFDH/oQF0++yv2zM85vOj7x2z/Gf/UX/2v+zJ/5M7zz1utYa+m6jqJpaAbJ&#10;+c2Bdb2k23asTma0NHSmoxpdqNVMCbpxz7AvOCkrdtc3mKVEqgWn9+5xs7mCag1aI1nQjyPWttjC&#10;ovsbt5hUPaDQ3ZrDZsbBDtRFTV8uORz2DN09EA1GrxBmYLQ+855Q9ING9QtGM+PvL/5Nfurzhn/9&#10;G+d87KMfo7/8NFDzkRc29N0FZy8X/I77H+bh+Yf54he/yD//mZ/nwx/+MB998QVEofiX1JsYo1kw&#10;0lYtrdSM5UA/uizMw8Fwui6p5xV936OvBw5dx1k94/T0lPn5uyz6DfLZE5789P/DF95+yjAMLJ9/&#10;heeff572Ax/ihRdeYPWxj1OcnjFUldsDrVwtxO5EMPQD92YP2G53nBQLVqc1w87Nm9rrc7/jkVE6&#10;ILUUjjAcqupO8uVnL02jpoA14MQw3ybZiNOV4fNqdRJJRrjOqRcfah5S8h+B9vBMB8xvg+I7vYx2&#10;ei1AoYq0x8rmesSfmxHTAE2DwdRo40BRMCKJdN5xOyftP4IKMZzq6HwhBNp7JI+vCc/TWYbIBJ2n&#10;72whJSkL+vU2E08gODuikSXvwgwgjd5ifmwpzxqaEYUAmDPi6JPVCeLwRMOQsRYz6ghco+72AJGM&#10;JIbP+TuGpwRCF8JAXXI4RxoPh8OtxDQBMKbQSJe2PzxLh7BQkeQ7zQ/fnKy/Qt84zpHWudC2476b&#10;jE9eLD4j9dGOYPPvb3t3DXftsU/ExfWJJwtRBv3/rZfDmBE2n6POsy3kscRkhN83MPc0HZODRIzF&#10;5KVCH7iSG3bSb3kfB/lDpKzp+XwQSsRromEi4g0X0RDmWpSheO4dmD5rmyUZtsL58d+Ab1KHMhmn&#10;8E3cMJrdN9O3QrmM9EGO3CkhtFjEEOV8zHI5iwXns2bkIyTlUb9n5F9I4bcCTYlkfieXcd9FVAzD&#10;gLXGG17cHHNbvpJhId0/G4yvcZSYVF4mzoX0fFUon6vDG4C8ngjzE5tFe9jpu0yP4+/C/MyNa/mz&#10;3aGKIihFjrqG3/bhF76upBB+C4khwL/zvf+t+JH//T+289mcjg6lCu/lqcA6JToMvVucvTLu+94r&#10;cB9uJwX7/Y5mecIwDlFBhixbQlUI4RKuALFWTenr+5XeW6JHzWKxYKicIKFdqJQjGXvmsvCLEwjp&#10;CorWdeNqj3nrkAvrUwzDwKE/uHpqc79was3h0KG85+l6f0VV18zUjNVqSdu2LrzyyBpgjcUKF0rU&#10;NDX7G1f4XqmC+2dnfODsA97zOKdpmljXUEpF3w+cP3vGOGpUKbi5ueH88hmvy9d59OyJs2KrisVi&#10;AaLh5GSFKhp2ux31dU1d18xm7l+XyKZzIYBFQdcNjONAURaT/RHRPS/dXtGmKSkKxdi7um2HfkdV&#10;VqhScOg6rN+7IUXFdrthRLj2WOfB7Luty1hGSicORAUs474Q51HT2nkatdYsl8soD4cuhTrl1rFj&#10;xXBsbQlgyI7hu7BoHdeZ8fcJ2EkkNSgQuMxuaSGyHnAIIWIqZ5Mt9IjghXSfK4cUE/iJiSW0tyg5&#10;C3fbOo+ckM7DVTcNQoBz1LqFcbfb8fjxYy4vLykoePmVV/iVf/4G89mMrut59Ogxbz15wtNnz7i4&#10;cKHbo7eiY218z0DErbVcXV2z2/4qo/fgr0/v8eqrr/IN3/CNfOhDH2Jz9RY/+qM/yuNHX+Ezn/0M&#10;D3bP803f9E3Y/SVN09D1O+q6pq1bLBZ90AxDT2tdvdHBeuDt3wFjQOtYM7CYt5yfn9NXM959912a&#10;ew8InoQ/++f+LP/TX/rz/NzPfZraZxtVuHAPlw24YBhHitFlBu66jlIXtO2M3eGKYRioZjOGqwHp&#10;9w6LxtVj3YwOlLftjO12izFZZlk/VsY6AD8MA1dXV9R1zdyH+W6Dp8oTf2tGrPe6aK0ZzIjqe26e&#10;PWM+n/MP/99/xs/93M/xxz4x57XXXuP6+prD4cDYWVarJQ8fPuDk5ITzTvH222/zxS9+kY997GO0&#10;8xllWVH3O65vbrjZXSKES7M9DD2zakVvezi42oZmHLm6vOKNyzdcRtdhFQtMS6komxWzdsaNfptH&#10;777L1Re+SFkWPK0a5rM5r37bt/Gd3/mdLD7wHLvtgJIltizo+5H5fIYZRzabAd31VGVFYfxeTG0B&#10;6z08PjQVGEY7IYVxnt6JgImAOtZayy3buXHJX+/C+4Kl2QMSIeJ3dxHDnIi6ULj3JoV3EbKcaIX9&#10;5ClraACJ7vdYp9XaeG7Yy66NppGNI2QhS3HQTWL6nLsIojNUeX0SQmGtjf14J7nlve836YfsT+Fe&#10;5HaGV+Fq+h51T/xN4DyuQWdanxU77oPynoFwbk5oEnEcJ/ecPALYbLfOO+8zF0uvf7Uf/6ooJ966&#10;Y4/DMI4JxAsx8QZZ6/ZQhn1UMRrF5yowxkQcEdp8vM6N4+CApTcI5HIhpaSsyqM3yjrf4vdpTfex&#10;xzPCWpS1Lf4e21/EK6akUBx9fzc5tCEtdz70kcC4CKFIquIaiycbFilU8qZG2UxRVu93VEU5GY/U&#10;BPesmHwp+y7vg2DsiKTwSO8Esp8I2fS/qSEru7d/xxgKn38/bcT049H3i8Xi9nkZKQzzKyeTOZFw&#10;oYpH8zxnGFLGd0+kNj0vj6YjjmHK8jrVN9lfXjWFrMju3hn5ieRaZtP2tiIyRiOlQojgESZivbvk&#10;8r3kIFOVk74exj4aJ6JOzM4NWcgtxHluQyZ96Yjh9JnJG5/68b31bD6Xj7oPR8yPDS/u/i/ca7/u&#10;pNA/+rf++Mkf/y/t4+0jpJTcyGvatkU3DvBebC4BC+UlCJzHqSgwunYKW9/n/OKCk3JN3w/UhQt5&#10;qxsnGFU7c6Ga/QVVVbGcP0fTNAwHB7zqqma73TIMW1bLJdaM3rNS03UdgpphGJg3hSOmjCgpGa1G&#10;FQWVari5voZespgv0IMDgL1xoapF60mT6Li5vqYZZygpKfqS+WzGcv4i6/Wai5tTfuEXfpHBvEzb&#10;tpyePsfp6SmL+YCxhrmfMJePf4HFYkE9PKNtW+7PTrm6vMKMkrZtMfjnd76wtVpx6A4ccITg4uYC&#10;a+H1d97i4cOHnD73It/wDa8hyoUrP9AbHj16xKNHj9yeCAyf/OQnefmVj3N1dcVms2e73dL3I6vV&#10;igcPzmjalq7fuk340lIUJUK4iSKFW2iNdhPK4EL5RKl5+623OXv+zJUdESWPHz/GWsnp6Sl4UL/f&#10;bX1inzSZ87CooHhjnTrrANPTp095/sGDSL4kaWEPpCvWZ8T6MASRwJA4mqRx8ckmMBkwyjIaChFu&#10;FTLpWTCFr01pIzg9VhIpMUECCOBChfB7Kq3x4UNBuXsgqQIpLkqUUgyjC8nUxnB9dY0q5ux3O7B7&#10;tNY8fvcr/Pynf55f++Kvcu/+Pf7BT/9j7t27x+VVx4Pnn2fXjRwOBy5vbri5uaG7/gpd36NHE8ug&#10;LJdLmmbufu8Nu+2W1eoeH/zgB3nuOVcmoWkcUX1WLJnNWn7xp3+cd999l+eHN3n55Zf5d3/ftyAQ&#10;vDRTzujjQ4itdaRTFpUr+zJ4ecKFlBfCgfWykBRlgSlKloslZrZwAHt2wnK5pFycMF/MGWXND//I&#10;D/ND/8vfYrlcsDvfURQFtSjd/jPtirwvThr2+z3zdcNs1vLo2TvMZjNm6/ucX5xjT7yh6eQEayyv&#10;n1fUdY3BkbS+XyGEYN/v0HpElAeMsayHDYvFkg80r1OVJR9ZQlWWPLvZYa3lS4dvYLvd8lVayqIE&#10;uabve2a2c/VQ+5q+H3xt0gqp32CxmPO7PrLnlZdf4aPVhsvLC+pHB26ur2nNjNP1mkEfuLq6Rry8&#10;ZrVcwtrvvxU9wzCwf3TB0ydPuP6Kq+cqNs5wti5PKcqCFvc8zBPKsqItKod9O0d2Fc4wJIvG6YfR&#10;yf9F5/Twqx/9KJ/85Cd57tu/jXvf9E18ef+ExXzB1XrFdrul1S2z2Yz99oAFbmofEidcSPT64ABN&#10;b5vJgh5D9XIjWpxNxOiA6AkBnynR1aDNQbgz7PjkLhFAe5AR9MTRvI9z34ON3CJ9F7gIe6gmRCkA&#10;N4En3Vlh8Agqw/Uq6oMcuRlvPAxhXVFveXB1K1Qq76WMNFqTAb5ji3pmkIoE09pEwhExjCvdOiMM&#10;ADqRmagns47Kw8LuIqJun3YCR8eEVE9C9RK5DWC+KBJxioZX30/gwtallKhCZfuyvUfWGh9KmpF1&#10;/5y7yFb0eB2vV1n/RcIQzvFJbI77NbxLUZYT2Qg9K/Ah8IFYi/+PuTeLuW5J77t+VbXmtYd3/sZz&#10;ejinB7cnbMexsSyFKECCELIISEg2iiWiiBuQkMUNV+4WEjdIVhQTpIAiBBcIonBlEyF3YoxwwECn&#10;Q+z06T7dZ+wzfN/3Tnte86riolatYX9fJze47S3td9hrr1o11/N/hv8z9PxkEnbj64jTrBVjULJM&#10;59wgsbo+FFJNgMRQ/EiYZ/p7/JKemozNuD/G4+3ImRi13dXBETK5eT125T0mzzl+tXU9mTfjMRCi&#10;izEbrYdjhcgxkOrbP1FGdNdHoMZ9z2hn8X55cxjfP95TpmUeIdFR18NIsTPq33E7hnQGL68hDL2y&#10;wdZvsDS6n861ejwu43Wgei8yhr0IekOHdDHG42cMndgrAKZzn24fc4qJUdvoqw50wFCMLO6YSRn9&#10;/ju5ayjSOGA+Xj+jb7emmszp8V4gOCJvEiOiKhyRlDcal7Fi0rxCsSFGP7vumZRvf4jRfJXS7b/D&#10;+XA5V39s+O2P1WLoXv/6L/0n4r/+7/5Do5TpYwGEFLR1S9ta18Dd4QBC4IXWWtfWVmuoPI/ZbEa5&#10;tYnfo5l1SayqHcrzCIWgqqpJsKrV7nh4nk8cx5RFgdaSw+HQJ4v3pCDLMkxrrWKr1c6yDwaSZLFg&#10;Fvo0TUu2y1mvN8zDBff39zSVFai90NI7l9paFJTf2s/x0VISiLAP1M+yjKqaDS4OHa2tlN0CawVt&#10;U7M8OYGqI3FoLKnDYX+wG5tn8z+m84Qkjrm+vkcpRZqm5HlO3bpcj4LFYsYbyRtcXV1RtoLD4cBm&#10;v2adpoTpksVi0Qn9Ed9797tsNmvODge01hRFwep+hfJ8Li8vCYKg608bm1EbxxJmp45SEoUiCOz/&#10;0ouoyprtdsXHH3/M8nRJHCeIzis9CkOCTjvs2qU8D+OCu7vdyGhDq1tLcdxaa2RVVQRdLI/v+5ax&#10;rVtA69XejoPnobp8bs6NA0yvUT0+HPu1bHR/iMLoYB9p2O1G0QlkHTW81fAaJLoDhppB8zwSUnoB&#10;Yvhfa0err3pa4z7g2wm0I8GqqWuk8mjalrqzgL/77nt89NH3+eDDF/iex9Mn55yenlIVe548ecI/&#10;+cff5PXXX6euO/IKKXj//fdYnF7RttZK3L6KRtpYy0rT5efCDEJS01qGYGvxt3O1WHrc3d2SZRmH&#10;w4HSFLz99nf4H158h5//+Z8neXzOLLU5/pyQtlwuaY2dn3G0tGQKXXJ2gRXim9aOizZwe3uLTgrS&#10;JKXSksNhT7goWBRLTh+9xq/88q/wo1/4UX7913+9i0FuaXVNVZVEYYCsKjBRZ93PiSIb71bXtSVZ&#10;iiJKZbXbZVGyWCzwfdWRsoDnezStBRjOtc9IiRIG2ViL8X6/J0kSdOozXyzYl9bFG6w7k6wtbbvs&#10;+lqKgSzC9+0ayvMCzxRIKfjwgw95/uwZa3/H+fkFl5XPdrdjtV7x/vvvg2h48PAh+nDA9zzCRWot&#10;/kXJbrcjAB4+esQXL960c2tjyayaTctutyPbZ2RZjicPNM0GUVsSgUB3lgoZ4HkeUbIgCALOl3OS&#10;NOFzi1OCMKBE8N577/Hb3/k2dV1z8hd+jl/4F3+Bu8OOOIqp85r7+3t8FWAM7CIHDK0lVZU2Rryh&#10;/WcCQ8fA6F7u0HQWpaoobQycUj29v4GBYMWYwSI+sly4502B4SC0OWHGxYj1e9Tw1a5C7m/TK4fF&#10;6PuuTS7+DoY9yJ2HvUZ+tA7dV1qtR3WGwWXJWUkHev+h0KEO7rvjvai3GnaVd88zjPcre916dQz/&#10;O0DZd5QDnoxB4yCc9vkWf8DLCZdSyT5GW3dJ5rXWVrno+nlyo/uVD88bgQ13vWeVxvWD6d3rhLAy&#10;x/h/ZwVye96YqMe1cbAwDXlqXwJe3T29K/EIwNEBdt3Ni961tDu/xjKNDQMZNXjcy2JQUR5NY5wF&#10;eiAdOgIvDjy6D8y4lUOX9yBt3O9jYD9i7Z4AgO55YyH7JWDY9WPvbjia13btuHUzHfjxJ56QLwND&#10;hmcWuph+5saq74t+AQ93CwduRZ+uwIzq65Qzdu24/VxMO8aVwWhNTXDLABSn3TqssZeAJaO9r3tG&#10;3Yws5tORGtrd1+cIvEEf9mIt6VbOcWPxSmA+xadTYDvOvdzvieN5IXD5mXtm/vHeP+pBB/z8LoZv&#10;nDLFNsEqE5qqd/nqx8GdAbj692NOJ2yavh2+7032PHdGuPkzYZTHYLrcn24e6aabR6O55crWiOMW&#10;TeYmgD4iDxvX0+7fpl+bxmgengR/bKAQfkjAEOCv/ZXfFH/77/5HRnkBjTTkZU5ZlmRtwTz2wGjy&#10;LCciBG3QWlradVHjKUlRQ5YXCGLapuFwKIjjBG0adrs1hSxQ0s7Jsiipcgs454mPFCHLeWRJHdqK&#10;ujI01Ni8UhCGMevbDV7io1ofPwhIxMySSWxqojzmannFdrMFqRG1IQ6swNToiiiIWFZXbJo182BB&#10;WRZ4UuEffDyV0OQNZdtgWokOFI2Eg2yIZYvwDFpofNmyKzess3t2+z3y8JwH3kMKHRCGAXVT0jQN&#10;O3kgjiPqVGM8zT4oOIQFHz/7PulsxuxBSBBK0nABsqI61OxrQzRbsNo+p91aS+Ty5JSTJOHBo1Ma&#10;nbG9+5T5fM7D8xknqYeSHmEkyLcvKIoCLSq22w273ZqmbVFSEQQhi/mS2XxOHC7xA58wkgRKUee3&#10;mOoejwO61NSNxNR74vkc01YYoxBS4qkQgaJtq4kw1GtZW3s4ZlXFbrez7pBVZYlPtlvACh33Nys8&#10;z+tTMEjZ00MBvSgGYnBPmr4Gd2agZ6KyrO6mi7GR/ebm0lmY7ppkcGU5TgDtXDLHL0ct7gKnGycU&#10;OuGhYwPrXW+6TVFj4w2bpmW93vIPfvf3WK3uqaoABGTZgdl8RaBq4jjGC2PwQmaLlEORYYxmt13h&#10;WATrPENpjW5am3dQuI3ebmdGN3hKkGc25jbPt3z0YY4QamBFFYKsMVxeXpJVGVpp7oILhBD8v0XG&#10;P/397/Lzn32dH/uxH+Onn15ilEHmN+gG4qAmTiW1B8YIlPG6fvaspcQYWiFQXXoIdSiQRqK2GSA4&#10;VR4zDId9xeXlJb/wL/wE/+1/+Tf5j//T/4xvfetbmDhFhSFrIfB9QV7XEEakTYM51PgktHlD7mUs&#10;Fgva+oBoDWlbEVYZj+KQqtzRiOfMI83GQFGWZKRIoDQz69Y9u0N7mqS+YLm8pNHPCaMZD+bvstZr&#10;Xg+sRXSz/jxVWbE3S0zdkHsbTGV4WMwpy5JD3RJFEWp5Rllqvic/z2VyxfVuS3FT8KZU+MEDnspP&#10;iU9jrppPqe43XHxyjZSC3ZOYJ0+esHi6wKQLtvWG3XbNi3JD2za8UD7BWQBfvCAIHtJoK6D516EF&#10;jsJaVCp8irLgkOVUZUW229nDtcootvfod99CIFgkIbM05c2TCy4uLnnw/Q3f/YO/zeOf/3l+6qd/&#10;mj8KDfMw5Na3wCCu7boLW2vBr1Xn4qRHmfQEWJKfQbjRk3OzO3SdxGRMt97tsmmONbRO0jCiv1cf&#10;CWOMLFqm+85ADGFsPGknLPVy5FCEJRlhKpia7otC0CmNHM4dwJoDc8IM1kEz0t7jyjRj8gbTC8pS&#10;CjQSKQdBtd+jRs+fCLqu2xAjYcO8dJ2urkZA3bSTcsfMjoYui7A56hQGgfFVwHXs6tWDc6371EED&#10;jhcdK+a4LdP9W/WsgwPIxQxgtW0ti6ZTxjkgYEGhIsvyThk7KPZsvS1A8Uauiu7zl9s4tXINSa0F&#10;TTMix3HAaKQsdCzcQggUomNytfPUAEVVjRQCg+Dt6mE5y44BlJkAzvGzj3/382Y8LqOiHBP4BJgO&#10;yHTUZtNbt/r6jQTg8WsC7cTozO3GzaWZ0GPyGXeXmZYkR6lZjl8vHfVj4du1vy9+AAZj4VxNXCEH&#10;cNi7X44Uz331OiVUryd4heLHjJ45/ruvg+sbRha2rgUTRbeUr+jhoQwnfwzzYPrturEhF9Zyb5/j&#10;6mcVoY6hddS+QarqgeOr1sVxmxGDR9d4f3BKkleV4ynPsmV3nBLuOxMG+L7JQ7+8ygOtB+ujOY8Y&#10;Ke57UOgGbpibtj4jz6/uK9LxLbuPO6XD2Njw8tAM/flyjPxYMSh6EiswfO7R8o8VFMIPERgC/NV/&#10;+6+L/+brv2batqXMLSmKMcbmL4xjttstJtc0dY2QoXUxaxt0q4mihN1ux+GQURQ52SEjimKkEOR5&#10;zl2xsqQZZ1aj39Q2wXtVVRRFQRxbdlGjBZvNBt1CFEUI5VvW0ciyjopug7Y5/6qe/dKZ4hezBRhD&#10;lARIpcjLPUmaMG+tD/gyWnJ7e0NdVjYGLAipq4pa2esuVkJ3RCy6AwhN0/SWhflsjuflLBYLDrc7&#10;suzAYnGOlLIDASmn55cAFLkl3/nKV75irXum5ebmBgPsdjta4/Wbre/7zOIlbdtyd3drWQrjgDzL&#10;eVG9YLvdgpEURUleFPb+tiJJExpdkGcZVZ33Abo2P6BH4AcUhWYxn7M4iXn06BG3q+es1muur68t&#10;bf7sjCzLODmFIs/RxrPkPNLrrFJwvLFLKZGdddEd2tDRHhtDUZZ9bGRZDZavpmltsLpxrg708R4u&#10;FxZOY9YLCYN2ulNqTQQfEKMyLfW06ty/mrZFmC44/GhDkh35TN2R8LgyXXtcvGTTmtE+YwERQtj0&#10;FqPytOm0W1gL2ltvvUWcxBwOsF6teP9dO18fPlhwcX5BkRd8/NFHXF5e8e577xL4ibX0lEUHoCWH&#10;LO9jr1wlnKDo2uBiXIqioKlrlidn1uW6bfH9kPOTBbvdjrvVHVEYkWX3ALz28JzVes3z58+p6wp5&#10;95A333iDqzSm6dZnHMe0nTToCYnnKTywWsyOba2trSXVUz6Hw4EgTAijgJvrG/bxnuTyNZ49e0Z6&#10;ecXT157yG7/xG/wXv/mb/I+//fesxU8IG8dUZJycntAaywJ8mkTUdU2ZZZyentIUDaKrQ1VWJOkp&#10;dVVZ7wTPozSRzZ+K7OYhvcWmaWp832e5XNDcfwzY/Ke+55MGKQBREdGO5rtb+01dEwYBMrb5Dte3&#10;W5IkQUaS65trruIQz/MsqDzsWeRbe5D7HrMw4CSKmaUz7k4019fXfPTpt1FScXZyymKxZHa6JEkS&#10;Hs6XYODGGDabDbv9nrZtWdan5HlOXjY23UU4w/M8kiQlTVL5ZCBlAAAgAElEQVQi3yfLMmpdo5KE&#10;dJ7YmFFPdPvSmvfee48kfJvz83NW3/oW3/72t/nyr/xlwjDo17XpLMJuejtWQCfs9Uf4RHClF+gd&#10;IBmENntdjC0WY618t44nh7Nh0GDjFEavElx7OXAioDnh4pWvMTDD4ZSppfHYYkO330gERprRcwZh&#10;0dHdS8fU6NLoSNWTl/Qpl3vJcfSsTpBxgpkwDIIQljihL18M9XJ9aIzpDQFTK2X35Inw1zWtL8MB&#10;2ZH2+6jTnCutZZ+1RCV9eozR+P0gwfZVrobjxyjlOAtMX55z7wVNFIVUlexJapzr7FjIHFJU0F9z&#10;Y2fMEPNk+7Pt57hjQB8TW0zzHdpidReKoDuGavcMF2tvLYuDQDsFH6Lv33H9XH+P+3wqeLp5Ngbu&#10;rxJmpxPiZWA5AgHm5TEej+FLZR8J6oPlaBCax67MY0uw+6Qn5zFD+4bnDmM0bssAmDulDEd1dutV&#10;CBpGc8GV0NcThBlcdfvP3dh05Tm3S3usyyEP4agcjsbKbTye5yxaLve1u9QpfJgMfP/f2Fp5fG0M&#10;RGvniuuN907R7z1t04GjTmPRt+VobPseHvWBeyulOkZy0yvGgQ7UiqM1ISZ1b2TTu2K7a3088NhN&#10;e9Tu8bVxmWPQ1veNdGcBfQ5QKzfrSVutDmCat9sYQ+CFL9W/30t5xZyfzCfRpYHrB/wlcNh2ctBP&#10;funpHzsoHGrxQ3799d/+a+aQ7bm7uyOIQh48eECoK+5XK7b5isD3CVJBnuV4UnF2dsZh1ZJnGW1l&#10;yWTu1necn5+jopb33nuP2SxlsZjz6MEX8DyP55/uATg/u7IAUNYEQUhZ7bi/vydJbGyi54WEQcBp&#10;kVrXslqxXq+4Wj5iu92S70o+97nPdi5fmvX6HikFszSmyHPqqsTzfaJmaRdXYxfSdr8iikLaJGI2&#10;n/GimvHOO++wbR8QBAHx/ISrBw8IoxIlFam5tQK4eEHTNERiz263I/RSuzGGMw6HAzJWRGGEHyec&#10;nJxw/WIHQCwqlssTiiLj+bNnpEmKpxR3N1bA9GVK22qW83PW6zW73Q7f8zk5XTKfz2i9PUpKNps9&#10;h/2B5y+uiaOYVlecn59RVXukUkSR1+U/3DCfL1itNiwWC3br0LpyeZo8L4iSgJOTJa2R+H6AF54g&#10;hOTJky9y9eABUiaWGEgp6rqlbUpOTxO2u6rT2oqOYKciDEPywsbOxbFlLy3KsnevvX7xgsV8RhzH&#10;rNdrZKcBbtsW3wsoqxJHduSW/6B9t0vA823Oy7q2ZCtOSDLYRa08bxID0rv7dJqvMRh0wtNYvnJa&#10;tf6a20y7w6NpdUeKYIVgKYY8TU5LZoz1xa+qkjBK+N3f/V1+5+tft2XphEN2YJbGnJ6e8vTJJZvN&#10;hk8+fg+tNY8enPP7v//7nJ+dsd/v2W0ONg9nUbNarVEyG5j7OmEiSVOCwDLAFmXJfr8jSZNeC922&#10;Nl631Zrlwo6Fpz2yQ4ZurAt468cYrQlnEdvdloXI+cKbX+AvfvkJrz19jcemoNUtXmBZ37wgxlMe&#10;yk8tOKs695HW0NQNorEAW3VsQaEnCIMQGVg31fDiAWmaos+vCPyA/+l/+31+82/8DW6yAt/z2R8y&#10;tNE8ODlBKUXie6TpjCq7t/eHAb7v4/kC3/cQXTqGfWWFaB2/TpZlfO9FjBCg48+RZTn+6cdorfmZ&#10;dE46m/FG8RYXFxdc+B+yXq+po1O0MfzT+x/j02fPeK95gECwC7vDqW47AovcggKskGoam/bm6uKR&#10;nf/K5oGN21uapmXpG+azGV85z5jNZux2Nxz2e06VIYwiytWKOI7J5pb84vZiQZqmmNkMBPiFjbNq&#10;m1OyLGOTeZRlxf0hYb3ZsNpb19vF8hFpmnJ+smS5XJL4mrIo2K+v2e131Lu38T2fL5Sp1S7fH4ij&#10;mOxhxK/+6q+SPYkoiwIRWHIuckukVGStJa1S5XDY9lLPsICsmDjS9jK9rhx5wg949QnQR8LG+BDX&#10;4yJ7FDsVFd09YwHDfeef9WwY07K/LDD3nx89bxD8fkCCcugJWgYhacos6L7r0kG4pOcTr4lOKD4G&#10;W8f1m7SbqfDn/QBJwrXH1UuKESnLaP/r2zcWYMWguW/quv/seG/FWAXlq/rP9U8vhHZlH79a3Qzj&#10;i1NADMKz7/t2nHVneezq6VhEszyfxrd2c9jGwdp0H70HSfeZa7dVOjsgams5gBvnZqf7dljroxnY&#10;ro3BRRtNAAND/XtyGiFGyc0HHYATPIf7frCSZZJQfqQIccM3XVt9r/fdPmZvdPH4NsRIHA2N6M7h&#10;keVHDO6aZgQUenvZ0RzoX13HvGqaGlyM3VhhYyYg89VpRgaFlpyA1Zetmi+DvRGYE12MbZ87b3Cl&#10;tgYs29FCWOWAwCqEWt1itMHr3CBfale/jzlQN1Ja9x4Hg/LFhu5MwdeoNZP2DUqmkfJpdHmQhWy/&#10;jK16E0DWzR8lB1fOcSoY1z9W1rIkN64s577tdWEGLyntzOBBMVY8TCyfzsouVD8/jBk8MpwSzLiF&#10;1bdtlOdQSDDTdDZuTKUU027jeG05w8WI9KrfAof2GG346a+8/kPDa+qf/5X//1//y3//za/9y//O&#10;T361KEoO2YEkSfCwAooXSM7OzqjqnFa35FnObrdjt85YrVdIAlarFa22rJTvfvBd9vs9Fxdn+L5P&#10;4M8sy6A3s/nJlLWKxElIdjiQF1ZDHkXWUtDUGs/3OfOXCCGpCwsO0JaF9HRxRpqmI6pa0SVWF/iB&#10;pX73PA/ZWNKKtrYxWX5gAW0wTzHGcNAhq9WKQif2YPB84iTG86xbZup3jKt6S1EWbFfPrSZ/fmpZ&#10;FVtjBW1huL655u6+A9BBauO96hKtW7abDUJK0jimLAcykbYWHA57dGtjHn3Pp9WawPfwPR8VWG1o&#10;VbXWklNWLJZLoiiwFoMosHnZGmuBtXGGiqqsqauKB1efQ2vNbr+1ll+slq+sbKxXVjRkhwNZ1nB/&#10;f8/z6zsO+wNVbccYNPtDARjiKO7y0tiFEYaeBZeeJcIIAuvysNlsMMawWC45WS4RQrBYLlFKcXJy&#10;SpqmnbU46RerJQa1G4zowKeUsmctBHqNsTyyTkwWNINmybGlOgHxWCNnnNZNT7VaRo+ptd1npifJ&#10;sLnybAxfWRa926mUkrpp+YM/+D95//0PqOoKrZWN1YsjFvM5aRrTNA3bzYrbm1uevvaY589fUNeW&#10;fattLANwXTdd/fPejYpOrvF936Ye6Z5vjCV5yDKbksTzPLIsszF1uiTPMnTtXIlUp2m1wlLV2PyA&#10;ojrwySefcPjkA6SUXEaWcrqqDhhjqKrGMhcLj6IoCcOEKAoRWAutE4BEFyssjLbkEUFs2YKNtcbu&#10;tCFJEp6++UV+8Rd/kW9/712CMCCOY85OT8n3exuHWFdUVYWisQKCbjv2Y2s5C0KfMIqoak0QhtQi&#10;JU0Trjd2/Le5dYk0vo35nZUVaZryNMwwQMQ9dV1Ty5D5fE7hv0lRFNzWsW1vl3xdYpmVldQ25lZb&#10;K4rvz20+0cJaI9OoEyfqHQJB6ltm5Wb7EbvtlqbOOTs/Zx4odNsSdrGcWddv17rm7u6Oj26u2Ww2&#10;eNrmeG3r0BJzBAuCwEcGp8RRRJReMktTitLGH18/f873vvs93vnut7i/v2eeRjx+8phHlzFXl5c8&#10;lCmbzZZ2Z0ms3rn9mI8++j5f/LmfIAhDXBrsQATWNVj6aG1o1OBqfazZFUL0Wt+XXr1AOhzkL33l&#10;FVro4/+P7QX/LKB3XI4xpgcwr3q++86xRvul+h7VbVzeq4BZDwqF6LXaP+gZE2FPTFMa9ELx0X3j&#10;11iAPO4HIayr0wA65WCZ6H4P6RLkpE2MxsYB1j4VwCCJTebDCPH0e6xT4o2BQf971L4fBAxVB0Cc&#10;dc6yYcuXgNS43HFdZZdPjVGfO8WB1jZBvOuHIZZupJgYgaShf6bTYqzItAKrmrgXu6vj9rv29v0v&#10;5aQvh/CJAYjLo++48XdIuRfg9XjODVYcB6KcUC074ieGEehqN1goheNb6AB5/3w5jdsTXdvtXj24&#10;//nK78fKjWPfHmFBpJP87Rwa3i/tL4ZhN+iut60+skqNkKaw1v5hPQz3vfTu55ns2zxev2JUjnRM&#10;+J5l4DeYPka1bVoOhwNFYc/lwA86heIwZuP1Ikdr6liOGbs7ujqOlXBjUOn6b/jbjsrY+8JgBvA7&#10;asukjFHdxmCvnyNiAF19qpIRsHLEUdYi6MhnBqDVIepp/TvFwzDXhnlqRs/tayEY9qujdjslxnid&#10;92UKp/zpZKnR/uMskMNhI3rW/VeBQjcWP/Ujr/3QQCH8CQFDgH/wd/7oa7/87//FrwZeRBLOqPfQ&#10;lBLwWKQXZPmOJJphTEldVdzfbBHA6q6gyCvOLs45WZ5QtBvSNObB4gHKSHTpURxyzpaPMDV4KsRX&#10;AVm2Z7PZounYvWRLWeYcih1SGc7EHKNbqk2FQlLdN6jW4zy9pNiW+CLAVOAZj/36gGoUqZ/SbFt8&#10;HZA+8VGJ4VCuqDmwL2/J2w2tqinrLVomrFYv0PWcQAoSkbKMZsxQJATE4kCTl+hqhalbVvfPUVIR&#10;JXOKsmRXVGhAS03dNmR5zv6wxzRwf3fLRTpjHs/QZYVnBKGQiKYlbBXZekPQCk6ihPNkTrM/kChJ&#10;LGCmJKquiU48PCkIfQ9PQpnnpHFI5HuEvs/JPGV1e0dx2LO+W1HnFUJrPDyaqiYMY06WKacnKWGg&#10;iEPfxhqWDU1VYlrFMp0Thil31ze8/Z23uX7+DK0bBC271R0ff/ghbVUiTEvge4S+h0DTNjWtrhEC&#10;6rrCHiRwc/sC6QlOT5c0piSZJ2gaGl1zejLDSEjSmOXJAqUEQejje6rzl+9AQFV2bpXBcChiD2Wr&#10;zbXaIcsKJWwS9u660aZ/a91ODvoeTI434NEB2gs93Usqy2olsEH4EnoffCdQKaVoO+KiLM/5+u98&#10;ndV61aXyUBz2W8IwJk1nxNEcoxWHQ87z6zvOzk44ZAXbzT1SSXRbU5Q5pm0QwtA0tRVwe+HGdEBc&#10;UjcNyrMaRc+TKCVAaFrdcH5xyr/7V36ZZl9SFZUF+cbgRwFe4FHrlqapaJEc9gfqVuDHCw6t4Pv3&#10;OfetR33ymGVxYL8rESoiz2saLYniGVnVYIRCBqF9hz7G8zG+oPUUtTTkaBpdU7QlQgp8XyK1QNYV&#10;szDls5eX/OzP/Fm+8b//Q242O6u8WSyQSUqeJByUoqlq9rUmKwRFrVAmtFZtWnSlUWaP0hWz1MfX&#10;ezw/ptw8QxhFqipKrYlUwuX+hqfnp/xIUqDKnEWbELQpoqy5COcsvSVptaUoa/zDDQd9QWxCarUn&#10;DBWFLql0QxifgfSRud0fTyXU2y118SlJIGjnEZUS3EdXlPNL5uqOXEq2d/fsshK52hKpkAsRUK73&#10;pFqyNB5zL+ABATPlEecV6+tnfPLOO7y7ecFqd81+X7A/rCh3Cl2VmH1Me6hIxBl+o5BtSKxSomiG&#10;0QHX9xvefe9T7jZLXtyFfGd2zt3lZ9E/+mPcv/Z5kjBlT4JXFfz4F36cLGopmgZ5PidXmnJfEs1i&#10;tK4HAWIUz8FwZE8EvpeA44h1zx7QdAoOgxNC3UHeF+heAutiPsh5E8GnF0td+W6ND7db6834gOul&#10;eo7W+nAfozKGj1wbp+0dX+vBlrsuR+Wbof6TOjo5uPvEgSg6rb5Ssv/OIPRM33QgwgrIetJGFw/m&#10;hLKx/GywecDGwtQxwAEHdEd5aF0VMTaWWYpeSJwK22pyz/Tlxt4JgW7EpvjQJq92DR363AmXfUOH&#10;kZoIur7vQwe0YABIBntONI1VwCnPsyDWDO6PE/fobu+1CsOBaMN5crj3BMD1/TG43eqJEnJI43Jc&#10;78GyczzYw6wVMFhC3Ti7bwgLxpxFc3jOkaqlF6KnozN0czeXcWts+rfsz8wRqHB1cxZYhinZz0N6&#10;HcJEoB/3gxBiYO2FiYDuAI1NNXW0toToAKF86fPj91RxNdq7ula6c7ffe7p69BhHDuRIXhdPW9kc&#10;VURdKrTx+I3XmQPsw5jTWUPdNdF7VIxTAA3jcpSz0V0bdkbcLmmfO1YCjTgd+r3K9QuTvqB/5ngf&#10;t0Df83xLTCUVsl/vbp11wNm4WWfGWxMgeob6sb5vPEcsFLJ1M0YAEpB9G2w4QEdAhhsr2X1PYPNZ&#10;j77TtdVZEIXzPhvXTTDk3u7a1bdvZKH+YYNC+CHHGB6//oN/42+K//zv/lVzf39PIkN830crO1CO&#10;MdDF+p2dnaK1YX27pqps/F5RllarHccoKSmKnKrcIIQ1L19dXeEHMQh4frPpLH7WulMWpV0k2pDn&#10;OZt801k+NGk6I9tbS2CapmCgLEt02yKkwe/YTuM4oZ01/SZc1zVlURBFkbXSNdZNajabke8GLU2/&#10;ULEahLbVPauUlJLFYoHW531up6ZtSZKU7W6Hn1irmecpm9A+blksFn3eK8+3cUht03RJXa2FUElF&#10;OkvxPZ/FwloFlLSkL23b8p2330ZJyXJ5RhxZinmbc9IeMrvdDmMMcZzYmIla964sRVHYeMym4ZDv&#10;WK/XzObWpU6olt1uy8nSuqApP0UKSbo44+TkhPPLK7TWvPj0E1arFfv9jrfeeovLq0uePn3KfLm0&#10;+Sd10+fwc/0UBiFRGHVpD6wFMY4ioihivd33fvnPnz/nyeOnna98l3OuY5fNs4KyKnHcAMdadNVp&#10;gl0CZpfvrHcZ6F9TDZI9DNxep/vrg4Dq7hkOhrZzE1FSMTggmG68PXTbkheldR3RhvvVCqvNbLt4&#10;T9kfYO77nucRhhEffvihzYOpDVVd91YOIQVlWY00pHbr011f6M5toixKG2trunQaUuAry5D5zW/+&#10;Y+7ubimLAk8p+4yqxhjwopRZOmNxdomUgiTw8JRCHtbkec6LFy/I85yLpymLxYLtdst8Pme/P7DZ&#10;bDi/ekRV1TRdrG8Q2PQoprWHWV1Jy6yqO8t4a1lAJaG11HNDlqVcXT3kv/pbf4t/79d+jW984x9h&#10;amtF9mY29s/3fOrGWr+LvKDNrDZWz20sMqKw6WuEoG41Z6enNq9iEyKEXcd1U+MHvk2voW0OuloM&#10;ufOKskAHLcvlkgsT2pjixo6vdQPd9Wy7eV4QBD7LNKWqKqqmZD6fo4KS7XbL4VCTpikqtOUKaS1/&#10;TUe+lO023N7dslO2v1Qas1yeYFLfyX34vsd8viCKInKt2O/3ZLuP8YOA0/kDkjihyiyL6WplXVj9&#10;Lj2Jc0+0feex2Wxom5b17gWzNOVwaveJzyqFUorvfOfbLJdLzn7iMefn5+y2O/wgYDmf2xjjcf4o&#10;HBEJgwa1R2li+LtfIQMoGtzaRsKLcBYDe70XyMQguvZWCeEeaawSqHuO1nry3EE4YiRMM7FY9QLa&#10;SHg6PuHHmvbx+ju+d6pR7wT54d8+3lkLPTJmDHUakjZ3dxtGyKgTTLuu658rhvLHdPkD3hgE6IF1&#10;dCz8C1yYjd0Tx0LRAGRsDF4PNcZwYiQs2/KcVWUs5Aucq6GY7K19a40Z/d8XO/mt2xErtWFCHNSP&#10;jxgr/nj5JcblTnNq+sZHKW9wKe7mth1/zZCuSA/zDwFyJH4bVyfJeHgQAiUG64Rrg+4YsoUwaJdA&#10;nKMxpIuBbLsE5l1/TxrYASMHCgROkTK8G2N6DxpXVTFioh0UByOwxrCO/nmvY9dvV2/3/9gtsbcY&#10;9RVhUCgc7R39nJdD/Wz7RsCpU8qOQThCTOo+yd0pBMetGgOtV12Xcpr/89j631vNO+WCZQm2yuM4&#10;tvH6rkFmtP8d8bLg5vTAsuzy8L1ct3Gdx33/8mp6eRzH4NY9d9Q9L70m1nEjLN5ye3g/Fqr/spXN&#10;hjbYPH9idAZYgNg6ViHjgP/gPXFcX3PU/+D2SjH87WQ2M/2e5SbqVlc3x0WXwaeXFXvDwLgfxGgt&#10;D33vFHd/EqAQ/gQthu719b/zj7/2c3/pza+qQBHEEUZ5lHWDkZLdvqQqGubzcy5mr9HWkrPZa9D6&#10;oCtO0iV1/YLHV+eQ+5jGINuIZbrgdPGIh5cPCcOYKq+QylAVFS05TVOzPdyRF3v2+Yas2OEJgZcq&#10;PBkQLyJMrZC+JJ0tkYHHocqpdENWFwSdkKUCHyV8mlZzMHuquqWqrTVzcZayODthdrlEhYpNKbi+&#10;e0HeJKDA9xKiJEJJS5QSKAjDGTJoSOeneLFE+BGNVHhRzL6uWO12BLFin+8xTcVyOWMZp0SBRJeK&#10;LCvxvQDl+UihQCiqqiGIIqqmZbvf8ez6BSr0kZGiomGVrShNw2pTU5SGODxlsbgkDE6Io1OkiBHE&#10;hP4c04ZgEoROaMqQk8VjFuljIv+MSmvCKOWQFWw2GW0jaFsBJiAKU3Tr4fsRQikWizmXjy6YzWLu&#10;1i/4wz/6Jtn9LW2V09Y53//gHZ49+5gP3v8u77zzHW5vnnHINuy2K1pToTzQosbQMFvEeD7syz2N&#10;qWlpuV3dECcRQhl+67d/izgJuby4ALTNMelJwsAnikLSJGYxm+F5kjgOrJuqwgIz02KJEFpa3eAk&#10;VYFBCoOSAs+z5Y3Z7Ia3E1y6g9FtrqO3dBuzE147zSud1tcFteMAq9aEfkDTav7+13+Hqq6tYE2L&#10;kobAT1nM55wsH3A45NyvdtS14fr6GelsyW5/34HHhlY3SAx1U2FoMJhOM2w3Muu2qmiaFj8ICYKY&#10;w75A4AE+nhehW8nNzRrdnJAXPnJ2wunV6zx+8w1e/8KXefDgIbPlCSZr8ITCVFBmNTkeIpyx9gI+&#10;zWqef3LDi9pn+fA1diKkqgpkFJNt7zCmRtQZ0tRItE0tonyU56NVBCpES1BhBFg3WxoNusVHkHoK&#10;oSGRgn/zL/9bfPD2d/jDb72F0prVaotoDUUDWgaIMEV7IYWW7CpDXrccGknTtATRAknLLImJRMnM&#10;KxD5J8zEDVEkiM2en515PJmHLA4vCI1GqjMgwpMlnlTMC03a5PiiZF7ds9c+Ub3lYGLm0Zy4zPHL&#10;loehIGkLmnLPPDLI2ZK8rSi1hwiW+PWBw2rHfP8Jl6qmSUAkMw7rDdoLWKYprRdw2Gdcb3bcP7un&#10;yBpULgkKgcYnMSGF74NRVJlHKmNiL0VUDff3G+7vnlG0BXGqefzmFYQH7spn3B0+Yqdv0WGOmDfI&#10;mWZ+G3AaxBh8ghqe5TlVKylDydbzSHTFx9d3XGQ5yaHhMo1YajiEmlZWyHYAANP10SUU7og/hDvf&#10;+4O2swh1a810ErRzZ+o/x0wP5JG0bRjYeCfrUwzvtm26tU93kHflC9HdOwgj7trgmig61kJbllXI&#10;uHvt/VbYGVzSZP83I4GUoZJmSoAgBgmkL8dZHifWw75Ng1DYu4Ay2p86r4XuYf0z+jaJMZ27E2kG&#10;RZdzARtcR0UvME3FSjERSM0IrDrmZwsARA+GJ8DR1bqfC1NQ1te/B22vBnUuZnCq63PARw6slQxW&#10;nuHZx4K/i3jrLB6qsxSO3PRtfWz+WkTnIdLnRrN5a5Wy3i0uLZJzmxxNXVz+3bHLm9WpGBDWmqKk&#10;6un6wVo121b3bJ82XZIZxsgJssKV24VKCAesholoRj9sCIZzOab/36X2cUpm089TMRorObK+daCG&#10;YZ6JoUcH8dlZ8BjNMyEmv3uFU28xc4Qgw3yCsXW+U1a4sevmnydVF09qQ0ycIkmYMcjr+mUk6Pc1&#10;lIO1a3DLHupsJjFtg6VKSdUpuC0zrEB0YQYutYuLfxttDpN+GCzhYnydaV/1a6wbfzG6hjleF+76&#10;yJI4RqAjcGm6NTWsRfHqunJkZRzFQgthU2T1SnttjtwxRwB0bKXE1dtM+qKvy7juDtRhsGpJq7Bx&#10;8YTu7/63MP01Q+dRJujSrOnePdu1tT2y4Pf9ir2nrCxZZtu7Z8NPf+VPBhTCnwJgCPAP/+e3v/Yz&#10;f+GzX/U8ZTdRpQgixX63Q4qWJ0+esLvP8H2fk9kly8WCotpR1RV+VBFGEYdVhZCCKFpydnbG6elD&#10;Tk9PqRvNdruhqA9kWUZrCvwg4ObuBS9ePGe/31tik12NUoqzmU3Irmob0yaN1cw8evwIKRV1XRIG&#10;Ab6yZBvKSFqtqVVJkiZEYUAURhgawiCkER07qFpyd3tHVc2x+cFiojgmUOB5Pr6qCAIfxMFahqqN&#10;jcFrLBHLx8+edxYFyLOMprSkN9k2Y7vZomtnbZwhBHhC2JguDUEYctJZAkEQJ3G/Yfu+RxiGzE/O&#10;mM/nLBYnaG3Ybfc2z6MxliSiyKnKEqM1SZIQhTGz2QyQlGVFXmdUVcV2u2W5XPKlL32Jy8tLlAqQ&#10;UvLJp9fM53OWp+c8evSIs4sLELDP9tzd3nG+OOkIgax1sigK1us1q/UagG99+y3ef/99bu9trry7&#10;+3vW6zXrzZqyLPngo++jlOK73/0ed7d3BEHIJ598yre/9RZ/7l/6c3jSty5QXaqHttVdjJPC8z3S&#10;2YwkSYnj2JL7+H4f02jjDYdA/569tHfDcZqgl98wbPbu1ccwdgfEOEeb27MGWnIzgETsQW0wFGXF&#10;7/3e/2pz0CmbXFhIiW7dMz2ur284HHYIKTkcVjbms7CWX2E0ZVX1h0zbNgjo009oYwl3pFIda6w9&#10;5HXnutI01uI6m9vE9q8//jyPHz3iM2+8zunpKVq01oKe51RVxclsSZZl5PsullDXbDYbNoetbdvd&#10;Nc9fPOej999juVxwebKwieh9e6CirWW+0bojf7CHufItq7By3avpaLd9Wt3adAzGoP2A/X5P64f8&#10;0i/9Epuq4oP3PyBeWDbVpq67mEureVWde1tb5eR5jtA2xjPwJGEQkM5PCMMAoUI85WGSOQj4UtpZ&#10;2/Mby3acnBCGIULmxFGMaEIOhwN7GRIEAXfqgjzLyIOEPC+IfUvK0lYFUkiCaGEthq2NJRQSqqrE&#10;FwXz2YzIs/kIN8Utp6cn+FVJlud4eY5SkrDRdo1Ln/g0veYAACAASURBVLquud9sWa1W3NU5dV2z&#10;1hV5XqBV3HkuOJecGAwUtaIoct754GPKoiBIEpbLJX4c0LQt+2zHbrfjigcIISh8RRAEbHXJ4XCg&#10;LtYYA1G5QUlJQsX19TWvvfEZojBia2zieNE6obOb/w5cSdUH5r+U1N4BHzoyKDEW0pgIF+PF9ZKV&#10;4siK0d8/+ru3iL10VI9V3fRC0WQfgMn6HWKMBmFo4mbuAMxxZRx4Gj23xwJm7EI1FYZftlLYv8f1&#10;GDTdo/aIY7r34XOOyuxBybjeZrB8WFbNIS5NG+t+71gDlXzZCuba4EDe2I0YMe0hZyWYtn3Q1st+&#10;zIf+Hd4DsBqX7TwqnDV1PNzDRk3fZ1NPIDMCV9bzxFnxMIwEe/vcIUZzmBcY+pjziXWqE/LHsWGj&#10;jujr58hwpHI510ZWRe2UGK8Yt36YZQ+sDGa09my/9jF3BpvgfVSXfux68DcI684Nts87LLtUCH1M&#10;p5jc15+do3k4eT6MgMkIQLoyOrA5QPrR3O3qpDowNgYjYjzvJnGXw3Och8JkSg2/RnNutK7FsIYd&#10;CJimaehYc3U7YeJ0HkFt21gw51ySje7AzfiJTPYi54LulCimQ2ymm6vO42A8l3twhfN0G+r/io2w&#10;V173mg/cXBtYdod9clQ/ONrTp/0vhOjLsDLYaI51O6Jda0fKgNHf7tn9/jkCaQIQUnXlwGgRuYb1&#10;z51e75uN6tzGdSerOazunu04KI77yvFJOMWA2wR/9kd/eEQzr3r9qQCGAP/H3/vu137iLz38qlEe&#10;Zw8u8byQ9fbAYZMT+DN0FnGyuEKUMSezC/L9DXfPb4miDYf1imrvEfkhcXhC7EdcnD1FCUVWlNRV&#10;w/36BXmWk1droihis7+lrArCxKdpKw7ljlpVPHn8GRpZQ+szP5/jRwn4cPX6QypqRCQhlAglEYH1&#10;bVZRgCrmJOIU3yRQhmR5iS8T9rohLxr2IuL57S0HUnSg0GGATH1M1GASiW4ltfBog4qsgV27J9OG&#10;JlDc7vfoQCFCDyMrSl1TZhsaXaHLCiFbamYsLy4I0oRSG1olIPBpPEWuWxrfx8QBOva5L/asdc5O&#10;VwQXMzLVossGIw1V3fDi+jm3d/eUdUfTH0d4SrHZ7ciygrrVeF5EXpQgfKTywYu5vHpCkiyYzc9I&#10;kxOKoiUvNEL4FFWD5wdsDnvqpqFsDtyvbrm9/5QXN58gywpBC6YhTULSWcRinqB8QdsU7LIt+/2a&#10;+/Ut+/2azW7Fbr/mu+98h/Xmjtv1Pe9//33efe9d4jTk7bff5r333+HNN7/A5eUFdZd6xB4Kjl59&#10;YKrTpgFahATPF0ShT5JEpGnCfJ5aK2Pk4/sevm9dee1Z36ItlzO9CmgkMDmBxclNUko8l4TbxY10&#10;26PT3Ls6qZ5cgN6v3rpdWZD0j77xDZs83PcRtBjdUFVQlSW7fc1mvUWqACEUTVNQVg2C0oIfU9M0&#10;Nbq1sZutsayQnueBsBucFVZ8mqbFGEUYJigV0zSGs5MHvPHGl/mRL/8krz19gyy5IpchNB5l4+E1&#10;Hj4JdSOpSsH3Vyt2tWEvNNu2pa0qjJDEjUZWDbfLKzbRkl1d8X+/+wHZ6lMefOYzPExBtyUzXSKb&#10;AlU1qKbGNB6i1qAjPHybAFtbK7lSATLw8IIQFQcIT1K1NaenC5uvsan41/78v8rSD3j29nu8tjil&#10;TmZoI9hVFYeyJDNQSUmrIho/pio0Wa0IhaHVkqtZTSAqztMNy3CHDHckasWTXU0iKpLqgGga2lmK&#10;CCQqWBMmitkW8vtbdL1mIQr2fo6qnrGpUxJlKBuPujboNKJWHpm8RiQNjb6m4RYfSRQatPHJypba&#10;D4hOr2iCezb5gfDFPakX8LQReHlDttkgjaAAtFIIEVC3mmpfUW8yyFviAu7uY1QRYYgQtccBgdaQ&#10;KUNlakQUcCj3bK5X7NZrwkwxlzGXZskZc76XfJfn8hPSmcfpw4jPn18h8z3V+h6T5WgOlG1NMDPM&#10;rs64u3/G2dUpD5YLyvUK6ccDiLOSUqfsEKhOqJJCWpIQ6X4PwqRx1nlBbyV0Qm9vPewW1iAQOjCl&#10;R/FNE/mue4kOXDjBkX51d/LNAFJHwtOxoC3lFNwIWwROJX9sIWR4zNEfRxY8OZTnBN9+HxFOYz8q&#10;YyShuHqKDjD0Fse+nQ7Ydf+PrLROYLL3vkKOGYGZHmT21egsU0MXT8AU/aPMBMgY18ZOKHyVNXQK&#10;YIbwDfecvnfH1ZNDDJ2rVy/c4cDRVKjsZ1BXz0GQ7urdKwxtGb3g3Y/ZoCxsu3RGTmFoHHA2IwZS&#10;BiHfts1ZGIE+hsl196AQGIZ8sAb1Vitce7uZM5qffV9163Ag0+ji70f5Cm1dHbFGV5MOtGjddnGk&#10;A8CRyloypQMIZgTiRmu0F/7dPGVY19Z7oBsbt84H1DAM8dEimKzZ7n41ASLy6Pow5V1qVVfSMD8Y&#10;gc+Xd5KJRZlhXpoxuB31vTGapm37PM7uXLYxp/RzBIYcqv3cO5oDxytzBN9H2Md5Q436fPjWZG4w&#10;2QO7eTVaH/04TkhsRsRM435yg/HS847aQsdm7BRIQvSsnz3Z1ai9/Zi4/mSQs8Zli65uQnaWQaOt&#10;fOjeku7/7i6h+4lg7+0mxchltXcvHa+/fl8b+snttwbwfL9f+3/SoBD+FAFDgD/4rfe+9rmfO/nq&#10;fDbrGJdy2qpiuVzy9PKzRGHELFwSRzGaA2EYIIMtURSRhpecnJ4QhUuqumKxvOLu7pabuzvyPOdQ&#10;blmv13z87D1a3VK1uY15OT9lu91xdX6J8jzeePJFtrsdxbphsVjgiZC6rsmLnPV6TRRHSCnwpWdj&#10;EitNEPjEvo2VadsKT3l4EaRpSqYL6qbmdt9yc3NNpRedi561GHhS4ymFr60ffzLX+IFPEGvSNCWZ&#10;zbi5ueH07JTHjx+TxMrGIemW2WzO2fyUKIq4evB5Li4uMNrSkldlwfPnz1mvN5atsNHc3d2RlyWr&#10;9RqpBIfDgeXpwmozihYM1JXNpzhLF1xeXBLHcTexNev1GoHAD3wW8xPu7+/B2EMuq0ouLi8QAuqm&#10;IehinYLAxlteXD7oYv82HA4HdtmO9WpFWRdUdc3hbtOlr5D4no8R8ODBA64ePiAIQ6IktmkrygIQ&#10;zJcLzs/Pubm5IQgDblcrG6O4s2lKNusNu+0OJT222y3b9Y48zxBG2PHp4j16TbELFB7nMsQCMqUU&#10;SZIQd7ku0zQhjhNrqeoWc1W3Ay7s5vOgxZ/m2bHWDZcPyOUlGoChi0lTnsIbbYQYa10WCMIo4g//&#10;8A/5+JNP7MELNG2LFBEIKApLeDCbz7p8nNbyFfiGLM+gI/twLJwI3QkmNuxYazpgaC3jdW3jZT/7&#10;2c/zxS98kR/5yo/ieR7r9cY+Pz2z+flay2B62K7ZbLes1vdkWUbZ08HbvH2isXGNXkfAcDAG3bYE&#10;bYEf+BTXH/HOO9/DL7ZcnF8QS+vOpzvDTa2tJbPWEqM1jbFspuksRSmP1mg7xr5P09SoIGK/29O6&#10;gHIv4Gf+zJ/h9OyCb/yjb9CmKeksJV0sCMOQurUsnLq2ZFWiIz2q9nekSUpbrklnKeicKI4Jzy9J&#10;k4T0zuYuXXqasiwhmeN5HoGfWwvBWtj52NQYo7nxU4QQrOQldV1Rtnbe1KZGCokf2tiJ0Le5AMvM&#10;WEu+loRhgPJtHHYQH5BCctHaZMXm5q4TqC17qwoDmyC4sQeUkYpWa3ZVYS2p0SXGaHal/T8DgiBA&#10;+yFN21LWVjgJ/QSMoT5UZIcDurLlx5+dY4wh0DGbzYZ5fNLFvlaURYngAMBu9Sk/8eM/wYcfvsuT&#10;J4/xgoA0SWiFj0vS3Mda9QKTOyGGw376GgkrY4HYLkIMo3ik/vsjTNZZQyZAY/J2wvSU8MP9cNcG&#10;LftIcOrKtzFKg/WrFww7AdsJo5N7mWqoe0Gq7wfZgyAbvzYV6vv7O2ur26CcS2Lfd5iJR8OxhQes&#10;FV4Mje7q4FztOldF138jd3pntXK5Z135vQDnWCu7nKBjK4bbi1utrWJPD2Qs/T7b/VBqamUaJ0sf&#10;A8O+DUMzut9yAKEja6azCLn8a9NnCyfhTUEvwzzsQeFkqoq+Pm5P3G7WOAA4jIVjJvZ6EOnaB+KI&#10;Un9EXjKqhrNKCEH/fSklvuf1e70D3g54HtdPmz5DJpYTobXWLD1YuZQcPXQkjDvXOnBA1l6X/XU7&#10;xtI5Lrtp2gOwoS6u48eWIGd57FlF3R5w1BYzSlcygBsHAqcgYtqD9POIXsEk+ja8mhCJl15jVt+X&#10;1idDOh03/q4elrBIWcIZQ8/AKYXsmfJ9P5iA9Ek/CbcO6Odyv+5GYLiuawu+urInBTEoMgbQ6ABW&#10;V2bnySQQExfwqUKGoe1iWkejOzIr0y+piVLIpaowmIEIyIXgYPAcOdW4XqPxc6E9QzuGdWMZTfXQ&#10;ZKZ74LH11I3ndH6N91MmVmaD6es2Phcm501335/50T8599Hx608VMAT4J3//o6/97L8y/6qoc2Rb&#10;EDYhTy4fchqdcDpf4GH46KN3KRuF78/w/M8DT7k4/RJts6QsBZ43p64rS/evSwSG/S7jsM/ZrGpO&#10;54/Jth7L5Ckff3hANCd85jM/RZ7HPH3yFTZ7Q5KcsckrHl09pGwamkPGZrUiUT5tUSFNN02FoDUa&#10;1awwZk+8iNGigmiBET43K8DMKQqf9c0BaSSp59HWDbEvmaWnGC1QxifwY67OHxP6p7RlyOPLL/Pg&#10;/E0uTz7HafpZrk7eJJIXqPacRbTAlydEgSEIIq5OLsj2GySCpqpoS40nPKp9wTye0RYZTZ4ReC1p&#10;qCj0ljASLB+k7PJ7jJdQSU0badTcw6Q1bVyjTgzvvfge19kLmGkavyE+j4kWEWouMYFhU6+R/h6j&#10;Mg7ZPZv9NfluS1nuMFVFXR4oDwekbtBVTRqE5Puck3SBrgWHTY4QmjCOOTs9ByGJvJAojGnKHE8K&#10;otCwunuBVBW7zQ0qMmw3Nzy7/QQvgOv330O2BT6as1lMID1i3yNQAcIY9vucy8sr7lYbgijCSIVR&#10;7i0QxsPzfFoNBomnfAwSrbscO1p3MQZ2CXtKEIUBSRQShQHCExjRYExLR53RbwZN2yBEp9UTAozo&#10;ktpbYci6b9qDs6nbzrLZCVwImtZgjCCMYg55huf7BIHH7d0Nb731RzRtjRIJngzAaHRTU1db4gh8&#10;WdGUW6piS1McCJSgzHKUtJr1ssotAK4bQs/v79edJsyokDhN+ak/++f57Btfxk8esM01q51Be3NE&#10;sCBrPLbP/h+K7cesbj9kdfd98uIeQ4YwBXW1IxA2TpAyQ9SWDdXohtoYGsCjxDM1rfCoWtjLBWsx&#10;5/2d4P/6cENw8Rqr8ALPl+zxiaprPFFy0jzDL55TK4UvajzjESuJjJcI4ZMHHl6aEvgCpGHWgCxz&#10;ikYwSxOWX/4SX/7pn+Kbf//3CGvNfRpSScGD2YI0jmmzNVLX7I1HKSSNvmJTxmyagGdbj6YqaeUM&#10;ScUsjFmkgp3ZU9R72sTDKBvXPF+8zqFQtMz4ZLtHlAEeMRdlw+m+QIsVF+aOxvj49Z5Mp1R5Q1MJ&#10;AjGnrhuUDGn/P+reLNay7D7v+621533GO1dVV1f13M1ukSLFQSIlWmOMyLIgS46lRLGNPOQpCALo&#10;OUBABnAe85AgCBDkITCQAE5sB5HhGIgdQSMl2REpkhKnJnuq6dadzrzntVYe1p7OubeayktM7sKt&#10;M+299pr39/1HKUnLgjJNqVTJsKzwKo2nU2IRErk2GXMuUmbkbChY6JKqkBTaIMsAgUslXIxxSH1h&#10;NYmzC/TiKf5gyPFkyEIFLOdrVvkArXykGmMKHycHR/tErsF3JYYNebHk7BLG3iH75QA3FZyvH5Hl&#10;S7Qp8HyJUg6LVc6JsyAQms+dBEyrDc5LL4EvyWWAcSVVKZCuzwQHWWqqMEe69rFthMYvBwjlsnE8&#10;Sjw8ndMCamG1i/bVrlVHWJO6Fhga68PV+O46jYl048MIHfHrESnX6aIZK1W1+4Hj1hERe6xAQEs0&#10;2+/EdRDQB7b2ul4o+4bkCHENQFjCtWvabqx/im40cY0PVQ2emgTzjaZGOlZLVp+njAEkNp+XjbZn&#10;jLA+f0LWaX6a8jrfOHseYEyrdbVd1zOB2yWajQWF6Ei263odaTW0ofobYZlbB9xwXRvExWmEazXD&#10;F3Vd6oxydX/oVuCme1qxzkuv/lzvx52yUnSvjb9SPb6yAdRbRN6+d2pCSp1CR/RK8tw6zl9N9LeI&#10;CzYXq+vayKZNTsEmErWUTv1dF+XQEope/dp51+vj+junni+tX2gthDO1eXP/e6PrfLKOg9dE2jUa&#10;15Gtv6+s15TrOPWfHQdZ+8Q5tR9ePXNpckA3JKido41VAAKriqs1M41cp/5ON5Y9jmjNnpuxgM4U&#10;udGeN5p5y9dMS8vdus7NM5x6L+hkIo2Wt+l/uvo0ZUqBkNsa9WbG9DnlLjlsoqY2RzNiDVFxapNf&#10;QSO4sebx0rHCFa21tZ6ox8SYJiid9Q+VQtRt6/qn6ROaucbO3Kur35jpCyFoHYstTLH7S12erv3r&#10;tNb1d01AHDsvm32rJZZN2XT7T6cu2/lrRqCvcW6q0ggSGouGZmzo5rw2qp1fW6S4d6IQ1tevKAsr&#10;PDW9+utmPCQCWTceq0BEIKXbExrIdg+gF6W+mzN9P8dOEGh/b/xu3VYDKoQlmp988/+f5PV/leMH&#10;jhgC/OFvv//FT//1O1+QUhB7Y/b396lSw3q9ZrNKuLi4oNKGIAjYZLmNKKbq6HzAdDplMIwJo9Au&#10;YinxAp+qUri+S57lrJMEx3V5+vQpk8mU1WaDFILDvSPeffdd7t++hxSSUHo2GmORM5vNWc7nNkH4&#10;eo3rehhjJfYUGQBpWVLkBaWRVEqhpI/rOgymhwhglVpfRtePkEIShLF9EGp4/t7zCGE1gbdu7SOE&#10;JAh94sGAOB4ynU7xPfuQnAwdptMprlMwm83xnMj6HiorHZS1P8HRwSGT8ZgoDPBcjyD22dubklQp&#10;ALnKKcuSZK1YLBYURcaDDz7AYO3W4zjk7OyMi7Nz6ztWGcIoZH9ygFKK1XpjQwkLxXw+4+L8Ctd1&#10;GEVjtNakm5zVasV8vqLIc6RbaxLDkOPjY5brNXmW8fyd20RxDEa0PoZWgiZq0985Z2dnOJ71hzu9&#10;OOfRo4csVjYf3eJixnwxJ8tsNNnpdJ8XX3yJ5++9yHA4RAiX8/NzirJCVYp33nnXarRmMzabNVmS&#10;kucl49GQvCjaKLGe6+L7tb+ZVnVaBzpwVkvHJntThgOrrSrLgrJ2JpbS+lw1UUP7EsG+dLGRSqra&#10;3rzvxwi0AEnWUXXTLOH27dv83u/9bp2gXFBWVZvI2nUcXM9DYKOQpsnG5t90bRTZqsopioJKFbZ+&#10;RYEQNjen4zgIx+H27du8+SMf5/U3XifLtY2iifWhTfOS8/Nzzs/Puby4pExOWa+smXAQ+DjCIc1S&#10;q83yfWsS02hHaw20VrrWRpbo2rS1rImxqhRlWVCliU0o/7U/I0kSDgJBFIb45drmH6wypBAkMrIS&#10;ae3huA4yHOJ5Lsp3ra9k3Z+htO3bKIFRFdVozOHhIZ9866P86Z/8Kekotik6FhvCMGQ8CBFCUAkX&#10;pSrKja5Dz1vTZLV5ymq1Ioyt7+GkBqtB/eChAf8iQAAhIUmSICoLRvPC+jY+QdtoxKPblGXFUnn1&#10;c1SR5zlRZHNGprn1pZYa8izHrSrrS+wlCCHwq9xGQ1a5BStKobTGURbAy0pQVYqyjlhYevaBGQgf&#10;KQVXheLy8pK59tibTpHxPpvNBq1rAFIHrPBkHWxJ2Fcdjbi8usTJNEEQslZ2XXquS1lVVHlBHMc4&#10;ySOOjo6YYH0c9976GEprKmPzzUpjNfS+siZ0OmjAggUbrrLjUboWVPlUrQagOcTWa4+Eib6GQLag&#10;zCYwrv1IaOBhTaRoSEdfo7AtUcZ0pl39Nbt7fv8zsKPJEtfO7x/bUUm3Dwveem3uk9CmzMaU7hma&#10;rdbnWfQk4zV4b/0BTadBu6EWO23brp+hIa2N/01/LK73a0MKt8u6Xn6n/dzt2+6ado8V22U09W66&#10;pinj+l93n4aYNZ3QAcJtV4CWrIrufWc1Ynr37nz9tjRK/b7rdeaz5lRfQ9N/vf68EVvnNH/9SMPX&#10;njs75e7W5dpc2+3hBoA/41qr7dyZPz2hTOOj2uY07LehtjJoAL7cmVPNOc4z6k4zGuaGSd3KDuwg&#10;ipqx3ozezdYLNCRBtJqtpsim4GZuXe/Drq3NZ9OQsGZC7bRBa91pqXrzuNmTZBMAqOmXdv3REs22&#10;/N4crgeQjhTR1bvWlvZ/a35v5s81H9j/j8f3m0/d79fXdfv/jnauKbfRIvb3iK6+2/W2bWre9+/X&#10;tL2fEmdbw7qb17Mfjbmx8vjE68/9wJBC+AElhgBf+j8/+OLf/Hd+7At7ziEvnrzAWExQ6wqRgle5&#10;nEwPuXd0B1GUhEgGwYjYDRj4EeNwCIUicgKEMlRpSbrcoJICxzgsLxdUeUWxSkmXCfvDKbPHDxF5&#10;gVrlPPreOzy3d8zA8xBFhS8F6/ncJhuvgXRRVQRhAK4DQpBXU2SwR6ZC8Ea44R5eOGU0PSGOpwg8&#10;7j53n+loj6O9fUZhhM4zKAuW52cky6fce+6Y2HNBlQy8IZETMw6P8E1EsZEEYoivR4RiykAcMHBv&#10;MzDHmGRKlc3QhcEoTegEOFKQJQmjOCDPEnxHE4UeoQ+jOGS5vCByHTbrOa7WTI4CkuycLJvx7nvf&#10;YHb1hOXynDJLWMwvuLq4rM1FJCfHxzie7YNNkrJK1vixy9VyQZJmhHGM7weUWlmnZgGT8ZjxeAgC&#10;pDAURYYqc7J0Q+BKbt06xhECrRRFnqFqP7qiyCiLgv29MWmScnr2hLOnZyhlKIuKKIw4PjjCNx53&#10;b9/lpz77ed549XUGwdBqdY2LKiqW8yXJesOt4xM8x+WP/+hLfOeb3+Lq4oKz06c8+OABSbLBBvAZ&#10;t2kRhBR16gUrzXSdxr+w8/mzpiwG37MpIqqyrB/IdeLS2kyiCeSttUIY00o22/SwNUJpctj0TXWE&#10;EBRFgR/4bTLcKB6QFzl/9uWv4DoJQmRIaSjLBGNcG0BHDtBKIqWP1hLhQJoVSK/EcSXIHKSiMgPw&#10;IgrlMd6/xY998ud4+ZUfJcsCnp6uCIMJDiHzq1Pef+97LGZvo8oZWj9CcIFSMX4wQEifTVKQFxrX&#10;CzHGZb3JyXKF0g6OFxEPxkynR+wfnnB4eJuDo1uMj55jtHeL8f4d9o6eY+/kefaO7jI5uMPg4A7D&#10;6QkbE3I2TznLXXS0j5o+TxIccGbGZEayqmwaFePUAWkcgXJdGywqHKFwMKWhVAaKDSpd4+s5+27J&#10;5PlX2D855IOvPkZfZpTP3WepXHw/Iifk0DjEMqD0S7SsCKo1usrwyzWukNxOHaYqRHsh4FO6HrkT&#10;4CkFSByTEvhQhopFccVCG1Yipag8KtfFxWfshEx1yX61YahyxuklmTL4VcFZpnGcEOFHVMbBCBcv&#10;jillyGVWMvBmOI7goNTISjFepPiZIi4FQ+OhUkUoXQLHQ2IwpkIq62vqVGWtVVOIOGI0iFhpwdnp&#10;I66SnGHs4/gR2lRkZUWuKgoDleOgXJfK8fH1ioFrqNZzimJJsAeYjM3qHM+tGAqFKdZMk3MO4pjn&#10;JPhKkLgDXji6xUbbWLdGuEhH4FQ2hD+h1aAIYYUwrvYRQlBZlxtcyh546x1beKEPlvsP5O7B3K6z&#10;9rKOFAppgVmXlHrbLMxAFwiit2b75+yC/pvA/YeB65vIQh90NeZ+DTkRgh6w7OBoJ5HviEuj7WhA&#10;1Hb5pgfEGhMp0fZVc43cIlb9AaAlPt3QbJMu0eOtfS1KA7ga7Rg3DHPXP91rRxr7IG4bvHblXgeu&#10;/XFoiGDfTPcaiG+IQ32vLTDcI5JWa2LaerTaP222xqoB1v2/1hT6GfNl11Rxl9DddG3/u4YUNn/9&#10;4GrQmBLffD10pnX941mE9sa6fMj8b+onuCkYUm8I+xqjrfnWRPSkFUq0Jruit877daHZA5rfO+32&#10;7rlNwc18aka4v9+0o97O+d466k3edk0gtj4jmsBbfWLcaT+t1k92re71SyPI3trb+ut0l5z2+rbp&#10;RyF32r4jRPl+/O/77W83Ecib5sGzXrvxqMvr/ddsHzeZkXb3aAJwNUKRm8hiv75NnW4mjduvjRm3&#10;afNi9wVMP2ikEH6AiSHAv/oX3/zir/7aj39hPB4ziib1TgqDwZDheIjruiR5SpZlTKYHxHGM5znk&#10;ec7p0yc2l5iqSNOETbJBaUVeFKzXK/Ky5OzszPoJIdCqIE1TlrMlcTxgEtvopq5wSJKEyWjIeDRq&#10;JXw2Wp6D47j4fkCR2HxnUTywUQhdjzzLeHx2xsOHDxmMrO9SllsNQRgNODo8xPN8Tp+eMh7GzGYz&#10;Dvb3mE73yJKUy6tLsqzE8zzWGythF9oGCFF5aqOsFjaHIGJpc9dpTRAGhIHNAylrU4vAtz6RRlrf&#10;qVWyZG9/j01mo4n6g4gszfB9n+FwSJ7bfG6zqzkYw0svvcp4PEbgEoQBDx485vHjx5RlxWQyASqb&#10;aB27eVW5tZkfRkOkdAi8kOneHldXMwDmyyWPHj0ijCLiwQC3zkN4dXHFcrWkrPspzTakacrl/IL5&#10;fM6TsydorXnu3vMc7B8wnkwxwNHeIQjB0dExUkqSTUaSJEjHr/M5SsIwxBjI0oy3v/tdkiThuTt3&#10;CKOIzXrDwcEBVVVxdHQEBvIibzVwRluftSan42w2qzVo1mfQYEOAz+cLVusVQRC294P6wVKTPVWH&#10;Xm5AXKObMFifRhtVczeJq2zzUlVVRRRHpGnKSy++yLe//W3Ozx5jMHhuZH3jlIPv+fh+RPPUSrMU&#10;KKwJkSjZJAl5vkEIUMrj1q0TPvmpT/PySy+TjSo1WgAAIABJREFUpgXr9QbHsdrO0yenPHr0iPn8&#10;AtdzCULrw1hVCSBQpWOd5WsTOxAEgc/du8/zIx/9KJ/+9Kd57bVXuXfvPsfHR4xGI5sUWlithJG2&#10;j1W9WQp6poCOw8CzvrWRsFrbfHHJZrMhEJrRaITWBXEc4dfrNS0KHEdiAr8eI8+aNGUFWZ7R6IVW&#10;RcJ6vUaHexwfn/C3//bf4+j4mN/+0h8wHA6RRWp9XEur/VKONUeRRWLzi8qCIAiZ1sChxCb/dh0L&#10;9jyVo41GFZnN0yqcOuenzbkoSqspU55vNcGF1VQTT3Bdl7UTgAEVxeRFQVaWVjhRmxd5jstoNCL2&#10;Fviex7R+8AR5hjYGT0pc1yWKh6hKUeTWt7Tx2c1FRZ7lKCVwPZdMepRFSRaMCKOQTEQkScpileN5&#10;HpPR1ObDrH1JtVbWAsKxSZsiN8RozVKt6jyjAev1Gs/YPIu3I+ureOxLPM/lnSTnlVdepfBDS6yM&#10;FbS4Ve2XFJrabNMCU08HgKCon1yOzhvkswX7GyrUcMZd7dS2RH4b3N4EtButT5v8uQVvDdCSz9S0&#10;PIsc2n1BtNrGDwNM2wnLr//eSaT7fkDXj11Q3/hAtyTFNGaeDah12rD4fU2GvTctkGoCk7SAtk/k&#10;DF3U2F0w3Buxm8Bl810jdWenXU1dG/+5mzWJ7AC3/vuuzIZI9sFe42/Y5rETffDXB8a61257367O&#10;PRLfA9s3Efyu7t1YPWvePIuk3XTeh5G0xizRRin3rkfkvkFb/WHz+pov6TPquTuON15Tl92PzGpM&#10;E3Cnm+WmHTyeQVzMtXrttr/RLrZBsERHhtq9YkdAQLs/7GiYegKO5tnf7TnbETcbwltfuE1pRfuu&#10;JWembrvstaENJETtn90IqKQ1R23zYxrTu0EtkjbGrs8+cWK7ff0+pdc30KfC14/dObLb/837RqC2&#10;Oz8+7Jqt37fKb3qsO9rk86LVt3ZtaffvOgDNzj22NbS7Zdtrr6/hvpVBF2ioswSz++an/i2mpPiw&#10;4weaGAL89v/xb774H/3yX//CkCFDd4BX+hwODghwWJ8vcaqSYrEiDscEOETSQxSKzeUcCkUoXCLp&#10;Ezo+alPgKEiuVqTzNauLOfvxhGKZWCC1TiEpeeull7kzPWIvHjCOYnReMBkNCP2ANEtJNgmj6dSa&#10;SmYFSZaRlGOMGzHaOwI3RDgu2khOnzxmMZsjVIHKEyJHUSZzqvU5w8AQkSKLJYn3gIdP/4Lp1Ofo&#10;dkyWrXn05HukxYK0uEK4CYolsEK6G3SVoEyCJx20qbh755DRcEKhK4wRKKeiqArOZk9QVFQqodA5&#10;m2TB2fkpeZEyHo9wpMR3XE5PV8zOFwTEHO/d5nB0i4PRMQeDY1648wo6E+wPD9GV5LmTuxwd30bi&#10;UGnNnTt32CRrPD8gCmOCMEJiQ1EHXkilSsqsIIpD0mSD7zsIo6iqgkHoo8qc9WrF7PKSxXwBxubq&#10;E4CqCvI0oyhS1ssV8/mC5WzJ1cUVQsPJ0W2SxRpP+ywuF6jSkK5TVGHwHZ+D6QEnR8ccHZ2wP5li&#10;KkOepCTrFaoo8F2XQRhycHzIcBgzn1/x9tvf5r333+Xtt7/DN77xl3zwwfusVktUTbo9zyeKI4aj&#10;IUEY1PmgNAJDkRdIAdPJhDiO0KpCV5X1wxAGYxTCaKQERwhA21DfQtpNyXQ+AA24lPXmbvMZabI8&#10;R0rBcDhCOpK7z93l61/9EovFFRiDNlVtHleA0CiVU1Q5CI2mYrVeodEEQUQUDxEy4DM/+e9x9/6b&#10;VMZhsSpwfIc0z3nw+F3OLp9QFCu0TogDgdE56XKB77gMw5B8k1GKEYPBmJdefo3P/eRP8/m/9rO8&#10;/vqbBEFMkuScnl5webXg6mrBbL5itUpI0oK8UJSVseaNRUVZVFRFSZ6XZFlBlpfkRcUqLZltcmZp&#10;xVUBZyk83BjeXym+Oyt5/QC0KvHyJb6jmHgVARla5XhVSpqVeNKAMlRlQWBypCkJqyUDU+IKj6mr&#10;kYnk4299hO8+vOCbf/ZVBvGIwI2s55Lrs/YkpXRQTkzuRKQMWTHmjnGAkJU7oBIxiR+zkTGKiswN&#10;KPI52nNQ5ChRUiiXypQUpU9SFpgMPCTj9ClBOufIz7gXa5Tn4qQXVIGHbzJ8J2EYVAz9jMjN8END&#10;FGlOBhlRIDgpFK5SHGwqgsoQKIGvbDCh2A8YD4cEriRbL0lXC2JPcvfggE22xhUa6buMIhcnCpBl&#10;Qq4qAmk11apYsUk3IEoG4xHD8RAtJUmWUQiokOBa0qbVEiEUByQMRMnh6ilvnoz4pJeyX6zZnz/m&#10;yBREkeCWyPDvvoanFYlwbLAFJKXRGMcGZjE16HO1C2gqaXN8OhTY8ITONWjSB/7t+wbX7JzbaBJa&#10;ELMbOGEH3Lb3oCN21GXcBKj7728Cqc8ihv1rPhRkiZ620F7Q0w5um4n1o5g2gR1aDCp20gnUaY10&#10;L1k5xvQIZa3RahFrC7u2QNRNLeubpW6Tj+skpi/p3yVlu8Cy6a/u6BOjvjS/P6aiLb/5bMvRrRtA&#10;3fROM7SjcZS961pSLbtAMd39uEYA5DPGvtn/+8fu2N8EpHf776bz++f20yfdZHp6E7G8iWDtnrOr&#10;tfzQo0cO6fVVB/67ub67ThvSJnsBmfrtaNLNtOSy1uA2geacG/r4Gvlr2nqTdqzRTvf7pmf6umvi&#10;2ogQ+lqtrX2paXvdLX0t+JbGlC4gTU9t2XaoqO/dz/vXkbuuDJtrUjS75daQ9OvcEcKuvK1yd/rv&#10;Jk3yTcfu3Nl9f9Oet3VeGwCoaffuq31voE2Zc30tdNYJUjY+xH2h0g37v+juu/2TafeKvsa/8w+G&#10;H//oiz+QpBB+CIghwD/83/7lF//u3/r5L5RlyXppffscT7JYLAhin8VijvBsbrUgsPkHK1WSbBIQ&#10;1hfRdR0W8wWjybj2rdLEtbZKSMEw9InjAXE4YG9vn73xPuv1GmGsJiPNEoo8p1QVRVEwGI0RAvKy&#10;oihypNirNVwp77//Aefn5zaaaZoQhiFh4DObzcjSxKYbUIqyKHjy+DEPHjzAhCVSSjwnZDIe43sD&#10;Li8vkNLj4uKCNMswxpCn1sfy8uyCsigZhDb3XpbOKIqSJEtQSuH4dVJNXTAcjVguZoBNzJ4kCetk&#10;TZZlRIOYo6MjBuP9ul6aJEkI/ABjNGEQYTD84R9+yeYlqxSHh4f4YchmvWa2WLBcLMiLlCAImE72&#10;mE4muMKzPmC41vHeUOfME6Rpiud7HB8dY4whTRIWq5XV0FU2b2IUhhhAa9vfRWWjPVamqn2trDYv&#10;CELW6zXj4ZS9vT0m4wlaG7LM+oDt7x/y4osv4ro+i+WSsihZLpcYrIbXcRxeffVVqloiGQQBX/rS&#10;l3j8+DGbjfWfvHfvHq+//jp7e/v4vmdNQYXA9wOr7anNbzzP+qMOBkOGw4HV4CoroSvLqg4/rZC1&#10;FqdxqDaYOsCM1TpWVWXz9EkbgEYIK9nL87zN+1TW5qpVVXF0fEy2ueK9999ns8nrTdyrfcPsPara&#10;/9B166A2pkQpxQsv3uMzn/kMs4UhzzKkIyiLkkcPP+BqdgXYa91aKpZu1ratrrCa9PGAz3/+8/zC&#10;L/4qH/voR5lOp5yenvKtb32L9997n/l8Tppm5HlGkRdkWUae55S1H2dTr0pV7UMaqJMwqzYCnipL&#10;KzXWFUVZkKwWLBZz1gsb/fT0639AHEXcPdxHCEGZpRYgDIZ4vo+Sgc2DWFitpktFVZZAQRAEzEsb&#10;DVfpIdHREX/+7gN+53d+B99zWa3XxK4kCALk0GqgfSltQIjSRhedrOZ2fbrWPKkSFVWlCE2GH/i4&#10;1Qql7NzVWpEltaRaDyjyAm2DnxKYzEbAnYzxfI+5Z6Oazp2Avb09poc23+doGLO3t4cfDSjLgr2w&#10;IIojbssAISTeKiXPMgQCz/MYTKYIAaoOAuDVGlgjNVVZMT60WtzKC0iShKWSRHGEiPfsGEi7VpA+&#10;VVWRJDlFUeJ6PqPRmCRdI4SgqPs9Hkqb/zFZc3xyzP3plKIouB/WkeXml4zGI7LJhDRJGLz+Y3i+&#10;Ty5tdNJA2HVVicJqy+ugda7yAKgcC3g8oawZJ3IXzth3WyBc9B7e28/kPlHbBu32aALEtOd0H+rg&#10;EHUwmx7A/jDAvithvglU7X6+psWkD5g6EGrYjoIshGjzcjYky5qk0Zo6fj/wZvqahh4w66L6mR1c&#10;audZIzVvgrtcZ+8dyN/uj526NidvEbptDWEn0d8up23ojWSwIZ097c4WYOzIfjenduYXXfCLzs+0&#10;OaUzyd0ue7v83fmy63+63aab59WHA9frZK4/hg3Bb8xIn6WhflZZH0Ycv18ddrXeHRGh01JBL1pm&#10;e3pNmnprt3ndnQdN/+7WV3SBTVof2vr7ZurIXh1brdsN9bje7rpN9OehLaUpp5EtbJsSXyfmdpwa&#10;ksqWOftuezp/ykZr3qVOsIS1d22zDqRohUlbfsSClhD2hUc9emiF2TfMyf7r7ny6SUv+rHmzW9bu&#10;OmkrunO0/S+6ivdN5Nuy2nm0Szq78doaz63Xfv36ddtdh3KL1H/2R1/6gSWFAO6/7Qr8VY/P/53/&#10;TPzT//4/N8VGkKcV0/0JVQ6DoUMgPVylMFWFSVOKsmQgPTIDvgKRlQgp2AsHjOMR4Z3nOZnsY4zB&#10;9WxwhGkYYLShKg2qUuSzDQiYpxcEYchwPGAxmyE9F3LN1eklk/EYt3JI1hsS9RhjDI82Kx48eEBV&#10;ZkwmE3wPgiBEHk2RSpFvcgvsi5TT5YIyz4jQuPsvU202rFTF0+WSg/GQ1Bhcr0LGkovkPUpvQlms&#10;uLy8JLva2ETSt1/m4OAAkRRUqkJJTakVpVZcLC84PBpjpGR6y6ae8KUkGI6pPnjAOkmIU0FVuHi5&#10;ZM+bkuZrlFbElUNVGQIpqPKCN++dcHx8AL7h/P2vcbG+QCnFYDpAIFCbQ7xAIjOD0AZZCSgMlVJ4&#10;kU+WJCTrBN8PyLKMUCmGgyGu6xAEAUVV4rkOmSkwuiJLUwyGYRwziGKeXjwmCAL2x3s4WiIcj6Is&#10;CIRPNI44e3LB/fv3kbjcu/s8YRhzdnbGe++8S5amLFcbFosF9158kZdefoGPfeyjAMznc4bDId9+&#10;93ucPnnAerPB9yQvv/wyH/3ox7h95w6j4bCWylkJsk3j4GCMpixt+O4w8Oq9U6Cw4dWFEEzGAybj&#10;AWdn5ySbDZnSNrqboQ75bUlmnluTYSFs6HaNAcduNlrZuGx5lrXaCKU1y+WS8XjMerPmZz7/N/jK&#10;n32b94t3bEAXtaCoEjwyjHKolE2cnqaG2WLG83df44033mA03OfRo0c4AZRlyeXjM5IkAVmgdEma&#10;ZAgpyAvrp2GMy3RywCc//ileeuklfNfDkQ7vPHyXp0+fslwukNLBEYZ1umaz2dQPedPLcVWDof4m&#10;n88B2gA7AFrU0f2MoBI2gh6OgyclhBFKKUqlyMuMD8Qx3/6Db/HH33jIZz/7WT7+wm1WpSK8WHLn&#10;zgjfl5RlQVFYAUAmXJQWyCJCbVzi6TGXjza49zVydcVbWvALJ3f45tMHmLLk4VHIQAwIxQAPjzLc&#10;A+2TmyHGGL5aZkTGYbg0xJUmLD1cz+N8MGSoRwxFQZEVHCxWjCdjvFQRBDFq4JFlhlIJirLAFZpo&#10;EBKFmqJIOdAbTkYuJ7GmrJYot8T3fYRTUlUK7YF75JInGyIRMwxDfFmgJhLpQGUE0gfpVLihR1hZ&#10;U2pTVQSyGVPD8vIJjnQ4vHOHV+88z2mubI5MSu4ceDy8fIo2mtwEGGHQBFCBWVgt9u3RmNnsAt/T&#10;RG5EsLjkOAx5eehj1mf86MmY987fI14rJp6HT4U7u8AfSZx8SPbwAQfP3WE58tCqQMkY47qgG1DS&#10;AB87fi7Q5ZcCthVG9ZPegqMGtNF77T+4G0DQfUF7rhXKYIGT7n1nbKCo5qqbzOl2pdLd/a4HnbmJ&#10;CGyDZrbK7ZvW2Xs3xM10AM+Ydk9qgGJjhieQrZQd0QGWRhOIEdZvsY6s3GhUrkn2awDdCKCuE14w&#10;RtR9vA30G7LWlbsN8Pv3s8TbVla0hLAzg90Fbs05zfda9/3surptD3r3W1tf0YW5b4Bd30y1LbM3&#10;NqZOP9IA6L7PUkcQTA9gXydKfQ2o7icI7/XJ7vy46X1/Du5+1+/rvjnzLtECWo1b14fb87z/2+5x&#10;k2np9Trabun78tGQG9OtL21s5FS2h6A3gnW5pqVftYuG7EUC1zaCquvWOVKva5xb0taU20QerifG&#10;NRlHy0V7pNR0QZduJgw9srmlp7suQWnnrV2aLYFsSIup2yt6lzb1lzUzbajO1hgAWna/N3137eiP&#10;cceEbT7oHonqz4dnzdObjl2NYP/6Z5lab92rGb8eaW34rCWEuuvSPmGs22boke+d+9hzGx/E5nN3&#10;Tn/vuqG7ALElbPlBJ4XwQ6IxbI5/9M//4Iv/6d//O19AgOe5ZFnK/uHI+pA5bptXbrlYEEURcRRx&#10;cHBAFEUsVktGoyFZXuD7AX7g47keRycnjIZDpLEP2kE0REjBZpVy+/YdwEoLh6MhF+fnIK0EfrlO&#10;iKKYJ6dn/OVf/CXnFzZ/nlIVrusyHMYMBgMmk9qXyigGwyFZusH1POIoJE3TWktiOC1T0iRhPNjn&#10;9PSU5WzD3t4et24dW+JQrpHSocjW1rdIeGil8Op8iBenT5ldzchVwXq9Ji0Snj495fU3XrUaqjo6&#10;a1nkNg+kBt+z4HWTJHgyIB4MkAgODg+oiqL2FxNEUcxwFPPyyy+TFikXlxdM9ifcvn2b8d4Y13EZ&#10;DW4ziGOyNCdNUqRwcF0PV3porUk2Ngps4PuMx2MLRpdL64+oKrQxDOvoq6PRkDCI8AOf6d6U0XhE&#10;VRVkec6g1nBK16UsS6JoQJ5n7E0OGU/GVJXi/v37PPfcXS4vL/nO228zm81wPXvfNz7yJq+8+gpK&#10;KZJNguu6nJ2d8fVv/GWdvN7n537+53juubscHx1xeHBIXhSWjNW5uOxDFJuGQkqiMLDBcpRufQQb&#10;UCJrSf1wMMQYjaqqWhNqo01WdfTTJM3xPQ+vNqFtQliDQFWWPDqO9ePLshzP94iimLIscD2XyHP4&#10;8pe/TF7YOVWpAmMMQRiQZSmuF7BerRgMJnzsYx/j1VfeYL1eMZuvAJitFizmc5LMagTLIrWa5zo6&#10;oOcEvPjii/y93/z7fO5zn2Oz2vDCCy/wG7/+G3z2cz/Kxz/1aQ4ODlguVzx9+pRks2nDaTf91pDB&#10;NnqfsNp4rRS+rH3K2H4ItoegDRZgTE0yoUFveMWGwPdRmwUPHz6kXM/Y39tnOhlRlAXaWE2KI20e&#10;SGrttVM/CNapw3g0wj885nd/93c5/+CM3/qt3+Klt95gkyR888l7lGVJkZcgBNFwTBRFOMLBaINf&#10;LW2U0bSO9qorS0SrNWVZQjJjs9kwKAr29/YI8IiiCOkGLBZL0tSGI/dNhgFc1/q9ZE69foTNixrE&#10;vu1LaYjiCOnY6K+j4RCDwU+t4GI/HBLHMQiHoigJwgjf8zBFxXK5pCxy4jhmMBnZ6Kv7U6qq5GK1&#10;ZjFfoMOIe/fuMTy6xWazIansGGjj1dootwawFrRXxjCZTNC6ZLFYcDjyuX//Psehg9IKuZpxcHiA&#10;Pn2E63qMQ5+zszOie3eQUrI+eInDg0OSaEBZlQSyNiXH+kQK1wIHz3gIIVCyoTdW1arNjsawxSo1&#10;8N7yDZLdHBNim6z0gK1o5movP1bz3XUA3WnPYBsU3RR45lkS8GdJzZtyrY9yFxykKd80AK0hjjXA&#10;6+cUND2w2/cX7PynZJcuozHLk3Vo9tZUjetaBWzO064P2e7jun8bodZN5KEftKc7LOCy8+w6sNR6&#10;OzjLdr919+3nAOyTRztOzaummzSduVfXv9vEr5P+23N32yVEl4Dbfu76pN9xzdwzetu36aY+uum7&#10;m46+ie+Hgep+uc0evSvMaOZbv303CTqe5UN2kyZxN8qpnRs3m4B2v29HzRWiTufQ167t+O219QGq&#10;siTPc7Iss/sxdTqH+pnSpLvpayVbglnnxG3b1RNwNGumIYz9+/eFNI1QtBFo3DhuOx/6n5s5ZyN7&#10;63biam19YF3XrYU69Xm6WxduLfxr+uKm+fVMP9Jmfjbtsz/csEdtE6qb5t9Ne9uHzYnmmhv7aqd8&#10;00gKOi5X191+aIQzbXtFyxo7AVptMdCs2f7SucmiodsrzNZe1Am4mnO6dfATH3vxB54Uwg8ZMQT4&#10;n/7pv/jir/7Kz3xBuj5XqyXS1yRFjiMFo9GALNmA0XiuQ5FlDOII3/XIs5TFbI4UMB4OGQ8H+K7L&#10;eBBT5hm6dIijEVVucKSPJ32MkURBRFCD6qpQBF5Astxw/uSCbJOSLFIC6XM4HvDJj36Ek+mQ0DGM&#10;Askk8qnSFZNBgFA5Z08e4UmNMBVSGjxXEIQenieZvnCHn/jMp9C5IkvWvPbiy9w+OmB2+Zinj97n&#10;ne9+FU9WHO1F6ColFIYX7t9mGscU6QKzTkmWc6LAQecZeb7BBVSWcfrwEY/ffUDoBnjaJ3BCnMrj&#10;7q17ODrAIyC5FPgMGPl75CsYOCMiZ4JKBaPwAI8InwGT+BAKn4G/R6CHmNzHUwOcXDAKBjhK4uOw&#10;WaZMR1OicMDedA/HDRiNJwxHU9ablKJUjMZTEA7S8TAoojhmOt3DAGmakaQpm80ax3HxPEmeZYzH&#10;IwI/ZDgY2bx7CobxgP2DY5I0YzIZWwJdFnzve9/FGM1wNEAbzUfeeoPjk2M2mxUPHzzg7PyUvf09&#10;KlWxXF4xHER8/qc+x/HhAV//2ldZzue1gCFEa80gjqnKEqWqlvC5rktVKRxhekEZdL3JdZuTMZow&#10;DAh8m3C9LDKkoM4BpRmPRihVUtYpVxxHdsnJ68ANuhY6CCwQS5Ok3rQ1rhBcXV7xla9+mfliwXg6&#10;aMPMe55b50ly+Omf+QXCMOT8bIExMLtaMZvNMfohgVuAzqmKFboU+I6H70z45Cd+gt/89/9jXnnl&#10;Lb73zvv8+Z//BeHA5ad/7mcozZpHTx+TLC8ZDwJefel54tDhvXe+DTrHFRV5ssSVFQ4lqAxdJRiV&#10;gc5BZ/X7DGNKjMop8g1VvkRVCegUdIZWNicipkCYDCFKHFkhHY3rKDJ3n9SJyEXAWsZcXc0YHN9l&#10;4hqKvGKg1vg6J3I1Op2DCHCkJCtD9vfvcOvzv0R45z5f/cZ7/Mvf+SP215f8tU9/gjdfu82v/dLP&#10;83O/+LMsTh/y3je+RqBz1GaOXyYcRR77AZx6PivpkGWG1Ehcf8gq0yRmwCJ1SdQYZ/Iit2+9RuIc&#10;4AuXs2VOsrmkMhVZmuM6kHpDEjw2GlJ8/HyGSlbEyTnB+gq/StmXmqFrGKiSKRtOAgHFnIHJEbJC&#10;OAVpJMljQzbyEQcRju/ycHaKrw2DcWxN4lVJ7rsUGCZDH1UVSKEYxR55OiOdPWV/7PL68wccDARO&#10;ckaQzZg6CZNyxR4rnvc1d/yC19fn3Fqd8uJE82qkuOeWfOb+LcbOGr9csVw8wA80TmpQrgtywqZy&#10;WVWCQbjHLK34zJtvcOq7xFFAlhuQEk+CqhTSsw9mR0kEBuHUSbWFqs2ZJE1AMMBq3Y3BkbKd/3Zt&#10;1qRGdMCnFTC3wO86OG+0DjYIVG0aWWtyrD+e24LoBpD1/Qyva9I+HAQ9SyPT3ENKa9rcpBlo21yH&#10;rW/Kdup62D2pyTVGp1WsCWYDXBuAZPPQ0Zq2u45slFxd34mOFHf17oHmGqx3UUYbAtj1f9PGxkdq&#10;S9PZK3ubGHb37sh7F3W2uVcjnLN5Kg2e5yGlUycG1zbNkhRUVblFuIXoE3yNUl2wiO7+O/PDmK6t&#10;W2225/SJVQNSHdmkkuj6rD8PbwLOH0YO+3OtIVMN6Wv6vi9MuElLszv/mnveRDD7WpBdQnsT8fhw&#10;wltD+57ArznVGNMKUKnJWJObcauevX9g3RF07Y4A4HkeYRQShRG+7yPr9elYU6DtPtN23iPA93zK&#10;ypLJNmm51qhac9n0+65gqhnTNippv022YRijWx9B6/No96danFVzjxsECWAtibSyOTuVstfVa0YI&#10;OtIKvfJaEdfWGtL98b1h3tHWtxdqpibEu1z3JgHBswRC/fv097r+vLvJwmL3aKLmdgR4+7z+/q91&#10;lzqr8QXensNtc5vuaK9tBEENEbQaW7auN7UwQTc+rMbe5zM/8sIPBSmEH0JiCPC//vb//cVf/vnP&#10;fsGREm0yfM9jMhq30p4mdLfnegyHozpPmmY6nbK3v8dkMkZI6yNVVfYh67sW/CfrtI6y5+G61p8s&#10;z3KqymrQlNasN2scx+P27dvEgxFVVTEa23xoWitm8zllWXB8fEwQ+izmC957/12EEEynY8IwwnFF&#10;C2Jcx8E52mM2u+LqbMH+/j5740M2mw2PHz/k6dNTgkjieR5lkbBarYj8iOl0Spkp5vM503iM4zjE&#10;4wFhGBFEPlJKiirn4vycdLOx2q3ARq1MUxslcTAYoZSiyARhEOC6LmVhI1fGcUwUBpRFwWI5t5uP&#10;MPieT1akdQJhjUCgK8iyDKUNo9GIolS8cP8+0/1D8jxnOBqzWW/qe6fkRUYQBvi+Z31DQxuGXlW1&#10;aaYf1nkNbRTPMAxsElfPtT6HeUE8GBCGMevVirSo6kTIHpvNugU0URzjeR5n5+cMBkOWyxXr9ZqH&#10;Dx/x+MljnnvuLmEYorSyeTE3G9555x3+zb/+f3jw8AFKWfA3HI0oai1qGIY2OakQ9ZiUtAHoqDfg&#10;7cdE+0BxHQdHSpJkw+XlFWma4DiSSmlUpdoHg6yTUGttyPOCqkk87FoNEsI+6J3aV9GTAj/w+fpf&#10;fI0sy/A8h9l8jh/6JJsNr7zyKp/85Ce5vJiTpCkYz0aVLTR+EDAYaFbLJYvVCqMNg8GEj3/i4/zE&#10;j3+eMIr47tvv8vjRI+bzBWVZMJkMef5HTm1lAAAgAElEQVT555HS5q1zpeDq8pKvfvVrfPnLX+Hx&#10;o8dUypoEO45DltmoumVRkOc5RWHzZzZ5DFWZ23bVUcHsuCuKwkp5q7KiKEvyoqAoCvK6nKyWAmc5&#10;BEFAICFNU57fH/NLv/Q3YDPDYFDp0kYLdiRhEKJFQLLZIGQICNbhm3zlK9/jf/5f/kcAjqXhrbfe&#10;pJQV6+UKPR3wK7/yt/j0pz7D2dMzvvfe+/i+T7pObHCO4RDHcQixGtLl1ZwwCEkKa/5LZU2F3c2K&#10;IAjw8jXj8ZgiWZKmKUY5aKMplTW/VnU+wshVDIdDXNf2xyrPKcsKN/Lr74319Qs8Sxhq74CkqImL&#10;Z/e1UHj4nodaplxdXnHv+XtMJhMenJ1ycnKC5xhG4xEKQxgGDKYTpCNZZRkPHjxg//gWJ7dOCMMR&#10;VVkyiEYMhyM86RMEAQeeTRGSO3Z9HB/scXl1iVap9cErE1arJbfDCZv1msiNEVKw0iX7+3vM3JiT&#10;kxM2h4f2AatdC9pq01El7LxwlQ2SoBshPRYwCtEkEDctyGsIUicx7qTefY0PPelxu177D5waALWH&#10;6SWJrsFXHyT3QffN5pU3g5tdbSD0TOhqjVIXFGY7wb2tVgP6RVflVkPUtdnUZmcNSW5ITVMl+9rX&#10;jukaeNW7m9htQwNgrzWp+1n0PuyANgRtQIhO4t4U2GjkOml+B+B6KUO2cgQ2EU67CkkpyfMCra1f&#10;uuva6MBVpWrC2IG6pi8bLeJucvJudlzXhtiOt50oexpCGyil00T0NXdNJOdnzYs+MO7fa5eMNf13&#10;s/Z1p57f59g9Zzc4Tf+vnyvxJm3fs7RR2/Ux7boTonmCdj741+5Tr72ttu+q2fr1r90/+v0sevUw&#10;dD7tjUBFOk5bB8+zvs1N37ZrsGlbTfabNdLM+S1ifcO8FbVGvpnr1xrQE0b0vtw2QhV1sKOtfq/J&#10;kdwd721hV/PX1xg3m0VfK9cfw14Tn9nv/flwk1BgV4hwIxHl+ly/6RBCIGrBVSt02tljVJ0Xt7HE&#10;aiKna61qDuC0e5TWjYVCM6ayG1e2+6UjiP0hM+0ab8r8QQ40c9PxQ+NjuHv8xn/yX4h/9b//D+bJ&#10;6bdQGMzSLtg4skQgT/M67L+L62gc4RIFsR0sLRBaII0kXW+s5FVEaGXIC23N86SL4wY4jsAozWA4&#10;IMty8jxDSkEU+RitGI9GhL6P0orL86c2NcZqSZJuLNHyXZI0Y+/whMPDA+LxgKIoyVWJF7pkak1Z&#10;FZRnb1NVFbGImXgelw++QhiGnEQe45MRyUayP5oiNOTrhNnTS4qzjEhGBGGI7+RIx1CslhR5Tq4K&#10;Qt8jjmIO776Ig5XIHMcTVusVoefjFhVhDOeLOWIwJ3McMg2FV1DmFcYZEQ+GrMtLhsdDrq4eYlKX&#10;u8/dxSs9sjRFKUtwhVOS5wWO6xNGHqt0xXw1J0aQlTnjwYjCaIwQhMMRbhkyHO8xHAxI05R1cslg&#10;MCSKRnVwEht0xkgbBt7xPLwgQOuS0XDIZpMRhgGuDNBlxcPTM45PThiPrHml42hGo5Asz7m8vMB1&#10;DfOrp6xW89pHy+XwaI/VasbjR48pygytNeeFDcoSBx5ZlvHwg3cR2kbKfO21V3Fcvw4C41vTwsya&#10;5Gld1HuSwAiD6O2UNVSpiZxgPBlhsGkXLi8vWCxmREGE61l/PbQCJZAOCOlgpKHSFY7r4UhQwqCr&#10;El2VqEaM72547v4B470x62SN1i6em7Oaaf7dX/x1fD9is0zIM8PV1YzVasbe/h5JukIDFw9SMAHH&#10;4ylvfOQjvPHmG7zy6iv86Cc+SRRF/Df/7X/H7//+7yMdyXgy5vHTJX/4x/8X0tGs12seffvbdXqV&#10;rBYUWPPbPLWJ6N1GYqgrUFUdibUzByq9uH4oqRp4S4TrIFwXBxuEaPfoTOMMA6egXJ/xcLXhzu3b&#10;jG7dIzy4w3qxRClNEB7yOKsoRUxkYsTgBeS+JE3HkMHgwXf54z/9XV68PCUvcn7q7/40nvOY9dWG&#10;oiiIlgOKR+/zqY+8wGf/6/+SP/i9f80/+K/+AWfzNTGa/XBIUgrMZIQfeCyMwyJJid0ps0VKMpqQ&#10;KLga+4SzipdHQ2IvZjo44CoXTPOUPC9InQjXcahQJJkmKgukdgiIGftThLQm6KePDJulYX9vSBQe&#10;UppHRHHELKlI05Q0HqJ1SaaWDIYxfqlJVYmWGdPnpjxeXaC14vXPfsqa2j/4Hu+8/z7TgynDwQDt&#10;KFwpUdmSuydjrh5+HdfzuLt/i+PnYx58/R2SZMOd0RGe53En9SmKnHc3K+I4Zi/0ODs742qYcnJy&#10;AseCzWXKxoWkgqSqbGqc9Tn+1SWTYEryve8Q/MjrYHKMG1tgXhkcIamMsg98ace7cTk0Vi2PNLIl&#10;Z8AOaNQtILPpYTpNWfO9rtMNNJJ8W4hoYZTog9sd4GFqDeKzjl1J+O5v/debrgW2iGEjXbearx4J&#10;bgBhYw4nulx0fQCMuf4qELs3bsEhNdlotATNuaYxlcNgHZ/a7mHrnQFVawq3pfAdYTemY5a7pM5W&#10;oQNlTbl9otpI6Y0ROE6nOWnAm9ZW4AGCPM8RwgqSAPvcchykpFcH084bY3bl589iwL2fDGw5fNFL&#10;kL41B7bHp7n3Te8/7OjPo/77ViOkNX1wvWs22gfp/dfd9/173XTdTef8VeotW2BfXyO252Sz3kQr&#10;8ahh+g4hb0wKW22d0xHYpuw+mWnnv5R2vdRanpYI1dOyLMuWnPYFPn0tcq9VO587AdWWDMUIixN2&#10;5U47pbQksF4XW8uj3qP6QajqjrlWq/bqppxdHrrT59vnXyuoEy7dILhoXp8lnNg9GiuIXWHXbhk3&#10;maYa06Qvqf8zvXvUHdhYVjTtsWPZ+dbasps9xJrjNoS7WT8NZ+6Tw7Yz6PaorW4y8LmP/+D7FO4e&#10;P5Qaw+b4h//on33x13/l819wHAdVVoAhDCOyNGW93rDZbMBQB/WwY1OU9iFQloWVGgiB73ucny8I&#10;fB/XcXFdB4whCEJ8161Nkqz5QFH7hRljE45jRA34PdbrFZvNhk2yYT6fkyQbyqpsTRL29vYQjiTL&#10;Uipd5/+TwvpLsrKSGWXNfs6fXBLHEVEY2/s7Dn7gk6WZNWvNFWmaonJF4PsEjt1cN6nNy3Y5n7Xa&#10;GSkFgeezXC7RStt+QbLerCmqitlshnIz8iKnLErCMEQg7bXCRl+sCsViuWS5WNebs5WY+Z41yQuj&#10;gCDw8YMQz/cJwgGu52Jw8IPA+ngZQxCGVmPiujb6aGTNOqLY59atEw72D6mqkvVqQ1kUSCkYDYeA&#10;tr6kRhMPBqhKWU2wsgvRCyIm0wlhFFJVVftAQNigI4eHh/hBwK2TW7VZiiAIQmZXM1arFcvlguFw&#10;yKuvvsb9+/c5ObnFwcEBw+GIW7duMZsvODk+JqzzyTURSJtNTIpGutSTGtK9Nv56zWYWRSGj0Rjp&#10;SLIsw9SmTkEQ4nk+0rEymxZItaYYHSjrb55BYKV6V5cLvvnNb1hNoO/z+b/2sziOZD5fslgsePLk&#10;MQBBaKPGZllKkmyQSvLWWz/C537yJ/jcZz/HL//KL/OZH/8Erhfx9ttvE8cD3v/gfdbrNevVmvV6&#10;wXe+8x3+/M//jNPTUy6fPCHPci4uL1CV4t6955FS8vTpqc17V/tJNsAcqH0QXesD4frYp41GSInn&#10;Ovi+TxwGxHFM4Pv4gdVOhUFAWM+jIAwIwwgUVFXFZDJlsVgwcFx+8zf/A+7uWV/AMl0RhiEvfeRN&#10;RsMhz734Fq+99hp/8id/wT/5x/+YRZrw6OFDzON3eOXlV/jYj71k8/6pksurK07Pr+zadiyRePml&#10;V/m1X/s1NknJl770RywLje8HCNchjmOypLDtVDYxe6kskNeyYrVa4ZUrVqsVcWl9QsOioqpKMrw6&#10;8my9r+QLC1xNRZEXLPLS+skIg+/7BIH1lXF8m7dTuAGe5zHLbfAjPx6QFwUiKQjCEDe1ApcgiFgs&#10;Fnzn4QOUUtzaG3NwcMh8MSMvcvYOpgBkVYFWisnePkmScHV+hRSC54+eYzgcUq6tyfcghbIsmIuS&#10;PM8oy4rRaMRldsV4PEbGhsFggLnMGQ6H6KXC9Vw8YX1txdEdlFKMfvzTtYQ6ttr6ygIy7dr57RvX&#10;Cl+a9SWtb6YwtR+YXRCd9Lx5WLSkaRcsiQZTdqu1PrF/XhPO3QotGjBqgYo2egu47gLwrgo3A6Y+&#10;QO9rYWDbx6t/NN8LIVptRkMKW3woOo1BG9GwaWVLbuv+aqT6zetWvzXItevDZnPS14BhB8g6SkSd&#10;3L351La8BbkNcBai3z+CZk9tz2/BW/e561tbx74ZZyO919pqPZfLJR988AFXVzMbXdgPqKqyvUfj&#10;U92NXUNwZFufm/8aH8XemAtbR22aevbaImh9N/vJw3nG603zqX/sAvMP09K0Gqwbjg/7/q+i/X6W&#10;oOPD/Gxv+r0tr/6vryNrAP72Ct0hek1b5XZKi2fRbPts6oQujdbedVw830cIbtTSN22VUiK25gNb&#10;a0DUv7c13iF5W2k36F5pv9vuD1vnrp194rndsD4Rre/Z9lPfYqCfa7HL1WqX1DaZ3m6CbcMzx++v&#10;KNh4VrqZ/ny9qaz2nn3c1e5/9VtB6/rTzCPqPaGxWHIct26RafeWDs8JG4G8t9/0f2sijnbjUdcD&#10;+NzHX/6hI4XwQ04MAf7JP/ujL/6Hf/OnvuA4AWWhyJKCZJPZdAl5ha4Ew2hEkSmSdYpRIHFZLlZg&#10;JI5wEMbh0fuPCTwfz3GtqWSWsNmsWayvWK6XZFWCcKGgIFc5SmrcyCVTBacXp6iBxJ/EOEOXVbmh&#10;8hT+OETGDhkFuVMyOdnDGXmsyoRZsSQl53RxxsX66v8l7017LUnOO79fROR+1rtWVVd3s5tks9kU&#10;F1Gk1aRIiRJHkDCaDZDG8NiCYL8YawD7heFvQFqfwIJfCAMYsAyMJHggWRpLpobUDDmkCJGU2Nqo&#10;pfeluupW3e3suUeEX0RmnrynbrX0ygbbWTh17jknMzIy1uf//J/FgbpNSVHkBGGIrSuEhOUiJc9z&#10;BvENsCG6TBiNbnD7+GnGw2PGgz329m6wrM+ohWZZbKjQVFYjfY+qLjEC8iplmS5JzYZKlJRBwWV2&#10;TuptiPZ8TosLah+qQONNQurIclkuyJXGDgTLuiA5GjMY7bPIN0CCFhIlB2ijqIYptVfjT2JMAOMb&#10;B4TjiHA8oqTCIohHMUIoyrpCWkGtNXVRObBabrBIam1J8xwhFVEycP5Bvk+aroiSmDxP0aamLl1w&#10;jzzLqeqSyXhIHARIW5OlazA1SRiQxCFKWKIwQNiaG8fHhL5ClxXzyws2qxWHe3vsTccM4pin3vNk&#10;409jGSQxUnmMRyPeevMtLs7PGCRDDvf3KfISgSWOIoq8QKp2JeppMHsLhDaaoEnoXpYu6XkUhSRJ&#10;TJIk6DJDNbkNfU+ihMTqmqquMLomCkPnQ6Q1QeMz5fyHJFEQIH1FntcMh/t8549fwNqAz/34P6Cu&#10;JHfvPmC1XHN2ekEYekRRiBAV52cPqOuU27dv8gv/5f/AD338ef7Zz/4zPv3pj1PbnD/70z/l/unr&#10;3Lg55eTkNb71ra9SlxmBbzFljbQWqQUP7t6nyFfM53P8wOfmzRs89tgtoigkyzLm8zmgGyG0FTBa&#10;0w4AS2ksAuOS2McRQRghlYcVCoNEKh+DQgiFVAFK+SjloaTCUx7xeJ/RdA/ChPHBERfLilfePuXo&#10;9g/w/o//KJfBDcLbP4D31Mf4zuuX/N//8U/4j9/+S17585dJkgnvufw6/tnf8mww55//5Cco5IxA&#10;bLBSkK4ukZuU7PKUWFaY2SnFakNCxad/4qeJo5AX/+Q7JLZCW43JU/aPb5CmK4QUWKEpKZCeYVln&#10;qMDjdJGyNJKLtWDtTQgMpDLC2Ira1EhTIIXBipASn4wxs1KxrDyMN0QlEVaGpFXOfFOS6hwZjqlK&#10;n7IUJNEUWXsUWU7iRwwCj/PzU4SpGR+MUOMBB7eP8Y/2eePkDg9O71EpwXMf+wgFhjdO7mA8SU5N&#10;OEiQkUc4iAiEYJ2uMPMVps7xs4I625Brj9KX1KOQXGvCteVgMMV6JZHwYFoyHEbk8xQv9qnzCgLB&#10;ob8mXZ0ymjwGmzWDzzyPJ8FKF6zJN+ArD62sS09h2w0esAItG4Hc9AVOtiCRnmDRMIp9fxprLUab&#10;bYTO3tH/pq9Zbu/TXm+tRfWCU7wTk/IoBqUvWO2aU8FWubkLEtqk5EbrrsKtBv3vqk9fsHRBarYg&#10;clsXJyhuWdeH/Y5cS/fMra5Ise6PVoDaBmDZrVv/M72X+641Jb3+fCfBbkFiP2eYA5FKOeEtCAL2&#10;9/fY29vH9wOM0V1Pt/XfAifbe95+MJ2H22/r39X7vSeV95UHW5ZqCwJ2x8ijXrt92I7JFrTsmlw+&#10;ihncvdeu4L0LBN+pTn8fMPAogNrvv14ndBrRjtnrPj8MGh6qb0/LIxoFSJe+5R2AyqPmqjWu71pA&#10;2LKvfR/iLh1Ec9+HqLiWGX/4l24cdddz9QTRtMv2vTc/m7m7O+WuKGVs73MfFPbAademXB1bxphu&#10;3ew1DC0Q3z7Dw0ner7ThI4Ddo47ddaZv6nrdmGxr0s3hnbao620eS9nUtSgK1us1q9WK4XDQPsm1&#10;9WktFfprxNUXvXe3Fn6/BJq57vi+B4YAv/F//eEXf+5nPvOF5WLBfL7A8zxuHt/EWpdwPC8KJuMx&#10;eZbjhwFhEICEQTIgjFpzkhqsZb1x+QovLi+5vLxgs1k3Ybu3s0AKwWqdNdc5/8VaQBxHRGGIVJL9&#10;/X2mkylh4xtX64o4jvECD91EswyjkNpo6romy9dUZYmyzhx2lAyJophsU7rJbDyquqIqXIQsaQVZ&#10;nrskz0ohvAwhBFXlzIuKPKesSurS5bsbDRPXFmXm0nIIF5Wz1M73qVaGKAwRUpDnOavViizLAGcq&#10;upy7/IiR58LzT4cHAEjrMZlOEHGFkorReNpooHxGozGHhzecD1hWEkUxunKL6jAeAFCXpTPT8BtG&#10;tnSMiOf5BIFPUTifxDRdcX5+zuX5GUo6VsZpDSXj8RghJYOBMyPOi5xa1y7qo5SsV2vyokAISdmY&#10;qJaVJk1ThsORi844HLhojVXFg/sPWK7WGKPZpO7+y+WK1197jTTLmU5dLjlnzqVRnqKNl98KA+0C&#10;22kEhducjNaNLqphGoQkipyPXl3XbDapy2vXaNiF8ly01CDsFqXAD6DZmEQTJTcvNgwHQwbJiBdf&#10;epHnPvgRTk5OOGuYrvl8ThD4SGlYrzesNwuCIODzn/8cn/vc55ifV3zms5/h9uPHvPDCX3J+ecKt&#10;W7d49fWX+LVf+zV+/9//e87Pz8FKZrMZq+Way8tLlotlk/+yYDAYoprgDsPhgNVqxdnZGUHgBDC3&#10;kV7d+Ds5QAV4SnURg6VSGKNd4AfjHLnrum4EOXc4ra4T/Napy49oEGRZTuzHnJ6e8p2v/xFf/vKX&#10;een1N/iDr3yFf/Obv8k3v/lN7rz+Nufn50y8hMODQ6p7LxCGIZ//oY8wnUyZmTXrzYZVVpFlGZtl&#10;xnw25zJdoZQkLZ1f1mVm+InPf54nH3+Cr33ta6wbk5hlVrroudJntVphhKCqa7RwZkqecAynLFwe&#10;x1HpovYGXhM2XjsWQzUMSV27eR4Nh8RxjJGaLEvJ8oVTNIiM5WKJwDH5yzRzwCH0XA7UquDJJ5+g&#10;XG5Is6zJf1hRNJrUxFOdT/OTTzzJ0+97inv37nExvyAMQ0Yjl7JlEg8RQpCdzRFCMA0HFHlBsdYo&#10;qTCJAzBDG7BJNyRHsevnPSeYjeWILM8YmAgpBBPP5fdkeAtjDOGnn3eMohhgrcU3zpynaqLWKu38&#10;cUxjtqOFbgTHvvaYrRDYCE5bbXkPNPXEp06A6Y3NvqB2rUDSE+ylVNcCuvb8K9f9HcJ5/z5dwBtj&#10;us/XCdlab02t2zK2Pm489Nvu9UK2Pnz9gCRtHZzvXd+v7CGg0oE1rjAjV+8FVwUv2/u8W8+uN64I&#10;X1sQd1WIe1jwtN36QGNJVNdVw746f8mqqrDWEoaOEdoCydZf0fWrUtuojruybb99W9/ObdvJbUu0&#10;rEzTz9uCer9fM052wfh1ILEFKa4OV4Mebev2cKCZ3bKu69e+GeZ1z/2osXxd+bvXXR1P9BLUb5Wr&#10;osfiid58bOefvKIE2PrN9pvWndAbi1cEeXeS8hTWugBOLQNorXV7/2rJgwcPAJf72PO9LrANvbYX&#10;vXv1HhghtoF/tlXr9WXfnLF7NcqD9ln7bSvE1TZqn981RO/+fYVJHyp1VeuAZlfXXh1aNpC2Pu19&#10;uQogEQ8z0LtjoDW1v9JPO+td+3ffZ7ptt+vWrK65O+XUtgNaS4EOv9rekzR76jaegyAIom2b9Mrd&#10;Kv62gaT699wqXq48/fdVoJnrjncFMAT4t7/7jS/+089/+gsYydHhDQ6mR+R5RZnVXJ7PGA+m5GmJ&#10;Jzyq0iCRoAVlUVGXmiQIiIMAU9fObNRq4igkmcQMRwleLKmpIQQZSE4uTsGHShhG+2OKYcWiXlJ6&#10;JWqkCCc+GzZov8DGlng/gEhDrMntBhNViEhjw4pa5YR7AXIg8AYVJiwJRzXB1JLrFWtzwehwTKU2&#10;LMslhVxRiEty5tTeOfPybe6sV5znKzZoTORT+ZLal3jDgGhvRLgXs7YFZVxRBjXVRGPHII4UK7Wm&#10;krDWGaVfMisWnKzuksmUMkhZ2wXBWHB/+RZaZJAUSKXJWTBf3IcgYxNVrPWGs9WMs/U5F+sVlazZ&#10;lCXLfEVZ1dTUmFoTDyKGYQIYPKQDhEJT1po8L0mzHKk8hiOXuuLw6Ijziwe8+tqrVGXBaDwhiWKq&#10;qnJsURwxCAKSMMToisXskuX8Epf22rqk20DoO7/I8wcPyDYZnhDs7+0TBQHz5SWqMbmVTWqPzXqN&#10;73kMkoThaMRiueDk3n3WqxUHB4cc7O9TVTUCMF0itVYrfEVh7swJmyTtvu+jfNWYgzmBbhQHSAG6&#10;qimLnKquEcIFm/E9RVlUBIGPkAoBzs9RyU7QVWqfspCsVhn371/w0ssvslwuOT8/IS/W1DolCCVS&#10;wmIx44MfeJZ/9DP/hI//4Cf5/E/8NM//6HMs0hNef/slbj6+TzIY8Htf+j1+9X/7DV575U104ZGt&#10;K4p1SbYuSFdzpLVMBh6myqitoqxqhuMJUnoslysuLmddpDXleSjPR0oP67QrSOkhle/62jOE0hB6&#10;glCCNBZ0hRKC0PdQSIQ1SMBXCl+AtBZlQSFQUrM3iimWZ4hyzYGoEfmcm6FHMTvh5LW/opo/QM5f&#10;4vGk5L94n+AfPB3y6fkf433v3zExFZ//yAfIjwRmYLAFlGlO7SdYA3kxA1Vxa37CYHWBbzcEm1Oi&#10;8ZBydpenP/xBfvj5j/EHX/oDAgy5FVhTsQlLkv0YbeaUZsmesYhsxSA4xuSGNH6MlYmpbU0WjBip&#10;JcKHRK5RqmIjQzJrmIuEtVBUJqOWljDcEEUC/IzaZsx1hPYSWEuyjSapAlQhMHnOgABByYOTE556&#10;3xNEw4g756fgC5a6pqhzhJKI0MMfJFwsF+RW8+yHP8zoxhGv37tLiaCWkjwtKbRh7CWss4J8tmEw&#10;GrMJ1hRehpYl0tfcTgNYbxgGkkM/Jo8LPAMqPGSVV6y9MRfGUvsFaRwS5x6hgPqHPsrx4T6libHW&#10;EBqcIsszYEGZFoA4IGNUAy5MK4xzRaDZFaiu/E3DiEnpZu+jNNri70gncA1Q+7sE5Pb79v064afv&#10;F7Xrg9Mv15mUtikD+sxjq61vch52rMDVdpGNkL0Fy1uhp1nRnLKrSyfQf7bt43cAcQcAvqPg1ki/&#10;ogWVD4HHXUZrC9BaIGfMNgF1+74VKt13zq9wG4HQCXMtc+BcA7b32Ja1bfPrzFd3ur8nWLft2x8j&#10;XRTNppxte/YCezwCcO0e1wHH3d/av3d97K4bo7uAv19uq5jYrSNcjXS6O96ve45HPp8QW9PaZoBu&#10;lS6yq+OVS+TOfXpzvEu7wtX7teOjTcnS/t6PWtmWYYGqrqnKivVmTZIMGAwGKKm6IFF9JfB23WnH&#10;UAvgZPe5A2Li6hjpxsyVB3wYBLV16yZLD1DSjl/Rliu29XmouR+xTvXeu/u52nfspOzV58q5O8d1&#10;42T3t+tYRKdwr7s2NsZ0jHi/vg8DSXrfb5XGDug7pr6LFIoDe2EQEsfxlXq4Mq8CV3fP/ncP173V&#10;9zz/ke9vUAjvImAI8O/+w7e/+C/+8U984ejoqDEHzRkOhmjtQnX7vkeSJGR5jtbO1yfLM8Iw5Pzs&#10;nNHIRdobj8cMxiOOjo+JhxFaayb7Y+IoIhokeJ7PepPy1NNPEUUJURgR7bkgKp5UnQ/jerV2m7O1&#10;RHHgHOCTyPl2NdEW20ksPUUcRdw8PsDzPLLViuViidWKyXhMWbS5dnynzapdPrUkUtS1Zv/GY84O&#10;2kIYRcRJTBInTEZDBoMBZZlRliWjaeKibylN4AeMDyZsNhvWq5TZbEaURPi+R1ps8D2XtD3LMsbJ&#10;hPV6TeINkUJicsvh4SHSePieTyqcP+Orr72J0ZpkMGnadYbneYReTFGU2MoQhiGmqEhT117WWgpb&#10;I6Vs7inxlIcxmtVywXq9JgiUY3jGI8IwpMibfHGV5uzsjGESU9c1eZ6zXq9YLBYdO2e0Zrq/z3Lp&#10;ApEURcFoPGU4GrFarUnTFCMsg8T5NUVxxHDogKAfBC5dRhAAUFeat99+m7OLCyaTCdPpHkIIFxyD&#10;7WbWP5q9xv0mG0GwTUUhXbTZQAriOCaMYiw4IF1X1NpSVRWr9YYwjJDS5TJMs8yZl8kmopkIuby8&#10;5Hd+57d5+ZVXWMyd76QfeI6RGg5I05TlYs5P/dRP8+kf+TSf/MQn+dSnPs39+/d5/a1XODw6Yn9/&#10;j1deeYVf/uVf5itf+QqmtlR1zfsw97UAACAASURBVOn9M4qiYDGbY60ljvyGKSzxPA+k84kMgwDd&#10;OO/XtUYpQRiGjiXvCXiCVrvdCCRWu373A+cz1YaQls5UTinnRyWFGyMuzYdrU6UktanZrNeMBglR&#10;HFOuNsRxxMc/9DGef/55bj/xBB/+gR/gsz/2w3zouQ/xWCh48OABqxf/htFoxCc+9VmUp6iGyvnw&#10;FW7szPKq8XnEBUO6PMMYw7xh4u+mbvNZaXj66ad5/kc+xx9+85vMcqcEyNDEcYyvBL4foDclAsEm&#10;tQRhSG4DpBAktctPmtRzpJQMPadAMCoBoNAeCLC1m8eCDZ7vIaRGG42Ih2hj8MtmYytKJ4yGTtAy&#10;lHiez9npfZRUvPfZD5LnOS++ecexQcYwmYxdfyjJfDnn/PycwXjIjeMb1Fozn88gr12Y/03pgmUZ&#10;RZEXHN06clFmcQBluvZIBgnzfM7R8RHnakYUxRS5E9bW65rlakVk1nieR3np2jP/6Ie5eesmRR0h&#10;BISND7d23e/SVTQCvlQSo3CTy2zZp+6vnqDurAvciLGWxudtayp4xWeoeX+kkNYIZFut+hYs7KYB&#10;6C5/hKDfltkKH/2oo674bTCMVjjajX7a1vVqdMhtmHxj7I6p2w446IMGRMeuWGMbjfuW3W8Fzm1L&#10;t20mtmvcQ6zgriDaic494bkv9G3hVb992jr0j1ZA8zzVne/6eKvJl1JdaTuta9cmUnR+zlsgLLp1&#10;6WHA3ge09OrTSx6PG1vt87V9KKWbV9txcNXssw+urhOar1Mc9I9+uP++AkGILaPVP3bB5K7P3FWB&#10;eHvNdUqO/nm771vGRV17XfdcPeBvjd1GqW0on6tRXXeQeVN+O4766VquBcGd8qRngtmbT+31vucR&#10;hg443Lxxk8FggDaaqnTWHEEQuMBpVdVFFu2vPV19ZBOgr/Xj21b7ipJit336ALeNtN+BN9hhw0Rv&#10;XG7nwUOrTgfktiC6P7/6E6zPtPXbpgXN/YlwHSPd7+fd4EdX7slVawRrtxFi29/6ptLXA86uJ7H2&#10;ao5TsI1sfJ1yyvau3873bbmtIso8VGZ/h2i/+35IXv/3Od5VwBDg//zyN7/4cz/3iS+ciZS1zMkQ&#10;XJZrJsMKqzIWi7uMJgq5d4g3TFhPRmSRD54kVwL2RsQ3Djm1G/wbU+qpwYw9mFYs5ZrCX1MEGQuz&#10;YXCcUEeKB5szbLRAxTU2DlmWS9a+YO/Jm7yRPuBBueSBTqlGAXfmM8x4wNrOyD1NuL/mPL+LDeYQ&#10;b5jXd8nUjLVaM7eX2GRA5pfMNiVVYImSEZsqAzz8OCFJDrAyZja6y0pcUiUZqb8gD9ak3oJLc44e&#10;lbx4/0U2/oZClaxJSYsUPw4wlcFqyzqf44eS1WoDgM1hfr5gaGNiIgZaEtQCITSmLliFJXtP7PGa&#10;PmUWrpALWC/XRLJA2ZJ9/4iBCjgePYHe1NR6TVVsKGuDtjWLTcXFaklqz8htSlJJAgSLe3fwdEVx&#10;cUo5v0RvNtx56SVWizXVJufw6Jh0nZNmS5IkYr58ALIiy2C+XDFbLDl5cEoyGXN86xY6hNHBFGJJ&#10;MI5YVwWl0OyNj7AIdCY4OrjF9GhKHCfEyZiyconqleezWp5xcDAhVBmr+Qm6XjKdKCpbc3LvDfaP&#10;bpAMY1QQ4+L2xVS1JPB98txDSANCYcUKIwpQOVYWWBTKkyASqkqQ24BaBMSBJIpjQj0jW52jNyd4&#10;Zkm2fkCdPQCbUaSnVNmMJNBMI1B6xWuvWn7r//hd3rrzIrOLCyp7TlEtCWLwQsv9B0v2Dg75+f/q&#10;X/HkU8/yD//hPyGMRrzx5msIqXjmPU9DDb/+b36dX/lffoXlfI4wlgf37+FJKIo1xhRITyCkcXK4&#10;lFgRYIWPNgVCunQcYRggGo2cUi4kdH/Rt9ZiBS6PlOchPQ8NGCmpjKGoK4qqpDYVla4oqpyiyimr&#10;nLKuqXVFpS1GgFA+wg+wocJLYnwZY6wirCxK+Ny0KdNA8MODkqf8gieXbzO49yqXr/0Npy9+j8P3&#10;PsV7P/ph6sSnUAZpMyJPkHoJua5RBnwsY7GAfMH9OGARSE6qAWZ8wNFyQ1IUiGzGoFhyGB/xjz/7&#10;o/zZC99ife8OKgDSFfhTAn8AcUCGRtkMoQomRYCXbzhJJKvAQyJJ/QGxNmgVk6iCyIfczCjLC0pZ&#10;gaeRmaUuYbwSyKXgsDTcEhEmAkGNmAhKVVJuZgQ+6Lpy0ZMHEfNsw8Vixs3Hb/He/QNW9+9hpGKY&#10;JHjGILVmMBxQ5hkPzi8Ig5DjeAqFgZNLBlYx8CzoknpYk8qUmpIbt49YvQWBGWBtSC48ytGKVb3h&#10;fR95jLMHd7kpFBOl4Y1TbkpLLRMCNeBecMnCz7BPfpbnPvCDhCSYrKYIZ6R6hQ0HWOUxMBOUCKn8&#10;Cg1ITLOJtVr5VthW289Sdfnp+sEoWuEIK7BIpPQQQoFpzf0EoilXNrn9uhASrZmScUKtE/rdHrTl&#10;K7dgys0BsRVwbQ+Yqr6Qfp1pkkUbg/LanIROIw5XWTNj3XnWgjYW3QIUKRvc3AiD0gXlcu+uHQxt&#10;8ArZvFTzvcBYgecHCNHYYFiHw21jkwGiM0Vt32mER2taBsB059GBT+H6rb2fkFjhcqoZ2vVFNBYH&#10;fvcZpIP5QoIUXX8a6HKUuXu55+2YhKZDhDMJoRMGBc40WUgXBVq49jNuCNCgS6x197CIJhqmQijV&#10;BArbYT5aAbgR0o02HWh2EXUFslVSaEut605Q7qc+cUX1GJ0d0NOOgeuUB32w1zdF7pf1KOC366O4&#10;a0bc3rdft11wcK3Jce8+Vw7luf7vAMsWSCFaa5u2F3uAvRX8jUul5Yazc9PYuhoYjNUgbDe8W193&#10;Y3QzXvoKkD5YahjERlkh265t20UIAt/HWN1jC0EI2zBUDuC0bhC2Ze9kN0RcvdjORbr2EV29lJJb&#10;Vr+9sBf9XEjVzWfZzut2DuIsj9p2Mx242bJc1m77rAtk0xxboAV9APpI1vER37X3vE5x1kFqAS2T&#10;rrw2/7J7dgsYen3Sgnsp8KTq5ZHuuQy0465VvLQPxJaBrusaK2jymeoG+Lo8lRandBLCuQJpXXfj&#10;pQXZFouuLZ/5+PvfFaAQ3oXAEODXf/MbX/y5//zHv1BVFYfTG07DXqzwfB+M5vDggErGaK3JBIyG&#10;I973+G3SNOXm47eZz2Z4sc/s8pL7Z3carWtGlueMR853SqmQwWDAy6+8wd7eHnfuvdIwgVBXNZui&#10;JAh8Llcz1us1h0fHzGYzTu7dx/M8pHRBVyybJhJogADW6QqwGOMc5T0G1LpG6MRFXYz28H2fxI+Z&#10;zWbYJu/fhb7HarXuJuFqteL07JT12mnk1+s1ZVFw+7Hbrj1sE5WpqvCDgHgQkeUZWltee+01lk0U&#10;S79Z+DbLJWmWEsYRZ2dnnK9dPkBCl09tT04Zj8ccHky4/fjjHE2fYG9/HyVcvZNhwGg4Ik7Gjumw&#10;AXEcMZ1GBGGAKp25z8m9u6zXa+qypKwqyqoi8APKuqaqa45v3SBJYrSt2N8/IIkDRsMhUTgCIM1S&#10;9qZTbj/hoib6kWPMrBIsFgvCIGY0GuGJgMl4ws3DWy6vVaxc1EbfMbutmaauCpRSrJaXlEUBwuVK&#10;TEZ75HnGvfsXWCy1gcViQZ45hkjXgjh2mialPIzNCIOQIGy017j76NrHAn7gEnaHyvkQhsqlbair&#10;nLIs0c3C7YUxnufhewH7e3soKXnrrbf4vd//M1595VUqs2K5XBLEhih0+RnfeOMNPvWpz/GzP/uz&#10;fO8vXuT27ce4vDhHScV4HHN0dMhf/eWf80u/9Et84w+/QZIknJzcYzabMR6PWC6XWyHB9PWi/U1A&#10;d5uk5/nNhtWwAzua7lY4bn1LYBsW2i3iW2GnDbhTVs4/iGYTczkOK4q8dPkzhSHLMkxRI6Qg1u76&#10;pMyoq5ri7G0uLy45e/s13njjDSyWDz77QR5/z1OuXM/5EVnpmM1Chm4z1C7Uvs+G/f19Ct/nr//6&#10;r3nhL15lPB5zOxmSpikr7ZjAmiF7e3u8/2Mf47vf/RPeml249DkidGxn4BhQ0bDbsnC5QzeBa9Fh&#10;lWGxjLXL/xh5Llqt9hrg0GyAgbZ4SjFsHN2VMM6X1zPESUJhS+I45mhvysXFBVEcUlUlZUMwW+D8&#10;/IxQeLzv/e9jvkpdfsEoJAwCZssFQeATDgbcvXuXapPz2O3H2PMilx9TWMbjEdazLgCQkJRVxTg4&#10;Zj6bkRC6nJ2DHGst4YGLMitSV89Qx5ydnrL32GNIKdGR0xJ77/80zz33HLpqFAlejh/4VNYx0kHl&#10;A5ZKVI3gp5vx5QKk2B0TINswe1sfkWu03A2rtI3MKRqlxjYpcxv8oH9cEYCuEX4fOldeNV/rX9/X&#10;P/fPaZnKMAioSufv2kYpdfvItsy+4P5Of18HMK4GbOkkRSegNczj7nM3F/SYUzops8+GNEU19+iz&#10;RLSyIKZXvpOd+217pdu67/p8SN+8re0L27BPxhiXDmFHaL3CXrXn24at6oEEKaXLMesWv6Zbdutn&#10;+rJ0ry5N+cZs69UBmua+1nb9vNvG142n68bhdUf/+34ewv6xC/x226f/fZ+13AWm7wQQ/j51bduh&#10;ZQlbYKuNxmgXYdtTqmHerrLPrvG26UD6LHfbB45RlN3vpmdqCJY2amW/QlfmRg9IbVlNszV19LZR&#10;w/vXPdSHHchs26P7b6ftuHL9tsvbevRgqMApsR6a01e/2+2Xfp861ny777bntsqGfh/3798/7+/b&#10;79fVr5UVugWhObYRhpun7c2/HknY+Ybu+iT2n/NRdWotk7r1qDnfyeduXF1lEZvbNrmWa13zY598&#10;9l0DCuFdCgwBfvPffu2LP/nPn/+CF4cUosT4K6KDiFwsiY8TzrM5JijIxBqrUopwwb3lm1RhxkV2&#10;wrw8pVIbXvjLb1LZDVLlLNcXTPdHpPmaoqrJy5SXXnkVbSuwljiKKXNYzZdcnJ8T+QGhb6CuSEJJ&#10;JCGQBqELdHVJFIBUc/J8gS03SCp0tUHYirLMkEI3i0nJcrHGyoIkTphvLkDAplhhhObB7D5zsWax&#10;XmOEAOWRFjlpXlBWJVlRgIBK1/i+C2KTZSllVSCVJBnE6Euf+b01WZFx/+4DiGuiYcBaL9ChRlvD&#10;slhjtWKxWkEdkPgJTxw/yX405YnkQ0zCI2K7x1Ad4ZdT9gc3SeQe42CPUbRPaIco7TP0hkyiAdNk&#10;yCQM8Y3Hiy+9yCZLSddrsqIgSzMuZ3OyrOT4+AZ+5FJUJIMRSvqk65TJaAoadGWJpgoRGPJqxa0n&#10;j0mmAfP1ORu94HR2j9SsKMyG0UGCUSWL1QwvgeEkoZIp2aZiMV+QZjlJnBCFMXVZEyjBZDRhbzSi&#10;zCv2x/sEXsh6kTOMBvgq5sbBEXvTm2SbguHAY386BDaEoYepXc4+X4xBh6QLj3yl8EWELwKEBU9K&#10;ZF1BramN0/4RxNQiIs0LFpuS6TBhOp6yWaxYzeeUOqCqLS+/Pef3/8M3+duX/oasXHByeofRaECt&#10;YT5bsVzU/De/8It86Nkf5Gtf+wb3793l29/6I5IEPvrRDxHFml/7tV/lX//Kv3YmtaZmNp91pp9a&#10;1yRJTF3rhpnYmmQI0ZiAKIGQzjTL93w8320yW23dVrLrNpsmx6hQ/U2k0b/1hMptOHy3sSvlNzmv&#10;RBcxDSwlkBcleaHJypoiL8ksJFGAP5ly83ifVEgGw5D3PPch3vvM+xgdHpLVJRooPE0lDIISi0EZ&#10;D2U0flZh05RxoDB5RTnax+LxO995kT97+TXWMmbvmecYebBYrqiMIUk89vY/wKd+6DP81fcWrE8N&#10;NR5UCusbwjDCBlBYQ+6tqaIcWddInWN1RdUwqoUfIpWg8nwGyqCwjExFbDVDIxkoRSIjPOlRFSm6&#10;NqAEHgLpe1Ab8rpksn/A5XIJyiP0InzhQWYZeAl2U/P2a2/z7OPvY6wi1ifn2HXJ7YObqNwwP19y&#10;PDqgXuac3T3l6cObjJIh88tTwijEG/ogobaW0tZ4lfOXVGlFGAXIMMdTirXasH9wSL7K8cIAmSnW&#10;6QY/TAg8jyTyqdc53rPP8wPPfZC1FuBJNBvH5FkPT0gC68zba1U5QIxzE2hNjTsWrvcSkmZz7zEx&#10;PWCxNVlrmTjb5QR0Gv8tmyOagd+V2wOFTujrvfcOKeVD33WTCHdf0TJv7ZO0wpiUrFcrFsslm/W6&#10;87lpn6EVrK5jdXYFxeurIHaAnO3kM9HcwzZ5DK8ty7p0TqoJBuLeadrfCXeeUsi2TEAKums6AbFt&#10;V9GagDYCsgWB+041Se637e/KwurmHFemUg7QuldbL1cnJZvIq009BQ6Mbz3STEtKdM9gjenu5UwN&#10;xbZ+gKdkZ/bXRXfttZXWpgGvbej/nvxr7UNmkn2BdttHfaH0Kpv4Tt/3gd+WKeoFXLL2IcDYr0P/&#10;vH75u36ND/kAvgOQ2D1k136ia3OB6NpaN2yO1Q2ga/ahdowq5SNFm8BebRl+qZBCubXR4vYi47rY&#10;le+iWjejB9Oy4S1bzJb9bhllIR1LLD0P5TV+8i14sQ3IowGGOAZdKW/LgLblm22OTafgcmvPVgti&#10;u1e3ouyAXsnDUX77fdXv7+6aHRPilm3eZan760jLOF93XPf9rnKuP/b611xdS8SV/1twLKW8EpW0&#10;awHL9vM1z7mrQNn9/gpYlWKrDJDbtkY40+MWIHbKksZ/1VrLj33yg+8qUAjvYmAI8KXf+qMv/uTP&#10;/PAXRqMRm8UJ1sJidkbg+9y9f+nycCG5f/8+p6f32Gw2PDg7p6pKLueX3H7sMe6+/abT0tYFAEXu&#10;oh9aFIv5giyvHRVtKrDg+wlhGFJb6/zAIjfh9g72XF7DyvkseV6NMYY0P0NrQ7pZY61z1SqKgqp2&#10;5geKJvpl4fK9Ce3yEfr4hFGEEorLy0tWYklZVnieaia50yrXVcXZ2RlZc++33ngdz/dZzOdYC1EQ&#10;OF+9dbNZBLigL/sJ+/sHLBczwjBEWemiD2Y1vu/jeSEHBweM9w6oqhIvHbi8iGnmokOWTtOUZy76&#10;Z1kXnJ+ds1wt8P0Aawyz2ZzNekae59RaIxAMk4TxaMR0NMEPfJecPAw5unETr/Gp01qzWi0Iw5A8&#10;T8GCip25WJ7nTCdTNNolW/edGcre0T6j0Yi6MswXC0IVE4Yhs7MF9+7dI0srhsMRg8EIYw15XqI8&#10;j9BXLJcLFi3zUxQURcFk74ij42POzucEYUA8nHB6espkMmx84hyo8n0X9VYKhbGwWafkRUEQBnhe&#10;k0fTh9bqxzbCje8530MlnBnmraP9JooezOdztPBZLBZ86Stf5eWXX2a1qths1hwc7VEUBbOFG98/&#10;//O/gO95fPvb32U+n7NcLFw/U3H37l1+9X//X/nud/8EJTzefvttlqul6+/G98/3vQ4MOgbPGXOI&#10;RghSynPnirbeXqd9bDd2cAtv37ypzxq6TWObJ6gvwLcbh1LeNhIbYK3bKpXnEfg+g+mYwXDAKBk6&#10;7bI2LoDPZsVqueSnPvUJnnnm/dyaJAyHQxQabQx1VaM8RWGccgdTNmZ5AVjQhRtHoW+I45hiMEII&#10;ybf+5g2UUpzdvc83vvEN2Cz4yEc+ihFuPmk54cbNG3zoE5/l61//BimO8cxtihCCMApcvlCLY6Kt&#10;i3Tn6QqAULuIib7O0NqgrPvsWdd2kXDPHUjnc3xwMGaz3rA2OXVdUysX8Kc2NVIInn7v0y467WJB&#10;FEXQRPukds/15htv8dhjt7h1fMx6teJ0dolSCq0kZ6dnpOsNdVWxPjtnf2+f4+MplxeXZCZr5lWF&#10;lIr0rCIMQxLtURYF3lAThRFF6HxiQ+sjpUIv3EY/TzOGgwEisGR5TvyxH+fZZ5+lxMPtylmj4Xdj&#10;yqsDrG0YQ2sQjQmXbqLWtuY/boxsmYd2c28G5nYcNVrozuzuCmCkM0nrfJhaPxvZCn7NIVpBpgWH&#10;XMsgXRHWOvbMCYkt4ASusFNSCIImd+dwMGA4HDZzdMsCbQOwXJ+j7jrzrf7hfJgeTnfQZ++vavi3&#10;x/aeO2zGFSGteeJrAYITu9q/W4WPNU5rr43uZOQrPj72YQGRpu1Fg9hE0xEP+wy1z9UGo9gRZpvy&#10;TXPOVpCl69itVYMDzaZhrE3rj9Tc01jb+a1ta9QAS1oA/+hcbdexHdedc7VNH+6fXbCwe/07nbML&#10;GnaZsEf51e4Cw13mqH2vdd2xu8borQKyAeJOOXMVFAnRBlhygA5rr7Z/99l2bejmp+jGSDd/2Pat&#10;6Oau6JSgumWiOpNKe6Wszoyxu3SHmW4VLK4x2gfYKk+b+/dZwr56ybGdD/druw9bexXwtT56/X30&#10;uj7vM2zteX1muc31t9tnuyzxLiDbZdj651zHQNO135YVbMFuW49tHdp6bH9XOxYRu/Vt69V/75+j&#10;r9S1vcnW9xFrrwDV1t/yR37wmXcdKIR3OTAE+N3f+sYX/+m/+NQXLjd3WZVLZuk50TTh/GJGkPiI&#10;uuL1l1/kzfkdLlfn3Ll3h9PL+1hdE4Q+voWTO/e4MT7kYHzA5f0VSgc8dvxeytQgxYD3PPZeZvMN&#10;eaoZD25wOL1JIHzeeOlNpC7xtGCSDFA1RJ4PZY01GWiDkBnDeICvBdIKPBmwXqR40kOXzgyxKnOm&#10;4wOyfEO6MoRRiBIx2ljStMBYWFRrjBFI4SGER1VpqsqQ5Tnn55dY4TbfoirYO9jH8xWjyZggCsjK&#10;HJOHxMkQNbRM9iaIuMSIGoTgxs1jKAMGoyk39h/n8OAmYeiTxDHJSFJWG1ar1zlbvkxZZ6yyB0iv&#10;Qsslm2LO5eptTs4uma0uqKkIE5+sPOdy+cAF3hglLLI5mc4ZjYf4SegEoWFCEEZ4kY/0fcbTEcrz&#10;sFh05cKO14VmOtnH1kPKVJCtDFQReWoJ1QhjA0QdEUYTRskhg3ifQA2JvD3KUlKlkvHoiOMbU4LQ&#10;dxs0hnSzYrVaIK1LDyK05nD/oPPJ1LUl9DzCIOD9Tz8FnqXI1+ztJYxGIb4Pui6QgDUVppYksSIK&#10;AsLAJwzBmhprNgS+ROkSX1pqGWGsoJAK6/n4QUIQT9Dpms0mp0gzDvYOuEwF3/r2d/neGzMulwVF&#10;cRcv1FgrOb845ejgKX7xv/3vmZ1lfOdbf8b56RmbVUq6OSfwJcvlPV577W8p8hmb9ZzzsxlRFCIl&#10;ZOkGi3FRUNu9UfSFtDaogexe7UbpeR6eUtvNsTMxceHhy7J0m1Yj/LU+US5iX7thgNGmEVZlF85b&#10;G4PWjWN6rbtrQTjmTxu0leB5hKMJg4N9/DhiIyTz9YKbzz5HPAjJlIcQGhME1LrkcjHH9wTSgjQV&#10;1hikAYWGskCXKUYa/CDg0h8iVMDvvvAqBT5rfx8zOuTs3impiDh8zzGVgvHkAzw4u6QqbzAZHPOn&#10;3/tjAuFj5AZTVQgpiKIY4RVUdc7ACjxTUgpJLSBVHmvpoa0mlR5RscYC4yLFq2sSA4EAKTyUEGhT&#10;89TT72U5X1ClBf4gpsoryiQkN5Y7p6cc336CJ/Zu8dbrdzhUY+pVjSwk+SIjqQXze6dMRMxTR49T&#10;r2ou3npAvqqRGcjc4tUKr6rZLNYc3JhweHDA3cU9vNAjx1IJgywVs/WcxwZ7rNZzooEgjmK8o4jV&#10;JmUwGLNI1/iFYrFeIrQkCSJGQhKUluHHP8MzTz3JKoyphCH0nBIg0BKX2l6CsNSqBmHxMEhh0cYx&#10;go49kG4M9gUEbGcWqXr+fC3LZI1BqTZfHg1N1TBXDXvVgT2xFcq68sVV07HuXys4NQJPCwm7t1ag&#10;7Qla0Jq6bbXUuq5RPaVLCzi01pRVuWUs2ifbYYa6kPoP1XkrXHY+kFeE0rYc053Xr3wrpCl0wwS2&#10;vj0tm+M8EdtzVdOWqgXYovEYFC3L2PSV2LJ1Atswcg//rqTAU5LA95zlhWi9Qt15NGCwl2Z2y/j1&#10;zmnPb1lMr2Ec23teYRt79XB1cb5kfcZH9sZI22ay366NcoFef/T77VHf9cFU//frTP36gng/XcB1&#10;gWb6fz8KGPYF777AvxtY5lGszXUsUTc/TE0H9q3pNKVtP/ue1/TJlvF17dn2gbcts2UaG1bH9Zvz&#10;Nb4SGbaJeGyNpW4n5848bvvH9zxa39ntIdrpi2z2rQa9dvO/BZh1rTEtFdkADpeHuNkvpW4+C5Rq&#10;Gemeoolt2VdZSdEAzqsA7Dp29zpg1F8D+qCwLee6qKD9Y7fM68ZAv15X+rxXfhtEr3+ZK6oH1nos&#10;omhZO/HwM1z3bLt12R1/jpGkFXY65U3Xvo2c0S3i1vKpj35/Jq//+xzvemAI8Nu/8fUv/uhPvfcL&#10;y+WKPF+zN51SZC7Bpa4tDx48YFmtKcuKzTpFKsVoOAQEvhRcXFzw1OOPUxQlVVUzGo1QXsxqtWKx&#10;SknihDTfEAQBk/F+o2nWpOmG6f6AIAwpyozxaMR4b0pVllRmgzEGLyhRnmIUx87kxvfYbNbU2lCW&#10;JW0XTUY3nS9V6TEajUB71HVNkRVIKclVRpHnbNLUbdCq1fY6jc8gial1ze3HbmGNxfcUyvPI0oyi&#10;yNmPbzqhI6ydD1siKMuSyWjMZDIlneeMR2OevPWejiUqyxIVSNI0RWnI85xADsmLgjgYEkURgTfA&#10;932GowOX23Fv6nzwdI7RmtAPsRYuZudUZUno+6RpRpHmSCkZJEOiOCLN8ia6apOLSrjNbrNaAVDW&#10;ttG6u0U3zVOstSzSBVIIRntjLi8vQbock4NoRBD4DKMRo+EQP3DRM+vacHFxga410+mUush58803&#10;EUa7/rCW4XDIyYMz5vM5Vii0MZycn5OmG7JszWjkojuGYYg1Ls+g1hLPk41gIlFeq+l0DJGtndmw&#10;lj7GWCrrNp1AWDzfo1zPnM9FXZNlGX/4x3/OCy+8QKp9LmeXTAYuhPb5+Zxnn32Wf/kv/zu++tWv&#10;8sorr3P64JTNZk0yGOD7gCL1lAAAIABJREFUTnud5S7f58XF/canky4kfhiGhGHgGGqxFQq00ei6&#10;EVhbIazbRJyPjed5zlm7Z3bRgsaicJF4q6pCG03dsOJ17Uycr2oqNda0pmHbqIKOpXQmQn0to27c&#10;QMpKk6UpdRM5LhLuee36khs3bnCceHjKQ9UZZVkRSpebSuvK1dnWON+TRpBuFNe1LplMJiy8mDzP&#10;+PpfvQlAbTyqqmSkK05O7nH/wR0832e58JjN55xeGB5//HF++8u/6aKtRpWbt7pECEkYSuIkRlVu&#10;465No53WzoQxrHMHCG2BpxRx3aQ8oQk2YBs/MwUn9+7x9Afeh1KKO5cPmEwmlMrlafN8nzRNIa94&#10;5plnePvVN5FSUBUlQghGUURd18wvZuRZTpAk1LXmcrNGSMEgGTBfzNkfuejLy80F73nPewimISf3&#10;ThBN/yRmxGI+Z1B7DAYD0nLGaDTC7jUCS6kJwxBvI1iv10gZouua6TghCHyqD3ycp55+irUXOTAk&#10;Xdhy1fZHwxxWsnaWArTm9k5wU0rhN0EL+oKBM5fqa5S3bJ0bb6ZjcBwz0DDjjTDSavpbRkA0oKY9&#10;+iagu0efJWivc0LjljGw7OQd7BTp2/r3hT7VBHnyVAsUt5r4R/kUufOuZ+1EN++agBmNAgjoBM8t&#10;a2Fb+db5Y0oJtkkUf6URtmC4BSbd113AHMey6Q6sbPtkK9BtTR23pmM759jdgCM94qEtxdorfbhl&#10;CV1d+m3i1qJtuzlT+n7bbZkja3ee74qg6spxDdbuyQ8L0dcxOv367ArVV9vHlbFr+rcLFvvl9MdA&#10;a0p4nYDdr+Nu4Jk+w9R/ht3n65shPqr+WGdO26WgEA1jI7b1Nk1f2X5fdW2krvSP2BmLWuuOTdyy&#10;VNu2K3vm4t1Pzfy01pkwY1tFQw/0N21itHY+h035zShtLmmVPL3Sbft7W2fTgZymVmwZbbsFs82Y&#10;21Z+W05Xeq992wjH17V/HwT2rQR22b6HrAi4yjZeN37aY9eEeSsTXC1DSrllC9v1ceec7XrtTrK9&#10;OXidD3i/Pa4Dvv06OtmiBYJ0iptWGXD1GsunP/buCTRz3fH/C2AI8NUvvfzFT/7IrS+cXS6otEDW&#10;I5bzlKhOqNaaeVrgEzPwxuwPD0nEEKUDLt68RJQ+iR2zuSwJ7YRRcMDZaUq+1mSZoC7Aej7T6TGj&#10;+BBhfZIg5mj/FgfjMT4hPgGbec5mWZP4Y0bjKfPzlOVqiS59pvEBpvKp8pA698lTUGZAVVg8Igbe&#10;FFNa/GoPz4YkZp/EnxCRYHKBsQUih81sjc0MgQoYBAPGwzHDeMjB/j6hF/HEE09iEUhPYYWkNgbp&#10;+wxvTCiDEhvmqAgCX+B5ikQPEBUk9QHH4xtMxwegofAX+LGkHJyRyznzakUZFkSTI3RsqfwKhpCp&#10;gjqpWRmFGUjquCT3C/LwEjvUiEHAmg3DqY83kFhlyPWGwXRAMPTBt+Q2R6saEVrSYk1pc6QnKE1B&#10;XbmolaGRBNKF3Z8OBygMymgEFbePjrG2pEw3TIYDYs9jM19gypyBHxJIy0pfMlteoCkIE8VwFFLW&#10;G954/WUenN5lOhpQVDmnD+6SpiuUL4Ca89kJaTrDhiEow2JRMBiMGY9vIaRPrT208ZCepjI1VZ1S&#10;2wKBRimLlB7WgPKcFsxIz0VNUz0/HeUxGo5YZRUGny/9wdf4T3/0AtpK7p3NCfyAOCpIsxXPvP/D&#10;/Ktf/EW+/KX/xBuvv8Xp/QdgLZ4qEFSk6RlQ4inDyb230VVFFETU2jTRt0Dr2vl0aIOnFFEUNWHe&#10;TWPSY2h9fjotb7Oo+57XpBwRVzYBY6AsSsrSmVyLxvxFN0nsjTZgBUp6TgC1NGkifIIgxPcDpHSM&#10;ie8HBGGE7/vu5fnYusIXAql8lBSUFrKyJKsrMmsxtqYOI977xC1qP6BaXWCVIrQVdV2R1BLfNJun&#10;UWhpQFiMXyNCmJUpuS05zTTz2SUv3pkxOz2jlEOSZEwqh2T+hJPNnG/+xd/w1T9+ge+9+TIn8w3f&#10;+JM/5MHsHkYYBClKQFAbVFUzMAl7/hQhDBJBqSRIyCUUVlPbmhzBQEmIE0JrqYTCUwItobYlRtak&#10;lcGLQu7euctgMCTcn7Jab6gPhszTlHlWMMtS7Kzg9PSS/+yZH+T07imLsxWxP2C9WmIMJP6AutTM&#10;LzbYCjxvQLmp0IXm1uEtZg/uM4yHyFCzXK44fPKQvCxYViXC9xA1aGkwsxWj6YAsXzEaDskHEEUD&#10;lumawWSEWNdUtobCYnTNcRCTyIDZwRE/9KEPMosThAdCuzkSVgZlwUiwQnf941vthEfplBit7xfY&#10;zg/JMT6tb1orc7bCwpYRbK9zQlrDaqnWn030hNCt4Gpo/ANbJq0VJqETIt2fW3/Bnji/FVY6LfiO&#10;NrsBq77vd+W0h9Gmy/cl5fXh3PtC0aPYoCu/ma1gS8P6bUmuVlBufTEFsgnSI23dMWlSNDFihe3e&#10;hbUo4dofTJOuR4M1CGG7fmrUZQ376BhIrGPyOqawYencuRaBwegaazWiKUdKgSdFc88tOyjsliVu&#10;xFOgX2975TlaRlBYc/W7lm1uXkptwWQXCKcNhmR0B7xbwLAFAaIRjB/NbFwLpHbO6x/vJCBfV/Y7&#10;vdryrmNe/q577gLFd7yuidrrKdXzC706R0Wvrzp2rWlzZ36qt+MKpyDA6mYdaANVueikSgqUJ/Ga&#10;MiwGJR2j3SzB7m/cZ12XWK3B6m6MKGG78Se6PdEiZbum0PvOMYBKtWuN7cY6WKRqx5fofKK79YbG&#10;VFW4fVPSsJr0ztvpn/5acF3fvdNna7dAq7+Ht+ftnnvdb/0x806+p8A1v7untrSKI/PItatVzOyy&#10;3rtHfw71zWS771orJ5r5yVZ5R6v0aObru5kpbA/v/+sK/L95/M//0x+J//p/fM6enNzjsemQ5XJJ&#10;WAcUZcn+/h6e53F8eOzy9QUxdV2xWq04PDjk7bfv8sTjj6O1IS9ypBDs7e0xOQpd9Mupj0BQpi6C&#10;ltUlSinWmwsAiiIH6/xgsjzH9xxbIqRzTHe56VLmi9QxdxYGgwHnl2fUdU2kFiwXC2TumK1wOkV5&#10;zu+lqipynRHFMcE6YLVeUZoSTymmh8eMx2Pm60uGwxG11kwmE9abJXVVoZr8TycnJy7SXZgznU5J&#10;V3PGkwn12jGIUjjhJE1dFNXZ6pL9/X0WyyUAWqtOeNHacHp5SlXXSBsznU6RYq8R6qHWLufcZrNB&#10;6jVZlrE/SFy0UN8DaxkNRs5X0dqG0TF4nstDWdc1VG7B3BtM0VoT6oAsyzg/vyCKIjyl/h/23izW&#10;ti297/qNMWa/+r3PPt09t+6t7rpwlcu4cBMpJiEghJSEhIdAUKI4FgZFMQjEAy9Rgl0QIoiCeUIQ&#10;KSSExEEGObaVICsyRDHEDY7LTsplu8pVruZ2p93N2mut2Y8xeBhjzDXXOutU3rk1j9ZZe812zNF+&#10;/6/5fzRaE8cJ8/mcp7fPXXtsNmxuNyQi586dO2Qqpawqbso1UknSNGO9XmO108onScKbH36TRLmY&#10;vjx3eSxvNhuWyyUXF3dpm4anz54SqYjNpiVJEu7ff4OuF2RpTK+NF4CEIx6xhr51lkKlEm/d1fRa&#10;02ln6bLeEhC0ZbG1XFxc8JP/6Of50he/SNd1XF5eEWUr0jTlZv0On/i2b+NP/PEf5Mf/zt/hxZOK&#10;siwdqNOaKE65vd2wWi3YbLZU1c65l1nYlSVRlA0auTRNiSJF2zrXT6dxPE2Rbi2OJlwdamjF6GPx&#10;CaJhELidS7B/Pyy3t7cuebCSLndkFBEBceKAYde6BrcmkFlEiFjgGQJYnS2p6orKeT8TWUlT17Rt&#10;jRA9NQ2/+Au/yGfuTXnzzTdJvOZQt9pTYvs4KhssQd4yIyVRFJFlKSA8SNZ86I03ePzkCU3dIIUk&#10;lglSKrq2ZTabY7qpYwJeOUvjarVivV7T1hWTyYRYRjRNw1bvkEKSTwt3vdF0XY/tGsey2mlaa6l1&#10;72IDveFBCE+M0jmLq0omVFVNkiQ8f/4cfZaTZRnvPn3mxl3mYtRk26Gk4nd+50ucn52jUDx/8YJZ&#10;4eJ3pRS0bUdZOjbQeDZnOp2yXt+w2WxZrVaefl3TNDVf+/rX+PjHP86L3/xNF2ttU7IsJcvg8vKK&#10;2bKg63qSOAcgzzKurq54mCydEBQ53eRut0MI550RRzFpmpKkCXq3JUkSJql78V66OaZRzkKTWTde&#10;Wq1GAsFe6w37+K1TKQCCVj6KlbM6eauClMorSqSjKfeuy8KEpOleyPdxUXtj2j4Kahwv45gx1SDc&#10;BvAVAEIAgAFQSg6FLle3e3dtYy26dwRRWZbRegv5eAuA71VC/Vho7Hs3cBypTQA2I2FsAIUuHtEJ&#10;Sz4uUUgWy9X+nd0f/h2t77MenOJc0kN6hiComcHiucfTHt679vFkOweTzKiuB8HP/fC/9zFmSql9&#10;7BoM85mz8th9GpCRsMioj7yKzTO0kYrUIKAOjJpau5QhxtJ23dArDuvjZSva2NVz3E6n3PbG1p9x&#10;nx+39ynikGAlGluIxseOBe1Di+1hPYzzzZ2yTJ16p+N75Lln244Dudg+1tTde0825vpjsCq5NSvB&#10;5fob5yd17+HqPMTcaeNInlTk3EpDp1ZJPFiQxwodpwwRpEnq7ssh0BrKGL0Mksb11/ux6qxvcr+e&#10;hjayrb/vnkzGtYu7R9f1fj2Vg9Fw7PEQ5rhXPf+UcmHch8cW4fG+8X1OMdeGfjG2mB+Dw+P+MD4v&#10;uLhrE9ywPSQL84D141cqhBjcBAalgUU4hv3RmDgFIsP4PvXufocLbdGOfVjgweKg5XPb7/nO//+D&#10;QviAAUOAv/nf/bb4of/899h0seDjb7xB1kWs7t9DnTnXpjhWpMUCjOby8oblxYRv+9RHaLYNt5tb&#10;Nus1y/mcaZ7w9Oljoiyj0Qmz2iU6x0Y0jWMi1bpH4NIdKARlU/H46S2r1Yq5mLF+0RJNMtL5jJvr&#10;GqVynj+54e7dJcvigs31ht1lzfn5OVfvPKXveu5P3oDa0jzZUlvIIsFSJqTRBV/67S9R5Anb5z1d&#10;Zjm7u6B6XDFfzMl0QZ7nXoiNqdHcrJ9zfXPNgwcPkLHg6dNnZNOevCjojeb6+orcTLC9IVOWui2R&#10;XURZlTx98j5Pn7yPnq25vd2g0nOKYsImykiSGJOU1FKSpLe0eYVUJe/tatrdFUIIqubr3Ja3ROQu&#10;V93mu3heKhbFGVJJnrz3mMViThwloCHLE57dvMu0mKDSCGMsPZrbzTVSKlIr2dQbarXlstbMFjNk&#10;ZIhjy9P1O+jIoFWJsY0TpJqO611HvHyAjRpMtCMvCm7K93n6/BkYWC5XTOY5Wrc0uqMTFV234+HF&#10;Q251Q9m/4M7dC0TZ0l0bjFTs9I5f+LV/SLbM+N7v+z4ub7eszlaYLkUbTVVpJ+DLDBT0HUQRbE1F&#10;nk+g2hGpGNlviZMYg0Trnkbl/LPf+RJ/9+f+H66vSi5vbkiLnCwxrNeP+fhb38EP/sAP8eP/y//G&#10;5fNLTG/ANhhdAyBFT541vHh+7VwzrSIiomkliUwQUu/p7wXo3mlaZcgJZ93kGinlBcYgINuBRKbr&#10;OqI4Io4j+rZzjG1CYnQ/EIDshSFFcOFygCRit6uwFu7fvz+QJ7VdS11tnDBsfH4yYenpwRkcnPBY&#10;7kBAJNxinyYZk/kUY3P6rqfbdcgs53Nf+C1e/+jHnYAgFbGwjtQnmlDXFUZkJFkM3S1pnmFFjaUn&#10;SRJ2ux1ZVJJIeC3VrPSGPplQb9aweg2ta1R0h9IodALJtOCFesFiuuAjn/kePv/5z3P99JK2Nixk&#10;6RQRNqW5beiUIstnFLqkNgYVKxIklXYL79stXJY9ZZwQRxErsyWKIyZJizGazdYRdMyyjGw6obIa&#10;IwTLe3fp+55NVTGfpkRdgu57dANPLy9JibhzfsH7m+ekyrlECSXpk5hd0yDEjulkyp2793n+/BmZ&#10;cK640nZIK7Gd4Z2vvc23f/JT/Nrnfo00Tdm2O6azBF133G5qsnyCrg1pEiGTCN3WtKKhjzVRHJEk&#10;Me3WkXtFN8/Jymvuf+wtrLU0IqYoIvLaESDUkXM5Sr2FLjYNWEjsfik7ttaBy5mpvbtXiE/Ze5sJ&#10;etMd9E9nsRZDjrymaSnLkrKqXTyiV5Z5Nb5zJRsJjmOhY3CnMobe5Z0hsC9aXA67ICIOQtVIuBVC&#10;EMWxS90yxF4JRLRXHoXYw7B9MyvSqbI5RYOhH/Z7Nyo8CNbGsTAqSdM0TrFjLV3Xcn5+xixTB4L1&#10;3urIS889rdU/1CoJDst/4Gp2YgttbsfPtnbwiXJALzq468myHJwQvuyQCzOUJVy/B7bGny6GurOA&#10;0S7HXtv1PHv6FCGdq31wXTXapTroum4vJHshO7Rp3/cHsaWnLCLB1Q/2TJNB8Hag2LwEGkPowBj0&#10;nnIXDPsd+Zk9uGYAxv4ZLl/f/ppQrjHwOOWSWteOxMrFtbtjatQvjdZeORHAgyW4UWJxJr4BUFhf&#10;vy8TpASlzr6h7dBnx2Av1JPwSs1xDG9QPozvYlQAiR60iv34CeBVhH49lCn8BiGm+/LhFBdOESqG&#10;9+m6jrpuaOrGuTYT0uwI+qO2Ou7bxwnmx8cOQO7RvBCOByKbcaxpiF09zrs5bvPxscN2OFRyhJCT&#10;0LWN9Qqk3ie6j9x4EFIMbK7BsjpmVT1ou9Gzxu6ox8oUYFBAjMfZ8O377vd++iMfCFAIHyBX0vH2&#10;6z//7mf/2J/61370zp1zlsWc6WxGscqd1kq52J07Z+dcXFwwn0yYzWYsFyuSJCFOUpbLBTJNXOxL&#10;6gQ1gSLLMzBuwETSC/TNlizLeP/9x26AGReT1/Q1UimyiWS33bK5veT8/Jz1umK9XvOhD32I9x8/&#10;xmr3OyLmwf0HxGaOBe4sHjiLRFUym824qa4wxpBkKXEck09zlqslMlHUVY2RTpjvbc9uu+N6fU1V&#10;VSRp4tJBpBEXdy5YrHKiKGa3vabXmmk8c+6upWQyKUiSlPX6li9+7fPc3Nyw7a+4ulpjRULf90iT&#10;OcFBWIoip24rttst77z7DN1rOrMFa4mSBm0Mba1pmpakv+Ni+LTg9vaWZ4+fU1c1WZZzfubAYpKm&#10;JHHCZnOL6WC1XDHNZ6RpSlvW1FUFXhsITtPUmQ5tDMV8QtO0bHc74iSmbzzowVFb77oNTVNzc3ND&#10;27VkacZkMiFVMVVVkaqE1157jTRJMMZQTAtu1mtuNjcOwJAym86YTucu9nFbM5/PWS7OeeftdxBC&#10;kqUZaeJc3tra+NgTr4UXzlIUKydkRFL43H2GLMv4+tvv8pf/8n/D+4+f0rROGI6iiN1mwyc+8Qn+&#10;k//0P+av/o9/lXJXsV7fIoQThMvthsVyQdNsaduWm+tLN4lqQ5zEtI0TOqLEWcYQYmBIDLO09FYK&#10;a6xzMw1CsFvBBq2x1o6B0i0Yo5gonxesbmp0Hyx0zpXU+n/BdSXyFsPIC6FD3FjsWSoJC9no3tYS&#10;+8XY+sVYC+EX05a2abkzn5BmGffyiE996lOo7bW7risBiFQKFqQn+BDKLRS9blzwfZJiraW1MU3b&#10;8I3Lii//zpcpo6kDDtrFIkSRYwnV1mkeZVS4vKPFksVigbA7bm5uiEztBMHGaTJbaVBSEmcOnGs6&#10;x/7rBfFJFLvxUe5ACKbKC3W68TFhCWVVYlpHbFNZ13fsIufs7JwoiXjx4gVLkbp+v2lp25btekOa&#10;JERTZ5U1dYtUikjFHigACKS13Lt3j9vLp07BlDkFR584i2WN5f6D+zx99wlaGx5mS8qyJFWRIx0q&#10;DFmeg3AgW+20sw70EXGSEHeOfOFJPuOT3/5J9Osfdoy4WmAMJL5/dF4m1L5vSdM74dCTTwzCT/jb&#10;AzUGsOA+zqLTuzqyhwJzsJAFtr9ea8qyou/dXHKs/XaCkqfIP4phGQvC+7IdAp9QxvF5/sAeaB4J&#10;X4NFK/T7V2jDjy0+43KPnzfEbQkOy4qbBtw9hBcS9zFFSkkXUy3tqI5PoLdQbleIQ6tDAOP+2dIn&#10;rR6+PfA6BoXjepLjNg8uuVLuPwSBew/2xfj80UdJNTx/aE8ZgMCRu67YC9FyyLO3T8wewJExLs/q&#10;3lLo+xd2OGdswQMO9kVHcbOHfe+wvx3XUWj/Y8E49BVgpBQ8bPtXxWSN+9Oxq2Eo9zgu7fi+L7Wj&#10;NXTeqprnOWkqMZohZ2foJwH8HbafGBQpx/cNn5BuyQ6TwKF1V8k9scwAVkTIs3uophjqer8DofY5&#10;UN07y1GfdEBvX57hwiNFhOVgx0gPEtbBSMVEcYzyHkW61/Rdj1CHMZanFAinrIXjdh6fdzA32Je9&#10;LY4B5nj8jIHmGEyO63Z8n72SIRwf3vqgLEFeGspi988/Zl89LverFVKH2/j68d/f9wEChfABBYYA&#10;P/tTv/zZP/CnP/2jcgp93lLap/TRjqvmMTtzhZy2MGno05om3tEnFU28Rcw1cq6xsxI1bxHLknjZ&#10;0t/ULBYJwnZI2RJFLUK0tP0Nk2nM9fULrO04W91ltVqQJSlJlCDoqTYlUeo0h4vp61S7ltfuv8nj&#10;914gbMXF2QWTKOX8bIXdxMyKgrcefZQIiEzNJI2YFSvund1jni9YFWdM8xmFLEiinN11yTvfeJ/q&#10;piESKbKPicmITUYqCiKdkN7mTM0CYQU5M1rboDvIpimbZstusyEqFPWm5t133+bxV5+QmIxldEHe&#10;zVikH6W5lMy5YBGdcSe7h6pz6uueVM+Rfcr55AJaid4pbB2htyntWmCqGBWlNG1NkU1c+od8Sppn&#10;TBYF+TTjtrlivbum7rf0oiXJUoic5mi6nFKmO3aqIprFVLLmVu+wOTBVJIsMOVHYBDZthUglVddC&#10;IumMRivD+vopVblD647lYk7hGTqnkxlpGjtBGYvB5XQ0SUdZb7Fpy83uki65ZnU3orK/Sy8fY9J3&#10;udx9gefrt/n6419jPrtLT0Xf5iAiwBInAkuLpoMopu01eeJiLKTVYAzFdM6zZ8/563/rf+WLv/MV&#10;yqbjybPnXKzmVNWO81nCf/hnfoi/9td+gne+8T7CatI0ZnP7BKV6FnNFVV6DbWmaLVIodrsd8/k5&#10;dd0ipUsJEicuptT6iTfEMYCzysVxArhEsl3v4gydthL3txcEiqJw5B/CWxcR3o0Ddtudf1YCeG2d&#10;cCDSCab+mRayPCMQN7jrA4259fsVISm5korIuoWg63t032OsQWF8LAj0VekE2nrHJ779k0S7GxCS&#10;3LakacY2lrQRtCKllYpcRWgtkH2HMhJ0gq41srOkBlrTc/n+17mKFcgW2g0xJcrMia2kA4QRdBEY&#10;NA1zivkK4pR1qSn1JV2kiFJQU0XZSzprKWLpgJruyFREFKf0Xc9tDzpOqaTk2lh6OvRkikosWyCd&#10;ntEpSY2mwqATSTLJ0Qq2m1um0wlZmlDdbiASyK6n7EqW+YTrmxf00wJiR+BS9z2dNYgkwihB3dVO&#10;YYFhVWSsb25YLgsSlaASgeih0oblfEltGrbNjkzFRNOUal1ipaRTmjzJiTNI4ghTNxCBsYpeOmtn&#10;Kw06innj7hnLb/8XyYWgtRG6F8SqxwrolQVpiWyEQiCEFzqEImAlefLjBIshh51XSIT+FZgLgzAX&#10;2Ha1sTRtw27n+u7QR8WeqU5KF/cDAbAxCC1h38tg6/DYIIjJfQziAGqFs0juXTi9MOWFZSdYnRa6&#10;XwKbR/vDFowoAZgNx0cgNsRZWmuH2K44TpjNCoQdk6+Ee+0/2PEzQizVHvw5l9TRby9AB+ZSJ/SN&#10;7zk+fqwMCO8xtsy+3A7jjxIjpsuhXsXB/YVgv0/uAUrIvTiQjNp9rGZoK2OMI7sbx3CKMQg5ZPw8&#10;FkyP+85YED5mnB2ffwosnOqPYwvgKWvS0LRH1x3/PbYSnnI/PaW0CGCg63qMscRxROyVlK7fhf64&#10;B2qDAiNY/yWjdhm1XSiHCEygLi7W5d4VQy7S2Mc2hv52wEwbmGiHv0exq8LHzcp9nHLIbwn7Pjuw&#10;HQMDYy92OMdZCn2fCoDQWvChDUa7tSyKIuJI+bRkYri/tocpHcZ1faodj4+NFRLjfccJ44+Pv2qO&#10;O7YIjq87dT5iDwz3ll2xJ7cCL4+EvI/BM8DNiUYbjvvmqX538tmuqU7idIv9wLiPjrcPLDAE+Nm/&#10;/f9+9vf/0U/96GazQSUubma7uyWOY7Isoapruqal61qEdeyI88WcSCmMtMRxTGecb/jELpjOpigR&#10;O8HXGm8V6YiTmLOzC8fyubjHfDanaVsA0kIwm82ZL51FYlrcZXV2RhwnvHjxnDyDuxcXfPjRG87a&#10;0k9ZLJcsi3PyPKfIXBMmRUGRFwjlForOdFRVza4uuby65GbrWChnyzm672n7jl735HnuNPi94mZ9&#10;w5Prd7i6uuK2fkGve6R0bKOTeEae57x47wXvv/eeYxJcLpnOC2bTGc9vnDZ0tbhDuSvBOrbAstq5&#10;mM3ZFGMMm/LGTdxKI6SgqRpubzcsFndQKuLexQNWqxUX5/fIsow4UU4gk5aiKCiKAqxlms1ZLBYo&#10;nPas7F0+wzt37hBHMbrrieKYTjsWyOv1NQBlWbHb7egbZ6GQKG+Vk4MmfDaf0bUdu92OaTGjyAtu&#10;Lm8odyWTiYvdutlcEUURD16/TxLHRJOM+XzO46fv0LYt09mM6+trNrea+XzO+eLDziVC5xRFTiSd&#10;YKl752qMJ48QpieKYtqmIopjtBH89E//ND/7D/4vLi8vqZuW1WrF7dUlq9WKv/gjf4Gf/Mmf5J33&#10;L0HAdrumaRoi5bStn/muT3P37l3efudtjNFkWcF2u2U6mdF1HVJGPremHgRMa52b5f63HfIEWWtH&#10;hBdy2K+1ZyVVznITrI9d2w4xPNvtFmMtaZL6mABnmen7fhDmEC4GtShyL3jvY4AApHDWQ0dIExFF&#10;sYsBjLx23edfxGudAWC2AAAgAElEQVSZjV9sRO9iJWV5y6c//WmWwv0ubEucJLReI9u2lr7X5MrH&#10;hegWay1l1XL54hKhXB6+vpiy2dzytZ2Lw4yVsyR3fe5AQ+SsDq1/Pytm9H3PYp4zm82odo/ZbDbE&#10;PoGykLlLO2CdpVBJv/AJSZIkrDc7lwcwcoBaNRtnuRYdWZZRblqXPzDLEEBne5SU6AS3cGJZLJYU&#10;RFxfX7NSGUmasnl+TV4UXNU1aZowTRzRUNu4tB14AC60Y+VdpDFJmrLdXbGYz+nijiiK6CKX7/CN&#10;j7zJixcvOIsmWGOIHdcQXayRQjJdZgBMREzT1MS4+LjEOPTQTebEccKj3/evO2HaJkQRJMKz9iov&#10;gBIshG6/ZW8VAgYEcQp4qZGFxwlarq+GHLBCCGTkEqK3naaqSpq29UJ1YJkcg5UjucFLek7xcSg8&#10;BwEoWNdC2YbynVinAhhjdP5w7gBiXk06M95/DAzCviDwvhRHNJKWgjudGL1TkiRMigxhg1AqDv4d&#10;iFrjuhD7syG4xO0tc6FcwTIQwOMpgVIgfGqbb77t2+AI7Lin7ctz3JxwBBD3dRPKECyadij34T2k&#10;lPR9T+ctV/tYMlcu7XPFjdvk+DOOXTzlMndKiB8L6MErY2zd+ec983j/8X3Ddlye4+vGFqfTmxnc&#10;deu6wRhLlqXEiUBrR+5zCAYFYyucVOxBoT827stubHvAqkLqCulBohoBvz3btgujCO0cnsVBPwx9&#10;RROASUiWMn7XlwlYwn5XVy+DbPwdhvYdwijE8O08aVw8dt12Qz2P2zRsp9x3x888ZRUM+7TWr5xb&#10;XtUfjs8bzymnyiK8PBSUBHZk2R0rvfbnhGe45xgvu52aB0N84XF5Tp3LqD34gIJC+IADQ4B/8BO/&#10;+tnP/KEHP2qNYVeWXN5eISKFlXB9e8vtpuJ6fUsSTZEqZpYv6FtLX9dILejqkkgLkmbO7fWGrjJM&#10;0gLTa3SnkdKSximzyQrdGxaTe6AF68sNRTxhlhUUUUGUKu6eP8A253zXd3wfjx5+gmpjefToPkpO&#10;qHctT59dk6l7SJXRVpZsMiPNJfOzFeuypzOCKM3JiinFZMl8dsZ0suDu+QM+9PBN7szvsszPiHXK&#10;eX7Ovfl9LiZ3mYopC3GX1EyYT86ZsCLPZpznr3H77JYX76x5ffmQqZrw/OuXXD2+QjZTaBKam4RE&#10;r/jOT7yFrDWZbYl0Q2FjbFlTyJwP33+DSBrK6zXNVrPKz4m6FbPoHhO1QHUF1sA0nXJ3+RrKxtg+&#10;Au3IWib5lKRwri5WGLq+Q4kEY6EuNVJFvL3+POvqGSrW1PoWY2vyqQTRYWyNMQ3Yhnq3YX3zgkI5&#10;gqBcRQjb0W00trWkUcZyumSSz1nNz1hO7tA3lvPFPe6c30Nr6HvoRQtCcbl+RllXbJpLyvIWGW9R&#10;kabqXtDpW4zRNP01l8821N01eTzh7HxClgik7IEdcWyhg1hKuh5A0YsMK1L+8S/+E/7Wj/8El0+f&#10;YvsOmhK6hmma8l//pb/I3/v7/wef+7VfY3Nbk8YJWm+xuiVSNd/z3d/JD//ZP8OdO2f80j/+JwgU&#10;5a5HEFM3FcvlkrrfYugwwcXTW+ykcCknguudwBO+4ICO7jvcgieQSKIkJk5i0iQhLwrunJ0zmThl&#10;gPJkSmVZgXUkRnY06fd9760UjhlMa0OeZ8MiqHvnbty2nbMI6p6u7ajqmrKqKKuKnojGCpCCKEmJ&#10;E6cwCHO9MBalImTb8PFPfDsPFgVECbHtMFLR6ookVZRtTO+tG60BLaAxklZMee/5DXcX50QyIU4j&#10;TF3x5etbdFtjEkVPh9UJCAeCHKNdSyx6pLDo5oY8vcPZ4g7WRtzeGsr+OY3pnEVWWmzXY60gjwuE&#10;jTEasqSAWFLXNa1uSCcFQkoutxVNL4lmd1AKWiyV6emUQEhLZw2x0UzilEhYrp48YXE24/xixc2z&#10;p6zLNcsoQuuWzsbotie2woFLYanKHZ3tKfIUdEeSRNiyZD6bIU2HrjuKWYHtLEYqYqF4vHvO6x9+&#10;g8tnz0nmBaLE0/NZJJJsYsmSmDRRNH1DL2I6qdGRpJKawkpsteWT/+q/SSEkW5GRJaBtjxWWXhqs&#10;sMR9jLCOAdUC0uJU7cPmGAMHACJwjIVmTws/FtWsZWCTDBDDaEtVNZRVhRjSowRd/z5bHgS2zZeF&#10;pmBBce7X+7KFop0SUPZlCmx4L1sYw/EwjoIW/dh1Kpw3/j4l1A2WsmC1COUMteFB8N4tzLlxJ2lC&#10;kmQIYQ617YwtAAxjebizF/wMe8EQgqUlXOtv5oX2UP8H9ehKgtbeKT286+jjiG3CRBDaLdzb7Q8s&#10;q4NZ87AlDpQMw3vIsVBvhzrbA2xfXmtQUYy1joQmxETBXmA3I+H72CIYhPQxuDvuZ2O3vVN94Lj9&#10;x0DlVdagV22v7Iujch9/j58bxsT4HayxKB9HXtc1xhqSNPVjx9V/sLIGcBaUltaCQfp4PDBWgBVY&#10;K0b9SGIMaGMx2mL8edZ/Om3xvKL+W2JwisXeACLw0LpvYz2fqPXnm1AmibC+j1mBEC5cxeEdAf6Y&#10;IBC6KSTB4i9HwPKwLdSgNLGEfJlCQKQkUaww7ElgTtX5WAlxqq1fZdkLbTi2Sp9SOo1jGAcr+Ddx&#10;Tw3X7PsIL/VXxjUhGMJG3P2CfsePX3N4XdhCfxuPmdMgOcSHh3fkAxVTeLx94IEhwC/8zJc/+3v/&#10;6Md+VCmFxuVv6voOYy3TYsZ0MkERkyQxeZLSa432rJ8qERTFhKid8OzZc6yVzOdzpITtdoulQ0rB&#10;duPyBWbJEiklm9stXddRVjcuFmfq3PAW89f5jk99Bx/58Md49uwZm+0TsixlOZuxWC5488G/QFEU&#10;ZKogiWOuLx8TxTHTxTlSSrLMWQAns4kjuVkuePToEbP5jKIoSJKENEu5e/eC+/fuMykKkjRlWZxh&#10;jCGbxywWc9QEiqJgV90wm84oopQsz6lva8eCKFKkkmTZhPv373H/0V0m0wlKWMrdDquFe16aUVUV&#10;ZVdR7nYIFTOfz7i6WtN1PdNpzmKxoOkblssVq8UdZ5Xq3KShvYvSzfaSJ0+esNtt3WDulWM2vW2I&#10;45hN/4yqrKjLxlmmOpeY3gVs16xWK3a7ks3t1v2erej6niKdEKmIPJmwWCw4u3M2WKImkwnVruH9&#10;99/n4f3XEELw/MVTtNbMVjmTScHl+pmL/UoMbdsQJZb1+oZvvPNVNpstRicIIbi9cnn8yjWUZUld&#10;Vo55U/nkuMbFpgnlWFmTVPH02Qt+/G//OL/9xS/SNQ1d5/JRNk3LZ3/kR/jc5z7Hz//8zxNFMeBi&#10;zJLYCUNvvfUm3/8vfz/TouCjH/sY//Sf/gbr9ZqqammaGiFd+yJcbIc1dr9Y42KmwqQdJlPlNaiH&#10;Wmsn4Xa6DypOJpMJD+8/IC8Kttsdbeus6l3XuVgQuXfDC8JOAJneFOPSXiQxUrrA9xADE9pmvMgo&#10;Kambjq5t6fvWlc/0aKMHoVRZR3KT6ZZ79+7xsbsLrDEkXUnbdTy7fEpe5HQmcTk6dxuEEKSps0S2&#10;veDJk8c8uucs2SaJ0FrzlV3DZrulxbuDiTlCCHrj3H9EIkmzDJSLNWxbZ+maL5zlbLt97FJ4GJcW&#10;RFnouo4scvNNoLTIpgVNXVM3pStX8Ddqa6qq4u5yCQiapqJrO9IkIk1TtO4odzuavmE6nbK93ZAk&#10;CXcnC3a7Hars6XWPiQvXnt4SHEURUil6a2m7ljxKsNaSGkNZlty9u6DXml71TmEwSem6jp1osNZy&#10;b3bGdrdjbnO01nSiJY4itHIkE9ILG22NSzkilEsC3QmqquLOd/8+zu/do4qcS7fAWVSMX7Ei49hJ&#10;jfQujHYkTB3+N2zHVgszWGG0Fxg1vXZEF32vqZuGqq5pm4YopItgDHI8NHGoc/8bvEVwL5wZRy/o&#10;xdnTwtWAimCvOBHiJYuhe54v+yD5vizcDfVx4lkvC4iH+151rwBqQk64LMtcPJnY5w4Myv4AXIOV&#10;av9uDPv3LmH72htbDvZWmL0V4dASNf59WNbhPvZlVlH/1sO/MTB82W67b59Rqw8CpFMqhPYWQxs5&#10;IZnh/SyWum4cAyz73JQIl6Yh9JMxKAzz7nFbnor7Oxa+v6llBA4A5LjNT1kLT4HF43iyY8vmsfVp&#10;XKbDdnKQK+QAdOeIPRAQzqJqPMOr8UzA2jgm7wCWQ5y7CQyk2gwMysZoeu3CDHodUiTtz7F+LbPW&#10;7vMdGutje/Ue8Bx3Mj8cjR25cdrxYdenhjx7I2VHONd169NKHP/D53C0wz2FOIzFVUmCSwF1WP/j&#10;/nMK7B+366n54dTccervsSv0+B5jYBne7VWKBIJP58GzORljHapIwEvA8Hj+OrQyHs5zjtwo5KB0&#10;9/sgg0L4ALKSvmr7L//U3xN/8a//kJ2JGW3b0uxc4vlpfI/pZEra5SgVMalT0rbDtE5wlKoj6RPU&#10;5BxxPidOJ0xkQZQLmtuEpr+muu2IZE5Egq4y8jxjIhvKskRK4di4Ikl53XHv0ZvI/pzdTU4evc6T&#10;x7/Og/sXxJMZy7OCZfoxjDbY2pFr9JsrSpvy8O5doqqmaRtP7S9pjcBqQVX2xOTcXc0xbUdVVSgj&#10;mOgJkZLM78/5jS//Lr2BqJvy8LXXWGwvqOuaetc4l9XekJc52WrKh6Yf4bp2rmvZ2R1HspJdICYC&#10;e+cFk08V9I1gvV5zs92y25Vsy7eZFXOK5TkP7j/E6g0CKArJYj4niybM5zNyMUNLTWXd5H5z+4Jb&#10;u6PiFiljJlnu6PyFYLW8g05imqpFlUtW8YpC5WTLnEW2cCQZVtHrnrbuyONbVtMOuZDcX7yG1ppV&#10;ce5caYvOLdCp4nazASGYZTOSviN/fY5tE7TuOVs8cC5u3Q1t25LEOVLEaB4xSRVCGGbxLQ+Wb1CV&#10;FboGma94/nyN6QQTcUMcPeB8cYc7ywtM6/L7ZaJDYChlAcA3nml+9ud+mV//wlfpbE6/e06aJHTX&#10;z/gv/sKf58WTx/yjn/s5aq2otzWZ6skSSdNu+MxnPsO//0N/wmmoa8NXvvQVvu2jn+arX36fJFGs&#10;bxryacR6s6ZYGFRXI23uFtc+5ESTOHpor8lEOq2oxOcWTGibhpC818VqSSKlmE2nPHz4EITg+uqa&#10;pmmwFtIsc4u6NiAdQUNwkQlrrrEgpKSqa/KicIudsXSmH9x6rAdFFueCppRE5xPnjmVaOkDqbs9C&#10;KQTns5kjZ5Jznl3f0oo3aKx2DL1Gs3nnHV6fTWnjBUIIfne9YTaboc8WxEnC9kbzVCZc7TqW8YS4&#10;7VnEOR85u8+LL3+DJ4sZQggyoxHCoFqDtYKsbYmTitlUoyLF7nbm+uLqTR5O5tSLt3n85Altd0vb&#10;GZSYozHsSoGQiXOL1prENtyZz5DWuWbXKiWfLujLOY9vblDdN7h77y5qklNutsi6QijJXETIJKaj&#10;o1uvUbOMF1dPySdL3njrQ2w//zW62y1Ja8lVgtI9elsh8oh5miKU5XazwQhX16brUFKyfnHDa6+9&#10;xvu3j5kuC+gFiVGoJGJb7UgTSXE+p9s0RFlG2vfkcQamoa9rVCIhgi7yjHJxRCcUs6sG3Ro+/4u/&#10;xFsf+SjRYkbfgXIhri41Ct5CaMEqwB5a/0bSFvv/xciCuBdKvObAWREGoAW9ca6zfec8Elx8IcN4&#10;cJYrg7C439alXQl4PQiYe4C3L92BpYW94D0WilxpPZAcC2sBKPprgzKG4/NObKeA3yD08XKC8lBs&#10;IYTD3RaMCDFtFrRPeYAft8IirBgMamMYdWDls/s/3U838K08rJN9uSGweA5W0pdw69i1LwA56yxH&#10;OPfwoUwiCNf7uvPd4FguHbbAqhzmqlB3Nvzz4CYAVDtYrz3Ls9Y+VspfLxxbqSPCYRDqx201dg08&#10;Tidx/PeryEJOKQNedfz4OeNrjvvOsdXlVN8J150SxMPf+/OFd1l08ewWS+kth3leDHGcQYERmorh&#10;HnIAkofl2SsZ3O+Xy2OtRUTCOxwE8BFAtrumM2YYCy993GXOOj0es6MxoPWhQgjfd0I/lhIs45QN&#10;Qwm9AkufBNbDq8mEJHGTpFKKuq4HFtljS9wYvIVjx6Bu3K4hRnbcD75ZOx/fY9zfjpUO4Tpt9NA+&#10;48Htbhnm28Nn7e/1cpsGJUs4Z8zafLK/hjkB+N7v/GCDQvgWMDzY/vy/9z+Jz/7Pf9rmeU6URHS9&#10;Y/Dsu56pN93X2jHV0ZdYa4kTJ0C0vSGKI7I0pSxL7kxXrM5WlI3h+uqK+XzuYubkHbI0I4sy+r4n&#10;jl2es6fVe7RtOyxAu92Ot956C5H8Hvq+52w5YT6fM48eIBBsXpSAZTr5uPOhjiLOzs8c22Qck+fO&#10;ImF6Tdt1RN7nvt7uXBqGLCPPcq4uLzHG8KE33kAKyfXmhul0Sl1vmc/m2Pv3EULwbW88AiBLUxaL&#10;OVdVy2QyQUxmjjW1zzk7O6Pvn5LnGdW2p2kaqq7j5uaG2YPvRArBtjWcn5/zoUc4i1lUMplOMK0m&#10;y3KUnADQtZYkSdl1t479MHL5DiezHLDQpc4iUjoa90asybIU0bp4E9W7eIUsKUiThLbtiSIFvYsr&#10;SnSO1j0pzlKiJj2bzYa08Oyqno79yfuXJEnCvTuvOU1v5CwJclKz2W7Z6jcAaO0MJSVlu6EqS0Rk&#10;SbMUKSJnfdi5SaiQ5zx8+JA8KajrCtsKF5OqndWual3M1he+8AV+6qd+isurS+qq5s5sSlVW/JE/&#10;/Id59OgRf/0v/WW2uy2owr2XsfRdzyc/+Ul++Id/GClcmoq2KhFSMpk6Ouy+68jznK4r0caQ9JY8&#10;y2k6hfaaszgOC5jEhesp565lNMI6ISQAFu3zLmqfI8xYR50fnocQHkAnzmKmWle/nhDACVRib0Ew&#10;jsimaZqBwMEYM7iaATgiGqdFVMovLFojlaLIJ6RpiqJ347JpnIJhvcYYTRrD8+fPfN42yDJHcuMY&#10;A52lTGvN1fUVAJOLKUUU8ejRQ7785a9QVZXLWxq5envt4UOf9zHyC5HBCYOurF3fU5YlKnMWNdNX&#10;JHE85AR84403aNuWF+vH7MqSOHWWxaZxsafzeUEUCXpTkSQJ0+mErmud+6Y2KBX5PJ87dtsdRD4G&#10;VGiXxzKOWCwWjoE4dnHTURRR144V9d69ezRtQ9m4eo6lc38yxuVrtQpmsxn9tiJNFXEUuXybbcvl&#10;5SUXDy948eIFMp6RJAlR5AD5zc0NDx8+ZDKNqcqSqMjJ8hw16anrmulk6RRUKvIWYemv10DPb/zG&#10;b/DH6gqxgF6D8AoEI7ygrB2ACNT+So6WMi9cDOKFZRA8BnfRwJZHiEnau+NZPNtf765J4piqab0i&#10;MPKAgAGUuf3yAKxYHIiCIMhKgjpaCLGPpTPO2hCskGOxaLAOjqx5QSgagIo4tMgM14VynBDgjoVE&#10;IXx2tHHdjI5LuQdDaiRkCfRgWRaDxS3MHYwwoD1gPd0/fN9eB1YJCwZnsRFSEAozWGARh/chVNOh&#10;MB6uEThvhT0gHMecigHgDTK5/z64TxBC/ZyFGAFz6xRmEFIM2H3aAimIpMRYV1dR5BRZiH2cqxSC&#10;fshzeJiTcCzcn2IuDe8yFu6PheLxPUM/GfeBsbvd+JpjS9GBhXd0n7FrbLju+PpjIppjq1KIY5Ny&#10;n+syjO+u6yjynHGzh/YOv42VGGGG9j7ewjwRYlVDOw4pDoQA9DAvgGdX9eXue7fOOSvdPk45vJ9i&#10;b2mEwGg6AuJ+jEtGJD8j63d0AHQYxtAhkHI9OrxLsLBaa9HCxfXnuVuLQh8Ilspj6+24X4fvlwHX&#10;vn+Nwfyp7VX7j/vjcUqM4ZkwjD33fD/fG5DSA1R/3iGIPexH47/D84LH0XGZxufGHlT/S5984wMP&#10;CuFbwPCl7Ud+8G+Kr3z1q1Z4LZ4biIER0ZmaldonPx46mXdvCxqqyBMbhPwzId/MEGQ/GoDWugXG&#10;GI1AECeOUMNay5sP3gKCInSvobKvjxdJQTya2AfhAydEu0HvXKfqumRzu6Fua0qtYVFwW5ZYqzGA&#10;UJL3Hm9p24y2bYmyN1itVkxe/xjg3L5UUfB6lg2LyWplMSLypXkTC0znMPOL8BvCxZEpFQ2029xz&#10;pR/TijtNO8P7WmBpA3gAcrFXCCfuBDtzFynP0GVSBledEHTc9x1Jvk8sC5bOy0GVdXXkfPUNvbHY&#10;xKK9Jvv8Q69hraWWCpw3GZH/ns8sc99veh/DJkRwG3F5l6x1E5O6o9B9T1nW2Fpgo5imhaqssLuS&#10;nhsHBvQFNzc3/P3//WfQmxZVfYNVklCI53zko/f543/2z/Ln/tyf4+12ShPFnPfvI41Gq5jFasEP&#10;/Qf/EVUr6HTmGEIXK8r1mrPXKyZ3zzCpoHq+I1EpfVWxudTcvbigVyVRLOh9wnRETRzFyAh63Q6s&#10;o8YvTFqCEdAjUCoi7hXSSBQRT95/yt/9yZ/GGD20t8ESxTFZkdNbx2yqpERGAm0tCknTtMSxY5dU&#10;UtK0DXES+3p0rpnOaulZSVUESPreEGOR0uUbU0qiRYEgRc7ukycpdeeA//Obd2luLNgEiSGtrpil&#10;KevijGdqQpFL6qZlvnyTq/Wat77r32I2nVHtdnT3n/DsK/+MOw9fZ2de0NLySGg+mrU8aUGphLbv&#10;SdKUzrqcjn0/QWtB/bwjTVOsepu2kxhdkpozovgRb374jOpLv8h2s6GUJfN8jrU71s0tolqxmC9I&#10;9JKu77g3P4PqGU9uf5dYCuKiIYugvnIsw5Q7hIjIz13PvKpuqHYbVrMpbduyRJBIhWpvaPtbNspw&#10;9uGU/isbtNZUUeQAmnaKsXntEs2XxhD3MddmR1ZkxHHH4+0VyeOKT735Jr/y4jHzeYRt5uRJgi5K&#10;3n225ve+fo+vf+MxmZRo2yEWD9lutzTGkszmqP5dhDGU0Zw+6pkmF9T1hs2zG37jV/4Z/e9z75Gt&#10;XQySqnckScJtsXZpbrTcW8/8dsyIONYYHwu3g2AU5lhGADFonvuxYGGxRiOAKKAf9MkYF6nkIIQK&#10;bYc5zlkqxYFwGWSc/RwowuP8mjKKRzPGp9kIYMDFsx0LRG7J2Avnp/J8DeeL8eR7KMjrcSoLpYZk&#10;7UI57wpHrKKH88dCZhDM4jg+ACsvWRiEfUmYHsCucEA9MLYG8B4YZF0FyX2VDQKhW7etz5VqvXDu&#10;CIfcJN51HW3XkWXJviyjbVzmU7Fx4f2SxLlad13n1599Cgi3BvVD/YcyRCoCY9BHwG9Qho2eMU79&#10;ENpvXEbnMrlPoh7KOm7zY+B4LKyfAnBjsDAGfyGUIDznGHiMwXe4LrzTGNwG4BJYr/cCvytT11t6&#10;XVM33UugZfzudV2Rpk5ZHNrVGEMUxySxy43oFJ/OchyIlIaxMliqxDCWevaELsozbO9ByyFAGbuN&#10;ByDV+/AK6a3q4b37vkcblyJjSMXhiXdeBdCMMcNaGlxmx+cpVR3MD4PydbSFPnMMGF39xwdjMmzj&#10;9z/uS+E9w/get/2YtEYI4WXgw35wMJ/58go/ngX7euzadhhHAFYItxb4OUVrjT4xr4XrT4HGMRFT&#10;HMdYY74FCkfbt4Dhie1jH/mIuF7f2HGCUmBwMxrWIq/VkFJi1SgxpmXIleSsijHSJ94OGssB4fg5&#10;zni3t6ARGQbvOGHqoOkKE3cwo4O2DoQE7ZczsAis2ceCCT8wJ9MJMzn14NMn0JWBlbEdJtXWD8jp&#10;dErXdTRNQ13XbDYbFweVOatk13VESXEw2EG4XG56r4VXo8XLbYHeWdJ2xmvQGAQUyz6GJGjuLIea&#10;oOAuGCylwc0plKXvNV3X0jTNMJlJDyyUkj5eQbsk7NrFLRhthsn+QJAZqyw9cBwmbsLk7jSc2rjY&#10;qyh2GuE4TpBS0rQur54x79H4uMEkSei5YTadEpmYX/6lX+K9995ju93shY7O8lf+yl/hv/0bf4Or&#10;q2s2G0WapjSti3VdrVb84A/+IHVduzaQEWVZMp0tuHNxB2M03/M938Pf+5m/y6QoKHe3GGOYFgWb&#10;zYaimFJVFQBRHA0Lm/QLojGufp1bi1vwVBQNcVpxYFX1mvAoAmOkU6B4hYn0VOFKKnr6oV9Ya0Ee&#10;LhS97uhax4wZe2ucUoooTrxG1LH8tY3rryrNXF7MtnVgnAhjDb1x+RdFFLNYLMhVNSgLhHBsqnVV&#10;kSYJWEtZlShfn1Xlz9W9Z3KdonXPZrMlLfYAQikFRgzKI+MZWgcBzILtfAL1OMFKy3a7BQvFTJJl&#10;Gffu3cNaS1tt6NqWVLk5oG1aqroiVRPi2FlpJ5OC5WJJ3dTg40OLNHUKCD+/7LZboigi9TmvrBdQ&#10;urZGSMHM5+M0pqcoCu7fX3J9fcO6qdxCL1x8Z9Csn5+d8/TZUybnEwSCqnaW/KapefbsKY8+9Iiv&#10;f/3rmPSC7W7HcpHRdi1PnjzhwYMHPHn7befitN1ycXHBs/VjjNZcFAV937OpHbtr0Pav12t+67d+&#10;i2/7V37/kNzaemFKa03TdL78fjhK9nPpSCsdYoXCfBLOGQNCsIcJrIW3ALKfr0NffUlz5beBFXNs&#10;abKHzxymD/Eyi6T04wcOBfiwr/Us1qesOaF8420sYP7zBP5TQG1cb/sF7xBYj+8zNuGNwed4rj62&#10;NoVnhbVMCG9JtRw8Y6gT68RvY90Y6/05xlqUjMObj/EtSipQIZ4vCKYurU1QSqZJ8hLzYnh+eJdj&#10;a92xa2eIow7nhv1hjghjd1wPY/A3rrtjy8q4T4zLNv49Bmfj9g/rXfCECNam43uEfWNhfnxMKeVY&#10;Vb2AH7wkgkVvfI+hD5l9LtsAlsfA+th6NO4ze4B4CGjG4CTcSynl49HlfpwSrINubFqvIDDWuXsH&#10;z4NBqWRDv7GM3U0DEHTj89By51In2QNZAfYKoUFesHYALuBBte/zQZFvTXdQH+O6H4Oi40TzoZ5C&#10;uxwDn3G7jGeNyC4AACAASURBVH8fj/fQZ8ftN1ZChH4RgGmwZIdnBpby474Tnns8doxx6VvGYyb0&#10;zUGZfARCx+Ubu1gfW6zH88wpJeG4f4bvDyr76Ku2bwHDV2yrxVJ84be+Yh3IGmkm/ZfWPdprSaWU&#10;oCIHFC3eLYFhYQ0aoQPg44FGcG3QfT8IEQeLqRdaZIi/8IDU+PiVwW/dL+bGeB/34Xy3z1k4w0B/&#10;+X2tcSBgEGxxk7nTJq2p65ooUoSk4QhBmqQefPVEg6C51wZJOWbYennCAAbXDCEV+EWe8eC1zr0w&#10;TBqhHYy1HnRq/7cmUkFDe6iZdBP4fkIXwmmJXNJ0/MIdOWDotU+HmmO7F/b9+4xBo9NsGp/3THv3&#10;RZcuI0kcWDW7nWPXbFtADIng49gtaJOowLSGL7/7Nv/4V36V62dfhbZlEguq20s++2P/Pf/3577C&#10;//kP/iFKKc6imL4p0XFOnGX8yT/5p/jMZ76bJ8+eU0wmbHYVWhvWt7dMp1PuXFzw6PXXUZHX7Pl8&#10;gEmccHNzw3J17mMB3WTa9A296YkDWAuuMKO+o6TCSIPtex9bMXKlkS5G0cUnMlgh4jgmSROXC9LX&#10;tQDnQir3pDeuTvtBGxkY67quw2hNnDjtcJFPEAJuKld2gfFxaAaMxnbQmxohFEWeM1XCkb00jdM6&#10;aotUEn1dwm1Dalpmsxk2gy+++Bo3v/ozXGoN9S0fsZZ34obLF1/lYvWIphJkScxHX3uTn//qNQhH&#10;IuFiIaV3GfN1EEUY02E75xIqbEfXlfRtiUwV9+++RtcYnjQ1Vd0TFQlIRdu3DqwWMXla0DYVWZGy&#10;Eue8//h9ug6iKCZNrLPwSzdJbG93SCmZFTF9a+lKwf3790knC8rdjtu2JY4zeiPZ7jTzZAJZT9SB&#10;6Qy1claYq8iAbSi0YvKhB1TPX6CUYqEW9GVPPF2xWRsW21s+ulryO9s1q/mcsrphtZpxc/0E+gi7&#10;yHh+fcNE3OO278mLM7bbLVomQMLizoTHjx+zbms6JTBSkkwKLp9fcnFxgegtvdakygF9rfu9+6a1&#10;OGfI/bwxFr6ttQPQG89FDLPTMUgJU83p/X4C2FspfRm8ms73P3Ewn2ujkVYd5NQbbvUKkBCOnSrH&#10;WJAeA7/ja8LxsaB4PAfDnlRGSOfyOgjRwsVvChWYFg/JLfafl3Phjd8lAIPx8w/KEso6Vr6Fe8Hg&#10;YSDkCQZC65R7wz29F43/gRPizd6qal3/MX5dVkrSVPWwZh0L5WMAHUBOWI/Gx4/dKY/BZViTTgnf&#10;47o7BoUBRI0B0vjZwCBIH4P2U+UP5RhvY6H9UMHLMO+Oyx+UxKfq7LBp7Ml+N4zLI4vjYZ/a7zs+&#10;Nu7fAEmSenA3GiNDHt4R4Doqn9OfuxytHMwfwZVz/x4vX20xxslY0ivyAkgcK5pCmcagPOTsDAqm&#10;b+ZqK6V0yuYToP5YqTA+fgy8T7n7nqrfY+Zb4KC/BLlqXL6guBrPS8fvMS7L2KKovHfd2Io3ft4Y&#10;GI/Leao/H793UOiYkQx5LId+CxS+vH0LGH6T7VPf/jHxK7/6eSuVGqx5oQcFMAIMwEYHVwnvMuQ6&#10;vtPWWdPtBQV/DzGeHEZUvOCFDgGSkauRB5bOiubcWvdzVRgg4z4e8m75Mg+Tvo8Z03pwcXCseyKs&#10;o4AdgsAFgjRLfZ4h7QeZczkMub8GVxkbtDQKpaKXGNXGQpjf6zWu+1iKofQBBFs7BO4HuUHB0Hst&#10;YLUjTUHgga1LKhs08UHLHDRuQx4+FRLnOiuBkAJl95p94c0ATiN8BAwDe5m1GNu5mEkUSiqs1T4P&#10;knuPLM3Y6XIA6WmakiQJWu/dPqy1/PZv/zbvv/cedVW5CVhKfuAHfoB79+7xYz/2Y/sJzbOIagN/&#10;8A/+Qb7/+7+fZ8+fkee5A1+Jm2TbrncELFLwzjvvcHZ2xuXl5QBInVuYi3FJEhdfGcrTa+1yzCXx&#10;aKELMUf7gPEojrCt9n0zuMPs8z7t29stmMHy2Hc9dC2aYPEYCzLOAtBrjYoippOCvteDssJoTaMN&#10;xtQYo1GZI+2Jg6CBa/dO4zXdDW3ToPQGcBa1vChou5ZMZoNyQPagjSFO04MFT1hDmji3yrffeYf7&#10;d96gKArKviJNEwI1feRjFaxgIEOQcuS+g0F71xltDC49PSxWKefn51TVmpsb51YcyAS6vqdtO9JU&#10;+/EimUwmFHnBtqodo6E1gyXKCdjuvcud1/Ankt/8zd/kw68/4P6D+5TXT6nqimWReCGvIkkTpJ2y&#10;25V0fT+4w1trXbxiljGbzbi6uiKPBcVkQlOXTCYTnj97zr3791l6tlNmbvE/Wyy4vLzkbHHmksZL&#10;yWaz5f7dc+I45ubtL3P37l123gMhuOLNL+as12uuvv51lsslmXTlND6PoYvzUaBDfNARkGPv3nVg&#10;xXvFdiA8+zlvuI89EvT8/+N7HgjGlj1ZS7C8jcDjcI8TIPAlAHri+Cmt/DHYOiXsHdfRMXA7JTyO&#10;E9HvlaMeMNi9Eu9VlqYxmDhVxr3giJ9vDy2Z+zZh347+NgfurtruFa3CWR2NMXR9TyDuAC9wCrBe&#10;oLfWYs0hyD4WYsNzxrF84/cIZTh2lR27dAaL4qtA1Ljext92VL/Hzx1/xhbMYyUBcGDhCS6u4+PH&#10;QGwMZsM2FuCbpiG4NzrPgealZ4/vn3jF8Rh4hPNP9dexcH9cn2PLVDgeFC5Df5I+obzYKxdEqNOR&#10;dW/vxeUUmUHOwntihfXflSHUPVh72IbhvbVDihjMfn4Qh/UrRu8RLJbHoH7sVnrc58btf2xpHc8f&#10;ob+G64/73bjex+11fK8gNx7kL/ZyXZAXxi7Q43Yf33esdAhxkEKIwQ01AMaxVXjcv0/Necfj9ZQi&#10;4ljRMn7/b4HC09u3gOE/Z/ve7/60+KVf+S1rrRrA2DDIhHPRwjoyBOfF6RkcrUX3bkAaIb27xcuT&#10;/8ghxQ8eNwEFTSZAoGd27EwWa+V+YrJu9upNWNidK2UI3g4xjUGgdrFZwe3GxW2oKKbvHFmJtXIA&#10;O0o5K54jycm4vb3l+vqauq6HAR0G+Gw5QwpBFMXEiSMakULu3VdGQobXke4HMxYhI+cqdCRAvCQg&#10;GIseCSRhYuh7QxT5RS+OhnMdVbUd3A8dqNHencjR1Aug9RrRA8FG7EW/cZyNL5i3ZoaJyIF3IQVR&#10;HCNl4l1VNV3Xg5CkaeY0mzgrZtN2Lj4vSUlQvPPuu/z6P/0cl9cvmEU7AD7x1sf4d/+df5v/7L/6&#10;H3i8VsRWkKoU215RNzWf+Tf+MH/gD/0RtruaIp/R9pqm6UnTnLKqyIsJ/x97bxarWXbd9/32PuM3&#10;3amGnshmD2TTlMiWKA6yBsuiLckILMVJrCCAXvQQJEYsJkCMRJJtJE4cwEjkhzhI4sAxJFhB9JAg&#10;QWA7kARLTgJTNjXRlEiJbHYXe6yu+dadvulMe+dh7XXO/k7dZmSLylMdoOre+w3n7HHt9V/Df3lg&#10;eb7kK1/5asjzzMizApd6qvUSE8iO9vb2wRjqpiHJMjovISpZlmF7q64hTTK8a+haAdlFUdK2W5m7&#10;MEiyP/QgVmAk7yU2ochzAftBUQj1zcUYYi1ZeN+F2nN13QRjRKiXlmi+rpgJ2m4tT3YW7xMpgO4c&#10;qRejTp4YXFfjtkuc89y/d59nnnmGbeOp24rN8UO6ixXX7QyqLQ/3JmBmcNIwn89ZdEvYVDw4eJo7&#10;X7rBpjtksdjDbV/j4GCP+WwdLOhygGap1OBqqoqubkjyjOmkIC0KnHNsqiWd92SJpWscm9UBi8UV&#10;nrhesVk3bLfnGJNiswTnOzb1kqSCSVnS+ZYsy9k7PGK1XdK5hM63JFmKbxq8h+l0T4w1jdTbPFtW&#10;TKaHvPruKXfOHc8//wxNXXPj5JiDgyusWwkbX3QJaZljNxuca3GpJ8kSEt9ycX6X/WKfJxZTms0W&#10;1zia6Zw6GKRuH98jed+TSImRVkqsZC2Lgz22naOYLzhZNTzxxBOsmfL0B57m9YfnrIpDGndBcXDE&#10;Q7OkNY7Dp57kt3/vy3zoW17m669+nY9/+GWs7ai7GpuEKIvO4b2EphufPGLQN2JZw3gFefRyI/4d&#10;IEkvqdxkzG5pxP6+sSAY5MTOPfvniQxTOSlGJBcBRQ21em9FXa9xDtIYlEhTHn29l+Wja2yF75wL&#10;kQG2Ny6AGDha3156Xx+AYgyI9IqV0bFMjxVAuYd4+d17gMM0TQdvZgSw1Vhn7Xjy5Z6E8U2TJLQz&#10;DrkVINAFYphYCR0ruHGf47FWg8/YYxf3O0mS3uMWj7m+d9nr+vMyZV/fi8FdDOwv8z7G4Cp+T1+L&#10;wUPcz1iRr+taiLSSRJi8oxIbl13xWhwr/HrFntf4e5cB18sMD3r1wMEKvctlwCTMOD7sSTmwZf0I&#10;eZUaMh+dC5E1u3Ojhs/+fkHH0WimHswaC5Zh30dt9kEGuG73mX1YbJgHNdBdNrbxnF32/liHGq/t&#10;PlogGvfYS/de99WQ0hgYxmsu3v9xfxRYxuBWU4yMMTv3tNa+Z1hsDJjHEQnaftV7x6ykzjm+69s/&#10;+BgUvsf1GBj+Aa7v+vS3mN/47a/5rqM/WNSSNFxjCme1LPlAVZ0M4CiYslSRCLAC5yzGdEG3UAEW&#10;vFsRA52GK+kzjDG4VuP51YM10C7rAaQCQb174jEURdYwCGhtM8jmX6/X7O3tkec5V69eDZbDrA/N&#10;SZKETb3pN6RQmO8eat55nHVYHws0ImDdPSKAZHiC4pQq2HM7ALIXLgH0WauWbfDWgxerXF3VfR0+&#10;Y1TIiufJOY9JAuV9aJQHiPIVEjuywhr5vA/gece6Z8S6mmUZ3ou1Wj1PeV6EfA2Zr6IoSZMEV6/5&#10;3Oc+x61bt8QTbaEoC37isz/BP/w//yFf/tKXJFTQZMIWud3y3HPP8ed/9EeF1KSqmJQlblv14bDy&#10;fJnL23duc3Z6xnp1zmw6pas2WKAJ/dput8IySyDFCKGbaiVMkqRnCZSQ2dhCGCuEgVXOC5W/7w+a&#10;YL41Q3hHGhgejbWhXEAHiBKbBgNHiDFjsVgIUURdhxDuwZsrtRWDx9m1wTKchgNZFKVpIax2JVtW&#10;qzV37tzh/e9/P1ma9XmFm+2G7OBAFOFgGb179y55nnMRcjLT4gm22y137tyhKEqyLOPo8Ij5/EJC&#10;rIPXc7HYoywL0uWSqqoopxPSNMPblLppsIlavi1N3dCxpJyUUsvz8Iz795bUTU1qc0ySUFU1SbJl&#10;Wk56T9h8PqecTKi2laxfa3GNoe06vJUxtk5+zufzsP5yzs5O+f3fP+Wpp55iPp9z//59nprt09QN&#10;xiQcHR2Rdh0XFxeSc9h2pMHoc35+zhNPPEGxf8DJyYkw4iJeYzycXZxzdHSF4+0xdVPTGsdsNqdr&#10;Re6cnp5x5epVJpMJk8mUF154gddff52DZ/bZbrbMZlO6ruN8teLh8UNef/11Vqs1L73vBam7Wbe9&#10;Qte1HUkMStQt4EdePTvI2l6m9LJXPuybEeDQNR15HQbhRO8N2FHiY+UsPhrMkKMzIMihaLu340iJ&#10;wej1BwUMcahhrLypQjYGBON8JvFe6MAN4FlytrwOef+6KtYKIMfyetwXVdziz/VjwHCu9t/rx1Du&#10;74Lch8ErYxIpEG7M0M8YPEvEShr+VuPU5ayImnM8vvS1WPHcbbffGfuxN0svlcVxGxWsq/I7HrNv&#10;dI2Bagz+xmPsve/JcfQ8iJX0MWOjjuW4v10nDOyShpHt3Csej7FXR8dvmJdkZw2/F6iJxzDOV4zb&#10;rv+aZgDGg+1Wz49QK1j/RpdWxIYdMQOPLUwKAN/rdees5OObwWs51k+yPOv5FnYMLKO9ftn4aP/H&#10;/Y6fMzbKxOBpvBYuC1sfz/d4DanHO87/U8BVBGNnvL5i4KbPisFjbDAYg7w4b3D8+bi9470XA814&#10;/OJoBu3TY1D4ja/HwPAPeH3nJz9s/ulvvOI9wtLWRaGfIkjb4MEYai5pbaK2bSmKMrymnj4CoCCE&#10;jQ5sWHIYByETBJWS2SiBjIIR1YW0ADO6SWzSW7ZdOGU9tgdi+Cgsw9qQQ2ewNgXfiWKPxRtoHbz+&#10;5tvMZlIyIyvKnU3bOsjysveidR19WK0xwh6pnlCwfZ+kefJXmthBAemFcGTp6oJ1z2jdp943JWAj&#10;i1izlLAnhIhYY0gzP1jvIpHQx56Hse/t5F4rEoXLJr31Hw05EUMgYLCRgA5TK58xGlab0TQ1beew&#10;SYqGuLZtx2az4fe/9Ar/7Ne/TN6dkeQOX53xA5/5YfavPcv//L/+F1RVxmx2lXlXc3Jywv58xo/9&#10;2I9x/fp1urZlMl1wdnZKXk7IkgzXtuzNJ2y2Wzzwyiuv4L2nrmpm0xlJkgZPcIExCVWz5Xy5pCxK&#10;8rKk64RUJS8KKS7sPVFKPWmSkKVy2NVVTRZyA/vcVs2B1UOhZ4ELiz8I8CIvSEOduPiwsRaatglK&#10;Jzy4fx+bJGRZLuUo0gwDdAFQCl24w2u4adeBdViSEArXytynFpNZ3jg+4YOdp8xn1GRMn97n1uo+&#10;14oNaZpyvl3QmBNevag4XLyPo9KxWa24aB/QFEt++95r1E9OWWQPOVueBVDqybIk/BR2z8m0JM8z&#10;PB1ts6FqpaSFNSUJlq4+Z1158tkzLM83zGYZV688wXaz5OzsNHhvU7qupmo3rKucPC9oO0iSlMOD&#10;69y9e48urfBAPpng25ZVXVPkOeVijnOe2gWmvnSGWRxw3m5Zn7YsXE6xeJK7/hSTG3JSWKRc9wWm&#10;sGTHDcvlktx5jDMU+3NON8dkTz4F8yu8cvqQK1eu0HSifG6t5WLVcTC7JgQ7qWF5AYf7V6g2GcZ2&#10;3L234eCFa5xSkj/7Ig8fnLE9W5EXBdlTV2nWK964e4vzzQVv/cZv8v1/8vt59Wuv8fLLL5MmGZ3r&#10;SCx0OJLUCpsvwSDUI69Y0YwVQd3+w28g5Sx2wsT9roK6q6zLM8aKVewRUblqjMiIcajmI4rZJWAq&#10;vmJ5q9+Pr8s8gvqdMWgbA6jhnyjVY6VSe6xDa4YH9AQuOl7DmEfKr3M75BixAqf/nLuMnEbrBA7j&#10;p0AUNQbugGWZPW2xniPGxB4fdt6XM3fwjsShinE/xqyN+rt6cxQ4xmF22o9xuGQMImMPDVyuoI8N&#10;AuNrrBDHzwYe8bxcZmwY3y9ep9q+six7TyEM4cNZ0D3G947vF4PgWGnXMRjnwF4WDvuNrkGviiY5&#10;rFfn3C5zKvR6lJzXEqkldhrD7pDE8x0/QmSM5iKO5YS1UorEWA0FHQyrsdFcjSqdGwiaYqAd79Ox&#10;50zfj8csBs/x52NW5vGYjcH5ZYaNesQMqgYBNYArAVEM1MbtjPdM3G5dB/H5P5ZZ41DYsWEh3p/j&#10;eYi9rcYYPv2x5x+Dwv+P6zEw/Be4vuc7/5j5/G99zcdWET0Iuq7tPVaykQerTtu0g7oSFOYhx0EU&#10;kTRJMEmCNWCchMz0oR0qpMNBjAmeQS3oCrtWGwaLtpII9JZXHxiyfKRsdN1uGFQ47DUPres6Dg4O&#10;yNIUjOk9jmo1bJumP/htYntWLj2nJbFbN7J4e+KDGyC1gXUujt3yprddZ3kWQGD4ng9sY35XoCkB&#10;DUaEV9d2dK6jLEsZCyfjNlYABu2RALojgd+HKUUeBnwo5iyf07ECDc0YvmdiyxdivexwwYDgaeqG&#10;L3/592jahuX5Bd57njic8dnPfpb/5G/81yGcc8pqtaTbrlks5vzpP/WdfOIT38F5ntMlCbSevcUe&#10;JklYrzcScth1PXPpjRtfp+1aiqLohbweQLPZFLfsWK1WpGnKYrrHer0W4FYUXNS1hMbI9AcnnigE&#10;dV1T1zWT+UKEepJKjm0Ywx3DAx5HCL8lsJQa2wNBkEK/WZ5jDGw2a9q2kbWaSCj3drvtaw5q6LQ1&#10;hsX+RJ7ZilW7qSUsrnMdOMQr5xxlsHw+fPiQ09MT9ifCaHf9+hM8eHAfYwx7iwUzhAX0/q132WzW&#10;kIqHbtXMODo84pWb73L16lXed7UWuvTNRsa3nOKqivV6Tde21F3bK46iRCYYk9J2wVNvNI/PcXFx&#10;TpYtWCzk39npaR8t4IzMl86RKgsHBwecnp6BF/Kd6VTqcq5PTiiKgqMjIRV6cHrO3t4eXWAXTLzk&#10;PZ2cPMTahIU5Zzqdct5VnF9c4JOc2WwmoL3taJ1jsbcQMO4dD+4/oJyUHB0e8fDhQ4qJkN9sgnyq&#10;V54XXniRO6/8Ls8++yxVJaQ+CysssJv1mv39PZq25UMf+hA3fvfzHBwcsO1aqqrmypVnOD095fzs&#10;XBhKv/pVXnzxRfZmeTD4yH7VMKQ0ywelIMgdlQmqiPViJXpfLEi+j+gQGekGwwaDghJ9Ax9pibGy&#10;4ySfAON9H4GglvbLLNn6rywnjyh9l3lR3uv1uA2XWdjHStUYmHWu7QkxnJ4JChwDU6h23gflWw2V&#10;1hhMOhB5xc/QvsaKW+y96MFEpNDuzJUfQknHoY76PGnnbi6Rkq6NwfrgbYnH2IV6po96UcYesXj8&#10;Y8AW78n4HqofqMclDqGL7xd7U8YASfs89sqNPUfjMYs/EzOixl7CeO2MwVq83pSpXO85fmacY3bZ&#10;+ozBo0ai6Lzq2MX3vGyNxCyk4/6OQ09lqZqBAyDan5eBaHVR65kvrw9GajVIy/2HcFR9LU1T+YJz&#10;+NBnjTLqXCc55QrUIsCqbcnzfIdgJr50LsfjGo+1hl7GxDAxuB+vz/E9x0BsDLIWi8WO1zcOvda5&#10;ie8T9w0YUlLsbt7jjoMhGFfU+KDRSuP9Et93vN70tbGhQYHr93zHS49B4R/guiSx4vH1ja6f/bv/&#10;3X/+b/+Fn/jPjPEkoVitsYZJmUuRW+OxiRZqdXgcNhEgZxMTCFFALM6QJIY0teG7hBAmUaGd78AK&#10;WYkP9xWLk+YhyjOc6zDWg/WibAeCBm9cL8hs8Mhh6NunRnZrDVmekBUZbdcAmvMS91GAlr5vE/W8&#10;BS+RCRZer+Q4QcgEYOqcKhNyKHchrIcQeqeeN/2OAIeY2dQMuokZyH28j1muXK+Ai/BI+ntkWdZ7&#10;XTGjRHVjg6JnesCBkVxLaTt9G4zRQyLURAzfE8XS9tZZryGRIZRpu92SZwVt6ySU0EgdTDC8+tpr&#10;/Or/9c84OT1n4e6S+g3/zk/8e5wvz/mFv/9POFu3FJ0hN4ZJZjg42Ocv/KX/GFvMsBZ812BI6Zyn&#10;CUpm57owzh2nZ6f88i/9Iufn57i2wRgo8ozz8wsSI+GsNk1CYfmaNMt6q3y1rZiU4nksygKDGXJq&#10;OkdTSfhk0zbs7e+T5TkeydkSQ0gIXw4C/uThQ6mTp1bsthMgjpAFFUXBdruVtQ/MptM+pM0YMxC6&#10;mGSHrXZ9dkFbtUyLGXuLffEsNV3IR4XWtTIm1lN7T+Mcd1drzGxBcvVJ7q+f5PZywVNHc9zkKrQF&#10;3arjS/eOee5DH+NolrOqYcoh5w+WfKU64s5Fx93NPq/ehntnd5nP5kymM4y15MWEJE2pmsD0mtio&#10;1IcADmtcSIPq2NaWosjxTgwns9mEum45O3+I81BOsr5Id5ql5FkpOZidYTqdc7o6xqQpaZ6Tz2bU&#10;bUc+n9PZjIuqxpdzNg66YkaXFhxvKrq85Pqzz3H9/c9z9/Ydbh9fcOItzXTBWd1xa9tgvYXpgtoa&#10;qiTldpnwwMIbacrb9ZY7PscfXuPWRcepLzlzE06bjHWbcLyGyfyAJSXl/pMsXUadH7E4epq3j8+Y&#10;Hz5BMpuy6Sz3b9/n9v1zJounuHV2BvMrXGzWnNUOiyNLMl588UVm8ykOT4t4k5u6EiWF3QLdChzH&#10;IZ89YYoRGZgmab9HCTLBGitEUqOQLt3bkivke1nivCNJUx7ROCJPQk9hP1JKNV9rKI30aLkKVeQv&#10;Uw710nI8qqDteC4jBW6c/6MAVb/jQpim8wNDtMH0SmevnAcjoORxS41aVcjeq6i2/q3jqJe8txve&#10;pmMGQ6mQLhBdXKY879yLwROTJLZPfTBmICHzuHD2SQqCRixoPcD4HHmvMhVx/7RPY4VVSzzALg3/&#10;GGQN47DrtYnnf/xMnV+d91jhHiv9Y8CnPzU8tK7rR8I1439xGy9jrYzLUVwG0uJ7xqD1G4Fefe+9&#10;2DjjtaLzLi9EQEe+KEZsdqO8kiQhSVOyQKgzXLuGa/2p/e7lQL+XkrCGusGIkSSBdVsMe0rcIwCS&#10;Xj/QtRWHal4WHaCeaTWwxG1R0N00Ddvtdgdwx229zDik8znUU7R9u8bzeBmIjGXTeE3Ga1P3leba&#10;jr3yTdPsMIjWdb1DdBPvqzjUVMf1svDY8V767o9/6DEo/ANejz2G/xLXd3/yI+Y3v/iq70EEAEMd&#10;JGVwsyEklF7A6LpUqxdoSFPs+ZKPSD6iFoU3UZiBKiVaGN4El74eekOS8wB0xoLceyRnw4jqtF6v&#10;KScliR0EiQDBducg0E1qBL3KJg2EBRKKYXtBunOJm2nof/SWweBc24cpalinIOSglAUm1djKpIel&#10;tXZHsIwVq1gI7jQp+lvLIXhV2q0BghXQ0Ctuj/ZN7pGlKU3b9IWexQggXq4mMH4656jqCmMsR4dX&#10;WC6XnF9c8Guf+zUuLi44P79gb2J45pln+cEf/EH+8k//NOv1RpRXm7Ber3Gu5rOf/Ww46ODs7JSy&#10;LNmslxR5gTeacC2KSNvBjdduUFUVbddSppmUzEgsk0lJs91SVRUdwWMQrMvGGPK86IFYmiQ0dTOw&#10;qYbQrqIs2W63dK30sSwL1us1TS15dCZ4urIso64qPvaxj+G95979+8ISmqYyd2nOk089JeN5csJ6&#10;tWRbVayWSxZ7C7Ispapq2rYjzzPSRMY7sQnzxZyMOavVirOzMzabDUmWM5lMKJIU5zouVktJlncN&#10;hAO4aRreeutt7ty9y7X5ixwfH2M/cMh2u6Uo91js7XFwcMjJyUP8LGc6neKrnIODA/IHFUVecH52&#10;zvHxjffVSwAAIABJREFUMfks72XBYrHgYimsspPJRNhwfRtCWjX/FrRelrUWvAkKNjjXkabiyZ1M&#10;pM5f29jeq1LXNXnS9AXSNc9jtVqxKHKWyyVtKx7gld/Sti3n2zOKomBvNu+V5bquefjwIefn52SZ&#10;ACHvPXXTUG0lNHXt5WA9mBZ4P7DQ5YsZs9mMJpsBcHR0xGazpXFext2LZ/d0u2U6m/L2pub555/n&#10;7dunvPjiixx84GluvXuLJ9ND0jTl2rVrvPHmm9y6fYvDgwNuPHjAjRs3mHzgIzx48ICnn/gAN27c&#10;4Omnru8oAdZmgMc1Q74bBKIHR8+oOSjihpBNvGOl7pk3UYOWw6GehKDYqgxl8FaKPLWPKE2mN5QN&#10;UR34XYu9ggyRZUPEQWx1j+WbvhcrVaokxcBkrDjHgHD83iALI0+jQXLBo+fFrKYxG6m+pu1TZW38&#10;HM2x7sf3kTbRG+v6mpDygrTHGHwEoozW2AzjqgZQbY/Ok0Z4JCGSJfXpAFK8Alkvss7vehjjto7H&#10;S9/TKybPGHtUtE16jupZoGAsD3UUdfzi+2tb4vDUcUihMeKRi4HdeP1cVqcuvsQ4sRvCqfd+rz7H&#10;7+sa0XXQG0hDe3U8LjNUqAcxnju99D7jHFVtSz8/gWQqBtMA1vt+3UgdWfX0B0N3XUkN5DRjuCL3&#10;ePAOSl+GcFgZB51bdtaIV4OKMajJO9ah5Ju7/R8DJdXB9H5xjqqOi/7dtm3v8VZgGc+jAkudCx1L&#10;rfuc5/mO7NExjWsmXuZpjZ+lpa525d8wT3FE21gfM8ZQFEX/2Xi96mcVUI7lSuzpHgPB2LP8nS+/&#10;8BgU/gtcj4Hhv+T16Y+/ZP75l2+EiCIVEvKvD/cMISsGOd/kkIoBmiqIvn+vF7v9BlOhR1+A3asi&#10;EA5DIaLpghLvehIE2cQabtWNNlQ4SMOhnBdZYNEUayqI9zFLU5LEhvBDZdlSj5sTD6kZCggPtaLo&#10;Q7FUmRjo+wN7qiEkZLfYPnmlD0IFtDZjh7Pa7t15UPxokyHfRYWuKgXGmuBBC+OjIaFBVPShaT6U&#10;IFGrmR2BycgDsfNimF9hiLUB0FuSJAMcadqGtjvStKCqtrRdB8Zy+9Ydbt58l7OTO8xnKeenJ/z1&#10;v/6f8mu//kVefeMWVXUgikR1QW4cn/qeT/OJ7/okVT7nbL1mlpaYzlCZhNZLWQH14hZFQV5kvPHW&#10;62y2a7wX5tblaotJUiaTCV1d0bYNjWvJ8lwKq3sJJUtDuZG27ciynDaEg2RpJiyYxlLmBW3d0FBT&#10;NzVZng2TYrTAu6erKtI0YzKZ8NprN0KZk4TNes1kOiVJUz796U+T5xlf+cpXePON14Uo5fxU9kgI&#10;C+valgYw+UBqY41ByhZ6mqYjSTyTacFsPodU1m5SpGw2G6pK2rRNSpJ8xrtdQn1a8cr5V9lsNnx3&#10;smBSZjxRO3KbU/g5t984Zrn4gByM6yXXF0dMju7ifc3ddU13rSDbtLRdx/b8gsPDQzBWmGy74JEx&#10;cbkbj3FeSkz4LoQdVnRNS2smdFlClpbsLQ7YrC+4f/8+Vd1QFiUgNcTypAihOcHrVc44v/8QaxJW&#10;qxVJGK+mFUtzOlnQOEd1vsRaw7rusEnKtu5o1zWz5pC6sRwbQ7HKaBuRNe904pm7liTMpjPWpYT4&#10;1MkeWZqRtAtoYZ5P2HRrKiwNBRdpTd1VPGBF2RWUPuXmrSXPXP8QJ+zx4uJZvD/kra9/jZc+9BJ7&#10;117iiW6Pr7/2Dlm5x1e+/pt0WULiarYXp7Tthldf/T2+53s/LZEOLihgFtpWagTuKBxBrkq4d2Q9&#10;ZgAU6kHQz40V1ke8NyrhVekagS9jDYnZDcLpASEM4acqNhTImkcZR3fucYkyfpmha3zFICAGLvF7&#10;/XnQj4MqryO5d1mbgjwU4PqoYh8rkmNFd9yfvk6vvBBetxgbeX8Du2w/btoWYnKrEcFbkPl1U/eG&#10;lB48YPAW/CMyfbeN41DS+DO9sv8ecxEDlRgcqEI/NgaMf+8BTmTc3cmXC5+NFee4bfq7zn/skbvM&#10;wzz2xsZA4LKx0d9jw0R8X+1zX/YnerZ+fxx+HN9XPzsGJo8YV0aKwRjct13XGz6NMVJOKJDvqeFX&#10;w4+N2S0P8SjgGYMfMezvGHSidTg2hPRzY+Rc61wHUf3fsXEnnsfxvCp4Uw9bDOriMY1li4L02Ige&#10;fz4GkEMKxFB6TEufxPNxGWtqDHxjcBqPiV7q9XuvUPSxLI7XyHjNa9/09U999LnHoPBf8HoMDP8Q&#10;13d87IPmC1+64cUaNYQoYSIhD+HvQUkBBYoDfXHP9AS7h54fKHfVEhVvfFU86no4GHaFrpBz+MC8&#10;uXOI9RsK0hAKVFWV3CPcS+sW6sZ3zoXSDZHX0kgdPIOwpeKHUg6PHFY97BuUN63tZ6KxibBh+JyO&#10;iObmBSuzl9IPuzkDrld09B6uz6McJqYHhEbBux/e6/sfBJvt/ZnRxA73a7tW8jKTIa+gaerQRs92&#10;W7HZrEmSVAqsY5mUJV/8nd/h3v17/fx+7GMf5aUPf5i/+JN/DQwC3joRzpPJhG/5lm/hlVde4erz&#10;HxYhmFmWyyW2nIMXz15ZlmCl/l3TNrzz9jsS4x+Er1pLjYGynFDVFReblYSl5HlfeL6qKxKbhIMk&#10;WFibgbY+9txmPmd5sUQs4gVFIc+qQxkEDzzzzDP84A/9ENeuX+eff+ELrFZnZFlGta1IMkdZFFy9&#10;dpW33nyTqqo4Oz8LCqenDbl6rnOhtIjUgjTGsFqtsYFcYjKZUIQahKJ7i5KS2zzMZcN2W1HVFWmW&#10;kmby+unpGXmec/PmTZ599lnqOu3DcVarFevNmslkIuGrUcgZ3jOZTtmbFDRNw/nFhu12y3wu5SK2&#10;wUNsrJdapWjJGwPe4l0wqiTB62CFeTXNBLjv7e9zenpK02yCVdXs0ITbtMOQcOXKFc7Pz6nWS/HQ&#10;2qT3JBVFQa3yoq6H8LosxbuOqtqySCSnMrFiIdc9oHnQJycnIlfKOWrBreqKpDMkaUJ1sSZNErok&#10;Y7Vc4tImhG8b1psNJBlN07I3uWBSlqzWK4qyYG9vj9u3b/HElX329vaYzWY457h69RpvvfUmy+WS&#10;xWLB+dkZrus4OzvjYH9f8qQZ8kmsjYpkE4G5SB6PlRGVXxYJdVZVUL9P9HOskHovXsUdNVoBlKGX&#10;bSoLk7Ae++gD77EmKIPGPqLI6aXtVY/BZX2IWQLjsLvLfo4t7cPz/FCrtx+zkGPpRwW4I7mqADL2&#10;aKiyGiuf4zbHfZV7+0faqOepCQo08Igc1j7EHiUXDJT0HkMvIevJ2PunqR0W5y5ZG5co5/G5EH9+&#10;zDo6fj/OpdOaf2VZ9nOnYxR/NwZa6okbt03/judyvHbH6+ARg4d5NPdx/JkxK+v4/jG5kvYxBg+X&#10;lQuIgco41FGfP85VG7+vr7edmnqiNTraK94MRng1aFhryU2O6yQnHhzex2BMn6VpK2rM1zGQn1q/&#10;mej5JgCwTiO6wr7onOu98RgT6kPvzs94ncVeRedcn/Npre3X3jiSAHaJhy4LMR6vlRi46+fbtmU6&#10;nfbrNw7zjA0X4zUfz9V7RTLoMy9bk/F4xsaQMShVYDsOeYbHoPBf9noMDP+Q1yde/qD5rS++6tvI&#10;GziEH4WzLYRYykIXZcs5AU7ECzwoDwPBjCoWJoCskO9n1PIkh5+xBgJJRb+ZnKNT7yGSM5hYzZUQ&#10;T1+/QZ20J0kSsjTfCSXtWlEW0jSh7VraNgor1WehjF4ew2DB8y5KxE60VITtQ2299yT92CjQCwNr&#10;gjfImpATOWK1JBZsQx5jnEMUYzcX06Hre0YOC7UBqscxsUlPoKKTqJ4Ao1/s7yU/Oi+EQ1iLD9bg&#10;phFAs91uWS2XFGXJJC/I8oIszbj57ru89tprNHXLLBHw8a/8W3+Zv/9/f547D1Y0TUZGRWEtW+/5&#10;xKe/k6P3Pcm91Snd3XeYz+dUVcrR4SE1HcYmUmDdGpyXfNDtasW9+3dwrqWclGxXK8l57Tq22w3T&#10;spS1sA7F7o3MUZpmgwAOlsJJaam2FdVmy2QiBeW7riHPcnwiOUC9ddT7fmzkYHK8++5NfvVXfoUH&#10;Dx5wcXEhJQumU5bLJZ3z/IN/8A9JEsPZ2TnWSnhTlqVstxXTyURqzXnx2OR53lOAt22LzSxZkpPa&#10;jMZ11JsVznimppSyIm1NgqPIc4yHunZsG6g7T9s4bJnSGsfnvrbkw3R88Op12rZlY9ec1ad86daE&#10;559/HvKaN959g+2ZI01zJhMBSV0CVdMwnc1I04w0L0jygsliQZIknJ2fQNviuhZjIDVZMKj4wL66&#10;kX3ZGdoG6m1KkRXMJgsW80NOTra0jSPJJOTRB++pNxKunpic/b0rvP3ghDTLpcB6AkmS4dOUrpFw&#10;nrws5Lt1Bc6RWlikmeSAJpbCJiQ2xYX590Um+7JytKll4cAmGUWbsq22bNotJkk4bxKm0xxnCqqq&#10;oukyJnYCSULjG9ZtyiSbcOPWhq5I8He3XL16lfn1F3jzjTeYrAvmsyO6yQmvvPUWb926ybqpmfma&#10;w0XJgwe3mE2f5Z133uTw8GUSFxR6IEtMD7YuC3n6hleQFUmkhKgs1r97MDFSxDVkP1bMB8ESeQkQ&#10;We174+BQUshgdoBBrOx8o7yZWHmMFafYU6Jt1T0Y32scaqaGPu99fw7pe8aakKIQxgL6z2h79Pnv&#10;pWiOlcbx+13X9mMSA+C4j5fN57g/Xi2JBBut9Iw8zx4JF9bPeHbDAN8LXI2vWJmNjbfv5d0Yr0kN&#10;39Q0CNglvIk9TJcBo8uA7Lhdj4xP1MbYgzsG6zsGkNGYXDYuMSCJSUPi3Ni4fZeB33Gf9H66vuO/&#10;H+2fAXbXZGzgGXsAfaRDxN/X+tByb+0biCF6d9yG+4X0nn4wdt7GmBAK3QPBkZfYGLIsfWTtxOA4&#10;9oBpf3R8ldwsBn4x4FdgHpNdxeAqNiwBO9+J10Cv9428w94P5ESXfUb7M/aOx32NSWbea22N19EY&#10;RMZA2nv/mH30D3E9BobfhOtTH3/J/NYXv+YJh6iyuMkiDp4phkXs+mrew+LuQYh5lG1MgI0X+mMG&#10;L164AQBS/kBeck5ob3qvnpEaZEnw3Dg81uum9XR4jNtNjm/qmqquJX8pL2i7gY5bf1oNv/AR6xyS&#10;4G+twWF3+qhkMEN/kbBNQEIpVBgHQGg1LyJmoRsfvDJsreZdqMAzA9CODwhFnvHx44nY9Ow4nGwI&#10;bZBfeCSc1CM5kOJRcwJqw0HWtg1NXXOxXLLY2+sPuKqq+NVf/cfcvXOXuqnxbc0zzzzDCy++yM/8&#10;zM8AnjzLqNdiKb527Ro//CM/zNVnr0ou3cVWCqpvE5r5AvJg9UXyRb2RvImTk1NWqzWan1nXdZ8M&#10;7pxjWkrpkaPDQ1arda+k5OVE8kvDQZ+mqZSuaFqqkBujocpa+sKGvL6u66irKjDJqrIjB9fbb79D&#10;nmccHh5ycbHk/r37FGVB13mOj4+ZzSahrQlFWnB0dEiSJDx4cIz3kgua5TlZBFzLyQRrw2HpVEkb&#10;KMNdFB6VJinpNCXLpQhx1w0WSeeE9fTmzZssugUnJycsL7YsVyveeUfIPVI6Th4+JMvS3lOdJKLY&#10;lmVJWUi9wOOHD6mqiulsStM0TKdFb82OrbLOOWj7pYX3EiFQVRVFUZCmKQcHByyXD2TujHiEnXO0&#10;TYPPVMkxXL1yhYf37ghhlAKPNBOPT5b0NQdj6za4ftzyoqALRAoukT2QBrZlv5X1tFgsyPOc5Vbm&#10;vN22NE2LsyWbzQYXiK+c88Ie61rxJHad5DKWOXfu3Cal5tq1azRNw/uffZabr3yNq9eu8ac+8xn+&#10;zt/5O6xWK65cucJqtebk5JRyLgrLm2++xcsvf5vIVWvw7bDfndeRGBSR2DvRRwIET1LPUuzF6+16&#10;eTt4ylww4mWRUqLRFMZLSFqvzETKZLjDLgALoY4Yec/4XQVnfMUKUJxjOAYB2q6x0qzvX3bF9zHG&#10;hJzMILtCGxXc4vQ5bsfTImMtPd1utzvrOu5PHB42VjT1fcH1fgDa0vhLAGHol56fDF6nYe4IY6zj&#10;J3m7JpwvJpQs8j6kNziHMY+ygsZj914eK+3X2KN2mZKrsleVfA3J0zFQJT0G0vr+mHxmPK9j4KXK&#10;uY55X0czalt8FiuruL4/flbs8btsHOL1pyQpIFEmVVX154rmpcXP0c+Nxy5+Rux1vmwMZM5lRcr6&#10;GfKBjTE75WjG93bOkdiUJBmd616M3XJP2+tdY6DsnAM7tOcR4wMRMU2S9HpJHDoZg82x0UTnUqNU&#10;9LyK5y/+PWafjXMYx/mJGnmiYci63uKcUO2rAr8490/PqthwEc9J3Kfx/OpzYMiBvcxwpPe8zBgQ&#10;P2MMHh/nFP7hrsfA8Jt0ferjHza//Tuve62tJGBEaycFts7OhAPJgBdWSiFCULCnggRASVwGK44Q&#10;oKhiOToIPH1NJ0Jhd5tIsXVjQ/F3ozlfTvLgrJCjdN4BCa6jZ2drW0/XelzrcSl4ZzAkvddx2JwW&#10;4x1ZqnUIPdYRCGSiAfIeQh4kZsit1GvHOq5Wd9RCpyUuBCQOYSfyT5UWUUqSRw5xURTDaz4oFfqz&#10;bwDBGxuHDkUWzb5dlwFDcAyKodzDSviYkTHNA2nLthLSks1my7u33qULiufEn/NnP/Nn+eKNW7x6&#10;+4ypkWTtg0zKNnzfD/6bXHnqGXzuyOyMoxBe6dIr3L57yuwgpShqJrMJeZ6TlxlpmnD//j0223Wv&#10;HNnAiOucC4QuFc51zPf2abuOarulaVryvJMSFUZCYUxgLsuLnM7JYZ9lmXgWQwia844syylLS9u0&#10;2MSy7gRcHxwecn4mJROOjqTEQdO2FIGmW5ytSe+p2W63WGu5c+cu1XbLZDrtgZL3UnJFDsiUsiio&#10;qMGaEJoJKQlJnmBMR9Nu8U2FaxqphZhmWJvRuhabZKRlQWk3mATS689xvN3yy6dv07Yts+kJVVqz&#10;nky5s3mVs3NRfK51QnbDaU2Zplx56ipPPvkkX/ryV/F46kbAaecgSTPqpgsGDhPs2gZjZK0mtsOb&#10;Gm89+BbfeTpaqm1FURYs5vvsLfY5OTmhayUyoG0aKmBWiMK3XdZMZzP25vs8fPgQG3IaaQNYsBlN&#10;AxYJPZqqBXlb4bqOlVkJK+w2ByAPHvLECInOQep4qjA8l0BmPecFnJaGr3U16/WaszSjbWvSzpIX&#10;BYlL6eoO21lskdNWjjzLuLjwtG1HOm/gnXu871uukuUZi4OnSfMZn/qe7+fnfuF/Yf/okIdnJ5Q2&#10;ZzbJZDyqJTfffYuuq7FYjPF0nRNFLABSGzZ87JXolcQxwNCoCRMpMREgioFGD8Cs7cHdIFt2jUa9&#10;kY/dum16f6PWLJWgdrd8wthCvyNrLlGexop8bHSI7xN7Ox4FOkOpI+1zrLjqc/p7e8nHVqVVc9hU&#10;yYuVZgULsUIft0UUzl2CNAt0alQdnwtqVNQJQBVPNfrJ3Ipx1g2GENchKeS2l/WY+Ay53FN5GQiL&#10;x8SYgTzjss/o5/oonChseBwqGntiYqU3Ju8ZP1vnQMdUFfgxWIj3wBg4xs+OX9PPX0b+El9jw0Ac&#10;daSlCuL3x89WVs7YqBC3K16Hl0UDOO8UFwY9BPpFYujLz4z7Ga/B2MO1WwZrkCdCLud3AK73ftj3&#10;Rth0vac/F5PRXKrH0EVMvHXdPNKvGMDHYzE2Ang/kNMoUIvHSYG/AjidC2UxVfKa+Ln6M8uyHuTH&#10;Xt7x/IzbGYfAxvu/N0SNjFgxq64aemKZpev/vSIiYmP3Y0/hH/56DAy/idcnv/0F84Xfed27wFIn&#10;eW0BwIjhtRci8WEXH5ReTd7sCuEky8D7yGO2azXuuhYQa2RqLV5r6AVg6F0ngAzft0EvFSy64Yui&#10;2Kl3pxsu/vzYgmOsEQKQ+L1RyKW8Lspx38mgjKhgDh8NlvoAUruWIi/6++jP+GDU0AcVenooocJ6&#10;pAjtXJ5QumP4XBcpPVma9R5TsfqPvgs0zgsZR1Bw2q7BeanrV05KTk9OqeuaLJMafe+88w7HD445&#10;PTntWSV/6M/8GX76v/0FUTJqyYusqoarV6/xJ7/vT3J+fk5b10wmE6rNmslkSrm3R57nHF/c5uT0&#10;lOlsQpqm7B1ICOPde3cHq2nXkaaZrJUw53VdD4oDGtZV09RykJRlSZqmVNst1hgpSJ+2LC8uMMYw&#10;nU7ZbrekacpyucTjOTg46L2TdSXeRc0/XK9XrNcrptMpWZpytpTcPucFuG6XG6bTCdbIWlpenIMx&#10;JHXNYjEnS3OWqyVt00lB9DTDGCtjby2u9f34N3WN8QnbbUVixItd5EWo7RhC9UhJioTcS06od47z&#10;83Neu32L5557DlJDWZR4L324efOEvb09rkyeZDabUbdC9vNjP/ZjvPDCC/yVv/rXuP/gPpPJvKeC&#10;39vbY7tdyjo0ps/LFeIYi8sy2k7KfqhX0YVDPnMZRVEyXyw4PT1FPdht2/TzZpMEm8iBf3R0xN27&#10;90iTAAbCGq6aGuc8XdPigbUVy/YsT1ns7ZGZhDzPKDvxIE/SXLzEaU2e5+y7JfP5nMxL2xd7C2bz&#10;GWdna+7dvUviQihhFxSXsEc7J2OQmpy6bshMxnJ5QXevYVtVHH6gZH1/w2y55Ef//J8HAx/76Mf4&#10;vd/9goRJ2YRqW2HLlNOTU5wtQr5sTmIkNNAmkQcigC5lJVWwZlMbSue4KF/NkqQS+aBWc4mq8Dt1&#10;DI0xA1OmPmek+MfyMWbt7JXN8B2VfGM/3nsp3Pqesk7GsnjsnVPZFdefjS36cR5ODFxUoSXytunr&#10;8b/d0DGREcYYsjyjKIpLQWusLF7WV30vBh42sQLqnNejM0pboAfs6l0EhPSKAUjKvYfxStNMPNxd&#10;i2sd3luSRJlDLw93Gyvf437EnxsrrPH39LJW2BtXq5XsocVCWIud6+fsGwHIy+4ZXxrGOQ7TdM7t&#10;ME/GSrv+PTYcjOcwzgG8zOOn+d47Zy+SRzmbzXrQomsyfnbsLVXAOK5DF5djuQwYJiE9RXUHMe4g&#10;IfWeYf9o373fySl2XQvoeghRVzue7o6maYMBRIyYaarGA8J3XIgSEAb1VuWAArTRulAQlKQpmd8N&#10;942NMtpXBUvxPOva0L+VMEbHSD8f1wWMgbnec0xOpfOszKVaakLvrZ5DnbMx+dG4n5eR4cTzG5Pn&#10;aJtiXou4zEu8vuOQ1a7rHoPCb9L1GBh+k69PfPsL5re++NXe9SfW5mBVYTf0ov+HeBetEcspeLqu&#10;gmhz+K7eUQqSZPA2WuMxWQK0dL4bDkcFnZ2EoUrOnyfNgrfSCp1ymabgAzuo9TjfCatlGUIRuo4k&#10;tUJKEjZ4lmd9UVcBYEIbr9Z7vWQji8Kh4SgCumwfV980DZPJYLHauTwUiJfKGENmc0wxCEeQ+Hwb&#10;SAS8c8L4iYQ4xjTdCrx7wRTqJYr1rJKcDxsOTnygRPc0nSjhKkxVOMUKiG9rjE3ofFCMkxSDYdPU&#10;bLYNNs0os5w8tdRVxef/n3/M9uwhtl6ymOzzx3/oX+dLb9zl7OYbTNoGZ1Nat2FTFnzHn/4TFFO5&#10;n6PAbx359CrOGLacYCaGZ/ffx+npKRfrC87PVzgaZrM5D+7exXpH0jqM78gcmA66ROoQbruWSTkh&#10;S3OqbUOaZEzLhKqWg7ja1hRlyWw65/TslDTLmcxmAtqWSzyiFLRdhfGOe3fv8sbrX8cYS1lOWIQc&#10;Ox88zRfrLc57/vrf+K84OXnIz/zM3+TBgwfMJpmAm8SQWgvO0jY1mclIs5RqtWX29JTOdzRbCdGs&#10;6y3JTNZG4VLJn7SWpG0E1CSQJZbzqiKZTKmaDVlhqRsHicGknizrWK0uqDykWU7jTrHTmheyPbL1&#10;BXZSBsCfUJTw1JEchKuJw/mWfFLSdR0/97O/wKQs2a5rutqzbZYYoCwKUueY5VOMkZA7Omi9kBkU&#10;RYGxKc1SCCk6J/UfW5/RtobaZVjXsnflkMnZKRdn90iqLdOyEE/fdsl+sQ9JxrqqmS4OyCcz2nZL&#10;nmUsFlPatmM+NZycnPBX/upf4cUXX+Tw6Br7Bwf87//b/8Ev/uIvkp5c0GzX/PEPTABPCqQJrNyE&#10;xXxO0W3IspZJJvTuJC0dHd/zRMnFNOdzX1+yrtecdRtMDavsKrOioMmvi/EhSUmyhM4JsY6vKiZJ&#10;yt3fv8f169f5N/7dHyU9uoLvOj700kcozYSu7WitFy+PgU21wV+ccPfBHd7/9HPUbcskm4rxwQby&#10;CwMR4XLvNcJLmLU1FmzwHXiCd1bkkYZL9Qx8XkBe0jMex2Hmg3HOGEuS2Z41GjRKw0byXUCrjxTh&#10;LNQ0E3njIjZNDQck5MXRe7bwEr5Pf3YE75kR5dZ7hE3ZGZq2xQBFnouRIU0wJsV7AkCODJFecqTV&#10;YKF908Lck8lkUFhDPnue5xouQZqr13MY2wDjAE8S8vv0M875EFUiefPSVpkw1w4hZgbwXRcMjtH9&#10;Q7MVAHSuo23FGJelKWmW9Y83mD6CoUiKPqfeRSyOSZoG8Bl7VYPXsxsiUrxTJTeEBRoxaGmahneu&#10;L2si99NQP2HhnpSFGIOc75+X51lPHneZ0j+sh93C3jF4UsbVPMv78VXCHWvl7Hadgr4YWA6h1QBN&#10;U/dgvus68rzAODUou7AnZC6NrhPU7uFkrKIwXwHnXsobJQlFnsn6c0IGJ9EbSX++E+5jDKH2p1xZ&#10;lg57yEvNYjXcKmhQg0biTWBqjyICQo6sNY96ShNjsKGMhevZ3aUffY5jmpBkljQv+lDRNqRHCImX&#10;6/kFurbFGEsa6x7B0OyNEfI+oxmRYgBOrKx978U8aIyubSXnS0XPcMN4SASY72sWG2PI87wnioGh&#10;vJAal/RSXVI9usaaIPd2a12CcAckRngJjPeUeRZI9Gp5LRFOBjVW9oRTqvx6SUNo2lbGwdpghJbk&#10;ZautAAAgAElEQVQ9kmYZVTV4jLXtMZOtGgsUJMYRCNZatps1n375xceg8Jt0PQaGfwTXpz7+EfPb&#10;X/yqVytRHMqj1uLe6uc93gyhItbmvddJQVPbtn3tIx9y8UQxcf1h2YXDSwWETbTkQsgZiizF8hnX&#10;57j4cHCrVbs3gSGHrxCy2J7ueagzJaFViRnojuNwAdDQEA0hguFQ8jsb+72soPrx/rBynbTbDx7J&#10;nvLZ0BPw+NAvtZgPB4EZ3Vr+19AQrcNo7Y76EbU5KFVhrL3Xgyz0VUN6whhkaYorCgye1XpFMp3w&#10;7q1b3Lx5k7Ztmc9mbDYbfuAHfoBf+sVfFNCxWjGdTdhuNlhj+NAHP9gXoRWgK/1TrynAxfk5k7Jk&#10;72ifi/Nzjk/uc+/ePW7cuBFCQ3Oc91RB0UtCrkPXuf7gnM1mdG3LZrshS1OMtTTBa5xNp0wmE1YB&#10;fB0dHvZWwi6EJ89mc+7du0eSpkwnBavlMoBzUQi7rmN//wCc4zd+/ddJs5Tv+77v4xOf+AQ/+3f/&#10;Ng8fPiSfTDk7O2M2m5FnGWcPTzk8OqRpW+7cucvR1UOeeeYZ7t2/S5KkfV/Oz88pi5KTk4fM53MO&#10;Dg6oqi11LfUVPZ79/X3wsteSPMMGoDYpS7abLV3b4oKCkoYw2cQm2EQKZF9cXGCMHLYXFxeAJ0kk&#10;7w4CC2w9FLP23lNXNdW2YrG3CIruADAEtIhi3yuAJhFjCwj7advRJi1pbplMJmzWGW3b0CUJMBSo&#10;xrk+9/KJJ5/g+MHdYIltBnKCME4f/ehHsUmO954XXnwBzC55SJqm+EbW87ScgJHajMYYEtcKmM2n&#10;Ev7lDZNywsc//q189atfZflQ5FhVV8LKO59gCIyrhAgGIznPm82G9z39BP/an/tzXLlyQFHklM5z&#10;/fp1CbvebnFOGPgyA03dUAL3Hzzg/c88L+Q7Vg1tsj/V8zwohWGcQ1gXfgxc+o30SJibAoTeMxtF&#10;HYxDMtXIZEP+2tjjpFZ571yUfywAQ7yekTVtQGu9dyP2QqrHWQ2NkvsXyCL06/g+51ijTESsD9Ep&#10;zqvXLRjtTJ+FJe3CYNJU9pkbGLSNsSRmV143gbjKBqAcGz51nYKeDTb6GYfH0c/DoJjGoZDSNlWa&#10;tayORjZ4UqxzIULG9fvHezeEMhopIyXTNMxP2zaYZPDC9obDAEIk5DvBpgbvU50KWWt69gXQ2LkA&#10;8rNMwIExdG1HErz6MalH17Y0dS2EUX6YG/WI6LkU52jF3qbYi6ckbjJGsoakP5p3PSZusegWMVFO&#10;vxp8lQla1pIyt4Z1YDQdJIQK2qSPEthB7mG/Oe/xbYsz2j5pg8xhG+4XTm3dr+pVCiD7Ms+peiDj&#10;9RZ7lfQ7ceii9n/sfd3Zs9KS4O2XNa9nfnzuyhp4tMyC6lJqGFfDwLC/ojGCMPZ+0CfCuMX91Pny&#10;gHVhHQedJ82THR1PjQuqP6onLvY6ghgmhR1XPK4ujGfvWQzjnqQJaZb17O5ODWCh/VVdhVxdS5IO&#10;Do/Ba69Og6EPJuiqCoDHYcSXeep13sZlVR6Dwm/u9RgY/hFdn/z4R8yrr9/yanW21gYhGce/m16Y&#10;LhbziFJ4CN1QSwkMQjhWLn1QLvu8D1VYzBCyNrjvXa/AhMcOv5sh1ErBYK+84iUsz0iYVdeF8hea&#10;R2ctZIOSosquKjYqYH0AECYwmDrfBBCLhLpGlx/9liWZ5D96R2B8wCQK7TzeB1Y7LFISwBMiSiT3&#10;LRWPpnpKCeBY2mcEIGnfUCVsEFKiOIf2PIJhB8upWqnlQJN5yNKE1YXkclkL7958m7Ozh+LxsvDS&#10;Sy8ym+3zhX/+JTAJWT5hu60By9Wr17h37z4feP6DYd4j4pBeFHpm8xlt29G1LbPZjKxImUymPXhz&#10;vgNPz/6XWrEeWmuYz+es1xdMJgXbqoWtgIgkgW1V07Se5aphb28P12US1pN4pvOS8/NzClOQJJbN&#10;ZsP+/j6bzYambZgvFpxfnHP92nU653nyqaf53u/9Pn75l3+Z//Fnf44sTfnJn/wpvuOTn+Irv//d&#10;/L2/9/N453j6qafBS6H1NBdLY5ImnF9cgIX5+xdcu/4kTdOwXC2x1jOdLcjzjKdnc87OzsiLCefL&#10;NWmSUkxKlhdLZtMFF8tlCKGV/Ir5Yo86UKu3ARhipDagGhgAzs/POTs9Jc0y2rYLdR8zqmqFc47r&#10;V68GhWDwkogOJGHedV1JHoTrAsOtoXUdpgnrK01FsfMpXSclYbquoWmlfmhWZCzmc9bLCZv1msa0&#10;ZJmEx223W/aODjGIIWlvseDBvdvSCmNZzBe8/fZbdG3Hyy+/TFHk1I0c2B/91m9lUhZ8/XQfk8K7&#10;2YJyUtK0ss5KO2G9WrFvMvb391nUKbnNqUxBl7RsfEuRTjlsj/nODx1x7e6SmzdvYtxWQoxIKcuS&#10;dSfkDVlRMpuVpFlCVV9wcv6Qs+UpHyieoK5ryiTl6aeeZjqVtes7yS+ZAVW1Zd9Y3nnrLT757Z/G&#10;OVHC/Y7tRpWrAYSqvavfuJH81X3UG3bMkCszNlbtGph2X1eyrx4U6r1j+ReUPfXueCepBkmSBOIc&#10;P8hO7VOUG6XAtn/fDKJI8/SAHsQlAZQ4BcUEmRj+sqJV9iBBB0fDlUEMjMYYMXiY4F/qEcAwlFL7&#10;bbjPGLy42JPad06APJoTp4pvBF503pQ4KZpmUZ7DuVrXWltNx1zamqQJhiTId/rPh8b0BoV+QHef&#10;gnql+hxMNQaGM0JCDj3eh9SDNCUFBhbygczDe1HUxdsV2B8vCY3U3+OfscIcf05fT3rDQvydMMZO&#10;Qylj43FYt8ptYMHaXS+kghEQcjXdWyasnd577geSNt+3IYxPmKzEJhFIEiAkeyIAIe2/Ef+lG42B&#10;817mOwYQxkAEons23R7c+d5QHBu049w77auCy3iBaWpFb7g2yh0ReW5V5/LDHh0M0L4f82F/xeuN&#10;/ntiWCHaGcNzPAR9K3wvGleNZBiH3sZGPs2/i3N/x6Gcbdf1INBY24+16qHy/cBVEQycYksSHbDI&#10;cwGAYYN4BnZT3S9p5Kn1ARSqLqYMvTHY13aO8z/V06l9+eS3fuAxKPwmX4+B4R/h9dILT5tV5VWm&#10;yDXCFXrGGgNt63qZ4ToXvH5iqdvdUEQbPCgsNtISIpnjnIQMZXk6PPuRBoT7aLkHCKEiQ7tDpAQG&#10;IdQYrHHymgvt6MMw/I46g7Whjk9gthNhN1jdx8Bwt5mSqxfnB+1IUBiUQ8/wuWDpMxgpxRAEtrGm&#10;t+4OuQ7yZQ3dUO9sF1kfJVwlPF7zUmxoQ5i63tJphtBhEayOPM84Pj7mtddewyOHUeMafuRH/lV+&#10;7dc+x3K5ZDqdY5Bk/tlsRpIk3L59Z0cJ6ILVzgbLt/dysNR1Q7ttA/lM2jOE5kVOs1qFQ0IUFMyQ&#10;V7C/v8eD+/cogscpLwqauibLMoq8CIK4ZbNZk6YZTdtwcnrKtavXelazPJeadPfvP5CchM5Rbbdk&#10;WcZqteLoylV+6qd+ihc/+CF+/Md/nP/+b/8P/Oqv/go//z/9PJ///Od55Stf5ODggPOzc6q6xnhP&#10;Vde0bUOSzIQhN0m4uLjg7bff5tnnPiDWcTPn+vVrVJsNm/UG9dJeLC+YTqfBswf7+we0Xcv+/r6E&#10;wHqx4p6cnPTe8DZ4F9JUrN9d12GDAidg2JKGvCRrU/YWC5qmZblccv/+fSaTCcYYJhMhANKcV+99&#10;yA8clGUFojqvkntq6FwGNNRhDXZtR5d0uM4ync2YTEouLi5o2kZCsZ2jqRvqqsImCZOsYD6bsVgs&#10;WK1WgWBgw2KxoCxL/tZ/87dEybDiebx1+y5ZKp6Npm148803xVMXSGr2y33atuWZKzlHh4dMQ5mS&#10;bfBQtk6EV5FY1uuW973vfRweHvKFrz/g+PgBbdLgvSOfH9J1lrIsJcez2WKQ3KF/9Cv/iI982wtC&#10;tpM5Do+O2N/f5/ziAuttT5zQth3WGt55550IfAWiFBS0iKGJkQX6USt9nAEdDE0jpSnec2ppj9/v&#10;vZIjaaXGtOGpg/I+FOI2fW4kSCikyk6jcktQDmrt7zRHKni1+3BVa3Fti3ODN81DqJcWKcBqrAst&#10;Mtb2IYFyTgTgQFBKjQFnwUSeE+2pH2rVKvC1I0ZnDe/bKfTtPM66AKpUVg6pD5hoXvr+K4HHiCla&#10;vXhG1pHUOBxyPPs+2hCq6ugVXumjU6dWwBgueobmMKWkqaVpXAhXDaWmiPIxDTRN248BGIxxdJ0A&#10;Yi2uLopyQpImffSNACvtuumVeT2XYu+Nrj24rNzIsFb6ZdivU0iSfLSuhuLzXdcFw6mENXZ6zx54&#10;SJi0epmV5K4Hrkg5kxjY7DwfyLMsjPGu11j3Qr/fAB+NTdxW5x2+2y2HEHsEGUUFhBEZzu8IvPUG&#10;nggcxeN7GSjXXOE45LvvgTH92hnK2ETgTvWhsNiMLm8UTKrBm34cwg2ER8kOe9DrXsXhrN1pQ3zp&#10;WooB17hUhYYud67rvdNj4wMBGPY5zejYDaA9zbKwTrp+XEzQIcUgrUYGev1DDVmt63pDgXo547xT&#10;XesKbNUbaq19DAr/iK7HwPCP+JoVxiy3fsfIbKJf9HfBHJYkFbDhIqXBO7BpbEHtz8xeyWmaZucg&#10;1LqAxgxENP3zYh0p/J5YQr3E4Rk77QsGcQ+B6dT035UzLOQFpHow6vMjAei11IWC1t02POqJG14S&#10;Zdb0/VZLsgJdmw7AWMGyPEvbOSGeA9dJKJfG57tOKK27tuvj8pumEat+n3MwKHUmkuqiG5geWJsg&#10;9KwRxtbWe2bTkqqq+PqNV3n1a1+lqtYY65hOSj760T/Gf/k3f4ksnWBMzmp1jveWspyRZQUvf9u3&#10;URSFeBaQw9vheyUEfCgpkdC1gR7cSYH4s9NTqrpmkqWilCRSq8kbE0CsWASrek1Vl+RFzmxecny8&#10;wpNSTvM+zLlpa6azCeXkgKqqqNuKp555kndvvsvD44dcu3aVxWJBVVVUyxV5ljOZzcmyjP/wL/1H&#10;dB7yckq13fIX//3/gO/63j/Bz/+9n+ef/NPPszexJGnKbDajKEqM96zXG/Jc+j2dTAODWkdV1fze&#10;73+F5557DuccDx+eMS1KjElDHk2CIaXaNly//hS3bt+mmMxoO0+z3rLe1nK/TUOeFVhrqastmtti&#10;rA0KRYeUlhELeZ7lPSETRthmZ3Px9HcBqBVFhio6TdNQVVJWJMvESygeItPvGbUmJ4mEunljkKrp&#10;Gqrc4V1L0xgJtSynJDal60ShtAY63yGMswaLhMVNypLVcoXFsFmtRRnwcPzgAbPZnM7JWF6/fo3j&#10;42PWbU6aFji3xFvH/nwm69x5siTBhjFIwrrPjSG1SgsP2fYW12YFZ/U96qxm9tIed+9ueHe1EeKc&#10;bkNR5GxMS7W9z9n5kizNOLwy48aNr7BZrqUMh3dMypKr15/gzbffAZBwwC7UCnOe4/sPJC8nCVYp&#10;O+TxGVWkBuN6UPIjmdf/MoROqqU/zu2Kle/4Gitgg+VPBKQTjmJiwNl7JIzk/iXWBS8SNG3T72NR&#10;7iUUsFdyIxAWC7G4FYNXTuSd856urnsPCWYo0dELLefx1oEzAeiJEVGVX4xEmWhZlqHDoRkRQO5c&#10;1+d5D20K51AQ+EOoGzsKuXokrB/y+jBGix1hjaFpWpSRWtm7e++FtRSBVdE5R9u0ITIiYvncASND&#10;VI2M10DxL+OsXjWtJyieV81NVPAsbQssp2XRpzS4EBqZhlyoNE1p2gE4egh9CPWFE8k7Gyvkcfhj&#10;bKi4zIMoQHJkGWZY/1VVPTIv+rtEi15y+Oo9XPTs6Hk69y6EzuraG9ZyvKZ99L4aZfsWBTnyaL90&#10;b/V1+PyQshL/E4+gGoRN75XXyznXt32Ao2HEDOLRDHMPajQxO33VtQa7od06X7anRLbR+h57J4NB&#10;QdMJgpk8zYt+/uTWUerPoAUJGPM6psO85XnRz0UMAPXScORYvmlqikZ6YUzPI+HdwGxrk4RWyWUw&#10;u/nJQeY1XdfXCVUDkXNK2NMIyZLu3y6wEAdvooSvdn1uoQL+GKgq6Y2+b63lOz7y/seg8I/oegwM&#10;/3+45qUxr9x41w/KgoiD/idgE9OXB9BwTWusFPVmyGlRy+8gLOiVkcHaNYRqxBa3WPBGqDJswnyw&#10;6LqRUPKQZmkQYSHEIgAf58WrkWaDQBiHxcT/NG/EjLf0zsG007ugiMghaqIwr16wez8Uqo9CRQcF&#10;QoWi762JvQKhB6ofCsDGSdkxU5brLfqj8DRjsMp4iJQBsdrHILy1DcfHx2y3WzabDVmW8fLLH+PW&#10;rVu8++67wYvYkCSWtm6Zzed85jOf4aPf+tHequ67EO5jhrXQdR15JuUwTGNp2oYkDZY1LwyCk2Qi&#10;TIJNG5SRBPIM1w5hKKo8qKcSgqcEw3QmuX/nF+fsLfbY2/9/2XvTmMuy6zpsneEOb/rmqq/mqq6u&#10;6pnNmeIgiZIcyWQodmSKAqUYUqTIpiX9CCIGsBADTpwfSRwoMWAZAmI4tGkzMG1LsIZITIiGbQ0U&#10;2WyGZDd7HmrumqdveNMdzjn5sfc+576vWz9NdoC6RBervuG9+849w95rr73WEm7fuo1Tp09hNpvB&#10;QGM2naFhZHFlZRXj8S5ObO7H3/t7/wMOHDyMu1t3cfbMGZw6dQqtD3j/+9+Poijx9a99DV/5439L&#10;aqrLy5iMJyjzPM73uq7RujYa3Btj0Msszp09i1//3Ofw1a9+Fc986zv41Kc+hQ9/+MN4+umnufra&#10;x8uvvIqlpSX0ej3cunULvV4fRZFje2cbCAFlb4jd3V0YjRi4iSceIFUZCua9J5/DXr+P1rW4ffs2&#10;llkAqW0azGZTKBblIN/HHN551E1NFfPQDTokCPAMkvDzZRpgnDqeKxUN9YP0yh6J/czn1LdkTUwY&#10;JAGpWP2W1gv1M+V5TvPDWBw9egTbuxM0dQ0fFDY3N+GnFBSVviRLDK6WZJ58Ew8fXoU1Fq6ZIs9z&#10;9PKC6EWKRBACK9NZOwAAlKrEO97xGB5dPoy2dfjac2fgvMNsOsd8NoP3HrvjXdy4cQMhBJw9dxaP&#10;P/5OoJojhICjR4/g6ae/wb3PiF6aNffMTKdTlL0e0kJMQBSZyXuAaX4+eNjuUbenstFNIPcGUzHx&#10;2aOqt/eKCaYK3LudglClkJIrpRGCWBNRUiKqlCEkVojsifLXlu0MJOiN/UaBhVziONDrBq42U/Jh&#10;Yo+xF2oDb6xe9ie2WYoViM5nlP2ye8UUREkiChnEOCIpScBC0pUqXPFFYKxNgTijhk5+r9NWYZji&#10;npKSgODZY5fXrWewTyr82mgObBHvSRJmOm8RWwmo4mxjpUl6BlMPLqC15TnTTdIVlOE1bMybRE5s&#10;Rp6urXNoWYGRqjk5rM1AFUa3MAflrIniKt351nk+Uu1N56yMe1gY69R7l8R9CCy0aF2yS5CEQM7C&#10;rmpp977kPuT3ZN7EOAd7xogXg7SswGMhZuh+pniuA1AhUUu7VcKYPPMcV57WXzcx3Bv/SIIn62Xh&#10;s8j7qT1V7u6+0EmGu/fsub+OkpsOxZYBAPlo8jJS8eenxAlwAu4JFgl0TnBi5IOmCCwtvjjGoi4u&#10;99atfMY52PHCFLpmotkmOq/ReqFqS2C545iU5xMn7JQ4aqjoExli3CVJd6xOhgTodONQOfdEWKYr&#10;ktMd624f57sfOnIvKfyPeN1LDL9H10OnDqtvPftaiESZPdNacfATPDV9tw0FQr1eD8aSgqT0oHQ9&#10;eeil6GCNVhGy2SlZqhRgRg4+Ohu2ErR9Gqtv8X048YiLNyQpaBGkoTOchQUYMSK6QxdZpQ09Nj67&#10;zmau3iyTvRe9DEg9k3LvKckEN0TLZkhqVyEk2oqI8KReGyQqKSeYeVFGgYpIlYB4G3a9naRyKdGQ&#10;UFMJrZeeBoUA7wK8J8EJeAfX1Lh9+yYQHKA8tAE++KEP4k/+9N9jNidRj6ryyLIeyp7FB97/QXz0&#10;oz8CpRQaR0pnQqPSfPiFQCp+k2ZC1M+ygG0NWl9jd2eHKl15jqqao2kbONfCmJy8LDUpw/rgkecl&#10;lCJrh6WlFSwvr/L00Oj3Wajk5Gns278f737Xu/Gud70L2zvbGI1GOH/uPP7FP/tnuH79OtA6lL0S&#10;s3mFD3/kB/Gf//Wfhw/AtRs3obXGxTeuYGP/AeRFD9YaDJdW8MRf+2n8tSc+hn/5pS/hya98BUop&#10;3L59G01dYzig3klrMuoJXFoCtMHtW7fxgQ98AH/251/DYDBCXvTx4z/xcRw5egQnTz2IL/zzL2B9&#10;3wH80g99FL/7u7+Lp556iqieOkPrPLxXWFlZpb5Bk0MplwJHDhq6h36WWbStQ6/fY+l3gznmmE6n&#10;KIoS/QGpjrYN9RPSOBsGKWgtUMDq0VV9pAApoK6JouUU94MqcJVFo208rCkpkS366PeG2J5XqJsW&#10;1lAgsrOzjdXVVQSr0SsKDHslJuMxdne2qfKtFEzdIC8MLl68hP0HDqLX66Hs9XH58mX0JrcBAB8+&#10;toJ+/xBWrEXZ66E1FtZYjLJdKDVBbeYImUOea7R1jeXg0TQtyoyqoDuzbWRaoT8cIDRbUH4Jpx44&#10;has3b+Lpp5/GtstQFiV6toDxAdX4LrTW+ObXn8ZjDz0Kzev2+MmTVNUmjAeuaVDmBeop0Zl3drbR&#10;65Xw/D8lexY42e5QzlVQSH1zafNVAAEuISyoHNK8T0Gh0Ja6/94LeHkwEq90BLLixo6O1Dw899pI&#10;YifCE4h7NuIej/T1CCQCi0lhojYabXgvon2M+vJUjOMWk7ZFcE4qMxqi+kg9yZEeKhuxVDWQkl5A&#10;w5q3APvoJEFwIc7n7iOQewrORRsfOb+6SUgI/FkWko7UvxVCQDWfJ9GgQHu0NYm2ydJH/JqIvy/C&#10;aNT/S8lBN+mQyp7jnicKhFX8vnymqppTX3ZMSFKlo21F0MpSFZEtKog216KqKjp/3iLhkL93VRjf&#10;CpiQ/s6opOpTAkFnpXyfxHSikAp/v+AeL6M1Mv5727YwOtmeoDvn4/vyWLm9rSAqJgWdQU8JhfwI&#10;A7lvAlwWQAZZq5ACVRoLrWGCWqy6e7AyaEpyuzYe3WRJgG7DSRPRkTvU5j3j3Y1Vuq/jfYA2AeQ/&#10;LYkmJ6pB9hOad91LEuAFAR1JfpUCkPrq5HUp7NHxbBHwtzs/ujRMmasSL3UpxPK+IXjWFTAR9I/0&#10;0469iCiCaiWCPqSUKkkngSncQ2tpvocsixVWqd7TfRAYo7WGQYoDZQ/eKyIk172k8D/+dS8x/B5e&#10;733nafWd757p4LVhYZ8g1TMNGywa3VD1QipzSprYUuIGIG5gYpAbEyYOMFruMdQEs8avSxIpKJ9r&#10;U0VRXjMix4oO2RDAVJmu2ayCUhbON1Th7FT1BPGT+8pYNe9NjdJ8j2lc3nwFMIWSf9YYA8X9W+Tl&#10;xtYavuWAg8ZJRER8h5ohn09zoqyV4mAOnYQ9RBRPK0k2Fcj/io3Yg4yBRhsIkY5N9SCqqgQWORu5&#10;nz93Drdv34mb9unTp/HF//OLKIqSkeEGs9kMDz/6KD7+8Y/H5xlaCmJiomsJWRN/xaKgXsC2djEZ&#10;9Ny8UlUVDIsMSDN61RA9NHClulf2kOcZdnZ3YTOL9bX1WH1aXl7G8ePH8aEPfQhHjx3DcDBEXuQY&#10;jUa4fPkyHnroIfz2b/82/uiP/i/83u/9Pu5ubeEXfuEX8MQTT2BldR1VVWFeEzV3fX2Mb37zm9i3&#10;fxN5XiAvCox3d3HqxAH8zKc/jSe/8hUyjgcwHI0wn82wvraGyWQaPb8QAv7mZz+LpaUlfP7z/xQh&#10;BGT8nAeDIV568UX8/M//PM6cOYN+r4+NjX2wNsPf/bv/Hb74xX+B48dPYH1tDV/96l/EnsMYRCN5&#10;XQGIwVtZ9iIqW1c1ytJiNBphd2cX3jvUlWPkX8WEUBvyVyzLEnVTcyCdKglShaD1S1VFEccQQMf7&#10;FMCFQCISYqbtWqL8eK1heB7WFfWGWkUy4HKQm8ySh9pshi984QtYXlnFcDjCzu4Yf/AHv48//N3f&#10;w2Q6wXA4wmAwQDveJZTdsP8bi90UeUGUa0ciPXmWk08kiOo6tAVRiVuHfr8H2++jquZ4z3vegz//&#10;8z8HDN3T7mwW5dEBhZdeeglN26KfGRhrcfDAAepZ8U2kNynNvWRKYzqZULLH4JUX0EaF9Heto33O&#10;WwaunT8lIEkiHqkqBdC4dylae6l9Ao+THQZScsN7kbEm/q7milKiqKkkpiCJIQTgowAw4x5r2f+8&#10;l/uj12iaBqYsoZQmOXywoIPWpHzJUvICeGidhChonrt4bngf0HJfp7GWFIqV4j0xJVahy/yQRA/g&#10;fZASMQl8tdZwHcBF9nPHSW3bNjEBJlqhjsI3CIGYHd5H0Q1IhVhraH4+Udm1pX60hlsCfKD9V8eb&#10;DXHsJGE11iK4EOeJ9ANq9rd1fh6TVDlHFR0O0Jqsebo5kNybUZSQgROQblJhbQZjhLK+6M0GLAbw&#10;4hO5V11TXkt6FhN4KEqZwiTwsZXAWgPvuSIVE38ak9Y5QNSmnQO4WmlZ1VUhCa4E3oslCeahTQkV&#10;TwbaVTvrqXP2y5iJr2A3IY7/rxRyFtoSFo8LCRxWnPSaThLUukWjd83tAQiIdhMCGkli261EymdR&#10;DPx29wR5zcjmkngoBIjIUto7EmW0qyIvPYLys+SpiTSv0lQFkCrOUnmXb4ti8d750QU1u1+XOSYU&#10;Z+lhzdgnWlR4BegSsE3mJGkQkE3NfD6PZ6I2Ou5rkVIa74GKHQqK+vc1qaE3DXn3WrYtE/VU8U6U&#10;dSg+it77e0nh9+i6lxh+j693P36/+vazr4ek0EUbdaxIKcBoC9MjYQnnPFxLFTapRsEr4toL+kY6&#10;23FTVspEo2YEhxYt6srRgtM60i8E9SEhC00mwbzgnXNRWtt7jza4WHmTilpE+wKgVMlJHpGMTY4A&#10;ACAASURBVFlnEN2UaWaB/u2c/J0a0RE0gidULISEcnU3NdnQHPs+FTmpizZNC+8EsQOMzqD1IhVW&#10;AiCtNJq64ddO0tWKgwvyXiIqRLS+ADr3QkIlcvbR89Lx/nzwUIZ/V5BYTkwJQbaoXIsLFy5gZ2cn&#10;ij289z3vxXMvPI/ZfA5jB6iqGsYaVPUUP/xDP4y8KGJlOGPEWHGSDqW4l8ZFg+4iz5HlFq51mM1n&#10;qKo5+ZdlGYb5AJPpBO18jtmshcksHWKBkua6pkO+yIewusSv/Mqv4ciRwwgByFnSuqoq3uQdpjOP&#10;suxj/4FjuHLlCnplH0/81E/jxz/2Cdy9excb+zYBBExnRE/N8xK9/gAn7+9haXkVvX4fRVFgPJ7g&#10;9dfPoJrcxe54F73+AFXToppNEeoaWZGjalt4gNHsEgcObOLTn/4Mvv2db+MzP/fXcfDAQfyD/+0f&#10;YDqrMasaaFtgaWUdj75jiO8+9xxgLILS+I3/9u/gwOYmjMnxK5/9FayvbeDyG2/g+eefx5271wEo&#10;ZJkhNVRLc302n1ICw2BHVdXY2FgHhPY3HMG5Fr515GvF88JqCwUCUoqyiAdj4OBmMBig3+9jPN5F&#10;8IAyZEdTzWcYDodoa4e6mqM3WObEyKOaVyjzHCvLa7h7+zam0ylsnsWqxHQ6Q68sEAJQ1eRjOZvN&#10;sLl5AGtrq9i3fz8efuQRtM5jdzLB7mSK6XyOl155BUNVA77CEqbQszn6yiFzZEJf9kqUFjCaAhlr&#10;LALbI7Rti7LsA+gRFVmRX1YwGYqsgM0yDHp9HL7/nTh44ABev75DwkYIKK1BPRujLEtcOHsOd27c&#10;Qv/wASAAG5v7UZQlZpOaFBFbD1fVCF5hZd9+vP76a3jg9Cl4Q9L68FwVVAqZSmILFAgZruaISp6P&#10;1CgJnGXP6QIC3QB8cU95s6w6UbE4IZV0U6WqwpupqIlqLjSubuJmWL5eBIi0SqIL3fdWmvzS8qJg&#10;64MmFk6kH9Zai5xRewLgUgWJrkR1RwjIbIaC7ZEcAxOOvUGpspa8aemWXQRD9o6LDEQyLvcstJMq&#10;EEoTFVtrHatq9Pyo8iu9hDHZ7iTQMvd7PaLKW2vh0MY90zmHXlGmgNdLZdjGZCF48makwJXOF6Eu&#10;i+hPzsGq436o2A+pun6FvqMuC6BlEAFSLQEUn0fEqkmCLl3VynSPJo4j0bSTdYUAGd3KpvepqimA&#10;kJxR3VYIef4hSMJCCZNzxG6pqzq1G/DrtU3DyYtC2zZR7TrLcmQZne38SDqgCauYe+pBlMQ9Arzy&#10;gfnnRYBJ1okklQIiyNWlk8p4RUsufj0CaBZFvow2cU5256lUmIGU13YTMFmbe5UxfZMAPPr6m/tE&#10;+W/sGW0AcC+rd/BBqq+yd8XlKH8gWbswQYmfVUD6HJnNANk/OvfbFXDpGsR3x1FAxtlsyrFnonLK&#10;nmW0Rl3XKIoC2tDfm7pJYJrW8Ai0dhRQVxXm9SyeBZZFtxSvH5m/VcU+hZr9GLmCWdeLnoaG2xQ+&#10;+M57lhTfq+teYvh9uN7zzlPqmefOBdlAjdEREe+qPnkF8otSKiYxANMdvKCvkpyZjiKoj83sjtHI&#10;LLOstqiiMqgx5E2T5dTjoNk/URCbLhWhdS2JYijEfgbhlwOAb0Oyx9gTVEX0T/7Om2sXsTbsnSSb&#10;mWwK6WBs44ZKv9sNsjqHEQtiBBc6QVQKFMmfUA6cAATetLWK4y4bsSC9dOi6zj0nmpmMgw+Ag0v9&#10;ExBxl0T1eOONNygJ1BpKWdx38j6cOXOG0H4bMXisra1jY98+DgbY4iCzcK5lX64QRYaMtTDWolUu&#10;0sh8oAbv1okIA4scaA2vNYBEjZNJVVU1ypKC+7tbW6i5T60/GEAphfFkwsbRGobNggGqVN533314&#10;/dUXcd+JExiNlmCMRVPXcN5hPJ4iLwr0+kMYGKyurqKq5njt9TN4z3veg9XVNVK93E82F+973/vw&#10;5JNPkqciB6oIAb1+D+PdXfgAfO5zn8NoaYQiL/CVr3wFhw8fRp7nmEwmuHjxIo4ePRoPtw9+6EO4&#10;cuUKmqbB0aNHcfXKFTz04EP4/D/9PJaWlmGzDJ/97Gfxv/zm/wilFLa2trC8vEz9mK5BUZRoG6pa&#10;WWtRlj0ARFejqhVNRmmeD6Bezda16OkecqbYWGsjuopAa8hIQO8c6tahbRpkGfn3TWYN1tfXMJsT&#10;hcszpSdkGSxXDQXAkTVQ1zVGwwEd4lmGn/qpn8LHP/5xWGNQlCWatkHDAe+srlEWJQbDIX78x38c&#10;X3z+2VgRoEuCesR1kQLzzo/I11WAUMekP1H2kMxmGI2GOHbsGF69+iyEshbXh/eY1XOcPXsWhw9t&#10;QimF5aVlLC8vw9X0GeumXgCMtu5uEftAKFgiw49AAj68ScieI2FfrKJoBYOkFtg1o+4GnfK1v6z/&#10;K1HaFveF7t6nlEpURNmvu/s5v5/47slek+h/FBj5CGaJFDSL3HCSEuI9i9AMKy7zM5KqJo0DQBs6&#10;0287FSuhxkk1gfYPkyrY8h8/fumvUnxWISRGirzjjH0OZTwWfBuBqN5LICR9jfr7HFdQEcdMAD9i&#10;TljkgeyUuhL3AgKkXioJ4aUyFqC8iskt3ZcIekkf/GLrguLKvCRWPhDFlDwKzcK9RZpftCtgaynv&#10;4URDl3/eKIW2w8LpXt1gfy/NVIJsoXxKxZCqhSG+vlT0QpCqujyVOEshfYd7q4/pPniiQXELQuoD&#10;6wqDSFWZ5lV6/k3TcEVJzn5OpDhZycsSKmhA/IM7e1E3uYt3zM9DPkpMKIHYciJ7l9xN/D2OEyBJ&#10;7FusVyhAdZLUt6rSxuQ1CEiiIgiQPoOAz2l8Zb0hcCyn97CoNKvtGh3v3zEzKCz+Ece8bVPMJcmg&#10;PPOuVcXefU0Ar5wrjsFTpT2K8PDnHI1GEaCYz2aoa2K05VkOZBmKXklAqEs+wNKn6ZzDZDJBURBQ&#10;KN7AxpKoDSlq2zi/u2redV1jNpvhox945F5S+D287iWG36frXe+4Tz37/AXCfgLz+Q1X47B4oHTp&#10;DLLnaKWj4AoCWV3I4Q7FAYiiaqIyctjTD1PeQoEMbRQaIbQxsaSgLm1uWilkKo+BTOiYv4uMtVYZ&#10;lDKsZqeZJrGIwgfodMOB0iAKIoiC6TwFAgoB1ooPl0gVK05yOxsyVy8JqU+ejQgKQXFSQSQ7GJOx&#10;SIdKQY5zcQy8q9988MhhDkS1PkH3RJo6Jr2WAiOqPnL4JQeKDwjQuHz5CqqqgWNfqc2Dh/Hv/sO/&#10;h8mo5088FE/efxInThxHXmRQWmE6ncIE7pHgYVWs8KqCjDGJ5QTDIRQHaJFWIs8uHigUJHgfGC03&#10;cG1A8BpF0Ye1JS5cuIxev4+VlRWsrK5hMpkgL3L0+jnqukFRlrDWYnt7G8fuO4VzFy9ic5PGZHV1&#10;FW3rkIeA2WyOeodsI8pyhuXlFezb2MArL7+M++47iaaucev2HaytreE9730f/uiPvwxjNOZVjTyz&#10;KMoSIQD9wRDvfe8HUJZ9jCczbB48hDt3dmBtCecCLl66jENHj6HsD+ACUDUtYA0eevRR9IZD/PTP&#10;/Awm4zF+59/8GzQVPe/jh49ge2sbmbV45JFH8OyzzwIgpLNuSE1tPB7DNQ2yLENmLeqqgs1yDtSp&#10;Um8t9XcqAPN5RevCBfbSDMiyHHXVUPXFe8znFa2noOBYAr8/GGI6o17f0VIPd+/egs36ZBniSCwp&#10;FAp5VqLXG2BnZ4y6qVEU1H84m8/hAlGft3fHuHrtBkZLq5hMJ6hbD2sLKJsTemzI0HzeNPBKoTE5&#10;GltgtyTK0lw5ZJkGgoHPNcomgwoWZUvrpbYltNZoVAOvPBQcvLJsnxJgsh607UFlfdjeCP2V/Xjo&#10;8ffhj7/+PHKVwWgaBxtaaKdgdYlXXnwZP/LRH4JSGkurK1jdWMfW3duo24ZQZCgo5+GbBteuXYVW&#10;JHWuoGBDCkPJkiABUUpRHY8SpCSF3O0b1MykkP3qraqC3au7V4QQOnL9EhymIBt6sXdRll/3NaWH&#10;yxgC21LS7Hj/EWEUrvbI/sLvTxLvncQ9dKyHvGfqKPZ8JtkHVOwREqBRRGLk99yewFYxgAkFaJ9o&#10;epLEpaSQxj8vihjLStLqPAFYPniURYnWtdQvroVpoRBAY1EUBefCPiaMaWzEcogARIDoupKI+uCh&#10;0e23EgouBeak1EyfXZtk1B5Vnzn51XsCb40OpY97+gj39EDQCQhFEvjwrpuciY9iEjqSMd4LekoQ&#10;DyQmS3fuUr+WgjFYADKpcpjYLjx7sfcSwErUW7u9YJRoa/lBul/VXR9yNvJrqw7NGoDXOiaFshY1&#10;f37PZu6uTdRPqASayDox1i4kinIvHiFZU8lPxMS3A+RAQJVUpQMn7wjhTVRzSpLod716c0/xYtLJ&#10;9xyreV0gXP5AVDrVgcR0AsTTlKvpDLhIvBcLBMJCUumjBZ6XcqLHij8S0AQsMh/etGdJxdp75EVO&#10;wLFScHUdq4GamWjUqkTvabOMLI4yG0XO6raNIIuAClJRRwjIchZZArFoRBBLvA2NzeIeLImhJInv&#10;evDwvaTwe3zdSwy/j9c7HzuuvvPds0GpwMhrgBi1d+kYUJQQCS0lHjjxcAB/P4kukO9NaoYnGmCi&#10;KxhliObRspefcnFjIcoKB1Idm4i9h5X3PlJ5yoIQn8AbgRwUnjddpTUp4nlRrUqKaSF4BEE1vY+e&#10;iIJEx4DLk+qnHIoKgmwivpYEZMYYBM0VVRCNpA2EusmB5QIQ4KGho09PUjQFtF6kdQnKmwIquU8X&#10;aTZE0fHC+4iHyM7ONm7evIWWUd7Nzf2YV3Ncv3EDo9EIrqW+wLqpcPDQoUjrFeNXoYI4x5Qo2djZ&#10;30k2WNpkDbShw5QCDsSkfwFo7FxSmaibKeqqxsYGWU/M5nPcuHEDN27ewuFDh6C1iX1ek8kEwVM1&#10;ryw1jh49ijNnzuLE8eOYTmcoigKDwYAraQplUWJ7Zxvj8S6Wl1ewtbWNyXSKpaUlbN+5hpWVFZw6&#10;dQplj/ot+/0+wAlzXTfYt28ffvlv/A2srCzjjTfewGuvvYZHHnkEn/jEJ/CP/uE/xIUL5/GTT3wS&#10;4/EYg9EQw9EQV69dxQsvvIC6rvBbv/Vb6BUFTj/wAPavb6CqKuxubeGll17EpUuXkGU5Lr1xCRvr&#10;G9i3fwM7166hruYYDoeEoiKgbqjqlmU5+r0+qqqKCoOWe09z7qlwnpL1JIaUKINVXUV2QBQQ4blL&#10;xvUO+/btg7E93LlzB1lWxApOXhTo8RhVFSeGoAO5qRsMhgOUy8u4fv067t69g5XVVYzHYyil0LLJ&#10;dtAqUuXW1tYiALQYoPLcWJwoMeBWYHsNBmM020eYEAB+bWPJ4L7XK/Hwww9FdoTNLXzjk/1FluG1&#10;116NiHOeF1hdXcN5XkNCo/RMdbt582YMQiK6DcmJwsI0l+Shm+DJ/ilrutuD85dVCN7qiqg809nQ&#10;2SdVB6CL/aQx+AXvfSno18ZwYqLgtY+UO4RARu1yHgAxwZVAkSpkYXFvkjFRpKob+36Uin5+UCnB&#10;A+9ljj37JCHQ2kCEWsj8mpKBAESKICW2abzBSZISld+OeBrdMu2rsVLL35NKpEdnLLl3VkdwNMS5&#10;6r1HEwLyTr956NxIV4kxjZ+Dc5zUcnVblExVvLs3X4rnv1TetFJQXAFxrl0ItFUIMREQuw4AqVqs&#10;k8+tDyECBxHI23NJn9XeK1LtalKzTut3McnkW49fo//vgIRxuneACxVS8s/MIGnVQEi9e0oZOK4a&#10;ytmqumMYiFmSvIMdFBYpodKXL2PcTQJlHsq6XLCKkMRRm87PIwFAnY9F87KzNviBd4c7ppF7wKCF&#10;3kPVAWTRBV953cuvdV63y8YQwAVAjK20ZksUeZ3Oa3fB3YXxCVRUUAjQIm7VYWGk90qg11tdSik0&#10;dU19uExBDp056bhoYbQBFJC5jNhLzmPGCtMms7FKr7RGYBV4Ywy0tRgOhjBGR/sKraiqKMNU1U2c&#10;q+TJTDTTD73r1L2k8Ptw3UsMv8/Xux8/qb77wsWQZbQViK1CQmsZ4YybBKjhXZQyAQAeWUbCKKkv&#10;z4PwNOqHs5mKwjGxgqTY7yo4aHQQczryIcIG8PpNGw0g+R+9NlRX6UzFjRzOwYcWVrFqVfCxh4+a&#10;+zkwCy0hjUYxtUPMdKkq03qiRcrh7r2Hh4OFiVUwLz6CkMNGkmlPCZkoq2kWAuBEMbBstiiQdrn4&#10;ctimfhRRsjMRnQ3Bo/GkaglNfZMBAUECQyhcuPgGtnd20TQOUAanTj+Ei5euAMrCeYV5PUdZFMh1&#10;hoOHDmB7+y6KokDTEq/f6BISjGhroLRsxII2tgggTzulFZQLsDb1VBG9NcQkRb6uNCWSdV1BaTJB&#10;hwL3JlqU/VWMlpawvbODM+fOoSx7OHz4MGyeIwDIygJQGuNpg8HSKh54+DGcP38ehw4dgg0Ku5MZ&#10;8iyDYyGbsuwBIaBChSOHD+HypYs4ceIEHAMGBw4exOHDR3Hl8iVKhh0FioePHMEv/dIvYXV1DYPB&#10;AKdH61hZXsMX/vm/xP/+j/8JlDG4fvMW/ujLX0ZVVbjv/pO4fec2AgImsxnykipcVilcvXoVzz3z&#10;DKaTKR1gzuPo8YOYzqY4dPAg1tbW0OuXGNx/P27duhkN1oOnBCPPMtR1DZtlaJ2j4DYAdS0KbzSn&#10;6qpB8BQUEY0ULDhhkh2NIdEbA415VWEwHKBpGvTyDL/6q38TZ89exu/8zu9G9Ng5qkpnWQmb5ZjN&#10;prR+lUVR5KjbFn48Qa/s4+btu7h6/RZWVjfgoQFtYSXAU7SfzKoajfeoVYHGBHhDokU2NKBqPe8x&#10;vF9IPmUUrQONlgAfeGgV4LnPDlbDWA1kObJ+H5XOsHHkBIqVdUwnE2gATmtYIRa4gMsXL2NnZwcr&#10;KyuABvYf2GS/TgPtPNq6RggK1WyG1uxgOpmgWF1GXdVAkCrDIoBG65v61TrRZkoUOHhv246Bs0oJ&#10;m1xvJfrRRd2VUR2gaiEsRgCisIIkNdLvTMYaXNEDKyxzsAuFDriTevoW+h25wie93LIHopMIKZUC&#10;9ThG/Ew7BQ0KTJEqet0HHsUlOMh0rQgC6Q4NN33eFLR6TqaQzhMA0VOQP1RKVqQvrEk/G3vcTKxU&#10;yjg771HXNSuyalIVVWI5kxQOXdMwyJgsTOCpsxzMLhGbjBC4qhGoL1AUbeW9A1z8WYDeS/r5RPFT&#10;gBYBLD08Jwwx/YGAEhqLgIzMre5/3bYOSQAERKHqS5bAUYjvpPSSiiol6JkoTjuk4tTBKkJ8bw/4&#10;BLp67hOEAELyLPnZNQ3ZCRkWIJHXlTkpHpDeO6rOdbIxHxKdU0ZHAGb5/E2T7DTi1RnjBTAnJNbO&#10;ApjNCXB8P/4sEtN0q4rCigpIWgx7L2LlSLyE+LuqU1yVvQhKpTnTue/gA1r4haqnAAb8EWG64j7d&#10;pFl1dxnEuKw7h+Tzd9kRXQqpfL91LX/WxG4g0C3AKQLmgkljEQLFRpkl5knL/dpxrXB/aUpS03yQ&#10;sdMc2zpRWtcJ2LjXU/j9vd7awffe9T29Hn/0mJIEpHtApsMAsafC2mSam/6jpl+lxefJRIRHmtCp&#10;bG8Xgh6iViIGqPJ6ulOlE2qUIJMRteONxVqLsig7G7CguoufMZkLd7+WBGe61hF7qTQSP/Bvpe/z&#10;NyVYadsWbdOgbcV/kA5paXZO1VXarGMzOQeIXWqMHLxS4fOcVHcFGZI8uOIPLFUX7t80liqJWuPO&#10;nTuQygIAHD16FGfPnkWv34NzLoq7TKczNE2Dc+fO4e7du7h9+za2t7cxmU5QVXNKqjkgBNiPsXVR&#10;GhoKC3YgWUb3QBWXBGUK8hp4vJdXyLR+vDvGbDbDdDqh6gyL9vT7AzzwwAMw1uKFF1/A9evXkecF&#10;FBSqukJR5HDOI89zbG5u4uqVKxTQtRQwLC8vJ3GLjJQ6syxDv9/H7du3ETxRTkMAjhw5EqvWWmv0&#10;ej185jOfwWAwwBZX+F57/XV89S/+As45PPjggzBGYzQa4oEHTuMjH/kI9u/fD+ccqrrG6uoqjDE4&#10;dOgQHnv0MayureLTP/1pPPTQQ+j3+3Deod/vwzuHI0eOwlqL1ZVV7O7u4nOf+xwdfgCquooUm+ls&#10;hmo+B0JAn4V0ZB7Kf01DIg2SFIiXoIg6xcq3kr4dUg4NIeCJJ/4zfPRHfgQf/shH2EuS1qP4a2YZ&#10;rTsJ0kOg8WtbUjAkQaEaN25cR9u2UbWOqq81qoroQkor/nmaG2JQrPesCQliJfhZqKrwtBKVXyDt&#10;Q1mWodfrwbUOo9EIhw8fjuMjdD/JTmazGW7evBn3wWPHjqUkT6nYoyk+oFevXk0Kg1KiQkLa00Xp&#10;juxOKVB880bVDb67+1S3oti9FoJ5pIqK9H7JnrRI48LCPAmeEqGoYqwQnwEC09xCN2iXvSYxHFzc&#10;mzrv60gQqWlSNSclaL5zrylIlHMgyzLaO3RHuTnNhDjWNJ4MnomSZ3ev530mJZbpTPPeoalrzOdz&#10;tmrq9tDJ3q+jIEaW5aSQqsk8u66p32k6mWA6nXAvMHueBeo7bOoG1XzOY5dAU/kk5MPL1T7H9NbO&#10;Xu+5baCuG6Y7enRnvzzrhoXAaA6ZpJDJa04qb/TsxQKA+7GsWQAZuv6BMo+6/cTdGEHuwTP44bnS&#10;K+yV7hRfnLp7zmJ6wQgUxKRRnmHndUUVW4BXx6CoJOTprJcqGvU/U787zxeVQAeFTr+ko7nrmB0R&#10;xUo6quJx7XS+v5clQAla2sMkdYtVt84Hj0nlnpglzvXO/UWAiOOtCCYhgWaCosWPiLQ3StwlNV0B&#10;Ybp3L8l0+vw+JZl79g256SgU04njJF7rVmX/shiMgAXNjK3FiqnWGmVZoigKVv8V2wsSLmxqquZ7&#10;n/oTJWkUoIBAHMdnYhuZZj4Q4FAURRRXstbeSwq/z9e9iuHb5HrHI8fUd1+4GET9UoQH6ADtNsUj&#10;bbqM8VHgUqdNwCS0KPWkBJgg/R+AUsl7kDY1yxQC3twCFjYRa7N4oEqAmRqmFQCXeO0hwAcH0g0I&#10;gPIAhMbpuWJHvRj0/vIzaW8WNDmANhQSlXEAPCu7kYaNUnJgtPSewYOaLz0CkpCPUoCx8g4tAjQj&#10;qKTmppSJSJhUbEVAoHUtvE+bqvceXnU+rw9whuhD0g9gFNNxXUDbOly/foP9rAyMzVD2B7h69QaU&#10;slCaKy5G4fGHH8OP/uhH0R/0MBwMcfPWTVRVhSuXL7Npeh+9skSvN0RZlsizEsYazOYTQvo4kNaK&#10;BAKMtXCuioerhMTU7+Lis75z5xY21textr6Cuq5w9dplnLjvOExGyrJZZuB8i4OHDmBtfRVXr13D&#10;N55+ChsbGzh58iRmTYteWWI6mWB9335MZ3M89/wLeNc734n5vMZ8XqHf60WZ/kG/j+AdThw/hq9/&#10;7evIC8uHShuTcQBYWVnCgw8+yEEPCbs88MCDgMpx8uT9+MY3voUf/uGP4uaNa6jrBo888igm0ymu&#10;37yOv/qxj2FpZQkvvfgSWudw8eJFXDp/HkeOHME3vvEUZvM5gIDDhw+hbRv0+wPcuXMbVV3j5P0n&#10;8ZM/+Qlcu3YN/8Uv/iKefPJJnDnzeqweckaNstdDnheADeRh2NQsxhBgLQErTdNyfyIBON57ZDYn&#10;+fWWbGbmzRyZJcn9D37wB/DEEz+Juppj//59GI2G2N1pOfEMaBuHLM/Q7/dwd4vQ3OXlNUxnUzgf&#10;oLXlIMvj0huXoYwBHNmn2CKDNhaNbxEY6Z/MZoCjNTlqqTK61LQogkGlAzLl4W0Nbyxmlj1JUcMp&#10;hUE9hXMerbLcjyKVdo/MBKjcouj3UANQRYEj953EC6+9jgZAbi18G+ACrVQXPC5degOnT59G0AHH&#10;jh0jmp5yACe6ZdFDW9eArXD+3Dkce+hBDmSQqg5cyUCHVSF9xRHAIW18RCpah8q39+qi3HtBKwED&#10;gkoVhuCFWYB4D+B7kCqIJCiCnDdtG30IDSdXkrQ456IBPE87vgfExCFjsQcTk3NEWmoEAgXRj+UU&#10;QMzh6qaN6pqiGhr9WxFYLIj2dUkOZByMIeGcBOoBIWgZaihgYd0I4CMVQKJJ0h5vlFQDA6SfXGuF&#10;+bxGntNn8i7ZfOR5Hp9RBFr43wLINE2LoixSJUnRGHcrZ6kgQ9G8DtKGgM4ZG+gMCmQ/oqChVLKU&#10;kCQjmaODTc49QuiIs8ic8gEihrbos5mubjUsAZesTt2hyRJNHeimPWkqC1VdBGneuh4Qv9d5nW5y&#10;INVdgC0flErG5NYye6XLrOnG9qozNxY/G9jiZSE5E+AXKd6IYyFrrLPeu9WyOE4+wEtrDsR2SkdQ&#10;gx/Hm4Ek9ZY54uJYdeIven9WEV6YTAk4oURSx/7nENtukMY3VpRTDCbVW9m/4t7GiSeNk4xreNNY&#10;yNjJ1/buYZHOa1RU3CWmVgIftNbY2dlFt3ihleY2F15rzkEpDasTkEZU0uRfLf2/insPPYPchtWD&#10;pVXi/Y+duJcUfp+ve4nh2+h6/NFj6vmX3giygcoiNEbUnhKaRxtZWNhkBUHu8syDD/DGRwQpBkBR&#10;PZMbl9uE1u4NhOhwrWNA0OWsy4Yduj8fUb4Qkciu90632gfQVphlGW8mbs97J1uPxeZqktsW9Mzo&#10;xftN1NdEh1GsQuhDgOL79p5opkVuOocn0SuNlmSxfdOGK31+0g0QUUthyVhK5NvGoapIcXF7Z4fQ&#10;t14JrQ2m0yk8HDKW/W+dw+bmJlZWV9A0VNEZjYbY3NyP6XROPnSTOcaTCXZ2yNC+LPrI8xzDpT5V&#10;nSyZ0QdFfW8IFJRlEEXEEA9KfhpQWmEwGGA2nwFc7WlZCKeaV+TDV9cYjoZoHf3mgw88iNl8hkuX&#10;3sBTTz2F+x94EEVRoNfrYTqZYnV1FXme4+tf/xpOHD8B7x3apsVkvIvMWlTzOZnFZ/oXVwAAIABJ&#10;REFUZzn27duH115/BcvLyxgtj3DwwAG83OsBAH7sx34Mv/arv4Ynn/x3OHbsKA4fPk7+ZE7xHA74&#10;zd/8X5FZYN++fZhMp7h27So2Dx3EhfMX8NKrL+HVV18FABRliZyrt6OyjzzLMBwMMZvNcXfrFigA&#10;BNbW13HwwAH86I/8KFbXVrGzs4Nbt27h5o0b2N7eIb+9Xh9lrwdrM5qzjg486c+Ic1E8nHhOReW1&#10;zEYUVSuNnC1HHn/sEXz2s38LGxtr8N4jzzMcPXoELzx/juYaV5uMyZAXBXv9eWxvb6PslfDOYTqb&#10;oihKlEWBW7duoW1pUjrXQnsRFOB+sUgLT3QoCXC7lRvElZrWbAxyOOnoXpp96DSzFRrez/ZvbvI6&#10;Ssq4PhBN1HuPy5ffwGw2h82B9Y0NUqdDQGioYmKNRds28G2Lq9eucfDvSfpdMpGQgquUwLFcO/tz&#10;GS2efSQIIj6o3QC0y66QMeoGVHEFKUVCFkh7LgwlFpb7BuezWdx/U2JI1jfiSQr+etu00cOPlDC5&#10;v1oQf0WgYQjkNzivKvioPMieeZ0qRqz+cLUCiuiLUb0xBFgkyqH0qVPyxgGl1rGylvocA1fYfEwk&#10;Y1VCCkY8PnmWUzWoadE0Lj4bSdZF5AZIgjpSpWod0/Bktw1iok2qpAVXQzJW/pXkETHxQPRlBHhv&#10;z8yCJUjc96XSpzo0XK0xGBQU3Eqlz1NATiwMv6gCGc86FddM3TRRaVJzQiXvDSRl4cXKcgr0RSm8&#10;m/Dqztqlcznd82J1W0H8fWn+pnUs3w9Ic2IxYaae/5zP5zaq1JLKtWgDsEYtxJOxq4oKgFVMVQQk&#10;fSCg2loLZTS9boeuHeeQnK++4zPIZ1b8mZDWpmRUVHFro4aCABEAotqnJISKlcnpffn5KFIfkPkb&#10;rav2Ph+e/9bYuL66dEq5T5nLAQwWuD1gE4SaS/dneS1LlVvWW6euGNeDvIawU/bOozT+6drb35mU&#10;zJOfagQFlMLKyko8wyOFuUP99CFEILppGox3dzGfV8iLHIPBIMZJNI8tsszGXkJSnKX7uZcUvj2u&#10;e4nh2+x67OEj6rvfPROcCwiGTbMDeUu5zuHbtA51LR5xOVRgA2UvTe8mJV4OkTa4gFZDNjwDZRJl&#10;ybBvmwicKAVYprnNp7NEL5EDCQo5i2MYo1HVNYyxQPDIywJN3cDaPBqHqyBy6B5K0aaKUMNwhc17&#10;+txagSogijanQb9PQUkQZA7xM2idow0tjKWk0THyRcE5uHpH1CCtDRuaAyG0QGjRNImiQZuzi0Gd&#10;VpY3SkHouSoSNFeAAix7QgXLVgKuhc1yAHPcvb2N7fFtVM0Yo36JzX0ruH71CkLwKMsBS3lbuKrF&#10;fSdPo648bFbCeQUfDKazBkFZaBOwvjFC6xy0pqV78+Yt3L29jcu3qAdjY30N/X4fvbLAoBwgMzlc&#10;E7C6toqtra1oDOxdC2My1PM5LDTaakI2DS0dCLdubKHMR4AmqwqTWVR1jSzTcG6O2bTCeDLBoJfD&#10;ry7h63/yJCV2oyXs378PZVnC1Q2ObO7DjSsX8cgjjyLPMxTFCRZNqWA0KZP54LG9ewdnz53Bf/JX&#10;/gpWVlcRgsGHPvhB/Orf+q8wn1W4dXMbK8ubaJ2G1gUyDlizssAv/fIv40//7D9gezLFd557Hu99&#10;73tx7uIFfPGLX0SZZdje3oZpgbatsbqyTIdRPUM1r7A72WaPwTnGkzGKcoi2rXD+0hV865nn0Dii&#10;OK5sHMHHPvkz+IPf+7do2xZVNcVgOIIBzalQDFDP52hcgAsKTcs0MWMAa9GGgFwplP0exrtjAAGt&#10;axCCQ9028LA4euQo/pvP/W30ygHmcxJUqBuHkycfwHPPn0HQAZWfIc9HmDRTIFPI+iVm8zmW7ABo&#10;aihtkCnANTUQSly5fJl68XolDCuqFmUR+8KsVmirGtZUaOoZkG/QHFclvNZQdgCnNXIXYHWGMijo&#10;oOEVVWpaTYGOCRbKASo0GAz62EGBfjZC3d9A3VtHhQzTeoYPvONB/KtqjLIsULgWUzWE94ApFOCA&#10;5194Hj/3cz8HpYHlpVWsb+7HpUuXMG1mMP0cM1ejbhus9/bj5RdfwcCMULUVbE60xLLsoRY/u5YE&#10;EubzGVWWGKGnuo/iABEAGPgSs28RVmGGRoAwG+h3W67yorufdjxpu55hQSloBmiC92gF8ee5oXmf&#10;tQzG5Fke14dSQJbnkWoqyo7eE+UOgb5flEQpVkBE/UPbwhvpMQakfwhSZfTJTF1rhbaukGUZcpsh&#10;t1TBa12LlnvLAmQ+WyiuZgYfoJiXYfMyUtjjuEVPWKqeh1YBQQMe8AixvaFtW3gEpq0TgEG0ahcp&#10;ZgoWgAZhg9JbbSLYpVRA05DwjPeB2yfIo60sQwQQKu5HpYJdQJ7lxH5p6TlWjYu0aqNJ3VSpDHVF&#10;yYXSGSlcO+qs1Srj85ZEqeqG/d108mCjXi06iIMXP2LFvpKsxG0ogxcwQKpHVM3RaJsKwVM/ckzC&#10;OcF0bYugNdqWkjHLipEIJPdf1zWyPI99Q5KkAJK8BORFzvRZ16n2yeoIaBwF79qYuD6kLSJohbZu&#10;obWPVMZoRxGkR7DlypeNVV1tTBRFco4YEd1KLt0fJSlW2wiGC5gpc4zE6wQB4apjCLCGQKkFkS9e&#10;f0HRz8kzkDWrVIDJMqqIhkTPFIsvGj+PxlPPstDloYQFBYQgSZUAVtTmInGTVOi6ABM9DsX3xfYc&#10;gqzQJ47Vwm6iSmBWS3PQKOQm48/lIa0jtH4p9qqqGpYBKs/V+6atqc9VKeRc3RP2gjy/uq4iLmiY&#10;+lw1JBAjyaWwyABgOBxGiwvnHObVPIKitMeaSE1t2xbaGDx2/4F7SeHb5LqXGL4Nr8cfv189//yF&#10;WGIj6llGlZKWm7D5UPe8iZAYBG3ykApeSH53AGIlLwDx4BJe9850wnYZJJTgAIh5aQDR0ABSTBSU&#10;SIxrjbHcQ0CBzXA4xGQyxpUrVzEcDXHo4CHUDQdTvAEao6PgTdM2yG2iZsjV3QAjai/VUEFEBfxk&#10;FFPQbE3KMBFt08pAWQpqAcQkkfqzPIym5n2ha8UeCKkwSvVWa6gs40NAZM4djKLEXFny8FOMnHnv&#10;cXdri1BF7t8cjobY2d2BVBqVGNQXBTbWN+iQ7vQ0tW2L6WyGzGbI8oIPMRqP1dVVrK+vw2QaW1t3&#10;sbOzi+vXb0AFj+2dbTRti6XlZcznczRcaVGKDitjbfQbOnL0CKqqgjYGg0EfW1vbOHv2LHYnE/R6&#10;PXhF/ndFQfOlYNP7leVVHDhwAO945GFsbW3j/PnzqKoKRw4fwfLKCqbTKW5cH+GNS5dw+vRpKKXQ&#10;Ni36/QHatsFsPoPWGo888gieeuopqirt38QP/eAP4r/+9V8nYEQpHD58GMvLS6gaqoRWDfVljkYj&#10;nD13Fmurq7j0xiU8/s7H8drrr+H3//APYYzBfD5HYDSzbhrcunkTvX4PWgdKdPMcs+0Z1laHOHDg&#10;ABoXMJ3OkGUZVlZX8O73/ABLdZMNxTPf/n/x4osvYXk4wPbWNgY9CuRbT/2h3jvuh8rYcLyG8x7D&#10;QR87OztoWzK3n8/nLKhAz3Lfxgb+57//93HgwCbu3r0LozULOhS47+RJSA+tYlsXY6lCogWxd8mH&#10;lMRQaE7N53NMpxP0hwN63p6C1aAoMWh9i/l81gXCee0BqZ+wQ8+Kay/RymPHTIcJQEGehs4y6isz&#10;GsvLyzhw4ACKsmD7CSB4C20MAzke165dw7yaoz/oYWk0wub+TVy6dIlBC1ZlzTNMxhO0zuHSpUu4&#10;7777MKu2GGxqIqItVCaiPHElRQGshxLRdiCp/wap/nfYA7Hnmn/W7x0TBPhW5O65Qql0FKFwziHL&#10;LMCUQQG1xG9WKoXOOTjtOmMtZuBCZfQxwEuViRD3or1Rlahh0t7DjAjvqac8pzPEOcfJkvRuubgP&#10;x+RAIe611JeaKjSGaaHRoxPJTiGOg1LR684yO2JezaNJOiU+SWyGAk3zpr0/9oTDpvOAqzbKcE9X&#10;UDGwJp9GGQuybuqeec45zNwMdVVj0B9xC0SIwW0IgcyOdFLMVhycRwaMpjRYLA2kHxkqCcQpRQJU&#10;C8JwnaMLIB/N1OfL6pQ+9ZbRHCCxGxKCQfStTMJpSfF4MhnTXt7vYzQaYWdnd6GqnzwAac3WVQ2p&#10;Ekrllqa9WGowQ0nGXCp0IGBU5jeQKprCIkoiPJIQp0qcrCBrLSfYtNZkficFc0Txo8B7Ic1F9ueV&#10;d4/zmCtwjTCMFiv8Um2UirCsYwSwdyZIUCWI0m2I9waV9kWpVjZ1nVRo47ik+4g9hnyPcUQZ0Anp&#10;0YBHP6nCAgs9ll3aq/zbGM3zjfc5HyIQLz8nCbsC9XySNgABL22HjSXvp3za84XRFT9LZ13uvRfH&#10;BQYCOSjJLBm8EsZC/Blm2TxycvNeUvg2uu4lhm/T67HHjqtrt+4Epah/wxiDtsnRsFqbJEBRIKXW&#10;8ZSRJnpCl6iPgdBrB2hGvpRH62pU9QytI6WwrN+ngNaRUImGgmJEipDiAG4toA070OKGC8iNAYxB&#10;28zgncOgLHDk0H7a4FwNAxE8YGoHo1YODq6pUbclFBTqBnAuILMBZLXWMdsNQp3lIJSRcPiAuh2T&#10;vQGoWZtQ5gDnyP+MEPdF1UEdAGtJbtt79tYNyW+MCwwcEFFVT2TjJaGt5hWqqsLG2ioAogjOXIMi&#10;t7EKcfvWTVSzGVVAXYvVlVXcunmLkNKWrC60UhgNBti/fx8h/20Nk+coiwJaK2QZ9XBIP4PjykVm&#10;Mzo0rcHS0hL6vR5sZtFUFVbGK+j3ephOpyhLEghqqjlZKTQNFKivYDweQxuLPAegFCbTGS5cvIh9&#10;+/djn6bG896AVFGdqwFFQiDeeTgXuFfGYv/mJpaXV3D58mV8+5lnMBoOcfr0Azh85AigNM6dv4BT&#10;p0/BZjk31CvkRQnXOqxvbODY8eP47nPP4ZNPfBL/6cc+BmMtoICtu9s4duIYdsc7gNZoWo2i18ON&#10;m1fwwgvPkHmupST5//jH/wgvvPgi8l4PdVWhrWuisqgWWSaN9BZlr4DzDWZ1g96gwPr6Phw6dAiH&#10;jhzHU089hZP3n8L2zhg7u7soixJN22K0tIyjx47j+edfBNmmaPT7A2zv7MCFBkYF5LlBCA7zahYB&#10;ncxaTMaktjmbeVTVDJ5NsZ1zOHjwAP7Of/8/YTBawvmLl7C5uUlVTe9hfcDRo8eQ5TkrVlIvo81s&#10;RH6pj7FGYQpGij3dhyd1t9lsRrSenChfTdMiKCCzFo1rceP6rTjfgZQwLdCROvSi4ElJE0rBcAGM&#10;jWQoWFUKxuaweYmsN4LNSqq61C3Kso9DBw9j6+Y1XkcKZZGjdh7KKUwnY2zduYN+/yC8dzh08CAQ&#10;AibjMXq9Huo5BTNQDteuXMXn/8nn8amf/hQeffwUVUmAJG3Pga42JqlsBqbQc2AuQJBjA24VF326&#10;BJyRvSNSD3WithlrkyVD7AmnqpBviEmRAjvwPspBGICiKGGcvAfdqmMgsHUOvZJownTP0u8lOJtK&#10;fwc6FSfxtPPwQZIIHYM1CdC8p2fnfAAYqKLEwMSItRsYSqISOuMIJYFluo/AwSFR46gS6AixRJaL&#10;0jMJUkApKO2hNIONFrBeQ2lKhltXA8qxujXXbiUJCB51xRUt3e2fImVvrTWqioSt6HUCMm2hDWjv&#10;1UDra0ABWa6Z/RGfPhQ8nzm0OgQICYJlKvIR1lrDZjYKIsXET0laxe0PIT0sz3M0NC6CmIYrwzGJ&#10;CPTeAoZ65+CVp1Z6laxw5AEUOVH6JT7Y2dlJPbZyT525HeLy1jFRlHMvqNSzKT8vyZqABnsRifQ+&#10;iW5IPovy1ZQgRRsUPs+hES0cwEmMgiQSYWENdd8sJmQKMMG8KWkREGJxX2Mqpk4gRhqhkO6T17TX&#10;oloABt/5eYi5cGDgCXFA+ZkHGJvxffsoPqOUJMd7kixJPpE+E3yAVCW7P6jVwi8h5vAgYEJ6nylZ&#10;71iMtC1XsQnYb1zDgmMJlAo87xTvY60TWq6ANmleLNjCaB33QilMKK9Z+0J8SClGNdrg8QcO3UsK&#10;32bXvcTwbXwd2FhT46oNTmgcg5QMOi+HMm2umckXlCoJXebNpoOCQSUU1zPFwbUOk/EYRVkiy2xM&#10;LBVXzBzLS0tvAMCb+p7KWdPUaJhG2jQN7ty+A+ccNg8cYC87RFVEUsLK4+FeFlncsFvdRlQXfLgI&#10;FVbuXzPVQe6lcRTsNE2DuqkXEkCl0yYuQa1UDONBEXSsfsiG3A2MXacXxLAyrCiPlmW50ODdlXT2&#10;3uP69euRStF4j5WVZZw9ex5lUWBec4+m9+xP10PDqpEhAFmeReRcK4WqaVEUlisAJEIiNDIAaNqG&#10;etmCx2g4wnA4RF3XaHhMDCuXWq24GkeB5Hgywe7uLgJIMfPmjRtACCiKAnmeY2dnh8e6wWA4JMXV&#10;3KCpyeNoNp9B1/S5T9x3AifvP4kLFy7glVdeRtnr4fSp09gd7+LFF17Eww8/jLqpkWUZZrsz9Pt9&#10;zGYzrK6u4P/58pdx4sQJbG7sI3uLvMDuzg5eefllPPjgA2jaVBm7fv06fuIn/ipeeukl3Lh6EVtb&#10;23j1tdewtbWFnCuF66trqKo5jbFzkbqS5yNKbr1HWZZYWlrCeDzG3a0tzGZEPXz/+96HP/mzr+KT&#10;n/wkJrdvY3vrMkTR9v6T9+O7zz2H23fuoK5q2KIktJQVIUMIKMoCRmsS3un3cffuXfR6JcbjMZaG&#10;IwpijMHf/o3fwMrKCqp5hSNHjmB7exvzao6l0QhN67C6uoKl0Qg7u7u8hlo4R/ObqIs69n6JV5hS&#10;SQVuZ2cHmwcPdap7iOtGAdjd3UUMLDhYifYPEmTHgJECVXmdbkCjVBJ4sNYizzL0BgNYToDzPMf6&#10;2hoOHzmC89xTCihsbW9jMFwienFm8ex3n8VkNsH2NtF866pGlhNFu25qOO9QqALj8RgvvPAC3v/+&#10;9+PhR++D4QBUqpWOg7dUBunEHxJgCiIvzALdUSVV1BvkuEdJzM8JjKKASTO1n6Iu1am4IAa7AUlY&#10;K1ZbOsmHUEWlVw9R0ZgSs4yTgZbVLU1GlDsfE6Cu1RDiPicbPoGKLftKGq4Oupi45UUO17Q8DgQk&#10;Kq6EyevFAJafOx8NFKAzdVOqinQm+agQGgKpI6fqj47VC1FFzfIsBvtS7e0m4ZTA6fjeQPrsIYAr&#10;VjK+NBI+BATXwjlEX7S6lspkR5WapgO6PoCiQKmgKFnh8pJSoOg/xJSBzlFH9hZQCor7S6MYmZP1&#10;QkG+hk7JoifFa8P97whkfi5nVqrSsJ1J6NAh25ZtSgDwmMoamLO/nCjMUlIgPZp7qmpIFcfYd+oD&#10;zdsABAGEZIIhKSmLKi7R8em1ROsgFtX4DEbCZuiF4t4hz5vYO4pFh7oVOKW5D5ETPGmBSeDA4j3t&#10;7QcUAZQIGImtCz9F3UmKJfHTvP601mhDu5iUKVBvIq8Lm9mo2xCTdI5doMU6C/BeAzrEsRJAznQF&#10;geL8lnkHtiTq9kbKfkufV+K1EFJ1UfZiBQDGRGp3keco8hzB+wim5dzLLes33Qci8CXrMamxxy2G&#10;e3rpfqyx8DrZVCAI0yBRhV1LFOp7SeHb87qXGL7Nr2Fh1fasDa1roVlBznPjcldMpq4boLOgTabj&#10;oemdI+65oMy8maqgYCxtNqvLS9xfFxY2VNlso1SzTz48wCIqKn09AXQQl7lBXdfY2FiLG1fbtqir&#10;CgGEQisQmrUzGdNhqhuo4BCg4XlDcb4rAtE5AFT6+qDfR5aBAkc3R/AGJrOwlgIdogcRYgtQL4AG&#10;GIVLXpEQz0goCt54KIzWcL5GM5vR74usu7WwmUVbVcgziyY0yKxC3VYUEIeAye424B2sIgrnaDBE&#10;UzXolX20ruJNHFgZDTHolcgzC60KBAS4poJ3NP69Xg95ZpBbjdZ5qOBgdSDvRK2BzAKhQK8sYTWh&#10;4SvLy7h65Urso2gaodoRikk9HyB0VhtkGRmnz6oa48kMg6UVNCxeQgkDVVebuoE2HsEDNjPIixLW&#10;ZiiKHOPxGNPJFAcPHcHGvk1cvHgB3/zWt3H69GlcungRL778Mh599FE0TYvBaISmbtAbDLCxz+Cx&#10;x9+Fc+cuYNAfEuWyrnHj1i1s7W7jxq2bWF5ehm+Brz/1FF559RXcuHkDZ868jFDtEIVTL6GabkGp&#10;AcqyxHRyF9YYlIXB1mwXt3dm6Pd72Dy4gaqeYbQ8wvb2Nl546VUsLy/jxVfOoSgK/Omf/jlGSytY&#10;Xl7Bl7/8f+Pxx9+J/mCIY8eOA9D4xf/yl/GlL30JRWbwzDPPwLc1Bb5aw5oMdVOjqSs4TUIrQKDk&#10;piyR5TnGkwk+9MEP4Wd/9mexM57g7rkLVLlVFGQfOnwQ7fYOhsMlrK1vYLS0hK3tbYjvYXBEF7XG&#10;ItKOFCUhTcsN/bwv3Lx5C4+9o4iy+cboFOQFhfHulAIylWhz0aQ5bQRpXwiddc+Bi1cgiqHSHNhm&#10;gMqQ2R7aVsFmJSbjKSxanDr1AJ7+iz9BlhlYbeFCA4QWvTKDNQq/86+/hAsXL+LW7VsY9Uo4Bo62&#10;7tyFAom13N2uMOj3sbE5wLPPPIMf/tEfQNkjkSRBrxGSIEWkiUdgy8fAE1CcmOzx95LPygwHSUio&#10;auQ7QVroiK9I7Bx4n9FxpNJY0gun6pujwBHJx9BaTkKVgtUatXPRQiRZPnBSEFJ1Qz63BKfWUsJQ&#10;1Tw/vI+BdHw9pRBiYsd7nzxv/mxN00awUTPlzxgV3zNA6INMJ/OeFEzBwjmceIroUtM0CCz6kxcG&#10;UAEaNBYIGt61MUGTxE+SMKmwyLOk4HrRf1aSAKHT5QX1mnWBtqZpUNUVnVXs3ypgqYBGqWdOKjhc&#10;0ZVnF6RCbBi0ISaE1vS+orBccK8bGATk4hgAjQCNLCuhjYu9qkozWOFpTUuaHwEZHgtEaynAtQ5t&#10;aKIVgIA8sqYNSAVWxjUKLTFtXRsd7QV4ZONrCAghZ2NMzLmiZdHpq+XkEEElBkOWkcepJB4B6TVY&#10;NCclrFSp0j4JLgn1NSCtZ6FKKwC6W3ELUuVLFe64DywsRE6woGIyhZj8cAarEOf8nl+Nc0zxeBFA&#10;kOiSXR9L59LakE0gEWnVQkUXnc8SGEHggiHfs0+0Yx2gg16Ym5J4d6uRWlu2omDvTW0IbAGBicZm&#10;5HPtmZXQofXSZ9XQmlhjdIsd8UJQT70A7ZbVhmVtQNGs1YEwFaUNjFV4/OS9pPDtet1LDP9/cC33&#10;rLq9Owvz+Sz2ckjTswgY5HnBB39AUuGiwKEFyfzbzEbJfOWIJiooT9u00QBeqmHS9xL74yJimyp1&#10;8TDw5F3TNCFWB44eO4adnR3MZjPs37+fzLUVUUUlwQQoGNrH3n/eUzN9OsCoJ0783boJYvff8zkh&#10;wgrJrBZItBzPG7YPi55B9EGALO8RbRaeKRa8kXs6GMoBUR69cZxIIVL1VOvYQFlh1rTUc+ld9Lab&#10;TCZ0b1rBgMaRBGcIkxea2vrGBlXDEIiSpEnkQfpPrLWRTqS1RlGW9HzbBkW/D8eCFNPZDG1TI88D&#10;NjY24L1HwT1UU++p35O9umh8gbzood/vIy+GUd3s/PnzWNu3gflsDpMrbhbP+f4VmlqMxRV820Kb&#10;GnPuGVxeXsZsPsNsNsfpU6dxYHMXr776KsaTMXb+P/beLFaz67rv/O195m+4Y92hWEWWOIkUB1GD&#10;RdKWLUuRDdlyIgdoBHGQse0AeUoDncBBv/RTkpegO0H3a4JEsRNPCZxOpyPZjmZZNm2ZEiOLk8SZ&#10;qvnO33Dmvfth7b3Pd+k00I+hUAcQVKx76xvO2WeftdZ/OjsjTVL2L+5TFJsYYyjLkt5RB+fzOUdH&#10;RyRpStd2ZHnOww89zMnxCd///vfpuo6yKrn78mW++KUv0nYdbVmSZTknx8chDDuKIi5evEiR56wV&#10;Y776ta/x1/7qX+XNt97kpZdfQinFfD6nyHMwitlsxoc+/CTz2Yx7772POIq5fXjE7u4uly5dou97&#10;dnZ2mM/n/NIv/hJr6+v8+9/6db7+9a/zb3/1X3NyckzrGvgsk0YsjsU9dD6fg7UsFgvG4zH/4Jf/&#10;AR/7yY+xWCyJ44i6FxOMxFFAj44PWCxq5vMlR0dHbGxs8Prrr7kHurjVgSaJkzAJ9kV037v70eUl&#10;np2ehmJQRY4mqIRe1XYdt2/fOoeYWWtR5rzZgbvh/e2ycg8NXaIv8vweYZEBStM0lL0MVNI05e7L&#10;l0mShNlsRlqM3bDKu11K0QJI/mHfkaYpXSd7isKZ5iSFFGPG8NJLL9F2LdN4QqMka7Jp3ZDLNznW&#10;YvVQVPqCS2Y/gzYmDE60dwZUgwmDQ7ys08oYF7EjDARHCdfeFXmIBpBz3Q1IIoQGzxdwURShLbS2&#10;FXZHj8tpM84h2bEkwqUw4Tp0vdcpDfRK/3NjZQiQpRm9y4jzVH4/OOzcZ/euravVs6CiK/RJv/+6&#10;Ys/6QZrpw5pQypvaDM6HWEtnOmdQ5rROkTcHE4Qyjl3uaRSFPfGdeqpzLA4fJo8aXKGtNwGKA83X&#10;rgwT/Tr3z7UoikjihKqqgjbYDxa8DkqQ9WFIqF33v4oOZWkWmhrl0UD3b+1Ksyr35+CU6TVyTdsM&#10;z0SFGwK7Z4aNnInP8P6r30kp0W0PwwDJDrVAXdfMZnPG49Gfaaa1awI91XqVJeMHDavnNGwB7hlq&#10;rAIzuNbiIyTccEFHwuKJtA45ulHk0CU8siU0Zz+08YhvyEN0gwtvdBfFK67j7hzGzsTG7028Y514&#10;hFBisfQKBXzQ5fpmMDTgPtbFNZnBddafhJXXBwKbSiklelf3yj6uJFBCGVDAcKb9OnGvHYZ2K3VK&#10;4Gu4oYsfLgwMBFBxHNyRZTgE1vocRCvDJrXiPGwJ7sf++TEgfyog5RYxn1l+LqVSAAAgAElEQVTt&#10;vWVg73I7nQO17QZ39tV715tRyf0hX/n9D9wxmvnv+bjTGL5Lju1pof7LV/6r7TtHpXA0mDgRylY+&#10;cvb3fe9c8wZdmrHDA9Cbxwg64IODY0d5cg+8zqCNy+iyWmhMph8E7mY1DkLQgSxTlFVH2xumkxFt&#10;a1lWDQbFxtY2bW/o7aD/cYRzVzzGGNs4aoTFRj7fyRdXUBRjdyaGKe0qNS6JRohBR7+CBgzUI19E&#10;9l0nJj5t57SUxrmv+of48LqhkTSWui7DRpomicSC9G5ztD1aC8VPisyONI7p2ppIWQ4PboHp0Viy&#10;JKVvJXhZ3ls0M21TsbWxDsZQlyVRpER3pCGOtARXtzU+VDZNM0ajkUyGbc9ifhYm633XoZMYreDi&#10;xYtorSjLJXEsukfwuVTKTUgtWVFw/eZNokg0eWD48le+QloUoBR333MXXduTF7J+kjgRWgiCZlql&#10;KKua9bU14jiRZjUvSJKM3lo2t7a474EHMH3PCy++yK//5m/y6U9/miv3XGFrewulMoo8Zmtrnws7&#10;mrfffIu9/bt55dXv89bb1zg5PuLpp5/iRz7yJAcHB/yzf/a/ce3adUzfkaUxWZFD1zJZG3Oigb5j&#10;UhSsjSc8+N4H+a/PfhvT9/zH//ifqKqKS3dfYjSa0NmeyWRKEqW8/trrPPvst0mShHve8yAf/vCP&#10;0Bv4tX/7a1y7ep3PfOYzXNy/SN/1/PL/8st89atf5fD4hI9/4pN8+Ec+xO9/4xt89atf5bXXXmOx&#10;WLrT22JmC3b29rh86RI/87Of5v3vfz95UTCvOoyOUTomiXMiY0H1tF3NdH1DqMZVzT1XrvD7v/+M&#10;rH7rC1tDHIueyLv6GdOLLsyhCZGzPT89PaWualCQJWlovKw2tKbl6OAI03fgwoZZoZz5h7svnIxH&#10;S/xQx7MYwl4gWmMdpRKpkRRYG9G1hjzLOTm5yY0bN8NwJ8tiqnoJbvjUtRDpMWvTiQSU+wBlIw13&#10;Wze0bctkfSQNcdfSVCWzszO2NrcC5anrutW6aihiVgonCw6RgbZfNWBxzAhXjHpNnkcoUKJjWh2Q&#10;tU3jCsshJFqKW7dnmf4c0jeEwEumYl03gRIMvjCT65S4aX4Uyf7cOTQtco1iCHUPIeTOgt54Ix2h&#10;qcuxSpNXOJWbsCOVAuvjItwA0JmaeRTJuADr3g0EPNISABb/3fwQMawLLQOctkN0TQ69MobedM7E&#10;LHKfPULcqhN3fhx1doX6L8NKFfYya3wUwmDO0zq6mnealhieLqAoAMUoJo5TcRPtLb02jgadYuKB&#10;UmqsRQ+9QkAp/SBAKn1n/uaeU/Ls0egopmlbEvxnlzB6i3K5b9pFBUGkI4c4DnVzkER45MwPOtwJ&#10;9g1NmmaO0mscZVaGivnG+tCMrQyAdPgeiihNpZH194a7OYKW1DUmflgcDv993T7ghx249RBp2ROq&#10;ugZrGQZHDHuMb3RWm1bt4m48CtYb2XuU/3wDcmWtDQZhOBRTnm+ECxbuVfcSrL5/QBT9y9sw/PV7&#10;SBh6IPeJcuvfI2eWgXrvm1prrTjCM0R3eR2n/yx+Hxz6fn/uzx9DHIoJ9ZP/nt5xHXC5yV0YPPhr&#10;bnpZC9ZC3zn9n3L3lYv28IipUgqxkBgMxoY1yHBtTBTWRhT5/G0fQzSsNRWtnFPgAw9evNMU/nd+&#10;3GkM30XHT3/8CfU7X3jWxnECblopGpGMg4ObMrVxtB+lFHmeB9SqUx3zdk5ZlizLJV3bEscJ4/FY&#10;XCdd3k9VlSyXS5RSjEZjskyQSHkQJ654kc00SWLyvCDLUkDy2tq2JXdoyXQ6Dc6QiacqKXn4ec69&#10;dkhh2IHPIQ/DxLlzDbFaQST8/4Tq6rSWSUIUQd8PxaxHNeIoIo6ioG30RYf/LOHwU3lDyOlKk5iu&#10;G1z7LCvTMaUwnUNstEy7kzzn6OgIa1rKZRk21zRNQ7HR1z1JLo6JtqvY2dllOp1KkW+F/9+7cyoP&#10;WqFelWcl8/lC6FhGmtVlLYVpnmWUZRk28Ol0QqQjFnUdHmQ+CsRaS9/11LYmiRPSNKUsG8plyeb2&#10;PnGS8MADD7BcLrl+7Tpd1xEngihf3L/IZDIhS9LwUE4TiVSpnSNeDFRV5RrSlt3dXWazGR/+8Id5&#10;9NFH+eIXvkhdVXzwQx9iPJ5SVzW96Tk8POTW7Vt89rOf5cmPfITJeMzhwS1+67f+HddvXOXo6Ii+&#10;F2RnWYprahrHYWCR5Tl5XrC7u8vly5cB+Bt//W/wP/+9v8eFCxcoqxKlFL/4i7/Ihb0dxpMJ42zC&#10;P/xH/5C/9bd+iV/5lV/h+rXrKKVomppf+tt/m1/91V/h1VdfZTE/ozeGF194gSzLuHbtGnddvIvx&#10;ZMKnPvUpPvnJT7JYLJjNF7Rtw3yx5Pj4mL63/PhP/DhJmiFZX/KQxThNqkf0QmB2x6xpWF/boGlq&#10;dnd2go5L6IAdZKlb7+Lwq8K9hKOTiX3+0dERp2enZGkmqJYxoKVAbd3P1TsoeDAULeeQIn+jrFRO&#10;foodWR8to1HO8TbLUuI45u1X3+a3/8Nv87UvfY6yLFkbSUZe1/dEWpMmqStIxBVW1uKSPInd/ZdS&#10;VRVZWpCmmTjouqLm9PSUW7dusbu7C0CcJBglXHE/zBpyYD0Sce5WRyM6GkEnu5AHJt8Zl7U1ZOz5&#10;hgfAGzIorwFSgkVoh1BaY51t/ooF/AobwxjjkKoI7ZAVrSP6vqXrerTuBDHRUoh1zvpfp/JdYDAj&#10;U0o00FqLsZU3rwEpLkUL5YdhnvoVD7o1XHGsZDjmJQP+exqnN4/cehv0co5JYV3x7Qpc4/5SWzEQ&#10;S2JxqO36DtvJ9UnihLKuJLrGDMVoQFiUkuiMbkDF/OHZLaKJ1NjovL7Ra+Datg0aS39uVt1Hp5MJ&#10;TdtKJFNVCdIVD2ZEfd9jUK7w9Q3+8Dmquj537+CHiw79qqo6DGJ1NOTpeaqxz5kbdI82IKKryOBA&#10;uxw0ggYjhkxhDxk0l8ZI1qU3R/LPL/86fvAJLqbF3dd+cKCUoH8+HsU33/5eQrkhkkNfvclS1/cy&#10;1OnckMM1Z/5a+T97d22/albXsjWGjkHeIqiooPmJu+7WSiOU5ZlbfzZc91Wqt3Huv9aY4CrsWQLG&#10;DU48fT40NAy/J5RIp0GU7lBQU3cNdByfYxoNIwRW9h8ZAq3ur54WGmlfivvzMTTQcF5KI42Yp4M6&#10;Yz4tzxO/d/l6LXbrnVjulaZp5RyG4ZGRtRn7ocz5c+Pf17O55DNpN8SxGKPw7siyRuUzdW7vWXUy&#10;1Vrz/gfuuI++G447jeG77PiZn/qw+tLXn7fraxsArK+tcXh4SF2Le1uWpoxGY6bTKUmSSKag1hwc&#10;HAT7+qIYsbOzGay1rbU0uqMpS4zOUKk4FmbjiSCNaUqaSmGGhZs3rlNXNdsXtjldiPPm+vqaK6I0&#10;p4dnnJ6eOl2cNKeT8ThMxKuyZLFciAlIIqYSa+ML50JYvVnAaFRIse9MUORhbimKImgfpeCRzatp&#10;ZPNKUw1ItlOSapTFoYLy+h6JBPl749khShpC/3s60iSJputBRdptxH7imYRt3LSWJFG0Rhzq4kyT&#10;5xdZzE7p2jpkTq2vr3FycoKxljzPqZou6Jvuu/deLl+6hNaapq0cvasjzRwNzFHdtrc36Vox8amq&#10;SujFpnfnM6Yql6yvr7FcLhkVBUWRU9cZ1hhHKesDzagoCsqyFJ1k15EkEkg7mUyYz+d86UtfYm9v&#10;jw99+APUVcVicUbXd3zvpZeZL+YU2YjLly+zvXsBT83EWtI0wxobnDO11hwfHwu6ZXq2Nrf4C3/h&#10;z/OFL3yRf/pP/ykf/dGPk+c58/mCxXLBz3/m5/nt3/5tPvvZf8uLL76ItTLR3Nvdpu8t165ek4FB&#10;W2PWOuI0Io4T9nbuYmNtm7Lr2bmwx8d/8pNcvHiRgxu3GeVT3vvgI5ycnlC3DR/64FNUnSCktu95&#10;+OFH+Ef/+B+jlOL0dMYzf/iHPPnU0zTVkr/4mb/Av/yX/5LXXn+VIk/53Oc/R1EU/OL/+DcpqyVV&#10;19PUNb21bKxvsX5hXxp0LQ/Rs9mcL3/tD9jc2uKBBx6gGI3QWlPWJcumJE/FhTKKoK4qdOQLmo4k&#10;jrhwYZuua0hiuX5Zlg3r1HoEZTD0yNJU8KC+C6ZQx0eHRHFMXVVsbW/TNA0vvPgCkSYEVydxRN1I&#10;wZwkMS2EgUIoGrVCIQMi4wq+OM2pmoa10RiiOMSZ/M7v/A6/93u/x1e+8z1Zb4kryAv5/FW5dOY0&#10;HXEk2Vam70jihFFRsJidMZlMZNJjoW0aRylVRBrarkJrxdtvv83D73ufDICSBJnCGxoXWRHHXgO2&#10;gnZYwcuwQxyNPwa0QoUmRcxfBrqtn5z7JoSVAtRNuKS41EM0hGmdltPdE96+v64r2jYKzWTfd8Sx&#10;a+SsJXYoqGSYKqI4CxRNP/zySFrrQt4jHQUret+8aze5tw7liFzuopwLQ+QaEtP16ESFYHtBnzRx&#10;lLoBjDdnkeGe1ilW+6bMOhdKr1HTJFFKEqWhYIx0TJKK4VjX9UQqBqNIohRlNWmcgUH+WymUMuh4&#10;RcfmGwA0pnPokTHOYdu4zxRjTU/TNhT5yJkHyfWMEwupmGA0XUvfCmKUxllY67Yn0A5j7TLjOkNP&#10;d44qG1AnaRukJVhtYJVoWE3f0dpV91Jv6mLd4LGja5sBwYKw7+dZThRpegvW9iFuKgyCU1lTdSM5&#10;dW3bkecZfd8EdoGOvFmMb1hcjFNEoAquNqGeUpi4oZtHs2zstXtII+SaPL8+I61J0nSI7OmERi0u&#10;08J2skYMlXzjUjeNNBhKBaaDr00AmrYlTROiKMcbFnmnUwt0bReouf6+84Y33jshBLP74ZkzjEuS&#10;5LypnqP0Rs7VVrlnZRzHWCWMqmHArUOshXb7ooMiZfjnWE+C7kUhD9Ujc9bKeRAnT0fntD4KxsdP&#10;qAEIgOBE3fcdXSufNUtkoGWNFWMZBvaDH74IqhwHppPpO0yP0wr7wR+AM91y0gSlJQtauca4axvq&#10;SppBb27UtK3Tu/sMRijyXDJ/m4Y4ju40he+i405j+C48/txPPKpe+N5t+4O3f8CtWzcltDSNREu1&#10;thboomVZMpvNwsQqc66XWZ6LGNwMqONsNgsPXAlIL0jTNKB5t27e4uzslDTLiHTE5tYm62trISR4&#10;WS5YLBY0TY1CkWXSoI5G0sCVywXLpTz4vG4uoATG0NRNEPxba1kul5Rl6XSLHWtrUy5cuCB0srbl&#10;8PBQ3BudNsTYOqCfcRzT9z1VVYVpPIhmaTQauenpoPOIooi2a4hiKWh9tg8Wmkay05I4cUWCRwmG&#10;5hGLaGzs0GjLhisPFL/Rgm9eW/caBlQUivr1jQ2iWGOM0ILSVFFWlqauQ4HiYyc8ainZZBarI5bL&#10;pbjRueLIWsvu7m7IaFvf2CBNE65du07ftcHFzhjDcrnk4YcfZjTepFwu0Trn6tWr/Ol3v8ve3h77&#10;F3fY2tpifWMdrTTbW9sUecHR4TG3bt/mlWeeIUmlqdzZ2RFN6Uoht1wuSV2xAHJe2q5jZ3eHK1eu&#10;cHh4SNd17Ozs8r2Xv8ff//t/n6apmc/n3H33ZQ4ObjGdTKiqBbP5jMlk4ibrIx5//HFuv/UaVVWz&#10;XCy5fPdl9i/fzVNPPUXTtPzRH/0xaSQDiGf+6I9om4anfuxHxZAiFVQ2iSIuXbrEzZs3aduW0WjC&#10;P//n/5xlWfHYo4+RZinr6+u89OJLgSZzzz33cNddd6F1JLQ2aymritlsxnRtDa0VZ7NZcGL7+Cc+&#10;zuHhEd/61rdY39jgvvvux+sxF7Ole3h3rK+vkySatmtp6oYsyySGJE7Cuuldg+A1tcahbZEioNm+&#10;eO06KRI3NzeIk4S6rlmWJZPJhK997WvhNT0K4CmQ1lHLPPLhSkOUHUxHZL1LIaxd0ek1QVVd8+Uv&#10;fZ1vfOMbmNH2UEArj7rJsMRoTezCs6WIThmNJ5g3JaS6qioiIxrDJE7DTSeNb4+KIn5w9SpFUUjm&#10;53KJMYY8y1wT5Onh5z90+BnSeAkt7LwOa1UX5M1alALbD2iBd3z2OiD3D8LP+r5nVBQoj6i49++6&#10;NhTTRVEMtDk7nG/l/mDc6/rfGYwr3LGCxpheTEx624ffEN2cQ3jxzsuib4u0pqlbOQ9RTBwnsl85&#10;NKZpGtGH+4vtvqBWHjEekObzZjvDGRcWw4B0AaGw97pCXyh7xMM3SL5494Hqq/o430B13QrK486h&#10;WUEy2rbDNq2cu6CXk8FVURRYZ5SDGtZLQOSMWfluQ/Pgna09BS92RjWRFjOwYPTjHhbW3Wd+na1S&#10;Gf37Ki1h7v58SAHfh2uMQ5l6Y7Ed7nz21HUtVNKgHW0D6i2DR39+CGHwxlow8jteZyjfbRieWC1m&#10;V6v5yasDFOUgtM41XYlbZ33X0fnvZgfNmeRVuvvXadP8+pT3l/PQtu25XMfEu2KGPUSFJivc22E4&#10;I4H32g5eA8FoRw0OnqH5xBvRKTAmGN0ohvOUpAkKNSDWYcCsAhtqoKHb0FQHh2R3DUPNxYqcI6zb&#10;VYRy+D1WfjcK+taVeBOl3PBmoBtjvfOpHIvlIlC8Axq82qRGOtzbfp/3VOMoxP24Pcmde9Ob4EcQ&#10;WF/OjTecIncO7mgK313HncbwXXo88t4d9X99/ot2Opmwf2mPxVzoSmmWUtcNZbmgqkrqupFMIxVT&#10;jKZMxmOU1lRlyfHxGbP5HIAoTZhOp4zGI4dGWMqyZHE2Yz6bMx6PiZKc8XSNIi/E9lwpFrMZ80VF&#10;1dQYY0mzCXmeBepA24Nte1SUYhpD3cqDLEtT0iSTKaCO6NqGxcJZ1Luw6Mlkwv7+LsVoxGQyoa5r&#10;Dg8PxWCkF/vmOJXQ9/F4Iwjpq7rh7PSUsqrc9DFm+8I2dWOo6lmY0tWNmKU0dcN4bUyapuR5IQ54&#10;1tI0LU1TB3qGiPpzxuOxa9DERKZtW7q6lu+cxEwmE3ceY46Pj4biAAk6rutKJo/WomOnBep6JpMJ&#10;xoi7nI4Vy1Km3ZHW2H6gf3hKG7hNOtbUdcN4VLA2nXD50i5ta13jXLK7u8PZ6Qmj0Yj19XWuXbtO&#10;20k2pQ8NPz05pqkrjo/nzixH4k/GoxGPPfoIezvS6AlyZ2jrGtN1jIuChx98kIff917m8wW3b9/i&#10;6g/e5vnv/inWwl13XeS+++5jc2MTYw1Xr17lxvXrHB0fc/nyJR568EE+8MQTfPG/fIUXXniR//Af&#10;flsQ06alazt2di/QNC1FnlPXDUcHBxhrKLIY03dU1YJXXn6JZr6Uxn+yzs7uXezuXmJ39xJJkvHA&#10;Aw+zOJ2xtbVDEiVsbKxTVy2KmKpcoCPN2ckhP/3TP8W/+Bf/gqosUSri5vWr/LP//Z+IOUVduZiL&#10;hO2tdQ4ObvOJj/8E1vZ0XU/ZWNquYzSaOBREHOpAs7a+QVVV3L51m+l0ykc/+lFu3rzFd557jiRN&#10;+MhHniSPIyw9cazIs5jDo9vkeUaaxPRdTZ6nRJrgSCxAl3eii0LR4hzW6fqOVKVoLRmHG+vCIGi7&#10;lrW1MaOR6LcibVAIRStyiHjkCiNvMgEDncpqhYtZD8WuQgllTCcYNFGckucpG+tr3Lp5lUj12L5C&#10;WdHDugrZacwAI6YrAL3L1fIT7izPaNuOOJKirm0boVrrBKUtsW0YF1Nef+31oPMbFUUwSVouFwN1&#10;D6/5c8WPN8vgvFmF8oiDn+r7pkyv3H9mKLqAFZdmhxs50wyshJ83TeMoWI4qqAaafGzsEHuhHNrk&#10;QtDDZ0I7lNEGtCEU+crR8iONttC56x8MRd7RqIl+cdhH+t6QJN6xuMUaHZoDrSBNIrxBjz9X2jUE&#10;voAtF4vwfVYdHAc0TfTjSmsp2rUm0vLvNZYsl5xUr4uUfL+B8ojpoe8x7tmgrBU3ZvceQlUVwxPt&#10;9F1KLhqRUk5bSNAPdn1HXdf0RpDQrm3c2hiKcxnAdJjeuM8nDYRyGZX+fbEWHfumUuIxcAyUyDVT&#10;vkGS+2UIq0dJY93b7nzD74YDyso10C530lqFeB4pNzRQaBUFjbF2Qyg/ZNFakGMf2ROuj9IESyE/&#10;OLGrTf5Kc91bhwhJ48sKSup//zy91O1PK6sXdy8IgO60yO4ebPtWrrEaUKneodK4RmfQrfXOrEi5&#10;+9lTLlVovAcJyfB5tNYuqsVl+gHK/3ffhaGbXwGrNHFvUhRcN705kTHuuazcNRUHYRX5V/F7p0Gr&#10;lb/xwyZFuI882qjjiMi4htY10ELNFUaFaJ3lOaCsH2zLEEKH8y/nrjcyYFGdM7cKrrOagP66exq3&#10;p4dBhTEoa4m0ItaKpjMB+bRuINlbvWJa02ONILCelu4b1A89fPlOU/guO+40hu/i4y/+7CfVM9/6&#10;ro2iiKJInAPZjNmZ6KB8PtuF7W3OZjMAzmZnzOdzQbKsoGjr6+uoRDb9NE05OTlhMV9IPk7XMxqN&#10;HKK1zvr6OtZa0YP1PW0jzoZ+yhdpTZJMGY8KrLXM5zNOT0+ZnZ6QpCmT8YiNjS3GoxEgtLnFcsHp&#10;8QlpmrKxscF4PAn6yCIvqJuGN15/A4sV2lEck2W5sx4X97ksTTibzWjqWmzI65okTRiPxg416V3o&#10;PSzKkrOzM5qmJo4T8jxnurYWKFWLxZL5Yk5VShZeFGnuueeeUBR2Xcfh4RFVVUmhagzjPAcLSS6x&#10;DfPlHHFMfJmTkxM89SzLc9FHOR1FFMV0tiVLUybTqVhHRxFJAmUpG+1oVIjGwz1a/MYrWk9QylLk&#10;BRYxwTC9aC/yPGdrc4OnnnqK1159laZpSJLYZRj5IgKm0ynLsiSKY7nuShPFMUmW8L6HH+bnf/7n&#10;qZsaY2KU8pNM5ahq8l7LhTRme3v7rK2tMR6PSZOUt95+iz/4xh/w/AvPMypGXL77bp5++ik+8MEP&#10;BCQxSWI++MEP8a/+1Wc5PT0VY5s4ZjKdcHh4iDGW6aQgijRZnjldxII4jphOp6RJwmR7G60Ua9Mp&#10;D733IR79wAfY3NykbcRpdzqdCs1JRfzCL/wCv/Xv/x2z2Yz1rQ36vmdSSLH48MMP881vfpMkkQmt&#10;djqcKIqYjMd0fcvt27f59Kd/hr29fW7eusn9992Pdt4ejaPxKaVIlCLbWKeua7IsR2vJC2zblvF4&#10;xEc/+lFOTk/5xje+wcWdXVljUcRiuaQockCxWCxIklSGNa4QW21QVrVlHrUSJM3bkgvl6OT0hMl4&#10;gkWKPGvl3J+dncl03vTB0EpHq7b6rqANKIqb/q/8fSjowmeSQtEPVCaTCfPaIXyuoRKX0aGBSOLE&#10;va647JZVRZok1KWgfzrRLm5DYm50OqLve0pHl05T0W55pLxyOtKu60lc4+SLyQCH4m8pNZhDyMk8&#10;VyyjhiLvHDLmJvjaSCNtrHXn3QYzlSiKiPphSj8gUj6PTl6z6zsiGwXU1X80cEiSD7deQRXcB3JI&#10;mwmFd2gwFHhXVIkvEJqeR9sEnRODlrwogrut0C170dmlcl2aqnJI46AdXEVJfCOuV9aA/5weBQzN&#10;t3vv3iGDXd+TGLOyxkxYJx5d8keg3xmvh5PPkyQutmWlyR9QVUvbDQHnnmYXtN6mdzr54T38OdVa&#10;0+v+/JJxDZen8K4ift6F0g9MNAaMa2yccYr0AqvImwUbBY1037b+UgYTNR3MRxjWkvu3ct9EQ6SU&#10;dS62Sgx5Wqf1CuZJvml251fuOTdI0JokEm2acdfI52euvu8q6gnS7PkA9CiKSJPhfuz7LnwW4xxo&#10;I3d+LC6D0LoGy+2d0ggOiK3Xu4Wmw2VJhnXmPodHcGXZuBxG954+WD58/mCuQtDODs378HseYQya&#10;XNcchyFJJCi96/Hc2hn2A/+ZopX7w39o4/YC0ZMyvKY3qbGyfuu6kfWke3FPX6FUDyfAYnG6WbNy&#10;3sK9NDy7V+8h6xDRvvdxFpx/TWup62qIR/PPGu20xqhz94TG0dS15rEH7hjNvBuPO43hu/x4+kOP&#10;qW/+6ffsjeu3AiWxGBdMJhOKXEK30VBWS4AwOZquTcnzHK01k/GYtu85OzslVtMwKQKhIGxtb7O/&#10;v0dT13Rdy2w24+xsBtaGsPfp2iZRFJGlUmDfunGD+XzuzF4S7nvPvUjBJIVtV0t+1HKxoKxK0nHH&#10;eJSRZYo064h0jdUds2rO0eERbd8JlcjKQ9VGKUQWo8Tp7nRmWCwWWCvU1qwoGE/GjEfiZhrHMSen&#10;JxweHoqJRZaxsbUlBipZRttD08oUuSor+l5RjNcF/SsKZvM5eZ4TxxFlbTg9W1I7GmtRTJiurckD&#10;Q2uquubmrRvEccxisSQKxjui6SnLUlwAHevK4DWOmqbrhPIRRULv6BR1481nXGCsawiieNhz21bM&#10;DyIt08A8S+g6oRE+/NBDgDz8E2c4VJYlbTtkddVlyQP33ceb5XWapiHLxszOTpnPzkiiiFGW0XYt&#10;fScB0UkUI+WIaDHGRS505SQmS9Y4PT3llWvXqOuae99zhaeffpIoirh+7Tp/+AffYLlccuWeK+xf&#10;3GdtOuH//D/+CW+//X02N7fZ3V0nywuWyyV7e1vcvn2bupbzH2nDqMjYvGuTSEccH99mMT/itI0Z&#10;j8bcPjpGRTHHp2fcuHmLOBYdk+ose3v7PP+d7/B3/+7f5cq9V/je915mfWtDHpa2ZWNjg7/8l/4H&#10;Lt21z+98/nfo6clTMddp2orSNBRFzo8+9RE+/bOf4oknnuB733+Zb/7xH/LYE0+itWY6Espn20qW&#10;YJalTIsc0/fkezsoJdEFa3lCnieM0012fuxJrl29wWvfe4n1jTHb2xeIU7l2a5MJ1lrWpmPSJKJy&#10;k2FfkikdoXQckCP8xF7JwMBPg/f3xdhIKStaYWW5dm3J669/TzSopgdE9zSE2a+gCWGa7Kbofsps&#10;xSq9t1rQDDRxnKK1ZT4/BRrK8hQdj2Wq7pBB01lUEqFMTExMbyTOQPe6750AACAASURBVHLuxOFu&#10;b/8ib73xmtw/SgxzIu3cN43Qq63W6FhMp05PT2WglE/ouz7o53zUjXYUPz9gsb6Rcp9ntbHxRZWn&#10;TXlXTF8cWutdR535lUMh5BgaIAVBC71azAeNli9DrTetGMxxFEMB7mmUoUl3r6adDslTAAOCpnUw&#10;4JD3k+YmoI1qhWhmLW1TY21PrEWPiXNdjTRCkzed6PaUlJ8YE9A++TsxwjJ2xYBl5dChH18ZNCDN&#10;l7KGthkKUrvS9PXGncNItF7CeLOBsuepz9ZpyTyqI83ScF7Hoxhv1GNMTawtk3ESPqvf18IlcedO&#10;EHX5jh4d6d1zdGhSe+LEuzVHaJ1I0e90311npPF0331YI0OTpbXFaq9JM+5eUk4rqbB9L4209dq2&#10;843iauMiw8zoXDMVcgAdxVjWlv+yhMGG7XtsFLm9AHp3PYKJyTtmKn4gpJVm9ZvJ5VuNbPHotCC/&#10;3qzGD1cEkZMuNSBXK5/R02JXBw69a+a0UkEvOCwiK3pQI07kXkeoQEyFHLKllPgp+MGFRyxZuVf8&#10;kMevO+9sC86DIE6C/rV318ldGOJIo1Ts6JbnNalDO3ve5V1DyIf0A7gkloxU3+xqvMMy2L47N8zy&#10;9M84SbAmXmms/cXzzw7rUFdNEgmCbMxAf8WtCaxIFJJIUFdPdUUpVCTD9rquxTnWrReU4omH3nOn&#10;KXyXHncawx+C4yOPv1d9+RvftTL5SUnimGI0EkfQUrIPvd14mopLYJ7nEgC+XDoEwXJ4eMRyWTrk&#10;MKF3tJ3YNTPHx8fOGCMizzKSJAm0ybrpnC5wGaZYk8mUIs+cC6jQR5NYhPHlckHTNKRZyngyZtEc&#10;ijmNtWKq0tdOJ9hw+9YtNje3AUWei04wiVNQUJUVy7KkXMqDI0uzoGNr6gasPMSPT47JsoydnR28&#10;G5c/TG+IIsmyWi4WYtgTRaQQtIrr64L8nJycMF8sxFhnNGJzc5O16ZSuqQGYLxZiblLX7O3v0ZR3&#10;Mx6NOTu6HZ6orTvfnv7nHziCDiZYK9rGOI7RmXIbrXzW1WnmKh0kSZKgbWibFuvOgbWWhx56iCRJ&#10;8BSjjc1Njk+OUUahnTvmaDQKBUXXtpSl2KfXdc1zzz3Hj//Ej2KMoSgK8iwjjqTRPjk5lviArXWa&#10;uubqtWvcvHGDLM/Z3d1lY2Odtm05uH3A6dkp5bJka3OLjfUN3njzDT7/+c/x5ptvce3qVUaFRI68&#10;/fZbrK1vBofI9fUNjo9u03c96+vrgOXw8FCQlqYCcKh2xM0bN6nqijfeeIM8z5mMJhhjOLp1m7fe&#10;epMrV67w0z/903z2X/8r1pxrbhInTMZTMUmaTPi5T/8cf/2v/XXeevNNDg4P2N7aZndvhyzNuPe+&#10;e8nznD985g+wWD70wQ9x+/ZtnnvuOT71M5+StVtWXLiwQ9u2DsnAuWgqpw2MyNIkUNn2dnfZ37+L&#10;ruu4du1t3n77be67/wr33vsekiTl5OSMqjJkWU7TyHUR8w9NsPLHo4ayQlYtw6MoYnd312XDyR4Q&#10;xZqvf/3rTCYTzk5Pz+0nq4gPvpb1g2m3hi0mTMU9kDBoHwctbFEUQ9GjFbaXdS+xMjLssIhTbtuJ&#10;zq03hrIS6psPH+/aBhRCA+w66IV6rbMRo9GIv/k3/xYX9/c5ODgQPRviKBtFg9Oob6LONYWhsejP&#10;fX+PXioI6L6gB4KehMm6kv2j7/qhsdQq/BvjpvttK3Q570TpC6+hmItXzrvXMiunXzx/16OU5JaF&#10;S3ReL4lrBCLXBBsriF6gBRsr1v9419YEi8uJ898BXE6uNLWZQw6D1HBFAyj0tXcEgK+cSyA0KR4B&#10;+TO/p1fW28p58Y2ksUPj7vdL8MY33nJ/CIj32jW/XnsnPbDYkNXmm/2u653O0JxDlVbwPGkenDkI&#10;K423tXIu6rYJa0m7YYLSyhXpxjVyKwjPO76jcgM/7ZssM7iE9n1PkY8ojcG2vTjGBvTM3a8o0GLa&#10;4pE72X8S4iimaZvwfUIDpDwVndBU9b1xLrZtQEn9vWCMZAeuDjSUliB6YnEKjZ17Zdd1tK2jfCpF&#10;37sGK/UyE4eqmd5pCZWLLunDXqOUNHE6iujaLgxxPPJp3KDYaoZBiNLnhiee6iyfX+QYketug3Yz&#10;9iHwOjTQ/v1X9ah+XXkquUSDdaIDT6Lza5ZhsOOfq74p7LqWvvcDDLnP1cr94891+H9jAlX9ndrb&#10;dyJ/xrE8Ih0Fkx1fWwxshQHl9vtU3/fhHg1DIzswAjydN/yua6Q9cyJJkrAmrVI88fA9d5rCd/Fx&#10;pzH8ITk+8dHH1B//11ft2voaWolxxdnZKUdHh2GjyrKMYrQmE6JYHC9PTo/kRq8b6FoiUjbXNijy&#10;nGVZYvuWxdkJiVYo05ElojtLUqHeKGVZnp3StG4yF0dESUKHbJyxsnhgy7QNi6WghHUtaNv65iYb&#10;6+ucthlN07BYLOn7hq7tHYUvpRhts75+0TWsOXVVc/36oWtepHBZW88pipzUfS4xTWhp+5YojZiu&#10;TeiNoWlFC+htzlGWpm84un0SCrTpdBRCyv3m+/bVG0Rak2UZe/uXGDlX1KZpOD1boK2hbmrRNeqE&#10;nd099vcuUs6lkQzTZb/ZYlGRFiRAK4rRiNOzGYtFy3gsRguxn7ZGbrLuKHyBbhXoJ9DWQz6h1wrV&#10;7u9M33Pp0iWuX7vGYj5nY2Od9bV1LB710LRdQ1NXXLnnbmZnM8pSHppVueSP/+gZmmYpDXmkOD07&#10;JXeZWXXZcP36dfrIcunSZTadwU3ftRwfHTIZTyhGBWCZjEeMRwXjsaCw733vA/zIhz/Eb/7Gb/L2&#10;W9+n61rGE9EyzmaH7hrk9H2FtQ2zecn2xpTRaIQyYqgz7xxKnGe0bcvOhS0ef//j2Ei0nmmcUFYV&#10;5XzGJ/7cx/mtX/t1Lt99F3GisfSsrY3ZubDDzra4/DZ1xeOPP863n32WP/9zP0sUK+qqFSfFOHKO&#10;ipYf+9Enee6557jy9NOMxzlXrjzA7/7u7/L0009xaW+bum5Y38i4fvU229tbxJk8pKNUCoimWTJO&#10;EpIkpVyeEUU5SRLz2CMP8N4H7uPV17/Ht5/9Jvv7l7nnnns4PVkQi7MM4AbH1uJUT0LR8tlZ1gYH&#10;4K5rieMoIMpiKKUoq5KXX3qBhx56gGef/RO8Ns69+jt2F98MDoiK8c3IyuRYChHX9JlO8svKGcbU&#10;YHJXBMmU3xoxKTBG5GMdQpXWOhbK+WRKURQ8eP99PPLoI/z7X/9Vbt8+AK0YTUbEec5kPMFECVmR&#10;cnJ6wvHJSRiMjUYj6roOxgi+4MGhS9Zp+JRGXBV1FAo934BErpjSK+d1mMy4Qs1RZgd0xxeSBtu7&#10;QsyIhs43OfJz64p+0VzneT5ElshKwbuOip29i0dw6Iu/Vj7T1RfNvrHC+ubXvacKP5C9Z5WBhkfi&#10;5P3aVsxm0nTEuBAXyCSWdaaxARLy2ipQ9LZ7x5rxek6HfBg/XVjReQbEVqFW17b//OF7uELb0SP9&#10;WgTZHz0t1hfT0th6G/2Blii/PxThguj1GNOTJOm56xJenwGN+zOHGpoypeMVCuzQMK+ipwNKvPrf&#10;jl4ZmfCi8tl9LqPP35XmYGErhzWqYEwk7y8GMT1iRKLeEX+hVq6HR8GDeY8r8OM4QWthpRiBf/Gy&#10;Ao/QmlXLbgAjmtbEOgRrBbmSRhKMUq7Ji4kjHdBOcb4UlNc09XCdQ2NCQBSt289cPxMaWj8UOYeO&#10;u2sjETRRWGzeBMzfUwGNd46jHn1cXXfKrZ/GDYsjp/VUkWMKGBP0dYGqPcD9AXEbGkqD1ToMdrzs&#10;QK/kOoeBhLUYlETvuGsu6wXHYtBuMCW6b6VkzfSdR4qdoRIymBhec8j6tMprBxMx4HGsABwlWllB&#10;C3XsojHkkgedsDiW+oGTxKs88b47SOG7/bjTGP4QHU8+cb/6kz993R4cHjKbnWGtOIzu7e6RZqlz&#10;Kow5Pj4WowatWSwWZFnG1tYWm1tb1JXo6qqqwhrDxsYGN2/c4PDggCzPyLKcOElcYyVub7PZjLKW&#10;KIw0Sdjc2mQycSYcbUtVlSzmM3l/rZhOJtx110VGo5EEujcNYlldU5ZLfCZYEiesTTdILsR0nTiV&#10;zufLgGSura2RpmJOgardZ4vpO8mDaxqhq4ozqBUTm+kaOtLUzj1yWZZ0bQt6xHg0YjoViq0/B6VD&#10;XAHiLCMvCuIokkBkN6nTUcTBzdv0fc94OmF/f4/xpGA0kodg27YyeTSrVFC3sTsb6Kqq+dazz3Lj&#10;xnXuu+9e4kQzGo0oq6WYCjjheBQNFA8pdl2EhuEdRYg0jtO1KV2X8Ogjj3B4cMDR8TF7u7tO37eQ&#10;nDThi1FXFWkmur62lYd807a85z3v4c994hMURUFRpBwcHHB8eMTp6Smb61t89KMfJSpEz4kSpMZr&#10;MfwEXGlN17bMFwtSZ1MfRzH33nsvv/Ebv0EcR6ytTV1T27O3tx8iT2TK2jEajaicjjaJRNM6n814&#10;//vfz+b2e/jmN7/JcrlksViwueNom13L7OyMLM0kVzOO+MIXvkAxymnbjr29fWnclKCu4/EYawzT&#10;6ZSyqqRoz8R4Io5imTq7YmH/4j6vvPIKly7dhVLwqU99im89+yxHh0c88MD9nJ4s2dnZEcReS8Ok&#10;tFjXYwf3vzRNsSomjjWnpwuiSHPlyhXuv/9+3njzKt/4g29w6dL9UoT4gOMVGlrvg81hpbgaHCB9&#10;szIqMpq2RQC3ngs7F3j+hY7FYskorJ3zxau8B0O1wlCMsVJAl2XF2tpU9KGuAEtSQeHTNGVhjBhO&#10;2AHZ9BNxY3p6d06rqmJZLlkuS/I859Gf/Al+8mMf4+T2Db785S9x/cZVTBQTpRlKKSaTMXddvMi/&#10;+dV/w9/5O3+HJ554PwcHh05Pm2KsOMX6wthCsIX394/WmjQb8gtF45u4xmyItPDnVrsmzWfk+UZc&#10;iuIVJ8oValrXtqEJ9PeGoJkRkOBDpsV4y4Y91oQCziHBAVWSYQDGh1kPaOOA5prQFwpiOTQCQ/Eu&#10;11Bhw/fyTXSaJGR5RN9HREro7ngHVuV1eHYFCZNz/M6GSNYMKz/XfhXhK31hyPnmldAwsvI+odA+&#10;1xj3hIQQVxz7BsYjRJ5aJxluRqiEeKdKTVEUouF6B1IePoca6Jl+yOD1fB4ZDE3LSkPoNXoetefc&#10;OfD3sAqI3WrjqLWSCA/vYotyZmkNweXU/b6yYl7UtC3WCNNm4vZeEM1uUeTnGh5ZVyvRH0mKXo11&#10;6TpBtbS4d1oduUbOIZnutbzWjY4woPAZkCHPrndUzr6nbDv6vgvU6iSJJVLF3XeRcx+VnMkuDEDT&#10;VO6R4J68gsD5JtRr51YRNa0jVKyoG8nqXW3yoyhCWxuYCqsbnr9/g8kS57WOSZIwdnIdHSkS5dFJ&#10;uR8C+quFAlrXbXCJXjWj84MFc25wMgxPVrW8YbjsjH6iOA4O0BZcXJHoiYfcRN+keobBn81EVEpJ&#10;mL3yFFYVNIqrGsooigEb9qjIeTb4utIYw4X15E5T+ENw3GkMf8iOH3n8XvV/f/5rFmNYm0xI04zZ&#10;2SmJCyI3xlJWZbiZ4ygm0hFny1N61TEeTVhWJbdviRZvVIwpihG7O7suwkGK9KpaMp/NadpawmaJ&#10;eODe+7H01HVDmkacnJzQtZULDIaLF3fIXASGwjKfn2GNOPYdLVq0ThgXW+GzSXMJs7M5o1FB45pP&#10;b/kurnUJ6xtjdLzJcrnk+PSExWIRKHZxOmLrwgUwTmuhIo6OTqirUvIeJynG9IymI05Pz7DW5Uk1&#10;rUzN+iW2b1hfm6J1S5H2KFVJMPjxMUkixVsWL9je22Y0mrCxnjCZxFSVIVIwynKaukRpKJueprdE&#10;KkKhSaw8aMtyyc7OBZ588oPkeU6S+qy0dfquJ0myAR1AgpaVUlgl1CaFs5hXoneqm5Y0y0iSlDjJ&#10;+ehPfIz/9P98jlhr3q5/wOzsjEhr2qoiy1JaI03+aAz5yFAez9Fas1zEHB3OePZPXuSxxx7j5Vde&#10;AKXY2d3mngfu5uzUUIzGtM2MtuuoKokNiZNEjHCspe+aQBVLs8LFlSS8/tZbfOc73+FsXrI+mnB8&#10;fMTdd1/m5PSEbnnE9lRQpvl8RkKN6qzEQExylosKRczaesr3vv8DzKtXscZyeHBA37WsjacsFwuy&#10;Yswrr7zKI488whtXf8B0e5Mnn3ySviu5sLfF+lpBElsinXA2n2OVwgAXL1/m1dff4J577hadjY4g&#10;imgrxbIquXBhna2tfV5//Q3K0pDlHaNRxpNPP8m3v/1tvvP8d3n0kUeouha0omwa1qZjFssK0Ogs&#10;x7QtXZTQWUVsDV1nSFLRo3bG0NUNu/v77O7v880/+VM6Y0myjLppJCfSivbH9EKzklByQFmUlomx&#10;rK0Fputp2x6soGNHx0esjTa4/vYtYjJSe0xsako1wSQ9ql0S6YT1bok2EX0EGEMTO0QMyVurXSZm&#10;ozSzpqM264ynFzlTG9AoYj0iViNGfq8Zbbvw7Yi279F0lMsOXWi6qqLqkMFBHNGXhv/0+S/zud/7&#10;GkUCywbSbEKapkzX1ihGBabveOXV79PrMa+99RYPPvwwSSFGUDLVjoliRdu0ojdFHFC1igK92mvT&#10;kjgmTZKhMFoprjza6qEMCxJZYYfIm94Mf5ZDhUINhdNPJgFlFXdGT33rSZIkxDIIhVXMOKR/MqEw&#10;1sYhDAPIRpam7uc9yugQrWOcoYzouJybYt8FFFIrYVfESSzDm6aW5qfvRM/ZDkXs6mECpOO+Jyv5&#10;ce5Hq7Q1rxEk/LPwm2HyEEICVv+aoLwckBSz0hS5wh1jAnqIVQ5VkkLWdIJ+RW6I5j92rAVV61uJ&#10;TxqurTp3bm0vP7eu0cNdmyiSJgpjsL0JTagDi4hANGZxHPSfwW3WOMQIyZFDeXqya9QdYmeCdlIx&#10;HRdcv35d1qFO6K0hcaZUvpGXAVzHsiyl6XPmTMoN+fJMBio+/mG+WABQ6Jje9HRuyBSMTZQ4YBpj&#10;SJOUNFGBdggQGUPXin4uKdJwfUJ8AdLkyjMskRgeBfTOfMlYbG+kFnH6NU+xT+LYNTtKshodRbvr&#10;e5SP41Eai5x7j7h76mMMoTHyUTZNM+REerp1Eifigmzlu+CWFBZ6KyhYpARR9REPSmvaWvKJp5Pc&#10;3RCCzAc6MDjaqBjmhdXlh0r+z0qROXfygDajHKNHGsu29etOg4oZRoMI20PJHiIDDOvyNwBlAsIq&#10;Qz9z7q4NTWgcD/tF32GURScrgffOqE4pHai3cp4UKkkwGMb5nabwh+W40xj+EB6f+dmPqWeefckq&#10;t4ke3L4dJk/ahbJOp2vidulMGvpeMuOODo/RWjMeCcUujhIaFyXhUUKP4PR9R6Q1xahgPNogSVNM&#10;32JTea+2bWnqGqwly0TTmDkzj+VyyXK5pK3lz7XOUAhXPXW5S/P5nKZtWC6W3L59i7IUZ6z19TW2&#10;L1yQhzXy4HztlVdc8ZZQFGK+4yeRnjqzmM84axrmc3G0zLI02OKPpxKJ0TUtx8fH9J3T+CnFxvq6&#10;5IxpzdraGsdHx+JqWtfifprE3HPXRabTCaNiSppltK1sokVeOFcyN8Xv+4BcwDA5XltbY2dnh7W1&#10;dadDMoPgXvuJOQSkCFzlJK/kA6fjJCbKUqF72MFAY2dnR7ScZzOW5TKEd49GBU3TYq0iy3OOjo7Z&#10;29vn+PgVtra2KBcSUvvlr3yZnd1d7n7P3ezs7nLz5jVm8znj8Q513dC7h65SmmW5JG4T2rYVwxjn&#10;cLeYL3j55Zd5/Y03ALhy5Qqf/OQneeyxx/hff/l/YjyZ8Nprr3Hp0l1Mp2IadHZ2Fuh906lkWR4e&#10;HorLZ9SSZRGbmwlGa37qp36KX/03vybOvLMZcRxzdHQoRU2acuHCBX7wg7eZTie0tUMWN6YcHZ8x&#10;KjR5ljMqioAkNU1N7q67oFk140kBtuD0VKi1999/H8899xxPPv00s3lJHEU89thjvP7663zta1/j&#10;4kWhQI/HY6y1rE0nLJdeJ2gGqiPO8AQxLrCRR0zkMl++fCkUWJG3jce68OqYtnE0Oo8ahTgFS5JI&#10;jI1HGtAR333+u3zu85/jrbffEs1VNEzE43iYxve9aLCMe1I0/YBS9n2PcoiIcfe31loonLM5p6cn&#10;rG9s0HUdly/sC8JbdZRlSVXVMjjopADt+pYsz8nzlK7tODmReJV7Ll/iypUrvPXay7RtQ13OKMuS&#10;3nY0zZg4k+GByiw3b94caJ2RGhAcfJNk3FRf0Apv1hU598SA8CmFUS46wRiUMY62NaC0nhopdKpo&#10;KKQ9Emq9kcigp/LFnF15HcxQqPnC0BpDb4fJvDHWUeIcZcsVjWoFtfW0cX94vZX4e3hESwroJE0D&#10;uiLrI6FuKiLXBEdRROIK9VX7+f/2ofxGtlKonv+5+v9RLqqwKVr80lWr/34FtR7+c4Ue7O6Vd/wC&#10;eDLdarxIeJ1VlIjz/z40uPa/8b6rLySv4Y1Uwu8E9M9iMe/4bVj9uFiG5lupkB8H0hRYG9H1cq3G&#10;44kwXPD6UGEGeIds3/wncRyacY+Irh7Grb2+6+UTWq/ZHLRufdeHnLo0SalXmCBpmoYG0VhDrKLw&#10;b9tOqPdBH6clY7mqaxqXpzze2ARFeP26a6WeiCLJ3fVaP6UCfRhc9qW1EmfhWBLGoblaS96lR3n9&#10;Gje9OLPald/zz1SfxefZAe4tA3IstFY/nLH0bR9QS38eI61JA2PVuvd3Zj9uDzC9ocfphQMi6H7D&#10;gooTfFOIu79N39MHloJy7+cM+Pz6dGvOuHt5qAvcwrK+cRyuvfozf8BJDgadsz8HHh0XKqq769y5&#10;WP28k/GKE96d411/3GkMf0iPpz/8sPrTl39gu94Qn54S6cjlHGZEUcR0bY0kjlksS7TWnJzUJElO&#10;lo1DkHSWZUQ6Ju97kjhmWZYslnM3EYS8yIkizXg8pmsaqrIEZTg7PaOql86WP2djY5M0jYmSjKbr&#10;OTmdcXR47Gz8M2wUs7+7H2ydu7ZjPp9TlmKEU4wKojoiimTj8iYAy8UyTP9iryVAqA1t26JA8hHn&#10;hqoqqarK6Y8KiiIXiqDCaYtabty4IShoXZOnKfsX91mfXsBrA5qm4Y3XXhVrbyXnYHd3VwKsXaSH&#10;1zR0nSHPNaPxKFCvvLj+vIGCbLS9EYMIH3DvJ3I+HiDY6SuvMxyKFK9RsChney0FoGz04m5ZOkOU&#10;uiyp6godacqyZFwUWNugdI+1DWWpuOvi3Vy5cr80vrrn+6+8yI/92I+TZgpszNUf3GQ0Hjs9Y0Xb&#10;NYGCkuU5ZVmSJAmjouDg8JCXX3qJm7dvE8cxj7zvEX7+M58hSRKiOAqi9YceeoiXXnqZZCfm7GzO&#10;2WxG27YURcZkPCFOEjY3t8jSguPjM7CKqqrQWgpYQ8Tn//PvsXthn8//59/lyadmXHnPFW7eOuCR&#10;hx8lTwrytGBtskEaZRydHdA1hrq2FNk40AEtSCbkeMTW9jaHBwdsb18A5JosFyWZo5YaY5hOc/b2&#10;9nnpxRe5fPmy2LRrzaOPvpfd3V2ee+45PvDBD5JnGXmes1gsabuOIhft1rJcsrmxiXLW6SboxTwq&#10;JFP08XgiId1W7Oj7Xprl3uWzRUFXtdLgJVLAbW9v07Ut48kIreHo8Iznn3+e1197TVCpOCLKJxLD&#10;0vTkKqEnE1RkVGCBUgsiPbNCCa6NZGtZpxFazC327Igb3/o+i8UcE6XUdUXrTBDOXv++ID1Gom0i&#10;BF2LU0WkNHSavqlojcR9ZNmYSFmOjw7o2prTw1vOdl80YX0n91OklVCaopgfvP22aECjCGOcwZQe&#10;Blmevp0kqdMS2WAE1Rv5uXUGLKFq8gO1WApO61C5zpmQCL1Q7kvtkAtf9AsNKwqooEce9QrdzR/W&#10;oYYeydDG2fgrodsphex7XY+lC06OWkckceRe3xWVoZkZmpMojpz2SGinvdvPjNuPvAbKf6ZID/vp&#10;yigq/M1Q2MoRtFnv+NV3/t7/1+GbpnM6vFDg+5dwn2S1B3T7jlJ+kKJC860cEil/sWrDr1b/z/2d&#10;cd9rKLixNjTx/63Pi8JJN9+hJ7ShRA9N4uq/VO84l/KLvmEYEFeUNBVKKxKnk9zc3ODg4ACLINDS&#10;jEmGsdeMy8fXjrbYh/xVW9tA1cchnnEchQy/1WYI/OBCPqGONE3V0Pe91AdOwxjHMUmSUDUV2oXS&#10;+xB7a4XeqbTQYJumcU26DMT88z5JHEPA3aNeghAMi5SmqitWNYSxc0P3NYFvWoEQWROiU7TC9eZO&#10;OynIm3b6fe1Q1tWG0K8bT0FXyjdxA6XcWomHWiqNLpLBdEg2itDUqkjjIymMPyduYGSMMDt6I+vN&#10;P8tdvyX/HdbWQOF3RcW5Bm5oFleNoN450BnGG6srWzSmnkquUco4BBe3V/mm0K68ppyL6SS70xT+&#10;kB13GsMf4uPxhy6rz33hGTubzZhOpxSjgvX1jcDbv318wI2bN+h7Q54LjWltTSIaNBFd31GVi6AT&#10;8jz+NEvIXZ5cXVcslktMK/lsxSgjTmJGuqDY3sL04nB5elJRLstgDlMUBWmWMp1Kg7psusE0gGFK&#10;C6Ltytfy4KS6WCwoRgWL+YLeCEVlY2ND4jKyLEzv+66nLCWYvChy8rygyHPRO5iesiydFkL48Zcv&#10;XaYsl5jeMB4VnByf8Prrr7OxsUmSRMznC9bX12iahq7vKIqCJEmkIYis2+i966jCWslOiuJIwuSN&#10;6IyiKHZTTwNWHhrzxYLlcikW231PFPuHkEGp2DUM7kFgnU4AQt3jxfH+vKVJitJwfHzK9evXWSwW&#10;PPK+93HrhlCRurYJE1+tFXEmcRPHx8dcu3aVOBlx/fp1RqML9F3HYrnk29/+Nn/pL/9FQQiNZEUW&#10;xVQGA23NYrkgSWKODpc8+yd/wnwx5667LvH444/zsa0tlmUp7FAQpAAAIABJREFUBbPTQzV1w7e/&#10;9W2+8pWvcPHiRYqi4I//+I+c86gR6lGacHp6grGGg9sHnKUzrly5h9nZgkuXLrG3d5GmqXnltbfY&#10;3Nzk+RdeBKW49777uH3rFs888wwHBwdsb2+xu7sLwC/8lb/CfffezZtvvinDiTSjaRuh4FhLWS6Z&#10;TMZcuusuvvWtb7G/v0fbyhqqqhprjeg/y5Kui3nwwffwpS9/nfe9731UVSXro8uZTqd88IMf5PkX&#10;XmB/b48rV66QZRlXr17lueeeA+DChQvcc8893HfPlUB/VgAal7sn+Wez2YyqqojjnL43NHVDXoip&#10;T29WoxAYGhBXIIxGBcVoxHy2QOuIF154nhvXrzObz2malrX1NYl/QFxAR0WBUYqyqmhdfMtJ19M0&#10;DYd1x2KxYL6sJduyFSfIWkXESUzt3B91XggymmWyfziXUj+V/n/Ze7dgO87zTO/5+9y9TvsI4kgC&#10;IEgQPJMSSVGiRSmi5IMk25ITVznWVHQh5yqTSvlmcuFUzVSlnEpVEmdqUrGnkkxSlbGjiSfxxGNr&#10;JEuyJUqWLFKECYoEQZAgCRGnfd57Hfv85+L7/+61ASquyqWJLrI2NrAOvXr93f293/t+7+voSoqi&#10;qqTUJZ6bmPmcdvZJAG7dOAM7rtMUpLbjbx0Y49hlbW2NojAMrHHy81xxQZ4v+FyT42efa6VnygIO&#10;ZaWIxvAF3bB+DftjAAkGEIl7pymatAUrJrNM6yZQfp5VakGQSC21kUO6rkPtOFBV8hl8v4ncsMVq&#10;+33LdcC6iULrXFhblUJdo0vLdLQgxvc9tDYsgSOfqSoFRGtfgKTzPoVlA/bmQZ8yLJnZp/Yvb2LK&#10;fsZmj8P7/Ata29fZz9fZP1sQ3nx/zV1kfl+d+afcAlXr+aN6MxjU1qnxZ3wSRXM93rd35r2Vaht9&#10;zTG75bC2oLAxBmGOdXalYdhJOmzUG5S63CfX9DzPZN0iUmUjG7RA0O6b7wdEUdDMRZZm5s81Usxm&#10;P81+zEe4+L7fZtnp1sBFKUVoWD5t3HmVUlQVRklSEwYhcRw14D03ZjNBEBAGAR5QuIXkJhqljJw2&#10;cszDIKCZiTUgv6prtC73rel67tpR17Uxd6GJw7CunWgBu3ZOuMhz7Aqz1yCUAZCmkeKZdeYZp1R7&#10;nSrLgiLXeL6H78qMtTZLxQI3R1Lvm+uQPa520cm+22D62sRIGDMbA/7RZi2pFtQ1TRvTxLDy0Pml&#10;uo9FvLlRY/7o+x5lWTEajZrc5X5/IHPjpl5q14WVriq6ndvy0b+P221g+Pd8+6XnPqJeevWyth2q&#10;4WjMxuYGs1naXCN6/T53HrvT5NTVjMczdnf3SGczrMX7gQMrxqAB0iwjK8RVNAh9wiDAwWdjfV1Y&#10;Od+nt7zIgdVVRpMRO9s79PoLjMdjdrf2ZC7PMGGllsyspBMym83Y3t5mMpkQGCOQKJZ4CtfYYA9H&#10;I9bW1uh0OkynU7rdLt1Ol6wUgOOaTmOeSXxEEPgEQUAUSkxHkiQEQUA6m5HlGaFhUYd7O0zrEVEY&#10;0okj8tkMpWuWFgZoXTHeG5F0OqSzEd1uj7ISuecdB5YIfJH/hGFAnlvphUeW1eRFzuLCIpPJCI3o&#10;98MwbC7WUjxqXNdjNJrgehIzoByZMdG0xg7Ntq+4kIIlCMUwpzAxAFVRMJlMuXHjBpsbmywsDHjs&#10;8Q/x3e9+h8pYsscmokIrxXC0SbfXw1EhjhMx6C/jOFdJsyFREvLOu2/Q6fqsr+3S63YpSgX4TKdD&#10;8tzjvZ9e5fz584DmxImTPPDgg6yurpJlKXWtTVC7FLjdbpe1tTXOnTtHURQ88sjDPP7wGVZWVnj5&#10;3Mv80R/+IbOZMGtHjhzmM5/5DCCuuq+/foHP/tIv8Ud/9H/w67/+6wwGC+zt7fF7/80/5Yu/+mu8&#10;+up/yWh3xLm/fZm1G2t86Td+k+XlJZRSfO973yOJYv7ZP/1n9LoxTz31FJ/7xV/CjZSRMHksL68w&#10;HO6RplnDAo9GY+yMTieJKcrKgDS5mY7HNU899RTPP/88H/nIR1hY6FPXMrvV6XR46qknuXTpbb73&#10;ve/x7LPPcuLkCU6dOmUKSikeqqwwoEBkSxXGdVZJyTqbppRFhe8qI+cW5gcLpOaMZjzPb+bcUmMm&#10;laUpo/GIsij45//8D8RgKM/odhOSOOLGhqbIC166dJU43mayucF0OmlMpUa1mBzMMA6F2sVxOni+&#10;dN4nVSpyTG3ev3bxe4voqsKLfcq6lM9lCgxH2fk9QDnoIhc2z3URR7wcakUUePR7HcY7MvtX5rlk&#10;rWkjy67F8a80Lsyz6YRet0NtJLae51EUhclXrairSmz0LTPmufjKF3dSUzwpA/akKG1t/BsHSVMk&#10;21gHAMdxTaE6V43NZe4ppSR62gDFunF4lL+KoqiZ27ILQ2IlzNyUiQHxgqCRtWrDvFRVfVN4tv0c&#10;xs3QUdRlbUymROrn2Hk7oKxKPOVgp/xqXRupMk3hP3/Zmb8M3QyG/v9uwqTQHH97ELWRyjpYuagU&#10;wbbQ1ftK5P1guQGBzQ6q9/sB0Mw3zv+lBQn2O7JvbxsC7atoS/A15/TPArrzuzL/EKu4UIZtbJgp&#10;pQHbJCkNQwZlXkg0BIDWTDOZe3cNELJr34KrPM9lXhXdRKaghXWUEQS/GUeY/1x2xlZm8ywQEgbS&#10;OrmK50CKHwQi53QDE1FRUTliQuP7gQGiBaXZz8BImifTKcp1sa6+82y8sJ62MbPfOEeX4mQs341q&#10;ZOECAuXcqk0EiXXxtLOiFkja2IlmvUPj1olS5rxyybJUMlAbsK+k2WP2KTNA13VcPNN4st9jXZUm&#10;G1Ybx08NdUWtpaHnQtt4quSzlYaZKyuZCbfy/oYZZ26d1CK/bmcGb53T3XcO37oayYucwPdZWBiQ&#10;JHHL5CpFWeYyIzkPLjV0ktug8O/rdhsYfgC2Dz14l/rxq5d1NsspqwrP9eh2OvR6Pck19D1Go1Ez&#10;j6aRItxzXXw/wDeSFddxwfOMY1hBlmbMplOUUgReBEox6PdZWloiLzJ2dncZDveEWZjW7A2HACws&#10;DIjjjhQ/KMaTMV4uxdvCwgKdToc4jpsZwbq2MxQFRSE3xG63S8fKGcuSpaUlJpMJWZYxGo/J0pRO&#10;p0Ov16fb7VAaF9HCuJQO9/YYjYbC3ilYWhywsrpCZR63uLhIt9dlPBySpimLS4vC0kQRaTrD8z0O&#10;Hz7SFH7T6ZThcMT162tsbGyS5zKr5ZobnswM1IbRaKUe9s+e63L9+nWsRBSQjqWRwt1ySVf7KxjX&#10;U5SlYQ5ch1masbOzzWg0IgjFjXJ1dZVDhw4zHMp37ZnMQoWi1+uBEgOD7e1tDh++k163x3C8R1XV&#10;jdvn3549y3PPPUeURFy8eJGLb72G73mcvvcMn/zkJ1ldXaUsS7a3t5lOp7KOzE03NOzRt7/9LUaj&#10;MXfddRdaaxYXFwEYj8ecPHGCz372s3S6HT769NN869vf4mMf+xhvvHGBpaVlTt97mv/u936Pf/Cl&#10;f8B3v/s8v/mbv8lwOOLim2/yO//F7xCEEa/85BU+/MRTHDlymLNnX+L06dM88MADnH/9dVzXZTqd&#10;MR7t8tGnn+a1186jdU0QyRxgp9Nld2+XXq9HVZWcPn2ad955l4cfvp/pNKOqNblhb2Jj5V+UJaEf&#10;cc8993Dl6lWOm8+VZRlBGOAol7tPnuTQwYN8//vf59FHH23Y0Mo4yDkaHBcc8/3bjrdGGSt6kV5J&#10;9mcocTOVkVUaIwbASCbFYMTzhB1fXl7mvSvvsbS0RJEXnD//OgfvOECv3zfZidfo9KQYuHr1qjRW&#10;9nYF0HieGD4gURS4RrasHWpdUxQi9wq7IVVVCruD5DZ6rkdq5OKRHwkDokvpxpuizc6vKSOZrXVt&#10;MrjkvJzOpqgtqcqt0qFBXdDMFZVVRQFsbGxw8ODBxlAmL3KRTCdJc95Y8NYCKYxphRRjjQRNKVxX&#10;NddEXUunXCnHhIy30l0r+bIVmY3/aDv45n3tHCF6LmZCil8LRJQWhscx9vBoTRCG7eluZHp2FtZ1&#10;DZDU1ulzjkFTgkCsPK+uK6qioqpLtHaEfc5zoljmra1qI45i497ZguW5y9KtaLBhC+f/Udv/bmXh&#10;bt70PMO376+ZB3oNLrTv9LOoyDnSsv3VwMh5JsVyjNYEqNltcxzBSE5vZQubf9PtbG/7yq3zo5ik&#10;7ed45E+6eb5FivYotrN+rUTVyoyTTkJejtHNuSMvIoy6B0hMg+t5so6McYrW4gCus0wiILQ4IuNB&#10;ms72N0a0PSeq5v7T3s9Eaj0ej1hfX2d9fYO7T91NohRRGJp4l3a+3Q+ChpFrmDzVNiVm0xl+HJoM&#10;YpmN1Fob511h5MqqdV62eYMyi+kYMCkS9crMUVtA6yjDbpqmmc13bCNgjOOs+UxKIdEpwtlh3X6b&#10;WeRa4ikqc12230lV5hRK4RaucTX2WrfayrC/5pysoZn3Fjlrm6ts4yswIFw3DGnLOLbMsjWBQgDn&#10;+5w/6paT9f2bI/NGXPYfLGPs+76ZYWybZ0l8GxT+fd5uA8MPyPbhB+9Sf/7tF3QQRk1mTxTHuK5H&#10;lqUEQcz6xjrDvSHKUSTGwCWJIzMIXjOdTRiN9sjzAsdIj1zXIY4jlpYWGnv1LM+4cvUKo+EIz9g6&#10;9xcW8KMEUIRxQmYAn+O6ZGXNeLLH8tKSGCOYC7aVwYRhxObWdbngWwfAqmrMLoqiZHNjg9FoZPLb&#10;TLetKJiMR+RZJoYjRc5kPGmYu263y/LyshTprib0XCpEtvfOjetEccTy0iJKV/iuQ3ehR6UrFhcP&#10;UukK6hLXd8nSichvHZc47gr42hPjnCzPmhkO2/W1+WRt5xI0Du+8e5k0FWDqQ2MEYSW8YBkmBcrM&#10;IZhiYjgSma7cJDV5XpJlBXleGFlPRRRHPP3Rj3Ll6hXyPKUoy2YmIssn5HlOr3OU2XRGVcKhQ0cY&#10;v73NdLZH0ukxGm/z1lvvMp1+DVA8+NCDfPGLv0Ke5ZSlYjQasb6xQV3XLAwGTCYSvVCUBd1Ohxde&#10;+BG7uwK6RJIrMt9HHn6IdDamVg55WVDUmuXVO9jY3uXuU6d589K7TGY5q37IhTcv8YVf+w945bXz&#10;HL/7bn7y2nnuueceTh6/iwsXXqfbiVlbW+N//p/+gIcefJBnfu7jfPevvsX/+D/897z66mv4viuu&#10;r0mXpz7yBMuLi2hdM8szJpMxa2trvPzyyxR5QZLEHDhwgJ2dHSaTFM/zqcrWIEEy0DQdE6Nxx8GD&#10;nH3pJY4dPSrdZtcliX2Go5TEZGx+6EMf4uzZs9x7772srq5SK+nWa2N+UjeVtAUtLgrF1tY2yoAh&#10;XdfgKhOSXFOVBWHoGYaobkxTHMchjEJWVlY4c+Ye8rzia1/7c6q6ZJbO2N7eErYqjtgelSgVsDUR&#10;52Ll+NSqNmZJmkqZrrs5B32tZc7WEfOK8WiM53o4xoSi47j4VY5XQ1jDeDSRteaaws8VZ73ahHWj&#10;Z0Zm6hmwkuJWHnEUknRidDUT0Ft7LXNRFORpClrjdTpQ1/z08mXO3HefKcjqppgsq1KcJz1XcsdM&#10;HpgAu0pkcHPum85coWh/V4jkECPTM8QGWkvxaotNbb6jilZOKq6JRsamZP6tBZ8yM2qfJyxPy+jV&#10;tY0iMRI5g4wsw6IctzE7kYzUln2zYFvUZuKCGAaheW0pBP3ApyxyYeYM2vF9Md5S2oLX99+svNPO&#10;QO978Bxzpm6uWN/nlez1rRkI28cG8v70pMVjDYC8iYrbjwybucL2ZW5+3JyBx7w0r3norZ/j/QhJ&#10;PTcIqW568NzuNvtgM0gNpmyKf0tVKuXgGSA5GPRJMxuXVDfAxYNm5GNeko1pFNk17Hu+iZoqKKuS&#10;Is8JA2k82IxfkHOmLOQ+3e12yYucPMvN/LKi1+8xWBhw6tQpZiaXeN6wJM/lsUVZEFgZahjieu6+&#10;OIQ4jlGegMmibMF3VdcNC++5ct5bFg+sW6soa4QdbeNBlKPkcxrpugU8rXFeBcYFWM6/NnC+kYBj&#10;2HoDUtUcQ1jrGqcWiafSYoaj86JZo0pJrJejFFgAaReCcaTViGLCUYrKONK2uZM2vsTOJN7UWzHM&#10;ofWE0Thz66ldZ5h1NA/4bunpIF4MylxzwtDKdmvKSj6TY2XLSpNEwW1Q+Pd8uw0MP0DbZz/1pPrR&#10;uXd0nCSkaYpSiuFwjxs3blDkku806Pfp9frYi+J0OgUw0r4CdGVm6wSwJEnM6uoKjhawtr62JpLG&#10;vBBGz3XJUpETxklM0ulS1zW7m7vGpCRgMp2QmNlA33EIjERlOByxs7MNKIqyYGGwwPLKMlEUyU3H&#10;xCNkWUpeiOSt3++zuNg3UhffZJbVxhin7fyVtis5ZwQzmUwZj4bkRWFuphWz6ZTZbEa00OfKlavU&#10;yOcfLAwkn206JgpDMYbIc3w3ZGFhgTCMG+e2A3cc4O13L4GyRV7LNFgLetd12dneoSrF5c2t7YB6&#10;yxjOFxO2EyjFpEjRPE+xvT3k2vVrks9Ylk3ne2lpiaIsePzxx/mzP/u3jM08WBAE5HmO55jjYoDP&#10;pUuXePzxx5lm26ysrDCZpqyvrbO8uMOZM2f49Gc+g641OzvX5Iat5XiHYcju7i7dXpc8z+l0u2xv&#10;bfH1r3+dEydOkKYpBw8eZGzMZT78sQ9RliX9QZ88L7h69QrvvfceH336aaI4JgxDzp49y+LiIpff&#10;vYznedx1113cf+Z+/vX/9a/Z2Njg5N0nefbZZzl//jyTyYTBYICu4fz587x+4QKzWcrCwoDl5WXy&#10;XLIpf+u3/hM6ScewXFK4HjiwSr/fpyhKHn30Ufb2drl27Rqz2Yw/+ZN/w333nebI0aMsLS42BkdR&#10;FFMUBX7gU9c199xzD+deeYUH7r+fJInZ3hnTSRJmaSZ28krx0Y99jJ/85Cesra3xwAMPyPsbqU5N&#10;DartYGtzib5+/boAvTBs5u6spLHWYmqkHEXgijGE53lo5DyU8zgnS1P+9E//1MhjpYkyGU9MpSDP&#10;K2cpVVUSuOAqF61NBptjg9tNjIMp6lxo9sP3fIpMuvtxFFDkBY7jUVVyzmitKQ1TVmnratHKn3St&#10;qQyoscyEGCfN8FyvMaOQ86airkXmHgYBtTFZun79uqxn12uyP4MgMJENco3Ki4KqrIzrpktda5Ko&#10;LagbEwsz44jZn+b0MyBMKUzoukc6S4UV8iWjsiiKhqVyHBfXbWeG0a0szhZ82kQs1NrGSYgtva5F&#10;ZWAdJ31fDDdatlKjq0LmmozBhdYaXGFUGpYNeV2lHIJAmgjiCClGIdb6H92yRHVd42BYjZvuJXrf&#10;T0GAdvZJ3fRvFpz/f21qTno3L1lTylpq6H04UbUP2c/lzTGM++roW3bgVtSm7f9mfxU0IMFKXfXP&#10;+CC11k1ouf08CtvEU/uaDvZt52cWLaDaJ0VW5lDoGuaAfBxFeJ5LlpVUNdS1apQong2jb15HoxxM&#10;/iJm3jbH8+Rc8I1L+cTEVtgMT5vXaFno4XDYsEeeJ+eirHnHzAmGVHVFYTKJfV9iqQrTmLT7VVct&#10;syy5xiY70XFI05lpOisjiRXzJs/35V6mhRlrZnX1/mOHaq8byjiP2szSsqoI50xz7PXAvk9ZF3bB&#10;YfM8KyMzLcuyYfLmj6vG3r81uqoodW32cw7gGaa4iX3QoJRtOrTrxPM80xTS+/5XQIP55q8ZBuE1&#10;zRizaJqmhm7/fb/c+v03G5NTVzXakdeQ5qIycmN57SS8zRR+ELbbwPADtj31yAn1wivv6t3dXVzP&#10;ZbgnF/wDB1bodXvkRUaazhqTFXTF3t4ecvOvcV2H6XTC4uICK8vL9Ho9JpMJda25fv064/EY1/UI&#10;wpAoSeh2eyLTQQq3tbUN9vaGRi4Cq4uLHDp8BF2ZC7OWiIKiFAvppNMljiP6vb7kF6HIsqy5+KdZ&#10;KqYtVUm32zFFVlvMOI7D5uamkbyK1O7AgQOsrq5QlqXJc3K4fu3dRsJRVTV3nzjO+vo6e7vbRFFM&#10;lqWsrC7T63ZY6PfxfY88y6Rrr8DzA3NTUM0siB2iP3rkqABSx2UyHuP5ppNppF2e51Nph82tbTw/&#10;MBKeAt+X6AcxRymM7NehKttcI9d1zMwZZHnN1s4uly69w4KRZ/pBaFjEmjCM8FyXhx55hG9/8wZ+&#10;GJBmqcjiTKE46HZZWloC5TEaDXEcxcsv/y2eF5LnORcuXODee0+ztrbOoD8gihKKPEc5Hlkq38ux&#10;Y8eYzVKSTsIPf/ADRuMx999/P+9deY8nn/gwly9fZjjc4+mnnybPMwI/oEIs+rd3dvns53+ZpNtn&#10;MhkL8CprZmnO1tYWn/jEJ9Baszsc8dynf55/8S/+F1548cf8wmc/zQsv/ZCzL50FHHPT14Shh+t4&#10;OErYY8d1ePCBe/j8L/8CfgBFkYphUeVSljJr4rgORZEzGIis+eTJuzl37mXOnDnDtWvXuHLlCmVR&#10;0O/3CYKAgwcP4uAShSFJktDrdhmPxwB0kgTJAPPJ85wwCikLkahev3aNl156iUcfe4yqLImjkMl4&#10;Kkx7GNDv99AISLx+/Qa+F7QzboZNSqcTfGNuJJ1dcZsNfJ/A9ynLgsOHD3Hu3Mu8+OKLXL78LivL&#10;y1y8+AaeL7N1ta6JlEOV5jgoHNenJhfm3XGplIPCMNeGvXYRMaejxXwmjhNGoyGdpCvzvWVOEobs&#10;7gxFpsyc8YPZJAdQwJVWLhXCFSnloJUjhg91TWUYlMzMJrmuJyyEcnCVoipKKpXT7/V45+23icLQ&#10;FG6aohCbfqUUhQGWge+jggANBvy02WxS1LkNc+AHnjCNRpJZaymelGHrdG3nhgOKQmaJPMPca3P9&#10;KYuCsppj1JD5KT+QedLWEMM6LLcOqFqLW24QSHxLURQUpbgri3uhwvdDAY6Oa2S+bWFamIZZw056&#10;MmMINHmKIiuUuAClazpJQuB7ZHmO73vGoMlvGK32O2xlsjRGPTcDvFaO1zBghmWdD1j3/aAtYtX8&#10;68tPAV72nS2LN8fKNeVq84jmt0Yi2ay8/awmmFgSu4/YOAfJA1VKTIyqujYyaI2RzBiwaBlg89xm&#10;ps1t2DM7G6i1nXuz8TIi/a/KqgEllt21IAAlMuXKzBqGgW8aRxrf8xiNR6BcgjBpjosFY77vU5Sl&#10;yfF0SZKYyow0KAV5nkljJEnMmrEu2XbeUK4/ru+KXNvES8hR0w0DVyOsmgWARWEAYuC3x7zpUti5&#10;aAs8pWkh9zcfNI0ktjQh9/bz20aN9T6wvgJpnhsVhygDMuOAWpalKItM48E2Wh1lm2zVnEurzfps&#10;8xAd1yXyRMWQZpkwrr40Aa3hWxwnVNoz0lU5FwRIiQFYjTSSdHOMpHkkM8UyP1np+Svjfpk7Wjfz&#10;iPZ82P9z/+qe32xLWVlp8tybNE0MTOOjoSUNyDbPqYxxVSe57T76QdluA8MP4Pbkw8fVv/3mj3Q9&#10;E+fHJEmI45g4ifFyKTbG4zF7u7vITI2RPDiS49ftdAUgzmZsbW0xmUwocmEKut0ei4sLuI18UlMV&#10;OVmeS0eqrun3eywsLqK1JowisbeuanMz0syMs6OdaQiCUORrjsjnJuMx48mkkcdEUczCwkAiK7Rc&#10;uNN0xubmEF3LBb2TJCyvLBMaV1StJcOpLEpT4NWEUUSeZ4RhwHA4ZGlpienYNy6kFXcsL7O0vCjg&#10;NBdzG2/uRtJ2m+VmVRtJ2MrqSjMHVlZlU6xaV0JtOo17e0NhJyORodgCryxLyYisa6ZTY/dvh+zr&#10;kizLcN2And1dlhYlwH1nb49rV6/im1zHOArZ3tmh10l49tln+f7z3yXPMlzHZWV1lW7PZTKdkE0D&#10;1tbXKUvN7u4u9z90UoBQVbGyusrG2hbnz7/GkaNHOX3vaQZLLlEc4Xvi+pqlqcxwDod885t/wYce&#10;f5wwDLl+/RofeeophsMh169f55lnnhFmpK6p3IogCqmrimvXrnHmzBnKqiQM2xm5b33rW3z5y18W&#10;u/QwYGFxgbqq+MpXvsJXv/pVzpw6wT/6R/85f/D7v88PfvADCV12HDY2NkiShCxLOXToEM899yl+&#10;+7d/mx+f/THvvfceDz74ABq5Cc5mMpdalSW+7zObTY2LX0iv1yNNU+68805OGClznhfs7e3y3nvv&#10;kZr10O/3OXjwIC+fe5mnP/I0aZqSGHBoZ1HRYvxz6tQJwijihRde4KEHHsJxHBYXezjKwY9kjjAv&#10;NEEAu7u7NxUKsjbyoqCuKry4zRDs9/toLUZNK8tL3HXXXSRJzO/+7u/i+z5r6+vClBmzE9/zyLOq&#10;YcukQPBQSgCLMCbazBkLc+HqsmG7a63Z295meXmZLM1BqWY2eNm40ZalMIS1KT5qI9uyzN5stCeG&#10;LoGP63pU1hzD8wjCgNDx2RsO8Z3WcbU2c0wWhFR1zXQyYTqZEsVRA2SslMzOHTXsVFWbCJmayJUZ&#10;Siu7LI07on2e53lmfsnOOMl34TqOzHIZM5k0TXELYUmUKUI1MJtM5Jz1PAPEtJkRlc8gzK/NKWtl&#10;ARZMao2AURN/YRmdNk/WbeVfpnC3DrBBU5wL6LbAwxbZ2jFgWYGulYk+oJkDs5Ey+4HhPp5u37bv&#10;X+YAmFbMRTdYRYQBSw2jNv+aMp+3jy3ct8mLtjOAt/xoH9mSKPuebjfXcRvA2zDhcw8tzbmiUA3L&#10;3bwu5nyc3+9amyxZOdZrazdIkoROp4vnu1SVMtEjNRp3H1ZtmB5tQZ7U61VV4XsBWkOn02E4HOIH&#10;woinaS6mLnY+1swQlmVBnuf4QSCOx0rhunXDNssaL5nNpk3TxbJb8r4uNgbFdVxxS1YKO+PqGMbP&#10;MfLTuqooyrJZ2+4cwFGG/nIUaCWuuxY44wrQdjDfk2FqPaQpUxYlnifzzY6ZySvynCKVuJlOryvn&#10;leOIegL2M3dKkaVZc78XbwJxCQ98XzJV6xoom32ycVITcWutAAAgAElEQVTKEWBuHUqFPXTwPAHu&#10;VvGjtaYoS7I8b3Ice70OUeRRV9qohdqmiVUA2WZU00xR+01mzFFr1sX837dzoc0B5uZzU2N7LfvP&#10;V60tsLRzjLeeF/aPt0HhB2u7DQw/oNvnP/2U+ovvntVLS0vmxlJS5Bm7u9vUVU1Z5ShVE0chS0tL&#10;KMRa2rpTzWYpLsZOv9YMlhYpy5IkTuj2evi+sFzTyYzJdMp4PG209K4rmUWO4+AqcAOfnbFk1+VZ&#10;hnIcBv2+SAJNsZpmEog9m83IshylII4TieGIYzDunXmWkeciL63NXF2315XuYZ6TpyllVdLtdHBd&#10;l83NDSaTCf2eT1XL7GQSh8xmE1xX4bgOnU7CYDCg3+/jOtJBr2uIIgGseSag12Z5SRGtJMrIURw9&#10;elSKd98jnWVkmTgwNkG5GsBlb2/I5tY2d911DNdzjFuaT1lJeLxINQOqSsKvBRgLY7C1vcuNG2vU&#10;tVjfZ3lGp9tnYWEgOXLDXRYWFqnKnDCMOHXPPWxvb5POJozHE3Z2RgCUxZgsz3Ecj2Jvhu/dx6FD&#10;R7lxY4Pr19bo9Q7w2vlXuPf0vZw6dQKlFujEPcazsRS3aH704gv4rstnP/c5Xn3lFU6cPMHJEye4&#10;cuU9Xjl3jo9//ONkJpdKoZlNJxRVwdtvv00UxRw8eJDhSBi3yHG5dv0GWitGI4m/qKqKyXSM74lz&#10;7a9+4Vf5r/7r3+V3fud3+E//s3/IF//9L7CzucVsNuPo0SNEccTqygqHDx/h/OuvoRzNE08+znQ6&#10;429e+CEHDhzgnlMPEMcRnieMtVKKfj9he3sIxJw6dYoLFy5wzz33kOU5URjhei6rqwdYXl5GmTDp&#10;7e1ttra2WFpc4o//+I/5zM9/hp2dHXq9XuNyWhsA4/s+x44eot/r8dpr5zl27BiL9SL9QYfdoZgZ&#10;9XqLbG9PWbuxLgYSUqugqI15UI5SAgg8Y0jjuR5BILLewWDAkSNHeOPiBd58800OHbqD9fU1fCMl&#10;s4VBhJjbWClngTa/eygUVSWzjgUy25ojEQ+OJ2u9t+SxPRkTBBFZluE7AkjWRluEYUgQGIOFWtgq&#10;zzUsSDWhyEri3h0yE5xVuJ4i6CREYUjYSfCihCTyKK/fIPJcMBlkdSnNHWrDQJQlo+GQvd0d4vhQ&#10;Iy9TSjGdTIUR8IQBVI4wNTZ3dGZmFRvTCiOHU8rOXQn7apsIVVWRZRkVilCpplFT5LmwkmEox60U&#10;QBEEQeMU2bBdtAHRlXFaBRomxIZ8aySbTWHyAs0+Wim6pm5AtHWltEUxiGOq57nMh7w3xwZr0mFy&#10;VXW7jmzDy3UdqJrpShSW2W1ezfzcx8lhDXiai5yerzmthFiOv3WrvQXQmWe0Ytab0R2WFnnf599E&#10;DbZ/1vv/XuuWwbKNB5QFdnVzfbdMFcxJ/sz30nxfpuFnP7rjONxxxx1Ng2I6nZFnOSiIwqhhoOZ5&#10;zvYjGc7HMNO+YcU6nViu/5VjzNhEXZAXhQmVt+7ELTNW7pP0zrlmapFC2vlXcJo5fws45uMb5HNY&#10;sCffx3g8bgCYNU2xc6xKKWazGehWqup5Hr7nN3OSszyTtW2Otz0X7flmpa9lVUJppdzWJ0HWkGW9&#10;6lJqjCa4HgjCsMksbeYNa4nTsDmBVkEw//2ZxdEwio4jjqO4jgGFpjlmjqkyUtai1kxmqaiC6OB7&#10;ZvYYjZrDYA3DiwNKN+eXbQjZ71+YzLlzbo5Vnl8vtkeizeK1n0U1ctT2tFDYz6mY10jvg5QaOsnt&#10;mcIP2nYbGH6At888+7j6i++e1XIz9Kirmr3hrujwtRR+uQmmjeOIblfmAzc2N3n70tuAMGauJ7k9&#10;cSxzdXlRsL29x97eLnkhcy3WaTSOxR3QOqFubW1LVzOTuaBkIW7yCO08QGYkHKWZKXRdhyRJxETE&#10;9ymKgiQOybKMvb09hsMhrnEuFUMMJaDODFBvbGxy5coVyeOrSlZWVuh0zAxTXTOZTqmM8c3K0jKL&#10;S4ssLgzI84JZOkMpRRiGKGXBnVyEVTNHIB04mYNSIjV07cyYANwgCORmaTqSrucym8746eXLnDx5&#10;jKJhHaSb7Zu5jjwX5jGKPKpKbsiTyYQ333pHPq8vp3Sn0zEyIsmRrOua8+fPs752nV6vxzPPPMPv&#10;//7vU1cm56oWGWg6E2tqK7m5ePEijzz8MNeufdM41Yp06cUXX5BQ+ouvcfz4ce686yivvPIKV957&#10;j0cfe5TJeMyrr77K/Q88gOs6XL58mfPnz/Pkk08CypgJaPI8axwTd3d2OXnyZGOu0e12efnll7nv&#10;9Gle/clPuOOOg+zs7EjYci5spx9IhuXnP/95Lr11idlsym/8xn+IZ2bOyqqgrmoTm1GbTEoxVomT&#10;mE984hO8cfEiz3/veT70+OMEYcjhw0cAmEzFhdZKbKbTqWG4SzzPQVwdy4ZNGo5GHDiwKsxZlpFm&#10;GcO9Id1ejxtrN/BMXuZgMGCwsEBdV0xnOZ1OhyefepK/Pfu3jMYjTp48iVKKOw4sMkslo/L69esN&#10;0zXvUpjnOUo5DasTxZHEsIQBfiAF2CxN+Zf/+79kdXWFohBgVjXFo8yVeo7XFBq1iUkAGsmk54WG&#10;5bJsgbADdVWBgsl0jyAIxDXY87H8S7fXYzqdUmalAU9zbAugHAfP9ZhOpyRxzMHVFQ6srtJdWqGu&#10;KqbTSTujCM3ntwHYdqbHFmhpmrK5ucmRo0fbz6Pr9ntEGjfahGkLCBQZsBROut03s3+OckQhYDr7&#10;4gRqmDQMCweNUyxWUmcKWUc5TdFpi1OttXltywqpBgw65j0xTBS2gdTsnm6eY7NLddXGlbSgq32O&#10;mEfU7fygbl1Rxc2xoiwKHFMANy6OVbGP9bF6SKepUFXzGjdvjdzNPq4pRPezHLY0nv+9+ZT7ivT3&#10;q0/13A9lf8w9WrePM+zi/r+XzSo+LL1SS53eqEAM+muAkDDE7RyYBYWtyc4cBFYK15McQo2JkjDy&#10;ZKUUZVnN0zqYWn/fR6x13YAcrWXtxXFEUda4rmRyKsdpTF4w7LeNWQnDsDlPLDukUGZm1ZyXtJ+t&#10;rCoxcjEMehzHArpUve/6I4YvYgTne2IsVVd1owZBC3gSUxy97xjVujYRWZWlJwHZR+aiW5SHMJlu&#10;OxMozZKKsjTr1pwHngFQ4lRcNs6g6WzWAHgbCxNFEbUd6aiqOTYcc+915/a3/e7bJoGLUvUcu4iJ&#10;5mivpVmeS11gXIUdRSutdpzG3Enrurn+aLsGMAwjUJdz54xdzoaZBo3r+uaCZc4f3bLV8n+bedk+&#10;XzUAca7LI7+bEym5HUnxgdxuA8MP+PaZZx9X/8/Xntcol8D3iUMf13SXXdehKkt0XeC7MdevX2U0&#10;FGZoZWmZMAwBkU2qyJiX1DXT0YjZVFwvrZa/rmqyNENpY6Xvu4z3hozHQ+m8a5fl5WU63a7cRKqa&#10;vCiYTCbcuH6D7Z1tut0uvV6P1eXVBqTa4vjixYtyw6hroihkdWWVwcKgGeiu65rd3R2TY1ayMFgg&#10;iiPS2QzlOISRg+tG7Gxvs7O7Tb/bY2l5ieXlZXrdLnkueWG+J/EdNZBlMocltu6m461sp06Ob13X&#10;5jV6jEYjlJIcyDCKmEwmWGMZpRw0ijcuvskn/71nxNDEzC3aWaK2xNEUpWIymbC5ucnuzi69/oC6&#10;qkjTnCiOcF2P4WjMe1feY3NzE99zWF09wCc++Ulzoxxz7Ngxbly/JoAn6EmXtdzB82qUEqng5Xev&#10;cea+h7jn1P288cYFinJC0vF5883zvHb+ZZ599jMEfsDXv/ENjhw5wseffZaf/OQVDh8+zOOPP85o&#10;uIfjhLz44gs899xzOAoC32NWyvxS4AuLklUFaTrj5N13o7XGD3zOnz9Pp9Plzjvv4oknnmI0GjNY&#10;6NHpdNC1mJnsDXc5ePAgv/KrX+THP36Jra0d3nzrbe4+cVyOHYogCOn1u1x6621WVldF7lMUDAZ9&#10;huMxJ0/ew53H7ubFF14gSTp4nstoNKLT6TKbTam1pixKjh49yubGpjxvOCJJEqyboOu6LC8vCdtq&#10;ZI4fffrD/OVffo8nnniChYUF0Jq8yBkNR1y/dq2Rl/Z6Pfwg5MmnHuPNty7z8rlzPPHkh9jdm6G1&#10;x3QyY3NjqwFDjuPgIA58RZHLMQ0CI4VNCHyfqq6oyoqjR4/y5sU3+Na3vsnJkyc5f/5VQJj1MIrw&#10;fAEMRVFKM0PVjXQKwEMASzEZg1L4lmFyBRBWOqfWmsVe15zHJkwdTeSGuI5LJwooK2ExfU9kilUh&#10;z4+CSKS6B46Ldb4fopRiklWkWYauNEEQgePh+CFllaOVg4UTtQFEylRCWsus8yOPPAJGallXlcw6&#10;7StxrPkDKNUCPmgZIm1MJWqq5rhrU8xaeak8XmSZ83NBVqKK1jiuwvX85pi2RaQrDKJjrrNzhall&#10;Luw8mlxbHGy2ouMoau3gOHYOTcBclmfUlTGNMHmWjusYF0gppO1rWgZROYrAExfoKAzMrCLSNKhL&#10;9vN87HP21HM/92+WEaUpVm2x2/yEJvuvfZzaX/zawvUmpnCOJDTfgflbte/HTdvNz9r/GEcplI0S&#10;soW5YQ8tINLy5ewDWCjVxq6Y3+fvAShIZ3mTpef7Po4yRkNGCmwBfQuC5+hVs8tRGFKjxawFWF5e&#10;YnNrG6Vk5tz3PZTvC0jSGjOWhp3Lt2ycDVKvzYypoxSB77XgoGlcKFxtzgkso2ycwR0X5SgDIkuK&#10;2czMZ0vwuwVLdpawk3SadW+Nq+SYO2hXi/SyamcyG1LNPs5x2mNsmyeOg1LyPqoBzS2wc5rrhLyO&#10;Z4ClNdSx+6iM5NUuIcFE+w++zQBtAuiVg+e1AM91PYqilPghrfAMu4hyqLUizcU8yrMsqnkLC97m&#10;Ydn8d6/NZ2mZRXsumOe4+9dI066xX+UcCz23svax0c0zb2rAJLF7GxR+QDf3737I7e3v+/bVP/xf&#10;/8lX/uN/+I/jJKHX69Dt9VhaWqTX7TbSmp2dbXStSWJh6kAKoyAICfwAN5Cu/+bmFtPJhDCM6XZ7&#10;RJGwiPIcubAOh0MZetc1SZywsrJMb7BAGIXNfNpoJNJG35NQ9KWlJRYWFoShdFxmsxnDvWETUBsG&#10;ftNBD8OQJE7EVdTcsNJ0xmQyIc8y0jQlL3LiOKbb6ZjPWDZzfgsLAw4fOsSxY8dMELQr8k/PxXWE&#10;9ckL6TAqV24+Wpk5E+Xuu5nJvKHL977/PdY31inL2kh/+uzu7eE51khAbuadbsSnPvUplCnMal2Z&#10;rnJt9kXYqdFwzPbWNnvDYcMa7e7tMplOuXbtOm9cfIPt7W0OHjzIiePHOXjwoLCcxsCg1+ng+T7n&#10;zr1MXdeMR2Mxsakr08E0hR0+u7t7fOSjH+WVc6/guI6R4nlcvXqVIIi5fu06n/6FT+E4DufPv8aj&#10;jz5GFIrb6cJgwN/86Ef83DPPUBrDg7KsqMqiYVw7nYQb6+vM0plIRcuSyWTC+vp6w96tr6+xs7PD&#10;saNHyfOc6UyYpNXVFaIoIo4inn/+eX7ll3+ZK1euMJtNWV1dNcY4itl0xvr6Ov3BAlEUEcYxeSY3&#10;aymMAw4fPkwcJ/yrf/V/srZ2g93dXa5evdbIA1dWVnj99dc5ceI4yjHypbpGKZlXqbVkVQZBgKMc&#10;0jRndXWVN954gzuPHaUoRMLc7XaJk5ilpSXiOCYvcobDMe+881OiKKLb6/Hv/t03OHPmfvo9n29+&#10;63n+6q++2zCOEtQsxgyj4Y7M4YYR2hRcURxT1xVJknDmvvv4zne+w3C4h9aaa9euNmyWABMBJ0Uq&#10;c6+YgkobFqiuZRYuCmJZz9rOFZaytn2Tc1VL8Xfy7pMmVD4nSRJKA6g6nQ55XpDOxAil0+kwGAxY&#10;GAzo9wdMcikFK1Mo1UoJcNHithr54pxYzCYC0IybrIPY0uOHjZxz0O/z0MMPIzN4YpaRm3xSYQ3E&#10;sMlx2/mp2XTWSswQ1kQ68gLwfCPTRCkTd6HnmD0MULDSrrae8lxXInhomYe2i2+cT01QtwVuYvZQ&#10;NQyHcsSIx21y5NymUJZcx9bCX5wchYVtHBoR1qTNeJOi2jWurSIzLSmKgk6S0Ek6htlwmsbaLRWi&#10;urVmbCWyah970bJo89XrrWDv/cBfC47+rhp1HuLdVCXv+1vVvM0+DGYYuXYGtX1fp2E17T7J2rAs&#10;l5jWOM13KoX8/EyYMFieYbtslENpVCEyT25e7pYdbo1GPM81DKGYiQVBwGg8oaprirJujGvKsqAo&#10;rTmZzA1WlZxHnuc3jt2e5+EHAWEYylyqAV72GiBrwxdztLpqAJ82DLZ8ltoYxbmtwQk0ao4wCAiC&#10;gGyWNjO7zhxI8zxxHfV8r1EA+Z5n5OfyXOtDYBUCpckhtNJex8z5OuZ+IpJS4+athC238u+Wpadx&#10;lrYzu1ZSqmwXo/mKHQMM25lq6cW0pkquHzSAWj6/dVquzf1Zzc1ogzbA3DZ/9q/v1g3WLgoLCc1V&#10;ySxN1XwPtiHRrHFUu55uOnf2gVD7mP1kIp3Yuw0KP8Dbbcbw9gbAc88+pn700hs6jALQEIU+k/GE&#10;8WiPPM+pq0ry53rixLjQX0RmBzI2NzfZmu4SBCFhGBLHMf3egjAc5kY2Go6kc+85eK78L0BOEfoe&#10;SrsEvmQYVpU4odq5ujiO6XQ7RFEkLmNhRJqljMYjimFJnmd04xDPdYl7vQYo7A33uHrlSpMT5joO&#10;KysrrKysMBqNKPKcKAxNlIUURotLA44eOcqgN8D1HMoC8lLYO8dxKI0cDMSmG9WGipdlhev7oBRV&#10;pc1chHSDT5w4zvnz53EcRZqlhEbaZi/0jpKb2zvvvMPu7pjllU4zN6a1JgwD0jRjNJ2RzmZMpjNG&#10;oyHTyZQ8z3nz2rv4vscdBw9y5PCAe0/fi+d5dA2T4zpiKDSdjkApAt/l4Ycf5tixY7z++uskcQ/P&#10;9dHMKMqcPKvwfJ8oXGB9fYuN9R2eeeZZvvP811GdDocOHyPwfX5y7nW+9KUvcfbsWQaDAR//uY8z&#10;mU7ErCXL+MEPfsCZ++5rZj50DXmZE3ges9mUKAwZjoasrIhT5sLCgK3NTc6de4VPfvKTZGlOrcUk&#10;6d133+Xxxx8jikL6/Q5xnNDtRmS5uD6euuc+rly9zqOPfYiLFy7w+usXue/eewDFYBCxtbXLI489&#10;zHiSM5uMSeIYP/DY2RmShJLXubAw4Nd+7YvMZjNGoxEf/egz2BiAJAno9Xpsbe+wtLhImqaAOOhZ&#10;0xCRbs4IAxO/Ytbv5tY2URSRppkAfdNdtvLr5WWPqq5wXIe1G2vcf/8DfP/736fbXeK1V1+TGRNT&#10;pEpRL+sIZU1GHJFGaZl98zyHIs957bXXeP7553niiQ9x4cKFRp7tejKLVhvQUwWRKXpykR5qYYoi&#10;LXOsYTrFdT26nnymTqzp9RL6ixGdToe7Vu5nZXWV1958kz1PM1le4MSJEzz3y19kMpnyre//iMs/&#10;vcx7N3ZwlCJMFlBKUZSQTWt0qClxqWtF4Hm4foTrlGTTkizN6UUenV6f6c6mzAU6Do6pY6uqwjGm&#10;K7Hv89Of/pQ0nRGb+SMFjWmLssWZkcGVptD1PM9knol5hRTArRS1nDOUaZi/qkK5InOr67xlcw1j&#10;4zhOIxl07BxUrS2h1PysDYCdl3cqE7Ddgq0WcDSSwNqGYgsgsHEFylEN2Jl/H4WVqtqQcprXLbQY&#10;2CRJgqX3qlKaUrXZp/YJbTE5H99wE/9gXxwLhhsGUVuKUO9/QaOh28/0qbmCt32fW3+Ze8T74MKb&#10;+RJ90z808kTdznhps9+VaY7O75tjpY9zzCK1BQbW3VMh5jKI+7PrNoDIGhMpVDM3KgX+zTynar6/&#10;qmqNibS51riOQ6lFPSCS/Ln14jiUVUVZpG32pVkjdh7eHqNer2ekzyIhreqauqywgk7X88DIZRu5&#10;IxY4STPK7pc2a9w2TXRdE8VRc07ZRod1edVAUVeN7NVG8djXs2vV9Ty559Ky9HbUpdvrNqDbzt86&#10;xssAl2acwjfgzUb/+L4vLtR50biKzs+OKsRoqmn6GFDbsMLGgbaqNY7r41sTGWUZYWlMOeYa4LnC&#10;IFJXNPJxA7Dn2XILMB3TYMnKHDuiYl6+AZuOUviBZ74XYRPn179dyzefCfv7MO2fOreZwg/8dhsY&#10;3t6a7akPnVY/fPG83tjcwHWUsWNWHDhwgCROJBaiNqYLFUzGY4pCfh8MFgyIYV/W0XQ6pSxLxqMR&#10;aZoSBgJ0+r1lojiiLMXF0MFha2uL4WjUzAJ2O106nQ5BEDTSrel0SpZmTKYTptMZq6srwryEEphd&#10;ViXTyQRdV3iuK1mKjsOhQwcZj8YExnb96tWrZFnG6dOnieOYmhFRHHH3ibub+brhcMjioM90Kuwm&#10;SCfUDeXibmU5WkuhYBkJsFIw19hhlzJnaDqxZVkR+P6ckYG5CdaaGzfW2NraZHmlI9Ku2Jc5irJq&#10;CrbReMS1azfY3dlBKQkIfvDBBxr2qygKVlcPsL29zfa2AJK60pIFubhIXVVkecZgMOAXf/EXuXz5&#10;MtNRJuyXpwmDkKKQQmY6nRKGIc8//zxf/vKXubH+LgDD4YQrOzsk4Yz/+0/+hM994ZPcd9995EZK&#10;ub2zwztvv82hQ4dYWFiQ77zfx3UUo9GocbhF1+zu7hF1E7qdLpPxhNdfv8CHP/xh46bnow0b1el0&#10;Ggc4z/OJopCyqvFcj4tvXOThhx/m3bcvNUD86tVrXLp0iVOnTrG3N2UwGJBmdbMudF2TpgW9Xg9H&#10;2+w5KS5OnboH13V44YUf0el0OH36NGlact999/HS2bM89thjBEFojHCmdLsJu3sjYcfDiDRN8Xzp&#10;Yh8/fpwf//jHPP3004A0EpIkYZbOWjmTCZPPi5wjRw8yWFjk3nvv5bvf+QF/+Vd/uT9XzCyyIi+a&#10;IqyuJe5DsvkcFgYDaq25dOktTp06xXg8ZnNzk04npiyLtuNfti598+HpSkk2YdeYRRxMukRxzGJk&#10;zCOcFM9zCWMIQ4ky+YtvfINrm5t85Stf4WOf/nnG4zGjyuHChQtS7KGMjE4KrSIvqLU0WGbVrHEh&#10;BhobeXEdjhoQbS3nQTr2VGaOyrAJSim2trZMjmqX0JU8x2YGzhZTntvM8WktUjzrFmojCcRF1N13&#10;bnuuJ8xNUTJLZxRlSeDLcbPOw3Ye2IK6sihI00zkeCZn0HEdicpxHPNenhgzevOzXgJ2q1rWrJz+&#10;1om1Zbl836fMC/N3lZjyGMdRy8g01he6vT7ZPEhtGoHaSP5c10XVYkYiLFfduom2iK/9oa0w9Gds&#10;loGxv6r9Jav9XmT/9gNGZQrjfc+3j5ivcd+3lJ1HrbqdL7SIaA4d2ngRi6Tt/FddW6fY9jM282EN&#10;iLDfSxs47zgt0ERrImsAY2dbDZsrc6elibPYD4Dnj4EwXqV5XpuraVnhXq8vTGJZkWYpCgjDSFQg&#10;rkvgepTGhbMqS2plGWbEybMq2/gQ8xk9M69oz1c5PLqZP3VdF21Y0NFo1ERv2HNAGhTz36W6ydG1&#10;XTWBrRka2bRqwJ/9uuyxsdcpx3FIkpgkiZnOZrjmvPN8ie6xoFnXNX4gOasoJTFMppFWVRXj0Rhd&#10;13IOevY8k3dVbntv1lo3agOQWUOtJb+yLMrWBKcWN2fXazMhi7LAK30qzyiMzLnrGmY2z4p9TaA5&#10;9Ndci+XYV2auEGy8iGVK32/dNK/ZrPf3O1EMww3E0d9Jzd/ePgDbbWB4e9u3Pf3E/erf/Pl3dbfT&#10;pdf3KYsClM9okuI4HnlRkeUz0tkmpcnrC0If3/VYWhSH09FwSDabMBqPWV/foNfrEQQecbJAt9vF&#10;9/ymqC6zim63i1umxKFLFAyIohjXc6mqmsxIx/wgpMgzykIsp7tJzKDXRTkOUeBRG+v78WjMcDTE&#10;HU3QQORHIuVSPouLK5SlPP/uk8eZzWaUxQzXqTl29Ki4UjoiCSnrmiCImGUljiuAtwZ0XbYFBG3n&#10;v9YeQeihzXSEEDMFga8IfJ+HH3hA5H+FNlKxgk4cUFUFVZmhVIjvR2RFzssv/4Q7jx8yDKnczLe3&#10;t7l27RqT8YyyrOj1e9x551GuXr1iZt1qfF+ZHEmX61d/KgxKkjDc2abT6dCJExwciqrCdSKm04LH&#10;Hn+aY3d+m2vvvSGmPZVHXSs87ePWHsrJocxRNbz68g84fuRO/vqv/xrXCzi8egdplnHh/A95/Imn&#10;OH6nQ5BULAyWePvyW/SXBhy+4yBVWeBXiuHeDoNeh64bMM1G4GiGsz0WFvtcvrpDb7DMG2++xZGj&#10;d9LtSz5mXmQsLi5SlCknTt7JcLjNnXceIUkC8qwkyzN6vQ5VkTLoxZw5cy8v/vhvePLJp7jn9Cku&#10;XrzIqxfO88gjD5NWwj66rosLTLMc3/Mo8hTfmOH4vmtmCHdZXT3Ao48+wsbGBn/zNz/k7rvv5vCR&#10;Iyg0VVkYVkByxdIsl6B1rSU3bi4PDKW49/RpLrxxgTNnzmAzsJoOt+ui3JwinxFFC6RZieuGOA48&#10;/OiTpBngiMFEFLsURUbgRaRlSl5pumGHoshNfl9tmjopURSRpVMeffRhvva1PyOKfBQiDQ2DkDKX&#10;QrMuNUe8XZTvMHA1URSx6Ll0Ol26YSgFoxdSFjmZH6N1zrB0CJTHtIxZu7bGW7sTplPFXaeeZG1w&#10;gv/2q1/nwusXGG2tkxcFg45PVVVEnmHqyjGB61AqkcUpHbIz3GJapiwsLLB04DiepyiKgbj+Vook&#10;ifEcjziK0fmE8WhMJ14kTwvCKMXxYTrZo64itK6oygythCErLKOiTOi17eJLYjZhIIw8IM0jxAlU&#10;1xV5VRMEErKdGubQMfmhWZqyOxkT+AFJkhAGQcOOoeV6oYBuJ0ZrmigJP5AsszwvmsJXpNZSl1nz&#10;Kcl286RJ54jsVytNlmeUpSlGtRaDLmWiAxzXmAlCReUAACAASURBVCPJNb2ubNEor12W1RyAMXNX&#10;1YxOFBAGLsqBdCbHqzSZjS3y0u2POXxnWVQD70DbvL6WobGOlnLdtAyMMJlFNedK2rBzphA3wOWW&#10;bZ4kNLK9VuYnsQgNX6JoZtc8Y85SmWu5ldtKHW6Y1Ib9E7kycwwYmibqxUYY4ChCN5hr3lh5oG5i&#10;VfIiJ4kTlMLEMXnmccIuaXu8zPGTtxLw0UiIlUNRiEOs6zisLA7Y3CgoKoe60viuiwpCsjxDaWma&#10;1RU4jiYMpcko2bmuUbtUolQwwC1NMzzfM0ZKtQTXVyVlKWoG1zQzpXFT4HoSJ2XXEdDERTiOkdii&#10;G+BkM3erqmqarUoZo5w5Fq3W8p15vtt4CVS17KvWWiKugDAIiOKYhFgUNk6bbwji+iqfawaejwI6&#10;scQHifmbMc3zfcbjscjEkfUchIGZJZT548lkQlGmjTzWMfutNVRFjqolqxLj4KoqRa2lGSA5hFPy&#10;TLGwsEgYBuRZjlay9tNCGtmeZ+XMtglhj4/NxvRaB1sl95ii1ni2wazaqUI5z8xPcwzb869uKF/p&#10;TZUk0W2jmdubbLdnDG9vt2xf/aP/7Z986T/6rX+8uLjI8vISruvQ6Uho99b2Nmk6E1OZKGJ5aYlD&#10;hw4RxzFZnjMajRiNx4xHY6qqot/rsbQsRjW9bpdO0mniF8RlNCVNU2NI4xlb+FKyy4yT2mg04vLl&#10;d8kyKYZQIMC1TxD4kh+WZWxsbgj7ZGYS+r0ex+8SUwvfdeX5RcZ4MkEbp8MwDFhaWmLQ7xAYuai9&#10;moplue16zrWY57rXdrtFqtE8Rn76vs83vvENskwYUtdxWVhYYGtrG+U4xOECo/EYTUF/MOAjH/kw&#10;5187z+7eDpubm1RlTZIkDPdGHDhwgDAK2VjfoNfvkRcFcZw0xysIgoa17SRJI+OMowg7L9Tv982M&#10;UsWhQ4f4zl99s2UwFSRJwngypizEwOTgwUNcunSJM/edwQ8CVlZXuXbtGmVZMRqN+enVTU6ePMmB&#10;Oxb56XvvcWPtCg8/9DAuSLabljmoIPBxHJfJbMTRo0cZz6TTvLM3Y3t7mwOrq9x5553MZlNiI7et&#10;qor1jXXO3HeG0XjE0aNHyDLJ5oqigNdff4OjRw5TlKUp8NOmy3rw4EFGoxEXL75J4EsYfZqmMrPl&#10;OMRxSDoTZ1RbVM7SlCxN6fX6xo23x9Fjx7h69SoX33iD4ydOsHbjBgdWVylMRmdd20wvr8kQAyP3&#10;Mazu9es3JOxdyexsrWuCMJTmi2MNSUSCWlYurgvnzr3ON77+jab7LmSZuNVNJhN0LUDOcx2KUgwo&#10;RM4tM70PPfQgZ8+eZTadCjAzs75ZmhGEAdPJhLquWQzg4x//OHffdZTFxUVW+z1c1xFjBs9FeXJc&#10;K1dmeSvHZTgaceaBB3nzzTfJvQFLS0usra3zwgsvcP3adQneNhLubDYhjmM8z2E6nRJ1Opw6dYpr&#10;a2uMRiOmaSFS50zkuVHSk2NHBAoCkx/mOym7u7vUpUhyqwI83yevpfD83Oc+zxe+8AXuuusu/CAA&#10;Wuml64mUzxpcaGNa4TquBExrkb3bNadNAaZNPqF8P04j3VSOAMqk05Ei1jgiVsbh0DHSVYVq3BTt&#10;DBS0rB1K5iQbAGWknvY5VdUaaNn/7VqbNy1xHAu6bQZjZS5F87lsbbE5XyiW2YyiLEyMjizeMAwM&#10;c9k64f6sTURscyyiAXyOEimeyFhbZ8d5YNkwpHPnTHvtfB8J3PtszXNMsauM1HMf/6jUnMOqdPSs&#10;NLt5nfdlVNj3+e1ntVJfhWocSu1rWBbeAuIsy+j1kubaEgShsEhmPd7M9zTHRrXzftACagugiqJk&#10;Np2R5bVV4gICJAM/aNgtO39vv3vHdRuApg2jKeeHZ1h9OW+KshDTOMuONtml+2dP7etYhYw9RuJk&#10;bN145wyPlKxXO9NpGzT2e2u/SuvY6zQ/m9lZc2+uzf1Z4mD8Zl/ruibLMv5f9t40yJLruu/85Z75&#10;1qpXa3d19YK9uwEBIEgRIMCdEjleREnkSJQtx0geheUZauGENaFxzGiC/DAhhyM847BoR1AK2ZQ1&#10;tsyxQuIq27K4gSYANgACINEAATR6765eql5VvS33vPPh3JvvFQBR68e6EU0Uu6pf5cuXefOc899G&#10;45E03FVFkRd6AOgLgog0SXme14ZvQeDja42jOedFWdSRMaYhE1q4NI5hKI1poY2pPM/VFNOCoizF&#10;JdqVrFDJlJSG2bEd0URi141zfX0Cs5ZzU3R+5hqzxASIqqq/WRN9a1h9BunWw5LX7gGNcF9TuL+m&#10;a78x3F9vuH7307/5if/pf/7Yx6uyIokTJuMxhW4uFhYW6M51CfxAa3Mcdnd3abVbJEnM7s6ubICe&#10;aB6KXCz55cFQEU8mDAYDxuMxk/GI0XhEGAa0Wi3m5+ZxHXFFvaENQIq8wHHFtXRpcYl2q4WnA5kt&#10;pOkKQ580ibGBW44dIQz8uojO0hjPFdpYv7+J57nMz3XodFqsrx2k027heU49mTMFodHqVOqNCiM9&#10;Idcb656yRb325ywajQb/5Y//mMFgqAu3ksOHD7OxcQ3Pc0lT6PXmGI8HDAcDnnzqW9x/3/2cOHEC&#10;2xYDi+1+n/EkFhtufXxRGBGEAZbt6PM2dUeUB6CH0VLFcVwfb57nZLmEH6+urnLz+hXOnT9Ps9Fk&#10;d3cXC4n4uP2229jZ2WY4HLG9vc3O7i5lWZBlBdevXSNOEua6c9zsb5LEAxzHJZ7E3HLrCW7e2AXl&#10;4rgRnqvYHu7QbFlkxYRDh9Y48+orqCqkN7fMo//tG6wur3D48DrxZEIQiCOr5zo6msLilmPHGI2G&#10;LC4sEAYBcSzZmJcvXeLQ2hqu41BWJQsLi5w+fZqjx46RZRmdbpebN2/yzLPPcu8P/IA0GFpTNhqN&#10;68gTkCm8bduMRiPa7ZYEWyuFY9usrq6ytLjEq6+e4dSTT3Ly7rvptCOqUqiAlab6mGbQFE62zrdb&#10;P3SIp55+mrWDa3WeXalRn6LSBg64Wj/m4LrwB3/wRU6ffr6egIPQK4s8Yzweiz2962LpYjAMxYTF&#10;912OHj3KYHeHl15+uaYgSY6iHJerNTue54Hf5djx+ynsiNRpMSodhkSM7RaXdnMuDEp2VMCLG7tc&#10;GxVs5w6j0uPxZ1+gdJuUSo6JqmQ02EVlCarImQ8dqiyh13BZ7La55/jt/MxP/xQf+6Vf4v67T/LF&#10;L3yRIklQlUWZJpRVhqVKGs0OvmtjWT6okqpKeeiht/Lr/+T/4Mc+9GO8692P0Gw3ee70C8R5UmuA&#10;P/ShD/Oe97yX0STBsmwc1wPL5LKJ869luzqT1ZP7IkkkbFxJoWdiJYy2ztDrHN3oYShdupFzHEfC&#10;vy1B/bIsk0KzyEmShMlkUuuUjIW/bU1jJeprQaMo5v41TZShqJpmi5miDoua8mlexyBtZjg0zTO0&#10;pw2nbtYqbShiW2Vt3DXNcdSh5dow5Pstk/u3txOb2R9r6EL+1OYayPGbnDazp9qWab3qnfb7/rFn&#10;Ds+gjuZcmWLZfH6muapzCV+3s1v1sc2eb2D6Pmb+zhzznqURwKrScSmB0N4dRxxFw9CjLKs6Gigv&#10;yulxm9fSSKytmwVlNHnVtEEpioI0TRhPMl30izGMDLoqnfubCktFP38rfZ2bz0b2hJKqFK2tef8W&#10;ltDVdQMz22ab5w/WNEKnbshUVX9mJgrFXIdi8GLXv99ELkgTVdXotsltnH32zkaDmObQDG4N88LE&#10;UZSlvJ8sTZlMYhzH2aPlNZmiRpdrYrSM87O5/43e0ri01numL6ZxRVEQx4l+nsrQ1+i4jaGP53l1&#10;rI6JykCfM3FxpR4Gya06QwOt5yK6CVfma6u+h833994A02t39ho1jSH1tQaNYL8p3F971z6VdH/9&#10;qeu+u49aX3n022pnd1dcwjwP3/enInI9AY/jmK2tLc6dO4cfBKyurNS2/evrh3Ecm+3tHbb6ffKs&#10;qOkkjUbEysqKZCQh8RRbW1uMRiOihojZW80mc3NzYuyiDTNsxyXPc8ajkTgGeh6jiTSXvV6DOI5x&#10;HNnsr1y6xNLyMtc0MhH6rm4m51laWiJNY0InnOZSmYeAToSdbr3fV0XzZ07ULcvi9ttu5+LFSygl&#10;2iFVKf0QkQljnove6+rGVX71f/tf+IF772UyGeL7HpcvX2Vza4uDBw8xmUyoqrLWss3NdRkMxaWz&#10;MKG+upAwuWkdnScXhuEejYg56p/4yZ/kW986RZIktNttFhcWCYKAs2fPUpYV40nM4uIiOzuSc/lT&#10;P/ERPvnJTzIYjoiTGM8TROzJJ5/kv/+Jn6A338Nb8bC05rMoC5aXlynLIc1mk82tTTEJanTpb/fp&#10;97f54AfvIUsT/CAQMb4uIhYXF/UD1mVpcZGdnW0OHFjGaEXXD63XD/QwEN3IwsICly5eZGVlhSDw&#10;WVlZ4d577+XRb3yDRx55mKKsSMYp7VYLgCgMUAoybUKQJKKxrPR1nmUZ2WhEp9vlTQ88QFGUfPaz&#10;n+V973sfnXabsqp0UW2RpZmOarHq5i+KIpIk4dChQ1y6fIljR48BuhCpSopS8v+KKtPTfUgSeObZ&#10;Z+oJuq0HFbZtE6dZ/X4FGVIEQaALHaceCpx68pTW+yp8zydNM4oiJwojhsMh3e4coPB9cSscDoSy&#10;POnfZDQaMRoMpbleWCEMQxqNBp1ulyvXb+C6LnfeeRfb232ac8u0mi3CIKDf7/PqS2J0c+DgAW67&#10;9TbuPLbGyZMnWT2wQpam3Lh+nf72Nr4O7PbCJn7gk5eCYmdZRrPRkOKsLHEsOHv2rOwNUcjdd99N&#10;lmX8x//vczXt0nNdtre36ff7uuERbLUoCvKilGbQEypWnKTkeS56K42Kuo470/iJ5shEFTQbDdFn&#10;lULDlC1BkWUZaZLW1EJjQmTZNo5ypoP+SmG5Fp7j1UW3aQStShxJzXBCwKwpkmUKblMM14inmqLU&#10;puA0CJPJnzS05UDnqM3a+WODreMIbOxa0y35haJrtm2TOfo6TGvv/mZbWMqqGz5Dh6zRtT1FLpr1&#10;9to9c5oLiDFRqRvIP0ft+hqEcIqaMEP9V7X+0nFln6zKaU6kPgr9esw8Aywqqj3vxyBipmmoIbuZ&#10;BmkGBuXll17i9ttvx3UcklQalCSOcXUjIQ2uOYfT17L2Vvd7TqPjuqKR355QZRVJGtfPVsPAabc7&#10;FEUuJitFQZ5lZGla62KNSVKlG9eiLEChGyenHi7uPdUzg9OqEj21vl7rqAqDoipB02evCfM983Ou&#10;J/pCM9TABkr23AuClisqVdQNvQwkRFtt0GCJaHHq4ZdxXRXNpaMbbrtme0jEVUieF/i+DNrsSijU&#10;RSZNpujbFbkeyCml8PRQzQ98bHuqAS/KkjxL9b6Eznc097IiTROUklgtp3RMb6vPh9nudbOtz7dB&#10;RaefvdK041Ia3T2oNzO3i2mqq/p2sKzpdbTfFO6vN1r7iOH++r7rd/7Npz7xc//gox9fWlqi2WwQ&#10;RVFtK62U0AQn4zF+4HHgwAGajUgojM0GruuQJNI0KlURj8dUqqTVbNBsRPiBj++5lKUURK7jkqYJ&#10;W1ubxJOxmHREEZ12i2ajIRusJfqp/tYmW5s3GY9HZEnC8tI8tg1f+NxnWV1e4uCBFb734mmyNGZn&#10;ewvXUiwszBOFHofX11hdWcKxLdotn1JnoQE1vWg6tRWjgZqVUa/pLFt+zOL19cv0/9i2Q1bkfP3r&#10;j1KW8gDpdDrEkwlZmlJWDkWR0Wo1tHnMIvfeex83btzg/IWLpElCGEWa/hroSICcVqtNkqRkeV43&#10;tcae2+Sk2bbNcCjGKFmeM9jdJYoi4jiW4rgsCUOPKGpw5syrLK+s0t/aYmurTxiETOIJrWZLJrFV&#10;xWg0pNFscfLkCb730svkec6xWxaZ74WcOzugzCyWlm9nrrvCMN4iiCL8MEE5JY7lYTseN65vs7x8&#10;EMezeOGF08z3eqyuLBOGAXmW4fsuO/0+64cO0ogirl/f4NDaQVzb4fy5s3S7XTzX5erVKxw9cgTf&#10;d0nSTDdaFb3ePOfOnuPIkXVGwzHXr1/nxIkTNBsNnnjiW9x1513690isRpwkuiiT6+DGjRscOHiw&#10;LjTbrRCQiIA0TTl85DDxJObmzZvsbG9zcG2NOI5J4mRaaGldRxBIDIvnefTm53n5pZdZWlqqkVvP&#10;9SgrCRcvCinEbdvh4sUr/O7v/jvKssCyzOS8xLYdJuMhRZ7XmZ8SOSD/bbVaeJ7LhQsXGAx2dRbm&#10;tPgz2aJKif7M8wMm45IXX3yZF146w7WtHS7e3GYnLaHVo726ztAKUFGH7soazd4yh9aPYHsR169u&#10;kOfSLA0HO3hUtBoRm5fP83M/89P84t//ad73joc5vNilv3GZcjJkvhkS+j4LnRZFmvPsk6dQtoMq&#10;C/IqR1UFfthkfq5DVTmoqsRzwXYs3vrgPTiuQ5rHxEnC5z7/R1iuQ56N6M61mOt1ufue4zSaDSoK&#10;8jInL1OCyAe7olIlyirxPIcw8gkiDz9wQVk18mfQD8+XTFelBJGrc9S0g/B0sCJ0Xt/Y8wcBYRAS&#10;BOLSHIYhZVUKbUwbyuS5oIlxEtdxM1VVan2geSzLhiPFs1DFps6Ehsbmal3htFDHoi6SC511aVlT&#10;Qx/5t9PYDsdxKLKYVrtFFIZ1UQ1K02Gt1zUGr101+jPTFJot0NDezNd7aKwaGTHRG4YmaZYxAZmN&#10;jHijP/VWa15778FhKIqGimvpcyR/V0737zfa4l9TOtfHPzMyVOZYralTpPnadV3SJOX69WvMz/dq&#10;posh+TmaDiwOlUbHOEv7nf5ux7GnCLA1pVYORxOJdgiEeSPSjpTdXWHmTN1sK5SytI5QYiuCIKhR&#10;KM/zarMdiUSpaiS6pgJDbXpihhSif3NqNLq+TvX5you8zhw1f8x1aNlWfQy2JaZMkiuqnXYdd+Z9&#10;SxdlrhW5J9ADa+NoamNZ1EM9P/CxsOo9siiKKSJsCTJuhtyOq909Z9gDSiOvnidNuOf7Uyor1NEZ&#10;eZ7rZ0CMiehpNZuaOmpJjqF2GReUVM6VrQeQ02Uaav3+oL5GrT0NMfV15zj6/tJN3/S6N/emuY5V&#10;/XPNfU3h/vpT1n5juL/+zPW7v/Nbn/jFX/6Vj5vMNkc3cP2tPsPhUKhXRcHGxlVc12NtbU03eaIJ&#10;HA6H7O4OsG2bKIqYm5uj0+0ShiEWEtQ+Go7o9/tsbm7iBz6rBw5wYPUAnufWGWRZnpGl8se2BUla&#10;W1tjYXER13PwPY8kTrhy9QqvnnkV1xGEaWV1FcdxaLWaHDlymCiKsC0Lx7UZjSa6SDZmDPY0LBdN&#10;BbTt2glsun3v3VNn9R17u8jp9LndavOFL3yBVL+HZquFZYnmqtWcJy+kAVCVYjQa8Pa3v500FWpu&#10;u9MmiiIm44mmqMhxdTpdymp67K7rSi6UbgjNw8vQ0WaLrvF4TLPZ1ChDybVr1xmPx7z66qukaUqj&#10;EdUuoGmW61D0iKjR4LnnvssP/dAP02y12NnZYXl1nk6ny3vf++O88sorYPkEQUgYVvIw9aRxzZOM&#10;VqvJeChxAi9+7wVc12VpeQVHI8GO4zAaDTm4dlDThEM2Nq6ysrKK53u8cuYMR48c4cbNG4RBQKfb&#10;rQPGTRFfliVBGLKxcY2l5WUuX7rE/PwcnU6XpcVFHn30UU6cOEGmtSX9fl9yvXRA9PVr11leXtIu&#10;fqKjdBwppsx1tru7w/333Uen2+XJJ58iiiKWlpbwfaFrmoJKEOypxmxlZYXvfve7LC4u0m43GY3G&#10;hJGvrzvJFqsqePTR/8bXvv6odiSt9DUnBhXj8QgARxcIvqY2ua5HoxFh2xYXL17E9zwJZAeKUtxw&#10;Xc8lzTJarRaj0VhMO0q0+YrcZ7YjrrHNVpuiKLjl1jtwHIckydjc3GTjymU2NzeJJ+L0W1QVrVaL&#10;4e4uVVXRCgN+8id+klYgxinLvS7Ly8uMRkMuX75EWgo63x+M+NYTT1DYHo5jk1WFFEtexOrqKllu&#10;GhzJWbz3ntuZm5vDRhFFEV/+ytfpb/Up8oRGs4Hnerz//R8gLzQ1zveJwogsL2rapMkcLMuCOJZ8&#10;03azq4uoqSbOnqFbFtpldJoNKPd7rSvFqjVbhk6aZTKwMRE7QiOUwsz1XF2U+0SNSN/7ls6Y82ea&#10;ASmwXderHSyN46mhF5eaAljNUPFeSxWslUnW1CLf0MqkUSlpt9q1xkkaSzkCY7f//ZbRnNW7o24k&#10;DHo5G/1hUKOZdzhzbFNtnnmdWQ3gn7YsDLpmduaZ4piZ6ASDmOrvGUTvDRkfppE1Fbh5XzMUvRpB&#10;NA6cpglVqs67xBKTkoXFRTFVqyoazZCyUGJCBFAb8xiEhz2fj5ppVizdzE41qTZJVpJnmdbrl/WA&#10;s9FsMD8/j0LhuV79TDBNX5FL5qE1c67rRltRN3COM0XkTIMin4ui1No9QeKsmio81RNaUwrlDGJo&#10;Ph/T5FRGJzeDxBrXV7nm954To8c1x5RluVD/kUYqTVNNCZXXzQvRY+Z5JkNTz5tmeeosVoAsz8iz&#10;vG6kLMuiOzdXU0fr/EnXk6FxVYn5juvUtF/zukqJ27VtWfo5rQ1/yqLu0+T+tGaicKw659AMo8yQ&#10;0Qw96nvFXI+vG9xMadqwN4fUwqIV7TeF++tPX/tU0v3151r3HD9sPXbqtIonkpuXJAlKKXoLC6yu&#10;rjKJxxw7ekTQqYEUhxaKJJ5goTh65DBhKBRBz3NRqmA0GksYb55h2xbtdpNWq8FctwuWhevaxBOh&#10;ewWew87uDlma0Gy2WF5aZHFhAaUU/f42gSdatON33spoNGYyGYvYm5w8HbG8uMDi4iKu68jvL0uS&#10;8ZjQ96iKfEp7wVC3qINyrdoKemYSrpd5UBndh2kKp22hLt6Kku7cPLfffgdPPvUkWLC7syOZiru7&#10;DMc7NKJI4hdch/PnL3HmzHmWl3p0Oj3KUuzoW+0mWSoUmMAP2NkZ0O12ajSg1udoSpxxQRSqTF43&#10;iHGSUFUVg8GAyWTCmTMvcvzk3Rw6tM4rZ369jmGwlGg4Gw2hrRZFDiiWlxf5rd/6FP/wH36UVqvJ&#10;2972EKD4zX/9H/nZn/1ZPvMHf4SyEx55+1sZxwUq8AmDDvMrFufOn6M3N8fZC68SRS0mkwmdVgvP&#10;sYmikNFoxOFDa3S7HYxzYeB75FlKGPisLi8zHOyyefMGJ44fh6oky0sc2yaMfIYD0Q3Oz89z/vw5&#10;1tfXUcD8XJvNzR3yPOehhx7iy1/+Mg8/8ghRFLG4uEigJ8GGClVV4kZp2YFYok8mKBSTsaArBw8e&#10;5KWXXub222/joQcf4pUzr/DkqVMcXFtjZWVFaIpK0em0yLKCLE3pdJtMxim9Xo/hUFC/dqeDsuR3&#10;uo6LbUE8yXn8scc1siM5WYoKQ7mu0UJNpbYAPwgIAl8XI6JdTNOEIBBDm7IoMI6CaSJU70Nr65x5&#10;9Qzz+ZhW1CAtclzPpb24xGCwy6333MUHPvABLl/bFIQ6CHniW09w/ew1SMd0PZvR1kWq3ho3rl2h&#10;Ffio0iMf77J57RIL1iJB4DPId4miBvfecRvJ+hqnvvsiO6MB60uL+Koic+S+pBTkNityvMCHkRyz&#10;7/qoUjHYGeHZPpQZDrC2fJirF66hbId47HD9+oThboXt+fq8RMRxRqU00u55dQyEUopGZNNq2lhK&#10;DLCUkhBsY7BRm1EZfZMu+o3uyAySjEOhY03dGWdph4LaWPU96vt+bWKjKqVNXwz9btpk1Rlujo1S&#10;NljFHuTFNKpZprT7odLIszRhju1ourragzhM0SNpMCLPw/O9+v1ZtmXMFeX3/FnNmaGHslcjV397&#10;ttBHUy+t6b+1HZPrN0U4Zs1cXg/nvebXa8RripbMUO8Mmjnz+lVZUZZZzaowv2uPttAsi2m+pHn9&#10;2ebWMuja9BjNMEEphauvk0bkkyQFJaV8PlWJVcrAxtVGKAYlMs8V87ssjMurVeskZWggR9puN0nT&#10;GNsWWYJtWZSWNORJkshAwZlqYz3fq4dVlmWRxhI/IxFVQrc0z4qqqrS78ozOUFlC92RmeJLLwNJI&#10;RcznAkJj3/OMtffq3bIsq8+7kako9DVqmiSNRoJBu7W2F0BrYsUETK4fz1Mz94O47LrNBpZtC0uj&#10;LBiNx/Is1YhlZJyFPYXjuuRZRp4XpElSm0A5rmjUq0qowJPJpKaVeq5HGIV1NJVlyxAoS1PJg3Yd&#10;bU6lsOyCqhIjHNN41822Mhp1BTNDjakbLvV5MIMDlNGG6uvffAZyenTDDu3mflO4v77/2kcM99ef&#10;e/32b/2rT3zwx37y43Ec19qEsigYDAaUpTiMVlXF5uYmV69eZTgcURRSwDqOW2u2XNcjSWIuXLjA&#10;tWvXGY2GJHHK/HyPubku7XaHvMhpNhr0+30uXLhQaw9b7RYrq6JLzDIRfFeqYjQesLm5yWQS02hE&#10;HFhdpdvt0u10OHjwIO12a5oplBfYFrqwLoUGojOmDNXK0D1As4let5XqubQ1+/XMJN5Mjq2pKN+y&#10;LDY2Nnj22WfxHI/xeMzawTUGwwHKEvOSUDuLlkVJFIYsryzhOA7z80KdjONYNnrLqvPUHMfWD/+8&#10;/p55yJhJY1UJcre9vU2cJLWBzyuvvMJgOOTNb7qf3kKvzhx89dUzVGWpUZMZVEIXlHlR4vk+g90h&#10;H/7wh3nXu97BkSNHSDL44pe+xEOPvJPPf+7zzPc69Ho9mqFDlmeMBn2UUlzfuMb1Gze4/bY7eOml&#10;l7nl1mO1e+rKygqdTlsoNKUU8ZubN1ldXSXPMhYXF/n2t5+m3Wpz8OBBrZmUgnwwHNLttskLcZX0&#10;PZ+bN2/qYjyk0+3SbgtSu7S4yGOPPcb6+roE0pusSq1VW1pakveaZaIh9H3iyYQoisi16+2ZM69w&#10;9NgxiqLgwIEVms0W1zY22N7epjs3R7MZUn+qxgAAIABJREFUsbs7lKLB80izAiyLpaUlnnv2OY4e&#10;PYLEKWR62i33yFZ/wG//9m8Tx9oREDNNF6e9NJGGryxK0Tbqay4KQzzfI88yLl++TKvZJMtyUNOJ&#10;s1KKdqtFVSl+9Ed/lCtXruBlCbfccgvvfs97OHDgAMM45oEHHuBn/8HPMxwM2RmOWFhY4D9/6Uv8&#10;+Ic+xPFbb6GqKm47us5gMODoiR9gOByBqpiMJ1RpzJ133MliuyFIbpbge76YVDWbrBw6QhAEXLx6&#10;jVOnTjEoJZNtFEsDlVU2h9cPMx7JYKPMJcj63ntu4+TJkxIRkqQ89+xprl7doND7UaPZ5MEHH2Rl&#10;9QCe5zGJE86ePctTT32bp556mlOnTnH+wgUAiclxhO7ueZZuFmcySTVDwrZ1aL01za2rmyxLGi3J&#10;P7NqbZ+FRVmIVjLNUjqdTr3/GAMLyTQtJPbHdihmBhLmvnVcF9uRe0d2GpPvNi3wwyCsGQKu69To&#10;YZZnoAc7pvA2CJPQ0yQ7s6oqbCo67Q7GlRgEdalNPv6MZSin9gxSCaZgZUol1UiiYwu6Ylw7TX4d&#10;5irXx7ZHE/l9ltLN1B4tI9NGVUx/pqhiURY1Sut63usQF4MKmv+KAY89RQzNgZqfQeu4ZlA3pZRG&#10;8eXZN4kl6sDTDYevdZ+zjqN7kMn6GSLNRW12ZE91cua8YrsMBgOyLNfGbLZ+bsm5jaJIKMNFWZui&#10;mGO2kEbN1SYphtpaluXUvCwv6vMsqLTSQwNB3vc4u8400OZZKuYv05xHuQ+c2rVXztXUbdS8T9Mg&#10;6g9FTGm0225tsqZRS/OZGNMo13U1Ld/Whlz+VKuo93rf92m12xIL4zjiFl1V9QDHoHaVySjVwxPR&#10;kecEfsDc/BzNRhNViYurrVH6mtoNdbapo4dB5jOulB7s6fvSoLLTwZDcK4Z2q5TOT5yhnu6lX0+H&#10;IW/0eXSa/n5TuL/+zLWPGO6vv9D60AffZ335a6dUrjO3oijCsiBJE+LJhMl4jAXMz83RaDTwfY84&#10;ThjsbjMeDbAdoXw6jsNCb565rhRMrXZXkMh4wmQ8wvd9dnczqjLn4IEViiKXQPRKUeYphQ1xHBOG&#10;IWHgMy5yQt8lCmRjt1XFgYMHCDWKkmYZqJKqKLEtak0LUD9ohI4i4vI4TkSErzda23Zot9t0NQXW&#10;0FvAFAKa7qE3+FKjdcoSzdi1Gzfpzc/zyCNv5/d+7/fIE0FJt/tb9ObmuLrZx8aiUr6Yh1QR33j0&#10;MT74wR+tKWLj8RjLFpMTz5PQ77IoGI9jTScUBKndbutcM9FuJIlk2iVJQrPZpCgKTp8+zXg85r77&#10;7qPb7VKWOZNJwurKMj/8/g/w/PPf5cyZM1RFplE7mZTmuUYicDhx/C6eeOIUL7/0MLcefoBTp07x&#10;kb/zAf7kK7/PN5/4fW5uf49/++mYv//3Q95y35toNVsMJmJasrlzjfvedC83t8Z4QQeUotFo0G63&#10;CUMpmEwmn+v6KI14tVoRRaF47rnn+IWPfrQ211GWFFetZos41kWwY9Ptdnn55ZdxHIc77riDXOcH&#10;qqpiYWGehx9+mK99/es88ra30el2KHKhCpmHra3pQ57jkGV5HYoc+BLqfvjwYa5tbLC4uERZVERh&#10;xC233EpRFLxw+gVWV1dYWloCJTEYjUZUmzc98MCbeOaZZ3nTm+7HshxUWdGecxlPFN957jnG47Ho&#10;YsoKyxIkyXYs4nhCq9kEtD5JUevdSt1kbGxs0G5LlIkpOOI4xnU9HNsFbN75jnfyK7/yv/K1r3+d&#10;xuQ6P/6+R5gUOQsBbFw9z0/87fez3G3QDywit2KhE5IOt/j3/+ZT/OpHf55s9wiMB5z3St7xjkcY&#10;T0b0r13DCjwGgy02+1vs7M6R5QUEDmW1rfVDO3gti/n5Bd724MMcWT/ChXOXsbEIWoIglyiuXr9B&#10;I1ilKHICr0GSplw8cxmVWXj4LHdWWOutc9uhO0ktfV6x+fX/6zfJi4rJZEycZlRVRaPR1E6CDkma&#10;EPh/wurKKj/zMz/DXXfdSZZe0WhxxWg01nQzlzAMxLVWI++u6+poCUFuDXXZWPqbos4Ex9v6+jUx&#10;O2JOUdSGHa7rSkyEY9NwI13sUg9gVFXWn5/tOCRJUg8ZjNtjlqU1DdGyTSGtZuIuCrnu9D5SVYKK&#10;uo4DruQg2irXGlUX4zLpuh62BWme43vejD7RqhufaZVr1xTCPby111AH9zQMM8WtQSSVoS9WxunS&#10;0Oum67WN5+xrG7Sofn0DIirdxemfC3yfQMcRGARnDyg50xRaaGdQpo3arNGOeaOWvhcNquPWDZ/8&#10;nee6QklG7lfzexXsORem+TQ0RTOcqtFqnelohpC2ZdNoQlnmNLVGvSq0IzU2nu0Qx3Ld+H6gG9Fp&#10;s1YUBb5uAE1sCqgaSTWNbd182FNKq20LzdkMI4xxl2EpyNAy3fM5YcnvtCzk33ouZVbWCPd0GCHX&#10;gGM7hIEwSWztDCqmUXaNxru+L89lKuI41cftaNd0lyKrUIjhW1HKMFi0f0LTL/Icx3UpqxLPE4M9&#10;3/drYyfLEi0gCh1JAa4t2t6qLMnyvNZKGtM3Q/VUgO26OI6rjW6kZsoyebbGcQJxTK/Xq/XHUejj&#10;+j5JEpMUKZ47O1CyxISnqkDJNeA4tqaoimOPGdRgGnPXodPYbwr3159v7SOG++svvP7tp3/rE7/6&#10;j3/t42trh1heXiaKIj2tzPSGb2l63gK93gLNZpOlpSUajQZRGNJqtbBtyXYKw1AauDBirtslihps&#10;bW1x5coVEXy7Lq1Wi958j3anTRD4VNpOutC6xitXrhIEHkEQsrS0xEJvgfnevERkVNPgXDNJM4WF&#10;4fNL5yebeqPRoNlsEoShbgpKsjTlytUrXLp0iXPnzrG5uQlYtdNfHMfa+KWi1NNGBTorSpHpuA7H&#10;cYiikG9+8zH6/S0mE8nqazQa9LUG03F8rYGSwmBldYVbb72Vfv8mlVIEvhRoWVqQpAlFUZGmCaDw&#10;AyliB8Mhk/GYRqNR02S2t7cJw5DJZMLjjz/OysoK99xzD81mk+FopItMj+FIIidOHL+LU6dOkcQT&#10;LeI3znJSxD38yNv5yle+wsrKAb7zne/wjre/n7e/4wFu7mzw+7//+7x64Ty+5xGPHL7zne9w9PAR&#10;bMdm7WCbr3/9UR568C04rkNVeIyGQ9YPH5CAcN0UFmVhBvwo0BrDFZIkZTAY0N/qc+zYMdDT6LKU&#10;z1lc7aw6ny6KfLKs4MqVK9xxxx1CLdL0vzSR6+/wkSN89atfpdfrSS5dI+D55yXuwqC4ltbkKCAI&#10;AiaTMZZt02y1eOWVMxw4cICyEDproxlSVYr19UNMJjEbGxt0Ol1arUaNIsWxoOtGf+gHPo0oYneQ&#10;4jgOn/70/8vFixcZjcbMzXXJ8xSwyPOETDv+GoTGcVw8z8H1XBqNhqZXb+nCoaoLula7RZ7luK7L&#10;Ym+Bj3/iE7RaLX7n07/DesvjyOHD+I2Iq1ev4oQRP/qjHyRVFr1ejzNnL/DKK6/wjz72Mfr9Pjcu&#10;XeD4iRO8+r0XqMqS3rG7OHf2LOPBQCiSec7CQo/bDq9JUakHDJUSJ89xmklEhO3y0ksv8+y5C1gW&#10;5JVumoKmmOi4TUFU45jA98niHR586CECz+Vzn/0cn/3DL7K7u8skk1zH8USGOmma6mZOULfBYECe&#10;5wyHAxzbYXd3B9t2eOrJU7z73e/BdqVpNlb0vh/UdDuQiT9QowlFUWhE3cb1vLp5MfRT35PXMVTU&#10;qt4fNOUbq9bzafa5nuwDpgFRSpvUyGdv0HspWAXBdBxH0AwdT1CVM4iM49SxGGVZ6IgWRzSQaVbH&#10;AZRlRacd0WiIZX+lnVerSk0botr0Yvq1Kdxt3RCht1P9DvQeu1cvaBDDqV5qtsGbohu13k1HG1Qz&#10;w7vp30//rdGFvo5wqpvVui2ceQ6YP7WedPa4rPqNzDR/0yZ31mETxZ6ff/2aIaa+AfIpxzM1rDHv&#10;k5lmqo57sKfXjGkaq6oiK20Gg4E0PnlBHX/guDryQq5jy9bXTFUKy6TI9VBpmlNoaMaGQjpLXTbX&#10;Rf056HNmO3Yd81RVlaYGV3Uzajt23fSZwYatM/zKsiQKI0GQrelFZHTAEsmRIk6ekbi6JillWdZN&#10;q9EWlkUBKD08FUZQpjV+tm1iWqbXQambOHFGtzSdXImruj01BcrzXKPrck8EmjqqoB6+oQzdVwbO&#10;Bpk34fLmc51FUWc/V4kbCnV8VVrr7YWi6k4HD3uGIdP7YHqJvX5wMtcO95vC/fXnXvuI4f76S617&#10;Thy1njh1Wm3vbAuFtKzoLfQ4dOgQjUaDOJ7UAfZZlnHl8iXNpRcDmoWFBZaWFjVKmHD5ylWqSmzz&#10;izxnoTfH6uoBGlFAmmbkWYpjSTZiOhmzs7NNu91mrttm6dZjDIcDiVnoLWhqhkzrK3tKyZgOuK3Z&#10;R7XWcMwUfFq3tdBbYHFhEYC7774bI6jf62Bq4/s+ViVFVpJlpGmG43lEjQaO41JWikbDYzhIiBpN&#10;Tpw8yZmXXyYMAso8J/A9PM+iUjPOonZIkVf8t288zkMPPkK329UiedjZ2RFqmFK0mvMURUmj5RPH&#10;Me35eZn2t9u1q2uapszPz/Piiy9y7do1fuiHfmjP+2xEEaUSim/TbZAXBc20xUd+6qf4V5/8F4RR&#10;QJ5JLltZlLzlLW/h6aefYnl5iX5/i2azya/+77/AD73vfVS2TZWHZOMSleXY9lV2dwqsqs93nzvH&#10;1/54wkc+8hFc16URNXjm+f/MXSfuYnl5WcT62mDDssD1BbEodNYfmvZ18eJF3vKDP8i58+e48447&#10;tSueTVmIrtV2baqyIi0KHCckDEMGg4GOZ+hKY52ldDpN4kmGbVm8773v5bHHHuMtb3kLSikWFhaw&#10;kKluWRSC0JRlnbFZFAVhFOH7Oi6gKOuiLYlTMRtxLRZ684RBwOnTz7O4uMj6oXXKoqDZbBAEHvPz&#10;Xb7x6Dd569seYnt7wOLiHC+9dJHnnn2WsiiYm+vqSblcqJPxBKCexjva4MYgAL7vMRgM6gGNwhSt&#10;FlWptUFYfPQXfpGTJ+7mD//ws5Kv1myRWx7jSU5peRy77RhpbrEzkobpG48/xfnz52k05vlbP/5T&#10;/Jc//I9c3Z5gtxdhmEv0gWtTGBpV1OLVK9fY2I3xJiXdwMVNodVwCAIIPIcqV+S7Yxq9RYmFKBWW&#10;I9mcnYVFAj+YuoR6UuilacZ3nn2ei2fP8gd/8AdsXpcByKS6phsEB9dyqBRiVKXdequqBDsiT1Py&#10;wib0Pa5f28J1HM6++gS33HlLPdCptF541oxIUFljPS8om8m4tIBSSTHs2q6ms1WoUrt/2g5pmtYN&#10;kmmWapQP44wpOZyqKvSeZdcGRkVRUFaGpklNyzRUUEcjLMqaGpJgzG4QjbPtCI0OS/ZZM9hKs3RP&#10;cye5mHLfmXxHo00TCqFcb2ZgVBv2qGkunWQ/qj3mMzWVdGbvrR1MrWl2ofm52S4v8P2a5ZFnYhiV&#10;ZmlN6Vs7tKYbKb01o01bMAHos8ua+V9qWiaAsqYNn1IKKkNTnYmmYKaJVLOZh7zuq3rwWNNPX3Ms&#10;uoC3Z86KMpxB0HRltFmJNI5Ga1ZWJhYCtkdjVFVQVqBUie0Io6EsM9I0pdPtyjBVm56UqtQDBUG9&#10;8iLHTChU3UxPz0XgBxrxRmjtpT4vuqE0Tp+ea4mTbyU657KSDMwwjFD23rxDpeR7yhLpgyqFEmoJ&#10;95j67rAs0frp54+geAW2JSyILE3Jy5JGs6nZSNM8T9N8ZdpMxtHUZTOJERQcrly5IjmeYUhLv468&#10;r4xKqfr/V1rmYRBt07gGvi9xJjPXvbnfK30+XdeVbMU8w9KDZduyNKW5YmdnB6WqenCulBK94wzt&#10;19QegqTb9ecVJ8megYqt933LtplvBftN4f76C639xnB//aXXgz940vryV7+llpeWQRfw4/FYU0pk&#10;QjeZjNna2iIIw5q66XoeWJDEkucTNWRaPZmIzXOr3cYCCYnWYu0wDNna2mLr5k18X8wUbNuiTAuG&#10;oxHLy8tSqAc+KCiLnNIyNAtnSmN545HutEBhOpV2HQdj851leZ2PZLSSs1lNhY4jCEOxqUcXtEmW&#10;MZ5MyFIP13VoNDze/sgj/PEf/RHDPGdra5MwCpmbm2Nra6ueglo45HnGmTNnOHv2LAfXevX0vNls&#10;0ml7ZHlOFDSJ46RuwE2gtqczJ9M0ZXNzkxdefJE33X8/x48fl0Kh06EoS/r9PktLS8SJOMgmRamt&#10;uT0efvhhdvqb/If/8HuCdpQlb37zW7h46RKTyWQmP02xu7PDZz7zGR585BE+9OEP8S8/9S9IkpTF&#10;hQ6HDq3z+c9/nitXr/A3f/hD7Ozs0CZEKcXS4iJ33XUXrpGI6Om2relfpqgzWXVFLtTAY8cO81//&#10;65c5fvy4FDuWjW1VtWalUjIJHivFzu4Ob3/H27l06ZKmPgs9KZ4IiuX7Pm7o8/DDD/Nf/+RPeOSR&#10;R2rNJvqBbmhfjuMQxxOtSbEZDmNuu+1WTp8+zT333DOlAjUCtjZ3aDTEFfDND7yZCxfO87WvfY3j&#10;x+/CDwLSVO6Btz74Vs68coaTJ+9gPIEnnniizlozRji2I9qZJBWtnikQHN20KI1aVFXFcDiq9UEG&#10;fQp8n8FgyOrKKu95z7v5kb/9Iziuzc7ONkmc0DqwTJ4XeGGgEWYpUl544UU8z+Ouu+7izJkzrK+v&#10;Mzc3x/33308Qhlx86YVaP2eoZ0UhaMTOzg5xHDM3N0+VSSxDprVSyhF69zApavMfz/eoPGmqonaP&#10;osjr99/wPHZ2trGais99/vM8+9STbPf7LMytMxlPyJuVIGDVDPSmz4njuuS5nJd2q0FZloxGI9rt&#10;NlUl13sUhnuKVmMeEsdJTSuzbMlKlCGFjUVJoX/OsaeTe9Hg5jV6Z9s2k3gy1dVZ0gia4YzEiVgE&#10;YSiOuhqlMUWtCSs3tMOalloplG6ihGaujSiqadNq/r1CUWVK5xOKJkzuG6suvquqwlJoBFR2RQkr&#10;NyjT1HDHtvY2P+KEOd1L68ZCH5/JcTNb8Os1fKbhZA8SZ1aqqZS2ZeMHPmEU0KElNE011Z3t2c9l&#10;M681o2/8+/XPvwEFtkaAlOjflA6rtywLB0FjTSPJTDMnfaG15/Vmz9Zrn0RyqvURG6RH/51BuuRb&#10;BhVVVLaNXTn1v1tptsjm5+n3d9jd2dEmVsJACULRrQdBQGDJMMB1ZahUFFlN/aypsrOnQX+OruPW&#10;15zJ3zTnw1CQXUcQaUubtHi+t+ccgjHlKcizXGibGqXP8kxiowzbZuZeRCkazeaUmQMEflDT/Iuy&#10;IIoahEGA47g1ql9mOkfQ88nzTPwEbFs3t0rTcuV+aLZaoCSbEEuomoalYdsWw+FQa4TlXhJdsF3H&#10;fRRlia2s+v2CoQfrBtj29iLclkQjFaUwKFrtBramq4OJ3yjJa2aCGWZY9TNOhjAGWS2n+mGlqHRz&#10;Ot/aRwr311987TeG++uvtN777rdaz79wXvl+WBcyg8Euly5dYjweE4ZBnWu4enCNdqdNWZQURc4k&#10;jrl+/Ro3b94karTwPY9Op8dCr0dZ5HoSblGgeOWlF+XhZVU0GiGjwZB4MmZleVlofEojFSATYMep&#10;N2ATlq6fMXpNNS2G1mHpUOW62StLylIob41mU4oq3aCYvDHTIEaNCFUpMmNig6baOJ5ESpRS7N28&#10;uUOn02F9fZ3Lly+Tui5JErO02GWrf4OiyCVXCQeUQ5YUPPH4Kf7OT/8YVVWxs7MtaFXYkmNR8qDv&#10;dLuMRyPCMKwbYaUUX/nKV+h2uzz04IOS0QQ6fiITsb0vSGNRWWBJTITneXTaEkPxzne9k1fOvMLT&#10;Tz3JPSfu5tr1a9y8eR3X9bFti4WFHvEkxg4TsjTl8W8+TSOa5x//o0/wyd/4JDeuPsOb772DbJJy&#10;Ib3GZ37vP5AnKe/9Gz9Cr3eYsL1AUoCdJjM0I4eiqEjSTD/YXYbjMWBx/sJFjt1yK0laMt9bYDQa&#10;66FDWT94S20UYaat8STmrrvuYmPjGnEc053r4rkWW1u7tR5zpM0g3vfe9/LEt75FqhvDbrfFeCzZ&#10;hJ7WcJZlRRCEFKVof+bnu8RxrNEhyQicjBNpvotCa8BsDh8+wvz8PNvb27z4wovceeedzM21GY9j&#10;sjzn8uUbNBpdHv36o2Rpiuu6DEdD2u02eRHL9LossXzqwtW2bJmMu0IdjJOEOI7BFPOlFBOTSczy&#10;8jILi4v88i9/TEwjCsXzz59mMplw7nqfxfWUlh0QdZfYuHQZz29x/32CoD7y3r/Nhz/8d0mynEvX&#10;tjn+lrfz1FNP8/SZy/S3+hy8/80UVQmeD57HTqZIxzmPnz7LkVGJT0mapKgip7+9zWgyYTKZME5y&#10;RqMRgQOh8iTT2rKwq4KqzAkCm6oSxKTZirD9jEvXL5NZFVbkszUR3VGWSVYqWDUlTxAfmeC7Frie&#10;RVkO8T0fh4zxaIs33Xcft97SYTAc6ggbt25yA8eVawjq3LSyqijTtK7ubdvCdlw8V2I50jzFQu9F&#10;nkVZFOR5QafdxuSrzXYMpqguiqx2lDRZcsogZEVeF5JS+Mn7NHlxYuJi1UOsohKzoT2/p6xwHDGs&#10;UiiSWAZIQRDU2bS2Y1Pkee3kWJZSuDuuQ5okdSPrOA6e6+xB0cywz2ZKcUYP5RzHJk2z11EvZ416&#10;7JnXmgXVzD1ttG81WlYw8/OVjgmYOjTWrrHWDPVV0wfNR1DjhhY1/a9uTuv/GKqp3Gd2Nc1jfP0y&#10;5fqeU/+njCJfv0wTZJp7Y9ZizsNsI2lb1NEIlmWRKvA80RlneYZlZ0hjL7rZMIiwbEG4RIahcJyC&#10;Sk2pzXs0lK/pkh1ff962caytauqpZZBgi5oCaSFyEtsR9kalKv3cLyiKnKIoa6S2qkq5J21FNTOA&#10;gBmDGaVoNhq1eYxx2LZtm3arTaEkX7YsZR8W92FVv1/P96dNtTafqZFtBcaNWlUVSZKQJilZloom&#10;2xWqquf5uJ48Q+VemKKijqHV4giaqpRGZ6eGVXkujsKO7QpCqnSEBRZnX32VTqdDksQ6RirSNFmL&#10;MIpqHbEhcZvYF3OxSW1k1RMIpSrm9+mj++svufYbw/31V153nzhqvfC9SyqeTGrksNVqMTc3R6vd&#10;Emc2z2U8HjMYDrQOqmJ7ewfXdTl54iSZNrNxHMn1K8zGb8FwONTavxZ5HjI/P0+306HT6bC4uCAT&#10;/EIeoFmeC9JnT51AzQNkb9Fh6BnTB7IqVe1AZpCGIAixQ4iTtG5865BcPT0XZ0NBBFzXFaMGbIqy&#10;JNd6yNFoxGB3wM0b1+lvbXH48GHOnjuLbVvs7u7SO7gsRjFjaTxsylrf8+yzz/K2R+5n7eBBobsE&#10;AYEfMVGK0Wgk+geiOoJCKcWLL75Iv9/nne98J1EkeYRBEHDjxg0WFxdJ05Q4y8izTB5qjlBfJ+Nd&#10;LMtiZ2enLg5+/ud/nn/tOGz1t9jY2NBIZKkzoizSLCUIpBErUosvfelLZGnCL/3yL/P88/+ZyWRC&#10;Rkqz0SQZwee/8AXOb9zkwx/+MLm3ycmTx2m1QorChHDLB2NMfcpSYhziOCZJEpaW5tndHbG2tkZ/&#10;e5vlpaUaoVV6WmxMjspqSr+5/fbbOXv2LLffdhtGBwsyRIiiiCDwmMQp73rnO/nMZz4j7zU4im0L&#10;au1rZ0Hfl86syEs6nS6TScIdd9zB5cuXue22Y6RpQZYWRFGIbXtyjemCo9frkmc5Bw+u8b3vvUgY&#10;htx22+3ccccdPPPMM+QZnDt3jlQ3k5GmAitKkiStdWl1EQBa0+bh+T47O9tUVSmOf5aNZUtx3Ov1&#10;APi//9k/Y319lTiuyDJBpC3L5uqVK5zt9bjz+HGCQIKyv/jFL/LDH/wQQRDwzPPf5XOf+zyXrlzl&#10;xIkT/Mjf/AD//t/9Oy5evLhH0yIgkXyd5zmnTp3iu9/9Lj6CeAWe6JkcPxBariMaYssWOlqs0Yui&#10;yIWyW5ZiLgEsLi2hih0aUYP19XX6/W2qIsR1PcYItdbVWW1VJdrbeDIhSzOSZEKn0yYeDcjcjFYU&#10;cfToHfzcz/2PrKys4LcO1pluNV1QI12ObZPnhZ7QV7V7qHQZdl0oW5YYTYlxizguyp4xbWqM5f1s&#10;lIXRMuejEWP9Gq4e4uSFRJMEQYhC6WtP/2pLnE8tW8cvVFlN/5TrwqrPY6fT0UievL4f+Fi5pRs3&#10;Qb8c26Gyy5nPUzcAuaBNhupt9kHThL22mTOIq6GVluU0x3BKHQVb2fUebWH256pGv+09kQZ1FYxB&#10;cWbRrbzMDdhWU04rVVFZFrYZ/EGNJs82hdMvrT1fz9JZbR0griyj7dqbtWc506J8dtWI5Bv8HTPf&#10;c7Xub/reK1TJzDnZA2/W59ucB+PK22q3BJ12An1NyD/Li1zTkeXazTIZfDmuTRSGBFHADM5av3+z&#10;zyRJsqdJA3Q4uy35o1lOpSqyNHsdOlhpFkye59q1U2KJHGeatTsajfZ8nrONoaFkGlr1rAbS0L29&#10;mZ8z/0bebyVOo7P5mY4+fzMzgDTN9H0rjAan0ZDnbBAY8kFN3Sy1gZBCNMBVWhKEgeg6LWvPcZhr&#10;yDieW1i4notty71kWxaO73Pw4EGazSZ5ntURU8IGqerGGWZo2ub8WLaO1zHvR+6xhW5jvyncX3/p&#10;tW8+s7/+Wta//OT/84mP/NT/8PHNm5sMh0OUEkv8VqslhYjv1zb/V69c5fLly4xHYxz9YOt253Qh&#10;LTOxyWTEzZs3Ge7uMJlMCAPZGNvtJouLCyz2JNoCpRgOhzhuoKmGOVa9gVcaPdMHqSyMxkpZxqhA&#10;/ltW4irmarpoHXKvGw3JRKRuBj3PUEq1eD2QXLLCTDM1oy3X1Mzd3YGmwPiEQcjC/BxPP/U08WQs&#10;BaNV0mo1iWMpaCwVaDpJRRwnNJpqEcbXAAAgAElEQVQeR48dxfXNgxGiMMT3m7TbbRRFPdF/9tln&#10;WV9f5+TJkwDMzc3VlFIFPPfcczQaDVrtNo7j0O10SFIxLNje7pOmKd1OkzAKmZ9r47ouOzt9nnnm&#10;20zGE01P87EAxxbDk91hhuu18MMY2004f/YllIo5snI3Tz52mvOvnmXQH9NdTCjKTS5eu8IL33sa&#10;z7ub5aXjtJuCtGCJHgpLQtttbSzT396mVBWLi4tE2hrc930uXbrMwuJCbSWPZdU29/J5VWxsbHDg&#10;4EEC3+fm5iYLvR6tVgvfd9jdHeDpYqCqxLwgDH06nS7PPPMMjUaThYWFOiOuKit836/pcr4Oi29E&#10;DU4/f5rDR45SVVJIj7UeUKFqKp1SggoBLC0tUhYlZ868QhS1iMKIf/7Pf4OtrS1c1ydJEhzXFtpV&#10;WTAeDfUUWWjOti15XIK0OvL+btzQBjvG3IN6mPFrv/Z/8sCbHiDPxc2u3+/z6U//Dru7u3hFzI2b&#10;Nzly+DCubTM/N8/u9jau69MIAmzHZ6nX42/9yAc5euQwn/rUb3Ht+g0Wl5dptDssrSywsXGNUZxh&#10;OQ7DpMT2AorKIcPG8SMqN6CyHZQXohyXHJu0VKRliROPscuCIHBZWegxmiQMtvtkhc1kPCQvM5I0&#10;5sb2FUHlfJdmt0VjbpHCqui2VwiDeVyniW01CNw27eYSi/MHWVk6zGSYkUwUTb/NyuI6tx6+nY/+&#10;w49xz4n78ewGu3EsodZal2TbQvfMc4Ow5NJQGAOIqqxdPstKzFpcx60bqFnLe0+ff4PyGRMORzsN&#10;ep5HGAV1k+b5Xq1l9D2PRrNJobNWTeFqru88zzTFWRpY417qaQqprRsiobcW2mmZmmpu2AXNKKiv&#10;y9li3NyPxoTH6Jbq5k9NWwlzT1SqqhFPY7bjB379/hzX2RNNYJpQs6YGMHrbNiiawnCmMYRLY4Yy&#10;2+OZml+iRqYGOLMDjOn/mqfAG9TR+rBMcb9H/zgL38GMc6r12m+ZN2He3N4/psmypgHvU/3p9HzU&#10;BiXaeMfc38aIx/aE4uhYkvebxELVRNkEYUiWTXVtzWaTKAprRMoMIMuyFKdrPfhQM+fGDELNdW3o&#10;kgapNi6iSkGj0ag/axPfYGkNp+RquvUAx7xPd8aUJvB9nckqf3zPq2nE5prztJtpTZ+0LI3a2fUQ&#10;bjgckiZJ/WFM0VdbUzOnA4IwDOpn/Xg8qU1oPN8TxhFT4ynjvmpo2uZ+N7/HIMwGDVdKdIky+JYh&#10;jDnXYOnXkUFyliV1rIUxuEGZbMi9pjPmswfq41XAYjfabwr3119p7SOG++uvbb3rHW+ynv72y6rb&#10;ncPzzIYpQek7O9uCrKUJURSxsrJMtzsHSOOjVMXW1g7b/T7NZhPfcwmDgG5nkflejzLPmEwmLC8t&#10;0Wq2alOSsihot9vEqWym4tDoAtOAYaWD6mfd5cyq/0bXCNMcsRnnNcuq7bVhmncGhjrok+WptuK3&#10;RVugLcFHoxEbGxssL6+wsyPvL/ADbr31No4eO8pLL0wotdZvZWWFnb64oDquPPziyRjP93nuued4&#10;93vezdx8lyxLiWP5fTJhtChUwcbGBhsbGzz00EN14H2e51y+fBmTYxiGIffedx9VWZLEounc3d2l&#10;xGE4HLK4sKDNVGJ8z2c8GXLqW9/i/e9/P0ePHuWf/Po/1fTITE+CHcosIwwlLiBJRwR6CADw2c9+&#10;lne/+91sXO3xzLe/zWCwSa83TzYSfdt/+k//iTzP+FvvP8Ktt9zK2toyleuQphlFUeI6dk2B2trc&#10;5JZjR4njFFBaNzcgCEPSJN3j7mYe4uYzMi64d999N48/9hj333+/NMXalEHC4FMajQbjcYxl2fzg&#10;D/4gGxvXSNOEO+68kyxNiaKoLvhR0N/eodvpYFs2vV6P0XAkluX2lN4jEiR7qnVVUlCVVcmqztt8&#10;+dVz3Lhxg8FgoOm8EsScpimuJ2hplmWEYVO/J6cuRg2iqZRiot07zWTd0CP/3k//NH/jb/x3uI4n&#10;USa2zXA41A67Ql1zfZevfvWrvPMd76CpBxuPPfZNTj15ityNaEQN/uhPvszZs2eplMQtDAYDHMfm&#10;8SeeoMhzcXYNAnaHGcPhgNAL8X2fIs/xtY7JaGIajQa9hUW63S63LHRYWlyke3CBIAj4/T/6Ey5e&#10;ukQ5kuap0WxISLUjlM1cGxKNxwOJYpmMJfPSFHSuSxiGRLohOXz4CNeubdDrtHjggQf4mb/3d1lZ&#10;WYFKLOzDIKAoytrF0FAWQRBlc105tk2JVWvNZgtAoC4QTcGbZzlpJfpdGTzphq02jpDmSWikXt3Y&#10;ZVlGGsdYtkZ0gkDes+tSmYgWJQwHC9kLxVHV10WnnAfHsrB9Xw/XAvwgqPe0OoKgptKDKlStmZQM&#10;Nfc1P0/dGBuUVBDaaXSDYzuiSav3WFUPe0xzVaM+GtmLwsa0TTMoofkZpRDqv6aCWoa0qXdw0ziC&#10;fI2FrdGlWtdVScZg/fJvAO/tcRoFLKV1bpaq9aLG/dS8RP1+zGvpl91bmc8EjzP93qzmUIxi5Hoz&#10;eZeziGSeF1q3b9e/ZNqUQ2kJAhU1xJ07ScZUuehuFYowCLVmNmYwHOB5miVhe+RZvkcvL9e8PQ2R&#10;d6b4gdlnqqqS82IrbORZmeU5WSou2MaQBgVhI6IsSpFI6KYoSRPyLK9RuoZ+XuiPEIOOiRlTJQOO&#10;GYQaG6imRlHovbLUeYOyZzSFpWBolkyHDmIiU1AUpW4YBdV3PY9QicO3qsRMZjQaiuO36+HpZlRp&#10;LWGlzWf8wK/ZR0Z3CVDowZK4jUpcTlFoV2CtsZRnhCC6nidDqdFwSFVVdLsdfbw6hxNpgF1HqNtV&#10;Kc85IxOZb+1HUuyvv/raRwz311/r+s1P/cYnfumXP/ZxCWKvCPyQ4WhEkiQMdOC9UopGK8LzfaKG&#10;UKQcVZElE+LJiOFgB9exaDZCTXlJWVlepLcwR6MZ4rjS5FWqErGFRT2xnFJG5WEl0Q/owmXm0Sz8&#10;PsR2rgRHjDoUFphpnCn4LLlRLIXoDhyH0PdQVYFFhaUUle1SKMllqpRFPEnJs4LBzpCtm1s8++1n&#10;6LTazM/NEQYRrif5Sk9++9sUVYmrXIqkYKG3yE6/j2U7WFaF54tLaH97wuLCGrfecpx4As0oAuVg&#10;2zlXrlzghdMvs3ZwjXvuPilajizB9xwaYYSDRZ6VqLJCVXJsRnMZROIUa6uCMBA0gqoiCCIGwzFn&#10;z13i1tuP43ghy6trrB06xDcff4Io8hnHY6LII89jWoFFmYzwLYcyyVjoLbK6vPz/s/fm0Zad5Xnn&#10;79vzPsO95851a1CpShIyUmlGgAHLEIxxwE6IE9rGxrNXlp0Vx226nY7tZi2UtNNJJ53BdmKDY9y9&#10;gmdWbDyCwSAQQqABhEoqqTSUqoqab93pDHse+o/3+/bZ96ocu9cykD/up1VQ99a95+yzx/d5n+d9&#10;Hp557gQXLp/je3/wh+jOznLyhQtEiRSavW6PPLvIk098itMv5bjuIpYTMDPbxXGFtZW5MMWHf++/&#10;MTs7x76lfXS7AbaSeajAt7m6dpmZ/irgkGd6cL+ysC0xOMnzkn6/g2PbOK5ia7iF51u4roUX2ORF&#10;grJdsKBCZkMcz2E4GXHo8CHWN9bZ3NpksDCH4zoUdUGFACPXd8W1Tm0RBhVnno+47sACRaGoKwvb&#10;jyirmCSbkOYTlK3wOx5xHmO5igoby3FwgwEf+/gn+fwjj5CXFYHvEEUj+l2fJBkzHm5iW4rbbr2F&#10;8XAISrINbUfR6Qb0Ox5XL1+EsqQuCwLPw1YKPwz5lje/mX/2Mz+LsiyyosBxPbBt/vwvPsEnPvUp&#10;aksRuxaJ5zHenpBhccP8Mh4283XOvk5AmG6y/sJTZOvncUZXUaMx5cYVOrlCjSK28w0oU7zNTaqt&#10;q9xkK26Zn+HYoMstgw53XbfM7avzvOHYDdx37Ea+8cgqr7vpOl5/cJkbOzbl6gGSsuCl02f58If/&#10;gONPPEnH87DrDN8u6QYOdp0zGcd4tk8UpRRphaVq4mgEVUZV5VRFBlUBdUmexWRZLNepVfPmb/lb&#10;/Og//FHe/K3fQne2R5xnbEcjClUDInF1HBff8wn8AM+VuaSqrLAsR98zZL7YuBs6toPnypxuXdcy&#10;o6gZwjRNARrDIz8IAJrsTSNzL0tTnNKwC4YdFEnpFMTV1RS8iEGWQ5EXjSmOQokNIoaZlFiAwA/p&#10;9fqN+6Zty9xgXuT0ej1CV+mMV4Vji6uhCT937GnjoQFOamqCYQyiDAtY1RqgV1OgYTt241AKNIyJ&#10;ZVs6+83MBer9oO/TBpALS2gyCtkhOVVacjplGtXU5bM1i9v8OzKv2VanmkaPKep3xzXINtAcL5MX&#10;acCxfqrQ5qHay7bEJKosC8lK1VmW6J+39bF2dCzBlHXSkvCWrNPsh8YNVilUCZ7jkGeVnqsFx7bw&#10;Ah/bVhR1SU1JrermdQSgZTreJUGh8HwP3/ObOdvGWVMrYcTExmtcmstiykCbY+k4wv61G6kybpE0&#10;TTUz1y/z7qk0TTxPmmG5OIG6vidNkjxrFD5VXZMXpUhjq5I0SxmNx8RJjOu5zWvVyHzhaDTENg1b&#10;3YSRfV/q5o5IYqlEZWFcwZtxEu2iXtdVY9wkZjxyDzAsY13ruU/TiGgYVQvblTnbsiwpypxagePa&#10;OK4NljjEljVYlkONRVWDsmwsS7IPPS+Q87lpBirquqCuSpQSHwYsxWAvvH5v/Q2tPWC4t/7G1y/8&#10;wr+7/8f/0T9535XLV7iytsZwe0hZlszOznLg4AEOHDiA49rkudy4R6MxVy9fIooiqrpidd8qN954&#10;ow5/Ljh06KC2oZZu2k5JhXnYT63cm7kUo/jRIGgqN9p9/xRpKc2vqaZp3Sh6aolzUPo9q6rSuXUy&#10;z+j6LnlekmWFfljIMPzG+iYbGxvNQ1bYR8lTC4KAUy+dYjweU2TSWZyZmSNJEmocmRVzg4ZhuHTp&#10;Eq961V10u13KMmNzc4PHH3sEz/O57fY7GAzm8DxHgpVVrbPWpNvaCXvy0A8CkbwFvmaTLFDCZLiO&#10;wySaYOsH+5kzpzlw4IB2hL2K53kcvu4Qh687zBc+/3DDNsj2yexEEIhc+E1/61v45Cc/SafbI8ty&#10;Pv2Zz/CmN72Jb7rvPr70pS9JJqPvUxYlvu9x9vQGTz75JOPJJq7bw3UtXDegyAv6PYdnn3mB17z2&#10;NSwsDEiSgqqSLmwYely6dIl9+1YpCggCmbdQysJxYDyZkOc5KytLjMdjPN9lbm6OE08/zZGjR8h0&#10;8V7VckxdVyRKRVFw6fIllpaWWFxaZDwes7GxQX+mTxhI5lWcxJgsrzofMTM7y/kzI+bmF6gVlCXY&#10;noBwY1zgugFXrqwxvzCvC1cJVX7h1Ff49V//f8RNtyyZTEYEQUAcT4gjMSQ4dOgQq/v3iXRad/Ft&#10;28b3fOoy58qVK41EEASQ3HrsGP/3v/235FrKVOuiuKpqPv3pT/PQQw+JtKkSW/uO5ZIkMR1lsX91&#10;ldC19MwmYpp0/fUcPXKUg4ePsrS4RK83kJlg3fCf9QIOHbqOY0dv4tDBQxxcXeXwdYfpzfaZm5uj&#10;VgK8A9cjyzLGm1sURcFjX7nAZz/7WR597HGuXLnSFHNxmuF5HpUGOmmeI66AZVMolmXVNJzEkbNo&#10;inmlDBCreMtb3sJdd90JQBxHBEGA5xm3wGkBnKYpcRyT55L5aPL9zNyb3A52SildbWefazl3ozbQ&#10;Bamrg6lBGMj2rDLAZDJprlczv2hrN0rzcyYfzhhlmWK3KAqSOG7AVZZnjeS9rGqSJKHb7VCVFePJ&#10;qGGhLdumrOQ9B335jIY1aztJNuRaiyHbvXY4WmrAZpgb45zbrNbrm/0EWjqqZYeGWTYADTMLbt5P&#10;36DbkstdG7Rjtdm3qqqmoFVNDZzQ4LKR+hrZqwblTaQHcmzMNu6Y+dV/2iDVgNHpOWTYZ3sq290t&#10;Zvn/WeJbtoNtQ1XJPWE8ngiTXNVNjuF0Pq+Ue74jqpwwDOloNYnjOlPQW8p5lxe5nnFjhxTacRw8&#10;39fB8vV0HtNcI9BIow37aF5fIXmwnlY3OK65DhseuDlH2hmBCoUfSN5wEIaEYSjS2E6Hfr/fOIMH&#10;vk/YEdWFmW8012v7GDi2LfcafZzaTWXL0nOl1ZTxNnmMqvmMrQY0Zr61bLbb0aZgTSFRT+cEK/13&#10;ANt2MdL/6bFXUInhnchvHWzLRNRoF1IlypPBnvvo3vobXHvAcG99VdYv/+f/eP+P/OiPvS8MQ+bm&#10;5wnDgH6/J9KLPCeJI7rdkKosiOOIJJ5QFjk3HD2K49g88+wz9Hs9bnrFTYxGI7rdTmuOQT88dhQK&#10;ciobOVHdfGE6zXXrWbvrbwptKmB+pm7u4wZITkN70bMhSoMPKQiH46ix/F5bW2P96gaT8aRxP7vu&#10;uuuY6ffp9briOliV9Hp9JpMxTz/1NLYl9tiO5+G6NnGaUiPyJ9ezSfOUJI0ZzM2wvLzEgw8+wPZw&#10;yL333iP5dX5AHEdE0ZgsS8kycacUa3oBShK0ax5qMjhfo4tYpRgOt5mbm8NxXF544XlWVvbhui5h&#10;GOLYDmmS0glCiSyYmeXks8/pojTFUmL2YVsOq6urOK7HufPnpFBxbBzX5eMf/zgLCwv82I/9GM8+&#10;+yzr6+s6n6qg250hTcc8dfw5Tr14lsCbo98VQ56Ll4Zc3TzDvffeRW1NqJTEaRRVRl2HPP/CaQ5f&#10;P0OSbeC6FXk+xLFLlFWwsb7G/PwsqrYZzHaJRhWhF1BkPqOtlNneAlbt47rinleXtXRnlcXapSss&#10;Ly4z0wvxvZB4ErF2eY252QGqBt/1oKpxLIeq9KjrAJwx61sXGcwv4HiK4bDAtrs4nk2WlfheSOj3&#10;iUaKIrdRdkpVFfzOb3+Ezz/8ebIsk+472ikv16YRRcYtt96C6zpcvbomxR01YRgShgHj4TZZnjXO&#10;vJ7vc8MNR3n/Bz4gcz66qYKaOmF+7GMf5YkvPyHsV2mIc5fhJCJOIrqLC8z2AtKqoGuBa1vYeUad&#10;pVTUzPZCBvsWseyKo/e8nte87k3cc/vtdGcHOFlErWo6JFCl2FWCKmK5mqqcpLZRjsuVKOPJF07x&#10;4PHjXLhwkawsqBVUWu5lZpbqGjzfJc0ykjiSc7cqxIa+LLCoqMocqFBUlEUhILvISZOYsih405ve&#10;yL59K2Lgo6W+RmKo1BQICLNjGAUpEE0GXFmUDVjZef9RjfGU3SoEmyZWLdebiUChronjWABokRPF&#10;UQOisiwjmkTCfmjmqJnb03EBYu9fNqyWYzu4nquv8xrbFimtZQmzLs2mqaIijiK2trewLYvFxUW6&#10;vjfd1hawaRofrXmz3aDFNEmMbC7Lsx37ychodzT0aM/IaQYMNZ0Vljv9DkDX3tdt9sz87O5taq+2&#10;TLQ2slc1zZSUeTy9XdZOQNf8p0x8Ai9Tpvy1lnk/29JFvdW4t74MGP41l/ncWuhBWUpza2Nzi7zI&#10;SbOMmprReILJu5Q4INWAHhkzCPRxmO6ftlmQadra1nRGFKTpkqQJiqnM1JgsNVJsZZFlqYCnqibP&#10;cpEr6wZHkct8e6GjGUzjNc+kCeS52hk0L8jyrGHuxAG1oG3kZK6tvJC8xkpfd647nWlszu0W6z1t&#10;3Jqmor2DMfU8T6TaxtxKj2kYd9QaPT/ZYn5NwH1ZVc19Qfa/1cwoup4rM5R6+03Dx9YseFmWZEWO&#10;29qeQstrTaN8Zg8U7q2/4bUHDPfWV239+gfff/+P/Og/et9gdpawEzahvGVZcuXKZU6fPs3FSxdI&#10;kpjZfp/llRVxK3NsrrvuOlZWVqjrml6v1zw4d7OF02UJIGwVYmbYQ5gZ8+Rt/06LP2x1dV++ah3A&#10;XTUzDEaShZL5kKDbYTQcEceSJ6gsi1MvnSLPZAbS98Tp0Xx+x5E8vMFgwJNPPkmaxtp5UzIG01Qe&#10;kGVR62LfosgLTp16gc89/DB33HEbr3rVPQyHWwRBgHGw7PU62lRCCt8gCDR4lc/mODLgj0IKSscm&#10;DELWrlzRpgEOFy9dJM9zPM9nfn5eXCFtm8XFRWxbZhJvOHqE/fv3c/Lks/qBaWk5neIHf/AH+W+/&#10;/wdiMY/VWHvPzMzyzLPPcOLECd72trehlGJ9Y52yKKhKj16/Rxj0OHv2LJ/59Kc5c+YMQaB49NFH&#10;OXRogZtecRPj8TZZlmFbYszT7fhkaYXnS9alkQG7XkBR5Jw5c45Dhw5R14q6VkiigkUY9Hnm2Wd5&#10;xSv2E0Vge3WTd1boQPuNjQ3m5+cpioogDJkbDBgOh5w5c4YDBw40BUZd1/ieSxRFDAZ9Tj53kgMH&#10;rsdxlOSI+YosFxv3JHbwPIuigDCEza11Pve5z/Fbv/0Hss9dVxdVUvgkccRoPGJhYZ7D113H5tYG&#10;m5sbTd5lr9enLEvWrlxqzBsAjh45yq/+6q9SIeHUZgalRucEhj6f+MRfcOLppwFFXcnrFZnEZJRJ&#10;TBxF7JubodvtYpViXpFnwsyVGkgVymbt6lW+8MxJTpw4wYtPHWdrc4s5zxEzqVwyNquqIEkSsMWR&#10;b5xkbA+3eeHUaR555BGuJOIK6Hl+U2h5rkdViwV+2OniBz5JmjEejShFR9g4cHquo2eMKi0Jk+td&#10;TK863Hzzzbz929/OYDDAdYW9q6uaLM90kebpQms6V6Usme2RwnWaw6esKRtmirVEs8cGZJTFVCoI&#10;wpyYuS1jOGMKVcdxCAKfwWBAv9eXLDhL4bkyq+v5nnZothpG27ZsPFcy6nzPp9YsUKlldmZOy4BH&#10;ZSniKCZO4uazlUWJ57kMBgN822qYNPP52uDFsDXXvIWqKfsjxjmuFLyep1kOe2pm0pJ/NoyZvrdO&#10;ZwKnTKVRgTSy0dafHYCq2bRd93HD4BnARxsYTKWY7c/XgKKqftnzxnyOHeySBs7mv2ut9oxbe/Pa&#10;Lq3X/NP+/b/88UQNugko+3Q0npDECYVmr4Owo+WedrNbbMvG8zyCwCfPDJgvWyC8FsbNtptjWVUl&#10;SZqSZRlAc/xse/o8NNENtI6ZaaSUVamlmFMm2cRymHk/A/CqumpmpIs8180wAW7mSE+lxvI65rw1&#10;c5OG7TWOpjvkwoaRrqezrjvyidHmRkZ2rI9DXdfN9WUAnkTKTE2ORO6JBrHl9LxWUyZ8B4PdvH5L&#10;maAUGObe5Gca0xxLjl9/Tz66t74Kaw8Y7q2v6vq1//Kf73/X937/+7I0QVETBh55lmJREXgui/MD&#10;up1QWLE0od/vsbq6j16vi1LokOuikW6gHwaWktkLrT+imT/RP2WetWh5hulTv3zJDVjL9FGq9ZP1&#10;dAzF9Tyxqa8lI6msarKiAGWRF2KpPx6P2dzc5IUXXiDPC66urTXh31EcUVMTRRMmkwmlLvyXlpaI&#10;44iTJ5/CchRJmhKEHr4fEMdjPWsg8xae51KrmpWVFb7/B76fsqzI84ILFy4RhiKLcz1LP9hLmeux&#10;FFVVUCPh8Jke+Bf2Qaywlf7cszMzbG9vsbG+zr7VVZ2fV9Lv9QiCkCuXr+A6rgD1Clb372dhfpEv&#10;ffEJ6krYqluPHeP48eNkmbCRxgCl0HNUtu0wHo148skn+eb77uOtb30r586dZ2P0HNujszhuRqcn&#10;M4EvnjrBY4+eoK5s1i4XLC++grnZRXxvBvDIC5/aBuVYvHjiHPuWj1BkNrbVxVIOdeVz9sw5Dh48&#10;DLVIez3PliLQKrDskrWr6ywtD0jjFM/zcW1Hz4tYXLooEtWmKVCUrCwvo5TNyWdPsm95RbNLFXHm&#10;4Ic+lRtT1DmVqikpcJ2Q4RB8T0wh5LUgy+CzDz7B5x95iGeeeZ7LVzaZGwy45567eeH558lzMbqJ&#10;ohGObXPDDdfjeS6XL1+iLAvJtwp8gsBjfeMqri0FSpqk3H3Xnfzif/pP9Gf65EVBv99rAsil1qiw&#10;bZeHH/4cj3/xMSm4Msmgi8sC2/fJVclGNKHrOwyWl+lqIKayDNe2KWxFliWc397g4toFzmw6WE6P&#10;Thjg92bpuiW5qvHKCbajcKscVRXEWUldllzOa5585lkefO4Um0WF8lzSPCfNcyoqkWDqxo7IqCQ7&#10;rypzomiMoxS2BdQltqqJJts4tiLwXSxq8iLHsRRzc3PsW1lmc2uTb/qmN9DRlvBZnuHoOSqlFFkm&#10;zqNZlou5TZ4J66gNKMQMpGqKwqkyrNIOpTqbNYqYjCfC0uriTtiPDFEelHI/U2YuWgp+V8vFDfDw&#10;PA/P96hqcVikFkDqavbEzHylSUoURSKZ1fO0BoS0HRQ919VGVWK0FAY+nTCk0wlFfmxPHR8bF090&#10;EdsGha3bJs2dVzU5jzskmzq7ThjrnWxN28jFFOHtOAQDCkyR3fy8ialobupyPKz299tyTgMUTcHd&#10;AoPNqqeZgObr3QypYQYbkGhNf7/dNJjunp3g1DChDXNZ7wSR15KeNiyYYtqI3PXzZnl65i/QM881&#10;iiiKcF1PXJehmYebst1TANw8IVtAzszOKaVIkgQjDxYJplw3eZETx7GOmCmaJmBzbMw+0jN2ZVk2&#10;LuVAI6WuMcfHHGtLNw50A0crKcTExZO8T89tJPV1VRFFkZ4RpGHzlFJaKTNt7Jq8QnMdm+dh243X&#10;MMPtc6A5OVrHwJyzAnjFwTfXKo+6rnRtMc0gtTTorbXBXVkU+pmM3m/1DnWTQoCwYWObe4BlM7sH&#10;CvfWV2ntAcO99VVfv/Zffvn+7//+H37f1vYWa2tXOH/+PFDT6XR08Ruxf/8qBw4cYHFxUeRIuiNZ&#10;61k0031vXACbsGizjD5f6Ztpa7ZD34zVy27u0o1WwFTRo3a9rv5JHR5t62D7LC8a9rAsS6Io4tKl&#10;y5w7d448z1ndt9o8MIMgpMjFoc08zMpCZi4d22ZpaYnHHvs8o+EQ25aYgv7MPNvb2zhuqAGVS5Zm&#10;TMZjsizjwIH93HzzzXiey8aQvqcAACAASURBVPLysnQWgUrb0TuOttO2HB2aHVBW0pUNggA/ECbF&#10;2I37nkOSJFy8dImjR4/S7fWaAhGEtUnTlI985CMsryzj2DZhGHD94cPceNNNfPmJx8jznG/91rfy&#10;wKcfAP0ws21XO9L5iGGQFMH9fp8HH/wMp8+c4ad+6j3ML3S5dPkyV9c2cRyHLEXnNfZ55plnuHjh&#10;EufPn2dra0Rd+3R7Ib5nU1UZ3U6HU8+f4tChQ5gMuzwvcV2by5cvs7pvVebagoCyLEkzmVubmZnl&#10;6aefYv/+/di28zIm+uzZs+xfXW3kfY5tU6OYmelDXfPssyc5dOiQFE55TRhaJPmQ2dlZnn/uFKv7&#10;91MXHn4AwyFYFmxvw9NPv8Bv/ubv8vDnH6auI173um9kdfU63vjGN7K6b4VPfOITuI7NcDhke3uT&#10;+fl5XvnKmxmNRqyvr6OURFD4no9l22xvbUln3ba47777uP+f/3P27dsn3W8tpTINFdt2NFtcceql&#10;UzzwwAPUNTg4Iu/yZR7HUjLnVg638YOAed+VeSMtTx4XOaPRiNOXL0nROHOQbrcL2Zj19Q2q0VUs&#10;y6JnlShlkSexFGW2x2Q85sTpc5w69RKbsTQUsrLQ3Xe3cZUtCmlumOvfsmxsR2YgRTqnZ+/qisAX&#10;FtDkkS2v7GN13z5cT66nu+68k9e9/vX0Z/qNJB1EaiZutF08T+zxhc2TAtgwKsJ61rsKeuOwWhGE&#10;4r4qjpLT2Ahb36/yvJiyFujgd8dpZgab4GxjTqJzzwzrYubsLFsMZ5RlZsQC/MAnTVIJ2rZtMc7R&#10;hbfJPU2SWCJqel0pZMsCz/fp93v4voenc/rMjF3DrlStOa82i9UChubvRnbaBn5tIPayGAZUy8FR&#10;3hc1fc9GvtkCjc37GQWJeS1r5+u+DMjukok2stIWKN0tn2wzi80+YPpZzTKyymsxkTu+Zsos7tjW&#10;awDCnbhyF5DVn7ctuTWsrO3a5FmJ43pMxhPQjFqlP49k83p4nj/NokSad+1tqWszxzv93Gb+Nolj&#10;siwXdlDHTFCLcibLsoZ1lPvpdJ+XRdlEnziOzHFneaafM6q5VkyzRABbLYy9/h2AVL+PiYsxTGmS&#10;xIDC81x8X3IFTXzMlLE1f4TlbCIfapFfO7bdXNfmPFeoxlF1Rz+hNmdg3cyQm9c06gC5hkzzwm4a&#10;EPJ5pvOrJnZiKotFS10NSzltsrqOy1zf3wOFe+urtvaA4d76mqwPfvAD93/3d73rfY6jOHBwPwvz&#10;Mzi2xcxMnyPXX0+338F1xaGsLAt6vS62bRHHSZPdJTd3/UCu2109bS5jHqjm7t+uIKaVzHQpUz6Y&#10;n5NOnWq9lnGEq/T3lCXgIM1yKSqzjPMXLrG5sY6lFC+++CIXL17E1oAvCHzG4xEgBWgQ+Piep93O&#10;OpRlwczMDKPJkFOnXsJSNlEUYVsutmNRFBV1VVIUNTMzfWzHJ8sL1q5u8g2vPAY4WI5PrxdgOw5K&#10;u85ZSnfwq5KqFjlLoUOOXcfWRWdNmiaUZcF4NOSll17ihhtv0B1kKR7jSICAkeatruzDtmxWlpaZ&#10;jCOqqmJhfoF77r6N/fv386d/+ieUZUGWFXS7IWmSEnbEmWQ4GtLr9cizDMuy6XU6DEcjPvy7v8cr&#10;b34t7/zOH8B2Kk6fOo3jjwnCEuWO8YKE/myP408/ysOf/zLPnnyezY2aJHHJ0i5h4JIWa1huRX/Q&#10;QTkVeZWAVXFx7Rzzy3O4vkWURViuwg0c4iyipKA/2+Ps+bOsru4nzQqKqtTUscW58+c4cOggmSlM&#10;XJcsz4nimIWlRcJel8e/9EWuP3IY5VtkJeSFT1V3uHDpAotLK1SlyHbTCTz6yGn+3w+9n9/67d/k&#10;qWc/y7e97Y1MRi6nX7qIZcPtt9/OR//0T/jSE08Q+h5b21v0ex1uueVWfM/hyuXLRPG4ka46jq3n&#10;3nJ63S533X03/+7f/3tmZmdJ01TnGVraSr1GKV2g2FLg5HnGH/7hH4qlvS78la3I8kwXJzZpFDFJ&#10;MhQWqbLACyhcj9hyWB9HPHXqDFFWYHf2Q6Xozfa47uiNLO9fZFKLqUqsbKrKIlMuueVz9uIVHj55&#10;iq0oIu112YwjHMtGOQJOc+366Poiix2Nhnieh2VBGAakSUSRp1RljmNLU4MqZ35+wPzcgMFghpmZ&#10;PoHvsbKywl133s53/J2/y+q+FaI41q6SFrlmz1zX1ddHQVkWDatS1VXjImmKYFsXfDuy/qgZT0ZN&#10;oLaZf4qjiDiJG3dSEHOYShfNRZ6TZ5nMOULDSqdZSjSJRGVQS5baYDBo5Hl5njOJxJQoSRPSJBX5&#10;qQ6pl4LfzEuphjVp5LGVODF7rkvg+9iW3ofsBE/t2a3djJW5bTbgpDVrN812nP5+VVY7WLP2zKAY&#10;BpU7GMOpqQs7ganej1P1pQFUO7dr55cGFOwEZ20g1H5MtJm6NmNoAKCRkhpwuRuUtkHzDgloS47Y&#10;BozNvm3Abr3z73q7DJNq9vsO6WtlTFCkuWA7LnEck2Z5425qZlPzPKfIZZ7PUtJgaJxSNUtomEQz&#10;E2kataZR4/k+jm6mlVUpLqSIsdLU0VSuFxNd0sSdKMkLNs9viZcScGQcZg3DaRxvxSBL2DiZXVRN&#10;k9Z1Xba3ZMbaZHHa+voGAbQSJbXLdMaym3Ny2oieRrHIeVjRln02p4kycnIX1/VA0RjZOI6DYzva&#10;k6DSAFabZZXTGC27NV/bzKxWkmVpAKa5PpozSikOrAz2QOHe+qquPWC4t75m6zd+87/e/xP/+Cff&#10;FwQ+RZGzuLgo8y2eh7IVZVHgB0HD0EiX2W4kIbJabnX1VJsv7tA7BaPS0NPSL+sa91JTUOiOnPzu&#10;FFwaSUtbzlRqCVeWydD52tpVjj91nI9/7GMcPnyY5eVljh49Sr8/w9zcHEopMW/R8xmudl+zbQlX&#10;B4jjhMOHD/LoY4+SpvK6cZKxf3U/m1sj7SrnNiHDlmUxHo+xLIvbbrsN6pqyTHXhagqroilAxCLc&#10;1oG50i1OU8lWS3MxuHjmxFPceeedWIatKSsKne9n5kuCIKAThoSdjkjjFFR6TmlxcRbXdbl8+TKX&#10;Ll2i2+szHo8Jwo4AXVtMbNI0ayzZt4dDfD+g0+nwxS8e55FHHuG++17Dd33Xd3H5yle4ePEiZVkz&#10;Go8JfMnGdJ0+586d4wuff4zHHnucs2fPsrGRYtubnHzuJAsLC01uVVEWXLlymZXl5cZwxVJKGDFt&#10;wBCGIadeeol9ywemuVL6HLt06TJHjh4iz0UGlOWZMDCBT5KkeK7H0tISDz30OfYduB7bFqbWdRW+&#10;73Hy2WdZX4v4oz/+KB/4ld/jj/7oj3jxxafY2trm7lfdyr333stnPvUIFy5cYBINGQwG/NZv/SZK&#10;KUbDLWpqOmHA6up+1tfXuHr1qu4iq8aMKYoi6hr+3jvewc/93M9R1zWOI+YnVVVKdEchRXdRFKRZ&#10;pmfjZAbsN37zN0iShDwr8DyXJE31TKvIt7quw3g8po4jkiRmMhpy5cpl1odDJpMJFzc2WFpaIqn7&#10;VFVFNNliY2OD8eZFkiTBL/UMXyFZfVeubvDSS6e5rJsKie0QhiGWvpCLcnre1nU9dVnV8t5ur0sS&#10;J/oYWsz0+wxmZ1lYmMexbbIsp9/vc/DgIVb37ePWY7fx1rd+G0vLSzITWco+MU6jlm1TlpKPmGuT&#10;FjO/6eviF30NWbpiLbX5hVE2JEnC7GC2+TfLloy4TrdLEIRNULXrSnC9YSVNSLiZyzMsYBiEDQNp&#10;/iSJAMDGmdSSgtiwg8YYo5n1YqquqOtay0glC8/W+acirXbp9/soqsaIpN10a0s+X8bC7ZJr7oii&#10;MMBQH8vmHq5ar21YNURCPzWeEdgnYFBN799mu9rvjwESO1m4l9/qXw7QUNN9hJZrNjJaayfwMvtT&#10;HimabdbPoIaNar3vboBY1VUDRtuAs/nZXaCwnn6jWc1+awPa1vZ4njQ4lGVhOxZ5VjCJYt1Ylddo&#10;zmu3ZbZiWVqGbHL96unrtvaL6Z8a4CgZg+1nrtLxLdqgpSopSz0/qNU1VTmNvTBssWVZWI64vDYz&#10;g4iqwVIigzaAzVJKrinfRykoSnmPsizodrvMzc01HgB5ljczhybf1DDXhtFT1vScNGDONFeEAZT9&#10;5LjTMHsUzbVijlOu3aTLomiAn6Xrl8bhVs9UGqOjNhOrUI0UF2i2u65k3yl9Dr/iyOoeKNxbX/W1&#10;d5Ltra/5evzRR+tbXnlLU7Q6jk1eF/qhqOWdxmW0JUmRr9nx9Y4ioNU5ro1USM9PTB+k6prfVxZk&#10;adaEC8dpqq22fdI0w7YdzQZU4vZZVpw7d47NzU25cZcFvV6PTrdDXdWkWarjD+RBbFtSlIpUSwoe&#10;8wDMsowsT/jUJz/Fhz/830Ap4liCgheX9nPp4kWU5ROEIcryqKoaZbl0u13e87/8NAf27yeKLtPr&#10;9agrsaKvyliHdmfyuWxPOpaVPICCMMBSiiiZcOLECb7xta9tXN7kQehjWYqiqJocKsd29ExEhuc6&#10;EubuSRGwtNSlKApWVw/wH/7Df+APPvIRzbQqiYnwArI8w/c7+jPLvhiPJyIpDvazvr5OVcHy8hJv&#10;/bY388SXn6A3sPjcQw9x8Po5zpw5y+LSMp7rMR7alFXFeFvh+T77l2/E81ze/e53MRgMuP7oQZIk&#10;IYo3uOOOm3A9OScKXaw4rgDFspQC+fRLp7j55ptxtLSnKEu+9KUv8brXvU5kpI5DHEUSS4DOq1LS&#10;zKjqmgc/9zT3vupe4knGiRMnOHniOH/xF3/BZCgd+jwtGQ1HJOVZ9u/fz8+996f5rd/+bTYvh2JY&#10;wpCqqrhw/isS4zDcpNfr4drQ7/epKjPLI934Xl+Y1+F4xHve8x7+wd//B7SIhubaaa4bYDIeY9m2&#10;xHx0OoxHY37kR3+Ez372s5SWNnmxxKnTqcR5z9emLl4owMnvhKRpyvLKAebm5vjK2Uv0+32y0hPw&#10;3REWwQ8klN6KYyxL0a8VV65cIfA9XnzxRYrQxfNctupcgrltb9r4sC0slMz15rmOBwHP95gbDPA8&#10;j2g8odvtkiRibrO2fpmVlRUcx2N1/37uu++NvPrVr2Z1/0FppEQxWZbR6faYTCZNHIbruXR7vWb+&#10;CBCzHlvMoUwjww9kv6TapMNcu6awRUnFbGajQBeAaHfZstzBPlHXwq44cjzHk3ED3kFncWrnQ9cR&#10;aRxKZrLyLG9AZFmWpImAeWoTeK8a1qYqS7Isx/ddoklEUWZ0wpC8SHEdlwMH9kvDxbZ2gsEWiGuU&#10;GS1As0PeqNqsxk5Q04AqEwnRPkGb+zZQt0BYGwxdQ3bZ/rfpNl/jddvXQoshnAKcuolEaCR9LcDW&#10;GNCwU0Z6rbVb5rpDlq73126mFGgMbprX/0s+x26Quvv7FvIcsT2fLMvwQ58oynjxpdP0en1Gkwm2&#10;ZVMj55BSSjcrHN0Io3G4VSCAyLaamTnbFpm3AfllVTZMpzF5MdmVRu7c3mdyPhc6WkbOcRMXkxfy&#10;fSMrBQFarusSBoGw60XRMG7GHdVxxYG51E1Ms2/bkmUjG1UK3SDVCiC9zSKzFWAms7qqka6b557r&#10;uRR5sePcMwCzptbzmNVO+bCeJ2zHV7QbzQ3Lrf/fgOJaS/9LDYINY16VJbfdfN1evb63viZrjzHc&#10;W1/z9YFf/dX73/tz//v7TG5cmqZgqV1FgZYlNYPyU2Aof9E/Yx661yg4GujYPCRU63dpvieyoFp3&#10;FaWDatkSQF9VIgHN9QMy0bN2URQxHo8ZDoeMRiMGgxmCIGjyxvzAp9vt0gml8DeAYvrQsBqJlZHA&#10;9Pp9zp49y4ULF7BtVz8QxPgmz6XT6vuhAEsMg+VwdW2NleU5bMdhbm5GXh8xpumEIZPJhMAPUJZF&#10;WYp1tpH/PH3iBMeO3YqlH0y+L/EHltJFqlJ4nkee5ZpBsZvctCDwsSyLW299JSdOPMmtt95KWZR8&#10;42tfy+LSEk89JezYwvw8UZwQBiFRFDM3mKMoK8bjMd1ul6IoGY0Ket0eYSdkPB7z9InjjCdjXvf6&#10;V/FDP/RDPPvcU4yGQy5fuSJFtAqZnR0wN9gnDOtErNn/+I//iMcee4wHHvgLnnnmGZSqiOOS8WRC&#10;HOfUFLpYqLRDpBybk88+w6GDB0WOq+cUNzc36XW74uRX1zg6q64sS8ajEXEUMRwOefyxx3j+hfP8&#10;yvt/hY999OP82Z/+Kcef/DJJmuI5Ptvb22xubGFZFt/0xrv5iZ/4x3zmwU9x8tmTZKlPlmfEyTab&#10;mxsUec5kMkHVNXPzc8TxGMdxyTKxhBe2sCtFkVL8x1/4j7zhDW9AXUPq155dEsMdRRh2mvPOcRzm&#10;5uf46J/9GWmeixU9EsmiSilBbUvm8FDaLEE7/5VlzerqaiMnrmtHzktbCrAg9Nm3so9XHDnCHXfe&#10;wQ+861284hU38+BnPoPrumRUjEZj3H5HjBWKiiAIiKKomQXN0pT5uXmSJMF2bOI4pt/tcfSGo5w5&#10;fYa1tTUmkwkLCwvceNMNLC4u8trXfiM/9uM/xj33vIqqqvD8gNFwSH9mljzP2NjYJE1TlAZCVVUx&#10;Gg5RQBzHGvRZjeTNdSXwPsuyRt42lU2Ke6DrudTafEKhJJ7FngbS17rINDmFtmWLFE/PWcVxtCM7&#10;zxwfE0PhB34TVYE+B0zxa1tSuFZafmsYsLY1v21NjXNcR9hMSwnwnp3p4zgSj/KXOWsqFJY9nYFq&#10;G8xc66bbljk291sDmK7BhBkwat5L79rp17sA4bXO8b9qGbMUoJkjbDNU1/wsLTD813mP9u+9DAC2&#10;n21q+rnM1+Z50Hxvt5R092uxi6HUbLbJzbQduUajOJFjj2ocSw3z5WiWzgBf8yzKc92gUcah1yLX&#10;YK7dQDHuugY8ObajDc8kMsVkIAqLbqKeBJjKLKIofspS7s/UNbZh5RAjlzRNiOKY8XhMqQGtcQNW&#10;lqWbtXkzv9uYEJnj3DoOhd4Ws7/MtSbfq1HKauaE2/OmBhQ2INNcfy0WW+Y0p0yzgLrp3Kpsz3T/&#10;VZpJNYc3SVIxt9Mg0rFtPfcuz/07vuHwHijcW1+ztXey7a2v2yqzvDamMmVzA93VFW6CiF8O6gww&#10;bH9/CiFpiremo92iE+VerQs8paitqZynrGTWRx6Y8vDIspwkSRlr99GyKKUgq2omkwlVXrC4uNgE&#10;bTuured6LC2jEmmNZUsBbYwsqlIs87vdLmEY8PDnHuYXf/GXSNKUJEkIO30GswM2t8TNdGZuBdd1&#10;qJVPnufMzC6wsDDP3KzPW7/t29i3MqCua7pdi36vx2SyTb/XZzKeyEC+ElOTsBPy/PPPc8ONR3VR&#10;Ifvd0Y5neVFKB9q28YMAagHIaRxTViWzOpNxYX6ec+fOsbKyoPPmaqJJhB/6bG1t8c9+5mc4fvw4&#10;liWFvecFuK7LaDSh1+9RFhWTyQTLq8mylLrq4Hse1H1hhiZSVNx59+1853d+J8+/+CQf+cgfcvnq&#10;S0RRhONWwqy5K3S7XRQ2k2hCllT6QSuzJIsL+1leXuLggaOsrKwwP7/C3NwcM/1ZbToCTz31FPfe&#10;ey9ZlhF2Qp788pNcf/1hUIrtrS3G4wnrG+sMt4ecP3+eoiy44447uOHoDdTOFr//+7/Pw5/7BP1+&#10;n3MvreO5HjPdPv1+n7f9nTu4/vojOF7JlStX+J3f/nPJfisE6EXRNqPRmLoqSNOEXidkcWGB7e0N&#10;meUpc/wgwPddsiznVfe+ive+973MzMzgOC65jm3YeVlMr6O8yOl2OuTaNMnzPdIkwXFcfv5f/jy/&#10;9IFfwnUc7EwKS5Xp33WkaE4dmbcpdBd8abDMwUMHuXTmkkQqWDqOIggZDAaEswuEQcDhwzfw6le/&#10;mltuvIm8KPjkx/6UX//1DzIaXaXf73N18wquK02YNE3p9/oCQirJaCzynCzPsS2LOIro9Xrceusx&#10;1i5fluuuqgiCkL/znd9Bnue84Q33cey2Y0wmiQBASwrNySSm3+9RlCW+HzCejBmNRo15lGXZOhaj&#10;w2B2FpMdSC2FrB8EOLYtc07aCr/QRk+u61HpoHiUwnNdHNcF6sZEpjQSPy0RU6BnGEutLPD07nao&#10;ERlvXcl8oZgxiXTb1gYWJs9QWWJGIQZDhtHTgLSW3DoptCuyNKMqMy0dTAiCgP37V+l0QupympNo&#10;ZuimzIaW9rZljq0brQEXbTZxt0PptSqNnbLKa93f29+YupfuAGy6EK/qcvcv7liGsWwH27c/YwMY&#10;Ws+U9t//OmsHq9cGgWqafwjskOca4NBuWr5sP+vXuSbbqv/NqtHxKvJeyrYpyor1zW22trYotOOl&#10;0jODQANQoMYPwuacApomhWmEGYbQfK10w9AAsmnmpjxzze+YpoIBvo2xVFk0cSV5kesmlDwXjdTS&#10;uHqamT15b5FqGnbeUjKj51q2ZsvR2YRTltiyLOIkkdgN36euK5IkRQFhGOJ6bpOHaJyB81xchE2s&#10;SxPfYk3nQg3zWJYluTbPsnbN9pp/l/N3Ol8sfSerAbIK1ezvNBWpvJH93nrj/r06fW99TdfeCbe3&#10;vq4ri5Patm2K2mR+tUCh6bzWOwVFO+Gf/o55htbTJ6m5QZtCSb8qu34MhQBT83OG4cuLgkhL0Iqi&#10;5OzZsxRFqbukDsPhkCAUu/cyy1heXqbQA+91XRPFEa4jLmdVVaEUeL4UmHlurL0l68h2bLrdDnGc&#10;8Cu//Ms88OkHNcD0CfwA2w0ZDUdYjuRRuX5PHsh5Rb/Xx/cq7rnnHr7927+F6667jjjawHVdtrbW&#10;6Pf6JHHSANEgCDj10ikGgwGD+VmZhVCO2PXnIgdSZi7CslGW1QDDqizodroszA/0jJPP8ePHue3Y&#10;K5v9aVsWSZ7huS4bm5v8zu/8Dr/7u7+nZ6VEWqkskWaWZUWn06FAJIGeMyCKY2w1qyV4jpZOdrhw&#10;8QI3vuIA3/M934Pj53zhC1/guRee5stf/jKus4zjOCwsLDEejZkbLAnTmtZEUQS1sC5FpsjyHFXL&#10;Q9f3O9rAoBbWttcjjhMsy2J9fZ3l5WWurF1pnPO2h0OUUiwsLPC2v/02jhw9wgOf+hSLqy7PP/8C&#10;jz/2GQLfZ9/CUd7ylrfw9JNPcfjwYZ546k+YnZ3lHX//7XzoQx9iPHRku5THZDLGcQREjIZbdDpd&#10;FuZmqGuwKGV7qARAxhE//uM/zjv/p3eK5MmcyNcyB2mtupYIBAMwXMclTRNs2+bq+jqvf9PrSdMU&#10;K5FCTqVy7RSaTRhVKZ7rgu/hODb9YJb9B/Zz8fRFkY3VCUEYkisxkCosscmfnV3g4MGDHDlwkNXV&#10;VR7/wkOMx2POX3iJq1evomw9d2uZmBW0KYalmeqMqq6JJxGdbgfPFUOZ6w4e5MSJE8I2jCe883ve&#10;yTfcfDPHjt1OnCSUpTCuZVHj+T5KyUxenCYEfkAURzus+7M8J45iwk7ITH+mmR8DSOIEz/fwXE8y&#10;63STybhpiospTWTDjmw17ZyYFzmeKzl/QGP2gS5cFWL64zqSU2jkdpayGmmZcXM0RhxGnmqCtOtK&#10;29wrw0xU2NrefnNjXcdUePi+h1JyH5iZ6evC29rJdO2SjRoQ2sxl6VvpDlam9TsNKKxa/976mTYo&#10;2w16roV/dt+/aV5D/l7X1TV+a7rMLOBuOam8Yr1DCttsZwsYV3/F6+8AxS2WqA0Q/rvAsA0qWx+z&#10;vsaOeRljqEBVkneba0ljpU3a4iTnK185C5awT0pZ2I4tQfN5jolRUMpujq+ZwQM5T/M8b0ARoCWj&#10;VXOeK6XNaUzjou3eqmWlMqYgz0bjwmtmh5MkoULmiatSx7W4EtVSFEVjPtee65sqfZgyb60ZQnN8&#10;Rdot25mkKVVVNuy8ad5kaYarpdtmD0seqtXMSlZVjXHwnspTp8Cv0KyomcU0jTnJSCy16qR1bmE2&#10;WY5/mRc6ikOaPGkqz+t7jh3dq9H31td87UlJ99bXdf2Ln/8/7v/p//V/e59t+4A8ZBSWzJzURlMk&#10;hdPL/2vBQ6PZbx6wrdXgSP1IbXdh9UqLGmXZoCyqGvKiJE2zxjThueee0+yEz/nz56mrik4nZH5u&#10;lo31dfrdfgMGpdiUuQdHu7iVZa7d4MyQukjFjEuZYyksoMhTlpYWOPnsCfI8ocxT8iym0+3g6pzD&#10;ui5QtoNjK2oURZXjeyGuG3DffW8gSTKqOiOJUxSS71SWBf1+n6IoOHnyJMsrS/R6XbrdkCSOsJTM&#10;K4nluLgoOo5DURZEkzFlKcYVvuewsm+ZwHfpdEKefupJvuEbbgJsXNcjSVOKomRmpsNkEjM/P+CO&#10;O27nrrvv4MknnyCOIxzHYjIZY9sKzxMn1ar2UcrHsmPKMsYNRhT1On6nBGsbzw3wfYvJdsWDn/48&#10;D33mcXrhEt/65rfz3f/gBzn6ikXqKiJLh5w//wJptsXiYsjV9bPUjKjqLSx7TBAkdPs53X6G54+p&#10;6jXS/CJZsU2UXAZrzMbmabZG5/D8lDRbo2JIkl1lEl1iZmCRZFc5cmSBH/mH38Vgzub7fvDb+eOP&#10;fBRVV/zA972Lt7/tbWyuX+LUi89w8tkv8MKLT1IUm7z5zffx2c98kYvn15iMoRPOkOTbpFlMWWRU&#10;VUFZZMzO9ul2ApIkarLHfM+lKAt+8id/kne/+90oS6RGRVGJu21VT68d5NqpW+e/5/lMJpHICLVp&#10;Ta/XF4OZTpcHPv5xNi6tUWGJOYlSVI5FUZXUlrjcWgrqNMFTClWX7FtaIEkjiioFpyCvMrI4QtUV&#10;HcfDKguG20MuXzjP1e0tLl+5TKFqLqxd5uiRo/yT//mnePtb/jaPfv5xtkcbjIYjKj3Xs6rja86f&#10;O69BkhStaZpSVTWHr7+e7eGIbm+G0WjEHa+6mzfcdx+dXp/ezCxz8wtUNcwMBqRZRhh2SNJU8gnL&#10;EuqKXrdHVRZ4visz7mV2QAAAIABJREFUTqk4hJZVRRInmuG3MXNERnIOOleurhtJmG0y9iwp+UzB&#10;WJWlmGi0XDUNcyIshNy3TMyKia9AM0CGuTQSOhBX0rIsG/awqisBrY2sUt8bTWMMCAMfV7sWF0WB&#10;pWo6nZDA1zl39ZRdaZvCmGXY0zbrtoPB23W/bUvxjFRRqSnT0gCva7By17rTm8YaWqJntdwrm/v7&#10;f++PeV3z3rvBKTsZxN0g8ppS013b3ADja3yW3UC7DQTb+6kN9lBTianZvjZgbe/DWjcOzMxrVaNN&#10;y2xGo7HkcWrljWLKXtmWNGCm7ttTFlv3SrXapcJxxIXTskwTodIN2Rrf8xtmdDeYFUMsRzsol43Z&#10;ipGEWpYiz6URUhTi9m2YSNNoMUxlVZWg5dEm5xClsPX2N/OFtW7c6ONWFAW2ZUmT1babrEEjrTXz&#10;vMKE+jvev6rq1rVUT2NrdkmqpzmF5qSc/rsxl1IKzXRazZy6gma/5HkmcnPX4a5X7slH99bXZ+0B&#10;w731dV//57/6l/f/3M++933AywqOqXnBNbrM7GQJ2/+7+446lepco21HDVrCZTqpcRQRTSbEccwk&#10;ihgNR0TRpHmQLi0toVDMzIj7qBmq91xxGJRoiByQjKNer6sfbNIN7XS69Po9Op0efuCjqPE0m7C8&#10;vEJVFZx4+kQTbFvVwmJmhX5YW66WfspcYxzFLC0tceutN+N5Hr6HfuhU2h1VOrNFUbC1ucXq6j4W&#10;FhYYDrdlZs128YOAMAz1n47OghIJVlnKDGCv12F+fg5LwXg8JktTlpeX9DwEOobDJ05SjENmkiQs&#10;Li3yjnf8PZ5//gXOnj2L7weNqUsURdRKGLyySuj1eqCke1sWkKYZve4im5ub5LnSLozigPrpT3+S&#10;Tz3wAFc3znHbbbdxxx138B3f8R3ceONNEkK/bx8bm5tsbm7pDK6EKIqIJvE00sG2SZJMQJN2rrRt&#10;myiasLKywpnTZ6CG8WTCaCg5hf/m3/wb9q2sMBqN+NCHfovA71IDH/mDD/Mnf/InXL54SXfJY8Iw&#10;5Kfe8+McP36cF54/K40Ap894PGF7vE6v22UyGZPnOd1uR+YAdQEyGY+akOqbbryJf/rT/1QXcHUj&#10;QZQZvOkMVevKaCTTRgYWBB5F8XK52PlzZ3n88ccpK22WUggrZmRQjiszSEpJkfXN3/xGkjRhfX2D&#10;TqeLZcv2OLZHpxMSRSmj0YjVA4e46847OX/xIlvb29x8802EnQ5ffPRRXn3vvTz0mU/zxBNPMDs/&#10;w1ve8hZOnXqRyXhCEATcfffdvPWt34bt2Fw4f0EKq1pAwtLiInfddRcry8t85Stf4e9+5zs4ePAg&#10;ruuJq3Gek6Ypju0SRZHMD5YlMzPinmtuAWma4Orr0fVcwrBD2AnxPZ8gFBdek4Xmeq5YzBsmoZaA&#10;aiM9N7I5I4tUujA3RhyGYUi1TNwUok4LmDXFeVE2oduuI9tr2XoOTM9nGYkdaHdGbecfxzFpIlLa&#10;WM9nua7kV3rajTIIfIIgIEkSJpMxnbAzZYyU9bIbqHFTNgW3YdAaE46/BDiZzyQzYTuBWQOHzPAZ&#10;7f/buQFth9NmRADVPCPUX1FCGymsYVrNCINh75q/t0Bhe3v+ytVm83bLQGH6HrsApHne7WD/dgHJ&#10;ZhtaoLINOOU5pmWQRg7ZfDbI8oJJFDUSRsNUwXQmbypxnpqzVe2oBcOEO7aecVf6941UuW4iX0x0&#10;xnTf1Q3wNA667XtVVdUy84vEuRjmz4AmpZSMFzBlB6fbKPu52UUtoA8022eczk10jOuKoVNd13ok&#10;wdEGNlWLCSya42NmGlULgLYlskrR3Bt2Hnh9/rtTc6hKR1KglHYulf0+BcAVd92yBwr31tdv7Z18&#10;e+t/mBVNyno6OG5MHqYPMFn19N9NUVG38V6LOWyAnzyY2909KViMBLWmdn1GozFFnqMsiyLPSZKY&#10;jfV1Ll26jKorwk6HbkdiAnrdru4oVmRZjm25RFHM/MIAhWI8GTbb6fu+/nwTqlq7sblBE6RdVRVZ&#10;NqYoCgazfbI0Y319jQ9+8IN88YknJFqitOj1umB3yLOcEh/HdQm7A3EeTOQh9a1vvY8f/uEfosi3&#10;GI/HKDJ6vS6+63DyueeoypIjR47Q6YZcvnyZ2dkeQRgyGaW6M6pnHZTSbIeR11QcOHCAbifE82zG&#10;oxGnTp3i1ld+gxTgTl8KCFXhOi5VLTMSo/FW81C2bZtnnnmWIPD5tV/7Nb74xS9RVZBlKQXSiY6j&#10;jE6nQ6KDz2vkdcLQZTwZA5aYCOR6vqXu6Bw6YZryIoca+v0eeVHwjne8g8WFBebm5yl0BuH21hZX&#10;16+yubHJeDIREF8luK6ACBAn0CzPcWyb1772tbiuy8LigrhAphkf/bM/46XTL1FVFadPn6bb7TA3&#10;GFDnYiZT1eeoq4rZQcZ3ffd3k4z7fOLjnyCJe9iOzTgZSuHvwmg0osjHhJ0OgefS6XQp0gSUIp6I&#10;a6vvuvzr/+tfc+MNN9Lt9gBhAb3AZXt7jBeE+vLY1VRpzndwXFeKeh3LkaQJruMQdjwe+dRDfO+7&#10;3812JdEW46qUwGf9da/IKcuKxZ4wju/8vu/h8ccf54kXniMIArZjcfENCm2+koIf+ATdGba3t0kc&#10;7cBrWRy79RjnXjzD1vY22daEufk5fvH9/4rjx4/zMz/zswwGs6ys7OM1r3kNR64/ypkzp/nsgw+x&#10;vrFBvz9Dlqas7Fvlvm/6Jq5eXefq2ho/+y/eS6fTYWZmVjcscoIgbOz3y6JoHJBrwHXshtmXHaRn&#10;lNR01qcsS8kV0/cU23GafWlrMFfp/L00SyUrrWVk4mi5mq1nnMwsW5qmTRxPJwwJwvZ26iJcS/ks&#10;ZWmXYcmvq6pKMujqqasi6PBsy6YqS4ncaMxCCrIsJ/BcXbyKbHam32V5eRlLgWUpHMfbkam3Qw6J&#10;HFNj1tPIIjWjhaKZTdzBHrbATduV9Jos4+5SZBf79lcxdtcWoO5cJh6hzfCIVH76Pi9j8gzwuFbc&#10;Ufvd6+mMpWHJYCfY3D0faX6vPYP5MoDYfLqdEtPWBsv/aWfNCjmGhflxpYiTlIsXL+vPoBqCtZnZ&#10;KwrKUsCSibEwDYCiyMmLQp5VykhHp89oEGCdZzl5kUtepWbhzLxhc35ogGXblj7fK2qELVO2gCPP&#10;c3EcF5MfWBSSvWhmCl3HxfUkUsi4nALU5dQBeHquSdPPtm3SJEE17KjkFjZusDUoR575lZaslro5&#10;aDIWpyBQH6WmISKS7ZrpOVLpBvD0GMp2VDpaA82gmzgWasiSRMeIuNx8/dJeXb63vq7L+XpvwN7a&#10;W2Z1uraKo+mwR9Nj3XWbNGIVM4Mo8wdGVgM0N3BaD9yWwqP1ff2C0+6967C9PeT8uXNkWUq302F5&#10;eYnJeMzs7Kzk9+m5iMFgQJZJaH00Sdnc3EBZOghZVSwsLFAUIg2JNavT8SR3zMRe2LZkjykUw+0h&#10;vU5IVVcsLS3z3e96Fy+cOiXmAaXMenQDjyRJSbIEpyiwnVAYj7BDUZZ84hMfZzAYcN99d9PtdvEc&#10;AazbaczalSvce++9TCYTJtGY2dkZ8iIj3tigEw6YTCYSZREE2NqB03VdgiCgP9NjZqZHHEUUhUiL&#10;wjCkqmRGMEkqwtAhzUudMScGGr7nU5SFZLc5Llubm7z97W/n+uuP8PDDn+MDH/g1Ll28iIVDmmW4&#10;rjBajqMLtlppcxUx9UlT7c6JxG5QiUTX9VziJMZ1JQx8OBpSVzUf+q//dRoDoKT46XV7zA5mGcwO&#10;6PV7zM7MoBwpLFZXV7lw4QJz8/OcOX2ara0tPvQbH2JjfQM/CLSBjgB6SymSNGFxcYm6LhmNxzjU&#10;5FlOt+eRpilvecu3MjMzw8f++FPN/GkcxVRKWKFxPCZNU1xHsTA/z3B7G8uSOci6run1utQ1vPOd&#10;7+TYsWN4rq/t2h2SJKFWCs/1rlk4t2V6BpQUhbjLplmKYzvyPpOa226/Hd/3cDWgcCxLZjA1UBpQ&#10;MxwOyfOCMAz58z//c2ZmZllYWGB9fR0/CITdUpBmKVtXtwnDkH1hD9/32IomvPKVr2Sc5bz00il6&#10;QZdl3+dqepH733c/KysrPP/881iWsApXrlwhSRLuuPMOXv/613PLLcf4wPvfT5rlwmgHAWtra6RJ&#10;ynve8x5xEK5rLl68qM9bn+FoiOt4dMKQQkvEqrJAWRa+52o5bU9Cs9GGMJUUebYxsLBtXMchyzKx&#10;n9dSUykgq6bYtZRknKZZRpbqqBpPHE1tx2kKcTQYnJnpo5TVHBPblvmqrMzEPVYD/TRNG9koappD&#10;Z6RvRjq4vb0tzsNK4gTQ165jC7sThoEOG5dzNgxDPM+jKvMd98NG1rgL2MjnF5mpAaPNDGFVN2xu&#10;raagT2nQoFCtBtPLGTH591aOrLlPqymTuMMBctdMY2Pu8t9bGpya+bcdjGSLsGx/rz0jaSJI/tKX&#10;/8tksUaK2gLFqm79XOv63L2uBaDrXd9QOubDmKYoy2QyKi15FBmxiUmotPxZJJHyDJpMJpRVTeBL&#10;JJLvSc6h7YhU2cRUVFXZRF1Mcx5lHwWBj1OIkZPZnVVVU1Vi4jaYnSWOE8qyoKpkW1zXE3WCU+p5&#10;QgFUkrGZieOvVuCY87KqStLEzAZLBqjv+6RR3OwTMVGSa1RV8nfX8xrW2QBXc/3mZUFdapdVx24a&#10;L5ZmCPMiR5Wm+TJ1JaUSVUdZljqHsVWPGNCsD2uhnV4b9lSDwroSt+ewE1LX9R4o3Fv/Q6w9Kene&#10;+h9q/fzP33//z/5/7L17tG3XXd/3meu99uu87ku6kmXpyrb8kg22bPwAY8zLBDnBPEqLSUhbCg4p&#10;SUaT1EA7QpJC6Mif6WhHS5qmgZgRIAktJrhgQ2Jj/MAKWLIkW5avrCtdXd17z73nnP1Y7zln//jN&#10;Ofc+khwY7T9Wxpke8j2PffZee+31+P1+39dP/dTPWjQoEXzLZE67i/qGJXu4GTsr7lim5ha5+Rlj&#10;MERYN0m1KLQFbRXFKKNqNZaIphvoqhXL+SHL+RHXr1zhyScusj2dYo0mjWOqpUQIpGnCZDx2GWo1&#10;jUMC8iJjOpuQZxlFKQHWdV077cQ65N4XdHEsdK4kiTBWHAtnW9t0Q0/b9WhrGI0njKdTHnzoIZSK&#10;qeoKa2A2HWOGnlgZ7NCTxZaWXVRSoE3DY1/6MrfcusOtt95KmSXcuHGDLzz8GG9581uJyMiSQqay&#10;GsCSJClEijiJnFmORVlNmsRMy5xxWTAZ5cRY9NAxHhU8/OiD3HnnHSR5TNWsiOKMwRgsBhWBdZ8L&#10;KiaKUiwRh0dzjuZLtrZ3SdKcl73sHr77u+/n3C238KVHPkezOsL2NaMiIlYDul0RK0iUIU0y7KCZ&#10;jqckccrQtySxIsssWleoSGNsg9YNKhowtqPtlmRFTD/UxGlEnICKodcdi+Wcq/tXufTUk3z5K1/m&#10;qSe+xNOXnuSxxx7j8OAmNw8OuXLlCnXX07QdKokxFuJUQQS9aeiGBuKBfqiZxoahXpDlFXne0rUr&#10;3vnOd/C6e9/BP/+l/4u6Thh0Qt21JGlMPyyxtqfrbxJHA6d3ztA3Had2dljM50QY8izFDgNveP3r&#10;+et//a+ROWt4aw2DhThNGYylHXqhWDrjBtGe+QGKdvoYr/VScl7FUXByFMrYiiSP+OKjDxGpnjKy&#10;RF3FztaEe152F295x9v589/3PfzAX/phHnniy3zxy4/zkgt3cePaNfIkJTIlDAqimH4wrHRDFxl0&#10;olFZxPnbzvGBD/xNfvD7vo/HHn0YrTVbswmHiyVRFnPLbbfw0d//dzzx5FP02jKaTDh3y618/de/&#10;kdNnz/Dye17BPa96FUkaM9va4k3f8Ca+9du/lW//zm9jujUlIqFresxgGI8mYJx9PEieZ99LkWot&#10;ZhAUDZRDLsSsxZtKBT2TFlfPPMudPnhwRlRDaBj6oaeqKowWtC+JE8rRmLIoSeKExIXQR7EE10cq&#10;oh+0DLKkYwhh3MYYtKOFL5fCXoi8W7JDPXFFp6euxi5mAKvpuxZtBvJc6HrGSsNWFAUGK26OgIoS&#10;ZpOpYzrEqChx7Il1U3hMY8dG3IMl0Aw3DVueq387Tve3axQHp5tDhQzBzQYSZZ/TXEkxbYxECnjq&#10;XRQLDQ+eTzMNjctzf+bfE+oFEDhBmAZ3ffbOm7F7rTB0PPZHnuooX4dpZXiMez/uPUSR22YFKnJZ&#10;qMjnGQxbAkrpjYSEDmrMxvZEG8NS/3s3dAifn3V3PAURlqpasjg6kDiISNF0YuqSjcbMtncYFzmT&#10;8Zg0ScRsxSHhQleOndu2IOxZljlafk1ZFigr15CmEdOuNEuds6h1SKNyw6zImTfJPUIMmuRYipUi&#10;UtLEikGMuPt2bUccye+MkQB5Y0w4DnC6vMFoUM5p1RpB6hMZphCpoNO11qK9g61SGOSaOTjznK5p&#10;sBjyLCPNEmcU11PkuexLpUhiGQpaR3uNo0jM5JyGEiep8DExfT9InIyS88hnjCZRLCisc2N99d0n&#10;4fUn62tjnSCGJ+trbo0nhaqr1gYnMuXsnpEJnSyHAXqevoo3bopKJnIusFcoUDhzCJmFtK1c1Jer&#10;JV3XofuGLMs4OjoSDeGZ06Bc5lLbhZtK13UANK1QP0bliMxNI737oLEmaBh8g9q1HYkLu++6jqqu&#10;Qqh1pMRAYjQqgx6n6WpOnzrN2972Nr74xS/ykY/8Plme0zQ1gx645dzt7O/fIIoiuSGPLIvFgp3t&#10;kmHo+ZUPfpAsyygSw8c/9nH+4g/9JW4eHKCInUYwYrFYMN0qABylxqLxNF658WZZzmg0IsuErpll&#10;GRcvXuS287cF5AC8Q+PGhPtYQSb02WvXrnLmzBmZ8LYtN2/eYDqd8c53vpNv++a387u/+7v82q/9&#10;Sx555BGiJKEoC/pOs1wuOXfLNvOjI+qmd26iQs+1OI2WGw4kSRL0V8OgSVITKFMywbWhkBPtphSW&#10;BkNvegyCuCwWC/I8Z9U06EEzGCmk5osjQV8SApVwMh6z2N8P9D9jDO9617u47777+Gf/5z8T23aV&#10;Ye0Q9lfvNHBWWWazmZviw2q1AiuuodZYppMJP/7+9zMajQIdLXYDEClWhd5lBguYNTK14Qbpj11B&#10;DQeGwYa8Lk+ty7Ix73jHOzDIMX/b+du568IFxtPZsdyySEWcOXMmULG2t7e5efMmg9bSKEQEVEm5&#10;LMzlaskdd97FxYsX+cKjjzMMA0eHRxJoHUV88IMf5Hc++iHqquLo6Ijd3d0Q8TIejxmNx8yPjrjn&#10;nnt45SvvETqaO+61MWR5Tt0MjMpROPc6uzat8A2e11XFWUQUCbrRNA1VVxHHXoOXkaUpKs9d9qAg&#10;0qLlWx/TkUPiYpMEXaOnmCYuAmMYBoZWh2tIURSBiufRR2MlT9NrRL0hhUfrE4c2Nm0rg7AoQpk1&#10;zXXQA03dkCTy/tIoc6YeKXFsHGLj6KCxy1eMnPOsEjQ+SRPMxrEJxymV4fz2zEB1HB08Zpry/3Vt&#10;UExfyMXU/15GfVG4zvjt8/8eQxw3nuOrLncbCbmQNsY42nOgyW6ilF9lecMgT2H8aqY8xje5VjSj&#10;0nzFaL2x0c9pjK3T1RIBjhnzQsSXjbfzvLdeliUHBwfUdU2apGGQ6nMAY/f+rLUhi9dYS9914ViW&#10;60QmFE3XmLXOsEmcf9cUS6+bXTe8yL3YXb9Qzt00UHXlcV3XScyQ0Y5WbdCaDQdmRepMa6x1YfCD&#10;DrET2sUs+f2vtUZ3oiv1x27IC0WF91a4+3LbtpRlKc6u2hCnMePRKNz3jTWBvSKNuuzHruuCntEj&#10;q2mahmY1STe212iXc7rOUr33FbedNIUn62tmnTSGJ+trcpWjXFWr1q7vfEIXNe7G67UN3pTGi9H9&#10;BTuJIohjlKOzaC06QBCqW9dJoVaWBUkS88TjT5GmKZ/7k88xmYw5dfq00wKm4eadu++zLONoPg9o&#10;oXE6LKWkwOi7ToxVnL28iiR3TGIpEsajMVuzGcZY6rqiqmvyNANjWSwX7O3tMZ2M0X3P6VN7/MD3&#10;fx9Xr1zjwYceJM9L+q7n6rPPCLW1l8J+UT3Ozs4ufSvFeF+l/Otf/xjYhp/8yZ+kmKSMR2NUtKSp&#10;D8EOtN0RZb+DUhFGC4XHGhiNSrZnW0wmE7IsI4oUldO6LZcLqqrltpfcIdqUQZFlY6x+vmGFL5Ss&#10;gbpuuHHjBi+7+2XEUcR4PAqBw5PJGDu0vOcvfA/f/p3v5hOf+AQf/OCv8PDDD8v+SsYslkfESURM&#10;RBwTGpMkSckzaQz7waDQ9F3HbGubPI+JlPxsrawRClKo26yMHAYlYclS1A/UqyMxGGo6rO0Z5Ql1&#10;veT86S2WywXtYsVsNsMahamWbJ2aiNaxV7z+9a/n1a9+M7/26/+GKB4xXxyCWjoqYUfbW/quQWEZ&#10;lXtsz3YZ2lYor33nog2Emvn+v/oTXHjZ3c4UZ8AMhjgWd0mtjaDNfnoeimXDWqO7LrRFgznQDwNR&#10;JM/RdVLkNFHMy1/9ZvbO3c3RfE7XO11RkpK5Qk4PmuvXrnL7Ha9ka+dPaPuU/YOGOJmSIk2nDGc0&#10;aTKS82tUMgwDf/LvP89TT15hNtvm0qVLvPpVr+HatetcO7xOmsTsX5M8xL2dbbCG6WTGqMiJFFy/&#10;epXZ1pY0Wv0QtLBN26K111aJ+y9WDB4GrcnjGByF1hv0JI5yqgehWxaFDD48BOPDt5MkcYXkc+z7&#10;/R52MRR+v3r0yqM83g4/oEFOs9U7d8RI3KH8pSw4SMYbxjaRz+gzhqIo6LuOqqroHL00z3MyR/+L&#10;I2cKYyxN3RDF8jq+sYlYo1WBTukQq2NmKxvn7ua/ofHaQAOV3UDe/rSy9k9hespTSLO5STENyKNa&#10;P+bY1+61/TH+vAbxz/LabgDom0PfAxpMiEjYHIK90PKazs3m1gkeAAIVWBBBGb55Gqi/Lvkvn99k&#10;24Cybt4P/eutn2f9bM9d04nkqXaDIYpiBoNrUJ3Dp1qbIB0zXFFKrkd5Tts43XNdu2uIaOzSLBNd&#10;sU4C5Re8RlHO2czFQSiliDLZz96J0xuceVfVNEmwJBitA/J9cHDg6KcpWEvdNHTeSCbLODw6ZDKe&#10;CDXVaJIoWRse9cLY8c66ng4a9LIQImKsu3ZEfb8Rj4E0v1kWtnEdbQFaD0EHnCQxcZLTd31oQsnl&#10;eAjGR9a7ssp23Puyk6bwZH1trZPG8GR9za7ROFdV1Vo/QQ/NH1YKfaMwXgvkJpwCIgp6JMiFK4gy&#10;RZaLtk9rTdf3XL9+na7ruX79GtVyzpnTZ9jd25XpY5LSOhOHKIoYjceslkvJyNvZJokTRqPSuQ7G&#10;3Dw4kCZKeUG5NC3lyFFIh0EK1mFgtVoyDC6cOk1F59R2QoN1KGae+ww3w7mz5/je7/terl2/xnLZ&#10;UNc1SmmqqmI0mqKUomoH9vf32ZmdZTKZ0NaGZ565zKhM2L++z+7uWfb394niiiSOsXYgLwR5q6qa&#10;0WgcJqCz6ZTZbEaep2htaZ1xjFKKpy9f5swZyQzMsoxVvcTqgTQZHdOCGofWai0aj6P5nEcf/QJn&#10;z5zl2vXrnD59mtlsFqh5bmSOMYa3vvWtfNM3voNHv/Aov/qrv85HPvIRyrzAGMNiviJzRbV3j1NK&#10;oa0KlBwffDwejzE+36vXrjDzSKGf7LuCPoqwodixwbY9z4t1IacUfS9Nw7k77mA+n6OtoJPzozmj&#10;0Yh7730Db3jDG/jwh3+Ho8NDmlYQzuXKOUMCTV2DkmJtNB451pmiqir6vmV7a5uua/je976XP/+e&#10;P0/btURxTKqcuYTLKVPKuEbIODmWIKKbK2hznClEHMVEmej4xEVUaFcWKfiqugaLZEsOg3PijVlV&#10;K0bliN29Pe57033841/83+i6jt3dXa7v72NtHCb9wzBgwRmxQN/1jMqSpmlYLi6DtRweHrJarbAO&#10;3VVRJtEtdgALW1tbvOY1r2Fvbw9jJUPTIxF+8i8aV/d+tc/u046SqTGppxhK8egbNLGqF0RS6NyJ&#10;DJyAyKybJmPF6GVAEO/1Tl2/lkd9vH5LGw0DAf1TsZjPpImgs4MrjmU7BIVI8pxVVZEmSdAj+kbT&#10;F68KoQtmWUrptiWOXVyFEURU64GmlaFUZC1xlgcjHesyFzebnLXmTB/vJjYasU1oatMw5Xnrz9D4&#10;/YeWRySPNYMbzx00eL7XUl+lCdxcz3mO47/aaGphw4Rm3aSJA+WfEQ1VnlYa4Zml8rryKsZoYbIo&#10;RRxHgG9CvUulWr+TjX3v2z9/3G++F4+2GUw4pr7q+1dyvJhOE0Vy3dP9gFWR6ImMc2r1Aw7ldZ+y&#10;sz0NO3WMDO9i2rYtkRro+s7FoETYzEqjGCfYSFBD764tL2XCZ+yfp+s6shT6YQgOpL3TZPdDz96p&#10;PXDDDW00q+XqmEFMlol5knfijWKJpsjyTKjULiIjDNE20EMVKbQWzbxH7tM0IU1S4iQJDTHYoMn0&#10;GvuyLMmSjFVVC6XcGCbTCWBpmjbcN7M8CzIYWCPUr7pw7qQpPFlfc+tEY3iyvqbXz/3c//B3/9u/&#10;/YGflUnkc4peWGsyNqbewT1PywTdYkORVzciUp/Pj3jk4YeDi9/N/etESnQNo7IkTRJxg3Q3qbZp&#10;AMjSVHQHXYcF+q5jtVpRFkUQtPd9j+57uq5lfnTEtatXWa5WNJWEaidJIhoGZ1qBtUxGY5bLJUVZ&#10;kKQpdV2FUHWs5ezpM8xmU/74gX+PHnomkzFd19C2NWWR0fRz0njA6Ii2rRiNTpHnBfNlxyNf+DLn&#10;zt/CmXO3MxqnGGKyVGiASaQp8hQ9WPIsYzoZUZY5YBn6AZBiII4TFxehue38bdR1Bzai7wx5NsIa&#10;Rz9y1Bzt8tvYQK4efuRhLly4QByJTsNPYtM0ZdA9bddJiHmeUzc1p0+f4R3f/M3cf//93LhxnSxJ&#10;ePbZZ+j7liQPRBk0AAAgAElEQVRSxBG0TUXTVBijRa9pepIY+q4GNKvVHGU1SQKRskSxJY4MUWSJ&#10;I0scK9JEYR3iqyIrWssMur5mOs5Qqsd0FbNpTlctyZOI5c2bLA5ucm53D902JLOS215yO697/Vv5&#10;nY/8PlWlGIYIaxVtp0myAWM1w7BCm5ZRMWY8HhGrkrrq6fpViBEw1nLPy1/O3/k7f8e5rSYhVgMl&#10;epZeD6HQEQt0LUVs5IvqtV5MUKnIGVDERHECNqJte4xV5HnGvI2oGljVmmWl0WT0OmZZ9cyXHW1r&#10;0DYhijKKcsalS1fY2T2DMRFaR2xtTxlNJsxm20xnMybjLba2dijyMcYomrpj6ASRTeKULInZv36N&#10;vquJMOihoSxykihiVOacOXOa7/j2b2NUjkjiKGSuxa4wbbseYyxxkpImmTT2yOAlTqQYk5gHGwYu&#10;3ugFJfb3eZ6BUk4/xZo26FA0j3jHcRIot7HXXbnrgATSpy4bce1o2A+9ZII6B1LJN7UBtevajuVq&#10;Rdu2EsIdcg2lcJRM0Z62aWjcf7Vr2n2MTN/3UpD3A23bEEcJZTliOhV0KC8KjLF0rTimen1XnmWU&#10;bigUKZ+hqI81SgGdcv/57dpElLyb5nObrBdam48JrpYb3wcExvd/jgIsdN4hDGvWSNxztnP9g+ch&#10;jM/dPn+fUJv/c/RMnxvqm3FPif/q7wpHFzRBG/iCj1TKnZsqMEvCEMoYRw1fI7KbZjYyZPAREcdf&#10;f/P5X/jX63e7Wq1YrWoiFZHluTTDPqPQGXRpp9+zbhjTOxOsyDEqPAXaD2l8tE85Gsn5Jv1ToE02&#10;TRNMyJIkCYMM65rdgOohTaJv9qy14hDujo1+GKirirqpHaoopmij8TgYNXldaZqKc6l1yL6KVHBb&#10;9fTgoBf2kRRGMkT99VLip3q0Hmib1mkLRR+Y5RmlcxNWyKApSSWnMM9yijwPRjWesh1vfB+5Yfar&#10;7771pCk8WV+T6wQxPFlf82u2NVbLZR3uuO7eE6ax1tGuXrA2UesCYNASMN92HQ89+BCf+MNPcPfd&#10;L+O222/j7NmzYaopuV8puy7nqG1btDFsb21RlmWYDNaV0ED3r1/nzjvvpHSZZ2maBpc93yiNx2MJ&#10;f+97FKLXipPEUW16N41NSVK5KU6nggQ2TcV0OmW1rHjHO97Bk195ig9/+MMcHh5SlAVDP1BVFeVo&#10;xGq1pOlW4sp5dCQ3zrKkqlb80j/7JX7ofT/E2976Soq84Mb1m/J+tbfN3xNkw1FlvcudTLvFkvvJ&#10;S5d46R0vZT5fYJVyRXhCkirallB8e3pOFEVE3rFRa+6+cIFTe3vESUJT1wwuZLiqKkZjKVSXy5VQ&#10;c5LMFSYDo/GIN73pTfzkf/2THB0d8elPf5rf/M0P8YUvfgGtteSx9YJuNU3LeDwmjhN2pjPathPk&#10;snPUPOUcFd3hEWElmsN/Xkay+uIoYlWvmIyk4W+M4ehoDs611VrLmTNnuHLlGZI05dve/ec4c+YM&#10;H/3d3xNk82gI+XMghZtk6XVkWc50NgNA9yYUOm3XMp1MKMuSn/mZn8Fay3g8ZlVV4aA3bhKtrYRK&#10;R4k3SxlQKkXqnuNlutf6SMhzAkpcT8X9NWEYLHpQLJdLVlXF5ctPc/X6dfav74fpuB56MWdRsL29&#10;zetf/zouXrxIXde89KUvZbE4cK6rgg6kidDHYiUNT11VqDgiigSNfOrppwOCZ63QyPquoxyNsNZy&#10;7733cv7W85RlGZwQ+74nQdxFUZFrvDo61TEaTeQ8MkZyA10B2PdDoHB6RCd20Q5RtI4q6Hox8LFW&#10;TGQ0Ogyckti5cjqqp0cBdCTRKW3TUI5KoeS533m6mXaRGH3Xh5zBJE2cJirDaE2aphwcHpImCVme&#10;B7p65qixIFTHqpah1uD0hV7zlaZpyJqrm9p9zhvU960tmlpiWGTAIMVpmsboQQpqq9eU0Oc1W/Y4&#10;Whi0q8993P+P5XVnz32dQPdTCGUygojoWAPlH++31b8P+fb5N4UX0kRqp/vTTtsGYBNLbONjjfFX&#10;W2maOimDZ644hCraaPbcdkosil3rGqPo+PZsbLL/uW+mPFoqzezGG13/wfP+1iNzk+mUtpfrmwVH&#10;7ZTjOU1iF+fhtLnuM7HWkqQif0i7jrbrgoO3D6JPEhkaeq28DLgK0iwNzaDCRZ4YS2/XGj0UWGMd&#10;ZVSomEKhjqAoSOKYvMhJ3HDGD2j8+TX0vUTRWBPOP38u+qY0oOQbSKu4p65pviEnUVmSLA0DY4UK&#10;eYd93zNoocb6BjTyiOOgKfIcC1RVhc879MMNMZyLA0L5mpedP2kKT9bX7DppDE/Wi2JNJqVaLCp3&#10;LT8ur1fu5uKbRU8lBCR82hhWVSX5QtZitcaYgbsvXGBne8Z0PKZra/IiJ0uz4ErXNLW4ChaiQxyG&#10;gRs3b7BcLDl9+jR5njOdTYld0e1vWpJV1mCsGEjkRc7h4YEL0hYjF2tF2K+UIAA39vc5ffo0TVNz&#10;eHDI9s4WWZ5RaU1b16AEFXrfD/9nXN+/ygOf/fcsVysm4wlNs6BQu4ziCcuopm+P6O2CIpmioykA&#10;B/OI/+Of/jo397+Td73rW8izs1gDW1PJVTt9elfMZtKUNI1cIW7C1NhoSBJF2zbUdcXps7dIwRTH&#10;HB2ucNIP2f+OdiPuiQaN4tKlS5w/f57VakUcR1SriqIsUEqiPwyaru3Ic0F/bh7cBAtFntF2DYvF&#10;EU1bESeKN3/Dfbz5zW9Ea80Dn32AT3/m0zz40EPM53OsbumaBaiIUZlghiagMjKll8Yw0I4jhXLT&#10;cIXCWo1RMEQGdM/iaBDjFzRGt8Qq4fDwkNgmrFYto9EO7/vh97Hf1/zORz6BtSlV1VKOJxzNj8AM&#10;EnNRtXSdJkszkjgXJ7tO8rniSKh8ZVnStA3/8B/+Q+66+25WVcWiqkjTTNA/10ilWU6CN3YQMqwx&#10;GmMjIuuIcB5FD9o5sYKPshRcVt1oVBDHsFx2XLu+4JOf/BRPXrrEjRv76EHTtA6tqmt8jNu4yDk8&#10;POTw5j7X968TYXnyia+g0oGua8GKE58ZoByNmI6mWCynT53m0qVLzKYl//1/91P8j7/w93nqqadR&#10;qiXLCtK0pK5r7DBw/vytvP2tb2U2nTiq40Cc5sRZTJoVaK2p6sbRudY5llKADcRJFyjGXdehgCzP&#10;XYaaM51pm6BnStOU5XLlzvMkoJIe7auVOHviUUc9hGBrYSE0tF0nTVieh8BvT/WzSGPRdh11VRHH&#10;MePJhMS5JvbDwKm9vUBH9NcQfx0y1pJ4RFEJ6uc1ccaIG2TrUMEkyyiLLKBYy04a+8KHilsdNF3W&#10;rgchz3MV9eMFrxPebAg36IYBbfsqSNmfdW02Xr5x85S/2MbH6H+b2/eC+YkvtFxD9bzlfhZHYkYS&#10;2xgdO+2o1xxi/9T31zgHatGviwZUgXPKjtjd3XHZfk764HL6ApLo9nP4l3XjHRpwu6Ep9Eitsse1&#10;ns970/JMRmvKoqAsWjmnq5qmqUlzYcd0vWivrTF0xjnebmQWNm0rBk5mbaymjZgbVVWHNZYojYJU&#10;Ekto3mJiYmf2pJQ0iJ7RI0g7GOXduhP0oEPT7PW+zdAKW8cNU/0gTxqtiCKTxrxzDB7flBlrUEYx&#10;n89RCHLoTbTE2Em2Z7FchuO4cAwXMZlyOYit0Pm94Ry4XEwtdkh5kUj8T9cyWEgS51Q6DBRlwXKx&#10;DEyE17389pOm8GR9Ta+TA/RkvajW/GgVxqabU2Prbn6b1uXGGJquo+9kSr+/v8+1q9eo65pr16/x&#10;ynteyY2bNySYfnuLosjFxl4h+XuDiMojFTGejAOFZn40ZzqbslwuGZUj8jxjsVgCTnCvB6wRk5A8&#10;z51oXRCOvhfdhHK0ltgZ1KSR3PCatpZGJIL5kRiulGVJnCaObiWUoL/39/4+ly9f5uaNQyaTMW2f&#10;MJvNaPXAYrmgmEghok3JdDoljSfUdU2ewJvf/GZ+5Ie/mzRN6ZsrXLhwt5RikSJ2TYOng3rK0EMP&#10;PcxrX/Nauq6n63vafqCpa3Z2T0lx29XO2j0OdCOh0wkq+MgjD/PGN95H17WMyhHL1cppT8Sx0UY2&#10;vKbRMrWX76U4/tQffpL77rsvWKJ3TYuxlsohWgbL9evXuXHjBl/84hd54itPOiMRmfLWdeNMB6S5&#10;0q5oAEGR5LiJQBlX0HQUZUFbN+zt7TEZj7l06SlG+UiMCmrNnXfeyV+4/3t47LHH+OMnHgNgORdH&#10;vKH1FL0eozVVfVMagpFozYq8lEJIZXR9T5YL9fFv/q2/xTvf+c1BCzOfH7G/f4O77rrLWa5HLqRd&#10;OSph7ybiOE1MHBqS9fu1gJjqpGnBMAzUVUue5bRtz5NPPsmv/9ZHuXjxIkMvWtWj+ZE46yUJ/TCA&#10;s8tPnXV/W68Y+oHVckEcR2jV0PcDaeJ0bRqKomQ2nRFHMeNRwWq14lu+5ZuYTWf86r/4JaepbAJy&#10;PnMo6g/+4A/yPe/9XmazGU89fZm9U6cw1oVfZzld21I3LVmeYy0cHBwwm0wZHO0rTRO0K2B7h9D7&#10;aX3sikJpKta65H4YgqOtR+Q8UpWlWQjG1loHOnjm8gSbumbTRRTlEB7pzUOTkyRJoCv6awUQttMd&#10;jIDQKLVxTq9Or5g4638/rClKyUTt+4EIT1eU7LU1GrJ2SoyjGD20TCdT8kxQy75r3HZtmL5s0GiD&#10;a+QGVfF5DQtfRXe4uSzhfIvcNWbz+0AR3dQ0blIq3c82nytEEllzDJ1/oarmuc/x3O+DgdgG3u6/&#10;9tf99ebZ48+qhAHStj2r5VIMgnoZSMRJTOz06EVRUOQ5KOXy/MzGPWyNnm++ftDiRXGg0m5+HpuU&#10;3uNIo//CaWajCD0YrlzbF7aGEQp1mhWgFGboxaV0GGSQptQxyrKnjB4eHBBFEZPJxL3vFGuMGKgV&#10;eWjAi1x0sJ7aLbIE2R8eXW27NmifE+fsWZZlaEa10SwXSzEgG49FW21s0P2nWYZyr7GsVuRZHpps&#10;PwCqm5q+79nZ2XFU8Jg4WTsSD4NQ8rMso3Dns0ckrRsyt43kfm4e4/7rJE3JspSuH+i7ntVqRZIm&#10;ZGnGzZvCyjl/2/ngbH7iPnqyXgzr5CA9WS+6dXiwsHEiE16xe1cYq9xkrxOjENbNTd007F+/zsHB&#10;AYeHh8xmM7zb2vbWtiAHG1ESQLgx5HkebuCe1jZfLNjb3WX/xg03QSydDbXkkBVFQdu2IcbCN0ue&#10;omPcTdYYI1PILMN0msViAcqSZTkqQqzBsSwWc4qy4OjoCG0N586d4+mnn+bnfu7nqOuGw8NDIusc&#10;2eKBshyxaIXOEmcz4iQhT/ZEF2ULlsslb7j3NfzQD/0Qr3nV7RQ52LRhtarYmk1ouw4zdGHKfHh4&#10;yHw+5/z58+spbpY72qhouOJY8tTatqFwYefGGObzBUVZ8LGPfYxvfPs30rSCbhR5wTCIBiVJU7TV&#10;MnF36Id1WVPWTZU//alP8XVf93WhubYu18xaoVaqKBLEyYrmYz6fk+c5DzzwgKM6Luj7njTPxPTE&#10;UYOMFUOBuG/pnUFQP/RUTStXRyUUzzQT85Q8E2OeN77hLZw9e5Y/+PgnuXz5Mq0V5NPaBglplqm1&#10;1YblcslktMVsNmN5NHdUvt6Z5dRkWUY3KH70R3+Ub37nO53xjzQ9QumShtvrsNZ0xTUq0fdSeCRx&#10;TJqlDP3AkQukL4qC8WjCMGiiSMxQ6rqnKHI++clP8yu/8ivsHx1xY3+f+WJBpBRVXbsCztG3tOiP&#10;xqXQG7umYhg0Q9+iUAyJL/IFkR06w2QyIU1Stra2UNbS9R3V6ghrDHUtjedkOqJrW5JYpvDf/Z73&#10;8Jd/5C+TufMuK0ratiVOUqGDqpiu78jzEmsNeVFKgTysKczg40AaKQZd41nkhRSpwxDogp7eORqN&#10;A3XON2lZnpM705phGMQ4Bmnk/HngqWooRekoxnESCwXaXS+MMaHYFhQiIokFmfQo5Ka+sHfUM1yz&#10;mXpHRwhoZ9+L62iWZ6Rphu61mFt4lMe/ltNdxZGiaWqyJGJra4tR6TRmXoflEcPnoFO+8fjTAt69&#10;dswYs4HEr5s678QYXoMNhMwV2ZuaRf99QNTgmOu0RxCt03VuPr9fvrFSSjHoQSJHFMENU0XqmFto&#10;aH5Dg0ZwvTZWGBByjB9/bYsljtZURyCEoPt+bd1uHm9+19saucbPO9SKptA6Ey/RIwrSaB1rZhOx&#10;Nd4wh+c01O7ffpAGrGl7Ll68SJIW1E1NmhX0Li8zTdPwWRVFSefuYYvFIqDWWmsxw1IRo9FImqxB&#10;E6cb5LPjhB5g7SK9u7PLfD4PyF3XyXWryCR+qG1bmlaGFePRGJBoKD2ICy9K0bVtoFGrSAlN25oQ&#10;ByMMFxnqDK7R3dvbo20EyY0TOdc2XYW9nKN3NUOeZZSjEqxsU+KGPl4WIfEXLvoiity1ybNSokCR&#10;NY5KHkUxr7zr7Em9fbJeFOuESnqyXnRre2cqmkNXtGhriZOMqq7DZH05n4s2UGueffZZ+l4st3d3&#10;dymKgq2tLaqqYj6fUxSiC/S6n8ODg6B7unlwwOlTp0KzIYWPUFYKhwYuVysXYKtCkRc7ilrXdehh&#10;ICtLVBSJA2AcO8dGaUqWyyVFklGORnR9yzAIGiDIiFDPPvNHn6HvenZP7WGMYWdnhw984AP89E//&#10;DJPJhGqpaJqG6d7UTUh3OTo6om1bcqBnIIpj2q5la2uLBx54gGeeucxf+6v/Fffd91qM7ThzZpcr&#10;V64yKkviOKbrWpIk4XOf+xzf9E3fFArmJEmkmYpiprPZmvJmjDPOES2UFPeSQxjHkjOZpqkrXgg6&#10;jSRJsRqSBFSRk6QJyhU+YuYxsL29zS233BKKcquHYOkvFC4ZCAyDDyqXxns6nXLhwgVmsxlN05Bm&#10;GU3bhiIuyzMpOpQ09cuqksY0loiRuu0dMmd55NFHuHDXK8nznP3rR/zGb/wGq6WYEjW9FG9142MQ&#10;ChaLBfWqYjKZMBlPGJUjuqYhisRJz8cOZFnGu//cd/Ha176WsiiZz+eAoihy4iSVDEZHIfTanyyV&#10;/DlB53TQ+uAa5Ugp9vb2GPqB5XIZ3vtqtQrU6A996EP8m9/6ME89/TRXrl8LLrFJHDOdTjHasFot&#10;XSaeNC1x7ONYetI0IYkL8jynNtIQD71r6LEOrROEC3ccrFaHDiFQbnDi9D9K8V3vfjc/8iM/QlmW&#10;3Dw8ZDadcvnyZc6dPRsMWrSWYrxxZlDGoQNd2zgzjXU+YJpmYR/pQQKmtZEIgtCIDdJErlYrirJ0&#10;wdaZhHDjHu+GBXEkaId3UWy7Vlxv4zi4vAJSgBrDjaoKheJ4PA60ROMaHD24z5XnaPfUOlcUCEHa&#10;uIYoS7OAehptaHUjCI1SgAoNiyCX0mhoK/TTJEpdg+Hdnd2f/QfWc/V4L7T8IC2gKs5o01kgHac9&#10;eudcr5dz57kvqH1jsakfjKMYG2/Qc62jm6oIlarw+sf+dgNhTOIkPN9mE+6fH9cIKvf4jTbO7VNz&#10;jI4amtzYQ6ZqHXchTxo0qkqFj9K94Rfe576NDlRdedpAWxZ0Mn4OainLSyf8j9cI7PEX8vq/wUAc&#10;J8d0hJG7P0UIgofTy2dZFoai2hjKkaBn3tzNmzG1jTR1WBlqplkadIeTyUQGetgQFeGPqziKw71j&#10;PB5TlKX7PCR6ZbVaMZ6Mw/5N09QNXJ3DZxyTZ0X4TD0LR7JHQY+0i7mRZjG4M7sG3w/a/NDHZw22&#10;jWQabm9vh2GiCfsWMIbeaDoL4/FYXJm9M7KVczZyBlWveOnpk6bwZL1o1snBerJetGt+tLI+wDmK&#10;xIWsqiqhwzQNN2/eZLFcUK0quq4lzwuyLGW25RDDrg/0ka2dbR77otABx+MxRSH6t+2dHW7cuCEu&#10;gW1LmmZMJoLOeeOHa9euYaxhe2t7Y+rfu5unhO8eHc2d+F4al9FoTJIm1FUtiIhSFEW5DtRO1k6I&#10;I0ejQSmWqyW7u7tcunSJ3Z0drly5ws//g5/n2WevkKYpq0ozHo3pTMzp06epupbDw0OSLBVDna1z&#10;KKXI1CnRJakd3vrWt/Bjf+O7SOKYra2YroU0gfl8wTNPf4Wt2RanT29TV3W4eUpkhmI0HlNVFXGc&#10;ShOa59I0xjGj0Yi2bZnP5zz99NO86lWvCp/dpomARwo2C8uQ5+biDz79qU/xlre8RZof1mhC6hwh&#10;PUIJayvwvpfpOMAdd9whluhFQRSJcY5Yo+eSv9dU1HXDZLZFnhdcv3FI0zRkoy2iSNH08MlPfpKt&#10;7VP87kc+wpcvfoW2aRmNJxwdHUEvyE+UyH6pmxuCRBUTJpMxypQ0TU2sUmd8sCJNEopy4Ou//uv5&#10;wf/0RxmPx+L854xDALQbQkymU+fK6dztZC+E/SlT/ygYJdRN48yEMoZeYgziKHZ6vowHP/d5fvmX&#10;f5kHH/y8M5NopIBFkSQxy+WKJElJXcHojYKsEVMd3QuasFwuBHkpx0QORcuyjL6V7fGGKgc3bwDi&#10;Aou1KNznjmE0HvO93/8Xec/994thijOC6DoZ5nRdByoKKIogeDogOZGKaJoqDA2CmZNrDIGgHxqG&#10;QehrcRTOMWkMq6ABEwqZIkuz8JxRHDH0g/vscDRU+azSRNgGddMEO/8kSVgsFoFKLp+rcjTmdX6b&#10;N6PwVGblzgNj7LoZVGsnyOd0GaLz0hprHXoUeaTQ09Ql0qJra4w2jMqcra0ZWRrj2khhWKjj5i9y&#10;dK0bsT/NfMXv3+dGSKwb0DVauKkN9I6b2ugQOu6NVoKJz+BiQVQUqII+k84jcwG9c9cS30xtop6h&#10;mXTPtakdjKP1GWU9OriB7PkmYgNODe9V/jAK7prHqYiE15L9dHy/remJ6jiNNqCq8v/KNf3H/n6T&#10;ehpx7LgIzxV+JKYu/QA3D25yeLiQIWYqQxAi5YZ38pxZmgb6aFPXlKORo1ma9VDCyNdxkojOtWsl&#10;v8+5cyZpgjU2OH8abURXzvp4Pjg4wGLZ3d4Jx5Af7FinU/RD19DQq+MNtLUWq9b3FK8fjJM4DIuC&#10;LlERkOM12htT5DlN08i10N17tEPutdbOxdU5O68P+rB9SZaBFQfjNBW5gGhNT8LrT9aLb53EVZys&#10;F+36B7/w83/3p376Z34WxH2wa4X+2LQtl5++zPX9fXcbF/1Z4pqVNE05OLjJweEBwzBw8+ZNlIr4&#10;+Mc/zl0X7qIsSiyOYhhFxHGCtYYkSUPBtVwuw9eDHphOpoIY1RXDMJDlQiNtmzXtRZqYwVEE5Wbf&#10;tq3kNRkY+p7xeMx0Mg03TimMxTBADwNJmnJ4eMj29jZxHLO7t8uFC3fz5S8/znK5xBihrXaDbP/O&#10;ruQ/ecrPctkIBdHKhNXqlEtPXeL3/+A3uO38eU6fOiuul4PQcR747Gf4uq//Orq2lkmzE9R7VA6n&#10;r1FqnVXlb9ito/xcvnyZU6dOuVxBE4rM3Bl1DMOwpp75otbd1FFSvC0XC+644w6AsN+9pssXV8Mg&#10;RjGA6D9HI0ajEY899hh33XVXmCQXeeHs4ZULPDfMRiWz2YxBC+1vPJkxmUxRcUJRlFzbv8njjz/O&#10;7//bf8ezzz4rBc+gQ/MfIXRDlNAL+65iMp2wu70LgDWxFE2uMM4yGI/GvOY1r+B973sfkLnJfcpo&#10;NKLvBxbLtb5mVVWByqiUFC1N22L0QBQJYrVarQQVcg2O/BvTu8y+tm2ZjKc888wVfvmff5AHH3oQ&#10;o61rZFxuY5Zz//338+7v+nNkWcqVK89y8+aBoIM+XgVoXeyLsYbZdEbbD65pV84+XoXczrZtydJE&#10;KL+ugOvahjiOeeMb38D7f/zHeds3vpO6kYHCYrFgVVVMxhMODg+ZTKdUlUQ1+PiOwVHCvLugxGAk&#10;IeLFO476xk+aDhwKqAXxa1qGfsAa6wZBSvSF1oo1fZYKym9MoIv1TtOpIjl20jSVRllr9DCg3H73&#10;ekKvbexdALpHkjaNLURj51F0v/3rItRi16iRaxpC4+fYCUmcEDtr/NAwuCJbG02E6LtGZUFZliSO&#10;nrluNAIUFo5R+dYjXH+G2tY3ZBvnsn++ze/FmdOERs2jNkkcE8UqaOjiSJwktdHheX12YzCj2WhA&#10;/Xb6Js5/HRpKZPt8hIC/BnvUDDY1hMrzMsP+8NsakMmNXXLs762Vr8LvJabkuZrMYw2rbzw3UE75&#10;fFT4TJ83xj+GbPrP6/jfrY+bKFCMIxWxWC7Xf6GUcwQV5E8h51nfdeL66ZxzkyQGFE3biC7cNfit&#10;k194Y5kwYNkYLHjDGZ/9CZAXOUpJ3qwNjbRjkaRJGA6Ks2kcaMXHEF8lrq4+p9Q7k1o3UGvb1uk9&#10;VRgmeOdZvYHwrZZLZxaXuNiNdXZjQGvd5+YNqAYXFyPsiUz0910XqKbDoHndPSdGMyfrxbdOGsOT&#10;9aJev/ALP/93P/CBn/7Zumkpy4Knnnqa/ev7nNrbJVKKIx/bMC4Zj8fs7GxzdHRInmXccu4ccRzx&#10;ylfew/zoiJfcfju7O7tkWUYSx3zh0S9wdHTEdDLhxo0bQjVNpVDPnOW8chNIbbRzsYuE0tgPLBdi&#10;zHH61Cn6riNJfE6TFHxZmqGQ/MCyLMQ8o+tYrpYczedODyHFts/xbpuW8XhKkiRUK8lGm4wn3HLr&#10;Hk899RXqqmEYWsp8hLKGo8MDzuztYnRLhCZSFsWAURYV9RBDUhiu36z4owce4dEvXORVr34D0+mI&#10;//l/+ae8/e3fSFHOUAgqq4eeLM0Zj6UB04M0K1aLxsMXEWmSAJayKLh48ctcuOuudTiyUmjXXEbg&#10;3CHFSdb/l0SJo9NJUfTU5cucu+VWIb+pCFTsaHiKfhiIiImUIGKi8euZTmbkRcETT3yF2++4gyzL&#10;pfAHp+WJXKC4QkclvY3JRttE6ZhWZyT5lP2Dmn/7sU/zL//1h/j85x/j4OiI5bICZdjZ3eaZK5dI&#10;UkVkOqaai7cAACAASURBVJLEsFoc0Xcdp0+dYjbdpm0ahzQ1pJlC24ZylGBMz5vefB8/8Vf+KhCT&#10;pJkbMhjXYEaMJxPycsRqtWIynQVAIElT4thN3ZXkEN68OZe/GU8Ceqtd0bNYroijxFGXG377w7/N&#10;H3z8D2RabyU03Q4rbr/tPH/lr/w4r7v3tWSZ0Ec/9yd/wnQyZrlYgJJQ9sFRe8/dcgtYWK6WKDIi&#10;lTgKpmLoO6wxNPWKulrR9a3T68k58PJXvIr77/8LvPVt7+CWW1/Cou7J8pLBWMbTGYO2aGPZ2t4R&#10;c5XYF6Udg9YuWFvotd5gRTTF0ijHSQxWogGAQCWT+nrdFMUuU1S5oUFeSOPk9UrejKZpBYEtisKF&#10;VcfunPDHEGFIEcUxXS8a0s4Vj2mSBr1a+M/RRbWjioba350DeCqmXUcbKByq4uiP4KmWThWyoY+z&#10;FozVriAXi/0iz8jzHEd4JA6Im7ugPreMdQ3Wn0Yn1Ua7h6tj/4bn3EQjN5ueSAW6oSCxrGmG/v07&#10;6u+xTQhs1DV6d8yt1DddrqHb1Dx6FEsQcHtsP/sd4QdUvrHqu/74ayvPTIjcTvdI6NrQyiOI8vg1&#10;PTTsn7BvcaZB6nn7TbnGNry0tYEK7F7INXzGMYn98IAwRBAU0/+9coNNZ9plLHHsjuFI3os3UANp&#10;EC2E49EjorjG3TdpSZYGxM9/NpvmalVV0Q89fdcHhDdNJfcwyzKJnPBRR+79Ce1b9meR52uK7Qay&#10;6LfF7yPPBPAofBRHgYHgzyG/30XyEYfzPElkENEPPdZIfFSayHAoimOSVFg3cZIIEyLLKIqCcjRi&#10;GHQY+vr3/NqXn0RSnKwX5zrRGJ6sF/3a3p6qL3zxCbtcLiXHSw8cHBywXK5omoaDg5vccsstzKYz&#10;Dm7eZOqs4heLBVuzGV954issVyvOnDlDmqYuh0hx7txZPvvAA8RRTFVVQW+RZTlFkRNFiqqSwN3d&#10;3T2WywV1LRmHk8kEpcaC2PR90OcZY8iyPKAOQofMGIaera0tBi1F4unTZ4Ti5uzt8yJHD3LjWS4X&#10;RHFEmqQsl+KGeu+997K9tcX/9I/+MVevXQ1W2VmWce3aVabbU86cOcPTz1yl6zri2LJYLigLEf1n&#10;meQGfvazn+VLX3qMd37Tm3n44Yf5W//Nj9E0A5PRVGzAUbItWgejnrZtWSxW7O7sSMHukA5B4yzV&#10;qhIHOYfQKSSLrXfZcHLjPq5RCiJ+VwinAelTaOOaJ6QpyvMM3QmaOjjTjslkIshQ23H27FmuPns1&#10;mOfAOjfN09Hkc8kC6gnw4EMP8dHf+xif+9znMFbR9R19L5mUXd/w5JOXRFumDc1qibXStM22tshz&#10;iT3xFKbBG5qkKX3X85733M973/tesX3XGo00KN5FsO566rqmUK6wsTaY7iRJQpZKMVM3olEdj7ew&#10;WEfd3efKlWfQWnPu3C2cPn2KqqqJophLl57i937v95jP52R5jkLRNC23nDnFj/3YjzGZTFitVsym&#10;U1bLFVprDg4OGI0cCqgGyqLkvvvu4+6XvYzHHn2UT336U/SD0E2NlaD3osjZ2ztF01SOttu5z3GN&#10;8v7xn/wxTz31NOfP30o52+P2228nTRMm0ylFXjAejzk6OnJa0Dxo7YxDTuUcigJKMwzinpgmhsQm&#10;rhiWUPpu6NCacN4USSFIXCRGMI03mHAGHMMgOY9YGxCQzeYsiWNsLM2ndoh3mqSBzmyMoRhJ8LZH&#10;EHzxH+BBl3nnnRlRYJUishY8tdEV2l7jqByVzruQ+rV53EZxRBx+J81R37XhsUKp82Yl61bFPfzY&#10;t8cf89WX8i2IOv740OD5WAnWaOAmghbbOCCJvilTSqHiDe2e2cg1dNu4aU6ziR4a1lRQ0XPqgDJJ&#10;vqQO6KE0MBGbzaRf/nuPVMKaxuojF/qhpyxGSE+zfo9KOT2l05sBTvInzVvkqMOg0Hp9/fNIqm/4&#10;tEPF1p/PGtFUHs0NDermw9aNrpixKCyR0xmWLspJMi+TLBNTo64P7z7PM2FzWLh27RooRe6aIaUU&#10;7TAQxRFFXoR97DP+klTyC4VZMYTQeaxnmKiA2NVDTZkXoTH0Q5MkViF6qmma9TGuVNhv/nxqmiYg&#10;ljZeo5RpIoH0bdNKs2isM47hmCZ5VJbB1XhwBnKRM6WpViu3PZtIpWg0/c+Mo0LHsTSMJ5rCk/Vi&#10;XieN4cn6j2Ld84o71b/8V79ps8xpqmKhfu3sbHPh7gvUVcXFixe57fytYu5hDefPn2exWFCWYtyQ&#10;phlHR4fh5ry9vc13fsd3MB6Pxbwmy8RFM3FZeMaIUxrQNGJZX5YlldMNaq0py4Rh0EynM8A6ql9M&#10;0wzUVc1iMSdJErcNkhc1DAN5V4ojnbakWULXdmIgkqYUxYgokWZ1NJk4HY7h3Lk7+Nv/7d/gn/yT&#10;/53Hv/Ql+n6gqjqKoqCe9zx+9QnufNk9LFdLrh9dYWdnl6p/nKo1bI3fzqpaUWQZdZPxG//3R9jb&#10;2+Nf/avf4V3f+i7M0FCWE4yKaOpeYhgM5FlKPs4pixFlWYplOc7JLUmpqhXjyQTJ7QKsDRoOFC5C&#10;QTRpsKaEmci64sE4OpM0g8Za+n6gH3qiSGIboigisgo9GPrBkKUyIcZCnGbceecFPvPZP+LsuVtI&#10;kiwU0MYVLdZabL7FzbpGD/D05cv83kf/gM/+0WdZLmsXlrwSE4Qy5ubNA/JUMxtndN3SFTMVFsPW&#10;9BxlWbKc12gt5jad7phMJZ9rPIn4gR/4T/iOb7uftmspyx2sLUgy5XQ6HePxmHw0pqrqsH1D08gx&#10;mqUBfcgyQZyl0InQfY9WMJ5MuO2221ksl/TDwMHhEZPxBAt8/vOf59lnr9D3g2sMIyaTEd//fd9P&#10;lmY8e/WaIOFRwqquIYoZT6bUTRuKNk1EPpqQ5SNufclLef1geOiPv8BqVQmyYBV7O6d43WtfRzc0&#10;YC1t37ksPol+sC7brCjGWODq9RtEaSZRJnXLqCwZVQ1pErO7t8f16/v4nE2Qom+o1rrANE3W6KDW&#10;ggi7jEqJ8xA6uHJoheTNyWAjdQ2hp575YHqlxCAni0W72TsXUrlWpMGlsR96urYLSGJwEB10MNap&#10;qspRJSXjEOMLerVu8Fxd7/VbAUGKFKYTdGtdNMdrup52iBob0jJPI3VusnF4HYe04DSaAcl6Dnko&#10;9B5/tvp2M2cwnMce1PLN4QaN1j+vcWZAWZ7Sd8OaamjWTqZRHIUMvLWBjwn7w2vKvDZNsXYb9drD&#10;0Hyzfl6hK8ZoozG9DqjhJsLo0cg48ZTfjcbRIs1E21IWY9ebRQ6pNgGtWxvSgHVNovVNbUD4lAuY&#10;dw1thEM/AWuEKfFVPhNrWbuS+n0eDgT5P89S1Y7hWpbisowRBE+7iCBP9ffRON4UaHt7O9BNszQL&#10;OtAoEnSsdzrCTeqrjxPRRlMUhdBO21byXd32ZXmGNZbVchUiI7zjuNaavm0YBk2aJo5aLZ/POixe&#10;9ncWEE0VokywuEzhdp37aUWzikLMjBy7RIaoa0TQGEPjtPKTySSwAjyaarRoCztnNBPHKf7+foIU&#10;nqwX+zppDE/WfzTre997v/rt3/6ozbIMjGF7e4fJZMyqksy8CxcugDWUZUlZ5Bhjg84tTlLm8yOZ&#10;pGrJVPPo17Vr1zhz5gwARVE4lEfE5d7kZDQauUm3RDcURREQxuVyFZDE1Wol09M0kZulleZSKZyb&#10;p5QThwcH5HnOdLqFQuy+T506xWq1ou976uWC6XRKlmXM53P00JFnOWfOnOHHf/z9/Nqv/gs+85nP&#10;EMepBMibgaIoefLSk+xs77Czs8NiMScupFjZv7FPWY4cwlWRpwnL5ZJf/MVf5EMf+hDv+e5v4V3v&#10;+lZ2ZgWrVe9Qs55quQgUvPl8HuI3ZALecXBwyHQ6keZmEPMCb+qRJglt16L1EApbwBWYvvl26Aoq&#10;FB5ZlklTo0Sn1XcdZVrQdhLCnCQJBwcH0kSPSrI85+joKOhV6rrGOOqbsaL/nDcNjz76KJ/8wz/i&#10;4Uce5vBmFQrFxXKBHjqm0yl1dcDQDySxQbea1WqJ1pozezNGozF9G3F0eEQciflC266cEUHH1tYW&#10;73//fxliN6y1LJcrfD7XdDolc5RHMYSBNMlQChe1kaOsYbVcctiJRi/PROs5PzqiLEcYrVnWC5RS&#10;bG9tSSPiJupaa/7wE59gcNbvQtXSfMNbvoGXvOR2lqslk8kkGAZNxmO6tnPHfc58vmA8Kjl96jS3&#10;3nqecjTiVCQxLo9/4RJN3UAk6FA5Kjl37hxNV2GtccY6mrbVZGmKMYICleWYxWJJ4c4drwf0MRDj&#10;8Zhnr1wJmtY4ipw5kzRg3u2zqiqha24gP6IjlWl+5wydMkeZk6xR+ewn4wlV09C1reilHEro3UmH&#10;fhA6q0O85bg0UhQ6BMujR0Uh0TVJHNM0ktEo9NYoFLO+WLZ+SLLZHG6WlK5piFCYJHbolFD8rENd&#10;rbXihjh0KId8xQHhVFikQeo7QVT6YSAdBuJIKIRCwVNrKukLLYes/4eWb6iCtnFDQxiQnA1EzNNH&#10;vV6r7VrqWjLnfDTG4N6rNzFJvP4LQVD90EShRP88DI7SH7vs2DgU8gCpToOjrcUGd8u2bZ0zJc4w&#10;SdCtNE0DqtT1XWgsPdIcRRGxWTfo/qMzgHWZs14vGqkIgxHw0DVV8hErd03LQfudyVpHKd3tMXpt&#10;eCFPKbUWjT7WiHpUUoC1iMh9b5xLaZ4Lg8NTktuuB6VC1FDTNCGqJkkkQ1dolaKLl2FLLKYscUyU&#10;xJhUrlt+wCIaeUEYfVD9aDQK1Oh+6CVLtWvJk4zM0em9/s/TvpM4XqPlG8MFlIvz0JrBfe5C31WB&#10;6gseLRVmSEKyprimSWiEp9MJfT+EKKnIn19uWqO1Dq8NON2jULCN1nS9+Arc+4oTTeHJevGvk8bw&#10;ZP1Htd797nepj3z0Y3a2vSOFaNcTJ6lM9FSEiiWwu56vAtrQ1Q2jUY5VilW1Yntnh1VVM1/MpYkc&#10;jbh+4wYgN5s8y7FW3EXHkwkGGIwhdg6ZRVlileih6sYV8GVJlqZEcUxV186cQlGMRizmc9Isptd9&#10;0EDkeUqSxrRtRV3XlOWIpqnpupbt7W3SOhWr+rqlWlZkiWW6s03fdWxNtvjP/9J/wflzt/Fbv/Vb&#10;RDZB2562WZKlOYc35yT5mPPnznH1+j6TYsoy+iJmiDHRHlGa0Hdn0XGMUq/gmauKf/S/fpLf/H+e&#10;4W1vfxVvfdvbuP2OFKMy+lGNiSJM2wl6p6DpWlDilPj444/whje+kVhp0lyBTTBmIFUKhoFcSZ7U&#10;SjkXS7cPFS6GYBhoTYdNLL3tObh5xKlTp3wJRBKn1LrHRh15Grkg557RJMEYTdtVoODcbbfyxKUn&#10;ueW22+mNpRhNJYeuH3j40cf4/d+9xIMPfo5hqOn7iLZqSNMMO8xJ1ACs6Ko5ul0xHUkDJs3ThMlk&#10;wqBblouGJI3ohorxSPIzo8gyno44d/ZOfuInfoLXvvZeurZlMsoxWtN3UtzGSSbURWOwWsxC8jhC&#10;69bFPliqakGWpsTWQqRIk5gkisiShHQmrrxaw2w2QqmYrm1ZLStX/MRcvHiRq9eeJYpEexZFinI8&#10;4t57X006O0McLaWJaC2jIuNgvmTv1C7PXr1KZBRZloi2KIm5484LUizmYxZ1z2BbetuSJRlN3bKs&#10;Wp6+cpULd9+NQlE3DSqO2NkbkTgzFm/ekpUjtgZxtB2PxuLeGieMxmOGrsUaMZJQQO9yC4flwGQ6&#10;xaCYL1aAQSGZmEVRECWKXht8HmaaiVtr66hucZIyngrysapr6so56ZajDQdOQRQ0glgYYxgGiRfp&#10;2oaiKIljhVIJaZa7DDXROGpriZJEnFGTlP+XvTd7tuw678N+a6+15zPcoW9PaMzgJBCAKIogCzQl&#10;IqIVKazykApdeojll1SiFz0neUzyrLiiVKlKVpUTm6pI0RBZVBTTjEVLpAiA4GDRBglOANmNRo93&#10;OtMe1piH71vr3JaUfwC4q4oE0H3uPefsvfbe3/f9Ju8dnPMQmURZlMntMFFUAdZ4bRuHEOmK3pNm&#10;UggUuUzUSqLSEj3Z8SAhBA/nRwiwYUfwsFoDziOvFQpFA5kiz7ihITqfANEqx3FEGTPl9JiGYFFb&#10;ZjkaRTJNEELAM2pCrIoSw9CjaVoMfY+qrhEjfspSYRwMNelMzVSZRADR6+m4Usg5QM1fXVcwfM68&#10;89CGTINSYLmUkJkALDAMI7xzODk9wTdf/QZef/07WCyWENzwUKQINWx1XcFah+VygXHUeOrJJ9C2&#10;LSHL3hM1MwBtO8XBwQHallyBZ7M5OcwKQpKsAYItEIRjM6GMEGvWJspMIgsCXnhIkQFZgMc2X9J5&#10;+k5SIKGiRVHg9PQ0NbcAEiJKzea2GY2SgSAUipzuAd75yEiHFx5KKgTQ3oNxsN6jyHPMZw3GvsPi&#10;9AhOZCjLCh6kIxYgynbbNHDOJwQzCxmEzCAUo3ZCInjABaL2i0D7UZYVrHOw2sAZopJ63u/TCbEX&#10;omFTWRQUBVMUkFmGYRzR8yCrrqrUTMYoqNioUtwL7UspCP3Nsuhk6+mewOehyMutLtED1js4S07B&#10;Subou35LNbYWJtDgJBrfRBOtumngrcVgNCpZwQcP6wlt/uBTV8+bwvP1jljnjeH5esetT/3cz4hX&#10;v/ZXoes6AEBd1enGLpUkVz4OvQZokuisw5TRktPTU5Sc4XR6coKiKCik+4xDIQnfCclx1rLluj1D&#10;U/RMnwxwjgwzbi+WuHjpIj8UifZ07+5dchhV4gFRfSZI7F6WJSbTCbpuwDAM6DpyB/Vnprl7e3uQ&#10;wuLw6Ah1VWF/bw8XLhzgmWeewbPPPod/+k//ZyzXHerdGqcr0kpaZ3Hr1i0cXLqC9XqFtiG6bKTY&#10;KTmgLEtkmWcdpMLbb9/C7/3ea/g3X/gCnv/oo/jki5/E40/s0gMbGdbrNYQI2N3dxaSlTLyu67G7&#10;s4uRw+cRwJNomuxmQkAKgaaOD/+otfHJebTbdLDGoKpqXL5UwwePoR9Q1zVpr6SEdSMy7+H4d2Qy&#10;aloI0X388cfx7W9/Gw898hiKQuD69eu4ceMGvvb1r+Ov/v1fwY6Pou87HFzcRVE4jCPlDPY96eyC&#10;J3OjpmmwWq0RvMPOzg5qnrD3g6FCXhMlaRgGLnAdPvShD+FX/ptfwZUrl2GM44aAGpaKQ9ENU8gi&#10;quScYwfMQLERRY4s69lqnSCcaHpknYPHlpZHdCmfDB6klBgHjZtv3cTJySlP7AnJ2N3dw9WrD/G5&#10;E5CKGoS3b93Cn//FX+Du7bcpOiN41FVFA5PlEl979VU8/MgjMMbi8//68zg6PiZKmbEQAthsNozE&#10;EDI+m8/TNeOiCYwgqmdVlchVjVFrqFzh0s4lohcbjfViDdK1VkSzZJ1idJUNPnBe6LDVovE1uHUv&#10;3DrIxkVFOBJ9M+qm4op7MGrjrLXsbhhp0ooboRzOe6LEhq01f5YJCEYwgouh5NxcWctGOTFyg5qG&#10;7K/l6wEBPlBDGWmawVOmosjA8QKEAopAGZNZxg6bbOKSZRnqqoZ3BrPpDDs7E2QZMRBIa0yNvtEG&#10;OWivOO+S9pkKa9pLzjuOLSFUL5OkzxSZAByYZpgjywTKUsF7onQH72HPnJMJH7Ou6xGYnrjZbDCd&#10;TlGVBYZhS5v3LsBo0miv12tiZ7QNnHVYrpZYr9YQmcDmdI3JpEXbTjCfz/HCCy/gve95D+7dv0+f&#10;V9IQkJB4gZ2dOSaTKYoiR1GUKDlzb7PZ4OjoCPfuHeLWrVu4d+9HuP7jH2MyncMagywjJsXQj+yq&#10;SejTwf4M4zBg021w4cIBPBxmsxkylWFvbw+Xrl5E07So2wq5UrDeJmo8QM+RyWRCdPJxTK7Tm82G&#10;78NZ0lXH54/h586knWDTa9bo0blT7MwZnxMJqZUZ8kw9sB+jYZK1Jj1TFN83aB9szWu8D+TWyTR8&#10;7TVrVgPqpmFKNuV45kqlz+HYKCsE1kqHrZIzE1m6D5IhEP1s/J5R8x8CMXwCkBBAAYGQBYTA0RF+&#10;G1sRaboA3Y/ivVVy7A2QWPmEHvuQ9r7i12htYF2fhhXekS74rJ41hIAPP/34eVN4vt4x67wxPF/v&#10;yPX8R35S/PHn/nXIlcLFixchIHDv/j1YY4GKaD9RFD+ZTODMiMPDQ1QVhVwrqdA2DaaTKSaTFl3f&#10;I1f00IvmB1prWEsUnKIosFqv0fc9aTWCR1M3mM6mkDJHCYHLly5DG42+61BNKwwDG16wi1qeS3Kw&#10;DAbWWQzDiK7rqbALHlJmaBqeUloDrUeEAEymEyzYkGZ3fw9V3eDO3Tuoqgo//ZGfxv/y67+O/+F/&#10;/J/w+uuvo6knnDOYwVqNt66/gel0hioHsgJQqiM6kF3BDgJ5sUOujWJG1CA5x7AZ8PnPfQf/9k+/&#10;h/e992k888yz+Njf2cPDD19DXZXo+h6blUZdteidwsnGQgiJPMu3BcuZ4tg7h0wD0+mUDGOMp5iG&#10;osWdW7fx51/4Iq5efQiLuyeURZkXyJ3EuOjRdR3m8x0sHGX9FUUNN4zotYAxCpmcIGQBk2mOe/d/&#10;gK9/7RBvvPEGXnr5mzg9OcUwWBTle2HsTagc0NpicbrA6ek9tj0fyRClneLu3TvIpSRjlLpBXuRY&#10;LddM1woYxwGZEJhMWlgpUJYl/sE/+Pv4xV/8Rezs7mK52sB7yqUMnhpWr8i8JMTJNzv9OR9gWd8T&#10;acmedVvjOGIY+lScSKVQ1WXSUQVHUSVZlqGqG4ALwrt375IxTFmSNbvKMZ/PELxDO53TNXL3Nt6+&#10;9Tb++I/+EKvFGnXVAgCUKrBarkgrGzLcu3eE97//afz5n38JP/7RdcwmDXZ2dnDz5k3S4o4jNpsN&#10;uo6osmVVQoLOfSEEgDI5HhY5uRYGprzGAU5RlGjblosywRpBopPCe/R9lzIz85wy2Kx1sLbHKDXp&#10;klin2jQ1Yk6gD4GHEzH6hFgAyeUQpE+M7xmHPNZZQmVCQDtpgUCUvGEcU45kpAZG/Wr8X9M2kGGL&#10;9Egv2fAEqVDehrSzBo1wm1SVx6xO5xyEB1MuA5yxKPOcinamTcZMv+jY2vc9lFpCyoCmacghtiKz&#10;JW0MmrpB13cP0BiN0XRemBqcCdJaEmLIdE/WWxEat6XVjqwZFgDntxLqSzEcRdKLjnzsrCHDsKZu&#10;KEOyJGphADUDsTGOjV0IIdFHpZS4uH+Atm3Q90Mayly+dhX7Fy+gaVscHx2RJlfQQCT+e9RyloUi&#10;EyHZYL47xQeefj+01lgslhiGkajQzqHISxhjsek66JHuz8Ya7EynmM936HwBePvW28jzAkWZ48LB&#10;BahCoa5qlLlKAw6RCWSSkLe7tw9x+9Y9FEWBixcvYhwcAAcEhXHw8N4ygpjBuYAQJDs/A1pHDR4x&#10;MqhhB6z1lC1oDNNmac8ntoVSaCd8HxtGprdTDqnlJtP7LUU4SiOUUqRpthbaGIzDgLqpeDDlqZHn&#10;e3vg4cRsNgOARDUNAEqWBEiZJeQ5xsXEeIo4IItafs/IoeeYmqj7zIv8TLg8oeAAG9WAtNmkEXTQ&#10;ZkwuxXE/tG3zAP2UztGWDh1NxIzhaI4z1/pPfeCx86bwfL2j1vmGPl/v6PWVr7wavPcYhhF1U5P2&#10;h/P16pr0QIeHh8ilwHK1wqWLF3Hx0iUA1DiOwwjvSZNV1w200elhofWY9HXRSEaIDEVB4cBFXqCs&#10;SnZ6C1xYTwAIGEOaNSEExlFDqSw5IsaH3XK5xIbdUHU0JSloYhpz2YZhJPc4N+LSpUuYT6eIodux&#10;2KRCXePXfu3X8Bdf+gq01tiMBnocUbfkQpnX9DqV16TD0eB8wZYKwWwG7zykmKCqKxRySkWsI1Sk&#10;nd/CwcEBnvngT+Ajz38Es2mDW7du4ZvffBW//E/+CYzuUw6e5xwp+q70cJ1UNVF8+56MPlhr1DYt&#10;bty4gdPTBR577DFkIkNTNxjHEbdv38bJyQl2d3dhC6KxVWWLsiqR51M453B42OHw6BDf/OZ38a1v&#10;fQunpxp930NkNayxGEeHrusAcZ8cM3NgtVrBmo4RiwFKKSxODpEXBS4dXKDzMdCEfugHQozqWNxY&#10;QAhcvXoZv/qrv4onmaI2jiNr6hpIqbDZ9PDOoaxqaohGMpeRXHBEJ9tcKVR1jZiRiQAMw8AufKzB&#10;UQqOG5dIA+z7SKusobXG6ckCn/3tz+LVr34NeZ5j1Bp5nuPypcv4wAc+gFVvcf/efdy+dROj1hi6&#10;FRktZQLGGly5fBmr9QqLxQp7e3u4du0R7O7t4aWXXkFVVfjl//KXsFqt8Pu///sJmXnuuefw/Ec/&#10;iqtXrwKC0GHH2iSpFIZ+gDEaZVVBIKAsKyiliDLNmkClCLlo28kZg5MsNUkhAHmRQ8mMM9gEI7IR&#10;8dpq1SRn/UVaWmCUTUpCuqJ7aDSzkWdQF8NIWcF5abEQBSgCZDbfJf3VMKacNABo2xZ5rrDZEOoh&#10;E4LiUnNF5iV1ei/6vBxRwTTT2KylvxcUpg1GWXIp2VWSGqU8Zq5yYwh47O3uYj6fkmbZkIaMAtgF&#10;jo6OISAwndE9SSmVckvzXMFEYxIhtoiiypNeLGrwSN8lUsyA8y7p46IujVw+FapSwTpqGLtNj9Vq&#10;hXbSoq7qVKCP40gNERt+jcOYAsRFRnFE40gatdlslqIQyrJM5y1qRePxjs11csHMMjg9oGS6KZnK&#10;ONab5SjLHFo7DMPATA6VKIrRKRXeo2kKQAHeACbe3yQdr6ix9Hw8vKBsw0yyBlMUODo8xO3btzGZ&#10;TPHQQw9h021w9w41i/v7+wn9j8MLMoehOJW8JN06NfoaWcZOpiIOFAJ/XtCfCWLMrNcbdF2HDVNS&#10;z7qGWuuSPm86nSHGMGljkoFL1EA2bU1NHSOOdA8iQ7ambWG5obfWbk2fYpPJeyhq+kLYInGBg+7J&#10;kU7M7AAAIABJREFUVI6HDUKk5lFKSfuYY6Li8GzLGiAkPhnOcFRJ/G+65yuMA93npSIqsTaGkMui&#10;SM+juO/BhkdSSTz9xJXzGvp8vePWOWJ4vt7R6+Mff1689JVXw8WDC1gul9DWoqkqAEi6pcuXLsFa&#10;jYeuXUPf9disN5hMWi66JbwXGDWZO0TXQmo2e+R5jloboujkOdq2xWQygdYmGSREVKMoCxweHuHK&#10;lSto2gbHR0domhbaaAAlhrHD0Pc0wS635jhN3SC0pBMDAqwxyFXGDoYOWg+4ePki2skEeVlCa42h&#10;I5ObTAicnJ5CG43/7r//b/HBZ/4f/It/+S+gb99FM2twujhFoRTspsHQCWSK3BXrKiArc2i3pu8w&#10;HqGuagiM2GwsRrGPpmkgxQR61OjuP4zD+wLf+c738Lk/uYFLV+bY29vDwcVH8Z3vGVx9aB+VqFDW&#10;ZIsXbEdB8HYgm/OwgXNEraoK0gcOZkTmC6BU6OyIej6BtRYr3cF5h3Zvjt1LFyAygc5chQ8Bm1Hj&#10;xq0jvPmjb+H117+LH/3oTRyfnMB7h6IosV6voI1GUZQUv5EJWFgof4S+93BrgxA86qpAlnlsxhX0&#10;4PDE4w+RKUM/YugGGE2FZaFy9L3BOGoIITCdTvDCCx/HP/7lf0wGQ3WD1bqDynMUeQFtA/r1Es6S&#10;06EdqGEMHJuAjIonGwKCyGB8gO16IAQYTQZDRVFBKWpQHKNuSngILVJBHY1a9DhicbrAcrFE35ER&#10;jACQAYCnnMtXv/pVrHua7I9DB6XIIfLqlYfwK//1fwUfAv7XX/91lHmFtvZYni5x09/EvTv34I3D&#10;x37mY7hw4YDjYUbM53NkksxFotHHfDaDtQbrzQbDqCG0wKhHeOeh8gzO+pT317YtZvN5KsIQAvqh&#10;TwUnoYwFWeKzmKrrB5TObwtnoRIaICVf68InJIJ8LEIq8G1sFJyj4lIAzhOySE1chrwoGc0qE/pl&#10;DR3/u3fvcs5pjqqueHCkYYwh1A3hAZprCAGQnPUWXXp50XfwrCXbUtZcNGPh5irGd0gpKchbmzPu&#10;m+xvyihRU1O8zjjSUKHv1owCUQO8M99BXtAePT45JjaDVJQZqTWqqqTfKbJk+hJNOaLuK2bHRfpt&#10;lkkoIeAzn0yAqqrAMBh03QbG5Ckyom5qKM6ItdZi6Af44JOjZFVXaOoGqlXwgUy86qpOWsNJXcJa&#10;argRiIJLSHJFOZEc50CuroDwAUpJ5EUFJTMEVDSMcXQdy1wiL1mDOpDBlA0WSiqoUgJggxQR4OGQ&#10;FzWO10s2ICpR1zVFkXADu3VkpaFDjL6IjWUAcHDhArKsQLfpEEKGnfkO2nqGPM+gFLBaGRwdLrBc&#10;LbFcLDGOI5qGkHpVAhcuXOBYGcoHJF2iYxTdckh9zp8DKAoalAxDj8W6h+Jw+uDYAk0IZIo+5+07&#10;t1FVZRreSM78i9djlGpYa1GyQVue59RMgejjiqOJYmxFAGDYqGY2m7GrKOfZZlm69uPAJF4H0XSM&#10;aMtZcvoOkAnpSBExAqR7NyMkU1ulKuBzn4YaMos0VI8s0m654RbOIvdE5S9EQXuJ13lTeL7eqeu8&#10;MTxf7/j1wsefF1/4N18Mk+kUBaNvQgjMZjP0fY/bt2/j4sWDhABUFaFy0XV01BTW3XNxtkUyKA+K&#10;Joo6TcmN4abQGAACVV3BaI3rP/4xnnzqKWijcXx8hAsXLpBmpm7QNE1ygnOOps1SSSgucMdBp4ml&#10;EAI6IzOG/b097O3voyjzRM2sqippKK1htCQjvconfuYTePa55/Cbv/nP8OUvfxkHBweEmHl2S3QW&#10;4xBgAwX+hiywU59C120QPNHuRjdivV6jzA1m0ylpjQRR77Q2uHv3Lm5cv46y9vjSX/wFdvdL7O/v&#10;49rDF3Dt2jVcubKH/f19TKYUcxHcBiVnWQ0jZa5Np1N453F0dIRhGLDZbAjNHAfoUWO9XmOz2eDm&#10;zZv40U2F27eJBrnZbMjxXZDtfJHnGEbSqkilELTGarUkWpJ2rHskqlaeS4zjgNVqhRACZtMW+3v7&#10;WC0XyPMc69WaptuenDBnkxnmO3N0wxKPPvYo/tE/+gw++tGPwViTtKCBGyTHCITMJNoZUZe6boCU&#10;CsZpcsDz23w0ay1FJBiDqiA6XQmQGywfC6UkOeXWxRnqlU2o2DCMWK6WhHbllLkopURV1YQ4igx9&#10;36Opd3F4eIiiUFgsFsilwP7ePv7ja6/hIx/5CN73vvfhlVdehhDUeK3XazjvUVY1PvjBDyIET7mL&#10;dZXQBq010S85H9LEkHkfEIRPbo0hgJ16Sfva9R25ZxYFX68moenkeBl1dgJCeIyjQ8O6YaJqgpFp&#10;j7+xAjmBEnKFB5rPTAgI/h1RXxXYBVKPI0ddUOHYbTaUrci2/vv7+7DWYrPZEG2ToxByLl4lx1RI&#10;qYjO6re04Yhqns1KBGLMAR0vQkGQtKERdRTstGtGzTmfEcliZJGLXwFuGAPRkpv9fRQlxZ0QGkqF&#10;tAbROm/dvo3vf/97mEwmuHL5Cn9PgbYtEDxRPIuiICdaUCGeBWry6HOJ5PxrLSE0i+UCk8mUh23k&#10;1IsAlFVFsRGMwEdH0EghzPMcNbu9WksOpifHJ0TXbxoyjQEhc0VeQDCCSUxCdcblMrDzZQbHrw9j&#10;wBgCAqhxapoGAFKTozjIvCiKhHaN44iuo3zOpmmS++nuzgzGeBRFhtPFGmVRwHAmXjReScZBTHuM&#10;KLIxHj5kODiYwe7M0A8afe/R1Dm0CXj55a/jxls3cPvWbRRliUcefgSz2QzXr1/HX37lL/EzL76A&#10;qq7IwZUjMRxHaUQqrHcODhlrAjPkSiZ6aFk6RtTP5LvSZUGN92SS0Pau76C1SUY5eZ6jqasU5xQp&#10;pAUjbcMwkH4QgejUkgYeIQSonJyEpZLp+QW+XjIp6TPzdZxJQqQzKRlt3eYkqlyBeLKcfci6xngP&#10;iBriZHrDn9FnGXyWoWkaPi4iRcFoQ5KO9XqNqq6Q5wX5CWQZPvjUeSTF+XrnrvPNfb7eNesvv/xK&#10;cM5CcehtpI91XY8LB/s4PDwkimlVYbPZQBtDTQtrbLTWZNJQkBrfWJogO2eTDoqKiBzWOgzjwMW7&#10;4qKFprWr1Yqm2QUF7xZlAWuocIgaHs327ZvNGpuuw+XLl5hStqWjaa3x6KOPYj6fo9cjqqriQmBA&#10;U1bJ4ROg6fE4jhBha7X9xS9+Eb/xG7+B46NjZNjnCbchpzuvAQhkeQalJNppQ+Y0hh/8YksDDQBG&#10;d5VpNxXyXEFJygssigbOOShFKK13gilpikwfeAI92ZlASYXpbEq0JaaBRVRiwwHyy8UCXd/DGoNh&#10;GBmR2SBXGQU156xFshsMwwBjFzytX2O92aCqAxd9a7RtiwCiLIpOYRgGaEO0vp35lA0RHMZhwGJx&#10;SpTQboC1Fm07oQZFE9XuxU+9iM/8F5/B1YceQtd1mEynOD4+RsHFuuFGT+UUTZLJHEIAWlMDab1J&#10;+zRGJGitU4ZjW/NxlNSgLxcrCEF5ZNPpFB42UbVIh0VIVN8PWCwWWC1XeOnll/Bn/++fETVVEM2s&#10;yAv0Q4/jU/rMwVkcHR9hdz5BXTf4+b/7czg9OcErX30FbdNi1NSQjyO9X1nVMFrjyaeewOnpKe7f&#10;v4+6aQAR8PTTT+O5557De97zHowjUW5TY4OtSZMxGt4BkwlZxkc6Z0Qe4vEcosNvWaUgaaUk076i&#10;kcTWUSbmZW5dPzlOJlI0xRaNiw1U1M9FpA5MbRNii1aITMBoDakUcqbd5XmZEFLBtFnPGlGiMxL1&#10;NJN0XqyjeAGVK9IwObdFDsU2ISIOigS2WYGOdYvAlgobG8tILbXWJEQxIMAajStXruDSxQOmHFr+&#10;nECM9rh1+xaWyxX29/cwm81SY1RXNfqhh3cedVPTICkATdvAsk3/8fFxYkzEe2Tf93TtrmlQc//+&#10;Pezs7GA2naEoimQiI6XE6WKRfu9sPqPhFyPkeZHDGotNR1l3RV4Q/bTvUJYlirxAJkWij1Icjd/q&#10;4YAUgRINeqJWsSgKAIFNoWwyLCJTnBxCEFqdCcquFFmGXCr44FgLSyZVq9UG8/kM1pJxytAP2Nvb&#10;wTDEWA1Ql+XBJj4WztFri7JEwZEOi9NTdF2HdjLB22/fws2bNzEMAy5dvIR20mJ//wL29/fRNjUN&#10;L0einBcNaZGBwFRNek5k3ChpreGsQ4zAcJHyGciY5XDVwWgySYvXjHOENhJq7lMTCDaQApCuJXjS&#10;hUcKfFnSs8DzdzVsKrMdklCepOLrOEaNeOeTdpA0k7w/WY8bqfYx6iV4QpUD/Pa+wcMEvrgpnobf&#10;/2yzqPgZrJSCdyGxgSJl11iLYRiSeVFRlhjHEc8/+9R53Xy+3tHrfIOfr3fV+sM//ONw8eJFTCfT&#10;pDUQQqDvOxLtK5Ws6yGAxemCGh2lyHJfCOzt7qFuKH6iLCuM40DRBCIK0pEopADQNE16sMbQ3Kah&#10;fMW+I5Rl6ImaVjPiMoxD0hZprZEJdlmUAk3TYDKZQAiBK1euYLPZYGCNT85oZoatOxuw1dXoYWTE&#10;iBq45WqFz/7Lz+L//pOXYIwmRznnEAQ9PG0wPMUlgX9RFmzJTg1IfIhrXEs6FikVBCQ/8CnbTUDx&#10;tDzqKHMuwtjEApZt1rOkJVFscQ4AZUENQsX5e/HPYwHYdxuQ++RIBkGBzFmC6JgeuEZeFPB+Dess&#10;lKIg7X5YEzVXV5hOp2jbBpnMMHQbjHpEJojuJDPK3cozxRS1AgHA+977fvzSL/0SHnviUco5HAYU&#10;RcH0uwo+0q3Y8bCsyN3OebJ1N6x1KUoqqqh4YkRlHAFG0/quw+J0AWctvA9Jexhv4HVLdv/GGHSb&#10;Lpk0rJYr0kxaizd++AY+97k/STTAqMNbr9dwKCgmIhOEeGWBXRGXmE5n0OOIpm1Q5CVWa2rSyRQJ&#10;KMsKQvJxUpLNJQI+/OEP49lnn8XDjzyMkg0tVE5B4ZpNHAhlI5Ob9XqDxWJB7pKTKbJMoGlaxMfU&#10;YrGAyvOkJSMKYw5tNJTc6t2UkpBSJeoaaWyH6OGSfjbpmpg6FuMzIhXTe7bR5eUY/TSG0ErLiBah&#10;oS4ZZGQyg7MumX4AdA7JKGXbyEXTDHKXJf0esNVXxWbU837PixzB+2R8Eq93CNJPOueg2cyFDHUK&#10;ZEyT3ZlPMZ/PMZ20jNSyE6UhB9Cyoma7Z9qrc1TQl1VJrAM2f4ksi0hNXK1WyBgxjfl2h4eHqGpC&#10;y2cz0iaXVYnlYon5fA4fAqw1PAggvdqoNWbTGRnXaDIuEhCYz+fQhtDQo+Oj1LQoqahxrMh06fjk&#10;EJPJlBHbDgcHB9jd3YNzNGgoioLdZLdoJCG4Eta6RJ1UOTV6MZN1MqnTfvE+UIRHUSKTBKdJJbFe&#10;rdG2UzhngUCDMglGTnnvKpUzShXtPZH0jUpKjPy8KPIcmo2M4nDj8PAQk3aCo+PjxCD4/ve+jx/8&#10;4Ae4cuUKPvaxj+EnnnkPIJDuoTHSwVpLAwcpoUeNPC+QFxnGwcFYGrwZY3C06rDg6I66rjjP1yUn&#10;VJq5bCNDIvMgz0n/mQl6zZbtotK9Kc/z5CyaFzmZuBmDnl3Do7lQzIyMDsDRcTgv6NoRIjuTI0pD&#10;MtIPWoiMUF7vHDXabNYVG0KtNaGJPLRJQyP+d4EM4zAmhoNiHStdpz4ZzD395Hkkxfl656/zTX6+&#10;3nXrL7/8chBCYL6zg77rcHx8DO8d2skkPdxicC9RMclgggpjmjBHE4pItRFCYLlcQikK1T5dnCIT&#10;GebzGRA1g85jGAlxi8hgYH1J1AcVBWUdGqMZASPhvMolh7QLXLx4Ebu7u+n7lGWJkWMbYmhzRNvi&#10;RHW9WqGqKki2+S6Lgi5+Nmr4/pvfwm/9s9/CN77xGpyz0CPruULJRYqEDwGj1RAQqCcFa0hIlN/5&#10;FevaSIcVfM4FbslaTSr0EQg5zLKK0RJqgkI1poIYeBAxiW537WSCsqSss0jlijcwPy6T7ooaHzIX&#10;EVzYBw4ZDz6aTpCeLM8VJpMJdto5OeyNPTU23pB7pdNsVOLQTlrEXLyrV67gM5/5DD7+wscxmUzQ&#10;s7Oi84GoSIos4R0XgkIqQj160vAF/oZtSzEhyDiQnY2JnHXIiwIZBJteZBTz4Fgnx3/unaPGTCUD&#10;dhhDyPZiucT9e/fI+l/lODw8xO/8H79DelipsFqvMZ/PcXj/ED0jKGWhcP/efcznLXKVo+/XPPAA&#10;N7wGwQeUVYMiz7FYrnDhwgVAEHKwXq9QFiWkUnjiiSfw8//pz2N/fy8Z6pQVabmss5CZxHqzhtYa&#10;OQdc1zVpzax1PMEnlDGPg4GqIpMQLvxWqzWUkriwf0D6MgAqUuIY7aP9RihlVVapmYsIgxAC1mhC&#10;E7nIhYg6q63ZhdYaKqdi2FqTrntriPYaG+5I9z67YuYeGX9Q8xoRiVjMl+zQ6CztTykV30+oCR3H&#10;gaIO+O/btkXGxzUEYNN1fI0FKJVRc8MDpWvXrqJtWwgAea5QFhQlkYGMVk5OT1HVNWbTKcZxBATQ&#10;Nm0KhwfYTCTGdxjLJkKSqL5SoqxKICC5PWqj4RzFnMSBQYxDoFgNj5hduloSgi8ykRxe6f64jRBI&#10;Ae9A+nPPsT8+uJT7FzXgMVIjHvvo1Bq1pxDbnMhMFIl+nec0BIy5gNSAZxg1xYTkzAAJ3rN5TJZk&#10;BImazBq1YNkdVlIOYXABx0fHpKu2NlFr62mVQuRj8PswjmwUZFhbTAMno2lwtlgssFqtUBQFbt65&#10;gf29PbznPe+jwZ1xqJsmNfDeE1U6Nkuer6sYGn/neInDw0MYa9n8R7AeMk97mdgIW7mC0Xw9s942&#10;UmojjZcQVoqCIhaMhsiybcRPTyZTEY2N5krRMTY2c85ZjkXJ6HNBIAbPx+MtMx7hnNEkRo1nCCE1&#10;ynH4JuMQiI8JAl3jcWAj2bwNCEmX+cx7r53Xy+frXbHON/r5eleub7/23XB0fIyaUZfTxSlUNKZg&#10;V7+ol/OedA4FT5qrqoJUCnVdo+96yo3jaXBVVdQodR0mkwnatsVmvYaxlgs/KjypUOCsOn4wxVy0&#10;um7gg0uFPwRSsP3+/h7atk16KoCKTus57ykT7HBIzmoZU4riwxvB0QNfZnDOw3Dm1GhPsbu7i6++&#10;8k3883/+v+GHP3gbRZFj01FB7C2FRMuCCrxupHy5oqIHrJpSAaANT1k9aemkapn+GPj9Sy6OS3JV&#10;ZM2LyTdpuh6XwLbIvnr1CnIOCl8uV1gul2lC7ENALQ036dE8wKV/AgFNXWEcRhhDroYlGyAUBSFQ&#10;h3cOuRB06PsB1gzc6BJyVDeEFD322CP4hV/4Bfzci/8Jdnd3YSw3Sm2LoR/YpEhASioqjfUcBF/B&#10;GoPAjppHxydYLBbY3dvFwcEBxrFH13cY+oHpzDXFqFiH09NTzKYzKnhcSFPvGJKu8hzttEHXkXnR&#10;OOqUxzb0PelnHFFz/9Uf/Stcv34duSI9X2xMF+xOeHJ8hPe9971oW3LTzUTAG2+8gdlsiq7r0DQt&#10;Vqs1hKBrpWkndDw5K1RkAvfv3cfFS5fwUz/1U/jU3/1U0tTZM4hbLMBHTS6/GQhJywuKbwlMIY7o&#10;ByEVbLuf9kaGUXNWYlmmxi4a7wjWMMZmAyEgT3S4kBAIcthUzCAgimWklMZhQ6S7ZTJLMQE+eKbV&#10;OQ7URipYIZBockVRsF5567wYnYcjqqTSZxLcrNIxC572d1nkWC5XiZoXhwoCoDy7TKLrumSnX5U5&#10;aRIFFcqXLh0Q0pqcJHlfsuZxw7rIyWSSnCijpkpKSRmOkU7JUQUxciEitRGBjSArZToiOSQLRmji&#10;PYsa4x7jMOLg4ACbTYdRj6jKCkVZJDfntq2hxy1qGRuDs0Y3eaESKyI2f3SvpQaQmuQsOeLKjMyR&#10;LLtxtu0cgg2HZEbNguCmRAjg5OQY3kdjmeaMedHWRCU2/fF9RSYgQdeJkhmGwWC5WOLGjRvYrCkf&#10;dW93D23TojMbCCEwaSeoqgq7e7uI7rtGa1jrALEdEk0mEzZAIzdN7Qas12vs7OygqipkGe3R5XJJ&#10;DZvzdJ+OjV4ELvnZtuwpJxKgQULX9SmvM2o8HRsRxYzLqLcbxjFRqj3r8AOQnqdRF6x4kEBZnKQ3&#10;VjzMjNReovvKhOhXbBQX7y1CEC38gSGiELDOJFQzDhWJRk3/jCH1ehyJuaBUopzSvdQl3WuM5mBu&#10;OlSu8P7HLp3XyufrXbPON/v5eteul77y1UAOgmSdPfQ9Bdpai3EcSPcjJZtE0MN41BpFXmC5XKBp&#10;KJR9Z2eHJ7kadd1QQ7XZwDmfaKpt2ya6F6ENVDgZreFDQN93mM/nVESOGsaSC+o2lFfg6tWr2N/f&#10;RwghxR/EKauKE84sSw0nTXFztlOPLm1cmHGYceDX1nPSQqlMISDg5a+8is9+9rP47nd+yMhEieOT&#10;Ezgn2XFPsoU3GZ4UFX1OlRfIc8WTXgfNzqxFyblhgpwSY2XiAiM3bsKfjZ0bmb5DdvsZJpMpmR94&#10;ih4xekzh0CEE2MBaQh8LdtaVgTRczgRMJlPksiAnScdOj46Key83AJCQRCkFqrKEyskcZGd3hk9/&#10;+tP42Z/9OyiKAvPZlAvDAK0NsrziJpaQKmOJ/icyQn3uHx6h63rO5yNHzYjuRgSGDDJIu6lUjrIs&#10;Ya3Dah1RO0EIJJs2RP2lEAKatTGZICro3bt3cfPmTehRYzKZIOeC+PVvfwd//Lk/xqWLlzAMPfq+&#10;x4ULF3C6ItfSy5cv4hOf+Bm8/NKXcfOttzCfT9B1HVbLJWtvcqzXKxRFzah6TqjWGUTGGIP9Cxfw&#10;qU99Ck888WQqNAEwyuxTk+FDSEHWAoKLP9LnEYUrS5payp8rKTvPh2Qgo5RCrnJyKeSBB6E5EkrK&#10;hDoI0HvG6INc0b875zCbTtiAhV4nVQybD+n6AkJCMKMGyzDtOfhtcwRgi1qxwUeuWPPEKGZASPTF&#10;LMvggt/SDEEOtDGupK4bGE2GJ1JmycmUdIvskDwa1E2NnI1d+m7N9DyiwDV1iZ3dXRRsyZ8BTMEj&#10;qGW1WQNCoK6rRO8GvyYa6WQZ0SMjXTDGhSgpGeUldDET1HQBSE7KRIukwj9mbDZNC8WmI9RA5ine&#10;IuoGtTYwmmJCIoqb/gkkrWr8t/jnKe8xIzORs7Tg2HCl5jt4hJAnCYBzDnVTwjuiD2dMIycX68CO&#10;nIH1riWkokzY2JSkxW8ZAug75BR94WhWlZxtgw/IcvpsEfEkQxqzNRpihHuz2eZKhhCgR00mLXBp&#10;qHnn9m1sNj0ODi5iZ2cX08kEsYN13iV6ZMzwFELg8HSDk5NTWGNQ8JDlrHnTcrnEdDolfX5RYBhG&#10;WGPSdZJxdMpfb9iSWZomt+tMZElvGL/rqHUaYCnWXEbHZessug09PxMai5DuNfEwZ5l44P3ONocA&#10;oa44gyRmQtB1EBtX/n02DoaYAu6Dx7Pvffi8Tj5f76p1vuHP17t6feMbfxXu3b2bsuLapuVCtmNa&#10;C00O64oobn3Xkd6wHyjPzmjUVY1xHGCsxXQyxXQ6xahHomRxA6j4ITgMA0+eaxRFbAyQqKOr9Qp9&#10;3xPa2FBu4jAMePLJJ1CWJcqyTI1hLEpJC7Yhu/yiQNd3WG827IpIjpCzScsmMNScDps1RCbQsFsb&#10;CnIZRSBDk6HT6PsB3//um/iDP/gDvP76GzzNpYKk68hgoqxa6HGEg0mTYQBUlCsFxUL+QVNOHwRr&#10;HuH49VQI5thBvB3F/CpgixoWBSEVCJFC5hCCTwHiQvVcDNLPZqCGLJcVOT8GSa6YlqbBpSKzB2tp&#10;kh6yNdbrDaq6xO7uLvpujb7r8cFnPoAXX3wRn/rUi2jaFlVF020lM3Rdl0w8Vh2Z/1RVAyEodNo6&#10;iyxT7LbJ8SaMPEEQBXi9XlOGIcC5lxylMmpuEtmohJsBy3lySm2t2p1z0ExPXq1WOD4+Rt9RHIh3&#10;LsWykJYK+KP/649wfHyE/f19HB8fo21aGE9NwoeeexbPP/88fvu3/3dcv34DVy4f4Pat24iau6ee&#10;eg+eeOIJfOEL/xYAUPP1Yp1DXTdYMz314Ycfwc/+7M+SsyhT/Ag94FD0APjUWAk0Tc1OgzSISQHS&#10;jBKEADqfecE6NDbm4QZwPp0hZwqaYX2SyqlpDUw5kzKjhiPLEqIBAMM4oiwURRFw7EKkL5NzKVKs&#10;Qwyjj5rBkbV+MUstIiwJSRNbil1ASDqqWHQT7TokhCo6y+qRTI7Kgui1Q98To4ARH+8dnPOsNRTI&#10;ywreefT9hn+HwWw2Q1kQs6HIJdrJBJmg5rzMiwdooQ4eKUpBcBRO2DokG2MgQBEjAgKT6STlGCol&#10;MGoLPepEL7WWzHQUZ+vR62hINY4DofVlkfZwnhNCOIwDu0NTE5OrnJDzM3q9sys2htEddhvvgQca&#10;yUxkiTZ6timPy1qiDY/jiL4fsLe3y+eInH8zCTjLofQZ6F7iCMWjAQY3Wln2YIPIWsKyKMkdlT+D&#10;ylR6f+88snzb6Hg2aUmoZ5Yl4yVr6L6S9hAfRyEzWEsO10ma4EMyuPGePzsjqEiIK1FxtVe4e/cu&#10;FosFiqJA204e0ClWbI5zdHjMOY6EbuZ8X47PtTjYAjGa6TtkGRu1yXReoyPvOJKe1BiDpm0f0AVH&#10;1D7+7ng+z1JG4zHLMvHAcY8yhPgaE11/ubmMrItEO+VBU3yeSkUSjvc/cfm8Rj5f77p1vunP17t+&#10;/cdvvRZG1uRlkrLfOg5an7QtF0khUdDogetSJlgA0NQ18rxgqpxG1/eJzjZwEwmeSIcQWKsIjHqE&#10;sxZ1Q8YVZ3PBnHNomgaXLl1CXdfsTkjFVvABoyb9G03zuWHISwghsOkHGK0JwSsKsv22DjKjwrPv&#10;1hwgX5EZSKCHomDb9rt3buLW22/jwv4OLl++hLfeegv/5+/+Lv7yK6/wwzTDarWC81xMZvHHUYR9&#10;AAAgAElEQVShLJnaSsWyB01e23aHqGSSmwQpEe0XBQSGzYbfHwk1Apga6j31lGc0X4Inx7Ex3Iyb&#10;9FqAinmZZVAyY1tzOq7OmmQ8Ecf5Ukq4MGI6naY98cwHn8WnP/1pPPeTH0JZFiiKMpkYWEuRChOe&#10;Yg/DgLyOiGHGxVeWKFPWOlRlieVqSVEiUsJ5k4rv6WSCzWZIFCznPYyxjBizNomRJc1upVISKhuz&#10;8lTVoCor3Lt3D7du3UK32ZBDXzTdyGQyt3jrrbfwu7/zO3j44YdRFAUWp6eAzFMD8dRTT+HrX3sF&#10;8/kcf//vfRpf/epX8Y2vfwMf//jH8RNPP42iKPGbv/lb1PhwM2Vsj6ZusFqtsLO7i09+8kU8/Mgj&#10;kExpG7Vhk5UAJdk4hxtFQgJlQkYMuxgSYkD7OiLGRVkRgs1un1kmURQ5GaiUBdOT6ZySVimDczYh&#10;jlEzFZ04acgyJOv+vGCtE8cJeNaUxjiN+LvKoiBXWmMQQ7aNJhQ+z2kgkjEyFZvieG1nGcV5RLTQ&#10;WouQaJJgCijtbzNqDOMAxZS96ASccxGrtSa9oosNksNkMkEIlhsJaiiefOJxVGWV9r6Sig2IWLsq&#10;AjV6vCfpWhTUNIyaMiP5mCNQxETwnnRwgsyhNCOcUm1dP+N9LKKulBkIOOsZ+aXmRjF6672n8HFs&#10;ablnM/POrnD2D4NIjSydA0LnAMAan5qp5HYJQgtjHEJsdmIURcxHFILQ4/i6ePyjAQvRJz3KIiLM&#10;TDHFmWgKH9B3HTeOlGcrGZU1PNiRckuPjD9HRiwcIzLqRG+MGsG4L8uyRFFJrLsNQhA8fKDPYgxp&#10;Ift+ZPSUnXdVRrRMQXTY1cZhuVxitVoR0i23bq5k3KNR10QXL4oCm023pT5LCZnnW5SY2Q0+kJI6&#10;Y5Q7NcLE+U8uwVFDG52zLbvwxiGLNuaBQjU9G+hgI+ZDnl1xCOC58Y0mc3FPbR2IyaVV6zHpHDN+&#10;br/vsYvn9fH5eleu841/vs4XgD/908+HIs8JdcA2/86HgK7rUBYlUV1ysiJ/kK6pohwBggOgKayb&#10;pvVSKpycHLOxRp5+v+dpLGkkiGKltUZRFJjNZphMJpjP59jd3U0NJVElQ6LIxOmnADmsOjZ/MGxN&#10;LqSC44m8s5YomgDAWWNS8OcQVDCvVycAgKZW0Npg7Nfw3mE2nQJC4PjoFC+9/DI+//k/w5tvvgmR&#10;EY1vvVmxxkPylD5n1Cc2qoaLCHKxE5GuxsXzpKogokZHEQUw2pETNdSn6XW064/RDM5ZhCxOlOMK&#10;XDR4LmDYlMBaZJlIaIVgcwGZe0wmEzz//PP49Kc/jSefeAqbbgNjLObzOdardQra3t+/gOVykabP&#10;WUb5d0Ag+pl3CP5M8cnGOaTh8VzYeAAC1mo471FXbdK3BIBt4iM12CMvytQYWmshlQIgoI2BsxZH&#10;ixWEyHB4/z46dq3s+x6FymGdw7RtEYLHZr1GXTd4+aWX8Oqrr+LgwgUAwGAo560qFOY7O7jx4zfR&#10;NDV+6kM/iR/84Ac4OjrEf/4P/yGcD3j99dfx4+s3IbMMy/WGNWTUFFnn8OEPfxgvvPBxeO+x6QbM&#10;plN4H5HtnnWwDZvFkN62LKlARGAqMGtjI3JI1veESMSsuZ4dfolGzRqqFDchE3o4jppMoADWFGaI&#10;AfJSZoyIFKn5oMKQmkfHhbvKVdIWUvEeac9Mi1UK46gTKp+dMZEBBKbTKVEHOdh8ZHfgGLFgnTuT&#10;y8ZREyBTnHEYsWGTHgEyAdqZz5HnOTZrCqqfzuZ8Lwgo8hzWaTaaoYy2IleYz+cpEkMEkT4rIGAc&#10;ZUWeNdWJ1O6BYydyRn5jhhwg2DhEwlj3N2i2gV2KA6JejxC4iHZ555EXeQq9L1hHeXj/EEVZ4OLF&#10;iyjLfKsv/NtopEzL9Y4aT9IOhhR7EKjTTWYzwPb3pNsEaM9J1qENw4goMYjnN2rUSOe7vfdHoxTa&#10;GkRZNuYMbZkbrIyRs0hjHEad6I7xfBVsCOScSzmqmSBTH0LRBRAEaWG5KY3xDYPpiDGiCjjvoLXl&#10;98+gtUtmN9Yavu0Kpv6zw6sl9G693qTYBtKrCtR1g+VymZgqTd2giOZpIVDGJ18bCbX7a7RaYhVY&#10;BEbmBOfwxr1G97iCTYO2sS0ykxi13j7v8KC5UzzHMqP9eHag6D3FUyQDozP7Jg4JqHmkplHJ5OCF&#10;Z953Th89X+/edb75z9f54vXt114P2hgyEuDiIU60wQgUUUwDyqrEdDqF5dymGFXg2N5ba42Rp5BN&#10;TUVwyc6FI6NOsdAg222XJpaUaaawv7+Pvb295CrnGUmyHBQem9JMZtgsj1AUBYKgz2hsQNPUQKaw&#10;Xq8xnVJhHFw0BqCHsdWakLDMY+h70iBJCSXIPQ7OoR8GWKOhRw3vHaq6Rl4o3Lp1C1/8d/8OX/rS&#10;l3Dn9h2mt3F9LUjXE81o8pIoqIGd5TwIHYKgifJoo/GG2E5tRVKKsJEAaQ/jw59opvR/YYhIYSwg&#10;PBd9llAHyZmBJRlsjOOArtvgsccfw0c/+lF84hMfw0MPXcNkMsNqtYTRHrPZHHXFlvqO3jFXJcqy&#10;4NwzlxAvE0a2aBeEAhgu3KTioiWwppAC750nfVEGcrNFILRE5jkyLobIrZQLHkkogHH084rRHcso&#10;46ozuHv3Ln74wx+SecXODuWWCYFxHFAyNWt5egohMhR5jt/7vd/Der3GbDqFdhnu37+HXJGmsluT&#10;XT88UbCuXr1CSGk3whiNTObQo0ZZ1YRI5tT4P/zwI3jhhRews7OLYRhwcrLExYsH6AeKdtiseyil&#10;0DQTNnMhRMJ7TW6urCeMxXjGSIBKroUBTdtw5IMhR1ZBDTYQA+DJ/ZNotAbWGly6dDmh/oS4xzBr&#10;xfvGpyYiUlgRWHPKKCDRo2lfW2sS1c97j5IprhFhiUV0RAmjwYZSCp4bdClpL0baHYSAd+RUSsMn&#10;j5zfMz6oBWi/TTmu5uTkBEYbaOvgg0eekwZ4Pmu56bMURg6P3Z1dFNw8Z0IypY8blzxLiFlsrmMk&#10;wajHlMFY5EzX5QaDKM2cZ+q313R0AY33qdgoR0SM7mUxloaadaMNtNGpYY4IWp7nyRDnbHEff38I&#10;AbnMU5ZjUdB30po0j3lOZkYRkY403m1siYB2PUdKEEptrWNd6Fm93LYRjIhh1KV5HsTF98hkljJd&#10;6bPopIkty5L+m9HaIs+hR4OqLGAsGZfduX0nodGTyYSNUgpiHHAzLyUxKJwLgCTzmBAytG0D58Ao&#10;pYLKFQ1WHA1/MiEQ4JmGTkZGZTVD3484PjrGpqOIn67fGtAcHh5xnE9Ljtw8AG3altBPJdktmZ+Z&#10;3LQCHGHBqCA5fsr085qzE3d2diAAdsQV6ThGCUZ0vN2ei7OygxCfBmlgA2xRw+hKG/8uIZfMANFa&#10;J3Q5hHDeFJ6vd/06vwDO1/k6s15+6auxEuAGEWjbFuvNBvPZDMMw8hRWY76zg45NZkLwyfHtQVc2&#10;MoMhkw2ZTASkkmkKrKTEenNKOoumwf7+PubzXUwmE2QZ5d/VVcNRF1SsxQYEgay114tD5HmOqm6R&#10;ZQL9yIHCRUkNbd+jyIstlZIDms04kq5j1mDoe7RMWXWjhspzOE3W4wLUlBpDwd5lRYWbNoRy/eD7&#10;P8D16z/Gt/7Da/j+976P+0cn7CRHyNxo6BiEqKOCS8WelBImgKlNSNoX0gLFQgDxtACIE+GQCvk8&#10;KC4SYrNGxYCSYMogGwmJgMtXruCTn/wEXnzxRVy9ehUheJwuDhn5JSSzyGvUdYXgJYZxQFk0TDEk&#10;M6GqarDZbJBlkkyIZDTkoM8mOe/Qe6Qssc1mjfV6hel0irKivaAyifV6japsyWUVtB8cfz8R0eiM&#10;EEkTp+y8l4y1yESGk/WA9WqF6z++ToVSCERdLQixrRghHboep6enKcbkq6+8gtVqhXa2j7qucXJ8&#10;CO8dDRCChzFj0uLEgpTiXGp459FOpoQmoMPe3h5+8Rf/M2QZufwBQFHUXAwWaJsGmw25KJYVOfpC&#10;CBR5Aet6ipKoqqSrkmwcE3yANhZ1XZEDbVUnO/mqqjiIPWN0jjL9IkUs6qqMIc1mXVUJfTyr5Qre&#10;QuV5ygWMDcSW7kkIUcwqHMeBkU7SjFYFBdwLRhH7fkDXd8iEQFlVmLSkk6sqeu/F6QJSypTJaL2H&#10;1iM5cQYPZ7mhYySL9mQOAXDwO53PSBn2IuN4G4oBKEtCUict5WZeu3qFnD4HioyIRbyURAF0gVCl&#10;fmATEKmY9UBmQYf370NkhHy2TYvorApB6Kfi5mscBwACTU3vS+eGmqMYU/KAvo+HQc55VGXFejCT&#10;aLjAmUYgXfsx23FLHW2qBjdu3MBiscDe3h4ODg6S42zUmT54/9g2FSEEQFrEfElq3DvSvTJCKkSW&#10;vvPZplZKSQ25kKnxs8bCI5BZVtga2DjW+zZNgwCSE8RGqMyJqTKMlJXbbTpACIwD/f29u/cwm02x&#10;v38hmZ5FRNdaC1kw/TYIfuawWVOuYC0NxYzRhBgK0knSsSFKpbU5xnHEyekJX5ekc7bOoSornJ4u&#10;CCUOwDAOiYZ9mWUOI6PqApSbCRA6D9b3BQ6zF0yFPRtdknNmYKRbF0UBweYzcfAS2QJpcHOGlkpG&#10;Nnn68zhQ9GcGB1km0n8DRCOPAwpqkOl8/vR5eP35Ol/njeH5Ol9/fX3ta98IRU55fFELVBYlh3Fv&#10;EEAZX0B0lhNcpJP+Jj6ctuhEYNMFMowZhoEzrCaom5pd96ioeOzRR0lPyEWrMQbz+Ryr1QpGm/Tw&#10;jWyoSPEahmGLsgUyHbAc7hydIuPkNGYwGq0xjOQuN5+QucAwDBRvwO8/9OQmaY1OD+HNZo2iLPl7&#10;kTbF9CtCDjKJxWKJ08UCr732Gr77/Tdw69bb6AdysAuQ7L4Z3RgD6T+ys9Pf7TqruyHtDqOK4sGp&#10;cFNmHKyORHHKRIYLBxdw5cpVPP300/jQhz6Eaw8/gsmkZQ0f6YN2d3dx9/5JyueKDUBspCLdT3GR&#10;onlgEF1FtdZk7MHFX9/30NZw0VMm1z5jDHqOoyi4AQKouBSO3FazjBrL9WaZChrSsmo2qrGECM33&#10;MZ1OkWUUnH37eIk7d+5As+4UguhrA1MWj0+OUVVVCo1eryl38vj4GN/4xjdxcnQHVVmRbjITGPoO&#10;46jhnd26MbKWTiqJmhsyapAkHnniKXzwmWewt7ePYRhSPpq1nmm7ig0linTeIgJTlCWso8FDVVUo&#10;ywLjMDDFtkpUUWrqSjYZsgmxiyj7NqCenDDPIgYUpk7oyDbEniMlyjJpB/NcJQ1nbP4IoVVcTIq0&#10;R1NTGQipzosiaaUsB5YT2uXQNG0aGkEIbNZrVGWVjC4AalrHkTTH9w/vgcxgJB9Hg7qusVyeJorg&#10;pG0hZYZRa3TrAQIiHZeyypn2SQ39I488jBACmqqmwHBDZkPRUMcxhZcMY+gzj+OIEAhxMzzckEqh&#10;LHN0mx51Q82fMRZlrmCth7VkehKzIvuuQ1mVbNbj0rEzxiTjnrIsycQk3td4EBF8oH3Mzp1/AzE8&#10;09jlinSmZ81rIsIZKZoPMhG2FFSi1BI1uWknNGg5OWWd4bYRpeubGt0oJVCMtPYdxVXEPUj6Ympw&#10;8zxHP/RksqIp7mgynZI2l5klSkmKA5IKXddhsTiF1gZNU2M6maY8QOc9pMyQ5wU3vPGzSaZhb/V7&#10;sdGyhqjn4zikuBEB+r6ni1OUJckkjNFYLFcIAehHctlup3NE92YhBNq2xZtvvom2rnHr9i1ce+ga&#10;NeBFg6IoGVH3vM+R3GwjXTNSceN9L94LrGXGjMwYiaXjHYAUtZOulYAUeRPR+OiYS4YzrE0PdD6K&#10;osB6vULTtJTxaiwmkxaAIPdwNjn6yQ88cl4Pn6/zhfPG8Hydr791/YdvfTuEQMW6ZXpoCIEc0kLg&#10;oi5Dlklu5GzKxIqUprqpoaR6IFqCjAx8cvfLC8r7c55cBC9evEiCe24+oo4NoOl7rhQ7JQrWUBGS&#10;oUeNaMdwtiAGuIFkl0Xw54jNY0Q5JEwq1mIT65zjrCrBxU+X4hGyTKDvB3YtDFCgolsbi67rcHyy&#10;wGazRjdQyLU2FuvNBsNI9K5RGywWCyzX6we0L5GaFR/8Zy3TCSWIodYu6UREJuA1aWyuXr2KJ558&#10;Eo88/DAuXrqEK1eu4uDggELUiwJ9P2AcxxQNEkPRtcW2yeDzBwB6INMGownNraoq0aViUeacQ8u5&#10;YjSVd8iU5OZScaNG+XcukFueZHQ5fs9gaOKO4NjZ1XGj3iMgQMkcfd8DQnFjQNQyrS0ODw9x4+4R&#10;Dy0CU8YAZx2hmjJDVVbwwaPve3jnsF5veADgcHh4iJPDO7h16zZWqyXKsuQQ6m0DHryDNgaeGw8z&#10;jhi1xv7eHh599FE89RNPc4i1gRBA204BBBjjUJRlcmsNQTCCTk1ZWVUUtp7JZN8fkYaiLFGVxdZ9&#10;sciTxX0sPKMWNerflFJJR4ioMcO2yVAqp8xDyYYifKzos/nU1BUFufnmbFtvLSPOMhqM0Osd0w6L&#10;ksx7YrM69gO6rkta1qaq016TbAQUBx5kRuRhOCOuLAuM40AOkeyGWlUFjLFYr+n8IHjMd3ZQlgXW&#10;6zXyrEQA6b2MNcg4iL2qS7Rti535jO4fklxXrXEpOiX4gCBjBmFIjZNjI5j4uSMToqoqDMPAwfVk&#10;SuOMTWZbhIqVWK9pqESDtQLW2eSq6z0h+0VREG2UG72oGUy0QaaW/61U0rD9mRh2n2iDHMMQDV+k&#10;BKwLiYYfqaiGpQCzecOaxxICQNfRAKdtJ6mZN1qjH3oURYGqImMjKQkB6wcyh4nHc9NtMA4j8iJP&#10;9EtnmTnCZizkyry9v20pjttIECkVlJTo+o41hZIjImS6r8frI2pj+QAhYBtzEe9tMWg+Hpeu7/h3&#10;0hCy60esVkt0A72mKGtuGgm9k1mGxXKZ0LzNeg0goN25yCZLPPQBCPVzFkYb5PmZa5IdRskkhyND&#10;zj58w/YZhqg75+s+cIxRbA6jGVhEUeOeQUC6vmLcTV4Q/d15t8361cSMeeY9D53XwufrfPE6vxjO&#10;1/n6/1nf/Oa3QnyAHx+fsJV9lnLTaGpsISXlQRmmyBACmGN3dw9VVXKzRVP/YRzZIQ2J7lOWJaaz&#10;Fru7u6irmrPYSLOS5zlWyyVKpqAppUirA/rZcRjgfUBVlYjuqQ9Y7YMKjpEpoTGw2zqarsZi4fT4&#10;ME2i4+RVa52sx8mKPppKeKaIya0LIE+Kh1HDWIM7d+5BZBmso4f80ckJNUqSKEtdPwIA6qahmIPl&#10;CZlGcNHonT/T4G6dERVrn2JBEE0UsgwYhiE11FRQKaiC3CT39i9gPp9jOpsheI/dvT1ucqlYKYoC&#10;0+kEMRKDDIFIO2QMoTVZJiE5XsBykSIz1tYInybXIQS44Nn2X6RzUZQl6d4MOXSqPEfwnowRXMbm&#10;JHS+tKasN5krdnjM2DmvgZIShjWZq2WHt956C3dPTlN+3DgQHc15CsAuiwJN06S8MG0MZ+JRzIl3&#10;Dm1T4ubNt/HWjRs4PjkhR1ulSPej6dxTLqPg4PYcBwcHePzxx3H58mX4jJCtTEpM2gnqpsE4avSM&#10;ZNd1Q/RASdlhgo1fpFRJExiHDtHMZTKhsG/PqDdpkyJiR9RsxUWyi06asRlgAxpyyxVbV0re74ob&#10;GiBqz2wyT6GGsEBEFwGmA0vJxW/2N4r4qqqQF3m6tlbLJRaLJaK7ybVr12CMSVpPz9pdxRrhpq6g&#10;jUaREwK8XC5w/fp11HWNsiR0aGdnB/qMBtBaYh/ITKLIKcpGsnbYe5sotm3T4MLBBQQfUERjHOcZ&#10;fed7DUfnxHtHNP6JDAc9joR0lyXmsznRdoXYoj8Z7SVyKnZ46OpVjFqjbWp03YCcYyuMidpqeo+8&#10;KNgN9UxTCCS66Vkt2VnzmPR61h6fbY5i5EhEHdPfn/m9dO4ijdBB5YI1hTEOATg5PcX/x96b/VqS&#10;5OdhXyy5neUuVV3dPYspkRZJW9SYIizAzwbsv9oG/GBjKIiCLcMLQMuyRA57pqdrufeeLZfY/PBb&#10;Ms7tnuGQnIUPJ4CZqr51z5YZmSe++LY3j290s4oYuMj1K8RQWb5POPY4lkzXgGVwIgAoZbrXSJ1G&#10;Tll/Rl2b7H9MWe9pYkOQvkz53rEsUaVgLroWUsxr92Z1HOUYSBejyPWttYghqn0hxEDKj0j+19Nl&#10;xDfffIO//slXaLsWDw+P+MM//COUnLHb7/H89ISWq4iMMQilLq8PcNai7wcNd8r8fcY7MHot8n+q&#10;OqZWh8g12zQNvHOY+bvFWqvHAYVTwtkLXCt26rkkjGOMlAbdNq2e+3/1oz+4rYNv4zaqcbsgbuM2&#10;fsn4i3/zv5ZxHEnuFin5k+QrJE+KMa7hFMJ2ALpznRKFCWw2GyzLjOfnZ5IebnfYbrfYbrecQLrR&#10;L0vZ7XbMapxOJ3R9T8XnHGIhz79weAzEXwGo/Ea8jWApKfjfRbqT8hqZP7SOEi5Twul4JCCQKcCG&#10;GMlZGaacC6ZpxNAPvKBO6NqGPI+8m/v+4yfEEPB8OOPDhw/Y3d2RjLHr0fcDUqa015Qz77JHDUOg&#10;PjgOKEj086GnqPQYFo1rz1wKTuwBMWzCeHrP7BIv6pYlKBhIKeH+/gFtR2EO1JW2xZ5L64d+UMmi&#10;MEfWGE7Mc+iYnYqJg4BKhjFF+/ooFZbLvjlAZWbAOs8zxfpz6bksbG0mr+Lx9IJlXvDwuIf09d0/&#10;kJQ4xgQUx4mQBBg/fXzBhw/v8dX7j9hutohRQB95EmOM6LqeAn6mGbP6VGnh9vzyjLZp8POvf4rz&#10;+YxPHz/im/fvcXh50U2E8TJqH52AzLu7O3z/+9/HZ5+9BQDsHx6JUR02yqR75+E8MaOXkbyFbdPy&#10;wl1SaekrSHyBwmxYY5RNcs6ucf/y79YwKKffNc4hJendE6aAnlMkdbTghMrUvKeeQwqkALNYhSVo&#10;jhkhq+dtlZLS216BoqEwGrtet2BvmaCMGBNiDOj7gQC0pe63hjcHljCjbSix93K54PDyjOPxiLu7&#10;O3jn8Pz8hJgi+q5D27YYR7qnvH3zhipxLhPaloAhSbwDcinYDB3u7+/VyygMJLEyK+Ptu7aScrOq&#10;wIDTLKlgXjaTxEtXh0CBj+s0zdhuN+g6j9NpwmbTY1mC/JZK7kvOVF/D3j3H14lIIMW/SNLDrO+H&#10;Xq8Chrz4d+x5EwApvyP3B8ebDyWT9Pt8OWNixYOxBp+/e8uhQeDr1uPw8oKuG9D3naoIxKsqoUR9&#10;3/JnsKqsyJk2skIMKt0HHyORyl5/BqDKTNHvD5mLwCqnrzsmCVCJBzZdHTNKvl4927LRRp5u2mAT&#10;trRpWyzLjGmacDpdcLlc4NuON/oCHh4ekBnwlQI8PT0BpeDh4R6X8xl93yPAYzOQD3uUzk3elDMA&#10;pe4a7iXlD7p6xyVEZw3zEtmpgOTCloOYojLDAF2n3jds+4gKzutNBYB8kbIBYUA1KjFF/Nl/+U9u&#10;a+DbuI1X43ZR3MZt/C3jf/wf/qeyv7vjVDXwjr1X2UyMCbv9lmVcxBpOLBXrNEUO2LLcJQTymWw2&#10;G2w2G+plcwbPz89Ub2Edg56M4+lE4TBdp3+GJSCz7I1YHIsY1oUpROKY14LfOqI9Vz9HkXqERYuE&#10;ZRfZGKOhGt6t7MpmGHC5XFQC2vcDsrH8uSiURPq35pjw9ddf4+7+kX0gBKZhLMloHUljc5iumU75&#10;HGX1Z7Zti5YZHOn/EnnVyGEGMUb1ZxLzRozHZkue0Hmm9MvMC4TT6USLI0+hL/MyY7fbY7vdAAUs&#10;A2s48px8htvNliSl3N1IEq61TgOFytUFQMo8CZx4K4tF8aGVnJEjMXxN49E0Xj05MFC5EwBME3V6&#10;ed/j6ekJP/3ZzzFPE54PL3h4eKC4/XnWUmuRGov8lxibdcH6/v17lmA2zBhQEXUpQGC/mPTVjdOE&#10;vu9xd3enwUkt12hsdlt0HBpBYTsew2ZA20o/JwWeSHy/LHplY2JZqKhdPEHCxBgATdMSy2GMgk5h&#10;DmmBXLDb3yFzRD1QsQa0ioaxRusslBnjayDngqZx6iej17AKruX9C0gUpkEYffE+EXvGC/5MMkHq&#10;HjW80ZDUC2eM0bqGeZqQS2QJ+awS492WGNMQA3k6Q8THjx9xOLwQwKQDid1+j5ISy/Vk0U0ezt1u&#10;wOPjI1ouIhfkY40ASAZSzPhTbL/jucOeXUcl403balm5bDZdxhGX8wV/8Ae/j2+++QY/+clP8MMf&#10;/hD39/dcPUPSxb7rlMWTTZ2VuSvKYhljrgCUAkN33VOnQ4Gc1fOKal4JcyTdkSI/nKeZmS3yqO32&#10;Gw6LMesGQi44nc94eLhHisTkhbDw3OciemcQQ2Q1wRposiwLB0NRD2LH10HNYgHQOSsM6vraWQGt&#10;5c0mkUYLYy7gz7I6QMFmNf9F6jxeLrh/eEBOCcfTCcaQR3ocRzw9PaFtOvzwhz9ALgaXywVziDid&#10;ToiJAOj5TBszhwN1se53O7y8vCBFkrLPEXh880iVKBzY07atMu7aAVmd4/q90maN0c9XS0BfB0HJ&#10;d6gEAFlHlSxSyZFz1tApmRMxRU3UzTnBWof/6o9/eFv/3sZtfMfwv+s3cBu38Y99/Hf//X9rfvzj&#10;f1Osc+j7gYIUQqBdWvavPH36BID8N7vtFtaQsf1yPsMYg8+/+AK5FJLpnE7oug6fffYZBk7vmyfa&#10;sd1uaIGSAiVOCkjThEZeFIicM3Hkv6QlipzU5AxbKNUTxqwdXPk6ql1SFJvGaYqfeLUulwvGccQ0&#10;T9gOA4VVWCp0F9BpLS8opSDcNzjNJxjQ899x6MbXP39PsrieuiBDTJxMRxK1rrEqGUq8sBIg1vQ9&#10;2qZR0N20LXa7HZx1WMKCeZpwf39PQJQDfoy1GrJDCy9KJ5SQksPhCJi1uNwgKsjfbsVrPWkAACAA&#10;SURBVKksfmHPFyUSJmVbL+OFwZrH0BP4WcKF/WHdVcAFxcFDQaOke0p1BTFTHqFk7O/utHZhv99h&#10;WRaczkcqbvdSmM6Sv8Tl9ssCGMPgyfLCuKh3ToJbJA21bRu0LUnmmrahBby1vDhfQyLAu+qWWe9h&#10;GDTkQjrsKPXVoYCktSJ/sywRlRTGluWTznuuN6DX000LBnwSttP3PfquWxmNpkFhn5vOWwNmDoht&#10;mOb5ikWUcnaR4q3sgYEklpYKSJJU0OoCNYSgbBotSFmWymmZwlhkDruQZW7bUnBLYpmxdx4dfxbH&#10;PWkCeJq2gXcewTm0XGuAxXB5fGG1wRmRPZWXywW73RZd12JZgvoTp2lC33UoBchF+mISn1Pq6ez7&#10;FlIhARQ4Q4x3WGhxff/mDZ1fY5AtMfUiyzYcTuK9QwhR5cnDMGB/d4ecMj5+/IScMt68eYsvv/xS&#10;qylKyRiGnqSreQUCUkNCskDLckxikRN3eNY+wV84ZLOr8iAWw7JTYctyRk7Q60825QqDd5p/a9+i&#10;nFcJDoqBvJWt8zBgpUgKtAFS6JpzrqGevkjsZz/0GFjCHPmYkRSeNiZiJt+6tVJ5whL1nPSeLWyq&#10;+A0FBde+81IyYsYVSybXr9wP53nB5XymlOkUaRPGkJR0XmYsS8B+d8fpoQb7ux38GPD89IzIm2z7&#10;/R4xRnzxxRcYxxGf+Pvu5eUFbz97iwSvMmn5HyW2FvYjUqIxnXvD8t7VA09XD8n6c8lAhkp353nh&#10;ShtJZF43eWQ+5ZRhOPxH0mMFGBcUNKZhoJmRUsa/vDGFt3Ebv3DcLo7buI1fcfzrP/+3RRYpFChj&#10;2XtmkXJAyUUlaPM8a0JkjBFd38E7j81mwHa7w2ZLbKHj0A1jCRxutuQhE9kWBVu0QKHFdy0/lERM&#10;TdsDy0g5pEUCZ4gRJIAivj0BgMaQB856jxAisRpNo8XexgDDMCCERb+MpZNLwghCiDhzeqeBwfF0&#10;RGDJrbHkDbGuwVdf/Q1CTPje976Hftjg+ekZuRQ8Pj7i/ftvrnaYQ4i6eG5bWghLP9zLyws+PT2p&#10;V/Dt27c4HI+8gy6Ld6c76QJaiOVx6LqWZHQCoEpBKSS9I/mjU6nVPM0apy6eNgXUWBdjpVCs+zD0&#10;FMAxTxgvIyLXeTw83KtEkrxCThc6bdMgxoJpHOm1vccSZnovjadFpfPEChg6/h8+fMLTp0+YZvZa&#10;gmSv0zhy5D71lfXDoB69pmnYA5b1HIqsMWajx/5yoefYbrdoGSC3nAi6LAFnlqoOmwEodC3sdltl&#10;uiyD8ss4IqWM+/t7nM/kafTSo8fMiMzHnIKCQ+co9ZSKysnTZTj8SSSchie7gMpUUElR6d9l4U/X&#10;CcuvLTHVCoYBBiDgOZI5mXRNF6X3mhUcAqgACy9ruV6k6zuV7UkaY9/3HA6FNZSDA24AICwB1mcN&#10;3WjaBvO8YJlnOEv3guenZ7p3bLY4Ho/ou56ZaovNMOD+bs/l7BcsIaAU8mft9zt89vYtcklom5bV&#10;AxTCQx5F8vq2faebCgKQ5R4EYzCOoybEzsuC/W5HS3kOsrLO4nA4Yp5mvHnzyOw33Ucyg+iSJWJk&#10;ldaCr4eSM7q2I+ZVN52s+ma/a2iFOjPyAjYlUEtSh1NM6LqOgBu/l7AEnC9n6mYtGV9+7wv+LHIX&#10;pbkoyalN06JpLKZp4fTTkdnaHW1cpMIbIBYp0ePUA82bZ027MtYC5MRnBwlhYbmngLuijCJhwVWG&#10;ClJ78HdBTgKkr78HKIUzIAb6DsqZakE8p+9Sp6XFV1/9lHzkvsHjm0cUWHz48AHjtPA8NeiHXhnD&#10;ZSJJeuA+R7hGE2kb79FvNui7TsG+pHtbDnDKed28ctYiF7kPFz1mK+MZ0Q89BSGlyPdu9pTyNU8+&#10;SjlmhY+pYfVKRNe1ykb+6I9uQTO3cRu/bNwukNu4jb/D+PMf/0WRwnli1mgX/eXlCQB0V9g6Msjn&#10;kjGNE2Aoge/zd+/w+OaNfsELYBFp0jzPKqUSkHLmrrLA7AstUjxgjC5cVlBkVqnNsqhvkECoxH+T&#10;l2OVdiV43pGNkSRtL8/PHHjg8ObNG/J5jaPu3jdNg/P5jIZltfOyYLfbIyy0kx5Swn6/xxIo1ON0&#10;vtCub6GQmJgyhzLIZ2bP0dX/nP5dQjBmDm7ZbDbs/2Nmw1x3ngkYpqJ4Sq2T9LrMPqppGtH3BOzn&#10;5cIhOp6ALMsEIzO259NJPWzWsv+tXeVxXdesEjiQXGmZZ8zTiBAi3jw+YLvboqtCPnIidqBpW5QE&#10;Zjq5dxFFg1Viimh8g8s4omk6HA9H/Pv/9//DMs/Y7e4wzROm8YyOz6HUN5ScOQSGugittTidTthu&#10;t8QsMyib5xmwDcuR3dr7xtIv8mkZtF2LlIum9Aqr1vU9Wu/gvNfalLu7O4zjhMPhQIElDw8cuJEZ&#10;jK1dgwCAQqxk4oJ3XZ4bQ2Bbdv95U4OtSfCO2FdYc71ohjCRTn2lVNFg2LfoEWPgCguglMQ1BEUZ&#10;ua5rkVJW1lUWlqu/kBgL8vJm7RcsABpHxeLLPFfyWfLEDsNAxeHO08I6Z+QStO4GIOWBgPfn5xfe&#10;EMrY7/Y4Ho9Uds4L75Qz+paK5qGSTAIZw9Dh4ZEkhM45BGbiO5X4MmA09P5ECSCbPrFifRsO35qn&#10;GZtNh2kitto7hw8fPiKXjPu7O7QtgTCv0kjxMq5yyGkacTqfkWLieW6x3W7VpybXsjBmjq+JeryW&#10;xwvDVvIKLuQzireMQpkSpnGisJ+2xXa7xbLMaCvw0DYe5zNJpy+XkeZ51wGGqjGMKezTjhgvF+x2&#10;+/V9sTeVZIvC+K29j1rDYajgnoKNrtk+OU7KErIK4do7KRsUBimKD9OovLoO7skpYxhaLEtiGX7k&#10;MCRKhHXGI+WEtutxeDngyNLR4/nCUvsWuRSqOJooTKhtWwSW8BfjdW61bYO26/W7wXFIGV2P10wi&#10;APZr8/wH0LVUb6LnUr7nnNV5EEPkfkincm7D4Dqyt5fqLuizi1f8T/7Z925r3tu4jb9l3C6S27iN&#10;v+P48x//RREpnFQrtO3asXQZR2y3W2UbrLXouw4Pj4/YbsmLRVUJxOh1fYdPnz5RuEdH6YLLvOB8&#10;PhGLV2gxLf4NYcAKf7mSxLXnhMu1qkI8e7msHXR1QI4UETvnENj3IwtI771++UpAhuMFG4XWQBfc&#10;IQR03vPP151eGMBx0h8lw0Uk/qLPDF4TL+girEo1Ja3PqdcpwLKf0nJJ8sxsrHcc+mOhvh6RAJZc&#10;4NuGuwkdJSPmgnmioI4LA915nlEY7InUU9i0lf2dlflZlkWPCQDs93uEQMDC8eLMCngQhgnAmkiY&#10;dFHkmSF0zsD5VdlPu+rEGAPANC8aQHO5XPDp0zOd967H+XJBa/l8g2oK5HNRGX2nwFA2Dcgf5XSz&#10;IOZV3qcR+ACyeH74XNBi1HLy4irxc+wPkvqIxH47Yw2HXnyXxw8KpJ2VlN6VQRL2sWtbBlkLpFIi&#10;54R5XuCsoTAjZpWapuFKEQKuBLC9AmZiPRdlzCRw5HQ6KquQcwKlpRr2E2ZIwJTj+Sey0lLoHBkr&#10;nW0MTCWCvwi7QZLOthG2ci1nB4A5XGiByyEqKPT4ZV4wjiPES3t/d4+2a7HMi5bUHw4HeEefLRcq&#10;CB8vJ2y3O9zdbeGdx7DpAUA7VYU5tOxhWxbqbJQS8zrcRZjXtmmxhIWDieh+RGA+sZ+LUzL5vNZD&#10;2FfxF9Y1Cm3b0tVfMWL6eMaCwgKKPLQGV9LxR9JnmoeiBJB/B6CpnwA0BEUYa9c46me8TFwHQixp&#10;03ZUO9I06PpOGay25Xso3+MdXzsqZ+VzX8ula0+dSB3pIxLjvAI5AukiNSUAmRTY6l6KPj9Ubmr5&#10;2gQDIjCjfrmMutliAFZFeAWqx5cDK1k6pAyczhTidR6pNqUUUBci+2NbTwoGka2fLyMa38B5j77v&#10;MM0zuq6H9w2axqPAqFc6LEHvUxOn7C5hhvNO579cHylFxJSw3W6x3kmhx03mKLHCLaTDFHxuCwjI&#10;hxDwL/7w+7f17m3cxq8wbhfKbdzG32P8L//zvy4SrLEsC7reY55mYlmMwXazwbzMaJoWXdfi7dvP&#10;FExQKX2jEp2SM0uxDswkOPZjeQWAxBI0VEDNfi1JJ91ut9pjKJe09NnFlJBTgrCcQFEJ2hpAAwSW&#10;vOUsYFNYlqBhAlJdIT5HYJUC9m3Di2/PjBUBH2O4xmKaaeEKw12QYKkZAZ1kiPWUzyY77Y4Dd2gR&#10;TQCllIJxmmgx2FDdwXQ+whiDpm0pLKaQXExApoTYjNOEzTDANy2WedZQBDReGRLH3i1ZmM3zsibC&#10;LnSch2GDEAJOxyMAYLPZMfBxkGxYZbYALDMxaQIUibIlIEVyK5bLmWupooBoAScvLwc8PT1jnhcG&#10;foU8g2nRxzaeqjDIBxt1Hs3zrB5LCfGZFwK6w+ZOGeOYqIqAkhyJEZVzsHDdQMpFy9BJjmY0CEmS&#10;GeXvwhb4plkXo+LLk8AXC11Ay/MBgBRYk8fuTJsQXYe+7yD+WMDAegnoEA8hdGHs/VqkTVJR8lnK&#10;5gcxFUUlw4mPkbD5lE7bKRuf89oxJ6xnSuRrRVmBl0iHRd62yrgBz2y4MLfWg+sPLHteDRaW6cnr&#10;vry8UGhKiCg54+7uDpvNBtM0ASXj5fACa4DHx0fEuGC32+H73/8eySjjoqDLCN3KGA6lwLdrfUcW&#10;wGrWuRpj5AAsrxJqJxsN7N27AnRY2XvD90iY1fcmwSGirthtt/r4Ok1Sn0v+jV9AJMIiDaX6IAoZ&#10;Kbko8MklKyC1HCoEEBiSx8IAMRHAGy8jMftdhxBoc+Pl5QVN02C7ITYzl1xt3JAEmuTDhecjuDtx&#10;7VMEz/Or8BkBubwRcAWMIYAReq+tQ5MArMoKvr/RJlJZ03YL99cymy2BUVf3F2Yg4xzwV3/1V3j7&#10;7nPs93v85b//DzifTri7f8RXX30FWIu3b9+qnDhy561schYYtU907HfdbDfIeQXppRQ4qSYBbTCR&#10;3NbCN7QxKN2ZspGzJpSKl3cFhHLuKNyJvktDIObRsmpEvlP++X/+5W2texu38SuO28VyG7fx9xz/&#10;5//xl4VAz4SmoS85z71zAko+f/c53rx5g37ola2RcmtJIB2nEdM4out67O/2lFgZIktiivakpbzG&#10;oKeUEJYF1jpsd1uVykgqG1AtzK4kRRwJzoskCrmIcC3t8k7jBW3bYRh6HI8nxLDgzdu3KLwjLUxh&#10;HdxhjEFjiyY1klxL/HeWd34L5oVkr5vNBjAU10/JjC3gWmU8Y4xYxGPYtGi7FtO8qEdQpJKUqEgg&#10;pOOi6ZwlnY8WEJK4ubDP5un5GXf7PXtdHKSS4jiOsIa6vhquVRBPXIyBuylb9rmQ/E3qMShgZFA2&#10;iZiJqDI7ipMPkB4zSVyVYQxgXeFYfwIw0zzz5yDJa9O0mJcFx8NJGa/CxqOh7zFdjpqUaxmwFe7O&#10;lOeULjZJEo0xqPfU+hZhCZiXWYFR03B4T7UgXUN0gKZtsBk2lJzJnWgA+84MFFhKB6AukrECkpQz&#10;csrM0Fn1cNpqzpZS0HcdnVF+DyEsLDGkjZKeE39rPxYUBElBPV2j5JmNLBldABhmAy0n7Sb+b/Ic&#10;1kmlIg8UELtip/wLgKFlZsuwr45Ta1liJ0Al5oAUk8pjxYdHGxLkA5umERMzOC8vLxiGAW/fvkXT&#10;NLjb73E5n3E8HWBg0LTEzH7vy8/xxRdfUA1MfU/AGgCSc0bbNcxiQT2BGnLCDJaAfc++scAydYDr&#10;CKqFPE1sXDFj1losYcHpdEaKEX3faw2PY5Ci4O/VykSOjb73Qt11qardkQ69kgvajsJxDDNVhvsp&#10;ZSOg8Dlou5bSKr2Fd5aK6r1HKQbjNMLAagLzju+z5JWD7sM13qsCQO6HMndlY4H8i9DPIMdFQI5Z&#10;yferzy+MoCg+BOjJ8SSwZ6m4nSWzzvkKGCadj6RooKoRYYzldUwuaDuP82XBNI1ouw2+/vpnyMWw&#10;QiPgfDrhw8ePbIn4DJsNhazN80z9myKLtQ7jNNHGJ2+OdP2GU13j+vrGaJXOOI2sSGGmr2QIJs5l&#10;9Y/K8aWaDqfzTe49JMcmcEzXfbwxhbdxG3/HcbtgbuM2/gHjf/93/3chIEOBHQ3357Vdi/v7e+x2&#10;OwqXsJTWKABumqhXqWkbLMuC3Xar7I0s4DebDbqWfE4hBmU0KN6+XBV1F/ZWhGVBZO+agB+REK47&#10;srRL24ikNCYYZuo+fviAw+GAN28ecX93z2b/rD1+IvUD1rQ85xxsieo9A8BJfQ6W0ymnadHiaQoN&#10;IA+WARfJw3NqXuZgH2KY5oVYuW4YOA21sFxx9Y5N04Q9S+XWmHNauEb299Div8HxdFbGtG3Y71cK&#10;jPcA+x91R7pQ+I30Zol/TBb3EuJD0kXHBfeO5E8haOKhRvCD1tk1kyiv1XWUsOq5928cJ94pJ6ng&#10;/u4OP/nJ36zy14mOkfMNpnHE0DW8a35drXC1W8/H3Bqz+iUdzYOYoXHvdXKqAO/IHZVF2EvuAmyb&#10;lphADlEqALMSxDDnUpgtWhe8BAA5DZY9mijiB5T/XhlXCtKBpnMalqU2jVc5t0hb6wJvSWlNMSLl&#10;pEEYDXeBOvVykoeQwHJCKcQQeu+UZZ/nRcNthMETtpOYEKuAtmZ5AAYInHoqYU8ihRR1AEnpPFAK&#10;lrBwkBWx2LIBA0Cv2WVZkGLEEgIulzN+/rOvkXLGD3/4fbx79w7OGbRNix/84HskhWTpIy20i6aT&#10;rtdrdQzBc1TZtYyua7lgPKokUeo5xENG1zvJW9cgEcvVIwltQ3O7nmMAVc/YVwyQApb1L1ceXoBA&#10;j1SHUDAUsZnLsgAFCqhjithutsoyGqxJpyJdhzXs+QxUfZENS0bp/rssC3ss6X4ZU2BpviEQwvc7&#10;krOyd1YYQmUL6WNIlUIN/kQ6LI9ZNx7WOorrUa7+kI0gkU/KsZPXWsIC6YpUlrJ6/TDPGPoBS4y4&#10;nC/Y3t3j5fkZ3bDFOI44Ho6wzmG8ULhR4s2yrm01LIkk7MRKvrwcaC4x478sgSqDjMXQ9yiApo2G&#10;GChptOoVVQlzTsryr9JZYXvlmEETteU7qmkpsO2f/Wdvb2vc27iNv+O41VXcxm38A8af/st/bv7d&#10;//Z/ldYQw5RixPF4xvRhwjiO+PKLL5hRWWASycT6rtN1TtOwrM/QwsR2Bsk3gC5YaaEoXpa2aeE2&#10;TqWaAhRlUekY4AFgf1NBDIFrAowu7gEALCdqjEVCgQExIw3LIQ0zHTlnZANIvHjO1+XBxhhkY2Dk&#10;y7kUlAQUZ1GMQUaB9Q7FrNJTWzJgikaIN74gTGccjkctWL6/v0ffdnB3W4q776gYncILVq9ejDO6&#10;7p5Ab0qcygjAAC0HdBxPJ7TO4f7hATEGWOtwGS/KEh4/vieZVNNg4OqPEAJsSYCkIqZAqZaNu+rY&#10;MjnhdH5G3w/oWOIIROQUEFkCut1uIVSWfAbn1wTNuATAWFhmzppWfIaAb2Y8v5xwOo/sQ6XieMeM&#10;h3UOpmTYpiPZXwmIhZkLCSRKCa5pYdijCmPRdOT/DCkSw9d4NG2jDJcstEqhovQrCVfllzKg5xPL&#10;obVGUwPpHC3Y7raV1C/TIS2AAfuhiuNAjKzAu2lbkqo1JPm0xqBYo3JnYtMpfMjyhszaQejUm0Vy&#10;2kbrF+aZZM1SQE6eS2KjielbmUAC8lY3Q0SuKoDfcRJkCJTuWRQ0lisJoTxG6iAK10rkUoCUYG0D&#10;6U30GciG/bSgeTwMHakIYkDidM22b7Hdb/H45gHvPnuH0/GEp+dP+E//6a/wwx9+D14Ci9oWAIM0&#10;AKYUFFNWVtNaGNsqk33FGMKgGIPj8aQHhGpriDkkkJnpvsPPVQAUTpxEzsjWchJwVuBtXoEdBSrs&#10;GTOlYg0NYGGphoL/XZg3Z6VyZ5WPiqxUmetM51iDqQyxjcJGiZx+nEYsC23AdV3P1zKQEti/SRsi&#10;ilW5mgUGumEgFS3CYjYNda/mUui4i6SY/Zg5J5W+ip9QjkfhDZFiqcaBAPMqz12BJNTGIPUXlPBL&#10;97ApTBj64Uq6SsCf5mdGxn6/ZbtCh+12QE4RpWR0bYNpuoDIcNpk2wwdGr8ldQEnhd7vt1ow3/gO&#10;D/ekfFnYg0+fraBgZQOtpe8/7y0C15ssS9CNEE2+5s3F+npbv39og0Y/i86x5SYfvY3b+HuO24Vz&#10;G7fxaxg//vGfF5GgvXv3DvvdHrs9JdVJ+qOEaXhm/oRVo2J1Kl737Lubl5mj9Wnn85tvvqH0wb7H&#10;MAy6mPEieeMFV70zDQjxVSqvBstJUUmRjEE2wOV8Qc4Jw2YDA+B4OgEpY7ff6QIGZl1MyqDnlWh2&#10;8vXIQgwwCMuCrhswjpTuR2EwViWGwzDgeDgx00nSuVSAmVNISwE+e/c5xnHE6XzB6XTENC9ctn5P&#10;6ZFcj6FdaIlAiEgLx2niguWV3fj48SP6oUfbdvjszSNyyTifztz9RTLX/X5PnhkOaxEZnQZ4sCxM&#10;GF3n1/AEOjZ03CMzd8KkWQ6dkfAcYWCtlXh3Yv1CTDi8HPDN+w/a6SVhMPM8U9rgZsDldETbdigl&#10;U9JmxUxaXrTudjvevV/UOwoYxLiGQXjv1wVkXkNCeo66L1UZufq1SsG8rAtc2dAQqVwIAbvdjiSg&#10;zN7VIUh0bdTSZ5pXEphjrcHlfEbbdei44kHARcNewAuHYtTeTE1wZNngsiywzmKaZnjvMLJ827lV&#10;wirnqGbFJQhJ/IySFgtIFxuxPMKUafCJgC4YVQqkSFI6JzJTMGNtLW1+WGI/UArL44jpPR5f0He9&#10;ssKR5eRUoO6RloQlLBT8MU34j//xPyDGiD/90x/hyy+/hGe2U8KBtG6FN4DG8aJssIAaDVMC9URK&#10;eJDR82KR+Zx6ZgOF4ZXgq8L3h67rELmXMpeyeqUdMUw5SFef3FRW5lDeq4JCfPtnVDJPQM0yYBM1&#10;QgxR770A+Qllo42OaYdiZdNqBWAkxU6q4EgpwXlKmwaoHkL8q1bvg/ReFk7rFBaxlo3Kn1JuL52J&#10;6/nhzQUNe8IVOw2sVRfiG7QGuFxmPD8/YwkLhn6g3lLehBQALD5IvX4ZTDlbuPB+xtPTE+4e32C8&#10;jBjnBc5avByOSClhvIzoupa6ell1YqzFeDnjcrlgGid0PVX2DMOAaV4wjhNa9h2O04yUyKPsvcd+&#10;f0ehMZzcK2FmokiQ7ydJ5hbwL+dZp4uE9LB095Y+ehu38fcft4vnNm7j1zT+8i//n9L3A+7v7mjx&#10;x6EE/dDzl7wsGqW7qTDL51SuBOCqIDjFiMs4YrPZUDoh1kCUXCh2XrqcZOFZ9xSKPKz2uxALQTus&#10;4tcIvACWhec8kqTSOUugy1cSJKzAQDyKCWunVIwkaRUpqyysKJRgrdjo+wEGwDRPGBqK0i/MzsQY&#10;cTqdsAQKmOm4VsL5VW4KgIBeTjCO3nfm4yiv6duW4uXZ/zXzMQYodbAfBmw2G7y8/xl6Dlao5b4q&#10;P2SpqTEkJV240qIfBrRNg5AmGAP12WRe+Hj2Ks4hMBsj7IjRBEFrLeJSxc3nAsNMyDhNOB5P+PDx&#10;k0rKZNFOPZkRHQfDWO5Lo3AMet+SRHu5jBiGXtM4Q4xXSaWG2VsBvqLbM1i7Fml+8Y4+z4Mi7AcI&#10;GEiZvS7smFWaZwJuMOQn8xz+IpLcEK2yPBKyRIm/C3Iu2Gwo/RIqoSYQRx1tAf1ms8579lGtITFr&#10;N56ABfKHLppiSkyLzHFiPevkzIZlzsYADZ/TnBOWhRi8/X7H5076/4h5lJRaZ636UwG6/lepZgGU&#10;FQErCEByZAbRMS4s9V04jbZlb9WClDL6dgNjqAbCGItloSTTh4c77Pd7loeuUmtaXIvsE0iZPFrK&#10;VFnLmxYkjZX3oYoAZUQJ2EoSZg1g1D9ngNPpjLZtNblZNgZECtzIvKslpWZNKK29kfRr5ep329Yh&#10;hKxexJJJabHMC2KKGPqBQ4daZdNSSspsJ2Rlhol1ysg5ISdmWq1BWAJ849D4BjEFnlsERmyh+593&#10;q1y+rsiouxhrn2Tm/ksgr3Jz8c8Z2dgA31NSlWRreEODfIMiD1aJd9vCOYMQ6D7mfXPl2xV2ESAl&#10;iClRU7EPhwNgGwzDgPNlxDiOmBeSzo7jRIxq2+jGhYFBz5YI6ZsNHHg2LQHLPKPwJojzLUvR6bul&#10;gDZ3mq5nEAj1vdI8ouMzDIPel4qA6rQmcIuHueRyYwpv4zb+geN2Ad3Gbfwax/PzSxEfjXMOp+OJ&#10;Fj8pYrfbsVwto2la9Rv5xsMYixiiMhwqHW1bZdcAAo0pJczTTJ2J3B0HQGVFtbdErvAVSKwhEVpo&#10;zWEu5EWilDmJJR/6nhkq9vVUYQqeKySWZYFtPDMRwBKCdp+Jn8RxH18phn1TVAIt3VUts1TiSVHP&#10;CC8Fi+wGF158MwjIuWCaJpwuVCchbKQwhqts1mKzGXC5jAQ8OWBFvF7L6UVfs+97lVEOwwDvHGKI&#10;GMcRMQT2yTkGQY6ZnsiMBD0ulXXVSuefFoYEWCSdcGVeSiaPTUqZPGbFYJ5mfPz0hJeXFxhDHYRt&#10;12G73VbJmRbH44nqSkCx7eLBo3kUIDLGeZnV79r3nTLXMUSUEjV8BICyAd5Z3kSgDQ0wUydSU554&#10;CIlAA83lNQxCWMElkgxXQo/q6owQAobNAx1f7tEk+R0t/mhOkYep73vyPoLYLcvepEUrOKwm8Iaw&#10;es0A7rWcZ2w2G/UtpUQy02m68HslBm1lD6G9odM0I4Tlyseac0IdTgOR376SSXrubxMG7opxtpY2&#10;QJitzQxACXSwVNYUvncIm0dAisB4g+kSUErGPE+8sRHw5Zdf4uHhjry5HDSktR3cFWfYcwYk9QOi&#10;AmQSNiS9h3I/yRwaBAabiY+D1lUAPJdWj2DjGyzLjMPhiFIy9nd32G62dB/kdazSmQAAIABJREFU&#10;WpbXqZ0CoqjrdfUGCqMmz+2d1+AZeT9hCSoxFWZO5oMkv87LjGVesH+4x7LMWHsHaT4vCyXD7u/2&#10;WOZFHxvCzNcZV6EAa9KpwcpaVtdUzXjiFbhp2kbL6GnOkQdXuhmdo4oW2VxYk2EdnzerVSMawsWA&#10;FiBPqjBtKm+u2NgcF3z69AmPj4907zDEin/89ISmbfH+/QfagGJP53i54Hy5YDP02O/38HzNhxAV&#10;GFprcTrz7213AIDNdg9iWz3LuWluffj46YpBls8jnl3ZUPlFo2kapJzwX/zTz29r2tu4jX/guF1E&#10;t3Ebv+bx05/+tAjAyjmrp6nrOrx//x5//dd/jWEY8Pu///vYbDa04GeJXA3atJvKXvtOBDhqDQDv&#10;csvvANAFJwD9N1nQys/WgAOjgS8yXjOD3nscDgdaxA+Dylm/6z3IqFNL5bnW5Mhy9d8CyuRx6gfi&#10;z1rLBOX9CUjNmQqWhe0BVgltyizJMhbbzQaZvUTCDiT2qx1eXrDb7eA9SVudIclZ5z0W9hraaqGF&#10;THK0eZowzwv293eaQCpeOsCg6WgeXC6jLuKANa1RGMbAzAQKhazMS8D5fMbz8wHH4wG50Os6x/UQ&#10;zkPqF2ilR8e6ZX/kPM8KpCR5NcaIaZ6BUnS+Bd5wyIXOhcxTkQjGSEE6wiZQIiOB4sAbAFQwT0Ag&#10;MyB31aYGhRetDJGw1nL+iFVkKTADyVIne7L8s20btG1H7Bu/v8yyzabtqb6F/W6WpX+JX6thxlPl&#10;1CwNds7R5kZYNKnUGKOv13WdsiQCAjabLYCC8/nMGzUZOVHaaddR7534vLqu52uV5oPITOVYyN/J&#10;9yqMHEf2l6ysriShOu/QtdTXpgoAy8v7XBDDDGMswjLhyy+/wP3dnln7wBtH1G+3RNrouIwjlmXB&#10;4909y9R7OC/extXLZnhOkRLBa9qldDcaa2nThI81jMHC9QW0wUK1GtM0om1b3N3do2kc+8GKAmaZ&#10;T5GZ8BCCsm7EOOMqzCssYb33MJCsuwsFQAqwpOsr6pw04sEFXUuW72WlQEOArHPYbDY4n88AqICd&#10;0qUnSsQdeqrr4X7GnAiUOZazyhwXQCcAjUKJkrJ8Ka1qAJSim2ayYRHCovNFN/awMuJy+84sBwYM&#10;hxvRxpYALro3ZlWM0DVBQVSON+BKpu+KaQp4fn7CT3/2c1wuF/zVT/4Gjfd4/Owt7u7ucf/wgNPp&#10;hN3dPYcRQQN4SIq7Klh84zHPi94nYYChHzTlOHKYEkpRaa145M+XiybZWkudncMwYGFJfFhm/Mkf&#10;/uC2nr2N2/g1jNuFdBu38RsYh8OhAFD2JsbICyNaZG63W/WtqOQuX5der56r9fcAXO38y0JXfv81&#10;MJRFsABCYA2AUTYNK3irwWftJTocDgCAtm2pABpQHyHJlqpdeUA/izyPxLzLvwG4ev/k9+oqKVdU&#10;YCCLJWEvakCoCw8nwJqTFQUUF6g0k4q8AyePghlVktySF8+ipIR+GOAsee/6lmLP0zKD2KRyHUCT&#10;+L3yDj69ZtFCbsuVBIE9UMZIbD1LzBhIdZsdpmlCCJEkqYm6Kz9+esLhcMRmu+OofZa/QQA7AZYQ&#10;Zqo3sGsfWNu2xG4sC9qOGSJ+fwLMYoq84G70fFpmvDMff5SC55cX9VvKnFgWYji892g6BvY8pSRO&#10;Xnx4OSfqwBNgaIz25Vnn4DwxK5LCqPORpWN911GfY5QexXVDwjvP0r/rjQiRatPzQGWoxChlfR0C&#10;DRYhLMzkA5fLhZ+/WVNyPQVhkKytUP8my02puJ4+8zRRSbpzDk3bcGhMVBY3Zfp9z32dVB5PheEx&#10;RO0vdM4xUG85pVYK6VfAIXJF74ye+6ZtUFLAmzdvMfQtg6M1nVau+sLzpOSM48sBp9MRJ07tfXx8&#10;wJs3b1j+TY+ZxhEwJAkXb5vB6s2j/lBSApQC3XxYlln7NIWVpOeb6Nhag6HvsNls0HceIRaq+0kk&#10;I5fScwlMkURZ6yzNP5bhXgFDI3UceQ2i4fvb1f0HBMS9d1wFUfT3SLoMGGsxTxM2my1CjHj69Aml&#10;FNzfP6Dve964yhQM5onZq+9f1qwMubB01E1K/YpSq9M0DVAIHOdCx1O6GMMS9PPX71vuh21LQVJy&#10;vZXqM0onrQDh1RJAclRnHZZlovtKlo0bz/d58uJ+/fNv4L3HRftoaaNgs9uCQmOifqeIjDuGqCE/&#10;p9MJmy3VWzTsR4Ux/D0IhIV8oKK06boOzvsrnzMAOt5VOrF48//sT/7pbS17G7fxaxq3i+k2buM3&#10;ND58+FBKtfspIEgWHxKIIIsLYceEIZMv0Lof8LsAHH0xLxp0IK8FQJ+vZmtqACfPKYu4+rllXHva&#10;uHSe2SD50q6lPvVnleeXzwRcA8P69eQzymvW7//KJ8bvp2ZEx2lhIMsLZ+sAZgzp84L8TRBplyUZ&#10;GbMPzhpNWNxsN3Dcs2h5sdm1DUqhRbQ1Fk3rWYoqVQ7l6rhd+6EEBAMo5kouJywDmPE0fExfXg74&#10;9OkTZmZEzpdJgSAdC1pwL0tAyhmOpb7ercyrAPZlWTBNEzGh3jFQNuviF4B1rdZcWJYWr88HrWsg&#10;/1xm4OPV+9QMHcKyUCJsFr8WzZPGNzwHnQLH1QPJPlaRqPI5FandlfxO5iPLDK9GMd+aT8IwoUA9&#10;qQI05HOLZDhWITsSr28tpUrmnDAMA15eDioDB4p6gvf7O1gL7QidppGlf5nBEs1j8YLO84ymbdC1&#10;FOhDfYBRATcBrmtvnQBF8fzVIIPAAAXRCDD0Fnh8fIO+a5jZW72BAFhmaPUYHZ9fiF0uBR/ef8DX&#10;X3+NEAMeHx7x9u0b7HY7PoYkXZXNLOfclXzdWZGcUwgSXdeGNxDoGlqWRat5rLXYDAMeH+8RAzFq&#10;59MZXd9pH2EMcQ2VsVYrJZzlihfnNaVZ2EWYFQSWXND1nc6pUsoKkphNTIW7Nq30KTKTlgnIW+MQ&#10;InWhCoN3OB5QcsHj4yO8rwrjS9E5K4Evev2DGT1mDwXgTuNEbJijTkLaLGi1+88aozUYpQgD70h6&#10;zD5vuVboFF97MCXEpWCVB1MIjeP7OV0T8tmRaQ6GRD29Ly8npJRwmViKXWjjqh8G3eAQ4GpASgia&#10;kzRPQoyrT5mvgRAC1WyUgv1uT+w1+8/lO1PmqPjSdaOCvy9yzvgXf3RjCm/jNn6d43ZB3cZt/AbH&#10;+XwuOWd8/PgRj4+P6LqOd9TLmlZXySlreaYwDCEE/bl6+zJ9YX/X89QeQFmACwMCXC+c6yTPetTA&#10;EMDal8jvo5aQCnsEVKE0ZU1nlFGD2xrkyuvVzyser4UXkMKwyvPXoJA8fde3ssJpezHxotl5ri8g&#10;dsPy85cCDnAwDA4iR+DTgq7xlqRzLOuyKKCUSlpYRo5j77rm6riKt2iVCzbqAVVtnpyLXJBgOA11&#10;UZkaMVKFfXmej+XqXZJy+FwKjgda2MvCSXvlePEkzJ68X2GdpAql7bfqv7KWglKoW8zrIlmCkMIS&#10;0HUt+mGgkI9lARxXBuimARW6F5Y6hoVTUPn4kE8QV3LRRlk0AUtJvUYarlTJq2XuGWOwzEHncd2v&#10;KZ492ViQ3w8h6MIckCTNpOE5qx+XWE9rLYd4eO3r9N6pl9by9WetxTiOuvgdOPV24AW0BKJIEEop&#10;JGFMKV5tfMi5k2MknXr1BkktPUVOFCgC2ojaDB0l9rYss9SahXWzAqUg8/MbqUwwFlJmL+wPASmj&#10;iaIxRFxGYkubpoF3DsNA4T/OO7SNSOjJ+9y2HYxdJZJyT0iJqgtkg4X8vS2z+dDNnqtQFk4Adgxo&#10;lmW5uv/p/aa+vgqfZ94kEDYfBgoMfeM0UXgFtCThDcyMD8OGQJbz6DqPaQwUYNX3GIZWZarKFla1&#10;CjFFBTs1aynv0XA4izEsVy9Qtg2GvIzSUygl9wLGdUOlAqR0PAAJb6ll8ClS8mfK6/X185//jBi8&#10;zQa73R5dQ2EwGUAMCSFmvLy8sOewgfMNdVP2xB6fL5cVVPL9R/p0Hadtg+cxec6thqzR/YosF+Kt&#10;11Asa7XrM1ebOfLd9of/5LPbGvY2buPXPG4X1W3cxm94HA6HIh6naZoU4EkYRs7UcycLPwFUstAN&#10;IWggCoCrBbJ8uQojAlz7A2URIgmbwubVyaU1gJD/1Z4+WezWQFMWsPL8Ixev1/HstSz2dDrpYv41&#10;q1n/Ke+tfmwNAmSxfOUvZOB1xaJC3lvhVMxF/WBSiC7SRqby4L0AE06VdGsSa0okhXTecYjKuohO&#10;OcOvyen0WUq1cw9cSbiMqXrIOGyoZJJFnY4nHA4HjONEiz9HlQExcZ9liDDWchm051RTo/UdMq9o&#10;/jDDkLN6cWIIFLwjaajMANqmY1/SGhlv2SdIjGlHC0IO4okMoGGAGCIyy/oE2FsGx+LTO/P5pzoA&#10;rLJKkUhbyz14TiWApaypjiQhi5Q6iaLMMECLe28l5h8MAM0qwwtUyh7T6hMNgZhOy75Oz11/jpM4&#10;RdYm51CukxgjvvrqpwCAH/zgB/CefHLWrH7BZVlQmKUk32Gr/jG5bgU8Z2Zvwe9TwoIE1MYQ9Nx1&#10;bbcy/+w/LAAHmER459A2JAG8v9tjGHpYQ2yld1YZHcAo4BMWMc6zhuzIQp0YW5rHTcvdgPwZpmlC&#10;zpkTWtf7Q+Y0UMthTxIEJKBTwno0kZTBw/l8ouvSWDw8PtDvcu2N3DuF5Ysham1BiOFbagidNxXz&#10;mlJS+atehwKSS4FlKXMI5BsmZrQl72SMeHp6wpvHN3QvnWdsN1t0faeSV+dADJ+htOPz5cxMZY+B&#10;mUBJxJ3nGeBj6p1HAXl+wxK0ykU+vzFGpbSJuzbb1qFkYJoXZrAb3YQCVva2cDhSziRFdX7dBKTj&#10;tEq+nTd8zXPdTJbnswzyCQQ/H06IkXpSaSOpZcBuqjAgYjVFJiv3D5GAinqEgDiAQv2FKg1nECkb&#10;onIfqplC5xz++PdvQTO3cRu/iXEruL+N2/gNj7u7O/Py8lKWZcE4jgCgfjr5X53EWRv2Bbwdj0cM&#10;A0X2H49Hkt/s95pKWrNxskAQgCVS0podrHfY5XeETapBp+xyb7dbDRsRSY+Ug4vXTEDbaxBXM4RX&#10;vV7VDn/teVSJWlmlqCIlqsFovUgIIah6ShbAFGZCawcBhs5BZWgwxGTFEBBi4ERWZnTZoydpi5th&#10;o58npgST1hRHkopSJ6Ax4AoHilqXzw/UCzfozrosUKMAKmsRU1znSW840bKgRYOmaWkH3Xn13C0x&#10;U9k4pwUuIRBT1Qz0O8IgskSraRrdNJCFmCz0lGGMFPphuXJFKkCatuXPWJBBC78lLAgLL+Cahjrt&#10;qvl3uVzY/1i0PkPOrRzThvs7ZR41jYfUbyReTMvxrH12skmSkZQFg4ECZAK5BJpWz5pUFqz+xzRn&#10;TVDNmQBq13k9bxOn9DZNi+9//3sEljiMxhjAe/JoxpTUb2cMGEySL1QK4GV+i8fTFmKLaO5T0qxI&#10;URODfLqmKra9yPVD4UM5ZSQYRJtgOI0zxgTGzhX7SCySHCthqNrN9uq6cs6hsescO7y8EIPeUJ1L&#10;3/daah9Twn27FthTJUWBBG/lnNGZHnDcLxqDemkLX+/bzRbPz894Oj7R/aXv0Pc9vWepL0CByQSu&#10;xFspUlHd4i7rdSbMvBwrvReBSu7FjwgA0zKRCkDYbJZupkTnYL/bK4ssflLqfc3YbDbIOShbZx0D&#10;mSohlXylLfkQeVPJe4uUCqZ5umbKQIDNG69BRPK9YE3mDYXMabUGbdOqlFQ/Y2Hwn6vNslxQ7HrP&#10;BGr1BtSXTWFKmfzXRu7pDfoe2OWC8/kCpKySfenpzalisnnzTO51l3Gk99q2gCF/sWFZrPMeLdb+&#10;Ua18KUUlz6fTSb9zbqDwNm7jNztuF9dt3MZvaYzjWMSXJwBH2B1hUOr/vR6SciqgQRiieZ7Vpzhz&#10;EiCwRp7XTEXNztWv1fe9AkQBpep5qhhGAZKym6uhCVhZxJqplCESwfrfNVWRFwxBKgcqKVF9fGR8&#10;l0/yauHHAJQ+Ky26rSVv3TTPxDhw75WkZWYQqxhTwvFwQC6gQvi2oeQ8rptIwmYWaLR/Lhm7vlOp&#10;WuGU0FJIEkfpgASwRJYoEkeStQE5G7y8vODTp0/UV2nWNMqcE7bbHYOgrIBSPHjGGBQ+ZpfLBcuy&#10;YL/f04KV0zulB6w+J/M8qxywOK878wIOhdVc5hnGWkzjiAJQCTfv7htjaGOio0X86l8q1E/WNBT6&#10;M8+whhgySeu01vAxATIIEJNcTKSU1wmiUlROQMkRSPbUG+dA7O0KNgU0rkFNIUY03qPre5W7KTvN&#10;11cpYL+fg3TUUXBMqyyiSEApbbjHZjOgsPyVfr7oteoc1bSgCmMRRpNei67LrqPU2JiiekCtypGh&#10;4Srkh11ZH03jBJfGs0f0i88/g/cN2oaOY+1BExZdFt7GGID9pcZaBROGPY4CIqkexEJ6ANcqhIBh&#10;6DDPnJrZNEgx4nQ6Y1nWzlLq0SSwbfjc0zHjGcB+tIaDeCT8RSS4AvoksMazx1VkubmSwNJVtwYY&#10;1fcyAYzqCQQBbMM+QOnRSzFpYFjX9QoYxYtXb+Y5yxshUl/CmxcSkCVs4fF4xOHlAOssHh8esb/b&#10;wzkPMEsu17PMS5Gutm2jnZki357mCeJR77tOpcIC9OSeLKKI2n8pQxjxxJsF4kXMKbEcnoNrXINx&#10;vOBwGnE6nZAK1bgIQ7/h758QoyYKyyad9K8CBV3bYV4WCo+xFoG98bvdXsGv3JdqH7mkIudS8KOb&#10;p/A2buM3Om4X2G3cxm9xPD8/FwFCsugVdqz2T9XMGECLo9fdcPM8qzRV0iIFEL2WncpCVXZ0tScw&#10;r7UYr8FVLekU4CjsxesUVfkMNaCtgaIAYvl89euJV6h+XfLbzQo+d7vdt8BqzXC8BtLrv8sxZGlr&#10;KsqEyiK87TqAWUnxkBUGJxKfn3mBJbBKPE4F5AUiQdi6IBV2x/IizfJia/38hdklAmDH4wWn0wmX&#10;y0U/k8gsadMA+vkNA6ycafHmrEUCsdCykO37XsG2+A0p9ZSkeRKEIgvrzDH22rPHwE4AlWxAiN8n&#10;LAt5nzwt4heW3oo/sGSeJ8IIcmBHTLRIbltKYAyRmF7rW60YEOZagmlctUA0qLofweAuZXjeSCAp&#10;nFNGJSYKZdlsNso6t12njCb4zwxotQcV33tNExa2dLfbqQQ1MYDdbAbM88IbAMTAjeOo1wMlOxaM&#10;HP5DmxMT13l0ChBDmOGcr2TYEcsSNJjGWMv9hhxKpaCaPnNOkXtDCSx/+cXnNNcMC5ZzWkEgoFJS&#10;8DVnBT0okKjDfGiTQwCWgGCdmyA5sW+8srgiv5XNHZr3VJsRU0LjvVaTGGN4+4YeM40Tg4BMctGw&#10;VlKklHAZL8puU4CJR4p16mpREJkLMYrvPn+n95xvbWClDFgo8wVTe6+NbkQQQM+4XC4YL3SOh2Hg&#10;+y4qkCk+Ua/gOaWMtiWJJqUiF/Qd2QOWsAAweH56Ukn+siwYpxHbzRbv3r1DUwX+GGORU1KPoPMe&#10;MS5VaA5eDaObLOt9UuTsdL6JtKb5W0pGipnVLA4p0UbFPEeM04Lj6YRpDrzJAFjnkGNAjCQVFUDo&#10;nFV5MnVGLnD82YwxaNqWmHieG7KJKVJT7eydZ1U5/OiPf3hbs97GbfyGx+0iu43b+C2P0+lUBAAJ&#10;C3E+n9G2LTabjS5IZfElfV7Cmo3jqKySdAoKaKuDN+rqB2EpZTdWPIvCGIUQFKwKs/H09AQAGAbx&#10;Cq1AUHfpeQFeh8WILErkssYYXC4XdFyZIO9TZUeGiqQPhwNyzri7u0PbthpG4LmPr17Y1MBQWEf5&#10;HQFCy7LgcrkAoMUYSeAG7uOTHjAKiRDpEsDAnH09IbIUt2154ccLLyOmQg6x4HAayfcQHyEAPaal&#10;UJBF13cEyDyVpgMFlwsVTJ9PJ12UUpqk5feLb4Uz0Hs1KqUloGGZJVtT+8jzVjQA5Xw+qzxLWELw&#10;wkuAnHgPvfdo2hYzV3xIaIQs4GS+NZutsg/SX7aGcFD34TiOiAJM2+6K6Q3MgnQt1TOIZ3RZZk2z&#10;jHENPBLAYYxB27VYppmPB5fIG5bEVQwpeXgpWKcAV15Y4xz5y2ZihwwzNSJhJVkjLaWTpEqWzFJM&#10;yx5BYgybpiHQU2SB7FBKRtf1+jlOpyMAg4eHB+76W2trZBOFwl6ISZN+RNnksc5inmb1+g0DXWtd&#10;Q9fK2zePiDFi6Fv2BlaTE5Xk2lAHYeH7g6ackuZUgSOB0vUxMq+VkWKfmfycL1IGaLQxY5TRqp9H&#10;QmB+eYE5SRuhnkHzaumSS1aJptzzBFhSX2nSx17JTfm9UP3JenxW5h8s7VxNxDmT/y0nKqbvuw45&#10;x6vHrLcGUx33SuJavZQeE/1dfOs91A9fn2L9gWwwra/5+jnN66cGsPqgi97P6heRfwelPMPgdJnw&#10;8vyCy7TwPZOubYfKF6ybD0VZYAB6HxLfsrCLtFHX6mPl+pbNQdm8+q9/9Ae39ept3MZvYdwutNu4&#10;jd/BuFwuRXasXwcn1ONaFnm9411LOwVk1dKb1z4uALp7/7pSgpI1O93NFabJe69JjZK2KF/swugJ&#10;kJVd3dpTKAtcYahq4Fon9AlgFEAhgOU1myrHoP67fHbxMw3DAOccXl5eEELA3d3dFWtRM5aysJ9G&#10;Kr2XBEzr2F/GjEHWNZ3UTQioYZYgLOtuvSyGmTGk9zahaVpshgHzMqNtWg4aIaD/zc8/EvubExrf&#10;qDfJGcvH3+kmgsyLIoXapaif6bVEWBZ/dZAMJTk6BVpt22JhuaX4xrIcc51DTn1d6nEKQcNgohH/&#10;HHnkUNbFKrFd1wm1KSadX33fAbbB8XhU9lk2FWIiAC1x+MImC1Pedi36roe3TvsZzdX5BQwveiWM&#10;R3yB1q4ppsVQWE59ToSZp42TyMEpULmj4TAVAflyrZC8duTuQer9y1w4Tl2JDZxjCawl/3DXt1cp&#10;lnqsWe48jiOzmO0VKLeWuhaXeYLzDo2zGIYBb988IMaErvU6D65xD0vKZc5onQzzSLUEsQLwqDc8&#10;6CDr3y0/vvbWks8t8/mjNyDPuT6XgTHfls7Xg+bSd4NCfgr9d/XTYb1Pqt+wYvXkPZLnMK9PVA05&#10;DtR1apRVjZEYO2cdmtYjp2tgKFhOnk68jN9ZvfLqc1y/gfWPX7ZYyyWtz/YdgPBbWFR/Rm82V+fm&#10;+vcMPz89yzhFvBxecDyNzDgzM942q9dQNhX0deg+a4zMLehmkQGpE6hyJOl9QuaWfP/dKilu4zZ+&#10;e+MWPnMbt/E7GJvNxozjWOodeGF45O+1V0/TG3nIzwQsiNSz9gS+riyoA22EQZS/C/sXQsBut/sW&#10;WKtlrK9BZylrgpwAzjXgALqQlcfL56hlrLLgl3Ab55wWi9fAGMAr4EPjMk3YbDbkp4pJo9RTSvj4&#10;8SPevXtXecpWAE7HiwrWV5kqYBjYGUNsSC6r7Erfg4Euuos1utgtOSORVg/GOg5iaGCsQ8gFc0iw&#10;HoiwOJ/O+NnXX+PD+yd4BkSwBs4YWNvCtw2avsM0XpALkPhYCRuQQeze0HX6eYhtpG6zegceMLhc&#10;zggxYgmUFEhA2AIpUQl6Aoxt4K2FKZmKp1mqLMvanKkTz5RMUsUCbETKzMBSJYQMvo2kvfIBzNYi&#10;Z9ocaJxDzImSXXm+WlNQUkBcFhSWSfLhRdc4dO2O0hpRkGIiX61hptysclsCCARCFznnzlI/Iy+e&#10;rTF4Ph6VSSbG0qNtOw0cubvb63kXCS5dQ+S1WuaJ+vlU9kYMNgzJjlfZqqSXUvjMOI7srU0cftTq&#10;NWsYgMcQsd1tkTnSnwC1Q9vSOY8xas2IMSTto2vw1fL+2xrDV/8mjJoAsBWOCLOEUvBtCLWygfp4&#10;lVWDWfZy/Xv1//8KS34BVr8IOFFCcNEgGgknEt+hAsCa0auZPUOS3polXV+jApKg35VEXABIcfXj&#10;1m9MDtmv8hlrkFajwJXlrCHlCgDXn9jq7/W/XT/u+jHVz3jnq/DmymsAay1tzjTeU/iOmek+5Vos&#10;y6x1IyI1lvtQAZD43k/vhs9CKcgp6T03hDWVVL6TJNTsv/mzP7qBwtu4jd/iuF1wt3Ebv8NxOp14&#10;c7R8S6JXA7xaZia/X7ONxhhdZEroDAD9spWURnkNYQYF6Flr8fz8jPP5jN/7vd9TmV4tQ6zlogIU&#10;RbZVAz4BiJIiJ4uqutewZvok4l9CQoR1ESmi+P5ksfaaXTXGYNhu6bhdMWqFvVytspv1a8tivT6u&#10;MgqhPhQOAJFFtTAt5dWts7B3Tp5fy8R5QWqZIR2nCSjAwl1sP/v6Z/jm598AoAWXfPbCdQRt26Bp&#10;W4yXCzN1iZm+grYhSWHJBRYrk0XHfGUtHW8MOOc1DERCVJZlocVbAYdqAJ5DNaiMXAJXmiupmLBw&#10;ksCauUqAGEOnR0ekZCnRnC65YnGYSXDWAlII31ERufTBhSWgaSnMJOXMvYhW2bxlnjFNM/p+A2Nw&#10;5dOTMnN5H8SuViChmj9wa9+nzA0J/ImRAlLouvK8ERL5mEqvKC1kc8osWe5ADGFQjxzVVlBqKUDy&#10;5lwy+q5HjEFZ4hiihop47q+T68BaqjHI3AGYEgWeDB1VK5hSsN/vcH+3Q0pZU0mdNVfAUDGRMPyv&#10;kj1fwxxhgZTNwQqSdI7bStUg/1bKNYPELKGwk6YCMH/beM2u6Tsp0OvgtUoiZfKgSuDTdzKGtBOk&#10;jyemn36/cFCP3HskwKUUqH+xgPpO5b1cgU+IFNWs/3H9ofR5Xz9OAKukr77+/WtGMOOXjRXYro+7&#10;fh+cjFvEo1mu3o+x3IdpPE6nM95/fKbvj4YkzmGZNI1YvrsorIf8p8MwYOK0Z6k+mSe6Fw2bAcsS&#10;dYPCVsD85im8jdv47Y8bY3gbt/E7HLvdzkzTVGqPYM2uibevZv3k30QO4tXLAAAgAElEQVTyGWPE&#10;drvVxWPbtszwQEGj/AlAF7617LMGTXVgjaRUjuOokf2bzYZAzkhyImJa1t3e+jWFpRNAWfsTRY56&#10;OBywLAvu7+/RNM2Vr0RCd3RhVjGItaT2cDrDs6+SPwgBqZJxPJ0xcPS9Mevn1849PrY1A0neK6Ph&#10;HesoV3/oTy0vvgoAC1hQomjMFL2OXOBzQeT12+lCn3FcEvrtHWIosN6jsCSywKAYi1AMcsxw3GFn&#10;UDg5NnHVhIc1BuP5BO8sijFYGLRLaEvK1L3mfeLIe4NpngFjdDnZeAfwMUkxwvIx8NbCNp7qHgrY&#10;qwVNv1yBDEtYY2AgRdyA9w6mNJo+6NlvF5kl897DNJTyWXJEnAsCy4kBWr42tmUQUGD8KkEmCafF&#10;5uEOMXN1QckqB5XzSKy2+EmNMkk1iBjnBcMwYLfbASApaM4J0zRqyiiFsGS0bYftdqNMOdVhWGyG&#10;gQNHVo+gyD0FxAEGpVTJq7AYhh7LQmA7xKAhRVmkwuyVlGAi5ymoQwKQKAAmw8LQn8rUQ69zuSbA&#10;141OXwVIMqe/DdAKwCwwIEE08hijyak1XGRJL0ASXWYZDb9eYcBY02y/gMxcz+NrqqtUYAr8+hWQ&#10;ugY1axrna3BpUP1+TRIytwVDXJyxdiX0KvBIASy5fsKK5RPyb5WXfvvGwe/IgiomjPxOLdn91UBz&#10;Ld58/VeR4hZT+DWvj7/zjg9spk0x0BwttujjS86wjq59Z+jazzGjZGCz3bDMmbogC0vCa5BuDaUn&#10;1++Lvm/WTk5hRo21t/TR27iN39G4AcPbuI3f8ej73ozjWESKJuzY+XzGPM8YxxE/+MEPrjyEwqYJ&#10;oDydTroIFOP+6zoIAWuvQSAAPD8/o2kaTW8kT9NaQyHBFwLquq7TpFAJrxHpqDCe8voxRmw2G+0l&#10;q1NRZWw2GwWKElAg75k8W9NVIunr/3nn0HYdYgj4+OkTYljw+PgGXdsyS7d67jTh0hhlC+tjUo9a&#10;cvr6Z/VCxjsCdPK84BCMHNeOxtPphGIspxIaHI9HPX7TeEHisBnvPQEv53TRPbHnzTkgRmKxLswq&#10;GmOxHTpIIqTUlXQAwH150kcpZeE+UUpl3zQomedLzkg5MyO1So0lATMrE8TnsPGwmXx7TddrWieB&#10;y4RUEhABwGjYEZ1xp/JKWlgndMOAeV6Pdd91cBye5L3Hy+GAnBOc8/pcdE4F6NNj6/Op6abV5oVu&#10;giggof+W4KJ5npQR6rpeKyzomNKCPTL4lWRYCglao/ulp68UKnYXj2QIi0pJ+75D123XgI0U0Xi6&#10;thrfsFcrY5kXhLCg7weM04jLmUKc7u/v0W+71ScZqQIDZfXmGmNRMrH5KDXjVItAV86phiDX5GFB&#10;qVHE9RXCQAIVujMqoTQMsaS2ZVUz1n/XV/qFo078/WWsmwKyWv75HaDQrA9aH29M9TvrRpR6L1nS&#10;mQEYlkivCBh6bA3qpyjV8fhbRn1ssH6O+kff/g+FxtfP9Wr/ylrpFKyfYwXDEsgkucuWgbEcO5XY&#10;O+o0bNuWwqRYbUJVGlQvIr5nqgOBXsNNS98ngXs2N5sN/XcI5P1m9rmUWyXFbdzG73LcLr7buI1/&#10;ROObb74pXdfp4lekaJfLBX3f6wJXAJ9UR1wulypi/VpuKYubmnWsg2+kymC/3ytQFLbjtZS1rsOQ&#10;56sZTvGHyPur2UkAmhQqFRjyedq2pX6slLDZbNB13VUQjUhfX0tqAQa4xuEyXtB4Tymt/Fj53ZGB&#10;LfIaw65ermpXu5bo1gtL9UuWavlc/V265YqAKVCAS0iFWDbX4HA4YA7kK4OlcJzMYALZc99d4eMs&#10;54cYuq6jRZUo0nKOKv201sKXDFNF0svcoN8tnLbZ4e7uDlLJkDkJ8ny+YOhWRhUwPE9WRlWOE70H&#10;AoWycZBSwpm7NSELaWafJB23sY6ZJqpXcJTvT+c4BCRjFBzBQINYpnkCALRNq3PKeZqDAvxyymj6&#10;LZ8nr4wisekE4Ha7HVWG8M8lVl+kubZpkVJGCAunkho0jVd59v39vX7+mrkn6aqj+Zb4s6SknI/M&#10;/81mg3G8gHrhIrxvsN1uMC8LwhLgG6dAgK4fCrqRY0+1KZ477+j3rDXk6XQOOUa+lgq++PxzdK1n&#10;j2XkzYBYQbs1TEmlpDLfazAFKPCWCX9FKlZAht7nqkgo8hzMMgpovIKkFTCUwJpfNISB/i7W7/r9&#10;yie8Bkr1Y79LSipznXdidJNHAAupC1ZvNHAd/uXd+vxX/sTqcH0Lrb0CacJQGn7/GqJTyloW/4uO&#10;z9+CPO0aS3s1D+SPGJmRl+NiVz+6EURI/4AlZDw9nfH88owYuaMWNO9TJnAox5I+Az3XMAxUezGR&#10;d7zrexRmwp1nGWrO5l/96A9+6We5jdu4jd/suDGGt3Eb/4jG559/bs7nc6mL5ruuQ9d1VxJIALpg&#10;lB1ZYGUSgTV5tAZ3AhZF7iZyyrXDbVagJs8rTJ+wkJIw+vz8rJLP8/msQE+8UK9TV8ln1SmYFdno&#10;4XBQierd3R0AqI9RjoF0XNUsH7D6Fn3j0eVOvWSBfVqeGbP9fk/sUUwsxVv9nFqrUL3n+hjLcVPA&#10;I4tTlowCLLE0BlSIxv4jWiEROwZgu92hXKin7OOnZ1iWDrZti5LofaaS4bAuWDXEIbO8UmL5LbRE&#10;u/EeeZkU5AtjlDN70VwB84f/P3tv2iRJch0Jqh1+RURmVqMbDVIoBGd2ZEWGM7MyS46srOz//yOz&#10;IksAbDaqKjMOP+zaD+9w88isA/jA6cMfBF2VGeEe7ubuUaam+lQVmMv9cDqdgEIyL5EuA7wgwf2l&#10;lvvorF0ZTGHVZKq5ysYc90IWBZ45Z7x/ftH7AyUjLuTiaK3l8PhFjz0xWMuZQsatc7jertpTOd9m&#10;hBA1yqPvemQ4xJQQwlSxvAQUu87jw4cPG6mzcw5t06A4B5QFmZ8XoIW1Rk1njDE4nU6Q5xEwKteW&#10;5+V8njXz0fsGfT/o8zVNI0JYMI43LCFg6HssS1JZtjwHkntJ15ZNZyIHnFuHw+GAnDOutyvOLy9I&#10;OeN4ONIiiI0kGy0ZDsQgC5aja4VVwgnFfvo6QAseEFxYkWnCJCprtr6w/esdaqmJNAAoDKSLAjSR&#10;Vwozh89XAYopLLcsr8ChGPWUUrmRyhmUstmWT2lTKq2X94sZCzLAPbvG0nNpYVmVu5Xg1+OwPb5q&#10;/Krxrd9Pt5aOBu8TKnl2xr2hEK1P4lPAUBYz+Dpiyw3LYg1FwgCmJFUFAOv3UEyZ70u+lryoMy+c&#10;tdo1axtEWY3URD3Sc4+htcIhGwTOGZXc2L7rzD/91//wifPYa6+9/r1qZwz32usnWJfLReMsajfR&#10;mqGTeIi6B1H6DCXHT0xGpMdPZHViQCKgS9wUZV/ee5W5eWbhZPu+74n1AmXD/fDDDzgej8r+1bEW&#10;joGZyOxKAZqGHB81nNx7hDhvAo4BKNgV8w6pmgUFsAGPIqMtpej4SB6kAGTZvu5VrB1Ul2XB8/Mz&#10;LpfLKttjBrcGpMJmCpMq42mt1clXinQ8znksIWAcR5zPFxpXPj6KX8jqoAgAzjfUjwdQj+BEURzW&#10;0bVoJBeRGapT49Voh8wduFfQ0cLCvIwoBUhpYeOUCOscmoYzE0uLxnvEGDAvi/ZrFmYBxtuNTFW6&#10;Fo57C3PKChqnAB2DkjOc90icJTcMA7EE1qJtGo2vEJmaGLlQDyWdrzCect0kkzOEoLEkK6iyGhcR&#10;+BrUk/ZpHHG9XtH1PXrJ1rRb9164Vp8tyXCU+8FY6h+se2oB4DbeEJbA49joPdp1PcbxhlwKIueD&#10;Uri75D4WxQfek1HU7TbCuZWVreNcQohoGl8tVkjMC0/KmwY5EBv59PSIb959A+ssUowaiRGTmDcJ&#10;IFtlu9YYZGUDV2au5JW9NIZAk+XxqJ8/AlNVnESN8l6xY5+ot3BNBbLellSu28lH3jNh8vPag1dJ&#10;Us36pwCnWmZcvy73EwHCiqFURq/BwotqwqTLgVFvnlNELmBsy5qujGkNbnWhIFVKhup85VrKIkx9&#10;vLXRjGZJ1mNYjY8zRmXOxpBhlSz+5FJgDf17YnwL54DzdcHHjx9x4+8l4xzmaQ2iH0e6n53zuN1u&#10;eHx6JLkqj0FMkb+fHLq2Q87F/PN//Yc3boK99trr37t2YLjXXj/ROp/PGmdRR1EAUACyTljoH9ya&#10;ZauZQmEcZVtgK4lbWaD1PTKRlQn/8XjEn//8Z6SU8M033+hx1mxmLV+tYyaWJdBEk4GngDhhRHOO&#10;CmTFmVTAmhxrDZQBbMbjer0CgIIFARE121hvK+cov5c+SQGRNbt0v019XnIdhFHSHs+wAAXwTQtn&#10;Ha7XG6Z5wjQtZGiyBOonbBpQtAQBTGNJargsgXICtSeUJrbWMhgSho6zF9P1AqMAySFliRgpbE5C&#10;mWvO0zaG3GVAkAA4X4K6l9I1pciGFAl4thyHAGYCBXAkduOcloLj6YjGNygoiCHieqVoDGGc5T4l&#10;pjpqr5I1Bp57H+V+6rsOMMRcLsuCvuswVf23whoLK5x58i39lXIft02DXArG203dTAVwrrLNjNtC&#10;93nDiyryzIUQFCgKcJL7zHIuYikZ1jqVOxPDLz2XGeJeanjyTVLTwpNvuacJmMSYEMKCUupol8IL&#10;HJHvVcozBEQuG9F56nN99+4d3r17B8OMjrEURyIsTw3o6muibYL1FxDLQHNePXiNEXBh1r/DsOT5&#10;tdRTTGDu5ZX39ZYUctMH+CmAWbZ/uQeGUgLMahmpfobs32w+dX1vAZvPFGW7BJnR+GXEKGZIXhfi&#10;iGU0vN3bhy+H+fHjn6nHtGvp+a6MbUop9FxV3/P1jlQCXLOVFajdnOdbxZvW33UqDS5i5MPqD1Yr&#10;3KaM9+/f4/nlTFLatsUyL/CsxBhvI7x3GIaD7jMxeNU4m5RYqdCY//6f//4TB7fXXnv9e9cuJd1r&#10;r59oPTw8mHEcS92vB2AzaQVWYxSJqRAJHLBKLYVhkW1FOik/C5iq3yOSUgB4enrC5XLB4+MjnHO4&#10;XC5omgYPDw94fn6GtRaHwwEDMyt/+tOf8OHDBxyPR3z//fc4nR54v1l7eOZpxhICbrcRDw8HXK9X&#10;TJxHKEyjgIXaCKfuk5SJrvdet5sm6ksbhkHlfnV8Rz05ljG9P3fZf4wR8zzjcDjosQBbk5MaPGuP&#10;5hJZ5nslYNX1OJ8vGMdJJ20Fa7/SYeiJYUwJMSfkFGFR0LQtsUVZfB2lr4niGygawsP3A1JKmHPG&#10;vAiYJKBoW8oay8UgZwKSthgG6oX7PWl7mKxSSZLWGRREylCMGRO70zaNx+PjE/p2gLMNmo6Yvuvt&#10;yhLPHg8PJwqiz5llr2yUYi0SB7fLXFVMl+SayjWWaytsawhhw3gDQOKx3/yO751hGJQhFNmwGBvV&#10;17/1nDdpqI/TGMA4C8DDGqBtB71PataZ9mEx84LCYRjIVTUsGMcRXd/DO4tpntE2DfddZQW3KAUL&#10;y+9I3kqfl0tR1lDOp2tJ7ldKRorEog99T/sMN3jfcJ7h6rpactLPw33oO4o6nrqmYawjAlL5rrEg&#10;75qV5eQ38LsMzJ20860e3K+qu7cWIzLXv3L9umLG5nni6IlcxVJsGbaa/Zd7X5w8DcDxjvQMbiW0&#10;BjEuKj8VoFlKpo3q81o1mhDKzgCcwWrhrNO96z2CdfHvHtQq8Lb1GL3uwtwwoW+UfpeCpaaFTIUE&#10;+Mv3Y2IM2rVkEHVrRvqO8fT9Sqy/QWwiYKCxRUAdV0QLICVELCmY//Hf9p7Cvfb6KdXOGO6110+8&#10;xnEswNZQpjZmkUmurFQLqKtNSIQ5lNfrnjpgZRq7rkPTNCoblcl2DTZr2aUAOO9JMhSZIaonA8Q+&#10;VscE6oNawkKB9sai6xs9VgF34ziibVucTidl/wQY1gynAAhhbGQ8aofT+nyENZIxlfHs+37DNsp+&#10;a5dL2UfNZsrYC1tljMEcAsISCHilBGsdfvi3H3C7TRiGAV1H4efCFhVekV9ZTGJ8QmQpH/f3AcQg&#10;CaATNrH1HpGjJmjSS66JDUcb9EOnMRfGUEC3yAhhgByzjhG5ojIrWtae1r4nQBaWhcxMDOXmhRgQ&#10;M1QuDDCo8R4N9y1OM/Xh1fclSVtJWpnLCtLq3lRhl0VyKyDcO6eTbCtyYO/1+GMI9Jnsxno+n3XB&#10;4Hg84jAMJGkVNqMwGJVjqCTBKIUALj9Dcn9t7jfLUkFjsMwz2q7TSfYojrIiQ87kJivHS6xfWqXh&#10;/Hw6v2YykhzZoeSCZSEH2aZp0LUtrHOwmcxpHh4fcToeadGh+h6Q/EWRKVKtslLJ6rs3Z3HGVmwZ&#10;jQU9w1KGpZXVw6C4cAUjW+Dymbqj1l5BnC9ISetd1D/VC2T3wNAYg8A5khtgWOtTBchtGEXouCxz&#10;2Lg2i6usLADp5noeDDF58Kwt2hOcMj1MwsrTfUgMpDDW9eISSoF1X2BkK0D5Fn3ZcEyOPA+mAsEA&#10;9UD6xmEObFjWWJzPE95/fCaGcJpV8u+8wzJT73vbNnCcUQqsPdv879DOFO6110+wdsZwr71+4jUM&#10;gxFwWLtoyiSmbVud+Ii0THrghNUTwAOAw8vXvMK6P7Fm5GqppfQY1nEZ0gMlslNxUwVWV1M5Zmsd&#10;UkyYuD9M5FIycR/HmwIBMajpug7n8xn/+q//ioeHh1egUI4jhIDz+Yzf//73eHh4oN6X2w2n0wmn&#10;0wmlFPzhD39Qyaj8vparyhiIlPTefVVAwD3bKD+/vLzoz/M84+V8RUoRbdejbVpcLi84ny+IkUA0&#10;TDXZBtC4RplKFJLcSkZezhnD4UDvNRLNQeOXmMEaQwRgYFsyTxEge1sCyrygC1HlrmIyIy6X1los&#10;08RSuAbGeDWbcK6BgYN3FjEVxHnBPE9Y5gUwQNd21C8abgBWJlX6/lyVKyksN00YJVKBnD2NdSiZ&#10;J8VYFx+madJeT+8c9TfyOMm9QwB2vRbCxFn+LFm4ENZY+wGraznfxg1zZIxB4SiKnDMMCqwBnAVk&#10;Du4dAevGWSwps5NuIBCWE05seJRixPF4qKTZJEFlbgaNd+i7DuJYGkMVF8LjeRjouUopwzl5/j1y&#10;SpjnGZ0TYJH42RTDINpmXmbOPWQWWNgnliOXXFZwVbCCOwOOZqgB0SuUU20gf7yWPH6uatmoyjX5&#10;502P4Vft6/VPKu/MKzhe4xgMmty82o+E1wNsMlXhxBVU099946lHuGTu91uD2rMa2RTdpwHJUy0o&#10;BiIsQe9H790GoMtiCFBJfo2Y6whYNdWxbf+GApam3v2+ks7KMW57E1epsTGOHZFJSu6KZbC7ZtVm&#10;zhCt+yytpXF7eXnRfmRnHYwx5n/8t//4hSu51157/a+onTHca6+fSYkhjYCzmtESwCS/I0dEcj48&#10;Ho+b1+5jJcRBEVhlqTWjWAfBS04e9QVmjOOIYSCZXe2CKvuSiQ31TlHsRgiRJZAGkSMX3n3zqM6o&#10;YvzSti2enp40L7GWlgpwEDMSAacA0Pe95tIJQG3bVkGJAAMBDTlnHI9HfW/dn1lY0lfHY8j41GNW&#10;g8V5nnG9TToOIUTtjxOzkcyyNu8J3MwjrbgvISCGgBATUAqarkXf99SrkxJizjAgcxrn1iD1UBwb&#10;g8gKv7APK4ha5cENM73SU1SQmC08DD18w0Ya1qDxDeXyLQsAA6+Aw1ZyQ2IWQwgAM10avF4KxnFE&#10;TgneExOdcsLQD2x6k5lRXDb3iwA8kfKKxFgWOIwhJ93GexRAJ88pJQWPM4P5nDNOpxNdr1Lgm0Zz&#10;J+Ua85noVJsAIfUIluo65ZyxzLPmtxlDwKsYi8fHRyZ0KPfzeDxBTD+sNZjnRYGhLKowNgMgEtqk&#10;2YsC2oGiz7KAMGOs9i2WUjC0Vtl1MkqCusjGGNXVtesqx9raYMetwePE9K0jUi+G3LttCjhiGLMB&#10;hpv3fmGmQffQ/S/Xz3urt04OYf287bavSs/tbv88VsKGrveDYie9Thun081dQwtCACoHZcuyXobS&#10;hWMwZGz5dWMsconrWNuVuRWGcxNFo4C2GoPN+d5rcrHKWz9x/iVlBYU1UaoLCIX+3QiZduYbg3FK&#10;+PHPHzCOI6xv1VAGMMoc0nnzx8kxF5h//N9+98YF2muvvX4KtQPDvfb6GdU4jqVePa8Bn4AXYbwE&#10;6BAjN+r7RZ5XG6xIDqJMFoWNkc96eXnB+/fv8bvf/Q4PDw/KyDVNQxODrURowzhSfwrL5hYCZ54n&#10;TznR572cP6qzqchk63MSYHMvgxVmNMaIx8dHDMOAaZpwvV6VKar7/0T6VzsHCqCox1MAoYAgkZHW&#10;vZt1NIiwsPKVajlP73ob8eO//ZsCH8/h5TKJ9L4hKdo0rteGs/xSEiBPJg4ryI46eU0sH22ODyAT&#10;DHo9J8o1VHBR1v0576nvijP0Cgr6tlEpMd0PV2Wj53nGYTggF4qPSJlMI/QeAZDmG5x3Cu6v1yuM&#10;MdoDF2OkPk12/ey6DplBbdO2WELUgGtdsOBjtdaSqyjLnOXa1/13KpnmfEK5V2qnXdk/sEqIRRYp&#10;zGbJmSS5bDhDE3UyuPEMdMXUx3P2WkwJGVafNxkXYJVow9C+cyHTGe8poiIlckK93UYyo+FFBu8d&#10;L14UlVG7+pz5OW1bWjhIyw2HwwFPT0/0rIhLJQNDFNA+m9V4pwaGmUHq2scMAIbyDfk5MQxwN/2E&#10;yijdgQ7aYGWfvpLwq3sSN4Ypb8gf69+vIG37npVJ28pA7z9LQVO1nQJiA3qeREGBe/dSGpNlWYjR&#10;906/C0Q+vKFj9WtCwDa9nDMt5Mi2AkQLVsOWLdNZjYH5/ADL8aokFRXQpXUdWkyoxxwECHV7Y5DB&#10;z54HQgQ+fjzj+fkZsRDIXZagyhL690Ukt3pvmX/eIyn22usnXbuUdK+9fkY1DIO5XC7lnvkT5mBi&#10;SWDbthv3xVp6OY6jSioFFImEEqCJYtd1Ci4BMp95eHjQfkXJG3x+fkbf98rWCRMhE+91As9S1yiS&#10;xqKTVO8bNV/QXELur6rBq5RM9EVK65zD6XTCy8sLnp+fcTgccDgc1NBE2CthNAXwCmiW/Rtj1JlU&#10;wKP0LtZGN/LZwjrKmNFYQzPwrPRmFepzJMVjQQgLAh/XEhZM04TjcMA8TbRtk5RtizFT3ldM8A3J&#10;sApLTQGerDunDGlKEfO8qIMlAJKSCUOlrIRF17bo2o7ZW5KBEQgOPG4e3q+AfBgGuKNDZLAj47gs&#10;izIaAIH44/GoOYvzPKNrW/Rdj+ACCsuJJRqiKdjEodTmMjKWGoXBcmBhZuUaS9an3HvCDgLQayH3&#10;AMWkrKyksRYvLy96Lwm7Ax4nay1CjJiXRZ1k5V4RAGsbp5JrYZg/fPiApqF7e5onON8AqBdyHLHJ&#10;06QMbIoEkL1zcM6j8WZzj4qDa32vhhDgTdLP9t4CkWWi1qpzrfSzphQqAEiSR+nxVHk0AxNhjeSz&#10;idkUGSFQSmY27Q6xVaBDDFw+VxugJb/j7MGvKQWy/NlyEIqdcmHwVEku5ZxB7OyarUgvrgCQwZKp&#10;zquAz0l6LLlv11i+dxNKpnuQwCQDMTFc0rGTuAur7yXXYKMsqhyjHrOY8mwA+mbo7/7CUlLOcKxf&#10;175S+/r6GLACgRclYkx0n+SMEKzKT1NKmENAP/TEEgazURNYo1mv5p/+8R++5nLutdde/wtrZwz3&#10;2utnWLfbrQh7IdKzx8dHjOOI2+2GP/7xj/j+++91Mvzw8LCJVBDmoe4rFHBTy1XlNZmc10CzZgSB&#10;laWpWT3ZZlnYVr+jLDkRn423Ee8/vEfTOPzmN79R4CmMIUBRFHWPWB3dIZ9DElVara7ZTjGUqYPd&#10;h2HQXkg5bwEUwjAKY1gzizVbKBNr7clMBP7EeTOmxCzrB3anJHfMcZxgDYELAlTUU5nCguvloud+&#10;OJB0tO97kprOs/ZwLsui7K5zxFQ9Xy9ovMf1dsM4kuzydDyRUyUzT47BhgEzRNJDVYBsrfZfnS9n&#10;lZpSb1ZWZjPnBGssnKf+tiRjhrg6v4KAqCxSCGgVsyTvPbNkN2UpaUJvNJoi5ax9mwIYEzONsnBx&#10;PB71mt1HjNQh9OM4ojBLfR81Ir1zdGzr9a1dUpumRd91WEKA5MqFELkH01OP6/WmDqhyHwJgxpbP&#10;i6+lLOrQIsLMCzOxYhpXsEHHQ3JfyRYV2fQ8z9pffBwafP/97xgcrlJz5yxf+1VuTrVKM62xiMyI&#10;wZBrqjhsCrg34D40ycMTuWEmeaR1VW9aBWasYefjnF6xcBuWrkDBcb2oJP2FiTMbDSqpukhppT/y&#10;jqGsDVvU/OaOGVzB5Bu05qew7KtZk1GGvv5OBqgHt+taAs927ecjYxow27j9HqaImqxyYWvdFydq&#10;q7nP2+ewYUzvyEuhMEXmak2VYyiSYwG0bICUGSyP04yPH5/x/pkcpfu+Z6WCwzRO6PqOQGkp5v/8&#10;x99/4Sz22muvn0LtwHCvvX6mJYY0AJTlkkn3XDkyigmNSN1qc5Wa4at/D9SyslV+d/9zbdYh29RS&#10;V/m9NRSyTRMnMoxpmgYlF5zPZwyH1cVUmI/a4IYiEhr9rNpVVIBB7WQqE+a6N7EGetK3JmY3Xdet&#10;/WYMfEWGKLJU2e+aL7dKSmVib41DKRnzEvByfsH1NrLcMJPTpyVZr0hN5XgtCiZ2r/SNR992uFwu&#10;NHYC0lHQNi2DZqiEFwCyNdSLyZI2YRcAks4ehiOPnSVJaCJZaEwkOw0MvCRo/enpHS6XM0KI+O67&#10;bzGOkzLI5O5JAILYyYC/+e079H1PDpksvQws3+26DtfLRcPnJQpDFyoqySj1YRITKyBfJszS2yoL&#10;F8LmyjWpe0bVhIbvkbZtVXIMcIC8tdpnON5uOB2P6IceKWUsy6x9fs4R2yjb1s9CzgR4236Ns6gZ&#10;+mVZMDPYFZZPFiw892/GmNTFt+79k0UKeb7FBEkWZ8QQaVkWnLv4sm8AACAASURBVA4tvv/+e/T9&#10;Cgzp+AkYCjsFMOBiSajEWnCM4ua5rZlDZexXPLkBYLK/GhjW+7kvWZCQP1NO8PxMSGxL0cUMYmxF&#10;Ep1zJtApQLEIm4ntjKYCgXoMr4AhbfQXTYTeAIb19x9FgCSSlTILvbAcWBazIIy0kXFbj6n+DhVg&#10;XX+nvlWvpbRbELgqLmoTofW/1noEdonO3KfbNJ4lzzTuMUYUw4uK3F87zwmXywUvt0UXLaRPUp7t&#10;EKL5p/+yM4V77fVzqV1KutdeP9MSt1KRNY7jqJNP6bWr5X51X5VUUUBwU6v1OopBJuDi/ikTe5ms&#10;iOxTGBKp+8lgNmIqYsl1TyRTzpBraus0p04AqrBNAsju2cp5nlVqKL+TPjRhqGRyXYNKdUWtpLNy&#10;HqWQWYqAAGGm6gluPXlfewwbYtVKwTJFXG83XC4c8N5Rlt3tdqN+umVB3zt0bYvr5YoUE44PR+RS&#10;EMOC221Uo5KeJa3CDDaNR9ex8ygoH7BpKbZAQELh5AQxqvC24PnDv7EEkCZ01lZZbSUjx0wsaia2&#10;7OWZZJBoHK7XC9quY1dZkrs2bUOf23d8rQKmJSImel36qMh5dsLj0yMsL0wU41CMQYHFOE+YpxkP&#10;p8Mma7LvOoqBKAXTPMPZNV5D3icgS67fPSMuzGXXdXh5eUHXdRhY9jxOZA7UtS36YcDQ93r9cxYZ&#10;rUcB9cUW1gKWTMxQ23Z6L3Vdh+ttZLOapNEP4gJ6GHp46cWMUU06yHgEaLxFyfRsSHxISpQZKWCW&#10;7mEy2rGGehsdu6Ki8er2aIl+onszZ2QjiyduZQzLagyjstliNgs/MtYiPwXLRY20zNX9dQZI2ALH&#10;uiQ7sQaC8nv5vMY37OiZ1/7hsu1V1u3N21BO963HhvUvn8VVa9/dKxnqJ4i4N/cii0rWwDMzD1QZ&#10;qbo/impRxtAYdvO0aiBVS2tfA9nXldmUSrIW6e/rVV6/jz8BgnlxpjVmZQ3l/lqHhJlsOVe6B4eh&#10;x/N1Vpl2QUGc6Ls3lryDwr32+pnVDgz32utnXMMwmOfn5/L4+KgT1Zp1kaplnTXIEcmWyODqvkRh&#10;X2p56D3gkwl5bVQDvAaGMSY2XCHwZo1VuR7N27yyMtfrVc9BwI6YtQiT55zDsizaT3kPaj+V1Vhn&#10;G9bRGoFlgrKt/CwmPTP3xdUyV4p8aBiIGmZlqS9OQC71dCVinvzq1JnE8Mc7PD4+4nJ5gQEBTOsc&#10;Gk/OmSJzFLOZFZQWTNMMYwC/eOC0SkMJ9DrklHny5nA8nVAyBUunFPWekJlv17fcE+fx+PSEP/zx&#10;DzDG4ng88phIziHw9O4JXddhHEcsC01oYbC5V6yxaJsWzjtYYxHC6lboBXS11FvlnMPlcsEwDMrs&#10;yb0WI/XgCWiLKcHyQgAYzAvLLfetXMOcM9I0KegXmZ70ZEY2qln4noCMb8nwbNpjrFEWNBdyG5Xj&#10;kRl21/X4+PEZXU+LCMMwUJRIoh5KekYSmsajaRu29Y8kr2RmM4QFbdOgaVruIYy0PS/ICEssvaoE&#10;BEjK2rYtvIO6lNKDspXKKluc12e6fkZfMVKlENRj2aM4sBIIFxAmERd22++2aWSr9n/H1m1ZSYNp&#10;nJBiQtu1+iynRKy2NRYZeWUshWnjv98zkDIIq2q1YD2oSjZ6D74k1N3U7/9yCSikxRj6jGLW36t5&#10;TFnBuGRmroxg4XgQUx3a1/VZmu1/5KgYKb4hI5W/Fup/DIGMc9TYyWDzb4BznG0qJmIh8kIBLX7M&#10;LImOgb63b+MNbdua//u//+9fPYZ77bXXT6N2YLjXXj/zenp6MtfrtchEaxgGlavVvYA1Y3bPeAkL&#10;I7I9YBs0LtsDW0dHAGr+cV9baZ9VmWNKEW3bwTeewrNBhix1D5ZjpkeAQtd1ehw1EBSzEnEVFXmo&#10;mI0IsARWJkQAopy3fJ4APvlc2VbYVhk/MSmpQbQwLtM0aZg6AUsJzHbwrsHtNvLYUi9Z1/bk4Gkt&#10;lnlBCAuapoVzBcY5NN5hOB4wXq9oGaSGQGYvwzCgaYiZSHG9TkuMGMczy4s7DIcB8zTrtRcDFwJt&#10;BsYUIAeUvMAah77zOPSUJTkceh5bg2AKy5RHkAPqAmsNuq7B7RaRTYH1DQbfas9fSpRdOYUILwsT&#10;NhID6BxKMXC+VQAuPXrzNKFhiejDwwPmedbx1sUNdbalXsd7KakxBolNY4Zh2Nz3stggcrfCktth&#10;6NH5DilF3EYCgH3fk+QyZ4SYMM4z7LLAGAvnHbxvcDodkDPJgaPIW5sGztDEe4kB1qwusiVnIrd4&#10;8YJWRwozklaPcxh6HI8HfZ/3HiWThaT1lrIVnUPjVsmxAAIBRQBUpkwsMfcLGupNs8YgC5CkB4X2&#10;wvpSI8cGcimFsIjSt2YKjK8YPS4Fi1+BsUIICNyHTFJkT8dWydQJF66KgU0JHvwUuVZQ05ybX38V&#10;HfiFskaAYCUFZRSoLGAuMNpruI31QVoPS8BtzShKz+cnP99WcTrV0ChgLmJe87aU1HlPvYOycABi&#10;Da2Bss1Gslc5Ysh7+g4LOaPvelwuF+p/9g7euR0U7rXXz7R2YLjXXr+AOh6P5nw+F2Hv5nlG3/dq&#10;hFGDGJFJCtsibJ+6OaKSk1VgsnbzlF7F2hlVtpNJm7hKhhDQdT3argUMhTk763A40mQ6LAsukdw5&#10;pY+sBn/SHyifXbNDAnTUBRTYTLjqvh4xJKklh7IvAY9iclMzKMJW3bOtsl/ZVwgBl/MZl8sFMWd2&#10;/PRsVhJovs3gzXuvLO2HDx/QtJ6ZGYd3755AuXczJs6JrFkqkXL2HYE+OmcCJQtPsEOgwGzfeFhj&#10;8O233yoDR0CXQMgUCCC1hwHffvsdJLrk8fERXd9hnhZM44Q5LBj6Ad3DiUFxowzvwsArpkhyOLs6&#10;LMoYSWZhmAOWsCDWrqkATkOLcRyVRfbeo2lbxBBQgI0LrJon8WfMFfAniTLL4toWpe/RV/e7dw6R&#10;szgBYuAOhwNgzLqAYQyza0GlzfM8KdNI180pgHLW4vn5I7quZzdfq/vJOSNHAsU5k8NsSlHjKmIg&#10;Wekw0DEkfr/co845NHyvLMtCGYpqitMg8v1/eveg96lkL8qzEmJQeXnftXzPGwUdKAXOuopIKwqk&#10;DOsHFTAyyDMWFZ6qkF/F6K2vFnWmrN+zMmwEnPq+197BXDIQyWBGekEzctVLx1J2PQj54PVj7rgz&#10;JQHpNBnFCQirmNbXW39dSY8lsYH8HUTIkA2qEgoAb1bQC9D9I7E9K6jkfdqvO47N++4AOoFM8+qU&#10;VExcaJyLBUzixQpwVqblfwsMEFMEIn9/NeSYm3nsnp6eyOSJjt/8P//8n//i8dtrr71+GrUDw732&#10;+oXUw8ODuVwupe67EuBSO4oCUHACQLPXpDYOeVW+X80c1oyhGN5IyQRd9i8Asm1a7n8h6df1clX3&#10;PmBlIu/BqnyWtVtnxRooANC+wftzFDBcs6Pyd9m3ghFmoYQ9lHGrmUgZg1qaCxjM1xm3cURmEEry&#10;ygRjnJqGPL17x4Y2N4zjiMPxiN9+/z3JBLsO4+2GXAqm26QA13mHpuvQNB4tXycBRgLSQwSWWOB9&#10;j+H4iCeWbVprsISAKUQGZ0DiibjzHsY3MM6h70kaGhP3s7UdLucXLEuAdQZPwwPatkWICbfrGSkX&#10;koSylPY2UXSEgDJxxHTOA5YY05QziilwvoWxLHVmVuV4PKrBj/SAdl2HiXsBRVYozodynRu+ZnVW&#10;pey3zv+LKeF8PivQk0UCgIB22/WY50UNb/q+R8OOrEsIKCAnUo1QqcyHxvGGsAS0TYMYAm7XRXsP&#10;O2ZeU4rcx+VgrNGYkMUTSD4cBs2gLNLHlTMiA4qm8fqsLAuxvzLXb3yvbqnUDyiyRgAgh1FnpV9s&#10;lVHKT+IqSoxq4WeWYwbKymoSrhKwuLKT9CyZLRjB5qMq3MbgiSWSEgnhOLdRjkd61UouiNi6HTvn&#10;1niFCuzxQ48V45mq5fDTtOUr4Lp98atKgKA0OW5YuUKLX5G/S5NPCnYNgMQSdlPWE9Fj5hN4y8Dn&#10;q6oG6q9A73py88LPSrXwlUtGDklVGSVmGMNmOilhngKMpfuuban3OcbB/F//x3/66451r732+knU&#10;Dgz32usXVKfTyYzjWERGKhOqemIhoFF64W63GwAyWhmGQSMB6m3qfEEBkTJpr5kzBTMMmtY8QKvG&#10;HB339p3PZ6AAv/n2N4hxUelh3a8jfX+1HLaOi5DPlGOu2RSRgn78+HEDBAAokykgoQajCi74GD98&#10;+IDvvvsOwGsWcmVPyfwnLAGNb9B0LVLKOj6n0wn/8//9n+jPZ3Rth1yAZQl4fnnBu6d3mJeJpaFk&#10;bR+YZZqXGT/+249oGoecOzTMIDnvVHoXQ4Bx3cp25ozbNKlRS2TGNeeMFCNJUbGCWzQNKMvN4nh6&#10;wvV6w+12Q993+N3v/oYCrPna0TXxKCUixMDmLi36ocXEck/vHEaOqhB5Yqzuw56NXqQfNueMH3/8&#10;UY2D5nnGhw8fNBD+dDrhcDjger3i5eUFh8NBpaHDMOj9WTPhOWe9vgPHZch1rtlmAaBXlviSpNUp&#10;qCXzlxnH4xEvLy/6rADQnshSCkcnUE9i0zZovEffD8g5cZQKyaF7llx73+j83LNr5TxNmOcFFFVA&#10;rCUdi4cx9bNE92/JGc43OBwGzmYkeap1Ft76zfOSc9LA8RAicskavl73r65GTp4ltkWZOYkzWeXp&#10;QCk1+mPA9wYAu4+r2AAdA8QQt99Rlsx7cs6IIWIJiy5SNRzBImDHwqIgQ7oOa3bMVOzZm9BQ1aXb&#10;89i89tUl7KOFcfWvSbotiFUlvdV3pY6rgFmRovL4fOlYVvL9DXAOBq6b/kk9XAAFXmJSVjqXjoe/&#10;7+Q7sWkaGGtwe7ni48eP6Poe7959gwKg63vzX/7T3/4lA7bXXnv9BOuvXIbaa6+9fso1z3MBVkBV&#10;g6l785l705ga9IjxhYCtmlGTib9MxAVsSjzGMAwbi/16Un6fBSiSUQCr6UQVbyDbyOv3P1+vV3Rd&#10;pwzhPM86iRdDEGMMbrebAojn52cAwN/+7d8qGzVNk4IXiUaoYzksB8yXsvZkFQD/37/8SXP5tH+P&#10;JWIq5XV28zvJ57PW4jhQH1kIFEFwPp81LgOAZjwSkCKGhaSFC7lV8uST5IsUT0DZkUHBrPSdkots&#10;4JX+joCI4zD6acYSFjScfUhMqoMxIrct6r4qxj+n0wkZBTEEhECsXVL2t+HeyAY5F1wuVyzzjLbr&#10;UAowTTNQCj5cz3h4eEDbtFgCyTwPw0EBMLQHzmifmbUWzjqeqJKLqm9WN0jLfYzWkIFM4utuGSRT&#10;hiAxzjMzwm1L0SUCVmRxous75FyQGSDXzwsA5JIYFEDvaYAkd23T8P0ONiTKsHadbDvvyRk2Z5W4&#10;DsNBme3aUIeePY50sRbX2w193+NhaFf3XreVPGPzjN9LJqnEzEaMXDZycecIIGBl4yTzTsCW7N1y&#10;nIE8g+fzGbfbDX/zN3+zYdxVbikb1sY5VdXfEfffW2uPI/WZynkJMFTJNwzJIOXOqN9TI8jPFp1l&#10;4WtcgziU15DzvndxhVxlK/VkcFbHbcgxbYx0/tKZ2t1nbOJE5PWygn7K8FyvL53WyjzLIsG9TFX2&#10;OWdr3g07z7DXXr+E2oHhXnv9Qmscx3Iv/azBIbDNXbtfza/NPGrX0doQop7syWQSWBlDYJ1g1Eyc&#10;ZNa9vLzgfD7jj3/8I37729/i+++/x+Fw2PQ2klxv1J5DWXGXIPJlWfDu3Ts1FLHWqvEOAA24l/O+&#10;7w2U0HiRIsrx13mFsl8Dq9Izay0SMxp/+NcfMI3sgNl4knlmkvGllHA8HXUyJqCXQAcxU5ndQksB&#10;TqcjpmliiWhE4z0eH5/gPcslGagunCHYNOIm6ygygV/PPN4CkCKDEjl37z33xDk4BqGX6wXLvGwc&#10;XknGyFJh7qGKkfIPRXYJC/4dsWfWMEOZZMEgwPsGyxI4f89qsLuzFtlbZkzpWk3ThJyyupaKnE1Y&#10;5ZQSxUEwAO89x5dwnufDwwO6rsMyz7her2i7DtNEPYwo0NxEYb48uy2SoYwnF0lhyUAxEyIfpViK&#10;rIsia5wIXY/C97fjhQTpmROAkmJCKZmkhYX6HK+XFxyOB/QdsekxJo1ikZBzAUGyeCFGTe/evcPD&#10;0Op9cE8xEfD4hFSSS/IMDcAgEAqC6Ptj3a2ACXmvNdQbSbeHUSZP7v2UkjJ8W2AHfSbzBlDLUW+n&#10;J58DhqVyYN5uRj8kdj/Wnkm+7iIDBzK+WAyK1uNYwWJ9PvX7N4ehOE0A1vomZx0+W1+cqZnqvxVL&#10;SshVj3fz+t0xbPbE/9lg9bJud/dm07c7KNxrr19K7cBwr71+wXW73UoNhu7rHizeM4n1ayL7E8A2&#10;TROu1yumacLvf/97BRN1rIMAt+PxqL1gdf9jHT4/z7NmCA7DgMfHRzU4kffX0RLSayZ5h+fzGc/P&#10;z9TL9/S0yvwqUxrpe1yWRY9FjF1qZ7+6r1HOlyagNDki10Ri2K7XK57PF1wuVwYwJFkNyqBFtF2n&#10;MQ32DmDknNH6Bm3XKutWSsHT0xOcsxz1MSlbSZN1AoHCFMrxEfgmRhEV+FWmll04hV0ECCRN84yY&#10;IqZxUmmuXEtrDZqmVYOLkrMypgCBipfzGQag+ISuReNbBgfgMemZmVtwG0e97pn731zX4jbeEEOA&#10;byiqIwS6f1JKePfNuzVOhMGxXKeUEsbrFcfjAafTSR1lc5Ye1azAWMCWuI2KzDkuo7JiugBSnZ8B&#10;O4pmYtEa36x9njkB1qlEUxYwjDGIzLjnTKxMKQWGWTh5Ruha1j26dgNaAWKQh2FA3/eYphnzPOm4&#10;fvfddzgNDUVsuG3/Lw+Sgtp1Ur/9LpBYFe3x9Q7ChwsrRgAoM1vIck/nOIoBFXDM3D/HWXj8jMp0&#10;owYXxjLjh3X/hfe/AjhTSS3roxdguJ7OBuhUpyg9gDWbWDNobwK7qkg2W3+mWX9XZIyqIb87gA1j&#10;yH/UzBvdS69ZQj3GLxKarwW8NWP4xiDdzf7K9vPN+u8BjX/9ns1OdlC4116/sNqB4V57/cLrer2W&#10;GvTc9/gIg1QzhfdMYsvB7LWsVIAVAM2is5ay7263G/7lX/4F8zxrj9jxeCTr/5w3eYJiOCISTwEk&#10;EmAu7B2w5tMJYyLAQJimcaReMQGNNdspAEnOTybfck4id637Je9BNeERcnHMpeB8PuPjx4/484dn&#10;RO4jo+w/zvqyklNH56J9WtaoRA8A0hI55NrgeDwqUBbQ23XdxgwIMGwtX9j1lCSfMkH3jo4vJwpO&#10;9w3112WWB0ovn8RqWJapBj6GpmlgzWrkY51FigSMvHNo2w7WWcQQMS+zSjaNANBIeYDWkETVgM8z&#10;krOk9wRk5P67TCNiZCdVts6fl1nBvIB8gJgocdoshYBlikGvG0A9fH3fwTcNrDF4eTmj61qSxIYF&#10;id17HR9D4w36rkfTUo9mzgXeUz+nsZaiKkLQRYym4QWGecG8zCjG0rVwxEB3rSwO0HX1PN632w0o&#10;Bf0woBFzJgat00TGRUPfYxgOLB0OGBms0/3pCXjlotfpcDjgm4eBHHCdXZmtitHagovXPJEB9YGW&#10;TM64zlGExsoO0g6y3MMoKtGVRQdrKploTrp4YJl9xfbjN8CnjnrAHTih4/gUo1cBtPuzqv5q3QqM&#10;3wKP5QuM4QYcoWYape/ytevq3alWP79+g7Fmw8bymSn7+kVgWH9IXUUY49dS0C04Xl97DZJX8L3l&#10;oWGGrsVee+31y6odGO6116+gRFaqfTd3/TwCAoG3gaEwd/e9igKo7p1JRdbpnMMwDLjdbppVd9/H&#10;KJP/TRQBsAmSH8dRwaD0Xgl7CEDNY6RqANg0DaaJzF3q3qmJDVJEulpLZO/Z0lLMq7n1vCx4fv6I&#10;l+cXuIaA0tBTL+OHDx/w8vIMa6k/zTuv8joBqZsIjlLw7t07WGt1rATsXm83mrjz+AqYpsgDyg2Q&#10;nsT6+kqvIYEfYo2SjGnbUlRCiui6HjEnBaKyvXMWnpmxEAKmaUKIAd6tBkTCYJ4eHlAKFOALgLXG&#10;aW8mzUGlxzRz0HtCWBYcH08QNEDAMiIoQw2Mt1H78dqW7sV5mtG0LR4eTjhfRv5cckNt245jJmaM&#10;4w3v3r2jvj3vFRDHFBFCRFgWNK4Qq8tMmXcO/dCj5/iJuCyw1sEYICUCw9KDaIyBaToGLxQFQbmd&#10;JLUUk5fI0megoG1aFNBChzi5zvOs8tTafTfGiMfHR9xuN5WRdl2n/zfG4Nunk+Zl0gXEBszdKQJf&#10;lTwvwgTyxa2+K7YLSfcqg5RIaqtMp3yOgHlh2iC7Wj+joN799khXokpQyQZVroDrlbxx+4Ma7bzF&#10;2JWvAYac4bcBhut+bOU28xp2f6Luj/kzwPALhCa9oRrD9buKF3aM/SwwpGzM7cFIfyFQXv17gR0U&#10;7rXXL7Z2YLjXXr+SWpZlM72oJ3erG6F59RpARi3C3Ii7Z82qUVYhTVJF/icukDUbKfusXxPGDoCC&#10;CokFEFOYe3Ma6XMT9qvOOhSWUUCXTHqHYVAzHQD48OEDbrcbnp6e8PDw8KrvqWYKhVkSZiAsAZfr&#10;Rc1UrG8BFDRNq6AzhMA5bE57JH3V21ZKxjTNmKYRBwaU8tnDMOA2jkApOBwOMNZiGkdI1p4wKAKQ&#10;hYGqWTM59qZpcblcdBsBnTlTUHrXtlhiwDwvfG2cxhYI2G7bVvMHc8nKHrZNSw6hbJ6SGfjK9QMM&#10;ciIAaHgBIcWEcZpgjVWDH9dQvqD2XloLGGLkpnkCYHC9XpBzxvF4UubZAGjaBjGt9/E0zWziY9F1&#10;LZqGrg3FIXCfH7t4TvOE8Tbi8dSTcyoD566j82obOoeWw7wpHzCSmUlZo1USHEsfaY6e+D42Fegj&#10;9tHo5Dws1PPpmwYPDw+6+AEAI19rWQTp2clXngFZdPnuu+8wDAOG1q2M3R14KbxAwHe2/qu/gWA1&#10;AOCTECbMOsvAwcBsQMNqPqOfKwyY7OeN2khCZT+bnrZVwiqyUhnX9XsJG/nk28Dwrqeu/q3ZviN/&#10;kpGkEhmw4i/5jzCq5l6q+yWAuB2blZF7W0r6JamrjkuNlqsDMbYKnnxDSkr3aiUfxZZhNNubxvTt&#10;Gm+01157/bJqB4Z77fUrKnErvQdBwlbUzFndCyj9hbUkU94vk+Pz+Yycs5q5vH//HiklnE4nPD4+&#10;rj1id3JQMZIRIEj2/mQiIoYkwpTcm93UrGAdZVFLT+vzrOWh0s94OBzUzfTeiKeUtb+p/vN6Ibv2&#10;mXsVm7anMSqUO6cZeo5AVtu1QAFJIJdVrmksAaf3P/6Ib7/9Fm3b4Xq9aK5fCAEhRhyPRyzzDIkw&#10;ENCh/VvGaIh63QcqUtqu67Wvchh6AAYxBmXuEjtitm2LfujVOISA54Lj8QRgZQRjFJkvAcDMUkJx&#10;tCx5BRklF7Rth5wTABr38/kMYwwOhyNdT1sUOANAiomkqHx/GWNwvVwxLzPatsPxeFDH22UJgFvN&#10;hqSvUKWQpbySRlo+thRpjE8PB5KK8lg6NY+hMW4bujdzJHMZx7JZwyBpDqtD773zrlwLAJuFCQDq&#10;3hvimtF4OBz02pSSMY4j2ratXHITPn78CAD4+7//ezw8PqIxxApmkYUDLO8lQBBj7dqJFVRVY8ba&#10;T5YdrioCxyZLunCkAGZFGM6vESD6HAmrZ1YDrFo6uQEfXwl+3uqHBoC75MBXf12/BOg/AkBXfPcX&#10;Mob8eSK9JFOqNz70k0zm/WF9fipW3jyZ6vVXwHDLvArruwHKlaxWnhfZ9A4ICpkPYO8p3GuvX3rt&#10;T/hee/2Kqus6M01T0d6xyj4ewCaaAcBmsncPDAFi+CR6oee8uB9++AHGGPzmN7/RXraXlxeVvknP&#10;YD2xE/CXUtI+PQE2AmiE+at7AmUCHkJQcCdVA0HnHKZpArAyjms/4BZAai9bKQoMRd6HwqHm04TL&#10;9YqcMw7DAefzGW3XwjuPaZzw8eNHGGPw8PiAoR9WGVxhMxPerwWBj9/+9rfoh4HdFQn0Xq83lJLR&#10;NC0BpVzQtrZiYW0lJ4VKRqmnyJJUcllQCnC5nFWiSufjlMGLiULVpa+zHkeZQIcQNJzds5yTeuMi&#10;pmnCsgQC8W1DcRwcOdF1PfqhYxMeAvDSQ2kNfX4IAbCFAubnBV1PwfDGWAV5pRQ8vXsCAI3EkGvb&#10;eA/bUv6jxKhQTIdTdpQyDY3eQymt7rjDMGDiuIqu6zTaIsYAD4umIZm0cxa+bRFTQlhmhCXQhNoY&#10;pLz26cpnyoKJXB9xwBUn02VZcLvdSMKbyMypkFsP5Vj61WCJ7t8R5/NFwTrlJGaMtxtcv0a6pJQp&#10;T7EUgJ8zcRFFFaJeAwXvhCWu8/RWqCO/27BlFbuUUwIM9JkUYGisUUfUXGgRoqDAZgvYCsiosvQ1&#10;+KsXqO6VDFLaQ8fg/559q2Xm+pzjTp36mWI8DKY2t4BJhqN+XV56FYNxBwHf3M8KOr/m2Db7rVjG&#10;+w+p8aIpAsoJ7NZqi1JJa011v5hiTN/tU8a99vql184Y7rXXr7DmeS71JEt6BEV6KaCq/p1ERdQm&#10;KLX8URiSevs68F7kpjKBpjy9RaWgb7mCyr7FJAaAskpiBlIzEnVkBrBGbpxOJz0mkZ2u7pV5w5qS&#10;VNYqg5I5dsI6i9t1xOVyxvPzCxnrPDyg7zosHDfhfaM5juJ2ChSMHGURU2T5Y6sMm7MOzgjQzZjn&#10;BSEGOAYqTdPCGOB6vSqwA8CAhwCLREAQ+BFAsp5vzgWHw6BATHrxciFJo++4hzQmvTa5ZNyuV1wu&#10;V3z73bfo2lbBYJ1hSZl8hc1z6JgNgIXjMSiXkvpIrTEErNg4xhoLYy2axiGlqAYrMYZNpqRzlNsY&#10;wiofpnxFQhWx0HjnnBWg11mb8zxTFiGD1pwzA7uCYRgwIu+skgAAIABJREFUVvEhORfMfO1+8807&#10;PD4+Imdi9MbbVZ8DkZ2mlGByxLIEMudhGa0sgDR8nzs21VkChdM3bYvGU2D9vATueQ2Y55nyCI3B&#10;cDgwI+0x3kZYazZRLF1H0u7GGr1fnbUaTE7jW+X8CYtHD5b8BiFGZkjJYZSeW1kEchUzBpVNlpIr&#10;0Ph5BGPMmvlXwU39/Pr1uw1ZWPr5iikrs5wzAVA9f2PIOXbd6SvcJOcrWMwwwBJm80tS0435zCcq&#10;54zMDL2B0RgZZVM/KfX8xAhs2EjDLDg5zEreJn03MjhXaXHW85EFtsiy9/p7XyT5vOC0y0f32utX&#10;Ujsw3GuvX2nVbqUC4IRdA1ZwZq3ViAiZCANrVqGs6MsERyb9wjwty6IgUYLmZUIyjqOCNJnIA9jE&#10;Oshx1DLJ+5xBYoTW98ufss+2bTexFfeyNTFvEeA6TQISSb4nE7nz+Yzr9Uq5fobyx6ZpgmUXz65r&#10;EWPSAHrJx6O5HeX5lULSUmssg7QIb9e+yVABKsknpL7FUfs4xY10nil0fhgGHbumaTn0HhoiLq6e&#10;aw+nUxA7TSNSKZuJIUpRd0rD4GKZFxQQ02qN5SiSGaVwDpsBg6KGgddCElNeVBAm9C1327b1cM4z&#10;c5HJFCYsm+xLYUnbtlGjHbmWCXSdYopYuFey6zuV2k7jhIKCLGyab9Z9WoNkLC6XC2IIyvgJ8Ewp&#10;wvO9HgNLh30D5wmAL/MM5KjjJs6sYQlqUnM6HXE6neC9x8imR23bom0aFAC326hjklNC13copaj7&#10;qfbReqv3jbUWDw8nHI5HIIaNS6gB1HyoAPo7qgoc8s8xRmb3WEaq7KHdOGbC1DEe0v9nYL4QEP9K&#10;UVmB0vqZ/WSZz09VcmG2EmApMwNDt1VEfPL4SmZMulUcKGOZvwRNP398wtrWfYrGmDWuI1fA840e&#10;wE8dfi0NFZZXAKhcd8nkfC0FhjKMBVnhci4sLS0k+bXW7qBwr71+RbXrAvba61dax+PRXK/XAkD7&#10;+2qWsAZqxJqspiYy2ZKJueQVinGKMFPWWpxOJ2Wu6l6+esI/juMmlkAkqsAqTxPWMHLUgMhS5bhr&#10;kCr7r1mjWpYmPZPiqPpwesQ8z3j//gMu5wtyKfjmm2+0B64UAp+324jz5YJ5mpELxW3klDCfL9qr&#10;KBPJkgumOBEr6inbzjd0/gKkRCoL38A5j2EYcDo9wHEench0Q1h0jMUUZBh6zgz06Loe4ziSO2Ql&#10;C43seikAw1gDk2UcE8n6WF4pLojeeWUeBRTIPUI9Z44B5UQumwYYuoEZMMo7LJmyA41IClV2aGHa&#10;Bg2DLpkwhxAI8DAzJ7JT5zxyXnA4HCqQaMjMRnoBvbCYdI8MPcefLKvLZ+MNQkjwzqBpGwX7uVDW&#10;YM4Zx8OAtn2C9J9Kz2XXUX7gON6wxIzGOIqpeKaewL4fUFKAZWBr9R40mJaAOUS0MSMVAweLUgxy&#10;BlIG5iViCQHeOTQNyVZzymjbBoGz/1KKGgFzu95gDAHFvh8o1mQa0bOk2FkC8tQztmYQqiqR9I53&#10;BFRZ4xy4yJmUoYKikrKVon6tDnN9s0pPwUcnvYw1SKn3LwDmC7gQIiGl556/D4xlxaupGL1y98eK&#10;wowpG6moqTWuX/j8LwHPeuGtNt8h+W5lzlXvZiVVla3dHovZvFeBZ67dU7EhHA0MSXiLQTHrfUDf&#10;i9BrbQ1JfamncAeFe+31a6odGO6116+4jsej9hzeyyzrfqHaWfQtQ5rT6aQ9fOKgKGHizjlcr1eV&#10;JonMrmYnazmoRF0AQNd1aNsW79+/3/RsyfYy8a/NKOr+szpKo47gqCWulNlHuYEGBv3Qo+t6PD09&#10;wXvqGey6DuPtRqxSpMn87XpFPww4DAc4v2YtbsarADllhBI04mGeJoyZ8hYJhEcch4P+vBrXeI37&#10;AAz3mzkFfjUQvl4vLP+CbmusRcPjMs8Lh40TCxhC0txEzYnkCSRNMEk+V0LRRYK2bWFZtppSRNuR&#10;IYr0k7VNy46mdGwtXyOa+NPE1jpHgJHvv8T3XOM9HJvq0HWxDPwtlmX9Z0ru0ZQoxsL7Bm3TwIDk&#10;qtZauM7BJLr/CoMeuSfaroWzFvO8IOUEZx1STmi6Qcde7jEyB6Jtf/zzjxhvN3aXbVlaOuP0cMJj&#10;KWh5cl+MQWaANgwDLD9L4zjier0gNC2xqNp7yONiDGDJwTalRA6pKSlbfL1eFRAugfI6nXfoe5Ia&#10;C+NV92QaAwXAaq6yosMVg7zqDUT1rEP3JfXVbW9V1ZJzeUbu+5bNpv9x/bCNK+YnqsJQGwmtWZHV&#10;KmEtFSDkP6wzQDHbFsI3DuevLVl4ocHlXsjqeGA/cYaK3e5Hoe73rMSxBrBYx9JaYphzBT5V4s8s&#10;q3W2usbVJ5jdfXSvvX6NtUtJ99prLyzLUur8OSkBXDUQk8m5gC2AJqwSY0HMVVplfJwhKECt73vt&#10;lauZw7o/sM75k97B2gFVjqHuVawNagQA1pMhkWjWeYUiG5zGmYArg1aRUaEYhLBgmme8PL/g5eUF&#10;LUspb7ebnhM4u25ZFg1m79pOjyflhK5tEdisxTcex8MRbdsS6xmjgmCIpDRG6hUSh0+R9jFzShNq&#10;c9fvJ/1Khp04CXz5aiylL6+wZKyUgnIHzEMktrdrOzSNZyC2ssT19Ykxwpm1V4pYZgqxFxAL4BUQ&#10;IFaUr01OGnivMQ+8f+kltY4C59WEKCUFm5K3KAxsKQVN28BZh1xIlhuWoGM0z3S9pX8xhAXX641A&#10;YtPAWk/HXhi8F2Doe8xLwO12w8Lg3TcN5mnGu8eHSqpMvYqOZcQCwKX3kOSpFHtBz5hFidTjJWZN&#10;zhrkUtD3HawxuI03ZlANSXFTxOPjA7559w3JhkNi2a9Riad1Vl1JV0bLvPUHICx3LRfV30lEymek&#10;pPbzPXjrfbdW7WBaOyHfbyevf65SMRULLDLYlYUrXwMM3yyCXPlLUte/omoHUQHubzKmcpzm9XaC&#10;5UouFctZM6H0O1moKqUgxIDIUvi2ackwKif9bkEpyKWYodtB4V57/RprZwz32msvtG1rxnEsbdtu&#10;QJT03YmxzD2Yq4GaMkUsB63dPwFof5mAPOlDzDnre2QbYA10l/dpfEMIHFw+ch8Wgcy2bTW2AsBm&#10;sim/r5lEOReJxkgCGkFh5MhgOaXFxw8fYSzJZJ0jcOEbT7LKFGGdV7YGAGKK6LpWQdif/vRH3Jxj&#10;MENyRudWOak1FikmXJcr5nlSGW7X9ei6Vo+b/oRKPft+YEAdNzmSBKbA/XoBlt0t5TpIjyIxUkCW&#10;XiOehDfcM0nXIXGOZIS1Tu+HeZ5QCuUI2sJgjeM1rF0n2jGuoAWQxQYwKEyIMcH69bpL/6ksRjRN&#10;g/P5DGu3+ZeyP3m/AA0xFZLr7wz1e97Gm0aFyHYpJfjGA0WMXGgMb+OIZYlo2haHwwF/fv+BATnJ&#10;oZu2Q9s2aNuOHFh5QUP6+oiRTXyedY8s/X0ciX20luJDjgMBVO88kktwzmh/Ji1Y8DPGY9T3PQ7D&#10;gV1lExo2iSGp8GosIosqK/218k4GQFHwVCD/I8dK4bRUg1j9If/l/MGvWF7eLkrc9e+9ARrr+txr&#10;un+RT4pUVl9gF2BT9VgaklICIDnl5/e8AsrP1ueP0dQAXUCeyFxhkPJndlFA9N2nPkpYVWFc9VkG&#10;gTwUlQbL5yv/yOxqRmKmmCD1sEdS7LXXr7b2p3+vvfYCAAzDYOZ5LsK6CKvivcfDw8OrPpl74CU9&#10;hgIux5HkkgJYnHPaHygSUjF7EZaolpIaY3A4HDAMgx6HVNu2GjUBANM0aQ5ePdm8N8wBVqaiZj9N&#10;41ByRrrb7jaO+Pjxo/abUX8buXrCAEM/wDuPcZ5heKI3DANLEj0bihj8wz/8BwI0bOog5yLMX1wW&#10;GOPhvYNzB2X9rKXJ27ws6LsO3jdoGo8QI2IIiDGwrNADywLL57RGijgdd5EHS5YegS+e9la9hM45&#10;tK6FGK/I+0XKmLNFygQuvffo2g5hCsworU6l0usmksb1foFeI/JryYhh27eqbGVLJjNN28LAILDc&#10;M7HroveepakZISywzmLoD3pPkNFPh5ITrAFQEsD3a8kFMcywpqB3hXIDF3rdpAW2JJhYUErE7777&#10;BtM04RYSGQdZ6qGNKHDGIMIw6CPolTJtp1JmZmhyIXOarh/g2w6N92jbDogLUMDjmimGhI1EiCEM&#10;6NpWn62UI0IMEDOgEmgRJVdxFcL4SZ+pgENjzCvZpgIWQHvPtpzTigxXIs7AlErG+Jl6C9zdy0u/&#10;drtPvJGOidiulUmDsJV3wO5egvkJ4LcShV8Afl+SuvJzLyBT4yL4kxWQbwlDBXF2c7HWvygPzLL1&#10;+jrW75CcRWPo+RbTG+cc/16Nu0zX7NPCvfb6NdcuJd1rr702NU1TEeAmIEqiAEQSV7OEALTXTCpX&#10;rIUYxFhrNe8QIMmpAEgJ9z4ej/p6rEBALcMTUCeMz7IsekyyXS1HrAGsGNLUvYkERLw6MsYYYUCv&#10;X65X/PCvPyigmjlnzzvK/xP5Y6mOp+s6zMtM7E9KymjKn+LKKeCs73vKLyyr8+rKmBG4ev/+Pdqu&#10;A3g/wvidTifqSbQW5c5ttQaX8n6RADvn4BnMXy8XGOfQtI26qIorKpnbNBC3wxgCObJiZdyWsOBh&#10;eFALfBnz2ghE7g/pqaS2quqaFFAcBjOwAKh3kFk6+Z1MfiV+oPENmrZhNpOBEEucnXNkqlKAaZ5U&#10;UuebBl3bqiRzGA7wObDktEEpGdeRDHD6fiCGlNmWaeYeRE/vSynjervBGM+seubzTMgcXdF1vcZg&#10;5JxQClhqSs9QiBEtG/YYYxBiwOEwwFkH64BpmnE4DCw9pZ7Jrm3x8PiAvu/p+QBRsCGsGY7EnBJj&#10;a21lxILKDIgRVIyx6qkzW+BkKgMo1CBijasAthL0+1olztjco1Lai/pGfe41fY9tVFKZszhyrmBx&#10;u/0bWYKlvJ4NVVLOLwPULwDDXF6D0WqTtQdRrgmU8SssIdeDujtGYFVakLx3ZXlVWipqD4jEXhj8&#10;wvejQcnFdDtTuNdev/rageFee+31qsZxJpsKnqV455Fy2vSy5JJXG3ezgpKVraKqgYbIVIHVCXVZ&#10;FhyHgwILASfX2xU5ZQyHQfuHZL/zPCur2HXELK29RFuuA4bYI5Hq3cdgAIB1DWKiEPawLLAcH3G9&#10;3lBQEJaIy+UCY6g37nA4YRpHnbQ2ndeoA4rrAK5XciodDgc4BlFr1iNHQbB0VcDzNE2IiUxRSsks&#10;pzVw3mFi6exwOMBzrh+Z+3iKZjCrmc88L1jCAmfJoAQggEAMZeYJqNHJb+MbxBgUQHrfoO87Aj7X&#10;i7K2MucUAGQtGdekQvmABpwDaYAYAgBDDpuBM/9yIvaMexDJ4MUgLJGBa1aWtWnI7Caz0Qyw9pMS&#10;q7ZGOTw/f+TPWlk1YWdlcYNyNFs0TYt5njW2I+eCjs9V+jgzS3BTTAAKS5GpF3HtUyRDH+c9liS9&#10;jfyspIxpnoBiGBQD65y9AIWBGbuINq1R0xk65oJlnuG9x+PjA+XMWYu28yzljfjNN9/AWhrfvBA7&#10;Twxh5DEzyqITM7SVWN732RleGBEAqD2TpWjmpsgg701kamD4Foi67xH8EtC7ry8CQ+Oqc6n6KZV+&#10;+/z2RcBu9d/6D1l0AMCyTL6vsnx/fCnHkIB7/f1U9xMaEAuf2Cm4bVr4xiGngnmZefFo3b6WpNbX&#10;Zu0DtQx4sb4fUFMeGpLC36kGuRTTNV/OYtxrr71++bUDw7322uvNGse5CMhbV+KLhkbXkxzntvEV&#10;tUGNAKK+76scvqzyUO89ckzKlgnTI3mIXddpMLQ1az9ZYFOPxjcKAnSCVE++AAVJYsixmVwB2uND&#10;jpOZ+v2uV3z48JFZPuprlP7Cw+HAQfbi3irSTHFgpXiLpqHeQ4lbEDdN6u3bjpmMV9OQTNY6i8TA&#10;cFlmXG83pJhwOAwYhoMygcQKRWbwsrpxekegJ4RFx11mi/S5RcdLjIN4kojCwMtYi2VmAOodsVIx&#10;wgDat5lSQswZ8zwjpsiRCfRZXd/hcDhAMv5SxTLb6niM2bKMxlgFfsLE5ULnFAIb7ziLyIDT8MRd&#10;wsNlO+nJpG29MpckDW7Y7GVBw2ASkPiOgmWZFXwfDgcABuN402MrJa8Ou01XXceMGEjqaUAh5jkV&#10;XTApDPxI1kfbT8ttlfmGAO+Fvc0MzIC27aj3MCcYFPzd3/0dmpaYbpMWZQE3AIE/M4SgQGRjcAKo&#10;xHHdlhYO1KSpSOwF+FoZ7XkrInW0W+D1Fjh8zWZ//v2f2vatMnCopZXr7+W/XwCG1m6kniuA3/5O&#10;ZNHSj0vjtJWqf+oIaW2jFq+u30EhRMrFtE5/L6oIaw1SXBfeFJTXgE+Pf3uesv/L9QJrqC+68Y3G&#10;0PCzY/rWfeH499prr19L7bqBvfba680ahs5cLtcCsFmIyKGcgwGZKQDQHr77vsPVcGN1iiTg06jp&#10;jBrZMEaQ9zem2biSqkysUP+UdRataUkaxdl8VAYw5VUPVeObdeJssDFqAAwaPp6UEsbbSPECtxum&#10;aWK3UGFeaLIuRa6hCV3Xcl8dsW3q9smyQgEp64SPDXCwTvQIWHo0DTliLmwiI+ylsxbZZs13JOBE&#10;k96u75WRILDt0LQtSs5YFs+MqSdJYylI4kDL5hMiNbTGoKSMlLOCTQFM4mxK0lUyoYExiLfVhbb3&#10;/SZ83jqrrErONEl1zsHAqGkOjdHME2MLwOhCg0hYvfcwmeIbmobGznmHxS4KNGEpoiKXzP2UBssS&#10;4LxDCVEn2aWQ+U/DAfPWOlhPQfXzHJBZpipsNDGdGZ4jSQQ0LIEcSud5gfEeh8MBfdfDWAPvLRrf&#10;MwjMcE2jPX/LEhAWYs3bhnoUHfcigkG5c47zGTNSjIglUzakpXHsuoZlqRawDpwWCWOdOooCUHmh&#10;E8lz9XxvJJY58zarbFNf2wBD+gvDeV5YeA267oHcX8oQ3tdfBBxVSrlGQnxpBVz7p0U6q2NoZCll&#10;+35+RgyA8kW2kMF2vac7EDccesSYqG+0rNmfcACYTVS2tqzfrykn5JThvFu3qSSrcj7LvKjZlbUW&#10;jnaMgmKOvCi011577QXswHCvvfb6TJ1OR5NiLrfxhlIAC8Mr56uUCTIhQdXLUoHCnDMeHh44qD1s&#10;oiek589WAEUMOBQ8xNU5MiMDyZDJSlkZGgDbyV8N/gCVWL4lM+UDJ+CjPxY6Jo1wkKgDA2M8AWPP&#10;LpQsQZw49F562ZZlNe+hMbKwlpgimbs6a2GcYzbSoW2dsnDS1zkMDbquZwMgYgClT9IykIoxEvhm&#10;J9kCYBpHiEusAJxSgJQiIrOJIoXMSSSe0P163/DPUVkuGXPtg8oZOSftdYwpEngvxOJJv+E2hmSN&#10;qTDWwELyFdd+UO1TBF2HEKKC65QyX8+1Z48WHLyycMfTkSbMbkLTeCxL4L7OpCY8y7zQhNk73F6e&#10;AZbViYOkuOBqjytnEkruYx8jliWgaUZ0hyMB91JYpkrXoe8G+MbjernxuTl45wBKJSEJYt3DZ6y6&#10;qoYQgFIwDAOGvuMFATbm6VtM04RxvKHrOzwMvd63tcGlPH8COuU9ep0ZAIWU4HThhNgnMKgspeh4&#10;6/MBwDAorCXGn6rauEr+/Gpjma+oDSd4t9+/5FM2ioPqnIQBp2e3qCSa5NSW+n8/U9S/XHhxi8G0&#10;LBAZi5zoNWcdfONhLRAju0MvWeXZtWRU9pdygkeV5VpJSOU7jgyTLBqOdWFgaY7DDgr32muvbe3A&#10;cK+99vpsOW/N7XYrMgkSZmydYBZIztk9IJTfzfOsDo0y4RYpYinEvnRdB9d4mGz190rOGQPjVm++&#10;VDFyxmwnniKJY28FnSzdMyH1xLRUksxxmrCwq6iwX23bqIyUmEyaP4cQkVEwzSw7ZJYtqJRQTFqE&#10;sSLQQaYsicHiynaWAp2MC0ByzuLl5QVd38M7x72CSaMJSs44Ho8M0jLnBxrEarYu/XPkaJmRGUzn&#10;nIFK7ms59oCulVPTC2WEYdB2HZxloF3A+XpuM1k1lkBHYYkpscS8PwMU6YHznlnAFrXEdR0j+rPt&#10;Wu73A1JeI0+o79BqX6f2lTEtU1gCeDgcEMKixj4iWZ3nBdZanB5OiDFhWWbM88TnS9eazH7oeEUa&#10;LT9TwHyDtmuVES/JY8kLcgyI1sKagseHIwND6pmc5xm324jb5YoQAk7vHuh6pOq6///svVmzZNl5&#10;Hbb2eIbMe281hiaCoB1kBCXSpEhRQUmkFKZD9otfHeEf7rBlccRAAoRpi+zuqrqZZ9qTH77hnCw0&#10;0CDRIIDQ+SIKXXWHHM6Q2GuvyQLWOPRdxLLMSCnBOwPf93h5fsIwDECrGMaIkvjctgbD94SCPGuw&#10;pb36ReSMx6RYBSoc1rNv8DCD7z2aMTAfMoEQkGjlEv7cke7DI5v1OD8do6gSzQ8R6kOSy48ea52C&#10;3MrvWRQKArLk3pcaF1UfWPOFj08F9gbGGRjpi8T+eSXsungxc6rKfAdvkA6pvY/AnjyDXpJEm171&#10;DwB3HEZ+n+oxNGN/9hSec845Pzynx/Ccc875iWae57azVHuox8527B8nH1ZaLMuizBFVOTgNErnf&#10;7wghYBgG9ZXJzx4L6Y8sw4cl9sdeu89jI45MpvzM8b9oDrU1LPOMTz/9lBifGIid0p68puxRyQUw&#10;0CAdAcziSdu4G1GAqfjRJMREQBofLfjg0aqEzUCltsIMrtuGyBJcej7pjyxcE2JRK3kYKbglcE1F&#10;4STY7nOP4d6tRzwTsW6GQ2qEyaLXLjUAcj52+Z5BrkX8Spw2ShLULW2aRCsS0j01Vjx2xKTJ65dz&#10;yyeGfGycAGqM0RqVyD2RwQfESFLNI2sqQTYSCOSc02AWOp+FWN5a8Oajjw7vCwyImspdY0fVEtM8&#10;E1OEhpILsy+AsdT9GILUfBTaNGAZrSTdGkuMofOemCKWjqaaYaxBThSA1MUIHwKDfapbIL9YRakF&#10;3/jGx7heLqi1wDoLZw8pwa09gj5AGdvjPXCEMrYW+BCIzcTexyiPKYm4h1MO8SOS3/PzlxLamXgI&#10;PJEnf2Dvf+qVyEHOeXyN+rUfD9wqs8RHMHVkDXPJsLxRYJXxLnyP7ME0P/Lx27FCBg/XuIFh1r4+&#10;BAeJPFRYeu+8emmNgHiwl7bsG2UkhbVaSUFvv6lEFeYEheecc86PnpMxPOecc36iGYbBLMvSjszg&#10;57Jv7Qh6wIxbVECws25NaxskFES+f2Qdj6X3xzkmHYpU9MOR3zuylx8CJPp+YxBmcblcUVtjeeWM&#10;ZqxWa+RcNEjmWMCunsEGxM4g5szl81k9fRIRT2yO059vrWFbN4hvzYCAYYwdrHXENgqY49cv3juN&#10;5jcGznl4b5jl8gzMiwJW8uVxKisfe+ooLHh6fiIpm3MgGqRQJx4nJQpAPcbiS72CLJZF+ruyT0rY&#10;lS52KLkok0vsHrEhFGiDDwDqDj6FnV6WlY6xc4iNahiojB7U+cdAz1mH0oCNZZjSmWmtJaDPNRLO&#10;ExDvGLAKCN+TXh17SyMAAplSOD8MPaR6RUZ8s8SOL+r7igyonSFwkfOKkgFfKPjGOw8TLFAcMXYA&#10;EI1WneSU0ADUklleTefb2f3YeOeQMjHCdO4MagODlR0l6bUn90MtXKtRMbBUux2YVpLWEsspjyXq&#10;8V2GfShu12c63H/SH/g5uOmRNfzxwOoLw2ceWGL+2pFB/oKRjRFjAAurPZDyEeEqS3EN+D5uEDBq&#10;jEFpXxA+U+l8lFYemEhh8NZlVbDtvEPXRRgAb9+9xyeffIKvfuWraB3L0vkz4ygbzTmrBF9CZrz1&#10;eowlOKyhmevw42Wv55xzzn/bcwLDc8455yeevu9NSql9yNDJv/fkxUd2ThJGxd8l4PFyueD5+VkB&#10;4ZF5PD7mEWgewZ38+8Pvf/jnR4FLGe89pmnCPM9Y1xVSq0H+yI7BIIXTXC4X/ZkdyJIncEsJT09P&#10;LDcj8OW8x+VyURCcUlLpm0gnBWB5V/VnduDMMk9HkRGtVgI+IKbKGiqir7UihEiF6jlT1Uar6Lpe&#10;vXECZnMuMKYo+HLWYisJOVONRBcjWqAF51oX7WMUthNNQnQIdK1bQuwiYheZqdyliwTK60GiWGGs&#10;RYwdQvDK7OkcFvKPp+yxgw8AAxsBybu8tHB3nw9eKylKzkg5s6eLUmdLrXh5fkaFMIX0hHKs6BxQ&#10;+m1ODTklmBiVRZbr+/X1PUk7QcmlgMHoR8AY5JQwDJTMKum6rG2mipDWsJWMVmnhP4wjWm243W7I&#10;OePpekWIEdM8A4Y6Q6W/MKUNbnR8TOxBOdn0uEhgkLD0R0mztRWtSShKYwZwv8f0eB7CT1S2qf99&#10;3Bj64BTyecoMtD78Qz9da8ZPM4/hM/wfw/9oX4wNdZNJpJiS2Mtf082q1mBN3SWxhq7JD+s4fvjx&#10;qX5GNllEOuqtZ3bfK2O8JQrq6mKHoR/w5uWNHv+HRNKD3zB2UZNwj8ekHiT3AMz1coLCc84558fP&#10;KSU955xz/tGzrmsTQCgMC7DLOD8EhgKgHr2Jj/Kyo+xN+v6E7REJ5fHnj8DvKDcFdpmkAC5hvI7f&#10;Pz4PWsA8z1iW5aGoXIrgZVFWasEyz5jmCa029H2PfuiRWTZIAIcqNrquR2vkJ5Muu9vtFa0Bb968&#10;UBUES0RFNptS0lL0ZV2wrSu6rldwY6wh2WCjsnkJkIlx97jJsRYGK6WkDKhUbSzLgq7vyQeoUs1y&#10;OJZWgUdKGQOHm5RK0lp6Pk7cdBSgkzNJLD0nYKacWLZplJn0gVgMAV7EujUsy4Zh6BnU7udefIBd&#10;18F7r2BdQmli7IilXBfuRfQqY5W0W5HGBh/Q0PYeRPaMlrqz1DkXfPbZp+ovfX5+hjHkJaV+RALT&#10;3gdM0x05Z7y8vEHwFsuysqzXKAAXwGatRc5Zr+MDk8/fAAAgAElEQVRpmliWTAm2S6JwHDTABw9n&#10;PRTUWINxHPjirxiGAd/4xteZBRag4Bm8e+6eJHl23/dYluXh/uEHOshFG8pKIT2ygdDafh/WRtLW&#10;PdzEHMhJ8fTSfVjqfk8Rm+mVTf5Q6ii+X/rZH88IihT2R4XWaI8hdoupfj5I9+pRKSAAUJ7f7T2I&#10;jwmk+waOUW/1LqEVn5+cd5FTf/g6SQUsmwIHqSdF+ND1V/bHxOf4ph/qRvAoeTXG0O+j6bE9+ry9&#10;82YcTvnoOeec88VzMobnnHPOP3q6rlNZKQB89tlnunjrug7DMGhoh0hFgUcwJ987BtHIn8eFtXkA&#10;dsfHOHoe5fG1J+/gsxLgelwsHYHq289uDDBWLMsMax3GcUQIEa1VbFsC0HSx7KyjIAlD7BTVQbg9&#10;sbInlk4A37pSSXXfD9i2FfO8qGwyBlqwxRjVGzfPE263mx7P19dX9hWRR43qJQx8kO4zXqsbC+ce&#10;GRxrHZoGyxAr632gMvS2d/cdj5+s/+U8KJt7YOyOgP52v8Gx77Gg6OqcjmlCCBHOUQqrgHLZlnTO&#10;o+/FK9r2pFJnEYJH1/cMap2G4MhxFfB/uVwhPsTWOF2VEx+NMXCRGJucsspaJVjGWoNN03INXl5e&#10;cL0+8Xlb8Nlnb/H1r38NKW243ydYa4gVZrD39u1nuIyDyjIFZO4Em8XtdkOMEdfrVYF/KZnlvw6W&#10;JazqL2PvpSzyc9pQWP7p2Y9G55rZeRisa1YmuzXuA7XQACU6X7tPkKo76Gc6N+z3ktnDaRoaUIBc&#10;CqUGOysCyg98ePSg1ljAHRg8PscCiPS6aAcGEvvvf543WP776Gt9/L7Mw+8L+EODhCjvTyXeVf4+&#10;vmAMSUGr/KyAW35vEv5ylMfSZ9Tje3NGko+ZlTScYsxMcmsE7JxxcMEpsN3fh3mQ5wqILXn3mpZS&#10;sC4rSiaWv+s603dnT+E555zzk83JGJ5zzjn/5FmWrZE3cGecvPfEMPDCOW1JQxMahzDsXYbEcr17&#10;946kVRzQ4r1nNqupt0sK0WurqKWw14pSO6lbjxbJlF5J3W3W7bJVioynBZ615sCMZNxeZ1Rm11Ki&#10;3f8QAjNum/rQSt1BxfH1EaO4+60svy6VpLaGvuv48RMzM1SvEGIkD2Op6r9rDdi2FaVWYh/5550T&#10;AAdeZAvzI4C4sbzTPCxKj0AFgHo+ZcEt/Yx7qA+DAEaIiVm2wkwbAViRrwZUAw1AoTRWoyxV5q5C&#10;YelSTgc/I70WYy13K+6F9NTbR/H9wqalnPR5cs7o+45fOyVxHmsvpD8z5YTgPTJXn8imgAQGAQYp&#10;Z5aiklS26zqWDe4gtO8H1Mp+S6ngaMA4DpjnWa/v2mgDQdhbYJemyrUfQ1AW11irDFfJhYNOpBqD&#10;rt+0bXQca8bLywu+8Y2P2XNIDOi8FvalRjjpQzyApqO8+4GJ4vvKGWG0DgCtQRM65TEcX1t6DWIH&#10;biIVlW+2wxVXGdBD7plSIHUKxtJmxo+bo8T8CBD392hV3nr8HXodO0P5oRf6J2UMiYFjGbTZ00CP&#10;ioX9gR/ZSDkMwsQTW1t3JhPUk1kybUzlnOGDx9BT1YlsyPDL+SHGEKANGDme4j9m1t08Xfoff3DP&#10;Oeeccw5zMobnnHPOP3n6Ppp3716bd57qJtiXVUpBZakj7Y5Til/mxXQpFT7I3wuGcdDUP6ex7bTI&#10;sbKgbXtSYuPFKkEhBjfiXTRVgZMsQr33sM7BYJfIzTP1wM3zjOB7rNumwLa1yh6vpEwKLfIbnPe0&#10;sLcWmYHe5XLlRacBQJKuyotl7/eOMZWw1gpjK0rKWJYFMUZsOak8MMYI70eknNFqxTwv6DoKQpEh&#10;5qwi5wSAfIYwBjEaWHgAVXsVqeCcQGRKG/phALhawzmPZZlVIle5usM5D+cJAIss1fPx8T4gZ8My&#10;Yg/weUkpYUsbgYpaGeBbYjkEdID8XwLKpCIDHjCGA41qQW7kwSul4H6/8eYDhfoYY7QMPISA6/Wq&#10;YGxdFzSW/lJ3G21AGAAheC76ZpamVjRUdB2B85Q2Be0OFAYk8lWRqOacjl1wmOYZ4SDV3HNQdogR&#10;fECpBdM0aRCQ4Y0K7xzWjTYfjDVoqaEakjPXQmDYMntrvcMwjAp8U0rcgdkp6w4GUcKmhuA1HVWu&#10;mw+Fm7UUBuMH2SWzw44BjSTO8lujDYzDY5jjf+Ve4GOgElT+vrEWBjsDfeDzfkhiLl87AsMf/pk9&#10;gRX82gBQxQbAsk3oazjukjw+++cPgUGgMV8q51d+8ZG5pPdufsh7afZ7gCWnx+tDZM2Z/aYCJh/A&#10;/I9gDJ1z5EMEVCLdWjN9PJnCc8455x83J2N4zjnn/NTz//zgv7a+7w++tWM4idGFze493OWItRYY&#10;lY7ui06AFqXWcb9fJRZJFppHdmKaZwVgWnPB3xcmkDxUVDtgLEtA1xXbuqLmhpUL6UMIMABSzjCG&#10;GK13795CfG3CahpjOGkyI6eKEDxCiMzWtQcfIwCVHuYDIBOGUaS2IqckVq0qy7Rt22NfYCNgJYmn&#10;rYEBIqV1hkhSUQWzfHwBCgK5Xp+wbisMaFE5zwufj0evoTAhKWVligi8exR+7845ND6XIgMG8OA1&#10;c94h82OILFEAi/ce87yodJEqF8D9cLShEELkY0dBLs5ZrOumTFxtxEZ6TyxwYs9ebVX9bXIO9sqA&#10;AgGmy7bC8Wu31nJJPXkAL5cRy7Iyg1w1SMUK0K97YEurlTYDJOiHQ17maYZzDuu2Yl1XCGvkvcfT&#10;0zMMGkIMQDPEWMMidhFo4okkxi0Gh69//esYx16vrXVdEbsR4jE1xmjI09GrewRTH3qA6wce3F0G&#10;axRIymKhHYCXsIQPCaNGfpYgl3joPnxOUQAQu/bjw2d+VB2NMof1EXwqE8gA7UPYJmSnsm7uMXzm&#10;+NPCGMr3ZYMK7fBazAe/YX74d2UjQgCfNVaZRbkPhBVHg36e5ZIf/YWH1yKvX3yc1rI/sTTTxR8f&#10;iHPOOeec83lzMobnnHPOTz2/+s2PzXe+/f3m3I0lfZbllw25kI8whqDJloLppMDceQ9BheodY7bH&#10;M4BoB2+gZSknyUoJLNZCj+OYGZTAiGA9M3skVdycRSkVK6eItlrhbOAFLpBT5sUbAYplWZBSIkBh&#10;jcq2RJoqYNFy6btIBAWgys+s60qpmNbCq9S0oRRiCsXzBlCwDLCzjQDUj3ksWJfvxShsLR3XvapA&#10;fJGcgugcPLNXaI3K7mtF13cK6HeGTAA5hZqINFSAhgBEY4BUC0wz7J8jkCuP45xF4jj9UmmBDAdI&#10;T6AyzHx+JTwnWA4uMQYx7j45Y4hxTswmAgQi17ogsXS5ci/fZRzR9T3meVI/nzCt8lytNVwuI+73&#10;O15fX9H3Pbquw+VyQUoJy7IQmLUSKmOJycTOCAWupVAprjX82qkH0nkCnH3fU9hQ3ZNYS6ENCFcd&#10;rHG0mcJsJ1iWLCDNcpDNsT8zcHiRtXR+cykaOHMEZEfPbqsVe47vDph30LwHxZC2V911KhGljR+S&#10;gkp/YuPLrj3gFwIvUtNA8tFHgPNF83mgUP6tcvPDz8n3LMtl5TrR7x3/x3zxSyDZroDO/TPHso/V&#10;KpO4p4U+Ph99VpValCXlMFhWNVRUs3cdNj7+Ig/9oqmc7Mtpp+b5Onzh75xzzjnnfN6cjOE555zz&#10;pc3ffv+/tmOCoCysBfR470ls+QGj1vX97ss5enkchavcbq+QxaiEirRGKYiVQY/IBq11ysw579B3&#10;HZZlJe8bsymtUXegMQZd38EZp6EdErIBEAsn8k5hNGHIySNSRWJmZLH8yKjoQg/A7fVVmT/vA4yB&#10;duc9PT1xsIplVqpQGE0M5NE8+KqO0jsB4Ls80aqEzRiRoTFraSjRlB6TOvhY7Up+TCvPnRWAKwtl&#10;LfnuCpXWez6fKj8F9kXsQZtHIJ4WulJMn0um13EANBLGQkANeqxFwug47n/bSMYpTJmkkB7DiYT1&#10;O/ospW5D/IjyZ68PAZ9H8nSShNhiXqi/8uXlRQEnIIwabRJs24rGYTkiuzwG2wBAqYV8sNirD0ol&#10;aWxOGX0X4T11SAoIEZ9tqRWOQYz3Bh9//DFq45RfyxsZcMrUvnv3Du/evcM4jPjqV7+KEAO2ddN7&#10;REDKESw+sF/K4h08cmAP4QfMoOXrrNRy+NlHOaiUux8f7whS6SHLB7LLfT70Fx6//sAYHsKk2mFD&#10;RrzH/JIfJK3y96I7Kp/PGErvoIA19Q1KN+nn+C7l80Ae5ZiUq35DPj7eB2Yj636MuBvVGmBLO2v4&#10;eHDo9cr9kHM23/j4q597HM8555xzfpI5GcNzzjnnS5tf++8+Nt/9zg8aWtOFqAZt1KqF3UeTjzGG&#10;wQj523QRBllINurd4749NINcMy2qOckxdhEANDF0Sxu2lUCYNVRKblZa2HaxQ61U4O6cx2W8YL5P&#10;eH19RUobxnHEMPQKUC6XC0rN+po0OIJHgmqOLGhKGzGE3EdoDCVfhhC4NJ3mcrnio4+oBkFYIGHP&#10;HDN8xVKqayn14Xit66IpnQJ6pNZC5KOyIE85U+AHk0DLuiKyJ81wuqLK34yFc3t4jAAx7xwyL7or&#10;L7idMajVEKvoOKznEC7TQN1/wzjS+awNJtGC2ToKBHHMIMu5DJzSmtKGxpK6VBOs2/ss9/cdEYLH&#10;tu1MKsAyWwajUhdCLOFMtRmH5FjnHLacUEvBPE/8vA3X6xUj+/m2baPf8R2WZcEnn3yCeZ4RY4eu&#10;ixjG615yz+8TEEa2kbTUOgJ/xmCZZ6BR3UnrhO3aA05aA0oBmnUP7xfwxNI2MBCsKMZgnhcNBRIQ&#10;UmrBvMx4//49hnGAaw7NtQdpLSxUKqoybWb0iHUHs3yPQKoRikEBAFMfAKOykm3f6JEKB7LZ7f16&#10;ksBZW9lf0+fMh2EzR3DfWqN6j8P9WTLVbBw3C/jqBjgJtNFff6Lt8eP7AV+7ArL32gg6Mvvz4EFm&#10;a51VyaccQznee78lJwHD6GaCyqrltTwwt3KAKCn6a195+eI3c84555zzY+ZkDM8555wvfb79ne83&#10;56m6oWTqw5NAGWERS8kIIdKivRbdfZfkTgo5oRTLGOLOBjnL3rOd9RBGEQBiFzEMA2qpmOf5UM6+&#10;J1XCgOsjejjnsMyL9h3K4q3WorLL4IMyn7SQ3mPkL+MFy7JoVYH05JGnkJmnecblSiX3031SCaDz&#10;jhiqROBPfGHy/VorlmVhGSjJSuU9SAG61CBQauley9EYnDvrsK4L+xGlh8/rgj/Gjti3GLRLjcAr&#10;eZ8kHXOaZhhrMN0nDEOPUisW9gZer08AwIB1ZWC7p74KSPbO4/p0ZaBW9OecI+klMXAbDHafnLC/&#10;DU3DbOR62T2XTdlG7ym9NXONyLZt6PoOrTZM04QQAsZxUG9XztTTuG0bnHcEZAxVcIj0NnZUJbLM&#10;C+ZlRhcjvA8quU05oe8o/VGuOTlumVNyjdnTeIFGQUyAVgwAzFpyqAyxqpGZdZJqxq7H09OVAngg&#10;HXgGDXv4j6ShbuuK19srXl9vCMHjVz7+FXz0la+g1v2+aOxR7XxAiFH7Ih3dqmgVKCxr9I4YylJ2&#10;Fk8Y8vLAkNPPpJRRG33Nhz20pVb6cyQjh16Ydvr8kL87B3gPsK0T3KaBWoFcxFsIArgADKm96fcr&#10;+Lgb/RrAigDeCylZ6mc8d3SSJ5o2EQDjLF9TIBl0peeQ912bsJVckXLwArbDmxGpMfke5f1xkq6x&#10;gDPYNkrk7TqL223VwCfZFBD1BEmpCyf40mfi23fvzDd/5aMv7fP7nHPO+W93TmB4zjnn/Ezmr771&#10;N00kTtfrdS+/5oW391Qe753Htq2wVuSJHLjRiJnb0obr5UoL3nroUzO7L0oCbjbeYRfWiUJJiKVZ&#10;DwXkIQZ4SVBlEBV8QG2VZYtNpai17CxVjFHlpK01LDOleV4uF8zLrHKzEAJ88NjWTVmGEEjCuW1J&#10;i96FUZSfzTlL95iyXrVW7UQsZa8lyGWvApnuM8sX2etodp9ha1B/nHjHROYoCaStNQ3iEQAjJd4+&#10;BJbdAuPlgm1d4X2gIJVl5eflcJhEK/hh6BFjh5Q2TPcJ796/w+VyxfV60XOjmtMGWIcD00ZDi+LM&#10;stqAWpue9yMwrK1iXTcEHxgYi+TW6sLaOQr7ES+n91yBweD3GKyzbSuscyjMLMr16L1Xj2ff9+R9&#10;LZUlnQa1FKzbRn5UPoYCXAXYyjUr4MEHSrjdUqJuQmvRakVKmZkwx/UX7CHjn9l7PqWrs7JUmFBL&#10;zgnrumkIk+eye++9Jvo6CWvKGZdh1GN1rKcAaJNhHIaD9HNP+JSQpX4c2FPK/lOWSsvpnKaFHtN5&#10;hOABA+RE77PWiq4Tz+LePaqeRTT44FRkoExmFTm1gfUMNquce2Y+jZKctJFTiwIy9SCCU4frLnOl&#10;xwVKA3IqyMz6Wi9+X+ysfoDeZ1Bf4OP1vR7k9McNE3otFo03xTb2Yos0Wj4rvPNIadOwJwm5yqUg&#10;p2Q+ej49heecc86XMycwPOecc35m892//kGThNF94UcLyo2Zw23bMA4jLbS8gzUWW9q4+4wW933f&#10;MfMChBjQxQhrd7YopQ3Wud0j1KAsFYV+dJjnBaUWDP2AYaCFFHXxNa0pAIyyRgIMW6363MJgWkNB&#10;IuLFI6/atr8m9tuVWhBDxPvX9+qLdM6h73sYQ6wK0DBNM7q+w2W8wHuPLW1YlxXGivS1PoCMdVup&#10;O6819F3PITD7wlp+bmOgIrLJyiXvnsNQct5DciiwxOFyuSpzKYyEyPK62GGaJvU1aoqrscw0WQXa&#10;R5/ZPM8PFQ/OOa7kILmqtZTGKAXvtRYsDORLLXh6elIQJl5ISrwlkOis100FShTNei5SSohdRN/1&#10;6p+U9yvTdQGOw1rutxuFGHGH4rZufM6NsjRd1wEGysB2PbG+O2DluhVCC9i2PSxmZ6Trw3WSc1Y5&#10;qDK+1qlUWMJ6qD/RaDdo4XAgOkcEMNZ1xTxPMHydbtvK54KAFLGqxFyWUtGHeLCGNr43KrZtxbpu&#10;eHq6KpssQFjCZFoDXCTQnVOGsQaeQboxjj11VImyrImNrQQ6jSVf5th3lODa6DqQpF3y9lJCqybL&#10;Hny0EoAEJ4wiPZ58xohvNXjxltbdwwyjvtBtTcSWBgL/cr4cX9Mxdrvwk+8zleC2BqAqSJeO06OH&#10;Wu7fwOFYEi7jnIX3wLRm9L1n1pB6Hbct4/X1hq4jJvfDNFa+x8x1OCspzjnnnC9vTo/hOeec8zOb&#10;3/j1b5pvfft7zXm7yyBT1qJx5xzGYUTXddjSRpUBnhiFWqrKSdd11ZAHqQEQ8CNJf40TUEum1FBa&#10;tAM+eCzLCmOAGMjfN00TARFmVMhnR//2gUBWqw22Wd7dL8TuRNqpTyljWReUXFiCSt7JcZCagIxt&#10;o+AatIbnp2cFrFILsW1JF4zDOCgjNU0TADC7YJELAYZSdh9i3/XMtFKIjATSCCCj6oygj2mtpFyK&#10;N80o4xJCQMoJw9Djcrmg73ssy0ppsRzC03M4DAEF6l1s7GMUNjTnjGWeSZLnHJy1yCwNfXl5eahS&#10;OEqGrTFY1lkZYiVa5L14/+DZIinxzixReIfjRTh5VSUlVsAtk7wqAdyPmTCTFcYUlig3OLAE0nlU&#10;X1WGbMxeIULMGiVirsu6S50Z9AjjKiOeWQEkMEDapAdzZNBF32sASkrqKy2lPgD+xudRNjWsM8gp&#10;owHExHuPy+UCgKozBARLuIwAFmLfKdinVNo0KIX9vM4rwPM+oJiiYGYPQ6Jk0jWnHfQw09dqg/HU&#10;q9dgEGMHGLpXqJFk9x0btL3LLxcFZj54BG+RtkRBU/XRfyzqARcsyzM50RgEqp0zLOsUfy6fDAG1&#10;DMCXecXleoGzDvM8Y14WoDX4GNHFiMyeRZEqR5YSt1aRS4H3xNQSI2wgIUKFZb0AdMPAGPIU0iYC&#10;XTPdOKgqQDYFUqLNJpIsF/T9gK6LlKi8Liilmt/+F//9T/X5fM4555zz4ZyM4TnnnPMzn//yZ3/V&#10;gg/KEB1TIXPJGPoBOSf4EHghRmmRkvAoDJb20n0QAlMr+fL2Qneni/IQAt6/f4++7xGCR85FfYAi&#10;6RN5o/jMxM8XAnkMvXMopWqiqcjtRPpprcH9PnENBLjrkHxLgb1oe9eeJ4YoEVBy3inAbGjKlIrc&#10;NJeMdVn1uHlPjGMDJVIKsCmVZLrW2YfCbPFRCXgUVolkqcQQCvso/YfTPEGSMakf0cCx34rCXCJS&#10;ysomztOsC1qqrOjRdZEB1F5BQfUb9BgEVgy6Lj7UYUiPG8l96WvzPCuj7DlZVEBe4lAfkSVKTUPl&#10;1E/BZjFGvqZIxlwYZJRS8OmnnxDA9QSSxXs69AOAho7ZRjDgAKBAVgJ3iCXauwTl/cixlzoBCb7x&#10;nsF+TvDeYeNexhjJV0jPR/8XTQyzRcoJy0x+Vu3SzBmJqy9ks+UoYy2l6PEDdkAs13fXdTD8PqRm&#10;Bfz6JRl1ZQn2saeSJKm0WbPmFcKmEWMuYTXMDII9sw3YthWlNji+X7d1A5rVChS5NtOWdPNG3svO&#10;ErodFFqHOc36njWFFwbOml1iqxJj2igopSKnDSlnjONITP22Yd02Zh1J1mutxWeffYoYO8QY9PMo&#10;yPGxBhVeU0flPpALT+S6JJUn8FxLxbqu+jnUX3rtNxWm31mL8XKBMYY80+whlfTRf/+Hv/tP/jw+&#10;55xzzvlRczKG55xzzs98fvd/+Bfmb773d+12u2FeZjhr0fXEegUTmD2iRdq2bhqiIWEzwvRJuqGw&#10;g+JXnOYJnisXZOG6l8kbXTSS3Kuh6zvyHkIAklcP5NHnJF6nddtwe73x9w36flApKS249w44YTFd&#10;dVoy77xD2QoKKIhkY6aolELvgyWZ18sVwzAg54LpPqG1isBAIcbIXraKeV6QC4GBGKjWwmbD6aMV&#10;W92UmZSuSGEIpRZh2zaU4tF1O6gQ0EG+Pyp6v99v6Fl+a62kohas24q+69Aa8Pz8ov5GSUyd51nB&#10;oICVWiumaT4Aasey0eWBSQSgDGephVliQ+fYWZU1yh9aYO/9iqUWrccIMSgTQ52BzNzwBkMpBdfr&#10;VcFWrUWPuQQECZMp0mbxhgIgRldZzaJBQcTWUjpt3/fqLVRfrLPKIG7rRkXmzKrTeaLnlloM6/bO&#10;TPKGWj2/e6jNHjwk7/lY5UGP6xU8H+sd5Nj5tgcrifRWAOcRbNZSKHW1FPguIJf8Q+B53QjIDP1I&#10;ycHGcr0GYFkOHmJAKyR/rbz54jynseaCnBNeV9oYcc6hixExckgOnF67MAJMwceQPZj8GVQrgzUJ&#10;fDEkZbXWsvy4UiJtrXDig7UGIUZcLiTx9qxW8M6RsoE3t96+f3foyWTGWIA4ex1r2yXpshklnlgb&#10;HEvme00ANtZiGAas64p3794dg53Mf/qTf/dP/iw+55xzzvlxczKG55xzzj/b/Nmff7tRGAjtnlcO&#10;l7mMFwUEAPTvIQZiBJYZln1s3nN4AzNkMCRXKwwwEsvQ5Ov90CuI28MpuL+M5Yd9P6ChMWtj2Z9G&#10;QR+Ju/O2tMGyFC92ETFELMusstIuRoyXi3qYWgPu97t63FqtiLGDdVa7CX3wvCj3mJcZrVb0/aCs&#10;kSzISSKbMS8LWmsY+oHlk5UlqhKbv8v7tIqCJYs0Tb8uHkFhUslTJr5BYlZfb6+YpwlPT8/oe2I1&#10;BPBtG1V7CFBSQBM8YojMDu5yzRDDg8/SWotlWfB6e0Vm36Z0VAqTJedaQK54KYUJFHZp5nTUEIJ6&#10;DQkQgUNnVvT9sH/Nez1P1I0o3kevAUVb2tDx+eLyBji5zuaFpakW67aii51e0/trJOlvygmBEkoU&#10;TJKk0GqAUN932veHRpsL4NcuTJ73/gMfLSWbUgppU4+dkRoFBo0C7GTThFhXpyC0lIrIjLjIewEw&#10;+HEM1rNWoWzbytJW2qBJOWG4juqzFdkrODxlXRZ97hAiQhS5tQTqFNRqME0TWm0YL6N2XBoAgTcM&#10;dt+l3VlPvpdd13NYy4ZpmpAzpfyO44gYo8qzDYNCquPgY8Se4C52mtQavMOyrqgl43q90hZCA9CI&#10;iYzBM6BccL9PeJ0WdLHjzS7HG0aHTk5+Ljn/EngTQ6CNC+619N4jcdBR5k2MZZnx0ZuPaEOmFPNb&#10;v/nNL+8D+ZxzzjnngzmB4TnnnPPPOt/69veaLNAbgMrSNakoEMYHAKcykhzzQ4+RAdhH5JQ9E/mZ&#10;eNScJznguq3kObQGMUSVQIIDLlqTgnNagBtrUHJRUKWR8cwuWGdxvVzVD2edxbqsGvoRuw5vXt4o&#10;uyI+P0rqTHj37h0A4Hq9wHmPt5+9pUoE9i0do+ittSqBlH5GwwEiXezQ9z0krlEATD1I2cByVO+8&#10;siUipcwCAljuuq4UeCN1H1Qb4nC73RFjpICRnDGOAxJXbKzrgk8//UyZKGGhxOc2jiPmeSagY3d/&#10;nrBRBOg8lnVRwCySQnlP1lnqRmSgstduOD53O3Mki2+S3lEKbMoJz09PAEQOSTJGy+xnY1DmvMM8&#10;TaiN+hclkEheU9d1D0E9znsNUAohYOh7eB+wbRslmQbqyZS6kJQStnVTWbF4NMXL6axTmbHzjq+H&#10;RsEs9AYfag8gssgGrMvKCZ8EqFPO1BvK3js5N8Ro72Eo1lrqYgATagYa7CMsawgRlq+/eZphrFUW&#10;rZSMJS2AAE1mxayEDdWG6/UJ9+mOtBHANCyZNMYixoj7bUZOSdNT05bw+voKYw2enp4gXZrSiWiN&#10;0c8MYw1u86JVG4VfMwBm7LNuRhDr5x96AQEC4rU1zNOE1hpi8Hj/+orX9+8QY8SvfPwxoiYZV2UD&#10;cyYf8XB5UUY454LMXZje00aF3IsE8usuK3aUzAxr0GrFvCy43+/46M0bBcJtr40xf/gHv/XTfvye&#10;c8455/zYOYHhOeec888+f/P9v2uZPWrrujbRTe0AACAASURBVJCky1BhucgJxVNEMjqrHV7CgoAr&#10;GWRnXoBHShvmeUGIAX3XKwsyDAO6vlNfmbB6jVk0d0wUlXCUbSOPknPk8zPAOIxwnlI5xRsYu4jM&#10;HjcJvpH34JxDP/TKEjgnyZrEetay+5JEUtrQ8Pazt9i2DU9PT+i6TkGJdRbTfcLtdsN4GdHFDuu6&#10;HdIP9748y71s25a0U5HADg6JrT1SJsDivYcPVOUgzB0B1YJpmrUP8vX1FblkxCCBGQWvtxtqqZyi&#10;2OvrlqqHEDxagyaNeglxYSmjHHeRTkoQUNd1oGqPXS4qgD2zt24YRgBQQEnF9gusdSrP6/sO25ZA&#10;3ZMjlmXF6+srezlBNQrYpZxHv+j9fsfTE3U1ruv6EEBDclkCz9JF6Rxdhx2zrDlxl2NO6oE1zOpK&#10;d56An8yhMDR7guu6ruqxFXZRJKzpcL0N44ih7xXoLMuioT8A+TUlzEk2YlB2H5+AevHTyr0DYPcF&#10;5x1sOeeQWtbjEmPEPM+43++wfL11XceybpIUl1ywLDOMIblkbVLFEjAMA4wB5nnRDZXPA6wErgiE&#10;bsVhHAYsy0qe5WGANRYLe1mFgZc6mqOXsZSC97dXlJJxvVxxuYygbtQb3n72KWqt+Oav/irXSCS8&#10;vLygtYrX9+8xjnTdgYE9+QZXBB8wXkbtztyZ4MRMYVQp+TAMWDc6f+tCAHvoe5hDMvAPfvAD87//&#10;b//rz/AT+ZxzzjmH5gSG55xzzs9l/upbf9N88CiZ+gGlJD6EoFUGUuR+fboipwRrnYK7eSav2pH9&#10;EpJMkkolHEK8YXtqZ1AmblkX9YS11tTzJ6BgGAZM05377igUxnGoioS5pMy+OHPwGnJUvqxqJXxH&#10;gONeak6vT0BO13Uw1mDReo29jmJdF5boUZ3FMAwUsb/RsRE/HyBsRkIp7NXkBfHunwTk/wIkNEO9&#10;bwfJrQSm3O93/hqwrLz4HQdmGjfcbq9YFirmHscRw0Dy3XlZ8OblRY+9OYS0SLdf7AKD/MoSYEdp&#10;mfxz/dBTYmirSFvCfbpjnmaVl3796x9rGuyyrHxd+ENAS9KQHgDqhzzWncQHySJ17InsOUaq5Jim&#10;O9Z1wzD0CIfFfUoJIQaMA4GKd+/ekS+0i8p6y/UoHs9jXyAB5KqMad93AIB5Wbjsnr2aXOcC7p7U&#10;2gMfFKzJpoCElch1Jtf3scbFOgcDILo9PEXOu4a8HADwLj8tynq11lBM3YN/5Fo2nJ7L145zXsNb&#10;JADqKCt+rGIQGWzV8BlhbqViAwBipM+KVPb3Jj7keZ4BGFwuF5UQV/YmZ0lFtocuzG2D55oR0jI0&#10;tFLQ9T2WeaKu0umuwC4Ej77r8PbtW6yF6i5i7PQ1gr2OOWfu2JRkW5JLz/PM112Hxk5IVQpYquyZ&#10;5wWtVvO//Kc/+uk/cM8555xzfoI5geE555zzc5u/+Mvvthgj3r17h9hFjMNI8ffbxtUKxCgBxAYC&#10;e8qjhIKklDCMA9ZlVT8XSTsXpEyslkT9iy9RAIqkdnrvdFFXWbKaZKHNMssQAyJ39oncUwrYtReR&#10;H08YTZG0EugAlZVLiiQDT4rkD1jWhdI4Q6C6DpbNAtBgEamnkNRW8QemVPZUR+m3YzZEFtldFxmA&#10;JhhrNThG0hElMVQK7q2l3j6Re4qsVJIThXWZ5hmF2UMwC9PqvqDvug7v37/XZEuSvjYsywqwx1HY&#10;LAEmsdtrApZlQd/3CkhEAkxDCZjeBUh3nSz6Afp7Spt69eh4BUi6a20N99sdrVU9luLLFOmi9x7v&#10;37/HMA5oteF+v2FdN0ha6eV6YWAu8kiD96/vMQ6jSmHffPQG27opKGto8M4zExyxrhSSJOdVQRpX&#10;gdRSiHUrWYGiXMNd16GxZBOA+ucAqPx5nifkQt7IZZlRG3nqYowUlgOjbOyRUd6vvQZJCN7BWeE/&#10;FdWKD7RhWRYs86xSWLqOG4aBApussVoTIe8ht6yvVa5vCkciLymxuXj4mcafD845zAttKkjK59HH&#10;KMyge5A67wykcw4VlRn/gvt9Il9wJJ/r9XJFShuGYWD/KaUBk3yYqnCayYgx0kaN91y5sarkudWK&#10;yGxy5mTRdV3hfcDz8xOMIbZamHI5/jkn80f/9ve+hE/ac84555yfbM5U0nPOOefnNr/1L3/D/MVf&#10;fqd97Wtfw7qumKZJwy1EPimSz9AHXvytgDEY3YiGhnVbVWZXS0GNtMgvtXIUfqNCcpbwSUyhVgp0&#10;0AXsPM8ELkPg4nhi4bQm45D2CAP4EBDjHhxim0WqiaWSO3snzGjlGP0udtp3JgvkY8dhTkVZvXXd&#10;SEorzAoeawMEgSoQxF7ZofJI9phR4EeBtQ0tNv3d1poyheK3k4W1evIqSR0pLr/sMsS2eweFIZVO&#10;NonX77qOzw91ux37GisDdtmlFHZXyu7311J2CSMD1JILtrSheWCa7lpdIUDQOYdxvPDrb3qO6ThT&#10;J6X3Hu/evVV2UHyYcs6l59HMUFBBh41Z19bw0UcfYVkWBYYvzy/oh57eb6GEWZHcKqtroMeHPWQK&#10;bFNaUSpdxwPLUUkSm9VLtywztnWjTr9KABkNqLnstS3eKQACB6u0Bu7PI/bbO491mpRtFzmyANV1&#10;JRkuXfvkC6RwI8dgscJ1dCxls0NK3mVDgeSbdE5SySgHmbXzHtaR/Ndai67rAewVJeM4IMaOz32F&#10;VKdU3hRalhUNka8LD3tQHUzTzADMc6dgpY7PGOH4+l7XFdNCMul4qLyQa5s+DzymacL9doPjDZSc&#10;M6yz6PoO1kaUWvaQG7mvDuE/hjs7cyH5uLNOAe/r6w1ojVKFK3Wr1lbNn/zHP/wZfOqec8455/zo&#10;ORnDc8455+c+/9d//vNmDLRQW4JASi64T3cqiG+7vBGAltmLhI069wg4+OB50bhwsbRTSZ14D4Vx&#10;3L15Tj2CgSsBZLF/uV5UBubsESBl9TZ2fYfA3XTiE5NES5GJHusbAKnUIO/ftm3K+h0rBrZtUxZH&#10;gnEEBYi8tXD3oYzIU2stGvJhJBiD+9LkMXNOcJ5Yy5wTci7KqonHyxhphwdKyQ8VCXTsjCZJlkqL&#10;3i1tevz7oVfmqIEAkaR/xhC0z06kxMLsCLil8Bqjx1QrHwyBa5HMhhjxdH2C9EouC8kJZRNgmu5Y&#10;lhXD0MNah8JVE13X6XEXxo76/IixI9lqOzBaBGy6rlfGc0ubAnd6rkmfV2pGUuaakrwXmROQDxAg&#10;4YPHMPTKTJNUuui1IJUVt9sN67rg6ekJA6fD1loZeBRIm6ABuBoDnABaqafw0BtYU9bqCakWkXMr&#10;gPnY3ynXpoCeevDDSYhR4+sAfD/BGDhOBC0cgCOBPblS2i09F3VnzjOBtaenZ65wyQoO96oSsFey&#10;wzRNlPprLdXecCdh3/e4XK78b2JrnXVowB4S5D3GccA4XjDPM3dsAtuBvR2GgeTNDSh8P/fMEBr2&#10;SIqPVNhgw/c4nWuwJNixX5pAIj3/Xh3CnxHm937nN7/kT9lzzjnnnC+ekzE855xzfu7z+7/32+Z7&#10;3/9/m3MOr6+v+OSTT2CtwfPzC16enzVwhsqrma3jonBj2QfnaCd/WVasC4VrSI0FAI3qD56kmir5&#10;5BE26Xa/KbMn4OSTTz5h9mnE8/MzSfAYJDjnCABpoAx5xY6ePWussjDkX+MF9iGp1PGCURfrDFIp&#10;CCRgWVdsadMI/+AD1nXBtmUN7dm9WQb08oweNxnx1+2deUbTMKXrkLxpWUEeDNDFDiEGGNOrD6xx&#10;Ius0TxiYLTKmYVkXbOuKyuwedbNxiT2Dra7rtG7EWae+Sznm4i8rhSo8BKiJj61UAuACxIRFev/+&#10;PQQ0V06lpPCZngC7tYixQykZ20ag3DqrnYalZMLdLAM1oGTMdVsV2KeU0GpF1/Xoug7LumiSaGX/&#10;2/1+V7/lfJ/R9z1tSFiHe77ppkNrDW/efJW7LTcFXc5a5FKQUubgnI19tE3Pj6ReVpbOArs/ECA2&#10;VsBgY1lzA2AY5Em9RT8MaFyZAEB7+lrdpZh0vVplAgFO2WRdpvZPGkoNLQAzskHlxcYBHl6BpsEe&#10;aBNjx3+nc3K9XuE9eUTv9xtLQR1qNVhXSsd13qELkRJfGWzScSXpbSn073aQ1hpjNOlTwpgoTZju&#10;3WWesW4byYaniXoYhwHzPNNGAPtdt0TKgL4fYEGhUCIDF3WBKAzmeVZZdS50f4migO53vuDo8+QE&#10;heecc87PbU7G8JxzzvmFmT/9s281kUTKDr4xJLWSbq95mgEAl8tlTxllRsUcQj26jgq0U0qY5gne&#10;eZY/0oI7p6yMzrqtyjhu6/Yg1TTWMMNAjI7UZlhjEWJQGeoxlCOljSWbxBB03LPWDvKyY32DMiDs&#10;PZOuw8zBMZJqKUEgIodbl4U9WORhFN8jLXgDs4ZVn0v8YYbTMCUcAwCDEnq9ws5IoI2EuMh7FI8l&#10;VXBEBX/WWgTvqUvPUK3Euq3EGAHMOlL/3rautMAvGW9e3nDJeOFwH6eMmgTxUI+kxThyzx2nhjrv&#10;cL/t7FzXdQ8dmTklZqEyM4hgiTK9JPIvEvBJOaGWqiyfSHK7rsMnn36CVhuen5/R9Z0ej7QlTUld&#10;15U9pUF9ssM4aBemVF3IRsA4jOi6DvOU9Nqxlq4r8UlSyufELKn0b2bt3LPW4nK9cH8hH2Zr4cRX&#10;W6imJaeMLW3cD0jHijYYPAyHLSkbz8zp0cursl5NCDa6sfLZ6019p4GZRunD9I49ipSYg1oLgbhc&#10;6OvGIDDAlmtd0kMBUga8vr6y1JNY7m3bkDjhM4QAZxpJhJ3D27efwViLb3zjG0gp436fsHHYDpg5&#10;N8bCee7bDNQdSL2i5Oc0jl63AMNaG/72Bz/A6+2G5+cXfPVrX1Ppb/AeDgI66RwdZeeFr3XnKaxG&#10;vJA99yzW2lDawjUWyfzxv/uDL/lT9ZxzzjnnJ58TGJ5zzjm/UPOf/++/aI19gcYA0zRjHMeH0Bla&#10;5JPcq4udSs2EbRP/DwDM06S+HmvJE6RhJ6VqsmXO1J02Lwv6rsc4DnDc/Ze2pEC05IKUE6VotroH&#10;TLQK6xwis3cEXBqsdcoMyesXOeqyLFi3FZfLRQFT5C43YpAo7VB6AMdh5M41YkjFU7eue3hMznsK&#10;pUgY5d/CNkkyKwCtOZjZZ9V3HZZl1QAOLzJABgMCCChVMTEYCzDWUpWHc1iWGQ0gmSizdilnDXMh&#10;oJJUqucYgHpPEr+Si4J9a63KTKnkneo6Xl9fYa3F9emKNy9v8Pp6QykZwzDCc0F5yQQ0a6kErhz1&#10;Wh57FMXH1kDdhYXZZwVVxuD9+3dY1w3Xpys+evMRhxPtrE9KG0KMWOaFWa0KY6gAfRhGvd4knAgA&#10;y4yJpZqnDGuoky+EiOBpQyOXzDJMaMKuXDORWddaK2DxANZ0M4P9m+KVyynr91WWaywCX6MC/Kdp&#10;wjwTy/ny8qLhR8eRa8EYg/cstQ3s0Sv8WAZgZpIltXz9ybUhGx2xHwDxbgJ6b8kGzTzPyijXQ1G8&#10;MOzWVszTjMvTlUOoMp6en3nTg+o8pmnC+9dXlSWP40gy3GHgKooMY6Uvk/od3757j2macH165vND&#10;56WxBLrwhlDkftPWQCE7XafXDwCkbSNwevDMSqXIu7fv4HxBrc38xz/6N1/eB+k555xzzj9hTmB4&#10;zjnn/MLNX/zVd1s5+PTEJyix/pmrBCQopGEvjhaGxBhiSdZtZc9PROw6KqnGMe6fAF2tVXv5Xl9f&#10;AQBPT0+IXdSfpd5BkpnK6wHAXWWGpX2UbClhKxo+cWASRCaZuOPu+nQlpop7+3LOuN/uqLWi7zuW&#10;vRl9X1LsbY1V6eA0Tai1ILK3ieo/KI1UAJB4sjRSnx9HpLrjQAD83bt36JjRuN/v2gUINKSUtTaj&#10;i8TKxi4y4wQO7NkX/VSXIXUXjVMyF5RSNP103Vb1eRoYZmmKek6HYcD9fkNr4O64hhsfn2Ho+fhQ&#10;yErXdfDBs/Qyq1eu1op1o649AeJbSpwIS0ALoP48YWf7vkeIQT2BxNTVA7PGXklr0HcdvA8KWjyD&#10;C2H1BNDslR0VadvICzsnvPnoDZx1yCXj3bt3GIaBgHrfcwJm4MAV8cRdGCiuKHWja4IliSTx3KsR&#10;RP6qNRWW6hzmeYExwMvLC4eqmIfUXOec3n/EtO2BSbVWTvklEKxpqCylhIGG71hLfYXkLySwdATn&#10;jmteiKWn4xdiRC0Ft9tNU0S3baNNkODxdL2yr7Vq3YiAMWIHDXkt5X1Yg2makBkkko+T79mhe/Aq&#10;V/ZbVpa5ioQYgMqIzYGR9aHnzYvGmxuGrnvvMfQDPv3sM6SU8PT0rMc0bcQaT9OMWqr5n/7D7/9s&#10;P1TPOeecc36COYHhOeec8ws53/nu91upFa1WLOuKcRyptHqhxSylTTrtQ9vZmIYQ4qGXrmCeF5IY&#10;RurLk+AY7z1iF2FgNPzFc4CMAI1jcExD0wU22F9HEfT7zwgjKAvfUoqG0AAck+8cSewMtHJjWanH&#10;McZIjBV3/O3MHslTpXycwkhWLAulfjrPdR688JauxqP0U9JHRaYnICaEqGCY3n/m3rnIyZQkkRSw&#10;I1I/74mVen29MbsY+Ow1DrzZg4LEZ7ltCbfbjX1lkVM/ScpHbEuvx662qqEeMURlPYUFk5HagFIL&#10;uthp0Xyp7Fvk9yUSRgGtUjlBvYIE+CVJcw8lGVUCSiXsFEBC/ya57TgOWutAQThFAQAArbM4bibI&#10;xkFtFV0cYQDc7je+vjKenq56juQ4CkCxlpIzJTxlGMhnJzJlw6mjFEhErLWAOWMMrKNrNpcM7zxe&#10;Xl40RVZe+7HrcVmWQyl8PrxHkmQWvi6Fod49ibsclwAX+UId+3Ep6KcgMePd970CMAmMmucZsevQ&#10;WIK5bYn7RXvq9DyEFknYknj35JhZDsFZlhXWGmW6t43YchOcvm+R/MqxNoZY2r0TM6tcHa1Rh2qh&#10;jRZnqX9TpLiyUbExKz9eLgr+E0vZt20zf/JHZyXFOeec84sxJzA855xzfmHnu3/9t02kkdM8odWm&#10;1QfTfYJ00z0/P9PCNicFh63tXilhX0TStyw7K0RpokEXl86Tz0nAhwArkZdV9vG1RotOCedQ36Bz&#10;ykrmRM8/XsY9AbXtNQzCQg7MyNWDl6txSTYAlifutRLeOe0MPIa2HF8PyV0pgVIlqFpF4FgGSwyY&#10;9wHbJv64qACv1qKBHJVloLRA3t+7yPXEIya+Kvo+SSUNoCBVWZVGlQTruiIECgkKIaCLEfJ/TQ3U&#10;+9j3A4wBEvfHSapqqSTHjSGioSGGiFor7tMdBgQ0xYcmqZ6ZKx/kdyRpZttWZbC2bcPCAUZdF7WU&#10;3TqLvusVPArLGSN1Z1auSCGWycA5AhbCWgvo2JgpFIAxjlfdkBBQ3EUGe/xnWRa01vQ9zfOsIMgH&#10;q8X3kpzbQL8zTzOu1+tDYJJ1Vj2FIQTeXNnDZ0SiSSmnxB5KGq54IY2hDQVJsBV2VJJtweccQk6D&#10;gWCrCP4AslpFdAQGVYpa9t+nACSqlhAPKN3LgXsuZ2Wf6dgReJfHkscTYNz3PYf6NkzThJQyXBco&#10;2AdQuTXdd56rI+hzposdb+ZUfa6UE6zxDLjd4ThkvvYNcfOGKj5gSGFgYGCdM3/8h7/zpX5mnnPO&#10;Oef8NHOmkp5zzjm/sPMbv/5r5i+/9dctp6xsgrBd4zCSJLM18ps5i+AD+kuvLFsuJNWMMRBbVPaE&#10;0n7oEUNE3/daLSCSVJKS0SKZ2CVoWT2Y8Wu1aUhL13ew2GWd3nPHGy+w20HGac2+iK+g53n/+oq+&#10;6xEj+ZZyTgAHhAgAs5y+KgE5R6+YMD3azcjvw1jyQuEA5AwHmDRO7Wyt4X6/43q9wBiLUvLhfYvs&#10;T1JI2fsFkupZ6+D8Y4+hpEoKsBAGs+8Dg9bKVREFIXheqFOICy3K8+4v41qBUgrmZfc0WvZ0EUAn&#10;MJ22pOdIEkJTSpiXGdZYPD8/I7DE9NNPPiWJ6kgM5cbhMM55pLQBgAbczPNCxewM5G+3G3kBvUdr&#10;JG903irwqJX6ClsjQCDnW2o/BMAfKzk+++wz3byopWCaZ7x//16v16997WsAWAaMnUWUUvVh6LBu&#10;K6b7RExnIAnjZbwQIDQWXRcBAWPMVKKRpHNLGwFXrvBYlkV7HAEgdlHl21L3IIxcSkmrPkSyewxv&#10;UnAJaHCTPK9sIDS7g0EACuScI1+ldoc2qWKBHmuSc1Z4z6FKDvx7wlgbrX+Rr9faCGSyBLmxVtUz&#10;s9n3/eFeAqb7XT8frLGw3sMDcL7CF4+cKrP+68NGROWeRMMhVKWQBHW6T/DBm//5f/y3X8Kn5Dnn&#10;nHPOlzcnMDznnHN+oedf/uavmz/9s281qQ44pn/uCaQdAGI1Si2oK/mfaBFMniJZ0EqkPGrDyiyR&#10;1AyUde9x08Vuq+rxCi5oqEezHPLBvjiRkGpFhfyXi+MBaMXDXoUAKoR3EUM/wDlHfrtSNQ3Te4/X&#10;11dl4mjBSnUCx/RDay3WbcXbt29hrcXT0xO60CGlzJ4/A2DvS9OFLy+MQyAGLq8SpuM48TTg+fmZ&#10;paQOtNBOXH9QlUWShXpKWdMzCQhRCiT1w83KzJJXDxgvF1hjEbu4V1EwAKEeOKM1DuMwKsN1u9/Q&#10;alPQZt0ORqSHL0ZiEK/XK8ZxZPaoYttWACS7ncqEv//7f8A4jhhHCq6JkTxnIhkWMC3AnNJXAxxL&#10;RaWvrzFTrZ2bwO6LzQWtZQVHBsLwQsOVlmXWVNMY6RjlnLAsUnfQc6Jq08Ajua7kGgwtHEB6xrIu&#10;GIeR5Iy1soQRnKBJGxTBB7p3SqG6l3UlRpClvs46wO33JB2PhsxsNcluSUYp/lcAytipt5KlpiL5&#10;rJVqHuZ5Vi9gCEGvD6Cpz29/csPpu0WlseJttdaiur1vkt5rVkaTpMybdpwCJBdvvBFkGXgfZb+V&#10;k2ip/oS8h7Qh4pktBexgMC/k2WytIvC16KyBs8wQeguDBmeAvgtnef0555zzCzmnlPScc875pZj/&#10;4//8Ly2EgMt4AUByUO89rterFksfJaA7e+fxentF13UKviQy/8gKavAFMzpp24NFckoYhhH90MMw&#10;MKqtsWyUHj9wUAoADsWhUBfxMgJQRgXYpXnSPXgMtxDWRSRpUjchqZwSQCOsiMjljsyhLGwVRLBs&#10;UpJUd2bQsR8QDOosuq578NkdgzpaqxwekwFj0GrTGhCSYSbtW6R+QY8QPN6/f8X9foP3AcMwaBgM&#10;VTr08M6jH3p4Bm8ADlJVliWiaXm5gGeStxJ7F2JALRW3+40e9yAlTYle17ZuJF8MEbUWvL5SuAkA&#10;ZeAAcAAOF8xz4FAIHl3X0/GuRWschE09blg479B3HUs4HZXbszcP2IGMtQZ///efslSU2NSnpyuf&#10;W2JwpWC973sAAsR3htJ7Su683W7YthXG0DmUjQXqn6QwJpI+WmUt+56qO+T6SWlTmbQArBgjs9MG&#10;jdk+YhypF/HTTz+l6o2euim3bdPfE7ZRrkHZzFi3VYF94Ws+xg6xo9AZkfWWWpGlOkM9msLeEWu9&#10;LLNuEGSWkksaLiBBQARSl3WhzsZCwU7OOVQOtpGQm3yo0qi14s2bjyD1IXJdHu/n4AMH46zk5eVN&#10;jR18W37uFTln8x/+/b/+aT8OzznnnHN+JnMyhuecc84vxfybf/275m++93ftPt1RCoWMNDT8wz/8&#10;Ay6XC0omGaMszCwnJQLAmzdvNHFxnidUBjOxI5mdBKFIkqKEnpRaEF3EM0f2y89KkAsaSTJFcldb&#10;ZbAAVJawST/fkVF0zsFbr4Eet9tNayRUimYNyysrMxS7X2pZF+3Pc9ah73usKyVuXq8EKqRAve87&#10;itVnxlFK44VtaQ3w3uq/vd8BCwG9VeWh0o0orJmE4AhTBhy8hynxcaZgF+csXl7ewDkJxAH56GpT&#10;uWlOBNZLLbAHGeCyLlpqL0En4ziqPLJVqs+4T3dlCsWXlzOBegkH8d5jWWZkQxLgN29e0PejJqE6&#10;59WLCQ4gon977oskP+I8LwrajTDADBhgAFOJ2cqlYHr/SvUTzLTKa5TAFkq0dXAuPngKnSOvYBc7&#10;9TXKxoHIFVtr+N73vqcdmJK8K+mhAFW6gO8JAbX7JgIQY8ehSBad7RWAlVq44qKiFYNm9r3ko6dx&#10;HMaHBFfx0gJgGXV78AdKJyEdb4fC134pGdM9Y+OUWsshNcRASwAPbeCIH1cCcCRQiDYSiJaX4JkQ&#10;PAPfDQtLg8exQ98PKCUjN3pd1hAQNoY6KEXuO0133YSQz4Bt27QX8spdlZX9kAB1isLKxgsAVLR6&#10;gsJzzjnnF3tOxvCcc875pZpvf+f7nB0hFQwNuWRlb4ilEkaEFqHzPOvuPyVLemWRpunO4SZGmY6+&#10;75HZayWl6qUU5JJhYHZQyb6zZVlUltfqXk2xbis9N4wuiNXrp4vspp47YT3F/yVAqOs6rso4sI2A&#10;eiG/+tWv6vGROgxhfZwjFoUALQXFWGu1646krtCYfjkGUhKf0sbF31WfM6VNExedc+rna7WpdFAW&#10;6BLAcgS/xEISm3e73eAcgeF+6Cm1MWcFL/M8Y1upjkDCg3LOCoR88Hs3IINV7x3WdUNKG5zzeHp+&#10;ovfFgUTLslA1SOy489IpKCCGFaitYV0W7vMjtq61htfbK6VU+sBsIMmXvfN87Unia1WvJQBmYFf2&#10;WO5BJQYG87yoz5V6FUfdrJDrRBhl8cuFGGBglOXbvX0WW0pYZu755GsnhoAoia2OQKYB9flN0529&#10;rQTM5RxJCFIIAYl7NeW1KBArGTFETd5VGS17KsX3Oc8T1YJEkk1TMif5E+fbhBADRr4mUkrs+SO/&#10;rIBlYv045Ic3TWhzxSIEquRY1xXC7gZ+z86JlHnB6+srXl5e1NN5u93g2JMsMvNlWbQ+RqTiwqAe&#10;w4NEnp62BetC8uRhGCgYqRSUShLWlpoUWwAAIABJREFUXAp8COb3/9Vv/VSffeecc845P+s5geE5&#10;55zzSzd/+uffasEHdH2nQEKkaQC0HF38gCEEDaIxBuj7AbGLWNcV99sN43jZUz25a02K32UhClAI&#10;i/TbidxymiaUUtAPPbFcHGKxbQkpJ00yrA++KMDwQtMaox4rQGRqxHg4Z+Gc5y43SiQNgQCBShL9&#10;XtpuLC2mjTHIZZfKUgl72kFPrRBGSWL1pY6CgF1lKV7Btq0IIfJrE9/gHogjITkCioV5lO44KayX&#10;BXXOCc4RMHRcBr8uC2ot6Hv6moChViu6rsf79+8xjqNWRlACaaBkWQZepRBwjl1E3xGw31byJopc&#10;UjYSJLRHZLXOe6oeOEhYU9rYn+kVCKW04fWV5JqeE1SNsbhcRmzbhlILtnWl9zcO6k9MGwEqAVrb&#10;ulEXJAAfAq6XJ2KfmIklrx4O0saMddu0t3IcR5RatBZFfuYIlFS2zB7Cbdu0DkV6J7dEXY/CDkqi&#10;agiB/Za0WSAgfJruSFzN0hp1ZFJdx4gtbVi5MiT4wDJNllC3vSNUA4ScxcKAOHqPeVkwcMKwJMMS&#10;8OReQt5s0L5Lvsa6rocx4I2ABGuNeoTlnqVjbzQpmKTHDdM0k9S1ZE7mJQaw6zplMJ3z7I1tzOZ7&#10;3vggtrPvO5REgT+tNizrilYr/KHeYllX88d/dAbNnHPOOb/4c0pJzznnnF+6+Z3f/k3zp3/2rdbY&#10;BxQDSUKN5+THLOxgRs7lIHek1MvCHqkYIt589BEzf3swDDxFiewhIQaXy4gQCEwuy0K1Cc6Sr22p&#10;LCXkjjqppmAwKAxQbRUlkdROqi2cdXh+ftFFOoCdfWFf4Fe+8hVmSCncRVhPSmjcQ0SkE/H4viXQ&#10;xhqrlQUka6RFNoWhtIOnrB3YGK8Lb0kmrbXBWAIKItU7ltkTmweS1FHkI5wjFnccRw4K8crQEigW&#10;MGlhQL1/wgKDe/ByyVypIX5Deu+SpCnhJpIWWysBCh88p1Y6OBc0xCe3rMenchCOtUYDRzQJE1Aw&#10;65zH5XpBWMPO0HHNRKmSqmmwrnR90CZEj67r1XfWAPX+ASKTbBQAAwI4lQGvSEKfnp5wZcaMgpC8&#10;evBSyixHtWiNqhUsJCho730UKaQxhgCcVEI4i5JJUiqhPfKHgokoOEfqGY5VIbkUbBNVjkjZvbWO&#10;618aak3Kshe+HiXMSRjFcRxhIYE9Rms5iFm1iAywjimhwkpX3ugQUExhNbKB09T36X3QwBryUFa9&#10;V60xLKWVY1j1+eheLnt4jgHLsPfaFdESa9enc4D3+nkSfDB/8AdnT+E555zzyzEnY3jOOef80s7f&#10;/uD/a1XYhVJ48e4OKZlVAYY7MEsASSU996lticJMYADPYSnG7qX0ulAGFOABxD6s64rb/Ya+I4+V&#10;ZxAkPkSSA+5gsZRMwTXWIcSA4AM+/fRTZjqiltXXUrAxQNLai1axclVF13UaKvL2s88QYtSOvXVb&#10;MU8T1m1Dqw1Pz0+6aJVAE5E5SmAMAakPUiSNSBftITHSq/dLjrEATJHBeucQWF6IJmXldKxSyiQd&#10;jRGWEyZDcFoZQcE9xIylTOxSzll9hMJqhhCY3fIA+/tExghAGVJKJi3sTYMyqQIKKVwoazUCsTxF&#10;2TGRi1Kpe4b00UlqLEk1s5bYi89N5MDDOGBbV+3IwyHYRepR5P0QU0lyWwXxmY5XShnLPOOTTz5R&#10;cHa9XvV4Oe8ALo1vaOqHE/m0+P4keAaApuPO8wwfvLLND32Y7Gn03mNLJOm9MMNea1UPLQFvr2E8&#10;pVTdgHh+ftb7qLVGfs5W0cUOPnigNoDZa9rYIPBljEHsOvbtmQPYDxogY53F6/v3uglBz0OprgCx&#10;frHrtL4Fek8aLAt1aKZSYAAtou+7DtY5FAbfkE0LvjbStqHy/UR+Sad+QwkNqqUg12r+1e/+9s/u&#10;A/Ccc84550uekzE855xzfmnn1775K+Y73/3bYxe8BmJIfYFURwjI2yWQtBDclg3DMKB5kZz9/+y9&#10;6bcl110luM8YEfe+lym5XFBtwHjAWMYD8+r+/z93r66mgTLlQbYkbDcYrMx890bEGfvDb4h4ULXA&#10;WLJL0tlrGQvlyzvEjfscO/Zk1aom2aanpyfdUZQcoCh4VIQTnz1Ha12LaGQjTogIbTDwhfpO+33X&#10;61VVzZQS0pOMpIviVfUi/lDnKpDIqvj225/jWYON9v6YZD1cr5iXBY0nGhLnyowBQpS6fXrfuZC9&#10;UlQl2k2kVkjnHMAEXAbmZYpA2i1LKbxPV5V4UOFN0+cgi59nZY4nHpg4trazlY8yfzJWb0DKYm+d&#10;CY9MTqTTPp3TXKd8ZudJhHmeUWtBZoIpGVNRsOQ9AP1UyBJ1Q/Hp6Q7vA5FxzqM13pustWKaI5G8&#10;3tTS67qjmwZvnnC5Xp5lGJ2zbNOkUpbjNTfIUDoAVactH39AGkKtErMOoPZ6UsGIbOaWyK5sjv1E&#10;048dRfmMOogohRjUpnzeZDTG0I2PeSaV1Fi2wYqqRtZcsH1533bKpXqP6/UBb7311jMLbysH2eyt&#10;AxtgetfMqbEWwTn0RnMpkc/RWqsSt1AK35igc41U1KMZVxpFnffwbFcm1VdujLQTga1o/P2yxuix&#10;tSRto8prN3Ism1pbu34nqhJpuckwTdMghQMDA584DGI4MDDwicZXvvy75vs/eK8L4eEJcNomA2X7&#10;ZAJBsofe+6MhlItTNF94qsrX0gt3TEfklJW0UeOhhTHxGGV3bHPkVs/OI/JC7IQ89k4X8A1y4Wkg&#10;fTRCaGOgwhWxUJKCEtEb2QNF4dy2Dc47XK9XPDw8HK2qpWpbItvaYDkzKfnCysqkMQYucGMlN57G&#10;EBFD/FfHQ4pypIlT9gKpbZTyi0BV9az3xkVAkdtOoRflAFhFJKK5rg3buiHzxf4800SIsUCwRCzX&#10;7Yn+LpNKH445EDl+MU7UCGnJnnjO3NlmUCpvQBYhr9AWWSWOoH06aUENIWDbN6z3FQANvwcf8M//&#10;RIqvZxVTbLuiuLbaYJzRiRKaMaFjVUvFNE9otZIFl4twOp9PyzJj3Tagd/gQ8Pj4AHAulc4Lzkay&#10;FVSIa+JzemKb5LIs8F7aOTMru15zhHJjQyzUdKzou/Li8QVijCgls3X4mOsoteJ+u+sO5LIsSuKP&#10;LGxncgu29XrN363biplfI7Ww8tnDKmetDZfLQupjrailsE2VrKzWyA0fmofovWpJTmQbs+ftS1GR&#10;U6IbLoaPN8HAej43W0Nh67Sc+41vQsh3NTLJJEsrvYZcKnKtyK2ZP/6Tb30cv+4GBgYGPlYMYjgw&#10;MPCJxx989Yvmr//m7zrApRE8z9CYxGzbxhkybonsQOch7HmatRBDbJS0Hdc140eKVtNtP2ONqizo&#10;oHp9VSEcYGgawHqLVpsOhp/d+4ft1KlCA0Bzcikl3O93vH79Gi9fvtRNNofDbinzC8fgeVfy46yD&#10;8XRhfrvfyCIbefy8kK3Q+ENZFTIpLa+SIaTiGmoh9f4oNpFjIaqcZLJEjRLVFdxqCYDbM7vmuCzn&#10;3ohwULEHERyv2cWzQkdqmyOlqeOZYlkLDa2LRVHyggDl6OIUuWESTExZofMG6/qGiYq0WtJrkPe0&#10;71TA473HPM08/0DlLetK5UMxLljmRW2SYrvtAHJKqpiR0kTngLyG9IaKZWhMnkpxWq0whmyTC4xO&#10;lOxpJ9W4VrgYEZxD5kkJp/m+pgquEC5q6jWAcdpqK3uYy7Kofbejo9v+7LMUq/DrVwmlJrLRsg20&#10;t47gPUqpePPmNVksvUfkaY/Gr2uaLOdZm5LUdV3RWtWh+N5l/1NUZsO5VvpueOfgrOVJkQp3UoyP&#10;0h2rOVyxQfdM56sPAYEt4YG/7zFG7HsCNejSdzEXyoNKKZMcA3kdZMd1aj32PpJtm977UAoHBgY+&#10;sRgZw4GBgU8N/vv3ftRFFRGCJAUwuh8YSC0EwCoekAsRIRgo4am1stpHhRrTTKRzWzfknBDjhOv1&#10;ShmzWpFyIjLGRRTAMQFhnX3WSgpACY3ky0TRIGveYUuVx9GCE20vJYXEGINpmoissc0VBqqKdnTc&#10;b3dtlhTLmyiSRH5kSL5rdpBeFxEbyXOVklXpkqydtLSe5zfk/4pqKa2g59dMSgvZCWslVSaE8Oz4&#10;kDJrmDxWufDG69evlRQKsZWG2Fab2n6FYKgidrIH02vsnD/1mKao71GyqqUW3k10mplrrenUBTXW&#10;dpSadTpjvd+Rc1GrqmQRJXOojav91JYpSuyZfLANFIZabnMpZOfNGZGPk/MerVZtChWCVGs9Edyj&#10;vIXOG/PsJkgpGfd11fNK5yaMgfMOnklYKRW/+MUvUGvFsiy8BXjhHGTW/UK9aeKDqpP7vuNyuWDn&#10;GygvX76EMQa3240Kbk6fLd2E6fq5U8Nu1dZYaR3VghpnlUwCYoHmohxH5TWvXr3Ctm24XOj7Kmqs&#10;HAuaoqlwp2zledJGtjtbqxCySrZkvhlkdE7DfOfb3/jVfokNDAwM/AYxFMOBgYFPDf7wa18y733w&#10;M24rpUkIuGOugaygCdVKlT3lqLwPaKaygoJnGTR02iaT+YMQAq7XC6Zp5vzZExEaKZ7AYTeTC1sA&#10;aJYumo+mU6vZOEDKcDxPKBx5OGMMbjywLQpPCDQHYKxVwng8pkWHFLgA6AbX61WbIyVHSAU5Bdu+&#10;o5aD7PROxSulVsQQuZJ/VjsqkQynJIR2EqkgRQittKU669AcXbA3VotkgkMybx1dSfI8T9hTwrZt&#10;anOlBs56GpM3qvR0dLZu0jGU1zTNE80jsN2RCmYyl/GIrTXwjYPKZScHGWmNdvca/2w/nWPbtuLp&#10;5zfUWnG9XvD4+AgfPPZtZ7X62DS0jiylJRcmlVXJtJwjzpMKdrvf8Yt//mfc1xWXZcHnPvc5LMtF&#10;rbmkJJL9GAEIMcI7h41Jr3WWb3h0tfdKVnTn81ZKkUhBP0pm6HNnqzCr5GclrhTgep0hm5gATVDk&#10;kul84pstUq6UU9ZtSSH8sjMIi6NQqDcsywW2kyIqqmUpSa3btVZcrleg9xPRpxwh2K4qUxXGUOOr&#10;tOu22lBtxcPDw7NCHyoSqs+mPXJKKHyT5Dy5UmtDjJ5IMjwXAWXN28IYhOixLIv5+h9+9WP9/TYw&#10;MDDwcWMohgMDA586fPDB/6d+PRo030E7eTNCCLivK5dEkGoiA9eHinMMk8uwtmzE9d6VuIh68PbL&#10;R2QmndIY6n3Atm14enrCNEUtbYlcYBLZmtg6KZswhkpiZLbCGLK7eY9//qd/Pg28G80sihW1lMwk&#10;9xgXl4tsIQBi4xSbZs4J27ajlEKKnswpyN4fK4yyCZcyDd9LZm1Pu2YtjRw7Yw5SxORHyAYVdhyt&#10;sJLFbK3R7AC98qMoRTOXJOuu66oNnjoQr3t9VYkkTsKlEPxaK968Ibso5fnomE9xgrEGT2/umGea&#10;kJBmTFFEDe9ePj290Twm7QEGtd7KZyotsY3zcYY/C+88Zw0r//9MqkWh6vSC//Eff45/+qd/wuVy&#10;wef+0+eU5JjTcZHNi3MDaysFpVZcLxfNgO57gvMO27qiNbG2RraHCimkmwfNNC34aUzIyP5JW4Sl&#10;FNzXVZtXpZ0TnXY055l2LuW1Sd5UziP53rVGEzE5Z91NnKZJ7dPGGqQ9oaMrWRXCS8c+6XlZSiFi&#10;ho68J8iovdxAkcbYznuNgZVBmhExOqHivcfKN01KLnh4uGrWc72v6L3j+nBF2pNuaPbWWam0KLXg&#10;4fpgvvyl3/nIfn8NDAwM/KYwiOHAwMCnEj/+0d93ISeSg5NyDrIMsnUSQOWmSrEv5lxOF5eUQdr3&#10;TRWLlBJ6B+Z54pISyoT1LtMWPAORM0rOfIFK5SGOdwRra7CGyi6a6WqNlGIZyltxLgyG1aL6jPyJ&#10;3fR6vRyTBPznhyWQslK55FPujJ2DrAzJLp6oKHIsBKKEdd47lKxca89tmaJa0vM3anRsXdVX2WeU&#10;10oX6JTXkkIRUYNkn5EUnl039OQzFYJYa1VLojFGm2Ap9xexLAucddi2TYmi2nbZavz4SHMK55mE&#10;81zD5XIBQJ/t09MT7vc7Zw6J4OVKBNlZaUflEiRyghIR5UKkzmG61jtqKSi14PrwQs+RUtkyygR0&#10;nudT2ZF9Rg6l0Mhbi23bEEIEmISL9fTp6YkmQSLl66Sp1PEsi7UWuZGa6SypnIW3PoXk7XtWggsQ&#10;Sb/f7zDGYlkWXK/Ls9wogONcNVR6JJZrY4xugBa2cEshknf+2Wcj+cfXr19DWliNqLr8HbbW4sXD&#10;g9qf6fFpWsQ5+i7mUmBwWKTneYHM1FTOIsvNlnma9fsjr8Px9weg72RH1//OOZtvf/PrH+FvroGB&#10;gYHfHAYxHBgY+NTiB9//cRfFTOA4e5dzUvWgS7ug7PLx3puQNbmYlTygkKEYSfUraWOLnRRVUG7O&#10;WtrrQ4cOYDvvWCA0XHRRkCupl955VU/OWS9jLFLOyInscp5VvM7biFKOA0AVFrERGmtpvoIti4By&#10;ClUHxZYnfyZTAmTxdFjXTbNcMjgv8w5nm6fjplYhOJ2JgRAtyZCVXFRBFVVHjv/5fUu5x74nfS2i&#10;iDlWJmul5xbyb42l3Bo/txT0yIW9FPt0GZVnMiN2T+BoqqSbBPTvpmnCw8MD9n3Hvu+koqZE/xwC&#10;Tx2I7slZPm6XTdx0Knt8louQ5DjVDiWVooLebk9qAb1er6piKzk8IbGCPU0TDJfYSFnRuq6aBWy9&#10;o2TKiRpzlPfsZddj6ni/rzCxU/LGpS+lFDw9PWFdV4RAW4qPj9ej6VTU4nao2vf7HfMy040Ia1il&#10;ntFOUyY50zlaK7Xiijp3uVxUTdTWWetwjMx7ON7mBDcT7/uOdV35/JoRWcml7wd9D1JKnC12AG9K&#10;eu9JjQW5AgAigvMyo5bzDYMimVPzZ3862kcHBgY+PRjEcGBg4FOND97/WS+lUB6v0MWj96Qg3deV&#10;Lsi5sAOgttApTjpoD4B38I59vn3fVdnY046XD1cawT6VV1RWQKjmvyDlBMs5p9479pTw9PSEN2/e&#10;4Lf/y28DoGKWs1XQWMsKY1Gi5T3V7xtjUEtDrQXLsqCxynhYNCtbNI86/8LNnWKjlBzafb2plZNG&#10;1+n1O2vhvEfakyqhMu6uihrv8BkcmbTOe4AATrk3q6SXpgfIrhhCUPX0WTFNEwW0MaH0mmekYfuo&#10;WbVSs1r9Qgg0X9GhKmcIQZs+c85aNjSx4tsa59E4q3kmXmIdlNchNmKxqJZScHm4Pi+34Yya90RK&#10;054o+8ltruCiFVHK4kytoLVWsujyTiaA/yEhpPfSuNCmI20JnudKKquT277Dc5HL4+MDAFJEhTBS&#10;zpJI3J53zqA2VdaMtfDOszI+I/PshhBzafyk9lZR1ww3wlpS4/Rnjs1I7zz2tMNZ2nkUi7MovGTv&#10;DNr4G2LQ55XyH2kJBQAfPC6c9y2lsErdUCp9lnGKMPx9kJs3rTVsnAm9Xi/ItaCxBbzV43Om1+Ow&#10;7RtlJX04lxqZP/rGH3yUv6oGBgYGfuMY5TMDAwOfavzu7/0X86N3/75bY9EtFbOIQmX54t2ccnHO&#10;O1hp7uSL8qenJwBCrgpb2Ijw1FI1F3a5XOGDQ7AWAUBtDdu+wVkiBalR8UcuBd57vPXyJX7rP/9n&#10;7DlBxspFlSO7mpS7UKFJ5zLVxGUb0sT45s1r9E4NlMtlwRQj5f1OJA4ArC2a3fPeE4ErBSXTfh8R&#10;rkCtkxNvExZqoaS/b5UwSwOqqKC9nRROUFOj/B1jjebEdlZX5XXRhqRTZREgGyplyMgSeL1elQhI&#10;llLyffu+ozUi/DFGOC97eZTnCzFoAYoJEYFLacTO2lvHNM16l/RQ0ihf2Duwp133+I4iI8ohLsui&#10;hEIUSx8D22ahbZsADdGXWgFRvuBgYLTUSIj1tm5qI5Xin2f5PVZp5RigE/Hup9F3Z6n4JoTAx6jp&#10;ORa8VzUWIOW7tgZTCqnJrJYHvnGw3lfdAIwxUoY2EOHdto1vRgAxeMSJ8oZ72rGuRKJpEoJaUl++&#10;fEmtoMHqzYYPP3wFH0QBps9lMhGdbbjy3KJMW77J0BoR5MKf47pu2HcidD4EugmREuI0IbNKTXZi&#10;j2kC219pEqTkojcAzm22AHRjUrKTpRbznW+NSYqBgYFPHwYxHBgY+NTjS1/+HfPej3/SrT229cSO&#10;GUKADYFaCbkgpBujWT1rZQ6i64UkqTeHFZMu6mnuorHSplbB1mBDwDTNqqZt64qUM2W11hWRSZgx&#10;BsYHtv3RRWkHVCERxWldN7ZiOkxTxPX6oEoK2SNJfWo8Mk8kl2ylIZAKlBLNO6zrioeHC11wS36Q&#10;4dgKSVbVqhMT+ufeqdIlf065O68KkRCLEDxqbdh3su/GKcJZx8oTk2Fu4CS7qkecDHoLStKkNAQg&#10;AnfkKquSRd/IjttqQy8d1R6qI/09HiNPmfcljZLixOVBVPRDExMpJRgYbNuKaZoxTZFLYYw2a7bW&#10;se30mQTvcblc4K2nJtR95wkFUhLlZoP8x1qLBoN1W+l85DxeLlkVxz3tpGRaA2ectqd2tv8+Xog4&#10;l1qx7xtkfkRublyvD5T5ZCIp5xPlGCsaK37yHGJxrvW5rVpaaemmCtmAY4z62fcO7NvOzbpEzGWu&#10;Y11XtQ/v+67qs2QnY4ia/9y2DbWS2iizKrJpaS21oNZCEzFCjHWnEXTTY4qRCWPD7ekG6yzmeUKM&#10;x9ZpLaSuTpFUxc7En3KMh2154twhl0WZ73xjkMKBgYFPJwYxHBgY+Ezgi7//BfPej3/ShTRZY+Ck&#10;vj5TVkzsbDFGLUoxxmBdV7pQdx7zPMM5KiOprWJZZgQmfJ3JW9WtPIMgz1ES2+sqXyAbRG59zDVz&#10;MYeFcw0dVrNOonaVWoFS4VxXi9s0TViWC+73J86NGVZv6CJdcnnX65UtlPlUGNMRY+ALdIvFOYhS&#10;KRZOKeuRWQJjoFkrxyof7cuRTdEYes+S0au5ovSiF/BHzpDtkUbaX82zYIOxBt56eBxkTkhNRz+R&#10;dCEe1Poq5Nh7h2obCltwZZC+tgpvPbe7EkQpnuYJMdHjOE+7hvTcoKzdU8G2v4J3DpfrBS9evMTs&#10;Pb8vzjK6o42VVD4D5z2sAVrL2s5qwHuZmYbtXYy43+9AB+cE6fF6B273mx4Da86FQDJJYvDzn/8c&#10;oI8CtVW8fHGco6QkynE5jqfh4qPeLba0k3LGSmlB4QIkttGapgR4XY/jHGNEnCY63o3O63VdVSW9&#10;LBfO55JaaC3dLCArLn2XaPtxVQVc8p9yHoUQIFZkOUekeEbOxZRoV1TIIzX1Fr15sm0bHh4eqIiI&#10;s6GFn49U56T/PM+zElVRnZ+enrih15t3vvaVX/VX0cDAwMD/shjEcGBg4DODL/7+F8wH7/+sH8oJ&#10;XUCuvOtG9fxsFVyLki8faHqilkoWNba1ifoiG20NONSyRtMJzjlSNLiQ477f8eGHHwLoeOvtt/Hi&#10;8ZHVHzDxAWRqw3JusZRKLY+dB75jQOikQi7LjHmOfHFb9flFJZT3WOrxekkJMUqshPzJ9pyoi+es&#10;oKg18r7FykeTA1GtlkI6qM1yRykZM6ul2rzKOS/5HLx32pIKHGPvMncRQtCBcVG6AMqfOS67oddH&#10;NaA6ZdBpvL51tgbWBhMMfPCajewgO+rEcxVSLmOZxBoYBO/w+PgIgKzEBoZuAsixLDSI7jyVAMlm&#10;ZvAeUfJ1nN8LXFQjA+nOO7QOvHh8oYS11IJ5muG9w/2+Hrt8/chCttq1CXZZLvDBqwX6cr2SKp0y&#10;ei/ankpqa+esYSWyxw2vAH3mRL66nhvynq11sI5IpQzOyzGtTNLPMyNyUwEQ8u34/KWbHg8PD3h4&#10;eIC1Fo8Pj7jdbtpW6r3XLC6RWlb6WbHutWszbYgBaGRnJiWX7Neihk/TrEVJNGnCdlrOiMr7E3VQ&#10;Jks6Otb7yn+eEUI03/7WaB8dGBj4dGOUzwwMDHzm8N6Pf9pTPnJ6lptCSfWCNo+mnLm8xGvuTGYY&#10;AFJ1nLPo3OC4LLMWV4hqIpklY+jinopoMtkKnSOVxjstzbDO6bC8EKTb043zc0dNPwC9CA4haA6L&#10;ykCsEj1RETMTGrHBSkulEDshjff7XQngPM9s4TxKdWTjTwpFKhd30KYcsMyz2jArl31IhmvbN6ST&#10;lVQULGcdZzahJTrSgto65cRo0qIhcd5PyBZlx3a8ePEChucrpjjpHAJAswdCJHygYyj2zBiJ1G77&#10;Rnt99ztevXoF7z3efvttLPMMxzMXnY+XtTTTYCypVcbSzYS0Jx64d9xY67j8h8inlKl4KarhjKpx&#10;dJ7IhqV19lkBkhSvyDllrdVmTBgg8LEjWyedm6R0U1ZxmqIq4YaJcylEDHsHGhPBEAIR65OaJm2u&#10;3jkup6Hzad02bOsK7z2uDw+opSrRf04SyYYbQtRzyHmHZV40U5jSTuU2rWGKlANNKaGUDB8C3rx+&#10;Q8o8q3jnWRVjDCx/F2Cg9l0pnPL8PfJMUtGhLb6lZLLHeqv7nGLprpVma+h7Zsy3R6ZwYGDgM4BB&#10;DAcGBj6T+OEP3++S2yucQZNpC+dJZZO8lGytoXdqCC188T5NmGJEDAElZ91wE2IYQgBEXQS0udN7&#10;pxa/1jqe7k/Y2QopbaGaRWMyKLt3Yjk9bw0KaSEVrvBIuyiERic0dAfwmaWx0M+wUtNq0wt4UT4l&#10;AygQpUkUPlK6jGYUGytSUuSy7ztCoGIYKgspeixEwewAF7hUfSxRt87lI/9SORRSKO9tuSyYpxnb&#10;tmHbN4QQ8LOf/gxOLKCPLzSjJmplax2vXn2IjTOHBseGZWsNkbN03jlV26gEhY7JnutxXGqjz6lV&#10;tXs6R82y3pH9kqYtmPhyBhUgm668V1FYJavZz/ZZnv2QzcuSqAgoxqDHAeAJCOd1w/FQZjufQ/Qc&#10;6570OSW7ed5yrK2yMnvcFDF8L9plAAAgAElEQVTGIPiAeZlxv99xWS7oveP1m9faYgtAi2+miQif&#10;nNc+eG4LbTQt4azuaory2mo7CCBnH2kTEnrzIqWERRXpY7dUWlRFgbbWaWaztYanpyctxonLDO88&#10;Si3IrEYLabbWmj/9k29+5L9/BgYGBv5XxCCGAwMDn1n81//7b/r9fsdyXdSWKDklKSnx3uN2u7HC&#10;FVBL4ZZKsnU66xA8FY3IxXTh4g0qgjnG5mEMjdoDWp5RctaB9OVywfV6RW8dt/udSAkrLaIeCnGT&#10;+QLK2xGZkkwi+jFzIKQEOPb5JCNmLVka77cnnX8IkUiKtIiKciSj3qRkNq7+pwIamUUgi+NRTiMT&#10;AiEGRH58UmqKFn3QnIXRCQZRLp0jRbNygci+J+ScIKRRCIDML4hC2HvHMi9qFZTnI5utwzTNSiqE&#10;AL39ubdxu90AniyQttRt27Cuq54Hnom+jMfP84zL5YLapBjH6ixKTmRH9Hy8jtkNh17FskvvY89F&#10;yVwp+Ti2jkheSlnPAQCIU8QyLzAGSDmjcpGO5zkFIXeU5YtK5Bs/r/eBSaTj5886/i5KtZwfZAne&#10;aDcyeLZcFs03lpKRc8XDw5UaVbcNrXcaijfgIhlq1VWCx59JKVV3Q+d5piIjJqFyPKw1ev6KGknZ&#10;WI9SKqmDvDFqhUg3zpcWzi3mjClGLS6SY+O9w8PDAxJPpxChzPT8zsIaa/74O9/4aH7ZDAwMDHwC&#10;MIjhwMDAZxr/1//5V/3F2y8R2UbXeFi7nbJIMlheSqF2xZy0iCbGCNOP+QTg1JbJ5R1yMXu2qBYe&#10;TrfWIszTMXXAhSZJrINsM5zZotk7XeiWUiAFoa0VtsWSldRzs6kQSNniA44NPFHrKE/VEHxQckAK&#10;X9DG0H85qG4MtVdaa5UgyPsuTBqcc8glY1s3HrHvqsKcpxdaqzDWsVokhNafXjcVktzv1GqpTbKc&#10;g/T8eo0x2PYN+7YjThGPj4/wziHnguvDVXcOtQmUCS8Rroan2w2lZExxYkslWBGl2REqy6F8XUoJ&#10;nct54jQBIEJjebPPGqOKoXdeCarjDF/lz1aIofU8b2GOCQaAyK6zFm/ePGneks6liBgD2WxzRq8N&#10;JWdVvemcoIyncw6Xy5UJXIYxlic22EK7bSinnUY5R0kkJsUweKf2Z2r6rGyltXjz5g1CiCiZpiSm&#10;aULwQW8e9N7gvEdvXdtUpTVVbJulFM1X0vlgdX+TjhF9F2lOgm6CKAEsBY7Pc8tzNK3KHAmV5tzv&#10;d7x48VKzh6Rgzph5xzLxOZtLVhILYGQKBwYGPnMY5TMDAwOfafz5X3zH/Ne/+pveLxeu36e5h8J2&#10;QGsNbrebbrc9uAeaYYBkvxKiP9QXsk961EqKiPyWFbWotQ7vZFrCI8SIVDIa59yMMZjmGfM0sSKy&#10;qQ1UFMKUkloOARogp21AIMTIah9t+zlHyopYAsVCKeUeMrlAxSVNc3wAtEWUCJVlW2eCsZTJ6q1j&#10;TaSoyZ6fLZaeAzQIbq8WaT9aSc8TF2R5zQjB6Nbh2T6JfrSrOu8QEeB9UOVTSkqmmeYQFrNQoQk3&#10;WFrrcL1OqqDK+6EpArILAuCJBx5p79SKig6kRJnB29MN0zxRIUzwRCh8QEdHyQUNjVpkLalphW8U&#10;SNGKzCiIJVSnSVgFlBwqHXQoKeqto/aGh4cHyvr1ru+/1opWC202lkNRo8yjJYtznAB0FD4XhJRJ&#10;ay2MgXUOzgC9F/QOPgcqv0bw+SBlL2R/Naws0/EkxVg/49lwUyjZfr33vCtZuPDIajPt+aaDlBHB&#10;AA4GpYrKS8ebbjpULYwRa2nnxlJr3bFheSKVAHhyImpOtbXOSnrGtu0Ic9RiXO884hTN17/25Y/0&#10;98zAwMDAJwFDMRwYGBgA8JOf/kM3xqK1ispqS04Zxho8XB9gHZGZfd/RW9MdxN477m+ens0CUNEG&#10;PW4IQcmVqCQA+GKWsnv3faWafW5uNKAL9tYackpYlguXubRnignZ+hpbB4UI0uZgzgU+0GRAaxWF&#10;R9Ep3weu5Se1LaUNMU48dWGQS0bwnhWkiFoLnKdc3rqtVNoyRZRScHuiOYV5nlVtArqWyQghtazu&#10;6TFmVYwI59GCKQqR2AwFlHU8tuxaa2rXra0gcStrZYLhHdtimejVUrhNE6oGCjG53Z+UuM/TjHmZ&#10;SU1bN91ilFbMDraVOs9K5g1hWjgbGtA7tCDH8eaeZUJvDamPNWcYscvWBh8nmoc43QAQwnjOjhpr&#10;MXPzZspJ7aq9HDuC63qHMRYPD1fAEMVsrXHxjEXOCbU1tnbSZ2RcUJuuMUyIudUWXB5zvVxwudAE&#10;BqnCRN63dQNgdSbEOiJnvfNch3V4enoiRZxLdSRDWPV1d71p4bi4h943EUOalNiRc4a1dONEJkha&#10;a9hXypJKxlJIZuMbJ6TGC1kkm2hia7JlC6p8l40x5pt/9LWP+tfLwMDAwCcCQzEcGBgYAPCF/+23&#10;zPsf/LRXvogMISAwWXjz5jXmZWFC4FB6R+GB+rTvmEIk8pG7Zt7kglc6WtK+08yCEbIoF7ANnttJ&#10;jbWoqVJjJpOAh4cHlFJ1kJ3soodqlFLCvMyAMcgp4emW0Fvni/6OW3vCPC9s43P6uoQEGAO22Tnd&#10;eLOOVD9pG41ThDUW3RKhkBzjuZ1UGlfP2cbKmUHvPayxetEupC9Emty431cdqjeGZzJ4YB3giQhW&#10;YmXTTmyp2Sb+BHlgfd9R2D6KDtzXO712+TwgUyBc4OMs3nrrLcQYtcxkvd+V4E5cBLSnRM2rTBIt&#10;Zwovlwu2vaC6ipzFHtt05zGnjPOOoMwioDWgE0HqOaO2qsqmvGdpzRXrrnceKWcYU9SuXGtFDJR9&#10;lc+VVELSzeTxjmPEe5u2gV5Gh2mkFAo5dq7qDqMxBi9fvMC8LAA6WU9zZkXWYllmpFRJLXYWOWXk&#10;nNRGXWrBtm7w3iEatkw3siDbSAVI9/vK5xfbjSGlQKT89noUJxlj9HGJrAPzPDG5o8/TAfCnvU49&#10;53pDCF7t4aKClt5EqTZf/8OhFA4MDHx2MRTDgYGBgRO+9/13uxaInHKAy7Lw3h+3kmqJTEHNBSEE&#10;VrgMtVmSVxHzPBOByemYqbBOdwBbrci1HKPhnNE6SlM6FZxwZkoIkgx7b9sOIWX3+w37nvDw8IDP&#10;f/7zmKZJL9LFnqgbezHAGos90d83xiCGyPlCUjjjRDbMZVnQuhR6HEU21hHpWO+r7taJPbX1ptZQ&#10;ITfSepkzjd7LdADZXYtmHKn0pKtiKJZZc5rOODKLRLT2tCNy5k+UKOCwg4YQSK2SGRDOkhoY1Jqp&#10;nXPbUEvBw8MDpmni99H5Pd6psIQVYCGa1hjUzhlLtuzGGDDPMyrPX1Bz64TLMutrssZo0U+HpY0/&#10;tnb21pHSzspdw8RZOGutNre2RjbmfU+YY0RKWctipHGUcoOBymLsQY5lmL6WinVdcd92WEskd54n&#10;5JzpvOD3HmLAsizUSloKv0ZSMalQyKhdtjIxbrVya2xCjFGVc7KnMjm3hhXkppMr277RjRIuD5Kb&#10;DeZ0uSI7msEHsrR2PkfkPOHGV8G6rvydoT9z1mLbNnz44Yf0+ViLx8dH83/873/2q/8CGRgYGPgE&#10;YxDDgYGBgX+B99/7af/FLz7Eq1cfoveOt99+G9M8I7Al9DwnQOg8MeGeNWW2Rgrisiy43Yi0eVYs&#10;xG5njEVhy+A8T4hMSKQspbUGHzxioHIOKS2prerYOkAXv5SlIkujXHx771BKfWZRPLeNnotlJLc4&#10;TdMzW6hznnN3nQtFDgUHgObphHzI40tuMOejNRIdOjgvKiJgdHtOjqtk3XoHD5f/69cuqtqF86Hy&#10;d+S1y1zDMdnReB+v6r87Z/3oz4jkXy4LACLfb9680cwdqbX+aEVtFU9vXlNRkfdY2HIZvFdyK1bi&#10;aZrY5ntMmzjZb+RSIHlvANiOTGUzzh07fTRcf5yDrWRtWZVynFoq4hRxWRYAh3IoGTt57I4OdM53&#10;erK99t6PiQyQTdkYIlSWy39Esc45o5nGBU2WP6dD8SxMtIWQ55z5pgF97kIKJdeZS0ZOR0uqHDu5&#10;KfCvrbZEfkW5Ps99iPU7TpS7NQZsqaah+1ILHSfvzZ/9+Xc+0t8hAwMDA59EDGI4MDAw8D/AX/0/&#10;f9vv9zs6gM//p8/z9qBRYkgZus4WPHeUYbTTkHpryCkfRTToqpzwBCApf7XoVmLJhTN+Ac5ZpJwp&#10;h+a9ZuOspXZMaRc9GitJTaRiD9oUFBvluQlUW1OZhMQYeX+Q7KOeLZuN3wu91K7FKdouKuDCFN0x&#10;VDulhfdBGyQlbyikUDKF1jolZXLhn/OZYDcsy0V3BVNKbFGlY0lTDY6tp50nHkhtm+cZ0xSVlOw7&#10;TY043m00xuJ2f9JBeSq9wbPJCiEdskEpu5ByE8B5dxyLDlYiKc8miqlYcqndlAjOuq782r2Sf+cc&#10;50mPTKoPnhtNaSMy5/ysBTc4OoYyw3G735D2hHkmK3Jn5VqmL2qrh3W5VtRy5BnlZgF9DvThnm8i&#10;nIflVRmsWTOGR4aUc6X+2NgsRZRi+uxCDLrHKHnb1hrZakFqsncO//AP/4gY45Fj5dKflBJKLfrZ&#10;Hd9PuuECQIuT5AZEqUWJM9thzV/++R9/HL9CBgYGBj5xGMRwYGBg4H+CH737Qfc+4Ha7QfYID6XG&#10;s70ys7okpKupulFrYfsoZaZ8CFzAYjh7SFm9lcmBbO+llFQV2fcdDw8PvP/WdatQVJUYI2WnuK2y&#10;NcpokUJyqD8yvaBK0UkVqpVUNt5ug4yOyzzE5XJRW6d1lqyOmS+uASoL4V1CmddImbJ/gYlhPzFJ&#10;USnFDup9JHWJc2MyfC4/m3mKwVqryhqAZ7kzeTz5mX2jZlUpTDm3X57/I++ddvEKXr16hdvtBu89&#10;Hh4esCwL9n171oaqMyBim21VG06d83os5fFjiNi2TacZaq1s5TW8e1h165EIelP7rWXyJuPyrR3E&#10;1TEhNDyvIscmpR17IgImudGHx0fEELDviXYDp0m3AHuDqo1SHEQE2LFKGrkNVG4UmEMVNgaW87KS&#10;80wpYds3OjcC5UjlvdAIPbRsR86NZ+2kevPA8PdIFOljz1NsyNaRzfTcuEvfq6PtNYSo2VegY08J&#10;OSVY68xf/sUghQMDAwOCUT4zMDAw8D/Bl778u+b73/txP9QUyhAKKQATxZ///OeI3Eop0pxkmZZ5&#10;5kmGwHMBR2aud7qgX5YFt/sN27bCyrB8p3H76/WqxEvG3ms7LJWNCclzxQdgWqXkRPJ0Yj90zsF2&#10;i2aOTUNjzbNyj1orN0hWVtncaX6gohlqSKUcHWXRzEzEznD/v7UGG2fYnCfi+NwWioPAnvb75PVY&#10;YzHPs5Ie2y1MMEp8ASqcAQ7yZ3iaQYkj2xTF+rinnct1Gh8TC8Bjmia89dZbWJZFP4OnpycsXDwE&#10;A7TanpXuOE/TILQTKaTqrKg1ZGQt4ZHPnQhOh+38fsXmm6vmOAMPua/rqvMdkHfIRAsGsDCorDIC&#10;Hc57xA6Ukml3sIN2Bnk2ondQOQ2XBjXO7Hnj0Xvj/GKGMRUykULWTsuqHCmgABE/Y5wqmDFGXC4X&#10;JdqyuyjlOloCxKTQe8+lPqeZDj4XujEwtisBlPkP0w61mxRPmnoRG/AUJ1jv4DpZYXPKSgypMdgC&#10;gPmzP/nWR/jbYmBgYOCTj6EYDgwMDPwbePfdD3pnNVBaMQ97JNsJnVjZCnIuz3J4Dw/XkyLSWVE0&#10;mkE0zuN2vwG9q7oi2T7JSsnzyYX1OQ8oFkIhH0JMxEJKhFIKP+yxFciKCuXzqrZgtlaxc0HK5XIl&#10;ayOrNjFGGBj9Wess/Kk8pveOPe1YuWnUOouXL1/CmoN44mRDNQbwPiClzGU/XZUqycNJbk1mOErJ&#10;z94rFbMcpTW9N80WkiJIkxv7nrBtKyuQAY+PD7her+gAtnU7jZ9P1FLKjZqRm0nFEuk9TSrIpiRM&#10;V2VUZiSAY6ok5YRt2561s1LZSkLORALjFGnkvYOtokSqLCt+TrJ9Vtpod24eNfCsphkmTkJqnbVw&#10;3jOhZBLIx1TOBVLcrKqhpRSdhhDr6P1+h3NOs6dyrlhLpN04Goc3MLT36b2eW8YYbtM9Coh6523F&#10;DjhPG4jeO81uSrbUOj5Xz8UzbGlWWzITzJQSkVe2+qJ3yGaiTHFEbsEFYP7wa1/6mH5bDAwMDHxy&#10;MRTDgYGBgX8DX/7y75ofvfuB0hlVpoyFYZVFCi3Ebhdi1JwgxEJYKhMhz6Un9BilZMzTxKpj5Gv4&#10;jn1PuN2e4JxntYlVFimwAVTFS5kujD1nDHWWgvf3mjlmGoxlTY+LV8T2Se+J7JAiflpr4Aw1mAKH&#10;qidKUAhBd+rEskpk+IEUQiYJ57IaIdlie+0cuCSV72iqpCxkgfcTMlsw5XkP1cwoKaQZC1E66RiX&#10;WnG/f6gke55nJktQxen1mzcwMFqqop9PPdThc8aO9gCJQK3rCsmOqpW3d929bLyJWTI3g7Lya9gm&#10;OU2RynCMfUaYez+IsRJKLnepIh52wFB0jsheKzRabw28DadyHauKnrUOME3Jo+2sqJ4gxFWOhQzV&#10;T9Ok6rL8HL2nwzLcWsO2bfxcBs6R4um80wwlvT8uD+I2Vch3yhrQ4MRhFSV7MlldxU6tJTSuY4oT&#10;LpeLEs5t3bDvSV9nnCa6MUKvz7zz9a/8R38VDAwMDHyqMRTDgYGBgX8nvvvfvt9lj44IA13ghkgX&#10;zyVnyj8BvHNHOS0fPPZt5wtsp6RO7XfzgtYqkzjoCH1n9UjI0KFYeR5tf97+Kc2bYnkVAiuzG2I/&#10;PDc7yrh4DMQEhazJY8t7PRTP8zg9bx/mxMQRxx4f5xXlsQy3gMrPSRmJKJFKOESJ5VkQITA5F53/&#10;EKsiALROm4eiSJVKja40eE7bhNu2wYeAGAJa71jvd9xuN33uFy9fYp6kpAZK8uW4UinO8XlSg+mO&#10;+33Fvm9a7CJ2SDlmKSWs68qtrB4vX75UdcsYo7nMKU6018cWSv0MDVlppSyog0p7pJxGJhuid0Sc&#10;2bopSqUcG8jnbowSTnosyTi2k8J3lOZIAU3ORYt3KJ8qqiMpkblK+6vVrKWU4cDQnAl9Vk1zqc45&#10;UveM1RZZ2ZgUGzJAT7HvuxJEydrKlIXkbI2hvyM2aLH8ioVZHvob73z1I/2dMDAwMPBpwiCGAwMD&#10;A78E/tvffq+HEFWVE4XIOary70JUekfwHoFVkm1bNQPlvNedxN4BFwL2tCN42r/LOZMSZUiJAchq&#10;2GrFvie9CN63XW16j4+PvEFXWGWjCn8Y2lpk1qLlLgCeKWE+eJRc+HUeF+8ylfCvJgrY7idlPPRz&#10;VpVAANoAuSwLb/zR6xDbICk6R/upFM3IdIU8DgyUQMiGoAy4Cznd952LZzq2dYVsTwqRL7Xy1ENS&#10;2+E0TZiXGc6yIsU7hKJ2kSJML0DyhGLlXLcV27qh1ILLv8wgWiKHhlswvacbA2L5bY22CT0rwWKV&#10;FXJ05Fehn08phYbfnddjS22eFqY3WOd0W1OIuWdy9+bNG8zzzLZKsuKCz4Pe26kVtqqqKjMRahk+&#10;TXs4tniKvTeVopuWYg/1zmurq0xPyLnYej/NVVQ8Pr7QTKsx5jkBlFIZVqtrpW1P6yymOHHWk8hr&#10;qUXPE+sscqI86TzNcM4NpXBgYGDg38AghgMDAwO/JP7uuz/oMhkAYzDFAElxWesQgj+NgNMYOV3I&#10;N7ZfRsqXlULEj9WQjv5sww2gshAhk7017DtNNZDq2JFS1tyXZP6ssUiZCOT1ckUumaYo2vP9QVG4&#10;ZCYCgF7MC7mMU0QMkTN1DTDQfy68EygX70IghCBpEQ6/bu+9KkWSU5RBe+scHNsSa61oTBLk9eZM&#10;7Z9OZhaYWIty5LzXrTpjLQyOLb04TaqI7mnnRkrKS5Kt1GDbN5rQ8ET8hLTJcSAyWRFihDUWt9sT&#10;UsqY5wkvX76g+ZBGZTZCYoTYNp5fkDbY8xamkBhpGpXZBsmHisIK0FZlKYUVSoPaqI225oSUs35O&#10;sjvog9eSHXod9JnJeRskj2rdM9UVOIbqDQDrHErObI8mdRzGwFmaU6l83km+UaYrKAtb1I5LzaZ0&#10;TlOes2NZZjw8Pp4ysGQ/lbbRjo777Y7WKj788EPcbndM04RlWTBNZCEtPPcC/sxbJ0u1HNuSy1AK&#10;BwYGBv4dGMRwYGBg4D+A733vR10Uq5R2JQFHRk2yaY0bSh1KycilsFoC3ZSzTEJENROiJBuEsvFX&#10;SoYMnlPO7qj9r9zUKLMVkjmcpkkLT+TiPWdRzUiNmqbpGbmTLKP8T0RrFT5wzpDJpNgbjTGYlxkl&#10;09i75OBOBZr0OmuFs07Jo5SCdD5m58FzUezsqSRHlDbHtlNSxjq/vq5kNJeMzsT6UCELk1Ho41Bb&#10;KR3f+21lsi3ZTSPRTFWhAMrUyVg6keeKaZ7geFJCLIxisRSSFULQMfXzTqKU54jlVa2zTMCDDLdb&#10;ImH7nlBK1m3AUsniidZQ+D06a5kweiXwr169YkXXa3ZTSKe8z96pSdfrDYmq53QIgcj3SdU98qmZ&#10;PkMm+1K6pGp1railoPKmp5BPsSlfLhfkkuHYvkoNsl2JaW9did6edmzbBpFFfQh4uD7oZwN0tXLL&#10;7mPv3bzzh0MpHBgYGPj3YJTPDAwMDPwH8LWvfcn88AfvdWPJQgqAVJSzcsGZraiFMO5kowNC6HDN&#10;Is6LZruMMbyPWHToO+2H/THEANkJFBLmgoepRmcOAHC+r3Htf0NtBrZaLSohonjO0Flu3yRCeLZL&#10;hhA0yyX7jd6T5VCyikIa5D9CinunQpEQgtoLYQDnLEqhrcdWK3qgXb/aKmfMPFqtyIXylpSLg06E&#10;gJ/Hsq221oKSi6qtksPsrWOaJyJAXEBiAFUdEzehLpeFdgTNoepZC0zTVWczZPeRMohVJzQaK3TW&#10;WHRDpPCsoAFQGyR4HsOeSlzks+08G2EhNuWKUkBTId7x6H1VQi/ttnGaEHzgEqQja4hE25CBtwRD&#10;IEtt5fNE9gSLtMF2iwqobfQomSGrsVhjRRUkgkc3NgznIbuS9aYNtClnVfAkE9tb15seuWQqr7EG&#10;ttEchmw3ghVtsc1elosW10gGUohy741UYytbmHWQwoGBgYFfAoMYDgwMDPwH8ZWvftG8+8P3e/AB&#10;necRJEcmljZqqqzYtqwWUOdku81gWS7oTIg6X3CXQhnDXIraGyX35T2pZb0drY/7vqHWRplFzqHR&#10;bqFYW0nxqb2qQiXbfpJhk0H2dd30ott7j8fHR0zzRLZPy2pSroClrOAxD+GOQhguqOmd5wUqK5Cu&#10;6/PKNh76MW5eakXmYpYIKivZ96RNokICO//d1jsqQCoSRKcjWGsRbNAG11or9roj7buSm32jVtHr&#10;9ZH3BmnWQMpQaH8xkTI4RSXuRKLpZ5x3SKnAuYNQwpCCZh0R8ZQSWYk7YB23qEoJT2/a6Cmv2/DO&#10;o7SUOs9D8K2rPRY48pU1BB6kt1w+ExFjOFQ0Pia5UOazMdEUwk3Hh+dGUODhNRNIr4G3HnsH6jEj&#10;IQpyP+UCG5M6ySaSEl20kVTLjfhnaiJbbUEBS6n6QTq+oQKA87hsxY6Ry3WoBMdYg14pq9rRYZtB&#10;N8Z8fZDCgYGBgV8KgxgODAwM/Ar48ld+z/zdd39Al8+G1B3agaPtuchWTsnbkW2PWyA5h5bZlmkd&#10;qXbee8zzjAlkJ1zXVYtXwPMOxh9WxVLqqX2xa6OklMLI0DhwzATUxq2OPFwfQiClslCWL8bIw+6O&#10;ymjO6ldvrE5V3U903sHC6uP23uGs46kBetxSj5FzKbDxPiBEz/Mcla2bBr0HOGsRvEPjY9Mh249s&#10;c2QCIcUw0uBJGThgmidcrxe8/8EHpCB1UuW881i43fRlfYGnpxWlZKTU4YNXJfR2u2FdaY/xer1g&#10;nhfOiHrNzzXeEhTSJo2j3nl452G9ZRutRTdQFe6cIRR75rbTzEPgbUbPcyfWHPMNUgpjrWUVj1pU&#10;ffDPiCtNalDZjtxsqJwxNNbCGyr/cQDbR48iJcMzJb13lEbKnTf0ng2AILZnaxGCR+LSGmstmiEr&#10;Zy5Zz3HZ/ZRzDyByucyLWrEPGFL8WKWFMbher1jXO2ptCFyGVE0FCinzvnoduuc8p/nOt7/xsX3n&#10;BwYGBj6tGBnDgYGBgY8Af/PX3+2tkWpHGSyLeZkxzzM6Z/2MocIQay1b3ShL1vphvfPBnyYrKIcm&#10;W3kyERBCxDRNAOgCvPeOGChz2FqFMQf5oEbUTRtUSy2c9apwbO/LJWOeZlINK/37eZ4AGKS0U9Mp&#10;5weFgJGSY47MnuYXs+bRpnlCDJEH2RPbaY821N6pfISIK5HqUkmtDJ6IKilclQkVK6ucY3P2KK4R&#10;smiEWODYiaytsuLWjlH4QGU1VPhTte1UBuxpX7Jo+6qooZK/JFKcVW2lIXZ6DzAgUiilK60+m6Fo&#10;vcOAyGzwAbfbDdu2Yd93sh7HCfM8I050k6A3IlfW8vNWUuDks6spYZ4XnSuhls6M+50I71tvv02v&#10;nO2bklnsgKq2pRRkJm1k+yWLccoZjtVjsfJqxhNEEms/lE56HjrOlXcHt23DNE90XvNNClE75Xw/&#10;JjCgqrActzhFlJxp+oXLb6SltdWmZJlVT/OXf/EnH9v3fGBgYODTjKEYDgwMDHwE+Oa33jF/990f&#10;dGstpmnGNE+YpwnWOtzvN8ohygxBa5yRo6xbYzLRO7WSUu6LrKjWWFwuF6Sc0HFqW7RGh8XlYrv1&#10;xhuDTdWZ3rsOtltrYao5JhEMKzd+gQ9ebYBEGCJgeBbCGkw+ooP2Ga1zZL3MCb03BM7mlSoFKnTR&#10;bpJBqxUpEXkVMguQ1ZKICpFbySYGf8xYCNnzIWiZiGuknnnv4U9lKJlLVUIIRFZqxbqu2Pcdy7Lo&#10;4L3YLZ09SnLoeFJebfFA//sAACAASURBVN8Tbrc7vHeYpkm3+wBwuQwRRWn+nOcZpWRYY3kE3qD1&#10;rsey9fPUA9B1LIT3+tC1bVX2GUUd1i1BznUS2W2ap8slY72v6JUInbw/mnAwCMHzzIkUChGhb42y&#10;faQOWhji3LB8DrVWUflFWtmVFEJ+KkSqraLPM0Kc6Zxq/O5YMSXrMZ2Hsk0opLu1hm3bYHaDaZ50&#10;uF5+rrfjGO4bWaVDkIbbnc8Bx+d8lfbfQQoHBgYGfgUMYjgwMDDwEeHr73zV/M1ff7d770nBM6S4&#10;ee+PmQDejtv44vayXFA7K0I8NeGc0/1CY2S+oelGGwCsnKuLIag9sXEzpozdW2fRW9cWSbGXeudx&#10;3xOenm6oteC3fuu3EWPEtExqV7XWIpeMzAUm0zRpm+YklkVnEfzEChKpPZKtlAv/VhvWbSUFLEa2&#10;KVoE3tTLJWOaJlKBckbhdkwZX5+m6dlIu+HyGHtSvEqtR8axd6zbhiwZzstF37ezYuk1quaRgug0&#10;pwiAd/o89n3Hq1ev2VJLeTdrxXbZAUPET0pVUkrPpiokAyqFLNY6OCnngRTIWMzLosdWs59MGOn1&#10;OFXfqFymonsPi6P4BziaRK1z3M5pEENAzkQcvad8o5QCSeGQqLfFlMPqaSxcdAgxIKesaqR1Vv+5&#10;5IIW6N8djbb0PqS9FjCkmqPTuD2fN2fV+H6749zkKt8Dee/OO/SetYFX9kCtteilMNk05o+/M+yj&#10;AwMDA78KhpV0YGBg4CPGD77/4270t6s0eBjOoO1ovWOKETFOXMjBChBv9YVAMwX7vuN2u3H1v1Eb&#10;H1nn2rHr55w2ZJ6JD1kqj6IXsfBJPlAmE1prOkouhElmFQColVUv3M9biAwZHpfH6b0h5YyS6cI9&#10;hKhEFQCP0R8zC4GtiiklVMms6b4fNFsoRMgHr02hed8pq2fNs+1IUcHoPUHnHOR9k1U2Yc9ZSYqo&#10;dfu+Y91WmBOxEVVQiJFk8nLOWtZjLD1m2ndY6zBNEeu6PZufAKA5yOADnO1IO7VzAlBLq+PioDhF&#10;zWY+t6XSsfQ+8GsE1vvKVtMAax1KLUj7jsBWY4BI57ZuMAZ48eIlK63HlAUdewd0yhqmnOkxIm1a&#10;WmuQS8G+UWOtOZFfKuApqGzxFAs1Dd1Xbr512NOOfdu5qKjqbqHkO3PJ3IJLpHjfd5Rc6GZECLxZ&#10;yS243Zhv/NEffMTf4oGBgYHPHgYxHBgYGPgY8Hff/UF3rK5YzsIJuYGB2uwqZ/oAaIZQFKBt23Bf&#10;VyUzjbN1/jQq75yDDU4H2SXvJpuBMpGgNj3gULAcPZYoXRocYy4rltPW2kG8urSJQgkiqUz9UPVY&#10;FRXy6nmKoLd+ZCeF2DWapAi8k1hr1ckKUt+qqm6Sj/PcAEtEO8Ogwzunalip9bRl6JVQWSYSld+P&#10;kGTLRPto+7RclNO5bCY+V8NASmNjogqAP2PLlsrGZJwIqthAASjhFkXXGoMp0hB9Z6VWinKcdWrx&#10;FSVS7LrnnOXl8sDnyh21FG6enVRtnueZzgFRBrn1tlYiao73FDs3vcoWJkDq7f12o/NU845GM4fU&#10;Ejrhdrvhfr8rcZcbBFReVPjmxzGzUdliXFjxo/Ici3ma0TqpzTKB0s9/96SoOsocmq/9wZc+xm/y&#10;wMDAwGcHw0o6MDAw8DHg6+981bz7w/e72DKJZFHWy1kZUj+G5GXQGzgugr33eLheIYPrYkV1zsE1&#10;i8obipYvxI2UwdSG7imzVdjiJ+PhMhiue33caFqlYZRfr2Ui2lrDPE10Eb8XbU51jnb1Uk5E1E4F&#10;LESKyCYJ40/ZM+jOnPxs76Qi1lrRDRE4dLBl0aCfSKGSISbOMg/hDGBC0B1GyvbRXqRzDntKaKnx&#10;3wG9VxREBB59p+kPUfMAAIUmN3IpyPk4Lt57blt1AO/3pZQAUOELESiHKU5cbHPYeGut2NN+Osak&#10;PKY9a2GNTI20LJ9dVzLaOmUyAcNKKH3260ZZSslxerUhG0wzKc+UQ6XyIMlthkgqomV7Lt2X6Icy&#10;2Rq3ntLNhdYa9m1D71B7LQCeDmk8MeFoD5LPtZRoI9HxsZK5Cu8DF+pQttNZpzlbUUTJNszlPuaY&#10;4xBls/U2SOHAwMDAR4hBDAcGBgY+Jnz5K79n3vvx33cidB21NVZcKlrjXGDruiEHUBmNWDm8DzQH&#10;kLI+ZtUiEc4MWksbf6zcCUGQjGIp1OYoKmLtFWh0MZ9bRi0V1+tVbab635asq6RiGp6cyHDdowdS&#10;F2uryCnDLYetT2yooqQJyQM3r4raKCpQrRXrtiKGeDR/GnAGz8E5qyUutFXXdNJC9vXW242aQ52D&#10;dURaUauS7ZIzUk6waiEFq3oN1tF7JHWRHlNIaEoJKSVcrxeg8/5iPWZGSAk8PhNp1ZTMpVhPK5fD&#10;OEdtq5IFfDZqz0TYWKqppfxjod1Ac9h2VVXkQXmxmEopEeUseS6iVJQiOUciaK1W5Fx43oTOGWet&#10;KptCDKn8pR5bm1KiA2hzq5TE3FhRDD7oDYpaqt7gSCnB2KzTHPIfIX+WNyBzovORPp8OG6ySw9qq&#10;qs38d823v/XOR/ZdHRgYGBgYxHBgYGDgY8UXf/93zPe/9y4X0oRTLq3QdATX8DsuApFGycrtl6T2&#10;UdEKTo2i58p/mb2Q/TyAGhvl759bLltv6KVrvX8pFb/4xS+0KEWyfbJ7KKUozjss/kKEsFSUnDW3&#10;12pDM1VtptSCecxSTNOk+4YyfE4PTQSk5KID6bpFmEn5tI7IrxCC2ipabtrCCoAJLZFsaXztkNKe&#10;inXdkHPiXUD3LB/ZaoVjpTDz9Ia8d5nmoMIZaKGKKFaSeaSSGKN7kMYYpD2pQtrYWqrKIbfOikoI&#10;Y9EbkHNFKY3JdYeB1SIeJdWAqo3yOund0nGspWKaIpZ5QSkZ27YhRkt5ViZt1qaT8mpYMSVSKM2l&#10;YOIpduh93/nneK+wdxT+LBughUO1Fv7cAR+ohGnfd6SNVNVpnhB8eGYNtjwpkgsVzKiqzCpilgwo&#10;N5cCMH/6x9/6iL+pAwMDAwODGA4MDAx8zPiDr33ZvP/eTzp4S69xY6SzDjYaeB9gHdkTjbUAWyZr&#10;o5yedRYWvD3HF/Q0Zk7ZtmaezyMYpgrOOy1LcdIEeSY1AGfAaP4hxEAETUghE6Gn2xMTJFK1wG2T&#10;MB2mk82xAzCni/fz7MDT05PmEeMU2S5YySppGt5++y0dZy+FCHNvXXOHMqtgndXHPOylwOOLF2qt&#10;JNWOlFlAJhwMfAiIIVILJ4i0GlYH9z3BWKPlPUKiJdNG+4KG20od23ydEkfd1eMiGiGOIVApjGeV&#10;UFREZx3goVuPvVSUWtWKerbMOmMo2wdSOXtr+t6F4O77hhAiPG8/AjILAaSU8ebpic8DA8PkVfN7&#10;fAwPBQ96DoJvFtRa9f11LqQBiFRXAD5GUghbA5hIGwO1yvrgde9SrKFy88CAimZ6I1tztx1wgOlG&#10;G25FAbfBotRivv3NoRQODAwMfBwYxHBgYGDg14Df++IXyFbKF8jSPEoNl3Sx3XpHSwm0F0gX57VV&#10;pLRrO2OtNGBvTENjG+F0WbBvO7VBihWvd5hoEGM4KV6dCCjbKSUzt653Ihm8z3cmC4bbUGvjaQbj&#10;eRcROrYOY+EBfl1EFok8kNKXUtI2SRk0Pytuj48vUCspRqayRdId5TY0t9FIKyJnK6wxlE80XW2l&#10;WvbSKGMI+lHEaYKB7BU6snYayunV1pFzQgjxZKUlayURObGfiqWWsqKS0zTW6AzHvieknLQ91trD&#10;lqozFoYsmZOflIDCOBhTuPznXze/ytyEsw7dWP18SMGzRHpjAGCQc+JM5IbK1mJraR9S7LFiHRXF&#10;+HK9nIqJmiqtco703siuzERPbjgknsVorcFYg+AiAhcN1VKVUB6P07WNFTx2X2slEmuPOZLWG0wz&#10;z4p6WOk133hntI8ODAwMfFwYxHBgYGDg14Qv/v7vmHd/+H43prFdlBo0c8pqQey840fEi8o+ZO8O&#10;kC1CKp0RVaxx+6cxFjFK9kusfQ37TjY+ufAW+6M0SC7LBQCTArY9nlsgQ4jwwdNFvxBCVpCcc8gl&#10;M6myaikEODNnDN566y0lSEIYAFK1vA/Y006WVRi203oU/rlt31TJE0XLea/KJr0fwDkDYx1sa6gV&#10;gOTX2Joq751ymBspqmzzjHHCNNHupNg1wa2Xzjm2MuIZyZMtReccZegMdK6CClgCej8KaWCgNuIY&#10;IvziWa3cUPPRbir2YCFSMtUQY8Q0TVpiI6TaMMGlVtAVrVFmdJoiXIxM2iziNCGnhFoK3DSxguwQ&#10;o0XhnUvKwNLMR+Njht5xv69wzsJHVmQ74IS0pgzLqrQU81Te05TzI1ialxDVUM5FIf0hzjo/IZZR&#10;Y4y+333fUWs173z9q7+Gb+nAwMDAZxdjrmJgYGDg14z33/uJdrOQAmh4JL1j21bU1jBFKmNpvau6&#10;4hyRQyqUIdXn6ekJt/WOeZ6V/DjvUDJdmF+vV5oBmCd+/E3tpqLItNawLAucd1jvK273GymRcUKM&#10;QdU0KpHpRGhLoXKWnPDqw1f4/Oc/j+v1qnuGovz0TgRL1C8lVuY0ndGB5bKg8WRELhmtkgq1bZuS&#10;qWmKTIi7jp0DgLdHoQmM+Rf/w8byFD8fzSQkFJ6msNZivlyVmMn7cs4hTlEf9/mAOz3uuW30OVjW&#10;5J9d101/RnYJnXWHJRTHDMiZ9OnnyWSx1opt2wBQK2iMsk3YsKeE9X5HzhnTNOF6vbINtGDfk2ZR&#10;jQGmaabHOx3DlHZW77zamFuln585ryivBadCmH3bUXvnRlgieqVQuY1YVvd9p1IdgC2kR1bRGIM9&#10;bSf1nM5N551+XgDMH73ztV/+izYwMDAw8EthKIYDAwMDv2b83he/YN577yddCI6zDvf7in3fkFIi&#10;8iDTCb1jmmZugTTPrKJA16IYUQGtpYIRmXSgvb+M242KXyrPT/hAMxKtkbXxfr9D2lMdW09FqVR1&#10;qjKZI3mPyBMC3n77bUzzxM2lhwVRiJOoe6KA4ay+9YYQIkouXHDSDjLkiQQ67yhjxs2r27YxUaa8&#10;nJA6o6SQc4+axTO60UfD8RY2TlxswyPwvKkn+cZpmpQIkk2Xj41zcKyMnd/jtm/YN2qEjTEiRppj&#10;0MZT3vUTstQ6l/QYwNtj9kEI4PMBe69qJx3j8uzn97Qh7TvSSfnbth3eFyW2Yu2tjVRYGa+PMWLb&#10;d+SUaRvQeTjn4T2fY/x3jT0aRRt/bo03JzsMcs76PoXg1UbnwnJZ9HVTPpTOoVoLams0XG8sTDgs&#10;tNZaaYA13/rm1z+W7+HAwMDAwHMMYjgwMDDwG8AXv/gF8+Mf/X1HB9Z1VSseKWuGh++JhJznLKSt&#10;lFQkC2MoY3au/5ccH5Eih+US2cJ5bPnlRBMOvTXOGa7oveNyucB5h8xESe2tJxnO8EwGReLI8tdb&#10;x152LV2Rtkkake+HItaopKTzC2mtY5otcsq43W68cUc5Rh+8bhOCdxyluVJALa04mjxZzRJVD1ym&#10;0lsDmjRvGm7bpBxgZtU2xoDZTnRMOVe475SPJJstT47kgoLyjLi12vR1x4kU1lYrMhNYlYjpkMH0&#10;gyh31NOfMRHjLCERxAZjLKYpwnu2toJmQLx3eP2aFEnvHOZ5VluyqHayfwlUFVBrP5pUY4w6P0LH&#10;jY6p3BDovFlpjEG37TTPQbbhOM30uYrKaSlXWrlcSLKEhWc7ZJrEwMC1ilLys/cv51wueZDCgYGB&#10;gV8jhpV0YGBg4DeI//ev/rZb5xG814H1whtwIdC/yzmT2sVZQmstpmlGCDTOXrkwRJQkURePrUAa&#10;KJesm6hktdAYu4zVyzB7bRXrugIdmOcZ27aBO2gAdCaGx44d5RWhWT4qY6FpDc8D9QDUKqmtpZBN&#10;PE/j6fuuSmdrVS2PwFFWI2qibCP23mF6O+3wkRImqhNlMzv/N9Teev4fv8Q5Txlft8ZinmdqMO0d&#10;63pH5Zyjqlkyst4anp6eMC8zrpcrpmmiHGataj+NMSKlHaUQaaafIZUt5wTTD/Opls5wg60okMfU&#10;RcN6v9PnA7ACafW4xzhRkZFk+Zw0p2YiqZbyqSkllFIQvMeyLNj3Xf/c+6A5Q/l8Ch97AEwSwTba&#10;hs7vV2ygQuyOd0WlMylT+6iQfoCeQ4pnrLHHTAUwimYGBgYGfs0YiuHAwMDAbxDf/s4fmXd/+EGX&#10;cXqALuZlXiKlRIpgbaisvMhuH5EVLrApVHIiEwyiUsmUgpA4y5ML3nm1Nu7cetp7x9PtiSydtSLE&#10;iFoL5nnmwfvDAqr2VTR9L/ZkNxSVqPqKGKL+jLEGFlYfzxiD+50yktfrFSEG7PuO++1+lMZwhtA6&#10;Ig/Ou2cZPTRQG2ojEiJZw9Y70ApKrVRq4z1sN1Rs06oSnze3O5fHsPLaiWSLhdP7QDt/gBJSsZ2K&#10;ndM7z8oiZTCFwIt657yHEQUVx6yHtQ7R875kE0ssQAdHdvtIWcy5cUaSGmipvMdhWRZ4zujRnxdw&#10;xSl6zjxwfzSsWmuRgf+/vTd7suQ8sjuPf0vEzUwQLb3JpOaCHYUdFNmjsdGfL5mNiW2tJgESAFFV&#10;IEG2SU8aa6Aq88a3+Ty4+xeRYGuGbKJ2/xmLicq8S0Tcm5Z18rifg94aeAyUWqU3kocGDEngUMwR&#10;NpIbxJZF70PSY0HIWa5PVSewNxlTJcheogna1tr8ZUKHdj/2Q1+k7o2aozjioA/ev/OIvuMcx3Gc&#10;/x0uDB3HcZ4wr7z6t3T/3tdMIc9ERgoBBK0koAASE0V2vrTv0PbmAIhTpq6YJEKK23Q+b7h66UoE&#10;wybjfVZ4L+OXA6f1NHv8yJJPD4ExgwcipFKAu9ZBjN2lW5dVhaXtxe3BLBJWIodIpKKQpNrCRKWJ&#10;VQriatYiIjfEgHVdRQRFGe2src1dvqjVG0mPMya6VV1RW0NXF9V2D/voWulQUWtTgdexrisuLy9n&#10;IurgMV01E3NWbj+GhOS0WtH7wMt/8zLiIfF1CkEdZW1Njj8ue1dj1fCblGRPUoShdhTKFQQQ9Zw1&#10;KIfEFbT9UBtb3TYZCa76ywX55UHSIvqBf/7nf8bpdMK6nmQ/sEudh+1oXl9fT4fRkmmDOoTm/A0d&#10;Ky214qxuZe8SOBPzsldUNHMZswTIMHRUdHdxY4pY8oKYLIl0oLduoUMuCh3HcZ4QLgwdx3GeAl59&#10;7Uf0h6//B7cmgRwi0AjAwHk7a/ec7MgFDVmxvkPKIowoyPho0S5E1r2x7bztVRXqqKUURSQM/s4u&#10;oSSkWpVDrVV7AwMoyv0lsbLP0dLBA4kSiCz5Utwk24WcFRAkgkf2Dwk8RK6tGgTTVZD10ed4pFVu&#10;xGSdilC3T4JbIuIcTCXsgTky+sqzBy/o+TRNzZRaELnGL1+9DHPlbMR2H93sePDwwXQqk/b5USCs&#10;KqhjEMevlzJTZIE9gTWnfKi5IN3dG3qcAQxJ/4S6qBisn6N9H5KCOKZaYzH60JHfa/DArd5B+6UC&#10;64HUKnUorTfwpnuAIKSckXLGy3/zNziWRNq1k2vRDjuLEZmBnmU0eVlXpBgBrZrAuo8Lp7Tvua7r&#10;CcBe1yGOro4hYyCnBJLXl95+zyspHMdxnhS+Y+g4jvMU8atf/oZTSri8ukIgCfHYtoJlyai1YYyO&#10;y8tLpJRnCmnX7sCUEhiM7bxNEWhpo1eXVzPx0sJNLNjkdCFVEbYzN/f4DhUTy7LM+5dapjCTY6xY&#10;T6sUxuuIoBW6TzFIVt9gzpGkZ/bWUGtDXrKIXh0rNEfNUlotLMYCWQAVfDEA1r+n+49p9gCKAyZF&#10;8KRjlnXub5rwPBcJtDGn1B578MB23qZwthRTI0RJXI1JdjRLKThvZ63CEIGdcsK6rPvYaYg6CisC&#10;LlDAusR5nbvuJlqYC4Hk2sCSaDGFqXX+2f7jDJIBsG2bprzKdbHqE3Ma5x4iEdZl0WORTsjBex1J&#10;rVW+TiIkmRllk180XFxcIKWErbbvvIv3QKA9QGevGJlOMqCpuPImufOW7xQ6juM8SVwYOo7jPGX8&#10;5rO7bHt9pRQZDTwICqhzZsKulQoQyQ6ddcHpP/JrLdPZ+8EPfgAA+F//6/9BCDRDRyhGdRH3+0sA&#10;CqT8PIS5Dxhi2EcqWRxMZknmjFFKzG/ON2itYcmL7Ceq80WBbonEMSQptfW699ipEymjsvveme1O&#10;hiCunYXRxJjQtAePVJgyD6ntUOdLehXFQSWt2dj38SoG9xmG813XrPcxk0BLKeqArdL7GCN6Hwgp&#10;obaK7bzNyg0TaXZcwCFVtYnjNtNXo4hZqSNpGIcOQxFyETNOFLbLGTBG17HXNgVXSgmk19HSW60u&#10;pM8R0qDuqe6eMmnoTJoO77ZtuL6+xnnbsOjosb0/zD0M2k2YcxaR37v+gkEc2ZT28CRzMuUSH85D&#10;3s/02qs/eoTfUY7jOM6fgwtDx3Gcp5Cv//g/2ZwzE1dDd7HsH922o3Xz8HqGeZigOQq1rRTt5lsw&#10;mPHwwUNNNl3kH+0WsqI1F/IPeUKMkha6rguGJpwy9hAS66GTAvqMlDIYcsw8xJVblr0PcIau8Ljl&#10;KJFoA8QQ566j7f4xM9Zl1foI2bncu/wIp9MJ3OuhfJ7mOKOILxFVtsN43OMzESN9iWMKYgtyabVi&#10;K2WKX0kslf1Bc3PP5zPaEEd1XVfs1RSH9FZgOmeWfGrjpgBQtzOqdhCeLi6QU0LX80kp4bTuHZHm&#10;sIUg+4e9DzD2/cQ59ntI+rTnbLXdGm2V2gvGxcUV9AWaYUYWdCS/ZBCHlwF9/w2EQ+COdW6OwWit&#10;omlqac4ZOWd88823h9CjiBAkXEkSU4l++KN//0i/lxzHcZw/D98xdBzHeQr50d/+O7p3/2uWQJYm&#10;yZKDp+O0bTRH/rbrM2KU0T4RJ+nWqF7XUUhzvGyM0sYPoZ2DBEIbbYqUZZXPz57AKb6gY6YJIHEz&#10;zVGyHTIbI229HfYR93FIcxCDOl+9NXAYiFpdUWtF19FLK6a3UcsxeCaWijsY0JqMyOZlkf7AWsEM&#10;5Jw0lXOg1UNJfQgYJC7ctm2z2iMESTOVc9Fx1UOJo7mfXTsKa23gQ2oqkdSNzOPLe2gNg8X5VYfW&#10;9hlDiGjtRs65d5wuLiQ1Non42rYNg1mDXfbKDqskiSnAiudH6+jomqgawGCcTqdZJcHMyMsi1Rgx&#10;AvYe0GvcO+/uo+6att5EtJOE+nTddbUuylIKYkr7LwxG32tGxlCXWXcKaejjEJg7/fg1dwodx3Ge&#10;FlwYOo7jPKW89uqP6Mu7v+etd8Qg7k0pRUYEWfbvrq+vMZqkaq7rSQNN6NZ+l9UmzH2znMHqQKUU&#10;gSBdfzxLy0WsWA1da226XYCMYto4ZhiyKziG1BjY4846By1+n2mdel8GA3M1zXbQBtDaLshiPAiS&#10;MfsdzQ21MdHeq4pcEaddj9GEr9Q7dL3/mKOQpMJQgljiLbeRII7XslzsBe0zGAhz9Pby8hJJk0JD&#10;CKilYisbWm3zvG1fEQxQul3rQYFkL5BewvnmPEdkTyrwzYGzMntmGce0x0DErMagQOiw0BsZXW1j&#10;4PLyEtDns9eRSAKAKAbUUg7vOp7jwlYPwlXyY3XsE0mvrYT19D1cSNNgbex4aFLqhe6wyk6jPQvT&#10;a6/9+NF98ziO4zh/MT5K6jiO85Tz2y9/x7VW2d2rFVl395jF7VrzgpTiLE43tyqlDBs3XJas9Q1d&#10;KxnE7VrXBYhB/uHOsndWapk7cgTMQBLbIZPHlhFNK3A3oWIF8sw8g2UsaCZYP94hxEYcMxzEnpzz&#10;rMrQ6oNZps5j9vKZwKnbee6zkZa5t9akI3DJOJ/Pc8/PqiLsGtmIabJ6h7GPT6YU5zhu1fvJyC5m&#10;VUYIEdAxyagF9FZjYUE7FsZjKakmCi2Yp9cyz9XErIzxdhTdz8vfEcOWVmrnO5/Hxn2xu7xLXsAs&#10;e4PyeuzC1MaH7bqbi2ui2fY6u7m6DO1PlNegNelVjOlQWE+yrzhGx7YVpBRlPFUFd0qJ3v/gncfz&#10;zeM4juP82bhj6DiO85Tz5hs/oV/+6jMum4afnMIsFw8hYJ11AipMWpudcbZ3OLRiomutwXEkkbXm&#10;gphUhEgHXYpxJofKfcZM6AQwx1G3bdPCehEttudmt885W7fGdLa475ULgPQ2RhUbJp6k1F12CdfT&#10;CTlE1FZ1nFZGSk28WWiKlb+Lo0kzUdVcz2VZcHFxKTUe24ZaCs7XZ00kDYgx6agtUFvD+Xyeo5Yp&#10;JVA2y8uWBOU8eDD6rJcQYWfii3kA0KqPJpUYYCDGoLcLWhoP5LyACDr2O/aqC9YR1dHBKlzHkPCW&#10;3qo6smEGFFkXYooRpRYQMJ1dq82gQIgjqojTrw3GIEnpsdTTvGgdCgWESCrik76XtOpkjhmLoLaq&#10;D+s+lF8qdBARffzTDx79N43jOI7zF+PC0HEc5xngww/u0C/+/pds44s5L5p+KTte1j+I2eNHc98r&#10;qWjqvWsK5dC+PUatDRTltqB998/EnwSvaOcedhcJsORMEQMA0LvUaQAARWu1B65vrkUIaeE5EUlB&#10;fG9S456kqsL2EnnwPN7BMqIaWwQhiMDTag1moHfCskr4iYx8aoppsGMScSlpoTJyezrZztvQ3UR1&#10;yFREW+8heGCo+CUdoZQ6jTGFJjOD1N2zgB65bHzrjwg2cfxMGAIJIfAuzLR2xJy+GIP2QfI+aos9&#10;zXMMxmgFpZT5y4CLy0uEHKSagllSbBmAhvuEZa+KYED/m6aItX3OfYcQuH74UEVhQERUgVnERS1l&#10;pqBKyI86vZpYG2OQvc8xwGPQu++9/Qi+OxzHcZzvAx8ldRzHeYb4+3/4FV9eXM5RPgAIGioSowgG&#10;G0cMKsDW9aR7YBoMMxilbBrQwsinVToEw747Jq5XOIxEElrv2M5Sx5CXPKsYrEOwVum+AzBTRFtv&#10;UsUAyA5gToee8CReEgAAIABJREFUQkZMCVE7BgHtDxwsJfTYqxbsfG201HbYmIEcA3pvmlQqzyMi&#10;VM5l28rBnZPUVatQyDnPABvby7OgFqljONZERO1DHGjq0oUQEdL+O1a7fpZYan2Mx9RSQEY2c87I&#10;KQMqAuV6iSNo/RoW9HLcDbTz2LaCbTtPoZ1yxssvv4zTuurYcEOIcZ4rjwEKe4qo/KJA3V+Sc2Ue&#10;6LYPCJ7HQSHMfzBY2qqNrpayzd3LORIMzPeFuJSgd9996/v5JnAcx3EeCS4MHcdxnjG++t0/sZSP&#10;S0dhgIwg2njprd02c5vUjZt9ed1GEgmbihfS0vPRhwavLCLGbD+t1NmVZ6E0Vp9xOp2kw/DmZneL&#10;UsJLVy/h8vJC6y26Oop0q04B0DqLKYT2HUMboxzmKEJCYazLsJSCHMMtV63p6KLtSR5386azB54h&#10;MlJZkWRHsA+UWkT85jzL383B5INrFzSAZ+jjzOfpGt4DKZovtYA1iGXoca3rSbsbCVmFHoDpzAHS&#10;IVlKBfOQSVwVZMxjjmcSMFNoTVza48w9QQBF9wutW3ErG3prWJZ13q8fRo1tFHawJMOaOzxUtNq4&#10;6ugSiBRsTJgC5mKqHUsI9Oabr35/3wCO4zjOI8GFoeM4zjPIF7/9SsRhq8hagQBgFrKfTid1w+Qf&#10;6LW2Pb1SXUMbBy26N3gMlLHU0dYaztsZpRSMbjt6F4hJAmR666BAWJdVRiG71S/I+CYAXFzuqZRW&#10;6xDIhN/AVjYRMVqLYSKLQpgVCCFGCWrpbaaT2h5ljlFFiwXSyDVqraPWgtPphJgSctqL3ksp2Lai&#10;O5DxqGNgPYspJSxLRl6WuT8pLuXtcJq0rFJ5oVUY3VJZ9Y+UztOsizABZq/N5em012qAtZx+3HIJ&#10;5QBF6FlCKuueYghxGpsyCru/H+z+FvYDiAtrQjrnhN719bY00kC7GG6H0VxmtN6n6E/a59hlTFTH&#10;k+dh6nVkevvOG4/ou8BxHMf5PvEdQ8dxnGeQt958hb68+zvOPWHNCxjiMDHXPfQE0DoHSdXkKfji&#10;LFk3cSKOGO0uIw77cSo0AgXkJU8XrpHsCC7rKn13zUJVJOkTwBxrnc+lSZyWltqHiKSU0qx8INAc&#10;6+ytz/48HjIGej5LrUPOGeu6AqPjdDohpYBSKsboiCnhlNLc0TMTi2h395Yla8Jm1KRP+VprDaXW&#10;mbAqSaykTh5DtNEAI4IooNSCBw8egMG4vLgEAE1cFfHWR0eihLxmpJhQW50juVFFbR8DrW+zqxDA&#10;vudp+496DhY0k1LUoJw4qyP4oHCtD1IEYMZpPe2vh15fQFJGpzDHQO8AdKS2SWAMlhAQc5bQGT0+&#10;eZ/I7mJnFjeVGUFdT+ZAr7/xk0f1LeA4juN8z7gwdBzHeUZ54/Wf0L37f2CrfwghaCcezVoG6QTc&#10;98RMGI7RNexEhEKtVZIwdZ9u4WUKQMBECiPnZaZ9stpDtVS0oF1/tc19x33XDxpso9UX2mdngi1p&#10;9YOMVoZbghUs+3m1VjQWAXl1dQUGI0W5D/c2Be0YQ6oxBiMuCSlnnG/O6tQ1tDadrFk5UUqZlRVE&#10;QXYQS5XUzhAA0EzaFKGnAigEjBDx8OYaN+cbEc5arWEjniDg4nQxRWatFTc3N3j48KGOqyac1lVF&#10;sLqAlurZZGdT0lfTHBU+ij/bg9RwF7lkeh3MsTymyNprefxazkmDZsT128N/5DVdTyeApMaCw0Br&#10;4lrK9ZERVks0lZ1CBjDoDR8fdRzHeaZwYeg4jvMM89qrP6R7977mWiqIREQBVnfA+zipOk7Ankpq&#10;zlPOCa03qZDQUclG2vFHNANlbIeutQ5JJ5VRxuubm0NYi+aZWG9glcqH406huZWiRuR2UjUhx/zd&#10;rj8RRxpuog7ZkZSydvSVGShDRDifz1P8xJjUGcMMtzGBJ10OmI4qNOHV9iltz3HCu/gaoyOGIOO1&#10;6qwyM1LOcq6a4Npq0+fsOJ/PcxeztYxW6zznlCQ0iAdjKwU319fa/SgC9SjuTKheX1+r+LM02aFO&#10;cVfxuehob5kucNWx0tPpNE9rdhhGue4MuRZLziCIC1pL0YRXxrJk0LLORNcQCGMAY3R66+03/+r3&#10;tuM4jvN48R1Dx3Gc54DPPrvLMCEISI0AEZZ1xfnmPMcTY0yyQ6ZJnzkvGJAuQtt7a70h0F5i30dH&#10;UKEoe2hQJ1I+V5s4bLPCQrsQAQlfeXj9EDnlW0EwvVsnH4O04F6SM/cdvL1uI0kKapJza62h1YZa&#10;pZ4iq2MVY9SR0jR3HFtrOJ1Ounenjl/fxzVBhJzEMa2tIRDNIBoTPBYYE8LezTjUMUwxovM+nrp3&#10;NyaklDFGx/XNjXQdQsYsBw/0Zq+H1GKQCXciBKuO0FFOS/qMIWilxh4uBGacz2WW3Qs8xa/sIvJ0&#10;a028m9g/nS5wuljRat1vqyE3KUXElHS0V5zE1huqjetG2cG0oBt5Dt8pdBzHeVZxx9BxHOc54M6d&#10;1+nXn37B5/NZxwLFJRw3N3KD6Riy7tPJ32IMKGWbo5UUCKjQrkARM6d1d5XAQGcZG7SRxpyyppNK&#10;aMtoXZIsNe1yXRategi6Y6iGojpvOWXklBBUWAHag9ela/F0OmE9rQgU5VgH2ylJtUJrOJ1WnC4u&#10;ZmcjM++CKiYAJpT6DOGxhM5SNr0+pF8fGCmBAK3HSNN9k5RW2afrs2txD30Zo8/rRuoYppgQctj3&#10;Lo/pqMxYl6xBL/Ic5lTK2Kg4qbVUXLd6SDVdEVMCGFjX9TsprowQpG6CWUT/sizzNgCQEmvHY8W6&#10;5imkh1ZaSFDPihgTSiuaFCviN6zaeykvIYZ2RwJE773vPYWO4zjPKu4YOo7jPEf85te/ZRmnXMBg&#10;1FJweXmpIk6cH3OHrM6h8di7C4O4Z11DRwAZT7WETHOORHwQQrS+QKl3AMQlNHFTa50uIbCPiB6r&#10;NKygfnQJS+ljIOr9g+44ppi0DuMMQCorxmBs2xlXF6fZm1iriBQJlBFRZeOgJoT23TrpYqy1YF1P&#10;KpLLdA6DlduboGLZqmS2ayBCkSnM9E8ZMe1ISYJxiEiSY1MWR5GlDsRqQMYYCMAMnTHRF0LEtsnI&#10;KYiwbRuuH16jtop1WfDSSy/hdDrpKPAyX6ujm2juJTNjWRb03nF9fT1Frn1cljxrRExME1lfYZjX&#10;bvY2quMcoziKrVYML693HMd55nFh6DiO85zx1e//yMyy11ZqkVCVGRQiruCxNgFMaL3hBy/9ACDg&#10;+uG1VC/oOGHKGdt5m2mUVldg46Imtizl0sRJTBEp7n2DYwyknG65V3RIpTGxxMOCbeSHVFDB1lo7&#10;9OXpSCURUkgSuCMC5VCwvv93b22KIRPFMSWt15D9PdFWNAWf7fSJG3hbbJnrKuO0e4+iMbTPUARj&#10;0ATUhNY7tvMZfQwsOWPR4JlW67zdGIybm2uUWmXnj6R6wwJflpz3vUMiDKa5KyoiGGitzh3SGCUx&#10;9ttvv8GNBvGYS3x19RKurk6gQDit8nE7bzOMp9SCVmU3MsaIdVmlw7I2OZZlQWDQW2+//jje2o7j&#10;OM4jxEdJHcdxnjNe+fHf0v2v/sAUxAHazhvW0yqBKjGgN6mBsN49Ex03Nzfoo2M7b8hLnl2C1mWX&#10;tPRcdg5pulQpS4XBqOIoppS0SkHqDUopc0dw7uHp+GEMEeNQsxBCQMzWwdcx+pARxy79hMcRVUtG&#10;tdJ15l1OBgI4RgTtFZyF9BouQ5KuImOhWkchO3p70Mzcoaxlit75tRhmmE5M8RDsA7Te0LcN57P0&#10;Py7rKuJS9wRTSoDuKTZ1VI9il4jnc4cQsBz6KEm7G2XMlVVsZ62maOrsQRNFZZy01qZJpH0KckmX&#10;ldCci8vTDMeJ2oEZoux7Dh5SsaGi2/ZPLagGLgodx3GeG1wYOo7jPIe8+soP6e6933OKCXRB091r&#10;taG2vdsu54zebmY4zBhDncIkYqNU1Frn6KX13ckeXQUPnr2CRIR1XbAsK0KQPbRSZMeRB6PUgnE2&#10;x21ogfyC87bN6ghilrFK3kvTpcsQ6vJJUiqPMcc6++gqWMVtHNSnUISKJBAhhQAKET30KXqGHjdR&#10;xO73iVtIRFJMT6T7gCJAo4kzE2i9gyiouISIZr1NjCJ8S6kz3bT3NncgWZNfQ4xzfJWIkJdljtIu&#10;edl3F1l2+0CEEGmO8zJLUA/3Q/+himYiTWHtFSllXFxcwErvbcyXAkkAT60AyW5loIBlXbCsy0yn&#10;7b0DwdJhA91xUeg4jvPc4MLQcRznOeX1135MX977HV9eXsr+XqsaEsN7WImmV4rQIaTDuOnNzQ1q&#10;qTMxNOWEGOKt/cDWGl76wUsybqgiq/eO2vYdthijCEwVpDFGCZzJMuI6tKx+0R3FUjZU3QNMMSIv&#10;Wcc2D519c2cxTPEWxsAgEV88NNk0iNMXiMBa72C9isHqH2wkVEdKWcc3oQIUsDTPuNdoANPpXI+V&#10;D4A6pknL7hkPHjzQa4Z9fBciroka4qF+Y+gYbSACdN+vD+k4bObyhoAQZA+QiURwHwJvQgg6citi&#10;OcWTjoTGKcZlPJWm+B88cL45ozYZXzX3MGUJuDFRPqp0UIYQ6J23PX3UcRznecJ3DB3HcZ5z7n/1&#10;Bxm65P0PoEEwoDkeaS5hiOJ0lU0qDSwpVEYmaTp+tVWcb84zkTMv4kDabST4ZMxAGEkCzViWdYbD&#10;tNZnV17WDsam6ZvmuEnvIUsKqHYBzlqJGBC1b6+1Nt27MTpaMzcQ+vwRlk5qlQx9dIxDJQSg9YqM&#10;WfI+dxJjkjHW2WEoAvV0upBuSHU4CSTHpbUX21bmMYzBKvT6TCZd12WmxppDOtQFDSGg1r1yIiW9&#10;xoHQm1R2lF7niK0Jd3vdxhjTZQ0UZFR429BbnzugElJUcX19jRADri6v5ojuxekCMUko0WAJB+LB&#10;9MH7dx7pe9ZxHMd5/Lhj6DiO85zz6is/pHtffc223yeBMyL0csoqpLR+QFWiCbtlWWYgTNO00lLF&#10;+Wu14ebmBt988w2urq7wb/7tv9GkTNJdN6m8iOr6LXmZ+4ESAtPResPF6QJjDGzn8xSlyUSaHg8D&#10;hw7BAYq21ycuIrRCQuoe9l7BGINUWhyEHDMjQDJvCEDrXcZCD04oAHR9PksjJQu+gYjcwSJYW6sa&#10;dmP3ZYwh17Sre2e3pUBYYgbrXuA8Zt1v7K1NB1CqPUTYiuDEHG8NbK+Z1GGkvAvbMQ4BPloL0oeM&#10;gLLuJdovCooW3TMzThcn5JyxLqumq8oxjD5mcBEPpjvv+vio4zjO84g7ho7jOC8I97/6A5vIs2Ca&#10;lBJa7VMY2pjjVjZs5zOurl7CxcXFFEy1VpRaVCARtrIhxaQ7ghEwt1BDSlKKWNZ1jqP23g87hLwH&#10;xpj4AuZoKOzzulfXR5/1C3vhO7DEFYNFWMoIZFIhI1UOMzFVRZL1GAJAqRW1FJxOJwlxsVHP6aYy&#10;QgwHURZmUqge3nTz5O/SEwnwfAwLghk8xOnUvcI+RToj6f6m7XQCPHcYZygORCjOZFZ9DSjKY4Kk&#10;9sLOVU8XMUZs26ajuWnuFLbW8PDhwzl+uiwLUkyzemN3UNmCcOitN159ZO9Px3Ec58nijqHjOM4L&#10;gjmHeckyPlhlfPDidHkobxf3iiBhM1cvXWkiKO31DMEcwIzT6YTWmzpbUvVARLPqQsJtRPyIwBG3&#10;LYU0Uy6ZZYw1Btlt28qG3hqCBtKUWmenoCXEzB6+3pFfWjB6R20NtRSkwcAigijEgIQ4qyjkvvKx&#10;dymVn8cUI5rWeBARcko6fmoOap37mcdC+X100ypAml5PzNActr+EAG4NpRQ8fPgQNzdnvPzyy1jX&#10;BTGl2RcYo5XcB2xlk53MJc9ewePjM1hHYmXUc/BQt1QdRAsGWhaknNUFBTha+qkkxzIzRpL7ni5O&#10;yCnjvJ0x+kDvne685U6h4zjO84w7ho7jOC8YX/3+jzzUwRIHKt7aP7SdPkvRJCJx1FKa7puNXUrp&#10;/A0uLy9nibo4XhbYomOlkN27EANSTBr6AjHWVOzUWnSvUXoSAekftBKKqPcFMMccQwgILAE0rJUN&#10;JoxkHJW0JpFnsAvU5bPk0xACklZpWMops10D2XkE0RRYUV01K6Tftg1RHdHRRexah+FgxktXVwD2&#10;UJpSKx4+eIhaCygErOsq46ApzfMwwUkU0HubotycQgDzNWosLmpvHa13hCCi3sR0DFrRcdhznGOs&#10;zOhaCQIAlxeXM53WRDCDPWjGcRznBcCFoeM4zgvIbz77kkOUscjexwxfsT0+G9c0sWIiy0SPJWya&#10;UMxLljTL3sCDZ7AJCNjOIjpCEFFl+3AEkl23gRkCY4JNhMmYu5Ay/goJgAm6XajVERgqLsdA1WCc&#10;qL2Fu5PJGhDDfyKCrV5Cqjh0p1EF0x4+k/T4JYSm9YamTmbVj/vwJiDpqTLWua4rGJj9f701bKVM&#10;UXo6XezjoZpeOkbX+o0xR0ntnOV2+zhryOK0llJ1TDZiWfLsnbw53xxcTjnGGUAEQjPnlIAlL9Jt&#10;2Zt1XdIH73nQjOM4zouAC0PHcZwXlC/v/o4BoGglRUqSUHmstIiaHipGG0+hBWCKK9tJ4+MYZs46&#10;ysjav8czvdR27HYBCDQdgQyaKCql7EDKGcuSdwfL6iLMLQwBAWGGtzQdL90FFB2Ok2cSqIXEWFXF&#10;vuMoiaJEhFobai0YY8zzCSEiaOef1HzEGQJjLp/UfQT01lGb7DDKbuLttFC22gx1Bi0MyHY1RZT2&#10;KQChyaJWLTLjUwOwlaJ9k+ZM2vHK7ceQMdNairqKQZNgM4j2Gg7piBQnuNZK77371uN8SzqO4zhP&#10;EN8xdBzHeUF54/Wf0N37v+d1XSWhU3cDc8oq8sQ1Op/PU/yJ6Iha9xAQYkJTESehK5i/cuxDiuTz&#10;kmdKpgS3mFPIkr4JSx1l9FFvFcBbmXygAMaYdQ9TJIaARBFQMRYoAEGFoCV5ahILkcXb8CHx8/D7&#10;UQ1lCdoTKJ9iHTWNGjQz1EnsGuxiXzOxaYIUGGFomE5ATgkxJXl2GwHt0k94cz4jhogFWZ3ZOJNH&#10;Y5RRVqvuSHqee2UGzxCfoM9jY6Sg2+dnfiaPAZWy88Wy8d7eOzp3gOCi0HEc5wXDhaHjOM4LzOuv&#10;/pg+/fUXDBWFVm5vQSa1acG9BtKIABzAYCBCSuDBANPczxt9oKLOwBcLVAEwx1NDoDnKyYN1tBTY&#10;ujh6IYog7GMApar7pcOnVqUQCGEAdfb1pdkFODRZNBAh5SyOJ0miJyiYWQjS/kMAOsK5iz5mG3+V&#10;vT7W2ouZJgroiCjdCqNh/Qh1ELO6seaUmjizCo6rqyskuy4xSgVGbTPEZgwWUWtiV0d5AXl8GZ+V&#10;fcihf8AAMYMJuLm5RkoJOSVcXmryqqbQttYxesVYpJKi9YbeO717583H8wZ0HMdxnhpcGDqO47zg&#10;vPfuW/QP//1TXpZlii4RJSLmLk4Xt1I9JWFzH4GkqLUNYFDfBV8M4nA1DWKB7g8CQIhhduqNMZBC&#10;0IL2AOgIJDOj14oeCBkZieRHViCS/cE5KiqPCWbwYXTUwm5kNFbHN7F3AwIiIqeYG3zoXhThZ2On&#10;0cY2YQ4kzQ5CCfDBrdsD4hSmlFRgtzkea+OtNh67rqsU1AdC7wOlbNi2DU1HemWUNqrAxkx+zTnP&#10;xxdRLmK+lLK7hsyI5u7qQXZIqI90Qmo4DYAeO3gwvfuOi0LHcZwXEd8xdBzHcQAAX977PQcKM6QF&#10;wBwftX29veMuyG5gb3P/kJmn2AN47hP23s2J0h0+dSXHkJqJ2m7vA04BBoAIKYnADFGcPqi4AsR5&#10;I6Y5FDlYSuLNQVzyglLKDLOZO4AUZtANYa+asD3HlKKKP56hM8DuCLbadPcwHeoqxE0kAMF6FgGU&#10;UiQtdYy592c7jkRBRbbc1uo6SiniegLIiwTCBOs+bJI8ejqdsK4rau8zOKhoIuySs+w59oaU8i6E&#10;+9DqjTad3GVdrN7CnULHcZwXGHcMHcdxHADAG6/9mL68+3uOMSImccSsmJ2YppsWolRE9N6xbZuI&#10;GoKMoqaIhLSLO6Lp9FlgJwWa92FiFSljBqdIsIokmy45w3Ygp5DT0c3RO9oYiAi3RjwlyIaxDNbe&#10;v6HVFIwQxe2jQDp3qe4l93mAJgSJAkYYstenoTgMIABTyMYo56pdfxLscgi+kbqJPjsQLdiGecwx&#10;VAubYTAii8sIZoy4/4iOIUglRh9TMNveYWfGsixTMHcVoBYG9PDhNVKM02G0j1anofUYLgodx3Fe&#10;cNwxdBzHcW5x7/4/sVVCAJijiQCkQH0MxJjUNWS0VjStU1wvUuFlbqDVOcQkDmIMewomALReUUtF&#10;623v6sNeSZFymgErUIHIg2cyaQripjEDtRZs2ybjqSqCmlYxRK1xiDFB0lL7dBIt0EbOK+4hMZDP&#10;iRs50FrXgvi9kqPDah8aaqmgQFiXVff/5Nzs+YNeMwvdCSGAWNJXA9HsgWy9oWwbStmQl4ycM9Z1&#10;QUoJvbfZFZlSQloudrdWKz4sXAck7uaDhw/QWsPlxSVOp9MctzWn8K03X30cby3HcRznKcaFoeM4&#10;jvMn3P/qn7i1ruXqupvW5e8xRizLosEtHSHsDppVWlh1RKtNax32OoaY4i3x14eknw4eMx1zjDE7&#10;EW3ElEh2Bu3vEiBDgHX9EebenwXHhBDnXt+xZ1CCWqQnsJRNuho1IEY6GtvcH7y4uJiBMXINuiSs&#10;anophbi7hkOqIGKQEdpSiojCGGd3o7ibfe4YLnGZPYbAXmcxRttrOjT9VI5PjsMcw9r3183EoJyj&#10;XKPaKrZtAw8ZGzWRTyDEFOnN1195DO8ox3Ec52nHR0kdx3GcP+HVV/4Dffb5fW6tyXinJXpi7yDE&#10;wCxUPzLL479TJm+7iGBMETX6QExBBKV16QVCQEDkiAEJVLEwG3McAUx3rOtOo903pTSPY/DAkrKO&#10;gg7Z9eOBGCRpFCEg6P4eWBzRWhtG7+I4LstMGRXHct831LM99BLyFIWzN7BW5JxBkH1FcyatFsP2&#10;LwMHRBW/gIzbRkqICTPB1c4JOOxYsvRE2ueICMTy+vQu13cM2ZtEkoCdWqsG5gS68/brj+YN5DiO&#10;4zxzuDB0HMdx/kXuvP0qffb5fT6fz1jXFSknUKcpePZxxAtNBlU3j3juEwZNGxVBUtBamwEssjcI&#10;oPEMr2mt3RI/gYI4h8wYNPY5F8IUnjZWGVTkwYTegcEi1LZtA4Ox5IwICauZQlJ3KruldUJ2AGsp&#10;GIf6iaM7yoPRuaMPCdZJYRelABCTuIk2tmrnv57WvdOxDTmeqHURWmrPYIw2kE/r7jAOBsiSY/Vz&#10;SHO/cD6m9RzyLljtmo0+ECjQB+/feYTvHsdxHOdZw4Wh4ziO87/lztuv0q9/c5dTTkgxgYO4c0cB&#10;Z0LpmCw6qM/PLWFBaw21VYxe0UdHThk5J8QUZ4E7gVC71C1Yt+ExDbRzB1WaVRTmPrYm4657mQSB&#10;oox5pkCzq7DUglrLvI2MhQ6kRX4UktZgxJwB7fo7lyLjqX/Swxim+CIVY3OMkyTQZiEJhKmlznOw&#10;62WdhjQIy7ri8vJS9gEfVDTtjiR1Ckup2JN7AIJ2Jo6O1gZAfQrDQWOKQ3NYa5W9RwJhhIGAQB9+&#10;8M6jf/M4juM4zxS+Y+g4juP8/3Lv/h9ZSt35tgAcjJQCgF0YmjNmJfBkQTa8j3faKCkPBgVgWRbk&#10;lNGHhK9ITUSYO4W997lvOMcodZ8xAJI0iimfJJQmRoQY0Vuf3YBjWGiMjcQyUk7TfbPHsJ1GOx8r&#10;rA8xImsRvQlDYK/ZsFFSSVaVxym13BKyMYm4tLHOFCLWdUXvDd988y1qLVjWFSnJsffRNfE1aMiP&#10;CtvRtYvw4F7qeC4A7YWMqK3uY6Yg+tl//PBxvW0cx3GcZwgXho7jOM6fxT/+8jcMImQNaTFxaK6e&#10;JYqOMdQdHNqfR7f6+2yks5SC3jsuLk5YTyvWZZ3jjseuQgBzV85GTscYM3xmzXmKVNk7tJHPqAX3&#10;Ddsmz5VUlEFL7kOIQABqbei9zfMgCno+4jZacb11ON4uqccUZgBmiE1tFdt5Q+ttVnmYaBSJpgK3&#10;SzJqbQ2tNgB8y5XsY8xrLp2HFqojx9BVDlvYTdmKiMkoqanS1UigQPR3P/v4cb1dHMdxnGcMF4aO&#10;4zjOn82nv/4tm/tkYs92/GT0M2AMVjE1JLBGi+JNuNRWbzln67LMbj1z1WyHT0Y1aVYxWDeflbMT&#10;EZaY1IlkKZfXUU0JlZH+wa0USQDV4nepnAByTqi9g1lGQlOK0w3Ufj+01mfAjIXcABAhOgZiihKC&#10;o8eUsySv3lzf4Ntvv0WpBSkmLFo3YaJwWRas6wruA+ftjNGHOKc56WOL42p7kFJw32+N2RIRWMdl&#10;eTBK+dO6Dr2m9P57bz+hd43jOI7zLODC0HEcx/mL+PyL+6I01CG09EsLOTk6YkTS7/fgwQOUUrAu&#10;C5ZlBSDiLybpFjx27xHR7Cs0wdXHbTFoO30MRsA+7hmjVGJI4I2EyVi5vO08mrg0cTtoTzLtrcFc&#10;UQZryI6lkorzZoJ48EBv2n+YRITO9FAwylZwPp/nudrzDi2gX08r1nVF1OMnoimQex8oGtYD3usu&#10;QgySMArMABrZpwyoreJ8Ps9R0mVZcHl5icGD3nrDewodx3Gc/29cGDqO4zh/MZ9/cY8tiKUPEUji&#10;qGHWBc76iJhwfX2N2iqWnJFSnmX1MUaNJt1vH0KQSgtN1Rz6+K2LSAoxzL5DACjbhqAiL2m6Jx/q&#10;IiR8RfbtpPoBOl6pgs3CYKAVGCBEFZCtd8QYYCcWgoS6EBH6GBi96332VFATtbNrMRBGl+MptciI&#10;bSDklJFywikv0+2UcVENxtERVjtPYB/Xtd3H3juYgFILbm5uAACXl5eyrynHRh998O4jfz84juM4&#10;zz6eSuqdlEz/AAAVvUlEQVQ4juP8xbz91mt07/7XLOOMKlwkmwYA9l5C3N5DjDHNMVEwNGSGZp8f&#10;ABFwB2csp7wnfjKmK2miEazuZYzSTwgZvxyHNFEZLw3qRhIS9vCY87ZNRy7GCAqScEohIOvOpDiO&#10;UFHJe2tGCIggtNqkskJDZ8wVXJZFRCR2t5PBCHOHMagQHrsYNsGnLuqyrhiaoEoUEFUUi2gceHDz&#10;rYyXhv2cVES7KHQcx3H+bNwxdBzHcf7VfP3H/8ljSMqohZwAAPOYwmb0MRNKj26XCaQYZefvKAxj&#10;inOXzwrjbdzS7m9u4KJBLUFL6wm7Y2fjm2GGvkCTPcNMQO2HMdMY494RyDydSNtrBHDrtjKaOlBK&#10;QattJqWSjqfmnPeftBaZ+p2R2agJozaOa0E6x+slI6iaeqrC0K7Pudzo+KnscOq1pf/j5z991C+/&#10;4ziO8xzhjqHjOI7zr+ZHf/vv6Kvf/RMDmC4YwOgdGGOvmEgpTUEEYI5Hko5dhhiQQ5bHsNRPDZxp&#10;vc0ye9tfnMJP1ZYIRwYg5fCkgjNoCI09liD7gqN3GYENhKBOosah4phaSiGg14pSKgaPKQoXSDpo&#10;730XxFqHsZ7WmQgaw6GLUXclbcQ0UEBMcdZ4yDUJiNEkJtD70FRU6Mc9PTXGhGVZ5mMDQM6ZPv7o&#10;vUf7wjuO4zjPHS4MHcdxnL+KV37yH+je/T/wrF/QkUhLJs1LFuEFcRKPnYcMRk4JrUtVQ20V1CSU&#10;Jqcs4kodSQtuGRhzLDNF2XGUVgyaAg0Y6AMgZpzWVUJcBqYA7L2jta4jrbSL2uO4qjqDXQVk7313&#10;+zT4xlzSEAPikDoJcwqJCL3Kfex61FLlWCCprDFGZN1h3AN7ghzXwTXcHdCB3nmOqs4LTrp/mL28&#10;3nEcx/nX4cLQcRzH+at57dUf0t17X9uwpKZz8q3bDC1gv9XhxwzKBPS9h4/ByCMjBgm3iSmihz4T&#10;Ti11k4IIMm7mtAHm9AEA647hUEdNyucDWuvYtg2tSbDMclqmkNt7AKWagod4ktXqLtYFS14AUiev&#10;F4SAW6OuAKSPUAVhrVWFaBOHkg8VHBiotc00U7lOfVZk2HWTUdWue5VSpRGTuIXLRcK6rliWhe68&#10;9fr3/+I6juM4LwQuDB3HcZzvhddf+xHdu/8HtnJ6KWFn5CR7dqQ7dNPd0mCX7byBwTOsxYRTa206&#10;g2YEBgpAxO16i8Czx/AYfmNpp+fzWYRUjKCUUGrB9fU1eu9Y1xU3teF0WqWUXh29EANCiEBgXD94&#10;gN47opbMp5wxRketBb03BAJaayBINyGDZ6l9Tnn2Nh5HagHs3Y5gLa0PYJbzLqWgd3FXU0qotWLb&#10;CnhYHYb8CSHgFBYAcFHoOI7j/FV4+IzjOI7zvfLZ5/dl53AGpWj9Qh8graggktCWMQZK2/Zuwlke&#10;P2bCZu8dy7JIV1+tGMOK4LM8oQpOuSft+3bMusQoNRTWa1hrQVVHL8aI3jqWJc8uQ9bUHBnb7Hh4&#10;fY0lSxm97UTmvCAEwnnbMJhxcXGBvGQM7R88jqPOcVOrxdDwnJl2qqmqsk/Y55/WOnpv2rm470zG&#10;GTwjc68XFxd05503H/Or7DiO4zxvuDB0HMdxvnc++fRLzlkcNnPAAOB0OokrOIbs+DEj5n2sdO7i&#10;aeJo7x2n02kWvx+L6q00nquU0tvfWxXXjwFErbEA74/PPACi+TVSETiGVFKEKGEw55sbcRZ1RPS0&#10;aiG99jdK8ExDXPIst7euQh48dw1DDPP5jyOjM4G0d0QN42m9Y3wnwbW1LvuI6rDadSEihBjp44/f&#10;f7wvruM4jvNc4qOkjuM4zvfO+++9QZ99cZ9LKSKWSpk9gTlnFW5SV9FGPdQ0HINl4nTZAADahxg0&#10;nGXeFpijmPI5zEAaVsEVo3QThkGgkLHkjBgTAEZtTcVYV6Em4nTbNpy3DasK2cGMEOI8njnmypDd&#10;R5bKjkABHGSnMcSgxyhhNZYcaqmsfXQ5T6K5O9j70FHbiJT2LkQAqK2BWgejY4xB//FnHz2+F9Vx&#10;HMd5rnHH0HEcx3lk/OLvf8XXN9cAA+u64urqCjnnGawSY0Tt4iaam0baHWh7iJbiOUUi45bACkML&#10;7sk6BStqLfPxxxhIWZJR+xDhtiwyhlqruJMpRX2ujvN2xrZt6OpoXl1d6vholmPXXUYZCe04l6I7&#10;iUF3HiXl1M6ptbaPkKpwjEmOq5aKdVlAsKCahjE6QggSvKP3s1FcKbEAeh/04UdeXu84juN8f7gw&#10;dBzHcR4p/+W//jde13XuBJqbJ+JPAl7shxFRQAg0S+gpSFJooKDiLeru3wAFcRWJMYNmANnTs11E&#10;+bvsJMYYpOuQJMSm9YbtvGGMjmVdkVNCbQ3XDx9i2zYEDcO5OJ3mDuBWCsq26Zjooj2LHSknEETA&#10;hRCQlwww5gjtrMLQ87ax2FYbtDUR0q/INiKKoKOxtdYpmlUs+06h4ziO873jwtBxHMd55Ny7/wcO&#10;IWLbNpRStDxe9+pGm8X2gcIMeBlaal9qwZIXCaDR0UweUnYfQkACSXUEi+AcKrhaq+hjIMWEvEgn&#10;ookvZhkhraXOYyHb4SsFtTUVo9pJGAijdzx48ADn8xmn0wlXVy/JXiNJCmpT9zHGiNPFCSlJB2Og&#10;MANlAMyRWutM7JpoCkhWDpEIYh4iOsXRTMgpAUR0584bT+ZFdBzHcZ5rfMfQcRzHeeS89uoP6bdf&#10;/o5BQM57+ucYA2AGQ/brBmkdw5DyeEntVA01BpqOkMYQRQT2jkFxpo5aCun8tScDIZA+Vwdm0IyI&#10;yLzIvqHtJlImrMuC3vst946ZEUPA5dXVFIvraUUMEVsrKKXoyGpSASou4Gk97ecJTBd0jsJS0N4J&#10;PUdmMHdgyNjp6Nr7CIAZ9M47Lgodx3GcR4M7ho7jOM5j47Mv7vG6rHP3zlJCB6swVDEI6HglAcuy&#10;IMUEBqPWBiJgWVbEGCSohaHCS3YNAXHhWu8iFmFakWbpPI8x9/iYcUgqlZLEozCkECQ5VPceZUyV&#10;514ipYib6xswGJcXlwgxYNs2EAjraQWBcD6f0UeXlNIQ0GpD113CXuqt0VHAEklFLXbpc6T33r/z&#10;BF4xx3Ec50XBhaHjOI7zWLl77/c81BEEgN6q7hSSFLcfiupBQIpJy9+P4SxRg1mA0VRMEmbtwxgD&#10;Xd1IQENomFG2baZ+ArKPOEbfKzC0IkIdOgCMlLOOr4qAJWCKyhAjoKEycriSPnqs1YgxYvSBPvqh&#10;oJ6nKxopzNRRMIMZGKOjlKpOZKf/6z//p0f/wjiO4zgvNC4MHcdxnMfOF19+xUNTNmOUNE8rswdB&#10;EjmD1EKEIF1+tRb0PuaOnnX6vXR5hTH6FG3M4viZMAwh6vgq6WN0FZqM1ju281keMyVNE7U9REyx&#10;KYX00nMYdd/Pbj9IhOyyLFhPK3gwrq+vUWrZ+xZtNHbwrevAYOSQkJKkj7beUUpBLQWlVLTe6D+7&#10;KHQcx3EeA75j6DiO4zx23nrjFfr1Z18ymBFVtIn4GtJJqK5d7x2ldPTe0FrXNFMRW0FL6luXHsJb&#10;wlDHRQEprLeR0DBEbBKJOxl5TwlNOuZpIs6U4fl8njURUmwvziKPgcYdnVX0gRFTRO8d1zfXqLUi&#10;p4yYrIdxL7Vn6JgqCLVVPU4NqZHRUeSc6D/9nz97vC+M4ziO88LijqHjOI7zxPj8t/d5L6eXBE6i&#10;gJwS+hjaJ9hkB08rIwDtNEwJMQaUrejeoDh6gxm9tdn7d3E6IeUMAlBqxehDxGUIGF12HIO6kDKK&#10;uldHMIBvv/lmPl/Okm5KJKK1qSCtrUq3YSC01lC2AgoSPrOsi6at0hwhPXY29tbmudluY4iRPvro&#10;vSfymjiO4zgvJi4MHcdxnCfKl7+9zzFGMAO9W5l9VLdwk7+rMOQx0FoH80CMSfsDNVBGxz97b9h0&#10;HLP3Lkmimixaq7hzy7IgpgQcajGI5Hn2nUbWcdWCEKKEzaj7eLxf56HHWrBtG2qrICLknJFTni5j&#10;UKfTXENAA3F0f1HCchgxRvroYxeFjuM4zuPFhaHjOI7zxPnq/tcM4LDLR7A8ltba3BmcLRQaDENE&#10;WJZljpECUgVRtC+x9S4iUIWe7SieTitilJ7B8/lm7iPGlLCqaGRmqYuQcsH5+NY1GGOQlNIhlRKt&#10;NWzbhtalAxHaxwhILYVVVdgIqfyPgCFVGtJzSC4KHcdxnCeCC0PHcRznqcDEYWttFtMvS8bN+Yxa&#10;Clpr07kjDYkBoN2FDBAhUNDy+opWq+wshiDpoQDAjJTSFJO1FFxfX88U0Zyz1GOkBAb2nsWDy2eJ&#10;qDaOWnuT/UH5v5lKegycYd5TWL8rEtGHuZP0oY+POo7jOE+I8KQPwHEcx3EA4JVXf0Q2atlqlQRR&#10;dQlJax9ClB9bJuRiSreqHgYPSSjtY7qPgPwWNFDQkVQdKy0F1zc3qFWEqMGQPUUTgmPISOmYhfcB&#10;IRDGkOPsreN8Ps+uQjueEAKWZZHuwmiOZUdrDa2rC6qOJIXgotBxHMd5orhj6DiO4zxVfPH5XSai&#10;WUvRehPHsDftD9SuQRVgzBFgYOiuH4+hXYDSHZhimp2Hx7RSq8eotUoqqe4CAlABKM9vSaFjDN1B&#10;1H1IFaC9N1CQwBwLueldniNq0qgF4rQmdRw55SkYAxG9+dZrT+RaO47jOI7hwtBxHMd56vjlL3/N&#10;ROLyDRbXMMSAFCNi2kNcRAhqWf0YIuCYZwWFjZYC0lko46U89wMBGV0lTQU1lzHEgHVZkJcFPCS0&#10;pqswjTEBhOlKBh0JjRqQMzRIBpAOREsa7ZqcKuI2WsAN3XnnzSdzkR3HcRzngI+SOo7jOE8dH374&#10;Lo0+0HqTkvoYJEAGsk4YKM7yePsIZrQmDmDTLsAQZOwTgO78iUiU+0mpfV4W5JQQQpR9RSkcBCDh&#10;MCb4iOSPCdSUtP/wkDw6BqO1JsdwOA4GpHdR70choPfhotBxHMd5anDH0HEcx3lq+eLzuyxhM4TW&#10;KkqtCIGwritCIBnT7BJE01pDKWUmj+acEGPSUBgVhWyJp2Gmng4dLZUvD91fDIgp6ggqoRZ1DGNE&#10;ThkUCDzGrMmwsVYRppKGSkSIIYICzR5DImhYDui9999+MhfVcRzHcf4FXBg6juM4TzW//90fmAHU&#10;WlBKARFhXRaAICOejXW0VIQdiBBDuP05HAJsdIRU0kLHHPXkQ7KpjYcCBOaBdtgxjFF2GvuQfcbB&#10;POspLFyGxwCFMEdZU4oygiqJpfTe+3ee2PV0HMdxnH8JF4aO4zjOU8/dL+9Lc6EW0YNoOoQEceX2&#10;H2g0g2Z678gpqStI4gKGqKadov2GY3QZUz0ISCIJkjERSCoAR+/ofUyH0ZzFoWX1cgwWjjOQc0ZK&#10;GSDQ22+//livneM4juP8ObgwdBzHcZ4J7t79iolkhLP3Psc4Y8wgkpFQqYJQJ097BC9OJ3H8mBFV&#10;9O1F9QSSEBgJntFOQQqaimp7jeoMQv+72wgpCK03pIMTKa4jzccEkSSWpuTpo47jOM5TiwtDx3Ec&#10;55nh7pf3ubaK3qWGYlkWEEl5fe8N521DLUXHO2mW1lcd75Ry+qDZMvtuoIg6Qh8drTYMHlNExhh1&#10;1FTuM+b4qIjHUop2LEZJTw1SfG9CNVBAjJHuvPPGk7lojuM4jvNn4MLQcRzHeab45JPfcAwROWcN&#10;mcloraOpYByDVciJq9dam+mlIcooqfQHapqpir3aGsq2odYKgJAX6RokSOE9ASoUpa7CegmlBzFK&#10;qilUQM5w04EQogfNOI7jOE89Lgwdx3GcZ44vvrjLow8wGKf1BAAzQEb2/FjSSAHUUuZ4J9G++2c/&#10;AqXpQvYMbUQVJB2EJiQBnqE22j84x1aDjqOCpSuxtw7mOcpKf/d3P30CV8hxHMdx/jJcGDqO4zjP&#10;JL/+9Au2gJgQbMdPSu8tGGaHZj2FJJWaowiApK+QpnC8/TziBGLuJALAGIzem1ZjBIBojo6O3mGT&#10;qj/7+UeP+Co4juM4zveDC0PHcRznmeXTTz5nCjTdPTqEvvAQ4ddHlx92JMml01kcfCtV1ErqbQ50&#10;ToSqytNY1Ft9hxJUI6EzQx1HBiOEQB9//P6TuCSO4ziO86/ChaHjOI7zTPOL//YPTBQQY0BMaSaE&#10;MoucG32oKyjs46YqHHtDzrpPSCSJo4MRAiHECKiIlBRUcyHNWSSEGLTyomsnIujjn7oodBzHcZ4t&#10;wpM+AMdxHMf5a/j53/2UWqsotaKWitqa7P+1hlbr3l0YZORz51BZoWX2YzB662i97ZUUFPRusrNI&#10;JGJQgmjCdBG1u9BFoeM4jvNM4o6h4ziO81zwq1/+mmXXUEQeswTQpJjA4NltuI+Byv2CdRbGiDEY&#10;rR+qLVIEaY3F6F1vL89hu4q9NwAAM+jDj959QmfvOI7jOH8dLgwdx3Gc54ZPPvmMb/9gIxVxx/FR&#10;nl8jAvKySHWF3a53dQoJREGTSiWtlLS70MJmRu8gCgCBPvjgncd/wo7jOI7zPeHC0HEcx3mu+NUv&#10;P+UHDx+iliIF98uCnDOCFtbnlKS3sFYAwMXFxQyQ4THAgFZbyOdab9DYGoyhATM6YhoCIYRI77z7&#10;1hM6W8dxHMf5fvAdQ8dxHOe54oMP36PtfEZrbYq8GCJSTNpJSOh9oNaGUgpKrRjaRxhjQoy2jwhA&#10;EkZBQfYQQ5CAmxiTOoxwUeg4juM8F7hj6DiO4zyX/Nf/8n9zygk5ZSzLoruHUj9RSkEpGwDgdDph&#10;WRaknAGGFNxDRkktrGaOoFpQDQNjdLrzjotCx3Ec5/nAhaHjOI7z3PLLf/yEAULOCQC0ckLGQ0fv&#10;iDEhpYSUpcOwa5opQEhZqi9al+CZMQZCCEgpgUKgN9987cmenOM4juN8j7gwdBzHcZ5rfvGLf2Dr&#10;KISGyowhiaU5JTAg5fZEqK2h1gpSMZlSxvXNtQTQ9IEQA5a80Acfevqo4ziO83zhO4aO4zjOc83P&#10;f/5TqqWgt3ZIGwV4MFrvaLpjCNguYgQFEY9NhWJrDb039NZcFDqO4zjPJe4YOo7jOC8E//jff8Wk&#10;yaSjd9TWRCQCWNcVeVkAZhWBHUOKCtG1vxAAffzTD5/gGTiO4zjOo8OFoeM4jvPC8Mknv+EYAvoY&#10;aE1qKGKKWPKClJO4iK2iNe0uZMa6LKAQ6O2333jSh+84juM4jwwXho7jOM4LxWef/ZbP5zMA4LSu&#10;3+ktZIzBGlIjnYY82MdHHcdxnOce3zF0HMdxXiju3HmTAhECBRF+zPpHhCDAGCyOYinFRaHjOI7z&#10;QuCOoeM4jvNC8uknv+EQImqtCFF2D2OQ35fqqCl98IGLQsdxHOfFwIWh4ziO88Ly6aef8RgDKUap&#10;rAgBrOX1b/lOoeM4jvMC4cLQcRzHeaH54vO7nFJEiBHMjFYbvfmWl9c7juM4Lxb/LzgcvCCT0qKo&#10;AAAAAElFTkSuQmCCUEsDBAoAAAAAAAAAIQCT8PF0SIgLAEiICwAUAAAAZHJzL21lZGlhL2ltYWdl&#10;Mi5wbmeJUE5HDQoaCgAAAA1JSERSAAADhQAAA4MIBgAAAAuJpL0AAAAGYktHRAD/AP8A/6C9p5MA&#10;AAAJcEhZcwAADsQAAA7EAZUrDhsAACAASURBVHic7L15sG3pWd73vO+39t7n3KE1IMBOypQdLBsM&#10;dsqTAgQcDAYEAg3dkiV1t6RGCDS1ELic4DKu/JHExDgpi8EYgxkkTGJhLDMrYiyCBcKSDIgpqTKp&#10;OElVqkIJ9e2+955z9l7r+9788c1rr3PO7e7bfafn17XO3nuN31p7397r2c87AIQQQgghhBBCCCGE&#10;EEIIIYSQew+51QMghBBCbiVvevQRy8+/7x+/m9+LhBBC7jn45UcIIeSe5U2PPmLIkjB9I1IYEkII&#10;udfQWz0AQggh5FbwpkcfMTPAEKcsDr/m7W+wMzYjhBBC7jr4ayghhJB7juwQRvU3swrT6+//rvfw&#10;O5IQQsg9AZ1CQggh9xQ5h7AXhPPnwNe8jY4hIYSQewOKQkIIIfcMbVGZM0ku4hspDAkhhNwDMDSG&#10;EELIPcHXPvqImbV1ZWTvW9AMMMtrVD34A//kh/h9SQgh5K6FX3KEEELuet78jjdGQWiGAEOShN23&#10;YNaCIu1rK48UhoQQQu5W+AVHCCHkrubrHn3E4tddFIVQB6CKv4y1JUjRikIKQ0IIIXc3/HIjhBBy&#10;1/J17/hqE0gnAEO3Rvs1mErPmHWzDP3r7/su9jEkhBByd8EvNkIIIXclj3zdgxZDRONXneR4UXVN&#10;6GgvGFNkKebhpV3+oRi+99t/kN+fhBBC7hr4pUYIIeSu46GvfpXJLD40C0RRBwggIkXs7RediWKx&#10;LBcp87Jz+H3fSceQEELI3QG/0AghhNxV3P+al5iKQlSK8BMRqCpEBGMIQJpXpyz8Kr0gbISj1HDS&#10;H/qef8HvUUIIIXc8/DIjhBBy1/A5X/AXTVWhTuHUQZ1CNT53zkFVoasVAIFm0SjaiULNhWjKn/ik&#10;PNW+eul7f/B9/C4lhBByR8MvMkIIIXcFL/xP/5QBgIomh09nbmB0DdfDEJ+rFOFYBKRoehRIKybT&#10;MtEoBgWAqJaQ1B/94Z/g9ykhhJA7Fn6JEUIIueP5c3/lhZZbR+TqoW0Peot/AACaN0o5g61oBIAh&#10;i8YUcpqnPG9w8bk6B6cKVQdRwc/91C/zO5UQQsgdCb/ACCGE3NF87t/4K2Yh9xOsPQVDmhcfA0Iw&#10;AAY/epT+g8EQopLsW08sEr8ynTaCMTuLqhBR/MaHfoffq4QQQu44+OVFCCHkjuXzv+w/a5RcLQiT&#10;ncEqFKtYVGh6HZIoDGUdAJimJBrTsrmohNV+hnW/lT/4vf+L362EEELuKPjFRQgh5I7kL/+1z7ZS&#10;KEZrldEiDps2EuU5AEkBpFEE7ou67BpmF9FCiI8WYAaIxfkhBATv4UN8bslxDMHw73/3/+T3KyGE&#10;kDsGfmkRQgi54/isF/1pK43nc79BYCYKNVUYnRWcKSJQ6t9SiAZQTaKxO2LNSUSTu2iWBGMOXwUQ&#10;fJz32x/+PX7HEkIIuSPgFxYhhJA7ir/weS+MptxeiGh8Lu1XW9d7MD5fD+vZHpO4LG0mmtcLjxZs&#10;1uxekruIZhwx3PRjv/67/J4lhBBy28MvK0IIIXcMf/2ln2MWqhAMIZTJQhRm3ofk5qXwz87JMyBI&#10;V5E0ZQiifCWa7fcnbJoWqkjnLgJScxItupVFHMLwex/93/ldSwgh5LaGX1SEEELuCF7+ui+xHJ4J&#10;NA5hsE6ETZPvQjxjsZhQq5FONWdwT1g2BWfaIjXBsuhsC9XE9dqQ1Tq/fQ38H7/zH/h9Swgh5LaF&#10;X1KEEEJue1751V+eaocCYlLaR+SKom2xGJ9EY3YDi/jLhWB8WtyIvRACggXAAB88YKhi0s9EYypA&#10;E3zYyykMIaB1Dttcw//w+/8Pv3MJIYTclvALihBCyG3Nq7/2q2qVlxz22SHdsxBS+Kfl+dlFRHEQ&#10;41M7Y8p5gXHyPtQqpKGtPFpFow9xHUDggy/zi2MZAv7gY2xXQQgh5PaDX06EEEJuW17zdV+111E+&#10;unGVUvQlRW1aqEvyTGtEZc0dTE5i08PQGsvxNMGIgOIUZvew9DNMzqD3PgrJ1PbC+4BxHDGOI37/&#10;I/+e372EEEJuK/jFRAgh5LYkCsKlr6mAtjxMITuDUhdUjbfQjxD9slx4Zi4658tLoZsmNHQvh9Hn&#10;Zvcpz3GccHKyxW63hT+a8Lu/+Qf8/iWEEHLbwC8lQgghtx2vffNLT5VwpdFgEWTpZVqson27inYh&#10;okhrOhSWdXNgqiVRmLdr9xUXSBWFpYJp27sw7qMNUx3HEScnJ9judpiujzg4OMCHP/gxfgcTQgi5&#10;LdBbPQBCCCGk5bVveZlBJPUY3J/MYoGXJOHKf2hew9r5cdOyy7IkwLLrKHV/ogJRgSogivIYJ+tf&#10;CwCt+xZJ6zuBuLg+xOJ+nGAYFCoCFcEjX3P/6cKXEEIIeRahKCSEEHLb8Nq3vKxJ6kPz1Er+3xxJ&#10;/QLz1DqIkvoMRsEWxd58fUlqTkrT+rLnNE+hKlBVqLqaX9iKzroJSm/D4hzGSUThnIOqQpIw/JZv&#10;/TsUhoQQQm45FIWEEEJuC1775pf2iX+NQVgEnApUhjKJDBC4NGmcRKGiUXxpfC35684AmKZJyiSW&#10;tjWX9u2gkvaZ1i/PVSAu7Vs1FrfJyhOSZKKkYypUHJzGfZoHzBkmTIBzMBH8wHveRWFICCHklkJR&#10;SAgh5Jbz4FteZkX4YSlotE6ZPldwWVdJ+ZOfLDuFnWs430O7kyT+Gg3YjayMP7mO0h4T7bb9Mf/p&#10;9/4DCkNCCCG3DIpCQgght5SH3vpya8M4zyNnD54uCHv5WMNHmzDSFBa6Jwq1FXN1L+2opNmZQGb7&#10;TcuRQ1Lnxzx9+q//23dSGBJCCLklUBQSQgi5ZTz01pd3QqhKsdOnzqBD9yS+KjVqlvzFmUBc9CCR&#10;DMLGJWxdP2RHUOrjTEbKKWPLC3vJWgf1xre8ksKQEELIsw5FISGEkFvCg295+Z4AMpu7evtTpnUA&#10;lwTgectLJ4r8omyXnb70qhWGZV/Nrsqua6EaOyOsNYeR5n3PZeNLXv2FFIaEEEKeVSgKCSGEPOs8&#10;+JaX2Skm2rnMq4YiO3VFNJ4jEFP86WKZ07SyzARh3W/d3ymjm53H6SdZ1pnlUkKAr3zNX6cwJIQQ&#10;8qxBUUgIIeRZpeQQlry7XODlyU+t2KticckhbKgpf7Nw1f3VusdGGJ6u2KwUq6lCtR6whJ4uTbld&#10;RjrGVzz4RRSGhBBCnhUoCgkhhDxrxBzCLAb7nL7G+DtzmheNOS13EHnOnnvYx6B2orJd3oSNdvvL&#10;LEk2QzqX/f6HZwrCJkexHEiAlzz0xRSGhBBCnnEoCgkhhDwrPPy2V5iIFmUVozjb/+K8Vpote4M9&#10;c7fwrNDR6ihqM83EWN2qCR+ty88SdyWvMKnAUn6mWT5NE0QkNbQXwAzee4gIfPDpMGmMKvjKh7+E&#10;wpAQQsgzCkUhIYSQZ5yH3/aKImzOMwObPzNkefbCarMni6vse4vLwaTnHjKrWWu0m1nXN6O+tIWw&#10;UYWW1/Ov5Sgkv/J1X0phSAgh5BmDopAQQsgzykNvfbmdWtRlgWVhKI0mPFtWts7gYlXSeThqcfPq&#10;cXJYaStEl1zKpfPptOHCMxFpRGAVhlkc5sHMK62+7PUvpjAkhBDyjEBRSAgh5BnjwdSHsA3mPK+J&#10;e15fGnXXtm7oQ0H3p5Y9gditMMsdRCMEZ69zz8J9YXiWj2jdQ6cWm/NVbUJYS35hf63yuF/+hi+n&#10;MCSEEHLToSgkhBDyjPDgW15uUVMVOTcTXadMTcXQvezAJ1OJZim3EFni9YVu2sqiRWC2wrBzEVsx&#10;2e5Y2qHXJ62anVFEsLQtKdriM62wjfPuf+NXUBgSQgi5qVAUEkIIuenEthON2JEqvM5z+jqXsBF6&#10;7bJzt2/WW4gX7QRdN67W+ZMq2lrhWM5nz/Xsl/ehqVIEX3UM67LmZe89niJwKQwJIYTcTCgKCSGE&#10;3FQeeusrLIc+zh9vyClsXMJWx6HOPQfZe9Vpqzq3P9b8oM0eOt0m+8KvOo5tCKz0wrIVhmVM+yJz&#10;2SmUsn4eyf1vfAmFISGEkJsCRSEhhJCbRnUIgc5dmyu8s/VgYWHWDbK8pez9bRfU+Wet1+b4SXM+&#10;NRcQxbJcdArzMWZ5hCV/8tzTqKLyga+hMCSEEPL0oSgkhBByU3jora8wiCJPovm5NI9n9SBsXb0l&#10;ty7n7LkzJxNtpvlrLQey/oD1uUpdhrherJaTx+8AcwAEZtW5AwIMAXHt+ljWkFh1dFCBWQDMoKpQ&#10;dXBugBtWCAZA45gBwBoBqDCIhdlVF7zyTV9JYUgIIeRpQVFICCHkafPQ2+63PZfLnqZWWY4fPddp&#10;3DfXTncNu9024+8cP7Rhm7N9ZCd0aejNk8Xl8+t1yvo34pS+8k1fRWFICCHkKUNRSAgh5Gnx0Nvu&#10;txwO2VbY7FRKJxDPU3XxcW7i1WXnkEM3u23rcbs2D9LnAaJ5PFXoldWa8NIFFdcJw/lKs3DSumo7&#10;v2lN0R94T/QKgFd9LYUhIYSQpwZFISGEkKfMQ2+7PwqRBbHW58ZJ9/TpVB89T1S2f+u2Mtv/rHJo&#10;M28+5q5QzHyd1sXsRHH72FqYUgThaWOaVbUpj33bijwP3bqv+tqXUhgSQgh50lAUEkIIeUoUQQjA&#10;ZqGiXTGWVhCWv2eIuk44NW7fXNydMvUOYLuP3IR+wW1sQ0cb4Td/RLdOv9/2LJqT3T9Uc4yyVdGv&#10;7RWSVhOWcZ4VT0rHkBBCyFOBopAQQsiTphWEwEz4tcKmEVW10uY5og7VSesEXt3rmdNcCLaO4X64&#10;ZncS/bIFYSjdVr2g6yRh/4DZ0ka0tiGijVDMIbCN79mHtDbbNdcs//mbX0fHkBBCyI1DUUgIIeRJ&#10;8fDbH7ClkMt5SOY83HI/9HKZNnS0CqkqKM+nFYK92zjffCnv8cxDSCPCekVZo1070XjKPpBF72y1&#10;pUG2oq/d7+J6VVi/+s0vozAkhBByQ1AUEkIIuWEefnvjEM4cwdYZRPN8Pv9G6AXQoj936rS/J9l7&#10;ukQ5sVkoaT+e2d5n+mxJDp515jIb39wP3QsfvSHqXl7zlpdTGBJCCDkXikJCCCE3xOvefr+VLLgF&#10;R7C1zjpxtOAq1qW9o1j7E+7nBM43a/WUNVP/ymBmMEOZ+mM1u03jNLO4pVmZQn4M8z6BUYLF9eM2&#10;cbwC1XiMWZxtPAaAYTWkPoWCwbm07VIj+/1xlv6GqhDR5py0C9MFgNe85RUUhoQQQs6EopAQQsi5&#10;vP7RFDJaQjsriybW3BmcOYjzypt1T/Ocw1ZwNmKxCxGdC8h+nT6sdT6s/XHmdfWU5/V09l3M/etw&#10;SsiqWbUmbRbGOt9Bu/+98Z61VX32WgpDQgghZ0BRSAgh5Exe/+gD1oqvPU4p0LK0LM3EvqBbEHWN&#10;GJRGLJ673SkOZFkHs/DOJly0vBaBqBZXrjyX+dbdqTTLpF/+JGnDR9Gec3v19qJim2vUjCU/fe1b&#10;76cwJIQQsghFISGEkFOpgnBZ2zxZvZPFTHUJ9wXc3v6l2/r8UXT73zt6Dc1sjzcXkHmLmcNZwzJb&#10;kdocYU8YSvdaACCFp3bjzUvzNSliuNGEe5dB2o0XjzkXiA9SGBJCCFmAopAQQsgir3v0gSQgbDHE&#10;MWqNPlBx7rh1j2X9VgguibeKlT/5yZKmOUPnLOx7SfjN3cJlh3O+uHExq1XYabX5WPLGe2JVWkHY&#10;ri/9+m0Y7XwcjT7sXNWZg/jg2ygMCSGE9FAUEkII2eN1jz5gndybiZy5IER+fZaYOk80LW1S/jQb&#10;Lq81e92se5pzOBeDp4XH7h2hunCdxs0zm/UbHTjb4VJYax1PFZrlaHVZe9zOsWxdw2XhWBzDtz1A&#10;YUgIIaRAUUgIIaTj9Y8+YH2RlipMimt1Vh4hlmVaIRl+p6mSs/IJ5zmH3bxuzNKv27mTy2Jw0VHM&#10;59a4nn2IaP/8NNmaBRrqSMoG9fya854L50XbsZeeMpsv/Z9GUMbjPfR2CkNCCCERikJCCCGF1z/6&#10;SmvF1p7IAs52AzMzx2yRU4Vh73KdLgRbidUKvn6buRhsx7joHLbrzXMKu9NrZdiCHJTuoTm1uu8u&#10;f3DRqax739vx/JnM1jhVmdfjPfzoKykMCSGEUBQSQgiJPPi2+81EYBCYKJAmax5NFCrYm+JWUW6o&#10;NI8i3aNK2W35BqodBdOxETs2BJPFqe05+JQUjShQzrMNq5Q0P+9bEKwZW5oH8xB4qJTRwiyOJIu8&#10;YEAIli4EYGIIEmCS+hwWN1BgEo8RzOAtxHMqriHKcohAVIqmjP0U83Gb0yvCswrN2lJD96J8H370&#10;VRSGhBByj0NRSAghBK97x6ssS6PcR680gk+N24sSW+QG3MOFLXoXsBErMzewb8Zwi9iz/M5ZKdt1&#10;sry2zFY7bX/7LuGCC9vt5EaW10kQ3//TRkAIIeTuh6KQEELucV736AOmaESYJW+siMD5NKeJk2yE&#10;0NIq+zN7R6tvC5HdO/Qi8Zzp6SPdKe2NuItAzeNvdVebr1j30l6euUirl61tQ3GKmsTsWLNjnLd8&#10;np+ZXcXXveNvUhgSQsg9CkUhIYTcwzz89oX2BNLImsapq45ds2J2wqp26zSh1N1g/qzsvwipJgcw&#10;LZiLxN4xPG26icxtvFNtvapI22uwp//KGvsr1Gsu3eKs5Jr0yGXBd4PL22s9z798/de/msKQEELu&#10;QSgKCSHkHuXBN7/UihtooYSHRtfQIJLzAudOXCO+FsysfQHYPPYW2r5WQiNUlpYvjOfmO4V1HJ2g&#10;as+sKQqz5xwWVVhPRJrXvYStLmErruv1baV4L4qXx3f+8lYctlc5P3vDOykMCSHkXoOikBBC7kEe&#10;fPNL+77wLTkkMr7Y9+D2BMwpNMZXft0LnnZlS5q0GVFZrRWXsh/Nel5065PkdJGbRrNXkbS2lKjr&#10;dFssOH/pSXHummtTZs/CUKVusiT48vzzli/I7b1xveGdr6EwJISQewiKQkIIucd42ze93jp3DTNn&#10;znJVTaBXWrk+6GlisF2yXyBlT1TON58XsrH80I/lGdaEp6jCWeCszFdv3LayfruNlI3KksZUnF+7&#10;XhD2gbPNn07wddr5rOULV8oWZlMYEkLIvQNFISGE3EP842//760LJSzOV9snz5I2s1x8NLY/OKv4&#10;6Kme4f78Vv6U9g9mi6LuVqmSztE8bZ39hMn+RecGlo32jrQv6M4aVecpLhz2RpZn9oWhzY7yCIUh&#10;IYTcE1AUEkLIPcK/+tHvN8OEUBy42BsvmBXb0ACIOogqRB1UHVQVolqWL1O9uiIokTRQKmiSBWAl&#10;ilJVgaqWqVnc7X4vvHTh2DcmI9t1qkXajS/rvey0lfOIC/qx5EI4yce0qv3MAswadzVvI5gV0WmH&#10;Vh3RxdGnfWahXq/5jNYlXLx+1U1si81Y+S+O5JFvoDAkhJC7HYpCQgi5B3j/B97b5xBKHw5ZMMB7&#10;jxBCnCwgmJ0ixlCEkkgUjqq653a1JtgNFYLpWiJabdL+lLvVnzL0U1+f5xDe6B7P39eZxzl1D/Nw&#10;0Bs4xl647ulnv/SawpAQQu5uKAoJIeQu50d+9HtjcKYYoAaIxkldcgVdM0/LPEnz5s87ik5rmtwv&#10;0oanxtftQ79La/bXH+emKpO5qJpHes4GeK70muUIdvl/WRE31Uil3WDe06O3Krvl836O/dhsf+x9&#10;qmJ/TosntXymFIaEEHL3QlFICCF3Md/yrm+2ItoS2Qk0s+II1nDEtHYKKzUzBO/hs3PofQot1egO&#10;NkIqh1/emDdm3cPeogVTsM1FfHos5d3NRarMdJk0s+bVRdvN9mXl/Pm8B2SNYJ1Ves1ubmlj0eSA&#10;5uIzWejticmF4SxchfbZkpObQ08zFIaEEHJ3QlFICCF3KQ++6QFTt4a4ASYOHoAPSK6gi06hG6L7&#10;p/V1ea4urueGuJ4bIMOqie3s89Nq0Zr4Gmjz2Oq682dtblxMyEMjlJrd3dxGhOUgS+LorE0wX2tP&#10;rfbhnTJfpTm//aNKOU9p99XuXaowbOXk6b0aBfNRSP+nH+/Cfko7S2MfQ0IIuRuhKCSEkLuQz33x&#10;iyw6gNUFzGosOoBpfgjwIcB7X6bgPYIPyR1MrmLjJk7ThGlK6xenMdTcv2QfZoeyVi/N46hFUmq4&#10;qXXCo29XOGvJ8DRZ1Eztiz1HUFrpVNfswmGX97kn6PJ+O+UrNbSzE8OtcpQ9oVZ1cuscVnF5msSt&#10;zuLSNdi3Cvcqwhrw+q+nMCSEkLsJikJCCLnLePkbXmGXLz8Pq/UFBBsweSCYwrkV1utDbA7qtD44&#10;xGq9wbBaYxhWcMMKOqygruYaGgQBgmBAMMA5B+dStdAijJKYsEbUzMRg6MRgdRDbdaqraKf+97S5&#10;EXfwRkVTmVcdvfP21UZ69tJt5grmcUq71kwVFodwnrO5sOriuFuh2Z7BafLbihilY0gIIXcPw60e&#10;ACGEkJvHN33r37Npt8Vjn3gMlw422KzXyDf4w7DCwcEBPu1P/AlcvXatCIjgPYCYa6jOYRzH4iLW&#10;KqTV5QvjSeqckIReyM4jkEVej8FMIFnSNSKkdGjIKhLStXrI28v5CufJIdjrTHGjelPktH6NSzs5&#10;f8cyf7UYXtpiS1stxY122z+JUzyF7s0CEBvcv+fb33sz3hFCCCG3EIpCQgi5S/j+n/4FMwsYrwNH&#10;R0cYT/5v6HoNWQUEnSDyHDz/k+4DguKTPzVuE8wQfC02AwDTNCYnL873IXTr+LBLYjGGmQaLIabe&#10;TwgWME1jee29b0JYo3B02CVBGaKgRDq25IBTn7pP5MeAVs4MYYUQDMAuuZVjlEmpyo3TVRm3GSBq&#10;ENW0P4PKps9znCXP5fTGEg6bXufxhgEwARCiAJbicoY4VkUMtwVgYjAoghiCCKCKrRqGQeF2ipV3&#10;OJwG2OjgnCDYBK8BAmDwAyACh+gEeufjaMI6hYx6iApEfBdca5aCgNJjPgeRkH8e6D43816HexVi&#10;Z6hMaa9x+SPvfLW9+9t/hMKQEELuYCgKCSHkLuDHf/0jhuCiELnkcP36dRxdu4oQAlSjGBqcw+Ac&#10;XnDxOSnUEFX8NTmHPjmHNewzdG6gD7tUudRHkWQhCUiPYIZxt4UPHn4aMXkf17MqKjVsEULc3qcp&#10;LvPpeB4GQwhTcil9k7cIyOQwjVlwpnDUEtYomKYJIgLN7TMkAKi5lKHNswSqKEzzRKQRhLVojEJh&#10;WoWiSZ/nKCoIQREslPelzfAruX8iUNUUhuuSCIv7VNE0rhzaWT3SfP3WQzwvg4/iM52fIPaIVMlt&#10;Q7ScvzQ+YWeQNrGs9TI8eT+RwpAQQu5sKAoJIeQO5wO/9dsxKtNWAABz6X/t4QJ22y2QHDKnis1m&#10;A1utkjBp3KUmRDOE0O3fUn+I2q4CXRuLkv8XfHkdi9eM8D6KvVBEpcHZalbgZqrCEHW9YB7eB4Qw&#10;NQVtDNP2CZycnOD4+HHsdjtYOIniF1HQOYnnuV4fQFWqkxnG1FYjid2QBF7Jc6xtOqwJg82hshYM&#10;sBBtQguQIH1xnCAIwSBwsCDI2jBYnB+8IgSFT7mZJhZdRTEEhOiHSsraEyDkbE5L75FoXDft2BBi&#10;DqeGKB41vodmHuWNymMHijhuQ1Mb/Vk5R9rZLOcwS0iGkhJCyJ0LRSEhhNzB/MxHft+m6SS+yOJh&#10;jKIMRcSlvD+tQqetWBldsOwWNcVKWvFQ/sQF86Iw8Ti1AqmFgGDrppgMkPMNB6xLPmJ0IUNxG8v2&#10;jTjMTmZ2CnfHV3D9+nU88cQqhsnurmEcJyBMAICLFy7j0qVLuHz5PgzDCsGmFM46wgePaYzHC6lf&#10;Y0hCMPjodPpp6nMpSwhtXH+06JBaU5k1NMsBif0cQxSeMCCEvhBPsBRem8NMk9D2IXQN5rN4ze+X&#10;U43iNL+HGh1KacR9pXv36txWtrUVYJNZHH8seGq84Z2vtvfQMSSEkDsOikJCCLlD+ZmP/L4VEWWI&#10;LhYMKkMtAmMowi+YldDQqACkVB8xACJWnKN5TU5p5IZgiBuJzdRiOn5yvzQ5WlXkJPHoY3hjDnIs&#10;gjG99t53lTXLEZLjNV44xGpzHeoGuNVVbI/W2G63sGmEwfDc+16A5z3v+fik578Am/UahhCdOpu6&#10;HMjcbiOGsubX1jyGFOIacyp9FoXjVESlT+GxwfsYKusDtuOI4APGlIc5BcM4jjjZjhjHHYbtVbhh&#10;gDmFN0OARYdQVoCsELCCQJJ3WC4gfBgQTOCQxXxydy0gwIAQczBXzqXr1xfsEfQ5hnGm1XdZ2nf8&#10;LNxCIGp9/cg3vsbe/S46hoQQcidBUUgIIXcgP/Ph37HoGFlzgx5FmohE12ma4P0Eg8UcNok5bLvg&#10;YaZQXahimXMN46s01zrhJtDqFJZdNIVkRDu9YJYFZ95rdSLjMQGzKhpdEjWl1UUT6xjXWGG9XmNz&#10;sMFu3CFMsbBMSKuu1xscXjjEpUuXcLDZ1AI2FgVediyDhbLP4qY2RWNKZdXsfHYCsuZEmg8phzKK&#10;xt0Yw2Enb8n9A8apisIr1x/DdrvFxQsXoaowA9Q5HBwc4NLly9gcX4X3HjJFh3ClA1QVIxQh+BhO&#10;WgoBASJTvKoS34zJT+nyuuYySwkfnQt/kf7xZvDIN7zG3v1tFIaEEHKnQFFICCF3GD/1oY9Z8KGI&#10;QdNUgCVXD20b0Yfs1knsKagKEYWqQET3mq8vhY6iaR0RBVVTtkTzerGfYW5l0VXuRLutQd1R2W8R&#10;hJILxsRwyDiAvPMaShn34gAdIDoA6sqxJfVNdOow6BAnt6q7MEMQD4h0OYNt6GXNm7Re2KIKRjUt&#10;YaXt/JCK7oQUCjrFlD+E9J5sdxOmccInrj2Gxx57DJcO1hBdw5tChw0u3/cp+JRPAY71ANevXcf2&#10;+hWICC5fuIwLFy7AyyGmyUP9DuM0Yrt7AtvtDt5fTwVyovhHyHJvSIVqctGaeC5BfHNezTnmujvn&#10;CEOrHm96zIVueuP4tw19EwAAIABJREFUDd/wGnsPhSEhhNwRUBQSQsgdxE//249ZDAM0BCTHKLtE&#10;+R49VdBU1diEXnIrCY9pHOFX1Sls2w9kgVbzDuP8Spwfgk8OmzVVNXPuoNXQz7znJnw0CqjqbLUO&#10;YTlK2YctCpRYVCVNaf1gBrUoKNVpnFTLcXMIrYhAnVsWrSm/TlWRi+vEzaS8NjMgNHl4qEI6pKI1&#10;kyHmIaZMTVONDuIUME0TVhdjS4lDm1Kl0wCnDpcOL8TCOodrfPzjH8fjOkEg+KTnfRKe//znQ9f3&#10;wYeAIUw4OjrClSf+EI9fuYKj4x3GcYJKLDhzeOFCekerKCxVTAXY+W0Jx20LAOVKrjcTCkNCCLkz&#10;oCgkhJA7hJ/60G+apeInQHKvAJikqp+p0IzYENs1AFCpIk9T+4PWAawkB7ApLLmcNwaI+nScvLwV&#10;SLl6qRXhYY24ggAqTdCr1ZBGywJONIWwRsESX8d8uBBinU7vJ0zThCkEmHiIBsA8Yk9DD+eQwikn&#10;qLpY3CUVcQk+i17dP7ekUaW/CJ3bFsVme+XiX81vQbzwcJKqk4oDBkBcgHMThmnAej1hOvo4DAMM&#10;A5wbAFzEffddwIlewMmJw/HV6AAeXngeLt/3yVgf/HG4wUH9EbbbHS5cvIzV8If4+McNx3KMg82A&#10;S5cuYj2ssVqvIcEhmGGzOsBqtYJzCqcO22kbQ199rO7qi7M8wfsoXEOoOZQ1lDaFzeYfIJKYhOXP&#10;X0ifM4EFg0+fu4e//iH74e/4nygMCSHkNoaikBBC7gB+8kO/YdXZSq4bpDh2ADqncB7+2ErBPsev&#10;kYi5OMmTcotmLh+Sy9c6gHPHUZoaNXndZoY1eysPUp9bzgNMzlxuCbGvOrJ4QWoib53D1yREPgNk&#10;F3Sf+dzi6mrM1VytVhiGAc4pvI89BlUVbnBYDSusVodwzsGHizg+uoSTk0sYhgGHhwMuX76M+y49&#10;B5vNGoLYouRgfYjNZoNhcHBugLcJfaGdUMRhLKSzg/c+iu4pi8VaSGf0YxKJKUTZT6nyaupHabXA&#10;Tsy7BB75W2+wd/+j91AYEkLIbQpFISGE3Ob8xK/9O+vETNMbsBZfqYVmsijsAiRzodHSIiKFb9bF&#10;KXTwRu7bffdqHoYZdZ5FnSdW5hW3MBwi+4IlSrMVqJbbYqSwTUl5cobYCzFcj/l8wceefObTmDxi&#10;w/boFsa6nh4BgFgM02xlYHFGZ5wXQlmEbwmJLcOu54NmeTo+yrSOk6Q3JbWbUNlEfSwTYGuEIJh8&#10;wDQZvAfMHwBuDXWKwa2wWR9jc3CCzcFFAA4XLqxw8eIlXLx4EZvNBk7WEAgONhdxcHCQBOWQRHRq&#10;B5I/K6mATr5GloViiEKwtugIGMMYw079GIXiNBbhaBYwTrHK6y4YpmnCzhumccTf+u++2f7R3/v7&#10;FIaEEHIbQlFICCG3MT/xqx+11vWLIZm5eXn9L1locX7JD4vbtcVG4vK0tdW5huweYlEotewXkGl2&#10;chNo8xL35pd+hbWH4Z4rmoVWM6Tqprbu5bJTeO75p8st8xOuB8PcJOzbQNTDLoXolsI1FlthTN4n&#10;xy66cdM0paqo83ELVB2GYcAwrOBkBRGk13n+AJsdsuRLLj5aWT/PD5queRKKFqYkKGMY6eRj78Yx&#10;GKbJY+sDxt0O29Hj237oe+wbXv9mCkNCCLnNoCgkhJDblB//4EcsWCNrytOUX4csDlM/u7xCvlm3&#10;vgddXDcHnjYuV1GGudjMOQPrmgdWupdZFRURlpw+EahlF7BWTM06sDiXOWS0KJgqCBGkTJYcxDq0&#10;XGFVigNnyNcr7zg2mN8vcdNdqlMJYnvXyZKatnTqce+1Qmw+415IjgCm9IjSIqOchwSIJAfUJoQA&#10;hCCxr2FWpunMois6pf1NEJkgknNIPYAAQYhjsFp1dq/6bPvjAdoWHfVXCZ9SKiWNQdPnKJ9bSL9P&#10;TEgFdrxgmkZsx4DJT/iBn/xRe+NLX0VhSAghtxEUhYQQchvyYx/8sFXHpie3mbDUD9C0tRFRw0dT&#10;FdI85dDSpMaKNOwNsxvIs7PFp3sv5qJJZD8H0oAiOCyNPZ6blDTCdh/zqThYyAJHyn/1dPI5NRez&#10;nTc/3/PkilURu3f6eyrTinOYZZxl1dQcKl+HXuzl+U34ZghAW+dGmglAsBiyOXkfBaUIgqs/EhiA&#10;4H3/uSi7khj22wjGXHm1vGcSRXE5tAjEDKpArHoLCDQ9HwAzKByCX2GYYgXc1Ubw7p96nz3yVQ9Q&#10;GBJCyG0CRSEhhNxm/NgHP9zqo0STu1Y0VQ0XBVrXLQsmgy3FQqbQzDZCU7qFZ1uFZq0q2RdX1dGc&#10;l8ZJok22aWYVqGXDpFJFtI/jFAAagOAhpkBQ5Bw9MY3zJG2X+hbC4mPIzmp6VAmnyUFkH/XM85dZ&#10;0GerOSUL1cYTlHzm0a0LNsZcSBkhOkHUF2cwhgYHmE0wjAhhBx9G+LBLhVxSrqQFBEs5lSmfMjp7&#10;I0Q9VD1UQ2rBYXDOoA6xKquP7Ty0ub6GnOIomPwUl6U+kQIrIbnxNF16S6xcz3ZHYpre7XiL4TBA&#10;JGDQeA22MKga/tm//in72vu/isKQEEJuA/brcRNCCLllZEHYK44FuxBAKbtZ1qwVNtuec51zhl4I&#10;CfaFkZ0z9Ws2j+0KjSAsa1i/TXuinVt4GtZuN0PqudQ9WyeQS1XWhTNYPI/zL8DSABdnd9eiG4fU&#10;vosym/JZpGuZfdB6pOqQtuuHUCefWktM0xSLwUwTatXW+BkJpdhMFJsuVUJV1SQOpXMyc6GakvsY&#10;cr/DPKXWFSEgeB/HkKbscosInBvwz9//C2f/AkEIIeRZgaKQEEJuE378gx+u9UmkVrC0NJVFboLo&#10;iCh7Yn4ckKtzWuzZBw9ghIqHaiwiI3AQuMUwzHlI5tKUq1Q2Fhg6WSkGSK38CfjkeE2AeEBjSGMQ&#10;hYciID56k/jcBMEEBhcn0+RKOpi58ii2A2wL2ASBj5U9A6A2YNANVnoAtRUkKNQcHKJ3qAhwEppK&#10;oM15lfNu5POCEBQIxKOZLKYohrStSRqzAuLSUeN5eSiCKGArBHMIYUAM2InjN4vXKViAweDNwcPB&#10;i2GCYXQnGIcT7GyHSSYAASIBLghcEGgY4GwFwQpmA7w5BFsBsoLoOl4Tc9E9BZCHbkjCT6RkHsbl&#10;Ad6ScyoKiMJE4TDBwUchqwJzA4K6mOYJwGyE2Q4SjiG2BWwHwQ5wIU2GIB7etvDY4n/++Z+nMCSE&#10;kFsMRSEhhNwG/PgH/+08kQwlhjS3lyi5bEmISc37KlKmswGXfMB2pRuI3JtFcEbtefo9fNVQduZ6&#10;Xd7a7Plpy9rH+ZjabbVxurJwEdEUMqkzN252/dJ1rq5kdV+zgMxn2Z1h46AtOYa5QmzcTc3JQzn2&#10;Ke9FbwbPL2IzdZvs7WM+s+5zvraV5dWIvmGr9IbpQ5cF7/2FX6QwJISQWwhFISGE3GJ+4lc/nJPp&#10;4i23oDiDXWuDYsw1YgCy/zqtW1fNIqhJ05P5Ts+gWXceinrqqnOS0G3XWRKDRSLNQinz0feO1a6X&#10;8uQ0PeYcOYHU69CFac4H3ObYNeKwdRSzvCvza3jnLEi02xdagSX1sR9DdjDT1F7v2fyUZAmBni0q&#10;W2Eb65aesl6/TTu1ArHTvPMk19kVuBGKOBTgX/7ir1AYEkLILYKikBBCbiE//aGPWhEoib3csoVc&#10;sza/DNh376qbKKU9Q56XxdJpgmg+N4vLs1etarOItexmlh1lwVqF5bzSZV6v5shVLw3SnHOnh/O1&#10;UYhqXrH6eU1+Zb2+/Rjn57E/P2HNalLPd3HVNiy1EViL125hB4IqzYrzav3yPZewzaGsM2d2Y1F1&#10;na47fVpwCufC8ElTPgF1jgh+7Fc+RGFICCG3AIpCQgi5Rbz/w78Za/nnSptSxUw2hwDpKojGtLeY&#10;25Vzvaw4SagbA1UoiZSCIbltQ1zrNNWT7stbGweNu5a2nTuQ1bg8Q9Cq9g4msqsnZZzz1+269Vj9&#10;8YtDqL3AnrtejQRpnvXCSiSL2dPEWutoAt0FkP56daMociegVFwth2jcP4m5n4Cmyqrp/Q2SRFpc&#10;D51LKEXAtc5ldQhjEZllYbocQtrNaTXmzBfNYc411PRsuvegeS/zqbz/13+LwpAQQp5lKAoJIeQW&#10;8IGPfsxEFSra5cCp1P8tS/vYGmQLrmEvStDto/TvkypkqkP3ZEdeb+D3QjyzcEtVK6OoU5TzLCJP&#10;Ifm1ChavQ8kJTJNoEny6d9y++iZK1cz5lZBkLc6yAWcXq7/2p1yCTjDL8ux0fU9xHNN6+b2rm+Te&#10;knXPXSGgUGJZ+301grB6pHnBUq7jaa7l8tnvf072A2afFLPrLM1/gOADH/kdCkNCCHkWYZ9CQgh5&#10;lvm53/w9M4uuVexrZ6nSZsrfCn3ft/Ikm0uSbvnFIVf8FLPkGhqQHMS+UEv+FXCufATn3trv6ZpW&#10;ULaxi2ldQWo+H8VXK2QhUn6NPE1WRGEZBULb6B4wODVM2ruTrcsUx1TKulTXTLJTaIun21+FmaBa&#10;CtvszkGa572TaPVqQUp/w96NLU5hcnu1uIUpZzBVV039I6KYK4OQ8tGYtyKpp7AQ/tmuYkhjuxEx&#10;2J9rex1u/PeF/vNXw4b7A/78v/sd+5K//Oef9M8WhBBCnjwUhYQQ8izys7/1v5kkN8hSs3Y1Wbyh&#10;36vnkf+aRWElqX14upG2PXcMQJJWS5lvT/Vue14BNEuq09zHuSiUVhPkUbQqIzmIAKIgQhTPaoqg&#10;AW3oan8WrbMWYCGGToaybkjiSfcuQN2TlB6CpVJoEVb9cVrB3omkxjKUouDOkk3FMswKrbs29XPQ&#10;5xV2PRfTcYoj2A0oVz3tV88Cuo6rylpg/j7eyKdlWXCfS/k87Lu7P/uR37Yv+6t/gcKQEEKeYSgK&#10;CSHkWeKnP/q7tt1NcMUxShSnJ77wvrEE45NmL8k9EwPUpbt7jyjKNLl0IYVbOqgqYu/AvMt9QdWK&#10;uX2hdTZx/Xjsbj6sUxU5906ABVHZH7LLMTMUAR1DJwF1ghB8OTYAqOZ563JYs4Bg0oTkWmrUHuLh&#10;TJIek0bLhGxK7g2vvl/ZEi27RZSc7XLMLmMNAa25l2ifwAIQQnSKY66lARYgsBR6a7AwYZwmDMNQ&#10;HEDnYu/JcZwQQhbDcRzxc5XCbiGlyfx+2w9BFo+nuYMZTY50EaXNjxHZGa6XsA/VrbmiaTwWG9o7&#10;58raZUszhBDwEx/8N/ayz/8CCkNCCHkGoSgkhJBngff9ykdte7KF9x5O6/2tlRv3tlDHPESvs9ai&#10;0Eszoj6JckQah2tv62fglro4fiVn8RRXTBoxWtY/e79FqDRhjaVgzpym4mYUElFM+BCgFt237BTG&#10;mj6ujtByCG+zuy5kdR4+mlVT49gthNCWcXUzc76gNtcsG4s1JDZfs5JXmX4IsBAnHdoiNu31yOGy&#10;S2Gip+cQ5vDRhQ4TC27ik0eQXGxrwoEXRp8Fel/AKD5/78//nL3mS76UwpAQQp4hKAoJIeQZ5l/9&#10;ym9YCCEWkDSBeSuaoi0iEoqwiduZSHWlUG/z1aXlxXUaUxhqXOBMU4VKNCKkzzF8Siw4SPuO0/42&#10;tYpoXxDmrOOUPLPk5pnFpvTVkWy9qSwKY3XN6soFhJSrJ8nLU0PK12towkT72a04PKPD3ylqy2aP&#10;pVJq0ysRrXObDxdC2meASAAwwsIOIWyT6Isy0uAB+PijgLRjyIJa0z4VsFitNFY37YceBWHrhUq3&#10;PI79nLjQaFF3I9hfp3lfiyEt3X/dDwjdc8H3/fh77U0vfw2FISGEPAOw+ighhDyDvPfnfjXeTUsU&#10;NW5wTaXRKpaA4ofFkLoUVhcdLw8fPELw8N5jHEeM44hpGjGOMZxwGidM44hpHKOjlMSkSNvMfd6u&#10;4QZJDlYtn9K7ffMb+LxBDhMslUWdS5OePUmtxNpWLq0tK7RpPyH9QCGolUp7AVqkR6lQUy56FSuz&#10;vdUn0p0/gBLzO/flcihw3zOwEVzN8XOuZ/6BIL/nOTRToiJO86IjHHy7jpXzzZ+r/J5oex2a65cd&#10;yjLeMtbWZe7PqutbeAO5g93i834IaERirhDbO4bFS8V3/osffCpZi4QQQs6BopAQQp4hvvtfvj9l&#10;m+lsGhArh+ZHB5GhvBZZATJAkNcZADgY0roap9LfEK0QqSGpABZcwhtRhUshfjWEde4OSjcvrZM3&#10;KWJxvyXFqZNqJ2L2nmttZVGEbnYkG7G4d7qN8Nhvp9HOz+s262iaOoGz5B5KCWPtpvJ+VAXUClEz&#10;Q/Ae0zQihAkhTIBNMJsQwg7TeIxpPEYIJ5j8FpPfIYQp5vCJVYEs9T1XjZ8rFQcRB5UBIkP3vi2+&#10;+40AXBKI2Vlt+yH2FZLmluuyjiufkXI1mvjZ/NB9xuLs7/jn/4zCkBBCbjIUhYQQ8gzw33zHdxsA&#10;iCqccxiSQ5i0BrJbI53Q2e/R17t8M6cqkYVgSFMfrnj6djeCNHfu2S1Mo98bQ37s3B40N/RN+OhZ&#10;k4pgv0/hXMjp3nXJblnbGzBfm5J3OD+/9KcXhPuisX2fqvM1txbj9l1IcAipuM2C0G7dVbPkAk84&#10;OT7B9mSL3W6H3bjD8fExrl59Alcev4IrV67g+vUjHB8fYbvdYpqm6kgmoRZPobrEnRBt3MMb+YFg&#10;SSB2Qjc7jGiWo3VJ9yRlc+Va57Zev6rJmx8E2s+CKoUhIYTcZJhTSAghN5k3/e2/axaAafKYxgnD&#10;JhQnLQZ1arzrTflciuS8ZEGB2Hcwv0bZMj4P5lHu0cvDPFQyHkegEAnVUTyt2sg59OJwXxDmQiUi&#10;UQjnNWSWPweRc3+NzCKwHa+1YjkbSsX9rIK1F8HpInfnUMMfBVLT4Mqq/TbNWbdnHPM9Ycg1aspS&#10;kUaghVL4ReZ7KsI2nmsIiOHB04TjkyNstycYxy3G3RZHNmLyW8j1AQebDTYXD3GwOcDGjZimCeNu&#10;ixA8ghgshDIegaYz0TQn5xQ2fTAXvM79z0h+L8oKOZOz20eNlM1PpC/ic4YGre+YlPc1tiWpVXTb&#10;HwoCgG97zz+xb3jD257arx2EEEI66BQSQshN5NVveqPBgGmacHJygqOjIxwdHeHkZJvyAKdaUKat&#10;CNmEy6nk0Mg+9HOpOEkbMtnmlJUYTjnzXvxJcGN7icKwF2dlzKiC6Kwp51vK7HmeqnO1MMriurbb&#10;oLtm1cEqSXILSYH9y25Gey7NvCzMW8lUXcpmHyUcsg9fLc5ikzNoZvCTx8nJCa5fv4Ynrl7FY594&#10;DFeuXMHVq1dxfHyMcRzhva9irnGLT7lKyE71/vu6dH37vZWcwiafsnUK6/wsCLNIzk5yOm57EZvn&#10;8/BePcVFFxG8693fRceQEEJuAnQKCSHkJvEVL32JrYPHoWyxffz/w7GNcNvHsLt2H9abNdxqE3vK&#10;OZdCQ110QyRWDRV10b0qQio6bt7qTTUArN0a3ntMFm/sgx0k8THG7cJVDG6EhAHOHKCXYBiwc0fx&#10;pnq41IgiVOEokot9FiyJl2yzCYDc4iGHghZnapZztxcyWoSvr35cFkyC5Jpp7McHS43/4kIpAi5W&#10;GI0uUvJIncImg7cAOIEbhuTkxRGrJafMG0RcaxnuC76WzgKsM4oDaJocrqGIwRAAp4iiDh6iAMRB&#10;YAgWBbsLHuo9BqwwyBoCwKmDW3tgt4UMQJAJw/A8XL78HAwahezOHEQUDlvYFLD1OwCA2lFscAiH&#10;YGNKNQ0w8ekShDhhgpVKrPvCMb9zzmn9fHTL01/VdPE0hS3H6yGpEI6IxDaaSWBmB9ZpdMi3pnAy&#10;AN4hmEDWa6isoqutA4aVQBVQjeN2AXAqcOLgoPBBMGCAuAGTebzrB77TvvGN76BjSAghTwOKQkII&#10;uQn8pRf9JdvtdtHRuXYd4zhiOxquX78Ot7mK1TBAkygcDg6gzmFwA9wwQN0A5xzUDbHRurrkhLjo&#10;bLVumwimKTVy7/LC8t13Drtr5uY8s+Sw5CbwQB+GWYyjNi+xEQcpYLJ2P0gbCKy6gnvOUw4rlRpe&#10;mg4shhS+aXU7aR2m02jPr3Xf+uqbaMTPXpToTaC7yo2aXsqhs70nKVQ4VYpVEaxWAzabNVbrCZuD&#10;A9jFi1BVbFapOT2GJPqPooPsgXGaAI/qOpthmqJz6Fy05bpqpqqxiuncoW4s5eo49iebJHEN6c2f&#10;i/KDQRSLGiU8+quO+gNEF06Mso/O4dWcXyidWw6RptG9g6ohBME/+O7/0f7OW/82hSEhhDxFKAoJ&#10;IeRp8pmf/ek2jtex3a5wfKRwGnByrNBrV+INrFvBOQc3rKDOYb1O4nBYYVit4uMwQIcVnCrcahOL&#10;rbhV18rBuQGqCsvCz62j8yjRsYGEuJ5O0LCD2IRBBqiFmF2W8+DgkcMHS8mUpNgk59XNbq/Fahgm&#10;kMJcc/5XypGMoa8pfDXf0C/8h1b0WetaaWpw3sgtq6IjvhYAsT2DhTQ17Rtyjt4zSSvD0TzvQkT3&#10;qCGrJvG0a+hldI0Hd4D1AXB46DCOhrUqVqs1DjfRTRyxgqjApmsIIWA8XuH4+Bh+HAGbUrsJl8I0&#10;Jev7FJbqozgMoQnVzO/l/DmKzt07b0FZUIVkEnIWUKShxUxKMyCbukGyMAVEY9XUGkqL+Nl3sTCT&#10;cw5OA0JQWMivBzgdIIOkIU4Ioebr/v3v/B/sm9/xX1IYEkLIU4CikBBCngaf8dmfbuM0ASIYdyO2&#10;JydQFx0dk5MUkjkkcTdAXSz2oapwjUNYnEJVDKtNzJtyA5zG+cMQXcUoLgeoOrj1AYZhlVpUKA4G&#10;YLVeA85ju9tiI1OfiwdgGicEF+rNeBF2FdUUztqKM7E6JxtJEsVkK4MCQhWGS2TnsRyzs846V6+t&#10;aNq228iVRHNPvyJ2UnhiUqj7x37W5MJeQmJ82lTkBHp3LFaZVThVHBxssNtt4GzCZrPGxcNDqCom&#10;Wcf8SlthmiZsVx5ucPDbCbtxB+eAg4MN1us1Vqv4WTEzuNTr0RBdw/gZTGOYDTRXj43GZ5ML2Zm3&#10;2SmUsk3NJ1wOO7X8g0IKPW7d6ZI7Wir1DlEcqiIEA2worrobBoiPx6yFh/Ln0vAP/+m77L96yzdS&#10;GBJCyJOEopAQQp4in/lZn2bTeAxYSDlvJ7AwwI9tuCVgIvBt8ZhQ+/WluM4k3Fzqv5d6yemQBIMr&#10;4aaqmsJQFbo6wDAMQBKVh+sBm80GJxsH7yc89+Ih9OIGTjZwCBhDwO7kGCc5ci8dV7UWtIEIVFw/&#10;viwG03qWhVeYF7VR5LzEODsfSPvwxBLe2oa/Nus3oaQooaehrC+w6Gwi5RguOIXz6qO1AuhNYMkq&#10;zLOyeLJ9CZV7+03mU+uQeG1MFN6AnQ842XlsR8HxNmB77DGFAKfAauXgNTrHKwkQ8XDuAlaDwtkI&#10;wQrOeayHA6yGNYbkTsOAYRgwrAYMqqWlRnlPq/1Xz0dTaK8BOca3CD2Ln5tyIcr5ouwjWMxlzHmd&#10;ATlHcUqbJZdQrSkkk/IGVZtHxPxSn34M0ThZCBAxaNP7ss0T/Z4f/iF788OvpzAkhJAnAUUhIYQ8&#10;BT7jz32aTVMOX8u5T9UBARBvoJHqpYRYkAMIcKYIIkjJYMgNArIwC9YUmsk38CIQjWLNkmjEEEWC&#10;iYsO03rAer3Gcy+uIaIYPvUF+KQXvAC5uqX3AccnJ/jE8XERheo0huWlEFUViWGqotGBbPK61LVt&#10;IbQpLFPbRIhIqWtdRKdIdRAFCN43OWJIuWZScs7m6q06htkhrO0ekDZtK1Tm3SZjquemSIVW1JY4&#10;WLQqsY8kTQ5aHn9TXTQTfMB2t8XR9SP80ZUT/NEf/RGOn3gcm80Gx5fvw8HBBsEdQkSw1i1CMPjt&#10;Yzg5OUEYr2Dc7TAMAdM0QYboLFsYICpwskpOKqpglvq8C89FiTIuuZ3zHE9VSZ/bKBY1Lc65phKq&#10;k2gAnETHMopJg4TkkObPXwoZjaHPuXhPrY7aVR4VhaVCNzH/sHEK87U0ww//2Pvs4Vc8QGFICCE3&#10;CEUhIYQ8Sf7sn/mPLYwTYD52fhPAAXAwODOsFYi30gFmwCB9WF0Mr8wuSohmFwywdINbQuyiurKS&#10;dycIIggWohxJ4tAnFTY6jbmJly9gtVpheu4GA3ZwYlB42DRid3yEx6/8EYAk9lIY6+AcXM5hTH3h&#10;nFsV8aZSw13FSVM9VaHiUhjkkBrPD1UsdutJGm9AbqKO4uqhC3Vt1Vvs4xcLqMRpCz/tEPwICz6J&#10;7zrOmOPYCrdMFm5PTyu0UnCfbLHtzW0jLFG6/IkA4hDgMU6Gk92EK08c4ROPXcXVxx7Her3Gdgsc&#10;HBxgkhECYKM7eO+xO/o4rl27jvH4D7HbbbFeeVy+fBmfup2wO9nhwoUR6hy2qx12h4eYNhdwcHAA&#10;JIdN2hYPjZO7lJNZCxGlIjLROkaUfjkMNH2+NT7m4rE+PZYiNekfjbb5g85hUE2hrunzJrHPoanD&#10;oDGU2jkHyz+mOAdVX13ufPlDQLCA933gA/bAi19MYUgIITcARSEhhDwJPvOFL7QpXEOVBbVQRqZ1&#10;qMp8reInOidRGGhQeIlN0OtNeQ4njWIv5P01wtIwd9ACxlRMZLsbyvx40x9Flg8Bu3HE0dFR41LF&#10;8NRcyENVYYb0elVytlQVwxBDEk1jPpfTIbk7rjiOcb11Og+XHLyhuDwiAhm0d3mStaczZ7RcTwiC&#10;GaZpwjROGMcR4zTBT6l4SmpT0bJfBRV4umJwvqfTheESNYi0VNhEzSkMIf1IkPIjp2nCbreDmWF7&#10;sgUM2KUCO97Fa3D9iSu48thjOL76/+Lk5ASbdcB9990HGRyCBezG+D4eD1ucnGzhL06x4IxJKmQU&#10;3/e5MNxzE0WKoK8f7vgDRbwO8XOqUf5BXb04lvpxhhDgzRfHMO9zr/+gxM9J/dwagtNOQJq58m9H&#10;Vbp/ezlEN1fhh1shAAAgAElEQVR1/dcf+Fm7/8VfRmFICCHnQFFICCE3yGf9yf/IZLqeUunyjXPM&#10;vxLT6PSZIvgUmilVsJnFMFMVgbmUq2cGiEEVtYgKQir0YiXdyyXhaekW3IV48x2SoTYl38lJFJwD&#10;HMR7bFaA+ZPoFEpIvd8A2HVY8LAAiAqCKcIEjNlpSzmAkh3A1BojCza3HlLuYRWU0Q2M6w1uFR3I&#10;LAaL85hEZy68Uya3Jwzq8eK1CcFju91ht9vh2tXHsd1usdseA+bhROCDYXBDzCtULdtZKn8ZC+14&#10;hBAdsjNZkBBtYKglhR71kTS/D+QxxzzHLvwy7VdFY6N5WAm/jWHCFl04S86hKXxQqDkEDDAZAKwg&#10;AkzBYCJQ3QCyBszBgmIaJ2xPRky7EdNuwrjbYRKFDbEP4nbYxffAxf2I9921zuGaseVD05Yku7Ca&#10;BaJL6YStIwtIyhmcpBaT8cHjeALGccRJiFVyR9Eofqf4+Q/e0mdRMahLLqGmqqUCpw7r1Rqb9Qbj&#10;boQMihBiyw0RgZ9GrFdrOBniPob4+crX/n3/y/vtgS//CgpDQgg5A4pCQgi5Af7Mn7xsOX8QJacq&#10;hgoKai+46IS0WzauULpZDqUZfRs2ifI6pH2aGKTpf5dv2ktfuOSwScpczDl9Uo5ZS7MU58xiTpiZ&#10;1Byzsh8toZqSQl7FJJ5nPjaA7bQrAkhLrqMmsSAYhlU3vxa0SeJv2JwpCrO4rG5hbN4+jmOcdjtM&#10;0wTvA4JZLNqS3MKaA9lchzYk9UakwQ1ZgNI/LfGhpzuUsarnKTtvo12bMefZtrDrHC5bKnAmIy+E&#10;2kuwHLlx/aJYzZ+hVu7GIj6Tn2ZJkbPraFMjCpu1UoEZCbsids0M1yfDtavX8ImrR7h+dBSFKoCV&#10;W+G5z3kuBkm5qz7+aKKon2NDzMH03mPyE6ZpgpPcXiN9RkXgUlVfl6uYpkqm+TP0kz//c/bSL/lS&#10;CkNCCDkFikJCCDmHz/i0tSFsISGH2K37FUTTTXa8MTVLzbVLkQ4phThEBObanLn4PLdpyBtaFntL&#10;OXblVj/exruYmQhFgAqiKygBKgaNNiZyFRATwEkANCQBK0UYSMr1E7FyhHzE2rA864W4zAsgPhXO&#10;STfy06i9EEMj1FQhelCrqqYw0iWXMG+fq0t67+Enj2k8wuQ9gh+BMAFJkAuS05lDVVWh6bJ2Yann&#10;SYMbEoWNmLJ+fm6b0RiEe9tWwV50YBOqmYSxxtzT5EvGyQwGFyt7iksVapNTmxRa8B4IAfkjVQu3&#10;pOqxSRPWENh0bQylYmjOYW3iQJPkja4egCJwcyizWoie9eRT38woGsdJcHKyw2NXruHKY4/h6jjB&#10;e4+NW+P4U0as9RAWHHAQXcgB6d9T6kc4hRHTOGK33WK7PQH8iBACJr/FdrvF8dE1nGxPYD7lKcom&#10;fj5CiMIwve/v/+VfsK/4wr9BYUgIIQtQFBJCyBl8xp88NPMTcm88COC9jzf6qqnNRHWmsohrC08m&#10;jyhuY1XUWQohtRJqOE9ETLvoXBsUgRbDDZtt0z18K6q6Kp/Im/VuY3meHCWX+hS23cujCxqfD047&#10;3VT8rOzuZMc0CZp5eGVIbuVyTqE2DcnjfnORGjPABw+EmGvnve9dMYmioAhCFZilMMTsdKqgG/wC&#10;52tCK/VkLJeNaU/Uytx6DVDDSefMXU11Dm6IQg/SfCyAst/8Prdi2tL7FIpIRvkslR6JiGJNshJF&#10;dZTzurG6aH7vWmWb1k3RtyGXmW1OSiCAKsz7VBApiv/N5gCXLl1ECB67q9dx/fp1XD+6jsefeBxP&#10;XH4C69UKa3U42Bxgmnz3/k8hhsJut1scH5/A744RQsBuPMbR0RGuX7+K7ckJQoghrubj59fpCuvV&#10;Cs7Vf58f+JVfshf/tS+iMCSEkBkUhYQQcgp//k9dMO89fHZA4KMQi0mDEAyIwW4DDB6TeUxhwpRv&#10;vgEgOTTxhjuLhrbvmzSPSdxYExaaxEZ1owyGITpC1hbZMAAeWXlKDvlsrKjqAmlsOm8GgTaiLv2x&#10;9iY/BUUW9xAw8zMnMTlxM2cszit1NqtjhTGdbxR6qYNBLFwiAu9DEaoxJbDmAVow5J4XFny9ZsjF&#10;b3Kl09ywPeZsxqsS92t2nia4IasQrThs36NTtzaka14nlVTDU5Bc3ii68xSvXezLFz8TBgtSmsFL&#10;EYWIbU+8j/miVt3IfN0sRANRh7SkCPLWke6dT8vvaw55Rs09rGg663yh42sLab+6wsHBRTzvuQe4&#10;cHgfVpeO8dhjj+HalasQrOBHwzQB5qMYjZ/75rMfYgsP7ydM0w5+ik5jdAmPcP36NWxPtrAQz2Gz&#10;uo7VaoXDzTa2uEhhrNmh/cVf+0X74s/7YgpDQghpoCgkhJAF/uJ/8ik22bX9BbM7/to7LyB4D+89&#10;jo+Py8qSbvRFa36YqFbRB6B16pDWbfy3tE6+WZcSvnfamFBkGIogbMyyrGXKmjl3S9qYQqnrFwHY&#10;uE4tbZGSOs66rA6lcR6Rx5HDEa1sn2Mbc6GYYDG0NR9brHG/0pn0fQprqCrMat5cFoNPUw6ISQ3v&#10;zT5gK+qz41be33pO3X6kjqd1dZ1zGIbY/qO6pqiCVgBJYrk951Ll0/tY3Chf65J32YS0tsOR+t42&#10;bzjy7wpdadzCfF6TA5iOXXJVJVZBPThcY71ewzaHcM5hrSuoClbrdSkOY8HqtSgitB1f/TdnIWDy&#10;tQptFKPRyQ8+7P+zaM7tl37tl+yLPo+OISGEZCgKCSFkxos+/Y9Z8AFTDodM4XQ+Be+p5myrnGUF&#10;iAxQJ3CDIvYnzGGh0WWDFyDNX+XwTDQFQLIghHQFMsqyhinU7YG2ZYVBQnTeDFUwAcl4kRzEOqQZ&#10;Wf1Jvcdv3ccsfLrDG5zsV++sxWqS0EzOaL4G5UpJdApLqG3Kn0RZloVEXN6GhiafDIArVV3zVagu&#10;ZHqenS+L17/6tvXvU0Y1OXbZIZN86fIKSYTlg0anSkK9RknWZs1eHwVwGgunqKuhp3GZJcc2O3Cx&#10;VYOqQlRgUxRkfkqiaGZdtiKpux79xWl+BMgvpNm4huvW9RVIRZEEgoDUk6KEpw4QBVa6gjnDoQNg&#10;DhoGeO9xsDnEerWB0yH27AzJ2ZQcEp2vU/rRIYXHxh9iAnzjjAK16BPKNrMQ6fSJ/OUP/xv7whd9&#10;AYUhIYSAopAQQjo+94V/zCaf87bqjWV2tMwMbshOFcpy5xSr1QqbzQbDahUdmxT2lltSxPw3YJqm&#10;2VF7qdK5XU2+YnHjUI8vIgjwyQ0K8PBoi5zUHfcuWXb0pHmdMWuETrujLuex92Fy1VWDpP5y9WD5&#10;WmbdmUVbCVss4jSGQQbf5xTma1wPlkRvM57G3OqOjXLNbDbiMzhHJmgW1004LpoqniIKtVDCYltH&#10;uDuP9ljNe5t7F6ooQur9135C5vmgpbUFAJjBh+ycpeveXApJuZmSZbrk58ntlPzZse6ojSbs8kWj&#10;GO6vrGrMCw15PxLnDRpvOdYu/Zixm7Dd7ZIrmpxCxPYj3gsgIYnM+m+xjLZx6K3klcZ1vPdRKDbi&#10;MF6vcgrlsv/yhz9oX/iiz6cwJITc81AUEkJI4q9++qGZXMPkBgQJGG0dG24HQQgBatt4ExxiU3cF&#10;YN4DqtisLuDi5T+O+57zXIT1fRBVnEyxjYJaDCuF38YbfX+13tRaSD0DDbB0E2sB3izlzMUwxNqk&#10;OwZS1lvgtK4ZBhcwiOLqbof7Dg4wwWJ1UJecKkUUp9ghICCUsMBGfOXXncOS5GFSB2JjXLeI1ZTT&#10;lvMTQ7rxtrg3h6ETeV528WBzlZaKm2h2UkWgVevkWfB6UgzOEAzAEN07N8RqnEMUaQaf/FJJAkJy&#10;o8Z0rvWsWw1p83HNh5mqy0pyUk1CeieyoBKIOKjk9iMpx04CgnlMOMTOHyG4a5ChytnBLkHDFhq2&#10;WMkFrNYjgp3EHoXqoPLJMAkQfRwGxJBL52KOYRCIDfAjYBMQkmsoKhDnETBikhN4WWHAAbKnJ6ad&#10;IRid4nzRq0PYqaa03NX41HQG8fxNffx8JVWs4jE4wSo5f8E5iAfGlUCg2AyKQQPUJqgJBlOsxDAg&#10;usEuTLDgceg9TqYJPniM0wjbbWHjDuI9XBLhud2LwGp/yviRhE9vj3iH9XqN0U9QFfzM//oBe8l/&#10;8WIKQ0LIPQ1FISGEAPicz7jPxu0OImHRU2rDOC0ENLeecKoYhhXWmw02BwcYLl7Gar2GlyHmhAWP&#10;aRoRdseACMK0LjlR0enw5dHMgORyhBIWl0Mro9M4hhg+GSQVizGk8vshFlsZYrGVElKZbcF0zOKy&#10;WWyC3omjRiC11TXjDKTgzUp2bVo3TqRk09WNFqjb9jOlUYK9fGsVSnbLkHIMpQjtdsrvHVDzDtvc&#10;uiyv20jLuSu5dwJtKGV+VsZqVQBb9tN6XO7DmLfLbldy1YZhKDmF8VpWZ3VeOVbbednRbs8/nWoN&#10;Z154MwQ11HPfBF5YvXed60Vor5F1TnRev4T2NsWA0PxgcB75/ckVfvsw7fo5aA5YvPXyeUvhz60L&#10;/wM/8h5746vfQGFICLlnoSgkhNzzvOjPPqcEn5V8vOTYSROWlrXIZIJQQiMFThxkWMGtN1gdHOLw&#10;vufh0uVLWB1ejv3mLGAcR0zbIwDAcQpPzcVpwkwUhmlsloXiIFp6vDQewczgk9M4+QmTn+AwQVVx&#10;eDBgtTqE6CWYXABsnbadYObgR5RQVlVrbtyjoNHkphVBk4VjWrGEC0Y7EEAsgJLzAWvDimwt9uGk&#10;JYXR5hIlhzGmXEGR2fy6m772SLw2PvhUoXLElNoSJDlYxJ1ZzVNE3V0VscUqzBJvn1i4Jn0m5sIZ&#10;iNVTAVjOJRSU6xrF+hT7SGoSdVrDg0UQc1OdlDDikj+YxbKs4+dSVhBdpZ6Grji5AdGRjMVmQqk0&#10;az4V9dEc7pulUhuc2krdRgDOLxiiGF+6PvX6toGaVRDm69CGSRdhKjFcNDRXtf7btH7fURWWH0ag&#10;yVlO+YWxmmvbMgbpR4ckCJu4WhHBt377t9g3vfPvUhgSQu5JKAoJIfc0//mL/rRNT3y8uBdta4VM&#10;roIZK3RWhyHkm1LEe9p8o7vebHD58mVceu4nY71ew0nMI/TjCQDD1qJIiXmGjVMYkxbhpynNn+BD&#10;2HMUhyn2aZsswPuAcdphnEao7SCiOBwCnBuw3qyTwKvUAjBIIZVZ5KTlWew2hTswc6R6KZeFXusm&#10;zsMz66qCHOJXdj3bz42Eb9bHECz2WUC8xtM0Yrf7/9l7t1hrtuw86Btjzllr7b3/vf+/u920LCEQ&#10;IuKVNyxfRBzHdkQUwOFihSQOsiDCIUI4MhfJICEeCOJiJSQ4tvGlcV+O093gGBIFsB2njXyReUM8&#10;gRJ4MRJtq/uc/7L3WlU15xg8jDEvtfY+nRjR3eecrnG0/r13rVq1qmbNOhrf/L7xjdnq2oJtD6H1&#10;pPDfO9O2ffn5j+e3PUm0Aw0/njhDl6zW8+wn3PsrmsbWxpVhJjL9XJi5GQ45hwemKn+t5kb+WWfd&#10;zDtImwtuM1yppiw+lyogrEye/dwCuCdjuFcjzP973K6Lur4BHLMB4k4oOxAXtRd3wyaRfg22iKKV&#10;yu4jrhgVr3aeF3WczQTJgegGlILw05/+Sf1X/sSf3oHhHnvs8XUXOyjcY489vm7j+/7YH9K/83f/&#10;DgqCy9gKlNkYBBGwm3TUfuetFQIHgK2OS6EQZkhgCEUoJ/B0RLp6huPtCxyPR0RvLSB5ARFhxdSS&#10;4CbjrOxUlRN6TWFlCntCLAj53uqqiqLkgmXNWNcVVKxW78jWx22aPgSiO6hOEClgSkjxiOnwHFLE&#10;m4sDgHr/P3dVVS8KVK9eVHM4rWRODoPpDRlEqWDTGJjeM6Pm47bdNtRaMzsCmjS2UYh1+wXc6BLA&#10;zrSWYjWfAFDKakxhWZFz6CC7VBCuCGFbDzhKMus18dgS5OI9IqDIaP7Sz0lcukjUWUqtbGqTcwoC&#10;ZQRaQWogDWKWsUQFzIIQFHFipDQhhNi+iaiYvFmMKSRK9uJgDePJ6hqzrMg+FqpiBklFW6/Cftba&#10;AKGdp2xRFVV4e+k2O8L+dweTGzA2mgKRt9NwaazCzluc/S6qYCi44j6xhQQRoIjNeS2lMYJtnH2u&#10;NhDtZ94WNNpd9X8HSfjI1P7tX/0f9Q/sNYZ77LHH11nsoHCPPfb4uowf/vd/UP+v//1/MwavWJIv&#10;KuBan+bR094t42DMoMkmjfkIXrNGiCEgpYRpsr5sMfj/asUMV1adNnl0U861vy/AooolxcXkpbFc&#10;IxcDhTkXrGvGsixAngEAExbM5xmHw8EAjufjIZjBxu2z285W2Yk58+KGKZ5wqxpwhHTGBgCIhkaJ&#10;2uCFJ+c6jJluMENLv0ewQBVI1ZpEr/9q/4yhHUyLMW4VFNbatM5CcTuPyooauB7lo3p5aB8nRgO8&#10;Q91ZldHWc7xkENVQFIoWY5LJWcnAzpD5+YXQz3GsD3R2kFmQYsKUbO4YI1qlzGj1dBspZm0TojYn&#10;cjZJsYiASSBKnY12Ga2B+A7YVH3u1fvUigKfoM4J7XxabHbtf4xzx49ckZvfS7lgMrnNfzhDX3st&#10;ithzIHU70J+VuiixmXCE8d+n2OunNv3mb31ev/mbvn0HhnvsscfXTeygcI899vi6i7/0o/+x/t+/&#10;/duYV8V5ESyrOSlKJlhfeZf5tXYSlVGp/JUVZhGsPimQGjumApEM0YJWBwiFenuBSrhcaR6YieEn&#10;gA1oUvsbYANohSAqWPACVAo0A1QKsCg0LcC6QKGI5QGrnEAhQengcI0bKLx+/o0OCp3xauDPZYXF&#10;W2Z4Kw0VcZdUu6YFq78/mJeo8z0KqHZQaVjgojUAhsvz3+xzIyB8rNqsQKbiBRH1+j2TIsbASCki&#10;xoCUGEwBIgoG+T0kMAe/bt0er52NImdpzCCAAbj5tsaadk7KAI7d4FwMNoozhigCEKGIIOeM+eE1&#10;8vIGFATRFxGM1ZtRygmlKIAFwWvkpAggBYzZvkePLn10sxavNySysSvFmEIDT5V1FmjR7gyLDgTh&#10;872bt6Bft9ZFAGd668VXZo6wqc2rKxy1n+J439sIDwsetTa2iCCLWCsPAoTI+m8aDw0BQUm39awd&#10;8QPARuJ8WY/aTu/RpMK7hOK3futX9Zu+6ffvwHCPPfb4uogdFO6xxx5fV/Ezn/gpff3yCyhFWg3a&#10;mleICmTNrf6sGruY1FEAArgyJ53S832NycnFGJp1Wc1YphgLyUFBodfoNWfQkYmi3n5h4NFQnUNV&#10;GUIFIoxVdFMPRQSvzXLwMhp4NNbEWKUYI27i1GqzDIa5jLEqOB0UNhuRC6OblbLLMWvvxVrjVaAA&#10;cl460zj0aqz1l5JzZ3jQnT/b143M1YiP6/Z6f1p9nF1/jBEpJcQYjHGjAKIRFKqZsmzS/OH7/e9S&#10;BF8uRKTLDytrpwZaCOYeCjVVaCkFebV5sKwZy7ri7bffxpv7e3wkJr81JqldlgWn0wnzQsitrtQY&#10;MpXOEtZCwD5vBjDk59fHfWCcG5IarxZ+rA4Ga5/Kbe1h44I70wd1sxnbNj4WOh6wHvPdzmGYW+I3&#10;vQM4d8htIH2U825ZyGaSNNxfbf8MY9cmGhrI1GEedCWq4td//W/pt37rH9yB4R577PGBjx0U7rHH&#10;Hl838TOf+EktpSBnRSmKrAFhuoGs1seMqWAuBSTeh08qW+gJeAVzgxyRAJS84PzwBq/e/l1ombHy&#10;FQILNB2AD30I6nJCJmBKCULSnBcd34EptHS5cRzq7I6HuWsWnAp7TSFhzRm5AFkEwfmuAEBD8Boz&#10;MbdFUTAJponxqjwDBSC0VNeSeqaa3Lv7p4NSpp6gw5lA8US+fr620DAg4i6qYmBIihnm1BYbKuau&#10;WvJgpNNYSUUuuYPyATFWACOS3SDHJLuSCzRoMy1hZogab9eMVJgRXGLJXAmmypB1FpCIEOMlizb+&#10;hDHBPkI2hN7iYFDLEgOR7CDzOuP+/h5v7u8xzzNevnqJV69e4h++/Qehpdh5KpDXB7z9pf8HXzzZ&#10;OK2nEzQv0KUgQxHChDglKIwZ5CA4REUOZGy1jxNzbNLg6FLVKm2uzC+HLl3tZ62+CDJKS4exsR9b&#10;+a8DQ4EMoA8+H9zhNtT5bIBbIO15UihKlUebXSgoBCAEH1YFIYBCBIcEDgkhhHZPKygXERCrAWT0&#10;1hx+m2w+QlHbQpZSmgurjVNsYNjOjcBgiAh+/Tc/r9/6zbuUdI899vhgxw4K99hjj6+L+Nm3fkZF&#10;FOwgIATGNE24uroC4CyDt3co5wcDMWuBeI1hdYmsCWZlRkQVZV1xf3+PNbyN83nGm3KEiOAsEW9e&#10;v8bN7R0OhwOOhwlXV0ckFIQQu7vkkGirSDNDqWxe7WFnQKrgXtgYKHEDG+FWc0ZECDEgZANMxAPz&#10;ObJijdYhB09soJAIkQOIGbHWwJEl4Oz7E/Vax8a8qFobBDHQpg28iYPC7oYpZYGUgtxcMku/VtXG&#10;ksngymoAQ1zWy1jXjJwzSGTDkmG8vIEU2kYHPX2nzj49khheRK/fQ/vZ6t1EwMGOUdQcUZdlwXw+&#10;4zzPWGYDiOfzjJxzAyUiBcsy43Q64YtffA0ihiwL7u8fkJeM8zxjymQ1qtEY3yNLq0MMIbRLqYsH&#10;zYH00ll0kMZqA/qVHRSb5zC5rt3rqud1qSj1Az0e5w1fuB3TajLD7LWOw30b5NOP71ZnRLky4he7&#10;jZLRdk319gz3SS+GYnuM8Qr6vwrg137z8/ptOzDcY489PsCxg8I99tjjAx+f/Ln/2vVlAiUGOIHj&#10;AXx1i/TsQyjTrYEfFYSckeM7mOfZ2a0MYjV3Rw5eUkUIMYLJzDuyEHJRlNMD1nXFG0kQWfFmLfjS&#10;l25xfXuL66srXF9f4eb6Gny8RUoJKaVNrzYDUtLaSDR3TXhy6rVXkleoCApFB23Rk2ZFCIwQAS4K&#10;jgBxMRqKxH5Aoc5KAugJOQ3JNjECB0hgY23cFIWD1a/FIWFuUj6iLjOVYgB0AHtl7MNYFhRnCnMp&#10;zihKB5Eq3lbBt2vpfRtVUNYHnPkMlTOktnLg0MDMCEyGMwW0GrSgjfe2FUMF6LVPo8NF0oExq+0m&#10;qtbWzU5EULLfr9X6RQoplnnB+fQaDw+vcD7dY1lWrOs9VM5g48CaQyZjAeSMvLy2BYMMYD0jv7nH&#10;uRRo/F0wMw5X34Dj4YBnBwPlms8IyO1YWoCSgVK85Uh0QAcBUAbGzy5QnCmuxi1bPa8xx0383FjV&#10;AVupj+eAxDbjuKn1Ywd33pKCCMrO9hFZTSSM5RW/CzY3GeAAolgP3txWFfX2kr1Qt/u9oVoFPLqm&#10;Dsxnk8PS42sb4vO/8Xn99m/ZgeEee+zxwYwdFO6xxx4f6PjUZ35We6La6+84GNsyTQlK5ggZRJFj&#10;hui1gb1zZzZijEAIJrNkRkoJgY2xi+rvHw4mbXMm5HQ6o5SC1/cPiDFgShHH4xHHu48gTRMO0+Ru&#10;k10GV50YgS5vrGwQAJdFGuVB8YDpcEBKhBgimB2ssvoxh2smbtccNDamb6yjEnNcAWltueDsJJF/&#10;f/Stzvw4E8lcGR+XUcJBp8sCOzisNW7WIqMzhdkBcGUYS/u7gUQHhUUEy9nON68rcrYef61JeUvs&#10;h+x+rBVDB0ObgsWB/Wo/qTqq1mNua+1QWTNXTYoaKFxLtnkAYJ6N/Xt4eMDpfELOGfDaxhiDSV5h&#10;7GNKCdPhgOPxaKCQYTWvD2c8PDzgzasT1nUFpxOmKeH2CBymCYnujTV1sNWq5Op4e9TzE2dXlUOD&#10;fXYODqqGliF1wEYmbqwerIsKlT238XBmj+s4jnWz1IBlr4/sc92koN6TsBbZ6gXDXV9eg1jvBw8L&#10;FN0xdnueDdTW13jL232nzor6fK81hr/6m7+qv/+bd/OZPfbY44MXOyjcY489PrDx1mc/oTXRHEMQ&#10;IQhYaUKmCWsFfRBoEaBkSMgoiNafLzAQEyhODoYmIEVLoLmAiTEdDwhXd4ghINx+GHfPnyM9uwMz&#10;IatgXhec1xNOywlJeruK0Gq+uEk985pbTRQ5WEjRGBIRQSqryTwPhCklA4FBwVERooJQQFxAFBzY&#10;uAQ0TEhRcM3R2Tu0/oQYarAomEFLcZdOAGCxisUIBSF6jZ4BI1KX1nIFZVVe2wFsBYT9JQilAsXi&#10;QKBAtYPBIkNtoQhyXpFzAaNgXQVnnmG9+wCiyhTaq4ICP3u/8/VnlUK6ecplit9AJD3aZkEDmOqg&#10;u4ElFagQBAU5z1iWe389mGw2n03CXPv0eSN2ohWEBVMoYFakmEDHCfFmAq0B6zJDygPO8z1mAEsQ&#10;HA9HPDuymeuAkDigEIOUUYqiZEGOGayCNROWlRHXG1jPxn5RBvi8znCUh7pks7J8DXRdjFczhUH9&#10;ODfjJFBnw6ujqR/e5gZp61Moqs2FNHv/SRJzKLU5ohAnJKtraYEgUDDGsZHCxkA2VnH4vd65eg/b&#10;f8MuDVCOdKhf4a/8xq/qd3zLDgz32GOPD1bsoHCPPfb4QMbPfe6TWqVwVSpofzoLIVsmhYgQyJjA&#10;Ulm79p5Z/5MzdsQRIUSTo6mAOWCaDpiOR3PAvLnB3d0drl58GCEwVikmR82Lff5w2IBCIkYI7M6Y&#10;hJyyNZd3Q5BpOiClZOYj64qynBq7GL0forGJgsDWsrtK82pWS2TNvEMIOEyT1SSWYmPg4zQyk7ap&#10;1vIZU7O6RJAZYGWYpQ0aQ8hguGIQrlUFgw2YkgkCjaAUiDKYK1CM/rMa2GxrDFXFa/MYRCtkjQPD&#10;OiTyRH7dPgkGAHIBY1A1h601w/iWbrc8WZbozFFnJzvwiTGCiH1+Sa/vc6Yzl2L3ibftJPKacXpw&#10;NjAEBAlWO3h1hetlxbmc7JJm8f6aK9Z1QY6xOa72Pn3mYDrPMwCxecmENa5YD2t7Fur1VpaxOXg2&#10;kFSBr6WAWhIAACAASURBVIPDOmKNSUNjXGtLEWL2HoaDzLbOxFFmOhT9jS6iWgGgO4PSMHa1TUxl&#10;nq1PpQLcid927v3PJhXtQG+cJ9js0BnPi+kyjNcv/9rf1u/8tj+wA8M99tjjAxM7KNxjjz0+cPFz&#10;n/ukgswl1KRttr3meEXtlRFQEJEpGPsFoKBANaAoQ2B1YUoBQgyiaH3u+AgOCQpB0QwEhoYJGiYI&#10;BxQwKCZMV1eYDhMmFUzLAtWMGBOu0rMGCs1C36VvnpRXE5VcCkJgHA5HpJQsySfBm4eEyAGH6YDr&#10;4xUOxwMIhEgLQiREJYTgST5gtXQCgAIgEawrVAvYmbiaQVuePrSPUEUfPIEUxaoZIAGHgCgGXILX&#10;G4bKeA5SwXYO6MybIhlorFtIQW5Uw17n1xutu9snrciFQIWcFQzOzrEZoTRDIAc0LcGv31IpJAw1&#10;c8CGJmzz5Mu4kQBoyFfq58eaOUJodpteFUcKZkUI9tEQtqClNp8vecHp4TVev3ppbpi4tutZZwQU&#10;XEVFOAbEpFhXAnJACITjFHBIAexy0EXMzTbngvN5hmrGNE04TAxB2YCwKs0FOtsZQuySY7+nQOjg&#10;McSOoYZxqxicKzvnRjWXatRtQWvjqYdb1E2RbH3Ba2krEBRBUX/534GG+dXm8sXvGJTCF7f30aLB&#10;E1suL+Nv/c+/rH/wn/zOHRjuscceH4jYQeEee+zxgYq3PvcJA4Qt4RwroHzbRXZX6+mKszqkzXID&#10;jTIY2COrc9PqmI+KnWpyDZc/Ar0noaYEgjePP1xjOkw4TAerKRvr21Drq/w72NiiEAJKbTMQo9dD&#10;Tp7sH0wOqMZABQQEDr2hudds1TYS67o29srYLjP/MAMVYwhHp9Ka5IsamiZk69lYwQUzWBjqRjSN&#10;saouk7zR4bXatP63nSMrwdolGlBtLJwChXsbD8MPG9rnCTavSwQv48tDvid5wYvzpYuDbK/v8lDM&#10;xtDGZIxoirWG0txkq4S3SME8L/jSF7+EmCJWzsYA5ox1WUAgpJSwOtjmZOzgIdlcqGBNszSHz3Vd&#10;HZDGdi7kJi8gWDN774VIDsxEzDXUAKExspVBJqJ2rDbOjYl3u5qh9rACyXcZyTZs2/vZ7+llo/vN&#10;q7Uy0aoI9nGv9YmVkRwMdFTb117e6ZE5HLjNzb28/NAvff4X9bu+/bt3YLjHHnu872MHhXvssccH&#10;Jt763KcUgPewoyEHNMmaqEDUXDqlZEg21oSVgKJQFJAKgBXQBYIZlgUe7acGQANSAIIUBAZEMpgT&#10;NBecH064urqCFms2rgKvLbPfQwiY0gExMVJixCmYQUwI6HI/c+ZcS0YuK5QilgyshXCez5jPZ7xe&#10;Vtwd73BMGYlnRJfIZp5QQCgoEEqg/AYTT2A9IQTCm5Iwo2AtJkNdV+sXWFsaVLBTSmePeHivmrko&#10;Vqv7U0YQhtWMMWJMSCmCSkGIAYmi9QZ0dFlbWwQHo0JWsyhUuSICBUDFahpVAgQKkIJDsFYPrEBQ&#10;UFRwLKCQwZIRQrQWGqQgZWdHbQ6IFpcELgABAXGb2w+rBIbPL6WmFxJTqfxj7U9IztRGgAmlLHa9&#10;AlBRUC7gIoguVz4WA9w5EHBIWNKEcy440BGUGdelAKVgpt/BSgwKyb82QlQQ+QQlBXG0+ROvwSEh&#10;RjMb4jgbsMsn5FNG4htQCliXgkAJpIwpHsDMKFSQIrxmM9t1OUiXUiDFTGnKyALD5iv5WBEJxpYT&#10;pNVwyOTESrVWMRsbHI9Y8woVqwfVYr0TA5GzzdWV1JlBylioYOaMmTMWFeQiWKQgq6D4f4JszKoW&#10;QAuoFKCsIApgFTCS1bg2RNjNcZQUQoCyu54ygZRtoUScDdYqFZ59ThQAgl/8lb+h3/0df2QHhnvs&#10;scf7OnZQuMcee3wg4tOf/eRotNjYg8oSVOMWdWfDKkcbawqZCKoMuaADLuVmlceotWeVXStSkEtu&#10;lXa1BxtdyAupunY2eV4w0sYT71arRgQVaT3tzucHzPOMVQLWdTXjlZIRi7M5XscnXuuoYzd1oB2z&#10;5N7HTgen01oDplJNZghRvSG4u59aQm2oQbzWS/wLQs7I2Vgra2qukBCssbob0TABRSrIGv6rpi+A&#10;N1kngNX74nkfRrax68YnzirV398lLafh+n/v0UHEhVpynAxPiA3R2Cy9AJXNxZMqK2xjX11uq9Ns&#10;rZWszFuT4nK044o3f88FK6w/odX+FZ+TBBG1+tGckdcVa844SHUg7ecz9syszLKdl7Zzqb8vy+rP&#10;RK0h1MYmEwFkjRoH4k8Ath6fDHhdYDcQ0jq2Ph6j02k9v/HWPcUajrer/6r9Wvzv9v+E4fpq/8tH&#10;x0InF/vz3ufteJy/+Uu/oH/4u75nB4Z77LHH+zZ2ULjHHnu87+NTn6mAsAO8+leTQQ4JXJZq/mES&#10;TdR6Puvy1mqPeoI55noEJgFBwQqQFBCv0Ezm9sgE0gKG7UMOmbjWDcJrt9y4hhwUgpxVGlg3ZrYW&#10;DOuMh9MJp5O1NAjx2Ew2xMEdAIgzNgoZXEXRxqTKRKuBCBOZ9LOCUTeV2UpLgaixA1tYnVg1Ayki&#10;yLk4IDFW8fp4hZgiJCWTTDKD2Zk1UqNjmkqQHNeRmdIAEKk1dxXoscti7VXHyIB33W+QHj5SgNIW&#10;aDzx/rvLRmnzA9jKj/tl1Jo4beBGVFC0oLgct52aTQI/goBUwLC6uECwVhVEIO4SzIbPIkPwzFt0&#10;kIMqxpoVJBkEQpisAb0wIKzIyFiQEXTFLAsOa0ZKK1QDRLos1L6AHZRvQWEfwy6TJojdOwFKvVVE&#10;ABWXp0b/af0zGYAG9ut1L1gpgBiXX/9mTDaMWudERKAIpghGdMl2ZeMr0BsXb6qmW4DaoVDVfqcC&#10;RQTaQgSamVId6K1LqrqcHOjgvu/fQKcAv/A//Lx+zz/1z+3AcI899nhfxg4K99hjj/d1fPqzn+z4&#10;7RGIG9g8ZwlqcleTdq01Rg54KsN4yRiMSTF5dl/ZAhFBLhnZJaAjwFBFa2f392KqxnMKwfrY5VKw&#10;LGeUnNv26TBZn8TK3iksQeZeS3XZimNkKENAT4IB621I7E3jxW3/BVDrn2cS0mo4YtcvgEltHUQu&#10;ywJRA78lZ6SUUI4HHMoBmoLVoakDUFT29GKEG4NGF9sZIt1RdWSOHt0mdPA/FJl92XF/4kbgKTD4&#10;KAZQ+2h7ZY8duI/zSdt3DCwckS8ALMg5G2NIoTmB2mGD1WnCZZXZ5lvJbsxTHKwJECNtWp0wVROe&#10;PkZjG5DKEodQAfdwOdU4qI1/2A4VbK4owZ+HAhKf90QAC0QCghJYAyRIPfCGlTRWU5y5s1YdFUw/&#10;uu/oc72N+YY9fvebRo2WlHYRT7GEaN9Vz3FcaNoyhXXbf/s3Pqv//B/53h0Y7rHHHu+72EHhHnvs&#10;8b6NWkM4ys+AgSlUZ1rqW01maKBGFN7zzBJJ5xJqqm4SRv99NMKgKsu07mpAUQgEBVYHR2qsB1NP&#10;54328RolUPtuUZh9vwJZCtZsr5S8Ybx4/VTOUADTNOHqeIXDNCGGbibTXvU8K6sHDP/2bT4cxkqG&#10;aiZiNWYisSXfKSVMbmxTN5IziJbUu5EMeQ0aAF5tu0rBui5IIbRei9Y6werZrEawMlTkxx0ZSXLJ&#10;oQLMCGS9EWvj+C1jVzP4nslX3NXcR6tU+ElmsOfxOm7R8a16/dL39MNazWqBaIHNBqsLndcF87pg&#10;KRlFCkQFy2p9JlUFIGvxQSTIecHDwz1evnmNKU3mXDslJAd3KTACKzISlBUF1mZkkQx1R06gmqIq&#10;GvUYGJQCNJkZkNWQRgecuhlHwzqlj+oA0Nt+VNoGGiaTGdX0cVa4jLUEqBQUWW32BO/DWRawrhAB&#10;UBagLCBWkE7e+9KeC1IFqRkRkVbGvSJvOMtI7XlrSuJ2cupzXf3Fbb8mH8fwhLTayDoBxtdTf9Kw&#10;jfBzf+0t/Zf+6B/fgeEee+zxvoodFO6xxx7vyzBAaInhI2YJPZdXT+50rOkbk0p0pqbJ0h5J57Bh&#10;ItpxHSTU2kRh63NYzVmac6N/oDE3NOSrqIm4S1oHprG6Olo9WAYHRnKwEFPcskhkrRCICSxVJjqg&#10;RaCr6lx6J6pg7wVXHSZVAebS+iemlBCdlezyS/FxtKQ8iiKV0himaZpsXErBuRQsUO+PaGYoh4P9&#10;HRL7OcNZwPod1OSkluAHMGtjvexSnLMZEE2rKxxYJUVN7n8vYbNngwc7vN+Cxno2w7ypdXzruuJ0&#10;PuPhdMKyLMiy2pg8nJFSsrq+AXiVnLEsC16+fImUEo5H62d5TAlpmkBRoDECwZhdigbqSkGTkdZa&#10;vfF8RrnwOOftnoehto4QAncX3XZt8O+pYyr9+slE1029O8yl+nyoKtZcsKyrMelxMWa0CErJKBk4&#10;z2fEmEBE7ljrCwW1pYX2eVqfQafwuiS3PQt4mixsdY8Do/joGR/vdD1YnxOPJgEef4+q4hOf/Vn9&#10;U9/7L+/AcI899njfxA4K99hjj/ddfPpzn9Kn0vb6e83XuqR0a/iiRBCCV/0BStYr0Pg9aWxeP3bn&#10;EQBGGRgzIUZR7/3GBHBAiAkhJYR0AMcIqQxEZCBMztKEBnKICVqM+Soi/p6BsrpNVK034eGAwzRh&#10;StF6EdaEn8lYIK+9qwCUYS0xaGDOamN4KXbeEoqZllRwmo3JYWYEN3YJQ/9BL8MESBFUEANDp4So&#10;di4HB4VVWiolQ6RgnguWhbBkb6Y+BQeclb1iBGgDg51BRL8jY81XvSfkNaHk5j001h2atK8vBGzn&#10;yjBThj8vEQVt/+0kFQjdaEiq2ZAU5FJwWhbcP5zw6v4B87wgFwNF68MZ19c3bvbiDKkKqtHOvDrL&#10;mBUxZlxHwjQdUJKNVzqcbdGBJmelCwJlAAVgZ/qU3YxGoEIgMCABWthr6PzKKnjWvsBSZcJ+Czfj&#10;pAqvw/WnQgEhm18VlNfFgboeIVqwLie8fv0GDw8PxlyS1bhKEaxrBhFhebjDs2fPwPgwDocDppSc&#10;iRXkdYWWBaTZx0sBrT01h1djKhXqTP72eRZjeitArgtAzkZun3hjqYW83+RTANK/i0hh3WUUgQhg&#10;wic+9Vf0T/3Jf30Hhnvsscf7InZQuMcee7yv4q23Pqnd8KFzgnSR4zd3wLYnPcYBo3SMtpBhs9+T&#10;G/vxRraq9umLwVwkA4fmHhlcpmnSSf/dGRwdvrwxfOisnvWJI+9P6O0HgrakHnBZ3dBwvLUJGM9c&#10;BzfKnIcG85byllKw5tWPM8gtG/hk72NX+9pRu+ZA9jPFeu3mfpnXBcs8I6+LNVRf3pgs1Z1KQ7Je&#10;jNYaISCF3vIAzCbH9NpNafV+A5NTa95GJpg7A9fqF0fS58vG5WLDEBsaevzEyBSKM4UZ8zLjfDrj&#10;PM9Yy4K8ZuTTjJSmDrgcsFe2l0Nwdm211g0ELOsKjQYK45xMjpvMbTQXl+6SbphH+NxBewqsVrTX&#10;CG5rDO0ceLgw3TxXVU4dWpeRDqrUv8+morP3bLBKRLEuK+7v7/Hq1Svk6pIazDRmnheUUnB9dcLp&#10;9ABV4OrqiMPh4Aw1kHPGsszIeW13qH7nht3X/mhv6oMbS76dA+0YwPi/BLvVF1PgESMItEWmqjww&#10;J1eGwtQCP/Xxv6j/6vf/4A4M99hjj/d87KBwjz32eN/EW3/102Mqt4mxrpCYjQVDdUv0lE+BnAvW&#10;LMgiyKLglCDEyKI4hoCiK2rNX5Ga3LKzdtaqQcncP4MKMiKKG3+QAOCA6XBEnCaEmMDRevURESgw&#10;OCSvidpmqFX2Bwd/BFidmLNsMQQcj0dcX10hpQq6xFm8gBiC94ODAQtyjrBmuw0wWvsLYwRXCDNi&#10;SdBgrQHEJawmbQQkJZSSjSmMcBaxNHARoyXAJim0v0NkA67MKKUgMpBSQF4i5mXBeclY84IlnxHn&#10;gDhFTGnCYSpIUwKSgUtwAEoBaa3HKxDJxj5Kl0gS7JqjS11TSg64o/OEFSB7xWipjHIHDaPRyIYp&#10;q/9qBxDE1ID6yC1ZnapCQFiLYsmKeVWcV+C8AEUYIglZMpYMKBghTLDWEUBIR0zXt4hXL4xRLKuB&#10;urJiPgsEK0JYEafVmtWT9S9kSqhtEkKIiIeIxARdC2JIiBqBFYhTBGfucmdnjKtct7KzW0ku2jVW&#10;kCTVdbR+ri4aYBzX+qgKGIopRUALXr7zJczzK4DQ6hqX2QDfqzjh1TvXWM7v4Pr6CldX181QiZmx&#10;5hVSZpRsjCFDAC1QKc4aFkhWzOcT8nqDZVkwpxkTJjdPslrITAtiTD6futlMY27VWmxw3a7WT9Me&#10;Jq8FBcAwdhiSoVLA6k6lsiKqgJCRkPHxH/1h/f4/++d3YLjHHnu8p2MHhXvsscf7It76zCeH4iFP&#10;1VvuauBNe+a+SWwfx1iHNGxrrEI9Djoh2Fi3zuDVn1WeyM4QxhitkXtMCDGgWuLX5LmyhJ0N7GxG&#10;/VJ2hqwCoNpLjrlKIzvb01pKBJdOSjZgqZ1FtBo9Y9Niiog5IofcWLSR4RLv4dj6ORZBCQWa4W6V&#10;pbNDgDmWFpPpEQkCO7s5sItEBCQHXxSxrivWfMa6riiSIcVbB0ABYcQQISE6i2tS19pnb11Mhtla&#10;IxCb9JTZm587E+vy23r94Lp40G/8Bhg28LddexiBoX1hdXrt73eGklHWFer3LKWEq6srMAcUydaj&#10;L5gMmL1+zsAcYzoc8OzmBt/wkY9gXhac5jOWZQEv3gZCrE3I6eGEdVmgGnx8J79XBcyMw9WEnFdc&#10;QRFiwCSyYdTqhVwyYW32/V7gSyVsR+Cozs1XuTHBDIXUelu+fPmO9520xYxSFOuaEULEPM/IuZh8&#10;dDrYs5QiUkogmNtqigklZ+RS2snmnM3AB4QYhnuOOreLtYwpBSsyVIGsBaUYm7ssC/K6+mIShs/Z&#10;wowqUFyb4DpRl472OY4KzOHPaYnm7Bsjfvwv/JD+wJ/7kR0Y7rHHHu/Z2EHhHnvs8Z6PT3/mU5XD&#10;AbCVeFUt35a1uWBxFECtc4LJvQzkuXFJdQYlcZZQvYG912K1+jSr8ysgCDEE2fbzOrdAisBAJEUk&#10;QWJFCoQAd8pkQgoMpuZBCii8vcCKkleoZMQwIQVGFoGWDGjBYUq4Ph5wOCRj4zggRkJ0U5sYAzRE&#10;Ow/0Pn617o58G3siXkEUwWoGmdxTczO4BiAUarVpcCZRVpdxWkJcHJBUSSEzwNmNaACTmhIQAkFj&#10;gLICakn6Wiy5L2WFqCCXCWu0xD+GaOeGgiKC0/KA0/yA0+lkNXrZvrP2emy1mDzUFQK9NUId9xCw&#10;iUH+CFRmuV7/5W8AUJm2ujBAYFaEkIzxi4SoAccrwfMXCppuTTZamd/5AQQgxiuIBKhGgCbE6RbX&#10;t9+AFx8LmJcF6TzjfD5D79/B6XSCPLzEuhZoOCILINnuC2jBsqxY1hMIhONVxO26QhSYYoJeFUAU&#10;LAoqlyZKT+GUp7aN7GGX5drP/mzVRRmb394Gg+AmNwKRjPV0j+x1qzGYq20pBRmEskTk5d7k0Rxc&#10;Mp1wOBhAVABTOpphz/KAks8oZcH5bIsEKSWEa0KMASlOiHECc2iLGAq2GlemXuO5rliX1RdEdFis&#10;KSiSkfNiiyT+/wQO9X3bwlpAUARfLAi6QqBItEBphdIMwYIf/w/+Rf2B//BzOzDcY4893pOxg8I9&#10;9tjjPR2f+szP6tOs32ilPySsqLVBuvmbxiS4mkS4pJJGR8P62ebEgY2T59hLj4ZCQJOWClZ3WFyW&#10;FctiLovK0eRybO0fqvwzhtqg3hgMZrIEFpaYWl1ZhohimiIOhwNSTGCu7qZwlvCy+Kkb64zjsqk3&#10;Q7/+EAJCDFAAJZRmKhMccFb2jZhBVbYpBqCdIBlAkiLn+j3OoNaEXHptoELbuEOBXDJ0ns2BNQI5&#10;ZaQqtSWTtJ5OD7i/f8DDwwPm89mYHRGQO6VeNh1vc2O4l1vBZx+vcfZsx/MJqbLf7166Z7+I+nyK&#10;CTknwFtx3K4meV2L9bMspzdY5hnT4bCZqyEEXF1d4cULc5y9KYJ1WZBfTXj77bcxL/dYlgWHY7TF&#10;CRLrU+gunuuyQlWRyxnMJuG9vr5uPS63L7vebc1gJcSfYuMvYwsML9+xPpYjk9alpjFa83gR9ZYk&#10;zoz7PDqdHlBNlqyW1sYxRqs1TekAM/bJKDljLYvdZjFDpBhNQjxNEyaXEou3TokhIsD7gFKt1fUe&#10;mH41o3OtDux5caCbi0mr2eWkYex3iOH/H63G1euMY8Rf/Hf/af3B/+Sv78Bwjz32eM/FDgr32GOP&#10;92wYIARqAloTVK70z4XMb/y1ygRrQ+0xd7X+gF4D5m9v3EjrcTyhA3XTFuNFXPJHigCBqrEUei6Y&#10;3xDefOkLeBXtKFdXR/DB6wCPRwQq0HRtoNQljiATTjKAWN0+CchqksFAikMKSDEguPw0eM+6bVI/&#10;MkBPwZl6cR0wV6OZwMbgmfSSQaKtVrGCQ7KCRRStUrkqc1UEoQ44PJG2VgUEUQODKpZc59VYmcqC&#10;qhpoETJjmmUlCBKkZB/zFTmveDi9wf35Acs8W3uD1hR+C87Rrg7orpMVLFKfNnQBaqx3yYV88t3y&#10;d23vqM+RhAQOBVQIHAqEbxDTLY5istu1KEouyOd3cP/mDWK8BjCBcACUICjgdIt4fQ1WBSOgSEGZ&#10;bnDWK+T7GboGzOwmLEegLAtoOQF6AsrbVg+qJ5wzcF4XzGVF1gWKbKwVZncfHcepz5sKDOt2kxaP&#10;+6Gx7tDq/1tHohvXwNtiWONKA1PBZb6JIgITlLw+E1anqABCYJOFwuTgxl4LyrpAsu27rrPV9ZH4&#10;goKZz4gcm1PuKKsmjjaeAQghIQVFihEkxpAXLSb1DsENivyaKqhDZ/aJCJBslynFzl1sHpL/HWAS&#10;VC4niMxgnAFaEEMGp4Kf/De/Wf/0f/GbOzDcY4893lOxg8I99tjjPRmf/swnuifgu7IVl29XkWlP&#10;U4dUtsXYkkFKgbCAwS5r3LKMo5nG5XFGcxJj9RY8PDzgt3/7t/Fwf4/rl/e4ub7G8dkdbm5u8Ozu&#10;FjlnHESRUsThIDgczGjEmsBzq59KKaKIuXOKXOP6+gZXxyPSNIGjGXREdyOtbB68ByJyP/93GbIu&#10;mURP6iuga7k/Ad3N1EfD/7bPkyfSPqYO7sZarvpTpHh7BDc4KQW5mAOquVGavJQ5OKYQFL97KivW&#10;dcWyGvsq9Tzb/cHwnRfyRhrqR91EBDRe9ThPfH+9HJltVMxUYSHBJMEhEkgYyiZpVQZSikhKkCIm&#10;+RTBwqv1nSQGtPfeA5HtP1kNKlO0sVuvcXV1hfV4wPk84fDsGZ4/f44pJpzPJ8yne9y/eYOXmPH6&#10;9evm2Fl8nAE4E+Zi4IvFg+3MoOH3Pg/GxZnNbm3Mx4/0xZrGKleJNbMDuu4YK6QI5D02OSCmqQ8y&#10;hvnqBJy50TIAB2NqMuEqo65MZ2mLEx3EAmgLHeLrA6m4m2914VW76LZgEoKfji+C1JUkn6dwebV4&#10;CxAzNEJbBCGt8ulgLObVFd76975L//h/9Es7MNxjjz3eM7GDwj322OM9F2999pNaQQcNyXdnIopn&#10;8eTszsUBmikMAE/0x6gdx8wt0hNluGzMbfQB7scZWELAmABRAckCkhWsKwAzrcCiePPFFXp+jXde&#10;vmPNx29u8ez2Ge7u7nB7d4fjhz/mBiQ3uL6+NidEEVTSy5hQwbrMgApiZKQUEIP1DbzIyVEH4Ckh&#10;X5PIDsBPBjMZJgOkXVYo/rLDdp6tj2nN1wlwp1S2ei+XhtoObsAzwHICACZraUDw2krxF4PYgCGR&#10;tWUgcpfPOihe/lmNZAIHCEkHVReMclORXgzMU1CvAo9hOO1XejdwPbCT7R8GkYI5AhBEYqu9VIYE&#10;AaujkHxGTDOUAgQMUAAoQBFB4Yh4sLEETzaORTBdr0hXd4ingpsP/T58+GMfw7OrA87nM5bzS7x+&#10;/RqIEefyBZTyJRSKyBBkUiAIEAUIGYKlyUfrtLZFiWFpRbcMNNCB9vZ6+1jowEDXEa5gXRXu1lqB&#10;fEJnJwkBAJyhYxBaF40m1zZWsT2PobRFiVwKFLZokVJEiM5qw+ZOKYrWIgMM1VqX3N1+iQkcuLnO&#10;qvTt1kOT/at1WBCxGk0RlzczgFKgSiAH4gEZghURK8AFiAJKikRmQPWL/+l36nf/O7+8A8M99tjj&#10;PRE7KNxjjz3eU/Fzn3lLgeK9vyw6I9N/OlRoOf+Yo9Kw5/ZfZxKbLKyDzlr3xBw6EsKllLArUWsN&#10;nYiYTNK/RdRq5dY14/7VK0uw33mF4/GA65sb3D57Br79IlJKuL5+hmfPnuFwODagE2PEixcvwMyY&#10;F2MeQepM2eIuo2qtJLi0BF9ZIZwBAlIdB0/Ka1PxOkilFG8qXyCetI/ywXbMRhnaizzTby6v7fhd&#10;quc3bKirGs/BE3+XqAY18OOdAhxAKNKUjPkk8lYfBlirE6WslviXwLA+5L2ekCogVYP+zVW0DkBl&#10;SMf7qjr8GGfSE4iyDsTwmdYTc8OwGlvI4oCX4OY31Nos0Oa7e3uNw+FgcykeTL6MBff395gPR0yH&#10;CYfDAbfPnuHF81urq1yvcXt7C8lv43Q64Z13vuQqYUNXzR2TKtu9fVrGe9/rJPu1jGMwMoJtnyeZ&#10;/MF9VPv1iaj3upQORFstqPVRDCnZvvU99NrfyizW01BVSOBeZ0vsPTzD5tpoOJ86P+wcxBc/+vvS&#10;5gz62IEAtgUIiM1zJoBZzWRI1FhiVWD1/8+oLfYESfa9ZbL5HWD9RhPjN370e/Rb/uwv7MBwjz32&#10;+JrHDgr32GOP90z83Oc+qUAGeQsHqLFQAWz92qh4DVDvI2fskzhhWFPe2ketcxFmZEG2ki/2YsDY&#10;HFYQCqAFhBWMDMgCZkGMydhDAjhGEAiJzDRmLQLmCUsxqR7FiALCIUYzvCBzspT1BMln3N+/wf3v&#10;KXejnAAAIABJREFU/A748H968pqQpoTj0XqyHa9vME0TXt8+x+FwQCHGvMzgNIHXB1A+4TRN0HjA&#10;dDjgPh0xTQnTxCBWJH2JGBMgM04PD7h+dsTCEw5xQl5XkJ5RlhOWknFerWF4PEzgFCBQzOuM83LG&#10;mr0PXrA6N4X1gLMcXiDeY48pgGCmJ4EVGS4RVZPjEgPB7fu1VogpwDFYTzcxs5zaxzGGo5nvINk9&#10;IzOyEQBCisgJKRyQ0wNYCmi1G0wUQFRbf7g8EcbgGGCz869sV0H2dh3UFwDaOfbWIX35AR1MVYoZ&#10;/X3UeaZWa8pk1arsctoIQBnW0w7APSVIPIAxY4oZVF4hYLWawqhIKri6OmKK5pBZCFC5wnn+KEgW&#10;TLcZfD0jXH0jDrcR+fwcJbzBi498AV/43S9iekMILIhyQJQE0mtQuYZggtLBFwXM/KbKbSsg18F9&#10;E+iLIB0tEohzf/oapUwgdSBfMmKMEMlQ8vtIZvIi7jRrY2aLGuwGPWBLSUrRBgDtXmRn8bPJOdVA&#10;YxGAVRHIenUGsnmjAvv/RjCmj1mBOo8pQDDZ/Ap2DkVMkgxSb+vhjDkKiMQ+b5pRBFIwKhOozuyb&#10;9JwQ/f4fXDbKIA2IYOTgEldmXGVzV9V0hRAY/+sn/5j+49/3V3dguMcee3xNYweFe+yxx3siPvvz&#10;n9ZSav87baAQ1d0StfcdbZLWp2Ks9at/dzak96PrlFGXHgLoUjKuhi4uSasupSReD8WtHUIFCNve&#10;gQHi7qLNEl8F83n1bzoDgPVriwEhHRBCwPXtHVKaoMGs9OPhiJcv38Ht8xdIUwIfbnB1dYXD1TNv&#10;8v0MIQRMpEgpIavV3uVjNDmnduAipbhjpUlgm2wUaH0K13U1aaaUC2mpbhieNs6qTY5aijRHUlGr&#10;6yIVPw+Tm27kmZfa38qwsY2vkgLgxrLVfnBOzrXreur+19rDCsYaS+QyzwYM6zEGhujvPzoPXVm1&#10;gZvy8yevK6MnpZl97tnPGCNSmnCYApImSBCIKO7u7vDmzRtMhwOmlHy/hKDAuh6st99hcsZsYPeG&#10;FRIVHVhVGsYFjT3vFL3/sqnRrOc5PF+ANW33MWzMcpPz2vzI2WtIS7ZdGE2aaft5U3juTH9nYR3Y&#10;iSA4eCS2Gk57HtFqFBtj3MagMr5dQ9AH57E+uNbQsnJ7zk0OII2V3ty1zThSY8drPWKM0U5FElSB&#10;xBNSjNBpst6aKeL/+G++X/+xf+HjOzDcY489vmaxg8I99tjjax6f/flPaZM0qtWZmZQuoPZAM3By&#10;mdBpk3Ja9Jqmy/3GUAcsiipvHBJiRWO7KiAawRNBETDIy0CPEtJqqsGB7au9mbu4fG7i1CR1IgJd&#10;1frYzcaEPrx+MBmbG1+EacLL3znicHVlEspnd7i+vsb17Qvc3d3h7u4FDocDriLheDyiuKy0PJuM&#10;/SSTuOVcsOQZy7ygrK7ZFIKKgYWc7SWFvPYq+StCYPVxpWjrUcibUe0JsaoxeyIKIgGk/t6rDLc3&#10;pB9jaAxwcdwu+d18ZHMIQ/qtNlKqAY5s92z9Ezswqm9tzpCGhL99r4IfX4HvT22qVezUr6cfYyPp&#10;bftdHooQYkBEBNhqQG+f3eLu7s6MhrzmMjCDvQVDcqBY6zvriNS5CRhb+e6gkEdl7AAG/dr8LyVq&#10;gFGJQLqVpap76SrEl0oYRYG1COYl4+H0AFVFCEBKqfX9Y7jTLUU/Z+9vWM+X7dzXUq/BgKUR0HZf&#10;a13wpsUMOmgft4/XVwF9u1MO8LbS5AEkAmB0EKvq61dOtCqbkzBFRlJGgRlBIRAUCUgTeKqycQbF&#10;iL/z3/2A/r5/9sd3YLjHHnt8TWIHhXvsscfXND7x1k/reZ7tjwqUhpo0c00MntgxaosDqvvXX9B/&#10;bhJ9wqafIIDGdm1cJgmNoTSA2pmvENzFkQoIVtNU3Qb7qwJMT3BrX79aE+XsB7n7opXfeWItzmB5&#10;8pm9b2EWT4JnwTyfoa9emRTv+hWOxyOON2/j7u45Xrz4MK5vrvH86ohnt89QEjBNZlLSEmGy+rxl&#10;XrDMC3LOznAaMC25IK+59bSDJ9cG8tRNO4xlzKvVLkYQpLFSuhlfBhsYNvqos7VPo7ntpoG9VBhg&#10;bc6l1QRn+OCY/F/WRDbzG9TzcABQmayR0arH1Iv3H1F7A2gd39LtLnXePWr2TnTxQQysFlpfPCia&#10;CUqMEWlKmKZDO886RsZIbdswWC9ItO9jDq0XX/8+Msa0gcLNabRzvASFRLWmt39ue0sMlNtz2nsA&#10;llIwLzMeHh5Qikkz0zQhBq+1jBOmaUJerVcku6tuiN5L0CXAogGB+pJEvc+qFQSPLWS219Pu5btB&#10;L6rn/y7vD8doz7pYWxZiBamakzEUrGwvZgjVudYXsVo9rrOKRIy/+9//Gf1H/5kf24HhHnvs8VWP&#10;HRTuscceX7P48Z/+y3qeZ8TICCG6lCwgr7mBLSvlsZYFzBEgrxsDjBkw7Vo/aGXmvEaItDKDFbwV&#10;ZBVkEetXiCFJVwxAcWQX6i/+FdrZqH5c67RGRAgI4MKN4dAhSSUCSM0dsTJOOrRBILW6oyKCqF6v&#10;RGQNyvMCAJhzQb5/g4dXr3F6523cv/0lXF/f4HR3jRcvXkBvD7i7uwPkQwgoICogFIiuWNcT1tl6&#10;1XECtBTkxVo+rMuCnAtErIRKlSAC5GIsSC7AmhVrXtv1BAl2fiLIpSDnAvg4aKVh1X9Xc3sdx3uM&#10;xkR5dr8VKPbytbp3x1YX3OITKXVnzrw+TOGM12N8IG74Uu9Xg3NtxwpIKsCwO6ntYNpklI9ZqAoG&#10;NkThsN+wD7sUWY1BiyEixQiBtvYJTAzrRhKaXJGJvP+mDWKTMvo+m+tpwLUzaY/vCDagEBR8Hrc7&#10;gX7DbKVGABSpCwsMASEXYF4Fb86++ICCMBfESF5juyLFBSlOIGJz2w0BKVqzeQ7eJzC6iyhbqxNR&#10;cQBepbnbifUUS0iP9xiudmSrqd3vKg9voFBtr6qIZofrwRdDon88kRqjycYg5hCAEJw5ZDuAS9FV&#10;FP/Tx39A/9D374zhHnvs8dWNHRTuscceX5P4Kz/5l7TJC8Ge0BowFJdaqrN1tdYoMACEIXF9F9pJ&#10;OzNVmSNjKsRdN6XJClUVG85BpSe36GlxTeyBi8S51a+JA1SAggGEylAJxGVw1qg+1GtwNupSsqfO&#10;kLJ6XzTuTJY4W1bWgjyvOJ1OeHP/YAY1N1d49eoV8kfuQCDknDc1cqUULMuC83luQGFdVxRR337G&#10;uq7gmPzSFKUIqmFLrxsszVlTvC/byJoSAGGttN3AynbJ7eaeNfquDsHI0CmaqHRMyNuRutSvobC6&#10;7Ym0erNpkFhuN18sMlwwYYoyXMVwrnURou3a55COAMydQIcLbszd9lydYXZwxcEcagnq8wkDONM+&#10;FlXuWE+vyS8rI9WP38f57x8UVpPZxsAT93vt41oZ/T6exvwll7aqKnKxxYgQYIDV2b8YJlRpbEoR&#10;UwJiTAjRniOeHBRzZwlp6uc91rpinBsX8fTWAZBr7VVoewq5AqCBQR8R8TEXb0kiVgvLFdSHgKAK&#10;iskWY8IBKSXAJcBjnWL9f9aP/NC36Q/9yK/twHCPPfb4qsUOCvfYY4+vevzYT/+XWpuPV5v6IgVU&#10;vGcepNUINTpCYduVDEiSVSv1ZBWduKnJsjM3TbnoILD4SwaJop1LZcgGQON7uBWLf8kTYPRC0li/&#10;tILSQmjXYs3azcyCaKhDoy4xZa/vIj+G56UoEExq7qwkAmhBkYyHBwCnAF0ecCxv8PzmAC0LAgmY&#10;BAUZuSw4Lw9Yzm+sXo0LlrlAQTifZ8zLChHBVXwGYEWRFesqyGWxFhBFsKwL1uXkjJMgxOqyWk1p&#10;xMfcQYEAkAKR8tj85GLI6i0cKwsb20gXjNrAbDUwQ5eAk4Y5UU1LnL3SyhoOstFxGjXGabjfm9vs&#10;cl/fx75GHNTLk9dV4SJdnGV/36LJmyuopLGROre2JxUANhOmARi21/gdNNTbjQCbqrz4KRMc9Our&#10;85PS5j6MD5D6c8YcEKiOu9XFXj+7w4uPfBTP3/lHsCwLHk6vMc8ziIHpeETkiCKCdV5sDFfFKRPC&#10;nMG8gtgMag7H1Z6fYA3hg7NuJpndmiFRvb5xjB/j3jpAfaP63Hv0MjVDnacA3K1UG3gM3p/SXFet&#10;96I6+AvMiKrW61TKMG8VqmYsJRQhiPjX/swf1Z/4sb+2A8M99tjjqxI7KNxjjz2+qvFfffwnNJel&#10;Jb0qBBRjtKzOyJKnmth1w4dep9epDk+vm3zUkzR3CySYzLQ6P9YkWAb26rJ2SEeJmCfjNZEGjaY3&#10;2q/h4hgyso9jSleZFGcMq1x17FFnTIxYnzVnDUEmD4yeQGYlkKoZWZDBkmVdsSwF5/MZ9/cBy2oO&#10;pzZmtk91Fl3X1ZiakMELI4taE/TVWg0cvJYyr6vL/AjE3JjGPD+AQ/Cec8HkuS7NFZVW76WiEAi0&#10;WD0gwmMwtA2HTo1VpAbOGxDb7FvvfR25zWBfDH7HLwRzBSV1d9BLjD+wbE9HB4lbxm/co4O0R1f5&#10;5MGfYLr8XEcnyxACoLqpH4RIYweZR2MU2p5f+/76vn/D8LeRs91Gqf3bnrUBZLXPo7Fyxi5bKwhQ&#10;9EFXTCnh9vYWH/nIRzAvgtP5jJfvfBGv37xGCoS7uzscD1fmUrqsyDljnWebb/nBHHOz1VrOywOY&#10;yRYkYsThcECaEkqVnA81qReD/m5DvtlosvChz+XGPdj//4C6IODzjozRBeD3RNuzWZ1w2WuPSQUo&#10;gCC3sVfVJiMPISJEkwr/uR/6E/oXfuTTOzDcY489vuKxg8I99tjjqxY/9fGf0GVdGzDiyiQokLMA&#10;sHq0EGJjZSrgosG4JbBX79S6QaoSTE/SGAhg5CyD8UZxl0ABmJFVEdOEXAqKKKYUEZQRQ0R2k4/A&#10;hBiCf86YQnYWT8Rr5/z74LVbgQNS9BYWIZhBCjAk2oql5J7QV5lsk59acslSOggAUCSjiJglPwyg&#10;xZiadDVCQbIikvVSI1lBKGAIVAqsz2Bl+l6hZIbIA3I+QBRYltn6vjFDSsS6FIBmA9gOYte1YJ5n&#10;LOczpsMEJnOQFDUAWop9lyjB7kAACdn3iwDKIAhiiFCxvpDmEmoJOLnkLoQKWLQBFR7ZX3R28FJW&#10;CgxgBR1UNfMc1H6Bl0gQF59/6o0BRzRcqA0c1H2Y2EGE16LZ5Ozc5yVjV4/toA6lstUwGeMgcLba&#10;QG41giUXoBQQDPRfsp71mahgcQOaVP25GfeLKFoGvDSwhMPAGMvttZRjHW5jLwFiM4gKzNDEOByu&#10;8Q987Buhh2/E69dvEI5fAN5+G4SCFx/9KD78oQ+DmTCfFjNFOp/w8HDCut5jPp/x8tUX8fLlS1D+&#10;Xa9hFZuzIUHEmM6cxZ/p3orl0f30hRYRgRRrZyFqsmj2RSlmBomgiCL7okZ11BUxMBdhi1il1jz7&#10;ceELXFEJRQlzAaSYvPT+nHGNM8CMEg08r0LQokAMYI44r4x0fA7IhzDd3OCH//P/TP/8v/Vv78Bw&#10;jz32+IrGDgr32GOPr0r81Gc+rjitloQCg4SOQINRjJmbyJDSw/fq0WV/oyyva9lEHH5JXX3v4NK+&#10;Y5vE9tV6P/YjSZmDTmcEmAeQ6iBRSVv90TbZN1ZPqV9xCL2GyBLT4v387OtCCK0/uvrFVxdNGRJa&#10;qokvoY1WT9w7s6PDsVQV8zwDRFhzxrqsEMDMfUDW0sDdYNfickI3FslZsCwryrqCmLCmFXGNbRyL&#10;ACqCDIBFoMXaXmjJUABTjFbHKMYEjT0UK6O0qefDwKQOjOzTTNvToY/+eHcw+JWN7Uy+5DCNeXv3&#10;a2pc+AWQrL/osCNRr4OrbDSGzwPb58H+tmeo1u9+2Supz4T9MTCwdi7sRLhUppfJDGOmCVdXV/gQ&#10;HXE4HBBYQEzI64ybmxs8v7vDNE0gJYgq8jJjnhes6z3u798g/Y6B+/Prd/xZyH4+2ADtCqjbm5d8&#10;7Sirpc0Pe0akg+bqfFtEUCDGBqo4O+rzG87K+9/E1gcUOWNdM3hdzb14WbAsC5AfbPElWU9KjgqJ&#10;EZDoCoGI6XDAXbzD8+cvcHj+UfzlT31S/40/+X07MNxjjz2+YrGDwj322OMrHp/+65/V08MJrAUk&#10;BeA0JGM1pYT9JGxqm6glvR3+tX0vJIL1M8biwU1QFOo1ePVVVJFFDXh5k3liBpllY8u1R5kcEZkk&#10;tSagg9xuw/w0WZ/TW1IZLjgwBEKVlRWBoKCoyS4rK6d+IQUKKbk5STZjHCJnOEq/7sqaOnPF9Lg+&#10;TGHSVilnk3wWRsnG5ohYHZhSwnwSlDUiuOEMqLNMOWer68QBS1AEWlHK5DWGxhyJCAoI2X+XbEmz&#10;ThOgRyiCAWEtXeanCqsZtb6K/W5XMyJjEom297wDvXFh4clpeDES/1/ee2pfuvjbfhIBNLCTOrCM&#10;T4I/39ZBW68pbCsgQJtjvd3JcMY6yp+7I2pnBQfQ9MR1qgpkgwm3cG/c2p4L2Lxre/niSQWOxpTb&#10;83CYjpBrxRqfI0zPIBQxZ8b9/WuE6Rbp6gWub24Qw2TzvWR3IF5wf38PTUcI3+BNOGFZFszLyZ5X&#10;nhDCAUQRimpUtV0qsrFzNnoE1u2KfN7o+Cnu16HwxSZtz3VxwJ19LN0T2VrKZEXIwLIqeAZyUeAM&#10;3J8V05xNATAJUlLwREhCgDJYGLMk0HSL6+ljeP7Rj+L4oX8IKSZ89hd/Rb/3u79jB4Z77LHHVyR2&#10;ULjHHnt8ReMTP/8prY3baWSCPPd6nHLW7c4GKkDUG9e3xBbbJLtJSEGAFEvi7J/GQFV3zFwKcjE5&#10;ZuBem9VliBXtddZldHV8nFDX2qIBTDbE6HWRBFCttavMnztL2vEDAte2HL5fq2ny1hdat7rLZ6nM&#10;hB2P0Z1agceJb+vZ59fQe/hVGaZRPFbHlUG8uuzSeqlV8Ah4S41a37ZWOWwEk7m8AgaKSikoeQUU&#10;KDkjl4IQJgOnzqw4PYrg/fmkyHAv+hhXU6KxprOP/uPQ4XPbbV+laCsbaNJgp/K210Z93jDzo8NU&#10;htcO6fN1nKsOinW4VqoMtZs4VfMbcoDz6DvaXOjz1OFdB7RPPqzjpRK6YY1LgJnbmIcYcJgmTJiM&#10;aV6vcXV1hWU5t/sdQsDhcHBQGGGmNQkxRSz5G6CqeBbexsPDA16/fgfLsmBKkzFubjbTHIsv6wrr&#10;eVbgPYxwBYSViSdXBLAvGrGqtZyoc84XaRoTSwaqFcAq1nJD8oJ1WYBlNib+fMLpdEI5PyDGCEiA&#10;iCAoG3jWhMCMZTmAOeDq+go3Nzc43txgShMmzfibv/G/6B/+ln9iB4Z77LHH/++xg8I99tjjKxY/&#10;8lM/plkjJpdO/r/svVvMZNl13/dbe59TVd+lu+fSHA4pUtSdESlKJCNRtq60LEuWjFxkIwgMR3CA&#10;AMmLEz/kgiBIgCQ28hDECIK8+SFG7FwekihGECuWIseUYzs2JVOUFMmWZFG0KJIznJ7u6e7v+6rq&#10;nLP3ysPat1NV38xQogxk5qxG9Vd1rnuvvc/B+u//urjEYEU82VKeWzdmlLqS4b4mg8mAr3WdU6UY&#10;n7lAtgDqsoGbjeUKIjIoHKfJgE/fV2YlfZKFWNwxMxNYjHk5tqpzmzIAnHWsYRNBcBLJeFVEiAkI&#10;+FSXzbkOVQgpzimmnuUYzCiOKNndT3ExM0FWQqIk6BFHaYxZ6BbvFzNwaJoqlAQYogoq5vapleXM&#10;rrBBYJom3D6goUNcl9LvJ8M8ZJCcQFyw+Et0gDjg+/MEchOAdea2mq8j+FSM3dxWNU7EMBHCwDQZ&#10;YA2JRToYgUZ09qf8OAI2v0uYKKajwlIegLz2sgVYafo1p8HL99b1eNa08ixU4CipTiEcPisNCJaU&#10;NCVYgpOazXTeleNzb9FJ6oNocu+OaREmZeWdufWqItKVbTHFVDrv2awcnXOEdcfF2Yph37HqLZbU&#10;O1ivOkjMdAgBZEIFLi4v2Y8jm/giq9VVyq9zQ9c7fJeYQnWoin1SO1RDmf+zR1OPFwyyG2199l2p&#10;FenIYDAnKko6Te+DkBd7oiNEhwTPPjh08oxjIA7C00Hw+w1d6HCyYc2Kjp4udkiwObCfBJU1fb+h&#10;X63pu55Vv+JMLEb5Zz71af3Bj354AYaLLLLIV1QWULjIIov8vsh/8p/++5pX/jvv6TpP13XmAkku&#10;7J6zi86NUEmJXaIY01FYL5mZdEkUM/aqUWqJYQ6Obb4WtnCacM6n0hSVYSmXbc6zSycAihwAKmub&#10;E1fLHWjOXljPl1RmAvGYOW1gMCRwlxOnWEbPDGIzeJaS5CYgBBdKM6v7oDaG7SEuTa1Nx7SxlDVG&#10;TCzpi6u6q+67FL9MTWB1GEeLhZQp6cAKpxuBosYnilDLNlgMmItWpDtkptAJne+IsUuxYpZExefM&#10;qToyjCPjODFNI8MwWH3FEFMR98NpcQIQZgz3T0HaGS1SXUel2T9ncZtt7ZikuWYMYExAi9n+DGws&#10;9q0ufGTGcT4f8phW4KmZfdYm9jaVFTlNC0ph/Su4bNjJ7G6ZLl7uU85uwG+u4edz7VF7DkOMlmQp&#10;sfeqkehSptHVCllvGIaRfrXC7/f4lHQns/1FmkWl2vzTfcrqnJ1Xfzan1+e7PA9Zx7lWZ15wmiZj&#10;CIeB/TAQ9nv2ux1+v09jNFj/EgCWAOIcwzTMsss6scWiTrAFJFH+5i/+sv6hb/vQAgwXWWSRr5gs&#10;oHCRRRb5isu/9m/8q4pf4XyP71Z0ndB1PX3nQD2RroK4BA4BUpRfMapz/S/VDMRSMhiZMyKzEgbl&#10;mo0RLplBpDB+MWUV9DG5LMbGyCtWoFbbuJhfUpnH9I/2O9XtM7OU1i4DhE4cXtI2B0E9wSejUCzP&#10;pIbEcqaErBJBcDjxKQmNIDEWA16whDo5Bkr1wKG1ZBC1iEMnXQUfDSuSLHnLdqmZSczgIfdPcE4R&#10;y6mPEsD5pBeLf7SSIprGMGWZRYhMTDqhUwIvRTcweU+IMIWeaaqFv60Pxg5ut1fsdjvG/cAUggHY&#10;BtAe4IH570OE2MrxusTvj0gFZa+3z5LENG2LnF64IA+ZFnfGnBiFJuZwdi2h1jhMV5iDnhQ7dxv5&#10;KUAM5HHLWXlzuwzk1JIkThwxMVwx3yhsIYxI3CJxi4atsclhh2hPmDpELc7XBtIiVEWCLUDkWoHS&#10;YWUvJLGSHnDNJzN7OfOrqwtR7Xui8RRwUt13ZwxsdjwQiLj0ZggJENr7JITE1AeYAhBgNylhhP2g&#10;TINytVcY1/T0dH7N4NesxNNph4vWniFE+j65aOPoJNI5pScSYiB0PTFGfubTv6Q/+OFvXYDhIoss&#10;8hWRBRQussgiX1H5F37sezSvcOeSCt7LbOXbp+LPmWGroDCvwscCWOpKf/b702Ks2fe6DcFcHxtp&#10;YwSdakrmks9J8UcpTi02QLNFCQemdcPIpE9maqT+zUAxeyyW62TmsXEnBUnGqDFjw2ipK0Kshcyz&#10;8eqcAUcnQhSQZEiKmgEp4g4A0EwbR1sOWcVZ5sYMFkmgKto3Y3ZaZisb4MZqeXGoBAMX0cZSMcNa&#10;XCSKS8xdKokgBnKjWkzYOFRAasM6EkJgv79it9/jmAjBsrWqa6jYk8xW29n5uP5+S+tOedSyBnHN&#10;Fi8yyD328Zy5OrZ7C1usmWur16vP2DEzTHm+5tfOiDrHytVxoDDN9nW+iJIBlwqlkLxzDk0xr0Z2&#10;1oQ3h8wcgpV06fsaw1pYu/y8tuy7HD2bp3RTXg75HGn+ZpbfyaxMCInhbt8HCilDsFBSBTc6iCFY&#10;LGGcmMKETCHVVzSGexpHxmkk7HbmGuv65FngC7srIqgzHTnvzI06saYOIaayMWBlNH76U5/WH1pc&#10;SRdZZJGvgCygcJFFFvmKyff+yHfp2F/QbTqkF+44ZR32ODljRc+VXDC5CVFNsXOZ1YppVdxj2RPt&#10;ehVExca4S+DxgAVSFUTNsPMoOFivxGKSVOm6jjGOeIEL9dzrNlz3W9BIjFu7ig9ENzEJjID3PQHB&#10;q9K5jikOWFxeIIYRNODFjLRJIxIse6ZDzJUsxx4mA1edw+NxPtUXBNSDeMvSOAVLCjJiRvUYYkoM&#10;Y9kbIxCiWtZDHOI8aCCQ7FPnoNsQ6MCvUeeJYgblBIhO9E5QCQbECvCQFN/oEC+EUtC9BYhY1kUo&#10;bm4u1dBzZVySER1HfAYUjZGNWlZICdsyrnZBRZxDGQjREd0qIZ0MJkdLDDTtIATGEM1gdj3eGcCX&#10;WSyctbNWI5Q0BgZM3AGQOLKoY51XZR7my2DurIVtSicYjtJ6H1LSEtQSCzWtcxFciKizPgYk1XYU&#10;vO/xCL10dCr4khcoMukITvGyovNnxMkAt/cQ44hqsPqP0UF0CB2iPahDcykFKGxYm5TGOUsQFGNM&#10;ixUNGCrAR9I0MM1EcZWVVhBSfc+0KIJ4NAohAfeRDo0wRkWdJ+AsC7B4VDxTFMYIboqWiAWHhac6&#10;Ah2RnoBncjA5U6RKwCn4xKZ5pwQdjbVOGYA1u+KqYLUyjdd2yXVTxEpD9H1v9QoVxHl7d/iOKCNj&#10;nFBvixa9DmluRGIeewV1a/AdIXZMOjKpsFPPyJ6d9uzCwOMxwHRFL8LKnxO7c7arCzrp2HvLxjtK&#10;z0V/xjMKXoWNOFYqjM6hXUe3ew5ECPIInUZ+8u//3/qj3/m9CzBcZJFFfk9ynOZskUUWWeR3Id/x&#10;8Q+b+ZYATAECb7CSf/qILKeZkXrtY1c8TSv5Tio7mRnLXCqi77v06en63pgvKCUX7Lotc2MGdAih&#10;xCKGlCkzZ8KsTbWYqBirwZ0ZlpjOz9k9azIcOy8m5jJfe9ZXTaUecpr+5MuX+0rTzoZ7muu2YQDf&#10;UG45pOgl/ZC6MXnkzbeVfc0x5b9b7qGxZoot2SSb77PC7+21Zc7+yMH9i5vsm+l76afU303G1Zul&#10;AAAgAElEQVSDZ86oJ8jHU+zcEXOXrl3iB285rt4ws1rtM2b7is5CM6dmKj7lPluhamXj5/GFMxdK&#10;rfsLO64nPjEndoqFgT95fMNqtkmlyj1JjHtqZmbeS/tvIX1P6z5nF673Ojy/CRM80M5tos3/zSJC&#10;Hlso3ggZcOfnO4SYSszEwpRqzEmBYnmO59M1bXMV1AtW1/Snf/7v/tOjwBdZZJG3pCxM4SKLLPJ7&#10;lm/5zm/WaYqgliTFslB6M8SycZRMplstFzneWeBNYpmKgZzdtmRu8tYSBWbFmwsWCLnkhLlo9r5n&#10;3a04W2/MwHUdDrFa1EGNyYliLlvqcBF0ioQJwIKFQojFyC2WZDJmYwwWwtesuxU30GQQeu/wnQFS&#10;JQHO0UplTJMl+tCG08pGY9WVJtbHLP9WHZVppUUFZRxObKbdWPYdAajm9wF4ueVSBSiS/ppNfxqY&#10;paOoST70BFigjGXrhijHF7plwUGRg62H7raz/bcpSufdyAZ6HpNkvttiQ+4/VQ81kQyzbZJjMBtQ&#10;akxjGjcnJamKxpyExgBYSKVWDD+eAoYZqGTdNhqYuWnf0uc6KkDm75Xs9p3359jB7PbcHq8aG9Co&#10;zTMTm0WWiJrPaWVb87E0c+FEWzPwbz+GodqFqkZOdbeg0AOUmEY4JI+G3KeIEICoic0XIbhIFG/M&#10;Jik5FI6AY6s9K+mJ9DhZ0ckKL54Bi7MNOKJ04DpwPSIeSnZkkM3vWC3W0SFdpOMMVeUnP/m39Uc/&#10;9j0LY7jIIov8rmRhChdZZJHfk/zLP/5jmlmvbCi1RnsxwrT5FEP1gNFKVvUsvilvbpggOGAIC5uR&#10;VuMze0c2zFtj0LZ3Xcd6vWa1WtN1vhjpTlyzUp/OUCUGYxGteHuO8av77cqt8UpjrNu542iZM099&#10;9vs9+2HPsB8SkxCO2lG9IzNqqN8zG5KTlFRmrqKCYrdLq5mG2asjURR/knVpx0aakTzYV9rajHQ+&#10;Rw6YN472N+07YtKY6f82Qz8zTuVHnqGvZzYfY4CD3W+CSmpZ0wO9VZB8WleH57VMYF4YcbmW5QyU&#10;VlYqN2p2jaZLxx2eM4SnO9gwigUs6fEhDbOYj2t/5zGJDeDKoDAz7IUh1hrvO2f3dN6e0jc5HrM8&#10;1+vDWufOwbF5e+7iTA0zHaR+VIU0OiS11y4oLjH5LTR3zTupLA5I8rJwqS1y5OHgUrZW++7xvsN3&#10;aYEACGHif/7ETy2M4SKLLPK7kgUULrLIIr9r+Uv/3V8076coFrMUU7IU6XDijSnTNhtmloYlkWZb&#10;w/CVXceWs/1pjLEMwEpSCm3NNMuGqGpxcznJaCkW7zyoWG29KAhu3hc84LFyC519fGeZVX1exU9N&#10;IhW0lvRLs6vYVADlNAWiWqbCaQoMw8huv2efyixkgB1DJGZgWFxJjYVyYi9vadiMsq/JLJlt0Znb&#10;YwGWx+NZj5u7Wx6CMT0AGi0w5XBfvm9DX54ChC1/WV1QazutLQeLAbdJ7rdQGcVU2y/rZ8bWNe5+&#10;jQrm14PqvnjIOB0gzQzsXP4rlE8LSJrZWzRAAcz5p5R5ZfG2uTRJC+kzIIlEDeXZOEWMHW9IXTgA&#10;W7czhgdY+FBP7fCfAF7zNtRFHpvzgZJMpimxkVnB8u/AnfVUA9sFmnZRRMtYSfm/NvFUY8sFy/fM&#10;+AVcYgHnn0nF2GFxIN7qiiKWXTcqk3f2ccIkkphFq1eqzlhBzTVGyzNlGYRFHBqeQXgW7y/xcgms&#10;QHuIl4je4Sc+sbiSLrLIIl++LKBwkUUW+V3J3/t7n9AjyyPb1Y01WpiVYnQeHPx6ctKArajmhN3e&#10;MDnN3yP3zuRql9i7cRyZxompBWWFbayGuCWjWFl5jb5PBdcroJi3qBqusbjLUdgepMYwTuNU4xR1&#10;HktX3eoOtV2vV+7VGK8yAw3pjHzMTMdz/c22nWIJG5avuOe1+9wpMFkB3TFz+zrSsE6tS2nb0AKg&#10;pG1PznTrzU0318r0HZ3v5jXgUh04yUxMBpEHfSjguiGjqjsztX8i5PIG0lzflZIHc9aw7VK1/11J&#10;5NMyXGAsvHfe2EJXG1PAUmLsb2Nh831ue/5a19JK5r2Ba2mz+JDHNrOhZWsDGGfzwqVSKdpk8m0y&#10;AR/O6zwnTjO0zTOY232g53b+Z1De8I7cBqZnYLT5bTq7HaTWBavmndIi6nZtIV3DSoZUEDubh1nf&#10;6eL5/YAqXedZr9f0fc9f+3/+wQIMF1lkkS9LlpjCRRZZ5MuWX/u1X9JHj15DZjXBUrZD6bAc9KmA&#10;vEpjSMFs6V7AKntX+yUb+HBsthZgVCzqltuq/8fGzcxivSIqMGkkRGUfAlfDnic3WwOICQAQlf0Y&#10;GKbIECIrgS4a29g5j0qX0sNb0fUIyDSRukkmbYytqYktnEv1AclAOWdtzPXNrF1RY+ln8RzMbnep&#10;zltmoDQqzkVag90SVUw2Dq2eGgt3ZiRXOqoquQFZrbFfx4CGeZPyqSOgJdbMLtMABFFTVJR0IQoJ&#10;c9SmW+WQfjoBTFsjOjpcLn2ROxCbBQs9+Jt02/Y7g6zKFLoDZTb9l6yP2neVGksZ44GBX3TegNrM&#10;BMo8oUxmPn3X4V1n2T/zs6MWyxpisIZJC27ap6RtK+SSLjPi82ABIh9TmjvHqfXS85E8LW1fk2ul&#10;QAGD2cV0BtdOkoEVuLY9PFiXaW+aH6iTYG4O7GaQvcyb4o6c2mltszqh9on2WwOilolYNOA00gms&#10;Osdm1bF2A+u1cLYJXJwp3ZngnbITexdMoqwk4iXgJaQ5IZZdON0rxMgYrtmPe6awT8f0OI/VeQR+&#10;+ud+SX/oO5Y6hossssibkwUULrLIIl+WfPoffkpzwgOoq/aZDXAyt8qK4Vist2MbpTVZqx0nzY85&#10;v3Xk6le+2lFWOF0TII3l3jFY8edxnNjv9tzc3KAorltZCny1khDTZIzhBExTwPmI+soYSlNfb94q&#10;RSUXopfCiuQ4v5gyk4wh1e5TAyCxYROBZOgbiBKkgMJ8P02aaqG0JiYixHiLhVxU+aak4XiasUjg&#10;4ZARS/Mhu+aJxHqddNyp699679xPUSsjUNi1ygy2zFzLEpY6jSeY6bwGkcfjJChUiBIrKBQQrWUm&#10;pIDbtBCgh3eoJR9ijqt1DtF0dtvW5ndbvy/XzHMly2rWa95vcWTiBGkA7iwZUaPlU7quYHEO5Oo4&#10;6tHxFRzmZzkfIw1204QP9fSND5ivFiAX0JXeGyfnSGnfcRsPut0A6XYjM1BYQGLjet6yz/k2WSXz&#10;WMM5uGyb0/KRIoLvPKvVis16jdtcsllvuLi8y+WdO3RndxCgw7ISXw/GcGeGObPd6tJ9xDOFwDiO&#10;7HZ7gg503lt8YXIAUwxo/41f+FX9wx/5wAIMF1lkkTeUBRQussgib1p+6m/9lAaNxBhwzhNCZBgG&#10;ct7FEMBJlxhC1xi0lqNPdUI1gHTJ5UmSkZfctgBEjoAlHBhp2eTKzBpz8zAkgBWjpWuPaolicJ5x&#10;ilyHicf7HUPKEKqQVuGF4DyjOAaFbVR0Cow+sO566D2uX9HpaAWpQ7RWS437AvBOUnZRb22P1qcp&#10;Yi6iCMTE7IRA0FgYKBHLLllS+BNLfUAt/Qqg2f9faop6gtU7HCdAK8uUwJoZinFucBeQNY9HLPsa&#10;l7UZY5RBWWYLC1DVwhxW0JPGKP3nnUvssSMSS+xdC5Qqq1zhb2bKKoiYz5u0sZkJB6iN+S6HS3gm&#10;gTxVVBQvfn6J1BSfsk6WcgtRk04rMHDJRRQoLqk4b+0MEBKwdi7PgXn5hr7v6YMlPvLezoshQHIr&#10;Xq1WJfmI955pnNLIKsO4t/mCsVQQySRtBj71mcz6PXQVTd3OJ86kspKkRY1yrQSewVxcs0tjZjnL&#10;mpATY7nTfAOaBZHK1GlhzUGkgq7S/qLzlKk06avrLE64gmdv45LGIjadlKy55LraAtLyHhJswSXk&#10;RRnFaUj3tvhN+x1wiSmMTEAgxIGOgO9BIrByrO9dsN5/nuefu+TZ+3e4c3mJbO7gvedarVzNo33P&#10;MOxxOrHy4M01wNrkHfvtY4ZxYLcd2N7s0ODRdYdbO9R7huExZ2dnTGGglw1/59d+Rb/7/R9cgOEi&#10;iyzyurKAwkUWWeRNyZ/7r/6C5hisnACiGHMza5Li6hjbkg3tKrrqzFyX5tvMcsnUzoHrWr1dZkLm&#10;PmTSHFRX8S2RRc7sGaKVhrDyAcnoS/vmGT9z/bcAPpYsq8dQowGvTT/JoKjtR2pTW78t9+22JDsl&#10;kU6MOBIbFg1Miubzs5Gss9YkTNhot7JDhQk8YD1fV6S2r7KJaZdm5sfuUcGewRUcVtWjqMO+tCAV&#10;ESQBiswWVlZJy82rW2rDAr1BuzMjmNm/et6JMw9VojR9deDUyLI8/Rrmsv52CdQLLt3be4/zPvWr&#10;nmdAzxnr02SezHF3+Zq5LmWB4elZi6W+ZR3TeVyk0D5h9dGdA6L5M3YCb0v6IWrzOjO6LWhsxzLd&#10;16USNRl0+yau8zhm9nBJIF/yzWEbPaL15nKMeefuqK8nUet7LSeC0ryIo9EWLoiVTfeevuuR1Qof&#10;As9fPM8LL7zAO158N3fv3EU2d3DOcSORcRxxj0aurq6IXT8DvzFGNCgijmkaub6+4umTp0DPuZ4j&#10;Djq18jbb7RZxkRhXhBD4+7/5a/qdX//+BRgussgit8oCChdZZJE3lG//ge9V5yRlT8zGdAZdzAzQ&#10;uZGejKfCiKSYoQQQDp0KCymV3OnsR/mveoVVry6Y7WkOEAcSC5MDyhSVcQrsQmAfImNmThKwiiGy&#10;nyKTSqoVBkEcQcUCCIMiEfrMfEmOJrLfrqoiMaNmoAu+MazNkI5KSr9vjKYUgz3rMHewAbgpK6lg&#10;oBtJxrSzaEUzAkPS8608T4JrFRgeyQyRNgCygNs8xlKbm9m7Mj4tMLL4UqviNr9RdrnN980uohlM&#10;m/ulVLBZ2MQTWDa3QJvvp7qWwNmsi1TG8LCF5WqNu2RpJ5g3qaoBuDyKie20Z8YVl0QnVg6l8w4X&#10;c9kWCijsuo6u7+n7LpVKyXGF1lcnxgxnlgtVoqYMt3EkhBGRFOfWAM6q4DlQPAnGGgZwRhzLwQGa&#10;O2/gXY+mVJ7R1kfnPE6ETj0KVlIhJf4JIczHqIwTMy/VZjUiNaVx3dRmW8P8tW3KYzMb2TLselIf&#10;hyLF3TTWp18jij17mrKoChGfVg1GnQiTZRje7l5juDxD91vkfIMLE710bLzQ9x13zzt02LNFEJ1A&#10;A4KzcZ4mtk8D2xthmp4Q9RrkijGsccMFIXrCdAbBszl/ht6doXEiBMf/9sm/pv/8x/7YAgwXWWSR&#10;k7JkH11kkUVeV77m2z+mszIP2fgtzAXpbxPzlNkMclbBJpNmU3NsntwBDi74hm07Wuwv24+3qtZM&#10;fadqAGZDMkZzwaxMo4GxnK10mqa0PwOYucUpueRBY7TP22FJIkqZiXyNglaykVn7d8geZnYxxMjU&#10;tCv3K8ZCXeW7zvRQthwocMYvStOcQ/02Q9QmksmufadixioLKuUGrX3fuo7WRYDKMjUqni9A5L3t&#10;fCounrmnVaeJD6sAsAWE5QanRco/ZkAuz/eWMS1nNCygSwxhZgqz+2RWskuxY33fJcCUsoxm8KZ1&#10;ftlpDUsYgzGFhzU6j1YGjGlqgf7h2GZQX/8eAMl878yuFVR1G9Wm9dpOSt+zi/X8fVLnR3Nq2de6&#10;v2oZ2mPuPmf8VGU2fziYi2UpYzZfXl+yW/ZheZP8Cen9YfGAHnFCmCZubq558uQxu92Om5sbnl5d&#10;8eTJE54+fcrV9TU32y3b7Zab62uGcSwutHZPW/iJMTKOEyKwXq85Ozuj6zpCCOz3e3a7Hbvd3src&#10;7PeM40TUyNXVFS998SX+zJ//s2+CC11kkUXejrIwhYssssit8tUf+aiKajWEc3a9FCM1W1lvjPLi&#10;FqnBjFVRYhxRncqxkDmo5CIIUE20A/RyzBq+nuRcgEou8p2hgCRwmBNZuBR/1OGls+PVpeyYztgp&#10;HKpWuzBGCAGCS+1ItcPIpEkh0AQLV9PSl5a9yMwgIogXXE6Mk9pXO161khOW2OUm641GiMH4NxG8&#10;pIQ0GiurlMFp1u0Jo73VaG6HFLooG8sn0EPzXZLe5XAfc4byePikHCEza//07VRziGUDDvIn6zgq&#10;USxWsRj6JWFodVU96TLabBfNc/OwPw3zNvtbgaYxkQY2JGkmM+3Ou5LsJkNUsPHy3uHjHCgVV21y&#10;nKir/W1cC2fxiUS7fwv6k1txLZ1wuDhzrGvJLqJN72+TI6Iw9S5qTj5junJiGVlreQ0/A89tHCpN&#10;m2zBKetFiu4shrnqsS5E3TbX5WhLae2bgExROqJTiKR6hFgGYjDW2/m0qBPt1eM8EccUlGEMPNQ1&#10;egW7V7Zc3Ah+bbGiU6eEMHET1gCs7zq6fkXXpcReOhHjwPnFNbvdjtH/Cp4bIr9ui1bxjElB9RuB&#10;nv34LjbxLqvNnqdXD/j84/+dvf8CP/6fvVv/yn/whYUxXGSRRWayMIWLLLLISXnvh7+9YImcUCTX&#10;c6sMRcP65RMVM0pLXGFmCBvDvwENNclHc/MGEM7ivnRu0L4ZKSxUNrAbICvJKLUYLjczxFsjc85O&#10;WOyWtn1XGqNaSlKLzOq0bKlGLTrIx7mUabA1UFs2hqYPuY25BAMtc1Nc6Q5BVu13TCxn1c98PCrz&#10;wqxvLeM2A+3lQhUQVg7veHsdFeYsYcsUUS/QMpHtqUdSFiQO6zvW+NaYk8O0ID22eqtjXOZe1l0G&#10;HJVanOn2oDF5srYKqsynpFizFtVmMN6McW5LqUUHTeH6+TgV9js287tZzjl4wJo5exsQ0nLaHHy+&#10;8XPXPLGJzUv6K6DYF+bUdx7vKtCbsW5lglDY4VLuI9+hjM9cYnoHGTPaDsPrYaE3h5O0PAcVhLaf&#10;7GIfsldCaNjbBGxjjOz3e7Y3W3a7Hfv9jt1uy83NlqdXT5mmib7vU2KhDhHK+3Q/7Nlut2y3NwyD&#10;ZSwdhoGrqysevfaIV199lf2wB2C/3/P48WNe/tLLvPKlV1L25ZE/9edfXBjDRRZZZCYLU7jIIosc&#10;yQvf/C0aY0AkJkYjJpYjlZzQaniCGTreOUsc4R1d5+m6DLQsxYglCEl5SgutNr9vZhoOmcIKjOCY&#10;TWvOz7ihKZlRGIVk3IaoEC1BiEfw4vDi8eJRHB6HU4thc1Hw6kA8HR5Vh0SYiGa4Z1Y0ucVaJs1a&#10;eByEEGx/iMHywmjEub7pe+qDqyyGYDqOmtiIfL90hnNifXUOF+MBgKtjMnNtzSRWMtAP2a8jc7gF&#10;+mVUZPbrEJqX7819C3P4JiiYEl9XqNd6vRlQqE2sbZ0xsZbkIxaGmJKcRVFcmVp1jh3rSiuLnbPk&#10;5nmYtrd9LntuwRUijf6kMl81KU+zzVW3Rm3mF6TkLN6XWorWfQO8IRh4dAcLCTUWM82uEqfoKrud&#10;5NakL5pBa1krambR/P+a7MiOV6yKKZIWXlJG4DaZzlxXieEWEltv+s8lGmT27igTuxm+6rGgTctK&#10;u2dAUZs9b4AZkwTpEhtrNTlVlCAQRAnApC65eMMYrPbgbgzsxsB2mHgyeK58x13XcS4rNq5jLT3R&#10;jYyjsItCJz2uWyG+Txl+HT5a/4fwRQJ7lCcM0zXX+5e5ub5mHNN4hI4xXBHoeHw9EXdXDNMTxI0M&#10;wzX7/QpQ/tR/9O363/+5n18Yw0UWWQRYmMJFFlnkQO5/4zdqztAZQ82sBzQWk8wMW5/S4/sEBler&#10;Nf1qRd91c6MvkzFyCEkO5JTrKLczhad5wwPWDS3swYxNaYzmWbsaUGSGemVvWhZKDwCJZVZt2aBk&#10;pKbMhKok98HGDU6zTlNtuqb5p2IvcwybS+Czjkrtb7mGNDq8lRU6Vn/FW0l7ZSwOGbDmpFZfpQ1S&#10;2MBWvwVGNMAvaWEOAg+BTVbXifHPYKDGk52OX637m3FrGcTmX8sYls/hesYMV0jzOehrhWXUeL+M&#10;ysqKRoFahZtMA5LnYalR2DSgzq8M3g7AZ9MSW6zxpf5d/msLOfm3K+x5Yb7znG7Ga66I1O6yOlEh&#10;WV5QKgxhWkTyDaNewbHMdSxVtTPwnpRU7tQi9IN3x6HMp/DBzd5AyrxO87GO3pwNl9Rxjco0TSWW&#10;8OrqipubG3Y7Ywm3u61tv77m6vpq5oGRxYnYYlvfcXlxwZ07dzg7P2caJx48eMBLL7/E06dPUJR3&#10;vvOdrDcbYrSSQV3nec973sN73vOe4rYs4rh77x7/8V/+kwtjuMgiiwALU7jIIos08t6v/VrVcWTy&#10;glMlnK8YpxHpeqJzrAZhEzpb/U9ZMDWOrDfC5tzxzHNnPPv8Ofee3XB24fCdIi7Ss4IVhOCYpolS&#10;3DwbPtllThUNwZgwBcugKAmHZIYLVOdGYwvkzEiMeAHpvGU11Agow7Aj6EhQwHlEEqukI96BxJE4&#10;7YlxoO8F6QAPo4NAJPQdIxCjR8eIH0dCCLhR0OiI0RPxTG6Fqke9I6hncgPaC74POBWIQ6pB5wgh&#10;EoL1b4oQppGY2FAjVMXYiFSnDMCH3oxRPcfphLBFNCLuGu8HVD1drxBXODZ0/oy9Kq6bcN1IBaLp&#10;HmkMCqZJ2UurjX0QMxgxcILYymIus5hZnKAzkCc5ti4BtchEjgUzAOGp8ZkO5xLrSUjgPMXIIai4&#10;oguVCv6kAIZUky4DSNWavTIB2nByObSWl8gsXAb3zhBNYazqQokWPFcBuRbAgDiiTqC9aUoqYPLO&#10;gTo0gCcxxynDLToZIEssVAwTYRrp3AqiQ8v8sBhf4oSGAcaAhIinw8cez4ZOzkA6Ih714FY+gTzS&#10;IgSJOVRizMCvs56UWL354kRIvXWkOpyZoldjrQNpropLGXrtX6eRLh3juo7Q93hv5RsgglMr0C5Z&#10;jx0qqQyDczhWhCDgHUMIiHeoE0KYDBDHCUePoBCDnaeKUPsl0qF4YyJR++4dvutw3upmRg32rklz&#10;KooQ08OhCDFuy6wRsTFSIi7Fcrow4gQmxbKFasfoNlz7O7wWRwTFTyv8ZPMoqGeMjjH2DIMiceTs&#10;Xo92OwZ9Qhc7ouuIo6DjRBe+ilXvWYV3cyO/wytX72R19YR3vAjvfed72U6fY7jeca3/iPV6DcN9&#10;rvZPWI/v533PvcCTJ3vEOc7d86z3d/jP/9t/R/+9P/1fLIzhIou8zWUBhYsssggAX/2Br1W25rrW&#10;ZYav76yWn5/HP1npNcdqteLO5SXPhee4d+8ZnnvuOe7evctms2Gz2bBebxL4sZIMU4Su8xAywKmF&#10;1Nu4Pcn7IimWKjNwJDAA1VfUTLUiQmJNzGjO8YwlPk9r9s7sYibaMn8tu3QiXg/LJGg1w6wUgAuT&#10;lYrITXJWiC8zXKYDAxmqisMVUDhNE4jVQRQ1sEWEtope60mZVHAghkwyU1aYosPDZgyKZERIq0Eh&#10;DchJ/qA4VbYXO2qhFHdAbZidwwvKya+1mRngz+8yv8KMpjl9sRNS+Zx5LFplZpTku5i2Y4Atl19o&#10;GMnCcM3Y3nqdNmavJcBfl57Jj1pyHc3xguIt/tWJQyVWkJqPS/U0pUsxwAefwjJmlsuJzbU0Rhko&#10;WnbS2uY25nLuVOzTQS7pIBWjJy/iVLYsx0p654niCmvoC/NpSaEsbtk145TKmaT2OnFQ3hXt3Jpr&#10;tH1uS6sTwC1Mp8xPUBoW/NQ0Ss9OBpTtmOb2eTz0nY1JaGJDad8h83dKG68Zo+KAm5sbHj16yGrV&#10;47tLuq6j73pYg6Pn1QcP2O+23L17l/e973288soD/Ooh2+2WV5+8anGK4ZrVqmdzZgtBV0+Fq6tr&#10;zs7vcXl5yb077+L8/Jx+teOv/PRf0B//oX97AYaLLPI2lgUULrLIInzDR75Nh/2eru9YrVaMInjf&#10;EVaeEKaUIt8hTsFFIzMAcZ5+veHs/JKz8wu6fg1irI84j/MdLoHCDmGlUsDU3IbL4NA2OmeJGEIq&#10;szBzX5UjFMBxhFxiNNTq9sVk6+WsqCUGUMElsJiN6tC6l5YPmWRCUEKEEI0tDUFxIdUPzHFjMoJA&#10;56shnJk4jYpzvaWqF49zHmViVJAUC5ds9TkD2rq2FhySgG6K17Sex2owH6HH3JGKqauVnBGLNAbz&#10;AehLIPLQuG1vk10FD+9ZjPR0lBSAddBC1aYO3OlPSxEf4cEvy6xNwK8A5ba3iSnjsJ+WOVPLYkUF&#10;kwVYu8pkWmH3WNpdvCpPIMOyObNzQIihPAPOObrErqk6nItpmCz5UQgTIU5FFQc+pHNX3Mz+FqYz&#10;sfPJhVkLyK16KG13+Wyf7u9q6xXTT3rWrF+uyTTqEF/jGl3aNgOwxX00ZdtNyZlcjklsFlwyHz13&#10;Bz2cP+200DJv5pgwn0PRTXblzTGuNk0SaNb6jjD9pDhiV99fUaFbBfpppF8P9Jsz1ucXhCj49Rlu&#10;vUH6NdL14DsggI8onmGK7PYjw2jZnn23JkYPY+Dzr36Cz/6Tz+JEeeGFF3AXD5ge/Q5X+5e4etjR&#10;byZGuWY/KYGeqM9am8IzrPozXnzuQ9y/f59n7r3LamH6G1arFT/7y39bv/9D37MAw0UWeZvKAgoX&#10;WeRtLu//Ax/VaTfRr1as+1VKF2/xga7vEGmYw5xNM+bEFoFxHNhtt3jvs/nMnbMLzs/P2fRndN4j&#10;bpUwSo5NcpX5S+dUdzwxly8RtDB4rUF7G+fUMo2NkReVnDDR6hDmAu+1PS4bn6rHsYLaxpdpwUz5&#10;+JZByQAhhICPPgFnVxgYVYeKsT6mT4sTCsFijgpj6gSn0ZLiNJJ5OiduVu/R7NxsJDexTge40ADH&#10;/Lc0f+f6tG+zFrTsjMz/tnh9xrjlvw1dZm6dUozzecmD2s7MoBR3zfxJLZYj0/5NYsJbmdC8u5mZ&#10;GTAK5oUs5o44i/kqc8Ta43zqo4tInDNWdrgecJRziTGmhC8QgyWQAVLcX1djSdP8LTwsqkcAACAA&#10;SURBVNeMMakozkFSo7umFUmVh6PfzpEM4Ul9Mz3YIgdWvoUK3sqJTlLCm9QfuiYG1hGlspV5W4F3&#10;af7bPM7MY5wdW5Pk2KTTWEFgHsHax9TjwzjF2tu6HtL8f5u049a+I9qssaouZRyNxLhBNaQ6grv0&#10;fug4P7/g8vIO5+fnrDYXFss5TVYip3Pcu3uPZ581z4uzzRld57m+Gnny5Am/+Olf5EuvvMIz9y5x&#10;3nFz84Drmxtcsuhubq7ZbreMk8f7jq7rODs755m7L9D3Hc/ceSfPPfsslxfP2DuPiO86BOFnf/nv&#10;6Pd/6LsXYLjIIm9DWUDhIou8jeVbv+979Pr6GsUAShhhP424lSBBjNGLEUGtNlyKncF3qDjGKXB1&#10;s+Pha0/Y7kd2YyCqcPfyhs35jlW3MyPWm5Eb04q7zzFmYu5jiKAhFoMr1zUT5xGfM58mNyzVYixm&#10;I1TJQDCBISdY2GKKT0p2YUwF32OKGcsp8V0CnRlEVmPZZAY9FHCdxdGJIyYgW75jmRY1FS7Lv8GY&#10;QJ0ig2Yj1Ztx6xLgduY6hkqqZdgk+dHqiim5AJ+mupGpz95LcfWdlXGgAcmNoV8IxXZStKdpe4yU&#10;/Yeg8yj5xynJ5zlBQ3uzjCtb9KqNu90xeyazxpEwZzbu30RbWtBzAgPcRrCWUw6Y0NxWSROtMIdR&#10;iaLGRqsmJrm6MZdbH6x0hBDxKa4yqKbMoxkU+bTIYJ+cFVhT3Kx5s+baiI2KGmbrhCJKM3IJFahj&#10;XqFWcpuUg5M0j2OFTM5lN08halefy+aqAokZdLNr5nIrkq/d/J6VcZmV7qh9nC/apEe2Yf/accvf&#10;GqKz6W0+Pq925HHKTCH1fYFAyqyqcTJA7xzqO+h6+9v3yGqFF8Gfn+PPL/Bn53RrA4U6TUTX0/c9&#10;zzz/As/ff5Hzyzs4bzHKU5jY7Sbu3vsqkDus1sJ+33GzVVabZzi7uCSEwM1jJcY1Gi6ReEbH13G+&#10;usfl+ddztjnj/Ow5OlkRxgsAIp44Ahgj/bO/8Fn9/o98zQIMF1nkbSYLKFxkkbepfPQPfrc+ePSI&#10;KQREhRAC/eTxXcew25lbozgUY7FmTI0YcBuniW1TV8t5z9lmw263YxgGhsESsYgLiUk0N7PEoRUG&#10;UrDrhclc3/rO2tEJ9H1XDNkYI9M0metmobky+wLHhbZNalKJyvxBzuLpZsbvIfQo7FvDHx3Vl9P6&#10;/ZDbSw1IbUx19IIwyZTcR3MJgBx/6CAIiFrCmcyyZUBIc0mxeEXnjUH0Prn5NqxqvXluYmVNCtgT&#10;mPeyAYC0x6W9TRxYLSZOc98KLKxrWrw0BSluhZCTwVSW90iOgAwNULZrt4zuGzE9dtqMGipMWIMX&#10;OHHALVLOPrpDG0dWGOX8ufWCNrejWvmUEEJ1n3TzepqFVZN6L2tSBVK3K7b2sB6Rx75pW1kQ0Gb8&#10;Yu1vy4AeaiYDuQT68lwRlxZM3AmmEGhLZpjOLItvAYTOspfmZzfr65C9jU1G1jrm6bhTLgczXRz/&#10;nnkMaP3bAlGb+7YAlTPChhAYp4lxGBnHEfHGHIYQzD04l1BJ1yrZR7FyFtM00fU96/WaO3fv8sEP&#10;fpBHjx7x5MmrPHn6hNV6zdnZGeKvePjqq4VR1uhLF9frNXcu73B+cc7Z+k65vyDg7N1qbxwIIfA3&#10;fu4f6x/+jm9YgOEii7yNZAGFiyzyNpQPfuT9+vDBP+FJMCav61dEUULsiArDPrNSK8vIF2Jase9Q&#10;6YCcZj0wTBPDEHBuYj8GhjEyjJFxikzB4mrEWVxftBQUuBjx3tH1Hb7zdr1pYkxlMPpVj+86Vn2f&#10;gIiZNuM4MgwDN9sBisEN2borxqsKIWKxhFTDOGdtzGeURDOJOWzdz2ZAaRaLBRZU5VNmxZRhUYyb&#10;0QR6YsNcFTe6DJjE6heqjjjnCFHMRVBzrJUWoCQxEzGJohJFNYAovrPEFuJTe8UnY7pl8VqKKxv2&#10;tW8tMDzAg+lLvl4+XgpLU0sjVMavxSExM2fJyLX4zmNLPIPXOcN5O7hrx13JaW9q/95Q2nE++lYB&#10;m9QNt5zfnC1Vsy0QR1sWs1l2KE2YK7wFpzHkRZCY9G5xuiJaP/k5iCG5Rddsu/aJBWic/mgpTtU0&#10;sbZJT4/FkY6oz2kZ4wJSU5mWBOpwxrS55CmQ65m2ZVbydwNec1dT5zxOvCWkaTwI2o+5VyedxIC6&#10;VD+xBXUNW4jQzL1bPokp1PLXFd2KCOKtxinOo06J3kPs0cQUxvRRJ0yuYxLPhMfjUByTKpM6QoCr&#10;mz2XNwPrDSg9MVq5kIuLe0yP/xlW7opeHrDx15xd7liv11zfvMyw/SLb7SPGcWS/g533rDhD7z/H&#10;evUMZ+tLkBFlZAw7AJySStuYNrpuS4zK3/p/f0G/71s+sgDDRRZ5m8gCChdZ5G0mP/zj36L/+Oef&#10;Mk4jIUx03nNxecnZ2Ybdwx0PHjxAZGUHd0KnHartKr1gbo/ZUKpWZDZip2ksGRMTmQOQElAAGoqB&#10;13U9AgzOgKallzdQ6rvO6phJBnsGRKGa14VJyxslJYEpcWip461p0zJ3MSKxcUlN+wtDNiNbWkaM&#10;ApjKQdoYqA0XlIElKbuiE0ksgSbmRVLpDANcJ9FZoXQqC+eS26nrcwzZYWHv5jpZDpjCQwA8O74c&#10;Jk0fpNRJrMk+MnCo5xd3vsSWWCKfgMZoiUQO2vVmPFBLF9L/ZW5lFu7Nnq+5bw1PJpXr09jeYaaO&#10;8q1djGj70GK8lj8rLqMzRHhaZvUwU0F6qM/gPMlKunqKl7UYWpv/JcvuIRDMLFHDThUAqPX+VcHH&#10;g1OWAtJ5h6w0GDh0qe++YTZd8kCoIK9ZYHD5OIs9Fqe4KGTms847V+Ze1mlxF50Bw5ZJpvyVPAxH&#10;Q/HGE3EeM9tcJF87JcTpvMXprXXNZr1ms9mY14ULKTuz1XPt+h6fYkhdqvkaUtbZruvo+44QAsN+&#10;YgoTMSqb9Rp55hnOz8+JXLPf7dntdwzDnrt377Hf74nBPDZ2ux373Y79fk/XecZpmxJ5Wbv7lWO9&#10;XqcEQ03GW0Z+6uf+rv7wd3zXAgwXWeRtIAsoXGSRt5H8pf/hP9SnT5/wN/c/xy9++tNc3IHLy54P&#10;fNu7uX//Pp/91c+y15d5+KUHrFYrYjhnCCAqdL4H2QAbYtyb2yMkNjAb+R6RDsQxTZFxDPS9Awfj&#10;FFDM6NEYcN6YtszQ5cyfUZVhDMBgLq19z9nZGf1qZWBvtweBcZwAA48xJeKwBCxm4EZNzlAJjBHN&#10;YAuJ4QwhgHMM48CmXzPlMhNqmRyd8ziEMAXUK66zlXQRgRiLgW8lLZIRmgxEL44QI8M4GfPTm6En&#10;KvZxnjhNKW5QCVMCz+KtX5KSZ1CN/5yV1PBUTEZwzcxa3deg897cbrESIKpaymLkMgAzYJFBUmJj&#10;MggxcrJhYSUb0018mqodo5mVqvNNY2QKxtSIiBm+TuoiQWZdchuSWKIdVzbGOGf0MqgUEmvZlEzJ&#10;R7bspkpbGiOfbzetJF7jepgvVGLl5ptjcRfMAL26j9bxELKrrISIdikuF4tljWosp3O+tNr5yn7F&#10;qLiyPiB0fc9qtU4LKY4YHV1vzDCpPl52sZSUnMeY2Vgy+U7jSJiq66Kk+0QXE7jSkuAmA7UZFG5c&#10;gzX12WoU5mRQhyA6L5ZkV8682GNzMqixhLmIfZfdQp3NlRgD3hkDF2I0t3JvGXuRulARVZlCMLZd&#10;KPM3hsA4jax1hYuBGJ1dTySxqtlF07Ih21jUttsYO1STnlLfhfSeoS4kxWjvSWP9IiIenIH6ENO7&#10;yHlc10PXsVqfIb6nW63pVxsAVq5nCprAcYfzPYpjHO196VyHThG8IOJZuUv6NcR4F9Ur1quROxcX&#10;PP+OOzx+/BjhEdvdjqA3vProJTbnHrrniGHFOIwokc1mQ9ffRbymkhiBrg+IRMZxy/X1Nf/LJ35S&#10;/8THf3QBhoss8haXBRQussjbRP7rv/xn9fnnn0dEeP83fRNPHj/mVd3y7ne/m/e+972sVitefOc7&#10;+dLLLzNsHbvdDhHh7OwsuXiaUWixg6fvoc0Xbf5lpFBW6rWyGTlrYs4KGmNkHIa0zYzHvrcSDjkz&#10;qLGQZsiJM4NNwApfz5gBV4z0Np6wxBjlfc059jufUSvyVfTQsGC3cFPGjBmgFBGmxEK6VLh7GkfG&#10;cSrGd2wUV2PPtN7zgK3JLFTRcGEYrKRIZlsy4C5AJTFNvvOV+WNGQiZw2qKghkFLeilsZEKUZRyL&#10;flKheTVWys7JLW97YEAiZyLl8N7N0W170Pb+WXP1b55fjtr3OjaJKT0auzfLMx62qs6vzD5ZHJtL&#10;86OOUctkkdmt9goZZKftIQRj3sexAB0RVxYvcjMUCguoMUL7fLZzKakvl2UJwZ45opTuS64lGIO5&#10;ls56nOZUYrjzIolLngNl6PIigQOiS3PKFm18Ar4ZgB5/fAWk6USrX6ioVNfSdu6qZkCT+t+OzAGL&#10;nNtSF1zqs2JjkIrBZAaUg/mH1HEt74n8tx3v7NYbS9vyx+kxC136ApQaOmlDOTI9i6vVqrDIljhL&#10;OL+44B28g4uLCy7vrNhszlhvOp48fszNzRXDfs+TJ08MfHd3AFswMg+J5h0hjmka2e13xDgWF/6f&#10;+MT/oX/84z+yAMNFFnkLywIKF1nkbSD/1r/7I/qFz3wB91h491e9mz/4Bz7ECy+c80tf/A2885zd&#10;26PsufeC8uL7NoTpmpdeekqMincgRJxEfLcC8cBkxtOMJZFieNr3xDJkA16rcZyPN281Y9hKDUFV&#10;hnFgioEpGOu4ya5wUNi+EOq9NcZyewMEFbRpMsCimq0VI6l+YQSJyfiOJSvpDEQkY1oOgIVoRFL/&#10;Rat5l+MXA44YIWogKEj0xuw4Y8bGKTBO5i7qU802cQ7JznYVKSRtVuPU7Nl8gCajXkE8Xig136S4&#10;R1bw0Lq15W0FNDQbCjDLgLD6CRbQODfKM8CoxrI0gNTi36xdilgRxnS/gtEakFpjFA/N8WrUH1un&#10;jSGdG3arCZvG7MvFgbkdJY7t4KqJLS16SPNLigttG/M2hwV5ASI2rNo0DTy9uubxk6cI0F3sODvf&#10;JUZpIga1WMIwMk0D0zgwhRH69GzkTma3xtT2UjC+wbXZvVUSYLTtkey2KSLlmJgG0KXrRfKcSGDR&#10;p2tExbloHgFJcuZQVaWLnr7r6BID6L2j844ulb9Bk65THUC0Asf6zsmgsImRzGObYgiVmFpbn4ea&#10;yTTVPxR7X9UxrTG0SHJllXwNA/1WH9QZTBRmbSp6ze+i7MYbItLZMyBan+1mEhXQXhevZpMP32/x&#10;QAgOpglCx9qv6Pt3cudOZJpGLs7OCJMnjGvGfWC/2/HawwfEMHB+tmK16nHn1p8YPS6mTMgCXT/R&#10;BWGaVol5vkN0A3/xf/oJ/df/pT++AMNFFnmLygIKF1nkLS7/5X/zZ/TJlx6z2+34rc/+Fl965Ut8&#10;3fu/jq/9mq9lvNfxuc99jqvrKwRhter5wDd/M1/3LvjMZz7D73zxmv0wpNpoPhXRtuvmNfGWcYKG&#10;BUnMSbZ45nZNTTphhkg+NrunkTLjVVewmuzFNddLRqrmbCw5qUZar8+gJ6/cp/qKNcGGJiMs18LL&#10;DIzODP4CIFpmsbABzIBhBTeagFLEqYFWnB2VmQMQfMpAau6djho3WY3X7ArZUDFABRg6GcMqjCmD&#10;66oBcnOgVU6v6puDJ604XrKhK/NBnB1eQE4CPajVumxcLw0IZFfHCtbrNWof5zGR7bhLAama3JXL&#10;YQ2jognU1sQ4TbtzrN4RGjwwvN9QTjGNeV4kRlhzxtuqo6Krw8UHaRdUUumUENhvb3j46kNeeumL&#10;TNPEa9sdDx8+5PLs3DLx7oTdfs/TVx/y9MlThmF4g2anuLxSAsUhaR5KAqXZfTTPbZfHz6U4YoWR&#10;sVGbGvhq3Ecd5g6uxLIQoF0Fm94ll+bOsmRaFuJU4D7XRBWHehsXJ85cgJuYygPsVZ7fOqIN+18O&#10;bBmxzBIaSDVQ6pktRBR9pfumdscIzsXy8ER1SMN81sWQOg/z66OwxeX5prjkUuZHnGVTLYA9tTu/&#10;O+axjRaH6YH9birJfnKbhmFknK4JMYA+S9Qzul4Zxg7vptR3a984TanvEKYAOrHqe15817v4H//6&#10;/6l/8o/+kQUYLrLIW1AWULjIIm9h+Vf+ze/Tf/Trv8nGbfiGb/h6Nv6Mz33uc/z6r/4Gzz//PO4d&#10;nmeevcvnn3yOEAIXF3d53/vexybe5YV3bfjkJz/Db37mN/E+4H1giiO+y3FosdQwFAwYoZq9sAqZ&#10;JUoxFiVTRLk+n2T3pVhrv83iljDD1Xn7iJTfzgVqKYOQ2ECxZmXwhpS/qkZQFRuxAVqHfw/lIFQK&#10;0WDGtMbUp8QmJo83l4xHa5OVFphSbCaQzyiAWhomwozKEbIp2banIPLM0tqVFPsdYiiJeih9zJfI&#10;bFUsMZi1Q5lZrPdRSbF/JcFjvlBm2aqrXSyAWes1MtlIXgCobFNl2k6DqxK/qM145PExqrm2qZUC&#10;DueIPi9eHG5vDvjypDRbDzekxDqNMU8tl1Dcn3MyGG36Va5T+6uqDOPIzc0NV1fXPLre0fcvcdb3&#10;VuZgZ+7cw/UjvvSll9jttnjvUM3xtvMxzVePaqDDHYLTdHSOK80gRFJyJHHZDToVrc9/2yRNVEAW&#10;UYiCEpCQFm8gJTQBr66whDnbaI4vFOdwCUSqpDhQya6jjpoJlIaRa9qQ2VjNTGF178z0dF5wcWIu&#10;1b5hKOsCSHouxaP5uZYI6nCJlXRpLlS317xYFVJ/BC/mB+AAp4pXS8Lj0zbLVmzvVI0BYijeGJpi&#10;Rot7ajhD8/PelOfRGJhioFv1yDAwjco0Khod06CEMNLLxHQpTCPshy3ilc6d06860EgIE4+f/Db7&#10;/Z5Vd4c7d+/QyxoQVk6QS89f/+Qn9Y9+7GMLMFxkkbeYLKBwkUXeovLdf+yr9dGjR9zc3NCpZbD7&#10;tg98mI9//OO88vnP8xu/8RtcvTpwcXlhxucwoOeKOMf55px3vOMFnn32UYnns1pi0HUdYaqsSAFx&#10;1FXwbHRm1u2YWalWV2Z3Dl3xMmibJ7cwaVfkrQmSVtIlJT2pLFX+IlJX4vM5LtVILPGKyeg0tq80&#10;gxryZvtmMYgHRnVrKVXgkkFQZSxRYz7m+xKDqZDjCBuYUPSVDVwz2p0VM09sY8lOScO8JaaCxFTk&#10;rLBFDwAHhn2+VwbErS4LSxkVFU0Y9WAAM+MqbQ+y+3DVVZ0FtZeSd7T9aHdqHZzmyvVfblduZ+5t&#10;AYzH9myZpXpYc/CElPEvzSC7fxbdNIyoc+ZeK2qGfgiWzMgY7nyNtv9iz93FJffvP8803nBzc8OA&#10;Y5omxu2W3X7PzZXVCd09fcCjR6+x326NSXI162bbw9jO2TIQc1fgrOL6TGMuymnh4yjmszBuWQsy&#10;Z2JFyrwDA2AZdFrdRV9AYCk7kRg7K2eos/fAjC0sl9cT/W2et+YxLYtN1HcPUts1i5c9rHl6MFZG&#10;WEsless7y1mZh+zumtxTpTybB32SOvdi62aMnuyb987iqtWyzUrK3Krp3RGDxWVfX19zfX3NOI6W&#10;+Vct4VTf92kMRqZxZFpNlvlZA/v9nt/6rd/i5Zdf5rln38WHPvQhLi7XVl9RHKvVCt9FfuZTn9If&#10;/OhHF2C4yCJvIVlA4SKLvAXlB/7E+/X+/ftMzlbah0n59K//Q24m5Y+88Dzf9A0fYtw5fu4Ln2IY&#10;nrLd3fD06op1HOlW4N4BU9xy75k1999xh/XGIzKBKCGOZv6mle3CFEICZoqGuTumpJVzAxl5vbtB&#10;XfkKycgqIDEzg4VZsmNbRs9O8ZAyTEo0d1TbkYBOBibJ0J0n6qh2TQa2Ff9IMXpnrFuKKdQZRZGt&#10;QqwYNQJiDIjVEfQoMbElmakw4zcn3REsOUsGq1KMzNygZFg7y8aYm++8JQfpOj9jPGagS2ufMtPX&#10;KDANQzLsMzAmGc3NuVVXZsCSmNk2W6oWwKHzfkAC5+XKFYnM7Pmkb23G54ApPGJ0tfmUFp6gAGeY&#10;cH7EEbB9Q9FMOpX5r1TWpwDSEIneYkhzKYDsWlwSC+WRUsWl4uP9+hLvPXfunNk88T3jOHL1mi32&#10;PH645eHDRzz44sRrj19jmxI1BRdrds3CUmqJacvjZIxdA9pT/0NikssiTwTnFO+Te2kCUvl4LXqY&#10;A5k0krNhyUDISXbLbBYy0jafsp46Z7HAEhtA2CSraZdMDtnZ1h2zwL8TCxeai8yTwaPOr4smAk9R&#10;kk5dw0I2ZS9IsaN5PhRmMP9O75a83Qt4SiSxvSeTB0J5r5R+pO0oopdInBC9wrwsdsSo7MMV+2HH&#10;a6895OmTJ7z29CV2+x3ogLgrnB9Zn1+w3pjLrutvEuG6JeKJcWA/3vC5L/wyv/3bn+Orp2/im6YX&#10;Gab7hBhYrbzpI9xFNfJTn/wl/eGPfesCDBdZ5C0iCyhcZJG3mPzwP/cBdeuO1WrNfn8FwGZ9xjQF&#10;XvriF/lf/+pf5Q9963dx//59/MueV199lW3c8fTJU7h+ijhh/3AiamS/7zk/O0up6aHr21fGCXaP&#10;bBTXTIiaGLjKokgqeD5nAquxSEkWkY3HygrUmENobPsCOBxOIjGDtwwmZ350lqreYv2qAZkTVYSU&#10;tKbyWRlHNBcoQGaGQur1Y0xtoRiy4iQlWKngqfQnM20J83TeN6xDjkgCK0UB4lvIo+T6hPnjfWUl&#10;WtAqqT3GrrQ9k6JDpdaRy9b8HDpVTRzGyCXOsY5X/tcyIlFKP3PrNeHE1u2VdoyPmMJK5hzLnIWp&#10;p83B/+kfb05ae/347hQwksFRlJrYqM1CeRgzllmsnAjGeWWz2XB25rm8uKQ7v7RYw5trtjc3vPbq&#10;DS+//CU2PvDaa4/Yvtaz2+2OkibVcWoWJY76ZECHNllLHiiBXLC9jdPMiyJt9lw7LfUvATtVysJQ&#10;nteaFlucqws/tngwn8uSQXfDSBr7lhYODkFhMyizxY+mn2X+kpNb5bFIfW/nm1LmeCQvftSxy8mx&#10;yN9zKZFGx3PC9mB+Nu+aeYxg/a7Mt2uu/5raGWJgGEaub664ubnh1QcPuNluubnZEmOgd3nhwgD3&#10;ql/Zu9z3jR6sjug0jYQYWa1W3Lt3j8uLi/L+7/ue/X7feFM4fuYf/Ir+4D/7wQUYLrLIW0AWULjI&#10;Im8h+d5/8ZtVzzasLjc82W3BW3zM1XBNf97TrTv2suPnf/vTnD8450n4At3dyOVr94ndis31c/zO&#10;L7zGo4sHOOf4wqPH7Ic9/Qvvw/kLHELnPfsI6h0aJ8ZxoNOJlXR4BrwOqO6JcccYBzrxCKvEGCZm&#10;QAOOiBOLqwnUFfeYLP5cZgIRNI4IHi8R0QnRgBdlilbIPruSGlnlEJ9X9kns27xO2qQd6tbEoHSd&#10;J057OgeTTohOqAMVtUz93tH3Dt85ECu+PhGIcbTsjwFc9MmGM7fZbgXTNBB7uPvMPe7eu2DV95Yp&#10;MkaGPcVNLFvKmgpGhwRYW1Cjab8ldIxIN6HAappsfwwoDr1wDBLYK4zi6LVnLSuiBsYQCd2E3wir&#10;cV0KmGdA1hJvOfYrSzZexbua9ENcip1sWCmC7deU0dF7vDfXZe98Mp4ncsxbNekzfLRYMVFn8apq&#10;ONirHWOYRQ3QlmQzrrTFOY/zncWf5mQlLVDIpCMhjVdGN3mBw4BLIkxnwKAVFVs4cGpJWYi1dh8K&#10;zhtTGMX6GbRHw4SKRyPsp8hunLgUc/3z6fpOlDgNjCGk2N2I93DmV1ysVmy6NdILg18xrC5wqwk2&#10;5zzdb9HP/DZjWKE4QhjYD56979n7no0oe41c7gfOxRFUmKImIJ7Zc3t+vLfxnbuHe3CO4FJtUfoZ&#10;cJ+755IY0eRGGhRxEzhP4Ib96BlvIuvNhqiRKW5xEhEmNAx0LtJ7K+Wi3gC1Bqv953SNY42KQ9I4&#10;B4yZL3lGNXso5FIQitqDjJMeLz0uzUWNlvQmxwBHjak2ZGSKE73vcL0w6cBuvEZKkflcHgemSdnt&#10;bxinic2mx/eXIMJEIDChLqIOggbGGJlUcdozBQ+uJ+IIGogoY9gRdGAKk/2d9kxhSM+4tddJT/QT&#10;6IjFHkecCmGYePLoCa88eIVHjx7Sdx1nZ8/gnSMEoR+eouoI+izDsKPvL9C4sf6LvUNsQS5w89pd&#10;3vvi1/Ced36Qjnfh3Yow7tndOFare4SwTcDX3g3/1y98Wn/gIx9egOEii/z/XBZQuMgibxH5sT/9&#10;ffro6cPKeIUAKYYkFy4fhoEYI69sX+HevXtsuy0hTOy2EzFE7ty5w36/55VXPotzws04sd/vDaQ4&#10;c30bxjHF0FjBaKu5N9L1PX3MiRFqIo1TLnnVxYzGaG/Ww7OBTsMUFQ+3xhVMM/WQTszHlBi3FGPY&#10;GP+o1hifzE5kzJBYCI0KvrIWZjRHIqHoNqSU+yR2w2qzJb1MZqKen51x//593vnifc7OzkCDxe4E&#10;X9z5svFthd4nA4VNIhhN7ERhmDSyHZ8SY6AbestCGVPWyfVUMjo6Jw0IyixsSuAhDkpNRwobK1X5&#10;jUIPGCdiyiSa4zrNtTAf37oEWsyYK0ypWO2Cg7lw/EPAwEcpZ5KZ4ArYCsMiDWhNbIi47J6Y4k4b&#10;kJvZ0CNpr3sLe3h4ls52SAGUxZXygPmpyYdSpsySdbcelrM/dtNEV+nR0h/nHKukw9XkWa1WKXun&#10;PeP52rnGYQi2cJKLxOfYv/bZU6TMhVPPa9ZraYsF+6UuaykxohgjmGPcpDDpVrPz6uqK3W7H6mKk&#10;73vEOW5ubtjutoQQi9uzc0ZtOZcXcrJLeGUK22y0du9jprD1Rij1DXPsInUxSdoxlwMOOgFdVUVD&#10;IIZgC0QYGN3tdjx++oT9fs/FxQbnHGfnmzljmbKJigg+Z3EVKImfshtxbl96eb0JIgAAIABJREFU&#10;147jyDAMjKsROgU1ky0vHMVomYqHccfNzTU3Nzfsd7v/j703i7VtS+/6fqOZzWr23mefc+49dau5&#10;FRuq7DKmGhPHJOUgjDFYmECMsUMCBMJDAEVCeUMkUsRLEuU5ihTlIRIRyCgRDyQkIiLGMQoKkVLB&#10;NgWxq/G9dX3b0+1mdbMZTR6+Mcaca59T8Uuoujda39U6e++51prNGGPO+/2///f9PxZtS9u21HVL&#10;VVWMozxDum5IzydZF9pMlxpSKUCM8Nprr3F575KLi4syRtZalLIv9K7M9ou//Mvxx754AoYnO9lH&#10;2U6g8GQn+/+B/cW/8jPxW9/6Fodui3GWw7AjBI+pDKv1irZtCT6Ig+FGunEvns6Zw3lhTc7Waz73&#10;Pd/H1dWr/NIvvUnwkdVyydAPaB2xRlEZS20sQxhFNt85hgQKK+eKc1NSR2ctHsTU5IDNndKM7+Ic&#10;7FGcQHXkqM1VBeXvWZJg+kgoB1FRveDjK2PJHpFE6nObC01UhoDGKFM+F4KAwiGn4A2DOIcErDE0&#10;lXw/xFGu2QoYv395wSc/+XFef/0TtG1LDDJGo5Px8bMUQqk18/jgGYfxCAz6IEAxBC9smznHOYfu&#10;NM57Rt/L/FYHAQ11LXVX+XqVpHpNaWqzmsrkCDITnzmuR1TTPtJPMxO1yTVpc3bTGFsc95I6O4Nj&#10;0+zEjKXkekstqJzXhASZCdYoNBEtuD3VZCkMGqM0RilM+ls6yOWUx2mVhHxZhQ1LY6AK1TVfTS+x&#10;VM+J9NoUFc54FHvI6zEtawlUqDSnyamParovSqgkxlnfTGZpr1MdXmZijYkp1TSx4V7AoK4MubZz&#10;SiUFH8F5T53mndk9NEfDR2m3Zf3MUoBnt2NWqI2FcpYgidFWVDSjnK8PgW6/Y+gH9v4ZRKjqCuc8&#10;z549YxgGzs4uUcqgtU2gUBhopYMo0epJaCY/SMpQR5gruuZXSTdN/RHzdzPPDHJvl4BMSHV7BSzF&#10;wqrnVhF1GpMYPT4MdJ0AsshAVRtsNaWGxhiSIIyfAgFKgishqQXL/QG5Rtu5gWHoOHQ79vsdld0T&#10;6hqdgiD9OKZ1MjKMA13Xsz/0jCNAzXLVslqtWCyW1HXNMIx03cAw3uCCw4eBEEc0eqbmKs8Ho2s+&#10;/tqnOT8/Y7U6wzvwDFTWonSUAKB5+V3xi7/8K/HHvviFEzA82ck+onYChSc72Ufc/uP//N+Pb3zr&#10;NxjHkRAC3XaHrkSdjiSIgBKFzRgj1lh0gNGN2ATYjNY0bcunXn+dT73+Oo8fv8F+v8c3Dd57jDE4&#10;J8xDSEIKkBtth1nK1rx26U7UXh272rM4OhMs4Oi9qaYus14JDM5k/19QQ5yOyBGLODvetF8mcFoY&#10;nFgUEHNUPwOzwad6QeeICPBr25ZVXYuaXxzEAbeRuq555dVXee211/jYxz5GXVd4NybnVRXlwFLP&#10;lHrThRjQSkt6qQ+pzUQChUmAovcdzjlUp/HOMYYB7zx7tSGEgPUiOJPHQCUAJDVDLqWNzpqUz0Ys&#10;MoGCOQGrsmN95wUT40J2MkvN15xxmYEQNYGNXON1t85KzZUf81xN2PKO438HuEwHSOd/vBYKv6Qy&#10;m5V7vmWEehxGuNuSRKv8mRkYZHZeSO1szMBzFgDJdavz5vWZXcxrMW87TiGe2PV8zxWWKczGNu3j&#10;iFEj73d2T2b8SwSlSeTxEfiLabKm2jdm+5quuYyymkI0U/1vodpKpsHT5xv6fkjPpMDV9Q2VrVJv&#10;w5jqXhNrFiK5sFBY4KlW9ug00vVlsFdCCHNQqHPLiVjYvxCCKLqm4NYwDAVYyr3vGcZRMibSd733&#10;qW+hHLuqKqy1xBgTAOvKMyTk7AkoQZ75M0xaxHhyYCVEOZ9hGDgcDmy3GxQLmqbBKDmuTzWNoxvo&#10;+5794ZCCd4rlckG7yExhJenxITF9SaFU1lD+f8M0scYYmqbhwYP71HWDmfWmNfl6X8gkmFs8MYYn&#10;O9lH2E6g8GQn+wjbf/Hz/2H03mPeiyzXNaa55Pb2Fp0ky0fnwEvNSW0qTLOgbRtCnyLUqiZESR3d&#10;3Nxyc/2cj7/2Gh979TXee+9dttGhlcJaqCqoKos1hpSRVpigLLteSMA528cx2yEiEy9nYQoUmbdj&#10;yKmjkZlznZ3oubOvpmPmXZS9kIQuxEEzie3S+dxCBgOyP2vkOrVSECIhOrxz0kogBKoozlldGRZt&#10;zaqtU/qeFWffBJbLJQ8f3OP+5TkX52uqqoIoNXcuuhlLOjFEMakXDokJyKAwA8KskuhpZf4OBu+d&#10;RP+9ZxsqaVK9HbBJ1l8lcBQjeBcYhhHv3Zy8LU50HsoYQvnelHqqMLN2AHMgV9I+C6ibWnuEDApK&#10;r0omRzQBn6iQfoiZAFKZNUyvOGcNE2NGVnFU6ZWvQ9aBfDUvmrK4AGk/AGlNJeA2W6ITMJsTecy/&#10;n9dLqlksIDFOaYBpjDLDGaN0tBT8ltJH83UVKwt7Np4TFs6nktMfJ+BDYnAV2mhG16OUoqpqKlul&#10;lESd2pbYCRTn60yALpBSQ4HcQzKmc8oBBOkNOjGlxwA+A2I9A1VSe6eUpm2XVLaG+lKYtbTW+yGD&#10;2IoQNJGsLJrqHvN5zAIAkZQqWxZfOiOdU81VCUCUtMwZyC4jnoG6D+keF0Yvr3upAe7p+56YUnR9&#10;v8N5V2ppneulmT3gXMdm60Q9tqrQJisjy1oWtl8R4ogPIz5oSasm4vyIc1InOLqB3e4WrSPjAIvl&#10;kkXjqOsaZaU/Zd+PHA4HDoeBcfRAQ1XVGN0QfMXh4NE67TcJ6KAVkRHnO2I0Se21xWhQVUNdWYxe&#10;yvrEYowt46vwWFuiMjM8eXyD/a+/8ivx937hxBie7GQfNTuBwpOd7CNqf/ov/b747rvvslgsqOua&#10;hw8f0vWd1Pg5R9u2+BiobMVqtaJpGpRSNG2LruBw2EMV0VrhnOXm9oY333yThw8fslwuOXQdH1w/&#10;lXQhO9UuTS5rck5TOwRtJlaiMDRz9ke2FNBQAMvc3S1gQydHMjuoUFjCWFzVO0lv80Q4lcRQpi1z&#10;ZiCzYaU/GrLdZIbLmnQOwgq4kOpwggi+KCPpk1Vy/Kpc06U0EagWlvXZmrP1mjqxiNZaNEai9T6n&#10;ySZ+dPYTInXTJJCYxDJiTseVz41hJASPqgQU+uhxzqN8pO97Dk5jKzvDXvJLblyfmYnMquU0xuzc&#10;xynpsgD04lzPmKdJyfEY5avZvxl4TBnBCqb2fAXAT+zdy9d7ZsFmnv63/XCe6znznBNJJzZPru2o&#10;7UU+yB2m9K5lsR3CtM6lTUFSh03qukFpJCVQ9puB/4sXNjtvpM9cnIkQ5bEX8R4trQ20RumpfUi+&#10;NCJYKwz2er1mvV7Tti2VrYqqqbUWY21h8jLjq9LvIaQUR1GiSfVmKm0HpaWtRU5n1Ef8HETmLS2E&#10;kbLWssrPqvoe/TAQogCui4sL9rtdekZNl300KHnT/HmSAf/ROKppPqctR2ynyg3myThJH/VKnJ49&#10;ijmbmFm+rt9ye3vLZnsrtZBWUVc1i5W0DumHHmutjHtdF0BdAG2uD05pqfkp5p0En8b8GlP2QGiw&#10;1rJsFVVdJaaQxKwKi2cri7EZqCu89wxjny54DuojbhzpMmiP0oJDaU1dS02kMZZhGFAKCSKoWWxF&#10;6yloNF/GM9IxxnhKJT3ZyT6CdgKFJzvZR9D+9T//pXjwGz54+g6X9y85O1+idGCzvWF0A1VVs2hb&#10;XKpRCy7gtCtOaWsrYggQpCKrroU9ePz4XbQO/MDnfgfXV9c82V1zdrairiPe7+iHTtic2ZNjYoxm&#10;DFLZdgcUxom5OgaHd1IHyb3uJs8wA8PJY8wOqCpk0jw1bkIRSPpW8OVlhj2V6yTtCwsqiMqhitQq&#10;iFMbAnipnSQqdAjYVJ+oo8IojdVgVEQjTrNWUle3WjWsVy1NY1FJqTQ/br0TJzJOp3b0U6Fx3omb&#10;qFUCLoqos5ImqEoTg0Jj8U7ho8YHjXMNSkPsI1VKH80AWJgY80JfuBeB+10wP4l06MLaBiLiHIYj&#10;71B+l/0LcCjy+XlaSk+4ubCJ1FjJa9a+ZPbf/G+lIAmVEpVgs6AoCpQRUY4tx1TTqskgNK+dF+1u&#10;mOFl4DAzJTl9NFUvJgYxpnRHjSZEVYIFmQicr/XjBRtTgCI1Js8MXAGr+cSl9kzEUlJbh4QKY5Sg&#10;wnK55Oz8nPOLC5brFYu2ZdlAu1jQJnCmSOnQaW35kEGhT60ZEpgoBGZaf/gZ6EUmYzZSSpnUqkEG&#10;P891VTWcnZ2jFw/KehvHkaZZ8uTp05TybMpITA+TCRUqRWLfZnhQpdUxYw7n6bbHQaM4m2EJQBlr&#10;sJUtaaBzBkyR2HGtCV5SSbe7W54+/YD3P3hfhHOaiouLC1555SHW5rkN+GDRXjGOI86nQE5iDGN0&#10;+OBwDmIUYCjMoRPlYi+BnrrWxDiiTUQbDzjGcc/oBmKI1LWmbc4T+JZnjHNJWZidtN4xgapu0WYn&#10;QNwd8HGAVAtrTY21Hu9FCEeCARVEqdaFIOeNT0zxtwnGlMCPjN0plfRkJ/to2QkUnuxkHzH7I3/u&#10;R2LbCFO13++IMbJenXF1fcX19TVNXXN5eR9jLM+unnNzfUPX9bSLttTAeVNJmlIlEetaLYkxcntz&#10;Q4yR3/a938Nbb73Fm0/fIYTAYrFAG2EL1+s1u076H5ZamXxyCeiVFxO4mDDeDBAWhmlKCyPVQxFn&#10;Tn1mB+PkeHw7K05gYYpUAcNZot55hw8eG0XQQmktqomzc40x4LK4BKlmLjWbn1LW1ORgpk1aa2EP&#10;K1sYGFBJ+GWK2Cum/RwpFRIncBwVKtcfJsZC0i0lTc5oDUbAnwqaSkldlqs82pjCuigoNYEmzeMR&#10;kH8h6j9rYJ/mRYCeTrWTIsYRZ8BluoRICEnhVKWek4V5yQxeTpudgcI0uUXpdAaUXrDMjh2d9NGP&#10;l3xlQom/xRJ64QN3Pz9fg4X9UapAo1BW3pT+Od/bXS/5eE2/DILm+rNYFDlBGEmT2n5Yk5ReU/qn&#10;NoamblitVpydncnPBs4vLqjaVlqkIC0IQBNjQKf15b0of/r0d27ncrxOpxMPRX50OnZmtvPHMsto&#10;K4uta0mnRmqbh+GMzXaLS7W6387yWOeaw8KixomVfJl6aj6HeTbx/LMi2iMqzUZPgkxyTJXqizWD&#10;c7hxTLV+W66urthsNzSNtNxZn60482cJWCbxqVnNYq7lzTdcVjJOXF1pUWOtxUG5X21idYdhxHlP&#10;NxxSmmnFYrFg0a5STaPUNTovx7SVwQeP0vIs2+1vJX3c+dKqo6pcaoUj/y/IbVzI6zoKayw1mVMP&#10;2ZeMcBm3XJ+r1EmV9GQn+yjZCRSe7GQfIfu5f+9H4zCMrM6X7PcH9oc9gxuoq5qzszXdrufq+orD&#10;vkNrRVM1rFdruqFHK03TNuz3O7ytWK2W7IeeBw8e0u87lqsF3ZMdVzdPcOHTnF9cYCvNbnfANgFT&#10;OUJ0jK5PDoJKynwhyZ6PLLjj/Md5E+0phTMDvyJtnxwKrVSJ44eYZdwpn8u1WOLLqWkfJAYG8bey&#10;M+ucK20TvHcE7zjsd8TNE8Jmw2hqdNNIs/gQUP2WVjnG0OOcJ7pe2BgltTc+1fWhqtRHL51tFAEe&#10;awztoqJpraTf4VEqoLQoBSoSixRSc3gS1XUHqWTHTJztXLcXU+pZYhoSc5S7YRSmSZGUQVVJXZWx&#10;EQfPWkuwPrVtyOmzHLG2x0IiMwA8B+3lvQzuKEwSSD+2NO3k+qy8Lnz005xlYB0jzkdpbk8tLTqc&#10;1L6iKC1EQgjS11KBtTVRKVwIksmpFaN3VHWLImLS2nCjk3o6LU5yaxvGUZgWY00CQqLsKkD+mCl8&#10;wTLQS+vwyLJvfCd9tQAQbY5EdLRWmFQDLKmZAvZiDCgladl5DowRoGG0wsWQ2qcEIJQ2CSbVwmol&#10;ip9VVXN2ccF6tea8gaZpqZuGKq2NYRiSuEqUcwM8dwSIZqyxUhTgNtXrKmZLUFjExBRqNc095HlM&#10;NK+KEyDTGj8jB0mCVjHG1EpDGDBrtYAXbVJwJ6CNLuEDGceplhGlSu2h1lN9rMy11HpGKGI0Pqkm&#10;50CF0orKWnwI3G42bG5vud3dstnuGIYBIjjn2G63bDa3nK3XLFZLtNP0vZzP4dCx3+0Yxh4fPNor&#10;nJNgVMRi4sTQCvj3WGtYLhes10uMhf1hw253IMZIP+4hRpbLe1ycLzg/E1DovE3PXMXoHHVTp/T3&#10;PmUgjDx//hxjOqwxSe1V1k0WpJFyUENdVWhDeXaASgxyQKuXyY/O+VcwZuoPewKGJzvZR8NOoPBk&#10;J/uI2F/8j/5YPBx2KHXAjSJysN1uqaqKRbNitVyyWq948vQJz549o2kalqsly+WSZtFIvU5KG6wq&#10;y2KxwNat/FRGovQmsttu0UqcCmsNjx49EnZwt2McBszZGWNKq8xtJwoiyzYDFUfsYMzRZ4A4+xnL&#10;3zm9a25xttucclgYpRkLNR1+pjCa6LKYI/bDyHazZbPZYrSlqitscobd4SDjkJUBo3xPKCBNTCzC&#10;y9ItjRFHqq7rxNqYwq6pGRupURnqJWCXnOrSDmFKfTuy2efmIK6weXnbbNCOeZ14Z3eqsIdF0ETp&#10;5Ii/jK8qk5mc5ul40kw+TgztnTnKY5YZiBjyvE9MoQoqpdZBd+ix1mBS7VsOJGgltVu5BUJmKrO8&#10;f4yiCKsUjMMoICKJg+RUV601h8Ne2Ny6mtiamAVk8nXMx26i+9Sdf2Mel2/DUCnFTLBGxkvEmZIY&#10;T95vWa/6eD1HpmbyibWZM+0CcmbKmpkZT1/OLKNSYK2lTixdVQmblZU0C3PLBPpza5KQQOx0Wnp2&#10;fFBRH41ZRGNCSEEaRQzTfR9CwB7ta3btTMeZrktJGnWY7jtrrayP3BZFzcdBJ0Ca10dWZ2V2z6Tz&#10;fPEWmyZtvlVJGnTf9+z2ezabDQpYr0VAyvkRiIyjtOgxfY/3nr7vcc7R9T1915f2P3mc8zPJO3ki&#10;+HDcV1JpaTmz2+1SOmkK8BiHNZamkZIAHzzKK8BijSVoOWe01KfaKN87HyXN1LIHJQECpUCrJJQV&#10;Y1Kb1mm7sP1zpWdRb33ZSp+YQmGf8/M5EoLi7/2fX4k/8S/+rhMwPNnJPsR2AoUnO9lHwP7sX/6p&#10;aKxlCAPX22taJyIGISh2uw4dnjOee9aLNU214NmT91guPVVd0yTRkq7v0FajrOLQ71mFJVW9Bm1Z&#10;rDQujLSDxTNwcXmPT37qk3zq2SdYLpd4F9h1zxhcj4+uOFzZ+QpR+sYdKWrOQEHyYYtTFgtGOQYQ&#10;xYHl2Ck+9tKP00gnkDn9XZjIGSsQQ8CPI0PfEbfPiZtbRm2IxuCUlTqlUcQVdHDSYy0xEdLMXks6&#10;p1KzM5E6OKWMiPE0lqapMFajTb7mjLDihBBCEvZgzrowAcN5rls6UuJPU8ptZo8y2NagQonoH43d&#10;bLzibH95Xkrj+vJC+sGlsyqkIBTAF2aAJDOB6e3ys8z/LF0ub89gavpMDgZI/VplNZGAHwdJcUzp&#10;bZCASmZ8bENT11gsRmmC84z9wKJeUJk0ASGzzTq1/XAs2kbS8PqDsIUpRS9CAZfHNoHb4615+9R5&#10;Ua4zg+aY1qIMts7sGHq6jhnazOJHWRBGzesFy5wlwFbmjyR6lIMQuV+fMHXepyboo8N5LamKeprv&#10;PP+ZUc6sWRER0vKdF4ZEJYGZOZhLrFsIsbRvyOMgt6XHhxGim2FtjyKgVUSpgCj0piWjwWoFRo7h&#10;0/XO62IzGxVCJFcUln6p+ZWDLzMQXuYwzi6ogNPpkZPvEVEZdfR9j1YV9+495P79hxy6jtvNdWIo&#10;DW709HpADePUXmIc8D7I88gYYdy8wiEBC+laEUubEW0EFMbgGceBcQiMoyN1tKGpIqptIQwE1zF0&#10;W5zRVNWaumohaColjF8wCh9qYoislmdEryDA6Bw5u13piNIRVEjjk4NZ0xiFEDFGghZlfb9gx2v0&#10;+D6K/O1/8A/iH/09v+cEDE92sg+pnUDhyU72Ibef+fM/HpumAaXYH/ZcXV1R15pPf/rTvPLwIVdX&#10;V4yj4/b2Bj8GLi4uePr0mfQs7LqkNGikybkb0UrTdx1d19MsGoIPLFupWWnblsPhwO3tLffv3xcV&#10;0sOBYRg535+nPncjJCcxq+jFVHeXWZcMwr5djU9mOuYeWsxgiDkGjEfvvwxwTvVvd/Z/x7KSaHkF&#10;XxqJKwLGGkzwqbXE0RdTDR2ggoiHzHrDEcWJFqEKYWGKw8rsfGfXkUhTcTozY0gCV7mR+vx60meO&#10;6hnL+U3jdJcLfBndN1dwncDY8XDndhKJfiSRrWQuKbM6pb4LPR1LqLPjoEAGjWkAIvaloDDvxGjD&#10;MA445zGJGcqAtADR5MA7J+mlrWqLAu5+v2e9WqG0pu96UFDXNaQAwW63R2uFtRW2tnjv6foOAGur&#10;F/o3olQRYZ2PdFFrnSk7zgaBNMFlBPK4labhJSwQEwARNV+bBE+MkbpUNavjmgcl8t8Z1Oa1O7/n&#10;vHd0XY8xexbaUVUVyixl3RpJl5T96BJriKnlSlkzR6A/FsZXlf/y3MpKzXVnIUV/JH6hysI/GqaY&#10;ryEpgCo1A/4J4KFReEyIicWS9ZmfN+M4EImMw1Bq9+b9AOc3VBRKmLt2RM5O01bWubFWsi+WSy7u&#10;SY1m3Vh2ux1Pn7bsD3uaNvUrTf0W5dzGxBBGMFOqMhF8mII6mfELMWCVLr1eIfeYFdZP6hMlHfrQ&#10;Hbi+uWG39xhtWJ8F6a1q6mmtJOXknCY8uhE/9nRdR28dSikq46lshW7l+aVmN/O03tXR/fqycZu2&#10;zVKw0/POGMNiseDv/MN/GP/wl798AoYnO9mH0E6g8GQn+xDbl3/qC9H1sD8M6N6xPXQcxhGjWgiW&#10;1WLF9lbkz733PH96zSc/+SlefeUR+/2BEDxaG5ZnC4ZhZHvYMPiBZlGjLfgA/dDhvaRG1Qd49/23&#10;+Po3v8F6veZbb7/J48ePOTtbcPlwxegHXHRoJU5HBmohRlSSWA9ZnKWAtxmDlP57UX3xrt1N4Uvb&#10;jkAh5Rxe9hPEWRdV/VCYtxgDJgxYPxKSjGogEKPGJ2dQoyWVUVcQUo+5CDFICqkoaEJm6rTWWGMx&#10;VqOMtCuIqe5PfsJcSFIVBqVsuAOCo2xj5oBl1gkRiBAnLaf9yTlmh1sVBicdJO9rxhAWmBbncGyW&#10;vDs/xwQMM8Ob/XulpC1BYYETkIxl1+kMZoAgg8oJCN5lFOT8jaoJNhbQGWJqpxEjjFIv1diaYRw5&#10;bG+5efyMNw5fZ7vZsF5f8Oqrr3B5eZ/lcsFyucK4SF1XrNoFnR9k3r2n64bCjqHA+3E2C2XwyxRM&#10;A8FUyxn1dD0xKZ8qiBghirWMsE6DnxnnUhuaBjbXF1bVMUhSyBrOtW75pcg1pKnlSWL45DC6pJNK&#10;KuPAwQbqpsFWUgtnrE3tSZjEW8o6nNaQ6JxOTv5dBUqVngMZ9JcU17R+tRKBmbqy2MpgTcCanCId&#10;qCtFWxsUlrY2VEaCDVEriAatIkEL4FRBUr6rukp9AHWZy3Em6DKxhRlc/dY45LimdsaEK0VT19y7&#10;d4+6rmmaJYvFAmNh0exQyrDf79EmpjT9gA+BcRzIo5nPx3tHVDKXOippFZJAXwSin+bOJiC1aNd4&#10;H9hsROBm6A/4sQcfGLodSjdUVUUInuXCsFxdAOCB4AeGvme/3bG52bHdbnDjDfvDAWssWhvquk1s&#10;oaKuFUpXEggLlpLSjKQBC2M43RezRIBix0xiFkjSBRj+wv/1lfjjP3RKJT3ZyT5sdgKFJzvZh9S+&#10;+OXvi4fuwHazhWakqqyIZLQtZ6sz9vs923HL9c01l2eXxBjZ7nY4N3J5eUld1+z6HT549vs9h0PH&#10;4HvatmHRihKpD+IQFuYsavZ7qbeKUZjG3W5LXRuck4h8CAFjJgiRG65DquV5gSGcwEhCaIUFKPHo&#10;zECkj8/ZmLyPiaVgYrqYw5icejrtNDMFR2AyxMTaUE5AlEmDdBYHqlQEprUiGo3y0/4nZT4SAJK/&#10;tVaTaMvcSWZKQcvIsFxZARKz68/nNhuy+ReOAMuEtu9E7yeglgm/uVpjSRnljpXtsxpHlUGmAKdQ&#10;kvTyd6bvlQ3xJe+n/cfZ9pJ4qI9ZY2GxxFH2Xhhdow02NdI2dcPhcODZ46e8//4HPHvynHEYICiG&#10;vgdEAdYYqZ29uLjg7GzNa699nO/93u9hlZieqq7wB08kUtmKqCLdoSvCJTCtzfJvnAa7CMak/oR5&#10;TqJO6ZZ68phVoZ6mlM2MoOf1WqKCGQvbjBLGzfuQ6r3M0bwdMYW536BKbURmNaMQp/54UV46THMp&#10;Z5MZaX20XuZpyYWtnc1VudfS7zpKSm5MO9bG0DQNi8WCtm2l7jY9Y7TWNHXNYrnEVhXL5VLUcZMI&#10;jFK6pIea1FLlzJ9xfn7OvctL9vs9e+WSSnLet8XO1X8Lxp2t+wKA7y7V6YZTZe5EtOni4iIx0AnI&#10;4QnLwL14Lyk0x8RIB5wb6foDh8MBpaQtRU5FV4YUWEosrdaoKK1uQpxEcrSRsVkuV8QYGEfoup5u&#10;5xhjxCdBGaUb2qbl/HwoLGV+PEg2hKwd511KZx2lxtE4jLGEAPv9HmOkl2W7WGGigaiSinEK9gQI&#10;MTCtwBwomK9xWc/z9N6Y1m9+X6nI3/0//lH8yR/53SdgeLKTfYjsBApPdrIPof30v/GT8f3332eM&#10;I1bXVJU4O4vVGdrWVN7QHUZc76lMg8YyuhEVNdfPb7n/8BJjKmKEw6EjDI5DdwATWaxakSqPjkPX&#10;U9U1PjphKFpLVRnaZUvwgfN7Z+z2Z4z+wL67pR97fBypaCmpkRnU3Pnfuzr6bfrrCBDFzBJNDuX/&#10;W0x/+vxsZ7H4pfK7Ok4tpThIySlOKo/AJAASRfVUerOR2A6FUhVoU8CNj3wMAAAgAElEQVRvUJao&#10;NCZFyIOPOBek6XRxtiMED0EVxlT4HTloSGxfvtZ8IUf+aUaWRFSMCRhmJzKS24Xn/nDCzOSRyyIg&#10;uiT3leb0d8jZmPYv76UazMSYlblI/2SQoLUq6YEZSEwzPDnR8+s5mv04qxktgGMeQEhOpTJy3Vph&#10;bIWxhnFwHA573vvmt9jutnT7jsOhY9yKQJBVFY22bDc76qVGGRj9ntvR8ey993nja9/gn/3yr3Dx&#10;2gO+93t/G5/57Ge4uLiQWrGhS87srI4yytgenx2QmZACCnUar3z+qUdj9FBS6TJQT6xcrttUM9Z1&#10;BgrNzBkXtiWUgEtumiCpjcIoWmPEgWcCPxmEH71m7H25b2brIRKPUkdl++T0C1E6m+10frI9JlAY&#10;Emue2ipUlrZtaBY1dW2pK421ihC1sIC1ZdHWVJVmuWxomwqlFSEojFap5g6crbDW4PU59+/fp3v0&#10;CK0U+7MG5xzLRcPZ+ozV2T3quqJpF5J6XOIVvwUGmQU25h/N4jZYC3VNjJUAneiobKRtHMbUVBU0&#10;bUtEag9DDAyDQ+shAb9QgHKMwrqJsIxLwN8jtdoOYwx917Pd7QipBrnrekmV9a6koBoV0SbgdGAY&#10;tvT9BlulnqjBElJK/CIFEzUmiYa5kvZujSZER9dtUcqjtZI00mqRkgwEIKJ0yry9W1MYyawhUBjq&#10;PHbyM5bgh4ueoAL/4z/6Svyp331iDE92sg+LnUDhyU72IbN/5y/8bHz29JphGPCV/I+7aRvqqqby&#10;kiJ02O5pmoaLi3NWqxVxhKfPnlJVFVdXV5xdrDns92y3W+q6YrleYivLYZD6wPpenUQTBolihz4J&#10;cYjz8c7b75RIr9aap0+uuL6+wTuXWkwwYwfmAIEjVij/UJP3WGziXo5TQnN66Yt2hw57yXsCclRx&#10;yo8/EmdKkzE5X+LchFILlZ39UJzyzLpFdbyvXAPk3MjolPT+8kkF04sz5GeOfIgh9RyMmDsgMM72&#10;C8IcHIPG42PnCHxx/tMHi4pooQeZAa/5LiKkOlC01EmKszoJ6WQAnkey6OXMoeDdaUp/a6UTOP42&#10;86VmgGj+RYHLqW5Ml7QzrTWH/YG3336bb33rLcLuwHazIQZhcEIQMRWMorENl/cuuXfvHsMwcHt7&#10;W1jOoR94/OQJbz//gN944w1+4403+NKXvsjrr3+aqqqKEqePoYDheEzVvmxCjt7PYCuDyeMhmhzl&#10;UpOZx1NNzJ4xuUVCOvad+2EO+sr3jElqkROjV5jBkFJvQ2ahptcLgZgooFXuy1zDenwlMYYUbDhe&#10;WwqIKrOhop5pjMFWFVUlqrz5GkXFUtRjc/qrUiopo06gUKkJFGotCrROt6zXay7v3wegWxhpidNU&#10;rFZr2uWZgGvblBrf39pmczNPI5CNR8y60kaCS4k1zRkCWmsqWzGmlFx53jhpnZF7FM6CYRHpmeq8&#10;pL+GmJVlZT3v9nuGYeDabAAY+kDX9+jE+JmQ1kmQ58p2u+Xm5gZUk/ZTpzRU6WeIMlRVTYxXjONY&#10;wJ/W0uPSOceh61gsRpTWWCs3/bQC5FpfBIUcrRGZs5DYQfXCK6Tzjmj+21/4B/HnfvwkPnOyk30Y&#10;7AQKT3ayD5H96B/5Ynx/8z7d2OFMR20qmspgRkt0YLqW4bpj3O9Z1TUPzy+4uLjg6tkV2juM1Yxu&#10;YFQB3VZUoaWqapbtkq7v8MNAqyqc8zRNy9njW9reUJ2f48aRq7GjCoH3rt+mqiq2h2ucGri4fI1+&#10;NCx5wDJc4oIHZQkKHIE+DCyaBT45mDpaGt1iqLHUxNQLi1acF3xOW0vOV0TYlxgK5CBEYvDE6JOT&#10;nZmPSAwDkyOugSRMEUEUOsWNsVbATvADsXI4fYB6ZE9grAzBSSqldgIIK6XwbgQdiMEXFqz2EsXX&#10;StokBLeg1hYdK3CGwRvGYBki4CPaeQGR3qOIqOiJwRUVxOBnYjZH4C/5RkHYmFRGWJCGIjv9Q/7y&#10;RHfOehdGFdFGp15sBowCbVCmQtTvM9QT1lH2GfBB1DeVMWlqZDZ8BodamCld0lYTm5kd5gzsVZiR&#10;M4mtZM7yBnTqi+Z8wBgBBDEIIFZB40ZHnaTyN09v+eY3vsm7b7/DMAwYB+Nt4Pz8HuN2oK7XbDY9&#10;oY5EF+jHLW+/84RXHj7k7PySzeaKzWZLjF56NxpFjBVf/5V/xttfe4PP/cDn+MLnP8+rH3tE21Z0&#10;bpCaWC3A5jAOGK1xIdC2LeMwljEXzObKn0pFQrTSHkHVaG2IukGhCOk+aBlYV5oQDX2MOCsjZIaO&#10;VQW9y/0H15LmbQ1eaZQapB/duCAoRR07quBoDZzVFl0vGKPBKRiiAtdhw0BFQ6U03iwIRtSIpUce&#10;BOLUeiAE2Z6DIypz0Wltlc2yfnQJPkh6ZySkFO4IqeWG0QoDGBSV0lTKyHoIsm6stnjtqKzFaJVY&#10;UI+OSYxHR3muxIjWEVspgvfcayyHpaE/aIxq8V7abCxWDcu2lbYwWsCRRtj7GDyRgHeS4hqSAEzm&#10;tSpjJa3Ty7XKWk+qw1EXfj4yoHRAx4Aopkq2wMFH3BgIOPqu47Dr6LuBkJRHc+jKeXlmheil1yHC&#10;DGsj96JGEYPHDyNhdIRwSOBe1pvXgaADzg34PlKZiBoGePqUGCLjKKJhdXtOZS1VIyq9UVt8iCwW&#10;Z3S9Z7/fYaxhtVgJuxgz+NVUtqGp2wTiVJn7GCHqyXWcUkKnR5qIF6WgRknHjQUM22iAyN47bFXx&#10;1//nfxz/1B/80gkYnuxk32U7gcKTnexDYv/qH/9iDH1kt9+zqJqiYpfThLTV0rfNWHbjyHa349mz&#10;Z4zjSAxIv6ztDoDnz5/LTqOovqEobIFzjv1+VufiPbV10r+sFtXD7LzrxFhlgQBrDG27YLADSiv6&#10;oUd6w1lRNx2Gol53t81B6YNWGC7u0CilwmzCe5lOmtXyaa2p6qoEpiVSbwpjFhGnHBLjEUXlL4TA&#10;ei21SA8ePBDBhoPDeY+LjuAmVm+uGCqOqbQTyCmZ+f3gA157vJN6neDFYdXV8dxGOM7TO7ps9cJ7&#10;MYTynbupf3lXU+puele+MDG3ia2JRGKqKcrXlz6ZWIvpenUazxhCAeHM5jGPb3EEX7yYo7qio8ua&#10;EYshBnDTNMu1CWukQqAykp5nlGG73fLGG2/w1ltvsbm5ZegHVlWbHE64uLjg7XfeL2xQXTdoY9hs&#10;tjx99ozdfkeM0nNTa6kze+XVV+i6jpvbPTe3t1xfX/PNb36Tz3/h83zph36Iqm2kYbmGrjvQLJcA&#10;VEZzdX3Nsl2+fC6nyZbryeOYGtLn5vAxGjl/n9dSSOOcgbcMmABLTVAyPt57UVudrYcSWsmMlcos&#10;H0ds/pyJn7cLKesorQlV9qlmAYuJLc0xikxQqzj79nxdMmOtX0op58ThOO00xzeY2LryrNAII6Zz&#10;Wxb14i6/zd9HisVxHpzgBaY0ZvZvxmbnsYl5ANLztKh69gPDOKDKPEswpqor6rEmhLHMWx4TpSTo&#10;oyotgaM8byEQtZZndRxTL0ZZt8Gnmu0UYwsJ2Loo++4OHZvNhqgec3Z2xtm5ZbVaYWLERDmupIzK&#10;c76uKtpWetXq1BMxg/U8FvmZkhKij+dJpeCV4mgMy7Cp4y0qKStPq2n6/8B/83e/Ev/tnzylkp7s&#10;ZN9NO4HCk53sQ2D/1l/6Q3G33XLY9kmMwOPdSFBRHNpK07Y1fejRBqpFiyPy9OY5zzfXPLi8RDWa&#10;g9sC0G17ETywklrEwbM/7OmHnqChpsUBzgcO2z3aHTg/P8dZTTQBRoWtKtbLtYAlLFVjuNk/o/Ov&#10;ouyIsR1N67l3v2HfSR/EwIA2HmVAmZz6Z9DKEorrKNH1kjo3jzTPUrS01iIsMQtFay2CGm07S1lT&#10;CqVMcSLnYjBaixPivdTEnK/Puby4zycfXbJZWQ67URpSbwYOhwPj4PBjxBesVSWnXBO0h1jh0Shz&#10;g1cV+HMiEd1bxj71/jIGnXs4BiVKoaEmhpqoJhXUl9lxLeTMmeXYmc3b5r3YYgYCeVyKY00BAMXB&#10;S44cMSkKEtFEjJraU4gfriYmMgEK8vYYiUrNdCnLVUzgIGZRH0VpW6FAYcgKj9okcBBFl0UrOGy3&#10;rNdr3n/rXb761a9y9eSKzeaWsRtZr9fYpqIxDZcP7vPo0SPq5ZJPf/rTfOxjH+fhw4ep4feW29tr&#10;3nn3XYa+4+ErDwnB8/TJE4IbqI1i1dZYazkc9jx9/z3+4c0Vb73xG/zET/5B7j+4j7KWZdOy7zq8&#10;9zTLJevlStocMHOCZymmEVmn02gJe6g1coEoYjBoJS+jLVpVUxqoSntRwppKGrdJAaLcxoA0j6kn&#10;IbPPajWlhSbAOaWK5t9z+rQEIIImpV1Hop4FDY7c/Hj0e4yzrXkN5qBKCRzoAnZnH05CO3k/OZAx&#10;BTcKEExrWOdkAi3/ZPA7r02dz4cq/07nP79njrbnT5YgSGQeEJmhwtkIyH3jEkgXMCUBOKMtVa2x&#10;tsZUCqMtSke6rsMHV65t6g+aDhGjpKKPLv0p6b7GTimewQecdygj3/VOgGm+N50fOXR7EcLRYKsF&#10;1oK2FqV8YogD1ip0UiTO1b8hBTGmuYuE6FMQbBpVCQT4WVRgGu0c+TmuKJ6uj/LxVPtqthAcmA6l&#10;A//1//C345/71/7oCRie7GTfJTuBwpOd7Ltsf/jP/EhctC1GaxZNwGjNYXOgaRtRVEScgtVyhdeR&#10;w+GANYOklQ0Dh/1BFPuahifPnwrzd7agshVeCfs1JNXQqqqoa6mzIUq0e7/fM3aj1Au2NW3bsj8c&#10;xMFEsV6vCcrinePp06cM44i10n9rsVjwiY9/nPefPsVfeYyyKc0ysRxH9UNRxEez06DUHS/uTt2O&#10;UilKPtVJaSX9wupojshEpVJ/NnIz65T6qVPKVXLAskrjcrlEKcWiiYzjSFv33N7est8dUKoj+pAi&#10;/jr1vtMT0xJjamYdcE6aqmtjpQfYKK0pRifOn09N1ycGcpaDdcdeAIRzJu9loDDGF5VVZ4AsW2YH&#10;RLpfTQAhpXdNNVSyHgqQBKKOpX3CEYAvjnIkZKcwO9EZLMzYKSHxJgYis+ClxsgLiDF66pf5+PFj&#10;fvWf/Cpvv/0Oj+6/yqNHr1KZmocPHmC0YbVa8ds/81nOz84YnU+1roqu76RdgNG89trH+MIXvkCI&#10;wpL2fSfgaui4ubnh9vaGvh/Y73c8efKEx0+f8Oabb/LX/8bf4F/64R/md/7Ql7h375IKUZWM39Zd&#10;nRhciImhfrGWaqaNe8Sm5/TNu+shBgFppf9noIC7kAFfSvXMaqPZiY9k4Jf2kxR2Y4gJAEhT9xCm&#10;lO0oi+AoODO/vnKNqqyQAkhCyAB0PufH+yiBi6M0gfnYzY81rascMCKCDhGjJbX027KDc0zH8Vqc&#10;WMzZa/acysBo4rKmudLkNOgEnlAYbagrSXOu66q0qogRGm+xxhITIBvGxJSldiP5+aaUqHPGKD0F&#10;pbZ5UpAV8SEj95oCW1upgXWiEO2cqN8KGy5raRhHdrut1Nt6zXK5QCmbno8R5yV1Nbci0UZYaVtJ&#10;D9Fci5oZ+BxoY8Ysl5hRDjApeV68MC9lJO8+9/IcU673P/mv/sv4H/y7f+EEDE92su+CnUDhyU72&#10;XbQ/+qf/5Tj2A932gK2ElVi0C86aFdvNLZvNLSlLjqqyrM2Koe/5YNjQrtco7whaUa9q1qsV68sF&#10;3aHjwaNLUIpuGNjtdwx7T1BQ1y2maghacxgdDk3Qhr7v2e56jNMsq4rz+h6LaoHyikpZ9nHg2dU1&#10;v959lU9+9lUe3Fvy9jtf4+b2Ax68smbvtmx2AU3EhV76cKnU0Bsg8UklAVNFUte2yYojJ/VGiSqB&#10;BMhCEGakOLxEcUSgsG8xicxkwRhFaiDtBvp9T7c7cNjtOWwPjMNIxFKZmqZVLJ0TNrIyOJ9SvRLz&#10;EoImOvBOl+0oRfCj1PCEyBhqfGjx0cJopN32WBFcndJKFRgn0fpo8iWTSLcjxqQ46DN2Yw72Qpz1&#10;YEtObMipccAL6CWBuhgkxdeFgDUKazSqqFymY6b0UYiQBDMgtdworQqmfngohY6zusI0PhkgiB8p&#10;KpPlE0HhfcBq6ekYRi9iI1GarYcx8k9/+Ve4ffacH/jMZ3j945/m4SsPuXd+KWCbQFXXXN67J43q&#10;12d0BwF8bWNZLRt6C4umwiYBjRg8y6bh7OyMzdVjzhYN/pX7OOfwXtQinzx9yuPHj/nf/tH/zi/9&#10;wt/jg8fv8+Uv/yivfOITNHXNB8+eiWDHjIsq0KGA+QRyFVJ3pg3agDVMLSq8KD6qoCGIWK2IB8m+&#10;pC5RatN8jLjgUjsBUu2eIwRfmp1nplCVAMosUBCOmUIKixhS7ar8JB0/ap0Ub+eccbIEel/WzP4u&#10;KJSgw/ReCMeMoDre0zFkyMz2LEtARVk/IdXLqgSAp8fHfM0nKDcLUuQLyKmnhW1UCXwlgBa0ProX&#10;ZR4FnOXa6BAVRkO0kqVgUsp93VS07QKQIIT2IqrS9AcOpiMOPd75BJjlilWRQBaRqhxIyn0ndRJc&#10;Ap9YaJ0yJioUPq0bSak1RlHXBoVjHA74EBiGHYMbcOMKWzVEYL/fMPQHhqEjBAcxpP6LLYoqta8Y&#10;MW5M55FZWVnXUfl89gmsZ4ZQlfuhzMbdYIc8rVJcIaHnsIAY0aFFM/BX/7P/NP7Vv/xXTsDwZCf7&#10;DtsJFJ7sZN8l+5N//seithVPnzzl+fPnLFcrKlPjnQcv9WqShgbDIGmOoxIHcLFY0DQNYQRQ3N7e&#10;EkOkqRuMNlR1LWyWVvR9Txd7gNROQHpghRBo2palc/Sux40OR0/wgbOzNRcX93j72uC9OB593/He&#10;zXt87Wtf58Hlgl/7tV/n3ffe4/LyHo9efZXtZkO3T0xaqW2C7DQKwJmxSnPHsgTmZXuubZL3s2OZ&#10;HSbHOLriN4qZ5OhS2DM5stT7DUPHbrfj5vaGq+dXPHn8BO8dxooQj/cqqby2WGvxMSmUJscyRC11&#10;gy41tg4yni5qQpiAU762yTGWCyuXF6exEH81O63x6L28+bgebHJUMyjM6qYhOaHCBCVAl1iFzDiF&#10;IA21pS5Nzlkbg9GmfC7PVwGqWXAEiFGhtbC1fgZUFUhjcZVrxMAaU5jLKTtulkaoFD54CXjk3pVK&#10;apo2t7e8+Y03qSrLD/7gD/L666/z4N5D1us1TdVKr0ytODs7K8qSVSXpl7vtjuVyiTaGV199xHq1&#10;lLrXIE7v4bDncDhw//59DoeOrjuk2rBIVVU8ePCApmn4ibM1f//v/32+8pWv8OTJU/7Yn/gTtG3L&#10;xcWFjF9RqZ3mfQ5oAkHYvzlo0QqdHH2MNHOPwUzAh8TqpjTSkBz9zPwFH0qfu0AoYFDu6xnrNFuL&#10;OXjyIps8W0tBBFzKRcRUP1ZA2QwYFqZtdoRICsQcg0KlJuY5/56Vi/O9lRdHab0R5+fNpKGU1kzM&#10;YzRPK58G7/jPDFJmwYgCCCMcs7jT+KUpnM2IvJ9BoVJAUBgzy2bwAiTrShg8lElN6j1V2maMgUhR&#10;Ic5z4L3cr8IEpxCaVlhrZH0bnYI+YLTBVAZtTXouhfRM9EWttq4rlKqIaZ9d1+GCFoEmI8XOh/21&#10;pMuPg9yHiSW1VtJRx3FIKa5Veo+XsMczwjjRhZk9lWd9mtvSm3W2xmbhgLxNIfeI0SKQ9d/9nf8+&#10;/uwf/iMnYHiyk30H7QQKT3ay74L9/p/6nXHdXPDqa68RR837j58yGo+LHb0eiT4wdI4YNGMfuL7e&#10;4B3QGPrOcXYmUuzejygMz59dsd1ssY2mbRsIAVvXLG3F2I/0O0dQgUov0GjGGDHWsjpfgDZsDjup&#10;jTl4DrsB4yserB+inKLbdqh7sD5b4P2BN9//OvvbB8SY6mUwLFdr7l3e55qOqmmwdYWpKnFetEKJ&#10;+rz0JNMT/svQbeIOhIWSvnuQ0z6z9yhOUGBwY8ZRzOPTQoLMABbCAjnX0fd79rsbbjfPebbdE7yn&#10;qiNtGxMjGaGKKKswyckFUQ1UCDiuvDjo7vCKHLt+jnMeXe3QVY3WaxGFUK0oT5qI0hGl9ygdiIyI&#10;B5TYpoKbp2bxGQzeZWBCAY3gEcYRn3ohkkBfjPjEyigURhlAERMbYLWiripiqs20tiq97XKKapqa&#10;xJBMjKA4gBlUSGP53NIjp5hOM5r/jRnWFLAMsl/vAiZ9T4eA8p7DzZb3fvMtxs2WL33+83zsldfQ&#10;WnN+dknTNHgXaJcrTGNZtCJ8tG5axmHA1BUN0DQSGOkPO7b9IV2nZdzt8H3HWdNwc/UBm81GnF+A&#10;ENAKbHBU0bG0ht/7r/xu/qf/5Rd4/sF7/K2/+fP87M/+LGfrtQgJoYqTWxiTct1iIQaiH/BhJLoB&#10;ayymlj57BMUw7LBhROuAMTkA4HBuZBj6lJYcUboiho4QhtRWogFlAZ+YooDWYIwofZZpKC9hZsiv&#10;OK9rzXWGMNcZnS0Fjlz6+cYEEI/WaMjBH2E0tQqETA5nkaPEXkq5YU6fnWoMiflJICxaSU+c3el6&#10;BuiO7Q5bqDIQTPAuHSvOrqOAF6Uk7TeRXyW9PQU8KIEPhTFz1lPUVUW51SQAKccwxmNMhdY2sexG&#10;RGjSteTnVIgiAqZAAK+W1hE2BTukNYfGVjV1XWOsScEMn9JNU+9VFYSVtkBUuCB1it3B0XcKY2q0&#10;0fixI/iREOT5KAJijZQapJKFGCPGVNjKYLBTEAsg6lksYwrwlcwNKCztdE9MQcAYJb2esIBgiTG1&#10;/zE3KLsj6muiueHXv/Hr8ft++/edgOHJTvYdshMoPNnJvsP2+376x2LoHlNVFR977TU22y1Pnl8X&#10;ZyVGYfyapiEOPYeu4/BMFO4WFyJRv9/tGEeHHw8EH7i9vcU5x8X9NU3b0GQVPFsTo9SPeOexOHFa&#10;Bo9ZLGjbFu8c1lYl4tz3PZeXlzx69AilFNfXV5jUAHocR955521e/ewDvudf+B6G4Li5ueHgHFVV&#10;0bbCYkqvMVsaauvc20prdJAWDXcCx2THUxwjqYvRs3qfbDEKiyq/q5R+NaWSZYAjsegMOIVpHEdh&#10;XL1zhBiwM8BTOL1ImYfMuEmKmUmOHGBscuJNYkYTe1H6zEnfrxy9l35zk80dVaDU4uQm8yJkEgsQ&#10;nANDIoQs/R9jAYUlTTDk9FlVlCxF3FJqUxeLlorUP07ojuk7maXMdWYzIMd8bOZsU2IKpnTDOcGU&#10;0kpD4QvlvFN/R52YJOPEKb6+vuI3f/NtfviLv4vFcpEcU4PRmrqusQsR3FCVou96orWM48jQ9dJX&#10;EsUwDOl6ZP73+z1VJS0iDt2BrusYxpFxHHHjmBQcpVl4Zl4A7t27x2c/+1m+8Y1vsOkH/tpf+2v8&#10;yT/zZ7l//35hQI5Zs7KQCwBy6TqHIG0fTG2pbEUMsNlsWNmJJQ3BMwwj3eHAdrsnhIBFlR6M4zgy&#10;VqIYbOuZgI+a+huqzE7edaNzsGF2lvPfVb4J1QQBJ8bneGcxkjtxTNhyxnLnusEsgkSIKDUTuIHy&#10;c44rJh5qPqbp/i51arNMgyOG9eWmZuC9YJdCb81HgGn/kXLPl4BUBpV5bOesd/m+KrsPx2kM5HUP&#10;pNYUOehDYvyTMjAz9lFP/z8ookxa+jlWdUXXd0XkJqRsjpgyBXz5W+Gdox8lyFbVikrV2Epqv9Wg&#10;JV07hIKBJZNAehg652b3/2xcZxM31W2SnsUZ/MVpvNIw3b1f4tE8pOlR8vzv+57ddsfXv/n1+Jnf&#10;9pkTMDzZyb4DdgKFJzvZd9B+/0//oRhjpKpXbDYd11dbjG4wuuZwcNRVzXK5wmoDWPa7jaQ1nq3o&#10;uoBTPW3bolRgv+9QYcT7iPIavOKw7Rk7j7ENnetQJrC/ORB7kff3XcBaze1mS4gwtiswioevPeSw&#10;P7C5FvVTHQ2LZsmjB49442u/getFEa9erXBu5P7Fx3n10SPee3LDb771lCF6xtFgK4s2Dav1OXXT&#10;0rSNgCMTpTkyHm0VOlpUcjpyOqM2ljr3M0yOiA8CUgUjSh1akd1XCp0ULdWd2kKtwfUDi6XBH0Y8&#10;O1Q18OonzrnanDO0T+m7Dmsdh+4JCkPTtCzbBVdX1/h+pG5qfOdxLrCu7xGcY9x7FosWpyw+CPsa&#10;lfQFG0cFcYViRd06Qui5eCXyyscP3LtcAQe2V+cYa1BqakFAcr6DSjVeIRJ0KM53gnwzoCqAfw4c&#10;c22hL7VbqR1FELBZWcMBaQr/4MF9fFQFcOekz5x6GnJqa0kHFEetpKHGgA9qEi6ZsZqZ9TDGlM/m&#10;lLiMKMUR9BhtwQfpZxcCt1fX/NOv/GO+8IUv8Or5BY02VDHSGoPVmirVzIXgYT+ivGfoOknbixDG&#10;gTg6aRyeAgdjqhfMAGZ0TtqwxD4xeVI7ajVF8dcET6uhP+z51KNX6W5veOfpM95761v8rb/58/zc&#10;z/0cZw9fkWnzSSVUaan7c6GASwU4P7A/7Lnd3nJ7e8vgRuq6oW1rnj59wg9872/H2ABhSH0xB66v&#10;H3N1fcPhcGB1ecnZ2RkhOefjoaE3Ee8S+HQeHUfwSU110eCGjqYOjEOHVjll3Ceg7CVQkO4VpSbW&#10;LSPHyfvODv6xI68U+DBtm4AeJYgxAYWA9xkoS+DCO4eNeW0lsaP02XzfT+qjsyADORgRkijK8ZnO&#10;LcYEcvJ9EiEL+milUVoCZbmOU4SPItYa+hlDHuI0IFLjKXMdg9REZ3VjSKm+IrucWE5dgibWWLQ2&#10;Av58oLJaWLUCphVZCdj7gFYRryPGKEKI9P2ItRFrPUqN9OPAOIwpgCEPCq3Bh5HN5poqtTTyUeOd&#10;YxgiwzDQNAP3Lu9RVzX73VaEl3ygqZsiMiNtNkaUMvTDQDUMVHVT2HFjDAQ7YwFVWUM5qKa1xgfp&#10;L2tSuyBZgznEEOj7kapZ4pwnmg+o6orN4Ze4Gt5k677KP/lmzenVqekAACAASURBVLL6U3zuc9/P&#10;r/6zfxo//wO/4wQMT3ayf852AoUnO9l3yP7Az/xkKdHSSpeeUt5LQ+2+75NSpSeSIsJVJf3/RulX&#10;5Y3Ch0BdS62KQdF1HU3TsF6v0XXksD/w7NkzjNY0yzXe+7KvOEokGAP7/Y7boWG1XLKqVwAYFhhj&#10;WC5XoqY5DJxfXKAuYLfb0m876rpmGAY2t7cMw8B2t2VMnY0XizMuLi6w1qSeitKQOfdn02TmKMkN&#10;hMz4pe3aJECSmC5FqYsBpJ4sBIy1KaqcJO+jKQ4JSMqmqOWJYEOTenG9/umP8/3f/zm+9vZXefL4&#10;MVdXG54/f47CUllL27Ss12s+ePe90qBcKenHKKqljTBRpFogk/tARpx3yfGSNKx79+7x8OGKh6+8&#10;wtnZPbquYzxIf73RdQlMZD8n1y4p6ccWk1NKEODLxGISIajMAqrEKIg4SN5GAZICzHKdmvee7XZL&#10;3SzBGKzOgE/OxaYavXlaXnbQBZTmmjGdWm7M1CyLoy/qrPn9kBjoEEJhUKqqZbPZsqornHM0WvOr&#10;/+RX+fgnPsFqvTq6b3I96TiORJdYkOCEJRml/5vKLSLS/odhKOl1wXtJr/WBfhjohwEXO0KQFhxV&#10;VVFbGWPnxhKoMMZwdnbGgwcP2LvA9c017777Lr/4i7/IT/+JfzOxMdKo2yRBEGOQPp8JmIKo2+72&#10;e54/f85mt8NoTVVbdrsdn/7Ya7IfrdBR5udwOPDWb77Ffrdntbnl8vISm2rexroVtdylzE8/ODbb&#10;DVdXV2y3W0IMNG0DoZtA2kzgJcbpnvv/xu6wbbM5y6AvbcgreLrvE4kU0DMRmhfviczgCYBLXFyY&#10;4YOjQ8ejv19CcpU956/mgMvE3H2bL6ZAlBCFquyn3MdqYm5nOahHp1ju8cgkXhMj0fsCxjOT6J3H&#10;m/T8ajQRGIaBvh9AB7zzjKP8P0MhoNuNIzEI4JIASq5HNOV54N2s/jiKaE/dNCwWC5aLJaMbGUcB&#10;1X3fJ1XVBtU05SoMhm8ztGncc1ZBwMWJa87faWoBrUMUVrSqK549e8633vk6T58+pYod4zCy3W5E&#10;PGrR8tVf+7/jD37/507A8GQn++doJ1B4spN9B+wn/vgfiD44YhTJfa8iB9dzu9+K32A1Y+fRRKIW&#10;gZi6bVis1gz9QPh/2HuzWNmyPK3vt9bac0wnznDnm3NVVpFVVDV0d6HGKiMLBO22JWQkCzxJyDwY&#10;YQn5ATFYxjKWDRhLFpJb9gMSsvCAkNqSJQOW3P3QNC7cDTV0dteYdTPzZt7pzDHvYU1+WGtHxM2q&#10;xj1Uv51/6uQ995w4cXbs2BF3feublAIUzkmMBkFDURTBp6RDJ1aW5Qjl0cpxPbskyzKKchzCa1yN&#10;1ZCgkEqQVFWMG/ccHI5JBgmjZoCuQ8DF7Tu3SJIE4SWT4QRXWbz1GOUZjYZcnF+zXKxZLjcsZku0&#10;DB5FqcrQ1ZckQTaaBD9hn7An+gWCCDvgxvchLfuhDwLn+8Wh36YuBkYiyE5DdQHsy7tA4AnR7EiN&#10;wqL9CpEBbPCAUYLRccXbRwXjFylPPjaoYUdZDIK0MpsgxAHT45wnT57g6gwhBMtzgzaWMhkgZAJy&#10;QaIcUIZghi7FdIPwq5XCyqec3B0znM5p3fu4xYNQC6LvBvictLuLY2+BKfcZCu9jT2D48GIXUCEi&#10;OypiUqSMizDpVPAtCRF78IKB01uH0Zrrqyvef/R9hPNR4pvG30lcnAXPUhoj9lX04ymVRDms2nqv&#10;EilBKthbGPfppD3IxAe21xqL3SbChttXeUUhQ1Lns/feI/WC+8cnjPOCxHkS5xDO4bWma0NYjEGG&#10;DZK4OeCMwTqL6GWoImy4mDokL2oTw4kAZy1NXFQbERbGqQznyYkIYHWLt462XgdcICVlophUJcoZ&#10;5uuaD7/3Hov5nMlksgVdvY/M2F3ICqJPtQSBwdqWrl0EsLaxQfbnNAiDFOCEx+qG9XLG+fOPuJ7N&#10;yC4qrg4mlElg3UdZRVVVDMbXWOtYrmuuri65vLzm7PycxfUFwunAEAoPPmwyud6Tio8sZi/bC6+x&#10;ncjSx7/3s4Mzv/HsNmO2X/E75jheBtvbbjcXXF9hsMcQ0jOX7I6x3zDafkgwP3gIn0Qp+0Dvk4f/&#10;yXDerRz6pf9e/rnt97fa6B88N8EL3Utjt5CTXl7bw2LnQMVrL7BpolfXR+91SpImDAZjqqpCG0u9&#10;qWlajdYd2mzihosOr10Z7rd1Ou7y9O8lwZ+YpCVpEuT8gvBaUEpSFkVQosTXfFGWFL7AWE/bdjRN&#10;S9dpjLVkcUMvnKv9dlK5ff/dPhmCEJDjiZsQfU1LOA91M0MIQaM7jDXIRLLerHn65ILZbMY463jj&#10;zTc4nN5iMa/ZLD8iTVP+n1/7h/4Pfv5nboDhzdzM79LcgMKbuZnf5fnpP/WveWtCZ52zoQ+qyINM&#10;ZzabBWbBh8TOENVvSEQSFwtR0kNk+KxEpnLrO8mzFCkEqQKEQKWCPM9ZtRuSJAndat7RRG+SUIG9&#10;szL4Pbq2C32DaRnSHMUQIQSDakDTNNF/1dGuA1OXpinj8YTj0TFt1zIajagGAzosIqZAAnsepwDa&#10;dsmHDqKECwKTEdbPuxAHgN7gEpRZL7MIQgmw/OA61ffLWr9NzWzbliwCn7ZpeH76AoCD+zVpmjIa&#10;jdlsasq8IklTRtWE4XDInaOHDAZDpC6oqgFnHy14+vQZwgRGdtXNAhMVWUxvQ3CLFIHtuX14yL17&#10;98jzc+bzOcoPSLOUIknRRofFUQ8Ge1ZiCw7ZJT9KkE5CDOfZLbQlMl4z28RSH5yVMtY87HvNvAgM&#10;22x2zaNH77OazaOst09EDPeVZln0hpYhoCUCxyRNSZP4eaJI0iL6JhOSNLCsSZJGABkWosGzmARA&#10;G59nGfvWjNZUgwGZd5yfX/D9R4944/XXUUrRdR1ZHjyuWusgm/QBDGofJMe0oUdT9Z66eJ31l0Sa&#10;psGvKCXWSly8BmVkzNdtHRajIizUjQ6dbbqtgzxVBFa682yZw/4xrdcrvvGNb/CH/tC/ire75yAw&#10;tmETw9MDRRnPZ2Cq2y74JFvdbv1hgp1vM3SKBt/r9fU13eUlZ+dn5DIjL3KGafABl8MJxljmyzUX&#10;F+dczxZs1mvq9RxrHXm2e/1Z6zDaYNNduuWPavYuvZdBmd99b8eXif4i3mMuQ0F7L132EVBsU0I/&#10;8SLv4dg+BtlBOP9JonB3YNv73N1P/+1PJrJufbLsrqie9bb4KNveZ0Pd7vnbA3+93Dow6XueS8+W&#10;XVcE77FKJE4phNFoAQhJVVYcHR0xmUyom47rqyucX+O9o9Ohz9AaHR6NinthhPcNJZOolBAoJbfd&#10;tEmSh6AZa8mznCKv8PjQpej91rtrXXhdGevidRTOxv7Gwe6JiBB4C8I93rrY77rvvQzjXFAuaKNZ&#10;bwxd25EOFFVZMZ0e0HUdtrtkMBiQZdlWHeK9p+ta/s9/8j/7f+PL/94NMLyZm/ldmBtQeDM387s4&#10;X/7jP+7rZkVdO+q6Roqw459XOkiBZi1KJSAkIhdgoNYrqkGJ2XS0JnSvdT6AwlSU5EVOOUkZjgrK&#10;LMPoFGfysLiMaq1hvQoyIBdK7oeTIoTF2ODrcNYifPAbFUWCKqHzNatNAHofPf+IZ8+e8/HHT7HW&#10;YJWmKEsOJ0e8+uA1Xju6zdnpKSsN5SDKiTwkGQjlgm8wiWXaMghHdyzEvjxRbr0+QFxr+L1gGfvS&#10;4rBflvTBLTsYGO9d6MAI+hoUdCzwpKiiQSWGdn4VQnqezrh37z6DB1OEXbBYr9msG4TU5IMjSHJG&#10;J4JclRwfHTK9dYicdJw/X+KcZqwlm02D2+QkSYqxGusbRP6canLMpz5zn2qsWa8UWqeMiimpKBCq&#10;A9ttF5G7xxA/9/4HvtYvaP3e6kpIEQI8pED6IKsT3iO8fAlc94mHQthtTcRmvUKvF3TOoa2NYRXR&#10;+9eDrCQL53ibphhYw7Cw3KWWBrYxI4tJiYmKFRFJAJdplpOoZAuQeuBY5OE+R2nC+48eIbTlcDQh&#10;tw6hLY4W5z3WK3AOIQK4dDIE4/Ql3UnvLfU2AhCPkJClgeH18TpyQgZZqQ2hLXnTBXBpu3CudI3W&#10;BpzDGUunW9q2w4qQRJt4R2cNaZSL/ot//it86Sd/ApUERlUbF1ImlYrPn4toKKSaKulJYiqk9x6D&#10;ChsbiOi1E0gUqUzJZIL0HtM0rDYr1giUC5sOOeG8qjKwLps2VHisN10MCrJUWUIiLSrKsHXXYoVD&#10;Joos+rziZdXjpd3f2QGvl+eHMYZ+96f/RITIPhgQu7/33Fm82LfYwsWglf7u1N77RvAa7jaYxP5B&#10;94fh97m7HTXY848/sOm0/dkdiNsCuv6xRDQbji9WuUQGXIq9Sgm3CydSTuCsxQsbGVq7Bxx3Emsp&#10;UiQKKRRZmpOkYSnWtB2NaNAmpJZmWclgOKYog2jTk+L9gk6vt5sV/flUOISSIXE4blIIETZm8jQj&#10;zVK8Vzjj8NKhYgJxODcpAhU+RFBhJElOngcPoZBq24cqhESJnvUP/99eCdsqH4u34Ury3oHYve9L&#10;5enaC05PXzCvg0x7KN/gYHLCZ179tzkoTlmff49J+imK5AGH4yMYl6zWay6XF2w2gv/95/8v/2/9&#10;4T92Awxv5mZ+xHMDCm/mZn6X5l/5N7/ojTE0TcN81qC1ZjQ6YpSN0XodvGgEBhHht96NNE3DArZt&#10;Wa/XgTGJoDAHirJgPB4znU5JhWS9XqOKgjRNabqG9Wq9Ta/rWYqqKFBSopsWpSSLJvS1KQKTYYzm&#10;/Oycq/Oadz73TpD0PX1K0zSMRkN0LoPcqGcU07CY6LqW4WAARY41BqkqiqLYethE7E3bMglbySdb&#10;1efLO8lhdRcWhD56iOJtfFhsB7lUv/j24AUuSpuciL/PhmCdJElCIAMBBPQJr9ezGQ9feYWT23cC&#10;C3Q64/z8PDxX8zm6CwENXjcslguq/Jh79+4h7TWr9RrXBdZIktC2LavVCoCjowf83t/7BV5/fcTZ&#10;2RkvXrygGlRMKhmKpJtNePwJe1RKT3n4vcXVDy7L9xfrvQR3t9jdsa0BNCW78+w91u+SDZ1zpEkS&#10;QdGuY9H70NfnnMW4BvC4XmcnQ1JpkqYoFVhsKQRSBXlpAIM9KwwgYz9bHp8rEdntwCQWefCODlVC&#10;mibcunWy62kTgZ2TSiKcI4H42kghzfHeU1Js5aPGaJyNaay9X0tAlqWkeUmSKFwMEulM6LjMy5j2&#10;qEMSqa1Dp5vXza7bzRhs3KwIQFhRiBAic3ZxwYsXL3j1tTdIlMLYwGgG4M0WgPSbIlJKpJKxg02Q&#10;JL0MWG7Z3F4mKbd1Icm2Q5L4+m91E+oqao1KFNYF+WGShOdExEW59BohJMYY6qZBupAO3Hs7f3Sz&#10;z87tYNkn2aH92we57e5a3Z/eI9ufs0CRR3QmQhDLLuNzX/QaX0t7v3/LUMZNld5vG66RvY0kvycf&#10;9b2/cI/djN+z1mLjc+v2v76X9hm6JG0ARa5PW93fAAr/qZjKnKiELEvJiyJ+X0QwufNSG22oqiHq&#10;6AjroOtaNnXfp7hjMPFh600KGRlYh5LhXPeMf9c5mqYlzSTaa5Q20XOdomIfotYdHhV7W8PrV8Xr&#10;OmzY7T2b/cmKJ7P3FksV2W/hEVJuzxWEsCtjNLPZHCNzRqMRWZ5RFAXT6ZROa1Q34fbt29y6fZsi&#10;z9nUQRlTlhVpmrFYGf7uz/19/6f/xJ+8AYY3czM/wrkBhTdzM78L8+U//mM+SVJUolCJoGkNXhiS&#10;TJCXinIUQJzbLlbC4q5ICvIsZzPfYOlAWgSORCakKNI8RSqQhUPkIUTDKh120hE4CUmZMTmaBCYl&#10;V+R5zsF4gLOO9SKE2qR1xpXzdKs117NLjLEs6gVOSd7+3Ke5f/8+v/bNd6mqCqUSNu0G3WqE2vD8&#10;6QvcaM2Lsxd8+NF3WddLiuyAznQ4rXG0WGewTofgnLiY871k0on4uPZCGtjzm0X2JEwvq9su4cJX&#10;ffAObr1B/c617O/Hoq3G0LBsFji9RHcdmjU+bThR9xCbjOZKk3Q50+EBaFjpDXWzRHsTvIz2kvU8&#10;YzS4JDvIOCkV4yZDzm4BcHnWUDcbytGa1968w2e/WPLap6FuVrw4fcry8halugX2BEGCky/I8xzd&#10;M7vhwcRHupOteXaF29uJi9n+rPi9r4t9aiN+bQtOhMDbkPpoYxqnMhqsQTobPgJXEvxd1kbyx+OR&#10;kRmQJCp5KUWxD8jwQoSwEAvWxoAM64O0VLUhybHvjxQhNdLoFUmSMC1yXn/9DYoko2sahAnMQTXK&#10;SKUiS1OKPEeVBVVVQlbgPeTeoI2mayzO+N3xxJAeZz2SBKU8TgULmpcel0iETJBeoYQAKbG+xssg&#10;hRWANYaqCKBz3bRo50giK9na4G9ESL72ta/y6quvI4QgTdJYAq6iPC5WqkixlQcG2a2MwS8pzvWd&#10;dClSpCFgygtAUaQ5RVqgcxPZlbASV7F2Qos5SgksilSl6FQEINAXmRM6C7XRiEagyAIjuX/dvDQ/&#10;jAn8TdzuJUC4+85LMMjvAJSLskljNF6qrc/MxGtTqgDee+Aq+97A/toWhOL5l45oH5gSNwXEDhl6&#10;XtpA+cGdqB07uAWIL0E5sX/L7Q7XFkQ6j/dBz+4J4N5FcM5WHr//K30At7734Cq2SaQOnAUhFNZ6&#10;6rphtVqTpCVJmlMUFWkaNg6DNcBEqXz4fS56SFXcjIOwYVCVVag4ci31pkWI4BOE0FHo4+ZW1nbh&#10;mGTwEPcqAWB7jgKojptJIrxT9Yyr82FzxOqQlpskgjTLcE5T1zXadMHukFgGwwwxaBiMlsAVVizQ&#10;3QjdQdckWJ3jqTHO4HyKlAbTjLm+vqbVS3Tb8l/8rb/q//O/8NdugOHN3MyPaG5A4c3czI94/t0/&#10;9yd8msPh4SEnt26hEsXlxZLz83O8TxkOh1jxnKZpWNc1ZVUxHh8EWVlrMdowGAxxzlPmweMns+Dx&#10;UllOmmVYc0nbtiQ+/OPvvKftWrK84Pj4mEN7RKc1dbsmyzKOjo4w2tDFAI3JeEKWZthJE7xOpSZN&#10;EpqN4JWHD9FNx2K5ZLVaYYxhnS0ZDkdUlWc2n3N7ONr2I3Zdh9SaTmuESJFCxgS78BH6smLKngCn&#10;HEK4XWgEO7+PFLGfy/bf74MpwqJLyhh3bsKixPdUgHRRYhloIqkUm82GutmwWq6QeY33nsFwQDWo&#10;eHNyxHq94vHjx6zWK6qDCYNBhWk8bTtjtV5RNw2ChDzPMZ1iPB4zGR0zHo+4dedNkiThg/fPOTs7&#10;Y3r8Jj/1Uz/FW28p1us17733iIuLC0b5YfCcOY/KFMLvPd69eQkQ9rI6sQcMt4vbH/zZlyf8rNFm&#10;y14kSYJDbf09fo+xfRk0WrS2gSGVQWrqCEXd29v1xxdHxHO9k6FFpkaKkMgZg2k8PYsQfj7PMpz3&#10;HB0dxbJs8M5TRDCWpilZmpLlwUun8pwsyyHLAtjtoqm0P217pyR4ttzWkxiY9niDuNDN8ywcs4n9&#10;m7YNj7ctQj/augk1BVH21y/CV03HZrOhSzP++a/8c/7oH/3XqQYDlMowMbyjT40VXnwCgQUAYZ1F&#10;yGTL5vRVDD3TqZSM3Zxiy7T3/tDEB8YyUYFZ0j4AK6l2qb2BQQ2pkc46jDAIl+5A0Y9w9oHYS491&#10;D6TtXsM9s+Vp6iamEofjaZpmm3Spu24rx+wZ5pfv5xOw1v+wz3ePc+dr25eQbl9se4/B7w78N0TP&#10;8XXgfugv3X2l9yVupbPipeMwNgJgH6T82hictbRdGwKpfLi91pr1ekOSrijL4EeVUlJWJVIKsiwm&#10;t9qOTuuQYhpf8z0DnaYpVVVRliVah/dPY/U24Vk7h99syPM8BNKkCSG1WcXkGxBq771ib2OqryXc&#10;Amkf/NyL1RIBlGWGVAqtO+bzOcvVAmcdiZpR1w2Chs1mg0pSDqdTpJxQFgV1ngdZuzEUeUh8vry8&#10;ZLay2/cH50L9y5//y/+x/9t//b+/AYY3czM/grkBhTdzMz/C+V/+wc/6n//5n0eYnDc/8zavvf4p&#10;lFJcTs7Z3F1TVgnWOZZGMJ/PWMxnKKVYrp7hvUfbIAszlUclHfdeu81wOCRX41A030LXtmxsiON3&#10;hJjyerZmPJlw++iAPMk5ODjBOkfbrKnrmnRt0dqg1oblcom+A4cnR4yq+3jAtpaNWvPgUw+5PTpm&#10;1s247E5ZewtKYDcF1cExt+8ec3x0xBsPP0eRTPnaN97D2Aa7USgKNlpTZI7GBB9TbZtQoSEHwcto&#10;BEWuyHyI/s8iCOiMQUmJxcXAnXYrs/Te0xKi2a1U6EajREJRFOiVDdKrOkEKgSUwTUYK8mREvW5Z&#10;zFck+Zo0y2jWK9q2RddD6sby9IOPKMqCg6ZmNBrxyt0xz+2KernBuQbthswWFxwdnOCygloPGI5G&#10;uKGkGAwZnnyNu2/NeOutEz7zGcWLjy0vXlzx4oMRQo7xSY6kQiQuML/imKZ1IMyWJd0FYOw4CheZ&#10;UPZDK/xuUezdEOccrajx0iOVxUmL7BKEMUhK8mRKl2Us8XjlsLlCOQmdQxgTPqxFOUcWWS0vPJ0P&#10;8jUZz7+SAiEdiXSkafDzGVts2UwhFEG4FkB7kgRmWCqJQG69SPvhQ96EmEXVGQalRC6uKAYVyhWU&#10;WUqW5yRZRj6YIJQkQSCMY5x6FssF3qxI8aRakzsDOjCgTd0wHo8xAkrnOX3+lDTLWNQbpgdTBqMR&#10;2hhqm5FUA6yzDIcDukTgZMJivSQfT1l1HZfX1+BDAM1oWLG6XpPqDaneoL1Hdx3Pnz/jlYevsKEN&#10;QMakGGtCP573eG/Q2uJN2PBp1x1lWeBcStNJJCF0qbMhyEkoMC4kSmZ5gVutAxNZpDjv0FJjpSVR&#10;ZQiOclGKGOWo1oZryZHi0wyjUlAJeZripMBbjfABlNqYdhl8ezEcSsiXQPYWAHwCiKko48b7Ldjv&#10;dxs8PdNNYGMRgZX2Duktpq3RaoV3LvYDBj9r063RnUaqFpWECp4kSaOnTdLXOQSZ5gLBGiUsStrt&#10;MTqC5sB6i0LhCF5T5dPIcIUEZ4Ghx+zeBc+bFCKk/ToHzqGiD1VJGaX+RCYzpLf2r0m399p0jpic&#10;rGIpfN896KOaQ2GNQWQa7TzKCpQTWG1DsFHX4pxGIEmkQnqN7da0a7BtStM0SFczySf4bIx1oQan&#10;aWs61QYptXckKg/yYitoW0vXGUbDdBsgttrMaLoaY8MGjUwMq5UGoRmPxyRJhUUhZY6xwR9Y5DlJ&#10;muO1wGZR3usF1hiUaML7hZ/T6Y5uvWSxWHDr7l2yVGDU+zw5/yYr/9UQJONDGFO2HIfNEHuC6+5z&#10;dPDHcGpNbTWttwzULczaIs0pZnPN9PBhuOZkxvNnz/AypPb+p3/zP/L/1V/8H2+A4c3czO9wbkDh&#10;zdzMj2i+9d2v+A8ef0BVVbz3/Y94/Y03uHO3JknSbdrb4eEBRZFTi5b5fMZmvUIKwYuzFywWC3Lh&#10;mYzH+LRgs9kg1IC8yCmSSegyXGnqTfClVdWAPMnw3tOtGoo859atWxwfH1NmwePXNhs29QbnNdfX&#10;11tvjGtb1ps1VVGSJimdbQM4tJbnz59z9vwcYzR5HjwlWR56pWazkLr52D1GCMHdu3dZLpdsTPCm&#10;VElgQofDYaw2CCmQ0kmcCGyeMYZUBsmY77o9j48HH3avnfehsDv6j2yMee/tRcYYnA2siO46fBsW&#10;otZHtkE14OFgOsV5z3Jdc3lxgRDB2ymSJVKIALSNZbVq4u7zgKoaIIRgvV5Td4FtqvKaPM8RWYfc&#10;bNjIDIDxZMJP/PhPcPdeSdu2vP/+h3z88cek4iFKJVEKF8Jc+p41KeVL4tCt/C2GUOCDTHArKnWB&#10;eepZDQHbIB6PjBUDYufHEjFx0oTf27NR1oXFc5IkdIs21hSEY5BSBs9g6KRGuz5+PjB8MoKCECKT&#10;kGZlXPjveeKI8lFrw9cjKLTO4WyECvFxCikZj0aslksSpah9YOJksfND5nmO1h1CZJRlSV3XfHD6&#10;HCUVy/lzhBAcVqPg9VqH56/IC5q6wSh49vw5tQ+9jPN6E36vkgwHQ8gPuLq6IlGSwWCAi2mgXbtm&#10;Mp4wHo84Oz2lyAMjcX19zeF0Ct6zXC3R2uCc5dmzZxweHmKi5Flmgem3BHm09zr8/vmc69mMxWKO&#10;NYaslNuQkOB3k9vnN4SaBDZkMBgEcKWCLBUbA0TwWzAFQGTcbZQzaqsjkIleLsHW48teSAp8AvjJ&#10;ne+0nx/mb/W9hHL/iy/rRtkny3opZ//+03R1ZAOD7NX7wBZ2nWZTb5DRe9qDQiXVS5sKei9kZSev&#10;jZ5SXn58O4l6/1rbarR/e+M/8Wm8SyH6r+z9jpeFtGw9gA68DsmhzvlQo2JM8LdaS5pkYXPIOdqu&#10;DbeRgrbtqOuaYTXCOR97bWPlQ+yylLEiwsfvd13HZr2myHOclxR5waYNQNvFpFttiIX1WexjzSIr&#10;qaKaI1TKJD6oAFysgOnTjvHhPbltazab8FpL0mSb+jw3M+bzORuxCvLmNGxmWh2e32a9iNLgq6AQ&#10;SFPSJAmhUHlObnMOjw6xWYmUkicvLmjbFgFUZUmea/723/2r/s//6Rsp6c3czO9kbkDhzdzMj2C+&#10;8/7X/XK5YrZYstxsOL16n6//Gnz47NcYVBV3777GG2+8STUY450j5xDZWXxtcVKQuSGZczhbY1YO&#10;8obDwQiZJrRtQ7tYQpHjWsP6+glZUvHm268xGA75xuU3ePH0CbptODw6oLYbzq8uwy68COXZXsJm&#10;s+HM1NhCcSfLEW1Ht96QVBVCQFnmdL7jO4++g1SKw3uHlIdVXDRorDecr86oWTPxBxwdHfG5T7/D&#10;aDTEuhBkIMhAwGgwJs8LlCSWjncIKVEiLIw2asx6vaZ1SO08OAAAIABJREFUCzabDcZvQkCNS7DO&#10;MigOMcagKENAjmtjGXkIAGnFGu/rsCghIZFxEWUdWIMgFJhbZ/Abx+x0Q9N40ixDipyzZ5eMxxOq&#10;MkSgp0nGdHqXu/ce8EZZUk4O+c53vsOTp9c4t0Zi6ZoNvrmkXkqK8oKyOOHW7QBKnjw75Vvf+hZP&#10;HhnyvKI1nrxQoaNRCYQyIAWCEMcufF9WvQ8N43/Cbys12ALFSENE0Gh9E0FBHRbVWKx1WONxtkGq&#10;HJU0pGlHlmms7ZCixvsa5ze0bhdsERhCGYGnRWBI4nG5uGh1XuLJEXKATAosLsriIviTIfFwXxYc&#10;JI2hR9HHh9P7xZR3GNuhyoLB9IDWdIhqiCtHbACVBE9dOT0E77lcrdFdx7KuWSyXXF+d4ZxnWq0Q&#10;UpCjyPMMbQyb9QYjoa5rnpyfcnZ2ThcL4u/dvYc+m6HFC9q2xVlDXddkiWQ6PWSzmnN0fMyDe3e4&#10;9+ZbvP/oPZKyQjjL1WaDL0vS0YR0tkZby4unz/js229jkRHsKpwJiZNEcGUaQ71q2Cw2bFYNSqQg&#10;O6w2EIvHg/QZsC583TkGZYVK0u1V4lzooxRComQEj9swk7CxYv0+kIh9hM6FLktA+vDh8S9ZUH3c&#10;IBBeRLZwB+L/pRPlyD56WP32/sLV5Xxg4CIyjJ43z3qzDCXsfvc7uq5DG4NKgmxSquBj3VafxHCW&#10;UAHS0TYNLsrMlVL0wT4QQ2GsRQm/V6ngt+rQXU/jy/PDAPD+q3Mri+1xX/+XvQ2PH5og7HtAHJNK&#10;dSh1N9oEjypiWygPgaW3WtIJge6a8PL3LkgqtcHaLkiknYnpwTq+D+yAcQDPHmMF13OFthsSFTb3&#10;hA9Sdm89nbUgQmhTlzWYrsSmHd7J0HepAqPtrcT7BEGKxxCSRqvwpPsB3mqslphOMhgJkiwjyWq0&#10;0bRt2Ji0OkhBRbA049YH4fH6Y0p1h0QVtK2mMw0OQ912ZEVJWnlGScFH199lPl/w7HkdwG67wriW&#10;1dKhuxV/5W/9Of9f/4WfvQGGN3Mzv825AYU3czO/w/naN3/JX1xecvrilCdPntC2LTKmgi5Wc9qm&#10;4fx8QZblVMWUwWBAXW9Yrdecnp5ydnbK02ePWa/XiFxQlSXTO0eMx2PyKvhI6uUGYw2us5ydnfHZ&#10;tz8fPE6rFR9/9BGPHj1iNp+T5hnj8Yh1WyOFYNM2XM+ucfjAxCjJaDyibVtu3b7N9HCK7jSXlxes&#10;VivGk3B8x8cn3Lp1m6Zrub66CpKgrkNKycHBAVVesVgsEKQcHR0zGh9TVRWJCgxSIgM4lERWTzeh&#10;CF2Gv88clFXFYuPDjq9IOTw8JFclXdcxTI9C+p0aBgbHNXRtx/X6nOur63AunGcwGDIajch9FZgD&#10;79CdpiVhs9nw4tkHnJ6e8vTpU4qiwCxqqrKE/AAhBQeTKdYaBGuSJGW9XpMkCbdOTlitVjSN5NyH&#10;hedquUQYQmCDDwxSXdfMZjPee+89Hj9+zGY5xhhDrsakzkWfZFisKiXpO0NcBAMvgcKeLaWXlYb1&#10;lvQyLvhkKK/HI7aeS/B+Fwnfe8+s27GPoQPOb6VyIV2wv304hq1nLXqHtA3gMxBRgbnS2pB0GiUV&#10;aZltf0ZKFcNk+lARAjjFxePzW1+VjDUD0hM6BI1huVhycnRAHr1Db731Fun4iMV8ztXTp8yurxE+&#10;1BYoFyoYlssFWmsunj3He884L8mynLoJ/ZPvP/mIPMtRVcFnP/sZXpxf8P1H3+db3/o2i/mC0dEt&#10;pBQMqtD7t1rMub6+YrWc8+D+Ax7cv8Pbn/40JycnrNcbvLcUecHFxTlJEsKbpJBcX1+TZRnCh+RJ&#10;GfvehEzjeSAmAcdKhfic9J5Pt+3g9HvAIfimkiRhkKXsXKQC1f8p2ZMu9krjkITpnKNua7q2i1JU&#10;t71vIhjcsWiRQduGwbiw9/ASONr/fP967b/yg2vwXfdi+BAxeCewW4a2DeyV648jgiJjDPVmg+6C&#10;BFdG9mvLFvagEE3btFvPcqISrAhhK8YGKaaUAiVitco+U0gEsltAt/+4Pvk4Xz4NXnwSTL7sc+x7&#10;CRH7ku8IKeOGSGA42QLAHsT1cFXK0MkpENvn05pwTbjoQ23bJj7/fQVEH7TVvweoyPiGx7Jer4Py&#10;RCSxRiYwiKHWInTHKqX6dx+0MQgb3ruSNCVJehbbx7TssBnhrAZAESs5kiT4gLPgu9Q6VC8JIRgO&#10;h5g6vMbbpiFNM6qyoqpKRoNXuXPnDlkx4vzsPEim05SyLFFJgjaepq45PTvj7PQUOIxMcoKWkq5r&#10;grpgkPBn//K/4/+Hv/6/3gDDm7mZ38bcgMKbuZnfwfxP/8d/4997+g2atefi8oKL1Smy9JzcP+Th&#10;w3s4p/n444+Zr874+Nl75GXK7du3uZ5f8/GTU55+/JzT01OuLue0bcvgoEIKRVMLzk6fkmaS27dv&#10;U6SSuulYXl+zXs6xneA733yPi9kF8/mK6a1jysGARbfErC1JmSKTFCUSRKZIvCTNcpxxtLVhVHck&#10;csPyOsiR2tUC13Y4kSFFgmgaDg8PaZXAJIqmcwjdkeOYpopL9SFX8ytyNWHicxKZk+eKKpsC4HUa&#10;QV0KhcBFj6BHQ9dRqQ2d1Qi3IBms0GJOl2iEHOELMKZkNBhzXIZ//IUPC8DEzVl2a85m32LUjRke&#10;v0FRCLLWYnEcDA/xLodsyLvv/hrf/to3+fa3v005KblzZ0yickblEfl4TFVWDKshAF035+qq4cmL&#10;52RZyuHtCWk24v79B4xGYwbJIavVEqFzyqLEJTM2RtNdFqxWazL1kFcfTLHTE9quRfpBSM5MK4TP&#10;godOBA+O955MFFuJWS8b3YLCKEULC30Xi65FYA/jalZ6Bw6cDSExWxai9djWgpMI52N3oQ8SYJWi&#10;ZIZwCa1YbBm9kMgYJWd9ro0Ni0zlRfjcB4rJeOisxnXjHSMo7TaAwtngMZMiBNUQg1p6OamUCiVB&#10;OU+9WaPznGI4wuRDrjvP9fWcr3zzH/O9x08YDkeovGA+n1MkinfffZdRlvDgwQOO79zl7bc/w4/9&#10;/p9iNBqyvJ5R1xs63VGWFfe++Pv41V/9Vd799rf4x1/5FS6vZ/zBn/qDnH3nQ1ojcc2GL37xxzg5&#10;OSZRCddXlzwwhiQJjN+HH7zPL/1v/4DD6YTPf/7zvPXmGyRJQqoN61WNdw4hPIv5nFQF1kV7HVmx&#10;0OnoXDhnicrIs4osq1CqQPiUwNHG8RCAefizT7QUMWkUQs2AlAFMA9F3Jvb6/KKn0PcbABbvLF6b&#10;0DriXUiKdeH3Wm9QXm4rRwKoEFGK/LLksdeA7ge0+Pi57xnO/va9MnMbPhL6NXso5fCR3TQY221l&#10;iLvH7zCmpdNtuA4hBEdFv6OQMZ9YBOZMG40QoBIJ1qN18FqLGNSSyJw0VbuAnf74/G/MhP5QtvAT&#10;stitc9LvZKEQS+7jOdyG/vTPie9Bt9s+x8HLKLcYNKgIQHiHcxqM3YYmhc2d+FpXPWvpYtpL/7z4&#10;eHxJPLYoJ48AzZiw2VAVVQhhMiElVAgP1uJMi9H11jMpZYsUBcInW2bRORF/JwgT5MgChfeBgVQy&#10;Y7U+Dcds6iCdVzAoK7S5j8uWJHQMB0PulD/B8ckxWTJFSInxUJYFQjWs6nM6t8I1LbPNRzx99pSr&#10;5rvIsWeSn0S5raQzkKWHHB0fMT0aMxnf5k/+J1/2f/+/+yc3wPBmbua3ODeg8GZu5rc5f/Fv/kn/&#10;7Nkz8rzAdJJNHf4BzPOck+NjHr7yClUZfEFd6yiKgvlsDsC6WXJ+cc75efjYbJYkScLx0TGvvPIK&#10;p9entE2LVBnGGKrJlOn0kDOlaNuW58+esd6sma/nOO+4e+dOSDVNHHVT49pNSJ2M3rBBNaAoCjbr&#10;4OWZTg85Pz/nvQ8+QErJnYf3OTo6YjAZ47yL/p4OZ23cmfd0OkiWlssVtdBY5xhOhvjImJVlRaVi&#10;OhxZ9MUFuqnvaxMi9K9t2g2b9Zp1vUJrw6pbsZjPScSQ4WBAafNQtlzE/sakpCxL1vWIqqxYfhyS&#10;UQc+yDe767DYOXh7ynA44NHH7/Pi+XPW6zVnZ5e8Pn0FYywP7j3gnXfewaaB0UljhUWnPV3Xslot&#10;A2MhWsajEWVZUlUVJ5MHeOfplp7Ts1NW6zVJmjDIMg4PD7l/dJc8z6nUG9H7VeCcJ8kM1WBAUYWU&#10;SOuC3s51Ovy5XTTuLRa9x1hDn+QXZIKhfiTcPuj0nHUIGQJrnHURSIRzjZDhZ2KYh3fQaU3Xdjjv&#10;yLIsLubElnGyscC+l0ECSEIBvIjH0XWRnWmgZzX6kuwAiMICv/dAgdymHCZpQppmofdMeoqyYLlY&#10;MBgO0LrjF37hF3j27JR79+/z3/7tnyVJFI+fPue9996jXYXXh4kBFk+fPuUrX/ln/D3vKcuSz3/2&#10;9/Dw4UO01Tz6/vd5/8nHIATDgwNee+01kB+z3qypm5rJeIxSEmctX/3qVynynHv37rJYLrBG88or&#10;r/LlL3+ZN994g29969f5xV/8Rb7+ta/ymc98lk996i3G4zFX83CdbDbrCP7YplIGhmZXq6CUIk1S&#10;0iRFRkmp74FWD8L3EioBpOp7OHnp6/1IESWR8c996WK/udBfN77X7vYpnvRddn57ze3PbwSKdtJE&#10;fpjyku2d9/LUT97Fjp6L18Zeqq0nSo4jeHQ2yjN7OrKHpLv/9yE1QgiUVPGmJnhntdn5MNmdv0AO&#10;+i14+pfOJyDF7mc+waL63df3N3ecc8H3bONrfO+sOOe2mz87wM2WUd8xoxJi0M62Y9L7bbBQYArd&#10;th9wG34TK3qsDey8lPE9xloM4f0Cz9YPGGBuAI51HQJovPMoZUPfbRI8t8a4cH/x4lUu/PtgPFhj&#10;MTZIgDftOrDpMlSxWCkpioIRQ4qyACEYTyYM9BRjDLrbUOQ5ogjXe9t1fPjBh9xKbjGdTlnbYDNQ&#10;SnEwGpH6gtVytU0Xnh6MeXD/AeNp8LOfLl7hz/xnP+3/zn/5j2+A4c3czG9hbkDhzdzMb2P+g7/4&#10;h/31ZoVNn5GaFKsNWncYqRgdJdjuNnfuvcrJ0S3S7JDZ/AVSCpy8gsQhq5zxyYR1e8zZ/AphKibT&#10;Q1557XM8fOUVTq81eVFw6/gW49GEg9ERh4dT7HrIel5ipScpE8x6w2y5ZpDA4GBKUYQUSOEczjhU&#10;5xFGUHmBbDTV2pPnBc3hgJVq6aoRiUo4bQ3r5Zpb4xEguLyecd5pJCFoxWjNyjqEt5wvl8g0lGF7&#10;33F9fUYz07T1jLpcY41lMrhFURR4H3vb0rBz7XDkec56+YzF5RPO5x9zdXXF5eY5QsBocIg5PsYn&#10;GRud0LopwhdIn5AmCVWVcng0ZHqr4vT0lPnmFCtXXD2e452jykJQydnVFdNpyU/+5O/HOU2HYzgc&#10;c//+q/yed75ArWuc87RN8OQZM8W7jFoHWdtm07FaXVPmQQ5VkHH//j3SYcoH7z9j7S3DIkGp25yM&#10;7/Lw5PcxHo0p1S1015GqEBzh2MRwjz4YJLzlpjJ6sHwAed7tFnYQFsXsfd9FgNcv4lunoxStxZjA&#10;Cjln0a1Da81y1lAmB7RrqJNQSr9ZeMr0hDce/l4uVh/H2oMADoyxGK0xUaZmIvvoXPiejaE1xlqc&#10;02RFrBixFuM90KepBuaxKKrgVXSgrQn322lcTJU0tuHe3XusOstXvvLLfPub3+Phw4fcevVtHrz2&#10;Gr/8q9/knXfeoTGeVat5/PgjtIdyOOa9Dx6z1AaVpLz68BUWyyXZeMw/+/rX6UxH27b4omA6PWCx&#10;qXl8esqLyxnaS24/eIVEKUaDnNHkgMV3v8t7jz6g0ZYkSVgsF8isorOOJ6cXVOND5MWMxaZj3Rp+&#10;+V98nclkQl7muNphnMVYHbrcInsVZJIRBAgJUuFlgvGCxoDBUWQG7YKvzApwUVrrBBjvaa0O7JKK&#10;8kkR/Xk+hBBFzA64aDONzJXwoAAncNIH+XGakFcl5aCiqCqysqQalOCJIUBBghiW+r2M9OX3O9H/&#10;z8du0bh08LCrhYEIuOKne6h3y2UJEby10eMXNooCAOmBoseiVA9y+wPoNbLxuvQx5EQInJQICUq6&#10;wJq6wKDtS7G3vsY9Nv4Hka34oZ9ub+l3x+F/4GOf9Q+P1vWbPlG+je/ZYYHoZbM+dozG+xXxFykl&#10;SBJJGsNa+rCqPjTIEQOsrMdZtsDUR29rYPkEsqeWcSA9XoT3CSEcSsbMYCHwOKQ0eF9jtEeINspd&#10;U9q2QdCidUaSxCqXLihBEtGFQCMP1hqsXWBdUApkaY5IZOhDtALlBYmHLBEU1YSqqNjMPWfn5yTp&#10;Jfcf3CdTGZ2+RiRzWguzzQeQX3O5+j4o8EpghKPbrFg3wU9ofUuSSdJcoVvAZ9w6egNvBvyZv/ZH&#10;/N/5q//3DTC8mZv5Tc4NKLyZm/ktzp/6K1/2RweHrFZrZrMZALpt6bqOqphy69YtxtVtptMpaZbG&#10;rqgQ61i3LcvVCiMDAzadHvLOO+/w1uuf5u2336Yajnny8RPyPOfi/BxjLYPBgKqqaJqWi4tz2rbl&#10;6O7JNk1UKUWe5bFYPHjeNssFZVlxfHxIURSIFl68eMFsPiNLMy6aNUrJLcP49PyUi8tLqskw9tpZ&#10;6qbG6iD7tF0TPI/WMpvNkYmhKAsG6YSyLEnyBG00V5dXrNYrZlnNwfSANAlpcSrLaJqGTR2qIQaj&#10;sJO9Wi55/9Ejns0eMxqNuH0S1l5qdEA5n3MlrimKnExKsjSlbdd47zk4OOD5ixAWkijF1eUlFxcX&#10;rGcNl5cXjA+nfO5zn+MLX/giX/jCF7herzg8POR7jx7xT//pP+WdL36OqiyRZUmWpYCh7VoWmwu6&#10;tsUpy3q9RonQl3XWnfHqq6/wxoM3eP/RI2ZPvkdRFDEhU7NahjL2wVgyHA4RcfEqVFjUedGzMuF6&#10;8NaEi6lfRG9Xv+FPGxMFw7f8S4tN7z1u6ynrtuwBeGwH2mi8Cd4hKWX0DnVkWc6nP/1pqqqi9lck&#10;SUISbxPAn9mCQmsCy2RMqDLpOk3XtbRtF8Fh6OXTXUfbdnHH3vSHgVKx/08b1qsVq3WoG4CwCB2W&#10;Q549f8aLj5+zWq0YDof8zM/8DF/9+q+TZRnz+ZzxaMR3vvtdnj55yuPHj1kulkzKnOFwSLfehGTD&#10;rmWzWfO5z3+Ox48fc3l2yXQaXoPn52es1pvQtak9L05PKfPwnM2vgqy7aRuyLOXRo0dUgwGDQcVy&#10;tWS9WvL06VOmB2PeeustPvzgfep6Q5oktE3LcDLEGBuleTvJpfMu+B/9y910zrkYuNGGAKU8eGtt&#10;lASGRX1I3bWRjffeIVRCmqUoEVJcFSJuxpittHLr7VQKpWISrPB0aYrHkaUZo9GIyWTCeDxmNBwy&#10;GAyx1oawHWdjium+pNLvLkfRg6K+NzR4GvvZiUp30zOh27/vYOFWEtv/bACie2ymc5GpjrLGfabP&#10;92x28M15PDJ6d4WUwb8bGfBeZton8u5eSyB+4Ij/JeN3x753SvZvsL3vHjBuX6f9ps8Oou6k4Wxx&#10;6vZ3eC/jffhtx2CSJCGxMyDlkK5sQ/l8SGa28XrbHaXWGqUSfO9BRgUvoPeYPtAmAkyIvmcRQnr6&#10;VFvvPcT0UmcFbduQpgVZlmJjn2wibUw8Jcphw78XSRY2SbQJcl5tO7q2C8nZUiKTEmst62USQ4VC&#10;3YZNGyAA2vF4Ql7kzOdzfv3bv87JyQl12bHZ1LiVRHcaY0MlR72pmV3PaLsrnHNkec6tW7dR6zl/&#10;7m/8jP/Zv/QPb4DhzdzMb2JuQOHN3MxvYf7If/gpr5sN8/WSTndoXdM2DQK4uLxkMtAcHE3ZtDXf&#10;ePcblEXF5cUlZSXI0pQXp8+pqorj0aeZlse89uoYlSS8+epb3H/wAGsF5tpzoA6xA8fITzjJbnG7&#10;POHi/JyBGTGZTpkeHfDa8Su8/eqbNE1DOcnIsoyr+VmQNjae1x68xoOTe6xWK66eXpC7hAfH91gu&#10;luh8xGg4ohxU1HVNTkVWVIiNpBiUJDLI/aBFJQmDccqmXNOsVwEMuWMePnzI7ZMj7t69y4O7JwgE&#10;i9kll5cJq9WcO1XF3Qe30MbgVQo+5dlpg/cabzR3xxPMyes8evd99CxhNLnFIJ9ycvCALPVYai7X&#10;H1DYAknCfD7n/PyS2fU1y/IS0oTr9Zzatjy7esazF894//EjjLW8+sZryPcdH1x/wL179yiGI15c&#10;PuH8+gXvff89zi6f8qlPf4q7t+6TTCYMqhGDfEImx5xMSxo7R9eCPAtJiJ1e8+z5R2TSUgzg85/6&#10;Se7dv4deDSiTkmE6QukU5VYImyAIQT9YRyIUUlQY5zBGkyTJzoclPrlWCX9Xwgdp4P7N+lAYQmVE&#10;mCL+VPz7IFYT6Ohfsh7nDYlSpGVJVd7h6PA2i3WQF2dpilRqy1r2UrJ+URjK1t0e4xE9TaJmP03R&#10;2ihv7cGrZxscEs6fxmgTZLHOkXnDz/3cz/HhukWJhCQb8Iu/9P+SVUNG0yNee+11Li6vePHsCd6F&#10;lE4lJc+fn1KWJZ2ZUZYlV1cXQW79/ClPP/6QwaCkWS2wkyFet0hnSXDIJPTGGa1ZLRZkKoSfyCSk&#10;VjrjWC2WYD0KxaYOgUOjaoTuNJPBiNVsSZ4mSCV58MZDLq4uUdYglGQ2v2YwHAKSum1RaYa3HutB&#10;W0etDa2xdM6znF8zlaFn0gogTXBK0jQNKEmtOy5msT4mPq9KqMjMyHgxuFjdQQylURwcHHBy65jJ&#10;ZMJ8PsMK2Fw2OOEph0PK4ZCsKEAlFLEc3FlL17Z471AyAPlesrwFtXugbP/PfS+q9CLINqNsti+l&#10;72skAmsVJeRRtqiU2soqA5Al9ANu6yUi2+hjkEq8xKUEKZIAdmTozXQRZiWJ2l6P9PcL4XMh4uHu&#10;WDwhQx1IYM/EVnJqI+DqR8XgFu9Db6GPQU9SCpzbVWDsZJw90A8Mmov31z9ffbqwlxIh/NZPSmRQ&#10;A1sot+dCKkGR5IFHtRbpUzAO7wRSJEiZ0nsbhRBYKbDGhQCoLfgLmz9pkiKEC9JTZ0MqtASpXPh6&#10;bHssigxnO7xrkWmAsG1T42yKE1UItErmGGvAt0FOKhOGwyHeFayXbTi3NsVYT7NqaNcJw+EIzAjd&#10;OaRcolRDo59xdvECP5+Gc5xsWG3WXC886/WG0aRC24Z6PeX02ZzEzijygvXyGmMMl1dPQdQIf0Ce&#10;F1STE+6/cpvRYsK7l+/y7/+lP+L/3t+4YQxv5mb+/+YGFN7Mzfwm50/82T/g5+0FXddxfXWFdY6m&#10;WSGlpMgyhoMBJycnYQdTaC6vLpEoirxgOBhQNw0eGA6HTCYTpoeHHI4PSZQKvX5piiwy7t+/z0//&#10;sZ+mLAsOJhMQAtc0FEWBa8M/tOPbI6qypJqUpGnKqp1xenpKkgveHI948fQJaZpycDBhNBqxulhy&#10;9+49vvRjP4lSim48DJ6P6FF0eAbDIUqF1FThY7hBW1MUBcMi48XzF3z/u99hdj3jU69+ijt37lDm&#10;KVIK6k1N0zZ88N57fPs732a1WvHgwX0enr7OeDJBZQXr9ZrlpmE6nTIaZrRth/Oeg8kBo+WI45MT&#10;bt++Tde1zK9maK0pjgu01jx5/CHf/s63ubqah93145o0S7GtpW07yrKMssWCH//xn6AYlYxHYxbd&#10;hq9//es0xnL//n1mixV1XXN2dhbO27zm4OCAg8kBTdOQ5RnVoELUmnyZo1SQFSrXcT2bUSiFsYYs&#10;zxhUAwxDuk5T1w2buiaXik5rxsOQ5Gd0G+RUsowStpw0y7AudJT1i+uezegXjiIuZkXPJ/SWo3gt&#10;iiSEleyzEuHTPoVQIlEoFegDEeGF96G3cDgckCShGzBRij5kpLef7eSA4iW5XQ9FLfXu924/4jc9&#10;u+CZrS/yZb9bgeXdd3+V733vA7I0I8lHgXEQgnd/9V3e/eavc//efVarGcvlkrOzM5bLJWlkPvtz&#10;laYpd+7c4atf/Sqd1tyf3mM+m3NxcUFRFKSxoL6uNdY6EglFUYDrYhCGJ0lS0iwFH5jNxWJBWRZM&#10;p1OePA2s/eL6mi996Uu8+cZr/KN/+I/4lV/+Fb70B77E06fP2Ww2JEnKcrFEZTneh3oF7z2OAJaE&#10;ENvznefZtjKiaULFSpok+DxnvdkgCD/ftS2N1ggpKPKCLMuCd8s6jOkgAoSu60B4ZrMZTeyJ63RL&#10;07QhobPTXF5cbn2EVVVFhnBXgfD/sfemsbZsB53fb9WqufZ45ju9d9/gZ4yfDdhgDLgxUxuSRnQL&#10;lChKFAmCoqSTbhF18iEiKC0ShBIpaaXViogUoc6XSFEiEgnRgAJ0Ax0Z0TQe2gab5zfce9+9555h&#10;n7PHmmutlQ+rqvY+14bku8+S7j3n7LF2Ve2913/9J9F6yoTZgrlu9Cy1oL9eyg4U7p6lu4CxBYsd&#10;KNwFmO1z9WfZDsVl2ufbUnHb++3Sc6qxaZeazsPXhbnYs9R1rXdZSuvL6zo3Ox9l767c8Tn2zyi+&#10;Pk/VfMPfX3RObt8A3eKJhbXtio7pnn8bMrRlEDt5LD24M6bbQ3Y7e1+i6VQH28fo/YvGJv52/kPZ&#10;72tJ54m0cvGG9oMBtEYZu088z+0XG3w/QAhJXVWWSZQSt5UzV8oyg02reOhYyyQeEIURSkGWFSjd&#10;IISD61kFhR/YzlE/GtmAM7Ug3Wwo1JI4jonGI8IoQuf2O3E0GtnX6FlGUArJ3t4eIVMuLi+5vrpC&#10;SknsxYzHEybjl61CwvcYjUaUjJhfz8nKJT/zCz9m/vEv/fYtMLwdt+OvGLeg8Hbcjv8f49/+Oz9o&#10;AF668wpxFHG9vrJeuMs1vh9Q+j6uTLh/71Xu37/PcnGOJmA+vyAeHfD6G68gHUnw5xFZlvG9H/oU&#10;+/v7jJOB9WToBs/3KcoM4/oc3LvDerOhXMwAcLWzAyJdAAAgAElEQVQmLDeEVUqaZrzz9B2SwQA/&#10;8lBacZ3Omc/naE8xmUzAc7hK51SlIgh8Hl0/pyxLXlEfYjqecjeMbY+cERhfEocRSZKQLlc8OVsQ&#10;ub6V5WxWFMagpUN+dY05XeGsU/7o/LOMx2OUspNaR9qAgrOz93ny+AlV07C/vw/CTmb9cEpZFLie&#10;Bc6f+NBr1HXDn739Dl/5yldY1RWxmFOsrezoen6GEII49lFKcXF9RZ7neEGEH/iIvMZXhux6zmg0&#10;4vt/5Pt5+Ow1vvj5L9CEGjmSOEOHw3iPjVqxeP+Uy+Vz6lITJx5puuTyykHiEvgeo2BKJAeIKAAM&#10;ZV4zTSTGS9vJz5J1muO618RxzNnpU9bLOZFzbOVdg5okSXj30Tu4rst7784JoxAHW9EhnWRbWi8E&#10;jutCJ3Vzup9O68sTfbfa9vcdpgWBdP0dD9+21Lv717E1u5eJFhQopcg3yspmVYDxPCvF25ENOr1p&#10;TeAACHFjou6JbRDK9tItcjXbGevXTZ0BfDqA4ZAXJcXKgpi8qvA8D6UrVvNLhnFAmqbk2ZosXXF8&#10;dIeyKJiMEuIkoV6tGMchn3/0LgMpiJoax5Ncr1d4GILRGH88ohgYVqs1bhAxSBJ0bWWwdSuZrVsp&#10;aBiGxFHMaJiQpSmirkmzjFHoMwp9qvWSH/uhT/N//e7vcHl2wXg0IgpCtAHp+5RNg+e51C0oEMIh&#10;8Fwm4yHq3h2SJCIvCmqVUxQFQRDYyXzL/GqtkdIl8H2aukGIhiAI2ZtMGY5GSOHQ1I3t+CwL1psV&#10;RV6yWi85P7vg7Pw508kU3/fwfQ8hbMBHmZek65QoiMiSgtRPt8E4WOmgY1ogRweitqma3fHtAFoH&#10;8hC7OlLRpo46/XnQAcJOnugIYf2TQiJEV4wuQFjJoDFWymh6MPUi7GqZU9ktmnQyanu9Ix3L5O1U&#10;fXTvMdFaHIUD6Be8jjvP06ehsgWtL3oq7TkueoZetH/D12FMOvHodvHEJvLSvQfM1jIptH2fNR0D&#10;rzWiXVi46VsEISSO0zGPqr19exstthJm2he+u309M9mFHmmEhCB0SZIQrRS+7+AIidagdYNjDAYX&#10;pTRC+4ChMWsrZ2aFEA7J4AAvMNQbRZGnNKpBOhKtAnzfJ5RjpHbJ0rRdEFnjyArPqXBdiesYfAnG&#10;DxglAwI3JAoU0XAPYwyZeMkuqmRzrq4XGGO97aHvMBpFHO4d2nPXSfBESCj3UVWE0AG6cfk3f+57&#10;zP/+D//oFhjejtvxl4xbUHg7bsf/x/jF//bnzNnyMXVd4/l2FbbzeTRNQxRFVqIYhBhjV+yTOMYY&#10;Q5ouieOEo6MjhsMh8+uUt99+m6Io2Gw2VFkOAlbzOXmec72YUVU1i9U1z05PWS2v8X2fQRgQhSH5&#10;as2jR494fPGcwPepjfVVFKYAwB8GBIHP5HAPIQTPz87YP9gnjCKu53P+5E/+hMlkwnG0j1aaqqzI&#10;sgxV1TRNw+XZBY8fP+Le8YlNgUs3bDYbJHaCa3SDQHBW2wlHVaV4nksY2umRUgXCEXz3d3+Sj33s&#10;Y6RZw3K14u7d19jb2+PJ0wv+6LOf5dd+7deomwZ/MEJrzWQyoa4rzi/OKfKCdXpFHMdId0oQ+Lz2&#10;6qvcuXOHtCh55913iQ5sR5Uo6ZNPX3/9dWYXF7Z3sAVRQRCyt7fH+cUVy+UKzw0QjiAZDHo2y5Uu&#10;YRgyHo8RUlLXNcHIsf2SyyfM59fQTvBXyxXpJiXyDlGNYraacXJyQlmVNtGz7Zd7fnbG3t4eSWzl&#10;iUpUANRNO3kz5oXJqLkx/7Vz7W/EIrZpjT3LKPuuwG0SqMBr01U7Jsh13daL1nrZKhfPc/F9O1m7&#10;0aWH6JmiLjjGEbv1FeA4qiUw2+1oO+W223cTTOzeltbnVdd1m2jYAIK6qsmyjLt373J09IDNZsNm&#10;s+Li4oIyL3Bd1x6j8ZjaaXCEIBwM2KQbqqrh6OiAKIpJBgOWWdvLFkb4vo8xgrhR+FGC53mUdUUc&#10;xwRhiONIy/a2ZejGaK5mM9I0ZRSH6JZdU0pRFiWzzYyjoyPefvsdvuPjH2d/bw9l7D6u2x43yxDa&#10;QniEYN/AyZ0T6tr6CItqw2Kx4ODgAKUUm3Rjgz2UZjQec//+A/I8o6hrwjBkf8/2lrrCBnds1hvS&#10;dMN8YXsStVFcX19zeXHJarlkPBkzGg4ZDIc40i4GVJV9ry+WC5Igth5kaQEUbIH8Lhjs+wy7Y9iD&#10;wb9kXr2D4zpQJbrzspWQOi1bZtmurpICwGl9bmJnMcH0DJ/ZSdiUjt8+VftYnbKhZcjEDjPWbX8n&#10;h+6e4htu/g5b36HI7vzuA2v6fWHrGbrqEMfZdocK4fShUJ0cVemul/Lrn9+ux5h+QaW7T+9bVV11&#10;xG5aq2i7BQ2orTexY0tvfJ7QAdctqO68g91nped6rS/doalr0jQFYzsTMbL9THBav6P9u9ZFzxj6&#10;gY8jBKvVivWyIsszgiBACGFZwbJEGJtImmvrraVRhGFI5I3wPA9tDFmekecbkjjBGUr2plMGe/sI&#10;IXhynfDs9BmPvvZlrq6uKfOCwWBAFMf9c4l2gS3Pc+aLBaPhkEZM8DyP1brhx37mw+a3//Gf3QLD&#10;23E7vsG4BYW343b8FeP/+K1fMaenp9TeCekm5XJ+znw+p9IZUTTi1ZeOUEpx9/iEKIq4uHjG6bMn&#10;vPTSAav1itnsOcnA59333gYDz5/PCAKf/+df/g4Aq/k1eZ6znM/I85zVZoHreSw3KxtKUdtJzsFo&#10;n+//a3+N6d19/uBf/HPenT2xsjtPMhyOwLUSHikMlVZcry0wrWmYenu8/NrLkBhWmxVFXlD5Nhjn&#10;6mLG48ePSedrgjBA1Iar9JqvfPFdJpMEz/eoqhrHdRgMB/hBAMIwOXApigJdGCaThKOje7YyYtPw&#10;/Pkpk9fe4MOf/kH2x/dI0xRHh/iez5sf8/mO7/o0//Kf/jZf+epX+Rt/88e5e+8uwrNSL4TLo0eP&#10;eOsv3ub46Jj7L99FSgd/JDg+Pubt9/8cjaJyN3iex9CPOT095fHzx0wmE0bHEzv5iAROIilUgQwl&#10;e3sTlssliT/k4vKCoi4Jwj32JvvcObnHS0evsbe/jycjiqJkVd1lfn3NYrXC1CUykoSex3JzQbra&#10;cH+v5u6DE9YzSTIMiaQPjuL+gwes12tefe3D7O/vEwVHtjutjaDXToqVl3m9j6+T8dkJo51I1nW1&#10;9Sm1k+e+sgKb+tlNJJs2pMROBC0IbHRJVdcURU7TKHw/IAwjwMrBBDYxswODTteJ1zKRfuDfmGB1&#10;peFd7YQ0gQV3XX+e0/UQOv1ktZtEd9dJZwd4KsPb7z1G+gFlluP4IZsyQ4iG09PHnD9/GwTopsIY&#10;TRDFNErx9OwUYwwndw4o6oaHBwc8ffSICPjwq6/xkTc+YBnBuuH8/BxdVjjK1hLEnovn+2w2G9J0&#10;Tb2oqZs2edORNySDQtlKgzJv2JtOONmfMIw8Lp6/jzGGAJdxlPDoq1/D03B8cEBZlvhhRJqmeGFo&#10;J/W6BTVdBQTt3F9qlssVoXTxhMQUtoQ9dn0e3rnHwb/2NyirirIFzoHv43k+jgGlFVWpyPOcLN+Q&#10;ZxnLlVUKFEXWT/5938f3PDzPIwgiwjAkSQYM/AGucG01iJA21dFsUzn7WBSzvVwgLIsFLbHX0U27&#10;smHTV+bZ+wtb1WFaNrJl32wgpoMx1o8HHf4SCGS70LEFqPTvE4cuVdR6HrfA8cZjOAIpnJ3ajq3E&#10;UmmF1Br5ghzbLsDsfvK3TOEOy+44jq1i6DjM9oU7xrQga7sw0klqtdLWS9s020oJjI39NLTxn92u&#10;bGnM9p8y0GiDI0DpLRAUwkGpql/U0q2Hspdp2x3WptXaz4OuP9Gg2v3utrU3NrBHAnVjWK1T0qyg&#10;LEqqqkQgCcMQ34vta8PK4gVLPM+n1gVNZcvspXBYrVLOz87I8hVBGDDdn+A4DsWsYlPkmOrAynrH&#10;KbUq0bndZl8nKO2SN4ayLJhfrRj6J4zvf4CDgwOCYcxms+Hq4h1+57d+n/n8y4xGIwahg+9LpuN9&#10;knCIaSywlq6mrHKenz4hijyUsItBk+ERvsz4t/7uXfO//aNbj+HtuB0vjltQeDtux18yfum/+znz&#10;7Okzlqsl5xfnLBdLzq9s953ja6IoZjKZ2HTDpmG92bBer9nb22OxXHJ9fc1iuSC6iNisPmdTIEvJ&#10;yZ075FfXPD87472336IoCkYDO2mrlQUDk/GYKIrx/QClFJEMeO3117h/dJcv/asvUfgNvufTqIYo&#10;CvGjgDhJiEcJm82GrM7sCq/nUJYlaZr2CYhaa66aK8ajMYeHh9aXNLErrqbSDAbPqYqa/f09ojgm&#10;yzPSPMP3faIkwpUuldwQxwlVZVeI/cCmQjZ1Tp7nPHr8mC996Uu8+S0BR4dHlKlhNpsxGR1w/8ED&#10;xCc+QV3XvPLKK5zcOSFIYgCaBuI4ZjScEEcxB8d7VuYnrdxouVwChudnz6nrmsS3X/ZXV1c9EzKf&#10;XzOcJJSl7dba25silGS1WlmvVlVxObtgPB6TJEm/0pzEMb6X4Ps+TmNQTcPevpUtbapzAHzPg8GA&#10;q9kVe9M9vu3bPsV8vuDe4UPGkwlNteH87JyHL7/CZDol9A5syErbC2ZkinAc6lL0E7cbgM9YOZeU&#10;Tv+3ZVW6jkJ7fZduarToAaW9vqUMHE1R2t7FsizxvIAoigDX+t2ULQe/6Qk0XQYkWZbZ63feDzek&#10;osrbuXyXFbTDBoe06Y9t6XhfQC7AxeVLX/oS3/N9P8AXv/hF0sIWvxe1TYENPEUQhFaq1k72XSlR&#10;2jAejyiKgjiOaZqG9959l09++Fv5zGc+w6v37jKbXREOE/7g9/+A96+uGAyHBKNJ39koHcceY8cB&#10;UVNVFXVtmVzboWgBQBRHHO+Nmc1m/Ot//YfYbDYcHh5SVRWz/Jo8y3n0+IwsyzgQDkEQ0CjF3t4e&#10;ZdNYUNDuEd1O4JW2AEd69vay3eEesv1pODm5g/EkRmsaTF9nYACnA5naMjhK275Lpes+ZbYXROqu&#10;7sT0x8R1PfsaPa8HMKZ9ju35tQMIWzDxgk4YR7ZTB9FVq4B2TB80pBq1ZRZbP113jiqtqauKuqpt&#10;H2F73khX2n3jyF7uuXuOGb1lCpXSNi3T2QLXToLbsYJaW3aul5J24NRxMLbHYcsEbsWi24WX3Zfc&#10;v5ZW1t2GtgjHgkIrt9Y9o9h597rX272/u0UWTJc+fNMr2e3fPrlUaUQrld3tlFTKLiJoY2y6Z9Ps&#10;fIZ054hGOS0Qb/tC+9e2EyqFMVSVZQarKrOl8FVFXVUk8ZD9/QMwbrvI41nmsmnraoyVYUtXIV2X&#10;q9mMi8tLtCk5Co8IQitFreua1WpFnQnrZSe1nalr+30UJTY1O60Mm01q1Smu7BNzVatmN8awWq3s&#10;faKI0TBgNBpZGXcUoioL27vXsFgs+n0ppSSO7ffMIB7zX/6j/9j8V3/3f7wFhrfjduyMW1B4O27H&#10;Nxjf86P3zT/77G9zcHSPpmk4u5hRllWr+/HRhcv1WU2VPcPzPPLC1iOU1RKlHBxngINkEB3iyzHr&#10;lU0rraoN4arG23PJ83PqgwUucPfVu4xGI+sDcRzG02Om0wlxuA/A9VnKJvQRh8d89Id+hPpZjNaG&#10;68sZSmmG8YDj42PGgyHPnj6lmTUURYEnYbm6Qj8puL6+Is037O/vMTo4QHkZqmio3Q0FKVI3DIdD&#10;TsJ9xmObApdrRbEo2Ri77V4dEsqQuCoZJAmOE1GUBWfP5xSFwRNDhskxvogJ5ZCB67O6nHH++AlN&#10;3TC+l2PqGD/Z48Fr34qSgnWRoT0rvcpXELgRsXOMbCSBOWYyiCicM54/f87TJ49Yzq9wtEKVBZui&#10;IhkMyMoNtSppTEM4CEmrnM1lisBhmI3I5gXPnz6HymklepO2PD3j8aMniPUQj5DDvSmRjHD9CGcS&#10;UVIS+xd85cmaLMsolKRRhs16xjuP3uPBnY/heAHSHxFGU947XVCUEWH4ENcdIsQRnquRfmknJ/IS&#10;IQSRlwCd/2i7ut9NRFULKuiv1/1tMeCItrPMyN5jZOfydrKrqanrmjTbUBQFjuO3oNCjrit8bxta&#10;YVr5ndYG1aUmtmChn8ib3fRREK3HSXdMZ1fQrW0OZFc+vq3SsPdTlisjyyucwKfGkEzGlPMVTVOT&#10;LTKi0McohVYFvg9KQd2UVFWDkSExmnEU4fsBZ6fP2d874Ed/6Ef47o99J7IsORpNcQxcPztnlX+R&#10;bJ2CH1l5s7aBGZP9KUo1ZFnBarWiyXKklAwGCUkyIJQWPOTZmp/6qb/FIA6oqoxQxlxd5SRewNkm&#10;43iScP38gnKT2ffj4poPf/hNwkHSMqRuz+4AyJZFaqqGQLqINlXTa0Fjow2x51MphXBcgh3vHGDZ&#10;NiEwul00aGG8EB2c7xhkCwhl7yPtKDxhkzl9r5cW9+eg6YDVrnft5uW9rLTdoO6U1LSgr5UwWkkw&#10;SKeVYGLwPQ+3lau6rmU+O8BpsJ5CmxoqWimk9Rp222haYLkbWLRlM3fZdA3CsexY581zGrtdssHT&#10;CmF2pKXiZsKq3X1tcI24KYPuwaHoCuG/XtrdHS0rnRXINmnVayXcfuPRGBuU4wjLonfuRKeTg8vW&#10;c+nI9hwyKG0BoNIa6dj3l1Kauqna/UYvte3el0Jb2bto34NCGBzHYPCw9SJQlDV5bm0CZZnahRgs&#10;SIvjCYPBFGFce0wdr1W52n5L8GkajVYuRgkataauIExq/LDBiBlFnVM3iqpakG8ijJJo98IqCtSB&#10;ZTrzAG1CdA1NXqPLmMQ/IRQvQZmgZQE1jEcJH3jtFZ6dPyWMG4aDKcNBDNpD1Q6eYyt20nrDan2J&#10;1msMFZ7r4HsS3zlkPJRMBy8xGo/4pf/pPze/8B/+N7fA8HbcjnbcgsLbcTteGD/ytx6arNSsVytW&#10;axu1vU5tyXknP3NlyGg0wrSTsaqxaZlxHLJcrRgmHnXdMB6POTk54eLyOeVVSZZltgJiOGZvf5/A&#10;tZP0ydTKHqva9j5JKamqiiK7tkxWGNIFV9y5c8JBccAmTSmThDAMCV0bMZ/neS9T8lwP17VeLaVs&#10;NUBRFAyHQ7TWNrgFyWg4wuSKzWaDox1GI5sAd3lxwSKzgRSj0ciW2As7IYvjmDCKECJAupKysOXy&#10;R/tHTCYTXrn3OoPBgDS1QS15nrPZbIh9j+neHkVhv7zX6zXGGE7P3rcePP8AgOFwaPdH2+u2aq44&#10;PT1lNrPBO0EQUJYll2eX5Hlui5KFoNbWg2WkLV0XRjCfzwlMRDJIqNeKypSc3L3LZDJBK8VqtaaI&#10;rSdz66uzv/tBYBkdx6bINngslyuSxDKKX/jiF/j0938a1TTMZjPu3LnDq6+8ShTsWY9M46KapmdW&#10;jPStj6voAjo6HZvZ/Qt8f0eGtw2q6GayAtv5Z4xsfUSdw8qW3iPt5DiKQ4qyxBEeQRDiCK8twc7t&#10;44gtU2GgZ5a6iH/dzvr1jW3BIjXMDeCwG0qi2kL0Tg67y2KAwTEeP/ADP8Dv/+Ef8frrrzOZ7vP0&#10;6TOSJKRpGnwP6hpkaNljnAalYDCyjO50MuHy8pLVfMGPfuYzfOCNN6xXcLMhSRKODo/44R/+YVQc&#10;8Xu/93vMZjMGgwFObEH0erPGdV3CKCSOI7S221zXFVVVMt2b8sYH3+CjH3yd+XzOer3ClS7GKAbD&#10;If5C88EPfpDBYMBbb73F5dWMd955h9n1NZ/85Cf5mz/1k5Y9arvldCfR7UCiI/B9D11acB+4nmU4&#10;tCbwA7QDopMC0gkW28Mv6D1eghYoCb09d63OEAcr47X31z1I1Uqj3c5TpnfAzNePm+Emu6Cwu7yV&#10;SXbMWA+27G2dFuxiVMtS2m26d/8+w+Gwl6ZqYxcL6ro9r7UFh4ithNr+U9Y/2Cibptper3TTHj/7&#10;Odc0bWWHY5n0uq6pTY1WlnEbxFH/ftsyhduhd87dnjntOc3On7fjm2zBYj9aRlA6svfzer6P53s0&#10;jWcrZ+jSWWV73G7+7Xk2LMjz/BZw2880o1QbWmVo14Dap7QspkZjmu54tUJW0QLUNj20Q/NNo6y6&#10;YjFnvVqhVYUjJXEU2d7YoyMm0ynZptxZRLCMp9YKI0zvl6zriqK0PYRhGOK6LlVdkRc52ri9vFxK&#10;STywfbiOGJFm2c5nhN2HaZru1JnYnl+lGlSjiJOY4+NjwtAmBI/HE5rGhi8N471evr5erdsFCas+&#10;SZKEJNzj5M4J++NXAGjMgl/4h/+J+aWf+x9ugeHtuB3cgsLbcTtujO/7yQ8aoojJyMdgKPOK9XqN&#10;70nASroi38ONDNEAXD9ENYo0d3C9iEr7bHIfNxTkjWCVzciqAs+FNN8ADnWtaBpbKh20TKSRAYKa&#10;9foK4YB7Nbegom6QMxdf+CgOWaT73H24x8HTmHe/9mWO7p0wGA4pVMXs6pKZMdRVxWhqQVy9qXBx&#10;yGYN2azh7tFrxPqA2fx9tNbsT/bwpMt0b4q38ZCuT2UUz2YXzJdz1quMwXCIi4tLgC88Fssl9Z4L&#10;gUc8DG1Xl8pRagNNxv54yIPjE6SUzC6urLzn7gF67lBNDFlS4/uXOJunfOWtL1MUBaE74QOvv869&#10;u771BMoILzaUXCO0IC8yhCN4cPQGFxcXXJTvEUcjBuOKIAjaYnXrk6yaCtf3wRik8MBxKFRFpRSn&#10;8zOklLzqfoRpco/zZxfUdc3De2+wqucMVYLv+KAMkQ/jLKYk4pXhK5yePqda5hwol5m5IHQjTudP&#10;+fNHX+bbPvidrFdr4vgNvEDi0NBUNVpZsBm4VrZUlCFCShxRtGfc7nT0hsOJG0EZbT9dN0m1AAWU&#10;NYSh2hRHp50huh1jVNkUUj9MbOm1Bi8MQMheOqhbeaKtwRCtHLGLzW/BSP9fy9oIO4nvtq8DjN3v&#10;HWPYg8hddgcI/YCf/umf4U/+2T/l5b2E4mpGNBB87N63UVYltRfbSaKQlvGqMtsdl69I0zmzR/b8&#10;/f43PsgPf+gj3Dmc4gpFfW9EqhVROCGMaj568TJ683H+7At/xsWzC1RsFyM8VdpJqdOGDQnDMIwY&#10;TYYMp2MOj/c4Ch1YXDBoGgpt5aUVCmEa9iYS34/wyoIv/vPfIr2+4r33nuOPAv70d8958PCQo6Mj&#10;NtL25mlj4/6lNrhSYnwLJ2R7bN128otsEzrbn0JK2zHZylq9PviH9qdrC+uF24JCWyfgYDsHK7rb&#10;tyFATdUeQ9XKCtujbLZgByxovTFeDEbR8ublovtvl0LszgugOzONsWBYe4zH0c45vgUxsFu5sLvo&#10;0P3dyXI7eavpuxW729Z1/QJz1wLllrUVGnxpQ6DcFjg6wjCOR5ha40qPNM0ZDCRKa1RT4bcdhp2M&#10;GUeitaA2GqMEaIVRWEAqJVQaKoHTSDwV4jYKWRVQ1DTSpuw62ARoRzh4vteDeAvAHIy2nwWOwDKN&#10;LZgqmoqyKoESV7rQ1DRNjeNguyirkg7DOo71KgoBXhCimobAX1GUBcJ4SFGjSo+m9AjCIcPhkMHI&#10;47XXP8Brr90HQOkzNnmKVgLPdVHK2J9NgFYORrs9aEdBkUO6cZBewHh0DGbDfL0mPlxzcjJgsj9l&#10;s1kzW28o9MqmOPsJkdlQmJrIjRCNQAUbClEihQNuRbV4wsnAMAq/i0Y1KDLmq4KVc85FesGHP7JB&#10;ui7pOmdefpUyVSSDMcPAYxgOOZjex1Ue1XqB1gq3GeHWKX/vl3/W/IOf/9VbYHg7vunHLSi8Hbej&#10;HT/xH3zSzK8WeJ7LnZM7CCGoiprlcsFqsaIoS4xqgw5ky8Z51qMzXy3xXJcgDDFAXVWEYYgjFIvl&#10;Et0USEeSJFZWlmU2mW00TBCOQCmblhYEAVpr0iy1Ed6u9RSu8w3X8zl1Yfje7/keWxfRpqs1TUMl&#10;bDJiFIWEwyFUdiU9rTZtv5vfF4lHUUTiJ7YEuQ0C0UJY5iSMaJrG1ltojR/4eK6LUA6LxRzR2Nj3&#10;sixZLpcUlWWcjLF+pSiOmEwmlr0MQ1ynnUxXle0lXNvt9k3GYr7g4uKSzWbDOFHcvXsXrTVhGCKM&#10;3Q+4lhFJkoTppGaTj0nTlFCESClxvWM812OxmqNW9vUcHR/juh7XV1cIY1Mmfc9uV7bJWS6XPHr0&#10;iLIsOXt6wXA4ZLlc0tQ2/VKHmqj1s8WxZRj3mn072dQ5dV2TNylJHPPw7msURcE/+Y3f4P6DBzw4&#10;eBWEoCo7j5o9fqvVqk8KLMsK3+08RTfPQdP6r6SULSvTSdW2TETPDmF6psa0tEUHuupmd1Js5Zyu&#10;K3EcidIKR5otWOg4kC4gwxg8+QKT2QPCjinqCw23stad4TjiJhjs5X4d02h49dVX+fn/4uf5/Oc+&#10;TzyZ4Ps+lTJ89atf5cnpc/IiJ69sSIdb5ziOw0DYNMbhaIzneXzqU5/iu77ruxjt22qX3GR4ng/A&#10;4eEhzYMHzGYzyk3FvXsZF1nK9dU1gRdZRt4R1isbBvi+RxQFJEmC53pUVcV6s8FoTa0to1cruz2d&#10;RPL86VPKsmQchUynMWfLDOGsubg45/79e/iORElpGR5j7MKFEJRZhTGdR9AGtFiw3e5AV/YYSyCQ&#10;7e7tfrrSuQkKW9mcI2znpOfaoCApJI6U1ke4kzBrnG1Crw0c2ibY9ueZ6JJvd8KEnO4csYCq275t&#10;Kqnd7G2lSTd2ah3oKiVuXrY7OnB0Ewxuf1c3zkuzfQ+YrZ+uMyX23krTLnR0QUiOTTvV7W3jOCaO&#10;IsaTMVLa90nXI+l7vk2+dRxcKbfMqNY0jbIsVh8kg01Wrmt836eua8qqaj2s4Hk+aStj7plU6Ivm&#10;jbFJsQaoypK8KPr9HwYBfmCZ5LIqaeoGg2n3p2uZ7jqzoNQqd3uJKsahqxMpy9LKP81WRjwYDrh3&#10;/z73799nMo3Y398njj3SdAMIgiAEbYNpioc0MIUAACAASURBVMxWqlRlg9npRiybEqMNWTXHGENj&#10;XNarFWWlmE6nHB7cZzAckuaPmM1mzGY+0nURrkORFzRV0X8HdtvoxTEXswvyPG9ZYQv+bdp3603U&#10;FdJxuLi8JApD5tdL8qIgCELu3LnD8dGI5XLJe++9az9/HZcgCHH9AScnJ3zg8IT/9f/+TvPvfOZv&#10;3wLD2/FNPW5B4e24HcDf+aV/wzx+/LiXZNV1jZQOwrEBCI7r4CiBF4aEQcjl4pRNuiGIJH4QYEyB&#10;I0OGQw/Pk7iuQboS3TikmxV5mtnS3WAIxiFPa8rC4IiSOIlxXJ8wlCSD0lZVVCWuJ3HbCgzHbVjO&#10;Z3zlrZS7D/ZtIbqQVGVN5hRUpiFNc4w2hCGY0pZel23lhOtYELJeb2iU4nB4SFEWOAbGwxAxgKIs&#10;wHF4fvYcIbuADBCuJBmMWGw2zBcLHOFQNC5hqIkVRFFEEAQEUUKcDBjvTXF9DyEdGqUpyopKNdS1&#10;Zvb8muvra8r03JZ5uwHjvQPGgylu6KFoLHgRDmg7uZSuxA1GeK5Po0tUDTrLuDi/IE9LNqsVaZph&#10;tI1Vn473cBzJ/GqB1gZXesRRTBRGVEVDnhc0usD1Ye9gxP7BAUhNXqVs8g1BHFIpRVFXuJ6PHySM&#10;J4f4wYBK2UnbsB5ZuW3lkHgDruprRkGMi6JKV4RuQtMoHKlwW6+UMA6u54OpqRsrk+vkTexMsMF6&#10;CrulfiEEjnZusDdO6yVTrdBTtwEYugWHTuf1azvRyrrEcW26aF2XyEYhpXtjcr7bz2bDSXYn7Ras&#10;dt1xRm+76L7RaInEHqT2YLD9P/Ks7OzTn/gEn//sZxmNhkynE1wvINSK0WDMJk1Zp5ktra4Lu2Bg&#10;aqSU7B1NefMjb/KDP/hxjo5CivU1WVnia5vWqcuC/ThmfH+fg+jbmQ4EX/7yn5Gagg984nXSeWXD&#10;fLTG9TySOOrTKQPfQziCPEvZ5GnP4AE0RqM0BEHMxcUFYZjQKMPLL72K70XM83eoK01RKF55+AE2&#10;jmU6G2X75urMyuuaFuQIZYNIUGrr6QSyquwlw1obUNavKdpFqbr1kCmgbgBTW1DZMnNNd37RhpvQ&#10;YyR7fKS3ZQV3fHIdIAzDcMc759z4hxC4ntsvKnSSwG2K7RZUfuP7gzBdENG2o3PbfSgwtd6+H/ow&#10;mJ2FEdFynH1NoujPLQDH6YKQDMZswVb3ervHtJ5ZezspJZ4fEkb2tdnAG/t+Go4iINoustyQTXfP&#10;Y/oE4V7u2nptrYS1oSpL6y1v2sWd1vfYyaq1NiitUI1qZbA1qvVFgpXNh2HI9WqObEI8ZRUIrnRQ&#10;WlOWOVVV47qSG4JXbdlH0TQIpaibwG4vDhiBFyjCIOTweMrJ3X0ODidI6VBXUNUST94jDgvSpcMy&#10;3SAcG0ZVFrZX03Ulda1J88rK1b2UstC4s4IwCBmORhweHqCamqfvP+b60mWzOaRRJa4Xgre2bKaT&#10;QdMgY4PxKho3ZVFmfOEv/hDXdVlW77FunmPqEzwvQanSKtm1jzZwdTFHCEG6LqgyRZ6WzGdLDvZi&#10;oiikqRfM5zNefekNq2CZHBPHCTISGKP51V//FfOzP3ELDG/HN++4BYW345t+/Ef/9U+azSa1E3ch&#10;KKuKZ8+eteDE9tZVVYkjHJI4YTwZ48VwdXUFWB+ITbCMiKLI+kc8r5cweb5PmdtJbaMUQitW+aqd&#10;AFmZl+upftZWVzWu5/S+wqZpCD3bo1dmFW+99RbpxnoTC21L45VjqOoKt528qqJut7uy7JCyXsW8&#10;yFmtVnzHt34Lp6fPuDyzJfGDJGbkD5GB9UwuUusBbJT1riSJTVot0xa0LlMbRhB7rWzJIUtTrufX&#10;eL5HubCeqXxj0+WUaFjM55xePuH09BRpNuzt77M32cd1XcCQpilXV1d2pbhZ21Vu6VkvimvBj9IK&#10;4Qg8z8p7bcjNGbWqbAVHXXJxcYFqFPP5dcukSFzp4/s+QRCwtzclkDHj8Zjj/TtMp1OSJCZNU1xW&#10;lkmNhvi+j+dLJtMJiQ5tYItrGYKnV4pBkvD+e0+RUtI0lnmxiaeSYTQFUdtjKe02qKah0QWqUbj+&#10;DpOy1WBuQdSOFM9O3rRFAO1otJ306zYivku57GYzvrDsrANI10Vrm8in0WRZhidNe576PfvTeass&#10;09L6kHBuTM778ZdOm+z2t+TDjqpQ2Pl7+xibdMnF+QXF9SUCu/BRVRXjyR4f/ehHeemDiuVywcXs&#10;mizPiLDpgYEqEUIwPZrwHR/7GJeXl7z7zrs0ecbFxQVC2snvarVkMp6ANjx85SHf+73fx3Q65bf/&#10;8PcZJAkPjl8lCIKe4XGlQ1VVpFmKEJAWGVVVU7bnthsGuJ7b75ta2TRFp8g5Pjpms9nw8OFDHp2f&#10;k6Ypi/mc8WRipaAt8JCuRLfyv6pNvxTKyh+FsmyW7hgx6fTSSmM0KMtKOS0obNpqgz51Vuk2abMN&#10;mGlZpz61tmWxdBsQVDWqBzVbv55GKfu48/m8Z3q7c7A/uh3Af4El3AWVnu/Z65wtcOwAoxAC3w++&#10;7voOGCIEgd9WorRpsV34Sgcc7eLdtvvQspniBntpgZ8FkNsCe/uvUc32MXY8hTah1e3P/+6ynmFt&#10;91cYBO35LbZk+o7/sFFNf33v2zX0gU4Ib7vvu3AnY1NVtVbYnkPV/q1bj64FYJ7nkpWFTQht6vY5&#10;7XeLUjVaG7JscwOgWglsY3sylaKsyt7DVzcNeZHjei7jaWy9x45AKU1Z1m3HoIfWBs/3SEhYb2Zo&#10;bZDSJQh8PC/EdT2qxifNMpSpLdjN1hwdHTEejxBCcPr8lMuLSzaryO5raRcFKs8jDK36o25qJpMJ&#10;wnFYrVas1iuePXtmg9ja72jP963s23Wpq5qmtj7L4ShBG81gMLAeeqFZrVbMZh7D4ZAksQqZw8ND&#10;m4LqOFzPr1k/X+J5Ho2o+eX/+RfNz//7f/8WGN6Ob8pxCwpvxzf1+Hf/sx8xeZpR5hWu4xL4gZUH&#10;ZkUfECCEwAttyfdwPGQ4HpKMhxjts1hdU+aKQTK03rayRBhoqsZ+ueMRBUNKCUUGi3YynzW5Db4Q&#10;HsK4lKWVpdVNY/ulpIM2inWaWhmOU9hYbR/efu+rDMJ9pPQo64ayqMCTNmZfeKgGyrzien6NKW1U&#10;eFEWbXecldhki1dYzTJmZ3OEcnGMIAwDHM8likKquqQsc+LBHtJzqRuNdD2Goz2aBqqiRDpD6krS&#10;1DV+BDgeV/MFtdIMvIrhYIgnWi9dVbLeFJQlBMGQZDBAC8FsYcHxMKkpdc18kSGEgycHLZgLsUEn&#10;upWtZiwWK1IqfDlgbwTreYExNXGScD2f8f57zyjLog1MkDRlg9EGR9gQnYOD/bZLawGhYZM7lGqf&#10;elWQ5QWL9JrJaJ/haISANiWxYb3eIN2Auqk5HB5T+RWX4pLNao2jFL4QXM9OOTo6Yr3WxHGC1hW1&#10;FgRhgnA1CIkrDY1z05MH3cTbzh636rebc5Nu8uq1TK5xTA8fDV0HnJ3LK9MgHMfKKY22E0fd2GTS&#10;UuEYcIWDbmV09gk6RsYuLnTplv1mthaxG56zXf9Yt507APOFmwHwh7/1T1jM5wykwzTwCY3Ga2qa&#10;1QIpRsSNZjROeDAd4vsB49Any3Mu33/M1dUVxwcHPHn3Xf7Fn/4pdV2zP54yn89xytougDiCL33p&#10;q5hA8Mdf/lekxYYHDx7wgZfuM7uakeydMB5FeK5LXddoo6lrn9ATLTjcIFqQ1DQK7XpIT6IQVKrC&#10;KMNkOOH0fEa6eo/XH9wnDmM+/KE3+dyf/ilGCQbREBy3ndgLmzIp7eJM1aJmabrj1oaZtAeyatMp&#10;u79FCxqcltVq+iPegbWubsAGDdWqstJIVA8OTcsa20Pt2eczbX9dm0DbgRqt23RabdpKBdWmz7ae&#10;PVXcAJQdmOm8gErZzzGjNMbUPUDZVkp0QTJ83RDYhYwesO0Ux3dMYuT5N1hI2XdkOm1Ii8tWeu30&#10;VSSiA6YtuynlFqhu5bPQNMr26UnZM6lbthPKctPfHuj34Rb0ejuvaMsmOi2adoxrfbdO9/i2uFD3&#10;wLJ7LLs93b4GK+ltdqo2DNvjYCWyoj9+u/Lt3XqMgnV7ewv26jaYpjG2ZH6yb/22ZX2Nfwmzy/fJ&#10;84J44DPxA5LFEVprAm9EFMe40oK01fqI2eySxeopgR+Qlwsmwwmj6C7rzYb5xZIq9RgP7lOWFcrM&#10;LCiWJW7gEYYxE3dIoyq0m3Ox/guWywVOnJHpgnVZUGqNFBvWq4LBSNjFrjrBDz2O9+/heT7nz6+o&#10;UkjCMcPBgCxdk27WqNohTnwcxyPLCvLSpkobQvYPBiTJEJeIv/33f8r8yi/+2i0wvB3fdOMWFN6O&#10;b9rx4z/7HaZpmj7tM4ojpPQpioI8L/vJgJSyTyr0A5tymaeZ/XLNCyqnwnFjWyb9PMXzXOIoIUli&#10;Qj+hC07IsozVwso3p0eR9Qqu1nYSE4S2pDoIiOMYYyyz2AHTzXLFarnCQTKbzbh75OO6Lk3XQeZ5&#10;+L6PUjaBdDWbcz2f4yOJ4tj6M7RGui7Pnp3yuc99jjRN2awXNtDG1CRJQmCsD+bwwKaAjicHBIGP&#10;wH75Nm2CqVGaPM9Y57bvbv9oj8lkYj2WrstwOCKKIkKZAAKvtt4VI23tBWLNcrlks17TNA2bVUpZ&#10;FhxMDJ7vMx1F7VFq0G3suhACpS37GgYhWmuqqsD3fQbDMePRCNcVPH/+nCzLGAwGaGOTT9frNVVV&#10;tavbY+LIMoN5WjOfz2kKO5GSIkYA+9MjRqMRWZYTRSGuZxnj6d4EIQTXV6eoRjEYDLi6ukKXNvX0&#10;8vLSejHdgOl0StkCUoSNdPd8u90i8LETvBfld7KVtekt+yF2WJF20ptXNhVXO11Bt9PKRu1EO3Bc&#10;m76o7QTczkXthNJ6dmzQik1otDJKe5MtQ2lHKxft002xUO/rvJA3L7hRGfDCT4Df/M3f5Pz8nO/8&#10;1m/B93zA+qgsY99wePc+URwjXRdXunjYFX9bPJ/yu7/zO7z1ta+xWNsU0XEytD2bWWHP/+UGrWFd&#10;W9YyTGC5XPLhD77B3t4+m/UaRwgGw4FlZVp5p+u6lFWF53oWuHQq3vY1NUpZCWCp+NSnPsWvP31K&#10;lmU8f35GGIbcefU1JpMJtOediQeW8XZa+a0QqDbxsz9egOxY4W6vO21abcdWabv/nJaBrY0FCEJY&#10;8GCEbkF4B+I7WrldfOgf2f5s6u75umPDlhWkZSf/CtBo2kqUXXbrZsIsN0Dj9l8rk2yBT592e6Or&#10;s/XU7Uo0d58fyLK0fzk3/YQWgHmu21/e+Qi36aD2M+ZGfYTg62Sw3e/dc9rvAc8CUOn0ssluAaX7&#10;rrAdo/Rg76Y3026Hi/UMCyHa+gm74CNF13O4BZg3PJLtulEURj3L2DOn7eeGVlu/74238s7+Ud6o&#10;vTDAGE2tBBhDUa9ZrVYILyXdbFislm1nqSAIfKIwIUkSXn/52xEChoMDu/ilWra/th52I9YYbTg7&#10;f4QjJSfHdyiKgqODu5RVievcw3VdsvKUy8tLyvrSfv+Fgd3P2iHPM66urqzPW2uyzEpjx+MRJnMp&#10;qxK/cphMJgyiO1axUTekm5THjx9RlhV3jg/xfI+8LPE8j+FwwHg8IU5imsbH9RuiKML1hgxHQ5Al&#10;xmj29vf52Z//CfOrv/zrt8DwdnxTjVtQeDu+Kcd3//gDU5cNJA6u4+GFHrIqaarCdsBpgVICbRqM&#10;qXE9CY6DI3MapUjTDUrVuJ4tEk6zGUVeUKuMWMQ4UiMcBY4mjBWjiaSsCxbrDXVdEyRTmrrg+vqa&#10;8WrM4cmJZQ6lXdEua40qS5IoQLoeBkndaKqiwhiHi/NLXM+jETYFznU8jBZ2Qrxak21ypLCrwEVe&#10;IqWLMY1NpnMEs3lqAwdqw+nZjOvlnKOjI4Z6wN7elMl4TF1VDKIYx3GIZcxVdcFmtqBYbqgqqFNF&#10;YTI8zyMaJJRFTR1bRtGPIlzfx5XWm+RHEZ4fITxJkedUxmU2X7NuJ/FGLzGuw9HxfaYHU0bJEAy4&#10;ToQQDka1syyjKauKXMac1edk63OqXCNiF9NIBuGIyaAkDhPry2snYU3T4EqXsqrJ8jMGcUSWZxT5&#10;Eq0N6419HRib4vj0/DGOI20VgesySGKiKOLgYI8gCHCV5p1332UQR8SJz+X6it/4rf+Tpq75937m&#10;Z/B9wfPZY7K8IUkSZhcLnj57hutFVlbsW9mmIyWudHuA1knkLEO9M0kVOxI6x+mZEmTHQNlJp2zT&#10;JqmxstgwQWMnj03dsM7XpGmG1IaoDgmbCOlY/xGIGxPh3mPYSwNhO8sU28l297O7PVu54fYenRvR&#10;js38ksdvP+Yo8nj48CF5XbNWisO9PTw0ptzgeOA5AULbUKPH77zF8/efAPD221c8erSmHAWoXLG4&#10;njOZNMjKgrGOZdKBJopijDC8O6/5dmefO8evsZ4/oypzStexdS+qwWiN50p8VxKGAWVVolpfK9Kn&#10;UoK81hQN1JsNvpR8+5tv8tk/+iwuPqdPnvD6hz7EeJAwShKqLEMGiU0KxUqkPenTKEXZcn1214kt&#10;w/vC51QnC3aEwWBTKA2GwA36W9j7dXUBHbXo3ADqNxydBrxA3jhGL/7+YkXFi9cbmr/0eqD3wO1e&#10;t3ubWm1BZdd/ua2B6O9oJbU7oLK73t1hzzp5pWplssbYECDdAcmdKoUuqbQLK+kBb8eytedxt/2d&#10;z9TuUrsoA1gQ3r0nu/fHDmN5U94q+yqIblEn8Jz2MZ2WjbSgzPYayvZ9viuNtY8t20WjougYRQs4&#10;pfR6MKqNTScW3akgtu+8lmjFlEd2m6V93VK23lmnJHcz0uKU66sLrucXOI7DweSQZJAwSo4ZDIds&#10;yqWV0Q4DhmOHIjXUTc14MuDO3SmqDSsT2iVOEg737+BKl/ol+x1Vm3MGScJyFfPWW4qra5fBYEAQ&#10;JpRlgQwWVGXF9fJdVus1q1XDnTt3uD/4mC2zzy85P0vYpFfcPT5kMniZsix5/Og9iqJgf3RCFEUc&#10;Ht6jrmomXsN0OsWR0vpllYvvB3jhmqaxi3GYgqrMcYzicD9B1TH/4H/5T83f++n//hYY3o5vmnEL&#10;Cm/HN9345F8/NMPRiDhJ8DzLxEnp9x1leZ7jtOltNjWztLUL7aSkLEvqqqRRCq8NXNCmZjQecXzy&#10;kLt37rBcLm08t3YJw5Dx0PrO0nUJAs6eXzAcDdAtsxO2XgfpO9R1jaGhLEqMtpNVVSviJEGYnMEg&#10;QRWW3UwrK5PsVtfTNCXLMuI4JggCNss1aZoyGkWEYcjB8RFhGFKWBXEco5qCzWaNNoUtZ28y6qYm&#10;ryqKoiAIaiujCtzec+VKl1ooHCnxHR/Ps3Hk6/WGwFszGo1INyn+1PpEuklS4AcYp7H9i43k/Pwc&#10;1/OIsMBhkCTEcYzneziO7P0jvu/jOm4LVjR+XVMWi95r5LouZVnabitpJ4mDwYCL83Ma1eB6nt1W&#10;z6eqK65mM7x7d8mznNUqJQwjqqpqPSt2kuZ7IVVV4fuWJfVaz0tV2hJ6qpqPvPkmVVnw6NEj0tR6&#10;Uuuy4Ctf/SqvPnyNP/7jPybNal5//XWePDrl85//Aq4f2gCaILBMUScR22EBEbsBHu6NkI4OtPlC&#10;Wlmd6/RBSFJKJHbSeGf/hA+/+SaDlwb4nk9jFGma8v77T62nU1uwFCexTZdtEwo91+uZ8U5S109o&#10;HdkzHVJ6ffBHNyHu5W508r/dAJPtaxPY3rAoguVqhet51HluUwF9n6IsmTqOTdVtfbGL2YzFYkGS&#10;JLz88CHvnJdkacaTck0YhSS+Yr1eM5AhcRwzHCREUcSmWtv0Xyk4ODzklVdeIY4iaIZcXV2R55n1&#10;MdU2DVR6XsvO+22yZIPvW+9R97fRtvPvyeMnHBwckMQxTVMTtD6z6XRKFEUURYHXMl5CtCyYtCnA&#10;SnaetRZMm5uguRMFG2Fvp3dkwdBVFoDoytUtEm8fo/vf3r8VBLPFee3z7QC/F0Hgi+NFYCda2eTX&#10;Ab6WEfY878bfN24DBMJe2d9t+8uW+et/dt5K0z0gRm0L+jqWc5tyS+vl7MKWtjLKF0Fhx5RugaW6&#10;wZCqRtF1OYIFu03ToEwLOl9gSC0gVWCa/rm65+kYT2MMFhOaVtYqewmoEDbdVOy85zumsU+PbRcK&#10;pCtb8NeykO0C0653cyt7bcN8nI6JjNvjqCww9Qtb5ZBtmF9f8/TsXaqqIoxCDg4OiIM9yrJg1YZ6&#10;XSzOqKqKw/2cw8NDisy+7pPDOxweHvY+4fFkwvHxMa5j05wHyYAkScirgizPKYqcvf197t17yP7B&#10;PkEY0zQN6/IpFxcXvH9+xfz6mtW64eMf/zj3jt8ADJ6OGSQD3vpahh8EOI61PwhH8PLDl3n40utW&#10;MeEPqcqKYLiH1ppnz04pi5KTwweWfUz/X/be7de2LL/v+ozbvK7rvp29T51z6tJVXdXutkNscFtJ&#10;HGwjSIINERFKnEjBPJAHQAgh8QQPPCBe4B2eEUQKD4QXIELIQYowjh1jd7rd1e66dNe5n31ft3mf&#10;Ywwexlxr713d/AEu7yHt2nX2WmuuueYcc67fd3y/v+83fL8bndAJQdfXCCHouo6jowfsz/b5b//B&#10;f+7/g9/8r+6B4f34MzHuQeH9+DM1fus//ku+qipknJMkKULowJwoi1IGrSOK4mJnIW+ioa9EBnlR&#10;VRV0fU9vN0E24wukBnzBfC/n27/0IU+ePOGzz37IarVilE+YTCYYnfPnfv4Ry2UJHl4+veD73/8+&#10;b04viTS0dYHEMo5noQ9HSNq2Z3G9YjadomVMsV6h1QhQOFexWq7wWoYwegtVVeOdIM/GJFJT1zXr&#10;1Zq6qZlMp4ynY5I89FE1wHVVsSkrkIo0z2isR3aOV69PiaKYNE4RrSVSEc31kv00Y/TkbYqi4GoV&#10;GL4kCZELGkkkg7yqKEpSVTIaT7AOojgKxZP35PkIJSsUE/6Fn/8XOTt9xdOnTzk6PGA0GlE2NaJQ&#10;9K1mf38f1wmariUZZYHx6zokkq51LK7XNHWHVhHL6wUXFxe0bcnBwQHz+ZSmblltVkynU5I0oyhL&#10;6jZkGLZ1T1k0NE1HmuX0vmW5WSC1JBIxUvWM9jOmIqeqauKoQUZQNjW+8Tx59DXSmeHNj55ysX6D&#10;yDyx0uxlD/j0+Q95671HtLrldHnG2/IJb33wmIviirruuV5ch0UHYKhAYZAAOk9gO4aHbgrLL7E1&#10;XShUrQxGE7vesdbR9T0/8963eP/DDwKAjCJwLZ3t+PEXn/Ld730PL/sdyAxyuJCHtwV/eogC2fZV&#10;bQvQHSgdgNKW4Qw/Zgcq1fDcrTxVDqyniULEycmjE77zve8z2ZtT9x1OSpxWLMuCeJRxtbgkz3O6&#10;PsiVX52+4XK15N13vsbJu1/jX/mNt/kf//7f5zB+gFKKxFrOzs6QLgRjH548QEnFNIZpUZD6nqOj&#10;B7TRiCgekckWESWsVyuqLhT4WmuWRUmaJNSrgt7BaLYXen29IkoiynVNWbUcRoYkiXj5xY842J9z&#10;/uI5STzDuRZ8TxxJvGtpm4I0zWi7bpC3hUUFqy1t12EQaKUHd1J2CzxiyGe0+EF6GtwR5cD8KKd2&#10;QDwADndLsijwiDBvxHB+0Tv2K7Bb9g6ACpkYw+QatnFbNitu/8YjvWLbE3inWt7KYregjBv55g1b&#10;JZFK7ICZHCSSW3AlpQxxCbeB6nbui63c8y7QvGOEQ7iGvjz8rScE26ob99DboG4LPO8G2G+fE/5t&#10;/RY8uluGLjev73vLtidzJ40d5LPBKKi6AapbIxhrgyHQcF6sDxEoOxb1FsAVQgwMqBgWy8L8EIRr&#10;eHsOg1msREg/xA8FcBjrPwntCVG4rp1qUVJRdhdcXFzg+gUKj/JjEq3oKssPf/Ap528asjSjUqdE&#10;xlAVGy7On9GGLgL6ZkOaCZqqp6nW7O8d4fqOdV0xynOcq7G2IZI1n37xMetNzUcffsRk+pgsTelt&#10;cP6d6xTlMk7PP2a9WJMkI+piRV2EqAsVhR7Tru5ZL9YcPhpRFAU//7O/yIMHD8iyESCCiZMQlK7g&#10;5Ys3NN01JorQkaeqaqr2nL7vSLNwr+rWJVVZIfrgAF0uLccP3uYf/C//k//Nf+tv3QPD+/GVH/eg&#10;8H78mRn/7n/4l/1sPiGOY16dLyjKEmdDkTQezcjynCiKyLKMxWK5K3qNMTs30Kqq6XtLmiekaYLz&#10;JX3Xk2UZh4eHZGk29D60wY7chZ4bJUP+3t78AUdHh1y+E3piOvt9ImPwPlh8qzi4ZDZtRVMH1jIy&#10;EUnwhcD2oWeQzga3OddTFAVRmpJlOb3pKIsCORTgoc/wJqNuu4I7noxxC0uabl3gQnFipGKU5zRd&#10;MMSx1hJFhsP5EbPZjPX5isX1NReLp3Rdh+y28swOhCDPcw7298mj0S7ryxOKXfoeP7jpoQRJHHN4&#10;eBjypIymLEvKdUNZlnzw7lHYdy93+YrbFXA9sHYnD0/QCj7/0efUdU2SJIzGSegR0YbJeIwXfsfg&#10;NE1N0wYQVVWhF9ELMcgnxaBO3boLBic84S3GGOqmoqpr8jRhNBph+57z83OWyxV5npPnCV3X4wYX&#10;zY9/8AO01qRpyg8/+QRjcubzOXGcI59JOvuT0r1t4emc2zEsOzOJW4wLgLSh+HaiH1wrg7FRrx26&#10;7dBmu5jxJdZgAGqd73cyu667VQwTisne2kGCeXsfh4YmAbZ3N1ECA9sRgGNwi03TbNic2EnitNE7&#10;0Difz5lMQhaatZZIm0Ga51mvN0SR3jkrrtcbVqsV+/v7nJwcs9ls+OzzlxwcHFA1G5RWzOOEpmlI&#10;fQCh61XoNVQ+vFe7uEJKwcXFJavVmvdO0kGiG65/o8NXYdd1rFcryja49zqhQ9/W8FjbNnjnePPm&#10;jOOTE7I8Z897NleXfPDBB1RlxdHRzK5v0AAAIABJREFUEVVVkeU5cjQOzrTb4r23u+MrpUSLUMB7&#10;73fsm3PBadZ7j5dgrdghmp0s1nnwFnfr/GzZKLxHSrU9m7ckhOy2H+Dm8NrhabdB4R2AuIV9w/8H&#10;I5PtfPiy4DWMftjMlkWGIS4FQHjart/1yfntHCUwzEop+i8xl9td2pmw7IyObqHSW6hPRtGtP/0U&#10;4ChucOYNY3lLwzv09d2+Lm6AomdQkd4Bk7f7KYet7tjBrUx1ZwxDc+f1N6DR7QDyHXbzDusIfdcN&#10;j7P7jgkOpezkr1u32eBuGh7rrYW+p2/KwIz6IVtRdURxBLoM141VRGmEkoarqyvWiwXr1RrbS+q6&#10;Ip5HIVplcC5tKk9TN3T15ywWS5I49NjXVei1Los2sITZGO89Z2c/5NmzZyBMyOdNmpATW4VjtWmf&#10;Dq0QK5qmZTyOuLi44PXzP0ApxdE8Bx8cwDebDdP0fR4+POHk+GRgqQfZLUHtc3V1xZs3b7C+Y743&#10;3/kIHOzvk+U5Wmacn59T1yEPVRuDd4PjcRQxPTzkH//OP/a/9hd/7R4Y3o+v9LgHhffjz8T4jb/9&#10;De+FoxeWsq94+eZpCIdPcsajMSoSKO2JYsVolNB2FUpKlA4r3lJY+q7Gu5rxOCOKpqRxhiAYUqSJ&#10;RzHl7HVFVV6xWpW0Xcf1+QJrL+j7ADDjOGcymTDLYjaLBZmJOdjfJ8rGXF9f01YtsYowKsbomEhb&#10;bOfZNE2IzHCCoqiIh2iEAJBS4iRDKUltPcILhA9mBEcPjujajiiLKesSt/bh+VojpODw6Ci4ptYF&#10;XdehtUSplHpZIFKFlo40Sjjan1EUG7rrJVr0PBgnUC5oBytwV0e4uqarO7qmY3IwYzKekJhsiJyw&#10;gKMol5ydnVO2S9q2wbp+Z85SlhWRSnnvvfdAaoQymEizrcA8YHSQR07NDKkkbVMOMRN77O/t0XYl&#10;r16+ZL1eEccREzXBGIM0hqapEVpilObk4C0A1uUagaCjxwuPk5ZxnpOMNVEc4fsW2bmQ7acVbz0+&#10;YjqZ8Dv/9I+IomCek0wSZGzwlaWtA4D9/MXngSVLJV5ZNu0V1arCmBiZQuYnd5gQ5+4WfbfZiW3x&#10;d3sIF/IFnWwGUBiiSzrlECoYaShjEFIFh0MEQkmUkZhYI7S5A/i2LA2E3TJC7YDETe/VjYGFuh05&#10;EYIUcNLSyyCtLIecta7rB/YnMJHbnLsTqcmmEx6//wGvXr+mby1Nb0mEIo5iyt6SaEPnejZdhxxN&#10;2X/8mD6d8cXLl5yuX3HdXNAuFownY2S5YloueTg75NGjR6zXK05Pzzh9c0V8cIBMNK4peLF6E0Cs&#10;PiJNU0oMWHBNyI7sLBS9p+w8nVD0DpwXCAdN3bAoaoSQzKdTTJ5jbcfDt99GK4jGOcumZjqbIqYj&#10;RKxo6Km6EiGSsK0+GDnZQT4ovMXZEDWhhUYBnbc37LEUu4Bz50LnoJQebB+ewrYPbjudBlAxsHrg&#10;w8KXGICUl0M8zZeYtJ+O7e7QgLfBIW5rrnLzpNvAM8TxsGOJtwscQXoMWhu8GBjwbayG98je44cF&#10;qh0uHRguAO/CtSLkwFIOjJjYfdotANyiNu78HT/svvdf2vef8pnFzXV3+1oYUPatQ+fvvs8AzG6z&#10;mLelqgD2rgPMDpR6f/v/b//ttoQ2MJRbBtlai7VfBqZikLZ2AxjvhznUB4bQdUGi7zW9tfRW0Hc9&#10;Tnboiab3G3rb43xgtjNjmYxPaJvwGS4X5wghMNpgjCYRPbWssdZydX7J3p5jtVzSVMFIbLW6Jk0z&#10;xuMM7z2JGFOuPG1f8smffEGUXIZeyTZEZpi0RxtNV0doMSGNDcJZrq6/x3K14qV/gvOey4tTHj9+&#10;jPARwse0taVYVUTJEIliQsTTujxnU12Sjg2TuSZKW9AWKTOiyLBeXnNx+ZxyXTGZTMhMTlGU0Hli&#10;FbM3SzDG8PnTP/Zfe/tb98Dwfnxlxz0ovB9f+fG3/u6/5BfVNU3dkLscozXz+ZzRaMRkPCfNUoxK&#10;AugwJnwpZDlN01BWa9qmHbLegumAEII0y5DDKmL4fq+4uryk2ISVS6VC3xQEJm8g3qiql1RVjbJt&#10;YL90MsiGQpW9dQiVOCbjMUmc0jQ162UVjDCGFc4Q2ttjVEIymMcUZUlbNwgZgoyvL86pioL5fM7J&#10;8UlwUB2lJGmCE5qXL1/ueuHS2DCbz9EaqroO0k3nKK5XnJ2fM4typJQ8ePCAd999h3/6u3/A1dUl&#10;67IIuV5dR9/3NE2QlXZdF9hKo8GHfMG+71kulzx//owXb75gsVhw9OCAw8NDDg8PWS1X4XP6wTHT&#10;+6HfU6EYQrPVYILiBH0f2Kz5bM7x0R6PHj/m9M1zXr58yeXFBePx+CaEWymMiRBah2iK8ZiqrvEe&#10;tNEgQj6l9zacNxGK8bptWa3XXF9eMplMMVpT1w1NUzOZjJlOp3jnKKsSCPu9XK1o65b9/X0m4zlC&#10;CEajEaPRiKpqQq+kC/LRbbEppce5G1ZnKzMLNegNR7gtfoULjoVWhkLRMrgY2lD0mShCDQAMthyf&#10;GPolDdL4W8X2TWG8LbKbth36HcO7bvdgy/7Y3u6Yo9sky7Z3ME1Db1DbdsOiSuhZ3Do1TuKU0WhM&#10;mqY0dc0oDj1O3kPTtiSxCqC/CmB3bz/kir169Yrnz5/z9OlTTs9OOXnrEd/8mZ/h3bfe5hs/8w10&#10;41iuljz94gvG4zH/7Af/nN//vd/H2JiyLNlMJxw9eMAnn3zC8fExtmuRUmL7lrZpd0Df2h5EyHCz&#10;1uKFZrPZDJLphLprmEwm7B3uM5mM+flvfURZVvz4zSvG4zHiYJ9Xr15x0YYDk6Yhp010niROKFVL&#10;27UkUpPnOZkOvYZ1E3qJnRrOtA7M7s78Z5gfN0YzA3M1yCnlcJK2jFE4pkOkC5Jtbp3AhZ5UxA6w&#10;3M7c242dmvIu8JFs5c8/pT4W2zns8La/Q+Ztw+v7xm43fGcTDoG3d3sIA8C6yQncLmLcZsB/EhRu&#10;QfHNm4sv7au/i+3ugMQtsNq+//ZYCkGQagq/2+ad47a9Jr60ivPlf8tb+yLusJa392X797tMpvdb&#10;UDgsDDmHGJgx790ubze8oh/2b4g48eG+ql03MIfBZMULzeL6muv15e5+Vdc1Vd1SVSVSGA72D8Cb&#10;cD0ezjBD763WYS4Ed+oQrWSM5vj4GCE8r1694sWLZ6zXG5LkEXv7e+RqSp7nILeOv2GO6sGdWcbB&#10;XEorzXQypa5rrq+vqaqa9XrNxeIFaZIwHo959OgRURRxeXHBenkdFjdNkGGrOBi3rat1UFJ0sFgs&#10;6KqLcI+XDV3Xs15u6NqOLMvI8pxWCYoiqHnk8J1TVRVd0/Ldj3/P/9zPfPseGN6Pr+S4B4X34ys9&#10;/sv/+rf8arnCnwXJJ7EkNikffONxkI8RcsrquhmYt4hxbBAioiwcJo6QMmFvHmRgFxenCCnIcjWY&#10;DgSLets1SKVoa0VdOUCClTgnsX1KFOUAVLagqTyuWDOdTjFxxuqyxC3aEF1gJE3RoCIZzFViSdc2&#10;KAk6Mhhl0FrQlHYoBgenPx96RrLBLTRWIT9wubjm+vqKvXWIjFCRQirB+uyC4uKCuqqQ0ym1d1yd&#10;XjKajdHaEKURQnpMmhDnKVZZVsWKvqzIu4xvvfcQt7nAvtzQdS2uraFr8Z0jVhFaGiTbXjINtsH7&#10;Du9blHIkkSLSAi0lxXrNVgcXRTlZNkGpBCEMShnQAuW3xhqOtmlAWbywxGnEbG+K7Ss2mxXL1RJr&#10;O6QWJGlC3bdDhEaIslDGDFEgqxARslyQpRlmFAejgkiS5hlxEtP1lvWmZrHcsLiucM5wdrqkqmrS&#10;fILQEV5oWtvSO4mJc3TvQCmavqHua+J+SZqlvP3uA/YPDnj+7AuePXuGsrPBYv9WTbyrnIdidOck&#10;KW49PIBIFW7dUvZDISxBSmynUFaGx4deI+eHQlKAVKCNQsbRTbEbGsaGNw9F8CjKh8e27MNNHAEC&#10;XC92LFB4vRiAxcDQCIfSgkQGGd8uF27Idhsx4fD4BCsNrZe0wtB4B3WP05A4SXG5pKzqAAh6xeZs&#10;ybM311xeFrx+8RmHR0f85W99yPvvv8ubHz/ldz/7Puv1migyTOdzmqXgzz064d3pr/KdTz/h888+&#10;59K1vDp9ydH+E5buEt+3pFnKNE9xKsYhWTWW1gmslxSDjNT2gk1R0ViPFoouSvi9P/6Yv/nrf5Uk&#10;zXh99pKjoyPe3p/x5vUbyq7hd7/3Xd6ULUmSkGVT0jQlN0Gu7ZRiU2yYxBlPnqRk85zOWoqqpSha&#10;Fpv10MvodrJfKSV6Z64UDbLvALalCPJtJQZzJhOer4acOyV0AOVsIxZkMCmR21klhu3In7iHbsHj&#10;TkoqbudPbpGi/9JrgmOw35q0bCWk+Bvp6i32bDsXt9mGWxC8lZxKJ+6iJ89OSnuzOHGzD2rXs/uT&#10;46eC3y8/Z+ip3ILlm+tkAJ7y1nESN9sU/oY1vX29crP2Ej6P/9L+/f/tzxYcwp1jvI0c8V6ipB+u&#10;xXD85BB9MQhYw8uGebFdtPHtPMwD06KVomXBurvk6fk/Y7MpENEK7z1lvQm9uuScnBwzyh6Qpim/&#10;8P5fI45jjJHDYmk77FcApVIFYNz3DVk8IYljosjw1uPgsl0XwYUbMQKg6S1N0yCiBmM0m7Ji05aM&#10;/Qyk4vTNKaenlzR1idYpDw7f4Wtfe59Hbx2Ehbkmpe97lBBYLE1TBaM3G3qnO7/BxI7OV7w6+xGR&#10;WIVjZWcgBMIppEjxtmNxeUmkFUpIjC7ZrF5Srq6wziHdAUop/o//8x/6v/Kv/o17YHg/vnLjHhTe&#10;j6/s+Nv/3l/w3nseP3mCjR1t29INvTzT6Sz0ZrSh2I0nMeOBOYyjeNfDIgYDjyQJTOH14iLI4fQe&#10;Hk9TlyyXS7omMAgKQmFqEjbFhufP34SV1Xi0c5PzHvI8DwYxKE7PTmkdTMYTjIkDS+MGBsiFL8sk&#10;iUmSlK4JBgxBniUCs1LX6CgOvXQyuIReXl5ijGFvPqdpgsNa0zTUdU1dVbx+/RoEHB8f88EHH/Di&#10;5Qv+4A/+gL1yn7ffeRspBNb7nQNmFIUiVMQJJorYyw0P33qLRVex2WyoTUwURRhjmM2mzGezW2Yk&#10;iq73lGVgENM0JU0zDg4ke3t7vHnzhvW65OTkZGBwx0NfoN7JDQOyCcek6zqqtmKzXrNerVivViyX&#10;F9R1zeL6nK7r2Z/NMcZQthV919H1EA3RGV3X0zZN2E5VUdc1mcs5evCAfJrvsiKXyyUQZLh+NiVN&#10;s8GNMPTpLBYLmrrZ6tHQJhiuHB094GvvvTP0/QQr9IODAybTCd3xMWma8Oqppuv6EJvB0G9lQyD1&#10;jcPgXckYu8L8pvj0A7sRjD1uAr63odw3DE8obuXQ2+fNjRNhYALdrZ4sMdS8Ayh0Hue2BX1gYNSQ&#10;z7bt89wF6rFlb4L8dAsaBTeRGkpKfOk5PDxitVrTdT0bG4pEqyDNAsv45s0bzHAuzs7O2GzWnF/X&#10;LBYLDo+O+OVf/mUSafj444958+OnYYFDK8pi60goqbuOx48es7+3x/Jgwaenr5hOpqzXa6qqwrah&#10;F7U7mGOiiEkeXHvbsoSBsW7blrJqKcuSrg/uw5KWy/6S//0f/SM+/PBDYnqeP39OqyUPBkk2eOI4&#10;MLaCwL4czQ7C55Rylx26leFppbBJAI1V12KtpSrD/OyH4jY24RrLstFw7ANr1jRrik1BWSxomobI&#10;BAYoNhFRHGFUYNyNDkY/Skc7Ft4PQGLbhwo3IO3GvfJu1MLWKXebvbd7TModm+wHKk4phRzkoFsG&#10;T0l9i81iR9tt77vbfbgDUW+0nD+F0LzLdPpb4PG2dPQ2cPzSBn7isRs59Q0buXvO9hrdvqUQd97/&#10;pwHPL4PELwO9myf+5Of7iafIGzZSqsAYesLCoI4ihGRnfBPOw8AyDoZCfR/y+SSwXCy4WL5ktVoR&#10;xzFCSL7z/T8M32t9jQeSaM56vSZPF3z00UfEUUwSJ+goqAZCdItEyBuGt6qDnHT/YJ/jh3ukaYbU&#10;jsuLC5z3nF9c0DZB/p2Np3RdR1FcgYfGLgm96paLiwuurq5wznF4eMiTJ0949/iXePLkCbNZGvq4&#10;Nxl4TxT5cH3q0HPf+eBwapsUATQOmqbBuuC2rRxMJhPyJMMDVVGwXK3Yn02DG3Yac35+TlV6ptMJ&#10;kQyZv947/vv/4b/zv/V3//17YHg/vlLjHhTej6/k+E//i3/bF0XB5eUle3t7JFnMcrWgIQSOCx0C&#10;qpM0sIJ5OmV/b4/JeB7ACKHQwfcsFkvaZoOQgr15kHtGszVxHJNEI8pSUW2qsELrNV0/wqiMxWLB&#10;pjzn1as3FJUnzVJk1CF1Qab2kC6ht556Y6m6Lqyo5ppYJ1TdGoDONuB7prMpWZZydbHA2p62C25x&#10;vmuxfY+vaqq6IlJB3qMH4wxtDCYKQC3NUpo2OJIe5nkAn23P8XSO8oLvyX9OU3esFwUHb+UYHcLi&#10;y67hzeIc7x1dEcLDDzc9y+UKaRv2JxlyesB0OkEpjfCCum6IowQv3WDQUeNciNqwrqFrKzarFUop&#10;ys2G+f4x77z9LuPR0VDsKpwL7FcAFnZXLDlvuV5ec3p+yuX5G5bLFW29CaC3qcjyhN52bIoNVV2j&#10;jcbhQ7eVFHgBVVmEvMQmWJBThQB3rSNA0rYeayVJMkXKlJgxo1FObCbgGnJR0LUdRsdBTml7bO/w&#10;XjAZz5hOIvreslq94fLqJXx2xYMHD5hOU07ylOV5RN3UtO2WkQBre7wLBZ+z7oZN8bcK5eG3c2pX&#10;dOP9EF1w8yN20lEJIjBEQgqkEiitsN7DIMkL7NDwfHGrR20LCiUDU3jTU+hdYCq2CxNbtkRINQBT&#10;dUtKN+y5AwgyMaUjptM5P/j4M64Wayb5lDwf0xZrrhYb4kjT9oE5X6xKnp+tWS6XLEpP27X86rc+&#10;pF+W/PDzL6ibmqatAmgbGbq+o62uOTw8hLLn2fPnKJ0yjcYcjA9ZXC9wWUJva5S3UDTUbYc2huPD&#10;Pfb29mhdcB/tPXQOqraj6S1eauquZzSfcnR8zB/+4e/z/PyKSaJomob3vvURR2lGpw1xHBMJjbUO&#10;mY8wkylmOiUSMMr2QGW4ukVFY1DBFXhsxnjnyOcPKIqCy+WC5XJJWVUAZGkwUjo4fmuQUQZr/+vL&#10;V5xeL3j6+kXo0e1D1EaeRoxGI5JhUSdLUrI8I0uPiLbRL4MZlFaBTcT/tIzKmx9EkKmKQWIdwP52&#10;gUAOixJqByi3MmYhxE0ep79xydwaK+0iFqQY+h63brg30HC7D9oFU6KtyPM2C7Yz4mE7L2+unLuy&#10;zFtDBFi1HfZ2ADxh28gAUm9kp1uafxBR3yIFb8ttd9fMbSZTNHcMX29/vtu/b/b87rA+LCAJqcAL&#10;us7SdS1KadI0oRuiUBDbxcOWpqnZFEuqssJqy9RPaRrPF0+fslxvODg85OGD98Jiyccxm8bTu448&#10;z9A5rDdXdKIj2/uQxBiMlCgEWkuE0Hig6yxN29L3gjiaEo1nRMaACHEfdbFhdS15evlP8N4zm/85&#10;pvsZSTJjUazZFOch8smfUlUVfZegYsd8/gEPHz7kw/d+gUePHjHLRyRJDIRMUjOaD/fPIuRVipqu&#10;bamdw7oG0VuU8RgEvfPQl2Rjzzx5l/29fSKV03c9ZRyhZYySLVkWE8UV5cVrug6msxHT5JiqKnE+&#10;fL/+b//oH/pf/2v3jOH9+OqMe1B4P75y4z/5b/6ONw3s7SVcnb0hSRImfsrz5y8obImUAqM1SZKi&#10;pA8gqw4ZZOtViRSSsigCs9iGMHitQuZS39Ws1mtqcU2aZRztH6G1ZjP0JOTpmNmQzfTO22/T94qq&#10;qtgU7c7ZtJ209KvQ+J/nGbPZHLda0rYtq5UNoDMJK/cahUwS5rMZaZbRVB0mMvSNo+s7HALrLJvN&#10;hn7ZM85CDpT3nrquKYoNWhvWQz9UOs2ZTifknSTue+q6DeHCWjOZTOhlCBduu448y0izDOdc2H7f&#10;U1xf8urlS569WmCMoosiTh6eMN7fR2vN6dXV0KsxZzS4uToXzG0eHD1ARYFx6fueOI55/OgR+3t7&#10;RPGINE23gieapiWJO7yKh160wSGUIC1Lk4QkjocC0O56afq+J45iVqtV6BUTsLc3Rzg3sIKBLa2u&#10;W+qmBmA6nRKPM5I0IY5j4iSmbUPuXBalLBdLpIE0zRAEQwalFd4Eox8hQkaW956m3gTH2igC0QUg&#10;GcVEUegtNTosDmiTofptwSt2Bbb3ARRaYXfSL+9/snqUUg+9YIMcUEi8lMhBSna7QN4xPuKWU2gk&#10;7+SW3TDjA2NzGxT6G3fEbRmuI83OJGQXhyBQUofexkAZ4Hdyui3TFEBjv+6ZzWfUTY13jqIsiaKI&#10;ru+JBtOhOA59gG/evOFs2VJVFetGMJlMAfjkk09xi2VYdOhqjDF0XUfTNjgPz549I+1NAEPZDOss&#10;JkuIooh139E0DVkUFABVXWOLAul7hAjXgHOO/hY4COc19DwlacLf+3t/j+rqr/M7v/M7GNdydHSI&#10;nuRY25OmCUmS0lhB3/eMRqMAwkRw6AVCVAhyx4irgUV11iFVmFdWhPkQxREIwTjPyfMRcZIMrq4x&#10;4/GYNIaua1mtziiLgq4N10mWpqG3NooCSMwyJpMJ08nx4L4aVAduyF7c9gLusve47YA7hMc7hjy/&#10;wUnzzuPseoK3oBDC37TW5HlGluXkaWA6+z5cF2VRYp29w0hGUUQcx7vMzNvMpXbiDrC7YSvVLVDK&#10;7jqQ8i4zvjWu+Wl0nmDr0Apb19ibzEAGsfZWTjpIvb/8JfRT0Oed/3P2pwLC7bXofgK13h1ehOtO&#10;eOidY7Mpd/f68XiMkA7wSBnyZHtbcX294NXr51xeXLD/8GBQYcRorTg4OODRo0dcr8/47ne/S1GU&#10;TCYTvDCUZUnTNoxGY05OHvP1r399l9/qvRuOiadtO5bLNcvViqOjhxhj8LDrx2/bjs1mw/X1Na9f&#10;v+ajj77BR+9/RNu2vHx9wcsXL2hlMeToOs4vLvjWh9/m13/j1+nLQ6SUzPJHQdkj1QB+LXVTI11Q&#10;XCiliOKY5Xod1DGuGaJYfJgTKuSPVq3j8OiIdx+8T57nFKuWzXqzuwbKqhy+h0qKokCrLDD9e4f0&#10;vcV5Ncx5y//7R/+P/4U//xfugeH9+EqMe1B4P75S47f+s7/i1+sVVshgMhJL8vmI7HDCH/3Rd7Fo&#10;1l0L1tLnmr7dDEYrmrpYIbxjUxRcnF0xm88QhBy+KB6zXC6p6h6lDIuFJEslL784o9gU9CLkkNn+&#10;OVJKHh095aNvfIP1usX7kN/mnKZrPHEyYbFaUpVrHkURoySiveqRRUlXeZaXK0ZvHZFmGuIxo0lO&#10;kh5gTMSjgyxEXIinvHjxgn4TejAiL4hVhIg0te1II4ProF6sSNMUqpo4yzCRQmpBYyUqS+nLjqvF&#10;iuP9Q77x3tf5wWcfs5emaN8SiZiNbVBSIUTEdDrFlQIlN6wnwZBD6gjVxfQlLBYXdD0cHB4SRxal&#10;WowJlueKFKkUmT/iZKJoHmmcdXzw7td59foVP/zkB2gZ0XWWPM958ljTWYlFg+2IBsONuu7psQha&#10;2nZDLyqyqWFVWjob7MR70TGKpywWC7TMaArorCQxMzI9ZTo31JyTdC2LYkE2yRjNxiAczaaCdMRE&#10;TIPxATFpNuKiuML0OSZN2JtNKbslIhFsxIq6bZB+g1SKNK3RqqYsgmmRnkboOCJKprRtw/llwcwa&#10;sswMPZahYBForJTBbAaQQ0zJjZvg0NM31KK9CK6CaZOFHDQf0TtLYzYIayECrz2RN0QYOtshe4kz&#10;DpUpPEOv2jbUesdMbCVp2yaoUOwLB97d+IJ42BVQARyGIvoGeN6A3V1P1m77HsYa4SW/+C//Er/9&#10;27/NZtPSL1csFgVfn5/QpBNevHhBWaxpMXR2Td2WUJUcvTXjsxfPsdby+vKSrmuZZCOE7RmRMs8m&#10;RFHEcrlk2azwfU9FkKO15ZLeWsrumizNKMo1WZbRywgVxSw6R+YkqwaUNmAkQsVE1DTtGl+VZHmO&#10;mSoaXZE+PuTX/ua/wWaz5ur6ik25BmKSSCCUZSI1aE0uDSMVY9QISQxSok1EXxdIOrSo8bZBqRgd&#10;SzoRoT0Y64g7x9ZIJjUWLSpSkQRgIiM62wERcTxlMtlnMSromwDy8lyTZ4Y4ztFKkeYzknxCnmXB&#10;lVepkI03yJa3IG7LtO1kkNu5CEFWu5VzD7JjtwWMw3y1vR0YvxDwjg8y4jQJi1Kj2Vtoo2m7Antx&#10;wbJ5Ee6vVUXXtaTpmIcPH5JnR2GRYWCcrevpvGdtC+qm4fXrH3F+fo7SLXEcI8UALIUiiZNgIOY9&#10;ShrSNCEy8UCuhzmvjMbjg6RWKWzTEUWGUZySZRnO+eDKqXVYeFLhe0U11W6BJVxHwwKPD7LObRSM&#10;FHKI5BA7ilEKeWNUI4YSzIsBfA+9gsLeMpcJ5zlcQ2boJV+ijKJrAoBt3Es+f/pDLDU/+7M/S6a+&#10;idYa6zQgKeUf8MXlD3m5+b/I9jKq6uc4O1uRyHc4nj8mmyRIJN/5zj/m7OwFJguLlDqyHM9z6uuY&#10;aTbll97/O8z6r+GzjqZrwZcYY2gqzdnZGdXGkqQpSdwihEVhcF2NsxrlBLFyPDreh/43eXv2LjmH&#10;1OtLfvTJ/0xdljw++Ys8ePCAV69e8vaHmo/e/zZ7Zg9zYKnrGuteU5Yl49ERse/YFC2vX71Bpqc8&#10;fOstZKpZlyuW8pxFu8BH38UmPX3zGqkluf0FpK14sP8ODw6OGCfv09Yd6aggSkdcn/0Trq6e0+gf&#10;s8Hglw8pKTkwX2e69w3iUYa2PbI9CQsH+gUIwSdf/L7/+ju/eA8M78ef+nEPCu/HV2b8m//RX/Jt&#10;2+I9xFqHfDAh+eKLL2h8kLXdvX+UAAAgAElEQVR0WEye74ofbTRZlpGnUWDXygrb9zx+/JgkSSiK&#10;jtVqRVGU9H1H0wR30CePn7BYLDhfnHN5dYVXPUeHR0BgKC5en3F6dka9CQzHaLQXdtJ71LAKXhRF&#10;KEgiM+Qf9phR6KVruxbTaXQc7/ZxMpng45bVahX6OZSmdSVdF1aW9dAftJVjtW2HHXIBi2JDWRYY&#10;asaTCYf5Acvlks1yyXe+8x3ee/w2SZLwzW9+EzzUosG6ECtgRb8zpNA6MEHWOsbjEUJpimJD2wfw&#10;oExG04Z9XCwWpMmYLE3RJoRnj0aBESQKxdPDtx7i8Vwvryg2BZ989hn7+/uMRnPiJGY6mu8YFg87&#10;CZp1bmBYBE3bUBQFm80aXMglTGNFFMX4HqqyxKJC0SgFTdNwdHQUsiSV5fj4mPnhXohQaBynp6c8&#10;OkzIsoxRNAuyLGmIoghldGBIdBv6sUQ4RsvlkqIsyVzDbDbj5OQBbdchiGiaBqUUm6JA932I3tAa&#10;ExncIKn0XiGtxVkGOaofmLbBbMNvWbpQTFosynuUVkgnsUPRLN0NQ/gTJMhW7qfuMok3DAq73qNt&#10;n9S2rxHAb6VtANteMiHDXg3M0na7WulbbOONO+RuX1xgpGzf09Q13sUhb2w6o6oqirrAGENRFkPe&#10;Wbj+4jjm9PQUbMXJyQlHR4c453n/nXf54IP3mY0mlGXJaDQK14ftKcuCognuhX/y6Sd88sknmIHZ&#10;3coTpVIh7831LBYLVuuCOI6Ik3R3nOI4pu1aNpsN3zz8+sDISNqmGZyIY7wI81Js++uGPEmxZWSH&#10;w7BltXt7EyKPc3g5mFSxlUXKAN5IADDa3rBhWiMGFkYpHeZ9mgZHVx9AhBnkmlorlNLDjxp+NEqF&#10;uSOHKBEpFd6DUncljFs15LaPzSDuPOC3ixbDZ5GD7NsOcRODuJg0DfexZDwmjmOcT4f9c2RZxma9&#10;pqor9veOePjwIXvzBzs2HQJD6Z2nalZcXV3x4oXj/Pyc1eZsuO8FN1ktTOiRJNzXtYrIsywAOqVo&#10;mi6wmQODuP17X7cYY/jz3/o5kiQd2Oees7NT3rx5Q0u4v0zNTc9sOG76Jgt2AIlb5lzpYLB0+5h7&#10;BiZV6KHPNrxWycFtVbidBNc5h7Pd7h7onEeqbjgX0W5xRhsNTtG1LSY3Qy98yO98/uI5r16+wkZB&#10;liusZDqdMEkPyfMcqaFpA6vWNA1xHoe+2OF7YDwe895773F8fEyWZZTlkiiKadqOV69fs7zq8M4z&#10;mxyxtzfH2uBu6nZzKMzDbFiMmE4fEycxTRPu3VEUMZlOePToEUdHR3gf5sN8Fgxxloslm2JDWb+k&#10;LCvKrOPk5AQhTOiNjUIva1XVrJYr3py9AQSRdtR1zWYd8kyzVHJwsE8WzdDaoJQmNxEykeH7cB3a&#10;EFrXIpUkNoaDgwP2or3dfFdKofSg1NAm3Ccl/PjFH/p3H/38PTC8H3+qxz0ovB9fifEr/87P+a7t&#10;6KRESkfrepqmo69rvvfH38cOhhlSSiJlcE7QdYTV4jTGRDHWWbIcotgwm06GYO+aLBdkWc54PCJN&#10;xyFaYF1Sbi7wbYvB03eGyCekyQELVZOqhG6tca0nj1OSOKPre+quxvY9ysTEaULvPUVV0XtH513I&#10;MUuS0GzfdHSqxpiIYlMyykcIQr+eH/q3PCL0UPgQHaaHglwpidGKNDYhwLcoMVGE7zq0c/TVa8rV&#10;OXuzGXnSkKYdaZZQ9JKPv/8xeprhZY9SkiRJGZsJWZbSmR5hJdY1aBOK4qJoqFrLeDQiz0akSYb3&#10;AutCyLlzHik8xmhkHgrGVTUdALIh0jFPHr9DXVV8/vlTcJLT1+dkyYj9qSWJB6bAgRKGJM5Jozmj&#10;tMKoK4Tt0CIDW7BeLlj5AubBfVUSJEy9a6lrCToU4ylzsjxjOttjb/+ANI+5uqoQEtqu4gc//GNO&#10;jk843gvAazqfDiBQ0LYtk3Qecg+tRqmIJB7T1p6+7nG95mDvEa9evaarNX3XE+kYrCNPYrTU9I1H&#10;eEXw9fD4IY5CIhBSoJUYpHtux8KEZw6/B9pOE4oT60NRpL0aTGC2TN/dIdWNXPFGVvqTINIPrpcB&#10;FHq8dLd6B2/LQW8C12+7kxplbvoMt/1pt/ZDIdksl/zJp58Fhm5ZhT7Yqsa64HoYxwnnFxc46xB9&#10;T9t1tG0PouDv/ut/lW9/+9u8+8474XXW7SSKN32XnsVqyfn5OWVd0x4csp/lvDWd83//+EdUVYUQ&#10;Cu+DRNA5j9GKug4GMHXd0PVhUaWzHZGJiExE13b0vaWqayIT4REoGSJPrLcYo3FbGeCQzbdl05wd&#10;8gZ9kKsHaVsAYNvzLPBDxlx4zGhNpAM41QSXR2dtiFeRg+urEMFIKc1I0wzXRdwYDm1NgcRdoLdj&#10;q+722AkRwP3wr5tf217DgQkbZsrwoORGIBmMibYSzbBQEIxZtL6Zn2GBQpMMZkJtG+JHnHNk2Ygs&#10;y8mybMdGh3MaZJdxKnHec3Cwz+XlAVIF4yjvA3gyagBLXgOCyMRkWUocxyipgGA00nah967rerqu&#10;pViuEQK+9eE3SJIkLCz5YE7y6tUrmiEKom8C42z7fuf4qZQKLrFCEEXxLdnq1jE2ACOlFGma7kCh&#10;UgqjogAeBwdY520w99Im3BdUAPvGhOgWQxpeF4XvtLKKUHoP17dcXQuS9IK+60lmn7CqVry8+H0q&#10;f8U0OQIfE0Vvk2ePGI+Pg8RfLmh60CpDyhTppuzv7ZNmQcK9Pzrgow++xXSaYF2JNdecrza8ePlj&#10;Li8vSM0JJycnTPemJKM4zHUE3qmQb+pASIXQCUbFKNUiRIcRGUfH+6job5AkCSaBrrfsH4XvG6uu&#10;uLy44NNn/yunp6c0/gfM53Na/6tk3ZIo+hqjfY1OIup+zdnyxywWC3pfIKRkfZ1xdV1Trx+Q5Rne&#10;zDFyyiw/RiCIVBTyU03NZVuwvD6jrdb01LTeESnP8ckxR9l7xGqMIUjXvT4NLaVuEv7twjX89Nnn&#10;/u0nX7sHhvfjT+24B4X340/9+MW//r5v25YoDtIgpRSut1RVSbXesFwukZHZ9dq1bUvr+1AUDqG+&#10;SliiyLC3Nw+MnAsGKePxlCROSNIxTdOw2ZRUdcWb0zfUVb3rfWk2NZeXl2RJcPpMTbpjtbzzFGUJ&#10;hGK7qiq094zHY+q65uzsLBjCGMO6qWAEiNArKAmxE13X0TQt2oZ+HessSiuMMYPUK4CuOEnI0ixI&#10;6UYjzGxOXVUIITg8OCA6GDMaj3m8P+Lxkycczx9wvbgmz0fs7+2z6WqePX3Kqq1xLiMdjRiPx0zj&#10;GXEc0Y06ImPI0jQURIRCXMuY8XjCbDZjNpsxHo8Zj0dorajrGiPD5xPG0Hcdk8lkWEkPj0dRxNHR&#10;IV8//XroLXRDNhu33QgJjIiQ7O3N6bqO6/UZRVFi2mCaEfrLWjZ6g3OWyGTB/bTrWC2XdN6SpimL&#10;5YKyKnGqp9hsQp6VUrRdNzB/K0b5iIgrTGQ4OR4H18xtUxFQVzWlLfEurMi3TUtXb9DGcH52zvPn&#10;z+jjOLAQWqNkCA5v6oYsOkIbjVR66CESOGuDrE0G171tn5a7LSvbmr2IoU8LHXqLXGBejdP0w3vd&#10;MasQ7I53ZMzgEikQclu0b2FbkKh653a9hTfB20O/4bADoY9LDfvl7wDDrYlIePZtQBjeYzQOOWh7&#10;+/t88fQp49GYq+srjM5Yr9c4LE2zJI5i2rZls15h+56Hh0f8yq/8Cr/xq38ZrTVVWeI99G3L9WJB&#10;WRQIAnts+562DwCud5ayrLi+vgZgf3+f09NT2rYPDHEX3D2jOKLvupCd1jQh2Lu31G1NlmakaYrS&#10;ivff/xrz2Tz0C282rNYrurbDC08UxXSux9ohM05uWVFL1/eoXoeesO3xGtha72+OUt/bYQ44pJJE&#10;OgoSRRdYxsC+BRbXbQGxMSRpkD32TXBQ1oYANAap467Hb3s+706Q3T/v5ur54W+3/uJuei1DH+rt&#10;LL2hO3XbT8qNEcx2/txeTHAuHAOlNZEx9FG0A0/buXmzmwGUbooNTV2jlCLLMqo6gCSGqIckGkAX&#10;AWzFJiaOQv8cQnCQ5Ww2CV0fAmSV0jRNjRw+VpokA3CTpGnKZDJhPJmQEMC8M5aqLCm6jr7rB3bf&#10;7vZ3uVyxdWAN92uHQOzOhR8AtmCIDpF6MNQamFgTmF8TJQOLFvJcxxMGM54g399dWAImkymbzZKz&#10;s3MuLzehl3u6CAYz6w2jfESaZZRliTShb66tTsP1aTaDK6cjSRJ0mgQwdHTAZrNmmsyZzQKLb61F&#10;RBWffvopn3z6fdI04VsffYOjB0dEMqKqakw0HEgrcd6BswjvkSIsNvWD67KUkMQxs3lQhBTVgqqq&#10;yMcBzL98+ZKPv/8xH3/+e2w2G0T8Yx4/fsxYbijLkjRRTMZj1nXJs2fPeHn5KVJK5nsjnA+ZpRcX&#10;FyinyPMMIQUmMiGzdqs66Xts12H74DTcdS1ehe/pOO4Yj8c774Dt+dz6eG1Tg3ZOtXAPDO/Hn+px&#10;Dwrvx5/q8bP/2lu+2BSkMsVnIcRXSRXMFJVGKE2WjxEq5GY5a9nUa2zsh4KkoetBiiBXybOIru+Y&#10;jjOuryuqaklRONqm4+rqiqoKAKa8qlHOEnmPQ+BkRrtqWV1vaFeWq+WaOrOggtyEVBDHEUQKLyR1&#10;25I4i5EgY7NzC8W2tM6yvl4QRRF7+Yg0zoI0zYfusyhOiG1GnGQ0ugJr0caQpilJHoxmumKD63t0&#10;FOHbFmxPqjW2aenYsLRv0Nqg5xnf/PpDrpclP/r8u7y4vkaoYFeu4xBFoZQiMRmT0YT8aMT1yZKX&#10;uqEsC6qiGgqYlIP9fcaTfYxJyLIJkckQQtF2Db3rsM6gZAh+ztNgtiEFNHXLcr1glOY8PHmL8XhM&#10;pHNmsxlpnKGE3kELIRxCOkbpPn4/ZrXesF60FJsNsRoxzfcAj/ICh8L3lrbrcYSV9ziSZKlhdVHT&#10;dQ3Tw5yyqnHLUKS0XY2O4J13H3F8/ABDjnMOHQVprlBhVdraCm00eTymIhgx9C0Im7A3OeFg/pDV&#10;Vc/SWoyMKFeK0WiEFCmxFggMSnrUwKY457Bb2eBQBfvBqGVr5LKV5oUnDbJBK8EGh1ApgzRUaTWY&#10;vWzZvy1jA1KpwWBE7frFbmSNN/JG1G0AeKvoEcN/BkMcJdWOarptUCKF2oFHcWsftqO2jsO33iKJ&#10;9/ij7/0xy+uC3kPb9XRdz2Q2YrlYslytgCDdzPf2ePT4CQ+Oj/nj732PyEQ4AavVivPLYFu/2mzw&#10;eKRSNHU9RLfIgQ2FyATzksl0j+WqwLoyRJS0Fq0FkRf01tO0YXEnTtKdAVIIl6+xvWWxWHFxcRXA&#10;sPVDce/oBhCpjcG7LhzzgSlzA4BzzoP0O/PK25zuDkRYixvMM7RSRJEZZH+OvutwLgD6LQiTQhKZ&#10;iDzNGY8nuG4cDDm0I4oGQGQ0kRkiKWQAKEoNPaXO3TFiuX2+du6xO1bwNmi8BQbFjXw0zCmPH+ZX&#10;2PYQwSn8btFCDK+VIuQmRlGMtY7IRGhlBvB4Y+Tih0UKo8M9Mxkks8ZsZaLhOCmhh17CEL0RR0mQ&#10;Ge6YO4WJDF4wyG8lxkQBCEoZ+kl9kKsKIUizjPl8Rj8s0JWtpxUdvgcnfGBFt6w/ECfRLu6jbZsh&#10;fsRihcANAPjmegqfy3o7SEUdm7IktjGpgFmWEI8njA8Omc0eoLUmYj+cP72mt5bEQzruafqIy+dL&#10;nr36XYwx5IefkqQJUjd41VOvvgHO0fZHXFxKVstXbDYbvHyNtY7FsiXLDpiM32ecPCRT+1i1xnUb&#10;Xj5bUV6/xgM2fcmz18+4rk5R+QH/H3tvEiNZtuZ5/c5wJ7s2+BThkZFjZb0hX9co0VUgEOqmW72A&#10;JQKJFRsELSQkxArRYokasUJISKhBbFghQGzYILXEBsTQvaAeXUVR7718U2ZERvgQ7m7THc7E4jvX&#10;zCOrWZNP8iOFItzDwsLM7uDn//2nfVhzdf+aMOzw3lMWIp+2eoYxFo0E0iizQylFXW7lNmM7Ykxs&#10;NyVFYVnH/41IIvgCPwT+/Off8Cd/8Sfc3r8SubY5ZdcV3O13rIeelg2+9/zy1S/4yZc/YTu84uzs&#10;jLiW49mN79gPtxSpxcc5VaM4f7agjHIfLDQ4P2IKzXK25LT9hM3tr4l5SNQuPmA1+5hFeyZDIpd7&#10;GO2Qfa6TzL9gOqBKKX75i1+nz37rkydg+LR+49YTKHxav7Hrd//ai7Tf7UU6FcrcpyYbU2KgKErs&#10;YoFaKJz3dN0en6THKBjpAPRuOHT4hRDo9w989dVXUmL7cM9uu8nJi1BVFS9ffsRHH32EP428fv2K&#10;X311lb1JC9brNf02obRi3pT0fQ8msVqdULciJxoQL1rditfj8uKSxWLJ3dsrvHOYsiSmyLqTFEt5&#10;PyG/VodRlrqpaRC/S4jyQ6psGkmEyxNrow3jMKJzCmDXi6fq6vU91lo+vkj84R/+4SGQ49e/fsMw&#10;SK9UTFFYrSzl0tpkn9wLzKnmYb3m3eaXDH2P9z1ay8T18sULFotLbGEFAJMOPWzjOLDZrLFG07Yt&#10;VdUIq+cdRSFSr9E5loslJ6cntLMTikI2Zm4USZiUaEcJZNDCUK5WS54/fw5moK5r7m5LNpsN/VY8&#10;ad6JXLRua87Pzynb6piMaIx0RcbEdrvNQRGyIRUpYkFlaqqqFCbQOZQxlMCIvO66kE18SqV8/lXF&#10;yckJZVFydnaGzYzzZrPHGoNX4qt5DJomzxUc2Rjpi0vSPZg0KU1phVk+qsSXp/1U8p0rJ7KXSxiJ&#10;HPLy6JoxWmOLAq2O5dlT4iHqESjkyC4+7jqc/IFKTyEa6iCPPKaUPqo0yO/xkQNN3sUo3qaqqnjx&#10;4pKvfvZjFosF+25P27Y8PDxwcXFBjJIQm8aB5XLJRx99yMP6gauvfiWgcbMWhrDv8N6z3Q+EAMZC&#10;URqq3J1ZFiVNU5NqkWa6+hgEUhRSgzBt4pUS3+k4jtiiwNqGqqrp+k7ORaP58MMPWSzmdF2f0zvD&#10;gXmoqgqMsNxlEvlnVdfYR4XqKYNqMps0pU1OoCAmk59PNq9VlcN7QkArhRszgEj+cI0Za6jqivl8&#10;jutnUrFivADBrEQoigKT5cOTl1LFSFTHcyelxNSnKq/1MWuoDgcyHY7osQ/vcWLp45NpOhMTj9Js&#10;8/NOyatFIb7dFKOw6FoxJZqqPFyYGNdJZmqLgqauKYuCEDzWHt9HDDGfskfZ7HSvqqpG/m7oc9eo&#10;fNZlWR380zGKf3y6XxRFCdkzqqs53nvGYTzIrA+8uD56UOV95RCbEB69FpWZ+wnEFiQS0UdCDDRK&#10;U9UVy+U5l5eXvPzwYy4vL2nbM4w22LQ6+LtHN+L8yHa7OwwuNputJOAGSXk2hWLfdWjtefnyQxbF&#10;CT4E1vfX3L17x3r/Fc476rnh+bPnPHv+kuVyeZCbd5uem5sbbl5fS/ryyTUxRsqylPTQV694d/cO&#10;3CkJMFoY6tIuqaoSTSOse7zLwWN38v5WZ1hj6Tthdq/2rwCom4K3b9/y85/esd/vqWoJDCqyx08U&#10;BIP4SddrXl+9wo2jSEa3W/adE89itwfEb2+muhyyBzpGOtcxupG6ipIm/vw5b9++ZdMFZvnrtm0P&#10;10VSCWPsMR12YvrzQG8aWiTSEzB8Wr+R6wkUPq3fyPX5Hy1TPwygE0VRUtoSo8Rn4n0gOg8kLLLB&#10;Sy5Q2oroEs730FoqUxErS101FIVI/FLo6bqeodtSVS0f/NZLFsslTSXBI8vFSuRExYpKV3z18zc4&#10;56ibirCaM1gJHrE2yhTeFizahtnyBDc63NhRGI3VMAyeoqlobEu/3xFCxLqRh4cHTlYnUqrbzCBE&#10;2SyEyJg8MSaRqiEbqpj9P2509IgEpoiBoe+ZJyiUJqBpiwq9CfjB8fHvfI9FNWe/7pg1DXUxg6hp&#10;GgNpz+2+px8C1gYuzmdcnn/Ah5cfE+4clWpQKqJNoqoKiblfLHhx+YLVyYcZUFWQJHLeec8wDmx3&#10;G9zYcXdvefnBb2Vp7cjJqsXYQGFFcqZVEl+Vd4xBHQJN8lZN5IJulOCRouLZ+QVlmVjM5ijvub99&#10;wPcRXVpUNJTGspqfcLq8gFLOB3PS0nUdD+s1WhvalYRwkCL3D7fs7npCGGjsCZcvXhBVIRuA3APp&#10;hjW73Y6x8PR9Bzmds9sMPNxuWd8MxJhYnF3grac0WZ6oZ6hQYKvysFE9+gYtU/Gz93J8paQaUpo8&#10;W9PmQ5OiQhdapExRwmhM1NJFmEHht0ifDH40VhfvXU/fZgtTOn5P8OD7nXATE/k4Rj+lJAmlKR5Z&#10;yMf6tkfYQjeWTdfRzBZ8/Plv8bP/55VcRzPx9273Owbn6LK/zxJp2pairHjz9pqh7/n65pq7zZq+&#10;7xkJkGBvwdYKFxKFgYKAColGK9pUUgcH3tHvA8Po5XFFKZ+vMngvQS9S+eHpul5km0Yf5LXWWtbr&#10;DZvNNtcstOjcrbfvdyKf1RYK8cxVVUUzawWMZYZWKbCmIJkpfTKiFYQ4Vc3I+VHmAUtV5qRXHMSE&#10;UzmoJjOLAFobyqKiaVr2lZR6GzViJvYsh8zoSS48KUa1QicObCqH48pB3nrUcH/bHQopHcGeBCIp&#10;tD0m04IErqBEFilJnwprNEnZg1RSoShsgasb6rqhLCqssRmkqvx84rXUCsrCsGhbVqsV9w+tJJ4q&#10;GQpaa0haoZW8b6WFcfcRVNIMY0/M/kBbGMqilsoRXQgTZAwRRV2UxNgLy1wWxOgoy5JCSQKrjwG9&#10;swyjMMgo0FYGPmVVUtcVhbMoLQzjgZnXWTKbX581Et0TgwwrQVOWFc18xmK1pJ0vsUWF0gXKGAIj&#10;mEBSe7rQ8bCWIJxXV1f0vmO+WlAWpaRW2xXjoEluYD7/q1ye/oC6nZNSohv2fHPzjrDXOJ+Y2zlV&#10;vWI5v2TRLtEoYlXRb67ouwHve3b7HamUnl5tNGMMbPuBZAssmRVHfM5CxSpicOz3e7ad9BCqbYMt&#10;Iqvzd9R1jS46qrLkbvdrYfq7yC9e/YLb/oY0i5Q8o+97FvYznl38AU31kv2o2fifsNms2bob9Cyg&#10;R8Pdwz1tGxncjsQbqjYxrxaUM+ny/ebtG2q1FVvBsJKhxF4Gk7X9KywbjevPaYsTFu0XdLsz3nkB&#10;3Fbf5oHY4ewX9tlIH2RkEI/q2FGWJT/59T9MP/jkj56A4dP6jVlPoPBp/catl7/TpHEcqWqRBDWN&#10;dNYZaw+BDilJ6pjykZubGyyaZ8+e4dxIt+9oTpY0sxlG19Kb1cqvptKEEDlZtpRFQVXK5lkllafY&#10;ifv7O97eX7Hf79BK0e33VLWks+EtP/vyZ5Asi8UCrEyyrbEEPfnCYLvdYoxht5MfNt4Hqqpk3+0l&#10;rfTsjLZtc9BBymDX03ejpKkNW1KM1FWNN/7Ibvgk8tZOmBObu6LKYslnn31GcTqj6zs++eQTvPdc&#10;X73m/PwcY0tssFRlYv3wgHeecRwZZrIpr6qKsizZhoGHhweMkaLpdlZwfnHBcnnKcrFgtVxhrGG7&#10;HUFNDK0kuiql6bqO9XrNu5sdn376KaaUoBxAHpc9UwdWKv9KMeJjJEVPStAFkSHZvKHUO5ErGW0O&#10;gRjCJohnRdhIRVHXLBYLbt6IX837AaUiXe/oh575rBbw7kZub9/hewmUWO08TV2ji0o2d7ETSZiW&#10;4xKdMKHv3r5luVzx+Wc/FG8KcP/wgMq9ggstqYAh9gd55wQEHwe7TL6jw+T5AKjkD0YDOmFiTjyM&#10;8ngTzMGLNbF6j5dCHUIx3vv+ARDm1xTTESCkRMq/q4wktNaPvGIT8zG9XsUE4Q8S1Gy+md5GCDKJ&#10;t77giy9+xP/w3/yPrFYrfB8Z3chsJpLAzz//bfq+4/bNNwzDyNu3Vzk9cmAKV+l72ZCXZUmp5DXa&#10;Uh9UA4URIDIlOSoU280mB0m5HDIjLE6I8ZhImhlurTXNrDk8LqUkA5u2FcCRj4ukiY4S6KSElTW2&#10;pK4bqlrSQ1NUmUnRWGuIh1CgyduZspQ45MAok/11+X95dE2EIKzSVIGgc9BOVVXiNdYajUgj9VQE&#10;b/QxGVUf/W0ph6VMQ4iJGTke/+P58+iEkfM2s8jCkBwBpIDY4yDhMaBME7Oc4sETqY2m0vLatcph&#10;SExBOvooh578eEpYb+kzLPFNg7XymOATNkUKUx+TRb0MClMG3jAx8sc+xHHfMwzD4VhDkqAjpSir&#10;iuChrmscUVJehzZ7fiNjGoUdq0qUQn6ezBrGYSDFKOE8KWuGdZZjp+O5dmQcQQYTx3RT4KAKkd5G&#10;Ob9HP7DdbHjz5g1ffvklt283JBJVVaOVIobIZrth6BWz2YzFYpHlyCVKZzYzV8goLc/Z7fes12vx&#10;3QH7/Z5N7v1rmgaA3twfWLIi9+8uFgua4py6qkAlCfyxLbYo8KN81j5Jz6dtmsN9z1rLbD5n1jTc&#10;Rbn/9m4nEl9reVivsVVitVrx7NkF1kqVyjAMJCPHcRwl5dt56PYdxgij1zSaqq6pbQOIYiamROo3&#10;wt66TlQgPqKAahFYLpeEdJKvb8P9/T17PQ2+JOxI5eOklQQnWTuB4T7Lf+9ZzBc0s5p/8H/9/fTH&#10;v/+3noDh0/qNWE+g8Gn9Rq3v/9WTZKzFK087a7FFTmwDCmMoyhJrJP0vDj1XV2+5ubnhpJ6zaOc0&#10;usQuTxgN+HGgXS1YLhbU1Yy2XVIVBV3X0e3gtltjlcgwu10HwHa95e2bt2yu7kUeWoikZfRrtG1Z&#10;npZ80bxkfb8DIsPoWZ2UqLKh33XUek6Imqh3kCKvX39NCJ62mVHPSmxpcd7R7/c8vFOcnBvK2Qw/&#10;jjitxes0DvT7PUbJtN27KJ4mo1FqAp4SqONNoq4q9ruef/C//x+Upy2Xl8/Z72vevHlD3zlS9KjC&#10;cnPzwO3QkZLCR8tiuRFStO4AACAASURBVGQxO8WqmjACwdCUMy4vXvDNw4LdtuP87JSzkzM2+5E3&#10;b66IzHl3e0tMlhcvXnB+fkbbzui7wOhHfPBsdht+8Ytf8ad/9n/y7PIMpTTnz85wbiRGRTOTjr7F&#10;YpETDHNiYYRx9Nzd37EdRQZbVAqtE91+y9tvXuOGEY0mOvjss09xTgBnWbX0XSLahB8DqMR80fLi&#10;o4+5fXfLw+6ak9UJ+53ISK2R6omqEplS13cMY0/S4rOsyxFbRvrkGIYtOiWqsmDYD/z8p19S0nJ5&#10;ecn63Yb9eo8pxPu0Xe+xhcWnXrxuU4jjtMnQwv6G6LIiLR2BV96VpJToozBYTaoBRUiBEDwqszHG&#10;KFIMKJ1LxZHn9VkeLDLUR+mjj9JIFaCsOihGJ47wABw5SuSO/+ZbXrOEgI73QMAxnCQSqJqKuFc8&#10;rO8pyoJ9tyeM0OiG+bxl1s74+qtfSDDU6PAhcnV7KwXVRUlqlvigiFXCqR6PIhjLMI4YDE0zF9an&#10;LBmLCmUrNl3PycmK8a7nw5cfcXV9I/LfGHE+Mp+39P3AfLHAFgX393e0bYsPY/ahlXzw4gVffPGF&#10;DF1y+IQxNveZVozDgLITOJfhhBtHYURsSUxJgkW0yYOMXIqe00aN0eATkjQrLNlUNJ+SBzTOO5wb&#10;GMcoHtKsFmialv2+ZzFfCJOpkzxfUge2UFg5OUhyLPUjiehRpnn8Wv0l5vc9sCe8vsj3c3WKnqR6&#10;cToZ8rNllllSUZHwES0MYWELSBm4qyJrpBWlzVL0zKZO/kSjFUZrqrJk1swYehnw2KKgMCrLf634&#10;o63Bh4AbB0Y3olKWrFoJtSnKIl+CAjZDSBhTEBMoa3LnYpDjoBWVaqDR4BWFKqmLhm6/JyYJaikK&#10;S1M11EVFbRtKU9F1Mkjy3oMZmYJmQPh/pSV9OOSgJiUIhDz/IYwOl0Y0ilQIQIwBdr3j+t0Vt/e3&#10;DHEnNSNeUZUlYXiJ7xNazZhXzyiLE7pOo2bX4pe0YEsNFJSFxo2eh/sNRr9mGDaUpWK73bLZ3IB2&#10;KGWomxmpeI5zXsTDoZZQsvqC0+UHAmKVpLkWRU1RlnTDls1+S+96sIpy7sQTWUE508yWBQrPxfKf&#10;YxwHHtYPpP4v8OF/oWlWqPCMZ+cfcbb6hIe7RDm7I6VEu3L4bs96LVUmpXnGvJlRKMc4OLAVtpyD&#10;+4DZ4oyT2Q8IPhDqXb7flvTBk5SkkI7OcHq24uzie2ht8LFGKcXeKQmKCjKAGtwtDw/3JHfKfL6g&#10;nomc+d3+f+XVq9ds92/4/PPPOWm/AOC//fv/RfqX/9a//gQMn9Z3fj2Bwqf1G7P+6b/1Wwkrm6nN&#10;sEGh8CEcPDLe+8wgSDdd13V5mKklfXKzYVlLuuHOO05OVii1hCSTxtubW/r9jof1A5u7B/q+Z960&#10;zOcLkk/sdjs26y273Ra/FR9iPS9ZzBdUlTkERJRlye/8zmcMQ8/V9U42jtown7eSDuk9tpgBiehE&#10;7klKDMMok+DCEoInRAmVGJ2jyn6UqqoAKF15YEumHq/gHWN0xJgolYSOSNCGwjvHer1nNS+4vLwk&#10;xchms8aP8POf/5wxKi4vL5nNZgTvSbqibSUmfr/vZOpd17gSfvSjHzFWbzKT0HB+fs7D9oZ/9I/+&#10;lOdXW5qm4fnlRzkNUCL4nXPsdjvuH+65u7ujqio2mw3Pnz+nqip+8aufE0Lg8vIl3jkGhryJLnIK&#10;qYCjyXu0uV1zdXVNSAOS0Chen7dv37JYLAh9ZBgGiqJGG4PP3sWqlP4tPw60bcvq5EQYC9VTFAWp&#10;rjHaUKmRFBOlrVDZd1YUJZjcK2Y8Qz/QeQkqUcFDSrx48YK6rtnv93R9D00rfWeVyNPi4HCjIygD&#10;Bx4EUJEpDVRnmZxI8qbN+dGLFVMi2YTCEf3kMZz+Lhw8Zu+BtRgP4GQYRsbeZfngBOzeB4VTEAa8&#10;/xidmUJjjr4oqbc4sh0KkeqRGaZJLinVCPkxRq4DomW724qvp64JiKSv7/sjoPKOoii4f7int0X2&#10;pErHWdd37zGrtijyeWOZtTNMBktFTrlt25azszOS15ydn3N//0C1mPPu3T3tbMaYWeKG5uDndW6U&#10;UBclwPqDly85Oz0T71kCH+VYxfwZj85hM8OrkvQKyjE+AmfvvaTNPvLWAfk5HCFaTBJgNXmhUAoy&#10;iJzOhRADFiuASslxruuaoawoigGjIurgMdUHP5XIjnMaqVLHIKEJvdlvVVI8Wurx9w/klpZzeEoc&#10;zYOGKetUPQpRko8h/eXnVAqUFhbmkGOTZanq0femwUQ+96y14kesylx9UxB8rukoa/l+vkdG49HB&#10;EH063Etiiu+lUR6A8MSGpomtl8FBSgljBcxOvXt1X2GNYRgHbK6caJqGpq4OfkWTwfA4OtI0hEG8&#10;mxoBnkRyUqk+BPbEGPBB6kuCDuKpTDHXlkhq5lR9IuFBBp3MhNqFWUzmcA9WShOrLndzxoMXeWLu&#10;Qoxst7ssow1S3bHfCsOXqsPnobMUXTyvFc1sdqgQiWk4DAy6bs/9/T0P6wd6twMUdWXlg3WRIVeR&#10;NLVYNKSH1lOWJXa0nJ9dsqq/x6effspHL78HJK7vv+H6+vrInhaWZbEkuFIY+OCoypLFwnJycsrM&#10;nHNycsKyWOb7iTCeMbRyDSo5fsoGkfEScj1InR+nsqKnw3nP7bs7UdLsdgLgTcK5kbu7e25vb4l0&#10;/OxnP2NRy2e7Wmz5e//1f5T+9r/y7z4Bw6f1nV5PoPBp/UasP/rrl8kWiWQS4CkKyziOBO+xRjP2&#10;HcGN2KbCGIUuDLYuWZwsccFhuwAxcXlyTpk0fXyHTpr9pqPfDYdi4ODEs7LdBjabnm4LWs0xWNYP&#10;jrHXLNpLkh65v7sj6UDSli4OuM0dzvbM5y1f3/yCi4sLPvzkOcZodluLCo4y1uhZYPR9LsE1xBBk&#10;6poiKRasFi3bbYcOgdAPBKUIVSNTdWtRTlGIVUPkZ9HS+8DQdwzELBEz2KJg83BP2GzReJSB04vn&#10;fP79H3J1/cDGlxhluL67IUXFj373E+wgP8D3m3sIhsp6ZtWc6KJM17Xh2cUzXmw+5ubigaRKXn7w&#10;MQ9rePXqFcMwsFgusFaTiJnRGOlyiM1s1nL54gP8OPDBy+f83h/8Ds55fvLln3Nzc8N+6HFh5GT1&#10;HGMVem6xpQGlM0gKxBRYnsy5e7hlc7/l6u1b3r27RivFbrPhD/7gD3lx9oJXr16TkqMqNb0bqaqa&#10;qqmZty13N68JQRPcQFFoZs1MQKwTdrAIkf1+z2pxioRMFFRlSSpEhqhTxMcB5wZQspEoi4LzD17S&#10;1A2lnnOyOGGoaprSi78R2eArpXGHXrfMBGYwmKkVlJ42olOiY3ovSMmpkZTAZrQi4RgJH4SpUVod&#10;fylh+2ISEBGCJwVJtpwYoONWXx18Txy+kzf4B/DIIYzjCAxl82My8JusaOrgBT1u4rXSUGvGcaDV&#10;K4yB5aKVcKOuJ3pHPW9F2mkttTEsZjPW6wfQFlvWEC1GlVycPOfk5ISkFJvtBpfZuxcffMBuv2P9&#10;sMZay8X5OXd392itGDaOYXS8vbqmrBrWmw0fffQxm+2G82cXXF9ds99v8V46B43V+X4z0O17nl+c&#10;sVjOM4M5MhlKRd4tw4CGWU6xNAfWNqVIRKTtwacchCLHWAFoSD4SvCPERMoMlTbHTfv0K0RhYsbB&#10;5x5DOS9JQeSNsznj4A6hP9YWlGUlMnFbSKm6sRhbZAI6c3+ThDG9v3dN72O4R+fNxCRHAXQZ8B0i&#10;jh5JYzPKgfSYb5yGBtNQIgPXlCXQx4cdhhhaS4rpxBoKuJOBz8SUexXFz1lWWFsI+5kiJhpM1ETv&#10;D9dJoWWQAEjq6OF1q4k8PFwPMQbGGGhUSWELqqYi1YmhmmGQAQdAqSsKXVEYka5aVaJTAcGgYk+a&#10;PKpJ5XCjPHAxU+enDFYUkeAcfhzw1qAZxXuqy8y+16TQYFRFaVuMHmRAEGcinVaLQ2doSiWDv8KM&#10;W2I3UlUVKWmMCZRFSdARVI9WiRi3ODdCGHG+J+JRRmGSDCVtOiMBVidKPaOyK2blKU0lXkWf2fMY&#10;wTtH8FOSrnhL+3RF8onkoAt3eL2VABn9PbSJbN0NbaGwZx0//OEPOZt/wcXFBfPmGVpruiHQzzTL&#10;dk7qb1jYF6QY2fmetp7TnojM9nz1nMVySck5TdVQlSV6BKXO85And4OagDEpe2HBmFmWkbciGQ2i&#10;BHBOPPJj2rLuRspZ5PyipV1C33cMxXN670E33N3dEewNp88uOFloVLnh7/7n/1b6O//Gf/oEDJ/W&#10;d3Y9gcKn9Z1fP/w9mzZb8QAVsxlNXYtESYxVpCTTRq01dSEl1JicLGilk20YpSewbaUK4fW7u8PE&#10;3mhN1JpxGIghUjciX4sxokKeRufNfNM0XFxcMK639H1PF9eM40hkYBwHbBkpywKbS9OnxMFpMz+l&#10;5ol8amJZFOMoPYTeO4yRybcx5jAhBg4sjnPjIR1x+n4/9Ox2O0Jl0XrGMI7izamk56204r1cLVc8&#10;PDzw7t076Q9U8v+szs44Pz/n/ustm81GPHX7PcvFivl+z1dffwWA3ic22cMCwiillJjNZqxWK87O&#10;Th9J3SSGvK4bdI6hT0nKnvuUqGpJYDXGcnZ+hi0KHh62vHv3ju1G3ptGvD5EcN4x9NILd/Nww7t3&#10;t1xdv839kVueXVzw4Q9e8uLFC65f37LZrDm/eMGzZ8+46zZobdjvdsQgqYJ9P3Bze8tUA+C9Z7/d&#10;0fc9jZXNzXw+F7mZyt7HGFAoum4rTLQSJrSphIE8YS6R6KOlLAu80kST+ZK8+TM5xAJkgyvDAZ3T&#10;FkPeoEemdMfDBvzgw0o4sqcuVOIFM+KBCr30W77vJjz6CAsrCZTa2oPDb/J3CRvJ4bVO0tEpQCTm&#10;zbK8lEfMknr/92mTPz3541L7CRS6rZzXsZTByOnpCVdX11JATsKWBcMgrIu1Bc4Jm9DOG5rZDKsl&#10;UdQUlvl8wZT8MGZWsR+GQy+fMYb9fi99pUq8t7osmM1m/PTVz/jkk0/59a9/zQcvX/KrX/6KcRxZ&#10;LOeAwntD3/V4bwjBSyfb7/2ecLwToMufrVI5KMY59CD+skR5uPZjyBvPCRwbA1ofjpT01EEI8XDd&#10;xxgPoGi6X8kwLDC6kb53FGVJmX12SSmRT2aQGIJ02Zlc72Cyt1COHQf5qEqTRDiDn0dy0snD93h9&#10;++uUpGpG2NOUz+1MryIssVREiMydx0z2JAnVGq3kmKVoDgw0eWhCehQ6lX+J1NvkAJsClDDNRWEw&#10;2R86fXZGG8ge8RRykmlWdlR1LQqJ7HNMMT1ywE7HS0PIacGPZLDTqusaH/zB4/l4GGIzK1kUElQV&#10;8/BkAoWTd1Dl6zHESEyT53OSiga8ysOcSu6xU9KwJPmWoGaUZQl+Jkz8pAbQiqqsKMoyewdDVrbI&#10;sSqKkrKQeg1rJeG6rmtsIb/7PvttfZPvSubAmBaFSHCnn2Uph1SVZYHWBQrF6ZkE9HgqGYL24Lxn&#10;v+/YrGWYo43mfOkOSa2TzzSlyGKxYDab8fbtlSgBtOby8pKyEpl/Wz9nGAduru+o65oPXs6xxtDW&#10;K4rCksbmkC6Myj7Vx/esw8/iNM0xZOCghXFNusjeXot2jto31FXFgAclKp0YI01Tc/HsgsFFtDG0&#10;9SkvXrxg2T7n5uaG3W7Hv/+f/GvpP/i3/8snYPi0vpPrCRQ+re/0+if+2WUyWmNzJLVLPd3gwBQU&#10;hSHp/APIGsqqwpQWH0aMLTGlxaCwpcWnRN91+L6nMoZZMUcHS/Kaom7QRjNET/AJTcEYPFU9g5By&#10;8bilmTXSj1VabrZbumFgT8CEiCkkTGbQlrVTnM5bgqnRpWwKk98R3I6SQLssiWlOPwwM48DQDxIG&#10;MPSyuUqJeV1RFRJ9XRpDU1XUpSUoKQN23Y5+35FyNP049ATvSKUhpkTbtlIq70H1HW7Y45JiO4z8&#10;+U+/pDMR3yrwieUHp3zv09/GNgbvR6xVnLUCHokBqySY42c//QlqLxust9+sSRTMqoa2OeH5M4N3&#10;gZOTFYlEN+xQm0gITjw21lI3M5phYBgcq+WK3W7H3f0DVVWxXm95eFjz5u0N7+4f+OD5J3T9gA+J&#10;hAZthSEwXtiOoqaq5zTNHFvUnAw9y9XJIQb+2bNzlss583lFUYLb7nABamt4/sELZuXIfr8nOKkU&#10;GJwEFWzuRO772588xxmwuiKAbN5iwrsB7wNmYjfQrB82xNKjkJ670+WZ+BYDxFJhlSGpSVIZCCGK&#10;fCxvNI0FYyVxNcRAipPvL4MtrQ7yspRZlqgEXNm8iVZGE4IQHDGGQ92BLPF0SR1F7p7Mm8sjCMyP&#10;O+A3YUkOgPFbTJGkixzlpvIcRyCpJoCZ5cOJR7UbJEgOo2Ectszqgg9ePOPrr35FWVbUVcVuu2Uc&#10;RuYrkaN9/eateIhmS6LSXN3f4p1nXhWEFIljYL/bs1k/MI5S+3JycsrQ7UlVxe31DZvNGm1Emp2M&#10;ZbfvGMaRb958QyTx7u4dtizwMeC8xNsboxidg8xAnp2d8MMffh/nZYDjg8/+SdkEN00tm/g0eTYz&#10;q6pEAqk0GG0oyzqX23fZNzsdiEiMHu/AWZ3BsCNYdZSnjiMTy+yDw41jlgFm76C2xATOB/q+z0OP&#10;lKWSNoMs9QhYHT2jB8Xko+P9HuMHBxbtuFIeAiTxkKrHoFBAk1aGhLBHRhdMp6dK5D8bjJLUV/L5&#10;LTUCGSypSFKgo5pUtFIvoQUQlqUEYaWU+xatFRCjzQEUGWPRusBVHoWWiiLvgAatNIP39P2Qh3yJ&#10;4/k62Rsz656SVIEkfQiKMYWhaqpD16C1BWVRUBTVAYwUCUonQMzlYcI0YlHkxODM6gu4hKK0wl4Z&#10;UAaSCvgQKeIEwA3EEZ0UVlu0rilNSYwF2hp8HAjBUVhD21YslxKY5JMljBE3OFIIFDmYJWKw1tBU&#10;NfN2Tj0rCd7T7ytGN2L8HKU1lXdSsWHk/l4XldyLSCglfcByfDRNXXF+csHJ4pSoFrjRMfbfl5qi&#10;3Q23t7eMbk23r/BN/izKHb27Yn3X8xfDVyxnC+rZS37161+wXC6ZzSXo6frqDSlGvvfZH1EUBVff&#10;bNntdixn4rUtraTaBlPm83iPsZHk8kBCj5nAdmgV0IiX1WCxqjz4gpMRtlvn/tYmFthCse2+4WF7&#10;w66X+ijXX5CGGf3WQ1hRnYyQHNvtFc6taYpLiqLgP/6v/k76d/7Vv/sEDJ/Wd249gcKn9Z1df/zX&#10;TlNd1yxXS5r5nGEYuLm7Y7ffUc4rtFKHiaItLE1d41Wi6zqUH7HGokM6TFR3w47Xr17Tzucslyu6&#10;bk+37+QHmJFAmZgiwzhQ1414G0Yn8fsolssl83Z+8AFZa1BBSRplKLB54zaOIzc31yilWDxbSjBJ&#10;XdHUDVUx5+RkxW5/i93tUL30aU2JkSmKXHA2b7NHJVAWBXVdHVLXJJ1P/IJhcIcpZ11VhNzzVVVV&#10;9piJv6zve4ZhpOkkgrt9dsJiMYc+0c7nfPrpZ7lgOXJycsrt+k4YugSnpye8ePGCq7dvwYtvrn1W&#10;8e7dO+4eNsKYdh3X19fMlics5gt++atfcXFxwfmZ9EKSUu6IUizmC9bre9abNe/ubyQ50Ht88Nzd&#10;3XHx7JmEZ2jZaE7yOltYjBFZ1N3+ivOzM9q25PrmBmvEO3Vzc8Nv//Zvg0qcnZ1jrD0ksSot4RPC&#10;OLVoo+nHjq7vD0zS0HkW87kkz2W2xVp76ID0Qab2u92G/X7PLkhX1tZIT+HF+eJwPJh8eFoR4OB/&#10;ShI/iTaSWmetlUCYOElFOSQOHr18+fkOrN4kZxMWSid9YHcU6lGa4VGGOm30J5br8JU6/j+HjXCc&#10;wNv0+yNGEIgpHP7NoZKCJErKR8zSEVQegYJ8pvK+6SyztuV73/sef/anf0ZyEvrhQ2K33bHf7THW&#10;4pyjaRpC8Nzf31MVcs6s1+uclusIIeZSdgF+u92WzXZHXUuybFmWOO/ph4F2KSy1tZb9fo8xhu12&#10;y3w+x1rLbr+jKiV9UQsSoCxLFosFRSHMpXOOoe9zn52UoS8Wc4qiYNd3h3PHWknqPXYDaqqqJASP&#10;c+UjPxfEmAghEpMwhsFLxc2Y5cSTX3TycRkzHgYIwjTJ52qNyd7UIwvunENpYWSmcKGpyH1Klf1L&#10;gUEcQeEREB6HBhOYnfoEp+v1+J4EHE9q1GjSe+fe4zVdNzIG0odza0Kr6sBmPzqXtT4AsLKUz5RJ&#10;tqxUrhMRRq+uK7QBO464wdP34kkfcpDUft+x3+/Z77sjO5+Z0oktles5d0lm0GmyVN9kFtwHn2Wr&#10;NktXhb2PuX+x8AUpugNrntIkhT2CQmPFc2xtBiYoSBDz/ccnkb8SFPvdDuf94TqOUSwE2mhUPl+q&#10;qmTWzpjNGmJM9L2T995PP8uKrGCQxM/Jp1lXFVQ1pU0477BBugs3e0nNNoWkCLez9sAWGm2ISJKp&#10;G132bFrqukZZCUAL9QznPE0r5+DDJoinT0/nX6RtZyyWH0p/cN/z+vVrXn39NZvViuWJpIb+/Jc/&#10;pbCWs9UPeHH5gouLCwHh3OUaI3Vgag+Dr+nYTsdXHSdjj5Ogp+v1eJ+c/LCw2WzwPuQgI/lctdZs&#10;HyRt240j33zzDUVdc3F+zm4jlVNnZ2dyHajdEzB8Wt/J9QQKn9Z3cv1Tf+MszdqZJIKNPXEvQSLL&#10;k5bZvMIlKfsdUsA7T/CeED0YkdPYuhKPyRhYrVZY3bDb7SiLgmdnZ/jkcSqANpS2wZaG0tb0rqfv&#10;BpaLhWwO3cC+26Ki+OFmrWWz3dCuZiQd2e88vffsdopigMJVtK1hWTdc3/XE3SvaecvclCzmNTo6&#10;wvCA7zrSOGJSorKGtqmxWh16qhY5+tu7HqNyJYMbQIlvprSaqjBI77liJKEp8VWJNpp932c5kaIo&#10;K5r5QkCfUpRNA/NAUopZU2EraBaWh/0NwyhR3Q/3N2itqcqWuiyYiqRXqxXtvGXYOdrmhL5PzJol&#10;Cw99P/Dnf/5/c3tzQ1HVFIXhgw9eMJvNGLqBcRgPm9OirIEtP/npl4zjyA+/+D6ff37J9c2GGBXG&#10;VqAs3sMwBBTiETHaYmzFvD2lKFq2u5J956mrkoeHB+7vH/jxn/yYzz7+hLI03NxdcX9/z2gc8/mc&#10;tOu5uTMsTCUyPTfixh43OGKIzKo5F2eXRK+YNyusqaTDLDO+OoG1hovz5+ybPWlzRztbsLm5Zx22&#10;/O6LL7i9ueN89YGcyEkRXMQlf5DNiTT0mBIbYoJcphyTP0gS5e8FbsX8XBPI0oZDAmiMgfjYdzX1&#10;E36L3nvsS9Q5pVa+rzJQPMpAY2b5HhGIqCTyREUGhWmSEU5gYgKrU7BIBpxZiCebVpFnpSh+N6sN&#10;VsMHl8+Zz2dcvb7HuRFtLOMo/tKUIvO5XI/96BicYywEPJmUK2h6lxUDEhQSQ6DfjUQD3u/pwiAg&#10;i0QwkRapxThu+qbETekXrXI4iR9HQvBoA/N5y7Nn5xijGIJ4M8dxyIC1pm5bbJk3kkYGVmRZ4FRz&#10;AUmOV5iA3BGICQCVz8naqUYDCdBKQYYFWRJpTEkTGspiYJLrWmNRmaWbzVpms5YU9jjvD8XwRSEp&#10;nwab5bX2vQHEdPyOmDDXSvxjyOLE44FDfM/zqHVCT7bZ7ANUqPdK648ALw9D3htaPP5Pjo+dJJ8x&#10;hFwPIgmt6hEAlmoMEWhbqw+sojEGVCTEiFYqDwkibhzpuh4f/OF5gCzpPIbOGGMoTUGIGoUDk8Ak&#10;VAFlbTGlJmkJ1TJGAOHkZ8Qr9BSKVhh0qEX2qXKgDDED2dw5md9X0okxODrXH/yGzjmUuclVOBKg&#10;lEJHVYBiBkBhKzmWNqKwFFWN0ZpxKPHO03cQAkQfqYqK0kjisw+aqrRoSlKwEBuR1xalnM+uJKUk&#10;dg0UVWVZzluaqsJq0ASs1ZRIoE70WRpNRWFKjJ1hKBntiHIeU1vGUDH6E4ytUCoQSTi/4ex8xmcf&#10;/vMyfEn/kF/+8ueMbstut6fzX+K84279U4wx/ORnkPT3Oan/GQpTEMIckyq07uW6MoUw+P4MBRRV&#10;lwcOLg8drYDotJTzybcYW4sfOCWS2WfGeYtSAz/52f9MSonl/DmnyxNWiw+xxnDl7riNO5JrWN96&#10;7peW4XyB2/c4Z2hahy0KBn/K7c1b/s1/72+n/+w//HtPwPBpfWfWEyh8Wt+59U/+zeepKg2nJ6do&#10;o7i/u2ez2dC2LfW8pSgKOi9yPqOUyABDyCXyc+ZtSx997kVyGGtYrZbMZjPmlLx48YKu26CUeJCq&#10;sqRsKglo8AN3d3f0fY+1lmEcxGviJW4+kaSKInGYJKYkSZdD31NG8US47V42YDNh60zZYIsC5QPj&#10;6Oi6jnEccWkqWxY2qiwq2ej7dDDnT+xjjBETU+7bkk2NsZoQApvRZQ+fbF4W8zntvGX9sGe336G0&#10;lCFXVcVyueLBPTC6kfl8hlJQlOJ3mf4vraWvMcXIbr/nyy+/ZLvZsPpwxdu3b3E6iDclSeraarXi&#10;888/ZzcMfPPNN+yHgc16TbfvmDXSYaWWinEY2W63jOMgPpiy4vbmhquraz755FP+4Pd/n6vra3n9&#10;s5a6qQ+b2amvrQyB5WolZeHdgzCqvaR/fvLxx9zd3/HjH/8Jq9UJddNQ9z1VU1MWJV3Xc319Be0J&#10;KEU/ClhNKVHYgnk9Z3Wy4u7unhcvLjFaescCUj499diN7sgEPX/+HDWKtO+LL77g9vaWMHq0FoYi&#10;afG5GmuwgPdTGbf0wk2si1LZw4LimDr6rSTER5I2jcpg/ehZnDbNhzTJDBJVPLJ5Uhlw/Dfv/Z7Z&#10;PmPse/JR9RgRKJHtyV49HTbtR6bpuMeZIOK0qZ+WseYAfr13NLMZ8/mc1/4GSITRHRiO/b5jtVyy&#10;7zpSlBL7/bCW3dpSWgAAIABJREFUaPkoQCD04iGUmhbxuW63W6pZQ0J8TyGIlDLluoXHbIBzjnGU&#10;c9N7T1ULQ1NWFfP5nLKSipWLiwth64wckwkYKa3z/UFYuVpJOmoOhz0cwxjFrzaYXE3wyLsmoTIy&#10;1Kq0yCGFWY6Mo4DCUsWckihyVVvYQ5iMMIDCRFdVRVVXBF9jfaCwRfaIia/MpHy/KYssO/32XXjS&#10;kf5j/oojcEtJ7m8xCsspzOD7Y4LD1wdmWR/Yt/eA4XvnyPuAEcRLG4KkboYMrGP22wUfjn7LEIhJ&#10;ZQ9zBnRR5bRWJ8m2Wok3zcv9LsWYO28bAVnfuvYmlp8p+TVJoujjv9fGEErRcMcQs2R18tkprPGY&#10;zMIlLemnEyhkut6zPHW6hqMP+V4pKbsx5LRqtWEYR6IzuU9RjrnK6pnpGjBFgS0KtJGqI9dtGIYR&#10;h/w8sUpLyE5q5Hz0lqIs8/EMAqCNoSprQgiMgUPqtcrXsdyfJU1UQD9ZqhtIafKAyvs2hQwhyqJi&#10;6HtcgKZvKIo9CrJvW5KYrbUs5nMAfvWNKDJOFpdYa9j077i+vsFUoli4fXfLR/uPWFWTdz0zpfme&#10;JPfVY3WLopfh1OGMTtOUI8ucJxY9g8J8n7AYvDGs12sWiwWL+YL5QjoWjbXMZpKa3c5aPvzoQ2Yz&#10;uQ/p/Dkba6mrmoddR1EUfP755/z3/9N/l/7Fv/EvPQHDp/WdWE+g8Gl9p9Yf/80PU1VVVCcLfNlQ&#10;+YgxLctqRt00bBnwaNSYmNU1D/uROAZUZRnHyKKsScpQ15r7h3tCN9D3PeuNTAT7cglff8WHL5Ys&#10;WsvbfU9hPLppMaVC1XPmSmHGyHa3RQ2RfttRFIpSW7b7LYMb6AvFBkcxQnIaP4oEp04LiqFCb3oG&#10;13F/Zgmj4WEm8rcmy3+47yjKkruxE2/GtmexWPDi+YV0pj1smC2W/N7JBWVZcq07nNtRdltUv+Fh&#10;16Fjokie7d0d2nW0RYEbdpzOTlkqqENgvljwar3GFrDuthi3I+ze0ZzMmZUzUgdtveBiecnDzRZN&#10;yWK2oF2ecnd/h9aGzW7DR89e8qPPfshZc8qbN9/w9fprkVFud+g2cdm+5Nnzc1ZjYvjR7/Dm+h3X&#10;13f8oz/7c37w/R9wdnKSGQoYuwFTg48DL15esjpZAJoUoa2XfPH9Z5wsnsnGImkMRuRVJEiewirm&#10;qmCMkbYJbCvHonLY5y0X5pQ//dMb1soys5Fte8bWea6Hd6zmLfNGE+PIndtKoIEPjHiKQtL8zk5W&#10;hHGkrEqMhaLSxORyEmuJ8gIguuhxwdNiGLuRYvR879NPOb88Z9tv2apAVBmAKCi1hOWMOaURlUgE&#10;QlBEnTKjdvRgcZA+yV4lpiPDopTCJFAhMpAEoGhD8B7twDgovMJ6hVcKoxRORQYCOgYskJLc+h+D&#10;wmPHYPqWsm+SjnKQD+o0Ba2oR6/9yGSmLGGVxx+rNSZgYJNE3/d6I7LHRcnv/vU/4Cdf3bLuOpqk&#10;sEVNGN5RFxrvN9SV5n5bMGxHxs06M8eG6DwmauqygqjZ7PdSI6E0wcdDAEgcPdE7rDGs1+9EbpsL&#10;4n2KjDGQ9iNVXWGjooia4PaslguevziB2NPUgXG442Fwudx+K7JBHH7c0c7mJFuigkFrA0VNUzUY&#10;BcoHYtpLammUku0qDLSLFQZD8gkVM/uJwyhDwhGjR5kcrKMMIUVKVZNiQWnvGPqB5O6otUIrKVaP&#10;Zk5bndJ398JulxqlE1ZbrDLHbsSU5IxTR6Z3GkBMzOERnOXjp1UGMYqUDCFOm26kIiGG7FMMh8EI&#10;UaSBZVFjdEFCCxutNIljtZCxUpOgtaRUhhQxk+w4pvx4TfIBo4BkMMlSmBmF6hmCI/lECI6opFvO&#10;aEW9WGCUZRwdOhUUZSlyzG6LU4re7airmqQ8plCH4QkYFEaY0pBQiHc4BIULEhhmjcK7SWZsIUbc&#10;6CEGiE7O0RQyQ+zE+x19poan6y6+J1dUTMM/BzHhhhv8qA7HJ+GkNaRQxARGz7O0GMpCURSHevV8&#10;vRrimAjxK5IKmOTQ2eNaaAihQitDaSoSUBSBqoKmNBQ6kUJJ8oGkA9oWuNSjSoUyLegGW4m1wcee&#10;NDq0LrHaoFWu8DADxiSsMlAYNHOKIjCqSKdqjNmINJZX4ttXiu1uz7u7r7l8fkm7+JiPPy1on93R&#10;Dz0Pr19jVvdo/5KqmWHtBd1Q4dmQTECnJP27sRRgTq7g0TbLa+s8vpKhkYpyo9Uq5MHqHo3DKKk0&#10;ikpsCyquKLTnR5/9CwAU7DFhQW3F+1xkhr9aNHzYfoz3iv0ItV5SFDOqQlEUNYt2w+mq5Wz+h6xm&#10;K/7kL36S/vCHP3gChk/r//f1BAqf1ndm/bU//iBdrdd01nLR1tKN10gEtikkpXE9dOy2W+I2cHd3&#10;x/3DhhACjVKUVYX3jvm8BSvMTzdueHi4pw0lp2dntHaOc47NZkOMke12S4qJtiqxhUwzV6sVbr3P&#10;PqSK+VyJwZwsOVOyaQghHAqJnS0O/pK2bdlvejabLXvf4UZHxUw2AV6m3su6lt7D/VZSDR2HLrmy&#10;LAlaGA+373HjCAtDVdW0Tc1yuWRx/pL1es3+XjyWlJqzszN8KTKx88UZs9mMannObDYDLa/Vnjci&#10;a6oq8c887BgGYUevr64BKMsCStnUTpP3umnEZ6cMMSZevXrFer3Gd7LxO19dst/vKMpWmDNb4n2g&#10;aVu89+y2W2Zty7NTeV2vrn6dS7xz2mBSdJ34ei4vL2mbVuSrVSVewrxZCkHkUyCR/hNzc/PmmrZt&#10;OZmf8PHHH/HTn10JE1tK6l2tpCewquSH9mJ5SgiBYTegtSIO0HcdV9fXEjTz6feFiTXijUl5gzxJ&#10;AaMX72rse/GhPUusVivevHnDmzdvWJ5cykn9Hst39GcFhO2dvFoTk/IYjD0OceHwqPzPyN2NB6Iu&#10;vb95z969aR34l4MU7/j/PGbw/r++p0A+gwOIfAwo8+tOiW9XGbz37x99PQwjbTtD4ZgSVVcnJ/zo&#10;r/wVfvzjHx8qM8rMfrjc6zeOUjkwMaJTeqPPDIo2NstA8/edp6fPASBZsksOv4lTGMyRMpj6Bp0L&#10;NE3DfLZitVwJC6MVVV0TY0AbOV+bpoYEQz9QFqVcLzEc0l4n0FkUBcZahjHifWDXPeBGh9LhwApN&#10;MtDJVxViIOWeUYOGQpgZq+whFXnyaHIA48dPWU2SycQhdVTnFGXUEWBwOHxHz9S3pgLvn0fp/UTc&#10;946tOpylB4+bUkrCkpQ+vmYj7OSk8BDJpaEsYfJW/+POy2kVRQEkdGYAm6ZmnLconT2UwR0+D1EZ&#10;SCBNTFX26Mnn5pM/JMYeKgecO36eaZKtiuzXp3A8NonMXMoxFflu9v8mZBAxiFQVRFbqRscwDCQE&#10;LAWjctJpPDBTIHJX6an1OSHb53RWCajKtZRMwWTGSOLsdP5WdZW9pOPBdyz3A/GTuvC+EkFSWhMp&#10;ytdlVdO2c2btDK00MWpUIYA8hkhdy3VZlRVlTspWSh3k6Sn5Y3rsQQOcDuek1RJgowyZmYz0fY/e&#10;dCQS766uSAnqfP3HGEXGWlUYa5nP/1/23i1Wtu0+8/qNMeaYt7qu274fHx/7nJzYiYNJcHejDrRF&#10;GqmDECBFEaAGIXgAgVBLCCQegJcGISGBUEcI0S8gBKiRGokWSN0vifqBIAK5X+w4ts9t733Ovq1b&#10;raqaNW9jDB7+Y86qdZzmKbZ5WEM+XnuvtatW1Zxjzvp//+/7f9+U7XZL8JrJpOR4dsxsNscYTde2&#10;JMYKc65hP/esxmidQb4fj8CtRsihZHgvgY8/i3v4yZMnkt/YOTEzis+ljTCnuc8j4yuNskyLW6lJ&#10;JIbm6GiJD+L0quL++PZHH4evvvPFO2B4t36s6w4U3q3/X6xf+IUnoa5rbAy13lVbptMSawtMMWVa&#10;yIzPrq5ZVStC72irHVnQ9N6T7DoS06Cut0wnC3rfc2IzkvkE3+xQKiFfFiib0QLX66uofPOkuRgU&#10;7HYVpRFr8yFjzxPEddSKHKVtW3Z1zbZqafueJs44aWtHFiW1Kb1NpUPcS2Gae01qUiaJZGr5XcPu&#10;pgcrHXGbJOgspfE9WTqhM5qbrubq5aesrle0SwmTX8xmEs7uLU3vUCZBJRYVoJhM0fMpqbVonaGy&#10;DGsUSVFQNRsmR0e4iRSHVdPQNg1N01CWBWlm2W7XdH1LVW8xOsXj2LU7Xp2/4oOPPuBydcksmbC6&#10;XlHvdtgkYbqcoFSgrjdcXL4mL2bRVMOzWEw4u/eQx08ekycFEDA6pW12eK/JbMHl+RXf+ZPvoJXm&#10;+OiEPJ8wnU6Zz5YEH7DJEDw9ABAvZiPba0IIzNQNZwso9ZzdruLXf+9jqm3F1ltWqy2Z6yjSjIVN&#10;SFxP00xwztCfr8TFLp/St56bag1BzAgW8yVZXpIkA6MRorLI0ztP1zsSZclMTjrJhQGZaTSG66sV&#10;WZYzVNojRlL7eTt5H8O3A/uq4zYbNxYqIT5W7ZlClEIFhVdqGABk+A1D8fIDsQHx/28V27H4OTSH&#10;+dPWKBVlgAu3ZaLDyw5RLDqiheG9q6EwlCLJ9wXBTXBcSgGWbDk+sfzFf+ynaftznn7rU/q+ITiL&#10;94Fd1UhxrixKJwSl6AdZoVZ4oOl7kiB/DvG9dK6ndT2DiFUcXIXo8j6A8mgf58+MIgkybzmflExy&#10;S5kZrFHgAovZgvsn98lswaZzwlaluYAI7dGmYNf0aJXgfAdKkaUJRZ5hM5nxquuatmnoXbI3RSHa&#10;4IdA8A7X93TKx/0TjWoYLPIFOPpeHmOii+0gOUT5cW5PgKnMWCbJ4OSp9gWyGrbeYVEs5/b2Xoig&#10;Uw0ST8WQODI8yf5UDyy4j5tf7Z9D7X+nVmK+ImY9DXUjua3e92OT6LZ89PN7bWjSGGn2pBllUaI0&#10;UVYqkR5d38VAellGG1Sq8E6OXWotvbUiQfUS89G2zbDjRznhCAzVwNjHq8kHuhgRIlmQQzxDnHHs&#10;hbGU2VFiULzC+/0+HAl6H2eH4+UTXCB4cFHyrJTkFwJYJ4YuIci5sVaT2BQItG1H8EhDpK7p4riB&#10;gNOB0W3j8RvMfeS4yaEWF2Ux8MniXjIx0kb+nGSnEAJpmpOlJYmxUWYJSkPb1PE4CNiU9xswOiG1&#10;KYn2dDiUbrHplj58yrZZ0XFN07RcXL5iPl+Qle8SVI/3O7I0gDf4zkF/hHIdWXqPs+O3eXT6DovZ&#10;MUZZFN14DPcHU+5DA9jrlUcd7qmhsRUbGBghfYORuc4Qb79KBbSC5fGEQEu/Hu7pFoXGmilFvmTb&#10;r2Jzqsc5j9Yek4h7NtqhOQU8OrsiKRwuuWLTOf7er//t8Is//8t3wPBu/djWHSi8Wz/29Uu//HNh&#10;dfWasiwxhWG320WWxsQupszPDY529W5H20ihZ60lMWbsNE4WJSGwn8EzhizLcE660s746OaZc3V1&#10;jVPCRrSR9UMnuN4Rmp6qqlBdh00ScaJE2IHrqys2zeDqlhGCR6cZiRXzm95JYXN0dCTd/ejul1hL&#10;nohL5fnFFW3bkk1Sau/RSj6sm0Yy8ZbLJavVirqu2Ww2dLZjMpmMx2FXi1X94DK5udnwzD3D5TI3&#10;eDw7pigKNp2Eyr++eMn9+/dRRxmTssSVKSDH9f79+8znc0Dm5pqmIaeU2aZMioKbm5XMSE2OGdwP&#10;vQ+xMAlcr6558+YNSbLhwcMH4sg2EclvUZTMS3l+ei/W5kYzm8+4XsnP+07e39npQ3RkW6Vjrwne&#10;44LMeQyFYmIMu1riJGazGZPiHk+fPuWjDz9isZhzevqQqqqoGzEYqVxF8IFabfDec7wopCNuxMWy&#10;LGXusdm2t2ZzQpy9CToRWW9kFHZxLqnIcy4vL0mcmC+osGEyneAi0PDKjSAPQMdweq9jURJkvkp7&#10;ROmlBpfFAeaxZwERhmYPvBjnrUKchxk63ZLndlDcR+bDx06+MoNMTdb+34VbjCDqB+uTfUnMnhka&#10;wcTBy4r/eiibDh0rk8SKE6zuZcbNGHziefz4Pj/7s/8wl5+sqKqKvpX8ry7miaro8Ku0zNI63Pja&#10;vff09PsXp1RkcxxKi0GQQsBIGGSR0eBHnGAT0nidplmGTS1FkVHkYjjR9z0ffPABT589Y2cznrz1&#10;hLfeekKe5xRFSQiBtmmj86/MjaZpxmQyQZmcuq7ltcT7hoB3F0GV5Pw5J5mrVe/I8pzEWJkdjIyC&#10;DwG8GxkdmbOVe4eAQhddh8MBAxSdSQ/Y48NIimGudTyN3N43sRqOtXU4OJtq/3XYMvFh3vlYgMev&#10;+FtAb5x/7QW4DWzhkMkagj4AhPs1wMxx5jbEnMgkkXxGZ3HKoXQieZ1RcunjLHbfy2xm8PsWzeDo&#10;LAzvkLOnRwCxn4eU55JZvX3OoPN+fH59kI25l1dLtImJTJ7WmrZrR4DO8H6UgA6RpzpsmmLTwZXU&#10;jJEkfe9G59OB6R0+54jsbN9LtEbTNAIKI9hTREaPfZTKofIlqt1RJOx2FXkmM/wDw2uMZPW5oHHe&#10;kxiZa5W96cdrquu6KAOW/SdsOQyZnqObcnQ8dk5m7X2oJbtwvaEsxDRnuM9rrQ/im8Q5+HhxxKNH&#10;DzlbSKi9a+P+8ZKr6oMaXa/HPRSbZiiZywZQYT8beuvcx/+0EpOtSOTiej0ea2NMzDOUP9s0je7C&#10;HtUrtPakSUqe55SFGNp0nSbVCVppVqsVz55/xtXVFa8+u+G//du/Ev61X/5rd8Dwbv1Y1h0ovFs/&#10;1vXNf/qL4by6oFeNfPjYBNMr6l3Fdp1StgJcsumCIi04y+aEdEd+f06eZfRNj00SXNsSAjx+cp/p&#10;dMplJVEIfecI7Y4dntQndAqsspxOJ+Qu5+WLV6w215THZ2I0E81VtFcoo7AmxWtoWhmub+qG3a6m&#10;84bJpCSZBDrXSycxFld973Btz3wyw+SJgE0Hqle0XU+9bamdoyOgrcU1DUmWYYsCnafoPKXHc1Vv&#10;qY0iTHJaawiTnM5aVjcr2huxvs4U9N6jTELbO5qmxWQZHQqrNA2BXhuaAG388KV3TJTGK0/b9xht&#10;uF5d0fYNJlUkKkGnMtNmghbgXVgw4JAw7ZOTUz7++GNer2744hffJnQdl5evaFrH6dmM47NHkk9o&#10;NV1b0yYFqU3J0gmLaULne87Pz5lNj3jvy+/z8ccfc3m54u233uNoeYRRGq/NrW5vCBIA3ncd1+tr&#10;rq+v0YvXqG7C80//hKurK8zymIfvvkvTFDRJRnX+Eud6lDXM53OyyX20NmRJRegUibEczyeoIKyB&#10;a9YopbGpJQBt34vsUMfXoEAbzaI8wntHt9uhfcLjhw948uQJH3/8nO1mR1LIrdUdsGVDcXwLiA2F&#10;r9axMBl+eHCRRHklhIPi1Ekh53WcW4yMZhicPtUPArqwN6JR7JnBWzLTgxnDf9CSYvogMoOwZ4ti&#10;oXQoYwzx/Y85hgEMM7rOYyaW4EHrDkVLCFu++M49zk6W7DYrto3Hu55EJZIDGjrqXYMGeieZbWKl&#10;H4HGIMVUQ07eUASKm6QPEiegMJGl6aXYM15MIAzYJFAkAUuPVSl5IiZNOig+/M5H/PEff5u2PGU+&#10;n3N875Svfe1rfP3nfoZ33nmH4/kJl5cXJFZC0hOjSIzGeUffNhilmU1m9CalUgHV94TQgwqxOPd0&#10;Xct6W+G8o7A5eZbLMQ6eEMPRQzCSA5dIrpyAsjDm6wmzY0eWTCluFbwSSbEveBnL5mEP7tl5qZ7D&#10;2A2QvaE5OOEjeByYrx+QNHMoItyDOsltFAZUj2zpQJ99DhDe2s6DS2iUP0bpvtIKvLi3mhCD66N0&#10;0jkBVfLUCocAUqUkIiQERvOu4ZWG+IuH6A6jRH6b2pin6ON9KfhohNPRd4xxH4OL8HA5ptHJ2TTJ&#10;re+H4cJQA+iVa2pg6CRw3tM2g9RWYdMUrYQdzNJS5P1GZp5XNxeEyM5Z5w6aRhLR4fpuD6xVPEZB&#10;4w4Y0KbuaJuOxFhkPjdgtCJNcloHOgbdWyNgtO96ur6O50SOSx+dlrSKkl0S8EZAvPK0YUvwDdo0&#10;GFMTVAV6h0labObQytE0Na6Ohj39EdQWG3ImtmMx+RLz4h0ye0TbtHStJ3hNGBhzv2doh3ttuHUX&#10;HrZTGM+DVj6CQC97WovSQYEYdmmNNmCtIY3NYK3TeN+xGJ2RJBlaO2Kvl9xYtAk43+I8BK1ovef6&#10;8g3Pnj3jw09+k9X1CpvkPPziN/nND/5e+MaXf/EOGN6tH/m6A4V368e2/uIv/WRo1zcjK9i2LbtW&#10;Mu/6LtD1PUnRM58vIMgH6mw2wztHMhWmp+oryskEO5uhtebs3hkKaNSE+XyO7cRNrtqsJA4hSiYv&#10;q4bT01Oen1/w7NlTjrVlMpkQ1I7FcolBs1wuKW1K2zZsbq7lQ4ZAmlqabv8+vPe0dYNWmjTfB/dm&#10;WUY2kVk2M80oyoKwkRlEH4QpMsZQFAXHyyNSm+ITLe6HWYpNLcfHMoN3ZYXN8t5xfXWN6cUpbxoz&#10;/uo+xj303cjIOOeoKjGyGZgJYHTsq3c17a7menXN06dPqaod0+lUjDmSIKHZzgEtu0rYWzJhPp3b&#10;xe5+y3Zbse5u2G63XK82vHz5kkdf+DInx8dMp6eUk5KETIwEYqdea81isWCxnMn5qbYQokW/li40&#10;MBZ6UlcKC9u00gU/PT2ltOIWKecGpjFj0NqS46MjqF6zWq1QHrxzdH1PakV2tttVZDZlOVniu0BV&#10;VeR5ztnZ2dh1d62Psiopxn2QrvfF6wvu3bsnckOt6bqeANT1jrwo6OLr90MlG0GhRkK4lZfqz2sk&#10;joL9nNYtPBiLxc+DwhC6eC4joxIDo3vnImN0IOlTA5MTxvknvOOwEw63AeGfNlN4WJUPnfXDx6sI&#10;CG/NUI6k457tlHrbjc/cNA3KGlEKNHIdfuELX6DvO150r7i4uKDzDgi0kY2wZv9cowGPjpLaOEN1&#10;+JoGJktm1Q5fa2QFtISl2zh7VhQ5Ohbifd9TmJKyLLlcrbi+3lDXmouLCy5vrkkSw9XNBa9eveIf&#10;+cbXhc1n74a53WzonJUoFltQlinkpbBJWz86IoK8Pte7kQmxfY/zbswaRA0M1Z4JHPIIhZmRa2uI&#10;oEg7MVQxOhxEY9xmv9TB7x9AoYqM2aEkefgdHBy/AZTJntnvnVtMy9Dw4PaeMcP8VZ4DYfwckD24&#10;Z6D3r2fYk2E8Bn5EoEOD4lAaK+fUHTDJw30Fr8Z5RmGJzfgcI5N5cB1odZAnGgLWJjF7sN+DUwQk&#10;9q5HB7OfswthnGcdMiWHGT4gzhHevsbHWVHiHFt8rsTIPhL22KBUilaKPJ8wmUxIEhNls7uYNSj3&#10;0hAza4wRx1kfJNbDeQdBnEZ7J46uAdAqiY6ikW0P8WeJFimykTk6a8W1OgRPC7jIYtooO5W9Mrjq&#10;xr06HAelZGbSOWk8WkvnBHwdHR1xtDySnMQg4LOP0SqT6RS0jn9PR+dgURAYEp0QnOQj9j0Y49BE&#10;5tZHiXXc8oO8fyTDtbC7KL2/X+2vjPEWeHiOhr2iB9bQyD2krkXCbGJG4q6u2XZX8tnbKnZ1zeXV&#10;M16+fMn1zQV1UzMpDZdXV3z7W9/iV/6H/yj8tX/5P74DhnfrR7ruQOHd+rGsf/M/+OfD06dPqTqR&#10;mDjn2NY7NnVF27TM50cYZei8Z9c1rLY39MFR3axxbcvzD15yc3ND3bQsl0uKiRihdInItzAtZVIy&#10;mxbcv3dEb6QAqOqNgElbgNUcHR9xs7kB72jqiiQtwTuSTGRfi+mUtmkIvqduarSBvpxQbRph5Xph&#10;KvtoXDHIZyblhCxLmZZTjpfH6FLC5LvQMclnVM0Oouwkz3KyJGW72dIYTwiesizpCASj2AVHEwI7&#10;5+m9J5iEdtuIK1uS8ObVa7wP5HmBN4osL2QeI8vY7hw2y5noBZiErCiYzucYJZLKoixpm4ar6wuq&#10;3Yb56RJtFW1fUzUVrevIEk1QkE9KHj56TFEU/Or/+WsjUGzqHcH1FEVG27VU1Zqu22EMZJnF2gTt&#10;ErzrAEMS8w+TpAB6Pvv0FTerDW89eVvmEaV1LYWdHsDNUJwJs3E8WXJ0tOT1y4+pqgZv5mybLZeX&#10;K/64+x5leUbnOmxekHUiPQxewWaLnUzoabi5uUG5wGI2I09zUmuYTmYo7blcnWO0xscQbaNSfASF&#10;msCT+28RCOzaHXjDowePmU0WFMVUCp7B5l8fVB3DVyVF4KDMEzlbBIWjwHIvFZUi9dC9UwH+VkFC&#10;kILXxww3DhnDuALRZt71cADqDtefBgj/tKXCwIQMv0NYjoGB+jzLM0gPB+Dg1Vr+SR0IIaHbpRR2&#10;Rr0JXFVXPL7/AO09aa/pm4qrzQrfdfggRkzBj2pbYdAC4+uRiAYIB/EIOgDeoYPHamGWlElQJsbB&#10;2IC1mjIJJDaQ+JayKJlkOUWakOsEGxR0nq4G7xXOB+pcUa0DbZ9ztXJ8+vKat99+G9/cCNNct7jO&#10;oXRBnudkxUQkeEVG16b0ncSs7I9XlAmryEzFAhyiDDa4aJYh/9oHR+96QlD0thsNubS2Y6Hd9w6l&#10;XHzOeN7Cfi99fn5QqcOv+++DzFN57X+AhQ4He8cHH2cfBzYyPn74OrJ7CqUseZYDfpzHE/lrBIPD&#10;nh8fKcDJaEMfIHgXwZSwc2ZkRgc5oBkzPEGNTSYdEjrV0TphCon7pnd9dP0c3hURwCZYm5KYWDLp&#10;eI1pg4qqChBQ6CLTObz24XePICmA1mZ0JlZKj+9rAPvDPKYAETFmsdZCquT6HZ/PxNm/ktQWJIkm&#10;JFDkE7SSnEvJ8A0RPJYUpeT/dn1H37WjMc8g35UZwkRMvkwSMzWHecCMJElJVBbzThXBa3rXR0DY&#10;x73axtcvclNrJLPRGIvRCaFLMUBwKcpnTLIH1KllvenRvmWaZ0zSeyThjOUkwR2fsd1sSYuctmsp&#10;rYwDZOlwGFagAAAgAElEQVQMuiltpdFaTMTSNKVtt3RdRwi9SOb1cO/xsUGRMDKaMMp3CQGvQbtA&#10;kFjL2EQZWGcx43EuwXuLd5quQ7JMrQXd4HzFevuK84tz1psNRZGzLB/I9YhGacN69xld15Go+zx5&#10;eJ933/0Jri4vuan/kE9ffpsXb/6I6+tr/tX/8KfCf/effOsOGN6tH9m6A4V360e+/qu/8dfDS/eS&#10;7XaLdi1d29J14gqWpZIXmA5GLSHQNC3r9Yau66m3W0LwzGczblarmBnX4jbiLqjfOI6PTyimmpv1&#10;Gl1oJtMpD1PLZrtFVxVKaR4e3aNpGtIs5dGjR1xvalBQFCW73Y5JMZXsMWvJ0pTgOrbbLXUlbp1a&#10;tyKtUYrJZIKOH/hDJzTPc7QWecl8McclivPzc5rtlvl8zmKxkM5zntH30lG8Xl1DkTCbzcb5o2qz&#10;4cWLl9ykgb535Ery4ZbTGYv5nGaz5vz8nFY5jk+OMYnBJglFUTKZlLCWHD6nxHQg62U+5PhoifOe&#10;RS45UF3fU+12TPqZyI92N1xdXeKCwsaZpjzPR8bx+PiIy8tL0kRmKGblAqXEnXE+n/PZZ5+R2hSl&#10;xUU0TwqJmPCaHkc5mYjbXHQzPTk94cvvfpksF7dZFSVp+xkkkQmKg2jG/bMl5+fnPH36lKZpuNm9&#10;4er6Cu9zXrx8yb2zHIUiy3LpIrueqtqyaToUUK2uyfJMGgpFQd856qZmOp2z2W759PkL8jwnL6dM&#10;JlOKJJWZtiDd4OACbdeyWCy5vr5mMp3y4sULfPBkqcyUESAMLMzITMWgbb+ftQNQYW+CD0RQtze5&#10;OASF4kA4PFANtcwtud7nYZ2KzznOFA5ZcYN+jcNjHfaPUf+AemT4d+ObiGA2/n2fszj+cyDE4xII&#10;yuGch+CZzWa0bcfV1TVvPr7kww8+4Ge++DPcv/8A1cFutyO8UqzXa7aNyMTFgXZfXPdO8vu0NhCC&#10;5CwOEsRRnsfYzbdGZnONlflGm3iSxJAakR5qowUUltMDh0BIEsu0NJw3jnIic4QXFxecPLnPJ598&#10;wvXNK5bLJbMiGnj0PV3nSbOCsizIygl939HFa344H6PkNe7xxCbY1IraIM2E8fKOLsrxUrsHin3f&#10;4ZTC9j3W+AjOdcwtjIBnv13Ga2vEaMMPDsDTwPAe7gGFwikVi+rPP2aQWw7753Yz4vbf9oDJmAh8&#10;XRIz/TRK7R/x+abFsIb5PB8UyjMyvam1OK0JsWnig49B8ApjpHFgEoPVmTjFRhdKpQJ9ZP2G3Mf9&#10;PJkwdTZJCIn8rHO1MLKpjuyQJXhP07Tx88HsAXh8xyEyct47kP+hCGMzAy/gS2YChWEafu/+3quj&#10;63VF1wngGYxtRoCvGGfBnW/j/cCPM+KTssQkRpxQtabrWgI+7sd9g8XEfd87h1YJeW7jSIDFB0/X&#10;dnHGUWSjTSvz28ZomqaJ92thpgcGzUQ3Xt/LjK/utOTDTqfsdjvq2o73zt6J8c9iuSTLZtzcrEky&#10;y3a7ZYo0VxJdyPvsAs47Mi0z+4nx1ErhXJDmijayN2PUz4GIXwD5/q/xfrWPANrv3DBKUAeDnnEE&#10;IC7Xy7y5zB4/5eLyksViztsPW87unXEyF5mvnTwSljx5FD9nKj74/vf55MUbLi7O+fSz5+R5gTI9&#10;/8K/+6XwP/8XH94Bw7v1I1l3oPBu/UjX//K//s2glGLWLKnOa7Z6jTIdk6MJmZnw6tVnWJ0SHKTa&#10;YsoMZQz58Yz1es3N9orUWjabFmMsOyX5QyHXtNrhdU+WK0gCJIqbN68o8oLgPEd5zle/9B4vXrxg&#10;td2SJIaiLCnKCSbZUO0qNND1Lkq9EpJMbLBVtLQPbYMOgVQbeqXRzpGnqdiH9z1d23D65DH3iiVt&#10;24ozoAfnIUkzKCYEJfNtbdNQNy2z2RS/qVmUEygt9XaD11A3Na8vzjE2oSjTGFYsH/hPHt/nS29/&#10;gT/63d/l9PiInWvBeU7vnUlQdZaSGEMS7fvr3Y4QoCxKlosF1bZiUk5wnZgCdHXD0dGSqq7QWlNO&#10;pyydY7PZ4VzAecV0ssD1Gu9gUk5ZLpco50aX0OXiiLyYcrRcsus8b16/wfsc1zmOZlLg+iAMmO89&#10;k3LKdrPi/M05X/7Sl3n08BHeedLURndIN1qwiyJS7d0CNz3b8w0qfwujO9pac/LobbpPnrI+v6bN&#10;LlkslzRFyfZqRVvtBJxX57DpKI4mlGWOMYHdbk2aphyfzFmtz7lZ3bDaXKOSJYUuULon0EHs2mul&#10;Cc4wK+dYHXh4/xGz6ZynT59h0wznPTbNRpndYXExmB74UUon3w9h4A6lLnEHRhoQ2YQDeabSg/17&#10;lGGqIVQ7xE6/GmM8QMw0UIN9vWTdccASjUAwyqJ+gDEcACTDrxtCt2NBFQ0yQvB7zssfspUH7IdW&#10;tO6avMjpuiV1nbC5yLi4uOB3f/0PuL665ufe/oeY2JRHp1P0u0+wScuzZxUuaIKvSYwYg4ToVpmm&#10;SSyCexId0Dh0ImH2MLAzemSwEhWwiSJJBCxYE8isYZKKTHBqLbmBTCm6eocnQZmEWTlBOUcaFKrp&#10;Ob5/xte+8jNMTx+IeY7b8nf+91/jn/0r3yTLUoz3zOcL8mLBdDInJBltJ/OF15fnJF3D8XK+dwyN&#10;hhV5XrCYL5lMZ2R5jsGwXq/FcTlN8dFy33sBhUYnI8hMTIIxYHQTmwYaNRgcxd9jlDTcgg+EOM8o&#10;DO8ejN1qECh1IGUWtiXurBF0+hBl0DqCMaUjSBT1w3AtD/tOgcTSGLOPHohMlSgF9nmKPkpofQw2&#10;985FeWgCAZwfmFWJhXBxXwzMY9t19L2Lc5gJWlksirkVAEM8PkVRoI3C+yj78x5tNKlNmU5n1K6R&#10;46AcjRMprTUWm2YRIHmsHZxfzRhwP7z+QDQVM8TvR1ZxeC9RRmp0ZLiVIU1z8rzEJkmMUhH8mBiL&#10;MhalDH3n6Noehbz/opigdSL7oxNTmiLLybMShSFNSvAtrg/0neQvGm1lfg4vktZBzkogBDHhGY43&#10;7GXawXu6tiV4vzdFQo/3oTRNKYqCLE0jsxhIEkXXNRidMpstaf0j3HJKZs4kaqLpUL0ltDO0X6JD&#10;z2JS0jnI56d4o0ZToLZt2bntGHGU2nSIi6Rt5dgOURTouI9bRVmWVNUm3hs1fd9R5LkYBqHJbUqi&#10;EkIfyDJxV921LXmaUzWeMj+mrTd0XcdkmrGra2zR0PlLvvfxb0lEU56J2qmuKMucPFuwqzqSfMl8&#10;ckJhHzOfz1HmiuvL79NUOZ89q7i47HjrrQekZk5uDf/Mv5GF/+1v/vEdMLxbP/R1Bwrv1o9s/Z1f&#10;+29C2pfY1NJee/IspygLTGPQWvLkRBoWGHKkBie2wVrcaM1utxOTCmMwSjqWPgnSBZ3IbIVVLVdX&#10;V6zXa5mda1pmsxnzxZa6rvns00+ZTKcsFuLSmWaSlZRkBWmaMp1OKYoSHWcXIFAUBcr1bKstWQt1&#10;XQurmaZcrq7RxnC0WDBfLNBOXFS7ENhsNqzaHfPZnCcPH1IUBU8//b64wln50JzPU6pqx5aWvnec&#10;X19I3lSWUxQ5zSTF+0C32qK04qd+6qcIQViNs9Mzdq6lizNMCvmgPDk+oc02KC1W+GmaMZ/P2W63&#10;vH71AqMNmRbbcI3M3JFpMpvhjCLLUtabHZvNBrdw8diW3NysmUwnnJ2d0VYVWZahCWL0ksjMh3Wa&#10;k5MT7p3dYzafyZzHMJMElGUZ3eY8x0fxHKSSbejibMtQeAyMz/A1SRJwPcfHx7iJZE5W7hoQwNz3&#10;Mt/Xti1VJzOkIp3KSeZiUJScHKGUuMk67ykis3uzuuGzFy/IcwkjdjH/LklyYTGVvI8iL6Rb3vej&#10;8yQAIZAXBY1nLLYPLewjlIqsiNpLloK/pbiUWJQD5i+CxHFmK3ayJVYBRmuXMNRsn6sfYod7+OMP&#10;zP5x69fL99TBHNefIjM9/JbigHRUChfPwSAVFMYqIDWwMEpN25ClluurK55/vOFPvvsnXJ2fc329&#10;YlttCUGO08npCd7I+ctfv5KM0ZDQdi1NdCcdwOfATAg4isHpgIpmI1rFmbtowpJYAepJomPxKrN4&#10;s0xmgV00JhEWUjMpS9750pd5fWNY3cg8dLXbYZuG2WzG/aMjnj9/zocffsg3vvEN6OT1zGYzjDFs&#10;m4Y0TXn96jWXF5fk9Dy4fx9j4hytUhRFAbmmKEuZLU4SghPQ1bYtfdfhUWPDB9jvU1XH2UHZ/yG6&#10;oN5ivrSOWP6QXVKR0RtYujgrKBTzgA9GxjWEQe68P/+H+yzgxclSacDL84YwbrKRzR56CsPrGO4R&#10;yuz/LCcw5krGRssgKY0yW8mk09DLcRpYumFGOTnY8zrOnQlclmPnY66ejfEWA9INSmTKA8C0OuYU&#10;mpgz6Pw472eMAJJhlnBs+oSBFdVoLeCiH91Z5cgN5yiEgMZjolHR8FzeSbKpuJw6FHtXUpEYJ5F1&#10;TaJE1tF3YiKWpilaaXGzTWyM/vAjhas+tz8UEkcxMGEDcHWR5VRK0US3WNRw35Ljmto0KktsfB75&#10;/Dp0Ez+8vwxzpUVZEpBopjRL2Vyubt1TtRLnYRXPczBxVpWo3AjSlBWWX/IkkiTBOzM2IcR4Sn5/&#10;VuRj9mFiLc518X4m5yCx0mRJEpmbHBpbeZFjtGY2m/Hm9RvyQmqYqqqwacr2ZsuLFy+odzuKvCDN&#10;JpRlycOHD3n48BG5ybk4l8bjbDaj2Vyz3Wx5c/kn/OEf/CEvL38fgG984xu8+967rG42nJ+fg4Jf&#10;+Je+EH7tf3x6Bwzv1g913YHCu/UjWX/9V/718PGz75MlC/I8x/QpBAmdvlpdsV1diEtnU8eYCYtu&#10;HV3usKmlM4qgDb1RbNoanEhqCIqquWHXdhgmtImmVlBVW6q2ZbvekiQJy8mM7fUN3zr/A5GcevBV&#10;Tb17g0kS+jZEGcsRk3KCyVKsSaRYj/MY1ib0StE3DartsD5QWovvHdvVitlshjWa3XZDQkbd7JgU&#10;OdWu4qNPn3N6espxuaBHMZlNafuOqtvR1jU+GHzXstpeUtc7rjYr0jRjOZvLfGHoaJoa3ztOFsfM&#10;FlO+973v4kLHF774hF4HXr16zavdlq5v6FqHtQbft4Tgmc1n3L9/D2sNnzx9Stu0TKdTeufZrm4I&#10;znF6ekpWFvRdR3AJXedwHaS24PGDL/LlL77PXC9xzXM2bsXJ0SkX3RtsYllf3/Dq5QUBw3x6wuzo&#10;jDSZMCln5NkE1etYHMkHfLXdUhQFy8WCk5Mjmqbi5uZawFAIuB5xXYz2bSZam7teRFepLVBlQjtN&#10;SbItN01N27b8xDsF82LGq5eforqWgCMrUqxK0AaUq6i3W7orz2QywXmHqRNWN4wmOL1rMcmULBcT&#10;DGNMjNpT6MGVUYmduVKaoizonMy6Nc5J3TF2+vfRD4EgMmNGAd2owNMxjJ6IEwdL+73NuxrB1C1Z&#10;LUFYmwP5kxrK9YMC7AekoQdFoLyeQ4nfIDG8zQ7eWmGAEGEvQxyRIaCGuTcTozGS8XeH4CkmJ+yq&#10;Ctcu+OSj5+yuc9rtnOcf/QGz6ZSJNdF1cA1ty8TA4+MFRZ5Q1zU3NzV1vWNT7ajrmjqGfLsgujyj&#10;NImCZFTHDgyZwijItSNNDKkVUJEmkKcJU5uS2pRuu0NnKSrVTLKMNE1wXU3w8NbjB7x89X3efXKf&#10;Os+4Pn+DWpzx1ltHfOe7H2B0wrby/Mb//fv8pX/0Z9FKY9NCJNiJ4fLykl21ZX2zwqkQo3MszjUo&#10;ZZiU0kQp8hKb5ML4uB489G2c/SKQWkvnWgbJYQgCGNqmxQdpEDkXs+1UZG71HvoPjPMQmH6o+pTT&#10;v28VhM/tOWG8IvsSpcsyCCj/+RAdbgMQNBonUuro6LgHnyFeJxEUxReg1SBhjW6kyo+PUPG6Exmf&#10;XF9JsDgjgCX4gEmifNNolA94E269Z6MTQKSq2hiCd3IsjJaIBc0I6IZ9Le6jA1gDQpR5aoMi5kBm&#10;yQi2XZzfdc7LtaD25jJK9ZFpc7Ghsb+sQtAoJUYuWmmZdeyFBR5OkLURBOo0AiuZIR1AqfFDvJHB&#10;JhlJYslsRmoFoCll0UQnVm/kXNGhVcAbT2pN3BcekKgK71r6vkFpxW4n0T5JPM7724QoArK431Nb&#10;kGUZqU3RRo+y86C2oB1K1Zi0J/cF2hgyuyRLd/idoaoqUB4XerR2AnyJTR+dxmPVoxCXX4WY4NjE&#10;0NQt0kczHKg+UUPWq5ZxCpPIPCRalAJtV9P5lmlW4lyHcy020WJQA6igaeuane/Ii5Rt5Wjrhs5o&#10;8lDw8Sff47d/5zfYtVdkxYI0zzi5V3J6NsMj+ca7esNnn56jVUpevALg//mdv8snn30HheVL73yJ&#10;n/9zf5UvvPUFfvv3f52XzzqUL0m05i//i38h/Orf+o07YHi3fmjrDhTerR/6+qV/++fCdlvhnKfM&#10;FF3XkVGKM992y8XFJeurN4QQmKdxltB7ttstGMciWeCcfIhK9lJLGl34jDax++nHWaNdvcM6T93U&#10;o/NmURRstxUXF1ecnp6wWCzY7XaSVdj3GJ0xm83GLmHdtFS7itxbsjzHpnYMW97tRFKZ5zllJkYt&#10;ZVkym05x3vP69WtcNqNtWxZxHsQkht5JoTawFwMLeXV1TZ4WkeFw1HVDXTdorSmKAmstu2tx9zwp&#10;Znzta1/DecfTp0+5ePlSuqC5OMANHdm+DTx7/pzSG66uLilnBacnpzy/fiOzfBwYHyhF7710eE3C&#10;drul6+XcKKU4PjriyePHLJdLFuYIBdQvrzHGsNtsCEEYuuVyyfnFNdVuR1o2dF03umGakMTsvNjd&#10;jYYQcv4vuLx6w0cff8TR8oiTkxMyW3J0fMyknJGlKVmeA9B1AtCTTjrEuYL1ei1MSdcxzeQ8vnoJ&#10;bdugC8u9szNmZSbHJYhBxCvEqbTrhWlarVZcXV4xm81FLhw70HkuBZVRSXS3i86DTpzwJKkicH19&#10;LQ55QN/3KGP3XXgY5VSKQcYnBUpAxU7255ibsVge3EX3pjPyeDeCxVGOd8hOHP6ZYZJL1vDzwzWA&#10;w0M56eeB4u0H6AMweAAeIkjduyfq2zLXIN9f39ywXC75zh9+RF3XvH694pNPPqHIc3G/7brIFJqR&#10;8UmSRK6HJEGbnKYuSHMBhdu6pqoqqqbB9S4STQPDqsZiVA2zdsMMWppKrIMOo4mI954sumImRkBA&#10;0zS4vsdOprz77rtsm5S//3/8fb7yjX+CspywqyqePX9OkYuhzOvXb3j06BEffPABX//610d2Zr2u&#10;CCGQZ5nIQl23P44IQEuzDLTMNQ4MeQiM84Zd17Lb7YQJpAYleYhlUWBNgVIyyzgwtyrKjoeTKWyU&#10;GhsI+7MsZ3y/j/Zgk1EGOrCGQ5W9f/5xS0UACh7vB5R5ACgP0edIRMt7D16jtTSOhvM+zEXGi2bP&#10;aMfXLyyeoe8Ng5NqiLN6Wmn60I/SU2OEXRt2qx/ex8CERnZyyNEbGzB+r1QAYanEAGh/nSlk9nDY&#10;s13X0Y7nb2AC96y2AFQtuaTxvYR4nA5Z2BB8dJbVUS1j8EGaGUrZW6B6cJj1B5mQw/eVFsOcNM0w&#10;2tInCSgXm08ye6i1FSdNbcZzO5yrIS9UQTRxuT1bJ00JOdZlmUTmPomurSq+v4OtNpx3JUBcG43V&#10;cr3lec5muxFZsnOoA1CPEgWHi67QgBiUxfeulIBmOV+DLHvv+BpiMyFLU2yaSMSH1bRNw6efPkcp&#10;xWwyjwoYibGxyTAbLs26xIsy5uOPP8Q7z2lUniRJMn4ebbZbnBfFTN00vHjxAhtyUmv56le/Kk3R&#10;I8v5+QXr9ZqHDx7y/vs/xZe//GXee+89kpg9maYpy+WS9XrN2cm7/Ln/8s+H//Tf+Rt3wPBu/VDW&#10;HSi8Wz/U9d5fLsLV9oZ1dY3JlrRmh/c9F+vXvN4+4+X6Kav+Epv1MrvRdbSbHSf3HspAvU4waHzQ&#10;2DSnyGe4CfRtEEc1a5jN5hRR9pi0YBrP3BZcVY5FNiM1KVc3G7JywqP3TkhswmbdEDBoEtK8YF7O&#10;ozxUUa939AlU2x3B9xFoKVSU7aVGHOeC9xQxpD6dllhruek6mYXT0Pctb64uxPpbQeN6rrZrgjUo&#10;1RMSRdACjFpgsViSpAm97+hCR+sSnPKoREvGuYbZbMZbT57w8vxTXl2/5nL1hnW7ISkE+DKdEpLA&#10;dr1ls9myNAX5NOfBkweU8xLVKO4/usfVmxvquqGcLfjSg4fcrK6jC6ynKCZsb1YoDNN8wqRYkJkp&#10;vtEU0znl2YI39aes1xtSWxK8J5uX+EcJffece6dvUc6WFNkcjUWFvYlE8GKDrhJF2zV0Xc29+2e8&#10;9YX7/OZv/iYvXnxK19U8uP+Evm8IvgSGoszTdw6lYNv1FEVOpjp0qDCuxu1WfLqtefXqJZiEzXpD&#10;4tcsjo9YFDne96iz+5RlSa5kfujm5kbmfTxsq5qsKJlNZ3inCUHjOkVmU6wpY35lilU52jhC8NL8&#10;14HV9fVeyqmUMCao0Wx0KL0HMB6G7vrAyMXCawiT9kOKNHvWbmQJI7cosSa3Q+iBfdF5+JNY/Eox&#10;qgex6bg+zxzK7NYPSkoP//3+z8OviOABKYKNkk3rg4vFvkYbKWIL9TYff/CCZ5/UhFBwc33OpJyx&#10;mNZiQOUrrAokGIy2kYFydKGh9XLsrYYkTShVRm4UufKkWgrWPlrP6xj9ohBAkWlNmihy48kST6YD&#10;RnkSFIn3aCdOkKm1pMqKfrD39KERXBJastzwj/+Fr/HFhwu+d+U5Pz+nXD5iOlnQoVkcnbA9f8p3&#10;v/uMMjH89m/9ET/99Z/hrbe+gO00nYej5ZL7Z2f4ahvlgSEW+Yrgwdo0suRawIaCPCtQkx6tNOt6&#10;TdO0BNWQpSlFNHhKzUIKZp+y2+3wpHF7hQOgPmyU2+wxB/tlzygfMIYHbKH3PQEVZ4SJzrwOj4tm&#10;Kn3E4p4QNEEbnJN7Yt8bEpON0kSR/zoURl6n2u9Ho2McA4rREzRKHw9fdYgSxmF/S7NLR8bOH4CY&#10;NP5cJMY+eJzfmzzJDF4XGXC5ngMDWAwxwFyD92iVSH5jPG77cHcT8yGjTDcYuQaCl4y6gSEcQeYQ&#10;RyNgXSSrBzmQ8f9NND6ziaXte1Rkmb339EFjOk0XZ43FXMtjdIJWAaMsCmE0tUrQKsWoHq0sKnRy&#10;PKNSV3IrXTzGCq2Hc9/R97toxNPI+3EerZ3IWK3ManrvCU6hkHGPOD0anzs2jlSCDgplWjHvUoYE&#10;Q09K0nd45ajbHZ4GTxMZWocMC2q8r+i6Fh9nR+UeG5D8UUeSZDKHThfdWgUYKi2vozcVQQec7ehc&#10;Q9U2fO/73+fbf/xtHj96zON3HlKWKbvNFl97FhO5z3ZNoK5rrrtzfut3/y8IHbPplBBOsDanLI7w&#10;ztL3EHxP5654c15wOn/F/fv3OZkXLBZzsvQU1zsSG9hsLjiaH/Ho8SN+7us/z+npGYvJPTbbLfdO&#10;HvN8+oo3l0/Zbrb85HsLnjx+wH/23/9b4d//V/7rO2B4t/7M1x0ovFs/tPX1vzIP3iaRDTqnKAsw&#10;Nc5tyVXKYrHg5ORUZCadsGhFLR9y0+kUozWX2o+SoDS1TMoJNrHUVSud8uBIbUqSi4tlXe/Y7XKo&#10;Ws5OT0l8x/X1NSFGNjgrOU+SbSfFuDhrFjFvSSzFrc1QanBA61CtY1fv8M5jraVre1arFUnmWB4d&#10;cTyLbpreMZ/P+NKDt3n+/DmrpkVpJcAxTcdOZ5Zlks+mFLtdxU3nmUynoxwqz3MSa2lbidhIEgso&#10;Nus1H374IedvPqXv+2i/3YLdd3Z3ux1N09L3Hetdz1tvvcXZ2RmudyJF7TqKIo9fCxaLBavra6qq&#10;wniLjWxjnmUkWuSTk+mE+WLBtJjStg3L5ZKPPvpI5jtil1y62YajoyNO7j2inJSkqZWZFyUmCkS3&#10;xXrXYrTmzfkbqu2W4+MHnJycgIfFcsl8NifPcmyaorSwyxK8LuctELi6uqZXNwQk46yqKp5//BTn&#10;HJMyoW0bmr4izzNSq2nqhkk6l9m0SRkzthK6LmCt5D7mWc5yucSodJRwDuYsXqn4+h1GSyD5Yj7n&#10;9OSUaruWIjy6AfZhYAKH6vW2bG8IFd8zQQcGLRBNPyJ78HlAOMwChQM+QR1yC0M9eXtucPi7nLMf&#10;lJLqgVaK3/v/YgpvPe/4qg/e5i0GyKC0jVlwYn7x6sUrnj9/zuMn7/H8+XPyouBemrL57FPef//9&#10;8fpoW7nOCTLjmqvIGLe1BJbH2S5LIHc5Xgn73vZdzGAb8iHlq00SbJqSGbM39vCBEPMttNISXxKg&#10;7VqU0iJdNuLG2DYN6/WaZJbzla98hV/9W39XmIDdjpv1mtoFjo6POT095ezsjFfPviNyTq2keVXO&#10;o80/nJyc0FoBgi5mmxIBe5LIHNPg2hgC5FlGOhPGo/EyK4s2Y1ZclmXkaRkD2kVZ0XTJmOHmncJH&#10;V04dnZ0lh5TPAcbIBsb9pxW4gUwb2LTgcS7GgEt3I/4OJ1LHEJsKOrYJgqNXirbroiPnoJjw0YBl&#10;iEKQ16VCjDswsaGiNSrOth3OGA8sWu+k+P9B19sBOLlxNwuxLY93zolsXLnxz/3gwkls4rB37Q06&#10;IJgwSshjhqpiH/eho6mJ0WZkn52T/4jvM8QYlcMLZriCD3Mrh2veeR+dZkUiO8RmeOfHaIjhOnbO&#10;0zR1NHRJ4rVtxs8W58SgaWBPfdg74MaTfnDf2zuxyjyjPE4bFY9fL/czI1EQqS3ieUyw1o4OphEd&#10;MxoTRROq4VfqeF/ycR/Wu50YzkR2eHD1jnpXIM6MV5s4dyrvdTZbxNzLuI/ZN8kGFtF5yQGVeXKR&#10;nW93Gz784AMuLy95/yfeZ7eraNuWq/M10+mUo9kZ1qbsNmtevnzJx2++j9aGRw/uc3FxjkkSEmu5&#10;umQtTZoAACAASURBVL6WvOOwkGOqOq6urnj16pV8zrLi5uaGLzyRsZC225Jay1/65jd58uQxD87e&#10;waYpvoXpZMKjx4/4nd/5Hdqm5cH9B5yennJ5ecnFzUv+6r/38+F/+s9//Q4Y3q0/03UHCu/WD2V9&#10;5Z+cBofGZimN69ns1uzaih0yG1FnYJea2f2U1iboVctNvSLvDJNJifUuskqeTFt8F1hfbaguN8xm&#10;M7KjCVdXV7jtmrYP4DR912GtwoeUYpLy0+//JDebK+r1Dl9qqr7nxWYlkQzpHKUTfOUJDurtjqaq&#10;KWaQzGbjXIrRYprRdA1d0xJcD8HjdjWbqyvmiwTjPbttJTMK1pJnGWMenFFkNqfXMrzvjWbb1PQ0&#10;XNxcsdlt2DY7Np2j870wH9OCECRjrO5bdFPh8WAUq/UNv/f7v0c2USSTlDTkbDcbdG7QmUGXKVo5&#10;pkczOnqMDnSh5+lnz6R4mmq22wp6RVXtWJkb8rzg9evXKKXJ5wVp143FmWsDXeNIdU6ZTsnthL4J&#10;TKczynKC8WJP7htQ6pqT4/scLe9xcnw/ds5TNFJ8O+dQ3mOMYnuzlhzF7YbJpMQYzXw+haDI85Qs&#10;S1GakTVwToqhIax4TcPr9QX96rs0Tc368g3d+iWfvbng7OyMpJii0jVpe4FqbqD20LS02T12wdJ3&#10;njRLKMs5N+sbQtAobambnqbpOT06kQ96CoxKUN5iQiAEQ+gN3nYoDYvlnNliJnNIjUKjYjDz3p1T&#10;wFVgnPXjUGw5FNm3OTmtRuuYuD4n0Rzkf7EgH6RoQ1E6PGL/8MGY4zYoDOEgT+1AOgoHwC/sX8kA&#10;NvfP+3ku8aCwVQqCFumWTmOx11FVFecvTyns+3z2bEVdWe7dX7JZr6ntltnM0dYrkXU7S6YzMCnO&#10;9bT9js45ysRIoL1X9Bq8VmAUPtE4ZUgMdJ3k+OlhvjEEEg3JwCB6D85Ey/qUdDCg0YbZZCqgtOtx&#10;ytH2DdPpBGMNeW7JEkdqOh49OBX5WZLy5s0Fy7NHfP+DpzyYJzx99pK3H8y4uLzh+avXNG3Pn//m&#10;L4jbcF1RliWmbeJ8myKEGOzth8OqhN1RErFgTILNFN75GFSeoI3Fphal9WjKorUemVkBa4HedREw&#10;9SNQCT6MkQwoNTq1CvAbjFB03B/DtN8wExYZvrDPPwwIWBSW0DMmbYZAQNj4vm9pjUJRy5xZsgd4&#10;UkQLgJDXGxhn69jLIUeToyANmq7r6XppHkizT4DEABa8E0B4K2zcefre0fU9TdPgQ0vbyX9iLnTA&#10;lHpGd2mvB5fdIVLmwIwpROuayEKGwP4YRsOdvWbg9mV0cJmO1+CtH0dpZggNfdfhQh2/ncjxSdKD&#10;x8aIE63QwUQAJrJZULje03RN3Gs+MoQHryvKWAU4O4j3Ih8COMTFVfVybZEir9TK61CGoCCzBakV&#10;mao0Xjwqsv0hBHBLyfVFPuc9DhW0TDD6wKbasq22kjGpFIQM1zlCL4Cv5hVNW9F229GYTELjLWWZ&#10;U2QZibGkVthSpQX07+o1VVXxnae/y/X1NW0nM7lN1/Dy5Uu895xvXtF+r6HrehJy3nvvJ6hdRRNq&#10;Nu2a56+fUrUv+OpPv8enT1/y/Q+/zdnxF2kbx6Q45Zt/6Z/i259onj59SuevqHY7PvjoW1xefwZ9&#10;zWQy4cHZl5jNpqTN+zw5e5tHDx9RFAW+P6eue9pugw+B68sd23VPapa8/+5XMNrw8Ucf893vfkTd&#10;NPzML9wPf/Brr+6A4d36M1t3oPBu/ZmvX/zn3g2XpmK72crMlvNUux0XFxdUncMkhocPTphOJ2R5&#10;xmw6xSorkRB1H10DDVW1o8VzUp6QZWJZf3N9zXK5JM1zmdtoO2pfQysyoSQk9H3PO++8z4MHDzDn&#10;MJlMuN6uqHY7glEYa7CpZC6lzoi0qJUZxiZ2zlMlluRZno7OcMYYfJKMsj+thUFLrGVzdU4IgWI+&#10;xxhhK7TWzCcTrE2pd5Kv6J2jqiqca8TVMziZTQs6dtl7+t6RFhKFUW9q6roBo2VmyPVsq4qOQFmW&#10;6Dyj7zvKieQ2+fD/svdeP5Il+b3fJyKOTZ9l21Tb6e4xy+FyuTtcLnl3JYoURUoQr3gFCJABAf0J&#10;9y/QfyHoWQ96kSHESwrUJXBJccldcrl+OG5npn13+ao0J4+PCD1EnKzqoYRL99gBFLqrTVbmyXNO&#10;xvf3dS68py4dO3Dnzl3CMOTFwXPSNEXJ0KWKLlYcHh5Srwq2NrcIo8h5sRCkScrZMnMfmI1ALiSn&#10;p6ccHR0x2BoTRxFN0TjvnXbhASIOmU4m7OwM2NrapNfv+Y2AG/UbbVwanmdB4iji+PiYZ8+e8Ytf&#10;+cV1fYJSiq2tLQa9kQ9QiAFLVVZ+st1SFAWndUZVVayWC168eIGuckajEZNJwWAwYGtzkzxf0cwP&#10;3b9bCZqmRfQayrIEGQGWOImJqojBcIiUkrKo0cawyt3jdeyuS91zLJLzyLSEgUuqrKqSLMswRhPG&#10;KW3bvCq9XCOqC7DV6nZ9vbwi4evsU/+fws1uG3qJ0ZPdpt09N8eeuc0fovN5rXWoFzJRKdYb8cvP&#10;o/v1QrLK32Eh3Uvym1b7ysOvn2e3cTZd6ieWRjcsFkvOz88ZDG5TVc53KoTr8Bz0+1gs4/H4FS+U&#10;Y0P0mrGNkwTd5N7XJbE2IAB0GBL6Y2JaxwigrfMQ4mWHfoPa+McLhCRQwtW3qMBL5yDLMpq6QYYB&#10;cRxRNM7n68qqGzb3Nvnggw84OTmhPxhgjKaqtOtQGw4IAgki5vzsjK2tLcYbEx4+fEgTxNy5c4cH&#10;d7a9HzrwoSgXx8taS9O4+4fy8suuW1J68J/2eu7/hv78bJ1sVof6FdDSDQissRifFCmlXLNB3fuj&#10;Lvv8Lp8Dl86bi3P54u+MdWmZDrZdnANdIXx3rl2WpRoPsAIVoHB/L/T6B9N508CBjG7wYc0XWEDw&#10;6gEPDJvWB7I4UOhYUAdmuvs3OCZN+3691ic2N23hPIC1K3BfU1g4H6D2NUVautoNJT1z6iWoXapt&#10;x+prbbw81QNZ83eDnv7/VnfNXgBKBzY7ua01xoEo4UB312UYhuGaGXSv1YVnuc8i1wvYXcl5UXhl&#10;QHPBEq7ZPDfU0WjPgnavwWD8MEDXrpxehRfVEO59cI/XSy5ULxfDgwtw393vpR9mdEMuJyYxXiVQ&#10;XbonuXNG1zUWmBdOIZIkiffZtjR+KFCWBZLIBf0Y7XsUc5bLjKPj55ycnPLs9CHLxRJtHdNphXXH&#10;R4Y8e/qUQB2ilOL23n2CIODx48ccHx9TZDUffPgh19/osVgu+ZM/+RO01lTv1hRFzu3bt9nb2+Mg&#10;+x7v/+37aJu5+0eRs1pl9CLF7Tt3CMPIKRzCiNFo7JK3mwYj3TE8PT3j+fPnPH72Kfv7+5zOT3ny&#10;5AkHh8d8+umnaO2Y0bzMeOOXh/bzv1q+Boav1z/Leg0KX69/1vXN//pNe9401A3EvREBUDYl1bJE&#10;TGE76PHixXN+Zg+5ffsOkyQitj3G6ZS+CFmoBSpQlMJi+wGbQUSIQbY1gWlJhimt0JwtTqikpgxd&#10;umgsfGrp/Jg3925w/94mg4Hm4aLg1M5ZNAW1qenrhK3RhGE8pmkaJmMnUzvaf4kpc44X5xhdMVDb&#10;9Ad9wiAijhKGSmFjl8xZGcFp3nJtZ4/haEycpOhAslwuODlq2NnZIdAxGklIgNUWrSsv/cldEXVh&#10;SdI+RZEx6A+Z1zmxaLBKUGIQeYGyzpNmjSUoW5S15GVNZKA0TjpmrYS4R125D3Ixr5GFps4ydqZT&#10;krGTk6l+ipYSVYPSAQiDsS3D4QApYTqcUFUlaX9AEiRMxyFVXXN6vKBuKp7vP6E3jBmHQ1f23hYE&#10;gcVGOVVVMR0PETKkri1RXFBWK3ppSoNwMjxVUZqSZbbvPqR1xcH5AbVdcZYdMJ28w87WHvVKY+uY&#10;qB+TxinalA7EiZbW1OSF76NSFUliGEzuYIqE+XJGFEZMr7vN0lJoxKhPz7ztUu20JIkF25PrWGOY&#10;L2Yutr0XkagRvdGUWK4QQcm1a9cwtIRBQBHVADjsa4nbEBnEjCKDMTmBFCxmM5RKEcJQ5g1RnKCs&#10;K1fXwnmrurwN7T2AqvNnYV+RRFlr0JZ1THznK7pIJvWbRe1j773fywqDUhapLEK6SHvXaeZlU9aC&#10;MSihUcLQSsdKSeE2J8JIvw92Hh8ZNLS6xeAYcyH6XlqduKckM8e8+BAPReuYcK3dJq0NiMKQVTFG&#10;KcWyvOrkvftOupwGJzx5/DlivM3i9JTGxizmJTZT7I72kMunLvEvqFHKUlYOJPSVQSlDLixCWJTw&#10;Ulvj/GdKSLSwlFaQiIBGCKzT8qJUgPRVBGGauu422Thw1lbYoqEMU5RSlDYmCBIiGVBWhriq6KmA&#10;t69MuXlli+89nvPTD/fp9bcJw5g4TmnblkE/ZTE7JxZ9AAojOHt6wnhrhzie8mff+YS/+N7nbErN&#10;7u4uVzcj3n33XSaxpZemFO2Kqi7Jq8alAwunlsCHzjRG0wSCgBAbQNM4xiiMEqQKaHUHJhKEAkOI&#10;IUTGLoijFRXQEmvHuAjh6iuECJE++Mh6oOhhn/fnWVTQsY4tVVk475y8YB3dpl8hhQcBeDBjugGG&#10;k1TGYUgajX05uytx1R5sOEmmIohcEmhrNLaFSCi0988FKqClXIfQmEbT6IbWNO7/B9LJGrV/DR4U&#10;ugFIi8APZYSh1RUIvQaIVdkgRIAQIU67KrxP0PkNG11ibQNCOHmkdN7yxrQY3WJli/LeSH2pW9Fg&#10;sEJjaD0QwYOgjn/llWGPe29c2I+T3xpfnRL6sJkNz4w2WCtAWoTsNAmgVA8pLdZWaF2iTUHdGAw5&#10;UgrqtkFIJ6dGWUztOhSFvx84MOaqLtyxa9DGIKU7bkqE7v6gDWHPpZ62raas3OextjXGSueh9Ixv&#10;qy1WW5QKqNUJBoOsFVY7L6CQkkosKUxGrs/RQUHQWiItiJQCrSnF0nsley7oLR0ghGC23HdD2nHB&#10;qjpnXjUcHx/TS7YIgpDD430ePnzIbPmEGzducufefT797FPqekFV1Sjp0mezeU0oFWUdcvPmDa5c&#10;uY1SPcrkMf/P93+f/dMfgbUczjf54IOYs3nGb//2b3P/rbtEUUQv3eLs9JR6kZLYXXJzThwELIsl&#10;aZpy7fpXeOvtXyUaBNS2RIjHWBKE6FObmmdPP+fxo0fsHxyT5wXf+MZvcO/tL/GDH3+Pb3/728xX&#10;z1CpAs6oqprp1lV2r1zh538hsr//P333NTB8vf7J6zUofL3+2dZ/8t+8a3Xk70vegK9LN71DhQgh&#10;CcOQ4XDEk8VTTk6O2Y0nDAZ9hjp10fJxSVM3DCYDwjCkxhWWh0kPayGNnPdPVysWi7nrNQS2trad&#10;D7GfcuPGDcqy4vj4mKf7L8mWGXleg4AgCv2k2jGBSeC8Tv1eH601K58Q2k2r67om9J1RnXciSVzf&#10;33g8Zjoasr29TXz6kpcvM9RwSFVVLOoFRVnQ7/rOtJtoEzgmp6lLdOtkL0KIdcqYtZLRcMj52Rln&#10;Z2dEQUza65HnBcPhkMlkwmKxYGNrTJqm1FXj5ER+SmuNS0oMgoCiKHj5cp+2bSibml6vR2sNTVOT&#10;JAlbm5tsbGyQpj3aolmzMdpokjSh1+9RrFrHoFYVcRzT6/cJwxCTu+cdBiF1VbNcOgYoWzqvx87V&#10;t9yEWMU0dUNjnOeuqnOklDx99pSf/OQnjHs7vPvuz3t/Y49RGq8Lp5WS6NZ5JBvjXlPbtpycnlLS&#10;sLGxQb/XZ2d7h7SfUBQFYubOvyAImIwnpJEDW1EjvFfLpeG9//FPmM1mTK5fYzQakiSJ6ydb5Wit&#10;SdLIsw3OpxREsfNueRnkbD5ja2uLbJWx//IlUTwkiiLwUroudfFykugXw12+uDoGGrgkO/Xj885P&#10;6P/O1WFc8h/5600qJ4e8vDu4bF1a+wd9+bzowjDW6agumVFKTRCGWM9Ztj79V4gI5Uu0jTGY1nnE&#10;oihilef0ksT3ewXkqxwZTGmalqOjI6y1TKdXmM1mlOU5165d47PDjKapfYdbxLJy/aLXNoYsFguK&#10;PPdMSOTkzD5ddL1x7QhWH0gSBC5QpfYpiUIqx2qKrhfSQZW2bbHK0hr/utAYI8EGKGWI+kOWyyWZ&#10;Nmxvb/Pg9gMGgwGsTvjggw84E9cZDgas6oBemnK6yimrktGO88a2dcZgMMDUrjhdCkldu5Tiw4MD&#10;0l7Iv/nDP6QfFNy+fZv/8F+8y+bmJu/8/JsoKUmihCxbEdiQwWCwZv7CMAQhKOvS3Z8aFyjSNA4s&#10;pbFaMyfCA2YhhZc54qTvGjRm7eOSnm3uZKOdN3jddOIZHjwzq4xCGbXu4HQdm5eTSlkzzQZXdC99&#10;0E0UheuKgiAIsKLBmHr9HiIuFAPyUtG9ozY7Vt1JBS0W4YceQegl6qZ17B3C/3ohzXav0a7Zxcte&#10;2i929V1ck5e7OteXIurS+YR/TtopLTHSHdsOxDrZrn8OUiDtpaAn8cova3n2BcF/ker6SgiUT4Z1&#10;xeti/ZqUdMdZ+fM+DAPaVmEal4qsjRuuaM06JXjNin7htV++X7yiGO8+4qXz2XbJn0L4Oh5vFXBM&#10;rbyQ+3avUF6wpsa4z6NSu1Tp0pSesXX7Bpdie/FcAhWAgrQ/IY4igiDG9Q3GlGXBYrlgNpvx+Okj&#10;Dwq3uXf/Ho8fPyLLMg/8S/ZubnFycsIqt8RxQ7Y8Y5WtCMM+GxsbvP3gl13wW+A8+0VR+Jup61fd&#10;2Uh56+23uXc35e7du/R7/XWqcRhF3L17lx//+Ce0lau+uHr1Grdu3+JLb36T3StXSNOUJ4+fsFpq&#10;Hjx4QDSJ2D/Y55NPPuHDDz+kaVyuQq+XMplMuHZ0levXrxHNSnf/MobhcMiV7XsIIZifn/Nbv/dl&#10;+8f/809eA8PX65+0XoPC1+ufZf3ev/6PbVVVLKsVST+iNd6rIRT9NEUZy+nZMU1/wHAyZJANmR8u&#10;IG6ZTCYY0VBjCNOA2tQ0xZLxYIvYKuI4JOrFxAqyUDFfzKkWK9pVSa8fMhwM+fLtN9nZ2SE2LTf3&#10;bvL5o8958uQFx4s5oogQudv8NQNBtqgRwwawVLbEWmiVIuwPiAxoIVBhihEB2igsIU40ZFEqJUrH&#10;TDed3mmV51hcp54UgigIqMsS1RuANpi2RShF4D1mbVmhqxptXdhNWZU+HjugqVuEMERRynA4oqpq&#10;VllGs2hIk5ReP8ZoQ6/vPoQ7IFhWFVI4CVVduw+hwXBEXpZkpavlSAY9hO9dtFZQFhXGCpbLzHmZ&#10;tEt/lYEijEPyqmJ3d5dgr8/Z2RlJ3MdoQVP7OH21CXqGbgxN1XB0esDBwQFlaVgsMmrTYzweE/eH&#10;aK3Jq3NmsxnL5YH/YG6Zn2f0w00kirY19Hp9QhlhjaXfj0FCrStWZUZRr0iSmFWVcb445eHjT7l/&#10;/x5mPCUexPSjHrPVjMXpCVmWMT8bcOXqFXrjEU3TELSWQIWUq1OMMezsbrNYLJjNTgkCAaIlTVLG&#10;mz1XpCxcoE3ROilTqyUWhdJumLA1HHN9awdjQ5qiBBs6gB+FbvKt3GezEs4r5vZKl2R0ne6yC5jx&#10;gHAd6mCN3wf7zfUlPOk2pXg5od+cSoB2HePfPc6Fr/Fisy6lwNJz36vKgUJVukc2TnZmzcB5KDuf&#10;kSpdYqqa+V43x1yG8QZFnmP0NoOeYjGzDIYDFuc1m5ubHJ64EuoocP16Sp2wtSUozvpUZYlqC3oK&#10;To7OSJKEdLLDn333h3zlv/1P6UUj9PFL5/mkRkhJ02iaxh9XQOMYUKs16BarW6wxBJ6dtZfSLa0H&#10;Fw4sKQTaB8y4VEkrFKGwKGEJdcHda9tsbWwSRhFtnrG/f0CIJo4HnK9KDrMlm3d+jtlsRjrqMdqY&#10;cD6fMd28S9SP+fTTn/GlN++zylbMZys3DCLiyu4eZTbnF3/l15CNU0b8r3/wp/zKr/wKjXJewc2r&#10;V4milJiEthLYpvFMG5hWUxRLF31vly7gI1IEoQFqyjJHihBsi7TCCzsDxypb528zGOR6M+/uTfpS&#10;qqeFta+xOzelsA4EWAhs4L15eEbaOHzkaEV/7l3SFXcSUM9kWYzDf2vQZf2gwgF2EVzamgjhn4xn&#10;1IXzy2EvzudABe5746TqHQjriuw7Lq4LnXFDJ7WuMQhUgAncIOoyQLx8zXXfdX4979J1UllrMNbQ&#10;tm4AoaT0/sqL5wI+uVReVgmsX+QFCPSv+QIoXoBWF+5iHFvpwZaAtfUgUNq9BiXXTGPbtrRausCh&#10;1l/vIkBogV53VF4ATfBBOrAeGmgdeAmoY3+1aXHdjIEfvLihg5Mp2zXzajqm0HsxhZRIa9GtOzai&#10;sdRVQ1k7ZUVpK+qypq1dgqkbR/jUVGkIVOhsBXHfDTvEHKTFqCWni31Oz55xdHzMzz79KUmaUA0P&#10;2T+eMdrQzPPn6HpFVlqePBtQt3OSRBBGAUUumE4mvPvO13jnnXdoKpfee3JyitYtzw8/oipqtjdv&#10;IaWkZ2+wMXqL7TtvsLWxxXzulBPDaY5VBdf2hrxxf5vT83cYjUe8cfdtdnev0O+NOD9b8OThcx49&#10;ekSWnWLEOUX5BnmZc+fWA0aDTf7gD/8PTk6O+cvv/W9sTDd4vv8cFZ2ytblLFEbUuqbf7xMHfZ4+&#10;fcrzJ6dIIfjKb+7aH/3b1x7D1+sfv16Dwtfrn7y+/ut79uTklMizcL3BAGNb17vX+PS8umGVryhE&#10;wXjkOgKLomCwFTvAo1ypLnnL+fk527vb9Pt95sucoigotaVpGqpWM5/PyfOcwWCAUIatrS02tza5&#10;desWe5sTDg8Pmc8XXs7VdxUD4YL5wv2ZEMJ3CbU0q9zJgsqKOImJk3jdK9htGJRSSP8BH4Yh/f4A&#10;1Ys4OjxkVTjvpJSSfr9P1O870BQntE3rGKg4JjLFOvXUWutkROs0OY1SDmCGgQtTGQyGDAaWOHJy&#10;nsFgSKAU+Sp3m9TW/V/t0+icFEthbes6pgCs91XBejJfNTVCCPI8p65qjstjTk5OGfRShoMhVVtT&#10;VxU2cP6qK1dc4tmN7RsEgSJfrdzrjOL1BD1JEtc5mWXUrdvAZJ9+yvb2NptXrtJLe2tPSr5aMZvN&#10;ODmdMZ1OGAxcoIfpmbV3JwwDVquMttWgGsajEbJwfYRHR0fs7x9wenbK9HRKKl0PZBfDXlUVh0dH&#10;jKqSjc0NKlVxcHhApPE+Q9cTV5aOaRFtQ9PUBGrAcDhk6D1kjanQ2pD49L26EdR1hbLS+wgrzs/O&#10;ECphPB7TaEVlapI4oarKtVfPXgpicQDtwlvVEV3rUAk/kRfiUiSNuMT0veLf+0JiqOhApvVSvlc3&#10;tP6huOxTWj8OHbPj2CC3JNq4hETpGX5rLdp6yZpxlR5FVjAcjsiXrT9PRxwcHDAYbPH06VO2dq8j&#10;ENy4vcPZ2Rnf/+FP+dY3v8lycMbZ6SkHs4IXL14SRRFaa0b9PtlqxR/90f/F1977Gvfu32O5WHJ0&#10;cuLSCIEoiujcZdoYjNBr9r/zMHeb56ZtfLpkV28QvAIk4kiRJAn92J1HSdojCkNaLWjahsOjI8Ig&#10;YBA72V5TlCwWC3I2HDu6yiiKgv6Gq10xdUu2zLiyOeLGjZskSer8UZVLsByMBhhrGW5ukWUZN3Zc&#10;h9nXf+nrFEXBD37wA77//b9h98ZN3nvvPX7hq7/E5tYmSehSgUVb0zQNSZKwXLr7mVLOF12VFbHS&#10;l3yYjsFak1Kyk4sqhLZrebJjubzcU6p1cbw7d1zvJOIihdINHVxwivCSZnce+zNHSP/v3VnXnc/W&#10;qxSqUiJM5c5daXyFhvNMGu8dAwVK0dVxYNWl814CrmYAe5GU6tJbA6Q0Ph2TNQB0wV/+V2MuXR/e&#10;bxgoIiLHvNnuYmN9rb7qMXQ/01jrvJieaXR9nBYhHBD8u3UfFyDWWHH5R3ABCvFg91UgepklNMau&#10;j7uQrFn/i5/pmVavUgiCwPsdWaequsY+s/aUXr6ndK/ZdRAqwjDw59Jl0CjWAyjsRTWGtQ6Ad2mp&#10;xnhgLqwHhF4p44OEpBYYrTFaY4FGN75/83K/olzfF7swGWstgQywUrFardjf3+fjjz7mdPaM1SpH&#10;Ktfxe3K8z8HBATduXiHPV/R6PdIkoSyd3URr51ucTKfc2LvBG/feIM9znjx6yvvvv09Z1UwnE/L6&#10;gPFkghZOOZMVGWVRMp1OKYuSTz55zGg04o34Ctbfi+7evUvvOGRv7zpXr95mla34zne+69JftWF/&#10;f5/Dw6csFgt+7p0Z9x/c58Gb73B2ekr1v1fM5nN+8uMlk+mUsi7WHZVt6ypT5rM5J/lTnjx5zOzU&#10;KYGsmHPvGz372Xfz18Dw9fpHrdeg8PX6J61v/s6bdrVaMZ/NGY3H9Psp08EYY1p00me5nJNlGVhN&#10;kiSUbcXnTx8yO567D72tiDDqIZOIQRQRhwqRQFIbpCmJ2tJtYgKwKiBSMWXZ5/j0iDAWBIWhXa6Y&#10;7c+R1xXzUvHjj56QNRHJ5DqpUG6KygBdSs7qgtAI6jyn1ZpiuXAVCWVBX/cYbW0z2tjAigApQwKV&#10;EKoE2RrAoEJFnEDdNLTGooKQLM8pitzFsFvDdDImrCVxFDJIEtI0JTMVtnHJpSAo2hWgieMQayEM&#10;YgSSMEjo9/o0tZtSNk2JUgFZduY/EBW2bWl1SFVVLhlPW8JAOvZDKXpRhIpiWnOxiZJBhEXStpam&#10;NUgUadJHGLcBSvo9ol5C1VbUuiEKQ6q6YtIPmGxOuH71JoPBgCQcAiHSjonUFiJOCfoBq40VbR0w&#10;zxZkyyWTUUSShEShQOuSfLVguZgzP59zeHBAsTK8+dZbbG9cI42dd7MqW6LAsWS9QUQ5X1DrFQBF&#10;m1O0K2RkmWwN0fWEVFlKW3K8OObw8JDT81MSKRlGzoeq85xlAItqTtC2sDLEldtEn56dMp1M1efP&#10;wgAAIABJREFU6I9TkjRgPE3Y2OqjqoymLbDSeRitMCSpJIgVed6i2pYotmwkQ4TWHBy8IAxDKlw/&#10;WVEVVHUNQRcI44NWPBjsMKL2MqsLoqBjED37sAZnbjPdybIuNtnWozz3r5wUy8XpO7/UpU1mt3nm&#10;0t7WdkE3Zv1P3E/rQKIbiphOstfa9eMIA0pOsU1AEk+Zn68Y9t/gxYsXPHp8wN27d8lWkp3de2zv&#10;jDk/P+ezjz8hiiK+dP8GZXZMlmuevTiiWpxhywwjoK4bZjom15qXWcXHL5Y02YKmqQnRDOKYCgce&#10;N8OApq6pvMys9pKzunZBF42Pzm+0diyWDwgKghCpJIHfZHYpscYYiqJGVxWFlPRCReRBpLQttQkI&#10;laTt7yBTzdnBEuKU0XiCMpbeyHkIRVFSlivyTJImEavlEtNqtiZTpJTMstwFSKmI3Ep+9tydh1nR&#10;EEUD6nLFrfu/zGA05Ec/fsLffviCX/jyl/nl936Bzc0euq4QNqQsCtpWY637atqCVW6IgzGj0ZDa&#10;uIRIgUVY7aSCOIluSACBUwaAQBsL1jigLAOkurwt8EEt1p276zwS4VgcKQUEEqF9SM6FTvkLoOdi&#10;uLFOI7WO2a2bikZX2NAgZFcwbrDINbBEGPeFeyJO6o5XPnR/7jyLggCtG3++d4qKDhg6BYArgPfh&#10;Jdr5DN3xgGadPvqFcJgu1AnWwz18sMuFxNW8MvxZv3BxmRX0aaRfYPAvqwi6bkjbHUr/fSfb7ryR&#10;0gpffyHdIFMphMTXfVxie7kYRHWDACe/1R7kdwMD6e8lDpB114zWbsjSsZ1WOXALrn/S0pXJg7Fy&#10;zdCvw3GkwRHDPiXXuPND4hJ/48iB7ZIAiVz3KoICI/3h9CBYCbQsUAlU5ojD+VMevfgbTpYvsFIQ&#10;JA33337AapXxdP8l1lo+/fyQ0XDIaPgG1giMWhJEAfUqp2kaBumUK7u7bE63efniJT/58Q85Pj4m&#10;igKy5SkqtNy9s8N8qdmZ7DHevc3O5n0UU87nJyTJgDQZMpsfsFwsODk5oW01vXiXUX+PtlZ8/tlz&#10;fvz+X4CFJJYucM4akJXv7G0oy4yDwxesiiNUYAiiFhUEhNYSRiCspCobVovIDaey5+TZiii68PyG&#10;geRf/Msb9i/+z2evgeHr9Q9er0Hh6/WPXr/ze79soyTyk/XGe4AKyl6J1g1t6yQhvV4P3TYURUGe&#10;5+R54dIutaasKo4Oj6gGCdev73Hnzh3effddDj955Bit1AUptKGreZDGMBgO1xO6rsMujmMGgwEv&#10;919ydHRElPacF8c4T1roJ+22ytdTx6qs1ozjaDhyPV9J4gIEkpS0lxLHsZset2a9QbDWUpWlSzsV&#10;gtb//NFoRDwYMp1ukFTKp9g5lm5jY+pA8fycIi+IVUTncbMW4igCHAuilCSrKlarFScn+6Rpyr17&#10;dwiDgLouicKQooZltfQfxN7I37bUVUsyHnnJT4v2FRCtZ0zwE+Y4SZz00Bi00etpcrcRmM/nxEnM&#10;tH913Xe1sbHBSE29dMq9r6Zxm8t+r8+1a1fpLXo8bRpGoxH9fh+pFEWeuw5EJRmNhuR5zrAfeg+M&#10;RErvgxOub3CZZWhT0mqNFZc6tCyeIW0vvJBNy9PDp3z2+eeuwgDBzvYOi3zB+fk5VrnEStu0nJ2d&#10;sZM6ed5g4D0gQtLr90jTxDGWWebOlUC5ia/VxCogjrw3smhYLhZ86d4eaZqyzJ0sMpCKOE5Y1qV7&#10;rLYCLjaSa+9flzjjwZgAkHIt3fqif6jbgK9bAz3r0jEFDtO7VECtXbqtY30uAB6I9Ya88z9dwNGO&#10;pbRr1tDJ7Nxxk7jzqPEbvO78bJoAawy6bfjBD37A4cEPiKOI/+J3/3uUUgyHE/78z/+cjz6uKMuS&#10;W7d3iZMEIRp+9snP2N56A4tjbHv9PhvjsfOLvnjMcDikmM85Pj5m2gqCMCSvczeIEc57a9rCy+K0&#10;T4C06++736+9ZP5YdowU4OTSaxbCSSyddBBUEJBVBXEcEycX52cQhFgRgE/6BJjP50zGTvnw1ltv&#10;sVh+xHQ64c0H99h/uU8vDJwMvHCeXCEEg8GAz/cPCIPAd3WekCpDv99DWJeoeHx0hJCS3ek2n33+&#10;GX/+p/+Wt99+i//8t3+TK1d2qdqE4XBIXhYIhC8JZ93rKGW07svrANrlAUQnG73MmK2ltZdAiPUg&#10;Dl/c3qVpdiDGXb8WLdzgwM0v3N8ZX42AACUCpJAEYddn555f07pi+aqpnBIjipGqU2gEXh4tX3ku&#10;1hi0B4NdkIt7Lpe9b8qf7l6ObfT6NcsukGWdTHlRQWG0pqmbv8vwSQ+8/OO2jbu3S+GCaDrvr7Fd&#10;VYVdE44XYVJcDF88u9+BtO7YX/zYy0zl+uJdf/50JfDGv6+O+XYppMr71o2+3IV4ATiFFev7qhQC&#10;Kxz4lt4zaqxFGbVm6tx55L98Yq7selT9sTXG3Zu7522jDkxfvI4O9kpxkY4a+JRaq933pXSfpYFy&#10;ibzrfkh1ickUAhUEzOZzjs6f8uzZM5qm4ebNm6Rpn8PDQ8BSlG6gnCYJ0+mE+XzOfD7HGkveOsWL&#10;EsoF25Ulz549Q9cxy+WS0WjEy5cvOTk9Zmdnh3feeQelFPuHz/nGN77B/Ru/5FQAeUB/0Gdj6z5P&#10;nz7lg7/5G3dMhPMv3rp1m/F44v2CP1srVIrCIIXkjTfu861vfYu9qw8YDpwvPQgCNjc2EVIwHLl7&#10;Vqs11BAGTjGVr1zAW9taNjY2iMKAsqychHU0xBjDt373lv3z33/yGhi+Xv+g9RoUvl7/qPWV37pt&#10;j+YzJmbIG/euI7Xm6PCYbDF3vYCmIcsyhuM+V69dpQkUq3xFkMRsDgfopaEoS6pSMzvPMFKTZEsS&#10;aelP+vz8u29RliXF+YrlYslZ1ZDnFVm2YD4/pRUZRC3jcMzWtM/e3jX291/wnQ8+5HSZsdUbEEcJ&#10;fRlgRUBkNFEUEg5jwjgmXlUUViOFYTzqE0TKp5oZpNCMegnDJCZVIaEVKCvXm3OjBUEcM5pMaFdL&#10;ojjm6uZVJ6scDhgN+gzTmCpfocKAXhwj45g4CMnqGlO3yMDQNJXrAzQG3bqptbSCxXzJ7PxkXaSd&#10;xDEPHryB0ZqXL5+SJAl5EVCsCv9BDEq5cIm6aZEyoGkNrTZOUgoslyuMtgRhiJSKcW/oZDCr3Mm1&#10;JLTGUOmSMAiZz5cYY+jLDXTdcj6ecWXnKjJ2PYFWQyBDGusmuVWlaRvo9QZcu3adazf26PX7CBVi&#10;tcG2E9RAEcuIxWlN2dbMTpbcuZ5gGweaojh2m5sgQFNhhWFVLFlmGatq4c6D+Sn5KmcnHdCPU4oA&#10;VlWFES5RMq6dnPhsHlFWFY1tyZuKajWjbVvub28TRiGHeclsfk6bwnRzTFEuaHVIaHO0CRn1HKBt&#10;W42lwhiB0UvyrGBWN7xftoxGIxYrF5KipQJTU5kW3Vhk5EMyfDeZsF1NgN/5dWzLJckofjvp1hc+&#10;y/0mvYumF+sM/wsJasc8dLLUL66ua8wYiwhW/qdE/vml638lBFhZOA8hAQJLxIaToLV9bGPZHN/m&#10;r//6rzlfHNKU23zla2+DhZfH+8RJwvuf/JQvfeVNPvv4I775rW/w4+99n62bW2SzJb/85W/ybFFx&#10;nn+MNYYkjimrmjAK2b7zNoeHh7R1xuHKsCVWbG5uMklC2kCSNZK6yGnbEt22FyAPsFq7HlFjCbrX&#10;emmQg5f8WWsZphFCCowIL7Fekli6QcUodXJ2FbvhENObxHHMQRmymJ2zqE+xwN5wyu61a3z1G/+C&#10;x48f8x9842s8e/aUZw8/YmdnB+oSFbboqqBazrh57QYnx0+5dmWb46NjsqKkqirUYESzalFCMQhS&#10;KlPST/o8enZCHMXsXH+Dv/3kKR98/D/yS+/9El/7ygMGgxFJXJPnbtCllFqHRSE0And/U8IghPOM&#10;STQSLzdcg0Pv3fKnpvZBMx2gcUDHroEPwiWEdgmVl6tNrGfFOqKw883ZdYqmC5/BS361aTC0tLrB&#10;WCfzDYMAGV7yxvr311g3wDLG0Jraye+bFq2NlzrKdd2FY9UMlq67sQM4XMgv/TWltV6z8RdF9/4q&#10;9CBZCsfEKeNer25Np8f2dSISoS8YOWMuQNz6wKwvaS+nXdP8eE/wBRC/LOm8/OcOPHbvlRvwGCPQ&#10;RmOx6/unFGL9Oi/bICy+UgnF5af2CjO6fi8vl9o78BvHblDaNu0a8APrKhCXNurSZ12aqR+KeYbP&#10;2RwkEQ4EKixWu/MUIAolaRySpqm3ZfiBltDOOyhrNIZl+TM+e/gZhyc/c4OWqWBjo0cc9lis4Ic/&#10;/BFlWWH1gHS0zTv3v8HHH39MVQRIMyIMjmmbGislWhsWZxmPHz1B6p+hteZLb/88v/s7/yWGmmy5&#10;5MGDd5hMJrxx42vcuXmHjenUJ+FCEKXM5id8+vlPOTo9ZW9vj346YGMcsnNliyxb8fzlh5ycPSRM&#10;ZqRhwHTilAVvvPEW16/dYti7ShqnIAqMLbh9d8ez0YLT01NMk9AqRaSkO+erhIAAGefcunWTwVDx&#10;8sVL2sYNXIqVG0j+yn/2tv3OH330Ghi+Xn/v9RoUvl7/4PWVb+1Yl+Sl0U3D5vk5aRSuGaVWO9lS&#10;nucYWnr9PigXJJCECUpJCirKomB1mpPEMa0cUFYV+3XFy5cvuNPfIE0Tdsfb7OzsMBCK5XLJyWO3&#10;GVBKcef2bW6Nr3Ljxg0ePHjAH//x/83Dhw/Z3Nwky1akaY/JeIoQArs8d6W7nplCCJIkQYoxo9GI&#10;vFyxWCwYqsCXQvt+rG4yqxShVERCEoURsYXpdMp5VTrZThThYsMlVVXSl5HzKo0nDIYD6jbHGkMU&#10;RUymE5bNnNVq5dgeY2ibhqIoKVYrFsslunUJoWnqNutHh4eEYei6+KZTDg5WhGFIV4xskWhdUlWl&#10;YwW9ryxOEtqm4Xw+cx7O4YAkSRj1UhqfqhaEAb2eC4YpmwILFHnFyfExlJ+TZUv2pg8obt2miRpK&#10;v5FtGhfNHscxrdbMZjP6ox5Xr1z1HqcSEbhAh+l0ymAwIJDw7OlTFvOM0XjMl770c+449foYY8iy&#10;zPnLcO9VbBK3aZEtJycnHB+fsMoykqlhd2eXOI5IeynXr19HSsXq4NilPkrHQMTbA5q2pV0tHRgY&#10;DlnlK7a2ttzxC0NOT0+o6wX37t1je7LNYr4gilxPpNWubH2V63Ua7WqVc/Wtq5ycnCCFS9+rW42S&#10;isGg7yo0Xll2zWYJ7cGhukj1W1dPdBLRVwfs68d4dYkLDHmJ1egqK744oe8eottIdqo87IX0ba04&#10;FRCGwdoX1KUGA6yKimyZAVP+1b/6XZ7vn3Kwf0A62uTli5d89tlnbG1tc/PWTdq2ZTwacXZ2xmAw&#10;IC8Knj93fZk/ff9TrLFEccx8Nuf69eu8ePECGSVOIZAXDqCkjvnUwjh/bRRjgSiSrmtO6/XmtWma&#10;NejwvI8LocFtkNbMIIJAOfbHytD/uQsb6SnjmOREMhqN6Y2nBEHATETkec7JWcPxyTGTyYTz2YxH&#10;Dx+xtbnFT378E7a3t9FGc+/efVLlwMaffucv+NN/9+/Y3NqlKkuu7t3iq1/9Kn0VYAHt+/iyLCNN&#10;ezTaXVOBCjifzUgTpzg4OTnh6pWrhIHlr/7qr/j2n/0Rv/Zrv8aX3r1BGIUo5VJAm6683eoLplQ6&#10;6ajwFQ5OwteCD1VR3rtnTNexp1/xJb967rlzRXr5ZSeTFHSzDuvOKS4xO/7cMsa47lMBSqRenmzW&#10;56fze9dgIY4u1bV0ckfvkXSgzIVsNT5lVqlwLVV054FxMmrrBmOOmb9IHo3C0HWCegbfSf+76pcL&#10;QLb+8qBS4V63S8tV3qeq1jUe60ttPay4YOTdtfbFcc8Fi/fFP7vwZL76PqzvF/561j5kRntfnpJd&#10;orBbnfrDJdc2HlB6eanXs18A+w4kXzy2C+7Bg8KYfr/vPKv+vbDG0vgU4m5I2Q1fuue7Zhw9C9wF&#10;DkkPOrteXyEcqE2T1KsSHGMofPVH9x7u7x/w+ecPacwZN27cwApYLjOqwIHT+XyBEHDj+g2+/vWv&#10;s721hxCCF89mzk+vXcK4aQ3z+YzD5wuatuXO3ibvvPMOX/vF97h27TqIhqqq2NjYcXkCvW2nHhKC&#10;vCh9+qklL3K2t7fZu7npjnUiGQ4G6yqMzz77zF1XkXSfPYFle3ub27duM18s+Pj97zEYDNjeTZnN&#10;zv17YqjqlvPZDCUHjEYjrl69wsbGBh+tPmG5zFguF1RVxXg89NexO9ZJElHVFVVV89Y3du3H330d&#10;PvN6/f3Wa1D4ev2D1td/Y8/meY6ViqIs0XXLZ589pM5WzpNgnFfMmpZ8UTJfnHOiThlvjRkOJ+R1&#10;4Urt84Z+MoShm2Cens84ny+5uTGmaFqWZc7+yRGPP3lEGIZs7d1kZ3eHe3fvsLkxZWeiuHbtGhM5&#10;ZDIe88mnj3jyyYdsDcekUjLopaRSIMuSXqAYSsNmHFCsSmxTIitLpBuiWGHKDNPkpJGlLmbU+RDZ&#10;69GuNCIRSNuCVqAkbdWghOsFKxYLLwfRbI7HnJ2espjPwAxpo4heEhNFAUa3BEoRRQFaCuIoIm8h&#10;iQLqqqUuS/IsByAva/LVCqwmDl2i5d7NPSSS89NzptMh2XyJLg2BVQghSdKU1ljaqiEKWs5OzuiP&#10;RkRhRKgUVVG4zQuWYpURKolsGiZpjzhytwCpXLz4ZOD6r3RlSOMEUQmWszlnZyfkqwXhlkRrSbtY&#10;0OoFvThgsTihqSvGkxGjyZi6rr0kUjEebjgvpN9UB3bE13/xP+IHP/ouWEsgQ0IV0tStC3uIY+cB&#10;tS1lWZGXuWOMy4JVllMWJYP+kCSaEKghvcGQnU1DuhdxenrG6sUJ4+GUsqmQKJbLFausQBtBFPfQ&#10;VjCbr4h3hly9fp1FuyJbZUBJUeT0tnYJpOR4/wXXr1/H1AXnJ4fkK81sPqM6rzg8POTD6RUXLjTe&#10;wkqNBmrbYGpLGEdoWufx60rS6dquHRMjLD4lUH1BNurSCS825o4FuAB7rkfOSs/AeA/Tq6EM3lsl&#10;LlILgTWTEIYhRrhUxrYxhFFE3dbEYUxrWj/NjylWOZHacAMSc43hcMDpwYKt6YSNjSv84G+ecbaY&#10;EYYhi/KM+XLF/bduI4Tk7PwZp6en7O3s8vnnf8v8YMaNvT10WfHT7/+QWRNQNW6jP9rYoAVu33uD&#10;vLE8fPiI/bM5G1PJIqlJW8vtrQlt2xLKmMkgdTUlTUNVu/5PYzUmDGnaxnvtzJrlWLNh/hgpJRn0&#10;Esc0itDJGeOUOIrohy5SPpKGMIxYNILTgyPE7pSHT4/YrxOG46vEtWRDjRmMBpyfLihWOf1AcnTw&#10;hN3dXZ5+/hFCCo5efIKtz9h/csBwMODlw2MOHv+Q2+/+Eu+99zUenS+Yn5zwxoMvs8wyICYrSqQM&#10;EGFMbSxN1ZCkKU8Oz9m9sk1/9xYbwV0++dkJJ+dn3Lt3nxs3tgiCgF7co6wEcQRRnGIzQ6sbBn1X&#10;82J0g5QWqaI1EFBKekZQI4XywyYcIygEwkrvV/W1NcYiAh9wYlznX+uL4oUHcAgII+U8zE3jQ2As&#10;TVM5JpGFG9bhQFzTVI6hVAGxugiuCQL33lnjmCdtNVVVUjWFfz2+U1E4AFHXNWVZrhlKITuptPXn&#10;P94n60Jy0jShbRuKssXiwYlnB1vdEkiFNhopBE1TY6S+uF8qB3KsD6/p+gQ7L113TVvvI+/K3LX1&#10;abniCwCPi2v5Yl2S8HIBVLVu17+3GD/gy1EyRgiIwh4Ix+A5mWG7loRHUUQY9J10tnEVEF1astaO&#10;ee2gqruWSgQBadqj3x+SJLErt9cGY13YmSkcYJPS1QFZNGW5IgxjkiT1IBrAYEyLxR1X2zY0TUFZ&#10;LgmjECKBpSbphYSRwNqGKJa0doVQglZqiqLgxf4nHJ08ZGNjizAYsFhUxHGP4+MjHj16TC8ZowLF&#10;vVvf5P7trxPIIWb7CsP0nLOzM77746fMZjPaZkVRFIz7O/zcu+/ylXd+nc2tTXa2rhHIgCBs6ScT&#10;pE2hlYySq14+XVHkGbPsIzdEjma8+wvXkSrCGEPVlDx+9IgPP/0uH334Ec/3/5bxZMJguMlkMibP&#10;zxHSUpYFP/zRDygXA65cvcrpWcDe9T2qApJkxHK+wDYJRqYszg2Td/eQI8kH9vvM5i8Y9Ae8fPmc&#10;F88kW1ubNLWr8cjyQ/cZEmikKvnab+3a7//xa2D4ev3712tQ+Hr9vddv/le/YKti5TTu1qUPNkXJ&#10;arUiEoJerwdtSxAEXL++R13XnMyP1/6bLFthpDf3G0OaJIS9BCkl2XJGtsxYBILpdMq8mlPXNdnR&#10;jOfPn1F/7/tcvXaNaHODOI554+bPE8cx17av0tQN+/v73Lp1i1MD4/EYjaJtWs6WZwgB2TLzH9YS&#10;azWpZ9CMtS51dBBTlSXzVc4qXzFpWqCkwDFnUfchb7qpqVpv1MMwJO05mVm1WpEXBcfz1nnoggis&#10;pVbGHbfWpZcty+X6/waBom6cNy1UIUmagNVsbmwSxYJr164hRMPBwQFSGpI4Ic8lw+GQIPSbIe0m&#10;7o2xLoAGS5EXLLIFQkj6fVdBUJYly+WSa33ncTStoChKFoulY3amY4bDIUu55MrVq8RmQJZlrjg5&#10;dB1jbdsShKFndFxf5P7+PtevX+fs7IyNzQ2sikh98qqUEmXdlHk0HBFGIbu7u7x88cKxs8MhceRS&#10;GnXb+lQ4tzmVtaT1G5UkcV2BSZqwtbVNr5cS9XpMN6b00hilAk56j9jf34fAEAQK3WqiOKJcumqJ&#10;J0+eUjc1ZeQSZo9WZ2RZhpIuqCSq7zIcOWnt0dERRWBJ0xQpnX9ssZjz4MF9Dg4OSJIEEfbo9XoI&#10;6RP+hFizLW7T2np2zsfiawfqpPKJerKjCC/1gXlZ2itq0leWAL+B9HP+tTRvLZXsPv4tr2RerNkb&#10;D5bCSK77FZ2fyMm9Vquczc1NVkuXYri7u0uWLen1ejRNw/Pnz/n0009p0QRBiEqku/4WB5RlSaAc&#10;A6aCgBfPn/Pwg8/5N3/wBzSrlrt332Dr3feYTCecLA+5eeMmYRxyeHAAYYoxmvfee8+B6cWn1FVF&#10;XTuGIkqdXzZJE9fP1zY0TUvT1Gs/XatblArWrBKiS82UhKFjTNqqQCYpMuoRRSEI5VUBjplsjSYK&#10;I/r9AVeuXOEvPztxycq9HkfHx9hwxHK5RCjB5uYm5+cnlGXJh+//gKquaIoZUkjy5RlN2xLHkQvD&#10;aVp6vR4fffQRm5ub1FqRpilPnz5ja3uLvKgZjUa+MgOE9JLAMFjfN6uyxPZ7/rxs+dGPfsiHH1p+&#10;9Vd/FUXkOzrHzOdzwiAgTVPOzg4Io5BQOflf43v61qwUl1gxfw5L0fnx3HE0Wq/TjEMZeDnnpdJ5&#10;pXwYjQWa9TntevMumFrpT3Ln+9Rrj2LH4sFFFcJlJs/JRRvqplmz4y60xss+18BJOqYUJ4V0z8f/&#10;f590acRavOl+nhDr53H5C3wNhHGVP1q4zzLh5bVYX2dyOfCmu/BekYNeJINeTvG8oOwvXa8dQ3rp&#10;Iv6CxfHS88PLos1ayeDAuu9t9PdO7UG7Usr1zaYDtG4pSoldrWg6P6C4OB7GWnTbYoxjfuNYr5+X&#10;se6xu3Tf1jPU2hjQ2ofSgLVezioDXHer8QoT5YYATU1ZldSNUwDlZc18Nqepm0sA2A0DrIXz1ZzD&#10;wwNW+Yq6qZ2sVwVMJhOy5ZJnz57x4sULAoYMhgNa3XJ6doaulzRNw7Wr19je3ub9z77Nwf4BWTZj&#10;NBqxs7PDV7/6Va5v3yBN0r/L5r7yBliWyyWrbOWsDDs7jNItDg8PWSxzhsMhi2zOw4cPOTs9o9Ut&#10;G5ub7O7uEsWC09MTmmbFfD7n4ElEWVZsjt4kUIrJZIJSilu3bnF+dk6apkRxRJE3KGkoioLHjx+x&#10;XC7XGQhBGKJEyGKxBIMDu6ZwNVmmRSrFYj7nV//lDfuXr8NnXq9/z3oNCl+vv9f61//Df2efP3/O&#10;WV1jDVzZ2mI4HHJ2fMZyuWTYHzGdTlnO5pSrmkCl3L51jyvtdSf7nJ9wdn6GlQLdQDLorYFVFMZs&#10;jreJ5AIrJHmpiaSgrDWFsZQyoKwbXhweIs5n9Ho9/pcf/hW//hu/wfavDvj444/Jz+d8+c13kP0x&#10;eZEjVUhZlpwfHnJ2dkZ1dIKuKwZt4ZLZQoUsaxpKdJEQ9BVJpLDETIYpkdRIY6GpkKEC35Gmy8ol&#10;HEYhcZIynW4wGo1RUrogkrqklZJ24QJLkvGYMAoo25q6qcnyFYdHh7QmcwE82qCwxEqga00oQ9q6&#10;JYkjAikQraAuaqqqYDUrGSZjesMJhC1bW1vIICDLMrKioBIBoZA0xvUhBsJN8aM4JlYO/AnToGTA&#10;+f5zer0UoxTKaMI49FJWQRjETAZjpBG0dUmkJGFkWa3OOJk/d7IptUKqlQPcq1OWywWnpzHHZ+fc&#10;F4rN3WsEKkbJ0JVkm5BIScb9iDiOuLK9i0S4uglc6I+11gNCF+IQqJAoTIiCGhtbNidwdjxjMpww&#10;3bpJ0h/Rj1JELyJQLaUoyZuKF48f8uaX7mGFQJc1gyhBDjaQSnJyngFgz2dIKdk/PyZJEnauXmE0&#10;3ELXktPDBUa3lKpGDSNCoxAYpr0eTRrz4OYe3z75BGMlY6Exym+mJAhrEVr7L4MrcvM+KsAaX+Zs&#10;WqxQrnZt7Z3yQS/W5e6JDvI5kmW9LitGLwdi2Iu/7R7JbU2/wDIIIbBNH2MDrCxompbWllgToImx&#10;SKL4Bi9eLnj2OOfe/8vem/1aduX3fZ817PmMd6pbM8kiu0mKzW6qpbZblNtJ5MCAE8AWHNlAoCAB&#10;AsuIHxIkgBEgCPyQhwCBAyUPRgIkgF+SPBgJEsdy4liRHEvqSa1mN7tJNpszWcWqO59rB8CdAAAg&#10;AElEQVR5z3utlYe1z6lqy07+ANUCCKLq1j33nH33sL6/73TvHm+fX7BYLhFOsbe3zzqfMd/MWG0K&#10;jg6PMLWlKlukDbg6O8N0K6Iw5Fu/90/41je/Sb1e+s1gZ3jxxT/NzRefIUlTfmqW3L59nfVmRV6s&#10;uHac8S9/408xCSyz2ZyLd64Qkz26NKHQIWEQUbctoQ5AQxgEtLqlUYpAaeIwAvxgxH9mdiDHWecT&#10;EI1lf++gZ2UeB2mI3jellMLoiAbBmgE/ee8RDzaCjozTVcXRjWdZL0vOLx+wWa+4PL/gYBLx4Scf&#10;MDv5jKIsiLQHO52piQNNEDiqqsB0DhO0KGf5/P032bv+HFVZorJjxsMUqS3WdWyWKwCCoO+NlCkW&#10;hZUxrauZrxxxrFnkC27evMvV1ef85n/9d/k3fvWv8KUvvYJzBVE0QKg1l7NThsOMPM/Racxqs0TI&#10;0Ev1jGe0fR2EQwq1Kzj3ATuiBxxtL031wEBHsmeafLorW5/brv6h8cxX3xGJcEgFSoPSAic62q7G&#10;9Mz0Lt5UeBZOKn/Sbz2EtvccIvHBWaYXIApfO7EdPDrnB3Zd1/9sZ3s5aNcPajyL3HXtDog+vn6e&#10;2Pxvpdw9ePSguMMIn+yrpQBhvQzSuj5Yrdv5EUUfoOIR4TbwpR/kOIfapQs/eeX2YlPndgFVuzfT&#10;v4/HYSuy9yW6vifSH4eua2kagSD0bGffF9g0vnoncF6FEEeDfigZg9OU1dp/DltjzWOz4S55tg+y&#10;ajuD6jsFm6ah7cFcZzzTKsRWNuvPA9daZOXfo5QS+uutM17uLJuKvChYl3Occ9TKULcVq80Frcmx&#10;uqa2a5b5OWVZcdHNWRYL6nVMoq4xTp5nGD5DHCva/BHCfEqsjphdrSiLBam64OjgLk3tZbPTA01e&#10;5vziz/85InXEGz/8baqyJc9XjEcZg2TQ359jhFAIKxFIz9xbCVaDc2TJMeGNfdzZjOVqRbN8yJs/&#10;fJPZ/JLp3h5ONMzXl+how96hQge3wcFq5jh/ZEAI2haa9JSvfOUrvPLFX/D2kOQmnemoNglt1eDs&#10;ipdf+iIPP7/g5Z/7OX7uxa+hRcJ7738PIQKErmhNwbosyLKMl7/4C/zBH3yT64fPk8QJJ2f3ewZe&#10;MBpO+bf+o5fc//Cbv/0UGD5d/8L1FBQ+Xf+/6+/+r/+luzg/7ZNDV4RFSBD4TUUSxwDsTfbY399H&#10;Omi7lnyzYTqdouN9H2jy4QZm/iGltWY6nHiPierQWjEdTTzTWOd0bUsrfRJlOBnTtA3rTdk/8Bq0&#10;1rz4zDM899xzvP/++/z9v/+/46Rnmm698BKLxYL9g2tMJlOu7+8jpWS18qXmjy5P/IQ/jL33JLCe&#10;WdSGoii4//Ah6/WaQCQEQUDYfz6tFJ3fcZCmmlz49M3ITUmShLpuWG/W5GXhU+Aat3u/cRxTNRVF&#10;UbBer1ksl0SxT35r+gnr1vMUxRHWWW7duoVWmvV66UFtVVDXDeA3PWkaMp1Oe0ZB0PYTe9PLktq2&#10;ZTAc4PqiZy+rKj1TojWR8rIe63zZcjIYoAPfM7nebGjrhtPTU8pFxcHBAS8/75m2xWKBUopFzw7G&#10;QcR8Pufu3btYa4ki3xnYtq3f0BmLUHLHJkRRRBBo9vb3CMOA4WCIc46qrnwiofJR3ULbHZOapimi&#10;dpRluZtIC/zXfG9kisBPyP3rBz7hdDTyrOd6zWKx8MluxpBlGSJNGAyGtD0TePv2Ta5fv87tvaGX&#10;JtYR4/EYNYoxpmO98vLevXBEGIWkaUYSx2gd7Cb1ngHgMcATfaeatGwrxLeMlMQ8BmjO+XRH2E3q&#10;vd9G7lgutv3beH+ctdtN8Nb/tOMb+w2p2G1Knfjje4A4jj1ocb6PcAtMdRCgpGS1KLi6uuLGjRd2&#10;x9Vay2g4pu1aPvnkE7TWHB0dkW9y7n3hef7o+3+EVIbhcITpOv7pt7/N+aOPvf+rKCAISJOU+WLO&#10;tCzJi4Lj42PmiwXf+e63uXXzJs8//zxd17E4+ZTFYsFwOKRtWspS8Mwzz6K6ljRL6Yr1zj9W13Uv&#10;kWsfh2so2fuhHnsOTS/lFQg2ee7PJeNDVaIw6pP/vMcwHqWUVcnawMXFBZUceTCs/M8UQnDv3j0e&#10;fPoB8/kcRUQYRbskX9gm+to+3Mf0PWMGax2m7ZjP5owOO6qqIssceZ5jXNifAK5nx3rgUtc9OPJM&#10;Zt14Vmgy9bJsKSR/4S/8Bd544/v81j/4B/z13/i3eemll5jN5wRac3b6EB1o1os12SBD6bg/X2Wv&#10;Vgh3zJhnkh+zdfRgz1/Pfbqr80DMGA9wlNIYY6nqvO+Za/tkZS8RDkJDFEZEYQ9mrKGqajrTgzMe&#10;S6CBvkaipWt9jYSzLeDZyu3Xt4y398C1/ZntmSmfiGmw7jHhvusbFIKu7XzQEJ4h24Irzzhu/YtP&#10;FK738uPtEGFbfP+Y4dwW1T+WKO+YWMNuKLS9Ep8Eoz+7th7N/uft3v0/69N8Yj3hN9wqBbTu0z11&#10;QBharAv8cXQeZDdNQ5IkpEmCsxatvXS2qh1N0+5Y9p1yoT/mVVXR9ef/ts7Dul4S2stkQRAEmrZx&#10;dJ2hsCV143MAwiAmjELaznjGuy52Q8Cqqli2eV/N4GWtTVNTFDnz+Zz1es0mqNDKp59eu+Y7dJMk&#10;IQggiWOef/55sjTjreJdjLUMBhn7+/s454/5+fkJP/3pe/zp1/8sUkh+8MPf5vz8nCqv+dGP3mTw&#10;1edIkhSt/vhx9sMlf6yLoiTPcz7//HPWmw17Rx1ZltFZr/hZbea7e/Vzzz7LteNj7t+/z8MHH+JT&#10;nCPG4wl742u89NJLvPLyKywWC4qVP59v3bqJczco6j2ef/55Tk9nfPGLX0S6AwaDAVmW9t712t+3&#10;teLOnTu8+uqXubi45PjaHW7fus0/+u3f4sH9+4z3BgxHQ8qi4Ff/2tfd//bff+cpMHy6/rnrKSh8&#10;uv4/19/9X37TRUHEaDBmOBgzGoyxBiKpEa3haHpAFEUMsxHj8ZhxNiEIAoajPSaTAxrbUOQt+arG&#10;dIK2sURRgg0gCEJC4Tebbd4inECoFOckjY4YDIeIpIO6RRlBW1a4osQ2huPj57l/f8bvf/8NLirD&#10;aJpShgmboiVMRiwWG+bzNZtqDYB0HVEYImqgdEynEy/liT0oVEPvR9mUBefn59R1hdZeOieFwElB&#10;Z/0WIgpDAtUHVASB32R0rd+wOEvbWkTnJT9NU9O2DXlVslwvWRUbGtMyVCFZnCCspa0rTFuBbYlD&#10;RRIOCKVEOEsWZSinECYiDoa0hWIz60gCgeoEURqR7B0RhzHVOqfIcw/MbYsWgPEbK60lgzgkTiKc&#10;teylIVka4pqWZb6mwkfhqyjGaot0giiIsEGLxBJElr39lGQE8/kln376U95++0fUhd+kfuP1P0fT&#10;NgiVYIzwm7nOT/iVDIAOCQRK0bUV1nQURc7FxTkHBwfEUeS9jI3BWZDOB18oAmINXd3R5B22ErhG&#10;YnWCikcEFrTUCGGxZUUnG+JRRCMa8naNtoL17JJ6XTA8TNm7ddPLbbEk2YDDMGQyGXN8dJ00zmgK&#10;S7G25KsCW2vCuiHLMurlhnKx4tnDmzz8/HOcFhjp6ExL3YK0nh0IpEThkAas8yXVzsk+9l14dhCH&#10;7P03Aot4IuVvy/w5Rx9uofs6C8EONQp2wHhb8gzsPIRSbEsBfoZr6F+3n9qLfpJP1APSCU1nadsx&#10;nTE09RiIOb9yZKNDZvkZs03Opsn5whe+wL2X7vHDH/yAZrkgSVMefPqA/ek+s8tTAhQffvgxJ599&#10;TiA7TNcSZZq6yCm6nO9853fYFDVZluGCmLOzcz797FPoNpzdf5e2bRkPR9y+c5si2acsS1anaxbR&#10;FS9en9JebJi0Sw+uTPd4c2rszmO5ZQubun6CvXncx2aERKmALBQEYUisfcBUK32w01UbMhjv8fY7&#10;n5EdPIepBGJ8jXFqubi4IAoVg0HCV/a+xOnpCQdDzQ9/8ANMWwLQOePllDpCWIvFd6yBo7MOLQSR&#10;DFjO16RpgpCazhjWhQ85sqbywV3Kx9HbypeW0xpc0yFCz/xlxFQdqGDE/YczBqOb3JBj/sf/6bd4&#10;5ZVP+Ff//JdBKixXOAIsAmMD2rrs0w092xrHKTrQ4LayQbM7F6WSqL6CwEu5DaYwdJ1BoAijEK00&#10;dV2zWvsgD6ksuk9Dtc4SBglxHBNFPuhKEmC6jrptvD9O+rCrKDLUTY21kq5tqaumZwFbj69M2Q+c&#10;fOqvr0LokDIA5wiCyCtQhK9r2cpRrWt6EOsZI9PJXu5tsbuBWtd7UnuAs/38PTByzuFEzzwKx7b8&#10;3dgOa1sctgfIoH0Rpr/enIOtT+9nfIb+yhRi+/++ekZ6IOiZ0C1I3P4bD9Sse5wQivAMr9ZqNyjb&#10;gmulPOh3hP4Z1YPCthHEUUAQKdLEs+NN22Kdpa4aLxN2ZjcY2GoXtsEzxnT9VeY9psY1/UDGgZBo&#10;GSCUA2NoO98nKqXExgah/DEp6xxTLv37DVrK5YLTq0cUeYEWAisaimYO65p1dUZDS80G03UMgrtM&#10;pxNGyQjlIpqiJhAZz936Km3+Hkk44/rxdV544VniROFoubq65Pe/+U84Pzvn9df/EtcORv05LGm7&#10;Nb/3+/+Y5278Il/84otIGyCcRNjOD/Sk7Qdu/hgliaIoO0aDY5KoZThuqcsI5IdcXV3hKDHOIGXI&#10;nTv3wMWU+UOqEvanN0nSmDiOKYsNb7/9Hll4jWvH1xgMIrTOuHXrgDzPOTk3LBYzdFDy7k//iOWy&#10;5s0332Q0OmA8FjT2Y5LEA+10VHBy9jEH1wbcvPECr7328/zR999ivXRM90NAsykuubi44LnXAvfx&#10;D9unwPDp+mPrKSh8uv6F62/95r/vrLXeO8WYw8NDBB3j8Zim8T2Eh/vXGA4HyL68W8mAbJAxmUzQ&#10;WpNvNqxWK5RWHB4ccjm7wFhDnudEUUQYBlR1RZGve8/ZACkVcRwTRxGD4ZggCDjnIZ+tPkNrzb17&#10;93jp5Zf5gz/4A05OTpBC7Lxrtk/4DHTgWYRlzWq1oim8kb2azVksF3z0+ec4oFG11+1PfM/h5cJ7&#10;gJSSu84gaw1N7QMMbNczASrwxb5RjFYaa/3ELo4Tv0lvm97D5FMb29anVpZl5afNvVdGSh9AEvYM&#10;zZYNmF1dEScJ+3uHntFpHdO+ALvrOoI03U30ozhiKIZMJ1MaZ1gtl6zLjZ/QBwHSCIJQ+TTFNKap&#10;a6p1RZZlpElCURQscj/hnx7GDIZDOlUz6joGQYJSisurSz786EOy7Irz83Pe++CnPHz4kMuzBbdu&#10;+mS3LE0Jwg1135eE8JsIpTXSOly/mcnznA8++KDvs8v9uaL872ub7Oe9MB1SQxCGJNZ7oZ559hkO&#10;Dg69vywIMV2BkD6JcrPZ7JIHg0BTliWmbKirmv39fQ4PjxhP9ri4uODjB/cZj8dMbxwzmUyI45jl&#10;csnZqfc53rnpvatlVfi+yItz4igmiWPW6zXOBTuPKIByfS+lFX2NhfcX7bx+u//7DZ+UvmMMs91Y&#10;mp8BhrZnagIdogONENsKgJ5dtK6P+X8sQ9vF//NEWIV4oqtwy5iZjqbv61ShDxxxxrLJN6w3HUVR&#10;UJYrsjQjjoc8fPiQqioAwWs//xXW6zVnZ2c0bcvBwTWWqxXXbl/jww8/JIljHjx4wJtv/sin2eYV&#10;zWaDDiHJBpTFBmMtP/jBD7z/Kc6YTvcoq4p3f/IuwjZ+c+ygrmumozGTyZS2K7l//z772l+bmep2&#10;qYpaB75zrgeI1hpWq5Uf0gh//ii5Lan3m1ilvJdvGPuv0RdzK63RShGpiJNHJ8yuZoRBiNIJi/kc&#10;kgE3b96kKXKiMCLRBq0V7775HZbLJcYYRqMRUjkPUgV9oE9LVdc469N44yTeBaNEUcQgjp5gv9jJ&#10;X6NePmr+mZRVo7a9e5BlGZ/f/4SbN29QbQy3bt3i7q1rtG3L3/k7f4df+ZVfYW9PYYxXJBRlSRBs&#10;XxNs3xnn70UC17ORW1ZebhNKpfAhUKbzvYLGolTgawOso6prqqqkqkrAy0K7/joOdENZVkShV05E&#10;oU8brpuapmlQWiOkIAz9fdRoqJuGuqz7a6zFGktZrSjLEimNL1HvPXpRlKL7bkMh+sL6pqGqyz4k&#10;p6ZtGqzrvPxd+J5EFLvPWtc1dVX1x148cV3hpZNtQ9czoF3XIqSn772nru2PlWcRozhCgPciNm2f&#10;hLqVij9xffJ4UPEzfkYETjwx1ukthjvH4pYC7X9vWmnCMCKOo77nL3jsqQWM9c9nrEJJDx6V8kBS&#10;yhilLaquaZrQ+8UNGEEPNjVShv3zOurPz8dVMMb5QZ6/v1kwYETPysu+jqfv2mtVi258FYRSks45&#10;Nps1m2rO+dkZ842XkXZ1vXuGr5ZL1sUGIQS1rSmLgluDAaPRuPdPeoWMT+sO0Vrx4osv8oUvfIFb&#10;t27RNC0XV+f88Ac/4Pvff4Nffv11ksTfx7ve7xsEfcDVySkvvPAFgm1A15Yh3t5T+2Ne1zWj4ZDR&#10;5CXyPKcyJ56BteesVmukVKwXC7LMX+c/ffcDHj58SJIkjMdjojjEdIaTR49476c/pSkEv/qXfpWj&#10;gwO6ruPDD9+jbVtOzk8xXcfV/IzlckXbqv656Zn+YbRPlma0nfcfDodDxuMxX/3yn6ZrO8qyYjwe&#10;41zBgwcPKOsls/mca/tHfOGv7rv/6++98xQYPl0/s56Cwqfrn7t+/W/8666tW3CCOErQUrA32cMa&#10;PxFsNueYqqaOC5IwIssS/yDuDFJqEIr1pqAz0Bl45eUvM51Oeffdd/jgww9Y1lcUbcEoGdC2LeW6&#10;RKOJDgZEYYjRGhFnyDRFGIuRkk5Ibh9d4+t/6uvcX9U8WDe44xtsypLx3h6rwYBRmmG0pmtbnNIs&#10;ooCZElTOEjmQKGoZ+om7czTSYExJU6+IFkuKtiKJE9rOYh00bYd1FUZLjHOoICRMM9p267t5LHcC&#10;P5kFkFoxGAxIh5n36uEwffiBCjXCgWl9ZDrWEIUapSJs12FNhwj9Zms8nLBYLHCdYm9vStf6gvtB&#10;nBKpENMaqq6ktS3DbICT0JQVZZ3T1jVxogGNVI5hGhMnIVo4kqom0ZLBdEoWR7iZT1INdUQcJgRB&#10;SrEpULEkiWOqas2nn33IcDyhKEo2mxVpEjMaeommtTAYTJhO/GYhSmPCIMDReabMeebKOkNZLri8&#10;vOClF19iOhljTUfdVX4qjdxt7J0DhfbAVyWk0YAbL9xmMpmw6kI6JLpz6FBS1hUax/RoAoGjpcZp&#10;i20qBnHIMB7RlSVn9or5asnJ6RltZzi8cxdrFVdXa/LNBlXCKDvg1vFdRqMRH5+8x8nJGaYpuHnv&#10;Og8++YRiuUKMD3eyOmsM2hpEZxC9BE31038r/abM0kfp4zeHRrU7iaA1Pj7f2idK5fuOShHhS7mV&#10;hK38Tfq0yF2EPv1pZLfBH2YnO/VvY0dP9FN+A8qnP0ru9GEt1ymWS8oypSpKojSlagzDvZDr12/w&#10;k5++ia0bTi5PefjwEWVpMC5gNl8ipeLq8ozVckZ2OOKN732TSBuWsxNMu2K8N2a5uPKsOwrbCYL6&#10;khuHe6yFwtULstDXMthqSZQkGBHz5pvf59Wv/3maCuLkkDhO+OTyiju3b5OEGy/HVL7n01exdDt5&#10;ZZamPajWvZzT7SoMrLWIMCUMQ2LZpzJKh9IKE6debtkm/OTTE0Y3XkAOBjQbL1vLkhShA4ZTQdu1&#10;lOWGP/z+d7i4/x5KaQ6PDqnKEh1mtG2DlJEfLIkWYUqE9fU2ZeUYDAP2Joe97EzS9OoCqSRp5L21&#10;kXAY+nRLB4E1iKZhfHNMnm8QgeDdD96jyktu3L5LEGV8/vCKYRYxnU758pe/zu/+7nd56aVjXnvt&#10;NWpT+I20W3mmWkiUlmwVx56M9pt71ydFWguuZ412SZ79uSvs4/AZ5wxSSaIopKzqXjDd1wg47zNs&#10;WtX745QHYk3jAZbRyFyhlN/stsr1IM17jXWwZdC3fsCuZ4q9fDWMkn5AoH06qhCYXibZdS2dqb3s&#10;UTrC8I/LArevbfrz50nZpOtDVZqmpaXuOwHNTvq9DcDptn2HeGsBznkA3df3COF9ml4mK37m5z/+&#10;b8vwqZ2EtP9Xj6XpQu6+T/UgNAhc/+e6Z39Vf3yesBXgk6+zQYYUAdYIrPFqBK1D6tp/hrbpaJq6&#10;Z3ijPowq8AqZIPAeRudTNjvT/EzIjnM+pKkzTS/F9QMD24PGtmtQjURGAVJL2q7k/OKMVXHhnz+R&#10;H6x++tEpzjkurvb8+dR5D3irclTsGGVDIh1ixQpra8/OKsFy1hLpKV955UWme3sIseHRyX2+/Z1/&#10;wjs/+QmCiJ/7ua/iTES+XpBlGefnZ0jRcPeZG4xGyW7gsL1/ekDYD2xEg5QWHa2QSqHEhLbROBSj&#10;dJ8yf4/VwhKEA6riirZ2PHqwYT6rGaSHTCa2t3I4Vqsli5lhvbZ88P5nPHhwRhKHXFxc8MMffYcg&#10;DInChBdffInVjy4YDCKsvCTLMpZLyWw2Rwfen1sWgsl4wMsvvYYOArKh5nd+55/i5AJ0TV4UOOe4&#10;vOh49tlXef6ZDVK2/I3/7Jfdf/O3vvkUGD5du/UUFD5df2z95X/3X3JbnwT4qeQ2tfL8/JxPPv6E&#10;riipm5qybhFScHR4Ha01m7xkOplgnP+eMPZylldffZXbt28jJZyenTK7PMdah1ZeTte1ffpj38VX&#10;2w4pJIvFnIuLSwaDIa+99hqTIKIoCn7843d3D9LhcOSBZVkyt3OuXbtGmqY+hXPnsfDpl0Ypnwao&#10;NEWes7G591dpP4oNdECaZcSxL6/GekO9MD1To+Xu9dq2pVmvSZIEF3r2oe5qNpsNQ+u9bWEQ9vIn&#10;H2KhtUYLjZAdUkkCEWKs2XkPwzBkNBpxebnAWu/hWCwWtDXE8XU65UHh1pPiwx4a2l7+aaTbdcvl&#10;+RIhU8Io3E2wm6YhL3JioCxL4qH3QkysJM/9sdBaky9WzOczIuETGx2OINAMhyPCMOLGjetsNjlR&#10;4INbtql3aeoDhILE+04d2zqFfmpsvQRtb7rH8fVjBoNhnwqrQYhdgqQKxC790P9dTVVVREeR97Km&#10;KZ5xkzjrWC6WVGW1Y4x1GFKWJZeXl0ymE/YPDmiahmVjSOKE/YODXq4W45xF65CjoyNkFLGtMZjN&#10;Zzx8+Ig8z7l+tMfh0SG//703SDMP9F3vFfOb3icAHf2QQPhhAA7MNiGwL7F3bb37/u1GdCsJE3hv&#10;Hz3gAXb+qZ9hD/q19UrtPFHmcfcb2+F2v+HfglApHcY6rG3I85y6WpPnGzobIqUgywZcXl7SNi3v&#10;v/8eeZ570GQsN25c58c/eJfBYIBCUFX1jqH/8KMPfZqr8BthLQRFUTAZjynL0vvZlGKQeCZ3/85t&#10;giDg7GruZYTaA4zO+Ovph3/4h0yODnnm2jVGoxFfvHedxXJJkdW+SzIMd8dAKkUUxb0XdVvObXvW&#10;yG94vZ8nQEQhopfD+b8LCaOIOtBY6zg7P+Nrv/g1Pm0iyrJkNBpzdO2IVb6mbTustHz88cc8+OAd&#10;Li4uGKYZaZbSVps+VdQrLMIoQypJWdYEQUBdeWYsDj2jo5Ti3r17nKwa7t27x9vv/tQnJdc5bdPi&#10;Yu9ZlSokDCMvuY9Czs/PcECe56RpSrHOWSyWjOJDkjQhz9ccHBygdcD+/j7n5+d897vf5cuvvuIr&#10;KPpzXCnd9/j1zKF9zEo+eX4Z62WTW9YQ6H14dvfvvdxVIyNJVXtmZzsk8x481WMct6tKaNrGyyst&#10;FEWBUnGfVmqpqoqmanbvMwh8fUgcx0DXqwK8EiGOE9I0JQx9xUTQBmildkmnUnivoQ6kv99b7Rni&#10;vo5xKxvdMsW7i8a/XXbpq5jes9vLt3sg2fbJn23b9PLMBtcPIjwobPpngJdjboeIj9fPpp5K8YSf&#10;eHdX2DKNcifr1EqhAx/IFccxZWQIw4CmudrJxz14bbzHbhgipaKuaw/u0ERRiHWWpmn9wC/fUBQb&#10;pJCkmff2b28kW3WE6CXsXdv1Co/H90EPFjtf+WK355DaeaqVlL6eqet2fm8ROKbTKZXyHtIwDHj0&#10;6IT79+9zfHxMOPRMsu7TdJMw6YcUgrZpep+14/R0SRRF3Ll7F2sMq3LOw88f8q1vfxutNa995WuM&#10;x2PiOGY8mfDSyy+xWi3RyvKNP/NneP6FF9BaI8zOob377AJ2/mytgz6FW5BlKfViw8X5OR9/9BFN&#10;26Jc7ftyjeTi4oIiz71sXwuKvGCxKLi8vKQsO8bjCVVVcXp6yp3bh+RFQdu2PHr0iNu3n+mvB0XX&#10;GYZ7GaYz3Lhxk7ZtmS0uKYqCrjG8//773L3xEQcHh3z7mz/kjTfe4Cuvvcbl5SV5mXN4cMg//K3/&#10;h5defJHrR+dUVY0LBvyH/8WvuP/qP/7dp8Dw6QKegsKn659Z/8F/+pedDzwwtN2S2eIEFXTUdcf9&#10;R/f5ybvvc3U1YzSOaGxNaixJkhFKQxKGTEcpWQbr3GJiwdXM8PILv8CzN77MZDjh3u0lv2e/R9hF&#10;fWCJlxrWrUAUhvpygw5HTCdDNssNlSwYTRKacsn+8T53p1Pee+8dLoM5dmKZMGA+n3P6KMc0LfEz&#10;X2TcGtI+zG4oJGVnONssaZqSpVkzcxv2WoXRlrz0E9T98U3/oHUCISKMGSDkhOFwQhiGNIUPs0gG&#10;A1AJggKlQLQN0/09aqFIOsdqlbM8uyB3AZPJlAYQUYiOIqwQdH1ARLrvaEVBmVfk5Zq9OmKoQ66U&#10;YrUo2NSGUZiii5b2asU8cWxUyeBgTFnXLNdnlPmaUqZcXV0irOH68TF7OufGESzPNjgWdI0hzaYE&#10;e0eIJCFKFFflhsvlnJEzBIWXcZlwgIgC4jBACdjUORfLK4J4wMF0wkuvfB0pJToNMesAACAASURB&#10;VHt2wryas3dYESQ+NKeqS9blCSeXBUk6YTAe01mBMQ1SRDirPEDQ3vMWhSF7gwMyPUQ4jcTROnz3&#10;lXPoMES6tgdPHYM45eF8wXQ8JYwTEIq4rlBKs1Je7vXJ+pRH5SU66MGYgc26gizGRAGnxbn3KCmD&#10;SOHunWOSJOFwOkUax2By6KtAGPnKkCuQMub0vSumkwnPvf5lTs5mnMYBk2FGZkaeqXIBkQqJgrhn&#10;YHwP2XaTQp/kJzBgDMp6SaMxWzDX4fqgDOEc9CEKrvcPOhQWLxNESRwGKwRyKzWUfnNujPYAp03Q&#10;zhHYCNUFBFi6tkGHEQ5BJw9oZYmVr/ZSRMNsc8XF2RUOx3r5EQf7B5h5y2g8ZHF1ydHRNWanJyw2&#10;G6aJZ4bztR8GJFFAUxc8XF+Aczx4eJ+ureisQYUpUTwBIB0MaFkynky85ExosJZkfMRisSDNpjSt&#10;QMc+eIhyQ2cMoZ2Rn874eP4xx9eP+cP6iC+9+iU+CY7RWjOuLwjDkKlbEWtBiCHNUmaFl+wW1ncw&#10;WgMITSLb3vPVUdcVQTLy6Xx6HxVG5NkRFxeXrG4dMr51iy8ND321zk/eQTQLiuIBXVnyve9/xw9r&#10;GsPBIKYqBdZCmB2QtxatE9LhEKE0WZYynMDJySlR6kFXmO4RjsfE2Zi86oiEZXVxxjBQGAGdHhFO&#10;Q05PToniiFAohFJEAYQKIi3YbDYI6Xj08DOSNKLebFDDMcX8EqUjCODjBzlW7FE3MfNHDavqIUdH&#10;1/j51xSr9ZpheJem6cDEWOfQwYqiKDE29+nJ8dSHyFjpAUCX76oflFS0XUOTV55JimOckGw2BdZ6&#10;Ty1OY4wPiYmigEAHGGvozNIH6biOpq4BjVYZEq+c6G17dF3dB3wkOKT3rtFiVEljG7RICaMArKKp&#10;LUqDkCFlV1N0FaWpsDhClRKGkkgkaAJEMEMqRdNFhFJiQo1tA2+V6K9jz6RHPiHYeJZbi8IX2NsY&#10;rT0bZ3FEoUKJAFxD23o1hBDCB490Dcb64amz4DqHMd4DKZxPbxVbj6HQCAEduv/cfuiF8UE6ocJX&#10;7QRelugltD6tNAxCoigmCDRdZ/tQIF8voXRAkiSoYI/VZkVnM6gaErchcQld1zJfzXl09YCzs1Pq&#10;9tLLE/NnOBKWsdunsTEiyLHGoNQxFkPpPmKxWdKVvvpAOy+DRvtqmrLxctA4PiRNfYfmbNMQbELq&#10;uuZqc0mlCoaDAcl4iGpqlsslXW3Znxxw884rXL9+nf3hIfP5jLYyJF1CIecEIqBrvbUjy0ZcXV3x&#10;wYc/4Wtf+xpCNDg6FpcFF6dLRskNhBBcP7jLOD2krk4YZpo//41fp7hMkUheff5XGaXXsK3EyhZn&#10;LMiIQPp7q0MiVUXnDNol2K7GBCcIJTiZ3ef3vvu7XJQzrLVoCeF4zOHkFuvVmmC8pOs6lkt4cLKk&#10;Llc+XC2THN0c8eUvvUInliyLM4zYcDb7iMa2fPpowaq8z3y2RgeayfQ5nn32Ds/d+SXmZ/+ISg0A&#10;mFUnPPjsM/7P4v/m1VdfZb3acPeZmwzjCQ83p7x072Xu3bvHO99/m1gYjL4g2wvZ1BVBCL/xn3/V&#10;/Xf/yRtPgeHT9RQUPl2P17/zN/4VVxQ5m80G42Ay9p05ZVlweTHn9PSU+XzuNyPCy0sKVTCfz7lK&#10;YybjCSPtg2OSJGG5XBLFGcfHx+wf7KOVRgcBgyxjOBwymUw5W1yxWq1o25a9vT0GgwGz2QzX95xJ&#10;4WVa070pe3t7rJerPkXTT+rWyw2L5QLlBlhryfOCuq7Igoww8A9CHQTUdU1RluRt6SV0PC4AVtI/&#10;WH1vloRIEIQB6/UaU7Ts7+/vou63027Z+1a8f0ghnGA0GnFV+OAIaTTQJwc6z+g1fWqb9z5shSmO&#10;NEkZRxk60DRNSZ5vCEPPGm59D10H+SYnHQ/JBhmDYI+qrlhUNSePTsiSiP39fZJhwmQ6ZXN5QZqE&#10;2NQHO2xZJ2v9pHzvYJ8wDFnWNZv1GjXybInaMrddS6AD9vb3uH3nDrdv36YsS6K1TwNddPg0uM2G&#10;9XrTdyhKnPNeidZ6FieOlZfBRBFAPz22KK29JK7z3qNtOtyWGbPO9sl+zgfQ9H2DSj45xfcM83q1&#10;ZrH0ARdxuu0sM70/0QPSppa7TZTWikSlKOmLnJMkIYp8ryItdF1LpH2K4Gtfec0PA5KEzz//nMFg&#10;4GV9PcuzDRwCz6hvUwv9Z3GwraLABzRs2UBfHugdhlIIXC8J2zKBop8OS7WtTNgWevvntuo9m9vJ&#10;9R/rV3MQR37jWtc1nev8aypFGIScLpecnpygpO6/30sJJ5Mp48mEtm4QAo4Oj6jKkuVq1bPyQ87O&#10;z7l27Zq/F+Tr3ovm02HLsgJrGU33cM4xGQ+9iNCYnXczCENaA0EQcHh4xHA4xHSNP69ml746Qesd&#10;29p1LXVt+fCDDzl59JCbt26SXZvw6NEJe0chdV3Rdi1JktDVNacnp5hoDM7RCs8kBkGA0pqs92jK&#10;IGAwGCCdl3m72jMt94uSq6srPm0vvLx8VHPjxg2fWCsk73zrbT67fx/RB8HESexfRzbeixj7Px8f&#10;3+DBgwcc7O/3rIzhl37p6zx48IC6abh24x7n5+dMp1POz895+ZUv8cEHH1BWDXvTPZarGXVd9+Es&#10;EU1Tk8QTlsslWiuGwyFBENB0Fft2n+V6QdM0WGsIgpCyrHsGuttdQwCr1Zqmafnqz19nPBqzuFx5&#10;CWIcgqBngUQf3iKxyqE0PXP1OMVTStmXzre9omTrXTNP+N76KgYhUNJ7oaTyEtSyrDyj1HlprJLs&#10;1AxaK6LAB6Ns1RWerfKfoygKXFD5cm4Z7wKWrPPM3K48HvH4viK8N1JIz9bZJ8OYelnm1qMaRdET&#10;DF3/WfrPY4VlW3Fie9as6zoQj1nTbWCNDxXudsnLW/9jTz16m+ATjCw9i+p6FYLrU0W3vYZSiD6c&#10;6rGvuLVtD1jY/T78/VTs7kHb+0lVlnRtR1EW0P8+0q6grCrapmY+mzGbzVgullhRYKzBtB7cFon3&#10;n0dZi5KSNG37oUFMEORsFjlVVSFtAAjCpKAsCzblsn9P/p7pRG8PcD7x2DOo/rzZbDZs1ivmfeqw&#10;lJI7t29z69YtRumUJE2YnfsUUujINxva1nv8Z7MHXF1d+uf2Zs3Hn3yM1j786Nq1a/zCV3+BMAp5&#10;5tlnds8EZx2TyZjXX38d4fy9rWkaf6/AeyARPhnViY5IRd6v2jW0XUXcK48e9p2ti8UCnfi+2o7q&#10;MaPeXy/z+YKLE+/NHg2H4BxZkvHyyy9z/fp1Pv30U7717QvKotj1Fuf5hnyTA5pnnnmGr3zlK2it&#10;WW82nuWX8on0Zf+7ffjwIS+9+DK3bt3kD/7pN3n06BG//Eu/xO07d/i1v/Jr/PTdd3sJsvB+27al&#10;ruHX/uZz7n/+2x8/BYZ/wtdTUPh0AfDrf/0brmkb1kXOxeUFBweHfcqhYbNeM5tdsVouqMuSrq2Z&#10;rwqCICCSBWeXF4RK4BDoaITSASi/ab127RrXrx8TRyHGWKJAMx4PCbO7gODh2QkYS6AUTVmxXC7Z&#10;rDesiyVBGCLGmiSJidMhZ5dz7r/1tu9EijNCHRBYS2glkdYoY6jzFV1VUEnrvUSuQ0nXh7W0YCDU&#10;IcM48cmEylc0+LQ9ixM+7fHw4IiiKDBFQ1VW6Fh5030PLKRIabqKKAopio68q9A6QQhNHGfYatvp&#10;1QdiKEsgLToU3jMUJDjnUGgGcUYcDHHOkrQ1ViqUUAzDiFmeo0Yp0zRGWEFXGQLAFIZ8WbCpHM2m&#10;xVUG1whsp0jCIVKEBEEG4YAoHEDkwcxmXZHnDSMniYMYZ6CzglTHTEZjEh1ha4NtDMM4ZZBkhEoz&#10;HI+5dnyMvTS0xhBVA87P58znmz445hMurxaMxoeMxiOuHT9LGEZ+o9Z1fVCKha6feMcSZIcTLUjX&#10;px4C0vTetx6wK4sKNHEW+fRY5eWxgQ697FNJolATKIk1LU3dYU1L29XQtYRK0zUtrQpIkiFKCsIo&#10;YqQzv/npWrJkihQWJS1RFhFGCl0WCCHYPzrGOcdbb33A2+98SHQwYjAYIOKt3affDNKBc8i+pN6n&#10;Ljpv9hMC57a+sG0VhS+/FsKfD/R/Nv3ucSsPk9IHQ0ip/EZqFxuT9N9vPDyWBqUcMuyQXYfVHaXJ&#10;seoGKhGU64rGZFh3xGoz4+p8xnKx5vDgiCgKqYuWIvfVBrOrKyQeyOWrFUIKTNcyHPpz9O6dW3z3&#10;+2+jgpjhOCDPc1ARjSk5uHYTHaUM0hgBDAcp0+mUsg8ySmIfGLRcLTCdD5y6e/cuH3/0AVoHBEHI&#10;N/7sL/Leu2//TBWLigKkClgv13z723/IZPABt2/d5gdXBc89+yyy08xWDUeDAenhhKr0QS2q9wZp&#10;FfgqlqAfDmjtQ2jQNFVDEQ44L3K++84jBoMBR2HAcTTikw9/TL4+Y5yFfOtb3+Kd7/8YKSXJOGQy&#10;nu6GN1nqAfVwOGE8GRMEMcfHN7zsErDO8dZbb3Hjxg0O4wgRaG7dusFkPGQ0zDg9ecTNG9f5/OEj&#10;imKDsx23bt5hNBqyWCy5vDgnTWOUFKzyNbpPw5zNL1gul2SDlFs3r7NeLVitlmTZeOch9b46Xwlh&#10;bMt8vuSjDwKev/c8XXeFimKEqtGBpm19T2LX+oGGFBVCOhDb2geLEA6lA7r+WvbKZh/EYvoeQPq/&#10;c32YpuwrGrahIJ1p+07D7et5yW8UBSRJhOmsZ9hMRxxHpGnqJcplRBS1tNYAEuU0yimkFdA5rOzl&#10;rJ1BWIsSFqRDUGGtoMMgTIATPgGzM3Ynu3b46qEoDPFPs11zoGfjnaV1xtdnSIezlqbraNvHckrr&#10;eoZU6L4CQqBUiBDOp8h6yprtsMjTkP4nAD7dlO3Iy/nX2v48ITGify+d9ySbrVxc+MGRkR5w0Sev&#10;ev+fB6R15UviizIniM79+dBmVGGIqcbkK0e7DpHtCPQS14GVF5RFjmkcbZOQdalPM3WfMhyNCMOY&#10;LB2yiTZsioa6LP39uRbUtaZsHF0HWi9ouwBhPTNP6Hs4XR+o1dZg2tonZQuFcRJnIA5S4jBFC00W&#10;Z2z0hs1qjXD+uXxxcYVSivUqp64rDg+Psbbm9ORBPzjRHB5OmU4zkiRhMBxQFEtwfgCQxAnP3L2D&#10;NdC1HXm+IUkSiGQ/4KipW0fdbUhdQhALNtWGOA45u5hxOT/j0aNHXFxcEIQdabrXD1cKmrxBhQW6&#10;qyg3a+rFDFstGY1HdDZgNEqJwogggLLKadqK9XpDUZa0pqOzhqquKauKQTYlCGPiJOP09JQfvfVH&#10;zOcLOldAAOlEcyz2CIOAy+Upn36esNjM+eCTj4iimONbtwnihP1r19m7mmPMAmMF5caTAIu8pW0V&#10;/9q/96r7P/7bHz8Fhn+C11NQ+HTx63/tGy5OEh8o0jZ9+buiKkuuLi8x1rJaLncPFT9l63bT/HyT&#10;s0pWPm2wCgBH3eVIqZju7RGEIZ3xm5IgDBDA0dE1Li4uvOQNP0nO85xPPvnEM1KplyOFBwl3794l&#10;CALm8xmbfEOapASxT4KMozFSCsqNT7W0tQ9EeObmdbLBwCfBhY9jysO+x24UxZRFgW3qXaJfFIXo&#10;ICKOY9IkIcsybOmj0K3zEeta+UtGSR8EgrOUZcm68oze1u9Xt5X3Bp2f+QRSBaPRCKF9h95uuv7E&#10;pFgpzXA48L18SnNwcMDMXPl0zr2R99X0/XJaa8bjMWQ+FXB+dYUQgrIssNaRJClFUdD0QQhhzxRu&#10;8g2L+YLE0bOononQgfYeQOdo2pamrknT1Hc4GsPV5SV2OmUgM/b299nkF8Rxwv7+PtZa5ou5T380&#10;krqp2du/uWMIt8EKUvqkR5Mamqb0P68PVNglL+I3M1J4VrHpaqqqpm1akjjeTc+7tqMzHSpUPgVu&#10;NOL09IyqXFNWFdb6tMJQbz2dkCQxLb4rsa2816dpWqIooshLmqZhrD1jlGVZH1ji0/f+8bd/h+Vi&#10;wSDVjCfjnVd122mGEVhl0cKf31JKdiVp4CsJeobzyYRBdqERfhPtZXf9Ro5tyIHo/ZiPPU67L7IN&#10;nPCe1yDwrJhWiqbxbFGe57z11k949OgRDy4vOT8/Z10OPdgzhqIoKYpi54GN4xjbGbIs5fjokAcP&#10;Puf555+nqioGgwGbzYYwDCnKgqYqmc/njIcpaZoxHWdcXY1II02cJHR1xcHhAW5vn7OzM8bjEb4o&#10;3XB6ekrWJXz22WccHBxyeXVJFPrp/ngy8QfFjDgVsF4tyLIBk/09Tk9PqTJ/H/qFF25R1zXP3HuG&#10;k5OT/r0FKBX0x80zrlqJHQturcV0Hds4/8FgQOsClosFv/zLr7NZb7gygrOzc7qu4/d/7/d4/yc/&#10;psxzhvGIJIlxusNYw2K5INABUZT0IG3JcD5kMtnjzp07nJ6d8/rrr3N6esq9v/gX+fFbb/nER60Z&#10;DIcYa7l54wbvffARpycnHB9fJ44jHp2ccXFxwfvvv+d9dFHEer1iPBrTdYamrhmORty9c5dPPvkE&#10;FfrE3qurGWmaYoxPNrTWV2jcuHXMcrFkPBmwWCx46623mEwmJEmG6lk/HfiB2Larr20anCkwXYfU&#10;nnEVUqK1H2JIpfouQl9F0D2RwrlNe91eC569cjR9d+v2vrdNeNxeE56pi9k0NU3d7Fj67Wt4P6Fj&#10;UzYEWpMGqfcG63gXOtT1/j5rrQejUiL7MKeq8de5CvtUWCP6gWHfh9hLMf1ltg192obNGDpncAoC&#10;iWf7eoUJwv9b33kpMXbLEondM8/V1c6DLGRPHfZe4SeZyW1qp7M9KHXb9+KDYwxge3Z++/hQ/e/C&#10;n+NiJ/H1xGT/Pq2D3mcfOx/gZQ0IWeBaQVVVOOc9hGXn721d53s0G7em6dNZlVYEeUXTtozHPgU7&#10;SRLfYdgf37b1z1WlJFpFKO2Pq+t8GmkYRdR14yWu1mKNf12tI4bDIefrS4qypKorTNfR0vbBUQHO&#10;ud6XN+e9997DWsvhwRGTybYzuPY+3F06sUIIn21gjGFdVYSBTw3fPndE/9yJY71jyrcdlOvVmvPZ&#10;Q7TSHhRuNiRJxMnpKbPFGRcXl5SVVw3dvHNAEARczU/59JNP+/1Sw3K1QmnN4eEhYRjS2j7joLOU&#10;ZUVdnXpFjPX9xX6P4H23Qgg60zGbzXjjjTc4OzujqHziujKWpk9q3T/YRwnJbDbj008/oyzfRRGx&#10;t7fHRx99xPe+9z1OTx5xfP06HTWm61gtVyxXK4rWn29aB/zVv/lL7u/97W8/BYZ/QtdTUPgnfP2b&#10;v/Fn3GqzxkpHOkiZDqa9Wdw/qKqy8JuotsF2LcJ2KCw1fqPbWUfdtdRdR9MZiqqmaluaVpIkia9z&#10;aCqczQDNajFjPrtkk9fkeU4oJXXXkcUx0+mUZrlGWogzXx6/aVqquqPuIM4m3H3ui9R1jRIRbdES&#10;IZiGA6LIy1C0FHTFiqrKSFNNECqiWPkkTGPQUeqlYOW6783T1KZBOEjjlDDOSJOUzWrDeDJhNJ6g&#10;pMI03lC/TchsRUSYRKimJssCGmlwFOztH7JardC9j25+eYG1jmg/I4sjYiXoyhxbeAbJFh1t3bAc&#10;lsRxzEhqVKCQccI4ipmNU8Q0Y5T6/scoTHxaZJkTCY0NY9ZmQ6ozusJiEumDLKIhWhV0KqYzEtUJ&#10;IMAYiTESF4aoeEgcJtSNoysNXWIYRBFRGiGPb/LBhx/y6P7nZFHC7NoCHQQ0ld9wXV6tUCpmMj1g&#10;sdzQNoZrxzc4unaTqqrIywKHRQeqD6owPUvQUtYlUexQuqXB0hpD2bRoHWCdoe5qAukwrmO+uOTy&#10;8pL/l7036bXsOtP0nrXWbs8++zT33P5GQ0aQlChRVJdiUtVkZTrtrEKVK8uAUTZsGG4GNjy3Rx7Z&#10;HvkHeOSJDdhjwzUxjDRsQCin06mOkkiJYjCC0d24/T397vday4O1zwlm/YAqQOIGCAkMAjy8d5+9&#10;1/e97/u8dat55523CdPYURF1i1AQeYq6agmUZJQmrIucusrRTUtgDb6QtEgEIYIQpRWiDfAFHO4m&#10;pL0+ykquLl+5ovPJLmO1Q+QHtDTs7h1w+vKUVntEvRGjwQHoELfhl05NMMZFB4XCSncI9bpD8MYK&#10;hhZY6/6SUoAVzkGK2B747JeGQWe96yoqcP+cEO7eQ4C0kfsCiy5zpZwqgTLuryigvzNmrSW/fXbG&#10;r357xXKRsyhjhLpH2jdOfem6/eIodtbYpiX0A/qjmKurK4psSeD7PPn8ibMmOpAnQjrlPMtLdvcO&#10;qaucOBlQlxnjyQFtXbJ/dIdsteT0/ILxcETcH4Pyub6+YZj22NnZ5fj4CD/wuXf3Ds+fPweru2qa&#10;lJcvX/Lq9AVShYRRnyDskfYTWj2jaCpu5zMeX/Xxdw75xdmS0fCYMJhTIoiaJUoIYtHi+wKv66+z&#10;wr3ypIQgDLEy4Xo246UfUqgIva7x/JivH0wYIPjv/+f/hel0ShtKgt2YPTFiMBgwrVcd0Mbj8PCQ&#10;3ck+Qgqqytng5/MlH3/8a46OT3j54pTpbApW8I13v8Hu7i7zlVNA337nazx/8ZyvvfMWum357aPH&#10;zk7blHhKkiaxy2Eaw87OEE8phoMeadJD65oyr1ktbwmjgLbKefjmPVbLJYtViScEV9e33Dk5ISty&#10;dvf2mc1ukNJncRPw/HHOO+/GWAR5dYURMV7Xs6dk6GzXzZqqUXiBcsNv5Oz4xoBSnRVzM4g11daS&#10;vyluF1sCrGRDDnV1DqYbGJ1ip3VD3ZQ0bYWxDZ4v8XzRlcDTdVE68FZZVuhaO/tiEJFECYF034e6&#10;bdF1C9oirERtrJ5UaF27AVdJrBkgupqEjaqmu++CFF3fnjXdW859P43RtKbtoFt0PaLu7OzgTS7X&#10;5/s+VV2677Y1nXXeYjSYFsAihaO6GvHaTup+ZG5RIXCqrOmWYAaFwGydBMo6a7XsbN9KdWqi3VTb&#10;CLTeWHtxz5vuM7iGj7XrlN1Y9k1O21ToCqzWKNPH6hZsgzYGLc+w1gfZIBqBaAYY0ycvxm5Iq2/J&#10;24JK1eiwwTQxFlDKdNRhZ202dYrRgnV2SVmWCAIC38dYB//xvAiBpM4t63mBqQSB7OERYHD9tcoq&#10;inzJs2ePWSxuSJIe/TRiMklpm4Kb+RUH+4cI3O+7Kte0bYMULdgQozVV05JEAcL47vMpz8VbPM+p&#10;136D8jwakTPNXvHs8hOaukYGmrIsiGI3nPpxHxUaEqU5ORlx//gNirKAomQRDZD1kmY9JUSSDsf4&#10;kRvKtRx0sQDF3v6I+WxBXizJsrUD1nWVVgaB0ZZWQ6Mtnz95hhSCKA1pdUFVL6l0RVXnHQXXUlYF&#10;uvGJk4RBf5f+cMRPPvoln/32M6w1nNzOGQ+cirwoJFUVI6PAEdK1YL2u+bP/+H37F//TV4rh7+P1&#10;1VD4e3z95//FP7RlVTEYpLRGc3N9w85kQpqmVGXtAAd+RNM4klrbbVI936doC+qmpjQlUsntVrco&#10;pNtyEm47/jYv87OzM375q18xm89RfoFuWwI/cCCGOOHo+Jg8nDIajZCRR11VZM2Csiw5Pz/HWsNu&#10;r0c6GLCYZijPcjA5ZP9gn16cuu34qzMuLs7dg7WqyApHVIujmOFgiPSdctVkS2dHCkO3tfVd76B7&#10;Lzu1rCwKIuETpTEKN2wZrQkin0q7l30gcEpeIZjN5vQ8p06uTbepHCas12tq5Q4OnufQ3m1ed8Q3&#10;t0lUtdvSKyudcorL7ClPIYQ7UAVBQNzr4bctUuy4AmERkfQWHB7tEwYhg8Ryc3PLarXCGOPyTkLQ&#10;GNMNGq83zlVVIYKYOI4pSkeSUz2Xsbq9vaKuKmptePnyJZH3G9R773Fv+Aa9XsKhOGQxn1NkK8qy&#10;Il+v6PddflFrTVWWjk4aONqkaV2mx8dZydrGsl6vyRr3mcrWbBUBp7S6bIexhulsRtPZtDadYkqE&#10;+J6HtQ230ynzhaPOCW/gNq9Njfbctt79DIUb6pVCSsGdw2N6vR43izkvXrzgs9/+FikliR8wHA5Z&#10;Lpck/YTVcsXjJ48pq4rhYEiv16Oua4qydDYqzyIQSMSWEud6Bd3vzJou28MGHuMGRSG2Ql9X/my2&#10;hzl3nGY7IG6uLZUQgSc9Zx+TytlTZZd16vKMZVFQNw2PHv2Gn/7kJ8xnTrVcLpZEUYyUXyK9dt2X&#10;tze3tE3DaDSkyNdEUcTeZMzp6SvGO2MEcPfuXZ49fbb9TG++8SbnFxfs7e1xe3vD4eEhTdOwXi24&#10;vb1BCUcy3T/YZzadkuc5/X6f46M9dnd3kQLefvttNna658+f43seo2HqhqvZLUWRA24wyLLMZX+K&#10;Et/3mN7e8qMf/YjvvvOAKI74/sMT5wjwfZTyCL2uA9R3KrWRTkE02tnvlqsl450xP318TlEUvPnt&#10;r1M3DX/9//01f/mXf8nt7S1Sym2naqJ63Lt3j/b6JUmSUJY1Wmvm8zl+4FMU1baLNE0HGGN49913&#10;+eTXn/Dq7IzBwOWWbuYryrLk+uaWKApBuOfV4eEBUir6aYrtsoBO2Wz48MMfcn72ivl8TuR7xHGP&#10;j375M/r9Pt/+zvvuZ7fKSNMBh4dHTKe3DAYDtDakaeqqbXC24No0PH36lNFEc3R0BLj7wXSKk+d5&#10;2/tDCIHSEu1rhHR/LoSzNG96U5umdvZ84VQrbdrOASJdB6GQW5VMKemUtS5jZ7tnU13XFHnhMqWq&#10;h+/5RFGIUu7ZWxQ5i4V7H4AbeErlslutEHjKczCeIEBLZ13XtaLtcoYOACLwPUdc3ZB6N/nATZ3E&#10;v5gn3HxZTUcLdkMvW3u3lAJjnZrv+V0msctICiAIg63quFGfrHaZSKzs8tOv/1XAVunrkJdd5tf9&#10;oe2UQDcQqtdW8y9/7i2N2G4pznTPFWMMZelouBLb9atqp8i1dquwSimxjucstQAAIABJREFUXZZZ&#10;4JR2P3C/08Y4NWuxdFToop0hAOW7bl/lB501uMuimi/nrB1ptqoqAl/gecpBuDw3mInuHtr0ZG6y&#10;mJvMphCC+WLOfDbj4cOHHBwcgN2oa3abx1ut12Bt1ztpX7/fcYmFosgReERRhJRq+4xxfZfunbGh&#10;rpdFQVlVUHVZXVMzGA55cPcBh4eHLKZTtwyoKrJ1RpZlDNIB8+WMpmnY3d11ip+dEwQBy8IxCYSn&#10;KAtHGF8uV+T5mla3SGHd+1CorZsliiKWi4I0HVCUZdfLW7y+p6x7XiRJQrbSBEGAEDiC+WzhhlVr&#10;efbsGdOkdjndwOUSozB0LICurxNr+cE/uWt/8s9efjUY/p5dXw2Fv6fXP/r3v20vb64JQleBMJvP&#10;OT875WY2pd/vEwYhEzUhCiKnhDR1tzl0LxDP99BGU+oK5XuUTU1RV/RaBwWwgLYuR9G0Ddl6xePP&#10;H/H4s98SeorhaERRFNRrjSd7+FIyu7mhmC7wlMJoSVVWaA+Wy4y8Kt3hZDzh5PgYnS0o8pzz1Uuq&#10;Zc4b9+6zt7dL+uZd3n7jDlfzK3SruVmsKesMT0mGaR8pQ+qqxkrhVAlP4auIEkFZFFhaPOUzjIbu&#10;YG86q2Jdu9J433evd2mp2wojLF7oEdiQMA4JQ+EAJ42z4YyODsjznJUuybI1qRVUQUlerNHWgIrw&#10;fZ9GQlaX9I1PGidIz+f87Iz8cIKPZmQkSZQwCAe0qkVZt5VfLkp2+gOGozFFXjCfTbm5vmW1XKPb&#10;lmHsbJDr0mWsRDdprIuW6SJnlEzY3T+mzBqiMCJREYFVpEGPnhfR6JbF7Yzr/g1hFDPe26VpGoZi&#10;RC/p09QlB4cH1FXq4CY9n/HkiPOrGbPFNZ6vGI1GQEtda6wUaFtxu7ji/KZmkVUkvR7Cj0jNgF4c&#10;I5RAmxqDJU4CdnYHrPOCssmYLa7x/QCpFI2RSF2Qz+es5osu25ej24aoG9Ta1tBTPtqLsVYxCCek&#10;g5SDnTddVvDl50wmE9IkcSpElZGXa3qeT3+c8ttPP+XV9QVlXRFEIXVZdpCNGinASDe0C0x3UHTq&#10;hrN+bXJBGm1atG6cEiElSnUgDDaHJbfhR3ouYyilA2N0NlN3qHvdOyhF1+O4BYCEtBaXm9IaGe3x&#10;7HTBLz+94HppIRg5e3GdU2vDIBbM1wuCwAfPoxdGFKbg8OSI8WjE82dfkCY9Ls5foduKqsgIo4i6&#10;zNnbHWMo6Ic+5xdnKAxnpy/55je/yXq9JI5j8vWKN958QFUWDpAUJ+y9vU/g+/z4xz9GKo/98YSy&#10;LHjyxTPapuLp0+ecHN9hPB6zXMwJAp/9g5y8aNBGcOfkDldXl6771FoW6zWtt89ylTEpJA+P7/GL&#10;55d8/etfZ6BvsErhUyAMmNqF21rlDtEKg240q2CPF+czLpsYGST87JcfsTMe8/Enf82rV5/T60VO&#10;TWkFVV0Tnvj84pOf4Q93SAchSdLDYunFfY6Pj4jihDAImM3m7OzsuAVJ3TCfLwnDiCiKGY93OL+6&#10;Ie0nfO3rX+f5s+esOrjO3Tt3OD8/Y7wzIc8zjo8O3BB5c82Tx5/x6vTUHT7zNffv3+fN+yf8+te/&#10;4Z//6P8mDAP+tT/9+5RlgeeHLGcWXdfIKGS5cM/LVjcYY1kvAnwRcHZ2yf7+Eci6s026ihaXAZZo&#10;48ihGk2rFa1padqKKEzc80S4+7tpXUG7UgLoejSF7ezRziHQdlZBKbv7flvj4g7+dVOwyuZIZfBU&#10;4rKQ2lJVYKxzlqzXq87qahDC0LYFTdNZT1XcwZVi/EbiyQxEQ2EKdFMikEhlnVXeU9S1RuvGKYDa&#10;uQ9sV63QjU8IDFK4/xW2dVKftEhaFAIlNJ5wn0UJgY/jBfd8j1C+tsRaa1BBiNrAaKqa1hhqOrs4&#10;GwvphkLq/p7qniENzi5qhIcVIHWLZVOpYbcuBPfUs12uUHeZZmeHxbrnjDUtvl8iRYyQJbqp0Can&#10;aDPy2g1DunHDmxdWro/PLwiShGTgLOZlmZNlGctsRlEUGL8iimOIeqAUghzbajBuaJGth0WjvBYQ&#10;hJ4EJIHnoaSDqyoUcdB3y7moIPIyPBEhjIeUHr4CKT2U8lnMZwyHA772zlskvR7Pn79gNpvRT1KS&#10;OKKpc5o6d7RXY1wNBxahNcpTxL2wO8+4/YSS/nYQ9H0fKxvKpuFq+pzrxUtatYRA09gMhGVdWMKe&#10;R5IkeJ7P7dUTprMlbXKXMAzJ1jOCIEB6Ff3UI05GTKdTGllD4GN02dlxFdl6zu2tc+IMR0Oub67x&#10;fB8hFWEY4AeWKOo7HsC6oSrnKF/SVBajJYvlAt3U7OzsIFuLMiHjvuuN9ggZ9EaM+hMuzq6Yzadu&#10;aVNl9NOUnu8jpb9VSFXnBCmKnLoteP/PJvZXf3H71WD4e3R9NRT+Hl5/+o++YReLBdYY0sGA8Xjs&#10;+uU81x1WliVpP2WQDl5T2XzXD9SLY4qyJI48BxBpXuecrLHbrXrTKqwx5HlOnuV4fa/LcNUMhwO0&#10;XnVk0wJjDEXriJc2d8NLb2eAH/j0k9BtjrViMEhZLpZ4SnF0dEieF8xuppyeviRbOaXKCxQHB/sc&#10;3zt2IJfIoa9n8zV5kROFqlMyLU3dIGN3SG8bZ4u0ePT77kAyGo26moIu59Ztxpumwe/13SFL4LrH&#10;qg5soRRpOsAWrjexrms832d3p0/STwiKmuVyRaU8lIIgSdDasKKkKAqk55SqWkmurq8oQ5cnGKYx&#10;ds9u1aWmrlGeYjqdsb+/h5LKIb/za9dXtbHBAHVVsS7LjpjpEQQ+w15CHDvL7oMHD6hzt4FNjPtv&#10;6Kd9xuMxaRRu74E8z9CtphfH6MxtIrV21Lj57IblcslynTEYDEgGE+rKbZF1Byy5vLikytYsFnP6&#10;qcd0OmW6zNnb3yMZjNmQYKMoIgxCp2Ip5basszmr5ZKscDQ5L/S2PXhJ1yu5WCyo2mKbodlsUMMw&#10;RAXuxTcYDtmdTFyOMM9pm4b3vvke3+t9i8ePH2MaV3ExiGI83+Py8pJs7fobZ7MZlXW9joNk5PKp&#10;nsthik4R1EajtHptATWvy6Pb1pVeSyOR0uuGOdspEKb7zI70KLbbf/klO97r/NUGYrohJ345lyUQ&#10;zOdzPvvsM54/L+j3+xSlo+5uiIFSVF0v5Q5SCJJ+32WKjOHZs2dbum6apoRhyLRx1THj8ZiXL19S&#10;FK7PrNdLnHIVRVxcXFDX7j57+PAhu7u7fPrrT7h37z5tUzOdTvnaO+8QhgFX19fkecFqteDk5A6E&#10;Ln/adlm/u3fv4Hke9+66IfGjj37O/v4+QeAzGo04ffmUoiw5ODkmSVx+9uc/+xlv7URcX19z59D1&#10;VSrbbNUBNmqupxycREkCQl69OkP0jxgMBjx58oS/+qu/Inv11HXoNW44T9MU5XlcXFy4PjUhHQlU&#10;+YzGYyxOoQ+jfJsbevz4Md/61rcYDUd84xvf5OnTLzg4OGC9XvPd736XV6evODs74+zsjDB2OcBf&#10;/vIXFEXBky+eUuQ5450xq+WKpNfj/OyMXq/HYrlkPOhzfX2NVDCZTHj41gNubq754osvePDgAeu8&#10;crY/ren1emSFc0tkhcbzfbJqQRTHrFbXFEVBYzL6Sd9ZK63tsq1mm5211oFmmsY6oExLpxjyN6ib&#10;bjhh20/ocmtOIdr0tW6y6LobEsEtM7Qx5FnmrJTUW6W98jykshR5TlEU2zx2GLgKhn6/Tyj6+EFA&#10;FIWOEB2471ZrNrY61Sl3eptzdMAW3WWhXUG91q/VrNfXl9T7TQ58QxK1r++rLZVUa5cj7NQ7KWWX&#10;3RPbjkKpJMLIrYLXrX62UqHsiNgbeqqwnVLJ3/xsm6zjBpYjuooKa6BpW2drVRLRfZ916/oR+1Fn&#10;lRRsnQ/L5ZLV0qlkXuBsna60PkSFkrTfZzhwGfSbm/U2b2iMpdfrOXVb+tsM90bdfP386hRQa/ED&#10;H4sl9CJnDy7t68VY934zRm8VQiGdbbTVmrJ73+7t7aKU4ub21rlOsozAd1CittXdALzJZbthf0OX&#10;3SzisBvirsEPfEzXOelbS5EXXF1fcXN9g/Gd2phXLk7jETKdTvnss8+YTmfMb586wFTgd1lKp0SH&#10;UUQUu+/dze0tfi9HtxpPpVR1je9HBH7A7t4u+/sHpIOUi4sLrq6usNYihU8YBoR+wtXVNbqRrFYV&#10;u/sTDg8P6fcjXr54SdtUPHz4kLPTC7Iso601BwcH7E6O+MEPfsBgMOLRo0cUZeH6iQMXqQnDaHvv&#10;bgZiT3lUedl1SMMP/6279q/+t68Uw9+XS/2r/gBfXf9yr3/3P/w7NsvW5LWDySjPI4wiyqpivVrj&#10;B86msLe71x0eOw6aMTR1RV1XCAE1LZ4niYKYIPRJoojRaEjcC6mbBmMlxlp68RiEJFAeL09POXv1&#10;1NkiPM10OqXWLcvlEl03SCnQZc2g3+fk/l1ns/SVG96UYjAYEasArS19L+L+/Tf423/4Q/7o7/xd&#10;hv0+68WCF6+ecXl+ztn1GZ4n6Q0SWtNiWkOeZ6RRH93UtOUSrVu8KMD3FcILuq1cjzAMGKUjYFO2&#10;rrstst1WCpQ6x9ISoRmNUl5dvaSschrTUhQ5+SInCiPCXorCo24tUdAjaCW9sE9Rrp1lpW7wPEUr&#10;LUpKTtIdgiDg+cUFy9WKuXQl3jtBys5oTIiPbTSmmnL68gWzrCSOQuK0hxQCn5rFYkFdFYxHI7Ty&#10;2Z3s0FiLNZowEGTrFZFK8IKQ8e4BSa9PL+zhSQ+/NXjKoywyqqJg7+SE+/fucXBwl8APSKMx1lhW&#10;9Q2f/fa3PPrs15yevuDliy8IAo+6rSmKNQdHhwxHKVVVUjU5+XrJ7e0ln/zq5/z61x/z9tceEscR&#10;eVWRJD0MgrIskBKyfE1d5ShfkqYJRZnx/MVzTl+9RFtNHEe0rUX5kvx2yvXFFfEgBgPz5ZTlYoWZ&#10;L5Dakg5HeFLSBj2GoxHv3HuX/d19dtI7DPoThIS0P2R3f+gOhNQslnOG4xGPv/iCVZ5hhKVqSpSS&#10;7O2NGA37COHqLOgOZV5X7WCNRW36y6w7aDZNswVwbMER28Oc2+abTiHYZFsQ7rsZhLGrCvF8p0hK&#10;4Q69ssDKFk8FaN0ibQrGI1v3CIMx05lPVfucXWa88eBdbmdLbqdTqiojDD1Eq1ktl1jdEoUhvnIl&#10;0Kvl3NEnbMPx0SG+Jzk82GO1nFOVRbfdLrhzeMTD+3epijUSTVlkrpvLU9y9c8wf/70/4ub6muV8&#10;zsX5OUkUMZveIoyhn/Ro2pb1KqNpWpTy+Df/8T+mqhuMgeFoTK+X4vkB5xeX3NxM0RomewcoL2A2&#10;X9LrRyxXaxrVQ4Ux06xlllUEviJr4Y39IVooQl0RxQlVWRPHPcoWAj9AKEnZNPxsKnh6PaMJJhgR&#10;8PP/9y84ffEF2ssRvkXJPnGUMkn2UK1HOPZppMGYGKSHNoLWwOXVLW88eIhSPrbLWp/cuQtCsn9w&#10;wE9+8hOyLCcdDJkvlo4mawxBEJL0+7z11jucn58jpSLPCywQ92Lms7mrEQm8rpqidBbtuiZN+1zf&#10;XLK/t4fvSdcfJ7pi8Ebz9IvHvP+t9zG66axyhixbkWVrqjXEUZ8gLhDCI4w1nhfge6HL1hnhLNs6&#10;d8OeaLb51o2SuIWmCNC6pa7LrspCbP/XQTsa2qbdPjs3OXN3/7fdMOkopE4xdHApa13VgrEarSuq&#10;uqJpS5ew8zW9JGI06JP0IyJfIUSDMAYptKtn6CAl0gqE0ZjGILRGIgmVBl1hraStS+q2AWu4uXVD&#10;8jfffY/dvV2C7vvV1kuKbIUQSySaUEo82yJNA22B1A2hB5EEaWqUrpG6RpkaZRpoSkyVYaocWxfY&#10;MkO2DRKLh8UTAk9AKCyBEPi2QRmNJ0AZQ92CMAYjQ4y2YBr3uRpX8WONe540TU1dV+652y1hm6ah&#10;LAuKrhQdDKNdyMsF66JknefczJYs12sqXVLUa/o7LemOR7KzQKtbrCjopYLQP6GuBMvVKavVLaW+&#10;JOppotgt9domRdgQS+2yo7YliiLWs8oRQsslYaxRoaCfpBRZy3y2IFB9wiDCNM55sVrklGXJgwcP&#10;2T/YJwx9yqpknS95/vIZ8+ycg/0D2s5WfHlxzs54TC+O8T2FsBbpbjbA4kuFEgIlJL5SxL0Ai0ag&#10;iOKQOE7ZVBn10wQrC+aLW37z6KfUTU7Zzqkb98xt2xqpU3phyu74iPv33mC+eMFiMaUsCy6uT5Ge&#10;Jugp/ESgQo/FGmptCdMEL0ypszWrlbPy7+3tMRyNCcOQ0c7ELYlXGZ7nMxnvs17lTK/X5FmJtCFJ&#10;nPLh9/6Yb33tu3znm99nf+eYcX/Cu29/i3xeMrtcUGeaB/cf8kd/6+9xcniCwBL5AT/9yV+jm4Z0&#10;WJMOIw5PJgjZMFvdkOcLhsM+48mA2e0NYeQThzFt2/L179/9r7/4+Pq/+Zd5Vv3q+ldzfaUU/h5d&#10;//a/94GdTqfMZjMyk3F4eMDOzg7D0RAzm7Pp0+n3+3ieR6/XI4lj6qqm/FKHE1jK1m77z/r9lOFw&#10;SJI4S1FZVhRV6TZ09hQhBHXhlLCj4yN2xjusiyuM1hSXDk3etI4a6jr8Yjd4rNfMdN71z0UukyYd&#10;QexXv/oVURzz1r03ieOYKIp4/uI563yNpzwun15xdXVF2O9xfHzM3bt3eXX6iixb0+/3qTdbbm3Q&#10;QqOtIAh8giAk8AN0RyQtKd3wpk3383GHnMx2nvzQZejyLGedZRB0RNbpiuFwhN93uaLCuKEg1hoh&#10;JIPBkKquKKqKoiiwyrC/v8fdnSO0NvizKcPhkHaUMBgM8DsV12tc9uji2WOXyejvEgQBbdNSlgV6&#10;tULrFr/LBDWi3NIrF4sFZb1iMV/Q0lKUBb2dW6I4ZtgppnVeYI3l9PSU66trvPGYYC/ACslqteb2&#10;5obhcMjV7RWz2QxjTLf1hXWWUdYNQeDz6NEj4jgm8GOOjo4IOptjmqbs7u0ipcDzgu3vTviRsxln&#10;WZf9caTUxUxRNw2+55TqMAhpddsNXJoodEquBZJ+n96qh7GGbDFHSOnuSSGQYUKSJMQdWVQYQRgE&#10;jhB5cU5pZq5M+fYWIZxy7Ac+cRx1pM21O7waw2g0YrnMOuiQctaxjv5pOmKc5/mv8ftdl9nm/tn0&#10;Mjrbl8syadMtHTYVCkG0zQK9zjhtkKQWpTwHT5BOXa2rDWG1o2BeLbm+vsLzxzx79pS8aNzv7doR&#10;NXVdd5t1jzt375KtXbly1NFi67pgOr3lYH+P6XRKkiT0egmDQeo2yVVDEAYsVytnvx0MuL6+5s/+&#10;/p/xySef8PjxYz7++GN2RiOub254/vw5SkoeP35MkiScnJxweHjIdDZlsrPD9fU1BwcHXF1ecnp6&#10;yuHhgRsaujyyNo5W6inF4cEhn3zyUzZ00SzPqWtNOkiBlvPzc56PDQ8fPgScEqCUomkbPJU4dUC3&#10;5HnO6emC3ckun55fc3Z2xnQ67ezvFcrzUNLl2uiAQRtCoKdSRyP2fJIkwfcCrq+vqavaUZirirSf&#10;MtkZ89Of/hQpJbu7u6zXK/zAdax6nsfLl6ec3Dnhiy+ecHR0TNJPuXfvHr/59DesVmvefOMN1us1&#10;Skr+9F//U148f87FxQUHkx2GwwF5vnLf415IkiTs7x86+5/1+YM/+ANmiwVRGLFYLkn7/a2KMxwO&#10;ydYZO7ClypZlRS/sb3+u6kvU0I55ySYJqzvwi9Zym2UVQiKEu+fBuSvsJtumXaZVYDuFnO2f2a3s&#10;DXTqpOwye3EUdS4WWCyWNE2xpQaXZUmWZS43hXNq+NJlkWttKKuKun1NIfU8z/XQds+ODWnU8zw8&#10;2+ULuz/bqG/A9jsbBAFaxU4p1K+JoA704v4ZKeWW2mmsU/gQXY6ziyBs1LCtNbwjtSKcoVx0UCn3&#10;cxFbp4ZTZN17CV1tc5IbtdJZ0Z2yVld1p6iKTnV0w7xTaUPyrKNua6fOlmWN57nqId/3OThOsNbS&#10;NK4vM/R7WAvZeu0UxfWcPC/cMI0AVRKEAVJ2mVJcHy8asmzNalWwXq/xcd2pgXK0y7IsqKoSX9Rd&#10;NMP1O7pFWvu6p7Np0J2SqLVmNHR2+Lxw9GNwz3PVOSyq0hE5N6p003UEB75PFMfdQiYg6nLsTd3g&#10;B65zdrVaEaamy8q6d5L1a1dV4QmqqsJ2cKXxaNxVdLif++XlJVprdvd2uLm5Zl5cuDOT2Gc4HCGj&#10;GrCsr2sGgwGTyQQpBWVVcXs75fLqplPD3XtjuVxyfnEObcgPfvADvvP+B7Rty+7wiLt371JVGXfv&#10;3mXQjxkOh/TiHtfX1/zR3/0TPvjDDzg4PNi+f05OTvjggw/49NNPuXNHOUdSp/YWRYHneRwdHyOE&#10;IIpjt4xHkaZ9orDHP/nPPrD/7H/48VeK4e/49dVQ+Hty/Zf/1T+1z58/x+qGwJdE/V2Oj04YjcdI&#10;obBG4AchvV6fJHH9Q8rzMRaquiEvS/eSbdzGVkkDusZTEaNBwu5kh7SfYHC48WydsVqtkEx4991v&#10;4isPYyxHh8fs7e3xxasVvUGKnF67TkOtQUISxW4rmGesFwtKagQWhSBQPmncp25qZoHiyYuntHXD&#10;aDhENJoo7mE8S1PXBH5MXldMrxZ4kU8v7LG3NyK7WVMWa4QwIDRllVGvGko89vf33EDsuwxIaxqq&#10;mq4OYGNJ7Kw9SpOvC2b5CmsbVqtFV8Qb0LQt4ErQy9IVV5daOwGmbJ1N1rdgBf1hCkpg1i1DFaHi&#10;HuvFgnAwYOj7iMAjjVMC5VEWOR7aQWSsxuIUppvpDfmV2waL/MYdXvOVA1UENekgJZSK0PMoVhXU&#10;NZXxSPspEkGZFzSZe2mGdYNS7jB4O73l8qOPuLy4YP/gbe7dvYsvfdCu86oqHewjDkN8z5X6at3Q&#10;1JJXr14wHo/Z3zt2B6bupT1IU8qiQOAR+JH7K4gYjF0QXxtXFVFkCy4vLpneXrrchu9KypfLGWWV&#10;88YbIfiW1IuQBqpaoESEUjFhIBjuHFJVJW1dsV6vWcY1cT9CtyW+ooOruO/CF1885tXVI7TW9EcJ&#10;b7/9Nuu6xotiwl7alWK3rBYrpw4cHRFHPXw/ACOwtt0eIF0VY4voKKECiZKe6w8zm04y2NJGeW3R&#10;M9YiO/gFG1UG2NpGOxObEAKU7Q6XnQ21dUj+ONinbVtWq2tmU0PeXHN0dMRgEHFzc83doyFFUbBY&#10;ZKRJTNILOT7c4/bGMhr0Mbrm2bOn3L/rytcPdkeU+Zq6LHn77bcYDAZcXV2zLuf8+penDHohVbbk&#10;ixcvePjgIX/5//xzlPL45JNPtpCDt996iySKuLm9ZX8y4fnz50jlYRGMxxPW64ym1eR5xXiyx+XF&#10;BelgzOnpKXu7BxwUDdKLHIxhlZGXGqSDlxRFhTEQJSm7BwcE7RqdF/zy8Smj44f0wpCqVURC0jSG&#10;OHZLnans8XJ6S6VCqqLi/OVTVssVRb7A931aT+FHASF9+smYSLgFx7KnkBYmg2OUlBRFSV62pP0B&#10;VWsYjnfZ3dsjCHzKuuXV+aWz5Vc1yWBIVhT88Ic/5PNHX/Dy9CWz+YKbmymD8Q7n51c8eOttnr84&#10;RUiPttWMjyYUZQXW8OMf/4TLywtGoxG//s1vmUwmjMZjzs7O+fiXP+f4+Jjjw0OsNUShx6xYU6zn&#10;nL2c0Y8imnJNW2dEYURZZBwdHmFaWMxrnj+dcf/+ffKixFMe1tZY4WyOCgVG4UCd2tky26YDpDhQ&#10;iMWglOiGD91Zt1uM2UAwNqAUZytVSqGtQAjrYCnKQZq2dkNrkNIQRorRTkoQKIxtWKwsbVFBWVIp&#10;wRpNU4SEOKtmoCKX4cMN3gC+5+FbR59saLDaEuoG37ph0Q80VrreRaGUg6u4Bz0K0Nbg6QrfVAid&#10;O1CJqZGtG9Q863oKfVqEsa5Kp6uDMd3widHItiXoLJGiG5zbjoZrkGBB0X1m3PunwcUAyjZw4B/j&#10;IF6tzrf2YPslu6sxsOmH3Npgu/9vsQR+ABaePnOgLC9ssQiCvmU0Shnv7HW1Sg1lVdLq2r1n7Jp1&#10;pjF5yHK5pKiXVFVFYxpMq9G1h4kCfLmD9TysJ5GeR1013N4WlHlFUTaYICdvG/J5jKc88qymaQza&#10;d8on5BirWJdTsmpGw4qGFSiD15e0XsaqvcH3BAKNkgZraiY7KcNhj7ZpkdI5Yoyp8WRIEkdI4eo6&#10;okBh2woiS2NLGhOiaKnrlqKGunU22oY5UkpGg4BePKBonI23qS26bGmtYNWUPPr8Nxhjubi6ccOs&#10;KWnalhfnC7cc0DXGSARL1lmGUG5YducrhdaWi4sr6haWyyV5Xjq79ypnNBqhgclwn2++/V0+/PBD&#10;xoMDZrMZJwf30KVlEA/peQl9L3I1HZcz/vA7H/CD97/HG4d3qesaaS2+sExGKd/7zntgKoz3jKq+&#10;RSvF3n7K/p09FycZDnn69CnCdovG1lGqy8IN2f/wP/nA/u//41eD4e/y9dVQ+Htw/bf/3X9qbYd6&#10;j3s94l6MjT3GO2OkVKzXa/I8d3CZyYTdyYTFfEGe55RAWZRum1SWVBsannX9gnHcYzwaMxwOXSao&#10;o3L2+66f6ZvvfZPvf//75Ms1p6entG3Op59+yrK8Issy6rpxpDPf33YtaWMYdeAP62lHz7SaPM/J&#10;jKAsK5arJcvVikj4roJBKL7xjXd59PQRFxcX7OyPWa/X6Fxzc31Nuch57733uHfvHi9fvkTitoXr&#10;VtM0S9qmw3cLnAInQgCaTebDaDa1UlJKVCwdmERK1qsVdVMjhUB5HfLeFzRtZ9sSktY6G4vX2q4L&#10;zFIUOYmVRFFI2ziFJssybm5u8Puu/ynHoDyH/3d9Te7f63WdS/heB7Nww8/q4sxtUhOXtVFh7KxU&#10;xlEYAz9AeYphPCRNU4IgoKpr2iJzmULtchdVWRH4AY11iu3uruZPCGxOAAAgAElEQVTw6IiTO3ew&#10;1pIsE6ekRa6kfDRylRltl8lIhyN2J7tMdlxmzXQExH4Ydl1SJbu7u0wmbvgpisIF/aXrSvKUYjwe&#10;E/jCUUKnU87PzpgcHHLv3j3KsiJJ+q4/0vfxfXdA7Sd9mrrpLFQVugpom4Zg6Pr3msYRLGPfbcJv&#10;bm/ZnUyYHH2bTz7+mKIoePXqFW++GTPc20MJj8V8DjjFyf1OC0b7x+7v1d3Br6twkZuOM+v+O/zQ&#10;lc77tVN4m8apBZsutM0hWEkP6Tj/zkZtDKqzhVlrt4AZuvsPwPf8Lq/lFABwG/aicDCcuql5//3v&#10;UTcNg9T1f01vX1HXNb1ej/HODmevXnJ1dcXx0T7aGC7OT/nDDz/k9MUzjo+OGI/HHBwe8urlS5Kk&#10;Dwg+//xz+kkK4JRda9md7LoOsNWKgwOn8g0GA/Ymuzx//pyvffih28CHIccnJ9zOZ0RRRJ7nKCl5&#10;8uSJu99zRxc12jCdTvE9l1EKAgfE8n2fKAwpctdX13a02Hiww3AwZH22pigLble3XF1dcXiYuAHl&#10;S1mspm6wQUhRFFSVU71cD+oM1WHprW/xfR8fnyiMEI3oMmtxp8xWJP2EftqnKit6ScJs5kiDn3/+&#10;iJ3xDoPhgOWy4P1vfxus5uzVK37wwQ949OgRbWMZDAY0rabf73N9e0vbtjx79owwDLvctebJkydc&#10;XV2R9l12Eyy3t7e0ZcXx8TEff/wJAoExluFwSNM0vHjxgjx3SP0gSojCiPlqyXy+YLQzcgNM6ijJ&#10;vu8jxWv6YFllRFGMNU5dwOJUcKG2uVdrHHjGZdhge2t2CqMDe7h71FnyrAOgdORcZxV1VRPiSzAW&#10;T3lI4bvvj1Gv82SwVeG+nL1r25Y8L2ialla4GphGaIQUKC92n93zUbz+bJusnhBO2fPw3DMEBdbi&#10;ee4dtCF6OnKm2aqHeqPyoV4rdZ1aSFe903RqoP5S7MBuYDJ0naPdZ0B0jhXhhkLZOQg8KdlUUZjG&#10;qYN5UZB12feqWXd55Q3VVHbZMEc8VR3AxdFGHTQHeE2W1U7pwtNEYUgyHrG3u0fcS12v3mLFcrVE&#10;45RmJSR5nkNZOopvp9q1bUtjDLXI3HPNumelH2Uoz6Nt11RVRT9JEIDWS0dGbhvCIMQYuVX0ZNfF&#10;qo0m8AP6/T5ZnvHZo0cY29Lv93nx8iWz2ZyquGI4GhL4PmVZMkhTdNtSFgVBELA32XMqsu2oqV6w&#10;7WEFKAp35rls16RpiiRhuVySFSs3SIWFA8AJVyGRZTl5luGFAUEQ4GmPIAx48uQLtNHOirtao5Rg&#10;vVohPdfdGEQ+eZYxX6yYTaf00oQ7Jyfs7u5yfnHOel25933QA5y67nV9hv20T7GsiaKIu/fucnR8&#10;RFu6bOiPf/wT3n33XbABTVMjENRNzbvvvuv6Eu+cYKxxBPAw7M4H3e9ISBaLJVVZ8uDrX2f/YJ8a&#10;Vx2zWi2776f7frWlWxbPZitnVBGK9/+NI/ur//P8q8Hwd/T6aij8Hb/+nf/ob9uyqTFNCViG/R6B&#10;7zNtSnTjaJBGW+qqYb3KWC3XBH7Ei5eviKKQXhwhhbNozZcOBx7HMaF1xeFpLySNQ6LAx1cSrZ2a&#10;MZ8v2NnZ4c03HhCGETrSnJzcxVO7/OKjj3h29oq2aVkVGY01hLLDfpuWtnX5N4klUK7vUBtDqBSR&#10;8pCeIdkbMpvNWNU5NpMErWTv6Ij9o2OMkBSqQvoN6Ug6W0vZUjclYS/ljbuHvDhdIaTFRzIYJMyK&#10;Fs/3aE0LWMqmwrMeUrqci9ZuM646UIXIFMIoBumAKIoJ/LAbLN0mvWlKiqIkaxvXB+dLEA6FniQJ&#10;s6xlUS0oOsDLjg3Z9RNWRnO+WAAO5BJrSdwI8Fu0EZ0FBorKYpUC5SMVhFJRNhrhhVhbo40gDBOS&#10;/ggPH1OVBNJn3BsQy4DATwk8RVWW6LZB2M4epRuqMqdqKnr9HlEvYbIz4f7d+7z95lscDg9YLOYu&#10;H6kiCBuU9OmdBPR6PWbLBfP5nJ3RhEF/SL83cNkl4XDgRtUsgjXj0ZjD/TtEvZyiLBB+6EqTy3UH&#10;gHHdeb3QJ0375IUrWI/Wa6QQaGmobcNiWhGogP5kxwXlE4+q/oKiPWXc30GmIYEn0bsDwsSjbTOy&#10;TGFjZxc+PfuMPM95cPcO4/OE+SqjrEtu52t29o7ppwPmi4q0N6EewLjvofOuRLrVCCsJwxjZxbOF&#10;dsqI7wcEgY8fuJJo1+dGlzE0YFs2/WJKOZXDWoOVnjt0/QvfY4vorGjOe9fokCAMaCuJ0YpeOHB2&#10;57xmtVzT60rJR8OUZ8+e0ZYtb775JtVCcHxyyHJVM5vNsKbm2dPPefH8EUIIbq8vmUwm3F5f8ud/&#10;/udMp1Nuri+5OD+nqSu++93vsr+7y2q95uvvvoPsLMAf/eoThqMheaN5/7vf4xe/+BVPnz5lnVVY&#10;FP/Xj/45h4eHPH35iul0SlHkzOYLdKsZDAeMdyYURcn5xSXLVYaQHlL6XF1PyfMMKRVl1XI7XfLw&#10;wQPiuO8yoBbqskTIFUkYYKWHH/aoiz5PLmYcDhPGYQ/T5p3NuqauCp40eyzj++x7K37605+wnN1w&#10;sudzfh1SI4jUgEBGhJ6P70vWWiMwNO0ALQVK+ZSNwVOSdVkT5CVGKA6O7zCfz2jqCqQiSvqsspzT&#10;s3OKwi3WPvv8MWl/7EA/cY+bmxnD0YSLiwsmvT6z+RyLoKpq1uslb7z5gNntDf104MidxjArGn76&#10;81/ytbcf8tFHH5GmKessx+iWi/MzjLak6YDJzphRGuPdWs5ePuUf/IM/5mc/+xkqbokTgzURRvv8&#10;9K+f8Cd/co8gaqirFkO2tTkqpVA2wEiBtRUWi9Wbehv3zEZ0WUMstuOlGLuxV/I3rKhag9bOUrpR&#10;G43QzqDaHTV9z0ObmixbMF8oojqgKFYYW+P5kNgID0VkWzwNPa/Flz7K5pjWEIgIqRS+DFDWw+oK&#10;z9QYSlcXYZ2NFhFgdIluItqmoTUW104oMUiktWAsga2JhEFsspVtubVkgsUTEmUUWjeotkZY7QZn&#10;0Xa1EsYtJqTpBkNH4dQydO894SpmpG3AOtVRe4ZG+JRtwU1jMPkCrXugNbrZDJs496Z0PgLZ5Y63&#10;SyohkRKsVCipnB0zigjtyIHV9BQpevQTRT+NMdonW68pFj2mVyuQmnA/IYxcIbzna/wkYF2mQInQ&#10;nbKpNMrW6PbC2VsN4PtIP2fQlwyGISqoWK/csmMTBVDCVeqEvocfCCQuXxqkNf3A8tmLn/HsR8+4&#10;nbvYwjpfufdAqxnOhwSh72puEonWa+qyIooiVoFb6njCQ7drPKkJ/D6CijwveJU9xhhLmSuyKiWJ&#10;JqzyNdCSpDHpOOLy8pJlduUYCkVBuVqT2DFxP8FLfMLAZ7rMqOuKpvU5u5gTBIa4F+MLSZlXmKID&#10;iJVzdkI4Hg14eLRP6Xs8efKMstLUtUYqQZL08LyYOErxUAjjMewgaqa0iEYy7o24Nbf8H3/xv/Lq&#10;/D3+1ocfMBqNUNIiVc3d+/sYbajqNU0rkEpTFCXz9ZTlesXp2VPOLl8Q9yw74zHHh3cYjUbcLAqa&#10;qmE1b2hLj3JtyZeattTQ+uSrkrpuaI1TuA/fE/biE/vVYPg7eH0Fmvkdvv7pf/BHdjjqerGursiy&#10;dWfjNKyqkrIonKqgJHXtvPNVVXN1fcV8NgMgCl3p82q54OryiqapSdOUKPLxfZ9Bb8xoPGLQHzhA&#10;SV2wWi7RRpGmKd/59ofEcUy2zlivVhTFgmfPnvLi4hlFUVBUpaN5dlQ6H4HvB9x/457rNxQuN6Z8&#10;hUDgGyirEnzBcrWiyV2PViA8FssFw/EQKRW/+fw3FEUB0pHRhkmf1WrNzfklSirSQeKAIFIShRFa&#10;eo7apQWeUkirUFLiSa+jym1e5pv+KWcd2u2n+L7Pulq7igEl3GDYWqbTKYssc6pR6DvMdNlQ1RU3&#10;2ZSiKLFFTVEUpCpkMBgyK3Ourq6Ydx7/XtTr+obchts3G4Kd+/NKBm4YaJ3t0jc1/X6KwtDqltpI&#10;l31UHnEvJvBdwbI1Es/zCXoJXqdEKs/D68qOpYSqriEI2N/f5+7JQ+6/cZ/Ec32QZ/PnvHr1Ck9J&#10;4jhiMhkRxzE3t7cua2hdL6AfROyMx+zu7DobVJY7mmK/x87ODl7oMiNh3COOY5rG/Tz298ZUVcVq&#10;6Xqdki7n2u9oudJ3pMriYobv+0xOjojjGOVbbqdTxGLG8ckJNhCsVmvqOHI0OB10HViOzucHzuJ4&#10;O7uiqip6ab/b4Pvs7e0ySIauz7F1XVHDtIfWLVnjlFmBy+D24oQgCAh9188ZRbFTYaTLW21Ku1/n&#10;rHSn+rlDN5IOJNP1jim32fYDV1kilOospU5ZbUyDpzxM8/+z9yZNkl3Znd/v3vtmnz3mzMg5MSQK&#10;BbAAVpNWYndTZi1SMklmWqi11aJlpr2WWmmhjT5Ab7TSZ9BGUqvZbA5VRapYBaAwZwLIOWP08PnN&#10;714tznNPUNYfQFWGZxY5hWdE+BvuPef8J4U2mtgfApDngvw/eXHBzs4O5UbPaEt8z2dvZ8BysaQ/&#10;GLNcrhj0+y2NqSIKQ8LA4+xMkKk0yzjY30cpxXw2Zzadcn5+wWAwYHd3TzRGacbjx4+ZL1fMF3N2&#10;9/aZzaZMpzPJEywLVsslb7/5JpcXF4LCWcvh4QHdXo+Liwt8z6PX63Ht2jUuLyc4Z+n3+lxeXqC1&#10;YX9fBhFVJeiCuH5KEHrU6UsWn4PpdMrs8lw0cka0naNQSVZnmaGVoszEwfJZIUjhX/7VXwgCphyX&#10;l5eYIEApRZLI9ezFokVtnBItWRRhrSMwHs45klgQ88D3yTIxd9pokXZ3d6mqghcvXpAXGUknwVrL&#10;rVs3OT+fYK0lXacyzAgD4iiW2I+ylMI3Fh11VdWAZWd3R5r0yYS6qNjb32O5EC3sznjA9WvX6CRi&#10;lFWWNQcHB/zmo49lKIUg9dP5jNu3bzMc7fGrX/2qzfBrCCPJeTs66gt667W0xBaZVro1HEOaONxr&#10;RHyjjQXYiuh4TWPUWuO3+XUg6KGzbF1NrXPfc+m1LVoStOexpipLylL0g0UpGukQhef7hAY8Ywh9&#10;2Td8I26xEl1gMG3unbN1G4chTAhtRAdcaXGanuWOPM85vbwiz3Pef/cP2NvbJUS0u66QgajRK2m2&#10;0C3lVck6Gvh4vvc9HTDCHDG6RZ8Nnme2bBjPGHzfQ7frhTHC4PC17INGIeuyJ5Eok3XNar1m3UjJ&#10;5rQgn0q32aVb52Ha869a9PA1JdcYyVDV2uCc5ACiM+I4pjOQa7RallxcXLCY5aRpStIp2dnZJY6a&#10;Vssoz8V8nW7PZ5Ik9Hpj4iTBMx3Zx/12GOs1W5RWKQiCDr1ej0F/LDrlOJEMUD8kDML2zz6druzP&#10;k8mEzz//nBevnrNcLlmuFvLu6lrybtt1+ehQsjY3mZRlIcyd1XLNdDYlCmPG4zHWwnw+48XlE/qD&#10;Af3OmMFwyGi4x/7eHrdu32R//4C8WDCZXJIVS2xjKdv9NQxjwjDCuoD5fAbU7fnW1E2N78NoOCRL&#10;11IrdXqMR2N2d/pcv36dmzducXh4yGS55OnTpzRNG3nVCNsjCEKiKCQMxBXUVk4M/5zoFpOwy/7+&#10;HpfTc37+85+zXs0xxqMFtVu026OuLU1dg9YUZcliveDi4oJPv/iU5WLJcKS5ffsOUdLFOUtaCLsm&#10;TUsuJ5e4RgmddZ21LsQtGt1KSzxPMz4O/6fZy+oH85nfs+MHpPD39Pgf/+f/3n333bes05SiLFjP&#10;riirksqXiIYVbOkwotmKODg4JOl0efXqFVGUEMcdoigWqttWY+Hh+T6dWKa//STBN1poMlYojnme&#10;k2eWi4tLLi4uGQyG2MYRxQlffv6UJ0+eUTUNeVXhBQFOKyItdAxT1ERRIBuqVtiqwoWNBBI3DRoI&#10;fY+X8wucr0TTU2aoEiZPn+B8w/3794ged6SIqEqyIme/12dVLVnOZhhluf/2HYLQY3U+Yb6Ys8oa&#10;sjylbGSj2RvFoBWqNRDwnNoWQEopfNUjqzM0Pq4xeDpEBx7KtLQaLCiLcw11k2EJUdpQ24wyL1k3&#10;K5xvwQNbOzrKR+cVizLH73aoypxKK7rax2/AGtcawUgRWTUSbqu0j1YGjaaxGb4fYTyPXtxhsVxQ&#10;lRasbPhJkMjmVhdo5zC41iBB0zSOpp34+6HPaj1He5pOr8/u7i6dpINrHLayJGEC1qDxt66Iw0HC&#10;1dUVs6sF62VG3SywjaLXSUnXJWYcEAZd/HFAFHZ5+uwxB3s5o30J675aLimLmihMuH6tCzZjtVzT&#10;1JbpdEan1+Vg/wCMYWc8Zm2hqiuSIKKbdAnDDk3dUBQWZzVVUTPoDlilGXVVYqlZZ0tW9RSlG3qD&#10;knSaov2SvLri6cvv8H2fUXyM0h7d3hjPT/C8Lnt7N1BpQ7+bocuVhBl7NWVRbaNKjPEkkqU1tPCM&#10;T2MtdV22IeAVTSMFs9jh66280LU27bAp59jGn0hBrjdqQnmdAuhSFApfhRhtWC1XrRV6RJ6vuHv3&#10;Ok+fPWWRLrhxfIxuDC+fPWXuKY6uHRFEAYeHe5yfnbBYLPknP/2AV69eYVTDu+8+4Od/+zcc37jO&#10;yauXXLt2jdFwSP/mTf75P/9TPv/8c77+5juJL1CG7mDAZJWRxDG1U7x8eUJZCQLoRx2qZcqTFyec&#10;n58ThyG3bt3i+dPvMMYw6A/w/YBer8/l5QQQFC6KY372sz/ho48/5tXJKaPxLkrPuLi4oG4sN46v&#10;i/GMZ3BNTbZcMZlMoBbDitQoKuV4cjqlf3ADrRxlVuDlS6G59vY5mZwSNSm2dvQHMLo94KwaUVUV&#10;nbqLxhBF4BmHTaAqLJG3T0WNZdU285qk06XT6WL8EO359AZDmqZhOp/zB+//mK+++orFQnFyesYH&#10;H37A3//d36NcyHA4xAsqfN8ny8W5s7YQhBEojTE+3W7AYrEgjiM+/+Irijzj3XffJV2mFEVJFHfI&#10;8pfM5wveeOMN8ixjf2+P42vH/PKXv6QTB6yXM9IyZ293Dz/yGA97/N9/+VeEsaXf2xHjr9Ul6wXM&#10;52sGgxG1u6CioWmEmorS4MxWE7ux3G9a0ye9aU6QnFbbUp8397vnGYwnqXvCSt3oZIVuap18qJbm&#10;WxS5DECsIJFFJXS2xlYYrfFrj8jzSbTQ8SOXESqIPNvClKk8l7qQn8srsdpiqOT583Qbc+DhKoVO&#10;HbYpKaqKoqoELXSSG6iVIvIU3cjHdz6NbfBj0z63tqV/t0yX2lJVTgzMrNp686jWqEiC6BWq5QJs&#10;5AlN+849K822rmU1qLXGd5pOAEtVYahwOLQO2uidTWP+vWgo3JYWvDEB2iwxdVVjG4cf1Ghdo1UP&#10;V0csLgyrSc1q6bi6cmjlCFSHXjLFNyVVtiJbLlHpHvWqoCgCbGOIglhkAf2FIL7uEpyjrgO01qyK&#10;Oev1mtlSE8UxvveODAdUhdweFjRo1WB8g+83WGepijWr/IKL+XNMXBADys9lOBwUJCR0Oj5KOQ4P&#10;dxiNkhZhL0izAtPpcn455+zVGdZaOlFAWQxwFpLYEPUgTCxJqDB+SVpMGMZD4k7M2dkrHn3zSRv5&#10;Uon8ogJfa0bdIYPBkCeTM9b5mt4gwAN8f5e3hgcYlfPw0UOyZY4xHkeDI65du0aoXgnzR1vM4oJX&#10;r86oa4vWIY6CqmzIs4rA76CcQTmNZzw6vS4P3n6HUbxHmmU8/fYZR9eO+LP//GdYs+Cv//2/47tn&#10;n/HgzTe4desWR/vXWC6X3Lp5j7qpKaqCxtVUtuDs8hVX80t6ow674y797g6TixXzxQK8jgxlc0Mc&#10;jGU4lSlMM6NuauJQC7KsZI9zWLTS3P2p77771ewHxPD36PihKfw9PP7X/+1/cedXJxRFSVEuthPC&#10;qq7Ii4J0ndKEgRgg5DlXV1PipMPx8XXu3L2HUoqTkxOMEefHpq4pimJbuFZVhemINqzb7eJ7HnaT&#10;w9ZuQHUtk82HDx9SliWh8dnb25PCp9o41zXE7aSw5/mS7dSsCYMQ3/eIogivkFu0ritW6zXOeVsD&#10;C9/3CVpEMmp80izm2bOn3Lx5kw8//EN+85vfsEyvJDx+uSBLM+qy5Pz8HD/R7Ix3yIuc6XRK7SWi&#10;YQsHlFUpuo/2fGpt8LRpN9a6dcyTcPput9fSdhRlXWOVQ2vDfD7D93ySnmgtN9PaTieh2+2yyhsW&#10;iwVlmaG1Fn1fGOLZjP39A4rljCAIW+t6t82KrKp166YneiDXbCbxkmfUCfrispeuCHwfv9slDEOy&#10;NhsrimOqumJZZWKCs1wRxxGeL0YlG0Md3/dZr9ekaUpVV0RRxKDfx6s80tYhVILYhXYaRSFNU7fO&#10;m55kL+3ucnBwQKfTIfCDlo4m1Kbnz59TFAXDvQPJHYxjOp0OWgsqmqeipYiiiLzIsU1Dp9PBtTmY&#10;xg8oy4ob8ZAkiTFRzGK5YL1e4YC9vT0ODw85fz6h3lB664rCFej1isVySbfXZT49b7MzB1xcXGDV&#10;hDffehMQpCLLMrkPPdO61uWiWbl5jYvziy1i0NRNm5soqIAzggZKQSFOehvTCWddG2jtUMq+bgo3&#10;k/5WO6i2hXM7aXdOmkmlCIOQPM8JW+3WxcWl6K/MmMnkkosnF/T7PUbjXV69ekUnMBwdHTE/f8VH&#10;v/kNhAmeZ/B9w2opMQVN03D33l2WiwX/3b/6VxwcHPDo64f0ej2q6illWfLZZ5+xWi5lurzOSQvJ&#10;HZUsMCXB0HGMdTllUZKuVjLsMXKPr5crFoslP/rRO5ydnXN6eso777zDfD4HYDKZsLOzw/Nnz0Un&#10;UxSt7lA0prdu3eKzTz/j9PSUxWJBz/jbjNCdnTEejtlsRlVWxHHMYjGnKitUpERL2LoQXlxe8vDR&#10;Q8qV5K0lni+uip5cm53uGNuInq2qKmocZVURxkiOXquDy7Ks1cNKbubLly9lbfA9irKkP+hzeXnJ&#10;wcEenU6Hq6sr/uiP/4hf/f0nou9BMtk6rSZxo7HzW8QyzdLW8RkG/T5zZ3n27Bk0iCHFOsc5x3g8&#10;xhiP50++JQxDbt+6gzGG2WzO48dPeOudt0iSmMV6wTffPKKqSsIw5MmTJ6zWK9568xZN0zBfLNjf&#10;34datMp1Y7eo9iZsfqPxA2gsKCcNofEEzcaypdFvdLbGGEG2mzY/1G1cM+XYRLWg5PNlVbbfQ22/&#10;lpiqWFyLxBnPIwhe0yQ30R2e59HUm2atNbFR8vMaVUuj5LV0VnqiWV03WzaGIPuyR7lWyxhGEb1u&#10;j1APRCOM2aKbMihstZa1wfNqjI7an1cGbZrX2mClFdhS1iQVCqW2LcU8J3RM3YghTK3l2scJEk3j&#10;RKP8fXOZTYap7DHfawS/h9puxJ8SlVNTZeI+ahrRps9X4mSM64huN/AoKzGbuZpcoRG9rFuvmc8X&#10;ZEaa6jD0CQJhNVhnMUr0gXXlo42mcpJ7XJSybq5ziZoIA1H5Bp5HEAQEfpubaFXrDJyxXC6pKskL&#10;tlrWUjFpCfBr+b51XbW6+ILZdEqepjL0Xizla0wX7O3tEcUxi+WSPCuI45iDgwNhoszOyPOCq4uU&#10;8XjM0cEuX3z5Jadnj3DOsX84RBtDN0zoD/ocHh4KLXVxJSZ9ptxGf9y/f58337jOy1cvWU8mWxde&#10;nKNq2vuukWHOixcvxD07CojqCD/QW/dTB9vswNu37/Czn/0MXYVcnJ9zeTrnk48/ZueO4YOf/IQi&#10;XfGrX/0Dv/zl3/H8+Qu00zx48ID9/esEfkCaZVs2ACiGwyFHR0e8/cYe89mci4sLprMZ999+n5s3&#10;b/LrX38BOOpG5Cu9Xo+iLAhDn9VqBdrh+T55nhKEIXUNf/jnd90//F/f/dAY/p4cPzSFv2fHv/7X&#10;/4Oz+SU6nRHVa9Cy8GSzNcNOh2m5Yp3mWHx2hkNcUxN4hsDzWV5d8E1VcXV1hXWONMsRUzRHVed4&#10;gaYTGrodQ8fFjKMRSXdAEISUKqJuNFmdYM2QIFgyGIz58Y+uUxRr/vLf/xW3bt2kVg3JoMuzywKT&#10;eDRKjBY6SSKW3YOQdQSqn0CZkr1IMU40jVpp0kDMBmZWE3oBh1GHoDYknZg9vcNluuDjLz/lj+49&#10;4P39uzx+pikWBd9WUnT6nS5ZlnHy2ROOj2veTgasZ5a1njHa9ckGEEcBZS20mLgNmXVIE0iV4hnF&#10;mhzjeSwvpxJToWMarcmNQvuKRM1pdMMqLUnCiHA4xIsi+inkeQZVH+M8fCpuHB9TYXk+f4nyfHqd&#10;HrtuB+ccqTaC8pmaokyZqjMsFqOvgZdgPCtN9Dql1rAT7qG0YmF98mrFpFyxWlYEgaZYZgy0RxT6&#10;vPQnNI1lQIitS2LjiIOATEne2bRsOF2uSXLDclYQBzFVUROEjtKzKL1E6RVGHRL6XZYzR2B2eOfB&#10;Ozx//pzeaMTe3pheZ4dBbx/bGEK/hwkWlHXF+z99B60VJ6dTgkiz410n8kPqsiQMAoKgh41qimTM&#10;IIa4JwhO2RhUPSR2HoeDAfPLSzr9Ad5qRVJW7HYT9P4O2dkZz776lu/snP7d2+AJ/aZZpzijqEzF&#10;uqiYl6JpXFU1/miHMNrBeQl9r0uxKqgnr1iv11CvwcF6fcnV1RU7/S7H4ZCX6xmr2QIVGGmQyxrr&#10;+TitqOuG1BZCgWtqrGswdSMT/rqld3liyuFUizBb0NbiobBGgTMo5bWUVnBUoBRenRGrBuUSVssV&#10;yr/By2fPQFW895M/43Jywtn5OYHKefv+NSaXl5yePKGuLGld042FErqzM2Zv74AvPn/Ihx9+yCcf&#10;f85iscT3ulxdpURhn0ffvGRv/xbPnj2jbi7pdjpUziPpd3nyxZfcuHmXL776jqOjI5aLM9I0AzRZ&#10;mpOlOaDIVEhjDeiI2TLn/LdfMhgMwAQ8e3HKoN9tjWSk2dcxLvoAACAASURBVA8Cj8VyiQWOrl3j&#10;0TffkhYF0/mS2oHSCaO9AUm3i9Gaq5nQ3W1d8saDH5HOLomiiJPn33FWeaTWEsU9ame4fu062Uef&#10;Mn31G0w4wAYWTYfcRUQYAuWzatbEcUwZjmiMoV5nGBVSFRMAAudh6oakNcRazWY0TcOgP8DzPdIs&#10;Y39vn7//u1+jlM9ksmI4GBCGA87OF3QHXVarJWgxNfGMZp6lBL0+JxfnW9p+XeYYbTCIhixdzhn2&#10;rjEcDHj16hVJHIsNflUzm+ckcYRa58wWX3Ht+A6D8S6ff/4ZL1++kOYnFPrg8mpK9+iQw2tDrh3t&#10;kVUSoZFnUNdDIqNAZzh3JhERfk1RFlKwGkPTlK0ekJYyujGFUUJFN0Llc06htS/5jdvZh8FRbqnQ&#10;aGnaxHWUtpl0KOq22dPtQNKCU9jKcmUycq3wm1Ro7ziyumKXJf2wT6klX/DMRnSTHiN7DjiiekYn&#10;7rAMDwAIrcaLfV70+qzzmkA1pHWOrjN8VVE7H7QmtkviDigjwecNMYAgfs6hbCWGOjaQBrYuZUNu&#10;GzO7MZtRSjTRiKHOsHUzVW0kTbX5uk6MRxyOKIDx2vL42yW1SeScvjYWlddvjX42ETYOlGudQ137&#10;OSN+1Y0FYhSKxk2xFWgdo4yGOkE5i/PzFsHtYFVMXkSsVitcMSLwfbzwVAakzpKXS+xSENogSQiC&#10;LlFPmjzTOaRRF5SpZT1LoSjBwWK6wPc9Cj/FGE3YGUoepS9RSqfz58zrOeFwiMtzBk1ElmXsRGLY&#10;dT1K6Qc+O0fHGGPxm4a4qTHdmNl8wvmyYTad4QVjVtMG9fiJyBCSFXfu3GG2Kvj444/BaZqmJktz&#10;9qt9CrXPV89+S5YuGe/sUCmP0WCEsx6DnQOUH/Dk5QvyRoZ8+foJWZqRNPsc777Djfge94YP2LMh&#10;vV6XQaww1ZKgvIZLHWVecv/eu/zM9vjmm2+4ytb0gxAXRKItx6cTdrh1eJfxzpi33nwbZxVLs+DL&#10;ky/4+OFvOT09JX0YcHR4yDWvJI5qpnbG1xcTdq66vH/zFoPM0tGG0/UJq9WSB90+4/0eQ25x88YN&#10;bHST3/7qr8nSAePuEe+8+R9JXnRtKDJHVUxYp2vKYt06BUOU+FSNaIUHsSaOPfpRRGMb/vg/e9P9&#10;3f/x8IfG8Pfg+KEp/D06/tP/5j33+PFjwjDk5fNn4rKZeAxHI2zTbN3jjDb0xmOuX79Ot5OwXq1a&#10;x8aK9PKC6XRG3BvQ7XaIk9Yh0BiSJCaJDEkcEyhfNByta2gDbWaSUImCIGA4HNIfDHj08CHffPMN&#10;L1++ZG//oLWepnUF815Px4zBC0OiKBIH0EAoKJPJhPU6ZTgaiTNe+3+V1jRl004eA6IwJLKiyVFa&#10;Mx6PmS2FvjKpBDG4mooGZy+IJQ8o7PLgwQMevnqK73mYTgdQGNeVJsLa7SYbRRF+ZFgsFvhhADiK&#10;VDSRhWfxjBRDRVHQ6/WxtsG5DK9FEQCqSm9d64q8wJQly9WKBnkfVSCoYBDIZNs3PrQoRZ7nrJYr&#10;qqqi15cIB9/I+XeeR5wkREGMbRqqsmKdrkmNfN+6Bt+vifwQz3goVBtdsKLb7dCJZfIb+JpaKbIs&#10;oyxKPCf0x9VqRV3VELY326YIURKmHkTttQwOxEW1KEjimH6/306SxfXNaGnOul3RapWVvM80S6nr&#10;WhxSwwBlWgRNSdnjRxJlUTSSr+R7PnlRMJ1O6ff7jAMjWgwkU66xDd1elyCXCbetrWhge/3tJLZp&#10;GtbrNYvFggIYDPqEUYjvBzR1Q5rOqeYy6Q6UTKQ9z2M0GrNarYiiqEUUaupcMs/ixkmulhUnwpxa&#10;qGSILkOwj9Y45j/wDG9zCRVb9MPzPIzf0vhay3oaCMMQTciLF89JV0qCq6s1n336Ke/8+C2STkJe&#10;zLl//z7Pnz0Vt828Yj6fc3zjFsPhiKvJJdY6dnfHfPzxx5y8esXBwQEfffQbrLXcvnWH4+PrvHj+&#10;kk5H9EDpes3V1VWLlvv88pe/oGlcayBT0Okk+L4nAebGUJXVdpqeFwVhFDEeyznsJB12d3dZzmd0&#10;Oh1u3LzB+fk5dd3Q6/V4MBjw6Wefcf/+PSaXE8qy4Pr167x4/pSyKFmn5wRhSJzEDIdDqiJDt06U&#10;tmm4dfMWjx494tb+iNFoSKTFPXW5WGCtJYlDafqdQxsjaFAY4rS4jjpEa+Z7PsbzJE+1vS5HR0ec&#10;X1zgnKXX6wtduKlZLBfcuXMXzxdt6eHhIY8ePWK+mFM/bcjyjLoWR2dl2my0NKfT6bCzuyNa4UKQ&#10;leW8QQGj/og8z3n57ClPnz7lqXMc3zhmPB4RBILS53mOcrbNB414+PAhUey3jJGc27dvow08efKE&#10;3d0doijm+MaNbfN9dXXFcOBxdXXF4V7LRLBBS4cvtvfnxnV0Q6dn82sbo4KEELLRtb1+7evft6j4&#10;9+7711+HrXbb93x8X8yaJPJHUEilBEEs6gJdV3hanDVLK8hNrRSz2Yyn8ytGozFJryBO4i2KhmoN&#10;dKy3pWh7nhE9uX6t0du4qBptpFlt/47yWspsS/u2sq7rTeSGFg1z00ZQuBb5V+33aqyUXqE17WrQ&#10;ZiQqr42wqKE1nzLGEMdCi1ZuQ+dV245wG+PRsgpwbHVgWzMcpVsX1jYTsY2ocC17QVNiPQ/jBN0q&#10;imKrfS6KgrqCIAjxvY4gv91Ou/8I4lsUpbAEjOzf1rRuzeUmC1J/79pBp9ORPdwXtolpmUyLteQg&#10;Vl5FFMkgMooiXFpK7WIch4cj7u8EkkOqEuI44Ww658XLF6zXa6FjZysxLmvXnZMTYSXt7TRcXl5y&#10;tpyJpt9KZqdo+IQZ1ev10NqSxDFam1aTDWmasVqKW2jdCZjPZmiXbc/7crFk1V9hG8uHH35IURSc&#10;PP2KJ0+eEjVST7z7xlsMBgM+uPYBSZJwsVrw8uULFkXNeDwm8Hrs7e3ywR98gHWWYeso/PHnH/GL&#10;X/yCb08fM5/NsOFAMl3Tk22+4HAw4E19m8ViQV3XnJ6ecDWfMJ8vuB+KS/zb4yGD/oCTuWa1WlJU&#10;FW/cf4Pr16+zXC5ZzOcsVyuqYkmRF2AruU4KMYbaItRKmD0mYb1esUotH/yL2+43//bJD43h7/jx&#10;Q1P4e3L8i3/5E1fUNRezJc4tuJqvwY9JRgNMHKMLi5f08GuDqRyeL+YefSv24GJ4AK6y20Dmw4Mj&#10;gtDn/PycIkww2iP2IDAhcRARhgGh72GMaieQDc41yL4pxfGLFy/47aefooymtg1pkTOZTon8kCiI&#10;5P+jKPNC6CmNmDQsuj0RWuNonCXpduj1e1gnNvi6Fg3Ioqhw6QplHbu7O5jQZ7FYcrmYMh6Nif2A&#10;VTWjzHMpsBtB1kw3pNQNyzpnPN5nWO9IUaXagHEnk260xfOlgQgCn74fsZ4vyYpChPJdMazQNmsp&#10;p46mrggioUE22sf3fAqtwCnQBs/XhE2Js2LmkGc5fqhRxpBXJassxUtG0hyqUJqaRtHUUJWKonD0&#10;+jKRV74nmVrG4EcR2vOpS8d8veJqPqcIhe4RKY/A8xl2B0RRxKt8gVE16SrFNz6266gKcRItW2S0&#10;sULb8nyPoipI85TAS6mrEtcYwMdZMZ0I/Ag/CegOfLrJgM+//oqmgiiI8LRBtZQsawvOX53x8Pkj&#10;3njjDZpGt0OCnKKoMKGmyCt8JZqFJEkEOUz65EVMVjriOCI00i8Odnv0d7qUWcpkMuHl5UuePX/O&#10;jbDDap0zvZwSxzHJeIQ2BqKIsigEwU1iOnFHDCdsTSdJiDS4MhMjhiIVu29lwSicgTBO6IUhs+ev&#10;QFmqOgegbg05dCVB9Kp1Zyy00OKc3phvQAv5tQWwwn3vY1OMunbSL8HZut2YbWvVD6gOQdgh8EY8&#10;eOcDfvX/PMFaqKqC4+Nj/t1f/Bvquuatt27x9Mljep0Oy/mc8XDI0cEhg/EOl5MJYRSxWCzY299D&#10;aU2/P6CxjqIouXv3HkoblPaYzTeaIdXqvRTaGKxTeH5AEHpUVU2SJLw6OWVnvCOxGsZQa3DKsru/&#10;Q1mU7OzusphNGI1HPH/6lNlsytHhAYvlgulUjIOapibNUq6mU6y1PHz4kMPDI6EVepoolAZ9vlyC&#10;s2gtw5g8zyXuZNDj7OyUZZmitOZOeMRksWJ/0OW3X37FZy+EHt80DQeHB1xcXLG/v898scY5uHnn&#10;WJqkOCYcRqS5NCSJlrbeVRllmXM1uSDpdHCuYXJ5weHRERDx4vlT3njzTcoy5+c//4jDwyMZChhF&#10;J4m5uFwQRzFpXgj13kmO5/Nnz2RIZq1Y92dSdF7VYmzkeR47OztEYUCR51xcnFNVBX6/K9ErPTGO&#10;Wq2WxEnMfH7F5eUFnU4suY/7u4CY1zRNTVFWKBQvnr+g2+1SVzWrZUp4fEDX9ynLhrKsWKYztGnl&#10;A3W9dWXe9Hivta6Cbm0yXZViqz10ju1g0mudSFvO6MaaRiJYaE2XlJjGKKWFVqo3/+bwtEJZqMoG&#10;pR2lZ1DKUGufuvGpTcB0UfD4+YK00Bz4CSaOMLaiLj0aU6EDobFWVUVZBzRO0yiPyioa9PZj46Rq&#10;GwtWjExCNW8pse2bbqoWKW1eN7h1g6rl39EyqNAYFJrS9EC91hBuTp6n25LMeS3lU05yGIYydKsV&#10;tf0eLbT904Y2KpfCtSZBFodkR+Ik1VagWIdTi9aApzW+2iCxKmuvsSB5dRv8bl0jzJkgBcCY3RbZ&#10;rSizkrIqWrphF1+PWKRzVquSNK2Etu00YDGmFkOuJMb3fLRvtxFXdV3hSou24JW+rHtVg+c8hp0O&#10;+3f2qVYveOedd/jDG2Iod3a+JHCWycvnvPr2EXXiU5YVRTqj2+uRV0K7tarB6YasLrm4uuSt3Xe5&#10;8+Au89VChi/FgjzLWV0tiE1I/+CIfr+PMgGL5Yp05YiTEZ1owN5uyOX5K3bNgNIKi2Nn/5inry65&#10;uPgrUrXkxZU0jxcnTzk9PUE1QmO+/8dvUe1pDu0+nfsdTq4uKU4zbhwN+fDDDwWRHAw4Ht9gvpgT&#10;V6IX//bXn3P69RM6EeyOj1jaU+qqomzmmCBhv9rj7uAGb7zxAS9ePOfnTz9iPpuT5S9ZLJeE9RW3&#10;b9/mXu8OSZSQ2j7vvfsTKqW5c+cOo+EunWSA50VMJy9xNqNuakK/pTsrR20r6qaRQYnvge8TJRGl&#10;LSFbUpZr7n7Yd9/9evFDY/g7fPzQFP4eHP/Vf/2BWyvJvRoOhxRlSZ6mxHFM70Csp6ssF9pKYynK&#10;krA1hIniWJAmawn8AOVJtIAXxZIDFIirHnVGXuRoW0o+XSzRFmKGIUYnrkXVtNbUdcPZ2Rm/WMx5&#10;9uwZvW5XMg13xYXyZF21TmPtLVjX7RTakRcFdZsd1h8MGI1HxLFMFqfTWavB61LXDV5Tk2YZy+WC&#10;KAxJVclqueTxd4/R90QcfX5+wVJl9Ps94igWbYYv09CzxRmL+Zxw1CPNUtKLS5SCUafN8GrNPmzr&#10;XqeUJ/lLpRi+BGEgGrxKtIYbFNBaiCKPOBCkx7abH21hZIygCMlwiO95hIEHIczTjKIo0OHGtU1t&#10;NTO+5xOGEUqJrk61jYZqp97+96bxG6t3raUy00oRhCFJEotRUGt1vZivRctg9Fbz0jTN9r377Wt9&#10;zxdNamuIsXmta50HjRG7cy8STVndNoHdboc4jqASq/G6qjk5OeHx48ccHR4yHF9rv0+PMAy2CN5q&#10;2WpYXIXu94m0hP463eorPU2W50I5brVZDqgbCXfe2Tng4uJ82ygQyQS78iqUgigS1z/P9/AanyIX&#10;RDTy20Ymq6Uh9gyNVWIYVNdUlSASgsb4UEtEAO19L4VWW0BCq+t5XTxvf98WfHKvOPWPNVZs6Gab&#10;j9ewAIrWih7Jz9ro9Q4PDvnyqyf89re/xTknCNxqxXg04r133+UXv/gFy/mayWTCxXTGaCiGKHl7&#10;jhaLJXu7uyyXS4pCzkev26Pb7Upwc1VxfHzMJ598TFmU27rUWstq1WqXPZ9O67LZ6XQIwogiz1mt&#10;hYZ0cXnJfLFgOb/i5s0bdLtdqqpCacXe7h6jwYDPv/ic2XTKnTt3OD+/IAxDrl+/jrWWqytB+ot2&#10;fZOC1aHznPU6RSnJbjs5OSEIfOrcop3jm0ePuH//PmVZcX52ju/5DAZ9xuNdprPpVsMzGAzaKftp&#10;+9zLM727uyv6wbxgd3eX/dGAb7/7lrv37tHtdDGe4e233+a7x4/FjfGgz6OHDzk4OiKJE7IsxRiP&#10;mzdv8PKloLGnp6c4B1Eck86X9Ho9xEGxJklicfFttdeLWZsl6xnm8znh3i737t3jN7/+NU3TcHZ6&#10;xo/e/RFXV1fcv3+fOpDmcTI5ZzAYcOPmde7cuc1yuWBnPGa1zjg5OWWdNe37tGR5TlUWfPHF5zx4&#10;e6+9NuJQnZUrAruJpRBa4qZhcW57d75Gq5Q0KrTrSVlWW5QRNlmbbvs8bJpC2z4TunU7lUFSS09t&#10;bLvWibvlFnkDMY3xDIEfSAPli/vvRr+ujbhXb+7jyohuvLKtMVrutY3rpqHdWD5tIomadliWy3sw&#10;4iRqjTRdrpaw+m1T6OT1RVFQNzXG89qfKxCkMAjahydv37+8t1r5otnUtE2w7Nlug+z9f/b+7+cv&#10;bvbP779q44RqW/Rw8ylrm3ZvcFvDnMaKZl7Wpxa5bO8/0dLblsGgtvFLtikkZqeW4UaeS1OWpinr&#10;9ZrVqqSqKpo8wDlha4iGUKIobLu2yX7oEXcjxtayzudcTa8wxhAGAX/w1nu89957fPoP/5brx8fA&#10;iqurK5rG8OTxY77++ms6nQ5vfPg+Z2dnvJh+itfGP4VhKJENWmjIo9GIP/mTP2E8HpPX8vNP11NO&#10;Xp3wF3/7byjLEqs1WZZjfNfeuz43btxg0N3n/Pycn37wPmVZ8vjFI87Pz9nf2+P5ixdkVcnNmzd5&#10;+eRzvvjiC472eoxGI2aTBcfHxxwfHwvClmrRNWK5c+cOd956m3v37nF5sWA0GtLUDb4nuYr9fn+r&#10;kZ/lU5qmwRhN6ZwYwDlZa5Mk4bvvvuXqasqz8xfCcAiWrNdrvmrXlxvJdYwx7Ozs8KN3foRqWRvr&#10;dcrXX3/NbDoV7Xxt8axH6EvdsLmXNtpVY4Qx5Xmh6Emtk7XYWu7+4cB99w/zHxrD39Hjh6bwd/z4&#10;0//kLWedQXseo50DBuN9rq6u6Ax3WK2W5FZhtY+X9MnqinlWkDaOqLbkZc3OeIeqqnj+/CVaFySd&#10;ngSD+zF12RB4Ab1On1BBmqa4KiWKIjrt5FK1iI5vHAqHrmRamnRivvvuO+azBXdu3+bDf/JPCIKA&#10;6WLO+eQCV1vKJsca00YiSBi3b8TB9Go2pd8fEG0oP1qRVyWVrTGhT0cbnO+IhwYVhcSFpalqSq9G&#10;hz7TYsXKloy6XYx1RKHBV4p+GAuCY4SuOc8qXl68Ys9eY29vD+eLeYRqKqI4xLoSZxXaKGpb0VQG&#10;ozSdOKKuS+blom0K2jwuBb5nUD5o38Pz2gLIWpqqIS2E2lm5ksAYochUJY1SRHFE4gudqbC1SGhw&#10;YuRAgG8MSTQiChxBEGIbS20UBo1VkDcNVZFTlAVXywW5bQBD3QitydceVJYiS2lKoZnZRJpNjd4W&#10;DFoJNTdJEuJOLJu2rwmiAD8OqGyFcz5aR/JaZfCMbGC+7xOYiMN9w+Mnj8nWK0LfoJ0ljnwwMZ5S&#10;HB4ccXBwxO7+jba2DPG9qA11biirmrKqUK6iyHN0JiiJ9gI8D2w+Q5ULCBpqVeACoOszrnYpy5pB&#10;3Kdq4EECX331FRenE4ajEUZFdLtduuGAsiygUXjKw28s5AXaz/CbAuN7GAdZ5aiKgsY1aCco5jRd&#10;c6vXIQw9fKupq4Z6Y60PEh9hN+eydRdUrxt4cWT8XhrQhtLVUnKFvrbRBDVY16Dtpmk34orr7VGU&#10;GudifvvxZywXMBqNODzcZbWeczVJWa9mlIXlr/7yL3jvx+/RiSMWkwVVXnDrzbf45JNP2N3dQWvN&#10;+cUFSZxwfnHJ6ekp+3v7vDo5xaHww5CsKAmjELSiNxjg0pwwDPn6669JOgk/+eAdzs8vGI6GnJ6c&#10;Mp1NadYW1kspIJYzRuMBjS3xfAlnn8/naAVhGHB+fsZ6vWZvd4csSxkM+vR6PcY7I7IsY3IlmsEw&#10;DBiNRhShNKB5VVDkOWWpcQ60UaTrlMhTXF7NiD1HGPi8vLjg3jsRnz76isoLSOcLbt++w1tvvd2a&#10;YV2QZTlR3MUYH6818kliiUxZLReSn9lYvvriCy5H0iivlguq8Zhnz57x5ptvMrk4x/M8Op2YH//4&#10;HSZXU+7du81sNuPo6IiHX38JwDpNcdZSVRK43e310TimV1PiOOL01ZUYnPiGPBWTL9c00IZj7+/t&#10;8OjRQ8Ax6Pepq5JXr14QBT6LxYzAN1xcnBFFIdevX6PIc+7du8df/81fi8HGcom1julsztHREat0&#10;gbUVfsfDOcN0smRv5xCtQrSyGC1xJY1SuEbTWGmObNtobRBwpXUbyyAB502zMWOp20ZQ/aOGUH2/&#10;dHQKrYRMqZXeBt+7ltIoj4rQO4OWAu97cSs9CNAmRvseJujhBV2S7hg/XKO9GExMQ0CjExn0YdGb&#10;oUzT0NjWxMkL0H4AxgftoVqDGpxrmTBlSz8Vd2mLmLc0VUFdv24KlXMUuaC7RVEIFbfXRSfiTtyU&#10;mdyvNms5nrJg1EpKMvO9yImyKKiqEtsalyit0E5ibDZDy+16ohxY1ZoCIcY8m3WpRfeN1jROjEec&#10;89thbolSBhWcoFAYb902lOJQ3dQRTa1pmhzl+ZSFSAxc07RyhIS6htVMMfMaGhKM8/BUTlGtqAtw&#10;TYBShqaCPEhbBHUm0UueTxKHBN5AaPiLiOXZGr/S3Ltxjz9576d0u10+WUz59qNfk5qUO3fvcu/2&#10;Tc4ff0uznPHnf/bnvPfPfsq333zD519/SV2n9AdjwjCkbio81WCc496tW7zZvUUv6GK7cgMWRxUX&#10;g2M++eg3+LXP4GjIarliulwCmv2dA/7wJz8lDob8zeSv+Wc33iYMQyZ3/4gvvvyCpVvRaSL2xpo3&#10;33qLT+oZ2ePH/NO33uf8/IxPZr/mv/jgx7x3fQ+tK8IONM2aowRu/fGPGe8fMp9fkJQpYx1T2YZ+&#10;qAnVmqgX8Wd/9CMeXOvz8OmXTC4vUVRUZURneECWZjReh7PJlE8fPRdjLLWSaKehAl1y/fotdncH&#10;lE3F6bNzskFMHMvgP44iTl6+4JtH35DnJaPhGKO7Qv9XldDmmxJTe3hKhhWlVawWC8Kkx6Dfx7mC&#10;LFvgadn7br/nuSe/rX9oDH8Hjx+awt/h45/9lw/cbnfE8fENMl+zt7fHIOgwm03xPMP5+QV2qdnd&#10;3eVw0OdqciVZX2HYZpIFxLEIuE9PTqmqksFoF2sbku6ANM3wfZlwBrortKZKEwYhke+1dLJWU6HU&#10;dqJaNzWz6ZzDw0OM9rh+/ZgPPviA1WrN81/+HKHPOdIsE4Qy8PE9QeY8rWis5eTViSxKWoTlfhAS&#10;x+KQmaYZBAFRFNGPOiRxjLfIJK+vKcSVzgRY29Dr9Rn0+yyUOBh2OgmNtVRKcsuiKEQhlNR3f/Qu&#10;o36PyWSCbyXPcZ2JRiGMI5lMq9d0HdsWPMYYPA1NLfEEURjhNbWE3KsWOeT1eVJKYRvRalQzuSbd&#10;aI8ojBh0YvIsB++1Y6lyCu0U1ooroe+1Os7GUpYyyS3zgtV6RT1fkRc587kgN7oNU/da7WaWiUYu&#10;zdJ2ahtijNCycFDXQpP1faGxRIG4elrriCNxCM2y7LWzWnsIvVFJcaMUi+WC5WLJ1dUEYwzdKNxO&#10;F9fr9VYv6hmvRTzFoGFTHHW7Xaq6AicuhGVZyoQ0MDJIQNwXayfUtLKSTDM/8BmPx+hCvs7R0TVm&#10;sxlTKxPrxWIhiKGuyDIpbOM4BltQViVZljK5nLC/09kirRI5Ie9vsVpyNZ3Sq4ZCL1KKOEnQLe1Z&#10;Iiq+p5faNIPtL5vpP6Z1s9Vui65sEA9thEps2tduCmelNRqHUpq8qHj65ClF5rFcLnG2y8XFBc4q&#10;mrrmvfd+zNOnT1mvpvS6PV6+eMnl5SU3j+9w8+ZNvvzyS8IwZDqdkaUp/X5fNK1lxe1bt7lx4waP&#10;Hj2SjD+lmc6mHB0ecvLqhNFwxLNXX1KUBXt7e1RVxaNH38jk/Mljej3R5a3Xa/KioJN0KMuK+XyB&#10;cxBGEasiR6Eo2tzTvd0xq9Waq6sJYRjx5ptv4HkeN2/e4uc//1u08bg4PyfLC0ZjCX6P44QkSWha&#10;5DoIJIMyXacslksUonXSWjPeGVOWJcvlisnkktHuAeA4OzsjyzO00QwHQ6pmg041eJ7Har0mimNu&#10;HB/z7Plz1uuU8c6YqlhTVZVkJDY1b771JoPBgNPTU4qypNvp8OrkhMuLS16+fMmdu3d58eIFg8GA&#10;e/fucXZ2Tl3XHHR7rFYrskIMhOI4ZjKZ0EliUBK5s1wu6EQhWZbTTUYcHBwymUzEldE2XE4u6cQR&#10;169dYzGfcnFxQRhI9uN4PGZ6dUVRljz+TmJAriYTlssle3v7pIVlNBzy/MUr+v0B1lq6nS6TySVK&#10;v7Vdg8Rd0mCrCqU0xvPQm2zBNn5CKWk6tBKnZNvYLU11oy+U3E5aN8TXGsOtjhaFUxJ34Vrl7VZn&#10;2z5HeotGblgUktW50ftZa6GpMVq+jkTClNRhRNRGxljTOjw6tX0mldpkC3otNdaxcVBthZJb1sU/&#10;omo6+5oK2xrlbHSJ1lrJA2xRvM05eo1CSkYjrpH9c/OwO4VyFhr1j/JN5f1rnNYYLRmIul2/nXPi&#10;Hm0tFa89BFSrP9xqNAMf2nMs97pFG6FZ+u26XLtGGCCe/Dyb6Ax5DxtKcINrmnadEpbGcrkU7V9s&#10;2pxI00aVCPrrrOjjyXPiOCLp9FBKURUV0+mUKPBJcCC0hAAAIABJREFUkoQ0lf1p2Bvz/vvvMxwO&#10;+dWvfsWTJ0+o65ob79/j7p07dPuHHB8fc/vigj/4yR+QdLvcunWb+2+8wZPHT3AIguUFhsD3iRPD&#10;4eEhvUEf1+7fm2vZ7/f5yQcfsLMzZnA45KuvvuLnf/f3pGm6vdbGyLDi1ctXvP3gbQ4GY05PT+kG&#10;ggjmq1fMZjNWyxU3b97kpz/9Kd988w1nly958PYDRqMRZVEQazGoGo/HdLtd1mXVZpvuiaa5Lomi&#10;GJDzfP36dQ4PD7n74Jbos7On1E2DHw2Zzab87//nLzk9PaWsPaI4Il/PyPOMuvaJ45g//dP/mMPD&#10;A55+8pKPPvoNp+6Ee/fvcwvF4aEgqr7v0+/3SJKEKIzFKb5eCxOnEbdl2zJhNu68TS10YKU1eW7p&#10;xqa9/xWHb+JOH/4HpfM/HP8/Pn5oCn9Hj3/53/5TpxTcOTjmxo0bvFgviHwJ0e10OswXc5arJXWt&#10;6Q+HhFGEMgarpLHo9Uf0B2OMCSgrab5Uu1F0Oz2iUNzJNKJFs9bSeBK3IIYqIjp2tsFaqGtLWeZt&#10;RmEmttZhiDFCJ6mahrKpWedrsioj0D5ZlQplRxsEX2xwrUC9dpayrgkjjwaHbxRRJ6EBpos5O1GH&#10;fr9PksSs1yksC1brNVf1QkLaO3A2v+JoFDIeDTm9WtFkKY1qN9E6J7QO3UDk+eR1TTpbEHgBQdlQ&#10;ZnPyuqbUviATjSLSEWEsFtVNLUUtno8ODJ6TPC3XVFRFibFgnE+DFDwSVSDNqglqwmVBjiKvapTS&#10;eHGM8zy8yMfVNWEc0tS15FUpUI2GpsEQEAUdXKvJaRppdFarlRQ+aSpF6UCiKWpj8XyfJIrRKKo0&#10;x1Y1naiLb3x8X8T0YRDS1A1ZkdLpdGkaKRiyJmNyNaFxDVVTiS5FS3EgfW4N1CjdADVNLYVUEsXc&#10;vHGTbifEuRwNZOsV3zz6irPTF9g4Yj5f0OuLoUYY+lJstvdV4HVbupY0YxWWuilJ05JqXrNnM64u&#10;L3m0mOJ5Hv29AwmRdwrdWKbzJZPZnH5vj9t7x+xEmpOTE3IFedWAtVS1QlkNNbgsh6pCmQaXBSxn&#10;FwAUjaG2NbYt8NK6IG9KVtkcpxtWuhHXzNDDUuNyi6XBaLNtBLfmGS0CorXGKkFLwLSyqo2WSig6&#10;WoMyoI2YbqgtsijDGOPto8yaq9k5ZaWoixXdbpf5YsJiMWc284gjn/2dG/i+z/npBW/cu8urF6c8&#10;e/Yc0+2yWq2I44TFaom59BmPR/8ve2/2c1l2pnn91rDnM39TjBmREZm2M512pe102dVll7uq6W4a&#10;bkpNXSDBDSCEGomLlqDpSxDiH6i7EhJCXJRacAMSSEilBspF47LTLped6czIwREZwzdPZ9rzXmtx&#10;sfY5YTdI3IDkknJbqQhnxvB9Z9hnve/zPL+HvCwRSvHz936B1oqmNazygtF4TNMZfv7+e7z99tvs&#10;79/g6uqKtuvQQcTl1RVFWTKZjMnznLLyS5o0S3HCMhoPqJsCpOH6+oJxNkQHmqaquLi84PjoBXfv&#10;3mE4mnB6esqTJ09o24949cED3nzzDR599DF37tzm6nrO+dkZWaxpmpLBaILpGharnCLP0WFIZzqk&#10;DmjbliKvuHX3Hl988Arvvvsu+TonGk/7+1TF3hf2KIqSKM44OTlhOJ4xnkyRKmC9zgm0Jk0SjGkx&#10;XcNs4svdd/e9wtq23uY+zBLOTo64dfOAqqq4f+8OgyxGK0HX1ZyeHDIajVktr/n5z/6KdV4xGGQc&#10;n5xQ1xWT6YzpeEgcBuzOxlRl6Q95dUlTlSjbIpwhjiMuL845uLHHs2efMZ2MfY7ZtByfHDIdj3Cu&#10;4/T0DGv3OD9vuLy85MbNG7z33nveUrxakSSpt6mLmMPDY9J0iOksed7y8Se/ZDx8iDMSnEaIgDjO&#10;/IG+WyOlA2FA+nuQ6i228HLpFegAIzcKoh/8lJJb8Enb1NtqH+gHPSm36ULTQ8s2ICtvJ32Zt237&#10;zG1jBUprrE6wOqajpjYOJVrAYpuCrgqgi9EiJVD0yqdAY1E4AuntmliDtR04A9bgrAHpFTXhDML1&#10;KUMp6WRI75LFYnFKYcXLnkUrBC4MUJlCq8ovv6IBRieAXyI6B8p6F4yz/vvaOAs2i6KX4J7+nz6o&#10;KXq3gdYa2S+YrLUefKMknvDKdhC3zh/mN+AqRIy1DuULEQmTJVGk0OmZv++1Sz9I2gN/+K8m/rnp&#10;ZlgRoINLskziul7RNRIpwLSwWrSIovNVKlLhTIzED1+B6m2zYUGaBoyGfpE8L0uKdU6nfE9fue7A&#10;hNy59YDd2S2Ojk548eKIOAu4ffs+b3/5SwwGKTQ1X3rwKlJK7uzsUtqGdDLiX//u7/CzUcrJRcNi&#10;sSAOQsIg5M7OmIfTfaiuEVKhVQhBhGohMJKvvP42N2/eRKRgC/jFT99DVC314pT3f/R/MB1PqOZP&#10;uW4mnK8HHJ8u+eknH8OkxTnHJ+/9L5RlSXLa8vVvfJ3X9g4YWkjNige7ExQWlcYYapIIjk4veP+T&#10;n6KClFfu3mWQaNp6xTDKyFJfG1ZVFVYKWgMHgyE2zRiNPCivkwFtMOW/Sf+Ci7hhB0kYGm7Hu5TZ&#10;gFW7IpMD7gxuM9FT/rvTH/KTyxPa4oL56jkvLj7jG+98gxuvPMBRIJUjSQKgRSoJne8wdkiCIMLJ&#10;HprXCrIkpK4MTWWIAu/g0aFfLgc6JIwC4rdxn/118flg+Dfo+nwo/Bt4/Qf/3t93JvNqzv7+AdPp&#10;jGerOdfzOTZoKIrCH5RHI1ym/eYnjv1mLkn7PiCvaDRNg+kM09mUpmkARZzEWyVHKemBEvhNUbgB&#10;Ydimp5NZjIHWWKq6pqz8YFisGx49+ogbN26zs7vDhx9+yIvDQ/K8oG38ILNYLBByozL5Tz1h/WY0&#10;jn0mJO5zQ03T+N/bdT3QRWwVMwS+i6r/kEySBGvslhp4+/ZtnlSewrVaLVFaY0Lfw9P1Gb50POb5&#10;8xek/d9VrhuqqiYaTZnNZjRtizWWJI7RQYB22tuwak85M7FGCEldN1xfX7ETDXyFRU9Jlb0ipPsh&#10;R0nJaDRiJHwvWpZm1HWNSELSJKWVkq6nvxljcf2QZvttJdq/dWVrfP6rbdFBQDIakRpDWeV9xqTq&#10;6XWJ7/0zkuFQk5vy1zJrbduyXq+ZXy+YzjrW6zXX19cowi1OvSgKkrB8aVlSyj8Xm+LqfoPscJ6k&#10;uLOztVB1ofa21qsrQNAZ46mdfZZUqc5vlaXsaXn+sICw/SZSU9ma5WrB1eUlHz9+5Klyzh8+DoSn&#10;xNWl73+Mr1f9llz6xyUJ+w2oVyStNR5A07/OTTUHINIhYRTStX3JtZOYrqOqWxwQBEGvyEu6rmO5&#10;WgEQZ72y2ENhZA+QENKrpy/Lun9FZcBtFYZNBnSz3d+oIJsfXyoT/neenJxwenrKeu27JMfDGXXf&#10;6Xd6esrubMj1/JpA7VJVFdPplOPjY5wT3Lp1k599/EkPimGrIi+XS7LM00Avzi+J44jRcMhoPOb6&#10;+gprHdPppLdzXpKvfR718vKKW7du8ejRI7Is80NWFPn+0dGQxXxOnCQ0TUuapCyXS2zrFekoDAiC&#10;gMX1FcvlktFwyL179zh88QKttSfD1r5T7/z8HCH84z6Z7HB0dEQYp0RRTGp9Rng0HjMajZhfXTCf&#10;z6GtuLy8ZPDVN7166XyB94PXXtv2ZbZtQ55XBEFIURRMJhNOTk+5cXADKSUvXrwgjhOaumGQDVit&#10;1wTSUje+bmQ6nXB8fMyDBw8oipLFwpMNf/aznxNFEZPxmOFwSFVV2x/TbETbNqzW/n26XHgaatVn&#10;OePIZ3W++c7X/Xvx8oLJZMJXvvwm3//+92lbn7vO13mfnfNVLtfXVwghMV3r+xpbb/tdLBYoJbdq&#10;dpEvmU2nxJn/e9Z5xXg8Zr3yVR4X5+f+MOoanPV2dQEUTY0Qgrr1P0oEUrrt63aDQNkqePIlwdO7&#10;Sbw6UxRl//PNUOgVctnTSuFX8of9IkVs+w49Ih/o81V624Mo8IrZphtxc+m+Dy/Qfcawt2ZK53+d&#10;kvIlCKfvhf01quev5KmEFLhNJPhXHCBKKUSvLDprt/2cSZKgpCTsa0assb6z0TnfO2g36Wz6ZdH2&#10;jb69B7zUWzagGPfrzoMt8cdfGyp40BOTjXXbz/rN4ybwPY460MSJz9qjNcb47J8UAkyArWz/5/vH&#10;tuuXlipRuM7HSlpr0YHC9oph27S9rVdv1TgpJVr4rysaDhFSUjc1AuGz8giwEa5Xd8/PzrAPDIeH&#10;L7g+fkIUR9y6eYtvf+vb3N7LcF2LsyG7u3sUrVdGoyiiLEq++tWvsr+3z9UKzs7OKAt/H7h5c8Rg&#10;MICmg1BhqhqlNAj/mN28eQOlJFXj+z/X6zVVVdFUJZ98+gm39m8SRRFPnjxBAHrnLaqq4gf/2/cp&#10;ioLy+n3CMOTN9Db3793DWstkMuGdd94hjCJWRbF1wVhrefToET/4wQ/46m99k9dff91HV4RgMsr8&#10;Eym9si1DidYdaO1VVNn5nGkQUWtNFHnIj1gbRsMhX3/tdZxz/OCnf4mUksPDQ3Dw9OlTgiCgcf48&#10;8dlnn9G2Ld8Q/j00GY/79/LLzunN+0lrjegp9sJJwiikWC9YrVaEYUiaxMRRhHWW6cQvzU5P59x6&#10;s3ZHH5jPB8O/IZf6f/8ln1+/Sdd/+V/8264oFwRac7C7Sywk+XLO87NjPv34I0xVk0QhWZbSNjXp&#10;OGM0HHBrNmV+dcXl4pKuqUFEDAZDBmmKtY4y96WvSTrwdkwdkcQJgfYUzWCzqbUOJTWm6zAWrPTq&#10;Yes6yjJnuVyT5yvOz64Jw5A//MN/g7/7d/8+Bsv3v//nLIslVV2xurqia1pfc9BvQDeh8yAMCaKQ&#10;8WRCVdcs1ysQEmP9gb+qKqbZlEBrmq7zw97FJXXXogYxoQ5ouhoVBpjFiv2bB3RNjakqrDUIKQiM&#10;JXSSsHaY0peOxzqkLkqGQUxX1ozimCYApQUiCkHBwWiH9WpNXq3QSuK6DovFCEfT1Nh+26ukQoUa&#10;GQQY67AWtAoInAahcLYkCTWR9IeEVVlSNS2LrgUp/a/XGtkYpLDQtrRNRZLGZGmCDkKaquJ6vfIg&#10;j/XK147UNUkcs7MzQwlJnMXs7e4yTTOUlKTOD/oL69XhIPAF8W1rWMz9YuH4+Jjrq2sPE0EyGo6Y&#10;TfaYTCaMhzM603F29pSLiwtCBUkSMEgTD3/oMz9BGBBFEdZVWNcyvz7lZz//CfPrS8oqZzCdMMhS&#10;BoOpVzQ7QRCERGHY92r1Jc7aD6yNbVisFlRtzXxxTXt2RBqFFBqiKCAdj5juTLiTjsiiiKpcE6Ux&#10;VVVwcXpGaQ27kxlF2xGFMXE8IoxiYumoy5pZEjFMMq7Pz7mxt4fFW+CqzvcL1qah7RqiWHsiaZ2T&#10;DTJcrDHO4qQkTiJo/VAsLQjhsBuEfW+ZlhafT5LiJTjC+UOm6AvAtdbIQCOVIIxS0iylM9LnSK1G&#10;qYhffJjTNI7FfE1rHOvVipu3b3F9dUbXtZyfHvPw4QPqsuT4+Ih/5Q/+Dt/9znf4yx/8AGs78trn&#10;5dIk4eT4CGsce3u7LOZL1qs1aTroh4qWwWDA02dPubq+QkrR20499jxNEuI44ujomOFwRFnkAJge&#10;FGWd6ZUKAziaxoM17t25w2I+ZzwaUZYFo0HGcDigKgp2dmbs7+2yXC744he+QJb2W/Gu4/rqiv29&#10;Pc5Pj2iaulc+FFqHtE1DksRopSmLAiEF1nS89ZWvcnj4nFWec3F5QToYMBwMuX/vPnlZcXV5DcIP&#10;THsHN8nSwbb6xjnr3zdJTFHkNFVBU1WYrsZZi1KSMND87b/9PR49+pDRcEhdVyyXCwItCYOAq8sL&#10;mrr2hkHnGAy8PS6OI5qqYmc2RWtvBxRYJqMhSjgCrVgt5nz6yUd0Tc38+pIkibl18wZHx4dUZUmW&#10;JRwdHxEGilcf3CdNIi4uztFKoLUiTVOUUpRlQZZmfvmzWiO1pm4adJD6CpXWAgLTNb1NVXPr1m3G&#10;owhjLMa2GGMRSvYHV9tTJdkuc6T0i7nN673r2u2BcjOkeXBKR1vX3t7WePDTBljjLfF+EO1Mtx0a&#10;jXUY410VQRiiw5CiqmjbGhXFxOkQnSQMZdVbKy1lWfDk8AhsyxuvTBgNYgJqlLSgApTSGBFjuo4X&#10;uWS1nHN5eUGRr/jaV36LGwd7xDJACkjqE6wxKFX677GnhG6Gnc3gKpX2lk7hl2aB1oRhRBT6KiCJ&#10;z01aL/+jhe0XP3hLQP91eXCO7isRDEfXFYdHx+Ry4Ocz4YdgNmpin8EEXweVpv55jeOEKPJ1C9bY&#10;LTim7SqQjiwbMBoNCSIP1rLims60KBEQhDG22qWpBNLtE4djonBIGg+ZzFKkCjCNoOssOIWUGqH7&#10;r0sZ2rZBqs4rkKpDh5YwtFiXE4YOLfHVB2UFJsYaaOoAawXrqub88gonFYcnx1jRsn/7Juv2jAdf&#10;+iIHqaZsKsJwjFCaIEgJA69IKqcQ1jKKEm6M93l46zav7h7w+q07vHawz1hHBHEJYoUIBcIVtE77&#10;z3mVYFtH1zT8xf/6F3zywV+ThSEDXXH3xg7juEE0CyaR5N6dXZLBjNko4unhI8rVFaOw4mtf+TL/&#10;4J3vcWNvl2k4QBuLEB2maomzIevFisIJms7wycefsbt7wDe/8V3GoxmrhaVrJYPhTYwNMDZCB0Oc&#10;C+naENNIAjFENTHOZggnESbg6fo589MT9PUFf+d33uFvvfF1lmfnPHk253d/+3tok/Hn3/8hf33x&#10;grLrcM0ZYdyhE4VQNeOdKU27pm5brGvBWuIo6h3TkkCHGOMwBgSKLBjQVoaqrCjWlbeQO4Gxjtnu&#10;HirwVuRlXtB0HdM7w/9scVz95/9/nYs/v/6/uz5XCv8GXf/JP/l7Li9yrHM0VQUCVsslq9WK04tT&#10;1us1C+XBCLJrsdYQR55KBYK287mnpm2Z7UVMJ1N2dnaw1hIEmtlsh7ppaeqGvX3fSZbEqfePd7a3&#10;9/X9TNr3KZm+T67dkNZ6WlygA4ajIfv7fphILxKcdczn8y3tLgxDpPIDhNZ92W3w8gDRNE3vi+96&#10;NcN34wyGAwS+p8pYR9d2PRmypW39IaQoS59dEzGvvfYaOzs7LJdLktRnKF3fW5fEvgMrGfjy7EZ5&#10;4EuSZiwWC7+9L0uCKGY8GfubZE/97LqORGuUlLSAlIJQhazznNoYlFYe4iLFFsjQdq0ffLXPraA0&#10;SnWIXjUzprdkSdmDR0BKjYw89U9pjcMfuh1sh6+2bbm8vGKgA24c3GBvb5dm0tJJ47fT/WM0FAGD&#10;bMDIqL47UbwkiTq/Tc7XOWEQeqso9IqZH86KoqAoi/8bbXCTL5B9NtT2WQhPojS8eHLJfL5gNp0y&#10;m+1QOI+Yb7uOgVLoPkPpX58NUeBYLVfIoEHrgLwqWMzn5E3rKwukwjqLVIKqqjg9O/W9TsMDRqMR&#10;duaVs8PHx75XqvOKsB77Sg5hBVppdF8MH0URaZqyXvo+y7qFwFpAbYmFy+WS84uSpm1559VXWOdr&#10;Vsb3MYKjLCtk025pbb1m0i/6X2aiHC/zStvH8FeUwZdZKflrB2r6A3hRFDS177esak+DDZUn7cZx&#10;zGw65eKs5OOPPubOrQNPw3txyGAw4Hvf+x5/+qd/Sm0dURRTlRWj0YgkSX1fn4Cqqtjb85TAwWCA&#10;7Yl9AJPJhNt3biNUxKNHj1guV9RNzc7ODnnuLcxeoQh8dYySRFGI7TfT/vXw8nXsnGN/fx8loKxK&#10;vvLlN/n5z99jsZgjhODk5JS6rimLkqap2dn11THWGuI4xnRe8T06Oe+7ET19dn9/n6oquX/nJg8e&#10;vMqP/s8XnJycoKSkaRu01uRFzmKxIBtk1K3hC1/4Ast1gXPeZRDHsXc1lAVaKebzOWEQsFqtmI4z&#10;Ty/sCbg//vGPWSyWXM/n3vbYv3nniwVZlnllyFqeP3/GeDxhMt3BdIauM1xdXfcDgO/Ka9uWqvRq&#10;a75esb+3h+laxpMJl5eXXAl/Ly/KkjDQXnGNIj7+6CO6tvEVMrWnpCqtGQ2HL23LrfejG2OZTqfs&#10;7++Bg9XynBUr0sSTbNuupSgLrI17Z0lDUzc0XeuJrM5slbyNPLixeVortxm4bS8h/NrPjem2mWzT&#10;GYywvYNC+aVJn1fc9JS+VNhf0k43qlVd+zxwYhP/ffaWU0/FbNl0GkrZw7YEdFoThAHWbbp2e4p2&#10;/37bfF+2r2zy3bEhUvb2RxVuaZ6OjZX+VzKQclMFYbdAnY0FFieQqnd69L2G1olfI7kGWvfW1L5P&#10;sX99bO4XzvmaDKxFOG+lNT3x2FjV37cVOgh6IJykUQrrHG3r8+5SiG0+TNCBwP97JYnCkKb1vaJN&#10;2xL0f14URf71rH00RSnZq4q9awjvZhE9gVwFfrkphH9NKCkJkgRjC6q8Ji/m/r4Vyp4IHWxVu53d&#10;HeZzT9sMxdT3qB7+kNFwyJ23HjKZTHrh1HcKit7C25mGOE1o2w7nvEI8TDzlGJP3Sq7PcHau7bOU&#10;gV/OLleexFzP+f5f/AU4y3Q64f7dVz0lWTjuv3qfO9Mb3L59Gze8yXq9RkrBeDRmGBhee/iQB/ce&#10;MJ6Mac4KgiCka332br321u0WwQcffMB6vebrX/86Ozs7KKmQSjHI/NcahiHGwXq1AuEdMToIaXsX&#10;y8Y9ksQxb7zxJlk2oP7sGXv7+0RRyMX5Bd/7vd/j7a99Dbdo+JM/+ROKGzGT6YS6kL/2emrbFr1l&#10;FRgsL7sqpZQUPXVc9Kq8RNK2DUXu85ax8Z+jQRhswVKHh4fUrUH2n0333pm6pz++/lwx/A2/Ph8K&#10;/4Zc/9E//gNXtR0XVyeslksmox3asmBxekleFFRFjnCGq8tzTNeQDTJM2zJIEyajIaIztFWJaRqa&#10;sgRjicOI2XTKcr4gX637YapiMvHqTdRbmHwFgc81eaeKIwg9fc+KCmM6jPMDT12XFEVOGGRY41gt&#10;c44Oj/xAlsTUpwVFkZMFoT8yK4GSvuZBByFO+ixh6zpG4zGhi2ivr30Z/c4OWeJBMa72NrJquWZ1&#10;vSAv1gAMrGYYRNjY0wML0VHIjt0kYx7GtJMIleeUpwuKdYV0IcPxjGw49r18TUMcD7Cmpbi8ZBWD&#10;aVNCLdjbnyFxKAdR4EvYsyimbTvapqHrWqQK6eoapEZ2LRhPcA2cPxQ2FkAwjrQ//JD6D+0uoSpL&#10;Wq1RQYK1BttZZNcQhCFRABoHYYd0OUYOCQNNbDVdoBknKbaqSYVinKRM+g+WSnhAS1f55+WqtqyL&#10;NU/W1wRhwGAwIZWp75sLA8bjiYd3tH7YT8Ih4/EELQOcwdtGlLf4SEAHjiAEpR1gEGxyGr77sjYF&#10;y3zBIl+QjhLu3nuVqqq4yudIaTCmBgxK+SOQkJooiumaOW3XYU0JruQ6nzNfXvPk8IVH9s99kH6R&#10;+QPxMA5o6pxGzLGhJNyLKeY1nWq58/A2bjji9PQM0XaIyKFUgHMC4STS+kxoFmYkYUrXWIIo9cAY&#10;J3ym0LZY09CWa9IkYZXnnJ6dctGWXlHZmZFlEWHsrWgbfD79QLgZBult0puD5Kbc27+3Xg6HDutr&#10;KkRPoBUBnXEomXJ5ccFq3RIGCWHoASRlXlBXe7RN3avGjsY2rFcFJ8dnFOuCL73xJbJBxN1XbnF8&#10;eU1VrrmeL70SFqde+bZiWy2TpilxEvPBL94nCDXLxZzJZMjZ2SkSRag91CAKA05Pjomj/nXR3zvK&#10;vPC5LOvV81Br9nb3aJqGi7MzTNvSVBX5aokzhuFoyNnJCQd7u5yfnnhbZV8XcXF2yt7eHqofykI5&#10;YblcEsYxgzQl1IrRcEhRVuzduMHe3g7vv/cek2HCh7/4gKoqiKKQ5XzFaDzGGsvJ8Sn5OmcymTCd&#10;7lCWNUEQ+b7M3kb32WdPmE6nLBfXTEYDmqpiNhlhTcPlxTmj0YiT4yP29ve5ODv1dEelenrrEcZY&#10;oiCgdb72YzwcUhU5V876ZYttqGp/APSUyr7UPIqQQjMaxlxfnaGkYjhIKLua7373uyz/9yuGg4ww&#10;1HRtw/4936uYxBqlJGVRYG3H0bMXDIcjVqvc2+bobXxBiDEd8/nc29OdI0lThPBKYqjg6vKSGzdi&#10;ny01JWVZ0roOROf7ST32ZEu23AxPsMHTv+wrhF8fCj1cxddaOOuXewIgCLdLKP8e2QBa6IcYn42z&#10;zsO7jAWajnULEZpaBv7dZix5azBSYrWmERKjA1xfeyNliowjpMkgrJDK9GROgZJezfPF9J6Y6lSE&#10;VBFCe3tdqgV9UK+3zG8eA14qf9bhbNdnIzfGWv9jpVKgzww7h7IeliR7+uimzF7gUNpny/wCDzZe&#10;UmcdZlMNIqSnkwqBMn7ZoLXbKpYK78QItK/wUeHaD9VW93Rq/1kfch+hBLaBtihoCo01ITICrQVB&#10;VBAlCpiAKxGUBDpG4odHa2uccMigJh1KkoElCEvqfE5rWrT06qczA4p8zXpVA6AJEdGAMB75PHa0&#10;ojEVeZGjI0XpWk7Ojzm5mPM//fM/J1ud8Lu/+x0OJgf9MmFAV9coqQlU5PuWUUg0yngabCSUp8oK&#10;QRevKKuyh/JphtOQqqp49MkhT589ZbG+YhSnvPXWF3jt4WuMBh3nFxfkq1Mmg4hBXVE8f8bO3SEP&#10;MsOXR2OeLZY014LBOmQYZIjK4gJNJxxqMGZVFLRa0zUdx+szfvSzv8RUlvHO7yG1xYkGqSxxqjHC&#10;0LgKpEanCmcaynaFcjVSKXKV0FqJdgYrA35/9oAivsHRaOaX+cOUt995mxv3v8GNGzd492c/I9zb&#10;4Vuv7vPpL3/J1WpBlDlcY1meXrDu/Hs2CMYkaUyd15yenYGxHhymIzDgnH+PF4s168WCpvbgQnpb&#10;sHEt1/MCa2qqqiEJPWgoCKEsF3z1W4n7+Q/XJQHCAAAgAElEQVTLzwfD3+Dr86Hwb8D1H//Tf+iS&#10;xBHHCY/XT+k6v6W9uLjg+vycOPI2sMFgQHG9Yr1e05qOKPQdN5PphPb8aqsMeY/5EUr9NfnymufP&#10;X3jiXZZRlDVpmvY5vhop/UZ/Q3Zz25yH6LvWQEnlu4dCbzXt2pa2WpOJAWVZ8ld/9VN+8vMf8/jx&#10;E1SgmM12aPOcuqrobOc735IAYNsrZ1zHIBuAfPk4hH1nnrUWFyhWqxVt19H1/ThSvLTqeetMzMgJ&#10;Li4ucTrwcIncb4y9ZdLnBLenls3fkaYMRqlXkGSL0opCKn8oalpWqyXLasl4PEbrgLpp+u2t36pN&#10;JmOKuu2JbB3KaIQ/W2y3e13X+cey6zM1/eZv0w0VhmFfnO5pdVr01RZRv8mzljRNaXowz2xn5vsB&#10;VzlNXXN97ZH2NnpJyWvbluWqgNWKq3LBcDAkjgfbDFsQBAwGGc5l5KucMArZnRxw75VXmEwmvu+p&#10;z3A6u4FHqB4UE3kqXq+I5qvcU9iKU66uLslzf/jOsszbTqOAOI5J05Q0TZCy3zA6v1HXuqfQVSV1&#10;W9O2LavViuOjIyaTKQcH+56umRcYYxjY6TZzpJTCOW9dC4OQ6WQCY0+sFFHYUypDmrrGYr3NsO8h&#10;dNb6rJ21GOPoHBRFuVWsASbTCXfv3vXU12LhqxrY4OEdZVURybDXAd02S+gzhL1KuB0YXyqFW9iG&#10;EBuNcfvc/WrH23x+TdfFrMqVV7qyjEVdcH5xQbFcMp1MOX7+jIevPWRnZ4f9/X0OXzznX/yLf0Fd&#10;V35ZUPkD13g89iTcpiazGWVZkWbpto/yl59+yu7uHnmxZjgccnZ2xv37r/LBLz7BWsv19TU4R5am&#10;HBwc8OLwhafwVSXT6dTnRo1/3Jqm9lni+QLbtFR1RRKHrFYrZpMJcRzz/vvv8+abb3LvlVd49uwZ&#10;T58+4+HDB/zW22/z6MMPidOUy8tLtPD21KIoOT4+pm1b6tofMJfLJYeHzxkOhyipuLq68gXOUcTD&#10;hw9ZrVa8/fbXODo65NHHn2KM8ZTO62vuPXjAxx9/vKXUvvmmzyKenhxxfHxCmsS88sortE3J5eUl&#10;ZVkyHI4YDUeMx2OMMUxnM9/7ab0boa4rrq/nFEXBnTt3mC8WyPWaMIp8Rln7jrym8V1vQRCwXCxw&#10;1mI6X80SBgFCCKbTKX/2Z3+GsZbZbMaTx5+SpimHR4fcvHGTF889nXE8Gm7fT8vlsnd5KJrWd3q2&#10;bYNWPodbVbVXxPrXa9t1FIUH1BTFBCkktVl7pSDwf461Xf9696/UjSroex1NT+TcgGZevoY319ZO&#10;2mcRN3ULUlmkEN6l0Ktv/s/xf0fbtVALOixt1/mqn75gvWlqKlF5kI1rtxnQJPEKYtd1GL2xefb5&#10;ONNhejqo1pog0P39oyeN9llG2VtfZRD031DXz3ii/4gSIOWmYLCH1ViE3XzHm+/npfvCL4O8Iojz&#10;5BlJD4hxxg+Tsgd39L2xwm4cBxsaqOm/1g3sx6vA3kVj6YxBdALX20oHg4HPTLu2V742eciXGcyu&#10;6yhyn6nTQYyQfV7yV+iuG6q2f84UzilE3zeqhCLse3B15EEvG4dQKP3nd1fX2/drGIYkia9IiBNP&#10;wZyfXHgqsJS0XcvZ2Rl5XrCzu4uUkg8++JA7d+5yMHkdpQNPa+1dFkEUYmzrs/dEPg/Zq6gYC8Zw&#10;sjjh+OiY64XglVdeYTBxnJ2f8bOf/4zHj5/w8Av3+KM/+iP29kJmsxmX5x+zerKkKnJOT085en7J&#10;vXv3MNEeZVkSRTEPXn3A4uqYZ8+f0b71TZSKCbOMarVCWt+haYTg8ePHfHLyhKIouLl7C2M6VqsV&#10;UgiaVtKZDhFAWZS01lOVA7Uh2/rny2yoqQ7KsiSLNINswP7BvldmleK1118nGExYr1a0bctwNOQ7&#10;3/0uO7u7HP7Z/0AUR6goY7lccnp62j8P/rNsvcrJ12vaqqFtWkZj//m/ynPqqqZalixXK6T2/cRC&#10;ejW+6VryPEdJRxzHYFuMtcRRgHWW8XjMN38vcu9+f/75YPgben0+FP6GX//Of/gH7uTyjC9+4XVm&#10;u7ucnjUUtSaM/Bt/MBr7m2hTMhyP0FZxfHwMOmA8GTAcTRkMx8zPFzjnCVJSKIqypsoLtJR0TUMS&#10;xwRaM8gkSRyxKaDfgECk0lvFUEpJYxSgQJuX5d1KEQSaMIoYJGMmkymvPXhI07Q8+vQDRsMBebdg&#10;ubxGNJZ1vsYJR5KkSOWzWU3b0llLZzoOj4/RymcrkijaWlSTOKbAYZUk0xE2HWI1/pCf16zrS9rY&#10;f5AWacBnl8dMs11kWfP+1RNf3N5EdM6ybmqePV+QxSl7e3vspDHrdUFbr33mT/mDXVV1tGXBLEm5&#10;CiIOL9cc7O3SYViXOcJBnq8QtT9UZ1Hshzcn6azvRxJC4vrMTRZKT2xt/aFK65gk1dhQEScJwtW0&#10;ziFMhW0NresHxFDhTMcwmxHHMY1tabRGRQmpVFR1R2As3TonSRKCJPKHH3z+KRl4gM8s8zZPqSVC&#10;+o7I2MYY42hqn9XK0gG3b93hy2+8xZ0bD5lOpiTBgNV6hXAK4TTCegy66DfSXRfStDCfl7StpGo7&#10;6s4Sphk6immNwsmYF88/ZDabESVTskFMFCX+MIajaWuauiAvcq4Xfpkxz695+vwpy/WSd377HVis&#10;UeMJA9X2IKSWq+tzroqKuprzxM1RSlMENZ9dvyChJZlkCJl4IEEg6aREWunzpEHMIBkRRQNfWdL1&#10;WPm+RBrbYdoaZWoiDIdHJxwdn3JhSoIwpu4sUmkCmXj7aPsS4gOb8+2/XEbvD2sbm+lGYdgCa/RL&#10;i4+UETiD6RTrdYfrqziCUFHXBc51XF9dEPcgjt2dfZ4/O6QuKwaDIZdXV3z6y0+5nl9w7/594kjT&#10;tQolvIpRVRWma3uCYEtb136DPhoShQGDwS7HxydICV1bc/fOLd57/33iMNjWk+TrFXEUsV4umS/m&#10;pGlK3fgqkCxLwUKVl0RBSBh5he/undskcUwSR7w4fMG9O3dxxlAWOfdeecWrgVrz2ePHvPXlL/P0&#10;6TO+9c47fPiLvyYbDPj4k09Jk5hRlrFcLFA6YO0cbV1yulzy5uu/i3CG+cUh19fXRGrG3Tu3uLy4&#10;ZDqZsb9/QBRFPH78BHCMrr2d7fbtO3Rt2z+WOxw+e8K3v/XbPH/6hOurC7SSxGHIzRs3mU4nCCFZ&#10;zOdMp1N+6+23+fGPf8JkMuHq8orxeEyWpv6xWa0JlKIxDctFzmopCIOApq4BRxB4QFhd5tTVmiRJ&#10;2N3ZoW4ari7POT5+wY2DAy6uejBSGKB0gjU1i8U1YOm6xncVhppskPkDXxBTlgV5XiGEIB5kxElM&#10;3DsqNlbMQHucfN2ULJYL2rbuHQ7rPjuo+4WQQArlLW+9sudf4r5k3i8//CvfbYEsvZ4m8AOp9IOQ&#10;3b4vbF9f4RU6vyyRm5Ya/99tb3+s/C9TQiKEprKaVeW4BpwT/T0zJtp7lThNmYuQeq0IK0EYKeLA&#10;IISlqDoWi5qiCXE6QYcJKojojMM4QSdDhBCsTUDbNjjjLa4D/LDonMNYr9cFKiBQ3oraNhUGixR+&#10;CalEbyPFeICLSvsZcSOjekUR14NyML3nFKSxPkKgA6TxsQ1f3fjSRiq20Kp+aOyXS9YYamNAeJtn&#10;lmWkLiWvGgQVgoBAh0RhilSStvEgk64LSdOEIBMURYFlhRMdTlo6V/vhVTYI3SGdw4kO5Syh8ECS&#10;wSRGCEFna6q6oqwbwiDAGL8JWxRrrLMYF9HZgFDvMBrsoXTmYXKipqmXdF3lAVLRmCwOUW5IFEYE&#10;w4aT+YJaREidIM0AlYywtvD57LDF4p0tQgjQBts0rIol8/mc0/Kaxkhu3LrN7VfusVxe8Vc/+RGL&#10;63O+9ltf4rd/55vcuXMHSwnAL1eGn/z0Y0/YfLpkOApYLK748Y/+Z87Ozrg4bfja177GV3/7X2O9&#10;XvOibnnl4Ca5ySEbsq4a6trw0/d/xqNHj7gzjfna177Cl+5/gTTWSFORr9dUjcKMNE1b+DhHV5GX&#10;LUnol8DSVZR5hQunyEASVRFdWyO7AGs6YpcRipCFqRkOBrQiR0Zwczfi/u0RM7Hme199lV9evIWQ&#10;grqLGBDgcm9dbRpH21YU65I0GdK4nHydMxxkjMZD8vWS1eIKZwydLYlUhpOWovSxJC0FUmgSacFY&#10;Ulfz6quv8mDfCwT3Dma8++67vPFvvub+23/26eeD4W/g9flQ+Bt8/cN/63vul49/SRSG3L5106Pv&#10;g8BvwEXLeDwmme5T5DlnVz5PFI4Vl1dX/YFu5H36Sm+pbwA60Ax1yv379/nKV7+KMZYw8JtUiyTL&#10;UuI42m5Ngf4TvleHpIQehCK0oipb8rxgvc5penCA6y1jnvyYkGWpB2VoX0Z/cXTmKWdRQBTHvTLW&#10;+lyhUhgX9CqD6QEF/nDcNg1d25IX1v/+XuEKnLe5mrrpy+C9jz3QGVoHjIYjyp2K6tPHGGNIkn0C&#10;HRDFcpuzLIqCwHgVZTqOOdg/IDBLyqLg/GpJWVZc3bri7Oyst2AFrNcr8jzHGctisaBsWnZ2d9m5&#10;dRtrDZ3x2UC56cNyfrtnOkPXdlRVR9M01Nr3OCEU4PqMnlcEu7bDtCVaK5IsQyrJwwcPvDJ04Smi&#10;aZai9QhiT4/s6BAI1rKhKv2vCQJNKPzQkIV+I5tEfki028PJr+SAnN9S7u3vcePGDZ/VqxXr9Roh&#10;6PsNX2ZVN9tvax1pmnq6XjxjkA2QrqWuK7TW7Ozs8PGTkmC95qp/rY5GEaPRCN1/LUHglUS58s8j&#10;ApI44eDggNlsRhilXs2r5hR5Tl03CCGZ7E9819uTx2RZ5jN4ZYmqGwbDAV3ny5i7ztdGYP3mO0tT&#10;Zjs7pCdHLBYLgsh3YlrhiKKIutIEWhNHAw9ucIqyKlkWS2azGclwuM0ubaxu/MpB+f/x2g6ML//7&#10;y162l6py/4s9IXSR99+v8nTQQcwnn35KICxlWROPhjx/8Zyu7+RL4oh79+5zenbI8fEJv/vdb3tq&#10;Z9/pd3x0zGAwwBhB2zYMhxMW8zlV3XD/3n3/nmtbzi9Ot8rC9XyO7SR3bt/m6vqKZt1grC/trsqS&#10;vb09lquVzwkHQd+HGTKfz7m4uCDNMrr+e3z62WdMplPy1ZKyLPnWb7/D7u4uSRzz4sULjDG8+uoD&#10;6rrh4uKCdb7m3Xd/zHSSYo1hZ7ZDoH3Z/N27dzk+OWE4HFJqfz/7zne+wx//8R97S7SxzBdzxpMx&#10;F5cXtCctTWeJwpAg0GRZhnOOnZ1dDm7c4N0f/YgbNw5ou9ZnFGvfK2adI4kjyrJkd3eHyWRC1xmS&#10;NKEoS05PT/nSG1/io0cfsVwskVKyt7vnhwfr6NqWZJhwfn5Onq97JcgDSZwzW+VLCMGiV1TKomA6&#10;nfLlt97io0cfoQKv+qzWa8bjMavlkjhJehUHT2DuOzidc4SRpxqDB/OIYOPMaDw4RkZsqJlt2+JE&#10;y3K56BeB3q7pF4U+mywJtkRCpRTWmf4ebek2r2WxUbo395WNKeNf7vnrLdXO0XX+vqd0sCWEis19&#10;CbCdwQpDY71SHEaermmNoSxLSlGhtaKrGwBGI58hbruc6roC650fgfQLqLLyDpC12QHclkS6WcZs&#10;nBvL5YLLqysad4HSmmnQVzuAt7n3roQ4iQh0QNOUGGOR+L5LLb3MI4XzGSvRd2vaAgEo0SukG4CN&#10;7XrHgKOsvHV3Q/G01vZfn3jpSKUfB8XLn0vhITS/uswNAp/j111fzeT8Z3Qcx7263fWfFQFhENKJ&#10;DVXW9s93T6EUmsAaRF9HItAQgJFmuyQoigJD4WMKme8qzYvc91c2ugeM9TRY5TObddOxXq0QQrJa&#10;rQkCryR2nXcUxdp/NkxnGXXT+KVEFEHjs4jSBv4FJ/1Zx9n++akL39HbP44HBz57nmYHrFYr3n//&#10;l5yfn/Pw4UP+4Pd/n2yckQ0GOCd59vwZ7777Y6yzpJkvdV+vc1arX3J5fU7btNhuADju37/vh+Fm&#10;yQZClCQJBsUPf/hD3n/0AbPZjG984yvcvHmTnWzKarUiIKXI85634DD4+8A6X3N5eUW5PicMQ27s&#10;ZEynU4p6RZomRHYDNvLkdoEn/Mr+s2i+nlPXvuv0xsEBFxcXfPGLX+T2ndtePBCQJil11y/VTYfW&#10;/p5dlhUI0d8ffZZ245YxvaMhiiKcs5RlSdOLC0pprKs9zbaBN998gz/6V7/HcrmkuDrl8vKSt3/v&#10;H/C1rx+5f/xP/vvPB8PfsOvzofA39PpH/+kfuufPntG5jjiIcSJGBRm7+w8ZjmvK9TN0FIGR1MaS&#10;DkYMJzOiSYAMYy4uLxlNZqggxnoml1etegVEK19ynS9XREHAbDLBWceyp/y1XbuFwPgBpY/RC+HD&#10;7zLEF+BWvvB5Y1fpDE3T+U4yB49+8SGv3LvHF15/nUE24PHhI549e0acJP4bVfQ0tK7PXPl7RNDb&#10;B6XoewtbTyptVUvbNBSdRmtFJhSNhRpLJ2EoNEhHrfzw2iqohKFZ5wzCiOmtfZqmwcYZAkEgUpIs&#10;oV4UXNU11WrhVbL4AClAS0GxXmKqimQyIbCgO4uTlvVqyen5OXXTIC1orTBlSVkWLFZLwigk0B7y&#10;I4y3AXn3ikEGhiiQuCjqszR+OJNpRBgGNKUHqkShxFpD0yyxRhH5mkCeP3vG48ePeX5yRBzHjFNv&#10;1wlrQ1eUjGYj2rYl7wyu89t3IaDpGoqyQ4xTgiggzvzfWxUdZVWyWCz8B3fjDzF1WftB1vp/fH2Y&#10;wFlFFKQkiUSrfqh0EiFipLQkqbfnEowZDCWuq1gsl6hggGocDx/eJ44jBsMRYajouoaqKvCQew9q&#10;ED34oDPejjaejEgYcHZ+hmqhCwJClWGVIlBePbM0nJ1foaYhJAqnQOgAGwoq1xKokHQwoMkdSgo2&#10;kRylQgQSz+HQWKH6/9+AkCjhVZmdQUoaKoRIyLIhoWkQQvUfkDGqEVtKovu1cc9twUG/mi3c2uSc&#10;fKmmiB4isQVYgLPeqjefL8nzBudaXzMgHFpBqAJWyyVNHftNuggYZA3rdcF77/0ChEGHAZ98+hEn&#10;Jyd4551Fa0GWJVxdrcjXK6IwRSl/nzg+OmQym6LUhMlkwicff8y9+68wm47JVw1SOJ9bzlIODw8J&#10;ZzPapuHF8+fs7e1RN02Pc68phGAwHBDogFs3b/L08SeMR2OKfE0fFGM4GPD0yWccPn/OG2++wS8/&#10;/dTbxfvs2+7ODsMsI1+tmE4mftjaO+DRow+p50sODg6oioKnnz3h3t3b3Lp/j8X1FXu7O6R39nnv&#10;5z/HNJJBmvBbX32H58+f46Ti2bNnaB1ydTVnsrPv85BlyZe//Bb7ezNWa6/YvfbgAVGg+elf/5Qi&#10;7w/zUjEYDPno0SNCHTJfLDjY32c6m/Hi2XNGwyF5UTAYett3FEa9XXVCXZeEgfJqaOCXEE1tWMyv&#10;+kHdsLuzz3K5ZO+VOwgheP78GUW55u7uq4zHY06OE46ODpmMUvL1CiWF75+MI+raQ02yLCVNEt87&#10;hqNt2r5yRRDqXoHrOoqyINS+l885w2q1pGlKdBAgpMO5l3AYpSI/XIUhWik2ZfR+OdC9zMY6EMJt&#10;baS9ww+fJbS9/fFl7tb21nhrXV954w+4vqxzc+h1iL5bV6JwFvLKQFUSa8NgkGC1B8004Q4qilm6&#10;kKZrqJsKVzsS5ym5dS1pW0OpIAhChA5xKgQdYpC0aCyWshWczAuW9RKtNYf4+zTC1yp0nSEIA9Ks&#10;rzpqK9q2A+vBS7r3kSrpIWzKzD1ArfFVJFpYD5PRPvMYqn5hZDrqpubyqunvp57Sve0z3PxvG+fw&#10;/94YP8SFQdgPkn7QCwKf6UvC25hmjXUNSqTb6imlegqutLRdTddVBJEhzWImk4xs4AE9ncuRdU0l&#10;a0+pFhbwVNOu7piXDW3XEUYRQiRgZ5i2onMB1jmigb/xylr0dVkz1mvDcrFGKsl0lPDmFx8wyLwy&#10;nV80vHLvHm+9/ho7u7scPflzwjBABCnIEHQGbQuB9vcT3fQ32462rKhqQ6ME0c6YYbhHkmQYY7i6&#10;WnN0eEqgJH/r29/mzr377O2OaFwHouXo5Jy/fPeveHGy5pu/8/e4feceTdvwP/7zf+Z7Wss5SinG&#10;co8sGjEObhFFMeEN33uL9Eprfraguljzrdff4htf/zqD4cyTgC8tSbxPQMQ4kgyTkExlxFGIFILZ&#10;dMredJcXnzV8+umnfPbBMVJK3v7WG8Rqn8Q8RIYhy3Tss6Lrhs5CqmquTk74ydNPePz4Ma+HA/Tl&#10;JbuvP2Q0Ezx7dkGet+zs30JIybqq6DqNFB64g1OY1jIbjzHGsphfkq8WNHVOGAga05KOQ8LYxzCa&#10;rsVJb8HWSpHaDi0lqjJktuOLOxlXsuZinvNH332bO99+yJMnin/33/8d91//Vz/4fDD8Dbo+Hwp/&#10;A69/9E//0LVNu+2XG41GDEdDprMZk+HQK2pyzNnpKSdPD5lfzwl2Jr6jL0i4e/cuddt45UX3Zdfb&#10;rJXf+kZhiBSSpm3Jsoz1ak7btEghSAcDVqsVw+EQKTckObvd7vpuKD+stbQI/Ga661qqoqUocuIk&#10;YTQes85zjo+PafB+n82meTgYYI2lqHJWqxVOua1aWNc1Uew3U1mWEkYhTVUzn88ZDgYkaYrGPzYD&#10;4TBdhy7XtH3GxVuXDFGc0FjD5eUljw7XTKdTJrMJeZ4zHU5Js4yRSDk9PWVV+81XXPmy2BfPn6O1&#10;5ipsOT07oyIkSdPtdjyNfe4yL/I+E2T9xtr5eoBSyL6fLNwSvRwe6dy2HVVX+R4rHRFYi+0VlU57&#10;ZXazQTfGUNc1i+trrHVUePvX8tkvWMwXCOGJrFr29t66Yb1es67WfouXettQ2ylc225CCf65axq6&#10;0FPNkr6nqq5rLi4u0WiSNN1ajsLQU1T9tjnwPVxhRNb3nOkeS49Q4CRWWLRSBFHmv25TEQYBaZJs&#10;u9XiOPaF82lK2yrqukYJ3xMYhxGL+YIgCBiNhtjCH7Ymk1F/yOnYGe8QiIFXaItrVqsVxf/F3pvE&#10;Snal+X2/M9w5xjfmy3yZyczklFUki9XsLhVLUrtbbrXbkN2wF97Y8KCFtPFCXmlnwNpoY3nljQEb&#10;MGABbdiGJUBoSyrJaMmt6upWT1VkFckskjlnvjFezHe+9xwvzo1Itr1X9YKXYBFkVr6MuBH3nPN9&#10;/+//+6cZk8kV6bBkOBqhTeeZ0U5R0GjyPCf0B27zgw6jb1mt1mSZe22FMVuEfhiF2Cru7nUIuOfp&#10;+vXriHGPIAicwtEapPQQQiNaoINnvEpvozvYbv77xsVFNzq2rQHdQGnnfXLkUTeevYlm0NoVodPJ&#10;mevA5924sOdyOpezBXVdUZaF855WrnO78XZmWcVkcoWUuqP8OhVsQzBNkr7LDlOCw4MDFqsFYRhS&#10;lg5AUOWuO5xmKf1+n8PDQ2azWffsBkyuJhjjfCWe51GUJUmcUBQFV9MpbdM6wm0Qkq7Tbq0Lee+9&#10;98iLfJuntlgs+PGPf8zN42NOTk4YDEf0+ylVVTGfzRDSKc9R3OfRo0e8++57gItz8H2f3/md32E4&#10;HPLi6UPuf+MbPPjsJ+wfHDAajbDWMluukVLx2p17KK146/43+dM//RFCCKqmoqpqZrMZ49GI6WzG&#10;W2/cY9Af8N577/GDH/yAoixc8dpz3tyidP7Xh18+JIzCbSC7FIKkP+Dy8pLBcND5jxX9fn+b8+Wa&#10;dZI0XeNpp0zneU4QhqzXa3Z3d8mLwnnH84zd3V1Wq1VHx3WKS9qREDe0zaoqCXyfNM1Is4y2deus&#10;8v2tv1UIgb9VAtzrH/YdwbRuGjzP5e05e6xwawESrfQ2D69txXZvcYCUzhUrLNaK7dd/++3eeGtN&#10;57mVDvqEtR2ludxGPLwKsJdbhUx2ky8byum6WtO2Df2wchMQkSMyG/vKw+d5Hk1bO6VTOG+07ryF&#10;m/eyoWBvf7ayndfQ2/q+pZSI7l5sujytaVFGbfMajTE0TU27zXN00UtaOVuDZ1zOpU3nlGWFNG6/&#10;l56PVApfdv7M1oFhVqnqinHpRjD/f9dXwu7pguyV83v5xsX8hKEjkzvasocAyipDKdkRZRvn0W9b&#10;pKW7tw1JHHNwOGQ8HuMFriBdl276pC4aNlEiTdOQ5zlZmrEslo7obAxVVbOardFaM+w7u4vqufXD&#10;RoqDgwOGgyEvT14yvZpzfHxMHEXc+ta3WMwvKIqCN2/e4v79+xztjhkMBrx25PKYlZLURYGnh26V&#10;1RpbFAjtzgVN2yAEXTRHQOgHqMAH6yaEojDi7t27IF2Os5/0QGkCqZlOrvj444958OAB3/veh3zw&#10;wS9y7bqL0vm9j/eZzmbcv3+fDz/8kB35GuMO0OcnCaZYIH0PlIdpW548ecL9+/d56427BEHA2fmU&#10;2WxGT4XcuX8fMrcPh8kIPE0r3DPTiJZer+d81rdf4+rsERfnFyyXS3Z2XRYgHcVdo5FabfkKw+GQ&#10;P/zDP2S+mONHY/7iX/we116/xic//YSzs3M8z0F3XGZ0TuD7hFHMauXiho6uH/HO22/w5OkT/uAP&#10;PieOY8Y7I/cc2Zo4jrHCNSPLqnJKbuDAVH5jyIuc66OA4XDAbDZjMplgWsM777zDHLHlQ/zH/+m3&#10;7W/9/R99XRj+Obm+zin8c3b95//Vv2ub1uApN6Znaks/GZB0hvlkFJAMPALPUtUFy9NL0tUS43vs&#10;jscMxmPysqDIS8Ig5GC0g2gM05dnXJ5dMKEkGQ+JpEevn3D92jUXXrzIEEIhbMD1azcJgwFJ2HfZ&#10;P8KF3TtwQQPCInSEAbSnkEpTFjlFXqOEJol7SKn49gfv81d//dc4uLbHZ598xE9+8hHKNojWoEtY&#10;XExY5w6v3woI/ADVgi89gqxh7CfERt4jdj4AACAASURBVNMsc6q2pSlr1KhP0OsxlgGx1kgFDQZd&#10;V6iyJqOkpMXvhwRxiK8UofaYlCkviyV7JuBmsou3d8h4vEtPKeoqpzYlUsOq55H6grXncd5UfPv2&#10;WywuF7RX51zv96iSNcv6ksPeDkc7I2aXU6ZnFyB9qqphXVQoLyDpxQR+QBh6KAVGtLTUrNMl5xcn&#10;JOYK05b0B2OsdfdNtDXKtAx8TVktyVZzSpMzTRdcXE6pDLx2/XVMrSibBkFNJUukZxkJS7lecC4W&#10;lF7NOqhY2JT04swVDraiKFOu6YhQSspxRNPWzueVZ9BYlIDlYkWepyBdMXR4dJ3X33qD3fEuUgvq&#10;oiLLVpxPPqVu1ngqRkkP5Y1ABAglsbZFaUPgK2xTE/sRRV50o6qwWs949OJT5ssZ09mM5WpK07b4&#10;gSCK+0gFrXVdcys98hKGwxHGKJIwJAoi5tljWpFizZrAa5Borh0cIHav8/BqRp3lJF6PvLzicnKG&#10;thGjfg/f3sSXAzw7gDZAU9M0cOOoTxj5nJ09B9u4Z8E0aCnQ1uCplH7s0+tVRJFFehVSFySeJtGG&#10;RMfEWuGpwOWBCTDCQSgkAtn9hVBYIZGiRmCg6SOMhxAFUliUX+FpA6aPROMHffq9IbVx450nLwwn&#10;JzPW65SySPE7kIkQdDCeBcPRkLJYs7c/ZrmYsF4vCD3NYj7FV5qzl6esZkvqPEdLKLIVQrQksY/W&#10;Emtqsrzg2rUDzk7OqcoKT2nSNGVnNEIAR0dHPH/+lIP9fU5PXgJu/DnpxdR1xe7uDlq7OIq2rTFt&#10;Q1nmnYoKUaABS56nRHGAlDBfzDi/OMFYg+cJprMr9nbH7O/v0EtiZtNL+r3I+RipSXoxb775OqNR&#10;n7LMOL5xBLbGmhohWuIo4PmzJxR5xmw+o64bpNL8pb/8y9y4fohSghcvn3Pj+jWkkuzvjnn67ClK&#10;WpQQvHHvLm1dY43h+OiIYX+Ap7WjKacrdDcWe+P4Bl98/jn7+/uEYcDOeMThtUNevnhBnMTEcUiU&#10;RAxGA84uzxASilWKbVoWszmDXp/hYEC/18fX2uHrPVcQKumQ9L04QpgWhSHwNFWR8+zpQyItsU2F&#10;JwymLjFliRYwGg7I1mua1vlFjZBUTUPY77sMTE+hfQ/TKBfr084RogRZYCnxvBGIkMOjQ5L+Hkau&#10;qVs3emmsJfJ7JIkbQRdCoJUr6DawHGMasGYbESGQnYrQwcjakuV62eXeSkTdYJuGtqlQ1lJWJXVV&#10;UtVuykEK7QqxBmgtDdLl5FlBUTXU+Yq2TLHaRyd9jNRY7ePLCo8aS0vd1LSNG3Ve1SW11DTemLQV&#10;+DIg1BpTttRlzRu3Xuf46CaR1NDUZG3NZJnT+jXWC2gF1EJgiBB+TBDs4flDpPIw1kNI53Vuqcir&#10;kqb1UF6EkDvUbUilCnLTkrUtORIrBa3yUBvCqIgQwqcJDilszHmuyVuPvO0GC4T7HIwVCKm6wtrl&#10;xFoESmk8zyeOE/qDPkncw/d8NxqoPZRICPyIKErQyqepW5raYm0LVmBtCRh0YLl+fI1r1/YQwtI0&#10;NU3bYsoIZSNsO0DYhKoKyTNJntdcTVJaUxIGMcqzLvfQNwx3+wRDRSUydLvDclHiRTk6gPPJM9Ly&#10;gvF4QBhDFBVYW7FenmHbHKqI999/H9HukWUSX6Z4OqHME6oSigIaI2hNSouhMUVXrHoINFWt8cMh&#10;jdVI1cPkDdZ4BB7ESUIo+276SWtMWpBlDT/+44/4g3/9fXxluHm8ZGdU0jMJvi15+9p3ud67xTfv&#10;/QV+4f6vsLNzByUH6HiMERIvHpCVAi/0efTkFIzPO+99QBTcQ5gRf/+f/xb/+z/+RwyvHfDGO/ep&#10;WmgDjQpGSD9CyD5CRAjZQ6ke0ovwgjGDnQOuHb/Btf1v4OkD9M4AG3h4usH34OzyBKslkeeTZyXt&#10;fEY7X3H8+jFeEnDy4oR//cM/5HHTUFGDGTNbpIS+QgpLna0ZJCGB3eFo/yZ/7a/+GqKRTE5+hjIV&#10;R4MjsumSscyJbU1WA01D6SUYofA0+FFIUl6hbcUv3R7zH/z6rxK1KeVyxr27r+F7HoW/z3ye88/+&#10;798n8gPu/dLBf/PZj87/zs/p2P319ZXra6Xwz9H1d/77v2XPz15yNZ1SNg1FnlN2Cpl3ctJ5nASj&#10;0QjVlJRFSZqmXF1d0Rqn+FW1pSgLnj97jpSSXuLUnqp2myE4pao3GLs8q6Kkbhy9M0kS4sRjd3eH&#10;uHb+CtP9/41pOzKk841tUOMb29Mmw0hKRVM3jk7WtttYi3fffZerqysuJi8pypLL03NHzRokbuZe&#10;C+cBhG6m3e+67i43rwo3eUgOlT+wzptoK+e52Sih0qhuZMn9PNVBVJIkQUrXPQujEBkEGNOSpmvy&#10;3JnJfd+nUoayFFRlydVkQnrzDt/61rc4f55w8/gmfhJwenKK6Ls3HoYRvu+xXK1omwY/Sbh+/TrR&#10;oEfT1FtvkBCqG8uAKAoRctV1sd19blr35xOFpGnm1NWqQisXGr3pVGdZxnyxoL93neFwgMyWzGYz&#10;mvQKay1p1OUn0ieOnbpVFCUCp3w1dc06XVMm7sNzHe0GW21UK9flT3r9znfmPH2zmQOH2FKyXC7d&#10;geQrnfqNh0VKh6jPi9RRybrxqrquAJ+mrmjallu3bpHnORcXSwB6iXFdbd/Hdt122ZFNkyQmiISj&#10;4SoHP4rCiF6/x2q95OXLl1S17pQSF37tBY42u1zOWK/XBCIjzwv6vlNoTO2UXV8HVFXNOk1dXqd2&#10;SrHtxq7oiLLj8Q7D4RAlFiwWi23ulLWSuqpcLll3P5wSsvETftXrsxkQta+gul/pj24gHW3b4gcu&#10;X0srl1tnjfNuOXVPAk5pc4VWS1W6UPg8yzg/P2fYc0r2YDBgejV16mgYUhYl/X6fy/PJVo12h3pX&#10;pPl+QFkUIDSffvIpo9Ee5+fn9Houa69pG9q85fmL52ilmUwuHQxlb4/nL16wPxrRti1vvf02z58/&#10;5+XLk07RcmNyZVny9ttv8/mnP+Wgy9NyEwzOW+t5zt93fHyT5XJFuk65uLjgN/6d3+DgYJ/nz56z&#10;u7tLUWUg3DNzdnbKjevHLBZz8izjl3/5l0nTNT/84Q9ZLpdMrq64feu48zobPv7oYz776U85OzvD&#10;IBmPx0znKz795BOuH9/m4cOH/NJ3/gK/98Mfsr+3h5KSP/7jP+b1119nNrXcvXuXZNijLEu++OIL&#10;PvzwQ148f85queL4+AYffvg9njx5wq1bt8jynJs3b/I7//JfEIYh4/GY27df48kXX1LXNa+9dseN&#10;04cBZ6enXDs6xFrnY82yDNv5c1fLJd7uLkWWbaODkiRhfjWBbs1crdZOTZJdPqqQBFHI+fkFXmgZ&#10;joYIITg6OuJicsmG+rkZ/RTCwVOU7AAy3RoqhBtZtLBVIZouY1FIl6fp1CaznW7YqJBubF1s1wbZ&#10;wZ2ssVtFDdhSra2lg82AaQ2NrdzPsZ1/EcUG0FTXtcs4NC4j1UFf3L5juwgg0/k4terUrLrerlmm&#10;bemILW4tCAKCMCAMws0DufUDb6ZtPOGjtcJWLifVtt30hPK6yQLnp2+6kHgs+L6HEm5tUzhF1koX&#10;aSQa9++q7sAyX/EhbyYJXOSCe/+elMgOhPXV66v+480YblVV5EXh4p50i+je50YRVVphraYsJU3r&#10;iihPeU518gKauqZqHc16na67P8dsx3iVlvi+e89SuSmQqHD3xYv6WGtRfkuv38MKg2mdOlgUBXXj&#10;1Kh0NuP8/BxFj729PeIoRmvNarVGiJT1fE5eFBy+/g13HlpPHXFZP3b7auvWPSV6zgcZliitaE3a&#10;UVyDLlvZ5R63dt3db+eXU6JCSkmRuebGYGfovI6t6Yinzuf3yScvePjwIYf9M954403u3f3L3H/7&#10;PkGiu3OXpChK8jwnimNHcR8MWF59SZpl3Hv9dQI/oElLdJeLWBQF69V6+x3TnofyA5AS0bjpFbW1&#10;FGiktGB9tzfGPhjjGrvAfL6gbmoePHiAUopf/vAXMdZwfHzMnTt3SMulm+jqhbz11lt88uULVqsV&#10;88Xcnet8t9/pQG+fj29961uMd3b47nf/Ar/4wS1+9rOf8f3f/pfOg+yVjkrc6UobhT3P1+zu7ZGY&#10;mCiOOTwYkfQSTp88cLmO1jKZXJEz5uXLl6zTNcvVEjMK+M3/7Bv2H/0vn36tGP6cr6+Lwj8n19/+&#10;u3/DYlwu2nq5Zj2fsVwtkVbg+T7L9ZKHjx4yWczY39+n58PV1YTJ9JKz8xPKbE7dlPhBjFYaJQ2r&#10;xZQHqxn9fh+/rBGmQrYVddYww2e0u4uVUDUOJb2zu4P2Y3r9Pr6RtG1DXjjEN93hUW1G3mTn85AN&#10;xjno0Z5bTOu2IQgTHj56xE8/+YSDgwNOzs5orUNsL1cr0JKgF9HbcSCAdZ0jlCDoNiyb5TTGOCql&#10;5wzuSkmqsqCpSlQ8dNCGtqRqLG0DQniEQYIIBWVbkeclvqcI+hGDOCBOEg6HO7RtS24aqrSgXM5Z&#10;5xlCCnTg42GQoqCpDXXV8uLFKd/61rfY2ztAa59iXTDsDVFXc1ZXM+z5lFHZoCuBUj6DeMTt/g5G&#10;wHSVUjc1w+GAOPSpjKLRIXKUIFcLbGEReUU/CElipwRbT/H56Uuy01OUVFjZIOsalVWOslnUxNJn&#10;sXSjlVmeOoprbR0gKNKu6FBOwfWiiKhpMMrN+9tW0XaFm5LuM16nK0SbufGVyGO8O6SqWxbLGV98&#10;+Tmv3bmNuhOyu7eLb2PipEcYBvieG1cRSiCVAGnBxdaTJJEbSyzXFGXJfD5ltVrz7NljZrMZH/6l&#10;Dxj1D8nXL13xIwMkums8OLCQEAopIzdqGAiKsKCsMrJ1ivItrSnJipS8zJAiZDI55fzcRXEc7O/Q&#10;hiHa9hjFMb1ghDIBgQalLK10I71lUVG3DXluieMBO7uHnJ6eolXQHYQbR5NvbRdqn7KcLQh6Y3pJ&#10;hKcFqU2xIgAUTWO6cU+L6KiL7nDCqw4KdFCOrmIU7gC4ITYaA3meobSkbQ1VWSG9HgCz2QylFKvl&#10;hCiKKfIC07YuC8rzEJGD/mziUXpJj3SdkqUreiqhwTLqj1jHawdkal3nX2rXINndPyLPGvqDiCja&#10;6WiVzhe2WMyQqkUg+Ld+5Vd5/Pgxn376KePxmLoqGA377IyHXF6c88lPP3YBzJ6kKjOapuIb9+/T&#10;NC2nJy9QUhCGAaZ1GX03b97gwYMH3L37miMhe5qdnTGDXo8sc9mmQdekmE1nxIMQ1cXEnJ6eMZs5&#10;GmfbtPyTf/JP2d3d4f333+ePm5o7d+7xgx/8LoNBH9/3GAyHXJyeIoQbgWyalrfv3+fFixfUTUMQ&#10;hnz22Wd4ns+TJ0/I85xhv8cPf//36Scx8/mC/Wt7/Nq//WscXbvGP/v+97k8v2B3b48wCFnM5zz4&#10;7DMWywWNacmzjHffeYeLiwuuXzuiF8fbJpZpW+7du8vz58+I4pg8zzk4OGCxmG/pr3Ecc3lxThgE&#10;LOYzgjB0Hsu9Pc7LoouBcAW3VgI/cN/dumnwrSucteeRxAlVa7iaTLZesxa6KJ+OpFk3VFVN6Lmc&#10;uywt0NrHSh/V7QNa6Q6GU2FMuwWQuHiHtrMXqG2zyH3fHUl08x82hSMd9ZRu3FXQgVGEoDUtVeN8&#10;6qZ1XjwttQOYhS5nsdkUlta6cXVPuyJMOWuEady4qFYbaIxD5EvdeXi78VKlJZ6n8D2N1xU6VmwK&#10;1U0rx7otT0mEJ6nqFmMdfVNIi+rsbC0OFOSyGt1YqFa6+9u9Ntu+hrI1TbtE2hJhlt39KrdNV4Nw&#10;UYiOoIKQDiIkcTArgXHlcTde616se6Wtccp8nnlIwfbzcLEDMX6/RiuNsYK6abHWqbva0wR+RBDq&#10;bvJAUxUeZeq7pl3gciCt7KM9jRQphSgQIieJA3a8ATujPawqydKMvJ5grKW1BUVT0NYCWkXdpLRt&#10;wXJ1QVmW7O+EDAY+fuCgeGUO6/WKtlRUlceN62/geyMKalbrjMx0sCJ72a2wl+61B7GzoVQOpKR1&#10;gNYK7TcU0wVZeeYa6d4XzkKR6c6ikeN5PofX3mYwGJDmmsfCst7f4fJywrPLhH6/x2kpyXYE0Sgj&#10;igaUJuBs4mI50iJw9FOtaduavF6yXGj8+CZ6cMDagu6XnF6+4HwxYVmnnM1Snl8s8Koee3u7WNln&#10;na7xQ7cZGFF339MuEkXsuEFhBSAo6pzPPvuMP/jDH5BlGScvHtI2LeHOmF/84APu7QzoJT1enD5h&#10;na6p2pKjKGZ4mlKsa6bTBVEUURnxyl5R5PylX/wV3vvGO4yThOt7h4T+AXdu3OHiyYzzF6dU4R1m&#10;symrqiCJE+I2xbMee1HJv/fd+/z6L/wm52dnrCbnrNIVxfgWP3h4ytwGfPnllwTBZ7x88YJZXlE3&#10;NUI2tELxvf/wlv3hP3z2dWH4c7y+Lgr/HFz/5d/+T2xrWlarFUJKojBk0To6ZeB59Ps9kqTHYrlg&#10;kaakacY4URSF813ESYLxNOv1mnbpPD43Dq/T7/dJV0vKoqBYpUyvppgYxjtjhtGQq6sJf7paIaVk&#10;dzh2HkIVOs+FDjp89KbDq7C23XZ4pSe3G74UEt9z1K80zVkul2ALZrMZv/3bv82dO3c4OX3mZthx&#10;m76UrvvZNO32EOt5rku5Wq8ReUEcJ4xGQ4SATDplZ9OtFkJirTsA51lGmjryqeoUxaIqnfFaunw+&#10;GflOCY1jJpMrrqrcnceL0nU0xSYfznVkpZQEQcByuWAymZDOJ1xeTpA9XC7couTy8oKL6ZowCCiM&#10;I3GlacrZ+Tk6cP4t7XU5fmFAWZUUm7gH6Q5IeZZTliWlrFzx4CvOz88cVdHzME1GVVXYut3SWXd3&#10;drl48ZI0Tcm72f6BdYfMWjkvWlk6MMHAasIwpBGWuqpIs4qmU4Zl53Wsq5qi64gKofA9Dy+IqMqS&#10;s/NzPvnkE0bhIXESg3BtAfdZKRfwvr13r/LKrHWFjRWWMHAF+WKxYLlcblWQw4MDdnZy52kMoy1Z&#10;z3k0ncfT0x69pEcQOb9olrvMpavJmiAMyFJXzAZBj6qstoefq6srRwc0xh2KO5rh5terqkJrTRC6&#10;7/vV1Tl1U9Pvxezt7XExX9O2Bjx3oCqrkmpWoUlR2t3rMAwA0eVtdd/tDvDwVarihri4/d8/Uxx2&#10;8CYhtplv4A72nufIvFprlKcdhS7PO/XZ3Q/P8yirEone5n7lec7Utuzt7SGkIIoipleX2/D0ssul&#10;q8qKqnFKkB9FZFm2VRKGwyEPHz7E8yP2dvdYLpd8+9vf5uHDz6mbmj/5Exe5oLVmOp12hYBmMplw&#10;dHSEtbBcLDm6ftR5FHs8e/acG8c3OL5xTNrv8dprr/Hy5QusMVycX/Cd73yH1XLOdDpF4Ly5X37x&#10;JVVVcfLyhH6/z2K+4OGjh0T90Cm6HT12NBy579h8ylIuuby84Pj4Bu++8w5lVfHX//p/wWQyYbGY&#10;b9XxxWKB1D7n5+c8PzkjCiPCxPl3zs8vmEwmJEnC/v4+pnbfrWG/x927dykbpxKWZcnt27cJwgAp&#10;Bav1it/6rd8iCB1QpqxrRqMRFxcX9Pt9nj1/zpOnT2mKkuFwyDe++Q0+//xzjo+PO7/ngIvzi27d&#10;E4zHIx4/fsxbb73FdDrdfjYnJyfbz2pDTm6ahsCPCMOQLMsoy5JmsXDPgXDP7O7BDhcXFx18Cmzr&#10;DpuedkpJ09Yo5fYiay2z2dSRpLUjTjftJhMWmo6S6rxuLoezaZttwftnHLJdPIUxHVm5o9VuPOvg&#10;aMbKqC7cvN16DhsabAu1qvGlU+TwJNJKFxCPm1JQWru1Jo6R0vn8msZ0e1anoBmDNQYh1FfWKqfO&#10;O8Bas309glfPqVsnK2pROv84bl9pK4tRCkXV/ayKpm46yFJO2xTOLxoEToUVBuV5SOU8pIqwaxr5&#10;tKZFG5eZKIXZ3r5Xr7ObzjAGUJulYqvE8pU7Dk59bZou/9JYmrrZTm/0EouRhrqqtupd2zYgXimJ&#10;trtpGwKtH/hEoYtakjrslE5XTBjc70n6MUmS0NiMdtxytXD5f1nuIhZkt95FSYy1hiAI6CVOJQRI&#10;s4xBv0/TNlxcXjCMY4ajEbu7ux0Ztu0gSV+J+zGW1m6mVtzaW1duPVLKUFWGonL78jp7yXwx50o/&#10;3BaFWncFlxQsV44qu7t/lxvXb7DMn/Ds2TMGe7u89eZbXBt9k93d3a2HvC5y6qbG88Lu++OiZaR0&#10;Y9tKWpJewtVk0vEUMn70ox/x+PFj2qYlTVNOT08YqAPCKKKgpcgL/Np7VRRaN9YrhEAL91qFclyA&#10;Jy8e83/+g3/A6dkzxwTI58xnc37wgx/w/vvvE/jB1iee5RkPv3jIo0ePqCq254CmbshbQ6/fp+xi&#10;v4wxjMdj4lhjrctb7vUSDg4OiaKItLMrWGtR2nEEyqpEBpLFYkEUhnz3u9/l4Wc/IYoigmjIf/v3&#10;/h7TRjObFbQuxhNvMCAIAloFq+USIwXv/dVd+/E/v/q6MPw5XV8XhT/n67/+u3/Lak8jfSiLkl4c&#10;OmhIUeD7wXbcrqgc4akyhrRIKdY5nu/j+x77B/v4ygW/ayvoxSFHB7vs7e0xm3isViuKpiTWEtkL&#10;GCfu8PP06VPy5Yqd3R16vR5l6zZd7XnUbYvtOpKbkOK22VDkBIa2ewcGodzsvMFQm4blesnlxYrh&#10;cMiTZ8+wQnB884jd3V2ev3hEGPc4n3fjsG2JtJIg8un1Y6gr1ukCrzWMoxG9YY+8yiibijDy8XoJ&#10;vTh2eX8KrNTUxpIVFVmWo0pBGLbgSZTwUFZS5zXCA09otFVUacGscqHfcaAJZIQ1glYIlNDEYY/R&#10;zRFZmvLazi7D0R7Z4qoD1PQoViXJOKFOBdKGWM9jOcuhLJDzmkmxZDAaUpYlbdtwsZoSaFcwNlVD&#10;HMW8GdYkvR6FhLwsuDIuIP3gaJ87b99GFCtXLGTuET3FLba1kogoRGlBtsqpRes2ahwRrDaSwNM0&#10;1tI0BuP7BFGEbV1uU55lFKZhnaYEQYiHRiiXS7ZcLgGHKL956zV6/QgtYpQnmc6n3KpvMepHzOdz&#10;6rqhblqEbNHeq7FIIdwBzVg3Oqy7ZsVyMWc2m1FVFTvjHWh7eHKMr3ICHZBEQ5JwiJLaAVo6FUEK&#10;ga89FJJAx7TaoEXIzvgNBoMBTfWCppqymE7wfJ+93YTLi0uSOCHyoUqhXGU0aoruK4LwpQPvLK9h&#10;ad13WgrWeU1RzWlbSVUZ2lZhjeiAEhotvC58OUQLTV0rmkrR1GCNh5Keuwe2xRrhDqJAR/bZwBO3&#10;BHnTHVSxTXegE7zKZtMY01CWBU3duEgZozk7nRCGEet16oATTYvvuTFBpGG1WuIpQV3VKJe1waDf&#10;d0qiFJRlRZqleL7nDp20tG3V+cIMWbZivV5QFBnPnj0mjgNMa3F6UstiMeXy8ozxeITvCZ49fUhZ&#10;rCnygjffegutNcvlEk/B1XTK/t6Iw/1dirLk3t3XePDgAdl6hedprh8d8fFHH1EWrimyWEzp9RJ+&#10;+pOP6Pf7aCU4unYN3Sm6777zDqenp3z22QPuvvYai2zFYr4gjmJsB+CRSpFmGXVdcfvWbdI047MH&#10;n9Lr9bh54wbPnr3g5q1j7t27x707d3n06BGXVzNmsxmrtMAPArT2CYKQ45u38HyfD779bT7//HNM&#10;U/PxT35CnqUMugiIMi/o9/ucn53ia022XjOfTnn33XeZTmcgIIodmfX88gKAoiywFtbLFePxmCdP&#10;nlCWJWm65saNGwgsd+7cYT6f8uzZM+e/jCKePXvGwcEBN2/edCOB3dREr4OCzZbzLQQLIVivM/wg&#10;RHq+e46URmkN1pLECVa4QqdBbaEwDmwCdHm2nhdQFk3XKPO78XeXT+iAsa/AYUI4xUpIR/G0dhOb&#10;4JqHjqYrXo1kWud70xKEaLAGlNL4wk0xFOuUTah627Y0bQOtxYquOVg4xdKNTVqkcGqlweGZN30X&#10;V/Bt4DdgrMvVNXWXFyg7GElTIUooy8wRSnH7H8IpdMa2lFVB3qZorfCE7RRMjWzd/VC1QtDQtg6y&#10;UeQF1rionErWbj0wOQiL1l73viyNcfe8NRZhXXNNS4GxhsY2NLbB2BaDwVrRjfu6qQx33zeTB+7a&#10;QKpcfIQrzpumpqpKlHY0a0OBbQVpnpJli20hjJUIFIE3QNgSaQpMY7B1D2XHKBvRNhWe3iMvCtr2&#10;Eq0krd3EAu2jlMIPBqAEgb5CtBpaMK2lLRW20Yz3+yhpQfXxA5/Al8wXE7RRJHFCoHfJ0xOO9+7w&#10;jTe/SRId0dY+jSkoqpqscXAzHZSuuWlr2raiqMCzDVZKFJpVc0pZlmT1GWfzM5AlpS5prMYKiTFj&#10;wCdKNoruDtZa9vcdUOrLJ59ydPAGv/DNv8Lx8U0G/jXiOKahZGUE2BAr3Whyaw1CGfLG0hpBEIzI&#10;S0lWWIyak2UNf/TxP+FnP/sZV3nGtTt32Dt+g1IkFIy4WAgwNUk8YJnNneIrCjdabdy4sTQOEFTp&#10;nDiKebYoeTzLKERAqCJKVVH3FR89v+AnLy852BtQVxXzdcPZVcbLteHpomI1N5RrS+InKK0YJAOO&#10;jo6YXczQ1mcxnfL04SPCu8cMh0PKzFAWBbEXEaiAhU3wQoNsUtoSYinQYcRhX/KnP/hdwuUJf/Nv&#10;/g1MNGZ8/DqPM8WTXPPJZUESR0RtjjHQswLthQSR2zvi0NHYf+Gv3LJ/+jtfK4Y/j+vrovDneP2P&#10;//N/Z5f5kv6gj1UtWZYhhAO6HBwcsLOzw3zuPFFZVboOqxBkaUadzuj1ejR52421SJRW9OI+cUeL&#10;3GSRLRcLmjRjNB5R7biQ8LPTU9quW7xarbi8vCTLMuK9AVo7L6ExXfBrd5LduByUlFgpu3wi1yFu&#10;m5a8KEjXKev1eutFuXF8k8PDKHrPOAAAIABJREFUa3zwwQcMBgPCSPHZZ5+6DmGvh/XdQcYFKYeg&#10;JEmSEFjY2d1hMOizXq8oSrtVLOu6YlW4AqZp6m4Kz+XzNI1TgTaTebJ7nUqpLpfQdZJFtUQrTeg7&#10;Jaapu86i35E4rWIw6BMJzWw+w/d9CpV32Yfu3vYHA/qjCM/3UIEr4ooWmrpGaU0gBHmWurwf3+VD&#10;JlGP8XjMYejG5lI/ZJ2meGXJet2QZTlxnCC0dqjnsiJJXPcVIIpidKfSZVnKNHe4/IEfuffRqak6&#10;CjraWogxrssdxwntumKa5zS9AKWaV91Wa53S1Kl1AFVVcuPWHV5//XVUq0izlKOxy57bXBuvkMPP&#10;u667hY5O6tOajNVqRZ4XjMdjtJLs7u1SlQ473+sl+EHgoBW+h+mUH6Xc0rR5LWVZUlUVVReGvjlc&#10;Z1kOnTIYxzGHh33MrsE0lYuIMHB2fkZd1C6PbJVweHhIENwmy3OaPKc1LWHXAV8s5g7wESQunBp3&#10;oIyTmOFwiGh9ptMpWVGzXq+pa+VImbrd4uFdh/2VziD+v1ubfTU+J3DdbYHpkPJsvT8b4mIYhgjl&#10;Or4H+wfUdc3J6SWVLekliYsEYKNQmq0auk5T9nfHLJdLdKcEpamjqw56MdZaiqrYKmdunLZAKsVg&#10;MGQxnxMEiSNe9h3C/fbtW6RpRr/vxhqDIOD69Rv83u/9HmEYEscxu7u77O7ts1gsePHyJVmWusyt&#10;9Xrr9V3N58xmc27fusl0NuXGjWPKsuT4+JiLiwviOOH73/8++3t7iM5HPZ87/PvJ6Sm1rbl16xYg&#10;Onqny7n8hW9/mz/5kz8BAVdXVxzsHzCZTLi4vGAwHDCdTlFKUaxTqtpl2e3t7iK9NYvlkh0/4unT&#10;pxweXqOua3704x87Iup6RZZljIYD7r/9Nv/0+/+Yv/i973Hcve6PP/qI84sLPvzwQ1arFcuViy44&#10;v7jg/PyMrCg4PDxktV7zxhtv8OTRY6bTKc+ePXWKn1Y8fvSIPM/Y2dlhMOzzzW9+k+nUqZVFnhHH&#10;MY8ePyKJY4qiYDqb4nVqf1PX+L5rwjSNC0L3fQ/lBcwXc8a9IVEUcXJy6pphvcSNV7ZqO37qPHBu&#10;DDOJYzdh0NRuzYvd+u/7PiCoq1dUT6cKmq7Ye2WNE8L9mkDQbveKjXfRqVuqU9WNbF+p31p3zSWJ&#10;kBZhXZbPJr8NAW3ROipq53GXXS5tVZaURYFW0oFlWucppIt+MbbzQDcGIyWSVyOim2ikjYKy8c3L&#10;ruBqmoayKmhqRY1x+6HB7dl155cU7udXZemIpEK88hk2DZiym4aQNHVDU6Yu0qjK3bi6dWq/ku4c&#10;UCnnhavqirZpaI10xflmrRBfyXzEgnD3QyvlPGodQXmzJrnXKLaeyrIsadqWIPA7kqxPGLqYIpe5&#10;2vlJuwad1gpj9Ksc4i5rcDqdMV/M2d3RHBwcoD2P5XLp1sosozWGqippGk0YOqJ627YUTdCN/Pro&#10;UlMsCs7Pzxn3h7Rty3g85v79t13O6FdyGvPM5R9G2myzlF2DIkfKksF4RFWVXM5POhr3iVPid9w5&#10;Iy8yev0+MtwnCEP6g45/oI5BwKA/6BRYyd27d3n3nXfRnsbmLjPRtI7REChHDW+b7tnx9Fb9/mps&#10;iKc9wsCwmM+p65rxaMx3v/td3n/zl9x+16ptE6VpXbySs9LaLZ3aGENTVZi2pfHcxNHNmzf51V/5&#10;Ff7R//UPqaolvnbWkTdefx0QPH3yhM8//5y0WDpa/dUZ6/WaVe47BdEfEscxd+/c5fj4Jk/FEyZX&#10;V7z55ptcTi6hTjk+PkaxZJ26NTMMQ/zGKcPYjqwuHIug1+txenrJgwcP+Ff/6gesq4br169jbMKd&#10;O3d4mj9Da03PayhLN2JdViVBV4qEQUgQ+CzrirvfHthHP1p+XRj+G76+Lgp/Ttf/9n/8T7ZtW/zI&#10;FSGlyVEomtb9czgYuo26CwZvBIimpm5qp5oFCX6QUC8WDsyhFL1kwI2j6xhjePH0OXma02QZi+mM&#10;6mJKGIWYnkYgKdsG6XvU6xXzqwWe0uSl62IWZYH2Y4fV36g/UjqSnHQwAitapAKEoWkq1tmKxWJG&#10;lqcYa11Addty7/U32BmP0TrA8yI8L3Tev0GPeDAgr3Na64AARZHhCUuvH6ONxQs0eV3QYDqQgcvc&#10;Wy+WBNqNe9imwkiL9j2CNgTpCooWN2oZ+M6Y3YsjfK1JwoCD/V2G7Rrf1zRYamOw0o0SRtHQ4f5x&#10;xvlqOmW9XHK0c4DSIWXhPJ2fLV6QNxlh4uNpySrxGY5G+FbT5jmTunKRDqPEbYJxTFlWLrMt1Myz&#10;JavLC9J+Ql3XTKShCgzGrilSw57nusutbAi0pfIlUse0g5i1J4hDH9/TRK1P5HsUtqZcp5jaFb49&#10;7YrgvGlYr9YUWcp1PyAzDVfpiuH1Q+cVqh0YRXsefhDgRrwMRZl3Ib0ryqog8IY0TU2WZ844IzyE&#10;8BEqQEofhIvjwLixWKWcZ6nMW8qyRcmA0bBHEvVRWlEXBkzE7th55QIvBOPGxgQC27qxLwFdVqZE&#10;ehqFRzUwrJaPyYolUlYkPY1SNVW5YLlIwVr2xze4vn+Eb68RypeI1h365pMzBvGYtp7ieT5hEpPn&#10;GY3wqZoc27YE4YCicR4nCQihUEIQ6IggMNBIVkVKVVpMK5EE2FZ1Y2xyO87lYBEdqKLLm9gAOKzt&#10;PITUSCTWOkumsBqBR2taPKGp65a6binTiovzOZfnC6ZXU7SUNK27P1EUkq1rBv0+y9kUi6XIKxZY&#10;rnoRq/XKKS7GHVDnizmBBinAmJqybAiFA035niJOYlarBTduXOPhw6cd4l+TpSnDYQ+tYDm/IkkS&#10;hoMdri5P+ff/2m/w9NkzmqbF9z0ePPgZq9WKsqpZLpfMrq7o9Xrcvn2bxWLhRn2l5Gp61Y2ArymK&#10;nOtHh9y+fZvRcMgv/dIvYo3h5cuX9Hs9lgsXxHzv7l3m6YI333yThw8fEQQht2/dZrlakuclvaRP&#10;FMeEUcxPfvIx9+7dQ2uXRzgejxiOdojDmM8+/ZS8qjnY38cY6PcHHBwe8tGPP8ILQnb39inznI8/&#10;/gnvv/cOXhDw+Rdf8OLlC+7dvccnP/2Ei7Nz3nrrLa4mV0SBCy5P12vefecdXrx4Qa/Xo5ckpHnG&#10;aDTC8zTLxWIb3eF5PnVdEUUhUrm8y6dPnxIEHgcHByRJxGRyxY3rR0xnM2ctWC6xpqVtajANRZF3&#10;HmIX4VCWJVJryqpGd2AW07R4ShOGAUpJloulW0/baDv6LaVESec/LPMKJTTrZcV6mRL3BMIqwjDC&#10;WIunxXZN3kQWuSKseVUQSvGqgVQ3r0aqnWGPtjUIzFY1b9uWpitOpZRuTLKDcW3G1OmaRqZydFOj&#10;NEpJhNIY21LVFXmR42kXOdBuopSE6LxZ3QYsOhXRtE6FM27yIc/XrNdLpxTaTpET3Yhp01DVNVK2&#10;KLrxV+viNExXIMruDzDWRd04NVM7370xtLYGDBVXVE3lRlLrCtk1aBvr/imaxkVzKAd8qRtBYyzW&#10;eN3a8RU40Pa9vSpiRdeUcp+Py/kFd/+btiHNMowxTllvGpKkTxRFzj7gB9RVQ9uYrmHlxgOdiujh&#10;aUlbuZFhKdZUxZpl+oR1tmQ8ukYYSKT1KNY1y9maIq2RnkAYTRLscO3wkNDv4asWTw7wlUcUjBA2&#10;xOaCbF2jjaFIJdLuEvnXsTbGtg3QAg0oixUtjZUoKzG2hyUAJRFKoRNIFxlny5+4mIxqDhJq+RpS&#10;a/bkW9zYucEwuEcUx/R67nvSGKjKCpO6HFg/VQy9Hjqt6fV8AtXDGMMylA70YmpaWyNVp+S2oKVC&#10;6j7rrAbt8iwLkZELQXywT1yW0HjEyTVQMcvVHB0rrPaR0ictSnToIm6M8F39rySmaahrQ2UMyhNM&#10;VnP82Gf/5g1Uz8VljQYxy+WKG6/f5/nlnC9/9jlnZ2fsHezh9a6TnaesipamcX5qpTz6/SG3b9+j&#10;Pxhw2ZsjZ2uuXT/k8PCQi5fPePD55+yNY9brNV8+fkwYJ+jJFTK/QirhSMmNYrHM+eREcVVoLp43&#10;6H/9CKkkt9+vqH3NIjPIpqEqCla+pjEKzxqyqmTQxvjKg6pyk2rFHNuuuf9h3372+6uvC8N/g9fX&#10;ReHP4fpf/+H/YH3pqGORF2Gx5LkLrxXS6xQTQ5o6iIgQgigKSFO3Afu+z3AwIEli5pdLqrYFPHo9&#10;N5s/m804mUyYTCbI1s2th8rBOxbzBcYY/MEBSiniQ8/liWmPxWLJoL9kMBhs/QsbOqE7cEhEI7a/&#10;JjqFaAM5KMoSIZzSt1rUhEHIYDBAKsXV1RXGGB4/fvyVPCgFNVuymuuuOfJetVp3uXFOacJ3VELV&#10;+f2SJMYYS92BPTxP0zSeG3mVkiCMUUoThg5eEoYRGxJeL0mcyto2lFnhOuF+jOf5TiX0fCIZYIFe&#10;zwFgYt12lMc5eV6wWCxomwZDSlGWXM1c56433KM/GDBUXXCwdZ9XHIY0TeviN5oWoQSLxYIC436/&#10;qQjCEBLf+VqEG/3xwhCtNGXlDhCFdqM+tm1JkpjR4T69Xo+Xp6dMJlcoYnb3dhkMBs6ThiTXjiYY&#10;hhHEFUmSoJTzXhrrDltBN4qcFwXL5Qp5csr+/h7PXzzHWMN3v/Wr7O7uudHLut4qdr7ffvWctaUR&#10;tk3ZjeM4xVWKliiKCTrKGcailHTE16r6M8/Hxmu0KaoELndt8/cGmGBMy3AYUtc1o+Gwyz1a0TQ1&#10;+3t7xElCJPpcu3bIqDckyzO+fDhxXgjf4OEOmFVVo7vPK6+zbRNk81raxmVdLhZzhlG7jSKoyso9&#10;F1LSNB1VtDu8SrkhCJo/o8ZiXhE/XZUovvrGncLYHeg25N4wDDHWgSry3I3VVXWFNYa6rl32GIKd&#10;8Q7ZygErWuNgH/MOwDIYDFgsFvQODri4uKBpG+I4xvd86qqm7g7tq9WKpm0IwxHn5+fEnWLkeR6/&#10;+Zu/yY9+9MfcvHmTIs8ZdaTR8/MLlHKAo88+e0AQhFxcuHFJY513JYoSmromTVOyLOXG0THGGj74&#10;4Bf43d/9fwj9YQdq8RgOR/R6Pd577z1OT04IQ0c3tdaSpRlnZ+cMBgP+6I/+qPOuOkrz8c1jvvji&#10;CyaTCUpJPvjgP+Ls7NQ9B4GjRvq+z9XVhNVsTlEUXFxeubHmxjIejzg9PWV3b5f5fO78r53ydnJy&#10;Qrpec/v2bZIk4eTlM+qqJo4jPvroI4oi5/mLCd/5zne4e/ceH330EXmR0x/0efDgAa/dvcNkMmFn&#10;Z5fBcMC777zrvLFXEy4uLri6mrBerxmPhm5Cot8njiMuL86p65rLy0uSJCFtW2YzBw8bDAZk6Zqm&#10;qd2z3K3XZVmitY/yFaPhiFu3bjGdryjKYpsHF8Vu8mCjJNWNpSorrK3cmGkb0BqD7YrFpBe57LPR&#10;sPOYuSe+bpyCZUzrfLdVAYjtM6x1p/i3hmbjE7SmA+HUnYonoG0wRlK1DW3TbJ+/zXtynvYu39Na&#10;9/23Fq0tQnjYLuzddD5HUNtJFjdh0vnyhN2uK85f2HQZsk4dXK3XzBcL97y6h3Y78tp0vkMpBYjN&#10;M2yQCPecQ/e8O3+ky6e0W1UO5ZpLCLH9WQ5I06A6VU5tij1cDqMVZru+uiaVxFrZ5e91a0WnzG7H&#10;1bslxZjO99i2VFXjwGKNUwerxhWJ69Xa3YvewP1uY7vPsqO0dpMam3WyriqMNWgZUdUVZVM4L2sQ&#10;MOg7kFNZlkhZYqw7I2y+B1pr+smQ/f0D6jp3ucpRtG0AGGtdRIanqbN2+/42iqVU0pFUPQ9ZSoy1&#10;3echkTJwo/SeyyP0tCOKl2XHDNAa/yteydu3brN/sI+s+t3n0HQqn0JpzcXFJS9fnjg1MAjI8wzP&#10;00jRNTeU+1zT9Zq2bRn1I7cGtgYlpftWbD7rpuH/Ze9NfiXJsvS+3702m7n5+MaIF5mREVmVWVWs&#10;Lgk9SA2STTYh7cSl/glpz60AAgSkjQByoY0AQVpoIVCANlqJLVGkmqyugVXdXRmRlZ0xZGREvHiT&#10;z26z2b1aHHOPLHLb1au0RCAyE+899+fudu8953zf76tMze3tzWEqW3fw9POn5AtFmg45HnxEUeT4&#10;vlBujRHAzH4CJ9NexMfYNOw2G3zP4/b2lmdffkkUyjnSdV3Ozs4oq4rPPntC4Cp+7/d+H0vHYrFk&#10;eHN1gJUFQYAyLnHv22z7HOM9u+D8/JxxEvL06VN+/vOfE8eRfKb3DXprqauGylY0VpRP2+2Wrmtx&#10;gOEw5c3bt5RlxTore8bCHgAkdGCtZfK9VycUxZaub1ZYaxkMBvzn/+WF/Rf//PNvC8O/oevbovBv&#10;+Prf/8//WfaaThY0P/BpG9kIrTEsFnNurq5Zzm/lcBaEHB8dc7NavDfCZxn3xie4OiSJRkShYfjw&#10;PlhLvivZbXJcLUXi5auvMZ0hTUbUdY3vxiRJTBsNZDG1Rm7G7VYoXa6maatDyK/ppzX7zRjAURqj&#10;5fkaW1PXmcgp2oow8NltLUVeMB6NWc7X/OhHP+L8/IwsyxjEY5JoxNXimsjY/gCt8RwHR/vYrmK9&#10;3lAXOel4KF4Y38O6Do7nU+xyHNdla1cMRyOWuw1tI2H3SkPVVLiui3KFKOcHHrOjI6GmulA2BVmW&#10;EXsBXjzgtltR1DWe46EcH1cFOMrHUYIlD9OAIi9wvIbIgql2rJdrAh1gPZ/QS6izhraw7JYFx9OU&#10;yWRCZ2RzULbHpReGgZfiD13yPGdXrBiMRpg4oLGGyJWJwTrLGHsuN3ORrE78gE22Y7PbSp7kdk3X&#10;dgyNJV+vOIpDUt+n6hqCQYRyPLqmw9aGuqlwwhClHY4nMxyryJqacJjSdaDQmE4RRQmq1VRVhzVb&#10;9FA8cvmuJHBdtusteb7DczVpGpPnW5pWgfZB+SjlUZatgFesS912aOWgXA9rPMJgSBQMaJsW4wgq&#10;PQgMSTLEWiOd6X5DUv0m6nm+FJedBHO72sdzFJ3TUXgVE+f76IFit86oqoqTUc0nn37Ky69+yt3d&#10;HZvVimE6oCyFbror35JlO9xoQ2UaQue7dFZEYJ7v01YFTWdw/YDWCKRCaY0DglhXPl1r2W0aBmnA&#10;cDBj061FzmUsjpZDT9Pj/el9Pooe1d+J3EwrmejQysHUaiNTReX2ni6NtW4vyjZoLdNCR0VE4Zjp&#10;LJSwayqsUmS7HX4fdL7drCnLgtFoxLbKyfMcz9UcHx/z5vXm0GwaDBI26yUKg1aGMJRw+c16xb37&#10;H+B7DkoZ0kFCnlf88Ic/YDRKaZqK8/NTsmxLvtsxTBMWiyWvv/6KxeKO7WbLdpcxHKbkWSGRCYsF&#10;jx49QmnNxcUDvvrqK+6d3yMZDBgO0z7uImU6GaOU4sc//jP+8A//kMlkzBdffMHTJ09JkoQPP/iQ&#10;ly9f8uCDD7m9vUOhSOKEyWTKYrFgvd5iOkPeTz7SdMqf/um/Eems53P//j3CeMD06Jg8y5hMj+gs&#10;+HEq8jYrUTejyYzb21t+50c/4umTJ0xmM26ub7idzzFY3rx9QxTFOBh++Ds/ZH57RzJKxEflefyr&#10;f/X/8tGjR7z86gXz+YLvff97PHz4IZeXb+m6juV6xXg0oiwqptMpVVVSFAXHx8f8rb/1t3jy2a+4&#10;GF/w5LNf9TLcIx4/esT1zZVED/UTpWy3YRN4bDdyCPNcr4+2MURRzGgyPewXl2/foT2/j5VJCL1A&#10;/GaOIzmFnUzE5KBn0MYQ+IFMPIDFYsXvpOcURYGnPfwwYF+quI0jEQONxfek0VlXFRbTT5psL5eW&#10;KAvlKHSrZW1Es5d1dp3Bmo6298vtYb1CmPzGtLC3CSgEfiGNPtsXiNI03INuDpEbh4pJoiz2sDJr&#10;LcoR4ndrWuqqpqwKmram7RqUtuK93DdAHdWDXmSqGUYhYRTguA512VCWJQqhpHqeL4deRHKprEDV&#10;OnJc49JokZdqNyDwAnQnP9O0QvtWtgbPxaDoOnA8H9+A14Y4jsFU6iDtxKjD40njTB0+C8ZK8ek4&#10;UuzkZUHbdXihZAmjApF/rnZUjUTyZLmWAkEp2l7uWpQrtpmlMxme74ORwPKsFTmiIScZevi+RmlD&#10;4IcEfojGx7QKN4w5Pz9nNnko0+TWw1OaQSCf567V0FY4OsBRLkWzwxiHtnEwnYdWHnUjU8Io8ihz&#10;iWLAKkzXgJHoCU+PCNwIbRLSKOFo9EPW6zWjRF6fNHggYChPsSpLEq9E+w6tGtJ0hs695tXlK754&#10;/iVd24q3dhSxtV9TZB6pY5jNZngK6qalse94c/mGfDri/r37tPWQyI0odh2eF1J0GwG/dTv+6sVT&#10;7pYlrjsk9kJ0I6R50xry0zmT8YS6znBdD9O5hFFEURUy+XQ7aBqUm1PUS4rmhnebDZe313z57Es8&#10;zxAEPsPhQKAyWcnx0SkXp/fFM65dRoP7BN4R86v/i6KtSJIxo2HKvYsLHC8gKyrwAoqm46vLr3jw&#10;+IIoCbj4+CE3yxt+8pM/Y728ARSb7RVNV9EqocUWOJKF6gzItcPA81iYIeHE4XLRkKYRH33wMW37&#10;jMVyQWE1RrnSPPY8Qu0yGo+5elvgGEWZFYzHgcio24If/fGx/Yt/efttYfg3cH1bFP4NXv/8//gf&#10;Dv08z5Vi0HS9bKFpuJvPWS1vAZlQrddrqrqiKHK6Trpxbl2R5TlffvklH3/8MYMoJBkMOH/4kLIq&#10;effmktV6JZOGMOR73/seu92WtNN0psMPrWQA+iFJnBC6fTe3bXFdyURr2oasX3S1FoQ29N4KpQ4y&#10;OaNlM3cch/F4BMB2W6IdyQP89NNPuX//PuPxmKOjI8bjMZvtd1gsFrydv8ZaDlMIpSSwuKsK8cA1&#10;DePxBN/3KfJCutVxTNm2kgUUpmy3W7abjUh6Ojk47DuSWbVD1ZrQlYOEMYbVcoXd7GTSFfi4nksc&#10;JyJ30vtOuyDcPe1RlRVVU8nhve8U+75P4AcM3H2nW2SOUSSevrIsqarqQHkTOZGL6lqMteJzc1zG&#10;Uc1ut0UNh2it2TQlm+1GiK9Y7EImWtNPPuXDhw9Zla0YsUcjtjuRvgrxUA5lndl7fFSfK7hEa81W&#10;b+i6jiAdst5sKIpc5Mq9Z8QYg+u4jMdjgjDEcRzxynXm4AkCyPOcxXJJ7Iyo6qo/7PXSyB6UYm1P&#10;hkUOUp5FSJ2ug6Og86VAVlqR5bueANqj+c37iaPrCnkNLV1w8QKZfgon0Sdu5+I6DulQ42QOw9GI&#10;8XjE6emp5E4qoZn5Wjx11lZCtXQrhkPpirOXch4eeX+JL0MmduYwKdjn+QV+QFbXPUHREcR83xne&#10;P8fONL0Pt/uN18piwbz3uh76+/aAGvyNx7NG/jvLczbbDctF1pMC5bNoupb1Zk3oe5ycnmK6hm1P&#10;FJYsrIKbm2ustUKtfPtWoFH91DUMQ+rtFqzAKO7u5pycnPLJp7+D6QxxMhQa7mzCzfU1d3fX+L7P&#10;kydPxTvcNHz06CPu7ubire09bh98IIevoqz7313x9MkTTs/O2G63PHv2nO9///vEcczr16+Z393I&#10;JNr3+clPfoLniXLg/Pyc5y+e89Of/Yy7uzuWvXepWohveLv7Gs/1aNuGy3fv6LqOxWIh71NPAN1s&#10;Nn2hmvHVy5eMxmNOZ0e8ePmC+XKN57rMTs4oy/Kw7j5/9gzf95lNZ2ilGSQRv/rLS45msiaV2ZYv&#10;v/yS8XDI9fU1z54/J44iiV159TVJMmC33fH69WvquiYdyX1elSVroGsNd3d3hGFAmqZUZcnLly/x&#10;fZ/vf+/7RGHA3d0druvw7upK5PVFyfd/8APevHmDUoo8zynKQj4re1m/tXRtS5ZlDNMhnYHxeEzd&#10;GvFOape2kUxI63mMBgOybIdyfJmI5EL3bZuWaBoRhpblcom1VryN/dq2p1JWVUVZVjSNTIaslWaK&#10;fNLfUzP3n2eltMhke+UHrRCtzd67frgF7GHKhwLdy2BF8qx6v2PbT7BquU+iCD/wGQwG0txsGuq6&#10;FI9WX/DKc7QHL6PdT+fZe+ffZyceLrX/673n13Gdg5f6IL11HJQ1KK36tdjB7ZUEXSPFmerXCasE&#10;juP0xG2nk9cTJc+zrevec+kCCh9fFCad6mWi/SS2z3L1XI+6rvsC0D1M2fYFsuyxiraVYnYwHKOV&#10;oigL8iwHoK6bfn0W36FkHcpaX5YusBZPsuuilewfjVOIJ65/LZqmIc8z6nLTN/8CptMpSeofFCpt&#10;27/GSsk6C1izf/P3k+DmkGu570o7roOq+6ZhbwtRDj2wDolIoUQpRRxohumQ+/fvS76uI+974CVC&#10;2Cxr8W4b2Q/G6Yibmxt+9u9+wpMnTyiaSuTuHzxkOp0Q+Zbdbsdys6QoCoYnM7FZlCWbzZoo8Oh6&#10;b/ZqtSIKT9nnf2Iti8WCxWJBEIr3+eHpd4jCCNpeEeJ6fR6tvI84fc6y4+J50iSU17el61q++uor&#10;trsduJqL+xcMZ2MZLvTe7elkKutNXaO0ZpyO0Eqz2WWkwyFDT/Pw4UPOzs5EyWMFZPfrzz/n8t0l&#10;/+JP/gWXl2/57uPHxFFEHMd8+OFDfnF7ydXVlUxvEaZA209sUQphWcmE2nE0jz7+mCgWj+rs6Ij5&#10;eiFNgbqlBPz+vZ3NZgcKeVEUeB49fdztczZd/qN/cGr//P+5/rYw/C1f3xaFf0PX//q//TO71+Vb&#10;oKGhNjV1UYp6pmspi5yqLIijiGKzZLNaUtYVq8WCbVWSDlMJQG07xt6As6MThq0mjmPOT8+oqpKr&#10;N5eEQciDD84B8JRmsVxhXZ/Z7Bg3lsOor2RROJ1NKIqCz7ZblosF2TbHYnG8CN8PiKIE8NBCxThs&#10;NqbLJQg9F59PEPhgGlRn8B2H1nH4/iff47sff4/ZbMYgHFGWJZP0hNnwlMl4RlXXJIGP4zqU2Zqm&#10;qrGmI/RCdKpQjkNjQXkgpVevAAAgAElEQVQenh9h+8mWo32aqqLqDGUh8k9TSzSDF0lhk0Ye2S6j&#10;7DrxYwYeTV2xq0u01kwHI+kmOxbXC1A6wvU8XBVgO03bWDwnRPsepq64urvi7vaOi1HAYJBys81I&#10;ogRDQpFXeCWUWcNqnjGIxgQ98KVHpGLaDtMZHBwi38e3Dm1VE+FidcAQqFuPOI5xjAN+StZkvPn6&#10;kigc8J0PHvHu6h2tDjiJUvymRDcNURRjO8MgHaAdhYMnh76qYDgcUtYiEwpwUUbhhRFxkhBGQ5qm&#10;xbPgORGRlxCHljKzuCRkZUEcR3xw8SGPH3/Mo/uPcR1FUayxphLMggKr5HMhofUiDVNKSwfXguqX&#10;GJFSOVjlYNsG5TYYVdLhkZclbdP10REBIKQ6xNEH7CXL8jie66GbHVq7OBiqYo4LuCjGyRnDKGez&#10;2dAEHh88+oD5fAE4VHWEVad0XYBrRezVa74wSv7sgS9qL0dTlpYOZeTQp7WH5w5psxzTgetKLEdn&#10;e/qf/NIHmSt7jxDfAEKYfdEJFokisUaokdZKoDR00L+WnhdQFRZHRQRhx3gyYWUWKAVJHIs/qmvZ&#10;rKQZdHx0xO3NFevVmtl0hOd5nBwfcXd3yx/8we/z2ZMnZCtZbwbpQDZ3Rw51Rb7j3vkpgyQhzzPK&#10;Iufu9pZfP33CeDKmKHZ9cewwm814+vQpX7/6mtnsiNnsiOn0SKIdopg0HXF984IkSXjy2Wf4QcDN&#10;zZ1EBrgeb96+IwwD6qZjl825ur5lNErxAoeb2zsW8zm+51FWNbssJ4xi8iynMxJ34XkeRVEyHo9R&#10;PWjE8+SAde/+BWDpzI7NZsfV9Q1V3bDebEE7rJMdV1c3uH5IXlTUVyLTrPvDZRjJQeaLL/+Kru3Q&#10;yrDNMoJAIiGCMGCXZeRFweXlJckgZjFf8NGjj3j+/DmDdMBqs6I1osQY6jG311e4vk8YRwd5pEh2&#10;dxRF1kuHLT/+sx+DNfiBFLV//Md/zIvnz9BaUxQFm+2WyBeIVdPUBPsCC6FOojWu6zE7Psb3Q9qu&#10;Y7USH2cQCszleDIjyzOCwGWzaWjbWqi0fVSQ57pku4xkENLWDaY1dE1HlmdgoOoa2h4S0bYNbdtn&#10;Yzqq99H1EzZEIW1Ndyi+tNJo5SDZiN1BivrNBondT/K0wrHy9UrJbQEGpftw+n4Cz8ET6eL0DQHd&#10;S5pNBa01GPt+UmjZT9l6CrCm9+aJ1/A/uPriEbVvkLooXLnde5uk4yjxVANdZw/gENMhUsuqEqGp&#10;9VH2BM91CfxUIiusSB07taTrWjSL/nE7rG1BOaBdtHLpFCidEEYRaTqQKCmt2Ww2h8gVeR0VGgft&#10;ODiuDwoCF8bTGWf3PkErRZ5nbDYbuq7qi1jbh70byqLAbkTZ0dqSvKoxhaxnjtOvZ27byyQHdNYh&#10;rwVWpexS7CA2JI5iQt/HdiFF3lEWLU0DpnHQjOS97yy2deV3tQ6eb/B8g7EVlvoAu0FrPD+ATpgL&#10;OFIEVmZL1dRo26CcGLtLiKKI0JswTkNKc01ZlDTmJcu1wpGhNlWzRkUz3Fpzs3rNX736GbtmhRf5&#10;BEOX9CjBT13abkml1gTBDBW5LBZfE0YhTTenqG64W+UE7zqKbUJnDOdnQibWoTTw8uwOz6358MF3&#10;GI/H3Bt9gO/7rBe3RFFIXa/BejjugK5r8f2JyMJDn6ouqCsB9tzevGQxn/PVs6copXj06Xe5uHhM&#10;q+DJkyfc3t6x2WzxreZoNmMSjxlEAwJHMlAd43Nx+iHD4wlnZ2eMJqKI2q6Fjnu7WHK3WLLe3fD5&#10;s8+YTWaEQcjf/sO/y6PvfJdnX3/Or189Y9OIjcLzfWzn4BQlUKONxdeGwA148eUXwsFoOrTn8OTX&#10;z3h3cyOwKmvoGoN1aqIw4nd/53eJ45iftYqf/vSnOC44nitAQ0D1lOTf/c9m9t/9ybdxFb/N69ui&#10;8G/g+p/+l39i953I/UyiqiqZAla5TOe6gjzPWa1WlIWQyFzHZTKJWa/X5IXksblxxDBNGbgJWmvx&#10;u8UxbdfSth15IZ07yQZL8B3JN5tGKYPBAG8cygTBKo6OZozSwSH7aHU3Z73eUtc1j77zPYZDRFrY&#10;69k5dHulI5jlOXd3d+RZRhSHkktnhCo6iFLOzs45Ozs/eKOqqgJrSVMxtdd1TRAGKKXIOom/cD3J&#10;+4udiGyXSX6bUpjOUNW1mPdDkdDtDyJt25Jtt/0mpQ8Zd8ZKAH2e5YSBR93URI7LdDqF8ZiqqgkV&#10;BIByxKitK314k4RGVwIcKJCT3kdVz2smkwnKSYiyDIMP2N6/FLzXzPcdPktH3R9gRPYjnlFnuxVv&#10;oeMQRhH3791HacXyrXRob67fkQ6H/OHf/gTf97lcrCWw3EgRpVDkRdF3haXwy/KMQTQgiWOcTqib&#10;VVXJJtlnKda1FCZpOCQMQ0I3wPU8RqOCNE2p21YC1B2Xo6MZ3/nOdzg/P6feNqxWq9/w/RljD4cE&#10;Y/a5fO8lWpIv5eAHDsrK17S6EDqudiWqozUEgfTiq6rG66VoBwlZfyneNybCMKTRLUrBdDo9UGyP&#10;jo4IQwE4BUHY0y9lwmixbHc7guEe9PJ+Trjv+svD7R/Tvj+kKoW1MgXZTw2kEH6fz9h27W9QDgUb&#10;rw5/xEO4P/zyjUf/xrRSge8Hh+mKMZab21vpkLseZU9yFS9dIYd7T/IoFfEhOy5JEtartVBgu5bd&#10;LuPq6qonDfpUVYXne7iuQ7en3fXT7OfPnlGWJSCTpaPjI87OznBdxS9+8Qu00lRVxR/90d/j8vKS&#10;IAi5ur4mDCOurq84Ojrhyy+/ZLFYHqYPSZIwny/E4xzFbDYbdjt1yEGL4ojj4yOU0sznc+7du8fr&#10;V19juo7f+73f40/+5E+YjCe8evWK8XhMnuckiRzC2q4l8iKy3a7PC90dPvdxHLNebw5yu9ubW5qi&#10;pGkaFqs1Jycn731RQ5mMbjdbHNch34nHpalytHa4vr7G833evf6K0XjMhx98wOs3r5mMxsznc5nu&#10;9eTF6WRKlCTkRd7ntMF0MmG5WDKIBwevlO97lKXi+voap58yHR1Nubi4YD6/5Vd/+ZdsdxvyPJMC&#10;0HUxpu69W+LL3Xu7FaJ0aNqW5WKBdjyU1pjOkg5TylLoluv1mtV6hW2jw1S5rur+vn1P403TVPIh&#10;N+sDeXm73dLY9gCY2U+khHoq96zneag+5mAvIT0UhX1DZP+x/w8m9Uq+x/RTO5nCvfev73MFpQiV&#10;JlEQhLie1wPLCmnUmI5vTiq/eY+b3kuI7j2LBx+kOhSHhwWnb0zt/6GvD01PFJX1oesLSgtdS9fI&#10;ute10oSty7Inckux7OuOwPcJo5AkjgVSozVltxEachDQdi1NKzaOtpN1Z+8BjQcR4/GE6VTyhUFU&#10;N53p2PUZk/uJpd2TZYE4iTk+Pub05AStNVm2w/d92qYUYrbf5+r6Tg+oks+K66reT1710RO9TzAM&#10;pAmo5H3SxhfZaWUOqg6tNG3bst1ucZT4QYV6K3Ef4hv8Bu1V74nWmrppDm9DZ8yBJF737+eefq0d&#10;B0cLaGnfINnutjRUBIFP27i0nVBDLZau/6y7yfGBZ9A08loPhynWlXxXz/MkD7UrwcpUT2unp7Oa&#10;AxX79uaW+d2c3Vr2WN8fE4QBbbNluVyKj7ttGQwGTMYTTGfYbNaUZYnrenh7PoM1NG1LuV6Liir0&#10;ubu74+uvP2cxn/Pu8ktWy6V4G4Es22GtyNq/+OILdruMOE74y7/4Cx4/fswgGDEeT2gaAed0XcdH&#10;Hz1kfDrrp8cNdSM+4ul0ygcfPODu7halhR5eFCWr5Yq2bRmNRqTDoaw/peQLJ2na03Q9mqbG6Zuj&#10;gRewXq95+uQpf/7LP0c5mryQaDFrwTi6P7t1aMdhOp1yfHzMr3/9OZvNjngszdO6qrDWUFVCZNW6&#10;5Yd/NLS/+tffUkl/W9e3ReFv+frv/9k/siiFVbrvMvZ4a9vQmoayzvtMox2X797w+qvnBGHAZCgB&#10;rvdm9/Acl6yuSKIIJ4oIg5DzeEBT7ti2Odl2yXbxhq7ruL17h1aaoikYR2PaqiFKIy4efICjHdaJ&#10;QxiGfDw7A6UwdUFbVoSuS+t7zJuapq7IdlviKDzIYkzf6d2DMTQNXbWjLjaYtsbBw3cUfhDhuh4O&#10;E3arLdvlFj3SOLFHoCNU5zJJj/DdiNBvGAQDjLUU2scqH88XE3JlGvKiIkgS3CAiy0oCHIZpgjGW&#10;ZJCy2WxwYk3kD6BWmFaRZZK7Ns8yurbFDxR6viZzxECtR2MuxjOysqMrG1QSoZWisw5KOXhOSBRE&#10;2KZHQNOKTHEyxgkDBmnAarVEhQ6lramLHYVpSKYnjEZD0APcQUJpoDUGjfg5LB15V9M1FbrWhKZk&#10;2eS0NzdcXV1DNBZ4TuNgrGHXwGKd0yjNXVHx+bNnxEnM2dExX375JWa3JfJcVGdYbXfsTElTNwz8&#10;AbHjc5SOibSPchy6uqPNK7QX4scBm+2WsnZI0wFJOCKNUzykKA5dOTSGvsElx3cCil3NerngaDrG&#10;0aCo6WwFusXS0NkST4UoLQu5VRbX6yEL7EEIVrr6ncRIzNdv2BY3JPFIgAP+EO1KVlmgFbaTKeH7&#10;iAVzkHpaa3CaGUP/hIaCItLMjiZ4jkvZwnQwwHHest1s+auv/h3PXz3Hap/j42McZ4L15BCoET/R&#10;vtOvtYAi0IDupT9aozoLuvf3tB51I3IWrXQvfeuw1kFpeb6SUbiXjMoPl+mIHHT2OW39UedwX8kz&#10;8tDIpKVpJaS+6zo2qxzXiYhjy2q16uMwhFoZ+BPKMmezXqO1JU2HhA/6aIdoQp5lki3mudze3jKd&#10;zRimA1arNUWRE0YRTdtRNRVVWXF5+Zbb2y1nZ6c0TctmsyYMfbLdjuPjKY8fPSLLS87P73N+fo9f&#10;/PLPyTOBqiRJStdZttuMzXZL1xnK8hbPDXj9+pJhOmS72zGeJVAUdF2L6we4uCTJgLfvrinLkvvn&#10;Z3QGsqIkKyv+5P/+l1zf3lGWDUVVM/XGAAd0vlZSHOV5KSH2my1JkgiB0/Opm4qmFhiC63m0rcHz&#10;Az65+JC6qXl3c0cUxaw3G9LhiPlizmK5ZLWc03UdF/fORBZVN7x8+RXWVIyUwCLKqmSb7RhPxmRF&#10;LvI/05EOUtAifQ78ED/w0a5DXuZUhXifs0wagXvp+x7klGUZr77+GoVMbk5OjlguV2w3d5JTaCWi&#10;KIpjtFb9gbbD8zVJElJWDZ2xBKGEom82a0ajkcCGBinbfInrKMoyZzAYiHy+a4jjlN1OpoXT6YRB&#10;koC1bNYbAWklKVVV4fgu+wgJkUJ3NE0tPthe0mjr+v0kTylp6PW/YxXFxHGMcSSHtzUSa6StASPA&#10;KtvLDPeNISlyBKJkkWB7+iJT4hdkclc3Ld0u69ULpm/a7HP8ZH3CapSy/Z5seyCKwNiUfp/5t79U&#10;PyWUPECFVkHvFxYvJqYVkmkrknwZbzToXlLftlVf4BqRlNcVnu/K9FKLmqS1mrKFsuoIAkXTQtUY&#10;ms6i8PBdF+uNUUAyPuboaMZkMhE5LxalY8rKYowAqQTKtqe6yt+BVYRRQjyY9EWIQ1lb2kaagmHg&#10;EPiBANq0J7C3osH3BQRS1SXW7vADhyiKieJ7EmWhxBahVSyTu77oysuRANLqXJoOysXRYLoMeZkl&#10;3sIajTUuWtdo7eBHNeOpQxh3KLcU9ZKrMYVHnrdkZS4TbUReqJTB9TVeVOPHDjgFxXZL0ayxOqTj&#10;HdbZoNwbrDHE9gFd1xGrCYEd4lnN6eSIByePWCwWGMdC47Ka33HpOUwGI4JA9r9st8bqjCzLuHw3&#10;Z5c1VE0jkWKOx/jehzjpinmZ8fbtK25vb7m7ueXy3TvSQUQS/pDW5KxXa5IgoSoz/HhE03SUzRLT&#10;dYSjEOOUvL15zr/98b/lr774FXEUMxsPefzdC1Tns1wuubq6IwgSnr/+irKuaY1kRRdNwcuvX1KX&#10;DTiGi3sfoV0IIpcknQjlugHtd3hY0A6+43Jx/z5//stfUjUZUezS1h2Pv/MRHz3+mE2WcT2/Yp2v&#10;8aOUKB2RJNI8cmxLWRropDkwiEPqquZmfgsKGixhGKIDgdnRKIIwRjUlpuv4i19+zmh8yYuXt2gn&#10;obIlpVFUZYtTG6pC7kHPkYbE9/5oYj//18tvC8PfwvVtUfhbvP7xf/tf2d+YErCnSFk8Tw6WURzh&#10;uC5NU4gUp2tJvZTNekNZlZLDhwQOJ8kAHQZMJhPuz454/fo1N9cryQMrZSLgBUG/Uci0arfaAOJR&#10;dLTDvNlSFAU3NzeEUYRLx3qz4d3lO9brNcvN9uC5chxH/FuuQ2scdGdQtjt065TWogOPIk5OTuSw&#10;a2LyPOP2asWvf/1romAmm7+Rzq/v+0ynUz58+CG77Y7Q00IY7Q93YSjZikVW0TQN0WBAnCTUde8d&#10;sZIZ5ymPqq6IXMnNKrKc5XLJZpkRhgEqdGi7jrKSSVnaQwLi3js1ny/ZbraY0VAmVoF4ZoTUVoOo&#10;ZNCuID/2HrPtdst6vWFPaqwb6bQFfbdMu34PSgnk+6wckqwRD0rb6+2tlscrjC+5P8MUz/NYr1fk&#10;RcF6tWK+WOCplqurd6znCz759FN+8OkpR0dHrPMtaTqkrsWTk2ci+43HMScnJ/jaJ8t2VHofJ2IP&#10;U4XxaEzjyucpDCUnyrHy/OIkwVqLH3pMp1O++53HfO/73yNxxePU5jVZllH0dDDpmPdAiW8s0daC&#10;QbKslFaY1vQd84b1asXzF89ZrVeMhzNOTk6YTc/xPZ84GjEYDAi8+L3PjvfTQtX/HkEQ9OTMAs+T&#10;+JCmByqkwyFZc816s+Zq/pL1ek00GMtkPQwlb1C/z+DcR0hopbH9QddqkXnvmyJO3wwxnaFtGpTX&#10;y/+MEXkce9qgxihzkJHuD86HdQAhk3bmvcdK7b+/f61kItL1clUBZvi+z3g8Jqwt2+2Gk9mMFy9e&#10;SIB7HFPkObssYxCHHM1mWCuf40ESyfTKkcnoyckJZVkQRRFFUVJUuRzWe8pmVVdcvr1kPDkTaXYj&#10;UjTXcbl37x7TqRTxV9e3FEXOl8+ekSQJeV7QdR1Pnz7l4cOHzOeXbLdbjo9PpWiwMkXfbLcA7Ha7&#10;Pj/RYTQcopRMmvI84+T4hMlk0t9ra3zP593VO45mM7abLaPRiOvra6yxrFbSUW+aXubWGaqq5uLi&#10;gouLC56/eEEQBMyOBCDjOFpyKvtp1Wq9whorJM+iIPUD3l2+YzgacvToiJsriYowTUWe5wzTAaAY&#10;D0+YzWZsNxuCMKTMC1CK8/NziiKnubmVSf/VNRbLeDqlKK64uroiDEOG8VBIr20j92HgicrDGmZH&#10;M95dXiKZjhWb9ZqXL55z8eBC4gXqGqvbQ4G1V3oILEbW5ihyKYqCZJCymq84OzuTom4woK4rgiAg&#10;HQ6pcqdXVbTEcUKaxoecw6ZuePHiJScnx3zyg6ms41138Kk5SqTTjuOAsgSBj/3mZBwpiI0RmIzW&#10;AkRxHE0zGAjgx+upym1HbWtUt//efsrVKxH2JFHTT4t073M31tA2LY0jPkhr9tN10z9Pr5/u9Rmq&#10;ViIw9nJptIAylNa9fHe/V78Pk3m/d79fh95ns/ZTy66hM+KZ7toOzTfWB2Owtj0obozpqKqyB6zt&#10;+n1Tk+12ZFkmMscmo+sMLeKti/wQz/fpHCnmvDhhmA4Zj0Y9nVgmXVEUEYYhFoO/V8s0NSiZaja1&#10;TJj3sR8oyYV0tJwXHEfWxLZpetWHKFBkUisqGnkPhI49SAYkg4TQ7/dRnYCVhqgCdvmALMvIso1M&#10;3KymrivyPSgGaXo12h7irpRWPHjwAWk6FFWPRSB5gY/rukK+rmvwfRxroW1p+w27bRry3OJHrkz4&#10;G6GlNlQ9SdXSGXMgnw6SAaYzdNowmx3xgx/8gJcvXzLfSrTPer1Ca00aJbjGZbFYcH11zSa/wvN8&#10;snKHsTIxzPOc2fEp9+/dpzOGy6+/5utXLw6k7vVqxcuXLzk/Pye04s8N3JB8taJresialfdt11NN&#10;X7z6glevXmGMYTqb8uDeOdPplMgb8vz5C37+l79gtV5zNb+hMx1N05LlGWk44Pb2lmyVc3p6xtH0&#10;DNfzUHVH23YoGoy1OLbqVdGqn/i5B5VJXdfQaf7e3//7/OhHP+JnP/sZZVEyGo3Z9s+3a9veTyjN&#10;fKV74JN26ExH27VMp1OKphYfO0bOk83ewiv3z09/9lOMMdzO13ieT0spk9i67YFz8jONMj03oeGT&#10;vzO2X/zp6tvC8K/5+rYo/C1d//i/+6/tQeq2N6Sr/XRAig03cAgcn860KA1pmnDv3jlHsxmLmxu6&#10;tkGJAo04jAj9gE47pMmAMt9Qlzvqckuerai6nLYrmSZHKC2yR60NR6cz0JaiFm37s3cvscYQEnJ2&#10;ds50lJBttmw2G6q6wvc8jmYzTk9OmE7GRKFozsV3JB1XgZNY4sjD2hSFYpgmgukvXdbLBWVRsVos&#10;2W0yQj/C1R6uNtw//4DdbscfhH8gYajZlsV8Tpttub25xXZgrEUh/pCirEE5OK4nfhCrSeKUcTTm&#10;4cUjkiCSzl6tcHWIWc1lswtcItchCGXj01XOZrnkbr0jqzqG8ZCu6rDJgDCMCJIpo9EIZyfeuNAN&#10;BeSALGyelgV7tV6RFxmeY1HWMJlNBfjBmNj30V4oSGpjcC0SvNy22K5FW4ODBWu4o6JKXMpCYeIA&#10;JxlQ1hWvL2VSkncZhVJobchNy6BT3JQ7RvNr/GFMGoYMo4h5tkK1AjEIfJ80Sjg/PmW33rHKKwol&#10;yG5P+ejOss1z0fRrnzAIsZ1GWQeHAM/xOOpzA7NiJ/I05XA0OWYY+VxevuPVV8/4/PPP0WNFnMTE&#10;TopVDYbqAARQSqA80tlzesmTyI0kKy1kOAkoaogSjyhxieLgcO9Idtg3ZKNK9aAIibHwfJc48PBd&#10;KFRL4AFGEbg+4/QcFIzaNVG4oqgLIbj5I9a7Cs+bECUjHNvQl2j9PUpfkNl+oC+AGaFKWJRxe0mb&#10;pu0U1ukOk0sMdLSAfg8XQMi6jhaf195TuM8Qk3vKHEAKFqeX14nXSmsrNFegLCsGg6EAZmzF8fEJ&#10;q7sb7p2fAZamaSnLTKJkTMP19TVh6PHRRx/x4vmXfQPHUmQ5TVOJ1MpxiKOIsi6p6wpHO0RRxG4r&#10;xd1quSROYk5P7pMOUjzf4e2bt1jb8vTJU07P77NcyQbu+wG3t3OOjhR+EDJfLJlMZ1R1QxBGzOdz&#10;wjDG9wJcxyeKI4xWxHGC6zk0bUfXNX2zLMD1fZq24/jkhC+fPSPwPP7hf/EP+bMf/xjPDw/xDIHv&#10;s1iuiMIIpWrquu5BKo3g89uWIAg5OT3l7PyMum7YZVv8IKDOC3a7HO265GVGPPA5mh1htcPFgwcU&#10;pdwnYRQxGg5ZryTntalKirLg/GzG8xfP+fjxxzx79ox0MGA8GXN9c81qtZKA5nTAtvdsZXmGdh3x&#10;RnWdZC+mKWk6pChylst5P/ExLOYLBoMEYwwnJ8eMR2N22RZHOwS+D8bg+Q5BIA20uq7FS+f7dEYd&#10;ipnpbMrx0THr1RrHEenrbDaT/NHtivF4DMSEYUDbNVgrcKayKAj9kLvbGzrWxHFE3QNmqlIKyg6x&#10;NwixWooGkZN3dKajyIt+HZcJYb8Zso8zEmCGOQCYzD4zsG8w7f+WfEBDbaXBsvdmHyTfqH4aXUoz&#10;sSyp66aX/vk4rqJBpKRdt3+cfQNrP+U83LKHqf6/r2jtd0D5o6BthYa6p6waI/I205kDsEx+pj1Y&#10;L+QhOoxRtLzBNC7ddkVWBygbUZUldbmlaRsaI9Mx5XiEnoefjEmSBO2fo7WDcT2CcIjjxmg3oClL&#10;irKjaS2eH5MMBGxUVkJn9jwH1xM6atN2bLOij3EyoF2cvkCs6pqilPzLoijI8w5jXLpWk+cddQ1K&#10;RVjrgI3Q9gxPDYm8E8IwQuseNqaFlWAsWOOjtUcYtnSdANba7rZXSES0raWtFZ3rgjZopyMdBlSN&#10;wdiCzubvPxvGAXyMu0CHMY7zQCbGXSqT/HZOUXUkbtHnB7qEYYRrT6nKFbZTRJ5HxxGjdEqa/K5E&#10;ZHkNRVmi/YcEiUuzey5FDxsy07GrE66XGXdXr7h6d0Ualdy/f5/An7FsW7Z5QV65+M2cN/OX6HXF&#10;crmkAazbESUh9y/OCYKOq6sXRM6A6WRK3YiNyJoKz3Wpbc7WWJxBzna74fNn/4bF9i33zy84vTdg&#10;OE7RrkK7CXlpuVvsMHZLYSqJfPAlf7DbbeiMYRA4qECRtxme8ii7irZtmfjHIqetqh4EZ1HGsF4s&#10;CT0fY7Z4jsP5xQV/52//p7iOw1dffUVW7IiTELPaEXQVtlbQdgJFchwaFCiHu12B0i7eIGGZZ2gl&#10;9ySqZbfbgR3TNAbVgbGK2/mWsiwpG8VgENFpn1b71FaATK4TohwXKOQs0eeyfvp3j+yv/7+7bwvD&#10;v8br26Lwt3D9k3/6j6wp9+AA9Rs+KPZdSCX5fEVPq9qs17iex3A47AEDkmHU9Z6KOJG8sMoa6XCp&#10;gKOjI8pGUVUVA6MpS8kMyrJMpoS7HWEQkeUZt+0tvu/z1cuXrFYrHt17RFmUXAcOq9UarYViVbcd&#10;o9GQi4sL4iTGcQOK3uMospn+cOs4AoxwDFVZ9QQymWwUZcF4NMVxHDZb8Sh2XYfnuozPzri5ueXx&#10;9GPquibfLJlPp+SbBYv5gqKQQ6lxYZAOWGfiWxyNjzg6mhGH8eHQ8NFHH3EyPeKzzz6TQ24cE9cl&#10;dVURJTEXFxd8+PAeSiluXr3gsydPhCSYDnh08Zgiz/HunYmnSkUkSYKbiTHfNpIHVOmcd+/eMX/7&#10;OdfXV0S7JcNhynggCP2PHj3m9OyMooykE2bl7z3kQFmRUJlWPExdI6+VquXgdH2bU1UlcRwdvC9x&#10;HGPbui8wZErU1hKqlIQAACAASURBVDXL1Yrr4IaLiwvSdEgQBDRtiwIC32eQDohjAcnYViaRTVvS&#10;No1I17Rmt1szGAxoHDlQeo5LEATQODRNC7iHKVUci291u9uShlMuLu6Tr9f8+osv2O22vb9CH+Sh&#10;tv+MoMTfYkyHspId1jXSEWxrOcCtViv2OUQSTzDE81xM48sk1d137/upYy/J1FryFXWfwYXdZxZK&#10;tIXjapFW1k3vqx1QFCVhtJdYCZAk9nRvWHx/byqt+kNh7/vrfU17EuKepijREd1hOmqtpesMRhla&#10;8z5jTe7794TC9/9PofuOvO0LRmP3uYjyVUJvk+lZ27ZMJveoqgo/rDk/P6e8f49nz5/x5vXXaO2Q&#10;xAlxkrBZLajrmtFowM3NDWmacnt7i1YiOz07O5XNu9JCm905ZFlOGMd4ngedwfc9Hjx4yHc/+S6f&#10;/erXnJ6ekOcZcZIwGg759NNPuLqZM7+bU9XyOX38+BFt2xEEIUpr3ry5ZDAYcH19TRRFbLdbdrst&#10;nudzN7/j40++y3azwVqXZJDgezHz+R1awXazpW1qLi8vRXrXNPz85z/vpwQi03K0BHI39d5XbH5j&#10;IpkMEkxnmEwnHB8dCWmxyMXDoh3SNOX09JTLqyuh3SrFIE3JioKyKlFKs1wsmUxEfhtFIa7r0YYy&#10;YdtPZfaTq/375XkConn37p14g6qSOJJ7e+951VozTkas1ivquuqVFHLPZbstta6ZTsZChq0bVus1&#10;pmv74tzDDUNct8V1PfakvzAKCPyAohKCZFm3PB4/Zr3ZcHJygjGWBw8ekKYpg0HKcuNIx76WCIeq&#10;ksbS3d2tdOpb8Szdv3+f4XDI3XzOgw8+6O95gYD5foDvu79RFDZtTVcJhdH2EznHcaWQ65+rMYbt&#10;dkuWZWgjofBN3RzoicCBjGz7KaGAp0D14fVd1/ZTfJFat11HUUjcUBLHfRC7Oty3nel6b57k79GD&#10;pPaeQikC+/gl/e+fMdWh4bX/17r3t6P23sruG18rHnjJbFX9uijFocjrZUJS1zVtLTRhbWWPtE0t&#10;ez49mbifoPmeRxxHeJGsk04ka3PXyT6y2a5ZLpbUdU0URUxn4568K1PNOJYJYtM2eL5Ma13Xw9lT&#10;UzF9Xl9JWZZkuw15npPtNv2k15H9DASG5ioB5PTv+56EKhwee/BXGrNXFgkAqG3lPjw0yq3GOg6O&#10;q3BcB5QoVm5ubri6uqJOB32zSGTVRVEeCm2JgfGxWFwjbIJWyetZljuqsgTHECcJrbXMF3M605AO&#10;Uu6dPRTWQev3MmOhF18vrijynMl4jDGGTS4y0dvbWxbzOflmh+5fO98PyLKa1XJJ0zQkSQJkvHn9&#10;GuVKgz1NZ9zdzbFWcXHxAGVr3r59S+INmU6mVGWF0pqmkabW7fIdNzfXBGPx3m02G8aTMR8/fsy9&#10;e/dI/DEoKLfy9dPZjKOjGW7i88tf/pLtbk3VVrQWhsMRx8fHjIZDTGdo2BPltfg7HQe8FoulaTLW&#10;qxUvXryg6zpcTxqHaa/Uur5c0rat8AbqmqjPrzV7KJN2oGmparkf6qbr/eyyRg2HQT9RbHvCs+yD&#10;Tu/nVP3kOo6j93LxgzpICk7XddBGH/4b5Gzw+D8Z2ec/WX9bGP41Xd8WhX/N1z/9H/8bWxQlzb5D&#10;6rgYrcV3pBy0qoUqaBxsJ5257W7H1VboUoNVyd3NktvNVjTbgwmjicvVbkE4HvPddEzg+4x8iypj&#10;lscNbG5Zr3M6p+PcgtnlFPmGwNO0r69w8pybWUW1rhgFGhW52NjShg1f31wJsr62PD49JvCHGNPh&#10;egmOG/c3oCHwRZ5lO4PvauIOOutQ6hmO36K7lCrTXL97zfpuhwkVH509JAoDXr58wSSZMB6N2Zic&#10;5CRlVAt6eFto4lGE87jk9vk113dvaIua8dkY37isq5qT0ZiWhtl4wNm5FHmbK01TueyyRjT9tZil&#10;x3FAF7h8/OFDBoMB95IR0+mM02jAbpkJHjke8+j07+N5PrlfkiQxfiwHIX8kt4QmFOmJX3MxfcTL&#10;SHPzboGt1nhRQOL6lGVJ2o449c+4xWGxWOAEMR99/CETM5T8OyPAmK3J0VqT2LDf8DzUUDHQc8IP&#10;Q9RsyMuXL9l0LWVZ8IOjTxmkKWVX8fnnn1P4HbVOMd4AgiHNoGFhDaY1uI7HkTvi048/xXcnVJnB&#10;8yKG4xkDL6NuGqLS0rYFd7uacBxzMviYaTQhSSIAlC8HF9Mi/hsT0TQNnhngtDFtHeKGASf3HvEf&#10;/37D269+IXI07eBpj8a0mAZwYpq2w+BhDCRhIph0ZQBN4FkcFLF7QjyAxJ9iqwBtXAInRrkOxEEv&#10;9TH9oa4T+J5SNJ3oThrdH2ZtROf6uPGAomlIohacikkac/OuYxQd82ZzQ91tSJIRO3NFnJ6gy1h+&#10;sjK0ytC4YHQPn7EGuw+TVhbX1ZgerKFjn9prCVwP7bjir3I0nisxD44yOBrazopX0Sq01cjIH6yS&#10;iWLj9iHeJpBpiBIEvefUIuHqUooyJB6MePnqGVnWMJtO+dnPn9J1HeXummyX8fHHH/P27RsUFrFc&#10;WUHGoynzgtl0TBonNE3J0XTKm1evmM1muFphUIyHI5bLFeUuJxyPCOKYm6srPnr8fZ5+/jmtUlze&#10;3lIXFf42w3M80jRlufqaMIzwtc8HH3zA9fUNg9hns92x220ZTae4rsMmz9mVOX4UMIlm7LIdp8fn&#10;FGVOXmSkrsQx5LuWQZKitRARx6MRXSuHvyAIubu9ZTwes14viaIA7QRsNhu059F0Ms0P3JAoCCir&#10;Aj/w2GzXvd9MwqiTZEAUW4qipHUcbu7mGOugXYeqtnh+Qr5Y4/kenSnJqv+fvTfrtSQ7z/SetWKO&#10;2OPZZ8o8mVmZlcUaRVIkBUl2q2XD1/oZ/gMG/DMa7r4x3Gh3G1BLvmjAFwZ9YUAGWoQhmSIpa2CR&#10;rMqsrMrxzHvesWNesXzxxd5ZbPmiNVxWAImsTeY5e4pYsb7ve9/nTVmd35L0esRBSF5meI7EX5we&#10;nFH1KhbzOR4+kReznK74ze99l/M3b8g2KVormqLF1iX5qsEDYkexXi0prYexYMTFyvjwgM16jevL&#10;OXV+ecHh4QSlFIeTCVjL1fU1w8FQQrLRKC3nju9HaCxlkeGg0DT0AoVttuSrBWVZcnp6h9/+3idc&#10;nF/iK5/F0tLUhiBwuDh/JQWW6xLHPRaLBQcPjtlsSloTkG0ttAM0I+Lxpms2HuE4DmEQiX+wNSJh&#10;NQ1NZXEdH9sKuMVxHQwyuW2NNDmqqhbfWSNSxqYpQFmcnRy91ahWg3FpTYPq5Ke0BroYnaZuMLV4&#10;yF1HIFZFJmAMx3G7pqXELDXd89a1NNoq28mzG8l/9R0HB0OoI7zWQxkXz/qgjEz3VEvd1mS1rDuN&#10;zbHN28mmVkJuFTmckhgMI2oSkY26UuM58lrrvBS7AQ5Z2aDJ8P0AN+qhraWyMWVRgnHJCwfHzKkc&#10;h+MkxfNDfP+gy5/TFEWO7WjP4kfs0e8fSjEZ9jh/c46xHr3BkKoqieIJ/TAgDCOMacnzXDzVfoin&#10;DZ6GplqSbQuMSTuQSyjFmRsyGPRx3TsC8go9lOPQOitqctqm6QpmiUPYbjddJFCF68p1BQbyIX4Y&#10;UHAthUWgoc1pmz511bBe+ly8VgwfJ2g7BsdiTMM8OydXC2zRx40PiHqST1iyoWkainZO4xQUVUWr&#10;LLqd4Af3MEWJqS2vL1acnX5I7P8GnuujKbAWdBPi2og7o/c5HVoyM+XnP/8ULxhR1zW3+Y00+xof&#10;22gcZ8LNLdTNDOWUHAQC8FFYttmWYnvNcDJAty2DKKRuNEkvZpkumW9v8Ho+V7cXeEEkxZITEIYh&#10;L6evuLy5xF5pBoMBSfCYo6MjBtE7KNOnKgTY8uzZX/Lm8iX3Tg/44IP3cd2A42TAZ7/8gqdPn9I2&#10;muHBhG89+JCeN0KbRmJRqg1xHFP1NNsihdojX+doVfO3n/2KtLjFixocz+HunTtMjiNevfmM/+fP&#10;f8rF9TMUAaZxcCOoyVHIHrHKNEXeUJVtVxRuiJRCtQWOozClEc+p40Kt8QOJkVE6wFio9RarLL5b&#10;Y5Si2TZUpiBxNLa2aDdDGYXVgUwMtTTFynKLF8An/3Xf/vJHm28Kw3+C45ui8J/w+Nd//C9skW3Y&#10;dRzfHm9lo2/Zg5IZVNf1viu6654JFdDvoAguvaTHSeIzHA7pdTS5pk7305nd9ESanRbf98Q/ox2G&#10;Sjp6m6pitVphreXk5ATTdVrCKGQ4GqFqi9YiSUqSnvgDHEc6vK3QF9uuq2utpbLSyVLKkxu0MZRZ&#10;Rpble9/E6ekpj997TOAHfD3LKcsyelpOvTAIcLRIC5sumHkwGPLw4UOqqmLT5IzHBxgtOUpFUfDO&#10;O++gi5of//jHBJ4UY2kqtEFFzeHREUeHhww7IuDF+QW9fkIYhjx48IDJZMLNzQ0nJyc4kUi6lFZE&#10;cURsQ+lyNi69Xo+sXZHlOa7j8t5775HftPiBz812y3K14vzigtl8RuYN+OD99zm+95jj42OOnS7H&#10;qJZicOTKe/NrBxTc3kqnfTQecXpySjtMuL29JQgkxP7x48fcuXsHHUrm1LPrV4zHYw4Pj7h794xo&#10;NGI2m1JFEXGc8OCdM16+eMHrV8+Jo5iPPn6fTz75hNbPWK1WnH/6lMD3OTs74/79+3z86HuMR2OR&#10;be6AKFjapvPyGJGljYcToijsNnIK3w+4c+cOHg+Flpumgt7u8PnDUa/LFQopihKnk2fGsYdSmmq7&#10;RWnF8dExIBlqjuOKp8G2aDSOdqQ4ZAdk+buUTt8LxKvR1ERhxC73z3YRAOtNwfX1FU+ePiEIAta5&#10;hDZnmcRVJGGvg2S4nSdrlxv49alnRxPcTcf1W+nn7roTydyOQipTRGsbXM/9tW7n7mfaVj7nqq27&#10;59lRUDV0/kGspTfosaP8fv7ZZ4zHH7FNtwRByHa7ZTwas9mkfPHFF/T7IoEej8f4rstyuWC5XNLr&#10;9Tk9PWUXNVGWN1hryfKce3dkerScTxmNRqRpyny+wI97tN0UdrVaob1IfH1djtbDhw+5vhaJ8/Hx&#10;MVdXV1ycX+AHAVdX10xns86jJhCYx48fs9ls+OKLZyLrHY64uLzg9Phk3/3Psi0nHQG0KCSb6/ZW&#10;XtfJ8THT2YzReMTv/d7v8af/8T+yWCwoSslWq+taJn4Xl9S1rA/9fp9tusX13C7jryUIQhaLhUgf&#10;m4b7Z2e0bSsFThQxHB9ye3uL68n5kBc56SbFdSSnL/d8xuMxaZriaIdnz55xeHgoj12Hi4sLPvzw&#10;A16/fsXrV6+xtsV1g26q4mJMs8+GBPlswtAlCDzqqu5omG03tYBeL5HzNI65ub0lS1NOTk8Jo5DJ&#10;5JC2zvfvV2tN4Mu003E0cRRzdibNs7t377JcCWRmMV/w5s1rbqdTWldojO4gYTAc4GiHV69fc3jY&#10;5+zsjKosefDgAd/59vckbDrPqaqawBiSJEEp8fh8Pc+urmuRw5UluvMyi7zUAdvSdNP1HRXUGCM5&#10;hR1FVHce26ZpcLQFx8FpZV2wpvMCdtfjnioKHcBFYa2irErWG6g70mMQhp1XTXWEyUp+jxJ/oYMS&#10;LxQ7ufruGv4aE9XSkSbFT62UQrWynu8mmSIXlxaWTDbNfoK4IxrvCagoWlXLpE653WRQ1pI4Coni&#10;mE3ayenygrwoUNrguA5RMuo8o/KbnC5+RKjXIXEUEUVSqMdxjOs73N7cikS8m2RHcdTF/zhSEGmN&#10;6+guO9ISBAGNyWTNL7d7pY/rStRHHMcEvny2YSh7D7Ai2a5z8o7sazqPcJZlQIPnGVpbUpVCBLWt&#10;pd1J6M3bvYxSLnTRWzsfqCgN0m6K3/lVW/mMHe3guBpjxONWFAWbfEsYRgxG/S672LDuptPPnz9n&#10;1PuY7faGtpB7YhKGct438r6/eHXJvXtneLHl8uqS1UJAS4PhEM91uXP3kCAIaFuJw1nOJA/Y98Rm&#10;MJtN6fUSqOUaMcaIJ58CP/CpqkoeW0WRF/ihRIwslwvKokRrmbA5rsNwMGSxmHN1dcn9s3tcXV3x&#10;6aef8ujhQ771/vtd/qPPhx98wPHhXR4+fMRPfvyXvPf4Pd59911836cs10Lq7dgN22JLuk2Z3qwk&#10;ymSZ8vz5cxojfnM0/LPf+z0Wixv+7M/+jFcvLlgsF+Rb8V5uMsm+NXWXV1pIc0HWMtsBnsSK4e5s&#10;E921pLSsf0L9lfzsnWfV0c7egrHbMStl95TZ3cZavI+yduzuzR/+fmI//7+33xSG/8jjm6Lwn+j4&#10;d//hX9m6roAddGOHt/8ayvprf2zToK0i8QNGvT7rPMBT0A8ayk1NVaQ4tmF2fcXa8zC9gMD3KNxI&#10;YhwsYKzEC5QVgevjIEjmKE5om5Z0k1KtZVK1jRzyPEeHPoPxmKg/AhQb5VJsM5rWkBU5QTTA8V1q&#10;20intrW0GBwNvquxrWxcq1RMyX4gnsMmNxRl2UFWPKJen8nkiPv335HCMx4iIbgZy9WCq81MNhHp&#10;iqIseX35JZtqSa0ytBNSq4Jw4OOtFaXd4rg+Rhes8zm3S4+L6RN+9rc/xTZSsCThEXmWsd1UGKN4&#10;cP9dvvOd97EvX/LZm18RBEdMRg85O/kNmjJmVZ0TRDWr7vM5PrvH6ckJjic0LdePpJNc18SxJelP&#10;uPcg5PnyktU6ZZlm+EGPDz74iCAMWBPz0Ue/QTw8RmuHOs/RjkMQyY1YpkcNnq3oJYrvfuefyUTg&#10;xTOqCjbLW5bLKev1NavVilevn7LZ3KLcPteXt6Rrj/fffczje/8l77/zAc7qikBdkvdFo3/Qf59z&#10;Sob9CWVZMhq9z3Bwl6ye8s7Ze/ibMZPJhFMdMByOePzgYwaDAUHgCVCg2wK1Ld3ZKht2R2s0Lk1t&#10;sa1C6YBB75jkHZ8nT56wXp0ThX2GPYks0J4U+a1tsSG4Wm4aceAClm3o8qi9z732kYBxoh7WtgR+&#10;hOM6uI6H60oBKYfdNzu+9giFeChMWXNwcEAQBVRxBVay2xzl4zkhgRvx4ME7XC83jMIxJ6fvcnAw&#10;5sh/KAHUyoqHp866MOwKa1vqWiisnRqK1tgusFduQI0D3sB0P/MWR7/zvpSl/PzbxLO3kiprLX1t&#10;aK3dY9ZFoqVwTYhufNJ5wdHREfmmYhiPsXVNlhdUmcGxEvzc70tu6c3NdZffZ7i8uODo6KjDjWt6&#10;vR5RFGHbhjCKiCKRg6fpdk/izIscx9H4vsSp1FXJZrPh1atXPHj0Po8ePeJgdEBRFLw5P2c8ko3p&#10;z3/+c45PTlitV2w2Kb1ej8eP32UxXzBbLIiiSAieyyXD0YiyLFmtlniuFMzD4RDbthwc3OP6+krC&#10;0Y2h10sIg4A/+IM/4F/9y/+Bs7Mzttstf/Inf0KeZRjTEgSBeH7znMvLi06ipnFch6quCEOf+XxB&#10;v99DKajrku12Q1Fk3L1zl8XyFtcH7VisrVmvlwKJqSryLCfdFtw5vUeeyeeUrjZsNzVJNJbG2t0h&#10;i/mcqD+U71Fp8qblq6++6uArGttAUVsc0wrcQSlco2l1gPhGBYTSuuBohedLky6MYqbTW+qqJggi&#10;6kKAMa7r8/rNuXg1nbf+Vc/zukKpJQgixgdjzs7udd7LHovlkouLSzZpSpblHB4eUSnJxs22hfjJ&#10;uvNcOw5lVfLd73yf5XLJmzdvmM6m3DmLcV2Pqqo7OaNEtOxkmXmRdw3OppMM7uIF5H1qLZEBposa&#10;2Oc0IvdK13E7+aBcS9qR60W3oFuN6Ro+7VuznhRxnZWgbUW2afKcPMvZbDbkWU7S75EkMVEU772C&#10;8voa+X0oPCMZoUrLKvj1KItusdnLPfMso7WW0HPlPViJodmHeXeNo53s23QQjp2MdP8eOr+4ViKb&#10;0yhQBj8AP3QBn6ZxKIoG7WjCKMTRMYoQRUBV1d2S6HdSSlfki0oabUlPmqBlXdG2dNdMSNLrEfgh&#10;nhd0ck7xbGnt4rk+rguO6zMaHmBbRZ5l1PUacAn8hEFvzKB/QBT38Twf1+sil2zZNXgyuS6zAvE7&#10;S0Gp9C7aR9p6jl9S1RUaKU6zeorVOXEkhWGpHFy3xfVKqnpBVlxgWkMc+WRbTRU45G2N2a7l83Ob&#10;Tp6sMLXG1h5h0uOgf4inQmrV0hQG34tZzNY8efZjFosFiXPEwaHGpaLFULdzalMzOsyJ+g23i1vy&#10;8jXj0T3uP7jPnYNPJN6nnEpRSEvcC7m+eclqW9A0G66ur2iZsSksVaU5mBzQ6+7LgetzfHhEpI6o&#10;65p0teF2uiCKG6K4xqJIer2uCV8jmZwFWbZkenuL1kvm8wXj8QFHxyf4fkRVN0RuTH8wZjC4y/HJ&#10;PRw94L1vvcfJyV2WyyV1nRM6Ia4j9gzXK3j1+hk//clfs01TilziOOLEp2kCen2X9XrBfD5ls9kw&#10;X6xJ0zVNrfBKhXJ8kX2bmrIuKZqasu18xFqGBaK2sThuiNuB2bQDrufiaNNNyjVZXmOqujsPoW1r&#10;XFehXSu0XmtRjpZziI4e3PqUhezdHEdyTH1X8+5v1farv6y+KQz/Ecc3ReE/wfG//G//k7WmZFfw&#10;vfUQdo9+TSO9I5nJJsw6sXQ0VwG2tfR6Wja72xVKKSGCLpaUgWabbjGjQw4PDzH1ltV6zfX1DavV&#10;irbvSfiwEsJiOB6glSbLBTuft1K8eZ6H57lYC2EYYJOEsiy5vZ52XeeA4XAoXVwr/gq5gb+FBLSt&#10;bJB9X/LOrLW0zq4z7OL5PkmvT5zEJElCv98n8ZN9DuOTJ0948ou/orUtm9kN222GrYS25bgu223K&#10;9fUVR0fHuK67941NJhMc12M2naGU4sGDB6wXNWmaEkcxtm3ZbkSO+/LlC95//1uY5u3UJowiNumG&#10;2WzG48kdojjGT8QfZK1lNp9TdBESmly8Sm5FVVdkWc58NuPm5pbtNqXAMBqN6A8GHB8dsSaSaacx&#10;eEqkWCBel6ZpaDzxwChk2haHY4EtFCmvX7/mcnpJmm5Zb9ak25RXr15zcX6BG4w4GB9w+M4pH3/8&#10;EQ8fPaLX75F4h1RVTfPgAZvNhvjoiN/93d9lMLrLz3/+KZeXssmurVBZ8yzjBz/4AcfDI6DbOCQJ&#10;riudubc2uq5jj8cuHFopJRLKtqUsM9q25c2bc6azGb/9279DXVcMxocC6lAOVV13P+NKLlVV4WtL&#10;WVWYViYNYW8MgOtIUepot/Nq+LiO+3ZD9ncO2/2cdLuV4zE5mOAH8nkvVxds0g2LxZzhcMj3vvc9&#10;7t+/z6Y0bDYbHjx4QBzHPDx4hO/5eJ6AhYwppDBTXdYaXaj2LgrDdIH0XUc7bQo839t3Nk27k4l1&#10;kIzdxOBr70Mw+nL9OFX6taJQiHByQ+3gHcFA6HMvFvT7fcYH95lOp0SRR1VVfPDBA/7wD/8Q13Gp&#10;m5pBvyeUzYnQXN+8ekmeL/iVlaL5W++9y+Xl5Z7c2pQtKHjw4D7nb85ZLOaUZcl6uaTXH5BlGd//&#10;/veZLVLOzy948+qNUEKPj3j58qVkbDoOvSTh6OiIy6trkiRhsVzSGMPBwQHz+Zz+YCA5ges1vueT&#10;jIWKV5YlaZoSheHen7ybRsznC5I44tNPP+XevXsURcFg0Ge73bLp6KVZLrK2fpezqvebzpa6qliu&#10;VpyenvL06VNWyyUffPghk8lEChRHdxmOS/r9MVVVcnx8jOf75FVFv99nNO5zfHzCV8+e0u/3sR2F&#10;1dEOm82G9QoODw/59Be/YDI5INtmTCYTTk6Omc1mv0YklO9IZI5soapKmlYuuF4vES+s79HUDVq7&#10;RLGsm5UnP9M0DXEUUzc1201KFIXYOgNUlwHaFViWvW/vJz/5C4qyZDQcd5FClqqsuqBywyxdy/rq&#10;iKdzNptxMDnA6aief/VXf4W1ljun9/B8D4CiLAk9yYCtm2Z/bhtj9n72HQG1bRvp/DuGHaVzp2hR&#10;SN5bEAS0qtv0mR19smVHAzbd5b5rqrbd9wvs76mwi3wQm6DQNmX9McZQmxqFZDdq7eylOnKNgm3e&#10;Am92k4z/NNtw56PfeYettVhX5PD712Dkde2mFvJ9vP09b6eO8jzaETojO3mpspRlyWYjHj7P9wR0&#10;ZBWBHzA5POHu2Rmj8aFMNpV8Hq2VyA7HlUiXIAzkvtTv7aNNhNwpDIKk15PcynaXCyh8AHnNu++u&#10;xXElVsT3fTzfI/CF2jwajej1e4RRT2Af2uwpn6a71xljQAmx2HE6z6KSa9u0Mu0xZSU/775VU/ie&#10;L6oTranTFK/zzE5nU5RqOD4+RruJkIe7SXNVSfQFjoDDDBJPE4ahNAIcTd0pjFxPiNqtMVxeXlBV&#10;NYd3H+B5PpuN7AtW6ZWEvCcy4Xx18YKmMXzw7j0ePHiA18a8evWKz7/8VCbm7ozpbIbF4gc+rXUI&#10;g5CoL2tN1cX8eD21j6Y6PDpkGNwlyzIsmtvbW+qmwatrwiBAxzHbNCXLtvie5JkOh0PSjUzztNKc&#10;3nlAut2yevYFQRAwHh2hleLosMfBwQG/+1/8Lr2kJ+dbB3nT2sH3JW9ytVhydSn+yarb/whN1GBc&#10;g+tF/OQnP2GxuMXzPLapyLyTWNQS2hdFW1W0na9bGBm771MrSw3oLr9y59PVWonU2xOwmUJ3vvR2&#10;r7zZNZI818MqYRLsrq3dUTe1yJQdJPrK2o6W7/HO94x9+dfmm8LwH3h8UxT+I49//7//ayuLoEWp&#10;Fsk+4muF4a9PCbv4XiLfJTeWrCxpypK2LrBNiacsvjZEjuXkYEB/cECRbVgUW2bzGaEBHAdvM2eT&#10;pqSbVAAhlQMOFKqkbltO+0N6SY+09ZjNphi3M7YrS1aXNKuiC14tKba5TGk8l6ptWGyWVBb6dkDi&#10;B6BaHC0gDafLcatVgNYhSruYxkiRG4T4QYiT5XheQBwleF5AY97GSaw3S/7mb/6Sn/7sRwBs5rcY&#10;Yzg9GnB8ElmWdgAAIABJREFUdIw2LmlZ8uLiK1b5AutrCSPvuUQ9j8FgSJ7nDO5pPv7OGVk+Q6FY&#10;Lhaslg3XbzTPnn3Bs69ypv/hnLJwiaKQ5eYSYwzlsxviOGbg/Sbq9VfUsRRzyh9S1zVBM+w8Kj1M&#10;06ATmC/mvPjqL7i6vKLePJdFzr9DaSx/+/O/Fhnq4B7z+ZKwf0SSJMTdJr9FoBVBXzYl+fUV0+kt&#10;x2cHIp9wa9Jsyu30nMZscR3DyfGIYRiS5wUWw8effEjv6H36gz6hN6DKFV65Zj4952r6miTpsdnc&#10;4HkeB6d9HhV3+fMfP+Onf3OJNSuyLCMwmsM7A6L77/Hw4UNcQLVGojfalq69h+qkXKYuO2plt9mh&#10;pa4K0nRFXVWcz36FjlpGE0uaVjz/8m8Z9L9L5I9wHYuyHrZpaA14VuM5vuDfSxdtFP1YQD1ta+Um&#10;oZyvoc/VrxWF3Qzz1x55bU4LJJ5H5AhgRDruQq29d/aQYf+AqsqZTCYMRie8fPmSs9E9hsMhA7+/&#10;3/Dsnq9r4O+fx37t+VACo9gh9rfLlRS3oUBEatPI9b2bXti3clKRk3ebx06e5qoOJNF5DY1tREKu&#10;JKi7NJIL9ublj3j84H0+f3qJ63m4Cs4e3OfFy1d8/PEnLBZL1usVk8NDTGNAaa6ublBKMz6YCFxo&#10;m5EVBbezGcvVmrt37vLg3kd8+qk0D1prOT09ZbVacXE17XD5ijQVAu2g32e92nB+ecl4NKJuDEEQ&#10;iDRVa8Io2m8qZzNp2ARa88EHH7DNBBTldNl1m82aKBJJ6mAwIPB9iXro9ZjP52BbkqTH4eEhz58/&#10;5/Lykrt373J7O+X+vXvMplPatmUwGNC2LbPZjNFotP87z3PG4xGTgzEvXnyFMTX9fsI2XaOVZbWc&#10;EYWnzObXuC4sllPiOOby8oIf/OAHTGdzsiZjNBxSlw2TA2lMrW1Kv9dDK5ff+PgR6/wWN4741kcf&#10;slgsGB8fc3J2j6dPn9KgCUMBnVjHx/Nc0lTAY1lVU1WWOPS7qRrdeSNTQ88LCPyIk5MzsiwjiSOW&#10;qyV5UeH5Hsend6hbi8kMRV5Q7mBLHYm0LCuurq4IgoCzs3sEQSgy9rykBY6Ojzk6PmZc5F04tJIC&#10;eSXh9LfTqYR9NwL3OL+4IIoikv4BdVVxEPcoihJFjbXi+zWNoa4qGtOgOk+gFBhmD5ZpbTcpdRwU&#10;0pz0gwCrZIpqmhrTvC0q3jZVpMGiVCdw31FJlUwIRNpp3k73kPzCupveNbUg7XfNyqap364trf0a&#10;LXTn+e2u+N3fHZH06/YPlKIxLSjxPBsjzZ2dQgglfl20g3LopoNdU8EVMI/vJ13jtQvxri2NafGN&#10;iyWgNzhgMDqmLKXoGo1PmRzcpdefyJriSKEeBEIodpsarR3x1oYRnhdQVQ3Wgu8HBGFAFPWIYykW&#10;y7KQSW5HcpT4k5qyzCnLkqLIKIqKtlX4Xki/N2I0mtDrjQj8ANdVOLqLG7J2L+UUOapDHAVSiHcS&#10;+NZWHRinxNEeta5FKWRcjGnxPR83doliKPKMuhSIVJoumE+vGE0C4uQIxZCmUiybDb0goR/HeK4H&#10;raapayh9aC0+Hj4JddbQOpCtcyI/ojQleZ3TtDWB53Mw8TFmyTZf8PLNU65v37BYLFC+2G7yQjEa&#10;j/H0kNWsRpuMIoPx+CG9XkLZWJJeS2PEE5eVS5Tf4IYttU3RrkuarbDtqCsSG87uDHF9n57rUjWQ&#10;9K+xuHhBgOf5KKVIEo90u6AoSvJ8gKkrivISpVb0hwM22QVlWdIYgcwtN1OsmzM+mqCUhx95WKeh&#10;zGsaW9NiMdZI09FRGJuzXF/jBS21qaUp1zXQB/0eYegLwGi9xgJx2GM4HOD7AaYxbKqavGqpapkI&#10;Kx+0MphazgetQlAWYzV1rbFKwEvKMbQYfGXAqg7alqE1BL7C89TeSqUdi+2aH2iZQHZuEmwJtJJD&#10;2iooi6rLDpZ78IPvePbVz+tvCsN/wPFNUfiPOP7oh//OtqZiRxd7OwX8WkH4tcJwd0Oh62zUdS24&#10;8m1KU9cUec62MKRpKtS4upbA0smEzVokeavVCoVioqXzNhgMUFozs6V4HkxDEm9xtEjHBnd9hqMh&#10;N20huPRSLnSTWS6vrvA9l/HBmIEVqpjWWrx5WvLzrCebDbd1aDpsdWstQSc9q5VGKfE7hGFIE8eU&#10;Zcl4PMLtvAae50GLIK63W5aLJevNWjYlRUGSJERhJNK1LnR3kEj+IaF4H2ezmZC4RmOhMNo5g8GA&#10;OFY8fPiQ48Mj7ty9w3bh8Ud/9Ed8/osVX331FbaNGI3GFLUmSWLSYsrp6Sl1XfOzn/2MJ1eXspF3&#10;B6TbFJVFWMBzJJrBH4oH0tMzHMfh4VGIbVtW6Za6qvn89gkvXr7Exq+kVR8MhdplLZ7r4YXSIfR7&#10;HtZCfn1JlmU8ev8e222G01S8fPWS62rOjlA4GAzw8ZnP52yXNTc3N5T6gOn0FruRrKZB84b5Ys7V&#10;1TWjUcn19ApjWjaVZnJ4yG/91m/xp3/6p2zWC+IoYpAM+PLLLymuF9KxPxmI11NLQeRodz/JdhwX&#10;a9oOZKCwreDiy7KgLOUmIL6UgPPzc+bzOb/49Bmu5/Lhe98hCAPo5JaO9rpJRctushGFUUer1TRN&#10;jes4+ymH6TZpu267HJb/VIgZOELeC4IAPwhoOtn2eDxmMBxi22NevHjO86++xJiW/mDA2b17eJ7H&#10;5OAAt406aqIsgbLBlTHCbnPZPeo2pbtpQdt18mVKvpui6Kaj83W5g7vJ+n5E0CkHdr9VGSHB7aIw&#10;WtruNcjEfegne3nMzc1tJ71c4flDvvrqK8LE3U9EDg4OyLKc8WhEksQ4WjOf3Xb+Nw9TtlycX+C5&#10;nhRQ8xnrlVxPyhomBwc4jtyg487PNJsJxfSmQ4Vr5XB6ckqe5xweHlKbG25vbvnnv//P+eyzz7i5&#10;nfLuu484PT3l+vpaCuftltlcAFpKaawn328Y+jix5OGt12vx0Xaep6Y2zOdzmrri29/5NgrLF198&#10;ges6jA8O6PV6XF5e0lqhDbqei+vJtGuXrTWdTun3+7zzzjs8e/aM9VqyWsuyRCnFYrkgiX3xbrsh&#10;d+6c4vkDzs/Psa14qvIiZ7lcslzMODo6ZnJwwGA4pK0tnufz3fe/y2KxwNGSs3p4eCjvJZRpbZZt&#10;0V1Yu9YOdSPfVdWFetd11cnpC7ZbyVZ1HRfXcyjKgvFoxGA4wLYty5VkMXqeh3Yc1qs12hQdIdR2&#10;U7tWwqG1oq6FXN3rbSkLmc4fHR4TBCGe55NnGZPDCVdX1zSNYj6fd57uWkjMpiUMom7iNCZJEgZD&#10;l3S7ZdJE0rQoanRX/O08ga7yUMrufZO7qZPtpu2O42AdtZ8waqWwjoPq/l2zo5CahrZVv+YXMl8j&#10;kVorXjSs3Bt2zyfyTaEm7poydV0J0CzdSPGgFL4nr1NyZHdXOPvfIZfr1+St+wZPJ/NWEoMh/151&#10;xX3bvWdD09j95HC3jpmOnupoB9/zRCWEJ7C5sqRpKpSSKU6/3+Nwckiv1yMvambzuWSoYnEcF9/X&#10;VEbWS8k79jCtj+f71HUpEzljUFrR6/WYHE6o60oipyoBpDntjhjqYTrCb1HkbDZLiqKgtTllWe0t&#10;BEHg772Ddd1gVbcJ11bYCE29bwDs8mDDMMTRIuc2jdN9blJIhn6fPM8pU2kuhFHYUaRLNumGqhK/&#10;cFWWWGDc0XiLQq7PYpoLzdcX2SGtoW4amqamaQyO0tRNjc1ygsCnrEpcx2Gx2ZKmqVB8XZcsz3hz&#10;/oY6L5jP50ynt2y3W7xu/3F4NGHQ0YaXyyVHw0PeffSIWt8limPKJmQ2n/PmjawveSFTzLpKUb5P&#10;GPQ6mbes/7PZnBcvXnB2ItNM7cg+zRhFEAYSz1PX+4n4rjHy5s1rptMpj9+9j+97FMuWummwnWx6&#10;m22ZzWZCSo5jMDKhLYpC6PHGSMSRQiaMq2U3aXP2dNsKYTyEUYjnatLWCNE9jkniAaPRCNPIc6X1&#10;et9Q2CmgFIj3tyOJOq7bRUnJe3CVK0RxxPMr17xMGh0HgjBAKw9rC2wnjRfpeXdf1ZK3DNBYs78X&#10;J0FC08g66miHpm4I/JgPfieyT36y/qYw/Hse3xSF/8Djj374b6y1DdYa6E5QrAE6KcqvU6z3G8Xd&#10;46IqqZqKzXbTSQbXrNYr4gZQDVWTczO9xI9jqrbCCVy070Lr0DqKg8GYtm3JGgkhXW9qyarSGuU6&#10;qKalKUoC3+V4dIqvarb5lqUp0L6HUxiGcY/J0YTReMRnX3xBmqb0D1om3gTHd9GeoKJlRNJgyoIq&#10;XdPUNfFggsWVsG83QCuD0pq4n4CjmRweo7VL3bQM/RCvtSIpcixhLL6x1rQEYUicJGjXpTaGLBcP&#10;RJWXDPojrHXIs4qmtZRZjWoESFOsQi5sRWNvefYkYzLxeW8FmIDVWvxhQRgReCPqpmGbNRI1AYKA&#10;rhpWqw153hLFEdvUcn2dQi5ynraTE5pAZKTjQS7oeOuz2WRcL5ci1TWyuZymXwlWmj4WiDrqqHZk&#10;06YcWUAnTsOdO3d4Nf9/xfjfuOLB8AXY4zoB27RgPbvm5nZGo+CnP23wRk+o64q+HmFaw8dHAYPB&#10;gFV+gQ5zrhcz5vM5X9085+zsjIurV8znc7x2g7UBcXiE6/bIypLPnv6Y2+eXeL6P6pYA1+lQ80qK&#10;Qq1lE+d0chDTdsHQWkzjr2ef4boOd47u8eTpE2wLf/7n/yfNVqZWvgopygLXEWz5TqIynQnNsXcg&#10;oJGiKEniWCSVXcfaGAmn7i6ZriDbFWZyLRWVNEjcpAd1jnFlg+h6EtKcbafk25x+1CcJYiIVouIx&#10;q1VNkxpab0pjNIoO7oLTTfn0vjhXSmGUbEYlP8uRzqS1RJ4Vcl3nFdPdxlEyCUWetW8CwX4E4XSe&#10;o9YNpYmgjPiLaKUwVC5oTV15GGOZzXKUCnnx8hm9Xg9dpriuy8XzNwLRcBxubqf4nsuxH7BNhab4&#10;wQcf0bYtd++ecHtzw6tXz/H9kCRJ2GzWlEWG6xcsptds0hRlTTe98XFyh3Sz4ZOPP2a9fUav38PR&#10;ArKazZc4rs90OsXzPA6PjgieP+fevTO0dn5NrrZer2QqPxiwSVOqsiIMAxxHY6zIio+PxFvTdITI&#10;R48eyXnrujx85yHz2YyDgwPSzYbLywtmsxnD4YjVZkEYhAz6Q8kf3KTY1nZh7oaTk2N++ctf0nb5&#10;h5v1Emtb2eSEPtc3NwRhgONEaKXZbNYMB0O2WU66WRNFPq6b0NQZebakygvm8wtc7TKfh6yzIYdH&#10;h4Shw/17p4RhyCef/A4//vFPyLItb95UApdpavHrtlaUGF2jQPxcjaDi60biDTwFaFzHx3V94jjB&#10;WoPrBYLVbxrSdEtZ17RZStM0XXdcYA22Q/+7rsf44ICH7zyUz2q1Jt1moDRlXbNJt8zStIOTJHvp&#10;Z1GUuJ4nRUFR0MxmWOtRlhVB3GO93rLdCg12F6CrFF1xoPZNlKqLKREHwq4xIlM0iRhpqJtaskw7&#10;+ExL96fb6LVWigdXSYHXGoOx4itUnZfPtG8bRfuAeS3U751cTSlNawzbjYDZPNcj6fXwPLWfbu8h&#10;M0o8hW8nhW+1AiItlSmkUpZWvVUymNZ2/0bRtm8npbuMYinoutfjuKBdUDLVaFEobVBO1wjTLnVr&#10;KRtD2ELTSkEpf2Qd8dwAQ+dj7KagDi6e51PXHo6j5bNFE4UJR0cnZFmGVi5lUbNepdR+hjElvh92&#10;VNaKbJuRpiuqqkQ7XfB72+w9knmeUVey4feCliDw8X0BM1VVQ1U1mAaUcsC6KDy0ctCAQewoWrW4&#10;GsDFcyM0a1oaPD3CVC1FVVJuHVxHMRwMGY0OGA3GjIZ3aWqf5TKnaTS5zjBVQ70pZN2yXeOxkuaC&#10;YzXrxRbHlUlxVm9pqoI8zWnrFj88YhiPsG3DdlNQFreYdo6rPR698y7vf/DfMBqNGPQf4fk+URBQ&#10;liVxJI2odSFe/qyyODohCCaMhhFVXfHll18y7J0yGo5QRBRFgTLCeShzy6sX1yRxj6DyybIaYwta&#10;HIxVpOmGuq6pqy1KtfT7CZ5rsbbsoD4NZZER9TVGb8nyCh2UaO0yXad8+bpHf9DHVQOJY0or1vka&#10;W1fklYdWhtlsxmfPPiOOI/q9AXU9YL3eki6WaDVku5X7z3y+ot/rMRwecHN9izGWKIqpq4q6bjFW&#10;oVz5PDSSLSzgNAeMwnNc2lasStpp8PwAz2+6+2WL6zi42qMNA5ra4moHpVx8z6coa5Rycd0AcLAa&#10;UHoPl7GNlWzi0OOd+/cpyy0vXrzopKvgd8Cwd74d2Jeflt8Uhn+P45ui8B9w/PEP/2e7u3n9Hd9A&#10;RyLceQmBr2vS2INmum5pnktHejoTQ+9JMmQ4GnFiKpqmYblYyokeeMRRxEEw4PBwwsCVYqK17b5T&#10;GscxfT9kMBjQGEOR57hRQhwnVKrea+3v3DnFGUhX0gt86qrm9uYW7ThUyKTQD3uy2CI3/XBXEOwI&#10;jPZtlpTruLLwG0PgB51Xy+s6i1CVlRRQUUS/35ectK5IaJuGvCjYbi2+H1DXFY0x4MpnVFWyUQn8&#10;gNl8TrrpMhin0g0vygtev37N0WHAz372MzABm02KtQme50r3sSwIukXdCeT91HXNZiNTkOFoCG5C&#10;vIkpK02W5eyoqkIuDGiajXgAbJ8gCKiqlCzLOBucCgnLtjiOg6ll44Kmu7nSbfrFX2i1JY5ilvU1&#10;Jycn2Ew60KsiJzc5buSzzTIS3+PgYEjUH7FarbhO39C2hutihrWWXpGIbyRf7yck6/Wa6XTJixcv&#10;CGPxmLSlpalree9a83ox47NffQbrXufvcTv/X7j/bl3XRWkphhxP4bme+FY6QphpW8LxirqucPlU&#10;iImlQ5Ik/PCHP+Tb3/42ba2Zz2ZYFHEUo12HIAi4ub0hDANU0McPfPK8oJckNEYmh/rr9DEleX6O&#10;duRvR+8L16Hy2GYZYX8o0qyOltuYnOuba1aLKxzX4e7JKRcXF1xfrWlNS5bDZrNB+6Y7j2UjqJXX&#10;ZR/p/YRPay3DCAvKRT4HRzaJfbz9BFErDbrrlXaPdVfgSnDXTpqq9p4Jx006uZnpqMMiRcPpJqtY&#10;bq6vuTg/5/TOKUEgyPJtVrNNt5Kfl+dMb6dorRiPx6zWa04OD1mtVzx58oQkSbi9uSTdbrl3dsrZ&#10;2RnT6Q2DwYDLi1csFla6v8aQb1N8P+BmOkcrxWw25fLqku9973viASy6fDdkGuu+lon2j/70T3n8&#10;+DG//NVnLBbPUVozHo+o6oa6bmgtLBYL8S05sgZkmXT5R6MR2zTFDwKKIqfX67Fcrmgaw+FkwtOn&#10;T9mmKdpxSDp5aX8wkJ/x/E4GJ5TMdCO5meJ11Nze3JDEMWd373T5dA3n5+d4nhQ5k4MDLi4uiEcB&#10;V1dXHEzuMhxJUVgUBccnJ+SZEE7fvHmDNS2j4ZCr2yvGozHrbMFkMuHVy1c0puFgPGG5WnFycsyz&#10;Z19y795Zl5uXdeveAM/zuL6+7miM7X5yqVBdUVaItNDz2W63lFXFxx99SBAEzBczZrMZuoO3OJ4U&#10;leJR9kG9bWTsJm7GGOI4IYpjnj59xnA44Orqhs1mgxvJ5HE6mxGFIVUl8j7X86iqci931lpxdXVF&#10;mEwIAl9yKJWSa7ibujmOS2tls9Y0TUfkbd9aJ7oJue7k4jvvWdM0aCPF7J7u26lRdtef1tI8rJTa&#10;S0cdrbCt6iaQu3Xia34kR1Q1ussINUbUN1VV4Xs+AL1+jOuID1Gpr92ru2MnJ7f/v/+/2k9Adz48&#10;a9krgGzbSVvVr1OLd5NPkIy93WPPk3B3unvoarlCKd35vSxlURCEo7dAICBJEspyN63T3RqmkKVI&#10;43pi2VBaM+gPRHUDMpnOtmSbCtMYoigBuuzHDtYkOck5uzctRV9JmoJCaLdhrDEmxCLyVdM0MjG1&#10;4CiBFTmOQ+uK57mp624fJHuGtnlb0KLExZBlOXUl11wYhpycHHNyctLRNR02mzVXV3Nup1NRGVUV&#10;dDJnHHkdtjbUVY1qW7bbFKV8yqpCdc3Cuq5xXZc4iTk6OiaJC7bblMU8k3+nNQ8fPeL999/H932i&#10;8ITWWuIwxJgW0wgF9fpmxmeffc4yfUKvl2BJufft+yjnAW/enGPMWiaAtScTxLzAcR2OjyTKxeum&#10;uXmeyxmlJb6lbgTWFARBNwn2uL65oW1bDg8PaY00sQtajo6OWC434vWvREmSrv8G7WhsIwTiyO/T&#10;NDWb5YLNZoO1lYTHe5JjfHM9xWJZr1ZkWUXgC8CtrmuGwyH3791Ha81nv/qc9XpNFMYAbCs5712v&#10;3U/gldadrFhTZHREYd1lbTudMsd2SrOAXtLD90PSNGW92u6viyiKKcrVnkoPVhpCnY90x7vQShHH&#10;CY8ePaKqhJ2wo+P3+j1OT07Bav6r3x/bf/8//l/fFIb/mcc3ReHf8/jjH/4bu7sZKLWTl7UyJu9G&#10;5QorHd7OIwUdUleBbTtKmafIyi1e5OOGHm4U4NQlbhJRtwa/H1NnW27Xc6Ed2oSwHzEY9+iPeiSt&#10;ZrVaslyvQSs8FNq09IZ9+qMBtqqYpSnmaEJSJNysZsymN2zdlto2hE7IwwcPUK7D06dPuHN6ymq9&#10;YjmfE925w2a9om0aYsdhPB5DXWDbFt91aZsG7QX7rm1lGrSpQXcyPAWgQWlcN0BrD60tVV2Tpkvy&#10;PMXTIZ7vYZ2OnqYi6tISegNCH2oMWdpilKJEAAZN6VAVFdaWpGkj3odMjNjbhUcUDVB6S13HOGFK&#10;GAbEcUrYNFR5gjEWa95ldTvh1k/JshalEsrCwboxQTgha7c4bhfIrsAPHOIkoBclDIdDfE8kN34E&#10;bhDi6ILRQZ916XXS3j7G1ORNLgWUknDltnJxPY/QbcE43CwrimqK37gsl2tS1TIY9KUD1yiUagkC&#10;j8YUeL7CFg2u6+AFIevNGk+PGSTHfHExYzTWBG2fvjshMzVxGGNsxeH4jNiOWCwWLDY1VRsQxYeU&#10;pUvjGipTYTvAQ2NaHEc2QGVVoVQtwdNNS6Fkg6A675MCNnkAKsDtYAuOtWzXFZGn+eUvvuCd+8c0&#10;TYZpU4KgR+A7ZEVBWV9xO1uzKe4C7OWbguOXhkldVd1kUa4zx3Eku4+3DZfTKOZgPObL1xeywfJ9&#10;6Zx78n4iXzZjtxfXEnqc/Zy6aXCdgUzYYolOoZXf62q/89XIeeV58vvazihvMFL4e1pkt47bvS6n&#10;24g6e+S7/G/i0dXakc0ruxiCCN/3iJBNGko6p44rEA7XGwjCX43Zbrf0xidcTTfgRtTWBdk7Mlss&#10;Wa1WmA4gIj5CRS/psViuqauCs3v32WyWJL0+WV7w/MVLlos5JycnRHGPDz/6mPXilidPnqKVdKl3&#10;Mr8i2+J7Hq9fvyZNt5yd3WcwGDIaDHn69ClBEHB7e8toPObzJ084Pz+XgHfH7eSLFWVZcdDrIWHJ&#10;KY1tWK1WUnxb2dh6nkfdwV2Gw2HXha6lEAlD6MAhrWmYTA6ZTW+7cGWPfn/YRRCk9Ds4ThiGLBcL&#10;lFKs1ytsa/B8jySOCXxP1mbTUONx//4jZvMNp6dnaCdktVxTVQVt27BZC3hrubpkNBwyv73h/OKS&#10;QZKgHYdsXfOLv/kpX331FaPRiDJd4uuGy8srmi5ku9fr4ynFZDDBVhlJEqCaIfpoTJpt2YRC0NvJ&#10;qBxHk22z/Ubx+9//PrfTKa9fvSbpRQyHQ25vrnFdh9CVzbxslIRwabsR13A4FPBIr0deFLx8+ZIs&#10;K3lzftmdhwFhFJPnedd4q4mTmM0mJU2XOK5LmYuccbPZcjA5JMtylssNSo2wHcFTZJottCIFq+ta&#10;mnqN2Td2pNFiMa00QXfB00pL86Xtpuu68wXvQqkrI9eF7QqynSd1h4+QBpHXKQp2Ek5ZG3zPw3Pd&#10;vfxR7QpK01LZksVijjEVvSRB+x5aa5nYNg3aFRm4aTu1glb7qb/tJpba0R2AqlMx7Fam9u30cBez&#10;Y9tOKYLC872uAJRGlOM6JEFCFEVo7ZIXBevNmm2+pbENy/UCx/GksA89BoOE4SDePQFuFO2ff+dl&#10;9rTbrefNPu7JWogjyZPb6A0HownTmxes1nPSdE0YSiM56YVYcqo0pzElpq0xrcidW1vTthpoaa2E&#10;rbuuQ2T97rsUhYnXAda08qmqhqZuu0JYIo5Mu6M6W5qmRntbHG2oSktRlNSFxQ8SlFqi3A1Vu6Z1&#10;MupW8Rc/+2u+eP4Ex3UIThqZvjo1RmuqVordxBmyTFfYSoruxsg03TXS7HaUJoljXK8lL5dk2ZLL&#10;y0tcGiYHJ5yd3OHBvY9oyoheNGabtvR7PZomx2Ip6il5teHi6lOub58yWz4nSRICP+Lzzz/nnXfu&#10;k8THNK2iKgPquqWuHfqDBLDUfkGSRDh+RZEXBBG8Pn/N0fE9qrqiqmSC3xjDe48fEweai8sL4qhP&#10;kZc4yqXX6xMlUuTePRNJ/83sJVESYlXLdDHn+mLD64tX9MIhTdOwWc7l/m0b7j+4z/jwmCdPnrJc&#10;boS1UNZEUYAx0FpFHA3RKuDyYipAtMbiaNCONFmUlb1suS3QLfi+g7IIZb2pQCmiKMG0UFUG19eg&#10;W6paolxaBVGY8OGHv8Grly85f/23HBwcEAV9lvmSQf+Qb3/ym3zw8Uf86Ec/ojI149GYz55+hsKh&#10;NVuSOGIyHtDvxaRpwcnxRKCLbcXp8SE/+P53qWuBFP7Lf/vf2//uv/0X3xSG/xnHN0Xh3+P4X/+P&#10;f2t3vp99G3Evj+Gt0X0PyfiaOb37D9XltahWDP6HHFI3Nav6lqLIaYyEv643a0xjaFvpKJVdZlFR&#10;lBRFSaUc6qomDAMxMHeTS8kKqtkWDZv1mvlGcmhyx3ZggZLzN2+4GxwzHA7BtgyHIwaTCa9fv6ZZ&#10;SIfXM/cGAAAgAElEQVTr6PCIMArF51dXFNstabrFq2XD0pq3GP5dB3fXpdVKiY/AGIEHmIa6kU1D&#10;03VydJenZV2917Yrpbv33LKpttItc3S34ZAcnKaSTnS2bfYeLGvlxus1DUH4/7H3ZruWLdl53hcR&#10;s1/97nJne/J0VcWqskiBRYI2QcGyfO0Lw5Z9o0fwC/gB/AK+NAQBlhvRhgXDsGUDFuALQzbKKBYp&#10;slhF8jSZeXJn5u5XO/sZEb4YsVZmVZGSHuAs4CBPZu7cezVzRsQY4/+/XwcwQkqaZmSZTCZsZwTI&#10;EzqVq2XwTkRCPXSIPFIbQwRBapaTHxdMxmPSSL5vXmi8c/zO7/yIvh+oLu/p+56iyGUyUIm/UluF&#10;P1wXyOGg7+k6S1mWVKEblwwSVl1rWeR9LO9REimJElBKCKBEkstXV3L4H48DCKRjOp1ys1xSVSVD&#10;yP1JcvEOZakLXWJ5z13wCpo0ElBF14tXRe0lWPvOeC9ofe0Ofw6S66e1RrkAaNEmTBxFPLbP3Xzz&#10;5g3T6ZTT01OSNGFX3rBar9Fa8/DhQ4rqAev1OkxlQetIpF4HYucvg1/8QcMlv47HY1AqZMBZ2rqR&#10;hkyQEA4hl8z2lqHv6boY7zw26vCAtbtwyJOOpwryo7YZaNtGZHptS9M3OCcFdNf1OEQ+ZfcHwg9U&#10;ACp0No0xQiNlD2Fw7/1vUYzRmpEZhdfaBdmphHwbMxJfVHTM7/3e77EtDdPpjOqba2azKXXbCcjG&#10;ObabrQTeRxG/9bf/Nnd3d7x584a+75mOC969e0fbVjw8P8cG1UHbdWR5jrOab159g/YDi8WC508f&#10;8dVXXxGnHVordON5/fobxvMHnJ+fg4evvvqKPMv45OOP+fLLL5hMJhR5zunZmXjV6pq7+3vquiFO&#10;kvf3ZjiYiydOph1JLJ7ly8t3HB8f0zYtdixNtTzP6dom5NUpmqahyDOJlwCOj49ZbWRdc9ZCkKIW&#10;RUHTVJw/fMj3vvc97u5uWW/WRFHE8v6e+WJObAxplrLalIwKOWAP/cDQViRJwjAMQkTVMukehoHb&#10;21uyJKEPEsuu64njlLLc8eDBA66vr0mSlB//+MdMJlMA+m6QbL9+4O5O/MJpKgHgSZJw/vCcRdvh&#10;rGOwA1Ul63vXCVUvL3L+5E/+hAfnZ7RNQz+0HC0W7MqSohjRrLYi0/RSsGhjSGJ9kCw65/jqq68Y&#10;jcS7tV7vmM1Fjnd1dcV6syHPC6IiDqoNFxQCOgAn4sM16ayoIFarFc49+WCKFmJagizUWlnrhVj8&#10;/n714Qb272umwzqz9xgJYAmSJJRYWr7H4OTzBykekzQR31BQqOxVGl0L3g+Hyb0PstZ9sWSVQn0w&#10;oVTI8/WRkazUyGCC7/lXn+d+/XHBW01oBL+/93+ZVgoSa2GCJD0ysmYmSSqFWmQwWjxrs9kRxWhE&#10;34kcVGuhge5VOHEsWY+SK/i+EdV79UtOSB1UCfKLwiA5uFEUPM9a3mspcj2234Ts2eEQkaHgUBy3&#10;baAxh3Vu76nUSlQbzrkw2dYURUGWiScQv4/e0Advq5wNQganl0n2vrjwTjxobdsKrCicD5LIH/yJ&#10;cRwflDBN23A8OsJjybKM3eqe6+trcpNKM8sIZVrZ5EA+TWJ577IswyvPeDSmbRo2CrarN7J2TAse&#10;PHjA82e/xcnpCct7z5s3F9zctIwnE/LChs/1ijRN+cEPfkCSpPzllw3b7YZdWXJ1eUWaJuLfKzKq&#10;umboHVmaMhnLfbjZ1QLDOh4dpsV5XojqoWmJopgojvnuZ98jz3P6ZsN0MmExPZHMx3LFerVinIj6&#10;ABWxWq1IA112Mn4ocJjhDdfX16zvdhRFwRAgTrNJHj6r9KCUiqIoqKH6EGc1xw6ezWbD3d0df/AH&#10;f8DR0Yy/+Iu/xB2uS/l65z1t16JUFDz2ohJLkjG77ZaubomjmCg0dVHSKCnLks1mQxQZ1ps1k/GE&#10;PM+pg0rj3/27f49PP/2M8XQqjVUNVVVxc3fDzc0Nk+mU8XjMZDpl6IV+uoePWTswm8+Ct3xB27SU&#10;puI/+8//Q/9f/hf/9NvC8F/z+LYo/Dd8/Hf/63/l3wNlPtg1PiwI5fTP/usUPnihApmU/a8KfE8c&#10;gYkVg+3Z1jXrquJGyeawbQVEkRjpwEVGgbd01Yatdvz55R3L5ZKhiDk9XpCPcna7LduuYrmL+Hh0&#10;hCpyNr5nW2/RecrRYorTAkrJRjlRGrPZbCiKnMXxCevlkqrqGaUZ02Is0QdJJl1YZQCFV4YsSxlC&#10;17TpGukAdiV4jwlyS2M6rBOimrVePAUoUI4olkJwsANDJ5EPUIhkph3ouhbiRApip+g7R996mtrR&#10;1RawdF4WM+lAeZTqQUfE6R6lrUizjDSZ0bUG7w3OGYwao9UUz4o0y/DZmChJaZ3Ca1DGgXdAi1NK&#10;Dho6ItI9OCjXjURgRCmz6ZROW+7WN9S7U/zg8VZ08N7XIitS+85phlKaNO6JdETfPWW7aTB9R5qM&#10;UaOOtrN03RLnPU3qGE1TYp1hU0thztjtdtRljkJRNyIPKltLMT0m85f4yrFrSnKT0Q49dJ7zhzOS&#10;2HC5uaddrhiSIxaLOWkqE8Sml824GyR83oUsPu+D100PMsHzOnjiDFGsSHPpCsd5QZKNyFPpGGvX&#10;HTq0/VBQ1xFVZdlseupaMZlMmeRH6OQhfWsYuq3I4cLE0DmPZsAae7iPxGy+v9VEctUPA7uqkgOH&#10;0hiliOOMONEhl6+jp5OptjGYJMM6S+8i+t7j1UgOQnuojPcigaNHaU2aGpyrGZzBYonJIOrpbY93&#10;nswk7GXge8M7CrzVOK1JYgml9nbAAFEck+hEDqzOs25WWDsw7KMw9B5uIYAjrS1N78lHc95d39EO&#10;ji9fvGK6mHF1fUXEwNHxiUBK0pQ0zVmvt0RRzHa3I44Mjx4dM1NTmq5nvbonzXPQihcvXuJsx3K1&#10;ItFCj/zqq6/ke+VjTk9P+NlfvRQT/2gkURC7hixLqaqGth/YZ7ACVGVFFMnhJMtSJhOZTO4jJvaI&#10;+j0hcu+he/v2rRzUPIeiw2jFZ599zv3dDScnp3hn+fLLL+n7TsLlw4F5NJoymx3x7u0bHj16RF1X&#10;bDYb4kgk3/d3d3zn8++QZSmvXr7k6GjBN9+8Quc552dnjCeW5XJJ31m8V/zg+z/k5cuXgkEHbq4u&#10;AwRJogLuNisW8wVduyOOU/IopS03rFcrTGSo1ncYYHXzTqSYRoop72FtLZPJhGXbhWlxxmZzL4Cc&#10;kRyG5tMJyckRxsihcrlecXp8xGa3oWlq8jyh6xq221XYF0KMgBOarXNOpGfOhaJC7pvN9goXckCt&#10;81xeXUsRPDjyosANhl1Z0g/t+2w9a4mMoe89dnAMxqJNzP39Cn+IYegPPmOZ+LnD/++9tYcN8peK&#10;rPdOe6UVyu9lqkLdjYKH2Ru5z7t+HzERCKJGBcmh+YCa2R2iCSQj0pDlOX3X0dQ1TdvihkH2p5BV&#10;WJUlQz+A1pwcn8jzUYr3q8yvPG32k0IHTooctHhA5VW9b2TJFztUCKQ/SFDZA6wUaZIzGk2Yzxfk&#10;ec5qvaHre8n6tT06NBKFpuiE6MyA8gOR1vS97FM+vI8acyjE917m2BhUKIz38lKTKZiC5jyElm/e&#10;S+CD1LbrhEouct5QUCpQ2mMiTZrEkuk3tNTNQJKqEC0TYQe5XxSQphobRVg74L3AkNzQ0vUNylQ0&#10;w4bW3QvErLegG9JcHIheL/HRhl6NaPwVMSnJZCA/7oimJc5D5D3bzTWvXv0FGs1kPOZ0/pwkTYiV&#10;FOJGO3xYt9u+BRdT6YbO3NGWmijKmI2mjPMzivyUfoCry3s6t2JX7Xh98yUv/r8XrNe3jEcjTo5n&#10;PH/+nKcfZwz2As8FadaT5VN2uze8u3TEqfAT2s7K9FhFEnVRVdSdSEHtzTgUu44kVnRtyWazIkmK&#10;oECz3C9vKTdrAObTCdp4rK1oup7yTYM6nzF4z+1Vh1EL0viUJDmhyHPiqAJfSXOtH4jRjEYLHpyc&#10;0Vbwrr2jKgeSuJDi22iKImPod0QmIY4iyl3D0Dsm4xne9yRJxODEiuPrFm1biigNXk6NMTHGKKaj&#10;Md/7/ue8ePGCq5srmrah7WwgAOd0tscNiu2uYbttKcuex4+f89FHH/GLn3/J55/+Bn/w7/x7LBZz&#10;yqbmh983VG3FF198QRJljIspJ7OIxWLBZJpRVSu0sTx//pCqmnF9nWNty9X1G7bbHVVZEscpb9+9&#10;44f/9sz/7P9df1sY/ise3xaF/waP//5/+4fesw/4Dou7308Bf3kauO+gevch00y+wku7EQ8ykg/5&#10;TmUpmTj90FMP72U31spUbDQawTgnzzOcE5mFals26w1KFbRNc6BA2dB5i+OI46NjRknIkfIWFccs&#10;ihFaa86mZ3Rtx2675fj4mOPjY06OT4jSMYvFHI+Y8pMkxlpNHHLEVAd5nrPtJHduZxvKXcl2eU1d&#10;12TGcHx8zOx0ITlRg0yOLCIF3KO7tdbiowkbyN5/uM/2mhzNsMNAHTrn3ulDLlHf9bhoCH5GyWaM&#10;I5lY7TNr1puNTHoSQoctke8T9SFwXCZSfS8o9No6ka+EaWZkHHaQArVuapSpxaPhtizvlyQ6lw7e&#10;0YL1Zi2dzn5PFuxJY/O+o44PG5QQUJMkRWvppNq2I0szsjwTX8Zg8AG+0HUdKkoOXWrZ2OUzruua&#10;yWQihbGRzJ8kSWjXKwl/jyzr9ZpVAUkch26a+Av301iZoEl3Vvvkl67btm1E4mTkAO+9SLAi40l9&#10;ShRLUZgksWRRjoowQQyyT9ccPuMkSZjPhR5nbc1yucIUD4ROF8VorXA2SI8Phdb+90Ie2/t1VCgK&#10;ZyEqZD6bg1K0Tq5XR08cJ2E6B9rI6+r6hKquKOtWaH+RTDjM/v51AWYxDNhBDkZ91x0mIXvvjrYi&#10;B1XesD9CikIgdNWD57Hre/l+Trwz2ojPaj+Z3E8xlBGMuwqgDusivHM8efqUvu/56PljdrsdaZry&#10;5MljXr+94PT0lPOTOS9fviQyhsurK5of/5iiKDg9Oeb45Jhqt6MsSxSW0WhMEsdUlUzfHz96xOW7&#10;C9abDbe315KPmiecnJzQdAMXb95I4d33gWbZYwIlb7PecHtzS5qlNE3Du8tLlFKkaUpRFHjgxYuX&#10;zIJXcT/JjeM43PeiCNh7AeuqEoBDmNolSczPfvZnLOZzbm9v2WwkKmE2m7Lb7ThaLKQICGTCOEm4&#10;vr6Wz81ZVst78jzHOZFFjkcFKHj16lXIRtxyenrCl1+/YTIZS7fbOe7vZZrXNA1KKZq2EXJfKUWf&#10;EPIMw2DxvoWhDP5FkcsWhRZATpyK1ztMrOMkOXjPq6oM95LHtZ2AZzpRdBiTSBNuNEVrxWQy4dGj&#10;RyyXd7x79440FZ9hWZbik3MtXduiQjFlwhTJI2vFbDYnSRK80qGJJL7u6bTAWserNxfkeU5kCrQ2&#10;wSvY0XbiA5Lwefns8yJHKyUROaHo3E/1BbzkgvmOX2oWwIeFVSgCUUFe/Z7MDXv/oA6wCv+BQsAf&#10;/l7+nRRYxagATwDWDIc1fV+DGmMgjrHDQBvikMTfJ8WTbWUqsitLmrqWfx9k3nsi8/7ZHySaYYPf&#10;3/P4UAz+2hHz/SR1//ydswx9gODsp+ZaY61M3Ha7Hdvt7uD9lrVB3h+BvMiEKc9aPJ7B7u8n/cu0&#10;Zo+Ee3/gZ2Qvnw2vJYoM8/lMlBFtxz4zGTjIcd/Tlj98Herg81ImFSWEE29sZAyJShj6gbIsSaKM&#10;NMuIopi2ha6rQ9SAvPblcilNGYSZUFdyHe/J1P2gBHrUttzf3ZPlD3n27BmmkOzFbbmja1v6oRcP&#10;7naHUoqTmSgJjJeoIOWDXDFMuBSp0K7jmM12y/nRAqWg7zru7+94+eKK2XzG2cNnLBYLfjD6oeR7&#10;rm+5vrnh9vottzc3XFwauq5nub6nKEacnCywg3hXATq7C1JosUO4AeIkIU1SrLNUpcDwlIplwhX8&#10;g3EUk6Yp681GmhohOubt27eyHu0kx3LXyZkRHbHdbjk7/wil1EGB5L0jSWJc7GjaFmMU48mE07Mz&#10;Li8vubtfh6xpEyi0miRJSFN5fpK/K2CuFy9e0HZbzs/Pub17F+Tack7N8zxMtUU51zYtQy+Zkn3f&#10;k+Yp19fXvL28kX1CG5xrSRI5j716+ZKubTn9+JQf/ehHlLuOR48eyZR0kMl/lmW8ev2St2/fEkUR&#10;H3/8MZHfCaU9VRLdM5IzRhGmrrtth1aKi4sL7u/vBZTmHY8ePeKzf/CZ/5//8R99Wxj+DY9vi8J/&#10;zeOf/LN/6P1+3f+ASCboEC+SDYKp/P0xEefFV+HdIHhdL51Ku0d0dxW2qRjahlgrRpMpaEO6ETlf&#10;hpiQIxWRxRkmjkmUZqQ8RWzoxwU61jS2Z9eULIoxRZbiMsNkOiHRijSNMWORRNlqR11VVEgB9vrd&#10;Bdvtlqs375jMJhRZxqMH55yfySWhTEZmEgyRdKIRMhQ6kqmhcvRDR923rHcrbm7eslqtGCcZJlIU&#10;i/1iLH4S6yWgu6p2VHXJ6CjBGIWOE9I0IZsLKrujpVcdzoSOrVV4E3K84oQ49Sht6PoCP2i8Eqla&#10;MdLkeQYupa17qs2MLo5JooV837aU12FaBlvh3JSuaVj1Cjv0dN6hdAI2xSiPGxpMOiJRA6rP6Ose&#10;H0XE8YRJNGfTOOrK83i84MlDz5uLmra0RGYkEwJV4ZTCBq+PduKbUxoGW1MNNdZYotTgIrDe4rTH&#10;JAbtFHHksa6TfEgsq41sgok5RmGJcsdoHjOeRwy6InYlR2PDQ18wzR2YAd91pLoiVjEqa4mAnh4b&#10;V7R2Sqc9VmucMSif4rE4J4drpyRA3iiFjiK8FZ+K9wmKjDgaSBNLminSVKGTQNnzCXjPKJ/hnMW5&#10;nm7QRD4i1mNSLUXSsmnRJmaUFqAUwyATdK1lEqQDdVDBgSQYbje0Vhwfp3TOYKJC5GODdOC7rpZD&#10;TRSDARf8a5s2wveGyteUfcdgRd6oAyCDvpWJd1tJEaPD4RQNWgManEN5kQ+rWiaD0skXXcDhoRRF&#10;lOINOCVyM+UUuguTT+/ojcI7A8oIEIMwR3AKa4UG2zY9v/jFX2IHS9tWvL74hqrdAh1393JfPXr8&#10;hEePn/Di669Zbzb4sJFrpZjO5rRNJbEQ5VY6uRr6wXJyesZqvSGPNbe3twEockUeAo/tMFCVpWSI&#10;JQlZnoovTGm2Zcnp0SzkCnp++7d/m+ubW+7v72mahqOjo8OhFMQ7mKQpXduFIjlFK8V6vQ73Zst6&#10;veL8/JwXL16QZSJtOj8/52gx50//9E9Zr9bMZjOOjo5YLpes1kspZpJcJvf5KEQ75EItnM25uLgQ&#10;1cVmS5okPHzwgJvbG54+ecrlzRLwPH78GGMMp6dnXF5ecXx0CiiKPGG1WmKnAnEashF3N+sAlx7o&#10;zVY+VxTj8YhyuxWUvHUYo/DOopXH9i14T9/VKBUmyn5g6FuclTxQkUtHdG1F3wk8ZDwe8+KrL3j+&#10;8Uf0XcNmt2KzWdE2JfP5gmFXHZokH1x2h0P8erMhy/ODbKzvHZvdDrfeYKKI07MzIaDaQWTlodFU&#10;1zVRHJGl0nDyELI4pXgYBh8KC88+Y1OFzVGB5Ij599O2/Y54gCwpffAUam1QXjIJ99JG3++jBZCm&#10;YSe/31dl+wJ7XwS2bSfXVWimDlaic2zfY6IIPDI9Du+DD83AKMDO7DAIAOxXNKMy/fzwlt6Hcu8j&#10;phzay73/fqwor1gpcHYgGCzCpG4PxglyXxKGDrYb+RzX6xI7eNIkI00zokgKW4UULNvNmnI7Y5RO&#10;YBhwJngLMWivUV4K4n3cRxQm5r9a0Mq/UGhTkGeOsVhTybOpRFiMGrpG/OXDYGmHEus9LhYBzTB4&#10;unZgPB9AWawbaLoOT0XmMtqmZ71dMsrHOJUTGUU3tHRWmhk6GoiNp7p+Q9tvcMoE6rEmTVPyzND3&#10;jmZjiKKcno777R3R7iW6UGTzgt1QYVYRZVmSxwmPzx/wTkskSzbN0VmEUbHsI3sVRyuyXG1TbK/w&#10;UU6aRmTZkagZas/l1ZJduWFxMub8aUbbbtFqw/i44/zpiO3W0VURRD2b5VvJFHQ7+rbBu1PiSOI0&#10;dtsdJpOJu1ECdMqSGUVRoHRMWe7o6wFrFaNxhu1h6AaKrMBEEUki9O+8SEjjKW3bUZclVdVQli1N&#10;01DVHdhSuAYmY1QckSYZ1iaYNCWJM+pKoDKRiVAG6qqkLrdyzzmNtYq6apjNZkSxTNyjSDzAe+WL&#10;0p7Xr18xmmi+//3fIMkamrYhRbN2DbEzGK+AFOMNVXdPvavYbN6RxD0PHubE6YS6q0LUiANiVFBg&#10;vL6QvEWtJaP1/PwRzsFuW4q0tshY36949eIFrh949uQxpyenLO++oG22wb8sZ9HV6iqoJhrG45yq&#10;GhiGFu8HPJrz83OxJnQ9f/CffuL/73/y9beF4V/z+LYo/Fc8/vCf/SPvA3YbDmuqPNSHG94HohNp&#10;I0q22zAEj19HHAkdy4UbrqklL3C5XFHVgbiVpphIpgiD+O2JQw6NHSxWa1QiCz5BI99pG7xyEmSb&#10;TxeMRgUTl+K9o9eKNE1o+phl03C1XkuRuJQDTb2T3J62aUjShCSd0NQ1STY6kJ+GYaBrW5x3JFEc&#10;Igt66UJaZKMNEqau7yjLEu+dZCgFCqnqxSvQti1d2xFHkrlVJGPyvBCCnXPEUYTPhHCXJAkmksNE&#10;33rUYIM+PUIZQfor3YUDhnglukD865sRXdvRGplUHMLNtZT14/GY7XaLcQNda+mGTrK2vMBBXDh4&#10;1HVN3w/ErpRJlzKHA9TXX38Nixl5nsvz3nvDjDlMSFVkggxTohai8HV779IoQEmaPkA+Mk2cpswK&#10;0f4Xs3PquuJmK0hwF+hbfe/Z7bYyiQhemaLIeTQeUZY7snHMfDZnPBJ5h+oUQ9/jlARN04s8WRt9&#10;kPXtKXsfAhOkixjhvKKn/7XDE2ESipdA6f3NsV6vSdOUWZGS5xnGS2e+byqsHVBKirJ9vpdCOthK&#10;mYPcUIsJ99A5R72Xh+m9l9EYsGJ0l9eQSibS3k9k5P1u0YGI2wegSyLFXQiN926gV/3hRh8GF66X&#10;cMgLMtP9InDoqOv9YrDHTezft32XPpIJ4SFn8T2JVBkFSnD+Xu1x93Lo/I3v/QZN27BerTGReBT3&#10;8l7vPcvlEu8cX794wdFiIQerWILSN5sN08mIm5sbyu2atmvpuyb4asTLd39/Tdt1VDsBDTTDIOHn&#10;jcg+h647HCqHYaBvBvF0JQlaaynmuo7xeMLr1xeHZtdiseDm+prxdMqeyLyXkEqOV33wVZ6fn7Na&#10;rej7jiItiOOYTz/9lO12w+effcb9/T2jIpeOcByDgtevL2TSY13I9xoYj8fMZ1OWyyVFXjAajfj6&#10;669ZLpd89dVfEZmIv/8f/0cCXNisGY1H/OD7P+DFixes12s+/fRTulYAGJvNRiAhyvLw4SOMainL&#10;HTdXbyR31fa0bQdOFAVxLJPo6XSKiSLiKJb1PBWPadeJB7QfBoyWaJayKjFJKhJtZCo3DAN2GGga&#10;WVfrWYMxmtvgawTJahVyZx9yBaVY2q9v0jWRzM+ua4WS3Mt6cXZ2RpIkXF/fkOc57dCHSXIaQCdy&#10;f4zGI0HC18MH0l+ZfEdxdFgnnAuqglCMvJfKvC8CVZguofxeMHogWAuB16CVrPsu3D97BQ2YoNoQ&#10;sEtCQuc7bNjrttsteCkCBzsc9uj9++hDBEhsIvY+/4O0Ve3lq4FWGgpW9YF/zv81AtL9vamCbNej&#10;3hfAfv81QSrqZV+0yNov0zqZrO2lvs47abSEpvN4PEZHso/HsTzHPUug3O3Y7XZMx3UoRJPD9JQw&#10;0dsT0ffPx3mH8T7s4+/XKRXosFmWMh6PcU4KqjiJcXYO3lPWSiiUQ43ykkucpinWeuqmIe7CvuoG&#10;2X/6PkTLyORw39RLYjnI6LCOVLU0N733ZFmGilLiOMK65ECt3edvRnFEHItV4CooElpvQ7bfiK5r&#10;MSbBe7nnj4+PD74yAjTN7CfDzh4a+jbk6D17+pTcTIjjmLfLS16+fMnDRw+Yzebc3t6wXK7YtRu2&#10;mw1Zlst603pubm9JkoTdrqQferI8o2s78ejVIc+yk/WhyHMJfY8nMhEu7yjLElt7RkURsigb4QDE&#10;CUmahnNTJPeM88RJTFcLOb4uK6qqxnkl0+dhwFpYLu+Z2ileyQS9DvmETd2Q5zmDkrXt4uINSgtA&#10;yg6WNJPzWdfXgcwqgDWjhRbedw14sDZivd5wfHyM1opd2uC9py4HhsESRcnh3NC2rQC0vMMEz+7Z&#10;mQ+ZiQ1ZluEG8YK3XUc/DGRZxtXVNePxmOVyydXVFVorkjTh5auXNE3Dx8+fM55J073eveb6+hrv&#10;OybTCX0/cHd3x3y+YDadsdm0VFXN0dEC7x3bTY11ltevX6O1oc8tv//3n/t/8T+8/LYw/JXHt0Xh&#10;3/D4w//9H/nD5uAR+dr+8Os9YqgGOUUrkdd9ILVwXhb+tq2JY0McJTJwUEa8AG1Ds1mzvr9jc3fP&#10;qlrjvSdeN7L4JAZFRKQVkYrI05jxaMREGahrslHO4mhB2+/oXU9TV+BzFpMTCS9dtiKZyCLSOCWJ&#10;Dd5ZqqqkbRsKPWN+tEADd/d3vP7mNX3XMZ1KYRahUdajI4NGh/BdQ5TG6ChC9YMUkW4gTiPGkxyl&#10;PUPVsN4sWW82dF0fNuFAmguFssczGAFJDFphu5aml2lZNNLYVtG6WmitUQyxB+vx1uGHEAWil4eD&#10;gHWWtsnl+zWGvtd4bwX2YVZ47dCRYPBNNqDTnt7NUHFFPo4xicJVYoofnMIoQxRbUDZQxwzGdeAi&#10;/KAY2g5HzP1NSbJtOFoc0Tc5foiwLkQaxIGsp0S247V4S/NRRBxHpLMbyQnzIueyVqARkRd/WRnc&#10;Q0wAACAASURBVJYLbTCbpBhjmR176r6n725wytG7Y8q6wTrHrqrIohjbdsRKsVutKfIFANv7pXTY&#10;Cw9GYZ1jW+1I3B2tr+nRNLZBOyUenciD77FDLV1/rVBxmGR1Lc5rHBpsgusVdnC4QTLGjAaLFP/x&#10;CNAdra+wrSFRHdooRhOBVnS1hDb3NhzSvMY7yQ10fsB7Ew5LOowf5KBl0KANVZvhVIryMf0ARidS&#10;7HqDcwqHHAocRiTXFhqrqJ2h8eL3cs6iXSgE6ekZsL7FYjEMSFmqA6FUOqhSm3raRL1fDwClAnhC&#10;ywHYxloaGgbw6hCmLUG+nqgV7yBGgQUYxIfkDNorvIVRNuabVxd89ulnrDcrTBpzlGciIxvN2e1K&#10;zk4Lbm9vub+74/j4mKurFbPZjLs7oRaPRwXT+Zxytw64+3t++tOfYp1g4p0VsEuzWzOZTFhvBGAS&#10;pRllWVLXNdPplKZrwIn89fjkmLOjGWVZslgcsdluiKKY5XJFnAjw4Pr2NoTANwcpkMCWhvC8Rrx9&#10;+5bZdMqoGPH48SP6vufq8pKu6/jzP/9zka4PM6qqYjsMzGYz5nP5uadnDwKSPOft27d0Xc/R0THb&#10;zYoHDx7y4usviKKI7WbL559/zk//6Kes1isenJ5KIaU1aRZxfHIevHqSc3h6cs4333yD9z12MBg6&#10;nDNEasTHnz7l9uqaqirZ7C558OCUqqp4cH7O/d09jx49Zrvdko8Kuq5HIUVLHeSJaEWWZ4ikrAY8&#10;UZQdJkLO9vS9oPzv72548uQpN1eXpFmGtT191xDHhrLcknoJZtfagIIoyPqiOJEsRqV58/YtcZKR&#10;xAl3d/ecnJ7w7NlH8n7eXOO9ZzzKGBUFbScAsb7v2Wy2kiFnDJEWQiq6QyGRNDpIYD3uUPjvGzgK&#10;aXxqpX6ppDr0kg7FkwrgFESu3UuL9QC3cQJUyUxyoNCu12uqoTuEreuDzJP3e8xBJhgaTrEPDZM4&#10;RGK4QOf0ss8dPHd+X9Edilq509/D4w4/a/9CvOND7pz8G4G9SKfYITYTEyakAo2JIoPyMWmckRcj&#10;aSxoQmNtCD+3o21aurqV96ftqKuatm4kVsN3qChGxZE8S2dlOmnlCQ2Epl+SgDG/9NyNUiiVE2U5&#10;bohomgatEpIopyhmdJ3HRAo3KOqoxhjDfH4sYJdtzW63Y725PsjL41gI292g8FaB6uh6i9IdWguw&#10;qOslymFX3dO2LVliyYsYzQO8F1VM03Z0/Za+64nNmXjBowrnYFUKUdjrIyAid5bCjBmiBuM188Wc&#10;o+MjdBzhgM5blFZkSQzERF6KrWnyGG00rZowGU8o1+8odx2399cMtmW2yLC+5PZOioyqbdlsWoah&#10;k+Lm8Qzre7Y316xXJcU0Jo/HNFVD3w6MClnPynZNnhvy9ARFxnalub2t2O5kPcmNQ2UZRuUczWY4&#10;bVmtVhR5Rl7kKCU2obaq6YdeiONRhI4i4jSlyBLiSNO7Fjxc37yhbrZYF9N2Lff31+ioYzRRxJHF&#10;0JMVmiiueXB+jjMF221JHCsGO9A0NXEcgXIMQ8fgbYjTknNUWW356uuKz7/7iKOjI+Imp6tG3LWO&#10;zrUMnaLrW5x2OOUoco3zirLfYiJ4+OiUpt1x8boDDA6Ikhic4uT0hE8+/YQ0S1HEXFxc8ObNBdPp&#10;BOctXdPw8UfPePL0KWkWcXFxQd1swfdkmWE8TkFJZvhkktM08vp3uy3z2TlxbGjamqvLdzSNFJFx&#10;nGJMxL//D37D//N//ItvC8MPHt8WhX/N43/8P/5rb510JPlwM/tQX7/f5fz7iNtf8xHYPaY7dJWT&#10;5EB53Eur9sXS3iyv1qJJryIVfClCczo+Oubo+IjRruL+/p71aovHHzJ8pkkuGPLRiMgYNpsbIUFF&#10;uXSK7CC0M6Y4N6bwMx49esTXZcPFxQX0Hmsd5w8qzs/PidNx8BrIz1dBJgeI1lvLJC91Q8j9GRHF&#10;MetOsPPX19cHumSRF9CKPK8fRO+ephL6vqsaqromNUIxS5JUuusHz0mQlSSJyOiqTihlm6101IKX&#10;MjGpvL9ZzsQ5/PDeI+GcBVMJuS0R/P1qtaLveorxjMlkQlLElGWJM4JFd0NFMRqRFoL91q10VidF&#10;QZqmvL5+AwrWTfAkNmdyyAmTrihJoO9xSuGGAeslikQgOHJwc84xNDZM6uRa6HsBmdhZwmAH1qs1&#10;ZbkDVRBFMb33xHHEbDojSRKq5o7NZsMiy1itVuwaud6ur6+ZTibERrLQmgAUSSZzxuMxI/NAMjKN&#10;ZbVa0lWChPdW4gT2BzxttMA93PsOuEikQoB0OITtfYAHCmEAAWkz0AGdrdDGME4NWZYRRUJTVcpj&#10;tDQd+q5DqygEwIfpGUHGFTwx+3iH1XIpdMpIDoMyvbbEkUxyh4A+P3Tw97exD7AIYw5gDPhAFhYu&#10;cqUk+0sOWe+Pt84Rmg1xkKLt0fRS7O6nDu/9VftJKmGabg+ypqCHk79T9rCuaKUp8pztdst3v/s9&#10;3r17S9eJFOj04Vwmd7qnLHfEUczR8RHGaLq24/j4WIqwtgnXvwBctpslHz//mKPFjKurK4ahpfKe&#10;ZDRiuVzh8dze3qK0gJq2ZQshW1C8LgOLoyNurm9ZLVd8+tETsizj9vaG8/NzitGYs7NTvnn9ms55&#10;0jRMIbzQNj2QpRkmkO6stUynU7pe1oSLiwtGoxFKQVHkzKYTHj9+wv3dLSZMxZI05eOPP+aP//hP&#10;2Nxf8+yjZ+JbCRmVcRyH/LaGBw8e0DQNeZaGw1bK7c0NeMfv/Oh3+KM/+zP2YfaTyYS21Tx79ozF&#10;4lgmOX3N/d0ds6NxgPlkXF9fs7q/YzyeMBmP0cawODqiqRsePX5EU0vW4t3dHZPJJCgENENY/7XS&#10;HB+fkCQxZVXSdx0eObBbK/et8+/lla++ecXJ6RHjyZj75Q2j0UiK+WFAD+JxNGEKpALQxDqhmcYh&#10;MshaS+c7Bis0QaUNChXib3qM1uzKku1WroF9np0b1EGt0Q892sh1+x4ko1Beo9R7iaR4fznAYw43&#10;ntvvi1Ik7Ys2YwwxIb8v3GVGG1SkggcrJk4KZrMZzlq6rqcpd8Grag65h0rZX9vDrXVoIz9jvyfW&#10;TUNT14GeGB8KxD1FVQd6Z1gADovGfrt//9/7RvHhXPDBP5N1QnyWUkTLPpqkCUVekOUZeSJNv/ni&#10;iNGoEIk+nq6XvLzddknTNHJ2CEqQpmlp246RdThvD899/98w2EBHlTd+7yc8TD9loUIpLQWGNnRx&#10;L5Oq4BHbe9/jODpkP8q9PCHLMvrOBf/jlrZtSRKROmutGAYr10QgPw99T4M8993ulu12h/U1kYnI&#10;cyGDezeS5qAf8K2szTpQZiUKKPjXtCfLcywJdVOzXgfgUipe3HSakGYZ210n54BwLoji4AE3nrwo&#10;OJ4dk2YptS9Yr4XAivecnZ3x5MkTZouc5WpJ1bV8+eVXVK1IKru2YbNeE+mPcM6x2WxI4oSjxRRr&#10;Lcv1kjRNOTo9Y71ao5OJ5D32Ecvlku0KycrsW+lvBu9ylEZ8+umn5JOMm5ubwzVZVeIfrsuKoZcz&#10;lTTF5sznc3CWsiqxTUuapzQD4TxVsdttabuOyBjikUx4tW2ZzWY8fnzG7//+7/P6suPy8h273fIw&#10;PY+imLpuhFBrEZ/oZBIimt77V+0gcK6iKGhHntoYVsvQTMqFJK+NIYkiaivX3/n5Oc46VvdvhWJv&#10;pJlQlx2PHz/m888/R2vN61fvsHbg7du3GPME5y3T2ZSnHz1iGCzL5YpXr16xWi7FQ/9gzng0pqzX&#10;YV1RvHlzwRdffBmijzKccxI/YwzPnj2XvORaAEfDMPCj/+Ch/8n/8u7bwjA8vi0Kf+XxP/2f/40X&#10;L5UJUgz9K5I5jcJLJ86DVQ6rHF55rPagLF5ZjG9FDsaAqz2tSUijCJWkDH3PSteU6UDnLI0bOMuP&#10;cKmjjKe0XYdRMnkxiWY0zTnOMsZKM55NiGLDn3z9iuubax5M5yxOTzkdz+i7nrMhhd7zJo1YVTuO&#10;3RgUmFGGGaWc+RHj8YSZmoODWGvm4wnrtmWxWLB1HY+nBfEoJk4irOvwDJhYMql8JOCEwYCPDaeN&#10;waQD294zRAPDkWXXtdih5vLyG55MXxLrBnTHl998yavXX2B9Td+2LGYzfDtls16TRBMSVXC73rHb&#10;RZDGtIMiSz2TyYyzcU5ZlkyOxnRdx9W6YL1eCwkwz3FW4Awnx2cHPe++iIjjiL6XKA+Po20a3pXv&#10;SJOExeiU6WzCzBZYO8N7KVboS5qm5jgL8p9tj4kcjx5NWK93TKqU3W5HqWMWR6d858Gc+/t76lYi&#10;I9rhLEgeg7PE3Yk/ZO6oh5I4GbPd7ugGobylg8gtssiQmITOJdyuanQ8wZgZmY1IbIoNOXiz2BAZ&#10;xU/vliTTGWePn1Pe3mB3a3xbY3VMnmQsvYSH22zCyYNzFiomjhVlA9NkjJ/0tPWOoe3pegH6mFjj&#10;GgEhJDonUinNUJKkI7ZVTawzOtcTqQgXaQajGJTBKwMqR2mH8Tk4T9WJqXzQY4Z+YOvB155R6sFH&#10;4CyDC/eVkon7+0NW6NZ7ICBhvFNY52l1BHGE9hYVKbzbQqJovXQq5ds4bOj0D75lcDXKbTG6pnEF&#10;XoPr5bCaOI33Bmc1ihi8lQllOBs6JYdBq8BrjXIWnEN7giTOoNBorzEYsA5vQQaRCojQzoMzKO+w&#10;qgnSWKEgKmKUgmHIBM09RHzynb/Fv/jJj9nVJbu2YjQbo/yY7bqmSzcURcHx8TGXl5dUZR3Q4jlp&#10;mjN0PfP5nMvLC05PT9htV3z51Zecn5+itGY+yWnKNXleCPRAgXWCmG/qGnxPGudslpfMxzFxkqG1&#10;Ip8c8+TxY9wwMJ9O+PTjj2maRsAIw0BdVhwdiU+nbRoWszmPHj3iz3/+C1bLlRx6UIyKTBpVacYo&#10;z4V66z2JkYgE11tibeibjqPJnGV/x+ZuhXaK2WjCbH6GQlMUBu8LtptbgdPcbMG1HM3nKD3naHHE&#10;T37yE3ZVxeAc9+t7itkIN2iBwux2pHHMJ88/5v7+jqurV3z/O0+4u7thkmsiA7ZvyLMZ282GydGE&#10;6XTKy29u+fz7n9M00lTTZSM+zeWSs0fP2O222MHyySfPub1fE6cG7xxl3RMnBfP5OcPQUzcdWZax&#10;XMkk4Ob2jkRHuH5gVoyoq5rdtqSpajSKrmpE/hwJkGjoB8nsUybEzRgMht2mZDIZkxdjlIL1ekts&#10;NM+fPuFf/st/Sdm0nJ6cUNUiA4uT4PMs76QBpCOUiUEbBuuZT8d0g0Wb6CC9dr4PDZGw1jqZpGtj&#10;DpYChRQa4sE3IXRegx2wbYuOYpSPGFwSDqYiK7e2JclGnJyecXR0xP1qxc31CqdyVJSAFtmZV+Cj&#10;/eTSg9PYvqcbBtqyxTqYzBdEaYqtG3ork0NvG5R3h9pPB4n/vjDUqJC7FqGVE2mplz931pMEKa0P&#10;a8S+KSbTQ0USmwAs04zyjCSeoJQiVlOKeMJ4okkzy6gYMZ8tiKM5znvqVoAzO0rKXU/VVjgGOtfS&#10;2pp6aFlXG+Jc4QZPRCQyvKYOcmaJoVBEwaqg6AeH1l684n4Q64aSCWSaeuKqp6p2xHFP31fUzZKm&#10;3dC2G1Ad1nqqekOSaqJYYV2PtgmZifG2p9o0aBPyG/UAFpS29J3HNlYm07sSozXjsRRLTi3obISj&#10;p1ca70c4D45SGg7JrQCCqhmPHn/EsJszy+ccHUX8/Be/4K92S/K8QJURbkhZxA/Y3ZakrTSbxnPx&#10;RW82r7i5vaFuIz779DOi6ffZNRXl9Q03N9ecnXzM2aMHOPVd+q7jZv0FWhe8/uZLvnn1CjsIRCuK&#10;JSv5S/cW5yydy0iimNt7aeLEWSHRErYjHaX0u4Gu9WzWNxIxk6c07Y7tZk0cJxTHI5IkJi5SVuWa&#10;b969wUQJdjC8e3PH8u6e5XJJEolVYlxMyJOC0+NTAF7eXWAzQx6fyrS219TrDmUNqklRtmKUZeSJ&#10;NItSM2JeTPnk/HtMzQnL3U9IRhZfppSVI41nRGZGmuzouo40rRiGFhNVfPfjp8ymOa9fvyZTGaN4&#10;hI83WNMSz2ZcVmtyFdEpTdPkdD6lcW8pooJiJvtrXqx48kxTbz1/8YsrTmYPOT464quvX8NQcnn5&#10;QqS03S1lcwOm4oErmBRTptOEer0ljmMu/vKC5cWKuNA8e/aYk6PHEktkZ/zVF3/F2xdv2Gw65sUj&#10;3l1e0jfvQrPviPF4zMPHj/Aeti/XbDYlvs/IkhF/9z/5nv+//vAvvi0M+bYo/KXHP/3n/63fEw/f&#10;F4L+8PtfM6P/Df8P4m1w1qGceGriYIw37Clo+1gGydsZBvEJ3d8vGYaeYpSHvBfpfo+KQuh3h8mj&#10;pW1a1n5DnuecTxeMJ2MiY1iv16zXa/qhp7+65Pb2hmicCSpdG0ajAlVL93CfMdTrmLOzU5JsHLLm&#10;BpyLiEKn0xiDM+4gHdpPeowxTCcTPB1lKSHSSZIyGR1L/pMxNG2Dp6Wua9rg3YmimCxL6e1AmqY0&#10;jfx5VcpEr7OWBJEOCYnVMZ8veLKYs9vtMKNWimcd8fjRY4piQhRHjEczOTSZKPhThrA52tB17dls&#10;NvT27QGZPxmPibLTgOWO5bNrxe+ZOTnI+jiSSWXToJUizzPyLKPvJMT55OSEk5Nj6laoZ9bn8vN9&#10;H6ZTU7zzPHgwpes67jp53d1WwqpdL4eV8Tghy6Rbn2YZSSa0WMOINEsZmkLgFiPxzp2enjIZi6Y+&#10;SRJOTo5lEmMco/GYflAUXQvjMUdHC6ZeSIr7g+V4nAbKmOQA7VbVIdR67/tJ04zB2UBVFPDIdDoh&#10;TVPSVLK3xuOxbPaDeEKSAIdxoei1Tn41iVDyIh2Fpkvw8ygdcqt4P3WAIL/yQUIK+/a9Dt/fEKZ7&#10;Vg7Izu873hFq38V30oHeZ2bawaLSwA3WMvHcU4TlZ+59TUqo80FS5r0XZ2A4AApuHD5AORxWA1kq&#10;fn3N0AFaMwQvThQ8kngd0O2e2UwCh9++fcvnn3+Hn//851R1xWAtm82G0aigqteC2neesqxCd7lC&#10;K0XbNvRdy3Q65enTp6xXK4pixGQy5urqHWkq0RJ91xFpE4jFcojfTxPQMjnuOsl1HPqeoijY7LZC&#10;pFyMePHiBZvtjtGoYL5Y8O7tW+kIO8fTjz7i53/+c+7v7ynLkjjQMUfjsXiWkxQdJKG77ZYkSVBK&#10;Y5RMGq6urgF4dH7OdrtjMh7Rth1aa+bzOd+8vSHNUoxJ+eEPf8jd7Vv+7M/+DOUck8mE7W7Ld77z&#10;HUajEX/wd/4Od/fXPDg748mzR2y2Wx48eBC8iHOmsxldJ5EMi8WCXSkZlnKPJwyD5dmzx/zlX/4V&#10;Son/bzGf88knn3Bx8YbxeIX3npvra+paQDuRiXj+0XPevHkTPJSGvCgOskatFYvFguH2jvF4TNeL&#10;NzJOUtIspSy3WOtYrlY8ffaMy3evaVppsBC+h8jTZaq9J3vur11jdPAe94fJWhRJJurZ2Rm398vD&#10;ZG6vVpGQammj7KWZ++u+H3qGQfaFvu8wyuH3cmqlDoXhh5O293+npL+iFHuypdYipTTGHGAvWinw&#10;A3vP9Z7QqUOg/V6RIL4+w2iUYYz4W2sn8levPF3Xsit3NLWs1eVuJ3TasN4rFVQREJ7LByqBcD+L&#10;BcT/ErVz791THzyXw7oUXpM2CmM0HhfW2FhWhzB1jePkMLkbhoG27bB2IEk0qTFYn5LE7UE91DSN&#10;rE8+oq5rqqoSGIgpxC5hO5SCpm1QwGg0Jc9F+XDInQzXgYTHix81TeKQ1yh/X1WVRFH0FVVZ0val&#10;ZHK2QuSONxsAutYdfK3yZoU8VgaMN6jIHSZKm82GzW4j/z5OmB4txHtrDEMvE+Nu6Gibhq5F7CaI&#10;UqdpJP9vnEx48uQx4+gTiiLH+w1pmgKKrmtp6pIoqukDBTMycXifHdfX17x8+wVd15GNzogCAdk7&#10;z8XFBfPFnCdPn7KYz1ntBJo1nU4P55Q47PlN02CGjrOzM6J4Q9tY9pnQSS6siLu7e1ZmTVbkkjkY&#10;clO1FgXUOJ9gIgPBVzqdTMmLXIjN3h8+n6Zuubm9OdBUR8WCPMuZTcZyTuvFC9x1nZDEm5CDOxQy&#10;2UXuF4U0ySPl2GzWDG3L8fER93f3/PGf/DE/+/JnVFWFWIYV+azgN3/zt2iaFRcXb5jNIM8Lfv7z&#10;/4eu6/n00x/y4MEDbi7vMSbi4bOnTJYT+mbKdrtlV/Yorejbntl0xt4zmkVyHbpBmr7T6ZSj4xH/&#10;1vd+SBTHvL28Zblc8qd/+qc8f/6cza5kNp8TGSMgrHDfOtvz7vKSd+/eMZlM+Fu/+XsAlNuem5sb&#10;Ll7ecHV1xScffcbv/u7v8otf/IzBWpJUs1gssN7+/+y9WZNkyXXf+XP3u8eaGbnWXr0AjQYaAAGK&#10;klF64OiBJr2MzfIZRzLZjMSRXqgZkWYSIRNBUEQL6AW91V6VVbnFHne/7vNwPCKrwbH5ANNKs+rK&#10;zozKjLhx3f2c89/Y39/n7t27dF3Hl2dfyfXy+cR5nvPzf37L/d2fn33nG8P/3hT6j3/zF//bTfX2&#10;+x3etz7+fqHH7/2/cjJxtFvNhVSQKH/YqtAQNylZ1KefDXAdzIulCJXztdiLK0egITIBaRSTJd5t&#10;rOlQytAbKIKkoeoayi6lYIMlZtPF5K5AZxGRi1iWJcvlktH+Ps5B2ypWy4qRDoVOGEphv6wE+exl&#10;PQITSMHrD0bbdVI0uhsqXeud26pqG6uxJM9z4p5hNNrn6OAOSRIyGokRy9Nnr1kvc5KkT1M7mkWG&#10;DvcJ7IbEBHRcoZUliHLJObMNbbug67RMrRmQpnvE8SlFMSfrXYtORIcMR0P2948wWhN7w4quk8Kr&#10;7Vrf7HmanhWb4+Vij8ViSVO1dK0lDQKSOEZ7obVrHGGocXnHYj4nryQKY102ZGmPydEAYwyr+Yoo&#10;CRiMUxFmN9LEti7FOktrJdPNdhL22u8HbNYbxoMj0mhEGy9ZLpdURhOFIaOBNOkYIwYbvT2haQ4l&#10;UBsb0XYdk/2Eqiq5HXZkaYqtLf29Mf00ousseVWwyTeERNw9vY++fSDDhVrRBR1JOhZ6i4s5OphQ&#10;VQHT6ZSX9jVNVWGNZO0Fxojjp5EJ+q3bJ/z853/Ie7dPqOqaVSnRE8P9MYPBwDuQOlQndFnbSkxH&#10;Ua9pm5akF0sBZmVYYDtHFIVoHfh4AIktYBvOvA1D/r0lZ7WPdlBiXmErEbFbJxlrOpACoPV03i4I&#10;qOqSquuIQkO5LQIb0fuZVvSumJpOWYxu32aQSaCKsyh7s/6d9tRTn+cF3qjCOxNvtcUiwN8WszcF&#10;aNtWBIGnfNnAF0U1470Bd+/eYbNZ8/k334ghji+o0zQTA5ZeKiL9psYYTTYaivGCFm2oCwzL1QK9&#10;sqL5M3B2dsbDh/dZLhaUm5zADwaiKKKxFtM00g8qofa0TcNysUABSRIzGg44ez3jzZszLl8sPVol&#10;uZab9Zo83xCEEXGc8Mlvf8twOKTtOo6Pjzl7/ZrRaMzl5SWj8QjnOlarBWWx4d69ewTGcHl5SVnm&#10;GK15//136GU9fvazn/L48RNu37qFc04GL8WGW7fl3jw7e8bZy5d8+OF7zKdT/uo//UeGwwH7exO+&#10;+fpr/uk//adEUURZrnnw4CHvvHef8zfnPHt2wfvvvc/5+Tlff/2V6KTmC7kWTcPz50+ZTCZcXZ7z&#10;zjvv8OWXX3B4eMj19IrTWyckWSg0/sWce3fv8eD+fZTWfPzrX1MUBffu3ePy8pJ3Hj7k+fMXzOdz&#10;xsMRi8WCk5MTpvMFDsVoNKYsS46OjuV97ctQrj8Y0uv1yDcDoUcHAb0goOskisP6kG/eamqEjWx9&#10;RINQY3u9jPVmQ1GWTKdTkiTh6OiYhTcXUyrxR5joAEHo3ILuCf0yCEOUEnplEIRobcTVz8r9r7ah&#10;6VsqqSwE//Xt977dFMrcQX6f0OclC1EbaJqWui5BWTEysQ1d19C2Nc5KgxvGkTTRQcACaCqJ3ADo&#10;WtFzdu1NLExdSaMlhieNp3aqXdO5i4HwQ9CdKGRLudT65jpp3xwqccXelgy7xtIJWipD3WQ33E3T&#10;lCQW6nzTWLquxOgVcZwShq0PWQ/RJsB20LUOa4WFoLXskTIs06w3c8qqpOsaQPaZNElAOZTuwIU4&#10;OowOfPMo901Rrmm7liSKcQ56vT7WSfTSdLqmqtcopWk7oa42bYdzLXleYHSAc8bH8wSe4u9dVa2i&#10;cw7tm+q6tSwXObO57BOD4332x4dkWU+Gs2WFBWx3QdcVMqzrKlzbA6dZL/u8fDHlaJKT6DFH+4cE&#10;YUi+GBO2Z5jwczGvqitUU4GzEs0SG5RxTGfXnF+cc35+xWAwwKgQoyNwil7W5/57BxwcHjAYhRSN&#10;XEsTGcb9PYqzktnijKpZoIzspwfjh/zwBz9iMW25vLigib6hKks2m8bTRxcSq6M1i8WCuq4Ig4A0&#10;Tjwl1xGHmiyV96MsKnAK5a9nVYg8oK4aptdzkjhmOBgx7O9htAEnVMvFdMVisaBLQiDA1XJuGqdQ&#10;yIDPaInCadqOxpXo0LBezji7PKOra/b29tisNwz7Q+qNyJZG447vfXDAbN6yLjp+8P4/5Ac/+ADb&#10;SZP69MU3WOt4+vwNx1XJR//45wz2E2wx4mr6iqKYYp3C5RXHx4ajwx4HB30uriybVcXl646uc1T5&#10;IUY1zDfP6fX6ZMOGMITKXpAMTjifv0ZHG9CK81mNsrBp9jFO5EDvfrjPw4fv4MyIJ08e8+lv/07k&#10;TzQcndzi4NaYOw+PWVbnXCxf0VmIBzFhNOLw9m3GB+/IPphFhBtDXRsCE9M2EAQZ/+h/Dtwv/+z5&#10;d7ox/O9NIfBv/uJfbEtQtnyxLXKwyyPc6Qu2NtRKDsH/twZSiQ32Vh/0tn5QDnDDoD+gv1oA4QAA&#10;IABJREFU3qtZeX5+1wmtoz8YEIUh/UHPBx2LQFppTVWWFMsF6/XaNztyqLZty3Q63U04gyDcoXRq&#10;I3llbScOTw64uLhgY5cyodJGNEHoXYbQdqIZBAG0ltbnDUoYs7zgrdbA1mJjvs3nGQzGDAZ9hsMh&#10;cSzoZF7klGXJ6a1TuuGar778islkyJ3bd8CWnJ+f48jB+XwpoN/rsVytqH2+XtO2XFxcUF6LQcP4&#10;ZMDp6S2U0iRJ6ifPkiXXdS22cwSBhNhaJwHPosERjn0YhBgjMQtFURDEQr+LzE3RH4YhNQiNxcrk&#10;KzABcRLT87l+eqQZDqRBbJoGVCqufa0Y1ijtw5ZdTV0H1HVOUYr2KI4ibGgkyymUQmI0ysiyDBNF&#10;DAYDwnQkTU0nwmic0I/jWK7VYXiIc45+JDrNQIm9u1ktWK2W/j0ZoAcDkjihF8pkLAn2iOMYpWVS&#10;WVaCGFy+me5u6TCKCKNwN9lWSvHuu+/yp3/6p7xz65j5bMbjly9ZzOekQ9E7RGEkh1jbSDFlBSFf&#10;53OsdfRHgnzaFsqixFpHksQYI5PrrT5wRyF9S8vz9kdL55tC0VO1ZcFmswGcf12S2dYpyfscbkr6&#10;vT6DseRXNiaW59dWoidq5B4uV5KPqW0jHaGnpXVeD9haQQ+261n2hpsm0LE1zpFCzXbWF703Lo3S&#10;HIaUZUkciysrNiSKO5QaMplMWK9XXFxc8PrsjDTLJIsziny2VMRqtSSMQgJ/Pw/6A1bLFQ5xnksT&#10;eeyDh/d5+vSpF96vubyUvKjSo8HObl1W9e55i/GDxbUti+WCosjRUcz19bW4Z242fO/egeQ9tqJt&#10;ss7y4OFD8rzk/PwNWa+3W0OXl6KHi6KQ4+NjjDEs5tecnJwwHAyYTq+Jwoi9vT1u37rF5eUFd+7c&#10;Yb1ac319zXA44OnTJ2htxGH31i0+Or7DJs8JA0fdNJydnREnCaORaG2rqqLf7/OLX/xnJpMJz54/&#10;5uLigs8+FyOupmn4j//pP2G0Zm9/nyROKItSqLFe47derdnb2xPDiXxNkqacvTojiROeP3uO7SwP&#10;7j9gOpvy1Vdf8eOf/ISDgwOWyyU//9nPefHiOdPZjDt37jDZ3+fy6pL3v/c+s+mM4WDAwWRCVTde&#10;cykZptfTGWma0OtlPHr0mA++/x5BGNw4IXvtecANavYtxopHCpu2lXPFut3eaIyh7TrvDu2om5os&#10;zaj9gA8fQfE2crgNWtpqhbu2pVHKDzm3+YIeKXQKMZ/ZImvbc3OLGvrPZVnTdp3Qx1uvS89SlKfB&#10;btGtoigo8oKyLIVpExiiKCZO5PwJfPO1NYwxSuOyTMyTSgna7vV6KAfW6wnbthWrC9/47lxF1Y22&#10;mLdeg7+w0ly1LXEcYW3ntZ++Pvi94VAQGDEUi2OSJCGOesKsiGKCwNB00kxUZUVVlTvHTd66/qHX&#10;niulxJQmzYi91m4xnzGbzsiLFUEQiC5R6R3jpmuFiaRV4GNgxPl7vpgK00Zpojjm5PhUXEAVrDdr&#10;8nxJv98jCL0hjtoyM6Q+MEoycYPA3xNWcm47f79Y1+F8nI21HUma0uv1GA2HIiNoOzabnK7upNFW&#10;MgQ02nnErMUhAwNx/q69gVKI7TrKqtkxlbRSEMee6cHOEbdpGrlmkTCNttrm+WyGbZ8RBiFZJK+p&#10;8gwB0b9rdBCyXMmAe7lcMhqOSdOU09NTTo6PCSjo2hYT77NaLamaEms7+oMB/X6f1jYUPnO6bVts&#10;aCnKkvVyTV03PhdS7RzMrWN3bTorA4z+oE8v7TEej/xAq6QsJNfQesZZL+tR1TVdK8ZPoQ4JI6He&#10;qzjG6oymaQkCzdFkQrspWC4WhJ1mMplwfHSE0ppyc8FsNmM4GnktdUOWiivq3t4+Dx8+pG5qHj36&#10;nLKssE2ICW7Rti2TyYRq1WM4HJJl4hmhY9GYyuCyx+Mnkus4uzJkWY/YTHD+vUqShPv377OYS85z&#10;XcvgYut6f3V5icGIi+qq4c7du9y/fUpZlnz+1SM+/vhjXr54zq1btzg+3ieKIsm2XS05ODgQw7Xp&#10;nM5a9gZ9wjDkzfkbHj96zMXFOWmacTC8xcHBAZ/95kuctZTdip/8s0P3m39/+Z1tDL/zTeGf/cW/&#10;2I42+fZdsG0G36KVsUUCnD8Ed49i+xPU7hjd/hSHchbrJ53W24nHOkW1hra2uE4RmIAoDCmrDVXZ&#10;0E8CUI6uhCbP6foD2qqWrJp1gYtK9o/6GGcIArjOp9KA6VYQtKTHYDAgGYzo7ZXYFuJkwN4wo61f&#10;YUoJgq+amiIvScf7YqTS65NlPbST56RsR7s9NLX6vSmpXAsJjtd0bYtSLdbWFMUGR8uXX37Jcrnk&#10;3Xff5fbt27z+8iVtq/ngzvf54IPvo03NLzd/TVVMWa3XBAYUHdbW9LMYpUK6tmFRrpnPZlAGHB8d&#10;8eCDuzIZ7yDLMil6vOmCmIOoLfEXYFe4tG1DUeQYndDP9jBRnyzuERhNHBrCSOGqjsV6xnw+J79+&#10;RdM29HoDsjSlwZDXiovVleQ6xRktHReXr1AKhmOHJUAF/RuNnBZ9mgkNba2xKmK/f8B6vaZzLdr1&#10;qCjQSjEaSHNVNIbQpGjVQ2mHY0uNXKICxyKXYq/shHYySlLiKGGznINzbApBglKd4qyhq0N64wn7&#10;qsd6vaYxhkhrMNojaqBsh20buqbGtS0aRRQG0nzUBqccg9GQk9Nj9vdGBEYxXS9o6pIkjYjjgMCI&#10;y16YpNLkK0vXWVonGrrhaOj5V5ooibA+B8/46BDn8HRfv+bczUp6e62ht+YQoJWmrRPSXoJRWswy&#10;vAmD9SG8vbwgSyP644G4lHq6ouqk2FTNxjeFsc8p7PzvtN9qCjvr0T/fPClEUygotKfUwVtuo93O&#10;hv7GFAKcCr3hhUSNYBPfXN3j9PSQ8XjMYjFnvLfHer2i1xtwfX1NEvRotlQ4F1BXghTaNCVNYxRO&#10;3C4byQd8dfaSN29ek8QBDx88YLNZkec5i9lMmoRKguBt22B989p1raAxaUKnFUW+JiLl+bMn9Ecn&#10;xJGhqWv6/R4Xl5e8fPWCH/7wR6xWK168eM54POLw6JizszOyTLTAURgyn80YDIfk+YZBL+XizRlZ&#10;fJ8kjnjv3XeYzWb0exlReELTlCyXM/7BH/4BeZ4ThYbZfM6D+3d58ybk+asX3Lt7j5OTIwaDAedv&#10;XjC9uhTHYtsxvb5mMZ+JOcF0Sl5KTtp4b8irV2dkg0Nm8xnj0ZjLq0vSJGFT5MyXc66vr725k2M2&#10;mxLHMVmW8M03X3F6esKTp48Z9Pu8eP6CxVyaZqGuBXz11VfUdc2wP2CxXFLkQu09PDjg5OSEsiiJ&#10;jiMGwxHWOdbrHIejaS3D0ZiiFOOF5XLB/Qf32dvf4/p6Ko1QHLOYe1pjne9OJWctTnunS3+PhUGA&#10;dRKMPhjK2aFUgNGai4tzLBL1EkUhlUfRlDeSabtOCrg49mtTExgZagg1NfBIn/YMAmnzlPKF+W68&#10;+vt11Q3VEifGUluZRRAYkjTGdqLL19rRdTV5vkRrR5GvUViSOCSOQ+LYoD0mnyUJbVaLGyYKFUXE&#10;UUQUhqRpwnDQx1lL09TUPr7CWofy63LbAOvtWa8kzuFmECxNqljq554C3t20t15XrJQhDMTgRFyI&#10;NUYbkjghjmPfRPr8QSOuyFESeyM3aLtmF9vStpY07aFNR1M34l4ahDiHz5NcMF+cs1ovxTisH6JN&#10;541qNjQ1tG2fKEoEyXMdZVVSlEvKKse2lj59uq5G6ZggNBgjVPYkSej1YozZ7BzEe1mfNO3hOo0L&#10;HFma0LQtdV14124jmZgdXmbhSOIBw2FMlqYEOt7FF+RFTei8MZcJiU2Ijpc0tcU1DRpLW/dwTR9t&#10;exiXYXRJXRYs5gsWize0aoqONHGkhE3SGI8KG5pWMRgdMBh2DFZXpHGfqpU94fXZfxUDn3bB97//&#10;fe7d/b4Ytm00bdty5+49jo/vcXr8HrPrmihKiKOUNOkxny3oqgG95AjiOVHSY5OL4Z8JHKvVmunV&#10;tcgzAk1bVWxaoea2tezZrnMYo4njMUppurqhLiu6ztHVHbWPpKnLhiKv6WpHUzfUpdCD4zhiOOhB&#10;aNisVrSV8qZKAVpJUy2zzEAM0azGqQTCPtiAedHw9fPXZCMZOg8HGflmxXDUMZ09pqpnHBwFhEHM&#10;crkhScecnj6A8JJXr17RG+wx3Nsjt6852cvYLANU6LCNoVhbTJiyvKx49Okb9tJbrGcwvWjIqwZl&#10;Atr4DTrT3Hv4kJOTY6q641e/+lsupi959Cymbhv29sYy0A5rwiihcSvm+Zxw2pGXcy4vL3n09ZLl&#10;akWaRkwO9oiSAGtbFpsp18tLwkSRjWMuNy2LcoopMpav58zm3lgxaIjoQAXcv/8O56+EsbVZXpKm&#10;CX/0v47cr/714jvZGH6nm8I/+8t/ubURQ/29t//bTeHbDmlbCsz2ceotZPHtZmk7eUSJg1ZT17sp&#10;llUdRmsGg4FM3OgkV2yTe9tqmezWdc1isWCZpD5PzXkdRsdoOCJQohMp6wpwzGdzVusVOs44PTnl&#10;5PY9sixjtdzQti2jwxEoCMqOumlY1TXrzZrr9YbRaIRDHO0CjOiA1I0j2Y5KZy2d81zvpibNUgZN&#10;n6vLK66nU6bTKceHGTx1pM0xt2/f5r333pPJaRJzenLKaDTk9PQUpaUo3+Q569UKMilMmrphMBjQ&#10;dSFVWWIaLfSRZcVqvebFyxfiYhWI01gUpbv3yQR+2ty2tJ3krxkjTnVFUbBYLAi8K13SGwv3P4rY&#10;ZrKVZckmz5nP59iqopdlpMbu0MA4SagboStVVNRNTbGqGI/G7B8EfqqqPSImBQfWCgK2dcPz020d&#10;Sl5jbAY7Hn4YhhSN0MB02/oiZItMbSf/SjRmiyXzxZxsIC6qTV2L42BVYwJD0hswGAyok2SHXmlv&#10;Ue6ck7wtJ03P1klUGh3NtrxTSmzijZHsoq0eR9w29S4weWvjvs3+kq+/7egpn3fWEpmAOIrpPFKF&#10;2urtvr3uFNtpvdrRzwCfQ6VRWEHjvVYn8Ah255tJ67WLiYUsq2iso41jmu1k34fR6xZQikhJflgc&#10;eL0RMvnZIiidhy23xe8WLUG9jRyqHTK4zTt72yVQtIkBxgQEgTT1zsa+Gb5LkqaCYrcSk2KMTOzT&#10;NCVU4uRpAqH91XUFSpFVFePxmLoqd1Puoij44PvvcXV5RRwHlJXc16vlUjRHHjnaIp9Ka7Ye+01Z&#10;gDHgOi4uL7l974DVasVgfAoO+p4NUHgXvflctLfD4ZC7d+7y5NlzmqZhNr/i/fffJ0lTDg4OePHy&#10;JcPhkCSUPfL+gwes1yuMCfjoox/zxe8+lyn0/j6b9YYsy/ibX/0Ni9lcctoGA7766ksupxvOzs64&#10;unotyGC5Yr6Yc3l1xQ9+8AMGgwGHh4esVmuOj4958fIZj588ZlNIUxxEM0xguHfvHqPxiF7WY7lc&#10;UZYVg8FQGsvpVEysrDRXh4dHnJ+fi+aoLBiNx16zZzk8OCSKIsZjKWgk/mPO5eUVVVVxfX1Nkedk&#10;meSrfe+DDymKgvHePjg4PDjYDbUODw8Zj4f87ndf8Pz5C9555yGffvrfKPLCM1D8QPJbjJabk0v0&#10;kJkwVsKYJE5YLtc7xH+T5wThNheOHfLinCPyrpwgKK/2OrrABF7bJ9o451E7Y7Z7k93tT4JMvX0+&#10;fvvzLb1UHCrF5dv44U3bdp5xIc3Fei2NyTbLTfvfFwRCX9zqVBVI/lsrDeX2XO33+0Q+y1VooUKP&#10;dn69tl3n3RQtCr3bo2SII7phx9vZwpIn2+95VNXaXfFttPEbk+978evff95Zi2o7OtOBEiQu8s7e&#10;ZVlSVRWrzYrZfEbdCIIcx0PR+1X1ji7ZdR11I34ESimfvypa06osqWqJT4qjCK0D/3iPtnaSSViX&#10;9c5V3HYdYSi5tr1ewv7+vjTdxlCWOZ2PrUniGInGVGjj0E0DSp6DtlYGwk7o9/LcI2E5eP8EcZu+&#10;GRVYZ1FO6plQh6IV7Dw9OTdeP+v8PVDvXE23KFsUhiRRAlpQ5+33tpEl/V6Pu3fukGYps/mK1XrF&#10;bCrrPy+ucM6xWrZY55heSXbinw7HvPvOu0xnP+P8/JxeZjg8OmQymZDnG5pGdH0qlPxn62R/yMsV&#10;r1+/Zr64ZjweMegJwtvUtdD/QRx0q8bXe5ClGW0nuY5RnIISWU5ZVcShsLqSKPYIcLljQbVtR7Go&#10;qZuayfBE8lfnpeSnesd4Ywzr1Yq2qzwLRPIvm7zi/PwcNeu4ffs2WTpgPB4TmIDZfEYcO3r9Hv3B&#10;gNu3blE3guLZ4ESyFI0gcto4cWWtRefdti2bzRoTitvzKtzwve+vfBZjDxX49zkMGI/H3Lp1Si/r&#10;0S03u4Hp9PqaMJH8x/V6vUPJi6Kg6zouLi64cjPKqqLrNKPhkCA01HXFcJxyenIKpuLF8+dY3ZDn&#10;Oc46VqsVdftGtJ6VRitNbzCkbSVS5Z133qHO4bPPPmO6fOSzPzX/4H8Zur/9N8vvXGP4nW0K/+wv&#10;/6XDbYteLxhXsN3K/78+dhQx3qbE3NBPtFKIH7a4exoFtqupypwgWoNLMEHEqD9GBYY4jFnnK9I0&#10;YbI3otfrcff0RCgFG8mgwzpc29F5Q4h10dC5Cu1ko3VBhFKGvOnYtBbrStKyoFeVBKEEzi8WSyaD&#10;DcOsz3I9I4oSPnj4LrPplC+fPGO1WGF0hG07DvcOsJHowpzthBbE1oTHEhiFQuOMkiI2GGO7hiU5&#10;i8WcL778HYcHh/zh9x7w/vvv0++PWMznhEHGaHzA/kCz14flpqIpl6yWK/JNQVM2FFFHb2+AazRG&#10;KzABYQCjvTFXXFK1Uz75ZIbWiv39QwbDIT1r0VayAANl0EbeD4MgV9pIERDFEtDsKpl6x2FKEqVY&#10;La51HQ11tSGODaNxD9WTn1OuVyShAWPodEw2GHt7ZotyiihJCOMI5xrAUNdrsT1HC1JslRR9ukcS&#10;BjRNjnIlqAKtHUEkdCTJk2xxXQhBCC7GWQ0UYievK1AdSZixWVe0bUFVrlmpjv4gZjBO2WxyYiuI&#10;l05jVBSSt5bNdE6lOqHbYlHWeqMAMWzZ3rvbJlBvixtnPV1KKG6St6UJQ4PSDmsbrG0AoQQZg3cn&#10;bH1+mRRWWgFa0TUdrWpRRtCKnXOg1xhtaWuywPx/dn9vx/cgOlFpdJWGIBRKUeezAGFLPe1wtsG5&#10;BkWLoiVAiSifFqscWreEuoVAigTlKlnT+i22gALttwert/S9m6ZwSw/V6oaM/vausf3LIdchCIR2&#10;mqUhbRsRBiFBNCbPc66ur3j56iV74z2apubN+bnQcs5nUhCbZoduRGEgFKZ+j7LYSMMykgHBkyeP&#10;sbYliTM2mw0//clP+Pzzz6k2miAM2KzW4N/3wGhwmlYrgjQRuqAyNFXJ3nhAL4tJs5jNpmW1WnJy&#10;fExdlWRpwkcf/Yiu6/j0s895/eaMPb+PZZkMQM5ev2a9kqbu8GDC86df8Q//6B/y9OlTJpN9vvzi&#10;cz755DfcvXObly+f8+rlc/b3J/zui8958OA+f/PmjP3JHp1t+Pkf/hwTZDx58gSjDnj8+DEvXjwG&#10;IAwMw+GAzbrk+vqKO3fu8dOf/pTHTx/zs5/9HIcYDryZrplMJrz/wfdxzvH61RmTwwOOjw754ndf&#10;cPf+PYajEWWx5s2b10wmB/SyDG2EomY8nXc7AEnTjNevX0sjmaReF9cQxzGnJyccHMjz3Nvb4/XZ&#10;ax4/eUzTNLx4+Yr+oI959Zp79+7inNC2V+slt+/c4fzNK8qyEsrbJKNpKhbLpTQxPgLiWwAcgBPE&#10;ui4rUJqmbQjDgL29PT9AC2naFq1DyrLA2o44EZpaGIS+iPd5ft6cKUkC2qalrmr0QKO3Qy2jvdNo&#10;59ec29Fa39YUbumYck5qlDKgDFpLAypIXEHbtLRNjVYOrSxtW9I2hdAGu9br7RxdLXtBaHw+o9EE&#10;RqOcwyrLaNgnCrYB3OK0udX1G6NBB8Io8Rx1pcRMTX5WsLuoOzOaHfV2jXMWrRIxAgsT2UmUQbIS&#10;oeucnPs+/qOuG3CVX7fiSqnDUFgwriEv1+Sl6KnrpqaqcsJQtL5BmICSTNc83+w023W9QRtL1ovp&#10;9WO0cVR1jrNSoMfRgLopaTvJI62bgrppUKolTmJcp4giTWdrNrmcWUkaE9nAB9kb4qhE68Dv7VuT&#10;HWk6rGswxhEGMTgNrcN2Cq2kielnMkQMlAwQXCeTDG0MSjmUEjdP156gCDHRBUEQ0CbnaK0ZTU45&#10;2GQEJuDi+pxkMCdJEkrzCHqfU1+/QbmYiAkKRdMGtF1HaCxl1RCEMVm6x2hfWERN94jZ7Iokaxjv&#10;Z8zmRyxWa6rnvxVK/EqGhJeX/5jbtw1H+z9kkH1Fkqw4PXqHtFczW1zS2kvKtqDqZFjrtCXPN8zn&#10;U8CyNxoxGg4Z9PoSdxFAL1G0tZiEdaV3vXWdd7XtSOKU4+NDqvGQ8+CK2XxGYCKMBqxFBbKAwjCg&#10;rRuul1c0UUmWphwe9siLguVsilIhcTokDA1tDU1jsURYEpKsJ4PqHh5o+JrNaspoZDg5Tmiqkrau&#10;0MOUZbvmXH3Ngwf7NN2avJzRNAFHR/fp9w+I44jl6ppXr5fMpn1wA0JqQpa0RUtbWa7fwNmzc9L9&#10;Uw72xwTNHKMt45OOW6cx+/t3WCyWPHt+wSa3mKBHUUGnHHWzluFN7Wh0x2yx4fp6gXOWQbZHHMWc&#10;3Mq5vn5N20VMDsa8/94tev0+L98YXr95TdkUOKDpKtAB6/Ic21niLCUxAUXZkqYZ9x/e4e79U/LN&#10;gv/66yuqek6cjmTAHAT80f942/3q3736TjWG38mm8F//h3/lcN2WwS+0m7cyh/7+xw3X/yajaPs9&#10;r6d4a2oLW9TDm2YAbdsBJXqr5XE1QRjSNo0IjOva89ITz9kPxD0qzUizlMlwTFVVuE4mYcfDIx9u&#10;WorAGS05e1by9AiFrlJXFWFPqECz2Yzp9TVHx8dsNjnWdjx4/33SJOFquQYF4/Eew6Fo5Iw2Qin0&#10;GgcQmow2msZ24s7lUYxer8fpaUAPz33vAj768Uf8+HsfMRyOiCOZGiqtaBtxlnPOT3e9KUmSiq6n&#10;qkrCOqaqakbjnmj0anEDzLIem82G5XrF/mSfvb0xvZ5Mg2VSq3aaDClajEcAG7ZGHYeHh+QLLTRS&#10;r0lxJvLvpiOOExQVvaxHkzdMp1Py6ZST42OcdVxfX1MGUsjozjEejxmMJXLh8uICpTVpfw/IUCYS&#10;QwUnU22rZCrbtjLx3mqEQlUx6A+I40iaRyUNk/JObjeB0A7bWvI2J/dUpn6vRxgEZFnGsJ9KsWNE&#10;mL1q4M35G86dJklT4p4UarHXFrINXd9eN68b2urMYl/4fgs98JPBLY1SCj7JFrRezxQq+TfON0zK&#10;O9gavy4qrx3YZm3htsYTylO33t6HZWjj3tLwbocx2y9sTSMExet2uW0SPO3Xrn2LvumL1x2102eB&#10;bXWNOlDf+vmy/rfPxt0gAc43sf53KAVW3xTCbgvr3GwXu/1BNDSimdnm2KVBSNd1rNdr0Rt1Yr2e&#10;pRlFXvDTP/gpT58+JUpgs8lp6pqqqqm9hi5NEg6PjmjrUlCr5XynOf7www85OzvbXVNnLXUlmhq9&#10;Leb9tZRYiBYCxfX1NavVil6vR+kzzcIkoKor4jiRnMuq5urqkvfff5/VcskmF6rXj3/8E7QxnJ9f&#10;MB6PefjwIb/61a+oq5pf/OIXkhl1cUGWpuT5houLy919d/fuHVbLJW3ToJRmuVxQlhXXV1dcXq+o&#10;yhJUy63bt3n33Xv87d/+Leev31DkBaPRmCQRyuWvP/6YyWRCHCf8wc9+zK8//pgwFGTis88+E3qb&#10;kYxXQY9aXr58SRxFXF5ecH5+ThjKfhEGAYNBH+X32wcPHuwcUU9PT3n86NHO0OWjH/2Ir7/5hjzP&#10;+fzzz9lsZAI+mUxYFyVaGyYHB9SVxFI8fvxEbNdfvuTo+Iiqqsgyr/mzliwKsVbuUe0bsBvjlpv7&#10;1VlxEg6MYTwa+fOnFcfCtqPf67PabNBaSy6qRwrbtsUiCOBwOGA0GtHVounZotVbV+LAB79rrej8&#10;vqSdxTmN8nuKJ8lwoy/0SL9Hi7TWKB/t0FRyH28NdALREeAsome3Vv6d3qKdG2/AISY8VVl6xE/W&#10;mjGGJE3AnzFCEbU7zbos63Zn0mO0FobMW69L7Z6nEcMtpKBGKawtGAwGDAZiUBaGkj+rtFDHUTfu&#10;n23TgKulgXbi5Jp4Zoq1lqqsaFphECljiOKYOBVUJQh8dq2zrFZLmlr25gYZBm/v8S2ajQt26GHT&#10;1JSlsJNAhl3GWEwrWkilNXXTSKOvhVrcdi2r1ZrhqOe17K13xmw84hTK6+jkPHMu8OZGercvy7UL&#10;d2tJ5n3iGIuC1nbEod/3rRj9aGN2tZK1js4zqoqi4OnTpyzXDVmWcn7+lMePn+C22n9/k+20tHVD&#10;qQqM9prXcCsfEQbJ6cEt7t69y6efPeLR40dMZwuhRKsRQWC8lrVlvV6jUN6IS/aos1eviMMeWhsa&#10;GtI0FX23XaGU4vbt20ShYbNey3qBHT242FQURUmSiOdDf0/QvKpuODo65uHDhyLraKy/7z3o4Py9&#10;nKRMJvu0jbhtWlfvKM3L5XK3r2yNsmazmTTX4z0xIOpk2NSLU4qiJMtORXPctuwdHFCU54DMocuy&#10;5OxlwXQ25Wp6SdPU6ChnMpnQ6/Vo24ZXr16xXC6xsztek2lI0pT1akUQBoQxVFXJ6XjMZDKhX/UB&#10;x+GdhOOTY9brDbPplPM3byQPMU0FSff5wM45yrJgPByLS3tV7a5DU9eERtgAQSC1zybPcSCD1SDE&#10;NbmwbELxnGhsiwvcTqOZZT1Asdls+Ozzz3n17CVPnz0jz0viJCFOZOjXdiH/6H90rwIAAAAgAElE&#10;QVS66375f774zjSG37mm8N/+5f/hJAxVoTxSyLcKxRszFSkgt1btN1/faijw6IpV23wjhXLKW+E7&#10;Am3QTjRVtlO0VrFZL2iqnDBMqUuNVR2TvREXszecnp7gupper8c4jrm6uuJkbw/lFINej8TTKbJ+&#10;Ri865fz8nIGfyInAtiOvhS7gbEtVCaTftg3tpiQODb0sYthPyDNx6cRB27Q8uHffh8t39NKULEow&#10;Wqh+rmtkaqWgbSu0Vmjv8hhEATihwhqtyFcburYlMAnHRyccHh4zHu/RtB3LldjZn19ccKA7Tg7H&#10;XF6f0XQ5vZEgWzkK0WFWRFEP5WqasiCJ++T5guVmRl3XvoADUD70PqKuavCTTBOIxsFoX4D7sPW2&#10;azBGU5Q1bQdpFJGkGVYJPbZsOuqyoG0b6rqiqio66wiihLxuSMOEos5pTUKc9eiZmMFoxH42ZLla&#10;Mr+WzbisLHbU0hvu+4YqomkgCPt0VqHDnDgTsyBVWLqyYLUpUcp4k6D47w0qHAqtAnQAfQMhMdNO&#10;M0iHVOfnKBo2RUsQiXby+vqai1xcZVdJxqZsSHSKGsS4UjSXoRZTBG00Wz3S9pBVngKq4FvFltaa&#10;MDCUhRMU2XZ0XY1zHSYQbQPKYgLt7aQtaZqglKYoK0wQ4llguwIKr+NxbD/vdsXjjVX8tz/8l3fD&#10;ne1zxVNUd+tUWZTEIKPpMKpDWckS1P5fd10DrhP9ZtehlW8grfXOg8qjn1tKq+iZ5FeIjf923TsL&#10;yugdCrGl1Smld86O2nS0bUUcgnUNoYlp24qyFG3parXi6PiY6+WKpW+Mkjjm+bOnrBZzMhuTbzb0&#10;ehl3bt/h66+/4NWrF7z/3jv0eimr5dzbqhuCQLJVnzx5gsKxWa/RzrHeLHdGM64VF0NnW5T/O0wC&#10;mlps68tc9L5plnC9nLHfP+T66opBP+Of/OM/5vLqiiAIuHvnNl98saKqCkajId988zVKKa6vLqmq&#10;iqurKzabNR+89w6PnzxhPB5zfX3NcrXEWUfbNj7oO+bk9JT1asVwNCLtZXzz9dd88OEH9LIev/rV&#10;x8RxSFmsGAyHfPrJx4zHY5I0ZTaf45ymKCJu3xkxiBKSLOXq6hoTRPT6Q8pVyaeffc6Pfvgjvnn8&#10;CNt1xFFMaDTL1Zr1cg4K0jjm3XffI0lEn7ZaLgTd3D9ktVrx7Okzbt+5Tdu2nF9c0DnLyekpDx48&#10;4Je//CV/8id/QlM3/Pmf/zk/+PBDMTt4/Zqk3yeKYpbLFfPFAqtEy4VShL5wef3mDbdvHe/o43Xd&#10;kPhCtC0lX1BpdjELQlneNiOCei0WC8ZjMcuYTqccHR37ZlM0v8dHx1xcXNB5R06UIIxx2KcuK4rc&#10;MRoO0bphtVwRxwlpkoGuvMGIN/AyhroWCp/yaJYxgR/IWFBbRgD+8SlGp7RdhdGaxrXgB1fOOdHZ&#10;Ouv/dGjtaeLK0XQNodF0Tc3auzzGcUKUpZRlRVHIKaKcxElsm4Ut1S2O413R7ZTIEjwlgjRNSf1z&#10;2G4yW3pbHMckaYrtLE3TsllvCIOENElJkow0TUBJUW00hGFEEie7fa5tGpSr/aCvI4gSglBhDJhI&#10;hnRKK+I4o6xyT5+TfbDtWqq6wjm5vq2TCCKtDG1rca6lLEriuMfpySnD4b5EH11fUxQ51lXezKah&#10;swnKGaJIEFGFomkcq7Lw9Y6laUrWGzFHER1g7q+dDLKV2VKGZZtrm46ybHBWEYeZDAm09ntQyLDv&#10;o5o6SxM01FaM6XQQosOATndUXUneSoPliLhYPCeNe4SDUy7Xj7BLx9X1U+Kxpsv7xEGMUaKrVrpB&#10;64Z1+ZyGmCAZ4aqIYShrs8wdcTQk0AnFpuFo8h5pdMLXj35DWRYYI5ru+fwS52ritOXW7RGL9Tmf&#10;/e6vOTxMODiOqAsZ1KgmRitHvsmJYsPDyV0ODg749Le/JU1ibGPF0M6kREFIf3+CdjHLxYbDg0OS&#10;cekZOSGTyT5ZFpFl+4RRwPPnAeuVRIO8enUGDr73/vuM9weUeUGS3mJW7LFYLPjqq8e0besNCQ2B&#10;EenN6cmEq+tr4kRjAouJHFpX5PWaMA7I0hhFRZoVVPVraHocHh6SxBkX60vC8JJPPvkGHYjZUaKO&#10;KdYBUVRweXmBXQ6YXbXEzZqDgwm9QQFvctBLjIZb9+BHH92nix1xbKg2CUmSMugPiMIxizdrprMl&#10;J6d3aLuX3EA0Uo9WTcH+/j6dcyRZxsHJicgdGst8vWaQau6/e4/LyyWz6Rs6i9DkFwuaqsS1itDE&#10;4kgeSLRH13WEpIRhn0ZZQaEvnvLn//4JUdDwgx8eslyJ0/p81tFUlr3BHcqy4p/887H7z3/+yXei&#10;MfxONYX/7i/+d+e240t2NZtv794WZdwgCe6twm6HFALWIwBblGP3fW6KSadk1ClZRxorJxStUnRd&#10;hTGavK1Yr1des3LI3uiQ/f0J68tLklTsq7fuamEYeood0FYcnxxjW8t0es1ytWK9WlF2jejVkkhc&#10;SlvR5qU6JEmTXc7V8fHxLj+o6zoClHe5szcaNgBubLrFbEZ+/RYtCoAojqmaBZeXl8zLOSjF/v6E&#10;wWCw0wVsEZnG5yz+4hd/xcXFOTqRSapMGzvG4zHj8dg3CM7z4jvqSrJkrq+vUUpxsCdc+P39fUwQ&#10;0DSt0OC03mVebd+/rQGI9pBu27Vil9+2JGmKVprOiWtnYAxhFFLXnTSEbUcUhpBBkqQEStO14hIW&#10;hRG9tOdpPsKVj0xE27b0x3tSbPsgZ60lv0ojF3DbXGmj5f21sVinew0p+mhnly4NmyB/0rDJRC1N&#10;UgZusJsULpdLojhgNpuzaTvJD8rFWY1Yci9N4BFCzG66qpSi69xb5igO7Sf1+OZQaGfRDt3boRJb&#10;6ufu3pcCyPhHqO194xENp99aezeL7a2vvb0Onawh8AMcj+j/3sP8Q7/9oW6GOp13M9waSuwmzFtK&#10;m7vR/27RRqXs9u5/+5luQUu/X6ib4vH3H7N1KH37yambx9Z17d0Ub0xozM4lMiDLApTKuXNbJrGz&#10;mYQZxzpkf3+f2gpDoCxLvvzqS7qmYbPe8OLFC6qy4vBg37vgykRZOceqXu40XJt8I8WUc7t70W2v&#10;9xa1dQ7CENu2vH79mg/3PkQbw8OHD3F1zumtU/JNzsXlBb/95FP+hz/5E8Z7exwdHfHp559z/959&#10;/vqv/5rxeI9+X4yX1ps1bdvyySefcHxyglKKo8ND7j94QFEUvPfuu1SV6KviWEwqTk5P2KzFZXE8&#10;GvN3v/41OCm+1+s1V9fXOwRTa8kvWyyX3Lt7j67rmM6mXE+v0d5duaoqLs7PKauKR48ecXl1ycFk&#10;Ipoda9nbG1MVGwndXsxRCpI4oJf1MEYRRiG9XkZZFuRFzsuXr7i8vCIIDIv5Ar2v+d0XX3D7zh1+&#10;8Ve/AAX379/n7OyMP/7jP+bZ06d89OEPmU2nnJycYoIA6xRnZ692aMne3p7XhZYEgeGDDz5gOp2y&#10;vz/m2dOnO5r3TlPIDXVzey9J1ma7Q8j6/T5JEqO0ZjqboZVGG3FadLvcQYXy1Pumben3hgxHIxaL&#10;V5yenvL06VNxaN2u52+di7+3FpysEXHnVX7cJ/tCGEa+ORM0CiCMQqIwoNLVW5RtWZdGyz6o9Lbh&#10;FETS+qGNf/U7OrezWwqr3M/Wa8Lf9ggAz3zZXkt9E1GhtkPet8gCWmvfiCmsFS18UZb0akEB0yzb&#10;IaMmUJJJqEXL/i0fAnfDUpA8YCXB7V0npmTcILtay1BtiwMrJfmOoPy5E6K1Igojoiimlw0ZDIfs&#10;jfd22k5p6nyuINIkYx2bzYaybD1SKmij1gprOzZ5SZGLiUwQBGRpSpqlKCfosvJO5G0nlOKmbSUS&#10;IgoIgnDnXKqUN9HzdYdzjsAYbF16HWtIUzes1guhV6pWmnIb7PKGwzDEaRmgVFVFkgibastmCbfO&#10;pGVJ4Ycl8dGRH4YkKKUYrPoEgSHPc8RF+49I05Tj0z5ffvklb95cMxgMKMqSq6urnWtpYzPW6zXW&#10;WqI4JksSkjimXjcA2E6eS7+XEHkzoeVyySAbkCQJkUmJ44jQiBvooL/H8dERNpqKy3gQghP20Xw+&#10;oygbqrJitVwKxVtpMQHy9/SWnbO9P6y14lGgAvb398lLcZnXccpwUBPEsSCbdQEOAiPrbH+4z+np&#10;Kav1lBfPn5P4+qXXG4rXRLHg9p07OKUZDobkRcj5+TlvLiXreqDktepO+T1Kzq3tGnvv3Qm3Tm9x&#10;VchZmCQpWZbu6sa265hNZ5gwIksznBGKtI5EN9rr9Xa1RpqmRKHQ3IuyFFZdf+JjkCQ7ubVTurZj&#10;sZa80qaVOjOIBTmlLBn0B4Sh5DsHRtZf5F3P+/2YQb/PKfvUVU2Rv6LrOn74wx8xGPT5zd/8hj/+&#10;Z879l3//6f/vG8PvTFP4b//yX7ntoaF+723dogv4Q4xvRU24XU23Pfik8O18M3hDobtpDkFZ62Fw&#10;H6aNLzBd44uXBq0MGIcyHZ1rmc6n1GWOteBWBcN0yOF4X5pBLEEQkfQi0jRls6hJkxHFZs3sakka&#10;ZHSZxa0W2MoSJ5oIReAcoXNEBpIoII0NcQAkiafKScguAV5L0tLWFSoIpFh2HUY7jPEvUOGngJ3E&#10;PIiBJU0tk9PlZkPTNEzGGVGY+OiHkCiCMApQ2qKN5fbtd4CYdbmgti0Va9JByp2HJ9y7fw/jFG/e&#10;vOHs2ZTlck1bprRlh3J9L14eMBgMvZDd7IoArY28J/j4D82O2qu0oq5q1usVrm12luKds1iL19AZ&#10;Ah3S1B3LxZqmXApdCugZQ5xkpG1HrvyUOUiJ4z5x0JeigYSyLEkjOWRb7K6hliZHaJQYjWrBhwCC&#10;DqnKlkUxlfD3pGQwGNIbCeUB7cs/F3i3wZrOOSwd89Wcoiwp6war4ezNOY2WMPPaSlHmAoeJFToG&#10;F3SEWrReaCNZU8hzUVr7QilAYYSgprS8jzoQzZFHVW+QMevXgbjcOQed87SsbSSLR2odUgCpXTOl&#10;vrXGdqvOUzF3aBuKnfbXr0tpkHf93e99CKVNbPQb+dM14JGwmyW+pUxuKaj+Oent795Sa/FTcWEC&#10;3BSXN89n2xACWPs2srlFOrdMAkXig5SVbqnqmtYi0pzWUZY1s2ku7n5uw3KxoCpywihiMhkznU7p&#10;mpaHDx/y/NlToTopRxgFXF9dcHR0xO3bJ0wmB/z2v33MarmgKksOJhOePXuOc5YkTsSMqRHrdNU1&#10;vgB3aKOIjcQ66EBjXcv0+oIk/jF5vpKpvwo5PJhw6Rxff/UVf/DTn/Do0Tf81S9+Qds07I1GlEXO&#10;eDzi5PiI6XzO1fUVSZxweHjA4f4e0+mUj378E85enQGKxWLJ//V//we+973v+fdUU5Q5y82Gv/v4&#10;N0RRyJdfP6KsGy4uL3n9+jVZJiYbUpQahqM92s7xvQfvyNCtrOj1h1xcXzMe7/Pxbz7l8PiU33zx&#10;RGJh0oy9/QOKsuLqauqRwhWubf177mQYFCjyokArx3K1IgpTLq+umRxMePHyJbdunaKUpuk6FguP&#10;7KYptbeQb9oZZVXzX/76l+wfHPDpp5+yWIhuEGBv/4Ber8+Dhw9xzvHZZ5+RpBldWzGbrbBdTVEW&#10;oucNQ5rCawo9uwVkfWk/DGm9UclgKFb5VTXd0cqyLCP0jUVZFHRdS93W3rxFonGG3iZ/OS8Jlius&#10;dSzmC5r6mCCIsK4VZLdzkmFrO+/6fLOmt42g/K96ay0oQjMgCkpqLK1t6GURk8mEMBCkvW0qGhRd&#10;1+C0wugtM0C0hmb3Oxyua+lwWKVxnUe6kWuxpaQ7q7Gevqm26P2WBcE2ckOkGYK4bg/0m71Fe2fO&#10;OIqwNpSmqijZbHLG444wEHMVowOvuQv8U3z77BR0rapalK6pakfXdtStkyLfyeAiy3qUZUMQKKrK&#10;4jBoIxTVOIkJwowgDLyTpUTSZFlGLxvRH/RJkh44qKuWebKk9OeYQ5BP5ZSP+agxxpAm2hvWBGhl&#10;qNpChqtapCF7e0LjW61yNvkapzrCIBDTkzKnbRuPIqf+5wkyqJwMOaIgkXfFOpxR6ECjA01jX5O3&#10;K1bFa4pmg1IRUZSgtSLJUtpuweX8CUoXlHVLUx3gbMAgOBLzI6CtKoya0csCdJCjzf9D3rvFWJal&#10;d16/tda+73OLcyIiI++V1a7qdnd12TP2CI/kHo9kJDTzgmDeeTEjxAMPCEYgBKPhbaxBggckhHhA&#10;8GwNvMAAGoQQEga7LXdX29XtyqzMysqMyLie+9n3tRcP394nIsu25NcpjpSVWREndpyzz15rf9/3&#10;v5Xce+hzcBCg2kiiuOyIuq45f3fJcDBiNnjKaDxiFN/nIPkun//ip53z6ztse82u+ppGf4kXzQld&#10;Thh8wGgwxXePpMlwpxitGQ8l9iLP1iyu52gHSSTo4DAdoJU44eI8MRYKEvF4iCNs27C4XrJarbi6&#10;FoO+tlsnYRBh25ooDTicHXJ4byZmLvlG5AALx2atOBgdEIQhgZH9IAoVB9MpeV3iWkPVbsWIsFh0&#10;kqSI6UwzCA+6yLCa4ciQmkO2y4LdQkMTU2RrHj96hPElf/nidEm+aRhOFUkSU6+uhdZpdwzCGQdH&#10;CffziJfPI0HFmxhrU+p6R9tCnAxJ4wFaxVD7JMmClhxbl3iBwRlF6yx+LAZO2oMggsBXGKNo2oyq&#10;rmlay2AUYtRDTk/P2Gw7xNyX+2ZR7TqTI4+i3EERkG12HAwP+eCXPuXxw+8xGo35/PT/4PT0lMC4&#10;DmGtKcoVSRJjkojD6SMuLy/5/vf+Bo8fPcbuPE7P/ld+47fvu//nf3/3rW4M/3/RFP7T/+m/c++V&#10;aOp2YrlHIroik/7/vlG07n+uq/zatisp29tJaX+j6f/uj9fn+4jrqNDKer1YmshNJrm55uLigsuy&#10;IstyvnPvhPFoLHpBpcjyNW3bUiHFT5IkZHnOcrFkPp+jteZgMkEbcdBMRinj8Zgw9KUJ6XQZff5T&#10;uduyXC5JxuNuYiVOkmGoqap6TxlsOzfCHkloEQfUtm33gea9Bm00GrGm4uLi4hZ56Cai9LqNbmL9&#10;cDYUKtU6J4wiTsb3mE5nnDyZcDA5YDwY4gcBbRl0KM6IdJCSpGK1P0jF5ts50SvgiSV1e4c2uEc2&#10;e4pL07BarTg7e0ex2wjK6EedxXo32XSiIUmSpHNDE6TTNZKfFIYho9GIm/Wa7XZHamLGkwlBKPEK&#10;DkHK1uu1FPtOjHiSJJCJJ5IBZ7w7CBq3hUmR52RZjl1JkeJFk84FsHf5u72ut5sNi92SxXyO3xVm&#10;dSVTR9u5CeLLzbmua9EmBTKkiCJBoVt8+Yz7abnqZtLqzhRdLv696UqvtXHw3rV/9/NWTnW6FfbT&#10;+v75+/X2jffzzeawX2u3j/5zvUXgOjCTO6u4W6uiTWmtpen0gj1aePf37Yu+fh6keiOMdv8b+6fu&#10;n9yfo/1vu2UQfBM5vNVTvY865nkuqIYRl1xtFGEQEoTh3vZeK8Wjhw9p7p1weXFGVdVsNusuV9Pw&#10;xRdfoFTnRmxlfc0OT1itloxGknE1Ho+xbUu23XJ0dESRF8wXcwIj+4Dq9oS2P+HdOWg7N1ptfFC3&#10;2rM+v9QPDNa2nJ+fk+c5v//7vw/Ak6cf8Pr1a04eDHn9+iuqquHq+prHT57w8MEDvnr9NYezQ2xT&#10;sVwuefXyFRcXF0RRyGazIUkSFssF2+2Wo+NjXv7pS5patF8OWK2WVFXF9fU1YRRy9u6UuqoousiJ&#10;N1+/5bvf/ZgoijDG8Oqrr6Upsw2np2do7yFXV1esurDp6+trmqbhwf37gpDjGClFvl2jjaEqJfqh&#10;z7eLItHY7rIdSispfseO2WxGnhdopaibms12y/XVNVprFos5SikmkwOslfzA/toW6v8Nje0cl0dj&#10;Li4uODo6YjweUVcFf/CHf8BusyIIAs7PzymKQu476s56U7fXGsgeVFWV6AG1Zr1ed7RNyRETBz9L&#10;UYgbpc17d86WwBcX1TzPOTg4YLvdEsUeKDg7OxMdbKD3SKFtGmyXR9pre51Tf35YCns0Po5jBsMh&#10;bVvh1zWjQcT9+/dxbUGW7SjyLVB0QyahIvasg70OuVtvvSu3RLq4b+z/MsDqUaUeadl/r9/L9seR&#10;Y9m2k43cXf6IC2sURTinqMqSLJPQ8eVyKSHp3hjjeVR5jm1bUNIIoaTYpYusKKsODdWNOE5WsvfX&#10;tl/PbWd8IxTMnr46Gg9Fex4PO6TIkg5SptMpw9GIKEjxfA/nRBdsuzxF43mobtDRti2e7hkjustD&#10;jvb3BM8z5IW8a60NURgSxVGH8tTsdhmOuvMyEOaK6TS5w8FwrzltbbtH8Pt7Q49wOeR6z6qMvPNZ&#10;MMbQNI4sy8V90zl2uy1n785IU3k/dSPXWO3qDn1su/3QcnAwZazkXpd2rqe2EZrgbDbu9pcdx8dH&#10;RHHcuaom/PIvf490GPDZZ5/x7vIdb9++5Wb1BXmWMZ6kEvnhjwiCENN6orduhUHkB4a6aVjMRTZy&#10;MJ3KvumkWd9tyo423FBXNWGoO/o2XF5e8fLVVywXC4rOlTROBhht9ll/xhjGkwmDwYDFYiEDvI4t&#10;pI1mMBAd9Gg0IM9zprMJ49GYZr3A833y3Y62y7YNo5AkEfp53TQsl+dstgum0ympmXF1dclyfiY6&#10;yqFcN3GS0LYt787fkSYpDx4c0zQWZcSzYVtlnJycMAkkGmh+9TOh65bChBsMOsOdMJQas3M+r2th&#10;sBVlTVVXtG0Xd9P2dG4xNWwaYU/tsl03XJfBzPX1tSC6sbi1m45RFYQhURRSN5bRcETTiHbz5OQe&#10;T5484dnTDxmPxxTRazabDVEg99nd9oKvvvqK0WjI5GDCeHzIYrHg6OiI6WzKr/3aX+fzzz/n7deX&#10;fPSroXv+k/Jb2xh+65vC//K//ccOo3BdOKq4IbZ3qCy3zd/tp6wRFpm702Tsy9g9EaafJL/3Z380&#10;9pNbrRTKSGFoe4oPGVr7KM+DtiYexIyqESE+jx8/4fvPPhKb6s0SHGx2a9Ybx7pci6NaMKQsChY3&#10;5+TZksQP8LVPrBwmDhmlCcM46rRNDuX5hFFIaAxtVXN9PReaw8EBcRTKQkRycJIopO3MDXAWpVq0&#10;Fnqh6KdacDXKaXCC0nkmYHowo45C6rJlOBgT+AlKGZraUrucvNhR1VvCWDMYxQRhyEWpCdKA8eEJ&#10;6WCAdZrNrmA93+JaRxoOSMMdmkSolK4BVKfz3NccfbtAT93VPbLWCobTthI1cTO/4fTsLXm+AQ9G&#10;00PiVFzOlNZoB4EfkcZDpgdHlKEnNLLsmvnNDWUhQcObWoT+qUlEhB974sRZWbL1Due17LIdZWtx&#10;7ZAwSomMwTkr028XSyGuHKgarSMCPyVJ1miTkJUFQejwwwo/rIBQHP6sprWODZZlVbJtLJJg5HGz&#10;yfG1R9loJBe6paoKbGUptcLDYc0OVwbYRK7LFoV1CuvAAm2H5PUUSwmBV7S2H3YI0gW9dpau6OP9&#10;gUi3Cvohebuft3QNlbvTdLkeZ7uzBr8JHd4ZzNztE92fe877g53eJKltu+iFLnQb3TeHnaOubsVa&#10;1CB/32ELOCfPavvXf6cp3jey7v3XorjbQKu7XwUgDuOOzlrjrKDuZVtTNRnLxYYkGXH/wQO+ePkC&#10;rQ277QZtDJ987wf80R/9EUmcMBqOePfuLfdP7nN+/pbxZML8+pI4jvjiz37BdrdldnDA06dPeHd6&#10;xosXL9isN1R1RWVzsXl3YjKC6gZArsE5S1UXaI2gs8qhaFktF3zno0+YTqe8fPEFp6dv2e0yfN8n&#10;CHy+//3v89nP/gTPaDabNWma8sknHwrNc7dldnjYFblijW+8kLN3F4yGI4bjIZdXc6JY8fNfPO/C&#10;27/iwaPH7PKS67k0RfeKivHBjDh518VF1NzMb2is0IVa58jygj/74jmTyYT1NuPTTz/lj3/6x4Do&#10;ujdZwUcffZd35+fEoThB39wsODs75/HDB6zXW/Ltdl9c99dx7y5ZVQ3Gq4mTlPlyyf379ynrBr+L&#10;a0kGAw4Pj3jz5o1Y53esjPly0TlDhhRVxWg44ur6msV8wQ8//RW+/vpr3r17x8nJCZeXFwRBwCAV&#10;nVySpvu8xzCMKMq1DIoU9Nqu20FcK66RTq7tKIo4Pj7ujEMsVVVSddEGdQVxElM1FdY2OCQzcLlY&#10;SvOY1x3NcwdOUZU1nvGwVoLg2ztRAErrLk7JdDp6u49w6RF13SGdgTfB94eMUmk+g8ARhkPqyuH7&#10;MaPRGL01gOQZQm9eowEDje2GVf3s9fZeqzG4zrysZyRoHEYrtOtpoZ3hTN9oKsng1d3g8r39BtkP&#10;5X12DU7ruqZSU5YVi8WSKIpx0JlZlN2gz3bGVx5xFKMTH8/3CPWIKIwxndFOYh1VWtJYhTEeWks0&#10;SFM31JVGEZImKYezI6bTKa0Lmd/cUNQ5mhjPDPBNitExyimaumW7Lcl3NVoFBH5EU1uqRj533Q3X&#10;oihhPBoxGEwIw6ijj7Z7mm7T1JRVl8+oFHmRUdUFSltaF+AZD883aGW6/MhQBjgSFdxJMzpWVSuo&#10;aF3WYERfaKsCbI1pB3guwNbQVI46v6GudjRVw3a1wdj71FVNoFJSP+EgSknjFKdAVyF+UjCbzGi9&#10;WJoQl9A2AXF4TBwOcW3K+dkSB6SDIYHy0RjaRuPpkIf3HvJl+CWeV/Dq1WfgLRgMUg4PnsrnXD2A&#10;GjxzjzRyDJuKsixZrTdiZGQdT58+wjeW09MzAl/T1CXzxTlt2xKGqQwmvISGhouLJW/evOPd2VU3&#10;IDAMh0Nmh/cwxpDtMvKyorUt213GLpfh+ZNnHzAajdh+9gVp7eP5tWg2J4blYk0QphTlHNWWGFWj&#10;25pBFDAaDQTl9lt021CVYuJTVxZajfFrxuMYZYUmGkZDJvEjxuOpGGf5hnMSwZIAACAASURBVNnB&#10;kJPjCVVV4dWOqqxIPMXRPcfRcMgqO0V5Q1xbcX29ZLMNiGYSiVK2pejUXUKRF5ydnTEejfGLgqur&#10;Kxpk6GZzK4hqJCi06+JH2lYRRTFZUbNa7bjKMloMh4eHGG3YNTl5XaE9hw4NSjXMjg7YrkqUCji5&#10;PyGKHIqcqoT18pwwsIwHE3a7Let5zeXpmvWiYbsSs8HjoyfE8RjnPB4//ojf+Jt/m//56i3GNHz/&#10;u6X7/M+W38rG8FvdFP7uP/73nNHv6wh63ZP6Rjl5d+4PtzeDu+iJ3GCEXtpTd/bHdbdV4b4YVJ1p&#10;irotBvuHtZYgDKnrWrRgQcAHT58yicccHR9zcnLCxcUFxfJGcnCyjPl8ztX2WnKi4glaiX6mdwts&#10;mgbjeRzOZhzdv9dpHjK0Zwh9H88Ycatarbm4WO43fWNkGlg3zS1aqvqiWqg0Sik07LUknieLvXUO&#10;o5QEA1cyvZvOZh3lyruTtygahsViIe5P91OqqmI+X3B9fY0uRR+SDAzj8RiKhjRNqXeK7XZHa+UM&#10;3iwKsVgPDCcnJ4w6V1bdUxu16ay39S2g0yGbvbuktbYzD6GjFzYY3aO/TtxBa0McRVS5YrvdcjOf&#10;09QNQSBoXxaFjMcTlBJtUxEWKK3Y7nZc39yQTmQilyYxaZoKhaRDSz3PUDu3n5r39Erf90nSTqMY&#10;Bp2DXM12t0VRd/CXuL1tsjWtk/yoycEBrlmx3W4JPJ/RaERWVux2O/KqwrYtthUnvl67WZZy3Sjv&#10;9qrfX+vqNmdTKSU3c2v313p/jdxFCu+uHgfvaQn7S1/tK7hvIm1/fv3dPdZ7IP5f8gO3PaR7/2vv&#10;Nam3zzB7tKHXFHbvvysc6cdGrqOt3v3VSt2+HteruXj/9/R7xjdeuAyaoCzyrvjqaNi+TNf9KBYN&#10;8PiEn/7kJ1TOkmU5dZUxnU75/POfS7D9VrR5aZpS1ZI5VuQ5o9EIrcVV7Yef/JA/+vEf8id/+qc8&#10;fviIv/kbv8GPf/xHFEXB4ibbD1Ccc9C5BPbv1TMeVtnONdlhAsPFxTnf+egTVqsVTx4/oW5qTk/P&#10;OnfOgNPTU374ySf82Rdf8OTJE9arFa9fv0ZrzbZzu9ysN2zWG0aDEddXV8wOZ4JABj5xLA3Qs2fP&#10;+OyznxIGIfNFzCeffMLxvWPEka7giy++IPJDvvzyS9I0ZLVccXNzQRCEHB8fc35+wXR2j9nhIUk6&#10;ZrVc8eGH3yHPc7bbrRQ96Zgsy7h3LBPu6WSyz1E7Pj7mui9SbMNyWaAQmpLvpyRxzL3791FKzrPW&#10;irIoWK1WaK1FS+QHVHXNbDbj+voapZT8++oaP/A5PDrm9OyUtKP9ffnlSxaLOYdHx7x9+7ZDkTWb&#10;7YYH9++jlBRHqM712IgeWasuT/QbSH2SxpRlSVmULBYLWiDbZURxLNb+eQE46kYRtkJ1r6oaL+jv&#10;fY6j4yNurnYSV+L7bLYbJpMjlFJURbXXwgJ7d+EeaXKuQw77xdvtBZ7X5ecRMEhT3MGI7WZDVa73&#10;x0uTlDTxOnfLRrIAbdO9v05jt1/W768z0e71bARuB1WobvAnDWDV2E5rzn642K9/eY6+jZfqHj3T&#10;RqIsWow2hGEg5il1zW63EzfQKKKxouVtGnEO9X1htvi+TxInpIMZcZzgh8F+/2+spW3FdbSuXRdD&#10;se1ef8VgMGA8GTOZTNjubOfYKfusIHA1Wok79Ha7Zb1aU5TFPl9WDPY6N1Ln0Focq8eTCYNkjOf7&#10;OCe5eUkcU5YFRbHrtLtiANMjf0YJirPXtLqWsqzwvQLfl8CfvbNzK+d/72iu1H7Y7geB3J/KphuS&#10;ifZ+sVwzGKRo1XAznxMHFYeHhxzPnlAUBaGV2CQ/EPqmF+V4nkfpRNsp11nIdHKA8QyLm5zdbofv&#10;CSraNA1x7KOdR1PXlLUgvv1Q4Pj+iUQ3GUNdVSS+jx/4hDqlaRomZsLnP/+c7XpOFIVMxiM5x/UO&#10;3/dwriHLyv35alvZ3xfLJa21nF297lD/itF4RBQlTGdTJgcz1qsVN/MbATGUYrlcoBC3zdFoCA6i&#10;MOTw8JBqJ0ifsSVxHHf7dSlmXb6/N3JLkoThcEgUyNBoXlaMx2NGQwELdKOZHhxwfDDG8zzOrz5n&#10;Op0yOz7m1atXe7dm5xxJkpDPZcD18MEDxuMxURgzv7kh22VkWcbWvOPtmzc8Su+TJIn4TxhD0zS8&#10;evWKzWLBbDaj6WqLpk8DcC1aizO973vEkbjg9ii20rYbEoXEkWRTt67tEFTd6bPFqT6OY3Zrud5v&#10;bm54/uIFm6UlCiM+/+JzJgcHaK04P7/g3bt3lFVF3mXKDgY1v/3b//J+GGSU4dd/7df42R//nyxX&#10;K4qs5vFDz705bb51jeG3tin83d/994UZquWPQ6iPIP/We4po3+j1P/l+gdvdz75RV6o9FQV7By3E&#10;oZ1sk73g1pOn72/cPRqiTAOUVHVDYwtG4ynT6ZREJxjjU+QlRvv4ns9mvaGspBlq2prdasNBEnZT&#10;2AJchi3F+TGNE0axzySOyIscPI+oC75fzBeUWUFVV9S1TxwnaC03lL5et7aWyAitaJu6M6pocbr3&#10;h5IYA606kxLE9a7IK4qioIlDjA7wvRBrxVDDWssu33Bzc8n5xVsWyyuulz5FWZLVG0wERW3IspK2&#10;jWkqh197lBm4vKLKNM5lYsKyvpGPoEiJ45jtdkMcx4Sh18Mze+rdHsmBvYg+TVOOj4/Jqw3xIMYp&#10;R902eC2iJ+tCiD0j76EoKpbLNUUheFzdCM0lLzMOgylxHOF5ckOvspLtZoOtG2xdEfkpUWgwuqWx&#10;OUo3aN8TelEzABWiVIhSBagCY1q03uD7LV6ypXWO5fpCnOrMSCit3gSlFLlS6DjB92MmYQx6IMY4&#10;RUOUHFDWK3A1BkVoInzt47egywpVlBRRjQkCfDTojoqmVKcv7BeOoHIt/WRcSR4X+hb9urNcekzs&#10;dpfsm0zuFA930bO7eFv/c/vJyl86vJGvuv2P3/aDt0j9rSSwM0pSd6iwgBPMHhAbfusaRAHadD8n&#10;KMvesEiBU7fupqpDEp3qXYz71+PoKZjv94N90S7fC7y+SLNYLK2FGosXKoIgJoqGPHjwiGSc8tOf&#10;foZtFGVZQOPwfb2PYrm6OqeqKpIkJopizk5fd2iUx/MXX+D7Ht/77se8fPGS4WDAYCCGC85KHmJd&#10;Cr2psW2HMMkeaTxDW1lwjehOW8vl5QWLxZwsy5gMh5yfvyPPC07un/Ds2XcwnuHk/gOquqYocqq6&#10;4smTx4wnE/7gD/6Qn/70p6SDAbvtlrJoGAxHTCZTttstp2fnnXmI4s3bU46OT0gGQwaDlIPpjNV6&#10;w8nJfa5vFgxHE169eMFut6NuAoqy5PDomN1ux3yxxA8jToKQxWKFH8b86Ec/4p/+j/8DVV3zW3/7&#10;R3z83V9muc35yU9+QlXVvH79hrdv3rLdZdi6Fnom7OllYdhiG0F+dtuMqio5PT2jqqtOr1cxGo24&#10;ns+ZjMdiaR6HaGOk4HWOp48f8+LFC9JUcsU8P+yacI3n604XKvtIURT4vuHq8orF4oYg8Al8n8eP&#10;H7NaCqWs7VdbtwaUkqgg09lE53mG50kmq1i3B5yVp6QdLb53unRO6FlNLZKB0WjEZDLh0cNnDNIB&#10;s8lDzs7OiJOY0WjEZiOGVsrYrnE13YC07aiaPYvjFmmTr4tW2ffFWVY1qdDxdIPCpzBQNw3KVYxG&#10;Y6pyg9eZcFhru2gD1+0LYpSyp3w6B+j9EFPMs7iDosre5Wmv0+EZXF52mu/be3OPAPYygP6evt8/&#10;OhMazzNoFXQNogJ6sy5prJ0D28owDiy+H5B05288HpIOBgxSoTB6vsRfoE03cBPdIM6jqirW6xVa&#10;xex2AXE0wOiIplHUlSPwU6IwFTpra6jKFq1E151lFdaC74UdLbjAOTBeQ05Oa4Ua2hvY9dFN8h7E&#10;OKc39+nDz2U/dBijULqlbso9bdhZucfiIEkSPOPvkUHb2u5nzd6pVpUyMPbNQ4KgQVcFZb3AtJcE&#10;XkAS14xHCaP4CbqN+PDRr/NLv/RL3DuJefXqFVdvXuBaj8A86DT3I4qiICuGBH5AaGbEZoyzE4qi&#10;4fziDY1tUHrOxfVzxvo71GVMkgwlNqRaoXWBaxtGwzGTwQPCMGS7GLBer0iPjxglU3xfiTFTHrNZ&#10;WLSOGaZHJKFjsyzIsjlG+5RlRlUVGF/yeiu7obaQVSucc2w3JbbR3Lv3kGfPnuEHIelggENxdnaB&#10;c/J5GKNprONmvuT6Zo7XNfjxfc1gZrBJTTzY0uxyYtPgKotzHpPxERpYXG8ptxVbv8VYiA+GRGGI&#10;510SBD7KRSRxjGo0WltGSYhS99it11ydVdgq4+a8YnYQ4xvLcn6OUpp2HqN0SvJkxHg0JdtcY9UG&#10;ExcEuubgQUrFkqoNGAYQexFhFLK6SPjpj79ikKwZDzeUdUNTeVi6XEujUa2hqSyejkjjI9aLGqMs&#10;ba2I/BQzHNKGC9q24Do7EwOwMMCLxNW81RpnHLtyR5ha6t2OV6e/z5tzj1E6wvN9SlUxGvks5wHX&#10;l3OqPCQN77HLM7SC+yePefrkQ6GtGkWoUtLBlI8++nVevryhVFeEPnznwyP35curb1Vj+K1sCv+z&#10;//Tfce2+MLt1PdtXjD1dzfWktTvaAbe/9/ylD4fcZFR711Gs+2b3e/um0HTP31Pyuofne9RNQ+1a&#10;giBkenTEwcEEitscN2MMbeuES95ajo4O8UqPN2/e0HTITRAETMYTdC3Tyu12y6tXr1is1yilusJq&#10;SFmWkktTNyRxQhQPJKtFKbbbjYQR99o1hdA8moa6brrXfdtQ4+5kR9G5e3YOd60RrUIcJ7i2ZdPF&#10;UKy2l7w7P+fy6orNZsPLly8Fycxz0drZZn8DWi6XBI3C23mEznTC4ZDdbkeYRfi+h/GGtM5RFCVK&#10;0eUeir5FKdVRXbtRgO0LBWkKj46O2GQyJe21erdTd5kAN43d5wAVed7FMPj0GVxtF14bhqFEYhi/&#10;y/2xDEdDjOfI8oz5bik6yvERs+l0bxmtjDhrKc+jbQPMHqDtCqpANFabxZY8zwlDjzAMMaFsnnE8&#10;RCkoqYjiiIhIiuLzK6qq2U8o+8l80dGcsjYXa/XOAOMu2t2fJ2sbMRrq6bh0RecdF9q76+h29XCL&#10;Ijp3Z2K/J1zviy99d0EpUK5fhbdt2zcfdxmotxYR/V+3Ri8O1/la3Obu3boJqm8Uk+1+or2fbDvx&#10;/uEbVNX+VSh1+z7vUmXpG8O/4OHubEC9EUhrW7TfnfvOkEjQKJ+vzq5omposywmCgMPZI9E43Dtk&#10;t9vKtWZbjo+OOHv3bu9u++TJE968eUsQSF7TeDzhq69ek2UZXzx/jmc8lssls4MEgMZ4gvKrlqqu&#10;cW3TaYAaHA7ji9tiXZZsm4a6qjBaMxxKjp3Sgh48+/AZ85s5q+WSzXrN1fVNl4+4oGks9++fUNe1&#10;oNpty3aTc3FxweHhIX4QsFsuOD4+xvOM0Es7dkSaJlhrubq6pmkkeN73PD744AO+fv01dZMLzbHY&#10;SWZjVZEmCcvVCmtbxgeHfPnlS4qiIE0HvH79NYPBgF/8/M/QWjMcjQTtU5rDw0NWiznOOQI/IM/y&#10;WwOSbr9VtIRRxMFsRlWVDIfD/bU1Gg1BCR3z/J3QxrZbsd7/6quv9vtF/+fw8JDGyvG10bhani/O&#10;yDV5UXB8fMTl5SVyJxGn54PpAecbyXPshyZKi0OnxFMoWqewtiHLJIt1PBZEq3f/GwwG0rQ2+Z18&#10;24h79+4xm83wPEGsnj9/LsyE7Y6nT59i/HJ/TevOlAp364rYI0N7BoGS16W07K+e5+F7Hp4X7dko&#10;nucRxTGmqqiUIJirVU6e52R5LpR9K1p63zM4Z2js7evo94R+8HJXN9zPrLRSGM/bOyi3e81jH3XR&#10;0YTp3st+P3AYI+/VM4bA97tm1lBW5Z6BopQYgDXdvmpdBXRoRyy688lkwnA0Iu5ZNMaII7XWaON3&#10;GcDibgmCaBktLJwe/bGNZJgWhSPoXHA9z+syKO86gYou3vM7hNOJg6ZTAWVVQWfG1ufSVlWFVpqq&#10;Ltltd1RNRlmV4KTGiOMYFFIP4Gjacn9+cI7WynkPg1tGyl1ktW3bPUooQ/aOkeCJW2nbarbbHZWV&#10;z+Do6IimbkiTlE8++YS//slvMp1OiWJB9HbXp6Rpymg4lezjDvX1ag/bSvajG7rO6bKR2iEMWWcF&#10;z58/58ATxOvw6ERMleKQjz/6GPfqijhJ2O12ewdMYUS1HeIaAIrt6VY026MhnudRN5LlWRQFvZeB&#10;tRajDRUVtmnwfbn2ozhmvS6ZzaZ89PHHfPzxx2RFSWst211Gnkm9URQ5rtOFB4FPlu329c3h4aEY&#10;rBhHXTekSULbWnbLiqIsGKQDcI4ompPnOavVSthBreTZ9rrVbLsG4CCd4Xn+/rN+9uwZf/jjH3Mw&#10;mxDHCb/y6d9gl2Vsy7dsdzt265owClksLA8ePuDs9LRjRqWMR2MePRNgZLvdCnOiO+7WM1xeXnLR&#10;XghbLo7F3CjwuqGgpihLtCcMrTjaslqLa7bxPIIwwA98iGSv325XDNJB5wgsucih7+N7wiqZToY0&#10;tuH6/FIyDJVHFEdUqsufXq5ZrVYYLQytprXMZjN+9KMf8eDBA4qduJmaJKSqKh4+eLAfbERRRFY6&#10;Hj4YutOzzbemMfzWNYX/6D/+t13rB1iEWhF6ETgFtsXrArVxt8Vnr0vo67lbips0ciKr68Ti3fc1&#10;qstVcYhjo8FpI45szpOvI9lMigKhX+7QOLTXCHVNaZxrSN0Bg0HKWB8RV6Izq6qK0pObeaV3WL/k&#10;KBbjCL9WJDOf9UZc5HQQcrOZMx0fc319xXmxZb1Zsry+Yjgc8sP7jxlPDxnW8GQ45c36CkdDnARE&#10;ScAwDkiTEG0LjO4mstZS1FV3U+80EV0D3DaWshJ0oSgKNqYiHaTcFGtO354ynh5yeHiIpxWeMdhA&#10;06BY5AveXH5NtrrAJ2d5JVSucJRiWjBVQ4LGbnMipfcTdRNHDAZD6saxvl6yK1rujQ/wfS2i+2FE&#10;GGjiUFFXDaUVC208D2sbtOeJ+6jVRGGEwbCarwmqHN9X1NGYsrG4WhDItG3wgoCwtay2O4qqwo9C&#10;5us1qR+QuGNBZYwiqBJWi4xh2lING5wP0TgU2/+mpNht9gLy0B/hTQ1VIxRUv21xTU3VFmjd4gLb&#10;NVIdJch4lM0O4ydEBFjXkBUbtA+TdIIy92jqhmlTYTAESY7XetSjJdbuUElOXa/xhyNU2pCvhC68&#10;ORri6ha92cr7DOR69NsGYytM0+BZC7bF1g1Kic+f6hqZONCotsIqjVUO43tYRF/TtC1ehzTuG0pn&#10;6WNgFB0aC3cKN7Vnk95ZkfL8vRapH93IQ5Dfal+UKsD2dt1K0DjboSetUdjGUXcYoO2KP+s6uuR+&#10;jRucNSgbCtKvOvMdJ5NucRFWHara0nTof6vdnaZW3aGrybH3Rbvjve+rwNLWNXUrRWOeFxg/AULe&#10;fP2aXVbSlAV1mfDswUPW+TsCv2YynbDerkhTD60rLs7nPHn0iPnVNdl6w2QwYhKPmM0OaJqG5eqG&#10;YZxilGO5WoF2lPWO+WKL8QxKQW1Lyg7RD/2AJBmyWs3RSoZS1lm079NWFRfvvubTTz/l/v1HGGP4&#10;2Z/+CQ/u3+ePf/IZh7MZv/yDH/DjP/pjprMjXr56RTyYUGRrWnwGoymXV0vCKCQrMmb3jqhsw3a3&#10;JYpjrm5u8LShbiRCwzceN1dX3Fxd8eET+X3KNYzTATdlwfHxIVdXZ5RFw3AQU5U7BkmA0S0aS+DD&#10;8eEB86tzsA3r5Vy0PmWJsi3T4YRss2N2MCNJEl69ekU6HHH+7h1Hjx+A57NZzcnWa6IooaoqAk8K&#10;giIvqKqSbJehteHRo4dUZcXDh48I/JDBcEjTNIxGY66vr7m4OGc6nTJfLPB9n01eynXYtgyHQzCG&#10;2b1j2tahjMZTHtozPH/+grwoGA9TDg+POH93TpqMcE6MlLyOLhV4YWceo0TXpTRBGOAQ/aqnDePR&#10;kLLIOTk+JssL0kHCerUBKjxPEYUejx485vkXz0Vv2DQYrbrw6IK2Kfj0hz+kWPtMjkxn7iCmF1VT&#10;dcYmMmhSynSRKEJTDEyE8TySMIFW0eiNNI9tI8yVKsNayzbbcn19w+X5GZvNlqKosa3CUz5REO0D&#10;xtEiBVAO4S04Os2ww+u1lv3gRymMQtZyVdLWFVUD2niEHQVRA7QO1Tq068zLnDhYW9tQty0YQ6MU&#10;rdEYZfD9CM+3FGVJW1Y0jUUTEHg+WS73vyhIGA1mTMYzRsOJSD8ADwt1idEBgRHDFI3GN4rQCCW4&#10;cS1N4BimPlUFWb6gXTuSJKW2EWE8wA8d1haU9QZXtVS1yBRoDWmaopWmVRAFKU3laHVKaBRFO0cB&#10;Zb1jvdGkiSUIJK4lK9bkuTiKep64qeLERTOJfOpyhdbdYNjut+uusZZ6qHXQWIsXergGqrakqSsa&#10;29CaBsm6b1FeTl1VvFt9ztnNGWEQcDI7IfU/5O3lW/JFxr/+9/4OHz98inOOMs84SR/x8MkNURgS&#10;x34XbdFSFLDYzthsNrSJ4zBtyfQp727eUakbJuMDblYVGE3qPqPcOVLv+wy8I8Im5jsHY/J1Sp7n&#10;vMte0ly9Zb722RU7xkXC4yRloKco13C+O+XeR4cMCMXFdVVQNRUpHs46TFLhRQ50RlWvyOsW48cY&#10;/xDb1ozDiLquOYgatlcvUe1Irt0GgkZRekuUznn4wS+TJDG7pSYINeNjGQ4Ph6noPI0hjWNMC3VR&#10;stiJqdXb87ei300CTOGzLmusc7xe7bifDBnVmrwQh1nPC2jjHB05GrPi/N0rmuaYj773CQEnLJdL&#10;vv/x3+Ly8pKfv74k282pTcRgkJKR8tMvrgi+jDlWHzN+/H8ThAHVyZBdteNe8xSzHaCjIcn4kOyq&#10;xq4TmEClNwz0mDiImKZP2W63ZFnDbrWi9Hc4B+vtlxRFgacylPKYjce0rWNVe7imJPEDAhRpKE2b&#10;dTVtDY1nMKFHZh3+YISfHnJxecHh0RGt0mzmN2SrFY4dXuCIPIl3enrvV/m7f+fv8t3v/EtUVU21&#10;O4XG0bASV+bhjMBLCNshtsyY22u8yOfXf/RL7sf/14tvRWP4rWoK/5P/8Hdcj2i0qjN40bdIYU+3&#10;UXwDAeh6xPdm/t9AE99/3EEpuItgqP0XtDZ3dEfyn7saHtsIAmf0LSzZ89lFlyJ5N7axMkU1hjwX&#10;cwjPE+1ZFIUoL5CIhjTFNg1zK81aHAmP3BjJ5qnXO9H0rRdooznyhoRBuEdOenfBuqmxjd2jOj2i&#10;4rppYJbJcVbrNdluR9NCFEcsVnNW6xVhklJVJXmHVOGEbjmZTDg5OeHtecrNzQ1hqYjjmHQ4kimi&#10;rYW+4kTn2Nhby+uzszO2WSGoY1WTZRkffvhUtBBpSmMb8g7NM8bsP//34d7bz0xrzeXVJf7CxztQ&#10;zA5nDJVk6GwysXAu15bFYgE4MT0IWobDEQkzmRQlnetVN0m01uIHAf5gIMjG2ZLReMyDgVhhE8jU&#10;kSAQVMep/eTUdZq23kVLaU0YGnbJjtpWUoDWFcborkGRtssYg48gA87eflaqo8nWdYOJQoIwICil&#10;G4tjCZA9mB6QJulthEePeL13zu64arLv3e7o5O5ie3eNmv4Kj78Ain+v9XN/0dH2Y5v3tHq3NPDe&#10;vVToZLe8747q6fr/vaV47l1d1a2eUv52t+/nGzSDngLa/fJvvIPbfzrlBGC/S3PtG0ZkkupavacJ&#10;9Q6J6WCA80RvfH2zpKwqPvreM56/eM5yueDp06dEscdiscDZlgcPHpAEES9evJA4ky6bqddnhVFE&#10;UYkr4cuvXhL4AavVXK4LI4YWxpiukRc6oeiAK5QxBH5AbcEEgoZ7nsfzF88xxvArn37Ku3fnPP/i&#10;C+795m/yz/7Z/8LF5SVFVfOd73xIlsuxbm5uuLy8pCgqxkhGaFEUZFlGGIRkec69Y9ENZlmGbwzT&#10;6ZRXL7/k3TuhqW42a7RWrJZLrq/npGm6Hy6sVkusFb2sIIwTjOdxdnbG3/rRj3j99i1ZlnF2dsbx&#10;0RGffvorLBYL1msxbHn9+jVVVXEwnXS5fGs2G3EQDsOQyXhAURRUpeRkVWXR0TAtSRKSZTlpmnJz&#10;c01ZlkynU5bLJZvNlqoqaVtHVUm2mTFGXKiBoMtNbBpLURZ73VscibW7gz0SdHEhTq89utK7OVrb&#10;Yjxf5AqeNGNxkgjS6RybzYbJZIwCHj9+TFEUHBwc8POf/5zhaEyaJijtEYQh69Wao+NjFvM5m+2W&#10;+yeiTR+k0hSfnZ2yWq05enDQNYWCiCj7/l4rLqEKdJ8x2NHDPB+tFNuiwraWupKsyarc0raO3XbN&#10;arWkKEQu4fY0UUG0vG6dtO2tiRTdfnDX5Gq/G/XrudsnbPd8awUB8xMJq5fYp/657i94L7favSLP&#10;8WK/y1X09/tvn5OZDgb4fiCI851s1/6cSLNshZnSUVTFmfs2522/q/asI62wjaVEPACCcEjQxR5t&#10;t1t2uw0OMFoQ1PFw9t4x+r2lv0ea1uyRPFnvxZ5JEQYhdS3Opta2HR282J9HPwhorHkPUaW7H4m7&#10;5Pv7M07yDFtrsa1cr6JPk9c+v7nh+uYa51wnBQnYroUN0VbhnrIvsg7R1IfGSG5g99nZtkEpqJxo&#10;y9Qwwetqn/VmI5nNHfNHK02pSn7wgx/wYPgdojAkUB6BH/CUp3zxxRd7d/eisN31Ip9tHMdkecaT&#10;x4/xg4Cw0t2xXWfcJQiqFzeURbk//57xcDiWy6UgZE2EtQ2vX79mPB5zMAok21EHxEnCYtUwm806&#10;PbHC72KgBgM5r00tuZPymhLqrGC9Xkn+alFyc7ljNBoBomWtWyjKsvV2eAAAIABJREFUktjTFEVJ&#10;7BzGeDJ80oqqqri8vKTMENfTEn7nd/5Njiff4/d+7/f48sWXUr8A19fXfHDyQ6bTGUrLz0U3kq16&#10;cCAh8XXbcnL/BLdynJ2d8eBxzGa75fJyRdu2HEzErX633HFwMOF73/seL1684MvPfkaaph07o6HN&#10;xMU3icU5dTgc4ns+l68FaRykwngLAvHMqJxkOrb61iTS4YhiQbDXmw29Nl2yJyU6pnE1URTx/e//&#10;gF/9a38Nn7HkXuYp1jbkhWQx4py4zvqe6CSDAJxjs93yX//3v+v+rX/jP/gXvjH81jSF/+g/+vuu&#10;vwhUl02kVEdv6fUFqi9w3V9Qwrr3/tXS7jdsejravl7tHQe7dlN1YdfdH6Usit6Yo+2aSyPklM7m&#10;2tqiQzoEhXGtULe8QEszVG/Jsx1Kw3A4wHeImB8PUHhampiysVSZJseikpARB2yKDBUJHWo2nkmu&#10;UrOmrRvqoqSua7Lya66SK6qm4uTkROgHLhDnTiOBt72TXV8I11XZ2W8vuLqes9msqSqxxFbakUQJ&#10;URBjlCEwPmmcMBmOqeuGMg/w0HhKE2iPvMqoW4vdbgBotcNoyUYMo5DWimmNQlGVGYv5XG7GYYhn&#10;HGkyYDqZMkqHuLZFdVpAHNhKUB3V9sHEXhcm7OO3mlE6IvZTiWnIa/JNgW0K0Vjka9abDbtFgbUN&#10;6dhH6xC12xFFEOEII490do8gCGgdhHGMDiICL0B5hrKqCJIB2zyn1VIstp7HJssxziOOI7DtvkkR&#10;Whf0Oj7btOzqAtsofB0R+haNT+QnBCqCRuO8tnPLEy1KW0tj43kBYRjj2YzQCzF+TOwnJFHbIZYR&#10;cZgS+BEovaf2OOgoXrJ++jzBPpKkpQve0/366heLu9NI/dXX6111393Vd9ubdsMY1a2zfUfaf99w&#10;tzm97b56V9O+OOx9QxuhRLr6Fs3TWtarbjtacEtPFLjLIABxXBWGmupob7ev9bYvvN0kHK5/KXKK&#10;9s/pvm89jBb317aRz3y72dGU1+y2W/LKEkcxh7Mhb9684Q//3zOybMdo+ABPR7w9vWY6nfLxR9/l&#10;+OiYyPdJkgjlLHmeU2Q75vO50MavlnzwwROOZ1OW8xs2mw1aAW0rrp1NA02zf/2ttcgV4MRcq3XY&#10;piYIQy4v3nFzfUWUHDFfzPn5nz1ns14TJSmXVzccTKfMVmsc8LOf/SnTwyPiWKbicRxTlCWNbQij&#10;iKPDI1ar1f5cOqW7kHqfvMi5mS8YjcfM5wuU1ownBzSNFKhhFFEUJbvdDmOM2NXXNUWeU3SOdpvN&#10;hige8Sd/+ifUVcWbN1/z5OkTTs/OaFVInuckaUJT1sRxxHa7ZbVadedHuvgoDGlboalvtltMR0Gv&#10;SokUmUwm+4KxbcW1zvN8bm7mFEW+t/q31rLbbbtixKGM3wWeyzDPhIbWinGU8QxFZ9PftpIj6xvd&#10;mUNpFotlNxxqAa+7/4BzwuKwVihznueRJglRJGjGarXi6QdPxe2vGyZsdjsmBwcsl2u0UuLIGsdY&#10;a5lOD9judp3hlRh9bDZbrm9u+EF43GnV+sbM7a9tpe4MOBHzB6PFZMQYr2uARM1XuZamC5oGsE1F&#10;WRbUtbgVKu3QGkHrGsRdUIuO3fUREnxj67nTkHSsUnllbSsyDhzWgmdiojAg6HTeWqmOvh28dxhF&#10;TzuX2Iimrgn0mDiOiRMniEst7sXKOAaDCAYJZSVsBj/w8Ywv96YGlGuBGl8ZtKcwnsbzO22f5+GU&#10;w/axGB3DoG2hrGqUrfF9y3AUEgQBZZWx22U0je0QM9FAGiPnqLZdxIaV8+17Hm0Ugh4JowWDbTR1&#10;1eJ7Ds8zhFFEVWc0VqireW47ZDAWmiwWpQy+p9G0XfMOvufje97ewdRaYVmIEUjV+Qs0UseoBoWi&#10;aQqKYgsoBoMhcTSirhR1pSnyFmM9jI5pWx+0xlqPzbrizdWSYWGZNDKUVq6lqixZ7aichqJCFRXL&#10;Yo21FcPYYG3ONNa0raW2HuuqgZs1H374IaP0AUopTozl/Nyw2f0M1yhGw7Jryr+kbgLSgUPpjH9t&#10;JNEbVJYsC6iOBtR1Q9OKf8OqLjh3IfP6kPPinPO8oq1blssc5xTJdEucyEAuCDy80Mc2DRjD9PCQ&#10;wsuIokiovsBwGOL5HspmrNcbHulDtA6oUKTa52yesTgrmK8UReFY7XbMty1JGEiEVwR1bZkEFdXq&#10;DRt9QBD4bPKCXXZGbpe8e3cu0hYUzx4csi2uOPaf8a/+vX+F/+q/+S/wfZ/r7SlhMCXPG3a7ktpt&#10;uLmZM2sSWmU5mT2gqivyyGPkTzl9fcnFxQXHRx8yv1jy9uuX4Cri6ICyUGRZTVG0KKPZ7LYYX/PR&#10;d3+JP3n5E9pWcjaN5xFHA5JkQBRPGA4GjOYN83rexZhYPFMSJwnUJU1TSga4ajsWgSb2hug2YH0t&#10;BnvGS6Bt8SONpz2M9lFOkwxgl18xmwwIVEWU+BR5A0rLHmIs4+mA3HfoNifGo25q8uWWX3z2Of/k&#10;P/8H7h/8u//kX+jG8FvRFP7Df/j3nbIabW4n/0JhUXdsux3vTa/uPN5DAntkxP05tdRf+EPvzxTZ&#10;IxC9WF113sw9YtlbYGg6IbcWSqtoCAX18f2ApmnwfZ/hUATUdZZhekg8y8TmGajKiizbUWdiFNB6&#10;ottomgrf80nimCAMIB1gPI+FFXcoFYkG7erqmuFwSJokMkm1DZ729+dLGyPub61kvUnAq1BixclS&#10;JoCj4ZA0TUnShN6dVHduULrjDO52O+HLK0WcxCyXS1b5juFwQDgUhLEoStJBSttqTNuSRDGzw0PK&#10;uuW6qffc9KqqcK3rqLh90S5NgRTkXTPffTa985n2HEmacDCdSv5TOiEIQopCJlhxU2KbhqwrNmnk&#10;CHEcEwYBxnqMhkPCNGU0HMp4QSk8pbBKoZ2PtS33T+7z6qtXHS8+xgTmzjWoaBqxz99fa04GBnUr&#10;uq0s34ibnJFMryiOGKQDwjBEdTfdu1mQWvWhx5LPtC5XxElCNByK7ilUNHVNkohBj21tp7O0+3Vy&#10;O1G/fU39FLg/kbduvD1C1/eKdzq2v8Kjn8i7/bH3UBq3R31/Yd0t9fprar8K74J0PRLYvY+2+7Mv&#10;JIGmtRjnUNrtm0RBYO+UmP1he1SRO4jiN3aGP/fO9w3j+01v/7y6afA9GfCI+6Zo98IgFKfa9U4M&#10;oLSYVFxcn5MO0n1eVRB7MijZ7Tg7O6MqcpI4Zr1cdK9Vin6lHG9PT7m5uWEymeyRi6aWib5tLa21&#10;+/WC6s5P03TURDojKik4t9stZ2enRKkU8mEYcnJywuuvv2az2dC0ggJkecEHzz5gs91xczMnSVM2&#10;my4b1Bjm8xuyLCOOEwLfl6ZrvSYMAskta4XOdnLvIT/84Q/55//8f+Orr74iiiRDLwpCbm5uuqJK&#10;Cvm6bvba4jAM8TyfzWbNixcvuL6ZkyQpz549Y7Vacz1fUNc1QRgwmx3yi1/8QrR8VgyzokC0SUYh&#10;ZlLaSbGT7dhuLZPxkPV6TZKke+13XdfiEDkec3V1JSHPdS1GXd31NRwOxRWvqMUUpkMDm067XZQF&#10;utakSULeBctvt1uiwMd4YsF+c3MjVEnYI1C+59G2Fuj+3xd9UF1XxHHMer3uTIZ8DmczZkf3ODs9&#10;pakb1us1VVXxW7/1W5xfXnF1ecnxvXsSlr3dMBqP+eDpE75+/TVJkgqS253nuqllot/LK7qJiqBT&#10;EmdzlxHRI3u9W3ZZllRVvTcC652Re5S0j4mw3c+0zu6ZPo7+Pv3extJbZO2/f8sg6PYc53BOd82K&#10;3NdA9JpxLFqhfrX2Y6aedFCWJVmeMUyk2I7jmMFggLV0wfWC1AahOCPatt0bXIm+Te7bw1j0/J7x&#10;JPuzY53IwNhiu+upqiT6IM8lzy+MBTnWRu8170ohurMwFOpip3dyDuq6xDaWqq4611rROaLCLnrD&#10;7NFJuab07WuqaiolNNEs23VO5WE3OJTM3ij0KLrPsM+SpHsPTdPsGVHA3oBII+exR1DjJEH5B9JQ&#10;Kk/QPC1GPh59DeK6Zt6y2fx/1L1ZjK1Zlt/123t/8xljumPe7Byqs7o7q11tt2UmWQaMeHGXbbVt&#10;ENBCvGABfgHJAiSEhcwTyA8IC4TEOw8gWYBkW7JAAtqNRXdXlau6q7IqMyvnO8S9EXHmb9wDD2t/&#10;JyKzbZDfOkO6eW+eiDjjt/dea/2nHR9/8jFVVbGcz5lOp2Sp0Irr9iDXTypro1Gi6zs7O6NtWha5&#10;nPtXl0/54Q9/yNRfc3p6SslCBuHGyxB3H0jSlLSMNGkrqGNdN+I54BzBWvQgofFlUVIU4JFhepko&#10;0ixl5mTP7F89j5/nQFWVLE8meOcpygkPHz5EUXGzWrG+uoqOxuKtsKs3zOdzXnvwiKEf6OoddX0g&#10;P3vEZDph18nnenV1Jc6m3h3P52EYaLzkj+ZTcXdeLme8fPmSng4Q74rNZsOrzSX7A8wmUJU5iTF8&#10;93vf48n9P8r5xQV/5tf+DH/zv/6bNHzBcrFg+6rjs88+g6RFa8VpKKjrmqIomc1nHE4Mz54948c/&#10;/BGDtRz2MhC7ur4mS1Pms5ztdst8dkHfd/zwhz/kRz/6Efl0Evc9F3W8UtMURYF3jnV0b53Npmw2&#10;G5z3HNZrtHLcv38PEkjSFIePLrjiUht8H/fDgeXyhPlizs3NDUmieO2115hPF7z//vv8+Mc/5nA4&#10;8C/+qT/PyfIkatolR9gONp5ZJVVVMZ3OOPgWi6LrOn70ox8zmRX8jf/qPwp/9d//L762jeHXvin8&#10;z/7aXw4+hC/RMyTYN078I6oh0QpjyxDzCoEvTfbhluo1ForH1vBOixhuf0aC8ALgQDlQFpQlMBzv&#10;Ts5JKQBRUoxlZjzQwduBvj1glMMohwo5WgUSA523XF9fcXV5KUWr12y3O9qpYTKd0ncDN80Bt1/R&#10;Dz2hyNnt9jSpFBjWDhRFTjWZsFws8JOUtm1ZD6C3BpMa+qGn6ztMImYGspHLZqeVZMz54I8TYa0U&#10;7TAwRJOEtuspvY9mNZk49qW56KysFG1ny1Me3X/Ip4sT6u2BdFpy6Fqc7dFZijKa5tCy3qxouobl&#10;dAZYijRhMa/w/pQQOqz39P2een9gv9tSJlLkGkxEfQy5ybBxYoobDUgCLgwEazFBkQZDklWk0zlF&#10;UbBvRNtSaAc2xZwv8c5Rqz390HN6PgNg9ewlqJbT6RkYTWpSKW6idX+epGTa4PuG+YkE2aZFAanQ&#10;XdIipRs6cq3RYcy6isMCpdEkaB1IkxIiFcJg0UoxyadicmAMnQKCj5PYIBrOIqdUU3SSctKfyuE0&#10;P2EynVK1EkBeTs+YTxcEb0iTDKOy2Pg4vAc3GhCEgAvinCiondBSRzdfeUvDsdFV+qtum/8/X2Oj&#10;F+JaDV9ps+70ZjKpl4V0RPCOFk5S4I2Fn+SCBXREMENweN8TfIf3HT5IEHRwAz7oI4IXsChlBXWJ&#10;maYcC06F0kY0grEptH44vpBjjxj/Hikr8u8vbTPHr9yUUbPnCRZMamKRJU3h+lATvGJSVfziL/wC&#10;7/CEf/AP/m9ePL1kPp+TJgVVmXL9SgxN+nbHMJuz3wuifv3qks3mNfCeb37zm5Rlydtvv43ve777&#10;3e+y74TapJURZ8UxWy46CAbv0YnBe0EJ8iSh61pMUjB0DfPTkvOL+3zrl3+Zjz76COsCRTmhnFTs&#10;d3s++uQHPNQPsc5RFDko0IlC6UA/dORlebRQL8qK+w8ekSQJTV1zfnGP3XbLar3hyZMn/M7vfpfn&#10;Ly65/+Ahzg2cX9zn93/wQ9q2QSnNbj9SNAVVq5uasuo4HPYkaRUja2QQs96s6dqWw0HoVVma8vHH&#10;HzFfzIVm33dUVcV+txGULxfNUlvv6NoehWI2m1HX9dEMYrlcslqtmc2mMvhqpGlKkiSagrQYk5Bl&#10;OWVZYK0TsywjhWxijKCnWdQjK0VVcqSFGmNlgOQDWV5QlBUmGQ2yIj0tNWhTkGU5WZ5H852O/b5H&#10;a2lsizLnvR//iN1+z8XFVaRoSi7YN975Ba6ur3j58iVN07DebCX6YH/g6bPn5FlGmmU8fPhQ8vgi&#10;wtf3HX0M8z7qysY9YdzXUJEREbBWnKu9k5yzpm7o2g6FhUTMWrwTFNQ7C96hlKCFNkY/OOcoklJ0&#10;/l8aJI3byq2meWxEjpTzcU8JAdv3hEidU4zNVrjTTN5+aSUaQaMF1XfWRYMgJS6OSpoAlTisb0mC&#10;xvoOO0hWrDRNhuAVPniqvCOETJBQE0AHnB9ukUwPg3e0/cChadnvW5q2J8sLkrTAO0GvnfPMZgvO&#10;L04x2lDXDQpxiR7swDDYo3trP/Ro78RhNWgUKYnJYk6pIgQVBxgeYxTGKIR8EwiMDsUShZEwIc8q&#10;iW3QNXbYMgyOru1u2SbBE2K+ZJIYsizBOqkfvHJ4L3VGnmeYZAGAGxJUGCCUeJcTSCHkhJCgVIpW&#10;Pd4bXg1gDj2rcGBBEofaUDeOw6HDpBJar40wHGbegPbMy4RD6Pmg3vH02Re8fj5h1b5i/7k0U0mW&#10;sa9zMvUYT0u7fYbWisVsAUPB1TOLMZoTSvquo+83WOfQupZ6w0jd0QRD7QKDTthbz023Qilw057k&#10;JOHRozOePXvGcv6E5eKMpk8we8Nqd8PN7oaQ5ihjSNM+apifs1qv0b0jTVPeKV/j4uyC66Fns9nw&#10;e4en6LbAe0PfN4REMysqjBHqYxm2LO/f553HJ9ybKj74tGbf7HAhwaQTBpcAlmIyo5pO2LVrPv78&#10;fX7vp7/LP//gT3Fx7z7L01N2ly/ZrB2J79lstqRlx2KxxFYDja854ZzT2Snbmx0ffu85zz/dM18s&#10;ePbxK4a+Z+jWVKXCdjm2y8nnC0IwvPf+T1ht1lQM/OD3v086EdS+KKYsZnO0Mux2O673W66LBoop&#10;betJTWC7remaLUpplqcls/mcwQ8UeQE+RSlNt2/JyQg+5eHpQ07vn7Jb7xjawGsP3uadb77F9dWK&#10;T7/4fda7zwg4/uSf/JOcnbxJ72qUV/T9wK55TlK0zCYKLio2zwZwCus0zz76nN0vPGZaGv7qf/nr&#10;4W/8h3/ra9kYfq2bwv/0r//lEAY4aoQi9+tI+7iLfvx/oX7yA1/9x1e+HY6FHnwZTRmbxru/qqM9&#10;txl//0sTy4A2t7b+3nuctQz9QJ/0oJQs5qZhu9myXq+5ubmRBkNL/lVjBIUTi/SerqnZbDbYVPQn&#10;5kQcRw+HgzTLraOqxP0uyzKuX0o462w2wwdxAS2KAm20oJzei0HI+NzjQT9mA436BOc96/Wa3nXY&#10;wWJtoMhz0iylKCVbxntHlmXcu3ePR48ecTgc2NUNeS7NkrWWoT5AgCzLIYhDp1aavu+joLzk/Pyc&#10;um3ZxcDY+lDTT3rR4SiZTnoXm/84EBhb/jEbiRBI0oTlyRLvPD46Y030hLRPSVpBPpUzEgo7ndI0&#10;DZN5xtXVFS9evBDKW/EwTonnxIsv5rHHqaiTiaFouzxpksRJp6AGWgt1c9SYjs80TRPSLEVrofKk&#10;JjnasY+aQ2MMOozXdUTBkaJFpRneByYTQTDSyUQCr4PQk/KikOfiZdqMJ+aAuSMHXxCi6CLoY1ZH&#10;LPju4nW3VM9I1R5Rv3+irfAO6jZSRY/r6Q5t9PjI8XVHxO+2MQzH1yEI6G1TaCMqMX5vRCx8RGe/&#10;XMjqODUfm8LYECMNsULfFr931vZdPfH4FqhxTzoij7eN5vg4sj48NkhId324wVlHOZnx9PoLhkEM&#10;SX71T/wSL19ecrp4naIo+PCTn/Do4UN+9sFPyPOczWpN3/cspgVDL1TNw+GA7Xt+8pOf4H3gd37n&#10;d0iTjNPTUwZ7oG4abG/v6JjkHTWJwYc4nfdyrcaqHoegE2dnZ3z66adMZzOMMbz7rXf56U/f563Z&#10;W7Rdy7vvvsuzZ8/Y7feUZcnlF19wdnrKZrMVB8qsYL+T2JXZdMpHP/soNkySZzV+Hp9++illVTGf&#10;z9lsNhwOe6qq4vT0hJcvLW3biNYsSQVxCuI2nKUZy8WCvg+88cYbfPDhh9y/f59tRCNHnZr3nnv3&#10;7vHq1Stm0ylta9jt95ycnNA0DVdXVxIJkRim0wldW9N2HbPplOfPX5AkCa+9JiY4z549B+D+/Xs8&#10;ffqMsizRWtbrqEHZ7/c0TUteitud80IZTUwiiL5WUTflpOlFsVgsSBN9RI1GjeLYeI178XhNj+ji&#10;drvFe3j69Cmz+RytNZuNMAjSNI3P58D5a6/R1DUfbzaYNGO9WpEVBdvdliRqOzcbcSncbDakow7S&#10;2WOTFsJI24aRTj7KD2RfkW1kbBjSLI0OyT4inB7lJdYiy3PscDiubqMNKsvQ1mLdmBd4u3eOJ3sI&#10;oJX8jtc+OqKOeml1rBFknxLjLKeVIOVxTxn6nrZp7rgTy7MYnYHLsjw6vPa9DFaGYTjeFrxoYodB&#10;2D/BK7q+E5OibDRtkYbe32HgeCt0UW0k3/bujuedvJYxEuMWdXWid10uWS6WDHag63rR3XctwzDQ&#10;te1RYiDonWg5vY/vRWYwUStlrVA9fQjH/XI8q47nTryes1SiM0b0BSUGeRIJYplMKxkE6RG3NUJ/&#10;jO7aqUkZBkuCwZQlgxMXY3k8c3xM5dXxc7g7dPTe4/ueNur8qqI4/sCoS55UE9LM4J1Q6kNExnY7&#10;8UMYKe0hBPaHg6DBB03fyWAoyzL6tWjX8iInSQx1fQClqDc3bDZbtpunNE1LQGQwJKKtzBdn4gab&#10;5tEBWHKIs6JgOp0eX0MRqdp9L+unKEpOz87wJpVmOW0kA7OWDMBlORGE9GTJYrFg6DqJyAiBqqzI&#10;vNDnrXOCbLW10O3ncH5+zjd+/hsQ4HL1fZ4+3RGMuJvu2gVX9lq0pK4EE5hOpwTv+eijj/ns88+p&#10;m5rlUqKM+laMCMuyJM1SGcTGetBay4cffshnn32G0oJo/+S996gmE5pGtKmrlRgl9l2HD57VasVi&#10;ucBroThXVR6RZxeb/Zq2FSdiCOx2NYfDgUR5mrph6BEPDsS1+Ox+9H5IMpqmZb3ecKhrzCDXZJqO&#10;ubg1h7oG4OHDh9zc3LDd7vjt3/5tnjx5wqx6JLrX1YrD4cD19Res1xvwXuiqaos4KKdRfrDlwYMH&#10;tF3LX/orvxr+p//mu1+7xvBr2xT+x//JvxVC1GV57/E40IGEBK0FRdBaMpJktcvvfTVC4m4L+Af+&#10;PaKGX/p+GGu7sSKPhZ4DHGBByXRdKTDByCHlZEI4FrZ3/GXiZG9ABdEXWWUhlcwhk4ppwPz0FGut&#10;FKtdx6A8wXrauiEzCZP5kqHtWHcNfhgIgzSKdV2jtGLYtmz2W659E905pemZzmeUVUmapFjv0G5s&#10;XAHvRUsZqYppkogld5owPzthUIFd17Hbt3R7izeaznlUmvC2s7gg2ghrbRRtS4GbZTmry0sOXYvX&#10;4IaeMIhF9CKb0fcDbX0gTTXg8MGC8lRlSlFlaO3JMkWWG7JUkySgfSDgwYrZRIjhzoE4MIhNuMKT&#10;JIr5gzPJPXQSkJwlCKXXGYwqeLW+IdGK05Mz9umOutvR1C1JklEUFUNXM7Q1LpPDwiiFw+OsaCyq&#10;LEOjaA57yjwjn0zAefAdmdF432PdgPO9vEZCfJ0ScOyGFK0MZcwUG7oO5RUMDk3Uwo3TeCVXntYa&#10;tEFpg1EpeZKTqhxlFUkQDVOic5Q30jB5CLHguNPhyUY+iJunJ8hgQzqhmGd4uziOSGF8Hv9EPWG4&#10;u+piaMV433cm9eruf+Kw3x9DLaL2LdIeR6TB+T4idhZre6xtcLbBuU7Wa7CydFVkGQRBeiWf8G7D&#10;fbvW1Z3b777K2+bv9n25XddfptuGiMS5wRKUxhQ5RmuUEnv6upYD7JPf+wG73Y5HD7/Jbrfle9/d&#10;c/niGf1Bs1qv+Pav/orknU2nvPPON7m5espms2F984LgZX30fU1fN9SHDW++/ib1YWCS5wxNzaOH&#10;D7m8vGQ7bAX81SbuX8Tic9QViy5IBcXZxSnX1xteXj5lvd0ymc2p25b5bM7v/+g9Ls7P2e1rtts9&#10;1zfXvPHmm+wPP8N5x2RSUZSCGNpogV9UVSxcWlCKfV0zdD0nJye0bc18vuCLp894991fYrPd8ku/&#10;9Ev85m/+X9R1yxtvvIn3gefPayaTlBDEWKfrOooi58GD+yRpQtd5VqubaKYCDx7cxySGzV4Keucd&#10;15fXaK15+vQpRZlLaLd35FnGLDa9tm9F5+UCiVJsNhvu3bsQR9GbG25ubijLgnv3pPEU9EjMo5xz&#10;gu53HVprTk9P2B6aqK+KNvZGCs6ymhAM8ne4ou8HBuvI8/S4RyudSCOjwLmRrmfp+5a2a+I1KefO&#10;+fk9uogKt42YNhhjePrFF7z+c69zce8+IQRubm6YzWZ88OGHPHzwgENdEwIUiznX1zfiUhgNw66u&#10;b6ibetwB4jl2t3i/vd6dk7WZJCKLyIsixjkEFAlapyQml0gDBxpx7HRZix18dC+V6I2gwfiA4+5+&#10;RcwcvruXSCMV4mALdbtGj6MlBT449Gj8FmmrbSfZwWPoNxDNbjyJ0RR5RpqII3NT1zgvLqhJajAJ&#10;9INms+0xRpDiMpuSGIVRikQJsyR4j8bibUNba2xfU/eCvObVKcvFAp1U6MSQZjl5HD4qbSiKFDAR&#10;RU7I84I0LRisE11j0DhPNOrwsdE0x9drbXcM+oaAcRrtYDT20qPngZdz1Ec6apKIsVqiM7TREnaf&#10;FJGlYVAYvEeCxQMYM14PUTuPOzK3gg9oElKt5b1UmrZr6cKW4MZrKCcxJQoxFQoqHPNkgwq0NiZM&#10;2pRicCSD7NuN1bQhZXAJs3zGdJbT9T2hP5DlOXSObtNQqHMeX5wwmRjabkPQe1CKoZtCoijSx6RV&#10;hlGLSCd/QmbmBLPEWcfLasWqW7HqPa1qY6MOuRbaotsJ9Tfx9ddtAAAgAElEQVRoy6BLqllBAMyk&#10;Jckb1itIkxJvc169rOlx7A8H8kqRVyWHNhFKet3ivWOaau6dnvB4+QZpllLXgcuXW1ZDw27bYELg&#10;dDFn7XqGRsHQ49sDttvjnaPQC87nZyQ+l885cehkAL1guTxHZ2cQPqNut/TDlGQ65zt/7l8lUzO+&#10;94PvCTPCKDorrvpNM2BMxnyxFLlKu0V7zeSqxvQJ+6eWtJ6RpiV9PfDqsOa1J1Pqw7Xopu2Uwpzg&#10;XGC93pGXOXmVY+lYLKY4NdB3Da6xaK/puwHvFCHk9ENCU+8Yekfb93inKbOSMGTsV47dzY4iX+La&#10;npPllHbXYLsdQ9ORGg9uQ902mHRF4gzPnn6INmIglhYDm/2aoODH73+XxeI+u3rHzz7+fWmMu8/Z&#10;7XacOxngT9IMe2hQMWLuZvuSpPwFfNtxqNf8iV9/GH77bz3/WjWGX8um8N/9D74TbMxrUV7HHJ7R&#10;2IVjkTfSSUcd153e8B/zdacQ/XJdevz2ePiEMJpN/CPu8c7hOA7glQpCVYtF4i3aoI66CSKaZe2A&#10;86LpKYuSvBDnpa7r2Ky3vLq6Qk3LOE1uOT8/57xa4oOnfnnJ0A/H5yU5dTnKyJR53+1Jk5RWpzRN&#10;w7SasDxZUubC2R6slc3Tj0W2lPlGK5JUAmelwOmpI1pnrWU2nzCZTMjyPLoqihuXjxoj56W56XuZ&#10;MLWt6CRMkYkzlxF79eCkYGybRjYPrUnThKGR6fh0MaMoClIzZbGYy307h4u0K22EDjeMdMJIh9Qj&#10;1dFLgVblCVmmSG0S+euZIDdOMhGTh/mR2991PVfrK5qmYTafc3JyQhkzjKyVSfnRxTJOEfqoL6pr&#10;yRnUu51kPcWp5TQrj/oa0Xbcol0ARVmKk2SaRYG+E81UkghnPhZptzSt26IMJRrBNE3JUqGHFqlo&#10;rHSeY0xybKpC0OigjjS0EFHrEHREiL9ybf9jtrd/IupoXEt/4H6PKOGtbcyXHvbODWPhORakeB3X&#10;kHx/3B+CEtONo+lBRAUEVfGoiAKYI480fLmxHd+DcOQDyHr+kqTxSE2Q5x8nSkp/Ravpg7ji4gUN&#10;iZlm1loGLHleiNtf3/H666/zySefMEQdbV3XzGczDhFR//73v8+DBw/EPv35M65efsH9+w847BLO&#10;z8959fwp3/72L3L98iVXV1d88cUXFEXB9fWKQODiwekRIUwzsdH33tN33REhgBAnvZ48T3jnnXf4&#10;h//w91mtVmw2W2azGYfDgbfefIvvfu97JEnCfLE4Mgk+/uhjykoMsepatD79IHuCNgWbzYaqrKgP&#10;NVma4VrHZDKRyXaeEwgsT5Y8fvwa2+2azz//nNPTU6azKS9eCG1WGiPP4SCT+qEfBA3Y75jP5qxW&#10;ax49ekTdtiilOdQHptNpRL82QGCxmHNzswIF8/lCQFHbk+U5QxfzWYO4ziV6Qp5nrFeyn37++ec8&#10;efI66/WG2WxG0zRAEEp6DKSX3FYxoAGYTCY0nezvSZqJWQ5wONRCD0wStpsNAcjyTCb/h57pdIqN&#10;2rAkIo+jNi/LJIeQ20uRYRjYbrckJgE088UiGuEkZFlBkRd0nbh/Oi9Iz2KxiHRcceN78fwFb775&#10;JtvtBhAt2Ha7pY+aMJMaGXxGY5Sgbt2B79I3JaMwpYiPv286slycsxNjGAYd3aoLJtMJfb/DdEks&#10;BEeUy0bU35EZQex13MeUCoJ+xbPVWndn77hlANzdP448gOCPukLZN8bfuWXy+DuomcxJXYzgiLmE&#10;XpNnGV10CU9MxnwxJ8szOa9S0YQarXGRqdB3PTbWELuDoInTBaRJwmwhzuFZJtrFfljI+514FIp+&#10;6Mmj/GQYeoahPTKltFbM54uj3lBrzTD0xxxFQcgqvBPpgXeOqK7BJNH5IDKdxjM1jXm3SSLne1GW&#10;KKWODJMxJ3XUbtdNjTEihRBdt72zX0ouMACaeO24yKKRz8ZZd7x+RgbLOGBLohurQrIvvfeRSuto&#10;G8lXnJQF09mM2SzHbzZ0vbCVdHRvnUwnPHntCake2Gy30JsjajiycvI8Y65EXjKpKnHF9CXb3TY6&#10;BospS57lJOkEpRSFEQr7pqvxzglVPElI4x7uhzhEKBMmkymjTruYTwAwSULXtjgnHgzWbqiqCUVR&#10;yP2XBaB4cXkJBPZKzjSTJEyqCerm+vgZG2PIs/zoNeCc45NPPqFtW168eEHbdhQTQSdnJ0ustXz6&#10;eYO1lgcPHpAkCZ99/BnvvfceTduIU/RUUOz5TLwrTk9PZU8/rPDO0/U906jzrqoKv9f0+z06cWKc&#10;03UUhTBC1us187m4Or/x5hMO9QHlPW3Xsq2F5q80cSgn53nbyjpxRhgtwQqinCfmyLhSSkWGR8Z0&#10;MqNuahKTYEzHdCo1ah9NExWikf7ggw+BwHq7wQfPMFh+93d/l0nxGvfu3WOz3fL82TNMvpe8aDOg&#10;jWE6mbLf7wkxr3W1Xh/XrXNC9f3n/pUn4bf+x8+/No3h164p/Mt/5U+HTAd625PmkglotBY5X6Sl&#10;DEMPiTidJdFyXRimRhayGg1phBYm7JKI+I2wQIgd5FjgoYWSFukVtwjFLfIom1/8jgtY56iKMm4e&#10;Yj/eDpGuhTSJx8IxDNFNLU6CvcMHWO937A41fQisDwe+eHUpzcpmy9n5GYkNmMFTmYTz6YLODqyU&#10;Ijk/oSpyymnFdDFjMpmjlGLz7GOhIbWWqqoISqyKVURcE0RQmyVCW5SIA6GAaKWx1rFZb3i5vuby&#10;5hpPYHqy4PzhfTk4qhKdJax2G+quxeIgKGxwZGUORvP81SWtHZgul+hUFrP1A4e6xrYtbduSGsP+&#10;cGBSVpydn0HX4bxjs5XiazIrSHINWpwSdTI2MaKFVF6cp6QTD6AcwTucG3Ae0nlK6AeGzlLkOd0w&#10;YEyIuhGNLnK8A0WGUQXeZRT5kvn8IUppllVBEbVWPpq2yDBCaFCJVlgFF6dLrq9vuH7xlMlkSrlY&#10;UBQFwxBphzh81F1orXHB0XYNWaRwdn0rYfVVEbU3Hu8GElKwDqvkNLdxKm48aJNSFRPwkCAaVhsU&#10;Bi2Tezw6rvyRIizNTDSvUBplNHku9tjGaPaNbJZ5XoyL4khXG2mXI0qmlCC0kt0n9y3zkDtTGcXx&#10;AB4HNoI03m1uuTNEUcf7h7GoQ9CA+LNGa4xWWDzGQN93BHopflwHYUDrSJMNw3FQEILC6zhAOmqQ&#10;x71AHQdE3vmjrtD5O0Xn+LqCPw6SBP3TYsvPiDbcvnhnO9IkEadgpdB5SZIZUIGfvv9TbrY7rHXc&#10;vxeiBiy6WNqcvm/oPbz/0xXe92xWK7I04yc/eY8njy84HITi9Omnn9Ie9qJ9UqNhiqxhReCNn3ud&#10;V0XFZ599xt45ikJMqQZrUVrRt575ouBwaJlMMv7zv/7X+M53fh3CwPXqCpNqTG/40Xs/EudErbm4&#10;uOCwPzCbzaN7XiuGCdsNWivS1GAHS5LK0KKIhlddJ0Hw+92OBw8ekMfMtAf37/Fbv/VbvPnm63z+&#10;+Rf0XSuNixd0y0d7+/3e0/cDy+VCigvgo48/YjpbxobRMwwd63UHwXNzI4c7QNM0mMTw5htvcHJ6&#10;wqtXLzFK0dQNiYayqmjrA8YEmkbcQ52z3Lt3j91uh2iwNFmWslqtmM2mRyfS/X6HMQnOebquPb5e&#10;FYcQLlLDkzTFWRkYpWlKHwPInXNU1YTE3EYWiDmTxlp/tGJvu44sTY/rMS8y0kzCsifTKcMgRfFm&#10;vSVJHPPFkrfefov1esPPDgeclyiP9XoTaZKVaIayjI8++YST5ZL7D+/T1NK4bjZbHj9+TD908TwU&#10;cxsbEUxrXWxIxrPMUZY5WZ7KZ5YW+CJQZDm73Y6mHhF7y2HXoEkp8ynaB4li6jzD4AkOFIKUaq2P&#10;OnjvHEGJqYvWhizTkS5uI9VW0NNxLWsV4tDodvo77jFupJbfztgg0nJdHGoob7GDRRkllFVnGWJs&#10;kGgUGwiO09kJZZbi+5YOT1LNwDlCO9A6S5JLobw+dHRdz77uqcoMk1aUsfGSRkko11mmogmPYr8/&#10;0LYN8/mcyaSMNOWM6XRGkqQcDgeyTIaebW8p+oLe7gh4lO4wGowREw2vDN5avDOijVQZZTkVhpPz&#10;GD1lOlmQpWJklucFSsHhsMcOjsSk0SCvE917chvBEoIXloqRIWqapKRGjHZC8LRdJ8GyzhK8O96u&#10;ULjQoowF1TO4HqUtJvEUCHvJdQ0H2+OqQUzt0FRZxaScUKRTjMopco3rPdu1xbsB/JSfO51Rhhxj&#10;avaHA9YNlNWCrFgQGDDI7w+DgdAyKM2+t/TuFdfNDev6BX0YCEUNBHQm4fSZz4CArcG1isSWpAoe&#10;pIY2a+j8ihNzgtFTnFXUrQJfUe8bEpPQ2S1uaNhvei5fXDKdJDy6eMgkFZlBfZ3hg+cjvZXXr3vS&#10;JOHkvOTp088xw4placmcZTlJOJ3doywrTudL9ivH6vkhmnxtUArKfMr52X0m8zchzOm7gt1ui+0r&#10;nn6+43/5n/8O737rXdLMkqaKy5sPce7AbH4Rm3m4udlQ0VHoHupAQ8PUT1nqJc/aFYSEKq2wjcK6&#10;AZMouoNnejphtz2glSHJFaXK2Ly6ZBgswVuMUqQ6w7YDaSoRHkHSvjEGksSgrTTyrjfx3IOqmvBq&#10;tyPNBlz7M3wInCwLphODdj1l2dHoK0x2w3w2Qeua3V6Gr2kujv7WyxDusy8+JKiON98+Z7Ob8vmz&#10;9zDZBJsuuXh0wXa348ULR1akNF3Ni+sXNK5Fp5q8ymiMDP/+pX/n2+F/++9+8LVoDL9WTeFf/Nf+&#10;qaCV4mZ1Q1UZEb/HyZWOUy2lFEZr+shx1lpcPg0y/Rq5/2IXPxaZdw6A8ZZwW8SNt0UwAxXUcZoe&#10;QsA7Hw9BRRU3ct2KVXTfR2MLD0oJffRonMFYCYcjKue8RzmHDaKPsVGz0fe9cLm7kZ5hjlM0Z0Xg&#10;be1ANRGHwnaSUpYFacyv0hFxS9OU65tr1nuZOE9yKTZx/pgjNeYipSqVxqTr2DeiXTzs90fEL0Kg&#10;lEXBfDZnOp3gnRKXOO9Zb9YkPGc6mWLMgPOO1XrFerU+0g7TmPOkraIPPU4LJz/RmhCpp00juqG2&#10;bbHB0w89WTYRRDQNMarDxImuUAhHDWFQPn5GLhpyNOIg5hRt1/JyL88hKHHpmxPQ0bnPDhailkTc&#10;3AL3zu8zmVQyVTVixDE2POP1kqYpwXYUec6gZfMyzohWy4tZQprkcYjgj06icIuAOeeEChmHDWFE&#10;AbxMzUmyWyRPIXEcBhIvHPzDfgeIplEphUdQChXf3xEPUwgldGy8xmsl+HE6PwDyGR1d6sKdNXN3&#10;kHJEyaQxHOla6tjc3UH4UP9I5O92od1CiUdq2N2fv7sxjEMdOO4BzslE1ochOgwOt/Eb3guCcWyE&#10;xWQheMm3/Crq6cOoV5RCZbTiV/Hxxsb22NzeeWJ+jKXw/ks6JZlui96nKApckh0nvMvlEq8TPvr4&#10;I66vf4wxCXl+zv5w4J/54/8Cz1+8YLMXrch204qb3tVT9vs9jx+ecXNzA07oS/vNhjyXYPOi66j3&#10;tXxmxsW8uyRGDexomgYfhmMo+XRWsN225Dn8xr/xG4CgSUV0s5zNZsymcx7cv89ms2MYBnEILQsu&#10;X14em2fR1cJhfyDNRqaBTHy980ynU4Z+OGa0NlE7stttWa9u+Na3vsUXX3xK2zakqbiuLqZCM1dK&#10;RU2NRPes14I+aq0lTyoR7drlq1fMZjOCClxfXXHv4Ru0bctkMuXx48e8uJRh22Q64eL8gpPlgqfP&#10;ntK3Nd67I9pD1L9MqjzmIU549eoV9+7dZ7NZ8+TJ61xeXtL3nURJxD/G6KNNf103qNjwhUgDzNIM&#10;MqHxOid7+oiyOS+6Ox0NwKSpTkhdQppKZqE2mjRJI/qtaOqa+w8ecNg3bNZrvFes12v2uwMnJycs&#10;F0suX1yy3m4J3scoAU1VlqAU09mMh48e0Xc9r65ekeeC7C4XCzabjTA+4lDUCGQnqNK4HxyHPv5L&#10;KJ28BzJsFFpjOO5Lafy8xr0mzzNUKBiGnrYb7/eWqB0YUaS4BcTHFGrt7bpU6navOg6Z7uxLssfc&#10;+gPcfYRx4HU350+NjICU4xDJxv1mdFMVPfzA4XCgKAqypBBk28swyyVyPvXOiw5w8Eft26tXr8hK&#10;oeVZd7u3ypkpz2F/aAFIIxJU5EW81jJh6yiJONE6Nsw0cVsVwzAxvlEoXHQKV4TItAg+kKRCkdXm&#10;dngj6FkuDtgRJZRGNCXgIlOjIM0yuq5GKUFdjUmFiRLR1yRNyWLOpvNOhrD6DqMi3I4SR11zQNDm&#10;UWtYRibNGEXjMRRFSZrlJGmK1oqu76mV5H82tbi3ajUyhYr4GkYdvRiSjPmpSSZDfWHoDOx2ezHt&#10;6ZQMseJwwKTm+JydiyZt3h2RZG/FgyGPrs9VJtq+Q/z8xt+VcxaUUZRlQfdiT5qlTGeTaOYjNSB9&#10;F53tldQhMf80z3Mmkwnr/YazyRnvfOMek+mEKpEsV+04xpKUZUUZSqaTCYuT86OL+dnZGcPQ8+LF&#10;JT54irLgL/zFv8DrT57wg9/7f7i+vmbfTcRpvBWk7ukXTwkECuXZbXf83IOMV6+uGIY8xlvIV5Zl&#10;WCvX3DEXV4mOtCgKttstbSe1sjGaLhoUjj9njOQpj3soNsThlezvh6ah6zqh7jqJ5qnrhr7bUpQF&#10;y0qu2/PFgjffeov1kLGO+ug2AhHGyGfltltSo2nbVjK185wkWZDFa6ttW2ZRO1uUUj+3w3D8PF88&#10;f06drKUfqCZxD0n5l/+9Pxr+3n/7/T/0jeHXpin8Y//0aTjUW8oCVjc3HFrP4DuW5ZyyKjFeEKdk&#10;yCFNQYmbX54WJIkB72NzGBsGxmyl2wPBj6L0IMiSHDta8g1HJNB7vPYEIweNRkS2RsvGeTEryfOC&#10;bnXD0+EptqljEelEM6FBDps8bpLjc7CI+5cleEUwsnF31mMDHIaBTdvS4kmqnIKMoigpi1LojKlM&#10;eAyI2+jZgqqsSEzG4B3bpiG1KY23vNpuONSWJM/xSqMz0cklaUJpJJTXDTbScwQlDV4c47QWHUOR&#10;pVRlQd9bsjQhTQzLxRw7iFlAmhgmVcluu+En7/0Y72WRdF2D1hCcig0PRyTS+YD3CqWM5MwYmTQf&#10;6pZ2GGi6nnxSUU7m9M4yBIePCJFWyW2Bgdyndw7MqOkUw4IA7PY7drsbuq5n1WVCrygTTrWhSjOM&#10;Az9AmlUkRUlyVjEYxW63J02nOGeYlNHYIWougopFXgAVXea0MaTGM58uSLKWLEtBK6ZlIa9RSzOi&#10;QrwwlMbHQEzpHTQBD86jo9EASswJGARhcFFb6E1EG4M0bTq+nzihdAXlCDE8WHuJLADAy/Qc7wh+&#10;QAWHVh7rPW6QkG4VBNU22kjg8lHS8+XGTXrUcKQAHT+MLw1BuL093P2fL9+upYpgbCFRt43kcThz&#10;++jy/1reRmMU4Ane4lyPs3FCHCwah1dB3vMwNoZK1rmOTyiMKX3EDNEQNToOo/SxsBxf25dfy533&#10;A8n5C/E+wsjRAkyCOOMqLU1NLlllq/WBm9Wejz77XNBkpCjd7lY45/g//s+/x6PHjynzKY8fPWG9&#10;nvLxxx+L3fpiwSefPmW1WjGfltGoAXb7GuUd6+0GF23u08HgvKfISvKyoBsG9nUdbetNDPkOKAPL&#10;0yV/7te/I4VnBoGezeaat9/+OQbbopQnzxIOh4NMsw8HZtMpCtEY2b6nKotIaZamMK9mMUhakRjN&#10;er9jfNf7tqVtGvI8pyxz1usVy8WC/W5H0xy4unrF5mYtrqBty3K5JEkC6/VKqOb9gHU2DrkMXd/x&#10;K7/ybdabNYfDnjSb8tmnn/JHvv1H6PuB58+fYZKEZuj58MMPpRgfeonUMeIafXJySt91GC3auK7d&#10;kaby+NvtljRN7wwBfTQWyY9F/DjjGIuQJOa5OR8iDd0e/x7sQD8MgrqFcGSxSPFsMGmKWJhFPZcy&#10;jNGhY2OjjeHTTz9luTxDKX0MH18sTnj33V/m5ctLMVRBhnjtIDS0rKgIBOq6OQ4d+8Fy+eoVJ8sl&#10;2+2Oh48e0rYDjHoypY50amNuKaMyBFFyhqhACMLUEHmE5Idq7TEmkCaaLEvi9aEoCzGa6KPBTlMf&#10;cMoxauEYXXJl2hqXor5diLEBPEbl3BlGSZEmjYc/rvTY4Bqh50sPKb+jdZRPaEWayFmVZdH9NUkk&#10;wqjt8INj8LI/JlmKQVPvdxgCs2qCTVM6LYhZVpbSiJuAwqKyFHJDG1L80NI1NVmagE4F/YxnYpLI&#10;kMF6Gd5OpxWz2YJqUsnwUSci8zCp7P9KTOS6vuNQH2ja+thsSd+sj9TPQAAv3JUkSfFeEbxBJxla&#10;ZRBStMrJ0gn90AolNUTNYUiiQ62OA9kh5mpyZBEIXV4hpN9MnK69RhNIdIHRHYpaPlMcIVg8PZ6O&#10;gBOjLyMslsoktIOlsxbXdVgH2hiKsiJPM8IQqFc7Gi2U4N2+pz60GK2oqoxi+n2GXoZj2miS9ARj&#10;oGt3dN2Gom3ogmdoLUNj6bstIUzA9PTqFebwXHSiqdR3XdijEQfPoW/phxrnW4os4+SkpDoR45mb&#10;LtA6T5KexqGl+C4EH2OmEo02KYs8Y56dcH56xqKYExqP6lNCnxOCZ5v1hKgVDd5zfzlDGbD9geVi&#10;wRuvfUNkOIdAazu8T+V6DhVZOuV0dmA6nTBfnJHqDHygyksW8xNurla0dU+eljy5/0iiOA5rilxh&#10;VEOWDthOZEmbGrK8oLMbNrsbhmlPTsJpPuEmaDAWr3vytKJrHeVszmS+RIcCZQNNvaMqM65uXkhT&#10;l0ntkBlNkRhUUGTKMC0LmhYG29L1DZlJUYihWFPXtHVPCIrEFKiQkOiSoAa6tidNlNDQvWEymTOp&#10;ZpTVm3z00TOGwdLbnt620AYmkyVpVpIayXZ98fJT1psXrFZTdvs9OEeepXhVcF23WBvQ2tF1DbNF&#10;xexexeZwoNM7jDZkpZwFQ+ixwfJn/+1fDP/rf//eH+rG8GvRFP6zf+qtoE1/tGwvy4pdXZPnOZWR&#10;Tn2cdohLVkKitUQjFLmgKJHupb0UdYaRusZtQxgLtwBoFzfJu4WvH10LhS7kXWwtvSfROWenZ7z+&#10;8EI0I9czmqbmOgr/ibQ4cdZS0TEz2jbHPz5OxSyBvnUcDgc22zXb7Y7VZsV6taIdemaZTFSHoadt&#10;ostYMcFaSzWrWCyXuKm8dlcPHNYH6pfXpGlKEzrRd5hbfeBY2ApCqOMkRx/R0DTLmOs5QzmgdhKi&#10;fHJyIvbvdct8vhCqYVnhcyiKgsVicZysTiYT9vstl5cvePbsWYwvUHGi04sG0A1SQFpL8J7eOiYx&#10;8yvLc0yc4AFYOxxRjvFPFgQJ8z4eSki0hkpjiG8vxkNdktAPAy+efSaTXbOU6yRfiAYiImEjotxE&#10;+/r9/kDf9+KcmKR0XXR1jZ+jUkYulfE9S5Koi/BUZYkNTuzXjxpLf3y/TWKiFmckWgJxokuk9SqI&#10;Wk055LwTjj3mFkkMBJS3BCSnbYgUNLn61BGl9D5gIu2UYBCNihPL6IhMW+uPuUriKuZIR7Tuzpb2&#10;lV7ozu1x4n5EDW4LsfH1jQg5sTE7IoRHyvL4CLFxi7rcEN+nW5yf41qW4f+t++GYQ3ZE9u88v68+&#10;9N3n/mWkcmzq5LVorfFjAzniCvG5h+Pd+rGWP/7++G4dUewQJBKmFxv3NJGMyyzP+fmf/3leXb3i&#10;8sUapRWfff45ZVHQFVA3Daen93ny+hN2uy1PnrzG/ftnhAD73VqiBqKmZHQGxHtmZUkTAm3b0vde&#10;4hPSjkk1IXixhrc2ItHK4lwgy+DXfu3XOD09ww4D5xcXPHv6nLQSB7m33nqb1Xp9dFfseyu5mkXB&#10;9bU45jVNe8xHy3MpatbrdXQbHY6T48lkQn040PX9MW/z5eWlZCHev2C73dJ1Le+++y2efvo5ALPZ&#10;LL6eTuiaux3T6ZTlYolC8f777/OdP/sdfu6NNzg/P+dv/92/zeuvvw7qIwlVvnef09NTPv7kE7TW&#10;PHnyhA8//JBJWbLZbo7r+YurV2RZxsX5Kd43PHnyGnVdAw2Lhei3Tk6WFEXBbDbDWkueZ8eoDOcs&#10;WutjMPww2GNObZqkDM6hTUaWC+uibSVkedQow+ial8iQM6JkI219bMKsjfRNJ/rjm+sbQTgxzOZz&#10;3nzjLXa73dGVupxM8IcD2nowhiI6wO4jIyTPC5EZeM9kOmW33XLv4h59DGZX/pZHo8YzRMVzMsLk&#10;4/U+IjveCwNmsJbE3J7Z4zlotCHPiyizcMd4j3FgK2vHHtHAMe9VnE1vc/KOSP64UiMLQmmND7f0&#10;7xGZSpKEskyZTqfHfOO7a1ZHemaSGCaxgVVGNGAeQdq1VuR5yXK+IE1ThmFgvd4QrJdBQAjkRU4W&#10;AsvlgjzPBd0zOSZJGLRo1Y97mRaXcRPZJnmeU1UVeSEDj7LMqSbVMRZjpJuKA7PCeyfuiTc37HY7&#10;ul7Of5IQG2SLSxzGEIem+riHjuyVMS+xKIqj8+swiKbWxxw80alKUzj0g+QHh8DokmuMxlph/uhe&#10;odxYP/kjaixMAYWLOtKRRXOXsTUO57u+ZxhsHCDqeP3J0IQghlOyD3aInMFCPAO7ruPm5galFPkk&#10;ZTadHVEpreU6OBwOwljo5ee9OggtuZQBoR3zF60lTbOIHsvZXNc13ntm0xnn8/vMZjN0KYyGfjdQ&#10;1zXTojgiiePaHs8nrRSPHj0CoCpEk927gVHKY9BkqXzGeaZRiURyTCcTfNfEPFKJEHJxGJ4meawB&#10;Yk62mQHCqkuSBA8c6lryMNuGIkn44MMP2J6e8sYbb/BLv/iLfPDBB9xsPxCmU5qhjWG+mNN1Pdpo&#10;jNZcXV3x9ttvse0qcTrvUypEj7nerJksJ+Ka2ipW6/FNjAwAACAASURBVFUcvgTJu/YerYWxMC0q&#10;tDZ4i7itLpeE1eroIK51Huvp8SwVF+eyrABIgjkO2ca1O5vNuHfvnng9aIuzju2ugSAuqsMg7r0m&#10;MZF5Zxl6z2G/ZxhWGGN4/NoFb7zxBp//3obVzQ26zkQbbVIeP37MyZtzee+9eHBYIlNGq2iw5vnT&#10;//rr4X//Hz77Q9sY/qFvCv/8X/rjQUJfJTLBGIH5gx7wymGVxTKQkEgRrcRly+iUqijJk0KMXLwc&#10;HmNMwZi9BmPRNuoIos21ieHzd55LCOLmFbxncD390IMLKOUwpmA2PeHi7BGTyRSXT7l6tWV3LSHJ&#10;WgtNzRjJltJG6AsEoXEGIvITHM5ammFgf9iz3dfs6ppN3dA6T0gTVJ7jy5x913Nz2GI3N9yrZswX&#10;Cypd0tqeoVN0boCN0Cba9Zosy+hKI6Hmk4LJfA7aUDctGQZjUopMsMEsSel9j8djtEInCWZIqdsO&#10;rQ0Plifsk5SuHDg5PeX0bMGyqui6gTxNMc7hu45JtuTirbcY7JJ/2HeUSUKrVNy8wVmPVwoJP9bg&#10;lWhl0pyqnJLlAr+nWcZsHjClREhgcnRakmQiHC4opLe1ckDYSOPQ6UgREZRQ6YZAyq6BYQjoSU5G&#10;QZrPycsFWTwUcjXFaEPT33CzWvPs5XOcc9xbHlgsFphErMNNWsWDOC6lSFHMjDRVdqjxwbKvb9jt&#10;avZtgw+aKlsI9aDMhVaqdKRBRfpocOigIVhckCbDIAeH9QpjY1OZSBM8IE5xPsg9GG1wykVWl+he&#10;fLAMrscFS+L7CEJIMTG0lq49MHQNbujwkW7i7IAdNG6w+MSDvzV3+INft43UkYKl7tIqv7oPSkH5&#10;B791S1Hl7n/vzmi0j2jdeKM0xSL6k9vEGVAs2p0b8N4C0SLfc2xKR3OY2z5QHR93LCzHIskY+fOV&#10;jeH49I7/HZ1yvnK/x8LNIxl+JqOsDIOpWK0PbHeak+Vjdm1DVQW+/e2f5/3335dCUWs2mxusndJ3&#10;DX/37zzj4uI+Dx48kP2uqtht97z++tt0zYEAfL7+GYv5nF19zf2qZLffkGRGnBe1oETb/RbQpFmG&#10;MoF2t8OkAZNqHj95yG/8m79B29c4azk7X/LixXOGoaZpdzTNnnsXZ1xfwbOnT/nGN77JgwcPeP7s&#10;OV3ToJWiyDLqZh+1tqKFK/OMssjZbrY0dY3RCoKnqQ+EAElVcnNzwzvv/HxsIjpOT5aCBiaG6WyG&#10;Noa23cZiXJNluURUOAdKCo2iFFOBv//3f5OLiwsuL59zcXHGZruRQiN42rbn9PRUIhKspSjEpCJN&#10;Uy5fPENrzfn5ucR87HbHYcPV1RXn5+esViustZycnADEhjcitUpHXVuMFIiN4DELMw44Bmsxw4DS&#10;EgaeZblEAwzDkcESsVsCkCQZWvUyLPEhOj27W828Tuj7DmNk0PD48ROWywVPn76QorrdY5KEthuo&#10;m5q8nGC0DPy6tsOhOL+4wCQJ/W7AJCnPX7ygyHN++v4H/Oofe0iS5DgnQwRlgKAwiUJreT23lHRw&#10;3tL1zZEmaP2OrmvxqQFlse5A3fTsDyusb7CuwXlF19dY26KVJ01kwCdeUaODsidExIUjBfGOLnlc&#10;eSO6H5fluIONdPHRpl7rnPl8LpFRajSTk98xSpFnIi1YVCl5kaN0ysEY2tZie0ealszncy7OzkRC&#10;cf2KujmQeDHmUcES3AQXHPmsZGJAp4ZWaZSGssjFqClPyBKFj/TckTqZpjllUZGGJFI3DeLQGZkS&#10;yPXQWXGctVaaws12Q9u1+CDaS3oxvtHkpElFmc8wsfH2zgmrRQlbSYYurSBlymFdFynAMdsvSUiV&#10;0LUDcg0Odjhei9Y6Oe/RhKAYBg9WWAnqSMsNGA1Ke1RweDcQwnjteyAhYHBOYYeEQ+sIwZAVGXlE&#10;hLMsw3jH0PR0TUO9P9DGZna6WDCfZQyDpe1aBi/DEm3eQCdTnFsC0hSWZcH15WeC+NdRIqISem9g&#10;SPAHT5XO6fsB14MhQxVLvA+07YHtYWC+mDGfz5mVCXV9zWa/5f9l7s1+bMvy/K7PGvZ45pjvvTlV&#10;ZVZlZ1ZVD9W0hd12e8IWmMFIWDyAbDduAQ9G8GQkBEJgIf4ILIFlBH7xA91CgNyWXSCEu2S63UPl&#10;UFk53vneGM+0570WD7+1d8Qtg2SERNWpCkVGxI0TZ9hrrd/v952aumHXbTHGcLW9EhprGHioJscp&#10;R2wPSbMUkwRjpd7Tli2uiTFOo40wuHKd4LqexXwpZ0MncVNHh1/DGst2XeJ8RpoISut7ae5VcJhO&#10;1BG967FY+qancM9Yr9cU9Rrnz2lay/e+9+ucru7x7/3Vv8p0esxHH/wueWrY0KBsi7VQbmuur6+5&#10;dy9nuZjhn3VkUYJDM08NUefIFyn5ZML5xQVeJ3gT01Y3lNs1Bycz0sSATug6cZKPoog8EoqyjixH&#10;iwWzWc52fYXWLWkq7ANrLHkWU2QRZQ55BknWhfIgAjzlPgMVMc1f52tvfpNvvPWzHK+OeXR1xdGi&#10;pmk+kfPDFNBrul4BMVVdCjgQiQRJOYXSnkl0xsH0TZ4mX7CtLli4huUix/Y983lCnk7FBbh34B1t&#10;d4XrKkyS0Xd7+k2CRvFH/vmF/z/+l/VPZWP4U90U/pl/4duDDwZai5C0rQpxMJrOyLKMOBoQInGA&#10;lEmCI4kkP0UbPVKUhswtmcjcusox0kcDxQtGrQIMVDiZeomDoQMduM0E7aIXp7h8MiHNUrR2HB4e&#10;8jRMhAZEzhg1BpZrrcDrgASFPzagkYGuNkxBoyhiPp9BZAK/P8Y7QYSEctTRNg0XFxc8bRr8akKa&#10;Jkw6mQRNJlO01rzY34iLVCZI1jAF7MIiHIT7DFPVO02KUkpQwPkCIjFladqe2WwmaGGaIIwnmfzl&#10;WcY0mxFHMaqOg2lCznq9RiETYkyg/KjAze8kZFcpNQrt9/s9ZSc6jUhL1qK4fwnVLU1TJkaaRx8M&#10;XPrhvQvajSwTs4euKZnNZiyXS5l+ro5Js5TVKoS8I1z1rpBDZpbIFFEmjIIazuZz7p2dipugjsM1&#10;F8qM8L5ZJAOp7yKKQlxMDw4OyFpBG9M0lclWnmGMDU2sl9bGS1izND1hkiiTjLE58c7hw7UMd9ox&#10;7/FKgrrbpsUgxYMLTVTnBLHAdaEplPtsOzFK6LouULvCpDfom7rg3nl3PUjfdtecaWiAwqNRA3IX&#10;Wr9bFhdDYr26U7uNLaLyt7TT4fsDNXX8I2ZsduVOtUSnKHGku0VOurEof2XK4wfnwfCXvVA9Gf++&#10;Cl+L8Q5GjHMGdOcOxvlP3ET7w20Rqhg8fBj1TFrJ3qXUuMZFz1KPmWDf/va3+fCDH2KsYbVasdls&#10;yCdTyqoMsRs9n3/+OdpokjijaRomE8ke1cqzvrmhLk8klkYpHj16RN9KkHvbCYLo8SEqwaB1sCs3&#10;t65+f/Ev/kVWq6U8LmtZLpdCgdeay4sL3vn6N8eIidlsxna75c0336QoSzHcUOKk67zkD/ZBN4VN&#10;oWS8dobczslkwhtvvIF3jpcvX3Jzfc3l1RUHqwVPHj/GWsOLF88p9/VIxRRDFtjttkIprSs+/fQz&#10;APIs5+XLcy4uL8e//fnnX5DEMdPphLbt2GzWdF1PVdchgy3i+fPnFEVBnkiO1/kLySTs+o79bk9V&#10;rnnw4AFHR0c8f/6c5XLJfL4YNShVVVPXUjy3bYce2RFifBJHsqcMgFQURcJo8Z6yKELeYB/0hFJg&#10;DLTM4TzQ5vY6H86zrpP1Xdct1grd8Nvf+TZGJ/L+96JfUlqYGm0twe1JHINS9F4xnU2J4pQ0SZhM&#10;ZxweHAo12As1OI4jmraR/ECtwN1e69oYiVwYGsIwCBl06BqDDmYsZVXS95JTu96s2e92FPsNXdtS&#10;FlvZc8s9RVlIQPidJlNbi0LJ4GtgUujg4N0P1PA7a+7OBzBqAYf9QgettdYRSZKO6NPdSdSAiCWJ&#10;GOYkcYIL+XtJktA0DUlAiqfTGXVdoYCmrtkHra7VoQbJFygtjqxZmmJ0Ivq6XBAWH+WSvele3Vu0&#10;UhhrsSYNzZSs4d71oqtXTmKg+k7o263QOOta6J5K9+P+Ell5rmmWkeW5IEa97PVDpMTA6On7271/&#10;qJEE3Q2NYRShtKauSopSBtEDit3UdTi3gv7Qe1zYkwc0VPbSW1T2rjOsv7PL3tKSxVl9OpkQRREu&#10;OD16oKwqttttyOtzpGkqtch0SllWQtWOI6JYUN+27ahryeG0Rp7zer0WXWAhOY5RkkmOopZM5Olk&#10;SqlLNm4X3MdFw7jdbimrivvH98b7uby4YN+XRHEUZEeytrMsYxIYEb2X4XWapkwnU6puDd5L9nPb&#10;ogheD24wcNJYa1iuVkTWUhQ3dF0nDAmlcK0gU10d0FnEEdMFjSQgdZnWrNcbrss9l5eXOGpxz0Wc&#10;Reuq5gcffECSNuIsOpmwmM/ZXAkj7OrqCXVVMcmPyPOc2Tan7zriWBBBW70UzV0l2nfrLV3XS9Yf&#10;cHCwCoyZTuJ32iIMEoL7fpYxCcjnkGGqUPROkSQJs/mMpm1oy3ZkvmVZxq7c07ZyHq5WK9555x3e&#10;e/997h3fJ45j7iUxk8kf5fGLIz788EM++fwPRFM9lTqy2A1IeHeHgSha+Jcvz5lOp2LI1AjiXtdS&#10;e+/iBq0N2awbNbg2skRpTlmEiDgUXe/4lX/p0P9v/+PlT11j+FPbFP4Hf+1f9X/wBz/AqYieljgK&#10;4cStJ8umJPMJi9WcWRyEnK0OGhAzWhhHNhJUw4PRFq8cRoVgbhXoIyoghT7EFoSi06nQqI3F3e33&#10;et/TBi270VZ0J70jMglJlBNb4UsvF4fk2YT9rpApJyBaRRcMKG7RIRWKW2HYeZq2pfcSHG5sLNbB&#10;kwm9lg1lbxy1cZQRbGjRDdDFOA9N21De1EynM9JINs3ZbIL3nt2Lh2w2W3TS4VHEJsKjmEQpXe9C&#10;vpPHK2liB0t97xU2iTBxTJpktM2OREkmEkCiFKbriVH4zmF6h+4d0zhlMsl5tnvGF598wvrykras&#10;cEQoJahv27XBIEFjdITRLV3nsDbGIxx77eXQvri85uHjpxwfP2BeNtSNJ/cWYzOMtSgb6EPeB5qf&#10;C3TECVVVo82aKJ6QZIckGZy8/g3yfMLpsQwZsrYkTTMa34ZJptAA8kmCthCnloPDBSbKwxDBoqME&#10;E4eC2oWGoq9C0zIlTmfc7EsODg7wVrSOcS+NvY5jtB6QTUcbrLkFSQDlQ0PjQsxI3xF5h9Vy/dYG&#10;hEMjh6oJhaPpglZwLGqCoYqS7EmtwmHrZd0o+tC5eLQICNEw5v5558ZeTdiId1D1QBNy3qO9Ey1K&#10;0OG6AczTwtN0w5CHwdghLMNA47zV9A4d5MDtFArmSPMO0SLeDK2jFNB9H5rAXhD3fqCOujv0UhBU&#10;IaCqSqmQ7xhowOE2BnIrRjrUqJUM93YX5RTkf2iOQ2MYUAvPq2HYzkESJ7S9GNwkyZwsVcRRLLly&#10;kaFpDO/+zHe4f/8tPvjo75FP5vgWrI2o6x1ta/AYPvjB7zNfHHF6espuW/LW11Ks0SgTszo4pmmf&#10;M1vMQwMlQc2u60LcRHgPlKJpWxwtURzjfM9stuDP/Yt/juuba9IkJUlTXn/9Ad+30HQ1s/mEm/Ul&#10;xsB0kgujQCl+9MkPuboM1uhNfWsEBmzXG3rXs5yt6Pueo8ND4jhmt9tR1yVNiKq5vrzkF37+5/j0&#10;R58wn02ZTnIWizlpmvD5Z5/x5htfD4hcLmHURYG1lpubG1bLZWhkK77xjfdCHEfCF19+wf0H95hM&#10;ckxkKIqS+WLBd3/xF3n86DFPnj6lLAqhNQbae54mrNdrqrLCaENVlRweHfHs6Recnp4FmqgMeOI4&#10;5vr6mrOzM7bbrdC7khStb+MMpCDzAfHqSANtLUpj4igmn85QSvH02bMxJkGaKsZiWMyiIhSa3nWh&#10;cL6NWhmanyRJef2Nt4ijmM8/fxio4RIrEVkfzjYtRkduMBqzQt21ETfrNTZOuHfvHk3bcnBwwNOn&#10;T3njzbco9qI5xAfaXhgiDAZVd9cPSoOXqKU6DLeK8oaqLul7odVdXDynKPZ0bQUeynIjWscwBPau&#10;x4+GNQ6tI9n2QkNijWjphrxBfYeyrUJdMDaxYQ0K/V6PTsFwq4W8SwW4i3garYisIbYao8H3Hqs0&#10;WZLhOkccT5hmM9JYvo6slRiKrsL3GmUcbe1RTU1fFvRVQTabkE2mIneYTkmThEaHZqG9jXsYDFmM&#10;1tg4hHszOEDLRtSFQW8XDFi2W6FcD0PuJE2YTqfM0lOhFUapUFiNRGB43aF1T9uVwcSlljgJ3YFq&#10;QXVCFTQapSx1LUZexkb0fce+kJgqkR1I9mrbyu9O8og0yXDe01bX0Lc4L/FhzjU434T7FyaX6MLD&#10;WeMsaIsiRpHT6ASvLT7KIIpwrqD1YPqWui6pih3O9UQ2Jo0NVitxH3c9Ho/r3sfrmK58m6Z37Ao5&#10;w5JUaKV990iaUqexKiXTr2E6h67mTE1OYjXOaij39E6jIku16aiuwfgJ3U1P2ZS4XYsrWyZpTq4y&#10;kk7OrXLREiUezJ6m7fD1UtZvmVD1irpvhD7b9uAUGkPvHU7doJUmb6SuWpgZSRTTa0XkIybTQ0HC&#10;dUtR7FlfXlIVeyaJYzaZon3NvujYlFOUN/RNR1M1wIa6PqfsLtkXO/oKvv7OH6K8ht/6rX9AGkOW&#10;ZVxen9NUFQerY9EHt+LCfHh6Qtu2WK1pqgprUhazFM5reu85v+gpq4qoyVlvC+pyx3w+xwXGktaQ&#10;5zG7XUnftbjgemAUREYTW81yPuGglNifrk2ITITWjihSTOdavARMx+FRTPtyh1c9D87e4Zvf/CY/&#10;89Yf5uz0FNXOwFkW+Rknq5iTszeJzH3Ory/I8ozJdMb5+TlRbAUN74QincRL5vM5y8mbRH5Gnvfk&#10;2QI251R1TbXfUe3XdOUNSZLw5temLI/nLI5kPzZpRlVcUTsxPCSK6TvHn/gLh/57f+enqzH8qWwK&#10;//p/8Vf8j774jIPVijfeeoNnz5/TNY38sBdXIhBUa5hu9V2PDw3TwHMXTcItQDDwl51zKKtGXter&#10;hZ7c1Fjw3Zku3qGfDBzoAfUbfm6MRYlDCpPJhDRMHY0NGXC+G4vEodm8q1sYpqsysY7JMnkeVskk&#10;r/Yd+/2OysnEeZJPhOPd+lDUStZNnku2YYToGjol+rImZBiKvbkdp7ht0PYMmsfRCSxM8a2WSVWE&#10;D4dcwWw2I04y9vu9CNP7W5T1008/5eTkBA4kh0eKtoiT4xMxMajdSNtt6kY0a5ENUzDDYr6QzbMs&#10;sdZy/+SEg4MDPnv4kM8//1wosaVMn9qmpY8dsdZYE6O1kZBnpYQCG6hbopXZs9/v2RcFeZaxWCw4&#10;PDzk+GiKUop4L2joMj/g+uqKVndMJhOWyyXrzYaqrEQntZeJqo1yFovFmMdmQz6g8WKpb4KrXj6Z&#10;yMQrEWRb18Kd98FdKw6fOx8QaBUO+zCpom/EeCKgdXkuE/bCt4IqmNDQ9eI6FxmhV0Va6COtilCA&#10;VfJ39aCJINB3lA527oKGiX37oO2QRkeNjdrtIGWIbvjxj971I843Dj64bQoFULyl0Kk73x/u4+56&#10;GE2enLgydr4T7bAJdEw6XO9oO7keBle6QSPpXD82as45Im2G/m1sEnUw+xmfn7rdPe4a58jP5NEO&#10;O8Ltj5U03cPvIcWxC7mmA4IRWxvob4L2O+Di4pyLC3ETjLRoHGbTGbvdju985zt88cUXPH/8Aucc&#10;k8mUzWaNNgnWWl6+eMl+t8cEF9M8S1iultxcX7NaHdA1W7773e/yxeef8PCrryCKaEPum7iuRdRV&#10;TdNJjpRWhrff/rpMn5crdtsNXWd56623JN+uUZRliULx4uULvvH2e6Bgc7Nnt5N8vOl0Gqhkwein&#10;g75vOTw4ZLlc8uLFi+ASV1CVFcvlAhRcXV7hnePDjz7i/ffeZbvd8s7bX6NtO26uL3n77bcxOuS3&#10;NXvu3btPVU25urokjsVV7v6DN2iahnyS8+f//L/CBx9/xJtvvkmWS07elw9fCnV2vWZ9c8PjJ0+Y&#10;TqejE94ky3jy9Cmx1ZRFiTY6ZIQJY2C1OuD8/GWgxukRlV4uBVWVTK6GySSnLFVwa0bs1kMzI+eF&#10;kWa86ShUgbY25AoSmhhhBTS9MFS6vkP74Vq9RezvoilKKVarJbP5jJvr63HyLrlfUUBM1mj06C7Z&#10;BJRWGclANVE8aqueP3vGdrdjvV5jreWrL7/ktXtv0bYdbjBPGhBvF/SSRr7Wd9EfHzTN3lGWBW0j&#10;gdTbrdAbm7pBIbTTfkD5uz78DRkI6WEPGp+zNGlDnMrgaCtr1I3NuA26xWFu4wbjroD8y7nlR93j&#10;7bkcXJP1q2jj8DuDm2eSJLjeYaOEOEmkGTSWOIokKqSt77AXWra7Hcn1Nc5GrJZL8jjGW5GGxEmM&#10;Mgl4jwnDL2vtaAI1sJ3CpixNQGhah8zF/X7Pfr9ju7sWzZeWGImDVcbp6Rmz7DRcTwS37sBeMhZt&#10;DHUjGvo2UEBNOE9k2G6DMYqnrku6vif24prb1PVoQBMF5GbYjz1gowi8J/T+Mgzub922FWqkGN89&#10;Z4aBmg6vfddKHSNZyD1tWQqCimgAB/2duKWmANRVJfpP59BD7cewhvyrddBg4mIGBDn8TWqyLGfQ&#10;lw9nEp2nDC6WaZry8sULOadJRpZY1/WYVLNYLHDRFtc7NiGOJ65jYX/VheTnRQUoxIQGGT53XYej&#10;CxpAGeL0XYcP7uhRYCB579luyxHVLopi1PBGyo1ZyFVV4RJxBk2nh9zc3LC/Oafreyb5nCePn5D4&#10;Jc71nJdrjo6PePHyJavVkgcPHvDxxx+Dgnv37nN6esrFxQX7/VYyFXs9XqfeO3Y7caduwvON+p4k&#10;SVivN/Ie5TCdzvBe9injA3PMSeWQZRlHR8dsux0vXrzAGNEUVlVF18pgLkkS0D3LxZJ8umS73fLu&#10;O+/zrW+9z8n8Ndqm4eryknwyITMSVZVNM9577z2eX3+bST5hvd3y8UcfkSWZOOP3lqIsQ162UMeV&#10;1igteZRduEZtFFFXFZdXa7SGON0yyXMWSo2+F1pLjmfX9+hUU1c1EQl/7i+97v+nv/XTk2P4U9cU&#10;/tl//T3/1fVjTOe4ePocH0JvCwUuthw5S56kdDi63Y52ptjt9+BNiA6Y4xzoNIZYpktaicubMZbO&#10;teiAJqGGKb7cxs9KCmNgREOkdAwOkTicSWk14Ep0rPHeYqOMrj8gilJUlOBMh5oYusjRuDAx73Ip&#10;EtnSD85syMRWeUVELDoO1RMlOZGqabQGKwL5fVkSe8PWNpRtQxLHqCxjk4CPLWnR0zeeNNWYyrGa&#10;JkSRpYst+7rmbLqkiTJIcl47OGCWTwRy1wZXlXTBerpxt5oQHw4f5x1oJYeemonovPNkkwnGR/RO&#10;hLl1XXO+veJ//t5v8ku/dMNbb73J9eYxJ/cmrPJ3uXh4zcVsTa87MmeJJgmqdmJ00nVkKMq6oKj2&#10;pPmcyWLO2eo+R4fHLDmmflyx7s+5unFMM43NOpJIY9KFbKz02FDcpzpQP7uSrmnlvY0i0g7Y19w8&#10;/IjD+G3U4j7GWCprSfKcfQPR4Yp4HUF3zTv3fo5nPOP86jm/97u/w4274uzePR6cfp2+3DJtSw4P&#10;D5mkyxAo7YnjDBUQojw9AJcyTSQkVq+yEIgsU2mtbpE+zO0YQ2ouD244IMM16josMPc/poUNBVTd&#10;VCSpFDfaaCahKUq9l4MkmY7vn3M9NoIkS0mzmKoaUOIehQs6GI9RmljHKGcwxuF8T983NG1NVRfY&#10;SIOKoW9RRpoePTSFTq7zoSlUWo1W4wPCNgjGh+JGvu5DMRJowf1QKFZC07U20IfkcO67jqZtKasd&#10;jg4PtH03Fj5aqdFd85VCTxY7+B5QknMZmANj4ctQyIQmWb/aJEtzKU6Farg7Lw61DidMAxWQT5NT&#10;VhXJtMMYT98augqU29KUjpttwWad0HOfbJbR98f8zLfOWBw85auvvqLeXmGSOfV+hzERxlfU+5pI&#10;e66Ll7RZQnmVCEW3yciyjJvzcy6enZPHE+q+xitxxey6jq6piKzG2gTXd7R9y3vvvo+JYoqyQsWa&#10;qqt49+e+wa6riP2SiY7o6440SYmTlJvrR1xeXjKbzXj9wTFlWZLYhJv1Gp3EnJyc8PziCuKY3bYg&#10;ihLaVlDc6WJB5+H47B7eOy7Pz0FrHj5+xOnpKV9+9RXPnj9jkqfcv3+f84vndK7A+Zai3LLbbFEY&#10;rI7EPdEYHty/z+nxEV3boJxnPplyeHRM13W8cS/h+fPnTGdTXjx5xvFqKXlu+w2zPEVrzze+/gaf&#10;fvoJb7zxGuVejFduih2Hh4csVweUZUmW59RNw8HhIV0n2ru6rtnt92RZRlGWHB8fc35+LrrDgwMu&#10;Ly/F1EMHY7G2JZ9M8c6zublhsVgwzTLqpgk0cSUf3mG8xyrF1jvqviO28UhTVEoxyeccHBygtabY&#10;Fjjg/OVLie8wCmM8Vb1FxxNsZFHKoOOMyINTFucEie4cODT7osKjODg45PLqEuekANoVe2xs0QEM&#10;bLtKJvzOB12bQ8tyEFR0HPIgiL7bcHVzgWqFemyqDaqq8Z2EQsd44sgQ+Vi8J1tB/GMtSKY10qx3&#10;vhFUN1JM0ojOgmlLOqXwXhBKGXQ5lJKGVNgGBqPAGcXEKJyJqHto24qqq7HdmthtcciwsO4zvF1y&#10;P4lQfYtVqSCBSotMxdXoxBMnnlRXGGVRbg/aY2NNo0VjGsexvH7xnHLfs0k61E3N2cTJcNFmpDZl&#10;aqxcF7Gm7BWOnoie2HfE9GhitLiMhT2zBw9tX+C6grJ8zvrmiqouAUca5eSLnLPT11mtVqRpQtt2&#10;bLcbNpsNWgv9W8xxBL2pqjrs22akiNf1jiQRxJCR5QAAIABJREFUR9K6LPDKY6ymqqUhqpsa5x19&#10;35Jn4vzeuwjfO1zfYDVCdbU5HqGwa2PoUKAtzonuUHnJB/Z9gVExCjFm6qmY5J73ZiUoiFWJ76Dz&#10;DaoTdtjpAm60UP6iDLKkAuTcc77BqBZ4jaPpIXFkuL4umPoNcZpgVEbZlJj+mL7viWITaJZO/Ako&#10;KKqKsgoZol0mg/PLjsN6xVQbynWJ9kKTbZQMjbTr6VuIlKW53tC2hZyDPiczM4yO0U7j1A60Hxkv&#10;/VCHIfRx1y/oakc77ZjPUvxsyt57amNRcUrrIIpijFasbzY04f0vXE/ke0qlKDwUxTnGGLo4Eer2&#10;vmTTOLpSk8crsqQlTRw3xecBRIn55MkLDqMDVDujbyek0TEH/iHJ/oaXn4q2UM0iqkhxr0u5urri&#10;Tf0G66sNj/Vz3AT69Y4oy0jOWtRqT6JrnCs4XJ1ydDTl4/ULjPF03ghdty2Z9Q00VyRZzOn9mPWu&#10;oug1rW6oGkPTd0wNpEahmxMO7ZvYZEkbtTw4eJOjyWsk8Zym3lDpp1TVOWeTjK5FhjgOfun9f47t&#10;dsdv/e9/g8PZCqeFPmyMYV8WFG1CVJd8+VwMznA9jWpobYLLI+J1AdqQNjusAoOh2JfozzRZnkNU&#10;0z9XXKWeKMponSdaTehSS2Uj/uy//XX/d//G5z8VjeFPVVP4b/zaP+uzxVwmIECSxFxf38gUZDkh&#10;iixpp0jTjIoavKcoSzabDcbE2ChM332Yso6B2oHDFuhcI2z4//XmB01M+OK2RoQwXRvcHwcUTQ/w&#10;sXn1rkar7PA5iWXij9VM1AQVW5zzY+bN9uYR+92etpJCM00SaX6qiq7rifuEOJaYjDzP6WIjVtsn&#10;JzKBNbGEwKeZZNwkqYTOhsd7h9g3InqDQcYrj3tAUgfqbfhIkoRnz5/xG7/x6xwcHHI6zzk5OeXF&#10;y2ejNi3PM1bJTLR+m5JCKbq+F8c+34XJnB+nLFEUsVjI475pXlBVJdvtluO2lQkk0LWtXAfcvtdC&#10;4xQtRpqm4k64XLLf7/niiy94/PgxJ6/d57XXX2OxOKQoCg5mRzx58piby2vJAUotxyfHPHjjjI8/&#10;/iHdVg5hyWicEfkkuHbKJp5laaAvuVvtBKIFQomudHA6VVoJVfNOcyfCfKFn+TuURBgA7mh8ze/+&#10;HgjFLE4idrsd3juSNEEHRHj4913QKvlempxIJSyXS1ZL0Vb4XgwtIpuAgmg0C7idrN4dqLyyLAKC&#10;qLx4hHol688DLtC3VO9HBEAGD+5OUyhfD3TRW4Tw9rNS4hTmvWhbb9E8yXHr+n7MphTn0IGSJLe7&#10;uZADI+D2xfXja4XnleD58XpXHu3EHGKY1g/op+uDoVVYNz68T+MaV2rUwESRXNu7vWgSNvLy09BQ&#10;lAW9EjfPyeSYw6Mj7j94wMHhIV9+8gEXF+fQd9QhE08phXLyuijXBZS0Y7PZYI3lZr1mt9uR55Px&#10;uQwOwePjDEOGyEZ873vf49f+nb+MjSJBB7xnuVyxOpiyfinvW1XXzBdzttstOgS4LxYLFtM87As9&#10;SZry9MVLHj9+TNl05HkuaLiH/b5gtRTqVByCzEF0iAerFWWxI0lSlseSv5gmEVeXl7z++ut88fnn&#10;nJyc8OUXX1KVJfuikHzT8PgjG7Hf73j06CFtJ9dVWYpb6PPnN4FimfDee+/xxVdfUK7XPHjtNa6v&#10;r7i+vkIrxeHhEZv1GtdLBt3ZvXvs93uurq+x1vD2/XtcXl7w6NEjzs7OyDLRkL/22mti8LFes9vu&#10;KMuS+/fvc3FxgVJQViUHqwOurm9IkpiqrJhMJxwuD+j7jt2+CAwTG67xweFR3ucyy4Sx0rUQ9pvI&#10;RsSRxcNIX42TFBN0U1LcCZNEB1rjoF3snCArniAXQAxyBhfjfVGQJoJCzOeLWzQn7P2DEYoaOOZh&#10;XTMuq7vUaUdRluz2e1TTylCilX3TBuONtm8BNWontQ+W/V603kkciu76dj01bYsPLKEBpRiQJxO8&#10;BYQS6OgDo4M05PTGMZJT10heZ9AgD09h0BMOmri2bUZWDYpx/RHiP3rng6ZWTNKiOCLLcqaziWih&#10;7GJkMVycX2Bi+X6eLaVRCoZnGjkTjbWogDYPjqSCFnux28eNmXpNLc9h0HEJYpZJruhMZBJ3vRPk&#10;zJLhkI2M6EI942s3ZLu2TUtZVaKlV134G0V4X114Pi6YxhFMYsJ7wS3zSNhJUgMYI5o905o7jJDb&#10;c8Xd2UMHWodWmtl8hutdoP5CH17/JBbjtjjL5P2JJXKq09LYmlAnmckRs9kUFVwrDT1xFKGVC0ZQ&#10;SgaN4TrRcSqvUaCzdk0fGCgyZCDUR8ZYGUz39e31E/bBru9wtdQIGF6pA26fuyDjnnB2jWf+cA5K&#10;XTBcO0qJPl0F2nBVCu13vV5zdXmJDd4ETdOw2WxRFqqyCu+r5+LigmfPnrGuxUAr8p4sSVguJqRp&#10;SuNlsNVUEtEzm805PT2la8V1tSgKrm9u8InkzdJYnOvH808G5N0tK8hLsz6biVeDtsHYL01EKx/8&#10;NKqqGN/PNE2xloDIpxweHFBdNrRtAxbySY7pxOV/uL6jaCLabDdkvt462SpE65llOUUpFP35fMHv&#10;/f7vizFannG9uQjO2MHXQynW6xvqUhD0s5Njoigim8/F6fZmHxy44eDggNVqEnw8asqioA7VsbXC&#10;1OiVwWihvCqlcL7jT/2VN/zf/69/8q6kPzVN4b//H/3L/vz8gsXhCoWiqjWnRvHomQRpxsagvaKt&#10;G0rn6SYa37a4pmFX7Ikix3y5HDdLE1n04BKoEEONkex1l7R5p0cM//FP9a54h+IWQWDYROlRdECP&#10;MVKwKm61HgOSc8tbu30MSinRQCqx4W2blghHFMUQiTNc0zUCYyuD6j3GSXPV5xOKoqB1YLWhKCri&#10;pKKIambzJY1WbPYlPZpstsDa4M6aJMymU2YhZNNoMy5eCAU+t4XxYITig+ZNUBNH33varqHuHHXX&#10;oCLDL//KL1MH85svH37Gutry8vEXVKojjhMW8wUHkyW73Y7r6y191wUKaU7lO6Egas/qYMF0nhEl&#10;MMknnD045PzJM5I4oa47Li+uWeU70jhDxUbQjmYYAgymH4bIxkzyGX3nOf3Zn+Xly5d89vgLdtsd&#10;T58/o+la3n4nYjqf0XQNl9dXfPH5F0SR5WabkGUZ3/n5b1E1DfvPCxKbE+mUWb4k0YtwkEcSbYGn&#10;dS3aiAlS09XoTqOtIrYW529z+IbGRAoWaYSMCsSrkFsY/j9ebyr8x9i4hGvx1kBJ7OnF3GdCZA13&#10;LeLboQno5esykbDX/aYmThJcN7y3iq7vQEGSRIystbCwtJJDfXze4fqxId9tcD/14XfGoQli3BL2&#10;W5y/1ecNzZPXHt9LUdC1t4cweJTuaJoqONzpkVbkEbv7rmvo+hbnWzwdKLHnu0UGb7c+D3AnMgLP&#10;qIsa1sA/QWkNGk4/0GrlH47f0wzOhf6VgkbpoNP1Qn/3Acltu46Lq0u2eym8Oy102LKtwmFyzerF&#10;OYdHhxwdHfPd7/4zPHr0iO36mq++/Iq22tG0LaoXem3d9fS0Y3SJjxWXV1dis951JGk8XlfDx2j0&#10;gBTgTx4/4df/h9/gV3/1VynqLXEUsZgtMJixWUjSVK6vKObo6Ii+k6D3ySRnt9vx7OkTbm5uqMqS&#10;PM+Zz2dBH9aTpjFZllJVJUmaUpV7Vqsl1lhWywUffPABx0cHZGlMZA3z2ZTtZk2XCbXn3r17vHjx&#10;gjiJ0UoKgmdPnzIPg0WtFd///vf5pV/6Q+yLkk8++YQ//cab9H3P/XtntG0t8QKTnNl0QhrHTKc5&#10;TV3x4vlTHjx4jc8+/YRvf/vbPH38WAqGJGGSZ1xenTOfrXj88BHFbs/hasVysWCzXgc6nxhs5FnO&#10;ZrMmTzPKohjD6lfHB7i+Z7mUMHilpfkTG/mepq6xkcX1KlAiuxHFIdAfuxA3MujMdDCPKctizAI0&#10;rpfsUln40mBpHYZCMrDRWmOU6GZdaASSJKZtFbPZTOJ46prJZMLFxTlZmvL1t87CWSFIvkdjsbLO&#10;vGSvDUNO7jIcQuGL87hO8laHwU4cx8RGE0cx+3IfGrPwMxto904MRghIJKFpaENhbowmMgblgts0&#10;fjTlEA2ePIZWSyPnh7iL8Pr3vTQ/IisUdtDQyERhOCLmVcN5HQyv4pjYerpe9l2lPNYkTCei21Na&#10;iwHNbCpygkRiTK43O17erGnNC9LpnHx2iPExVmuUMVitiXCYJKavShovJmraV+B1uBZ6uk4iGDbb&#10;K7a7HbvdhrLaU1Ul1kakSc50mpNliWjYO9GCGhNhbQwECim3PgL67lDbOZqmBoTC67ymKEXvqUPj&#10;5D1oZYNeXdF3gQXlLeJKKiwMraUZUrcXxe0mNLzsw7nhRYowDNZA9s00kWJc+WHYFqKXdEpkY2n4&#10;lMJrS7gEwUQYK9e/nS2EktvWRDbGJKlIaujRiUIN2vXw9+JUIkO63lHXDY3bUPc1DdLIGDzWeOKk&#10;ItYtfRsaeDXUff04aNRKkeuw7nSI4hiea5AlldVmNJCSuUskQ2Yv8RcRc1Z9y6wp6buOdrujbVvK&#10;kCXcXZyj12uyLAag2V6jCgORQlUVxClGa3Y3BfvNFZUTmUBuxd1dmRZ0RDaZ0jlPW+1JUkuSKqJI&#10;qNlNW2IsHBwumK9mQhUu5PyIOosyEjXW9S1OCVvGK0+apywOOozpiKIkUF8jrq+vaYMhUlvFrFZL&#10;DubHzLIlkWpRTpHEDWeHZ+zal1zflLiulogXJKpntTgkiXOUz3B9S7nXVIUmjXPoITZHsv5mmVxn&#10;pqOuG9b7cx49fcTPvP/zvDx/yeXNFW1bUxR7lJqTZDP2+4LO1zR9TV1fkaVL8onBU5NNW5JJhJ/G&#10;LJcZnSmYLY85XBzTtA0X1xtiO2HvOqZZBGnMoCvvujag2J4/+av3/T/4m09/oo3hT0VT+J//9b/k&#10;n1w/J4osu92O1XLFu+++S1VV7BvJryvLSiYQteSGbNc1kY0k26dtiSLPdrsjz3cSohpF4ho4Tijh&#10;duO5+5rfwoaDHuif7jZUeeFewnTvboE4oBd3NYtKKZRRuJCbc+cHt6hFiICQh+vGSdsweSmKgroW&#10;F0sr7hx04zREnkvXtVxfX/NwU+C9Z689Dx8+ZJJMODs7YzKZkuc5WSKLUnSa4gciBgd3Cl3vcYE/&#10;3w/26DagUwOa0/Y0TUNTS97d4viM9957j6IUa98P/vE/4tGjx1DvMVqTxCZMemWqWRSiMRFKkxhu&#10;tG2L0YaT01MW2Uru3zXYyNJ2LWfLM9JoQllWbDZbDg+PMNa+MqX2hIFAoCFPJiKoj7qYJ08k6Ns5&#10;z3QquoPr6xv2+4J5vuRgtYKviTGDWK3LJv7g/gOuK7Gh3263rFYr5otYqEGIi6sd9Z3QNIL61E3N&#10;yckJcSKuZ+pOkTI2fjogUEq9imaP/z0MNoYS/rZb9HcOVvBB+9CTpULjGa58770YAuFRXv5WbFO2&#10;yyWr1U4m0D7w37teXEyNDY/bBkTAjcZOcRyLI19Yd95DFLK2Bnr0YCPsxkve3znoEROAMDQZmy4v&#10;OUTD5LYfnUSH1jfMV3xPF5rcvheak1YhUuOOa97gMqi05KuNSN4rr/GrGpZRVxkO9MGt1Y6IOgTX&#10;qPE+bt8FPzzA8J7dMgGGTMy6LoIuGZqmxdqpOMSFIUxZVcH9r2Oz2bLdyeFvfYMxhnfeeYfZbMbz&#10;Jw+5vr6m2FwTJ8loTDQ8D2MEwYishGFXVSUoB4OBiQuPTfaxvvPESczf/tv/PX/8j/8K9147RWvD&#10;+fk5V9draFPmiwWAIOvHZ/zwhx/z1ptv8fjxY3xXc3l5ycsXL1itlmBkb8+tXCvb9R7vPUmS0jQt&#10;x8cntF1LZCPOLy64vBSHt7Zt8R4ePnwYtMGKly9f8NbX3uCzzz7j4GDFfi9T2llwqVuvN1xfX7NY&#10;LEhToc5+9EOJ9fjkk0+kee0tq9UBbdfy4Ycf8ou/+F2+979+j3e+8TbTyZQ/9sd+md/8zd9kOp1y&#10;cXGOjSzL1ZJit2e73VIUJXlWcHJ6wqPHj9Fac3J8zLNnz2jqmpfB8bUOxjSbzRo8kjdnBBW5urom&#10;ScV92ITmZDCnyXMx9JBr3oxDIKUUcRxRjcwH0VBro4USjQ/ZgSog5T1ay940aLa6rkNHMdZYjLVM&#10;phNp6qylc8LMKMqKQbPT9x2gpVhUit1+F9CMV3XEw+7k7nz9ytZ1Z90POjmC/o9ecvySyBDHCcoE&#10;4yMfNDhK8lwjJftNU4vxz2AABZ4+XB9a61G7pu42zUYH5E+N/64N591AW9XavHKGKAVOMoFk+HSH&#10;YeCcEy28jtDa4JCoG62FKZAmKZkRhEobLRr/cM7ikdc//Hy93nB1dclifojWBquFZqrVoPGW+Jiu&#10;KCjLCW1o2JSSAVbdiBbt+uaKzWZD11eBuRLymbVEzmhtgp5SmuRJPpG6BxnmKM2oM7bGSFxSiIXo&#10;OpEjiKGPClEVTfA+EKOlOIqwUUXXtuE1VnitoZeGGyQ/M4oi6oBsdsGhd9B/KqXwnQzLhv1pHIYq&#10;QVuGzEQXrg3JkO7Dfu7FWNB7+nFf00TWoqxc8zq8D17Ldd17OSsGrwggoF2yllTIdvbcun8OZ7Tz&#10;7lZDrqRGUMP5p+S1Rrk7TZ4i0ipk+8UCHKgkDIWtaN6TwcxtGE5GYdgkhnomzcUgqhcDl6LYS8Ye&#10;cr71nTi9J7Ghrptx7TauxYRcQucc682GvpdM6LOzM2LfsN/vGaQqWqBGIhsxm8+YTqaCSPc1L1++&#10;5PDwiLPTM8xEzhelxL09MQlJEo/rZKiBjTHM53PyXLSdaZqMOsj9fi/ruHdEkeX4+JiTkxOyNKP3&#10;MpgWJ/0JJycnKK2oL70MIrOUJE6YBgSya9W4trpOZCRDTmyWZUwXM9q25cX5I7766iEPn/6Q3W7H&#10;z/3iN3n58iX7/Z6uEzQ8z3M5N7WwFLyX7EcUwR3as1odkOc5e1uG+kNkVsvVCgVEqci0Cr4CBSaJ&#10;RxT1FsGUvelP/VsP/N//b578xBrDn3hT+F/9zf/Yf/HFl7SuR1lLVTd4rXjw9bdYr9ckH33Erixo&#10;i4o4jplkYrxwcXMTLoIpWZajlaXqWnZFEOtHEWg15rbBUJ/dmlu8cvt/gxICynuM8vjAA1VKY5RB&#10;mR7o5MM3I7VGaRs2J5lsOU+w4w+Hj78t94WmKdQI5zy+73EojJLgUtd2xF5xMJnTlFIsth3E1mBs&#10;TN3U2GA4cbnZ4NUz9kZxud7hlxllDydRxGw2ZZrngRYYntdA7xuDxm8RQR+oEt47VC9oB16armGK&#10;p40c3ienJ1zfXLGvSp69fMam2dP5DmU9aRqR51PA4HqP0RFZnBCZMC0vK+oQol03NVVV4tqe9c0N&#10;qoMvH/+Il8+uePPB25we3cd7z3SyILIp3imavifScejLfSjiI5JYGvI8c9g+ZbFcsVyuqKqKbJIz&#10;X85Bey6vLih2JW+88QYHhyuub27I8pTVaomJY5yC4+V9Ls4v2K8bduuaZQbJHfpy1cih7I0XfWS9&#10;k+fWl+RJCl69YqHuHTIMQBCyAdW+RQZfvXnPj3/nlc/eOyaTGUoTNjChpCpFaLYDxdaHpstZ0nRC&#10;luXiHKcExWrbjiZqJQPLGHH4UkILAh3MFBKSOCWORezuARMe8eA6OQ5b7jSFIxqNIIVeiTuqFIBC&#10;W9LKYI0nsvFIj+q6jqrZA8N0tadt6zFXsWlbrFGB2tOFgk6FwYtQ3G4pzz/2Yrrb/eLuMGd8oIEO&#10;JI1z2E8YCQlj0TkOmAaK3Z33R/4na7pzPV3fistwFLE6PMIaS28cu/2ezU7C6yM7RyEmSE3TE8WW&#10;zWaP616SZhlvv/MuWms+/MHv8fzZM0FXe0dkgj5aGxxyMPb40OibkVaMd4HOFFARY2mqmosXV/yt&#10;v/nf8p/+Z/8JCsUPfv9DmhLmM7HMLwrRzP3BH/yAd9/9GT7/7DM5hJ3j7PQMgiZmu9/juhaFo9zv&#10;yLOMLBU93GoxA99zuFpS1zVZEmGNZrfbYZKIH/z+7/Jn/vSf5Hd+53cE0VJweXXF199+m6dPnkiA&#10;vdHUTcPJiURwTGdT7t+/z76QQ1oiPr7F9fWaN998k9lkxQ8++AEHywVGK/7xP/5tJnnGs2dPuLy8&#10;oqkLsjTh7a9/jS+//JKf/9nvsN3tiLTGWk2WRTx/9ow4inhw7x5FUWC05o/+8h/h448+5uXLl6KJ&#10;GbR1iCTAhT0tjiOOjg7ZbHecnZ7QBjp1kiS0IcrDB8qTtQYdCS3LWst0NqPcxNJgDtEMoZi1RoqV&#10;KLYYq5nN58xmM5pOhnVuGPoFAyrCINKFor9pgy63roniiP1uJ+uzV1R1JWY0Q4MS4mv8QOv2DqVC&#10;lu9AZ1cq0MhDtMuwH/TiZqyVvh1n9b2wUnRHFicYoA+B71aBVYrEWtI4JtEK17aIX1zQUkNAscSE&#10;YxjyDCyCwUxLKYWJZEjWIOYy9F4cPgPrQYawKmxcYVgSGrTIWpyHvpMsWWOFeuqCy7HVYsRilCVO&#10;UkgC2hQLFb9pGnZOzFca5yGKwGqKpma9W2NiGYKlLsWS0PmOnp6iLmgaT5TF5HEjzYERY7Gy3LPb&#10;rdnu1uyLHUp1gDynQXohQzsb1r085uH7fjAuCSHp1gqNVI17rJgcgaPrIpTRKN2JqUZimc0WTCcT&#10;+k6o0V3bBtqpMH6appBiOWj9huHAYGQjdNI7Rj5GmjBZB/4VBom1hvnsGGP2+GC+04frcaT4ooJh&#10;m+TZ6TiR5ssGNks2lf06TWnTnKaIZDBdCcqrBk8JJz6YseuInYKuo+8bIt9i6LDa0bmhKQSnPL0G&#10;77XQSlEjIioZoxqNIvIe5TzGdygv2v3h3DaA9mIs5Xw/Pm+tNZFxWONIIk3cVfhdA1VF3BYY32OV&#10;QnkNSSv0aDpa1TOfiOHMutiKdjSZst/v6auCGMdydcyDs9dQfc+Tp09QKkLpmN1+z83NnsQoVgcr&#10;7h8d0zYtz1+UVPst33r7TebTHJ86okjTakIutyeOrNQL9KLfxZNYy2oxJ8lFox3bGG0kQsP3hshE&#10;OOuYpkteO3ude6uv0fcddS3XceI1VmUcTubkesm6L9nv9xxMZtgoIrVT8niGi+ZYnaBjK+Z6Dhk8&#10;KU1iLa2/pGwLfvj5P+RHP/oRFzePmE5nXN08BLOjaRuEoZNgowSnWnpX43SJ0w29a9jvS1SviXPL&#10;cj7DWk/dN9S7HbPDOQ07rm6EkTDJZpyennK9l2Fpq1ocNb2vcb4dM1Z9L+vtT/ybb/nv/Xdf/kQa&#10;w59oU/gf/pe/5j/88EPRXXR7OVhzmQCt37ihKErquqEqS5JIwpln0xl1XZPESdgABGZWiNPSMIUa&#10;EI3xFg6IYYz/44igFHGhvPPjL/w/3qTW02PGjgr2y4Mxy+D4NtiKD1EZUuiGgxEfpnS3iAlqaLLk&#10;d3olk7s+TFS1uZs7qLhutzIp70WobhIxVumD41GCTJ+xNkzOE6EZhByhuxQNULcObU4eoXy61a4N&#10;lfE42dAK5Q2RDQ5oVpzjsixFK83R0bG4dFrLarliv7kEpBjIs5xFOsF5z03Q48VxRBRF7Mod4Nls&#10;1vzgB38gfTYQY3n54gVN3VA3NXmec7A6YJatZJIXptDyUOXxKq1F+K81UWjideuZTqe88eYb7LY7&#10;Ns2OzWbDYnnA62+8TqwzPv/8c7q6QynN8mAhTaExJMmUxaISFKOLiCOZOjrnCQASbYhCaLtGQmH3&#10;QrW5vr4miWPSNMYYec28FkMEpYWAfHfKHnqXf3JY8eNd4Y83MCiiOBon6X3IrRoanXHi7VWYkAv1&#10;SocPhcIoIzrWyON8Ok7O8YOG0Y3XzFCgDPlew1KSz3eR8ltEgXEdAMGhU6HHKezdjwGFv9VOBhMY&#10;J1qavhMd4aA/adouvHC3U8oRTfUeo5Qgk9x5fYfOLjSRd5vCURd45zHdUkP9iPTf/fe3DIRh2wk0&#10;Oudp+zZojnWwlBddWJafMJ/NWVfi4mZi0UPF0YIoEj1CZCOefPUpVVWy362Z5BNiC6enp7z77jd5&#10;//33+eFHP5DDpylHFkEUmpKmbW73oAHpuUtvD++TUpo4tfzdv/ub/Oqv/WVee/AaT588Jc/NiJCf&#10;nZ0ymUwxVxuUUizmc7qQwbVarbi+Oufy8lL27CQZcwSTWBD+tpWisG4acQvNM/J8EsKrxen43v37&#10;LBYLfuVX/jj/5z/6PlVd8/rrr4urY99xdXklKEfT4LqOyXTKi+cv+IVf+AVWvef999/HWHFP/ta3&#10;vgUKPvr4Y549e8YPP/lEJtU4sjTDezF++a3vf1+QyqYShLAosMbw/vvv8emnn7FczfnOt7/DYrHg&#10;t3/7t8mybEQi33nnHYwxPH/xXHJZN+tXsjOtsVxcXNC1HYvlkovLS07P7rPf74iiiLIox8HlXcpy&#10;2wrNKE0SJpMcEEdFlEIT8nKDgVPjZBjSdaKFLMJrnQTJgI0nAUmS9VM1gtTUbYs10vRkJhNqXMiX&#10;3G62TPLwGnX9+NgIZ954robraUDqAoYS1sfwQUDMZfjk9PD69MFl0QVkaXCjFFOkYTDkunbMHVZh&#10;6CINpmiKbye8txnAw/6nlMJY0QaaMLT1AbnRwaBsYMh4BldvHRoSizVGGmwng5QBYexUx6DDU8aO&#10;VF0dqKCDPOBufdAHWnCWiXt1WZbc3Cj6Rmj/Scixc97Tdh1FV7Mv9hgMsZfX1TkX0LY2oLqeuqmD&#10;3k6NqOwQaRHHcWgKFTrkCjs31ALSjFkz1E8SZg8e3cnP26YlzYVu6a0b89gm0ynKa5I0oQvGQH1f&#10;h5zmoB33ElXRuxC3QqCr3nEclRpJhssqDA3GOskPdGBLEgeHVmNwUTTmIopGK7zXKOIkJs5yaRbD&#10;udeGOiqxwhBqU2mO60Jcyvs2DvuiNJZGn4NqAAAgAElEQVTD2WY9EjMTdcRxTBbQOuVFy+/DcMb1&#10;g+t1F4bqg0ZQrulIDTnY5g6h5PZMj6OYXvcS2aEURsVoI9IYay1t0wiLIAw12r4N5a3cRxoZceSn&#10;k+vTintq07REAdkdEK10Iuyxg4MDVN9zdX3FZnNDHEVst1vWmw3LSQYgAIyuaJqNuMLfv8fBwQF2&#10;ZimKgr1uRc9c9xg7OOUy6nqVRrSzeU7XdWF4L9e2Vmo0jzs+Pub+/Xsczo9kX7S95BTmci5Udct0&#10;NuMgE/bKwTQVzagxJEmKMaKJrJ3QMpumoaornG+oakvVXPPJDz/h4cOH4zkoHibXGGuZzebsdjts&#10;SCmoQr2cpMJ0WU4mNG1LRsx0OiVPYq6uryh9KWdRWN/izG8xczEkSrNMhmzB6+CWkSDjc3endvjD&#10;f+Ge/4d/59n/743hT6wp/Hf/2r/mu6aj9Z57r79OS8OXX35J2Ytd8ydffcFkMsFrReccJ9MpaZzi&#10;8OKiFsd0fc++qlh0PXmWkU+nRFGC82J9rIyBPhxKY9XHeFD9eN+nxorw/w6JefWm8YhkUbQOSksR&#10;rVWHogdXUddbcfDyoLXF0eFcJ4/r7u0OyDPQ+0R3BEYpnJKw8b7tMErLRM7VANy0jmZbsK9aYmXI&#10;OsUky+myiKZpgvkOOB1BZNg3Papu2e937HZbEiuboSEIqO8chiMSMjaFd4CPbijcA8VOK8lsDCYv&#10;mU0wXnH+4iX0nul8KYshiiX/pfCsFjOm+Zzriw3b9XY8dF3vsCbGKEvbOh49eorregmIznKmiymv&#10;JXMyOyUyKfPpijyZh0bVYkyEH4xM4P8i7k1iZcuyNK1v79Nab3btdq+L957783CPiowkIxWZlaIa&#10;qlQSE2ACYsyMVIo5AiEkRgwYwhSJAZOqlJhQQkgpkUKqJCszicj08PAIj/D+Nfe+21tvp917M1j7&#10;HLPrERSJqAjM3/N3GzM7x87ZzVrr/9f/4/G3Vs5ca01VOAmaq4r+oI8yWirldU6nG+Nqx9nFG1yt&#10;ePjgAXlZcH13S9SNOTw64mj0gFT3cS5iOBySxl1CHbeUvG6vIyqE2xWbfI1RNVm5Zba4IUlDpjpF&#10;qYTI93Pcy0r2kOymxrgbj7uq4/0x1DyhGeO+CCGDExGOAO0UWkXslI4UOFF8c06EhGTfcvimHcAR&#10;toq9AnGLsp8sZkLLDCShbY/f0Kz8MZQ/a4+ktgmTTxylgio/00oLYue8j6cPMp1V4AK0gijsEQXg&#10;Ik0YWEIvpV/XOVBQlj5Y3kviQOOc9gEG3u/QesVE7iV6+4nf/jxt+x33E8L2Fri9jXmPobD3ep/K&#10;ytfGSpXUGHQY0hsM6A8mTMYTlm8z0m6PcSiVbqxQvIeDAWVZ4iyY2lHUBVlWolzNYrVl2BfPvO/8&#10;1m/z5s0bFvNbbm5uyIpSzM6VIkk7WJ+MSRLdjAP5t9m00rRLXRbUdc7/8j//r/zhH/4h2aYk0im6&#10;P2C93XJ7NyPtdBmNxzx79pyb6ytmd3dQ5ygFdVnQ63YIwoDlckmZb5kcHKAAYyyDfpdOp+NNv4f0&#10;e12urq54/t63efXqFUW+5emTx9zeXnN7c8uzp9/i5OSYpD/g3Xff5Y//6WtevPeC2+trqqriqy+/&#10;5ODggPF4zN3tHUUpNLbrm2sePniItZaP/vojTo8fkcQxx0dH9Hpdvn75Nf1+j9vbG7RWTMYjsjwn&#10;jWNefvUVr776UuwuZnc8ePCAxWLO9OkzTF0RRSFxHPPs6VM2mzVffvEFQRjw/OlTzs7OmYwkqRwO&#10;BqxXK4ajIWlHgqKnz57zyc8/od/veZQZsSTwa2FZFEI/VNKbjJPiTdzrEYQiSa+hNUIXlMuRRj5Y&#10;bZItP6YbwROtYzE411aM67UoWeogJIpCZvMFWbb1wi8BcSz7XLdJUrxQiFYK65M9941VqUXnGzRd&#10;NXQ86TkOdUDg55QLRUhN2RpnLGUlSZetKimYobCmpjQOUxZURSH+d97LVymhuimUVzqlHc8oaYuQ&#10;JW1HI8dJj2Kzh0kvnUczfRLaFIiaRFch9MnEVmK96ipMmUFoCLWDUEI7rR3Yirqkvf7a0zHFasQQ&#10;KEugrT+/grpYsZ5XZKuAmRIxjt5oTL/fo6orTL2mLHLKskMVRQTaEYZSyDGmpjZCtQ50gFYBWvtE&#10;UIVAQF1ZisIQaEcQyDjCJ9plWfi1zheQotAXuWXhcs5grAhilJUmqB3GVFirqKpc7GyKkijsCiUy&#10;SbDWYWxMoAucrbHGURvXjo0gCImaBNk2/p2+2K7Y6wHdra8NlTQvSqraiEAbSO85YpNhjHgRGmNw&#10;KsCFgsppt1fsLkXIKAi0t+SJIU2JTEmpS+mBs+IRqBo1aWuIlIU4QNkxNrTYqEHF91Z6z15paP+S&#10;FNp7PfFG1x6lb+anTxT8Dm6sQRmDbsaNlqI2KsBohVM5lbXSs2cN1ludKWckUQ4jERAKFaYyrLOM&#10;wpbofkoVgV6vcWVJN5Y+78noBGyMQoPtUuQR49EEZ1OgS1XC9eWCeU/oprdn5xwNh/SimMg6unGM&#10;qmtMaMmVQltLGgQkgSYC0kBT1grqCueZG3Vd4azXAFEJvdRSZSJY8/j0HR6dPGfSfc4m3VDmmYAG&#10;nQVxnNDZyvUdjiZM4ysStWWz3ZCGI/rRgMgX+ObZDbZaUOUR5XaFcTOwCRer13z66V9jg1s63YgR&#10;c5JOTZRuGUSG4xPYbO/QNkbrBOU0vY5iciCCTZPRMbPZjHCTU7iSIt9ytbhiGxuG8RBnY1KlyWtN&#10;scnYbObkhWa1KdluLE5ZrBFtA00Tf/lYVWm2WcFyueKDfzR2P//f57/RxPD/l6TwP/kv/kPXTQcM&#10;BwOSowmT8ZjZ5o7zt+fM7lYM+gNW6zXj8aStiMZxLDSEovCKZAFFWVKt12y2Gzppj26vRxSIKpv2&#10;qk5Wqb0K4f3kcPfYp3f97R73kAwkKWwXMcDWlQjDFCIrriKF8oqO6peO3zx222qj0Om8ca3yKpRN&#10;Va6oRFkpjoVG1PCfe1GPg8kBdT/i/Pzc92Ja1mVBVZY4F9DpdFBKtxz6VKcESlObgrpuzlAW6LZv&#10;pL0++2jIDsnCb6yBEvpSt9tlu93y8U8+5ujwiDBW/NX/+Vc4V9IfDDA6EkPsRHonut2uIL1xxN3d&#10;HUGSEARaqvc4XCiVfBGx6DEyMYPhgDiKvXmx75nzwgxxmPhsw7VIp7XWe1chXo95jg4FGQt9EnVz&#10;c01dVSznG1bLJf3O0DfwL9luNuhQBAeOx49FGdCGpB4BaRJCYwzWCD2oyAustYyGQ5I45uBgyvRw&#10;SrEtfF9H2Nx6n2xZX53fm5r++u5oz65Nuvil+yLfB4FUPJ0THn5jLg3S19QqvDla1K9Bsht0QO7x&#10;bhO//5cWHduv8rb7Ypu8+u+cnxeqPWgzkeTe+MAJpCdKedU07cROxnhEsEnYkiTxVUVfGbai+pjl&#10;jcdZ6c/T+YCPdq7K5/KUN2N3NJ+9ZC8M7y+N99HbXTLV3JHmfdt+KtcIHN2vMMnCL/Y4VVX7JFzm&#10;db/XJ0lEPe/09IQ8L9gWaxEtybVHa5acnZ2B8UbMDsoyRznDarXCHk7ECiIOGI/HPH50yuXlBa9e&#10;vWS9XlFstyTeU7O5/k1vjPS4StAi1NAtsVct/pM/+RP+6I/+iPV6Lb29JuPx48ct8pAXW376s5+K&#10;VxTSZ/js6TPukoSLV68IoojT01NUFFMWJWVZcXp6Kp97MODy8pLnz58zGAgNqNfr88477xAoyIuc&#10;zXpDr99jvpgThgHd2vDRj38s1eKDA87fvKGqKh4+fMhisWC1WpMmQhFPkpQwCHn9+jXnby8Yj8e8&#10;evWK27u79jr/9r/x27x+JfYXlxeX0i+8XJIeTnn85Al3Nze+X3HB5eUlpq7ZrIXdsljMefr0GXmR&#10;8+b1Gz744H0+//wLHpyecn19g9KKR48fsd1umU4PPNJW++RywaOHjyQBTRLQAcPBgMurK+91WFAU&#10;IoijwHtzhtS59+Z1DqckwfYwNM46csS/q2mfaBG25YrNWqx+ZExrWb+CUFoHtKji9vp9yqIApGjR&#10;6XRaxClJEuqqxBhLEMiYb1WBndBHm/XgG8O/nUstUm0bRE/WtUZ9ENW8p3xGCdIttqpRdSVqj+AV&#10;U3fFy+Y9Ar2T4lJONTDhN5B+v/Y1VXtobWpaH8IGpfL+f9azbhr0sqHRhpHxfVvSEyaorsGqwqu7&#10;ypra7XW9iFzp1+mAqq7YZlvRC9DSV1VkJePxmNFWrI7qMPDsmJKqLKmTmjqsCf11N7VpVRZBFNqD&#10;QFMWVctmqqqKPM9QCqLI+v5veV2RF5KIeGZF6JkfzdreaBpY70OpcrxAhvY0wJXs44kI5XXSDkEA&#10;gacX17X4ojq8AJL2PaXKaxI4UR1VCrGxqIzscQ3y7OOQprfb1Lvev32kE4f3RvV2Tzpse3WNMb7Q&#10;CWjXvk7GoW0TyqqspAhvhDoq5Uq5xijpBTV7vZr7yLfyhcim39R5NLk5lqDfDhPUPvkN/JilRZFB&#10;oQPZx/B7RRhEfn+R7bPIV8ICqKRoZJ1oNGiPjCtnCAKIkpB5Nmc2n4n5+sFY4jQj3p6TiZiy93vC&#10;HNif46PRkO5dl3SzwRQbrq6vuR1NCaOI6+sr/uAP/oBOJ2U+n2MSQ7fXYzxK2W6z1vs2DEPfOxmi&#10;dEVVVxS+FzXLctKgEvXQNPK+iwWnp6ccHR5yMJkw7k7odrpUZS5sjQSGwwFdI3HiyeiEMApxxR1R&#10;HBGpAWmS0h0McNaxqRfCjilFiKmyou1wdX0lPbC9IYv5gpOTE7Fm63bp9/sUWcz52TlRRxR7k0Tm&#10;w8G0y/RgynIuKq+r+cxrmQiSOxz2RKtjMBAm382My8srYt1lPj+ERAQhw3gv41BS1JBC8o5xWFUV&#10;3bjHb/2TQ/fx/3bzG0sMf+NJ4X/2X/+h63a79Hs98izjdjnj67MzNusZi/kSU9ZURcnF9TWEAVGS&#10;ECYx87sZnW6H882aOI6lSogYCte1qF3leYEJIhlkYUhtDIqgXYRMXbcXHLu/U/0rEsKmSrj/Mydi&#10;DJEKCFxCWXq/QDSOElNbcCUXl2/IsoIgiMjzzDd7a5Gq9lU6p3YBvpj9ysYUNpx2rWQzyHOMsYRJ&#10;RKADRn1RrRt0erz3/D0+OT8jCiICpTFVRZlbnF/g8jzn1nPW+/2Jl1kOxXcozwmDgK5Xo7K1Yb85&#10;uIn1m2RX4TNBI2p1ZVGCgtg3C1elCOC4vKIbJhwOD0jjhHUQYytH3O+hgpjD4SOePXmfoFgx6o15&#10;dHoilaAkpNgO2Xh1tyKrSDsd0m4HrROOTx5Jwh8MiMIIrMbVoOOw3TCiKKKuKy9QondCGmrnP5kk&#10;CR988AH/xw//jLu7O0YnQ6FRFRveXq7BaIpq0zZVzxdLkakOHEVVEj0dMD04IAg74BzWm/fqQGER&#10;emBeZFxeX3D+9ozbuyt63S4vX35JEMDiruDk5JROpys06FACszCM/ebU0Esa6tMOTnYO2pywSUf2&#10;x6hDTLV9YiluKI00OL59rOn68+/ukcImIFIIDU2ouEK/iMJGDKMGnchxqppG3lp5+ofeR8KbgGx3&#10;poBC6z1EDqFuO7VLzppeFpxU9WOlsTpqg09jNf1uB2OE+6+1N83WIc4G4JpeOdOOY9cGHgrn+94a&#10;2wrrT7A9NntIOd57DW+zYSwuaJYN1zbtt9CCvx9NgNBOor2HMdKPg0c4tlnG9OiQtHNMr9djdf6K&#10;7TajN+hRFAWj4ZCzszMmoyHHh4ekkeLtxVvG4xGzuxmz2S1Uhq9fv+H46EhQQQf9wWMGwwnvvogp&#10;8pyf//wT8qKQ6+mkB806QyeRBKQBqg2SHIjEvOX87JLPfvEli9mGOOwSdQbkRcnD44e8vbikPxjx&#10;9OlTfvHJzzg8OmSYRjhrWK+WDPs9wjjm/M1resMRYRgwGh/T7XQoq5JOmvDO82ckccRoNOBnP/2Y&#10;qsx4/eo1Womao8Ywn89bFd3+ZIqpay4uLnj58mu0ElPt2d0dV9dXfPDBd+j1e5yenhCGIZ1uF6UV&#10;7733Pjc3N/yjf/yP+Yu/+Av6gz6r1YrXr1/z9/7+3/NCRdJD+/4HH/DxRz/m9vYWhaPb6WCMvJcz&#10;Nf1+jySJ2WzWvHz1UgpKdcWHP/4xOMePfvQj39cDZ2dnhEHAwcEBQRCQFVItX69XTKdTAi+e4ZRi&#10;vVqDLwBaI2JWUSi0zyzLWK1X9JKQKJZ72vSnWwdZJmp8YSBKiVleoIOQsqolyU9ERXlzc0Mn7aDD&#10;kMXS0emKKuZwMCRJYox1fOf99/ns88/p9XrEkTBPLi8v6HW7nJwcoFRDg7K7RErRyvO3Agpa0ypD&#10;gVAt94RFZLq4tq++Qaql79CzBFxFEGhCX+xSCPpijdDugyAA39cY+oRQ+2MJndAKqqoa83WD8z5k&#10;eAqiMZJEG2uprUGH/rXWyH4fBtS2psgMTpVgKzC1tArUBYHqonREnmUUfl3UPtl28sGpgxoTGOIw&#10;pagKquXSJ5s166oiVI0FBJSLFGWeoMs5axzZNiOII5TdUhQ9oQr7NTjLcm8lkxAGjiBUxFGE6yqM&#10;NWgdoVSIqR13dwv6vQ7dXk+C3VBR1lJ4UdqJUF8ckiQRUSjopvJUXeeU+BjqyifTIWVZM5vdUpYF&#10;BxPDcDgSpC8I0C7EWENsYl98E6SoNrV/jmgxpDZlHaz9vtcI5gndtklqcRCFkS8O1pi6pKiFhh+F&#10;0jLStOwYY2Q/jSBQNa7OcYElcKGs7ZXBmZKqDjzzqRT2hK0JsKL2qxSBArF5Mmjl13dTerYNe21I&#10;Dejg+S4e3Wv2HEkONcrve4GO2oKsJOFeX8B5Cr8KiSKF8kltFMcyRq2I8sRBRFVXJLWnMbsaUbgQ&#10;yn0TL6yLjDRxDIYhJw9OiYcDTF0Tby1Ka54OHlBVNdnWMhgMqPIK5VKioE8vPaAuIkL6qCAi1CGB&#10;HnN7dctBZ8jDyQlBWZIQUm9LKqvpphMO+kOqO0NR1Iw6XeZhxNKUGCcsoHq7pc4jtO2CCnF1gEbU&#10;8MPDmIPxIacnT1AqQRHQ6fRI4z5hmFNVCXUR0Y8d/cNHuDxgnAzZlitKFRGgSYKAEIvTgClYr7ak&#10;HevvbUkSJjw8fEQadLhdfsLp4SFh704o0IOEPF8xGcY8fXII9ZjT01OSqM/JyQnWGtarFVfzGZtC&#10;cXO7pqpK+qMJo4MBWQS9wRBHzCeffE69rDEmhNqw3S6pgi0KiHx/uNKKQX9M5UqqqiYKY7I8Y71a&#10;M+j3qTKJp7/zD8buk3/xm0EMf6NJ4X/8n/77bjqdis+Rkibon3/+M77++muSxHP2A1mIF4sFWZ4R&#10;Oak4qMpKhbkoyLKMwkn/2fTggPF4glKK29tbkqgi9IFD05PSoHjGN4I7JckirW/ZDmXZ0d/aH3mY&#10;v/nyftAqAalu318Mhx35ZsV6Iw2r4jcVtSItuyr9/rH3DkeL1fnAGVEUdI7S1CyXC8IoaCtgIpur&#10;WsWw9XpN6ULfyxcQRSGh23m01HXdVtqaCqttJJit3SE/bod8mKbuquTcAhX6TU+3fV2yyQv9aLPd&#10;EkURi8WCT352xrreMhqN6I47VFXFdHrA82fPMetbbm9vWXm1UWMMvV6f1WIJFjbrNfP5nMFgxKPH&#10;j+j3+7KRqx6Rr2gBvirnwGoM5t71bB5tsA+Mx2MW8zm1qVksF7jEtaqgWgfkm5LaGDA108cHOCVq&#10;cqPRiMPDwxatblAh2aDFN8pZqWTezWasVks2mw03NzfMw5BXr1/z0Ucf8fTJBxhjOT4+YTgYEgWN&#10;r5PffO39kbn/+BU5xv/rR3Md7vXb3DvI/oG8dMreBkiDIu89fffcv8Xxv0G7bNTO5NzuP5Rka+hg&#10;pyaonCMIAyD0AamlqkqsLUQRzJS+ir+LRpt5iw9mGzpPcy5a6fbsxVty5xGJQiQCdJNcSyTumixq&#10;DyF0IAb2+wmhu/+ZgyDwXoqW2CPlZVlSVjXX19cMh0NevnxJnE5ZLleUmfj3vTk7E8GS2vD40WNq&#10;U3F8fMzh4YTFYsnFxRmbzZblYgY4su2S73znO0SRzNM/+IO/y83NLeevXnnFPzl+XRUefRWGQ+CD&#10;/NBL8Ac64J/9s3/G9fV1WzDSWhT9SFPm8wVnZ2d8+71vs1gu+Onf/JDvfOc7UqG3hofHxwRBQH80&#10;YjQa8eVX5zx69Ijnz58zX8wpipKLiwt+8pOf8Pr1a25vxZooDBRHR0dkmyWnp6fgRARjU9acPHok&#10;iZM13Fxfs1ousdaQJimzuxnvvXiPsqw4PDzk4vKK3/md7xME4lVa1zUvXrzg6vqKwWBAlm/56KOP&#10;ODt7QxRFpJ2E9WrF97//fRaLBZv1ivPzczabDYPhsO3X+vLLL+n2enQ6HV9RTvjzf/kveXB6yna7&#10;bRkT682GNEk4Ozvj9MEDLq+uePfdF1hrefnyJf/Ov/vv8eGHH/KtZ8/ZbDaisHd0xOvXr3lweopS&#10;MJvNGAz6cqyuYjAckmdZq4jbIGVlUaCSVAo61nnGgPRQWycobr83JssyIp9ojicHVJWoZBZFgdZa&#10;eh1PTlorhu12i9aK9XpNUZS+h2evl9ZJQbO1qmgmcytatlsr2n4759V/lS8M7VaFFmkXpIp782tP&#10;LaBFkJqeWGu8UrBn7uyvR842SOaOHir7rNgqmXq3l30T4mzpi0jRpK4NtUegHJKsoqCsSopCipI6&#10;NAQ6wKpGcE7OPI4hzzLWXk24rkqZdx6ZTWKh/15eXnJ9fc3WI/JhY2nR9cXoRGhyVV3JfPEMhySN&#10;iKMIkOS80xG1yjCQ/vfCM67CUCiXdV2LemQjNBWL4E4Ux+gswznVqp1WlcPUVXufnHMtCrndbtt+&#10;v8A5UNZfc7O7L0rthGhwu7EQNO0CdrcLfKOm1twR4wsA+/fFOTyyLKhsGIU+8NY79FbLa0rj2Se1&#10;3/9s1RY4gFZkRylvgWQ14iLlhQJ16MfO3qNBo/dGnHO78zNm5/lo/Xk4fOFQN8q4ovxtbLPn+n4z&#10;3Vgu+b5hvPBRo2PhY4fAC8ppZF4J4jdCdVOGgyE2jnBhyMCrEfcKscGpfEFH+aJEnuWcn79lsVxS&#10;5Dm9OODhw4cMBwPOz844OjpmNBrR0WJhRZe2GGytpdvtUBQ533xIz19CGErMaayoDodaKPOdjrDB&#10;WnGkJJZ4yrmW7ZRlW3QthZzYdQABIwRU0J5Cj88nQs9C61CFNVEixbZR95DReET55RuyPOfk+ASt&#10;NatsQbfbxdYhDx88YH6r6Pd7PDh5yunpCVrBp599Sq/b5fLiAoUijhO/9qekww7GGl6+fMnb8xvi&#10;Wjx3qR2r1YoqkJh1PVswGAxJ0oSiyKXXsEHErfVrsOQ+Wmtqk/P891P31V/lv/bE8DeWFH7/Hz51&#10;b16ec3L8LeKkRzeNuLq64W61ZDCdEBtJVB49fEiv2+PDLz/n4uKSTpgQJwlFVeKcpQqc2PPkFmUV&#10;oRYofzlfe1lyR7/XoypFnCXUnhKiFVhRQMLhqz67R7sd7UW5TSroGg6M2vud70lQLvIebQFlaVit&#10;5wDcXp2zWN1RVZY4SQjDQPyPyFGBl6/eg1CaipPPxdoEweCltv3GuN1suLi4ZDafkyQJd1cz3pyd&#10;sZF8hGjUZ7lcsjHi29RJRREy9wtoHKeEYShU015PqqOe+96uw3uLTEvL2dvYHY7K5lgVUGP8Zm49&#10;DG4oqhpTZJy/+pqzr79kvd6Q6Zr1ek3mco6Ojhj1JnTjPqQbqGturl4KIjLpY6qcKt9I8qz7Ypq7&#10;KTEVdJIRB9MDylx6OzppjyjYs6HQgt1IQO5QyoH2ojj+ewcU+RbnDHEUkMQhYeQIQ0dZl2yzgqqw&#10;BNrQ6yZ86+lDSr8JVnXl6RANVbgRDvCVTQy1rSjrAuvE/PnBg1OGwy5ZlvHm9Wvu5gvKIifLxEeq&#10;1+vtCSbcD56aQaH8In8PDtx/eJrN7jfql57j9rerX8689ooU0usgm1Kj1uk1FP05tn6b+zuj38B3&#10;lEm1K7z80lLmz7VJuriPsrW/YxcYyjci2KBs5I/VJCg1gY4wpkIGgWGbbbFbCfKapLYJLttiSBME&#10;7FNg2SWFqhn6NNQgL0uv3b33gp1Cb+ON1hST2s+yd0vCQOT0ayU9VDUSNDWWM7aQTTDbbjg/e422&#10;Mf3+gOX8ljAISCLFzdUFj588oa5LDg+nskl3E7768isqLRvwq9dnZFlBkW3QgeY7H7xPnpdMDo88&#10;UyBDK8VqUROnKabUu56c2pJ2OlSVIduU/PyTz7i8ukIREUUx3V6fLC8YjcfMF2uqqmY+n3P+9pwn&#10;Tx7z+vUr3nvxLufn51xfvmUwGLBZLVkt5nz7/e8ShCGb7YbLy0vuZjMmkwnPnj8nCEOG/R5KK968&#10;fslisUArMZm+OD/DOTh88JDVasVoNOTi7QWnJycorbm6uBCk0xh+9KMf8ujxE5IkZrlc8vHHHzOd&#10;HnpTb7n3y9WC58/f4dPPP4VthgoCtkXBcr3ibjZnuVqSJIkn1SqmR8ekacKw3+UHP/iBILzTAxbL&#10;JYHW3N3dMRwOubm9Ie10yMuCp8+eUpYlt7e3npKnODk+5vLiLVUtwip//Md/zPHxMc+DgH6v59fo&#10;LYO+UIqvry5JEukpdQgiEoUxpjIEqcilW2tJOymN4bhWmriTMBwMmS9XomqqAyYHhzjjmE4PyArx&#10;vb25vmY8HnN7c4O1lvHkQHoKw4D1KieKBPWII2GUiOVMQ3HzU1O3pcxfNdX9XJa1QOwkxHtY6KFN&#10;MK38lW7UPsVWSjkr3HPn2s5lCdB9P5eVPdS6XS+53tuy8TleQxEMg6Z5GnAGYwV9rIylqktBEpvk&#10;ROGPU7cCSE7X4Gq0ExQb47CVAjSuzLBlifjiBL4XDKxSVGaLKyJssBbz98XM09grbFG2CGtVxOgy&#10;4S5bst6sKeKEk5MTOoFhqWqyXCkK9sUAACAASURBVIy8k7jrewP1vfVXe/RUe5/kNIkk0QsCUCFZ&#10;vqW2AVVtqeqCotiwzZaEYeCpcl3SNCJJIhpxsDRNCAKxOMhKj4QqKTxYY6hNQV6sCTNIEjk2zojQ&#10;0XYp9L268BTNwqPIakfZbRhTdi82avcjdW8PcaZEOSOWD0p6HgW5lD5TraVAHgcWsNiqpK5AaVFc&#10;xihcoFuxMeWL78oZwmbRVzLG2q3Mj0kZ52U7tGVtV+33NAyRJoJ0UijWxmA9xTduhp62bdyilMIq&#10;CcktiVyPUGygwliK8KWpwTq0CTAGjJWCRuMjHSqHdo1qrCXUKYPuiEEYMhgMmBcFtalZ+4JkjcIo&#10;R1FWRKUhcBasYXF7R5XlHI1PePLkCeP+iMlkQnmzYb36nGePpqRBl1hrgjjCJh65rxVYhdai8toU&#10;z7SSQqnWmjgKMUVApDqowNFJY5wVoaTx6JiHjx7SG6bo0LKp35LnOYHrEcQh1D2y9RpdX2CdpaOG&#10;VHVFViyxriKINCpwRIkw13TUIe3GdLtHGGOIEwGVlostm5WlzLookxK4HmmUUGQJm0VOtnaYssPV&#10;2xvSqOC77z3jyYN3icMOLz/f0hvmrPOviOgQRzGj3qkwjuqENy9f8fLzW9YbmPYGpJ0RRlvKsqKy&#10;FdaKLYuuQox1LFcbgoMYZzTG1uTrkpAAbSGOvHaHq4hDxbf/buI+/cvi15oY/kaSwn/7P/gdt9kU&#10;jEYjnHPMZndsIs1sdkdd1zx58oTUmbZCPh6N0V9/QVmVUAuypkwtnjsRdDodaiuc25vbW4LZnKKo&#10;iOOYbkd8ylquf2A87WEXYKJ2+8EvR8e75LDtp/PBb1upbCkBsgEGgVAG1usNyi1wznF9cUGRF6IY&#10;FQQEKExgRCxD6j1t4tkue3sLCUr595eH9AzmLBZLVqsVm82ayWSCnTguLi4ItBMZXU/hnK1XxElM&#10;N/V8ei9Q0NBhm0p/0NBb/OdSntLQLDI7dGO3KAt6qalrQ2EKrLHoMJD3AkwpXj6CPFgWywWLagvA&#10;YBgLZD4Yst1uSH2Fd7UStcXJZML19TVRHFNXIqucpind7ljU2NKE8XjMdl0RxRFxlHjFVF9Ja/3n&#10;9u/bHmDjK3d1KSpo/V5PqjydWBAYpOpZFMKL7w/6xLFUZefzOU4rDg4mTJMHdLodXz1VbcDh/Aaa&#10;ZRlaB+04nE6n3N3eEUUx3/rWt5geTkk7KcaISABqpwgqdKyguert9ZdxsZ/4/X957JJ8tR+Q7S03&#10;u0r93tfsVe6bC7p3hm6fA/a3OQXuz7MmGLgn8MJufjhv6dJQYVtZWvD9bYIcNz5dRZ61SY4ks3u0&#10;1b1kc//r+4IxewWj9pqwE4vyyAXWtkkhuL1r5eeLblT05E2anzW9vQ0bQAVdrLV8/eYlz5495ez8&#10;JQcHB3TjEWfnZ4yGQy4uLlD9lPfee4/Xb95weDhFaZHarquKZ8+esVjcCZqNEa9QY0jCkMvLS7E9&#10;KHIG/T6dVHozAy1BxLYqPAIuiIupjU+CLev1mm2W0e10QAkq0e31uLi4YDyZYHyP83svXvCLjz+U&#10;cX84Jc8zbu/uhJpnDKPRiNvbW+l9TFOctTx5/ITbu1vevj0nSWKub274vd/7AdODMfP5nMcPTtlu&#10;N1y+PRcPW2P59nvvcXV1xXf/zne5vblmu92yXa+ZzWZstltOjk+4ubnBOcc2LzioKrIs5/DwkPO3&#10;53TSlCRN+OSTT9CB4vWbN0wmI2Z3d0wm47ZPez6bU1Vi3j6byRyejIcArXrs7/7u7/LZp5/y7osX&#10;fPv9BZ99+ilBEPD24oLPv/gCnPco1JrVek2/L8ldGIYcHh7S7Q/Ybrf89OOPeffdd1lvNgwGA+qq&#10;4urqisFwgNaaTlfo5oNuyPHJCW/Pz4Wu79UNA0+Z73a7bNZrTG28WnWXOklas3GrpYf3YDJhm2UM&#10;RxMJsjoyHvqDPiM9Yr1eC11TCXWvsfcQE/aQoshk7nnEsKFpBmHwS0hbO5ObuaZ26027//mfaeeR&#10;PHzhxso81H6eNxRVlNopHfv5pj2y0ihGNoU7XNNbLj2KzRrT7BfWH8s2c7mNGWif19DXGyRUB+J5&#10;WtfG0681VV3vmDYeGWpY9A09udaGLMvJskz2LqS3WXvae+l7DsvSsFgsqLs9JlVFUFWo7Za8WpPn&#10;BXFU+M8ZegGb5lxr6rT23oQayL2n7O7zZllGURTkWcZyKSrmqV8PdkjrrpUk8RoAWmvKeivxgw5x&#10;gcMqfQ+RWywWUtw2lRSfio1nApX3YioVaLQJdgmi0rhdcLY/bO7di92avVOftX4t3qHm8kJrLZXv&#10;B1U+UTGEvt9WnqdVo0PhkzPwAkk+fmB/z5DnNTtowxj7VeN8pzTvi6hanhk0H6RR1dZyfKvEYiaI&#10;uqLeGYmxu4q0jKNSipxxKtY1rpK+cuW1CQJfEJfyjEZ5WvpoMCKOY96+fsVquaQsZJ2vu7Ku2FoU&#10;6OMg9O1ZFU+ePOH3//7v8eLFC6gds9mMDy9/KAwBX7SqEaVkGzjZLyrvh1uJD2rqQQllVVt4Fc0F&#10;CDy1Pkli8Ej0ZDLh6OiINE7Zbrcs53csV0sGnWOOj48IdIqxlrLMWK3XxC5HK+19d7VX6rWEYQQ4&#10;0jSl3+8z6E3Ii4LVesWXX37JbLMSz+goIqszbm5uAKjMhouLC66vthhTc/F2jTGG509ey/sT89VX&#10;XzF3c+q6Jgk0OghapHw+u+OLL75gtYIohiiKPVtGENEoEJQ8TMVfvdxKroJyfr2vWa2WMsfKEo1u&#10;1zHpRa555wfGffnD+teWGP7ak8L//L/6j9zXX3/NyVGXhw8fMBgPhMaAZjo9YmG2rPOMYbcHFm7e&#10;vCWfr7m9vRW6QSgVwLjTwRUFK3KiJOA4PeLu7g5XGdJ+h2HfS7Z3+/S7fX8Dm2ZyP2ml1IPaC1qF&#10;/sXuBzQ//0bw/Q0g0Rgji4qTZmGDY7Xest3cYYxhOb8F7Ug7fZn0thZDbkR4pLVsct7PjIaYIMfQ&#10;vkIa+E2t3FYtHTVOYg6PH/CtZ8/J1wXL1Yal8z0jodA3KUQm2VYVxXbDthYJ5ShI0Vi6nQ69brdF&#10;EpXfjFwrWOAf+wiU3zidc5BKhbsoc/Iqp8pqoiimH/eljyOqmBx26fZD0qVmrQTuTwcJFSVHBxO6&#10;aUJkYDLu8O47h/T7A46OhyRRRh04ZrMMoy1pEnN0eMTDBw8Z9McEOqaTiBlvGEQtIqNwHiQy4NHL&#10;XbK7Ry9yFlOVhBoGgx6T0YCgL1SDymZsNgYdSD9mWWy5uj7H2Io837Ddrrm5uea2d02UhPT6UjV3&#10;SmERjyMdwnA0wCHUjM8//4JQe9Nopzg5PPHWG/sKb/uX/T5ieH/k3R+f9x5qV9X8lS/b28jkf3sj&#10;zldF95+/s1PVKEQeHCUqox7P9uex+3v/rL9xcH+OvxIZdHvf00iQ0z73/ueVYEKGZkPjbp5jkAYm&#10;i8OAYO3+6B5Ox7WFoqZnch8llGeqe8ltux74U23vkEeMUQrtHM73+Uhiv59s3kc9m96h2iP1QSzU&#10;+aK0ItLy7Fus12t++3vfRSnFZp7z3rvPePX1F/ydD16wWt5hbc17L55zeXnJcgEPHz5gOBrx6NEj&#10;Pv/sU8bjMeOhiLhs10uGwyFVmZPVOfPlHQcHU9IkxhYl44MJt7e35FVF7RxRIL1GeZ4Txwm9pMvl&#10;1S1RFJOkPWwcMz06IisqBsNhK+RweXnBwXTaGrk/PD0l9iJMdV3z1ddfsV4uUOmYo6Mj3n33BX/+&#10;539OZQyPHz+mEdP6/vd/hyzL6XS6cj0VfOvpM87O3nBze0vl4K//5m+wxvDzn3/CsN9nNp+3hSQc&#10;XF5dcnLygNPTUz774isuLy8ZDEeMx2PCKKa2jl6cYNxSfNYGQ7r9AUdByHx+x6OHj3jz+iVVVRGH&#10;IUVRiShMltHr9/jxTz7i7O05t7M77mZ3TKdTPv7px2IlEoU+ubCcnJ4wnU55+/YtJycnFEXBarH0&#10;v5cerZvra+I45vk77/LZZ59xfX0jyWJXpOMX8znGWN59/pyz8zMenjxhOBgTBBFhlKBxRJEVexBv&#10;zTMaTUg7IuClg5g0TVlvthhjOJyORC49CumQEsURy8WCvFwThgFffP4547FQTPv9vhcFkULfdrvZ&#10;JUwtRVP6wFzjd7m/zrQJm19PVCNn1M4K+dMwemh865rXu11BpX1fTyX3SaRqERxBXYLGksoHoQ67&#10;5xuKIEoKv67ZXdCOt9FwzdrWWLT4NcXWPjGUzxEojVWSdFReHMXVNWFT4PPU3YY90OYCoUJVObrK&#10;hXmCw1SFFGytIYw7aFOCcoQ4AUmNUFbDwKKCHOV9A7VRKLWzkHDOUZk1aZESx5GcZ5CwWickcc8n&#10;ylWbABdFyXI5l+IRNdttRBwH7f7VCJA0oiqypyqk/lX7a+9QymJdJui32VBXtaimtlZBti2s22b8&#10;eDsh6/dq5QeNcvdpmPvLvyAnUiBolmnrZbOVTyhDrb2nqRMEoK5wtQFV44KAUJct7doPZF+ob9bq&#10;+yVBhySOrkE2se32oPxus3+iyjPBdOPUq+T6aGWxyhIRyTjUsk84jVxDnzhFcUqcJETpgCiOcYEA&#10;A5WGwCl6lGS6boscgZ8D2mk/jgMpWKd9ut0e0cERRVFwfnHH2dkZubP0+n3Sk4hut0dNRV5uiUNN&#10;qCs6keM77z3lu+9/G+scm9xyd7Pi6nJDvg0oSridbdBmJRT1jYxzYwJWqzWDdEoahnQLTZAm2Brx&#10;b7SGrMwZqUOx8g5uiMIDeoME6zRJx5BXMwqzJC8K7hZvWa/XbOwTguIhAc9YVivy5YbZfE5oK+I4&#10;8kyYAJ0WuDTF5DlhFFKFAaXWZDiWRcbX52/4m09+RtqDb3/3GV+/Dfji63Ocqlmt14SR4ub2Tvr5&#10;ez3izpD5quAvf/TX/M3HP6XKLW/Ozqg6BaZ2qFrhsGyuV3KdZmvUCvouJjIhbmUpdYnRFWEUEfRl&#10;7ttChHOKssQ5WFnLwWCMUwG2MFikuKJTodFqF5BGHZQpqYKK7/6Difvpv7j+tSSGv9ak8L/97/9L&#10;d3l+Rpp2OHn8iCdPnmC09KgsljPSJCXLMmazOxaFIDHTwZDb2zu2m22LwhhjSHpdoiikNoput0dP&#10;d1mv1yitRIJ8MiXLMpxVrUJnGIVtM7Y8BCKUiaybn/DNngfgl7JBp2gXqiYIDLVGW92uI1VVkVdr&#10;v0FIcBIE8nlNae4fo12M/FEcqL2g3hqhryhvA1779wy932BRWe9bE9Lv94njkEW0QFlNmnboWaEg&#10;aaepjaEoqzYRaJC1hrbRVGSV3zRbdGOPEtH0XjWLX+krzrH3RczXBXWd4Qp5RX0sk2y1WkkvSzci&#10;yzIaueuyLAmDkGKT45zj6dNnOOdYb5aEUdgihDYUf5wgCGSSxnGrjtmIeMjl3/Wk7dM3nPMKff6+&#10;WyNN6GWWsc0y4aIbg61876T3S4yimO02Y7FYMLubMZ1OwTk63R5VVbJcSpAdxw1aCA1lFXyFqK4J&#10;Q/nci9kdh9Mp7zx/h8PDQ5YbURscjYZt0NVIUt8rh/6aHs0YZn9j9I9dIu12u95eJX63cd4fw3vv&#10;8Lc6vtvPuu797n6W3MjY771Qqr4onwjL/RX10Zws25L5e9tIgO+/R6sSp3d0pXtJZ/uxmvf3n8nJ&#10;OTnnvbuaynFzWs31asMItfeWzTF9dRtJSAMVePq2BMHdToeDgwM++K33OTs7I001Dx484Mc/+pjH&#10;jx7z5NEpSilGwx6L+RynFJPJhL/4y7/k3XdfkCQpn332magaepR6MBiwWszYbrckcch6taIoSuln&#10;KkPyPKff65D7+Rm2AaDcaxFvMPzW977HZ599ThRG9KbT3XODgG63z2w247u//T3quubl9VsmBwf8&#10;2Z/9GaPRiDzPef36Nf1eH4DDIynqvX79ijRNOTo6kqS1Krm7vePt27d0O13ubm9ENApLMSg4Oztn&#10;Oj1gNJny6uVLJpMJuRfLenB6yscff4y1liRNmIwndHtdfvjDH3F4dMw6z+l0OmR5xvHxMWdnZ5RF&#10;Kf17x8dcXV1xd3cn18EZ5os5BwcHwmAZDVkuV9zcir/gF198wdOnT3n06BGz2YzFYsGbN28IgoDp&#10;dIrWmk8//ZSjIwnGmp6+bZbx4t13WS/XfP7552iteOedd1htMuI4Yr1eY42h2+226+R8PqfT6bJa&#10;rfjoJx9JRb7MuL29wQGdNAXfqz4YDBmPR5yfnxNGMdPDKTjEtxNIUqGlrdfr1hvP1IbLiwv6/T7i&#10;I6dZrxeY2oj4je+RVlpzfHzEZrNmu916Jo7s0bUpxQtVC/rZCJI1/zUIjiSFem9e+L21QeybRM5W&#10;7ZqqlW7VIsEXXPy73kf6dYvMRFG0E9Zy0vON23keSh1M+bVshyztWAj7KOFu32+mt6gj67aopHXl&#10;57Dzie0OhWzWoIalhC9UN3tNSCgCJOyQqyiUpCHQgZjLh1F7PlEcoeNYGEhB5K/BTrBH2EIVOEdV&#10;l34tzQm0JgjWHlHZIaLWCsppjaGqStabjYjTKE3u+8KUgqoqqWtB251P7CzO2/7olrZsrIi8iCpq&#10;3YpwCZOi2Y9pE34qMM6IWu4enX+3Deyjtru1u1m3GxSYvedI7BXsxkeTPfr1HiVodLNa+94inMKL&#10;2zSrukJ5doryliUyfvb2PoUHIL6BHLSD3CPYWoPvi1emYb74RFT5JNIjn0EYkiQxaVfErIwWsTfj&#10;aauhsTuFWKUIvMq2anvkhckRdTr0el1UnHB7c8MXX3zBq9evMYFmenjItNsh7XRatfLSCvo99IyU&#10;P/3TP0VpzZOH7/H69WvuboXdt1qtpG/TyliptpUXbYql97jb+HruvApd00/ppIc1iRPSXo80FdV5&#10;ax3bLBNAyDVUcEecJFhrWa1XBHYpOcPdHev1mlhBWUYs58I82W5iHtvHhBthgq3rJctoSScV/8Sz&#10;szPW6zXHDx6wWq24urrk7vYOp2uSNOVgetDS/I0xdJIu682Gr1++xFlLvhVWT1HmvkCWEUURVa8S&#10;BswyI4ojTKk9Oi0WG1EcU1XSAhXHsSis+3hguXTUJmezWYMXgSyKqi0qGr/eWWspi0LAGWt5/988&#10;cL/487t/7cHiry0p/B//6X/jZrMZo16PN1XJ1199wXazAt9Eenl2xTbbcpPdkSQp29WMSAc8OX2I&#10;MZbXm4XI1xYFVV3TD0I6nQ5xt0vUT9FbRRLFYuC8WtPrDnBGxCbELLWh9ckC5Pb/M47gfqv6L329&#10;jxTuYsIdHtFSL+vIT0ILCHRtrSGIvB9RHaGtwgUOV1tMg1g1S9F+LOpogAxfcQXlnJhy48SMHNkE&#10;dKKorZgNo7UX3YDlQnoaZfEV78A4DIgNhFr0UYP2IL4i6kS9tUkUtVa+DwtoqBhOQvgwEHSrjNYi&#10;6BKAChwBUFYVm20p6nhvRDhjtriSHsfAMp0eYHRF4Qq+/uozrCmo1l8xn12QqhWb7ZbrmzOSNPHJ&#10;Y01n1CMIAgb9HmGgKcvKezgqqrJEtya7soloHXg7BW91YGqv7lZ5q4KKuqqInWWzWnF9dcnlxQXR&#10;SDMej0nikNGwz2K2RmFZr5cslzOOOz2UctRGfM8shtqUlHVBZENBW3GiTlcU3N69FVEOY5iMxyRh&#10;yGg4pN8doAmE1jDoS0KfxK25ddNT0lTZf0W5YjdO1f1v3f437BJ6/Hs1higSoLVF893mCy3q1siD&#10;y9j3QYfSCGqoEUSuqezukMJdXXXvwN+cY+1+upfI0/R90hYloClO7F7YtChaZxDv19IHNlnbu7LZ&#10;bMnzNWVVYKlo6rgNHVuh7qkh0v5ujyLUnvevSlwdxtwXwmiSwoYW9aupcz7BVRK0SYN9AGEEYUQS&#10;J3T7RxwdHRFHEaauWS62rFdL3rx6SRRonJFkLtsuubm5IYoT8jwn7fQYjYaA48V7L1gtJahXTlgB&#10;tq6Yz2aslmvKsmI4HpFlOdvtGucgz7fUVSU2K55ZUZYlURRTllLl/If/1j/is8+/xDrFer1hemCY&#10;HB7z+PFjzs8v0Fqz2Qjd5u3bt6zWK44nA8ajIednb8i2Gzq9PihFluW8eO89KZ5Yx3hywPX1DdYa&#10;BsMh223GarXm4u0ZgdYs5jOquqbb65F2Onz15ZdY57h4+5aqrtmsVrz8+ms6nQ6XlxdUZc12s+Vg&#10;esiTJ48ZjidC0wE26w21jVE6wCnF5dU1v/uDH/Djjz6StT2MiMOEqq7J8wxjpedms90ynU7Js4wk&#10;TcjynMurKwAeP3nMI/2YDz/8kNyLoaWdDpvtlvl8znq7AQfHx8f89Yd/w3Q4YbVc8uz5O2w3W7qd&#10;LpODCZtNxna7oawqLi4u6Ha7ZNmWIhfEbjGficBMXlDXYl2jdYCpHSCU/iCI6HR7bDdbilySlaTT&#10;EWVgJUlMmib0ej0Opof85Cc/QeuAzWbTCpdMp1PSJCUMxepntVqJT6NHLBtVzx3Vb7cA7SdqzYRu&#10;gnLxCVQ7VNCJaFSzGCmn29cKou7RQOPF4+qa2vpVTCbdvXnp2sKVBLf4YMp6L7mGwqZp5q/z64P3&#10;DvUB/B5B3h9L/iqsJAmN+TsBYaCJI0utZM/UzrRrg1M1BoNzRrq0fTyinQNjsFWFdU4Eezz9t1FK&#10;D4OAwAvKVUGEDkKCKCFJu4SpiP+EYSxn6MQmxxiHEetGlBLWhNLKMx/MzqpB7W6Z89dHhLktVZXL&#10;+WrdqmBbTzcFHxuowNfS/YpvKxyasCl+BUpEdqwwJq1ROM+ukiS6Ed1xbYyxT/lUjeiX22tj2Rtf&#10;gQ58oNzsFZJQNcWHoHm9cdKDpxRhq7it0C5HW/FtlcKEJGfO78OiKrMbuw3K7JR8rU282x6aEmcT&#10;Izbxktoledoh99ejpXUQyasCKdYYL/DjdCrXJegShX3CeIiOYiplKE1JGTlql1Dkd9RJTSM73CCt&#10;Xr9G1FtDg040Jg0oVM3r2TVfXJwz36zQUUpaGQbOotOYXqjI8hxXZsSR4Wja5xc//5DZJud73/se&#10;v/f9f8jrV2+Ioh4QU9SOrDTEWvxy89IQx3I/K+ByNsMaw808Z1OW1NpRK8RjPImIg4hhf8D41NHp&#10;OVywRGvHNi9RRYZR8nnCzoaoE2BqxapeEZgRJSWlHWN1ilM9ajSr/C1vzuZcL15RqYhksBVV4FCK&#10;XyMss/WMlzefs7Z3vLm55fOzH/H61a2nu484ODqiNzjB6Us6A7G/21RralVTGdG4KHVFHInKP6bG&#10;lqJ+HhkYxl0OkgFLleIqA2iUdfR1jIotW1NRqpJQKZI0YDScoIOQX3z6kl4vYrWYo3Uo4zQKcLVD&#10;2YCAiDSNSaMey2qLM5K9aAXv/d2+++wv1/9aE8NfS1L4P/xP/52zxZY8yxmNRpyenHDnrSQWufRo&#10;FNuS7WbLJpdes14cC+0RodMkacJ2lpFnwhVe+2DfJQFlWfFwdECgNW8v3nJ3N6PbG4iJeJqKt51t&#10;FMmajt6d75p1FtVEhXtB6Td+4L+TPiEJjv0C1UhtI0mVMRal3f6LRA7ar2NKizBJUzUMg7Bthm8O&#10;19QJ99+mbbz2VeA0TbEIahggSVFRFJi6pqqkj61YLOj1+8I7j+NWySmvOm2vSZqmJEkqaptRhFbi&#10;B9fQZez9SwD4TVoLZTOKIzoHxyxXKzaF+CWKyXFIUYm07i8+/RStNVmWsdls2ASW8XjMaiE9l2er&#10;M+q6pqNvvEfSxqufCY0zihxFUdDppBwcTDk+fkzfe2dVZdUmB0HgFcaUCDhEUUwciwmM9LdUrbqb&#10;oK0FVVWRui3rzbqthLbXKtJUXuY6DAMWszXX1zcUpePu7o7+aMzJyQmJ79VoKDhNIGRqQ57nlKUY&#10;CYdhyPHxMcmjR6xWK+bzmaAGkwlhGPnqT0nk5c8VskmLmbQfGarttPNjmP+7TPFv/dgFbm2xc/e4&#10;t7n90ivlz73EqX3ZN774Vxz//+FpLTq39wrVbsBihyL9mOIfZmzVImPyt9qJxfhEW9B3eYvQ6nsf&#10;ukmGNY0v1z6Z+5vn3gTD93/fItJtvr6fpvv3c6CtD/yMbPTOCrWorEuy4pYsy7n56RWvXr7CmC3O&#10;OXrxgB//+MeU2ZrNZoNS1vuMWhGxMle8fvOa6fSQg+mUq8sLvve93yZNIn7xi19greX3fv/3uLq4&#10;4OLiLTrSbDbS59PvD1iv5qLkWTs2mw3dTkd6H4KIJIl5+PAJcRzT6XSxxvDBixcEQcDh4SFaaw4O&#10;phRFwWazwTl4//1vc3Nzw9nLL8nynCAMmR4eslxvODk54fDRE+aLOYeHR0RR5NFLEUF48PAhVxdv&#10;ubq+ZjW/YzAcEgY9rq+vcc7x6S8+RccJT58+5eb6mg+ePePnn/yMw6MjsFaUD7X06kVxQhRJf0sQ&#10;BgyHQx4+fMiHP/kUEEXPXq/HP//n/xxjavqDHnW9agV/DiZjksSId2oQtBXyIAhaIZY4jhkOh3z5&#10;xZc8f/6cq6vL9nez+Zx+v4dzMJ/PmUzGLOYLAo9ardbSEnD36hXPnz3n+bvvynWoDc+fP2e1WnF4&#10;KCyF4XCINU945513uL48p6wqqrKSinkUCSKgmqBdMZ6MOT455uzNGUVekCQx4/EYay2zuxtub2/Z&#10;ZrmosXr7mao2vg+04FtPv9VaPmTbLcPhkGy75fj4iOFALIGyfCNzQjufhBnvHxq060qLBrJLEqV/&#10;S4tICNBUoJpCpNp7jkMCaunNcRhlmgrW3lrRfOHY/2Gj2qi195BRDd31fvGnXevaJU81f9p/JS/Y&#10;LRqtIIpzvhjp124l+4nWCmcD30vnX+uLsI01krEGV8tx67pGedXLMtsKSpvsEmSttR/H4o0r6qGp&#10;PxfZe5RWKKMJw11BTdRjU1BQlU4Ko14pFR8nOa/I2nyu3b+7QmVRlB6d+r9Ye7Mn2bLsrPO39z6T&#10;j+Ee051zrlJVSSohFah4bl0prAAAIABJREFUwQATPNJNtxndD7TBn0bLrNXQ1mZgNIjGwDDghUFI&#10;1KBUVuV45xtxY/AIn8+wh35Y+xz3uFVYA5Kn5b0ZnhHhZ9p7rfWtb32f7j6r/T4f7UPan7XWRksj&#10;GT0Q+qOoRBOBAa13CvDKxeOMiql0/pXt7hm/rwULjMEi+df+DKHgC0pGe5wUxS3Iqo2OeQ53Yle7&#10;9+8HhBYUJY75qAjmQUudbStUIngb3omboTvyO8/o/vPUgibxO/f+t/jnxtzCOkfjG+rYqW3Xt3gj&#10;F3LNndCatZd80zndfYbWor+xWIjXcpZl2A5cjR1KY4RZs151LLf1as1iuSbPMu6d3qMoemRZFlkG&#10;U4pej56R2TeXuKh2LOfz+vVr8fHbOLbltuuSC7ss5/DwkMGgz3AoHU+VpOJ3W8rzpFNDWW6xqiTN&#10;MryrgUAWxCtyFPcfE3IUQhffbLdstpcCvnvJw4oDGI/HDAYDrq+uOT87Yz6fc3l9I/tJk4tmRa9P&#10;0zS8evVK9q9UurXeW3q9gqauO2/F7XaLKWT9TbNWZLKOe77MUa63pYA5ZU1ZVehU1lEW80atAvfv&#10;35eYuJgzOTyOvuIbcQtIojZCY8nzojuH25nkz1mWEYLHuoYPf5CHp3/0Zyc+82deFP7e//P3gjGa&#10;+arG5BOWlaMKPb7zq98myzJeXZwxGk5RTuYo6qdLbl695VY5xuMRb77+TDaeLOXwaMLVuQgFNJXn&#10;9npJfmU4+uCIo36Pk/GArFTc3NzgNo7BtE86GjE9nKIzT+XWmESSw6ZshTtE0azeE6jYvXbdiW4w&#10;vf2Xljbm8XgIKXUDhoVwhG1N3VS4WjyGrG2DmcwQWr8FXaN0jnUejRTASgsNTsdZqJZio7VIBjur&#10;MKpgNEiFnlpvwSsKFMOsx+36AhM8y+sblucX1CFgq5JRNqaf90mygl7/ALu4lZm+YcG4SChMgrYe&#10;nNBQXYjdKSOD3l6rKPYW5wgJ3XB1CIHFzFOWhroCpQvqTUlZlrigWNU1VzcLlFKs05LR+4ccpDVZ&#10;XpObkuFAUWzeUN5cY/UYXMars0NevXzJe+9/jzwbUegrVF5xkGYcD/rkboNfWdZBQAKr1rtgqWTY&#10;N41+PuL7l0oHycnclm1sLBpcJxbQGw75te//JsvVirWV4d7KbvBekaYG8AwGGY8f3yPPx1xevEWj&#10;qMuKfl+kk3t5RnAWW4vEt9cp/byHnpySJ30ur86YTk+p7ZqL2RWXV2csvlhydHKfDz/8kA/e+5DB&#10;YECR9uj3B5gUtPERQJUnI9DSH5GkRgsq3BaN7euX7Qrqzpt7X7i2wyr3sx0lDS0qzr7ktwdbY1JD&#10;phXGO4LSeK/wXiO2EAkEHWmdO0CjLZDaoqg9Hu/lXKBdY/H4YoBXKqp5EuL9bZOCqIQaElCeoNL4&#10;nCYYFchMj5BrDFCWJWWzwjW+C7KtkqjfQ19C2B2vop1noVuLMi8l5yDgtkLpmBC2CHJ7+O3li9fV&#10;R1po+6y2NOwsIPR2ldK4msyccHh0wKefvRJq8iTne9/9gDfPbzk4OODm9oLVaoVOc0weqEONzjSq&#10;aWi853L2lvF4jH17zmq1JFjL2zev0QT+zt/+2/zBf/gPfPLJJ1yfXxGsohgOGQ0OWboLEmMo0lz2&#10;AatJlcc2pcjV6wV1Df/r//Y/cHb2kiQfMZpOCY0jzwtSAqvZjGLQp1wtGPVPBBQpa6zS+DTjg299&#10;B+UrZrMZi/mMNy+fsrGSFGZZSq/XI2jD7XKNC4rzy1tWWwtJj/HhqdBKtwsO8gLb1Dx69ADvA8eT&#10;MSmOb776OdV2ycGwx+u3Z3gnYFlZbsiLHrPZjMFogrWBqnY4r1jXNcvFkqPjYx49eEjtQ0wuDFW9&#10;QAXP5OBI+CRBk2qxqglW4sbs+pai6LFZy2zJRx98zB/9px8Rwg0ADx88YbPZMD3QbDYbBoMBiVlz&#10;dTmDoLi6vkYrxbbc8OjxAy6urri5nXGyPqVqtvQGBSjPk/cek2UZdVXxxRef09QNy/WSohjy+INv&#10;8ZMf/YjVes3hIKMwQxQ1ym85GPXQSrNeCgLfL1LqumK+WjAaDnFOZoDSxLDxnkRpPnjvfS4vrxjm&#10;OR8+eY/lcsn3vvddLi4uSI8POTs7470nj3j16hX5YExpF5hUS2ETwHobu99RMU+zZ28UYvLs8FiM&#10;VyRB72YHo71SsAL4iHqh7rpnaZZQNzWNcqDFQsUYYcFIURCtIbwUjM5WYp5uUtJUOjzOSUcwAHiJ&#10;GXhFolNckOLeW0eCIdEJoQkdgyO4QKITUQFXuiuAgo+2FE0FRMESJUreaZJDMNimwtvYBTQpWgeM&#10;c/T0jj7eKIV14jcniqGi/kuVEGyDtzm2rnEOjM7J9IAiKrO3+4qz4pnYAmPGGAF+TRLVSBMa1bBq&#10;xIezM1gnyF7a7tLaEKKtk9DXbEdpVNpHQZIIIHv5W9QlNakyKK/EC9crEhMLvaCoQkXjpVtvMhF8&#10;aenHdaUht+C9CKiYCKIrsN6TmwQVAlnQJG43zd7NlHqNazvHAZSLVhgtiBhHibwPOOvw5OK7a6QD&#10;3dS1iGqp6N0ai0KlxZNa6RgXRIEGF4sT0VWLcaINr2rXwZRrhwjxKEU0PpT5RhQqRDsOEEstLCpo&#10;MneLKbcoFngtc6qqqcm8JwOUG6IVkMoMb/ACeuvoMx2CABPWZ+R6QFVaXr66QvUnouaJZVuWZHZN&#10;0iyx4ZJgl6zTK5x2LNaOW33BYPSEs7czzl++4P0HD/hD9y85OC7ZjC+x+ZxeekDj1yTBkJKQ9YfY&#10;2rJJhEnm+g63abCbhqouOUz6nBTHPL5/H2cdrg4kvQk2cTidEIpbSutIzRbTDzRW8lmhU+cEDf3h&#10;gCbM6R8k0PQ4Ozuj6B0yGJ0wn5+zKi9J14p+r2Ccv0fuR+RJnywpqJ1Fp4ZNPZI4nKdYpambLTe3&#10;JU21ZpCnBFtTl1sGRR/XOPoUrMoVmc0YDobYxJBoQ2VKyStnN5jpIcGDR6ycqqrCF5qF25AmAkxl&#10;PTCp5nj0Mb/ynb/I5fU3fPs736M/tKzLcxbrGqMdq1VNPjK4jeH2ds6To/t88ug9bp4948npMQuV&#10;sljMsSUMegd8/Jvr8PWP1n8mheGfaVH4f/yTvxdaBC7Lc8JqxdmbM2RwNiPLc05OTlAKTHARiRYf&#10;mabacvbmjLSfc//+fXqDvihQlpbtZoNygpQVaUG/348UAt39dxJVIsuq4vbmhv54EtXUhh0/vFXd&#10;clrjYhbXyi2HvT92BSF0A+cth75VJ/OyaekoWx2airqu8XUpnTMaQUSD7WYH2oHrO68OoAp7X0sy&#10;2SKWWmuSlqZmEJGSGMSm0wko2EbFM6NFAS5rzU6tzAbkWUae55hYNOURadRK3TkUQqQO6l/sAsnM&#10;hMyOlGrXmWkLxTzLcOiIYsi1nkwmFEXB8f0hRV5gsobZbEaWZ4xGIw4nj1mvVzz75oz1es3l5SXX&#10;19dUdi4/d+8IBTjnQTW4KGkdknJH3VNCNzFxxtJo0/k6tvdMukpt4hC6bleSyPxipmPnj0g91kIn&#10;3ZiKLMs4PDzkwYP76KSHUoqm3p2/fL7tEEuttCjkWsd0OiVJEtZXt8xmM66ur8nSVKh8x8d470Wh&#10;S2c4Z2kQWqEgk1IU7hDx3T3Z3TZ15ybtunX7SKt652fi97Zo+t3fQgh0irotktwJA+x16/Zfuxk9&#10;mVkNbTG0e7LZn/t851DuPH9dZ3RvSexomQp07PohNKQWCRfkVGaimmYTO367edj967CP+CulOh63&#10;ikVeoiN9KB6wb4vwQPe57Zm0Re+dTkPYK3bVL16x1r+vSSRZg8DN7AZjxA8qsKWKTIBf/dVfpW4+&#10;YL1ec3BwwHA0pH8w4Mc/+jEXF28Zj8acvX5FURQ8f/oU21hSo3nx4gUqeP7Vv/pXzG9umUwm9Ad9&#10;3v/gfZabNffunWJ0HTvyfeqmpq5F1beq1xEBhU++9Yjf+Z3f4Xd/93fJsoz79+/z7W9/i2fPn1PX&#10;NZ999hlFv4fWhi8+/5yDyYRf/d6vMJ1M+aM/+HccHh0y7udcXV3RNJbpdMLHH3/C8+fPGQwGsSu3&#10;RGvNwXjC1fU1lxcXPHr0kOXNAq0Vg8yQF0WnmLhYLBgMBjx//lSEWxZLyrICgiDERR+tW4VlSfyW&#10;y+Wdrv7R8RFpmvD8+Qtms2tGoxFFLghsU9cURY80z+j1eiTKR9U7oe8+fHif2eyazWaLMQf86Ec/&#10;4tGjhzx9+oztdsO9e/c4Pz8jhEC/P4hFquwlzolVkHeOzWbD8+cvaGzDZiuKd71+n/Pzt2Rpytu3&#10;51xfX9POugHc3txQ9C3D4YgkTUm90EjlPC3r1ZrZfMHx8QmDNKeuapbzpfh4JYbhcNiJhlxeXuGc&#10;JU1zzs/PMCbh4vKS9Vq8FQeDAXVTUxQ51lq++53vApCmcQY7+sVppTubCdhTgtxb3O+qfbbCI7uO&#10;hsZr6dInLQOk/R7VznRFRku8h62XJkFTBykgQHz7WrBG692xeSSmZ4nMhunQjhy0JuGGPC/2Ooi7&#10;49ZaRQEbT3B6Bxh7j22kyDaJXNe2E9eKlyRJEmfvFLutYtfZbCm17Z4Tgsd76Sy257nvSSfex0lX&#10;VOk0Rfd61E3DdruNe2H0NoxzXSYWh3WdYWspHozROO8Jrt0bVVcEtZf5zsx59/XexhZ2E9ldHFBx&#10;wCAEbCxUlFadKmQ73iNdXNV50uWuQQFlJUybEPOtNm6096NlkoQ2JuwO75ejoyEQ5cO6Z0kb3cX6&#10;0MUIfikTJxBQHZtq90zT4h2qgz3jNeuuSNscv3Md22t0dyZW7anUujg6JRYoNvowq/gcGJXETma7&#10;JoSNFhvQqCQKlGQZ1jmur6+Zz+cy96sUttmBBx2dVymqqmK1WvL2bE2/38MtA0kic+fb7ZbFYk6a&#10;JsxmM3q9HtOBFP0B8bXUShTAS70lSRVJ2O3Bsk7p2Fk22tAFRFwsj3nj1fUVk2lCry81QFPXaKXp&#10;D/pkeijrIM9E7dc6er0etJ14BVlki2lt0FrR7/dIEiMWdUlCVUFRiA9ook1nM+Wco2mi5YwTRlky&#10;kHU7r6WD1+8NSRLDspZmj4nMjMaLOndqU/EMjUlV2znPskyukxbbmYcPH3F8fILzNzLzv3lDFrVQ&#10;bGMpioKqrmQWmsDV1RWTyYRBf8D9+/dZX93uKewLIPOd356En//Bn97g/s+sKPw//9nfC12iYz0o&#10;R1mtefnqOY8ePZKCxBhGo7EYWGpNua15+vVTZte3HAwOSA4SpscTxuMx8/WCFE2/KNBArqRNm6cF&#10;KtOQaGrvKG3Nqtxgm4qyqXBJQpKnWNeIt6HaxOJNAmor8ep/YefY32iAfZ++rpshxVrrhRS8eLp4&#10;7wlNKUVhsyX4QBbpNAaZMbSNCJooiKhTm1TGeac7dIb2D7qBdqVEiTRJFSFk0DicrdG9lINsyqGv&#10;mK/n1CsxxM2HkAbPfLuSpD41TPopwyLjcDph0O+TpTLLxt7ndZ/dbrQxaLeD1M5abIBGRapebamb&#10;mrKWJNx5RVM2DHtDttsSWzlKV7NZVvSzIY8fPOD+yQM2z27RiYckUNmSN+eXnF/M2JSOLEvxbDg5&#10;KTA6R+tcaA5e4V0dCzHL3Z17N8ytlMZsN937chrhnX+Js4dtUSQFWDtvFqxn0BsQGg0u0MsLjg+P&#10;2NaCyC7X1+S9XTGYJgVpk0lnL8jsYWIcRQZXV+dcvn2FazbgSkwmyPb19SUvXjwDPEeTE7IsxQYN&#10;WJRMZ3SUnh395N0Sbu99tVf43eGr3P0eiN8X9t5r1fVCVOoLUuD5LiiHaNzeyrxHhLkzGt4lOLCb&#10;A3y3du3eVztyZruBdrLf7d/v/Iz85phR6RYD9h3lWiTEPT6IKp+cR/t36JLJVmCpDcih62KE7klg&#10;7/ja423PSxKPd2aSwz6+s7v2baBS7e+lBSPkM0KiIn0mY357S5JmDIZDvNckacb9+5rNtmQ+n5Gk&#10;KQfTKZ999hmjgxGb9ZZyWzEcBLKs4NHDx3zn27/CYrEA55jdzLi+vERpQ5pnfPaznzGdTmmcY71e&#10;s9mKkNJmu+Xe0ZHQ0xvPZrMl4EnTnBAq/ubf/B85PT3h889/DgTquuLzL75kOBxyc3NLmmWs11uh&#10;vaQpJycn/PCHf5F/9vu/z7asePv2gmrY4+3bCw4PD3n+4jk2PcBaK5SmzQavJLmoG8twMESdyr43&#10;HI345punPL5/hPOB9XoTaUYVr1694mB8wPPnLxiPD1gs5jExN1RVyTB6HY7HY/r9PqPRiCzLO2U5&#10;2zRsN1ustZycnESKXBXp5w7rLMtlJcmHt2IaP+jHZDvFOcd6veLw8JDNZsNPfvITrLUcH5+wWq1i&#10;MlV1yXmWpZGuO6CuStI0I80ylNI8efIezjqq2lJXDWmScXZ+ITRo5/HOUpYV6/WK4+Njylpmx7Ms&#10;xXvxirXOYW3NcrnAZAVNU0eK6AatNOODMcFZqkoEd5RSPHjwINJVPWmaUlUNvUJH/0vLxeUFzlo2&#10;pViRfPHF5ywXCz7q35MOVYhgiRZRlLa7TnARw9krBNsY4/d0jVVbtEkqYn0UxDGS1AZrqeq6m3FP&#10;4swrJloKaEOSZigC3rf+uoCPQlSx42NMtEwIHucgifOGCYo8y9G5KLBaJ9dhdx7tclYoZUhMAgaa&#10;IB1FdApKU8YkG5WSpIYQoAlBhD/QaKM60FkpCEbjtcYrjQeRkxMEK+pWyt7qrd3zPlWgpPtUN7Ww&#10;YkKI3UnZL5Q2URVd9pk0zTq6szEGoxOaylLaKt4LCfXtfeoKJtVa6KhO0E18I+OYQyvghtBOFTLK&#10;IYVqEnMWi7M+itbEwtvEXVUL+OycKLl2rBT2vCYVnY1Ne2z7uViItmCoKIrW7u//pTgY9/kW8FZE&#10;DYUQ7Si0FsX7ztah/THZ3L0YVew+651f3zFHuBtfdoBG+/0B2s6heicWxT+D91jvCc0OlO0AEK0A&#10;KZrlPmuJ38oTlGS2KkkIRpQuV9sVz54/5e3lOVW1RSuNcylNY2jqBO8ygs3ZbmB2ueF6NseWhvHx&#10;lOnBB2RpwZ989ilVWeJdSfCVsMKcY+V7HB0dErzBBEWoHFkwjNN+XNeWlZ6z1h6nHaEOrBcbzi+/&#10;kFnn/iOm4xGF/YTcFITFN7z+2ZrtyZIHD44YDj3YhFHviPvFQ/rmO1hrue09Q6ktpVWgEtCavCjI&#10;qgyPw2SBNFeYzGIyy+3ijIvr55isIfcBdEFd1x0rCDzW1tRVibMGQsNkMmYw7LFaLVE6CLBkAiZV&#10;hMriHKRKoVVAoSMYk6GQLqLGd+sw2BRPQj7IefjgEZ988mvk+QFajclSUGFNXYkHrE7l+TfG0xsN&#10;0Uaz2TZcXc9ZLT0X5yu2y5LV9UYEpRJFpguM0nz3zw/Cz/7wT9cx/DMpCv/+7/9uCEgV7m3oEIj1&#10;esVytYqebREtyFLxy2saRiOZAxwOh2RpLNqMZrFYsNysWC5XzG/nNE3DIO1JR2BgIjViV9kvl0tu&#10;yy2j1ZBRnFFpkbl2thCIKJxsNo1rDVLbIlD+aAOXD61ilu9QThGR2SXJYuEgHG9XbanrimAFrQ5G&#10;kaQJaDq6omycplMd7GSaOz/CvdYI7AJTPMq2SNAajNKU3tPYJiILPabTKUuvuq5kmkriIp5HqRSr&#10;mcyVFEZmOPeaIb/wuqP6pSNlRuC7OwWz3Ou1+C95EagYDCQRu10sGAwHLJdinpwWjo8++oj7Hx1y&#10;fn7OixcveP36NZdXl9Q1LBZzptNDMSHd293bICAFWILXkXbU3sMYvJ2T4kZEJdTe5n53nTROgppV&#10;FmeFApQkEX2OyG6SJPQKUeizVjyfgpbjWC2X5FkOQcdg29yZbXRWBATqpuTm5oamEXWq5eoWpTRF&#10;nNmaza5FQMnkDIdDXGuZQCoBS5l3gofeSa/HQrgtYDokci+g3f26bWOpvcsRMzq1d79D6Ghd3u+h&#10;/vufsf+g7n3lhT9B2iVVv+ThulNt/ZLnLv65/5Ptc3qnQOw69w7nauq6YrvddFLPzsVhnfaHwg5k&#10;efflIzrfMh26w4yf0VavHaLbClPcua7dwpVEar84vHPNwdaWIs+xKsT53yh04AOXl5fMFxf0+30u&#10;LhZ8/MknXF5dcnFxyU//+Kc8fvwYFyxvom+h1prBoM96s+bLLz6naRoeP3jAz372Mwb9Hh988AFv&#10;g2e9WnH//n2ePXvG8fEJl1eXFA8fcvH2LfP5QgqWvvjPuaCxzpJk8Jf+0l9ivdmwWCzQasj5+Tkf&#10;f2vKbCbzfqenp1zPZjx8+JDr2TV1XfPpp5/y6PFj1stbPv30U7710Xt88q1v8cXPP+P05DTOlAwI&#10;StgMq7JhMplSN46PP/6Yf//v/x3r9ZrHD07o9/tCfS8KHj58SF3LvT45OeXly+dMphMW81tRNE4S&#10;oU1WG4qih3M+qsRtOD29x+npKZPJAX/408+YTCaMo2diS7+z1lJVtawB50lTI13Ucs18Puf6UpLp&#10;yWSM957vfve7vHnzhsFgwMcff8zFxaV4tEUD7bIsqaoyxiBFnuccHBxw8bbEe4lf+0lhud0KKl9u&#10;heLpPXVTowJMJgcEL7M7dSOdBCnkKppaBL6CtwIK9pz4kDmZ72r9CrNEEHud5dzezrE2SvinmXjH&#10;bkuqquKzzz7j8PCQ+/fvcXF5Sa/XY7Ve88WXXwIwGHwUxT4Efmkf7VbZsVsP4Z1EHlln7ZpGtUyY&#10;qOJtkziTKPtvE2M8ceYxy9KI+otlUPu7jJYZcO9M51PWdoHa4kL5ff9B1cXjPM8xPZm911Xd7a3v&#10;vtrjFaBU4nuSZ2Q2wwaPqRuZuU9FBKasKmwlHQXdahwQZ9u06ew82vjV0jkBoTAG38Xy9n25xiL6&#10;IvEugqiJXFujDUWed8BWEjvIXUEBpFmGqQQQtftqn8QEts1t2njf7nsxhzPGoKKqufe+y+3yLCfP&#10;RPXdaJk9bFTrn2lEkj9+jo2FraubODcnooJ1XdNEj0Ydr0+bv7VdVrgL8rZf32ni7bf7QqsvsZdP&#10;tXEj2r3t2CQhxpm7M+eyxUts7MSMOiCwfW/3mTv2ku66cHJd2ziTxI6s7opuABdnZ3dFp+Q8Jhat&#10;+3Oc8kHtNYjjEbGAjuSTuAetOH97znolDYKgAkolAibF9VNWJbPra66urlitVoz6pzx48IDvf/IX&#10;+PGPf8znP/95V7gnSUKa5zSNZbNZMz2cynUJofM07ff7QseO/uGqrKKAoVinLRdenqfMSgfPJPT6&#10;PfqDAXXT8PzZc5RSnJ5Kp1IPFEVe0EvFoqfQAmqFJubQTrpr+TannRVWSlNVFZeXl5xdv+Cbb75G&#10;Ab1+n6qWddzm3g6wVphk2mgmBwc8fPiQ7WaD94HJdEJVVlxfzTt2orWWYHbrxllH1pcuZfByz7yR&#10;z6kqAQen0xN+88/9OR5E9dPVStSA7927x/HxMW+vz1BG0+8V0uX3MjqQhqSLBW8v3rKynuViAUYL&#10;4zLTXa7//vcIzz/7pZ2D/6rXn7oo/L1/+r8H5x068ShjCLaisRvOz19xdv6Cqlpzdv6K5fK7TA8P&#10;EVNuTZYmGF1yPD1l1Bvjm5LLi0syo+mP+uAci8USW0mRZTKN9ZZlteL85oIkPoRlaCA3YLUoHOGo&#10;XcPt4hYbHL1CzH4Tk0gBUzd4G9AmiXFrLwXdW/i+LXy874LajjrqCVjh47tGVI6aLXVTga1lM1YG&#10;E8TXDa1RJsVoJcOxxpBoHZMQjwuiFNq+QosKthtYh0yJ+hmI72FTb3h68ZKb2Q1ZlrF1W3RTcZCn&#10;ZGlCL03YjHv0VB/Vz+mPRxRpgsKTJpE6GmKQC3uJMLp7v9XTaP+vjFRpUgzeOzKd4rRFOUW1LnHB&#10;0M8H3L/3hDzPefbiRQwijrevL5jfzGg2gb/y538Db6a8ePUNz189o3aaYlAQfEbeO0InNUENsdbg&#10;nMxhuOBQ1LQec+3V2h13u+nuBQSl9r5j92qDTXu/NZpEJZi0jx94eqagaSyTvgR5ozSZScTgPgSs&#10;XVPVKWkZrQV01gUdow1pathsNjhXkSWOw4Mevlnj6zU6SbC2x8HBkOl0TK9IqOsNq1WDUSmEgNFi&#10;G6JjkQl05r5aK7RKYrF3t/O12xBbxHRXSOoOnYTghR6qlYlKguLhpDQYI89FiwCLya8joHAhYL3H&#10;6BaZDSgV4uxFHNDvCrqdxPovvILQRNuAxh3nspaa5Tvktb1pUpsFAhYfPI0TTn/drKmqim25oqxL&#10;NuUqor6yloImospCG4r8caAVSnC7ofsYqEO39tpz2aG5Aj7cfZ52+PPuuu+f753vjx2OVMu+kqU5&#10;Rd5juWlYrTa89/4HvHjxgrKu+Tf/9t+yXt+S5RnjgwPOzs8lQNQ1P/n6pxwdHxGCp8gL6qqkaWou&#10;0kuGozHj8ZAXr19xfvaGQb/PV0+/4Yc//CFffP45N7e3lOVKvM9Sg/MO5y3WNYQ4R/nXfuevcP/B&#10;PbZlSVmVrLdKOlVVTd00/PZv/5DRaMR//E//ifWmJMsKZrNb/uN//AOOj4/JspzFcslisYyFl2Nd&#10;rXkvL3j6zTeMDo54//33WD5/zdXlJetShvmLvMfJyQmzq3NGozE3NzOyLMeYlMVyxnq9YT5fsJhH&#10;y5s9UMhGK4WT0xO0yXn46CEvXp7hg+eLL79gcnDA8fGRiGWgSE1CVVci3NI0InSWiZWQUbrrHDnn&#10;MEkSrXESXr58GYWk7nF9fUWappTlFqXg6uqqS8Tb4y+KHmmacXZ2htFaik9lSdKM5XJNnhdYK9ed&#10;oEnTgsqVrFYbEqOZTKbkuRS6WZ7hgsckidy3psKvvCjUxo6I9w4fpHjprALSnF6vx/nVjIPJAeW2&#10;4uDggPVmy3K1pN8X25+DSUz0gF6vx+xGwKs8F7XbPM/j58g+04q6taJoXYdN7Wh3XYwNcmwyFx2i&#10;sFZLrQxxlt7KDJglnYFdAAAgAElEQVSzBC9dQqMTFGKWvnEBjxYVz+jJliQiouKbtsOlxUcwBJk1&#10;jJ2uJCq2yihHVBFPsph8B0yS7la00t3cmCh8yvrVRqiXQv1WJPlAuhO9QTeW4ZISpTcCsDUlvmlQ&#10;3qG1whqDMykhSWVGUcm+p0OcB0uNjLp4UVyVWe0gn5sofIDFasm2LBmNRgwGmtBAloiYhdB45dlu&#10;u2BiNK/IkoIszah81W25bWxQqNiZ3tEpUXT3FNij28Vj1pBnBUVRkKV5l7soJYI3kHR04FYZPEHo&#10;tWX0aW0NvqVoNh2ArVs15LYgV7842nKH0xGLNsKOrRJCkDEIFUVpYo7gnOsA/+BaKvNd8K7d8ONv&#10;3fvzLtSs2sDQZhuxkGuL8m7uE4f34JWcpzGtkk0sANuiMa4F3cWSyIQKRLXetoCNf0efzTaKWqUw&#10;iSHpFbBdUzc1SZaSxT0OlWC9wgeZ1WtKw3JhsXXGoHfCZHiP3/jV3+bXv/WbfPqTn1G7pax5X3Jy&#10;MmFrlqLV4C0heNIYMyWPVCQOhibHJYYiJGgfMF6yVx8Cw2Hs6tvAZrlm1M9JBgeMk/fphYfMr9+w&#10;6vcYeqGHeq1xt0CxJgNMVpDmhrxfk2QJ680cq2pIAibXWFVRrlbMVy9orOXy5rWMHEyj+muT0DQ1&#10;yquuaIdAkib0+32OjqZdTvP+B0/wzvDixXO2VQnKcXA8piw9WAdBhKS8syQmFb9rAkaneDTWNmS6&#10;z/uPPubDDz/gw8ffI9FjrK3YbHImkwnf/7XfoEgf8o9//x8IqGg2KKXxlBT9nJPegzg/XGKtow/0&#10;GUruWSeSv3gvTIsAf/VvPAz/+p+8+e8qDP9UReH/9U9/L5DEzpqq2W623Mwuub254e1ruQlplrKJ&#10;cyBpktBEis7tcs3V1RW3NzciWJCmPH7ymDSVTe3o3jFff/M163JDIHByfEIIgc16IzMWqxqTGEKc&#10;Fej3+/QjtWez3XSIU2LEyNiQdEkl7BZz2Id8/kuvNsCxSxL3aYjEBFaSZ1m0Sim0kaQgEMAkJImR&#10;AkMbdIBGKbyvo5ra7hjazbn7cHZc9Xan2243vL244NmzZ6yWSx49fiyCDUWDVorjI/HHSkqhPWUH&#10;I8bjEbmW2RCV0212+yfaNpLuvOPZ0YDiubdeTG3AaQs17yQh+/ijj9DGMLu95fLykoPDMVdXV8zn&#10;N/z0j/+Yh+Me3/nud3n0qOKP/uiPou+bqLb2ej3Kuu6utY42GV3Xht3x7F53y493O0rvnBaK6HOk&#10;BNFPdSIIZ7TccIV43g17I4xJqBpI0xqd5BJMlChDlWUZi0IXj0/43Shw1lJVa2azGVrHGYGmEal/&#10;3QfkfEFFCpfF0Ah1QCV3OgjdccfkSes01kuq84nqKJd7BaLW7ayBrBPd/nz8/cakJN7T1A11VdPU&#10;TUfVEsrVXZrnfvEJ7EASfzeJ2IEtu8ZBdyZ7N0pq1LtUm1YQYDe7sv+IRlR2DzGtKukQlmVJWW6o&#10;q4q6qrunQhQIJRnpAsBewtAi4u1z3c6atu975+I+wQ4cUruisL0PsEddahOJvfu3fw36/b50vOMM&#10;SLuGmsZiEsPTp087lLnf6xOoKYqCi4sL3nvvCU1Tc3p6yvHxEdttyfnZG05PTvj6K7ExmM1mzOcL&#10;CJ6joyPquub+vXtUdc2//tf/hqPDQ05OjlEMJVGy0nm8nc9FiMRLQft3/87fJc9ybudLsSVIhkyn&#10;U+7fu8ft7S0Xl5f8yWef4Xzg5maG0oqy3DKdjLm5ueHNy2fcv3+fs7Nz0jSJNg8Vb9++RSnNYDjg&#10;4uKSsix57733GB5M+fKLL/He8fU3XzPsZTjnmE4PmUwmfP6zTyU+HIkv7fHJMWdvzpgeTqijeilK&#10;OkeXl5fUjafIc2bzFVopPJrhYMB0eshXX33Far2iyAuKyAho6roToCibkq2tsdaBF7+pk+MjHj96&#10;xBdf/Jx79+6xXq948uQJVVUxn8+7ImE0ymmams1GaOyifFyjtcS3qhKj8iRJGPQHeCDPs5hIp4xG&#10;I6qqQgFHh0c0tQj1NE3Nvck9aufQSnU0Vh1R+izJKYpc5pjXa9bbWoq5OK/T1A0Xlxest1UEXTT+&#10;1pOYFJNlzGbXOOf48MOPogUBVFXFX/7Lf4VvvvmGJ08e88XnX5ClGS4Wa+2akHW7m9ns5rBU2OE9&#10;e6uhnfndrcPdGivLUjoT0TjdtGBOR/qJ83JGRzEVeV6dTUUJk928oe+OT66tSQzeOhrXKhK38Vri&#10;c5EX3V7U7UB7+ymIqmYI4h3XWCvP8mBAPhgSAuKhDNJ1dwrX7FhLClCJeLhJou1JYqfHRMp7q8zZ&#10;zS6HSB9MU7IsR6uC+WJOU0snpsiLiNHJMWY9KXJFs0F1YFc725WkicxdtntYBA3bPdXFme325whg&#10;sXSKsC3o4KNnsDGYZOdvKoriDoX4rhFBlRDYm3GUmNSohna2NElTTJJQ1Y3oHsTu5u5BiUWpUgQt&#10;fq87MKF9zuJevgco7rrVdN2xrjAEiIVYxwQJd/OivYxx750dWNl+Rltk7ntd7p7vd4FB+axWEG+/&#10;Q9v6X3ZxNAL3Hbir97ryMYbKZ+5iZpqK16HWMjeaZhmmrHbshPiPFPmGLM2YHBwwGo/ppweiSmwt&#10;g0Gf5UxArsViSdHroYeaJE3o6R4mMRgMrRqv9546doD3x0BacEFrLd7MaYq1gx11d2/vSOO+tt1u&#10;8cEzv73lst/HjW5lHjsR3YzVYsvN7Q0XFxfSqctSrLVst1uurq54c34pz7PeRrBEmBRNkwsY2moH&#10;xFeWpgwHQ1arNbe3tzx5/ITf/u2/wLOnr3j16iWDvozBTadTyu0Wu6lkVnklgKHcNzorF5DZyelg&#10;wPe//+vc/+Bed655nlPXNVmWcnp6j6aW3G+5WlG7DUpBL+1zcHCANiay8WoCgTxJ5fr3eyKi6Gt0&#10;rIN6RY/NZsNf/5/fD//yHz7/by4M/7uLwn/wj38viHy7j5v4htvbG2bXb1ksFvR6Kaenh9zM5GTK&#10;7RbnHGXtpO3ZeBKTMeiNRJjFw7c++oTb+RXPnj3l3nsPGGQFvTxnvVlT2VqGqlNNU1tuNkvxhsuE&#10;ktAEGCSarBCbhSRNSLNUvP2MibQxhU4jrSGa+bZBTbXS2K0/YIxiQbUdut1G09Jguj3nnURcAkyK&#10;STKSNIe48IRWEjtKrsTFzoWP6CBKYfZWULspKIXwllXr5+OjoMCCRluycUHSSzCJZtAvyLKU44MR&#10;b14vmG/meO1xPmNgRmRJQrK36Yl/kWwk+yxbH83eBTlrNybkWgQwQVBNH8TOopf0cD1HWUM/HTAZ&#10;iohKGnokoccwm3JyUHF9q7i5vOFPPv8TPvnOJwzGY4LSNFG6W/dyFktLYz2DfkGS9NG6AFXGYOTi&#10;Br7bhNsb2bI33u3wdK+9IKGIwjlakSUpu26hIGzOGUyeUKQ9Qe5Sg81yHIrUpCTa411DVYp/TWLE&#10;fNU7mSUttxvSVExV356dUfQSQT8ThbWONNU4V7NeLwBHkfXI0hQVNM7ZTqBA7Qec9jxRaJXe+Xr/&#10;b7mH0R9JKfYL9zYQGW1kRsQUGKNZzkvOzl5ydnYu3HgjliVGJ5Feayl6PUAoVwoX6W81VVWyLTdd&#10;oDLGEGudzg20BRuiYjUmFlDSNfCRykIs/pV04b2sPa0F5e+6hyhIxBi2ajZsyyXrzZzttqSu1zSN&#10;pZ0nbLt22rTUm13x2T0WXVdV30G0vezuOy8rBOXU3ncndmfHbS9/ULsCs3tzR0pru4jWemyIzyIN&#10;2iTiM6cTJtMpb99ecHAwRWlFX4/YbjYcTKZcXF6TGsN2XVHX0unp9Qa8ePGauragKvIsYTI9pHYW&#10;DxT9PovVmjRLeXt1GQuMhkFfUdcNB8MeJ6cnXJy/xTqLTuCTTz7hyfuPWW+WaK04mIwZ9I5leH8w&#10;IqCp6obXr8949OQJDx4+5qc//TGDwUAU5XXCYDhiNpuxXIlwweHRMevNlrfnZ0Lzv7zk6PiIe/fu&#10;cXl5yc18TVEUEALj0ZhXL54ynU4Zjsacn1/wa7/+fV48f844jh785//8h2R5wfX1NVobkiQVheEQ&#10;uL2dMxxNeHtxwXAsdFelE5brFdvZEgXkWS4iMN2cnSQuVVVhEkO/6JEmKXW1YbvdcHV9HQUABOEf&#10;j8dkWcoPfvAD3rx5zRdfiNVFK8SQprIvtIVgXdd3hF6clyQAlWBMRlZ4Bv0hX371FYlJsK5hvVoD&#10;TkSAEsNqvUZFOm2aSXGWtMBPKp2hNMvIi4K83z7XsiJNKqp4w+GQoih49OgxX3/9NSCJo1KKDz74&#10;gNdvXvPw4SOuowCPiPcU3M7nnN6/x2DQRyvdJbECgBja0QIVN+Kgdl2V3d5E57PVbQLtbHLw8juc&#10;wzUNOsgsfWpk1MFHNYBerx9FxVrlzRrn5bOMNmSpiSIr0iW11kosDQGcx/k45qJN3HeiGE0i1gjd&#10;8ceNS6iACWka/QmVFITbUnyU08GEwXiCzvsyr1tJMZuaDOdqbJwRSyNIFdKcBE1v2BCAxNZYJ/uN&#10;cxa83DejjMSCuKcnSUKWZ2TpAE/ANk5Ay7qGAFnqUcrQ70XLDy1guLSQoq+iTkl0QqKTzhpDt94L&#10;+12wsGOeyFYoBvNKqa6716p0ehfwVrRllVJxvtVGWm8af7bpinkSusJTbonvqKrGaIwX0/IklRTV&#10;t0Ud8Xv0bgNW8mBEIM7vhfx3QNXY+RbBljYo7RKIbn/uvr8LEN173X+F9rN377UFZ/djTmGxOyA7&#10;5nMBUEbFGVEBj5213VoQ2ZhugcQiV45LhyB65O1nteBp9GUMMeaEpEDlA6xOmW9rbucrytqBU6Q6&#10;g8STZB5lPGhLnudMDw/xPqM/6HM8eUSeimLnD37rh7ycTnn69ClJqjGJYhsqTKEZjYak/ZTEizpw&#10;PxUGwWa2xeBIFKTao4wD3dDomlqVZKHg/uF9TG8iReLhDJMuyQcwPanQ+hHTyZRBIbF0WzXczJfo&#10;5I+xyYj15oD1Zs2rly9kfes1+QjCVlP5LcvrOTc3N1R2TZ7nFH1Rmw3RT1yRYLQnNVIfeOtwNqCD&#10;AObX15cyH350gnVe9lytmUwnWGspCktRpIReQvB9VhdbRqNezOsEbHHOokwqPpk+4XB8zKR/TKgU&#10;PkkIpBD6VGXCch740X/+itnVFm8zkqSmqi3rZkNdb9leSxFZ9MY0TU0oa3IyhvmQZbWktB6TGnp5&#10;j8nBhLPrb7i4vOXJbxBe/uRumvL/9/rvKgr/73/+e0EHMW1vrKjXLdbigaK15uDggCJJqOua2fWc&#10;zWbDq1ev6Pf7VA4WiwWTwZjxeEzvgw9omobtfMb44IBXr5/y+edf8OzsBYP+gIcPH7Barwlas95s&#10;RP7ZOTabSky/ncV5T9lYUWLrDdBaMV/MRdEo78VuXdyEXMC5d6hd3Svs/fVu8tguPu62PtR+92T3&#10;36bt0ERhDqMEiRH1LXB+t/20CFaLbGmtxAi1607u/vZhJ6/vvWc8GmOd5frqmrIseeIKTu+dYq1l&#10;tV53ggdshYutkkHX1dsVE/uFVIDYRdsVJbvUXqEiJz3K+EeUSShVGdvKMxqNUEq6X1dXV6zXa16/&#10;3nTIpNApoKpKlssVVV2RZ0WcLbC8eXNGf6Dwx1JgBCA4L0ikMntzKzssbr9xKDGw7Q6293F3b0CJ&#10;H52Ta20icuPjJtve0zwXr5i6bij6Qo8prRMKqYsKWlF9lNB2Sj0hCDVps9mwXK1IjKHXE/RG5mJy&#10;8l4/ejJJUdTUNbZpIA7da+525LoHLoIbhObOI/vOf+5mROLJt89WWxdLYakwRjj4t7M1L1685MWL&#10;M8pyS5oK4pRleXcde70e1u3PtjjqpmZbluTrTfcs3ykK9wp1gNiAIlH7z7+PdMzQIaE+qhoSuNMV&#10;bNV7LZXsP42oopWlJNw2mjO3xsvdzItufUojkvtOUdjSp1oU/c51bZ+zd7qfv+wl67gFjXZ7Qlvd&#10;d/c07IpRkDmN8WjE5Y3FOct8eSmzCY2sl/Y5K3qiSlaV0ll+//33mM9vyaNtwZP3nghaGyzbzZbg&#10;hcoIsC23VFUpipLRQmY0HGCM4XY+hxAYDUdstlvqyvK3/tb/Qp7nLJdLAkK7q2MH/6uvvpL5xKfP&#10;mE4nnJ+fM4gduKurK7QKjOK8o/gZHjGZTLg4f9OpEz98+JB1WTOfLwhKOu7t/F07B/Xo0SOcd5yd&#10;veGjjz6iV/S4ubnl6vKiUy6ta1F0OzqSOWUgmrP3ee/993j54iXjySHr9YqHj55wenLCbFGiVytC&#10;kIKtRevXK1HcDMF1fmxVVVGXIliWxSJjMZ9jjGY2W/LkyRPOzt7w5ZdfkiQJy+Wqm2k7PT3FOc/F&#10;xVtAdb6Os0j5D0FmsPNoGVGWJYN+nwcPHshs/ZXMek4nY6pE5nKauiFod6fo1KnurhlxDaZpSqIM&#10;trHiuRXX7mazoV6uOT09ZbPZsFqtmE6PuLi4IElSrq6uGB8csF7LDFKWZzx9+pThcMj6ZsVkOqXf&#10;H8jMX1MT2uKhpfXFYrBdA+1GtJ9adzNcoZ3b9+jYuXHOkRrpTv1CtwGZycvyXvQC9qzXa7bbLc5a&#10;VJBzlNk2GdmwYTfv5OPzq0xC0zT4ZA8k0xoVrRhQ7zJPVLymQj1VwYmNQVQUF5/IAVYl2Ag4G2NI&#10;FDRN62lIVP7OcGkqe1RfGCOqFqGKVrHTxQ7p3tYhRUFcT0VRdM+PtQ3lpqRuakDRC8Vuz2rvx36n&#10;Ku5J7e/qwNWwi31Gm47p0IrOdCwJ5zulX6VEudM5FzumKoIzAoKKsqsmxCJcrovuzrEFmuV3u6hv&#10;l0RqrokMj93xt8C80mI7RATTQWjHPoKHLd6wi5/tsxmLsviM7oPELfTaFVq/8PovvKfu/u4WvHSO&#10;7njb4+zyQ2Ok8x3vTQvIdNRc73ZxK44+7HcSg475bAh4rdCdxZIBRRS2yrAhsFqtuL29ZbvZCPU8&#10;yyD6q7b3IktTsTRy8tyW2xKQ4/zoow/5+P2HPP3mG1arFffu3xMdi14his1FQeJztNEc9g9JkoRX&#10;Z5J3Jj507CsC4rlY12w2W4qix3A6FcVPHyi3JUky5OTkhEE2YjqdUqRBhMj8Ov7cBqUVy1rz6R9/&#10;ypvXL/nN3/ot7p1+xNOnTznfLsnSjNdvXuOs4+BgzGg8JuiGuq6onSfPC7w1hJCQmjga0DTUdYMO&#10;Qq8VcNHy1VdfoZRisRB/x8HQsFyIknOv3ydLMvGsLmXWUOs2VkcGRyKd2s1mw3K5ZNIcMuj3Kb2n&#10;rKquG7tYLPgX/+JfcHV1JSBcXCtZJuBxWZccHh4yPbzPq1evUEoYJ4N+n816jd02eOfQZUJdV9JF&#10;VBaVe/7y/3QU/u0/uv6vLgz/m4vCf/j//n1hFDa2MxrdVDXaBw4PJmwSz9nZGd7IMPjp0RFXb9/y&#10;/JunvH7xAp31+fjjj9DDMU1TYZuaszevuX17Tp4muMZy7+SERbnENQ2uDBRZznwjGz9xRiAvMsqq&#10;ZjwYoJxjeXNLYy0my+n3euR5XwQJqkoWW6K7wCXdiL1lrbjz9a4iC91m2HXJaLcGg0IWr/cKpRKI&#10;c05pkqJNgTYFSSrB06iWTy8D5EpX+FBjfQBlhDuPIGbW+tbOJhYHEKLqqVaepLWdyDNWlyuWyyUq&#10;BBbLLX0yTh+eEpTHepGXDwTSOLgv4gBxNsIQOzBE6sXeLJi6i37trpUU1Dp4Up1I8WVyQpJBoRgN&#10;JDhOhsfcXj1jUBwyLA7Z1kuePDjm7dVL7PYVeTZiMS+5eHtDCCnWJ9SNwrtAmvawviLN+rFHqzBp&#10;VJ0LcQg7tDTIdjvfdQcVaq9IVHvxYHcfbYvYBlHtU3H+RMWisKkqkkSTGEUvE6+aVCeoXKgwOmS0&#10;Sqfyy+OxRGGhQBAz0yxhnI0JwWKbpgtyWZZgNARvcbZB6RiAo+pnoGNK7RDQ+IWcgkySt+fTnmtb&#10;/LWly+5r7ny/MSqq2mUAzGZrLi/Pubi4EJNiI5vgaHQQkd+G8cEBJjFY79DBoVqU04logC51TJpU&#10;20ePwkR0YrY+zvLZvWNq7w1I8e9xO4QaKRjb726Tj8quaJqaui6jGXODc7YT50DtEjFQUVhArklL&#10;IW1pUmIGLGvBe9+h4btnJnRgQfueionDnVnNvZdCmh6uE6+RtdOKFGxqESbyuXRuCu1Y2BW384VQ&#10;Yeul2C9sNkwOJpRVI1Y0eUGSVRyfTJnNrkmzAu8VJs04vfeAECxVVbFZC+ACXoqvzZper0ddlRS9&#10;HkWaczufc3Z+LqqjTjzOalsRguX03gm/89f+KnVdorTMrPQGBetlmzRr1pstw/GYuqp5/PgJT589&#10;43Y+x/nAcrVBm5ST03t8+dU3HAxztmXFeDxBKYNVCTeza7a1Eyrrg4fM53N6vQFlWaKUjAF4W1Nu&#10;t3z0wWNub+c8/fpLGtvQ1JZeD05O73H25g1KaW5ubjGJDORvy4pvfftXqKqa8cGYtxcX/NYPfkCS&#10;5jx+8oTy61ds1muGwyG9Xo9vnj7FWstoNOLm5obRaID3DqsCTdPQ6/cpyy3OOzZbUSydz1cMh0Nm&#10;sxmz2YyqEnpoVVWMRiPm8zmr1RqR3M9QikgxNTx+/Ihnz57RH4yw1jJMMybTQ6wNXM9updsURQ76&#10;gwE389tI74vqmElKHWmLShuCcqSpFAlZnhNQHEymLFYbVqs1016fTbPh5nZOlueUqw2XV5fMF0vq&#10;pmGxXFKWJdNpn7cXF6w2Gz755JPY2RyxXC5ZLBfc3NxQN40AvFW1Y5womUVraXNGmR1g2u1HXdrd&#10;9aW0VgQbqLYyQ2NCLAitxRMLxRAoG7GaSZMUAxS50Iq3mxWr5ZJqu4YQoh+Y7uaEgxP6a1VFK6N4&#10;FCogYi0DoVHasowsirxLvtt9QmbPRDbfZ3lX0OhExFN6/T79fn9n26MVeSbKsikiXuSjaXWeaYq8&#10;QI+nIs5S9FitViJKE8ChaDxkaSLiF0HRG4xQ/SF142lqh3fi/5f1MlrjbKMScmtFUTyO1LQUxJbO&#10;qJQSfz0k8U+TFGtsB7K2181amXskRHDbGPH79ZbWtD3Pe3IdrMV7aBqLbRxNljEcDkVptJd2ALSN&#10;z2orVNMEu9uDvczGpiFQO9tFhTLOMbdCRmEvViiIQj07wDpoTfA7unLbNW4pmsGLS6VRik5UrIub&#10;MUh1hecemBFjQwfoqRg7975u9/zIY5HfHK8P7DcO4nhCkLlZUVAVa4NWdCaAaGAEUR3u1L/bn0fF&#10;+l3+McqgVIq1DXUQOrVLCpL+AfNNzauLGdvKoUxB30TAP91SDEXl3foVSWrp9RPmc4t1NXWj+PTT&#10;T6mWGR9+8AHvPTrFhkDaK1iXJcuwZL6e88HkHseP7rGalyR5Ru9A9gWvGyq/ISkKsl6gCJqQpfhs&#10;y+X6NYu3T1gcWZJsw+HRIRt1y2azhd6Ghx8n1JsHDIdDmm2K2W6Z3b5kawyoBbWvefbNS54+/xlZ&#10;DpW94tX5K2bLt2zqJaVd09hGhGd6GYdHE24Xt9T1hhB6BOdQIVBkKd5GYMAbtpsafM1stiBJpKiv&#10;bMXPP/+CwWAkRbYNKKMIbEmSFF965oslp6f36ff7rK5qjo6nzK5W5IVhWa4oegXbzZrF4pZEfYyr&#10;HaZoGQxxrlllPHr4PhfXLwgOVDBkiaGpa/r9HqnN+P5v/DqZG/Pm/CXrzZzTe6cMRgW3C01qDVVZ&#10;sl6XeN/w3rfvs16vqfyaumn4c389Cz/+l/V/VWH431QU/qN//g/ajBRRZGywQXi8KpEuQoibxvn5&#10;eeS6D5hOJjiVUlU1NzczXr8pOD06Js9G5AMRBxEEGiaTCScnJzRXoh65LksCUEUUtW4s1jbkQYqb&#10;UQj8f6S9yZNtSX7n9XH3M945hvfiTVWZWTlJypJapapqTah71wwGBoIF/wILtrTRGxZtgIA2Y7TG&#10;eskCM9hgbQ0YNAJDLZNa3WoJqVRSVWYNOb8p5rjjGd2dxc/PuSfiZZaq4T67EfEizj2ju/+m7+/7&#10;HY2EedM5R1mWrNZr7p24W6xVHdNXB0N4Netz20n9af/0Za8+QFG3IXygUY7A3GUHWiPdzuXnDuvu&#10;A2Wu1nvsvA2LRJqlTKdTrG2JtGE8GXNUJzjnGI1GLBYLpoVUs7q+zjYSEXdvHM4rVKgISnF0eE/U&#10;PoP4ysUxuDYdWFYDPt4lge2vAA8PHz6Uvgub89prr1HWS9azGXVd8r3vfY9PPi3YbjZ4HzMZj6kr&#10;Q1VVjGP1CoGKnJUansKXvn76TN+X7qD/TJep1uge8qSI+oqPsHJ15kDOrW0laRLHOvS3VqAUaZr0&#10;LHAhUd4bO9UfNlSSGPxtkLjYu1h3/jO4vL5idetG+f5vvaEJv3OdHmF411Z68jrWrK5/5O55Kq16&#10;5r9O89FEEVE4sV7IPRwnyGEJBTvD8/O3v6t9XaGbHx2JkA0V5f383jsbeIPTGpwNREqyT+f3jG1d&#10;cmDIJCwxtMOGyoU4E/t53Du4XziuXn31BACuXzL7Ki0oRnFGURa0TrLBy+US513PKPnsxSVN02Br&#10;ySQ27Y4syyjKEuc9F+fnoTeiCdp30vx+fn6Gc57XX39dkBpXF1xcXHB2dsbx8TFKQblckuiYDhLX&#10;Ni3bzZqmbjBKNGb/zd/814mMoaq3RJH0KhwcHLK83pDnOToeBZ3UA7Q2rDZrqqri7bfe4vvvv987&#10;gmma8vDhA3xbslqtiQ0kacLl2TWTyQRlEkwUsdmsRffTF+A92giMr0vmrVYrri6vOD4U+EykDav1&#10;mjgSoemmqRiNR5jIsLy5IUkzEfO2DZ9//pRvfPPbIikxnfPy5UvKqhR493qNUoqmaVgsFlxcnAt8&#10;FWHuE4IlefYCK5TreuONN/jkk48xxjAeTyQQ3+2oa0scR4NEmu81UkH1tufzzz9nPB6TBQRB00gP&#10;/P0Hj1itVu/CjAMAACAASURBVGRZJgiawkvF13uSLMFotWfnNAYX2icU4lzHgX21qywniSABisAq&#10;6m1LXVeMJ1OMMWw3O/I8pyiErbUKSVTnHM+ePiOKI87PzxlPJmw2G7IsIx/ld2xi6AdUodLkf8p1&#10;9nYm9tbcseH8hfHbQ3DCnbW0rcGZDa211EURqpX76r93IpvSaaB1erIQAonBHHbOSf9xVQXdumhg&#10;qwfzn32CqEvwdD2LXf9xXdcQ7ROVzlpaL4GU8AlEjNKILM1I53OxD0YI57ZXlrKsME6C/k5/1SR5&#10;qDoJhN97gt6f6QO2NE0FXRF02OI47iuznqAl6Tze7HvyuyrTvk+SW8Fk/1QCK2wXJEufWkocSXVd&#10;gsKwz1Ygo2VZkmd5gEjqWwGNDugpg5earCKgqmJJMtauh/v2msIDf0MFxs44joO+4l6uQgUIJXee&#10;Wffd+b2N7sbfYMtbTkXf3+a5de5dEOiGQdogMS1EfOrOvrsU7f7npm37Xs1OC7snaPNIEtMPCA+7&#10;4F4pIWhzcvO6yiKhQoqSgHI8HgNQVTXL5VLIe3wFykglyrRSyY4FXrzZbFktl9wsL2hby3z0QJ6r&#10;9+x2Bd/5znfYbrchwan6aupmu2W9XpFEgW00oDxGoxF4QUG0PUzYE0UxaZrRtC1nZ2c0iTBGzx8f&#10;EUURzy+kb248mXByckK9Mzx79qxnlrbbDdvthrOzFZvtFrYVf/qd79A0onCgfBRYl21IGhVcXFxy&#10;vbxit9uRpClZmpIkhrKs8M5TlRXbldivNBZbMxrtdUXLosB7xXw2I0ny0BMZmPDTlCRJGSXCSJpl&#10;GbPZjO0qFKSAtmlolOLm+joUZjR122Cd65F88/mcr3zlCX/xgaAfVKtI0wydSsXx8OCAe8fH+CLv&#10;15zIRIFcr5DEkIlIEs90OuXk5ASAm+0FL168IIoifvlfS/0f/i/rv3Rx/qmDwv/+f/h7fnt13f9f&#10;KUPd1DgExlY1hZRIlyvabUNuMq7Or1j6FdubDSePnjC9/4CPPv+cerPh6ecfsdseMY4jNptrblaX&#10;PH3+CfP5lNbVbEvpQbxcLWVBihOaSqi18QLt67L61sTkqcAP0yhhPpmRxSlplAgm36u+fN97tK8Y&#10;pC82UKp3m7tpHd4BLii0hpL33Oc/FUoblInQJkZHMVolIpLqRVOmsR7rwHpFl7PyfSAQ8O1hUeoW&#10;DBN6ONq6oahr4jTleHGAdsKaNB6PmZSeoq5ZtxV6knOQKNarFW3ZYnc1NgXvRRtJed9/78PSzmAG&#10;58UzXNz2y5ryIUOlpU+hM7ZOZSRRjnYJh/MTDg++IgQzmyuO5o9oyr/A1gnUhpefr6m3CWm0YGsN&#10;GAPKSf+n9qCd4A/1vmk38J/2z68nQ/9LA3Y1NAcB3hR63LwKz7C/PLSP0AhcVeAz4MN5KMCYdB8Q&#10;+o7mWYOS5npMEOpVmsrVkhGKFSaXoClNEunvNBqj1J5lzA9NB/sS2yuO1p0gqr8bXSjp9p/ZR2aD&#10;z8h50wE9Q6DkXRhzXiH6UfRC0yhxSJTR+Hb/PDphZFmsRA5mCB/14X5DaJMAmZN3z39gSDvHS6pr&#10;vs/OO+cw1pGnI6xpaU0USDw8rnV4ZUQ71HfP1YMNhtd20hK+h5TJYf1+nvkuIO9gnvvtutl/91b2&#10;Bn+wjCi6HsjB/oPDrJRnu9sJrEYbmqalbhtmsxnjieP66gptIpR1NK1jVyxpbEG02XGzXmGMJo9S&#10;6rphNpNKU2QU6+0O1zZMJhNOz86p65rHjx5wdHTMfCbVnjzPOD8/Z11XIXEh99wYQ2vaQNbS8Ku/&#10;/iuUVQFxK31JKF5/46ucvviIN958ne9891NQGnt5LZBNpQDND3/0ISr0T8tENuyKijyRtXE8mbBc&#10;LhmPc4wBHRsUjvV6SRwntG1NkiRsd1vm8znFZsdyeUNTGhaHC975mbf5nd/5HdIoJUZRlwVZPuLg&#10;cIFzjpvrK+aLA9abDdoYPvvk4wA72rLerJkvDgP5SxbmG5ydnmGC82qdJUszrK2F7VRLRrdbBzvp&#10;is8++1So0bOsF5g3JiLPR30FmpA8lWSGBfZkEibSbLZr6iAVMZ5MaNqW1WrNxcUlr7/+hmS605ib&#10;mxu8F9hhHBuKomA2XwhTqPbEaQa2oKpE+Nt6aB3sigrrFWXVUBQ1zlqSOJLtoipIR0m/rtadFETc&#10;syVqo0NCosGVjoePHnJ6KsneLuDoEzuhd7BbTv+ylwo2TXmHRvqkFKB6wjZZ45WXbbxz0kPnLLbV&#10;1PaGTv/XNi0aJ2t1mJQuVGC6ANND0PkVyJz1jigytN7RNDW0NbGSJN6euCaso0r2KUgEQXtUrRUd&#10;uRB0tVupViZpjqtrYmVp65qmLmjalgiBreXjEXmeMx7PQu95iUdTe0/tPJESMhkXRZCmEKW0TYNX&#10;MXE8IksnJNGIWItvY5CKX2oSCUoCQ7X3nta1vWyXYq/x2DgJLns5jlBR7IIbN/gZCMynoSplZI0f&#10;j6eAJD9F2sFSlqWQXjQtSWzp2m26gGwvH2Txep+ERKm+TUQ1dV+t7PoMb/sgnakIAWkbiKXweGf7&#10;5GXXQ9ut3x0Sqkvu7XdEmJe957YPsML/VT+yu7H7xell1X+9i+DZ+1jdFrauhShncCz5o+zFhvHb&#10;tbR0Ad8eqt2dfwRu73+MJnPu3Tsmv/cAUNQ3Wz47PUObmDQf4xpHhBbIZyT+W9PU3NxccX1zzXJ5&#10;SVEWxCcTHjz6Ol/92mt47/jd3/tn3GxXRKMEFykWubATV7Xl5mbDdJFhnYNig9aGwpYScEaGKPPC&#10;sm0UKpPEQqTGlDvYLHO2sxEz7lPXG37w0fc4Oz3j/oMlO/+EchPx2eefcXG+JM0yqlpYxq9vXlI3&#10;BaOJY7O7oG1LkiTFNokUPYhwHopyR1mVXF5eSbCZH6DmKTq2GA1l1bDbbhiPRyitqMsNdV1TVQ3j&#10;8ZjYSPBoizXjScooHZNkCXEsa8t4PA1w9xHgSacpu7IizmJUoTAReN/ineLi/JRRlgfpspg0XRPH&#10;GucajIGf+5l3+Yu/+CrPnz/n5PA1lqtVkGZzPH78FSaTGbumQOmGjb9iqlNs7dj5JSSWySwnmRiO&#10;HxxisUK+6cdobZgvDsHDr/6rmf8n/+v5T1yhf6qg8D/6rX/ff/Lxx/2g7Rwm5xwYcRi35Uow8fWO&#10;pmlYXl2y3W5J4pTNZo25uJDG+FgqJS9fvuTi4pKj6YQyNOB/+ulnHBzMergH0MM+8iiSwRSJBlBm&#10;pKcxTaR3ZBYLq2Y2nnB0dMR8PpeHGid9ZqdzvI02PcNiV8NQnUMXJundysytKf7TJEK77FLPChmO&#10;FpzbroJwt29sX2EM5CDBwBEqG03TCOtR0xB3LHVlhUV0CVXdsNvtuFLXOOcYj8dopSjajtFMjONd&#10;yNsw29WdP2FBHqa5+nvSZcl0oAVX+7vpvacoC+azOfODe2J4zoXApW26Jty9ZlOe53TsnEqHSpqy&#10;d8K4u/d38HOfXhve/p8yW/0lL232FN3d7YAOZjI4XBe86EHvhbKMRkId73xNHEXYUM2JW5G4mIzH&#10;IraapNIrOQhK+35PoCdAQtEhXG5dJ+oLx+Owl2fwyz7g0UrhtEb5vc7O7bfpe5QUSOJiQN2813Wi&#10;H+vDtx6cv3y+3/T2+Q1nlxo+8Q7yJIbQ4/Bqz54XZxPapqGujeiD+vpWJrfPhHshpxDDOgxG9/da&#10;jjakGVeh0qO/cJiFUS77U4AOVfc7Y+6OX9Cvm0pJz0dZlTgtzloe55yenXL6co21lsViIdk/HPgx&#10;ZROIhbSiKKUfo22FnU36BHOBw7mWKIo4Olqw2+24vLjgva+/xycff8h4PEYpGI3GlBTUSULTCFsr&#10;TkghTJqSZhlPHj8RSvMswztHVZe8+eab/MHv/QjvPZvNmvv373N6ekocx1xeXXF0dMR0PqUsSpJY&#10;c3N9zfNnzzg6OsLVO4pdQVFIT+P2/JLNZsNkpimrEhWJ3EFRi9bS0eEhSZJQF1sODw+og8RI27ZM&#10;J1Muzy+5f/+EMjZs1lIxTVOpinWZ6s1mw6NHj2jbluvra5I05eLDD/nmL32Tp88uhOl4PKIoC/Yw&#10;QXGWre2Y8mQc1rX0OmZpzHw+59mnnwCeNE3lerY7qqpivV7hvWc0Gsn40ELZ363tHQLEWkuapjx6&#10;/JizszO22x2LxTzoziV8+ukn0qOFCzDNNkA5cxSwXss4UW0pSQEnkhPeS3CXZqMAY9/3d0VZynwy&#10;Db3lpu+dSZIEpcL/46ivumutuXfvnugMdwGM9/teN68Cv8de0uj2HP7Jr33fm+pJmfxgTsraFgjW&#10;wiLiAiFNG+Z3D+NDMZx+t9fuDm0jyYokSahtQ9w0VF78GBMCHhNJ779RHTJnv0JJgNVigs/T2W/v&#10;HUW5C31GNhwnoa4bylIkc9JIkab0/XZN09AUDTc3N+y2W3k+UYRGrqtbd+Vn6dk/PDxkNp+RZmm/&#10;NvbXq/drVSdpYK2lriqqupNxknHYNsJQHsWBZMM5qay0rfSMB9+oexb9G0IivsE62yNEvDdE5jbE&#10;sWN8FQkG1/fsN434M874AVmNC9VIGwhq9vp5nR82TLDZoO/ZNA2ubaUNBB96yPfnwOAaXEBudEFf&#10;n+wP19Xfyi5pObAl/Vh1t0NT5b2QkA0exNCefPGgJyQSbt8v2Fdju2d4q48QBkR6nkjtocFtK2Ri&#10;Io9zj9feeQfGc0BxsavYbDdooxmnY5Fj05rRPOorjx1z8Hw2I44tNzdLoihiMpkwGY97Vv+mER3O&#10;NE0hkR5s21rpV6wdWZYx1jnGRBRlwViPiQIiJYoitNHETvz3JsDBlda95mh3z58/f87ZxTUvX55S&#10;rA1nZ2c4GzGZjLleXdDUDfko9L168RtRQV4sJK4TE0tSy3rquqQsCqq6pm2EbdREMB6P5fdVxbvv&#10;vMt2s+Xjj34QkDdlqKQaYWR3UmVWigDZLkmShDzAv5VSTGczptEB291uUH3XfXvK5eUlURxxeHBA&#10;SkxRFML/0bRUZcXXf/7rvDj9a/zxH/8xh/fH/P7v/z7JOGM0GnFyciI8IZtNaJWxIQYTG5RFKQcH&#10;B5C0QmSmNMVuR1EUEgMBdSP8L9/+lw78H/3D6y9dpv/SoPC3/uO/2dNSqlDRQElWJlYaZUQEkyhn&#10;NM3BSVC3OV/x1Qev8/DBCU/nz9jWJYvxBPAorVmX1yyXK268wAyJHJUtKG1C7WriXHoDfRILbWuc&#10;S8avlc/nkbCGjZKMcToiHY1x1pKOJhwvDpnkY0ZpThTHYWEPi2zIUQ6d0r5s/4rDDX6w3X77YKGU&#10;H7wFQijOq5PsgG9xyuKVFo0cQmXQ2zDAhDHOeXC+3RNrhIkqzZvdgig9hU2AIppEGnvzNiHxhmVZ&#10;sKyX3NQt26bA24y2aUhNzCSbMNUJ43xEFGWgYpTRXTmmi3H2RiBcrhQ4VL8a9Qt0OC88vS6N90Jw&#10;4J3GO01kMhbzY8bjQ9JkijEJm+2GqoTtumZsEoxOWV6s2a08kU5pvENrqJuKVDu8rvGqwdH0CyBe&#10;dy754EH5UIHtYEzDh9lFs/Jln63zUkgK1+dDcNQFDUYHHceg2ehDNrE7credZO7kHByO1tW0bYuO&#10;obYVlhqrW6xuqFWFjVpGk5w8H0mPWCQi9cqpfpz2xiuc9zB5sa9wD/OOw1eXVPiSOd8ZPeXCY1XB&#10;udFhjmjAhOgzPNtbe3eBajzkVZXqPyf9lXfyqL2z+CUn8sr/h9elBg6BzBdjpI9Za4eyGqcdLQ7l&#10;NMobtBfpidaFeRqMuXdhuHfGfkBL3hFe9Pfti25d/+y7rG1g3fN+z9I3cES7hEoPTQ3H6hxUp4Wt&#10;URsjcgRZznazwzrHZDrl6L6QNa2uReLl9PwZRVHwIM94+fIUW1sWRyl1VTJbHLDdrIjihOurFUob&#10;9DXsdgVpHPHxR5+IrIXzZHnGavkUjQ56aqlk3BGnVyvPeJyRZgkCvRMKbKVi3nnnHbz6h3z22Wfk&#10;ozGPHz/BK+kl25UVVd1wvVwSmYjrqw1xHNNaxzd+6Zf40ft/QVnVnL54xnwxZzzOKMsdzjXcXF8x&#10;nh+RJDFaR3gPu92WotyxXN0wmUzw3hEnEavVisl0QmxSULBYHDKfH3B+/pKmaRlPpqRZytknn3B4&#10;eMTBbBGqzYaz8zNee/1rpFkaHCCp2j9+9IjPnz7lYLFgs1mTJAnHx4cURcF6dS0GWGuiwBiqlGI6&#10;lYrn1dU1m82W7XYbkp4xcRz303Tfx7zv2fLeEycmkLysw3Uj8hj5hMePH/H02XNcCMDyUU5VCWmY&#10;97UEZS5C64YYRxynGOeJABNJr3GWj4MGLiRJLrBSrRlPZqRWtCjzUY6znsOjQy4vb5jOpux2Jflo&#10;RNuK462NYTafsyu2bDaiN/n22+98wQT553x5F+ZcYFvsnGMbmK+Dz8Fgfvr+M4AXeLjSwREPUEIX&#10;4OzOBagd3XxHHHhtMHGMwWKMwtWWpq3R3uG9VB7rpsQHCHBfKVRyfOdawGHSDOUcWgt8sioqfFMR&#10;uUSq2NpiaaixwbYbmqZmW5Y4pVDFkrqqWN4sqUTviDgf4Zpg+5MMPcoZZVNBYBw+5vj+IybTY7Ik&#10;IwqcBhrV60DKNYZ1TCuca6laIaAxsemZzVsaFIJkydIUlAqETRWqEhbTtm3D9Yrz39khZ0VuYLPe&#10;yvwxAmM2JiJJMyHWU1qqUP2aKJBGhQSqbQg+VbA9zntcsxev79iDh3b8lWphWFdluVbhXDspktvH&#10;vlWJ61bozplRQGfDu7+qu/Zzv453faN6KG7/BfHfqyZksLEHIxeOHuymsxmqp0b1faCDD/6K6u5I&#10;JYnoMD+ss8SJYjTJYZTiXI3WMetizabcYp1nlGXMx3Nm0ylNGlEUO+LIkEQL7h0LrLRqLzk7PQOf&#10;8eL0OXH0fX7jN/4a733j5/jzH3wXrzSTown1pQRH03xMZAx1G2HMmMnsUM5rusU5T1kVNG2NpxYt&#10;SGq0ycjmI2b3Fuj0HlU7YrnKOTx8wlvvrPjBD59R23M2xSU3VzuKcsPJ0dsCn2w8pS7ZVTcoZbi+&#10;uqasSqaznDzPUH4icjbWYFuL9w1KWZRyGO1wjaXalaikQumGutmBatCqRepHLdpIsKVNS5bHaJPT&#10;tA06bmncBovGV0YIYFJF28bodMx8/oBHR0/wKuHp56eE+jXWOzyG1WpNsS04eOMtfNUyn81ZzKes&#10;VksiA2+89hV+/Vd+g5PjR1xeX/Ppj6/42huv4b0nz2bYRlE3G6wrGD+MSY6BGrJIg1b4vKFsdqzK&#10;G46nC5bLJev1GlCsroUE1DcGrRJ++W/c93/422df6CT+xKDwP/1P/pYfltxV9x2FV4OMhoc4NFLX&#10;QS9sPB4zn82kj2M2xa699CLEhqIomSVziqJksxFR4+12G+i9RRy3qRvi2YzDg8MAfxBWn7aylGUh&#10;WSLniOK4j5q7LEYUDQVbu4Z3E7IuwnLVrzdfMqnpgqF96UyqROrLtv+CPfQrzT6TOcykdQFgB2Pq&#10;DF5vBAPzvdIKHL24a5IkmCSita046EponJu6xjfSx9PUgiU3u5r5fM58PiYfjUjTJLB4dqvR/oK6&#10;xbKrVA3hQXfWyHD+txfqrjJqtOHo8IjDo0OUzpjP53jVsvlww2q15OWLlxyMH2KyjF2xY7fd4ZzA&#10;UaTB/dUbfMss3ErtdZvfyeIxDOg9r27xk18m4PQ7g9AfWymhNe+vWQLDzig1rbAh7lYb6rrCqUDE&#10;0pZUVQnK95IHfTayi8gH91ENgqmuD+mLht7d2K/T+uoqesPr3m86yGyGr9097AJPF+Z1/4zVXmNo&#10;2N+5rxjfzdZ35+/7bYdn/+Ux4vCZDcamCoFrGOveNVjjbhMNdXAbL3TmAN6KbIZ3/tb5SsB5e771&#10;d6C74D4PJEmg7n447wXe3GWK2bOsdgmUjqihl+3u9h+yvnUrzr0Lzkkc2N92TU3TNnz04UfMF3N8&#10;K73BWZZhjOHh40dkWcZ2tQ0BiGRdb66yUGE8kEyut5ycnLBaXrF+tma3WUtFMksZj8ZcXlxiIpEQ&#10;ENKJjGK3o6rKW4yetat7Jrv79+/z8MED1us1UTTno48+wsQR69V6n5l3ntrWxEkiEivKcXZ6JtpR&#10;ZSk2wIs0QpzEoISYJW2l1y3KokCysF8bt7stdSFB14sXz7m8vGKcTdFaiTgzkKapEHaUO9lPJOtj&#10;mqbSIzKe8fjxY/Is4+LigtVK0ChxImQdZVlyc3NDVZVBM1Qa/A8OD3DWcXl5RrHbMR7nzBdzlpfn&#10;PRqlq3akacJmsw2SD7KeCZGRwOZ0CFaU8my3BZPJhMvLC7yH+SLi/sEBs9mUH//4Q0zQGVTK9fMu&#10;jmO0EdZAjMgtxV56SJqdDT1KridZKdsW6/esutKjWMjfsX2l8Pr6mrqq+0pRZ5/KyvHs2TNOHpyw&#10;3W65f0+0bzv5GN+vsGqQC+oqL1+SlOpmt+/WNTEu3bri+7XllWV+kJS8s3QMKlMdAZnySuaWCmgW&#10;dVeg3faMmHVVoxrpoS6VF5bA6USS3YODCYGWBEwmDnI3ge21txHh/Oqmlt5kYyCOcXiqusatpfKb&#10;pVFgclbkuQhxa61xdYJzlkku+mSj+bH0uM5OODg8IBpJMlG5V9EZvXavl+MLDE6+x17mFYq+Guis&#10;7VkvYa+DqAN01jmF93s2Vq32/ZJSvYY46FTLGhIFxnUtcmHBl/DO4aKoZ55s6gZoJXgzBmctTdtQ&#10;1RV13bC3RwT71yXU9jaILnkX/FLvQh+gd7ekhwYjLgwoGVV+cACl9r3v3aYuENGEKsjenHX+0S0H&#10;8tYmYXzf/tudrXum3ltWzvt9gKoUt65CdcGsfBHIobkVvNrWst5suLfboccHrNc3fPjhh2ityPI0&#10;sFWOOTo6Qk1zLi4uaFrprR7PF0wnU27WW6I45upixXazxTVjfvZnf44oEmSeDtwBLvTBHY0XUqww&#10;EScnJzw4uo9SirML8fVaa0XmSUVsyg1VWxCZiJOT+xwcLNi2QpS0Wq85ODjk+PiYw8MDiqqmDFXu&#10;6XTK17/+dZ48ecJ49GPW6zVPzz8mTVI++fwpWZpxdHjIk8ePce2I84sLri5X7LY7otjuZVeUliSm&#10;d+RBIkgScprnL56TpcLo2zQC5+wq/kmS9qLwHfuus9JqMdIH0vYxlp7K6WTKW2++xZ/96Z9yfX3N&#10;ri5CokJT1xVPnz7jF3/xF4msIs9HNE1DVUkbAgqmsxnf/qvf5h//wT/lm9/8Jt/+1i/xox/9iKuz&#10;z8mzXApfacr8+AGTyYQqaBuKa+IDf8iO9VpsmnOOJE7wrbBVKycaldY7fvlfvO//8P94NTD80qDw&#10;7/6Xf3vggYfv/vb/rbVYD15LRs47j60dTdGSmZw0ynG1Q1vFbr1mdXVNOslJIk1ZlzhfU5ZSet3V&#10;O2ZmilWWbbVjvSsY1xOSdISOIpTVZEmMdS3b5Ybr6wupHOgYc6DJk0yYyaKYpqpFgyf0gw2npLpz&#10;SV9uu3ov79b/xc1ToLqspQVsyChaeXf6jbR4hJ2rCytcC20rMAnrhAAjJI1CH5Sng0B5L9UcHayh&#10;dw5jNEmSUxpDWxTo1jNOcrJxzma75Xq7JoojVsstN1VBVjqM16RqxCwd4zON1nEwYIpbq2GfPVN0&#10;bZi9EQ6LkXRZ3Lk3Xg0ybNJIHscpkUnRJiVLx0zGc5J4hGs1EDFJj/HOM4pnLP2OKkBaPK20FqoW&#10;pVpQFq8sHSWKIojCKheGZFjku2fUOacBZ+nD+fWPvfvSZZj7z3bbyHetTTD28lvfLdRaRkGnHSWZ&#10;Q8H0S7XQYmnZlmt2ux2V3WKtI0qVaGbGGhWL9taeuRQ6N0opPbzh/Zl1QWk3mi22H9G3R+jeKetd&#10;ts4ADhyuzorpTiOzf57yVsqETK40laM7KnAJAAc6wYOzHIyJ7lh3nLjbV9WNv4EL2Q0p3zkrnckc&#10;MuJKB1JsFD62OAuurbGNQytxDtNEkkBNLc6LD8Q5w7xOD3XVOky+cJ8deO17eNAwSdEb724fw/EB&#10;vVHvCBr217+HYeE9o3zCcrWk9ZaDQ9Ek/PTTz3h2Lr3U2/Ka4+0xRs3xHrbFFuccFxeXrNYbxqMJ&#10;682akVKs1htGE8mQjnJhFa2LDevNlsSoAOdMWC6X3Ds6gok003sPZSU030kkCY0oMiwODtCmY+5L&#10;QCHJJ61492fe5c/+7M/4ymtfYTqd8cEPfkDTtjx8+Ijnz58znozFEa12UtXLEw6qisdPnvD06bNQ&#10;BdzRtKWsgaE/XIiKjLDHeof3iroQ2aE0Tdj6hpvlDQ/uH/Hg4Qmff/yct99+m8VizqeffoJSIvew&#10;2a65OL/AOkdTN3zv+99jlI8o65bFYsF6s0ZrQ5ZN9mQmzjKbzQIENUNrRV3XAfpXMJ1Mmc/n3Lt3&#10;D9vWNE3DaiXajQJZlR6uphGHdrFYUJYlnQi5OJLsnz8qVBMlw398fI8olmToer3GRCJhI72yRQjo&#10;BJpR15WsWCYlzTzaO6IooWgdSRLhXIv3Cms92pg+kSI9gxVlaMuYL6ZcXV8RxRHLmyX5aBJgtJrd&#10;rmAS2FPTLOXp06csFnPOLy5CAF3tk2TBqd6vn/1C9JNfXSJGeTQqVPG0VNGQn4N33i8nLpRJlJf1&#10;/xaRHA7VaZB5H4g15H53yWGlFa1z1E0jfZJegvW2bTCtPDvnnZDU2CBgr1WoWsp5OCsyPLaDezp5&#10;hr6tUbaFtsIFbTrVWmKNQNCcC+0E0scfaYNGBdmfGJUapkVBXW2p64Y8SRiNJ+TTOaM8R80WZPkE&#10;TIryOvTICWzdaIMyYrCtE4muohI4a91Wcr40qEjaIqyz4AYkIMG30MYQGUMSCxmIbYXJuCgKfBA8&#10;70gutE4DIc5tHVwT4Nbd7xUhmR1g084YrLHgJHHmvAR4HdFZF5x6HwLALvjrh9seAeKswzsLxvR2&#10;sYd5r0RFfgAAIABJREFUqv0a3f3Qrb0u6N/urWF3jEHyriuGhOTU3QCw/9HvP97Ph/4PX/CBcEYG&#10;NZBc2p97VzXv7YkSX2YonyHHa3sfSGuFQdM0Bc9efEZZbVlHCT/84Q/5n//P/5vTi5cspodkeUyW&#10;aubzMW18H+Ua6tKCGxNpy3pV8fnT55yennJ2dsV0OuPNtzQvz5/zw48+YFtvmI08JlM8XDzhwYMT&#10;lFVcXV7CKAGfUBRtCIAscZxjEll/mrLEtS2JMeRpQq1KtnaDj4/QSQTGsNxuuC7PiZIYV9S0TcF8&#10;nPDVr36Fr33lGO922OKUe/Mx7773L7Pb7Ti7+DFpmjKdzhmNJyg3pW0d56dSQVzkMXmeEEUe51rR&#10;PVWQZRrnBBHWNA1FuWY6y8hGEW5boQ2Y2BPFDm002gWEj5e4p63SQKo457XX3uEof4zWmrJ0pNmY&#10;2eyQND1Hmy0mAhXFNK3le997n1/91V+jTcZs1luuLi/Y7XZY21DstmgfMclnKDvmzde+zjtf+0VO&#10;n6358PL7uNZwdXXGwWKGP9jSUqKMInKgtZDOJCpCxVBUBV5BluYoFPksl+RlYFbPIlnB//q/8sj/&#10;7v/2/NZq/YVB4X/7X/+HvSvTOzXeB+ZOGYhtoKL3YcK0TmABTS2LR5pl6JAF7jJ56/WabV2wXq9J&#10;F1G/EE0nE7a7Ta8L1zEYSZAhi7JtJeIFKCvRUGmammK3Y7fbMamlMXQyX7CYL3rhWsHWO5lA0Dts&#10;HW39F72Ga9Bf9tsve3UN1W0rFU3vbIjkhY1IheyydwE7Hv51pyTsroGYIMBj2rYl1sLKZwMVtVKa&#10;PMuIZjkeuNwsJesbdI4iL5Tbm/WaPM9JRlPE+MnCuHdi9868NEUPjPytV2eke9AtXUVxuHGSiDOX&#10;JONgoOXeWycinLPZjPPz8/B8pR8gyzIaX4rRGsYXdx/Bnef2xU/ldhVz6Mz/NK++56BXPJTz77LN&#10;2g+0HgmVIYKAdNCRKsuSOujHjKdTFgcHKC26aJ1+ZQehCVHKTxhi/3zjb3/hA/dtUPJVIdjpMp5i&#10;e/fQmu66fHB6ugrEsM9hyNzZZcr7olsX3O1P5It/+kscyLt9r32QHpInovuVAiNEEF6cwSgQGZQK&#10;6qYRsgY3CMyC3mPHjifwMN87Bj3T4P7ogzP/Cc8ifKCXw+gy+WghNwr3a7fbSeYvE6P0p3/yJyxX&#10;SzZVQlEU1HYtThZtWE+lUrRaiWTFdr0DhF49yzLqqhDdOiNr7U45NpstdVmzWCz4/LNP+qrWy5cv&#10;+94+0eTzuHZH21rSPOXo8IgO6kUEVVkRJSPSJOG9997j/fff5969+3z88UfEccxoNOL5ixd4hF1u&#10;s9lQ143IMlydc3N9TbG54fDwkHK3pqwqDg4esNvtePbynKqqe/il1544igNbrMW7ViqRXnonDg8O&#10;+fCjD5nNZ1xcXDAaSc/F9fWF6C5OJywOFpj1mhcvX5CNxnjnmc4lo7tab/m1X/tlPvn4BbPZjKvr&#10;ayaTMReXl2itqeoqoFMqoshQFFLh2WyW5HlOmkTkeU4UGR4+fMjh4SEvXrxEKbh37z7X11ecn5/3&#10;THxJkmJMN8/2o19rRVkWaJ0IlXwD47GQzRwcHHB+fkFd11jbYkxE3TT92FdaM5lNmc9m0O4Yj8es&#10;rmRs1cH+1k1DFrTBrLW0RnqwusqwDVWwoiiIYhGGXywO2G4FwjydTHDOSRZ8JH2XNzc3RFHEk688&#10;6fI0/aDv1pFbqIqf9tUlZ0KlsM+veFmzermkwVuc5b10RMfwPUz02FZaMpTaw0zbpgmV3SBt1Ceh&#10;9gG7JAQ7QXtNG1ATXU+oQBwdPkkxqksuEqo/Xsh7OuffBEZM5zHGEacyXtM4lUqtjRiPJ4wXY+qm&#10;YbddsdvtBHmApyxLjNakAelgQxU47hAhWkEUqiAhMSHveoDm2TPg9vB472naFldVPTNrmqZEoxFR&#10;FDEajUTia7sNhESyjQ76l1k+7olr8OyrViEIt1bE2DsG6K6S25OmDBKunV1WKLGfgZWz190EOrSF&#10;9x0aZK/Z3GtBm05bcZ/wVQM7tPcBuvfthEZ3HPw+Ydj3FQ4HZTc2u2Sg72eB2JF+487WDj86+IAn&#10;2IRBEAj7Z6QQxNArAWE3RgfSKVph65abi0turm/YxCnPnj3j8uoq9K9XPVu1UgrrZBx3iBCtNavV&#10;mpcvhTQrMglGax4+eMhoNBKI5mTKwSE8efyEe80RDx8+5PzFGc+fPcMaxXqzZrdaC6vxcinM1LFm&#10;u9lyfn1OmmUcLRYcHh72PZUHBweMRiPaZMz19TUffPoBy+UyMFdnPDh5xLvvvksURfzRP/sjvvvd&#10;7/Ktb3+bb37zmzx9+pQkTZnN56Rpyna7pa0su2KHMTqwhE6YTCdcnF2ImDyiD+mByXSKrWVMpuOE&#10;w4ND1surwMhqe0SXR9ZrYY2X3krfGiaTMY8fP+add95hxCHL5ZKyKoWwK476pIgxIhtUtSU//vGP&#10;ePHiBfH8mOfPn3N1dQWIjdVKMZ/PB8iTVEisrBCQ7XY7Ls+ec3JywsaUgZFVUDxRnIq+tdEkSUJV&#10;CiJEe/GH7h8ecn0tPCPT6RTfbmQNVIq/8Ztv+N/++x/3I/CVoPC/+a/+tm9DzxshIPFO6K6HjqDz&#10;YqSEErejxjUkWcZBkgAWHcc0tqDWlk255mZzzZOvPgLd8Hy14Wp5w1ilnN9sGJk58/wYo2Gezpkf&#10;aMbjEctS9JHGowlx7FivVlRuw/EsITI526bg8uIps+MZTo3I5znxJEGPYhrt0MrhjUf7TgcOyS4N&#10;JqEPuoSK4BwOlgmZ0LKI+FsLSoS1Lc4qnFX41qF86AhrW3xbYytFEzTXBLHRQYkcrizC/uXY2oUe&#10;r3Dktq2JjOkbca3TEGU4oymdpvXgfEySS29MXDUoJmyajO12y7mtiLKMyfExy+WS+/MUopanZx8R&#10;TyBlESi4TV+x8gPIoNhLta+0dnbeq/46nZcgzwMqErFw27aB0VOWxshoun6gpm2oXUPtWy6vK5Se&#10;0Lg1Thl0bKnbCmes6MD4CK0zlM/xNkGb7r63oTtUiQxG90Q8wWCEYwdnvwu4BQoyoBlvo7AY+mBg&#10;WhnXgUWv1n6wfMvCLc8pBFBWqIl9dCmwKy1ZG+0jlLaoRpOQchhnWN0ytiPmfkLEPYw1onnouspz&#10;55QASvQT+563/Si9FXdrv+/188MNg1PVGys1vIq9SXIeccC6fpSQeQ4dhXIfQybeaNEmjOKM1oL3&#10;Bq8NTu3Fd7WTt7AJqjvEMhIUQSdFwa35Nzzv/vzp9n0HTqOUaEF6jTagTIzXLcpExGlL24qGnMGK&#10;zpsvUYij0TphgOwEvnvYqNsnSfzgfLq3R7AAfWbDKDSDKoXanyNdcqebN2Go9r0+4UlYtyLNR2y2&#10;RwBc3Lxgu91RshPpgTaishWLCSQZWBuxvFlJBd95IuW5OL9APYD1eoWJAmFNFkn16f4R0/kEV0uF&#10;dJKPqIqKYr3DoIldQ7W6BqWxpcKrhNhoinrJyaMTXNAv01qB0ZjIUdUb/uqvvMVv/18tL16cYa3i&#10;4OBYIIkhqXP//gkXFxfESYJ1HkzEuiiJsxkqzVhfX1OUDWa1JU4SJqNUYO4RtJOIdHJEsVuS5Acc&#10;HN5nu9mR5Qe0u2upktmWX/vWt/jDP3kfrzVPn5/Sti33Hzzi9PSMs4srnLVUtZCsVFXLwcE9oihl&#10;Ol3gfMRqteX05QsePnyIwlPsdiRJzJMnT/j444+4vr6WTLExPDw5YblcEs/GXN9cYxsx3qPJmNY5&#10;Xp6ecrNa4pXm+cuXxFHM/OCI3XbL4dFRgLPWpHkqxr4WtsukNUyyCUXVoJwwfW42G47uTWidI0oS&#10;stGI3Ub0A13t0cqA86jWsFpvWCwOpDssjrE6wuQ59XYjgSgaWgRm3bZUtiaNIzwN1tYUq4Y8NkAu&#10;wWcLDZbGVijtOLu8IM0yNluZE/PFIY1VVM1LRrN9INQtKP3a1SeUujWrc6iDgxwmhHNS+dOqWxu0&#10;rLGovnTinOvXoM7hlmmm8UGk2yupEfp+rZDPdxIgEo9ZlA3SS97jW0+iYpxVNFphjCJXoslH6zGt&#10;pY2giTyVFZhe7DWx1xS2xWpN1BQkkVy3tRZnG2zTUEbSp6pURNVUeHRo2YjQ3hNHGWkypjGO2rbs&#10;2oJm09J4mae6tSRobCVQypqaOt2S+pwkMjhiirIA3RDF0hOYRinayzVXbRWgmEJwlgR4tLMWrEdH&#10;ijTOcJGI3lvvIDjQOpaKjdcKrzU6ijBJgo5jqJvwvGXd18bhacL9dRRVKec/kLTQSuOUpnYNbdAf&#10;tNrT4oKvIfD/OI5oW43zFts26DimbWxIrLd4ZwOrKuB9EEIPwXEk4kfWWlnjrcgroYcKhsOgLyRx&#10;2ctChZF6a712dMwTnXbwHr4pp9H2H1DBw9i3Hvg+mJVjvJokaVBgwrl32yiF9orGCiIMVGDrDky4&#10;3uNtwGq1x8HOr7HW4+MbotQTNSW73Y7lMuH5p++j6pYUzaaQe9aoGasiok5v2LQ3NGbF6c0nEJ+w&#10;XFeslmvyfMQonfGNb3yDd1//RZI0oViuGEUR02jCSE8ZJ0fYMsLmHj037OqnvDz/HL8uydKUvE3J&#10;siNUmaB2EfP6kDcev4GbRbSF5fjhNzCR4Wz3KYtkwcXmBS9evOD04pJNuyFT94iTlIcPf5F33/02&#10;n/z4h3zy+Sktnsq2FPaC3/2n/ztRkuJQXFwtsdZSFoK2sA1kecLRwSMenDxAtzkffPABta0wyhCN&#10;wOo1Jr5PTMqDoyd8/b2fZ7e9wlwBqibPW9J4xHa3I0sOmYymJMmY05cvee3eG7z33nu89eavSuDZ&#10;5vjNOR+WH8izjyvuPZ7B1RW7csdV4nCN42J9zvsffZ+3fvYx2+Ijlts1JoqYNq+zcG9xGX1C3bRc&#10;7D7kZHaCtVtevviYz5Y/wrYtD5OEyLQ0ySU+8mwrTTpLqYsWlVqO8hGr1Yq6vAwohEx0iNMGM/bs&#10;CstknlI5QbzE3uJ0zV//tx753/2fpGJ4Kyj8L/7z/8A3bdNndm6/OlijOGs6jvrppRTgIAmOlUwT&#10;YVHzjMmynKubM1Yr6WsZ5SNWrRPWOSvZvK+9/jZff+/rfP70E2mOjEVjKWoLETHdlUwmE2ITc+/e&#10;PSaB9rsG8izv4TgqQHqG+PdbE7M3UncWA/r5fOczXfXD9877wAMfOI/08aJkbEU7ybZNqBB2jI3y&#10;93igYyXH6PoX5PdaBRKLcJ3Od2K68nbeEkcxeT4SwXAvFYPJZIJSMPM6YPTrwO6pWSwWJG1Dsdvh&#10;k/mgGtLB30KIMqjIhBuxT3cNXuoL/tc77q+8Os8hsFH2Vab9/dzfehlZ3a2VTLLvN/VKYLf9EdX+&#10;c6rL1HUVzz7bpgbPtNtvd6wBsQv7rOX+vMPeB1lo732ovEm2VmvJQGliSQKMhKLYjIU9Lk1GJLGw&#10;/GV5LlTrQYexm29D47EfYd3x1Z2he6drJyQv+qBxUIH8osy9BJ7dXjpo5n6P+/7BveHsb5diX+Xu&#10;sveyMzpKdPpsfsh0hiHUVxHv9Fx01enOwL7y6v1L2VfneHiNQM3iTi5A0TQtxXbZ07E3bYO1bj+f&#10;O4mNfl4PR144dpcRvnPv9rH2FwS33XgIf1e3/j4M6qWHsKt0Pn36VLS/4hgzEvH28fS+9BH6PGxn&#10;ODg8pK5rTk9PUQHOOZvNePbsGWkm92OzkXV3HGCkj+7fo20ka79YLDg+PhanMUlCL4/o8Dnr+qr9&#10;o0ePcE700ja7jazjobIQRY6/8ld+gX/0j844OFhwdnZGURQcHB5SFgWfffYZs9mMothyfX3N/XtH&#10;bDdb8AhraHQuPXCBpbqu636c1XVN4h2z2ZTx/Jjzs3O8C6yPRcHP/MzP8MPv/THnZ2dEUcxuV/D4&#10;8UN22x2r1Q15njOZjLi6usKE/d6/f5/JZMLx8TGr1Ypf//Xf4PrqijfeeIO2Fcbmw4MDzi7OyTOR&#10;qZjOZlxfXfDw4UOePntGsdvx1ltv8PjJE9arG16+eIFSitPTlxgTEUcxWZ5Ln6YWlmxtdIDJirPf&#10;EWyghPXOhADGRMKEHSemHw+TPOfmZgmIHYnjmGyxoCwLtuuKOIqoreXl6Sl5qvvKJSjm84UQdlS1&#10;sIFbaXPQBkxkMLEiMhFFK06+CVpyfQCRTsmyjM22oqqr0HeTUBRiX/LJQa+B9f/7FRJhXVK2n29f&#10;OP19v/2ekXk/z26nvQafAYblnN7mhR7oroLVrb8d/kX6E4enGqpUYVsVWDhdn1CCrt/MdjIJRoOK&#10;+mvreoC7dahpGrabDc45NusVtrWotqZpWiIvlfpGCeLJ2Fgg3LOatm3AtERx0DwMPApdT1HHJOpC&#10;u0mf6A3rr/SU7s1635NIYAy1lt12i3Wi+1zXIhOhQ4XJ1561a/ef8wGSqeh7CvNAbKVMgDdqqeJp&#10;Z6TKZUMCbWA/BDG01/PsfK7wpOlbVHi1n7JzFnpSod4mqT4BuLevoQXmjlkc/rczUcohX9TeNohd&#10;tX2isv9+d2yH7/udqt5udLlarzr/MtgjJeQxHTOaurWxjGkJDlu516JIIUygna/oHMvlktVqKRXk&#10;wHAdGcNqtWI2n9G0UoWu24IbfdNr3nVJhK+98TXu37/PYjHn/Q8+4OpKKmhdz9pNec1yeUMRrVBK&#10;Y1upPJq2pVKKB4v7onPbtkRB+mS3K7jYLKmqip/7pQ03Nze8XIu9cKOa7W4LQJpm+Aq+9rWv8fbb&#10;b1HXFVmW8a1vfYum2XCwOOD3fu/3ePb0adDnMxTlJrD0BzbWVjE/nnN0eIQxJvQJmsFcaQSWX1nW&#10;6zX/wi+/yXvvvcfFxfs0TUucqNAzPqd9/oK2tTx8+JDXvvomddMwTx7w1ttvY5spxkTYUtihl8sl&#10;k8mEJImlXSHozXoveupN0/Cd73yHkydz6rohy3LhAwkcKcvVive//32+++ff5e3ibfzG8P4HH7Dd&#10;bJjN5iitWK2WlLHckyzLsNaRJBne+7DmCxGgNiI9Ml/MKdu478Wt6wqTCuuwdvuR/xu/eeJ/7++f&#10;qgjg7/zW3/Tee+qy6AezHkyy3hkeODpa9dN0EFxIFk9rRVVXtI1CGUccxSLwW9bYVoRUDQrfWjwC&#10;81gsFjz+ymMubs6YzKasmjVVW4f+oATjDVmcEvsI4zXah0Z6gMhgvaeoKprWoowRnUCtUF40ifpg&#10;YGgnuik+XPzD1z22/PZEH/5uvxbtHeoOstFBP5u6a07tgodIGBC17lnWhoFm3x2nVA+P6KjStepu&#10;vCLyHoxiRCSl6jhGZxmTNKXZ7ch0hIk8uRE2vHpb4OuWw9lcjEMf7CLVsa7y1AdPrl/UbsWH+xVu&#10;fxOGry5TPIRchHvWV8PYG90uu3YrCO2DtDsLf7dFH1j4/ngqNIR3lcI+MLz1XLtz8X2gKef8atDU&#10;/yb03Hm6czCARulWnqPPUVi0z9FOdNkwlnFuiNQYo7copYhTRZLENHaL1yWaezJXOiPhQ1XeO27d&#10;8OGtHt4h9+o5dwH38Cd/t6mv36X0b0g/FD2z2d55svhei1M+0/XmCITWobSQZmgNRqvQRwIB2RKC&#10;vcF3BsNF7x3B7g9dQuL2KNv/Tg134DvRYodRIERSGqX2rIGtbWiaSqBUrgl+UXePB8FgCLpfTRb5&#10;O8FrGJPD6yAEmvsRi0zT2/vrb0I4pIlymtahdII2KffuH1JXNTrLcDNPlgn8xDWScbat6CqND3Im&#10;k8dcnb1Em5wXzz9mPI7oqLmFNMHzwfvvc3x8TFHsAmREoKPZKEFHkGQRbQuNq1HaYl0V1oWGN996&#10;jbZpSJKEUTajrEq0j5mOpuy2juVVxYOH9zg7O6OqdkymYzabNeCJ05j1ak2aZswXB1xcXovMQZzy&#10;8uyMqrHM53Mur88Da6FUUqKQNddKgo+b62t22w2z2QLvHUdHR/zwhz/k4cNHzOcznp+uSJOYN994&#10;naqu+eTjHzMajdjttqyWN3jnGOUZTV0xyjNs23D/3jEvnj/j5uaGy4sbjo+PMVqRJAkPHzzgz7/7&#10;XWbzKZPJhDQxtE3NYj7jyeNHXF+e49qWpqnYbTdMJmMePnjA1dU1RVny/Nlzjo4Oe0KGNEmwVgJr&#10;a23Q16Vf60RQvWE8les7Pj6ibVvm85mISxcF5+fnAsPDs92KyPFsNhOyGQx5muLaAozmwckJSmuK&#10;9UraDKIUmpokiYiThNYFdseqwbmaxURIDpQVCRPqVvoQY8tobLh37x7L1YpYjxiPRhgVYKzW3RFq&#10;+f/2cgrRCg2+AMF/6POEqMEy6KGDfjtZD7oZ17cxBIknHbyS4brVY38GwYE3vnei266Vw3e2aCAD&#10;oPY+jguyNgpAR1gPTSMaiC7YSWn18CJFFIsgu3M2EARFJHGEwhORolxJW4qszMa3FEWBagV+NkpE&#10;gqY1QdTd1ni1I7aCMHJoIhOFNg1JKEn/o++17UwjVTuxj4rIRZII0roPfG2AdEpwJ9W3upYEQ5dU&#10;E/IXh1RgW6yFprG3ZK32yVbdJzu9d+Iwh/sLBHRVaD3yHoX4ON1zESRVA1qHnkHX+5bdFw97Fum7&#10;AWFYZ/ug0Ptbz10+7Aamx3/hz0PiNHfXj/DgfbsPFMN5DbfRqtPXld/0gazuenzp71uXcNjfw9vB&#10;o3rFloD168BCbMN983gHTZtjW0VZtuwKReulhalVFa7VPD1bQ3KFz2qubk6R6vqMajSRtp65qAes&#10;tqc09oTL1Wf84MP/h00pSbcWw/OXl5xtllRVTXIgCdqddWzKkmjbolTFfSwTq1AqJY7HuPWW0xdX&#10;PK+kgvXhR3/A9c0Nq+aKqjrm8NEhka/JdEJiNNnogNdPvsrx5DFlVXF/8TYHv/A62UiIYP7e//h3&#10;KIoSpTRtkF6J44T5fIrR4FtFniVcX52xWq14+fwFRlvGeSKtb4UmSkeUpWGWH/MLP/crPDh+jXff&#10;/DbX55aiOuedN7/OO2//PB9//AmnL7b83Du/wJMnr4scVFEznS64XL5kud7grrY0NJw8eMR2uyFN&#10;5qxWNUoXWL+mdRVt6/G7Az79+BNuVl8hHztUekmSpiTTFf/4j/8B/90/+Lt89vlnXO3OuNl+zF/Y&#10;Gc9fvKDRK3ZNQxFlRPmUuT/B1IbWKZq6JkmmVFXFxfMt1mp8e8Tm2vHmr/8Sx8dH/OjTH5AmC0b5&#10;lrZdgUv2SXIE+RTHEb/2bzz2EcC/97f+M/Xv/jv/th9mNlwf5Kl+kvfOPjKxFIOsTC+dECCmSO+C&#10;jmTBWa1WlFVJcyXN7tvYyqCKhI30o48+Issznj57yma7wSaOdtNStRVxEpMo0dSJEBatervGe08U&#10;MO79JOqMjrMoZfYOXB9UdAvDTzZsQ5apfRAYMlUDx/VWporhPaBfzESHJ4jMpjlRHBHjgtBrFeif&#10;O4dS9/7psIrRH8eL7poQJHSBpBIHazwWh6IsaTcb8jzn6OiINE1xiehZxUlMB4sY3o/+2fdON3fi&#10;5b0DPaytqH7TgSOvXr29XW9kh/Xv7HQ3pvYOwd4w9wHplzyfzlCoUJ1Sqos1/F5Xhn0MOdzfbad+&#10;cJ7ha1c56YLbzuXvEgZm0L/y/5L2Zr+WLfd936dqzWuPZ+75dt+RvBxFmqBNKpZiOwEMw3AsGHlJ&#10;kKc85CXwQxAE+QOCIAn8YuTBARQEEKIgVhTbimwoCWJZImlS4nxJkXfo27f79OnuM5897zVX5aFq&#10;Dft0U5STBXSfc/awVq1aVb/59/02KGvWIADwPJcoGuNKn8ViSVXluF6MFxgybEpJV9jXRVS6AZrh&#10;leNqnoF45TvtR5pAQ/ca7f8NYbFFJ3SkYxw+6SAd4xA6trxYa5C6avs76mfYVXS2vMcEOXWDrtZs&#10;yFd5579kDzYfrw1G+3v3e63xZ8rclc3I1EZcVZnXlKqNTlN+c30cjVhrrY9fMq72uubpaZCtQXQ9&#10;k9jMvf27UiaC6gjDQRasjGFXSgMyopSNzlsk5XWRG44iZRyo0WjEeLzFcjXGcRyePX/GamUoHoqi&#10;IE0Nf2EYHPDhRx9R5Rl7u7tMJhOKvLB9Wmb8rutSaZOpCqI+Dx48wA8CkiTBcU0mqiqwfH8zvvmN&#10;b3D/rV+nKkvSNCOKDSG3ELBOEoIgoKwKyrJkvLVFVZU8f/6c23fu4HsuR0dHSKVMIEu4pElKUVX4&#10;gY+XpgRJQlE47O7tkaxTxuMxkVNy795dPFLOzs44Pz8nCHzef/99wiji6OiI7Z0dEhtt3t/f49nz&#10;57z++psEvs+7777L+++/j5Qe9+7d4+zkgsMnTxiORiTJmuOTEzzPY7VaMZ/PWa2X9Pt9tkcjFhYh&#10;ezQecfT0ECEElxcXJpvumKz4zZs3SJKUft9kbk5OjnEcB983fFSFLvD9gCLPWK1W9MPIgHlUFWEY&#10;sF6tGY6GLJcmM+u4Lgc3bqCrkvV6zWg0xHU90vUKz/eIeiPu3b1Hlsw5enbE+cWF6QGMjcwv0oKq&#10;Km2mvKTSJrPje57pOV2vKcrStn1IMhtJdwJl+yFtn55jyaZdc6/ZWhHH8S/dH790/2gsuqc2+Px1&#10;v1tVWZoXG7SsQV5qIBJdO4Wq3WO1DUIn69QEtzo/RftZ0ydXWOfEt3tWbnynlfi1ftO2d9zFk2JD&#10;p7UOo0A4gqqoM8OmlNATbc8jmIya53lmr5QlaZobvtXccEG6QiOFpLJFkEWek2cZ2vK5KVruvxr1&#10;ukZar8W+UopS1L2Alg9OFo3O1bTyUwhBWZXIwrGByk62TreVJM18KoWWumkvqbN6AgWVYLVa2SyO&#10;2zrc2Ix5URr0ZSkRXH8+NfK1BTKss7iNwG6iBvbBdAR5beTqdh1cdwrNGHVDnNvaPx09ojE0Q7XU&#10;Fp3T2/eVLlst8Yrgc6Nrmmt2qm9sxZdu1k6nP7+rmKy6uN6iIAAlcnu90tg9nmuAlEph+4+1xeCi&#10;W8ekAAAgAElEQVQomrlP05SyyphOJpR+ynK1Io56xHHM0DIF5NWIy8sLXhwfc/vOHX7wwx/y5PCw&#10;OYeUkrOzM6ZPZmRpircN/V4f7RiSeDnLcFyXiZowGo0IZI+a43A+n7OuCoaDIadnZ6yWS3InYR2u&#10;2HP2bNYL0iRhexxTliUfP3pEv9dj1N/CcU2mb7lYslwuLXKuboIanucSxz1AUOXGDj8/P+fy8pI8&#10;zRgMBriOZLlaEUYG2Gu9Vrz11luMRiPQms9+9rMsFgs+fPh99vb2eOutt9nb2+PpkwlRHBk9dvsO&#10;O+NtUhsMfPz4MQ+2bhCGEXt7u8xmU4bDoWnb2t9jsVwQ1ns/GgJwfn5u6IaiiH6vz6NHj/je977H&#10;z372M8qqRHsGg2W+SBgOBniO4QaNwpBev8eimqKUIi/MQl4ul0wmVySpKaP2vYDz83Pe/fSnuXXr&#10;FmfTY2azGb7nsVguqXRuKhA8afm1zbP99j87Ek356H//j/6x+Dt/8yuajY3QLsZaKNSLXzrNlrH/&#10;GyMzy3OyNMUNPFO26JnP5SpDKU2ZlWSZqWd1NKiyBKX48OGHnF2cIVzI0pRwOyaOY8ZbI4IwoJxn&#10;LBdLhDIp0YtkbYSV61MCaWFq0fOyZLla4fkG0MNzbZazM9pNV6N18K4fzT13I1Q2EtVoDPt+a5TX&#10;QqMl1QXLCRRGxHHfKH1RkWUpaqUoaiAabPkdtDw9QmLaJ0wTfoVGVxqH0hjLukJXUOUpQRCwMxri&#10;orkUmemFQKLygt3hFmmW4Shpo4od/qZ63I3D3PiE9S01xmxjB9P5TMeBNPNTCz3Rym9NU3pTO9ZC&#10;GGVlBKWyFRPi2rU6SmDjkekWlEBzDTp68/l2m8lbQd5FL7XfEa1DWncUSOFaJDwb4RM1B9LKfsus&#10;B+mUJpPurUz5h2uehyccVsmatFhTKUHUM0AVi8uIOvLdLW0xJS/tTmuV1bXfRWfc15cz0GR6u1MG&#10;rQNuzyeE03G0zFwJQLqyQYQ0YEjSGkQGgU9b/q1KFShVWtTD0iLqlhbWvH0UjbSo18l1dLh66K9y&#10;Hl/xkuPWSlVZp7GyxlFOUeZUqkTp0j5Xc2FjNF7Dzm2Ubefir8gcNwOwH6kj3/W36iBFHXCpTYEa&#10;va6N+Jrfs8IlCHqoNGSxKsly3yroyBj3/T6LxYLJ1RVJklAWpn8nLyqSdcL2eMBslvDVr/4VDp88&#10;IfDvcrC3xWw6Zzqd8vq915hOJ0wmEw4ODpheXfDi5AX37t5mvppR2XKVUhVIRyKUMR4Pbu6wtT3A&#10;cSqS9RpJhEYiVUSWFfyP/+i32Rre4uzk0AROyCnzFX4QUpYV8/kE3/L0CQGTybQheM/ykuFom61V&#10;ikgda5ynBgGyKsiSBC9Yw6BP4Ifs7+7wwfsfEYchHz16yPbWNttDk3m7c/sGvu9TFjlvPHiNycUJ&#10;qJL1akGyXiOkQblbLRfcuX2Lq8sLdFWyXM65vPCIwgDf99jf3+P4xQu2t4xzPZ2Z3sVeFJCsFqxd&#10;QZXnBL5LnqxxBfieS1k43Lt7h8ePn+BIQZok9Hs9Li7OG/oH13GpSrMuXGng+rXjIjAgNmmWEbg+&#10;p2dnHDg+SpXs7gfMphOqsmByNbG0EQ6TyYRev49vKUBC7fDJxw+JQomuKvIsZTQccuOGITmWQ59e&#10;sma+WJOsE7Q2UPJIUGWBG7hITyNEbDI5CNCmNz7NctZJThzHVEWCKx36AxehXTxHsrs9Bpav3iN/&#10;waMSUGiNUJXJ9FtqJWxZuqwdrhqYxBrOTYBI1n1bNXKllSdCo6rW0egGx9oAryYvSorSIIALS8Xg&#10;+Z5FOBW0QqFVRoYn1fTgS20yWUjT54mtnHAt96yUOXlRoKrCoHALqMoCgbYAcJLICRhGPTwkSyqy&#10;1cr0LguNUHnTWy4ECBkiZIZwEhACSd/2m2mUroyupQ7cY8tGtUW41CCcRh+3Lq+VX8LoMK0N56ii&#10;DoibgJ+UtYNoSiYNIJAJujbOt53vmmpL68oG5oV1eloAGINPYcB4ZH19OjrPjlspQ5tRB/WMA1uX&#10;uUKlNUJphMTw9QmLiq1q7dYGF9Da0gFZG6GJC7ZOYb02ABomjkYPm/9rJ1pRNe+96ug61LU1UTuE&#10;UogmiVK3YSjdaW/o2jtdx7CTnNFuZu9H4bounusglanQW66WJPmKIHapJisqDF92Xq3pj0bEA1iU&#10;R/SHBeNBzPa2phe7SKnwA4kfuMzXS07OD8nSM1b5knAYIBx4fnbBi+fPSabG/laXBb2kx/ZOTCUE&#10;lJrYc0kLRVZqZAlVJXFkTOCDk1QUqcNieYmqKoSsKLI1Iq9wXYdivmJ6fsGel3H8+Ihnn/yMd999&#10;l/kwMZQpgc/h4SHL9Zr1aoUfmMBVXTo5m1wZoBfh2ixaBjrHdUqkMIGIXiSII8jzOdujmzgk/NlP&#10;/pR3332Xm7eH3Ly5yyePfRzp4rohu7s3KYshHz38iG996zvcuXOHr3/t68ymU779/T8iTRK++M5t&#10;lEq5WhzhxTn9aEip9lhnM54/e0Yg1zx48ICT2ZpkfcGTxx+yv7/POk2Zr17wobvFZH2ICFe4aJSX&#10;E481TuASRw55roiDCF/2eHFxTjZZM94ao0VhaJdmZ+SLJbdu3kcrxdVlgRQu6IA33vgMnz99znf+&#10;5DuEaJIiJ899owMcaQA5Kfh//tcjAdd6Cn/vD74n/uZf/6IWAoucUxsxnUiF3QhS1dEj2dSM15u+&#10;rCoohc1ASIqybCy6qqpwXQ9VGcVYZSW+77NYrLm8vGS0PWS1XpMIA529vbtNHMUka4O+WaxNpLWu&#10;EXZsf1eaGScot0h2kbbNztSNz9IaxLXh12gIC7hhLT4rHNvoUOtUCF2XWbQG4HUnqStopTTkslLK&#10;pswjDEPrFJamrES2TcTYIWkwfDtWEEglG9GklBFuoimfExR5wWI6JQxCpCttNKGPgIZ3ZTQaoadT&#10;hJD4frA52FqYt3Ko+b8RlC3mfqMA6L7ScWw2RWUbgWsEex1ssL14juPgaI0QCmWzUdLyxHTLUzau&#10;WUcwEWC4O6FRCqrz+U6GW7Rkr6JGFa3/E7SgK9Cg2Tk195Lj2UifQTqrLMJrHR12HFPO47iGDFhl&#10;hntT24b5KIwsepV5ZlEYNf0blaoaQJzrzlAb8bS/W6+q65RsznNnDTa31w2DGBVFDUWONR4sIl8N&#10;KGWcrLaspY50OjYbJq2yrxHMMrv/ZCXai0OzbhpnsHmjC6RzzYnvvt7dW11l2aAIKHtHBrigLFLy&#10;3PTN5rmJkhqjRmz0/jQhno586xqBtXHVjNeukzbIodr3ZB27sE4qwhgVtTOIaKLvddl9EATkeWaQ&#10;iKVkZ3ubLMvo9XrMZjOTHVyvuJoYx6AqTQZQOKYPb7WYIoQgDGPrOPiMx2MODm6a0sOzM4PilmdM&#10;p1OqMiWKYi7OjdOSrte2V9lEmvO8QKmK27dvk+c5lDm9Xg9VSQNEkif85m/+JouF4STMsozJ1YT+&#10;cERZlhyfHJogSBiRJClxr0e/38PzXBOhLktWqxX/1q9+nYcPH9J3DAKrEJUFRlGUVUWSpgi7zi4u&#10;LxsU6Xfefpuf/exnjPu3GQyGnF/OjR7ITdlrWZkeqjiK0EqR5Tm+LcE7OnrK7Tv38X2f+WyG57rs&#10;7O5SliVhEPDrv/7rfOOb3yCKTKAmDCOyLDWZPIv+tlpMqcqK27du8tFHD4miyJDJK0WSpuzu7nF2&#10;etZwVU2n06aXxfM8EK7pn3QkcRQ3Dk/NGSulsL0hvgkWanA9t0GRDMKQPMtIVgbVNc1MRmnQHxDH&#10;MUopJpMJjhDcunWTPKsIgxoYSlsBCVmRIaUkjgK7rw3KZA20pERpYdc1juNSlMr2u0gKXRhOPc+j&#10;qPj/dTTVFZaqQFi0XlFVdqvVaMdGDmGrAOpoQ92GKKBBMqwdkLpSoQm61XtetCJFW3ln5IPEc02b&#10;RVm11DetY/Gy8V/Z0sa6L1Rb58P3fQLf0JQopajQDQp6npuqIN/3iYIWPdn3fYLCVABom3kG1ZSC&#10;1tq/QVdtPYXWf6UNPDV/17q6nfXmfa078m0jGme+oLS28D/mLa1apEtc95U8x5vPt7ZraBweIzvN&#10;+A1FiMkU1rZUM+NWbzf9nkpZudrcRfO6ISGRKOtgtmWiGi1rJ9X8bPpGO0Nu7ZtNXdTaGrU+6jqP&#10;1sF9VeTSnmHTBul8TymUEKjK6Ap1/XNNMLe1m8x8tjaTWQMmiCcsijaaBlE0tX1lQeCjlCZNEypZ&#10;294GrXteGH7T2KJPL5fL5jyDQZ9VEnJ6ekpVDiiLkqhnZNmTJ49ZzBfETmzI4uOAOI5s6X5CkmUI&#10;YF2tydKMQMbN2A2PpQmGZVlpKg58Iz/Pzs7o9/uoCobDIXEcc35+znSyZjDoE4aRxQao6PV6bI3H&#10;tmzS9qtapzBPE+IoQjm1nQyj0Qjf8iu6jmBra4tMr4jjmDfufp4PPvyQ3//93+fy8pLxtsf5+Tnn&#10;5+coe86joyOePZvx8ccf8+Mf/5gPPviAs9MzFvM5Z5NHfOnLXyJNDDrz4cWC0WjEg9t3AM3DD9+3&#10;TAIl/V6f6mqB5/s8e/6MXq/HYmmAyLKd1CRIHEngBywL0zscuAMT5JEOURiSzFOeP3uBWkEQGvBI&#10;z/dwXZetrTG3bt3i6vKSJJ0z6A/48Y9/zFe/+lV2d3dZrVZkmbHVFB5FWVKWpmrsj/73k0YAvIQ+&#10;+gf/8sfib/+7v6KVzVzVgqMVlOYo68hejSromPIU0ytR4vq2lyKvjNIRFWmasUqWeL5HXqS4SIqq&#10;QCiF61tB4wiEJ/ECn7zMuTg/Zz6bIVYKlMYXLkmSEo2HxsEJI4IwxPUDHM/HD0KCMLIOo2N5oiQN&#10;8R60mb0mQmUNZev8CBuBayM3dDbthjdVb/c2ItkpJTCRRcPrE/ghgR/ieb51iquGWcn8azOEdYSr&#10;7uFUdmhtP6RogGhq47gsC1aqQkpT5rVem/LR4XCI4zqMB9s4rof2/A5ISysUGxHYOGGtDX7Nf9x4&#10;rflcd45EZ73otrb+umNnHGfjUDm2fE06xuFxXVMS2xDVdsba9D9aZ0dpg/yqdQf6uv5CozzbYIDQ&#10;Fmm25jNqFzpCSUxpku39FA7ScXHdwAIFBKaB2hENoIPSCikSpKNxAwNtX7BGp3Ng26BT9W8RRzEF&#10;Bv0qGu20is06eN3oYrPW7Ly1itW8V1U1+llHlV13KO26bKLtHadG2rISgemBimNN3OsT9xbkXgFa&#10;mn4k1zGN20rgSBPkcYRESYOQu1otWa9XuL4kyxOkUyMBqs44aA2rZv1UdF+wtl69MjbvQm/+BChr&#10;oAP7ul1lKFsSVuSGhL2osyD1HrLR7zqg0GamReeKbW/Sy0dtVVr3us622/2oqw79QCdDqLU0fSQW&#10;YEQ7A7IiJSscdvfvkVW7XJyf47kBWgmuLq5YLxN8xyXyAxaLS66mF2TVzJYfa4bDId/+1je4eeMG&#10;08kK3/d58813uHnzJg/uPeCzn/4sp6cv+MEPfsB0mplSLipOTs/ox2PKKkOToypFWeVoDW+/8yaV&#10;Log8jyRZE7h9pHD5b/+7f8Dh06cc7N3n2dERaWmc0zydGULdqAdVRZWWDHsxQirSZM2Ng5tMJhNu&#10;3rzJ6ckJjz76iN2tMYvLZ4Y83jPZELSiKnKKLDGckxgU1UG/x3w2IZUlN2/eJMtS3nzzDZ48OQIh&#10;iCOfMk8Z9mNmszl5lqKqkjgKuby4IAhCsjThxo3bpEnCeGubr3/tr/DkyRHHx8dsb41BKz71zts4&#10;jsPzF8/Z39vj+Pg5QRBwdvKC0PMY9UKeP3+OKlJ8V3I1nXDjYB/QhIHPerWi3zO0KMvFAkcKM/bF&#10;wiAkSkGWpLhegGOdwF6vx3Kd8Oabb3B6fsGtW7cp8hSBph/HZMma3Z0dojhienVFnRUvioLtwZCy&#10;KEiWC4P+WhrnczabcufOLe7cuYPjOFxO5kwmUyo0SZJSAL3BiMq2LbiOSxiHSMc4MYiMra0xi7nN&#10;BNqgitCmZH5/bxdHQPGKnfFvcmhpOAkVpktbNHLJvq+gNBClZlwWSEOoWseaPhjdBMgMoJeyjpSj&#10;ZeN4m624acNUSlFWikqo1hYQElCNzFS1I1M7YhoL3KNQRWEFlsT1TfmpoUcwPLrKclRKx4BEaV01&#10;FFJCaMp8RZYkpGsDv0+V4QrDPacBp0Y3bgCxbJbUBitrrr3WaahlvJkTKbt6FhvYtgEre09GmnXs&#10;os7/0vp8dfDLQLPUVRa686CsvdKoV1tiWldTYaqfakvJ6G/Q2Aqhjl6reyG11ojm+m12rvscKw2V&#10;snJfaIOY3dxTGzS1ppzJxnXKWNvCVVqjprs+6++LDsr3hpPXPTphTN35bOd73Z8gEKrOhurWTumM&#10;t3bpG9tT1OvethcVkaXsKBGlpMhSG+RY4HopsVMinJzdPY+4HxDG2yRJQrouOTs+Q0czotBDsDBo&#10;lW5AEIYIv8DzBKPxjl1zu8xnc5J8wcXFBUmREA5Cs758RbQTE8Uxua6YJUuKLKXQilRnZEWOjE3Q&#10;vywM2KIUPkK7uN4Ovt8jVylFljCfQOhFBK7Dwe4Yz4UsXXLn/g77t3rgguOElEKxc2efh5f3SdIM&#10;1zF+SBiECC3I0xWB51Okpry2F0Xs7u4y6Ec2eL0yQEiloD/osz0asJ5PeX50zje/kVJqw9/rh4KP&#10;PvqA2bzgT77zHU5OF2ilyKslsir5/nvfoqoq9m/sIRyfP/3Bd5kv5sz1lN5Vn5tjHyeo0GWArgJc&#10;IqaXS0bDjP39AzJ1g2zp4LoRSjn86Q++x9nZGXOdEAtFbxiDULieQsicaGiqLuerBO14eG5BFAji&#10;gc94q8c2iiRJkM5zvGDG3sGaMAo5O/0Jlxc/4+LpE7Z8jyg8QArNwjXJojzJ+ZN/fr5h6LySp/D3&#10;/+8fib/3t//ySzulm7VAO9Qko3X/lXQcfM9sqDAM0ZqG0Nf1XUQGWZ43G6DX65Frh3WyxnPdhnA2&#10;DEN8W97jeWaIvu8TxxF+7nB1NaGw6Dkmde42PV513bHvhXi+j+eaaDHVpsHd9XHbrWr+23QCN++/&#10;+blpt24cAtqoGjS9GU2ppBCdCFh3PLUgMIKijpiZ8hlz4looSiFRZYmQgsiP0P0eSimyLDUIRGXF&#10;crli4k8Mel1myhapURvr614buPGhROPpvSwua2flej6wFtwbs7nx/ssONc29SGmxJx1sBFU2PEXd&#10;yG1jjNtmeXOlaw9j46G191U77Lr+jgTUJqpnndkRYvMOpJTWuffxPA/XMU5NVlYbzp0xrMzz3dra&#10;Yhi+Ztaot0McxZTC8ASJqoP+2lmMr3IMu9HEzZKozbm87hjWmau6fKe73hxp+u6kdQpRHru7u6yX&#10;hc2wSeOUOy5JmqDzjDp6W9mSlzzPWa6WJmjjCKIkslkzvblyrg8X0Pplp7Ce/3pddBVs9ydoFAYN&#10;r65OqD+sVWmBmUpbOmU5w+oxWEAcZUuVNyLl3TEKri/hjkP78lv1fm3WZO0Agi0Ds+/b9ZymqeF/&#10;ygX9Xo/5eUYcx3g2mLZcLAAaJLnlcmI4XWPTM1xhegyqUvPi+Bi0QY87PDwkSRJu37rF5eUlb7xx&#10;nzfffJOf//wnfPLJI87Ojg1PUVX3Opv9ZEipPd55+20G/QFZtiQMQyQuv/1bv8XDhw+ZzmZk65Zz&#10;tigKtFijleLOcIxWmsliarjVvAAhBKdnp+RZxsW5y/nFBaPxmCiKCPf2mt7Jq6sryqIkjiNbSRHg&#10;RSPCIODZ82NDGp/Ouby8IiuXnJ6eoYEwCADNw4cPTamerby4d+8uZ+fmWp7rsX9wwHhsyOe//Je+&#10;glKa7e0di/zmcHZ2xrMXz/E9j16vx8/ffx+B4vbt27zzqXeYTWc8f3bIrVu3GI+GLJYLdvZ2mS8W&#10;LCz/62Aw5OTkhPFojBCSi4tzQ0qfJHafiYZDKk0NQMJyucQPIlarFT1bLnz33n3SNGVqubqWiwXT&#10;6YTMrpca3bEqK8qy4uD2Lsl6zc/fW1KGIbqqePbsGScnl2xvbaGFkfv94ZAkTUnzlO3tbZLVgiRZ&#10;4wgDMCGkWZNaJOzu7hKFsc0Qm+BRmqZ4vk8cx+R51joF/x8PUXsdzX5qNrv5q3YWapmqak5fqPv0&#10;DFaZbtdxHSSsbJBNdfV9t9qJTqapRWzUupaTnf73erNbZ8fQTyh0Zat8BKZCxHEoMGikNaougOeY&#10;LKHhda6MQ1hacJmlkZ2mIqOw9yE6OtjMh7L3pDqOSg3oJ8SmfqwzcnUwvAY0MZk70b7vdHSq+UQr&#10;12xmogmu1lPQCaLVzvbLGTUa+wZknaBu/SZd2wKt3L7uEDbj7erF+iSitU8aefsKgayVoZeS1nlu&#10;Qf3MZ6/X2bRrr71e7ZTS2EPtUZcrt15nO8omiGn/0Lq2j9rxSur12VKutPUruutnNudsdB1Q07+A&#10;SQhklQGJFI4giiIyXeFIhwcPYqR02LvxGpOrCd/+19/l6dOn3Pu0IPADqtJkw2RYEEYRddBJCMFr&#10;rz1gNHyd1XLFycUTHj9+jOt6lGXB7sE+ZVEQhRGBHzCfXpLnOX2LaxFWYcPTV9vB9R5USpGlGb7n&#10;ITzY3d3j4OYOg8GQ50cvWB+vEcWl1WOvc3Z6RlpV3Llzh0rqBlHfrBuNKyW9uEcYhkwu8sZWqyxX&#10;eJqmCExSSoiSwWDIYNDD8zyePXtGmqYcHBwwuboiLaeEYYhbwDe++Q16vQ94+vSIsvQJw5Ber8fu&#10;7i6nZ8dsb20zGo95+PAhen6GIx2qXslqteZ73/se73zqU/R6MetkDSGcnZ3x4HP75lpLUx12Np2S&#10;5zlb8R77e3tIlbK1tUXJiiAI6Mses/kcYSjcG15ZPygYDIbcfm2LnZ0dVvklT548YblYMBoOUdpU&#10;orkYbICnT5/y7rvvIks4fHrIT45esFjM+eG/vHzJlHmlUwjwu7//J+I3/s7XdHcz1PXQbfkVIEwT&#10;tUH900hf44Yh2uTyERihmOUpFRD1+6a8s+cZQacNuugqW7Kzs8O6Mv0gGsVqbcpEgyAg9EbEvT6+&#10;6zKZzEny3BgSwy3CuEdRmj6B87MLtrd2iKOhyTxqOtmAbqRpUywIQFtB3JUBTZlLI4TMhtVVK6Br&#10;QSWFRAtJpSsT+bS2qsnMSaQ05JdKaUplyqVKVdnslvmCFBYREmVq5jtKrSsAcwG5VqBMg3hmQWQc&#10;7RH1e/TckjRNuZxODYl86SF9D09GBtxAOo0z1RWuSjSsOFYntcKvibZq0LZ0shaaQkoLXiEaYd4A&#10;k9gm/Do6Ky3RrVYt3UY9jlpBV52+EM91cUVL8FlLydrRQ0AbOTXXbZR6rUTqCGa9BhBNj2PTRI9G&#10;SAdXuBg0S43WgkoZRe44CuULpOMRsEfpRTjMycoEhEKLAF0UlLlGpzFbNw7YHX6W5XJJ5N1mGA/R&#10;DgYlMuiuP31d59iei46C0e1nzeuqfS60HEn1Gq0hwDfWbrdEVZuSbmHLRx0RGUCcUrBeJ6YeHUjT&#10;jKLMEZnJiGilcKWkqrPYtt9DOtIGVFQz/2agHUXeDh/k5g1fv3/zHO0N0gZN6t9VzRPVKNz6RA6e&#10;B9jya01JVZYGvU8rlLZIeKINDjhN47/tfUGDkA1XY52JaJfeJg9V/drmA6RxLOusQ52xFkKAPyQv&#10;XISMGQz3SJ4+N9D/6xVFYThKD588IZAevmt64JIkJQo9yiLF9XtEQUSmCw4O9jk7vTK9KqUiX6d8&#10;/OFDfvVXf5Wrc8M3d/fOXe7ducdqveD999/n+NkMoZf4gSmDnswXfPazn+OLX/wV0jTFt+Ta55fn&#10;/P7/8c9J1wYKe7XITE+y1qSrJXFvQFVVnDw7xPc90rxC9/ogTHmY47js7OxAmfParQNkVfDWg9c4&#10;P5Ocnp5SFgmB75PnCWhFul5xevKCN97aZXJ5Tuj75GlCtlqRpQn72yMWiwV/7d/+NR4/ecwH77/P&#10;O++8zXymubq8II6NfPNcl8nVJQhDMuy5pn/w8SePKcuCR4+fMh6N0GjS1LQqTJZLnj17ynyxsHIY&#10;7t+7w2DQZzQc0uvFHOzv8aMf/ohoEPHG6/cpsoz1eo3vuexsjXFdn/V6ShSGTK4uiXs91qs1UgoC&#10;L6Df6+NIh3v37vCTn/7UltcmRHEfUDw7OqSyZbRSSrIsZXtri5nlbKsqAy+vqgJHChOZzzNA4TqQ&#10;Zhnr1QLXLUlWSwbjHQb9Aefn5wyGQwaDIVI6pGmO70eAT1kpoiAinS9wXUUQRlycX5FmKVtb+7Y0&#10;3KDcVVVlMnIbm3ljJ9BatG2m3Owf0ejPJoMvHRNEqx0Wew6B6aHXQlLVVxPSyFmtGweqm0kSumpe&#10;qx3D+mhiPI3Z4qB0bguIBFmRG4GjLHWC7VdsdK62VSg1CbwN/kFd2eI2tBBJmpGkSYO67nou6Tyj&#10;VIog8FBoimpJkk1ZJRMAPEcCBSijDxsHTLvWIXZBe2gdoJUBARPCZvQ6Aawm66ZM24tp0aidwzbQ&#10;XM9fV3bJOtCqNMJp+QbNhDk4Lo0TagL4im6rjbLgVUJYyiBdV1G1z6DOumqb8RS6laevahUx1Wcl&#10;jiNNJkw55jlgeyilg+N6SFE7l9beakDRWqdrwy6oA6u1Orz2d0PpZE7SWdv1fDRuaiPXTdBUNQ5r&#10;rbc3kin2PHXfa+Oa28q8pq3GBkWrunRWa1TV2U+lwtHmPGVRohzTirNOllxcXuLs9Oj3+vhbLkEQ&#10;0h9EqGrFjYMRq9Ulg/gA3x1TUhHvbFFkGYvlKcOtkHWyAD1AFT7vvPGX2NnZ4R//k/8BV8Y4UUqv&#10;N8QPNFEvwHE009kF68UC33MZDnoEQUBysURVBtkaSjxPkqSmVQINWkRM5gW7B9vE/R3y0uXF6ZyL&#10;yZIsywhtZdaHT37Gx0/f51e++hWmySl/9tH7HB0dMZktLS/hiizNiHxjZ5R5xXKxJvJDJATVS68A&#10;ACAASURBVILFYkWSZJRlSllVHNzYwY8i1CTm1q1bhMMBb74Gh09PKPOEvHBxhIsWAs+NOD2dU1Ue&#10;4JBmJXfu3eav/tpf5Zvf+mMWiyWT2SVpmjIgwfcNsnepSp6+eMIyXfCFrc+ws7PNbH7MbDLFd+8g&#10;kehM8vz5c07TE1zX5d/7jd/gpz/9KWq+pNfvE4Q+VVXh5xnbWw4rL0PrgvFun/XzOVt34NZbPXa3&#10;hqTZksVszcHuTc6uThn2RoxHkqdPDymSnO988/9ErmPevHWboBjy+vbryNHP+If/1f/2kkMIf45T&#10;CPBPfu/b4u/93V81lLLWIaw3bxPp1zUKoxEgdU+X8AxARVWkjYFbVRWLxZzZbE6am4yeqLClNDHb&#10;21vIRDKfz5uIha4M2tnW9jb9/oDFfMrV5IqZayJxrm9caNcLCURgenGSNePxTudOXlZe1wIx3UDP&#10;qy3UX3i0zov5y2z+OisoayFoo55amUZuQ2TfktnX6tAgr3UzJma0zXhreaaMgkpywyNUzqYMBgPK&#10;PONqcsUkX5kIifQRYkjplWRZBkFoHIa6dLLVJuaH0k25qr42QU0eRNdjejmT+KoES3MKKyjrjsza&#10;aVH2XipVGVS1ykQZa2FdC9W6/GRTnHafw7XXOllVxKZz79ha/MZxtf81vaDSsa+61PyQNONVBK6D&#10;5/n4QUBeFBTalO0KW84QBEHD+aNt9NiAT3j4vk9lyYrNOVvFWq8n0WBAbTqEjYKVtUvzqjmugwit&#10;kuO6YrrmFOZhSRRFxFFsDRLX7GOLHKa0bnoia6XquK7hDvV99vb2DMpt44zV8G7WkeumBQBDANV9&#10;YXO9tfPxslNo7n8TVvz63hX2/AaNM7flpDmZLSu1i6s+e3OtGkynzuDqTkS2G/R+SaZ0s9mYVSr0&#10;5pg7N0+SJBwcHHA5STk8PGS1yjk5OaU3CFmtlsS+w2uvvcaLw2eMx2OkU7C3t8989YK7d+/h6JCT&#10;kxN2trfZ2dmlKmj4idIs42B/nyRJGI1HRFHMd7/3bcNZNOrzxhuvE3oz0jRhOnuG5/soMeFrX/sa&#10;0jHog1mWEYQhf/iHf8jl1RVl5hAEIUVuemXRiuFgyHKd4Hmm3zZNM4bjbSaTCV4Qs7O9jev5ZGlm&#10;kFGrijg21Bi9ODAk8bJia2sLIQxwhx945FnGYrEgjCIcx2c0GhH7N/jhj37Izu4OBwcHvHjxgtFw&#10;xJe+9CtNSd8bb7zBgwcPePjwI7a3d0iSBKTD+fk5W9t7HB8f4/shn/nMZ7mazAmCgMl0wvb2Dqdn&#10;pziOQ6/XZzAYGjJyVfHee++xvb3N5PKcL3zhCxweHuJ6Ll/+0pc5PDxESkm/3ydNEvwgYDKZ4bou&#10;g/6AoigYj8a4joPSilSnuI5DGAQ8efLEACsUBk2y1+vxzqfe4dEnjwm9oKFJ8D2P5cqUBkvHzFEd&#10;xNja2iZZT5jOZiAl6dqM4eL8gn5/yxjm0mcwGJJmGb2qQimH4XBIlib04pjVSrFerzg/PzcOTZny&#10;/vvvkyWGs+zF/Dk3b91isThnZ2eHmqP1Fwr5dkO8vEeuvdvuCUFrRNc6ppth6XznFVmxlwIy0I5z&#10;Y9+1wSkTINK28sFm/7RC4DTZjOslp3VAvNGV2pzHoLxahwBhK6dante6h06KsgEWcbQ2Pdyl7Sl3&#10;DLQ+dizSMc6paoKk1QYifDsjm1Utjazq6L6aOuK6DO0+icbOsM6QtgAuQkjrxJl57D63OmBpnl9n&#10;RPU81UH2Wmd35rJtSaqtgfY7r9Bq12wRbXSNUgSei+M6UBl+RlU7l3Uggk3brJbJRs6b8wqrg7tO&#10;4Ubio7luK/llh16oWVPY1harM4wvV/NO2+C11gZQr3ledjl1MsRdB9YA6LRzXT+BqqpIK4UbGH5k&#10;YSsIirLg4uKCxdULDg4O2Ll3l0G/D0KYTN5gwJtvvsn2jsZxJJXSTc/bbDZjmWqKoiTwPY6Pj5t9&#10;NJ/PiaIILwjsujLB3+VyyWq9whGmCkInmsnVBK/os1gsOYhV4zM4UqILY4dkWU4Yhsznc66urugN&#10;Q1Pufn5uxhn1iKKI+WKJ6zjsPXvGJ48e8d77f2bwRLzQ9uSnJOuELDG98So3cqspY8bYZXlh7IDZ&#10;bGb0/3ppMo7hrcb+LgtjE3meR6WLpufOcGdKgjAgCAwex2w2R2mFi5HhuTYgNsnS6q4sRFWK/q0+&#10;Dx7c55P3jtk/OCCKIp4+fcp7P3luKmX62iCf2md/9+5de38JlaroRwHJek3lQS/u4QQjqqrixo7i&#10;zt07pIuEw8NDri4u6fV6JMXa2GT43Lt3jw//7DHf/d53+fz9rxIEIaETMuj3+Yf/8asdQvglTiHA&#10;7/7Tb4n/4D/6W7oRzvZUXqe5utkwta7QmjRdWyVjyyI8Qa418/WaVZYiPA8/CAh8z24UUyJCVVFl&#10;mSmz0ppSVaRZyny9Yp1nLCYLMq3xvRClKtarlDjK6fXG7GzvcGP/BnEQG0HYGKKbKFl1OEvo7ms0&#10;Tsqfp8yao84CNJEgNpSUdDr9jJgoWlUpylJZ6OCSsqxsZqxrnBpl5cha0neEZ0cyFlog/RCRK7Iy&#10;NbfkeEhXkaQ5SWGcRT/0cDwXYbkcK6VxXGmRAzsKpd5EtfNQm76NHavplox2a+0bYSVE87OeICUw&#10;EV9dE7Tba3UcrNo5rlSF0uZ3cNsoWjMmmkxl96ijnxtOrv1NWt6k68pQaYFBFLXPXdVjM4rQ832j&#10;UB1Ld6INp5qBoXdww4xAFESVJi9LqtRFK4Eo93Adl0FvC1n2SNeSNJG4ngGVENJEPqWs70PQ3JJu&#10;x9/Rn5Z7uWsZtTcorr9YEzvrZvm8/D1Aa5fatjORWtf0v3ouXuXhOaaM0UDuGy3m+15TNaa0wHU8&#10;hsMxQggO9g/w/YBKV9ahYuPCv9gp5OXn2R1uJyiyeUNl9wNcL2d2LNBEWRkC7ixdsl4nwBylEqpS&#10;WW5LrAFqAzPaOJttMKZ9HvUVakCD7n2147X7ptu4u3Ez5o/R8DbPji7IioExGh0YDnvsHYxZLiac&#10;nR3j+z6j0RiBxPdjpPR451OfJYoipmcJ/d42B/v7hGHAzf1b3L17h+VijiMdPv2pt+n1enz40Qdc&#10;nL/AdyVPHj3ka1//GldXVwgUjhAEvkdh+fgGgx4Sh6qsiOMtPvzgA/7wX34LgSkvRDgUVUoQ+rjC&#10;gHJsb+/iOA5h3KcoCrLCAMdopTg9OWFraxuAOIrRWjG9vODWjX3WqxV7e3uslhOS1ZrQ91gsF6yS&#10;grfffpvAd1Gqwg9cLs7P2Nse8u/8jb9Btp6YTOFf/2v83u/9HlLAW2+9yWw2NZHlDz/AcRyOjo7M&#10;+sVhOplyeXnJ9vYO6yTnZz//OdPZjPHWGKXh5q1bVKri7PzcBHnynOfPn+MHPvfu3GYymaAqxY9/&#10;9GMO9ncoi5KPH35EFEW8du8uaZrx4P7rPDk8ZDQccXJsnPU8NzQiaZoy6PfJkpST4xPe+dQ7JHmP&#10;6WRqSp08j6rMOT87pSpyHOHjuw7LZcLBwT6e55l+RqWQjuTy6opRf8T06oqbN7Y4fvEC15E4rkOe&#10;pQz6PaoqQ+Ayn15RZAm94Zit0X2KquTZ4RPWaWrKpVKzHtM0MRkZr2AyneAKl7jXY9zfZTqbs701&#10;wg9Clss1ldKmEfAvdFwLijT73yKHdnr9dR2npNaExqyvNvaR1TO6anRuLTAardNx5ppdKmyppQXK&#10;KrPc9gHX/6yDYD9nqgPajA2YMlHPNRVOjjb9+0WpUWVJaXWZkC51yX6lFXlVgXTQ0gHHobBAcY4n&#10;UVJQCmX5mB0qpXCQlp/YXLMUptS9LCWqkijlIqXbOCyio2tbEbTpGDZ6uXGydYM+3nUGm3Np0yIg&#10;kTgWbabu49f1f1391JXfjaPXQWoQYhPQWYApLTXj0tAAqEhh10S7YjqZvfp6Gi0EjusRRKHhQsxT&#10;NAWV4xowrzrQrtr2CYlAWxwfx46z8WtrC0O/NNBXHqpxChtlAdqWpdq+cdX0/NTOnhmXoqY2qdsf&#10;mkE0z8F1TfluJRRUEiU7NEoCnDAlS1PKwmTmgmDXJFlWmtn8GYezc54fJ+zPl7z7GcnuwQivB70t&#10;hfJKlNrCJHQy5vOE5XxBUVQk2ZJ1kiC1YhrNOT465+pszuRsQiAD0tUllVL0QofR1pg8ASdX+E6A&#10;W0icUlCuMly3T7pcIPZLAk8iHXA9CZWZnzSbEoYj1qnh59T+FlJK5mmKEIJRGLLMM1Rpnst3v/9j&#10;siyj1BCFEUVhgf6UKZVGKQv+5FDmGuU7GCEVWDA/wyu6TCqSbEVYKhAa31OGzmF2gfRKtoY9er2I&#10;SnomKZUW4JQIUVFR8OL0A7757Uvm88y0vAVz8mrJKluS5ivWC48kqQiSBMfJcIOMg9t9xE9LPB9e&#10;HBY8fnLOarHEESX+roMWK370028zGA758q/9Zf71t7+NRJHnBT1fInWJ8CuisCByAna2Y+JthfIq&#10;nh1P+fiTY9ILhzguUCpCJgEi1AyGPTxnjyrXXF3OOT295I39Mb/2d//TX7yw+Qs4hQC//Vv/Qvw3&#10;/+C/1NqW2xmhQpPl0Up3eArN2q0qgxS0TFdkWUqhck5OjpnMLnFdFylNKjmKDHKRVIoojllmBp0n&#10;04XluzINlKf5KXmeo1cmSpQ5Cj/wqSpt+UZWVGqHfr/PYDB4KcpndxzU8kXUf193AF8u5fvlh24i&#10;m22mouWx02AR3QySnVB1j0Fp4P1tVsIEt2wEC5tRq6NnunauzLXKyvRKVZWpHY/6AwP7nkBRFgS+&#10;Sb/HvZGp8fZCk+mxUVDdjTp2HK3rcs5I9Wt3q+ts38vHpolcR9465Yt1Bka3pTgNH5EyvWJ1uUR9&#10;NOA7jYPcURIbTuvGIOzbrdHQ1LZLiapKmrJiDVqXxjm3E2CQqgzAjCEFroW1KRNypOHhNH2P9hkJ&#10;E4F0XdeWuxguSpOZdGxJJyYA8qoxtrPW3N/LimrzO818i81bfxlNdvO3JqCjaxLjtjeyXhsAjuMS&#10;RTGlRUasjYn6OdYZ0SiK8Tyv4c+SG80kr3IK21DMxusvDfXaShP1/RVsOG3XDCMpjWNWNHg8hSG5&#10;LQzqVlWmBvm2uR+7FgsDVOM4kjoz3V5bvHrdNZO/0RXS2GrdyH69zx3HIc9zbt+5zfnZOVVlGtAH&#10;g4DhcIhQpvx7b/cA1/PY3RtzdHTEaBSzXC4ZjUYIKfjyr3yJo6Mj3vnyWzx+/An37t7j/oP7fPtb&#10;3yJNE05OXqC05vz8jDQzfLBSSl68mFoqggVpkqLlipOTEyNPHIdnz474nd/5HQ6fHgKGdzPLUgSC&#10;OI4p0orxeMxovGUjq4LFYoHjBhbhLmqIsdM0RYdGZhVlwXQ64/79WxwfH5Ospe1hMZlHPx6ayG5e&#10;cOPGAXmh+dwbn2M+OSNN0wb19vT0hLIqOXz8CUIILi/P2d3Z4cXxMWVZMhyOCIIA6fp8+tPv8tr9&#10;Nzg/P+frXzfZ0Ol8weHhU/b3D3j+/DlpmtHv9cnzjM985l2yZMUXv/hF3vvRDwxKaWT4B589e26A&#10;E1SO67mcnZ4TRhHz+YJ+v8/u7j6PPn7EcDg0QdEkIQoj+oM+O7u7HB+/4M7tO3xy+Ijd3V3yPOe1&#10;1+4zmU5Jk8QQRFuezaIoSJKE4XCI5/lIIRhvjen3+mRJTr/fZ7y1RRSGBrwtywmCgPV6jedFrNdz&#10;wnjMcrXEj3o8evSI3qDfyKw8K3BkiOM6hFHI+ZlBpg2DELTh/RqNRhRFwd7uHmVVIR1teiCH/PJj&#10;Q8Z1dlLHCdzI9tVBSW1QGuueaNOWoBpfRFA7cfY7tX6sozlSGqRS0To7JsAnm57MQtc0Aeaf6AKa&#10;0ekZg0bWuZ6HHxjSZ6cpVTUDqpSpcHFsmU8NeFYURXMd13UpK2NDGWRrgzxblRW5Bd5y7XjrrCDd&#10;LFE9H1rV1gHd6peuvdNW2GBpGTrSTBvQoFYmtc5II95U7dKIVrZ2gpb1eKzYo/MoqKtU2oTBRpjP&#10;6K066L0hXjueff1Dt/q/e2/rtUk69DAZJhwDiCadll/TAH/VvesKrWUzJkkn+LjhFPLy8QpTR3RX&#10;tGgruaRSKG3BF6Vsnl09DVKae3G4nrnddApN37sJAjk2S9ysdUCI0toTkbGht7ap22+qsmQ+X9Lr&#10;x+R5wWI+R4mcvMhxLLrl1eUVSikcT7GYz8lTHz/wWWcJ6/UKXRkb5gff/z6r1YrjkxOKPOf47Bzf&#10;AzWO2N7eMrYRpiUmz3O2g2329vaJEs8+D1MRaHAVPGSeA4a6brFcUEljQzjSsb3WouFBFQjC0FQC&#10;Xl0aZ3R7d99kHpUJ3tRcf472yIuCUpss5EIvTO+17SusgTHr+dkZ7BAGAVVl+uPTNGN3d4ftg4i8&#10;KJgtr4xTCE2FlBSS2WzGxcWM0N83Tuk6MfI6NeB/mVsSBD5eJfFc1/YRi4Y//OjkQ9bJGsdir2yN&#10;d+j1+swXC9555x2kIzk9PWF7bPiLR7HheXRjUwVZphVFnlOW8PGjR3z0/jMW8xxHBQZoLdcGo2Xg&#10;MJgPkML4F6dnpywXC379P/n7f65DCH9BpxDgv/jP/mvxO//if252usZC2iusIUnHIRIIaUBm8jJh&#10;tVqzWE9xQp+c0vSkYLgK9wdjbt64iQ8sVytWyYwqL3BEhue5rHLjXKaqYpWlqBwGYUCZFgx3hrg2&#10;o5MnOdkqBQWB529mCpttrK8JnI4g6Iz/L3Jcn9nWhDfvSCFsSt9pSgKUwtSSC5OqrsqW0qBmGWoi&#10;S83rHbO64yj4XmSg3guN70VshX2iMEJWFZ508RzD09jvD4nDCF+Y3iSkIbH16kbua85z20PYMeKv&#10;ZeAa55pGnjYOhu5McOtadABKtPl+DbdtymerRnh2HWlNHXhQKFGX2G7O/PWS1nruumVIpkfDljA4&#10;Do7rUha2tNdmlCgkUNposmPmu1bcFtQALGCQFLako0KJBUosQaRWYA8ROOR5QeCHRL2SSldIf0Gh&#10;FYIerg+63HTVus5frey76+z6ypSvQHrornf50jc2Z0wIzwYhNJY/oaPAau6rCiEcXFfi+x6uNWLM&#10;3jFzInAsH44EbQwuLap2TV0vH/1FIqn7+nUjovuRWqk3p7OOfpO6sPPS9GIYQBrX1YShi9YOjpMi&#10;WFj4eA/pOGDRAdP10qA5qtKMuVlLtYm06SjWI22ML2EkTVMG1IFuNz/M+i4LlxsH98mzCs8L+drX&#10;PsPWeMzjpx+wszsgcDX7+/skc8VyuSDPNTs7NxiPQ95994scPT5jMpnwx9/4BovFgvPTZzw5fMJy&#10;ZnoIQ0+SFzmhLfeZXL4gCiN2tvqcnZ2hqjl5lrFKzxEI5qtjdneGgMTzAv7ZP/2/+M533kNgsk5h&#10;2AcsGEwUcfDma+zt7fHg9dd5+vQpZ+eXbO/f5dmLYxxVURQlbuAym04ZjXcIAp/J8YLt7R1u3bnL&#10;dHppHlNlyHZ7cYTjuihMZno8HJCnKeeXU5aLOTtbA37w/R9wsDcijiM++PBDZrMZN2/dYraY8+DB&#10;Az788MOG+me+ML01Bwe3ef3115kt1rz11ts8evyEr3zlK3zvR+8xn81YWSCYIAx59OgRAo3reWzv&#10;7pJmOXfv3WMymbAzHvLzn/+cLMtRSrF/Y4c4jomCiMl0wmq5ZHJ1xaOPPwHgxz/+kakIEIJ1knD8&#10;4gX7+/vkRc57771HEAfcuXuHn/zkpwShIWS+ceMGp2dnaKXp9wdIAfPFksV8xv37r3F0dGT6SuOI&#10;3fGuRWftG1A3VXH37m3S9YL1WhD4EZ4j8AOPLMtIV3OS5ZyyMEZboTTDwYCy8JrNNRj0EU5uyeth&#10;0B+wWifcun2brCjpDwZUeslkOqc3/CVe4SuCiZ0NjlUQYCs06hbptkewpREoOyAhdSCz1gtGFojm&#10;u2hLpWBbNwyFjpGGyn5G2H7+Silw6paYuqJH2XIxOo6N0c2O4+C7PgQgy8yMw9JaVMqCWgm3Exh0&#10;qRQUSuF6Pq7jgaVOEV4Px3eR/gIlKnRlAH1coS3/rkUadVyEUCjXIJkitOHIUw5aCqi5B7VxZFtQ&#10;D3NPXQui1SmS1vu6Fqyzd1tn/BrRZ5+ZeXkzANc8bKvbjdxspGLnM5u/tkEB3bzeZCub69AGCur7&#10;wPRtSmFoXBpNWYPuWIRXacFmhOzSVdhLqU6lSkc+b1Qkcf0j7WtKVM2N1LJeY9RgTXslpdGXdULA&#10;lJLKBs13M6Otm+mqA4dSCaQGpUy/e/15IQSZKgl9H6V7RL0eve0bXF5dcrZIWJTgDvvceO01bry+&#10;RxW4HE8vKYqcsshJkoR16nB5eYUjTfBal5L1qmKdGmeqF0MUSj56/wecX1ywTk+NHbQGQlCzjPxi&#10;Tb7KYF0hLHp86BswFrlaQWZQg31L95LnOQhJWZUEUiCKAj+KGUQxpTb2cdwfmMBYVeIEPlj/AqXJ&#10;k5TF1Yx+v4/2VEMjJ4Q0uAGFxpEhGri6WhlOUddFVRWVMBQ72GCRkmv82IAGrnOPFElv7OCGiulq&#10;QlauEY4iiEKKXJPnKUJ6hIHE9RS6KFGVYr0y+iDSksD3wPPp9WLiQOMFPkVVsE7XxPEWy+WSLHGI&#10;ghFJ9pzQdxmPe8S9iIhtwjjkX/3ht5lPU3SiGb2+RyQHaM8hCiFNU14crzl+OiOO7vPi8JLzoxzP&#10;iwj1gKzIqArB8rxgb3DA59/9KqeT50wXDxE9+Pv/+f/0Sx1C+DdwCgH+/b/1H4rf/YP/pdnujTuj&#10;dWOU13X3pTKg1X5oyyhdxcHBAVmR4jgO8+mZgbqvFGmWskpSTk9PmVxd4VguFdPDWDWIXwZV0OT/&#10;fd8njEKGQ0M67Pohe3t7+L5HVSkc95rQa5yFZgvao1tY+udqsj/3aA2+brSnRRsFqPsPNMZhrmyW&#10;sNZ2JhvWulIb0baNsdJEMGInNlG3zEReAleys73DIp1aA8nwfDmYqIq2CK8b5SJ0f7RGvKYmnL22&#10;lmqj3TrSdQzS1NTXI9ycy1qJb0Q0m8inpi65QBjEsrp/ldoA6EREtVbYVHV7HgSiJp/vRDxplE57&#10;z46suZaELY9sn5mm7UfZUFj2XLXR4LodZLaOsK4dOinsOayidi1CbqVNhlR2tl7XIaRzzpfW1yte&#10;uZ5lrN/qOojdz9R+n2jKV/TGemjvoy09qsfTZtXMySob9a6fkcYCBuiX19X1MW74gC/d2i/KQ3c+&#10;q6/9jY2idgIndRAAwHE0nu8ThgaKOQxMf0AY+KZ/R1WkacLcMdHd9Xqx+Vx0Kyc21wTQWXdCt30f&#10;2Mi36N6PlRH379/nC5//At/70UOePHkC2kRP9/f2KIuS0DV9EaPxiE9/+lP4QcBiseBiekSyTphM&#10;JkwmV7x4dsTp6Skff1gwm88YDUKuLi/xXPBcz2SstelbyIuCXi+m1+vR7xs6kTQ1ZUh3XrvN5z//&#10;BTzX4/DwkD/+oz9GqQrHCRgOQ+J4QJZlbG9vE4Uh77z9Nq/df43ZfMHnPvc5prM5y+WK0dY2n/y/&#10;vL3Zs2TJfd/3ycyzVJ1a7n57n+lZGoAAiiRoiwrKFCNk88EiHY6gLFu2JPtBf5FfHH62vEkRDodp&#10;W7LIcIRDIYmCTICDbQAMZrqn97vf2uusmemHX55TdbtnuACQC9FzUdupc/Jk5m/9fr9PnrC3t8di&#10;vuDw4ICmaSiLnKOjI5bLBVEUcXR0JJiS2QXLxZLBoAdeiDG++tWvkI1GnJ6JIzIejzk7O+X2nds0&#10;xYKzszPGZcnu7i5lkTObTimLnP39fT57LBW4NO2zs7PDclXwk08+4Tf/+t8gz3Pu3rnDRx99xJ07&#10;d6RLA/DOM51OAVgsFty9e5fXJ2dcX1/zja99hfV6zWK55K//1m8xvb7i+9//Pr1ej8uLC9HmKorA&#10;4rfm+PgOV1dXvP/+ByIy3+9zenpCv9/n/OI8JEQhryXDHEcReZ6jlOLg4ADvBQMzHI1IFgm7e/v0&#10;ej3effievB6cpjtHd/jjb/8xjx59yL/4F/+CX/qlX2IymXD37l3JnOuUoig4v5iSJilFbdnd3aEs&#10;K2azKUk2AEWXac/LQqqCVgjfhoMxcRyTLxuiKGY8jrl9+zafPfk2R0dHQPklKzRM8y4JcnPxdjWf&#10;raoX6G6PbhOMLetoC7twjTjVCtWJur+J+2vtabvftva33c9bBlDvPU1Vif+hNsm1Fvd/k8RG8IEo&#10;NoRR28FAkLFod6I2CZQkonHbtm0aI5UXY4WMZphJxXY8Euxpna+pQxVFEm+CK4yMwRuNi6ItNm7d&#10;Jau6Xam1q2Fv37727fff3OM3e1trT9icg7ppA7r9q7t+Nj7AVjAfJkCXVLsRRHaToq0Qb9oiW5vT&#10;Bp7t/99OVLfX2CYCOi3DtoLqPGi38Re2LIRqg1q+hH2Ujd19Mwjcfq+9z37rc2GrxzmZD20SwRjT&#10;EZXZwJ8hunobplkZ8e2xC2202qG9Eb8Gqe63xYY0JP3qSpJqUZCOajHK7zx4h/ffe5/xrT6r1TrE&#10;zKI5O5/PSM2RYJqrmrzIsZWQJVW1JIONLiiKnPUyQGzCOj3YHwg+r6q4vLpkVTWyhwS1geVyxWKx&#10;YK8UNuuiKELF03T3qaoqXFkxHA1J+33iOMEiqgNRmoRuFWHTPt4/JIoiTk8uhKAyG4lNA0wUhaDR&#10;sl6tqeqKvdEuaS9lPl0KAZQKnXHK47WnaWq00kwmQvC0szPquB/m8znr2rJYLEh6afBZIzmOj6Xy&#10;6xxNA66pOx1a7x1xnLC3t8/CC1FkFEn1NM/Xctz1msZaer2edPKlcHh4yNHREfPFHK+lq+Tp558T&#10;RRF1veLV69dES0kW1onj9esTnj2bslouKYtC9IetQJGE7VgJhMdajo+O+I3f+A2uFqfEccR/99/+&#10;4Z8rIIS/YFAI8Lf/5t9V//if/WNf2yYshJtZI+2D0HUU4Z1FR5oGh9eK0e4O2XTA2A4DTwAAIABJ&#10;REFUfD5HGU1V10zLCXmRY2ohQhkNBgyHI67LGR02zzlpRTYaF2kKbxmbFOWhn/ZJ04TBaJfjo2PS&#10;OA3Zwi0CkW7h0Yl/38QTbjYyfOso/xkD8QVDrEKGTYWAoD2IZPFcMEqyyVVVLZVCt621pALr3SZ7&#10;d+P8QrbMo6jyOmQuBXBd5UvyfE12sMPeeJd5ImQ3vSQljWIiZ1DOo5wPJCpvjIvfGga1hcEMxudG&#10;1q79ThsOdoZhczz5+7bGT9sGKu0RW1XKrWDaaUWcJCRxvJEb6QI3gZ5uBxsbZz044d3FbOZmh190&#10;Dm2t3Ae9HcQblNqIJbdlf1SFtiaIzUoLnLUNvnogbQNNJeOKgJSdk1ZTgLKsUEroydPBHp4IV+1Q&#10;1RVpkm8FNm9FOF8+v7bvW5vgaL+uNtjUYDu3jntzQsvYtz+0xbS39fttq66zthNq1l1QqALbnEIr&#10;I9lZDCpUer4wQywnGV5W2z/1VrD31tfeGo22tNCynppO/2r7/I3RwkwXiHu862OdpZdKu2sUCQuv&#10;tTVaReTrHG3WdAmv7vc3pAVvtk93fqLfrIy3W9dvXlake/ybf/0dXp5O+fW/8ldRieF73/seO/sp&#10;vX7Eu/e/KgQKVcZ3v/tdzi+vefDgAb3hgLOLCaPxDtZ5nj97zIN3H/D88x8x3smw9ZzhOAZbkedT&#10;4iim3+uzXok0ze///v/CL//lv4w2OXFSYUxFFNf87b/9H3P37hHee/7gn/0hV1dCxNI0Mft7R2iT&#10;kMSew8PbpGnK4b33WNVQ2Ihb4yNIxhzdjXj16jXj/VssFnOGu4JVfP36Nfl6yaMPH/HJT34MUUIc&#10;2661bjQaUuRrer0ey0XOR3/yJ6TZAY8ePaJpSj796U/5xte/wre+9S1GWcRv/MZvcDmZ0EtTBsMB&#10;L54/5y//0jf46Lvf5f79+5KRLWvW6zV1I7dlZ0dYS+eLJS9evOTk/EJIYkYj7t+7xzxIS1hrefVK&#10;qqrL5ZInTz4HIOslkvnXhr/39/8+/+pf/T9885vf5Lvf+z6379zh4vyS8XhEmqQcHBxweXGJc4JX&#10;qauau3fusphLFv7WrVvkdcHZ+Tm7uzvk6zWr1ZpPPvkJOzu7RFHEerXi4vycXj/j5OQ1z9sqYT8j&#10;7aV8/tnnlEXJ7//+76OU4uL8DKUUtmnY291Fe8PKKJraMxhknF9OhDCqqTg62Od8MqNYr7l9+/3g&#10;KAkjZCslFSfinB0cHXNxfo4n4eTsXGSnen3+rKDwCxfxmwvatyLpfrO+wr+OBMY7GifJVOckSamc&#10;rOlW9kmFRdg4EbhXWpxGdEi9BcewtpaqLKUN1kq10JmtfFyw3S30ozXhLf67rmvKshRWQFejo0jO&#10;PSQxfdDcVYHcJYoiGi8BWi+T/aYJ8l393iE6LhntWmqbsOaaupljQwXS+TpARkLQpCwoB9qitAMX&#10;c6O1s/3XJfTa6uebgY0OAdXb+r/tPfNtgqs7Tou9811g37Fzhpu2aVUVu6+2KoV++yyCje5+07ef&#10;2g5YdfvKG+dOd85xkgZWacFeuaamaazcW68D6Y8PHSOb39n82pdPy82Tjd+z/XlFGL7uI5vAvGWw&#10;3hDZtAkDv/ncVhKhjZs7THt3EpukRBdXo6VFRnkaNaa0OdnuPjtHx8zrgov5Nb7fML49ILs/YP/B&#10;GD0yTMsFlUqoUTizRzYe4POa/mCAszVlUVKvDdmgT5r0BF5hlzgXM94ZsB8NmU52JMHNgMV8gamm&#10;2EVDEiX04h4DM5Lky7xkuVgxjkckWpOvcsq8wjaOurZ4r7DW4xaedDjEFYa8amh6MVoZKu2oq5o0&#10;8RTlmuPjHbJBxmef/JB4J+FgJ8G7FSZKpRLoFdaKDrltRF9aE5OkA5q6QZkUoz06Er+3LB1OaRaL&#10;NdYuWa9lX1wtRS08qhXeZVRFLPtQ08f7jF4kc7IoLynXa1S0wEQRyo5k5dk+NLs0nGIiQ+NLnHVc&#10;XeXMpjXzqcITU1YCCRgO4GD3mPFwn/ks5+DwHkYN6Ce3qOuavcExL569wEY1h8P3WeQ5s3NFNR/S&#10;1z2WFzvkV2tU5fGNJlYi9Vf5kkGmcFRcT05Za/sXCgjhZwgKAf7Of/h31P/0f/2PXilpY9uuqmw7&#10;d21mrWkEvzUejcmyjIvLC/q9HlVdMb+aobXmoC0bO4nU01FKWYrmiGQ+M6IoYnFdsFqtySIpVw+G&#10;g07k3BhDFEeMx2Oq2v5pl/AFTub2Q/2Zn/ii7ygVNlN1U+vI4zsJB4Ixs00TiFX8jajMaQFEb3xK&#10;3xYSu/NWQJr28N7RuAqlFdkgI44jxqMxVVmxl+3R1A0mjgWPUgnDlK9r4ijexHj4jXzGGwPk/XbA&#10;stlSO2KX9vUuINy40Df/th/tLEDApoXNX6lNdSkMfZIkxElCFMWy+N2bFU5u/MZmc94KNrokp1gh&#10;J2l4FNDUQWg4jkJ7qBU2uLZ64AkYUCe4Dyv3zZhIMl3xKjgiTVc99N4TeWGAXOc5SZwEWvky0NJr&#10;tNmR7OEWZfqbQWEbOIdp9dZDgupWb3LrCG9Gdbz9vB06awX390YSuPvbZmelNcp2rVpqy5H4ImFo&#10;wTU4TKRvXNON+fIlj5vz7+01uP2swyx2F3Dzr3e2I5UQAx6cGw3aC7bIGBPWqqP1vVpsYZcx3j7+&#10;jcj1zah1sz7k475rb9l+o9XE/PTTT1kuV6SDAxaLBbP1kqqqOTi4S1EUXF5e8urVK67PSybX1yzX&#10;0kmxrid8+OGH2NJz/8EDfu3Xfo3JdEKsxVkt1lc0dcPt4z2qqma9WvH8+XO8V8RxzGg45Pvf/z7v&#10;v/8Bt45vsVxf8uD+fX7nd34ntF2u+aM/+iOSRCQpsmyXJEmoG8/tW7d49913BcO9WuO843oyIc9z&#10;nj1/weHhIbP5jOOjY/b29sjzguVywb/za7/Ger2irio+/PBD7t+/z/TiOY8ePeLFs8949eoldVXg&#10;vWe5LDk8PASgsZY0TUXvKevxn/ytv8W3/99/yXsP3+P9R4/46KOPqOuayWRCWVUkcczzZ8/w3mMC&#10;UdLBwTFZlvHxxz/i6vqKd955j3feeYfaeSaTCbdv3eLy8pLHjx/zwQcfsFqtaGzDxcWMo6Mj4lgw&#10;qMvlkslkwvn5GfpHmjRNOT09FabWoCEYRzFFUaGAg4MDskywhu18un37NsvlQkSK8yX9fo88lwpq&#10;K7y+Xq8YZAOmszlKCQtsXdfUjeXdd9/l86dPSXupkFkdjSjWE66urvC2ZDDIePHiBZeXl+zvCL5+&#10;MBgAXlquvGdHKUbDIS9OzzHG8PDhQ548eczh0SFJnLB/NOTk5DVlIe3w3jm+8pWv8PzFp7x+/Zr/&#10;9D/77bcTHn/RR7ArG2c9/N22eWwSMB1xi3Nh7wu20m+xS3pJXllrOwyd0RoXx4HJc5OYrZuGGNVV&#10;P8B3SSQdCHvCJhgccjkxwbqWWOuItOuklITMTNJRsqdoTCQs08bJa4MsI0nTju1RkQBCmtHv96nz&#10;GILNkVxcYGzXLlyr666zDf62DFz3EHO32Yu7EW0lNCTK3Xxta/w3BwgapnorwebZ6tYBHautG7YV&#10;FKlw/zpfsP3vViD2xraoCPviVhWzU7a6kTzcHMMYg7WN+DR4fOi8au2wCsGY+kJ749/avm+MHxsz&#10;9UZIuznnkDTYFBB8l3h2IfHe2swb96G1j515VJtge8uIu625381B7cDRVbqyLOOrX/0qt46P+Zff&#10;+RNOTk7wznF4cMDweIwxmsurK66uLqmbdv6HcQ6s4nku0jdKK8qiJO0bhsMRadqwv79Pwl5IBktC&#10;ZbVwxEmMbsT/iGPROa7rmuFwSH8guuF67TBRFATjC5qm7uIApTWjkXBgXOdrqqoiMqPgR3qSOKbX&#10;kzVYVRWrtQjO7+/vkySpHCskIhR0eMVur6xrjDbUXlqypSNMKq1tNwBI0r6qZzRNjbUEjVwdEkjC&#10;K+GVYCNl7GyHk3StdIwSu9qUlulsxkIv2D/Yxzfy/cViSVVXKK2xjQSEwjoNw+GQ+WJOURR8/etf&#10;5+rqml6aMhwOUHXBYrHAFgXPnj3nrLqmaWriZMhqvWY2m7NYLEnrCtPrMxgOqErRjR6NRpyfn/OD&#10;H/yQ/+a//l//wpv1zxQUAvzdv/n31D/6J//Qe1ppipsLqmkgSVJWqyWRShgOpf2oZ8YM4z3y8grb&#10;eGoCYDZxlKoA5ZmvF0R1Rr/f5yAaYYxhlA2pew0Te8FisaRfp/TLhExlDLMhNk1IkwFx0icvm277&#10;6NoxQxXFdSe6vSuqmwyP3FzEsLVheZlYOrCIed+gvMNTY10FzkrmwARNwnAo50skDpA2GNuU8v22&#10;hTRUYXAKiwvUynSZupB36qpyjkIydt7jLRQmQQ96XNcas3eL/aKk1jW1tehC42MJrsTQWxqlt+zK&#10;Zt542GTX2AxVu2G1+7RzssCdlYxN2azDoivRxmLooV2KVoa6qfDkQEFVWqJY2lltSJgppUPLp0Mj&#10;rJapjom8JtER2oHFo01EjYNIQ+vEt/conFhbvTaqzQd6cHYTvFqkt14rNBob2i1cIApASZukE3Vv&#10;fN1KLMiGZeuSqgaXrDqnSfmaWJkAal7jvaGxBqd61HlKFCVUTclyDfAEpcCaTXYU9XZe1Gy37/hN&#10;y2Lbnu22jSjqhuFRbJHqbP13++G14GCMl3YmV+WU6yX5uhRDqzZV4CTpoWjQOoLGEqMlyEj6CNup&#10;w/tS2iKiBGNsl8HugqvO6ZCb7vXbW4/4E5vr3A50O2enHQtvuBkM2zCOgvVQBgT33F59FA4trLZx&#10;JM57Yyvydc46l/bH5XJOVRe07T2Cr9lgcNpWZkXD9j7RXUMYamkj28LuhIXU3rOvPLrDxeUlnz++&#10;Ynp2yjIv0GXN//aP/nu0MezsDfnudz9iPLjLixcvmE2XZFlG42YU81fsDP4Su9kR8+uGe7cfcefw&#10;AVk24OzsBTvjMfPlFVpprq9P8NEuk+tz5vM5aQ9UknJyOZX5rGp+/d/7K8SJom7WvH5+zuRqgXI9&#10;sjTD+ZooVmTjMcd3b7GuDAeHD6itZblccfv4Nus857f//f+Ab/3rf83ucAdbNSRRjx8//gQdRZy8&#10;/hb/7q//OlfTGcPRHnkT8fSTHwqeYz5FNQ2DNMNVsqivryYc3BmRDTN0JC3wX/ulb/Dpp5/SH455&#10;fXaBdg35fMH0+hqjDJcXl1xPpmjlWayWqBDcz67PePJpzWyZiz7r+Ei0bwd7jEh48uQpD955h73x&#10;GNfUvH75grt375H2B8xXObUTZ2FZLJiscs6vrjFJyoMH7/Cd73wH23iMcSwWc8YBZ3d2eQlGs8yX&#10;5OsVw9GI3YMxlxcX7OwNUSh+87f+Cs55zs7Oefr0KQ8ffsDTp0+xdZ/p9ZQoTmlqIWNrypoojrg4&#10;O2WU9ciSmGXlKFYr+lHEfLkipaYqZtRlTbEqaGrHq5PXREnC3bv3qKuS5WJJ1k9I7+2xM5TM/tXl&#10;5/zqL7/PMBAh5OsaVVt6cY84jtkfaqbnT/HlKT095Ze/dpfYzahandE3gokuKdNW1NvujfCWapkZ&#10;g1Olg3MahT3Y6AjbNKAiHGCdwnod9gsJxJz3xDrukrCNla6Fxmm6KpXXNE6TV47IWbRSNFZeQ8Us&#10;rcMRoX1MrFLBBDmNjw2DfkoSG5xvSNBoByURVQPFYAgedG2x3mPSsCdUKzAKFXmSNMIrQ9pP6JuB&#10;OJkuJaKPiYVISKUpjQcVjYhSRxRfYmkobB72kX2yXkYTGxorjqiPDLqJoAEXtd0bhOqkx3uL8xAp&#10;TWN9SPpFUh3UAUYS2LSVkc4W68DbBuvkXkWhO8d7K0lTV1HXDfggCm5AaYVRceeP+NAeSXDUt4Xt&#10;Q1j9ho/hibZ3T6XwKsabWBjUlRM/ykuwh7VoJUmTyiq8TjBNQU95VJ1TF5bYGGLA1rVoIAaiN6XF&#10;Pja2kfM2OrC9t+zmunMkJN5uiwk1UWRAI9AlHyrSxHjvGOTiI5WxFpKUSBKtRMH2NlLZjmwlcBFV&#10;kMYx3liqusKroXQtKcH02uBnxFpK140tSJKEdUjINr0+eb5mUlTEScJFUdGjxqwu+OxkwT9/+gNe&#10;1tdkWcRqtWL1ZEGxs8Nsds1yck08kvWe9Pss5gualaMsPUkcURaepDdlZ2cH0x8LMUw2YIlh0CuJ&#10;4oidJGGxKImbhjryzHTCaDzC+xqPZye1DIeWXZ+xXjvKs5pVuSC3oNIM79bEUUZUreirhFvG8Vc/&#10;+IB//tM/JlY1Cy0J/37/EBNFGAv7gyGvHj9hPp+zs7NPkqasfUY6SBlU89BGHjOfz8lXltgMqBtN&#10;Vco568iAFxxjYiLKomRvkLJarajjAVYbvKsghv4gwUQKh7DE13WBrS2oGqU9rnF4GrQyRCZ4axai&#10;RBFFCtVAWRWY4YimSegbgqzQml5PYZs5ynv6UYJzjlzBi4spH+68T3U652BwzOx0wdDvcufgNnfu&#10;v8+PP54w8w1/8lkFRcKdO+9QrZ/TFDXXxbV0HjYK5Q0rH1G4hnQ8JLcNup79TAEh/BxBIcB//rv/&#10;lfpH/+QffknqX4yCsGxFwvRnDFnWZ3dvl5E3rFYrrpqSxjai47Qq8Fa2kaYR2sAoiuj3++zv7ZP2&#10;Uo729lguV/hSsCbD4VA0a1IhGDBBKuML/LVf6GP78Ko1esGL7nJLW1k3a5vguNsuwOgqRGpjU9vX&#10;WmxS28DWBkC0lUe/Te6jtrzu9pykbSUikKMEwXj0zba4P/+1+jeeb73v27PbVFW66+uqiF3+V4Lz&#10;FgfQGo32Gp3HKUdjpZLaYg62s4gSwbsbjkgIQehwA3476+hpcxddAKboMnutIXMhq6SUwrS/11ak&#10;toMToGlsCI5DW3AjlUZlQrASXq/qkJWqLEmcQGjrscZvznwrKNx+3uliySDfqJR2lOK6+xbQEhy1&#10;46C633gzue+DzmHkhSFrOp1yeXnJxYVgfS0mMK3GDAYDGttsjo+QGrQZfMHgBAKeMB+E3IeOo2gL&#10;ubM1Z77gsTVXbmawVagAbM0l/9aX3vZRCTNOta+HTGxgBszzFcvlkvV6xmq1Yr1aUZYVkd7+fji2&#10;+lPOOVxo21oq2WKHc9vJF087Ep999hjvPbu7u8RRRFEUfP973+P0+hXL5YLD4z1OTk651CK6u7+/&#10;h/ee9azi8uqK+fUL8jxnMOizu7vLdHrBwYEL2dSEdT5jf3+f1ydPGQ6HfOPrX+HFixd8+9v/hqOj&#10;I+oa0jTh4Xtf5fd+7/e6ufW9730PgCyTzoyD41ui59TvMx6PuXvvQ5Ik5eLqksPDIx59+CE//OEP&#10;OQ6kMwcHh3z++ec454jjmLTXo9SaTz75hKOjI5xzfPrpp1xfX5OmouUkFZiK8XjMnTt32N3d5daD&#10;dxkOh7x4fSotf3WJMYblYsnHP/qYw50xu7u7/Js//mPiJOblq1csl4Ij2d/f5/TVS1CK6exSWCMX&#10;CxaLBSoZ8fDhQ07PLhGcmeX6+prbd25TliXvvfc+19dXeG3Isow0Tanrimww4PzsnLquef78OTro&#10;H65WS77xjW+wXAr76KtXL3n06BGz6YTGWuIkYTwaMbm+ZjabBTznsBsjaz0PHrzD17/+9TCZDMPh&#10;kOcvXrJz6xbOey4vL/nqV7/KOs+ZzaZ85dFXWJSOsixRzVp0EBvBUykUJoq4nlwzyAbkecHnT54E&#10;jcg+TV3wwx/+EBvtcnBwwGw2E4KeNOHevXvEkSRjp9cz3n3nHV68eBHYB5/w1/7aX2MwGIQKyJ/e&#10;ifNnPTbYMXhzc/IhuOj23K29Xyo0G9bP9guCLWtF7eWY1jlU8CNM2JdbnHoaKcFkWdkHbGNRqRDE&#10;pEkSsF8bPgBjNL1eyiAb4PEk6zJUJioZc2MwRrpOmrqmdo3Y3yQNv9tWHQMJTpA3atlQxfZJkJwk&#10;Mf3+juhl9kIFpC+Vl3YM7NY+1u6/Lf6v9RO0ViRxGhiiB1K51LHspaYJ9q/F5AW7Z1osphy7Kpes&#10;VoJ37IhaHHjjN4UArTGt37K1JXbuSfdsc26urZRt5RY2OFLXJaZvYPvbOeG9aC4DvVTIQoxSnc8Y&#10;xzGtMdDBFuoOZgAtAZls21v2V218LFQI8lzrq7VXFvRvfVsFVKHDKHgwqoXetBhPWY+oKEiQte3B&#10;wTfWZqPt632oWlniRNipvfYYY7iezzh5fcLSSxeCNgmvXr7k7HpCkiZczqciGp+v+PSnn+LrFVk/&#10;w9qKsiq50xMCmFVVSXUvaojiGOcUcSSBaZqmQn4UdA/jKCKOI3q9HuOsL8GtE1Zp0xdJOI8jiROM&#10;kjWWJZnMq5jOtyKsjygSjKxtmq49vMXz1b0EfIu9NWRJSlmWzOdzyrJkHEs1cLYUopxMlTI/q0bm&#10;ZyMdcE3dBK4DIYCJI9FPjCKNjZqOCbWxUecDwEaiheATmiAJ4raKNrKHKJRVaKMCfrXVI2+95Hbu&#10;2A4Pv1qtGQ2lwhdFgpUcj4e8evWKO7dvsbOzw9OnT5nOZty5c5vf/M3fJK+QLg+bUxYFurHUTdPN&#10;+1WrXYsL1VHx15wvUVrxJ9+a/kwBIfycQSF8eWDYLj5tNIkSkGZkpLXTGAN+wOz6mtX1OXluQxVH&#10;hHl7aR8dCdVwHMeMRiPGOzvEcUyspHWnp4dCNtPrS3k4SAWATEat/txCSj/bo7NZnWXbVK28UFQr&#10;p1FKMtZtCbrNRHUObrsTvVEZcW3wxBsOrm+Nwc0hl20oVDG8ZFCVNtJP3dJtt1a4bS/5U67L33ju&#10;b7zf/vmyWbdlq7eOEzKIHlrM5Y3gXbERe/VQVVVnrF3i3vqx7bHaTlJvt5worTaEL8qGYZZgSys6&#10;Q9MaO8WG4CaK4q3qFJvzDcfYXONmbFo8hNGCsdNa4QNBUlMVeFvTttzYVqfPbwZg04apbgTCmwrZ&#10;1gDojTHrRkS1YsXh+tvq1OZJp9xhg/hsTIxtLBcXF5ydnnJychqSNIa01xOBVRf0Q60NcqQepRzO&#10;NZRVThQpGtvDeAO1yA6osLUooo2xVQrVGtUvmC837m/wAWir6G1g183HrXHrnvlu/qobY7D1ufDc&#10;NjVFkZOvF5TFmrIoqMoC29SYLprtzga6FE2LlPU33pXh3xgGqd62V9q2GoXWNwV7+8JQ+/rVKdbN&#10;efr8nM+fforpO1arEns+Z2/vDpHZpa7rDjv84dE+h0eH1PUa5zz7+0P2bnlen59x/tkT7t25x927&#10;d3n43kNGozHnZxecnJxQ5gm74/sc7l0y6I24rp6zWBb8g9/9LxmPh/T7EYvlkh//+BPqqqHya/b2&#10;9ri6uuLhw4d845d/laIomEymXF9f8eDBLc5Pn3F59pzj42P+6F/+32TZgLqIONrrc/fuMbYSR6Us&#10;S05PT2nyS4pFw+LqgmW+ZjKfyVjs7bHKc8a7u2TjXS6vrjh+8D5lKQ7Mep3z6WefEZmIKl+Tec86&#10;zknTHo21zC8XjMbjgDkzvHj+kthIu3xRlMIA6DxxLO3ovZ7IIJ2fn7NarwLr7Jwsyzg9OxW4Qixr&#10;r2tdOtjlsrokjmNOT085PDwKLJ0ZL1685OBgn8dPnuCd5cmTJ4zHI2azGZHRDLKMyWQSKmSO+XzO&#10;+++/y+PHj7lz9x5lWfLtb3+H3d1dkqRPUeRS+bKO4XBEFM95/fqUbJCxXKz43vd/QOUUdV2zP0qx&#10;tuFwZwfvPVWxQmnN2OyyznOKVR6SpTFF2aC9w+gEF+VMri65dfuQ05Mrjo6O+NYf/St2dg65vrrm&#10;YP8WL1++YDq9QCnF7u4uvX6P5XrFcDiEpv6CVfvnf7TQgU3CpsXwdekg+dsuYEWoDIhz76wLTv8G&#10;G9duJO1aA7HDAiCXdWqMiJ27QFffYtFs1x6vgzxFe450QVev1+/acKk9dVFJV5JSxEmEMT0apOWt&#10;cR4TK3wU2kWVyHhFsSZKDC7po61HxT10XECUYnWMTvr0hkPGO7fY3dtFZdJivFRroiRDRWkgzik3&#10;tjgkorcZ15U2xFFCNhgyHo26NvC2MiUFKS8ajc51HU2tzTEG6rphtdRUpQsdNYookkDWOtv5ADr4&#10;Gu25tDfhRjDXBUthfwwmvSWxE5jCRqJK05L6+Bu2V74PTQjidJwSJzG+brC1xYkgHliLiiQQkcpd&#10;TdtuKPrEIUkfyIvEX9zgSCVYE/Sf0voGTAoFdRs8G6nkJV6604yTijY2QitNo0VHbx3XzOcrZn5K&#10;lvU5qsW/tW1i1WwgIThHSUPjFU2iydc5P371jPPzC3bu3eH+nX1Sa7mc1kwWp2Q2w8RgbcVqNaGx&#10;OWW+oijXjIYZvV7CcNCn309ZzGeh3fmKJC2wtk8Ue/BaiJCSdl4JVq9YHXC0d8x7x/fZHU4oJqcs&#10;5nMiPeT66grnFYN0TKIcsesTq5RYNUSmovLQVOvgl1QY3RDpmtLnVC6ibCwmicEZklTaqaNE/Hil&#10;NUVVkVcVxkSkPWEVnc1nLJdLRkkd/EQhj0rSDBPLvER7iiBiryMjFUMFKoqIkpR+HOEaKUoVRU7T&#10;hHsYb0TvldJBVzxIxegIow1aGay2aO3DbwUySd3qHBPsDcRRxGAwoq4dvV7GOi8wcQR1RZ6XDAYj&#10;+tmA6XzBH/zBHzIejxkfHHP7zh2ePH0tnRRGUTeWNNI4W2ObGq0giSJwjqaqiKKYxgnLuk4Mf/Kd&#10;yc8cEMIvICgECQz/5//zZmAoWSjCgEnfvtKa4WAYQPxC/5+mKUpp4sgTDQy9Xl8A3ZWlKEqcNRwc&#10;HMgN1po07ZEkKQl9olD9ss51lZ3Omfy5huXPfnSVCnXz1dZ532Tw6DY7eS4tDbib7JVh0L4kUPPB&#10;8L0RGGyfjVddlU151bV0tIDzNhPnlZC8bJS7bwY2X/raW8Gh4Ae2caRfNuyt0961QGrVMal1Br31&#10;rMPv1HVNUzeB2MWhkGyaCyDtTZX0C4cjxMBbWLcQyG0yzjevswuglGQWt3VAjHqYAAAgAElEQVSc&#10;uurtVpXOdJuHZIWs0XgnGWVtNFEkGUzv5P5HRuavtSFwV66bK93xUeF+hSyl2rqgN+6Ls5tNyLWs&#10;a939lqra2+XBzXFq36CVJlZCKLFar8jznKIsJBBXm/sjukCSkWq1SlscwXw2p8gLkp4woGmjBeyv&#10;2qCwlWRpLycEhWr7ut4M4FqHQT6zXfV8+551n+7mjvdbmMNuZLkxOeuqkAx8VXY4nra6jlI41wkc&#10;bn63neGSdeneUzf+8/Yq8F3AuHl/NpvjnOU73/k+v/u7vwtcsLe3x9n1C/b29ykr0ZyLTY+s32d/&#10;/4jDgwMGI00vTfnJTz9mMr3i888/x1pLvi5o6pr5VDKrO6Nddnd3OTw8lGvysLu7w9e+9pe4vr7G&#10;mz2apuH4+BhrHev1GoXixYvnQrTUNJRFyf133+Xhw4e8fPVKDJ4piKOYjz/+IVVVcX5+ThwnLBcL&#10;0YdF5vutW8ccHx2LQP1qxa/8yq+wWCw4vzjn6vqKqqrI+n0ipVguF9imYTab4bSwSjvnmc9nNI1o&#10;ksVG2gxHoyFxHHNxeSFZUw/9fp/Xr18HYpyatJfibUOVVx02OU4SDg4PuXv/PrPZDGM07777Li+e&#10;1jx69IiXT59Q1RX9npDN6Ej0cPMiJ45jzs5EJzeNYx49+pA8z7G2YTQaMZlcU+R97t69y8sXz7HW&#10;Mrm+xjpHvzdkOpsFHH2flm35xz/+CVFkePb0Gffu36MO1fokKUXX0Xl++tOfcvfuPR7cf8CLly8Y&#10;joadw/T+w/c4OTnB1mustWRZFiRWDtnb3WVVFCyWSy6vJnI8G7RIaycV8abg7t27rFYrPJJ53tnd&#10;IetlqAPJ4sRxzP379/n000957/0DDg4O6Pf65HkO8c9nYFVnz26ur43+4Bd8qd0rfQgKwymY4Ado&#10;fdOmtccWllHpTDHaSMdGFFFXNco23Xec9zRWqtZpFNF29LTYsCiORKfQeZrQkeG9yEs5Z6Ubiih8&#10;fsM+7QgdKQhjYhzHVMqE6gSBwEjIaYzS0sKZCCYx6vclCFRCAqQTcZ59U2+CLN+St0lHkA7JyTiO&#10;yfp9hqMRWX8YKh0GPJgo+EuokLSW+dHeG609rcSFClWSOI7p9yJMFLFcLru53CXk2nukNsFg29G0&#10;sUfh/qlWrziMvdtgQje4yg1eL5xYt4W2+7voEmoafGgPDXMhks60VpJHFYq6DQyVBGDeO7wNydXO&#10;V9AhWBYdaK0CxhQTsPWCv9M+VJ/bNmoln9VOukSMNtKx48XXkGTQgqvqCmt3uDe+jdaGxrbVbSNF&#10;gKDRvFgtpA3U1x37cYvDm0wm1JXopI6THbRWrFcrVqslddNwcHiIHw9QwPGxsDybQZ8iL8BDXuTg&#10;hG1UxyIX0dQVztnQ1uul+8CLzX/wzjv82td/lfV6zeMffJvPP/+cMl/hnDAuDwYDxsM+xgi7qbSB&#10;i89fVTUm8H+ABNiCqxQJqDiOoW6IY+km1FFCFBmqXGAsIicla2q1WjObzSjLEl3J3g6KJE0ZDgYo&#10;pVjnJYTvDIfDoEIA3lspKoWKY5RmrNc5VVmJHxBFkAmXhazpKvjsYZ5qQnDbJuqDbE2Yb77jlRBP&#10;p6voW2HFbavYIDFR7T39LOPi8pLT01NGO2Pu3r3Ls9dnfPTRR+TVpg07MiJtMp8vuvWZBCIwhwrd&#10;alIp/c7PGRDCLygoBPgv/qO3A8NWxFoCNynTJkkihZA6ZdzPiO/cpSwLFtNLAMbDAdeTiUTw1mK0&#10;9ACvVitGo3GoXHioNhuAggAklU3WBJmBf+uPreHfuIcbZ3FTnWuDoq0s2ZtOe7u5+q3v+q1W1Dc/&#10;pwJAfrMXi9xBaEWwIdsj7ZNtbcO/FTS3BuXNK7kZ4b8ZEHant3Vcv5EzbDdZCKQ5baVrA8yPTESj&#10;6zAEN4PhFiPXtdmG70qdqW0r2RgYGa7NeG2eh3PbNliE7LOTzVe98Vmsw9FQV5sqnDgisrkrrUX/&#10;yATtq+3ANASbSikSo4mMxiuPUYooQloOgpKGbhMY3bxojZNgF1xAoju25097/0R/SXIQDucUTsmY&#10;KBUY+robvH1Pffc8MhvModbSQtLr98j6meB9VEyaJjiPYCBqIWjY5PAbqnrNdHYJ3mMS2eB11DpD&#10;wQhgwpRox8kFp8DeuC9h+OCN2diuh66CGuaEbk/+zTka/uqtpMcXPeoqkBR4F2QbGmxTYV0T1oTv&#10;IlPlt+ZQuH660QufC8mEG1ULtflYu7adB+Ucy+ULdvd2GQwt//v/8T+Q9u/y6uQZ2XiP8/MrHjz8&#10;kLqu6Q/3GQ6HZP0+ldU8/uGnnJyccD17jFKKIi+pVyuy0S5KaV68esbp+Wt6sbR79tMBd+7cIY17&#10;RFHMarmi1+txdO8drq+uaWzF7u6Yxfyaq+srlqsVHk8cp7z//oc8fvo5adpj5+CInfEOJh5xenrK&#10;YnbF2ekpADlCkHJ28pTRaMBsNqdc3yVfXvD4049YzOd87WtflcpZZFDNlNlizmA0ZD4RPcHRaExe&#10;lrjFgocPH/L0+TPu37tPf7jDaLzDoN8TRyJfcXk14RuPPmC5XDEYjLi8uiRJY54/f8n+7ogkTpmv&#10;1jSNI4r7lGVNHCX00j5xnPL69QmHR8c0tqFpLD/60Y+o8qWI1PdSZvM5XlWs1muUkuDIVo2wguYL&#10;dnd3iaIE5444Pz9j/+CA5WpF3TSAoihLjg4PWCzESVssl2R9CdpWqxV5XnD37m2cVxRlxdXVlOvr&#10;Kfv7+6zXV4xGI4QdyfDq1QnrdcHV1RV1Zbm4vGR3d5ePf/B96qYh8iX5fM5inEol1EC+ztk5OMSY&#10;mLQ3wDpprctXK8FAeke/12M2uWQ+89y5fRtbFyyLNa72HB0e8uLlGYNBD6UUl5fnpFnFb+/vEyWx&#10;MIL+nO2jsncSMIKbQMK5Npjzmz1Pls5NWaJ2Lwvrs117Ktg6ae/XXeDWNlxqYzCRIer1KMoS09Ti&#10;vId1KwkRi/cmbD2b3Wvz3KP7Q3o6xsU9uadVDTainw4wvYHkjaKUBmntbaiI64rUlURKYUlpnKe0&#10;nsp5GjSNMlhnKKxiVTri0pKkFnRM3BuQ9Pq4SLCmjbUb26Whbf2MojiQWoBUxCKMilBonPXS8uc9&#10;3gnGUJsIj8W5EltLoG2C3VLh+1pFaB0TmQRjYowynd12XshPWqw1Ieja2KsvSmT7rardBqfdJtK9&#10;8/iW40ZtuUQE3wBPaYI4unUYGpra4rx4HFVt0UDPxCSxBIV1WVPYqiOCibVAU9r7qn1LACQ/XFvX&#10;tfmiFA4r3T2RzKvKgFIW4y1eeRIvwvTGBZ8g4M6KWDqGro3nMmp45StWUc2dYkkSJzilUJFCpwmN&#10;91SNdJa8Op/LGA37qF5E1BMm/nlU8/ryBXuJYry3g1OK8/NzFkshbExSaGxNkqREUcz+4R69NOXk&#10;8pLJZEJvOGSZL0miNUkU4ZMY20vJvcG7CKVKSUo3FWmSME7f5Wvv/Trv3pFOkec/fkJdndB3noEa&#10;sljMKeOG3ngHow1NUaHpoXUlHAQ0oXXUoXVDHDmMttROUzmBKRRlie61bZ0KZ63g/qoaQkFjvV4z&#10;X8xoqpI0iYl7nizro3UsbdKJEIupWuZXNsjYOdihsQ1lUeAV9NIecZpK0GgMLfylnV1GG+JYkj5l&#10;uaJtC1da9hYfCiGSOwhyL0bj8Hjb4GyDsyJvpbzBWcVqWUjFtapBR1S2kYS4MsxmS+rmKVk24Fe/&#10;+U2++c1v8uKf/lN+8PEPiOJMMI6uQWtoipzFYkFmhKuZyoq+o/LCtl15Pv7J4ucOCOEXGBTCFweG&#10;tJtHYFvURge8kWS+jBpQliXX19fS36voAsI4itFGM51NMUjmJxmOaZoK4+NNH7B6U0PtFzI2f+rj&#10;ptO9/cbNIFWrm1pJbRVRmIV9N9luBDQgz9sdcXtn3PwMN67TbxzPtoL15uc34d/meBvz+8aj89f9&#10;lz6XY25v+ttR4c1jeS9zQFpo6RzlTUZ3y5n2bMauy+C9Md5vVTK3xiu87XAdMRBbjoS1QhLQjlN7&#10;fO89Dod2OlQnu4ELYyhVQq00NNu4RN99tqtqKUKGSNoprRM2qpZowXZU1ZvrVt33IY6FAMb6bcfI&#10;S4stHo8TZ8AL253Wof1pK0sFb6yEreBexQaPx7gYZy29vrSKtpghp2SDrBsJntoscps5lvkMZVFQ&#10;1zXr9UCCQiO/7Vy4lhZN2N0vOY5TdnM+XeC6qehJe9j2mmivZBMU+q3nb07h1jHZzprcmLtehZYx&#10;YZdFh7nZeQnbwyb/a/Ge7W3bjHCLj1KbZHZwVLcxqZv1Ke/na9noXcjaZv0MheLhw4dUjaXf63N4&#10;eCgad2dnXFxccnIqUgTDnSGLUJ2r05S6tJTVmkjFgjHQDXlRUK4r+r0eZVFz+/ZtJtMpg8GAtPRc&#10;X4vMRV7kaKOFxTKsi16/x4sXL+j3M+bzBXF/wN7uHkVe8PzZMy7Pn/LOOw84Pz9jtVpRBZ27PF+R&#10;pgnXk2umsymr5YJer8d0OuHk5ITxeES+zvHW8vz5c3CWXi9FG00/jhmOxyyXS0ycdYLHzjnOzs4E&#10;D4Ln9u3bVFXFe++/x8c//pHo7BU5u7u7zBdTFEI4kSQJ2kiWOe2llFUZcJhDricTrq+vSLRiNlti&#10;sEFXKieKxSzO53P29nbx3nPr1i0WiwX5csZytcQ2nufPn7O3t8vV1VVX5XDOiSZkJcHGaDTqHODF&#10;YhEYUQ+YTCbs7OxgrWAg69piG8vt27d5/fo1znkG2SC0qIrG7/7BPtpo1nnevZbPrwCYTCYkSUqa&#10;RFIJTXvSdhw6bNrsfB2qPteTa8ajMcNhj/Pzc46Oj9jZ2eH46Ji8KHj3nXfJ8xxtDL1+v2uxnM1m&#10;pL0eP+9D9k3RHxbnPBCDBKdddXZhO7jY/OsSh213zFZw0a1ZMQLyCBpvbeeSMS0WKLTca8HkYCKi&#10;ON7sn0qSZhY6tkulREbFDwdkRYUxhsVySZIkZFlfWAuRCmDbJdTKWVSVfL5RTaebaK2QY0WRQXlp&#10;S6zqStrblLS1Ralgvaz3HaxCG00UmCPb80+SBKU167rsqp5VXWEi0WZpmoCZ0o4kTYgD9suFuauN&#10;2mCkjJGKV9AEttZSV56agClv/7UBXZAiagsB3bYebPPGim8lzsN2ewNOEuzq1mzZzAV8N3fW6xXe&#10;WkxkqNZrkfmqSjm3pmY4HFHv75GkKfl6LRXzEAhoJey6ygfMN6YLClusvhQXvLBU2oAdjSMhFtE6&#10;dDIFAh4l85emndtSGRI7p3FK9vie7mGMZjkXCRwVS3DumoYiz1mXUgEbjcdS+d8TAqjJqcwHH0Ha&#10;62FUYMR04qfEsUgo+MZ2nSHGiKj7sq5DUqli/9Yxy9USZ5dyP7QmyzKMaZk0Q1ebtfT7GR+88wEP&#10;Hz4MeMWcPM8py5I0MiRJQlVVTCdTiuNDhsNhd0wXgmoTRfR6KWmZsl6vO/9BWN49w+FIEho9ISws&#10;5pbFcsHq+rrjIZFrk4q8kNH0GA0S+v0+Wkcdfi+OY4wRHeI4SRgOh6zXq1B5dvT6MvZA4IFoAoY3&#10;6drKjTE0XiqUJoqIjMBfbMDetv54u5c4JTJAwnYu875tR62qirwoOoJHHa5b1Acsy9USj3SbWGu5&#10;vLygLEoef/aY+VJ0COu8pp9l2KamqivGvaF0hvSTrfWh+OxJ+QsLen6hQSFsAsOuN7fdvL0PWRdo&#10;qobZ9YS6KKmKgjrPcU3NcjEnjg06ADqNETYslGK9zgWw2R8SRymucd3GDZs2Byn3+o0z+m/r0QYS&#10;WzUQsSCtk9hugTJ5jJGhts5JG+dWQND6oR7fBblvVhHfivJC1rIbgRAPtS2dgttzHSXzdv1lu9bx&#10;RfHgWz/zBc/f2Na7Y3Ybv984055gvMO14+kMorNtZnDLefYb8dz2YJ4tJjsvY/1F4b+8Fhxvt7lS&#10;FQLhG9nMlqxnKyjEg9MeXCsue/MXlFI4Jcg43SUiNhlHFwyWGH9NUwlFsjcVPopCdldjkEwvOojS&#10;6ihoXYmDQ2C3bYkAvN84Pd57LG5TndoO3Nsx26pcdQGrYjOPlJesMOBdS4ZkQ7uDp/GWANHt4rkW&#10;gO4BrSxGtxhZi9ZO9LOUtIlHAR+hwpx+i6NFmxtOXhd4h2jL65tan9399W3MtjWv2tm3fa1tCNgF&#10;lm2FQa5dm4hwm/FeMCzGaLyJOqO4mdnt4Ib51raPtkPZVYhbUhmZEy35jpyG7+YJQBxZoGB3J+En&#10;n3yCZYSnIY6HNE3EvQfvSxvguuBqMuX04pTZfMZgNOLo1i3++m/+Fk8ePyFJ5CZNJ5dMJ1OWi2um&#10;02lgDSzwqmBVXDGfXqPjJUV9yfOfnrN3uMN777/P7t6YuqnIV0vB1hU1cZyG1v+IsqoZodjfPxAx&#10;3Xgobfz9Ia9en+OcY+/gFvPZhKvJHO/FcNdVwLIpzzpfM7laAVCXBdZWoGJWecnB/h4A89mCbJCx&#10;f3AU2hNTZosVXkVibHWE0gZraxbLFR9/9FN+5VcrkrQvwfF4h6qqSGIjjguCC1ImIssGlGWN9xW7&#10;dcNoNOZy8hQPTKdTDg4PsZU4O+OdMb1ej8V6TRwnJEnKYrkkjZTgArUSIpjnLxkMByxXK9IkZT6f&#10;EUViq6x1JElMMZ8zj5Y0jSWOI0bjMYvFHA/sHxxRliUHh0eA5oMPHnF+fs5svmB//xDrPGdnp0xn&#10;C7KsT71YslitGY1GZNmQyeyaNImZFDkoJVptzgEpTdMwW6w42N/HJH0uLi4wJuLw+A5lnnNxccH+&#10;7g7WWq6uLtgZjzk/fY13DTipOJ2dXFDVFV/7S1+R/SlSjHaGDMYjrG2+XP37z/lw3neOlvceZ0IV&#10;3ct6Vm31yEs6ZmMTw3pqM/ch26JDNqnFAUq1q8UDKiLdQk08ZVV12D/nPSaSttAkTVEmkcBqq+1F&#10;EUhXwl4eRTE6y1BKk0QNSe1ISEl7fdLRTtc66JzDlmuaSghGdFUSFUsslto76rKgaSqsrUEp0l6f&#10;yPTIsgylMmrnWc0XaGPom0RI9LShqatQFRQikPb/R1HcVQq1FvKzoigoy4oktp3DKpT9m8osiAC4&#10;3FQRX/dBDF7Y0husFZHuzlb4ljhvk7BsfS/vzVYKj27f3OzNBFveJlw3+7wUPgUKs53/bfduFQLQ&#10;59MZ5xcX9NOULMuEiXg6FQ05xK6Nx2NulSWDwZCmEsIVG5Kc3tYh4IhC4NuGq+K7RYFgBS3BWuVW&#10;ZFnGeNQn6mfM7ZRls8KWIj+R+YH4LVac/0ZLq2oRWQyGa1dQ9j2aMVVkyDNHE1UUzYpqXbIqRVqn&#10;tor9/X3u3H2HWVFQXF9QlRVrV+ISRWPk/Gfnr/BepJ8iEwGih6y9odczaGuIYkVZ1Uwm17jacbh/&#10;yE5/SD0sWUxKVK3w3jIaZAxHfdH4TEvW65w0TciSPg/vv8vucEzsh/hmjWKIYkjsl8Reut6KZc50&#10;siJNh/TjTOac8xDFxP0e/dGItLboxRJdW1DCMOwaSI1h1ThUWaKMoZgtmJyd4wvLeDwm6WVEkRG/&#10;pGnIkoij3R2IV+go2Hln8VrTH2YMTUK+XgumNo3QlSLtJygl7d/OS3DuaqkUC75S5ldTW2otiRTh&#10;4zCB3AnBJXfJYTo/0vqauqlJlKefJrjEiOqz05RVFdhBFVGcUpSVtJLjiJMEE8WUVcn1dMKzl894&#10;8eo5T5495uryktW6lnZXIiLj0U3JMEvoxwaroZcNmU5n1E3N85PqFxYQwr+FoBC+qGIYFnRojWts&#10;I1kDI/iYo6Mjsizi9OQEp4QFqXZBh3AwEnbRUrAQq/6K8Wi8qRIiC7kt9W+TgPz/87jptLabigQ6&#10;bdtZi3cwtJUS7zZSHp1x647x9i+8IcHXVbl8W6UIrYMSP0qg0DnBgdXsxrG6Y79dZfnCE2DLQe4S&#10;ev7t9978Xlula5nFQhDQZmpcFyBvjtO1jrbBXRs4bEei6o0wtwsqNtfYajsJkHwzbt45dByh3CYQ&#10;3Bgm+aAL2mKtk7HJXMp425CJa+Us2t5xvMJ5R+PFcPtAMtQ6OT5UzHtxyFKj8AFP0P6eUlCECklt&#10;22MHw9teg9rWbFQ3x0DdrBh21T21CRIrWweiGSGsEDr6NXmeo4DSBsB0m7Xtvi/jal3AitBmVQ1G&#10;a7xyXeZdRitgPLqgbaN9JUGd6zbYMLoARGnUBYXtXdkOIlsiAtclWdgaw02yhTerDN1rSGuZkwy4&#10;VhL0emdDoLndHvcFc/tGQLhpG1a63Y9MqCrLmLdtvu01NdaSJAlHx8c8ffYsaAJmZOOxEGFYy3A0&#10;4tnzl5ycnlDkS/pZnwf3bzMcDnn8+HFIPCgWiwVVVXH7zm3U7UNhL90f89lnn/Hs6WM+++wzBlmK&#10;P/f0+5KRnUyn/IO/8Tdw1pGkKfF4xMuXL4kC69pqtaYoS27fvcN4PKZpGpq6AWXZ2d0liSVhsV4v&#10;xXnyltFoRFmuKYqcgwd3OT09xTUldS3Z0KqqWOfCxJZXDbtjqcJVZcnt27dJeylNYGmuylJIxnYG&#10;EuSGakov7fHy1UveffddLi8vpcXZZaIDlyTMJiXGSMUkz3MSHZOmUg1Lk4SjQGB1eHDIixcvSHs9&#10;zs/OSGNNP+sznc1E5F1poliY4prA+lZVFeV6xfn5hbRjrnOsa/F8KVFkOD8/Z39/TwSVw9xRSrFc&#10;Ljk8PAz6atLKuFgsOD6+xXQ6parkuu/duyfsgaigiVqTZQNmM5EQWS6X2KYh7UkFcTqdytrUmrKs&#10;uu6F+WxGWRSk2QiAftanqip6vR7Hx8esF1PyoiDri5bizu6Yi4sL4jhjNpsxHsu57uzu8uDBA9bV&#10;Bb00paqqG/P/Z320+3C39rvKoN/YxDcSQtsdI51l9Zv32iSiQnWVq6ZpQiUtJKRrcap1KXueQ7Bh&#10;SZJIO5+Own7pOlsEga04BBTGCAmJDvuCNoY0TcmyPr20h0eS1C2OSFgOG9T/R9yb/NqyZOd9v4js&#10;c/envd179756XbGK5SoKJmwY1MCyDAGCRNoe2jQtCBZgjz3zH+CZxzYgQ5Bt2kNK1MgCiqRIyZbK&#10;KolkFVn1qnnNfbc/7W6zzwgPVmTuPOfeVyVTrGIC5+67986dGRmRGbG+tb71LVXi+9K20qmeVlXl&#10;aOy2z9kbjUdoJcqxucsTK/1IcgzduMdx2OdIaSfiN5znfd+jcRHKunb12gYRY2sG/aWUm88tSne5&#10;UTXW4mqzdfX/pPdbIyJjXURt72x0zrL9jP3anKk68H7rFur3dM7Mbv4drv/dWm2tROmfPnvGJE05&#10;PDoiW6959eoV5XYn80Y6omkafM+TZ9itcWUhueS2lSh6Esf4QSDMk8G91LYNo/EY7RuJMGpJj4ii&#10;OZPJhMvzK4k+roQRUBkXvW1drmEod2hlRT0090ussXiB1Cje7cRJttxsWK/XrHZSey5Jp0zGEx5/&#10;/jkAja9oGwErge/T0LpIcUNrDE1jKVUJVvIAAy/EGiMlGbTkYS+vl6STKScnJ3hBQBLH5EHglDWV&#10;qCwnc6HTqy11Lfd4lmUAbDdbouRArk9pR+uU+9rzPJpG6J6mNfhx5O43qRwQJ1JDL81Lobe7Y1du&#10;XlWtIs9zKiX7b9Ybrq5WHM/mJGlC6Mncu8t2FGVJPJpweucOq90zOuZUN2ZRFBEGMVVVEkWJRA59&#10;nzCMxFmtFKYxBL6PCTrFYE2nIK91hVKauq7w/KB3dnS6HBKAFad93VbOeS7MM8/pnbSxc4g0EtHH&#10;yqvnedR17XJZNWVdMxqNxIHu+zR1zUcffcTZ1RV+sFcZxkJRFOiiZDabu2iuiEWFYcgf/uDszx3u&#10;/ExAIQgw/D/+0d+3xoEfqX1jaYxI8z986y18z+OTH/8pcRwzHo84OT1hk0k9Li8UWql1hlQYRmjt&#10;UeYVmc4JlC8GjKclgZh9NAhn7HVBkW5wAZGVtzcjZz99G9D3HNAQLyZdjALLXj0Na2Xyt1Zoolqj&#10;kYUEN9i9o1X1//R2vXEgZUhFHE6hln3OVIe79rDMAWWFSIwh/j9r9iCiy1+zbhLvCs72czm3+qdz&#10;6A17xHlZukaIrLZ1CfeOouN7vSeyS8bVgHGLpczxe1JrN0YdyNh/tn9AegCphi/qxvuu5X0czTLg&#10;jst42C4nwzXkBuY2Bq9TLR0k38sepl882sawTx8Wp4cBbCtyOHVTut9bMC2+9QkdRSF0NEvlFN20&#10;y1Fs2oqmbXtVrardA7DheBtneGiX0C2eVZfsrgcRzr7/uhqHYjg0WiJZrZVJd7vdsNluyLZbifTg&#10;0TQN6XgkwjNNJVGQpkEp8LTkCef5Dmstu92G0WiEpXU1NiXa30V8tXLqeI7qZQaqc3swq/qhNHVz&#10;Y1w76nVnOHa5MaoD8z1md3dUFy3sHRNmv591EvGte1a7Z8zVs/S0Bs8XkG/EEjJ01BEZZ+vOK2q/&#10;nXjBgGLqIhmt7Z47BhRyS6RDbGs4OpoTRx5ZWfDgwX0aBIDFyYQnT16w3l1TVjsWhymTyYRdtqKq&#10;M8pNjPZ82rLhellw/96pK9lwweHhXU6Opzx58pzTOycCqmiZzEYYU5MVG2aLCd/4pV9EeZbWVBRZ&#10;zmQ6oSxrB4R8gjAiilO0F9C2htV6zcHhmKLIufvWB0ynUy4uztlsNtx7+D4vXrzgzjhlu91wcfEK&#10;L1kwjQJW6zU68CiyaxaHD2iahiCsaVrNeDRiPD2gLCtGYcp0dsjZ+Tl1bbm8XhMkU9LxlCrPiJOU&#10;psxd3c+GuqoIooi2NRRlSVXVvfNLKc3BwSG7rKIoCioTMJ1O8YOQzXYj3mEk9yTPhXr66aefiFhN&#10;21K1AqCMMYzHY+4/uEte5CTRgoPFAXlesjg87KX6q1qMw/liIWqDWYZyQK2ruVkUJU3TslqvKaoK&#10;Pwj49PHnPLh/n8uraxm/z5+gPY/GOYKMhbwoyfKCOB2RZRKxsCguLu1IBPIAACAASURBVK9I0xEo&#10;RZFnLA4OxaDxNE1rmEQJs/mCzWZLlpVUdcXx4SHlxSV+GDIaj6nrnCAMuF5KCYvNeulEJ8TIffz5&#10;p2ht+fDLH1DWJUG4oKorftpmsTeeXWMtnR64dU6RqmlQRoqkt6bbR7k6oLJOSd6h7Rk23SIlz5mL&#10;dDkjOAxCLJITqH1f6Kmdw889e3VTS+07r6GuK2ol67bn+b2jOYwitCnFgGOvcBoGIUUpzr7c3WtV&#10;bWlQ6DBBBTE2ECpa2za0BnQYEyaWum3Y7ArysiCJY6LQsFouWV3njiLc4PtCgYvCiDAaM5nOqM9b&#10;nj17RnmxJgkD5l7KJE1JxyIc4weO3ulMn7ppXI1UWS+NaWmamqouCayP1oooChy9T+rLNq2RSKGC&#10;pjKOXirjUdc7lJLIIqpxU6BEV3uhGQfw94uoclRU7dYJocztpdRtP0f2CS1qv15ZNwcrJYIhkvft&#10;OWArdsTKwJPlmhMvoFhvMVVD4UeoiU86mxEnMTqM2GmPoqxp6pq8qKjKWvJGq4hxOKGoLdRQVTnj&#10;8Zimbthu15RVgVJXzI8SwiAkmbZUCQRHIZnKeVp8wqv1S0w5J4oiyAWI+4FHlq/Rasd0OqWwG3zl&#10;o3SKtS1BlQDwvPqc9WZDXhbs8h3bvIQQCC2viiWxP2M+n2Oqml1e4I08NB5NtoG6pjGKIEgw7Q4s&#10;JJEw69q6ENDTWoLAoy4Vy+WWOFpgm4Aia1FVQNBKRC8YbwHNaDqmLCu2mZTF0Ozwo4jvf++bnJ60&#10;zD+I8PwlKqiIxwp2O+bzkLe4xycff8KL83PmR0dEQQxhTGGWpEmMCmNqPPIaGutjSDA2xrMl2+WW&#10;+3cXhBaWF+dC5Ww1J+OIcRSRaI/790759NNPKHYbkjAgTQJGkcdqJ8A6SRJa06CM1Ausm4Ig0LSm&#10;YrW+Ik0TQJHlGUEQMB7LfL++WlKVBeK0c/apW6ujKAalaBoBv3EQybNh2t7uCMOAshQxmjgKmcQh&#10;bdPS1IYkTQlaTTCeUxUN6/WaLMtFZFAZGtsQhBpLSxBoqirns89/zHp7hfahNY2LjmZEXgym5XA6&#10;wpgKX3lgFfPJjN/71o9+JvGvnxkoBPgvfvVvqd/8R3+vxxN9QMZNCvP5jIPDQ7KdDNhsPqNsKl69&#10;esV4fixA0ogqVhIIrWu1WtI0NT5ClQj12NEzHT3ESki7k+V/4/YGJ9afZftJI/K6p3PvDe09XspR&#10;In/ScQagqWu3LJi3Dj18A9ifcNyeteEOeBtYdQvM8Aiq+2H3fduB4UGczw5f7H7A2XvheoD3xra/&#10;oa23jn3TC/lmCunN/b9gu9HW17/YxyqHbbH7S7p90u69+87afQRUKcl5FcMlkFpYnu4jV2KsNJi2&#10;pXKe2dLx0mtHI+3uAuOu3Tq021N4TNdeg9HaGVD0gLcT/On+BBQqtDGUZSGRQpczoJSi1QHGGII6&#10;dBTf9sb9bJ3iaRfpbY0ru2JbR5k0LmIp0vO6i2y6SdhavQdsgz7Uzp2sHJjd96vdOz+sRdm9Cm0f&#10;YbgxEIPfsXfWdKOr9f4ZVYPzDJ/bXtiiA57u+B1VlP67bsy7/FLlFOvYRxDVvp3dMY0x+J5HkiSs&#10;d3V//s7D+53vfIcwhiRNMVYWwfEo5erqmvfe/ktcXl0yGaegJOq0WCwYjye0TcPF5QXHJ8eYNhPv&#10;br3js8efMZuMOTw44N//lX9Pkuod3TMMJBdRKGZSN3Y6nXJ8fMxoNOL84oLJZMJ6vcLzfdqm5cXz&#10;F5zeERrkar3m4OCQi4uXBEHI6ckJrTHcPTnkxz/+GNqGo8OjnqbatAGPHj3i2dPPUUq81cfHx+zy&#10;XHIeCZhMp1SN5F9ItG2HZxu22y2jYEYcx8wODnj29CnWWh4+fJsnjz+lrKSW03a7ZTSWkh7TxSF3&#10;7txhs91gWvF4bzYbRtGCKIrY7rYkSYpFnASNhSzPODw8JMsyzs/OsdayWi7Js5yTkzs8ffqU1kgU&#10;5d7du1wvl2itKPKcOI7YbreiCheIKMZut6OqaxENKivCIGQym/HWW29xdib5nEVRUXseumqkRuhk&#10;Qp5ljJ3q6mIhqrGeL2q/k5MTRpMxqpacqOlMnApBPCaKQtbrDUopdrsd6SiV2oaqq+WmMKaUKJUf&#10;0OX6KKUoioLxaMx2I/UXP/nkE37jN36Dps0YkLO/eLu9QL3hy94J2BsGg7Xixvpp9/9ahBEzPOwN&#10;/+Xe2aaVT6vdvNS2vUPWzQiD1uzn6c6W6NaYYROGkbeyLJ0qojgL97UHu+iDABpPx/ieh6cF2JhW&#10;+jsvcspKos9Kqb4OrOd7BGHA4cEhrTFc75aSW9vWVGXVzxl+IPlOXUTI2D0Tp3W5mr2x65Q98f1e&#10;9dsoUfhsXcmk1jYuGlrR1DWeJ2C4dVHMzoGMos+T7sfgDbdCn3oxWHN6J/dP2PolQe8ZGPubYr9P&#10;3cgYbLZbcbJ5PnESEyARoyiKSJKEcZKiFGxbYSYBhGFEOp451VWpN5lnW4q8cM4cJfOcp7E65eTk&#10;mCgKOTg4JEkSHj9+TJZltK2hzAtM2zIJDgiCEM9TzIIZjedySa3QugMv7iOQVVWz3WxE7bsu++sK&#10;woDDw0PSNGUcTwmCgLwQirPv7k1jbH/vKQVRKCVKDhcjidA1sMsykkTA55MnT8iykuvra66urojD&#10;hKurK/KtzAt3Do/wA58sy/touO9JrdS2bdlut/zgBz9gEb8rJXOCkDiKmegJ2+2OyXjMZDLm4lrq&#10;/R6MpTSO53vUVcX5+TkX5+c8v1ixXm/Ije5LjhRlAcB0OmHDljzP8L2Ag8NDTK161VLl8gW7vPsk&#10;Tjg4OKSqKhf1Fse51ByUZ2Gz2fb3WpLEEmX3/H4ezrOcphE19eGa3wdO3Gdt02DaoK8rChKRDaNQ&#10;2G5WVKpHQUpVVv14V2VFFEfyTLsajXsnlcw5cn2u/JoVO9z3oHaRhiRJSbxIcmSR9JbAD4iiiH/w&#10;u3/yMwGE8DMGhQC//qt/W/3mb/+9zkXfT8BhHHG9vKaoCpSnOLl7TNM0bKuM56+eQ7ZlMZ8TOGn/&#10;cTIiL3KKLKPUJY0SYQCdxiJlu589uIFues/iHmD91AXt32jrgFkXwdp/DpKIvVfI3uceStSqy5tQ&#10;feSyC2Lcpol2RAvbRQtVt5B21+HO13ngbrWnM3h7Y7s7XtcLqoeE+/8remGg4WfDhnW/vzGqatB+&#10;B/73QRzriit39ZS643ATGLgPb9KBbq87boHqjqzo8w1vg+Mv2sxNDu3r/x0AiO6698I/9LmaXf/0&#10;uaXKwWzbAVbpd7S+8Ve75P7GGIyLBjZtK3TRpsGqThrb9bHq7mE33hbAoPqcECfMopQAJtf/3QUZ&#10;19SuPcYlRttWavY1jpJSN1JvyTgDp3F5n8qBXIN1tKzW0X+F1tcZHq2pMVpyFeiun+HT4gSnbLCP&#10;3g8m5O61/2w45O56JCLqrnEAzG7aoV8M9wH8QV0h2bz+W2utUH+to6c4w68HhKi9gMwX3WdfYPx0&#10;z4OnFMrz8BTcv3/Cy8szPN/QtJooDNlud66IsS8LRbUjSFJ26y2/+AtfYTZK+aVvvMdsOuHTzz4j&#10;DH0Uis8ff8rLVy9ZXuUCgtJDDhb3+PjjH6Ntw3LZMp8f8Nf/+l9jNIqAEovCCwKqWtTeUJpROiEM&#10;E5TyxGCwllGS0Nqa3S7D8xMevH2PH30s9QNTJ6jy1pd+gd1ui+cJ1XN5dcnJvXfJXQR6NDklyzI8&#10;r8UQcnT8gLIq5d5WIY2jJF1drWmMqChHUcRsMgWgLnYcHh+zXV46uqqjd9Yl292O9WYNiIFVt0Id&#10;DKOQ+XzO9fU1NhjzK7/yK/yLb/1z4jgWeXZc7pljmGhP4xkROIjimLIS41MpzWg8xhjDZrsVQ6QS&#10;JchdnovRb1qqqubw6BDtCQ24oy92oiJVXTOaTGhNS1lVvHj1kuVyIzmYXkBeFKzXG6y1+H7AbDZj&#10;u9vRtA279Y4wivDwqZoWFSrS0YS2gPF0ShKH5FnO0Z27QmtqFWVRMJ3OxAseRpRBRW4a/DhANSW2&#10;LbFKkRUF1q4IggClQzKtmB6c4gce6WhOFIds8qXkTv7/yCm8AeC6Z2zwkcwr+4y27hm0g++GZABx&#10;CnXzrVvP7F4J2gChi/y1He3TyeR3a3DH/LCqywPfr4eiWuoNHE6qByJFWUrE34hxprQUSjfK0NpW&#10;GAXaQ3mu7pvyieLUlUZJqcpcIsv5Dt+T6E6Xv+j5PlEyIp1MmcznZFmOH0bE6QjfgziJicKQMPDx&#10;dCA5r1FX6kiEKIxLyWiaxqmLgrE1ralQOsDz5Pq1Fudj01YijGGFGpvlIsjieUJT08piTEU34PsS&#10;V90ad9Oo7rd+/d6DwRvMJ7svB3/jXhk46tRgbLt7wg0KjQppdUBWW+ptQRpLLibApmpRAXjKhzhF&#10;aU2VFayqRhSdY03RCoMgy9bkeUae7/A8TbbNSdJEoqe2RZUNh2FKqWtKDRf5Nc+WL1m1GWoSom1I&#10;ZQxN7OHFAS3iDCCcstntMNan9TwSJaUOzKYkW685z1YCGmlQvqIOFUEaEk6mGK1JJyekSYKnCzDX&#10;KF3j4ZHqXBTNIwG1HhtM0xKhobWMJiO0qdF+RJbtODl5m3v3vsTzx1c8e7xENSvOz8+J/C337t3j&#10;7t0RVV1zsVn1ztwwMnh6SxwFjKMdu+3HrNafcXD4Dq1eYv01kyigqcF4Iw4OZpwvcy6vl0zGC5I4&#10;Bi+gahva7ZY8z9lsGqqyobUhng1oW0uVlwTA0WxGq7csaclKjecpjBcRBZ6ISHmKMJHSGV5gKesd&#10;s8mEc1cmSGFRpqWpSiyQZxnZdu3sL4PvzUXU0ldUu5J8t6YsM0QLwUW1NfieFqE8JPcYwNgWi0H7&#10;Pp5RaE+TpjFJlFDXJVVdYE2FR0ToWYIWqQWLx3w0Q1sfWllXqkoE4Ky1eKbCmMKxB0WXIQgh8BR+&#10;Y/G0YjwOCRq5/6PWEkU+Y9/nt/7Jxz8zQAg/B1AI8Ou/9rfVb/72/2IHqwBt03K9XLJarUiThDRJ&#10;KKuKxXzOvfv3uVpmeJ7HdDwhHaWM/QlhFJF6sXjlEC6uGIY3S2FrreirVHdTj9oDqT/vrMOhsXl7&#10;23vJ6BeZ3hum7ADcdcf4SW3s3QzsIUtnWN9qjd1HBN103LXoxoIsn+AmcXnXUQ33TXi9Lfa1A3Qv&#10;Q+pi39gbC0dHx+kiMLc9t8N++4I44AD0DvrD3gQRN/ZzgM7ePsCb3/ZgtYtODS4TN3Q3rv3WD50S&#10;2759xhiauqF0Hi1TlZKL2InJuPN1aqMMHAq9+NBg08PP7V4G3B2mv+du95a0fX/8ro87ldfu1Q48&#10;vN0xu2N1dewaV8fH8wa5c9LiQVSsQ+qOftmDwu64rz83HfbG9bMdDGY3zlrfBL59vuAAOLre68dp&#10;GBFs2Re0vrk5Oq699aXrz65PPL2vsakGz0lfwH4AeC32Rh6vQmhekfM23r17h+gHS7bbDco/IApD&#10;nj9/ju/7HB0dcX11xV/9q/8xaZpyenSXp0+f8tbdR4xGI549e8o3vvENkjji2bOnKGX4G3/zb7Ba&#10;XvHNb35TCrhbuHfvHnme43maw8MjHj58SBiFFKXFNg0envOKGsIw5PDokJOTYxf9lNy1q8tLgmhC&#10;lmVsf/ADJpMJURIRhhFnZ2f4vs9CzVmvN7zzzkO2m42IOfg+vlbMpjMuz8+Zz+dYK8WFXz5/itaa&#10;O6enTGczartms167sgyQ5zmTyQTf97m6voJacgLnizlRFLPdbgWwjkbsdrs+ymVchG61WtEaQzQR&#10;0HV4POO73/kO682GO3fu8OSzH9O2LQezMVdXVxJBa0QIazabUjjQWFYleZZxenyA73m8fHkuHm/P&#10;w9Q1eZbRlWCyiLJr4AtgaGtHS3a5a5ITJiU25nNRKu1UqpNYhGFGozG73ZbtTlQtt9tNH20ejUbU&#10;reSn5MWWk5MTfvS9F6SjEcvrQY5hUWIQx06aBtR143LDRM5d6mBK1KqtA5GBbyT/pYtGzGczdlnG&#10;V7/6VREA6p7P156bN2yWm/Pj8FkerBG3SS3d899RxvfryC3w0Tvk9hRTcPngYYjvebS+71Ib2AOV&#10;7keIg7ZpBCxIXTTJqfX7Y+/X2bZpKYsCBZhG8n6C0NVzayRvPwjrPnon87AIb0WRRHTaWMBBHQWS&#10;X1qJ86ksRSxmMhkzn82Iopg8L2QM5nO8dMzBYkE6HvXXoJ0yo1IiXd+JhXXPbHe95tb71uVNN03j&#10;oi0if1G790WR4/sa07Z4ep96sY/ydQNrb43pFwy8eHycX+31fEJuvRd7zru1/uytLAuuDIEod1Z1&#10;JekgSuEj7c23W/KiAGOIokhy1S6vyPJMhISaEGths71yZQf2AYssy4niCNM0fd6hUkIDvFxfSBQo&#10;inpmRRdhjuOY1liKoiBJxLT2/cDdZ8L0OD9fcnFxQRMX+C6VxLSGJE4Yj0YIVTZgsZgzHo8ZJ/I8&#10;Gl2ICm3mlC3LRii8tWgOlGWJ9jST8USUNINDptMpD9/+Bs+ePuX73/mUXbZD1TI/xqGoIM/nc7Is&#10;ozC+0IUbp1LbNozGI5Ik6esjdkyCPMtoXa6y73tMp1PG4y2bzYbzszMePHjLKerS19ObzlKyLMMU&#10;zglTK4qipCwK0tGIyWRC4Psst4b1eu0i/cLGCfzAKaSK43a9WePXSo5nXL1FpyraRTdBorJFkVOW&#10;MVEUgpWUmNqlwEikH+rG4qs9nuii7j3jwLEHjG/wPJ/xeEIUhK5MxprNZsO4FHV5oxWqbUnCiOl0&#10;Cku5H8qqwhqD8nxAobQEXlotZfqUb0SHIOiU76Weoqlk/LXVBGHIb/3uZz9TQAg/J1AI8Ou/9l+r&#10;//0f/t1+9gjikMXhAUV5Vx6YKuf66pptviOIpN5ZWZf4gc9oNMarPdI4IYqnLjEbERkYPJQ9rcHe&#10;nGT6mNKfZ3cOjGA56VCFlL38tRMOcSbygMZm+4nSuhbuiZwdCHDnGEbpukXxFujpLtIMrtFVGqIH&#10;Az0oGPyGwRTeKypKyL778jWjvPttP7s7QNkBkTfN+rbLO7B93g/sjfr9KZwx33kWh4dgGBvtFomu&#10;z26dbrhQdTeAUq7mHBKhHX5pb45B1x376+3vIjcETiXUAbA+gud+2zLoCxTKWFrbUDfy0Z6WQ398&#10;pXQno+ekptW+nfbm0qu9oAc6b8KnHSjtDaqu4d1OppVzWYPqvcCdJ1j1+YoitCNlRPp6PbIsg1Uo&#10;HGVK+y5n0JXscH03rPMu3uWute3NsRkCb9uBwQFovHX91rZ7W7EfFzswHmzfN10+6j4qruT6AdXJ&#10;RXQRYEBqgAo4lPdyg6reoFES8e0xpgL1uiNHarBJXuIw8o1SKCPJ+F4Ak5nP2w+POTt7wdHpQ6xt&#10;uH9P5sVf+qX3WCwW1EXOd7/7Xe7+B494/KPntJlImq/Wa7arVzRNw4sXL3jnS1/in//ff8Avfu1r&#10;vPNIygo0TcNqueTg8ISLiwseP37O+eUrklG0F4xw49q2hjhK8P1Q6uMtlxwfHwsVczQmz3OpFWsV&#10;VZmhtOHy4ozJYkbqivGGYciLV2dku4yjgwPOz895cOcuq80WdMR6W5JEHuPJFO2lfOWrX2W5vMIY&#10;n0eP3mO723K52gotdZthUezynPV6y2wkYicVmiRJmE4nXF5eYFVLnhcuN8oSx5ETD9BMpxM8X3Pn&#10;zilf/trX+Na3/oVQkUYjokjqzHXqjZH7XVckvstT9HRAUVas12uOj46Yzeas108YjSQ35+j4mM8/&#10;/5zJZEwQhP25Wwc4/MB3gl9i2Gy3W4IwELpgELDebPFbn6ZtiOOYprXEScLB4aGolB4eIhQij6ur&#10;S/wkZTSKCKKE+cERf/rdP+R6tabMM2azGbtdBlYosKNRSlPVzGZTyrxgPp1yvtlAqygaQ20lj8ar&#10;G4ptTt1sSWM4PT1hl+3IsoyTkyPAOs96e2u2edO2fw7fiBn6p0u+78j23d/t98O/fmUbNME4pgUO&#10;ANVNg9IiBa+0h1b00vCSq2h7qmVdOcGXusHTAa0xeF0C5MCZKjl2DdYW2FoTOjZF2zaUVU1rSvzI&#10;J4gUWsv83FqNMhaNUDc9JeU8fN+jNhZ/LdL1rfIJw4RgNCOaLNDRCC9uGM0OwYsgKkgmU8LYqVzq&#10;AE8HeNrvmRtVVfd5ULjYq7UNxtQYW9G2BcbItWJaKbVQlzL1aTBtg7UNsrZpqdnqDAotbkjReMCC&#10;Z/fzbb8oqxvzee8M6ydqxZAKJfP76/fGnoTTgcIBva8bj0bjq5BAR5R1TV6XeAREQYDWmovlNetN&#10;zma1I3JU7rOLayk54/m9U6ptS7783peZzaasV2uuL3ecvXpFvhKQneUtF1dbjhNNa31enF2QJile&#10;eszLs+foIufg8JDFxGcy8cAkbBRsty1eM3c5kRZsy26XUbc52jeo1sP3pWRO2ZbE6YxROsG0EZPJ&#10;CfPpA3EkNDXjUUwyQpxwVynbpXFiKhF1W+ApiHTDweKA8Sgl9H38+IC7d+4QRW/zz/7pv+TqvELr&#10;iMhGUAfEUcbpwVu0hYduA2bjROiXZo1mR+RXJGGM1844mX+Jo9kH6DZAqYi8aNlVa0xd06qQJEg5&#10;ObzL4+1jLs6vOT25R1NXKK0ZT0OiQGFMxFK1tE2FbqANfHZFzi7bEMUBnteSxD6VhTyHTZGReglE&#10;PsE4JnD5/y2W0pZcPLum2OVOTEbhO9uOtsHUlUTQ5S7GNhVtLeJCTZmjTEPgiw1aVS3YtnestJWA&#10;bEcJchF+H+0pAjyiOCAZRdi6JYoC4sgnzzKqYgdhgNEexkKYjEiCCNvmVEVFXVX4vk/ri8Pc9yAI&#10;DMprUBiUMsznI/woJM8z6tICJdo2+DpEVQ3/1++e/8wBIfwcQSHAf/mf/B31v/6D/9miYLVes3Pq&#10;RqPRiGyX8aMf/Yjzqws3EGO22y270Y40HVGVUt8nDkO6BGTtJn3Pcey19sAlNXu9+iE/ff36M2y3&#10;HKC3vGXKJa3rG5NaV9Pn9jzYYxbob8aekz/cozOAO4Tr6IJy/K4xP+Vih6Cox3duot/jnt6Q7vcb&#10;nPtmJHMICFXvjbxtIO/zz25em7V7sHejT3oD+lZHDzvsxofyxY2P1X734T43vuw+68Dba+cYgEQY&#10;XH835rcb2NVncnv1WL5bQCXCpfp+cN930eRbl9T3U3em7v4YtKVv7iDE9ppynx0e24Ec+/p+bgh7&#10;qfg9nUcAY1eDSkCj6j16ezqlO0x3bbprUzcY+sb77up6MN61rwPwav/7YSbtjWYPjJDhs3Djnu5e&#10;rXRGV1MLR0N1KBacWIwaHvrGibpIu5Xg58BgGf5CPPT74riK7rjOyFKaqqqIxpLn9c477/Ds+XMR&#10;VMBy//5bfOUrv8A2e8lHH32Eh+HRo0c8efKUBw8esFo9cflpKW+//TZXV1d8/uQJCsXFxQUfffQR&#10;QRBw584dmrrm3S+9yzd/55uM0hHr9ZoXL15w7+69vp6qr6Sen+d7xHHM6ekdnj9/RphKNC5JUvG4&#10;79biwTSKdJLiuXOsdluePXvG8ekJm+1WaipNplxfX3P//n2asurn6vl8TujDYrHg8uwl3/ven/Lu&#10;u19iNpvx0Q9/SFVVBOmEq6tLDg8PxZDTlvv377G+vmA0HmOrHZvthrcfPeojM2EYYtuKo9kx569e&#10;kmcZfpgwm01ZHB6x2+14/vw5773/Pt///ve5cAC2LAspLRFFWCvqjFGUkO0yEld3LgkFXK5WV0wn&#10;EwccPbfAS757EosohXFURa0VtRL6ahxFrFYryS9y9RfLsuTpk6csDg44Pzvn9PSEohQQGgeiPNrd&#10;W1VdS8FlxLOcFSUKxSyVSNHBYsEuy7DWkucZz58/RytNaxW73ZbAl3aZtiFNRea9i8L4ni8AMwjZ&#10;6g1ZLutyWZZcXl6Spilvv/1QnhlFT+/7SZvt/x0+Sfs1Zy/aJs4vjauXxxvmJPcE9ce2nQNLuSdL&#10;nkFJeRAmg+QXdSUpBBB2pa50oKhbg9e2YFqh7TtlUTwXTVX7yFrXGq0kX6msSmzlxPM8ibDnVYVX&#10;eXhB5CLCiTxXuosUWTetOaDjfHbGMUeaRryFvousK6VIk4QFC8CyLTNRnY0iJ4Th9SqEXcRPqMy1&#10;MH1ccW7Jm5P8O4leKqqyAuvO27pol6avr3bTwd4J9qkb64FWurdnULx2P/S2ghosObem+JsLneqd&#10;dkN7YBg1Ht4GXd6ncereTSV0UA+hm7dty3Yjwmm+LxGioigkZxZF00q07+HDh/zKX/7LzKYTPvv0&#10;Mz7+0ROy3Y5XZ9cAXF5ekmUZ0eQeb7/1tijhm5aikPOeHhzz3rvvMtIzmqYh9CfMZjPOVzthOMRO&#10;wbhcc3Z2RhiGAkALV0M0lLzQMJb7JYpi5rNZXyvT96U0RhRZoihmPB4zm81IQlmPl81LttsdCp/F&#10;YgGerDnjyZgkSfj2t/+QP/mTP5GyNnWNqa1T/TVs1hu2j1dMp1OSwwlKK0ZK6g3HfstkOuEkeYt3&#10;35V8wvVq1Y/MdrsV5VHE+bU4WHB5ecnqesVmvcYDAUKe72j1EcEuwPctgd+ia69/RoU1kVEWZa/a&#10;rF10PQzDvh5iawyeEps/yzLCMCKORdjJGNPncNdNTRAGhKFQrJXWNE0tWg1lKfaL77l+qN0cYalN&#10;TdPK9WlPBJzCQGjiaIMKfNJRIsqsOxH0mboIZ1TKulHWJaY1RLOwDwABIrLonITyfEEYhb2jSSvD&#10;ZDphPJ2yWq9YXQkDJkpStNb8/j/781cZ/aLt5woKAf6r//S/UX//t/4nK4QFQf5BHFHuNjSmAQ2z&#10;xYyqkgKuWZ6T5RmJTTCtpWgL97AEMo+4GoCeFilYa+lz+dSbuvEGoPi32b5gjDpqxyAyIMGCrsBr&#10;Z0Sqm5OkA3edqdyVQhhuvWfN2sFSu/edgu0jVb1Rrrp8Rlnc4BcvFgAAIABJREFUdH+goa1s9yfo&#10;+ud2zfHBZSunWLqPfgxyBhjQDge4bg+KuugL/Qn251CD09ykj96GjfbWL4a90O2vhpHP7ghvwoRv&#10;OuCtHh6+E1zhelwNoWjXzxa0D1hXFmPfjx1tslOI6xdcBnW59lbPYKF0fenKHHQJy92pX0vgV+pm&#10;b6rBzlYBza3P7e0X9qfoQOG+PRhEbMgMjmkVyrp718IN01Fp6R2rXfRzQPlWoLuF37Wni5LeoI/e&#10;GJpBJFR1wPXNVGTbta8H6IjqoVJg95FC1Q0ouOfPDVwPOrv7SujvMq6dMqwzjoZAvwOIbjyAXhDI&#10;NGKgtIWlqWvidMriICXPRdhjMh7x8cc/5tGjY0xrKbOKKj/j7OnORb9Kpg+mfPyjj7l3epePvvc9&#10;it2Ob33r/2E+m/P8+WMW8wUfffTHeJ5HlEQcn0zIi5xtcYkfeFhMX8xXa812uyUMIzzf5+rqmvV6&#10;w6PjI5bLJWEsRYGPjo5ZLOYEWuhuL8/PqApLGEcs5mPKcsfBYkrbGl68eMajtx/y+eePefTgbS4u&#10;L0mjmMViwXQy4V9++9uM4pj33vsF3nnnIT/84Q8pq4YP3v8ynzx5itY+0+mM8/MLAk9UIa+urkjT&#10;lJnz/l9eXrDdbkjShCRJqModq9WSqioZT8YYK6B3Np+RZxmPH39GOkqxQJFlVEVOFMfYupDC8Jn0&#10;b+tqjUqBbxGKCUMpmNw4ipLn+TSN5Awur5dONVQi0HkuXuy2rQl8yYfRTgwNhYu4yfOc5znpKGU0&#10;HtO2ljzPybbbnrZ0cHjAcrlEay3UKV+UYa3SEmmoGw6PT+DikjYMyfIMVbvCzJHQtiYjj+12g4dQ&#10;xDNjiZWHUZqqqdk6KpaVRRWlFav1migNmM2mHB8fSRkppbiZrvHFm3s0+/8Pn0pxmNi+HqzB5dor&#10;WSdvzGadg3CweFsG68/g4N0cb6yVvGfTOp/SHtSglCt8rQlKelpc3TRYLZG0wKlfdmkHCilmrpRy&#10;gh6G3PfcvG0oKgHpRhmapiBOJoRBQBiIUaeNRLBCLxTKsfIw2qNVHrVV1FbT4tEon8p6KBWgI58A&#10;Q3O9ZrUrMDpgdhQQpRM8t+q0bUXtlKq7+anLizWmpW0rqtpgMyT/yToxISNUO2ONA77G5RbK/Wta&#10;p6isJEKIdTmbRlai3pah0yvoBt3eGPf9GO7/09kcynYAf+Ag7OfoIQdov4B2NkagfEzRUKkWKoM2&#10;GltbamqU0WgrpV/qtqGpRFTHVwHaF1CRRobZwueDD+8zmSg26zMgJ01D7j+4w8HiDmEUojwRYhun&#10;C6aTQx6G70r90EKxmI05mcd4VlMuX7Ddbom9UyaTCW8vPuT99z8gmM7IspxXy4/4/g+eUOlnNLoh&#10;UQmJl6CDgKOjI7JKnDAP7rzD4fwYzYiqaqld4LeuK7IMlBqxOLiP36bUVUW7e8Xzzy9oD1J85WNp&#10;SKMYjce3v/2v+b3f+xFXlxvG/hSMh609Ij+i2tZ8/7tPiE58vvzltwmSE1AKzSXj1MczMB8f8+Fb&#10;/xFvn36JwLwP5QWmmqHMIaop8PDwtSj+jsIRR4tTql3F9eWSw5FHvtuhTO2om4qdb0k8g9WNaDp4&#10;Ci/wQENTV2gfYi8kyH2SKMH6inWxY5lvaL0WL/CwWlHUJcrAZDIiisWRlxc7VutrmrYCFNY0hFEq&#10;oFFDU4mgkGlq4ijA1gpjFF4lub+qE1UCwiBAuwhvnEipmbot8YOAOA5pmgplJQ8xTSKi0CfaVqzX&#10;K9qqFmEcTyKIUd3iu5rMWEvb1qTphHTSEMc+TSsRxNoWKBp83zJKI6qsoKoqUi/gm//4xc8NEMJf&#10;ACgE+Fv/2X+r/s/f/h9tGIa0zY6Li3Mef/5DLq+uUJ4mdEWDqzqUXCVrhVLjamV1/HztRDuGBaLB&#10;FRX/SQ34cwOGX3z43nh2xq4dAMK98Xtj2sNZlT2Q6rbeqdZTT29hGsuADjlAN91k252gn1v3vri+&#10;Gzpqx57rd/Nw+yv74v5zgHGfu3XzSoaL8s3Nvv52cKrbm33zrj9lu9no1y7h1gd9LgPsRWX6k/bw&#10;4A3tkr4TBToLzhu+N3SsA+qud3rRHYXB9ADTuFII3V9vBHWv9vUOGqzLNy5M9buqvsO6tnZjIoB0&#10;z6XX/r6cxO3Ir9AM277YfaeO1YEirTWtNf117e9yybmTnMObhuWNo9uhQ+A19HvzF19wL74ebbC8&#10;9tHt79n37+1vbtPgWkdht+6h6vtJSxvbtt2DRK37XuhqZwaucHJe18RJQtlo3nnnEZ98akjTlE8+&#10;+YTZbMZ3/vg5q9WapqjYbNYE9oAPP/yQ58//CKXgzp07ZHnOaCzUzizPyPKMdtvw7Nkzqrpils7I&#10;XA3KXbajqWsOFgduXpA8EuV5LJdLR6MRoYokSVgul6KyVkqEK0kSqqqmRUCSVprJdMKukhpseZa5&#10;ekyaBw8esNlsiKOY1WrNdDIl9H3qquazzx4znUzYrK+5e/cuZ2dnvHjxgjCO+fSzT7ne7FjM5zx9&#10;+tTVgBtzcXHBfD5z91HLhx98iA58nj17xvX1tQPLU16+fClUnbbBWIkqXF1eEsUxB4eHvHr5kvF0&#10;yuHhIY8/+SGnp6d4tmG1XmOMEZXV7Y7xaIxSiiiOKDMRfrl//x6mNTQTy4sXL4QGWDdMp2POzs5J&#10;E8kVDHyfJI7JMqnh5fle7yWuqgqrnIDObMrTp0+ZTqRm48HBAZeXl2y3GXEcMxqPJAfJUSPDUIRk&#10;jA/j8dipEKq+rZ6SHJZXZxdEUULjokubzYbZbMpyuWRST2Es9X89NWZtWrJMrj3UPnEUURY1o9GY&#10;MAxJR13twilGm14Y6CduP+VZM8ZFCl3pKEMXOZS5b8je/Enn6uYWq9z84z7Zl0hyucdGikaL8I8m&#10;TQWsZdb0pWLatsW6qFsShnLkLlKokJwfJwDW1a607rdVXUluobXCAMgqojgmiRqJlhC6OoNCU5Ya&#10;g6Ko2CmCooSi2rYtQSBGqa6l3mGWZWI81hVNUxOnYxdhlIiVBRHSsbpneUgeoRT9blup/SmlgoDW&#10;OpEL6cPGqUejbM9W8Dyxr5RW0Fqn1NitI7ZfBzuoBnZf3koNZ31x8/WOyp6FtL9VbthMb7h/+rfu&#10;gE3T9jV1RT1X2AJdzceqqiQKrfZgHqUwdeVK/vgEvtSx+1f/6l/xvT/5vssVWzCZTPj6v/M15rM5&#10;RtfstjtO3wo4ODhg4cN2uyFWkhe8213y5MkT1HYH1hKwIooi3vrSlHfffY/JZMpicUAw3jKZTCiq&#10;lLquyXbrPhr29ltvcXa94/r6moePHpHEMV6TunlAIluh73JmlSKKY/xa5t7xeEJVlaBSQBQ7wyDk&#10;x48f8zu/8ztcnEdMJhOyq5zZbEZR1eR5TuxJrceT6LAXwQKoTU0YSLH3tm1JksTd37XU+3P97Xue&#10;q7EnjjCFYjqZsExT1psNYz8l22W0pnWR79Dl/tW9DdjVbF2v12RtJv07OkKhuNg0VGXFervl6uqK&#10;0WIkKtxoiqLo15hOhbUotUsfgPEkRsTiPMkTRHL4JQcU4iShRqLiYdi6ey+gcs6jJEmdg0+o/HEc&#10;Q2X6HNY8z/tcVpQIMnm66Z1QSRjSGsNmvcbkHr2ugJLxmc1nLA6FBl41kvO6zq7F6Rb4zukXUlbV&#10;zx0Qwl8QKAT4z3/tv1N/93/7H+zL83M+++xTrtbX5IWhKRTjkebe0ZRp5BN7FaOwIU2gbRXFbkyj&#10;PFQtiLxsM+bRnDCKsOCMgRbf828ZjLYHVxbbJ7HKZDWIaVi7j8LQfzSwtN0UpxqUGtS6w0Mh3ncU&#10;WCU5W1Zb4SojlBSrZNL29m4ydw7bh5i1W+gZnlHt8+GwIkhyw2tq9/s687N3m/YtV2pPU7xhY4ux&#10;vn8dlBTS+3yj3lto7V6YREuUVhZcuR6lfAc8DMqzNHWF1bLwSARNY5SmRbmxCqiNQSuoTYvvieqU&#10;1dB60GgXqdIa39WtvDFGveEwBKDmxngPDQalFXawIu0PNXjj8uK0W+h6KoCSPmq7PDw33m7Zw+sE&#10;VFqDZxGAg8Igk0PbeV67kK25Dc+VnFub4a3rigQr1697gPM6bae7CdS+Y/oFer9v64mHLbWhO6Yo&#10;ylVaalultcHzDLZpUa2l8iyEARQt0cTDaEOrGpq2IsTHmhZjGjzPef0cfXsf7dyDOWtBE/QtFkNj&#10;HxVUdEDc9s6M/s/1ih6ohQK9KmpfW3DYH8Mx7u5/3VGvO6ju8iAVGG2FPobFKoleKIsTsLIup8r2&#10;bR56upWVtvudY0rhxtgJ7CiJpNZG42sPT+c0VY5qr7h3GNLmI7AbJsldtssNy92G6XTGW+9Oxehr&#10;a7LsgnQxJ2ta7r/1gMPTUz558hjr+xyd3uf09IQ8K/jen36Ps1fPyXcNYdSy3e5IRx7vvXufu/fn&#10;tGT4agK2gnZGmY3wvYjJeMZud02W74jHd3n74X22meTYWKNJ0jE1luVuR4NHNJ5RLFeYtiXxEmbJ&#10;lJcvnmOSFGxDHITkuxVVVfHBB+/RNBmr61f4foCnDV//+lf4h7/9W2T5imkotKY0DNHtlmkSYJF8&#10;wcl4xnIl475aP6aqS84vL1ksFqw211R1ibKawPfQ1qcqS9LRmOurK7Y5zOYzwtpjMZtxff6KtTGM&#10;o5jrswuqusT3PLTyWF2vqOqK05MTyfmzivHimFcvX+KHE6qqQutq/0xZS5kXYI0A3c0G35ccRD+M&#10;mUYpLRCmU6f4WDJOJkynUwIvIU0OmM8Owfh41uNwfkSoA1dP65rjxQHPXjwXIONpTNMQhCF1kVFE&#10;cme32vLZs89Jooi7d+/ywcERQRDy+PETiqLAjwN2RU6lWjblDputSXXLZDQlmR+zUTHL5RJjxcip&#10;/RWNadgVSw6Pv0Y6DtllK4IYPO1hu7TCG76pwZrVRfD6p76bB50TSbuooHKOMxS1E9xqrZuPLGA9&#10;Nw+bHjyImA9YY0TF2YldBc5J0Ue/jCvYbgxVXaFAFDvDAOXHBLGPrqTmWxf1srZFYUR1s626FG/q&#10;uiGMIqbTOVXV4AU1nicqyBaLh6Wta4qqothAOsrxF3OyRqi4vqcJ6wgvmKFIwMwJ/TGT0RrbgiLB&#10;2prGgRkbSOmKmopNuWGz3eH5AVV+RhFVtLYGLK1taVVDa1upowZSn9jlf0u0UKipnXhcR3nG1bM1&#10;bq7VXgegGwfchO2itay9ynMU07bZC50NbIJ+vmOfYuBmeAAHziSCaQNHV1citKKxhNrDQ6h72heg&#10;b7SlMo3M1VrTVgatPFAhRSVOVM/zpY3OTqubhlZLHWFjLb6WGoK46K82LXkL61LzB3/wMVmeU2UV&#10;nr9iNr3gL939SxwcW955Z850+g7Wgh+JgmzRLsE03J+c8d577/P/fvt3hQpu11LWx/sx66ahfrHm&#10;G03Ke9FXscCh9y7feOc/5PcvvkNbV+BV1GZH2p6imjHHySOOYjgZv49SikoVeD5sylcopViMTgmi&#10;CM88oLQrIGMyGXN5eUyrDvnBJ3Dy4IQkTPn44x/zT3/vOyh1Slh71FlNEvpUeUnrlQSpYVtPxHHt&#10;jShNwEj71E2N5j7rZc352YTJJOaXvz4iIyCNzynLFbGn0KZmHfpSikErVAMq3zLxa+LDCRf5mh9u&#10;SqJkRnkdkExOmKgW5U15HJ1RU2JqUR//8bMzvva1U45VyiyaoeoZ19uC6+UFTVsTJHA4OyGqc9Lc&#10;YDyfateijjzUkUfow3q9xlcli2nIblsRKqiMomktXhRRlCV1vcMPNL4pSTzNfD5muVxSBTWeb6lV&#10;g7E5SToBVRLHI6rKEqcaPzJOLdxQmJLWN1BWhLHPg+kdlssl1xcrwiTmgJg0TgmimKdPn/K81ZR1&#10;QW0qGtMw8mARBdw9isnynLN8RGEtxSpge1lidxWndxYsleVb/3j1cweE8BcICgH+zm/89+qv/Oq7&#10;9smTJ6hQE0dSLFhyDQ+FrhNKuYmyLCV/yRNQVTXiQam1o0F0OVAOAFjnihrmIQm44qfWBvw32Yb8&#10;+g4wyORowDp6hTH9pHtTNY19xGz4OtxueM06quJ+f+WuT5wbt92yb74+AY+dMfxFF+Z+7vbrPHH0&#10;rzfPNaRG9ue+ffguwtkVu711utfa3UVd1O3vXo/YdAfpgdUXXVqPnG/lHb5+EPq9hsftLs0KHHiN&#10;rvna+YZOhNf/a/uyETjnxPA+7dRE5bMbp7KDV9WBqNfb0kVrvyj3p/OX7K/vDf3KzY+HirACUgeR&#10;xN658cXn6lt2oxyIe+8i1coO93YOmG7M+kg2vLmxX3DWNzgNup4ZPgs3rqU3Eu3g/sW9DsfLDm47&#10;d87OIN7jYLfPngXguZwF7RQtPCRHaDqdcXFxwfVGRBHCUYzWiqdPnuD5PvdOj/na136R7/7Rv2aX&#10;SR7cZDIhSRKKouTy/IoPP/yA+RRevXxFlq24vLxiu7tgMZ+jdcB7773X5yN1OU1RJLQ4Yw3rzVpE&#10;CSKhaJZlSVW3VGXFeBpzcX5B60m+y3g85uzVKwI/oCgK0iThxYsXeNojTRMUluVqySiJ+8hInhc8&#10;e/6c+/fuY4HvfPe7TCYSxQr8gDAMWW+3BEHArqiZjMfstjsW84V4zaOQdi0UzTRNncqpj6d1T2sz&#10;bYsfSD7P2atXTA+lxt9isZBIjqtjdn5+xmQy5cnTK+qqcmUuxDAvioLJdEIQBhRFznQ65fnz51hr&#10;WV9fEYYRu+3GlXAQddUushpGIYEXYKx1uSNiWFd1TZzEKKt7MZv33nuP87Mz50n2uXz1irqW8ged&#10;M2g2m7FarWhayX1Lte8U+bRzVBiq7Y66LCmKnOPDU77yla8ShjHr9ZrdbocxhqKM2bi+ffr0KZPx&#10;jPlsxmQqAm5t23B1dQW6xvd9wnDOgwcPiMLI5cdK/punOqfOn3EbrJs3njP2NE9jraxXg/Wzi/hY&#10;R5fsAE23ZmgXle8iH0JDV3unou+5XKSYsizxXDkr+W33p/sSV50D2dOey1sNGI/HmDwTgBkE0h43&#10;Z7Tu2dbuXqybWlRqFQRBiVZQVSVpnGKsJQh84iQBJDqv3O98z6Oq675uZBiGeJ5HUZaY62uS2u+d&#10;hJ3to7RG2269sI7JMGCpePtr/enDMxif/pidf0+5aW/vpJYz9j3OXt66W4ss9POfujGm+x+/2b7g&#10;tU/37ekiok3btUvGvRNy8zxX4y4IhLHTR1BhvVrjWUOR54y7iFi14+TklPfff584TlgsDkjThLwS&#10;h32iIU0THr73C9y5c4d/8vvCjIjjWJ7ZYsfR8XFP4bXOmej7AaPRiMAPqH1RT/Y9n9F4LPl/4R2A&#10;Pq/ZKCkN1Tbtfoy7O9LNKR0DqW1bzi+u+aM/+iO01Tx79rzPDe2emaHj0gxMTms7po/sZ604ba+v&#10;JadS8k/ZP1taxr7L49ZamH2eI/6k6YjpbMrZtawbHaPI7yJggZRbUlpTFZXLzazxk4i6rqiKbR/t&#10;1U4RNIpCEqsYjUYYL6RuGrw0IghDvNY6dVYZ5zhRBGFAp15rraTqCBOgIYlkHZiNDzGmJb9uhJXl&#10;UtBkzgsJ/GD/XCHPn7WWupGcQQ/6ZzJ25VD8IIDAk/SIqdSZrOq6Z2GB1DpdrdactFNxatW11E3M&#10;c0zbst4Is+gPvvn8LwQQwl8wKAT43X/0sforf/ND++zVM/JdRb7L2Kw8Xr3QHB8fMT48QNmAprJE&#10;USiqpK7oJYo9PUvvDTqtdQ8ChraZ/GRfG/DfZuuS22/+SZTCKosxqqeu9KDVDCZaB7xubt1Md/tj&#10;1U+afXacUnsxr+436tZxuD3pdv8fzPIduLACLkUhsrPRX8vmuoUdLMOJfL/3zYWnW7y7h0ya8OYB&#10;6IzmGwZ6d/39AvGGdr3pOvuPOsoie+DxBYtN353WvmEfB1yAfc2IfT/awfv95Q2ikvurk8+G/TsA&#10;Oxbkfh4AJMmPdL/vSqv06rW3ruL2Tf+Tth6Y3jxOf0+7jhdH7Z6qrTvQrlxbv+B8+yvvjKxhP9wE&#10;f/v/dmBQPrAM8v36bvrJD7AseurGWfqWKOdIubFYOoqRHswf+y7ad1RvzAyfgu55GiqeDq+evRfd&#10;3c+etkCLp43QsnSD5wccHI14/PkPaayPH1paW5OMIu49+BJ1XfPs888xBjxfpNKDMOYP//Uf8+ln&#10;n/PW2w958vgJYRizWq5oWoPnB/hhyCyYs80yinrDv/vLv4ylcoubT+CL8tqzZ09cRG6CUh5lmfPB&#10;Vz5ks95wudry8OFD7tx7m6dPnxCnI9I0JQojnjx5wnQ6YTIZ89aDtzh79YrVakkYBCKV37bkecZ6&#10;syHwNePxmJPjY/zA48vvvo+1kldpWjGM8ywjDAIpEG1EVMAPEna7Lca01FWFy2TinUePRIhHe6xW&#10;G6bjhDRJ2VZSfy0vtozHE46Pjzg4OODk5JiXL19ijeHwYMHy+opRmvBLX/863/v+96nriqOjQ6wT&#10;4qiriiSOicIIFMR5RBAGmLqkaRtO75yyXC6pa6FlHRwsWC1XFEUpOYUWokhLbUHPw/NbRqMUX/tk&#10;WUaaprxyoDpJEq6vrplMpzx58uT/o+5NYmRJ0ju/n5mvsWZE7m+tfa/qhdWcLi6aAUeCMENoJB10&#10;0U0QpJMOOg0wGGFEUIIoAZKOOgjSDHjTRSCGGEIHUtMacdhkt1hdPazq6qpX29vz5cs9MzbfzEwH&#10;M3P3iMzqhWxpil54lZkR4R7m5mbf9/2/5f+RpilZnnF0fAyOgl/qwEYJS0UcpwhhjcYgjCCK6XRS&#10;8izj9PScjz/6mK3NHaSQbG1uMh6vc3x8QBRFPHmyx2AwYHoxcyQkAZ1Oynw+ZzgcMJ2f1cbZ2nBI&#10;nmfW0BTm0v74yxzayWPtCVfcPydtHPuo3T828C/A1/lahAe1Y21ZbwpslLAGJKY2B7D1ktbYtCBM&#10;LOkabxgK11JCK40IRU28EoYRw+EAFdoSltARWciwIghyZBiRpilGSNI0sXT0zsmglKQo7N1KrA2j&#10;tUJgCIRGmQqTTymmIdV8DEoRmYJBLJh2YpIQiiIjy+ZklSOIcm0NGtksamMfbFZD08ge20NRtFjI&#10;Ww66tqw02vZe1MYQmEahCERdV+oBYe2obV3AAjDRtNwy1A7hBtw0dlT9dw0Ol1ssLcl74fWTxpZn&#10;uL5ylcE4NmXt2KWlY6m1JNrCBRYEQkRUqrJlPdqzyhpu3LzB9s41prMFQZQQxgFhHCFVgQwkcdpl&#10;e2eHl55/1daoqZBOsgbilCCJCIShKiS3r73MaHAbYfroyqD1giAIKaoLKpVx49or3Lp9i43RS6Rp&#10;glHd2vGSZ1lNGGNrYg1lUVhGTyTGKLQyzBcLZrMMYyTzecH9+49RpeLi/JxEDqidt7Jlj9XOZtuH&#10;UynLOA2CQIYIEyAQVJWtMbVbRjbPwwi0NjZSbGxqrq2Z1VSlIUkEw37K8WRCUSwoVWn7dxrrBE3D&#10;lJCQJAooFguyRUm2KBG9mMVixvnFPlk1IU4LpJT0e106nYQ+HbrdLiaKSALBLA5sGqcp6QQ9iqBC&#10;RDZAbiPbGmMWlK5mOJIlSFgfDrmxM2ZtsI0qci7mC87PzxFJxKA3pNdbt+tGxMi4Q2A6qCIkCG1w&#10;R1SaNEgos4wkGiJMQhxKojBDq5woSdlYv0aajIiCLlpPMTrA6AAhAowWXFzM2X8SEgYBVRkxnxiE&#10;SgilpCzEv1ZACF8BUAjwnX92R7z16+tmcjFBa5hMphwYQxgGbAyHpGkHUzV9wcqqYtCNiaMYAmxO&#10;r08XdUdtNENjjLl3vix68nMdl+zwRvD5n5550INCX0+kjfFE+G54LQFIIyhr345ofWENBL3XzafA&#10;0rreMkBpoxvTfhmvLB3IrIGnf++ySW1WfrfyuoFpS1MNtTA3xriefLp1fguRtAcvfBTKRaKWLndF&#10;XeJPMFCa5MwGXF0GlWYF7NIQqCwtFbH6QgNuV8+vh7gcefKXsG+5+TWt1hOrD9L/IloKsz7NuD/F&#10;pUe9mr61dCxhMtMo9tb7/v4bRe1brDSgV3snR31S696u+k7jwRotJd+kjzYGwRXTXte8fsk9/aTv&#10;dFddSsn2VpKPhnvDUNqWGhpztVOkHnXzFaz8bqdX1HNhVk7ydYhaGwJBU/tjbA+66WyKjLe5dfsW&#10;hBGnp6c8ePApt2/dpt8fsLf3mCJbsL29zZ//+bu88MLz3Lp5i+PjI0BwfHzC+nhsPdudDiNjEHV6&#10;oGVgU5WNQNjaV8lsOuP4+BgppG38Xmp6vR63bt7k8d4eo80dJpMJd+7cod/rsbe3R6/XA2O9nycn&#10;J9Yhh2AyndBJbYRKVaUzpHuMx+uknRiMZR41xrCxscn9+/dIOylBEHBweMjacEiUpJydnmJcDVSv&#10;17PGiPN+D4dDktj2SHzmmWe5e+8L4jghz+ZEYWijgWmKcRHYOE6YzWwvrf39fQadDkdHRxgsk97j&#10;x4+YXFyQOmAkpaDb7bKxsWF7d2H47NPPGAwHluxFQBInhGHA7du32Xv8yLKqRhFa2ZYI0hlTWiuS&#10;JKEocjzJ2Gw2o9vtIoRgc3OL/SdPeOXll4mikHfffZdOp8P6+jr7T/eZz+d16wpVWGNJBgFKa6S0&#10;xnEUhozGY0aDPlobVKnp9rrM5zPApljt7e2RpDFJkrCzvUO31+Xk+JTZbIbRtl4xigrm89kSs2VZ&#10;leSFS5cNXL2e+jn24U/aQFfsJKsCbD6g0F7eOLngZGoYBCjt9a2hrgmso1ZtINLooKqqKHJLOlGW&#10;5ZI+8jLO9v6zr2jtSEyM7VOojSaOE6SMXd+xwKbKSwvO4rTLcDhAuB6C8/mCoihsyqTRJC664GsH&#10;syxjsVhQ5AvyLEMZQVmULCpbb6aDsB6/ckyblmF2QeDArY2Eha53qh93c8+XI3IONIrGYdkuSWif&#10;V//zrSScnPSyulYh7qeHHD5LCiEcuRaglYuoOt3VWBC3XVnNAAAgAElEQVSsDrFRBQ2MbJ5SA0ot&#10;GZNE4DgbPIGYO9VH0qiEN1bq9+M4psrsPs6LGXEU8eyzz/L48WPuP7jPt7/9ba5d08xnMyojEFoT&#10;JHDr1m0G/T5FUbC1tcWjR49tBkCaEqS2j/Zbb73F9vY2gGO3tVHfxWJRP79OxzIjz2YzhNHESQzG&#10;EMUR82xq7UZlgWHp+rOGoU2RrlRh14tWJKmNfLvAMZ1OB6FsrarRga2j9bZIa58ZrV1vWruZA5d2&#10;L10/VekcCBjq3pbeAWwd/LoOwpTa9i0WwpI4jUYjTk9P7do3uq4v9POeFfb3oig4Pz+nGEa21nJh&#10;W+l00pQgDOl0LIFYl4A0STCxJWrKigWGJlo3LXPwjhZjSGLbWsa3Bgrcfuz3+3U98Xg8pnd0zN7e&#10;IYGSrG+sW0fZbEYYBMRxBAbL3pzY+lNjIIxDiEJ6vR6BMnV0vygKojglTVKXdeEcMs4iCAKJCG2f&#10;0OPjYxtJjFPrwFCGRZbx2d12U7l/PcdXAhQCfPAnJ+Ktd7aNji+I44TNtQG9TkQsu8SySyUidGHQ&#10;Zo5ROUHUQYYBUoJ0hcRe0BogENLbqEDjEPsFZI66C/qIg/uJF672/x4UGhpSDhst1DWo8eqqAX/2&#10;L28z10XbK8K6fWgfoVh6eQXM+R6KAi5lmvpPujA5jezEp+vVUY6rTnTpJXX0VbbmojXWej6cUG4i&#10;cS3D2xv/+HltDPc2oF29BXPFb+058MOwl1k1QlYBoWn9v/nFzkH7fnxNqr9P0Qxw6fqNd7tFL9Ma&#10;vAdBq3f1JU4MU6vRGhAa0XKA1Gf7Z9m+s+VWIl4ZN8q/de7SfJgmfcStN61tUbWPhjeDM/Xz8meL&#10;5lG0bnt5bdjbaQwAHxG3W6CGda20IX7i0fY4Xz48YHPvCV/xJBowZ1pAsZ6v9hXaANP/3Xq2bWdG&#10;HXW1z1kYgTHegLW9wQw5SguCSIEoiBKDIef+gwd0Oh22trbJ8pwqK+l0+lRFRRSl9PtdiqLiyf5T&#10;W9tSlqxvbpLNF8wWC8I4JixLjk+eMhytUakZURoThi766hgKT08tq3OvNwBjqeu3dna5mMzRRpAv&#10;MqI4YTDqM5/P6aSJrdUqcgb9AVlmyUfOz04xwJO9x6RpyrXdHY6Pjzh3RDBb0SYHBwcMe31m8zlP&#10;njzm4uIcMPS6XcbrIwIpmczmRFFEXir6vR5aVWxubnIxmdmU28mC4+Mz9p8eEYQh1oMNa8M1ZrMZ&#10;6+vrVJViOjmj3+tz+/YtxqMR/fUd7t+/Rxh6o33GdDpBSuF6DIacn5/TH/TJsjmz2YTZbMbNmzfZ&#10;2FhnNFrjzp1PSBNrMO3vH9smxQIqVXF6ekqlKuIopao0UZyiNHTSHkpBnIQkSYftLQuyb9y4ydOD&#10;AzY2Nni0t8fzzz5r2Sm1ZjqbYQwEYcjG5gaTyYQosQyo84ViscgJehFVZddUEqeApNfrMB6uE8cR&#10;13ZvcPD0gCgOeOmllzFGEYYh3/2zP+HJ3hPS1Bqm2dyCpOFwwHw+o8rnjvbfRkzjOHbGY4lSGvlX&#10;NR1cL9Ama0dglYcFNoGLZhlX32va7Z38njMG8CBAWKdjDR4lDZmVqGuclVI2BfP8HN+4PklsiraA&#10;FnmFagjsnKwtq5IiL5CpJBARRmiECAmCkBDLMxCGKUGQEEaWTl8Q00ntXqtURehY0kUQWaIaKqoq&#10;R+VT8vmManZGFgQc7z+k2+kQdPpMZzOms4ntN9m14FOgHRA21qGEQgdBbY94PStwNYE+swPPht1i&#10;VwUbdL1SqDav1b7EWp63BbvXm07uGWuctyAIvguQ//RqKclV3+2dkqufk4GNkoYuPdToiqosKY22&#10;9d+Bi/yGDjQKS/KljGu7YQKEI38SCJI4odfrcXGx4MMff48wChkM19nYep7BYEDlSoKIuvSHA0K2&#10;2Bpt8rU3fpWjp9+hKmbMJiWj4RZvvvkmLz3/bbrxDcpZglFhc8+iIk5jJhPNg3vHTM8fEAYhW5tb&#10;GC3Iq5xOtwPY2vzFfI5Sin43A90nEJpAGowWpN0e4/EWa6MDFrOpaxkj7T1HqU2nN4ayAp9oZKRP&#10;dRZoI1DaRgtBEMgIREwYWBI1VSmUMmjtOSZsv1YhAoSRSCTG1QgrlQEl/U5IL+0R9bsYnTGdT1mU&#10;C6SrBZWlJCZGlxMkgrIMOD6ccL4W2brP4JgokiSRTa3uBBGJKEh0j7ASEBmSKCKvUqIwYdgP7Tin&#10;E6q8QEuFMIYkDgnCCOHSstEViZFEwqDyBRfzijSO2RgNeZzAojJUuUKahE4sESpGICjmBbP5gm4/&#10;oNMJKbKMYrJgbTgmTdYx8wxdGqo8YDHV9EYxugo5PZmSZxqlhI0UGgmERHHg0slDiqyiUCB0Qpok&#10;3P/k/7+2Ez/p+MqAQoAPvncgfvlvbpjRaI3b166TJAlhFNVgSilbkB5GkTXfhE8HCGqh7o2xqxgE&#10;2399STzjZz6WDcUWIGwBBWswa7RqwGADgETLsvVAyY3UuBxkJ3g9KGtHUuo0gGWZfAkIXMJAPjKy&#10;+josX88b9q2UUu+Jap/kU0CWkN2VANLU0SefvrIUn3KGtQfaXgPVZnaNkbxh0CikpalcufH2nPmI&#10;V3MLX6KSzOp74tJLbQ/sqjL1a3MJeGAwX+qRWIZuVvw2V7tqaD7X3QNCs9I8Xayuj5VjSVmblbW1&#10;Orp6yXkvsY1y+ZTopc95x4ZpgLBp5zm3f7SBYWusNejl8rhWg8Rffngj5YqF7i5k3MIS7Uip0bTb&#10;VKw+2drsWb1c+zcjaFtATSoujehx89OulTLGRsLWN9aZZIb5fE6RFxRFwWI25caN6zz77LPs7z/l&#10;xRdf5Pbt20ynFzbioTRrwzXyrOD73/sea2sjtFLk+YLFYoFSil6vz917D3nllVdqFjVpSjppyvHR&#10;YxbzOd2kT7fTReuSTqfDF3e/YGdnh63dHaIo4i8++JDnnnuOLMvIsqyOfKRpgpSBLciXkp2tLbI8&#10;Y2NjgyxbEEeWAXW0tsbDBw85mC/YWN/g0aNHbG9v894P3iWKY+Ik4uHDhwSRbQXR61mPvAxtOl+v&#10;12OxWDCdWjZQGQRsb28zuzclyxaMRz3LypgvkFIyGA4ZjdaYz2c8ffqUresZaZJwenrMc889z8nJ&#10;Md/61rf4+OOPKMuK6XSKlAHzmY2wbW1tsbY2qnucAbz66ivMZxecnJ7SHwxsil0QWEr6NCEvmr3n&#10;+3hqY9t/JElCGEbM3PWjOOLGjRs8evCA+XzOo0ePuH7tOqPRGlobZosZ9+/ftwA5L2w7DRehL4oC&#10;3QnqNaRcqwyjbQuTwaDP2emFTZXd3CBbLNi9tsPe3mOuX7/O22+/zeeffc4H73/A0dERa6M1Li4u&#10;2Nre4tHetNahXrcK6bpt/gLKL9q62oOMdhqnkNL2LnQ1goaWo9A4CWEaR1GTwdA4Hb2jKwhapCdO&#10;L9v5F9ZgxIFIXGRJa5CmrqHyesnup9zegBfQ0qbh2RYj0kWDMmLX/1obQxiGNs1TBQSu1ZQMIlc7&#10;aGsDjTYUeUGZLaiUolK2NtFEKUVZkgvLsFnLVecsNdj+jKUp0UohA+naHRmXabM8720noJCNWK6d&#10;cqvPYUlTtJ5fy9NnEJeczY2znEZgG6+5r/ASthaGMKsK3TSy2BkEnr01jmwNmKoKF80takdeFNlI&#10;k03ntbwUlijHMc5qQxRGzOYzeh1bG/rxnY+Zz+bIQPD973+f0fg6r776KgSR7bG62XfsnBIpDV//&#10;+teZTqfc+VRxeHjI66+9zq/+6q+xPh67SJGqHRVaWUdDGAQkcZcktRwaeZXX9dza2Do+KezaXCwW&#10;KNdL0zpmbapwhW1mHwaKx3uPOXz6iCqvalkQR5Hri6etE820ynH87LvIqtfjvnzCf8Y7fGUgkUa4&#10;3ts2e0Cmdm0YbShNUzc46A/ssyltj0c1mTObzegECUknsZwgyjJ5aq2pyDk7O+PsTNDr911UU9TM&#10;oT412jpSDRIbHRxGPVtP3wtqZl7vuPZMvt1OFyEMeZ7ZWkC397NFRqUV3W6XnZ0dXnhhxv5Jxmw6&#10;szpqNGJytqDMSmbTOYv5AhFYW+7s7NT2tI06zGYz1HTOxcUFiyyzrYBGttzh5OSE0tUEt3s+h+6+&#10;jLHs3pVWBEHAx//qqwEI4SsGCgH+/I+Pxd/7D9ZNGgekcYBQAVVukCIilAYtCiIZ1E1RhfDNs2XN&#10;ptWkzrUTM91Re+z/aseVIs0Zl8bgvAFWuOkWlbNojdsaz+0oA/VPrRs2r8v2+nK6X5NqSp1a2j5E&#10;+zfRNFf/8hthSZA3FxDNe/V5pr7vpj7r8uy2DX1PF27q11uXb9eN+e+qLYfWgFYnp2Vd1Ha3/8jK&#10;3K0OzFz9x5efA87z0waHXglKN82uDyF+TKa+vjWsmrrXKx4wV4GY1UHXEcL6UbWAoTe0aIHDGmiv&#10;gpqlp3Dl5mgMrwbwXd5axlWxt6fNGTFXbTohrrz3+nT/NWb51J8WJazH0r6aaAxGaEgs/BLya0WA&#10;7UHp2Il9lO/LIrlNWvIy6DOeiZeVW/Q3oq3BaUt/hDPiQAjNjZvX+PizjLPzE87OTojjmH63B0Yw&#10;OZuiSsX+kyecHB3z0ssvsLmxQaUqLi4umE4n/PIvf4t79+6xubnBvfun5HlGnETM5lPGG2PefPMN&#10;jDpDV4pACqIw5vDgGElIGCREYcJLL71gAV0pOD+bcjbJePPNNwnCiMlkRpHNyLKMXq9PFAaEUhJG&#10;IRdn51gilmMbKdEVZZGDLsFoJLA26HNycsxbb73Ow4cPnZFkweX+k33CICJNbGuHbscq324vIlvM&#10;CeOE+XxKWSpu3bqNCCR/82/+Lf7J7/5jhsMhi/kFVVkxny+oqpIsr+h1u8ymU4oio8hzkjTm+bfe&#10;dMBA88mdj/nW27/Ed77zHbSyhthwbYBWmvlsws7ODkWeM5tOwEUasnxGkRcEgWRnZ5u7X9wlCq0h&#10;FgYhSdpxxrk1as7Ozq0xp6AsFfPZBZ1Oh4MDW+N3dnYGQvC3f+M3eP/993myv08cRWRFzmI+5/Hj&#10;x5ZFNLK1cMiEKIxqIgoMlEVJJAXZYsHO1i5FXjAarlMUORdn59y/e4/ZdEJVVUwmE7773e+yvbnN&#10;3/3N3+SP/8W/4MHDB1RlQZhJ+v0ueV4QhgHj8YiiyG2fxcD8YtJHkc55ImkLJ98n0bcwMO53I2wU&#10;UTgGYLSlP/V9W31k0Dpf/L5r9IRpZRsgGjBYVmWrhYMid/MddsOWbgZcJlJR5M6YtZT4QWkJefBs&#10;y1qjVEVR2ibaRtt0wDiIUEoROKBppO1DVuRz8nxGsZiQzy/QiwlVWaEqRQVUYWxBX9rBlH3bR9AE&#10;aF3WrW4MGqMFPtIqaqDaCF1bi+YcVV4gWUNk6anUdsRSpo5/t5Fxy073OqejuU77fZ/p4x3dq+bO&#10;km5qVL3B69fme+wpNhAQhLbxexRFSGmfn9GxA+iWLbbb69paNDeMoiwoqxJ0ADIkDC3bbpZnIAVK&#10;l/R6IypT8vTwhB999CO00GxsbjFcW6MoRiRJh2ymyYuCwWibX/32v82ov8H+/j5/45ff4frWDYQe&#10;UOYKGRh0WVLpCqUr4miElCGjtZvcvvUaUTjk/PysnoBOJ7FlGYUmikIGvZ5rcxARhQFpEiCJycPA&#10;pu+jiOMOgbTRbi0rJDZiKIOQICiREueY9XvBr2ubEWIjfcbZnPb9MIjserKzjcAyM4NEKYOpbM1p&#10;oUoHfC3jeEAJSpHnJWGoSQYJk3zC9loPEYasJQNysUB0ugQqoFCGfFEwm5VEkYEww4iAOAhIIk2K&#10;IAZSkyAqgVCSjkgIRZcqSogDjaYkjRN63S5KBISR7UCQhBFUBikgDtw+yGKyStHbDEhjTdIbEshn&#10;SJ/OuXPnE6bTKZ20w8XZjCxbUOUKpTX5rERlU+YXC4q84PDwDGMCyHJm0xkUGnRAN+2RZwWLeQbG&#10;pt1qpe3WdH0ZwzDkYj4j7XSIRMXHf37ylQGE8BUEhQD/7H//VPyn/8nYxFGEcY2pw8h6AkpduZYC&#10;rXx3/59rfmuLi3339SULden/v8ijNvvd/4xx7bUdTb4HTd7Y9ExPQjQWb9sY/qljdMJ0KaJSAwGz&#10;JOwdZLkkh6++j+WxXGXIf9kK/rJkkJZOcZf4efeAuPRrG/QtDXp1CH+JR33plJ+Cnz0g9FrNK1MP&#10;ooBW+rJTbC5NykbS2lE+s3rplTFcAVBbYLD9fg0If8KxBAdXv7oevwEar7MxLLPYuY954Nt2TDTt&#10;Lz2A9YrdG4M0RlwLORpX69PUCF2JVX/qseyZbu0J7WtqWu4KB5g9EyG1fIH2lroqEm+v3rzjafH9&#10;srA/vJElHIGDI8Twz9+9t7W1yd1HhxwdHpF2OnTSlE7aYTgY0O11mUwnLOYZN27coN/vAzCdTOl2&#10;u/R6PR4+fMjx0VHNgJikCZUqKYop/+a/9Rt0Oh3K8oBOt4vUEfPZjLPTU27cuEEYrHN+dsZwVDAa&#10;jQge7dmI3drINle+cZNOt8vkPKgjm2maspgv6HV7TM4vbDRvPuPGjRucn50wHAyREnZ2diiLjNOz&#10;U1SluHPnEzqdlE8++cTVkyycdzhkc2uLi4sLiqJgfX0dEViv/3RmKf7LsuTuF3dZWx/z/gfv275k&#10;2kZLnz7dp1IVg8EAbWYcHBywcXjIjRs3GI1GHB0fMZ8vODg4IJAB6+vr/OEf/qElzklTKqWYz+bs&#10;7O44RsGMMAwZjUa8+eabPH78iLt3P7MsdwaePj2wvQAvJqRphyCQVKXt41hVFd1ul7PzKWujNYSw&#10;RmgSJ5RFyeHhIbdv3WY0GmGAe/fuoZTi/MymsCLgjTfe5MnTJ+R5Tl7kRFEM0hKalIWN6AmtKMuS&#10;7qBfj7kqK07VCZ1OhziKmM3nrFVDTo5PODo9tGUNleLk9IRfevtt4jgGYUl/9vZtmmi32+X69esI&#10;USLdujXa0M5l+Msctd5q7SXTEkZN5L4V62/JHOEcwdKzLAqBUc1+bvaeb1+haqeQdGmW/v6VUi4T&#10;SaFd/7s0Spc8/HYoxkaatCEvc6SQyCCzxnAY27q+MEFJRV6ULlKgLXCRtm+mZ8k1UteR6elkQj6Z&#10;MJ/PkK4Gqyws6CSw/RI9CZOqFDrQaFPZCFAQ1E9iFUC151NL3fQQvuqoRaSb35qA5/KTcw9gOTq4&#10;Ej22jkjn7DIs2Wp2DEHra62m8vBVtIXqTzlqYkFcTzpj+SXKIiNy/d7iOF6O2AYBVW6dCpXWDIcD&#10;Tk8WNqK+sWGdXZ0eQRDw6NEjsizjxZdfYWdnGyRcv36NXpAQhSGHBwfs7O7wjW9+g8MDK2OayL0m&#10;jkPXM9FmE/T7faSU7O7uMhqNEdhUUUnsGCgdw76xNd07Ozsorej3BpaNP7U1a9rYiNhiPqmjfNKl&#10;i1ZVRRKZ5jlKiTANi0XbiQ04dnybBiqF572w662qStvvFdsaJggCgkBSlqUdtwfjyp6XLxZUVcXx&#10;ZOF6vg4pioIwsFHubrdDmiZo5b5fiJpvQ0hJ6OpjK6GWItbgIpdquZ5UOOKrTqdja/tkThzHFGWB&#10;lIIsz6yjLklcPXHBfDZnfP06QRgi45jRaMRCdXnw4AHn5xnHx8ecnc/Js5xI2ghxlmUYV6OYpimT&#10;yYVltq1s9kA/DEnTlOFwQFGUlkBK2Gi01trVNFonRhzHyIXtt/jBe1+dCKE/vpKgEOB/+V//H/GP&#10;/ot/x4QqIgysAVKWJTK2DUplGHMxuSAdDYncpvfyTmlds4W1HVNtv9lSuMGBq6bu56fLo9rcbxnt&#10;thmv3RyBa2orcH13WiAWYyOJ3hCsU+J8ZMlHG6Ae57JCFFRXRPraSlC0/q7TQJbAp73LVfxZ2/ku&#10;otIOuLTTJAUuGiplfX0b+dA23UA2dZ5CSqfUytpQ9XUzBrupK61qYOsjq0EYWk+L0QTSKnFZAy/L&#10;PrhEOuN+F1ATCPjnunr4ly6BX3++0o2CpHkWPhIspUtrdsLVpnW0QGArnakBi1Aza9ba1gvn5TE2&#10;Y24G2o6ceQBTg1CWP14TxawAGE+N7IkIpBAuot181kffPYlDkzZqLyMdM19Vk2nY+ba0zZVTLj5C&#10;adM0ZWv9NVt1FQjXno6l+VlG5cuLtV7F7j2fHlV/xINMt0yan/5utYOyriDcA7SWjVPT07txSylR&#10;WjkM19Q62c/oJUKUetyOCdk+F4PQEUKGICxVelVoumlEWVSkaY988ZBer0dYGIbDIfOLC/qdlE4U&#10;0osjXnnhdZIk4eRwn/F4zOuvvshiseDzz7/gzddf4Xhnkzt37rA27HFwcACiQqD41tvfRKARJqbI&#10;FGkYEkchn9z5hLKoCOIKVZXMJhd8eudjnrl5w5KMBDHnJ6co1yEyiUKuXdvl+PCI4aBHHAbcvnWT&#10;/b1HDPs9zk+ObI83o4lCSRhIep2EH378IVubG2SLjDgKOD0+4plbt/hoNnWRE0UQKB7cu0+W53z7&#10;nV/h4aOH9IdrZIs53W5KVdkegnmekyQxZ6enCGA+n2N0bskmgPlshhDQ7XQwRnP9+jU2d7aJ44iL&#10;46dsb21SVrbFwu3bN6mqiuGwx+PHjxkMbGP4PM9IYtu4+ujwKaoqGPR7XFyc0+10KIqCjfV1ppMp&#10;w0EfYxyJDpYwRAaS0WiN0XiDx48fs7G5xWwyQUpNGAZ0koTz8zNOT44pioJBt8PT/Sesr4+Yz+ZM&#10;51MmF+dULnXRklFoJIoogP7agIuLC/JigdEVRb4AY1jMZ7ZpehBQlgW9XpfNjU0+/uhjgiBge3eH&#10;o6MjHjy4z9bWFvfv36UoC65f32Z/f5/bz9zk/Oyc555/ljgOIbRCJ1tkDAZDVNXac14m0ejgLyW6&#10;8ltZaRs1C2y/OivNVW08i1bLHptKGroyEWq5BAJt7LWEp9/38siY1t5sjUk4R4xz/iRJQidNEU6/&#10;KIMjhonr7AhPEOcZl21aXQXSNrgWWmCERmuBKawDQcoAo21vxKqAwus1ZyDKwH7PydE+5+fnBNUC&#10;oxSoAmEMkS7ACHQpQGtkGOApZyqlkKEBo22mgWs1IYXXD7qZf0GdwuxlvBA4sjv7QBq91EhcgaiJ&#10;e4w2rr7UPWIpHHGOL3Uxje51esmTkrR1Tq0rfD9Zd2ita1Cx/KxsCmjhSI5wsl0spTjaxupaFcgg&#10;oBN13XuW7CnPc9tewBikDIjihNl8gUHamjNZMVtMiDsRSSehUgIZJBgRIALLOjmZnvPJpx9xfHLA&#10;0fExAsm4E5AkCf1Bj8UU0vgmt3ZvYwpv8xQEQUShTok7Er2oyMucXuc2N2/c5PatN5COjVKI2JKU&#10;RCFhJNBGEQaCOApYGw6cbk2IAwm6Io5ClNPPRVFSlCVBkJDEIaY0lGgKF8G2uk7ZOmApkTJ0qcuC&#10;oJW67Otrha4Az8IbNcykYYTJ8nqFaKVRQpEJG3EPhUEZgy7t+s3yOUJoqhB6gzXmZUYv6pKIgE4Q&#10;onVIL+wyQ6Ck4ODpjJ2dF0jiOUIKerFNre7LHlVZoeeKKIqoCkE5U2g9oZN2UEWBKMp6f6b9If1+&#10;n+ODE4w2DNOBXcelIjCKambXxMnJIVvbG+RVBmh6/YTtnXX2ntxlMjtD5RZzRE5OoOw+icOAIs+R&#10;ieBick6sFIEMOLk4Y2tzk243QUpDpxPxdP8xYZqAMBQmp9QaRUBWllRqxsfvnX3lACHwV3T3/X98&#10;/Nf/zR8IKWx+cew8PkLIZoEH0jIk+bTRX8i3/rTYys94FQ/mWI4Q1ABhdbRLXrflt5ZqxVr+NJ+O&#10;Wl96GfUtXag2nGtj9yffZ+11XEK/y8bylccSUl664jIOr72wrfsSHvz6KNqVI7vitys++zNGI82V&#10;vzRAc+kqoh5p43UWPo+9yWe34LANRj1gcL+3PKfenesjVD5KtVTX4dbNEk666iZq7NT8tzpB9bpp&#10;n95yirRB2WpdSeM5boFHx9ZZA6k2vrti/fk5uMRu5yxL701evskrnuWVz/fnkACtiLffo/XMNNt0&#10;5XtWjJb2M6ENNM3lc2pA68G4dY4ox1JmsB5FIQQX57bRu1bK9kQzmvF4nbW1NdbH67z8yisY4xpy&#10;S8GHH37I+++/z/n5GePxmIuLC46OjhgMBggpGQ6HrqddQJzY6FUQWKNmNpvxeG+Pk5NTiiJnNpux&#10;s7PD5uYGVVVy7/59zs7O2N/fRwhqMGbrFG1T7IODA5RS3L9/n/F4naIs2NjcRFUVN2/eJAgCOt0O&#10;29vbljSh16OqSt58803Ozs6YL+aMx2OSOGZ7e5vxeEy322W0tsbekz2SJCF2TdmltF7qILQtHfb2&#10;9phOpzz7zDOEoa0FDIKAnov6+V5Rw+GQ27dv8/zzL5AkCb/2a79Op2vr827cuEFZlBRFwenpqZ1z&#10;bZhMJiRJwq1bt8iyDG0Mx8fH3L9/n2u7u7amJwxACPIiZ/faLjKwXus8s0yjk8mEPM9tg+UwYHNj&#10;E601uzu7DIdDgjDka1/7GoPBgG63yzu/8o6L2FrP8muvvsYLL7zAzZs38bU21oCMmE6nlkHVaLa3&#10;thiPxzbVuD9gfX2dmzdvurYIOU/29rh37x5BYPtoJUlCnufcunWbbrdHURRMp1MePXrE+vo6Smk2&#10;t7b4u3/n7xDHCUVuAU4YRiwWixpgtKNRl5b+0ouNPLLApMUu7RRYrSuhdu74Hr/aaEtu1arRaZSH&#10;WP5Z72n3ryXLpHApp7JxXHpnbC3pvlT/1sqwke3GOkfL0hrnqlJLcs2m5lWUVUVRFJZtNMvs5wvL&#10;6loUllmyUlXNMFrXo7mar6bX8eUJbn/fqp5dlj3Lr9VPwzTy2UdmlbLOWIFYmitfk7n0nasOTD8/&#10;LXm+/O1XK7JGN9R49tJn/BPwINWziyrlSnREwyAbhDaNcObIpBaZjQbabATpQC9EUUwUxS7ibOfC&#10;vq+ZTCzR1MHBAXfu3OGLL+7y5MkeSZoSJ0ndrwiE1ikAACAASURBVM/Xwfq1Vdt67pBS0u10WB+v&#10;s7u7u/RolmrO3V1GUUSSJHS7PXq9Ht1OhyiOrZNCW/bS+Wxm6+PKqv4OGdiUz6qsKMuq3i8t1VOP&#10;qh0F93/79bbsXBX1M7a1lLImdzTG1CybGFvjHYYhvW6PXr9P4OyhIAgoXR9Uy+7re29aCFJVlihI&#10;SGFrxmdTm+3g2Ha1NlRl5XRPRlmUTGczLiYXLLKF3R/YDJLFfGGDCkG4VEtcOQbYMAw5PTtj7/Fj&#10;8qIgTRM6nS5bm1aGaq2II9vdwANnv+ZDx4iKcDWfc1uzL6W0/WeFoMhzF1FMKIoCpSqSJOHGjRtI&#10;IZjPZnz2UfmVBITwFY4U+uMf/be/K377H/yHJoxsJEaKyDLnBRKhgzoqhRR1neFVeOvL7OgaHF0t&#10;b7/sxZ/9EMsmeM22toI2/EsGXP1VSyTWBqxohnRFdMh/X/2SB59ef/nv/olosB5S/UttKLcNgdbY&#10;V254OXJFS7m3wEQjfBql4WtDak9g61687mnqDVoSzrSe+ypo9Z+/hI+aG23jwZ8CRdwbjnCBFjCq&#10;DQzACJSumrG0FaMbiE35qOEgiDYwhHaD93aUqx5o69er+m4up6TSAjrLhpO/yBI4cynNUrSMJtE8&#10;16W5FA0raZ0+6gFTe29BnQq+/JD8elq5h9o6W12sy6bCX3Z3Nvuq9fxbcyTwfUBN3Zja3nuzhq8a&#10;l9/cjT5tzXjLG2+Mjar7pKlAxmACojDm5PgUXVXsXL/O8fEJL734ErqYUy3OMIHm4OCAeT5FIPiV&#10;X3uHb771Mv/0n9p2E5s72wy6IceB5t7DL5hMzxiNRlxMFb00opuEJJEkyxRJnNDvd/nj//tf8uDB&#10;5ywWC/qdMaene/zSL3UJZMHmeI3t7U3ySjiWzZjxYAeCXYyB+eYmJycnqFJxfdeSmAwHQ4xWfP75&#10;55yfdVgbrrG5Pua9935AGEiqIuf2rZsIYHd3h7OTE4SQ5FnGIopRyqbf7e7uUmlNHMXMJhNCKZlM&#10;p8RhgDAV167t8ORgH6MrDk9PmE0nxCHs7Gzx9MkeplJUZclotMbX3voa3/j6N/jj771HkRfsPX7E&#10;td1tPv/0DuvrI27evE62yOj3OiwWCypVMlobuDQgw/b2JocH+xwdHlAWOVEoQUqGvT5VURAIwdHB&#10;AdOLcx6XBbYnleba7nWOD59isIbq4cETup2Y6cU588WC69eucXz4lKrMeeb2TQ6ePEFgePGF5/ng&#10;/fcp8gV7e3tooxn0OtboMyHC5AidgynYXB8zvTghkLauVMUxAYLBoEcQSG7evM5wbY2yLDk4fMq9&#10;+/eJUpvGlOeZo0e3rHhxBQ8e3GM4siQNzz73LFmW2UiarmpZ16R1X2Hut9oc+C3RbHH7hxSWYdR5&#10;AgkQKOcQsxwBlvXQm9Y1GHGyTmrT9C9kOZPB7ztq2eXkbEuOBV6OGLP0eg1MV5BVLdvr+9T2n8Ay&#10;+FYu0yDSoAUy8BkGBhsB1RhdYlRpU/+CCFll6DJHlTnC9dszxmZhmErZqKeqbO2zSzPXRmKahFFW&#10;D6srDBi5NF77TNycLMkh+3nTEoIC14rD2Vae8KMG5MqgcZHcFpgRfkjC2wlecdGMxaq6FRPG1P88&#10;GGmnptbgpdYJAiECtIGyrKiUBl0hhCSQgX3sMiRw95VlOUVZ2myeQNoU3tQ6V6S0ETWlNUqUCBNS&#10;KkNQ4cid5q4+MabXHfD8M8/z0nMvszbsuWCFjaoZlaC0AG0jTEFS2LJZcgz28ckgJImv0e3cRKsU&#10;y8Bb2WdOgaHCUCGEbX8CmjgMAMc4awyqylFuM1VVQVUVKFVSlQqMbUVTFRVhgHU4VgpjFJZR2kWW&#10;jQd0vqyp6UFsl5kv3fBs8X4vW7AcBAGxtH1XVWhbZsjSZoGloSWT2e6tcXJywvHRGcMAdnt9kJBU&#10;kATQCQLCOCZWIaEMKIqQyUTT628xPT/iaP6U4TCmM8psy5WiwEhJqQSoilTOKZViHmXWcRHZ7IKs&#10;VOTVAqECwjBBqBAqQWgiKi0QxtDpdjhTpzx6fMi1aI3BcEyURIw2xow2B0wWZ5hCWSeNq7esStv/&#10;MhGJBYZx5ABxDhgG3Q5bm2PG4z6YEnUvI4ygmi8IwpC0k3L9+jZ3H0z4+PvnX1lACH8NQCHAb/13&#10;/5v4L//+f2SSNAVpNyutKI0tuLZHO00SaAkploXTynGVP+tS2qEHaj/DI63PdcqkTk3zQrI1vOYc&#10;J6ARde/Ay+Nc+atlS3vlaX/3BcXOqK1PXpbIX3YrDSlH86ElYHMJeDekJ7WTTDTXMtrU9VM/6Y78&#10;sZQ+6IBPO4K0oiOcomlAhMNmV16+DVSWkWADEOqvX10CNMuo8Q62AKxupwkug8K2UVS/eekBGNq9&#10;o/xg2zUZja3VpDpedZjWvbUJaVZvy9Ao3iUw2XqG7TmxKZJNClAbMIKo00uXR9K+Fz+Pq61ULh/e&#10;G2lB2ipwFM35P+1Cly/sxuBh4eVI4WWg3ZqOK56d8ItOLJ9U2641BGwMZtsn0P6uHHmGjdoVqKri&#10;2u41Nre2+PFfvMuHH/6YreGYH/7wPYJY8sorL/PdP/0TwjDk5PSEa9eu8eGHHzEejxiNN3jnnXe4&#10;88mP2XvypO4999xzz1FVtqdWnucQxGxtb1kjUEqeHhwQBgF/+Id/xK1bNxlt7NjIXW/E7u4u3d6I&#10;3/u93+PFV17ihRde5OjwkK3NLcsAFwR0O10qVfHg3j3eeustFvMpz7/wAtlixqDfJw5t8/UkSVDa&#10;MqJmC9ur7Wtf/zqnJ2cAVFozHo/JSlub1e31bE2Iq8/phoKiyCmKgjiJefXVV5lMpkSB4blnn+Ps&#10;+Mi1G0goy5Kj4yN+//d/n73Dc+bzOYlLe1pkGT949wc8Pdhne3ubyNV8TCYT3njjDQ4PD+h2uqRp&#10;wjPPPMPZ2RlbW1t8+KP3XbTSslgOh0Pm8zm3b93GYAjDmDiKODo5QytFb9Anz3P29/cZjUbMVMXW&#10;1ibz+YxO5zZCSB4/eswbr79OnmdMJhMGgwGTiWVZLYqCTqeLCASlS4sVUrIx3sQYw8OHDzk9PSWN&#10;kzptbjGfM58Xtg8hNroSRzEbGxsYqdna2iJbLOj1epyfnXJxcYHRawwGA05PT3n22WfJFgvyoiBK&#10;LSgQEsIwoCrNlXLHLv9lZxDt369QqdYZZnsvBs4pGGAjOSiJktKmZraiUnW0EK8rljfscj2cuKRK&#10;bRmDQRjV0iPuGsLLxPr01m3Y/3xNtdcDjV6yUc2mVrh5fzki6q6njSuL0PX4Gznsv3w5EtgMafla&#10;Vx4NLndg0eto0dzyFYcMLMCyqa5B7QioI7mXyhOWbQVn9Dg97B2d7c+09CM0Tl/vQHVCszFdWs9a&#10;4Gq+bSqtUBZAhVrX68QYm9YHtrbPRxIR2NeFjWhFMYRBiC4q22tOFS7yY/f0ZDolL6aM4zHXr13n&#10;9ddf5/qN66x1h9YGlZZRVChXs+edEEZj+w+vbAOXHeIZfdsRZdv3146zjna6XoG+xZqvtbffYRzJ&#10;jqx7bvpsE/++Z7E3xmCUQSk7NilDtLb6zkb3AhsVMw6ASrG0x3wZjHcKJWFCksSY2Eb5WGR2XzhW&#10;WNPpsvdkj/Pzc5I0oYxKojim2+uitKJwKcmxWpCmCRdTzdnZGesbaxRFwcGBbcWxEY3odLuElc1I&#10;KrVd8VJUtoeqKYliW/dXVQpVFZZpOxoAomaMTtLUBiaErQmMZMTF+Tmd01M21tfRSUgQ2ozEtbU1&#10;Jqc5RVmgCpsyq0tdr+2yLDHKEpjFnY6t208SV+O5YD6fo7WtCwb3LMOIXq/H9//40VcaEMJfE1AI&#10;8F/9978rfue3/mNTKVt4XbP9uaiSaQkc7zVcMuDaxyVl1bzQpDBc1ni18vh5mh16SQTOiHVKpybC&#10;aQv7VgN50YDI+nuXLrsceVq6FWE9sSDwlXWyxcwJuB5PLhqycvF2NPASNjKtdBP/ad8QvtWAvZ2k&#10;aAWfJ9xpFNrSuN2ca2GWvLfNeNy/1mvNyL32qdHGFc+pUaht8OffEsu/1K+bK/7wis4rAHuPTYqP&#10;MY0ntZ6pledVmzA1AGyA2+Wn4c/36TrUkblVR8bKpLrvuqJ1RVv5tsbtgab/nuWL2ZG1U3ZsbyRv&#10;ZLinIXzDYoNZedq1J9iNq8Zg9cJY3VttLsHWalxxWPy8mLA1OcsA72fc2mZpPYh67M16WEWUSz9s&#10;ryljHFOessX8OsJoRZFndDsJuzubfPTjD/jO//kHTE8eo5TiH/yP/wP/+Xv/nG485t/9zb/NwcFT&#10;CwBcQf3e3lPmszmffvQ+77/3PUbjNVt4v5jR6XQoHDgrK00QRAhhKIoFL754kyzPOD06YTKZEMcw&#10;nT7k9OwR+3s/5vU33mZ6/hgZdHnm5jqjtTUCKeg6pfjGa6/xeO8xOzvbnJ+dsbW1yRuvv4aUlgRH&#10;lRk3b9zghz/8AYPBgCSOOHi6D0bz5htvMBgO+aM//CPyvGBre5vJxQRVKeJOx7a0SFOElHX61/p6&#10;n8PDQ9bHQ05Pj3j77a/z/e/9KSIMOT45Io4j4niNMEyZzW2a1Wuvvsbxecbuzi7l/IT79+/TSRP6&#10;mxvcvHmNTrfLBx+8z+TigtFojc8/+4xON+Xi/Izd3Zc5Ozvl2u4Of/H+XzAejW0T9EXOaG2NqioZ&#10;9LoUmU0l0lVFFPQIpeH5525zdj6hk/aQwvD2N9/ikzt3ODs5Ik067D16QCeJmM9KPv/0E7ppwuHT&#10;J/R6PR48uGvTfztDm87aSZldnHP9pdtUlaITw+dffEq2OGc+OyWJ1m0vPgSLbMZgOEZrTW/QQ8qA&#10;8+kFYRzx5Mkj0jRFClgbrSGFJu0kPH36GKUr5tk5/96///eQgSRNYwq1sBGFICDLckIZQ0v6LO/y&#10;n76JhDYIoxHGIDEEgBYQuDT8AAM26Ia1/72B29R6L22tGi96gSLq35cjiCu72PgU1fYHVgCmP8kb&#10;19rYgWlr8Utjo8a491RZESDQ0ulhre296gpUgZGCQGsCnWNUiSoLNJaUwihJpTSRtKUyyBAbMnV9&#10;HWkihe1bEVf813ijBHWEsAVQRUveeiDvrxm41gcewF1OcVyFp8sQ1Ud8ES3ZvOJpbQCHf839Mx7E&#10;upHVz8frC4EQIQbH3uwCBCAx2laJK6UwoX2OytWQagPS2NRMpTWBCCDMqYxCCcdCWwqKStHp9tjc&#10;2qHbA60V169d57VXX+b528/T7/QRInb3snARbcfUKVIAtJb1ndq5jpAyQcgUYyKUlq5VTeGyqGyU&#10;EGEzEwIRIZB1f06vA6lLS2ztfpqERKFElbZ5fCgEcRSDLkArdFVhtGWsNcaAkggtMdJgqRAte68M&#10;pO3taIQFiA5o2vpUr7NN3fMxjCyJj04luihQWYXWisBEBCJmkZecn8+oApBpzKyckciK9SQllF2q&#10;KifLStLEoCrJZJZwdjZjdnETU0lEdYqoNpCEBIQICrSBqooAQeTb1MkKKQRlZGzP7sDW6gdRYh0G&#10;ZUkQhHSSAExIaUqkrBAMkIHgYlrx4NER4dAyBWdVjowD4m7IvNBUxraMCCLLgVGU9j5NldHtpnTS&#10;BK01aRxTljl7jx+xv7+PUhV5vkBIQVWViEDwj//n/+MrDwjhrxEoBPiHv/1PxG/9w//MhGHY2myS&#10;liWGJ/6gNkjbos40GqQ2jH/ycSlYWIvPn+2w52vv2qH2FDrP22XB2PqulhA1K2GvtodtBb3YP1vV&#10;opfG7D8uVqJClwByS3g7L+oqaPbXaVI8VsipTVvxeivaPaO2h7X+etNEKdsRziWELzyKWoIKfopX&#10;buiKY/X15RTS5bPNpTXQOq2en8bLt+pQWAaDq4+5Tt1xQLsOJNcK26OJxvu+dNc12PAqugWaW6ev&#10;Rtra9W/L9SHYtBfdApzu8XuPt0/lamoJqD24l7y9S06RL5lHOxH1fAHLZHbtR+nB19Kn/wqHaf0U&#10;Kz+vGuIVry9Ff/1r7TVwCeg3kQ7hvbECEte7CWBjfYPvf//7fHLnx8ynE8aDhM3NTbrdLi+99BJx&#10;p88iy5CBZG00olMUzOdzvvH1b3BycsLu7gWT6ZSP7/yYosjpDWI2NjcZDgeoSpEVuWXifHrCu+++&#10;y3PPP8fFxQXbG1vcvXuXyWRqI0m5Js8zPvzwQz744APefPNbIATnc82jR4+Io5iT01OePHnCyfEJ&#10;UgiS1DZO3tvb4/zslFdfe5Vbt67z3e/+KW+//TY//OEP+fa33+H8/Iz33vtXCCl4uv+UGzdukBe2&#10;Qfj6+jrj9TGj8TplWTKZz5BS0u/3GA6HhDKndDWLZ2dnPHnyhCRJuHZtq47yffDB+5xfXDCbzbi4&#10;uOCzzz7jjTfe4KOPP6acnfPMM89SliUnJ8ecnZ0SJ4nt1djtMhqPUVXF2toajx49Yr6Yc3BwwDvv&#10;vEOn0yUJQ/af7nP79i3yPKcnLTg+Ojqi1+uxsbnJF198wc7uNQvGS+uxPtXnPHr8iG7X3ofAsrfe&#10;vnmT84sLhoMBGxsbfP55QbbI2NneIU1TtnZ3WCwW7D3ZY3d3t5ZJ9x88YDqdMhgM6Pf7HDw9RGvN&#10;+niHsizqdTgej4mjmL0neyhVcfPGDV577TV+9MEHHBwcoFXJ1tY2ZWlJc27evsE3vv4NtFZEUUxe&#10;zesUs5qEbHl31Aa7/cvJmy91uqycXxv7zsmrl51sBhqSplo2uos7meivKJE1IKnf8xNWd2Ww0SNL&#10;Ga/qGvcmZHXFPnegz7IgqlpH+dvTxtTkLL6nYFuv2R6IyhLTxEGtF1Vlu4tbeWDH0k5pVUvO0dZY&#10;vIPWrMibFWljMzJMLWOb6fPRqvap7einnXNPqd+OHDUyrX1NUf/0tZsCT+VVT2LtVDYG50i+Qsd6&#10;56lY+dvrt5YOsjVuLL3uIzWVqmpmS+8IT5IUGQY2Xb2YONI/Z08GAYPBgMFgwMb6Oru7XTqdDjeu&#10;3+C5555jMBxYkOCc+kbK1npp7kNKuy6U1qCNI2wxtX0jHSuQ5xBo+Ajs9TwjrqDVM9f4tkWNLpYu&#10;mmuMses4sHalRNTzY6OLpo7uSilRjhCtXqF+ISFcynBA0ZIf3gjwrP4+NVVXxrHi2vpFIUqCQDIv&#10;cutcFDbimZjY6TdjQVrHgqUoigmjgiAImM3nzGbTphxHunXk11bLSPO9H412tYIawjAkkXbfZTOb&#10;fRLONYPBwKX6RlBZENnt9gijiKPplJPjT6HbYzAY1D190yQhDAKUsIRYgQypqpKqsvXDg+EaSRIT&#10;OKd+mqbEcUK2mFMp5WoJlV0fwA/+bO+vBSCEv2agEOC3f+d/Er/z23/fGFHWRb0N02hjjLbp71uQ&#10;o/nZlkKXBNIvZqxtpbAklIWwnkUn/K+K+i0flyMQppGWVwJKDyL99VcVgs3bv8pYbxSt/5z/XgF1&#10;dlyjHJxSbiup9jjac7EEgp2AvMKg9pLPY8Y6UugvKLxJ0Ypx1oBwCQktXXtpXKZ926aZmKXPtiJp&#10;rdlZ9jHYz+gW8+zydzfgq/13o9xYUrC1K8N9dnVEnuK7fbTn0EcCrSEg6teahbhsJPnn1XhjnUFn&#10;6qrJlvKStTKyglnXDLL1stHaJkLVukYgVgb8ZeCqbWQ09/klSM2vZ3PZPP2Ztq/BBWmv2vwt5lQ/&#10;SfXXtqzbNvhtGaet4TXf1b41AGGjg+jSpR+DDARHR4ccHDzlLz74IVpp8vMDbjz/PMO05NruiE8+&#10;/nMkE0bDbTqR4KKcczY7I0066Crj6OAx8/nCNsU2Fc8/e4u9vT2Ojp/wa7/yNzg/PeH+vXu8+fYb&#10;VFXJv/yT/wuEZjTuMBhGnBw85dXXbnF6eoJSioFJ0CrC0OX09JT7d3/Mq6++ZhvXJzEPHtznrbfe&#10;wmhDev0a3U6Hu1/cZTRa4/79e1RlwWefBnz8UUG2WHBxHrG5sVGnfr76yssURcFEazY3NxmPNwgC&#10;yceffEoSxRhjGI1HBElEt9tl97olm9Gzp0SRpNNN2Nl9ifsP7hPGAScnx5RlyZ89fmD7RwlLXvP1&#10;r3/NtmZIYv6NX/91qvkJH/zoR2xurHPwdJ8kSXjjjTcYrQ359NNPOT05od/v8+jhQ8bjEY8ePmR7&#10;e5v3fvADjo+PGPWHPN3bZzRe49HDh2xtbiKlpNftsLE+ZnJ+xnDQp9dNGQ56lKUF7W+98RpCCF54&#10;/iWKouCZ27dJkoT33n0XVRYMBz0ePXzEeDRib+8xg0GPo6MjZospL774It004cXnn+M7//wPHAFJ&#10;wXg8ZjwasLW1xd279zk8PLTMeFFEGHfRWjOZTgDBZDqh1+9Rzi1ZUJ5nBGFIt5sym02JopCt7S2+&#10;+c1vMFwbkOXTpb2vlbLNwkvdkk0rYMP9rFsgtOro29kQEt+2idootXW2NNFzm++GwCCcbJNSgs3O&#10;a7am26seqNmG3cZ+RuvaqPZfp5UjrqlsH7Kmvv1qGdKk+dnzUAICaY12rW3tUeXIWXyrGY2VY97o&#10;1ho8Y7UqCExlnUJaobRFNQEBWriadAKksa2r6n92JmrnkQXforbrGznfkpf+PCPc/HtjYkXP4eSX&#10;EHUaopbLets7c9stSRod3HLQuv6R3vZp2zjG14b6v5cm266XBow4B4TxqbjNGOp7RiBkQBBGSGFA&#10;WDBUqsr215QBURLadSQEcZzQGaSEcYDMp3Q6HbrdDufnF0zPDEmScuvWbW7ffoZeXxEEktFgjTSO&#10;UUWFDjWVA0ciyiyYlJUbr09ZdXvGxA6czakqqFRFpUrLJOocqdoYlC6pVEFZOoBX2rGGMrEsvVhw&#10;bePFAqgwukBKQ5pGdLsdyjJEGjA6I5Che4bNvvOWh5QSlG4FT8A4IichLXN/GIZ4He8XlZ97YzSL&#10;PLcOkTBGI5BBhEGilCBbVMyyBWWpkIGk0JrOsEscx2SLCb1ejyQyZIEmiiqMWSBkgFKG+czKeVV2&#10;UUWvRSBUIiQIE9qfZasUw4BwNYoliiLLmU4vmE6n9CtJt5dQqRlKFRiRUZmcIFhD6znT6SmTSUY2&#10;WTBfFCgDwhNYhhIRCAgERoHSdq1K16YCRE0MJYWNsEZRxHAw4OhkghQB+v8l781iNUmuO79fROT2&#10;7Xevtau6yO7m1q2mKIqU7NFoG45tWItleSxgBrJhP9ivhl+8YTAPhmEbBgy/GvA21szAyyw2YGk0&#10;Q0k2PGKT4iqSvZHd1d2136pbd/vW3CLCDxGRmd93q7XAfhi2E6i6935LZmRE5Dnnf5b/MZb79//p&#10;JZV51vEjBwoB/sO/8V+I//Q/+3ctrNMTNx6ojkUWzMnu8f8a8/05lrg12IVXbAHwiI6E44IBKjoe&#10;SPey7Zzzgol88breq+QeKHFxIp41Md33nnHNNVQYjOeuFrXtl7tEHA0A7AK0rhLbMPYD7LgwwA64&#10;XbuHxtj+c0ZxwyWbc3W/Ky6COkT7MRFeFQ3IWgeE3e+xBhjcrVhvHHVMq2BVCZwBAWvpvR7m/6kb&#10;uhMDdN/zaaPh9+57HcugPVHXsGssPdF4NZvXbFjbdv6MddEv5+Fs58j9H2odxIWlbEFaZwgXNvmf&#10;tOv/vHJ3/QHork3YD5uAsHv9Zn8HmdOsv9vngVVt7Wn1jioLDXFDOJc2hjzPuXPnDu+88w51ndLv&#10;97nx3MvEccSl7ZhbH/sYb7z+BmenZ3zmxy7x6NEj3r/znmeEzNnd3UUIZ/wYo5FCcD6dIoRw3u7r&#10;10k9g11VVZyfn/P+++9jjCWJY3qTCb044vjkBIHryaa1JEszTs8qxmPN2VnJD37wNrXa4/r161y6&#10;dInxeMxrX3mNLMvY3tqiqmvOzs5ceqJPQ3rppRd58403uHPnDgCPHj3CWsMbr79JURTs7Oxx4+YN&#10;Hjx4wMnJCc/dvOn64gmneMvC1frs7u0xnU754K3XGQyGFEXJm2++yenZKfPZDF0VXL9+HV2W7NzY&#10;4dGjp1RVyaVLl/je976PSE7YmkzQ+Rlnp6ekaerZTnt8//vfp+9ZUi9fPmA6nSHlgOlsxt7uLr1e&#10;j+ls6gwBrV1LkOMT6qrm5OSEOI6ZTc85PDxERRFJHHN6dsbx8Qn3Hzzg85//PLPZjP2DA6SUPHn8&#10;mPFo5AGl4tLly6Rpxtb2FicnJ0zGEw6fPGY4GJKXOdtb28xmMx49esT5+TnT6ZQvfPFzSCG4fPky&#10;g8GAn/riF/mjP/ojPvjgkUvDVIper8doNGa5WvrWC4ZBlnF4eEh/MMBYy+XLlyjynHfffZuDSwcc&#10;HByAheFw4GpPhWMMrY12z7g3ftcfmiCnNp/F9nXbyIGgA2nkR9dx2CUiC8+II75yqY1GmLaE5BnO&#10;GykCWLJrUqMBKbTXWGf3fAYg7MjTEN2TluY+AIw3Dt2zbZt2PZEK92fWZITWtiFu0VqjjZuh4FBz&#10;wGmjH3NH1oZsjFBu0U3/X9MzPFsyttqstZsg6DbvFAwyzjsFhZBIYV3Pw6ajxMXVdutFwHdttaRt&#10;58/51OwzK3Ga9erYdevvipb8RrlauDhSzgmivLwoc9c2Qbv2V5FSPlqHX5eIfr/PZOcyz11/jq2t&#10;LW7ffpd3loeAaxdS1Y4hdjadcXp8QlGWKLvFZDLB1C5NPMqOXP9DFaMihbK+zQOCJIkRPg1XBoZ8&#10;P5fWWlfj5yNPRVEihER4R2u5qokiRRq7VgzKs1ULYV3aaeLvTTi2463JlicB0sxmM4wuHOtt5foK&#10;Wp/q3H32us+UA4ZtDawM+svatedB+HUri4JIKZSJXT/InqKsKqrCsWJPpzOEjxIao12LNmNYrVYc&#10;HBywyhdNhFTrtidhXdVrdZGNbdeRL9a2z1cYs5IKJRV1WTCfz6lrxyZtSMCPd5U7YicpJYVUnJ6e&#10;slyu6A/6GF1S1TVRmrkobyV8T0bl+7P6KL+QxHHk6wUtceJqOqM4RuCYYV0rDze++3fyHylACD+i&#10;oBDgP/j3/0vxn/zH/45NVUKEQhhLoiI0COahEAAAIABJREFUm6l13hvjPVvGW3yq0RJ2TTF1UxJb&#10;weheawSvsUhcg1Fh8Mxg3huJi5zoJtLSQo/AjiWlRMmxK6i3FaUtMWblx+L6xOD8L51gZ9hbzgOn&#10;rd6w4cUayOgK9O5D7ZSBQESi+bsBfM32bWvKugojGPLWdsHFmqlMqKy2XnFJqbzgkRRFiVJRR8h7&#10;z69QCKvdPArbEgh1wIm/dc9gabDCp4RI5dbM2KafVBfUdiOmwoNYay1C6s4euTh/7hru/Ra8tCpW&#10;ELzaQdmb9jO2VaqbjJ1BKGtbN0qiUZD+Ws54Mp1LtpHioFiFFGvgNICRcD9StvWpAdC5+/dpi36R&#10;rNVYW/ufhuCCD201HHBxu1pFiqKqyHo9DJraVFgkCEmtg6IJvY9qwp2ABRMAu+uXFX40xyb+9321&#10;AkLbJA0yzfy6XaTRaBwnoBXSG640c9w+ixZroPbeV0FIMwsPgNvDwbi6CButN5o6z59XWI2ssF1D&#10;Juwr2f4EympF2kvJVwJtLf3+DkJLRv2Sz778Se49Omc4GpHEfeIkJokkUg34yte+w2pVkA1j7j34&#10;gOXpMcYYeghOp6do7ZShTV0z3ZQVlZ2TmZJ7b73B+3u7fOOrX+Plz77Ma//kq6xWJVuTLUptGcYp&#10;k73LEPdQiUuHXC4W7vzDFf1Rn+HE0dXn+Yzl9E3YfpFBus8Xf+JFoiiiLCWD/g0OHz9la7LF8ekx&#10;e3u7SGV5fHRIr+9aC82OTzk/O0dow8dvPs/Tk1O+/Y1vkvT7lGXFGz94202fp5UvtWFnZ4f3Hx4y&#10;6A+oTMzDx6cUhSGOU25dvUFsFFW+YnE8Q5FxfrxAqh7bO5cpypo06/Hxl17kzp07LBcrHhw+QcYp&#10;Dx8douuaOEl4+OiQXq/H0dExw+GQmzdv8PDhQz71yU84IhZtmZ5NmZ4/oaorpFBoCqKsR1Hm7Bzs&#10;8fT4KVEcM9ze5v79h3zuCy9wMp3zvTfeZH//gKOnJzx8fMTJyQln8yVZlvGDN99mZ2eHvZ0t365k&#10;wWAwZG8vZjTs88ff+w5f+coHFNXUR+zOmEwUSZyztbWFVHP2D3ZYLmd86Z//An/wB1/h7r27zJcK&#10;lvD++wPiOCGNtznY3Wd6/BiRRVSlYDEvufvokN3dHbKtPqWo+cmfeoXSzNCFa5fiatoMQmZoo4k7&#10;RtrmM9zNUmhqnzecZloYjHBy3AhDJEFFrtYWtK+j8/JVWJdZ4yNY2mgUrRGrpIsKauN6/yqkjwS6&#10;70ohECp810V0lFQ+KoKTeXLldKLNnD6xA7TuYaxjrRRqgRVzrE7BWCqxQFhNZFyzeUWNFbV3itVo&#10;fwuldQaltJra+MwAAXPTQ4uEqjZgJZl2sriHcM2+Y4WyAmMkujbY2iKMINKGSBuMdDVnSkQooWha&#10;fOD+aZ8yiHDsmDISbRsBQGi7sS4+bdc7JKVUjUnQlobQgGl36hbUB1EdeiIa3zaMDu5vrQ1vQ0mF&#10;1aYB8Na4/s5a6zZF00cWpTc8rDFEStHrKeJEUGtAaqKkx3h7CyUV5+fnGBRGGmwggZOurtNSUusl&#10;VgyIooRRf4drVz7Nwf4OvXSf2+/8ffLVnOOzx0zn+2jbJ68k82WOEU+x8odUdyq0sb5RuSMi2dvb&#10;c+BNKfb390nTHstSMBq5NPRaLNFqiWBMVWao1PVHlXGEUIqnpwuEWDIej3w7iZIsTen1tCcxaYkD&#10;EQKbKyAmrxdU1jLa7VHkOctZTtKX1GWCNBFRCXnubI04SUEYqrJAioo0EUBKXUcIFSGiCCGcg3CQ&#10;TliIAlMbIiQog5U1NhpT2B42SyCW7DEhizIQM0BS2jmFzkmJkSUYu6KnJIU4xxrLpJ+B1URCIowl&#10;0xlDBhzJc2SqmJrHSFmSiZxYL0iqfeIqpbbOJsxwziAdKVQco4oKKQ2xSSmnJbOyoKokuhRIGzMi&#10;pVdJjK6IrWA2VNR1zSyfkwuNGkQYaRgMMkewg2tNUhaCammpcrCRREaapBdRmRVRrEiSCZUuORk6&#10;u/+ngSTPmU12efvwbaZxxL135z9ygBB+hEEhwH/01/8r8V//d/+5FR2B4euOkY0x6I4ORqJNsAsg&#10;J1j/gE93ayJsOGAhgoHoZUwDpPzR2N/hb2NbJemtdYkA5VMYfF8cY0ND17KNHIQBbyhe27X6G4n9&#10;7LkJDWO7KYQhdccSiGfCDdmL57Gde1wDn2t3TADMdMBjO96OGuiOvfN+B5Y2L1poAF43HW/NJ9kF&#10;avbiaZ7tHw2Dss+Yu9Z3+ud6ki/eFt25gS5V+sWzdw2o8BG3LxsU2HgX187t567rRRUb+8W/uj5X&#10;a1cO4+9EuQjpJN3Il69J6XxzDcT63kUOdIoGyK6NYuPvzfc7o127v41f23H/KUdgp+uCumYHSTzo&#10;DmminY/4PdeC+W4qUxiLbfbpMwezuVef9REhqGtNv9/HWssqXzEejbl86TKz6QyV7jiCmMqlJU+G&#10;fR4+eMhf+tKXmM9m3LnzAW+99Tark1NXdzaeoHVNrR24ifs9Tk6OKa2LQFZlxUsvvcTc1wpWdc0P&#10;f/hD8lVO2Ssb73WSxIzHY5I4YjqdUlUlURRxcLBHkqScn59zdnbG8XFBUZY8eviQ46dP2d19jslk&#10;wnCwy7e+/e2GBbDXy5jNpmxtD/nkJz/JeDLg6OkRzx/c5P333wcpmM/n3Lt/H6UUz926xZ07d9ne&#10;2XG1cts7SCmojeXp8TEvvvQST548YXt7myLPeeutNxkORzx35RLz+ZwsdixvaX/A6ckJelUyHAw4&#10;PT1ltVpx//597t+/z/ETF0k7PDykqmpms3PqWrO/t0Nd1xwcHLBYLHjrrbeIoojbt29z8+ZNXnjh&#10;4/T7PbResMpXKBVxdHQEVnD37t2wuVgs5qRpAgLeeP0NVkvXizHI+FALtFwuARiPx+zu7rKzNSHP&#10;c46OjlgulswWj1kuRiyWC4QQ9Ic9JpMJZ8cld+7eI89zXnjhBT648y5CCA4uHXB+fs6X/vKX+IPf&#10;/wPef/+I/f19tDbU9YosTXn85Ak3rxw4UCuFi3yoiqOjp8xnM77wkz9J5FkNZUgf7GS1XHyWn/nr&#10;nyhIWybONmLoHz83P8LVE7maLYO1EmGMI9pwyKWR4QEMBieRA2HSR5o9MRYByLTtNPAOQudQ7MgB&#10;L28Ds3l4MdRTGqMb+2LzCJE/fCQjRN0U/nXHjIIONcX+e9Z6hszQV81YrGhr8S+UXmzALAHPkEXr&#10;UaELa9NxVD5jgdacmv7C/vWLYK9bs2lky9QY5jjIy4aFvBnwRSPGNjpv/dKNmG7ksesb1+/3GPQH&#10;xFHs68X6KClYLpfM57ox2IJe07VunBXCR9omW1us8pztrS2WacrNGze5fv06N25cBwSnJ8f0BwOu&#10;XL7EdDrl4aND8jynLEvquub09NSx/2YZH//4x3nuuefp93vEUda09dB1TVU55mdrq4bB2/WsLF2E&#10;DOuihoT6VPc+ON4CIfB1h875ulqt0L6Xn4oiojhCG42uDMr3Oo2TBIxjMTUSTBShgsnb7O92z4cM&#10;A+kdpy5yb9tSEUKUvY22h+h7cBo0zxTumQtH6I/b6zn210hr+v0eSb6iKqu2xrazF8KauyiziyJq&#10;3epQqSw0/T5d6wgsDIcjRiL133cMoavIslwuWZZu7bMsdfOifPRZus8Tu2ffGOPAO77uVLraRSkE&#10;SkqInKMl8Sml4d7vvfVPZ2P6P8vxIw0KAf7tf/PfE//g//jvrRZdMdlJcaP7k46NvCkKNxBeA+ja&#10;czXRFiHAe+TwrFOuv5D72cq4EO0KPZUkUsZEUUzWyxwdvXVLUNcrVyjsUWdLeS1aAzQML4CazcPS&#10;pAmGmjDrLeMmhTDI7nCKDwGWYuP3TVyzltLR1Ac8a0yb6S9BEbaAI7zeGgZBsJjOhURrbAtwW1fQ&#10;zT9p9VAnSttY7s2C+n/iGePtJGqGcdrNj3WTOTvArflc+F6YqHDd8E3/z3q2sjXtSZMuKppJ79T2&#10;gftexygQnb2xrsDXAZbo3L+w1hknNgC8dlqCldFtEB3qQVrGutDXKHzfKTdnLLTjap40QWtQhHXs&#10;Tn9nM7VbaX3iN/9es+A6y9E+8Z1U4kY5fRhYC+DaeeOtML4f3OYYO+DQdCd4/RDhnpthhnGI5gaj&#10;KCbPc4q8JooijOghYkGkBEmmmKiEqqyYTIacnZ2RmJo//NpXWJ0fkxeGnWHMZGuLn/lnfoqf+qmf&#10;4oWbN9Fac//+Xe7fu8e7H7zHtFiyyJeU8zkFcPj4LoeR4ud+/ud4+uQJ7777DpcvXXJtB/KcqiyR&#10;gz69LCVLY6JI0e9lIATj8cjVzA1dM+XReMkqXzGb5hwfP2a5XHDvvuCTn3gVIVbs7Ozz6NEHXLt2&#10;k7IqefONKcPBkO+8+x6//Mu/jCRmvHuJ3/+D3+fKlSs8d+sFvv71r/P+e+/7Yv8aqRQmX3A+myEE&#10;jNOU4/sfMOz1iOKM0XjISy/+RbTWTIY9Di7v8a1vfp0rly/z3M1rIA3l8ZT+aMBssSBKEk7Ozlnk&#10;BZPtLU5OTvncT3yOf/KHf8jI08/Pl0sE8P6dO+RFzmQ0QlvD9u4uyzxnMpmQnZ0xn9WMhkPm8zkv&#10;vPAZbr97m93dKxRFyc2b1zwT7EOuXLqKUorR0JAlGf3+gO3tbebLM1649RwnT4+5tH+Zd9/6LpEq&#10;ubSXsVgcURRnnJ2dMZ09odzdpddPGY767OyNmUwmfNB7wngyoqwqev0+L33iE9x+7zY//uOfZTga&#10;cnY65Wd+5p9ltfoKRVGwuzPk3XdvMx7tY+oleb5yjdQLB0qznksr1mbIq5991dPSSwS6s41tA5i6&#10;z4Lo/P9hRyO3AxAJgEMKhFmXpcEh25RYdNMEOjJACEfk4SJJzpB1zg1P6x8phIVKa7TVPs1PYaxF&#10;CdkAdNPoIRe5xMu08Bxb64hWojgmimNvvCvwEUo3LMduaTyytdogat0IAiuM17mOHMQIsMoZo0YK&#10;tAAtrPsnAbTvhGio/T+Ne181cqyjPRqjvDs/LmrX9tDt6ICOruhK0jXt1vGqm47uDml7YU/Yjo4I&#10;gVchW4db9/3m9+71N/Sw8ArCgQnR3F/35qRSpFnGcBizvb1NlvWcUa61S+nbGnF+PkUoZ9RHCpS1&#10;xJEizVKkB+bG74E4SuhlPa5efY4oUvzkT36RK1cuc3CwDxbGowlJmrK/t8f+/hX2d666/odlgbWW&#10;6fycSKTkRc70bMH5cIoUEVIsPcCKHXumd9xFSqGEJ6gzAmEVVluq0lDmtZtEq5AoqtLV+xntAJFS&#10;EqFcUKEoa7SBWlukUEgVIaXG2NJlaCmJiiKwLt1bGMfAKkXkARbYtQwrb3/KNq00ZN2EtRHO8/IM&#10;28Ctl7HhvoItLprzoBRJlrFFxOnxKTIv6Kd9snjBiiW6qlmtVhhcVp+WUAnrMsOw1DgHUBVJlDIu&#10;qGIkai6gALl0z+kg7tPv98gkVGVFLkqIoFY1hSiQ8ZCyKLHSOS6TNHLj19K1uqhKjK4deNcCIbRL&#10;Q5YQSUsktPuHS89VMgZglZf846++9yMLCOEjAAoBfu2X/g3xd//R/+i2tPCpb51IWEgxa4+25UPT&#10;pyw8AX9C+mjjPdvMZQuKoNF4IAjelsDWaJHKFaImiethpaIIayW1b/zZnkw0zF2SkIDXBTnh1w8H&#10;Y4262DCEu7/722Vjatz9rrlBQxpgc+HNj6+row2FE+6/USRi84KbN9BRIu0Q1kCsfGakqQtC1q8Q&#10;1nN94JuXtRe//Ccdz56SLnS4YDqxMQ574RcaQLmm4LvAlvXoFbSAsBvhaq76jChdMGXatbOd8XbO&#10;327ptfpdt19bhjNda6zyNAhyfX1dpP1PP9Y8+Bc22cZ+/1NO2J2fdQPIRWY7zssG7zniimes/Vq0&#10;sJmhlginsZ1aI6rrkGEjEoyAqioZDPrUNS7SGvXIVzkaxfb2NkdHju1xNpuxs7PDH/7elzk7O2OY&#10;xOwfbPPySy/w6mc/y2dffpksyygXLpJ05fIV+r0+Nz9+C2stdw4f8tpXXuP1d9/h7OyMRZFz88ZN&#10;vvnmGwghGA6Hvmeb8yxnaYaQgqosGY8nbG9tUVYVWZpQ1TVJkpClGZOtivliwUkyZW9vl6Mnc2az&#10;GXfu3CHPc1555Se4f/8+Dx48IMsyjHF1IE+fHvPuu+/SS4YslguePH7M7s4O88WC4WjIeDzm6OiI&#10;8daEfLXi6tWrXL58mYePHvrzGMqy5PY7b7G9vc0Pf/hDnn/+ecqy5OTkmJs3b/Lo4UPitMfp6Snn&#10;53PHqlpVDAYDFseOgOX46CHb29t8//XXSeIYrTXz2Yznn7/Bo4eP0LpGRS6Sp7Xm7OyMPM+5f9/1&#10;DFz4/oGutyQIKVkulwhf+zOZbDEYTLl0ybGGTiYTBoMhy8WCPM+5dOkyDx7c5/qVa2xtbfHqZ18l&#10;SzOuXLmCEIJ7995ltVoihPNgX965zHA4ZGdvTC/rcenSZebzOcvViulsyosv3WK1WvH662/wyisv&#10;U9eS2XTKr/zKr/C7v/u7HB4+duNeLFzTbiFIk4TS1qyWS/JVTlVXpFnK9WvXO/pxXRY3mRud/9eO&#10;zktBt2wyCQfDMtSMBmeTaB4ve5F9tKkxNB1XmmjWQEhHLiOFaPrARSqitro5RxRFJGnijFzrI4p1&#10;tfaMN/pKt98LdkCSJPR6PZSS1KUmUgqhXfqrkzMuQ8H1wevqEd8yQQhvA0TYJMFoQ6Rcf7TY+ggN&#10;+Ihia3R3w2QBqLb/OrLVtmDOjdnL7NDGgPZUDejbXDrRnGpNZnXbSbnzd+Zsw6nrvhP2D828OlHY&#10;lZf+uqLjwOvIz6Y8oJG/XvZaSxTH7OzsMBlP2NnZ9anrJUWeY60ljn2ZjnKRN60dk2avnzIZT4jS&#10;HlVZ+qiTxhhN5Pu4XrlyhVu3nncRPWMpq5IkSUiTFGst4/GYWCYuA6OusNYy2R6zvbXN0+OnnJ2d&#10;MV8sGAyH9Ptu7larJVVVuh5+xiCE7wsojI92uoyRJIlJ4pi6rl3ZQBK7NFujMJFp5l/Fiaup9Jkc&#10;VVk6J5pPm659tC38DMQxdeUcJqFlVmCX1doQRe75CudwwK7tRbzGkOojdYEhVCJdenKnZ3hnOZsx&#10;GeHkpZKOUEdrQ6/Xo9fvMV/Mqa2hKIoNYGKbyLm2nvVXuTMr5exs4wMJeZ6T2ITJ7pabu7pqbMaq&#10;qqiFc8KW85Kz83OIvY1fS1d2oRVYWJ1XaK2JoxhrDUpBr9dDRJXrpypVwyAbSsKMMfw3/9Pv/0gD&#10;QviIgEKAf+Wf+9fE3/vHv3XBoguKRojO3/8fHF2vnJeP3vhz1qZSAqUiV+TrN6x7oCJXV4fBWsdW&#10;ZmyXwXHDuMf3EtR+9F3PnR/HMxGJN3rXe9PREo4ExRpAo9cYz2z4Hj4YFPbGTHQk+Vo0qflEV3kQ&#10;lIBpPFTu3t0iBbgimnNfGIgfe+CgplGGDXS2wUvl7qnrVW2MGiufcfaOI6Fzr+vkmaJZJ7EB0jfH&#10;6d5uxxzes9ZdX3TMm3WgJy78v6atrVxL53SGl3daWBqDpGss2LW58ONoztey2xGAThh1UOLe2Ake&#10;RG1qjG/8LKVARV5ZBGUTLJDGlBR+L7bR72dFBTfBYLMd7aZbp70LB9Bsk8ISbrhRZN7w3DTywBus&#10;oh1qME6b/dcBg13DZH0Wn2Ui27U91D2EBa0tVVmzzJ2nORtFjIYj4qRHngsO7z/B1BXPX7rOl7/8&#10;e8yfPGAgLJ+6cYuf+/mf55NXrzMajxknilhBPUwwWrPSNTklA+lSFMX2mMWt5/jBe+9wcnSPapBC&#10;z/Dg3l2EtZw8fUqSJkRSMOj3GA56jo2vlzW1PbFvdl/XNQKI45jeIKc/kKSp8DUwK8aTMY8fn7LM&#10;p3zlK/8Ii+X5m58kyzLms5KnTx5z9dIVTp+ecpaWvPH661y+co1CW96/c5ckSahrTZ4XiPNztNZc&#10;OzjgrTfeQErYu3GDPM/54IP3mUy2ePLkCUVZcPfeXQQlo9GI5WqKiOHw6SFFVaCxTBdz0qyPUBHT&#10;eU5VW3b39l1tZFGyKgryfEVvMGQ6W5ANhggsRVkRxQlGSIpaU1s4fnoMgKksZVlRlSVF4Z4hrV0U&#10;fzZdcn42xRrL40ePmE5n7O5uc/T4kOV8zsuvvMLi7JBXP/1xqiqnWB5RrB6zu32V6fldvvWN/5t8&#10;NaXfS+iPJoxGKYNRz6X2jsb0+32u37jG3ft3iNOYvCzIej3iNGZra8K9+/d48YVPonXJfHbCZ1/9&#10;FL/7O/8Xo9GI+fQR29vbxJFken7CslwxHAwZbPc5PTtje3fM1vYES+GNfV/b7EGiEMGhyp/h6Mqu&#10;dcKXtbRG0coZN7m0xC8dcNTUuQvb1pYHHSL82KRz+MhIoiLX+08qAUQkaUrWy7CArjSVNkhVbmRY&#10;uHO6h7c9P7iG7nEa++aDlWsFIKyvLRdYoZCRcv3bUAilGp0oJVjt0k5VFBMPBpRVhUxiVxslQRiN&#10;NBarXTqgUAIfCHEJIiFw1vSq60QAO1MtmrUKRCKiNYAa+RXSJ9t7F2GdYW3OjQfiXWDv1selyrUO&#10;SC85A4hs5KrX7cLlVlnhaxdp5XKb4tpxEnQcnJvOuiRJ2NvfZ29vj9FoBNaSFwXLhfIkW2AYECeS&#10;vMhZLGYYbRiNBozGIyptfQTIMd06TCvY2d7h2rXraA3LZc5wOGQ+X7GYz7l0+RJSRlSVYZTtMEhc&#10;fWtVllSmYnd8ib2dyzx9eszR8RHz8yWDwYTxaMR8fkpRlGS9jKyfgZUoz0LUzyq2J4Y4isiylKpy&#10;rLtSSR+FUk3MgtBGInJBhVnS48nRKUWlodLUhWuboI1LPy1KB4ZV7KLooqwwVruWKh7UuCUy3lnS&#10;cjN0wXxw4rT7w6d4S+VTUN1GFUI6HR+ead87UluojSWva+ZlgV0ZojRlPB4zmWxxbC3L2YJpsXC9&#10;PrEYh9WoJWjpMghqDBJJgSEShgyJEIqsUkgdE80NMq8RY+e4XglDbjU60sSRAGWIMsnZ4YzK1GRJ&#10;DwMs5gvKsiCRLp00X82JlSHuC6pSoyLDeBghI+EivdTEoiCuYjIVIeOYv/E/fPlHHhDCRwgUAvz6&#10;X/5N8b98+bdsm6vfsp01xpltzVR3dL1ZtvWAdbxSjWBrHpSOwqLBJWsKL9SMBBbC2qcpuNoBTVEW&#10;SCHRpqIoiqa/URhTYGD6sx4XTM8Lf3YBQQtSWmBIw9b2odBZNLfcKJ51oCYa4d8V6q2C6XgoN0BA&#10;EDrWp7o4Y75Nv20BRqsAu7UK3TRbS2eNNm5gXTWG8bufIYp0MXz64Ud33ddeFe1kNTPdsYpEZ55a&#10;TLSmev30trWga1cU7bg/9BCdM27MxcVvtevgf7moqD3AAkcKIIRrBNzr9RgMBs7rWhdoY5xHshsi&#10;8MZcQ43dGc+fFPF+5vFnWJ7Way9dBAHRGDiOgKL1gNKJHIZ92Ebaxdo+CjKk2UeCpt1MN3r4offk&#10;t36SJBijyXo9oijCKhfFWMyXfPNb3+RTL36Ww8NDfvu3f5vHjx9jC8tf+Omf4Nd/6V9gNBpxeTgm&#10;iWPSvkubWhUGXTvP5mQ8QZcl89kMYwwvvPACn3r4AT/4wTv8lX/rX2e5WgEQRxEnJydsb29Ta02R&#10;5xRFwWQycal2cezn0U2OFBJrHdFDkvYd1XuccXp6ytb2FlVVIUTG3u4eR09mRFHE/fv3GQ6G3Lr1&#10;Caqq4r333nNEFfGSJE25d+8eYEmShAcPHjD+5CcaQ1EpxWtffQ1r4fq1K3z969/g1q3n6fV6XHnu&#10;GmdnZ1y7dg2tNYvZMXEUM/Vsq8vV0vUqq2uOj4+ZzmYsl0sePXpEFEX0Ysf8OJvNPFmEcP0G/Xwa&#10;ozk/P2c0GtLr9VgtV2S9jMFwiNaa0/kZWMt0NkMqiTWuPjRfrTyhh2K+nAPGs9W5KF2oHcwLKIqc&#10;nZ0tvvOd71BXOa+99hqr5ZQkjukP+gwGA3rD1FHo93pkWUZ/0CdLM65du8aNGzc4OX1KkRecnJzw&#10;+c9/nt/9h/+QKI55/fXXefnll/naa9/m2rXrfOpTn+T7338djKN839/fp6pKVqclZVVST2uWyyWv&#10;/vgnfDSjIAjsNo3Ta5HmmdiQb5393tRshZcCCGgeg46u8GAi6Gm8Q6kBKf5f+FtIgfAsqKGUQkDT&#10;pgF/zjA6pRRKtoyVgKsrg3Ud0ZHPjohGNPdhrWl6s4FtSEUs2r3uZXnIBjKe/AW8Q83345PGsWH2&#10;+n1EnrsxRRGRAGMEUjsCNWmte+5kaF6+AdrCeDtG+qZ+6erKoBufdYjO3HaPYBd11W7QJWajzUcX&#10;mLZ2VKujhZTr2UfBYfYM+bjmS/Byu9Hy/hy9LGM8HtHv95vTRSoiSRIfZXYELUni5Kq1mrqqybLM&#10;gfaiIo5jojhqWCatNT7a7OTcYrEiiWPu3bvHD3/wA1599VW2t7ab9dfaoKzr6ZcYVz8cJZF7z9Yc&#10;HT2lqEpu3LjpeyU6fen2ZFvPFpxvWZbR7/XWbMsgfwNpjw21fNKlhSaRYuhlktEGXVdoYxrWT+v3&#10;UeJZp1eqIKRKRyJqI15+Xdf2xMZW6+41B+Tb2kNrgpzogkjZRHrDs17VNYv5gkyMnd4pK8aTMaPF&#10;3K1dPm9qFPE2a9dqawIYOOe6NgahNRI3h6WvLSyrkjRz9YFaa2Ts+lMS1wgp3D6IXRlXFMVkmWE4&#10;HKBszHR6TuxlRWSgrmqkhCRNULFFlCXSqObcYPnr/+1HAxDCRwwUAvyrX/pN8b9++bdcTCSEAfxP&#10;B3z8nmqEpPV4rxvNevbvjXCyFttm+QM+B9wXvwsJKvJensgLG7+Bq7rEWE1duetrXVEWhUtDCErU&#10;0hQVr8vRVlE2nr4QCXwGt/OHpY0S7l9ceLW9jqW5eEfXbFxgI3VlDQxunrkFM21KbqgZ9A9/4wH1&#10;qUCevMQJAB/JWgOapokI2s5luqA0oxUtAAAgAElEQVS9jQqF9e/WCnYQyzNGHMbV+svCa/h1B08i&#10;TsMW2gFXDciks44dMBdGZT2teBjY2kexa47gZuqbsftuzCK8FsyhVoAGAdum6AhcKNkSamK72rgx&#10;QjrL2P4tvKLxQl+2zXeFEK55Li07amNYrIHaZ7QO2fhTrP2+sca+h6HXDRufDT879xM+JwTSyKbe&#10;pdlbDch2ja8329wI2lXv3lO7IzqDazfX2phFMIr9VrLGIpBYCXlZsCqXZL2Ya1efI00/z3a6y/GD&#10;DyjPjtjvJ/yFn/kcX/jCT3J1Z0ykFLuTMQClsNS6RCWKUW+IWUhOq4K4rplsbdGfSWbzGa++9CKZ&#10;tfzar/yLGGOIBOiyoFgumEtXy2jqCiUFcRQxmYyJ48TNlTUsFzkhouv6xLl0UGst2zsTdnd3OD4+&#10;Zjwqmc/nDIYJpyenPH78kPHkOq+//kcMBgM+/elb5HnOcLLLKp8yHu3z5ltvcu3qNX7ss6/w+PCx&#10;6y+29MZDr8fVK1e58+AplY04nZVMFzW7ec18tmQ2dWArUjVxkjFfrBBCUFvXiy6KYnr9PlJGFEVF&#10;lvQZjUcUiyO2t7c5PTllb3efx48PybIey+XKeb6tZTgckxclzz//MU5PTxkMRzx+fERZligrPC06&#10;nJwcMxkPODl5Si+NMXVBHAmKYsrO9gGr1Qqs4cb1Pfq9jD/62v8JZsq1a9f44+kJ+WqFtSVSSkYj&#10;Q7+vSHuKLBPEsSVNLf1+Sq/nDBmpJJ/6zIv88J0fcDY9QdsabTRn03O++NNf5CtfeY26rPju977D&#10;j/3YJ3nvvfd44dYV3vj+1xmOJtTlCd/4+h+ytbXF/u4WAGf5lDgWfOYzn3IZACLoStHIzyYKj1h7&#10;Xrv9Prsap/m5SWR2UZh1gGf73FzQOY1cEiAFRocIocs8qXTl66UkZW0xvm26U2WOkbP0lPdVZShr&#10;Ta1dj8EweinxmQXh4W8bgRdFQV7kCARx6ss/hEVq43oq+rRAVISKEpcei3OmSDQ66BypiKMEHWmX&#10;QogDIQ5nuZFIn5URMivCFAtjEca6qOGGY7rba/GC7dABb0H7eonUCMgme6KjXRpAGMpbPChpHeTr&#10;12oyMfw1rI9sSdPKTePbbQjb2juNIz6AyXbkLbAUwcYQxEmC1oaz8zPqqvJzJtG6IlIR1rpWD57r&#10;hyhykTIV+UiiMqRKksSSuloxn51xfn6CFIo4doBruVry9Pgpb731Jt/73neZL+fUpuLHXnmF8fY+&#10;kYhAhf3oAFshCxQJz12LWMxyHj56SF1bhuOhA3PWtWzIoj4q8EukFiVjBv0B/X7fz0nneVqz09x8&#10;lMI5OaqiIusNESivpN06pVmMsZaycLXZUazC8mMJtYnK1+H6bDZrUX5NQopweD2sh5ShXYVwdZGx&#10;c2rU2re9kBKkQuA5BqyXISpGCUVVCKZFDoMRSMHR0SnTfMn5dEqttavFDWRL1u/D5hkQ4COFRigk&#10;EmwJQJK48oDJlouQjvYVcVKzqApqKrJYYmJNH8UgHXD12pAnR0+odEmcRvR7PdI0hVKzEIatUeLk&#10;dlVi45o0hX5skLElwhIZ11syqSN+52998JEBhPARBIUAf+VLvyn+3pf/dmOLWhsUFy1oCH92LboN&#10;71UTJeyoQ48J16J63SMY+k2PE+kIaIQ0oNtGuTUCawy1rhy7lPckIQIoNI0A7Ji2LTwRrAHCphls&#10;GMdatKMr/IPQb724DejrKJnNYxMYtt7izgf8uZ0hQQNmNhV8KDzuWPntgx9Aoa+FaDVba5AEofms&#10;dEDC2mxEe2XwYtlNQPKM+332FPy5DtFZr2ZuRJeJVDQ4bJMEqDGSwv0GZd3i4dZ+eoYzoFUnwQBY&#10;X71W6K9bahfP1FVF3Qu4ARhrqKuKvCjI89xHWKp2PZwMb78SruNB0eY8POMmPuTY3I0Xj65TwARK&#10;864ns/m/Y7wSjI4uIxvPTqkOu2gT23Zx99rr3knlr1P7+rxKu0hSNhhhraUoSy5fusx2usPBpUv8&#10;xOd+ghdfepEXr10jy1zE6GB/n9goH3Fz81nUBVVdI60lyzLy2ZL5fM4qzz3L6YBf+IWfpyhcLWPs&#10;2SVHoxF1XTM9n2KtdZGoLCNJYqrapTEpX68TJwna+NQ2CVtbW6xWK3q9XsNEt70dMT0/R+uIra0t&#10;nrsec/u92zw+PKEoCwb9R/ziL/4ihydL9vf2+OPvfpfJZMLBJdcX8OnTp4xGI1arnO3tLfK8JM9z&#10;11hZCM7Pz0jTjNu3byOlZGtr1691Tl3XlFVJpCKq2snZtD9ib2+fOI4pioKyKhtv8snJKSpSnJ2f&#10;0e/3HfW7cjUx+wf7rJYrHjy4zw/feYdrV6+wWCzo9/tEUczp0VOyLCXPc5eWOZ8777w1jCdj4sil&#10;re3v7XH/wQNXszifI4Vbe10V3L17lziRJHFMUeYkcUKvF1GWFXEauT5lqVvzKIpck3StybKM6XTK&#10;5z//eZarBScnJwyHQ26/e5vJZMzP/uxf5Fvf/DYPHzzk6eiIfr/P/HTJKy+/wvHxmSPmSCKssRwf&#10;H1PrGq0Mg+GAW7dudZSCA0WN7rGhmTXIVhOtya0138ifYiq1j1Xrwglib61WrVW660DVgwkh3GiM&#10;1s4wVaArVxMkpMR6R0Zd19S+ab31oF7XdQOmnIiQjWw0gbDG/x361kkpSbMIqRRYF1Go/XgCsImi&#10;CIFLl3Stp0KtoOw4T0PmhW1qs4MB3s3SaOexyYEh2ClBhrf2jG0VRGd9gpr4sCSYzWjhpkM5vK+9&#10;UF9b52b1vD42Bs9C1qyjcV3VXQ2bMc26dG2t9XVfH9+m+LXWslguyFcrVivnCHKskJD1eigJeVEQ&#10;KZe1pT1Ji7WutizPl6gooqpqDg8PyfOC09NT9vb23Lh864vHx085enpEnue8/v3vc3Z2ymg4Yje5&#10;xng8RsWKsiibaJ+ruU6JewlXr17lyfERjx8fsliNWK2WPlotKcqSXh2cAr7PXtdmNG2d6tq84BwX&#10;UYh8R5Hba74e1UqFtS4Tpa4qNydS+rpE0+wfGSJ5Ujb7z3b6gjbr1tTyun2rpCJSEUa2v7uaPtmQ&#10;GjmStmADuPMp5QmPSktVVaxWOcvlkrfffhspFVNjKMvK7TYpsdo2+zLswWDrdktBBA7wDwdDDi4d&#10;cHU1R2vNlWtXWS5XrGYr0jQljiof8dNMRiOu7ewwX8xZFjmDfh9CxFZKJpMJqnR9R42pydKE3iB2&#10;oFFppJTEuLrP3/67Tz5SgBA+oqAQ4Ne/9NfE3/+9v90GR8JmD0AlpJrgRW1QPhuHezBcVCpIMBfJ&#10;Mlg0VrhooUW7Xjg4Z40xxhFviJDiYn2rJ4M2xrFfaY022slP389I+IdJdIUqwpUxNNEL763rArEN&#10;EBgQcVtTQOd86w9+oww6Sq1LVdxVOEHpGOEaeTphGIH1hm7cKjFrQVtXS2m0e+hDugTdpqW0yi0U&#10;94ID05FKvMrxKR5ag5BYnDfbRX2C7eDvzYeR2j5+gtBtt1WqF6z2ts6BNfi5YeB7R4EI8bjQD8q7&#10;Qr0QNNZ0rJxgULVrIKVqx40DDC0Q9E3gO99vPQGO9M4Y3a5bx27oYk6a89N488M1HUhxHj+lnBjQ&#10;xqJU5IrOrWrIZCy24+BoqeDrukZrtxfLovQRNpeyopToKHoa46Yx6DacGGtHs399DUq7eQmg0vj3&#10;u1FNIfxq+D0HNN53EzBhmKiwv62PUIci3A6YtzaQrAVg7tLF3A2F718c+9ovG3+Hj0dRQl0bojSi&#10;qitQJVGUUq9myCxm8fQxqS75pV/4WUdWMj1nOBwy7CVE0mLixPXv84X7Jo6orXHEFxaUkBSVZhil&#10;FMWcrTjj/tu3efkLnydWKfu7O8RKUJaVZzO0FPmKxw8f0U9T0ixxNO9pQl3UPsUmRYgeZVkCkqKA&#10;OO5jjEQIzXg8xhhNf7BPXWkuMeLsdMHewadZzCtee+017t97h29+26LNgDiO2ZlEfOzjz/PeB3eI&#10;VERZr7j74JjJ9gHKGJLRFrkVyP4Ws9MT9nf2eHx8QlKVCBFzdHTKcllwsL/F8fExSdInX+UUZcXO&#10;zi7T+Qpd1aSR4srBHuNhTRzHPNGnLOYLlK0RWOqyoMoXIHwaoqmJ44gbz11zYLNYuZTfumK1mFEW&#10;J5QFXL92GWtheHmP5XKJ0RXnZw9IYokg5/btP3Z72dTMzi0nxy6FLFIlSmgkYHRJGhskOboWJLFC&#10;yRpdL0HEqMgihHHU8tZgdI2Ulv2DHba3x5RVxXQ249bHPsbXvvoa2mh+4Rd+jm9/69v88be+wxe+&#10;8AXyxYyr13d554ff5/TkPqtZwpUrV8iGPSwKHUVsTQb0hykW17fUPRKi0TVCSJRoIw4XZOgFx06r&#10;a8LzH0CBxYE5Ka0DadhGPlhBYxhraJxMLsXPds7hfU7WoESb6llpZ1xaXSNF7MgihKIsa9f91ykO&#10;hIzRBqpKI4XC1YXqRtaZ2hGQqCjG+qifgaZvprSuvlZWCVYqROTqA42QLjKiFE0GjK0RxlLXFauy&#10;ZlRoTGVQMsZo0KVztmhjUMJHs6RL00eDshK0xZbakZ76BI8gT0LbAxVF6yAygNug0aTw7TRCtpFb&#10;J0cQ1pKHgUV6QBEcBB6KNqmj2rherVK52rgWXHdYvAhq0SPTZp3ccxapuImyhnO3qZKOHKiua9f8&#10;3LbvCyFYzBeASz0/PHyIUoqbN59DScHZ2QknJyekacxoNCbLUsqi5NGjR2RZhtZLhsMhSZJy794H&#10;PHhwzxHTSMHZ+Sk7O9tYDN/73h9zePgQK5ytcvj4Pj945w1+/IUvgvCpiT69s6oqZKyQUYwymitX&#10;rlFbw927dzj2ad7D8ZCyLBEm9s9Rh63TTbNvgdC2Tmki9cHkE9KT1bgMHedM6lGVFXVZNHaE9ftC&#10;+J7DKnLlTFVVIaOY2s+7ksoT0dA4JUJ7BdeEXTTgUEWRc7yZUMPv1lcDunFXCFz3GAWmRqAwPlIv&#10;o4hKCpai5v0n96mEoZemjKKE6fmUVDtWbiWMi4pbgbACaby9YiwYQT9yWTeVLKh0hR3H5MkZenjK&#10;zvYO6V7JyaMnmF5BwYq+zOj3+qizJelKkPc0kTQMexmJcgW7Kk2gqFAqptePMKuI80VBGkfsj4f0&#10;egllXThHrtD87x9BQAgfYVAI8C//pb8m/sGX/86fYH1++NE+kJ2Hsn23bZQOHeM/0F6wxvrl0mds&#10;w5BkraWsK9pG4uERpnnQBfjokWjAQeM1an7xo9lMzwmv41JoBGItvbRNiWw/3m1tEKATDe5sfbph&#10;UpoIasfdF1JrG/s9gC/bejgv1Gd15rrxTnWiPOEcAcYJKVFSUutQP9KCv/AZa9trYrtX6gBhIdaz&#10;mjqAsPF6sl6HuX4mArrqXKe95Quhos5xMUpnO/Pl94HseHrX5r9jZIX77577Q68avuW97U300VkW&#10;gR02vNakTzZjC7flXl/vI9kajVLYTtJWO94uPr9Q6/kMA9PSUTo2RIRpom1tTWbnPjrnCPVFbp27&#10;nw+GZzuGbvTYuwHWA9SdUa0P2nZe9eNqrDQ+/LDt/Bntfe9+/p0RVLE8d33tepmrJSvmM9Ikbeok&#10;wCnuJHJGeu1rH7reXccKWxNqnMeTCV/72tf41V/9Va5cuUKv12eVnyC9EbdcLIiU4v79+1gp2duz&#10;bMVbCCEoSpfi7pw6LtXNsfs5j3UcC5T3gkciGCp9xqNdZwSRMhgM+PoffYsfvvMOJycVo+GQ/mDE&#10;crlkkVdMJhOkUsxnM7Z2LnHt2jWOTqYYY0gixfb2Dr1ez9XllM4YVNJQ5Dn37t3DGEO/n4CFJHU1&#10;R4aYV199FSEE168/x527h4xGQ6ZnGTvbO8RxzHwx5+zszBmpUYS1luFwwPHxCcvlEUopBoNBY2Bn&#10;WUbPs4qC60lYFktWqxwlnSd8Nl36HmIFaZrQz1JfT+TY/bI09nXngWTDNPtWCIHRxlOju0wSFdXo&#10;WDf7pCxKJpMJL774Infu3KEocgaDPp/5zGf46le/SpkXfOrTn6KXZNx+7za3bt7i8NEhN27c4OHD&#10;BwgBd+7cgTTiYx/7GEWhuXHzBmVR+uhxd7s3kOLiRu6+tvHnBeFE+37XOXlRZrU6BS+rAngJOqRp&#10;mdP5fgCFjjjL+qiMN3a1M1mliomUIkpS53SSsgE74U6N1i6FVMomCmlNOyYhXH80XWuiyMnqAFgb&#10;2W4tceR7xAF1lTf3o3zUsmsPNNFJo52z1EfGjQgtNlodE4BE0LXdCRQEKe99Vx191MjvMMaNtVjT&#10;w4AwBu2dfFZa8Puy258uXL+9b5wubhwJ3t0WnJfWy2QZMoIk1kqQHQd22EsXjo4NI2AwGNDv97DW&#10;sFzOEUIwHAxJkoTj4yNWqxVFkXsnjKIoC5bLBVVZ0us7uamkwvhntqoqTk9PeXp0xHA44P79+9y5&#10;e9fVKUsQkWp6T67ynFFdu6iWMUgPrAxOHslY0u/32d3dYblckBcr8rxo2EBjzz4v/RygcOmYSuIx&#10;ubcNW93V1c9JnCCEJFJRE5WuO1FvJ5vbmr8QMYwil4HQtCnpTKizBayPGIZBbMy731+mo2eMbetL&#10;g94JTtlusKV53xhMUTRydTAYYOOe04tTQ547udpEz425ICNCbW/aS4lURJEXHK4Oqeuara0tzmcz&#10;iqJASEESxwjj7nc4HHL58mXqyDszvKMitLSpKUnShMQa0iyj3++RJgm9ft85RSuX2v0//817H0lA&#10;CB9xUAjwa1/6q+J/+/LfaczQZ9p6H3IEQ9OV0LjmuW0KYFvIHuSzMTiXiQVrnLAzVmKMRWvHOKi1&#10;e3i0Lp38DOGLZoBeGXnlhn+7SX8LoKsLWDogcM0za2mYRxsDOhjF3QhhOEUXsHUN92bS1t8PgMJu&#10;fL5Rr9bD5CBoTFeJh8hm6wWzVmCN8EXLEVIo/3M9yU9Kn0/eBVO28w93PQf6WvDYIhML4sOsdvEh&#10;P9ffd2cRDctmIC4J70sRCAqaC7u3A+DvnnINuLaft6IDTtb2XYhe+rH8WcXT2oVDGpPEEvaf+1sI&#10;8CWTHdBvm73ifBICrOvVKYXy/6Rj/jPOp946H9q9GqKGxj9bbSB0/SaU7OxLryWDg6b951O9hPWl&#10;lc4Kanl5wsnFhX+iYeHtRAibOfVedB/5d3PgezCGe1szXjoAM/y8sL+6ABKUN3Q12jG4GY2tNVkK&#10;5XSKXZY8f+UKW0mP1FgkkCYxMk3QAvKgeP182tqia0c2U1Y1CEENVLoGKUkrwVAlvP/mbaY/9pDr&#10;H7vJ1mhIma+oqopYSaSNHCNnvmI+mzLo9xgMB67xsnY1OsZHCIyO/H16gyh2hk4SS59GFVPPK6Io&#10;Jk4VcWR58aVrpJllZy/lze+9x/HxMcdPjzg7vcNgtEOsVuzu7DLoX2PnYBdjVpydHZGkKUYqptMp&#10;SS9DRoK0l3J6coJSgtlsjgCuX7/B0ZNHlEVNEsfEMiKN4Hvf/gbLVcFyteSD9z5ga2eH6dkjRsMR&#10;48nYGVVCMBgM6Q8ccUUWxeyMFbWnXh+NXc3PNNVMp1POj59QFStK1aMulqAVmMobGBrBEskKTYEx&#10;CcaWIBKU99wnaYIUnYB193/jKOLrSlMWJYXKESLy9Z6JY6qUisUs5oWPfwxdu55kdVVz7fp1dvf2&#10;+O73vsvZ2RmffeVlqrrg9PgxSQIff+E6Dx++R78nGY8znnvhRaIo4vDslJdfeZFeP2G+OCdNgxHv&#10;n5Mmxcbt8pbF+hnAEJqS5a6+bV1uomGtbBI5glPH2q6aWXvGug4irUPvX9HqTOn1kW+cLVVE5CPq&#10;xlpUFJNmfbc34gzBiiieIYSr6xMyQhrhBWogyvB17cK9r2JHDiKUwEjpWmqoGBUnjmHROpp9yoo4&#10;65FEsTOGC6i0RRsQSqCNa8Bd1VBrV8tsrMVoizEgtAHlfteGTg/Ejr7szOxFSeN/71g+LiOiY/x3&#10;QKBpgHjHMYubS9d2QDURI60dkYsJqS/Gk1D5kThbyDR7fbM9mKQl0HGgUCGUaPpMNkcXtG5sCokg&#10;iSIGvR5SSna2JlgL/V5KkqYMB32SSFFVrv3KoN8jiSPwNly/n9BLe0RRQlVp6spQlZqyrFmtChbz&#10;FffuPeDJkyOqqiZOFUVZUpQ5Dx7cZ7o4YaIH9BPXSkJ7Ihvho3EWF1UbjcYcHBxQlK7RvVSuFi+K&#10;JVIB0iN3GRhvg66F4OgOzOzOexjAl8Vqi6vds2hdkecrdFVirKVSrtWZ0S5SZ31kXeJqxk1tGiAZ&#10;wKT0zobwmtbmwrw3+0pr6tKVjlgspa2odE1VG2pjmmdcW4PRFo3reGqEswz6Cnq9lMGqIhYus8Wm&#10;GTrtUUUrqroG7ezm0McxyAeBIFG5yzjrx0RZhNyR1FXJkAH0LbIy1DqnKN3XlOjRS/scjCZcO7jO&#10;sp4x6fUpCksmU2wt0SsNuSu/SG3NMOoRZSPSJGEQDYiIsEbxt/7mGx9ZQAj/PwCFAP/Sl/7qnzti&#10;2HpmgiBbN/3a9JbOQ9ph5AppLlbapsdS0//FOnKQFhKtAynn6XmGZw1nXjsD+eK+bNL1glDx8sVi&#10;m3NIOukgHbDVffiFe8G9HoDonzph/o5EqxgIQ/Dz03h3OxGerkIL3koL/v59ZEe6aE9gm5MBkOKN&#10;e1+T5+7fOHAp/T2ZDSVj18fXjNIbPd2X12c4GDS2pdreMPSbT4pwL11Q5d5ojKDu1dfAWrMT2pYN&#10;XadB8LB3wUgXT3ZGegHP+tcFtlHawRnQep7X/fetw140rR3c6y1QbOrwgrfb2rXnRWygYLsxY929&#10;HNbGgSrb7NNgcQjREsE0KdPNYrbpLKI9+YVrNRGFzlgaJ0p4VQRjpJ3zxqPenZiNmW32//oNX7hr&#10;g0uzctGpGGtdqhpCkOc5u4MxW1tb9ElZLBdIJZu6MiLliBOkbCKSMopI0wSdpo5IQyxx6Vitkq+q&#10;il6vx9e/8XX+4sdusre3y2w+d/2btGPrmy0XDAb7zGYzl8YtJaPhkLTXI81SB2RrjZSZl2W1U9TS&#10;NPsieHittY45M8uoa5e3cPXaVba2t9gZX+Xtt9/m/Tv3ODk5JT8+dmyfW0vSNEElI4ajIZ/69Kdd&#10;bWThKNt3d3Y5P5+Ctezs7PL06WP6/T5SaJculqWsVivSLCXPV9y6dYt79+7x8OEhi+mMuNfnzKeV&#10;nc+mzOZz0jR1DaHlU7c3jCHr9+n7/llSurrDOI6Zz+acnp0i7cy36PD7XUrSNCVSbk2z1LF8VmXu&#10;CBSsiyzFvYhe1kN5ggoZGJOsZ6oMxCnWpW5VVUlRKoSM/P5SzhgSEUdHR7z40ja7u7vMl8vGM/6z&#10;P/uz/O7v/DZ37tzhyaOHfO5zn2OQpZyenJJGEePJBFtmLBZLfuM3foOXXnqJ48WcJE2o65rhcEhV&#10;Ldb2toVOPZpdez1opWcLnFZudj/RPA1BbwQHUZBrHTljmtYTXIhqOVkgm8iIMQJrXYPrUMcUagvT&#10;JGEw6JMmqQOCgqZesyHd8P2Fg3xzfiLRMDhmWeZT8lw6XkM05o3p0hvYyMiDAHeusiioqsqltErJ&#10;auWcMaH5eTgawi6rG6fXs3R9wAgEGdiZ1zbrJ7iOXXq8DVlHzYJ2AVfQUy07tDUGLSzCCKwCi/SA&#10;23jnnpfHnQif9d7xUFcohWxkqfu8vx8Z9rvjD7C+T6OLgprGLgrnbLGt20lVVXN6ekZdO4KRKI4R&#10;iCY7AkD9P+y92a9t2XXe95vNanZ3mttVQ1IqiWoosmgkdgzDcJyH2EqQFwF2EASIDQT5qwIEiAMH&#10;ko0ksP3iwI7iAAGc2I4iQIZssxFJkVXFurdue87Z7Wpmk4cx51xrn3upyK8ursKpe85uVjObMcY3&#10;mm9Yw5Da1LVty8WFtHMZR4c2HmssShsqa1ELqUt78OAhq/Waw+HA4XAo15zAk+PZs2d897vfpa5r&#10;3n//fYk4KWG5NinTYAJVgdVqxaNHjzieTgyDRMi0mXr+yfNPylvqmud6ljI/Ic2Vc/J6CJGu69jv&#10;D+x2W6ITWT52Hf0wMPYjRhukYkdz6jrhtBgdXntMb+nT2lQgcx0CfT8wjsJkKvJ9ivxJer3Uv0vf&#10;056RAyHE0rdxqkVMGSu572eyA621rNdrjl0oREFVVUk2TN3g3LEEE/K4ZFtKacU4jlxdXbN5/0J0&#10;m+lodcv15RVN2/L8VvqyOic2ztFL399oN0Rgs17z8OFDXr66S/1oO16/fsNCi3O7tpIBs1wsEgu3&#10;9D/9W3/r321ACF8SUAiziOG/FTRMBn6cgNgU2RBqYTmfRxMwRiXlZKiqJoXsFVG7wtboo9CXKzXM&#10;7HxVNryQiomHEAQwaJgM1iTEswF6/xClkA3cYuXKPc96Fr7tXyRb48xh6kwan31hjumUoniSiyfy&#10;7LSxCAj5rkIiVbr8Lqcy8jqi3IOLeBfBqJRjH4g+4BVEVc2emQQGQXpL5b9jSW2YPps/F7k3PAkw&#10;qnKPhV9Spf/N7fyZgSInzCygscxnVmY5palEt1BlLO4DvKzOMwDL/+UpKQr7Hfefza9iLLxrkouz&#10;wJVnKjYBySMdPAo7jZOaaLEn5Z8UWUw9ilDMvdio1MQ25+iWyFr6vp4i2LPHK9f0cbr5CFPUNKV0&#10;ZQa0NPVEFQgzKBpnczg9RjI+0WdUCbIf8ujlWsRIiKrUFIrhl1lwp4HPEdsc8Rf8mj8/n5jzCIiQ&#10;LUzjoqP8VD5Q+ciHjx/SRkVrLHe7I+vH19RtyzEGWlNjA6gYManEU0eFjZqjAh0Dg/b0OI7+xHE8&#10;gXfUVvO4aXn63e9z9+YNf+bjj/npZ5/RVDaxJJIi7JGh6zjsd9SLhrZtWNcXbDabkg63P3bJYKmJ&#10;kRT10knOiaFX18LAeDz1ab3LuDSN5Vvf/mUev7fmgx8+4Ac/+AE//slT+v7A/tYxNg39aYfWil/+&#10;+jfp+x5tGq4XGk7PWcQ7Nha2pGkAACAASURBVJctz549Y71uiHGgPwkL3YOHj9gsl9S15v333uPq&#10;es1p94LxpGmM4nR6yfqipW0N3qnUCyzg/UBINUxaKQ7dF+wHTX+qpdXEEfquJ8SINZpFHRjUgFUn&#10;MWLDQGUlTU1ZWSNtbYnJCHUus+Rpqio1jy5rRiV9MjkWYtAENN6BGyOjGRMj5THVO1YYteDu5g1t&#10;XXE4ijl/PBx59Pgxf+k//Mv803/6T7l9/ZI/+Jd/wLe/9Q2UhdvXr/n613+RP/o3P+K9Jxf8yq98&#10;BThxdb1MBGiBrt9j9LSPzoRHiRhOoK7st7lWyeqD+XnO/8pHeTXJtww4zhwM9zgAQpzJxzyG2sjV&#10;g7QWiCh8irRFpM7PmpaqakBbUJbFYp1An0Urm9iUbRY65CwKpYykntpaSGviwOgCo+uFaOtw5Hg4&#10;0o8D3gd2p4H98URV1TjvGLsjXdeBlwbmVb1kHEduDyeCrdA64pHaOYgoo8BaMFJ7TlWBrYjWELQp&#10;YCwzpU5yOY2nSkkNyckgSQWZEZuffSRdrs15jbUQkyiiTo4/UuuMRFaSfcfBe3xqdE+6L0XRjkXe&#10;o2Y6NE6fzcsjxunaBbhmEyRGuuORF198we0by9X1NTFF6cfhWJwxi6bBKMmwsMbQ1rWwJg87+mNE&#10;tYblak17cYG1tTAVL5YMJ+iOR9ygqaol2+0J5zsW7YL1eo0xDc9efcKjl5foNiSnlNToKSXRzsVy&#10;lcChlAnp5NT3ztF3PREYXE1UFT4OuOAZQ08dbWpVFmQcU+snhTpLmSbpjnHs2G1v6U57utMRHYUg&#10;hZQO60bPCLhR0pGHweFHV7apD6EAXnGKSLrmOI4Cgr0vuzoDducd2kkLoxB3aK0ZOEgZgpL0ULlv&#10;jYpaes8OAhadNxgiV/sDG2uJTUuPBlMxuEiPpg5wUoYYYIgwoiC1CYlRYZWhXnvaa824UpxOHm+F&#10;mXlRXXO869l/5tjYRzzYbDh1HTd3L+mHA48WPZduYKEveO/qPXYvBtSgOL1xvPz0hg8fPiIoTaw1&#10;FQu0spho0H3Nf/u3f+/feUAIXyJQCBIx/Pt/yojhWxGR6Z3kTZbfjdZSK9IqbGWxSnK826ZJ9QoB&#10;50aUjmnTAE4RoyOmXksTFBHDU4qOJ/apmFL6iqKMcq53AsNIqTFUzGqn1AQY59GRKQV0jh7L/2aA&#10;5Z5x/9aAZYPmHnjM3y4eyZQK+64TzA7vnNQAnE7CcKVD8RzZEPA5v/Hswad7zZ+dBOkEckvazPy7&#10;5foJOmRP5r37ypcI5XQZ3IUybAqVwOgc72WwPItUveWhmP72SUnqEiUuKyQ5Beaps5Q5U2UeZnc/&#10;n890jZBSIP0sqqOVxugoz1RuRZwZ2bOZ90WuVYDJcBOFnxjm3jYnzx7xXd6ZtyKr5DWa7Wd93v4C&#10;Sqqdz1H4WY0OpP2T5zudf84Cqu7N+598zGVBPueUinr+pOreVjn/u6SDa1OeOcaId566qdms19I/&#10;LjgikevrByyXS/rxIPNW0kdTbc84pObNe3a7PV3X0Z1O7Pd7nHM0dc2Diws+/+lPUUrxox/9iG/8&#10;xjf4R//4HwuBCkJwsNlsGJ2jXS4lEqKkhrDvB6qqIyIe3fV6Lc6CEinOcyVj6500984REpMiaCEE&#10;YYOrKt57Is2gN5sN2rT89Kc/5fauQxtNs1Dsdjv+4A/+gKqquLh8yKNHj3j69CmPHz/max++j9GG&#10;w2HPV7/6VfbbO7qu4y//pb/IH/7hH3Lz5iWffvoph+NlegbHYrFgvV7IeDSKqlpjE7Nq3/eSxquk&#10;X6H0I4PRjSkyJzWTi9Tvq1I9IHVA0Uhzaa2nup95FGCxWJBlUl6fuW/YmQNnJjCyzAwp8uGcRZsR&#10;MyZjfbvFGsOLFy/42te+xv544nA8Ujcyju+/94Q//+f/PD/43nf47LPP+N73vkfbNDx6+JAxsRJ+&#10;4xvfwNqKMTGyeu+lOXTOICir+RzSnYnL2QfnUjW5RaZa9pksnIIfU1ZNiBT2wyK74yzDJJw70WIM&#10;KHQBkUGDnn1XKSN928KIcyOBiBvHRGpSY41ONbCW3M9NpuI8OleygOI0Bt57Tn2H9w4/SK1Yd9gm&#10;UJiM37jndDqhjRHW2+5A3/XoMFLVFUo3EkmMiuVqSexlDUYVCT5QZbIbRA8YY1ItmJkcaYrJqTDb&#10;h9MRyb6YmHgNSFHEkmWRJktAdZarsfRzzIDNaJv2cNKvXiUnRXZayt6PUUG4p4ciM/mgylqZ7wd1&#10;vuBmh5qcr7PDOcfpdKLrUlQuiFOnrg1XV1esli3NI1nrbdMyDgPb0TEMA9vtFmMbVtayXm9S+rgQ&#10;q2x3O2mps1lyOB7lWuOID9LsvaorYhQg9f3vf59Xr17z1a98la4b+PFPfsLl5TXf/va3ORxPKGB0&#10;jr7vePX6Jc+ePaPrjgzDgK0tx+OBqhJileADy9ySQqlUMwe537VickYqpaTGE9je3bLf72nbBZtN&#10;QEcBcdF5xtExDgLswJR6ZXF8SQuLzFyaQV+uL8+9CydAPtsPPuCGHu0MLgjzax8PxfngnCfGSiKw&#10;KVLYdR0QcU4i9LsoNdHGWLQeS0OvfH/WW0L6Xl3XGJVkgxMH0XItTrTD4UhdVzSpX+XxeOLFixcM&#10;40jTNEWe933PYims27vdjipF/0KMjJ3UmnZdV2wH0Qcai8iG/+53/uWXAhDClwwUAvz1fwtgCEWO&#10;noEaAK1rFBGjwBhPY8QwtanguLLS+DkEj9EOrRusGdHmhBkGfHCMTlKxYtayKSIhLKRyHaVAaWEr&#10;jcSSviE9jKbkkHk6zlxpl8gX58BiDmCiyv3X1OTNy8+flTDn8lrkRDyzk6Oa/XH/PNkjCGd01BJt&#10;SiZEAk8xKo6nju12T1VJapbVOT1UvPljbMr45MfOdyzXCzNQOPOwxfP0o+kZs0LNYEKf/T0/vSi0&#10;bABmhZWjt3mkzrXcfXbLSQueA6C5AaaVSo2wdXnOYryU+46zuZkMg+J9Lc9z9ghgRunndTKcTsdE&#10;+x+Scp8ZhQpIQEzuRc6tE/X1MIwc9kfq2qRr+xnwynhUna1DAK8noyE/d0m5jrEAvwl0KHINilYS&#10;6YtBDLScGulT37wYY6lPEUcK4jZXUzP7MK8Bfcf9CfCPxGwwZmKdOBmu82MyyO6vo3esIYRSPMaI&#10;svIMjVIsm4Y4jFxuNtRK433kcNyzqFsW6zWmskQ14rRmk1OMRi8pPIcdp+OJ3WnL8Xjk5fY1d7e3&#10;7A+SHllHja0UC62Ibcv3vvsdPv7WN3n48AHPnz9nHAYUkk7nvaeqJA3qdOqwdkdQ4LxjOTqatqFe&#10;2FmtkUaTIhpBnmuz3oBSLBcbjDWMQ8/d3Zbge2JUGBtpKsP7HzziwcMLNps13/3umj/63h+z3+95&#10;88WPefjgAd71HA83fPH6c8L+CXXVUA0fsL97zsuXL2maljdvnvP65StJjf29f86nn3yKGw+M48ir&#10;F3/M6EYqK8wp2sBm1dDUBq1HtPZY5ahtxNocJR+oDDRtS9+LwakSSUNde06nEyYCOlDbmNgXoap0&#10;SX3TRkv01GRyB5uanScGxdrMZEkETyoxyLIrOwkio/Kgh7KfQhRPfvAji+WG66tL1us1L1+8xNiK&#10;4/HE8xcv2Gwu+Oa3vkXXd3T7Oz74pY+4e/OKpq2Joefjj38N50+gYkqxlP3Rtg19InuYhPtciLzD&#10;PrqnIEr2gZoByjjJyvyZ7NQB8MELwAuB4L1EKWYOvJgcIJKClvVfTABR5EMIAec8qUVaeTYfoetH&#10;Fr2jaSLOS+3fOLokQxKbo8okHPIjczSlYcaoxMhWOQtBFZmpjMYEA0pRVw2XFxfYWvqdHXcSgTTK&#10;0zYN+97T9z2b5YrNgwdsX73m5BxRS8uERWXQRFx6JgV4rfFaaoXNTJ/OgWEma8lgOd/9fYOnOM3S&#10;pGXCk1yjnXt15s9qrc5lXP5mpJDZaaUnx2K+RjFLpnuc7iUUYKjfctLFCfiWBTUdWkltHEgddYyB&#10;uqqwRmFSc3JrTCJ7ctzc3BBjZLVYsV6tuLz8kKurS9brCw6HA8ejOHmGLkX3sBz3A24ArRpsUxGD&#10;4bDveWO2/Ivf/7/Z7/cYU/ELv/ALjEPgRz/6Ee+99xWev3jGZnMpEWXn6Yee7XbLi+fPcd7x4MEt&#10;ykaJMGpD13fEEGkXC+qqFier81hrWTSStm+0LZssO2MB+u5EDI6vfOUDjocDY9dhrKE/Sg3j0EkP&#10;0xgUbnT0/chgpiw1W1VFPlVVhTE1Cmn0bq3NXtWzNZNtOa0VthLCLOe7tI88oxsJXuxgFWWfnboR&#10;pXXKwInQBerFCrwiDB6Hw/cjNsDK1pxCnSLpB4IxVLXsS+8cOgT88IrL5YaxtsQKjrcDp9ORi8OK&#10;3Raq4wXuaHmj9ux3J9TFkvc/+EXMVcuPnn3O+q7j5vaWYe84njr8SbOur2Co0GMjvUBRuBD47X/4&#10;r780gBC+hKAQBBj+vd/97T8RGE41hW8DQqWkRwsGVExUySZR9mIw1kgkIHvIJCCQNrMIeBebtOEm&#10;psTi2Yup8edbgCeBjnjPC/uOJXsW95h57cr3VDbYKYAwFzRnQz4Lg9xoNt2inCemdLrZfzlt9S0N&#10;VI5UVzAb0/MakQkoHQ4Htnd3gLC2GZViTyFQVVUZvwnckv5O95zrOIMnU2znuYRMg37/XidDXuXa&#10;y59hAIWcBhlnTevV/Cvq3nnOWxiEnL7Juy+TlfA8bVOpadwykQ3ZOJh5YpUSQDMBxfsXiCgrkb1F&#10;Z+i6jsPhQN/3+GBmPQSn7+t7HvTgA+MwcDweuau2oFxSFDmCO2P/5O3xDGq654yF58ZwvpYpz38e&#10;JYRsAE4MjTniKe/mCGtqX+HPQaFXvjxfNnLS05b/Z4eCGGV5vZ6DwrfB4fSM7wKEJdKavlstpIfW&#10;5aJlvV4Tmyj/JmC7O265vLwq0fXswSeCj57hdOL29pbdm1ccjye6UTzRL168YLvdMrqBi4sLemXY&#10;7/ZcXFyy3+/Z7XZYW/GNX/8Gh/2Bwd2yWq6wTS2K3lpCCFIvMoqBtVquuLi8ZLFo0XVmHxXqfa2S&#10;KglJJqQ+U+JZF8NvtVrCask4DATfA0KPvt/vefT4EX928We5vHjID37wQ14+T03dg2G5XAI9r169&#10;YrlcczydCPWSy8srbm++4Pb2FhWlN9eLFy/o+h43dBDhNAgovr3b8+D6AvDSsqITuVBVVeovKBEH&#10;a6vENDoxgW7WG6KCrpPG5avVijZR0AujqKRhGa2LcZy96zHGEtVtmobFckFV1fS+L1Go4APBCZjx&#10;ykvqvJqY95xzxCFb17IGjbHc3PY4Dz/84Q/51rf/PYyV+iCl4Ic//BEPHzzgW7/xq3zrWx/zr//l&#10;7/Py5UsWtdQzLZdLPvrooxIlq5olwXtciBwOR6z5/wN+506vd78f4V2RQtk4Re7HGFLaeiZ2mnr2&#10;5ZPKPp4YCYmW3CInJGILYYKUNk8EGVuVast9UFPER6mSHtf3/SzTQfq5GX2P8AR1DpoQ5kvnPKGW&#10;3nS1lhq20cn5bdPy8OEjFsslp+ORbVtxPB6ptICB/RCwr15xsd5wff2A091Osh0QR/GIBxQ+rSGT&#10;xiNH2+fAQEHRFZLSmery1MwRe28q79sDc1BZ9HFyOBbnBZT5KjOcUxy1QhmRuTrm9X9vWahJ1qty&#10;3vNIlADBlOaaV1K+j3SODEqkPAeMsbTtkqvrK+pKs1ytkg0lnx3dyNCP1HXF48ePefDwAU3zoPRX&#10;vbm5kejgcpWIpyr6/ijrYxhAKZqmwYfAqTvJnk/m2+1titQ1ki768uULfvd3f5f33/8QlepZc8R/&#10;v98Tk21jGqlxjTFy6gQUSmRLMw4D4+Bo25bNZsNqtaKyNagM3qdm9BppI/X+e+9xe3vL9vZGxiUm&#10;2wEhByNoRjuKUyNKRkqOQJtS8lRRpfTopmlKKv271k1d1yLP1musrbDO03U949Djg6f3vsjCzKRs&#10;jCEgNdHDMEJM5GR1DUFkV14LxopdcjqdBBwj9+MTA/YiNZvf7XYS/T2KTdJtD7x+85r3Fk+w1nKK&#10;4tx6/OgRH330EYoj3/nOd3hx2nJ3d0cMDcfDEe8ii8WCvuvo+462tfjg+e1/+O9+DeH940sJCgH+&#10;8//kb6q/97u/HSePGqCkhw9JkUzRCUUI50ZZSLU0ipS+pR0hjITQ4cbJgM/pEbm+TVtNYxrqcYOJ&#10;PbgjgxuSh3n6XknJStgsRD/Tw4oQXTK4k7E+M65VVMWgKUZ8kuq59kmK5EkaRVoJwAysJaCa7ykD&#10;WPkQjLV4EhfeEMeAroyk5lhLMJYKg/YQtAAzbyJdGFlrgx0dttXEIGxc+IjSFh8iVhtUBOMdrdEs&#10;rKSd6arGh8Cxd3gfMSThTEzMcuJrdN7JfWokWqUCKKHQjzEWch1TGifMFGcCb2KAzFMoMz6evK8Z&#10;Z2aSmGL7zABq0pppXSUAkTxlMXlXJ22dTpSOHBGTiMPkIIhh8rYX46p4hKdDpYWTP5OjYXldOSOg&#10;yI1CzHHqR2l863VqtmxRUWG1CHEdodIGHSK11RBrCA3jAPvdCe9HGfZiTOqy1uSGkiGhZH60NrM1&#10;O+sFOhsOhZqAYAGE8maMuhjMwzAwDlLLo5NxWFc1uc/X0A/SmkFrqflSmmjz3szANSnZRFoxRTF8&#10;oejOe/hdkcKzzQHkXlLGWIRQJgN92Sfayh67SIx+lTnw/ld+jXbULJwm1JohBLZhwA8HfmnRsN/t&#10;WepIpTRBj2y3W4YXb9jf3nL3+g3H45Hn/Y7dbsunL57hg+fSNLz/eE2lKkywHMeOEUN3OnI87Pjo&#10;o1/g937vn7NctKzXS0iRrWOiDLdaURlFpTUqOPzQQWXRSHsMHQ1hCERcIYIyxkgvLKXovJA+5NqV&#10;GCUKUZtlIUbx3vH8xTOM1nzwlSsWy6/zyU8qPvnkE25vtkRV07QG70+Mo6OuVlR+T3/3mgcXG1rt&#10;+OKLF3T7N1ytn/DeY8Vu26em1o66VjTNitNpj9GSXtZUqqQoRiJWp/S5tMZUSp2tqrrM8CIxHQph&#10;gcJWiXFRa6pEVW/S9ButS7sR6Vvr6LsTlTUsmoZ2/QCUknqzccQFWWfZENIBqZV1IouMi6C1sLkm&#10;EoTj6cR+d8vpuOP1B+/x6OEVP/7kJ/zKr/wqXbfl6dNP6E5bfv3Xf51f++a3+MM//EOax49BR/Tj&#10;D6g/+Bon52mXLf3xJMZe6l+W87liduaULJCsF8zZ2o/TrwVEZLZKSUeNqTl02vdRiwMhyO/SwinJ&#10;YwIYYfmNOhKCS1HMtK9wwqqY+igqpfBIw+sYNYFKmKu1wTkB5CaJGqMD3vUELKfTkUjAWo0xYK2s&#10;9fW6pdWWGF1KCZZnHsYBpTTGWCrbslo2KD+wP+zBR5yHqpYoVbPcUDcNxra0ywbvNEqfqI1iuVgQ&#10;/BG2W4aoOflIsAt0u5EoVVUTlaeqaqwODOOIIqJVpNaRSgeMbUoqqVJa0ju1sKgSJb2TqHO1Nzpq&#10;dJQ+k9nJFkOKdRpdgPBc9xcQohSKnMIbMaU3cFKCKdVQ+hbGsschlmwm0Z0+OTAVgYAniJpU4hTw&#10;0aeUX18AuDHJSRkEJPoELryGQ9/z4MElV1dXLNqay4sLLi/WOOe4u7tld7el6we01iw3F1xfP+D6&#10;yfs8evyIyi7Y7ra8fPmK290NgUDdbri8WkGMHE8d+8MNba1ZLy55c/MC7z3r9YL+sCMc21Rzp9Fa&#10;aqeNNhgbWW0adB0ZhhPHbmS1XhFURbO5wHuoVpesL1apyTssL6HvO5zzLNp2cvxqzWKxpFksCmiz&#10;xhJiwBqd9qtldRV58/oV3c0dTluC0jgjvUeD9QzjiDGKtl0QjeLQH3AIWYzRFboyqa2Kpm1bTCJl&#10;qqzFeZ+UsSZEj20amsWSLlzTbjasH19hjSHsIJoTqhoZ4h4WR06HE93+RLVZcrV8nNbWgFKK5xtL&#10;p0a+rltG79gE0N5xpzyxUijdQDUwHEZiA+vLGq00fTtSVZZF802efe4Jw8B4CjRIWurxCOPY0K08&#10;y7ZhjaTFf/XygmurGf0jhhtD33kaVoSgUHaJ13u2d1v0ssW2GlrD7/zd3//SAUL4EoNCEGD49//3&#10;34m5sXcx5pkiQJKSoiaBWSIESdClFLZhGOi6Du+GZOT6YsArpCeK5ODPIoBKyetGFFoGEXI74l97&#10;O+gmCGRqQ5DqBIujLaV/qMn7Nz+ynT4FMabIYI6yvMU4+q7IX5wSgWLx+OX7junFmP9hHlHM77/r&#10;tPm21qsVF5sNV1dLmRJrceOI7UZhgjMqedYEbGUw4pIRmr2amRVWCEPSbMSI8ZO389zFrd75yOeg&#10;ELybeUuZwOBZe4i3QCGQDFFKeuUcGM7GICn7XJc0X3/TOpwBw/lNJ6A1B4t5jnPkzhlR6OtBal/r&#10;5pjqCeK0Dph5couLX47gPSp5DFerFeuLFhBQKN6+XPN6DxTi0thMazMSSz3RfPDmKaNKz9hPFYSg&#10;S5sEYwx1VQOxgLrKVGJ8eE9VVckzSnpGBRV/Iigkkiji35U+yqxm8t3gUJENYkmzjEF6YiktoNBH&#10;6VnVGEPTNnywvqCyluE0MPQDzXVNVVe8ut2y3+3Z7/aSilhJ+4RjN3B3d0d/d8duL332Xr54wU8P&#10;b9jtdhzCwH63Z/XkA5xzvP8LX2O/37Gu1my3W/rTDVVV8fWv/zJXV9fcbrdSX+c9d3d3qWUIxOOJ&#10;4/HIbn9gvV5zeSlGWLtYlZ6Bxljqpian72UgkAF9QvhlDSuliCXlV5qFBx/Y73ZU1mKriq997WtY&#10;Y3n69IXcjxNChxgUh8OB1aalqmt2ux2r9ZpHj6958/qG0+kkRuJyAUh0T1pk1FRVlYyt3KB7YntU&#10;uadXrpUtPWZVXq7TWlQKndPZ1XkUSaOKQeeVInmjpDdXYgrURrOshcBmvVlP0YxhpG4a2ralS2lv&#10;fnR478DNWfwoNTPGWra7HT/44Q/5D/7cn+Nb3/oWd3dbnjx+wu3NDc+ePQUiH7wnfR+Pux0oxS99&#10;9EsyXznSNmtQPUU635ZL71rrP0uOy6TH9M8UCQKY66ezn/KR7BRNqYtJ/KhwrtNyBkGWlbkG0Vqb&#10;9opOcz1lXeR5t9ZKD7M0h/m+tDbJicYk+9K1ci117ktnDLSuxbdtccQuVyvq5YbKSguLEAJWIfNF&#10;pK6EVGO1kvQ554SRdLVaoceRvutobY2trECnGFFGIpilVtXIj0k1Z3ndqjx35Cbv0xjl/sfc0yGE&#10;KC2VQm4NNWVrCH6fZxdN9sXkHA3k3q5ZD+WKfJm0OFNNOQtjniUkX8o2iUrfy+c6S4CdLTZbWVbL&#10;FZcXl7SNldroRJJyPB7ZH6Rm79GjxyyWK6w15BKFN2/e8PTpU754/pxxGFkuliIrdjsAXr18hRtd&#10;sddkXMUB6byXdiLjSIi+ZAuYRH7mnOOLL54TY2D0cDydWK0u8d5TN0vapk31rKY4G2U9Kaq6JqYU&#10;6AwEm6aWuTem9FG1iQgo12qXAEJas9Lv1vEWMyy5lVgsjrpcdlHKLdJaz+M9t9SyDGyaRmSqrVK9&#10;q03yFVnfqc1PiIFILPsuoFE+rZXEzl9VFVWoqKoRE0dsCMlcSDIgRTKNNjhl0caw220BGMJAIfLR&#10;CqUnPoG6rtlcPMZay2q1ZLFY8vzTV4kfQZ5JKyl7MNoU8WS05n/8u//PlxIQwpccFAL89d/8G+of&#10;/JO/kxu/MembTEstR4zzNE9QuAQcJUI4jge6bs/QnfA+lAii1GmlQm0rlMU6eZZjpl4u0bzkeVPM&#10;KtCmtZk356Ss5K9cE5glgwKUmbL0MzCdvj2hwrOVn8dgBtjuQzdVXmdSLsz+JYPAmcmQBHHMb8y/&#10;PwMtJWVEwWq94uLiggcPNqLYteJ0POLoUEqxWYhRZWxuGixn9UEiYCGE6V4KOE1AO0Z0ov+fOwLK&#10;7Z496eytArREqc1x0qwV0+w80wcKKMzAomBBdXb58+lIBo/OFNXvAIUz4DfHtlMK6D1QmK43pkjh&#10;eqipa8PLmwNVbVCjm5l68yj3GaQHNWKryHpV8fDBhssHK1EqJcqewUC2AiXSHVPNofamrL55BC5P&#10;x3m0XJW0qLxXnJYUGJfaKRAlMmFU8noqWRe+1DhMkfYYI8aqRJog45zvJdcUESn02TEpNvnueSPp&#10;aZmcg8RsjEpBv2jrHDV0buQ0jMQQuLKGpmn42uMnNLZicB396YTVhsViwbJpuT11RO9pF9Koues6&#10;hu4kjZhPRw77HW9ev+Lp08952e+EYMb1DH2PfvIBTVWzXq84nY4oa1muV5hwxCvF9YOHvPeVD9n3&#10;Pb1z7I9Htrsd1qT0PKUYhhHvo6R9hkxQJF77KqURGSOU/TpF2DJpRR5vpaQ/V3ndmCQfa5TWrLa3&#10;KX1Z5qmuKt7/4D3axYovnj3j5fM3QobiIiiPcwPemxKtuLzYsN/v2G7vuLjYsF6vE4mCpBXVtaWq&#10;liUKUts079nhAgUcaqUlFY7sbFNnoFAM7Ilrcw4W52JAa2n2ndNAox/p+vS9qqKymvWypW2XRA1u&#10;dJxS+tK+qjgdj/SxS2tMnEmj9+jRUZtaDEQkavj5Zz9ltVjwF/7iX+TB1RWH44H3nrzH0PV88pNP&#10;CE6IdoajtEL4+N//uKx573xixpbUS2vs5Pxk1g93dvxslx7FsFdKSWoi876GWSy8CxTOnVfTZ7TW&#10;opMi4qxQU8/WXG+dHa6KQFCBqqpTL8iRvh/IEWyTWnsoLQZ33TSicrUu+kFrg4o5xjZdKze4lr2s&#10;sdZQaUUIDX5sJaMiNeRu15uUqi6R5kVdMwwD0Q0oFP0Aq+WG/jjiXcSahvX6EjMMaGVYWIU1FhdH&#10;oodoaonqaCuOJhXRWpxw2gjBB1pktjyQILNSflBaWs11RzaMhehHkUFhlnETkJSRyU5qjVJhdp7C&#10;LTotAaVQJftotjR0/qGG/wAAIABJREFUAhwhFvuB4qxV5+eZ69Civ/M958wLOadO8xeEarbM82Kx&#10;4oP3P6RuWt68ecPtzS1aae7uDnzxxXPu7u5o2xbvAzc3t2y3W7TW3NzcYoyAfu8ddUr1lBYNCgh4&#10;P+L8yDBaqlHkvY8Otp5uGKSZfcraqmorZCvKE7kgBmlrEmMkeg9RmGcrk3r4RlAqoJVEZm2q51fJ&#10;ZkzLEKVj6Z2bfya27DDLbJlSssWhYHCpHt/7TGqTnCYqcxlMtalFNyeAFlKkMqa+wCQ7xVpDVVfY&#10;qkKii7KfTXJm+tFLH8OUUjoYh64sJlqsq6i8IRqLHlXq5atS9k9yfETRzcf9EW00XueWSDJmJd0e&#10;cerauubq6oq6XaCM4aefP6MfHUpXSd5YKejSNvVS1PzPf+/LGSHMx5ceFAL8tb/6X6l/8H/8nYxT&#10;gHOcAHMH1Sz6VQz0UArcxYByaCUpUyFtOKUdxiUmKa2J1pYagZxmmmvflBLqZ1GuM0t/Bu2mm4qz&#10;aAczw3/6TozCBqkyeFL5OeM5ODyL1Lz14Od/lujUJNjLzz1YlVTHzOifRV0zclNp0JNBYYzBVlZ6&#10;SmnF4D0usVFFYLOoSwQgJuAdYxShgYw9s7uYB7tijJgYzgySDJ5juZ+3m9uX2oYIOdOxmE7Z2plN&#10;UxmXMsIzRZjH/ezf83HOHuxs+MSiJPOI5hv42QbaOXaZrjcahwLWYyNEJ22TUoj82RfPANtcuSPe&#10;taZtWK3XXFxs5BoZ/SpTroVSxMQWmyOF2psyUOdAdwKF+fezeUrrw+tMMiMgs9QekhQqKQrivKyF&#10;FLXPQM9YMSKmvSIGkVbSfFjmeGIzjbO5m8Hs2Qifz4FWOWKUi/UlWyAG6Pset90Ki2clRf4Xmw1K&#10;qVLLEYklZbZtW6m7iJHdfsd+t2N/2DIOkhrV9z3H45HD8UA3SGTv7tTx6NFV6q3W8OLFC0lT7MWp&#10;cnl1KYQEfc+v/sqv8vnnTzkcjwyjpOcoxBvcpF59q+VaWlOsN1xshEBDG0ktzkxtIYTkzTZUOc0+&#10;REkrj6nWM06RwrqqGcYEchNDad8P7LY7gpdIx6Jt+fDDD7G64dWrlxwPPU3T4JzUs15dXXE47Fku&#10;Fzx58oQvnj1lu93y5MljicTEyDGxCFaVLYC/thN5Ujb2YjIu1Mw4KrObjNDMuGgyZb+aItg5UogC&#10;gnjHg/aT049stIwcDodifF9fwfryguViSbtY0HUnmqblVmuiDygnHvBcnzSOA9oqrLOM3kstzDDw&#10;b77zHWxd881vfhOF4urqCqMVP/qR47PPPuPhw4esWmFf/egXP0r7xuC8m+roYnZOZiE0+/ddgmV+&#10;qHu/z/fuW16zPHzziGy+WEzAMLVBmIWgsvye/+SvF2dEmtfKVlJXOIyENB/a6HJf1lqaupbP5Ahb&#10;ci5FH89k5wRazzNxCjtkWi9iNGvqqkrXq0AJsZRWCp+cFNporLHinIspcmkMtqpomgYdJUplEAM+&#10;milKqGbrMuvMyTHL1MZgJjPLlJUx0xRncSFNuwfgFOdjq7IOm7+vKHHB+WfuzXWJPL7LwTBzQBTd&#10;FqdWQmeRwnTkiNnheKC6rQjrJcvlkrapWFTLdN7AxcUlF5cXxKgY3UjX9UhGg/Rfvbi4oG1ajscT&#10;Nzc3Es2r68RUvKbr9ux22+T4MoyuF3vDiV5GyXzm2lQXpL4drSWFPGrW6w2PHz+WzI5B2j/olOGS&#10;HS6Sql6V2kWlNMPQ03VdYdEEhJY8RkKUa5tUt5j1YJ7oqQG9vF7YuX2QqGOd+p0mh29O1c19NXNk&#10;7yyijOg1Yy19N7WyQE0ZIMYYKit12pnApq5r6rpBa4VLkTzXJ7bjmNrrIJ+rxpTNMejE0J0J36Jk&#10;nGc5fSZT0n2GyJgYZvN8kGyDvh94+vQpz58/L5H7+XrMzod/8S8+/1IDQvg5KCzHX/srAgynDTAJ&#10;yvlRvCZxRBGI0UEcIA7E2AM9MbrUsFgAowhLg1LSh4+oGMYGSGCwRGFSVzWVo3tzkCGetyw+iRTH&#10;WtHb9zyv00cnQV70fPHuTa+XB7z/Wv7+7HbOPhNnQJnZZ5SanmH2hlJKjPQZEIDC5SY2dPCpZUdA&#10;B6k76ruO01H6grl1S/ALCDpFxVJkMGRQM78gZ9ToMpwpUpiark9IOc2Dmg3Y7GmLyouToprj2lj+&#10;NweFs8HLSnk2ktkYm4+seAVJ4HSqb1QzIV1gyT1FPj/OweD8d5eeP6CVeBhDlOa8JW2oKOkycUVZ&#10;R3oiPUqNGOMwOtVy5nSx3JS7gK4JFEbAhnlPwdRPMkcTlCptVcprUU3PAuKRJWB0Yg3UyH5M7LzA&#10;WQ1MbhcQVSDoiFH+/P5SAb4mYBDDMubKl/n64rzlxc8ChaBAg0ne7BilO+LoPb4/cLjdYm3F5cWa&#10;1YM1rZVIwvXlJe8/fsKyaXFdz3G/J8ZIfzxycI677S2jcxA9F5sVlap4/folq9WC9WrJzXjkdOhQ&#10;AR5dXlFpw+5uy/Pt56zXa05BlOZuVVEtVwwx8tGv/irqn/0zTFWzWsk+0MZII+HFgtVyKSlxdU3b&#10;SoF/u1xibZU80BJNHd2YnC2g3FgMbedT4+dUL+S9xyCRxWHoORyEKZQcFdJiNByPJ5QyLJcLHj66&#10;oKrhzes7drst+0PPOPY4J3TjxsDV1RXr9Yrdfst6vWS9XrFaL4gIk6UPTrz/1hCiL2tUK5XqoiZA&#10;qPRMuOYZ1VP6YHFg3ZO5Ou+vCDpogjEoLXvKpTd8CNAfOfjUzDxKXVtzdcl6uWS9WNCtBiprqYxl&#10;vz9wOnWJpVNkSd8NaG3KFrm6vGQcBr7/3e+yu7vj448/JoZAU9d87Stf5TP3KYftjqaqWa3WUucU&#10;BZz4wRNUOIu2zNvgvGt5n0X+5jJ+Pl5wHvyZrPwM7yaDf+bwykAvf7dIiRhEJwRPTFGIDIBQSJq2&#10;CBD5N6WVZgks58uREAHBtqqLoayQJuRKmVTrWJBtugNV6mbP9r2a3d9MNkxOh/xphXAARIhSZ1zZ&#10;BmsM7jjSd9LTjmhwYw9RGFazaFSzwYwEmQMVkubM2QwiO7XJnAGRSI5uzdVMksdKpXMkjTIZE+lH&#10;z36SjlekSN+0d1TS9TEZJrOrlbUwjeJEaCNOvNxeCGKQVHtJGZ6A4XQiuVZVG+rKEINnGDpiXNDU&#10;NevVhrZtOTYtxliWyzVNvcC5wHq5oW1WbDYbjLa8/+Q9lssV3nuePn3GOEgT9eVqxaKtiUSePfuM&#10;N29uAKkvDsHhI7ggvf7qqhYnWhouLc1eRecYsEbxjd/4Oh9//Gd48+YN3/3e91F6wKiKRWOwtsI7&#10;wzhKZsjl5QbvPYf9gf6049CfsBpYrWT0klMzaKm7rK0lAuPYJfI62U85yJAj7c5JaxvZ20n2jiOe&#10;eTuWlDURY0mnLpHcbH8kGZj3pY9RCi/KOjDoyqK0ZMXZpqZqWqqmIRKxKhCVOLucc3TBYWxDRGOX&#10;Le04EEOgRlGhGaPYij7EVB8rTj2rDQaDx5d2FvmIEY5dR920VG1D1Jbd4cCPP/0pt/sjdd3gxhQB&#10;j5HBRVzU/Kt/9eZLDwjh56Dw7BBg+DuxAL90ZAP9nt1eAGIIIdH+hpQrn78IhQhmtsnkfVHwedOJ&#10;oFRF6E0oYPo7xklNZ5t0/vfco5cV/H1AeI4gYgGbM6093XxW3DNlPqVU5UGYlPbZoeYmRVL9aQCn&#10;SGEZxPPLKvEOlUirMeUjWZFk5Xw2VxPumhntadzVDIDJC2de1PKs+a9w/jxz8Fs+lxVkQoQzmDYb&#10;nAk6qtlbco85bSaez/n9h5mfsXh04+zteP6d6Wtpncjakb/TmKkpajaN5aQc7h/z13Ka1Wzyi6cO&#10;UiSInNI8u7WMnGf3DxPLp4xJuUpZH3kEVXoggZj3ahDTOE/shIhDJkp6lZqtA60UMbjyXDFOypYU&#10;EZjIFKZ7OY9QTPcpJ7pvNWfAIc6XGCAoqR3r+46+HzidTozLlouLi9Iv7+rqiusHD2jqhuepThDg&#10;k08+IfhAVNLP6uGjhxht6NxrQpB6u7aVuk7vYbWxtKnO6ennnzMcO/b7PaOGu+0dN0+uADFcN5sN&#10;la0Y7MjSCgipaknvPB2PjMPA6SRU503TsN+vefL+eyzaRaqN0cXIzj9DSp9CqbO669NJ0iOtFtBp&#10;rVxfazjs95xOUuu1225xznM4nHDO0dYtq9UapSzWShSy76XnmLAIBokcXl/x+vVrttstdV2xXIrH&#10;v+/7Evk1xs5SWROhRVpgOU05E1LlDAAx+EwBhTmdtPyktWmSfFMFYPkz5l7x3AfGUWoDT12HurvD&#10;I/XQD64fslqvUUZqjtq65fXr1zj3UthYgWiE6dKNjrptyKmRD64fcLfb8umnn2Iry1e/+tXS7+zq&#10;6pI3b97Qdz3v/+L7IsfTGs3y2Ggj0fVEgpVl7ZmD8t6yn+rx32VPqfJe0SYFEL7ruOcozHsuhFKL&#10;nWXCmW65txczZptkYHb85L8TWRBMjLGptj/3/33nPRYDeZLXObo417s61ydpXdJyQ+YXmOlmgOVy&#10;KSyKb+44dSdQqUn5KPIpICl+2gsbcAyTzJ3GOD97GmnFFMnOTGicfy2Wz09/q5mB85azozhBZt9P&#10;v+f1jSLxG6QxmteNz5ys80jruTFx/y7Pj/kaq6uai4sLlouWtl1IrfP1NZdXl0mu2MSQuaBpamwF&#10;T957D2srlssl0tOwoapq9vsdq9WKx48fs1gsWK1W1LXl1J149eo54zgQovT2zHXsRJGdVW2o6pqA&#10;S3Nv5dypF2tVN3z4wQd89NFHbDYbPvvsc4ZxYL0SluPFYolL7KjLpTyHG0eGfmAYRna7XbExpSWD&#10;pHgHfOqHLen3zrm0NmRmJZvBoElyKDnPclP5upJaQBcTkdrUeLno96Lz7q02naKgZ1v+bBonOZfX&#10;O4rEQpqcOiHgRsfAwHKxACW9W6u6ouu7skeVmmqdYZbiWhzvFLtUaSlREBbViqqyhWH4dDrx9Onn&#10;HE+Gru+xQWqJfVCMw8D/9X9+/+eAMB0/B4X3jr/2V/6G+vv/5Lfj3PieR8DIizApiNxTSfqZCXW9&#10;zl7LbJhm4znmhA1AC3tpjhKeG5WTwM0gSYR9PFN05QOqxNiScy8jRlWAzHlUbv6ZuUqfod+ZzV+A&#10;ZUY1UZVzz4cl3252KUbKY8+uP1fc5wpAniCWMRRyD2lSnNNr6koILYySlByTcskzIPbMyCzyvZ0B&#10;pDz+4nc6w7dpGgQknPufVH5sstBlWhfq/L1p7CQypaarprdi+SN7WMksbTNQVF6fNPG0TgoRUnmD&#10;vG6mayimU57LPKkjyZFun84nLmkJTuaFXrwN5HSZmK8fIyDU51oJUFMk73EMBcCp/DyqLA3QKZoX&#10;I+hk+KnZ9cipTdm6y2Oryv3HfE5I3veIQuowsik0pfopfAjo5ICJZhZ5VCQ/u3x/8gIlWnckcjzr&#10;/zzbS/f+nQ3zvK4me5GF5TdQa8MYIlZpamM5HQ4oYNku6E8nDndHnj97xhdPnwohgHc0TcPV9SWN&#10;tQQ34uPAfrelOx2AyOGwZ7e9Qyt4fP2QNkVBTscjg/MMhz1HE9ke9vzyr/0Fjt5jUt3gV3/5l/jx&#10;H/+Yoes5DYPUfSglpUlG05068UzXtdQq2lQ7tVhQVWKAGWPwXqf03MQaqKb0YzEQRHl3XUff99S1&#10;GEcPFw8TYUNIdVuZoEBJauxpJ+lIteXywRpbaQ77PS9eviTi8V5xOOy5vr7iYrPhcNzT9z1tW1PX&#10;FcbAMAxAxFhJJZ0M4NkOUrHsnUmmqTKXuZYrpv1QHHlp7rOBXIgV0vOSiRCcEkZM51DB48ee484x&#10;DD2ul2igcyOLxZJF01LXraTpAmjD8XhkdI7aGDBSsxiNCKKmrri82HA6nvjpJ59wud4ACBV+FFA7&#10;jo6vfOUrsqa1SnVwupCizVPHJpnDGUCclvls4O4fZ+BviguKuEo6IAsHdX6OmD4TkLUTyv5PqaJa&#10;i6hSE6jPJCvkFgmz9P+cEidnDiLfokT2sv5V5EiXpDxrclZP1mHpubVCxwlIi1MtzM4fz55BPpMd&#10;ZhkQivJQCtYrceaIukss3s4D0lvOxxHnBrRT+DCIvFZGfmSFyT1H2asSCJ2AYB7XIrOyKlc5Gyb1&#10;pD2bxxQtKn9m+Z/l2URGJKAh5F0yTeDMwye3M5/gYliUCKjE2CVKq8vc5ZuabBWV9FNVWa6uLrjY&#10;bDBGCGcW7YK2XlA3NcGB1ZK2WFctoFk0S6pEOEWIqYWJgNe6qrnYXLBer1ksF5hEmGaMIYTIMA7E&#10;CM57RueoVCvOLgcDHhcS4VlbYSzUtqayNdZoXr18ySc/+WNevXrF7e0rvPc8fviIZVuxWbcMo6HT&#10;0DaWtjb0eIyOuLHjuN9hNVSplrnUJ5tICBXGJGdOcMToz2rztVEYIyQ4Q+8KwDM2kSRpLaX+M8fr&#10;WRCCWUBgdmTb6i1Hcra5tCIoiUVHlBhLSuODZ0gEY5k4qzceZxRea5plQ3usOaJolGFEc1IKQsT5&#10;gA1RaguVkdUy4wIgr0AthI7NYsEweoa7Pf3g2HZH9qeBuz1C5KaEYM8Hxf/7z/7454BwdvwcFL7j&#10;+Ot/9W+q/+V/+9vZ+r4XIYhlc+X00ClykJu86tRQNW0apUqBdemzlkHDvchD3ojZMydnpTj8srzP&#10;Ciwfkzyffym/GM/uhXgubPOlZP/nP84FwQQG/xQDWIBDkvz52u+IsJxfJp0/edrJURxE6GhjsMbO&#10;2hNkRUXxzmvEO68SOUGICTCUZ03fMfOln5TlDECXuprZ3aoYU8/GbCTE+6cok3W2NoilOW8WssX7&#10;HpnRducLMb0eJ5KG6TpxdsHZG4qScvOzbLVpqLMBFIphE1KkW6t4Ni/ntSlyzz71A5sMjTyf01jO&#10;53UefFRpjtOgTvbDzHAooP7eecrTFiNWnr0s2Wkjzb4jxqx42nOT6tm95I/HSFRy71KUHworar5y&#10;cRYV2vZ7+6QoST37vBhfyapBAKov3vzD4Uh/2PPw4UO0NmI8vNnx4uULXr9+LRFzIhcXF1S11GkE&#10;PWJthUsslI2tGMeBrnM0DVIrs1gQjj1tu2A8HAgh0I9Sh/ibv/lX0Vr6tTVNw7c//pjXr15zM77G&#10;WsMwDFILkgg7sjNG6l7aEjGTZTGt7RyprerkiY1TXXVlLXq5pKoqetPTdSdpBG8MV1cbLi4vcGPP&#10;fr8HIv0wMLYLYozs9we6rqOqhPHuwYNrlIKu7zkeDnjnqZuaruvYrNd03RGf2j20bUudGAJD8FQ2&#10;E6lM0elSEzY3ZItTJUeBJgbLQKolzIyOzGRLlvFKyBKmKNL0e0Aihd5JXc3gpH2FrmqC9zx5Yqnq&#10;mmW7wBqDNpa6qnn+/Dk3Nzfc3t7y+PFjuq4jhMCD1YPikR/6Aa2FWCNHoLWWfphKRZ68917aA5rB&#10;D9IwW02kUlbbQth1trRnAieSYfO/nT01l5rZZXTmmisgZqazZoZnjloFNWXXlJTfHJWK4kxQ6Tta&#10;a2KpkZIrhhhKJsrktKREtXPfzaKj06IoTgCdrzURygUf8KkFk+gQcXaFJEvyM5DArlbSvqJtmtQS&#10;QGrk3ejSeiRFtz3RS210cVhkwBkjOgTQU2q/gtLiqox71mspmiS90DO0z3Bdvq1SFknUuqjwCRim&#10;mUugOBKT/y+WNZ9l8aR38/fkZDGqAgznYlolQz+o5Jwsy2Fmd6TzG6NpF4uSJXAfoMzZ46W1k03p&#10;vIYQI02q0fYqFuZMoBCWlNtKezbzP+Qj+CDEQaP04/OMkmZvG0xqGwER5zx/9Ed/xN12y6tXr9ju&#10;JCqplTR+r5sGUIzDOKWlR3Hg5EyDzDocgio1gqi5LTp3+E92B5FCGJMje4qpdlBpjQpZJ8mR13dZ&#10;NPcAYd6i85hEjo4bI/I01xLalO2Q//ZeSjZCCKIN0960laXSFYu2LTX1JfvEpb2axkARyvVy266J&#10;VHDGzRGlhUz0PQA3tzd0XcfxIOc6daJ3vvvzlNG3jp+Dwp9x/Bf/6X+t/qd/9D/ECUzJ61nxBC9e&#10;puA1IWTvnwFM8gKGZOiG8x2Ufkafa7eSNzSxYcrenYyToopVFnbyWvFO53tSFIM2AqYonylil21S&#10;pbQokyTg4wygnivoe5G0fB5iavar7hmFJT7FPFqnEguf864Yohk4E0L+dlFN1gjklYhPSFERlcY1&#10;+XQVJQ1BmtiqlMYritMogQqF9TPdx5T+JeQXcs6JyjuzBRozEQ/ksYhRFH9IheCTF00MvjzPkSjZ&#10;wTPEURQW0xzkEc1tEEr0lhmomgGu89/PhXXRuel9ne63PHteI1EUvlcSkZHgnIyTimCTVz2kJs9Z&#10;0GYChzzGCosbI9Y2GFPhR5IXT8jQjDKo+X/30oScCiX1NhpkpmYAP+Y+kaW2aXpepRTKyz3Pnykb&#10;gaXnWdq7zklUU0Vd9lC0+X7SPGu5h4iSttFKEaMmlE2W5i8B/qAng2o64my5ZJbbLDMUoAloos49&#10;1BztcsHzly/oX77Ax8Dvb/c8f/ECFYTQpOtOHE9HjFFcXWy4WK8gyL45HfZUSMShH0du7+4YBri4&#10;WLFarli2S3S1YLvdYtYrbm5v2NnIf/Sb/zEPnjzBxYCqLL13XF5fs9psuL25kWbQ64ZFMrrqqqKq&#10;a9q2paortNIsUrqqNpoQPN7pok1ijHQdif1TlfWU94sxmroR9re6rohEjocjTduyubiQmkkiDx48&#10;oKlrbt6IE8IMmnEY2e2PGGW5vr6iaRpevnzB8SBsrDEErq+uWS6lufg4JnDbChPp6TSCipKCWgwq&#10;it2ZIy2T0Sv7VWsxrIwS2VQlw09FiSZk2YtWifJ8Aik6RmwUYjE7WkbnCD2Mo9T4ZNnbnU5sb24I&#10;w0hEcTUMXGwuqSrL9YNrlqslprIEIofbO46nE0orRuc4Hg+STrdcYLTibrfj1B158OChpJt5oWh/&#10;8PAhi8WKQYmxVVUy/rmGUFKq7gHCGfYrsr7syLmMpLQuEEATixwtrS5SGpzzwt7tgxNDPXi0NfjB&#10;M0WX09goIUmb77IYz4G8pOYmHWN0uQdhn5X6L20049hT1Zb8iMMg/ThDFEKk2rbEKP2I3egSuMlO&#10;JEn/rusq1TZqiI6QHDxVLW1whmHEpjYTRgkLI6jSGkmh8H5kuWypKo3zA5XVtIsKoyJaR2GkJIDy&#10;aB3QFqwFrQMwoqKwphJkzRW1kACSsUJwI5T7EaLUpmdnsyYWWSsR75wOqLJYLE7DrOun/q0pahyR&#10;Vlokt5yKaa/kNBo1pWOLYCgbTRdnqUmgpQKrqKvUp08HTq4DFOMo9erOOQxGKr29583r1wxdT2Ur&#10;ooPVcoV3kf400nUj27s7rq6v8V50VtO0KC2OLbsUUDYOPfvdTrIphiE5BBStEQK2cRjEntBaMg4i&#10;Eq0fJMrknIAwYzXjAH0XWK2qZLco6qaiO/V877vf53QUGffowUOWywVNXRG8w/uRyhq0ivhxQCvJ&#10;gqqsLXLKjUOyfYTIyEeHNVJzbIzBV1UBSEToup66EhbQEAIqtUTzXgCUc67I6qmFkJ61CpmbE5NT&#10;VyVgHaOwso7DIL0Tg8QFc4p92y6o24a+GyXTJUSUsdiqwYdIdJ6maTkOjoN3PFzX7F1PbS2V0SyU&#10;xSnDTluGU0/XD6w2Fxgt7Mgm9U+OyQjIZDlZJgjzqULritFF6maFrRZo66XHt/F891+9/DkgfMfx&#10;c1D4Jxz/5X/236i/+7/+92KKh7RRZl6pHAXIdQ/Za3gWJVHn625uNGZjcYrETCBrHp05q/G6v4xn&#10;gHMOPeees+k+8/sCct/286rZPzlZaPaJ2XNNXjx5vaQgxLMzTQ9dzpmebTYGKqHV8+hS+moQoyBT&#10;O+dTOedLKsW8NlAAjk7G1kywzcCrYkYYkASgTlGDc7KAczAyWY6z8S04PzPlJaUf/VtBJLk/3jpv&#10;Mk3JBfp5HIvRVYZ+ZoCdrbH88p9Sxk2PUTxsMTWPD/Hd81Dm+2zimQyLEgWR13J9YWamm1bSTOGk&#10;E2Rwp5iv9zQWxRFyfuh7+6rYMjmdjBnDLVPETy6pps8mNsqoMjvk5NDIRu5ZJLeM3Xx2mHkeInmd&#10;l2fJa5xpzVtraZqG4/Ek6X37PT/4wQ8IhxMxRA7bE5uLDcfTUKIXKDFo1us1u9OdZCMMUuMyDNJE&#10;W2tYtK30wFuv8f2I3u/xo6fveh7+4gf81m/9FjfOEYnYlK41lxfaSPPitmmEEbNtaFJEQ1sxCIah&#10;T2yeVRoNkYFkpZzWldR0ahrbTIyeQVJxD8cDx8OBYRgITkgejDFcXFzwxgmLn0IJiyiw3e5wo5P0&#10;J2V58+YNi8WSDz/8kOdfvGBM/ba++OIZT5485ng8MQwD6/XUTig7kIQQ4l62RdrH51kYcT7JZU6V&#10;VlhscebkSMK8ZmyKbE01V8YYrPc4IloPUmPjAy55uIdh4GRO6Ls7kU0hslwuqRdL6qpK0WTNMz6j&#10;O3UMQ5dAhrRnqeqKpm2pu072TxCD1hphtP3ggw9pFy3D8HYk8Hw7va1z5nuA+Nbb75Q+75YkM9k/&#10;1wEw2yvzs04XjO84Y8m0mQPHNHYhZIBJYmkU0qMoXiMhhIOpHynZwUfRx0RmTOGpr5xJ9aUxoPU0&#10;lkpJurpKINAnenytFBiD8i5lY4iDMjNQ1o1EwAlu5kCcemCW/ohpLfl5lCidP0dR40yXhlTXBXk9&#10;yr0pnSOk07rXehr3PJ4q/THJh5mujjMn2PmEFJbewswLpU6X5JAQ0KwTU6eYormXaFAeW1lMivDN&#10;o8AxRA6Hg0TebrcsFi36icb7hyVSdHd7y5s3b9judrKvxlGIshYL2UOPn1DVNTc3t3z+05/y+s0N&#10;zjmur69p2wZjNX3fMY5O+k1a6cmqnPTV64c8Joloi1jYPiUjxVHXDaMbOR2Pwv6uNd7/f+y9a6xt&#10;WXYe9I0551o5xjHvAAAgAElEQVT7cfY5577q3qrbL9ptB7fbxi1bQKSOCFFQ/oAgRogQSASIOIEg&#10;oUg2+UWITfgVYilCIsJYRAabthNFQQF+RPyIsYQJGEsktuO443dVd1Xdqvs6+7kec87BjzHGnHOf&#10;W3603f3vrtKpe87ee6291nyMMb7x+EYse7IdHwHfrdMfZ/1Py/qyLCkfdL6qLWL2J3ROU5aejTZX&#10;5AiUZe7iPJcWFWbD5pSRva4Lzaopzpnb246lR2VKFsWTLCPvAWv140oP0focnYLUkY9lfcY4Y5pn&#10;EFFhXE1ZooreSQ9bCWJIH8cQgpDPGJkjqs1szxLVsdiOT7W5gS+9BoS/6fEaFP42xx//l/8D+uL/&#10;9kMlYlhqCLI0tc/ZSVg/E2ISkgdm85YB4u0DAEnvKKBJDQtYM94m3eW2kS3KyVyBUKHc3KQBFVTh&#10;bIXtZ4Qs+uUZqOmMQFF8VbJXz1ALTQhV2VBTd3IbJJ+riDZ6UoXaGdGLaB5IPWGGsHcZeDWFbx+t&#10;RlZt7q59mApAJG1i3wjTit7sRkC5RgLM8CDyGq11ek/1EHZKOSE23nQDtWgEuKWYyvNwMViqp72B&#10;RsaAStUYbe1QLhesJD/nMVy7/1t/F6xsv9g6UtCZtWA7a+qRrU8t9jlfY7JG7Wu0ehbMDmz1N20b&#10;jwYgnxt4OqaWTWlrjW4/ky5KrZW5bQw6VO+zCHwuBrj0NZP3JIUrITIUqOt3aF2s09YZDNkzGaxV&#10;Ok5/k1V5DgJlrm+nCCvUrM/PtmL1GiRphxmEY5xAiTDTGtEBN7sbOO/RzxnTPCFNCW4I8KETj3Wc&#10;MI4Djvs9ln2Pq81Gmr/nAQAwTBO2u4x+A1zeuYOuX8CHDu+//yHgAz48HjB4jz/1H/1ppKsLcIzF&#10;ce+8U3KejOC9pPH0kjba9UGNM2E4nGY1qiHndF1X0yLVeO26gKhMmUnCrmL8EpX5AqC1fpdCBHA8&#10;YpwmLBcLLFdrbC6EaCEzF1ZUM0DcLFkGRMA4DiBa4u7dewARti9vcDieELoei0XWNNIM51jb3Gim&#10;QLs/WrnXLPc64bp/VQaZQ0IaoEsaltDIN33hyJwODQiCRbEJLi8h2QITIiJIiY4mJcRJKSNOE6Zp&#10;wuXlJS4uJ43O9nj48AFcBp4/e4ab7Uv5zuAROSNwFkr9tbSeyJqpwlrW8ObHHuMWh9YrB4HQbsUz&#10;MHj2WgMJqP5bR7E6t8o1G/0H038OMLFEMsDnoMy2rBqAuRh7WsumWRcSQZTME6mvSmD9kab2M2Ka&#10;MM8BvrOMiAgh38q6raVMwe5FlixrZFDYmRleQZ2DYy9EVqq3LQXUiGyMHdX7AA9zwglgAKO0Auk7&#10;MXZJa7+cSRpqAJ9mQDgi+V4EaNMKrcjTGkuWHBmpxe907QWVj9ovLo+V3p8dPPlyL60+N5CBzGU8&#10;QISs+tH0YU27VqeXD2dOFpQp1bFikYSBJG0zuB7Icn/CrNr0jEVD/KO2Qpoztjd7cMq4urrCG/ce&#10;aQ1fhxgjdts9nj9/gcPhgJvtFqfhiBA63L9/D5/9ls/iwZ074Jzw9IMn+KVf+id48uQD5Jzx+OMf&#10;w+XlBUIndc8xTgjBw3cC4BmztjMy/a8gS9uRTeOMqZsROtEt8zxhGiNAWdrLeIf1eoXQheKUbMdO&#10;Gto7hNAjdPI8rmGtF83nBSwjiB3K4szMYjoBkJ64zBLZZmYkBeHWfrP0jW7mBGRiTp0phTix2irV&#10;LGRASwM4pQIiYeuz1IaaHSHtW0KQFjCT6snoCacccYijlEXMM/Ic4SOjZ0JwHnOeMMcEBqHzUrse&#10;EcFERZaVfrIQB13MWVOGO8Q4S1QfAWCHf/wz77wGhL/F8RoU/g6Of/tf+W760f/lB1ly+LNuqNZ3&#10;yYXZzuqs2vRPiQDxmX3hLC2ueEsNKGqTblcVqb1fvHpAZYsihjUrbb6lgsGz1g8VsJ3fIwAzXU1A&#10;3QYZjLOSwvbc4qX9KLehPrR5Gc1wzy3i0PO5jmbzHQZk6ngyc2WhUiVmfXii1i+VSFXjYRRSFAGO&#10;mZpIIdvTo/5NOJtDEbY1GlqjsJrSw1SINeqIGgS6DZRtQG8NbgM82hqB8lGu7xeLvrleO531fIIx&#10;jjYTUjySbV2CjTkRxHNQjMFq9JT1o5FFLnN762jtyiK4G0bSFhDqGLXR5goC23/PrNIzRmDzFNq6&#10;4JTNoivGovUtEi++XUvTZDPOxkHup451+4S2/piBnKncc3NrZU9YiqwZl3b0fY95ntF1HR48eAB+&#10;+QK7/V6NWsLFxUYM+qb5uVGBO+9wOkrqYBcCLjYXGMZJooTrNVbLJfp+gWE4oQsdvvzlL2NGxHd9&#10;1x/F48ePsdvt4C42pfaJmTGOo6ZtiqFqTq2UlMrceyE00TnoF0LY4AuJRztXhNVKmFBrpEa8t2bY&#10;O6oyKKWI7fYG8zzj+uoK19fXuLy8lKjZ8YjpdAKYsVgssF6vpe9gBparJU7HAbvdDhfrDe7fuw/O&#10;jA8//ADbmxtcX18jJYk4Om1WzqlGLlD2+BmMKWtNV2XZ72fp5I08tehQYWhECw5NhkEMdtR6GG91&#10;0dYOgyoTrpDiiPMl54wpRgzjiOVqhV4bMoMZPjhNd28Yp7OkhZY+YsxIScbv7p27GMcRoHC2Zuva&#10;PWfevA0Iq1Pr7MUGE1J5p4wl13NLKwsDCe11zu6j0TVn7yg4L3L9I85z7ZhD5YK8K3tW+pSV1HiS&#10;yNXti9nKMPIhq2MGJJ05s0AjWR8qW6hG9Uidj84RPNVm4ACwWq30XiViaeQ+MQk7oznCznV3tQm8&#10;M7ZUOh+LhgFa0jKl7ypRr84bAYXUZNpYJDKEAAM5RV7enhcdVG81mk30ktUGMTn8UeeW6Lm+b1kK&#10;gKWqRvmXpI1MVmdLyRIyG8mLW9v6EVutc9d1MobMmOcZz1+8wJMnTyQF3zlYWUIIwuZ6c3OD9957&#10;F0+efAjnHDaXG8lcsMwvlVel3jNNxZbxzoM6uac5CjAcBukDe3W9kQwQRPR9h9NwREoJK7/Uvn29&#10;YO3SusycTHJffdcJQ2gI1Q4x20/lTs4JMYotmVMqpS3i3PBIKdbo+Ky9YtUp763mPeezuYHaskX/&#10;caMHbRWKwVS2SxuBa/cOdI9ZJDGEWpftlUEaJHswzrOWvAgRjnFziAMjlTmxqGqrSwXEZtWxdZ0s&#10;FgtQaPROZvzs339NKvPbHa9B4e/w+BP/6p+hH/k7/23RlyamLbgiTGmpLNhUNFqNNjkSQ0vgYFPI&#10;3hhTJWpI9rduQPkTxYC2G+PyP6USV69p5ub6rxrZpvzPlX6jTA0k2Z1ZCZxqe/P6n50rrsCiGMr3&#10;V+u6vse5Cp2i/NrUXBFMNg4lsplZSBFQ21ZYBzwrRjahWG9OnrTozMyI1suuiQAUoMEOpSFv+Qwr&#10;SaeOC5nfV4Efk/bLqQraxi/XuFY5qi/YDClqTFMDhs3nb/3u8KrSZXsO+7waRO3rNsfSl4tAWgvL&#10;bHWxttZq9NKwoPzLkP59uXTG0sc/X6vZlgsDRHCcIJFOrSHNllYqH2690+cgtRpC7XrgMvbN/rGQ&#10;A3FDzlN2qp6lKpW59srUmyZm+PKgMkPlDNsmLNf3UNwMruC0vE9CSgSGa/72+rdjRgwEuA6HNOPh&#10;vTv49Gf/afzqr/4qXrzzLhaLHiCH03ACZVHsoQsYp1FAI4lRKZ5YiTq40GF9GbC5usZ6c4mb/QH7&#10;/Q7O99ieTnAPrvGFP/JH8O484eL6CjzPZVFxTjgdD5iGQfohHg84MqPrevSLDsvVEheXG1xdXqFf&#10;LtCHDl3o4a2eMCVQTsjZaxP4rHVp4nGOMWKa56KciQhXVxtIOlGvqa6X2O62GIYRmV/i3p27uLq6&#10;gzgnjOP7OJ0OAAgh9PB+hls6nI5HrFZrzPOE3W6Pq6sr3L/3ANubHT744Cnu3LmHi4sLJc0RkBZj&#10;BlEoa1vW2PnuMItHSKV01dwChtUQz1I2rgyjzNKXkTKVpuZEkkLrnRrpYPjcgVwAyGktrvT7NFIe&#10;ZkaaZ8zTgHEQ4ZvjjJRm5PUKnpZYXlwgE+N0OiHHUXvGAbMCC2ZGytLPLKWMzeUlVhcXklJm/zGf&#10;jcG5++O3OOj2rw3Qtje4kVuG8hr9Wf/l8sw1LZ/rOUU32U6WPVX2JUEYjDmDHetc6DUcQFJgDuf1&#10;c9qXlWGRRCgAMMKthNL3zyiHkcHURB41OgKnd5RFFzl1DjugIcEh0ctkbU2APqyRAsFTL9FwWgA5&#10;IE6MeRIQIj14PXJ2IOUuADsQB4A9KHvJTmHJehGng/kr5Dud9/AU4KhXee9lHzmG4yQ2gyMEF+BV&#10;pzFLLznnciFEcrK0LMED8B2M8dkAcHGOUa0JP1tf+sMqD1Wd6Pirbk/q4HXi7G6dl3IdWTfedVgu&#10;10APrFYX6LslutDDOYmeBR/gyAtRS5QIL+DgHLC+WKILDsMo7YGmcQDniNAv0fcBfR/AnDUTnpHi&#10;hJQ7eL+UKCEyyCVxNLmALjv4yZq5jxiGjPWFREAfvfkG7ty5g1/7tV/Gbr/HatlhteyxXK0V8Cg7&#10;LQNQ9tWUElIWDSTR0g7ed+cEKyCAPcCu/Nh4ybw7MHskZKSYMMdZ6rLVmeDV/hR7VYEdKodAPUx3&#10;Ns40nTcwEIjQeY/MvvSulO0pDjAwwMlSr73KCYcuSBpp8sBMjFOSaF6fEvrQYeEiEo9qKwAxaaMc&#10;klZJMWdp6uYIOQMxM0AJiQGQpCP3/RLkGYOb4MD4P/7ur7wGhL+D4zUo/CqOP/mv/Yf0P/zPf43N&#10;SJDDjIMacj/z7FlPHiVCIRLPo2PrX2aKsNopt9N3zo8qHBs8WDzwxOYxsderYEb7eeC8jxxQN30J&#10;R1Kjjw0myr0lhWIlLYrOf2qETsemRUlUgVb5uXWYoikex1SNApj3ShVJhb44YyathoSilgqZzj1b&#10;ZJDM6ipQCBOILRU3FbBAgBIoKNxU5S+K8XyqmBQotLCsAWs2hpaCZ3NZp4HUkAZKRFhtnlsPcH5w&#10;9RY3tlj9Dl2TpGCr1uDo5zyhDlHzOxv4rGlBtw03gAuL25m5TecGuO2TapRxNSaM5lzPsfkoRkIz&#10;xjoLZwaGpUGZAe+k2KF4+y3TVU7PMEYZGzObsjPqpYpNy/oloA3yFsBp6dWWllOAv17f2ObMO3x5&#10;ucE3fdM34flyjd/49V8XBj5UdtjtdosnT97HozfuY7FYoF+KkdBFubHFYoFPfuKT6O9c4969e8jk&#10;cOf6Gk8+fIbVeo3P/4EvIMYZl3cusdvtsAqWVib3Y6mGkwIs5CQGZXDouh6b0wnzHHFxeSE9wMTm&#10;EWDIrLV6tx0VkvHgvINLTV2dcxiGQZ+9w+Zyg0W/wMXmAvvtDofjAYfDAev1Gvfu3cM4DiWVkiB0&#10;9GmWyFdKjBhlbA+HA5bLFT71T30KX/rFX8ThcMDdu5eIMamH2TYcNDJ0ng9xBg6Ld14FLbcpVRnd&#10;K/uVynxFJRlh9cwDBEoE71NpKk5aQ+WUQt25VK5XyJxI0j6F7VS/W+/9YiXkP2teCevsLGQszCgk&#10;USEEEMn6Spzx5ptvln1hveTquq0r/SN/L/tBZdNtp1TREfYHN+eX1dDupgoMGx11Lt8Z9apVJhKJ&#10;/LK9Zo7Ij5q7Vgaa3mnbDZmOsYia088WFdg6PrnO72JpWQlQNkenuoPrd2gaMbM6bJmsaBmmg+zy&#10;tl5mrUuzxpmv6NXG3ig69OxZG53cRFtKBoiOlCMHeJTMJNu7lvFEGlm1NFi7rsl6yfiRNwooZEu9&#10;xy126EZNFF2fC+EZbD02z2Gyse3p2KwYdF2Hy80GRA6LxUJLSOw+JGNonueSYdF3knbY9ZLdkLR+&#10;N6UIIgevfQ27TluFKVjKKUm928RIy3i2bixVnhwhdMLYzByVkI3xqU99Ev/87/9ncXFxgRcvnuI0&#10;DLhz9y4eP35c7lmIY2sLDouKHY9HdQZ2WC6XWC1XhcRFnE1Wa6r6KkdN0XdntlNhNNXxL6/l8iCw&#10;noZmv3BZXzUrrnnwuv7UOeO8h2evhES2nqtNY84nWYOuEP4ZgVGJJmr02nuPLgRZm6zEOvqdRmJk&#10;NrPZZJZKbnumyhZhIv6bP/JTrwHh7/B4DQq/yuPf/a4/Sz/8t/8bEX9kFUjiUUuckDgWb4sof1WG&#10;rNEuNXALQORzIFnWuR6mJKtAlKOyV6J66JhhbM9nHtkzVIDSU+8jkWdRsFWai0HOt26sUUZWTNwq&#10;puYJ2ujPR3uiTWjJuY5Qon5Rc+LnJKylcZoBAqZZqNYLwLRrExC8Gn0qJLigM4JzwsDGJe9HntTB&#10;wGxVcOI5E1CYknjcTNklV0ZexsvhFfbQ8mN1GXZHpEaAGTp6D9UQaYwRrrPc/n4uqPkWADsf2xa0&#10;yJSJd80xaR0CKSiqhq4YEx5cDIFqJLKsdiRI3Y79lGofZq2DaPA+Jd0Dqo2i1yV7i7jpVuSirCWy&#10;55f3s6t9EA10sa5tVuCcs3q6SQrgnXoVZW657AurHQRYPdhqBGdx3rCCP/kIl7kgBaTOwKzNk94u&#10;FMwX7EwMyhJVc8sFmDP69RI5OBxPA+6/+RAPr+/g5W6L3bMbwEsarO8C5mHAbr9HjLPsiSFjsVjA&#10;B4m0naYZd+7exZP9DuPbbwMuYLlcYXc8Yns44At/6A8hdx2en45YbtbAaRKlbcAgZ6kj7HtNtXPK&#10;JJu11cURp9MCvhOQmBOh6wJ8WKLzXusO1WgJ/mzPW3plZi8tQXTtj+OAaZqw2wWZv8zo+gVWmXE4&#10;nsAMLPoe9+6/AWLCs+fPcMgH9D1hzBnrvsduewAzsNlssN/tsN/t8eabb+H+/Qd49vQZ7ty5VIPK&#10;WIVDBRBcpEaReCaD7EVxfHBJL86ZS5qW9+f73Qwu731Zw2WNaz8wcwaSF2PNh4Cu3a4MALEQPMzT&#10;CHDGHCfMixFjHDGcOowXMjbMUeo85xnJOQStmbW6xswy3i4Q3vrYY2E+RbvfUGT8baBYbqlh3oXt&#10;g/Yo41T+KGNLbLXF5+cVeEO3r9fotPY1un2mRRQJpctoAVsAN3JJonuMlB1imuEi4OdRnZUJgC9G&#10;rPXRVEF29sOcENMMmiupSFAB5VybyslFLwnbqEFjLvo+RY8UCZMSlUxTRpwBzh7eLUCQ/nMAoQsO&#10;PiwR3AKOOoADgu8QfJB2Jc7Bea1PVLPA+v0RO3BSHaBGuY2ZhxO9RSIHTM+VtW0ArZl2kxc5Gb8A&#10;VeCruu7cIX1uNmQbVzYWb8sIMh1m99gyYt4i7wMQQod+sQInxjwlnI6DNHxfzBhOIw77A3a7PcZx&#10;gEX9QpDBGU5HHPY7HA4H5JwQgtUAA94LMyxnYS4epxHzPAEu4nD0mOMoQNJJhNUHV1pa9L3UGpIj&#10;bDZLfPazvw/f+q3fjJubLRgJfe+xuVji6mqtzMMiGzNL6uk4zghhwuFwxPF4AkDYXFxic3mJRb9U&#10;20aasjNU3ug6m6cIsLGHVpb00ixex09SThlxErKZaucIICUY6Y0SyBi5EhonM5HUESp4BtcocnFk&#10;NP8BYvtKCrWSxzgnab6krYq6AOqkVrfvgmSjOI+OpBF91DGyHqRMrqZ1Q7gg2vubp1nS5N2E//4H&#10;f+I1IPwqjteg8Hdx/Hv/+n9M/93f+q+L3mpTHquyzRKNyebdUP1bbDBTXpWo4lzu8W/5OzXXbP5X&#10;lPyrkK8ig4/cIa3kvgUi6otVkTM33j+oEW9Gun1D8bLLjRWDg29dl+rXk/4xTSPGccDpJGkGUwJO&#10;xxNOwwAih8NBQHU3jTp+mrzpqDDtnd2DCStNv8hoUyQqKPROSQRUIUukULxYMcYiBGdVZqzPLl5K&#10;dza4vykohOTNV697BdbFUL3lxT8DhxBK71esrFszZXn5FcygCM0Eh+wyfKJSN2Hexds1Arf9+8xS&#10;zyA/tU8XE5WUy1IzWuxOa2GifZ2y9RbKaIve1aJpwOCr4wkA1Lu67nRUyYaHavTRzikMkMjImfAK&#10;eyi4RhHt/Fz3dAEKBnRKi40KZO09ANWQ0QcxsGFjlZJ4nfeHAy42G1wtFiAiXF5u8J3f+Z346f/z&#10;/1GWtlFSgZQt1Dznp9NJiGZch3EY4ZzDxz/+cSyORyyXC+yPI9599ytYba7xB//gv4g333xTWN3S&#10;iDl6dDouMco+SCmh7zqsVkssF0vstjcitzwhwBeWupIK6T16rfFrIwVgGcf1xVpY+dgMH2HCS5oe&#10;OU5DkWHjOGKeIgi1xijFhO12h4v1CpvLS4Q33sA0S7RQWkOscRpO4kVfLTGcZjjvMQ4T3n33K3j0&#10;8CF+9ud+ASkmrNYrpDQUYhzZ566sqQKM1LEFUEnjlL1jjiXZy5kksipe+WbfUW15k1KsNc+6pg00&#10;O0dwWSJTvhejN3Ydpq7D3E2IMWIcRyEYyhHTNGHOCTFF+En6TD57cdL+i0K6k+Oo30uaJqvRSpJa&#10;SkcB9+/dR+YsdO65OlkKwy5Xx0+796tOaRwmr2av3zpuKxF69e0WY5aPU/P7bRlez7N1VSIGBbhZ&#10;tFT3s8kmtv6DhBkASPqXzdOszb9FDhUWWWN2LLfC2rYiAQycTidZv70rtXlZvhgpZXSt3KVGfhp4&#10;YmE+TfOIeZ4xnAZp6g2pjyPMGv0KAEuLCSFvEcO673uh5g+Vg8AcATYG9szioD6PvpF2ujcgy5wq&#10;L0JKoiebyTGiOwPeKaOQ6NgUWYQbXOWUnFOBY4kaFaeRpS+qHrDMqYYLwbKg2kPkqJC7DKcTXt7c&#10;YLfbIbiA7W6L4/GI4/Gg+6iWOqSUcDwesdvtJO1aI1PGBtsp4Y/VJM6W9q4TKERFMxx7e6CS1hmC&#10;pNQ673D37l3Ncpjwla98BbvtFl3XIeWEFy9e4CLJ90gaJWMYR5UpHofjETFqy4nlAldXlwihB2fJ&#10;yOj7HtM86dxBZaqm6Y8jQKKfoUBqnoSopZAGgZGHhGEckZwAvziLzHEauW11O1taqG0/qnV9hXhR&#10;1aC15jqP/NvePY94S0RcCGgWi4VGahOYPbyPTQTfI+epzIXTlOyUUL7HIqfmwJjmCeM44of/+v/+&#10;GhB+lcdrUPi7PP70v/Gf0A/++F9l6dnj4F0H73rMmJByFFDBBEIWoZgJ8A6OSRdwbXhr5BJgFI9y&#10;1Y9VcxpgAsxD0wjLsvEMeLVC1T6gis5ct45LX64qeAVIZGVjqylSjZGdGaSsYZkCsiNkr7BMa2uQ&#10;M3iO6LwHkqViZFDfIZKwSBE71N454j1PPIEBzDljUGWZcsYYpcn36TAhhIBjGOE8IcTQ9ExUX1Vj&#10;pFo6RTEsyFJ1DNk26SoKbMFcvP2mWKNGLi31yCLCYFO2nYJ/17S7kDETwSlGphFCVM96NYpugzHg&#10;nAa9PVj7IJbP2/vUNhS/tXaagxbSq2h16rHd7XAaZzAFNRodyGX4ACA4nE6jzpeHZyVICB2O44zD&#10;OOPmcMSYJvgQJD2KCCmqOcUGmmWNM4T4wmF5S+mfR9pAJuht/dVG4yCCn+u8lWdS4AXSwns1CtvP&#10;WTNgD1/WDLPWsjQKkECFIKVGFtVaZQao032m5oY2hbZdZPPv1LnAmsYXU8JhAtykvZY4Yn/c4bRg&#10;XE0Z6f4nsLr/jUj/789jmias8h6BPK4uF/A0493dS/jrDbi7BKeMj5ND1y2wcoDbrPFrH3wF77+/&#10;x65b42Ya8f6Xfhl/9N//U9idRNku9MeBEKeI1XIpxkRiJBZnQViu0M/Sf40gXnlkwjjMuNwQLpYX&#10;8J30cxvGsYDfvu/RLXokAk7TJMNkShsAsWRJpJywdCtMUQzzPvSYT1s8e/4MAGOz2WAcBfQeT1sM&#10;0xGbzQXeePMB2Gc8ffoUgXosmTD5EXOc4XvG1d0L3NzI+w8ePcTF1QV+7ctfwT/zbd+GaT+gXywR&#10;4yDrlCGyQUG7GbviTAGcD5LOZGQ8WkST1EXiEiMhgiBpmo7FAWiGtu8WAtY0MkogcFRdEAK6ThtI&#10;EwGZ4F2PLjig86B5RvYElxIoRmmbkDNSzGBOcI7heEDME+DVH89JDNdI0vrAWih1PZAT1pdXWn/t&#10;KuGGyo2zWKkCY5vTEiHALXlT9lz9f9m/yiztdD8qXINeQpx5fgmHDpSFC1vq55ROH7pXYgIjmZvl&#10;rN7PB/kuaUweRb4Sw3mZs0A9TsMkulXZRSXrxCNzAJKmEca91sYCjgJy7IG8RHYzup7AKSpLeACi&#10;w3B8hvV6DR5nRBxxmkUejnPGOGdIT/iAlCZIA9ZBI7WiR8Z4QM4Zp8lhigNW/hqL3qGjJRA9fOzR&#10;+4AOJ1DS6G0m5BiBlCU66DyQk94XkNRD632QHo2g0oOXadQMpUlZSgeJ2HAn6wCkrQcSGCwELy5h&#10;5qz8pcoiSZa2p9lNPEHzR5E4NZF0BdfRnLTQ9QYFC8JSGbPo4ZQFxHgkjHlEpCOmOIMAYRB3GTnN&#10;SqBCql4Ccurx9OkBnGeE4MGUMUwDttvnOJ32SPOAVd9h7jzSkEAY0YNB41McX7yN/fIAAFguTrja&#10;RGxvMnI6AsxY9kssugsEtwSngHmEsMPSAuM0IFCPMZ8QvMdhvEGkBZZr6efaL64wjiMiLvCVJ3t8&#10;8OxL+OVf+RUMURhmIyLeefcdLLY7LJYLPH7zG7FarZB2DjkRVvQGLq8fol8OuL7HcF7YhLveKWGQ&#10;6MSOxT7pvQBYv7jCl371XTx/uRfCoHSS/RIjUoxIswLpJHWjcWakRMhEmKaIcR6xiD0I4qyck8iX&#10;lGeQ8A9JJNF5zDEhpRNC6JCGA/YvIoL3ClDFIRBZeghOSBh4RvYMBALnBKaESCOEcJbhvPac5ozV&#10;hRCkOT+DaALnCZebHjfjjJeHG1w9krYjKxzhEEHZAZzhqUPnAmJ3QnDiYPzhv/53XwPC38XxGhT+&#10;Ho4/82/9OfprP/pflZgBmSHLDpAsaHunRj7QvNz8bR60zFm6WDRRI73EGUA0F8ztS4lSRQGMZwq5&#10;+HpvM3U0JKkAACAASURBVI++elQvbBvFqcAla05iG9EiOv+Wc1uhvZYWV0O9bN6JIUNCde2cFCJ3&#10;2jTbpYRoxAkpgyih1tc10S1QkypfPVLy9WbcVzOGYca7QhIDhYD0FkGr6HIBkYBFNHLDYolmvDSF&#10;hutrxdvO5mDMZ+ugADmLWDhCNVTLY9S7b1qY2GXMtLsdB2uJUMwTn1PSFNvzthsVQL26Pto1LGlG&#10;QrgQY8Q0ZVCckZOx8PkzD6Ejbc3CEvFCzHX8UcGUPYUP1trh/HVLx54TV6ZeqnNcxhB4hXYbgBpA&#10;Sgai60PmWJngstxNTlwAPdTokjUm10t5LGvHPN92nzZHltYCQECh95jmiN1+j2kWVrnDUaLGXSas&#10;lktNqXK4vr7Gzc0NLAq92VwgpYT9fo/nL17g7sMN7t+/j6WyVL58/yUePnqET8YR7733Hl7eHEEg&#10;vPXWW/jc5z6Hl3HAbrfF4mIhj+PE4AM0RXQSZ8tmsxHGypyFztzq8VgYMff7PcgRlutLMe77HiE4&#10;SRF0kgKa2BhdGTklzDEiTjPmeVLSh4ze98WZI/Ul0iJjv9/hxYsXIHPeION4OGC4e43rq2vcub4G&#10;ANw8vUFOqfQKdCQ1gyEELBdL3Nzc4P79e/jggw9wc7PFxWoh/cE01ct6i7VgULB9Rs5A19eaS7bU&#10;ZZb1k4hAKh9sDcrh4Fx1vpUdaJseUsqTiJBU3pkDy0txWumn2THDaz1UyJUJ0uSag9W/WZaJ6I3I&#10;gMsZ5MUBEXqHOEfcv39fgV7t2fj1Ps5HAuYjKjrqN9NAFuUq6eQl8mWfOE/xbU9kdYhab7OyR+3L&#10;9RpWA3tWy41GXtSvKtfOet2UEiIkYpFYwNI8q9wHSnROThM5k5PUip1Oe8SUcBw8TqcTFldXuLzc&#10;YL06lghuRkLW9MnGEybXs/WnUblSGkAEY9YGyTou7XkUJFpfN8BrE/iC9cqzWzsUDyA7pzWQUPlX&#10;54CBUs9Z5G1x8HF1OuRavtaCwsyN41LtnpKuKAi9mTvcWgfCljwOA7xnLJYL9F3fsJozlssl1hdr&#10;zOMKwzCAOSKEoAyrcjhHCN6rrRG0VlpS6G19eKfvhw5Bo7WzkyheTkmYRLses7bTubzclLGIMeKd&#10;t9/Ghx9+iGEQfbG92SLGiPn5Fnfv3sFbjz6Du3fvYNkHLBcLPLj/GALqJTuJMUktYbC9r5MRFgAI&#10;gSTi9mLRYb1a6xo7wdMkNdTKQJqjRvey6OWUdJ2S1F/GGDHPUR2rVNJQb++fEh3M4mQ5naR2U+px&#10;HahbInSh9mvUz8copUBOiclsHeWcpSVRJF0fXmWq1Ip2iTFP4txJKWOeZR6L85bEuUde27HoPvmJ&#10;v/eaVOZ3e7wGhb/H48/+if+UfuCH/lIJ7TmSPH1pTyCL1pFlV7dRHDm4MYgNEEINLHD9zG2QRZAI&#10;hLzfvmU1ZFWAnkNHiywZY5U1rmnON6DDtfEvUAEDEYGy1b2I5xZkfYxU85qiQKNwGuUunKEaxSGH&#10;TFpjhgBGQNevsVhssFyLMZwwwocA5yc473B5eYnLq0ss+oVQLRewKmNlXnhLn7SeO4UOmZPWQHDz&#10;bFX5modbBGHTr6eAN0u3sbGxHk9NI/ByrtSd2ncQWc+hZlYUUJt9KR7xRik2nvZ6j5b6czsa3Fy7&#10;/R6qgDgHAYVrv8A8TwidBzlN54FGrmFd+mptnIE0ShGeGb0jrELAog9CvlOaoGl6ja58Ksw4EmGN&#10;wZ6qRcb13+A1gqeroq0XMHBt9Na20s4cFDZit5wazegVo0QUlxh8BgotypNTUnCH0owXIKSsff5K&#10;zWEDSMlaC2TAGAFJDAxQRAgZ45TkTlhSbq1/HWlPrIeP38R7Hz5BP43YdB2W/QK77Q67Zy/wiUdv&#10;4cWHTzGfBnDwuLy6xMNHD8HM+IbHH8fd1QXe+/9+HkNMuPuxh+iWPabdHhMyHDscjkf0i2WhAHfO&#10;SeoaEZaLpdDls/S4ytrSIOt+HscBfJNxOI5Is3j0F8sFQA7ZJySfikPL6d4OzoGd+qBVPDx78Vz2&#10;qSOhICfCcrUA0SWmaSzpteM4YLvdKtnMjMvLDe5cXQMz43DYYxglouu91AudTh1CF/Ds2VN85jOf&#10;wXvvvYvnz5/h6lNvYRondJ3MYQiLs1olm9fWeVTqo80BBi7zmq21jaXMtdvMEbwL6tgxh4U8vLQZ&#10;SRgG8bSb8WmyNYRQRTRnJO9LKlfbEqHzvYylymEilftgZbOU8y1L4mMf/3hZ/We74SOcg/zKK+3m&#10;/OqOIpY+6nJ0/mfZw8ZG3NQKtg4yEUNK0pItRVf1lvpwxKmj98Ak+g4s/2YnvQVh6YtJ5bREyTKn&#10;WzJDa0NLbXlW4guR4zVbKICYEOcEokn72kV1Tk04DScc9jtpaB4dpmnCo/uEi6s1fCfRmYwIT14I&#10;4zIjR0kfZs8Y5xmT1TGmWWqlYfWrYnfAuAtYCJ6C72TULMU1AeAMOJVrQCO31CGWE4gY0mPXgx3D&#10;ufpp6FhYyYTJZNk/6gzS/pjQPSPdmkz/m26xkonqgDOnSEkfbZE8DHhm5DlhOk3oAuCWQrwWxxk+&#10;ZfCcsewWuFxfYj4esPd7pCjsqp494hAxxyR9UruAbtmhW0haN7sJkU+gBMR8ggsZ/dIh9B4+iKyS&#10;9h0XAIDVWnpSjnHGgwdv4hOf+AyePXuG+/fewvXVNf7hP/hZPH/+QlJOKeBwGJEz4TjNWC2XWC2X&#10;uH/vPvZB0oavrq4AFkdhnGfEJNkU5IwjQdv4kMiNoNlRaZzQ90vEKMDJm/PVwFlSwKwYX/RX1e+M&#10;rJkhrpAimnw8m3c2Rmkh/coEzK5GMF03oes6zDMjzSNynJDmAfNwwIgEB3Ui5xmJMhJnpHnAfkyA&#10;A2JaAZnRO491v8RmyjhyxDp7hCGCt0csNhtA5T2xV4dIUAesw0/+xGtA+Hs5XoPCr8HxPd/9F+j7&#10;fuB7uEYlKhOWc1w82c41aTj2n3mj9VwThEaFDvPimadTj9vpgFyuq8DABDCqi7V0MmyjgApe63XO&#10;a0sMcNy2HcxTWz2/pEXrrpjb5bps/crODXQT+K2H1ozqEITZa9H3GtkBuq5H188aQezQd9IrLXND&#10;i80oHnghfRB2sJyEJt/6SOU8fzQoJIVDXO/S/l/ABBGYZxWcMmcilKBAuxoy1tfShHklMjgvyrkN&#10;Cs8jZPYZKp+r9yon5NyOrSnbs7PtHQHJXozJdegxTRMWfa/Niw3cVwBWAFmxVuUf7z0WyyUuNhus&#10;1z069cISWfooYCwTVJ5HiZjOwGrzb7UvKpgG1ZpL1HVtHkWxK6ohAeicwBzMlSzG1kVwvoyfRKAt&#10;Iiy3chsUGkOfpfDUKEQu/7bpq4CkSxsohDZiPg0DnPOYo7BvrtdBauaWhOVyWZqhf/KTn8RP//RP&#10;w0eJMMzTjBACnu12GIYRswMePHiAR/fvIaaI3YunOOwPWNy7j8PhiM3lJVJK+MP/0h8GM2MYB8zT&#10;BLfqcXl5CR4lTZtZetoBJGx8cS61d957oM+FFMn6sEoESupCp3mStRE8mMVEdc5JrU7XYblYoOvE&#10;ex6j0MOnlPDggfTOOg0nnI5HpBSxWq7w4P59LJdLpDSr1/uIw+GA4/GAYRgAABcXF7i83OhS1J5+&#10;HbDECqvljF0I2O8PcM5juVzicDhgmubi4IpRSZG47sucDfCjyBDb9TKdDbEXK4FLplIjySwU/s4J&#10;M6Cwudb9b+l8ttkFmEpNkQ9BGmRrC4tAAc75YiiXqHzTSJpYCThs6zhrUlPXv9HXX1xc4I033tB0&#10;PYk+5vQqUmOgiXj/Xg9uhWYVRM3lPyoTwoDheWr5+e+AZCqAucgVA+jGMFsdZe11VRZo3Ry4EsYk&#10;q5FOtcaZuZ1/M4j13MDw3on+yWLckkZtxnFELPWrRph2wv5wwOGwQ4oJp1z7e8aYsNvvcTydsFQn&#10;DbQ1wzSPUvvGHU7DUPq5JXKSjARtReEAypqRYYRPPlTSI5Ckhup6spwaB1k7xpJrkdPMDJcB9nyr&#10;fNScnXXcvZfok+gIqVXPOamxbo5Bm2d12kLLLqzcol2PRAWY1zk8M1LgnJc9piyjwyCZEFPXSQYC&#10;SECf9lGVOZBa2/1+j/6Fw2azQc4OfderzEmYxgk3NzcAHTQrwmG1WqHrRI4779H3HZgFxC1XPWKM&#10;WHqHi/UafS/EX5/61Kdwc3MjqcLHExiz9g4FxoEAZcP2XiKU3t0qcyg16Sj2kznRqyM4I+lanecZ&#10;0ziKAyHnui90PMmRpFo2jmEQgTyVfpfVk1p15nnkXJ2dum8cVb0skTwGJ2CeZ4yZMM0T5jhj1Ohl&#10;yhkesgbneS6O3RSFCXaaOiT0AEGZpTNC1gguSzT2cDhis7mEc77s9VZm/O2/9X+/BoS/x+M1KPwa&#10;Hd/3PT9A3/t9380WVXGt98RVZk7bdJlyDeKY0in7kgVgMSlTHHCm4YhKhEpOV8O7pXlr+mvZF8nX&#10;k1yXAWjPvdvRS5AZ1efAA9CcfhDgMkQraUSLlLmRpE6xjQC1tYgmZDIlZCREFoUK8pKX7gP6xQbO&#10;r+DcCs4vxOAOM+CdCLFgdRMoxAAW8UARmjoyzmitAWjqIFkNhQFwAJU/q7VebNyoaUwtr6WYoIUU&#10;oiwKCjYCGnVZN/0WLXJZ0mbse8hANBcDpIJwruDMXieGs1Zr+hkDpxaRMMp4boF7uTYhU1K2NcAH&#10;qBdUf/dyttMhIas91d5fzBmBJEq4DB6rzmMZpA9btjVADTvd2SIXJU0+N46D+nysfT2FNZErKHXy&#10;MNZk2sFLGzIdcjPYbJ9Ylk1pU5FlADxD63rPzAw4d2a6wAWPlKXmQQxsIwqxNJVZvOKsz8yVY5Cg&#10;wChTWY+w2lb2GJcOXZC/+85j0Qe4XhR0BCMi4eEnHqPbrED7Dqc443g44s6dO8gvDji+3OKDmwPu&#10;rC7wk1/6R7j/4AG+9dOfxNXda2xfHPD7PvYJfPnpDu+8/wG+7Ts+j+SAcLFE74GcZwyHPZbdQuor&#10;geJcGU4nxGkSQo4yLlKDBidjE7JEbzbrtfSnigmRJjgOSrIRTYAIo6H3CIsF1qt1IXkBM6g0ZRaD&#10;ZhwGJVcQo2sYTohzRFRymf1+h5cvX+J4POB4OOBitcZqtQBcxn7PGAdhEVytl9hsLgBiPH/xDFdX&#10;lzgcjtjvdri4uKhEGg1bHZjBSOBcMyEqwQKX/S/yQvZRTprOmaCrxte1BFco3h2T9o89Bzo5Zump&#10;lVkadqdQgDiBkFPUFjEGCM35YFKhSWs3p6E5tCDrPXQdiBzu33+A5XIFa6fgQwcg33Ir6nkmc6C6&#10;6swbaK/htz34lV/aP1h1gtQJNneN1sCrp9XXy/PXrEZtaSg7z+rKmW/dKzsF2RrdmAdJiZ5HpDyj&#10;sJUiCrdyNkZlBrS6jiFlEzL18l0OJGltk9S/Z5YavcViAe8EFKU5CjPmacQ8iDNxShNiSnj67AkO&#10;xxs8+fDLmOIBq36NrHXXiRNSZsQkWQwxMWLO8Fl0r+lU54UUhlg5RQmFMM2kb3ABjhxiTlKjR9K3&#10;z0CvdQIW20WbwpMr+lyWgQFrGxMPR17GhkwdaqsX7YNbnZtmsDiV9XxmD9k8t3P/qtOgOt0650BZ&#10;ek0iJcRxxHG/RwzinPXs4OHKGOUk7S/mKWG/P2L+cMYUM0K/kLq2jjHnGTeHD/HuE4dpjuJ8y0f4&#10;XlhqY4qlRjhOAvJygoyBD3j69AXm6HHv3j2ELuDps6dYrRaQXq5ZIsi8BNjj+uoSAOP58w/x5Mkl&#10;4thjsVxiv7spzjer9az7hdWp7TBZ1hOJc+jF8xfY7w/I0Uh+bE81EXLltzBAaVurAkDdVLm1T8zu&#10;0LVga4YTjKldZIURzjE4E1J2yHECxxF5HjBNR4AjAolzK8JSnQmZGIkzIme4zmPR9wgemMcJPRzY&#10;d7hMGYc0ox8z7nYrnHqJnMZoeh/40f/x770GhF+D4zUo/Boef+X7foj+3H/2J7mmCTY017dcpjU9&#10;oh7mvSkRDFOUH6EkObvmJLOA9QX77Ec4fetHpJGGY/Mvt9dHYRYjV8GQKeVs7TgaEMI5F7VenpRZ&#10;W2RYGmoLFGtuOiA1HsvlEl1H2FxusF6vsVguENTz55v6Me9cMdDNs1b787ji+fTOy3mN98287cYI&#10;a2jJkXlL6/2VSK6rrIQGJHMWz7zZTIVQhCGGWnbITr2tVB0FRmbDuQWZVEAjyCIXTR/IBpAWYGdL&#10;Rc93jmFZbPZY4hSoEed6JpdnJdf06HIejmpKr7AXUjGKjXCiDJuzdJogwEHQXHnfFhNzA7csYsIV&#10;jldjELV+y5RGAZNW7yWGsLFUFiO7pB7px3UwyNahOV2dRnTIl7ETw0GNEHWgZG0qXAgb2BiDpQ+o&#10;GXwA1Jyyx9D1Yd9pb9ke1nmuvTRrNN5IhQCJhj148AAv330PIXj1hO+QcxYj/+oebrY3ePOtt/Dp&#10;T38aeTwizhGf//znsVwu8ehbvh2Hwx6PH7+F/X6P/eEA7xy6vscwSqPzDCogablcCjtojGW/iuNF&#10;o+ne2Pk6OO+qt1eWMzr1yOeYlc1O2EBPpxPGcUK6Sri8vMR6tZKaEGdecjlvniYMgzSSnue5pFJy&#10;FnbAq+trXFxssNttcXNzg3EYSg0kAaVmq+97XF1dYrPZ4MmTJ3j8+DGmacLhsJfPkoxz34WzekCF&#10;e4WdcRwGpWPnptVOzeggh7PXbc8Y+2ivbLKssjE1hq7VcNr1SqsbZgQv6aNW/2WpeC0gMrng1GvD&#10;rOY9qWWu+9xSUx/cv1+Mebmfj1AMZbu2RvjX6uAywuUvXeucM/iMqRJ1nzS3USOFUGzK1XFZ1F8V&#10;ju14mS5tszdmpeO3+iarKyy9KM/0m23trERVktoskaoB4zTieJTectC0vr7vNZoZC2uitVnKOWOa&#10;Iw77A96e34ZzDs+evSiOzGmaEDiW+/LqLPXeNfKMS/0xFRnFZf4EcDsl8qnr01pACGELK9BlIOfz&#10;9a16ysbeBtMyJErWColkz8nGpiHOM/lb7hmi33Q1WLTdZKw5eHNKapmeO1Jsoi2IL7aA1QlKGwLW&#10;voOrrpfnTJLGWmwAzhiHEXmR0B8O8NNcmJyHYcD87CnGccQUk2aJyCqMmsZr1/OQ9N+UE5bLBRwB&#10;T58+A6jDt3/757FaLuHI4d69e1itVqXFxHq9xmZzic3dS4zjiHfefgcxJqwXD3B9fQ3Ooez9FBMy&#10;zzofKPqESFryEBFW/RI5M549e4rT6QinmSxIdbeJs7VMIUz/f5QcYNuE7V5tbQfbYq6uRWt5kXUv&#10;E2obEZvTlDKi0yACiz7JujaZheQtp4Sw8ri4uIAPjN1uV/aRi3Phn1j0C8RenCtOMyh+/Is/+RoQ&#10;fo2O16Dwa3z81f/yR+h7/uK/w9bXTzyXqt64etoycMZueNsBW5Q4V0Fco3eA8OABJT3PDFw0ALQ0&#10;wGtAY/mSqjxMaZRX2Tq3iae7PdEARjajRVnhUk7N9UyRoDwzuL5GRNrlLkprCEfougUWyzX6PmC5&#10;3GB9cY3FYqM9zyI0VCXpCt6p8gYsWmNYWDzP4q2XekdoKpYZJQrCgCrgCuCpabWARVFd8Y7Z8+XM&#10;4k1jV5sns9WdVBrnQlQCMzoYrL3hWO9TvqO5L/Wiem9A0RR0BYIAgJALJbWtFyo08yrImZEbKnF5&#10;RlFq1MmJIRFCRwjBIXQENwHkGN4JCyM7jaI5wOpFrS+nsP0RfOfgek0b1qHyOuZgq3mx+1Tw4FKZ&#10;DVtXrGAQaqxQ83yZs/Y5dNr6Qg+L6OQE5IY0pwmllxVMMvawNNEC9Ot4KWrTaCfDSnsdAZ4YyiOJ&#10;Ulup60a81iTXLhOi96P7xBwoRBKhld+lXkc/iCwlTxiJ8U3f9jn8X//o55GdQ5+BZzdbnI4J4zDj&#10;3t37CF2Hxx+/j+M04IIY7ICLrkccJ2yfvcAn3/oYEDwWF2tgeIkpJbiYsVr0yFnS38DSMHu1Wuqw&#10;qcGsVO2+SakEcyEUgBmSScak05S1rCDqdDoBAMbjCafDAcftDrvNBhebCyz6BdbXl5jnGS9fvsAH&#10;H3yA3XYLZlamQkZSgDqMA6ZplNrEEMBKTMAkTIyr9RI+BKzXK3XWEFarFR7cf4Bf/uVfQ/AeIYTS&#10;yFo83tJGgLK0l7B5dM4VIqK2vqlsxOZonVQ2QDknUJZ5HIeTOIrI0qAVnLA2pi/LVIzolMQRFJ0Y&#10;gX2/0DpTwKKQtn6Ygaj9upzWYptjglj7n7pQKPavr++I4Z4ZIfTSjqLdHa2nBwVj1d1ZMlDaHfvb&#10;HOV6VJyFzRvVwcPVEdKebFkqtkfPLlIsXIZE+FBAkYFB0ZVivMrY2eclWiLERtqnUPsN5xwRecYc&#10;R/ReicTsPxZmxZgyaM4Yp5MwjEJSEochYhiOIBfQdYTFwiOnCTFNklWSZ+lRyhms+zBPE7bDUwDA&#10;NA4AA3F2iPNcxjyT6BnPDo49PKTfWyatMePChwuwkutAUk+da7KMSNLtPXl414FdahzWzbjB6qdl&#10;HjJnSe0sjmpdBRxU90LH29YnAcYCLh9s1gI3i4vPWlCYM87AhWNxdrA658petAv4BN8BIRBcB7CL&#10;iDwiZ6n99mrDTHkCuwx0hASJUA1pAs8Ou8OIxEfs93vsjjvpazc5TPEEJumLTNQhBI8UpX2JLdVl&#10;3yHHjMyd9mAlTOOE4XRCijM+/PB9MM9gnrFcesQ5SCbD6gL37z1A8hMOccKTJ+/idNrjanODO3fu&#10;4OrqBl3oME6jpCHPU2n/E0KAZYBlkr6CF8sNUkr44P33sN/dgLOQ8gUjHULdQs5phhhDms0r46w5&#10;YcTRSmX/WbRd5ta0qDmiFNBlVqdOBvTHXMfMSSKKnIAcNQJpdqOXaLSXeY6cMcQZpxixIoCCh1su&#10;sOocIhh5PCKTROVPwwAsZMlkMH78b/7914Dwa3i8BoVfh+MHvv9/ou/9i3+coZ63M2+ZCsFMzd96&#10;XgsMi2cz52Ko2OtgQNJZ1NvXNBX+rXcH1Q/R72Af8av3Zn/nxvhtvXktGYJFCmGC5+w+6oWdE2KY&#10;EMSQcd4VLzdwCzw392REIyL01EPWermYNbrDWqtDQDCPqXmIKyhsPbBANRTbPmwGrqxWwT7XelnB&#10;Av4aS+jsOkQozI/t91uaJEGITFpQSM3U6Vec22p6LUkPhkYpzMNogNCijtTagPI8wSs7Wy6Rbfus&#10;RQiLs+EWwHdUI6nmoHAq7GFERg145QKYVHnUi4rSs5tTIyU33kj7TksZMSPbWrsYsHZcGVjp1sZg&#10;Fg+ybAFJr+Gsa0c972ZM1Tmt984AWIlZyLZTMUirU0EmXv5Oeq55gU1he+elr6ZHSVGUJtIJ3/Ed&#10;34F/8Hf+V2y3W1wtL+CIsN/f4Kd+6qfw+//Av4DHb0kUcL1eo/MdxnHE2++8g8985jNYr0d84Qtf&#10;KD3vSn/D4x6r1QpzjFguFiAA8xw1siUe3nEYkeKMvu+x6DqJroERAbhZoiR9cEjMoDhjnjyg9Zbm&#10;wJK63Yyk33/Y7fHixXNhlOt7rK42CD5gu73Br//6r+PDD56UOq9pmtF5r9EVSdmaxhHTOCKEgNVq&#10;hcVS2Euv7lzh0aNHUoOSM3IakXPGnTt31MmgqbxRe8wp2VfLwGlRyRq9xbm8uSVTbCFnAJwkogDS&#10;jIJojdB9SSHNXOWJsUC65nvsXnKucsaYWaVX3XmESOSqr06lutoESIIQ+h5Ewg67XC5hKfVd32HS&#10;KKWcgFcP/k1e/yqPCgnPX7PnbkHc2WdMLqM6OAsm5Ob8nMEymQC4ZIHcHpfCDmsXRtVf7XymnJFZ&#10;WBi57+ttcZ0nAVvS607SMwX4C8HHDEZC10nWi0SERzBndL46V3K2+jEPzrUePM4RY1JApcA9QWrm&#10;XKcyT2WtsWxWcMz2G8A402HtOJNzCMEjE5eemXJermNWnGUyplDSmFL+oGvasbGjQte/gz5maYQO&#10;6+dbdA3QLq7W2U23Xqs/NWprc+K9yE2vZQhJWS0JDuwFFGfOiAr+iajYUSmlEh0c5xH7/QFTmlSv&#10;OwVQHjmPYJ5Fh+ZascvMOJ6ELdaFIPspSi3pe++9h5/5mZ9BSsJ0/OL5U8l0UvnCLH0MJ3Ue77db&#10;vHz5AoSn6Lsel5t7uLzcYBxHHI9HjNOAvu9xeXklBGBwyDlh4oQ4z7i+vIZzDs8/fIqb7Y2kPacM&#10;9iqHCbJH7CBUAI5z51cZ4yLvPipSq06dlDTLqDrUk8oYcfY0BG5NjW4Ga+YEVMbVcZnGCadwwjCc&#10;4GmJEAIulj2mcSzjPk0Tttst1peyv774xZ96DQi/xsdrUPh1Ov7K9/8Y/fm/9McY0JJuy+XW95lD&#10;2TAAisA1j0yMWnORWXWZxUZUwDoRumzK05nAFsFrdXS2wUUwAlb47XwVDBbmb7VubcQuURs0Ahlg&#10;acummx+MQmdsHkUDQSlLtC5lqdPwPkj6jQEeTVtkANM0ISaCDwHH40mpkiX6Oc0R5DykNsvD+QCQ&#10;9lliKopMb68oIXksNS8alj+HrjyL/V90m/TNOQMDWhtmIIc06mPkQaJAtYdWtu+VdhWcnaafSl86&#10;mwvxUMv15Z7EU6eDDx+ovG75/AWEg9UZyyi1GiR+3BYXE1CUfll/SrbB2jeRkcAcYf28hAVdahmc&#10;J8w5wQeHftHDmElBwMwJkRiu95gpofNKLtJbmwMz7HxRGjIXYkj43Ol6USWjRp45AKKyo5WaKQVy&#10;gBq+1j/OPqP1EGRGESpjabtvTPFHY59lq0N0NZLYDGKJSAryK4Zuzpa2rPOnxpHtv6IcszoHSGpw&#10;xCvvtO8dEILTeyftt0WAI6TgcXnnGp/6ls/i537+5zAhYJwm9FfXeHY4Yn84IKaEB4/ewm67w8v9&#10;Affu38OHz59j/CcR0+YuHj1+CxQ8KPjiVJJmyRnBe4zjhL4LYM64uLgAkTTF7hc9Jpbi/zhPWC6W&#10;zFAy5wAAIABJREFU6FcLqflVZrp5mhC6AIbDHGdQ9Oi6FfpOVIqQzUga6TiOGE4nDKcTdrudpADt&#10;Vri6usTV1RW+9Vu+BU/u38Pbb7+Nm5cvxWhV0G5AbbVaYdH3BeTebF8ixhnPXjzFs2dP8cYbD/Hm&#10;o0fo76zx7NlTLFcrfOITj/Hk/Se4vr4GPDBNM5wTohUHIGgNnyNC6IQJNKeEcZrM+itCpLJJy5qq&#10;vVFlfzrnKkupnit98bjIHCi4C0r4UmS1GvkGFoikhYEPWqfIEuF03ksKYozqYVeiFWep1EDnA7q+&#10;A1xAnCMWiyUWq5XgJg3jM9f+ny0gK/KbKri0td/+Ln99BHJknDkBRd99hM2m39kSgcVZqfMzi46I&#10;UfcQtAUoNT8ivwoAYiHekb591m80a32mnG8gyZnDhwKGQcieYlSwkBMcC3V+ztLPTVg9zeElkYqU&#10;RlCfNXot7JOJI8hJ/dc8nzBOvcizpIRDSmQFEgcXZgdMGctemna/PE14eThhQpQIc/YmwIVhlAl5&#10;TuAY4RSwiuNP7glOCGZSypgwIbhOWsuYw1gjb945+BBU3ut8c03fs/IFmZ8KDrnoVK5rBaZfUaJ+&#10;ZSWROV8rgJV2RSj7qESpylrwJf1arl3fL3sNCopdRL/pkNKAmSZMLM6BZb8QJ08f8OL5C5zyiNmL&#10;rgiLDrMHEiXwKWOeT5iT7NEo2wjrxUpqtwH4EDAOs0TcF9LP9XQcMQwDPEmW0zSS2jkSLQtdwNu/&#10;8RvwnUPfSe0uKEL6i3aYxhn77QFD3gmwgmRWcJbG9dd3VnjjwT3EOOOdL7+D02mA9x6bzQJ371zB&#10;uSCAcTwis8c8iVy9efkcOU3IaYb3QddudRKAK9Efg5GiBRMcAA/OylPREF0QeSW5Egsq6d4EA4ml&#10;rQlDamyFdVb6HnLWWvss6b2sdbgdHHKS9e2yMPfOEYhIcNLHHhMReLEAd0s8uH8HT6cBTw43wLpH&#10;nAfMacLL6Yhxe8IXf+xnXgPCr8PxGhR+HY+//Bf+Bv35/+KPFdRhaRIWrq9HBW7llY/wUsuhqW16&#10;AYKl2L26P+x1RuN5pbrp7V0mSPqjpZkybn0vN/+3X2578+oznXlgi1BqL2D0/kJiYd7MGCOQGMMw&#10;CFNhSiJsS+rI+TOY2WJ1TRYda8eSqzaDRXAsUiWvffQzVgXYgAr7l6uxaspK2Ast0ogCvgySvjI3&#10;VtNnoMKRkuKYAqx1GyV9lLnNnDq7q2Zabn0RSmpra9yVaBXXSFxWT6p5i8lusPjc6+AY61jxHjfX&#10;BVDm1ZEv3uU6sA3Dra2dnJCMqbFE/lg9zdBldG6QtN+nD1r3hRmvzXo/A4lEhQOBm9/bg8+8C8BZ&#10;aFbXuzleyoose5Hreixj2U5UeSiUaEnjqWVmBO/xuW/9HH7hH/8CkMQ7a7V/VivrSNglQ+8xTzPe&#10;ffddbLdbbMMzPHr0CBZ1cs4h6r/zNGtkUG7K+oKuVmvkIOmLJxIQleMM60fJ+n3OSV1HF6T9g9co&#10;vxg32peKtWVNkgiE7ZeYImKKOE0DpmmCI4eHDx/im7/5m/HWW2/hww8+xHa7xW57c9bvLaeEYRgw&#10;jiNSSujHDsfjEcfhgCdPnuD58xd4/uwZHj/+JO7du4flYsLNy5d4//338PDhQxz3ks46DOJ5X69W&#10;ck82teq5N+O4rjWY8Cx/U1lfJiG4/HfmkeEKIssJer2+78s6qqmUfGvNlhPOfjPZkSFORSdf1GRO&#10;yLpzXmpIu9CVKxjwfEVO3FqaCm9lP3Gz9BnFOYJ2jFrh316s0Snte5Zab2nhdWjo/H2VBYUiv9EF&#10;zcWKnLfPlOcE0EZjbW85332kzirf2eo15iLn7Egpa2r+DHIOKWYlIhH94vb7cm+ApqFzbXWTkoyL&#10;dwaCTG65wubpnTh0AIA18gwWtlLJynelJtPGUcZNyI1yzkjqNCxJvKyOCE+lRotzlswKEiczyGrI&#10;bQqp6IUC+BS8lbVt+levfwYu0OwJfQXqdGBtVeRu7ZPSP7KdHx3PzBLl7EKAc5Vh1VLfiYTR8jSc&#10;MI6jttuJ5XrMhDRrTag6rWWORI51fQfnxJkZ/AxjpTadGUIAp7n4jVobSOY2gslkpaTEW2+9/X4v&#10;8tFJTXTOoWRKrVYCSB88eIDDcY+FAtyu67C5uMD19TVInRnrqwswZ8yDsKmOR7kes0bgNHXYnbGY&#10;133jnDAu1zIndVwVx0u1jwrLqDpCzzIqSsTdnNModkWJXp/ZsnWc2vetvjQqm+yYCOMw4OU0YBgG&#10;5JSVvE3Isr74Y//wNSD8Oh2vQeHX+fjL//nfoO/9/n+TUTycUNnszgSd8DppTSBDc781OkUGf1qA&#10;Yn3OTHVX6mi7ZgFDdqYJeUKJHNgHbtsIhpuqSGlBFAPkxYubTbioFzqTEW6eeRet5xTUgwX1Ull0&#10;k3NEQkbiGWECUhqR0oScQgHTYAJRgCNh1VOXtj6bq8Y3CLl59mz/02gaMjQC1YzXRxzmORejyISg&#10;zUlXz2dU8EISIrO5lXl2AHn5KdaiGN9sypRQFLGR+8j1FAje7tn1yk2fv1DtyqqQjbpIHklrAsDg&#10;LOQJKUVwTiD1sJeoARlIpALOMsSIyI7AjsDKWGe1c6zz4jSKS1wjzwAQOJzNT1YwnXJjADbzoByv&#10;KKaqFcqrsQVX56s4DoojQYwtcpawap9th4jKf9C1TxalAMMV8Gf70Gom5R5kNCVyXQFD2Xly7+wA&#10;lhTGZB0YdT5Jiox1zxBOKeMQIx5+wzdg9cYbOD7fIhKQsAQ7h6fbLd6YJgzDiOVyiXvXlxjHAV/Z&#10;vUR6+Qzf+M99AZcfexPRBcSYEbLDPGfpg9hKfR2jEMQomUlTwwB4P2Aaqkff0qYtzbvrA/q+h/cB&#10;Lnip/9XLBhfUKI3w7OEWC4TgEZXA4TQccfP8GY67LeZxwKc//Wl88uMfx5sPH+JwOGC7vcHNzRbb&#10;7bbUA07ThHEcMM8Rh/0W/aJH2Hvs9nvstjtsb7Y4HGZ8wzd8GhfrO3jzzcf4xV/8JWy3/z977xZr&#10;3ZKVh32jquaca619+W+n+zR9NZdAQHEUifCCeOElfgxyIkWJLMAhsmMuFhEkpsEKIjK0UUC52JDE&#10;CnawLKJEDkqUPCcvkYgtJxZtDBi6zzl9PXT3Oee/7b3XWnNW1cjDuFTNtfd/WrLk7tPSP3/tf6+9&#10;1lxz1qzLqPGNyzeusRlHxDggLxnjsBHZViWMn4hRiUBFCkaXrixBh/xtEcloBpO21K2PznzCLYzR&#10;haFNRgaqsbR24NFIqMQqX/S+FVB2RwtDICJUv7KCURIQGJR8q7CEJ07TBmkYkSGgJhcpVdEIaZrc&#10;WEkQM9qswGD/GZ+c2gPE9rF8bb3XwHY7MiXULtLyyKARBe4d1BzuBjKiPz3sc8C9FHItrcOr8lLC&#10;5WSEJESboDNdWsmNGdrDdq30T0dkVk2ZBSMzI3Db3SpXqe+5FzKzpPuSkCerh6YSaiYQJwVXESAl&#10;bwssJV5LAKWEOIxgisAYkMYJIQWR3ax7CZHvjehC5kstQNEcMu21oGVTACCRGiBBbe82cRYaOF+N&#10;tG0eaHNVTrAIlHrXUrl9mGLR3cftBg6u+tfNC2nnxCFhnEZUlpBoRGApGdnqdiLi5njAzBWFCBQS&#10;aojCjE5SMqkUYZgmAAgRhAHgCZxH1BAQGEgUMdcZy2HB8big5ALigBCFPTkg6SYmUV6lAMtSMUXJ&#10;ESYCYgwYB8nZno+MZb5BGCvOzyekMGnfBqQwYDttJGoDFSlKqCiBMY6jhPuT5FVzlHEsSSJdnm12&#10;GIdRPXMdSZ7pW4iyWiyCrBIosNRbRQKQQBjcg+uMuzaYujLAUkOx8ODGBxMCAroHsLLcFk7InJBr&#10;RK4BmRNCragE1CzjXmz/5oJSCVfLgvFmj8+98yb2hwOuUHCz3+Pp8YCcFwQm/O//50tA+C/yeAkK&#10;vwbHr/z8/0z/8S/8u512Lj/BwhLtfVt4+hd3Cq5bzvTwnBhq33ElmrmBHvL/2p+9qF9J/HacGqu9&#10;bqJ/Tk0Roq6ofa9D6XV7a5od5gWwxH90llx7vlZ3yjyRrT/6H1fo3bSpPeleHnaGNUCATKjtAe8C&#10;hYFIPUjcfnftW/0mcmvXaQy9YzJa96lzBOp1rX/d18XszK2mHNo9XgxjAVNSPc8Ut+eHK6naIMuz&#10;KEVCKqP3qF1PgY5b3uGEBid39usLeyqhIoNK+56N5aIMfqTPWLl6LclqbXMLPYGY3ONpoUnW9sZA&#10;29ZIgOZy1Ra+J/Uh2ZlJbx8G5anX7lXpWfe6W0ptrEQzEANAt8psbti1DWAZ457nwpTQeSkqxmkC&#10;IGGN3/Kt34JPX/0+xnHEsyshhXn27BnefPNNPHqwxXd8x3fgfDfirbe+gt1uh+///u/H5ce+DQ8f&#10;PsRXqD2LFd+2MElTYmutCCCkIeFwI+syJQF8YLHMMkuIWTIyI7YwyV55q2ZxgLGaSh4fYxgGzYmR&#10;MbvI53j69Cmurq7w5ptfxPF4xPvf/348evQIFxcSVvro0Y0Dw+vra+z3ew1LP4J5h+12i+1ui8t7&#10;9/D82XN86ctfxhe/+AVcX13hox/9Vrz66qv4yEc+gtdfew1/6mMfwjIvoqCNI/JyFHNNiF3+n+Qa&#10;y9QzCviT+eF1NzuZ2r2+JR/aipA11bHb2vy3+SIRGwCoU4ZREUjkg0VUNGDV58u1tpAZyiC1L0HN&#10;Q8jVKOu99f7lE6iH00Wyfqf7yzeeuyXTKey0Neyem9p5+FQGgFv0QilFQ8fbxlIENbjhxbvB6uFq&#10;zrGdbzUqG/umhKuap8rOXYcrmtxa712ilEPbKIvAZIx5QHLOzrILZhRuzJqVK0qx8PLmURHZpPmk&#10;vr03z1xKCTEl1xRcNoYmo09H7DT6yOaBRQ9UDv7cFkHT9o4XHIxmYOuAW18rN0bLJe+0G53rIiK6&#10;jdFAe6c49Iy7t8NI1RsbI2IYkYYEICPnBaVkLFlCMZdlAUFZeCMjpQEhyHVjJHl2aNSLsivnnHF9&#10;c+06Sy0V8yI1U5e8SDQoETbTRhfM4PsVqeeNfU9STgkKUueQCKREa2lQg03c6PyO7n0FpAaiGN+s&#10;lFHLM5boj6xEYNEB42azwTRNYGYMUdaFRz6zgkINi66L5v8NUk8zRTHqmd4k9x+c86I3ok8a8kxE&#10;iD6+umcHCQfnULHdbjHPC6bNBptpg800IRTVeaNFMygEjUmNLyQ1dZdFGJqnhHEYQLOULPp/P/ml&#10;l4DwX/DxEhR+jY7//Of/R/qZX/wRtqLlTC3UysJYCHfP9x50AaZES/gRtZN0U+h3hha21m8icn89&#10;5d3wRXecKjshEjJlDNiKAE1SjDXFESEk3eREIrXwAQWBYGGiqqFZ5MsCIIBCRowFRBnAAifUUVBA&#10;iCAWCmoLS2SNH5V6SU3ZMosXA4BSu4MBquSsdKf9bIfVz1KVoyl31g9mcYMqH8rCWlFQWGowmgUf&#10;pKG5q+El1zFbYA6UUcv+gG8yzRKr+Ywq5NftlwG1360fViN5oqTJtd07ZxiUzAqPVV+75scEVBuT&#10;RjZjlT48JMzyYjtljZlRcwNN1hYJ2Sq64WvdrCDzOmibBChWzQ/Vzcg25RMDCVcB2qI4SdPVl9mx&#10;xWpHs3W6XcNqVtpzUK+TdkRCBvSkLa78n4BBySsW5TBzxcJFwFMRpTdmgAuLA6cS9jkjzgueP3+G&#10;YxrwxpN3UCvj+iB9Fs7OcX5zhbe/8jaef+AKl9uHGDZbHHcjyuUOZx/6AN4uRzDtECkhLsCGBhzy&#10;AYyiPk1pnhmdxmFw6nzSMRgHkTO5ZCzzDFbyBtoYVX5AqAVUg+fo2cRLQ8I0jYgpYTOOGIYRxBDF&#10;bX+D3TTh+XaLd955B5994w184XOfw8NXHuHRI/m5vHcPr37gA7i8fw+PnzzBs2fPEJ8NCNfX2IwD&#10;lpyBGxKChot7mKYtPvvZL+JLX/oycpYaah/60IfxmTc+i8ePn2I5y7h3byehezLJEYgwpIQhicwq&#10;WcbV5mbQMDAzOJlHr/mxAQsfttkiK2zNuusTR/9OqeUXs4IBL13BQoxVUYVNtGMSlGuKhyu6oQNa&#10;XkhboEYhK1xfSwVDFU5ZVCCqq/Xt177jVTNy/PPpY6ew07xTIQgTJgCwshvXqDK7VjHeEUO4P2rr&#10;Q0A9fmjsz9bNUfIGsxJhGEmPG9+0/1KaEEJGHQOGYYsYRxAlaGFWz6WqVYBSUbKVmJJeN+lYBFCI&#10;wsA7DqBQtDg8IaVBSowAQKmoQTyBqVYsW0IJB4TNiDgOGM62GPOMyANAQBo3oCEBaUJICWEbQZsR&#10;GCXXcIyTh3JTF9YdrD5mjBrCH7zvxaCintlKMG8QAjQPTUCc5K+2/VH2G4ff0n8x+oYl85/bXsPC&#10;UmwyWoARg1TWWtRJ6PZgQlCiM4kwqFS1hM4g+za1uUQEIAckTBgHYBhGMGZQichYgLoAiIjjiCFJ&#10;bdJA4uECieEhDMCSs+awCmEMdJ7WpRl+EjEoFSQs4JFdI9jtRp2HgxrWdB4rmh8m1hxJxUrQ/GVI&#10;PmiaAi7OLxDCoMaBgHvn93C2vY/NeA7igPOz+7h/b4+Ls3MMaYtAozDHpohCs+R4pwEBAy4vFjy4&#10;fB/yXvYbUcfI+4sQdb/Tfa2I/Mlxwb3LV7DdXmIz7nS8GdstsNls4V5ktH1iu9vi3qMPIgRCIsj8&#10;U1libM5zAeJ4jml3hWkc8ejBJaZpQiizGoJEfzlGkZ1J5eD5Qfpvs60YhgnhfItlnpEr4//+f954&#10;CQi/BsdLUPg1PP76z/0G/cKv/oRiFPFkGFvnu224Hu/t+usd6fsdICS0mHDPR0PnaST/74XHrbwN&#10;oFMiFBTmjE3eiEI8BLWAdYrhyfU8H8Q9QPaZlbRgBOJT/UktwtKCvk+6PxoYdr2ofe4eKmOnI2qe&#10;ujus/P3RlHv4d6Vta89p10knF7ijfWjjYk4xw1qn11kDansNtaY3iOfg3zaCvpQAgFUsMEQJA6NZ&#10;qjvltHJteU76vVOjwq2GEnlOpDTFCgermqzjX9UTGHSTgoUcKeLq/Y9uJe88G0aQYCQIYGPhNU9x&#10;u1ev8NrcXT1v30E+52RA+rluc29Vz4tCey4DhIoBmcwbY2+YH7HLk9K1YOGyxLSqGxUoYJomzNOE&#10;JQtZyzzPmHaPcJxnPH78BN/7vd+L7/qufxn3790DA7h37x52ux2ePX+GeZmRc8YwnkuuTRbChKgl&#10;DGSutOLDQ4yYNpvVvE0haT0SAAs8v2upC5Ywu/c1aOkKq88WY0QaBkzTJGGbKSGCUGrFcb/HsmQJ&#10;DXr+HG+98zYev/MYN/sb1Mp4+/E7eO211/HhD38Yjx49xMNXXsH52TkuLy5xcXGB+w8e4Pnz57h+&#10;8gQ3NzfINWOZF0zTBsMw4HiQ3MPHjx/jD/7wD/Ft3/Yv4YMf/CA+95nPIsaIBw/Ou3XV8tMYAtCX&#10;vGBZZi0I3jzMhM6wQ8a2q3PElS/yXClfJr1HuZvXzp7bzQ87R5R2M140meOgNEpZltU11XAjS0ra&#10;FUNQFtZWl9S8Dvadu7YBM2b1MrTfO2R/6eXvHS/JRLF9T6+py3YYBvWUiApSihCVlWlyr2EpwrCY&#10;S25rwzxJxYiy7gKyrKVRBAShkws2JsRiAMnpGhcXF9jutkKmVQbNzaqtvZC+nMZRCZkIgYzp2O4R&#10;NCS1rkDhYKDQagGwzL3zIrlh25145MdEkhtck0QKYCdzKgpooB3h8vIS5+dnIAqIYWzGYs/fbq8N&#10;KILMW0WeJyegQIitUpL3otWN81z27uEZbtQymRGDkJmYR81y7prstlw0GTJJM9Hr61oKIQDFRk68&#10;rJu8RYwRRT/Ybrfi3dbnYNUPpmnC2W6HzS5iGidwWLT2ZEXOBSEoqyWCEuiY91KjUQ5FIyCkRnIc&#10;JMd0MaOYeWChew7Yc5ABxjiKx60Uy00VuWds00wzhpSQBgXrSNJ3GGRtbgjbzQZg9ZAh4vz8HOfn&#10;59hut6h1wcXFBZbliM12i+1WvIApThiGjLkKYVrAiBQj7t3LeOV970PU8UnRQkhNfkRdA7KXUpVx&#10;n+mIhw8f4lxLBfletamYtNaqR98oGdBuu8WDBw8k3zFK3eige2HWvNbMAdNmg7PdOYYh4eHlGYZx&#10;VFBIYHG146jlmEadX9urGcsyY3+cETcbhLMNbkLA//F//d5LQPg1Ol6Cwq/x8fM/9Tfol/7Gx5k5&#10;t8LQtn06SLKzG7AzLw2r4hzo9tDRHWDP3utzBACsaYrt3O6V0fvfUhrY3P0MooKRtvJ2EqEegwk/&#10;qWcjT6HeqM7jZXX+RBticM2S31EzmBcAGYwM8ABXvpgAjjDvYWv1bSTWwmEMwHWfAV4U1gDPSQc0&#10;rxjaxmgnGSiQ/Dnb1SQnpJJ6CclCkwigAg5Knw6CVYE0SMcMLUAsv+WOVvKj7zfxRIHhlr4e9BEI&#10;FFpYGen7/bh1yAWMFvLqYY0avlQpiqU8KEwjVTr1NxUGCsS7lSuQiwCmk7kiZQeL1wckFo8GaY28&#10;qvPBGOpMrSg6LlHzMQVDS+iXWKRFMUY0JVyeVwrOd+Gtzm5qM7FKz2o9OVNubQ5YuhR3Pw4OrZg9&#10;Uauz2NBqZymHr1O7iPoPUTij1gwLAq4sXsRUVbGHKHdzKTjmjBwjruYZV7WgEEBjwgLGNE54cn2F&#10;t7/yDh7ef4Q0jOD9ETeBQec73KBic77TotIVIxK4VIQkYUpUZp/jRELBLmx5CjwMELEwllJoa6rW&#10;KrWwlBwIrOyrgNCUp+ghbaVWHG9uMB+Ete/m+ho3+z1wPODJkyd4+vQpAODRw0cYhgHX+72Axbe+&#10;gnfeeQebL34RDx48wKNXXsHFxQXSMODy3iUGELbbHcZpwtXVc+RckFLCq69+ADlnfOHzX8ZbX3kL&#10;4zBhuxMLeMlCGJHSgDkf/FkaOYmSW5UKY182I5asU1u3QIw9eVMTFYoZV0Qnrjxr31IgZWJcy3c/&#10;P/SgVQCohH6JB1FsIcGBpSiBUmrA2GErE4ZhwMOHj3RMJGTYWGHDifzn7j+bh9o4+Arpv3ILCL5g&#10;PzFwySaH5drjIOFurIzCOWclv1DDHWtIey5CBtKBQhmL5AuTfdH1zTCyFPJx7EM1iaUO3RIjttsz&#10;jMMGMQ6obDl+7N431nk9DCN2ux1SSjBWZS+FBA3H0+gf93wp4zRpXVTLTb6hiPFwxPZcwv84VsTd&#10;BgMLCByxldDroDlrW8Z0cYa02wjRE28UdDWylz6UVNrcGQZJyjgYQI4KmiwtRTx3gCc2BNs/FBA4&#10;njYA2rOSshsB+hklIBWwEEox5JlRtoX962hJyPogeW25Lk5odTwe5YpVcy7B2KZz7MZzbAb5DkJG&#10;jVVLIbF6giXPb8nCrh1jlDy6WjEPN5IDz1JKJ0SLiGjljyQ6y15LSH1S1vaguaU5i2czxC2GYZDr&#10;c0XFXom4dB5CQDzqCGZGHKOwN1dCiqIzTeMGMWwRsUGgAzbjObabGWMakMIWQ9oixQlcZ8SgK4kH&#10;xBAxjec43z1AvST1SBZds0YoF9CHj3KR/jjiiN32HEOaEOLgnvcYZs9PNCVFZI+QZA3jmZQ3CQK2&#10;yQykSrJXK2GaCMzi/U3jRr3swvacWfSImESvCSovh1FkxCsPHiGEiBkFv/y3fvslIPwaHi9B4dfh&#10;+Nmf+AR94m/+DBNXD3c8BYW9p0JkvkIFBqTeO50IYayEuL9HdOf7q+/cAf7M6nynNZkBClIc1wR7&#10;iMEVerZdqMNrtnFzr2A5EDDg2Lw8K+/Vyo7eWu2NOT38u9oEY8ADNUvoLa3G+unObmoW0O4dzw0D&#10;mlBUZW7d0pXf0r6t7dT6UBUAajfWddVPp6CQOLQ+BTvJn8+Zk2fpAaFcV+aX54FwB94rCekBt8/s&#10;cvYkovwUzxvLmiNj921Kw3oe21V8vDu2P9UcBUwUrZcYRJGy8E/3eNvY6roxL2E/NqvxM4+Q9YGD&#10;5K6HrP9Miexn3ur76Ma9rTHdT/08C6tirO9v5V9ac7kDFPJ8wzBI6BoLyYDl+OWcEVPEcnNEKRVD&#10;kppoOWc8f/4M+/1elKqSMQwDnl8dQCCcne3w5MlTFCpeP695VmXszYNlfSOgQ8IMW50tqT3INg5Q&#10;DxtmCU0jYMkJ0zh5DtX11TVurq+lxMUsFv1yc40QIz74wQ/i/v37uLh3D0TA4ydP8fjxY7zz5DHm&#10;ecZhmXFzc4MvffnLmKYJj155hFdeeR8udztsNhtsthvEGPH48WMAwKNHD/XvaxwOB7z55pu4f/8+&#10;pknqie0Pe1HiTvJQrexLDFpvsa5DNm3s5K1mTGjYqb8OVsp6P29M9sSgShp3crsD3RKhgNV6rVwR&#10;qgBCwBg1WcllWl5kqVKDNaWEi4sL8bSFiJIzAkkR7yYc2jxeCQ1aSchu+yATo901+hNP/+z6idrn&#10;FLTWK4WVUhiDyYzWLmP0tAUrHyVfOk3ONEHFmksM9YwxozOuAUMY1PMjssRymqvVnbQ0D7T8doYo&#10;xlLqooFCAaomh8z73ohp+vXd78PiTQvu4YshIFEE14DESYm0lCE0qtyptZtrt6M3rAtCbCy0ajlY&#10;zcegCr7LQBIA4cYLZmdl5jXa1vv0+93twTe9wZ7ZI26sDZ18butK1kcIwXP3TmsEs847qxmZc9Yv&#10;zmAAAwmorG5YqEpUVTS3UO8XpFJwVfKiVjuSJKSTizNoi7FbjALTYKW2WPKyWUjZbPwQGSgAUfR2&#10;K1VU2yd0TOT7AUiNuMrTawAH7bYLmSGnlII0KmArmp/MsqasFBhqWY9X958vEzX++Xhqrr3l4zNb&#10;G9ueYOBQdA6TV3AiJTMsV81FNNI8K9lFpQAhoEgFFbAaf3KtqjPAZV+pBf/pr//WS0D4NT5egsKv&#10;0/HxH//r9Ilf+1kW62U1fb1ZqLuaP/aZHySeFP+zmWTRwGX7zf05vRJw+mqFJNpG0OtGjvc9CsAW&#10;AAAgAElEQVQKMMaEORxFaOlzTGFCKgl5OGAOVmeqIs0jprJDHSsKVRHOVNzDwAXwfDIOoDhgyRUz&#10;GMuSMdeKY8mgGJCVXaxWrWPIjGrEI7WqItI2PFPW7PErMwqqK26n+ToCSoT1y0CK/biHVZkiLTmT&#10;GCgVqBmohWDseJUDUMTnNdIotRbB4HJswMFAYJV8MzDcwtp+TIm1cKvSgURpZwgWxqY1zLrxtbxL&#10;DzHC7INeWVj0KggFwlhXoPWHIJbWFAYwk9QD05pgx3lGqYxSGXMRRsFSrR2NwbRSQKUsfacb45K1&#10;TYioZAqyziPIpopK6hENCGzFumXDIQIqWgi2Az2WOde4eNu4sipvlSsiBSefUJVOKLH17xiC9IPV&#10;CdW+bB5oC9MyRRDevn75BGPh1Bpd80zIOYIWYAwJBWc45AkLAVMdMJUZdTmAyoyRJjyrCXOJAO1Q&#10;mXBGCSkmbKYroD7Dtzw6R33nTTx49ABvXz3D4ydPxAI+nOH5zJjSBTIF3BzewhAT5ikj04JUhcGX&#10;VVkS/bYBT2gdzBCDhJHClCkJM53S4GRCRAQujOP1HvUo5S7msNfwqQHTMCCcn0sB+nGR+lwPHuLi&#10;4gIPHz7AbrdDUVAbxj02FxfYzEdQPGI5HlHmGXWZkY8HlOMBz955G2dnO9y/fx/3Li/x/lcf4fze&#10;Oa6vr3F9vSBOCR/95o/h+nCDZ0+e4/GzZ+Ccsd1FnN17gOvDjCmpASYmhCQsenOeMeesgL8ZLoyU&#10;x9ZWYUZAbTldfckVnQi1Vu+bEMxbYAoxdB103jc21VvWaNXwcDCjgBVAiJUdlZGoqueHpcZZSBLS&#10;X2RdcNzi/isfRKUJpUqtvVoJnI9SL7UjjuhWSds7Otnh89leMK8/u+N70kzxmBGp4loBYinDgAIE&#10;CEshs+S0EQXknEFBjVVEqCQMsayyWG6tgNj2DgPqfXOVBbr9zeJlUtBzyEfZR+sI0BZ5kZqd4AMI&#10;MyLuATmhFiDFEQVXyPUICmc45opElstHDXABwuRcIQCrFNTYKP1lOKXdgRnDQKhLxWE5AMuAyFtl&#10;cCZwmMEjAzSjMGOkCUSMVAYMNKAOSoRmU84NEvbMZjQUshGioEBeYEBFRjBSLJ2TbQbCwfLJqLbx&#10;N2Dn+4zNDRsrAqrGdrDli/t0AVFCzayeKQ3x5IpAEVwyIk1YjgsIA4gHlFIRY0KKwDxnFDpi3AUc&#10;5xkcoIRRAcuifZEXVYkIMVi4K1CLQTIxSFhJhmDlKJVHNrCQ0Zi30SKcCkcpgyFKGoZUUEMAcAR4&#10;QahiVGIeACaEQs5fwMwIqWCTBhQGBiUN4rogBMYmjYhcMBCwCSMSIhIGDGEQGcxAoIppjJiXqn9L&#10;KHctRxBnpMhgXjSkGXAjqhk91RMs0TQzhqBlM2rANk5O6sRVjLKZM5gqYpL60oEDEiXNKmAx6gQN&#10;Z2dVgqhiTEDNFZEqIhEKFPiGrTD20gyQlKGICNgUaeezXUEpEd/09Bo//bf//ktA+HU4XoLCr+Px&#10;8R/7JfrEr/1ciyB1i6IBPODUQufv0u33PUT0BOTI7/X1mlej/7y9loLwp++160jN5FYfqQZGcOvs&#10;i5+5eXo6dlTTozsvznw8Yr8/IAwSWnQ4Zo33lw3k5uYACQlRCmYHhezt7+9HZNZ13ZjDutag9ZWD&#10;v86SaRY+t/7rlcXbZ5TMYmHOeWnWS9leJPY+Vw2RSpqzt+hmqWGIwQgYelY9IyJqNQ+9c3tWVnSg&#10;UMOB0pBW48eqiAYtzcCkxeEPBYfDEcuSte/U4sm2mTdLLvm1pG9KKVJI9+YGBVHrLZm1UsmAWMPZ&#10;SlZFTp53XqR3nIDGwFY3S0ktpS1XxtYGgVHcq9J/tw9x7MfPDjs/lGZtFgAdunkiXWrMh+bxa9ev&#10;Eg5KTek/XY5eLFtDcKqujWWWulLzUSzbz54HzMuCcZQck/OuKLoNde8JkXwladM3f/M347u/+7vx&#10;9OlTHI57LMuCt99+2/MZV577lRGJHHxwqLpelHFuGDBtJuRlRiBywghjn2vzg1eAyLwpuRTUwwFx&#10;kLqF4zRhu926t1NCuIScY9BQsf1+j2fPnuLJk6c47PcAM+7du4fj4YD9zQ0OhwPmWeqNLcuM/X6P&#10;w2GPq6srPD7b4fz8HJvtDmdnZ5hGEqbAjxKePnmK4+EzePz2AWc7We8319d49dVXUbWeWc8SuCL9&#10;Mllwaj4jnIx1G/smP0xWmmwhl0N+slne/egt+PA8WjPuyHponkgGa54oIabo3l+7ZikFH/rQh2Te&#10;BTH8xJQahXwveE+e4/Tomtz3xD/nobJW547VdjXjmPXfGuhA22pB90JAYwY692p1jWRPbpbBMKXV&#10;QlODEgvFUh1Q9OHUto8ZcJffCgTNi0VtTPs9xMI6G/lW89pZG0IFcq3InUc6RCvRwaLUMzyHzmqS&#10;es04B4Rtfzut9Xdbh1h7f09wvZCDdXP5ztF70STpr9mBv/Z2BywNyZ40sfV/Wy9tHaL9kOZrajSF&#10;GBSg4alAy/O0NWtwthnsqEl0uVewMhu2xyoBTbB9QvZL29untDEuKR/bQK1+I1TfcM+xPpvUpSTE&#10;mLQQvLGhSuh3KRXzfMRxPrbcRhIj9TLP4lXLGaVKDjoBytIr5xqfg3kVO3XFD4aYBiw/P8aoZFpC&#10;QHXa76vB1fe9DnFohjGLEDO9IwRlVFWW1Biiy8bAMmasXsdB+7FE6YuXgPDrd7wEhV/n4+M/9ov0&#10;iV//ORbFrQdzrQ7WXUcTzqcevV4paX+fXodWYau3vYvtvLvawEBVC3iNkjSu+WeBWiFz3cfBncID&#10;VXgoGDtXBFFFtc1f25VzxrLMOByAZVmw3y84HPbIOSLGgHkuiDFrCELtQGGjXm/KXfD3itKckwqz&#10;FwJD4ERpA/ocjqoWXw8Lg+S/LMtRi+I2DS/GiFyqM+KJAm2g0LPLtK+NOp39c/bwynVb5FCPhIby&#10;mucq5cYC6R0PeF8ganHj6wU3+xscjwdNvBfPnCiprWgvdOME4N6TZZ6xv7nB9dUVchW2u5BM0dY8&#10;QA7KPpoVgNnmSlqbsBWkXvkfCJ1X0x6FHChWLWnRgGWjMAedACGb39xCyAKTMn9aAe3G4mdrompo&#10;7BoU1mb1dkBoIK6pGvYkIURR7qso9cucMR8POM4zaq3Y70nXYkQuQpRgMMLUIPd+1orMkl/1ZD/j&#10;8pUPYLj/PkwY8NYXPoc/eXyFt588x2GWXDSp2VZ0jjSlulcmjRmImbHZbLTI8og8H00zl7VgMgXr&#10;eX0ahplzxjwfgawewRAwpEFCPTcbTJsNUozImrs6H4/Iy4IYE87OdhiS0MKXnLHZbLDbbrFXUFhy&#10;kfVbKvaHGctSsZSKXBi7IhTom+kcu7MdYtiAAnC22eF3P/m72O+rkHSAsRwPkpNDbf1bgXSswAmt&#10;ZZmPizpJyJT8U0BlVPBrxbYHD81o0bxXTdZSY4nswOPqWlyRlwUUEoYwqJIZUeYFpRTszs/w0Y9+&#10;DKUWEDQEToufl1K0mPpde8sdWqQ9eUcC9tUO7hxK62uzPl9YFR3nk34PoTNonPy2+di/3zxd6M4j&#10;v6WHq6tcsHGsVJGSKawnIL4HUyTrN4aAqkqxGdj0jAZsVs/R5ljfDgQClsWNLSEGDJD8+Ra67GYd&#10;3ysNHKIDTqG7l4PCDsCf4rgmW7Ce4/r2i4Ffu9ZpeL5d1aMuOilmwtd0DiKCZ5+707EDhB6CTY35&#10;t90Gtj5CEKKcqEypvpeHBuT7R+vnhxH3UfcpqK3bEATASY6uGDJLsd9V+WECYpT+ZjVGm0wRuW9e&#10;yDZebkjT+wOyn8UkxsP9/gaPHxOOR8nBttIh+8MBpVZQEBkLjii1eDzMcZ7BOk9A8LBQat0MeyWy&#10;Rjyg0DbL6S1dos/35K7vxJjYdCoyMBnIy2oFreFr4xdOdC2ZO1q/0/SuRGqEZPziz/xXLwHh1/F4&#10;CQrfA8fHf/QX6Zf/m7/qagfw1a2yd3sK2/n28el7p9cl3wReDA5PbyWyTmPwoQpokLwQlcYnX/D/&#10;muU0MGKKGNIgDIykNZ6MjWocMU4jxnHUTTI3AEaE3U7qlMUY9fM1KOzDt6yvXgQKfTOxfm07n1t3&#10;re09KGTT9gEQR2SS4u/VEj9hG0dUuu0IGEMggtTQc42w6ypRHVabGPngSf/GzhJOmtDfPIWdUO9A&#10;ocIUQwX6ESu4hYPc6kXhNbPRPIUGELira2jele5e1i9Sd80UwfX8a/0NJ3dpG7l85vkR0JwfljnG&#10;VlSXTLnhzqui/0ypRgNBTEBkRmUJWQmaFyvnGMukgMIYgszLF4HCbr30v+0whZdIw4idv2EW4oQb&#10;IXoZx1HAzFby8FxZ0T7QgYGVDck1o1JALAWBAq6fPcPNzQ2++MUv4Mtf/hIAIdDo9D7vG/NyWiix&#10;TTgDN2dnZ74WgjEId4pNY2ZtTHSWZxgoApp3uMzAnBccj7OEJi8L9scDtpsNxmlC0lyyavMHQlaw&#10;251hmiSEKZKybKo32thX9/s99vs95mXR3LmK65sb7A8HpCHhbHcPZ2dn2E6X+MCrH0CdJafoH/zD&#10;38PxeESMl2KCUZBkY+dsu8BK6fZJ6+CiF2988rvN6UbKpDOwkym+RnwAoOvNlFm9FpmK3a2Z7jKV&#10;26e2VgSUz/jO7/oYzs7P8ezqqNe2OpJ9+PPpc/SCu3/SNThaH3d996sfBmIMDDbPerh1Tt9f7Xe7&#10;/coj/i5HH45v2VQRQiyzqvVncmwlhzvgxSz5aWENWAiEGiSsmNFqFwb37rb2EpMaYCS/tVJACQWE&#10;tcHA9p8YWx07CrZf25ygrv3mlezmpO/pbS9EB4BtUHv56+Paz3l/1BfrHt03/dTmfCNfE3QybUxG&#10;r73FtOrf04gHk0Ema1OKJ8ADtl3eOm7XVba1Dw33ZAWF8Ou1dp3mIxOqhivHqDmnIcLI+vqIihAF&#10;xFp0GAFIMUpJHAZubvY4HmfkknE4KhDMGaVWzLOUcyi5yB5Y2cErK3hMSdhM15COdN134I4CapX3&#10;Ww1sujUONv8snM290j0AV/DHxIiIwrLNtY1PiJr33OYmsea0atRJ1Dqs/9lLQPh1P16CwvfI8Vf+&#10;0l+jX/lbP88mpFux0BeDwg5r+anrs/tNnJqAhn2x93CsN8TV5nFybwak1p8qLkQSAiheHdXyu/u4&#10;dRTwZGgKsrGmyRT9KJ4Zklj2aTNit9tidz4hDREVEaVmcB1wfnGBBw/OFRSuSSEaKCwrYQ+zFKvX&#10;LaVxpdieegotPw1d2/uNWPJaFBTKTo68LDgcBswa5iHPG5DSgHGzwThIjaJcCrhkbUvR61dtpYVF&#10;ltbmTtmxTVsMgiRg0EGheQrRgUGbQ6boyFGDKMFDidhsNxjHQeo4Lf1Z3F7bPFAgaZvZNAo1+O5c&#10;WNBArJurgiKYlVy9gdUKoQcnq+mBpYNCgm8mALRumLGPEohbzlBPVmPWc0WvNstdafG5yG19SeiV&#10;EkcoQhWK9OKgEKYwGShsy6ObO627m7Ku+XhKGjvEgJyPGG6EEGa7m3BxcYZpkzBtRgdZemG5GMuP&#10;eV8KKpa4w6e++DY++cabeOON1/GP/uE/kBBLHnB9BAKEDIPBukkXcC2SjGz5MdqwBCEouXfvnjMU&#10;juMoc5jFgJIUQFVtxHrdkM5zyUks44jDfEQuBXnJeD4vuNnvMU4TpmlESgOmzVbCSUOQMOS8ACBs&#10;pgm73U4IX1ICgZGXjJIXKWWhoLAi4PrmGjc3V2rkERBZa8XhcMA07DBNAz78kQ/i0Sv3MSbG66+/&#10;BqoFiYRl0J1MDK0TqIqPhpQ2BblfSuTDsjKimdLtIZ49WOjAzGoV9nbANeB6IcDpsFpUICispBEA&#10;YZ6lcPd3fOd3Yl6yKKedoUzkRWco4+6Cth7WD3zymk9en/RPF4LYHrF9rymc5mGAlnmxyypYrQxL&#10;+QphXRbIFHRTccnl9B2dZNflZjhisJKBrD155t2CXdnEnwE5necEiQCIUYlk9N6yLbT9oynQfX9r&#10;cyp7+HSggIVmQGu3Bg2pa8aCRvRkYbcOrrTdAY0VFP4s2gG0loG+569CG9fAzPEXoWNYhq+HU6N0&#10;+1vHhfucdgMmthP5oHQ4Uz+x+WHnmdzmZtyC9pHkQpPW/JQw0iaT6sm9m+eYAGFg1j9kH65tDMlk&#10;t/ZjMAOShUy2/iZNtahqOLVQSdHhhEnT51gIbhwu3AysFmJZS/USRSJ74ZErxfY3NVbaPDWZE5Aw&#10;DBUFGn7se5Cum24/XI2ZlgaxsOTAfWoAyXc8RUO7UssQnXrDAfG8UyDJFYwCdAW4J/8OwGofkP61&#10;efbx/+QTp6rmy+PrcLwEhe+h46f/wi/Qf/G3/xoT4MQp7ThVTtBMj3ec14PBU73m9PwmCNu5XxUU&#10;6iYZ9FWo7BbR/gtuHe28fCEEpEHqsDFL8VdGlKLWVWpY2fkxJUwAdsXYUCdcXF7i4nKD7WYrimCp&#10;LbSxU4BKlfh7IYrowomAdwWFq2e9ZdnXbokK3Nsuj3meZWNQiz0Az52aNluM44DKEhpbFgufNFBo&#10;dbc0H6xnF70LMEVqG5SCQQGHCoMCrTYBBvk4MDNKEOa0aRRFPsWkeI9bsWDqFIg7+kPq0llo4KDW&#10;Qt1cYeNlChfr/SW0JJeg3q8ul6s3VEBDtGLzAPt5DHj4M9/OSSRYvmcLSXUPsL5XFIS08JakmyC6&#10;e3RqhW2yxsoGm+fW5m5+kNoKHDiQ16/LacCQEqbNBGZGSoPU8bvldehe2DWsfXrX3/md38H96yM+&#10;+clP4guf/yy+53u+B0NKOBz2foWVQaT7MaZYL21NhPPzC7e2Qz3wxoDqio0qCXG1ZprHPcUIjCOG&#10;aXTP3uF4RD5m5FJQsrCi5lyQhgHjMCiYnNRrusE0TlqHU+4lVPAR0wRstxvkfImr/QHb3Ra5XGqo&#10;OOv9J8QUMcYNhmHEcX9ErRX/+nd/N95+6y2klLAsi66Tfg7VVjdWw+AbJuzGxZRmy71BNzZtlTal&#10;mNAU7G79rBT0EwnLLzwP3X3Q5QFZiLp471999f34wAc+gOvra8SkxA4hSC3AoPQiGurlc97NJ7gT&#10;7/UKev+uyahbB69+3Tp6hdJDQWFeCyn349eoPoubctoBwIZZeH3Dbv32ss/OIzLl3sIu73iMXq6Q&#10;eczJ2ymA1UCH3FT04+ZVsjqXnY6Oiqo5tiJ3WPPCwB7R7c9gnkIPH7Xai0Sr6BWbh2Tyf93j/owC&#10;dNoY9MCs9xDZfnBavmr1V7dv9tOm9u8RNWDpbVxfibifE42FcuW1tf2MJfRbZBV5tJD3DQS0e4cb&#10;yCRajbMPRwgILT4eBEJMTb6F2siSXFficJIvqm2PwctVWAkqG5eg63QYRozKhZCX3OSIhsT2ZUXa&#10;OAgwjSlplIOUDzI5zFmNq2o8Df6cHTQkW+f6hspA33dsbeC077F6v/eyNiOP3CAQoSq51K1ILDuP&#10;ydlxq9Tfwc/+1C++BITvkeMlKHyPHf/Rv/9X6b/+H36pk8O3hbscbfdbeZLuUDbuUjz6XX997l3v&#10;2WsDBC2pO2gOHAep5UN9TqHfqWufCo6QCMM4wMQQIwgrY85IKYK5oNSMUheAGOOYwJgQaIvdThS+&#10;YRRa8RJKE2BcmlKxCDFHhYSZCQgMvnlEJ0bpraXrzbsp4goyVCmJQcgxwQpCak84wu7tIVQQsSih&#10;ZECliPWtMoRxFWieQs1rsp4zE6n2I0GUECusaz9KlwHTmLi2mpbyZa1LqCCsBPOuRlWYtGA9e/58&#10;J/RPx1HuQ/rsJFosmKVWo82R3iPnOop6Rq1mmFynI9fp9LpSSZhcfWxNQWOl31Vv7UoDZbQa8BYy&#10;029y+p7miYjxpQsHUqIHVLWQGhW9buwtnIz9ftY2b4QpVvqc8reQq8TISJEwDkmJBBjwupVVN9OO&#10;Sh62mUYEakp8Ted47Qtv4R9tP4M5bPDh7/zX8P5v/S5cvvZHeL6X2oFUjZCnwln1YBmjOme0b0vJ&#10;GIbUAeu1xLA+DAZwFWCb5x8QI0lVYDilScDcMGA8HjFb/hSJ1Tsf9gjHI5ZRar9tNhM2m0nBTUYI&#10;AfMiecW1aC1LJ4IhMCK22w3SoKF5rKQMqpAs+4I/efMLeOPTr+ONN97Ao/uXYM4YIkndzDsUTjEk&#10;VaCQ17/sp1YvFmRsgRoYVK2UjIY69uD+luy1K/SK0h3zu/tuf569xxrqygBCTEjDiKurKzAFfPRP&#10;fQtyFiL86tJBwTsJwzCItNwABNCc5BcaRFwr77f1NoWW6zf7pbHax7rrGGkLM4TdUUw5QT2ZFaJ4&#10;A1a2iU+AXbuRAYUXAlD7vPuueUur1mszj4x9Yy1dbV5JrpiBgaBEJC2qROcId/LE1kwPvgAwBRRq&#10;HviSBsRiJX2odaKDwqT3iy5LmnwOPrbNuHvCvowOEBLgERw+V7k9M5mxtx9Avn099HO1zRYox4Df&#10;T7/P+mgGqisDZMI6cAcipEZuH3bZriNzJwQJvwWg51upHdl7YjKjJByQmVdNxr34XLBzejXHxtbk&#10;+GmqhBmDjKSoJ1wBSWSL95rNuRAwDIOE0A+jsKCnDAZjiLIfBE1jiJsNlnnRWopCDzWOA4ZRoo1i&#10;FCI3cbRXLMdZwumrln5wHRAKMNlHzPrRSk00w3gQXQW8Llu06sfgxnTvV3t2AKyGw1AtssdCatVT&#10;aLNBDRuJA372J3/hJSB8Dx0vQeF78PjLP/yz9Df/7i+f7HEnm3anhJ4SBrg16wTovdvxonCQtVJj&#10;72lMOCAEHSSK+Gk4Smus/2eNc+tvszC2BHoGkIYBxsAHCMPeyCOIBg8bua0sybm28QDKIKnFa2Hh&#10;JSC3snudqJXyAnBn+bXHZwOHpvh3tcqoP8eUO4YTdDTlsrc8o+XcUetjbjdbWarl7QYMQf39Vp3t&#10;At9q4gGN2MVAYYjBi7ybShVIKeMB31iaJbH1keW2kCottVjSXLM89pZ7J8rx+pRrC3WbIh30dMbL&#10;zgru87qcKNGmWEMNAFGtzd086+Zy80Y3xY1C8DGtHXBwKy41DyRCv+F3A6yHWa9NIbf7iLU3apHl&#10;2jEUEszz0OdV9c/fr61SK8ZxRIwR3/d934cPf/CbcLO/wfi5AW+99VY3B1t/2rpwj4F6MJgZJWcB&#10;ZDlLTp8qvUAXXkSNdc5Lh4B8nZZawBmqsI2Y0oDtbodaK+ZlwTw3EqZeVhyPwiya0jMMg5CmsObQ&#10;lFIQYvAcWil4HHF5+UDaFFlyckZRYvbXB1xdPcenP/U6/vH/94/x+qdfQ60VX77YSf6yXq8nxOrX&#10;LNeKamN+IsusFh1IPD1MJCV1fGxaaGOTn6RzcD3/Tse23cRkKa0+X/1A4gpqp9SlGLEsCwIRvumb&#10;vgnPnj/D2e4MS6m+Dt0LxBVEUWWYqouGEFfN69540Ray1jRXx63LrZ6736NY2ERBCKSlgsBaMD34&#10;GpdfrIYkazdusY/2zfHmGVrQ7xqxTECLFFmNg62Rbn8xGUC6NgRMkkcquMJrYOOOcbMjhQAg+70t&#10;79zOqR07t0VlGOmKGGIM/PXzdP3eegQ6kODzWH8zcDrO6z38XUaSDUoa2JT3HF9ifR0/jzSrc9Xl&#10;6/28l782JvaU0l+Dewq9OD2R95c9T5PvjbgmK5souOV+WukIsHAP9OkL9SSH3jy8Vh/0NOIo1+q4&#10;nmtFqYwYA8ZxwmaaQFFCh3mQqJxIAXnJEkZMhN1uiznNWJS1mwnYTELUBUCMAjo0OS8ODu03uJM5&#10;3dA2lUUjdVjq4ArzdAIVWvUJvP8bqA4UMIxjB4yb97qXowAhxKw1HgcHkgBQaAFRwMd/9OdfAsL3&#10;2PESFL5Hjx//wb9Cv/73foVvCWPTrU/36ltLi971896SePc5tHp12zIrn8UQwQDKouF4IWp8PSHn&#10;oqBRyC9KyUiIQq3MjP1hj+NRS0hAcosyZgxDQi7iIYxJQkHzvOC4HMBcECIwDhPCLOFGrQyFhIFF&#10;zcvKOaNyhlQlrELhqAVnQ4xStwsZVDtQ2HCMW8fsgxZ+B2Sr0aZnEkPzA2vLcRTUh1oLlnwUrw0a&#10;MGsDqqyQGopkOVIAIXArMG+lKSoL42KoAUjdOBGBjXJed/vmlVsrK1bT0DY7oC+WK4AR6pkqtYhX&#10;VwvQlpLVywWn0m4eSZ0pVcNnrRZWp9QxGC1nVppq3isHWg6c23P02l4tWcfKFI1mJCHAC/HaGFpA&#10;FOk1S836efDvGTEAYDmpvLqueHdkSVopkabXnGrGVcEA+9+AsIGy+GqahdUBgHWhWmvV+ip046YY&#10;Sw5Kms7x9OlTPF0AnN3H+asfQn7yFJf33oerqyNCBSIHgDJYfOWo9ryVMKQBS87u6Ysx4erq2sfK&#10;5YfPY/JzRVmoPqcWDYEKqhRYuY2aEgYSZWCrSu88z8jLglza/HegCqFkL1XCTrmyAt+ErHN0msT7&#10;OKQRm82EEAXQggv2+z1ef/11fOqPP4XPf/aLyHnBRz/yYTx9+hSf/+w7+MhH7mn4alLSldGVx36+&#10;mWLpfwczWLUVb4yHPq/RgM7t8LcmO1q+oXyvz4du68Go5VmvswaPrO0d0iC5aWlASANKZaRxg+vr&#10;Peb8Fdx/kHFx+VAZj8XIIblK3bZCTYb1z3cr/NA+0999GBp3odMOtM3boN/xnKNS1agnxcBzlrlT&#10;NDcypaTyTsLMq9a/dRl4ugH5KKz+WxnS/ByTTQASxGgzBMntM4+PAA3LFSQfr6rpEcMwAmjelRAC&#10;oo3LqfHuBBT2R64SkZFi9BIv+kUBHXYNIw5LEjpoZDMxdIbRLo/V+r8Zlm6DQrlPKz3ggJmafGzd&#10;uTZKdkJqlafmctbWTyffV4feo0INmzpexAyOArZqrZKeoXM8pQHLkhHVg2it2WwmLIuEo4/j0IV3&#10;BrT5IedLjrKCxspIQ5R9ETKuVirHntfkjQHHEBMsPxyAGrEk9F/2wSSGRgB5yR6RZKGtNgAAACAA&#10;SURBVCByMIZPlXMxJQxDQiQJ4K+5oJSKYRwxTRPGacQwjjgcj5iPRyAEjPp+0JzFUgq4VAxhBDEL&#10;KY3qQKHra9NDek0uUJDyRgHKOi0lPmIIEl5PQuaXldDL+qKWgs1mg3Ec197RNmMg+2dFiBElF82l&#10;7L2RhBISfupHfuYlIHwPHi9B4Xv4+NE/99P03/7Wf3mnHfZWjtutF3d+6n/5JvUCIPjCbxI3+aLv&#10;Ee6gcT/ZCPvmMhg5S82x49GUb81hCgvKVJqXQwVRyRXLvKBWIMWE/Z6VYMGS+o3avGqYgoWDFffu&#10;VAAowg5KmFebmFlMTW3oFaAGsNA8Q57TJr8ChLK66ibpSqUqzl7zDvB8Lv+6gRteb8qmnLdutNpH&#10;5O2QiLyKynQyVq0wexdEujpO31spMN2A9a1xq7tt5r3CeqJsypeo34t0CjWrIrSvViFYK+2lPf86&#10;TJq8z+6ym1AHCFftaSiuAyP6HTaI2ZTHVZ6ikRXo9d5tzfWeHqjHw5/LxoW7ken6UYgmVj0Az9vT&#10;4t/zvCDGiHmekVLEn3zpS3jy+DEOxwOGcVgP7h2D7zmFGiIVomzcBhyS5Vgq2HMacrWoV11HFsYY&#10;AnnYJDNAKa7GK6g3i8YRKUYJi9IQsxQF6BEBS87IS8Z2s8XhIKU7JAcwYLfb4fLyUsJNxzNR7hNQ&#10;04A/+dIX8Id/+Ad47dOv4cmTJ9hudohxhylKfcQvfO4dzzsahxELzydKsg+c/FJQVLmCCkvZnUCA&#10;KjYCstocknXb6moyWd82EOijSY1t89Qg4Io5VAp188KWmHmlgsRaCnFFKTgcDnjl1ffhcDziuFxh&#10;s93i7LxiTKOH+xNBim3fWY6im3OnQPVk3fjYdkDy9Pz+O52dAeBGPtH6pKCSKfUMyamWlIRaCRSa&#10;57s/TsHgiw7Wc6zdEeJd4spIMTk7YtDcbPi91nJJjAGEcRwgzNK90et2xMZdoJAZCFGAcNKQUK6y&#10;+TgxmhkRbNxi6IBoXF331t4LNK+Xd/t6jNj2NZ1v7mk1kAi4B7Y/msy7Y8xXMvFddAlvZwMrtu+1&#10;vQQnfXl7P3LjpkcdtOZbqKKHC1uJCRI5zrD8d9VdzNvFIv2jeZz9NzqDBJxF2bxp5i1kBjgKqJRI&#10;hiS9rUYP2bfQWDmDesI1fJYhsmdIMr8GLSZPGi5rrLctwUS9c1oDtqaIwOEEFJ4OgPe49JVH/bSx&#10;X4dpo9vD5fM+1Pe2rICH8hoQPAWFP/nDP/0SEL5Hj5eg8D1+/If/3k/Sf/8//RrfEuor691tvbTT&#10;wbE68eTlCz8/UUvN4qbaszVCxTUjBMvvovXXfaNrYImZseSM4zzjcFgkDIokHo9SRq0ZoKrCW5gT&#10;c1kw5yNKzggR2EwLKGZRwAwUathCqKET5rqhBAWGggwx954o2xi7Z7JE7R44rHpGNxRxGEltHkDu&#10;T658MJjF81ZrhuV1MRgpSG6A8CnYuR3BS+AVoJLorjWQgm4w4hTjxjzqj219Dt9E+qewDYP0tSmg&#10;XjsIfb4lu6JE4BZ2SmiJ8dSe5ZZSQCev9VEdGNG6hXf1eVOtuVNm+PRDv4fPRnvt7bPr94vA5oso&#10;ZdXmU6f8BlDbbH23beD49HmtP2082nzuPB9WB7JTPN2TBDkfmpMamIRTNBJiGMG14sn+Gp/+/Ofw&#10;F3/kL+Bbv+3b8KnXPoVf/dVfRaxaOxQVIAmJrIEg/omOZISMrU4YR6dpws2NeCQioOBGJ5aD9+a5&#10;bmHB7VrMUuS5mpIDYCDyHEMAHupoHprKjOPxiP3+gMNBamZuNhs8fPQI9y7vOfui5RFZSNLheIXP&#10;fOYz+P0/+CQ+99nP4XA4YEgR0zRis9lgO24RUkSIfwyQ5Krlyu6JRz8HO4OAeRQaK2FFRESkIDX+&#10;ukHuw90AU/pMUTVPpMpB7S8vTs7rSesGqk7BXoOKtr4IhKAkPcfjjFqB97/6AcxLRkgVS5awNVAA&#10;dM6RAq/13L9bwffDjT2ni/jkL5cbTT6dXNXVeyLxzFCNLrvNC09K7y+uVJEvwXIoe8991yyXC7fa&#10;x+0XuyAVMpAKWA4YM2S8lYnS29ppxeZRJ5Li6c6kjTbvXb4YFOv2EWmG3L8wSU625aRFDddWMNwb&#10;OxnoQGFXq1Cv70yYJnTQtujbe36T7Q7cu7P698wTeAv0275oz9M/c/est47+MyJ4eSTYttetGa5d&#10;y4x9dD0PV6GLWHtCrX/EiN2M1hIJIwNe0YXpsuzV9lQxpg6ct+ty96oPO44xISWRbRQCeF6QhoRG&#10;HBO0DjDr/EkIKbXcTRYgKwA2NrkSzBBnMqDvj5N22SZu3X3L4NTrhQYCmz5RNR/RvJunqSv9ODat&#10;4fbBpGkGISIwFHC38Nof/aG//IIJ8vJ4LxwvQeE3wPEf/Ds/Rn/n7/9369VJd27L3XG6mL/KOqT1&#10;WZZvdXrNBgxNcAhJRs8yhW6TBMNp7EVmidA1z1kuWcI4NDwuRBPSt9sjQoua0FKmwMpVNmZXtLWk&#10;Q6esufVRwY1t/HQi9Bx0GVikToB2DbKi67WIspKIXcGQfijesQYdKpvSI0JS+iSq8ilW2VV7zTPl&#10;FjsBiqKstJyTXv8xZd9zGm+N8doibIqEbcZWFDhAFBUOa0p1G5reg4YO/NjYrzyHtmN1hBYWKsvm&#10;NbXp1inDq7b7OMnm7RFXNqb9ZOnatXr0vitoHV7VLt8pkWhKnH/uYK+vp9bfpYFE5q7f9Pt9GQ4p&#10;mF5uzevKt0MK/fL6thV+B4A/82/8Gfzpf/VPI0bCt3/7t+MHfuDf9HnedLbWm0TwcEiwhB3FJGzA&#10;u90Oh8MeBNZw0EZ/b2vQ+k8swUIu1QrZi3Go6HmlFCxEqoBJqJ4VCxewKQBxfzhIbqGGE37sYx9z&#10;VlIA2O/3GiYmwDXUgOfPn+P11/8Y/+T3/gm++ObnkFLCo1ceYRon5LlqWGDAbrtFSvCQzOPxiM2u&#10;o0dXsEbQdd8DX12bgcQTykHqPJqSFk7ApYWDyo91/okHiQEm86QyDD8JSZcMtIDWOxQy+xwyX4Yo&#10;7MaPHz/F+fk57t+/7+G8OS+Yj0cMQwKRta2uc1a7ufHCHcSNFiYbTxR/kyu9fLGJxg02UP88Juc0&#10;r5XUCEig5rUCAAogQYad/ND+fJctbaXMatvtERhrRR8GCMmIuJoMWCvG5lFahxKv4jC4PZt0Qbdv&#10;MPT5TKDwql3rvtSrB3JQo5vR6rrk73XyHFbD8uTCvQx7cdetDjLQcvo+GXkJracpK3C/U4jfcf3O&#10;kLD2qq6f9/QIFNxrltKg5HTap75/wvdPB94eLm6lpAxsNq9av9+zzx2yh9MWVL9PDAFpkPBRCgFJ&#10;IxKGYVSWTbmnMAAXrTkZPD2AGYAaGCz1Zj0CXfe6bNJ2u57FQNftdxqy+7HwaWP7U3fd7l7+2+d1&#10;a9GL7tUbh/y3zt+XgPC9f7wEhd8gx5//t/8i/eb/8hvN/ue6yAvW2J3W3Xbc5fLvz7/TQiSfqKAs&#10;TnQg1i3xFq5qdPUKMVlStghJC58D4FwcXJu3TPLzJBewooL1B1rbimkWJY2MiEDDQpjlvdUOaOCn&#10;E1C+Ka+fzT/qFH2nnFn1GQPmxQF80zEwVI210ohDSK4kifEBQxgAEtZHJgBFlclggKaiF6vUCWt5&#10;N2orNKG9O989g/Yshia68aV+43QATE5iEEk2rRpUEfLNWjciNG8hAC9N2aCb9DP5PmrKsD+R9Ld7&#10;TGy6kI+B6xXcjYuyFIL62lUdHGMbs+6g075Dy5ni1sc+j8BOEOT9SDbird+0I09mUaeKkfiG5W8C&#10;uKLoTy2a4loZpQhLrvwuStpjgKGCdS20nFLGQCOmSEAAzi7PUJXNbxpGfPiDH0KoFaFWFJJ1U8nm&#10;cQBrIQqRIQRTQkOISiQTEJUF0q3zOtbmSY4pOogVS3kjeSBilEXZ92rFfJxRDwcJ3RyFNVjIZBil&#10;ZClEX4Q1+OzsDOMw4Nmz54gpYpqklEsaRmx3O0ybLYgIy80e/+z3fx+/9/u/i+vrazy4vFCyBMkv&#10;2oyytdUMzcWSvmYEBRptnq2AgPW8ewm5vadzUXJ22lpr5UiafGg5w22t9Z6F6nk60HE2DyF8LbJP&#10;aFPKOuCl+UpG/HN9dY2PfuyjoJgQKmNeCq5vDpg2NxjGCdvNAIpCbiK1IbE+TnR7e2iXo71M5G79&#10;+Nep/ab1J/3q09nWDGP6ftC1R0TKAKwKsALB6jm12gSu3T1OQB7W+5cD/k7JjRTBTIhUtU6chcNx&#10;5+VdAwN7GnuK9nzWKd130O0XK2Aoz9ly4VsNu1OCKdfy1WDXZHa3n5ncPgEPdMcrH6VbgJq6N0+v&#10;ctKx3fNZTdceWLSuIJeBt1riE32NUm1e9ODQyedM1mt/xBQ9v9NITPoxr1xWBHIUyMOEAUgJEBaC&#10;NDMqo+vLfl3e0WFAZ1R00qEopY1ilHBRqUPZIgWqbnIxJn8u64LeS9qvDathiEBCLqNRGyabWS9u&#10;beCUfL7fpf7ZetbCNKAA90BbbmuNzQu9NghpH2mdQsltjc6EfjqWIVhqgZz3oz/0Ey9QVl8e76Xj&#10;JSj8Bjp+6N/6EfrN3/6Ntju9CBACTVD3b3Vfub0BrT83RtNuy2uHKYjVaI0bSYlb/hRIcIdHWvy/&#10;bvi20ep3Kk7D01i9cWvmr+bFtC36LgDLDjZMqSe7F62/0/YSA0ztiXuFoAEX62LyhPIxjogxoBb2&#10;8MuqZCcxRnDQ0gxq2R+TsHcVDZ9aFlOwO0+fPwl3bVYwZcCXNaleNxjuNrC7cH2nuq376hTa9Js/&#10;4DkX1jbbkCzIsVeazNLfrI68unyHp/yd/rV81vc5dTYOtU8TEGorUextZr5zNvT3Pb13e84eKDYl&#10;VSBdtxLu0BHuPBxQMJqS0ay8VfPqBHw0ivA+9M5CNO19yyENMUg+YUx45513EAg4HGacbUZcXl6i&#10;lmPr+/5R7RFrdes0Kf16rRXLsmCeZ+w2o9TvAq/GnIJ4BSOMdbRTxLr16WuaJZR0yQuYxUuXUsJm&#10;s4XN2xgjxkGYVEnB5dk4YV5mzLN4QzebLcZxQs4ZV1dXeOMP/xif/tSn8OzZM1xcnOP+g3MwC7ge&#10;hgFD2gjrKSubaqRVWCq8dIrVyazNwMESdtvn1DSl29a2sdOe5jORg2T3XNj8NmNK1fN6hRpNIe2x&#10;hHmbTw1SshZFSSxF5MzDh4+EaVnnzTzPOB6PsDxr804XZoCiX20t6buXhBXDMlYvCWtps2rei4+T&#10;Z7FnNk+sfKa507BCPQLWzDgk/d/fpJcf9nl1AA3cBokCCgMS1cYcaURKq3IOHdyl9tsAvlPxr54H&#10;LRKFzAO1bkdlIMZWhsFr7bXbyrlab9bWnZXEaEbObs5QN0u7eXUyANZDa+Cr37Q5zMCK1XVt9qBb&#10;YgX9M8LaYn+0ee7/W18a1vB5Du/Xvh4e7MrdOPbMrTGGZswVBKbRCK0/jHUYADi0sNJQQzePe4OM&#10;3rV/Vn9GM0oISOLKyLkgaP3HpDl+tmtLiH4Au9GhIxjT/goKyswwywiNBZpaGRX7kdQU/a1ALSpv&#10;Qbhr6NFAYYvYaTmFtjat7ER71j6agZyxXeoiU4s6AVbz0oHtS0D4DXW8BIXfYMcP/dkfob/723+H&#10;O/Hajhcuu1MQ0J9812dr8ONnm25PUk+qogq7KANUqRN07cuiBNXup7FdOriEynFlz+qbZ5b5oqyX&#10;zKTF7hmMDGatSagUyyaAW46QtIFYiTBMwLulea1crI+mVnuz3BhKnrye0oBxUAKNbMyjUGIZCa+r&#10;uqGFAMQkTIwgAhVGKRG5EGqx/uBVG9bKvQxC5XW7PViI+76//Tg9vwSp+bXPEROCh9rKV0AABBG8&#10;SDIAzx+srD82ORqrd8v3Qxtn6+YVOx35Y91uddMsetgJEGkZs6a4mAV6VSj5XY9epe1VH/2uKS6y&#10;I8s99dnepZf169SPmI+iKdfS9ap8qOWkLwKP1ZhInUF5brnSsr/G+WZEiMCTJ+9gf5yx3YwAAxGS&#10;kxMc6PQhfFapsPqcNsVJwrkL+lxBdwIooO3DrU1hs9qXVtNx9T33JCZReBRg5rwgpSSECgpI52UG&#10;siocSebHtNng3uU9XN67h5QS3n77bXzu85/HH/zTfwpmxsMH97DdbJWEIboMqsUIHIQd8vzyEsfD&#10;EUspyJUxdOPnbMAdcG9KdW8EMNKdgOLyQ8NJCW7wMsOOXMK8FTLolrPWvGQ6x3qFmq3fOkIHIpel&#10;FtY6bSYQhBjo4vIezi8uUCgCXJCGESCpCVmqGRSqk+04WFlN2rsmctdG/du9gafkVrbm7UFW2IHa&#10;P1OGFQBKhELwupmyNuQ5A7dapM0je3tpS7/dXot3hWEzjGiGUagvJUA+3L0IaYq4GcbW3qwezPvf&#10;p+V09HMDhVmnm5Q9iAoK2eu5enimfYda/q15U0+vbd4uoMup65F896JX8uHQpQNmMFjO66/r2BtJ&#10;VJsBbb1Q1+/sMnT9/TY+UDDCnQ4RNPLI6t91YZYncqVnwCR9fFs7MSaXbf1ckAgeqacnwLcP4ZX2&#10;hQbPdS60+S/7bdFzyWV90dqHIQQkSmvgx0CMyvLd1QXsAbOklEAJcYJuOR3zcWig3/Y6GbOO6E+N&#10;FM4L0Mlvf0RmSQ8hAhQU9oYGAB75AeoMgppzSaH7MfKxXk6YrFTHw4/98MuQ0W+k4yUo/AY8fvDP&#10;/nn6e//rb96R50vd/8Dtz+VNA0py8HrjfjeMpOcD3ebHpBwTayv32tMn+YP2k3Net5T9st6avg6e&#10;KUnsnoiq4XYFHFjLD3DLKWRrD1Ru28Znj9BueAqtVpuWeYwc2HTQjBlEIrxTjBhSEsprdN4SkJQu&#10;cBCgfdxZCK1tBopBkmPXjNXcAab2Vqtj1eXvdSf0gMSf2UExuxXYlP3+xwh7ioFC3Y09hJRoffG+&#10;Y07a2f/mro8txOVUu/NcxTuUOXtM9/aaJVufrQ/X+qq7kGkY1LVFegakSoIr88DqeivPqD0jrTvA&#10;1Cx78KbPELoJ5s/aKzjmZerDg+z5TbEexgFPnzxBjBGf/exnsZlG5MqIRJimEdfL9UqJ6lsGwPNX&#10;KktBe/NeipV78D4xBdmNOtYWZ0C07uQOSLpWCbOaD6p4dF2iOUGE/eGAq6tr1Fpxdn6Oi4sLMbRM&#10;E84vLnC2OwMz45133sFrr72Gf/ZHfwSuFdM0YXs2YJomxFH6UHKVM6y+HQFI44iHDx7g8ePHAEsO&#10;43aTfBq0XJq21mX82toTbz18nNhCINBkTlBCH0BK8NhYxpicpbJWCQ9e8rIaj9OjV3qje3KtRAPA&#10;VTyiVZ/5/v37mKYJCwbwzCDo+HZy1xTWYRiQcyf3V9Nx7RnyjzvKabazqJdN+u5aDOFk8vv0b2yN&#10;GvXAAFFxRbnWpoyal5Cb5g7gdqRL/2nJWe/XyYJOThoojGTet2ALDBYd0IBh5z3RiIk+FLUHue/2&#10;szrUuWIMlhyTzqHuWdT6xFw7Lypu3cv+7veWd9v7vV98/bbBadfU+c5rcOigsKvju76GXb55e/v7&#10;2/ZaAZ8XtlevQXb/98ljMNDqA7bcQn0snzfGeCkyrBHKiJdWAZkbAWy8T+b/LZbebo8harVe9VMv&#10;7N7NHRuTUIXky0IuTR6y9peQT3WGQUAJiIyroOVhE4l30DyF9h3W71m+YlOx2nwFgKTlPYjgXs0Y&#10;AxhR88TX86039pl31p7VAPmtucCMv/SDP/4SEH6DHS9B4Tfo8ed+4Ifot/633zxRxbs/T5ZiswIp&#10;6LpD6V5d6Q6ra3+JJVRwADZHqV+3h+T31ZBQQkDkijEG3OQZwxRwwzNueMYrwz186P0fxNV8jZvD&#10;Hk+f/wmGodntjaghIIArxHvGLAnhVS2UBeAygEtSz5Z5O1jry4WWu+a/2Tc7AqFa+NSJ4t36rtNi&#10;WP1c3BSpQANAAyiOQBiwMGGei3vXFmZUzXcspYKL1ulaIhYi0JhV0c7IpYAoiveVtSi77ppNETpB&#10;WMSObddhbvY/d3/LK9uCiACeBcwWGrAgAplAJWAsERERSyJMMYIhxaS3FDFU4MgZhRgLH1FChrg+&#10;CZUlhIbY2Cqb1btWgKsRE4gFFSGvcaQDZdLvcKcMyMSr/qysOuoaYPfn+vxdKZLtnFaT0MgtLBBW&#10;Qb2R13n2GBRE2zMFVVywVjx1LCy6LVDU/EQZr8oFlRMQbhCIEQdCTNSKJLP0ZQgjQAnMEVV/mgIe&#10;cIwVh1jx4Q99CBcX5+ClYEoyp3dnZ3h6/RiBNGeTgFoEhESlSOdakWJApKT9ENVmkDBOZ1jmKwzj&#10;gCFqWOiiXm6SyIClFs8VSeOABMmPzVnWQFmWVa4PqTIkXlAgMeN4c8DVfAQzY7OZME0jCjGeXT/F&#10;+fkF7p1f4nw3gULB4fk1PvPHf4TP/PGnwDc3mM4m7HYjxmkUz+NSWsgWSb1DoopxYBAtuH95hq98&#10;6YsY4qXyr0YQS7g3V7HO1yIgKoSkckf6OgYCIYALUHVepzi6kUq86gXFrOnDIB5FiMGiLAtqVvZV&#10;DZEd0yT91YE2sCiBMbWwq5A0p8rq1WkIGoGklmu8wMIR3/zN/woqjTgcMsbhErVkRAKIF9RlD/z/&#10;7L3Zr3Vbdh/0G3OutXZ3ztfcpm7dOEY4BBxEHAnBM7ETQzW248RVTqy0iiKeeOaJNx4CvIH4C5AA&#10;hSR2CEnKNkpi/w0JQo4juwoDrlTdW197mr1XMwcPo5ljrr3PdysSL773rKvvnr3XXs1sxxi/0WKL&#10;nAgTJ7USrNVGFUwQqs6k3TUIQnJpz+uzhHRSoONQ131Toug1zOhyUrBakJPSfN2PRoNZ76/gXfZs&#10;IgX1Ltgrn1AtRmc15ShAofiZZV550aRHtioISCzKPcKCLgNLGQGC1lQcAJKSR9IwAiErALE9JAoC&#10;XKIPMLoAdIPFthJo00uZCgPvwQLFLHURu9xJBmKLSdNOnQnkhDMFjFNJCp/D3zN3U6JAY+0pYS3k&#10;jMsHnf0/KsechlGdD19XREiUkbPsQ2agH6RA/VImEBUwZgCz8nxTtAgAtHWQPaGM7Zkw+nGt1CF5&#10;AESHg+MIsJfqMJDkVr1Mnhk5loEhSiiaLClTQheyxwLAguKKEqPZKRG6lFDUOjxorVezoHNKKAws&#10;ZcEMwrbrMOveqxbSM1gOG+6cGM7ESKyMiSWBDjNjs9lgmWcs84yh62VtFsamH9A5KA9u6AaQVfn0&#10;N/7Cf/oICP8AHo+g8A/w8Rd//q/R//y/rYGhHBctLRcgwoPHpZ+j/ODaPH2aMg+zZljdJSm0Lhm3&#10;PvjgA/z4v/PH8G//0T+KT978AMs84wefvpb09TCtmAh2xgyL1pJaW7IEDCGcTy4UVLfFVfNZNYkw&#10;4SJ2LIxNABLcXFOPpRTQPGNW7bPFV5lFhUttd2QoDEjyjXGEFbovZZF6iuHaz+RR2sY1drdWt/Zf&#10;+Fkh2qKhppTOFKHiqlWQu/YZD7TC35iS1WYrLpQHpNQ+6ZLCwZ6k/2uD1xEsi3INrRh90IXW38Na&#10;aN+omWIRlCUeR6juu2n9/EvQEt7HaDkQ0KXnlcGWUl18ckrO3HPKAkWLaWIJ6/lbjxKDUWZh0D/x&#10;Ez+BP/TxH8LrV6/x7NkzgAt2u722JYBjs5K4pY+U+duYyZhvNhK3N08U3lbH22Meswi0Xc4YNlIL&#10;EFwT5YynU7DcLc3+ZWbMWsT8auhRSsHddMLbt2/R7zbY7w94/vwZDocD+r7Hmzdv8Hvf+Q6+/e1v&#10;4+btWxwOB+z2Oy9PQURSXFqzi4Jlj5mGfZklqYS0bWmsoORAYj3G4XMosm1zKWVzSAW3LFp7trjp&#10;6komyhAZfnPdlDbX4tnZtPyosWNq+PE2WAkT8bRYsFHBs9ttNUZzCwZjv98r7a0pjthiJil77xol&#10;yqWVTVGpdI4OK01Be0VQ0jhvYG5+dzkUKwtaUAyZ8oCVxvm6U6ULoV7re9AB4qrFF4gpscYEgmtW&#10;ymARBMh5DKIViSxsQK5JFpdrroIkayrlCkrq3zpivjfJ8JHGVWq/K2CS2WriyXzcAsjT8/G7vc7h&#10;QSRY7Z9mUimcqi2mZpl8prQfp7VZJBw+m41N/pqn0ZmF9YIsU8e9Wsn8N411kz7XcbHOfDZfq81c&#10;SwF2WMGM5IlapGZl1tIiWdeTuNmKUilnCSXpVWmkDVTamzTZUnXnZANqaqGOICxxUcWkxhAyg3NC&#10;RuUzzVScbQj29efu02FtNS7VqHzEeVhIruN7kYyXAn/lG3/9ERD+AT0eQeEf8OMv/pm/Rn/rH/6P&#10;l4Hh2Re6/NvFe+sVXE/6GdNUSn3CpJY4S1+vzEkJ86zJD54/f44/8mM/hh//8T+G915/gk8/+QTD&#10;8Ds4jaMIXipAS1IZ1aDPhGWZV7VzCuZlQppVm9qAsvo5WprWzLmKKRSGJnx+gG/YaSklkLAssxNG&#10;d5dlS+cf3BLdciUmz2VVC6gGrhvxtc8mkMRse9JIXjFq/2XVfvZzVNPJs1p0FvL6kjVmxl+NykIb&#10;KRUJPVAyykz+D8xYtN3mcip91/sZ1Q3K0Whgu1HoCF1TuUz+FRPm19kb418tpm4Cnben4lGJabwg&#10;LDiQMnCmz+D2HRQsLXJaYvRYJUlzpUyU1R1X1uU0LTiejlL8nRnjOOL29hZD3+Hq6qBKgroubK5N&#10;PDRBdX/Y4e3bt2Id6zJevX6FDz58D+AEvq8Axpm5il/2RHcFDsJPAmG/2+N0OknZh5RAmMFYfJ9Z&#10;shJS9ztMdTzNSpc1mZLt2ehqZK53/bbD7c0N3t7cYppGAYl9h8PhgCf7Az54/j76Xlxkf+u3fgvf&#10;/t3fxfF4xJPnT7HfH9B1yV2oU0roctIC0VrjjgSwYpE2d53Mw6JZP40Q2JydCX82dqQjrz8JsCua&#10;LRVAzkCuIIguCFYU1qCNCZq4zeqKlgx0dLnNloha5kMk/ayxyT222y36YYPT5GuaJAAAIABJREFU&#10;6YjNZoP74xFd18v4sCiwylLEbe0izahoYEUVW+F+da3/4fidfDAU/nnGSF/DSmsoaUw6CfAugLuC&#10;Zy29U/eejaG+MLiCnAm9vP5YwWL9oOV3ABe6CQixUrYMbA/VGM+cO3S5CsI1qzapjM9uNakgzca0&#10;0qHixAxIhcFWnw61rI+tG3Nx9Zp15h7o7wh/1+Nh8/cgKLx0cR3ANUj8YY6ASVf8tF04binUfUIp&#10;SebkEEtbfVxQATMpUE7JlSr23ghoztxPTWnwGX1pExmdM9kE4XcpJ/Rdh66v7qxWxB4QC6C0S+rE&#10;JojrajImq3Pi3ugwpQOhMIs1W5UWXVY6B+GfKRUsZIqTBPf2CLwX9bHN+DsvQ6XPMdmTeXVQUMg4&#10;L9EM6gaA7akGLP/iz//VR0D4B/h4BIWfg+OXfvYv09/+R/9TS7lWVO9sl37mtl0DSG4IuynmUhKG&#10;aVkKnYAXIfgpxBbsdjtcXz/BbrfDVbnGsJEaZFX4QpMBcRxPSJ1Y1aZxwjRNYCbM04z7+1kFM3IN&#10;vGlf5XPIDnaOjgGrCRbB4LuHofniGQQb4bqCh1oAHipQW9uE4C4mEASGE5S/sBh0A4vV4mNCfnTf&#10;aaQy4cEGgpqWVyHlxJOM99jhdDppHFbLTNb3mwBo4HeZZ4ynE+7v77EsWawRWOqdCkSFUZkQY+U5&#10;ltrzCD7P+C8rKAyMSSSqVpBnf0K9cwUY4zFPczMy/qYWF/j9bgHUcxVP8Qp46jUm7CWtQ1lEWJnn&#10;GXd3t7g/yvvv7zvMy4x5M2C2OKjY3EbAlf+IGW/evMVHH32EX/l7v4KPv/wx/v0//h8AAKZREriY&#10;0BFdi9uj7tUYi7k/7PH6zWv0Qy/tVvdts97YWJg1fJ5nHO/vJYPoMGAzbNB1HXa7nY6hKHEsGc08&#10;y7799Pvfl4LrYFxdXeHjD97H8+fPcf1E6MNuv8N3v/td/Pa/+G38zu/8Du5ub3F9fY3D4aqWe1EB&#10;qus6T1Zjljd0nS4/Qt91OByutBRDqNNna8qBGipwviBbV2AnVxUGeJ5BRWs2qlAkgp9q0slcAIsD&#10;a3lwAsxtFAqEPGmGCmUWT+TjWGmsCb3LsuDp0ycOSqBCcN914s3AYh0tpdZVazr2mQDxMmAwgMPr&#10;ax1VkvOgmMHUs02SKaFsKkLZCLWeOCgMdNUBmhc+v0y7Y0mQhjbY8Buw8OyJBONTcWjiu8UinbXO&#10;Zt07LlSnAF5Q3WBbLCbrQVyLQ2yi0vWkFkxzv62gMHn2zGSJbsKYfyYoXM/n2WUPcMDmdKUlnyU+&#10;XPJUai9Q5UB4lvSNUEgUBUnXiD/L2VNQoti4eAF7qgAddT9EZGpL7N3HWgm72igaGiIKnA593/ka&#10;sCRSLeWVvW0JqijUNwXJvHPSpFxqZSSowqvrvIi9tUXGpE3IA+YHx30NDCtfCAl9omIq13FvACFR&#10;UE6kxuKZiPBLf+avPALCP+DHIyj8nBx//mf+Ev3dX/1bl+U/Ox4AOJ91qQu/4aQDGNL6hByLNlPN&#10;6KfAMOeMzWaDYRiqxUFdJk1AMGFb3A8XjVECpmnEaRxxOh3BXNB3HVKeYcXdC5eaajpYDd/dwcsx&#10;EdWygndyjrWh6fxKciLtrozBsgGkhmkYeKzjineAQgLZ1g1cOgoEUuvOLoklFfRaPgJE4LHD6XTE&#10;NE4aDwYQJeQHus4Ql94yA8vEmMYF43ECq7scaFHmvYaj2UGinFgaQa26fvH6hfU3FRDB0Ep750fU&#10;8Mvf9W8XZqwRGuVTsoxqbE02FKi2Di9MHoSN0CaPo8udrncTlESQWJZFrULJi7JbDF4FLdZ3A8O1&#10;PTkn/Ik/8RMY8h7vv/ceDocDAKnJ1w+9a3ArQJX1aJ/ZBQhzSZPjcDi4QFXYEkQV3cOSMTelhHGZ&#10;kEhq5U3zjHEcsSyzWMVKj5zMxagDUcY0TTidRhyPR0n0cnXA+x99CU+urrDfH7Df77HdbpF173/3&#10;//5/8c/+2T/Dd77zHXRdhw8+/ECsX5mQhwG0LMh99gL18zK5FTDnhC514pbOBTl3ePLkCXLXYSmL&#10;ezDUeMAKDDmO9XqtBC2GF5rWoXVLLAtdIyRxHc7pAsBnf6zFjdVfZL6rkqbWf2QuogzhAqJedCML&#10;4733PkBKGZvNFgWEYdhKPCEVictWegu0yqqmi/FjpCXxoNXndfbRFUhzBSFxc9bawSGVPZNSOt03&#10;cKUYn80LQ7xS6s5Du1diD/l82BlwAJ7YYqCtrl4F3PW5MALdpOsXXmXJoVoXxipEwwX8s8GMoNCs&#10;OyyAgVThyfqb0IqatfJslANIbC2CLQGk8PkyCQ2oOXw1WveZIPK8l7W7zfPki4NZpUsCAgssC6m7&#10;JK7eZ/V+DRTmUFvPXCxtHOp4yJrgs6ddOioAiz1h/1VoX5cTtkOPzWbwNRFdKi1sAEg4JcI0TshE&#10;rlSwo6icVNuvvM6eRwTiAl6MP4WZIHFjZSaki4C3ygX2U+HkzIF8PVeFk/3jcg4KRZliLrwVFP7S&#10;zz0Cws/D8QgKP0fHN7/2S/TLv/a/PCAtr7/+8PtXSGnDgl2wSqS14qIWGggZFLXgdqmkeJ5ncRnT&#10;WB9h5BIDQ4nQ9x02w4Bh2GAYsiZimRriNPRilSCqoJBR3fQiKFxrieVjG+gdmbMBSz1xcUyWs/FE&#10;ILqqR1fBu9YtNOArDO9doLBqNW3c23Zw0L7XN9b+UPcQ05fDEjWUHDLvNR0676ALaOpaIy4tUlag&#10;H5IKNFYIOEhTBBBlHRMriK7un2vAp133eYlgMYC3FOalNvXymq7KzCrssb+qFTbtRwoC3uVnVle+&#10;RsjQNWDuR5LYRZUIAI7HE5Z5wZvbETlnbLdbXF9fY7ut69liPayd0X3Oe0mEcRzxjV/88/jwww/x&#10;6tUrfPnLX8Zm6HE6nsRdcimYHUjHtbbayyogEpFa1DJyHkDThLJkBxQ2TsW8ADRmj0fGNI4YxxHH&#10;u3sQEfp+wGYz4HAQwNd1Pa6usoJXwu6ww5PrawGhIM9K/Pb2Fje3N/j2d/4vvH79CsPQ43C4wtWT&#10;axeS+6EHT7PE1OWEeVkwzqMnJ2JoQhwiAXtEAjitdmAY05hVNYIPcdFiLXdSZ9jmgwiuURfgC48R&#10;LKWocMUAtcoZe4aU15F5zlStXqUsmGZCp2CQCjltq1MmpSZKKdj2Pa6vrzEzox8GjBNjGHpNNJOx&#10;YPF+ghkwt0MGCJEChcWrrX2n6HyJtjBQTYEXfrIxcABANfZLC8n6Gk/0ACgUFZcpl8y1t9kjRsut&#10;S16kFg5krUB4ZplDeWap1qlV14w+Wyyb1YGrJSpqWQSxRHEdhgaMAdbE6DoJrhzWabiel/UWLISu&#10;OWz5TXxPxXTkr/UGXMBZFbBRuAs11PqMZuBf62jZKK8+r9sY2qd9dTpNOg85udtu6z4qANEU0mfu&#10;ozBa9+72enbSS63mym8tnne336mnQHDNJ02+RgRQQr5POFJW4NgqpY0OGSi0sl1nskxQdlaARigl&#10;9vMh76g6xmZFFXmE3jEgvJo7e2+1LAKEv/Czf/kREH5OjkdQ+Dk7vvHVv0C/8ut/hyO7v6in/Ayq&#10;eCYuOGOwZ1aNomRqM64r16RkyWKEkFkJiVLk8zRNKhiVhvHnLARzs91gu91isxOh9HicNUvpgM12&#10;wG7XYbPZSOHYYB0sS1GBvgpRLiJw+KzZ5lrrUXUVclegNTPT7xbP5HrElSxkwr253RlI9N9gFgQT&#10;HgIDcxNVBQKN5ZMAlHOxxSwWxji5cvqzgxQULjrWfS9p8wtrXKG2Z80QTMAkSMbAzabHfr/FZiNx&#10;FJTUahsSvEi/1HJlmkeabcRdSG8YUJBBGlBv/G0Jrpaxl/phPX9rhmkp0c+ETn9GYMQXxjBR52vJ&#10;hUBtNyGk03fATQ5+cleTDXRdh6Ef0He9yCt87rZUYtu8M4zTeMI8T7i9u8V+uMNm0wMMKdGQOzDP&#10;wGJdcZETZrGU8bExF/AhyV0GBz3g2UEjAI93NAV+Xa6MZZ5xmmdM04TNRtxIT6cT5nnG9fU19vs9&#10;drsdhmFAGiTR0f3xHvf397h9/QYvXrzED773fbx89RL7wwE/8tGXkTeDFGDPYikZywwujOvrKyRK&#10;mJYZk74DBIkrVOGx73sp/zDNktVQ6xj63mXWGOBqJcR6LUBE5Lp+WMdB3TELAykKViF7pm1je4oJ&#10;+75O4OBI9kEBF0LBAuTkQKHua1EwZSIskpkL18+eIfcDjiNjyFraxkCHKZ+U/jKz0ynfC2ulRlgp&#10;9n9vNa8uwoVTGrcMA2IIn1l/R+0P8Uo4tVt0D+qUmFHD97PXaTVOtwb1Z/xNuWCTEdJ2JXlfzvpN&#10;8DY2drLgrhhlaqe5kRaH8YoDXN0ba01CGM8IVrLiYDWCnNqPyMfWCjK6MGnnEIzbicQ53Y/3/zDH&#10;5fv57HcG3JhZ77F40rDIwm9hMYUns4K9uHcjMwnXAZ+JCs/HKOwLUqUkAV1O2Aw9dtuNKm+Ku5ED&#10;cFDITFi6Dkue24dReDjB4wkJSUp5sdSnpbBHbF0IKAMsPraUykfP5ioMpfUtsFjfR813tnWxRoXw&#10;DcnMjxbCz9nxCAo/h8cvfOUX6Zd//W+vnXvkoNXfBw6PA4ES0oqb/H4TWJjREFlmeEIKAE1xU/GR&#10;zwoQqzslI2mR9Jpprdb5qv8SiRCdMmrWODZh0NxVY9v1/1wZhzSqU2Yeiks7KLHslC2QrEyLG+LZ&#10;jIs9nqTsgYFC0/bLmCXEOHYCKsNPUVSrIGFtVfSaCeFsFAyqsL9qn82DTt6yiLWvpjiv7Q+X12fo&#10;OM5zKNSbO82mWeOW5DPcLcitpWH9iUBAoeC13mAgcQUKyW9qe966YMlhVlk5vxoABQ9gKOCKoECu&#10;rW59K+HTztGq/lWcH11XVp5E3HIkQQSrRngYBsmEqf8VLr4fvHCwtT2CFBNCU8LV1QFPnz3D9dUV&#10;xnHE6TRi0w8AiXvcYs+wUVwJflX4M4FKso/2fYdxPALQ/dp3SKxWQS12PC0jrMBylzvQdisF6McR&#10;RIR5nnE6nXB3d4ebmxscDge3Gm63W5QM3N7c4NUPXuLFixe4efUax+MRCZIgZp4XfPSlj/D8+XNp&#10;fU6Ypgm3xzsAhC0lLGXBaTqp66qVpEg+jsMwoMwFp+NJ44+0FpeNKQxwVCsTM8QFlusoxWzGFXiI&#10;Z4MljkmaPKKN/dEt44JalQU3w1AzFdtEB7rnMT8u48XJ03qDXY9nz543SbZAkvmUAnCXPkpcZ8rc&#10;0HajNmeohSvNl1/ba5qldGFPticZDhYjstNXyRhXcAiY+3trBYz7oNXfrIBhvACAW9CCJa2Zc3tP&#10;4ZoxmmLbKsCzH8jpZd1HVt/0AUS0Oqj5aEo4XydUvxPbO+P76zMq3X8XU///S24/B1o/zPVnQ0K2&#10;1yr2C1dXMHJhKAk4y0ju8wa4UtjBvu6t+Lwf1lOqbc95O2S/alkTBWYG3BU2BQUHu8u5Py/QlXi4&#10;hTDoCI02pJRQUMuWwJUggWdQbWPb/pDA6eJ6CVzv0jrWtVq4IJWEX3pMKvO5Ox5B4ef0+MZX/jz9&#10;yq//3fNdbQTjrCjrw0dgpQEMQdO8s8fjRH90i7uwQuiAFMXeDBsMwwZXVwdst5vgpqEZ2wJjTMkC&#10;7msdQtH2SzxBBA3FLAXUEli3RIXOU/gc69UB8d5yRqh9PIjAvPj3NXiQv+SEmbmgILapgB3UVeGP&#10;THMOizuslkv7bEei+n5/rid1iWA3ti6CpqLzo9kJmSszYzTuK6SZJcdJBP6yFBAtWJYjEhUwj5jn&#10;WUoE0KJMY3b5j8FY2BLMaOwnLS1DXwmLpNbGaL1jwIEmc7QUrpl2BEBRcKrfy1LHT2QqY+Gh/tpq&#10;/NSJSdd+5zrr+j9da8y6PkLMhQLOlAh9l7HM9x7LYUlYjLFb2+zcUqSky7zMnsQAJJa80+mIDz54&#10;Hy+//xpBLsDh6gp3n3wilqJSMM8F2+0GBVbXy2JiBreUFWbM84yPPvoyfvu3/7lkp51P6LoOBYx5&#10;nEAsFuFBS2oUkqQmBIn9TYkwDD3u7iYwFyxLwZs3I968eoWUM/a7HXa7HdK2x83NLW5evcLN7S2W&#10;k1yPwjgVxjRP+Pa3fxf34xEffvghttcH9P0O3abHNE3oGHj79i1Oo7jh5n4HZrFWllKwGTJO4whK&#10;hK7vsUwLhqHHMqtlEFY2ouh6FUWQVtZo5p1LaWLJbHGYUFaYwfMMTgmdAo8YXyaJI2wZiFC4lFpQ&#10;vhHmmcFlkfIugGZhnkUQ1PqPQgd7TEvBk6fPcDxNoLTFogmNoEqImg5fQPoyz0hdpzU510fcZ1zB&#10;qP3aSLJwOrUOG2CIIGvr2q4BBOiZW19hE9pt/S9N5l13WXb6zQH8wUFZ+3vFEg+5f1d5WdtUpARN&#10;ZYcaZ4qCeZq9vVajTTxTinjC8OWnMkiz4IbxIYPfhkoksyNRHCsLLYheHtTQ5RYUs19b+R75MxH6&#10;+a4jllyx45LVNj6PP1N+aK9fLXGRFcyhxJVxOics41wCaBfXcFG4zOMEoa1SgF08MUVWyFksbLVo&#10;Pfv741pd6Qyatjbt13atrY8W/tHlzr0+CBoPyOweTLmTGszjOCkd0XaulNGJLA5SaUqRohdZgaZf&#10;WTRzORGQAv2Jiqd3Tk1cP+G7yUWBlaacNY+DnOm6Dsf7I0S5nfCX/txffwSEn8PjERR+jo9f+Mo3&#10;6Zd/7e+wKzkb1e9lwGPHJTwULW1GXFOSNMapoCG4rXbX7glNWGn4KrOsDN8etm4KGwmLGlzX7NLF&#10;OoXe/8AAmtgNbdM6xnD92d1CVRUoxi3hyq6R5NqWtctPw39YiHEUKuo7g4tb0JDbCJSGUUOFPx+Z&#10;BrS2YxfHQ+fZ3+GPOrNUmZBYmXQ5A17e3qZdWM2F9pW5aYy7kQUNJ7vb2flirEIL+3XkgiGhteBR&#10;GGKbnMtxQ0y1PprxbLMCNM+JCPXsOXQ+zusrmjpQLaOOw0q2xu05Nl8k4MYECHPT7LO4oeZUizlX&#10;663MjAAMSXgDQlM0fBg2ePr0KaZJk8fMR7HAJYnHy7q+TRgBJAa473t0nVwzTVMFuCyFqMuygMcR&#10;0zji9u4O/V7qEf7oj/4bmOcZb16+wsuXL3B/c4fCC6Zpwve//328evsG3//kE3zpD32M9z94H8Nu&#10;i2EYcLq5lWzERRRFKScBhOr67BlKibzmZc4Z8xj2hdMWX9xgg/4rBUX0XJDxq/TMADWr5XcpBZs0&#10;1HVKpLFn1WJV9N1WN9FmvYBA+rylLEhIbg0Q4LT4fA7DRgBxSphRXb4llnL25emWMBgoJY8LfvCg&#10;+IfO6Kl7j/heCUlTINYtK7kga6W4dwhBEm4A1XrCDgi1tMuZG/V52xoUuKKHZwq9FR1yN0MDHhzm&#10;naOC0oAc+2M87tdJGcHpkLaLUjsfWO1jt8+S/o8uC+sXOt0cbgQ7Ox/vp4vX1Pfx6ntzxcVr3w08&#10;Loz/6vnOqQIo5FiT2F5lWzPyQAfApkAwJYLdUJXJkc9D90G0srZ9jnu+bbeB8kvz4EoMZ1eMxJaI&#10;Sp5pMcCtwvqhWUXgoeR0xmWdd91o/WnCW6i5vu7puoeNFrI/AC6fldh2lnb81W/+jUdA+Dk9HkHh&#10;5/z4xld/kX751/7uJbH6X+MpFTDYX6/jsybcxSyDQBV6DSBJQd/6rJbZurWIuAGQsOsM/5FoE1MB&#10;2PAFR2E8Ciixx1Wor5YpwhpwWduNMVWGoG12AYO93/6bP8tSjxsFX4G+s9aZq5QwgVLsXHh2GP+c&#10;WqFJ3HDI/7qG9Oyd4RtZDFJRIYx9njxDo7GnFbqRxEBF5iqxjqk9Rxm8M3cODEXdEFVgjBp+MRK3&#10;7q9VGKjrjSFZ1nzMYMJduCwwTgPLNhWEKngEcaGODIczPp8RQAQBqRGqzndZ3DcULonKB2O8UfCp&#10;ygSqqddLzYhqv5ml3UBhGaQeXdd3/nyPLSsAJ+g+XFSIJX+mWA4znjx9imHocTweMc8KojIaF+N5&#10;mbHMAoI2eYPNZoPNZnD3pmEYJG54msUqNi9ajmLGMk+Y3ozY9QN2z59jt9vh6dUVdvstXvzgBe7u&#10;7nA8HrGUgtv7O0yfzLgfj7i9eYv33n8fV1dXWkZlkUQvXQerr1m4WnZsHBMllJSw2W5xf3f0cTHJ&#10;r04l+1qt2zhC/DqXsQSEzOGia1hEf7f8+tpPPo8mk1bBs513m5CyLACzpKQniEdGYXWBJWx3e1Dq&#10;gJSBIlZ/K6pgfSDdj/M8CxCzWLi1/zoufX3wBxhRaC1A1atB2lD8+7JIORKzAFqm2EgfLirAApCm&#10;cO6Sy3i8rVLh1YnadP8stCICZ5uH2LfzhzT0w5aTAxHjeRT6EIAh17Gj1aPjl5ZxW2mjy8DGnrca&#10;vtXvle7E59p7jRbEdpwJD7xq7ruOh6618VPSXgEXAQ7Qwzlrh54zXmnn6/c2gVzNFOtQSLu8WuUr&#10;FNhaSuO8V75hyW4AVZA5T9JyNe6FBCxL8Vhfkw0aeWU1SomkRIW1q51vxlI49Mn6bWNVlcO13bTG&#10;hn5te9R9VV3qK/8GAV/9j7/+CAg/x8cjKPwCHN/46jfpl39t7Ur6Q5P1FSAUYm3M3YKbzQVRaF60&#10;kK3px0rzpBp4RvKyBsaUHSgCUBZbn+kYITBQJYVmzYrdpMCBW3K5Evj0f5RI4+FYgdqF64yoXqKt&#10;oUV2QxyKlkHHp5rGuQWEa6HkQU14RLCrZlXNuLAhUotRjM8Aodbu0sZV4aZ93ZlluBQUiNuLWwyd&#10;ERqkqskuWihVx3k9HiZB1JUQn11B49kU2BKITWeoIoH9knadref50sSea58f3E++eVAZPGJWOVur&#10;1e0r7hmPI8kJiZNY9ZiRchUql2XB6XTC6XTC1f4KANB3vVqMarKS0uwtnTspoAhmeJ3Eruvw5MlT&#10;HI9HgCeJcYSA08X36IxZM2gSSbH1vuux3UmWTwGUM+Zp8syXy7JgHCep1Xi8w+vXrzHNE9577328&#10;9+QpfuRHfgTXV9d4/fo1Xr1+BWbGtIjV8Pb2FlwYCxfMy6zAtw/gt4Bzh64rYJ6re7BOcNd1uL66&#10;xssXr1Twb0GFgQFbTxEAm+IEC7y/XVfdSRMRWONALTul7w0wwAVLYZ87IomvY7duhLk2q6IDO8tg&#10;XMGkpd8/HA76udZBtU5H98HCjGVeME2jx/SmFSZYicwrYHbpI4W/rfLHAEikW/OyqDumuFWb0snf&#10;Z/fbgMfBN5rWoB46u3bt0fEuybVRNrEpjS6BU2Mg8HXTKpRs38ZRCQyBL1OQFmmtW2reKGdYZf2Q&#10;C/eun2qgooLreu/qUUYTKnLSeyP9PUMW73z7+eW23yIobukdmVaUWh6DZtwrDY1JeMxt2/dmU24h&#10;8JAHBtbG6Oz31TwSC13t+l7cw8PTZWqLuibbT9y8t5mPsLarZVnOJ17PU6XhCHIQxbFCHPM1GNQv&#10;fDYxsJsjfWx4HQF//I/9iUdA+Dk/HkHhF+T4xle/Sb/y67/8QyPBcw2sWW7ss/xeuCaV8YL1KmRW&#10;0FMzKJZF4pbG8aQZSJdKOEme7bzfGTbDBB3SFOBSsymLLz5ZzIE8yEFDbYJ8DILSQ0kB1kTcWrI+&#10;LMENEwfwWO9z5oIghDfkNAowq4Y60KitcvdFuyJkHxX+Ud2d2r7q9QYITXtPxRlbK/RV8G2tdGBC&#10;Fhco2VOZJVtpYZKFIFBT763CdmVCBkYkspDVhasBZQwfKzsvMVBmA7H+oRXiEJYQUAP6bTYaoQ2o&#10;dSqVCzro13VdzM2wmESC9kjealr9GpcPhzUnrU+wUWjuIei6rkqPKJw286LrbNZMnwYIX79+jfee&#10;PQcgyWHI6sWEkbF9abGdReNcLH53mYtnIc25k0yhKfnenpYZy1Jg9SgJEgN5Op5Q+gUpZ/RDL8li&#10;pgnjNDlAY2bM04xpnpC44O7uDq/uf4Ayzsg54fmzZ3jy/Cn67Qbb6wPu7+5wd3eHeZ7d+tgxYby9&#10;x7CX2MTcZYynE8Z58ULPy1I8oY+5K+a+w5OnT7wd1m8XgHx/qKdDl8LitWVSQc80TZ64xlwFoZkA&#10;CaFWmk4uEbTos5y1uEabfIoKEH2hLLuiZTXkpwSt8Zcyrq6fgFIGVvuegbpXi7kNK420AKUq89U9&#10;Jx8QFgocDdnpM0He9nm1JjDX3egyL0xwT95Ge7y33s5zpQcPSaAcH+DtCFdz6GLzkMqT3EqfZO6L&#10;jrUlfWrpSuBlRT0iHHjWGECnu8obbEi5eXvlry1PsjlM0EJP3v5WyVr3r9Hj+Pf8ufGv7tn1gAZG&#10;UCl/GEdaJUj5jOMMCof5kjHVkhEwHlPbbevE4ngN6Jk8AED3Xid7Imd0Wergdp3UQc5ejL1m07aX&#10;GU9rur4ejrOYVG7/FKM3PSh3uqZN5ihKE0KYi2ZVL7YXEpo2Vcgt/S/uRl3XSrTaSQyiKY6o+YfC&#10;bcoI6zOAmBW8/o/BLD5N5spd80TUEfqxP/xvPQLCL8DxCAq/QMcvfOUb9L/+73/PYN07r61MNxJD&#10;FVrY3EcF5JViRa6Xxg3O/hUnMnCGO44jpkmyBrIBPgUfXc7iakVJCCxZPI/E9HS5FvFNqQbaV0Vy&#10;C0zqURnjJWG+vZQqwFuZ+Pw+Qq2B5T+rsyLXa+ug1g+lESraC1qtf/vZDquTFYXBGLtoNZPOhSCZ&#10;e9JYJGQB1zV+pjIfm0uiqnk1oS/GR4glA/4Mj7mxsbOxIAIogqIW9DT9s7qTzO0k6WW5+T1okIMV&#10;LF7vzM1RYx2XRhjX35dlkvVaJBmJJWOpG8OYqSlIQj06GycwkoF3zb7obrFxTuwc1/iYOAclupda&#10;n2HXLw5+Xrx4gT/yb/6YjE+WjHgiOAiwtfXBLEBb4hEZxIzcddJ5zRprNf1Syuj7DmWW5A1llndP&#10;XtA+NdmFc8pSimI5+h4St0EZr2VZUJaCq+trDJsNxmlCzgm3N7dIlLAN2RLLAAAgAElEQVTf77A/&#10;7NFveuy2W1xfXfm8LfOMeZxwOh6RNxKzl1bZPq1OGdhKoKhlL2dcXV05+CtqIbWp9BVgc+FJUure&#10;qgIqoSbnKaDikF0SSRAhcS1TkVSZFYuel6X+zk4zvWICSlk8kcY8zyK0hXlPKWG/3+sarXUWZQo1&#10;cVEKgC4InvKpxnT5nqCwT1aWvCgc2jjHYw0Ko3XBWYi2uwrQzeZs6GNL8njd/LUu7+xorYaXe1Jj&#10;/S7wgUAWYklYj9lke+45KDUFT+ybXRrerteakrPSINmXcl0ES7b+IlB6CPQ5b2nO1e4lDvfHbsT+&#10;+58VQPwhkKF5EvkRBpkALKjWu/h6t5bnmnk8pVr/0d6cUpasx5pVWEAhoe86CS3Re6qVcLXWYrvi&#10;uvYP5xfGSwtKzYpu79I5IJhrqSRksRuXeamLyUsDKye0sbE2M6EQu5LCBQ5onOIK1Nq4FaImfKTd&#10;82EOXA6SZ7VeSdFvRr7/+B/5dx8B4RfkeASFX7Djz/4nf47+/j/++5+ZO8zdJZVAtC41AGn9MjWY&#10;uQbatK+NJtc1dknT7SdYfKFfAyVsWdzC+q6XWJpOAGff9xgGKfA9bAb0XZIEEzEdewBVjbUq8LBK&#10;DItrHpkrSKbQlnZAKmMl1Mx6Z4dTU24ZUDwPstAeZyQO3vR/NR4n3GZXEZB4bYmImmRUhhvOmRWE&#10;ASCNUvR3yZ5IhAiiZeTg4ovihcBFhrTfEwDR1vb9Drkzdx7LCmqNt/bkaikAqWGuupcx6vj6+Id5&#10;AdrxN+DpLmpkzDE5iIX1/3wi1RUQgFpsLOuo2TAKW03NSRUes4+JtGpZ7YkoMANmSbT6jNAi2V0n&#10;roxd12kMX4cuSymF6HYoKc6Tw+e4jmTIaqHjrpM5fPnypd+fSFxO6zjp2Ng6AHsmU1Yrr1gESdd3&#10;wThO6DuuypquQ+kFQJbjydcUReVAkn9PnlyjLMWtmPM8615TwDIvwG6PmUVBdFxm3Ny8RUnAISdQ&#10;12F3fYVrFcDHu3u8ffsWPMvEjdOIu7s7bMpGhLCUvSC8ZABUwMU14cxms5HMfahCa6PhD39rNljb&#10;Q0YTZO3ZnohuooRqAbP7JRFXrquD9Up1T1/CXiMduy5nnKZJFCMMzDwBmvWVIPPZdT0OhysHxNXt&#10;LKOwAEpRrHEFYyl5DbUUtmdjabJztN41F4TkcI3v48AjIlCxNjBrJukzoVv3+oN4owWG/zqgcH0I&#10;a9D2KGBnEKgUlLyoUtL2YlXY2B7pug75DOhHxQE17rEUPlRQ2M4bM0NDSKu3QAP42kRHa1BYaWel&#10;+5feX8dnfZ6aS9rRY7RT89mg0Es6rW5pqDmRxxQaXcquvCwNKPSW6QMSJeSu98L1OUvcbdf1WIrE&#10;VZ/hwMALWu7UtPyH+pooI+VO4plzB6KqdKMiJWrYMqYSAZgx50XCbQCQNU/RbtgxVXGkmUZpBbAZ&#10;EAcWQBRciQHn0WmV0CbKYnUeG1CIsA51XVeZgPCVP/nVR0D4BToeQeEX8Pj5n/55+gf/5B+8m7I3&#10;CUADs1dBvSdxmegZyEvGpIwtuWbPNKDKzIyZqqVvGHotmJ5R69vBr+01XijlglIW9EPBMA0YBgGH&#10;w0aEYcukGJMauOARQEUDDAEULA+AQvm/E9UgLEVL3CWZIwpODp6b95tLmCVnIWcCgUrDhNIoBLWt&#10;hxQltzMXQGE8b4JgFNgYYvlBJ4yXlPEy1KXK6uZRGBll4Ob6RlpzchgGdL28Z1HLWNcbaDXhRi27&#10;WsydLJFO7JVpdC+Bae2PzUcDCCNjUyCV0pqbt2ItsdWrqxY4/cHnrZSCeZkwTRPmeVKLl4FBrTFo&#10;GfPMHUrdfE0oakFhRqIJ4zhhO8nzJUHLBsNGXDX7XvdFJ5Y+F06pTj1xBB0CzFNKuLm5UXAS4tDi&#10;vAtq9jWQEkkZA67aaPvNso8SEvrOXI6lXzlJDcB5njHNMzDPYmnUdbZYtlGuLq7zNPkcMTM2nbCe&#10;skiWTGaJOxu1xMRuv0cpC6Yi8crTOHppjpwzTtOM+3KPwkXcSHPGPE8oXJBTAqtXZSnkxeqtrANQ&#10;aVrYsc1yaUCFKroKihoXI9ip918CIlXIi0ofUzywC37ggoQsSrGuxxH3qhhR0KigwF48DAN2ux2W&#10;1IEB9KVXMNdjSQkdqUCqFsbcJfRdpxZhcXI9A4QrYNj2Y33yAqg7A4YtKHTXNy0XcH4/K5nhptbs&#10;5Xe9m319FmhMpjgqi3olaM3JTutdoipofK0Yf8pZXa7N3btapSQBUXJl6boHFeRltzaaxd7Apylb&#10;3eKn15g7ZXbreFT8IXx/d99rO+rF1P6v3Rfq5VBXMH0mLnTvfL+n/WiWQvXcdVDY6d8COPh1BacQ&#10;bAU1Fn+b1apYYwlFMZTWbw48Jq6flt84aLzwezOswXNJ5hyuBCqWmpgqKCxF5SKVS6xOMAGaIG4F&#10;zrD6PXwHhPeytjMxax4AWYulLC2IZ/MwqZNQAmiU7lTlRC5F9kCX8d/9N//9IyD8gh2PoPALevzc&#10;n/45+gf/+FsNaW/4sCc7gYCYQGUIwLBIsda5Y5RUkJCQOWGgDqkA6BLuxqMwMGakccFVHlCGjLkn&#10;5G7AOM7ohwSQxECNY0E/7LDZHrDbfYShfw+b7Q4pHcF8h82woB8G7Pd7XO82gYCadbJ1rfOuXNJA&#10;8+L9MxfCCDCUTa3OhdttLGh9rhL39fkWtD44NQCARdvn/Dc8mwFQX+v0RbDkFr1QI8xbnxzzIGEv&#10;2sy+oBueIA0bcNdL7ayUMKQBQxrAXDDdjxjccgvMZQIXQk49dtsr7LbX6LUe07ws2O/2ngXyHOwZ&#10;Y+va311YCn3yAYw9RwAvLcu3Z9j962fGuQZVEBRBobdTgVcqC7pe49OWBbO6Pxa+lbksxmCDC5D2&#10;KeskF2Z3Icx5AmgLZmG8m92A7WaH/dUOu+0TbIcn2PR75KXHbrvHPm3wZLjC9fYp5nnGkDc4jSPm&#10;oYC21zjQBjvuQUvB6x+8wLwsGHIGJsL7u6d4+foVMjYo+RanZcETSFzbssmYlyIab00gYyC/oOD1&#10;m1cwY/5cFmx6cfVMuQPAWApQWDJelkUsqmWR2m45ZyzD4Gsx9R14nnA8HsFcQJRww8U10bOO47xM&#10;ON7eoYwzeF6wGTZIfYdEwHDYYXO1xzzNOJ1O6LV2X9d3GKcRIEn6YGtsOp7QDz0yEjIBVEhqhSbC&#10;vMwg7oEiwqe7VTPATCBkBzU6gZBUx/DzBUnAt864Wb84CFyZSIMAlZxSFQYzZxASMiWNx15AROhI&#10;MhZnEKCKoUQSt7vMCyhlbPse1+/9KKh/hiEJC++0XiylBCQSL2AigOT3nDM66tFRB6uBWumHrlqX&#10;fy9IwQ0Ne+CgoIQDV1rEjC4lICePPa+gr+7PhtbxpXaF5hDa7W9vdvJ97nJq75CpyOKCTuLxUrRe&#10;ZZcy+twhy8IAFUBmKmHoNtgNe5nrLlVgqECw0hyAUlYPXGrOO7TiRXU0SrOL1rK1tZP6ptmN26jT&#10;dANIaP4CLf0883oBQFwVDG3LbDTbsT0bf44x/DiboIZvRvarDGhTyO+lJHuzLAUziYVwAaNXxfF2&#10;s0GZZ9lKClrAohgBgKGXvxbHa0m2rFNnVm4C3lnyJA4AcfPd+RAv6PIGfe48nKVouzpV1NgiZpWf&#10;ku7/UgoyBgvvE9CmGoIEA3YF8DXIzkONt5SFAS7wUeTsoBrmAWJ7Nr7D+1ccfFMiwEA0ZVDqMM2M&#10;v/lf/FePgPALeDyCwi/w8XM//XX6h//kW3xJtdgyFbhWE0Dj4hIZW/0nGrGMbLUVREDLCcusQvWy&#10;YLPZ4OrqCuM4ImWxOG0PB1xdX+OwP2C/32PY7oQRJhGK+qHHfr/HdtM3WjWPy2mp99nhp8sMuFYb&#10;WAPAtRXq7DnhtI1PvTcynXNWK5rRsjrbfum7uDXPhbRSTn4uWjIbcLi6PT6fqBeXu1ywPxxw/eQa&#10;z26fosyE3HUgJuSUJe5zlvpoEtvE7tJzfX2N6+tr7PcHtdpmLMuiKfTVPQq1TY2mE63Qs26nXdla&#10;euvc1rpU73iInWnWL/tneyRfeI5pTbvSOZAsZjHiAlZLY6tQaO834buUGjM7TSOGoQdB3EiHTY/N&#10;dovtfoP9fo/ddoftdovtZoPtboerqys8e/YM77/3HqZpQt9tMU0TpkFA5csXL7DMC27evsWkxbbn&#10;eUZH0WIPddsmt4CU4P5owsalLH6lFEzThExZhQhx5wbBaxDO8+Lad3GDW6qruIbU1P4vWJYRDGsT&#10;MM+LFp7O6jLJkrhmKchz5+0RV1kBNVlB4WY7oCwFi4Kqon9NYGSS9VpKEfdTs8BfOOqe/6xD3TF1&#10;ubnbWBw/d+eykhWBPjEjpV6ts/LClKrVN+eMzWYQ4U9jsSkRuFQX/P1+j04VMW5xcgtStabY0cSj&#10;aay2rtSwaOs317kE8FWH5uFxMgWcWbIbSzWj0gKnWW0b5Kt5b1zazfG6qCtbgxMCmVLNaV78bcWz&#10;oK5zJG2zeYrvq+7RGZTrPrExdYs+4DHd0drXjnel2Wsvj8ayHJScrWvuZbB36bhswQbWk8hxvdj7&#10;24HzeyxhUh3zFcCU2kg2NageM8bLio+pPynwrhToU310OwZnYG/VwUtgkFbj731cLfKzsTXgbcqi&#10;Vdtiu9QJpllDFqdnNMCy8OqPDgpBYjWU54UQEnuOENqwTnVtxucrj5a9a/tgrQDQsBvSxFUKCqkQ&#10;lpTw17/5Vx8B4Rf0eASFX/DjZ//01+kf/dNfZThRtqMy7ViSQWgXg4vErLAmppBsoMUZJBc4SGAW&#10;7d3pNOJ73/s+xmnCy09uMZ+2uN59GVM/e2zM7nDAk/3HuNp9GYfNUynQzCcQ32POCgqHPbbDdMY8&#10;G4bxWQyTl0aDVoULJewmlTygar70dL+S2d3UKhCi5qpGU+n8qL4rBupHl0p7Wim5ubf5nSKztf+H&#10;pzNAeUJKCXMuOOzucH31HPdPJ/AiMU1DvwEAnI73uL+7R9cNSJRBlJFSh0wbXB+e4/pwjd32Gp26&#10;vVl9uHMhoWXGNbtnAHwcPtPq/Aq0y32t4BQHpAL184MIKEs+m8QG2GsDVLwGAcgEcGYkBogPLgBf&#10;ApWxz0xB75JmlHzCdntfQeFmg+1mg6Hfo+926NIWQAdeCEDGdrvH1fUTzPOMTb+TeL90wnh/h3/+&#10;f/xz7HY7fPeTTwAQFjBy1s73CZwUGPWarZelXRaDQ8iNcidnseR1XS+ggyWmsqhlDwDKNEu5iXkW&#10;yylL3KnMq7iink5H9MOAXkHcdrt1V6v7+yNOp5MkyVEQWcGIuuppoqmUxV3OYo27XmIwDVCxZho1&#10;QcmEyb7rMC8LMiXklHFcZrz8wQt5T6lioMpYzT9AhS5HJeuFsrZwr5efCXTJEVurpKmlPQjm+qXu&#10;aBYj1XXgUjCr4iGZLKpjcX39BLnvpVYks/9WE1uYIFhLypAm5xIT1mVXhWrpg9O5aJUzcbxwLdYN&#10;1HEzmmqWN4LVQq27ZA1Y20HUjqrwXXHpZwEArKZJGx2QZQQwQid1PEgEZwPxDmQRcoC6slPcFTuq&#10;ydCShklEpZd/tr8xIRkDjKo0qxagDLew6jhyGItUDJwqcGT9wqvvdaJWQxK4uwP0cFUgY2fu93pB&#10;nYc1f4mXncP52g/9TqQ5V6i+WscfRKCcQEW8iKDXFsi/xe6vw+nPlMdUwGR9ptU1/ru2l+PkhPt8&#10;Da3fof9j1NqopiB0hWYYBvY+hs+hB6x7tkCj0W2dEruyIraQktAWQt2jVAiWk6ZE+SLO++qTKZPs&#10;mkQJf/anf+4REH6Bj0dQ+HjgZ/7U1+hbv/HrfA52KuEwouef9WdLXhE10VLPbEbOg2qIxVry4sUL&#10;zP/it7A/HHC8mfHmzRuPqTLCt93t0feiAV+WgmmescySBn9ZFmACxm5ETvOZJrpqENEQwkvnRJMZ&#10;XCuAMxAYQVQVLDjwiZbRR3hAXr5hfYSU8eH5HJiJgDZjPlGiqUeirr4tYpIVbzv7biCGQ4ILEsvk&#10;drMBF43/zL1mViMFC5bUp2CeJqScsNls/BxzarLP6rDWLnIct3Oh4yGrbOMOHACYzLvcUy12YRgI&#10;Z+dt7VoMTxQkhZ9HV1LSZ6/7YmMeM1dy8xcQplyFu/oeicPTUixEmJeErLX4xnHE8XgP5oLddofj&#10;6YTj8R6lsCamqQJ+zhk3Nzf4l2/+JYZhwMu3NyAijNOI3XYHcFG3Js2GSxoLpVbLlDX2UjMeJJjl&#10;Q/5Z7F5ZasHxlBNQEgozplH6ABaL56YXyzNz0XqEI0AS5yLgd8Bms9E44s4tmmUpDuYKF5RZE0DN&#10;0OQ+ChB1/VmSHou1PKkbedbYVrNQzTq+lkV1mia8fvOmrlfAtes2z9FSaJhQBO4AUBSAxXUpViYA&#10;kL2EAljMGHMVwGNGxIVqVmYlpMHyIM8sjJVl0+Yo43A4BMuS0ImcLOV9S7tEKWEC99kOa9Z27TOt&#10;5eHzw3+Pe6Q6YrfEp4rCP9RhZO8c7YXz9Tdq//fwI40GcBWyK+i8fG8U4m3+zFPGkspYXKGPflQG&#10;0uph4U0C8s4thW454vAsU95c6tcDxzk8qzddBHR230WNWuBvRgbX2re1WTYCwXjNZW3KxTlcN2W9&#10;spoLP0sZHB5C6/UdFBcwU/kDeyDOtccQhn1kFnvn4mRJiSQrafU0oOa9UaYBMzgkkopttDhYb4/x&#10;Xs1E/ECXQ1eDgBBkgz/zUz/zCAi/4McjKHw8AABf/6mv0K/+5q+vJOsAShpBOYAe0wirxtTqsImU&#10;lFRLLMLwy5ev8OrmLfq+R5q3GMcRfb8BQJJlCwTihOVUMN1PuMcRqZswjRNOmuyDUsJyYszD0ggM&#10;MRmACHCrOnXeH/2omrYGFLZdfyfDYWMEq2vWWMxGrvmd2UFRS7/rl2pxw4oxqXhSrGj3ZQbQxETF&#10;+ww4p0nfw3j7+oR5BAiDuBCCUGZGlzP6bkAZGMvCmOeCaVwwjjNOt4zjXcHx7h5YBiSLF2J43Taz&#10;7on7XLTIMkDLavjOrS6N5a4BZ4wCE1qra1qcRUn+suLoKtARCKW0L7P1U8tw1HVvYCGurzKjWTvV&#10;RS72sYpdJvCbcmOcJy3ArkCnz5pAqUPX9bi++ldIKeH1q7f4/vc+xfE4gwtj4kky37K48s48oe97&#10;LMS4u7/Di5vX2F9fYZMINHSgnLEwY2HJEjp7ZjzVwFuWTlkUWjsyqVU4Zv1ThIMCT2Sj8VRDP2Az&#10;iCLneDxinEZPNFNKwWYYkNJGrttsVTBKuL29Fddxcw/XNS+1BheMI8DTpFK5EBKzsJlLKGvWzmHo&#10;kSBgEADmccJ+L67nx/sjxuMJ02lETlnWhqEnW1u+j3TNnFl20FhibM1ZvVOyIdJ1l/uYvbK6apol&#10;TyyZMwzyWUkXW58pC0gmFR5J3Wqh1tPtTspRsCU5AUA5A4tlFyZrOsikaL2QbT2Cdf4jvXjI7i3t&#10;9199+zSwsFpac/SQkLFmww9xzM6E+AYNnn9uLg302O6M82ME32jH6jmaksnvN3pVoC51EMWT0RgN&#10;8RLIzmrhY0LiNVhbeYcEsOBryWkDgQqQvM4clD5VUAK9PrFawleCvAH4+je8u+1wVYytfvdvtG5z&#10;GL/muvBMhFvW/IzDb+GLkF9uQvaKygoMcdX3f2AsgJdbKEmCL2w9RUdo49vOh5UOt99bvsurv9Jl&#10;XRFcvzfu2DmJ4jZZxUWu9Uptr8HcuCHrxbLS2udgtbQXuXLASVK7Gw2EMwGuSCYdDCli6kqos06F&#10;g9TLprroEn7mT37lERA+Ho+g8PGox9d+MgJDhmQda2vIndH8C6CEIYVanaiyZCE8nU7gmTBNM3KR&#10;wHIQaZbH2TX8OWUUskBySQyxlIJ5loyPQz+g606BIFYiblo55lr89+xoVWbvEIJC/95xXQMgIyhY&#10;jdmZNfMdTZsdFLZgyD5bTN4lxgGgYWBtf+T6lGe1ciScTie8fSsCeoYG6/e9C/bMjB98+il+93d+&#10;F9dXe7x+/Rq/93u/h+9973uY5gkvX1wBkILeoJD18hIo1P4v5YQKBMk18A9xs3U/PxMU+rzVR8a4&#10;FWaNvdLneju9jXWs127JRISy1Oawvc/uD+NPgFsSAITC11r0nExoF7dNyqoF5iIWtZlxf3+HZZTM&#10;vsss7po8S5bObrOXEi1jD9zd4eXLl/jRj/8wAHi2X9tfXArywgIiNbshabkEUqseF0k40/e9FodO&#10;YBZrYmFGpoSu77HFVvajJsxJKfsev729lWQi6Yiu67DdbWUt7eTdu53ETQ7DgPv7e8/AOU4jwKKM&#10;sPpfU9c5COxyB9LYl74fRElEhKVIjdRpmjDNBiJF8VOWgvvjvRSbz6muFS4mUvmcedxbu2wCINS1&#10;0lDEFgo0mn637EQrbPJSE43AH2uyJUIqyRU0IiTXgtKJxB3X79X3pZSwLGW19826XDNCxx4StQLv&#10;Sve1OsKe9MGh9jyMvlUlj7l5G1bhAEoikKuP8IHxPr7rOAM0l55lny9YqFjH2IBh7A4HOmDvOH+L&#10;XWOzVUF32wxumhMPLwHEVj/0PBGKxZk95Pr7UDdb5am0Yx1nFvkXEMY8AML2aGAvzq4643/t3rJ4&#10;Ob/fFXJF62zqP8vuXFq6bK9o4yyVjgfrpazyupttL7fcfGUtX/GE+r46NpZ51Kz/PiY+7/U5+jT/&#10;z7IOO62IY6Pzz+CaxEwHylcXA9CSWkZb4vphsIO+M8Wod6ZVwv7Mf/QICB8POR5B4ePRHF/7ya/Q&#10;t37z19jiXSqbg4MdI+aK94IwRX5OBGdJBkKaYW9ZFqSsYKbcSQr5Ipm2FhVqxgko5RavXv8ryUKm&#10;zEBcUiVeqcsdqOSGUDZCO6gh5tL29fcLBH/F8KNli7kdg4dBV2RG7fucUfG5FTMybqKaSe2hg9Jc&#10;e+UCS2XV0ap18X70YC5IqQMXxjiO4FKwJMu0yTiWE1KSRCPf/t3v4P7uiK5LGMcJL9/c4fb2DqUU&#10;3L4ZwczqMpxXDDaCN20sAymb21wVmu0zKDDg1TjZUah1H11L81WurK5Xbf9TnVv9G484j9UlxxLG&#10;JABTM951LqJ7jzqlUSi+rM9J6SDBMe7GXMBckWbOCYkW6ywAluLtWn6FsAj13iTwAsxMKCnjkx+8&#10;QIHkw+/ygC4NQEmYJ8aMopk0yd1Xk45N0naWXJAI2Gy2klGWO02Xr/PbJwxDhy7vcBpPmEYpA7Es&#10;i5efGE+j7OllQUqE0+mE8XjC3d0dDoc9drsdNsMGh/0B281G7pkmDFOP0zhiMitq14tnwDyDNENx&#10;30uCqS53mJOM8Xhiz3xq7qi77Q4dZdyf7nG6P4ELY9MPmKcZtCEUZrf8VVlzDU7sVBSeLUZM5w5w&#10;iOP/VCkl1qTqUm/3MdgzjoLZYwlzCiVEbO3p0rQ35ZzRbzboh6G5ZikFiaV8R855JYrq6iRZZ2d9&#10;9D8PIBb7xa8NwrntNa7v8laF6+vwVqDs+319kEMr37sPSazeN/u26sK6IG8DIAkXgaTd0/AQVVol&#10;jem0yWZSEKJtjHMS24gwNmHpeHsKMxYFQBEouFBPhMQM4gQi9kQ2ALk1jMKYtXqBClBr/xVsrEfW&#10;FGhrMLheGhfxd5gHnJHUZjyL8mzyW6wMkib0Cv+sZE5hkRPWvzdeJMRnQMjO2yq6tNbPzlECrWYu&#10;rtlYU1bKRzGS1io0Bc0a5Eu9W6l5azLEOqGQKWrsuW3NwdjgukcSkcdmSyyh1W1GnHA0nywdMoCf&#10;+amvPQLCx8OPR1D4eJwdX//Jr9I//Ke1XEXjz26CuH43obxabNhBlCUXIJLEBGUpINOSsVgPTaBO&#10;uUMiwjjPOB1PSF0nrnYa85bUYlBKwUILMPPDoJBWoLARZuSIfvfelwvCR8N8vM+4qMm16wG425c2&#10;qtWorkBhtJYZoW6fH7V6xrXHFhCiBZbmiufnVgiVsIgASR1AQJkl8U4V5hPmaULfixvhmzdvcHt7&#10;g0WzPiLvPIZUXPoE5FlyoeqmlHA2qAAKJmfSF5T3zUcfvfBH3PTkijOeyZb90K4OQr1enMylyNao&#10;NoQMpGosh605ssQgrt2t1s3LFs6qTEmB8bNKxwbKyIen1dwyFywMYf5c92DuEoh6jKdbVZCohSlL&#10;QpVXr19h4glb9IBqtJnN7RJioS9FXJ6s3VTngUgTR2m2Ulv7yzyDAeSUxf2bCNM0yfgskkmQuS2a&#10;PM8zliIWvOP9HVLOONwecH19heuraxwOB+wPByxa73BZFtzc3uLt27coVisrZcws9SGLupgnSpLg&#10;pojio3DBrFlHmRldl7HbbkEpYdQaiQRx051nq4toC+mCiLjW5jTrU06YYkcCsfUcwv6m7CACqAKe&#10;1bkcukGAKQSMu5Bpa7dZE+puhoRhs8Fe6zJWoblmfC2leK02U0KIQkIUG8nWewMG9VNDSy7Libz6&#10;EsXmCg4BEfut/VHgtR39DlDY3GLA8HIjfA4uCc4w/lCvvXwNGiIky6J9ngNCKwsB5RduDa7PeJeE&#10;XXfHGrhUy5BbtlZ8hw0YitZQl53Zi0QBR2DxJCyX6a4v+3coAKw96zY/vEnqBXbbRQ+i+MwEVyY7&#10;APZ6wyU87/K/s+eSrnXIHjoD9EyrPr+7/84fCA6qXXm5ercBV/ZkfMG9PYLCsjgwFEtdfB6bCALb&#10;98aLDeC1/IFcZmG3LNr7WrJFSuMrT4ZU5ALws3/q64+A8PFojkdQ+HhcPH72T32dvvUbv9okfSOq&#10;gqu5forWDGBUdzg5VFsGoCgFYkgq5pwlW9tmMyj4qcRxNwwiIGk9NI5LNANQCxrnaik0hhDdFF3P&#10;F8AeB0abc78CVS24MMJq/2NeXZPXoDIwN4TshYjPpBpvVwzUNlf4uZh0wH8LYLzmqWmtmQ56cnYh&#10;XWQHciFYNLSEDlm+a9IVK7cAlqLifSclRaRoe/E5ZQawCOO22ENLOsEAACAASURBVEyLdSlz0eyz&#10;7MIuwJAEkSFRAzZNz12g1ME0wNIIhFy/E1vtv1SVEBaHAwBWJ9HiN7gCvFIKkIsLcl5PLKyFMi9e&#10;KDolwsIKtIsIXbnLFUjagml7hOjm5VpxlQUtppRUMCJXbMj4p6xgLQgdNj6MBUMn47csQN9vQbgB&#10;APzge59Ipkqdo6tuh24GaEkYTydcXz/FshCQlzqWsmLki8YY7nd7HI8jttuNFLHPCbwUTNOIrpO4&#10;vH7osRRJKjNPAty22y32hz3u7+5xd3eHu7tbtR4KGLq9ucXLly+x227x7OkzPHv+DIfDAdvtDl2X&#10;PRPraRollvh0knqoc8Ht7S1ub25BBDx79p4njUmUQRB3tO1uh43WMn3x4iVub+9wff0EKMDxeELX&#10;dUBcJraHTJDU3yj5Rgx0zwROgIIwXmF9XaqSUbUmjDBQC7IkU4ysBaezWRHByFmsoTe3N5imCUth&#10;BZlqeaaE5++9r+VRilpxi9aanEGkbtwW6aQJj1JmMHduZUkw9+lK06JAmlJ2C7H/FuiHjZ7jajYn&#10;TIXHlrFaPQXcQVOBDBnNRqX/Zk3X/zngYkD2HaoSpirNuN4vPQrtqyv7DPwSQZIxJVFeLBJjPc+T&#10;uFBDEh2JG3fW+4QGclmwJNbSHgTXe+mWJdCZhVKUOxzcIGWNsQF2FBRNVmsugG6RNeUCaSEjLqiG&#10;IO279Um7mHzg6tEAV2uDAfcHNHPc/s+f1AIzOvtoyZwa/hq+U1HFp86jz7Se42UBlgV9l7FME3JO&#10;qlBZdIwZi7qPZ5LEVUjigo+Q2do6YWvHmphypc0PuidTjCnVuVX+VZYFp+NRXPLdq0eBYyLM09TQ&#10;bvOUKpop2dreKAzRrltTsLgEwKFd2kehQLrOtW0IfBZxDwGuIsldxtd+8tFC+HicH4+g8PF48Pj6&#10;T32NvvWbv3pBpRbFHz1WGvfqvlhPJhL3p67vgXHx21x7HCwutaRDy5zs+YkUHKIy2vivsRaadhUB&#10;PM5LBZWIIKztpciBNQLmIf5hbbGGtrE7/rTKgOjCsIYxNUYdmbYTd4YwwPX7A9cVy1BSNznGuuG9&#10;FvyFMz0OmlogEbuVI7PUm7PMlMxAQax7pi6VPp6ScbLtt7XNhD+ubVYhsFoaqtDJUFlsJeGwja8/&#10;h5trRJC0LJN17qtLTp3fugri+iJwSvIPcAsPIOCurZO4mjdERsxVKKkXnIGSdf/E0qtiLtu8GBAB&#10;xtOI3X6vIIe9zt80TdLH0wlpK7UPRQnS4XDofG9ALQ8VZDsGAgBstzutI8jixqkWRCKxcm6GjWT4&#10;NAWHKgy6TkDNYb/Hzc0GOUtCmdPpiGmcxGp4vMfx/h43Nzd48fIlnjy5xpMnT/H06VM8efoE7733&#10;Hl6/fYNpnHBzc4OXr17ieDyhlKLJeCSr8e2tAMS+H9CRxE9eX13h+fP3cLo/4jSeIEBLywdokpk1&#10;oGjWlY96O7MOBPUCAzH1rw1ksB65NEf1H2yts8cYGtAxBco8z1ILj2ZYkWkwa11Cwm63w3g6ed1M&#10;WRXJW8xxP6FmOow9veSuFtfvspRAS+tIVK+Jmlkx9smOGjMVAbctekJjqlTawGywDpV+6qWyVis9&#10;j/2Lc2fvcXCq9Ht9mPslo8Z4lVIwjiNO44hN6jxbJEv2ExRmCXmghGHTe98NOEhTqE5zPFbrw9dg&#10;HBe/jGzB+fWuAAvzd9arQOfXniwEeKxdnTc7F58h/xNvCPhYxrYRViUPYnfPP7RDsdpYMeGOxA5K&#10;DWNbk5ateZ7Fs0Q8USav12l9ppTavXSBUa9jbUMz5EyQF84YPbN7F1EAZeYq6vfpGMVnudeUeQuw&#10;xGYTkSc/4gvjHJ9Zh1U+hTxZTfs5XNP0m1oe9/M//bOPgPDxuHg8gsLH453H139SgOGanFKKrAUK&#10;CCyA3TRV8rmw+NEXXpBYYmmIB3BJKJpgJlnhZU72FBgT9fdyYMBpckBz9heogghMmxYaHywyQXIz&#10;ztkOAKm9JwhG8piWufp5zXOd0loqaDXs5yR9dbUnNzWBUntity1DJfSB4NuR0mV3Gyt+m3jyflTk&#10;JeNCALouw2pTCjMVN1J7fylAToScAFFih/4Sgy37pFlfHPR7C7VBoZ0BGLrIsTpvLJLUvdHBvl7r&#10;TUBlkk3/vaZdg8ocbNsbChHEx6m2M2rXsQzNumteDBK1bXieC3ZWPD6Nern+zqyycuT2tpbrGBXI&#10;3up2A5hnlOUE0A7zeI+3r16i3N7iKmdQl4C54MCEL189wXd//1NJHrM/SA3BHaFWYVOLB1Vr5Xa7&#10;VeF11tIUNenQOI7Y7XYY9Pw4jTje3WOeJ1cGPHnyBMOwweHqCre3N7h9e4Pb21vc3d3idBpxOp5w&#10;e3OLt2/e4ubtW7x8+RL7/R4ffPghPvzgAzx7/hzDswEfffQRbm9v8erVK7x+/Ro3Nzc43t9jKWIR&#10;u7o64PrpU+QsyXGun1xjs9ngk08+xdubW3Q5SwbWUYTLaZ7F3UrRnTuVBVze7E6uJ1xWdJCDQBzY&#10;fhClSqSPdm0jfBcQsipU5PpO43GneXKgspgCgxibTmIFD1fX6ipWXCFWUOr+WClKqOsg+1fiRcVF&#10;se4dWtHYCgo4AGATXuu/dUyU0WcioNC6eP3KXud7g530yhjLuerpEbYVALNAJYphAzH1j9CLCAou&#10;KfJI6T+BkSDxYNDPxAXLPCITkCFzACwg5V3IwPF0p/UJY5F13eMk2WPX6yleV+070ES3Yjk2OukJ&#10;RsJ9ldZx5VMU1qq/raV5YXDDFRQvD/fJZ+HF/rbweLNurvlbe24NGs+OWcfbEp4wUJYFZZ5FViDJ&#10;IDwd74FlRplnoCwgFHCZgWVGVpdoLLP4OXhG6XNLbcXpNmAxL0BdS41SIShi2/EkzMuIZRwxq+Jg&#10;7Qa6VqbE87Lw7B5TLJyPZ205/Jq1Fdw8pSKvsYPD+jFLMzPjz37tm4+A8PF48HgEhY/HZx5f/8mv&#10;0bd+41triqN/ghUjEFWLbQk3OFEspaBoUgqJK0RgruKGKFkGq4aL/V0mdM2VCAY6Gd1J/TcKgo8R&#10;ZqoxY5eOB11KvPtVWllDMgaDCjXnW6YDjXF48OlwbLAGg8YMqKvKZ1e7+u3iWrcGLKs2mgBZbA4L&#10;QxKeMHiK1hQTTNjQliQIShL8725UqG1hKJO3REHuSmpNTeHp8ZPcHzXpHP9qnwqWRqhdg8KkyTbY&#10;3JP0Wou3Mo8wGwu5nT32ZFkWsSql4r9FtOAJdAKgtbXXxJ6QAcKEkgikwjLTXOcYFQwmlarrfFsm&#10;PgEBBuNyTmIVZEbf9Xj65ClOxxOePX+G3//93wd98hbLsuD//J1/iS996Us4HA7ouh59L27TlLXO&#10;J8Q9Nvlek05aQpdlFnfvZWYdP4klvL8/4nDY43B1EAvL8Yi7O6mxeDqdsCwznjx5iveeP8ezp09x&#10;e3ODN2/f4O2bt7i/v8Pt21scj/eYphn39/eSsRSMTz79FN99+hRf/vhjvPfee/jwoy/hww8/wMcf&#10;f4zT6YgfvHiBVy9f4ebuHkPf4+rJNbabDXKXsd/vMc8Tvv/9T/Dpp59iHE+4evY+iCTZzfF4AiDl&#10;IOr+JV1bltyjrmMXuC4cbgkr1TJRqAhYoQJoFl+3zIajgqf6fFLLRykFPBVJquWAUKF7kvjR7XaL&#10;cRqrkoy5Lv0g5EuNR3ZXOccZgWacA0L5GxNpxKNNjLFW9FQAJpZO3ZusYC5kPMy5a4TcQLqaMVvT&#10;Z7unxk1eBicVBFw+WC2hhVhiveYF87KIVWqZUWZ12XbrWgVmOdSbNEUZ2f7Rf/M0N7zLJyheG2jl&#10;GgA2iqz1GIBh9YHP+nWB5l/kZXUhxJt91HhZHHYYzW+Av9WZXfG/uIba162/C13NGtaQGB5vV5aC&#10;SWORwYzrq2sMw4BlmTHPUppnPJ2aurjJPTo0+26g1ZeOZZkdqCOstVrKiH0+4zjavsjqMbMspdYd&#10;pJr8zBoQgWH9bJbMuh+ihxMQLe1xbAOoRNsu/xxkgbhXLOvx1/70Y2H6x+PdxyMofDx+qOPrP/V1&#10;+tZvfKuK5honWFiF5zKj8IzCWc7xAtZoDiJW90MAKFjKJJYRnsBYlOcIUbfYt4zemVIVG1iZEANp&#10;rsVnq7N9FbKMGwvld8ZtBJ/WWfiAhpk60IgnA7+l8M6G55qgv2JKoog2LaQyDGun9y8cARQ4H2iO&#10;xceryoO1gWWpz4iMwgTdgjkw+VJTf2tslsUAAvB6dP4u1sB6TmC1djSgUJmyWTrAFhMVBc1zQSIy&#10;UAf84fJmhHgJoK6F5Ww/m8YXQE3J76JOBXjaJwakBAsD/cZKNdh6bzWxZZ4D0Pen+BiItSK5W5Nl&#10;pvP2aZ1IW0Ym4iVd59YfsQwWgGapW6fvGecT+qFDzhNubj7BfLrBdP8SP/h/vo3/9r/+L/E3/7P/&#10;HEQ9/off/Mf4+OOP8eX/8N8DLxkvb0a89/77mGELxGoRmpAqiy1nSShzOt0jJ7HKSkH7DvO84O7u&#10;DsPw/7H3pk+WJdd92O9k3nvfUlVd3T3TPZgFIjgEhgABkiAAUjS1BR1yOKwIhe3QN4X/PIe+KWyH&#10;PtgOy5ZFSghJJrSTkkmJpEkAnKV7equq9969NzP94Sx58r7XABdsH14CPVX13l1yPef8ztpju93i&#10;3r17gGQgffnyJXY7BochRAyrHpv1Bg8ePMDl5SXuru+w3+/w8vkL3N2xC+nd3S32+z1S4rqXT+cZ&#10;z54/x72rK7zx5pt49OabePPxYzx8+BDvvvsu3nvvPbx4dSfureBSFijoug7PX7zAdz/8ExzGA4bV&#10;CivJbpplvbthAEIw+lU3UbHzvYA57pA6qOHAl12GRWvoieGL+rfOvIBKBTo1LojQdQLoAoPM1WqF&#10;2HWY0mwyfO0dmbDO42C620dCF4EYCqJ4MDSQQve20czGt+IIaJgwjQINbjOaJ3fojrIBG/3ji0uq&#10;9Mff2oA+e6+z5spfKdVrTSHj+updaOs7al+HfiUJlxLSNGMa9xz7ut9hHg/oQUjTQWINC0qakOYR&#10;aTogzyPWq5XQBgGX+g6hMQwWxK3RrKXFpiBQcHUTvRLQbRRqQUU7/637qI5QeaJauUDUeh/Yds+6&#10;QgZe/fZOKbHLtdQqZWVuEmVZFtBPzT/fgqsD7NfYaH3HiZLUoSZkqYsbCKWLmErGKgYMdI2L9Rpv&#10;PrgG5YT5sJfrM1vOs4Q4hIAosd9BLbUL/md7AwUl9A7YL3iRB71u1kMgK0PRWcx+CxZhPOF7ZRcl&#10;9BKHqAC27k1e8+zu9/zVK7tbEtSeo0DB4tCJAmIM+NW//OtnQHhu37edQeG5/anb3/r1v0X/4B/+&#10;g0Zar4xdBXvHKOR7LjLNQCLNE8oE9KkWombZIYs3m2jdF9k3ly1rHb/iyKGTP8gxOBhhrUS/flff&#10;QYu/TyCx2iPH0FFOA8jm+Ur4F4KnWQxqV6FAs1WuVmuAH5s4Vy6eL0wJpzT56sKUnKDirL02klKz&#10;PYqW0TShVNi91Vl3q2DRWlgUXKu1TK2FIVRLyus0/n6ej4UjTWRQmus8wFPBioWE2Fg/wtHzvOAp&#10;SWtOrJ1eV0Js1uDUPtQ4tsbqouONTHqXoDCqBtmNMueMkKUWlTy8I64l2WkR9JTRDwP6rsOTJ0/w&#10;9OlTfOazn8XFdovd3R1Ww8riDve7HUon7sKFXe0iFRFgBTQEjt8bRz3nziVSZJRpmjCOI4Z+wIMH&#10;D6DC483NDcZxxKeffoq73R2uri5x/941NpsNrq/v4eJii8vtpdTHfIUXL57j1c0N9vs9DocDDocD&#10;5jlhd7fDs+fP8Z1vfxtX1/fw6NFjvP3223jw4D4urx+gFLbydF2HlBOePX+ODz/8ELc3t1itVlgN&#10;g9VO7KVmY9d1mMYRsa8xeLrstneWlhUVqr3wpqBuIRhX2ufOgNygoE8BHwgmYDYlaIT+8bkJlpxi&#10;TglXV1csmCLaPuUshXlBM9VbQ89lwTRNiFGsWyVUy4i3UoWFpWpJT4KOL0gcHs/csuxKFYrbz3Ra&#10;TKGiGVP8Z8XTL3e/gj9di6LvB0zhJc8xYdsBx7rahJxe8ryBM+seJrY8zYc9xnHEvev7kjV3hxAD&#10;9ocDxnHkWpgTx3oqndYOWB3KENB1Umszstt9BQu8d0KIToFWabgCwZKLgTJvzTI6WOq43QRWcLi0&#10;YNZLKs2UBzY/pc0pmaJC90NKSbL+JlMUGW9YgKgGDHlwqIq6jvdf0MRw6hiiZDIGZLEcEhEu11sE&#10;CpZl9+LiArFjGpxLRhQr+jzPFkN8ZOl3+8jXF2x5JG+uTuiz56nq7RKCrFmTbdnJO6rYsHUr7pzw&#10;+emUZzpQ+Dpaoi7JbrMx/9Qz4Hmo8CgyWsPj+8Vf+MtnQHhuf6p2BoXn9mdqf/tv/m36+//r3y9K&#10;zJLWEMpcp2yOESlxKnokYE4T1+UhThWPyBqsGO9YS2jaSMC7GQpmqAKLMjfVxM49CwL0GuLvhXMj&#10;qvW7eAJotq2CxPru9vNlW1qMTj7T7gunmbL81Lp4/MM9U4WDcDj57uNLq/aSPxOmFO67eaoCVyGW&#10;WsbDQVxYAlarFYZ+xYzfnj87JhlsbCqMBJJaXj72hQQkESFGrWmZTVhq++zHcQwMLWbSEhI5O1cp&#10;7h6ypAQtKOygEqoKijKTAIBhGOrcHk80Mh3QrqcHuAuwYNklRcBFAZWueW4s4pYEFQRY010gFteS&#10;DBQSgANGjOOIK+pwd3eHRAf03SW6csC7j66xf/4J8Jk38MHn3sVv//vfxotnH6GUjM3DB5imWxQB&#10;cFRYyCoBiIjW11IKNpsNdrvolD5kLo1913Nh+N0OJRds1mtcXV1hThNW6xVevHiB8TBiv99ht7vD&#10;YbfH5eUFhmEl8X+dCTtd12G93uDmhuMO94c9DuPI8YrjiJQS9ocDbl7d4NmzZ7h//xpvvPU2ttst&#10;+qHHMAzIOeHJkyd49uI5+tXAoHC1wqsXNzgcDrh3cYUkoCQ1CghVErm9XdxZVjKS0cR8HtEct4tU&#10;GVP/cW05LxQHsfSEEATcRxO8TXFQaskN3q/Ao8dv4eLiAmXkZDs5ZY6TFICVSz3PRUqPzDMB+4RJ&#10;BOEQApC0TFAyq0SMEV3s2F04Vbdpox1iKWGrzIBpnsX9vzBIEEFUXZ2rpURPJuzM9H0nypXWCqiR&#10;zWwt5LkrKMipiGJCXeOBkgkl+PNfabzG9HmFpV5DBHSx5zUOkkBGkpeQJJtZxQ5932EaD1wvd56w&#10;6jtc37vH5241yFjI0ZiAGDvEwAm+KigkByD8nnCgoAGvPAhTonnSJHtPy5kc8aE6zccKCscXQ3BA&#10;U+bGnwflB1paSekQK3i1NAwtgGs9Tp4RLZVlADBFGam48VJyIJdIkiAzjYoxIhZ21ewEVG/XK6wH&#10;cXFPibNEx4BpmtF1HfMFx1OVN+oZzDkd96u5Hi6Bmgfhlc+pJ5R/RHHnj6gC6kzZgCKFwHOoa6jD&#10;tndWEEjuO79WnWQBL4VDDtQrxm11a1/+8i+fAeG5/anbGRSe25+5/Z3/5u/Q3/uf/14BIIkQJC4j&#10;zejA8TuH2CF2HeZpQinA0A+4vLhEXPdAAS7XwhRjRAzRGInG1nDxbyWyAIgazWXKwZhmiK7Ol5DP&#10;nJKj9UpoYSBr6DoHpPw//sw0rU6wC077eBwjoc/S+318gRMUNZmAARIPdvVKYJJYS9Os8kDsZ4gj&#10;KquwXlhf/PNUUPOaSqQejfZcxqo/OR0+a2DX6zVWq3UFfwCI8qJulweFhHlOTiis6xDFcgbKthbH&#10;67RMeb4UXLgyiS/sq98vXXeWoLA2X1Ki1fjLSp4E4zrNU75r3qH7SLW2MbSWqKNWIvwIDRRKTG2Q&#10;faLWkyT1uxRjT8TKlm4/48WLF3hzeoyrqys8uLjGfr/HixcvgHnG9b1rPHn6BL9wcYHdbodpGnmN&#10;EJruGChQl7cwY7NZo+97zFI8XjNCsvWXC6UnqQ/YdyxEP3zwEPfv38dmvcZuv8d4OKAUzqj56tUN&#10;VqsRq9Ua+7wz61YIAdvtBn3f4erqCgUFd3d3uLm5xd3uztbzcDjg2fNnOIwH7KZksZLjYcScZ9zc&#10;3CCnjOvra+SUrO+lFKZFM8dR9n2PUmrMlAmHfnl07cvRN/x/l1yYQEY7zKpm+4rMalEEGFJxpVkk&#10;Y2sM0Uq/5Jx5DXIGQgBlsqyujx49wvX1NVbpUoAfWxDTLK59suNyVrDHbrUKSokYMJVJ1k9iZ0Mg&#10;dH2Poe/ZPXWqibxKUQAb0fVsce07LlUyjuxe2cWOn1tqTUwVgI2uOXoaI1n2VCglWlhZ9MzWZxaL&#10;q7QYW2cNMRovc9Ao6YgagZsgpXWiWMEy11/tA5eoGELkvSHguOs63Lu+xn2xPg+O1lagXz0S1AWW&#10;hOlo1klec0Kai1ldUVDd9x0AJwo1oU6WZEIZUg9vSVdU+eZ2qwOIjcIDsEymtLhUv2dLJhrgGF2N&#10;xpKyKa9sf/snNYBT1t91VZUBgdiDSPen0bc0S7Zdnn+uScrxnKwQyAbEAZgFL8g1rAByIK/I3BSg&#10;EO/11kvFAXZw1tMia+mzi+o8ZYnPMJ6pQ1M+IbKM8jL9qTKM9Y+ouVffZ+7IgKMZZAB1LrOdGb8H&#10;Ks9nS/ZXvnIGhOf2Z2tnUHhuf672d/+7v0t//3/6H0uBMLtA6PoN+mEAxgOmoUfKM2vuhg4/8/7P&#10;4I0HDzGnGTFEDF1nRN0yY2lhbXEHWVr4QFXQSE6TrAzBAxCt36XaWX2XgpZO3LJSmtklJonQDZgG&#10;X1s5+gUAaor+U5bKhhGe+t2e5cCg45oaiC+8owWmDjg1QFaBpjGbCmCTjM/mMRyDAg/iOC1+YMtB&#10;x7Fk9m6wkKpsqzRygFrsxLVNkwFAmZ5qX9GCYpsb1yfPdIns2by+s3t/dUXLpRYM1r0RQ3Bub1Tn&#10;tQ7emKtqXDvnzqfPVxBaSgGpKbvKAKjJelyU43JfyI9CNTthuz/4Z2MpdhfqHL/CHsNqwP0nE/CY&#10;8LwvWA0rUAQ+PMx4+SfPgDni8w/eRv9ixMPrRyj3Cu4Kr0HHkjQCqiASQwCirFPscbXa4sMZ6MKA&#10;Od8goCAOhNgNKHNBEOH8bn/ANCdcXl1hs96AiPBG7Dm9/26PUYrcW/mSEHC4fcWundOEUjIDks0W&#10;QyCknLG6uMC9hw+xu73Dy1cvMe72DOhChzImvHjxHFdXV7i62GJ/e4sXL56DUsb1vStQKehWA168&#10;eolMBZfXVxh3O3QhIFKHPgMgn+W4avh1PTj/beB6ftQc6aoEANv7KUiyWYsxCmLR4s9rTg45jwxJ&#10;GDTECISAHANSIWRKSJiBNGI99DgcJpTDAaG7h5B6vPfOzyJghUHORugDwlCBpxccIf3MSTNoCqgK&#10;AZCszwqWVBjP7kybMkIFZldCowNhCAFZLOpKG5TuppQbmlKPmFj8uugPYD0gVQfYuCWaqyuqfkb7&#10;qPO+OFCLZ9Zn699EhFAAChGDU0x2cWChvRSUwLV2Y9ehlxd3PdfnrG+qtLuAkMDjy/peniC+hrTY&#10;eDYqwRmhAzK1LolkGTwJWqQeUuKDzELqhur+UCB/xHuUviwSmeSUMacZ88RePqvVipWuMTS8RK2C&#10;IQyi8GA+omBen6muzFRnSPZA4dCDPFs2ZojCBCi25oH6ym5zsUUfdXyZi8UX8WZBIeRM6LqB91dw&#10;iYyKDR6QmHEGtDDZQul7FpfkAhKXzyw1d6luPBQQap1ks+o1/K/uRyINl6j8K6x8oiUFpGC6ZPxZ&#10;6IyexZytNJLGeurzYUoo3S/AL/78GRCe25+9nUHhuf2529/57/8H+j/+4f/CJDdU96Og9YPAWvn7&#10;9x9gtVrhnbffZm1f14GK0zSq8JKPXY+UaalQptq3ZNp2dcOp/SoFrQBPMMFXwUVHrKnOKRszqFo3&#10;DzBP2REqfzAGUIpp1VVLXnGB/l6ZQppV09gCsqW7lQdcBoyoZtH0oNCDBsBnMnPFs6Xl5EDt0Rwy&#10;KOU5i+wWFWLVbNvI+b1LUMjvzJXRmoCAGuvhstfVhauzre6T3uJiIBLAnMZ6m9P4Nu5uur9Ca+Xl&#10;DqKZfyfVNWNyH9pzSwEohhb4qWAhwmSIxw7KJiAWIGn21Qb81XfllE1L7DXU2mK3Qt8PuJ84O2js&#10;2ZpBEXj8+DFe/t7HQNSMnDPW6xUrEjKf0zIdBBTWMxQCWSHuQISLy0vrX9d1lhkQERYLpvM9TTNu&#10;b26R5hl9P2Doe3Sxw2rgRC/TOGKaZ3lGsnjIOPRIc3J7heeQLSTAsBrwsHuIcpXMtTKEANqs0Xcd&#10;bm/vcHNzg3kauYxGFzAe2LU254zVaoXNZgOKvJ8TOIlG6BjpkV8l3V9LQRq6DwFPk0jHnwty0ILw&#10;ovRQIdSvvwmA+q72eVBcWtz5ztUN8eEbD7HZrEEUkLKmvHduY5VsSDwwt5QzklghQQwGN33NwJoc&#10;7coozT7XGFYEQixVkWTx4PJiFVzNgucsKV5ZZxbYWC3imknTrCKNtcnRYZbprW9w7+ekL876RfVr&#10;HVPj3i19KyGYG58/b42iSH7P1HoiuNk/Op9l9mC0jscUd1bxvo7HA9ysoJOW+0j7VN9IR780+o2T&#10;+1kTBKGgKa6elE8UxzNDrZOoip1e6gSnnFo6aO9381JYyVJ5lZQskZuq62NBQQalZfZVP8N8l8bg&#10;LvdWlhteV9KDYEVomubJryoelrNObkxWdB6oylZrsneOQGNVF87T5IYjvSICwdVPdgvm+RrP+7IO&#10;pTtrBHztq//FGRCe25+rnUHhuf2F2n/1N/9b+mf/4h+V6ipUiRjTNHYt22634D9FkzhPaECMWmOc&#10;Vca7VsjN9X7VwgnxrIJMZcbVtZAaS1FBQReiCdsm3DjCfsw22qZJN+o7j93HdLwywgo8IEIBKtjz&#10;gA8gEwr4+ad7pYKEggoP6rx2noW0muK+Xl+tRMHUpvx9/diLbgAAIABJREFU7Q+hWierK1gFMkdw&#10;GUSwdx2DHhio9Xcv57DWGfPguv63Ky3p8uCp7h+vNGgVB/OUT2hYa9NEOE0XFhpz2P6U+UDdf3Oa&#10;Xedg3+vfHdU6bCo4VsEIQOc+X14DoPQRseuwWhf0fY+pl/WMhIcPHuBPPv53AAEXFxfY7/eIxLFr&#10;Y2ZXv7nU/SUr7frKz3pw/4HMLWe9vLu7EwFITlHWZDUZ0zTjcNjjsO/FylDjz3LOmEYuQM0KAsJ2&#10;s8YwDIiSJOYgSTzGeeKEFhODl9UwMIjN7IIaQ8BqGLC5fx/zNOHu7g7TNGHoObYwia0rzexKud1s&#10;OGOn8+ZVa0VDN0yrz+COXMyVQ4Zutup9RnMM6NXLl0qeZs6d+7XWTjQBmQhzSpjnxAk1ALz9mbex&#10;Xm8wjhP6LjR7QkGS1iG11PxQgVKszzL/paslW0pmi2DOCbNzyfbufFYcXECBure3irtiLpAGFsjt&#10;LThQOI9mnVZrVAVGpT2zpVqialM6387pUjtorpeNwqiASLMLt4pH/V7j3HUh9YRbiR2rQ7rsSwVb&#10;5QSNbIV9B9Qc7+BlypXmNCBBH/996gD6eVkQN9L3Cr/VOMEajwrsplGUag5QmaU4oI+zjYsomGup&#10;zWcptlcAsBKJqsssZTTrYURWFBOqFKr8yitAgRB1TZRuLZSCDtTDl+9Qmi3nFaX+87DTkqc5UN7s&#10;tVDPnM6ZB93qVm9KTRD89rVaoXKP8mndByb7kF2F4jrJc1znsEBAKBF++et/9QwIz+3P3c6g8Nz+&#10;wu1Xf+XX6be+9Rusuhbi1nVdZThewyUprbsQwK4wVWAiIsm+CMzHqs5Ge7dkdMCxNo3vJCOWgGe8&#10;xQQ4orB8EhaPOWrWlxP9OLq2ATYCYhuebqK+CUbVvZOa7+o12QG0tl/Lbin482CugqbFmJzgq43j&#10;OQq02PlC7nrN+6l5nu97BZ2nWwu0CpCdNcRmYykULYFn+3wvUABV0+zvt/8WrZPohDnTwjKTzkWE&#10;HO0r1ZsLYEKN9c2LxgQA4fVbp8Al9VmARX1Ez0LHak0Y+gEjh+qi6whvvPEGfvvJUyAlxO0GuRTs&#10;djtJnlNOjj+oVOOAzfX1NVYrjh0bhh77fUCBWjAEzAggtHi4xNk+d7sdx8+QxrRqiYWOMzMGtmxu&#10;VytO6JES1xI8cGmA/X7PwqbSlJyxXq9xsdlgs9lipMLlL25vsd1ucXV5gVwKppETTYSc0FOH9Xpt&#10;MazzXGuTsdWshWu8LFpOxCmSTO5cgBJ5ltIoar+yp8oQGqWGKkZC1AQtba1XAsztsyN21f7MZz6D&#10;vu+RUkLX9dXToeR2fxSf+VAUMB0QSrWkaUZMFCCrFSfX96u1KKEKnVQPtwm9atGvWGgBgPSF/vsC&#10;jqkzpZQXfAH17vA0qKXt5QTNbtuSD7RP0xMJA10ybTaPIbhEYAIwWGkpLuJ2eBuiZH9Z7N2ScElP&#10;vMLS3W4PaWiHKGH+3KBwASgBIFZUw3s8RvEa0P5lA+PI1VWVn0WYMEKtmiGQZf/UPRIljts+E5wW&#10;YrSzxXGSfDK0bl9VqrIFt0AUAoDRkYICTQ7tgadv7BIt4BRQ5uZnFXVKeX4C2HKs639y7gyUBe4t&#10;AVbb1PEIPX9ese2VDr2GX6gywNadQWZVQNki2l7R88tr485GAX7lV/7aGRCe21+onUHhuf1A2je+&#10;/tfpX/zWbwjEI0yTC4Q2rZcQ01CtJI1IpsKVMA/Dhe5zh65q03dQFfx99rEaE1GZMQs6lWBXxWKx&#10;R/rW8h0CCsHhWWOGXju/vNkzGLV0MhMgYwr22VwcE9ZxeqGL3PV+LnT8JwQRYWCFCiDF3dWJpxQp&#10;GbGo51eZVSvwnRK6/PvJjZcg75RxFp6Ao/6pUFAHTM2YqwB+anztGmkNu9e1QtTOt+uFjqNZE6pM&#10;n3Tui1uf0j6BQscfF1nH0r5Ai9B7Zg97TN34R9fopX3Hwn9PQBfRdQy8YyRcXV1hP0/APAGrDa7v&#10;X+Pm+Qs8evAQESSJmZT0qx5bxycfB3a9fOPBG/jwow8RiNDFiCnNImhxXbGUCCXPoJLRR7YKHvZ3&#10;GPd7JMlInCVZh5aEiF3ENG2RckaIUbKSDhhWK2zSFvOc2LoZA4pk14wgqdHHVsOPvv1tPH/xAkgJ&#10;m+2WhTgpudF1EWNKCD1bGnPhsgMpJcTMICiVtAB+NZGVWsRUoDsGg7LgJDGZ8hyodUM3B5xLV4Gz&#10;JJKBwpqdUuOg65oA4MRMxDG9jx6/BQoRsesBRCkmCqvtav1ydEFdEtVFU/sTDQgVxNJVDw1UUOjj&#10;mFJWN3sRQGNEASHrcxbjfZ3bo34SF2fBdrj8JzdKnGKfK708Viqdul6eK2e3OB5SxGLqyKhMH78j&#10;23kP9d2lAJlgxfXcbZXG21vhnnzU6po15N0Npyz+bl94XGeyvfB7Kd10LJpZ9BSoAmKjpNAzoNbE&#10;hLGWJEkSUzqTjZvASXc62d8K4LT8ygorqFWc+DBIfKJXDwDQGscZyIE03yeDVuJ32TOasVdGRO6f&#10;XGAEmOD2krstxBqzd3qis7h7opIE3f8AQt9VQOi0Dsb1c/UM0Phxx96OYv6XrRQgoKAESWKDgm98&#10;7a+cAeG5/YXbGRSe2w+s/co3/jr9P9/6zRLQFl/VxsSb/8PFi/nTE/jJNNnFK87sKTUkQm9+Hftd&#10;yOL2u7qxneKH7fv4jqPPVP5yILN+VeMWGiuhe0A+0WkvBqTkYjXcAE65kjT3eqDjAOsS5IHQMHvN&#10;jKiuUVqnySybKFK8foFE6XSfqiVmAWrF6lBKbr9btOwyKarGVVOEE6ixdLXKA27fj6kmTVrhxliV&#10;B+7CY2wtHVx+1N7n3Zjb2/kijTltRKAjV6QCLNxf9fqZkglDnMgn2pp2XY+u73B7e4uL9Qbvvvse&#10;PvroY7z//vvotDRH9koHBjeNdTdwgeq333kbH338EQOqGJGKFlj3scAV9OWcJXMtZ8Scp9lcGXPJ&#10;UsIASPPMiWjGA+7urnB57woXFxfohwGrgbDdbAAC0jRjnEZEcem8efUKn376DJ8+e4ZAhEGyQe73&#10;e/TDYLGPMQasVmv0w4BpHLGXGB6z9ICtPZytMMJqzMUgmY9lLRbnpAI6B+odEPKKqyqIOrAmf/tC&#10;2CTKKp8kKUmpiBg7gBgQ379/H7PEImvtV6CN/ZJNYMJmyVmwY2n6ilJjskFcH5OVNyIzZxH+JWlM&#10;ksLlOn8jWsvmaSXR9wBFgZxlrkJp0hNJfs7IzhcJT3DTLOetVQoeewrAPc97KlD7LKqAza+pvTPw&#10;Hcm5d9rtnteJher1NO4YNLYsRxUS3G9X2edofDxvVXtVcDz+47frHm37rP88/TRwDMcjSONns7nU&#10;+uypWiNzoqpc0SLqIQRMqO7HPju0Wp7b7KesdIl6HlGQklgADVShAV01UzJQoAoRN4Oh0j6jqwri&#10;cBze0Gh1oO6f/Jmuje9L4/5J7buAUGN1SQC+S8Jl+Qhef3zqe6RDX/65r33vBT+3c/tTtjMoPLcf&#10;aPvlr/81+ta/+mbptDg5hNlI3IIxHaruc47nSyMTlEyDphKWMEnLCM+cocnEDQAU1T2GX6CxEYYl&#10;XfITfWfTh0bz67/T32uiEBWKT7osOabbMGBJ9MK9L6Lcrm6SQ99Z983VCVXozGVhalsA7PouFhms&#10;xIHM/zxPUFOnWieyuKJQBmDJfnQW6rU2TCKIAVBepRbgop5JDXMr9h/pi/zte6otLdxriYASyNL5&#10;t+5ZOvYq6KSkYB0nGyeKqX2sljgSoa/NLihvqGDw6LntB1xLzVCA9au6GBV7l58A7z5ULVguEZCs&#10;awa4xufAIC12rJkumYs3ry4v8Pz2Bhf3rvHue+/ij777J6Apo/TsdhQkNlDlnKZiVgEoBEzThLff&#10;ehv/Fv8G0zRj6AcUsOWvC5xWBVJvK5eEccw4jAccxj3maZZzDnR9J+54UhsvZ9zt99iPI253d3j5&#10;6hWubq9wfX0fFxdbdH0vJVA4driAcJgn7A97PHv2DM+eP8NqtcJ6vcKq4yyFc0oI84wS+B1932Oz&#10;3SCGiBHAYRw566bSkqAubpxMyWpJlupO6WVIHyfMU78QyguMTlmx6ebc+DhXIPS9xWfpudRC7ESE&#10;OTEY67sORAEX20tcXV1jnJKss7p1yr5SgRrus8LJUdQSuRBxK62wYyD/LVWI7SgghhrTp0qdThKS&#10;pJysL5qwRF1P9czQ4gwAQE61L1Tq93oXuTqDVKjWz5Rn5ZIrePPn05AULR9pcwNdKzvzaCx3DSCU&#10;82BzrbypIWrkfpf90dCT9l2AKo1Ol0MBUGv3egJr4ALwKq+qeKq/hSP3Wrf2pcbEe+xhbow2NwVY&#10;xOJbhmciUKzP0z2u4/SJjpSHNGcjt0pjc9cnV3hd729GUEyhwbyoVU5o0xji4o8haggF5//V58Fq&#10;kCrU4uzfTqW32FKlnEgEJHvPn+V6n4/NJ3D20oBge03cqIVOLrdvnQcHGOXez7//5TMgPLcfWDuD&#10;wnP7gbev/9Kv0b/8V9902IE4ZkGIfS4FaZpMyG007UL0fPbQpongTKHGxDT82a4rpjmkUpBViBWC&#10;Sguqa31R4LUAhQaOjP5XxqXjWmpnXwcIiQhdz/FdRQWO4gL9G6BTbJg+e9kR05f4TL6Gx+fnjnFG&#10;sWdyDahF83LRYl103pbp35sxkwg7zWd1pj0TjmEZ0wdbLwC1HtVi/bU/Kc1HVlqvCfag2D9Cr0lp&#10;dsKeF0B4rFFdmchNioE2J4i+DnUuxrScz1Q0Jkusn412uNh+UnfrpRVzpoQQCKWQJREKRJhnLv+w&#10;2W5wGA9ASnj4xkP82z/6PRbgi9TLsgEdC+SF2L1umibcu3cFgBMnrLs1cumRaEYfOlNMEBEXUZdY&#10;wHEcrYZoDFFiCMWSKRmG52K6ci5NsT9gN+y4XIZa/roesYvIKWO33+H29hbzPGOz2WA1rBG7jkvb&#10;ECdm4tpikuBGMp/mmcHLOI4MnKLE14ZSkyyJskitYH6ftSXh5GRRu++L27cK0CrNQHPG9RwSDY1Q&#10;XHRvyS7UZ6kFZXtxge12i8MrrjNZ6Vhx21MtNlmy3xIiFZQQbO8W1eqUSgvMXVQ7AtQSFzI/1R2b&#10;39ZFWMZKBYRpTpjmyazBfji6dyt9LxV8OVDX0qyqIFHFiJ2/cswz3BZuzrRvelnKzmn1RP8aF1gZ&#10;n7cgdkp/lQa532XxGIsY/VxwnFBpyam+mrXa+i3PkPfr+W15Rf3dLF2vI0+v+WJJrT1/1n2SU2Yv&#10;Wuf+DBlrEHDDiZ6UVqK6Y8u1IfnnKh31Bd/b/njLdykFMYq1zXmv6Hr584CCWt+xalkRojK018xP&#10;nUq0F+leE/odnMKuSgs14y2y5A9g/qzxs33fO2XOggfYWOyNdf8oQGfNDd7/3JfOgPDcfqDtDArP&#10;7YfSvvZLv0b/8l//M5XaRfiAaaHVslGJYkvbmjwYqhZEy3yPfscJBVtDTOvP4u5bAiEQcZ0+7d8i&#10;qypfW2MuVCvqARR/Rg3DbLtVq18rUwwnNJ5LUNO24hhqnQV9E2uD9X4eaYwBfb90DaKGsRHVOlN6&#10;zZGbLFUG699hX9clE+apGnYApUhMm+9/O5ZMtbj4qXFTibavKtysQpO+qz7btiLPDUWo29pyggkk&#10;uRX8s5cCRCsIVLcrZvDe3RAQd2cBBrw2fGsOACFX11zdCzEaCIcaXrzAHNlaeDuzRXeeBESWgpRG&#10;XD58gD/4zrfx/ufex6PHj/H0n/8TrEOHu8jjNssWogiZ0Wa7AFycuhDmOeHq6hq7JzfY73boBgIV&#10;SSBRAiCxRSlxHOBhPJgAv16vMfS9KXhiiAi9zI1k1AyBs6L2fQ8CsLvbgcIe8yzZ+wLvvTmxkLne&#10;bLDerBEp4rA/cCIa4mzGRBzHlOaE9XqN2EXM44wnnzzBW2+9hXme0UspgBg5JjPnbMZf0/ssBPhq&#10;NQxW79RfV3JBiVXLnwV8h9CztdPVOSMAwzCAQsCwWoFCtZ4ChNj1OBwOULg3zxnb7Rqf//wHOBwm&#10;AMGsbF3fWx1QomJKmRBiE3Pr966Ci1zYDZUTphSrELNspLAz1XjCIusWAUSDJwE5BKy6iBK52LxP&#10;MhZjtMLuBLhELbWXvpmlpcEo1dJX6RAawMtJYNgTpbo6Mr31tWw1+6POWRGQGqUMT9C4d94Atg+q&#10;i/0i5q7ZQ3QU096M1NEBBXpLZYPnNzwXTL8VdMUQxDW4KhM9LW/mBy2dt/7p+5spLnV+DHS7flPh&#10;wvO0crRWs49q4iGut1npb23m0dM5/iHYuyoHsNwOtgwlKF31nPu45ZJNcar1FxlMclyznlUrkSQM&#10;q+mvrov+STaZAFLz2VIx4fmn8XRTcChN0LhA5dNuf7l3GV1y8xMAfOELP38GhOf2A29nUHhuP7T2&#10;ta/+Kn3rX4rF0BFEJnguViqEI/J+iuSfAoHa7FoH/uCuPwKH3+f6GGN7/VKIKVpfqWplvSYUS0MY&#10;VcZBygUdiFq6wCx/X4JDtjpQ0636O7V9cd/7Eg318xYUAjjSgJ6YTjcuYdhW+qKg66KBPC+gKGBI&#10;qQWdbmQo5Tgm0PcNAIahnbOiIIeWc+tA8XLtbW6PhReAGfssCUqUUeu8hBCbv/UZp5QAHrTX+WuB&#10;ghs9UDim1Asltgdl/4x5EoGRXRmlLByQWfh584038OzZMyBGK0vRScHwQMFyZXgrjS0SwHGl1KHr&#10;IJa3gJwL5pktcvM4MehKCfvDHvv9HjlnrmdJkhRGQIDGGgJA7CKGvkciwnq1wma75ZIa04Tdbmf1&#10;BbcXFxxzuD+wBRBA3/cY+kHmlAuKl3nGNI0oKaEfBsTYIVCQMhZsYQQB+/2e99TMIC6luTmPtndk&#10;MUL0ILkC/HoOqpDXnkFqrPhHMqa7zq+8CdASK6hxmDp3b731FsZxRCkD91+KWFdlBIOglFph1TdP&#10;ORsgcKJ/ZvGXcWr/dNzZDaxRWMh+7vu+KWiu2Sg5E+wyoRSMjrRNiYuCIy2rkxvQuMCN0BWzNYKr&#10;h7igZ8v+e+B0shloqvOk9/uzP7uSHSeBl/NE0L5pXKsHdb7GrKdxSpPUctbwKU9THDBteK3S12Yi&#10;2jVdAloPgFtHFSuwZPQrxMBbx2cfJ83KaTOxmFt9mu/Xkocpf6L69YKH6u86jwXFzhSIAWMfhnZe&#10;jnglNXPnQRl39TXZSU/01VxudY+BlY62HjonxQPPOjjVe+ZSrfk/+6VfOgPCc/uhtDMoPLcfavv6&#10;136Nfutb3yxMCl1NPEJDlJft1GeAYyWeEfINze/26/J7ai2FrQvXQsiS95wSnMqJvp/63YMNLzSU&#10;UoUiDwyVCSzB4RK8aPzc69wXm5pR7v3fb76XAOf195xg9oiNENBY7LJayCSz45SOgN5pIHW6f8dz&#10;U+dThfcWFPpntX97waEKYwwItdSCaplV09x1fZMg4XXteN20M69LKU/2foMjMjTS7wkYCoOjIJa+&#10;TkspiFvto/fewW/8xm8AMeDy3hVun79A59Llah1MK7xcJBmDQVCOTUQuiJKVdk4zypyAlJEoIEpa&#10;9GlOyLlgtVpjtVqh6zsM/WC16lhA5LldDVxMflhxUpgYAsZxwm7kjKU5F8QuIpSCPkRgGBBDtLqK&#10;U5pBhwP60KHrOsylYJpmdGI9YcG6w2q1wjRNuL29BRHhIKBQLWo5ScysWo8MDAilIhfv1ShjhPTA&#10;04UKngBU68MR9BIwIu9dCpNqFWLLIRC7AFDAerPF2++8i2lOoBjNyqd71JJOSE3IP03z9I1vbjvD&#10;R6pUi54DBCg1Zk6tqAq4VCnDP1VZ45OJ8Nyo+1t7/uvf1Tpb/05ISIWtsIhOYNa7jEYobVA6BgNd&#10;fk1aaz65+9o11/fXNwkIcpeZLkqeE2NNdNKAUNMP1Vj5Wis2oLpPVnqRJQOsX9uUOaOzJgizNTC3&#10;37q/lA6rm+Ixjql0wQ9zSfFNuQYAIdoENFOlX+uAY73GYB4RSqzKCTcl9TEnsmd7wB6jo/WoShVV&#10;BLCnhYSqpIS5mzl5Wanvte4qfTU+RohddHPmZATpKIVee9XOkSldKj1RpYbnacXiYReT7beZ66Dt&#10;ZxR8/v2fOwPCc/uhtTMoPLcfevvG13+N/tW//ufFu/CQY1jyS8sVXtNOgYOjJsyAgJrV63UgsxF2&#10;6s/G/UM+s9/1T4LFtvhn1c6+hmkU+fJ0j0yQWgIj//zXjeekxvN1b7Lnq3BVhapsiQD48yPARrXo&#10;sVo0rAaV9F01oYEICBUYZCkd4IXA14Hr5Vi0T2xpbC2F2neA6+GdAtj1We2z1YUvJ0nF7wQIBX29&#10;FEj3oLAKc997fy3fn0tyEonOcf1pWm7VzDfP5PsKau05zTwRRYP++PFjfPTRRwAI2+0FDocDZ+Vc&#10;92aFsn6huNg5fn8ukIQPCX0/oJTMcZhOBCwF6PsB9+5dg64KhtWA9UqK0sdooNDXK+u6zuJpdrsd&#10;Xr58gWfPn+PVy1eYpgl932O9ZkC33W5x7941+r7DQSyJh2nE3d0d1v0aRFy6IBC7o/O6ZaxWA7rY&#10;4eXLl5jGEcMwoC9R9qlYqrXQWQEK1QQZVZFRGg2/Cu9H6wu+t0BinuRvFVbtbFFVVhA44ymFUNPa&#10;o8ZWaS023Yfvvfceri6vcHd3h9Dzvo5ga7vWiEQp6MUt1WKcT+7I2hRInVIsHdHZhZIrWK8hgFpo&#10;naMZSk/t3NY7dPJsPwkGrX+r+6UT+pmMyJxZv/3Zr+9Wl9riYw9PnFGv/NK/+bOaCK3SF0cvXaqX&#10;FtvytZrUSK9Y4F9ooT2T/UuxPtvGJLVUKait4Cquqnu5ggV7Ex2vX10D/t4ngmmUT/I7NWBPnwlI&#10;2k57G6hNemNAFATGn8dnhojdS3Fi3vXuLD7zzbzLZBAxaDQlzuI5gMSklyKJyfjsmqU5ZyTl9eJu&#10;TIkttlnWXd2JSxBaLN0o0qmoWXYawnz8+xKg1xYc4Gvn77WSQQH+0mc/fwaE5/ZDbWdQeG4/kvZL&#10;X/3L9B/+478xuu/dP04Bp1N16IBjZqcgq3El1PuJjLktLW+v0+BV7Z4T7kQ76a/N4q9XgU0FICwY&#10;KrPSVPHynVmdOpzQxS7Gar8ZZtZ/HlQ3ONQJMvrTy0IGKPx8Hd1vYtj3uNdpXYnjqCjV5Ase1FDg&#10;mBP9jEHhcDQ+/V37UQWCCpRUq2/C40JgU3CrlrDTbcGFhdHzs7Jol2sMipYpYEDTWTmM6spW+1XX&#10;xadwX77T/+n3ALmfHiTD9qJZRRmXQ0epigQFqBfX93B72AM5YVivcLHaYPfqBsP9x5imCV3Xy14i&#10;eZbE+JFmv0uIsUOhA67v3cMf/nHGNE5IHSe0SYgAJfTDCm9d3cN6s4bWwuv7nktfxMhZSiVOCwDG&#10;8YD9fo+PP/kYL56/wKdPn+LmFQNCQOryRY63m8cJIUYM/T1st1suSn93h/1+D4AT1JSUbMwcBxzR&#10;dT0O4wG3t7eIXYfLy0tcdGspxcHzxe6hTvItKoST7GcRHsViq4oNdfHT/aJSeimQDMtyJoJK0Uth&#10;XYp9d6xAyQqkjEYoAGL3u5wLfvZnv4iUM1arNXIYkDJAlFHK3OwddZs9Zb1eAqKlsuKUAuoUsHAX&#10;LOijTqfsTR+k2NAXfZanO7oODuC5RFQGFSharHn1Dqjj9+DPK3X0vd56GaIr6yHnqxS1LGX0fbXa&#10;AQUhOHAPXrfXeS+cal4Bxr+1Fl29Tem10e2GrgSjrVFig1GiKY6a+TAlD7+tAd0FVju0mWP3HN2v&#10;Rnv9/ILB6DHSrc8goGal5bTWIAqcdCpGpCRxrH7fu+zRAZEzr+qcGBJ1fB8AZbA124+1FAZ9ephA&#10;CBTFdTZLzGmd78azxVuyIW7Cua6J7u+k5/xoDetKEFpvGwX5BUAxT43js7ds+v3PvH9OKnNuP/x2&#10;BoXn9iNrX/riL9J/+s//obCw/b3ryGkzIWOh8bTvHbipMSfFAtJPXScPPvrMXG8cA1zGjFWgs9R8&#10;ty4e3l3H0qmL0FFKQd/1OGKoDtiQY8gedFbwme3aY5DDn7UaVPlWwJVa2jSJwfKdHnjqO7S4NhEw&#10;p5pcJ5eCeeKsg2meudB10rpmXOR8tVphkDgzAiSRywmLMZaWQB1fK/QFrXO2BFvSpqm1cragUwRK&#10;E3CAGg9Zs94SwSyaRNUCk1ISobbOx/G+bPeEvb1Z19c3/yytQUeFaoZM1WSbxpqFxyD7resYvKa7&#10;O8RhwFuPH+PDDz/EG599LHs6y0wETseegwl/JniVjIKM+/cfYJomjNMIknqF3ao3UNz3PS4uLtF1&#10;EYECVqsBOWVb62maLWbw00+f4tmzZ/jun3wHtzc3uLu9Awq7lfZDj1IK1zYsBfM84+6wx93dHe6/&#10;8ZBrF15esEA8S7znPCFQQJplzToWll++fIV5nrFdb3F1dYWLuEbf90gTxyx2PRdft8wX5ArPl3pW&#10;VUAmSTBj7n1wliqwpZVjfnhDBKp0w+JHAXNX1dg6b1mBvt/2UMFqNeBzP/U5pDmh6zuz8qoFVq2y&#10;q/UKQz/Ys9lSfno/+efrz6VguqwzqjRRn6Vn/5SVzaxvbkwNnW3oGeDPuX6m57veV1FOC7AqPajx&#10;0kApfXOO657mZ2Vxm86UbK2TZLBNc+KTYcXXKw1Xy08Xumb8HnCems8lPacTbr5+fj0oP+JddkOd&#10;zWU7VbJIgZ+fPfnqaA2YRugah+O1rtoUx0sl06bMZ04J0zRZrdIYI1arAX3fI3RREvo4d1nWhtS9&#10;2vSZ3H4knDDaN7ydAjXAmIgapQUiNfOqFn4D/aUmijPvAXdeWn4i3XP8iFytU9u3fun0eaqQ8Aoq&#10;Nxbt3xc+fy47cW4/mnYGhef2I22f/5kv0e//we+WY6JODfNeApIWFLRgiMFKlnu5xhDHgmmQvgh3&#10;C5BnWtCGuQd3nTLqKtzpe7+fUG8MTAazvDxSPOK8N31uAAAgAElEQVTMJpAag2rHbNeg/d0zQ3u9&#10;Ezi9RcM06SGdEDbIjdl1TdTMJiiXYqAi58KA4bDH/nAwAUDBFREBYjnKUXIVhjYRw/JfC6gqwy4A&#10;gtSXKqlhsSfWo2BZ0NqmqEjhYSzGWtT6AXSxa55plkB5iMWiLcZQ59Qn0rFuVuFahBRdxZKrlRKl&#10;2DwQqYDGlsekYHtiC1nWGoAiuAawwiITsNpu8OLlSzx880189r338O0/+mPc++qXpMC7zH9RgUyS&#10;H1iK9wRCRugLHj54gDRNmA4j5rxHiBEbYvfZlDNi3GGQpDGx5zi4w3jAnHYYDwfc3e1wc3ODF8+f&#10;49mzZ3j16hXG/R1SShj6HuvVGpvNWjKQ8mTNOXGJg8OI21c36MUllCIDnnEeMU0T0jxzPwjoIltN&#10;bm9ucXtzg6Hv2dU3dmId7TCXg2X8pAVNgaxDhtRUlbWtqfd5DSzeU4ATCqSeHC8y1xvzQKFa0zSj&#10;cQUp9ax68MTFvyOu7l3j6t49hK7D4TBiyiJw5glK77isRi0NoIqLk+fDATp9f3sO+Ocp+qz7kZVi&#10;scICR4uLCNbZKUv0miN7lhesFwCn6PdFRGYTkkWmt5g9svvtVAuo0XPegE95xjTPNs/ZzXkuBZmA&#10;3eGAKK7OlnRM3keFEGW+o6yn0QIoaKjEw2CB8gGSQuxHM9z8p86Fo7vSCag9zoNNP07KJ4BLM49e&#10;+aDf1Z8af+nBdm0FFLLxIJ47URpm4WFiiQyFGCylgkwJU5qQKWMTL0GQfasADry3q8LP0d1GEaBK&#10;g2JjciwMBHX5r4AN/nkEpJIX9/rVoLolm9VZztlSQeGuJoJPiLSkM57+23/dmnjl5Od+6oMzIDy3&#10;H1k7g8Jz+5G393/6A/qDP/zdhifW+A9mdq2lqAoYyiS8pcxbCbNk5dvvD1K7LLFrIxFi7MyCokxv&#10;qQVVwq3F0fkdBZUhKEg81trSggkV7b9q9x0oZW10bR4QwgTFtuCtb1oMXF1rliKGd0dTYaiJG1Oh&#10;1LpbEx8QODlI0z9hUEGksm7gGI1pHHE4ZLMGqVvSdrtlYbqLVm8uuPpqs2R/9HNiLm8EdBIjZi47&#10;2mu3BzzjbueHTGhUZqt7RF2tVDD2QsexBdqeYO+w6yVmSOvxqZVZ9+FSs+wBYfsd4K2U6vY2z7Mp&#10;mYNYFbLUDpznmZOwCPlm66DsY3ZI5Np22y2XNwgBjx49wrNPP7V6g7OmVM+ScCS5up/QOpJs5b13&#10;7x4nlJlm7MYdiAj7qWCz2WC9XnPBehGi52nC3d0d9ju28N3c3PDPV6/w8uVL7Pd7lFI49nA14HK7&#10;xWa7RRdiBbycUhXqBhZjkJIXO4SukwQrE6ZpEndsLqbddx1yTri9vcWUE66uroACpDTj7ubO9lcX&#10;O0wz1y1kob4K1SVniy/1Z1b3qCqgGHMcx+0R1Qy7raDu1t8AoRI3mXqV+wsrW0IALi8uEELAalhx&#10;jGQu6Pse8zSCCJYISYVQUpDS9Imsc/p5cO6Z9et6FpZAQfeqXsv7tD0fS+WMF/C1yHgz4Oae5U/+&#10;nZfs2BXbK+uAqhistSC9u389hznrc1KlDfIzEFk93YO4KMcTmbFBhJT5jOVFLLW2WidQ3k0EchNY&#10;6b32YUG/qb63oB03kZRUcY0fXeeolt9o18Qr3I4/a3+2SlRCXQO/7xXAikJNgHkIARQJfd9hGAZW&#10;4AhtSylhnEbEHNGVrsnWy7F/wbk/6x5o57dVaFYhISz2haB0o/vBeF+dcd13C1i4AGrL9WnB6oI9&#10;2zqYddxoiZMfFoDSrw2FACoFn33vZ86A8Nx+pO0MCs/tx9J++nMf0O/9p99eUNrKYtS959iaVYV6&#10;/W9BqZYWYfp3d7d8BVXhJAQl3sweABVWagcqkW/jdY7asaTQ/FBXQ6vVJZ02oZBQQYCzSnjtsJ8c&#10;tVZEqaFVYyLcrDgm1LqjqFa5MvmcaqA+CsxVLoiQHHBq7uvj5nEWBg+AOnT9GmvqoK416/XGCdP8&#10;LI7DkDmWa3MBUmKNvi/TMI4HWT+qtSw1q2MBkGeL71OB0GfuY0FZhFJgobENiLEF21XAFbDZzJ3b&#10;G6SCT2kEQY1NshIMJVdhpJDtQ5JxlFwTRJR8DMBZG69AJGOeZrP+dF1E7LfsjhVnxC6bZWqVtyAi&#10;PLnMSD/1Dl59+zt4+6d+Gl9aX+Nbv/OfUa4eIG02GG5uZZxi1Y0JBYSopWJkJw59wDRN+Nmf/gC/&#10;8zu/g0+++8dYr9dAl1DmzBajcMCrly8QCOjWA8ZxxCsBgbcvXjIwHWcMxCBnGAZ01/ex2fAe2e/3&#10;OKQZ/XqLQazI6/UKgchikOZ5wuFwQL7bIVDA7bRH7CNiYgAdUJDGgrSfMR4OuLx3D/PuFtcPHmKa&#10;9rg93GLOE1LMKDSjBAChoE69WAHZ1oopJXYXDQElBGTKyCggcUvPM4Pygow5ZVb89AS2MyYgEDIS&#10;CjIQ1LJWUCiAYsGIHhRXGMBAv5snDHnG3WFESBkUNphTwV/64OfRbR/idj/h6v4bIATc3d1hu7ln&#10;iXCUPpggXSB7rLpJ2l43hVWyvV73vtDJGES5Qwa0lH7w2UoWV9vShtYdvesiUiKkNFvir3meMY4j&#10;iGIDtgOxAkmVXXzYstEs/z4P2CuI5VhAjkurAFT7y0ApOLB2fKblmAudqMrCCoxU+VhQchJX7gSa&#10;ydGqGtvpvRyWngTJEm9lSywkPaq8pQHd+mx5zljBfs6ZS5TkZUIkVwxeeKR+X5WqFTCZFgo6J159&#10;2DI8Ogr/IKBE3kMk7qsZXGCeIvphQA/HD4lj++Y8NzoCkvjsEGv2Twju833V9VhgNcd/FyVllvc3&#10;ioZSx2v8oPIipeN1jR1gd/t/CcKXHiTstaQrkyz+WDNyQ+UFcPbzz773hTMgPLcfeTuDwnP7sbUv&#10;fP7L9Lu/9++LArFK40sVmlWLalpi/p5Tm1XtJFPpIAkBCq6v78GgoyPOpyw19kzXrA4WsCDy/Puc&#10;K1Otwn8xQd+eWlFb845ZLCIag9cIV6JQbjSXwiAVKMSGXdRxan+1H4QqVLH1TDmwY+ruWp2fbGCZ&#10;x1SVmmS/V4GL6xKGENw8ZKTkXO3c/ABA6Pp2/uTx9f3182aOZdEIxTJaqvCjRdBDCGJpq+47rBSI&#10;ln1ynut8qTC7tNw060/kQCBbIpMtq8yREwpbZYOC4ez2oM5fsThBD8DZElBkj1Rrt46PQidCbgXD&#10;VBcJORe88847+KM/+CN88KszHj1+jCdPnuDhw4f46OOP8GaIUAGGrTm8HwJY6dDFDuM4slWy7/Hl&#10;L38Z3/zmNzGsVpjmGSF0uNvtxMBYENcDp37f77Hb7fDq5gbjOCLGiMvLS6yIwd2mH7BarfFiTliv&#10;VxiGAVdXVygoVsuO12fCdrPBMPQYxxHPnz3DzXiDg1gaSx+Q5hkdOO4TKWG336Mgo4sR+/0O2+0F&#10;Wygkq+zFxQX2tzuUUhBiMAVDNgtT1e57WtGeMncW/B5REZo8zXHfyh9a4FuBd3H/84IrAKxWA770&#10;pS9hs92g0wQr4EQ+KKHSSkdbrN/6bNubrp8EUaLwJ1Xgra7KlT7KGSJ2fS0FZtXmR1Uh2s8h71d1&#10;8Qygoll9s9S6HCWLbydKGqFHHURpxTUvQyeu007+Z68P3b/1PPV9pecKPlTxxmeqJjwKsSrg5Ai7&#10;uVRLOVpFnj03S1wxGZjw61xpQJ1Xn7SGASpVXuF4hilFc7K+mILPKQKnaXJ7RT0hKsjkvRbMM0b7&#10;znPH9NEr3KyEkdvlRAC50gkFqFlJfSIhnT+XsrTv+2bvNWepAKnMFeCi0nh7ns6L9sGmmC2u4ZQF&#10;1zXNHp79uaoLbcqUk0pPN369xrvvemDY0ok6UZpI77UWRRKkC3Ayq5ycTpLw2XfPgPDcfjztDArP&#10;7cfaPvjCV+j3//A/cgU1J0RrooTK9Nr7mMEBXuDyApJpCqs0VJlv8YDACwRVKKx13KpA1RL1VtNo&#10;DLmUJp13Fc4yqotTMWHV3OWUaclLuc4S96t9tzDpxYSoa0pbnF7drDpXKy6La5r2u1pXq2AHizlb&#10;NmVyqm3OudYBI/Lxnd1rGK4IjYfR1qQWua7afNO058JCfU5iCXCxioCNQQVFBb7sijhbbNZ6XePW&#10;vAVTO9HE7HhxwxT3hOyAV5KYRgZ0su44jsFphYEqYOlY/Py314v7pMTW6RhZiCZEEd8ywGVBxAow&#10;p4ndDbuIh/fv4+7mPwNpwv37l3j2/An2z59iXRIOBxXqxUpdsgDfAsqE/W7khBoRSOOEz/6ln8Y7&#10;734WL16u8eLFC2y3G4zjiN1+xzt0YDex9XaLq4tLEAjz5gJFCtr34rq97gesViu8MaxMOGZwwKCx&#10;77gO5DjuARD2+zu8evUSL188w6uXLzCnxEIs9Sac5VSQx5ET4RABQ48YA4aBrZZpZsXFw4cP8eLp&#10;c1YqUN07JS+UAoBY5UVgNsgHox2L04cmmcxSUES1cocQGJCGAhDvHZjSoyoHQISHDx/hpz/3M0hz&#10;ARFbGvOcEWKHaZwWlq8KBKwkhTsjyzMcnFBfXfBapZkpl8RSqC71ObMLoNacLeBsljknOUd8LhQY&#10;xRgEnGUDI8eKKhHUE+x7ClTfUZyVCYCEJDeAyxeo76xEyewULZzchGmFrSgMkjn+oPdXGlCtbUon&#10;0YAoT6frXBUn6Dfz7ehKbbUffu5b+qz8MCKlXGuBBq7BOc8FOc+Y52QKFrN0OlAZxE02SjIddYGt&#10;IJevV3dLzy8BjclrebbyTt1jNk9uTqp1MzZnpFrxZP+Y0sHNjs0B0Hedzb+n4wr8fExeVUbWc6DA&#10;2d7nzx4AUF0L/c6XqTLwH4Il9yKQs/618ovyAPlNnlFDQHSfxBDx2ffOZSfO7cfXzqDw3H7s7f3P&#10;fZH+8P/7XWHJrB7kzIcwOu6tIAweOvvM8yvTrjpmZEzZrivoxFLl7/NMN3tL5QlgSlH7VkyTWAz0&#10;wfpfRBhKIqAos0q5CoSkQqMwZQAWf2dMb8GUT7l3VsFIhcGq3Z6nGalh1GrNqgyThahkApzXlFam&#10;SiaItZpwD9IKQphMq87X+GQFhV1GSS1m/Fm1AMC0+6XASgP4uKTqTsYuYyklsWxNNoZS+Dq1SGk/&#10;TOAkwjKJwtJCZBYTb6pwn1Mhjhc6SihANi8VHNTWdWGxfgV1f7e14/waq+ALdCAAIdTYVFUrlFJw&#10;t7vDo0eP8O9///eBUrC6dw9PPvkEtzc3vFdnVZbI+qAWwAYRoO7FhbDf7zEMBV/5ys/jn37z/0QI&#10;AZdXV9jd3eF2d4dxHHFzc8OgbjXg/v038OjxYwYKCmgzu8OuOrbmxs0Fr3HJ6Poeq6FHiBEpcQZb&#10;oODTZ5/iu9/5Nr77ne/g00+f4nA4oOsYfG5X/DOUgru7Heb9HiGykDuOI9Zdj3me8fLmFjkXdNRh&#10;s9lw7KMBp8yAUuPQUPdDiLWmqhemVbDzzYCJO3vyNGgFRKU/gVSIrJZ6oXqc5ESUQzFG/NzP/Rxi&#10;DLi5uQEKW3ymaYYKwLqX2754UNfuOW8BZVB4DIaUpuaca1mJ4t0Sl89mq74qLvQcGwgiPXN8n3cZ&#10;ZVDYGQ1oz6G+OsPJ4nZNzV69PG/8WY0J76zPCjB1Luw9CvxtKskBUK/eIxRRpsXYu7O9pI+iNIOC&#10;/ZZWm/LM3q9rIP0qCloW3hWhKvxi1yHNyeL0dM2romC0cAmda65pyn3sRbnU1ll1gNBGXK2JpvQA&#10;UPJp3HJMt44TtvH6KSh09SBt/BXceTDn59DPBblJ1PsU1Jsi1laRJz2nvOBZ+QhI6nehsPu494TR&#10;+bGzk+Ucy3degcGvbPkKUMdgtJ3CGRCe24+9nUHhuf1EtM/91AdSx7BlxAAcw281i22rAg6ARlhS&#10;xt+4VpVTljAPkFomtBTcfT+XrjtqCWTww9rxeZ4wz8nu8wyI+6gCiwAlUmYa4DXg+n6us1X7mBvJ&#10;CUhzqkzPabh1DnLm4sFBBQZjUFyGYJl90DJjooCKWkbaWBtTslJdiMrU2/Wi4Gs5AlW4q9er8FpC&#10;QCgkAoa3ZvC1XVcwzwwKtVxECJBC6Btst1tst1us1ysrOg8Uc/Oq8y7/gpNSTuyLuq8qqF1aRY8F&#10;8D8Nr6/Pr/fz3CzPRSkMCnWhgix/lweACEOY8eaDayCNQJ6Aeyt88KX3Qa9e4N72AoduLds56Y4W&#10;8CLP6yPGaUKZZnT9CqAJP/uln8N//N3fBoVnQBcQVj1iYjcxKsDu9g4vw3P01GH7zgVnE11FFu4U&#10;BGiiJ0RsNh1CYEA/TyP2N7d4+fI5Xr16hadPPsaTp0/x9MnHuLu9xTSPKIVdKmMkDF1AIHa/nucR&#10;uSSLh1RLw263w+3NLVarFbphhYvNlmsf9j1mc7/j86EAKwR2k+x07UDi6aWb21lxDEgxoKgCttQx&#10;hKMZpuCR/UUZbOfVIuv1DBEC1usLfO1r38DNqx0KCqZxL7UltY5eRCnJ9kOrwClHn9e/dc+2Z7K4&#10;/+h+DqEmhiKCWdmKnk2hxblobHQ9U95Dg2T6lOaFEEzpU+n6ccwfK9GqVbFmlCziocB0SK/3AIot&#10;krD54p96Xetl0tIg6TQWiiCT5Yspm1Sx5L60Z55S6vjPvKeL3ustgso/FCyHGNDFzjwFisQhVtpf&#10;aVSIUhZG9lMuGaGoJwdQShJPh6UFrY4/yOIYjXZK1Up3BEQ245A+mKeOLTKfy6JKyaoosb3ieS7q&#10;XJil0u3xPGe7twVb0kd73yKm38ZRwL6pepiz1EkqLp5cu83A+FgegOQD8HyBf0mS3dbzgTrOAtJS&#10;J7JHKQR88YOfPwPCc/uxtzMoPLefmPalL/4i/da3/inTW+MBLSBUUOhTrlfmLYQawND39pFpg51m&#10;sgrf9T7fVMg4pQVWTa+9vWjsStU2zjMX49ayGLNp0mGgrHUbzKjCSU2prYBwmU0uZ322uG3lvOgT&#10;Gk3kMtlCLpnr3oUA0kQ3dUKb+baaV2p9BUHT7HstLQt2tb/av2MA79x3SuvmphkovSZYvyssMUNd&#10;brwQpbGNMXJ8Ut/3GIYVtlvOkMlgsCarWCaa0XUsIFBqa0jx+rS7pN2Tx4JfazGkZm0LWJioYKHZ&#10;vlUgh+5BzagIEdQIUQR0Cgzu2eBX0KUeRMB6WCPGiC9+8YvW51/+5V/Gp0+f4uHDh8i5Q9V3C8gH&#10;WFACMI0z1qsV0swumcMw4NGbj/CNb3wDv/mbv4lh04ECWdH59XqNUgpubm9RUDCs1wLGLxC7zgR7&#10;AmvpO4k5unl1i48/+Rgff/QhPv30U7x8+Qy3t3d4/vxTTNMEQsZqWGG73bKFcLvleoWBcNgfkKYJ&#10;FAi9AKacM7quw263wzhyTcK+77HZbGyvFXBMr42eVDkQqjsYBVv7YwDFp4WfV9e7PsMvtE2pE2Il&#10;HtAEYu8eyVawNx89wjvvvIOnL+6w2WwkDi+h6zrkXDCOtTg7z22HavEpZpnTfWNlSwys6erLLCzP&#10;mTwXBHOJM0toqaCmAKDCY0eEjT83+7ta8YZhsNCACvS4D6o88dY0pZl63jWJzOlkM3qO9Xx6l3ZP&#10;pyUauOKMRqjXNVgCpqpcq3G8IQYDhv588p5o/9Z9UucarBCQP3w/uy467xP+mTRjcCDMkyupYWWX&#10;Kl0KMRoALjkjU81gzPMr7uu63jJpCgCPKpKIEsT2hsZ02iZqQSFRtRDavhSQZutq4E/nvf5TCygK&#10;j5etyrGeSePHFbQqcCRdK/dcaG8d+PdW9darRcMj2inwcoPuyVOAn1v1wjHlZqmeOuwCL3uyFPzC&#10;V75+BoTn9hPRzqDw3H6i2je+/lfon3zz/yrz1Frylppccx/02lzXpnGECjtHljZifFMJurdyVdBX&#10;QeGCARFZLB1QteDeBQWAe29AjLX2EzOicDKWTJuPtVla0/idnoFFAWIFjl06AbVqhatQko3JF8mm&#10;VyCCn2RqVQEZiMhdBSZcJw2uf/y7j6dLKSHG180xENBVS4smZkB140lzkmQGJBpkEWZKQAkF/bBy&#10;LlYqjEYRgKMAQa0zFgSoz04Q0DgbRXsiRDgguJz72vyeaIsgn7QM6TOcgMj7t1qqUI73Mv+t67lY&#10;/5w52UHHoK2XPAWp8Bt2h5e4vr7GZtWxpZASujVhfvIE4c03kS7fkPGKgBJUwOc3K3AJXY/9fo8x&#10;JXQx4p13fwr78R9j+3CFIRBWIpxutxeY5xm73R77/YiblzeIFNEPayBwTc5SgEIigO33eP78Ob77&#10;3e/iO9/5Np48+Rg3N7eYpwNKKVivOlxdXGCzWWG1XmGzWWG93thaPn32CQPSucgeZ3fQccqY5hl3&#10;+xF932G13oqLIifPiSLZ9TGaEGyJNgwQepDs17vuj0Lt2VUL4EmrBdxeEOtSLglBMjUGqaXJ+zmA&#10;Yo9f+IVfQikRhIh5yoiBE/9EKigpIVE9/2rhV7qoQq26URORJRzRvnWauYacZU8AoCpEgtXGzPCW&#10;rSVI9iPV5+RUrZhApQP9AJnv2JwdHYsK6N5Vz2ei1ucNw+rE+2ufqvdDQKXjkNjkqqDzYERBGMCe&#10;B1UhyNdpLGXOGXPi+pjRkleFZg/EEBurqe4Rz8NsPxVZh1BpCCdqORHrBl4jdU/Vta5Ky7pGJIfa&#10;KwcV6HexxrxVBZgD8EdTq0oz+b1B1DaTqPpZza4sCjA5dzzHEg6wUBoa6CxFvGqy0fau65C76vLp&#10;rYuVL1flqdsqlZ5bl706TL4igFDjWBXE1vuqUkBL1nyvptfb/IuiqCZpqlbxD77wlTMgPLefmHYG&#10;hef2E9f+6q/9l/Qbv/kPi7fSVWYkf8/Ffc73eWY7TVk06AGlRISgjESeUAqqpS03gkmrXfYWuPp9&#10;St6yx8/1ml4GdW2gP8f46T3xSCDyVqtaR8wLJjpGgCgCR8yu8pZpmuzdPsDfAJrOQXJ12UJAlNTw&#10;MXDyAc3WaXOsLl7FJ5ohm+sWyFYrmgI4E2JVE0yQd7FlRi2F8zwfgUWY1jVAHZB8Yg21MGrSkgqG&#10;C6omncRlMTdz7gEdA8saP+W/1/3orbKaQVQlEVYaeKHdra9ptd0etHth759TWoDKOpZSgEADr2s/&#10;IVBAzrK35TndpsMnn3zCmSp3O+DyGo/feox/9+mnCCFgHCfpnybpkfeINnu92uLjTz7B5QVb6OZ5&#10;h5wzrq6u8PZnPoPnuyeIMXJcXwhYr1fY7YrEr0745JNPME8TxpyxWq0Qhh6rYYXQizA6Fzx58gQf&#10;fvgnuL1la9jFxQViZPC2XvWctXTNsb9dx+v86tVLPH36FDc3Nwz4iTBNMwJYGTDPM/a7PVbbCwzD&#10;CldX97DZbLDqBwQKuLi8BACkaRRAtLR425Fqzt/SEmAA3s7jYq3scfV3b9HwSig0e5D3/Fe/+lWM&#10;08h1IA8HrNcXbN0njuHr+u5o/6r3RIiBvQByzZJ5nJSm093maJSoikpVAOnYG+G91ERgS0u4jSvW&#10;3xvroy/X4D9fJMixRDYxoENN+uLXylt4KmA0Md/OUvs77H3WNxH2QykooQKRZf+TJB8DAemQUEIx&#10;CSqI+zArVRRYOYVQA7NOhD/4/QDCOE18vyjo4OsWWv88zaJmvbQOLFsya3mkCiIXTciHplCqSijd&#10;xi1uSULPqwURDjiWCuq13IaeoVLEa5Pj9NhyL5G3DmTGLlkCLw5x8EqNVpmmZ6ta+lnpsDxz7XiL&#10;AfZmH0YG+qaIQHVfVQWFKi3t3PhYYnePSiv+7Cl/m1JC3/XnwvTn9hPXzqDw3H4i21//a3+T/tE/&#10;/t+LagJNx6dukh4Iye+qmdSrl9o8CtRYZBTE1Qx3qklmlxzIM43elzbVOYCG6avAouUP1DrlBQC9&#10;tmp3q9Dhx5nzbEBLGRJQGYy6h1UwmhcCUhUUtZyB57qzJL3JAs5CCOgi15PquoihH1pG65gfoZYw&#10;8ELJcebNVlD2LrAlVasdP8UxeJkf05I7JmvC5JEuW99Z10r7p4KSB3bhtQWRa/Hruq4wAAEbv7di&#10;1Hdon/3ztA4Z1wmrfZ/nCeM41fnvOnMzWgJCIoBCNMsEEisNpjBz/TywoFVkv0zTHkPXgShjevkc&#10;/VuX6C4G3P6H38V1Lvg0uuLloVrGioCC3W6H7WaNYHUgWTA7jBOu77+B7z77NgCgCxGbzYZjBbsO&#10;966usNvvuU5oKZgJuLy8RBwGzKsJ1DFwu15tsBp6fPCFz6PvB0zTAcMwYDV0uLu7kxInbFE77A94&#10;dfMST548xdOnT/DixQtsNivM44xZEjzkKWOa70Cxw7DZcgzh1T1cSF3EgIjLyxW6yPNces7ua/Fw&#10;RS2OAgBSmyDJCmw7q4gmqxnHCRQKLrZby26bnVCu+4hjKiNSTuhXK6BkZLBVaX8Ysd5scXt3h89/&#10;4XN4/NY7kjwpgKhDThl9P4ByQhh65JJYeUHeQiJWqQIpbs8JRUJgi0iSlJ26LxvaKYdG97FaH71C&#10;zF2IlFMTj7sEKJYoqpqOmjOpDwshou87lAJME1uHIPs9lwxKehZdQhJJPqN0WGPqlOYAEjNt57u+&#10;u1pWlRa0yjy29gFUogEAvZbpEqFA9pC4ZhaqSqmcCTFydlS1/BmNIbYKV9dXAKXSIE//uxAN+JRS&#10;wZf2NbrzW8de92sMwdaUdxnvxeIyx+pegK19BXqsGGOapwrEUnxtVkd/SzEIRKS8NVWdiPJclAo6&#10;Q13XmvBM6SYQObgXqoQDsiQn44eO49goIomAkgOoiyghAjrmI97DzQNjnxUcResJVv4OqmciUuC+&#10;NTwCFg6gJWdK0RRTMlO6v8Bndr0ezmUnzu0nsp1B4bn9xLZf/xv/Nf2j//t/K2xh8wBooaGURlSF&#10;AuG4LXiDuhQB4zjDCxKVMWutwzY7Z8u4v3+r2TNbjXALCvUzOvpeXZJqbFAde43nqRrY5h8qQwJc&#10;JjtUIJ2L1u5ii2DXdRikzh9/Fqqmmjwo1JPKvpIAACAASURBVPpMXdPnKrgthRzUtzqhpx/6Vtj2&#10;cyHLvdQE63yyJrxmh8ViH5yad3+dAgC/X47B5IkmgNX3g4pCKemzE3D8Z20NsYJxnKAZHgM0PX+N&#10;sVoCahX49JrVegMAmMUNbJi58zN6AAWBVggx4P79+0gpoQ8B1/fucYbQ9RrDMMicBBNWWRJXAajD&#10;PEv8ac5mFVytO7z55psY/98RXeyQMif0maZJip4HDH2PaZoxTiNuXt2g5IJ+s2arVRcxTxPy3QH3&#10;718baOtiwDRNyGnCo0ePMI57vHj5Ep8+fYGnnz7Fx/8/e2/SK9uRpIl95n6GiLhx3/z4HjNJJpNk&#10;dg6VlTWhVFAvutQSIGilXUmAfkKjdw0tBQgQIEBAA0JvtJd2jdZC0FK7LEFAt9Cqqu6asgYmk5lJ&#10;8o13iBvjOe5uWpiZu5+4L6VtkgzPfLz3xnAGPz7YZ5/ZZy+e4+LiNYZB6tsdhgPAIpnPXOZba3mH&#10;y3PM53MtRTJH71twYvS9lMKw6UFp6nSRZ1uFOtcMhr2fn6s5akr4aT6WGaO1o0iVRx05hDFgPp8h&#10;jSHXgnz18hX62RLf/d73JF8yRYzBK9iQ6yLLCfN23wmEhGhjRNc+C9mrHTHQtYEZiPv0xrlj88xA&#10;T8pOmTI/8t/qILH5UDt/pgDw6LfK0SYOjCJAJFEJnNcpqUWfwKxOLJtb6XiiTlm5Y/bytmPutqPI&#10;Xqvnc8GvJYKAiMBdl4G1b3xexwpQqfunrN0RhWGqXZi35/sUzE7ulIBhOFRAt5yrXmNt/bT3672i&#10;3n9YQV256fp5Toe/HT6m8kIFfaprvM2Q5r8JiMGA/O11WsZ1yIBwcp+wtVBvqXKA2vGcY6Rk/Xgs&#10;1Faub3rOqS1gObHHe9ix88Fsk3IdU6cIUMZMfa73v/ndEyA8tV/LdgKFp/Zr3f7xf/Sf0Y//+P9Q&#10;pyeBXMqGK2cjXD5bPIICdqyGXAhJ81RiNpJSNn5VdGxi7AO2kU8FWuoN7hhUTDfB2vCoW220TDed&#10;Y+ApvxuYCFrA3MKkxCA5NmaKIVDKLrh8TAvdEsDZS395l0NzTKpfvOWUDeIM+FBAoYHrYwPM7kmu&#10;2+6seIDt96EKO63v/VimW484NUq5AN06r3Dat8XgsvtnLgZFOZayd3xkUOXzFwNR7Cp5X0LglLFA&#10;7Q2vnRE0OU+MaZqTRJrnps/EOZ+Zl9yf2diTZ+JN3dLYXxWI9KSlAVAcAx6Es+UZXl9e4JvjU2DR&#10;gVcbYD+iPfP5c3JvouYHkjIKHKGiPVIRPDGBNCbQuQa7zQ6z+Ryu69D3c6zHGwlVJYJrPQIY+/0e&#10;290azAHzOIDiCN80CCEgkUPfN+haj7ZxYHLY7za4uVkhJcbz519gtVrh4uI1rlcr7HZbcGLM+h7z&#10;2RyHICIyUbvZNz1mXYfl3bu4c34HizvnIEeY9T1m8zlmrsF6vYZzhDGMOXTMkZRnEeZNxx0THJth&#10;bR6K24qS0m9SQ7AG9Lau1OFl2ali/wBwguTIJqgTyqFt5/jt3/o9gHwGGBZ1ADCcrQG1GqI5gTIo&#10;BKK+Vs2c6oeB42lYaAa35JQ9FQa5eGaQgUUuvj4xqMt6eKvO6RG4CKH0t4kD9X2fw1KNNbfPGJvL&#10;qaARc5QcO09sztWh87VxTyQsfalNWhxZNds/XSdUfZmFoeu6HpbXXYv41FEiUyBQl//BpP9K3xUA&#10;c7ye1/1bAEl5NpazVufp1c+mfnbC+JlCLuyNfA45TgmVlXliDjH5TuIKCr5h36rngDkqSqsFmqD3&#10;IvMh6fj0vsExYCyNEELIKecm6gJYdFCCEMXFKUKT8wMEp2srSh+g9K/ts9PG9n9lt6dALz8LA6t6&#10;iCnDCrz/7e+fAOGp/dq2Eyg8tV/79of/6D+lf/N//zELGEiTRdiKJQOVUUISNmVhoHU+WfGET3P6&#10;rNVe3BpsFqPP6vAdGyPHhkcdogQUl3M55vS89j35aeFPAHJIElBAcG1gcLV52r6cWazKkLAQRSsW&#10;bq/Vnkw5X0KRTDSscHyvJQTqTQC3BkVvar5RIypNGVMDP7U9cOxlLQ6B2tN87GUvYPiNm7v99gZX&#10;vGzq5e6dgbPqGYnxyJUQRFHVY5aw4fqaLZfEQGHTNJLD6R0mQhUKwMvZDRyqXVcB67p/zDBtSPKv&#10;mBo453H/3n08e/YMIMLZ2UI82CkVY47Nv26sZ7YfK2Dq4HWriNmDLuIli/kCXdfmcLamaRBjxGIx&#10;R4wBwzDgMAxI2idN24JTQt92ePH8OTgl7A97fPHZ53jx4jm22w1ubtZYra4BACEMCCGgn/VYni/h&#10;ncN+v0dQprtrO5wtzrA8O8fZ2RlmZ2foux7tfIaUErq2hW8acGLcrG+ysSbhjzauKtl6NZDzGOQC&#10;CooDBkhIMnadsUMyn+z5S3F0GzcVW6etaVqM44C+6eAcYTgMOD8/x9n5Xbzz7jsYk4C2lqsi6mCQ&#10;FmNnKkIWNgYyKISUZMhzvwZ05jR6AxOYa3gSSf6cfp5Q3wOrUybCoheO87JByODudiuLtVcxnBBC&#10;Dge0EPVhGCZA2yI+6vp2eYYcrZ027+rnUs9pIqDvZ/mZmrNF1l3ZM9S8l3OzhNnH7AGS8MZ6Xa/L&#10;2xC5aYjo8fqjE3nqNCvPz/aOGvAfs55d398qM1SvM9M0h+KUYx3Q4lM05phQ1Gj1s+VkkzEsSy6X&#10;8NT/v/YmbFXdT5kX07V96sQ46jughPJXY1KerV1nmpynmgDSB9VmJe9MHY95zlSvA8Jcl3W4CCDl&#10;yBD9r6vnJydR+Qbj2x/8xgkQntqvdTuBwlP7UrQ/+A/+Ef3lX/0pW94cqTLe1Eaebg7ZQwvc2lgB&#10;ZCGGXB+sMi6sthVg6mc+nzMlRiPKNVqIWo8tZ5YLyga3hbvWu1tJQi8efkw2qtrTDC6Gl4VPxTQN&#10;r3lTuKQZiuY9tn6xa3jzP4CIJ+Ev+aqr7xKF3FfTXf/4OnDrPWbkeltvOocxFUTV5pz78vgcxTs7&#10;VZ8r1siUgZVm6n3TAVSexRuwYrlXvR5jouucwdoYM2Oh5Kmq8ZzNBwsri4CFlfmigDntE6oMf8BB&#10;mL0DRFDIj2L8jo08Rw8BBovzc6w/+QRoPZyb4dx3wHoPfhD1OqIah2oIkxjH3nukKHUACQTfCmBo&#10;2hnu3LmLu+f3cH6+xGK5lBBGL3UNu74DE6PrPPo4A1HCOIzY7TbYE6FvpJj4tQKH2axFGGd4+fIZ&#10;fv7zT7HdbnE4HABQdlx436JxLZAIY4g4HEaw9zhbnOHh/Qd48OABlstztE2LpGHPvmvhAfS95PjF&#10;3Q7Xq2swJcAB4SA5uzA1VK6MeH3ODEbKz9nmYjVHVawiq/QyMhhwajTnMWxP3BxRTAATPDVIaUBM&#10;0vc//OFvoevmGA/1XCM4K0tiCpVVeZWacbfXnGun48bGt7YhqBCVp+qd4ti5BXoMQGvPeC15IKH2&#10;0/BoZhYRFhTHzXSNYnhH6hghjOOAcQwYx0GdJE1mmjJQcprPpcx6SnV/lnlSM+0G0Mp1FIeaXb/c&#10;gzty8llNRjluSozoIrzOXUIBHYVpn6pc5+dcAb3ygEpJD1Onnq6jnMO2wSUklSF5oSEGYaocwFxU&#10;ppnLWiHrftkzCsZSYBQ1SsCErmwtJAM15dk5uzd5UfYgG9W/Ahn6xtvDq+4KutZIzrzVCTTHhURi&#10;5uzENx9Ym6ucaLC9t3KC1H0/3T8USMO/8eLzWHJ2TEJ2zE0+J2CaTaVYzpqPMXEIk+wNH33nRydA&#10;eGq/9u0ECk/tS9N+4we/Qz/95K+5LuUgrRgdNftXh8flT7LlVHjdmF0OES2bNKFtizH0JgXPkivk&#10;sthDvY9RZTBMmbyyS5ZNJ/+F2pM+MegMYBgo5DjxUubjV8BWv6ZhdrEYkBl0/GqmL+akkboVUFZ7&#10;ud/0++QZHP0DgGEYjp6J/O5IjI9aHZRyf1VGwNH2eswWZKPyjcDVnrW9T5Pf5X3C8biye7Sr+f8M&#10;z3KEpMYXUBRojVETBsM+X6s9erCz2mzI11L3g1xTABjYjQdxRo9iXB4aCQtumxEhRHjncH11JXl8&#10;nDCfL3D18iXGt5/IRVNQY01AYikpQjrmZFxTUrZGSyHM+l6AWNdiOAwgSEjVbC71Ch0E9B26FldX&#10;V9isVghhxMG3EsJJhLZt8dlnn+HRo0f44MMP8eTpUzx/Jmzher3G4TBgDKOEgA8BV/sr9H2P8+U5&#10;lvfuYnl+jgd372M+n8NCW71z8E2D+eJM57HHOAw4jCOuVyukmET8Sf9HeVxKGOktVjpNx6dBvJp9&#10;r8WgUjIRI3WzkOYa2tDRMTKqsigg4L1tGuz2e/z+7/8+DocDQtC6i6ylQVjAO3GQ0MaGMgATEDNV&#10;UqzZSZvjNTAxR5k7cnRkJqmKSED1rSx00vhqXS112CQUO2lJh2q8ogKH4JzzaAwLs5QSceOIFkCj&#10;oC2llI1yziGzkhJQg0Jbu5nrGqmSH37sYAFoIgAmqQXyeu3csb6zay4An/Jzzut8tQhYhKuxz+V9&#10;ziGr8owcvGdYSaGyBRBqwbC8fnFhZg+HId+PqbSSnt8Y65Q4l37IDjn9j43H4z2KtDNzWD9MfKcC&#10;XmDt/xr0/QpWlG3Y1w4RLn2SDBvy5Dtk4L4+JJe7SMrS5V4niHKyQcoKKGZAqACYGWj80XUeOW6O&#10;X70FcA1As967jQWGzgFGna7w4QkQntqXpJ1A4al9qdoH3/4+/fRnP+EYDRRV3ukKBJrxUJTFoEaW&#10;bJJt202M+tpwMuP9OOyrfKawORMvMyo7qTamyAzJkt/C6gw1YCjfqQwI25wLeile2iSbYr2hZ4Cp&#10;nk3nXfEOHwFHAFaHvvxdGTDMQNvapU+N5ALIrU/r/JVyvBpom0e+/qfyc6Wf2ELYCOQcWo8MAEs3&#10;VmqoqEHfkSd+4gE+fi9fobznpqqi1o5zpmpWkSEe+2wsTgwiM1LV4G3K94vxRLf61e7PGIcafNeg&#10;0K6pg4CgsVWBFZbxGlphiLxjEBywXGI/jAgEkG/w1oNHuHp1IXUOSYx4Mao41ygEAzGIcAwzwIkx&#10;pohhHEDEGA8DUohY9DOMFlbpHRazOVynEvgpoOnmaAm4ublGPOwwDgN804KdA817jEPA6+0aKY54&#10;+OA+vvfdf4APvv1t3KxvcHlxhZubG2zWG+x3O6xu1tjttljMz/Dw4QM8eOsJ2rZD27ZqmEsIoJ91&#10;EjLatYgx4jAcsFqtsL++xmp1DdYcOROGAcs8SswgJBAqgKfqoPL8amcBMnNiOX8FkJVnLHXsXMUa&#10;5gkv+YQktUrBBHINnrz1FI8fP5F6jRBwHZPwDx7iBCAexageWsRkKsmkDJtFM1RAorrm+rWY158C&#10;CGvQ5p3PY74e27mg+jjNkTsen9M6ssW5YvMzhDH/3eqYtTUArOHX9dzXG7B1VgIZChgzUGhzRRSX&#10;j0VGbqtQZng8cSAVp1i95k+dMgnM4tixmrU1yJTuMs6rdu7p0u6KY25yHfo8xCkGGHNfl/9pfJMZ&#10;aVtDUkyT52zKqSmpQioyxNLTVWsvlWu0IeocJn/XCEw+O91P8ljSdquO3xTzFTGe4zf1WBapMt0f&#10;C7yuQSty18rYBHOec3b0HL2hzKl3x2VO6mvRMa5nKO9NgePUIUHlfDWoJDoBwlP7UrUTKDy1L137&#10;4P3v0d/+/V8wJ5FGT9FKMcj7RMhS/8Ugn7JLwzBkA7wGg4ZDrM6dbfq2ATitG9V4Kxivhkdd+4mr&#10;nB4UoFNYRVUno8k2jSyyigorYWo2ZIBSbaRlQz8q+0CcD1SzCAbuauZNLlYNVOJJnwAo36G6KLUZ&#10;e8AxKDzeTOX38pnItS3K+T7NWPJH4XB1mJxzIrQiRt6bxCTs+opB+yZcWBuSenXZgM2iIcU9Pf1u&#10;198Ce/aUSl9UfZKNKbseKp+dPEPk+5o6LKq6asxoghqgnbw+b7wYZe1Mvs8AWgYWi5z/5Ylwfn6O&#10;m5sb3NNwaOftPu18Tg1BuYZxlPDPxFFz+1rMZqIk2vczxGEnhbbTiH7WY3fYwXuHFEbNK2OEMeBw&#10;OEieWJKi2pvDDt5JCZTPP/8cr15f4Ld+9CN8/wc/wHw+x8MHD0WoZrPDZrPBbrtDiAFd22M+n2Or&#10;ddzAQNM2mM0XmPU9oKUm1vsN9vs9dts1Li8vkLZbHPZS9sJ7j+EgQj8ahZj7ms1bUzkrpi4Gm88W&#10;dlgUjetP5vmeQWERfrH1JYYIQMpUpJTw4YcfYhgOwhRCjNeUtOg4tAQFS65q5DHnjwHI6sG+aW7l&#10;CL+pcb1eaR9M5qczo5xyvhzZhCXk3NASel+DLc7jdTIHrIdYWOVk4xsWzSC5ruaQs7Uhf7tav+r1&#10;+U3zexr+GSesqoHD+rjAdD2YCvAU9WUbKylFOYejrIRqzpwSei+IwVtuYyXOVdY3Sw0oTgMC5ePb&#10;dRbGr0QZHDst6/tofINEERQJiQpAy8AxCycZSoWGQtteoaA6Ay6rEyvvN60/mjPVTzCaI9PyOFqE&#10;nK21ZQ2sn7Vv2+IIKL2Z52Pj/cQBm/dGC5etB0Q9hvRnnR5B1X1bK6C2jtDgyftTVt7mXHEMEBG+&#10;+/3fPQHCU/tStRMoPLUvZfsHH/2Q/vwv/h8WwygdFQ+HhgdBNzvN1aqMJfO6Hofm2XuHwzAx4Et+&#10;itUwk5y627X55Biy35br4RiyQI33ljM33dRrQGEhTSYgIscszOebNqrcFAAaUwESifqalWLNmGcu&#10;4VJFlICOPLm2rxawQ2Q5OQY2K6/+UX/WIVbGSDqtI2XXYPcF87LXoFSfg/3XgQHXVM+ugG0DuclA&#10;N/0KBjf3uxp61b06EqMyf8UMDVh4q1OjaWrslP6pQV0dyled4yh86fgvq79ljEPuH+1f38hdzVWQ&#10;ZKMr+SxEkHM4kMcYRrw+m+Hi/Xcx++Q16Jvv4O7ZFi8+/zssoHX0RkIII6BjeERE27aIiOAYEQdh&#10;pobDAd43SExYnJ2Dmxb7lJAADCFI3cDDgJYZYbfHdr3COAy4ubjEi5cvMGy3IBDGJFL6vnEIYY+4&#10;3aJpWgwh4s//5E/w6sVLvPfuu3j6zju4f/8B7twDttsthhAxDAeMQcDoWRJgsOhbjGHEsF9jGK4R&#10;Vlt473FYXePmeoXNZovdZoPZ/AwuBoA8mlZy0mJKQGrQtB4UWoQYEEfN38rFuWVMWi1IdqkCfASv&#10;/xwDlBguyd8UEtp5A++E1UkaQhqY4ZjQcACRQ9vfwWqzx25s8MPf+YcI1MP1PZooDGZ2diWtBs+9&#10;jB9mVbkctO6ch2/aDF4kp0vHbx7gZeybQiZXYKkAXFK2SFVxyU3GOACwa/P6CK7y0szhwSkDnxpc&#10;GQiKMRV2qV4z7VqpqpOYgXnlnDtSHc1rmfaX1WS0ae4nzH8CKVNUh9/msiIQca/6bwMkdj7mtkSh&#10;6D3GyLkPJMTzAABYLESMyVrbWj6mscy32SUDG/k19iBfgGAIBaQ5E8lhe02cjm3boe0KwK0dfJ6g&#10;qQjTepzFVUfVilvuPz8sSvAa8mrHd9Xxb615rLm51ufqhLJxI45IB6Kk57J6lXUURhkePoNiEyKy&#10;vYV0fWywWa91riekNIIZWK9XGMcRTdvoHkkgkmto1KESQgS8PPeb9Qbn5+cqVidhyX3fgfcHAX7O&#10;o+t6xJQQxgDnveZYN/je937zBAhP7UvXTqDw1L607Td/+Hv0J3/6b7g2vC3Mx3mfPZG3WC8AXSeC&#10;F0DtISxebdssM6hTg8U2B2vmcDz23NZFjwHkXBDbxM1AqT3S9XVOSz6oPTgJh63Ccypvqv2eUpL6&#10;g6rgZ+cq55uGstYGkhgdb9rPSv84V5TX8mafRQuQw8cm365AaYqxSPULzZLvVW7GHgQycVM9JsRU&#10;QHVR+itmjJlYtZdZjIaKlaQpw2uvgQhk6qFy4ZNnBPWkv6nZNZiEfm0oT5iUWNvpXJ6h/hzHqYe6&#10;DlUCETRLDVENyqDhYCFq4fHWAACkJmFikHc4W55hDGPOOfKsuWmIk+OZYUksbKip1jrvMJ/PMZ/P&#10;MQ6S81dqfx4w7LfY7Xa4uniFcRyxX91gt92pkS55likl+HmHFCNYn9+YGJvNBvthxOXFBZ69fIW3&#10;334bj956gqZp0LaNGGcMrNdrNI3Dzc0NLl9vcHl5iRfPfoHLi0s0lPDo0SP0bZPzElNMaLsZjIFO&#10;nPL4TBBDEl5ASAys5RJ0XmgnEo6dSFOjl6v/EiEzdtD5VEvSO3JoGqfRBAeAhMG9f/8+2rbFYX8Q&#10;YMrVuDXgoOEErip6zonRz3qp/aljMNmYIsBZ3RIdy4Cuj3nc0yRHOs+NXJze5gDyGB1ire6ojpdq&#10;jHqvjGVeM5FBA5kzBuX+WMP6Sx3CIshUzjOdZwyUzzEmTK2B4jpkdQKynL8F9GrQlNcBm5PH7BMI&#10;ziHnLdZrW7lGA4siZta2DSy6xHrhOHx8WpKH8jHqUQZA2XmNVLDPWx8wsvgZqDioCqBlOLJ82uqZ&#10;UOUgU2BuoJ1UobR+j8GSE2g1I6v1atr309dzhAoIXoeCRacwIGHsVI+Nsl85/ZdLZqBatyHgFkRV&#10;eDxN+tU5h8RSkiXGMLlWW7NlT+EcgjuOI5hF+AoAttsdZl6dKipI1/gmj1/n3QkQntqXtp1A4al9&#10;qdvv/s4f0N/9/V8KpKjUJ4dhyEaKvAfUEKFRFcTp68jvT/ezwpAB2a6qjPXp+0QFFBgwMPVJMU5E&#10;zdQ85mUzKh7baVmMkss3BW/6eVfC0qwlZng1FJwXMBRjRFADhTDN6Shgb8pe0hu2NvlszAaT9UUN&#10;Om8xmFxCfMCMxBGOHZj9BAAbYKtzZsxAlw2ewUQTIZyabbDmjemrndXVdYm3mm4ZMsZAHBua2aDU&#10;14qjYOoQyJL+MR6NiTqkr0jF58/Y97MxWn+2MCB2LpCWQNCPjVoL2wfxsK+3WyRmNCzz4PLqCg/3&#10;T9B1PS4vr/BkDIghIikwjmrYsfcIIcKBMIwjGu1r7z0SEZAYs9kMjx8/lHtIEd57hP0B69UK65Xk&#10;At5cX2G/22G7XmO/P2Qjzem9hc0agIQhdm0L8sL8bnd7hPAah5Dw6tVrvPvuCm89fksyQB0B5LDd&#10;brHbbfHy1SusV1e4vr7G1cVL7HY7nM17eO9xvlxivdliu9mBASR4rLc7HEYxBL33mWmR5y5GMlKQ&#10;sVV7FRwBUNZIQ8XL/AMsP5Wr+G9h2GBijoXJZtZDOhGLUmL86dOnuHfvHoAW0Ue4xphBVwz+/FPH&#10;BSdQkLnEKQLc5LqjUR1QqELW82isBm4etyifIR2vADLwKP0hI7PxjYIFnQ+mJGnrB1t+IKFkW8kV&#10;EJDDljODlBwSJXkGwNRZMzmu9IPzvgiHJJYLqSIGvJYcAvNkDtuaNRXSOnLAQEDzNJJjup6ZkE6p&#10;XFIALZjRNh4OHWJKEnlAjEaddPX9HTsEcy/lR1TXM7Trl0gDdrUTUzozrxFMKnikfYRp3UoygJfX&#10;2OJgYOZcesGcGqBq/0E5qQnnyBjSdTqrg+No3a+Au7KaDBXVAuseYhE1VMYbWVkgJz4RKt+zIzJT&#10;OR4BKUq9Qt1NQGRROoQYB/RdgxiBoHmGMWoqCsvc3O13wpDHEdv1CjFGdF2Htmmx2+8xv3NPnnmK&#10;GMaDlAihhCEc8KMf/v4JEJ7al7adQOGpfenbdz76DfrFLz/WPU52jTr8LxvSbwCBt73/5bi2Gb/p&#10;n+QkTMFa3ay4edn0XQmzcaSedIZzanAf1V+srmJiINRASUCIGqkGcNQ48EQqcuGzlDgbUAQ0JKz2&#10;7hscu91Px6GPROodpikDwv7NtR+tM6evNm9Udf1VrVyCXK8Z9W9iCfRT9kvxdlfnMWOXUTGc2gXH&#10;11PYEMqsaBGDKeDcOwf2Rf2vZk4mgggMMMdsoNdgL1VFsOVzaQK2s7c/BTGcNMw0qMK6Mby+laye&#10;lhmPHj1EuNkBXQ//+LF4yzOTKVL/lnfUtC2ClqEgMlGLQRU25Tq991gsFri5uUFKoua5Xa9wdXWF&#10;m+tLXF9fY7u+wX63w2G3k1BuC1PUsZeykdagaRs0jeTDwQ3YArjZ7tA0DcZBjMT52RmGYcB2u8V2&#10;t8NqdY3Xry+wvrnCbrdD5wl379zBrJM6idfXVxiUyWzbTtjRGHOI2Dgqw6mQJXEq+X/MRf3Wxr+x&#10;FBkYVkAFNJmjzsSLbOw6Y2sMQMn60TQN2q5FXEW8//77whIeorAYKepE0yltAk+qsJhSlGfkHByg&#10;Ic0ajeBSNqr51ryT4zWakzd5vTLcs5BINcdkHEtfJNKxqU4msOSKeiuPkHS8V3M6M4oQx059QXnu&#10;6zmchvAaS3o8x/N7FVjNz2fisclQarJ+Nk2TgdSUJZTXilPqDX2EUlLHTsWaE5mdN9rHMZeoUdBj&#10;Tj0FU6jOnZKUgIkpVXnSZdHgqg9DLNEidb6xXVN2KbHmxFtYvg0Amj4Xp6GgxnaV9ywmgbReozo3&#10;M+ZTJ4hzopSbEkKMyLsvV/ddlVRCeTz6H3F8GasKErEjWRd8ES7iooLM1bjJvyvzGWKQ9TSKg9Qe&#10;JTlJ3RjHUfKLSVJNnCO4mCSEPEYcDgP6vkPjPdabDYbDgLZtce/evcnczmHCOhBOgPDUvuztBApP&#10;7SvR3n3nQ/rFLz9m29RrsFH/LEZ1yc8y7/HtECLzAutmVHnMC/iUT9xm8mqAJV7baekBO44ZkjUz&#10;KEIMmUWSTxYQSCKpXjNT1iZhjtU9S5FtD+8N1LjqejH9bNUKUL79evVXZTDK38fqc9PDmmpjCXHi&#10;zIbZJs/ZiM6AsjJWmqatPndbPt/AdY0zC2BNYKRiPBKDMDWep+BWQum4jIYsO5/HAamBbiUIJnlY&#10;eMMzItQGjY0DA58GoIz9gCt5RgI6AQmpcnl8gY3pBYY4AE4Yy7OzJV598ks82e0AIhxCQBulgPfo&#10;SEMJ5Vpn/QyjC2hA6HyDtm3h9w2ajZ21XwAAIABJREFUrgGD0XqPcRyx3dxgu7lBGgZstltcvnyB&#10;1eoGm5trXF+vsLm5EQNPAXSChGRFZoAi+q4Fk0NgIAwBNCY4N2Yg5PwBfd/j559K7cJvfet9zOZz&#10;rK6ucXFxgdXqAtera4zDAd57nJ2d4+7dOyAW43wYxIhbLGdYLs8xjglMPl+HazX/Dk7Z8xHROSTv&#10;9WGIkFH2k9ggJgurTPrMGaCk71l+Wpmnzg7BAjwpJim5EoB2Jsqp4zjig29/gBQThmHErJ/p+lSz&#10;bCZopGOQpdxI33kQNWjaDlAwG8OYa/3lyL7MgMsxUs5ZNJBiI13+61wVkljNJWPCXNPJvNMwZFun&#10;bC3tdP0iGPBBdjQQAYGP14TpnBNxmDrcva5BmImmfF6bY/mYk/PRrXMJQ8l5TSFlVPMHb/mnyv0z&#10;WIF/EZ8pdWSLc6nxjYCOGBHGiAGllEeIoQBwGNAXB0uMEW3TVgI/dOuepCRDJb6l+e6EaZkkgoY4&#10;Hq3HI1ud2UqsS0ebrT1Vz2p/JYkuUEZtEh3hPSgRYhJBqhgoX6s924lzC+ZsQRHxIYKDQ3Kivmqh&#10;og4E4sI8goXhQ358FgZbwlujCl1ZDVkiAKxOCyKs1ys8uH8ffdvBg4FWmOfDYY9xHHHWi7JxjAE3&#10;4wENJVAC+obQugYJAWPY53tykfGjH/6HJ0B4al/6dgKFp/aVae++8yH9/BcfK36Y5pDcZn3sjakH&#10;2oyiCQaqvZ1mRDkDXUCpz1V/pTaWrKBxuY4Yp0XObXNtGgcLgz0GjpaPQkQa/noMzqb3mkOGKvA4&#10;Ycu49i5PjS7rDQOEx6chODVkimFl3npkRgAopkV1LIjQyOR6tJ/tniyk1vrQ3i9Aeaqm+iaGcmpU&#10;FqOzDh3LKqM8lfKfqtPddhiwCRUZO+LFm50Nsgp0H485BhBjuPXccj9BAYQ5MLLhU8YCghpTXj4z&#10;qHDNPMgxGt+DHOFs9Hjy5Cle/9s/FZ153+HunTsYxxEP7j/A4KR3nfZ50whQ8SA0bYtWGZG2ayUv&#10;qvF48eIF1us1ttst0jDg4uICL/W1zWqFzWYjQj/aoUSisNn3PUj7aDjss0MAQGYYTPAmpoQYAzab&#10;DQBguTyH9x7Pnj3D9WqFzeYaKUXcuXOOe/fuYbmQnMHhMMA3Dbquw6yfAeQwn88wjBvpUydhj/P5&#10;QlRSE4DDHmEUJ4t3DkyFOQEbCKtYHVKQVSsXw5w7VI0FZYCYwVHDdTnBe1FllTEujMXTp09lvMaE&#10;w3DIAiQZ2GQHCSkY4Mn6UdYs0tBOMeSL08nnaxe2JZbBOBl+FaoCwFb6ZsJ0JTjWOntNLd4lzyxF&#10;q7OpAAoCVxhJcmHrXEWbE0dzNyoTlrLzTq4pM6B5iVYwwHVItoYH53Xz9joZQpys0ba+lvO4zJBa&#10;RzEjh6smjhUYq9Ya/YJ3Pj87WwfGILVCCZQ/H2OUGrJHZZViiNNIimosgIrSqTghPAgx9yGRhHLa&#10;WmRrdFlPSu63/Q1GTkPIHZ5Dh2+vtzFOmXVhqCmXhJC8XJoo15IjeJJoElMPZQsjtWPbeGbJOx8T&#10;I1AAkc0HFbehqPtBNR+rNdbWZhEVKut22zZo2w7b7Rbny6Xso0RoG4/EjBgbOBKxqRQTDoeAwzDg&#10;fLnEOIriLwE4HA54/fo1mqbBbDY7AcJT+8q0Eyg8ta9Ue+/dD+njn/6EzfACqg2nNpIqY6IAjdJq&#10;AyEbh2ofFmPk9rEL+HGQWn41+3bMJFq9JvmM917D9GQzq+2kKYvHalgee9tp8trESDgK1cxgi8v7&#10;Negx4JX74KhlQ4Iq2KesSgax6sGdsnYaBhXT0T3VgF0UHDkBlppiLKT1XwgxFx6H5WoW/AljWeyf&#10;QHMNF1UA78iYNaXZqu+LOEf9pIuhIdfoJ/16S4XWlY6pP2doOahRXj+/2mkAmNLpFIjau66rCl4T&#10;AJV47wygNB6OCA0F3L1/D5/udnpjDe48eIjD60ssHj8BN40Y8l2LNMqoZSI4VlEGkvwq1zikkABO&#10;+PRnn2DYbbFZrbDfbPDq5Qtcvb7AbrfDbr0GpyQMo/dA06DxHn42Q9/3SEQIIWIMwgSxlkZJzEiR&#10;QSTh1G3TYDab4/79+3hw/wHiMOLlxTO8evUaw3BA0zGWd+7gyZO30Pc9QhhxGAYMY5Di522PwFIO&#10;44wJzjVYLJaYLc6K8wLAGALGEEBNRAMgeRtTFlocc+6kECbKxhALC6gsM+x3T3BectqIxLA19mcc&#10;hZ3pewaSR3ABXQs8ffIUZ/MFYojoNHxXwt+VaaRqHmr4KCVoqF2Q0EVlXLyX/k7MgHdw5NE0DXzT&#10;CuCFilA1BfQY+5d/QqeDgbLaGZFng8uvmdEvYMFAoTlfOBvr5ujwzoONQs3rcJnbYM6REzJHqvll&#10;r06YodoxJOqVprrsFIxMHTuEs7mfgOrieCmgR0JX7T3LM5ZSP40v4e/QPjXAJ0y+zJWUWTFozmoS&#10;XaOj3O3IulbpfUouogrCWOF4G2cQ9U0mVkZQWMPEERwZTJAcYS2DAUBSLvP2wVqvU9Ycx4QEDw1E&#10;1kXLVaDZXFVSy9Ny9GTsW+0/AiVbLxngCAYBEUgKTsWJ5fL6HlNEjEHVw6fA2G7U1lmilNlPEAG+&#10;5Noa+IcrzkhHDg6EyLqW6/rpXYu+n2G/O0jdVQOtkDJV4zCg73swRwGoKQIpYtY32O/W2O9u0Hcd&#10;rncbfPLzv8PZ2QL/1X/5T06A8NS+Mu0ECk/tK9c+/OB79OnPP2bztDOpQU3FI4xkQiCoQASEDYCF&#10;FlnYE5TBKGEqCchGSB0+ZQCvbbtKgRL5fTNAzMixkhPTull1zguqY+eLrY5XXi/EC6l6YQGrRdVO&#10;vmvqhgX81SA3ZSGFXwUKbxUnBipgVADOlMUr90GohV5qpsWp5D+hzinKYZUGLutjZ8Cpx1aDliuW&#10;MHuOq+t3Vf8jH0cMDectT7MYrQLcJU+zbfqpoUl2Tciefus/YR3MqBIg17ZNPr4ZMiUUVp5JCWeT&#10;cL9IFgbGANnSzUW1EazlG6XOGUhyfLq2xW63V932hMXiDBfX1wgxgtlNRH3qkNkshqJWLUPyb774&#10;4gvsdjtcX19hdXmJV69eYbe+QVCgN5vNkGJC3/Xoz84wm83QzIXJW2022O62anhLH7Vti67p4b2T&#10;7/S9gMEHD3D/3n28fv0aP/nJT3B9vVJpf8L5+RKPHj7E+fm5MJSbNbqux9nZAm3bgUnYdIZcD7PD&#10;4uwMXT/DOI5o21bC4ZKUmPDe59ILKSWwhr4mAwpHTFMZt1Smh46FIlYkwG0YBozjqHmMyiAmAb/N&#10;3OPp06cAJMyw7+fSNyYUY6DGHD46vkKUvM++l35rGlFzjQnZoeTU0dS2Ldquz3M+pSThhzZ+1GAW&#10;kKmqi7GEbxLkOE3jhAFzBO/azDgRjBGiHPYexgHOFTVHMAto0PkQa0wIq4FYQJ7DUZSDlYrQOUJU&#10;1KXtO3Y/03Fc1jdj9sgRWt+hVnOumTvmkjNcnH12CkJKU5DJGayV5++cQ4gBKaT8mq07BSUKM01o&#10;QIhlTdXnNsmRzOOuAESDYGW9RSlLIU+2APzsAIA6EYyR0yiVmCqHFwDLgTdQaKy3qmgzJAUj2rqF&#10;IqZka5kAVQZiVIeFzwzmMIoqcFAnAlclikCy9gtjZwraxn7LnUXEch7ojpyqc9t6llIGkMyqouwl&#10;hznGKEq/jQenhM1mgxgD+q6DReP0fS9RB1qbNYwjFvM51us1PvvsM/y3/83/eAKEp/aVaidQeGpf&#10;yfat9z6kZ89+UagVcylCf7CfMDnFsMeEyZNvHocpAo0RQRUQOG6NL7LonBKiS0jOI3HK4Z9yOQro&#10;qhDPFBPICupWBnsON7WwGfOoVqwbQcJ0BH9M78vCdYoH3wpvT4UOboG++h5ZGM6Ur0fynyyM0rki&#10;qmOFo1GDO5Lg0zHGrEppoWnee3Rtaw8mA6Y6DNSeWQ34DDgZkzOMQzb0Y0paPiHkz4cQ1JgWI4Eq&#10;j78ZD6zea9wyip16yg0LJvHQm6FGBAvv4wREFo9zosIUsrvN3tb3VkCa5BkZ22Q/u3auJSLkXjbD&#10;DuM4YghyrTyTEMY4bgEG+sUZMAzAosPDt7+BTz97htmPAm6cqodSAjzgk4SReh2/hyh1D8cwAMRY&#10;X1/h4tULXF9e4eXz57i5ukYYR4zDiJgi5vM5iAiLsyX6vsfDJ1JS4pCSCNGst9hu92jV6Oq6Dn0/&#10;w/LsDA8ePMCTJ0/w4MF9DIcDXr58iT/7sz/Fs2fPsN/t0HUdumaG2XyOp289Qj/rsd2scXOzys4D&#10;+AaJCOMwYjZfIKRRFAYJaPsODMbZcinhqiFkw7PrujzOQgiAdzgcDmBO8I0Dh6SgToCPQ0TXCstK&#10;EKARY4DzC3SzHk3XYrfdYRhGxBgQYlL2Bbi5WYtwDg3gM8Y733gH3nl0TYv9bi+MapbcL4AFjAxs&#10;2lyHUI11DUf2XhwcneYYEhgxjuC9GP1WWoTIqSIyT8acqCmOOaeRNY+slvhnSO291sSBmBFCUBES&#10;Y3wE9HpXBEzKOhNBTamTCCCzQC6zYqVOYUoSFZAFfEhFcgjipGM2fZHckoKfkudXQvSJCNGXkjaE&#10;6rMKhu2+MuDUz0l+r4T5C/Cx3FKXn5HkKOtn9XnI37ZWUV7bJUy5kX6ORWilMMNJ8kLr63dOGDrb&#10;VyIyKpQSILq/aKir1XHNi7cT1lLGlaqo+gSXbA2sx4TTEhDF0QeWSBUTjiECfKX8LaO2BvJyHZwi&#10;QpKwXQmhlXM3XlwAFv7rHME1rZxXHXx5fU8M3zRI0el3JcogjIM47fJzYezHEd47jIPkF+73B/Qz&#10;6ddm1oAp4dnLF3jrrScYw4CLqwuQA5q+gXNA3/VILuLug3NEGuE6YB83CDcHbIeLEyA8ta9kO4HC&#10;U/vKtqdP36XPP/uUK0JKfrL5WgvbRupJzeFU+vnMIMJeItn0RTlGgBG/AbCYwkMFFn0VbjTJc4OA&#10;B2jtOwI0H8Kul7NXPIsjODfxAB+3XLuvqgVIpGDRzs/QMCIqx7DPHdUZNHhmRtIYxqkkPIDkCM7q&#10;D6owi+WYcN2TDBG+IZKi3iTPxKnH/qAhPHadSZX9TDGzBonWV+Ytl7+VVWQWQMbFIDbnQNP4HG5n&#10;XvmarXPOq9FTCkLrKJHnbv2b2UvOz5RAJVRUWcZS3FswfkzFEM9A+Wh8WBiaHdc5h7Zt0TQ+MzZc&#10;9Ys9t6ZpsI9BjNuU0LYdZvM5wv6AJsr7wzig6To4Z7lLHt4xwPrso/RflvYnYD4/w9/++z/H1dUV&#10;nj37AoeDqHtut9usptn3PWazGc6WS5ydLdHNZpjP59heXGC9XgPMmM9nWM7mUjri/BzvvPMO3nvv&#10;Xcz6GV48f46f/OQnePH8BS4v5TuW6+ecw9lyibefPkW/cNhutrhaXYNTwp2797A4WyBB2Lm267Bc&#10;LrE4I5wtzpDSBmdnZwAI4xhKrprTHDwUZVkCMGoNM4YCGkBBTnlWxmTbM2q7Dn3XoWmazIJKOHij&#10;RrUyzs5hv98LYxYTHj58oKIYCVbzjibjEflaSwkalxnyOuyS8xjTsHRnY68oWnrnkUgdKGTREGX8&#10;tW2LcbSQ16GMaw0DZFuSUJ23qusmDJP0ScxMez0/SikHW3eSifQINQrnCUjqXMncmE3fozVPJ39h&#10;2nVJs/6YOPRkLHuSnLZphEQBXjGEiWJmfgja2FN2QuX1VVdICfM2EOlghfeIqHKaWc6dOYVEvMh7&#10;C2uNGlapYC8L4cja12j4LStYqtcAWTdYr0b78Og+LTregFu9yxkglb6ow+LLeNMQCLgJ81k9Ejc5&#10;YgbBiqNlPTPxLmWJbY2z1AgYA5oSoDmTKco4i6YyGiS81upuxhhhER0xxjwPiQghBrjRIYxBvyvr&#10;wHq9VqXYiL7p4JzDrO9wGAas12uJLBgdxnHAZrNH13X4o//8n54A4al9JdsJFJ7aV7p945vfor//&#10;u7++BZsab4nz+kJ2pJpxUICUsYiVr1VDXIpnN4eQqnEwYdroSJ1SPfI103jMNWbBlsl3CU0GeK5c&#10;S+3RRmHWyDk4K9VU3wsMlGaqVPZ0VgU6l6rPVNdPRWxAQm44e+JzqKe2cRxvPQuumM1Wc81KFymI&#10;U7nwLESirQZHBBLvsoXJOWQ21UKujJKTrxDappk+Q33GU7ausL4C7CVUzGwgy6EBQ8ORSQFtbSDr&#10;fVJjlyQsgDIoUENL4ayOJWi/O8kDcw5N24rdVQHGWo3QeS9qnnEEJ6ADgX2DGWtOmZYh8alFN5vh&#10;/MEDbIYBd9t7WNy/j3j5iZAGHEVd3jGoITRB66klBscE30Jy4TxALuFv//ov8frFF7h+LSUftput&#10;KH12Lfr5HLPzJc7v3MFbb72Fx48fg0H47LPPsLlZS4mKw4AHDx/iwd37+M53PsJ733oPh8OAn33y&#10;U/zs009x8fo19oc9wighlylGdH2HO3eWePjoIR49fIjl+RJXVy9FKn4YMJvP4btWlE1B6LoeF5fX&#10;8E2L+XyBxdmZ5LqlCGJCGA4wtWBKKSuEchLlzhBGxGEAwHDqVHCc0DiHxjt4MBy0QLY6VEJKmPkG&#10;7WwGOIfIDFawTcxgZYNSlEC5Yb8X4ZmY8NbjJ/k4npzkf3kJ/U0whknHqtDt4rTgEk4pvgvOgE2A&#10;hI6wlBBTkPxQp2ufsuikN+/UieKcA9oWbRt1DhuT54QhdaJU60yZ1ksYp0sOPvqcU5j4SMiGp8Cj&#10;AJh6DUsAu8LAo3KKVfNMGFOfWXl5iTSEWu9d108HApw/Wl2Rc/2OX8+hukRwzEiOQJMwdBMBK6I7&#10;gICQ7PPK96Y5kAZIDX4R5bBbJFTz2sGWxBBQIjYIaBwJe6nHc3rexKXMA0Mcj+KUsPp/sh5x1X8M&#10;RtKCf1lQKT8qXUddRo15beWj58cs4dVIAJHkz9shvDMhGZ72B0ECP3UtRIW3Bdw5KUeS+1tBYJL9&#10;JIERx4SYJMUicZSw5IYwDgNCVIcieYBUGVT32xQHxMjwnkE0SKRAG3GxeobGtzgcDmgX9+B6xuj3&#10;WI8rrMMlxjBi3O9xtb7Cy5fP8F//k39xAoSn9pVtJ1B4al/59tF3vk8f//3fMBt4AWM/hokhfwyW&#10;jkEhHW8DCmIMEPIRW5gVLtXgt43fQmzqzxqQFINBv28smHlkxb2djRKq6jAee7Hl/CU8yj6TgFIc&#10;muxrXFlfxUucL177wvlS/yux5AdZjiYSkLjkIxWWtNx/vlQ9336/L0al9nvNaErJjZJrecyqASxh&#10;UxZGlQFZVSq7piLUGDPpc6vTlp+teceB3O/sKqEG7WZWIwzmIS+W4OS8ziVY/qCAdFYmiMDsJ+HD&#10;2cDiJMIMiYtaZPU+MWUPvyjhJYSg+WpJxvMQIwI5DF7zBKOEVXV9j6urK9zFYywWC2y2G2AcEUly&#10;Bo31iElCeMkROEYBG4nRNh2eP3+On378MS4vLnPNwBgjur5H17VYnp3h8Vtv4eGDB3jy9CmGYcB6&#10;swUA7HY7nJ+f49HjOT766CP83m/9Dl68eIF/9+/+PX7+6ae4vr6WMMswYhhHEOQ6Zn2P5fkSbz1+&#10;jPsP7oNAeP3qFVbrK1FDbVss5nN0XQdAwMJiscBqvcHl5SVCiHj06LGEyIagBiwhxVDCn5OA9qB5&#10;f6Yy2HgP8g5h1DC8RnPAnAO0ILjzlMOljSm1Uee5TCzvVHE0iBBKCsJEeu9x9+5dDIPmstl8sHpx&#10;ujaVeqDmPKmLfk/nGpGwg57L+IuZSRqEjdF1xcCoiH5UCpYQZ4h3Hmgqltquj5Q59QLOPHskn5CS&#10;l/xXY1or55OFOzIzSJnuHDpe5dORKwz5hKWz7lS2sEzvAorqyUoKpnMIfZnmma2avEdAzhlPocxt&#10;UHUf0t8iEAYwF6EpU6GGzvc6Z9H6NWr9PO9VvRkp51oW56Ow9VHDKy3X8VZuImtoplCeUptWmUjr&#10;79yndt/scr9OmV8uS6WrgGB+ZjW4lT1hwr5WfU8A2Mt3TJHVO59Z0JhUEIcZQMprsITgMphDdqwy&#10;F4Efq/UZY8RuP2CxWOSxzmPCdrdDCAc0TYMQxszItl2XnX2s83TcjNgfDiAiXF1eoe06HfOyru92&#10;O/23x3q9xvXNa+y22xMgPLWvfDuBwlP7WrQPP/ou/eLTn7IZG4GA2miZ5N5NgBJlQFCYJ9kUQZrj&#10;43SzTcWIMYEOgssGXcFnZRMteS2UGTs7q10HJ0bkgJQcHEVlCky11AxBmhgVZuzlEKpbjSf3Ocmh&#10;ZC6hPSA4EkM2x3xlQ40zmwVyYMeS7O9wK/zUjmv3nkIQIQxXe4WFQbS8LQOTdYiehas5J+dJUe5E&#10;lEil55DKPRGVfpBfNAxLPe3yOIthWHUPaoaU1CsfIwOVKl+5dpr+hOUdCpBjDZ/yzqmgSjvpl0nO&#10;JAHjsK8MQAXc1fiw3BxOEcQJXoUjOCYEQGoRdh0IDIoBs+U5Li8v8S3fwM0XmMcErFagB53ky4UD&#10;AKAdAZc8KDplyQDfEPre42/+5q/w6sUX2G1WiEMEB0bXiaqo7xs8/sY38K0Pv43l8gwxJYRIWK1v&#10;8PrqEuCEx48e4z/+w3+M/X6PP/7xj/Hq5Uu8fPUS4zDmXKAYA1II8I2DbzzuP7iLt7/xNpbLJQ6H&#10;A7abNUII8nicAzkP5xvM52eYzXowCVPyzW/2ePb8eVaxFIAbwVHqD3qIgySDjhQlBC8G6U8HeE/w&#10;qjYp+oyMhgpzxwr6ZP45+KZB28/gncMQAxJRHifkNR+1SfCJ0QYRunpw/wH6rsdwiJp/12hYW1Tj&#10;2wRXdHnSHN5cD89mdwaGOi6RQNBwVzAcJUROSGlECgT4RhliuYNcHiEUwZMccu5VATKfjYSV5ZhB&#10;NhFEeZWkzqPU0Us6F50sHcwIgZFCQlspgmbWjg1IoYTm1uHbmVYEYqxBiq5J1TRO9nfluKE836FC&#10;PmVuZ1arKr3hct6f3IMVixemDdU6DIQo107K4jathC9KSkBxbgkokuLruRGBYPuFfM6ExiIzxnEE&#10;D4McV0FfhzpsHdmJGZOCpLyX6Q0byMtgT9YortbHzOiBMpNu62YOfzZQ3JR9JfddtRaGOE5ApHcS&#10;ym7RIMjHSxoyKmU0LATZOcIwDCCdz2DAQcp8JATEtEPiklspYcY7JN4jRIfEARwYh8MBS1pi1s/g&#10;3AFD2CFxg5vDC1xdXaFre1ysP8PZ8hyz2QwX24jwaoN92GG1WuHVxTNcXF5is7vG//DP/uUJEJ7a&#10;V76dQOGpfW3au9/6gL747OcsrBRPQByAChQiv2a/i6EACDOFkhNSs3HVZzNT51iYPi4hjQbiaiNA&#10;nN92Dp5cjBliRAlJLZ8UWUFkBVxcbeTUQJBu/0bl2FNGcephdkRIVACrgefM4KGo+nn4bAjUdf4y&#10;i8flnMYSivEzVTH0jc+1zoCqMPQEOLH0qWHP6l68epSdt6LMyEaOgcUUS3FyIsrCPdVjlHMoo2KP&#10;o7YKLOdIusryCOWJOhPdyWCdFMy6XHoE+dlL+F0NCsMYclkLCSsrIDQlY0FM9AZonLzXe3n2ERHz&#10;2QyeR3jvsXz8CJ9//rkwnM5heb7EYXUDPHwETgljGAEGuqDKf1HuieHU8x7wV3/1V1itbnA4DNmA&#10;BICu6/D2O9/AD37wAzx4/AA3N2usbi7x/PlzbFZrxBjx/e//AN/73nfx4x//GF988QX2+4MImqjo&#10;ko2Zrutw5/wOZvMe53fOcf/eXXR9j2HYY7fbgQHx/I8GuE0lUY7TdB2apsVyKdfMKeFw2GO320ot&#10;RkixeKeqq8clCQwE+VbqM1IM8M7DQUKmvXdZXZKZEThO+sIRYT6fI+134hxKrDmJDk3bwDlG6Drw&#10;MCCGgPfeew+Sw0pgrsSbdP7mtQLVvITkQZZIB13HbNyiinQAQN6jIYLX8UfOZVaaICU0mkZKLAQa&#10;VXmYs1BTXjKoMHuOjtY9e1/DUT17cdg4VrVSCTu1+5BIgNtOnzwfUULVbU7UEQe3maqqHijVkRg8&#10;/a+ByhoUGltWsXrkHDiV0iXl2gW0Hg5DvmfbDwTMuKz4aqJQADKwtnF+OIxvdkRpszXQRKbs2EnZ&#10;2q5p8/mdy+hXAKuGHU8cgjXzx1K+x9b1AoYrR5pd0sQZqg8i/ybPmqt+PR4P+XPVuWW+WMmnwmqm&#10;JCxiCAGN99jt9lLORh2gKabcj33fyXw2ISJz9oaA6+trzOc9xnHEarXKVzsMA3a7Hbz32O/2ePXy&#10;JWbzBS4vL0WYiBnPX74AM2OMB+z3O1xvLrHb7vA//Xf/+wkQntrXop1A4al9rdrb33yPXr34gsER&#10;ySVQTBPjQzbRSn1UPdEWRmP5GwL6oCCg8tpWHm5i9cKmJLWaKkl0p7lDZS8tHv/JJkvlR73vSq6J&#10;eu9tI49vZiOBNzBZxOUUlSFQi2cc19YDUInIpPrybhk4Et5U9Z0ar9bLY5QaVaOqhNo5p8yEGh3Z&#10;6CvXPwzDxJCc2D4soJBZcvRy/iVLcfBsfKICbHa+qolXH6CUKkNJDWJPoBQR9bzOSUiY1Zl0DlJj&#10;TDGlXCRlrzhraJhcp4U1l9qEXSvhhpwYqQplFpXCiDGG4k6Q7slgFCC0bQt4AgepMzhfnuPyZoVw&#10;GOCdw4OzJW5evwa9f1+MsRCkT7gBxwAOMq44OgROuLq+ws8++Sn22zWQAhCBvumB1uHx47fw/d/8&#10;TTx5+hQXN1d4vbrCZrfFwBGu9Xj05DF+73d/G//qX/2vaFhYuuWZsIngVIBt02BxNsfZ2QJ3791F&#10;13UYwwFXV1fY7rYZTMckoZ8ituMRUsJ6u0XghPniDMvlEk3b4s7duzBI4xyh61oESNmONAhrSJzg&#10;oAqI3uf50zdewkhHYQ0730ppB5d7Hd57dc7IvBiHgM1uh7bv4doWjfPwbPUEAWoaNB5omcH7PVKM&#10;eP/997Hd7hBCJ7mMSc7rvK5RLDyoAAAgAElEQVQrFMFRHEb1mPWuzc/d1ClrEMApIMYinGLzSEKz&#10;HUZIjpZ3orxqMvy1gyaXruAKfLCwOZEAFwljtdaQsbKJkWJQ1lHUbZu2gSMJCx9DQFSxD5tTBj5s&#10;MSEqQCHP62peOlfy66aRF+WY9r6eofjaIHX8SL9wBPuEoctOrepLFTNn9SLtem0OW3mT7W6nuZUp&#10;O85qcTKiKRtra4FdxVDnZJPkEBvQ18cte4gvrwGScwfoeNFnaaPC/J/MgE9lr5uwfEqvWqhmGVf2&#10;njg1Y7UmZlbR0gaIq32OqmdQ/tleyBDF6zEEvbYoYbPE2O93olDcd3kfabjRKIQtnA8gYoxhwDBs&#10;VH15jzAGbPfy1FbrFUB7bDYX2O33GA4Dzs/Pcb1/jpeXv8RiWOL19efYxxvs4z18/uxzxBix3t2I&#10;ojAN+J//+//zBAhP7WvTTqDw1L527dFbb9OLZ7/glBISRUQNyZJNMOWdq/Y153/Z01mYNTOcaqOs&#10;1fCfbLBk0FJ7YqkClhOTCM6XUKfsYU1lk3dUwjNv5XXcgpD2cm0AGagroa3mLbe8QO+LQAOrkI5z&#10;Duy8Ah3kamfHp8sgsDIqcqcStLxCRNMU4yj3LQozWd9fXQ/yOFw2g3Ko0eOVtdOSA85JSNQYRlEW&#10;1KLpZjAbM2HnJHJZSKc+n52z8R5mN9r5msbDa1HrlEp+ViY7CmGYwWnNggqAFGOpabUOnNbTrPOW&#10;AKrGV5wyqCjMcQgBNI7oug40myGMQQD32Rn6vsPNzQ3mSZ51TFENOWMsWQuvM2Ic8OL5c1xcXmpI&#10;F2G/3+PuvbtY3D3He++9h/feew+b9Rq//OUvkJKUb4gh4umTp/jDP/xDvPzsGf6LP/oj/N1f/w0A&#10;4Ppmo2NfgcmsxWK+QD/rJPSYEl6+fIXVaoUQSqmLEEZRVTVHQpB7GsMI3jJCLLX1HBFmfQ9mkbEf&#10;xhGH/UFr/Gn4t+XosjDKXkMAO1UvHHWut60Kq+g4G8aoz1rGGDmWHMr1WvIcz881384p2xOFZYRH&#10;xwxWhc9Hjx5hu9mCwRjHAYkbYbEz0R5zyKiAQa+qpTEDtOMwSga0DEaYqBDXa8TAjTDCzmE2m2Ex&#10;n6Nt2yz05HLxclnbxOEh5kJKSavEiUMjplLygRUUcirlU7z36DuJDLCyKl3TTRaNY3aqsEqpYqnK&#10;686F+kVYWKOBHAOV+koFAHWtMwa0mpz5M0RZQKwOiayvwfsWVmrHHEtZs4WlZIN3ZT/Ia5odAyXS&#10;xEJQ6+PXkRb165KbHBCYCotW3aupTXtSMRtdy63eZtL8QO+sJIiwiiaKM92LzMFZ7y/KPld/Wchn&#10;3VfsGA6FUS9ruM1PB1KxtxAChvGgjs4SFr0/7NHEBvMwz0A9ellXr66vsFwuMZ/3CGHEzXqtY02u&#10;69mzZ1gsFtjthLHf7w+4Wa9lbW0aXFxd4PLyComB9c0a+8MAcg6bzQZt12G73aLve/wv//wECE/t&#10;69VOoPDUvpbtrafv0ssvPmHfEFp4MHtlYUqNvVyYnpN6diOkdl2SmnMGAs2uADT/BDAAZOwN6WuO&#10;xPiOVIAGADVO9AuQsJgKd4K0hIOBxBzVlQ1DZANFjJpjUChoxKIkkz/I51kAn6QiSV6H5RqJREOp&#10;6yUgWgzTBnMABEpam0yFM0QIlAAFRcGMAZUNdxqmRlFya+LI8ERou5kUFE4qipHD5sREseLs0OMn&#10;3mdRhexpRyXJHiXvLHJAilFsDesrYjhmaGKL5KpY2JiGtBIIiZCLM5sxZCU2RlUQJer1WXjESJJC&#10;RAzvzHuvkujs9Xrkwe3SXq/dg5mQ2EltSgBECQ1HZRqCOgkAiiQgMCb0Xmt6RQI4CauXGBsNZ5wP&#10;Yh2FzuFmdYM08/i/XvwS/8nriLNmjs82I/7+1c/ww9/7oYi0HDwSgBsFkRsfsT3s0WykJt1f/Ot/&#10;i3S9wa5lXN5s0N+bwd/pcfetB/jGB++h7Wb4/NnH6NszDIcD1rsd7t95hN//g3+I9faAHUc8uHMX&#10;3/ntH6JtW+yHUZ6nCj/BiqcHEXl59uwLrLY7JPKYnfWibtr1GMKIq6srUDoghij9m4B4iJInlyL2&#10;KaJJHvfu38fd5UPcu38Pv/z5Z1ie3UUII8ZdBLfCjBmT4UKAazwIola436wxHnYgRPT9TOpyam4t&#10;cwL5hJAO8OQAJFBgeE8I1xvcDAluZDx6/Bib8YBZ2yHOPbabDVzfIDoPxhKzxRKJBNzvhxt0XYs4&#10;7kCtK2sKE8jnWSnzPSWpe8jK9lRWehY1kYUnRyNQUpESZbgaRO33iLCP2IZDZpmnji/5l5xDakJ+&#10;31QpCYQGTlUocyEGMDn4tkFqZL7EKI4QcdL0iJr4Wwvo2BpqThcAOZww6tzOTDnvBRCxliRwlMsy&#10;tF0LMCGEiK7tMQwDAIeu6zEcJDcvhB26vsM4Si5n0NDlMEb4psF8vhAQkrRGnp5X1hgHTjGHi5uj&#10;zkSIGMIii3qrQ9t2cJCalmBSdVCZZzFKn7ZtCzBjGAepf+kkUmMcD9JPrrBzjggDAnYpYO4aDV2V&#10;65eeZMQxiuhRlFDyWdOBEyOkCNc4sBfATix1XL1rMQ4D2lbK1RCCRpMEWcuSXIN3LQ6HAb6bIYRR&#10;mFHXgNMo4kbqgCtOLM4KqqTjcT6fIaYtGCMCj9iFNdAwnj9/ju1hg8ePH6NHj7/82Z/h2+9/gLnr&#10;cPX6GsvzJXxqsV6vsVo/R/R7+MV9rA6XuDpcSK1RiugXPYZ+j198/ikePL6L1cC4WL3EZrvF+fkS&#10;4+YGn17/Aq/SK7x49RybtEHPPfarNfzCY6ABY7PFv/zn//oECE/ta9dOoPDUvrbt8dvfpueffcwm&#10;DiAwKCGS5B1NGbgS1mg5GWYgZrvMuSxCYfJ29rcSTBm0eA0pFMjDWRXVziWG0jFDVpjF2rtMrMIA&#10;KWW2wJtaqMmiA9OcGQs5stAfLb5udeabxknOCUTUJaHOv2J4iDFjYiR2b9YZUjJBwBgRgRpRn4MX&#10;qOmbFkBAjAnDMCAECYdlNnEOA3oWpsX5vsWQTAiJQVQ86sZ4goq6pIlD1OGfzIBjy6EpbEgdvjoV&#10;WqgBvBwnkuRdgb0a8C4/bwDItcWRsqEsz0qW3EBBSQoF60wZ3DMzaGe4QBhEcqzy8UlfHQEQGmUO&#10;gz5vyY2kUovLCesRALRti/XNGmcPHuL+/ft49eoVZrOZjk0NUQviCAlxxHw+R4x7cEr4+OOPcXV9&#10;jSEOuHfvHsgx7t+/j3fffRfn5+d49eolZrMZDoMYu0+fPMVH3/kIXdfh8vISw2HA5198jsVshuVy&#10;ia7rhGEIEWMYEcYBh8MBw36PcRyx2W7hnMPy/Bx916Hve3R9h91+h8Nhj/1ahHGMWU2JMQw7rNdS&#10;yuSy26BpW3zv+7+Bp0+e4vz8HMMwYrFY4Hx5jqv1roRLxiihnU0DcBFacc6DGmHTjD13yqTYWDGW&#10;GZAwuhAixmHE6uYGbdcBXYu+n4EaD+c9YkzwzqFfLtG2LWZ9L8xbYlWk1ZIkmjMGnY+UmUCoM0rB&#10;G4xZ19GiY9bUF9lpWLJFBChDehiHko+Lwtl577TchczBPB6rsW9Mcgal1bplzKkUJqccvluzeAwo&#10;2LLKBMbgWXF6rfOqjrOmaeAg4GKMorxKxNlhJ8c3lWDSMgSyVhuzTXC6pkt9urZtdb4qyOWi2MzM&#10;2B8OaJsGbSv1I0mZuciS51dCCoR1y2yhrldEpIq4Pndw0zRw5BUwcc7jlPVanJItGjRNCyK5xq5r&#10;EDQM1655GAaQl5qzUZ1xiRPGYchhm13bF6eHK/sL6QIVxhFt2yJp4Xvbv0IYJY88JjjNjQRE0MvW&#10;/67rELWWa9e1JapE951Rc4VTogysz84WIFBmir13uLm5Abysa2MccHFxgYvVa7Rdi9Uvb3B+fgfP&#10;nj1HCBH37z4EM3C9usbFxQUuL5+h6zqsbhq8ePEC+2GHftZju7+Bbxp8/NOPcXF5gW7+ARaLOba7&#10;Hb74/HNczmd4//33RcF0txMnQttisVggMWO9XuNwOOB/+xd/fgKEp/a1bCdQeGpf6/bkmx/SF5/9&#10;ggHJ2WCXhA0EQYJuRMnNiu96dWV7AOCijgeg5Ao6kurkIAWFt0UZXIoFrDFrEfnpZ0t+TxFdyQWo&#10;u6p2ICDsZbJixyJUYNciIT5i/Bbv90wAIlmIpOVBynkb1yjzqOGMDmDiXIbCSzZRZgY9NRnGGSOZ&#10;IoM07M1A4f/L3pv8WJbl932fM9zhTTFlZGZlVlWTbkoUWhK9kRfyymvvDfiv8NY7r+2NAdsEBA9/&#10;gOEBMGzD9EIrArK1EamhJTW7m82aMjMiY3jTne89gxe/c19EEZREecs4QHV1RmW8eO9Ocb6/7zRX&#10;RuggoRvDGJjGiXEa0ydMfkJt0vF92nhKaIwhGgMh+5G8TKk/f+xMklqp06Z2ltEpFC59ZpSSeo3E&#10;ZsiXnnxVzH1os/wr/ZxourRJl02fiuJHO9lq0nWiEkhW0aR/y2bb6LTJCggrqwwm6vSe5fPOoF6W&#10;bIRP3qRQyucMar4w0mWYZJGZfF1biEo2u+eX79keet5S8OrqjP/n7iOLUgJZjIoUhUZHYRpikks6&#10;58lzkUleXJxhnHjDTJ5x+eqa3/7pT8nygpvP9yk1NmexXPDFF2959+4d1WHP0PdE76jrmr6uOe73&#10;ZFl2Yn2c8wkUjozjgHOOoihYLxfYLDuxDHmeg1YslkumviPESe7VtNGWnnA5z/0wcjhUZFnBZnNG&#10;nhU0TUffDSnIJcmKlbBgJl0LbhiYxtSRmPyGPniCE8bZJJ9tiDLEMLN/Su4ykbECYwqiWl2cUxYF&#10;2moyYwjekdkMWyy5uLgkkOOjx0eF8hYfBeDoOIPCWcg3P2fmKhTDU1iUXG/zEAEi2mSnZ8gMeuYL&#10;UwYA9nSveO9xPuCDIlMZmc7I8lkqmp5xcKovUCpAHNMw6/lzJ57K2J+GZM/k6SdlRTwpIwQbxtN5&#10;iwlcuTDJc8WKH9EohcdJ96O1RKfx/kkKaZ/5n6WyRxPDyOBGrLEoI59Tnp9yvsIUyKxUiGRWhlE6&#10;MXzGWHnKR4WKyH2hZXiY6QySoiQQnp75UTx9CkXwTyAwJFbXaINRaeCkFUEFMKTgKPHSRRXxyjP6&#10;kcGP5FlGVJHBjSm8SjNFhxrlWdBPw+nZNjphQY3RhCk9x43Iduf3pdF45xmmjixLx0JFYvRoBZOb&#10;pLJhGsDJsyDLMvKsJATwTuTAczqrNdBPo/ikiRidMQZHlqXhl3P0bUOZS8WGBIxFMAaT55SrXNhb&#10;NIv1kubuW7794c+4en3Bu7dv+cf/+I/pwwFdjKhBQP5D/ZkPj9+xfFPS2ZoP+++JeMpQ8ri7BxR3&#10;1S37es/r4ZI21DxWD+zaHWXIee2uEaGPlyFNnoOCvutou5b/8/f/5QsgfFl/ZdcLKHxZf+XXuy+/&#10;Vnc3n047J60U1hpC0CjtT1/TSRqjSEXjPG26fuwdgei8bIpAGK4ZwM2+imeWkSeTf9pI6adkxOee&#10;k5nFMsZg8tlnlqbUJ79IYgaehZPAU9fV7JXxMU3I51TOucw7/vh9KZ0m9TZJy+bPGTph3NL02c6g&#10;N/pnHjX1xCBa2bjPkeg6pDADZCrtgzBb88bniVl7Or4/SlRUz/aWPDGLz9nMJ6ZvZgVh1s/OvqOn&#10;3/7Pzs8cLa+k8mBG7/PmW+pIZg9OKpMnpVWmIAZrE7M7g8IUpw7mtKc/hWggIFg9Y2bSZXTaRMdZ&#10;hjrLsII8uk0ChdoIKFSpQHqRPKejlesiC5F3796x2+3AGN68eUNd1SwWC/G8xchiUaKVAG2TgLEw&#10;iYrXr1/Tti1L31LXNcv1iqurK66urjgcDkkS57m4vODy4oI3r+X1nUvyPOdw08TueKQf+hM7ewL2&#10;zxNmQ+Cv/fW/xnq9wWSGruskWCexL+vNhjAONE3DMHSEELDGiC+ukGqKcZBrJs8y8jynLBcUecsw&#10;GPphIGorX8/zdNwkhGjqO4ZhSJ7IucsUgpvEB5pAjzZSXo9KFSwpDTOkjkNDQV1VkAkblMelpKPC&#10;6X6+vLzAu6d+wDmQhhiZ5uHC6eqMP/rzcxvaM9LqdH9lWXa6SeR5kxQC6TrPEtie763Zmyispcdi&#10;OVGT872T7j2t9Gn4Mf/w2Z/GHIClFDqk4/VM4q3S91hrfqRUIAWfzPes9z6xhul46bm/M5Wz45i6&#10;jpDSa0VSHlP1hcJPE30nz6gpBEy6X/ppxFqLyfPkQZPgkjzLUTqmTruIzbITYyyl8eGU+muswST/&#10;pY/+xBI+nY8nqac8CywmMZcxKAheKnfS89w5l3yiQa6rpA7pupaYvLRtK32fRZGjE6so4E38n0WR&#10;MyYQLoyzwk8enWnx46ZhWwSGfiAjIwJlWQrLPkxYmyoekCoHkZWSmFdJCJ4mYRDPz88lJTSzp7Ta&#10;4CZUoSnK4pTSa6xhHAZCDNRVzXK1ZLFYULUVk3Os9IIszyiLjKurS+JvIh8/fuS3f/p1UmzI763H&#10;xy3WWtarNSCM3sPDPf2wpqoqXJjImobdYYdSiq5tGYaB3W5H3w/UzUHk2SFwd3eHTx5greTZVNc1&#10;TV3zf/29X74Awpf1V3q9gMKX9bKAN+/eq9vPH6LSSN+W0cJyBdlcCyicJ6vwXDL1Y1lV+rexJykU&#10;yKZRwJ5seOyznqrnAStzYpsnzfyT9GkGY9ZobGZkYp7+mWWb4gE5IaX51Zm5BqWQVEOlUanEGP20&#10;KZsn9vDEPCqlMUpjsCdwhFIEPSQQOX/mBMZSNHuIcyWHfJPIW0HNPkBtsNoQo/hqfEJ482eKMwJj&#10;DpFJaaZJ3qcVp888y/g4hW48beBmICmg79kGWj9J3bSefw6nSgDUU2KggMX0fbMki8T8zWCQmXmZ&#10;U2Hn3rHnTKES+ahSGNNgngyop3Mlf9ZPxyyB2nkzD0BKJIVnflUj/9YJTbpJ/IkCawKOwPXb19z8&#10;8a9ARdbLAjd2DH2dZJMBN4Fxci69mQ+UYkqF8l5KIVmUC9bnl7z/6if4qGi6nqJcYIxhs9mw2ayl&#10;pJuIn0batma3e2S/2zN0LeMw4KfxtPmdU33nnwew323JrWWZb8izDGWNdFhGy0ZrwujwQYmEGEBZ&#10;tMkpiyXr1Zrick3f97x6/ZaiXIE2wsaZDJMVknS6WFAWuXj0xpExDU2ceypeF1wUT0mPWsk14tJ1&#10;pkLqV1MzoJEzmCuRMaqqwk8T6+C5vLxkmWV4H/DKc3V9QcCDliAcpTgx00onBvoEBufrKT03dAJr&#10;81Nofs7I231WeRJRQUJQ5J5IzF0acswyTa2fZI+ogPPj03MgyrWkY/LQzamxSiX/mMU8k1oDySuX&#10;GM4QU0JyGoCoZ59Pz9Od9Lrpmrepp1RpiD7gJ5fYKbn/TFbQdQNKQWYzUEGUEMm/5oNj9D1ZkdF2&#10;PcopyrKk9y2FLVjlJVFpgpKQE20TeMs0NmpCnMgKYZCcm4gEbJmhkLRLq3Nym6F0fnr+yPMunbUY&#10;6PuB4B15UVDkBcSYElkNeq2JIZDllnFMdRN9xFoJ44luhMyj8sA4DrTTUdJvjSIrNLbIWSxKMHLN&#10;LtYFuTdMo6Moc9zkGN3EFDRB5VgjjGDwEc/E4Gvq/cSrV28wxjDGHoslWkffdUx0DNOAtZppMExx&#10;kEGCNug8Q2cjIQy4qMAOjMNAN3REsyTPMlyQa7BY5BRLMLljijVV05CXrzi0e5FqqoY8z7Eqsu+2&#10;1NOexh35k+9+zvn5OYM+EENHfbgnyyzlUPBpd8ORLX96P3I5nVNNNW3bAND3LVmWsRu39LFn328Z&#10;xxG7MBTZgmN15OP9h9Pv4aIomfxIjIo/+Hu/egGEL+uv/HoBhS/rZaX1xduv1M3tD1FrTr1h6iTr&#10;1CdAMSemnTZYs1RwnoYrkRnpZ6BGK53SCtPGKfw5pnGWoiYP3jy1VyDSwBmsyI/CmDx9TRikWb51&#10;8hjxtKF9+nfaFBphtk7pc7Nn8bSpiykCfWauEgPHzH7xlHshO8tUph4RT1YE9VSEPMvMIk8sCZCO&#10;CelY+RN8FabOnOoZ5OfoE5sxH7f5WJ/A0rNzYcwM+MwJ9M1LqfkcpeRJlYCyVoRIYi6TZ0zrZ+dZ&#10;nUD4CYzG2Zg1+7Bmj9N8qv48KExDhtTbFqP6UV/m6ezFuZ/Rn865HM9nckLEmyVyxfTX0s91g8jv&#10;Ris0TwyBy6tLvrm7O4HvLMv4/Pkzr169wqVEy9zJ+5rTDYdhTCygbPKrqmKxXHBxfs7r16+pm4YQ&#10;ZBN/eXWFNTL4GKaBoij4k++/59Onj3RNxXa7o8gs0ziegn2EVQ7Prm05zj/88APBB65jZLFcnBjL&#10;mKSlZVnSDwPOTyfZ4nxfTtNEkcvLrZar+ayfPnMIkeVqSZ5nTzUJ00Tf94zjmBi7eGKhZznz6V73&#10;Hs/s/5S+P2ZQKCY5Qt9LmqdCWEcloGR9fnZiiK+uruT7kTqTeTAkh0E/scRRgL30HUoa7XwV/Pge&#10;SPf96VkxX/Px6dZO/z+efk4KdbHm9P3M92mMeKWeIoafPd/mDsO5TmQ+FvPPmT1mT3Urcq3Pg4+Q&#10;/HvmpGiYPdDJs6xNSkwVpgilUpDLU0qw0dIFaq0lIrJGtHiU57TaYRqp64oQRAa5Xm9YLBZMw3Ri&#10;yUIIFHmBsYZh6GnblrwoWK1yxmng8fER5x3X168oFyXBB4apZ7FYYK1NQ7CANiJJBui6kbZtxX8I&#10;5FnxrE8wnKT8NhO2L4RA27bScek92+1OUluLnKqqqeqK1XKVBlWKLJ+Zu4ntdsvQS3BVdTyyXm8A&#10;xfF4IHrouo6zzbmAv0Gu87vdHVVVEYOiXCywNmdOTA7JN7nb7bBGpeN2zqJcEKNmGAbarhamLQ3x&#10;mqamH4bTZ5DqmEBRFNzf31EUBW3T0PU9RVlKKI019H1PVVVMoeXu7i595oKbT59QQJZZ9ru9DCqc&#10;o20atrstdlUybB8lOGocabsWpWCcBnKXnxKI+36QOpqiEJ2GNvShx2gr5yqKR/Pv/w/fvQDCl/Wy&#10;eAGFL+tl/Wi9++Jr9enTL+PcyfXE0Mif5w18COKpg6eN0lxqrZQievEqzRI5tEHruUbAEWMPpM1/&#10;9KeN8Qx25l/QWieWbpaXRQ3Kgn+KdJ83X/P7kGj0J+EZaS8yy7Hky9MJFKok2YszAoypbNmHVEUh&#10;SZsiI5tlnzJFVzqkRM+UzEdAW04saUwIZ/Yeip9HSrpFmqlAWZSaQWfaHM/phuqJCdWznE1BiOMJ&#10;3M3HEebE1ORb1E8bydPxSEBVRS8AfWZZtSSGhhgl+W8OfVH+9L7l3Mpm26rs9HqktxXnM3LatPPs&#10;eM/b8AQag3SlzYmJcnyfs4PPGNbTgCB5IpUiqlo+r5f/3uv5/Mnr5068TmOQQAhCZL3J2O5ugJ5s&#10;seL1q2se7x8435yh8hznHSb9vMEFxuQ3UhhWqzO0fsR7hTUFr7/4gikE+nEkL0sWZYnNMvw04dyA&#10;1fDtt9/wy1/8S3a7HUZF+q4nZFqqMWI4AfiQwFSM4rVSKKpp4t5axuC4vLzi7OICkySHeVGwXJ4x&#10;jgHvgtQvOMfoHJERbTLG6SCyzaIEbciLkvXmjNIXwsR4l8I5JsZhSP/0TON0qoAQQKifwFAKkpL3&#10;KQmUpH7JkMj2GaA5L5LAqW2J3uO8I9OK9XJJrjXKei4vlyg1JWZQPw2BEBmk0I4+Aar0vInST+nC&#10;wMzsqxS2I0MK+T6V5MOnQZDmdB9FQEf7xJqr+brixOYZIwMhSQOGGRxDTFUWi9P3ne6/OI+N5L6Y&#10;Ky1Cqj05MYnqibXUSsCfTnfu/P4h9UDi0N6TqZCqRwa6vqcdH3BB6ki69sDk+9Rn59judhSlpShL&#10;Pj/ecnt/iw+eVr/lJ7/1E6Z44HhoeZO/Zpoc/dQzZQ0Wy+eHe6rjkfdffkkYW7qu4Wb/A01bc3RX&#10;XFycQ4RCrQn5Gj0q6rqhHzthBEspVf/hww8Mw4BGcz6ec8UVWZYx9IMwcYnhW61W7JPvtq4bLi8v&#10;UFpx/3BPZi19vKJqKnbHLZ/3kox7/fo1q8UKawz7/Z5vv/2W84szzjZn7LZbrq+vyfOC4+HIODqu&#10;1Sti+R7tNVXdMPQ9n4/fUVc12QbyPuerr36Lfhjo+5YQIzeHb7nb3bHerChVSd81sBpwU5ReTd/L&#10;8yoGlssl1fEog5kukI8FmRVZbF7k/NkPf4a1lrIsOez35BeeIcggsT82tG1HN1Z83n0mZD16MYHy&#10;1NOOqD2H4QFlFHVdM44DvR7QXoZV1ehpmgZjpG9zGDqmsSeaCFngWO+JMTK64fTrWhJq5fr3LrwA&#10;wpf1sp6tF1D4sl7Wn1vv3/8N9fHDL+LMWugk6Zt760IIIseKT+BNMReTizwy+PgUPpB61eblnEMl&#10;2dsMImTNjB1MKT3SWiXdS2nHNgOhKZUbP0/InAvUVdQp1e9pk3qKfn9SID6teTfIj+Voz//+/At1&#10;9jHOwQXq9JblfWilEyBMLBBP700Anj6xh+knnTaXJiX6xARSA/qJkTt9hsSkqrk8eY7Qn4GvgDeX&#10;PJ2nZMCTfFRAoh/ds++NJwYuxJjKk6WnzYf5/T9nXyIuuAQwbfoUSfJ6qo+ee9Tmz/nj9NHIcOqv&#10;k9cXgBx8OHWUzeBW/p47DQnEmyl/x6SXTw0Up89hAgQlslGjIyqIv65pGvF9Wct6vebh4ZHXr9/g&#10;ipyu68iDJGSqUpjozdma4+GAtRlt25BZy2az4c2bN+z2e5SSnrvLywuapiEk718I8E/+yT9hu90S&#10;QqAfOgnG6Ifko5qeAf4n2e4cnKOzjKqq6ZxjHEYCsFotKZZLlsslNlimaaTvW5yToKJxGAW02oyi&#10;yFmtVlxeXokncZpoGonBN8ailYRmTNOI98/kos/YLq3E32q0hmd1ADKXUVIRohIYD0+DD601MZXa&#10;z56vfpRAkHfv37NarzDJqi8AACAASURBVDFozs/OAJsGGFk678krqm265ea+S53AUrreXAKtqTJm&#10;9qylhwLGJiXAfJ/Km+NUWRHN0z2ebvwnOeiTikGFp7+jTwDw2fc/Y9K1epJcz/2aszQ4zkqDWSgR&#10;ZwZ99uQ+pYcqRC0gaZ8G5zzaxMT89XRty8PhEWsMyiqauqZujyyXS0bf8+GHD7gw8NXXX/Ph0w9U&#10;VUWIwsQVpYClLJQUec7heKRpGhaLJYvFkpubG5qmYbVe0fcdzkuxetO2tG3Lfr9juVzy9iIX76mb&#10;+Hz3mWN9ZFGWrDcrjLX86le/QmvNohTPrlaKoihpqob9fk8bOkKMbNZrHh4fqOuaqqp4+/YNeSbJ&#10;vLVzqMTg103Dzacb+qHjpz/9HTbLNUprjocDv/mz3/D2zRvi+0hV15yfn9M2HceqYhwkZfT87JIQ&#10;pPuzbVsOzYG27Xh4eAQil5fXkv75eE9e5Nzc3DAMA9evX2G05vHhgbZp8B7xG/ohhfKMrFdrDscD&#10;6/U6hfQYlssF1kjiblXVODdxdXnF43bL9X7Pse/Zbbcc6wObzRoXB25vbsmWmrIoqOuaT59uKJaW&#10;cZwwmaSVnl+ck+U5u+rAcim1IU3TcHF+QVkUHA8HJu9lSGUtXdPQ9z0xCuu4KBdMbmLY9xRFwd//&#10;7z68AMKX9bKerRdQ+LJe1l+wvvzqZ+r7b34RlRJ1mLUScOC8RxElIj0GfApWgQQMgsLPDIiTBDqr&#10;lWxAg0icVDACKpiH4gaUQRmb5GKQaDFcABUkYCMgG5QQI9EKcNLJ0C+SS40yEiCgzZyOJyXCPojU&#10;VCmRBcZoGMeRkHrAiiJjGCaWyzIxZCoBSwFHbgqn9M/JB0y2SBLaWZ45x7kH+mkieE+5WBKcRynI&#10;8iKlBQr74mNPDBpjM0wGofeoJLHtxk6kcjpgQwLFzO9f6i58FPlYSFKzCClwRAJXYhD5ndYiDZOQ&#10;BYXVki6YmeIkuXJJLmgze0pvRYUEvFXa3A9Jxiab4vVSZFQxiIRtGn0KjJDERB9G8T5q8TwpZVO6&#10;qwSP+CgF8LudBCOsU0WBTqEsM0iZ6wHGUWLeT3UB0WGNwaa+zMmSJH3y9iefIvwzhbGRsRslGELl&#10;TJ0jy0vef/E1//Dnv+D92y/pMi3+mq6TTbiXnrP9oWKxWKBtTtX0mNWCd18Kq6CUYnO2Yb2WsIem&#10;rimyDJtZPnz4wG//9m+TG83NzQ0pDJVpEMY7t1LSPgPtmbVOWIrJSx+oJ7KLEec9r6+vudSGtq5Z&#10;2BXnZ5f0iWHJbE6RlwyDT18b+MlPvmYYhhTqMff7SRCMxidQKNI97yRYxhoLsT9JPIMPTEFYZCPo&#10;jSyzOBWkViUx+MLOiUxXPp+kWs6eRWJgGgZ0lDCaVfGGVXmB85HMWiBLnXyk4ZJlGAbmXjvwGG3I&#10;M4PSmjHI5nvsx1NlwuQcVhlMCiDJsgznpySrFJmcNhZjDcobZkL6RyFYPhCmp6CoGBXBJzbdaDKb&#10;ybNFZZykteoJLHqPKA+iSrJSgXkCIBwheHmOOpEXSxdnTB5Iuc+d86AC7ThSlAYIHLuD1Hfokbv9&#10;Db+++2cMw8Bv/dbXXH1xxf2HB364eaAbam4/f2Z0PZW6pe5qSUw2isf77znEj5Tlgi+vf8I//fY7&#10;2rajyAs25oxSl3w4fkvX93DfsFqt2Jyt2bpb/NLz8cMH2MH5xTk9e8p+Qde3/OIXv+Bv/97f4tvb&#10;P2U5LjgcDtxsbyiKHNtavt9rfjL9hPOLC77/9jtubm/Ji4JyseCLt2/ZNTuMNYSi4dc/fOT9+/d0&#10;XcvZ+TmPzZHdfsf19TXNx8988ZMvsJueX378JefnF0TjWbz17MMH/PHAer3iU9Pw6dMNmc3Y7w60&#10;9ivCqmIYB7wLHLsjP9x+w5dffsne3Ui1g//MP/3NH/H4+IBSsNqUeOv4YScy6ENVYxrNOPgUBDad&#10;pJ6Pu4+M40Cj12SZ5f7zA3lmeXV9zZvla2p1z83jDersp3w8fkP3mx37ai+/MQ3cHAbKMmcyDXXV&#10;s4or6qEiGEfVdWR5zjhN6NzgVUTnluWyYL9/xGjDclHgpoHjYRK/tfdo5PnsJ896uaZre7xxXJ5d&#10;EZfgGPmD3//mBRC+rJf159YLKHxZL+tfsX7y7/xMffz+V1GlUA/vEqjKMoIfT6xAygU5dYRB6q4y&#10;6pSMBzAHazx5gXTqBZu9e08SUvGFzCl8skmcvTxZljE4TWD25RmsMicfoA+B6P0pSv7kWZy7wbzH&#10;pMn7zGCKN+bJj1gWJZOb8FNIxFKSTyYP3EmWRvLD8cR8RubEPiRO3hisydA64L18xrn/yhhNnmeU&#10;5UJSTE2GNbKxFRCaCufTe59lcOL/C1Jgrp57/dSP5GoqpRWmA/7EGqY/2ywTj0uSs7mZ6YpI+XN6&#10;vTHVZsQY0zEbU89X6kVLP0enc74uSibnMEYAvdF5Yo5FVtV2I3meU5Tlk9tRKcoi9YsZQ991gKIs&#10;yhSxLxto7z2LUo5fruTnDlp6ysZJPHHLxLyMNh2vfGKaJlbrNYfDkesvVpyfn1NMW969e8dU5mit&#10;KaIAY58JAJgSiPrZz37G/f09tet5+8UX5HnGer3GGEN1PFJVFXmek+UZ4zAyTY7VasXv/M7vcHl5&#10;wfbus8hINVhjmfoGr1QCEFJNcGKWAJWSB2VwEVKypAIryYubNxcUIXJ+fk7XddzcfJJ7IxefV1GU&#10;5HnBYrHg+++/43isCN6f7kc/TifPpvdBuuD83E/4dH08M+Olazvd4/qZx1QLYz6Dwplp08+8wJEo&#10;YSNINcLl5SUmJdvmRYGb5LWzzJzSSAXkm3RNP3mHwzShrPqR3HxWKEQf8c5R5Llcu1NEqfDEMCM+&#10;tDx59hRPEmwfBCjHGEVKrOVYozgNLODJUyjHzp+ea0/PL06f/6SkUOoEtJVSZJmk1caAJJFGOQcn&#10;H7FSWJXY4GFgGAaOhwOPu3vu7+9P6ZL3D/ccj0e++/Ath/0BbePpPA/jePLu9dNAXdVMTryEY+XZ&#10;7fZoY7i6uiLLc/b7nfRLWsv9/T3DMPD57pbDYU8k8vD4SJZbCUg5etbrNeM0cjgc+Of/4p/z6dMN&#10;5aLEWkPT1IDibL1BacXN7S2Hw4FvvvmGh4cHLq6uePfuHbe3t3Rdx2q1okls4e3tLcYairJkmiba&#10;pqVZNGRZRlVVfPr0iaavaVsJVZmmCe8dwzCw3+3IbMbxWLFarei6nt1+j5sCi8WCxWLJp0+fOB6O&#10;rNdr1qtzsixju9uy2+6oqqMMJaycv+12y2q1kjqZvkdhGYaeotCs1+sE8J2w+l2PtYbD4YBSnJ5t&#10;zjkyaxknGULe3t6A0fRdR7ksRQnhJ5SCclHS9z15XsjvjRjI8hyXrk37rKtxVuaEpKCY7xMJ8wnk&#10;eY6K4rvu+47Li0vGQZQK/8d/9QIIX9bL+ovWCyh8WS/rX7O+/MnvqptPHyJRjPNaW1AWrS1KRWyS&#10;UHnvmcYRF2YPmkFHTcCgUUSl8UEKy7U2qLTJOm20kvzRJkndDE7UvFE1RmR/wYOxEFuMBaWCSDVR&#10;0jmoNNqKVHOWlJ2EoUk+qZVChYLZLei9IyszijKcPHQosDZi8lQWHZ/eqw0BFwey1CXow9N/jzFC&#10;ZsiyPCVQGtAah0FnGVkum1ljU4qoNpgsR6fgHGMsxVL8ShI2QUolfEo7BAhzT1/yOCklviziU2iJ&#10;T0zdKZkxgWZjR5R2lHmBtRI9r9ImIkt6Xu/kzz543OTISyleJkSKokAh7EbwKklA1SlBU8ChMI02&#10;N1ib4dxcYm8YhoFyKV4x791pg40SZmk+98t1yZyO6p9VCoQQMBSJ8VJkeYHONXnhWQVhXFWfgmbM&#10;LMcUBuuLtz+lriLXb+Dy4orh459wefWKMTeM08TSSEVD48cEUjJMMHz5k69QVqpCXn/xBhd6jDXU&#10;dcP+sEehWCxKgvMcjgem1Dt5tlrw1ZdfsyoL8qKgraskB5SAF++cHFfnn+pQkrcuJLYwTlJnEZwT&#10;0DgMLIsz1us1ZVmQZZaua1NptlyHZ5srjvsdWab59PEDwY/Sy2YiY+oiDCHgU4WElICHE0g6hUal&#10;/z3ZbQMEneTiSgKljLKnPlLxWQnraa2wwyExzKv1EqM10TuWy9f4dA0TC1wYCQG0NcQQGCaHeAsl&#10;DCN4QzCGGGxiFHt5dz51CWqVSs8h4umHgNaKEA1WyUDCWAtGpOnTlIBgKudUyuB9xPu59kEqNIKX&#10;NN0sk+ttnDxZtHjXig/ae/EHQ5JTz7bAiFY2ycjlmtRGJd9hYPI93nm0Mvg4+ymVxKf6iAsDmc3o&#10;XEXTN9T9nru7Oz59/oG2abgdvqGuaj7VhsxmNG0lwNtkxKVDGUUTH4k2MMaJ41gx0DO2FWUo2VeP&#10;FEXB2fKMu+p7WnYMg3RYZjEji5bCRvb1llGNODcymAMqy+mmCT1OHA5GkkvXmqNvafUDu6MwazaT&#10;4dbBN/jRw9izG+G2+h690Iza4LMNt7dSwm64YNveUvcVLqu5fvWK4+Bo24ZjdWTQe5wZGCfPp8eP&#10;xCwyNHuWywV5XkAW6fseP3jykLO6WtGOj+yGO0Ld8MPDyMX5Be+//Ipe7zArRzU+0PmK41Dw2Hzm&#10;vvqAtoqiKDiO9+n3QCC4nl4NxCLQdRO975m8RkWHjp5JjTRxh5oUykMXOkmPXU506gjLCdd2PDSf&#10;GG1D3ddE5wkECAsCgc3yTDyj4wR+wnkBk5P3RAIuKV0YUqpviBQ2k+L7acIa8f7qqChsxtD2LJdL&#10;1ssNQ98zFSteXb6ibhr+4L/9zQsgfFkv61+xXkDhy3pZ/4b17v1X6tOHD/G0KfdPkeynyoIQmNIG&#10;9+SrSRNQYfAQNoJAZjOMMqkIW0p948yEMJeah1PqaCSio0z5nfNMk8PjRJ5ks9Mm1vtUXJ1CK7S2&#10;UtysnjyEc2IfzgJzxUPa+iqRoElpuZNJq1Fo7X+UlmqtZexbjMmSLBPMSYKWwBca5yJ5LuXJ3j+x&#10;DcKcDPIzEbmlUlKqDAqjJe0yxICOwpKiJKwjOGFQZnlckeen465AwBOyg48hoJ55OeekQKUUdV2d&#10;qi+6rsM7L8mCITAMI0YbSSmchGErCknMc6OACKtV6gtLjlNtnyLxgb6piTFSUiA9YAL0rC1O5/Q5&#10;0zN7Sefkv7kkXaGYxkmkgUbY02maQGcnyWzf90wuMThKoXX8Cx/sSilev35DVR2B91xeXrJ93J7O&#10;+zSO1H4kxMighM0tsgKtNcvlkq7rMKVNgUeBtmo5Ho9AZLlcEkKgbmqGJC2t6xodPRcXF1xeXgGK&#10;Y0pTzDMtPzP1AbrJSQ/oNCVJobDKUYEywn41dQ1KKgK0WfK7v/u7lGXJ2dkZr1+/5nA48vggm/uu&#10;nbi6Ej/h3f1dqnxQTK5nGAbcOMo9O00n9l4rLdOZdJ8LKyjnRoCOsOYKBUH8rloJGz17D58zFlmW&#10;yWdLpffr1fp0n7oZDCtF07ZybceIDU+KgDnxVRsJZ5oB1+zFnIcq3jnCNGCMxpiMwogPTylS67pi&#10;SKmqNhdWzqRKiHEUJi3PpTtQXsNirfQ4ei/PorlPL3hPtFZYo2cKCJT60eeXjruniGJrpYplHgQo&#10;q5JHWb42MzvTNNF1HSGOlGWJV55hGNlut3z+/JnHx0emcaTYFPRZLwB/mmSIZeT+ntUV0zhhMoNL&#10;19jZ5gylJImSyXB9fU2WZdzf37Pf709sv/eehV2gEwtvjOF4HNBaM47jSXlRVRXjNHJ+fgbAcrFI&#10;5zGQWctyueT25jPTNLJcrCRoKQSuX1+T24JxHOm6TryQo6SVjuOI0ZrlaknbtlR1BShRDSRmenN2&#10;xr7Z0XYd0zSyWCwpkkzZO8cI2EEYvNV6TVEU9N3IOI7cff5MVdf4aSCGyGIhx3+73dN1HZszuUYP&#10;xyN933N+ccbj45YYFW/fvuXx8SDDsBDouw7vxFvtncNmmYQQGfFyN02D99IBKAminH5/DWPL2dnZ&#10;yQ9+dXVF33Xsd3vyomBy04mJds7hY1LaxHAapBljnno+bTwx0svlUljhaWK9XOOmiVfXr7i4uOR/&#10;/i//2QsgfFkv61+zXkDhy3pZf4n1/quv1M9/9Y/iei0TTT9Owvh5CZPoeokfN1aTZzleSxhMP3Zo&#10;bchz+SXtg6dQBdFrFrpEBYnNDjFQ5CLhmzfLMaYSYefIc2FEZimdCp4iFFhjsZmlyEt8FEADMI4u&#10;yTKXZFZi+GePnDGGQq0BCDgBk9EzDAOP+wcWi5LN+YbRZad6hiIriBH6XjZh3bAlz1PuvxKJpLBY&#10;Akr3uyMhBF6/esvCLkArYpzwQ5KPFhqPJ3jxPGql8UrAsdUWhUgHcRGbgknariVGiTn30dJ7RRYy&#10;hr4nIgB0ZozGaUABy9UibZ4VpS8Zhp6u62i8MAvr1QqMYnQD28MkMfLTxKurV8TFGUEFWt/StrIJ&#10;9yGwUCVWb3DdRAhaGMasTGA34HC0oWGaJupgUg2CeKy0y2UDhXwOrRVBOQbXMowj2ZQAvYG+l4Ta&#10;sijJshxMYHKewfdMTBL9njaqPV6COZT4V9UkwHJS0vcWJ9l4Ly8X3Gxv+D39MwmH6WomN+BtJFtY&#10;fNuJjy5OlIXFK/FSRj2yuigwq5Jvfvg1l2dnDONA9IHVckFmDU1d0TaNbKytRespeco0NitYrtbC&#10;BtuCZmgw04QdxevoJ4dJYM37wDSNTOMo3rYojHaYHH3doJwnOM35Zs3r11dcv7pi6BvWqyXr9Zq7&#10;uzv63tG0FduHO6qDpJ9675iGDu8SKCQmSbjIsJUVD+GpHiPh9TkdNoQIOqIC6CCMl4wxFFFJAI1I&#10;7ywhCKCIMWKVDCSKskhyykDrj4y6BR2o65qAfG7jFUUpMtMxTORmQVkswMvzQ8VU1F401HUFXu5J&#10;Ew2xPCdTck8qqxjHkcmLzLn3vTAqaeCSx4I8zxnNyBQmTLZCWcs0eZxS9BMUpoSocMHDIMxNIBJi&#10;j7H+BLRFEu4lgXjuzzQKH6ckGQygJZXTBwGWOpsYxo5RJZZQK9yg2FVbkSGWUOoSUwaauOO2+jV3&#10;zQ1V3DP4nixaVOZQyieJqMN5hQ6pymWI8nzyUbx0XoYTs295WUhIyXb/SLlMx3uc6KeOTbEmKzR1&#10;d2TyAgY9EyaDqq7J85y639IPA9ooqs4RFUxuwhZSfJ+VBq8n6v5Aluc0fUXXd2yu1igLTg1s6waV&#10;B5weqOsDQ2hwaiLYiUO7FeZPjZTLkmEUZtZ7h9cTttB45+iGHhdGfBR1xehHwhRomiObszOW64Km&#10;ORCUxxaaQ71j8iNNtcdaWK9XONfTdS0hjCglAVw2gwJLZKLtjygsUTm0EWVK1VZ0o5Uk1qJgnAZK&#10;VSYvuGIKA9//8A0hynO86ztJBx2lIsKryBgdGQqTaQKBtu9o2ka+P4FWRcBoe0r91UxMfpCOW+8l&#10;2GoWdoeANoqyLBLr69FW46Nns97w3/9nf/gCCF/Wy/o3rBdQ+LJe1l9y/d7v/nvqn/3yj+JiscCP&#10;wlT54KmOFVV9RCklEjFjaKeBruuoqoPIAhclbppwXrxWYOjKkmEUH4hSiuvra1arNc47to+PhBBp&#10;21YmzcsVZ2eb5LXQ8lrTxDCOGGM4P7/EWss0ShT+brcjs5b12rHZbNDapAAT+eWaz5PV1EM1BU/T&#10;tHz69InlcnmKmu/6HqM1r65eS0R611HVFcf6XjZLqYtqnvqOvQQQPD7uALA6ZxwG8qxMkeyTyCsz&#10;2eT2vUi28kxKoOfp/Mw6Bi9gZpoEjM6BIWgBTX0CeUWRSdpc19E0DXV9BGC9WZ0CYFarJU3TSIrg&#10;sOV4kMTC9XpF3/Y8bh/pk+yIKBN0NzkeHx7p2habZVycn2NfvaLpD9R1hfcit8rzBUVRYDNDaFtG&#10;14n3aJQ+s9XqXDrxfAfA5WqZZKNOPJtZxjAM1HWdPmek6zoWywXr9RqloDpWOC+M4Tj1MpxIjEXt&#10;BxkcpCj4ad9KufVyITLlUYDJ9fVrfv7zn0PwZItSJG77Pfb6XMC2l66/qu3o2paoFZm1eDdRlguC&#10;kRTAZVkwpcGIVjP7K2ykdy5JepV4ncaBMs+lOy75f8gU+TQlEOgJLsmvn4HCvuvo+x7nHTGASsCu&#10;63tGv+PXv/412vx1Xr9+nYB5xvv373HOsd9VxBj5+PGjBOxYKyDJTakb0Sf5Z2K4EysYn3ninq+5&#10;JiQmqeRzj65XXtKoSKAwvcDsQdTaiE/WiER3lqh2XY/JoG1b+rFhGAaMVeRFzjQ6CfxYXojfNUrp&#10;vVVy/KrDgdvPt5KAGiPrcs1qtSK4eGKPm6YBE7k4v2DwA4fDgXZsqauK681rrq+vhYmephQCE6iq&#10;hnEYOTs7F/m1enpuGGPRRgI8Mv0UMjNLgGfVBDGKH24c6fv+xIgrlfoJtaY+HDkejyglwT2L5ZJx&#10;GHl4eEQpaHZHuZ9Wkbqq2e13tF0rAwqg7/rElA2JgTfix9XqxAQLexZP/syyLBOAFV/u/OxYr2VY&#10;0aXrbZG8fIfjkXHqxe+sFMvlCucmbGbpmx6IZFlxen2Vz7J/IEYOhwPWWq6uriBCuVjw5vUbttvH&#10;E9O6WC6EEayqk0976AcOcS+MbSZbtGEY8CEwDCK7XW4E1I5puDFfj24SVcGyXNL3PW3TcTgcWC03&#10;tG1D8JHr62vc0J886ACXlxLaZNIwoet61usVTVsnbyk8PDzQ9/KMKpf2FHCWxxw3OQZkuLlcLOmH&#10;jqZpWa2WUg2T5+R5lljpHFsW9F1Psc7Jspz9fk9VV+l3mDCoxhgB2FlGVGkoEWW4aTMJFxOpvjkN&#10;YCS8Rp8Sv+eqiv/xP//HL4DwZb2sv8R6AYUv62X9W6x/92/8HfWHP/9fIy7KJiwEHqoHHncPAgrH&#10;BWVb4rzIgXaHLURYLMuT0f5sOMOqnOVqRdd2YrxXip73rPsVbdux3+8wxp7kiwtX0oYNWS4STDNJ&#10;+fY0JbmqcUkeKZPbut3inOPY7LmarijLpci2tGahFwxuJPiAyiDPcvpQc2g+8enhF2w2G0ZzD0Db&#10;tFKwrL+iLEt21YGqOtK20hk1DCNnZ2eo/B3eB6qjSPy6VkIe0I6iKThbXUrheDuwXC4YQkY/9OyT&#10;bKkoSoqioMgLVsvkvYrxJCGapgHnHcTA6DvGWDEOI9Yaur5jQYkuNlTDHVVbUTUHpmni2Gc0TY3W&#10;isurK8ZRGJPb7jOP+y1Fk7Nolgx9z2F/IIbARXbBph/pzYrgPHfVHfWxYrlcYTdfUPiabbPlWB2E&#10;Eeot1hZcXl6RY9lud9zefRQA2jWcnZ3x9u37FIqg2azXrMu/g3GKuj4SYyAvDMf6yP7wgJsccxm3&#10;LS6oW03TtOz3kti3WJRMemDXW1w/sN1u2Q+1gD8lQSVnpuT84gLjVrKh1QtebV5x/tZy//9+C9FB&#10;pjm7WPPp9gOvlophbNBO0jvvDnI9l8uS1WpJGEaKhWI/NmwuNgTvcJOwUDF6SZ0korViHGcArxgn&#10;R91IIEZWlIl5jjijMdOEz0cBPSFJKlMibpgcXd/R1vVpMDLLSuPkCMaxfXzgww8FeWZZr1bcff7M&#10;0A9oBXlmUTHw7bffMLmREBwQ8H4ipK4/CXJJtR9BgCzJ23vyx8U5UEm+rsSYy6lTD061M3GuWUj+&#10;wjmExWYWkwmgmibpV/OLPT88/guW64x27HjYfaSua7JSnwJYlssFm+kVptb4STbHy+ICYzQfd3/C&#10;zc0nFvmScrFg5BzTH1BRfL7b/Y66qrClZcqu2NU7Pnz4wL7eUx0rfuuL38aVv8NyuWJ0A8O4BGB7&#10;3NPUDW/tO5zzGC2yT2syzs/PMcayq3cU41JSKCMJYGuyLDsFIo0uo+8FdIGiH5LULwTyLOP+8J0A&#10;SSVhNBdXV6Dg2N6hlOLTw/eJce4I3tPHHc4cGWNNvs7R2ZphHJgm8RJnWZ6GOTD2I5nJWS02DP3I&#10;qgw4E9Aho2tFSTCokTwvKPMlwcl57tsRNzoO+4ppnGjalmHo2JwF8twSDSnhdhDZvZcAE2MMJjMU&#10;ZUG37xM4C7RNS56VKETWWxYF0+gZB0c3dlJUj6dqjkx+SkqOyOiF+ZU6EkX0EWUVJmp0kJ9FVFiT&#10;Y0p7Su4Vr2w6ph76rsVNnkW55PpKKieszRm6EROF7c6MITdL3r59x939HYfjnqkf2SyXLIqStqkp&#10;85xpCjTHmmGY8JNjs7rEGC1AUktd05TCuDJj6dpOkqfTfRK9hIIZLZ5ZWyxg8EQs4xRwY8c4OhTC&#10;PCsk8Tez8g86pFAzjzUeeAr3GqcRH5woL4xm8hNRBbKiYHA9//t//csXQPiyXtZfcr2Awpf1sv4t&#10;13/we/+R+p/+79+Pl5eXKK3Ybrfc3d3JFLTMZGq9yOm6nv1hSySyWJRpqhtST6Hhygecd8KGOMe9&#10;vef29obPn+/w3rFcrmSTnbrOdAq0cc6xzl7x5s0b1uuNyKTigXEcGUfHYrGk70eOhwMhiH9uudwQ&#10;owSHrFdrCiUyVWUlabSdKm4/f+bjx09cXl5ybI4n5k0rjRs9RVlSHas0xZXXbZqWEAJnZxd47zgc&#10;DgKU77cCEg8tZVlyddGT5zn73YHFYsGbt29o25bbm1v2hz1lsWC1WrFarthsNiwXiyRJlQCFcejx&#10;wTONA/0wUPUPEihytmEYBoahw7mJ7eM2sYE1dVODCmy3W4xWIvdKwTOfHz7LcS9K+qFn7EfZlIVI&#10;dZQEwOVyiU3emKZtk19UsX3cMkwDVVWhlIR7aC0+TG013377LW13ZOgHqqbicDjQpUoIMLx9+5Z3&#10;i79NUZYii207dCvvs6735EVOVR1YreT8Hw4Hmkb6+GJUPDw4qvEgKajO07Ytx6lLpexyTX11+VYu&#10;1kF6+C7Kcy7OU9LgdguZBWO4uLjg8fGR8u0lXdeRRajrmm8+f6AsCtbnG2E0MstqteahPaK0oms7&#10;nHOUiwWZtVR1uAsJ2AAAIABJREFUS9e2J/lwjJGyLFMKrkz3Z8+ZsOapNsWIr1OnVNWQ5xJe4sXT&#10;ahP71Pf6NCBxfqLvB2KM/PD995Rlyd/8Wz+jaRo+f76nKArKUpJRb29vGKeJpqlPfjMJe9IYayDO&#10;aZ8h+UGfQODMfM4MxMyMKZ4F0cyhNClgxjvHlNI1Z7+oteLRm6XhAMTIzc0N55crIPLw8MB+f2C5&#10;loTJGBXnZ2fsi1au5yqwWi252LzGGMOH3S95uH/g1eW1pEOairqp0Um2utvtqKqKbJHRtR33+ztu&#10;bm7ASCXMn/7mT1ksFlxcXND1PUUuoTePDzuquubxcUfX9VL1URQsl2vef/mezOZ8+PCBN8t3wJPc&#10;NkspvjrV7zjvZTgwTsIMK+ha6YvMi4Lbx+9P6oLHx0eumpr1es39/R19PzDEBq019bSV4vMzizEW&#10;P3iKTcHuUNMPQ2J3I8PQk+cZeZLgg8hH3egpyxJn5H12Xcc4DCyXK5E/x8g4DpTlk394SM/pOa0V&#10;BPh2fU+WGeq6ZlkWxKTksMYyuYnNZiMDvMUC56SYXkVJ2bx+tWFRLni4fziBmSypA/q+J8ty2vaI&#10;MZrNRtF1bVI4aBaLBdaaUyBSXoiU31qDtSLbH0d5HWPEC902bfLciS2hXCxEIZJnfP78mdJKyqtS&#10;ir7r6fqO/X6P945Xr65QVhQIwzBQVxVdqj5p24GLiws2mzXT5JIaYpT6FKDt2uSxluCXtmnE7qAk&#10;YM1aS1VVEDix933fc7Za471naEVmOvcBO+dkIMQsUU7VJ0HqhwCmcSLG6QQK+07UGWVZ8r/8F//8&#10;BRC+rJf1b7FeQOHLeln/P9Z//B/+J+q/+d/+01iWORMT+rJnv91S7w+UZcm78zfc7e84TlsJJGk8&#10;4zCQFRnjcM4ybugeb/HRcxyPVH3Dw2iJRtH5Fhc8oXoWJR+igIIgUiXTKj77Ne/ef8VVfonxJftq&#10;z93dTrwXWkJYlssVN/cSyPDu3XteXV3yzc2BcpGJDNVNDMPA4bjj5uaG2h1p2xVru8J5T9vXKK35&#10;rFYYLf2K1lpKt4YM2rylrT4yPtyxWa85hCP7/Y7Bjzw8POBvPV+8/YIv7Zey8djtOT8/Zyh/h67r&#10;aHXFw3TH490j1lpeX3/B119/zSqeQwtxkgCKInWv7Zt7vvvue/q85+zsjO9qSXbcnJ8zHScet1tC&#10;DBwPB6q6ZlEWHNoD0Tl+6H7DxdkZRVFCX7PJLP3YEQBblgyu4dA3LFTJWNVc2kuMUUx2Qp1P7NsH&#10;Hu+/Zb1e48aV1ImYXmRcQ839t7/BhZ6+72j7TjYuywXRtvzZbp964gqa4sir7TWvzWt6V3O7vaUb&#10;jhKQMlSYztC2NQu3QB/l3OeZyED7TjZRd4Vs+nUjjNxlXqKUomorkd/133DdXzNsR/b7PX/z9e/S&#10;jH/Cqsv5bL4lhAa9WvHFas2v/tEfkb3dc3Nzi/9iYH/ccTM0LPWSi/YVh8OBs/CKvCgY94by8pL7&#10;7ka6FW3BOEkqrtWaYWwY2gY3DnRuoFguhSGJAbzDJNBnfCQaQ1RpEx9FthrtlAKVJlThiNbijYUm&#10;h74nDj3RZmSTY+o7AgWfP3ykzHP+/b/7d/nDf/AP2B8OaN9xVq44VlsJk0lyPnzyJhlDRKM1uGGU&#10;yhdtqI+H0+bVeUdM6b9KJXkpqQ9UcI6wFykt1miNQaFCZOwHCVZK7L22OZMPqCwnaMv3/R9T39dc&#10;tpcsl0s+7T9QVxVZZxP4yLhtIU/puKDRR8VvHqVuoatrjDF8d/uB5XKB1hnveU/XDVKUvljy4fAB&#10;f/Bsmg2H+kBVVazOVlxeXLJt7/iHf3rPxeUrNpsNj48icy9SpcfQ9Oz3B6IbefXqFZesuP2znzMN&#10;Pfv9jvevvhaZ+FEY6ovrN2R9xqurNzweH9neb7m8vEQTwEPT1+x2O1x0TG4iU4rqoaJIAODzXcGq&#10;WdG4ClMYxqnncDiQL3JCtPhW0/UNRuVUxw5XdWReEnyj9yirWWYZx+qAVoopTmx3d9hCkjmD8twd&#10;bmmnXiTEo+fq6pJhnGinmmxlcHqk9Q2XlxegHZMPZIWiG47QSVpy13oyqxn9xLE6slwsUcDYDtQe&#10;Sp2z+P/Ye5MYy5Z1v+sXEStWu7vc2VTV6W7zOuC5e1hghAcGyUhMLGGJiWeAZMzEIBACMbAw8gDx&#10;kGwQINmyZMPIYkA7QCALYWY2YMSz5Me7z+/63HvqVGWfuZvVxVqxIhh8K/c51wZb2Pd6lN+kTlXW&#10;ycrce+2d64t/8zMZPopiV74wPLtW8nS5pW0a+rZj6B3L5YIiL7i9uUFpRbmsJCtKnDmwirZrEIyH&#10;JU0t3g+slyvatgUESVE3tRQ1aUXraoxNcIPDDQ5aSJ8fsGnC89MjWmv2zpEsCq6fpWXUP96ic4uO&#10;KdliyTgM7A/3/OA3fsSbt29Irebm+oYst9hEs1muubm5xmpDGDxGSTa+zAtWyxWRQNt2TDOXMsRA&#10;18vvpzCRjrJEplWJVpbONxzbI2VRkpYZ/jgQmOh6hw+ecrkgAnXfErVmkUuGOQRLmiq61mGt4nho&#10;2O92bLeX/Fe/+n+/LoSv8zr/P+d1KXyd1/l7nH/1D/6q+hP/+R+OfppQajoVyXR9x5df/k2cG3BD&#10;I61xRkotxkkyRe0gWZgpTjRNw6E9SvV7btHGMPgB70XBeMFIgIDakyQhJaFpGh7u73F9T2ILmqbl&#10;WNfy8QRc31Mfm9PNrTF3HA97DocDaarla51zOqgwZ/FqjocjZ+NGLFW+J4ZA61qyNCMgakseW7I5&#10;V0aEr79+PzfBSbV8nHM7k584HA+k9wIgbuoarQ0//K3fomlbRu/oupa2b5n8RNv0NE3Ndn3F8Xhk&#10;7D1XV1ecrZYcDweeHu+Eu1X4OYciN8fbi3OGceT2/o5hGGjquf0zz6QBcpA2w/pwJM8zPr84l4KP&#10;uSTneDxKW14UNcGkCXXdYHRk9CM6ivoxzjmkaezm9lfJjYUo2chxEgXt7v6eN1dXrFZLuq4/tdKC&#10;ZCF//a//dclyTvPni72A60N/sqdZawVJQMToTKyOc1NsGyT/lHqBv7ej8OSck6xS9zzivSfTOcfj&#10;kR+3P+b9+6/IjprD/sBv/uA3ubq6YhxH3r9/T/hrLcM4iH3Ve2K2pO1agtM0dYMiZak4QdWlITMh&#10;gjQQzo2qpyyhn/BxJGpNai15boXTN6uICnV6POYQlihuM5tSKT8zLDMWi4hNDGlqaRoNXTdbhxO8&#10;n6hrYbdtzjb8yq/8Cn/5r/xliMx2Nsm4qhmEqBSkaf5N9mtGtcx1MbxAKF7+7PTl/S0TQzh94NTC&#10;CScrX4iSXTNzk+gLDkW4mYa27eid4+uvvybLMmYnJg+Pj/NzKI9bmkr7a2oznOs5HGryLGO7Xkke&#10;LxFu2/FwoF2vUSphnDxT24iCl9q5lXKaM32ivmRZhveeh4cHXN8TMOTZ3L47l//EWb11ztE0SvJs&#10;o2SY7+7uGIaRXdNSFAVPh4YQJi7OxbYevOAq/ChqXDe08n4ySuZXvbQDA03TcH/fU+QFSkWWy6Vk&#10;K+cDBB/BjV6ey0QTvJQqJYlhfzzg/chqvSLLMuyQst/tGYOnyPPZej4SlcZPE653syItz5+Ukgz0&#10;vQMiWZrKAZzUzOL9zLP0opQVufDzDnVLmqb0fU+WZVRVJY6GacQYTV5U8v5b15KVm5mZIUa6vifP&#10;shOH0zlHhJMbJLUpbdeI9VYhGe/Zjqy0oipLnp+eTstW0zQM4whwem0WecEwuFOTrDgNBHMyTRNl&#10;Wco1ME60XQdBYVNLYuzcRvo0N7KKCt67Hptasizj7dt3DMNLlvMFgyIZvizPKcsSmybECE3byM+B&#10;OQbworSnNiVJDFlRiBLuRFFeLBasVkt8LzZ/kyTSPNw0DIMjzk2/L62z3suhTZrJ+7xz0sL73/2p&#10;33pdCF/ndf4e5nUpfJ3X+fuYP/Yv/Fn1L//qPxXTNEFrwzj1hDHg5psFDfhxRE8GAgzdwNRO5MUw&#10;LwETnW/xOGngjAGiYRy7UwW8MYbU2jkDFaR8xUDbT0y7ln4osVnO4AZ611PoAm0rhqk/WZASC12/&#10;o3cR5wYeOis3afMPX2uM3NTP/MD9cScMwvkm0nYOlkuMFkupylpizHB9j01TYhBmXZZmgidgoqpG&#10;gg/AjrrpGYaR4+GAc7dsqjW964lIeyCxo2trdk8jTb1gv7ogRvD9iHNf06zXdG3L0+OdwJGNFIWM&#10;wVMWJVPa4J3DugNlkrBaSQ2+HzsmMzHEgVWVooH1OsVET3t4xqQpqV7QHw5M40BZVcQYSPzIWB8I&#10;mpO90GjN2Dn2z8+sCrCUaLkXwxh5XIeuQ8fI58tL8pgRdy10HYWRx9uHkSxNaewdrnWg5Pk1aSQv&#10;S6JSTPth3jcmUEaUiLHHuYE4CbPS3vfYpkYpgZa7ua6eYWAKgXJKif2eooDtoDhbSsNi7Ts2Z2uu&#10;3nyH7fkFv//3/bN8/OoeOymaQ8s0OsI0ka0mYGKa9uhhYIoJ2hrW+Ro9iCrxYpH0XjJ6xMg44wXG&#10;yUt5CZoiz8le8nbMlkut0Gjiy8YVI9oIz5MISTSEINZRPS+ENk1FDTGGzIitN4RA1/fE52d+64c/&#10;5Hf+yq/wve9+j7uHB7YX52xmuP0wBRaLJQDDOKCjfG5hIyqUioJ9+NYGOK+qvIQHv32XKTZZfuLv&#10;v1hIeWkvnTOW1iZiVUX2SGstflDoPuJah0rFGlqpgmhGDNAcGxaXa9bVhnEYaI4th6cdfe9YXVVs&#10;qi1lUaC1WPAYHmn3neBUEsNyuUJ7MFYxdSNqgkVWktqUIsmozg1d1/Hw+Exfj1TVikwn9P0AKIok&#10;ofYt/XGHZcSGksPhQNcIFD0hPXE7jYL98xO96+nbJ2nEbXvKqmJZFcQQeby/JrEJE6Iot70TtI6X&#10;w5jBOaZFRZ6lDC5iJs3kR3onKIbBD2LTnGAYHNm0lmtjNNioMVPC8bGmbRtSlZLaFDNpnOvE2qgU&#10;XdvinaMsS3QIBDeSZilhGDkca8IwslosMNrQ961kGn0gNQaVCJ4jN5bJTzjXCq9URaoqR0dwrplR&#10;Ex0xSAmMTTOiH3B+QCMHPbnVpIlgeqbJQ5goi0xsl0RSazC6hBm/oIn4UQ4JVQzoGGkPDVmWiQLX&#10;dUQlQPe261gsKowS9d0k4gbZH/copVgv1/NhyijZXD8Rx5FgBgLQh4HJOfq2o28aMmuJ3jP2Pakx&#10;ZIllVVXc3NzJkjYXR43+BbmTyFI9TnOrNae84TRNpFlKnhfYqFA+on0kiQo1RjISFjansgXPk2Jw&#10;kyzpaIZuxLuBvCoxzE3eUyQx4CfPark+MTf/0p97fl0IX+d1/h7H/N3/yuu8zuv8neav/sUf/Xv/&#10;6O//4o+HKD/8vJf8VGoFBRFmkLVSc038OFJWpRQzzIpEXuZUiwXa6BnaK6BugDRNWVSVZNxMMrfd&#10;vaALDHrOZQ2DYxjGU35JcBbjqfWv7bqTklT30ylDM73wx+ILuDo58bpe2ha1lva+l3a4GAWZ0TSt&#10;PAhKMY4DeZZLBsYYQXagGAaxvYLcuMgSMRd1KMFuvGRLuq4XxWWCLM+ZRmlSnEbhbIXZvqq18OEi&#10;UdSSuY00xMBiseBse8Z6vT497ulcRLFYLDjfnlMfO9qmEWVKKeq2Ff6VtSdm2jAOmG9BwRMrn6t3&#10;DoMwImOUGxFj5M+Px70wBa0A6d0g3L+irEBB03b4aWKKihgFYRFCACX8RD/J99m0DX3XEQInxVBs&#10;hJIDymwiBTVpRpJYEi0te0mi52V4JIbA5OT0fLu8kFxrJ/m6P/B7/3lMVbG9Ouf+7p5duKNpGvqk&#10;xvuRMcwlK7MyObVyrSVhxTgMmDyjrCqYuYpawTCO1Efhm73coKWpZNKYG0pB1LJvt3ieFsUZZxDh&#10;J5h3WquTjfrl+kyNYRgG8qKQhtwkoe96phD4+Z//eUyScHl5yXKxOKldUiAj12CiBYMCcmOu5o31&#10;RUkiCBNNrts5R3j6OtXcFMk3X+Mpbzi/HIye2xNT8jzHpnbOgSWS+dIPc/YpoywrxlmBq6q5GKgs&#10;KPICa0WZ7We1+aVxUmvFer2RopjBcXt7z93dHW3b8ebtW2Hk3d7w+PhI13VUi5Lz83MikWEYWG8W&#10;glY4NqIIB/nz5+c9IQhX8fHhga5tpI01yvuFH+Uwa1ktRf2cG0mPtWTYtDayGM+80DLPSRKDG3qW&#10;q6Uw7Iy0WTZNI2DxcSTOXEdr5b2HuVEzL8XOGoksF0t2+x11XXO+umS5XIrVEzCJHGrVzZHlciEN&#10;tcOAMppqfu21TYuf5N9pG1Gwktme2zTS/pplGYMbWC4X83udEwUsFQdHYmSZjnPJytl6w/b8nMN+&#10;T9t2Uj42Y3z6rsPM7ZgvzZmCNwE/DqcDBWutvLcnyen3wl5UJ57kC3+vKAqUgmmUzOaLxVRpLYdr&#10;SrFaruaLEIwyM/uxl8czy8mLXK43bU4Z4LKQltDBDbhhmDFAnjzPMfMBUJJYlqsly8WC27vbU/uu&#10;mjOcxhiKspAG2MHRNPWp+VcnopRrI3xeXviCsxI5Th6bWPJcFFTXic03tZbFYsHgRfFPUlHG4ySH&#10;l8vlisl7bJoxTRP/w3/68XUhfJ3X+fuYV6XwdV7npzB/+t/8S+qP/MnfEwMj6EhiMoaxY+jFLpqk&#10;BSpRRCsV9t3YMjKXUSTMp7dOmHsxkCeGYRLLIuNIEgKFMScIfTuVBBVApcQpQUXFME4472HUTHqi&#10;6UZG1832OT8D0MVa5KIsC3FeWLXWAggOMAVFZheMIWCCANdTk5FGixoUelC0OiFTKS54XBtJ3MQ0&#10;aZTV6FEwBV3X0tQ9bdtSlRXrzYZileO9Z7laYxOLGzuGaUdqUla2QCUtiTFcvPlU7J66lWU3yrJs&#10;04L1piQvcp6ennh8usdNhizJyRc5ZhrAWnoPJrPkyy2TytAqFZvcmDI89kzRkW/KE9w+X2SMo8Ij&#10;0l8/dAzjQJIsyNOcMErJQVbkbLZn1K1ntB6N1OGrLAfvIZ2tXsqy3GywaUJd10wqQKIxmcKrgbM4&#10;cX5+jlJR7HRqIvYOPw1skxSfy82nDpp8lOfFRkNE4f3ESlsWZoGfQeKtH9AhUGYlVVWRe7FzDfue&#10;yXgWtiA1GeZthc1L0l/4RUgtqMg/8Qf+Of6v//Kv06icu+dGoN/5xGKxYL0qSK2l6Xua0EMq+IG1&#10;TQTvHmfwQhTOW9eL/TUxCWWZs1qvyfOccfR0c8lKnudyEx8jMbwcRgiePUZ1Yp0ppUm0Oi3uKOEB&#10;Gms5es/q7Ay04tg0jDFgtOLjx498/sUXfPLpp/jRMwF5VbI/HNkfj8QpYm1yWuZerKwv38OpUnRu&#10;Gp07ZP4/5iftoz/xkZclUYHIkfI9mURj0wTbG5aqYpHJYU+vxRkw9SO6gdFNjImjWOYUk+BcPv/s&#10;M8IU2e935MmC0IJJE2zIWSQLzt+cs91uuby64ssffUlOSr5IMdqgBuieanSi2SyXZMMWbQz52NPs&#10;YWxTJq0ZGkOxLhn7FN0sWKkF1ltMl3C+XlNdCnplvV5zc3PDx/t72r5n6BKWywWqE6vsdrGkWizY&#10;rpZSWKIn3q3eYfOUECZ8tHydfqDvuvnQypNlOev1ikW14Hn3hLKaz7/4nK7teNo/k+c5j19PlHHJ&#10;F29/jrdv37LerPi1X/s1+qFlsVgQXIBBoz3EGCgKUUZ9P7DMCzazWhySTA5NeifK7uCJzpMERWIS&#10;Vnkl1lNt5aBvFMeFjgobNSpLcW1DmhiYPCoGyjzDxEBqE8qi5MH1KD9SZRlqVATvGfpOLPdGU5YV&#10;aWrJbEqapXSIJVxPEROAqEAZtJHr1dp0bvcdKU1K04/zQZAosKusJCrk73jPoloSI4xJQpUVhGki&#10;MZosSTB5QZw8cZywqSWdEUST1kQFdX1kWRZkWUrXdaR2w263Y1VUtId6jkSYk931paU3MRaI2CTF&#10;6ISg4nxwlZzy684N5CpltVqSFBlt2zKogSIvMJOibxvW5ZIkaIzWnFVrXDdgs4RhPpwIymCMZb3e&#10;4P1E3zv+x//s+nUhfJ3X+fuc16XwdV7npzR/5t/4K+oP/+o/Fq21WG1p2xatFNYKQy0xBpukDMPA&#10;cdyduFRJIvym4/E4Q5bX5FlG13bUxwN+9HOznCZOwqra9ZLByOes2stNNlFuhsZhFGuoE56WirNa&#10;mST0rsdFOanN0pQ0TRmdKFTJbEd84eXpoOXGNskkFzLOioEJ8wm03MxWZYm1KU3dMHk5ja+PR1Fe&#10;grDJUmvxSs3ZFhk/irJaVgVZtia19dxmuqJaLMhsQdPUotgZg9ER76VRsCxK3GJBYi2r1ZIsy3Bj&#10;xzhKBsUkCTYR26QCaSucBuqmJk0niiLHIFDtkwoaxM7p+p7Re/w4MjiH61qmKZDZ5NS2+NKo96J8&#10;KETVNcagtKjCiTUUZYkbe/w4UpQFy8WSbNDCj1SSrXJjKwpE9HIyPkhrKMjnShLL2eKMslyK8vW0&#10;J88yfGLY7fckriNLU67Ot3zniy9Ym5S6qdnfPBNDJMvWxBjYZCvevnkrC2ySME2ON2/eoLSibVui&#10;Ektxvd/jXE82X7cvip6oBpbEyOPAfDP4wqR7ya4VRcFqveLs7AyA3W4/W76mkzqhjUYHTYjTT6hw&#10;KEWIAaM0OhElPGh94qppo2G5JE0tddOy3W45tg1hmhiGkR/+8If8jt/1uzCJEaUlRjlcgROXUGlh&#10;Yp74eSFIFjDMC9y3s4YqzjbTb0/8hm0YXzgW3/ronF9USuxzLyw7M99Ib842pPNNflmWVNWnPD09&#10;8dWPf0SM8aRaLVdLeX3rhKs3VygUDw+PuLnc5vxcFkGFcE6XiwVff/hAnDltbnSkZUpe5nOGzXF3&#10;f4++rEitwMSHccAkL62dzI2cw/xYSO4ttSvOtlsW1Vx41Pfc3t7y8fqa0XvyuT1y9MJFPdZHiqKg&#10;73spsGoPLJcr3m2WYk9vRrqZz5dl6YygEdW8aZv5vUzakpvYzC2U0ux5fn7OarVitVpxeXnJxeUF&#10;h+NOnu9Z4UrTjHRmYw6Dm+38glcZhlEUv76fn/MwM0ODMBhtwuFwILGi6sYYmcYBZeQQIctz3CiY&#10;lb4XBW65XLKoIq7rOTs7w8z5uCzNSLMMN4xoHaSh1gSY2X15lqGNObVKv/y62Wyo63p2A6Sn52Qc&#10;xYZZmJw8y8jLAoApTlSLBT5M7Hd79OmxmF+PZTHnvAWdIi6RgWmaYfPjeLKCQ2Rw8r6wXq+FS5iL&#10;EpdYcZC8KNrTNMljNCvQ8lqK83Mgy661lmmSjKocQBpSDJ988glJkXF7c0vrHFmazq9/yLN8RsTE&#10;+fqfkSfIguyjRylNngvK6L/+D//m60L4Oq/zU5jXpfB1XuenOH/23/rf1b/+n/y+qNCyyJQF1lqx&#10;DhlNYhOGyYMz5LYSLpP3ECFTBdpApZcUKiNLc/LM0oYOMyBMsMEztgPRd5g0I1Fygp3GFJskeEaS&#10;UXzhaxVJigLvPUPXkRqFnZACl9FiEkNSGmIfGVoHCtIiwShDmAJlkjGNAd8PTNESIvhhAj8R+r0s&#10;MSHMucdIbiJNU5P4grysSMYGayAtUtalodIjzdgQ2wP3zw8YY2iagxS+bNewWBBaqVXvn25JfYdy&#10;HtU2qESzXK/JC0td9xzqR6IOlAtZTobxACrDB8foB/qhxo17+l6UKKPlZtamBfSBoe6ZupHEWpLE&#10;frOImIQ0T4heYbEkI/hDj6vFehZmi9dQJDivsCbHmAQ/9HRdS5wMWZZy3B2p6we2F2vevn1DkqQM&#10;zqOMFDp4XfLkIonROFNSdyN132NtQa4qJlugVIXC0A4Drp1wWtNrg3MelCXmC3xUNHRMNsHblN5U&#10;TMUZLk15agb6as3oR1w74NzA5B15kdMXGUliIK2ojzXLs3e8//jEsrpkbA2dPzLWGleDBfxoiDFj&#10;mBRZkmKMZvJebJOoE5NOGUNZFJydb1kulhRFSds0jPOSO3nPODqSLJuX6cAY5WZZzcuV0ooQFOGl&#10;80VptBVFFq2Jg8ZuElSTMMRIvqjQB0Ev6CShbhp2uz3n2y3VYkGsa0KM5EWJ1opx9Keim5eF7qXm&#10;PsZZMfy73GLOzudv/r5wLk79NEoJckOq+ePJbsrcrPrBtySJPCZ511F1LQ+PD3x4eprRJgkeONzf&#10;M44jZ5ste615fHzi/v6ebLEQdMsoN9sfu5abD19jk7kEZnSkaUoTPfXQo4LgIZJU8An1/VeUZcmd&#10;e6ZRHSGxJGbiaTpwrDvBJSClT3Vd873FFyz9nve3NygUdw8PPDw94JKJYXJsipKYDkQdqM423F8/&#10;8Hh7RE2ew+HAer3g6/qG/U0jWJsxcPNwwzAMlFOJUZoylhxo6bqWZLZxtz8eaduWzvXyOq00ep3x&#10;9HAgeEPbOLyDPJWilywt6Nodw9SzqJak1kKMrFYrKbJqxe7uezeX1cgBR5WXTG6grxt6wOdigz9b&#10;r4jjxBghSzPGwWGNoVApRZmioiLHsrTS1pwXlkVa0jUtq7RitVyJYm/mDGCItG1DPwXW2WLGV3gp&#10;txoVlc7JdEalCzByUGGVJcRAgsYrg2fivFoz2gE922YxCh01x64jDTC5kX44zJgV8JMs2EyB7rBn&#10;GCRnaU1CokDNhwxWS9xhWRUsqpwqzzAqUhQlBqRxdbnCaYkr9M6xXC6lGfR4nFm5s/vhxUWBsBa1&#10;0qSZIDRUP2JMgtEJi8WCej5cnLyU4DCX0chjPhKDomt7skVFmuiZx6kZB/+6EL7O6/wU53UpfJ3X&#10;+SnPn/qj/6v6I//BPx6HYaDIU5hZewDWfpMrlHa9INBqLZYjUQKd3LTMLKsiSu36ywmv6x1pIVmt&#10;LMvmz5vMWbKBwTm2mw2bzYb1YkHXddzf3gCgYmRwA+PEbOXpZ/UFNpsNq+VCTnmtNM01R4Gmv7TN&#10;TaMojGEMYtpiAAAgAElEQVSSDNxytWIYpNwizCf9ZVFKk92QkMxZRFHW5Ge31prFqgLADdKKt99L&#10;ZX7b9JRlydnmiseHB+pDM+cQB+6yjIvLM7Is4zDbzoZRcpJJL1w3m33T9DgMjt1OoPPKBt68ecNq&#10;taVrO9qHR+qmJswiT9u1eD9J1nNKTqUJWuvT6fzLncfLqX2MkZgakhDoWrHjFplktS6vLjFzQUrb&#10;tjTdnhADZZUJ2D0GHh4epFTCmLmlsKYsc2F9vbRPZiWRGUQ9eSmTaFsyPTMuB1GRtRWb29PjI9dV&#10;hfJyM36xPifGKBbWKVDXA6uwoqkb1ps1ILyzzXrNd77zHXS15urqipu7e6ZpYrVakWYpmknyQqPB&#10;mAStlDR4GmlHfcmFJomhKkvONmekWQoRul44aCDKwjiMJDNTLCE58dcC8ly8qHvMi5pCYYyWP0/i&#10;rNyIOpPluSAzViuqsmKYeXFd19G7nmohN97W2vk506SpFaVUKfT8b8pyF05sQZhB9d/85htYPfLf&#10;Uc0ZsfDy8SiOvygLZ2ISuRZP/3M8ZQJd6Nk7NyMGPLe316JuG4NN5blcLpcMbmC/32OTFOccT0/P&#10;ghTY7WjqmsNhL+D4xDCMI30vCx1KlMm+74WDl8o1XS5Kpmni8fFRWjVP6o0wUNuuJbaRYm6RNDMf&#10;MoTA4XDk/v6Wam6u/N53v4stC7766j1qVuiin07ZNe9HbGr55JNPODtb8+HDB7q5+OXuUXimVVmR&#10;Wktd1wzjgB9HmqZBz1y+3sn7YJIK069aLKSYZtfQdT03tx8JMfD23SWbsw1Rj3z9/mtMKtda0zQA&#10;ZFnGvt/T9R1vrt6QKFHqxlHUOZumrNdrQpQcrOu7U2ZU3u/EkfFSqrRarU5NmlVV0neColkv5f0w&#10;TEEs0UYU8aIoODs7o3futDDpWS1UgJtbkPMsO71fGmNE/R4HKWmZGYzet1xeXs6MQCe8wjwVHmrb&#10;UlUVbf8NEzLPclHn0pTJB56en7CpnTOcqVynSSItuLMr4P7ugbZtmUbhjBpjWCyXPD49UZ6XaCUt&#10;1ETJXKIgxCjcyhjIslR4k/PPsTQTR4qfm0RTH9g970jmn2NVVXF7e0vXdpydnRFnt8lyuZT8Ygwc&#10;9gfOUisHMom8pv78H/s/XxfC13mdn+K8LoWv8zo/g/kz//b/pv6Vf//3RDf0dH0kLUqSwuKniZgq&#10;rpJPoIOh7UmnkjIt0F6jJskXqhAJfWBRFIQsoOaF67l9Ii8XZGmgyAv6Tlr+Noszycgo4UGtWFEl&#10;FbnP0Zkm05bHx0fKvCTVBRfZShZVExi9x9jIYqqgDZyVS5JMc3FxgVv11OszKT9pGjCa9arEdCXj&#10;bBFSJWI/miLbosSOllW25GKxRCE3ZGEMJDHhcvUpD8MDm2KLTRLKzrJcLSgKuWmwb+UmJfE5OtU0&#10;eUuySIhMc6YnUumKiwupMn/uHymWVyQWXOswoyKEhCQaqrMKv5zLbYLhbXbF0m5ILhKepxy/FIQI&#10;wGq9om1a2q7B+4m0sqw3a/wwkiSW25ubUwFFCJGQgbUprpebo7PP3xBjZLUUa1sIsuxPQW7K91as&#10;dJk1vF2/Zb14w/F45O7mhvPzLb/j3Xf58ssv6dqWT6o3nG3OaLuOcQzc1S2b6kKWv3Hkn/xHfhfJ&#10;pHh+fuL8bI2+0ORYUeXGXhAboaeJLRcXb9BGk32SiY1skpbD0HYk6w2MUIWE3/n5P8Q//Ob79ONH&#10;KdRByi9QchCRF3JY8D//T3+Nja3QBiYf0Sg65+a8p9zgXV69mVU5Tdc2M2JDcoN+HJj8SCBSlOVs&#10;p1RMCozShDAx+PFkJ33JLWmlpMBEKbSRPGOIgdwYUIrD4UjEscgylBK72fFQs1ysKMryhA9QWmMS&#10;O9sVI6MbZ8u13NC+FCwRv4HXwzfC4U+6ROe1cc4OavVSiKMEtB0DaZow+oEkGGI0s30Vnq4fpUAo&#10;i9jCQB9ZJhVVVfLx+prUWmI3MTaONFp8M4IJ2MnwePeIzXIW2yV2lHIQr0EDmQflJ1brBUPteFOK&#10;fVcZjU0SJheosjVBr5iGibSHJBjellsOhwOfLs6JQVpUd9fPLMuSfH3FZb5hfG7JvSUdE77z6fdw&#10;ztEOji+2n/L0vKNpW5ZFRXNzYGEzPvvi57j7+JHL9aVw794/US4qhnFkqwqqpeRfibBrRY2q90f8&#10;85E0TVlVFZVPGNoBYyM6BtTY0Y8j3WQlSzZ0pKlFW/jkk0/o3MDFmyvSIpEMZ6opyxI3OpRN2K4u&#10;WW43JGNg9GKhVPNyVpTSzqqNXD9KKdq2E/SHFYXrfHs+W1uNZG+1JvZQmgofJlKVw3xtZmmGjZan&#10;uycMhm4nB1nb6gyVZ2KX7Sd0UJyvzmnbljSxlGkp7gcfiWOg0AXBB9arFce65vxyi28dvnXkmaUs&#10;SvqxZ2x6rs62tG2HCYGqWjB6T5Wlp0OFwlo2VYkLI5MfKYscpSKLKicC4zjMKuLE/f0tn332Oc3x&#10;iE0tddMQgWNdMxroXU9ipUhnGIS56FxPCIHNZsPjwwPDOMnrYZpYlCV97xj6Hp1pbJlLu7MCk6cc&#10;2oary0uCluzwFCOHtiUawxgjm4sLdGrpnUP7yH//H/34dSF8ndf5Kc/rUvg6r/Mzmj/97/wV9S/+&#10;id8d3eDwc2NoXlScbTYslSwOQyH8qyorKcuSPJHT2iLNWC5XZIkUjhz3O9q25c3VJd57ihyKuXlx&#10;HAbyvJCTZAx+8ng3YW3CslyxXCy4Or+abUGSV2vVQvIf2gv3L3YslkuG0Irik0lew08DIQbatuXx&#10;8UlKGNYrdOuIITIMDq01WSYK2PFwpG3lJPvs7AybWHa7Z46HI5eXl1xdXvLu3TsyJFv3ve9/B6UU&#10;m41k5YZe2lL7XjJEibFzvuaAGxzGSFHJzklL5DB+Qp7nKD2x2+9xw9yCaAxXV1egrKiQtWRkUivL&#10;ZP7uHXkhzXpt21GUwjTb7Z65vr5mvRLFrJpbActccjOLsuL+/h5VyUl+38my+sVnv0BR5OTpUrIz&#10;xtB2HW134Pn5CZtFWc4Kw2q1ZlGezS2INWkm2aeyFDvx2WbDZ599xsPDA7v9ke9///sMPvDVV19R&#10;FAV5nuGbge35OdtsRV7kXC7PybKUQ1tj05Tb+glr9yyWCwY3cLW9wvuRbLCUVcX0oogZSJRluz0n&#10;hInd8UiMsFqdobVhCtJAWJZLjsea1Wop9sshiP2SSNd1cvNZliyWyznnk9J1PYfjkf3hQN8K180m&#10;CTZNhfk4DoQg9t8YIwH5Vb9k/F58nBHi3PgZQjzlrKYgy1s6q13OOTngiJHdbkeW5RyOh5MiY609&#10;ZQtBEUPATxN+ksOB+IKeUOonRMGflAlP6+HfwWEqGVVtpN1RFlx9UiOn+WswxrDdbkmShPPzLWma&#10;st898+knn8j3N01sz7aiEtmM3vUMbuSXf/mXCVHQJH3bys16EAu6tdJgmhcZzjk611EWBcemZrff&#10;c3V1ydl2y/sffU0IgYvzC6qq4nx7ztXVFWliGcaBwQ2zE2DJw/09RVnQti0hTPK6zkR9zak4HA7c&#10;PTzwxeefk5qEYRz57PINWmu+//3vi+LXwS/84i+yXK/YbDb4Ufh8T4+yHF9eXGCMYb/fc3V1xXqz&#10;llxtDBhtSIuMyU9kRU5d12hyloslvWtnhbTn/fv3ON/y5s0b6v7A5Ce0khbm/WEnS7jW7HY7Eh9O&#10;zZrGGFmYigKjpa3z3bt3HI9H/OwI6LvhpJb50XPY1/R9f3qfa441o5f8cT5bQquqIs9zKYNRkjG0&#10;Vpaz56amqhbYRHizYnE3ouwVBW3Tcn5+znK5pG1aPnz4QGItV5eXXFxe8nx/w6effsoUJw6HA9d3&#10;12w2a6pVRZ636ETjxxE3yuJq5kKtxWKB0Zqn+oAx8vuX10Zd16dcYJ7nVFVFmqZUVcV6teL5+ZnE&#10;GMF4ECjL4pSp9aNnGAf6rjvZsQHKQn6uKS2f0zmB1pdlhR9HVJrgp2k+3CxZrdYoBV0rhVVNFKeI&#10;MYbVekU0mmEY+W//5G++LoSv8zo/g3ldCl/ndX6G8+f/2F9Vf/Bf+170ocY1PWdbseRZLQUe52fn&#10;5FnGolixXq8p0wI/ecq0IC9yKTgpJsqkYp/sqSrJRYVCEAvjOHJ9c4NzA1m5IM0KFmlKV8/w38UZ&#10;sSjIlznL5ZIilWKCM7MSwHHseP/+K3bdA8vlkibseHx4JFtoeueY3CDZjwgmRPzYsR8HLt78PGVZ&#10;8HD/gPMjSVrhQk/MMxIzsB8zjM8pTMFDe6DpU5ZqTac2hKxi0ktYrklsI7bUIuOw3zNGz3q1plpZ&#10;jscjaENvcw6ArSwmM7QhYCZHllu2eUqR52ijsMk99w+3ciOyKMmzQkow8pKgBvLynK533D7e83i8&#10;ZrlacXGxhSzFBbHOHcee5zCyPzzyGByb9ZrFYsEjTpStheX5yTM+7KiqimkUBWt32KGTLauVKJ53&#10;Dw90fUc/Otpx4NALrHwYZTkqz6Td8PnwSDlVHMIT75/f0zctahnwxUjbtXz9cE1Zljw87bi9u+Wd&#10;/Yzxxz1Nb/nss88IZFgfia7B+I5BRVZ5yW+8v+XLL3+EvZGCid/3u9ekeUpoamzjyMKa7dsticll&#10;MYqBtuvpx4BWiqgS7h4eed4/8e7dWzo/Ww51nHEnokgmWktBxGpFWVYUZUFiU3o3cKxrmrr+CSTL&#10;NI7EaUJnKe4FJ4Lk88LcRHoqnJGPyDo2V/lL5lCwB1OIEOIJYUGUpdGahDIXC7N3I34YWa3WEKFu&#10;GlEmvcdP/hssyzRJWdALckL97Y7RE9f+pYPmJTx4+kN1KpcJQSyxox/QSgEBMCTWYIzibLEiTS3L&#10;vOSTT97x9u0b9vs9H2Lk/OKC+7u7uXH0C5qm4frjDQmK7/3SL1MtKm4+3nJxIZiRh4cHvvzh3+Dp&#10;6Ynt5QW/8J3voWcswIePH8lMRj+1ZMHw3TdfiD3vIMvJcrGgLEu8G0jShF/6pV/i7OyM29tbKToh&#10;sk0vKRYVT09PAHz3e9/lsDvw/LxD2YT23pH5is/OvsPbq7die+wGsjzjzfaS/W7Hbr/ne29Szi8u&#10;WK1W7J7vSNOUH/7Wb+EGx+X5BUVZMA4DYZrYbDc0dUPneqpKVLi6PrJYLtnv99T+yLt37whM1HXN&#10;w/O9WGnTlHefXFH3JR8+fMAzkac5I4HEGtrBCYReGfCjLJ1JStv1UlaVF6TTxPbqkm4c6ceBkUjQ&#10;mmq9Znt5RdM0+AGSJOXzz7/LYlHxZf8jEpujbIpOUrKyYrk5Y7Ne46YJg+Ls7Iwiz+n7nuMHx5t3&#10;b8jznA8fPtDUDT5OpHnK9mIrjaA2lfIYP5HlOVmec3V5yaeffoq1cqDQdg2tG8irirOLC6pliUkt&#10;RZnz8PCISiTXWpUlSWrYnK1ROnJfP2OTBJ0o0BEfRyYmxjgr5xrBa+hIvsgpVhV3zw+44On9SFpm&#10;OCflaE1zPGGSjFGkWTY7ROxsFz1iEyuqJJHUJiS55djXpLoED8euxuYZyhratsUTqPsWhRympEUO&#10;RuMm/7oQvs7r/AzndSl8ndf5Gc9/8x9/qf7pf+kiNm3L4D3DONL2PVW14N2bd2SrFUWRUxQ5aZLh&#10;Wwn975539F17ymI450jThO32nN3YSdZvHNk9PzPMcGCihP1dKzzAaYAQHslswbt3b/HZKMuN1Zi5&#10;/REUbdcyjiM9R3a7Hd3DgWkKDFOHMRo3uFOxTNd1mHTLNK24u7+XG+y1F1sPGmMSrq+veXx8ZFkt&#10;2e12uN6hQNRGm1ClZ8QY0DOfr2mPXF9fYzDkWc44itXK+4m7+3u6tubi4oLj4cD1zTWrvMJay2Ip&#10;y9WiKk4cyDRN6Z3j5vaWYy3KmY/Qtg2HQ83d/R0q96IQLCtiiHRO2j+VilJ9//TA8/MzN9fXwpVr&#10;pW1wtZI2vjSGmesleb1671gsFvzc9xwXFxc8PjxgZ8vihw8feNzdUpQFAcmI+ccbsWnGyBQmurqm&#10;PtYE73l4eODx8YmyLHl82vH8/MyHa+GCFbtnPn78iMkuqBYL1kir5G7coZVGF9JU+P6r99zd3VJu&#10;NmituLu95eLyEu3l+x5GscUSv2kUPR5vCXj6caSuv+Krr77i8VmKTmyWcX19TdclrNdrBq+Y/ARI&#10;s2GpF9jEyvKnFcd9LZmkEIStRs7kPZMfxWqafMNfe/l/opcmVr7F+3tZBr+9nL1wAmOMTJOX/JYS&#10;RTHMKlyWpSyWyxmN0olq4hzD4DAmYRqGU7vsC2T7hYn4/4aY+NtXRPXNkvi3MAyVUlJYlKViA4XT&#10;1zoMI31/nJmDhvfv30ubKpH3799T10f6mZX46aef0fc9Nzc33N7dcf3xI35u/+07yaZdXpzTzyUd&#10;bhh4fn7mx199RZ5nuLkh1BjDw9OTKGb7PVmWcna24csvv+T640fyLMMaeV7X6zXH45Hf/M3fPLUh&#10;J0nC5Zsrnnc72vnf6jvHw8M95WrFzc0tAO/ff41GWiKfbx/47b/tt9HUNWrO4r3kc99//TVVYcjz&#10;jNVqSdcLny7PMjbrtTQSB+HQdV2H1ppjU8vXEwIPj488Hu9n/p3COeE2WmsJJjB5yW0e6yNjlDbU&#10;GCQr2LStcD7nZlStxVnxkvmuJila2e12c+ba4cdR1LL1hiQxjMPc1Jwkwnqsa+7v7qRMCCVFMr2g&#10;eJI5L8wk+djcprhh4HA4CKrDOXa7HU3dMAwOaxKqaiGL4/E4l+MIJqY3PX0v78OLRcXT0yPjNDKF&#10;ie12S9M0TEhZy+FwYLd7lobpLMP1YuEushznZPFWNj1llLWRzGH60qiK5ng8oo0lTS2Hw+GUT9Va&#10;owfJLDZtI+6R1YokMXStZEZd31GUJQrmshvJCPd9z+FwwCbCivTIIYpcH0byosOAVTMXcbGQV1iS&#10;ME2Bv/DHXzOEr/M6P8t5XQpf53X+Acz/8uce1D/zh84jamSiZ+86XF9jYmB0LV1ZM/YdVSH2zsP0&#10;TNt1AhyfBvbNjudmx1P9xIDnwe95enqiH3pc32NTS9/Xc2HDyPn2ApNqmlTz/PyM33l26poqr9hu&#10;t5xnvxftPSSKarVE7xN2hz3ttOdwOHD7+DVVVWETxTB5Dvs9rnfkWY6Jiq8efoDdJXz48FGKJ9bf&#10;IaaRYQwM/UAbWzoHg25oxpq272nudiTGUi0qinwDC89mvSDLMtrmwO3xa2HL5T2r9ZbVakXX9Vwf&#10;PjLhKZKUJ3/P43jHU9PLafSz2Jwuzy/p+56H5oY2liQu4eHpkUOzk1r64GCvaF3DEAaS7gwPDNei&#10;NGgjxSVFmTI0HlIpiei9o2t7Qoz4rqbFie3z2PBYPzMMUiGfuY7bg8LpiYvmnLbrcYOjH3seu0ce&#10;2yfcbgAdWFQV6xAZJk9uLe54pO4ciU2w2nD8eC3MLuBdVTCFwFAIj0wNHYf9I53uuH+vqUbHarVi&#10;NDk2TYkO9ocDoduRhg47CJbhw/sfkNkRHMQO0nLFQKT3g+SiqpTr4xOeB25ubvCTAL1HGh6nR4Z9&#10;z8fdR2z6BmMDNlhilFKkJEnI8pTEJtLE6qfZ5omU0miFigEXAlEpMApCkGUpBGkdRUqQwrwUhvDt&#10;BeylyYXTwvhSnCLL3CSZL63xw4hDc9gd2Kw22CyVr8dP1Icj/TCQ5zmDE1TKS6ZU6ReF8FtL4QtS&#10;Ir6shN+yjr5wDF+WQ/W3wO1jeKEfSqX+3EQ6jgO3t9fsVi0Lu+DoDjx/+QM2uxspfpk8X398JDEJ&#10;v/7xS/K8oCwLdv2BvR5o08j7u2uOdcOtP7J6nt8v9s+4YUCPB350uOXNmzdSqNT1TN7ztBckiPny&#10;b/C2qzFJZMeOm+4j/jhRFjkbveHub9wwhYnf/MEP2JydUVYL9KjYH464sed+/8ivP/w650spfPFN&#10;pHY11WrFc33L03v5PsbGUX6RcnjcsVwueXh4ltzlncUNjt/+23+RDw8f2Q87kizh4Pa4fc9ytWAc&#10;RuF7tjW3zzcUfUk/CPqhDUeu+4/4+yNxONJ7KcAqV6WA0gvLYQf79kBmDaMb2O+emRQks314GAaM&#10;UrRNw2q9JvgRnVuiNYREczjUPH61J8szvIKByCLPcHHi+PDA/cM9+EBqMh7rHcfjgYdmz2azJuSa&#10;vh9wSWA31vg+cgw9MUw0tSPRmmkKuGTgw+4jWika35CvC/SkGaznvr7n+emZsqqo7AJnRnotud1p&#10;F2hCS1RGsBnpSyFPy93jHfYoFtfBdeyHlnEYKJTnuD+IsyGZsSxWQ6IY4sg4SR5cWUUwEZMnxKh4&#10;fHzEpgW613SjxzMRjKKfRrST2INSoDQYo5iCx/uB0Y80dU1RCC7CDQ7vBwbXM/mBGCaGoSfEib5v&#10;TzzPEDz7vbxfOydZ0Rc0R1DwX/y7/8frQvg6r/Mzntel8HVe5x/Q/MW/8Kj+0B+9iolJ0JkUFXz8&#10;+JGHhwc2izMuduesV1uMMTzePwCwPd+KIuV7pinw+HjP09MTYxWpm4YkMaKEec9+f2D0IwrFbreb&#10;M1zpzCuUxS74yGK54HA4kOc5+SIhtcKHquua47Dn6flZGh+1FkD5fIM+hQnvR4wxHA/HU6W/0sIe&#10;LIqCIre0bcPQiy3vsN/TtC2EmRU4OY7HI9ut5vr6mv1OuH5NfeDDhw/EEHG949NPPX3X0bQdHz9+&#10;xAe5CTnWO9wwkM5KgusHXN9DgDDntfq+pz9IJqXre8kmKclYvrSG+snz9PTE4aBnbtwS7z2HQ09T&#10;14DoQqMXcPVytcL42drkPcno8d6TpxXbsy1ZWs1sRzl573rH8+4ZdJQcTyrPiQ8D682G7fx4p3Oe&#10;SRvNcrEkTJ7nnWR3Yogoqzk8P8spf1FwbFv6vscbI8VBpmC3e0Z7KdQICnb7Pce+5nA4sjscSazl&#10;+FSLguUNTd3w3V/4HIDMSvthVcnX346CPJiC/HvGGO5u7zg2e7q+53KbMHlPHER5UWrOAc4csRg5&#10;KUx8q8E1eHnc5UZSffPrNOFnPt40M+Ok4EWfnJkxfnMv+LJ4veTyRN0zZFlGalOaWOOc43A4cDgc&#10;KKpKmImrFff393SDo+87/DicPqfW6rTgvXTMfjsxeBIO/3Yc4U+iK76lFCqlZOEcmR8nNX8vgbbt&#10;cJm0tWZZSu962iahWix4fnqibaUxs21bFtUSaxPKoqIoSn704x8RpnDKxw3DwPFY03Vis9yslygl&#10;df4U4IaBDx9umUJku93y9PzM/cMDJon83Pd/jk8//Yy7uzuxbg8jXSXOhKurK1F6vsXvm0IgMQbX&#10;Ox4eHkiShKfjXlpKjWG9XuPmLNjFeiuK980DddPQ1C1JkrA/1pxtz/iN3/gNuQaQIqjnp0eatmWz&#10;Wc0trJIDdYO0EXdDT5ZlDOPA4XBkNbMEG9eyWq3QSotN2VqM0accmuRIhYvatS3T5Of3G+Gwei8N&#10;pWlWSIY7y+as8kA5MwCdc6L2RXBO1DI1Cqf1Rz/6clb1DoCwUL33onL2Ha53tG0rjoBpQiPXhgs9&#10;bdOQJNLKbBMrVuZhlM8VYLvdyufse/zopQ26qWnbhilKTlAN8hqom1raasde2KHz63HyXph/iyCf&#10;L37DEHy5ptMspe+7/4e9N4m1LUvzu35rrd03p7vNayMiMyuDLGTLVqksJKaYGaOaAGKCwEKALYEs&#10;4VFhYQRFIQq5BMgWEgJUAwxiUiMmyCMGGASyVSrZWZVVGfH625x2n903ay0Ga98bkanCw8wY3C8V&#10;iox4L9499969z93f+jc/mqbGWMizjLZzBTxhEDhEjHVFQFrz2DIs51831rEs+75HSkGapHhKEccx&#10;nlJ0fUdxKlwZmbGkqbtekiSh6lp3GCIl4zDQ1K49VwlBlmVkacZ+v+d/+s/+8GkhfJqn+QXM01L4&#10;NE/zC5z/+b/5sfit3/kN24qWsiqpzw3S03gBDKblWGyRUnIsj+4h+6zJspQg9on8gGgKKM5nLppn&#10;XARr0jwhjhPO1ZGmrkkWcxaxdzavqBOEIqanZ9qV1Ieaste8e35NmqVEg0/fd+zOW8q+ZLQDTV+z&#10;XqdcXV/jzTDzi3ztHnYGTT/0mO3ofmi//MJtT5XgKl5zuX7GlI00qVvG6rLF8zwW+Qql3CJc1zWb&#10;qxeEYYQx7iGqCyKev1yyzF2GzxhBpGL8y5BXckPd11xeXHD09jRtS5RKpJB07eD4il6EMZbNeuMs&#10;iaHC9zz25dY90ApXnd5NDWEYsjEX80O5s4BJZbi/v6cbBl6kGzQTh8Oe1igMEGtB0400bU/X9azW&#10;K2dbzZYslwuMkVCdCccOr/Po9ge8cWDQI9UwEOcx/+znn6Gtph8GFtmaIGmxk8FWJVFkSfOcoe3Y&#10;XDp2V5jk1F1LM1iy1QVxmkKQILwQqpLMt0hdcipqNIrc5IjJWSnFec9VEMxZvR49aHbvfoIIE/Sk&#10;GY8VumqI0wUA3qgR/YhuazLfI4wD4iSmGwb64YxnzywiQR72CDHQm4wHO6Wzfz6gOyxt12G0Q5e4&#10;1lxmu6RT5h4OHKxw2T5n+XS6mpmLKzxPziqceERGwDdK3MPDvZ0LaZTnEUUhoe8KaKw2FKcTwzAQ&#10;BSFBHLvPe5iXQePaUKWQWOmsbdb+/N3K4+t6+H+P//bnco9i/nUxP/QnaeJ+XfK4vFlr2VxseP36&#10;FcI4e6IYQYiABQnmPNHtahKjicKIZvJ5GbvruT13hFGKkoq6rdFC4FcTgQcL7eNnl1xdXbHInfXQ&#10;Ux4iEeymkCRpSNMFz5+/oKxqqrIkTha8Dl6ixch1nnIa9ni+RyRCx+cMPepzTdU0zi7odXgIVjok&#10;7i1yNERxzGeLJev1GiMEURxzmgq00qz9Jf12QDYhoZHkJicgIB0lWZPQHAuiICBNEo6njuhoCXRI&#10;aiWmtFg7cHG5wI9yfHyK7oRvfBIpydUFU1gySk0YxFysc7JlSt18g9xo55ybFwYEfkRRN5yOJwI/&#10;xGFdBbMAACAASURBVA98yuoMVtKOPU3XIseRME2o+45DWZCnOeemoa5K2qHH1JbBaMemxJKvUjzf&#10;cyVKY4f2oTEdTdc7G7M1eHhIFL0akQi0cEuhVJLROBSGij2HWxhLh5DwAyY7EQYhtak535UcDwem&#10;cUIkgrJ1zazCy5BiVtqFgCQkXSzQ1YkB3OFGFOArIPJJoyVBnlCXFdXQ4nuOAznoEU96jFaj7Hz/&#10;KUHVNWTLDKWC2Rar0Jg51zeijH0sHUPA0PW0XUPkx3OBl2AcBzwVscxzhq5jGHrGYcDzfEI/IAh8&#10;ROv4pFZPCCy+kphpZLXckMylWk8L4dM8zS9unpbCp3maX/D85t/4ffE//P5ftU3T0FQdSRxztXmG&#10;Nobi4HImy+WCKIrxAsXF5SV+5NHUDWme0Hc91+FLgsAniHyyNKOsC5qmZrHKUUpyPB44n8+AY4ZZ&#10;bTgeT4zDSBTFVHXlHlZ14xTCsnSnu8mCqnItkz/84a8Q+R739/dMrWNltVXD4XBwbC/f5/mz57Rt&#10;y+l4JgwjFosFQ9+jhI9UksuN4Pr6mtVywzAMYF1+xEpnh5ymjrZpKU57tNaslisCPyCOc4zRhJFT&#10;q/zK58WLl+SrjN1uR74KCcOItnGn6H3nlLskSediAp/lcklepRyPRw7n+8c8zNXVFd7R49mzZ2RZ&#10;TFEUHE9bVwkfeVxdXYJyGbBNcOFOu0e3fF5dX5PnOUJK2q4l8GOyLEPgeIxZtiRJEj774gvevn1L&#10;N/ZcXl2yulwzjSOHkyvrWOYbjDF0syoSKs/V8xtDnuWkWUrTNOwOe66vr3n1xWcURcFoDHmW0dzf&#10;EYYhVgWcTiey1Yb1akV5LAiCkOXMOmuqmnEcSVcXtE1LPRpX2JHlj9ZJLOR5zqtXr4jONdfXV/ih&#10;yweOJsdiGafG8eNsQt/3RFHs8BGzajAOA9UwIKV6bHCcpgkzOcadmVzG1eXt1NzEaR2ixTh7qFIS&#10;hJx5gQYHWZhforVzC6lT64IgdMy2OUvrKcf0fGjtDIMQJZ1SFIazkn4umCbNarmkLk/z0uasrXbm&#10;IvIImYdvN43+XOXMz8w3v13MllNB3/czc9BDKYm2Bj/w+f4Pvs+fS/48U39PFEV8+PAeay3Pnl0j&#10;BPzFv/gXGMeBqqxmTmnwmImzxuL7Tlms2o4kiVnkOVJJrHZKkrCWU3F6/Nw/++wLfv0v/TpZtmQY&#10;R/p+ZLNeI1Xo4PB1jacUxfHIOI0oIfEDV/6jlJrttJLJGqeiGcNutyfzXd7v6uULl8ErnXNA/UCx&#10;XK6IpMvOSe34e54fIoVk0IbT6cig3fWUJgnWWnzfXTPW6vlrJ0jSlMm46+hwOuD7Pp6vCKOIcXSZ&#10;51GP7vDMc/gSFQQuSzu3XoaLjPJ85v7g7KvrPHNq/zgyaY2cJtI5txZFIVXtlNK+7zkcD4zztS4f&#10;22PdIdlqkZEmCbv9nqZumPToFLXJfZ+Up2aVfEaqzFeJQ11IkjCZM8xO9bba4vmeU0XbFoTjezZl&#10;/aiw9YNTly82F/TGo2kaosjZo9M8pizPtG0zt0H7ZHmGJ+WsNI4URYGeM8UP1+vjfao1aZI6td4a&#10;+r5jvV5xnjmxQgQuAy59rLGslitXZDbzKR9eo2sQXVCcTq6YyDiFMs9zZ0cfRqy1tF3rrtu5OdjO&#10;11ccJgjhEEelLvmv/4P/42khfJqn+QXO01L4NE/zS5h/8zf+rvj9v/+f2pvhPZ7wEKMl8nxEEjF4&#10;guuLJUYbJiWo64KxFcRxzCQ8Tl1BN2yJwpDYxPhjg7UaPDBTTxqm1NLydn+P5/uslkuiKOZoB9qp&#10;xQw1gfiauyMEfsByuYJUcndzRzCE1JNFtYaPu5KiOHB7c8uke8IooqoKV0piPO7f3nDfDLx8+RKb&#10;J7wtjmynEbBYo8izjKG1eBbMCJOWKBHQTz2tdhmXm+0NvufTSs3bD29Z9wXL1ZJm+4Zxcq2Rw9BT&#10;nErUswVlU3HoavYn0LrB95QDXM+V5/vqwDCOyMqSdwWDbrm5v6GbWu7v7+mnnj+9vycMPD73PyfR&#10;bvn6ePuJfhygE3wYRrIoJ8yv8bwILwyhqBmFB3LJcv2afXOL72d8+OqOL7645Hr1imk44RGwSq9Z&#10;XS4Res27j29YZ68Qjca3lhXOTtn0ziIYJUvSTJPEGev1mrYZ2FxeEEUp9nRirdbOrlsJmjZEeR5B&#10;cEV8taLrOuIgIfGf8/nL7zsr5cpjGEaCwEGwh8uJtmtpdUeUK8bdHYmIsQwMQw1m5thNGVeLz9H6&#10;nnNZolAs0gXN4FAASXqNng5YEtqhYBomB/r2QrACPU4IbdF6xJcSoxTCaLrJoPUEShAEjuFmrcVD&#10;ugbRydmAHzAiQkiMgcdVa7acGmuQwgHhPW/GWBiDVD7CwqgNXhgRpAmHw4F66LG+IsxTunFkkeeO&#10;06c10zjiSfmIvZCOUo420/zvDAiLEPYbQL17MWBBCpA2cFlD9ZCr0riF0i2BD/8zWmAm4RSWbuTz&#10;zz4niiLy4LWzNWvB7d0dKk2dzdaMRJ7H8uUrx71M1ozjyDreEMcxdnAP8q0RJHHsMCehw1VIKbjf&#10;bzF+QhiHXF1fM+iBJI5RnuJwPBB7Cul5DIFxCm0UMlpLnm+I4pjqVMyQ886plXXllnDpEYQhUnhs&#10;zz2DL3n28odIBafjCRE4/uD1yxcEYUjZDVy8fEZ1ajG+TyBnG2wPm/XnfKz+BHsOiOMVaZrSD5ZV&#10;FOEHguPxiKEBwDMDsedh44wsy6jLkTzP6af37Pd7qtbw+fNruslQ7yqwE6iUbOG7ltPyQNdWXK4y&#10;pJTU5ZnQ89Cea6ZV2mJmVuXu0x3XV9eMpqZual5fXdPUJb7vk6Shu0+wjN2ZftKcbm5IoxCFwY4D&#10;k54IZYg1BqMFweSRdJLXF6/ZHbcYYZGes6NeLVbsWw2D5OLiBVXdMI4DY9WgrMXKiaEZGKce5UmC&#10;MCdOM4RK0MJHlg3RZAik5iLPafuWdn9isiNhGDJpw2h5XMKyOGMaJkIvo6zPyGxezHBFWYs8pyor&#10;VpsVXdvSjz1lXdK2DX3f41vFxWZDgCQJPSIvZGwHit2RzWZDmC+xw0RgJftPd/hS4o0GX2pE3XPl&#10;x4ipgd7w6tULal/Qti3XuSscO+4OXF1tsFJyd3fLmCn+3m//k6eF8Gme5hc8T0vh0zzNL2l+41/8&#10;D8Vv/e6/bId+4OD7bDZrPClpmoZmt8VTHqO0NE1LhyGOIvC9GWLe4nmKMAoJfJ9hdM10eZ7w/Plz&#10;7u5dY6E/P0BvNi7H1XUd292W5XLpsoaj5vKyxVoecyZCwIf3HyjLEqNHV7IyuTa9ceodhy4I2N7f&#10;4/mKzz77jMVqyel04t27d05JClMuNhum3v3wT/yczWbDMl87K53vlD3mDNqh2LHf7zmXJ7yPPnVT&#10;UZYV4cz5Wq9cu97hcODu7o4gzhxnbnIn4GkccXl5QVEcuL+/B6kJwoB2cP9NsoidsjSOvHu3ZbXM&#10;HXcsyWE+mW6amupUg4DYT9hsNiySJb7vUxwLttstp/2R4+mESifGcaJvnR22EIXLg9U94zgRpSFB&#10;EKCU5N27d4xdw8XFJXZuRmw8xybL0oxxGmnaFgA9wcXFhnEckXPu8Hw+I6TjrRnrCmAWno+1lmI6&#10;0/c9SZA7xdJ63N/fcSocF3J9taHvet7ffUB5ilN5Yr/f8Xq1flS49OAsjsrzOBUFxelEvs6YxpH7&#10;w4H9Yc/m+gIBFOfjjEVx2ocU8hH+jnBoCaf8uKwUArQ3YYVxH0s725wx9rF51LgtEGMsUlmEkD9z&#10;nwghUEL9TGGLmYzjCgpQ0ikfUgintoJrv93t6NoWKSTLxYLNxQVFUSAE6J+xf87w+pkj6Epu/inP&#10;o/PvfbC1fkMw/CZPOE4jURRhhVOwJjPODa+O4xlfLjmejpzPJWVZIu6Uy7yacValoK4bsnhJGATY&#10;NS4j1hmmccKGCZ5yzZkuE+e+3ofDgfv7Ozab1VycYyhOBcqTFMUJbZwSd9Y199staZSzWi5Jg4x8&#10;saCvm5kPajHasN9tsdbgBRFxFJGmC5qmYfPSoRnO5xO73Q5jZ76odlnism747LPP8QgIowgVK3a7&#10;Gm9yXMA392/xPY+hh+12Sze4oicvgOPBLYWuEdTxL8fOUBQFTa1ZVBXd+ImPHz+SpkuKU0HVO3uu&#10;RFDXFZPoqaqawXREoTtMeTh8eHAkNE1DPLeQKumx2ayx1hJGIUIKnl1fI+UV+/0ebdz3c5oGl901&#10;jk/adi1aa14+e4byPKbWNZNerFzx1TBpsiwjX2Uzz/H2sdU0TVPSzHEbhZDuPWCASU94QUDTNvh+&#10;gB/4LJfrx9dujJnZm5LNxQV5lrE/713hU+gU9DiJOZ1ORFFEXdecioIwCFDSoS72xc7dp8op+9ZY&#10;hHLvg3XtLPbl+UzfDWw2GyIRsFytUNM3/ME4jjkdjxRFgVKSNM1YLBYc9gey9Yo8yxFaE0YhWRQj&#10;pWI5t5QaPbrWYClpmhYhnP1cBj5xHPN7Twvh0zzNL2WelsKneZpf4vzmX/9fxV/5zV+zZhh4bp8R&#10;KMXd/T3DODoA+DTRdh2TcNB26ykEgoVYu4eA3oGH27bmfD6TVQnS1/Rjg1COPXWudoy64Xwu6PuB&#10;UQdo45a8ojhzKrakaT7DqQ3DOBIlHsV5Rz92+L7HOHWzkqFp+jN+GlP5ZyY98Pb8hqVccjgduN3f&#10;uaVRJjTlGUWIGAW+iPhe9j2GqWPUI3Eg2O8+8tW7r9ltt3RTx6Q1pjd0fUcQ+pRdiRrcMlBzyfTH&#10;DeeiAGATZxhhKZuCT9tP+EpR6ecYPXIeTzR1Sdu11E1F0zasNksuLi5Awqj3FEVNGBomvXA5re5M&#10;1ZbUU4tSinO5o5MF+zZyma52Vtv8kKLacr7fcXl5yWq95mP9p9xV71y2LhYMqc+nrqXoCu7Gr6nq&#10;CjNp4IzFYDwDvqXvOqYhZtA9oYrROqSqW5r3t+TZgmmauC3vqeoKz/dp2oamazlNOVb7ZFnG2BvG&#10;YWDKIe9z8mTBYTpwW2/ZsmXNhrZpeX/7nmfPnqGjiTt9x/n9P+Sfq/8C2eVzRCzwgEO/5ScffuxA&#10;1oWDvp/OJafqRLAOkFLy/m7Lr/7qr0InXHYRgZnbQeVcGGPnUo0HNc8Yg5lVOG0cQsJTHkq5UhBj&#10;7MwJdBZOVzLzraKXOfsnlURKNbMAxWPBjRDC2SsFxEnyeGhR1c5656DvrjV2mkanpCpASPfqH5dB&#10;863s4rfvUuEKl37mzjWP6qF7PRIhFVJ6SOk71VNKJj0CBm06pPG5274njiMOYsf79++5ubvh/v6e&#10;6Bw6JVAYwijCWkNZlsRhRBRF3HQ3SCmJ/JAkSRhONUfWj3bB1cbZ+f749o84Hk804XM+NGBxB0Fh&#10;GLhlQjk74Yfbj1RVxeeffZ/yoMBILvoLhqHn06dPXD1z9uZ9tXPLu46QnSQec6wFfS7npfDI6XSi&#10;60uMsUTHgKquSPOUIdkS+iGqVhySJcfjkc18yHKSHxBWYLuAcZrougnbWPzQFWcV53uklOR5zOT7&#10;NONAda7oW0NiEiSSPvFYXC/52Ba0w4SKFN3U8aE80Y41q9USL1CIwEdr7d7vhsHZbJsRaX0CL0Yl&#10;IdaCryL6oafvNVg4lzW+L6mazmWPw5i6aZi0RfcTYRgxGoPvC66unrmvV7djGDUWieeH9EPLMEyk&#10;UYIxgr6fsEbQFy35YkHmJcgedD3iaUEmQ6wI6fsac3ZYhyyOeJYsGMeRSLls7j236Enj6x50RkfB&#10;5B9IstyVjameNB9JQ5+6OhD5AddXKXYaGLyBVfiKYejp25bBetAYothjQUQQCAZhCIKAw+lEKHyX&#10;wTUCqy2BH6KbPZ7no6YKNQ1EKiT2JYsAFiGosSbxLOPQousTbVuB1lwkMV3fE2iPup5AGeQgyMMU&#10;MRisnfi9/+KPnhbCp3maX9I8LYVP8zS/5Pnvf+sfiX/1r33fDsOAkU4dGqeJvu84d65NTkYhk3aM&#10;Mt/38WOX2dNau8bLtn6EcZ/PZ6rqzDiOCCEZBtee1zSN+0GuXJ35Q2vc4bCnKM60bYvvB6RpSpIk&#10;jNNEW7gHqWjO6Alp6fuBrnOtgF7gczgcaGabkTHGZXn8mGmaSPMVQkCxr/n06ROHXeEa6lKP4nTi&#10;7v6W4nwmSkPyLOPclHMbp8siBUH4yB17++4tfdvz7Nk1TdOS585yOQwD55NTLJQEY1w+paoqwM4V&#10;564xMYpDl0Eylq7v0CfjGGCta1cMQsdL832naJVl+biA+L435yCnR9VVZpIsyxiqif1+j0CQ5znn&#10;pqCsSpfj0ZosTlxWaeww2nC/vyPPMlbLiL7v2W63DucwauqqQl8azuczx8LlQoeZCeaugQlfhYCg&#10;a1uGceTu9pYPH96zzDcO62Eth8OB3WnPuThzqFwmK0zDx1yfY0d+Wy0z9P1AGEYc9geGYaCoXJvn&#10;aCYmrbm9Kfn8i89JiNwSaHlU+oRyy5s2Bl94TsnloXXTzlZNifQkWKeoSaWYd8nZJmqRuEbbhy1M&#10;ClfO4fJYPDbeukZbp0ZOZkJrg5SCIIp4+eIF3dwaaa2l63unEM5MQ7f0zcUaxqD1w0Loso16mgs8&#10;EAjXLvIzI+bGUimd4ilnxqGUcs50he46wdlLpXRK0Pv371kul+w+ntjt95zOR47HI7KULsOpe9br&#10;NUnqsmV6nBxnsRsRwDJfMk0TZXHkdCoYx4EojulH13JZlhVKSQ7HA2VZgrDUVf143Udx9Ph1Xq3X&#10;PLt+xvF05Hh6eL9gPixyGVkp3fez73vXTto7xWzb76jKkmFoaZqG++0t4ziSrzOXWVPCcUeFy9ad&#10;1B6lFFf5ZlaHLU1T0bYz73O0lFVJGPu8ePHCXatRSJ5nc1umQEqXoUPA+XQmSRO6tqNtW1YXV2it&#10;2d8dXIbOTuRZzmhcE+00TbRtR103RFFEkiRIJambBt93GJW2bYnjmFrWdN04Nzi7zNykHR+w71vy&#10;PKdph7lt1x1onOZSo3EcCHyXyQyCgHFuN+3GlrJ05TcPmdMcZuZjR1VVRFFEEPggBN1QuwMQKTHz&#10;n9+2LU3jFFEbwzAO7Pd7x/0MFJ7y0HqiKiv6tmO9Xj8233qeR9u21Ocaz/NYp2usMQyicxxcPRKF&#10;EXm+IAh6Wj1isZzPZ/Sk2SzdIeTpeGCaRg77kigKGYcRwKnWo3tfzLIMqzVCa0TgMo9aP3y9mH9m&#10;uXKocRwZhsGp0FnG7/zN//NpIXyap/klztNS+DRP8x2Y/+XvfC3+k9/9FWsmzSZNAWf3VJOrDMfz&#10;8f2AUWuyNGOxiV1V/NBTnkv6qSZMAvzYcq53nMsTxlo8pZwSIySDadGTpD2fCaTvijlCMZ8YN2ij&#10;SaKQfBkx2hYVGPAnhr4hCXOsN4KwBIlgKBoWSUQYOoukL5zaoqaRoTyDN6CniXixcTDrpqRmwoSN&#10;y8h9KpyNtG8Jp5GIAG8a0U2NnEaGcsRasHWLMZq18lnkOcKPWQQR+7sTuY7wlSJqPZpSYM2E8jzQ&#10;0DYjspJkIndFHRZ0q5G9q2rfXCQoFF01UFeda82LItRseyx0gZ40Wlj38KMd+mLsW7qu4/riJV3Z&#10;8fXN1yilCKUrYkizmE9/+oYg9ZFSYJoRPU5IL8MbPbAxpm8QhcATPukiw1rom8G1VgYpiUowJ0O7&#10;bZlaZ8sbxhajNVEUQmnZfC8lDELa8uyKWuxA31UUs+I2TBO+5zGaia6tELana08IFXN1kRPuPUx9&#10;wrNz2QyWzzbPeJ5uKE8lCz9klJIwFBDmtH1P3088C5bYQ4tYu5IWa2Yr5dzK+POoeYGzlAoLGPu4&#10;IOlZnbPmgeOnHpEVGj2rjg82TvG4oD0sl+6j2EcNzxjzCEhXUtO0LWEQkGUZbdM6G6lUDtcQhZix&#10;/+bjzWomfKM8mkfkBX92K6n4NjsRx19EPv5lLUzaEMYKi0F4E6GEfjxSNT2H3Q4lBQsV4GcLBMLl&#10;t4oaiAjx8a1C2AHdaawdQEhaU1EeJsQUo5RHGAYMo2ZfO1RKIjyEFIzDhDfYGVmTIpHoTqPHDqkU&#10;K5MQEaEqQ9L7aBFT7SqED5toQah8Uj/G6MnB1fsBYzSxVURBiOKM7g+IaSASI7EYCD3DwrMsFgmT&#10;1ci+JvACsjjHtCX5aoUaG4a+hNYyFAN9NxL4PlJ4xDIklAFyFGTBgqqsuCsPICCJMjwbEkSzdTlx&#10;TbL78pY4SQiFoupadN3Tn2sur9fQTkhj8Hpozx3KWlYqIzUhyeQhBkl7ajC+j9GaIMgQtsfrJ57l&#10;sy21KOYrTWMtpJl7/5lOR5ToENoVtZw+3tA0DWmU4nse6cYVg9F0WG9iUiC6noUKGMyACTyE7zFo&#10;TTd0aGtBSqZpYhgHVsucLI3BaudUKI/ukKEfHXokfEVPTz/0bPSG3M9QVtHtG8QBojgklQmrdMVn&#10;6jNkLxCD4Mq7JA4jusGQpBumYOMW5r5hmS2J/Yx3N++QkcfpVOAbj+v1NRjL4f5AWZTuvuxa9ARK&#10;Crq2w+ARxgvEYAmsh9WCph0IVQTW4quIJEoZ2o6hmoiCJcvViuZc0g8dQvK0ED7N03wH5mkpfJqn&#10;+Y7M3/zrf1/8zt/5lyzAixcv3Yl9WRHHCWXbMk4TkzFcXFwS57lbqrCkSUJxPrqWP09yOp1I08wt&#10;bJ7HOAxobRC42nhrLczZkCiKZ6DzRJIkrFZrZ+86n4ijmOfPnzONE1HsUzc1xhqyNGOZLl1r3Pzg&#10;Pgw9dd0Q+AGBH2C+VSCSJAnL1dKxz8KU4/FAVbuT9H5u7VsuV0gpUOUJTymkku5EP4iJk5jXV895&#10;9uw554PLxOV5ThLHrv3S93j+/Bmr5YrQDziejvRtNz/cGxaLBVme4ylF3ThYchTzqFjUdY303Fuh&#10;UMpVzpcL9/vSiCzLqJqSqixRvjfniRzDrDu3tF3LOltxeXFBlIR8+vQRL3G4hG7sSOKEPMvRemK5&#10;XPHy5UtWywV91+EHPmt/xdhPDONImrhCjaquub6+5oXv4fk+xjq74jD0nOdcmqc8wsDx+dIsRXkK&#10;YV0Lp7EWqRRVU7mMpIhQUtG1LXEUk+UZp6Jw4G7fBwurlXttVVXh+XNbou9aSI9F4Qpi1AqnaLsc&#10;n2MKCrBiZgzOraLj+NhsqGeFexydlVJJBVLNDaNOxXgYOzeAPoKxH7h/j4rjt/N/9lEpfOAX2pnD&#10;VhQFURghlXS/LqUrapom93nMy56dLa5ufjZn+P+XK7QPL0TMDEU716LyjaJo5wMZpRT90DOall/5&#10;4Q/JFr6Dcj+7Jgyd0qI8hdGGpqmp65IoivADSZZmGJxiZRmRUpKkkVOsKsl6vSZNU06nI23XEoYh&#10;YRTO6rFjIAohiGd1sOvdPRFFEXa0XF1doTxXNPVKeZTlmbqv6dqOeOHQDaOYKOeDB99zTa6e5zHN&#10;HMA8XbFaLfnBD77AWkvVlM6CPrnDjMvNJZdXl/Rnh6Y5no5YY/AC36lrk+XF8xcoP0T1PX7klLI4&#10;iSkrV3QSJ/Ej21LO38fLdU5V1ZRlSz8M/OlP/5Q0TcnyDCEETePaTV+8eMbLly95079hGEYW+QLf&#10;D9z3x/d5/fo1QgjquubV69fUTcVqtWKxzHn79i390DpHgXEInuVyiRCCi8sLlPJoKmdnD0OX/bte&#10;XzlF9PKSw/FAGDj772Qn9F6jgpCVt8JPIuI4pm06OgtB4BNFEVr3iGlktVqBtVTVmX4Gxfu+h6dC&#10;Xr9+zeXygq7rKMqCy6srwNC2DUkUuxbPIHafR5zTNi2xivj+D77POltxe3tLby3r9Zqubdlu75G1&#10;IF/kJIvc3atMWGP44osvWK3XfPXTr5jGkfVqRVVXRIHjuqapO5zabC7IF7nDrAiBH4YoT5HHKX0/&#10;oGYHxRiG7pAuu3I57vOZ9XrN3/7t//tpIXyap/kOzNNS+DRP8x2av/HX/jfxX/13/5q9uv7C2RFF&#10;ztXVJYfjmbqp6YeJZXTB6Hf0bUuWpySLNYNtmcYRFFhlUL5ChRIwWGkQUhDnMVdXV/i+T31ydtI4&#10;SV2BwWS4ur4mSTP2+x3tzil0+TIjCiMMI83Q4EkP4QvWyTVRFM1AaI3uICDm+voli0VOWbgilefr&#10;VywWC6ZSsErWKOnz4fSJi+wZURRyd9xjjOH68hXGaIpyQg8OFxB5CZ89e8UPv/ySVeSKDd6cv+Km&#10;uOfqxRcs0gU6nLhYfMEizVksFtjJ8PHjBy7WV1xsNvStyxBdrC8RQrC93+H5PlK5ApskSZ1KNEPf&#10;rdUoz+N+d4uSiiQLieOI03lP13UsFilSKeppz6dPn/A2CqzFEy4bF4UBf+6HawZGB+0utTvZzy4Z&#10;h5FN/n1evXrF588bTkVBEqdoPWHGN679b7VhuVywWmgHefZ9oigkyVKauuH9pw+k8YnGHkjimCRY&#10;kqQJy9yVqJyLmsViwQ+//JLj8cjHmw8uKyrdQ2VZl2AEl+sXmFFhxwikgskSqQteXP6A+HWM5zvb&#10;Yr50ykxxLpBKkqcvKMuS/+sf/8mcwWNeuhybTSIfbZRC8E176DgxDa6ZFg9GM87L4EM5C4+ZPrcA&#10;aISUKMnPLWo4duHD8vXQCDrDus2cZQx8V9QhhSTPc7I0+WahNAbU43/9CJ2XUqDNgx32wWIKfzaS&#10;wnzzic/YBiEUQnpzrtBDKsmkHdC7rs+8enVNnEvSNOEq/ZGr8u8nri4vmXqnmmLgcDiglODq+grD&#10;wKdPnzi3R4QQrC8X9H3P+/0tr16+xPM9hH1HmrglzVOK1msJPNe+2bYNeb5wzZaTM/MmScLUWb78&#10;8kvKyuEZDDBdTbRDzdt3b9FyYGxHRO8T2oxEeURBRChSZKeYOp9FvOH5xTUvXrwgj12751dfvWG3&#10;2xEu3D+/fvE9VqsVybOYc3Fm293x2WefcVa3HG57Jm354sUPsVK6Q5LY5fuM1qQ+mL7CJ0TooQLd&#10;7gAAIABJREFUmNALifwMDw+jC3wlyNKYqiy4ef+B733veyAEoVQcbrekSYK8MIRWkamY2hrUALHv&#10;c7n50tkqfdcGfK7OvHjxQ6p5KS+qE9KrefFqxW634+PNB6QXE7YRQRCyzhaEYUR5fkPXN7x49prl&#10;csn15TOX/Qxz4uw1XT/O6JWRU6mQypIv10SbhUN5NHtaI7BejorWKDsig4lXn//QFXuZj3RjwWK1&#10;wVpLFCR88b1fZW3XnI5HgvHM5+vPub2/ZeWFLDYLdwjRjzx79gxlPe6mkefX3+NXPvvzHPcn+roh&#10;fqbQeEx2wIgAL0iYtMT3E+I4Zxga0nSJ74Xst0ewkouLa55dXvHx40eUFmjdsly+out6kmRFECTs&#10;tzeAz9XlFcvFkkB5nMsSJkOYZKw3Mb7vQ+Cz3++58UL+9m//g6eF8Gme5jsyT0vh0zzNd2z+/X/r&#10;74m/+3v/hr35dPOo4I3jyDROdG3r+INCs91uGaeBPMs5HY/UtStXELgH9Lpy1erjOBHHiXs4nfOK&#10;vvCo6xrPDxzoej6B932fas6RtW1DEHpIIWi6irqu5xbDgs6bWK1WNG3jlINxJAgCFovF48l7kiRk&#10;WcZqteJr/ZbtdovvhZxOJ9ZR+Jht3O/3lKMrsimrEoBxmnjz9i316UyapZQqdOy+up7RGO41Dn1P&#10;EAR0dct+v0MYwel05LQvkF9+ia8C4tixDh9b/7KMsu5pmpZp0sRJ/Kigdn2PmhWuiQlbj7Rtw+G0&#10;c4Uuk8seHpsbPn36xOfPXwPQdy1N29DdtMRRxObFBcBjltNMDsbedR3b7ZYgEGy3W4y+Z5pG7u+2&#10;aK3p+5H379/za7/+6ygp2e12gGVzccFuv+OrN18jhaRXZ25vb8FIPv/ic1aLS/q+4+bmhq5tef7i&#10;Bbvdjv1hzzhOCM8+tib2fc+pP7lik5n/x/z9H/qB0+nEZpNSliWrTU4UxQyTY+cVUzGjFFzhhcvg&#10;qcfFzeUVvRk1YRnHkb7rnHo1DEjp1Lxhtrl6nsIY92PowcLpsBRz9g8e2X9i/geBwCr7uOA9Fs5I&#10;iZ6vnbqpOR6Pc55KkSaJywpq7ayqs6L58Jpddss+ZsT+6QshD67Wx2VSzqrgw1+Ibwp3Fos1u5Oe&#10;laAGISSn49E9LGvBarmkbx3jUVjBmzdvuLhY4wc+2rpMXDPUzjIrJ85FwbE5kSQxetJ8uvlEEARO&#10;9ZzzlsJCGIacz2cs0NQ1Xe/g4b7vc7V+zvl85u5uiwWK8ozWmmQRuQwvA6fjiXqoaJuWURsC32ca&#10;JwYzEEyKfGYkNk0DkyVN00c7sDGGcZqoqoqqrHi+ecbHTx/Z32z50Y9+REdAFEb04+Rss5MmjiKk&#10;VNze3TLpka7rud/dA7Beb1jPjblFUeB5J87nEq3lIxOyqip++tVXVGWJ50viiwv2hz1lWaKEu0bL&#10;siSOY8rSQeBPdye3PClFXddsd1vubu9AWn76059y9fyKvu/Q2lma67qm73vq45lXr18zDu69Iowi&#10;tDG8e/eO8/nMZv2MNEmom46u68jyhKEfMLhM5lA6tMjhcHCqv1R0SYLEKdmnOSN9e/OB06ngxbPn&#10;aG0IA6cE1ruK3X7PODnb+UOmcbFczA2i9Zx1dVnV58+fM04jP/7xj0nTFDV/LtZMrFZLhjHiODeJ&#10;dl2HFZb1asWA5nw+E/i+46budu69tGkJw4g8z7m/v2cYHJro4evjez5JHFOfS+qmIZCeu8+sO3y7&#10;evWSLMv43f/8aSF8mqf5Ls3TUvg0T/MdnL/6r/+P4t/9L/8F64c+X9VbmtotTTLz2NHS3WwZppGb&#10;u1tut/dM04AWln1xJAwDAhlg5ofvKImZjEEPGm+2VeVJTrrIEZ7HYDTL5Yqm6/jpm7fcb+8By6gN&#10;ZV0zTNopHp5H27mihlqNQIMNLT0j2mikL9l1Z8qy5FgUXPmCH7/7KfnpnpvqwDROrnpdjhwZ2Z62&#10;lMrSRR5vDjuM0Yxzoctut2cYB4zn84dff82z1QXquEdqiw19hqDmzdu3GD3x/PlzFtGCrupYZDlN&#10;1FCda/bvCi7XVzyPnnOz2yOAUtf89N07Pt5/dNmdxZLFYsnFesOkJ4TR1E1DXbqFYpFHVFUJDDRN&#10;w13lMj231SeOw5GgcyiJqqipqgo/CgmGgLo6U1YVe/aYUdP3zmLW3PyYz7zXHLa33N3eMQwjbdOi&#10;pFvSs3RBUZwIdjFRGPKHf/SP2W63fO/732MYBvpxoGtbfG8uGRoMxz+tOXQd0zTx5vCJr3Yf6GNX&#10;WLTd3zONI6uLJVMkuDvdYq1lN4ToVcRJGjIPLD5TmvKuPLHdbln2rkBnPHzF5uKCrz7+CV3XcnX5&#10;A4zVGKNdVg5XZKSkQmtDEsY0bY0eJ5qmpjyfHVrAmkf1cBgG/MhV5z8sdlKKOb/3DTBeIGbVyHwr&#10;4+eUSItTE61xS9C3C1GqumK5cHZlNWdq+74jy/JvwN2zIvkzKuS3Flut7ePCZ4ydFVHxsAu6P4Jv&#10;1kW3WM5FM/PH0FqjAo+u6wnCiDhJ2Z9O/PSrf4S3jKmqilfPP8OrBxJ/wfsP78niFSd/z+Ziycf+&#10;I01fceyOaDFQ1TXrcMG+3rNrd3RFi+/5vCm/csUlWe7A4E3LxWbDeeuseW/PbymOJ9qudbnDOCG4&#10;ivnHt/+EN2/ecnl5ybk6UxQFyz7l/v6O7/3gFdKO1Hd7GtuQZDky7rHCLfJ1a+i7HtON/MndT3h5&#10;9ZywjOhMR8WZoduz3W75+v6P+dGP/hm27752xVHPNT/Z/kNq2WNSwd2nW2QvSBYZX91/xB4Fvu9x&#10;7lxz7K7f4/s+YzsyxSNHvUcqSaIk2+bM6eSWkCDO+PG7NySLjGnssRLuqzP+bF/vGlfgYz2FCQJk&#10;bhhsy7a9ZeU5e3i3L/l095G6qTkUB1Si+Hh6w/F4JE5izvpIVdYOq4DgwltytgdsaCnMgfOupK3d&#10;fXhbb3nx8iWn05mh73mZvuTt8WuEsuh0or07u/vAC1FYFumCvt6CHVxc4KRpygNjtydPBGO3dYdW&#10;dc9P/qjndLSuyMZMdF931LT0tufmZkfbtgRxDF2EkD4/GT6iyhV+5/NBbomo6N6UeJ5HMBcj+RLu&#10;64Kp2hPmKaE0tNZgpUAEPmXdcH19Td+5g51tU5KS8vX9LaexI/YV/faW5HLN7uMHTHnCW+UoIXmz&#10;vSGNU/zWRx0lQRAilyn/9r/y3z4thE/zNN+xUb/sF/A0T/M0f/b8v//71//xr/7z13+rKArOZUkc&#10;xfhB4HJRpieYs2NV6bI3LlNlqGvHt1qtlk510ebx4VdKhdGa0A94UHn6vud4PHE4Hlxj59xO2bat&#10;y7JZg9YjRmss1lW6K4cosMYS+D7xzK3ylGu5C/yAsqrY7fbs9wdub+84nU6u6bPvub+95e7ujmFy&#10;RRNGuuxTEEV0XUeapeRZThSG9MNAVzVYa1EIhmHg/nTvsj5za6TRjmM29APDODB0vcvGDBPH45FP&#10;H29mpaDiD/7gD+jGjvJcsr3f8tVXX3F3d0dxKqjrisPhwJuvf8rhcKTva8qyZBo7+n5AmxGB4PZw&#10;Q93UeLMCsV6uuby8JAgDmqahHXrHoGuccpgkOVobsApr4f2nr7m/v2exWKLnZkQlJePo2gPffP2G&#10;sixd22zgM2nN/XYLgOf7VOXZZSGFRAiJNpb379875cdaiuJMVVaO93g+M04DAMPYI4VkKHyMMfyl&#10;X/vLxFGABPpx4I//5P/hw/v3tH1BeT5zKnYc9gc+fHxH17V4KmG/39O3cs7NOQXA91ztv5JqXhAd&#10;AqBpGoy1+J7C9/zZshuTZg5mrub8qLt2ncLt8oQPpTJmViW/UcGk/OaaflD8lHQtl3qa6LqO5XLJ&#10;ajWD0fuOcXB21bu7O5SSCDv/eQ8322PxjXn8uO7vfIPK+PbNKRz0XqkHfqLjDPpe4BpVZ3yGF0iK&#10;85k0d/m+u/sP6EnT6gEpJX030PUdH97d8O7dO5raqb1FUVDVFXXtFPr9ceuuQ+0OJw7VwWUSx4Hb&#10;2zu0nlzG11i6ruPjx490XYcxhuViAcD99t5lGJXicDi5+yzNZpZdxc3NDVV9pu87kjR0hw7TQJqk&#10;vHr1GavVimkycxtozO3tLUPn1PepH6nKkr53jZiHw/Hx2miamrZx6Iy2qmmahk+7O9ea3LUURcHp&#10;fHLfdyWpqpq26zmfC+qmJU1T8jx7dBK44wLNp5sbhn4izxds7/e0bYu1lnNZovWI7weU54IwDInC&#10;yJXueCHr1YqPH294//49u92WU1FwLgtnvy7P6Jl/OgwDbdfS9z0W8IOANE3Ispyx79z3YxoeWYcu&#10;1+oOa9I0p65r4jghSzPqpkYKwQ+//BVWqxVmGB06AkldVyipGIaBLEvo+56urciynDhybdFDP8xq&#10;prPrx9GawA9YrVcopTgVBVVVMRlNvnB5v8Nhj9aWm5sb+s4piq5pucX3FNv7e9qmYRxde/O5PBOE&#10;AVIIhsm1irady4JiLcuFK0SK44im61zJWXmm63qssY8/SwCUmrPs08Tt7R1951qX67pGa8N/9O/9&#10;/tNC+DRP8x2cJ6XwaZ7mOzy/97f+gfjL/87GesJjuZKE5GjTU822zb7vaPoWi8X3Amd2myBd5PhR&#10;RH880bQNaZqhpGQyBisV57ZGKsU6CsGT1GXLpDVhGJGlCcXpyKhHzKjxAw+lJBZLoHwC3+d8vkX3&#10;HkoofBIUCZ7wYRIEuqGsGoaqROKTqgXPVzHDOKKkpa5bPAWXqxWbyyuCIKCYbZZN2+HPqpfn+XjK&#10;w1pLLxuaaWBSiq7rOEwVeZYRLRKyNCXNY6zpqJoD4zg49EYQ8/7mDiEEm/Ul729rdvd7Ot0TeCNp&#10;qNCjZtAnyuqOScf43gV5nqOHnmlqkJyZxoG67+h7B9NuggAzKEIMumvphp7IKIzv0zYtQ9lgQoWy&#10;sEhityjWBWVZEnop93fvaG2J1ppzsadpavpmJAxDMAIzdtRVSxOGjk9YN5wmZ89dbS4YhoGV8pCJ&#10;TxxnNG1DfXvHeC5IMYiuZdDTjEewBNNEOChsWeAZhzboe8nuvkEPBZIIicAXmmUa0FZHpqliHEfC&#10;eCROErqhZhwkx33A/f09gfiSOIlRQThbBp1N8+EQYRjccm6txQ98wsAdInieIgxDrACrrUNEzMvl&#10;Q+PoNzB7wzSZuZDGPWi6owyBNhpPfWM7tViUclY5qSSHw4HidHrkFuZpRhA4pqfWzqLHbBsVjwU5&#10;4HiLglmXfLSs/nwNqbGgvs1TFBblKYfbwNJ2ju/p4fP/sfdmP5ala37Ws741j3uMiIzIsfKcqjP0&#10;6aYnJAONZAwIpL6zuOEKcYmELcBINlZbFqJlzGBAGGEuEIPB4gb1jeULhJCQLBna7u5zON19hqqT&#10;VTnEsGPHHtc8fGt9XHwroqrtf6CrFa+UlamMqBj22jtyvd/vfZ+nKhumizk3NzvqrtbewfQP9Q7s&#10;ILjaK7K0xvd88mxHKUv6rmAmZtR1pUfHRUvRF+xuLjWgKS1Ydx297GmOR2bTOWbb03cSmRZMHR9X&#10;whd/8BM28RWBF+D1Bo7jUWxSJvMp6e0t1nLBLj3SthXUJUVR4ns+xXajx8VNg2Q6ReUFWdMwNAOu&#10;EOA3TCKT2B2bcnmkzmvCwCNxJcjjmAS3tKWBcATrG0lTaZDL8vTX2Gw2pKsdm80G2zM5PTkliCN6&#10;KXUyWNbYrUIeStoBhOfjWwOvz8742U++IDESlGNi9iaJSDCAal9jVybTaYzd2zRFTnQSMvWmety5&#10;E1x/esXt5TvKotDPlfUe17MRwkT27QigkthCIPqeAAfRmIQlxJbHsG84TWbjGKsNWUuW3zGfL2Aw&#10;8JVi6tt0vYFZSCwLIsfjYp6wdCdEUYRkQ9vopNt3QpbRDCEEYajH6/Msw3JD2rJhKCoSV3ssi6HE&#10;R1A3KbK3iWauHvcULaY9UMgSKsnmqJv+C1chQkXvdkinoRQFh/LAk9kzmlLoEV/ZQd9S9BV1ITFN&#10;wcWzp3SyI73bc7I8wXIdLN8lL0vSY0F44uJ0+mfxdnXHQIcwFMPQMwiFE0/ZV3fMwhnmTKHoMCeK&#10;tmz4b3/zB48N4WM91h/TemwKH+ux/pjX//Xf7Yxf/3MXSin1QHTU3q0KKTtMa2za1D1R1EN2Hev1&#10;LXd3dxrD77jjja2+6W1bnRw1vj7ZbduWQWkyZFnom0Mpe0zLGHekenrZo+ipm5ogDHAdF8/RJ/DG&#10;oCEXluUwm89gMImiCNt0sSwT34touw7L1JS91fWaKIpGyI12igkhsGyH84sLrq+uKIqSpm0wTQuh&#10;FFVVYbgujuPw/MmzkdJo4bgOnq//fn/Ysd/viEK9E2fZtgbO1B2bzYZh0CfeUt7qBGIecXp2SpEW&#10;rG50enB2ekZb13qvstCPk6AdSaohvu8z8ef0fU9bSsqyGiE1CmHZLBYLDk1B27YYQlMTh17TTh3H&#10;5vb2lnJImU6mXF9fIYSJYzrkeYZlOGRZTuCFGMKgKivyPCeMQl6+fMn5xQVFXnC8uwHAwMQwBHmh&#10;E5EomoyAII3Ul0NLEASEkYeUkrIqqOua6tAipaQoCjjRzzPXGfc8s4yprRMnwxpwRhXGveutrCqU&#10;1egmFnSaadnYlkXbar+maZokSUIcRbpRQzvZhnGMtBgBRUopLGVhCvPB8aefxvdCeZ0S3lffiwe5&#10;/T1kxkCPeEqpWznHdsjznCzLEEJwslzi2pqa6XkedVXRdc0fGR1VSo0U0nsNxvhyGX//Clj04f3v&#10;ATWgQTeWqb8PpYbRdWljOya27YyqDBPbtjkejxSqGBNWj67rsCyX07MzmkriuR7T6Vy/Rsc0slfG&#10;Q4oK6P3PtqOXksl0ynK5YL/f6+voupwuT8mLnLqqNYBHDg8ePt/zaWqdsmepTqMR2ucZ2i6np2es&#10;7y7ZH/ZEoy/x7nZLPwxMRs9g1zQ8ffqUwLQ5HlM8BLLX+6q2bdO2eifRCyzmIyU1zVImyYSnT59S&#10;1gNlWeqmyPOxPZ0yHfIMNQw8f/F69LRq16dhLAmCEPOr/kohMMbJhCgMaZsG1/VYLhacni5omgbL&#10;1I9713W4joPnhpq2KQSTyQTbtXFsB8vW6bZtmxhCJ2VxpH9mOY4zOmG1x7TIc9pOv66apiTLs7GR&#10;7JGdnqQoy5LZfI4Yb7Em0xjZ97x79444isef3T2OZREnCZNJghAmeX4g8H0UoT586ySe5/H06TmH&#10;w3H0DkIYhghh0rUdeZbTts34moHD4UCSxCzmczopH6YNykqnsm3bcre5wzJNVD/QNCXzJNIHJrIj&#10;GZPlXvaURUkVVriWvqaObdM2DVL22LZFEC64Wa3wfI+qKsf9Yr2vmOe5Vtb0A4bQHsX/9Td//NgQ&#10;PtZj/TGux6bwsR7ra1B/729eG//+f/FKiWGgq2tc36YbWlTfa6Q9krppNQnTtrjb6eV/JQb8IEAZ&#10;A8LUI3ZD31PJCgzIG31TmNcFjutgYdI1DZZjEAgXxzaxbEML0fsGIWDoIRAmHgahsOhaSV93CMfB&#10;xMCRiqnh4fkelnDppMTsTIy6I5mEnD+Z83r+EsdxaaqGtuvwhM/Si7ECi8l0yq+cfWccz5IIU9B2&#10;Db3s8XxX34yNY6TC0rqBrmmY2Am2J5Cqpc86YqFHvWI/ZpNvkK3CNW0C4fB88mv4vg/oRqQLJcl0&#10;g4HBq4tXmEKNMBstnC7LPZ3sMAeFURqIwcYxBH1W4tQNlnCxLAvLdknsCU25QpY5gQdKKqrsSF22&#10;TM8cTicnVHmEaASmcvBdH1PZ2J7NNJyxd/a8fPqK+XxOXWoBu+t4mkZaWMzEkhenC8qyQEpFtIy5&#10;cdf4fkA8mRGFIY7rckyPNG013rC2yF7StlqiXc4GfRO4T3GedjAqNi6iJ/ziRz/PZA5Sdgi71k1O&#10;oBtG21pyHu3Z5TZdJ+m7DoYBBsXAoAm4Y8OUJIkGoCilXZh1Q9s1dGPzdg9kud8t7EdyaD/uD+p9&#10;w6/AYO5dhagHr6EaRffDMNA0ekTNdfW+YhRFulE3NAzFsrSQ/V4iDmP7d+8+VOorYaDuBO8/50Op&#10;e2KpGBvye8iMQJgGGLqRHUblSys72nbg4vwb+L7PYHRst1ueipdYlkVWlMzOpti+z9APWDP9POr7&#10;nneXb5nPTsCAVlZYw4TJIiEIfCaBPZJadfpqGhZv67fMpzpx8mwPpRTfir+D7/sYSkOO2qYlDEMG&#10;NAwkKwts3yaYRPi+T9nlWLaFVQmiYUpRlzQ7hSdmmKaAykUCwvYwrATXSzh1T7mYPsF/6YPUu5Tb&#10;mU4A40lMFIZE46FEHGn41Oqu41Xyc/A9PdY4CA042u0PuK7DYnFGfl5gChMpO4JQf795vmFhLgku&#10;Ym7Xa+Joymw+R0qDPNOHJ13X0tQFi8WCui457A8EXkAQBPheiPymxDFmmv7aNni+j+PYfPjwgYuL&#10;J1i2pfdPhWC32xNGEZZps93tcGxXf71Gje/7pPlB61xmE6qqQoxj9V0LcRyzXJyhlCJLjyN8SCta&#10;ju2Bvu+J4ilFXnBx8Yymbbm+/sByueD95RuWJ0ta+UOCICCIE7JqzZNFzHyxAJWiBsU+O2CLjrY4&#10;UhYFpm9j9Ra+4ZEEEy4vr1F5h1kpZFFh1wrVGVRVCoCNgZQVbavVLX7osFhOWW83+vllGWwP2/Gw&#10;Q3EyX2IFLrvdBtuyCaOBOI6Ik4TDYY8yYDKJGdRAbEZ0XYvpChzL5G/9xX/42BA+1mP9Ma/HpvCx&#10;HutrUv/5v/cPjL/8X/9p1XUtnWE/JCtdJ7XWYHS76VNxffNi23p3rO06QtvGgIddLz/wUUq/v+wl&#10;trIfbsxtyxqBG53eTRp3oMLQ16nHg/Rc37w7jqMdXtKkKkumZ3O9Yzg2S0oJ0jRluTzh5ctXeE6o&#10;5ciWo8mBxwLbtlguTrFtm3Q8FQ+CAAzIsnSkDApMy2RX6O/BtPVY6yHf4fs+QaJVE9erK5bLhfY1&#10;ei6e548UUMVsNsUsTT766COmk5lOvJShE5y85OzsjDgaPWnlEdu22R9WWuJd6F07M3C5uHiKZwW4&#10;roslPIRhUPcdsu/hg0FdfYHpWaCgqkvyXGsHZrMZL56+YL1e851f/Q6u59KUHRcXT4mckN1+T+wn&#10;vHz5kqZqSdOUwA+Jooi61inc5vbzUdtgM5tOuV1vCaOI+eIUz3Wp6grbcWjbiqqqWG9uxh07jzRL&#10;AY/b29vRHWiAlGBZnJ+f86u/+quEcaebhHbDbrfDC13CIEB2IfP5nGlm8ebNm3HMVzd3bdPS9xLH&#10;cbSz0nEQhmBAp4OO62BaYtyJ7R/2CB80EePoqN4f/KPuQE311COmxvh3957Ce4WFlBIUD3t+96ma&#10;OQJu6qpGjL47/cTV37r6yp//MXyM/q9eFntoJAGEIca3GeNhgJbG3zeXtm3p8e5ON2F/5s/8i9rb&#10;aSs6KakKDTL64R/8Ad/73veoO8kf/ugPefH8OX7gs7nb0Pc9rm1R1zXf+fhj8jxn6CUvnr/AVA3C&#10;FKgB6rqirTu6ruWTb3xCVVVYQl/Lpmow0BRKx3HYb3dUdY1pK2zL4rPP32DZNmdPnzCdTtlld2RZ&#10;TtGkCCE4fDgSxzHf/tb3qOuKquz55sffZL07stvtmEwSwjAkNHztIbX0ft0v/fIvc3e3IYwDnUgp&#10;SdM0uLZ+3OJpgEIhh4okiRH2wJs3b5jOjlxcXBAGE+qmIQxCqqricLhlu90yn7/k408+5v3ba169&#10;ekVZdrx4+QLL9PBGb+l+t+N2fc33vvdz1FXJ9dU1r168ou97ZNsTxTG0IfvDnjQ9EkURvu+SpkfO&#10;z8/xfZ+zJ0/Y73YI0xqBRXrCwR9fhzfrdw87m6enp+PBVceTJ+c0TYMwXDzPYzqd0jQ1VVmMnknd&#10;PLnon4tRMqEsSk5OTjgcDpimoCyrhyRxv9/Tti3H9EjXtXpSwfM5HjYMg05/kzghqzLquqauG3op&#10;9cHHoNP2KIoxDHAclzgx2dxtmEwmXF/fMI9jHNdlt92igNlsym6/G2mren+wbpqHz5U7mvpc1zXB&#10;PCDLc324V9ca6FPX1E2NZVmEYUiR5ziOw//yV3702BA+1mN9DeqxKXysx/oa1V/78/+38Wf/widq&#10;qLMxaVEoo0chQegUQ1sGLAyh6GRD3fQ4jodCS8TbtgNbYbqCweiou5K6LenpsIQegRuU1go0dYFt&#10;23iOhR8ExLGP7DqazqZTJn1nUtcdkesxDxbQmfTSJlo8w3ZsiqymHQRSKioVkHUurYhpKpN9IZjF&#10;EY4X0naKplVMIh+hXDzXx7YsMCy9nyYHDDPCClws04TqPQOCvMipqoptdqebGJmhDEVttHyxes/z&#10;l8+Y23Pe3r0DBfPZnFV2y7x+gevM8Lyl3l3rGd2OPsKdgxfQ1xaNBW6cYCkT0fvUrcGmqxiOPd7M&#10;ZJ7EBNGCvjdopKSQJU3XkCmTz27u6J0GIQRuIOgCwVW+ojt0nHoXZHnGRz10tSRwYywn4JA3bPcF&#10;kb9E9iZNA2U5YJsC10moSkWaFwycIEwDz48wTI/pXPsnw/iUum5Iix2xiMlKg6oyuNsYRMkCy5kg&#10;zBBlNfSmQ1YPYHkP2j1lL9gXl1RqIBocdqkiz20mVsJgBmRHC8sKmE17rJHsaWDQjw480zRRg9Jp&#10;1zCM478mpm1jjQcU/TCOIo+i+a7rHuAy901gP9w3fF8R2Bs8gGXUoBPAe/WD3gU0H8T2suso8gLZ&#10;a9qm5zr0/YBp6THnftAgjXuIDF9JInVCqF9vij+aFD60i8LUbzMMLNManYtoMqvqxwOVnqpsiaKI&#10;KJzRdh296hB09JUe696uN+zWG643K26uPhBOXKIwYr250TqPqtNNnDEnjgxWl7fUuYfhRMiyQXaS&#10;sirpmo6y7bH9iENWkVUls6V+TS0WcxigrmuEHRBYPofDNcFiweLklCzLKJqGdr8j7UpGxEx0AAAg&#10;AElEQVSEbTH4HsdNy11dIn2Pm6pgvV5TVRLv/JRj+4Gr9Jp47iCHmmNhIyYOE+ViuQGrw0AtfQy5&#10;IHRDTOGghpKy00muEWTIruP6ZkUhFcncZ1OUrLcHpOXw0as51WBg9IoWQd0ryq7HNV32eU4vAizT&#10;4v2bz8COOXvyjN4UpFnHNmuxghnHCjablLQZKHqTLCuJw4RWuGy4pvZrrvdXLKwFXdHQnw3s3B1R&#10;ENG2HVfpFd2gf2Y2maSmJrFabo63HNUdhSxY5ddU05bDcc9kOiFK5lRVxc31O86Dc/aVBlUpq2e/&#10;29OsK1arG6YTF8/3MfYWvu+zaq5Y52s+P75hGAb25Zpsl1JGJZVR4foum3zDarXmsrtCNXpft2o1&#10;abZ0BryzCYe7G4qmIIpnVKrBjmzqpiFvsnGsf0C4ClcNOIPEMxRl29CVWiFkqYHyeKA3hT5AYSAI&#10;fISwMExB07eUbYXReUTOkjrfMEhJVulx2r612Oz154q8gNC1+R9+4x89NoSP9Vhfk3psCh/rsb5m&#10;9Vt/41Pj1//dJ0ondDaWa9MZDWVV6nHLcRzP83x82wbAtvSeS1XVzGZTqk7TLuumoawqhmHQp7ue&#10;Jv3VVclgDgy99mpNkoAkSQhDnyxNx6RE/1vftg0NDv3QYyJAobUXIqZpmtE7p3H+aZpyeXlJ32i3&#10;1sa6YzKZYA56tLVtWuI4QQ0arV8XGW3TPsB0rMbGMk124wl6VqZUVUlRFRyPRy5v3yFMQdUWxEny&#10;4ElbrVZYpkld1QxqABmxudtQ15pK6XqhbgpGsEjXdpRlyfGogRlVpYEfTdtQFAWy7/nss88Qw1vO&#10;zs4wsDWPxNbpbJamYBgEYUCapnS5HJugVu/cFXoc84c//CFpmvKdb36XosiR1UCe55zNn7Ba3SIb&#10;iVL6hv729parq2vS9MiLF6/Y7XdEnT7Rj6Iph+ORum5o25Y819TK27sbDAzuNhtm8zl93+rdSrNm&#10;u9ky93OkVBjKwLTAdT1NF13dYZom6917PNfVDsC+pygcnj9/RppuxiRaX7OhH/BcDyk0YdC2Hd3M&#10;ty2O44w+woGu0/qSMAzopERV6gFIc9/43fvVgK9cE8ZR0gFlqHH/1MLA0CoRg4fR6LbT1y4IA7wR&#10;1mMLE8d1qaqKumlwTP1BH1QTX/n1pRaD8ev5J02F4gE8YyBMgSnE+DXeexNNnd6rgdl8xuFwwPM8&#10;yrpkfbtGlgc9llwUvHv3ns+vvsDzfLbb7eiy3JBlGc+enJHEMavViuVySRiEHI9HTE9RVzWgk/78&#10;mHM4HvTzVHasblcEYcBP/vAnRFHEyeKE5XKJMARXV1c4jk7ugiDUvr9hYHuz4u36nb5Gdq/pwCOB&#10;8/ZWA5tc1+Pdu/cIOx0PU3qyPMOTMb2U7PIdSZKQ5xVxFAFqpBHrndL0mOrDi7lOkrIs4+rqisVp&#10;zH5/0CPbbcPzZ69p25b0cOTt27e8f/dTpJT84i9/mygKyfOOt1+85fZ2y6uXr7Bthy/evqWqK969&#10;fct0FnO32dDUJXEcc3NzzWq14lsff0d7XpNBJ1lFgWM7fPazT/nmN7/B3WZDVWvoz93dHabQfr67&#10;2y1xEtM2kjefv8EJwXGcB0ff5fUlH3/8MV2nKMuSm+sNdV1jWx67/Q5TGOz3e4LAI00zjocVk+mU&#10;wz7jl3/lV/jxT37M9fU1X7z7nMl0glQVV1dXhEnIdrshmSRstpuH3XB33Kutmoqr62v26Zbnz59j&#10;WzrRrMoSDIPQD+naFs/y8FyPdJ+OsKWeZNxj3O130EvCMMS2bf1viGE87ME6rkNVNQxqoGt7LMvG&#10;9vTPc71LbDOgd0Qd19He2DG1/Nt/9XcfG8LHeqyvUT02hY/1WF/D+nv/5cr4N//SRyqItZvsKstZ&#10;JDMwHHa7PUK6JO4SxnFSZUgCP6QeKpzQ5rQ/oyhKdmpLGAa4My0iPnfPCIKA9Lhms9miwo449lGq&#10;QlgeF94rtrnJjbGnHmEVlayIZxFpu8Po4VAfaDlSKp9ODTRVwzZL8XyPzoDf//1/yFk4BWAxOeNm&#10;VVFlA8+fP8caoCpywihm123ZZ1t9U3a8IQgChK1BDrt8zYf37/E8F8u2aFWNYYE/UazXN/SyoR9S&#10;DFLSY4oYeoRh09cVjuty6H7G243Bq+CbGINBaE5HybVDWbfYXoyUKz779P/RygRL7zzZLgxqx01e&#10;IkpNu7wsfkIUJVo9EEScn5/z7uoz7nYfsHM9sus4tsbaWy513VJYGUmScMivUYYia67Yv3tH6Cw4&#10;PT0la0vqrMMyPYLAZ1PfcHd5x9Xqp5peeF1hGDB9GrGrb9g2K8Iw5Iu7NXXT0PYtu92O/WGDYQiy&#10;4cDbnWQp5myrLdfrFaZp4d5+TtEfSbyp/vrCCZu05Mfr/xPf9xFiysXpBUd1S1FZzKM5b96/wzPn&#10;mGZH23RYloklQsqyxHUCIs+k6Wpc08Ew9TimHlMFy7JxTQ96iWw72qah7yTw5eCm3gM0Hn4XhkAN&#10;A3IYcB0H3/P0qOYw0KN7xh4YeokCTMcmns1YLhZa3m1b5GmO5bqYssd2Per8iBB6F/C+CR0wQfUM&#10;/UDf6STUMEzkoFA9mAidIyqFo3oMBYFpE5gmjqX3C6uh12Od1kBZl0i7YfokojYPvL1cMZ0FGHHN&#10;oc1Z365JRUFslYTLgCLPuV6nuvnoG+q+5DbVieLJyZLdbalv2htJIGpq2UA7kGUp21utqHi7+0CW&#10;50y/ccLOLLkxD2w//IxFOSPeR/iOQ1lVeG7He/mOrtYgo7hy9Hj0cU9ZVqAUsZIoU+K0GafOCYfD&#10;nrvNjrNPPuG4k5i1QXXImM2mtHLPuw8Fs2RCubexhI0zxOxvWp5ePGW3b2mbhtvbDXEck3YJ5xfn&#10;2EHF/votIvK43V+C1eHHE/7+7/0d+qGnqXuOxyO7KqVtWuYbB+k25GXHdfWW+HxJF5bs+zXmdOD/&#10;+wf/L6ubFfM2oCwLgtDByRzqN5Kf/4WfZyXfkWc5F7ZNuq+pijeowefpM59e3TCYPZerzxCWzfX1&#10;NXE8I8tzsrTiqX2B8jKK4Yar1R2T6YS826CKEj+2yesD6YcjRa61C5uDQA6SIPD5g09/xOvXr2n6&#10;lN5N2aQVu31OHMdcFdesbq+oyorOLyiFfiXkeU5FQFaXBGWFF8bIfmB1t+X1q3MGpSiLmsD3aWRP&#10;2bSU1djoZyWTJOF4TLEsm37ouLz6oFNy1XHYVkwmGko1KJPZyRzLD8ibiiiKaVtNzzUMyI9HfN/H&#10;8xzMUPtUW6Oi6jcgFNPplLocoNdKjk5JpmH02BA+1mN9DeuxKXysx/qa1v/4178w/vLf+udVlmaY&#10;lsV8PmcyPcX3V2RHrZgIAp/lYsHN5pKsKDTsYuhp206nMAps29aOQMdmNpsBIEfqnfATXNehrRqq&#10;quSg9Gn+Nt3StR2t1PuLWaZ3Wpq80rs7fkfXdRSFFmbXQ09RFnQGWjbd6mTIRNMXy0xyc3ODGEZ6&#10;6e2aqipph5rj8cjN3Q0YBrZnEAQBZXnUu5OuTqTSLB0/X0pd1fR9o31hvvelj27cX2uahok9Y78/&#10;YIlLXNfFsQqklHhOiGmaHNMD69tbmlaDXu6bQu2bE6MPLaWX+rFMJlPqquKqueb65oY8L9hsMmwH&#10;oiigH/rxBF3Sth2+7ZHlOUns4roORVGggEXsIYRgdXvLq1evMIXGvr9//56mafA9n1727Pc7LMvi&#10;s08/ww98egV1VVG1DZPJlF5J7tZrbu9WeJ5LUaRst1t83wUDVps7TFMQyju9wwfj+KfFMOi0Q++s&#10;1mw2Gy6/WBOGAVNnqqEtJDRNw2J2rimivaY0yl7SSzkmZsDo++vHnUFDmHrMs2sfGsV7ofz9niDo&#10;xO1h928spRSy1+N8tm19uQZ4L5U3HiZBGQbF6nZFesyYzWYs5nPm8wWykxyPR4KRMqmpoiN0Rujm&#10;UBi62TeFiaEUg3lPJuVBSzEMGtRj2zaWZT6MwiqlR2fv6ai9lNyu1/zgBz8gz3OCWP8/Hy4vAcX5&#10;kydsNhtWtzdMJhMwBn78ox9zcrpEfmWsNk0zqkq/tgwD/CymKkt8y2UY1DiiGvGjH/+YIs+5ePkS&#10;KTtubm4e0p8vvnhLVWQURcnLFzMsy+aw1Un9+be+iSlMsv1WTwwEgQa+SH0dNps7pJQ8ffaM1WqF&#10;YUbMZpqQ+ubNGwLPZ+h73o87u5NoRlVW0At+uNkwm56CUvog5HDg7U8+4/zmnCfPJsznc25u3tC2&#10;LWcnM969e8/+sMcPAgI/wbQs4iiitjSU6na1wvIiPYWgMn73934X300oyoLD/oBlWRwOh3G/zRj3&#10;UG3tfzyUtG2H2VoMw0BeFFR1jVXm+J6HEgZplmGYFmVZUTe99h8OYiQ/90wnU7bZ6gFYZAgDQxls&#10;NhvCICYMAwxhsj8ckENHWenX0s3NDYPqSNOMFoskmZAkMZeXH7i91depaSrKosRx9DXre/28Wt/d&#10;0bQtSvFAU733sgrDoOta3r59ixCC6dTheDiQZRmhH2A7DnEUkY3PobquMIUzEqgVtuNwdnqmPbJd&#10;x36/Iwj8B1dtHMd6FLyq8TxN0JWqoWlaDMPRu7LCJAgD2qYjiiL+zn/8+48N4WM91tewHpvCx3qs&#10;r3H9tX/r7xt/7i/90+rEOmMyzHEKByuz8CqXxErojz1GL7Ayh+5WIh2FmyiaPicMQ55YJ/qmPR1o&#10;DxXSKvX4WFljKYVRm1jSwFYubudQdgey4w636rF6RZOV2JHAVA2moxj2WtJsSoehBZkXmhrqOnRS&#10;4nouUy+hpdDSerNAGApvAoOTs84/Z1tbpKkecwoil2N+pB52ALSNIq8VdBPCcE6SJNoNWB8pS4mU&#10;FmGwwHO1ky6OI4Z+R1WVGL2FFBrcsTczYgM2EjzfwxgswjDAsWrUYUOaHsnSjEFpWfhkFlKaPnmh&#10;lSDDLkVmOZZlk9g2fjPQZjWyKEAJyvUdQQeRJwgxaasaF6HhMArKoxbRJ/4cxzcoiiNFUdDVNclx&#10;Qhw9YfiQsT9muK7L5vABIUzCiaZI9u0Gx7apdx2vXr7E8QLe371nvd1yslzSKy0ZL4ycwQwg0k60&#10;fZvStR2+ssiPR1LnCqPNEUEMKBw6Ek+gqppOKfzQQXQmh7srhjpGWQVt1yL7GsdxcDybphm0z9K2&#10;aaXEtE0GqZuoe9WDGptEYxhQAtRIGBVCPHRz93oHwzAedAzG+D4P6oexcRwGpcd1x7eJr8BqlOIB&#10;dBH4AZ7nY2CM49V6/M0w77cH9fsLxo9lCuhBmObDoYkhtM9wGOE3CugYcGwL03EwbEuPBbctlu3g&#10;WDZDKzG6AbNTGHXH+ov3+ub+XYZjO0QXNrLrcF2Dz998n6LIiYKPMAyDurzjbqXpkEOX6p2uIWQY&#10;AT1BGCG7FCF68mIk9EqDunbZ749Mp1Pevv1DhqEnz/XYatdu2Gw2KNnhuA7pwWa5WDKbLgmDgJ98&#10;+jnr9ZrDdsPzF8+ZLp/w/e9/n7pu+d73vkccu3x4/57D4Yaqqtjln/H8xQvmsyl3d3dYlsVkMmE+&#10;X2AEBr/32fc5WZ5gOwGBH3BzvUf2PbPpgrbruDq8Y1Ot+LD3+HB5SS332LaNEfWUfUUwiyjKknRf&#10;jQcEiqosqS5zTcFMzpjFMZcfLhmGgSSZc3l5ycXTM5QhaZsU37awLcF0GtN1isgTNNWRrmm52W6I&#10;wohg6LBNGNqOvi2p24Z0t8MPItyuxhp6Et/Gtjw8WbP9/FPS45HK2KI8D9sWNE2FHAzqusKLn6Bs&#10;nzTPNdwrDMjqLVKVlGmLbZkUVco8WmJ1KZE5Z7W/xhkK7MHGFFIfKPQNSrZUWYPneQx1zjwKqKuG&#10;qqo43vbUdU0nO7qs4Gw243hMiaOIxPFQcUKRF1jOgGg7YttFGiWVrLF7hRG4GoolO9woQHgORVvT&#10;j37Tvq7AtinalmSxIMsysrpCjtCnXXZAmCYXT15iBy5ZlevXf9PxW//Zo3bisR7r61qPTeFjPdbX&#10;vP7mX/9Hxl/9r35d2ZZFluvEK/A1gv1e1O04DtPplKovdAqCxvOH80jvDVVazl7XtU6t7hMP00QN&#10;w4M+oK4q2rZ5IIN6QYBpChzb1Wj+yQSlFIETUDc1YRDQNA04DpPpBOVoaurNNqXD4Hg4IITJJF4w&#10;SSZ03UCappimSds01G3BZrPBCy2m0ynu6DNLgme6KRpvjBxHU0yLQis2TNPEti1NnhypkLKXKKU/&#10;vpP4SNmTpno3SvWGTgQkD9/n0A9Udaapj6rV6g/V07Ytnu9rumfTPYwyBoHP8vSU+XyuH8OhfEgm&#10;TcfEskzKsuFwqFEWuA60TUPnediWrZOaLMNxHLp2hxDa+SWlxHU9DoeDFkM7DlEY6h06KvaHA8Is&#10;9G4QEIQh1zc3D3TPtu1Qg94hCkOfsipxLQvZS+q6Js9zZlO4X95bLk/Y73fYtsPr6Rmz2QxjuNBU&#10;z0b8kR3AuqoxhEChE+BeKkzHwbYshrFRU+imS6/gjU2cZUHfMyiF0ff/xF6fEALG8VHLskb/2Zdv&#10;eyCPMu4djgnel45Dhes6hEGAbduofmDoddOok0n58P0yfgwDGAxjpJEqhq8knfeAG4YvNRi2betR&#10;UaWJolJKHNfDsiyqWvv6yjpHyp73n31BVdUoo2U6nRIonUbWdY3nuZyealnkzc01XdeyXCx08y07&#10;pLRpmoau6x6olGbk0XWS7epONzdOQHo8jo+BIgh8qqp+GBEMfI/ZbEp21GmQaZisViuEoZCzGaub&#10;y3Fn0KWpGw77PbZl8c3vfYJt2bx5844kmVA1LVfXV2DrxzyOYwwhRkegS9M2fPHFF6xv15RFiWV5&#10;fOvb36ZptWpkfXdHlmV8eP+B84sLBqOibRos16JpGj799FNc18ULApq6xnEDTmZLwjBms9lQj2lp&#10;HOmxed/3tPrEDlitVphCIGybKNbgpX5oSNOUX/zFX+F3fud3uF3teHL2hKfhOJZs6OdoIxvatkOq&#10;nn7QQKJltCQIIoZBkaUl1bh77XoeiZsghEAOil5quJAYqbf3RFope5q6IT2m5HmG53nEUUgQhohe&#10;J4Ga6FoSxZEmK5uCpqmJkwQpdarounrk3HM92qbTibMb4/s+ZqeT96dPnz54XaWUTJIJdVXTdS3D&#10;oG/zkkmCMMBxXRrr/uDN4uz0lKauwTBo2oYoilgsFmMyrcnWmvxrIqXEwGA6neF6LlJ23N3dUVcD&#10;k+mE3/pPHxvCx3qsr3M9NoWP9Vh/Auo//Hf+nvE//+9/UVV1jW+tCJ2Quqk5f3KO63lcra/AMMhq&#10;3XA9X3wMwDI+oygK+l7fDG2KK4pyy/LsKXEcE9qaXte2+oYoczISd05ExHw2w/G1384wBFmeEzn6&#10;JrwuNChhMV9SVRWNGnjx4gXHqmC32/OL0xPdkBTaHzcNF0zVFByDwk+o6pKyKbEsg+U0YbmYjcCX&#10;nLIoSIRLYPgc8g6rcpmIJbPFbBSNKwwhKIqcXkqmXkBv6wbIMAzKeEpp2vj4FGmBbypCz6epG2Td&#10;EccxwnM5Oztjt91RJRWy0yfobduQ1TmvT56OoIiDbgj6AdMUzBdLeilZfOeMvMhxXD1e1Up9g0+i&#10;MC4ErhI0TUMUe/ieR68kzsRBWD5hGGLaEfP5gqbvePv2Lcs4wjNdhrpkES6Z+ws6KRkCxWazIYpj&#10;XOc5pmmTdBN+7pNvUVYVrq2BNqvVCtvQzVVtVRzdI6fPnuAOT6gPOVzoEU5b2ZwvzvnOR/8UXdsx&#10;8WLKXYajHAIn4OT0DCklN7uKMAzppdQNrSHouh7H1zeKwtCy9V4NOmFT942Xcb84+JAg6ufPqJZQ&#10;CtX3X7oKx5vse83EfQ1quG8JH8aCv1RG3DeO+s/DoDDFOKKK1lcMxvBwA2+gQBgPyeGgvqLEGAYG&#10;FOqefGrojyEcC9Nz6IFGSjrZjzujNgIDC4FSBtYgeP3sJfPIoygKLEuTSSe2q5uosmE+j5lOprRt&#10;yyfWN/T1FxZ1Vem9T0ePiOYy49AesQYLx4kpioLz8AmT6ZTEj0jTFM/zSeKE6cmC4/EI5sDl1RVN&#10;VZA4McchoKenyUtQIZ7v4tQOsi018CkUBGHAzJszO1uiMn1tfu3lP0sQBHz608+4eHHK05/7CN/3&#10;UQa0YYPtOtiOzdVqheq2vFpOmUwmRJM5J5MTDEMf2gjT4e27t/zCr3yTMAqRQ8XeObA53DA5nYDQ&#10;hw0np2fsdluyLKcvBiZWxNT0EYliOp0grIg8z/mX/vS/zG//9m8jept/9Zf+Bao659279yycmJPk&#10;lDw/Utgld7+/4pfOf4E01COmjuUySOPBe+rKlnzI6QeJ4QacTi/0iLByMU1BNDslDEPtK9xsKdyU&#10;u/WaXX7EdT2qtqCXijwvsWwH1w9J84LsmOP7Pq4F82TO0A34TojjaJembPQvEbm4lofrORTZmraB&#10;OJoTBHOGfkCpI0oJptMTMBzS4wZhGMzmMy4uniJsRVEdCaOQeBqw2dyhTElPj2UZNH1JGIS00sIa&#10;BMkkYXu4xXcjfQ0OO3rVY9qKZBpwdr7gzZs3IAa2+zts28G0YFCSHpBDyzRMWN/usSyT+emSv/0f&#10;/N5jQ/hYj/U1r8em8LEe609I/Rv/2n9i/Nb/8ZtqOzYJwhTESUIURRiOQV4UpNdHpospr7/xmqEf&#10;mHgaoX5/4z280x48x9d0vnkUaW2A1K4qr/Zomoa5PUOYJn4YjpJyl812w+l0qQXh+xTDMJhN9d7R&#10;sSr55JNP2KZHTPGO7z4513TKrsO2HZShKY5hFGEYBofjjjzPsW0tIU+SgLqqqasC3/cIPO1BvLq6&#10;Yr/fU9cVp6enWJalx197yW63Zxgks9mMIAj48OED+/2esgxQccSTJ+ccdnv6vmeW6F3KpqhpmpbX&#10;Lz/iu9/9Lm3Tau9fVdM0DVdXl6zXaz55+hGL+ZxBQRRF7A8HdrsdruehlB5JNU2TyWwCwLv3b9nt&#10;dviBx8tXrzC7gbv1msVyAgZcXn/g+bPnzBdPyPMczBDTFFSy4/zigqevlvzgBz/gD376Oyg1EMex&#10;3hVKJiyXSy6ePifPC+pGj7fOZwtM0+Ts7AmWZXF7s2IymWBbNsfjgdvjLYv5gr54Sj/0D55C0zSZ&#10;zab82j/3azqdswV36zWBD5ZpsZyc0jQNJ8/0zfS7L1aUZUE3Um9dx6FtGxh9gEM/6GTNEA+5nFLq&#10;Ye/w3rV5v084dJ3eUbynkd6PhwqBME2d4A26yVTGl43gfQMohIFpCjzPG/2R1sOBx0NqKUzUIEfA&#10;jMGXm4v3WgpG9+GXDetDOjl+XY7j4HkeSkmk7BiGfkynNdmxrmuEMDk/P+ef+VN/CtczKIoc0+zZ&#10;7w90acpkMuE4+jh9zyeKItRgcHe3Zj5bUNc1STzBc11Q0LQtvewRQnBXp6RpykfPXuodS6wx0dRJ&#10;b1pmFEWBH3k8ffqU7eZWTwb432M+X1DnOa7j0vUtx2NKFAea0rm6oSxL4jjBdRwYdJNYZjUG8K2P&#10;v02cJBgzh81mwyE96B2zoefs7IyXr19TFAV5VZPECV6QMJvN2O1SgjAEw+TJkyd8nCzG9zvQ95J3&#10;V280zCRwAIPpbMZut+DmRo+rvn79CtMUdG3NfDGnVy7b7ZZvvP4Gq9WKjz/+NmVRcLu+4fXrb/D6&#10;G8+o64Zjumfoe4ZBX09h6OuzOV7SdS3T+Uwn4UKTkau6JMtzPn/zOU+fPeP1R68xDIMiq/QhThRh&#10;YKBkp6X3TUXXyYfpCUMYNHVDUevU1vM8giDANmxOT0+5W92Rphnnp9GDh/B+57OuG5pWE2WPR/28&#10;sMa3WZZ2dM5mM8IwwjQ0PXaxXBLHMT/99KdUdUUQBqzXt/Syx3Fc1Pha0t5CTf81DAPf9zEMsG1n&#10;JDk3DwmnbdsP+5KLhX4eqkFh2TottG2bbiQzm6bJyfKE//4vPEJlHuux/iTUY1P4WI/1J6j+7L/y&#10;G8Zf+W/+ddW5CoXF++0Nbu5ieha7Ys+77Q29J/hivdYnx3mD5wV4nqubsyDANgwu128ws4wn4QLD&#10;MOhUAxjcSt2A9a6rtRe9hDCgPpRsDwfKXu9mmYOAOKK2LezAp5Ud2TDQuQ4qDPj9y5TpZEI4WdAo&#10;uN2uGIaBhe1hGAZ3WUkUT5hPEwgDskFSdgbHvsaXFqHdYsiWz9IVaaGBL3KIkaXk9vaWNM0Ig4A4&#10;SXASH5FEbNcGX9RHdocdz6cOy0hgKIfN6pbDNsUQAksJ1utbzl494a7a4jkhmD0iCrBdG7eYcx4l&#10;NEHMxrYIoxgzCDi2LVnbsulaPVI31c14YQmiMMIYGhbPz1mvb/lZlROKKXW0IDm5IM9z3rc3hO4U&#10;J16w7wTz5RlyGDjsN6jlCdey52fHnFUnuDhZ0DoJwXRK3itUuMCcPKFt7sA0mEUx06n2L7aGS1Y2&#10;KPuMaP6MoR8wqoBf+M7HgKKr5vR9zzA4CAWIkCA65Wz5XZRSvL/5CVWpCPyYpu05ZBJhOiTTSN9A&#10;uiZ9IWlarfYo61InasDAuPeHoVUlhgGDdp8NY3P11X3Be53DfWkkvvgyIRzTwK/K5//x9xemOYJe&#10;BG3T0qoWhSLyQ0zLQt6TTg10OmgY0GvJtzGOGgtT8IDeGcbfhQHKQI27jM5IQW3aWgNmANOyEKZF&#10;XVeUdUOcxLz86DXTxRI5lHR5jmGaCNfh6E3wZ0841npH9CSZMr34CDUYZLnCC8/IhhQ3OcNwPSzL&#10;RvQ9jmVTVxWrdz9BRGcU/oKiL3BNh8kkYbfdkqYt0+UZpTqwa0qS81eEoabjOknMbQ9SODjCRlkO&#10;V92Rj5ZPcKKItGx4fyiYSsHJbIZjOog4obErsjTluD1wFgiSrKYoOqQUTCczbjdrmmagaQYMbGaT&#10;mDzP6dqCs+U5jmgZGkV6PDBfLDhaUFpQ2haNGjgok7fXa56+eMF0OuWuFexagxqM/XcAACAASURB&#10;VFXVMww2MkzIqop9lmNM5xyKI04U8MOrz7mqUqZ9Tq1qcmfATVy2Q0dW56R1pXdyd1tmsxlR6JOm&#10;KcpPyJsDNAOyaPEDl94JMAyLoRnoTJdamRyrFgMIkxn5dkPeSPKmI7YTnKnL6eRMg3cwsS0bx/e0&#10;FqSsmU5nhLOI29s1hhSYvcXUn3NsD+R1Q1FojUgYRkgUjuNyc3tD4AfMFqd4YcIhO9JLiRoVQLss&#10;J8syOhVh2BFtH/FhVbA5DsxOvkE0SWi7Dsezoe+p64q2U1hDSJ2CKTTYq3u7JzZmeH1I3XQ4whud&#10;oS0UNmowWXhPiPyIzuqoqgY7sBFCw2fyssF2PT569oq/8ef/7mND+FiP9SekHpvCx3qsP2H1H/3b&#10;/5vxP/3d31Dras12u8V2HAzboO8HfM9nu9txGh9BQb5rOD09RQiDrpPs93v2+z3H7IBhCHypk7dd&#10;utUeMrEFFO3QcHJ6ih+FDIPiiy/ecnNzg2+7+qbEsDg7O6P2G2azGfv9nk8/+5R2GNhsN4RDzHKp&#10;U8W79R1v377T41SqIy8KMAam0ylSdlxdXpIe9JhSfkwxhIG3tVkul/SD9mO9f/eB7XaLY7tkeQYK&#10;JpMJdV3x4x/9GNMyub6+Zn/ck+c53p3eKWToybKcpihpmpoX589JkoSf/exnFEXOk9OntE0LyqRp&#10;WvKs5Pz8nLKsGAZFHCfsdjuKPCdJYj7/4i031zcsThd89NFr5KAprHd3d5yenvLh8pL17ZpPXvwc&#10;k0nC8ag9bJ9++qluhjc7TVX1o9HjltJ1ktX2PR8uP1DVFVme8c1f/SZN2/A7v/v9ka65oGs7Nnd7&#10;irJgkszGXZ+OKAxZTJcYwuCwPVBWJU1jcX19hWP2WvVhMoJbwHVduk5SNzXXV1f4vk8cxxz2B7a7&#10;HWEQUMvmQdAeBKHumZSiKrXvrCzLh+ejMUre/3/23uzHtvxM03rWvNaed+yYz3wyj52Z5bJdaWyK&#10;bqm56QvqpltcQoMEl0gtIcFFI7WQbDUtQH3B8BcgIcQtAoG6DIguU5XlrLLLmXnyZJ4p5j3vtfaa&#10;54mL346TdnOLhOSMTwqF4kTEOiv2pP2u93vf5xY+z64N9rfFYL1bGf2XG0fZZfxuG0yb3c8pqvoN&#10;PHAnDG/dbk3VaGnRDQND0ymrEkmWf6cdtK5Ea6MkyUBzewhxDFmBnau4wxj+v0CFqqKg6Tp1U5Ln&#10;Yi1WuJ4SVSWaZkU7rvGuqbRpGi4urnj9+g3a4IBOp4Pn+axWS7odwfSklZns7VHsWm+H/dG7tds8&#10;z6mqmPl8xvnlOR999BFJkhBFEV5W0DQ1mqZjWiaz2ZwwDJmvppyenhIEW9arFd/78AOqusLSNdbr&#10;NbplYtsb+ntDqrIkjmPOzs54//1n+IHPe4/exzRL2qbh/oMHbBZrPv30U0xZiK3lesnhwSGN1JJl&#10;KVc3NxwcHJDloh3z2Xc+YrlYUFUS19fXyLIqMnJ5jOtuqZqCIAxxtlviOGY/z3n+/DmGYRHHEUHg&#10;0+v1SOKE84tz7M2cvb0JqmpwdXVFVVbEccQvfvELnjx5QhT6O05nQNs2hFHIYrHgO8++i+u6GIZY&#10;zw4D8TxrdivM6i6zmhcZYRTSNDVJHDOfz1EUhQ++uy9en3ZrwpYp1ubHQ3FRpdQaNpsNhVyR5Tmq&#10;qgItw+EIx9nS7fRIkoSmbCiKArWxUDUNyxIOcd1UPHr0GHtrUzf1jgnbZettaVuo25q2hTAM8VyX&#10;vdHx7nla4Louuq5jGAZFntPr998xQZtauPH9/oAwDIXrGce0qnhd9gPRUlpVJZZlAS37+xMURaUo&#10;ClzXQ1EU2hYGgwFFUTKdTun1+pycnPDP/uGdILybu/l9GuX/7xO4m7u5m//v53/6H3/xsw8+7v+0&#10;LFNUpSWIbGx7Tl6FIJVUhUfd+ux3Ojx4OAZibPuSN9NfU1cBk0Mdy2oJNwsUJadqfGznhnV0Tppt&#10;2R916A4kkmLLYn3OZntNmK7JK5+Dkx79oco2mFM1ISv7kvnmnPnqHNufUrUhPUOnqHy8cEGcOZxf&#10;fYmk5JSNT1F4DMca9vaG9eaCMF4zX74lLz0aYuztlKgqkNQWZ7thurjBsAzqtibJE4pSlMIUVUFD&#10;Q9UUeJHH1nPYeg6KJqNrEnkWU5c5bVuSZzHdrsFo2CNJQpbzGev1gixNWW+WrNdrNF3h0aOHRFEA&#10;tUfXbOl3Vc7ffIHvLukYLUloU+U+eeIyGZm8ffUZXz3/FZG3RJUK5DrBXl6RGBmDQ4u09vjff/G/&#10;EWYOdrCgbEK24QJJTTm//hIvuGGzveRf/Nn/gutOQYqJwhVNk/Pi1Wfcf3RI0URkZYBqNgSRzdnl&#10;V1RtStXGvHr9JQ+fHNPr65RNjO3MMToSqmoxnS/ZeB6jgyFHD96nkaCRIatyPv3VJ1xdzdm4FwRR&#10;QEXNZuvwxVdfs/U9OpqOZVjEcU4UhrStSlWWKKpG0zbI0q0IEyKvrirqukbeFc1UdfmuPKaqKoqi&#10;eLfmWddCVAncg7oTb9K7ldSqqlBUTQDkEf9WN4JYqO4wEW3bihKissLe2IR+SLfXRULi8vICXZVE&#10;+UxTA8K1bN9hMNrdSujtemp7W1X6Dl+hyjJ74zHQCkeyKjg8PCKMExRdI0gSVMPk6XefgaqgdnU+&#10;++pLvj57zejwgLDaYA01WrXkav4WL9mSNSGj/T5xGfD1m+cEmcvGW5DUIdtoTaMVvL58wdqfMzzQ&#10;6I80gmiNFy64vnmFZtY8/e49yjZkG835my/+krV3xdK+5Gr6FVUbUjYe6+01rQwbd0UllYSpRy3X&#10;uNGWm9WU6fKGWqoo25KizsnrlMnBmMvpOW7gcL28pt4vWBc228Zjniy58q7wWp/SqqisikUwZ52u&#10;iasQc6JjBytmzhVZE+PEK8aPJ7y6eYWdbrhxpriFR2u1uJlHWIXcODMyco4eH7PwlwSlR0pGVId4&#10;hUeTxdzcvCXLXfIiYLk84+CoR7crMZ29pSgCyjJkvbohTT0UqaBtUhx7iiIXZGWKqkLVpMRJwNZd&#10;4rprbGdOUcaE4ZbF6pq6TJHVmkHPIM8CNK3FMKCMI7abNVG4RVdlHHuB3FSoWoupSnQtja6pEWxt&#10;uqZC4nsYaktTZjx5dApSxsnhmNPjPSJvw3jQoUgC2jKlLTL2hl2KJCQJXKosQqpy1LbCVEGlpm+a&#10;FEkIVU6VxRxNhvRMDVVqMOSWPA6IfAelLWl2x2zLDKWtUKkwqwy1KTCoaPOIw2GXk8mQrgajroFO&#10;idaWDEyFUUfDoGTc0ZDLlL4ucby/xz/9h//8ThDezd38ns2dKLybu/k9nb/6F5c/+8EfH//UMA2y&#10;MsNxHNzQe5dBsiyLobEn3piXFUEQcLO9ZL1Zo+kSYRDi254oiilF7jCoAsIwpyMboqk0TUmSZMfC&#10;6mPoBv1+n7ZuSNMUkHBdjzTPGQyG9EdDsiyjpw2IooisyNG03dphK1r/FFUhL9JdsUxCGIbEcUTT&#10;NMRRhOu6yLrJar3m+uoawzDRNZ26rndZOpkoikWb6A6cnmYZWZYShgFFUZBEIaZl4To2tuPQNS0k&#10;ScbZ2Gw2G9JI8BUVWUNRVA72j5hM9ijykouLS1aLa1RVxXVdrq6uRIPqcEScxMwXc4ajkYDJXwkH&#10;tapKqrrG8zySJCZtGnzfZ3pzw2w2pW0a4TLtOHovXrxgOp2SpAmu63J9fQFAUYqyHF0yRJGIBGma&#10;st7YrFcrNrYj2IlZydHxEa7jIUsSm43DmzdviMKIyWSfumy5md7QolPXDQ8efvAOVt1K8Fd//QvW&#10;mzVRIliNRZmTJilBIHiUXdOirEqqSnAG60qIO1kRGaimbUT+bZcVbRuE6KqFg9G29bvcXlmW70Qh&#10;COyEpmkoivJOOMJvMQl/64Pd95AkZFk0vMqyIhAUcYIsSeiGQbfbxTRM6qpisVzSNsXvltPs8njt&#10;rhG1FdWjv+NotrdNpG2LrmkMBoMdPiMHoNPtCPcZMDtdttstvV6HvCiYzm8oy5Juv0NZFPix4GDG&#10;ccJXX39F20gosszh4TGz6ZTz80vBmet2aeqa+XzOZr2hbgQ3L6sSkiTB33oslgukBhzHoa6FqH57&#10;/hbHcQhCj6qq8H2XummQJSiLgiQW2c2NbRPHMW7gcXNzgx+GjIYjJCTCMCBNUpaLJZvVGt0wsAyL&#10;8/Mzai2nLEr2JnsEQUAUC8RNuXMbi7xktVqhyCJL52y2uK5LvRPieV3h+eLcRqMRk/09oihiuVqD&#10;JDGbzXnw4AFRHFGWJf1eh/l8TlXl6LpBsNni+z6yLOE4DqPRQLjZu2zvcrHEth181xf3S1kKp6+u&#10;ieKYLC+4vLzi6uqStm3wfYHuqOuKm5sb8bhoYW+8R5qkxFGMoihEYUSaZvQ7HZGpM0RmdeNuqOsa&#10;o2OIrKl4sBJHEbpuUBUl6/WGH//ox2RZDqpw/c4vLrA6FpPJBNsWrz2T/Qm6YWCaFt1elyiKkWTR&#10;jpznOZZlUeT17jHX5WB/n8FoSBSGJGmKLEkEYSAKbgxRaHPbLK0oYhW7b4jXaV1XURQV0zSYTCZI&#10;soyuawyHA1RF2fEqDeq6IU0S6lqsb/+T/+gXd4Lwbu7m93DuROHd3M3v8fzNn09/9rd/dPjTMgnI&#10;PA9DrjgZD3l8cEoVRWR+RFMmSFWNZ6+Q8oJ9a8ie0aGLTldWsWQVpWnRW4Uqyug0KmOzR0fRMVUD&#10;ihpD1tFR0BqZgdkl9xOirY9aSzRZSerHZEGEIal0VB3FqHHcBXkWYJoyUlsRBS51mVEXKUWWUBcZ&#10;W2dFnsZISk1T56R5RNMUxEVDGAYMB0NM08DUTPb29lCQ6Xa61GVJFIQYmooiSRRFSlvVZGlMXVXk&#10;lcjARVFMi4RhmoRRTJSkjPYm9EdjqralRkLWFfKm5nox42J2zcYXjuPGc3lzcUFFy3CyR1qWLFZr&#10;1raDblos1xtcL0BSVBRVR9NNVN3ACyL8wsHz1gTBlqYtybOEOA6pigzaSrgKdY7clgSeTRx6HO7v&#10;Mer1eXB6itzp4cUBTuCTNyVO6LENPZzAJSlT0irH9m2++PpL3MhlYa8I0oC9o32KtqBKElarGd2R&#10;QdmEfOej76NrEi0FZZtwfXmO53o07Zy6SsmLBF2TUXQZWW4ogxJnbVMV0O/0aFuNpm7RdBNZVkQz&#10;6k6ESJL0DuVAuwO/66I4owWRcbpd7dxlAjVdR/2txtHbEhVFlt/V/d8KNPG9XT5RlpGQsDpiva/X&#10;69Mf9LFMa7c2WjObzWiKVKyI7jATt22oTVPT1g3SO0/wG56hyDwK51NXNXrdHpohsCiyqqBpOnUL&#10;TdtSt+IcirbB6nbZ+ltMq8PL1y9xfZ/BSMMwNeqqYrmcc3rvhKoqWK4W3EyvaakxLI2tt+Ht5Wvy&#10;Mma6vMYPbWoKTEPC2a5JQo+NvSBLItabJU2TI1FzNb2gpSJOfaoyJ8tCTENFURrC0GPtzhjuWUwX&#10;56hGg9VVKcqQogh5+OiINPMJwg3b7RxJKdCslpV9zfXiDZ2BgtnvY2+3oMg4W5dWlqga4RDXbcvJ&#10;8QktcHJ4gqZprGYrkijGVA3yNKWfmwykLmYl49/YyElFtgmZaH26tUavMSm3CVoiIYUVqzc3GLnC&#10;ae8AOazRM5WB3KeLTunl3BtN6DQG6SZkrPfpVBaZHXPaP+X9o/fQcgV/7iInDbNX17huRuKm5GHB&#10;XnefrtbF24RkQUYZ16itRuBESKVMFuRorU7ipyiVQlfroZsjrm825DnEQYWuD7h3/JT98SldbUSV&#10;SUiVRplBR++TpxWH+ye0rUJdteiFil7rZG7BR08+Qq9MqrCmDlr2rAOUVKUvDzgdPmCsT3gwfkhf&#10;GrBv7iMnKnt6l6HWoyebEFcYtQJxyUDtMNJ6mI0KcU0VZJR+hlHJ/PC7f4heyvSVDnVaodQKlBId&#10;rYuGSs/oE7ohHdXCUAzSIKHJG+RGpskqTMVEruFn/+jP7wTh3dzN7+ncZQrv5m5+z+ef/ZefSP/h&#10;f/JH7XA4ZO94yNOnT+nIfd6+fctquaRtW5Iwx/d9Wq1mMpkQZx5t24riDsBSO6RpQtOIrJ9osetC&#10;22IaBpqhkyYJsqSQJLGo3R8M0DWDXq9HtsvVNfaGJ0+esN1uSdMUTdUIgoCiKPE8D93QAInhqE+S&#10;CPZep9PBVDSyskJWwTANNmsXVVOFW+L7mIpJWVVQtZycnKDr+jvnCUCRFfYP9rG6FkmSYPW6bDYb&#10;QLDWmkZIgLqqWG/W7I8PME3BnFsuV8TxFYZhYFldsizDkFviOGayv893v/NdNE1nsViy3bpYliXK&#10;JySJwXAgbt80YbPZcHR8xP3791ESBdu2kRWZg4MDqkw4LL0dV28yHomSiCLD0HVOT0/Z29tD2pWc&#10;LB1nh0AQGa2irPA8j6Ioxd8raUiyTJaIzJbUyCiKwpV2RRAEDKQOcRyTt2AYJq7rYh1byICqKuxP&#10;JpwpggnZti29nmiRdMOIbbrFNI2d65lQliXI4vbO8xxNVd+tid4Ww7Q7PqCiqqhqjYjtNVS/1TR6&#10;yyS8XRuV+CZveNtUqsji75DketdEunP03pXRCAFZlZVoh9R1kcXLS3TDoKorkiRBbet3OUFpJ1xv&#10;z7W5zTyy+xFJQlSU/m6wsKxKLNkU56XK1HUtMoptQ5ZnAjmR53zyySeM98XzTdFbPv74Y8JkJi5I&#10;tBJPnz4liiJ0XWe+WBMGIePxHlVVAa14HGoak70J/YFAT7x584ayqnjvwWPee/oe7sZB13Vc18Nx&#10;tiRlStu24nmWpEhSRb/fwzItkjgR7tZmQ9uCZXUoq5LRaEzlOHzxxRekWS7aNrs9WmCxWFBXwqXs&#10;dru4i9kO0aASBD79YZ+yLKk0DWe95r1H7/HBhx/y9P4TXNflYH+f+/fvczwRSJOxMsJxHExrjCzJ&#10;7O2PAPjDP/w+aZoyHu/vWKUFYRhi6AqDwQDbXqJpGiOzj6KobN0VbdtgmgqdjoW7dYXjV0Kn08F3&#10;Q5q2pdd5ynyxoKoKvvud77KMYwzDoKVBVVW6PZM3b9/y+PEDcbGiqVkulzSVuE9/8L0f8PLlS05P&#10;ThkMhpTIfPDBB5zePyGKIqy+iaZppGVCVVYcpUccHR4RJRGe65LnBcPhgF63x/nFBZPugCzNODk+&#10;5eHDh+R5ybP336esGsIgoGlaBsMhZVEIZM9ozIMHDwRrNk0B8XqpaRqXl5ec3j+lrCp0Q2cwGFDV&#10;FU3TUhTi+ZhnGWdnZ3z44Yeijdk0yLMMTVMxTJOqyqmqmi++qPijjz+myDPevn1Lt9fl8OCQsqqw&#10;LIu/92/8t3eC8G7u5vd47kTh3dzNt2D+m//iN9J/+o//9dYyNZQcilri3sETelbMZDKhLRSGkwO6&#10;9DB0gzSLKMuClTRDVVWO752gaSpPLpY7xEVJWZS8ubzA0HX6xpieUjHoDTBNk6YQFfVZkolW0f5T&#10;wtOQre8z0ifc7+yjnqgojSJaPxudp/I9Rr096qYWQgNwVJssy3ZCE3r9HnEUIcsJlm6hNAo/+smP&#10;aPOW1XLJ8emRAFt3HrIx79HtWcRxTJrHPHr0COSW6XRKljbo7z9jPNqj0+mwWdnv2HZVVWN1OtC2&#10;GLvq9ihJ6PW6aLqG63k0koqm6dy7dx9FUdisbD46nvCgE6MoMg8fPNrl2sSb6/v37okK/iii0+lQ&#10;pA7J/YReZ4CuacRRim07nJ4co+uGyDvVNZ7v0uv13kHRJVkU/5S1tMvmCWh61VRiPbHbEyI0SbFM&#10;C10TrYK6ItZ9i6KiPqjQBkI0toYQXlLZoiChItHWCiNln3/lu3+M0ZkAkFfiDaaXZJjPTLpKjzzP&#10;yAuZsipJcmiUmrxqaGXh2imSQivV71Y0ZVnAuaUG6loU8BR5vltrlN6tiyqKggTUdU21yyK2bfuO&#10;VSjLMpoqiltu3T5JknfHF8KzbVsUWd6tp4pjGJKEqqg77pu4YHBbgtNKwi2kaZFuGYU7cfguV3gr&#10;IpGoZSiaGhQZSVWQFOGQyZJEI0mMB0OapuXR/Yf86Hs/ZDTuohs6cerT63U5at8nSzOaBqxOB9t2&#10;6fV7BEGMZVnUbY2u6TRU9Hp9ikpcQJFV8DyfMq0pypLH9x6g6zq+7WFZpijgQaJoSuFq7sR3kceU&#10;ZYmqSMymU+bBBaPhiF6vL0S4otCxOrzMXmKnDr1xj5OTE8xdW2dWFvS6XZabNR3LYhYmgERHtRi0&#10;A54dP6Oua/ww4HR4nzJseHx8j3HnALU2KdyW4XCIXKu8/+gZajUmjM6o24K9/T6Hx3vkpcnRyfuU&#10;ZYlp9Oj1etxczxiNJxxM9lFVFV07ZH9/H8kcUtcVxeKC0WhEXUUMBgOMg4CL8wuePvkux8fHVCW7&#10;MpqQw/dkqjojiiKeaabgUVLj+z5+uOVgT+YH3/9jsdaeJZye/iFpnOA4Do+ffExVDzANk063S6Wb&#10;WKOSx48eMZvN6HU7eJ6HqTSM98e8fvMVh6MP6HUimmLOF1efYXWOkI0xUXbJnrmPZck8fvSUQX9A&#10;mdc7R12m3CvZOh77k30URWW9WmEaBnuTCZqqsvdkTOTnvE3fcv/hA4hf8Icf/gDbtonTmPcevIek&#10;SDvxCN1OB9u2ebCfUeQFf/AHH5HnAnsxGg8p8hxVk/F9nzNN5cOnf58g8Lh++2c8On6PwWBAp2Px&#10;Rx///TtBeDd383s+d6Lwbu7mWzL/5J/+mfTf/Q//bhtFEW2ZcXR0yHBvwmg0IvZEG91R9whN09hu&#10;NyL7tRFrffv7++zv77PXP6Sua44f7LFarpitl4DIgI3HY4b9IZZlkccZR0fHxEGEpmuc3n9AksRM&#10;FwsMw+BkrFOVJdu1h6oqHO2dcnJywrAzJEkSJvv7jEYjnMDm8vKSpbtAliUGkwGz2YzhpCUIAh6e&#10;POBHH/+I81fnaJrGx9/7ocjh+AH379+jaSs2G5skC3n8+DGSgrjCrrY8fPSQ05N79Ps9Aj8CIApj&#10;TNPk3r37rDciwzWZCFB8WX2z5li2Qvjs7x8ynU6x5S0PHz6kKmvBA9QMirzYNXKm7O8fMBqNcd0t&#10;iqKQayUPHzzg6PCUoihYzleoqsb7779Pr9ejKDNoYeOssSwLTTcAiV5/QJqmhEmxczIV6rpG1TUB&#10;g5cgjmIG/SFhFNLvDsnzHFXSdtk/UaaSyTmGoRMUEUVRUFUlCgrQoKs6B4eHGKaJ0U3QdR1FF1X7&#10;C8fF0HX2rD2sjkWawZu3b0gWW3Rdp62F+KsrBN4B+XcwEk3TUJUV1U4U1nWNhMA5CBdRsBKrqnr3&#10;0bTtOxzFbb5PVfXfemTv2kd3K6SKImPoBrKioGs6vV6fW+x9HMXvVk6FILw9xDfroiJYKVAUkrRD&#10;UvBNrlHaNa3eOtGapu2A9+0uSwZNI0TQn/zJn9A0DXuTPo7joBrCdeticXx8TNNIqKrCw4dPaJoG&#10;zw8ZjYa4nsdkf0IQChZcnAT0B33SLBHOe1yiqhpHe/tUVcX+cEKeZ9RNQ8fqgCZTFAW6pSHLEkHg&#10;4nkeqtRy+Ecfk3zu0e/1+MEPfkhd12ydLRIwHI7Y39+n1+/zwQcfgCxxdnZGXon7SrY3PHj4gKvP&#10;X/Dw4UNO759yfX3N8dERe3t7fPLpX+L7AeEwxPd9tmuXwWAgLsRkGevFmgcPH3B4eEiWZZxfvmY4&#10;HL7j4q1WK05P75EmKWdnbzncP6bfH7BYLBiPRlimRZqmDHqTXQutQlHkJHGIsuNYep5Lea9kuVrS&#10;NUU7cK/bxXZsVFXcy0VZiGNlBZIkMZ3OuL6+4ujkgPv377NeBwJqb+jEcczV1RWSLDGbzXj69Ckv&#10;z15imCYP7t/HMAw0VcO2bdpWiMwiLyiKguvra3o9gW+J45jg3Kff7wNwenJCWZTouk6ahBweHHJ1&#10;OeXJ48ds1g5vz8742//a30LXdRbzOZZpigs7uwtmt0iX9XpNGAZkWYa/a2cOghDTNEniCEVRdpie&#10;AMvcISkq4Yx3LIvtdsve3hBVU0X21jQpSwurYzEajbi4uODf/gf/6E4Q3s3dfAvmThTezd18i+bf&#10;+wf/vfSf/1d/r7V6NV7h49Uh62ZNsi3oZj2kiUan26FVVIq8oO6AIqssI4fakunpIzzf48Xrl4Rh&#10;QFxmaJpO1pbs9S2Wno0SKpiqQXz1lrZs2N/fZzAakwQFWtdC0VQWSoEXuszsJfsH+2iqTFa2FK2E&#10;3B3Q7B0QahrLBuJun1qruJ7NwVnjpjFF2uKHEU/+6ARfN7hOUoZ7EwLNoJRVNnnJyvXJsghFUaHb&#10;ZZkXNFLNTRRzMrjHYP8+vb1TFFWlCFqiKGK28On3W5RBiT44JPAcnLmNrIFpWSRpiiRLuMEKQzeg&#10;ryINFLSxzirdEAcpHz8+oipqpss5qqyS5RnJKuP4+Bi1b7Ber2mrFlM2sJOaFplIslCGh8Rql6SQ&#10;QBEoA0/rskkL2lwAp7uVSpC2DKUuqmRSNi1NU5P6qeDrtQ2mOcDNKvy4QOup6IMuSZjQ1mCaXYqi&#10;wCxMpFqioynUeUjmgnzf4Jbk3in3KQoVQ+nTpA0FEnLbYdCo6K1OmWVItYSiddBlnTLbCTxFpS7r&#10;XSGMvFvBFI2et7k8sdq2c/hkGWVXGiNL37zvvMVHyLKMzDcMw2bXEHr7/Vs5yG4F9PaNctO0SFK7&#10;WzsVfEEhfoXIlNrd2ijfyD2JllaSaNvdseSWdtc42u42SG+FY0lDSUMtgWoalHn+jdPYgFy37A9G&#10;lGFCv9en8EKO+mNse46SFCSDPbKiodvti4sERY2uGehHXd7OZnQHPV5vbFRdQtdkzu0lT4ddpI7O&#10;zfSGjnHAwOriSBpoGlVWUqGRVwVqWlJnLePxmERuqaqKTVqTVDL2asmTp09Ieie8nk6594MBw/GA&#10;X/3VK3HxoXNCUpaUTYev5hHH90/Z1B2+OntJp9MhlDpEM4+8DnDDBfksqJ+LhgAAIABJREFUpNEy&#10;Ft4NF6s3XG8vmUwmXLmXZNOUreMzmeyxcR20YwNXDcj7FYlcMHUXzIMl9z94yGxxwTJaMvVvSOSY&#10;XneEX/tUQYtz8YI4jHn27BmmbmAYBlJvn8D3mS3EOmkUbyiamjzLOTg+5quvX7Fer/nB939Mv98j&#10;r2rKpqWuRNkTBky0feIqxEt85uGaN8tLepdDOsdDrr0FnaLD/v4+mVkzjVbIsswysemXE66dKXuT&#10;CbXW4GU+m+0K27O5f3zM1nVJEp88T7mZX3Dv3n2efe8Jn332GXuHI7q9LmFR8taecfb2gocPHjIa&#10;TAjlGjeLOFBaeidH3HgO8x0yYupuKXWNvfGYvV6PRnLpHlvkakLQeARtQGnkeNUWr3KhA3/xm/+b&#10;n/zkJ8w2UyaP91h8OedydsHpB6ccDh7SZC212hJkIUal4UYeakdl4SyQ5ZbDewdYI/NOEN7N3XyL&#10;5q5o5m7u5ls2/+efvvrZ3/2TD36aFwVO5OL7PllUUtUVI21CFIXkWcpsOmWb2XSsDmEcAtDXR3ie&#10;zzZY4Xk+fhjQ1DWqIXJv8+mMJEmo8pKr6ysCz6csS3RDZ7vdgiwRBAFn09esVmvslU2306UtJNEE&#10;WMJ4PGI0HDObz3j59iWapmH0dL788jlX00vKssTfBkRhRLvjcF2fX1M3Nf1uT/Dempbr62ucrc3B&#10;wQHdrkWcJASBz3w+o6f3URWVLMtFK5+scnR8zGZt8/XXX4vVyqZlvpyz3W4pqxLP9Ti/PCNNEvIy&#10;YTqdcn0tWiV1XaxnTq9njPfGnJ9dkOc5pmESBiFBEJDnObPpVPADk5ThcIQkKaL11HGREA2Wmq7j&#10;Bx627bBcrzg/P2Njb1FVlaYVt9/hYEwUx2w2a1HWUhVomobt2BRFsePitYRBuGMJ9mibhmrXCGqp&#10;JlmaoXYUAt9HksecPjgRDxAFcq/A833KeiraLrMSTVUpd86nbshs3S2SrIvsmhdRViXIym5t8fZ9&#10;ZEPTCHEmhJ+8E3aC9ybvRNwtbuJ21bSuayRZRtu5h8A7kXjLTfttEagoCqomVnpVTaVpWxRZoSwr&#10;ojjGcz3KokDXDVbLJXWevPtdacdQFM6gOGtZkX/n66Zp37mBkiTRKhKmZTHo93bOaCXOsRHNpV2r&#10;y2g04uH9B1gdiyDwkCTYbjfi8VQLHuRiuWK5XNK20O32kGQBs9/YgjE6X8y4OL9gvpzRsSySNCaJ&#10;E4IgQ0KiqWpMw+Tm6obBYIAiKyRJwny5YG9vD9ffslotWa2X6IbObHrD/mSfz189F22SVYXjbFnO&#10;l0iSLNicJ8cMhsKRLuuK1WqFF/rEUcx8uUCSJLpmQ900fPXyayRJYnwwIQh8mrYlz3PRYmnoJLFY&#10;iy6yguOTE5I4YTAcYDYDXr58SZJFPHjwgCDy6HQ6QMtisWB6M0eWZc7eXjC9uUFXdcajMf1+j6ur&#10;KwbDQ2azGV9++RsURSHLQib7E5aLFR98+CF/+eefijX2Cka7fO5HH36E5zkYhsF0OaMqKwxTx/d9&#10;XM8ly3L2JiPOz8/5/PPPREtyt7dz2CyyTLj3eZbx1es3JEnCeDji9evXhF6AqqqcHh/z61/9iuns&#10;mrIssd01tuPw5vwVeZaz2a5pmxbPyXj58iWSpBBGIft7B/z85z/H1C1M0xQIlU73Xda6Y3UEOzWK&#10;ODw8xHM3BGFIWZSEYcT733mG53k8f/ElqqZiWhZ+4GNaJsvlkjAIuHfvHm9ev0YC9obHrFYrZFli&#10;Pp+jKhLz+Yw0jQGYzaaUVcXf/Tv//p0gvJu7+RbNnSi8m7v5Fs7P/9evfnb0ffenXuzRyhWr2CEs&#10;fVzJwddcVtmCV5uX+MGWlbvi6OQUs2vxenrB3F+QEGFHWxTTwPZdDKvD0ekJ9tZhba+ZHI5Z2Usq&#10;Cs6vz1B1lSgNeP36FcvVnMqQMbs9FFVlvprTShWtWjNf3WANdcYHQ67m59hbB0lpWa1sri6viYIM&#10;BZ2iEIiH8XhEEIU0Us3e4R5pnTB3FuRSwfPXzynUmu/9+AfYic/XF29YeDZTe0Wqa9hlgnHQ59pf&#10;49YhTU/m7fqMN6szKqMgkWK+Ov+S1mx49tFTvj57wae//ksapeZiteByMaWoKuIiQ1N16rZhs1xz&#10;cHCI62ypqoqjo0OiKETVZN6+fc1ivaDbs1iHNkZPZ+PZLJw5ekdjE2wo2hSzr6FZNZ89/yv+5stP&#10;sLoSxw9GeMGM6eI1vYHEZNznzcWXzFaXtHLG1lthb+c42wXjSZ+Ns8DsKHiBA1JFXid0ByY380ta&#10;qWBdzrDzJXmd44Q2envAo4cic0nb4mcBN+trzsNf8nr5hmW9Zp7M2Uobim5Kpak4mY9qWfh5iLN2&#10;KasSDdBkCbnKUNsaqS2Qm0qsarYNRdlSVTVNWSIhQPGyJItiGiSaRjhbLaAqKqqmISvqbtVTRlHU&#10;HbZkt9opgaRIqKqGqmkoqshKKrIKu+KaXq+3Q1PomKbB5198jtIAKNwyOG5bRSWpFc5iKxxGRd4J&#10;w1Y4iDTisya1DDtduv0RsqQQZgVVK6F0dVpNoe0UDI4HvFx8Ad2aN+4bzGOTt8E183xNFdhIWsHW&#10;WZEkW+IgQNdaFA10Q8LNbZxgydfT51yvzhiedMmImdnXvJ2+xnOuqPHpjVU+/c2fYY00JKukkHMq&#10;JePN5UusvsbN4gI/cohznyDxCDKP15evcKINjVRyMT1H7SgUcsHV6pJESrm2b1hHa4IyZO7M+PLN&#10;c4LYJS4CNs4SWW3JpJDfvPiMslaw+gPWi5Cm1hh1RT65SGOyMKXMQtIoRJbh0cN7FGWFRMsm2vD8&#10;7d8Q1wl2ZLP2XSql5Wo1Y3S4T1SG6H2di9kZ1sgEXcFNXB6+9z5BFmNaGRfXX+EGC1SjoT8wCSIX&#10;L1hTNSkX168omgjFhFpKUU2VztBgul6xsNc0ZkmjNiR5xHR5g6GD7aw4OeoxHFjs72t0OxKffPJz&#10;bPuKsoyJUwfdVOj2VApiVKNmYV/QG6so3ZqLxWtO3z/h0+d/Sa2DHW9Jy4IoSzB0Fcvq8J33nnL2&#10;5i2GGZJmS/YmBp1ORehvMK2an/z4h1xcfk2SbCmrgF9/9uekxRazX7PYvCVvtxycWHz64tc8f/s5&#10;cqfhfP4aoyPx159/wnx2zfd/8BEaCpah83/98/+DKi24f3iE0rQ8e/wQU1EYHOyRlQlp4+HFNmq3&#10;ZLWdYvbg5dsvGO11+Lf+zX98Jwjv5m6+ZXMnCu/mbr6l88Wfhz/76G8NfhpFIf3BmKZpsDdbAFaz&#10;BU3ToMoqpmkS+DHL5ZKt67OYz2mkkjzPSeKMKArpdvuMx2OuLq+YTqeYpk5ZlgwHfTRdp9ftE8cx&#10;s9mcMAzxclFkU5VilTBPBEcxDiOCIESWZR4+eEiSZlxf34CiUBQFjusKp4mWQb/PybFwt5qmFk6J&#10;IpPlOb/+9a9EhktVybKU6c7B9AOfKIrI8wbH2XJ1dSnKJeuam5sbHMdhs9lQ5Dm2beO5Lk8eP4a2&#10;Zblc4jgO/X6foq5Yr9cUWUG316MtW2azGZ7jI0ngu/6uICfh+PiY65sb3r59y0/+1R/z+vUbVpsV&#10;3W6X7dbjV3/916RZAW3Lzc0VjrNlsZzy+vVrVE1mOBxidix0TWPrupycnGDJJmEYMh6NcLZbVqsV&#10;kiTh+wGqquC6HhcXF2RpLvKCssL1zQ1RKHiP29ChqRs2K5vrm2v09pAPPvwQSRELlYZu8Kd/+nPO&#10;57/ENE22gcfZ2RlFXdLpdlnNNiyXC9pacNrctS/4faousot1AYjV0bZtaRAZproRjqAQW9LvMAiF&#10;cyd4g7qhv2MVSkg0ty2mt+2gskA/3DqGiqK+cxWVHdbiFjpvGiaGrtPpdFBkmRcvXtAWhRB5v9Uo&#10;+i9hDxErpbtW0h278JZfp6gShmHQ7Q/QdZ3i1uWUxc+Ylkq/3ycIXYIw5Hp+jabrxFlCnMQYuUSe&#10;ZzQlPH78BFURLamypmKZFlfzK9q2xfZtttstsiax2Wy4uLzA3brMr2+Ei+SK+7vbHRCGIfZmy2w2&#10;pWla1us1nu+hKArz+Yzt1gUawiBE62homkacxCwWS8IoIM8LdF0T2UNVxfNcfF+sL1Zlie/7aKrA&#10;aEwX5yiKQq83ZjadEYYphq5jGOLvgJI0TanqgtFwyN5kH0VVuL4SDlQYxEiSTJKkzOdzut0eTdOw&#10;3qyRFZnVaklVluS7oibX8TFNk9l0IZh+6wWbzZrRaMhiseTm5orlcomqKFxdX3FzM+XBgwdUVYui&#10;yBwf30NVVf7ik18K/qghMZ1NcTYbrq+uKIpUtPjmMU3b8PDhCWmW4rpbxuMxztbDMk2Oj05xHAcv&#10;jqBtefT4EZIksbE3dLtdsqzg+RdfMOiPUBWVMBKMVagxTIO6LrBtG8tSxNprkHB1dYWmCoSK1Kps&#10;t1sCP0RRVRbLBR2rw3hviONs2WxW1E3D2eU1s/kMZcdpvLq8otfrslnZPHv2DHvl8NVXXxGHCe8/&#10;e58/+PBDJODm+pKDgwPSukWWZBarKa7rkuUxl1eX+J6Lruv8B//Of30nCO/mbr6FcycK7+ZuvsXz&#10;4i+Cnz39SP/pweSIntFlPZ1TZTkjq8P+aMSk1+doT+RYLE3h6YP7yE3Fm+svMS2FXt+k29PRdAl7&#10;u2C+uMSwJKo2QTUaukMNzWyp2pS0DHC8NaglbQfCxCcrIlRDIitCkjJENcBPtsSFj9lTyZqIpXPD&#10;xl8Q5S6llFJJCf1Jh/7YQu9IBKlD1abIZoPtLblZXBClW2opp5VLpotLHH+FrDdsgw11m5OmPrrR&#10;EEQbwsjGC1dkpY/Zgazw8MM1mtkgaxW1lDGdn+H4C+LMJck9/CamUUtyKcfPtkRNjD7S6R8Pebs8&#10;w28jVqmNXWzZ5FuutjfkRgV9mc/OviCWHaLWo9RywtajUBP8ymGdzHCyFanq4VUO5qGKna3YZEvm&#10;/g0z/wZlADfeNb98+QmREhApAdvG5sx+g4fL6PGITblmlS1o+g1n9lter1/x/PpzQiVglS+Yzr9E&#10;tnKi3MdLVkjaiMcf3EM2ZBq5xE5sXl2+pDCuKKWCy9XXbLwppeLjBFNSd8XpaR/L0MkLj6qUUHUI&#10;goyqaVBUC0nRxDqppNLIEi0yAk7RoO7WNuGWQfiu2hNJFg6fdBv6u+16eSfQRFvpOz6hJKNqOpqu&#10;i/VRVUFRdr/fIlpLd6uiRZHz/Plz5LreZR13IUppV2Ij7VKKt40yt+fXNO/WR5FAUWVUTcPq9jAM&#10;g3KXdVRkwTiU5RKZljhyiKOAJPFRJcizGH/rMHMvcfMtvUkPtS9TSSVvbl6i9WTW3gw7nBEkDsvN&#10;OdPZGVG4IU62dHSYTHpEagGWxCZ2qI2aoIzZ5ltunBmbaE0qZ9w4NyTE1EbFdHvNJtkg9yXC2ifN&#10;fWx/TZR69Pc6rN0FuiWTlhHbYE2UecR5QJR6eOGGOPNI8oDuUOfs8hVFUqAqMpapM58vkUlAKmhq&#10;F92oGIwk4nhN02aoWk2e5jRVhmV2OZjs4a/O2Rto9CyFLLCZDDs4qxs282sstaXKfHS5psp8PHtO&#10;4tu0ZUTXlGmKgBeXnzFbX+LH4vXEj9cUJASJQ1x4DCYdzm9eIRstR/fG/ObFr1m5NyRlQKvmnF9O&#10;yfJcXHwwdPGYUlTiNEbVDS6vr4nTArPbRdYMTu4/xOz2+PzLF/hxxHp6wd6wj9QUzK4uoCowVYWz&#10;V68xFJk0CCniEKVp6Jsm457F4XhE4Ky5fPMaN8zwg4QozOn1RthrF0XVWS7WrDdr0jQjz8Uacafb&#10;wbAsqrqmbgUKp4y3jLo6cpMj1RnO6oY4cJgMurjOnNn1BSeHQx4/OCKJHNztjOnNG54//5ROR+aL&#10;i895efYZXjJnG8yRtIRWybCdK/6z//h/vhOEd3M339K5E4V3czff8nnzm+xnH/+d458apoHvB9R1&#10;Q9cwUBSVtq5J0pRety/4bqrObDYjaSKiOOL6asrGtrGsLnme0zQ1sixTlgJFEUUhYRCyddxd6yOi&#10;VTQJ8AMfVZLp9nroqk6v12PYH6LrGlmWM51OWa5WgqdXlvT7fbr9Hmmakuclmq4hSTJhGOH7HvbG&#10;xt5sBMKgaYnCiDiJiOOIuq4pioIoipBlmaqoBRKgbXAchyxN6PX7tE2FYZgM+n2qsiJLU+Ikod8V&#10;+Z6iyEmTlG2ckKYJbcvOpdIpi5K6algsFhR5SbVr13zx4gVN03B0dMTXX38lMpd1QlEUqKrG4eER&#10;hmHi+T6maQjHL3TF8ZoKz/fodLsi95TnrNdr5tMFjuOQZilBEBBFMYvFHFXVsO0Ni8USXdff8e5s&#10;26auG2RZtJXWaUQURXhuSJqmdLT7/PjHP8ZSO0hIqIbBxeUFl4tPCaOImkK4dopo3ZQLiXunp5S5&#10;RBwnFKnI9VUFWKZFWYoimLqtqauaqq6/wWdUNbqy6zjblcW0v4sA/C3B+Ntfi7XOuqpRFJmdJERR&#10;FDRdR9+JQkVRdq6j8q4ptKpEZrYsCtEkWVe7/6n9nc/SbzWZgtCI3ziF32QeFUU07prdrmjArGsk&#10;iXf8RcNQiOIIL7BFOZEqnM1GasmyFE2VxOr09QJVVbHXW8qyZDqd8utf/xov9ETWUBYcvaoqURWF&#10;waBPlmW0qka312UwGBLFMVdXNwRBwHK53j3/Klpakjjm6voa27EJgoCqLMiyjK292bWd+oDgkTZ1&#10;zXqz5vDgkBYIo5AkitB0nSLPCYJA5ErLEqkVmJCO2YG2xuqYtE3DcrUlSQIsS+PiYotpwneePWN/&#10;/xjTsjCMHp7nMep1UBSZ+/cfsV6v2WwcgiAkyzPu3btHlqUcHB6I7YTtFkO3cF2XtoEgCMnrjNls&#10;RlMLNl9dlcznC5FnlCTsjYOqqNgbh5cvX1FWApFzfn7JL3/5S1w/Agmm1zcEQch6tcRzPe7dO+bo&#10;6AjXs3nz5g2HhwcURUkUx6RpStNCWRQ0ZUZVVqzXK+IooihKrm+u8TxxG2VpQQvcv3cfgPVyIZ73&#10;ZY4kQa0ogES/J7Kbg/4IXdcpC5H53Tou88WcresShiHrzZo8F43B5+cXdEyN0WjEl8+/4OjokLqq&#10;+H/Ye5MYyRI7ve/39i32zMi19qrem2zOkKMZD63RwfbAggHBhoTxXfbFhgHfDMgGDBKwbz74IEs2&#10;YBswvACEbGMOwowAWhxxyBmyu9nd7Fo7q3LPjIz9xdv3xYcXVU3akmZ0nviABKoKURkRL99LvC++&#10;///3HRwc8OEHH7JYLFBElTTL8ByPpW0ThyGqpsK6L7Q2VM7Pz4niAEVRQCgZj8f8/f/yZxtDuNFG&#10;f4W1MYUbbbQRn/2z8fc//Obge2WYYaomlqjRNdtIaUXihdRpwWo25+L4hPHFBVVRMrB6tBSLKs7p&#10;qC2UWqTfakNWshiPqdKcNIqQERCrGkWSqPOKKi+okbFkk612nyxMKaIUUzUQyhpNVtkZbNFtt4nD&#10;EGexQJZFZKHGWS5IfB/LbEFRkgQheZJQxhnL2RzfdtAlFbkWiL2QMsnpGG3EApbTBXVWIhQ1pRfR&#10;UjT2B1vkQYQqCuz0+oSOQ+L7JL6PJonsbQ+RayiSlCyMkWuBIklRUiBIsUQVS1CQa5FgsSIJIlqq&#10;jmc7HOzsQVYgldCSNao4h6RAq0WUIuRwsI0hSMTLFVoNalkhFxlilhI5C9qKQltTUKqaKk5Yjm6o&#10;k5yupiPXFR1dQxUh9T0sVaFrGmx3uzizGW1dp0oT7NmU0F2ReC5FHLKaTSjikJYhsFrMoBJI04iq&#10;aPGd73wLXe/SDOeWvHr1ktnyGYZqYCglhqrQ0iRUoAodnOWYwI/ZHrQJg5qqLpC1HllRUKJQCzIl&#10;AmUlUNYFVQVVXTT7erXwxmAJQL0eJ32TzsGaYLoe61wni1W1NqXiGgSzhtEoqoaqKEivE0YERGkN&#10;kUFAFiVESUQSBRxnRRr6613BNUDmVxPDr2vrqV9/rZPA16mmIAhouoZptZFEkaIskQQJgYokTgjc&#10;JUkYI1Nhqjody0LIK/Ikx5mv8LMIzw+Y3MyRZYUqq3EcB2exIgljTEXGkFQOt7fZavdoyzpaLSGE&#10;BbPzGyRBpw4LlFzEROWwt8ed7X0MVKS0IrV9WpIGSU5su2wZFi1JRcoqcjckX8WUXkpfbeHeLGmJ&#10;OoWX0JFN6jAnnDm0BA05hcpPEaOSD++9w9u3HvJw7y6Dss+2ssVAbmPkKkqScas7REsDrFpkS9N5&#10;e3+Xw+4e85Nr5icL+pJFT+xjX8xI/Bnv3nuAO3Po6iZ5UOIvHL717kfETogqyIxOrhDyip3eNsvR&#10;BFNS8ZcOdZrRUVSMWmKn1ePO9h4vf/mUjmyw2+5joiDnIGU193ZvcW/vgJ7aYnk9JrY9erqJJXm0&#10;pAxvdkFbKdi2REhWdPWa5c0ZF0dP2OkYBKsxebiirVeE9hhNiOka0DZM6jIh8mzals7h7pCby3MU&#10;YNjv8PD2XdzljNhxmV5f0dEVLFUmdm2Clc1AEjnotnm4s8VAk7Avj7k/7KJmLlKyoiXGKJnDQK+p&#10;wzkGMUNTYL+rU7gz5jc+ZZShINI3u3QMi57ZJvYiZuMJbd3Cd13eeviQRw8eUFcFpq6TZzGL+Zy9&#10;do/nv/iC3U4HJa+IFzb/7X/1840h3Gijv+LamMKNNtoIgM//fPL9B++q3xMEAVPTME2zqR4QROqy&#10;QlYUXNej2+3xzW9/k36/T1k2N8FRHDcpUFkwnUxpd6ymQqHVUBg73V6T6Chqc1OvG2xtbTHoDwjD&#10;AAEwDBPXcfA8H01TMXSDsirwPI+8LIjjmDAMabfbDHf2KIoC3w8aGqJlUVc1ZV4gSRK3bt2mqirC&#10;MERVVRAE4ihie3sbRVWp84JBv/+mi+vDb3zAB+9/gKarrFYrLMskyzLiKOT66oqXR6cMBj0ODg6Q&#10;JAnLbNPtdul0u83YoKJimAb5ugdQ0w0ePnxEXdbcun2Lrf6A1cqm2+2iqiqrVZMQbQ22mc1mpGnC&#10;cDhEUSU0TUM3NXzfZzKbkGUZZdUc/zCMaK93KYuiIM/yJolaQ1pse0UUN4XbWZ5BDXleIMvyOkUR&#10;GQ6HCKxps91hk4RlXb71G7/BoL2LiEhJyeXlJZPlE2azOc9ffE4cx1imhut5pH5AHEf4Xrk+9s1O&#10;mIBJGIYoqo4gCjT00Yq6LtbJXmOoiiz/Onl7s8f39Z5hWTaJiSCIb6ilktwYO1EUGzCM0NSlKIrS&#10;dMWpv5ISrncRqZveRF3T3nzf1WqFZy+bJ113Ftbr0VBxPb7avNZmxxG+NoavOw6hRtd1rHan2bOr&#10;awQBijzF9306LR3TMpGVhqRalM1ep24ZiKLIYH+Apmr0233Gkwl1XnF+fs7h/gEPHz5AkgTa7TZh&#10;FHB9fU2WxGRZRp42vXqj+YKqqomiCEVRAQHHdel0us1uXJa/Mc+GoTMcbmNZLSRJIE1TTM3gzp07&#10;WJYJwDvvvotlWSA0Sf5g0G92MTWVdrvdXJ+mSVkWTXrm52+Ol6ZpiFLFnTt32N/f4sHDh5hGc82N&#10;xxMmExsBhSSJmc1WlGXJ2+/eafo4s+bnaFkdbt++w2CwxeGtWwyH25imyWDQR1UVut0e/X4fz/Mx&#10;dAPD1CjLClVVODs/o9Nus7e3x7/+3e+yv7+Hv+5H3R7urK8NSNOUXq9Pr9+j1VYQJYlOu83OcMjd&#10;O3fodDoYho4iyxRlxv1798mLjE6nQ1Hk7O3toa4py53OoKEmA8PtIY8ePmyS3HaPd955B88NmutF&#10;N1EVhQf37wIQhh79fp8P3nuXd95+h63BFjc3NxzeOkTXm77DDz54H4Dd3V0ODw+RZYW79+6xPRwC&#10;0Ol0QLKQRIlBv+khHe5sI4kSqqoy3N7mrbfeYXt7m8ODWwRBQJammJbJeHKDLMvr171Nq93Ubvy9&#10;v/dHG0O40UYbsflFsNFGG/2a/sP/5Nu1Wsn0+j0MQUNRFTRFXYNCSgb9PrpkkOc5vh+haRqjmxE7&#10;u7uomoTjOuRVsi73bkYHFUXDD3y2BrvNKGfVjH6macx0OkMQKrqdLqLUgEHaHYsGU1LhOA5JGgMQ&#10;hD5lUSLKFpZlUWQ5RVGiKWpTkF7VqIrKbDpDVTVkWebw8JBWq83V1RVlWbFYLOgZFsPhDq2OhaIo&#10;pGWC67oUdY6u6yiqzGq1YmswQJZlVssV7U6b4dYQRVEo45yqLBEUBVmWiYpm1HS6sInjmEF/m52d&#10;HcqkaMyxrDOZjBHKJoFKEoeqqrh37z6j0YiV05R8l3XWlLlrTT9enMXNTfFgSJZlVLWEaZpEvk+n&#10;0yEMI+I4RtMMtgZbJGlGWZRUFQRBgO/55EXOwcEh7XabNE0a80xMEISUlUSWpsjSbf7gD/6ADz76&#10;PShrkGp+/tOf8uT5P0YSRebzY+q6xtA0XNdFNSva7TbjaUC700YzD4mTGEndoqoq4rRqAD5VSZHn&#10;VGXSdAfSjJVW5ddwmdcJ4a/+ua5rFEVpDFq13uOTZESxAdVkWY4oCEiygmEYGGYLXdcQ12OpTW1F&#10;M/IpiiKaKpMkCWmScHZ2xtHjL96MqDYVGQ0hVZJFZEni9ZidKDZdi2VZkuc5RZE35ldsTNtw9xDL&#10;skiLqnlMFuO5Hn/n3/130HSNukyRZJkkT9FUFUFRSJMUQZaRJBlTMppx56Qxy6ZuoGoqfrBC0zSc&#10;1YKLywtamkHLsjDVBkiiWB3KosC2V/R6PSRZoSxKtgZbTYG9aeL7PkkSkeUZuq5CDWVVUJUV7cGQ&#10;siyJkwaw8sacC0JTXp6lqJqGUIPv+9iLBYOtAYrUwHw0wSLPc2QFNFXDdWaUZUmSurRabYL16y+r&#10;Gntlk6ZVQ4EVVaxWCyeeYZoGVdUAgFStB3VNlOQYhkGv3yGJY6q6IEliVEVFkiWEugGrdAwD0zQJ&#10;fJ+ibKpoFEWmyAv8wEfTDKqypNPrkSQprD8oMAyTOI4RMMnSlFYWjCFgAAAgAElEQVTLRJJlRAGW&#10;tk0QBFhW8ztBEASiOKDb7XJ8+hUPHz5iNL5gf/8AyYTRaMR0OuGdd95htXJRVZVOe9BUoaRwfX3F&#10;7tYurVYLQ2vAPXnWgKeyskOSJiRxgCCIZFlIq2UxHl8xHO7QbpsgCKiajm3b6IZFXde8Oj5hd3eP&#10;Ya9DWZS8PH7Og/sP0AwZyzS5vLqirmt6/W3KsqIGsjRD1RXqqmI8uebdd9/DjXQURaGuSz58769v&#10;7gM32mgjYFNev9FGG/1/9D/+/c+E/+l//o/rXq/Hg4N7ZHmOIkqcX5yzt79Hq9UidhNkWcZ1PVRV&#10;xfU93nv3XcxWQ8VM8qChE3ashn4pqVxeXbG7e0Ce5yydlFa7Rb/XpdfrEUch48mYqszRdB3Hsdne&#10;3qbdtbCXNlmRYhomXuDhez6d3i57e/uURYHnehjrPcCqrPA8DyowTZMiL1EUBdOymM1m6LqBoir0&#10;jTaKopDkMctlU3thtVogVRiGieM2uzwtqyl7P9g/aHYSvQDXdWlrFq1WC0lVm1Lr5RJN11GN5mZZ&#10;kRqTOmj3m869rESSfhND0fD9AFUt17s8IlEYYRg6cRKT5hGqqhLEDvv7+7ihi23bHN65x8XFBQeH&#10;d7m8vCBPUj744AMWi4aGWlUgyzKKojWmr6zfdPBJa3KrKEp4nosgiMSpg6pppGkzjunYOlVdNdwV&#10;SaBev+e0eJtup4OivNvwXl6ne3KCIAo4bpMUjuc5T58+pa7r5v0r+prqKjQjmoJMXYO43tqrK2E9&#10;ofkGMfMrppC1oZeoqpokbfa3yrJEEESgRhJFBFFcv2cFRW0qKURRepPyCevHQNMzmGdNumWazc/o&#10;tel7rZr6TRIo/Fp6CWLdpIavjWTTTViSF/mb5LCqSgRAVRV++3d+hzzPCAOHbrdLlMbIkkS5fo9x&#10;lhMGAbu9XQCKqIS6Rtc0AFqRgaZp3LlzwMHhAVIF/X6fntXFdR2q9fmFIGKZJnne0C2zNIe6Jk4S&#10;tra2KIqMPM8xTZ2iKMiylP6gTyU2iX1NvU74S4LAp9PtIkkSkiiS5xmyJJPnGYN+D0VR6HW7VGVF&#10;GQtomoqiNOfY7m6PKIyo6rhJFoWySfU7XaI4YjSasbu3h6G3SJKUqavS7fZot7cpipKikDEMA0FS&#10;mwQ68Dg4OCBOwqafsywQJQnHdnjr7bco44RWq8X21haSLJHGCaqqYhpms3MJlGVFE32CrGjrxLai&#10;2+0iiRZRGFGWBYqikOcpmqYhSRJbW1tYrRa+5+GHHp1ul93dXRRFYX9/nzt3bnMxPmNvd5eLi3O6&#10;3S6O0ySAvc5Wk1bXCq9evSLPc7a3t1ktZyiKSsvSKIoCwzLRNO1N0nd97ZKlGf1+n+Fwm063jeM4&#10;tFot2u02UZwiSRK6brC7u4Ox/tBjb3ePwdaAokxJs4wkTTEMg263SxiGOI5Ht9slzZtj8ujRI6Cm&#10;3W5T1zWP7n97Ywg32mijN9qYwo022uj/p//g7/4D4Yf/9B/WvcFDVo5DkeWUdR8/0hBlg15/m+ls&#10;xoujEcOdHXRzm7zSCRKB7tYhtb+gBiTNRNJhPl8x2LnLYOeAIAgI3CWG2OHW3kNkWSFwL3n70Uec&#10;nh9zczNmuLNNXsiUpYrV2kbJEgaDAYKgM596CELGe2/vkqUpRSoRhxGGJiELKo8e3CEMQgxdZ7Gw&#10;abVbdDpd0kRgNptx/8EBW/3dxihpGaLcpRRydMMgSHxsP8CPKuJcZLu9Q7hcIql9knCF2d5l5ZXU&#10;2328umYw3CKKY549u+Gtt97i1t4uSlEg01Q1yKqFUJSYoobjOHSsPqQVUmcLfZ3mmNsyiiphT6bo&#10;vW3yPMdeRWzJA0TLQkx1SnWXGB+MQ+x4zv3dtzCsexhRB0UzkKUm7TH0Bvij6QpJkqBqWgPWKWMs&#10;yyLLlyRJylZrnzAM6ehKU/+xv0UURuRBitLSECQZRRC5v/+NJmlQGrOhii1EUaAA8qIAI2RvZw9D&#10;szl6ckZJhSYJ5FWCKIqIQpM6gtxAXyqRqixJquJXDFiT/lV1vR4xVprRR6kxdcra7AlCA2sp8pw8&#10;L1BUFU2VkCUFWZKRRAl5DZqp64q8KNBUhSIvCHwXVVMpcoGqKvF8f116L65NUDOaWtcVZVljGDpV&#10;DayTxloQYG0yhbrBocqKTJ4XjREtQJF1zi9u+PAbH6KIFnFaUmY6eazQsQYAhEmOqqrURUgQlEhW&#10;h6qqUAWRvMhRlTZ5kSPKAqKsExcpsrFLFmUo1iFLP8Zq38ErM87Pzrlz9w6ZaiJqIssgQBB08iLH&#10;bA9ZuC6CqLA13KOsChbzOXkuoIsWcV6R5xXtThcv9ciLgrlXkikC/X6nGb3VBIqypJIrRssZ7777&#10;iKisyPKMyixIFBlN0QijEFXuEEoSVWFRCF1ESUDuy9h1QlArXCXXhH7IbksDSyCZt+jLO5R1h4oK&#10;WTPJypoirSjLNkvboShT2u0ucdLQZqVaAkSK3CAoFCR6CJJAWZQoxhBB1wiKElRIkgTN0BFlibIs&#10;iKoSRKiUmrSqEOWKRBXIy5I4Duj0TMKi4PLyCnmvRSaqeGKGIxW4cslVtCIyRIJgiVVvMbavGpM3&#10;MDg6e0aSZGixzNXkmoP9Aw4P72EOdJ6fPsUcaFDlzO05g34bgL62gyRJqIaCqggsvCXZIqXd1rH6&#10;FpmY4ngrcqlJqLOiYrA1YOEv2Ev3QNmmLEs0a5v5KsFx5+zt7ZGjItUyaS3hxQVOnDOan3Pn/h3i&#10;JIIcLFUDZcHbh7+/MYQbbbTRr0n8ix+y0UYb/VXUv/Vv/EdCsd7tMkyTh48eNZ+myzK9XkPLm83n&#10;vP3WW3zjG99E13WgptfrMZ/POT8748mTJ3z+2ec4zopup8N0OuPo6AjDNOn2elRlRRgGeJ6HIDQl&#10;5IeHh28SnLIs3+wFXl9fN4Yy8EnihKIomE5nLBaL9b8HFGXJYrEgiiJqIIxCLKvZb/zyyy8p1zf5&#10;zS6WgiSKJHGMIIqMx2Our685OT7h4OAA13F5/uxZ06voOOsvF2tNAr26uuL09JQ//dOfcH5+ztXV&#10;FePxmLOzU45fvcK2bc7OzprX7fuNGViXpBuGgWEYSJLEfD7n6uoKQYBWq9VQQV0H3/c4v7hAlpW1&#10;MRIJgoDlcsmg329Mn6qSpRmiKNKyLKIobhI5UcTQdXRdJ0tT2u0WnueRZU2/ZLvVomW1MPSG6lgU&#10;BZIkolgaZIAoYLUag6moCs+fPXuD8Pd9H03T0DQNVVERgFa7xXBnpxmljaKv6aHrc6lhutRUZTNO&#10;XP0quGVtDCWxGd2U17uDTeJZNGOna9iMJIooiopuGJimgWmZGKaxThaVr9NRWabdaiFLMgjQbndo&#10;t9pYlsXBwcGvthNS11BW5ZqM+vVXXdeN0ZRkZEn+tVSxLMs3r7usmvdTU7M9HLK7u0uSJGR5znKx&#10;WJvHnDCKAFitVsxmszf7fHmer/cAM7IsQ5EV8rwgz3OiMOLq6gpd16nritW6p9PzPERJRNd1kqQh&#10;/TbJeE6e57TaLYqiaFLnIKCsKlRVQxCaHs88z7HXnZxhGCKJEmdnZ7hukySrqkZdN//HtlcMBgOC&#10;MEDTNKDG933qutlprGtwHKehgVbNmGi71SaKG8Luyl7x/PlzLi8uGI/H6/3jkiRJEEWJTqfpWHQd&#10;l3a7g6IqtNttlkub0Wi03mU1EWjS8GK9KynL63RRECjKgixNgTX9VdehrrFtmyAIURW1OR/rml63&#10;iyRK9PsDZFmiLAqePnmKgMBsNufjjz8G1sZS1cjznJubGz755BN+8pOfMJ/Nmc8X635Fi59//DG6&#10;pnN1dcmPfvQjZvMZYRjR7/fJ84w4jrFtez1em+L5XpPiuQ55lmHoRtMJK8ssl0t++MMfcnR0xGq1&#10;4mc/+xmiKPDy5UsALMtiNBohy0pDp62r9bUrUZQl29tbjEYjbm5uiOKYwPepgbOzM3r9PgCLxcYQ&#10;brTRRv98bZLCjTba6F+ot977feGLJ39cp1XNcHePeFQh6jpTHEb5jGpbYiY4OILDyrZZOlOEPRVP&#10;i7iYXtHf6iNoAkGx5KB1j2XgcxlPGRo7XK5OMA5UVpHDx8efkLYyMj3nxYsXCGJjnPaUHfzYp6u0&#10;+eLoCw4P9vGVmJl9Sm/SZzS6Zmt7m+3BgKVvM1lN1qOBMp2kTSFUZMuM08/OiY0YSVZ4PHnC3mCf&#10;ltBiPB+zXC44uLvP04unpFVCmmV04x6j8oYszDAKk+t41BiFoqYoSto7Jq+OX1HVFYvlkl63j1NO&#10;OJ01N4Btvc2PPzuhpVh897vf5dlojGkYvPvoXSLVR6xdVoHLzeKaJEnY2u5SqzWJElC3C65fnKPM&#10;BNI8Q8gromnG+eyEyhBRuzJeEdDSwcsCVEWlbUp4WUitiQRRQJ2FGIbBzXTG4eEBsqai1hqVXnM6&#10;PqOz3yYQYzRFYZ67SNkNURRxX/gtKrlCk0po1Yy8FZPplNH4lK23b3N58QpZkdHLe83IZi2R5DJR&#10;7qEbOrWbo+sSTZYoQN2Me9brNLCompHLCtb9gw3rU1iX1suKgiwrIEBRlJRV2YxwimLzWFFs6hxQ&#10;0A0d02yMraQ0Y7wN3KYZWZUkGc9zsZdLJFEgy3I8twGddDrdN+OgVVk1z1WWVM1Loiga21hKfP09&#10;EUFsoEsCTb1KU3fRvNeqKmj3WsiaTJTF+JFPWmWcnJ+imQ2IxwsTojBCbZeEkcvF8pxOp42Sa3iR&#10;R9fssb+9j1/4nC2a5PUqviKNKoT4nCRIESQdF5sr75J+3sEwdfw6xnVdrkfXZHmOuaewyMdMFyXv&#10;vvcez796wunJKd1el7vqHVRBRNBKJosbTNPCT2qm9jG/e/ARmpkTBi6iIHL06hmBH/Dg/kO6XYMk&#10;cqjJsJMLFjfnOLbLW2+9xXS1RDFV1K7E5eIMgWbsdHunwyKc42QTzj79ir91+99kMT6FuEMRFKRq&#10;yZa2jV8vGQwHuOUEyZSIVzZPz35Bt93hd+7+DnHtcTm5pNsZMNwaMp/MsFcpdc3aVIEgaJSViKZp&#10;yIqE47popoAkCfjxHNM0UWSR8ewU3WwhSKCZIl99+oTHzz7mo/RbyEaMpFX88Q//T3q9Hn/tO7/N&#10;Lz77jDx3SZKA3/zNd/n00x8jKgpbWwPmnoPR63I2GdFut4mFkh9/8jPuv/sBN6s5ar+N0NKxVw3g&#10;5c//7E/o9br8rrHN6PqaONqnpuZbHz2iqip+8I/+D+7cuUOaOhSFhGkJfHX0BWHksbKvEeWYx08/&#10;5+33HzKJzjldurQsi72DLews5MmTL+l0uyTigoqSXHHRNJ3nz55QqS6yLPC3f/+/2BjCjTba6J+r&#10;DX10o402+pfqf/iH//v3/86//ze/lyYJ4/GIKIrIypD5fL7u9qup6qbjLIwD6qrm9PyYxWKOYTa7&#10;UbPZgjTNGI3G+L5PHiQIAqxch08//RTD0onjmOdfvSCJY65GVyyWC6IwZDKZEIXN84mCwMuXr4jj&#10;jJvRaE0j1Hn16hWj6xGapuF5HuPxhChq9ptOT0/5oz/6IxRVYbVyqOqKe3ce0O31ODs/5fzigpKC&#10;Fy9eYLv2utvtAsdx0BSNosgJ/agZ95I1qqrk4uaMJE2b7kZJoq4hCAOuLq85Pj7mx3/y4zW9NUeR&#10;ZQI3AEEgTxsqZBDlZFnGzc2IOInpdtpMJmOmsxsUWeZmcs10OkWURI6Pjzk+PuPk5BjT6CBJEmkQ&#10;o6oqYRjh+T5xlLBcLjGNFqIkkcQJcdzsS1ZVSZZntFotkiTGDwJc310nXTXLdYddnCQ8vP8tdE1H&#10;ICfNUr745eecHB/jBguuLq9wVgEPHz7EkDuIoojjLREFkTBxSbOMyfRm3S34einv65L6qqooiny9&#10;y9Y85vUeoShKyLKMrDQgE1EUKYqCsiqRxIY4yutEUZZQJBVN19ANHVVREV9DYQTxDYxGEATiKCSK&#10;YqqqJI5jAt9rduuSCE3TkeVfgdkAoiggiQ1oBnhDJX3z96qiqkokqUkQVd1Yp+cKRdHsiSqKiq4q&#10;7OwMOfrqKxRV4er6Bl3XmS+WhFGIogvYS5s0SRkOh5ydn7OYLwiTkHa7w8nFCU+fPuXk7JT5fE6R&#10;lVxeXJDFObu7u9RlRZHn+IHPfD5HkiSiOObq8pLpdMpbjx7y/MULoG7Op5sbfv7xzzENE1VT6VoW&#10;iqoync7I84ydnR3+8A//kI+++S3CKOLJ4ydUdUWaNH17e7t7xHFMWTQm/U8//RNOT06a88/zuby4&#10;5uBgn1uH9/gnf/zHhGHUJMZiiSzLXN+c4LoenW5zne8N7jKZTEjTgvl8zk9/+ufs7+/jeT6KqvLx&#10;xz8njmNalsX9+/e5urhCEETanS6iIOCvd5mLvETVVNK0Ob/DKMb3AwyjAfaEUchoNELVVGRZ5urq&#10;ovlwB3FN4cxwXIfnLx6jaSovjr7CWa0AiaIoePjgEb/47DNevHi6/jlDmiS8OjlhMpng+R6u6zZd&#10;h7MZk+mc4XCH27fucnR0RJ5lDIfbPH78ZZNS9lrs7uxyeTLCsixcd8VXX33Fb/+17zCfz/nlLz9v&#10;dpUlEc9trqmTk2P6/S2yPEOSFYLAJ8trZtMpotQkz6oqYZkmX3zxOfbKJstyptMZtr0iSRIW8xmj&#10;mxv+07/7DzaGcKONNvoXamMKN9poo79Q/+v/8n9//9/+29/53pdHn3AxPiYTUmb2hJv5NccXLxkv&#10;Rnx1/BxBLXh29Jgo97G6JkkRg1whqTJxGjJbzultdVDElOOzFyyDOVHqUCgFQeqyimzsYMFoPiIn&#10;RbEU4jLm7OKEuIgpyZksxrR7LYLEwwttLkbnnJwfkdcJsiEiqjV+6nJ4b4+w9Hn66jFe7pLWEakQ&#10;46Urdnf6WF2Fl5fPOLl4wdy/4Xp2hpcuyIWIiX3JbHVNLaXEuUecOCycMQgZmgFpOKff1VnOrphP&#10;LklDG7FK6FoyRepxa3+b3/vrv0UQrrBXE7I6QTHgenbF3JsQRzaaUZLmNsvVFcvVGeeXz8iyGVar&#10;IslmXF+/IAxnXF2/YDa5pCw9HtzdRxQiFFUgTFYkucd4doFuSHT7BrPlDTeTMyazK7IyYO+gz2hy&#10;TnegUQoxR8dfImslj88/o1IzZqsJx1cvOb18hdHWePvRd1E0jYoCUZX5ySc/Y+44uOU1y2DO7/3N&#10;v0Gt5yycCTEuM+8CpVVjexOS0udmPEbRZMpSWhdQyAiiRElNUZVkVUJJiVBLv1ZBIUrNTbokyQhi&#10;Y+zKqgRo6JCiSA2IgoAsyRi6ha4baJreUCkFEVGU1umfSF03Y5nVetRQoAHvyOvKisV80dB0y5os&#10;K8iLkrKqEQUJUVLW46GsDWGzdyiu4R5lWSEJAqIoohp6YxY0kaLKUQ1odw3e/eAO51ev0Nswnp9j&#10;DhSGhx0uZidcjI9Q+znnkyNSwSeXApxkSoLDV5df8uL0cxbJNZUSMVldEOQLnHDG46NfEOcudx7t&#10;0DFE/uzP/h+uR6/Y2+tSVAFL+wrDhCz3iOIls/klugGSnJOkLu2Oyqef/gTfn1NWS27d2eLLJz/H&#10;C6a43pQoWVKUAccnT3n06Daj8SmnJy+4//CAPA/odDUcZ8bo5pSb5StevXzKcGgSRQuoPeJ4zva2&#10;wfXNCx4+POD41Rcs7WtevfqSl68+pyhCFstzhsMuYZGx8Kdcz864uHmJ1oHujs5PP/knPDv+BRc3&#10;z+kOVcbzU4YHLU4vXrJz2OV6dE5ehTx//Andvka7oxIEc1QVOl0N153xxS9/xmDb4mZ8ih/NiKIl&#10;ipaRFx4vTx/j+hMsrY1QF4iCz3R8yXRxhCrnCELIO+/c4vz0BZKQsJrfUGYeH73/AEOpCVYjxlcn&#10;ZKrLzL7AiyckhcPEPicubGolZWvP5PT6OagRC++Kl+dfonVybj3a4nz8lOPrJ0yCJfN4jNiF0sgI&#10;BJ8fffJPuXKuSZWM3/i938SvQ/7syc9oH3QZ+WOeX75g5I+YhFOK0sUOx2TYPD/+HMlIsIMbvGhM&#10;VrnMFhdoVkUlRCT5CklJ+a//s3+8MYQbbbTRv1QbU7jRRhv9pfSP/rcffv/9b+99L45jfvzTf0YY&#10;RdR1zWg0YmkvOTg45K23H9LpdDg/P0FTVVzXJU1T4ijF9VzyrNnpu7W7y3K5YHTTpH3j+RTLstBM&#10;gyxNqamZTqe4rku30yVLE+oaijynKApMs4Uoiuzu7NJqWWi6jizLOI5Dnufohg4CHJ+cEAQhmqai&#10;qhpplrJYLCjinJvxmKOXX2GvVqz8BkePWHPn7h2KIqfIc3St2fcxVKMBuCgqum6QxD6SKBHHEaIo&#10;cnBw0BSaazp+4GPoJsfHx7iOz+3btxEFualMECVs2yZLcsIwpCxyHMfl4vyU5XJJu90832w2Jo5j&#10;Vo6DKIjMFyuiKGJrawfbtsnzmq2tAbpm4DgOi7nNZDJhNpuzWq0YDndIs5Qsy/B9jy+//CUvj46w&#10;Vyu+evEVhVhi20tOjs+a47xyMHSDdx79a7Q7bQQKBOCrVy8YjUaIasze/j7vvPMer14ds5jYLJYL&#10;zs9PyPMcZ2WT5zme2+yd5Vm9HgttyuSrer2zV2bNyfSG5im+SedkSUaUmr291/t7kiS96R4UAFmR&#10;UVWNTquL8TqlE5uUUJSktSFsegeDICTLUsqyII4j0jSlyHOiKGK1XLypmciyjDRtKJ1lVVGVTRrY&#10;BIQ1giggS01PYl03lNFqvZtqWBaqpiIpcrMXpgjs7e2h6TJX19coikin0yErijV11+Ho6Ij5akxZ&#10;lgy3tjk5PmY6m7JYLJmv5kRxzHg6bqiaWYaqqtiLFWmacv/2fXZ3dmmrJvZqhWHoGIbB8xfPWS4X&#10;7Ax3cJwVX/zyCzzPJwxCHj9+TLvdwXNdlkubu3fvomsSz58/5/z8HM/zcBy3AfwUzXE7Oz2n0+lg&#10;6hZPnz1F1wyKvEAURNIkIakDJpMJeZ42x0eWWTkr5vMlhmEQhgn2yqam+f2QlzHUNUHkEEURcQph&#10;GK17Ix2KImc6naLpKmmSkmUJVVnhrlwuLi7YHe4zGo2wFw6qqqLLCqradBUeHb3k8PAWqtpc44vF&#10;gk8//QRZkjm8fUBRFByfvOLk5ISVa6MoCstZs5csSBnPnj/DD+YNbbhtsb+/z+7OPtdX15ycnDcd&#10;p6G/3mEe8dFHH6H1DNIspdPpYNtLLMsiz3KGwx1m8zmDwZDrqyt6/R6CIBAG3np3+Jw8y1guI6qq&#10;Ym93lyiK+Oyzz1BVlb29PZI0Qdd1vvjlF8xmMwzTYDafs7SXJHHMfD5HQcRxHFbOguFwiGlpb2in&#10;LcuirkHTda4ur/E8j//mP//pxhButNFGf6E2pnCjjTb6S+sXPz39vrZz872evsU7Dx7y9oNHZFFC&#10;6HoMe33s+QzfdjBUGQURTZTRZZU0SCEr6bf6yLWIM76mSBJcx0GVJGRJwtQ04ihmNpmQxglJGJMn&#10;GZ1WmzotmU9mmIpBv90jdAMiz+eDd97jYGePxXRGEoboqookCOzt7nB9cYGzstkbDqmqEqqSKAzY&#10;HvQJZnNuLs6JQgeZirpKUKipqphBt03bULl9sMfuoE/iu0hlhVxXVHGCO58haSICFZqm0moZUFfM&#10;phMWywWCUGO0LLIywxz0EHWZy8WUG3uGncZkco0iZcydCUHqsPSmjGanBKmDapa40RJZL2j1NFRD&#10;YHuvi2qoBNGKkpK5PaYyVERD5OXlMaejU64XY2beHD+LmHoznp98Ra3V/OjP/4TJakIiJFzOLjm9&#10;OSGqItptuLh4ie8EVFVOR+8RByG/9f7fYnergygoFGnN0l7x2SdfoHUDqjLj+PwrFqsJfjXiannE&#10;2dUzluGILI+Jcx9KhTRPqUsdBAkEFQSJvM7Iipy0jiiFCrFcG7n1HqAkSm8SP6gbsyiJSLKMtN4n&#10;lCQJTW9MkGW0ULXXcBlhnS42aWKzI9iY7igKSbOM8nW/oNAYzuVi8aa2IC8LyqKkLCrKsqIoqjUI&#10;p6asGuhM9Xq3UWj2C6uiQBBEjJaJrmsISk2SRiycG8yWytMXHzOeXfDeN+6w8icsgxtu5ifY0RRJ&#10;z0DIqOoEUSyxVxMcZ0pZRkhKjiJXCFKG587JEg9ZLIidFd2Wyna3w+jihLQuqKUSP/awvQVLd87c&#10;niLpEm+994iL0QW97S5hEmJ1TUqxYuEsiLKY/dv7+JLH6fQCO/WIxZTLxQ2DW9v4ZcLEn1EbCic3&#10;5xj9Dq1hjyevXvDF0RNm/oqpv+TSviITahb+FDtYERQ2qRjz8vI5k9U1z0+eU8gpV7NrvNTlaj5C&#10;7ZiUUo2bxkiKTC0UTJdjbHdOp2/ghTaqXiLIOY47wWor2PaUWsxw7BWDrQ6u66GoAjfhnGW0wskC&#10;ltGK3fu3uLbHHN+c82p0wirzWCYrFonNIlrx+PQxkZgyvLvDs7MXXF7PWAQ2L65+yc1qzNg7oTW0&#10;SPAICpdKroiqAEmXiQqfwW6HTEw5uDfk/OaU5SqkqiBOU1wvIIhiBEHi5ck5g61tLq9u6HR72I7L&#10;ZD4HEbI8p91tcT0eI6Qeqlzw6qvHVLmPs5zi2lMsXWY1n3B+esTZ8REH+1vMxldQJ0jkyFJB4C7Y&#10;3h0QxC6aXtPf7nD06kvSIqLXM4lTn07bZLGccHJ8xA/+u+uNIdxoo43+UtqYwo022uhfSVcvyu9/&#10;+3fvfk9RFM7PL1itVggChEGA57t4nkddNztcr0l7ZQlBEBKFCXVVsdWxiOOYxXK57r0TG2JeklCs&#10;O8n29vaoq5okSbAMk7Io2NvdI4pjJFFka7DF6GbEp7/4FFEUmmTDNPnmN76BvbIJo4jZYs54PEY3&#10;DYIgIM0yfM8j80PCKKLTa1MWJUg13W6XlWtzczNGFAX29/ZomS2Wtk2dN2XtiqRS1zUvT1+SrGmH&#10;lmVRFiWdbgfP87EskzBuEslalJoELXhdFl+hahpa3YwzFvdfU6wAACAASURBVHnGbDYjDJsdqcFW&#10;F13XEaWaKI6QZQVd13nn7Q9AgCjM8DyPtBKwbZvVymlqLYwWe3t7LBd2U8dhGE1yUOR4rkueN0mY&#10;IAhYloXnLhhPJrSMHnmW0bF6TGczvvtb/x7D7T4lBaqiMltO+MEPfsBgX2BrMKASaq5HI/xohSRJ&#10;tM0WeZ4TOCHXo2taeh9DNyhzeQ2PUQAoqpQszyirFAQQitf7fyKiIL5JBEWxoYE26ZzcGMX1fqIs&#10;y+hraqssrmsoJPFN8b24TgnLsiRNE6IowvUc4iimKpuew3JNapyOx80u7K9RUL8+xxvqaUWRN91v&#10;ZZGviZcNHbUqSwQBdMvENA1ERcTzPE7PjqirmvlixHC4Q5IGpGlKmDa7p/PlskmI9nZwXRdquHV4&#10;yGg0Is3SNyY0LVKKolindwVl1lBrxbp57vFkznw+xzQM8jzn+PiYuq5RVZXTkxOKouTVy5frY5ES&#10;RhFpkpIkza6pHcyJoghJkqmrivfee79J4myXLMtRFY28yAn9mFfHr0iihCAI8D2fuq7wE4csyxgM&#10;2kiyzNZWh4uLC9IkpaorWlYHz/PQdZMgCJCVdeIrgSSJtM0erusSxc1uZ1kV5EWObS+YTqZIosDF&#10;xQVtq42h68iiTp7nyKKG5/m8PD0GAZI4bcroBYnlcslsNqeqSi6vrrBMkxdHz0mSmE63RZwkCGJN&#10;4AeETo4sy/T6GrquY3VETNPEMFSiOOZmNEVVm3oHRVHwPLchC5++wg8C8krAMPQ1kXiF5/ukWcr7&#10;H3zI6ekprXYXwzTJ8xzf8+j1OiAIZFmMbhj0rRatNR1XkmQO9g8wDQM/CEiShDRNefDgIYZhIEoi&#10;SZogSRJVXSPLElEUo8gyO7tbXF1dkeUxRZ4zvhkRBAFhGJOlKf/Xf29vDOFGG230l9bGFG600Ub/&#10;ynr62eT7v/l+93tlGCGkGXUcYUky0XJOR1UwhJrCD5CLijKIKIIEbzanCDNmF1eQhbR1HQBDUQCB&#10;LIqRy5oyTnlv7w7v3rrHh3t30ZMSxU85tLrIQYqRVXhRyMM7d7l/eJuWbpD6AYNWmyqOUGuwJKjj&#10;iIf7W1hCRWLfoBUxbTFDil2iIOD+nUPEIqVKI8Qk4s7ODq1awChhqFkcdLao3JTTxy/wJg4GCv7M&#10;ZX41oVplFKuUYOaTr1IuX10jpSKP7rzNe/ffR0OjCHLktKL0E3aMNg+297jTHZDOFmSBTewsie0F&#10;liTy1t4+JgIPhgfopUTu5Fw8P+P5F8e4Ex9ZtHj8i6cIqIjIVAFcvbqgiHL8hUMZ54hFzeHOHi1F&#10;JfZWtDWNt+7uU6cR/vyalgw7XY0q9rg4+gIxC0mCCFMVUGSLKAx4/8PvcO/hbcpCQRQhjGf85E9/&#10;hJAvkGsovBoll+hpBqvRkiooqaMCHQMxh5bRQagBUaauCgzNIE0ilEKEtELLJNRcQVQEhHUJva42&#10;5fOvx0llSaKqIC9yQEIQJKpaQNcN2u0eiqphaT1kWUMU5WYPUBCghiJLydOEKPCpipy6KMmSFBkR&#10;sRZI4hRKCPOMvCqJk4RyTSoVZRFNU+n2eui6hqwozUiqKJKXFWlaUAkisqKT1C6KqWDqOoalsxjd&#10;cHNxye2dPi1V5fZ+l7v7u6TJijwOiMOAPI6YjqbkYYwQg1arOFObIsq4tXdI1+pSZzXDzjaRHVEG&#10;Bfa1jY7O/uAA3/bZ3dpBKOHm4jPyeEGZegTODR1LJwmW6IqELJQc7A5x7TmqCIOuxbDf5ujZl2SR&#10;g1RnRIsEQ9C4u3PIvb3bREsHJa/R6orUc6njgLYi0tZhu6Pz9v19OqZIma6I/ClbZLTrHEOSOej3&#10;IBOIVgFdpU1P6+KeTzj54gQ9TtnRWihZTTBestPbwbmx0VWRw+EOmgip79PSFLzlAqmuMRQFIa9o&#10;GyZ1mqMIAi1dIY08JCHFcybY9iUto+b23jY7WxZf/uJTpqMzTFVgPr5kNbtkd7tNHq6wlJq7e3uI&#10;WYI7mdMSFbzVNRIhilAjFDldo4dSqVSJwL39hxRRRuSEGIpKkaSQ1xiqTh6XUEj4S5eb82tyP0bI&#10;anY6A7T/l733iJEkT7P8fqalaw8dmZFVWVVdXa1m2NPbPT0YriAwIAEeiQVBEARJEDwssAfyQh67&#10;DySwe+GFoAB2lzceCBAgiFnMDjA7ortaVnVlqVSRIrRrYeamNQ9/7+Rcd6Z7T/4uCWR6hoebW3jY&#10;Z+97v1fLbCZThraLUZfY1Nzf7zOwTWxFIvc9WrqBo2ioGAy6A/yFh9rI9CwXf77i4dEJTZLhKgp6&#10;WdGkMbYEebDh/QcPOOp3UYqCg8MBcbDGrGSGrTYHagerVDlr7fPV44ccOm3+yQ++2A2EO+2007+R&#10;dpUUO+20099I/9v//qn03/4332/Waw/bMQmDkFa7xcHBAZou4bbSLYVQIgwLBoMBTaMzGAxYrW4J&#10;goCkKmm325jtFpIk4bot3jk8wJZ1QRNceoxGI+QawlAmzzIsy6K31+fs7IyffPghw+EQRZZ5/vw5&#10;b791xvX1NV/72lf4xje+ie2oOLaN5y+oqpKLy5fUdY1pD0Vmb73km9/8Br6/IgpDzs7OUFWVu5s7&#10;iqJAllU63S7LmcdkMqEsGoG8d2ziOCEKY1RVpd1u0+l2SZKE8/NzUbmAgKSkaYLruhwdH+GvPc7O&#10;zkDO8DwPVWpwHIdhp02SJHTcFtPphCDYUFUVnU6Huq748Y8/pNNpY1km+/sH+OuUXq9LWYr/32p3&#10;0TQNy7LQVBVFEc6pJBXcv3cfU5doaFBVlTAMuH//vqCYZgaqqhJsAtFdt1pS1RWaMPjo9/u89dbb&#10;zBZznj59ysnR25yenjJdXDAcDtkf7BFGId4yJApD4pZwRPtDV3T/bfv8qu1KZ1MUADQaf80hVFEU&#10;BUEs3dZE/LV1TVVVMX/92nRRWSFqKkQuEQQQpioFZTXNhHsUxzF5llGWBdTCYTF0HcMw6XY7tNst&#10;quEeZVmibvsPq1JkDjVFoRbt9dR1Q5ImhGFImqUi5zoQNzQMw2B0NyINQ3q9HoeHfe7fv4/lCspq&#10;mqYYhkmR59tM6IBup0vX7VNXFUWR4/s+ZS1cQVmSCMJQDMeqStPA2dkZP/7RT+j1usRRzN7eHu9/&#10;9atUZUmNjO9vcF2XqqrQNHEsoygCGuqmxvd8Ou02Dx48II4iNsEGVXXFmm1RslgsWMxnBGGIaRq0&#10;222aRvQedrs90X9YCud0/+CA66tr5vM5/f6A9rZX83o04fz8BYNOH9d1CTyf3//+v0PkBXR7Pfqm&#10;jmVZlNs+vvV6TVWWaLpKnmc8eXpDVZbkRcG9eyccDPe3pe0Ftm1jmiaLxYL1Ys3d3R1Oz6YqK3xf&#10;0D8dxxGZZMNkbzjEdgwkJO7fv8dms2Gz8RkO95jNFkwmE05OjgnDkHa7zevXr2FeEUYRxyeHgCCM&#10;JklC222R5zkS0jZrWqMoClX1/1NxdV1HliT29/eRJbBsi8l0zGw2A1nccLAcS7i+VUW73aYuxbk/&#10;HIhth5uLS7GJ8PAhkiSRpimq6wIwmUzJ65yXL18SxCFHR4fCfVUFqXcymWKUEh989au0TZPPP/+M&#10;f/o/ne8Gwp122unfWLsPjp122ulvpT//V/+8qaoCTdNQtYYoiiiKmDQTuP00TTk4uCdgH6kovm41&#10;Eq7rUsji8bprkec5cRKTxAmOZmCYJq5msV6tUVHQNA1dM5BkmQhRNzEejTEMA2/l0W53qMrqzcVZ&#10;XdVkWULTNERRgKIq1HWFZZmkeUVRlKzXK1zXQVc1DMPAMgw++eQT0ihj/2CfYW9PvMhaJs8z4ijF&#10;MAxKOUXTddj27+V1hWEY1JJE09RohiHAF4bOZrPBtiwcx2EyGTMcDnFkmSAMabsOTdOQJSFxHGOa&#10;Or7nIcmiYmDv4Ji6rgninH6/T1bUIEkiA6mpbIKQluuiGyayLLP2VrRabUxDvB7fW4IksfFX6JqO&#10;qsgEwQbTdFFVhSStsR2H2WJNnue89+4f8Id//x+A3IIKQv8Vf/zHf0yaX2IYBr3WIYqiYiKK0VVd&#10;rB+i6WIgk1V+8Ytf0jgdiiJHa7UpipI0F0NVVaRIsoRRi/fTNE1M00RRNfHLaHuhnab59nwSr8N2&#10;XDGMqyqqpiE1f33dtKEsM+I4IQz97Y2IkKqsUBRZrGWWNZqmiuxgXZNmYkXv178A80QUwCuyRFlW&#10;NHVFnueURSHgMjRvBiMAWUpRFJX9/gHz+Ry1kei023zvO9/iwVsP2PiimsMPFoDE2hdl76f3HlI3&#10;NenC46233qKh5vLyktF4xNrzUHUNVRHrgUmScHJ8yvHxEaO7CVVZ8tWvfkBVltxOnpPnOa12h263&#10;S1mDaRhIskYQBOztHzIejSmKiuVyycH+Id1OB8MwSJKU5conDENsxybYbEizlLqq6HY7DIYDWq67&#10;BTpZOI77BvQjyTKvXr0im4/RVA3NdcRqalXj+x4tu02eZRx0BhyfnKArKqvVir3jQzzPI6lywjBk&#10;PF/gui6z+Yx2u80m8FAUhePjI3TDoC4FmMjUTVzXJQ4iXrx4gYSoOBke9en3e8iSvq1dkTBNE0mW&#10;6HY6BKGPYzs4rkUDFEWJ7/t43oa94R6KJh4fxSF7e3vkRUpZlhweHbBarbi6vGQ6mdBpd/B9H1Mz&#10;AJAaCdux0WuTKApxHAfbtsmzFEWRkSUE7AhBvdV0FU3XKauCMAzRTYNBv08m2RRlia6oAtS0WKIo&#10;Ch23xdXVJZ1OG9d10QyVNM2YreZ46zV7B/vYtk2UZdy7d4+25RIEAT3bxd9sCNZL/vP//p/vrut2&#10;2mmnv5F2Hx477bTT31q/+tn/1XS7XdbejOViie1qLBYLDg6PCIOA09O3mc1m9HsH+L7PSUsMDRkV&#10;URRTyg39fp+iKEiSmP3ukMVijq0YIpsT50iSJDrgTJMIkXFyHZeiKFnMFhwdHxH4ItM37A/YBBsk&#10;qYEGvvjyM44Ojzg5PaaqKuI039I/SwCGgwFZlqGrKmVZYWommq4h1TJVVaGrJpIESSyyXpWSo+sa&#10;iqZRlCWyKhyavK7EGqSiUGxdK8Mw0FSVPM+JwgDf33AyHJCmKW3XBiRURbh4TVVuc4fCXUqLmjzP&#10;MZwONA01goCpqTVlVb0ZUrK8oN1pc/78OUfHR3Q6bYqiQJG3ubkyxzRNkjjaOj8NDQ1VpdBut/Gj&#10;lLIoiEKHb3zjG8j6AGSo4hGfff45WXHJ6ekpda6TpimWJAauJEvFxa9lAxDU8Gd/9mesCtGjZ3R6&#10;QIMfeIShgNVoqoYt6xi6jmkJgqgsK2/K6QUwRtpmK1V0TcNxXZRtH6Su6zT1FlIjiTXTOBZ5tzD0&#10;hcuiKjR1g6LKRGEkXK69fRxXlMiPxiOSJEHd9htmcQISKEjEcYwsSRRFQbkF1ORlQZqmFNshUVML&#10;MWzEJU3ToFQNruvyj//Rf0V/0CfP1liWhaLVRFFEklcYhk6/f8RyuUCKc1zXoaorsixHMzSSOEbR&#10;VOI4RtcNFEVBU3WyLEORxfBtGCZJHBOmM3RdQzdM4VppBk3TEGyda0MX7p7rtqiqmqZqBAU1yymr&#10;Cs0QN2Hc7fAn0YgezSIXjl6Ri6FFU8W/bymxWZZT1zVGGonzRxF9fnkjeihdy0WWJGzFEGCfuhGO&#10;X1NhWRZ+EuI4LrKub/sCRZCzboTLWW6Ps65pRFFEvzcQBNha5OpkBM11uZlvs51iSMxzMcT/GiY0&#10;3BsISmqeCHpxXqCoCrKkEgQBcRqiKAqWLXoTG6o3N4+m0xlpGpOmGYNen3v37jHsDWiaBhkBQHLU&#10;FkEQYBoGaZIQRSGapjEc9CjLitl8gqZpTKZjev0ebsvdgpIMyrIkxcI0TepSDI95nDCfzVBlmaPj&#10;Y2QaFEXBC3wURabd67AJAoIoII5i2n3hyLZNl9V6hVxU6LrO6e/+R7trup122ulvrN366E477fS3&#10;1rd//x9Kf/6v/4+mbjJ6B/u8fPWE66trLu9uOL13SjcLaNSapIhYbubotkxVl2AqRGXO5eiSY+2Y&#10;NIsJgoDMzAilkGgZ0q/7mLqDoqhE0ZrT/ineZs7L25ccHR4LmmS6pvIqOq0+i3hNEUgoqkoUJgB8&#10;9vKKw4dfoTBaFEXOeDbHcRyWc0GoPHn7fco4JokLZE2h1iyqLSQmz3OUssbQDfSWjYEEak2W5ZTU&#10;FHWO0qiUJYRJiixLaIZEXctohotmGOR5RpgU6FablmyAvI/jylRSLRwoTSGvGqaLCY7joNYamuaQ&#10;UeL2XcpSrEhKCFIrTYquyqiaQl3XFBuPBotW94CsUJBVl6bM0HRx0SvJEptNSlO3aXeGSJJN3dQo&#10;GkRpRUUDqkFax+RSjikDCkiGidVqIxd7VJJJLekMDvfxJ3N0w8GQU5q6IUnEmqZkWhwMjvFv7qBS&#10;MBsxTIRZgV5UyBKYioJhd9ANHdMQVSLSm3oK0TeoGwaWZW67B2UMQ6xrNk2DqmrUiGG/qguyIiFK&#10;AsJkQ5onlHVJEkVIgOu6GJZOmmasNyuW3pKyKGm1WyI3uB1qHMvCNA0W0xkXF69Zr1dISCiqWONE&#10;Eo6kqqkYuo4uGdRVRRaJWoI8z2g7Q+6fvE+R51imQ5KktPQWsprRNQzKoiRbyljVIVpXQZFlmrLA&#10;NRSKqmTt3+C0HBx3SBTFHA4OicMYwwBqcNoO69Ua0+hi2KL64PDwAWEUkRcZsixxfOKSJAm6ZlKU&#10;JTQqjmPiexGKOqBOBHQnCDIM0wXJRdMl8jxH13TyIiZNJRpsNF2jqEokWYIt4VXRCqLNhkTVsS0b&#10;1TJxNI3M90mTlEpSOTo6IotTVE0jjiLarRZVFuMnKfrhEMNtoUYyURRuQTMGdVWimDaqJtFqa0zG&#10;YzrdYwzLIYkT0WOplyiySpKD7brQQJanOI7D7PIVqmJy9tY9wjAiqyt016VOU9JaIisl9np7BEFI&#10;e9hldfMKuZLIopogEEP5oN9nvIjZP3kPZQstCvyAg+P3kWoo8gJV1WkAHwO50yHIc/yiYbkJ2dvr&#10;YqsDSkr23jqmaRoSbYiqaWBbaKZJlMQ0KixXAaftIVkeokoqvYMTssYl3GxotD5BnDC5nfDwnXco&#10;y5JFkNJqnXG3vKA7OEGTDaZjD/YtBnsf4K2WnH7r7+0Gwp122ulvpd1QuNNOO/1G9A/+vf9C+sUv&#10;/s8mDAMA1t6aPBeOnmk4xFFMyxVD1sb3qaqKYBWzWIiyekmSqZuSTbDBkFXSLCP2YpIkxTZc+v0B&#10;ZVkTBAHjyZjHjx+zPzzA7brUPdANnSRJCMKQshDOY9M0rNce7733Lv3+gOl0wmKx4OLiBX/4h39I&#10;XdekaUbdNJRFgSTL3N3ecv/kDHT9TU6vLiuyPKOMCooiR9aFk2SYYm2zKMT6rCRJokfNEr2GiqqQ&#10;ZaIrz7IsFouFWFPUbFqtFlmWCoeqlt7k4lzHpaZhPp/TanXJ85xff1RblsloNKbfMegPBsRJJIZF&#10;WeL29o79/SE3tzfbfJVBmgoHkBo832dvuCf6+KrizTCWpikoIMsSeVGQ5xmmDWwH0TCKcFwdy7KJ&#10;y4owDNn4gpaqqiq6puOqLk0DaVOzt7fHs6tr6rreUjy3z4E4NoZpYjs2hmGIoVATBMZfZ6R+3Tmo&#10;afqbjsJfF8cDYlCUhAOVpdmbVct862LJsqivCMOQsqrQNY0sy/G8BBpotVvMZ3MkWULf5vaq7fA/&#10;ur3l8uqSLEkoylLkIBuQFUGn7A/6KN0uJeLx9vY4V2nBe++9hywJp1GVKtbrNaYhIEqSJKo38jTH&#10;0A3iOMIyTaqqFvTaOCIIBcGSfp+9vSF5lr1xsxVZoyxKLMum5brcjC8xdIMgDNE0lTDOabVa3Nzc&#10;0O10SdMA27ZQFUHPVLcdi0VZMhqNuPfgBFVRhfNXVYL4K8u02y3KUtBbJSSSOKHb69LU9Zvz+/z8&#10;nKPTPWRZQZPlN/TWLMsI0g3tdps0iPF8j7N7p6y9NVEak+c5A3sf3/cY6gOyLOf16wt+7/e+TRAG&#10;qIpK1ZQsFwuePnvG73/ve9suyZyyqAg2ASfHJ0iSRJJHwmmrmzfnuWM7lGXFdDLhwdtn0IjPoMOD&#10;Q5I43WY0G66urkBqyPKcV69f4bou3W4HTRNk4f39fbJEdAXmaY6qqmzWG5qmpipFNtZqWwBiFb7d&#10;Jo4iqqpiuVjS7/cJo5A8z3EcR/S0JgmSJDGbzTk+OSbPc/IsQ9M08lzkWPNcrEzrurHtinzNcH+P&#10;XrfHzeiOckvOzfOc8WTMO++8QxRFjEYjvv9H/3A3EO60005/a+2Gwp122uk3pu9+9z+R/sn/+l82&#10;a2/GIp8x6HcYBRecpvuMpiO0hcHxyQnP1lekacoqWhFFEaqr8HS5IskiJEliLV3j+z5VVlPNalpu&#10;n6PqiL29I1JCxs0lnjXj0eTndJIO67kHwPH+KUmSMLQOuBmfI8s6l9eXfO0b3+TTyS+4uR2hqSra&#10;ccNH1x9y/vQlg8GAu+wtZv4Mx+zgqSsc2UGXdKS6RqlU6jInLVKqsmCz2fDuvffJK4Hf1zSVLE9Q&#10;NJvFbEwQBHS6bdqdNq7hUlYFj758xN7+vhgaNY3YCCmaHC9d4TgOsiRRViW3xS3hJqLX77HSVySk&#10;uLqLbTjc3t1xaBzxfP4Fb+vvokttgjohTRNQK57evUAbGlwub1kVGw4PD7AMF01TaWoFY9ClsW3W&#10;WUZZ5rT0Fo2kUGjQaDKKLLMpNszDBa3hA1BBoU1Q1rx+9ZIPDI3R7YjFcgG1yteGLgO3Q1aVyAjA&#10;BmVNa9gjK3LhHEaqWPGMMmzHpm3YOKaD3uqJodAUOUHlrw0vItUgBkBVUZAVZbsmK/6uKgqKMiWK&#10;QnzfJ4pCkiQmz7M3VRFNU0NVUBdQ1BVlmrFZr4iimNB3cdqtbcWByDbmqShbz7KUswf3Gd3cikxh&#10;KYZU3TBwHEe8p46NYzgEQQBNQ1EXFErJ4dkRfhFRmTJxmpIoNammYBg6XiTcLqVrkZYF1+s5B84B&#10;SRYT5w1JEbORcoo0xvMyEgPSNGU2m3N4eIipqaiuhp9lrIOEXDfwPI9Ul+mZPb68fsWDBw9YpD64&#10;OkVR0cgqlmmSlBGFLrMuU5SWzbpI6Us5UpOj6yZZnVJJNZPFmqOjI4IgQDcN0jggLRLCjehpFLCX&#10;OYsy5P3++7Tbbaq65m40QtU0kjjd9k4q5HXBYr1Ct3SCMGC5WvDw4UOW6wWKLFO7Eo9ePiKIIpzJ&#10;S+5GI77zne9QVCWxXqIftEishiTxmfpTbMumskom5RrbtmkNDojimMcvLtgrQqaFx1DTeDp7xSyc&#10;YVd98jxn2SS4Rs2Pnn7M7xglZVHwxz/+E7769fcYjUbYjsMvP/sp77z7LmslZ7KecGg8JKsagirm&#10;Lvbwn39BFEQMh0NkJJIk4RvdHlEUs/QXFE2O6Zp4voeh6fT3B2iyTi01pElKXhQC3iNJpHnO1c0t&#10;q3pJOF3Tabepqop7eydURcbFxSXjYgSAvC/jaxtqqabs1pwvXpBXFT29xy+f/AxzT2ewt8f3v7sb&#10;CHfaaaffjHaVFDvttNNvVH/2Lx/98N/9o6/8QFVVDEMjz3P2hnvEUcxPfvJT0iRFtTRarRarzYpP&#10;P/2URmm2d8K3jlUqOgCbCjYbn8Fgn42/wfOFC/n82RcEQcCgN0BVVeIwxjQtLNNG1VTytODy8pI0&#10;K7aUwS7nL14wm8744IMPePToY7I0I8sKLi4vWc7XgiLqdJhMptSVyPjRNFvATEhRiItjz/NQ0UjT&#10;DEVTkCWZTeAjywrjyZjpdIqiyCiyQhAGgMRf/MVf0Gm3eevtt6nKEs+LhBOmyTiuy3Q24fr6muvb&#10;a5JEdMNpqsb5+Qtarst0Oufpk6f0un00TSP0Y0zTRNVkgiDEcW3Oz89xHIub2xuSJBb5t1pivV7j&#10;r30Bqsly8iwnz0tsyyLLS/I8J4x9mqZhMlmwv39At3OCLENV5UwmEx4//iXvPHyHyXiyJZVWHB8f&#10;o6kyd3d3IicnSeR5QZKmXN3cwdY1VRSVIk8ZDAbs7w3o9nqY7R6O4wiiqKZvB0Px66iua3RdF66f&#10;ItYsq212smkasjTF89cslysW8xnrtbcdDMWAnKYZ0hb4UVcVURhSVfUbsE2328UwRWavLEtBKo0i&#10;4jihrip0TafdbmHoopbCNC0c18F1XWzbxjBNjC14JM9z8fV0g9/93d9F17Wta5ayWq223zNcXFwy&#10;nU5pmobVasXcW+DYjoDLqCqWZUHTsPY87m7vuHd6Kpyn5Yoszej3+kiSRFVVRFGEhMQmCOj1u8zm&#10;c+bLGbPZjNW299OybZElrSDYbDAMhyLPcZ0W1zc3dLouTdNgWibL1YrFYsmTx49xtjRRVVF48uQp&#10;s/mM+XxOt9vh4OCAly9fsre3x/GeoIPe3t3x8UcfYZgWkiRhWRa2beP7HlVVMp/PePHyBcfHR2IV&#10;u8jI8ownj5+yXK62NwZMPv38M8qi5PDoiPl8LnJ3WUqWZrx+/RpDN3Bdl43vMxgMSVOR6ZxOx+i6&#10;zmh8w3K15PzF8+2aeUiaZsznc9I0FTAgReFP//RPcRyH1Vqcr0maMl8sKPKCOIqYTadsAvEzu/F9&#10;kVONQoq8wHEcRrd3PHv6jGFPUGvLsmQ6ndJptxnd3ZEkMbPZFE3VaLfaTGcz0lTAruaLOVEcc/H6&#10;NU8unlA3Dd1Oh8lkgqoozGYzPvnkE4IgoCorvvzyS/oDkY2smkbcTEpSJpMxp/vHKIrCH3zvP94N&#10;hDvttNNvTLuhcKeddvqN68d/dv7D/+A//c4P/GjF0f0jgmTDs1dPSYsEzVaoCxlDM5hOJ0SBwOe3&#10;nRaqohAFMbqsokgK8SbGsRzmsxVtt8ViuSKNE/wgIIozhoM9wjjh7uZOuBa3NziOzWw6pShS/GCN&#10;41rc3F0xX0yopQpvs2Djr5AUUbkwmYy5vLri6OSQXn0NGQAAIABJREFUltsmTiN8z+NufMvri1f4&#10;oU9V5owmd7S7Lmt/RdlI+JHPO195m5vJLeevnpFXGQfHQ+bLKS8uzjk9OyFMAjaRz8ef/gq7ZaEZ&#10;Gp9++Sne5ha3rRIkU9y2wvnFZzw7/4S5f0OYzHnw9j5FteGzL39Bf2gRhDOenX9CI8XMlpfMJxOi&#10;eEVW+FiOTCOnfPn4Y25Gr5CVgryMCMIFZZmQpB69XgtVq6mqFOScph4znjxFoiLP1swXd0TBmkeP&#10;PuPhW2cc778j/LqiIY1SPvv0L9jfG3J2rw1NwmQ5odu3sV2FOPV48vxzNuGKXKr42Uc/oVAV4jIh&#10;KEqGJ4ecvf8eJ++8jTMcIDsOjtlCN01BEFUUdE1HURUUSVRDyBIosowiS0gSUNfEUcRyPme5mHP9&#10;+gXL+RxvtST0PALfIw4C8iSmLgriIECRJMosQ5MVXMum22pRZTmmqlHUJTQNlqFTVSVNXSHRkCUC&#10;MiMhqj50TcWxLXRdw7ZFUXzLcciqmFbXoWhiqiZn736P4wcHrPI5y2TOrXfLzeqa3Ci4WV/zq/Nf&#10;8mJ6zrqc07RKqGKSwqNsIl5cfsmLyy+olYy94zbDozabZEFSeDx/+QVxvkYxKqyWzOXtOVZboaoS&#10;Vt6YJF/jtlRuRud4mykVIQ8eHuEHU2bLGwwLvnjyEYeHXVbeHaYt8dkXPyfNp6hGga6X3Nw+59n5&#10;p0TJgv7QJsk9kmzNJpzx01/8a6bza9o9HbelMFlc4gUTFoWPV3hcTV9zfvucb33vG+RyAnZDriSU&#10;RsFoM2IaT5gnM84+uMej818x8e94NXpBXS8xWzVRPsd0a+JiSVqtqJWITTxFswtqOeLL5x+xDu7I&#10;6hXtnsLLy89Y+NfohsnPP/4xz18/4vz1F6AlGDY4HY1NvCCrEoJkTVYn/PSXP+LgtMfCH/Py6gtk&#10;vcRuK5iuzGh6SVYG7B12kdQSL1hwM77AsBWKOiGvIr588ghZq+j0bZ6cf0a7b7OoFkhuxSS4wxjo&#10;eMWSRy9/hT00ieWYV7OXOIcOj68eo3ZVahee3jyld6/HKBhz/eoTNCWn1zdRlJzR+BWbcMbl7XOW&#10;6zu8aMbBcYfPn/yKTTRntryjlhIm82tevnrM3/2D3+Pv/eF/vRsId9ppp9+odkPhTjvt9FvRX/y/&#10;j3/48HecH3S7XSzTpGkabMuh2+3R6w65u7vl8ydfUNc1J2cnlGVFFAUi61ZDQ4NtOszmc/K8xNB1&#10;NF30lW0CD03TaLZda8N+n5cvXxEFIavVmtubGzzP4+zsAZZlkZclcZJQNw17wyFNVeE4DuuVJ9bw&#10;4pxWq43UyPgbH13VyfOcZ8+eIUsylmGIjJhpoGkaq8WG9XrN7d0t58+f02q5nJ+fo+oKEhKXlxfk&#10;ec71zQ2apnF6eoplWVRVxU9++lMUBZHHM3UUVeXTLx6RFwW6qbOYz+l027TaLfKsYDwZMxlNCIKA&#10;xXwpEPTuHpvNhm9+8xvM5nMuL18znU7ZbAR9MwwiBoMBNDK9bo92q0tZlgyH+zx//pyry+e0XBfT&#10;FJnFledh6DpPnrzk61//GvvD96CRUDSFIs9ZrF5jmSaz+R0/+tGPyIpa9BTu7TGbz5hOJoRRSJIV&#10;WKZFkgtHNYhTAPb3DzjYPxBOnK6hqxYSIEvSNjeIqLYAJEmiqWskSaIsS4IgYLlYMJ5MuL664urq&#10;iuur10ynM5bLOUEQkucZRSHynlkqnrNpBMFR0zSaRhzvLMtJ0pRGEudXlmaiwL4oSJKUPMuQZVnY&#10;e00DEqiKqMGggU6nLcAo1ILSWQpa57f/zrfpdbv81Y9/RFOLjCcN6LrGn/zJv0JRFX7v299mE2zw&#10;PI/1bLGlm5bIksxqvaIoCkbjEWmSsFythAM7X6KoCv3egPVqzbPnz5GANEyxbZu1v2a1WrFcL5hO&#10;p7z9zltUVYWqadze3vKTD39Gu93GsVtYlsVHv/wVWZaxXE3o9np89NHHzOczJFkAjKI4hqahqiru&#10;7u4It5lF27YxLZP5fMaXjx8jKSqbjc8Xn3/B4eERnufhOC5ZnjK6G6FbBr7vM1/MaRpI4ojZfEYY&#10;BnQ6HSxVYb1eU1YVi8WcLC+QtsTXKAqZzWZUVcXG90WPY1ng+z6arpPEMXt793nx4hx/s2KxWFDV&#10;OXd3d6S5yGFatsP19Q3T2YwgCASptK4Jww2Kqm4hRjLrtXBqq6qiqmqOjk+QgOViKb6fvKTT6XB1&#10;cSn6TQ2TTrfDfLXkxYuXZFnG2dkZhm7wq199zHg8oapKbm9H2+cL+eTRJ2RZDk3D2dkZnzx6RJn4&#10;uK0Wvu+RpinT6YSqqpjOpm+O5YMHD0jSjMlkInKvVYWq6UwmE/7Rf/Y/7wbCnXba6Teu3VC40047&#10;/db0xc/mP+wcT39wejTAtVWKbMNw4OBtSm5ubsirkna7Q6vbRZE1XKdNlhSossbGC1EVHX/tM18s&#10;mM1myKpCVZXERYFmmIwnE/KqQlUVNmGAZRmouoq3WTHY69Pf76PoEtfja1pdh02ywQvXZGXBbLXA&#10;jwLQ4OTslHe+8jbPXj1jHa749MtHePGa73z/22i2yi8//YjB8YD9e4fM/QV3yYhxPMbaN2jcmnF4&#10;S2WXfPjpX6F0ZPxqzY13zfXqGr2v8/T2GTfeLfahy91mxHw6p5IbgixguVkzmt8xX87xghWGbbL0&#10;VqiGRtnU3IxumSzmlJLoQ9Rdk8OTIbmU8PLmBVfj10gWREWAn/jUaoXuavQP+1htg6SJ8eMVhZxx&#10;Pblg5o/pDnNe3Tzm1dU1qgWqpfL4xRfotoNsyHzta9+nlkGSYRMl/PSjf8lstUB1IsyWxrIOqYyS&#10;Vt/il5/9HM1SWG4WaKbOvQfHXN/coWkKSZSTRCF5lFFmOQf9PSgbFE2nrCoAFEUMYQ0NigRQQ11R&#10;VQXhxmc2GTMe3TAdjRiPbpmOxxRJQp6mFFlGmecUeUaRZhRZKtZj05QwCKiKkqooKYsSx7ZpOS6O&#10;ZZPmKaosCJh5liHVNWmSQFWiqSpS0yBLYJsmhq5hmgZZmmJt/3S6KkmyQbMb7j044uy9Q8om5uXt&#10;M9yeSVD4XI1fc3H3goOTAWnl4ccL0nKFZtVM53fsHXWxujqNVhAWHpt0xe3iCsmsmazvmKxuwajQ&#10;Wgqj5Q21UeKnKx49/Zjx/Iqpd4s7NHjr/XvMNiM+f/6Ig/tDFsGcu8UN4+UND7/2gEYXX/+LF484&#10;POvz00/+kkoNyQj5+Iufo9o1VldjvhkRZB7zzYTJ+o6L0Qv27/Wo1QKMgmU45fPnn1DICXWywbVl&#10;2pbMg3t7hOsJkT/l1Ysvub54QkNKGq/IMg+ahNcvPufdh6eMrs7pdy2sPcgICIoVil3RPXC5Gp/T&#10;6Dlx6VEpCegFcbnGassEyZxSjiilkKhY8fnTLwnzFegJkl4wWlzg9gw0R8Nsa5QSqKaMamukVcIi&#10;GNM76NDoCZejl0SxT5xtyKoEw1FJy4SiSTFbButwSVYllFIOasVkPWbmTTi8v8fcnxKVAePLx6wW&#10;N5wcdjncb/Hzn/w5ptHg2gqL2Q39vsPZ/QPu7l5jWwqyUlKWMb/86ENub19h2yZf/dpXGc1GvL66&#10;xAs98ipnHXmgQmevjxf5oMpIuszddML5xUuyquCf/Y9/tRsId9ppp9+KdkPhTjvt9FvV81+lP+wd&#10;ez+wbAvTMBmPJ7x8NWaxXFA0JaZhsnewz3q9xvPWVHXNarEQjspqTZZlxHH6BmyxXC4xbJFhMnWd&#10;TRCwmE6RJIlep0O/36fdbnF8fIxhGrRbbV5fXjGfz9gEAVEUEYURL87P6fX69Hs9PG+DbhiUeSWe&#10;L4z54IMPqLa0zXa7jSzLhEHAy5cvSaqMPMtZr5e8fPmKJImZTCYkSczNzQ0NNYqikKSi1DpJc2bT&#10;KUEYAaDVCtCQ5zlFkXN4tE8YhCxWc3RNoyjzbd4txXUdJEnUY7S2ZfCDTp+qqri+vuL09BR/4zOf&#10;z0VH43APQ9fJspS7uzsuLy7IM9FJ9/Of/wLbtlnMLgSZdVVwcfGavKw5PT2lqlQs0+Ir735vm8lr&#10;kCSJx08/RNM0ynqD73tMVh5N07CYzYQDm1e4rsNsusK2LMaTJWEYMhweE4Yh65WPoqjoqoau61SN&#10;RFWWYjUUCaQGVVEBkccLNhsW8wXXV5dcXFxwd3u7dYgD8ixDVWWMLfzFtm10Q0dVFVRVQdNU6rp+&#10;k/mKk4Qsy5EQkJ92q01aZiiKwsbfCPKmJJEmCRKgahqSJLKNSIi+PsNAliQMw8C2bRRd4HAMU7ho&#10;eZVSlCWGbVCVFZsw4OzsDNtxtgNlgm3ZBIFHEGxwDIc4jlkul4zH4mehLEt0XeP58+cURcFyuaTX&#10;62/LhCW+/vWv8/FHH2MYBmcn98iyjHv3Tlktl3z2xedoqkZWiBzdcptnLPOS6XRGlhZYlsXobkRV&#10;VZRlytHhIcvlipvbGx4+fE9QfccToihitVptj/cGWZFpd1r4nken08ayLPa6QzRN4+RIvL8SEpqm&#10;UdU1rVaLBw8fkKYZ+bYf8+T4iCzLkCWJMAxp1HLrjI7RdQO35bJardA0nboWq7thFFEUBZIsEQQb&#10;GiCOIjqdDtfXcxRZwXaEc7YJvG0+1SAMQy4ubvF9j7KsabXaTGcj0ReZhqRpyt5gKLLO+/sYhs5q&#10;vaaqK8pS9B3SQK/XI0lS7m5vkWUJz/Ogabi9uaXJBVG01+0xm81EwfxsRlXWNECr1eLRo0d0+30W&#10;ywWqpnF5eclitaTT7nB275QojBiNx6RpiiTBfLFA1VQGgyH+ZsNm45OXoj+xqmpsx+Ff/A8f7gbC&#10;nXba6bem3VC40047/db15OPkh3/nW/YPgumS3A+QNJM03jDo9zFVhXATUGU5x8NDbM3k/v4RuqxR&#10;RjFt00alwtE1VLmm45jkVcF8MkKjxlvOeffslGGvS8vUyKKAlmlQ5Rmh7/PZo1+x8Tx0WabX7TK9&#10;u8PSTA739knjiLLISKMNr189pyxj4thjPh9TFBH+ZkWaBRRFxmazot12mUzumMxv6HRcVLlGouLo&#10;oMfrF8+xDQVdlZhN7ijSGKmpefXynKLImYxu0VWVw4N9FiOf29sx/V4PVdHRJYU0TLl3eELX6XK8&#10;dwIFjO9mVHmDptqoskZvcIgiayhSiaaL/ry6qcnyAtO0mEzmlGVNnuWYlkOwCcjLAlmG9XpFHAf0&#10;Bx1OTwbIisLh4TvUDdgth8l0zHy1QLdU3v/KdzENHVmWSYuKZy9+QQ1EyZib2xvCqqSRGlaLGZIE&#10;aRhCU7OczomCAEuxaFsWiR+j1g2uYpB4Pj3DRqsbKl1FliRkWZBGhUPYEEeBGEgmI26urri4eMl0&#10;OibceOR5gqbIuI6NYVo4risor90OrZaLaZnbTkFR/6CqGg0SWZbSNBBGEXGSClCMqVGVJYHvUZcl&#10;NDVZkiIDqixDXcPWLWzqGtsw0DSVPE1xbRtJjul1XNLU48X5Y/zNlDTesJhPWc7G2LrF6OoKOa9p&#10;6xaOorK4HXHQavHW4Qn+2mev12M1n5NFMZZhUmU5SRxxdXnJcrHg4YO3MA2TLEl5/vQZr16+ZDqZ&#10;0Om0Wa/mvP3wjMurCxbLOf7G59XrV/QHQyaTKWvfp65rNF2l022zCdbMFhO6PZfx5AZTl4njEMMQ&#10;+U1DNwTsRpJ4/yvvMZvPmM2mtNou3nrFze0VSZpgmALicnn7muvxFWHkMZresphPsBwDt+dity1G&#10;6ymj2R1e6iPpMu2uywff/ADL0ml1HTS5RlMUVosF/mpFtAnpdTpsVh5pnDC+uSXyAyxVpYhTBq02&#10;wWqNBrQti8VkSuAtWC3uaNs6lqFyOOwzGy2INwEqtqhUKaDf6RFulvirNVUR0LZtqiDnoDcgj1LC&#10;tc/x/hFy1bCer3h49hamppMnKZHvM59MkWkIfJ+TwwMUSWI6u6E36FLVJZfXl9Q06KZOu9el3W3z&#10;/NUr7JZDmGagyowXc8I0JS0LpssF6czDtRzKvCAJYx7cv0+31SGOI1zLIQpD8jSj2+6iyjKXF1f8&#10;3//Lk91AuNNOO/1WtRsKd9ppp38r+tlPVz/84GvKD4aDAUEOtm2DLLMJAizbFs7NZoPvb4iCgPV6&#10;Tdt1uX92n8GwTxRFmI7J3t4e12NBHWyqSmR9NJ3ZbMZiNqUsy21/lyBgBkHAyvOI45hNGOK2WtiW&#10;S5omeJ5HXdUYpoFhGLRaoqogCAJkRUFCZjqdoqraNkNWc3t3R1Zm1HWFJDUslwtubq74zne+w3q9&#10;QjcMut0OYRgSxTFpmmI7LodHR6iqLrJSq4iDgwO+8t67jMdj5rMJjuNyeLjPixcveP36NVmWEicJ&#10;YRjR6fYxDAN/S0N8/9232Ww2zOZzloslg8GQ6WTKk6dPURRB68y2FM6mbrAsk9V6haLIvL64wDIa&#10;HNdFllrcv3+fzz7/YuuUSLTbbb7xwd8V/YGSSlk1rP1XXF1eMZo85+rqCsV2SJKEKi+IogjHsEiS&#10;BE0xhcORiq+vySbT6RRN0VFVjdV8geM4NKaJpmnIskxT1zQ0hEHA6O6OyWTMzfU1o/GI9XpFUzeY&#10;hoFjO/R7Pfb39+n1BziOja7r6JqObVnYjo1pGOiGDk2DrhvIkkyeFyiKSpqmolvS0OkPu+L9CUOq&#10;uqYuK4qyEDlHWRaVFmxLMJoGWZHf0FDbnQ57By1kWebs7Xt0Om2GB33SNOXVxQWSLLPZBFxeXmHo&#10;BnvDIcvFlOVyRbjxePL0CUUp+hyTNBVU2CInjmPSLEVVFBzXpdVq4botyrLEcVu4ritc1qrm+HCf&#10;u9GI6+sb8jxn/+CAJEnodDoiS6mqSICmaWRZxnq9ZjAckEQxcRKzP+zT7w/44osvefvtt1ks1ywW&#10;cyRZ4eLigizLUDUNz/cEddWxSJMEwzQYT8aYpsH9e/do2Q7dbpejwyOapkHWVOIoItm+Hj8K6Pd7&#10;mLrOhx9+SJlteyXjDZqmsVgshcNY1Tiug2M7uI7DyfExR0fHTCZjJtMpdVni+R6Dfh/DMDGtFuvV&#10;Gl1XGY3HdDptxuMJRdFgWhb377/DcDgkL0q8tUeUeKI3s04JwoD7x2cEQcBmE+C6rtiTpsF2XO7u&#10;7ri9u8PzfNJEPP7o8JCjoyMURcF1HRSp4fTklPl8gSxLlGXNBx98wHrt8eXjx7TbXVzX5XY0Ik1S&#10;HFdAtGzXJYpjBpaLZVrs7Q1ptVqMJyM83yeMgjfng2VZBGFEEAT8P//s5W4g3GmnnX7r2n3Q7LTT&#10;Tv9W9U//u3+/6Q46fP755/hRQrfT4fTsbYbDIZqsA+AtlmRZSrclhsVGKUnTlO6ww2q55NH5OYqi&#10;kIYhlmVhbvvmKEqGwz1kScE0TSynRZ4XXN7c4bZa3IzGAAz6Q1zXpdWyt2XqJnEU8eTpYxRFQVHU&#10;LVo/wrYtHLtLHCecnNzHW6+ZX01ZLOb0+136/T7eco7jOKRJxFtvvcXdaMTx0RFlLYYsWdFJs4xP&#10;Hn1Gy20xuN+jKArajkD4dx2LzWZDmSdsNgGGKVYjgzRjPB5jtnsURc7c21AWBR1Ho9vtYJoO4/EY&#10;TbPo9/scH99jOp0ym02xLYt7p2Jtr2ly4ihGlhvW6xUbb8n9+/c4PfkW8/mc8fwawzDYRBHf/e53&#10;+Q//6B/TOzgAXChq/vLP/wV/9Vd/RSPf0mq3idIKXdfJohDTsogjsRZ7fTcjCAP2773L2dkZMy8l&#10;iiM00xXDXwO2Y3N68jb9/gDTENRRqWm4vbnh1ctzoihivZyTZzmK1OC2XFqOg2mZtBxRDdFoBnmR&#10;kyYxRV6gKDK6LpzNuhGAjzwXpeer1QoJeQugkbBtm6998C7X19dsfF9ARoqCqqygqUXJeVVvQTUy&#10;qqah6xqSJPN73/k2/V6fTXzNz37+M/YOO+R5ziZeMZlMyLdVHScHW+BLpYoezrrgW9/6HX7+k78k&#10;iiIOevvEcYztOhwdHfHls8cM+gOO7p0ym00Z7u//f+y9yY9te3qm9ay+2Wv30ceJiBOnv+fezHuz&#10;cdppu5x2lu2yQKYEUpkBhSeIsUdAITHIlDwFBBIwASEQCFMqoaLIdKWNm8qubt+dLs450Ufsvt+r&#10;7xeDFXn5D5xXqv1MQopQaK/YsSL0+9b7ve+Lqqocn56R5zkPHjxkPB7jewEbm5vohkAYhkQ3A2+W&#10;FXS6XfZv3+by8pIsS1EVFUURy4cRUsF0OqVSMZBlGTkvOx9vH95jOpnwk5+8y61bt4iTnMVizsHh&#10;IZZVBREoCrzAwbZtHNdmY2ODlinTbLZYDqcIAuxv73FxcY4dBNjLJYWpUq/ViYuMWr1G6JRVMlKa&#10;U7Wq9CcDtra2mM8X1Ot1lkuX8XjErZ098jzn61/7GpIk8dH77zOfz1AksVzjrpZVGmmeEQQBSRoS&#10;RiGKWlaMzOcpd+7cwffKKhw/jNB1nfVtgyiKkDS/DH5q7JdDq+0iiiIZAnEUY7seZ2dntNfW+Po3&#10;voHj2oRBgG5odLtdfN/DdR1aqsLa2hr1eoPNzU0ajXYZgHTdZXNzE6vW5OnTp9x/9CamaRLECYah&#10;M5nNWS5t1NDl29/+Nps7G1xeXvLq5CW2bdMddanX6wiSRKvdotVe5598769X57QVK1b8nbD6Z7Ni&#10;xYq/c9790Z8WqqIiKCphGCLKOpqm4TsBgigiZjnLxYJaVUcUJYaTLkmSsHd4i+VySX9Zpmzu7+zg&#10;+z6J55fl4kal7KATyt471w/JsozBZEaaptSabdrtNkUulImVaUStVmM06qNpGrIiIYoitVqpPKyt&#10;bWFZFsuFh67rSKJKFEeIIViWhe85pZJjqHiuh+87GLpBAURhhCgpVGtV/KDsVcsLAUEQMNc06vUG&#10;zmJGHMcIWem9kigQRYECcFyXpecjCCKVZgsQMGp1fM9DlzKSNAXEm+ttoSoqaZYzmUyRJBFD1/F9&#10;B6tSQSChKMD37PIwvBiDIEDWLCshTIFqrYZmGDiOw8PDP2D7zh3wVZBEjl/+iPliAVIX0zDpDWdU&#10;rAqmpn6RFCqJIm5UlpzHgskHH7zPs+PrsrtPVMvPRzEI0GxusbGxQcU00XUdIc94cXTEyxfPyLIM&#10;VRJRVIWqaXxRGK9rOsaNopvJCkVeEIUBjuPg+16p5Inl6qiqqkRhhKbruK6LWIjkRUGWZjiOw/7e&#10;FsfHx0RhSJ5lJFGEIIqQ5UiyRJakpXdufY12u01W5Mxnc/7w3/lD0jSluQ7vvvsuaeGX3kVClssl&#10;llUnTmKqRpt6vU7iJmiaRuLZNBoNQm/BaDRCyRUM06DRbOAHAUvXRpIlzKp141Esva1mxSLLMvb3&#10;b7O7u8Mnn3xGlqUoakG9Vsd2XNIsJYpTZFmm3mjhui5hFLBYLDGM8n1PkxDHcdjd3WJzc5P1RpPl&#10;YoGmmZydn3Pv3iNOTk4YDCZUKiaVag1ZllnYczzPYzwdsdZukxcZiqrQNkvFmzClWrUIbJ84joiL&#10;AkWWae/tYFYqzN1yjbVpWQiCgFaIOK7D8fkJjXqdnd1bxFFMEJQpm/V6o1TWNZ0sz1ElieVyweb6&#10;GsPhkMqNlzinYLFYMBh1qVar1BtN2u025+cTHjx4QBTpeJ4HgoQgCFTq8Pr1a9ygR1EUKJHGvfv3&#10;2L21X/Y+ygphGPLy1TFJknBrb484jpEUiclkgmMvWSwWSJJQvs+ySJIkHBzcLvs6FZ1ms8FsXm46&#10;xGmOZVkYVp1Go875dQfHdljb2KQocpLpCEVRqNRMptMpSR6TpAnIkMQJgiIRhiH/xcpDuGLFir9D&#10;Vv9wVqxY8Uvh5OhvC4FySFray3KdlIIkSciylDiJqVQMdF1nsZjz8ccf82u/9qtkWUoYhywWS9ba&#10;W8RxjCpbNBoNFMkkjsuC9nqjgb2cl8OhNy+Lx7UysEXUVERRIgpiptMJmmwSRRHt5jq6pqEoOoNB&#10;n+2dXRzXJScnTTMq1UpZkzC9YmNjgygqlYi8gCiKUCoGo9GIWqssmQ+DgDRNMWUVCpCyAkmUyImg&#10;gCgtFVCrVq6bVs0quq6T+CF5nmNqOkEQoOo6URSSCQWqUq7NSpJMlqZEUUSj3iiVKVkui96FgiiK&#10;SPOMatUiTCKSJMaoGMRRjJBpJEmMrhgApGmIKAroNYPpZIJS2eTBm29BYUIOJyfPCIIQWZ2hqhqT&#10;ZQ9VUdDkKlmWIWZlKXwcpOWwIBZ89tln/PjdH9NqtbjsddjY2CApyiAOUZUwDJ31tQ2q1Sq+4zOb&#10;TYnCBEEARVEJggBZlTHNCoVUrkLqN1UCQg6yrKBpKkmc4Ng2WZZR5Dm+55NnGWmaIhSgaiqGqiFK&#10;pVtCAIzYxfM8Li+u8QMfMtANg3azxeHhIfWaBUDFVNnc3GQ87uG5LovFhN/93d/jxcmIR48eYVo1&#10;lssFUZJjGDquH9JqNhEEEddx0RQVRZFRJbksY/cDNE2lkEXSLEVSyqoEQS6Hey/wkGSJ66srDg72&#10;EQuBIPDRJAVV08iSMpwnzUqlz7KqOI5Np9tld2cXWZHLmgtJQhKlcmCMIiqWRZIkFEX5fVFuU6vV&#10;+PSDT3nnnXcoUpAkiTRLuLy8ZH17jUqlgqarfPjhhxiqWVYviKUil+YFlmWxWDg0Gk2WjkuWZVhV&#10;kzCM8EMHRZFLVa3ZpMhLZdMyS2XVCSJUVUUzVJI4RtFKpdfzbQRBIAqDMshpOufevXv4ToBpmniO&#10;j6wo6FqVKIpALINY0iIsq0eIyYuCTueax48f0+sMykqaMKNeq5OmBYZu4Ns90jShWq2Tpimu42NV&#10;q0iidLNmnJLnOUka06jXSZIIUZKIooCKZRFFIIgi4/GERrOJppd1M7pufFF/EoZlwq2iKsiiSBRF&#10;aIoCgBc5+EFAxaiQJAmhF2IYBkUOi8WSDz74kP/kT/+71flsxYoVf6fIv+wLWLFixb+Z3Hvjd4Tr&#10;039d+H6p8qVpin3zRP7w8DbT6ZQ0iRkEA7Yph9HVAAAgAElEQVS2N0jThM+ffM7jNx7T6/WwrCr9&#10;fh/Lsmg1tsphT8jo9Xustdaxl3YZPAK0220C36coyjRNUZRYLBaoskYQBAxmY/b397EsC891SdOC&#10;PC8IwvKw6QYeFDfdd2KpPth22bnm+x6SrKBpGoPRiH6/j1ox8QMfy7RIbxIEBYQv1DJBFEjSsqcu&#10;iiKUKCoP4apGFEWosoLrOCiijKqq2PYSs1Ihy8pETV3Vbg6hpTfPcV2KvFx9TNOUQuCLIdC2bay6&#10;hWkahFFQCoRpWnqz1FJJM02TKAoZj8fUazXmrk8RRwiKCeLNwJAmJFlAkRdlcul8zkarVDp21g5w&#10;HYc4zGi1mmRFxsbGBqIo0u/1qVRMXNdhfWebMAjJJfA8n+XipEyx3Nrlq199m6pVxXM90l8MdZJI&#10;lmc4vkscxYRJ2UNnqmXpd5okZXipIJTDQZohiAIVvbyf0jj+IolUFgTyLCNOEhTK63v44BH7+wdY&#10;lSqKoiAJ5XCSJTFhGKLIMJlOqNfrpEnK5dUVnW6HNx6/w9XlJXsHt8vfgVa+/lq7jef7iIJIGIVo&#10;ikKSphiqWqbKimVKqXSTwhpEQZksqZqlJ08sFd40SZAlGUWSkWSJNLy5HlFCEEQkSUQQBCaTMRsb&#10;G6RphiiKqKqGftMJGgQBqqre9DQWyLJEHCdUqxbjTgfDMNjc3KTdbjMdlWmliqIgCgIU5UOFgrKP&#10;0lm4RGFIvVUnz3LSPMNe2jQaLYIgQNc0BsMh7bUWeVEQJSKGbrDWbjGdzbDMGtVqFWfpIysylqzi&#10;2Da1Rvm+R7GP7/vlAxzX5fWrl3zzm7+C55QJpK1WizhJsCwLy7LIb1JyCzEljiJSRMIgoNqwmM9m&#10;9Hs9NjY2yLKMdrsFuYwoSqiKwWIxLxNI19coilL5a7fXSeKE9EbhGwyGHB4e4nkOo9EIs1I+PFlf&#10;XyfLMqq1OlEU0Wq1mc1myLJMtVpFEESCsHygo6oqiiwjSxICBZqmIQKiJFKRK+i6jiwq5VOKKlQq&#10;FeIw4YMPPlgNhCtWrPilsAqaWbFixS+N//q//Z++/yd/8h9+L4hs8iJh4QxprlXJBB83mBEkC7SK&#10;wKuTp8hawavTZxze28X1PKbzEbIiYrtzwsintVYjTgLG0x6qLmJaCnHqo+oSaRpSCDnz5ZQsS4iz&#10;KZ3uCbu7ba47xwiEbG7VCII5iAFWTSYrXPRKQZY75IXLVeclXjCmWpMoZA03CnA8j7TIMC2LNEux&#10;XZcoimmvb0AhAOUqqCypeL5P4EcIkkxFNzEMixwJzw+RJI2KVSfPQJRVJEFGljXiJEOUVBBlNMOk&#10;NxzTaLXxg4QkzckKEUFSKTdJFWTVQNUrFIJEngvU6i2KQiLNCnw/4eXrE+Iox6jpCLJAHCdEaYwg&#10;QBRHKJpeFpmrddrrW1CUykYShERBRJ7ZKLJMbIcYoo5SaAS2T7PaJPJ8KobGbDIhJ6bVqvOj//fP&#10;cdwl6ztbaLqKKEk0mnU0SSJwPZz5Es+28W2XOAhRJQWrYtGs1VEkGU1RqegmmqwiCyKKJGOqGlEc&#10;U+RFOQDnv6izEMqhyjDI0nKdUlZUVFXFrFhUazV0XUeUJOQCfuu3v8v9h48xrRpmpYpuVonTnDQD&#10;3TRYOh6qrmFaVQRRJBdEwijm9OySO3cOyfMEw1SpVDRyIWU6HWFaOmZFxfOXiHKBIGZ4gY0oZgSx&#10;i2bIyAoIoo7reWiKRqPewLHLtWNFkLEXNpEf0Wq0EHKIgohup4ckyezu7pHnBaIsYRgGjUaDxXJx&#10;U9vg0Gw1KChI85T5Yo5VrZAkMUkaI4gFoiQgCAVPj14iySquHWJWquSZSK3eBEFkMBpTazVJ0hxJ&#10;0bi4vCYMUx4+eszVZZ9avcHVVZ8giKnV24iiQhAl9AdjdNNAUjSSLGG2WCLKCkevXjObLRElBdOq&#10;Iysavh+RJCmWVSXPCiRFJs8LBEnC8wKePHmGVa3TbK5hmBYgkxcClUqN6WJJtV7HDXziLCFOEgQJ&#10;ZFUFUaQ/HJGmBQgSIipJCq3mJr4fIaDgugGZXMeobZFLVUStgRuLZFIFQbMICxmt3uTl+TXoOm6S&#10;kykyIQIj20E0TTTFYGE7DIcTFE2nYlgIgoSz9KkYFSpGFUlUyLKi/JsXJWRZI8khSXJG8xF6pYKk&#10;KIiSjKrphHFMt9fjH/7jP1kNhCtWrPilIP6yL2DFihX/ZnP/0e8JfuAzm81YzBe4rovrupydneH5&#10;XjkktJoA6JqGpuuMxxOWSxvhRtkRBIEoiuj3e0wmUxqNBtVqlV6vx2I+Jy8KZEkq/WqaSq1aYz6f&#10;8+TJE6Iootls0rpZ+YzjhNGo7D1Mk7Ts58syTk6OqdWqZYiHqpberZtVs+vrazzfZzgaEd+oU0mS&#10;8PLlSxzHwTRNBEEkjmOq1SrT6ZThcES322UyLvvgwjBkNBrdqDoyhmkCpQpmGAZpkjKfzwjDCKtS&#10;KXsbs4wojJBlGcd1cB0Hz/UQgDiOCYIATdPI8wJNU4njmMViUQ5TRale/CKgRRTLlUbf9wmCgDQK&#10;yeIy1h8gCANcxyUKIwxDJ75ZRxQoFbi1tTXyPGc+nyPLMkmcsLe3x9bWVrk6p6roho4ANJtlz6Jz&#10;0xvZ7/d59733+OEPf8i//PM/54c//CGffvopZ2dnXFxcMJ/PUVWVWq1cr61Wq1SrVVS1DCaSJAlN&#10;U8uU0oqJYZroulGqZHmB53lMp1Om0ynL5ZJqrUqWZximwfrGOlmW4zgOqqJiGDqO47C+vn4T4pKX&#10;YUSGwf7BAW+++SbD4ZBGo8FgOCSKoi/WiMMwZDqZlqu/pvmFQlcUBdVqjdOTk9KzmGVMJ9NydXq5&#10;pL3WJgwCwjCkWq0ShiF5npWqUqVCvVEqdLPZjOl0ShzHjEdlbQRFWZsxm89Kf+1Nx2GlUiGOYnr9&#10;HpVKhSROGI6GdDpdLi8vWMwXN8mZ5b3geR6T6ZTFovwbNAyD2Wxa3g9+UPZR5jmapvHhhx+WSq4g&#10;3KjdMYZpIErSF78rRVHxfb9c581zxuMxWZaRJAmmadDt9RiOhkiSxGw6xQ8CDMP44jWePn1CtVrF&#10;88oEzuxG5Z1NpzhO6eX1XBfHdYjjmCdPnqIq5T2+ublJt9uhVq8RBD4ASZKwtG16vR7VahXDNMmL&#10;nOFwSBxFaJqK67noNyvbh7cPefr0KefnFwRBwOnpKa9fv+L9999nuVxw69YtojhCkiXiJGE8HhPH&#10;EdmNt1VRFCpmpfQ0VixkWSl9t57H0dERJycnUECSJiyXSwaDAb/29//91UC4YsWKXxqr9dEVK1b8&#10;0vn2r/9j4V/8+X9VtHYbuJ7NbDwklUMKPWNo9xk7Y15evsTzAj59+RlBluOGAYIulV6/doW5P+cH&#10;f/X/cPfuXYaLPqKxTZCFTJwphSJydnaOLMmoZhV/FrNYZHQ717z99tuEicjSSdGMOmeXA1qtJkEc&#10;sWHWmNseP//5B7hewmTqoBk1cjNmEIxpV+v0J31efP6MP/7jP2b6+ZA7d+4Spj6T2ZiTqxMyMcWs&#10;GkzdKWvNNl4RYtRljo9f49+s8yWij1zJSe2QVAoYu1MAoiSkqlmIokQqZlS3TGbRCL2xiyCAJAhI&#10;koQsSmR+gt60SNOUTCpYRjNSL0RLNfzQp8hzMiliNOlhrMsYiYEmVQj8gM32BkER43oB+3v7HL0a&#10;cnAYU7VAkMu1wsAPWC7nCEJBTTFRkPn8k09RVIXb+wcsFxOMqo6kpCzsIUma8PVvfoW//Mu/ZLu9&#10;gSiIVKtVFFlm1h8QLJaETnmgJy/XRO3xnNOXrylyEEQBUZIRBIiThCzPsGpV1tbW+Yf/6N9F03TS&#10;NClL0cVy8ErimAJoNJvlwBxFIAplUmWSIkoihlUhE1TWt/YJ4oL+qIeqqIiqwXRpE4QBcRiQDae0&#10;mlVa7TYUCUFSEHT73H9wH9e2cVyPOIlBEFgs52xubbF0HU4vTvnqO++UA+JyQp7lPH7jDd5/733q&#10;tRpeGpJLObnmIZkxkR8wGpeeV3s6pSbVQPBIkgWIKgWg1wUuLq456x9hGAa1cA3bsTFNg2ajCUKB&#10;nzkso3JoPDs/45133uHk6DXzxYLduxt4+ZKLwTGWZbFzZw0vnyNpdcyWQhwkRKmLWi1ATxg7XVLZ&#10;J5MyGtsVlpMlhRohGAnLaIJWL5ArKYnkEIsRRlPmvN+nWHhcXV3x6NFdJFOiM+jy+fF7fOc7v8PU&#10;HmM4MjvbO8xGY6JszEV3gll/E7lSVlhc9AYUYkGlVQa8LKIRp5en3LvzANsdI7gSelMFy+OzDz7g&#10;7a99leMnR9yp3SZTHTrTU2QrQ9JzYslHNDKKJGbq9NGqGqqkIU5SJFNkvBzSajW57C9wswWd6QWi&#10;XKA17pJqHoEUk2gueZ4xDnNOhs8xTK1csW0W2MwY+z02Kk1ESSD2bDRRxQliFD1DEkUkVcFLZ+iC&#10;jBd6GJaJbzuM3Cnj0xn3v/oIgDCO+NXf/qPVQLhixYpfKqv10RUrVnwp+D/+97/4/r/3R7/1vZOT&#10;E4oiLT1YaQIIfPTJx+zt7VFvNPA9j0Z1HUmSGAyG3Lq1S5Hl/M3f/A2DwQhZlrm+6qCqKleXVywW&#10;CzrXXRaLObIk3/gXY8Iw4CtvfQVZltnc2EQ3DEShDPbo9fuMxyO2trY4PzujYlmMx2N0Q+funbu8&#10;vDhmPJkwHY350V/8BY8fPqJiVnj27HnZV7ZY0O12SbPST3hxfsHV1RV3Du+WShopn3zyKYZpsru7&#10;S28woFatlYqapiEiUK/VmE4mpFmGpus3gSalIpFnZe1CxaygaRpRGBGGIaosl2qoojKbz9jYWKdS&#10;qeB6LifHx6yvr3P37l2SovSodS57NBoNVFnh7PwcRdWYTqeIUoWD/X0UvfRSySKMRiMcp4coiDSq&#10;9VJ9m0z57LPPePTGIwzDwA88arUaw3Gfp0+eopkGZ2enSGrZAdlotjk5PaV7eclkOmG5WGIvbebz&#10;BfZyiW07LJdL4jhhuViytJcEQUgQBURRRK1e5/DwkErNKpWYSgXDMDFNA03TURQZSZSIb9ZLRUFE&#10;uhkY0zQlyzMAxCQnL3Km02nZG2nbTCcTPM8r/ZuGTrPZpHN9xcnJMVEY0Gw1saoVGo0m+Y2iWq3X&#10;Sx9nkaPIClfda0RRZHtnm5/85MdlUmpW1mK89957/P7v/x5JnNAf9BFFCdMw0DSNRr1Or9fjvXff&#10;5fbt23Q61wRBwPbONnmWEaUJYRAwmU45PT2Foky/vHPnDlEY8eLFczY3N+kPBliWxV//1V8RRiGj&#10;8ZjbBwc0mg3iOKbX63Fxfs7+4QEnJ6dEQcT+/j72fInjOBimzvPnL9ja2UKSJLq9LsfHx+iKzsNH&#10;D7m+7DAaDblzeJdarUaalqpeGEXMZjNsz+bi4gLdUKlWazx//pRGo4Esqzx8+JB+d0C90cC1HVyv&#10;HKplWS4rVEwT/UalHQ6HZQCPINLtdqlaNY6OjoiCGLNioqgSFxcXiKKAIAoIAoRRxPX1FdPpjNOT&#10;U3Z3dtCUMtW41VxDVVU6nS6j0YhKtUmaZiyXCy4vL3n4xkOePXvGdDZlZ2eH45NX2I7N2nqT2WzG&#10;1fU5FxeX7N7aYT6fc2trn48++ognn33O3bt3sOdLdF3n7PgMx3HZ39tDlmQKBHzfu0n1tdENk07n&#10;Gsdzyr7EW3vIisxXHv9bq4FwxYoVv3RWQ+GKFSu+NPzZ//ZX3//W79e/9/jrh3zw5KdEuDjxFCde&#10;0t6ukUkJry9eoJky42UXN56ytd/irPuCD5/8DEkPkc0Excyor6sYNZmHbx0gqCkbuw36kw4vz55i&#10;tUxmzoTmZo0PP3+Xjb02iikwcQeM7T4fP3uP9b0m16MzHr19FzeZEeNxPTylUGK6QZ+LwQlXvRPu&#10;PN6nP7xk62CN2XKI1VDpDC/pDM4RDSikhHc/+Tlh7rF3d4cgc+hdX3B8/prWzhrtzRYnV6dUGhUW&#10;3oJau8rCnpFJGe9+/C6SJlDfrDOYDUAXSIQYxVDR6wb1tTpBFuCGLlEe8snzT0mFjErdZDQbI+ki&#10;mZhx1bvi+OIY2ZDZu7PPu09/yvXoEjfwOHiwT0JGd9zFrFV58eoFklpl59YOqlpHFCEnojfo4/o9&#10;NF1FtkRCQub+jOOr1+zc2UKrqWRKhKBDWATERchkPsOwDLa296nV61xfDri+6jAfDRn0+0zG5dpg&#10;GIS4rkcQRMRJTBQnVCoVFKUMSnnw4CH/4Pf/Ad/9ne/y+NEbfPL5p1+szSqyfDNAgKqoZdqoYX6x&#10;RqredCEWRUEUx3i+j6WafOc732Fne5dqrcbG+gaNZpNq1SqHFtdhPBohCJTpl77P9XUHURR48eIF&#10;Vq2FrOiMFzMcL2D39h7j2Yxnx0fcfXCfiT3jxz//Gft3blNIAn/943/Fg7fewKrXyEWBq8kF//rj&#10;d9nd30Gt6iRpzD/75/+MrEhprDVY21pnOB1Radc471wQigmiLjF25/TnQ9x4iZs6GE0dN7X59Ogj&#10;Ng82+OjZezx46x79RYexM0QyC7S6wuXoFDdZIpkFJ91X5JLAwpsjKiKN9TqDyYDxfIRkiHz67FMy&#10;OWF7f5uXpy9AKXj45kNyKWMw7PPi+AV339hj6oyIioAgcznvnVBpaAh6zHDaYfuwzdwdcXL9koU/&#10;pblZpz+5JhUTps6Ql0dP2NhuIqoFceahVxUUQ6QzvOaic4ZiKlRqOpmQISgFoibSGVxhNkxqbYuw&#10;mHPVP+esc8xw1uVvf/Y3eLFDb9zjzsNDFs6CvTt7LD2HMA1Y31onKWIurs4xqhqaGjIanfHxJz+m&#10;1dZobxj0esfs7tVxvSGXnSPOzp6yvmlxcfWS5ppJFC8ZTzv87u//PZ5fnrGMlmhVDaNp4rgLJEPk&#10;6NVzUjElJSWTM7zMIypC+vaI11fHLBKHD599xNpOg5k7IZNTfu/X/6PVQLhixYovBauhcMWKFV8q&#10;fvKji+//9r99+L3j4xMO7xwynoypN1rUqlVs28W2lwz7U1RNYzaf3ngHu5ydnXGwv8/GxiZRGDMe&#10;j1lrb7C+vo699FgulziOhyiKvH79miiKGI9HBEFImqQAZFnG0YsjBv0+J8cnbG5tMpvNODp6wc7O&#10;DsPhkCiOOLo4ZjgcIqQFy+WSy5NzGo0G7tLh8ePHTKYzZrMZYZRgVS2ePXvOzs4OFbOCJEksRmOC&#10;IKDZbqNpKr3+ANM0OTk+KVMhNzaYTKZ8+MH77B8cUAhlz5qsKqUvbm6XHrYg5OrqiiwuI/R/8IMf&#10;lr16WUav1+Xq6hLf93E9l70bVcI0DV6dHWHbNvu7hyyXC64vrplOp7w6Oma+WODaKXfu3mFjbRNB&#10;AIqUTueaJJmzsbGO69kcHR0hihKz2QxRFFlba9Prl1UV09mU+XzO5VWH27dvo2oVhsMhL1+e0Ol0&#10;6F9f4roueV4AAnleeu8sq0qtVqPVarO2tsYbj9/gD/7gD/j7v/u7GIbBkydP+NnPf8bSLdc8f5E6&#10;6vleWU4uSUhymQ77i68B6HpZmVGr1Up/Z5xx//59NK2sWEiSuEyBVRRURaHZrGNVq1SrJpeXVyRx&#10;RLvdRhCg2+2SpBlr6+u8ev0KQRBY397g6OiIwWjIN77xDU7PzqjVSuX35OSEPC842N9nrb2G67qc&#10;Xh6jKgqtZpPJeMw//bP/k+Vyycb6OsPhkG9+85v0ej3COOTy8pL7jx6xWCz42x//q7KyJS39nJqq&#10;8ZOf/Jj9gwOGgwFplvLq1Stsp1Rg19ZazBfzLzyuggDnZ+fYtkeWZVydXzEYDHCWZbm8Va1ycnJC&#10;t99hNpsynk7I8pzFdMGLoxfMJ3Pq9Tr7+7f40Y9+VCa13ngdr6+vyIuMNMuIkwBRkvjpT3/K1tYW&#10;O9u7dDrX2LbLcrlEl1SsioXruczmc8IoLD3FyyVBEJQJsarKdDrFdT2iMGI6m1EUsLa2xv/yv/6P&#10;dHs9jl68oFavk+c5tm2zsbGJJEn4fsjp6Sme4+O4LoqkMpvN6F53ieMY11liGAbPnj3lrbfe4uXr&#10;lzx//pz9g33m8wWyIqFqKsPRgF63B0LB5cUFjleq858/f810OsUyTDqdLrd3D/j44494dfQKWZJo&#10;tdusr69TUHoZn7884urqima7RZIkbG2tcXl5yX/2H/8Pq4FwxYoVXxpWQ+GKFSu+dPzgz55+/7f+&#10;8PB7s6WLYVr0+hMWtkuBwmxuEyYxfhRSb9WYzCc4/pK5PWfv9i0KseDy6pLpfIJpWaxvrdNqtXny&#10;/Amu51FrVIlEh5k7ZnO/TaGkzIMRel3Gjed8+uIDEslnY6+JUikYzK9ZBhPceIZWFbnovmboDtAq&#10;IsPhFbolsb5WRTYKdFNCt0T+r3/xTwkzh9G8x9OjT7DqGm44J0hs/HiBjMLJ+QmJkNFab/Pi+IhK&#10;zSRKQta21gkinx/86AcUYkZzrYETOBhVnc6ww3A6ZDyb0FhrYHs2iAW9YZ+PPvuY0/NTBBn2b+/T&#10;6Xe47l1TiAVHxy9ZuAsKMafWqPGq84zmep1ev8fzV89AKDi4u8eDNx6ye7BFEMP69hqbm7fJBUhT&#10;Dz8K+Ozpz9g72ONvPv8LBnaXVEvJtIS7b91hES8YzPtM/RmfPPmU8+4lUZSxubOJ72QcvXjJ6esr&#10;+p0BceIjKQppVpAXBYZV5a2vfpX7Dx9x98F93vn61/nmr/4qb3/tHRqtJkEQ4AU+hQCqpoGQ3wwk&#10;aVlLQUEUhrheWZ0QRRGKJJXrhYCmqhRFTp5lZbiKG3D38JBa1SIKQwxNQZEl8jRBVWSyJEISBSqG&#10;xu72FrWqSb/XJfBcfv3b30asSIgKxASMZgOMusz6VhO1KnB2/RovWXDZPeHJ0SdUWwbtzTq5FFNt&#10;VXh1/oLnJ6/RqxUm8zkfP/mMi8srHr71JoUosrGzjWQYHF+cMXaXVFtNGtsbdEcDjq8v6E2GiGrI&#10;5v4Gl70zEiKCzOX0+hjUnJk7IcxcVEuiM75iMOtR37BY+DN+/N7fYjY0+v0pc3vOZDJBNVSyIidK&#10;I+bOnCAOqLaq6JYOEsztOd1+l1zIOT455q23v4KkxpxevMaoqnjhkkJO8MIl3dEFC2dCLoX0htf0&#10;h5fs7G0wmU04PX+NYeqEsUfVrHDdvWRuTymEjMvrC3IyoiRE01XMqslV55JKzeLn7/6UtY02F5dn&#10;SLKAH3pMnQG2u2DhLkjymDfeeoysSmxsbXJ+ec54NsWPAnIKRtMhO7d2SEkRFYGr7iX7hy3Or465&#10;6Jzgxzanl6/Z2Gmz9BZIisDJ5Rmj6Zil66JoGvcfPubV8RlmtY6k6FwMOoymI5I05uj1EVmaEucx&#10;g2Gf3YNdcgnCNCRTBd7/5H1iKUWrGoTEzNw5V1cv+C//yf+9GghXrFjxpWI1FK5YseJLyft/1f/+&#10;/W+Y3zNNE9+PbryAOXmeY1WqtFotNE1hMBgQxxHr6+vEUUSn02F9rfTSLRcOW1tbHL14Ta/bJYoS&#10;dnd3QC7TECuVCs1WkzAMWcwXZFnC5uYmURzRvIn7l2UZz3WRJJnJZIxpmsw8u7zILCfLUt5566sM&#10;hyMW8wXPnj2jvbZOrVpjc3ubwzt3UBT1xlul0O12qOsNTk9P2Ts4IAgDJEnGth2iKOLevXuIRakM&#10;uk6ZxDpbzBAEkYW9JM9z6rUm7777LmutNtPZjMAPsG0bURCI45jr6yscx2FnZ4d2u02aprx6+ZK3&#10;3noTPwjwMxtDN+heD1BVld/89m/y5MkTilxgPBrhe3BwsM/21iECApKU0+/1+NnPfsTFxTlqXSLL&#10;Umy77A/c399nOBxxdnaKZVW4urxmOBhQrTTZ3t7ikw+f8smnnzAZLdA1nUpFJYpidN3g4cOHfP3r&#10;3+DuvXvs7+1z9+491tbXyvTOPMcPApa2jW2XoTSyLLFza4d6vY5lWVRMk7woWCyXzOdzPN/DcWyu&#10;rq+YTCbAL3oWSzVV1TSqctnPmKUpuq4T+AFxHKPKMkvbRhTL83qaxGX6q66ztb1Ft9thY2ODaruO&#10;4zi8/+H7zGYzBuM+b7zxBoPxAN/zGU/H1Ot1kiRF07TSX1YUDPoDjo6OcHy/7FvUy4TPRrXO1772&#10;NUTKpErbXjKbzXE8B1lRkFSZ+XzGxeUFeZZz//4+6+vrnJ6ekGcZruvy8OFDprNJ2Ze41v7CX1jc&#10;/Py/8FUGgU+jtkG/3+fh/YdMJhN2tnaQJInr6yv6/T5ZkTKdTqnVqoiigGu72LaDkAuYpsHJ8QsW&#10;iwWNZos4jjk5Oy0VWLEAClzfYblYsL6+jigKRFHK7u4uumYyn8+5d3CXV69ecXh4SBRFCJKI49gk&#10;WUqj3mA6m7FYLFhbW8c0TRzHxfVcmo0WkiwRJS6KohJGEXt7eyiKShAEfP75Uy4vLhAFCVGUuH/v&#10;AZcXlyRxxltvvUUURni+x3JeJv8qisKLFy/QDRNJksjyHKtq0el2ef36NRXL4vz8HFlWCMOQXr9X&#10;3i9pguM6kOVMJhOmwwlpmpKEMfVGg/FozGQy4eNPP8VxXFRDx3FsvDDAsR3+m//0n68GwhUrVnzp&#10;WA2FK1as+NLy9Oez75uN0fcM1UBG5M7BbbbX17m4PGM6GdK5usAyDfZv7VKvVXEWc9rNBhIFs+mI&#10;OAjQZIF7d24T+jZ1y6DXucCPAzRVwfddRsMBfuCSpQlX1xfMZmM2NtYQRbDtBRXDYDmf4To2Vxfn&#10;hIGP67hkYUziBqRhzHw0YTaecLB/QL1WQ9N0xpMRi8Wcrc0NJsMRw16f2PfZ392l3ZSQ5IgMF8cZ&#10;4AZjfH+CJIVMp1cs5x2aTZUknZPEC6wqKHJEGE2IwgmyFKPIEY7d5/WrT3j08Bbn5884Pfmc+w92&#10;cew++/ttEHzywsW0CmbzDqqe4nojnr14ied4GIrBy6MXkKZYFYP79+8xnY14991PuH24z93DxxTk&#10;yKJARs6rV5/R7fVZpF3C2GM6n+JHHiMYfHsAACAASURBVHrFZDIdMxiOyIoczw2oWBb3bz+i0+ny&#10;2UfP8BwXTTDIs4yUlO3tXd76ytt85e13ePjGYzY2N7FqdRRdRdY0BFlC1hQ0Q0eURJIsISdHURXS&#10;LMG2l8znM1zPJfA9oijE0DXW2m0MXUcUBJI4pnN1xdnJCXEUUuQZSRiShwlbG5tIoshwOGTQ7zEc&#10;DJhPx3ieS5bECICha2X6aRQRhQGWVZaOO/GYQoh5+uIjbHuCn8y4d3+P8fyK50cfI6sJk2mHi8uX&#10;tNoGp6fPse0Rnc4JohjTH5xgWbCz06BWl3HcCZISEyU273/0E9776Cds32ogKDHj6TUn508ZTa7o&#10;D8/Icxd3bpNGMRQ5rm0jSyLXV1dMJ2N8x8NzXGpWFd/z2NnaRhREPMfBXiyZTWak6RzTKDh++ZRH&#10;b+xRs2T2brU5evkR9+5t40dTBHxqNZlO5zXOckiSLrm9v4FlieTFBMPIMK0CywI/GHGw38IPhkTh&#10;lM71C+o1idt7axhahpBHmHqOkIUspl1qlsLGpsVwcEalIjAeX5KmDrPpNXnmcPL6cypmec+fnjxh&#10;MrxgNDwjTxcs5tfcutVAwMcyJUQhZDy8psg8zIrIncNtLi5fEvgTHGeIKIXMZldcd18xX14Tp3M+&#10;OfoQq6UznPWor1cw6joJIQ/fesDZ9QnXgy5JERMkEbZvEyQxuVCwtXuLVyfHfPXhBv5ySOROUaWY&#10;xWRMGIyIowWtporjDZHkkDhdIEoB3cFr8twhSef89//5X64GwhUrVnwpWQ2FK1as+FJz9iz9/v4b&#10;0vfiOCLLcoKgXAsLwxDLMnnjjce4jo3v+VSrFq7rQF72+4mCVHbaVWpIkoRtO5yenpKSE/g+siLf&#10;9P2lbGxu0miWnrO8yEnTFFEUWS6X+EFAq91ic2MDz/NYuA6iKBL5AdVaFc/xaDabVCoWkijheh67&#10;u7c4PjnlxYsXpElaepQGQ9I0oW6VfWzNdpt+v4/tOCxtm421DU5OTiiy0gN25/CQJEm4vCy70sIk&#10;olatoqkGQRBwcX5Bkqb82q99m9evXvHd3/kurVaL0XAEUHq2ZjO6vW7Zl2ZVEEWRDLH0PHoRS3vJ&#10;Z598xu3btzk5Oefo6IjR0OH+/ft8852/BwKI5IRRxOtXnxBGIaf95zcdfCpZlnF91WWxWGAaJgWw&#10;nC/RNJ215gY/+9nP8J2kVHiNOqZpsr7R5le+9S0ev/mYtbU1ZEVG03VEsezwK4qCJElI0/SmBy8k&#10;isLyNRUFWSr9gkVRIEmlhzCO4y86A5MkIbvpTqxWq2RZhiAIzOdzbMcmtgO+9avfYmd7G0WW2d3d&#10;oVavIYoCrWaLNE0YDAacnZ8yGo3I8xRV02g2G8znC56fPOH27dtIskB/0Ec1ZHzfZ2tng6vrKza3&#10;NlBVlbwoyvskjLl16xZxnDIZj7FqFgcHB8ymM+I4pmJUyLKUwA+RJAnHc3l5dESUxLzzzjss7CUn&#10;xycsHZvA91lvruH7Hp1eF8MwUVSF2WxGxTQRRZE8z9g/2MeyKty6dQvXcxiNRnieRxAE7O3t0Gw2&#10;ESlV0OlkzmA44I3Hj9ENg8Gw90XHoihJ7N/aZz6foykazWYTWcrKj7LC69ev0HSNfn/AcDxAkiRq&#10;dYtGo8F8Pqff7zPoj7i8vKRz3UcQBJI4wzQMxjeJr81Wi9F4RKPe4OLikp2dHdbX1+n1+pimQZ7l&#10;mIaJKErcvXuH7d0tPM/H830WiwVBGKGqCvJNT2HFrGBZVTRNYzabIcsSuq5xcX6BoiisbaxTr9VQ&#10;VBVR+P/rmlXN4PXxa9I0o1q1EKVSIWzUW9y6dYt+f8BoNKJV1+h2u2RJSrvdZjm3se0cigxZEji8&#10;c4fJZILr+2R5xmQ+QxQF/uc//Ww1EK5YseJLy2ooXLFixZee15953//t32x/b7tdQ0oCNE3l3sEe&#10;tzY2UIQCf7HAmU4R4hRL06koMkKS4s9nFHHIYtRHKhIuXj9n1L1ETBWKMGE2GBIuXQLHIfNCRp0u&#10;iRuwHE94+eQZg8sOy9EEwpTY9jFQ0AqJwjMx8wrxPCW1c+7dekjTXKd/NcWZBkxGDkdPTliOXQyp&#10;SjANMMUq79x/mwd7DwmcEcNuH0WSmQ1LdceQVDrnFwyuOmzUmghpjj2eUDdMaobJqNtDKQRalRr+&#10;wiH1Q/Y3d7i7t09F1qhqBuPuAEvV2WitYaoaiR9w/OKIJAyZj6eYqoZv2ziThGAZohYKVc3i8f2H&#10;9C47DDpdlrM5mlJjo93mW1//DrqiISAQegGfffI+Qi6zv1XFRENOFcRYYDawUXIFU6uxGC2ZDuco&#10;gkpVr/L8yXPETEAELN2kapl87Zvf4sH9B5iGRb3WQJBkRFEiSdOyMD5PyYuCNInxfQ/XsQkCnzQO&#10;SeKIMPbJ8hRBAE1TMU0DXVMRBYEizwl8j8D3Wc5mnB4f4zk2+7d2KdKM0Pf5o3/0H7C9fQtFVdEN&#10;E7NSlt1bloWqaWi6xv7+Abu7t9AMg+FwjOv6PHnyFEGUeXD/Ac1qmzRJOT++RNdVVFHj6++8zWw0&#10;I41ipoMxsR9TxDlb7W3G/THe3OfO/h1utarMev1SafZ98ijl4viEyA9589EjNFlBKmA5mRK6LkKa&#10;kHg+apah5ICtMLocUfgF241t7mwf0tSbbNa2mHVnKJlCS2+zVlnn9Wcn1OQ6qZ0hRhK/8c5v0Gro&#10;JF6InIjc2tzBkg0SLyKLEpRCQhIEhCRn1BugIPHdX/8OX3n0JmtWC3fu0KpV8BcesRdR1SpM+2Nq&#10;mkVouxw/OyVxfOREoCKauBOH/smAxI6RY5XvfOu3KOKU+XBKGiTsb92if9mlXWsxG07wZg6WopP5&#10;MYfbt9jf2OH+/m0eHBzyG1//FfIg4uLVGUWQMbgaUJF0LLWKnIt4cw8pF5FyETGFB3f+P/beLUau&#10;PL/v+5z/udf91l19YTfJ5p3Due7s7O7MyitIsCRbcBIpAjYxAstOBCOPcYwAeZwB9BC/BQgSwIlf&#10;nMSAIsmRpXiwkrXa2R3OcIYz5JBsks2+X9jd1V3Vda9zv+bh9E7ymqd4BvUBGmAXGmDVOae6z7e+&#10;v9/3ewURQ/f0lHqpwlyjzmTQR0ZHxDLDTh85FrSPTrkwu8DqgyfoksLF+WVOX7ZInJjI9um1zihq&#10;JjtrWxiSijGasNJYJB37BH2LZqmCP3BwBrBYL5IGEbHj447GJK5PLZ/nf/sftqaCcMqUKf9eMxWF&#10;U6ZM+Ubw5eeDD/6D37n1vuM4uGGUpUCGAb1uj/FwSJKmkKTU6jUK+Tz1eoMffP/7NOealEtlOu02&#10;vW7WS/fmd35AsVikMdOg2WySknJh6QL1mRqe5+G6Lq7jomsat27fZuXyCkHgMxgMKBVLKEqRhfl5&#10;li5cIAgCTk9O2dvfo9fvU6lUGE8mpGlKsVhicXGRlUuXWViYp1quEEUR+/trNBoNkjQhl8vhuB6l&#10;UgkB3L59mxvXrvH8+XMmkxHDwZCT9gm+5+P6LsPhgDCISJMk68xLE44Ojzg6OqJSriDLgiAIOOt2&#10;Wb54kc7ZGTdu3GB5eYmnz54ihKA/cKhWqpy1uyiKgpQm5PN5KtUqr7zyCp4vmJmZ4fbNtzEMAyEk&#10;NE3lxdpXjCdjBuOXOI5N56xPu90milMKhSKu67O3t0eaQpKkJFFC4Aeosk69XqdRa1Kv17ly/RrV&#10;84J5wzCQFQXXc3FclyiKicIwK6+XJJIkC4hJ05Q4jgjCECFBnCRfu4IAEpCmaVZNoalZv6OuI4Rg&#10;PB5xdtZlOBzwzvfe4dbVVxgOh5y0WpycnLC7u0PruIU1mdDr9XBsC9u2icKQRqPO0tISc3NzGLpB&#10;kiQsX1rEsiaoukK/32dt4xlRFGHkFIIg4OBwnziO8TwPz3UZDycsLC5w+dIKd+7cYdBr4/s+lWqN&#10;fr+PphnMzs5y/cZN7t27x8zMLKqqUCgWAJhYY7rdLqp6XsERqszNzfHKnTvcunWLNE1ZWVlhPB7T&#10;PTujWCzS6/WwbZvd3R12dnewbZtisYimaaxvPaFebyCf9wAGXpi93jjkwoVFZE3GcV1kWXD50mUa&#10;9Qae66EpWd9k62SfOIp5srr6dYqvJASt1hHz803eeOM16o1G1hMpy5QKVW7cuMGtm3dozs5y8HKf&#10;/mCAkGVIU1zfZ3Z2FlVVs2PdbNIf9LEsi3K5zNHhS1zXQxYic5IF7OzuEkYR8/PzxEmKbdvUGzO0&#10;jo+xHQeAxcUFZDlLxo3jmE6nw/z8PAcvj3FdjzQFRZGRlew8JkmKY9sMBiMuLF4ABI2ZBppmMBwM&#10;abVO0HWdpUYZ1/WoVCtcvHiRQqFIkgQUijLdbo/xZMLcXBOhypDC//ov9qeCcMqUKf/eM/1FNWXK&#10;lG8Uj+/+qzTSy/ieTxTFTCYTKsUypXKZUX9IrVYj9oMs1l5ICFlGkJIkCb7vICSBkHV0XSdKsrCT&#10;wbiP57kEkU+xWGQ47JOmKePRBEgxVINCoYCQBIZhoKiZ8NJUFSELur0+ABPPJQh8zFIRSZLImXkU&#10;RWZ81kdVVRYbzUwshD5zc3Oc9fu4roN2HjiyOLdAFEXYwxFCFkS/HJnUFXzPp1ApEkURkqQgyzKK&#10;rJAzc3S7fYrFImEYoakaqqYhKwr2+YjsxLbOQ1Y0XM/DLKRYto1vZdUBsoiy8nnPzV63pVOr1/nO&#10;W79NrVqFNIU05cMP/3cODg6oaD3q9TqaWWQ4HBIrevZzmspoPCZOYxzHyYSWZRF6McPhEBmNubk5&#10;lq/cplypEMYRmqZRrtXotNtEaUwSJ/iBB0AU+llFge9mYiCJSZIE27OIz8Wiqijomp6NmXoeKWBq&#10;Or7vQ5IymUzwXBdFUXBdl9/7vd9jYe4GjXqDXN5AVVTSJBtTVRSJJE6wJkOiKGI0HGZppp5LkqS8&#10;8sorCCEx6mSio9oocHh0yNONh+RzOfSCBJKE400Iw5B+r49pmkyGNj94912kVCYIfGpaAVVTGVtZ&#10;QJBmFjg6PqJcm+Hk5ISr166Ty5nne5MDFJEyGAyRBdRqVfTzuo16o8Hx0RG6oZMkKVEUsr9/QC6f&#10;I2fm6A/6xHGM63lUKhUKhQKlUglMIxPdsaBQKDLqDQnDEN3Qsg8nNInhaER/0MOyLHShUywVmW8s&#10;EIQBuztrtNttHNdlbm6O1157FSEEmiZQVZU0yVJeB90R/V4PVeSZTCakkcp4PKHczFOtVhlPJnie&#10;S7FUQtez96SqqggJXNdFpClBGGJoCoqiMDszA6QMxg6maRDGKXEUoZk5NjY2mZ2fp1qtYLsO+Xye&#10;iTUkl8+TpiHPnj9nMhkyHI6oGVWiKKJer1IsFhkM+lRrVWRZBlLSFJqzTUqlCr7vc3JyhiwEE8sG&#10;IOfE9HpdoiShWCqRygLbtlBNA8/zqDcbAFiuxT/6J/9sep81ZcqUbwTTX1ZTpkz5xnG4/2U6GA4g&#10;lajXakxGE1RVRVd0wiiEOM6EQuAjCUEaZ26SogiiMEJRTSDF9bPwkCgNCcOIMPbRdZ0w9AmCkGK+&#10;gKzIBG6AoiiYuoFl2UhyAvD/7CMJgWVZqDmDMIoIzwWYLMmkQK91Ss40mSnXiOOYIA5RVZUwiVFV&#10;DcfzsCyL5swMcRQRe1nnnqbI2LaDaijZTbepZ7t2YYKuZ0IgDEN0zQTA97K0zATI5XJYjp3d6J6n&#10;aVq2RaVaxY+HpElCGiYoqornjrPOPk3GdVwQM9iOQ616m4uXL0IKoeuxs/MAIQRltYvj2BiFCmEY&#10;4kaQJAmpqhDHCYmU0Gw2+eTuJ9y7d49irozjOBhqnmq1wszCSpYCWi7TbDa5cesmj588wXZsLNti&#10;PBlngTShj+f7+K6NH/gkUQSkWK5NFEeQppiGgaZqeJ5HEASoioIiZMIwJImyZM5fisJyqcQf/uEf&#10;4tiZoxcEHkISxFFAnCToWpZSmsYRhUIBz3WyHcwwJAgC1l6sEUcxe+sv+d73vseV6xdxXRcln+DY&#10;NrFwKRaLJFKUidKsJhGZTCz7boimaRQlLXMxVZ04jpk4PrlcjjABM5cjjCJ8P8A0dUzTJA59JAlk&#10;IRGGIWqaIMsytm2jKAq5fJbQqesaQRCiqEq2Q5rP4zguSGCaBpPJBCFkRN5kPJ5QypXwXI8kTKjV&#10;6ni+m/U2pj5ClknJdng1oZMkCTk1RxSFpKl7fj05lIpFXM89vx6D8w9LZNrtNiJVODo65Ptv/4g0&#10;TTg7HdFsNuk7Z1SrVZI0JY5jTNPED7L3nuM4yBKomkYShRiGgZRmqcO+51LIF4gQJElKEMUkSczG&#10;1g6qqrF06RKKIhOnCWmaourZdZCm2XH3fAfDMAlHPoqioKoqjmOjqDKyyF5vltQKcRQjSTKe71PI&#10;lTBMA1IJ3w/wW2fMzc8Txtl5ktRsFzaSsh1XFEEYhszc+OH0HmvKlCnfGJT/v5/AlClTpvx/ZenS&#10;d6X9tQdpKiKSCIrVQhbEInlEUkycQpRGaHqBMIoo5MtZpUGUYBh5xmmYCTqjSM+PkWQVRcthuw7I&#10;OSRFwgnHGHqVkeMgCZU4jDGEgp/q5HNVfN8nSaJM3IUeophnMBkSxxKKrKCZeaIkIYwihn6KVi7g&#10;ajniJEFEJoqZYzRoo6FyfNpmcXERJ5QwzSKhFJMCth9RqM2RpgmpJBHJEl7gIukK4zimUMgReR6x&#10;lJICad5EQkLTdUaeB0aFVJIglUmSBKNYwfYToiglX8gTSSphkmCUMhetoAvS0AZJoOUULM8iIQEE&#10;at4gVsvouRyWKBDrMZNxJpYVRSP0PHKyRkwEsofnaLz5+rs8fbKFIZmYxQr4goo2i5RopIHA6k74&#10;le++h+JFXJu7QK1cRNU19vd2+Oyzz/D8EA0JFxWNlCAVSJKEi0uSSCiKColEkoCum6RJNkIqJBXP&#10;tdEkhdCNUGMVTdb41e/+CK/nYrnZ2K6q6diOQ5pEGJpGHAU4toVhaAShR5xmgT+aZqApCq+89gaa&#10;pnLzzTuZAylSCrN1up0hqjpDuVxmOByi5Q1UXSJIEnRNxx456PkF6vUSnuchSwGSqiIrCoaqIpkO&#10;QRAgK5CiIuQEM5cJ+zAMSSQd08xhTSZous7QH6PLOk92d3nzrbcYJQmJaRJLArWsEsTJedVDhSgX&#10;E0YxsdDwtBxxHKNFOkaxhh0GmJUZLGvMKFGJlexDDlUpkAqB63ro+TqeH2LkDAa2Q60+x+DshJSU&#10;SM6R6FXyRuZcW9aYYi1HnPg8fvGMhJjf+q2/wzCIMEyToCrx0veI0SkXZ5AkgUgSEkUnEi4RArlU&#10;J4wSgiQBVcKJ0ix9NgoQWg0vkRGSlIk/ETMYDHApsnT5GpKuYXsehUL2vg8S8COfNAXVLCIpIWEi&#10;cIpZiFROlkCvEXo+bhSiKno2hixrpFJKImTcxCNMZeRAppgz8FOfl+IUvZxnOLTQSiUURUcImeFo&#10;QKlQRJJTms2bU0E4ZcqUbxTTncIpU6Z8I/nv/8f/+YN//J///fdlRUEoEqqqYds2+XweVdFRVBXf&#10;zZwzazyhVqtl+1hxgtDVTCwWC4yGQwwzGw/tDwZIUnYvp+k6vueRL2SJokISpGmCpulEcYKmqqRk&#10;zoCmq6RJgqap5PN5JElCVRQkSeB57vlonUYcxQhZRhM5zs7OmJnNdp1arSOuXbuWjRSOx+iaQZKm&#10;FAolgsAnOR+bjJMYVVEzmSZJILLaBUVTkYVAUZRsLDYMkYVA13RUVQMk4jgCROZQySlJnGDoBfwg&#10;wPNcGvU6p50jFEXG9wMKhSKWFTE3N/f1Mel2O5CmjK0+kgSGmkNRVEQqUGQZz8v21oLYpVgoYNlj&#10;hCxzsHNArV7jxpWbvHLnDnfefINr167x+muvZY5lElGpVHj06CGdzhnLy0vcuH6DOIlRFJVer8dk&#10;Msn2Dh0HvZA5V9L5GGWcJsRxTBzFyLKMa7soikzkR9ne4nlq5n/64/8EwzARyvmYopCQhUBWst03&#10;IYOiKOTzOXw/AEDXDdKU7JgqCpqmgcgeN/Vc9hwSCVlWEEo25hhEYeZUaRphFGKoRnZdpDK2bVEs&#10;GCRxgqIoxOc9g4VCASEEqqYxmUxQFAXt/FwKWcbzPMxcljqbXe8Kz9fWqNdqyHKWshtFmSOe7XRm&#10;ibGel40gCyEIgiylU1Wz1NhsHzPFMHSCICCOY1RN/frYGrqB7/voukGSxPS6PWRZxnNtkjhhNBxn&#10;6a+IbPxWFiRxzObWBrVajf5wwKWLFzFzeSBFCAVd1+h02gghSNOUIAiQJBnXdZGk7DFN0/HcbGS4&#10;VCoRhSEp2bmJkwRNOXd6Q5/NzU0uXlwmXygAUnZ+ACQJWZYxTZM0TYEsodY0TWzfxTAMPNvC9TwM&#10;TcX3A9qn7Wy8VsocYy/IHGLD0Aj8gDD0kZAYDM5QZIVSsUwUx4xGk/PjpRPHEQuLt6eCcMqUKd84&#10;pqJwypQp31j+p3/+Lz/4+//F776PLjFyJ7hRgJ+GyLqBGwXo+TyRSJE1hViGRKQERKSEqKpgMhni&#10;+w61ehXXtb7us6uUyhiahqkZxEFIHEQYmo6h6EiphJAVdFUj9ANkSWAoGkmUoEgyiqQQ+j7EKbqq&#10;0D49pVzM0+t1efz4IaViHjtOMEs5AgI297fpW4PMXcqZCF0lSCUSWWD7AYksMIoFElkQkaDmTExV&#10;z+oYhIwiy8hCZGOfKeiajiyUrPjd9gj8gDQFWWQjcpqmI5QYz3dJkkzo1usVTtsnlMsGiiKjqjpR&#10;FBK4EnOzTYQkkFKyfsYwJgiGjAYD6pUGYeCTMwvIsiBJU2RZIV/M0esPKZcrlMpVlpcv86u/9utc&#10;uXoDZIkozQJm0iTKdidDn93dXV6sraEbOv1eD03TuP3a68zNNnn7nXdYubxCLl9g0B8yaJ8QWDYK&#10;KYYQaBKIKCIJPVQSZClFkNWKhKEHQuaf/NP/Gj1fIEwThNCI4ogwjkkliZQ0c9PSFFlWkWQZx/WQ&#10;ZRVNN4njFEkomGYeIasEYYRh5CCWCIMIRWhISMTnY8sJMcVikU7nlHKpSLdzBsREXkCv16E0WyNR&#10;BLEEE8/hbNCn1pzBT2ISWcKLY1JZRtZ13DAkliQSIWH7PoksCD0LTdPonHaQZYWZehPX8ZBSBSFl&#10;X4EfYugG+VwBIUH3rIuuqZAkhL6PNR5RKZVIoghVlVFlmcB3cSyLnKEjCwnbstjb3UERAilJ2Fhf&#10;5/r1q2AKPv7sE9a3t7nz5uuYhTwRCZbrIHSNvcMDhKZRbzZpNJvYfkicgqyZdLo9ZqsNdM3EsVx0&#10;zYAUSsXMRVUVFSGlWNYEXVMIQ5+z7imaJpMzNSRiAj9GkgQ7uzvcuH6DSqVMPp9nPBwBoOs6w/4w&#10;c/3iFNd2qZYrFPJ5rLGFaeQhSijmzCwBuNfGzBnImkR/2MUs5QgTnzAOEXJKHIcgElQZ+r0zJqGH&#10;0DWEauBHEapmki+XiFJYujB1CKdMmfLNZCoKp0yZ8o3mX/zzf/XB4uXq++PxmCQFTVVxbA/TNAn9&#10;CNu2KRfL2LaNkCQMw8AwVIbDIZ2zMwrFIp7nE4Qhw+EQ3w+4dPESlmURRwmGadDv9dHOO9BM08xG&#10;MoE0zdwey7IgzYI+SFN836NWq2HZEwCCMMCyLFzX5datW+y9PKFSqZCmCWEYcOfObcIwxLJsNFUl&#10;iTOnx3G8LH0zSb52tuI4IY1iRsPh/2srPEVVNVRNZTgano9QSiRpiqIoyEJByALXyZJVg9BBlhUk&#10;SSUKQzqdNqZpUigaRGFEFCe0Wi1IDBYWFhBK9qciCHwsyyKIstdSyJXQVBVrYqPrBkLO3JmJNaRa&#10;rZLLZUEupBKrT5+ytb7NrVu3qDbqmVMmBLZj88X9+/R7fS5cWMA0TQ5fHtLtdjF0nUolS2ytVCrU&#10;6w0uXb5EuZRDURRGoxGHh0ccHr2k1+sRhAGanrnEtm3jeQFJkvAPfv8fcmFpCVVWCYKANM2coCSO&#10;vj6PSZLAufMbBgGyrKBrGkgSEhK6bqCqauaIaUqWmiplHYm6ZmS7iWnmsEVpxGQyYWamge049M56&#10;VCoVDM0kjEL0vIFhmkRRxHg0Iop/KZLT8zFMC13XiZOYQqFAFGWOZ7/fx/N9TC3blVtdfYrv+yzO&#10;Zym4IJ07bRpJkhBGIUkS4/kea2trzM3Nkcvl2Nvdw7YzYVmpVJhMxkzO3UrXdRmPJ+TzeXzP5+7H&#10;H/P2228zGmeCq1wuEyQBvV6fwA+5ffs2UZA52dVqhRcvXqDIEpsbG7z73rvZMYtTcvkcqqoRhRHF&#10;XA7P81BUFcM0v3ZLdV1nOBgQhCG2ZWVdiiJz283zn0tJkYXGo0ePuH3rFqZpEIQBo9GQaq2Kbduk&#10;Sfa+HI3H5At5ioUCkgTj8QRd1znr98jlckjn/ZsS2fFXtcyBTJGQZcFwOKZWq2UOrqKgCpmzbpdU&#10;zvodZVnBMEwkBGEUcXHx+lQQTpky5RvLVBROmTLlG8/f/OXnH7z9t668r+oybmjROeswtzDDaDRk&#10;dq6GooIX2kSJx3DSx/Z6VBtF9g63aXePCWKfuYUGjmsjqxL1WpUo8iEB256wMDeP7djUK7Us4VKG&#10;OI5QFRVVVemctikUCiRRjBAyyvl4nyQSWifHFMsGP/3ZX/HOD95ipllB1jSerT2iVDbI5TW8wObo&#10;6AAhJGZm6siygmVNyOcKTKwJs7OzBIGPkCV2treplAuctk8oFPLIsmA0GhLFIVGYla5HcYSu6xi6&#10;ga6rBGGIrAgUVSaXN7GCHqkcMxyOMIs6x60Dur02s3Nlwthn/cU6iioYD32uXbuKEAokkEQJ4+EY&#10;PeejagJDN4hin1q9gec5+KHPceuI+YV5bMum3+vz7OlzhJDpnJ3xH/7O76AaOqNhn263Q7lc5Pj4&#10;iOFwgGmanLRaLCwscufVOxTyReIoplZv4Loee7v7FIslTNNkoVqhWZ/h0oVFLjTnKOd0vMmEg50t&#10;djfWuXHtKu99/3ukkuDdd3/AMUohKgAAIABJREFUq2++jSQL/FRC1nUkFGRFQVZVhKwgZAVV089T&#10;W1WQFPL5EkJWSVKBpucQQiWKQBIqZi6PJKlosoGi6ufiUJCkMY7joudUXMdm/3CHYiHHgy8/Z2am&#10;jqHL9Hpt9LxBkkaEYcDx8SH1eo2trU00XUNTsxFgRZHJGyZRGDAejfA9l8WFBazJhDAYI2R4/nyN&#10;i8tLzM7OnwfjROfiKSVnFuj1zhCShOdbONaE5aU5JGIUTbC7u4mspOiGwmjcQ9NkXr7cJZ/X6Zyd&#10;UKuVWd9YY2GxSWOmxqf37nJxZRkjpxHEDmHs8dVXD2nONSgVCozGAwxT55NPP2Z2pk4Q+Fy7eoXJ&#10;eIypm4R+SPv0jNFwSD6nIssSo/EAVRHkCiZB4OH7Dnc/+Zi3vvMaBwe7IEW0Oy0uLDXZ3dtktllD&#10;UeDuvc+5tHIJSYZSpYgkJSRpgmWN8AMPx7FRVRlZSEik6LpGFPqQJnz26SesXLmOkARhaJHEId3R&#10;EQcvd/Cx6I5Ombs4i2ym7L3cJlfWcOwhYexA4tPuHFOdya53TdXQNAVNVlhevDEVhFOmTPlGMxWF&#10;U6ZM+Vbw0V8+/OD66wvvF4tFup0+3W6Pi0sXCcMQ3/Ho9Xv8/KOfne8IqYRhSLvToXN2xnvv/ZD7&#10;9++ztLiM47okccrMzAwf/+Iud+7cIQoT8rkc4/Ek2yE0zawnz/OI4wjbsqlWq6RJgm1bmfN0fpOq&#10;KAqe7/D40SNOTk+4ceM6hXKDg4MDXNdmYWEB27ZotY4RQiGKIqyJy8zMDEEQcXp6ipCyqP+f/c1P&#10;eed77xC4Lv1eD9M0OTo+ot3p0KjXCcOQra0tlpaWiOMY3/ORZYHv+6iqltUWxBFhbON7PicnXWYa&#10;DWzbYntri8uXL2AYBl/ef8Crr77K5vohr7xyB0XRSGPO3ZMhg8kRuq7Tafdot9vUarOkaUqpVKJU&#10;KuHY1vmOGFy7do3Ll1dYuXIFIckcHx/x9Okqb731Ft2zM3zPp9GoQwrLSxey4J4gRNM18oUCo9GI&#10;YqmE67nkC4Vst04VCCEwTZ1CoUC1Wma2Ocv8/BwrKyvMNOd47733eOOtt1lYWCCIU4rFIp4fZbuD&#10;qZz108nZn0AhJBRFQYjse8MwUFWFOE5RFBnTMEnShCSFYrGQ7XfGUTaSK2dddLKsgEgJAp+tnU26&#10;vS5Xr1+hc9bhqwePuHnzBoZmEscR1dkZwjBEURQOD4+Ym5vj888/p9mco1Qq4Touk8kECQnXdbl7&#10;9xPefPPNrMMxigjDLHW02+2zuLjIXHORJE1QZBXtvI7D9Vwsa0w+n2djY43Z2Vnq9SpPV1dRFIWJ&#10;ZSHkzAE7655h6DoHBwfousHTZ0/54osvefr0KT/84Q959vw5ju2gGwYAlmeRpimhH9Nut1leXGZr&#10;ays7tkLwYm2NK1eukKZZf6AQmesaBBGPvnoESQgSxHHM3Nwcg/6AJEn403/9p/zuf/y7PHz4EE3T&#10;sB2bvb094ihipjGDmTP55JNPuHrtNr1eD9MwSEmzWotiieFggBBZGNHOzi7N2eb5zmeKHwR8+H99&#10;yOLiArlCCSEkJpM+g8GA49Y+p6enSEo2euqFAZ1OB88LyOfzHB0cksvl0BWNn/zkJ8wuLKIo2U5h&#10;p9PhlRvfmwrCKVOmfOOZisIpU6Z8a7j3s9UP/vbfu/l+zpA5OtwiiVwWFmo8ffoFm5ur/OhHb/Pp&#10;p3/DOB2SaiGH7QPmlus823iKXpBBSfji0Wdcub7C4ekBm1vrXLlxGT/0eHm8Txj7FMs57MhG1uD0&#10;rMVg3ENSUhIpBjmm2z9D0lPc0CbVQvzEYxL2OWq/pD0+5vqrV8kLha31J+xuP+fihVkefPEp9Uqe&#10;hdkZ/uLP/gRVCEp5A5mUnY0XtA4PWH30gL/zG78GsY9akNk/2qXRrOFHLo9XH/Dxpz/nsHXAnddv&#10;MX+hyWHrgJP2MfmSidAlEhGyubvBg8f3mYQdULNqjNPeES+2Vnn9O3foj4/RcoLNzQ0KZZO9vRNu&#10;v3qTnFHK+hJVwdHxEa3hOrY/YWtvE9mQKJTzFGs5Tk9aPF59yOCsgyoLbl69Rr/TIQ5DKqUiGxsv&#10;aB0f8t5773F6egJJQhAG9LpdDDMrcJ+fX6A2MwMpvHz5kp2dXYIg5NrVa5BK9Hp9hCxAVjBzJpph&#10;Yho6OTOPqeuUiiV03aRarmDkyhQLRWJJz+o6FBNVM0njrFIkSdPzL4kkhSSBJAVF0YjjFCQZWdFA&#10;kgGBrGjIikZEgiQrSMgkaVZNIqsKkpKNf77Yfsrn9z9jc3eN5YuL9AcdLq0sMRieUarmiVwb1xrh&#10;WiN2t17Q75xw/HKXuUaVnKZgjfqMB13mZuq8ePqYlYtLzM/WUaQUdzICw6PbO2V7dxvXt5idm8Px&#10;LAqlIoNxH91UGdtj8kUNyx3zbO0BcwsNUslj/+UWq9urVJtFOv0WMxdqvNha5bR3zOxi9u/W2SFG&#10;UUbSEq6/coUXO8/5+LOf8d0ffocP/91fcPPKBTQ14dmzxywvzTLod/H9CSfH+9y8cYWT1j4L8w1y&#10;uoIip4gkJmcohJ7L1vpznmx+wvJKk0TyeLT6ObmSyr37P+fdX3mHxlyZtfVVdg82cfwJlXqRl8d7&#10;NBcabO1ukC+Z5KoF9o93cUOLheUmKDEnZ0fsHWziRzbdUQehpdx65Rpn/VNG4x4/v/tT3nz7NfzI&#10;4cLSBbq9DpLmEUQOf3333zDxBiilkAALlwlPNx5g+0O29p9xcLBJdTZPsaTzaPVzfNeiUS8w2yjz&#10;6s1fmwrCKVOmfCuYisIpU6Z8q/jJnz344NL10vuaprG5vsloNMZzHRYXF6lWyjx58oShM2Jvb59u&#10;t4eiyPS7A1Lg//ijP2G22eSN196k1Wpx+eIKo+EQe+IQhiE3rt/AcV1eto6oVCucdc7o9fsoikq/&#10;3yOfz3alDFNH1zWG4z6j4YgHX93Hsi1eefU2tm2zv7HPysoKnXYbx3Fot9u88847HB+fcnJygucE&#10;VKpVGrVZPv/8c3zf58c//jEpKc+fP2dkjTg8PEQIidWnq2xvbaMoMuVymdu3b2GaOZ48fsLu3l62&#10;y2aYSJLEwcuXbG9t0R2eUCwWcd2Q1dVVbNvm6tUrDPodPNfj5LjNzs42cajz6quvUirWzhNIE9Ze&#10;vODBk49otVrcuHmbjY0NoijlwZcPuHr5KpY1YWtjk+9///vEUcTR8RFzc02EEKw+fcq7777LYDAg&#10;CAJGoxHjyYRGo8HszAxpmuL7PpPRCF3XaTQaqKrKcDhia2uLS5cuoaoanmshhMDQVQAE2Q6ZLGc7&#10;o3GSYpgmmpknDEOMfBlFUUjIdgA1JWtjSlOQJAlJ4jyhEoQQkGYVg5qmgyQR+L+s3pCZTCyEkjmL&#10;URBl6Z5JlnwahC4goeoC23EwTI2TkxMePHjAlStX8FyPRqPBeDhGVRSsiUWn3WZzc5P5+XkWFy5Q&#10;q1XZ2d5hrtnk7t27dDodrl65SnzuTvqez87LDcaTMacnZ5RKJSqVOkmaoqoGg36f9fV1giCgVMyx&#10;urrKcNjF83yePXuC67rMLMyxt7ePZU0oFAusv1inUi7jug5//ud/zm/81m9y//4XdLtdPM/D9TyO&#10;Wy3y+QI///lHdE5azM/P0zo6YXt7m9bxKZubG7z5+pscHOxTKZU4PDoin892+crlGqQp3e6ApaUL&#10;bL9cxzANJhOLmzdv8sd//CfEScwrt++gaxq7u3v89Kc/5Q/+4A84ODhgeXmZ8XicJXsuLNA6PWN7&#10;e4vyec/lxvo6JyenbG1tUi5n7t3y8jJxlPVF3v34LpcvX8Y0DLrdHvX6LOPxCMsZ4jgOT9ce4noe&#10;Z4M2165doz/O3l9xlHJ4eMjCzDxxkrC7sc3x8TGynKXK/vqv/KOpIJwyZcq3hqkonDJlyreOLz/Z&#10;+eC9v3vp/f2jbbqjE2qzOTqDI0bOKd1Ri543YGahSiJH7B5t0x/38GIbJ7ApVE1eef0Wq2sPsZwR&#10;A7vH5avLrK49pFTLcXC8jSd5bOw+x8grHJ3uU6zoPF1/RHOxyt7hJhevL+AEI86sFqvrXzH0e/ip&#10;i5taHJzuMVsuUyjp+PGEsTMgTD2Mgsov7n7EYHzG3/17v01v2Obh4y8ZWT1+/Td/xL37v6DSyPHF&#10;V59SW6jw+PkD7j+8x/rWM1574xbXbq1w0jlk/sIsE7vP2O6j5ATVRgk3mlBpFPji0T0ern5BcUal&#10;N+rQOj3m8bOHLC7PIKkxfjLi4ep9hCJwQ4tG4wJXrl8ml6sgFAlJwFHriC+e/w2dfodCNc/sYoNU&#10;BHQGLRQR8/Y7r/P9199AUySOt3eZm2lwdHCAJiSu37jGZDjg5LRDo9Egn89TrdWYnW1SLlcolivo&#10;mk6hUMTzfUbDMZquMzszQ6PRoHV8zPzcHF3XwYljipUKfgJREmcdfapOlEiAQooMkk4+V0RIOnGU&#10;IKUqqqwC8bkgzEThL0vmJQSSlHX1SZIgTVLSJOvJA0iTBFkWRGSBJ0KChITAd/ECj0TyQUrwUpvB&#10;sIsTT5g4Y7S8zNHJASedY+68cZvRuMvG7ho7B5tcvrrELz79GVduXOK1t17h2foTrt28xL0v7rK9&#10;94Lrty6j5xUkOSKIHYQa8Yt7P6FcMQljj+VL8yxdusD27guaC7P8n3/xxzQXa0zcPmZBYvX5Q7yw&#10;z9Ubyxy3dwhTh2O7hZNMOO0f8fJ0l9PeIU48Rs2ljNweb71zh9nFKg9X76MXBLMX6qxtrRJILgfH&#10;OyTCxU9sHj79kkjyuH7nGvsn29TnK6h5iUhyGPt9yo0czzafUKzlsMMh/XGHlRvLfPn8J2zvP6He&#10;zDN226yuPaB5oYyspUhqyPP1VRLh871332F7d53LVy/y04/+mokzYu/lHvef3OO3/6PfZOL10PKC&#10;jz7+KzZ2n6Pl4PHaQ2LhM7fUoN094q9//pf8Z//wx7jRhP3jHTr9Fs2FWV62dinUJGozRSbhCc3F&#10;GqEywQ2GnI1PODzZYe5Cg8PTHcLQxg1H+P4IxUhIjYj/5r/8X6aCcMqUKd8qpqJwypQp30o+/Xdb&#10;H/z27333fUmSkIVEmiSEoc/p6Sn1+Sanp6fIskK/32em0aTb7VIuV8nlchTzZTY21pGFymQ8Jg5j&#10;NF1jY32T69dv4AQ+cRRxfHSMaRoMB0NUVaXdPmVzcxNZkVBUhfXNNdbXNxhafeaaTYQi2NnZIbZC&#10;9vb2uLC4SKlUwrZsXqytEUYJ+UKewWCCYztYlkutViOXy7G/v4/ruRTyBUqNCp999hmHBy/5/d//&#10;B6RJyvz8PPPz8zx48ODrvrXqeYfdYDhka2sL27HZP9hnplmh3W7j2D6DwYDvfOctmnNzfPnFPcIg&#10;wLECNE3j6GDArZu3WFq4QpbBCRNrwqO1jykUCuzu7XF0dMT8/AK5XI7f+LW/zfHRMc8fPWNjfYNq&#10;sYKmaUysLOnyqHWMpmksXFhGiGzX0TCyDr80TbKdNMMg8oOsfzCKmV9YYDgY4LouCwsLOI5DuVFn&#10;PBkT+n5Wxq5ku2yyBPJ5P6QsyyBUFEUGoWVJrUJBFjKQpWWmSZI5hOdl6Kqmo+lZB6Isy1/vyP3S&#10;SYzjrA8ROUuHTcLMIUyTmDiO8AIbx3EZOwP+7b/9kCBycRyXYqmA63lsvNggn89jGgb3P7+PNZkw&#10;Go3Y3t5mZWUFwzA5PDwkCkN6vS7bW9ucnJxiWRatkxa1ao29vX1a7X2EEBRLVfb2djk+7lCulLl3&#10;7z6/+qs/4unTpxwdHdHrdrLre6bChx9+yM7eNteuXmUYOPR7fYaDAbquE/gereMWOzs7QJbgK0kS&#10;L9ZfcHbW5e23v0u/n+3fGYaO79gMBgNq1UzY27ZLPp9j/cU6xWKR0TBLAv34F3e5cmWF/d0DFEUl&#10;ZxZ4/PgR2werxFHM/v5LZmdn6fWHTMZjyuUaURSxs7OH67pUKzWKpRKf3fuMMAyRZYXxeIwduCwu&#10;LLK3t8ejR48YDgbk83nanTaD/oB6vcbBwUu+uP8Fi4sLrKxcIU0Snj17xuuvv0G/NyIMQhozJba2&#10;tvj0/kf4QYDlDpltNtk72Ofy5csIFHr9HpqkEQQ+lWIFWZb54L/6N1NBOGXKlG8dU1E4ZcqUby2f&#10;/Wzngx//4199vz8+I5YiRk4PSZO4fesOz56usvHiBaah0+10SJMQkpjRqMfS4hzVaoGcoXDWbfFs&#10;9Sva7UN0HbrdYw5PDhiOuizO1+mcHVIpabRaexy3dlhYrNEdHHN4uI0bTNjd36DSKFFrVNg/2sd2&#10;LSrVKqkGTuyQKCmSLjhoH5KrFBm5Y/RCjrmLcyRKQiRHnPSPebT2FaHsMfaHGDmZVAqZm2/QG7Sx&#10;JgO+9/23ePLkIYapYjsjRuMeo0kPISds762zsfWcZy+eMBi0sb0hqRRzenpKEHj0+6ekaUSvf8zH&#10;dz9BSCArYE9Sbr1yg0tL10lIiOII23H48quPaLVOidMASUp4sf6ElSvLlHSVP/qjf8naw8f8rV/5&#10;AUuzCzxdfczllat4nktjfo7lixcZDi1UVSWXK1AsFJEVFd8LGPQHtA6P6PV6yIoCaYo1meA6dhbo&#10;Y08IAp9IUwmjCFlV8aOYKIpJJJkUGT9M0I08qSSTJgIkGSFkZCSEJCFISImRSJGFQJEFiixnXXyc&#10;u4ESSKSkaUSaxKRJBMQIKUEWKVHiZo9FAVHoEXo2ge8QRjZJEjC2z9jaegFqzGn7iJP2EfWZKt1+&#10;B9ud8NEXH7N/esDIH+EkHpIhMbvc5Kd3/xortNg82KBn95i/NM9ua4fX33mVf/3hn1Js5GgPT9h6&#10;/pCjl7s4zoQ0CRhbA05PDxhbPTx/xMJSg42tpwyGLcpVk4cPP8FyBszNVbl56wr3nn2OrEGuoCKr&#10;KePRGZ3uMS8PutQbKhAgRMTOzgZRaLO7u8Hi4gy93ilx4rHfPiJRAqrNKj4eO0c7FOp5Wv0jXnYO&#10;GHpn3Hv0KYW6gWQk7LV2OB0dY8djvnrxJYvzCrfvXOH09ID22SFx4nPt+jLtzgm5nMzBwS6eP2Zn&#10;b4tarUC7c4JlD2i3j3G8Md3xKZoh8WztKyQR8tWT+/SGbcaTLuVaDscfc/3mCpopsLwhO3vrvDze&#10;wyyqHBztEMY+hye7zM7n2dpdI1dIcJwRcwtVVAUcb8JZp4U1GRPHPnlDQzdkxsMe/91/+zdTQThl&#10;ypRvJVNROGXKlG81f/1nqx/MXonfl2WZVuuQOI7Z3NrlpHWCZfnouspMY5bRaITneqRpSuAFHL58&#10;yaA34M033uCLz7+gWCpycnzCwvwChyctmrOz9LpdJCExGY+RhEQY+gAEoY+uabTaLZaWlvAjn16v&#10;x8HhAfV6nVFvzKVLlxgOBzx58oSzsy7N5izHhyeomkqaCFRNJYoSHMfm8PCQGzducHT0EsM0+erB&#10;A46OjhiPx4xGIwQSp+029sTi2bNn7OzsZv/fy30c22ZndwdZlnE9B5DwQhtFViCVubxymZlGDc/z&#10;ePz4Sy5dWkKWdDzPo5xfYGFhgZvX30AgEEImiiM+vvch+/v7aIaa9eulEUJI3Fi5xsrKCu/ceZvL&#10;ly7RPxvxyd27XLl+g3q9DrLM8+fP6Z4N2N3b46TVYjwe0+126fX6aJrG3NwczeYsR0fHbG9v8em9&#10;T3nl9i3CKIIkYXZmht3WMZIkMHUdJEijGEWRMTQdRVHPPU1AEggpe96S+OVoqIRQpK+dQFnOHk/T&#10;82TWMCQKI4IgIAgC4jg67zFMSZKYOI4Jk5A4jkjCLA00CUOCIMQPHIIg4P5Xn9Fud+iNzhiPx5g5&#10;EwDbdrKeSUXKXN9CgWKxSOD7lEolJpOsRy+Xy1GuVNjZ3mY0HnHz5g10Xefhg4cIIajkdG7cuEEU&#10;p7Q7bW7dukOapKiawezsDJPJBM/z2Nx8wdLSEo6d9e0tLs4jhOD5/ha6bhCHIaPRGGs8plqrosoh&#10;qqqQy+Von57Sbrex7IAkjXEdhzCOKBaL1Js1NjdPePXVm7TbbdJUUCgUeOON11FVldFoyPLSUvZe&#10;CgIcy6VUKnKwf4jnebSO1llYWOD0tAOkaKqJbdscHZ1QbzQYDa3zPtEcz9fWUBWVs7Mub771Fu3T&#10;NrVmHYCDgwNarRaapiHLMoV8Hl3XmZ+bJ1/IUygUODo8wrYdVE1lPJ5QqVYZ9EeYpslodEYQBOQK&#10;WW9loWySy+UIoghJEozGEzRNo1FpkMvn+Wf/9OdTQThlypRvLVNROGXKlG89Gw/HH9y5UXw/sT26&#10;h6cYUp6ilue167e4NLfEqN3DHVksz86DH6KnEvONBvP1Gh/91V+hk1LOG0TOhFG3Tc4wGbRPef3W&#10;dVQSDraes/bkIYk3wRn3Gfc7hPaY05MWupCIggh/4lAt17mxcp3W/hHj/pCHXz7EUDU0WeH0uMVo&#10;MOLShWWOXx5xcnzM5eUlAtfhxfMnhL6NocKTxw8pFXJ4zgQpifEdm+X5eVxrgjUaIdKYmVqNuZk6&#10;4+EAU1cZDLucHB8yM1Mjn9NpHR7jWS4LzQvkNIPd7U26nTMMVSJwPXrtIbqmUTYXmKk3uHX9rUxm&#10;pRKhH7L28HO8oYcsJ9jDCVFk47s2/mTM7EyVqlnhyy/vs/Z0i+VLF6kvLGPki3Q9lyCF1I+5snKF&#10;O6++RnN2jkq1SrPZRMgync4Z+/t7vP7669RqVUrFIhvra6iKjERKFIXIQpCGAZHvowsFCYkojIkT&#10;kGU12xcUMpIsgQCkBCFSFCVFVtIslEZISGlKHEVEQUgcnX+FIVHoE4UBaRKgyP83e28Wa9l5puc9&#10;a572eOax5iqSxUEUSVFtqamW1HO61XBkG+4GOoiTiyTIRYAgucyFBAQBAgQGYjgIECRGLjLAjfRg&#10;Sa2JFEmJFEVSZLHImk5VnXneZ897zcP/r1ysI8Iw7LTvOjD3AxTqnKpi1TrrrL253vV+3/sqGDoo&#10;CKTMkDJDFQllFlOmCRQJMo1JwgmTSZdgPODug1tkSUiYjLh/9wE3blxiMOgSRyGDwRmt9gyeY9M5&#10;Oeasc8pLLzzP6ckRO5uP2dvdphQZG/fv4toGRRYTToboKjiWxmjQ5YtPPY2t68g8p3dywnjUZ31l&#10;kX7/lI0Hn1DKhNWVeRxbZXVlnmG/w1e/8usM+l0aNY97m/cwNRXXMLA0hcnZGQ3XYW1uFvKcsNdH&#10;JjE100JGCa6uEg2HXFhaoghDOifHrMw1iCc+Mk1RhMDWVE4O9xBpxOULS+iKoCwiXEujZmkc7W9h&#10;6wpz7RoXVhfwxxM82yWJYlzbReQ5T12/waDfpXNygsgTEBlLC21uffAu66sLXL92gbfffp0kS9ja&#10;3GBpYZZgMiIMRlAWlCLHNFVMQ+XRowc4tsHR0T6eZzMaVV2Mtz/5kJOTIwxT4ZPb73F8tE8R++Rp&#10;Qv+sg0xzzk46iChDlSp1y+Opazf4L//0z6aCcMqUKf9OMxWFU6ZM+Uzwya3Bt91G9C3PMzFMjyIv&#10;aLfbDIdD6o06WZbheTUebmxQ5AWu67K9uYWQgutXr9Hr9TBNk5rnkRQCIQWdkxM812Nr8xHHR8e0&#10;200oSy5eushZt4tuWfT7A5ZWVhFCUG+2EEIwGU04PT3lypUrRFFIEARkWcZMew7bttjdO2Rvb488&#10;L4jjmDiJ0FSN9z94j5s3b6KqKlEcs766zvz8PL2zHpZlE4UhR0fH1Gt17t+/z6PHW1y5cgnTthiN&#10;RwRhiOd5zM3OkeUZSqlxeHjI2toyUkomkz61Wg1RKFy9epVRr2BhYYEvfuEr6LoOioKqqrz/7k84&#10;Pjnm4HSXyXiCbpXUa3W2Nh4yGo/5/l98n83Hj3numZf4vd/9PTTLZTQaURo6y8vLXFm9SL1ex7Yd&#10;NEPHtGx0w8A0DObOQ2XiOME0der1OhfWVnEcB9uygBLTcXFdF0VRsSwLVdMwdANN06vwGPi0r64s&#10;S5SyRFXVT39NyCpZpixL8iwjSRKSOKnOdRQjS0maJtWoalGQFxlFUVCWAkVRybOo6gzMc8IwZNjv&#10;MxgMSLIIVVU5Ojvg1q1bzC7MMDvbZv3iBVRFwTAMLMtCM40qvbQoqNVqxHHM1tYW7XaL4WBIFIZM&#10;fB9NU1heWibP8/NR32rXc6XdJghC0qxypuvNJu2ZGfYPDzg6PKLeqDMYDomiiN3dXQxdo16r89ST&#10;T1S7gWlQpYpGIZQlSRRRr9Vo1utsbm6iojA7O0uW5Xz1q1/hhRdfxHVdHj56TJIkjOMUITJkCb7v&#10;E8Yxo9GIi5cvMB6NOOueMDs7h6KUNFtN0jhlcXGR3d09XNdFFjGnJyfs7u3jOA4nJx0s00RTDebm&#10;5hgOx0RRRBhGLCwskOcFruvgeR6arhMkCWtra7RaLTRdY2F+HsuyGA4HLC8vc//efQpRcHR8TL1W&#10;Q5YlqqLS6/VxXZdWq81k4kNZnU8hKtdWN1XqtTq9waA6D5pOEAT8d//1z6aCcMqUKf/OMxWFU6ZM&#10;+cxwcsC3r7jiWzPtJfzumMPNfZpWncFxl8898Sx106ZMC053DzFRGZ6ccLR9yvHuJmQ5me9zdnSE&#10;yCSrC4s0LJO6ZeGokievXMFEMteoc/3yZZ65cYNL65e4un6Bxw+3uX/7DorUsVUTt9BRU4mSFqiJ&#10;YKk1h5aVXF5a52zvmJZVZ7k1SxmnHG3tsNBosNyewdNUzvYP0E0Tz7JASPzJhKXZBUSW8dEHt3ji&#10;+nWC8QQNhVazjlrC40cPmQxHJFHEbKvNysIqF1YusPVoh4bX4Gu/8Rt4toeGQC0Vblx+Cg2FOx/t&#10;ois6X/ny7+A4NVRURFJw+vghuw932Xh4B1uz+NzzT7KzuYVWSmzL5Iuf/zvMzM7wd//unxAlMUfD&#10;gLnFJWrLy5S6QQ3907qHKIwoS9B1gzzPUVAoS0mSJHQ7HQzdQIocWQo6pyeUpSTo9bAUhTxJKfOc&#10;LM3RVRUUhTwvQFMogbJa9uM2AAAgAElEQVQskEhUTaBoJULGJElAnkqKPCNNEnx/gu/7pEmMKHKk&#10;EFAWFHlGkafkWUIUTgj8MXHkk+cJRTgmiwKyICQJfbIwQBEFnmcw22rSaDnsb2+zsDxLFAZsPHzA&#10;3OwMjVoDkWUokSAdhyRjn7XZRSZnPRxFZ77W4Ghrh8VGC0fRaFo2l5dWIU15+MldBsc9+ken6FnO&#10;wfYuSEn35JRazWXU67K/v0u7USMKJ0yGfbIkZtTv0Tk65tHDDe59coea6+HHPmkQQpoj0xwRxMg0&#10;o2W5qIXAKlVGZz2SUYhaCGa8BldW19FESeZHrLdmEOOIpcYMK41ZPHT0tCAdjZhza9y8dAE1zTh8&#10;9AhblgwOD1mo11nwGiw16jx+vMuoN8Y2HMocRr0Rpm5x5eJl/vyf/yWOpbO6tIgsMtIoIE0CBr0O&#10;H3/0S5JowrPPvcBMs0nNczk7PUVTFCxd58LaGkkU4bo2F9fWGfYHmIaB6ziMRyOeffYZJuMRtz+6&#10;he+PmWm4PPP0TQ63NynSjL3H2ww6PSYDH6PUyBPBX/3v/akgnDJlymeC6ZvdlClTPnP8k//hT8tG&#10;o8FgOMCxbfYP9qjV6gwHPbyah+fYTHwfxzQQQnDpwjq9Xg/HstA0Dac1h5SSOJzQbrdJ4zGj0ZB6&#10;3eXatWvsHuxzcHCA3WiT5zk7Rx2klKRCwfM8Zu16tesVBZRllRwaxRG26QKwvLxOFEUURUEURfT6&#10;pxRFztHxHuPxGKvdpNfv8blnPkcUReRxQa/XRVd0lldWyNIM27aRSolhGFy6drkSPnnK+++/j+s0&#10;sCyLIq/+F3DWPWJlZYVud7dyEtvrHB4eMOq6XLp0iW//N/8js3OzoGoUScbPf/Rn/G//7J9RXzZY&#10;mF/geLxJFEUEwwG9Xo+Xb36JP/yDP+TC2jOEYcTc5Seo1+uklomUEsdPCcOAKE6IooisKConMwhY&#10;XFrCc238IOCNn/yYP/rGHzE708AyTaTIGQ6H1GwHVVUZjv3K2aTaCZSqiqbr5EVOSUkpc0rA0EpQ&#10;IIlDwjDEMlqUZUmSpPi+jxCSWq3GTHumSkJFnCeYgpCCIBgxGo3JsgRVVbAVQRiGyFTgODaNWg3L&#10;tJB6gaLAIO3zP/3Tf0qipWxtbREXJa22R7PZxrIsmlaTJ596ksD3ybMcy9TpnJ2hqQpSCuZmq16/&#10;g/09er0eN65fQ1GrTcnBYMBirYHreqimjq7rrF6+wPHxMVsHu+zt7nL52lVM02Q4rPY0lVKSZTmB&#10;7zM7O8tABpydndF0XVZX12i7HmfdMzy92s2bb8+gaxpSlGxtb9FqthFScOujh8zP1biwvkpZQn84&#10;Zm5ulqwQHB8fM780i6qqTII+nuehIOh0TpmbmWNtbY2618QwDHZPT1hdXaXX6zMej+l0zvjt3/4d&#10;DvYPaTab9PsD4jjC9Vx63R7LK8uUUmLZFkEQEAmDjY0NLNtC1zV0XeeJJ27QOesghKA/6GMYJpZp&#10;0ev3uHr1OoPBgBLI8xzLtLl06SKqSKjVariGPH+tBWiqimpYHB0f8z//40fTe6QpU6Z8Zpi+4U2Z&#10;MuUzyd69H5a+X4kEz/Wq0nnbJcsyFEWrSs9tFyklhm5gGCYApmVh6iphGCBlFaSBAqUskaVEUVQO&#10;Dg4IgoDZuVmWlpZRFIUkST4dYSyVEtO0EOcBKUJIFEUhihJqNQ/DsCmKHEXT0TSNvBBV0AqAAkIk&#10;qJpKUQhUTcWwrCocpSiwLAspSqSUFHmBZdsEE5+iKHAcB8dxSNOg2qtDpxACClA1DVM3UDUVPwiI&#10;4xhBNW65cuEaN556iqKoPt+880sGgwGuq5PnOWk6IcuqcJ0kSWi3F5ibm0PXHLxaDVU1CMOQo+Mj&#10;UBRqjkOz1UJFYhgGpaxSTcOwGqt98aUXAYWf/fxtpJS88IWXcRyHIIqI4+TTknpFVMcTh3E1jikz&#10;NFUlEeF53USOkBKjVLFME/Jq3NGPBuRFjhQFg/6AlaUFVldXSeIQKSRpEmMYVWCNqigIIajVamxt&#10;bVGW0JpfQlFVGvUmum4QhSGNRgMpK9F6584t/uov/5K1tVVWV1c42Dui2WyyvLQOJTh1A9M0GfRH&#10;LC4uYpkOum7QarUZDkfkaYZln+/BGSY7u1VQkGNbRFHEo0eb1Bt1QKHZbPLUzZvV7zsOy8vL5KKg&#10;c3pKIQVZllEiCfyA9DwAqSw1TMOkkDmGYRBFPoUoAImu6ywvL7G3u0cSJ6RpSrPepFarMx6O8Wo1&#10;Li6uYjsODx8+RAjBwuISuq5RCEG31yUIA8IwpNVuVNeVpTMzM4Nh6hwdHVFg4dg2ZZnh+z6LC7M4&#10;jo1pmCwuLvL40RZJmqJqOlEUYTrVdYVWoqoKc14L23YYDH0oYWFhlTAM2Nnd58qVKywuL7B/cICu&#10;G0x8n0ZjlkajTpZVibOWm1fXbZKRZzmKamCZJoZho2kqeZ7zB3/8X0zvj6ZMmfKZYvqmN2XKlM8s&#10;O3d+WKpqJcZM0yTwQ2zHRopq38y2nUr0lcr5Pt15YqVSJVFWO2yV4LNsi7IEIQoM06R71qVWq6Fq&#10;lYslzrvv8jzHsi0ARCEQQuJ5NVRVIcsq4adpBooCQkKWZxRSoqkaulGJNlUTxHFMluXUG3XiNMXQ&#10;DQohz3fVxKcpmq7rIooqJdM0TXRNJ4xH6LqOpTtVF59Uz3v7SsqyRDcNijwnk1S7ls15bjz1FGVp&#10;UJYlO/dvEQQBUKVzChGhaTo1z8UwDNbWLleO0Tim3+/jh9XO1szMDM1WC0XK6rzIqi9QKQWa60Ce&#10;IUVBmqWUsuSoc0qj0SATkizLUHUDVVU52K9SXPOk2gtVS5UkTXBcEz/wKbWCoiigzBFSQFaJz5rp&#10;oWkaul1yenoKpSRLM5aXFjg5OSFPYlzPJU8STMvCn/gAeK6LpuvMtGewLItc0YESUYBtW2Rpdu40&#10;+ezu7NDrn1Kv1anX3PNUzCa2bSGFim3b5DJGSokoSgzTxNR/dT2UuK5LnueoqkaeJdQbDcbjAZqm&#10;YRgaSZKgUKVljicTrly5zHjiY+g6Xr1Ov9dD0zWElNiOhRCVMJRS0p5pcdbt0qzPUJYlmq6Q5Rma&#10;Xt0KFEWVuDoaDXEd51z06uiKjpDVuTIMExFleJ5HURSkaYbzq2PWVRQURpMRnueimzphGGK7Vfdj&#10;GPikWcbs4hqO7ZAkPlmW47kGcRwThRFpmjI7O1+l6uomruugmRpxHHN8esTVq1chrjoLVdUiSWLA&#10;JM8zNN2k3W6TFdn5dWxWorisHq5QVr2TWdHHsmykhCgKAR3PdQGVKIp48gt/ML03mjJlymeO6Rvf&#10;lClTPtPs3nurjKKwiqJPEyyrutHUVA3bNonimFJW42WapgKVYCzLkprnkaYpJSCFRNM1sjRDVVVq&#10;9TpSSFRVIY4r52k8GuN6LmEYYVnW+b+V4HkeQkgsy/o0CEXXdbKiIEtTNF3HMA2EkORFgaHrVYm6&#10;olAUObppoqAgyuom13Yqh7MswXEcNEUjSWJURUXKEsPVKfIcWYCiKChSQZYSVVHQNB3U6mssSoUk&#10;TSmkwYsvvUQhqzX0o8f3CcIAVcmp1euIIiJJKgfPdVwsy2Nra5skESwtLrK0soauacRpyng8Yjwa&#10;U+R5NS5ZVmOerVaLJImwbZsPb33Ic889R73ZZHZ2ljCpRHshZTWGm0SkWYaBShxF6FTBMkUegwK5&#10;TMnzHJQqYAahousa7rkopExwPZciz9jb28PQNZI4RhQZQgiKPMOybNIkwXEcKME0TSzLqsSQ5lRf&#10;T5ySZTmGYTIejXj75z8jTVN+4ze+RLs9QxD4FEVOvdYGQFUMTNNCczTS869JSIksJLKUUIJlWbSa&#10;LbI8A1lW47Dnok5RFUopMRp1dnZ26XROef75z/HW2z/j61//OoPhAN+fIMuS69evs729w/zCPJpm&#10;AJBlOe12m3ySYpom48kQ1/VQFEkQBDiuRRiGAOeBQxIU0FUTIQQKanW9mxpQPTQJw/C8UxIKIShL&#10;QCkxdAPTMj51KqvXjaxcV23mPGCnGp8WRXaeKqsThAG27VYPXDSI4phcxtTqdTYe3eHmzZsMT/o0&#10;Gg08r1U5w2n1cMEwdNI0o5AZNc8jL6rXYomKFBJF0SlEgarkoCgoioamqiiKfl5JIrn+3Fem90VT&#10;pkz5TKL/bR/AlClTpvxtcunpV5StT94oh8MRrmszGo0xzcoBzPMcUQhUtUqxzPMc7byrT1EURuPx&#10;p+6boiv4vk+z0aw67tL0UzfP81ySJMV2HIpC0Gw2yfOcOI5Rzh1IUMiyjCAMAYVWq4VpGEhZlbMX&#10;UQGqiqFXN7C/EllxHNM833XUFBXbniFJq1TFUpZQlsiycgo1tXrLF0VR/R26gWEYIBXSNEHkBVJK&#10;NEOvHFK92stKwrxyltRKFHo1jzAKP3WhDEPFdV0syyQIfD7++B7r6+s8ceMKk4lf7dVFEbPz89Tr&#10;NZZuLKKeF8ejQK/bYTwec3R0RBzH1WjlYACqSqPRwDAM0iwjjOLzJ5kCf+Iz12qTZhmqpqNpOvG5&#10;0ArCoEoaVUFIiSo1NK0SylmWoSoZYRQiRUEQBNiWQZ7lxFE1ViuKgvH4DM916XQ6lUCSgiiOSdMU&#10;obtoqspkEjIcDrhz5x77e3u88OLzfPnLX6Zed0jTFF3TaDYaaJpVPSjwmqiqRlqmqErlPluaXl0H&#10;UqHdajOZTIiiECEkpmEQBAG6rlHKEk1RMQwDKUuefPJJ9vd32dvb48tf/vL5mLOOoRu4NY+zzhm1&#10;eh3bspElBEHA3Nz8p98zXa/CfspSEoR+leaqQqvVIgiC6gGFpSKE+NQ5VxQN07LQvcr5AwVFVUni&#10;hEajgakopGn66ePmIAhwHAchq2tHUaEoCuIoPnc+K7GayBzHddFVvbouDJM8zzEtE8M00cwGUko8&#10;z0OWJYqiUK/XyXOBbVmoqoluGAhRYFoWsqxen4UsEFJWxyAEumZVu6TphCRJKGU1Dq6p1cOVJz7/&#10;m1NBOGXKlM8sU1E4ZcqUzzxXn/ua8tarf1FKchqNNlkaIQUUIkNIganrqLrKeDSm3WrTaDZRUDg5&#10;OcFreKRJimEYPHr8iGeeeYZ6rY6qVjfU7XYLfxKgayqO7ZKmCUWWV0XrqoZlVXtiQorKJWrUiZO4&#10;csPS8vxm/LyOXYLMcxyrqjFQpWRlYZFcCEohyUWOauhoJTimRZbmFEVOiYKpVaOXlUhUKQpJVqQk&#10;ScZ5VCemZVQ7h3mGHwWYTo1GowGRIMtzNMNCVSDNJZph02jVyLKcKJ5gWhZLM/NEScbnX3yZwWDA&#10;1u4+rVaLF156maIoKEReOX6FRFVV0iTCcVzmllaYW1rhxlM3URSFiV8JxHqzSZoLkixGURVq9Tqj&#10;UdVJ5zg2cTBGo0ARKeNuB0MvScZDRBajmxYFClEYoqo2ddfFNExEITjcO+Tg4IAwDMiyFNuuXMDN&#10;x48oRIGua5hG5XK5rksSJ1i2TZ5mCCnZPx0SBiGDwZh2u80rr3yFb/69f0gch+e1CTAzVwMgjEIM&#10;3UVVVfxI4nkOUtVRTAchcgpFRbNVijRlEATolklWgm6boFWjqY7TRNU0VKUS5Xkp6I9C7j7YZBym&#10;PPfiC/i+j2ZbHG0+ZllbYTgccunSVdJCcnrSo95okBc6Z90h840ZdNshzASabmHYCkGc0WjWyIQk&#10;ylWUWOK5HkIVoGigl8RJhqqaBHn10CGOEhTTYjAOKZ2SuldDN1x6vT4L8wscbm+z4sxQb9TI8xzf&#10;n+A4NfT6mKgY4KoeURyhKiaWYxIEAqkYZMImTiRlJsnznPZ8VRlTn7tIZ5ii6w6JYlDqGpHUAI0o&#10;EZULa2goZU4YhOi6TRbHGKVKLgRoCpZlY6BgOu1qDzfLKDWDJ56dOoRTpkz5bDMVhVOmTJkCvPLb&#10;31S+88//l9JxbBQFpCyRsnIcKKvx0E6nw8zMDN2zLmmWUuQFnU6Hudm5c+fFpNlskiZptbumV+Ns&#10;jUa9cvuKyhEp8oJSltXonVbtKTputd8XxzGu65Fl6XkCpoYsz8cms7S62Z21GAyHLK+sVA6ephGl&#10;Kc1Wm7OzMyZBwKphUpbluRujYLomcRyTJAlZLtG0ar/NNE0oq91BKapeRDSF0WhEvdRo1BtASZqm&#10;2JqHoinMz88zGo3o9yfUapV7MxwM0TWV0WiEQsjly5fxvFb17533/RVCoKgqeVYFnMiyRIii6l2M&#10;ompnLk6o1T2Wl1eo1Wt0ez1sx8YwDHTDwPM8KHOSJKUUOUUhyGKfOIpAZpSUSCoxkYvqe1uve9Tr&#10;dUqpEAQBjx495LXXXkNRKueqXvfY2NjA9yM8r9pPG49hYd4kijKkgPX1RcoS1tbWWFi8yJUvXuGp&#10;p55hYWGBRrNFHEWsrCwxGAwxLRXTtKqwIBQsy8IwdChzLMsCKkdWP98RtG0bWUoe3L/Hzadv4rou&#10;hqHjT6oOS8t0Kjda0RBC4M00SZMEr+bRbDQ5PDxEURTCyMe0KlcyCILqYYKisLO7y+effx4hqtRU&#10;V7dQ1Cqsp9/r0WjWmZufoyhy9vf3abXan3Y8CiFQFQXdMDD0ai/Wa1ciLfBDHNOm2Wziug5FUZwf&#10;b5UKOhwMuHrlCkVRoGta1Suoaaiy+v5VCalDGnUPRVGQUlYOYFEF08RpwnA4JAgCfN/HdFSGwyFP&#10;XL6MEBLXqVXHp2qVs03lTuoa+IGPbRsIWT3QUBWl2rXNAlCqcWMpSxRV5drNl6eCcMqUKZ95pqJw&#10;ypQpU875o3/4nyjvv/PXpW3qKJpKqejoukEhcuK84PD4lKeefg7NNimymMZMi06nA5rG7OwsqmGQ&#10;S4nlONy5c4f11XUePnrI9avXsW0bx7bJCwFSwfU8dMOsbubjkDhJsWwLPwioqWCaBq1WEykl3bMO&#10;WZ6hKioKAoUSWWSMBj0UVaXZapOlMUJ4zLSbPHz4gIW5GTTNQFU04ijGMjRkkaOUgplm+7yyAUoh&#10;oCwxNBV0DRSFNE+JwgmuV6eUBRoqyBJTrQRyKgFVYzCaYNou3f6Ifr9PqWhcuXwN12lUY4VZgW46&#10;qLqOoRnIPAVVw3KrHTXL8UizDNuxUA0b1VDRJBSlgmqYFLLEtG1qtRq9Xo9ud5+5uTkGvTPiOMbT&#10;BEWaIpMRhlIymXSrkVulEgmaXWd+fp7W7DwKMBqPGI1GfP03f48//MY32dndptFo8Nrrr/IP/uRP&#10;CUIfRVUZjYcsLS0xHAyYm5tjcWGRH7/6Kn/yx3/Czs4OV64+RZZl7O0dYrsuaV5gezU+unOX5559&#10;FoEgE4KiVGjOL6BrTiW2TZtJnGJ5HkJklBSgGmTn5yLOEk46pyyvLNOw6iR5DpqGVDRSITENC92y&#10;iUZjNCkZnJ7Q9lyuX/wtdna20USGpUiCQRfP0KibBj/72Vtcu3gdEcfEQsU/69Oqe7z+03dZX19l&#10;ff0C9ZaHEIL3fvkOs7OzHJ0ecOXyFQxHRykgTqoAGseroeka/qRXjXM6GmEwwjJsXFMl9GOCUZ8b&#10;V26ALOkfnaA/LxkNBtTrdWpejVF/hOnVMbQGUqjk2QTbbROGEUESYrgmUp2QlhG9aIf6fJ3tvQ/5&#10;+OPbjKNj2u02Fy//ZziWTZAPoQQVC7Nm4QcTdENnNJkgSskkCKl5Hr4f0Gq1sAybycRHNyrBi6Jw&#10;45m/MxWEU6ZMmQKof9sHMGXKlCn/f+LlL/2BUpYlqqZiGua5s1Pt4Y1GYzRdw3UdWq02mlbtWG1s&#10;bKDrOlEUkiQxvu9zcHCAqqk8+eSTfOc73yGOY4IgIE1SBsMB4/GYJE0JwxD9fBdMUysnxHUq18X3&#10;fcIwRFGqfbNms4EQgrIscRyX7e1t2u1K4I3HY37w/R8wGAyIk+R8TxHiOKHbPcP3A8qy6uMLw4Ao&#10;DInCkDCMiJOYLMuq4wmC6uMkIS9ykjQhzdJqVwwoihJD11HPqzfSNOXGjRv8/u//Pk/ceIJGo0mW&#10;5yhKFZqiaSq+X7kzVTdiDkCaphiGTp5nKCiYZrVfpqrap+cqCAL8iU+n08E4dwmrkdw2y8vL+H5A&#10;XuT4vs/xyQmiEIzGY5IkQQhBvV5nYX4eQzfo9XoM+n1QYDQaYds2N27cwHEcrl69SqvV4mtf/xpX&#10;r17h6pUrPPvMM+i6zgsvvIhlWVxYX8eyLObm51BVFdM0abWa/IvvfIeyLAmCgIsXL/Lxxx+fhwdV&#10;nZNSVK5lFEcYhoFt2+jn4jvPc1zXo8gL6vU6q2trHJ+csL21Tb/fJ4oiNE2lKApGoxGDwZDA9zFN&#10;k8PDQ+r1Opqq8eabb7Czs8Px8QkAx8fH1X+r65x2Tqt9xlodz6vx8Scf0+l0eO65Zzk+PmZ2dpY0&#10;Ten3++i6zttvv42qqmi6xnA4ZDQcEkVR5cxSMhwO+cEPf8jm1iaWZXF6esrh0RG9fh8pBJ7rkuU5&#10;uqZxenpS9UJaFqZpkaYpWVZ1aELJ8ckxxyfH53uLAsdxcF23OkeGzt7+Hgf7B2w8eEC31+Px48cM&#10;h0N+/vOfEwQh4/PXoxAC27bY399HCslgMEA3qt1QXdfp9XrEcYxtO7hute9pmibXnvriVBBOmTJl&#10;yjlTUThlypQp/wqf+8LvKVERobkmmSI46fcoTQPFsihUjc6gS0bOIBixsLrIlSeu8f5HHxCLDNU2&#10;SMuClUvrPNrZQmoKF65d4c7GfXTHRjF16u0Wds2j1BWCLCFIY4IspjsZ0vOHnA66REVKZ3BGlMf0&#10;x32SIqU37LN/uM/Z6JTSEJyNOiQiwq4Z1Gc8rJrBaz/9EfNLM/jRkOGkS5IHRMkEUaYUMsEPR5im&#10;hhQZJRmtpgNkuJ6OEBG1usmjR3fRdUmvc4IiCwwFkiAAAbqqYFguo0nI4vIqFy9dpdmcRZYqtUaL&#10;JM0xLQcpVXIhyQuJee6QFqJAM3TSPEM3DKI0xbRtojQhTjOSLEfIysFx3GqksD3TxjINdE2lUXPR&#10;lBIRxySTCUqREI4HqGVK3dWp1yzaDQ8pBKsrKywvrpDnkuFwhO8HjP0xg0GPREqiouCo1+Pe402c&#10;dpv28jLf+8lPuLezQy+O0Rp1IlXhYDTg//irvyQ1dEZFxr3dXUbRGLNusX71IvOrC/zk7dcpTQWp&#10;lzzYfsg4HnPcO0GxVR7vb6I6GnbDIS1Ten6fQmYImaFoEkUTfHL3Fqdnh1y6vIYfDnnw8BNsV2d3&#10;/zFBNMbxDObmm1y4tERr1iOSI3763qsoToHqCS4/tc61py/x4Z13eeOdVzE8hfZSnR+9/j3CbERj&#10;ziHMh/hpn/qMhVWTaHZOe94iEX3Sos9wcsAv3nuV+UUbIUdYdoai+RRyyM7eJ5x0HqKZER/cegPd&#10;Sbj78D3e++h1arMKVi1n7/g+QpmwufcJZ/1tdg/vEWd9jk8fY9oFuRzTOdtmMDokSUegphwcPuap&#10;p68gSdjZ3+Csf8DRyTbD8TGD0RGuV/Lu+z/h47vvkGQ9RuMOYXjCaf8Or775f7G5/z5xcYhqBxTK&#10;gFFwxDg6pjVrc9bbZ/3iEvce3MZxTWp1m0kwpFQEu3v3uXDthakgnDJlypR/iakonDJlypR/DV94&#10;6Y+U8XhMUeTcuXuXJElwXAffr5IaT09OCYKQ/b19LNsmTVM8z6NRb3Dl8hVu3LjxaYqjaRjs7Oyw&#10;s7uDrldT+5OJjygEhq7jnPfgxXGEEBLbtqnX6xi6QRhGVdG9ELhuNYaYFzmzs7NYlsVkMuHw6Ij9&#10;/X2yLGNnZ5darUa32yUMAjRV4/LlKwhRuSaapnF0VO2guY5Ddu7cvfPOO1UNRpaxsbFBEsc8/fRN&#10;VFXBtmzCIKhOjFJVC9TrNZ6+eZNazUNRFfKsGjE0TPM8+VOpxl1V9dPdNoCyrPa5FAUoq0oMXdPQ&#10;jerYVFX91OWEqkYhz/NPXU3fDwijkCzPiOP4vGx9maWlJRqNBo7j8NSTTzE3O0te5AwGfQaDAaIQ&#10;LC4u8uxzz3Hx4kWiKMK2HVBg/+AAKUt++KMf4jg2URQSxTG3b9/m1R//mGvXrnF6eoqqqFU9RCkZ&#10;9AdEccTu7i7Xr11nNBrx8OEGTz/9NG+//fb5eT5C13Tu3LnD2dkZSZIiZckHH3yAd15n4vs+r7zy&#10;Fb73vb8mTmKEEGi6zvb2DicnpxweHuB5HlmWcXh4RLfbZTAcMhgO0TSNwWDAu+++y49f/fGne4Qb&#10;GxvUajX6gwFhFLG3v4+m6ZSy5M7du+R5zunpCePJmM3NTTqdKv11dXWFeqNBFEUMR0Mm4wn37t1D&#10;ymqf9uPbH7O1tcX29jaPHj1ka2uL27dv8+DBBpubj9k/OGBubo7j4xM6nQ6tVguAXq/PoD+g2+ux&#10;vr6O4zqcnp7SOetwfHzMaDQiiiL29/cpioLBYMhgMOS73/0uQgi+8Y1voCgKUQhJkrC1ucXx8TF3&#10;7tzh8PAIRamSe03T5ODggMFgwPzcHK1Wi263y8HBPrOzc5/2hP7hv/+fTwXhlClTpvwrTHcKp0yZ&#10;MuXfwEtf+Ibyv/6f3yon+RC/GLF0aQFvzmYwGHL38W3CMOL69evEMsSoa+zsbjF5bcRzz34OXdcJ&#10;Ch+tpmHP2MRKzObRFt6cR7PWoDTB8ByUVEFYgu39bRRNYaezg3Vosr+3z0cffsDXv/Y1nrxxA81V&#10;UQDFUdCbOnd373IyOcY+sbl37x6/9mu/Rtto0vnpMbfuvc/Fi5fQNDBrKr4/IAgC2s02WZpy0j/A&#10;bRpsPXrA2toaJYJEThBazNbuLkUZYXkqvcEpy0tLaKpOnp9XDeQCDAVN15mbXyAvBLpmYJhQludi&#10;j/OfleqYJRIoKQGQ1a+VsqoXKBVUtbpHl1JUo4RFTl4UqAiKPEf9VaUGAlXmuIbO7s4OjqHiODZn&#10;nSNGwxGqqlGr1fAPT3AcB6c+T7O9wNJ6/VzMFhiGQZCmqKbK+798D8uyuL/1gEni016e48P7txGU&#10;PPPF5/FlzDNffNuEji4AACAASURBVJ7xaEx/f0zH73Fv9yFPPnedQdBn6+N3KW1BYWYcdDtkecKw&#10;1+eXn/yC+bU2C4sLoMBh74Trz3yVe/cesba6xub+Jzzx7AWOuztVQIoi+MpvfpG33n2doX/GSy+9&#10;SLd3xCg8ZfXyHBgRqpOhkrK3t8f9zn3SWkRW91BslXc23gMgV3OwTS5fXOfte+/RSc/wlYCNzgaB&#10;EXDz5tPMXmtzMtxjMhlTSoHsJLiWwe7uLoPeGZevL3Jyss/JmYpXrzOOjvDa6+wf38NplhhOQpyH&#10;HIYHXGpcYuP4Hr/99d/lBz/4gPpyndnZWT7avE2aJNTcOq9/9BqGZvDKK6+w/uwKeJKdo3e48/Au&#10;hZbyozdv8Tu/+4dobsik38OsPcGH7zxkMpmwvnqTxcUl1hYu8o/+5EUm/f+eItAptCNytaQ0FbaP&#10;PkIqKVJK3r31S9bX1zg8gZs3bzITuOwc3WPj/mO+8OVn+PijO/z9v/9fTQXhlClTpvxr0P7mPzJl&#10;ypQpn12+8xdvfvu3fvflb3m1Gu1Wm+FgyAcfvMva+hpvvvFTumddsizn5OSEhfkF+oM+k/GEhYUF&#10;jg6PmJuf59LFS2xubvLmT3/K7OwsohDc/ug2hSw463b58NaHXL16lbt37/BgY4OHGw9YWVlhfm6W&#10;1bU1bNPk//nzP2dy3uXXnGmxuLhIv99nd28P27ZptVrcvXOXg4MD1tcu8NFHt1haXOLk9ISz0w71&#10;ep233nqL4WhESZUm2R/0uX79Ot3uGTduXOeTTz5mZ2cHUQiWl5fRVAvHcRj0AoSQrK1fhVJB0VVG&#10;w2HV75fnGIZWuYLnqa0KKueqsDqJSnn+cSULq5/KquicX5WaS4oipygKhKjcQfU8HVRTFKQU6JqG&#10;lJIySxkMh3i2xuHhIceHu7iuW+0+Zikzc8u4rovp1KvkT8s8T7esSs4tx+W1115jc7vai/PDgMOj&#10;Q0aTEbXzvbs7d+6wtr7G8vIy3/vu90iShGazyXAwwLUtBoMBO9u7rK6usrCwyMnpKXfv3qkqNSZj&#10;XNel1+tBWbK/f8jR0TFHhyfMz8/xzs9/jmmabGzc5+WXX2bijznrdNjf3+P69ev4kwlLi0uAgud5&#10;GLoJZcmHH96i2+0SEbF+YZ2HGxsoisLCwgK6rtPtnlGv1XFsB8MwODg4pNvtsrC4yMULF5iMfT74&#10;4ANm2y16vR7+ZESr1eZwf4/dnR0syySOImzbotvtEscJQRAgy5K7d++yurbOyckxw3QCQBzFNBoN&#10;drf3iOOEy5eusH+wTxpX+6n379zjySef5NKFiyyvLPPmG2+i6zpv/fQnZFnKxsZDRFFw5ep13njj&#10;DeqNNuPxmEa9xYcffojrObz00ovs7T0GBaJozM2bT/Nw5w4zMzNEQcbK8jLHRz12drZZXlxjfm6O&#10;Rr1Jo9HkrZ+9xfb2Di9+/iXyPOfvfXMqCKdMmTLl38RUFE6ZMmXK38Drr37w7cvPO9/68Zt/zdn4&#10;CN2QtOfqbGze4+Uvv4Dl6OwcPCbJIw6Od5lbahNlPkHis3Z5hSgP+eHr3+ewc8DqpWWu3LjIzvE2&#10;h2f7vH/rFzzz0tN4bYdXf/YjDs72MWsGZ6NT7JrJLz74OR/fvcWvvfJFBuMum3uPKT2V5nyTw+4R&#10;uZLzYPMBw2CIH/uMwhHt2SZf/uqX6PY6vPHT15ida/G9H36Hg8NdJsGQSzev8sbPXydXMx7tbJCU&#10;EWHm896H75AUIZnMyMmYmV3g/sY9jo56tGaaXFq/hmJoQIkoBEJkOI6DFAVplqGgomk6UgKU/5IG&#10;PP+AqiNCpURVQVUUlPNxVCkFpZQoVf8HUgg0RVLkGYrMKbIURE6WxEzOOji6zmR4xvHhIZalVb15&#10;WUmj1SbKNeqtGZqzy5i2hygFeSEoywxVU9jc3aAkZ2VtkUkw5M/+8v+mc3ZEY7bG9u5jVi+tcHJ2&#10;iGqUTMIh77z7Fosr84wnfQbjHj9+4weMggGzS3PU2zX8ZEychyimIBUxj7fvg1awd7jF/vEOe4c7&#10;JJlPlEwY+z1WL8/y3q23mV9uMbPY5KizR398xjOfu8mjnYdEmY9Vs/jF+z/jwpVVhsEZ3/3BX7Bz&#10;uIFmCRItZma+zs/efoO0iHnp5ZfY2tnk+OSElfU1Ts9O8UOfLE9otOosLs/x3i9/QZoHHHf2ufNw&#10;g+ULq/RGPeozTdqzDRRTZXllgYdbD4mSgMWVBfYPd1B1ePOtN/ja17+C6Rocdw45mpwRZzFf+vUv&#10;cdbvUlLiRxNOT09pzbV4/c3XibOImflZ/r1v/D7HnSNymTGYDNje3+ajWxv8gz/+D/DjBMdrsnpx&#10;jUdbm4z8AWHi4zU1NFPS6T4GLWVz+wM2Hn/E1s4t9g4eMLc+RyZi3FqNuw8+odPtcvHKOr94/xdg&#10;lBiuilXT6I1OUC2BYgn+0//wH08F4ZQpU6b8fzAVhVOmTJnyb8E7P3n47Zd/4+q3hsMhnZMTojhm&#10;dWWV737nu9TqdcbjMUEQsLq2hmmYvPvuuyRJyuLiIh988AFbm1u8+OKLTCYTLNPk3r1qT3FpeYnh&#10;eMT3//qvebz5GIAoDDk6OuJgfw8Fhf/4P/pHOK7Lg3v3yPOc1vwso9GYk+NjDo+OePzoMUmSIEWV&#10;LgpVwubGvQecnJ7S7ZzxzW9+k85phxs3brB9sM/CwgLdbhfTtNjZ3mJ9fY3T0xP29/dJ4hRRCLJY&#10;oqgKM60V1tZWmZ1ZQTeMyq0rS8aTIc1mk7IUn/bZVf121e5gyXn0P7I6iUolDsvy/PNzJ7GUZfXj&#10;3Doszx29UgpEUVBkGXmRU+QZaZqS+j6llJwc752nVer0en0cr47necwvXWRubhbTrpHnGXESkWUZ&#10;QqQIIdk/3EPTNLZ2ttnf3+fo9JibN5+mKAva7TZpnrK2tsZwOKLX63H58mVGozGB75MkCZcurnPW&#10;7fLEE0/iBz5XLl/hBz/4Pq5jk2UZx8cHaLrOpUsXGQwG+JOAV175CkeHx+R5zngyIAxD0jTj8PCQ&#10;4XDIgwcPMAydw8NDRsMhhmFyfHyEbVnsH+zxcGODldVVsiwlkpWD9+D+BlJK9vYO2NrawjAsXNeh&#10;3+tjmiaD/gDXden3ewAcHR4iy5I4zpBS4DkOJycnbD1+hK7rrC4vkWUZS4sLbDzYYDQZMxwOuXr1&#10;KkJKsjzHtm264ei83mNCGIQUueDk5IRSVumk48EITdepezXq9QZxFHH//n1836ff7zPXXsB1Xba2&#10;t7j98W12drap1WpcvnqZWx/d4mB/D8symUwG7O/vI0TMaecU29Z55pmnScuMNM0wDZdGo0G9NoOU&#10;kvHI5/nPP08cRty+fZv33n2XOI75J//tG1NBOGXKlCl/A1NROGXKlCn/lnzy3tG3f/0bF75laiqX&#10;r67z81/8jCiZoBkwmvT53IvPMRh36Y+6nPVPCGKf7rDDKBjSnmvSmmty/+EdJuGAd957i7XLK+wd&#10;bhNmATuH2wz8HoZrMPT7KHqJKDM0SwUK0iLm+OQAyzU5Gna5decjUpGyf7RPe76NZmk4NYcLl9d5&#10;9OghigaqCu3ZFqoGjzcfoRsqs/Mz7A9P8Vo1zganuA2Xo84+h2dHJEVEoQi2d7dpzjSIE8HnXvgc&#10;L730CqquYVsNbMcCqjqF0bCP4zioqlKFw5RQSomq6ii/EnxAiaxUolLtFqpl9XlZyuoHJaWU5zuF&#10;BbLIkaJAZAlSSvIkpJQSkSfkWYpTQp6m5FmIZZooWsnM7AyrF6+SpDnzK1fQDJNUVAmoKCVCStLU&#10;J05ihqMT7t/7hA8/eo8ompCIiLm5FpqlkGYRt+/cYmamgVe3cVwTWeZ4NZswmvCbv/VVHm495LR7&#10;gltzmV+a49HmBooGWzuPeP+DX/Br/y97bxZjSXqe6T1/xB97nP3knlmZtXbtXV3dTZEUGxQlUpAs&#10;2xDGGzADj3wzsA0v8IV9YcAX5I2NufIANgwbFmYwskbjkaDReEiPNeIisVtNtsjqrbqquvasrNwz&#10;T5419tUXkWr7ciSRFGDHc5XbCZxzMpAZb7zf975ffJ3xdMizzcdohophaGycXWV75yW7ey/ZOnhC&#10;lPlYrsHYH7JyZoXB6JisTBnPxtx47Tr3Pv2Eze1nvP/xHQxH5eyldcbeMVbTwBueMB2dYKiSfrvN&#10;y6cvaNkOeZjx+P5DNpbPEE59ziwtIUsgidDKkunwCJElDOKM0XSK6VjMfJ88z1hYWSbLEs5fvMRg&#10;OODJ82ds7+6gaCrXX73JZDZFt0wsx+Ltd/4UtVRoWi55nBBMfYKZRzwLabkN0jBhbXkFKRSSMCL0&#10;AkRekEQR/U6XsJjx9MVDFtd6nIz3kVZBd75BoYSoeobb0rh0ZQOhhnjhiE5PZ+YNsRsKo8kxsyRn&#10;6nuMpwFCqiRZQaPd5Pabb/LRJx+hGoLt/S3CbMYf/OZmLQhrampq/hWoRWFNTU3NX4APvr/3jZ//&#10;6vmvt9ttzpxZr/r80pSLFy9y5/0PmEwm7O3tn/bfXWA2mzEajen2uhR5QRAEBL7PmTPrXL5yhY8+&#10;/pjNF5usra6iGwbj8ZhWs8ne3gRdVkmdaRQjhCBL08pBPDxAVVV2dna5cOECL1++xDRNAi9gff0M&#10;Dx88ZDQacnRwyNrqGlcuvYJlWzi2w8OHD9k62ONkOGR+fo53330XTar0ez3yPOPF1haqkEgpyWJB&#10;HMX83JtfJgwDDNnAcR2EUCiKgijyUVUV8ecOYFGepofK/2eD8DOnUFSiUAg0tRpBLf9fK4ZlWZJn&#10;WdXDmGeVGExiirIgCjzKsiSJI5IkoWWapGlCs2WdPj7DNC2E1FnfWMewO4AgSQuSJCGJA4IgIE0C&#10;hKIQRlPu37vH8XBAnhecu3gex3Gwmy47Ozt0uh1m3oyFhXmSJGE2nTGdTlCUKr1y5ntcvXqVp0+e&#10;8fjxY4Ig5OjoiLMb6+R5ztHhPo1GgygM6XQ6TCczWu02qyuruK7L4ck+QRCgaToNt8GVK1fZ3d1h&#10;PJmg6Rrb2y85ODjANA0cx2Y6G1MUBUWZ8+DBA86cWUMIBddpcHBwgFSr40hVZ2VlhWajydLSEsdH&#10;hyiKwi/90lcwDIOdnW0W5heIFcls5rG/u8Py8jIUOQ3X5eT4iK2tLQJvxuLiItvb22xsbHD37l3u&#10;vH+H0WTMZDLh5uu3uHfvPpZlsbqyyng0YTqdoiiSK1ev0ml1CMOQhttkf28PVShsnD3L8vIys9mM&#10;MAlw3QYvt1/QbDZZWV1GlSqqqvD02TPG4xGLiwssL88ThiGDwR67u4dEkU+r2eDF3gHTqc9kNONk&#10;cIImLTY3XzCdelVSbeDh+z5/8D9v1YKwpqam5l+RWhTW1NTU/AX58dvb3/gP/86vfT2YeOy92OHS&#10;uQsoWcnx3gGri0u8evUq3WaLyckJSlGw3O/RazXJ45DdF5uMhkd0Wi4vnj9DpcAbT1DLEm80RclL&#10;5jp9gumIq1euk8YpT589RzdMNNNia3cP09UQClimQZIlLC4uoqoKzWaThcUFhAKT6RQhYHF5gTsf&#10;/Iinm0/I8gSnabG7+ZxewyGLPKLZhCKeYSgFZpmy/+IprqJQxj6udPn8668xP7+BY1mMvIROt4uC&#10;UlUuvNxkcX6eIo2gzNF1SZnnFAqUoqRUBKWodgcVVUEKBakoFIVFiY4oVYpSocgSsiSjSAPyLEUl&#10;IUsjyiyiSBOKPCOJIxQhsB2bJE85Gg2RdoPO/HI1LrqwRrPZRdMsRJESehOUPCSYHJEFMyQZk8EJ&#10;ulDZDQ558OQh2we7WA2H7f1toiRieXkBbzal3+ugqZK1lWXyJOXFs6cYmsZ0NCIOAjothzJL6HTa&#10;LC702N7f4fGTJwSpz9LqMtNgSmeux97BLguLi+RZwXQ6pdfuc+/ePZ6+2MEwXTRFsr93xMnBPp1m&#10;m+PDPcoi49rNq+R5wng25vKVK2iagW6YHB+coCD5/BufZ3QyJk8yVKGwv79Hkac0mjadbpNmy+XT&#10;h/fQTYP1s+v8s29+kx/88IfYTpN2t896r894b5flXo+tR49YX17GG42ZjKfsvtzh+PgEb+bT78/z&#10;/PkLHLvJYDCk350j8kO8YEbk+4xPTgh9H0OTSAUCf4prm+zsbXH37id85Wtv8fjZQ6ymhbQkB8ND&#10;Xh5ss3+0g9OyWVpZI0wSevMr5KWK3Wjz7PlLhFTZ2tnn08dPefJ8m5NRDKqDF2gEkUlxHDLZy5EZ&#10;yKRksevQ0CX+ZEDDUjm7ts5//9/8aS0Ia2pqav4C1KKwpqam5i/B7/7jd7/xi1975etf+MIXuHfv&#10;HmfPnsWwTDRN4/33P8BxHfb29z/r+RsMjsnznMlkys1XX+XkZIBp2UgpieNK2DUaTW6/fpt+v6oy&#10;8DyPhYV5pKZxcFC5g5vPn5OSIhDYjkNZlvh+wNOnT3mxuUW32+Hp46c4joOCwPd91s+cYTQakcYx&#10;tm0jVYmUKpqusbq6yvx8nyiO0KTKhQvnWV/d4OrVa3Q7y/T7fVZWLlXjl6lKt9tFRaUsCk4GhzSa&#10;TYosqfYBhSDPMoQqqZxBBUX58zCZkrLIyLKcPFcoytOdwSInz09TR7OYIs9J04gkTkiTuEokTdMq&#10;NdTQcV2X0PfxPI8kSTB0gzRNP3Mv8zxnMh4jFIX9/X1a7RZbW1tomkYcxxRFzu5ojydPnzCZToiT&#10;hKzIqkoLqaIqCrPZjC/+/BdZXFxkNpsBgslkzBtvvIEqJefOb7CwuMCd9z/g0aOHnL9wkbl+j+ls&#10;Sp5nDI6PiKKQbrtddQkORgRBQNNtYdsWD548QtM0jg8OKYqcwdEhDx485EtvfZEH9+8TxRH7+/vk&#10;ZVn1E77cZmVlha3NF2RZxmgwYPvlS4qycmajOObc2XOcOXOG26/d5ngw4PmzZ/i+z2BwzMutbXRD&#10;xw8CAERZ7f7NvBmTyYQkSbh48RK6obO9s4Om6TiOzdOnT/mVX/lVVldXmU4mHB8fM/M8dg92KYoC&#10;IareQE3TmJubQ1Vk5WxnGePRiJISz/NQVcnW1guSNGU0GlZJsppkNJqgqipPnzwjSVOePntKGAQs&#10;Ls5XKa6TMfv7h3iziMEgxJvFbG/PuHSmh25Ar9/g3NkNBsMjNKnhBT7T6ZT/8b+9WwvCmpqamr8g&#10;tSisqamp+UvynX/54BsXzrS+fnHjMjsv9mlaXQ53jmnYHcJpjGu2ON4fkoUlTavDy+e7OEaTcpqx&#10;1ltDJhJHWLT1Do6wWG4vM+/O0daa7D7Z4dLyeVa7K6x1V1hqLjDaHbDYmKdntikmKf7BlOnuiAY2&#10;dmEiA8Gl5QuMtwe0tSZN4ZBNUjZ6a8hYYWPuDIuNBaazEDKFYBphai4SHW8cEU5iDNlAKy00xWLr&#10;+REL/WUWFy/gmC7Hxx5rK2sgoCgFo9EJumFSFmklAFVBCeTlaaLoaeqoKE93CanSRQUFlClFHpFn&#10;EWkakCYhWRaSZSlFnpCmMUWeUpYFWZ5RlAWmadJoNAimU44OD+l2OgyOj/E9jySKOBkMCPyAg/19&#10;xqMReZYxHA5xbJuPPvyIbqfDhx98yN0f3+HJxw8xS0npJ6z1l1DjktxLaEibKxuXCE88umabO2//&#10;iMXWPJfPXCSfpcy7fbbuP2bz3lMuLJ7jlZXzPPrwU8xM5fXLNznePGDBbjFntrFzDT2CrtqgrVqs&#10;d5b54o03mBNN3rr2Jq+uXGRebfFvfOGrnGsvsebO80uvvYX0SqK9KZ+79BrnO2v4O2O+cutLXFu8&#10;SCMzWShbXGifoZM7mL7CzaUrrFoL/OCb38f0FNxI59bqVdqZzYo5z9nGCp3coU+DFWOeTrtPcOKj&#10;xgpLrUXW+msMto8Z74+Zc/scvzzCVV2iUcSZuTVuXrzBaHfInNNnzunT1VrglcxbfTqyTT5K6Rtd&#10;+maPYpqy2l7h7NwZFpw52moDGan4hzPaaoN8nPDa0kUmz48YPzvG9AVrzhKfO/8qTiTpiQbaLGf2&#10;YkC4M6KZGqxafeQkoq/Y6LOExEvJpiVXNq4SDhNkKjl8MWClu84//u3dWhDW1NTU/CWo/3jW1NTU&#10;/BX5u//d3yyFUHBdB8uy6fV75EU1MqjrGnlREscReV6ws7ONNxhy/fp1dnZ26fV6NJsdjo4OWV8/&#10;i23bJGlOGIYkSUK320XTNQbHx4RRVPW7PfmUbrdLo9EkiiJ03SRJYryZz9mz5/BnMxzHpdtqIwSo&#10;CEbjEQowGAxoLfdRVclwPERKFSkVNE2SBD5JmnK0e0QURWSZxcbGBv/Ov/cfgxCcTApu374NVKuC&#10;m08fIaVEFSlSSqSmIoAMpfoZRalGRykRAqQARVWgVMmyjDSNSJOELIuqfcIsoihy/NkEx3FI44jR&#10;eIShaSwuLqJJyXg8xhSC+w/uQwlPnz7l1q1b/PjHP+ba1at8+NGHvPnGm7zzp++wsrLCixcvaDRc&#10;fvDuu6RpRp5n5ErC+voGUq/K7pudFp8+eMDZC+cAmJufY35+Hsu0GI5GGLrB0dERWZqhaRppGlAU&#10;BVkB8/PzzC0skucFB0d7PH++iWVpmKZB6Hl87Ze/RtvpkCQJjumSJAntZhffD3AMvdoVTGKCwKcg&#10;R5MSPwlxHIdSUQiCgHarjeu6RF6AKiUmEt/zmHk+iwsLnAyrlNFOp0sQBEip4wc+ZVnF/RQltFpN&#10;hqMxlCXH6QTXbSAUwclgQLPVZDQaIzWJpmm4rksQBMy8GbZtEwQBhmHQarcI/ICj4wP29/c5d/Yc&#10;i4uLHB4eIqhSZw8PD/GDgF63i+26zGYz/DDENAxsxyXLUvADDg4OAMl0OqXTnWdxcYG8yEjTjDCc&#10;MplOyNKYLMsYD8ccHR2xOL9Eq9VCaNV5NRwfMTc3h+3qdLpdfuM/+s36mqampqbmL0n9B7Smpqbm&#10;J8CdP/6d0nbsz8bnZrNZVW9wKgbdhvvZKJ2hVuOXnFY2GLqJEAp5XhCFEaPRiGaziaoqRGGE49iY&#10;lsl4NEJVVcqyQNM18rxAUdRqDFVVSdIMz/M+Ky+Pw5A0TZGqAiWVAFQlkUxRVZU4zdCkZOb7Vcm7&#10;qhDHMZEXkCQpZakDsLh2mU6nw/b+iNdffwMMDYCDnS1838dQc1RVRRGnVROq+lm9BEIgypyyLNEE&#10;qFJFKJClKenpRX+Rp2RZXomAPCdLk1OxmKHrOu1WqxKJSYbve1h5xp337/Dhhx9iWzZ5UbD98iWK&#10;qrC/f4AmJXt7ewRhRJrAxUvrrK6ucOvWLdbXN8izSnxphk6WZThNB4FAqApFkRNGMYZpEIUxaZpi&#10;GhaWbaEqEqhevqqqeH4lYktU4jjCtAzm5+bJsoA8L/jf/9H/xuc+9zluXr1BmmaoSDQpOfYDmo0m&#10;2enoZZGmNBoNFFUhiiNSSgxDJy2q369t2/iej1QkaZpQOjZJktDpdImTGM/zqiCiLMcwTKTUKvGa&#10;5QSBj64bGIbJaDSi3W6DNyHLMwAcxyGO4+o8NE2KosD3fUzTJMszDMMgCENarTY7Ozs0mw0KqZKl&#10;GVJW74ciqvNYEQJdNz47dpwmZGlGmme4boM0z7BMk3g4JM8ykhSEEKjSoN/rkxUZQRCgKAVpmqIo&#10;VR9m4FeBPaqQKKpCloFpGvjhhMAPaLUd1m/9Wn09U1NTU/NXQP51P4Gampqa/y/wxlf+pti6/+0y&#10;ON3bmp+bQzeNKmBFSpI4YTqdYTs2hmUjhKDT7jKeTNB1g3a7xd7uPqJawKPTaTMajrAsC8PQiaMY&#10;TdPwA5+G6yClRNMUbNsmTlLCKMIwTIQQGIZBWZbougFAw3FOL7YFmq6RKSVFUWIYBoZhkGTVzp4i&#10;JYpQaDSajEYjlpZWGZ66ULPZDE3TgZKiqOoubLs6rq7rSFWlKFLKsiSMI7IspyhLVEVBPd0pzERR&#10;iVoKijz/bF8wy2LSNCNLY/IixzZNUsC2bXrdLopQGI/HKCi02x2sIuOHP/gh77//Pvv7E0yzSjAV&#10;wNmz6ywtLfHqrVc5d+48eZaxurbG/NwcJVWaa55VnYoFBVKVhGmErulop2LXcQuEELRaKkkcI06d&#10;T03TUYSCJgviOKbZbKDrOkla1WpoUiHNqn3PIAjodDp0Oh00TauSWVGZeR6u26QsSxzHYTQaoymC&#10;NEmI0hjLtLAtnbIoUVVRiU/Pw7Ed0ijBMExSVUHTNMIwIAxDLMuiLEoMQwGq485mM/KioNfr4fsB&#10;cRzRbrfY3dtlrdNELdXTzsIQTdertNiy2gE0DIMoirCcyiU0TYuTwQDXdavXcuooCgRZliFVlSiK&#10;qpsBlAghEEIhTapeQ10YCAGapoEQWKZZnXdpiVQlfpgQBD6mbWFbNkE4xTRNbNtE1zS8mUer1WYy&#10;mqJpGpqmUhQFuqZjdk1Wb361FoQ1NTU1f0VqUVhTU1PzE2L92tfEy7vvlFEcYUib2XhGngk0x0QT&#10;OivzdnUxLEGTGuMoQthtUlXy4nBElAn6/UW8FIJCkigahtNEMTWkliEpac0vkiT5aY0DxEIlFiqJ&#10;UEhzFawWs1zF930c20axTEIpCWWBqigEaUGn0aLIc+KsIAnBNufI8xwpFOLSR9M0mg2d6TRkdfVs&#10;1U9nGox2jwiCKWarh0Bg6ApZGiM0FUXRII8A0IqYOPAIoxAhBLpUUYRAFQVCKGSUUEKe51VlRFoF&#10;1WhSYmkGAoWV5VV0zcDzPOI4xDJddN04TfIcYVsmDdfhxlev8crly7RaLVy3QbvdOq3FUJlMJ2ys&#10;bxAEAaPhCNtxqqCdZpPJdIrluCR5hiJ13E6bg8NDhKJgnYpdKRWk2cQyHZI0IUoymm6DjAjdaTGb&#10;BpxMQprNDqoq8ZIQ0zSRakmv2Udr9NCbffRGj1wLCb0It79IqAgUVcWPYrR2h4bt4HkemmsjTItZ&#10;EiMUQQ7kaUGJjm64eNEM27RRpUoYe7Q6c+TlhChJaTZbp6PEBlM/Jk5gbm4BPwjIChXDdAjCkLPn&#10;LxNOhmiWqEeFWgAAIABJREFUjq4ozDwPRTPJ8xxFUbC7Np4f0Oh1ieKYRAVFNRFO5ShL16UoBEHg&#10;Y5kmmu5W+6NCxTIssqJy+TRNQ7dkdaNBViIOSuI0RzFcEiFQbZMwTVGaDeI0xWy2ydME3a1c9aPR&#10;lFazhdXo4WsGoVEQKwpS0YmimEKBKzffqgVhTU1NzU+AWhTW1NTU/AQ5c/Mt8fjH3y6rnrYGCEji&#10;pBqvVKukyDSvXBkpNYqiYDye0Gw2aTXbTGdTWu0Wvudx5sw6WZaSJjGmZfLg/n02zm6QZ+Xp2J1G&#10;lma4rouUkums6vNTpfxszFRKWbmHulGNOJomaZJQFAVhWImxdq9PkRcoikK71WY8PKHRaDAcTgBO&#10;RxJVWq2YPM9RldNi+qJylmQukFKSZ5UIbDQaFEXBbDarRkCliqqqqOSAoFQVhBCURZWumecZhmHi&#10;2A7NVhNdMwjDkLE/AiFwHPvUpawQisrVK1c5e/YsjuPQ7XYRQmBb1eOl1JhMJywvL1OUBQhotVuA&#10;wPM8Ii+k1+uRnLp6pYDZzGN+YYEiz1GkpNvtcHhwjGmaaFo1tqhrJbbjkBWC6WRKCViWVYkp28I0&#10;NaIoIqdyGg8PDjANAz8IPkt7zfMcVdPJi7x6D8uSwA+wLIs0z5nNpqBJNFVHM3RKwNRN4iRGVVXC&#10;MCQtcnRd5/DwAMdxUfOcPMtotdp43qy6GaAoBKe7fJZlAyW6pjGdTDBOdz2TNEURgo8++ohXLl/G&#10;0HXSNKPX63J0fIyhGzi2g+f79HrVjYAkSRBCpdlskqUZ0+mUZrOJoesgRJW2a5kcHx2jGTpSSpqt&#10;Jqph4J2OKU/GxziOi37qUEZJNSYcReGpc6nQbrfRZHWeFGXJdDKBUiEMQxyrGsM9d+VztSCsqamp&#10;+QlRi8KampqanzCX3vyaeHjne2VWlkhVIyclOQ0pkbpBqSmoUhJFMUmSoOo6uRDkAvKyxPNn+H6A&#10;OR7QarVQdIWszNjafcHFqxcpU0Gz2WQ0HpMXBUpZECUxuuuQ59XYZp5nlAUomqyEaZ6RS5WwyFCE&#10;IM9LFE1HIJh6VXBKVCYIRUHRNCaeh9O0MSwdlJQ4jSiJ8PwTGt0eqqJiG5KGqRFMq0oA11IJ/AAv&#10;9enYFobS5vDgAG80oCzBkApS0whzBUVRTkNbMprNFnNzc7hugzAICeOYmefTarURQqBplbgYDodQ&#10;wvjwALfh0u310DRZCSMpKYqSKEnQETRbbSbTGYgS3bSRmoYQAsttkEoDAeiaRpZlhIHHZDJlw7Ip&#10;SxB5iT/1MN0GsyAglgWqVNGkjpAazzZ3OHfuHIrQCcOQMEhQSzAMiyItiIsYp9FidzAkRiEGgjhF&#10;VaqxSwsI4xhDkWRlSR6n5GmOZdoEUYShWZRJgSGrPsjh/hGU0G13CJMQR1XJowRXapRhhJLlqFlB&#10;MJlh6joyByXLECJHB+IkQdd14jimr+mM8wgpIMlSZr5HQYlQFJIsq24a5AW246IoCmVZIlTJZDbD&#10;tOzK8QsSlKSgadrIrERNC8hK8jiuAoekYLHTJ8ur2golBVkKbMUg8iO6TpswDEHNKeIMQ9FxDYfR&#10;eETDsgmiGRkxtmZUorAoaTsN4ijFkhqzJOLq9S/UgrCmpqbmJ0gtCmtqamp+Clx+4xfFpz/6TlkS&#10;kec5QggURUFVFIoCVClR1CrwxbYsyrIkzzLm5uY4PMg+2/mL45gsSyjynGazBYCu6wyHQw4ODtk4&#10;exapaaRJWrl2UqKeuoMIgRACKVVURaUwq+ch4+g0/TM97Res/hUISigKktCn02nTarXI85zB8YAw&#10;CklLBU3XUZWqzUicBsokSUISJyilBCGqjxWVVrPJwsICWRwxGAzwZ1UvnVmquI6LEAq9Xpc8L8my&#10;qsMwSVNAsLK8Ql6UFEXBdDI57XOMOTo64mjzOe12C+t0N1NRFKSqotvG6eupAnN0XafZaDAaj+n1&#10;ekwmE2zLIhKyEiVKtX+JIlhYWOTjT+5y/fp1ihLCMGRuboF2u81sWgW5aLLqi9zc3GR9fR3dlCRJ&#10;wmw2o+G6FEWBbduUhVqld848VFUlSdIqTTQviaKIIArp93sUcUZRFLT7vdOOxZJWu0WhVI8PgoA0&#10;SSiLEsu2iOP4VEhXY7oIMA0T3w9OneHq+AaCMAzQdJ0gDKuQl9Oux7IsqlAhKbGFYHd3lzNn1mk2&#10;m4RRRBRFiCRBCEGalqddiJUw+/NOQtuymEymUJaoqkqapliWRRxGGEbl8kop0fXK3VUUFXH6Xmua&#10;RpoEaJrGbDZDVVUatonve5iWiVQlnU6HNE3JsoSyKNBkldKqKIIwjLl6oxaENTU1NT9palFYU1NT&#10;81Piyue+Ku79+I9KRVMQinLqyJS4ikbmh4gkQeYFqpahCIU4DomzFEuFJE9JvAntTgfV0NnZ2cEx&#10;BLrIiKMSkSQ0TQNXk8xmMwzDICsK1DzH1DQs06zCQygpspw8z6v0T1UlFdXzUaWKqko0w6iE5GlK&#10;aKKXTGcjjg53qs9zqnoN0+XixQukaVaJy6IaSQx9HwAlF+i6ThgG5GlCmWdkSYJp6PR7PeY6VZl7&#10;qlSuFaXAn/koSiXSOp0uTbeJ4ziMR2MAgiCgLAuODvbxvBl3794ljyY02m0KRUHXdfTTXUFdN5h5&#10;M8pSYDgGfhgiLRsHwcHJkOXlFXzfQykLbEUliEKUEjLfAylxNcnu82fMLyyw0G6ii4LZcMBct18V&#10;3+cZC+0GJ4c76CInmJzQMDWMTouWbRGHIXt7e7TbLo1Gg3A2o+W4mLrBbDZjNvVod9o8231BTkLD&#10;cKrKhUl6esZUDipSpSwy8jRBqiq2awOQhAG6apHrldjPi5RSkZRqjtAkui4p45y0jDBcDVVVUAtJ&#10;WkYIBXKRgiZRo4Q4zbBtGyNLmXcdopMBuqZjS0lJ9XtMkkpIGoZJenoTwVIlocjorfaYjCfYjk0W&#10;FSRKht6yCJIIvWmiSgkI0jQlyhOKpAo3yvOcjqFh2008L8KyLPwwpMhzSnJsyyDNQxSlxPNGKIqC&#10;2emQZQlplnPhxs/XgrCmpqbmp0AtCmtqamp+ilx/85fFk7vfLytHLaUocuIwJgxDWs0miqJwMjjB&#10;cRx0XRIEAY5j8vTpU7rdC+R5ThxHjEdj3n77bW7cuIGuW4xGI1qtdrXDVhRouo6WZiRpgudlVdjK&#10;qVOoKAJVqkhVPf06qIqCVlYiUdF0KEuytAoJGY2G2LZDkiTcu3ePnf0jpJQ0Wj3WzqxVjqeqQikR&#10;isJ7771HlmXMd136/T6GWTk7WZ4ThgGObVW7d2VZVV6UleOlqtW+WRJnNBoNkiQlSWIODg6wTIso&#10;jvBmHpPJmMePH/Od73wby7L58hdvYxgGzWYDRVGqEVxFRUoN0zRRpU6eZSy3O6TZqUsHCAGGYXyW&#10;4llQkCTJ6R6iyu3bt/nggw/odDoIIYjjtHLOTh8X+AGe5zGdTBicDFAwME2T6TQgyzI0qZFmKcPh&#10;EMe2WVxYQJOSoihoNpsMBic0Gk12d3cxLZPGklOJLtsgiWNOhkNWV1aJ8hTHdYjTlCiO8H0fKeXp&#10;3h6kSVIl2iYJp8UfZFn6mSOnyWpMNS8KiqIgTSvnz3YcJpMJTaeJVCVxEtNudypHrwTTsqrzKa/O&#10;g7woq9oJIaq9SqVK0s2TmPfff59br97C8z163T5JHGOaFkqonO4wUo2PKgINBUURn4XQZFGAH/gY&#10;xum4c57TbreZetMqJVdWP3dycsLDhw/5tX/t1wA4e7kWhDU1NTU/LWpRWFNTU/NT5uLNL4tn998p&#10;1TwDIWg3WnhSYppG5QyJAtMwkJpKFIccDQ7oz/eY+mMWGotkWcpodsI0GBOmPq60ONjdYWF+jjzL&#10;MaXKdHhCXoDrOghRCaU4iijyHKkqFLLaXyuKAt20KU5HM/M0o0xiKKHMY7I8o2kbtFouahajUbD3&#10;fJPhcEgQ5dy6fJXrb6gUOWgo9OaWUKRJEs3Y3Nrl408+pd1p02o16fWrEvhut4uuB2hSxTQMNEND&#10;VauwFilVNM3g8HCfhlsJpobrcOfHHzObTfjj732P4XCA1DS+8Pmf4/XXX6fdbZNlGUI3KMqSIi/J&#10;FUGQVWI4iCJsy8Y73aULwgi71SYqSlTdIJ6OSfMIoQj2DrZp99osLS0xmhxRioS79+5wZn2dNEkx&#10;LIOpd4ym67x4+ZzV1VX29p7x5PHH3Lh2G13PUUgockFaJCTRjKvXLvPhhx+SFTGGJcnSjIKMnb2X&#10;2A0Lte/y4eZDzly+SMftE04DVLdB09JILEEYFkyjKd1eh/gkIIl8Om6HoT9GVSVmJqtEV1VHoqCc&#10;hgqlcdVJmYcxeZig6RqSKigoyzJ0BJ9+dBehCn7hy79AMg7otZsUaUy76aLpBiolSZoRhgGqUKu6&#10;jNMUWUVRiHwPHHi0+ZAg87n92m2CzEeogiALmQYTUlEggKyAIi8Q6mmFhaoghCSOC/w0pjE3D2WJ&#10;oWuERYJ0dTzPx9RU3FYTBoK90T7f++H3+Pf/1n9dC8KampqanyK1KKypqan5GXD+2lvi4UffKwXV&#10;SKTrusRJTJEX2JZNFEcEoU9ZFkwmVXJmnASEQYBhGty4eZP33vsB49EY1XWIT3fN0jRFajppliGl&#10;Tp4XJEn0WXl8CSRJgiwK3NMxS8+vvp8XOVmaUSqcBqmoSE2SU3B4eMB0NMF1XZaWlphMJgyHx0wm&#10;E+IkwbZ0KKvqh8FgwMOHD3EMAMHJcIDjOFjbOziOQ7PZxHVdXMfGcWwWlxbZ39/n4oWLDEcjyqJK&#10;Mv3Ove8ghOA73/4Ok8mYJIm4cuUKv/qrv8r6+jqLiwu0Wk0KSsbjMaqqVCEknTZSSooCEHA8OKkc&#10;qbyg2+2iCEGWpbhugyAISJKE+YUFsjwlz3M+/PBDFhcXURSFTrvDt/7FtwiCkDzPWVpaYngy5MqV&#10;K5wMh7xy+RUs267GHoMARVUIw4A4jrl4/iJhEPBi8wUbGxtcvHAREMRJQhzFLC0v8/DhQ+aW5zg8&#10;PCSMQhCgK5Isy0jSFN3QURSFe/fu8eqtm9XOnetiGAabT55w4cIFbN1A13WULKMsS05OBszNzZHl&#10;ebXvebr/mOUZlmVxdHTI4uIiYRghhODt71eOcxzF9Ho9wigmDCM8L8A0TRquiwCkpp+OA0cURdUx&#10;WRQFUqq8cvkVPrjzAXNzc5xZXUcICAOPnZ0dLly4dJqAq1SOcZZWSbiajlAERV7guA7DkxMWFhcp&#10;0pw0qWosFKXqZszyjF6vR7fbrQVhTU1Nzc+AWhTW1NTU/Iy4fOsXxafvf6f8dPMZr79+G9MxK/FS&#10;ZKQZqKZJHIWoTRuz1+Ll011iraRtNxGuTuFofPLiMV+8scTS+iphkZKSM/NnlQizHE6GJzTcRlUg&#10;TjVq6M9m+IFHVuaUqsDULKBEK3JSNSUrq2oGUcTkeYGlqSiug4VKMB5zZmGZIkpp2T2Ge8ekRVUu&#10;UeSCpFRwWl3uPnhE5E1JU9A0sG0d3bQwTAPHcTBNC0PXMAyDdkNFCMHv/d7vomkaL7e2kVJlOpkC&#10;8NaXfh7LeoX1Myt0Oh3On9tgOpvi2CqqknE4mNJqNdEtm5OTE6xGk7Qo0I0qrdJ0XJ692OSVK1fJ&#10;hSAFXLeBHyfkCHYnhyyeXyXyQobxlJ3RPkf+CYvLi4hkirvY4v1HH7KyskJ0nPDB+x9w4dYlli4u&#10;8/07b6NYoNoC6ShIR8VLPaIowjy2wBRsbW5zztV4cbjN1tE2rXaH/aMjFtaWeP/BRzRXuhwNjvH9&#10;AMuy8YKAwPfp9+aYTaeYjo03m7H5/DmaJpnv9ZCqQllkdDstAr8kBFIq0f/Bpw/5yuIiqZTERYFu&#10;6KR5TlaWHB0dsbe/T3NxkYCCV167xYMXT3h5tI9t2cgkwHYd4jhm4s84ePaIc+cuVDUmmkpJQaGp&#10;pFlBqQoMu4EZz+iWCl959TZ3vvN9Lv7b/y6WZUGQ0s5VOJkhpEQoEi0vkChIrUSVAhAMRhNsy2Zn&#10;Z5/D7T3Wz55D0zSyMCWczug05zg+PMS2JP/5f/J3a0FYU1NT8zOgFoU1NTU1P0OuvP5V8Y9+6++V&#10;nucBkKYpQqlG/MLY50/+5E/42i//UlVmrunMpjMKMnrdLlEU0mw2GU8mXDh/AcOsROUP3/sRruNw&#10;4cIler0eaZJWwShZhqqqGGaVyhnHCcPhCEutdvoUXVZppafVA2kck6YJtjSqXTpgbm6eZnOefr9P&#10;EBVYplU5nU6j6qBrNrl54yaO41AkHrouEAJmXoIIE9rtJnGccHKySZZCu21w5dIqu7u7fP7nvsDb&#10;b3+fmzdusbq6yvWr11heWWYyGnHl6hUoc54+fcLc3ByNRoP79z+h1WqxvHGJVqvF9vY2z58/pz83&#10;h2kaFKVgf3+/ck7TjOPjY65du8az55uYhkGSZkynEzRN/yyh9XhwzMbGBp7n83J7G282oyxKyrLk&#10;/PnzPH36lNlsBkCv2+V73/0uN27cYDqbcnbDYDweE0YRi4sLPHz4kNdff51ms0mapFy/cR3Lstjc&#10;3OT4+IhXXrnKlatX+OiTuwwGJ8y8Gd1etwrWGY9QVYUSODg4YG5uDt/3q0RZUQW/OLbNYDDAsftQ&#10;lmhaJbKPj49wXBclDJlOp2zvbDOdTrl27RpbWy9YWl4mTatzwtAN5ufm2N/f59q1a0wnE4q82h1s&#10;tVr86Ec/YnllFff0xkKWZeRFSRCElGVAp9NBF5DnBWtrazx48IBHjx5x6dIlDMNA1zUc1612VAuq&#10;HVZVQ6qSrKh2OH3Pp9lo8sorr/D7v//7NFptBoMB80tzxHGM53msr69jN1+pBWFNTU3Nz4haFNbU&#10;1NT8jPlbf/u/EM+fvVfubj1BNwzSeEa/P0ccegSzI4SaE/k+/aUunufxW7/zP/Hrv/7rjIJHHI27&#10;nF24jpA6QVQF1pimzmQ2IUkrEWEaRhUWY5o8fPScW6/eQjdstl9u02w20W0TwyhRVBXf9zFMmzTN&#10;iNOSRqtPlMxQbZcij7DMBg0ErfmLTEaTKuk081AiHXQDJS2wHYvrN64jlQWSJEXkESeDEyylQ6vV&#10;QhcWk8mYhfk2iqKw8rlztNttfD9k+ZUlbtx4jbW1NcrT/sIn+zu84pjVCKft4i6vUc48nh2/w7zQ&#10;WW+38MqCZ/u7qA0Ho1kVoftexGjmIXWdn/vSl/j7//B/5enLp2Qi4DX7FtIseO/+Dzm/cpmnW88o&#10;hYLVbDFLEvYGQz65f5ebr77KKA44Go8odJWPH33K3/lP/zMmUUwU+gy9mDYa9x9vceXqbR48fkSn&#10;1aZQYhIZsDvcQnY0Hu8+wVcSnh9to2kq7cUeSRZWrqxIcBxJmMwYzwY4pgs6xGrO3viQJM/prC3w&#10;5MkTdk4OuXzzGtM0oreyzO7REe2ORNN0wsCj2+tyMDogEQlBOiXMZtiu5NnmLopyGSlhbXmF3b1d&#10;Wo02wSygt9rg+fPn6M8L+v0+C/MtVFWgC0lTV9j69D63b99GUUpUKSlFjuuovP3un3Lr1quYeUm7&#10;6fDuD9+hP9/lR3d/zMblswRJQOEoBEqIputIIZlMJzjSwYtnZEmG6zqUxQjb6hFnAX/j3/oKv//P&#10;/znr6+vEB0OmsynL579cC8KampqanzG1KKypqan5a+Dc+c+LP/zW/1KqUvLy5TYHB4esnFnD932e&#10;PHnCyvIKd+/eZW1tlW63y3vvvYehGzx+/IRX16s+OVVVGA6HhFHIvU8+4dUb16uvKwqu4zA4PkZV&#10;FP7sz97j9u3blGWJZdsg4PDwkPmFFQxDJ4riajdRVvUWeR7S7XZQhF114ykKIGg3q9LxMAzp91Uo&#10;SlTTYH5+nv/gN36Dstjn448/ZmNlkY2NDbSiwXA4JA0Krly5gqpkjEcj/ujB9wnCgMlkytmNDZ48&#10;fsyZtTWCMMTzPA4PD0mSKvnz7t27vHrzJo+fPEGqkjRJUaXK8HjI/sEBnU6H4XBEv98j8H2ePH3C&#10;l3/hF5GqSr/f58WLFxwOtzk4OEDRMnRdZ3V1Bdu2GQzH+L6HZpp86Utf4h/81t9n4+wGjm0jFME3&#10;v/UtkiTm47t3SdOU/Z1D3nrrLXSj4P79+/zmb/4m169fZzaZsLCwQKfd4fDwkFa/h+u65HnO883n&#10;OLrFysoKu7u7PHn8mDAMURQFz/NQFIWDg0OklGxublYdiOfOoyoK+/v76JpOmiacnJxgrKxxcjKk&#10;011B0ySDwMfzPfIi58GD+zx78phLly4yHVfpqHc/+YRzZ8/iulX1xf7BAetnztDP+7z9/beZ785V&#10;u6V5TpqmJFnM3Nwcm8+3mEyntDodjvf3mUUhK6srbGxskGU5WZ7TarUQQnD58mW+9/bbfPjhhyyf&#10;WafhuuRFQRpUQTWKUHixuUkYhrz5+puMRiOSJGY0GrGzv88bb7zBwvw80+mUzQf3MQyDlaU6ZbSm&#10;pqbmZ4361/0Eampqav7/ym//zre+8Sv/5mtfT4oZZy+e4f/4P/8pfjylu9yl0bF4sf+U+4/u4kcD&#10;egsdhBpzeHKAouq4PZ0gHfHt738Lq6Fy5vwice7x7OVD/HiKF0945723EXpJo+Pywd07CFlyMjlm&#10;eBgzv7CKotoI1aQsdRTVwLRcpG7jNtp4XkxRKIzGPpbZJC9UDvaHqNLGK3SWV1cAQZ4VxFnAg8eP&#10;iYsxqxvrtOea7A32uXT1Gqvn1ziZjUiUFMUuiZWUP/juP2bsHdPuufzrf+NXuPvgA47Hezx8ep/D&#10;4TYv959z++eu880//Kece2UNs6Xy3Xf+EKdr8Iu/8hb/8Lf/AUkRcHi8TaNt8mzzIXZT5+N7HxCl&#10;HrduX2Mw2mfz5UN29zdRZIQXjJhfbNDpOvR6XY4Ge3z0yfvoJkR5wNxCm+6ci+1qdPo2u3ubfP4L&#10;t9jd22QyOUY34dyFMzRbJn/y7r9k7J1QioTFlR5bu89YOTPP0WifP/ruv6DVbzC31OHu/Q85HOwS&#10;xTO6cw0m0wHduQZp6bF7+IJWx8Fu6hwO9khLn/fv/pjOfJO5lR5hOuPbf/KHrJ1b5umLR0zDEVkR&#10;UmoZ8wvzjCYDDFvh5e4mnz76hFdvX0e3VZ5sPmLvcIfufIe8TPFjjzAJWTu7yp/d+SFO2yYTKR/d&#10;/ZibN1+j1Wlj201GkykvtnYohCBIEjTTpD3X4/vvvouX+KiGxnff/h5vfv5NHj96yOLaCiNvwsbF&#10;83zwycfMQg+r6RAkIaPpCCEFURLy5PkTgtjn/CvnCeMA1IIHW3f5+OHHvPq5W4z8E/orfX7vn/0u&#10;L3af8z/8vf+rFoQ1NTU1fw3UorCmpqbmr5Hf+yff+8Z/+V/97a/PL8zz4zt3OD4+5vjkhCAIUHWV&#10;e/fuYdoq8/PzBMEEQ9cZH6fYto2qKNy/f5/ZdMali5d45513ePPNN3n86DEPPv2U9bX1yrHKct55&#10;5x2iKObq1at8/vZb+EGA22ihKAqaZmCZFnfev4PrukipVH1+ScTDhw9ZXVnh0cNHzM8vMB6PEVab&#10;paVlFKXqQZxMjnn27BlSiwjDkJdbz9ja2qLT7KPrOsdHA8qyZHd3i9nM4+PH73PxwgU8P2Bubo6d&#10;l7vs7OwyHk2qfry8YHNzk5cvd7hy9SrvvvsDFubnaTQbPH78mL3dfc6ePcvB/j5ra2t8+umnbD7f&#10;5OLFi2iaRrvVxg8C3v3Bn3Lt2jU0Q+Ho8BCpKQDM9ZZI04Snz54zHA6Ruo7v+9z95C79fp/v/fF3&#10;SNOEly9fMvM8Op0e4/GY+flFvvXNb9Htd3Bch363i6qqbD5/zv/N3pvESJadWXrfvW+02cznMXyI&#10;OSIHZpJZVSRr6GIXu1uNkhatFqBFb7USIGghCFoJyUVJ2gjSToIANQQUIAmCGiqpqovV3SSrWJyS&#10;OUVkxuwRPrubu82zvfleLZ6Fs3opQAAzk+8DIhYW5s+evedwtxPn/8/RGo5PT5BSUqqU6ff6PH/+&#10;nPv37xH5aYcfSnN5eUmiYizLpFqpUSwWefF8j8GgT7FUoVKpEkQR/f6As/Oz9H5IydzcHM3LBt7U&#10;YzzyWV1dJY5C4jjh448/5K233kJrhWVZrCwv81d/9VfM1eZnXX97xFHE2uo6B4eHtLoXnJ6ekkQJ&#10;c3M1hr0h/X6fSrHM8xcvuHf3HvV6HctxME2Dn33wc7TW3Ll7h2azxWKthlaK45NTCoUC48mUcrnM&#10;w4cPKeTzDIZD6ufnbG5usrS4hGPZdHtd/vVf/Ssm0wmYIVrDq/190BphmFRrVf6r9/9FJggzMjIy&#10;fk1kojAjIyPj18w//5//4nt//4/feX9uZZGPHnxMbMKt+3eIiLloNVheW8ItFilXyxydnrN76zob&#10;28v84pOfEcuQk4tjupMOl+1LPnn8KZGOufe1e7zzW9/g5OIEM+dw/fZ1zi7Peee33kXIiJ988CPK&#10;83lCNcbMC6STEMspDx79kuX1CnYeOoM6R+cvmQR9cBISGeKUTHoTi+s3buCHCtMSTMIxzW6XzuSM&#10;9qBHZ3rJNPHwCDDLFi9OX7Bzf4f9yz2O2kcsrFV4sveEUIdU5iuct+p85x/+IZ89f4SwBd/49nv8&#10;6Kc/RLgSu2jRnXTxtM/q9hr7Z/vU5uZpdC95sveY7/7j7/Li1TMW1xZ58+03aPaa+LFPoZLnzv2b&#10;XDTrzC2WCCKf+uURg0GPm3fu0eq28HyP88sztne3ePbiKbWFMrEKUSLi1cEeCSFxEnLj5i6GLXj4&#10;2QN++9vv0fd6dAddeoMupVqJUrXE8toKz1+9oDfqs31zl7/4yz/HKbh44ZQwDlhYnuf05JCNrXX2&#10;j/dQUjEc9ekNu/hxgLQlzw/2kI7Bk1fP2b65TW884KJ9iRf51JbmObs859b921hWjtOLMy7bDdr9&#10;DmeX59SW5tm9fZMf/s3fcP9rX6PZ61BdXOL3/+g7bOzs0B4NmMYxD54+5rz1hPXtZeqNs/TeW4L1&#10;7RWb0VJ8AAAgAElEQVQu2hc823/C1q1r9KYd9ut7VJZLPNz7iHrnhPKyyw9++n02dlYROU1jfMnh&#10;xT6FhRw/++RvkXmFcBNK8y7jqMfR2QtwQkZ+m9PGKyZhh8qSy0mvw7WbOzx49ojTZp251UX+w3/v&#10;v8wEYUZGRsavkUwUZmRkZHwB+N//9Affu363/P7i4hKJ1nTaHQrlIo3GJfWLU/b29vjkk19SrdWo&#10;lud5sbfH5WWDwaBPuVRBa83jR0+o1WpUyjVybo6lpWX+8i+/T7VcY2Vlmc8++zwNdAkVn332Odeu&#10;7bC2vs4vP/yIXq/HkyePKRQKfPDLn7Oxvs7Z2QmO69BstkiShOnES3cEVYU7d+4ikBgGxCrgRz/6&#10;EfXL5+RzeXIFI+0f1JJ8Ps/h4RFJEtNoXjAYDDAcGI1GnJ6e0Ww02NraJggCnj9/Qa1W47xeB2Bj&#10;Y5N2q0V/MKDT6TAaDQmCgMt6k16vx+LiIk8eP6bX7fLNb36L1ZVVfvnLD6jWajx//pwkiTBMk9G4&#10;R7/fJ5ezmUyn5Nwy4/GYwWDIyvIKR6fHeFOP9Y01Pv30AbZj4PsBN2/dpNlqks8X6XQ6nJycsry0&#10;zNziHBf1OlppdnZ2mKvVePz4Mf3hkGq1ysHhIQuLiywvr/Do0SOWF5dwHJsoiDg7PQWpqVZrPH70&#10;hOXlJZYWl4miiNFkShzHTD0fwzS4ceMmp6enTMcTDg4O+PY3v8W9e/d48tkzlpaW+eyzh2klRz6H&#10;UqlLOBwOaTQbXF5cksvliZOE9fVNxuMxWkO9XifWA8qVMjrWFAoF3rj3Jt///l/RanZIkoT5hQU6&#10;nS6n5yccHR9xcnaMaZpMgykryyucH5/R6XZ4+uwZ8/PzlCsVDg8PMUyDy4tLOp0Od+7c4drmJt1u&#10;h+l4zPl5HddxODs7IzFMBsMh3W6XcrnMf/zP/vtMEGZkZGT8mslEYUZGRsYXhJ//9d73fvcfXXu/&#10;0T8nX7a4aJ9iOZowHhNEE8qVAlNvjCbP872X5IolTNuh0x+ysLTM4vIKdi7H1vYOj58/5eyizu27&#10;d9ja3eLo9Agv9Pjg4w9oD46oLuXZvrXBNO7jFiX/8gd/RiInnDT2EXbAs/2HRGLCJBoQy4BPn3xI&#10;a9Dg3ju3GfZMtrc3KeTzKA1+OOLRk8fkKzGHx0ccXzwlV3JIjIiTi0OmyYiDs1dc9E7QdkwcWRRL&#10;NcJYU5tfojccs7G5zS8+/BglDQ5OTlnf2iJfrvDe73yLGEG71yfUms8eP2V17RqluRqlahUz57K6&#10;uUF/MubV0THtwYDx1CdfKvHjn/6E+mWDm7dv8nzvFW++/SbD8ZjLZp8wTlhZ3+C0foE0LW7evsPD&#10;R5+BkAhDcm17G8My6XR7lKs1VtfXQVqMPY9645KVtXVu37qL54f0ekMOj064tn2d69dv8XL/kPPz&#10;CwrFEqZpU61U8fwAy7AwLYvucEi73aVSncPJ5zk8OsFyHJZW1xlNp5y3Wpi2wySIaHd7mHaOdq8P&#10;wsTJFXj68kPmV8q8On3GYNrm9lu7PN9/RL7m4JRNGv0LepMWvp4Q6CmXvTq1lTLtUYNQTOkM67z3&#10;O+/xYv8ld966w2dPn9Dstbj79ps0By0uug3KS1V6fo+D8yN8OUXb0Bo3aA4anDfa/PiDn7KwtsTi&#10;+jIiZ7B/dsiTl0+pLs8hXcncco1G94JCrcif/cv/i53b21y062hb4wmTo/MzyvNz/Df/2f+RCcKM&#10;jIyMLwCZKMzIyMj4AvGzHxx87957c+8LwAs8HNdhOh0zNzdHPudiWRY/++kDrm1do91qc+/+fQqF&#10;Eu1WiyTRvPnGm/R7fW7cuEG71WZxaZHHjx9TrVY5PTslDEOEjjCk5IMPPsT3fXL5AmdnZwAEvo9h&#10;CFw3x3gyYjgYEMcJW1tb1OsXPH/+DJJF3nvvt3DdPInSmDYcHh5yevGMly9f0u2fU6lUMUwTpRTt&#10;dofBoE8cB4wnY0gMPvroIwzTIIoiVlfXsCyLF3t7tNtt5ubmOT8/x3YcvKmHm8sxHA7pdLqYlkmt&#10;MseTJ08wTcmzZ8+pVas8ffqUvRd7JElCqVjmyZMnoBVKKQaDDpVqBcuSCATjcUAYhhweHZHP53n8&#10;5AkbGxusb6xRv7jg/PyED375kELBnlU2rOA4DmEYAzCejllcXGQ0GtHv9QmDEKU0ey9fcn52Rm84&#10;oFgssbi4gFKKTquVPidO2NnZ5uDoCM/3CIKAwA9YXFhKu/tqNQr5PMtrazQaDfKFIt1Oh70XexSL&#10;Re7fvcd0OuXg4DmlUonJZEIul6Ner2MYJnfv3uXjjz8m8AMm0ym+HxJFEb1uD9d1kdLg5OQUy4yx&#10;LJuzkzOiOGZpYRnLsrmoX1IsFqnNz6d9gt4YjcbOWRiGgZt3GA5HjPtT5ufnSZSiWChwenqKUop+&#10;v49jO/i+x+bGBkIIPM9DaI0Q0G612d7eZjCJcByH/+4/z3YIMzIyMr4oZKIwIyMj4wvG0w+73/vG&#10;722973sBKtaUclXiQGPLAnEguKg3GA2GVMplnj99xvLiIqVCkYP9l1TKRS4uThAiYThscnqyjxAB&#10;k0kHx9GMRi3ypQon56coBD/7xS8YDIYMJyOK5SLSNLBsk96gz4PPHuLkclzbuU5n0EdaLu1+HzPM&#10;841336JSXsCQgjia0qhf8NGnP+TG7i6Pn31Cr9NkZW0RbzpCCk2xmAcd4Vgma0u7BF6AVppms8V3&#10;/vA7fPjLD5l6XloyHwRUKiXW19ep1+s8e/YM3/MIg5DRaMh4OmJ+aZ7eoE2z3UCLmCgJieKAze0N&#10;nr94hhYJ/UGHIAq4e+86vV6HqTfk4WcPwTQolPOUKyWm/oRiKc8nDz7GtDRh6NNsnVOt5Xjn3bcB&#10;RRiFHJ8ekijF9s4WSRxiSginHseHB4SeTxKF9Pt9DCkQAravXeP2zet89uBTLKGJAo/1xQX2nj1l&#10;4k154/49Oq0WWsVsXduk3+/x05/9hCDwyBfzhIHHYNBnPB7SumyQz7nUyiWODw+YW6rRancwHZtE&#10;acIkptfvE0QR5zPnM1aalbU1NFCbnyeKY/wwQKFBxHzy8CH94Ril4Xf/4O+xf3SQfp1WeJFPp99F&#10;OiZaCBKpyReLeFFAu9OlUFgiVygzv7hCGGs6vT4Xly0SDQpJnCiUghcv9ogSzWg8YeqHVOfmWFpZ&#10;5emLz/if3v9RJggzMjIyvkBkojAjIyPjC8iDn55/r7Tivb+9s83G+gaWZXH39h3Ozs5wnBy2Y1Op&#10;VJlMxtTPL3j27Bnlcpk4jpFCzJy1NlJKbMvksnHJN77xLoPBEIHBef0c03S4vrvL+vom9fNz2u0W&#10;tm1Tr5/z3e9+l3K5RK/Xww9C6vU6W1s7VMoViuYyX//618nnqyilcGyDTrfL4ennnJycML/k0Gp1&#10;WF5ZJPB9arU5tFLYrkm302Vz/SaFfJ765QXFQoHRZMLjx4/pdLvcvHWTy0aTd995l3anS6fT5vT0&#10;DITAdVw832NuPk01PTk+ptubYBga27KYq82l3YCvDjBMk+WlJTY2NiiXCjx//pxyuUAu59IfTtjd&#10;3eXg4AjHdQjCkFzOpdG4BGAyHbG4sIjWim63S6/Xn/UbXqPRaDAaDlFaMxoMyefzbF3botPpkM/n&#10;0/t07x5vvPEG7XYL07JonNeZn5vna2++yZMnj5lbXOLp06eUiyWGgyEvX+5zeXlJrlCg1WoRa43r&#10;uvT7A3w/YGV5hTt37nB6fII0JEcn+0wnUxqNBqVyiXwuh+M4vNrfRwjBzVu3QWtWV9c5Oj5mPJ5Q&#10;m6shhMC2bbqdS3q9HoV8kWKxyOL8MpeNS5rNNr7v4+ZyVKsV2t02Qgiev3jG2toa17Y32djYpNeZ&#10;MFerUaqUePjgIdVqhcFwyNLiIkHg02w28DyP+YXUcXzzjfucnZ3hug7VapU/+U/+LBOEGRkZGV8w&#10;MlGYkZGR8QXl/EX0vWvb0fuWNrg4OaF52uStO/epFF10FOJIQeP8jIJp4hqSomthqJhB+5K3792h&#10;XT/GNhRry1VE4tNtnvL5px9SKlVYmKvytTff4MbuFrE/pd9tE/kTLAl/9J3fxzElWiXM1yocHR4h&#10;0VQrVU6Oj+iej3jvG++wuLgJSYQQEn/s0bjc58WTPQzhM1+Zp1ooYyQSFUp0CIcvjvCHIb1Wh0a9&#10;jgp9Co7D3tMnzFfLeCOP9eU53n3zDSyh+eXPfoIKfUquw8Vpmz/89nuUXYfAG+NaBgVXcm1tkVo5&#10;hyEUw16HV3svuH1jG8cSPHv0CFMmXJwc8sa923z+4CM21lZYWp6nmLPwJkN0EqAjn9WleXY2VtCR&#10;j2tBtZhHqxBDJ8RhyHy1TMHN8ejhp6ws1DC04trKKt5oyNbqGrubG+xc2+Tt+3eZDHqc7L/i9OAV&#10;rYtzipZAJCF5U7A8V+XDjz/GtUy+dv8ev/+tb1J0bTZWlyjmHJbnaxwf7jMd9CjlHEquRcE0yJmC&#10;oxfPWZmv0mpfEHgTcraJLQWX52fc2NlmdWmR3WubOIbk+ePPSYIpOvKplfIs1kpMh10soTg5eUTO&#10;FfjTLksLRernLxn2L0BPWFstY0ifYf8crSd0miesLFWplV3KeZvWxSmLlQpv379JEozot+vEwZC8&#10;DaPeBdNhm+3NJYo5g2Hvgq+9eYuL8wMqJYcknvBf/Ef/ZyYIMzIyMr6AZKIwIyMj4wvMs4fj7924&#10;l3v/+vUbrC6vMRgOMUzJ4eERhmGwtrbG6soqt27eRCnFJ588Q2sfQxrML9TY3Nxkb+956ug5FoYh&#10;CRODfD5PqVTmsnHJ8dEJd+7c4cbNG3R7XXq9DuPxhNOzU+I45sbN2/hBwJ0791ldXcVKKuxev87y&#10;wibSskBAq9ngyYsP0cDm1hz5fJ5Wq0G/P+Ddr3+dWrVKt9thZWWF4XDM4sICzWaTfC5HuzsCYpaW&#10;F+j1+ty6fYtur8fC4iKNRoMbN28yP19mOBjy+eePQApUkmDbFmEYoLRie2sLx3HJ5RxGwzELi4sM&#10;ej2q1RqmKbh9+zbdbuqcPvj8c4ajESfHJ+RzOdbW1pifX6DZuKRer1MqFhiNR8zPz+M4DpOJT7/f&#10;5+DgiEajS7HgMhmP2VzfZG19LU1czeX4N//631C/uGDqTfH9gO3ta1xc1CnkXJRS1Cplnj17TqMz&#10;YG19jQ8/+IDjkxM+e/CAvb19nr04ZWV1ntFkQhzHrG9s4vs+juVQr9c5OTrGdRzWtzdoNBto0jTR&#10;9977BoEf0Gw2efHiOY5j0+v1ME2LSqVCr9en1Wqz/+oVjctLonhMEAa89eZbfPrpp6ysrLCyskqt&#10;Nke9fo7n+aysrODmciwtL2MYaU/mj//2b3Fdh4NXp6yurrK5uUGr1aJWq7K5ucnW1ibb2zvcu3eX&#10;mzdv0mq1OD4+JgoD2u0W/8OfPMoEYUZGRsYXlEwUZmRkZHzBefRJ93v3bkXve/0BZwd7FKwqd6/f&#10;ZrmyxL3dOzRPm/hDn5JVpmQ7LBWXcHBJxgmvnhwwn58nL4sQCPxeyOLcAnd2b3K+f8bRi1csVxbY&#10;Wlnn2cNHnO0fk7dsLC2YL9W4ODrns48+5+bWdaJxwqsnL+j1Qna2t9ndeROkhESiYsFnDz7EwKF5&#10;ccqHP/sEUznsrF3nfL9N2Znn3u7bbCzusLa4ylJ1mW9941ssVpa4s3udd+69QzyN+Hf/wR+zVF7A&#10;TAy69TbJJGJ9bhUzknTrHX7vvW9jK5tkHOP3p4hAYCkTAhh3xpSsIlZiIyODmlthubrCYmme33r7&#10;txGBZu/xKybDCckkJh7HEGjGrTGtsyYihPWFdTaXNjh9dcagOeTyqAGBQTgM6TfGFGSOUWeIK/Ms&#10;VVZ49fSAbr3PD/7ihxTsMpayOX51RvOsRTVXoWiVWZ9bIRxFBP0pK9UVet0QGVs0T3qMOmM2ljZZ&#10;mVvj/q3bfO3uO7xx+y3+4Jt/wMbCBskk5h//vX/ExuIGNbvC27ffon7+mKVqCUIPRyQk0zEl1yQc&#10;9QiGPS4OXzJfdLm2VKPiGESjDnd3NiiYCoeQzeVrrM4t4/UGbCyuMul2yRsmg1YDfzikmsszbLVZ&#10;rswzbHQ4e3mGGcKNtRvcXN/lzd1bjBptFgtl1MTn1uYWQX9EOBxTNh3ODw4Zt3rEkykiSKjmi/yP&#10;/+3zTBBmZGRkfIHJRGFGRkbGl4CPPxp8r1rpvr+xscF0Eqd9g0ozNz9PtVLl7t27rK6u8ju/8zuE&#10;YbqHVioXiaOInZ0tKpUya2urTKcTDk9PGI/HvPvO1xkMBlzb3OLZs2fMzdWI4xjPm+J7PsVSGcuy&#10;mF9YwvcD1tevsba+hhQl5hfm2Vy/hWXbAMRhzPHJE7729ttcXLzEdmw21tb4p//0P2BpcQXfD3jy&#10;5AnzC/MEocf+/is+//xzWq0WQgoc16XTbWOYBtPplOWlJc7O62xubuK6ORqNBoVCAdu2CKKYIAxp&#10;NBuYpolpmgS+z9LSMjs7O9y+dRuAKAjZ3d3l+u42f/qnf4qUcHZ6SqwTdnZ32NrcIopikiQhDEOq&#10;lQqbm5t8+ukn2JbN6toq8/PzzC8sEYURQhg4jkOz1WdxsUbjokEYBJwep6muhmHSbDYZT8Z8/d13&#10;Wd9Y4/DwkPlqld3dHQwhMKTkd//wuywuLrK7u0U+l2d7e5u7d++wc32Haq3K1Pd49vQpjx495vnz&#10;5/z8pz9nb+8lEsH5+TnVJRfDNMi5LoVigZ2dHV69esl0MiGXz2NKyWg0wptO6Ha7hGF6HZRKWF5e&#10;odXpkc/nuXnrJsVikbPTY1SScH52SrFYpN8fsLS0RBwrDMNke+c6m5ubFAolhJDMz81TLpdZXFwg&#10;DEOGwwFbW1uUyyVWV1dxXZfRaMT1G7skScJ//ScfZYIwIyMj4wtO9oM6IyMj40vEs5/+ufZ1E9/3&#10;0YkgDCMalx2Wl5fRscR2bExp4vs+k/EYx3GJo4DhaEi5VGQyndDqt9PRwlI1HSMtlKnVanjehEF/&#10;gDQFhmFg2g7D4ZBcocb8wgKXjS5xHJMUbWq1Gl9/8x9gmiaGEKgY/p8//19IkoRCYUKxWCRnu0yn&#10;U1yzhEAwGo4xTYtYB0ghuGxcsLy8Qr/fIYoibNsg8ANWVpbT96dBKYWUBnEUUy5XsEyTVmtApVKm&#10;P+zRajYJk4B8Ps/8wiKTyQTbcKjNzTHqD1hYWCTvmpyenjIe9RgOhmhbU6lWmK8tUiwWOdg74Nbt&#10;2xhAu92m1W6gtWI4HOP5HobhYts2xfI8OdfFLpjEcYSONPlCnkFniNaaUrnC3Nw8E3/C/Pw8liVx&#10;XZeCbVCv11lbXODy8pLzQYRt2zimSRxFaB1TKBRothuEYQiGpDY3RxhG2JaNLUxGoxEWBouLi4QK&#10;xpMxxUIR0EwnEwaDAXO1KqPhiFq1nIrovItpmqgkYupNOT89pVqtohwTgGq1iOu6XF6e0Gw1KZfy&#10;rKyscnJ8yrWtaxgij5QSyygipSQKodvtUSwYjEdjLMuk0WgQJzG1ahUtFJZpMhwPOT8/5zt/9B3+&#10;8J/8p9nnjIyMjIwvAdkP64yMjIwvGc8//l91PpdnPJqSJIq56iKe52GZOYIgQGiJ49igSUWBilKx&#10;oRWWbaFNUErjWC5aawIvxLJMkjgGAUonOI6DYTv4vo80c0wnU0yrgNIKz4bReMzbd75DoeCChtCD&#10;Z89/jOM45PNjxuMxOTsVJdNhRKVSmYnYgG6/jZCCOA4pl8uYpkBKSRyHFPIFBoM+0+mUcrlCEAQ4&#10;jothGKAFuVwOxy6m6ZmlHJ43RRjgOA5CGqljJ0x8P8CSBp7ngYpAgyCmWCri64Ag8LGkw2g8wjXT&#10;45sy/ZVoOxZhEJBojeM4+IEin8vhBSq9Lo7GDwJEArZtE0xCpJQgJEmSYDo2uZxLEgfESYKpY6SU&#10;6DDAdV2mskiSJIz6PSqVKpIEaRhIUxKGIZGKKRaL+H6AHwTIJL3v1XwZ27aZhjFKK1SS4Hl+ugM5&#10;GiGBfCGPVjFaaZI4JAxD5moVOp0OtmUSxRHKNnFdF8tOdzObzXNc12Uw6KKUolKukiQJteoK7Xab&#10;0E+vS6W8CAJKeRPDNFBJQpIkKD07QXSadutajIZDrv/2v599xsjIyMj4kpD9wM7IyMj4EvLw4x9p&#10;IQS5WaE9COI4TgvRAz91mBwbIQRKKVSiQKTiyzQFQgikNJFSEEUJURRhGCaO7QDi6uu01kgpUrcu&#10;jgiCACyXwWDA9rWbLK0sQyKIk4SHDz+iXCqB9NFak8uZhFGIiiWmaRKHAsuySJSHEIIkjkkSlQpR&#10;pQDSf49jTMtKn5MkxHE8Oz+DQr6ANB0ApADP99E6wbEdoiREJQrXtQFBGIYkKkElCYZhYDsOgR+Q&#10;s/NEUYSQApUoTNPEtm3iOC2nT5IEIdJroLXGsiym0yn5fB6lFWHsz15fwOx9RHGMAEzDIIpCAPTs&#10;Pdm2jeM6SJHeI60NtFJMZse0TAspJb4fkMvlGI1Gs1FZZ3bN0+MZhpGKT8PANE2SJD1fpRRJkmBZ&#10;JkopgiA9Duir9xLHMUopXNclSdLztS07vS9RAiI9fhzFxHEEIu1bNAyJYUi01ky9CdPJBMcqUqvV&#10;iJMgFe1ues98Py2lRxtcv/P17PNFRkZGxpcI89d9AhkZGRkZ/9/52je+I45efaKFEPi+TxzHGIaB&#10;46Qf9NMP88aVsEGDkAIpJEHoobVG6wQpBIZh4joOSkEQBNi2g9IKrXT6tQg0gEhFnTIMXNcliqL0&#10;ZKTEJBV0zMSUmEkCrTWJStCRJo7SBy1LIg1j5v5ppJGut6skSYWr66KShDhJsCyLXC6H1no2SipT&#10;QWsYmKZBnCT4foQf+CiVYJomUhozoRQjpMR1c0iZvodEqavjGIZBrOOZQJZXIjEVaD7T6TR1OLWm&#10;Wq3ieR5RFKHl7LrMzuP1dU4vhUAaLqZhzAR3TBxF+L6PZZoYpkngpwLNkPLq+sRJQqISfN+bCToI&#10;wzB93t95DaU0URgSRxFxEmOaFsbM4YzjVEA7jo00JHEc/1tCN3WBFZZloTWza5q+Dz2735ZtpS6g&#10;SoiTeHat0uvj2DZaa0aDKY7rYlnpmLFKEuI4QWtFHMfcvv9bmSDMyMjI+JKRicKMjIyMLynbN74u&#10;9l98rJNEk2oUiRAGhiEAgUrNwSvBg4ZUA5gICUmiiJIELTSOaWBIQaI0iVKz44lfCbbXj0lzVm/h&#10;MBqP0UqnAlBILMtGKbBMY+bwJQgElmmm50AqSk3L+tX5qNQpFEKAgiiOKORdQhWmQkULtH79fhRR&#10;FFEqF/A8Hz/wQXMViOP7HkmcMJl62LaNYVoYhpkK2STBkAalkoVQGgBpGGhUei4StFYkKkZrjZBQ&#10;KBVwXJswikj8hCAMyLkuQaTRKBINKJDi9fVN70MUxWgtsEwDISQaQRzFaAW2MMjl8sRxjFkwZ2JS&#10;EMepU5skCWEUY5oGlmXjOg5iNpYaRSFRFGO7DoL0vlq2BUASBGidOpOGYSBmg0Cv/1MgfR2NShTC&#10;tLBsC6XSxw1DEkXp94JjmlfiUc2+rzQK0xBoDKS0KOQNDGnM/vNBkSQR0gBTS27f/2YmCDMyMjK+&#10;hGQ/vDMyMjK+5By+/ERrnY76CZG6UzNVh2FITMNMXTClSBKF1grDNEBDEIRXo5m27WJZJlqnrtPr&#10;8VGVJCRKYVkmjuMw9kMcx6HXnfD2229jGDYoODh4QRiFFIoyddR0umtnmW66MxhJlFKYpr4SK3Gc&#10;pn8aM/EZhunX6Nl+mhRyNsIqsWYjpVoYJHE822tTKJWg0SRxnI5QapUG7MSpk6mVSncARepsOaZF&#10;FMcYUl45cdIwCHwfpTWu4zAej3HddOfScdLdSqU1lmmiSF3L19fnV79I9dXrJSp1YS0rHQ1NkgSt&#10;FEJKtBaEQYibc6/GepM4xnHcqxRTaUgMacyuUerCmaaV7jBGAVK+vpYmURQxnU6v7v/r13wtBCF1&#10;CpMkRgMqUeTy+fT4aKQwiKKIOEnHcKUUKK2vxl+FZOZSpt8TjpUjiROE1IAmitN7trX7bvaZIiMj&#10;I+NLSuYUZmRkZHzJ2bn5dXH48oEGYyZ8uBJ/SoGSAgOZ7qOhGE0mmHE6tqm0IIgSoqmP6yQUCgXU&#10;TER5nkcQBERhumNWyBcoFotYroPj2Cg1uhqbREA+XyLs9zENCylNlJJIkTqWadCNhUAQhDFCinSX&#10;zrBIVOpAmqYJMg28EYBpmSilCX0fKTWGaWNIA99PXTF7Nk6pZmOuSgsQBrbloDWEUZLuUBomtiMB&#10;nVZQaE04E8KmaSLN9FehMCSWNNBCIE0DLUAjQEqEIbFnz49jhTR+Jf5eO3HGTIhprQj8gDiOEVJj&#10;y3QvTwk1O68QLwhIdOpOSmkAGlsIpGmSKI2YubqJUsTJ7DWkIlZqtkPK1eu+HrFNR0xJw4GkvBoj&#10;fv281HGMGU0mWI6DNAziWCEEaCEQ0kAjCKMEISWGTJ1MjUodZikxjfQ4SkcI9XpsFW7eyQRhRkZG&#10;xpeZTBRmZGRkfAXYufmOOD9+ouMk3auDmDjRv9qtE+ZsD89MxYFK9/dM0ySXy80EI0RRlHbdWSbu&#10;zLkKwjB1zGwb27ZnI4u/CmKZmVE4jjPrOYyxbRsp0+dEQYjnebhOCcdx8KZTQGCaVhoskyS/ct6U&#10;wnZs4ihGIBBCXzl8qQsaXe3KJUm672bbNpZlzdxJzWQyuXLJhJHuF1qWhWPbTL0pkjSV1bIszNmI&#10;5+vx2NfXwHVdfN8nny/ged7svab/niiVHn+2iwjM0ksNhBSEQYBhmkAqVsMowrgSaSb5QgHbtmej&#10;t7MRXa2xTAvHcej3BwjScWBDGpiumR4nDJn2+xRLRZIkxvM8DMPEttKRzyTRVyEzSs3GYklHdH/l&#10;IApKpfQ+mKaJVpo4Th3B165sFMWpW/ha5KJAg2EaWGY64vraudVac233rUwQZmRkZHzJyURhRg+P&#10;d7EAACAASURBVEZGxleE9a374uL0hZZSYpgWlkrDQ+B1AEqaXlkqV2djjxohJTkgUcmVOEuSGMuy&#10;cdwcuUQRRTFKJbwWglIKgtBLA0aiCMO2QYBtu4RhjGECSCDEsu2rIBfLMtNdOdtJ3UcE0jBBpKEo&#10;ijgVg9IgThTSMDEtGyGMtIrCTdNDgyikUMzjurm0wiGMrtxC0zQR0rwK3RFCMBmPr/bnRqMxruNi&#10;mjaumyOepZtqDYlKxyxtO3U6J5MBlpXDspx0lNUwGI9GGKY1E7ykO5yz0Bp4nVyahtsIciTJbDxW&#10;GpiWiWmYaAGGaeJ5Xlq3YZrpiGsY4DouhUIBgDCKiMIIw0zHdk3LIoxj9Ky70TRSMfha3EuZprW+&#10;HilNd0jVVQiRZVsYhkG+ZKOSVASblkWiolTopWueV2Ozr0ODmI3LpgJRIMRsWRXB6ubtTBBmZGRk&#10;fAXIRGFGRkbGV4jVzdvi9OiJvtrHM9IP9HGSQJKk+2+zscBEKeIgBKExjLQmIY7TNE5TpzUWaZVB&#10;gpS/SsDUKMIgvKpCeI09S6e0LHvmkIUYs7qH106V1op8Ls9ETa7EomEYKK3S3UfSx14/LmZVG77v&#10;kyQJnufNuhfT6oUkSbAdG9d1CYOIKAoxTYMkTqsoTMtCGhLLTmsqhsMhnuFRqVbI5XLEUdrhaJip&#10;G5ckCd7Qo1qtUioVETJ1KYejEasrq1eOZhrqk75vQ0qElCRxdJXIapgm5kwopmZq6vT5iU+sEnzf&#10;ZzKZUKnMhJfWBH6AaVpopTAtC1uIX7mJQqBIR1aHoyH5XH62n6hI4rQH0badWeVEmhxqaIkmDe95&#10;TfpaMJlMMAzzauw0FYVydu3TRFH9d56vVep4ajSuZRLFMRu37meCMCMjI+Mrgvx1n0BGRkZGxv+/&#10;bG7fF3GUhsNEUUwQhBweHPHjH/8tidJIaRAEIYEfYFlmWm8QR0hDMJ2O8f0philJkpDhsEcYBnje&#10;JN2VC3yUTtMmDdNgPBldRZYZ0kSK1MFSilkxvcloPMR1HQwDpEwFkjTSHT+NvnLZ0j24VCAmSZLu&#10;M0Yhnu/NQk4SHNfBtgzyeYdSKY9hgFYJSZyG6+RyOaSQWGY6lhpHUZqqGsfkXJtBv8dkMkUKkyiM&#10;AYnWEtOwWVhYolyqMj+3iGnY2HaOfK6Ibed4+uQZnU6X4WCcBsaItEIjDFNhGvje1WhrGAT0ez28&#10;6RSVpDUTQggK+TxJkrp2tVqN5eVlCoU8ge+TqIRisYBK4lkvYwhaY1omiUoYjYb4QYDjpsJPA6aZ&#10;VoO4M2EXhiFJkjD1phTy+atr6rpp0M9wOCSKQqbTKbZlEUcRo+EQ2zLJ59JgHss0iMMQ13WwLROV&#10;RDiOSRT5mKbANCSJjrh+K9shzMjIyPgqkYnCjIyMjK8gW9ffEI7jpGOXjsPy8jI7OztEUUS/3yef&#10;z6e9hTIdzYyiCKUUpVIJ3/cZDAZMplMKxSK5fI5cLjfb20srGwwpqVarqESRxIBOR1QLhQKmZVEo&#10;FPCmHlppVpZXCAKfIAyu9vvyuRzFYukqYTOZ9fRJKdFKUyjkKRaLJElCIV8ABEJKAj9AqYTRaMR4&#10;NL6qRlBKpU7cbA/QD3wKhQJhGKWCrFBgNB5jmiaLi4tEUYRl2fQHA5ZXlsnlcgz6g9mIa7oP6Dg2&#10;QRDgBz6e52PbDrZjpyEss3HMarX2b+1lOo6DUknqGArwfI9qpZIW3M92FY1Zh2A429WMZ0JwPJkQ&#10;Jwluzk2TVl93Mor09RzbJp/LUygUcV03HRkVEinFVS+llJJioZi6erPkWK3SXcNSsYgG7NdjpPk8&#10;UkrG4wn+LBhnMplimAbD4ZB+r4dlWQRBwOrqWnotpWDnelZMn5GRkfFVIxOFGRkZGV9RFld2RRAG&#10;xElMvphna3sLy7bI51xGwwH+dEIU+riuRc61cRwD1zF5+fIptWqRhfkqhYJDzrUJQ48kCalWi2gd&#10;k6gQpSL6wx5SAgLiJK28CPwArVNhJyR0uy00ilzeJk4CvOmYOA4RQqFUhGmAKUHFIXEU4NgGSRwS&#10;RT6WKSnkHZIkZDwakMQBuZwFOiRJAmxbYEgwDXBdm7zr4E3HOLaF703IuTZSaNAx42GfQt5leXmR&#10;09MjLCtN0xwN+/jeGNe1AIVhgCHTP1JqtIqRUhPHAeiEwJvgTUZEoU/oT4kjP93P1Alh4KGSCMsU&#10;JFHIq73ndNpNfG9C4E+ZTkbYVlo4bxoS05DYlknOdWbv1U13+1SCVgkCnV5f0h1Qw0jDfZI4JggC&#10;PN9LOxv9gCAICIIQjb4aEY2iCMu2KBaL6U3SEHg+vu8hZdqlKAW4joXrWAgSkjhACoVhaA4PXtJp&#10;X3JxcQyE7Oy+nQnCjIyMjK8gmSjMyMjI+AqzuXVPlIqlq+qIKIoolUpEcUy31yMI02TQQqHAeDRG&#10;acVgMGQwHBLHEYPBAIBcLg0f6XQ6OI5DPp9nPB4zGg4Rs98khpTkci5uLt1rSwvSFZ1uF4DGZYPz&#10;8/OrXcIwDNN+PtelXC6Ty+dxZqOR8ayWwjAMEqWo1WpX7li3202drdk+YL/fZzKZoFQaGuNNpziO&#10;Q5Ik5PO5q7HK/YN9qrVqOtapFJ7nYc+6D1utFqPhkDAM05HTWWppmtaaJpwO+n1yuRyVahXHcbBM&#10;aya8YiaTMZ7v02q1sG2HUqmclsLHMe1OB8tK3Tlm3YyQJqBOphOU+lXp/OuU0SiKUEnadSilRABx&#10;Es9CddJeRjELgvm7f15XcBhG2j346tUrVKIwrTR85nXqqGmkO5RpOI+BYZhXtRWvOxAn0wmrq6s8&#10;fvyYg/0Dbt/9diYIMzIyMr6iZKIwIyMj4yvO/NK2SJLUWbJtC9+bUquUQSeoJMKbjhgNu3jTIb1O&#10;k+1ra3zy0S+IYx/T0CSxTyHvEEc+42GfIPQwLUm73WTqTdI6hFmtQaFQuAqFCYIA0zSoVstcXta5&#10;vDynUHSRQmGZgsl4QBBMU2dKamxLUsg5qDik3WpcOYWpAzcFHVMs5Gg1z0CHWCZoFeJNR6gkRKCI&#10;Qo9SMU8c+pSK+fR8/QlR6PH86SPKxTyuKzCNmF63jmFEjIYtHj/5BMOIkCJgMukwGrUZjzv0unXi&#10;aEQcjTk/30clU4b9Dr43xvfGGFJjSk0c+TiWZGGugu+N0UmIITU3drdRcYBtSgQJtiVnTqLEMiXT&#10;8SjdI4xCDCkIvCk6iUErhNAYUmDNHEWJRiURWulZmqs9E6fm1fioZZmEYchkMqFarTIYDJh6U+Io&#10;FaJhGMCsXkQnCSiFKQVaxVimIJ+zybkmUegReCNcV/J7v/fb/Dt//M8yQZiRkZHxFSYThRkZGRm/&#10;AWzvviWkFNiOQxxHTKdTXNel2+3iug7HxyesrK6wf3DA7u4unW4XIQSlYgmlNN1ul5OTE8qVMt1u&#10;l263S/2iDmjiMMEwJEKmJfXT6RStNJPJGCEEjuMwmUzY2NjAsR3arTZhGNLpdIhfj0F6XpomqhIG&#10;gwGJSoijmDAKieKIXreH7/n0+33G4zG+79FsNjk/O6fRaDAej/A9j+l0ijnr0vM8j0azSRwnHBwc&#10;IqQkiiPG4zFxEqeBK7ZNu93i5cuXaM1sL89gMp2QzJ7z+j1cXl7SajWvrp1lWWnqaRRxeXHJaDTC&#10;MEwajQZRHAOCUqnIaDQmjELiOKbb7V31KXqeB5pZp2PaY4gQV6mfApGmneq0OiRNG00rRoSQGEbq&#10;6jFLCJ31UxBFacWEZVmsr69zeHCY9k7mXISUjMcjhEidylK5jJvLXXVBDodDhsMh+XyOlZUVjo6O&#10;2L7+zUwQZmRkZHzFySopMjIyMn5D2L3xNbH34mNddHMMBn067SatVotrm8uMRwM67SaBP6FUyrO2&#10;usTR4Ss2NjYJ/IiLiwvCMCGOAubmqwwHQ/r9HpeXLt///l9SLJYYDoc8ePCAv/9H36JYLDIepsEu&#10;vV6TYjGPYUo+/PCX7GzdIInLtJoNioUcApX2JgqBQHF0tM/du3dptZrUajWEgHzeYTr1OD4+Ynl5&#10;Aa015xd1DMPAkA6ObaauorAIfA/DELMdxJAkVhzs77G+tsJkNGD/4AXXtrYYj4fESY1cTrK6UuPZ&#10;swfs7u6mIk1EFIoFwObs/ADLSphOe9i25uDVAeVyGvbSuKzjOg69bpvNjTWkFKATXMfCMAS+F1HI&#10;u6kzaJm0201M20YlMZeXl9RqcxhSoJKYwE9DYdSsbxGd9g6iU7mntSKKEwqlSlpzkf6VjpfO+iNf&#10;90EqpZhMxlSqVQ4ODojCCHc2AixJKzCkEORdd+YkhiiV8OCTj7l77zaO41CbK/Pt3/8nmSDMyMjI&#10;+A0gcwozMjIyfoO4dfsbIo4T5ufm2XvxgtPTU/r9Po7j8Od//hcsLy8ThCHb29s0my2klNTrder1&#10;Ordu3bzq4esP+kynU5rNJj/5yU94+XKPxmWDTrvDD3/4QwLfxzTTqonz83PCMOTRo0ecn9ev0kLr&#10;9TrNZipMe70e/f6Afr9Pu92m0+nwN3/z19i2hW3beJ7Hyckx06lHoVAkCEKajSaTyQTbsjBNiyiO&#10;iWaJnlop8vk8+VyewaCP7wc4tjNLHbWoVqsMhyN836fZbHL37l3G4zFHx0ccHBzM3M60sP2vf/Qj&#10;6vU6w+GQ1bU1zs/PmIwnoDWff/45/cGAy8tLTNOg0WhSKBSu0kWlIdne3sK2HaSU+L4HpLud3W6X&#10;fD6HNSuvn852HeM4viqPB3FVIq+1vnIZkyQmDAOCMCCOo6u9RAClFLZtpYmxpsnm5iaDwYDBYMDL&#10;vT201oxHY7rd7tVeqFYK0zQ4Pjnh4PAwTaxdz2onMjIyMn5TyERhRkZGxm8Y166/JQzHRlk9SguK&#10;v/hX/5wf/O3/xnB0yepalULOYmV5gUpVcnT0iL/8/r/g2tYiSSyxrQLt7iH7hw/pj+uMppd4SY9I&#10;jDBKAeVlg8cHP+XJ4c94dvRTBuE+561HtId7nDeeML8kqc3nUEy5dm2eRuOA+vlzKmVJErZ59uQX&#10;FPMRp0efEQVNbHMCus/J8efs7z/AdX1iMeHV8WMSOUE6ERFjOoM6c4sFvGiAkxO4BQNNxNxChSiO&#10;WFpepFqtMplMuXPjDrEX4ZgWo16fOA5YXp6nM7igN2xw3nlFvfuKVxcP6fjHdIMDzOqYISec9T/H&#10;s0/5xdP/m4P2L9hv/ZzT9qd44oRYjCnWDHLFMlEC2nBR0iF2ElrTFnF+gDUfUigLWr0TLlvHDMYN&#10;Jn6fi+YJQTRFWopcwca0IYjG+OGIsdclTMYYVoST1xztfYoOOrhWRKkgsFxJuZZDuAahiPF0xLPD&#10;VygTzlsXLC7V+H/Zu9MYS6/8vu/fc579rrV2Va/sZi/kNNfZORzOot2QoM1yJFtyFMBvbCBI7MQL&#10;nDhKSCdBpMSy3wVwAiQBgsCOEGuskTyyRhppJJMUyeGQbLKbXb1Wd+331q2663Of7Tzn5MVzu2YS&#10;b9pmSM6cD0GAXX2r7nPrzcGP//P//+9v3mFwsMvqsTma7SWkGxE16vT6h2hZUoqC/X6HJB9z684t&#10;zl2yV0Yty7K+m9hQaFmW9V3o+IlL4vz587iOw/q9e0fXEMtScf36Gi+++CL73X16vR7Ly8ucOHEC&#10;rTVBELC7u8vu7i6XL1/m4PCAqFZDCEGeZTQaDbrdLl/84hc5PDycTeP0GA6HOFLykY98lDAMiaKI&#10;aTLFdaudhjs7O6RpilLVzr7+YMAnP/lJwjBk/d49rl67RhzHnDx5Es/zeOmllxmNxyTTKXfu3KHV&#10;bpGmKevr60ziCaPRiMkkZjQaobVGCsFLL71EGIY0Gw0cKSnLko2NjWpvYq3O/Y37DIdDVldW2N7e&#10;4Qtf+AJvvfUWZ8+dZTQaEU8mvPbaa3iex9WrV1lbWyOexNRrNVaOrXD71i2GwyG+57O/vw9UPYpK&#10;KTqdDts7OyRJwvW1NbY2t1CqwBjodLt0ul0ODw/I8wIwR9VSIQSu69Lb3+f+xn2UUly5coXhcIiQ&#10;kr3dXYSATqfDaDQGIRiPx+zs7FCW5VEPpgBu3LhJEISkWUae54RRRBhGjMcjrl9fY3l5mVJr/s7f&#10;/WUbCC3Lsr7LOO/1A1iWZVnvjX/6T37rhR/+maef3zu4z8lzxzl/4QL1+YjX3nwNJXNqcz5OJDGO&#10;YvnEAvX5Jju9Dd5+Zw0hfS5f/jhf+s3fJooWWT1+kjRXgMdoPCCOc06dOsWLL77GhYcvs7d3yJkz&#10;l/D8OlmZoYyiP+qTFAlBLaA3PMBIzd3NdcJGSK4LchRBPeSffuFX8CKfWrvB8TMn6HS2eP2N18jz&#10;nOWVZfwgYHdvh+XlFQbDAZ1OB893CCIPhObGzavsdXfIipinPvwYJQnTdMT65i0Oh11qLZ/jJ5d5&#10;5/qb3Lx1nZUTi5TkSFfz6eeewfPg5q3rXLx4jhdf/H0wI3xf87GPfJjN+3dYObaCEJoolFy//iZJ&#10;skMcbxP6Q65d/X3u3niNa1depOaUjHo7SDTDwS6PXnoI31PcuP4mWdJnb+8eiwshUmZMpwc0mg63&#10;br1Ns+kiRMqVK6+Q5QPWd28xTA6YP9akYMqrb7yM0hMG431KEzO3EJLmA/7wta9y5uwxUjXgrXde&#10;w60bWksh/UGPxZUmqeqTqRGD8S6FHlNrSH76L/xtGwgty7K+C9lQaFmW9V3sS194/YUf/+lPPD8a&#10;jfj8Z3+AnZ1tOp0eQghOnlzl9u3bnDp9hlotAgJ+7/d+jyIvaLfauG6N3/md32Hl2GkajQZZngGG&#10;0bjHtWvX+OEf/gFGozGu67C/v89nnvss+919HNdhbe0GpS5ZW1vj/r11Op0uFy+exxjDeDRid3eX&#10;U6dO8uqrr9Futzlx4gRSSh566CyvvPISrusihcsnn/kkt27eYX9/n09+4lO8/fbb1d7DZpMkmSKl&#10;5Nq1d9jrdPjc5z7D+vo68XiE4zi4vocuS0aTEc1mk7n5FhcvXeJf/tZvcvfuXfb2tgnDkDAK2Nzc&#10;pNls8OSTT3L79hqj8YhzZ8/TbrfBOKyurrK302HQ7/PGG19ncWGRq1ff5p133ube/XXKsiQIAhYW&#10;Fmi1lnjrrSvMzc2zsrLCaDShd9Ajnkz5+Mc/jhCSXq/HxsYGOzs7LC0v8e6771Zfu3+fucUFbt28&#10;ycPnLwDwG//iS7RaLQbDMadPn2a306Hb7XLx4gVeffUV9nZ2QAiuv3sNz/Po7Byw3+2ysDjHlStX&#10;uH37BsPhkB/+wb9hA6FlWdZ3KRsKLcuyvst99bduvPD4h+vPP/PMs7zx5tcYDAY88cSHuLt+k8Hw&#10;kOHwkFu31nj9a6/w1pVX8eoGvwZpEXPz7tuUZJw8M0+m+hwMdkjyfbq9TT7+zGM4nuZrb7zMufMn&#10;6fZ2ef3NP2R7eI9RdoDxM7Z79zh5bpnbm9cxXkZjKeTqrTf5xGc/wq3N67z+zh+ydHKOpz/5GNfv&#10;vkM/6XLt6lt89ONPs93Z5uGLD7Hb6fD4U4/x6tdeQ5mCxeV52vMNtrv3iRoe97bWCOqSjz3zOJu7&#10;d8h0wcFwHy9y0UKRmQwlFOtbd1lYXuCrf/C7fO77Pkeep9y9t47WJSdPnWR+bo7BYMCNg5tMTcYg&#10;L/DnG8hWg9euX2HMmJ24w8js8sraS2wd3qCsJZROQTjvcvz0KUQk2RjtUzvWIHFzRnrCO/fepa+G&#10;eAsBm8Md8rDk1t4d9pJ9duMOZQNSvyB2Eq5uXCcvE4bpgGc+8wkyPWWaTeiP99ncuosfCkqdUOqU&#10;w9EeSTbi5a//K4KGw/GzK9zbuctkMqA/2SdowJVrX2fv4D7P/91fsYHQsizru5gNhZZlWRZf/8Pu&#10;Cz/5088+/+qrr1KvN2m1WqzduF7tySs1US3iN3/zyzzx+BNsbG/S6XQ4eeIs3W4XjEup9dGOwna7&#10;RlmW1Go+zz77LHmasrCwwPrde5w//zB+w5/1G3bpdDpM4wkHB4dcvHj+aOpnvVbnS1/6EkvLy9Tr&#10;9aqiuLHB3t4eoeOz1+kwP7fIfnef+bklWq0m/f6IyWSCIyR5nuN6kjt37rC4NM9wOKDdbrK0vMzt&#10;23fpdruUpeL0qdN4gUdRFHQ6e9y8cYM4nrC3u8eZh07z6KOPgjEsLS6hy5JarU4v7nLh4gVqtTbT&#10;6ZQ7d+6jVMHuzha+55FmQ44fP04t8Njc3OLEygkuXLjA4GDMwUEPv9bknbffwZhqMuvjTzzB5uYm&#10;7fYco9EIhGBtbY3D/iHdTodavc7x48fZ3dvlwoULjA8H7OzscO6hcxhjuHXrNr1ejwsXLnHnzh22&#10;trZI04RJPMHzfUqtEELw5FNP8sVf+zUcfA4PDrh5a400TfnH/+BFGwgty7K+y9lQaFmWZQHwf/7v&#10;v/3CT/zsp55PsoJas8EkSVDGUGvXeffGGnEx4cTZ4/QO75AVQzq9Lc5fWGU07tJowttX/5BzDx8j&#10;yfaZxPt4fsHKaptOdwOlY0qd0OluMC4zptmUcTxEuCB9gRd6TJIR97c2kL7DuzevIX2HuaU5Ogdd&#10;tve26U+GFEYxnfZJignKKCbpgP2DHvPH2niBy9rtawjf0Jiv8cbbL6NlzubeTZrzIW9cfRk31Gzt&#10;dXFCh0QnhM2QN955g3fWrlKKkr3eHqPpmGPHj6FKRZKlHB4ckKQpi4uLrK+v89DyKm4umYtaZMMx&#10;Qit6uzvU6y5R4JJNxzTrdbbvbXBy9STFRJGMU66/tYbQgg89epl3336Hzu4ulx5+mNXlZU6urHDl&#10;rTdZmp/j7p1bSK0ZDQegFSdPrOIIKIucg/0u88tLPPXRp6nVahih0UoxGPQps5T+QY8iTzGlYjwd&#10;MT/fQvoSpQturd/msaceY+3mNXKT8tRHL/MPf+HLNhBalmVZNhRalmVZ3/CVL1194Sf/4meeD8OQ&#10;g4MDVlZWKEtFs9UiqkWkaYoQirm5NpNxwq1bt/nExz8FwHg8Js9zalHA6uoqTzzxISaTmJu3bpIm&#10;CZ7rc/nyZTY6XcAQ+D7tdhtjNPV6nb29XU6fOU2r1WR7e5tSa8bjMQaIpzGl1nieRzwc0Gw0mcYJ&#10;/f6AEyfO0O10OTwYsLe3R7vdYnFxkTt3blaTOw/2MFqTJBP2Oh3azWMMhwNu3LxBv99nOBpSFAXT&#10;6ZT5+QXWrr9LGEZM4wlJkpDEU3q9HsdXV+l2u4SBw8svv8zJ06cpS829jfvs7OwwTSe0Wi36/X0W&#10;FhYwZUmz2eDMibNsb23x0Klz5HlBkheAYG5+jlazxSSOiScx6/fWWVpa4plPPcu7714DIYiiCNdz&#10;2dvdY2lpiclkzL1794lqEWWhODzss7u9w53bt1F5tcPQdV3G4xGTZEq9Xqez32U8GuOFPmEQcGLl&#10;BKdOneLv/yf/zAZCy7IsC7Ch0LIsy/r/+fKvv/HCj/ylp58/d/E8UT0AX3N7/Sb3d24iA80jpy8S&#10;jybk04xrb+8hyglvv/kGnpQ4aESpOba4SOD46EIzGYypBTV6nR4Lcws8dP4yEhdXeMy1FonHUybD&#10;KXlS4Lshj166zO2b6xw7dpxe9xBw+diHP4kqDFFQJ8v6nD13htt3btOaazAcjhhPBtxdv4vrCabJ&#10;GOloggiMULh+SVjzEI5iODrkYNDh2PE5orrDnfV3ac2FbO7cYW6hRmsuJKo5pPmQg94uc/M1zpw6&#10;hpQl7WbIyRPLLPtzLDXnqYWGyeE+d+9e4dTxOcaTQ9bv3KVUIIzDc5/6QVThcO7sJebmlwmikFNn&#10;TuN7DlHoMj/Xon+4z7312/ie5M7tNTxpcFzDztZ9lhbbhL5EFSlFkVAUU0aDA5IkZnd7g+7OFo7U&#10;7O9sMRzsk02GTCcDVD5hcNglnvTZ3lxnfr7BydUlms2IdjNiMOnwS3/zt2wgtCzLso7YUGhZlmX9&#10;a37jV15/4ft/7Knnv/KV3yWIAubm5pmbb9BoNDm5dJz5+XkCP8R1M04cP8nXv76B46TU63UODnoc&#10;P34cz3O59u67ZFnGyRMnOHHiBGEY4tVb3Fu/R55nJEkKGFZWVlhbu84jjzxCf9Bnbm6OTrfLoN/n&#10;1KnTTKcxnU6X4WhIu+FXPXOThMWFRUbDmDRJSJKUx594gjzLcByHMKpep1TKQw+dYTweIoRgZ6fD&#10;5uYWlx+7zJUrV1g5vorv++hZX6QqClqtNvudLsePH8eoktXV4wwP+9QbDdp+nSAI6I96qEIxf2yO&#10;8+fP44Uhy8sLnDp5lmarST1qcf/+fV5/9TV2dneIJ2N2dnZZWlpgfn6BeBqztbnF3fW75HlOo9Fg&#10;eXmZ3uEBp0+fZjQec/78ecaTCUophsMho/GYOJ7SarWoRzWm8ZTTJ09z9uw5akFIWZaookCVJa25&#10;Nu1Wm2PHVzlz5iEWl5cwxvALf/WLNhBalmVZ/x82FFqWZVn/Rr/xK6++cGEpfT7e69BEokc9nGSK&#10;UQ6PnL/A5t07PPzQGXq72zx6/hjnThzHNSVPfuhDtKOImucR9/v4UnJieZndzQ3mGnV8X/L6y39A&#10;Mj5kZaHNqZUFhgcddDZhdWmOjTs3qHmCrXu3WZpr0D/YY3zYJZuOKJMxZ4+fY3w4oV2fo9/tc3xx&#10;hacee4KVxSWOLy2TxTG7m1ugCkRpuL12g1atxe7mDjrX9Dr3MUXCdHLIxYdP0z/ocOnhM2TJmIdO&#10;reIYhYNC5Bmj/j63rq6DGuGj8Si5t77J7331KwxGeyTZhLwc4UiNF/g8cvE8w2HOO1fe4cqba3T2&#10;9gmikMFwTK0ZcOHRi8TjAV9/42vcvHWdvEg5c+4UvV6H+YUmricpVMpHPvIUi4tznDy5ymh4yO7O&#10;JoeH+8STEcPdA06vLPLkpUuszLepO5JW6OHqguX5Fp/+5Ec5d/o4kSfR2ZS5RoQoUrpbm/ytv/pr&#10;NhBalmVZ/xobCi3Lsqx/q7Vb6Qt/+eeeez7wfXCqnrXBMKUoCtbX12m3Wvz4j/8YFy9eDCUGawAA&#10;IABJREFU4pFHHiGMIubn5kmShMFwyMbmJqPxiO2tbfZ7+ywvLfN/f+FXiaKI5eUlpJSMJ2PSJOHM&#10;Q2eI45gnn3yCjY0NwlkP497eHoPhiNOnT7O8vMyHHvkQTzzxBMPhmAsXL5AmGUmaUK83mJurJo2+&#10;9dZbXH7sUXq9HoXKmE4TlhbnmcYx84sNpCPRxrCwsEhUizg8PGR1dZVGo0G9VqcsS86eeYiF+QUW&#10;5+uUqiTwfTa3Nrlz8z5KleAU5FmOF0nG4zFeELG5uQkipMhz7tzdJQg9lCp4/PHHMUaxvbVNq1Fn&#10;b28PjKHRaDAYDWi322xtbREEAceOLZNMp7zy6qu89tprHPb7ZFlGluVEUcRiq8lwOOSw10NKyfbm&#10;JvPzC4R+QJ7nSCG4/u51huMheZbT6x8iBLzwC6/YQGhZlmX9G9lQaFmWZf07/fZXbr/w1//iTz0/&#10;2Oux0jzO0tJJpsMp/b0eC815ett7dDZ3GHZ69HY6LNTmmKs1ifsxO/e2+cwznyadJHzsqY/w7pWr&#10;pKOE1bklWl6N+VqLwd4+4/0+115/i4YTcmLxGPdu3EEnOYFx0Ini/MmHmKs1efTcRc4uPULSz7h9&#10;9Q75IMckGllIpocT5sMWkfA5tXSC3uY+yWGMSATFqOBnfvQvoWOBGmWcPfYwj5y5TNubZ7Q/RU8E&#10;gakzHy5yeuksoa5jJoKG16ZW1hnuTYh0nRPzp5CpIRskLNePwVSiB3B+6SLu2GHz7U10L+PDZx/n&#10;U488xcWlkyx7c/RubbG3tk3ejRlt9DnVPEGY+3zk/NMsuXOcrK/w1EOXOdlYob++z/pbt+jc2Obc&#10;/Bn6d/c5N3+a48Ey6c6Yg90+2SDDzV1W51bJhjnH2iu4pcfta7fJRhkUkoXaAs2gTcNt8N/+0tds&#10;ILQsy7L+rewhYVmWZf2RfPn/+s9MrVZjsz+k1WqRpzGj8Yha6HNwcECRZeR5QbPe5vJjl3n99TfQ&#10;xjBNYhYXF2m2GnQ6HWRYw3VdBJo0yzg87GGM4ebNNaSUfO57PsfW1hYnTp1iOo3xw5BpklCr15FS&#10;cmLhIvPzc+zv73PY73N8dZWNjQ1cRxJPp8zPtWm1W/QPD6jX6ty7v06r2WJra5PRaIQRMefOnePC&#10;pUv4vs8kmVKoAj8MadQb1KOIYysrbN65x2/8xq/T3drl4sWLfOSJp9je2cGXDidOnuD69Wu4rot0&#10;YGlxEWMEUkp6vQFpmrK6eprPPPccb7555agfEOCh06e4f/8+7bkWeZ7TbjernsFxVTEMo4CrV6/S&#10;7e4zGAwIgpDnnnuO119/g8uPXaaUgtFoRDwe02y1CDwXgMHhIa+/foUf+sHPc/bcWXZ3dtnd3eWX&#10;/pe37VlvWZZl/TvZg8KyLMv6I/vay//ELMg2vd4+jtQAhL5AKQXaMB6NaLcWMRg8rxp8ggRjDEkW&#10;I6VEyjZhFOJ7HqPRCKUyiqKgPddid3cX6UqklLTm2kS1Ggf9Po1Gg7BWo8gL6p5ACChLRZomCFmt&#10;YRj0D2i1Wriug9aaolC4jkuW5kS1iL3dDo16nekkQ2uNxnD6zBlKAWmaMhyP6HQ6hH5A7+CAMs14&#10;5513CKXHpYsXefYTzzAaDZm0M86ePUsew2AwYOvODstLS0hT4EgHR1bXa4PAoSxLjPZYPnaMudZx&#10;kjRhPJ1SFAWOI1ClQkoIw5CNjXVc18X1XFaOHWN/v4cBHOlweNgnDCPq9TqtqMZwMGA4GuI4Ds1m&#10;g/6gT//wgOl0SrvVZGFhAQF833/039hz3rIsy/r3soeFZVmW9cdy//UvG9/3UEWC6zqMBj1qtRpa&#10;lYRhiBQeeZ4ThDVUoZimUwwGpQsC36fUNeq1OtPpBK01vu8yiWOkBM/zyIoc3/fAkWAgUwVBEKDK&#10;Eq01oTSzP1f9c1oriqLA8yRxHON5LlJKXMfDD3wOD/q0W20cxyVNEtrNBQb9PrVWEwH0hgOUUhgp&#10;SKZTxsMRYRRx7tRplFI0/YhSl6gkww8CBrUJjpSgAqIwJBnmDIdDTiwvIKWkVCOGwyFClIRBSJZX&#10;vzdhIlrtNtMsw/d9siwhyzNazTrTJAFKDABVyHUcFykESpXV7zOISNOERhCRJAllqWaVSoHnugyH&#10;A5qtJtPJhCiKeOjZn7VnvGVZlvVHYg8My7Is649tc+0lY4whL3I8z8fzPKbTKePJhFpUw/d9CqUw&#10;RjMeT/B9HyklYRThlAohIElSarUaQkrKUjGejAmCkFJrfN+jUIoojEjzrAp/xlSVRgRSSJI0qZa7&#10;Oy6TyQREVZHUWuNIh6IokFJijKHRbDB7AQIJgJQCEChVUBQKx5H4fkCWpYRRhACEkEhHMhmPybKM&#10;ZrOJ50qErH6GUoo8yyjLEtd18X0f13FACFRRkKUZYPA8HyGqiqoUgkIVGA3GaIq8AKi+D4EuNb7v&#10;U6/VCcMQYwx5lqFUWT2TB0Weo43B87xqaI7WlFojRHWwn37q++35blmWZf2R2UPDsizL+hO5885X&#10;jVIKz/PwXBdVluRFQZ7nRGEEQuA4kiRNcR23umIqBJ4pcV2PLEvR2uD5Hr7vo8oSKSV5USCFwPX9&#10;KuRIidEaAwgh8KSL1po0S3Gkg5CSLKuCo+d7jIYj6vU60pEIBEmS4PkeAoHjOniOh9bV1VchBFqb&#10;qlI4C51gMKb6muO4BIFPnheoBxVLleE4blWlEwKtNapUGG0QQL1eRylFlmUoVV1hDYIAKQVlWVKq&#10;knL2WYUQlKqsngVBqUsk1fVZz/VmvZegyhKjDVIKMpVSqhIhBX4QHF2XLXUJCE498T32bLcsy7L+&#10;WOzBYVmWZf2JXX3tN43jOLMwBY7jYIAwCEAIBFXfnO/5VSDSGlRVwSuKgiRJcD0XY6AKY4CALMup&#10;1WvEcVxdSXUcPM8jCAKEgaIoKGfXSYUQGFMFuXq9TpIkGGPIsgzP83CkQ73RoCwVZVniud7R91bP&#10;CGVZHv3MMAzJZ//tOg7ScdBliTEGx3FwHYEQYtYf6cyqmLoKe7paXfEg/GmtkUIgHQdnFgIVBq3L&#10;o0BryuozSCFQZYlAYHR1kVTMnk9rA8aAEJRFWn1uKY8qhcYYtNGcefL77LluWZZl/bHZw8OyLMv6&#10;U7l15XdNWZYIUVWuqiErAVJI1DcFMTnrEQw9lzzLqiuWSiGkYDAYoI2pKmdak2cZjWaT8XiE47hE&#10;tRpSSprNJkVWUOQ5zqxC5rouUjrkeUa9XmcwGByFTsdxjsKilBLHccBQVdZmQe9BqCyKAqUUvu9j&#10;jMHzfRzHIc8yCqVwpMRxXYxWRyGuCoZVIC5VWVVDjcH1PHzPQ1AFWDULmEEQkOtZmKW67lqqEsd1&#10;8D3/6NnELFADGG1mA2uqaqmkqiwiqnBaGo0uNQ9/9AftmW5ZlmX9ibjv9QNYlmVZH2wXn/pesfb1&#10;3zZA1S+X5zhSEvgBGIMuNWmRzIaiSDJjSLMMx5lN5wQKVR6FKyEkUa1OrVbH83zSLCWKaiTJFDWr&#10;vpVaI7TEGJDSwXVd8qJAlRrPD5BCIERVSdNaI2c9hnlegOAoCOpSg6AKd46DI6iCl+PgelXYlKXC&#10;4UGV0GUap1W4dByMNhhThThtTPVvWSKkRLvVwBshHaQxVR+iEBT6G9dFVVmSqxwXFxwHIR5UXCXS&#10;cY9+f0KKWb+goMwSXMfFcavAa1TB2adtD6FlWZb1J2dDoWVZlvWn9uhHf0Bc//qXjTHgeT7GUE3s&#10;VApdluRFjpBidlXUzAKhJkkS8qJAUF09LYqCZrOJ63nV1c9ZcHQdB0c6R1U0Ofv6g3BXal0FJqVo&#10;NhpkWUaW5TiOwXFcPM9DqWpKqTYaz6sG3yA0mGrtw4OQ5boexuhqbYXWswqjizFVdbFWqwFQKkWe&#10;ZxhdfR4pJQIIowitNVmWI4Soro1KSVmWTCYx+M43qpaz4TgPqp3G6OoKqRQIytngnKqX0HVdHOkw&#10;moyRQuKIKnSeufwZGwgty7KsPxV7kFiWZVl/Zu5ff8lgNGmaIQSzaZuzSaFhSBAE+EFw1G9X6ioY&#10;ep4LCPI8p9lszq6RlqhCVdNIPQ+DmV2l1LProflsEEyA1vqor7AsSxzHqa5yAtPptNr/57pEUcQ0&#10;nRKGIa7rUhRFdVV0FkBN1dwIVLsLtdZH1cYH11Gj2fvlWU6apRhtcN2qyqe1ptVsUpYlqiiqCaGu&#10;h+M6FHlOmqSEzQghJO6s//LBeziOi5pVM91ZldHMmiwdx6mCpxCkk/FRCD35mA2ElmVZ1p+ePUws&#10;y7KsP1PbN18x02lcBRnpEAQ+o/G4WqcgJdNpQlEU+L7PwsL8LEBWqyG0NviBXw1bmfX5RbXoaOVD&#10;HMeoQlXDYPKCMAzxPI+iyJHyQRA0CFGtuXAct5pMOqvUOY4DkmqVheuS5/nRzxZCzKp51QqNoijQ&#10;WhPNKn+qUARhgFbqqGqHACmqATJ5npMmyVGAe1DF9GaBtCgUSZJAdSv06LqsFJIgDHEdhyzPZyHT&#10;RQqJmX0WR8qjAFnzXMqyZOWRT9kz3LIsy/ozId/rB7Asy7K+s5y89IxwpIOZ7c0bj0Y4UpCnKdPJ&#10;GCkgCkOkAF2WeJ6L41RrJ8IgwBESVRSoPCfwPVwhcYQgHo9Jp1OM1mAMrWYDVeQk0xhXOuRZCkZX&#10;/XayWujuCEGzUaceRXiuQ5pMjyqCD66GSinRZTWsRQhRrdiYVQ593wegVqvh+R5RGBFGNQpVMo5j&#10;sryY9R96eJ6PH4T4QYB0XFzXIwhDkA5ZXlUNa/U60gha9QYOksDx8F0PF0EaJ/jSRWhDlqToUhN4&#10;PnI2jVQY0EWJkI4NhJZlWdafKXuoWJZlWd8S6+981VQVspyy1ORZilIlrXYbbQxZmhIEwdH+wTRN&#10;8VyXMIzI84yiUEc9eYYqxPFgsIxXVd+m0+lRkHtQEYyi6KjKmGU5xuijdRau6yJchyzLjq6DOo5z&#10;NI1Ua00YhhRFUf29dChUQRRFR1dNW83WbOWEOuprfBAuxdGxWk01BVGtwlBVldLzPEpVLauvpodW&#10;lUKEYDqdYrTB932SNEUISRD41VVTt1psn2c5Dz/9OXt2W5ZlWX+mbKXQsizL+pY498TnRZYkeI6L&#10;77r4ngdGV9M6MQgBZakQxiAFOEBZFEwnY1SeIzE4GLQqUFlGmeWURY4jBWhNWRQIYxDGoPIclVd/&#10;j9ZopdBKITH4rkvgebhSIozBdVw8t6r61Ws1Aj/AlQ6e61Kv1cBUQ2QE4LpVH58UgtAP0Koky/Nq&#10;smkQ4Po+CEm1tl5ghEAbqj8LOZsmWv29ARCCKIoQVJVMU1Y9klpV+wk9z8NxXRynus6q9YM+yWoA&#10;jQ2ElmVZ1reCPVwsy7Ksb6n1K79rpJQIQTVUJgiqQTF51bP3oOpXKnVUDTSzZfDFrBonhcD3fXzP&#10;R/ONfrwHewaryaLV4Bnf944GxjiOg+t63/SaAuG6s8Xv1ftqbVBFgYGqry/LMFX9Es9zKUuN61YV&#10;xek0QZvqdWK2tN6R8ug9SqWq3YuimhbqOu7RkBpmay1Cz0PrEhDkRV49q4HxZML8/AKqnP0eZhVI&#10;o6vpquefsoHQsizL+tawB4xlWZb1LXfz9X9pAs+j1CVBGB6tn0iSBGe2I/DBwJYHVboHk0QfrKFw&#10;HiyKn62I0LOeRRAURYGUAt8PmCbTasWE4wBUP8Poao2D45Cbap8iQsyqgS7OLJTmeY7rutRqNbIs&#10;OxpCo5Sqrpkag5mtxlBFgZpdCw3DANep1m2kaXq0dsP3vKMhNw8+B6YkqkUkSTrb3eiQZxnbOzus&#10;rK7OJqky259YTRk996Fn7XltWZZlfcvYPYWWZVnWt9ylj/05ceO1f2HSNEWVVTD03Gp/YLVeokBT&#10;ggGlCjzPw/d8giCornOWVWBLkoRGq4XjOpSZoiy/sYbC8wIctwqXZVmiVME3/79PI6rXekFYBTWt&#10;KWbTR4PZa6o+wKoSqZQizTJqtdqs0jfbKTjbcSilxHWrXYZqVuU8CrZliS5LmF1XRVQ/WwiBKvVs&#10;j2GKlDU830fNwqcUAiMkYFBlteT+/GPP2UBoWZZlfUvZg8ayLMv6trny+/+PEbLqq6vV61WYmw2M&#10;MbOro9XET4NW5dGuQUc6CCmrkBUEeJ5HHMeUZYnRGlUqfL+6luq5LmmWoVRxtLgeoCgKlFL4tSYI&#10;ZtdTq7DneV4V3uBoME0cT9FaU6/XyPNqhcZg0Ke5sMSDq6Ce6wGGPC/Qs6EzD0IiZlaFdBzELBRK&#10;6ZCqZLZHsawGyAjJ9vYWjUaTZquJmfUbagPn7ZRRy7Is69vADpqxLMuyvm2e+txfEPVGA8+vglqp&#10;FLosj3bzhWE4G9lSXe80gNFm1uNHVXGDWaWuqrwxG8iS5znj8Rg5WyURBNWCeqP1rGoIvufhOJIs&#10;TZnEE3RZEgYhYRgi5azCZwxxPEWpAulIzIMex1Kxv79PWSqm04TJZEKWZ4DAcZ1qQIzrfuO6q+tU&#10;g2q+qf/RmOo5syyj2WzgeT5JMmVzc4u8KBgORxRFVSm1gdCyLMv6drGh0LIsy/q2Ov/hHxJeUEdo&#10;B98NySc55AapBOkkJc8VWVagDXh+WO3+8wI84WAKjdE5/d4enjR4UiNNgTQ5RiVQpsTDQ1QWI7Ui&#10;nYyQWuNogy8kqBIXg0oTHJ0jyow8OUCWMZ6IoRxAcYhjhrRrGs+MkWpMzVU4asqJpRbldJ92qAjR&#10;lPGY6XDKsDvAkz6ucClNTlT3yU2Ckhky8nAin0RLRFin9EIy4ZKMRgRS0pAl5fiA/sEmZTHENTmn&#10;zn3MBkLLsizr28aGQsuyLOvb7uQjz4rhcEgxG+5Sq9cptZ5dxwTf86nV6viBjy5LkiQhTVOKoiBN&#10;U9IsI0kTsvwbuwnr9Qb1ep0sz/A9nzAMq6Xznkej0agmnJYlw+GQeq2OlJIgCKjX6kynMUJKkmTK&#10;2toaWZbhuh5SVovulVIkaUpZlgwGg+q6qeehdTV91PM8ptMp8SSu+g5dF891UaoEDELOhtxkGUIK&#10;/MBnfn4eYzRRFM2GyxiyLOORp/+cDYSWZVnWt5UNhZZlWdZ74kPP/oiI04SgUSMrc4wj0A5oR5BT&#10;kqiMrCwoJRhXoIQmKwuSXKG0QGlJrqDQoIWLcD0cP2R+aRlclzhLKQVkWjFKYobxmGI2zCYIAgI/&#10;OOo5lNKdTT4tuXr1KnEco00JwgCaPE8ZjwfkeUo8mRD4Hr7nIDAEvkO9FqBVRqky4uGQLI4pkoR4&#10;OMTkOa7R1H0XWSqS8QEUU4QpKIsE1xP4gUOSx3z2B/6KDYSWZVnWt50NhZZlWdZ75rFnfkTUalG1&#10;G3C2WxA4Wg9RFMWsR0/iOu7RKgvpVHsGpRQYYyhUMXutYTqdMhwOiScxSZLCrAKX5zl5ltFoNFBl&#10;ie/7eK5Lnuc0GnWyNCVJUgaDQfX6LMfoagrocDik3++T59lRP6QAxOz9q2cuKWe7ELMsI55OGY/H&#10;R+/9YK/hQe+Azc1NRqMR0+mUt956C601P/Uz/4UNhJZlWdZ7woZCy7Is6z117JFnhReFKGEQvkuB&#10;RgQeQb2GGwaUwpBrhZbghgEaF6QPjo/0QrywhnRDlBEoA3mp8aKIqNVgmifEeUKuC4QvSMvq+qZS&#10;BXlREEYR0yQhz3NUWZKkCa7nUGqFEBrXE+T5lMPBPqrM8ANJ4LtM4zFFkVCqlDwdk06HFNmELBlR&#10;Dzx8CRQZUuWIIkVNx5DHyDIln+6zuX4NdEyWHPLKa3/AX/6Pf9EGQsuyLOs9Y0OhZVmW9Z47//T3&#10;izAMgWryqBCiWv7u+4RRdLTw3hhDFEXVVFHDbHF8hDfr71NK0Ww2qdfq1Ot15ucXCMMQYwxaa4Iw&#10;IM8LhJD0+32UUmRZxn6vRxiGNOp1jDakSYIfBPh+QKEKVKFYPrbM/PwCcRwzGo/J85zJZEJe5JS6&#10;nK2eEEynU9I0JZkmCCGZ7aMAwJlNIlVKzaaRwt/7xX9mA6FlWZb1nrKh0LIsy3pfeOixz4u8UOjZ&#10;gvesUChtkNLBdT1AolRZ7SxEUu2rEBgDRV5dHxVCkOUp3f0uG5vruJ7A9SEIHZROaDQDkBotFJlK&#10;GU4GuL7DYNRnMh2BA3E6ZjDuY2RJoTPidIRxFAtLTab5iP7wACNKhKPYP9ylKCe4fkmt4VBruHT3&#10;t5lM+mTpGEdqJDmuVJhyQpEPqEWKxQWX0bjDE5/5D20gtCzLst5zNhRalmVZ7xuXPvwDolQKhMBx&#10;JFprkuSbdwJCkqQoVRxV/7IsY5oklGVJEIY0Gg2yPOPatXe5evUq169fP9on6PsBrudSFAVRFJGm&#10;Kc1mk7IsuXfvPt1ulzwviON4to8wZjIeV5U9YGNjgyzPqNfr1TL7fp88z5FSzJbZu2RpNisOVn2P&#10;WmvKsiSOYw4PDqnVakRRxJOf+Ws2EFqWZVnvC+57/QCWZVmW9c2e/PiPiLs3vmq6+x1arRbJNGY4&#10;HNCK6iwsLNBquBiqgTJaa6Kwznh4QFgLKPIpYShYXVkgz09z48ZN9g/2aDTqfPrTn2Ic79NsrpCb&#10;KVHbJ89ySqegPh/xxhvv4Hk+zcU6hchxQsFBt8cw6VPqkr2DLda3bpFkmoyMLBlyMOkyVausNOcp&#10;8pTRZEiqJwymh0yyEZH26E+KargNBaNsn1wc8qP/wf9oA6FlWZb1vmErhZZlWdb7zsOPfF4EQcDB&#10;wQHD4YCiKAjDEK01aZogRVVFXFhYYJokLC4tsb21TalKsiyj2WwyNzePUgVlqbhz5w4vv/wy9+7d&#10;486du+zu7RHHMVEUIaWk291nMBiSpikXL17kzOkzZFnGcDikKAo6nQ5SSsIo4v79DV566UWSaUKj&#10;2aDT7TIcDkmShCzLOH/+PJ1Oh/v3N5hMYnzfJ4pq7Hf3GQ4G/PCP2kBoWZZlvb/YUGhZlmW9Lz39&#10;8R8T3f42BQmdgy1KkeCGGi0SdrvrbO/dZWvnNl6gKXQMbk6uJ9zbusnW7l0m2SFuaJCBYvXUAvvD&#10;bV585Stcufk667s38ZuSt2++QT/pUV8IqM0HaK/gcHqAcnMGaZ/rd99F+4pwLiAxMcfPrpCQMCrG&#10;3NxeY1QM2Orf5+bWuwyKQ7YHG/hzPomcEjPFnw9QYcFYDylrGT/183bKqGVZlvX+Y6+PWpZlWe9b&#10;f/7P/23x0u/9b8b1quNqMpmgspw4jtna2mKu3UY6EkdK6vU64/EYYwxrazdI8jFSCtIk5bOf/SwH&#10;h11u3LjBaDRmv7tPvV7Dcz22t3fAGC5eusTrX/saK6vLrK/fI47HTCYT0jSm2WwRhiH37t3D8zxO&#10;nTpFf9AjTVPm5ttM4gn55gaDwRCBSzJNGA6HSCnJspzhcMQPfv9/bQOhZVmW9b5kK4WWZVnW+9qn&#10;v+eviFgf0h1vstNfZ+fwHikj2scinLom0WMSM2ZSDLh66woy0sTliEF6wFgNGRV9uuNdDqZdlk7P&#10;4bcEmYyJ1ZCDuIMIS0ygOIx79JNDjK8xfslLX3+J0i2YllN2DrbY6+/x2pVXmegpB9NDhsWQzcNN&#10;RuWAfn7I23fepgwL3t1YY6BGuHM+ZQ060y7f971/xwZCy7Is633Lea8fwLIsy7L+fb74z1994fu+&#10;9/LzBkORFbiuy9LSMt1ulyzPUUrR3e+ytbnFNJni+R6e77C3uwdCk6UpO7vbLC4ssnTsBJPJhPn5&#10;eUbjEY7j0G63ef31r+F5Hsl0yvnzF9jYuI9SCikFUgiKvKpQKuNggE53l3gaU6/XGI1GZGlOvdEg&#10;Chtsb2/T6/WIwpCf/8l/aAOhZVmW9b5mQ6FlWZb1gfDPf+3VF06fN887jqQ13yDXOdudLQaTAXmZ&#10;0jnsYBzD1t4mWpQEDY/9/j5pOSVshEStgOZCi5OnT3M4POD1N77GpUcvsHZzjcG4T6/XpTXXJFMp&#10;c4tzGKnRwtDZ3yOsh/iRz/zSAspxEK5EkVFv1mm0I/rjPtJ3SYqE5ePHSVVGrhV//z//VRsILcuy&#10;rPc9e33UsizL+sD45f/hRXHl7bfZ2t4myzJ2d3dxXZcXX3qJwWBAqRRBELC9vY3WmjNnzjAcDojj&#10;GNf12NnZoSgKzp09i+M4/P7v/wFLS4tsbGwynU6JoojNjU36h32m0ylnzpzm8ccfB6p+xna7zcrK&#10;Cr7vc+rkKfI8p7vfJUszRqMRUkqSJGF+foF//N+/aAOhZVmW9YFgK4WWZVnWB8obb3ReOH/Rf95v&#10;BKRFyshM8Jo+9wab9PMh7dPz9NJDbm7ewm0FzC222dnfJcsThCdZPf8k6zt7pGVObzhkd3+LxZVF&#10;HN/QHx8wGA+YZjGlcBlNYxQRq6fOMpgaau1jOHgMB1MuXjpNmiRsbdylKDJGgzGqyBlPevx3f+NL&#10;NhBalmVZHxg2FFqWZVkfOK++sv3Cs58993y/3wdP0Gy2OBgekiQJpVaosgRd0tnbY77dJstzFhcW&#10;aNTrrJ6+xP3799nb3cIPfJYX2vQHAz781BMcHvaRUtBuz5HnJbdu30IbidYleaFRRYEjBIVSHB7u&#10;MB6PGU8GTMYT0jTHGMP/8cs3bCC0LMuyPlBsKLQsy7I+kH73y2sv/NzPfvT5zv42RTpB65TQlwid&#10;odIJJosJHFhu1XGMwi1zAlcQOC7Z+AAV98knfT78oQvs3b/LqLtLI3AhS4n7PVxdYtIp8eCQuL/P&#10;XD2gTEcM9g451m4z6G5QJgmuLlhsNrl45hz/8/901QZCy7Is6wPHHl6WZVnWB9o/+l9/whSFoj8d&#10;MhwOKVFIKQlch+FwSOg4LC8vE7oug36fx556jldffZUw8BgOB/jSMJmMaTfqnDx1kuXFZe7cucNo&#10;khBFEaNxShhFHD9xmjiOWWqf5Pz58wxGG3Q7HUbjHkHg81/+rX9lz1TLsizrA8lWCi3LsqwPtN/6&#10;9bUXfv5nv+d5XRiycY5TOtRkxGJjgd7WPhEhnvFYaa8gComrBDXp0VnfIu1PaDr9QUc4AAADmElE&#10;QVQ1RGqYD+dYba+SDlOWG8u4pYNfeqwuHOP43DINL4RMURcN8tGUY3MNnMLQ9AP+07/+ZRsILcuy&#10;rA8se4hZlmVZ3xFe+MUfMp3OHmfPPUSj2cAUOZM4ZmV+AQBpDEIIevsDyrLk7u3bFEpx+sQJxuMx&#10;jahGlmXUajVWjq0Q1moM+gM0kBcFYRTR7XaJBxqE4MMfOU93v8vf/K9+256llmVZ1geaPcgsy7Ks&#10;7xj/4Jf+mjl2bJmzZ8/S7+3jOA6uELRbbQ57PUbDIUKUjEYjiqwgz3MW5pZwHAfP8UnTFFUohsMh&#10;9WYdz/PIipRGo8HysSX29/dxRIjneSwdC/ien/h79hy1LMuyPvDsYWZZlmV9R3nnrV81nueRJwmu&#10;6zDuD0iShIX2HGWpyLKYMAjIswLHcXCEB8bgSo96o0GapBRFQa5ywiBgt7vL/Nw8OKDLEt+rI4Xk&#10;yc/9nD1DLcuyrO8I9kCzLMuyvuPcvvaa0aWiLEukAWMMeZaRpilFMaLZbBKFdbTWGC3xPA/XCQDI&#10;8xwhBAZNqTUIjeNIEAatNWkieOrT32vPT8uyLOs7hj3ULMuyrO9IN668ZIwx+I6D47iooiDLMsoy&#10;RjoSV3oAlEpgjMZ1fFzXQ4jqaDTCIADpguu6aFNSliXnHv+MPTsty7Ks7yj2YLMsy7K+Y11960UT&#10;+AG+72OMJs9zHFmQ5wUg8DwPrSHLMoRwCILgG98sQDoOnufiOA6lLjlz7sP23LQsy7K+48j3+gEs&#10;y7Is61vl8aefE4bqHxAIIdFao7UG/t927iA1yiCI4vir6q9zhxCiohh0Nm4M5P5bN+JCQTEDAW8g&#10;M7GnuyqL9hRf/3+XeLyu6pLcXdu2yd01xpiTxAhFpKT5cpqZGoNCCADYLwIOALB7j7+/ZkoaY8gu&#10;TZkhM1MpRWmp1pra5aKI0Far3F2lVG1bkcn17u4zeQkA2C1CDgCwhOPxW0aE1P7JfcZfZMwZoplS&#10;85BMSv9L4Vwbfc2EEACwcwQdAGAZj8cfmX+f5WZKm2uiaV3uRaW6ihd5KUqlTJtu3nwkJwEAu0fY&#10;AQCW8ufn9/lh0FOZqR5NEalSXbVeqdaqPrqubw9kJABgCQQeAGA5T7++pG1XqlvVJUwRIXdTZsqi&#10;6/btJ/IRALAMro8CAJbz6v29nc9ntdbmv8Kcx2ZOpxOFEACwHEohAGBJd4cH673LZDIzjT704XBP&#10;IQQALOcFZFCFe+K0uTAAAAAASUVORK5CYIJQSwMECgAAAAAAAAAhAKRg0QE1XAYANVwGABQAAABk&#10;cnMvbWVkaWEvaW1hZ2UzLnBuZ4lQTkcNChoKAAAADUlIRFIAAAOEAAADgwgGAAAA5EvPgwAAAAZi&#10;S0dEAP8A/wD/oL2nkwAAAAlwSFlzAAAOxAAADsQBlSsOGwAAIABJREFUeJzsvWm/LclV3rkij+AL&#10;9WDTTMaYxtgWsxjNbMyMBiQhJCEECMTQjfuF2zSNpDISCISkukMNkgpLaKgqaPrX/kK6O1a/iFhj&#10;RA773HPvPcPzr9p3750ZGbEiMvfJeHKtiCACAAAAAAAAAAAAAAAAAAAAAAAAAADgTvDf/+k1/u//&#10;9Bo/azsAAACAZ0F51gYAAAAAz4r/7/95tQnB0m6H/8P//PW4LwIAALhT4MYHAADgTvL//mMTgyX+&#10;Q//jP4MoBAAAcHfATQ8AAMCd45/+4StDiKjThPQ//fNvxP0RAADAnQA3PAAAAHeKf/yHL3Ph2e3P&#10;acRS6J99HUQhAACA2w9udgAAAO4M//j6l5mIqdDSt3CTgaoF+4c+pvCf/y/fhPskAACAWw1udAAA&#10;AO4Er7/2JZV95Yzb39d9PUQhAACA2wtucgAAAG49XgwSEc1DRtf5um+AKAQAAHA7wQ0OAADArea1&#10;V784mUBmmSVVmMdlCb/+G78Z90wAAAC3DtzcAAAA3FpenYhBovM9hAJEIQAAgNsGbmwAAABuJV/5&#10;yt9PxSARUeFtD+HW3fEbIAoBAADcInBTAwAAcOv48oYYJNr3EO5NOvMN3wRRCAAA4HaAGxoAAIBb&#10;xZe+/IVNMUh0wEO4dzxV+sZv/pe4hwIAALjx4GYGAADg1vClL+2LQaL9SWVoMqlMpBIR0Tf9i2/F&#10;fRQAAMCNBjcyAAAAtwIvBpnrZtqlXPR0UfiVviA9MxMx23r1xBRvmaxpvxmiEAAAwA0GNzEAAAA3&#10;ni9+6fNB2c2WjfAswUMoad0tMYlB5r5X/7G9pRB987/4V7ifAgAAuJHgBgYAAOBG8/df/G+j+tuJ&#10;+NybNEaz4bXMTESW0r59y7dAFAIAALh54OYFAADgxvKFL/zdXPrt3N321yE0L6CJwib+2jYXklpM&#10;Xn7Lv/w23FcBAADcKHDjAgAAcCP5/JoYpP2bG5Mqu3RgCcfzLA0VYqppi/Gt3/q/4t4KAADgxoCb&#10;FgAAgBvH5z//ynZQaNm5vfH4MRxRigpBX5AJRRa1qGmKO/ZfQRQCAAC4IeCGBQAA4Ebx+c+vewaP&#10;42YT9VuTkFybnKbpRXbCMGXNRN/2bd+OeywAAIBrD25WAAAAbgwiBnln1pj9SWOaaptHjHaxGMRe&#10;XHaiTSTDfXkKJxxLLBuiEAAAwHUHNyoAAAA3gr/7u88d9gyWZRlCOv330tchXGNv2YowhnAyE2ll&#10;HaVI3/7t34F7LQAAgGsLblIAAACuPa8kMbjr/8uhn0RpcpiFziWKRE7vkVq5ewsbEIUAAACuK7hB&#10;AQAAuNa88srnON+u9uaMWUcE3LYgXPMQyvZYPg9OwnB8H1P4r/81RCEAAIDrB25OAAAAri2vvPLZ&#10;rqyygNufZDSkGJJv3/72QkbXy5e1C/3cpSYYv+M7/g3uuwAAAK4VuDEBAAC4lnz2lc8OnkFheczb&#10;167c0yUnJutTkIWkru2fzT7KxFSo0L/5DngKAQAAXB9wUwIAAHDt+Kx4Bnl+m7rszUuEXN2RhMFD&#10;eHAqm5k4XFuW4t/CUwgAAOCagBsSAACAa8VnPvcyFw0RvZwg9IIuTzBDdMBDOLr3Vo7dSteXpHAb&#10;ZUmKyid64799I+7BAAAAnjnnT7MGAAAAPCFe/uxLLAu+92Xfp69zmI0HXMv3SP4SLDqoxIloVA+h&#10;9xh2mx6++MK5VQEAAACuHDydBAAAcC14+XMv2ZhBnZNFblMyS4zXUMXN9lnCvvU5YS6nwXLRFzKG&#10;kDm8W/msVs2KrXTSzW/8d9+JezEAAIBnBm5CAAAAnjkvffbFLpnK8G+bMlRuV+OAvBwRytQEWVqo&#10;InzcnUV0Y4pSJqKLlLvPL4SrzkwmptoXthcP4hvf+F24HwMAAHgm4AYEAADgmfLSZ14YZxMtJYpC&#10;t1/0VvQOeriLsrKabk8QssV4hq3CUhbNcc1LGDO0yWWYmLjUQShCFAIAAHgW4OYDAADgmfHiZ/I4&#10;OpGBpX80YWhhm2tho43t9Qd3d7S9E69esLIXWkTkJVHoJ7JhFYNOFJYac+7Hfed3fjfuywAAAJ4q&#10;uPEAAAB4JrwUxODsdpRDRscxgqXkY0WQLfqZuxjjICZ3bn/TCNVxtlAJ+fSewlZ+GcJINYyViWjh&#10;IAQtd6bv+s7vwb0ZAADAUwM3HQAAAE+d0TMo5JF/MWTU9JMTdsXpt755WXx6E4OiCScrUWzasepR&#10;7MtKZE9hWZl0RtM5D6Fa5or4ru+CKAQAAPB0wA0HAADAU6WJwbx+X74dTUJGnRhcH0d40AN4cLbR&#10;IUJ1yJ9dGhOGmnp1XKEPGY3NIZ7D7/7u78U9GgAAwBMHNxsAAABPjRdefsgtnFIE0UQIkvMMiuJL&#10;s4zqpDFlfiMzIVY0rNS/11onR82Od9us+O4BjCGps9DRdWSWUc3AvuukOETf893fh/s0AACAJwpu&#10;NAAAAJ4KL7z0UNeCEOEkUmgpiy4lyOxjOrMgFGYho/b5dDpRKYsKtzaGrwm5shTiWsPxluUxz2Gd&#10;iT4/V+rKuoQuh7E2gzBs+cFTCAAA4EmCmwwAAIAnzgsvPUzTdI6TsDTPIRGdKwgpjwksVGtNE85E&#10;j6H3IM7y3V+m0C9LkeNEJ7lOBOGad3CmSb/ne+ApBAAA8GTADQYAAMAT5eFLD4bZREvhILqKF4Bn&#10;CcKMG9unYq0M4nAcg9j3DJPWzBk8hEkY+lUUsxhs3/fHEGa+93u/H/dsAAAAVw5uLgAAAJ4YD1+8&#10;L9Ir3XFGD50t5eBnF6UhXWbmpBMvIDOr91GWgogC7ajQjJxk1lCxt4e/DlZ7oRfKlTGEEzG44iVk&#10;Zvq+73sT7tsAAACuFNxYAAAAPBEevHiPZ4KPqC/V0Da2f1QfrgjBwUNoOc2+lVKIK5PIy7YMhReE&#10;46Q0YbbQnXUpTtMxhN5DKEIxLkthnO8hlO0QhQAAAK4S3FQAAABcOQ9euGcutHCrEYFXiUoP5XR6&#10;qFAhCou6p9BRYceRVwqthIw2Tx5XXl2yIkSsrjDMUToNIbUP4zqFbHsPjiPUNQ2J6PshCgEAAFwR&#10;uKEAAAC4Uu6/8OnuGbRxdDlktIVy9rGD7DSRhHbWvCxFvF15veh9kLpfPZAlHlCan7ItOxEnpDk6&#10;fpBoIgiTYbPo2OgprHH32qyktrpF2M7E9Kbv/0HcwwEAADw2uJkAAAC4Mu4//LS4wPqWtK5gh6mm&#10;mUW7YOpLReg6gSqGlnQ8ByHoJ42RdQYlf6I+CYwsO1EK1XoK9vmciWazgqZUefLShC0/YfYSOU8h&#10;nTbDRPN4RAkrzeGlb3oTRCEAAIDHAzcSAAAAV8K9h59mzrGWRSaKcdsL0cIXRG59QEnaBJwJwiGq&#10;My8jkQVZ370sSUD28FF5n64juEKQaf3LwkuyRgSs6OEuTtnt9wJwWUjXXHQL0QcnZZ6HR/Zzk8dy&#10;zJvehPBRAAAAlwc3EQAAAI/Nve4ZFM+ZDwElGgXhBV2ox4udiCpplhcNkGTbwER9khifJg5XzJPC&#10;ZEF4RA4O09W4DVkQ2rqCvbY9FFarwtXyIaKqHk8ehh+29DwXhJK21pD2B38QnkIAAACXAzcQAAAA&#10;j8XzDz/FKvj6W60cFBpL0Gjff0FvoCD0+sFxvUDbpx60nn5ZlsmYPwsZHUVWyqcsOUFKvi0ZF452&#10;liwIh3UIJb8mRus05rRopG2tNoZQhxG6tuLTOIoRohAAAMBlwM0DAADApfn0g09xvJO4MXvUPYOT&#10;/Rd00b/PYz7NazjuM9ZEWxmO98KTech4lyzIljBhjrMlCFy/DiGH8X/VuUGjnBV7x1GEvh55fUPx&#10;iP7AD/wA7usAAADOAjcOAAAAl+KTDz/J421EPIKk70E6yRi/HnK5NgZwZRrRPIJw5/gyaCqVX7zt&#10;IdwLKS3sxjjq2hlOCPY8bB1C3yLmobQxlHEM4ezm7MNeL5ygzRPgQBQCAAA4B9w0AAAAnM0nH3yy&#10;u+BkS5xVdBRUURCWun37WUQw+dk1iWzSlj4py+hhayKQNYi1JBXZ1yHcEYRT2JWVBGEZPIRRuhaZ&#10;PEbyCoIwh87Ox0CyE51vWC5cGC0PohDhowAAAI6CGwYAAICz+PT9T/KjQU+V9J73xe2l8iB6BGYO&#10;s4R64aPHL8v6OL++juFa/i2vi9V9LYH/OCmnPnLFNX/gWs2bmXnMn4TG9hJSEd50n0YEsngI15bH&#10;YGb6oR/6IdzjAQAA7IKbBQAAgMN8+n7zDO4JwnFk3BJuOKXKGL/sCZPJVPIYPX/wdNaYeT6zMoiI&#10;6o4g1LQrguv0VfKTwJTSvYI8qVcWhGyrKIZqbCwzQRQ9iWVVC0ehCFEIAABgD9woAAAAHOJT9/9W&#10;ZchXlyzYZss8EBGXHlIZWXZuP0XH5YkeytKsaLim7mNuZR0QjOQ8hLOUFnJq5fkNXL/qwkVbLjpp&#10;DM+8n3EMoY1hdEthSPgoES26XEf4R7cNrbdR3R+GKAQAALABbhIAAAB28WKQyASh0QWiH0pHRLIw&#10;YRZIh0bw5bzCWoBd+K0IwhxKOQqoi1FDhRlBV45Tz54Iwm4L1bBWotZXxVwUdL4eeQZRZltnMS+t&#10;oQ7UYCUNgrD5IM16iEIAAABr4AYBAABgk79NYpCI6LR4wUM03E5ECIaNTqLs3H2GsXGDBQuV0nI0&#10;D6J45kpfCD6ufejnO2XO9u4UNxj4KNSjqAeTw8FWSo27fLuVvNbgUFj7dzx41WhZ2N7zIz/0w7jn&#10;AwAAGMDNAQAAwCozMUhE9Gh1jJ8IxbVg0iALV5lOluInDOXS8ik5fRvXx5WDEByEYZrllCef5obJ&#10;h1PaOLgzpaS+/EQNu6JeizOSqrfTb92ahXRStAhibwMR04/+8I/gvg8AACCAGwMAAIApf3P/E6vq&#10;qJa4jqDdTNr2POnJMKJu7+6TJlsZdtccMupCNYMgnMjPQkkQHhOB7L8MInAnRFUmlUlDCUMxLmS0&#10;lFEI+mJMEM6lbJhUh2Je//5HfhT3fgAAAApuCgAAAAb+ekMMEpFbZCEFhSalV5yXKh6/w84BnCar&#10;ybOKxuTjWLtBJiYvm9dbnBIwEZVS3XcTh1LbcwShF2s6i2hZQsK1sYQ5M0uWR0GyK4fox34UohAA&#10;AEADNwQAAACBv37wibXl7RxREJpHMH5fm4v0tHP3iROFOsGjH5cu2uIyC3HmTyfmOMomP8vpNDq1&#10;z3LqbfDpSmETg05phblzBtHmLDhRmrjUB3bGm/MgBl19bfPaAhkROe6CCv0oRCEAAACCIAQAAOD4&#10;uHoG9+RFDBnNvjEfMlqGf/cFoc+cOX8mKuXClp0gETp9Zk239IRIqLbbRNOFLhYxRycJVY+emzSG&#10;vGDl/qHJOPMs5maMrsHqBKFMhNMy7qlqtdSTsNFd+ZdVZagD6TqQP/ZjP4Z+AAAA3HFwIwAAAEBE&#10;RB+/Z2GizKweuCiO+rIIISxynKBloe2F3+uOninLQt6t5z19RES05BjSKPDaOoLFKbuebylUloWY&#10;v2qb2eogY/PqyYVchhlpRIB+1SSuDPhjHrx5pUu3kkJGF1kag10RkrqvR0gsM6LGcFhXXfJtb8cS&#10;laXoGWJmqlz7CZRlOaoe9+P/HqIQAADuMrgJAAAACGKwFKJaOYRkGiYIba8XJe2fpWyvNMhlWzAO&#10;s2ymbTNB6LfoLJ7qQTRvXCmFKj/SnNu/sUZDGGkSnESPemonFFcEYSONIeyFaKirU93MXTASD5Pz&#10;CDZnaR4j6AWhZMlUuXsySxOKXhASEf3Ej/04+gMAAHBHwQ0AAADuOFkMEhWqtW4LQrYBcOqJ0n/I&#10;TYoyh3dvP5PBeP7NC0L18FmcpMzU2YSajfVTQdgFXQ55zZ7Ctl6hhJxaqKZMKqOyKw4ldB9EGNao&#10;Z8mPP8yCsHk3mYjKymDOUxJ0UmexVQShiUSObZInomGin/xxiEIAALiL4I8/AADcYbwYJIqC0L4b&#10;ok8WVjVI9oG7J42p7HgA6866E7uzkhZOe7Jnr2hd2HnudDH7ckqZlvk7e43nxuCV7PGTQYVFxzP2&#10;0oeQUSaii6XouMaWX/QQSsIcMippRRAOYwxdPc3sOMNoW62jJAHbvsBTCAAAdw/84QcAgDvKx5//&#10;BFvQpJsQRUWN7PPESWP8MU3D5CDSFXYEo4U0znPiUvOGWSEuPxFmfcIZGj1sIX0Y5FgmZtQkAONY&#10;RbHfC0IJW2XyYwgngpCcD6//EybpKUVDRrMgjHVx4nKjrsFwQvgoAADcNfBHHwAA7iAfv/cJns9W&#10;6ZdsmIcrFucNI+qiUMfwxdDNVfZCSr0gC85ImVTFCboQUeqEmXgDvWdvUxDa8eIh9R7DEEHLNYR8&#10;5tBTFbQqrGtIuJTFBGHxrU422Yyr2CDf3EKJc9EngtDVXE4bjWMd87ef+vGfQP8AAADuCPiDDwAA&#10;d4y//PTf8LIsLgSSoy4QIdX3xTDELl1C+uI8dDGEc429MYRByAzZlSYIORntj6+9HqWk9QP7LJt1&#10;WxDueSjVR8cUPIQ2ppDbpDArk8osPWSUnSCU8FAZ90dOvA1WhHUS8zlqlnCatCYKwlHsx7DSgjGF&#10;AABwR8AfewAAuEP81fNtzKBNmtLGu2V9sOgYM44Sr4hwyTcQ8fhZaOYmOx7CGgRbGccyDh6+OIaw&#10;LZtRKFsZBeFY75LDQ1UrR6/aUigKwj7Jjvev+vc8qYwIRhVgzTjSSWXCchlzT62en5DG2qrqBDX9&#10;fGv+k7GhqRhZSeMnET4KAAC3HvyhBwCAO4KNGTwDjVqMRy7lDcRcoweqj5hjZg2JFHkoy1AwkTtm&#10;sSX8ahOmKticQpmNk7OQ0XESGCJq6ximyVRivXhwjGouwbOYY0InHkTxELrMmKt65ZoIO6knMS7r&#10;0fLo/j4qvBJwqyKu7TmdTlr81o08aUWTqzseQl/nn/qJn0RfAQAAbjH4Iw8AAHeAs8WgFzcTRVVo&#10;GUISNT0zXSwXQRCWsqhnkbu6sTGBTrgVk0fBDAl11FKqqTdy7y7kkch5DGOqXUEYmmLacinjNUHY&#10;E42CMHo4deTlTBAO4bzzaNng2Eyew61A3jwGUcr3m3/6JyEKAQDgtoI/8AAAcMv5+L2/ZR/6SURr&#10;UYgDK34kIlo0vJGILJSUiIiZlmXpQkMmnvECzWIWQ3jklh1JlGnIqHq9JMS1WSHrIJrYSaGjdZCc&#10;to+yCN5oLHUg2mQ6Eobbwk9FdZ7Ij4vcPQE6hnAuSPdCci0c1c6Rz2VJ52N9LKLx0z/5U+gzAADA&#10;LQR/3AEA4BYzFYNE+3pktiWMMbsgLyT6VksrsaDZg0f2VTyMEiZaSgnbiCZCUBVLTXnm25n7Hrxp&#10;MsBuUi9/yLDwe7TD5F9az0/fuYtVdvk5r2Iyb2gl1XNyfDojO/5eH/Lq12EUG1pIrewXATmfnMZX&#10;+mcgCgEA4NaBP+wAAHBLmXsGxVu0PamLpR8+NAGTQkQ9TSRFHxa7ff2DhZwWciGlaVIVPTYK0rgO&#10;oUwew6SznRb/3UkuCeNUfZaElUSe8snydJaI5008kDMPYc+g7/DLTZiAriGW1bVOP3wpi3n5nIev&#10;rJyPfJ6WZVFBOS41Iecv7hNRaPszbdvP/BREIQAA3CbwRx0AAG4hIgaJkuRRgbgjCNeEh8vHh32q&#10;KumePmJZ788LD9IxgjK60DxpUWCqh1DSJBuYahrvZ2P4xHMXbXYllELlZDkGB2FpR9d6Mi+ZiksJ&#10;v+TmIfXluSaQvFRgFaLShaEfd6mCzZXvZxf1YZ9Zt14si8vDCjYPnx+bOU6uow7cacjoTJBH/sNP&#10;/TT6DwAAcEs4+IgYAADATWFfDJI4rNZf9mHMZ/p9HHXHRGGWFr/Mgh97KOPuqkxC05e88DUI32Wp&#10;DApaMVjMzps39QRO6rFW225hPI6ZvKid5q5ijoftZVl6mOxCFjJr23TR+hDuKQaVkH1sC/FE+hdp&#10;m5n983Zpq1PkWXXkZTZ96EMfmjcoAACAGwcEIQAA3CI+fu9vr7yjzvkLUxj3N3tt5kEqYcg5xEgm&#10;UjG5w8k5lj1l5hUbRFMWtqOTbW5hSDSpy5ZfbFLAsEk0KmfRZi87qpjH1bXt4sZa6qsyyTIgbf3B&#10;OojCKK2jQDTh7l/RcNOEbdKgD3/4wxCFAABwC0DIBwAA3BL+6vlPzh1Vk4lJFpvuZFQtJaa1jNzH&#10;vYXliW1Zicn8LoMQDOWXicLL5FlEQwaTbYOBLq0ElHpD/dg/f0AXrXmoIHOoS/Exmdw9lm7m0GVJ&#10;3toJYYxlb0cRf4uzPTZxHLmZl58IE/9ssLtOoWvin/2Zn0FfAgAAbjDwEAIAwC1gTQxusxIkOcvp&#10;3Nx3PXIb+1n8h+uvnmw15yPHn2GR7XaOxDxzZ6yC98x1kUh+NlWfH9t/bozhYFYwfk2DWcar9pVZ&#10;6hgVOss1ZOMq8H9/GOGjAABwk8FTPQAAuOFkMWg6IAk+911WDbSOPpP3OM0mcom6YrG0eReRerZ0&#10;MpeS0jgPUx6BJ5PObML+eSa7fyfGTI+3str35mYrLAGrte8XZZs9hpZREF5SJ/EUrhVfT7OtzoPa&#10;GszGWroimHUdwS0lPxeE5mncOn7elm7/RDX+x//ws+hTAADADQR/vAEA4AbzV/c+xVvCb2276ovB&#10;9WPKYxQFPt0ybPGHD7OKhihOdhOjTFyJByI+XUCq2RHs3Lm9hWUGiwrDUHuXaaEaZeds0KLbNAjC&#10;7PTjLAg5nYUybRvZtpQynJexDWa4mWG97cPx83xmDxv8sT/3sxCFAABw08AfbgAAuKH81b1PsQiR&#10;7NuJ/fW1GMD+cXe83izNfMQBO0EYloVIC82X4hd050HC7VrEPrUpSBO427e34hUr+UUphsGB7kVE&#10;bvmIaE842m2PYwvbueJh1lLZuabncnmLr3P8x6WfjTFUs0JB87GYLsWOUPTpIAoBAOBmgT/aAABw&#10;A/mre59UNRDEYApZJKL5X/pZulmy1f0rglDfuyApyYs3GJWWVTg250k/RhZy94Kw5TddV31iaOmh&#10;oiIwx8PiwvJaTt020DyDbmkKUUxMVEo+Pi3bwexEKuvsnuJxHQ4fwkWj4B3TjSI6isS14+Zk0QhR&#10;CAAANwf8wQYAgBvGR+99ihdVdLI1Lj4+CLkSP5rDagxLTBlPPURlLWQ0WrOhzMRjmHM5OAtmpb4U&#10;g8+LVYDtCsIaRY+fZdSt8ufe4xjCWkPMacilG5MMzuM162a7m6htoaNNgDabi5uFdXWMYozZNU9s&#10;t2MprpbJi8lakyQyhw/DlxBS+vP/8efQxwAAgBsAZhkFAIAbxEfvfWo/vnPGmvjY88StHvv4bAQo&#10;XvJYF0TpHXqz1zQXnm4Nu3kvQf80rC3YV/cr5ATdOLuozfI5TqsTdRir13H0vLrwVzeIUfP2YjXp&#10;XlsGcSL0XN3NbnIvDnb96Z/92RO6cgAAAFwleHoHAAA3hI/d+7R25RcfHur+9R12S5L75aUv9efF&#10;Srsd1L5NvFPeA2dhhUxLuZBSYpmaUiIx87p43f5y0bZMFWdJSxHOllBYJsfZ8VmchbyJyNYZdLOM&#10;+pqGMYSTSWVWBjxKcxVy7csUFrhnZiLnYfT2qVfQiUlZqkIKY+7n35vAts9afx1O10v+MkSc+nPR&#10;E5Qia0FWM56ZKscpf37h5+ApBACA6ww8hAAAcAP42L1Pjw6i/p+4icI2IucgihOwrA0pPMedowue&#10;h4N2+v2pgPXhi17YbPsCd/cNyXYXtJjbEzL0+Ut7O4+f9/SJs1LCMZ0IJ7fdZRdEYHGT8TAz1cpU&#10;azWv3KyKyfbpazhwxR8586gykV5c7oFBnp5HDv7TP/u/4CkEAIBrDJ7aAQDANedj956PQYQilgYx&#10;4T1NMovnvC8u3q5xt21rff10m5AxetNcLUQxrp9Xgu1MTAt9jXyZ+AfXRM6W0JtnsuYhFQ9h0dlK&#10;cz3zuoPpu2tf3842qWqxMY3BQ9g9fG6SmeglbemWpQzisRXTti2TmUM1l6nXNeu6lf2DJ1ZsEkHr&#10;6rCYV7l5QVvqWmvwiMpxv/jzP48+BwAAXEPwxxkAAK4xIgYtVE/2bAtCl2ouCst8cxaJKWLUFS8C&#10;KCmTtLyElqXHt+0LvWFTsA3r+I269CBRdEbvFdE4u6jYL4JRBHAUhLxYA4bJbHqqpSxdKDUvmfjN&#10;5HyUJAaHOYDKKPBFmDEzFRfy6rXXTBDuisSJp5B7ZUJkrEtcK5sg7DOuytKIXKuGk+Z8f/HnfwH9&#10;DgAAuGbgDzMAAFxTTAxS8iLlzxTEFhHpsgjDWLFiXzfn85x6inwGaZbN7BFKybONC3/N4DWMwYaj&#10;VX5/5TqKUZ9XVydrAaIlKTDNm6MgHDyD8n0pOkFLEN39LXv48hISiyTPXkDm0JYs4/F6+KhN3FJX&#10;QoK9rV445wcK8/S+3Fm+XtjLTKXmIWyCtVYeHMtmC9Mv/cIvou8BAADXCIwhBACAa0gQg5fMYz5x&#10;iOxMUsmmt3ReQT86znnzpp198ZLlfO2VBWD+7ObcXK2PjZskffdl6bZURqpE/hLrNybuGbq8g7py&#10;6fwknz7zrXMhyfo5YWZaliVNJtNCMWutdBqWvDB7dWxnqp2IV0kzOatxxtBJW1g1mnjXcY76mXQp&#10;EMvD8hY7/vN/+T8ve0kDAAB4AkAQAgDANeOjzz8fO8zJteM1jUxCEoQQk3qUmhdNJgBpaqVQGaRM&#10;kD9+jbpE3uaPM1GRxdSkHBVtUwMoKCtXL6vvuoFZ90214KxinL769kwCR8TNLKs8fi7E3U7E9Gya&#10;n7BsBUmbxjzzRKfsBJ8Xbya3o5DVdsknRQR3ao/Y6H5JDSdEnSD1beftICL6z3/6XyAKAQDgmgBB&#10;CAAA14jmGZyIP//di0DXeTfvGtt6d91jU/Sd2oQo2UO4wWxyk5WE9urWbh2lAoHzRl4JgmQnOLy8&#10;oPR5FKTBy3UEjuXGGk0m41Hv2LFoyJBOtaK4y0uGAAAgAElEQVQLFa1MOeRUPHLLsowSUuydKeWg&#10;ZNnS7apkMtGbjm3eSj/raaXKzYNZuabMQ2MqEIUAAHA9QBw/AABcEz56/x6vi68knCp3L1Ecbyae&#10;wrLkWVjy19Owb1UuyWafZc1LMbjZOp1HbMxRRr3F55Hm4fTr3Dkvp9SP25ILlOunGY1CMe+P1sZ8&#10;dKSfxl2uzKpacoOO32VJEKY+iYwTfrWy1dWXl4tZEZhcq44vbG1kHsKyLG2dQ6852Z1fpv5QoJrg&#10;TJPWcMiXtN31QQO5NSuH48nyYakHhfxt4iCmX/3lX0FfBAAAniH4IwwAANeAj96/13UQ28QhjiwX&#10;li4wbPbK7ilUj+EoMLyEK8WJg7Rva7tNvvJ4glACVIqk8TN2uu/ZHv3iJ14ZythAxI4/aDY3TfXt&#10;M3EHlhqFYhCOLv1UENq69NP6JhFY+qC8YPLw4ID7bJ8y2Yt4FkMSPZ+lLCqwbaZSE3QyyY+OB3SC&#10;UDbawwsbQ2jHZm+l7Oe0ve37lV/6JfRHAADgGYE/wAAA8Iz5i3txzOBWiKZsv1CPjO6xjrbXI2MO&#10;/d+6lsCVk8bquVktSxIopndaIic9U+maw2CWF4aLzqjpvIeFVKScZu3jvIOrnrUVwbkmCE1axXQc&#10;BHVuCZmTJ4pcP5TQljmc+2UH+5M3cSHzCHc/ngrCJiD7shl5pKF47PosqeYhtNp6URe8hnoO7FzZ&#10;dWqCsNmwxLGkwdvIfa3CuP1Xf/mX0ScBAIBnAP74AgDAMySLQaEOM0lGwrIJQQO2LyFkNDoD22d2&#10;IaM5IZleCjN5Oo/kriDUnXEyFd3Mi988lCXLRkyNJ6I6k1HDxCvromomCJnHkNFBKKqgMqv1PTgG&#10;63S71SeG+mbyhDE+XVuH0MTYsiwkok3CN2s9mRg0BTcIQvMZpojgHpLsGiw2WW+w+XMLdl7EnrwL&#10;TgmjfXQ60SJLaRDpmMm3vvnN6JcAAMBTBn94AQDgGfEX9+7xrKNt48EaPHwgr9jId+qH/ekwY1tw&#10;yoHTkFEf8xjyFwFiinCcHkbMK2OopqsS1zqMTSM2r1gTQasOThVHKgpzyCVp08VcQmMnP6YKMtKF&#10;BE1ISshoTzNdGsJ/LGrnSgWGI70gXNz3spRwzSx9fKCvq2U5lpdDO6mIh9Q8rkEY9jL8sZaHPBDg&#10;TUFY++L1fu1C8Uq+5VchCgEA4GmCP7oAAPAMaGKQSEP03OQeugC54jrm/UMeu2YCwnXI9aCZOFwR&#10;hN5d9BiC0IcSTothnz6O6WNi4spujTs5pm0/Kghz6d47WJKgSQm6tjFBKALSr7eYax++D+VzaM9C&#10;C/nw1VVBX5Jw7GkvlkVFp1wv7btMxmNZzQRhXHjehX72NrcJiuJ5lG3S/pKXTkTT82iT3pCKPPek&#10;I4xFLCEPsa/Qm38FE80AAMDTAn9wAQDgKfOR5+/xUqLI8N6dsvRZKIkoixXZujhvy8TBMxEYFLZW&#10;nglCnjvLUlBh89mxS+7FRQ4ZzXn175WcHhwCM8PW4raSjCtcieWcCcQY+RhnDfXb04ZmQxItJt6Y&#10;YmPFkpmrimeVUnIODngI/faSRSF1L6CIchHvThCKbSXXlOWaq0EU6wyl+kAiXpfeBu6C0Av1qh5F&#10;PxGNayM3Eyoz0eJCVnO9pUx4CgEA4OmAP7YAAPAUee75ey3icFMQLlRPbYzfKBd6B52zIMwd73j0&#10;Wj7he/LSpU0t+/7PEg45XxDqqgj9n5JTqkPMfVdxJQGalyB744KgjmWX4jyizp4miMZ8PW0Mn9jc&#10;Mmj6SEIjl3Du1mpzzrITlZkKtWUn+HQKd/jizxW3MZg2i6hNGiOCsJkly1LYLKRWfwnl7YKQa2+D&#10;frx6A/3xo5cyC85auYvVNi7yrW9+C/opAADwhMEfWgAAeEr81/sPxG0zGWMW2dufZ4+M+q95bNrY&#10;Mgv/k8+1VlouiuXiO+saKuhzD5kTEdGSPWLZ/uH2UsJbuP1049tYPLGFg8gV/VUlNNIJJRETXjxt&#10;TsrDrIJI8i9JnIVQUe81VM1YnaAy8STr9PmQ3lTR/tFJ4LVxhBv7L0qxtnC2SjvKpEHBS5mdoHZQ&#10;uHbCA4ZsffCgru2jMIYxFkRhAKeNQVy5npgw0QwAADxh8EcWAACeAs/du8/m4TogAnYEYUvUuu8h&#10;vLD/yyTr0ZXuvSEVL7WHC3oPnYidLAZ7MZQ37gpCFR8rQtAdPxMgxbsZ1csWQxYlHzlyr019uS5i&#10;VccwBkEY3YjJW9rDK5OHTRStjnsMKik36oYg1EF26/tlWQ49t70eZj8PGswEoXnuUsauibYF3+w4&#10;j4U8mwHT0sLYwVDFAEQhAAA8OfAHFgAAnjAf0QlkXAhi7jAn6o64EUEQwkZd/i2csKkSW5+uT8Si&#10;HsN2hGBicC4WvEXLdAyiCcA8qcxabfzkLz50cylLs7GbUqg4ATERhNnDNwu1dG0q1kc/q0vj2z+E&#10;OfbjivMw0igIJX0IhZ245mZiz9u/tl/GEIoYDdWVkE4vtJKgjfmavcfFYBb0cd++OO9htEMGFq6a&#10;QfgoAAA8GfDHFQAAniBeDBJdnSAc/3jHzjWTiKgWIkrc16vrYnE1JDB8mOTfCYJwdCq673NBmAWP&#10;hViSitXRU2eiLQi+rbq4/by2f1aJQ4LQJ3VtWraEYK8vT9olCPt5PeS7LkyfBaEIalmHUm2LZ1Ac&#10;hElHhhJnQs/SbqXz+9ev4xCKS0Q+rFg85Dnvt70FohAAAK4a/GEFAIAnxHP37w9SRfvtO4Jwz8Ny&#10;6guP+0lAKldd4Hu5WFQQSlmzJS1mIaJb24XFLWwftVOXciXOumLet2Zrm2VynFSEeOJdGhRHG/MX&#10;dq8xEYPxO+cN0+O9WmYiWohdnXL66D2cFpCnSWXerUcQ5Ec8hHLczOu3EjI69wbOjl/ZPiaYpl07&#10;XmyKY0Bjmre95a3ouwAAwBWS50kDAABwBTx3/z4TxS73VfZisxiUbVQozIrpJ5+Zh1Fe0oCmeybO&#10;OfP4zevbDpRxbP4lYrDyKEa9U7MQUVn6oubDWnYufLOLqA0flea7nW6lMisHMGsNLZkUsOedXbV0&#10;UshOQpk5lElmOJU9fUIaruHVJqmR7dKWNXyvcn52yQMY095RD7vWyq/YdP/7f/pPl71qAQAATMBT&#10;NgAAuGI+cu9ec9lM3S19jN+Oh3C1w6/Z2KQrM09VrZXKYmMGC7mp/YP3hs1Oma0zWz0JJVzqiTLh&#10;mBIXLs/ZLEtRjyYVosWNb6y10lIWFwZpyyLIOo3meHOesz0vW7I1jpnsZs/G9uXzyG3ZEBFMJJPI&#10;OFtN8Hhx68txz2PP9A6248k8hOTHg7J6COXc+v2ylMajvqyJOmZn9cxmuN3jcWMdu+m6zX8OayBO&#10;zgOH8zrmXZjobW97G/owAABwBcBDCAAAV8hH7t3X3q/4iKIXau4hugxMRKda6XQ60el0olqria9e&#10;qHrqujdNxSNbGrPTvGqXsSVuMI+ffNWymN20mPZenCDNeecmq7W2l9tRSqFlWWzCmamhY/vP8o9p&#10;xZPIKsBirfPBWUzO0kxTW7l7+9mfM2tfCRE1EW7bgqBS77J4WYsumUHO+6zpNI2FHbNrH1KvL4VX&#10;aDu3f22GU/nksl1tvz/5kz+5mh8SAADccfB0DQAAroiP3Hug7qDFeecGMdT2uBBOP8ujeFC8qJn0&#10;eyunLvR5OrNOPHye1QXRXQc9i4yZB2jz+HA4UwhwZdZw0JLcUcxEj6qss9ftTbezsGh796YyUQuJ&#10;VAksQtSZQM47mEWUCiJqC79bafGzeOUkrXrBWO15dDppiG8Yb9jTLn1hdhV6qRimVH9O7317lWvD&#10;14+YWMaS9rwXscI/UJhQnY1GOtc6KYwtaJ+FYR5jyfEfWpYLF7ZqotwmwrFZSt/+VngKAQDgccAf&#10;UQAAuAKeu/+AY3icEzj6l9a6wad6GsZR2XH7gkoXUidf5pjPOvPJRozpPJcTW+aCcO/4UQy2Y1TI&#10;1BrCHPOBPuI27y8uJDfPRio2biyb3pOOnkQRhM1AEYTZG+g8c1q+eBZJReqpVicIo/0a4imPFybn&#10;stZHwe4sBJc0u2u0ioh7yKs05CK2OO+i1ttNRCRzf44mxQ16/QdBaGMaB0GYroWyLEROEI7XVizv&#10;7W/7NfRnAADgkuAPKAAAPCbP3X/gJuXsHefKKgaDJ0j0xIqHzgvC3En26ELqbv95gnB2rPNETSL6&#10;fHm6LuCqINw+fhSMLly0ENVTdVsHc9fvXr7NZqZIFYuJDB/BqmMI+9qNHtlXChHpLJjRm5jPiXoI&#10;3TIdpTQdpqG8Uh2Xh44xHURp+7fyo1C8+JNFGC4yXlQ8ejK8UM6aCELnISSKs7d6Md19dKp5OdVb&#10;04Vr1sS8CFsTxs4rPsknexWzTzK2SyvkHb8GUQgAAJcBfzwBAOAxeO7+A+3VZoEU4NylHdNte+xi&#10;H3gJKUdBuI916EXNsstncFDyrLse7T0uCCd2OJ9R6UsqbJvNw3bxrKn93L6MGrKoIBKx0TyLNkau&#10;nkbB7kc4Fq6hwbM9flIZHzI6Z/Sm8qmqbPbyWR4qsCz7sSIINfTT2aa75OUE4UUZBaHHBGWy0wvh&#10;qajTlCoKh7yDiIwCUYXkNP+Rd/za29GvAQCAM8GkMgAAcEmeu/dA+/m5oxwm7aDuXenejjzDaIxO&#10;tGNyGtIyzlJ+K/hy8rvf31/Fxs9FsZjtLfPX5vEN0zKsE5nMxqeRet04vMh5k0S8+GaLAnr0anHe&#10;kBARlcNJJxJn2CKhovN8J+e0mHcti8ESk8X2lPah5h30YnBmeyrAzf7px++RTQpD5uUL2TixNrZz&#10;bmB3WBaDcvrc2Nsh/y7e/fUh18Mf/vEfX8WPAwAA7hR4kgYAAJdAZxNdg/3HtaTW2TZkIpJRNPrj&#10;Fg3Z9Pn49Of0izl2zJkmLsJY1ujxm40r2zieinom/fYwOczGBCd1VHH9+FTMUHTPU8f2RZtEuE09&#10;lK6s0ZPG4d0Lq2xQWIbDfbCwVdKHBmpZctvujSHMy2ZwuqaquFL7posusBYntEPtRITndibfrNk7&#10;mK9LnhxjH/w2H2KrqXoC5rZsCfeNfru8v+ud70T/BgAADoI/mAAAcCbPPX+fefOvZ5l2aGVfwzwn&#10;vvM9CokR5v2Q0V1ByKEbPuzLUYw57TCGcC2/lePbOnltW/AEhfw5dPhJzWprGMYgUPIapAk6NybQ&#10;9E/PMwneIUKWOeXO6rkiIlpCPeef1VspY+lktlMvCKeC1MQPqc3RzhNvzzLqbXFXmpZUux2ln+sL&#10;Wsz76M6Hv841Hyckt1kP9cwPOLJArNWv5VhcGpucJ+cdrpNS6J1vfwf6OAAAcACEjAIAwBk89/z9&#10;3MteYR76KfGhOtnGah4rx9OG8y6kGdeS869pmKIr2q+5p2nlkANiYP94PwNlP4bI0quYS7OMhvhG&#10;FzLZ04f6iUhamWnU2iqYccC7uiIGXf1CqKV6M317zHPbLI718lkn1KW4f9un7EHUUOYg7G15DPnP&#10;zoa0J6dXsiHYvmVw3reWtvgzr4LWt6asoyjn+w//N4SPAgDAEfD0DAAADvLc8/dZJ2BJIiVpm2mY&#10;HLlNeeGD7DHZ9RQy07JcUKG2hAUz07K01eRaZ3m+Dpy8+9DMWQk61qwv9k7M5lVaOWbIoy8cLwvG&#10;y/IFtVaXQ/SOibCzkE3n4XMij03ZaDabIajJk1RLmyl1WUzsiG3BYyu5lCivSj2Z/03zLtlFR7Hd&#10;rc6cbr8ya2whn1bapNgyI/IeRBf349lNKtM9ja41REC16zfauSQPJEl6sVlmLe3b3rAsNs7PdutY&#10;PhPhKZS4WBlbx4d2kwoE2+T69te2iPuis8QifBQAAPaBhxAAAA7wked3xgwmxHM1eOeo0NrkIimH&#10;no93+YjHLIs5S5OlDKWtj8UZ4xJLelePYRdcZSnOm2OhlFxFMB6x5xzj4yE2W2cTzyIE7TylJ6aq&#10;NecuUnb/XgYePsXzNxXtRCoQ834Rg75Ns7h7HHRNQSfexjZYexjSlmWptbU9czWPH6fz4H4z/vc0&#10;PnBxIjIV+wd/9IfwFAIAwAYQhAAAsMNHnr/PJnBmnWnnxTgnOm4DH04pn8cZOlPo4cSVIh3kUcuV&#10;9Mp73XammG42+6c3SdKr2Os21LagvPfA7cgHMpmRUqae/2wZivaePJG9jcwj1YSJCBJS75Z/udk1&#10;NVRxUtSkEnMNndrOiZvpJZSdqWSetGAHiwgkvVCYzasnZbeQ2rHt/SvbOqQX8abeTJ4YPhO6pN5L&#10;u679a6GylElWUfgFb3x4n9figxCFAACwCsIoAABgA/EMugi41hk+56+n1yKz3j1l4cDRC5hj7oiI&#10;uKr3xDrltn8MNTUjmIiKex449W6JcCtEpbQpbLg2YTT10KQ6Snio2BE9cmyhleK0ImqhkanOo/5N&#10;omnFjqzENMxVJ0uJYbSSajitsj+Vo62noszK0/BWl8kwa2fOf9gRKUn81f5NQ019ezGl9ndzg3Yv&#10;2+qkNMkurX4vSHIrVeplnnBxS/qA2PEhRQ4l7ZapCGcV6Vb+RB4G4Z4FrxPLzKGJf+PXfx39HgAA&#10;SMBDCAAAKzwXlpbY8IptMRWDBw4T4amheb5zzZbG2WYhfNmA3pmfO3E6ziPmPEx2QApb9cf5OrKV&#10;1Tb0SUk09G+hpSwpb2/rQdgXsu5PWv3OUcxIjeIkMP2fLnJimCRNxeDs29RLqGbv1LnXc+WsJhna&#10;X10MElH3uF30l+yj8XKexci6fep97Bu81zpcE36M4LxCRMQ6zlVCR2sPa5XX7EFDkJVFwqenxsem&#10;db+bD/4hPIUAAJCBIAQAgAnP3XtgPodyQA6K7uqCoTghpG8uNG4fE32++59nrWwhjqLfcrd5LgQP&#10;y9o404fzo61YK9439zl7/gq1dlh6aKBOnkM21q3WOlV0OqMkjzWdMepNL99Si5Ssh5yQzm3q8hoL&#10;k/NmAnLdumTJikA+ohtLidepdxgX2X/2A418rbpzOjSYJYlaNz+8aCz6W8hh0FKf/hBhMtvpfAxk&#10;nDRpvdGYPviHfwBRCAAADghCAABIfOTe/YlPZgPtBMdO/sx7dC55aQbvxfMeG/MQDqY5a47akjyA&#10;Q89/XVgEj5Xr7ZvH04vceMSQ06Q++bCZ4DJxvJ51KUuYyVUEi5+0hL0YnGSnbetV6mad4rHhjPDG&#10;USyzg/rWdZ5XP+ZRhVTPn5s3rlaR02uCala3lW2DCzA+rOAaK+OHcdpDlsW9TByOBU5+iXIt+TLT&#10;K9o81uaDH/wgRCEAAHQgCAEAwPFhP5vopdxq/VCZdCN3VmvvMO/gZxeN3kXfn9/stq9vPqsuUUhu&#10;HRr0QXIsqTDh2l7VZhyVA6SOy7KEHOdeNhNIHE2cWWQCsn9dFhlrRk5EsCufx4N2ubzGiBfd/BJ0&#10;Tj+l+A9FPtoXv5SGhZEeNGpFoHlrLJx5JsjW22MUcTWEjQ6/mSF9KzyGVY+CcPXnwEy///u/D1EI&#10;AAB0qQExAABwO/nwg4csHcrsI4sfiOiUV5KL+73oC16K/iYzPar3p2dg47CKHTfokqkbMHydTcrC&#10;Li8fqkmc3s2S0f7+USea0W2uHvq5UHGTx/h8SlmGDryEk0oeA87O5WKx9hNPkotL3L25iQ+4DyRU&#10;pxerH82kz8yWegpf8/g5X44a777HVRZ9klb+UhZtR2bqk8ZYaGvNwifZKZPKjOb067uvIygDCi+s&#10;AYiZadFxg3Mf25rn1IcIS/5xXcdWgTZOMIbqsju/tkRGbD4t2YlT5ry95W/h2e1hRAuvtplMa63E&#10;lek9v/Eb6AsBAO408BACAAARfejBQ9e1nUxQIR/0NfFa1B0P4Bn+iA3fymhL+Mqr3+Z9eOmUuzFb&#10;B54VehkbBqwRHXRBrTb3anIfPFhn7T/zEHkb3UtEc3iX19wledDGfeHO4yb9LOdJQiL1WiMRS1vj&#10;EiN+/N+xcavOlnDB+HZr/+l1ErzVImBrasP4cEF1qKuP1TdcWakJ5yJ0Yn0fg9g+M7txj0TJPqYP&#10;fBCeQgDA3QaCEABw5/nz+w989/eYnvGzeHSCDHP78rQcx3qf0gm347zicN1v8/QweyOs9y15iW36&#10;2ddHog4PTnrjy7Qs9iffsdoFDssVdu/e+zbTgN3OIPySaPTvHISPZLJytibnX9NLmyejk9RJdo75&#10;iFCy+sop3r+CZudwPqmRH+Npdohn0sSyv9YmdeD8iiGq+pAhtL1Pa3Ue2m/6cXINu4Ys3ktJZgcz&#10;dW8h2Xlmot9D+CgA4A4DQQgAuNN86MFDPiKAvNhjYlpK6TMl2myZxYmqxlq+B/qeQQeY2DMvUhaH&#10;rtNO5vHKeZnTZyIiz2DQnecd7tT3JKzVl6GiJJbQhlj21i7jKxcTvIJJxMr77GwFYegEsIlfq0Bo&#10;9yCuaGyg1O4qb8L3FQMfU7r4cFI32tDVgNyDBBNs9mzBieqJQLVw0Um1+7WsY2FL2DOkthxWGpPn&#10;x6YJcl1NWdfTZHc8EdEHIAoBAHcUCEIAwJ0lhIkmb9dkMNiZ4skS+uQ+dG3/6CwEtUce0oVPB+3b&#10;Crc8FDI5lMPHmybbbO5JFRxDmpT51JM0HGXiRkV036qi0b/7l0s/FH+gfbxIJ/c+t8997njBGcJ4&#10;D7pSzz2n+fJXMe4FmQsZrbXqBEF57KLOLCuC0lex56nrCKY6y6eN1gr2xSQx3ZiH/7lLm8RjPvB7&#10;vwdRCAC4c0AQAgDuJH/+4MHQ8XPd2vA2c3W0GTP7eCmdBdELOdOPmlnv5R8bYpe9RXMxujaxTXC+&#10;+OqslO0FzJGQxLlLbey4r5PF93qjsBMikt7P4ForqzAJHX3VmzJZz1E5niycCMMg+NSsstUs9iWE&#10;7I4ndfDwDkafr1mG5RjY2tLyTIpw4yGD9xBmQZs9vnpe0qOR/DvIAm/+Aw0/CspSW5Lk0FYveFvo&#10;qAsljtbS73zgdyEKAQB3CghCAMCd488fPDRtod4MY02wNa/EZMyeHKevYmlcl7O4/44SxKDmNvMm&#10;uRF8fjCfxOWpGCo2eUwpSSTNRee+kXbcUQ+jFBODazfaJQsSefFk58qm1hzFQibduRy8aVMvrM9/&#10;PP+tkB3Fv9U0QfDYmWb9TqTj7HY42+NrRTa8SE8qN1xr/li1LyqxsFSEHh8foJi3zhnhmncQfZQ3&#10;RKFYa8vHwlJNkMoMt9HwmN8HPvABiEIAwJ0BghAAcKf40MOHvNpf3+04e/U3Gbu22Cs7ToK37owx&#10;i1kMhgxTNiV8GmRi7N+7BcxtzF0Z8lxjJmvj+LPjHJfHuXyzf20MoR2QQkJdGKk5mx5TA5TJadnR&#10;qvmzerjITbCSxj8e8uBKnmcJQ//gIlP6/126T3SvL0fSmZh1Qi943kWQ0yAcNYll5M2k3LjhMM1H&#10;5Cfp+bWI4O2T83sIHwUA3BEucx8GAIAbyZ8/eKjqStbRk8537qtaJzJu1y8nHre7DavrEPqPRX0l&#10;GnZKItCG5OvH6ybXIV+WZVNQ7q0zSH39NjuW/dfmBZUOfSmhk+2n9PeZem9eKYvLk6kwBcFxevQo&#10;ijtOHfi+UF72EIpIrLVG/e5TlD7TZLfXxxKqx3hLPDFTrScT1uTEkc/Xt0HKb7m46Ovg1e4pdSGU&#10;ckitrW0o2rSUYusIUmzzbH8Lqa2DWD7VanYxUelWLN2GenpkDw36uWYJkxaL5Xy5H4uEai7LEuqS&#10;xVvt5WexN4g/f7RdfK1I/e06Edn31Rrbf8jXjROd/s6Zta3e8573oK8EALjV4I8cAOBO8Oc6gYwT&#10;hEPnfXv8V9h3qmnj+oCoXUHoPTgirvYE4VBuFLe68P2ah3En/3GmTg5JaEcQFi8SUv79ECdirVKm&#10;q1qHfClFPWUa8kd9Yffp+UuCbnpuzfYs+5ondb6ou89vKgi9sNkThMtFG/e4IghbWGsN56LWqmWy&#10;K2NmKztBI+JLRJpcZyFsVkIspR2kPvpcYByrFy5Bre6k3SaiUG2P/9jH/EQm1K1t1+vHmSH/Sp3P&#10;E4QmvnM93vve96K/BAC4tSBkFABw6/nQwxcmYaIbHqAVpkewvDi+DuYYNdY5owsli3F8Vlkev+/K&#10;7r/gPnFjstIBoR1sIpieG5tYtM580gopvFEmjOE0YUyeMGSGLgEyW4KCbEIRSaPr1tFcYLXDsrh0&#10;7Xzm5eRlzDzE1IRL9u6JjUdnig3H5tBRPb3xHC3uwUQQgy5EN7mng71HbVvDhP1YBzl/c7E/hrKu&#10;wt50vVLzr5KIiH73dzHRDADg9gJBCAC41Xzo4QupI1dCSGbu/OXxS/ZhyCYJpEsgAqrn54dW7VNc&#10;h9aLtmOT1szG3QXhoQKPptUPdq54qPyYsKkg8CGHXmBYJjSISbauu2+LcbKeWX5Or7swUdco8/qI&#10;yPVN4byiLevzx/aJmZqDO7zWOhXDtbYQ0C3v4JGyLX8/2Qp1r+wyhGD6y9zXU0JJ5RyNhck/59kZ&#10;21a3Oivsswr5bk893Cac3t2eyfX6O7/zOxCFAIBbCQQhAODW8uGHL2YH3Og98KJGO9luuylHCl1T&#10;9SrJ5CbFuaWO2ScdWPVVzUTRM2LahXcbzZ9C+sn7E7NA0/FmuYKFtP30vYeKlmVpn/tEPUtZ9D1k&#10;EbI9X3xs4kMbo9nz5Ofky6whqnK0/qcieCJOJt6/2UQ6s3GFeYxntLeoQG9CVMpY1CPIzG18rBfo&#10;Wx5AEftnPjkZNLn+a3Uqmrfs4haCq+Gi2wWEn/Tew48ORCEA4DYCQQgAuJV8+OGLu36CuUfH9wid&#10;QOxfbRxb7+Aejk+bWyDFRX/HwWNFP3pF5Dw+m0fvhPTNuu/aXz7QJZ56HpeJB5KcDs6CWD16zpPl&#10;BOmaGSw9/YmK04cCM2+g9xomr+CkgjSEjJ4hFWbJo6PXwlh9MWHZjMGkKA63JsixtNEq8/hNrqNu&#10;X/D8DmlSuKq89FnJMQ82cyUi1uO4Sn5063wAACAASURBVPiwb5ASfjOilY94CHny+ejpgygEANw2&#10;IAgBALeOj7z48lmBdDbSbdw6ZMTSbZYvzlemHpPDBccyLzOGMHXsmTjMcHoViCfTKbRg+1xWO0ER&#10;QgrbNllIXvYRmWBQT1R+Vfu813uXJPMJg8Yxg3lM4Z6+80JNjj0Hs2uc75WYTAy6zVLw3kyofkIZ&#10;v20tvffMmqAsKv4q1za7qDtRPD12NFfbced6ydTa29TVVa6Z9jxhPUj3vN/Q7Lc/x7fpb//2b0MU&#10;AgBuDRCEAIBbxUdefNm7fNK7UOKWib7Y/C5KUR187nMK6dvnkv3K7ikZPIsqvLbZHUM4HdM38Wyt&#10;iZJq492amKj2vfpxcS1j9T72QsrSw0OdV9Gv8zioJPfmGiKnaG2mDibnJfTewS1c2iS5VPicRSou&#10;js+LwlhVLtk5zud6du5n2+IYwmZIKQsty0IXFxfqAFUh3pfA6CmJiFU8BxE5Q832QcXbiOgv7jtX&#10;O1bCVsWtqpes9/5eAdM1LTsQhQCA28I1Ga0CAACPz3MvvsxMsr5Z7jwXfV8Pq3Sd8WF33PA1dfvP&#10;5+l0Cp4T0xtt26kvKWBetFTazDU5+5pDLHVn0Q2+LYYyCumYvOrXvXOaiyf5LBeL66RHr1Vl7stF&#10;WCsXcamJuFkZzFlYrBeBxb5i1N1nyQvFepz8I2vnlZ6FltbHLGr7SlioCxElIrro6zjm8yChrSeW&#10;dfxSoK860WS/jGeL78zenTZ5hpHbZrJ9S6w86us4rpHHF/ptGjY8GZso+y40hDeeS++JlLYSAekF&#10;bsnX51g7chdg/D33f/VhwuTwZckzndqRRH1ZChmrmq5dmnlY4+FEfZxiKYXe9773oS8FALjR4I8Y&#10;AOBW8NxLn+HWoT8mCNtK6I7U594TZG84bdsTO9QWMinb6lSsiZB7+oKQiWwh9N6Jn7s/XCfdCWu/&#10;/p/U8yxBqPU1MbElCN2y5sGTFNtiQxDWkMNoy9b4OyI6adniLSuxnC4EC80FoQborArC+TkLIt3b&#10;lNrzdNq+QPcE4UxMes/u1y62FqI+QKAoCK0ao6hWgXamIJTru11f7fNMENrvLovBZmgTzDQIVh/C&#10;rIX7TyL4U/tBFAIAbjIIGQUA3Hj+60ufm2uXTYp7EemEIzQRFxN450VLy5BLkwAScFeJ1bvEIS92&#10;7zvVuURtz83Oh/b5llqd0dLnc07XeGNs286B4e3so9O4vzj5zfatUYWBUwhWhdASj4GLgSxx86x9&#10;V2f5pHl48GbJpYR8ZnmGhyeT+tqaidGmIvXaxYvBtZI3jnbCToVf99bPxkm25w6s6XWMIo9t69tC&#10;viN8FABwk8ETLQDAjeYvXn6FWTyDl/UQTpwxex66ix0P4TA2bMjPPCBTQTRsmnmRUjnneAgLWbhn&#10;X8ie+0QeTRDkqfvnHr2hs+7N3PAQjjXutvQslrLtIcyC5NyQ0dPppCGNWjvvLdvyINJkJksRH1b5&#10;/r32s3FeyKiasmJAFiXnsjf2UEKe11i4hmNk5lj1EMs1xXYNhvx2PYSWLnsHzeb2fb367oh8uvp1&#10;xf73odrbrn/vXfSif5l0n5iZ3v/+96NfBQC4ccBDCAC4sfzFy3936afy4cl/68muelimxy/bL/EK&#10;yotLcS8iLn4ilYlfaa1beWV+COd5SporjIqTfVx1jbcWWprNdIroCif1WMMmvyELbz3j/OnEOZ02&#10;HjLWb5rLXv5MQaDM89g1r1+f7rqQcjkWcK4YXPNwraXdzc+9t2u6/aezkhYiWszrKh5DPT5eZjE/&#10;/73I0Zf4CbCUW/tkOid7QKGViA8zxIPovYl2uczHVRIRvf/977+yXygAADwtIAgBADeSv/jM5cUg&#10;EWlv23e8+w461uUsOy8ycTB4jzbMOqMKj0OWbFng5RlHh1A/7/0LmRxbOiOss9ePkrFoT0FPRhvZ&#10;iXMvvDKuzibU1gSgkzReqPYLYneWV5/PrFypx8HGOiqUhWVpM47OFrWXCVni9dHPoWybXR9anYN2&#10;iAdQP9v2vfbzoaEyJjY8BBH0eitWZHcX2lIa6X2nySEKAQA3DQhCAMCN46Of/fzjd7ikfzj0EY+N&#10;IvTev9mLlkK89DGEfUxSLX0MoXg6ZKxSGb0jaornCXUzh2wlzpLjNj+GcDgmqpTjhR8Y0zbDBFZr&#10;Qwn5bMtUHLi1OTEabOgCR7xyK4WTnLHdU5JDFcdNc/P0FUWNbndtttd+Rz2CPr8sTGefOf0bvHoq&#10;JEm9hcM+sSnbO/l8YGRtzCM96FGBSKle/V8fotsm1ZnmOojTtXGWv/Vb74MoBADcGCAIAQA3io9+&#10;7gtX1NFy3jz1KNjrsXP3goOi90nGp8n2p+YWHBgs1O2VWV+xZy2H9fSTtrpU86kD56AgD163nkUX&#10;MctywAId47fiFT0LEQXTIlaKHycqCSHLqxPK2AV6RBRedqyhXy/SlyGeQ+a6aX9xCitvP9S+vC23&#10;99qv2Sf2+zoQtTGClLZZwe23mrYF9brfjsxMv/VbvwlRCAC4ETyFwBwAALgaPvbKF1jG/pGKKhkD&#10;2DuoOmlHDX232KGbdTbj97HvnDf0lfLYwsvaca1D6kUJu39kkoohsFK3d6qUEt/FDBnFlyXdTIV4&#10;T85QlTCWilfzGPL0QmOSv+7P0Y/9QymLEwmk4aJhrNykFkKNGWpR/jzEw0zRFiKqsk7k0qYHEcFe&#10;+xjCpa9DmOsqnLqNsph7IdJjiQrpshNFzmmcVKaUCxM9SWSIgzY3XzemlV/rpgicLSeR0zQ7YrpR&#10;0EUvmLx/7RveoO0VhKOKeqkIUe1tsZSFXGP3NLoioZ57JrJJfbo21nRiH5mQ8965siy0lNKX3Sgh&#10;jdgq62Quy0UXt0y1ntz2hR49crNGTSJNqcY2GdvKfsC/89u/i74WAOBaAw8hAOBG8LFXrsozeNWs&#10;dcrtNY/JHI64Yrt28K4xJ8Ak9PJxkRA/qT+r+GFfnCSO71cA1xjC59dJlDFwKgK9Z45od9mJlp/8&#10;0yrILGLfe5uLphvHs8mxl6gbmZCbjT3cE4N++9Q7uUMppQsrW5y9LDJ2cN8TGR7GqB6Oj2h0bGJv&#10;wHxF+nF//fD2qubZZq7u3JqH82JZegZS3/5Qx10jcl4pXbP2Oj45DzyFAIDrDgQhAODa89FXvuC6&#10;aOeNJXoazPTT2nyI6rEIr3HG0YORk5dGQzNZyneTgKyUG+w7kH8Ix5R/1duSPYznsdY00ievLlzQ&#10;jw+j3JEXr1H3ch0NadR17IicGBTPVdtnnq2Un3hCxabkHVytXWqobOc5YwVndZzVfS2PWrtIage2&#10;cZtu/KU+XtB2knGZhYgljYhyawYtrSykExkVOb7oMVkM9k8kIdl2fYvX0Qt2L/7kvEfv8nidD79Q&#10;Sztp9zxpEkQhAOA6A0EIALjWfPTvZp7B69C3imFrvqPYnQ/mFUv2dkfKXDQeVVyPix/jqGVyDPlL&#10;ZlmljnmR1HPUX0sXDrZGnc+ffUFHKzH55DrkXrD5BwnFecaGip5RP03uTlryXBGlKol3yds7LYHd&#10;v5bS68eZZ++ol0/rsDOBzPrBs00yhnNZTRrPhPfCbV0D7pGJE99W11G6tbGOXaBybqv+G9Ttsd4a&#10;krrfCkNbbT1QeN9vvfc6/OECAIABCEIAwLXlY//t77X/+7R00mG8utAxeH5bF4ecDtD+7+gV3Kxn&#10;3/GEHYeGK8TE4FWfhzEnG1O3j3jj4qyXraMvSyZop7+Kt7DouDENESUn8Giy6PyRmjgdaePWbIcJ&#10;UI7bVjO0GrFm5uqexNwsXHRu5ygedezkjocxikZZkqJY3Qv1MZUXZFdqW3vTX7niqXPNY9e+fBYv&#10;HacX9d9ODvMtZlMIyJV/pCricKQcMurbKLYvJfvHttj3Kst1/b73QRQCAK4fEIQAgGvJX37hi8F/&#10;1N4494ufGa5/qUPJpHs/hP1FR8jgExq/PYVKejGilSihHsEm7VM75bOZvYTv2UvGdXH1p9aEMlsJ&#10;l8CLjT4pihNmXmgWd4ZatZ2gvOQF5ib/XM3CeyXDc4K1Uy6KyJ8RV79zROFaaKMPl/Xf1+vpyxIJ&#10;3W1cqbf3OMv5If8mtoVffBLRbnu4FqUEtat9lwl+gmBcCi19EqD4C7bcvdXymjh9tS22vs9yJWJ6&#10;3/vec03+igEAQAOCEABw7fjLL3zRoscmXafr0ZtaM8x5nYbdzs0xzeXp1UxlSZHxfs6zsuW2Omii&#10;94ASuQ58ymIuAS/RDiH+ldykMrHjL96nZVl08pgglnwo7QYq/ksSAirYxLFkwjRMKOPEXpTg0du5&#10;8yXYvzYxzDljCY+Ooaw6q2+z2XvuVFD6H8Hk+YjanrZJotwm7VMPS3Wi1LeznF8fCipuQX99e6Ho&#10;t0k4qbeU3bkyb+V2O4dxuaFyzebf/E2IQgDA9QGCEABwrYieQc+qino2XMYG5xG5mgwfg6CVzL21&#10;6SWLjp1NdFKZLgqKjE1UL856/o8Ls59UJmgyYm4eMAkpbdtS+OGBWUZHbezbT74X/dcWvpet+5Vd&#10;S8Fk6wTmVxBktC4Gpf4SQrs2nnDVNhHc3uva233Lw7haMQmjzdtFyA3e0IW8p1K89NQ9iouMXe3X&#10;W+ltIfZFsSnho34bq1n6+GRUdz3N6H01lTumF34TnkIAwDXhqQxFAQCAI3z8i19iefpedaZA62T7&#10;jvvCtXfKpWPK9pmojx+TxakpiJCWP7uOpuwwj5UfRyQ728yKtXuYLmjoNLruXSk2Rsk6ktZBrVW8&#10;c0Q+tjGPoUuOL93/hjwOzoubym3ilqChU99z6IquqD3mlKR3jlXgiZXiPekulBSJJ0JT3oPmmAiB&#10;i74O4CDWJvZyrGg/rqpHjvu5s3MgnyLBN6ihrJZ7rJIJL5lEpdYTEVMfo3gyM3szaUgntXUQM0GM&#10;TzyVPtzydDoFsaTnpl9vFxfL6rHN1hrKK1Q0pLIUotOj0/T6sjbxYaD52mrhwT4cV9JJ2qWP79Rr&#10;PtAFmf6+xXYLCWV+pCknFTWb2Inj8NtaCe+UsnqbipdZx11OD3J7JEEWiKEMJiqsaT7wgd9HXwwA&#10;8EyBhxAAcC34+Be/nPpaT6GP5ITgKAYp7IzeA9dhDSJwy+oYM8fueAklTX32bbLjwX8+0HTiFNSh&#10;YOLL8oPhto5PoY/SkXb6cOZMmds3Ez+7h8zH0A2eLvGC5X0Ts3Lw4lYTD9ZyTimuUbd1EBXOfaoe&#10;1b5tEgbqx9Vp+OlKyKcPa5yHlMZYThHNp3qi06mOp84JnaOX6P51tJ3TZntvbA97/eQvVDZ/o+EM&#10;upDjdtrU16veUPNqxt9ybqG9WVzf+953H25SAAB4EkAQAgCeOR//4peGDpHXau3ddbQOaUXxFND0&#10;PawjZ6mDN6Kl52E8mna4B4u3QyJndZKepI4vpInHZUIlpuoljDiJepymbusv7cP2V5VX6shyaI10&#10;nHc6Bj2omfRd6w2gMqToSnGyIX5vDeGOPTa2z4pKrV2SZTPhK9U40P4xRNB7n+yBQqgP23HcE6go&#10;J9GERU2bijg2L2zpnryieYs9zdO3JQaDt9V7x7lSPdXmfRQxRO5q0Crut8+a567EryvSzv8OU45R&#10;7R2woxCVxaUt+vuYFKsFjOMQ9dDuPHRhpP732xtsFnq7FYoLUQgAeJZAEAIAnil/PRGDA4P6OigN&#10;Us6+kznrsOp+Nq0QPS3SIcwusFwF8yBKmJt1vq38QQL1j4fGcM3C0M5BRJx0bVWbjpNlzLEGUs+V&#10;E1+zFhm+iQdPN9t3m7DEH2Yibk/weG+a1SmGFcf2IHfMxNck7eO+6i65dvpJZnmgkB86BHGX8siZ&#10;7qHNL3XKu5xgHSy2781kU+p2LuPvJYjCQ5dHcI26Bwn5sUgyiWO50yRs39idEX/ewqyrWmwJGfk/&#10;K8O5CHXxx6TrJ+fr8znzNwpRCAB4VkAQAgCeGX/z5Rwm6tjQREcdhNZvjKIt9svYdVhzGvOSnNdb&#10;T+UPRnPohJsv6fikHuoddF7A5jWM28SrN24v+qLJ9pqPk9YQj2OqTqhz/2dssZKjKA8xpD8npFUP&#10;KcO27VPq1YIT/uy+OsGnlsqzgrVy9FLs153z/qmoEXWZQl/14UJzIZqg0WMtD++fLBQ94sEMt7+F&#10;1i7ugUfbGx9ezB6AbDM8HChu7cKhaZzy7q/RarefFmIqMa+ZeZzPFeub/XmwbT6k2vRga2Mdfyw5&#10;yj+uiDzJzNEHNhCFAIBnAQQhAOCZ8ImvfGWn4xO7gY9D9pV4kTf1BumEMFuFl/SKJfI0rd8iY8AO&#10;V2NugpQ4C3HbYOnj6trYuqUvw2DbdsleHz3EeRynotDZLWGQNH5nrxhWwu82X0uciVK2qeBxJ1dD&#10;PkP9ph/Ji5IweyhPRCena281T6u+7Ilj3dyMreL/CxdnCXkwuWUvfC76PS4zYvtt1lErmdJlfuYF&#10;u3pBOnE32RWDlzeyzMqS5ZyaCHNnemLDQXPFLnetHGmJmZdw11OIJSkAAE8ZCEIAwFPnE19+dbfD&#10;M0Z48az/u0ruCs5SWIio76wXHcMVj43ehXFyCvFc7IsyGz9lwmlHfY7IOCgZL0jiNXTjCuXlPIWW&#10;1o9D7O9sYwuHKqfjvWBTD1JxVZEmiVloag1LdI2SW4B9Y9F5UkQFDw9buo0xlFRTqZAyuyZVoejN&#10;Fc9nFIgcDnSqKoyHdJ48VX3Ha1ooCmE9BxObvTgti1XUh0XH+lGoV/CG7dqVypy5A1fwYaCSmX+G&#10;ECXZ1oMZfw1Jo/Qfw2BIvPIs9DhVyjmBWbP2+cfyZxPKHIkAgKcQAPA0gSAEADxVPvGVfTE4MBzx&#10;OG61nqXrB46+lhjS5sPHbHuRvn3Ic7tyRROIGJTxX/rux+LtMHQsNZ/942X5DK7upct07KwjJ/b3&#10;KvlBklnEHRK5ueM95DE7ZGcMYXqRjLWjSUc/YMJiKlC3cO60aVqvWVTEybWlsnoSEcvDv5KhHKve&#10;UH9I8oL671685vGW8ddQos1az722GB+XbH0fdhy5bHIiDm/9i23kfsx49seWrfJgRx56iDAmmcXV&#10;j1Ul97m9LisEzWymd7/nNyAKAQBPhcfvVQEAwEE+8eVXo7/FhQdK50sERWW2Tpx+NsW1iGhxHTNN&#10;ox0zIqKqHTbyZRNR9vqZx5Bo7PnG/bLOH0/2MU3EWiqbw4fY7ytU2jp1xZZLCGKPmcit0+c78GL2&#10;qKdSGVxsm/e6OJ03N793kF3dY0dcOtCLa49RKQfR6ZX3DjZDphM6Q/tzaLMZp1q7+PLhlv14Zoka&#10;Hm3sAim3b5aA3NcolOxzdsTjOoTj8eat9pMaSW5e+Os4w56u1pOKRK0bcRd1hSpX89gW0uPk9xSv&#10;X3f+3LnWa9GLHfebjhWy37b+vIbs7Zi4uP0oROVcDe2QDF28x9WLOPfd2y8zCi99nU+7tlqetT9E&#10;WWSdR18v//dB7EnXl9pa5O8XTTnVqr99rFMIAHjSwEMIAHgq/O2ZnsHd9eWIQj91YLpj7hnI20fZ&#10;Nu43EeqNKLFzvG/Q1BTWjnvf5ASvlLOWW7SdrRMsprKJqJlZ2wGLE0G7mjSKQV47xgsH9zlMtsJW&#10;j5D3RExLiOOG6ZLMskrGHfHkjBOOeOHm6xHF06xe09e+BeZVLD4MVUI9LeQztkM+E/7hyewsZTHY&#10;0sTJbkjtnorBFfvVOG1HM3ZZFjcGlPRhSK2cxOI2JjTNQxyraX9LfNVrPVGtlWqtrj7mIQz7uElc&#10;mZTHxGS8Jvw2X55a59LZnzim98BTCAB4wkAQAgCeOJ+8TJjoJeDZh33lko45tt+PMdLuogstXbEs&#10;djzFw5GTMUUx6DwbMaSQh4508WVo9U0cjsLDEhZ23XR229y+2HHm1DwcNgevrRdEM4E9NFmwPHh0&#10;NO81pVmCaam9exI9USYWiNbO34wUGqpVbKIlV5DJ9h+dcXKz9JLevVm0IorFHG4T4mSbpG2LnGgV&#10;9dTFnl3vxb166iCKj9gfrt2JKDxOSZ8L2eKbXmiRXY/D0RxeIpDHq3B6tU63r4rBtC8+VGofl7LY&#10;FyKIQgDAEwWCEADwRPnkV167VEdmf0wY0dCL6p3YUXNNOnE8OVw7ggf2T212Oitn4vp92fRp/zKE&#10;muU0ZehESkYuIG4TrwW3xDC7lmS3ffUgTe7FYBZ2lmZoBg2p2xYGYQzXrDMejJm1e2xfDu15LHQ1&#10;d+738RdA2XkdwzyQUTRraKlU2jvCRNGRnJ9w0epx1qrpoUU+n1eFU7XN+1ZVyIlnblniLKibeDvV&#10;gxn/dpTQLvb79h5KoqLXSPNQtpDSJXhIZX/d9GAeGUvow2P9tfUeTDQDAHhCQBACAJ4Yn7qkGDxG&#10;HJNkW7c+OdFGriM9FVbb+8eOXfYGRDU5bwgvt1IaFRtur+YTcyvUxgRmb16h9ke+hP9GyTGVJC6v&#10;mbcwad1pJQfh663nuWwNotDZ1z5s+b2mOZko7a/Rpssxhoda6xXnKpalKLTlnWdv63WsfKng5IFJ&#10;8N1l79vjN0AWwT6c+9iyJRPR7q/1Xcrk3ZWrYyrlFR9OTCrkym9ZiRfTzokLw035xM/b9sdZYQtN&#10;L+rpj4Pp3e9+F0QhAODKgSAEADwRPvXq44nBQ2MIHdOOfhYomx3OVdW2sj8FuDkXih8jNDry1sRJ&#10;tEu+2SQi3hNBUdnm3M9s+aA5pwI4ph47wmaHr4X3dLgt7rgNey6Dq8N6XqNHUWf5HE/melGzdirO&#10;A+REM/v9JBPFbL+OYpeAF4a+rs68SRWLKp/4cEO0a7FUWgd/TrNntAx5rdjtzoF6aJ21jzuGMFvA&#10;aR+nlNKG+tOtlWqN7SmzuS5laR5MnZ1XHwXoOMJVuw7ONCrhuzP7IQoBAFcNBCEA4Mp5/tXXn3iH&#10;JTqe5iJv24i19NLD3t6vE7UMArNPS79j0SgS5ZN0kk0ZqFei9BTeM0PmEaT+WesQhGMSQf7YDUWY&#10;vYbk3nP9Qu2Cghg9kPHAiQriSVu5TvKwtDqL1HP1XDmPLSspU7vyq6bMCGsQinrS6yKO+xzFf1Fb&#10;1/47YMAwsY3kLZWXBwetPmJn0fLN++UethBZ+p55kfKch1lz9JPKkNV/D7ssR2F4KPxW6zSjmL1Z&#10;yQYnqduv553DZ313/8aXZTf8HgavLYX3tfGDTNRnWWY7wZK+n693v/udEIUAgCsDghAAcKU8/9rr&#10;vNpPO4PdMYTbRw+fQzjYNN1ePmv2ma6wkL+jMWBbRXtZ4ASL/Luanfo6uleFgjjUWQwlx+DtcTlM&#10;miqPInQ7hvKl8z16CY/RzM3iikLH2GfO7sBDgkSsNI1k+w4cvyxRRMXMJ9cr65lTb9flr+9RZutM&#10;o8FB585YCoH0OYkXbi7XnYhyabInMJ+vfaJwz7/Pxx1DWOI/a47quT1EoT21brXSqVY6nSqVZWmv&#10;9KCmcpyZdCYGfWn5WpA/KJJWHlf0Esg/cIIoBABcFVfQbQMAgMbzr77G2rEr0okpJkzIQrJkIsbQ&#10;Weo7ufcQtY846VQtXJwHRhw03KeLZ+K+zpvlJcJFulWJVY3lQ/BIy1KPkBycUsw7xa5DOOzmza+Z&#10;rz2pdcRMVMVR099PK53y0IWfJFGHCXtdP4qeGtYRHE1v6wxG0akeK0qiZKeuMxm6uHPvJxqSbRfL&#10;hXa2parellqrE77JRdPzbALKtRizrlNXlo3bJ7N22v2x1gjq9CHm2suRK6kSMdGymGnM3SvbvV5U&#10;iE4nv47h2IDmvZS189p6nGVpY/zk/Fn9+i+on6NlubCwyF4f86Ja/aOQY9d+VXONDdvevuraikjq&#10;R7R05VpPJxVMclihotf3QnEdv5LLqyLQ2Byj1DxvlSst/Xm49wD6a0Gcc+rNrV3CpTGSM0+i/Q3z&#10;ZySeo0WEoGsDInuYJG1OpV8nTmSWEv++/MEf/BH6cgCAxwIeQgDAlXBPxgyOLogngs4wqd4j89ht&#10;KYypgNsQg7MdnN53vmxsW4d3XutHHUM8LmunKk8/Y6GMyYIVHWseSAs0tO+xMvYxhkzGkkJCquI9&#10;qm27H7+1lEX3U6qnHrPD4gSQtYkLsSSi1as8icGg/pNLUtvfTUJDRbSJ/aTsAQuJLnHZjNb461x8&#10;ZEUeYjCpwLPfTReMRFTKEgRHmbSF5b6yIXs9dbxd8/yttV2ut07J48JX2xjM6FFzxQbhVJZ2Pfj4&#10;2jbGTzydvW20iXtbbjywYCIdy8gsYw3tejzHQ727nSlePx0L8yV612/AUwgAeDwgCAEAj839Lga9&#10;hLDOvPcarAiyCf6J/VxeefHXvSC8LZfW1N2xI1aUT89gW4cmAXWo+3ZMEuZPXlBt4cfArU10GGwR&#10;8Sb970k9wtfZgwEpJ2138khfQXzahRMLy9vcBWgdc+7lyrp7HL2bK8TF3q2sJjJEXKyEjBJFMTTN&#10;3wRIFphF3EIusfe0DWNIVRz6BvCe7RjiycTqaSRO4oqKCi4SL6nGmkpDjB612cmIVttvVuwaZGwX&#10;PyzuubVxku46tNBoLxC9KJTmcO2WxLS1HU3Ki/XSJnDtHWZYXdprlzXR6K6XaYqedQ5zfte73gFR&#10;CAC4NBCEAIDH4t6rr8WujfSopC8/O+iSXZf5k/dioYip820SKX6Xt1FnJNHlRV8yfCxnJgqdanHl&#10;Ham+d37MXr5modaXalvXszRdMKhEEVT5PFidUtt1Y2M4cEsXp90v2klPusM3n4kKaiGLJsycbXkW&#10;Si94LtE4mq9r5Vl3/4AEiPm6aytfFypwfN7q4pTzPZ4gLw59CKM1seQhImpWAxFtPhjbjm3HlLEp&#10;w2+lnx/n8ZTys5DJrrhhLB25tmFrm3nZ7jrRfOyzju1jyy9cYHpsqlt/qODbKJjvGz6Nrdxnck3q&#10;DzxdB0UelpD9zSN7//VffztEIQDgUkAQAgAuzf0jS0vMOldHWFdZ1kkyl0pM4UL2OPb3ss6Y28XD&#10;lqHDq58nfdMhbHVMdgDefPkAxESU2gAAIABJREFUzmzVrLCJvgtl+Q63CbqZTWtbonILlnLu6FP4&#10;bpPzxKBRn0c/aGj+wSYVHuYNq5VdCCnpvi2ko+07595WSvvHpnLHrpTgRaG6XUP9/DXkyjnnYlJ7&#10;44QztZp9XrhZ+KgVUpwO2mq68fcyEVsk1bSzXMLR6VoP4rCNaRw8vCV+LERqf7w+ObWtXXd6PvTB&#10;gRfAo8Oba9187eEF67DPW5yuo9KN0nPkH4IVol9/F0QhAOB8IAgBAJcih4kq2oFZkStniSMfmuby&#10;H5OReD2IfMdt7FDnzYNtrNnZfr8tqa6hw5m+rnsh9yg7r2C2N/VQ7t5rxmPlQgVWmzykywVb5Zmi&#10;0COSyT1EqElH2saaDQ2YREWt1UQei2OmrxO3LCoMnQLRdj20FpzzTslxVjPz3IzV7jbPPEXZxauC&#10;JAql3NDD5CPBhRqShuLtOvZpVTJZWSnsdfAAO9Fk7eeuAM5p2xjP6rxyMYR2+sOYNtXQFjTZMf7s&#10;dCZSfWZUbF3D9PNxdXBne/Y3xIlEC8FNv8nHJNSPh6sh2BvbiNWGd0EUAgDOBIIQAHA2D199nb1X&#10;QZh2kGVb6nDtk8M/owDz47OYWAWGjlNyxw/HBmtt42rnK3/mvGNIsSLMrq6fVomIi9WT+3ciOtRH&#10;tQ76KADa/thn556xjT1MKi2hC56rQbo1mKifsr0TERgk2ErxGtkntsv4rkXGtE1CDidI97q4493M&#10;NPY+iJ1Jc6R90pbeayfj2GRsnwiO4GG1o2IziTBwD2KKc+tlb5+Fj/pxlSb8x3GRKWR2IqjjL8wb&#10;ZYjt4sFrM5F2eyleAoVkltd4WbhaBYG5PsmMXcR+Bk+1p18wYUKZad3i9jaBUXHLj0hmx8RhaJl8&#10;3fv97M6fa/egR11aSf/2t78FohAAcBgIQgDAWbwwLDqfvSA0ebR/BWSngIaEmQAMnafJMVvb5hbv&#10;eDG2LX6s1Af8g+ulHCgqdKJpFLA5aFNsmhcYv6oQ6weJ8NPvItD6Egjt1WaDlPXdxuyjOpTjtTPe&#10;dUBcB66JiiV7hs64PsOi7U7groq/VsD6Oeqddj+pTJB5KtbcIXKcGuVFoGuUbDtF4T/WqeXLrr3M&#10;A2hWqNhkSu0gZs2eCBQT416Udy9uPD5bTe76MVuDDnXebfPqRz+0jBusPryyb/MePi8K/QQzrphg&#10;mojsllcTtrW2dpTrb5fda9BL8FQ82QMD78j0v+lCRO98x1shCgEAh7iaGAcAwJ3g4auvsbpflmXw&#10;jBCRdrJqF1PyLsJNOMln6Vi7Dlvb7vf3PJxnprLfZ2nkwFOVddqqdlp9OFZxTh5foPeSyPbcdyvk&#10;1+ErVm33fS46nKeG/NIErDZKNQYnTNKmF2npBF2HUNOnzqTkO7Eqmmfij/224KQorr215YKBzDZx&#10;DBM10aGCQ+rvxIo2fP8nfM9twLqOm9bPeX9ah9hsZNeuln6sO5MJudWlKXp7VF/2JFN/rfp9InJI&#10;RYPkI9eprKcn52GJdVdx4q9XJ+z792VZmo0sbcP2fXHLjfj28QIzl5c/F/G2SvrYXsw1ZRD3yzqZ&#10;wxIe7hj19Mu7P/70qHnpuid6CRcj0+JEuy+gsqytSMk+8/IVInp0Og3Ot/y3wK65vmSH+97ek9e1&#10;SJFMpN7RoWla+qXo3zzvHRb76nD9uN8hEdVufylEf/TH/wf6egCATeAhBAAc4oXXXmcf8MexZ6Sv&#10;1s+a9SbPxYXZOTFo4jN3hOzzaql5x973rCLWkh0idZilpZhDZzPXbcOMxyh9P9Xa6fPC9XCOQeSv&#10;iI2ELCPixxXWHmYoaw8eq8n6fru25Hz0fWsHO6Ozt7blxeNL9nUvnIyrq3WS1r2sSPfARfNjzWv0&#10;/rmHGWvXN5NbF9CLIzv+ca+3y3P02irhzR/PTOolNgHYPcd+UhrvoXXuUPGwjcW59SztTDjvqnxP&#10;XthidlE6v5vNwOO51/cxOfmG88uMvPMdCB8FAGwDQQgA2OXF11/XXrD0b7TjWmh8wj90eM7vj0TP&#10;g4lB36HaF4LmIWDi/h50SbBvvaO1tncWWjazhONHESE8isKhQ7zSP5ZSan/lUjeFMUUBlE2Mu0YD&#10;mHNSnlXRdWhdaVJv7eD27ekiWnK44TR00x3P6ZXOKadEflKdcJYPiMFmr3W4h0NmgsK3h/PmcTRw&#10;klaKdoLAteF4pnNQ8ezKkElfavcazkVGNGjcsP6rOUJvI6mDKXNXnvzZ4Z7e6jtcB0Thd2TXymIh&#10;sH3bUhYT9PIsi+w3ad7fFM4rWyXUlsmdD9LvRExOCYYWy4J/tXXCj4z13Uc5WL79XymfOYwDZSZ6&#10;x9vfDFEIAFgFghAAsMlLr/8Dtw6Rje2RJ95KGOBjHgsvvEYRcUmGTqDPNKoCzom2bMgiKIicWa99&#10;7PK7/ljMp3+U/u56R9p5PVL/OOZ3vAWT3LEOqYiKXDfuLXfJ8+WFlxcw8p3df+vqi2jssRfrmjsP&#10;1kwPDhZlMdftkocLM89cOIIPtrnz6KyKWameViuKlSx0VmP9wgQm/tVbeVbn2XW846FcqWh8u8QP&#10;WibPkeP97+KAPNV2G0O0zUPX0lFsRO9BlQ3Ozyte6WnLr52Mufon304xx/0IzuAZjjvm58edEr9X&#10;RC4z09vf9qsQhQCAKRCEAIBVXn49TyBjRK1kj8i9IBgTnyEuJJxLw7rcWylBdLF7z8Jgvi10maL2&#10;m36iVOFZR3v2CkWsV7W4V/9vKmxCftv/jYe2bbkrap7KWc3M8LUaj2li27JL6b3IUQS4vX2jhYq6&#10;9d00BLC6cr3gY1cmrdq+xTAmdtIpX8uPz0hjDw7E5oR7yCJjx+RLIRpnuHS5z8rOGkJH7mkMZA9D&#10;rdzXKPQHOanmPGK5XmtX0ZTifyeViNtLr5cSPYL5FSeZ6SW7Jyi63EWVEN1KtZ50kpmZgI51mvyW&#10;w5v9bfKRp16gRi90r/bEszmFhw/RmkkWdt1ncW+e+l9726+c83MAANwRIAgBAFNefv1115Xh0Nkg&#10;tiAqtk2O4jWIYyKWHgPrRh/xKUg638nNHWjr8QUvn+8fT+tE4Tgfybfu5VthiDSLHdIxv3m2+nXi&#10;qdgmtmkURlnysM/avrvrI/Rg3abYUBOcd7CYWlYPYbR0uybBSLFvK/zUJcxXi0U4jsLRU52ItbGw&#10;vqNeVYAd9dBtywgrg8IvN7aPfi4xP586nvk1byPReAaO/66HBxNnHb2dcXYA+muxUBTR/ryo1Cv2&#10;OwvnXdqCVRKG+oT29KGkj10hK8Os9oXJb4pIH2CseBeJmX7trb8MUQgACEAQAgAGPvP6a65LyqG/&#10;N3bcOHR6pR/v9+unc/TgpAOmHR7mQ11Q6eQOaac95HXRNCSfFJo7fvNq+raIY4/ya6bw9vP328fj&#10;t1jt8/uDcyJOafz35NmVcE97kMAhO+cLa590vNcYTrn4KTLXKieZpyTy1U+6ET02fOw6HU9YDNx0&#10;HXOPH9c1K8DEC2unPoQP9iqJJ0+EZfidpCbQ35I7vl2vUQRp6Kp72DPkNWkGTcGDCRu4c6gGJRVG&#10;UWQNZfvjtRJjCK55V20Moa9AFOFunc1wfmPos/zdk+3BG0ekotNH2LdqHgnJja3kH4Lk34m1hP3q&#10;qZcjTRImuGlVpre+5RePGwEAuPVAEAIAAp95XWYTtQ6adSStd13iI/bQMQ5jcjTn8/ofvpPrO1Kz&#10;TvZ6+Np+sVvibxA5h9iSau6b70QGBTI5/jJmXIp0tjYF0fSjI62mN+vDrhzJRBouKpOfyOyild0s&#10;kWcStGEXPuPEJHsZWKd/erbceEf5HsTtsjjPZIlCzL3CtS5CRLy0bOvrtfbYU69jPfLsoiqEeiiq&#10;CYvjeerHI8esKr3z6uGPUDlY3N8L543115OEi8rvUD6LgBr+Lug5oFEraj7yU+YgTtVK9uWdh3++&#10;st8ubMfQRBh3c976ZohCAEDj6J8XAMAd4JXXXmWZH9GvcqUP7oNnztaR0zitQm19QOJ2PLd1CJmZ&#10;YhfejQF0gk+e1hN1QUC2zY8PkoNDp096aaJT+zpd+jzfiS8m/zSMQ6dOCll0cfSi23S/mhI/+35e&#10;if+oDb7jGUiib9YB9N6YoL2ZiEtvy/69uN1enMn6i7S2eHYQ/vP93jQObTBJmD4KOpOj8yyHxMxt&#10;vTzpuNeq6XTh+m6rnT+zxTsReWIL1xrG5g0+x7VOu2v42TUQhVG3SbyaPRaxMlMpp5BtSZ8Kueve&#10;nT/uYrDoQ5no+ZHfwVzomnHFbdPLOtQ5X6D5YozXD0/O5yiqbMvi0up7Nlh+BCJ61etVqNApeuX0&#10;N9XX6VsVXS1traLZUtuytZ+PepB/RVwuywWRniNrdyslh5Ba2S230//P3rs/Xbcc5WE9a79y/pzg&#10;MgkxFyGEBDIXGYlLgGATjBNkY+K4kh/iyq1SccopqlIxVMAux4SKjUkRY4wRGImLLkdHAgGpJP9O&#10;9K3p/DDT3c/T02vv9zvSkc75vulz3m/vvdZcenou63mmZ83EhMQ0Vp+kdaR/hG2g3Kav5cmTSmED&#10;cbs4SxVsKycsVf4HP/e/bCy4ZctrLnsQ2LJli4gMMigSIM4OjjaC6BvpT0RxTsJGhFDmEQhATIwQ&#10;qgjB0YUQAgGcGY7fBlwMbDuB7A5iK0JIBzcDeLLf7gO4InTh4vF0VkIofu+a0K3xF0J4SahW1ljh&#10;XF3+neBR4/gDI4Ke4p2D1y8JYSK8JSHKSwHr6CWBoFDTSNb6HBS7Ao109YkEb8WZ4rE0Vma2qUgr&#10;Vc8qC8fU+9dasksihLli25xwkYIQDpA/vFzV/iR68UXhn0a/izSW67AiQERUzxyACN9CqBPpM0IY&#10;Ki09KrrPJEtICEVflOleFcbqNwjkkfo4ewuNvCPRDAKo0trhcXLfExnjmTRJdo7wTfu8zxNG9nfc&#10;bk4Gfeyb/aG1BuMb28/0b/Bd57hp+oiM7h/eU5Gf+/lf2Hhwy5bXWPYAsGXLFvn9z7/p0KxLcyI3&#10;rjyHEIroBCtBCCMdn82GPFVtxl0deDEhDCCD792EB7H7byKEU3o/p96I0uEXeci0+FjZDBLHq8Fz&#10;wf85vhGga97k5ZIynOcASa8a+7b7DkBZwXbBLJ9DBi13LM899qfVN40vJSEMgxW6KFKaJaNSnySt&#10;A+j3ZPU+wdDnpAxpSRA7JEjDM3QCX+PJBhEZyzYho0wIjwb2v8fsXO2VoLG08vvVJIj2syTNV57V&#10;fL1deagxvHnDJMrtXt3+gldApvEBPaR4jwkdk7X0VZxMtdX+9yccgLBRM02EkFJgA49lqzwGIoFE&#10;+zBZ7W4nJ4pGDEHrIITqGvzcz//ixoRbtrymst8h3LLlNZc/mJ5BEccNIjIAEx7qPO7HFu4VI7KJ&#10;aP/BFOUBiQJApHP5lKp/ju8dQIxBHGZn6v8RDnPFoDTw5yq6sxNw1CSrM/VcroZ/9c6VGL++Top6&#10;OLJXabyg2XfogJcFAXEu+p3oQLTwP8xVF3PGz2TEZ+aLwNcIuNkVQWyKFM7qB3n12ZaJqM13/GK5&#10;8JVu1zr7xjk6y2AgXiXsjmqpR6YylHwdLh7HTY75PqJ4e+XJk4cKX8qaOepL6V8coZDPXlzekcy5&#10;RMeE/LCdKQU1AoT5eVwfp7It5rucBxxWn8pL7WwpfNIXbnsfA61zIlVPVYwoYafxzqNSneIRGlyp&#10;MClWSSLObJPol3/7Z/7Gc0aELVu2vIKyCeGWLa+x/MHnP/eVBQCTLPlSJRHxZW0ESuwzZ6/BC4F4&#10;VcDMl1Fd6oFJBkHUoRKQpPrPVW4Vnm4cANAsFZWIIJRNKtUZRLYi/Ua/mTQuOiagyTkDeATDVNci&#10;9p26qorCCPkq2WuB5Xz2rpdfLklIbBKznPOGnHT+kbcvt8PpYVly8W0j4w7MBQx3rEeMkiIpdjqN&#10;Mw6extgB82iHE4VILpMf9WuWfxCuAzRDmzVKI0/2DCI1zyH0PLHRRrupdu8M3diWmn6z67OBbmbf&#10;aTVoN2jwodUIr9pE8TP1R74+ErDvvGQ09zMaiFyPGB+wP059Rf38TG7tXBBFO6G53JxhSx+Dcrvz&#10;dwlhYsNJ5RGlojGjEh7L/pO/9bFNCrdseQ1lE8ItW15TMTKIT38kIWo7OyJonbPr2YOSCVxOV2SF&#10;I5lg5F+4VTqD3Qk+75BBFS2WbAY4m6utLmDSDIc3kZxQidoSD/1npNMlf2XAeB2ujkaYHRBr8LEA&#10;4AvvqXIqwtxZRElxqlBg9VD4YllhlaaTFgS8z4iXeMGSP+326R6ZDh6Y+7LUvidt3pppO5phgHcB&#10;he2FR3JYgng/d9YXL045T/OCWf84Zv8spzAeilIfgaW0z4ib83J7oodLFXZFJT5J9YRNxCZ+MikE&#10;rYOoagQY9QvvCRLh7ZRHS+lVE1XZKU1kEAjzWrMchH60XOeWjMYGMnOSoB2HHDj+QtY643iNPajs&#10;Kw+hKfAzP/1TmxRu2fKayXOeEVu2bHnF5DNvvqFfsh++PMo+hzzcVAaB3oyjEu+myJHTVScoI54h&#10;GnVAY6DNEjMyY7PfuBHJ2XlTi4jfA3yRjoFxWpuKChKlAngK+uJmKWZYI6WZApuK8Q5YXmbq+2Zy&#10;RhdEEAnEVcCwvy4XndNmrIgeJ2kRVwvdiszQL5JVGuYFYFwWjOs/HkZmR024P3YZNQL3UBT147Z1&#10;IAuwNgyfy4wCehSLQnEdS2lHtHOzfXcvitHPcyxttNbi6Y9JkvN84d9HgomcCOibdFMReocUTekk&#10;yWPYN07fNpXh/sF9dKFV2OYmSbZltda/Y3ywSZsYP0yN1ppIPz29qi1E/4wwuFySJ3asaDaGyFw2&#10;jm2TPalV/yY7CrdfDzNteDSNNoV1sWjFaVKX8nw17pukd6Rjqfj8nF5oWn6t4pOAvZ/yi//olzZG&#10;3LLlNZHd2bdsec3kM2++oSIi14RwfD48dsK8Ku4NGWIeATmOlO4ATEYUKkLo3hSR2HUUN6/xzIuz&#10;6NTeNxy7j7Zj6j2XU8XBFxPeOQjLgC5TG1nCDZQYULgilLfb8XxCWJFB8yrRtYD5+e2nxeNqwHci&#10;2kMR1rrSq9wjhHD5HiEcydeEx63wgBD287x77MRoH4ViKX2fTACiIRKb7CxLHKc89hJyvVIdq0g7&#10;WrRhgWNMZh84WtiHvFtAEuIQ9UwIm/T+wkrq+oxjC0aet3ksglCyBfOjNOL7SrLYTtrXXVKjCOux&#10;FznNsSlN8xUJSFpwY5hBokHfTAjRfj5n1e7Xn4qc5+lLkcOJGPm340htk3Uc7/lBgslWNj6Bg1KQ&#10;NB7SIybUOXs6LbmGifhXXvJqunWq62Z5+r2KEEpMVcx+dr54Ie1omxRu2fKayO7oW7a8RvLpz73h&#10;iOJFeoelJoSx6+ikcWLQwd4zsv3sjBTaOYQKGzM4aQRCE6dCMMixA8gH4DIAA8vQ7A/PGSTPzkhr&#10;AEKYPU+eiwOITADVDJKBxDnBiHPIYkltvE/Es+7xDpAXtfCchKz5B4kJ71iT4eHqc0me2PVmRxVA&#10;Kskj4vC3Y6KRfeXVcg8OEPMUjb8p2HRJX8SAMb93phAPvSsKH5FTT7+z7gbag3RgGURuOKGRSIip&#10;jZbA9jNLILVknaK8ePF2tDJf8+AcRkgUEgKPWZfuNlknMkR6V2+TmL8tk+3niyDHc7kpkujz7Ash&#10;U4svTVrjTXnMXlam2+2WCIe4Z3fUjaQ6bYJVdZ62S7CU5bw16LvQpyyfbudMgnJW9z4QNW6emF/v&#10;Z7y3R20ENn2ZYw96an1CLI0LZleL99SCyCIpzJLvqf+7btLlhFBGvyePrMzy+wRZ7pjcD+JYny6/&#10;sEnhli2vvOx3CLdseU3kM2/mDWQmaTHu4l/8QimXHqH8O4HtCnxjrks+Ewz7zPodnUiDu+pjKm2S&#10;qADJsbPq8Mo43isSJv38ey6fummjHA/0R1116On7bLRIo8aPd2xU3XouzDOyVaRRkcHnCi5hy8vX&#10;1mq83+Ly3aMdAZmXulnbYd6MhtK7AOtFiZb0/N0+bGPFO35LCe5OHFzEebaORgJFZBI+s4ftzhnv&#10;VzI5xnDo0ff33eY7btnD6OTNfvcuXbu/09f7Kf3scp5dzsW7t5YzyNjMXlbvN3XdOplID/qy2cdu&#10;WN+2jHjTmVrLNt/ljM8mh/21I0WoyreW0X/rtN/cAMh2zM27MC+Fh8vRHyCdHnULJZGf/thPvpWG&#10;tmXLlneRbEK4ZctrIG98/g2EAnTPgIcBIiJhRBbX6FpfoN/uWMmB2hKUQ8FMO/CEkJbiej5GHmsC&#10;EzEg7YukCYolHQIMzxyJ0Ghtp0sAmAIjADWN3HsjgsSJgbC4MXhBKd5fzyS8J2FPprNsjjtkcMkr&#10;22aSi+WIAAjziGvmNipjyWbwQaifWW29d2/svptjzvCuaPFXqGXfWrq6NChxsL+US1MYuLb0QZOF&#10;c9Y62i0keaodyDGQ5GJCZ929SSh8tqVfg02jYlcZ6JeSip2+4/J1mzGx3tghz7KGojtRf7qasKrG&#10;zFTSaILQf8dKhkm0Oh+ho/cTXNrC0sSNrM9mjhMQ/H6suD2r8RUn3HwFAAS1SYOf/thfe06n2LJl&#10;y7tUNiHcsuUVlzfsaAkkVySMQAMY5FDXBKuiCbYtO3tKVk8M6kYyMaJTEQRTF+8HZZC18C9AVb3H&#10;O4e0o6pmbySCJsTxFobBrHn1AiAG8FrBJcBUDQwY+ajnwOYC4LZ4tdxipY3sHgJAXMpmYDYjaQSK&#10;kTaQk6W9rD/QbOGBCZ1CbI1ftMOKHIQ+KS9oTkv5xFYBJgulHUCjv6zhrgQnVAa5inaFAByx/pqa&#10;ddfCqFY8NORLwnSe9AEuRoKb9hQtafbjA3ZqXTyHpO9KqHCHV1pWnYtEpAgJzZru9fXryQbrs1w/&#10;QJZmf8bdbmP8yYwN9QgPnP8BKbQKuNLKl6tOu9hSWPxdtsQZj/uLjWth37xrsxHJanw2Uvg3f2qT&#10;wi1bXlXZhHDLlldYPvf5zz6kcOwBKG7fpRYrvYl0wK+UUJ6qiO+4iEDF0coklPBuzoinvpV9qYcT&#10;mYXSFeVgMsbpxJcAiAE0PXhL/EAZqEWuwFIUAsPXqkRLdWQiYPm1IFALcyp4RZMArEj46NrUwL0G&#10;FiZrlYGwX8p1UAQGA+K7frBfTy1ETlmXaEtxMHm8x9a8bVk6i45Qx5cq5EoX8EqnP/a81G2hmS44&#10;AVDWncUrLAtJqjBZyP0yJ7x4mA5+v9LCYjialDCbIRFMei6eN0h/HEXR/UiKTuRlbTk+VkiDLo+H&#10;3Tf/s3v0G9nn/KKKqcM7gmIcq9nrhKNdkU1Js5GDE7oYEZqNazyoUUyUERP7SMQfy0TjoPqzn/59&#10;eL/FJ5UUvpvBYsmwSPQInBSJ8mMZ/8Z//BP3euaWLVvepbIJ4ZYtr6i88eZnMl5zUQUAKCIIWOAn&#10;RJAVreC14n4+f0wN8KWlgQ7CkexUOvj1Yq2p4s+L5VgJUdomGg1AW6xeMyDp/5DHxFTOergqjS9m&#10;sH7BC1KBYE3bDGjhjNAt0TD9RbkIwKZYLMa/tQ6z2t0tAzeUgyl9+Ld4Vy2WxZYZqRTlqBumdrPZ&#10;il8VAbsAWUGCmF1pRSpevqp/THEq0viv0trAu+moyZbexpyAQVw0StU21VK1YmFrCjvYNSZ8a7mM&#10;eJgHNb+P6Ra6IILej6dxgqzTFBXZhq60aKd5ciOXncLk2+kSEaWlM8ENbPtVp4P2wxNK3FNIUV17&#10;Gpbdflv7zYfVR+ViSCnSxcmfyjPK9WXhRQaV/pubFG7Z8srJJoRbtryC8jkggxVMHxLumHWmOGQB&#10;J4IwH4ERg9RSLphBCY+St8qWqdlStTVtXZJfqUeojEQYwzBYRg7C5cXlfw7fHWDlIltArouKqpjY&#10;6jAH1RjDXWgFCL1CxH5fJp5el4w5KG9xXp4aEbkC3HRpKTh8YUBvh4NzOjF5UGeSc+L8tNDEyzk9&#10;0vZOF743WL3XRXVUEMO4V13NkyHRVshbI5UnT3NSVjhT9oFtrupfU1hciwjeujlhsywdNPsAcRiX&#10;uZyXOl5Kg2/oVdOlKNGXLF6TTGZGQg3Cc3++s9jSl0bGclgRWwbb53Ee5i0kfe4Ijw+SJoAgBaqm&#10;qv3w3zE3J4plt8amWypekEIeCqY+c2yK/yTqz9srKD7bxcf++n/4MpW8ZcuWd7hsQrhlyysmn3vz&#10;M896UPsyKPjt9/zbHXJx97omsrG+s3Iljos6QRQiMMed+CtxWIG8X1+AVrzvU2mFmAqX09HsOrIm&#10;B3cVebgquUkDsI6cZJ7Md5eYPeM6LssVJoN5WoDI4WXaicjQzSIeeR4iGBLyuubulsrFV+olxmX1&#10;nL0r6DFZdL3KZCGDIbhz4/quKu/iOBV4mCua9QENuXN19if3zFn23Afi+I3V24eEEY+q4CWLmc2x&#10;bfs5lzievNRR59892w694A6S+ZbbbkqB9IrvQQZtrDrECKe9DyqqkxDFLsQ5L/s7jpvvuOp/t0Nu&#10;t0Nuy4TWmtDqweMJJ7/Wde44yn9cXKW6ZzOhZ7blm+LkNEKPFRSqmxRu2fIKyR1UtWXLlnebfO7N&#10;T2ub8zwnzZbH+zMGCsax1jEE9PR5zuh9vjij5mFBriMqdsB81zGr3wFAjvQGcOrSg+CpeDwRWYCP&#10;ASIRZXBkYUUAVAOQ9eWoANZasDECVBHb9TCwE4ohcRRxL6CIPBmEamhHJeBsdqgI8Kkd4vMq06G2&#10;4tVxrtgoOISHDTm8mCOcn8NmSzHhk6QAtQL5+L+MCANXXxAZ82HKPCjbWl94VxSiQ6O6eiop11Un&#10;0m1f1au7+b3wbIH60s++1jdIEzYNer9GHZ9rJLDF0Q5v62i8wcPaPNgdbTL7z1yGaaTDo7sDaITt&#10;eobZChLbe0/vvY3+5xMrygeTH8US2mwfatf9pHtV2Kwbf79zcDzIVfwO+rFDTGd7E7C/BGm08trJ&#10;D8l29tsPpsdxCe+jlxD/D1KtAAAgAElEQVTHLQl7ephJ2jBuazhGVOSSr6HuMxGewJgNts9x0E42&#10;8TEvtcWunJ6PbdNOrcncBCdvoGP2bU7m/8kv/8rGklu2vMtld+ItW14R+dybn1YRh5wLIYyDiMcD&#10;/cQZYmFCqBLnlr81QqieX5+EKuhgIoQA1CpCqAr3ACQNQBkgrSaEkAZ8iooYYlpm3uf94xZnhWVS&#10;KCJy01YSinUuHq7DxRNqBCGtHyRvHhojA4TndFRQ47huW5HYCRHDoEcoaZcvIhGMEhkNjfbhes+S&#10;+5EWUVFkEU+hJcKwcpooEyRpafUUCvCqyCQ+anohjrZgBWFxjzmA7ShO9o9eEBpqnxHP69EtwGfG&#10;hadtlPkgcgb6p6d26K9UQ4MQillgvFMJ5Tz0Jr6z7kzYSLDrZP+2KEfom+xy11ZZ18eE8JpI5obH&#10;Xk7vH9AOq8mL1u6kma7TclSZPaGt4xfloQI2Hf0VPauqJ/XXdWIl6ZJJYyaEU4wQtmZpMlk1W/XO&#10;5Ylw1o5gR1TJtlJp2sgbuUnhli3vbtkdeMuWV0De/NynVB2hGUGbs7zuHQyAKcKEEB/5XQaOcIJ4&#10;SQgNZNh12MFPVUyfLkHm0MOWCWEmZjSrnWbpx71O5bEZePIsOpFLwCl79XQAVNyV8na7gYURlI8v&#10;R490moioe+kSwMcyAqjrk7Q4V4uk/Xfz1JPHSkWk96UcSJjQcfBIMjSE5NxuQTbsdtRflVp4CBlQ&#10;4jwEEnSmEFBaKBN+9KakbiYhTm8KnI0EIpMy+/Nld5dEp3rPUdNXzj/K3uTpmLtVqnkEZ42nivbl&#10;encIwz0PYaQ00rBrh9yoz5l21mdKz6nrInLc4mgKJBIluar0ewYhvE8E/R9xO3ufR8K6pDz+Tx7e&#10;xVOY9L4kjRGALvR+cv+2/mjjYn9xTQgvJnowT9ylGcO5d3chs54RqYtljfEZ45qHn/MIvhlt6H/d&#10;pHDLlnet7M67Zcu7XN783KfG8zwRQi0/gygYHFIiLpMoPocQOlGwLdphZ86ZrpEgBbDh/iI1QDPD&#10;g3ePvDNIEJWByowJRDLNaM9wYzYcQL+IvDg7bBARtjEA9EgOD1R7CCcbxyuLlwGjEiEEkG64N45K&#10;mOELJSvitNxLwDRplD4Uo1Bps4fQAnornMW3pa7uQSz0qf1JqO6qm14QQuNTDdKgQiSiwMvkJvlG&#10;Qkj6hDYqp5Rqm33rEvm92zF34rW2SZ4uTszJpUCW2D84UpRLuJ5Rp6YHEKiUdlkmJsaobBWvsh96&#10;1HsvltyC3vl35Rl0XVCPi87b0mUkhPfsdyWdSFZx/8WZPMI5/hl2r/IqNtYhPWF8Gf/OvqTd+52l&#10;fY8QRj8EQj/D3/MQCk7owdi8PYVbtrw7ZXfcLVvexfLmm5+K57kDpAkAHQjCp4M3lRfo2Zr3VWPJ&#10;p70LeI8QOlRQiy9+TSdgMc9glw7gX6V3GH4cVMzvTvJG4riMNAAiALqCEDYjqnDgvIg4SPvSixe+&#10;Qc3qzdOaEMCQeSsJV8ilB4TeoWOfGxrUln1dAcrgQ0yWSNWC3NnvI3uPciIa9qhkIYQeLogIUU4A&#10;o+ObQnuI/NCDyGpzOf0VVCQkuoZDokjq9u51gRzR28q9jYtk9JBL21v6wp4eLNBYMjp/Axk0ktiO&#10;NSaKLfnTZHfP5YI/uQAfUwrXIt0r2wrWW00I7xGqOf1ySf6u0qL79nLkxf2w/5UOKe+RgP/us31U&#10;8RXSL2/KIGbRPHQhpP4WrJNx7ACNdLnuh9HJcewbhHDGtEm4VE+4ZDTCzHatUT/a7W1dJoWNooOX&#10;XWR7CrdseRfK3mV0y5Z3qXz+zU+pw9mXevwCqbN/nIi8TCrV7xVArnCxuoL3MqCvYxluv17KlQpl&#10;jsB57/At2634SsAIF21S5JyPgaFiJh1JcxTHvt2vNNvt072Y849plhrmW6vwDhksgnGERMJepomE&#10;JxNIvbcFtFfYQv27+n+snFYfVeZUMvBHSyxbNvVi6ZvZ1nTuz3ARxwRGAHaNRhn1D9fzElVpWM8N&#10;rKfST9sxck3rigSSKchFihM5oftV7OaTOVBW6FHOWyAj0yvvclnarrqGBOgZ9kePln2KRE+1nT3H&#10;eaP4d7HLcUFOcRk6ls8nE/J8jtuJz7mM+uXyNf8nwuQ9ftGDO7NJo2peoZBW0z4UHn2t3nH8klQ3&#10;SMA7bJZj8h/9xI+95NNky5YtX2vZhHDLlneh/NEbn9TyiV+QsGtHRwJAmYE9SxA13kkfSMGzsqhY&#10;SxlnoTPxWwMEk7fJiUDzZZpjq3smKhUdDFoYAH9mBuRnKAuHOfhsuhMIJ4/wZ3Hnn4M6D6Kcj0Q0&#10;jBe3AMKDcawMRGSNICjEc9KgnP4Evdlz6Qd6T6+mLTe7/KO2sFYugusMtlkXtk82a26jzcKlTVQU&#10;bCd4rSB2SO7GJh7dy9uJUNoSVLMLXDuO6aWNDmrk387AIwN7ERW8O0g0riYwoNViOzTvs3nBFsKJ&#10;gSVsG6ak+9QO5EIWQlsFuSYfdN3aaCJMVuZjEkCb+DG9rFdWBHsl3KtufB+97NCezcBZq5KIQrT4&#10;SW2f8sA2LvEY4OkO8bEAuwb/4PwvBYl3Js3C9kDv8k/++I8+SnnLli3vINlu/S1b3mXyhc9+Qltr&#10;0o8/JyL2PJ8UBvBDm/uqx1LO4QExsHpvl9HxOa9fLBm1d2i+7GMnYBaavEeePtyDAvb+guyCXhiR&#10;4WEJxjdthKRJIR6YojyDL4MymZvKoO4OsMOmGJ4Ih6rve2+khI6V0CDyzXarcZ1HuKMdAIhBYSM6&#10;d0A36hXp5p8K7Qkb1vhnHIsgBRif7es8g4o0SyLAaPNdXlP6M7xfh2Q1Bwrt5hJaBXuauVY7gEW5&#10;DrEUEC97w4bMd7U8vwSW1Y54wBSibR9NhN9vbZR8phRmD5/QaAfcK8rYgvRkvVRVbu3mBFV1EFon&#10;yt7nhfqMe1Ml3gFEklN5wWjShPRjva+I2D3PIdYb7eLaZOzqie0K+5eI7zJa2Qcll8n+Dh9fJcYd&#10;aKMH2N8nhqhOeoyFoNejsi66zbrqdKyF+JLWGEdxDKnS5/FR59mL/q5k0usQ3mV0TGKwLk2a/NI/&#10;/dWNM7dseRfI7qhbtryL5I/f+KT6cQ7He8QJk0zCJyLmioh3B+d92wV0RuhHEEh/5KuIvdqnbRBJ&#10;I4R93rf0DAj4u4oa7yDqBJbmMRFRf+ery/DGSTtgI5lQgIDhULicycddHjMZDBIZS76cBDigDtBr&#10;RkQQXgIykBsQNVxaZeHs2ApVu291NY0YB4VRurHksvuvlgmFhIcurS+7IHCUsojYO1KpUBC/8vMQ&#10;gPUJCE1l8Lv0O7SY+ed3LBmvMveie/EDy+rg33TJnipqRyK3p9u8HCCYygFLSK1+cdMZfAcMPSRG&#10;AmOXUigEJo/tN4dLqqytz94BqysQdV3im3kmoBdVaccxvWZAcpGI2SeRnuvD6bPXqH4vcSVAGM8J&#10;F6SD4aSFPnjflto+3W7eNq3OhSz2/HMQr4gqdjEne9NbfAif+5p3GT3PLy1lsnEpv9Nskjc9Clu0&#10;eY6kRHk7bro1U4OGdnZu904IsT/5PUsH7DDHblwezP3N+oDKL//Kr22suWXLO1z2ktEtW94l8sdv&#10;fHJFJV+GAJZCzuCY2p/9BqYmSNAMDEQStnugpqbPR+GubiOAdN0QwBlsRVimkfAF4YMQD1SpgDvc&#10;7ervfzkoNG9RgkdVEnHO2TxbDHY/NUB4789y9bosiDVlXFQp/yHxQo9tsrubN4C4giKXS/KA3zaK&#10;f/FnmiF4hXTS1TUrnGC4CLe0BbcbAGksC05IPBBuv2RlyLNqjUH4qj/08EmqA4U+XJc2f4PvKUom&#10;ge4tAgKHGzZ5nOIdvitvduVB5DYM7wF3dQJyHJl/NG9XVf5Lvg/0moWxQJOAYbkfQyt7xxH/breb&#10;HLfxXSWIpp9dOHU6nYTFdJH3T6pvJIMxdnu5quW9+rz6DzPAJIm3CXxWiPzEj/3wV/TZtWXLlq+8&#10;7FmbLVveBfLFz35CNXn+vlwP4TmDjvAANgxI2Iz7jI8eQgXUEAfQhydRVeYuo+oH02uTACSiInok&#10;cjJhKnoNRR3YZDIR29YbMYsweA1nyjGcb99hpAA5RVrOZoKXbl5+JiWgedRHIbhLJopdPoTfc2rK&#10;4NBAIfuBEpq7IwY487UrNuMEyH8dVHcpZJRnSc/A6B3FJHkQvViRVsPgi8rFro7KdWUAe9Vfwjso&#10;0K78lvWrID/sITTtvIFgAfxSm7vksv7XlbeWszAgtkPl/HPKt3a4l+mYYN7JKXrPU7oxK4F9B+rl&#10;mWSvOnYip1NNHiyeNCCDVpbWjtgd08aD2eC9hoolo4+IKfaP1uZ7sjOfA8ipyPBUYhtAq4wJnRfR&#10;BlM5bcInb4CDXsHjCA8o6zrLnc/R9HHXSsJ500SLqjdhn1bLda2zL4E9aIxW4fYlIr/8z7encMuW&#10;d6psD+GWLe9w+eJnPhHIzB/mz0T9d0QJJPEdTv/xMxw9RQ5+MlC5R1aWsDMGlJcg7T3SgkAcQYwV&#10;C9RgMhgBVhBahJEAPpkMCuaH4eG/UnnUMduT9Jmb3pjbYwJR2yQEI3CymD9+Y7BrRMgAIpEiK9sj&#10;gTiQ6oM4S/QAqSmu10mZZKMY5rGIuxJlUrZBgGche0S+GI/bSvZaZ93YFo9NYU1YvS1DTcJGSPbX&#10;YYk0tr8yt2jUXD4od1wDEjAlLw0VSd4s1As912li5zlSEU+fxOrRPlMp4LNFZ2kraaU8JPqeSsoz&#10;hXFyaP9UsxRVVy/s0tU+eRlm1c7yanHqr4stPATrlSwEA48Hi8kFtpGlpQJ1LkIewiqPH/+RH3x+&#10;pW/ZsuWrKpsQbtnyDpY//fTvBsd4Fgp/CQF8oOlaPOjTu1wORML7qAAOEAkseNgBhq4EpwiDE9FI&#10;kshzkaTBv5CS/9JICFAOaJAx5fwbWC+jHEs9jNYcuPO7U8w4Rt4FJAUt506SfU3LlqfRpzLQJpBO&#10;6WddwMAOdpONyUxs0wwER34NiCks1SPEvNrZSJv9x/GKaAh+i78mli6AYS8UEMYCSCMpqCYf/HoF&#10;9ot/KWiK53yeGT60Ue5JccU8PBgE2luskYQFk/EX1R8dLSY4yNBxP5V1Wa460yuPnUBSVxC85xBE&#10;XJ6IG5h0VV8KqjLIajvmTqOwy6h5D+kdvQs9aYyAsKZ/HNq+9s/LM0ixLMcBY+zQ9Zg7zy7vFsKq&#10;iXY0OY6bRC80/Xhyw/vkwlahPD6GUdfIa0ui3K4T5IqTCqiQ8e/0DPmrP/wDjyt6y5YtX3XZhHDL&#10;lneo/Mmn/03yXTj9uCRELyWAHdHjAbdS8AtPoQaJ4OsLspQqGHsp+CbTDylCLKrwd+cCwWrIoq47&#10;XVj0rnx6hNcvQ8EStXt6JxWMqNWexHndZ+bhgAsnYJkGKtgidAVcF5aGLDWn8TIC5B1oFtwGL5s1&#10;DNPRCI1/rNZDkBl6auSLCPVKdV3bViaamRyF3leEwoqytt232nNnc5jtbXxZ3hk0cmEonNrmkhpX&#10;B5QzvgEtoPtDjuOoyeB5+nJHESCNB+yKajlAPL8HRCt/xzg0Zql5zCdJnCRqHAmi9Tu2F8SU9OAL&#10;dM9/Z8aDEzI4NqQ8PAaa+8JziXYweu9eYEtDWa96wonbeIw3pMSYj6BoaKeifNiXqyaOY4qq/JV/&#10;//vfWkfYsmXL2yabEG7Z8g6UP/3U71w/MC+R6MvKev7YuDr+tZngmAHWAARZgQe4O9QO4IEz2lXk&#10;TNSQsIqDj+Tdod9JsYxo7b6lTxBepTQ0Xb4TbupI4NBny+tNLVpOxh2dSksD7RZN/AeO8yWjXl9Q&#10;j8uSRiht2GJ8oE+hJGWWppVV0I4rEXRLaf5jYui1oDnmKozDNXgOolLlNErcnWxzRfgUwl/Kffc3&#10;XWZ7GJiHUvulO+2MrvJEgNuC+oY4YbU+tvTBVD7sSnR9pkkkC5aMXppkEtoqPfuslpciKTQvZJte&#10;QBWZ/cR0Xtu9vfPnmy5h/zRdybOf7IB98DhmQ9JFT/NOmx65fJhWHsOyhzWT7nHOpR0xwf0O7R02&#10;s7yE8qhWE9gYskwoQVa56a9p8Zjr/Rj7lar8lR/86J1OtGXLlq+2bEK4Zcs7TP7s0/9G6eyrtymf&#10;0sPigGtcxQc4AowSHObfwYMiAAZ6mYIpfwYJCaCIgESB7JS0RDnZnE+p5gKEAOxUKiPZlVhK2eaB&#10;2eNaJA5QUUTUvX8qsDxNdaTU8i6jqxfEQb+BwAK4LmiPrFVIC53dutRGoK1cgs/8F18pfrZsJDnv&#10;Vz4QnGTgRlNyuLx0sALJcI9ttJjm5eQOAeQ+VtdFRSjsyIOK2Hqf8QxS+tif6hzhRrS/8zzlPE+3&#10;me2W2XufZ9nxGGLXr82y9ulMCj0dEV8GKjJ345WxYdTtuMntdvhf3tGzbhCLVS77ti/tVBFcsj3M&#10;c2dJapgw/QSXOHjoll1Ge5d+dm8vrHMaRaAxhQdPuS1kPdM7yJ4WjpsXxNbSazYhhWMOjUUjqR/b&#10;pHDLlneMvPQzbMuWLW+f/MkfflxlLsWyU+h8t0/HGgMcvGg3uzBjm9ctDpBvEgfMx/3xy88ZlLHc&#10;qh+HiIq8sIf4vG/Lz/KT23cjVQMioaeqLgfadyNpnpZ9ASIhABhU54x/J2w8Zvq7PHkSBjoQlNks&#10;e6PdBPHvqR1yzp0A2zzk/ezDWscxdtC0d+QMbKuG/fvFOWYGnGzreCNjIrGcr0l4BCPMLFCd6CKm&#10;q6U3FEVI3yKiV0+EdUznoFC5nh8AZmmHWN0Z4HwZsV02XbwdzfsS57hZHiiHBuglb9TsD3YwOJFp&#10;WMboaS42m/2mJE14ifU3u8Yulryxiujc2XaG6VbaFdVzRtT44bK1RYk+IXbtaKlcObqObp3Ilrcn&#10;8MBF22Q5jihfeOvSmYOu65rCaeMZFR3GhGUXXWsHtoumjvcDbVybB9H7LrznKdjezfZ+zXchxbTB&#10;YmpeTCvnPPZlphVlwjhgb5g6WW5J7IJ73W9wgiuMZS20d4Whf461oOdoFz12QZ1ltzD2PLAxNQgb&#10;98NoPnz/aD3iUjufkZTjkNNVVc4veQ+QX/2Xv7mx6JYtX2PZHsItW94h8sU//PjLIepK4GGO7xc9&#10;OnfrcZr19fSFfvk7PfaeW7EBRYRPoFWXZO8op3fIyySbvuQS7hCeA0Bs+hvImnFba/O9qbXM1dSa&#10;kdtx2978kSCIl2QQFmsmOyj8OQlEU1jBPE5yAzvw48RX6z02fhBwW76G8oz2NrNHD0JUJ0wOqAU0&#10;MMnqXbUr3PQjij/TnOfVrW1Y078a9oyPYX/PU3xDGGzn6CWtzHndp6LNjPJ5Scmsx1yu2KetLG+R&#10;cWi9JqW9TBf6kBWwPlsra7NaclhdeyRUncya1nELCN1szh5ubNIyJrV61+kJnOQYSGPvXU54hxD7&#10;gw8lPikVGob9xifVS9L9OePlVbv1UFqkpZxDJFnl6MaBV0oj7xiD1rhNPMJMaW0zvePSVfH2N2x+&#10;5AQl3J665PmjH/3Lz28wW7ZseVtkE8ItW94B8id/8FvxaGZs6pKw//IjP2RjiWJK4CW4YeAUZiVI&#10;plDnWnUEjDUGR7BSaAHhDPwKEClILyswyUVeRjeiR66uVwsQaqAze17Cu3Sl7eohyYJeowpCZs4Z&#10;RQNKAozQS4Iz/VW+nncviAJroY/+0jECDOQFyFCdgv3nHAVIoNBvvgcxIb8EqlVjuWKyBXsyoN15&#10;EcAwEMYJVtHQFFJij4lQOBHofnkiQzmce2Ps+kzPrBeeOHt3Tybm5rKHlwZ+32kjZeMuSKG/MyhM&#10;3NBjeN/+3D402cLThPmR2Om3Qcsfv45j/A3vd6dJGNYdbFmQwtwLvB4Vr7lZFjFCSb02tQNvPTAW&#10;Vctjl06ZL5HJsF+Mz9hZtXk/ktl2qH+BHdHenpLKEnbVDcoGQRYTmVnSjR/5yIcvGuSWLVu+GrIJ&#10;4ZYtX2P54u//a40Z2EQKUVrxcJ0xEOBieJ9Rd0AFnqq3IA4iCgUX3FKAHAY8AOsdgwfoWAkilrHx&#10;TL7IEr4lg5E3wQER3FQl28Q7MQYyo5DLjH4CZq5uAa5x2VUA49WAXK4UTkcJISMAuNaUII6lY/bv&#10;uuSvlCtrUP6Zd8M0QRtQvTD2Jx5E+S4fiz1RrStPVBAhTid7pZGQUpsr6qLqM6p2Zty0Z09E7IKc&#10;V107iBrayNIZ74jib6u/xeY4DqCdoGzrpEjSpbqOfeVClqMSrohgZQeFLz7G5Awsn/lpy0Wh3Ljj&#10;btce5zJ6x4UltVeD7PIN82W2pPSJpJLbPfXkWS9GqHFDnvW8xsVSbiPPB+udOo4PVhLLQ2mg8nZP&#10;haGcYqzKYceRHnyExxhbpt3RdinNmEjgrH/4+77nUTPbsmXL2ySbEG7Z8jWUP/7kb2g8bMX/4Yep&#10;kbgGq24qIJeAFAAE1QRq3wInzDP4BKAjEGUcgCmhFQOYmu4B+ACDQHEUgvIsv+djaac1lb60D3Qy&#10;eJdtZ15FkfGulF+D9wirOkAC5veVy43hwlo4EWDfNdIDzMaWRMCGllT4jwGd0qdQKMrgwd+B3gfn&#10;pup/Zlv0YS6M0KOCN0i4ebZ80TxhjyYcivoZTYL3UKTyoz0a/MmdszPht4PiK1Jk9aBRL7q0j9RX&#10;aEInjNb7OdpwS+1TVMbKSWzTQVDxt8VjJWdbImK7Csa7tyT9ihwG8UttA3SgBkfdSeWYG8lkUuX6&#10;PGrDIHPF7/wzb/NCCWnFRHAyXdKbQTwzNb2hTLmNrOQ893SbYMCmrRHS7FmNS97uuD4yGaxqGtts&#10;HovqgmPZ68v8POBR6Ic+/F0XiW7ZsuXtlE0It2z5GskXfvdfwgRwRikIVOUhgatmiANAwMMfPIXP&#10;lQWmaA0cMhAJ71EALD83zzeqUeAhCfhZLuAIYxMFACrxB1yM2f18f/X+jaRrEDs8Dj20BYLjwDkB&#10;WyIJhZ3CAAj4EAhm+2CelnYGWS0OsyaSyvkR4Uxq6YP/kKBdtScP61XLbTLyzMCUrMNfsp5mW3ov&#10;TMQ22ljqB+65mRVsAu1w5eRxn9ryutKuFgTkWC9TBywiv6No+czfMjYVwbakGlpyfaR8rCQXbXxp&#10;CheEOy8TXYp6lT4RYOwu0KdMB2ynoh4ud3j3nGpsbnPAgfSWGXpZnyOhD1oF+x3oJAKTUOGBJOII&#10;RVrOaYS/salVbnuRjlJa1uajnqNZm12gBUMd5KmRSFS439rYhHnb7sYpPbM9C9SB12Nl8HHjB7/3&#10;L12F2LJly9skmxBu2fI1kD/63X+hQWZwthkk/W5XtxBA4WU6uw7uvvUVo2talUYFqOebCGfmZ2Dw&#10;eSWDWFkBCSURpNAudQT8aSlo7zqXj8U9ImET8Krgu1IB8M6zM9EoSJrnCfdCofXdpuAj6uVhEshG&#10;xfaD5MLhKAJ4jprsuSQNCl3/DQLWZ5l7GSiWkkIFO7gHDRLoJDsqhzVCSbZLZM83BLL6xnpC+5GV&#10;GVRHnA5/azpWrquewcGq+Ky/tQEkHJlEWg8YS1aHbk4cU9mGTbBSr/Tj9l96By/I4ZVHNJdxMUjW&#10;08OojN1Eewqi/tlPI3/hEfRJEEHyGPnigtCwbfqz7FTnJjSaluzONkG9J9I3TyN1dxg7TP9sj7zB&#10;jC42gZTCDJRujI5DkTF+Tf3Rsr3XzwFoo3EJ+gWNP/Yl9YVFGt/2MaDIHAJ9/3d/x93utGXLlq+s&#10;bEK4ZctXWT7/O7+myyz4lJd9AvIzOgOHeLDj87dylr206N2fAfDv/Vm4JSEEBo900Ovy08x42IE9&#10;BLYMTFMKGqRiAkPzcKrE0tFFJdA/k80AWc1e6ykKlGnaaoYCG6/iu1yuJSsTug51KQiYeZ7gYlfb&#10;pCwSHSKFQHJ1AtSqPV3tzjhA+dx+JJMVRum1Xhf5Pe+v3shmNQVQtpIoib8D5+dMKrxf1jvsgtvd&#10;Hsdx+HLa3MDW5lYQjXy96rNLMuNev9jEx8IURrgQIx/Rfq1nBGGJiRr00gbhFunn6R4s0ei/dg6h&#10;tz/IYVb8KLfcr2sPl8ewxVe8ji1XdiM7XXVu6xMp9Vw7Y1gLguwXMZ/k3Ucb++8LOQ5YMj7LY+/U&#10;+pElLyOpXE1EPvpdH9ykcMuWr5J8ubBwy5YtLyFf+O1fU7HlNO1wb0ZrTez8QWmHNInzB0c4kfwW&#10;03l7Cvzij1J4UU4bxWMCpnLq8CXYo7vPjQf6nG0/JYMde/CPf7Qd0vspZxyQOPSaYO243URV5TTg&#10;g4/21sR3urR8kAiITBJWA3MRlUPjPgFXTwMBZAJGItK6WyWIXAE/gC9SfJtlp81rgMQcuPU6pTvz&#10;fCZmytAvPjJ4zIrPZWtICqGIDe57eskE+Z07n2RQEd/x0b1SEvUg68PF7ls67OGzEJxXqL2WtT0g&#10;XUaKHbwnz6HthMqkDKyt8SXnZJ4gbL8eLulV8n7x0/Quw5pOtPwTwPwxN0axvuN65IzqZu1nbSIh&#10;oUPQsX8lnURgmLmoh0xy8qYz+LtRGxv6HGlZ+T1beTmByFX6LNfmWX62c3DvpzUV2iwFyZl9Pc8T&#10;woFX786EAHG84uxGtk8au9yOo/StHWIbDhHhG4lEX7NxT0M/kXnOJoyPaD9R8TZg15o00sfOEaVz&#10;J9XaYKRJ/UPDhv3FC+r3Fqefp/hk3tTvN/7NH2ysumXL2yzbQ7hly1dJPvdbv6pMToYUXIPwz+Us&#10;7RUe1sdhHJbDw9sJgc+aX6Vhc+rX88e2p8OlLMkn8Gp6icqSknneDAgnMmiExIkykEEnnkgOVy6w&#10;KBg0pgjaLn5YFqaX/7dwhlIWr1Z8EFnKtoxsO6Vh9oiEdDGBlYB9HACydSlwaJOI093mCYZULUI3&#10;uJ8iUxnv/VG7kGgnfq/TofXmWXL+6LoEWXEi2MaEAJ7DhpM7tPsqFvxBvd/vM9z+TF9vTJed8WJ1&#10;YBqHsu6rx0ov409ld2UAACAASURBVNeTNm9RoBL16gbmD2PWFRksbUNjggWKmnai7eNK/BbReSbp&#10;JJLapfdT+smb2ywqwGVaHjrLkjfHgYGsNBSNnVAubP+SdLd7fmYmvgeblq1WuWHdUD44Tto4USxH&#10;CZ2xYULHkzXORz70/i+jQW3ZsuU58vS1VmDLltdB3vhX/0wroNTsGWvPRsckCE4eyPRU8Mlctbjv&#10;xgCCAJ7UUEZFwwVQqgOIIAUY6oQnZtUB4lNSGXDOa0hkclk07gRpQYKCoCiApJiOq1ZukIbX/B5r&#10;YVWVNx01QJ3Th+Qfyn1SnsMW3/r9SA9BuzkQseAG8FqT4eJsYRg3zrojZ6gWBqzzj3a0EEUAnM+R&#10;hZxgJantInudltd7nrwB/dE73CSlBvmR3jXm9cSpS/EV0p9STsXI7dHUxGu4rA83OImsvrz2k+/X&#10;RC3K44Oh92j0YGPHw7bWfGzwvmvhaVYq9yUggg3bqzrh5/6jnqyHm8tOxd+jjYq9yvqqvWVyHabR&#10;JZ5aqbWYdYtGS2OZjYXcxu6PLzSFBdUBSi9R0Ss4vPFNtE4cFjDAxGQub/MBSL7vO9+nv/nJz2xP&#10;4ZYtb5NsD+GWLW+zfPrX/3fNM+kmOOtqMOjRDHcFY+tlacp/FcB8ptijP7wSNRZZdLsLGpXKb+Ag&#10;QIKma6VSwjPLNeRC3LkobODwkb4JkBJfXtAfLLdyzxN6JrHCL/4uCrQGtfQ4zaqdTNXE37eK2HfK&#10;bZ61AG4IoF0LALBWJfi3FArVBiWU/4HgOdDzpeReVu9eN7nY1WYi8ZePJxj2GR6e8zzXDKENVGTJ&#10;6wLtTRUa9z2O2u/UIqohJLVftA15hZwsvzWpyE2+b3oofEJ3jKsRtEjH8irOfrQA0EOm8ShftysP&#10;IaVPi/u/DMI4GCW9m3jcxicXKGy+dO/UHuic1ItxL6fE6eWxDEf8KIvOd/38vMb5nmrsTpyUVRwz&#10;dK6rXc30UGzCzb2jYAO3V7EKQVW+9wPf8tYb5pYtW+7KJoRbtryN8qn/83+LR/qKOMeHPWABleRl&#10;m7o8ndMvnNnPUDKBHYgkNps9kghXx3oOF4JMnG2GtBKyv/QATaXUfzLQ55lspWuUr6/ualR+hhLN&#10;gyQzhaUc8ACA0mw/jfDi6rGBCb1puq7rpQf/XRQoliJinoBZ7W9ZspjTQv1zm7Ei5LJiPUwd1qWt&#10;Or2r6Q/syN4FyD/Vu8WhiROz3QVRWwC2iC/7XIB+S4iXG7W0xr9XwTbD/SyWp2I4jqeS+gnZBcqL&#10;NqY0elHuac+L65i/2cby1kkGNW908hYIYkl6l7KqDE+z7SaaGjLZJI58wc7k/XP2BT86EuwXeXHa&#10;0WStrFVReQyx37hcuPkYNIhcvNeH9RxqCOS55EaE8ML2Hn9tWV5oVxjfQo2y+ISbfUJKmlKNZ1To&#10;3yxleG5Y2q5/tkHWc9Gc+6LVHYb8nvd/08s3xi1btjyUvWR0y5a3Sf7w134pcB2AG9ywoc0ZZhHx&#10;ZaP+LFcRbXFf4Ksniu9oLGvWWPJD/rlyN1YboMDALz+869U9BO6dYEiAhypDChvAT2aeCJpK0AEA&#10;kO4oh2OvRAa0i0plHpVU2qneX/3keO4y35fX4/KergHKoNYmp/3DVBVotWujYWJnUJnAUXPWCAm5&#10;sgJWPlOuSIy1l8L8Tt5sVWy5EHteOTvp5IQTNq9Z0sUiLQ1KuYtDW6/6RWs8SVMXW4tr6a6TMCOw&#10;JcUo+kNsDINj2nMFx4sG9WHkw1fOJ52QM5pdltoh8+N4A78l3Z95jzG4WE6+pDdCWz0YgTOvMm0q&#10;VeS7vD6Q3ttTsEmeyBi2wzXdLbz+U5dieyYui6Xt7ysIPWPIS11VrT9visHV9Lc+rcV9TIeS4Ukd&#10;b3sQ/7vf/436O5/6wl4+umXLV1A2Idyy5W2Q3/vn/8iXicbsND84m8okgfYUdjgiBAHmTxUjQTOd&#10;xXOU3tfQNUwJ/PGhLQBUqo0FcBb9GGDCCIJ5GKwMWsRnPQL6i8bH1EYWhmugy0GgYlTXLUgpepyi&#10;XF48sEUF2E1DBKYJ0UM4iNt4Tl4kapfSfwCgdUFKq25X98pwuWms5l3C0TuDZm+vOwPPCRDirqNZ&#10;uTTb7wGtPquyZCDvjeSB/SCvptEerb1gnSpfEAGQXJEuEfOycDtss+5bmwfHlwUSMU/SlSwEQC/u&#10;zRmkRX/q/BdAfLEz1005vwRh0DtWLYnHZbX5Wiigoary5VCzww2UlbTRjr957MBrs7KczHm+s3wt&#10;EyGI7ddsySMQwqz8Hduj9le7urq6PAj5TWyboZuNnmnCILcTpZj176UumCT6sJkm5JoI735a9VmN&#10;MQTjovffwkVK6m3le977Dfrbb3xxk8ItW75CspeMbtnyFZZP/LN/qDhj7MsN1R7KuITLJIHHCyy5&#10;ArQLJe5hUbtlD3IN4PC8WX54kAP5oYc2AoAyyQAwypdJ6fJpHyjEwYPnY4BOlcpWv29VKZD0oyC1&#10;bTSXMQGkKEu7KNCFQLm8eAJlzm0lsoc/SGPG8501QR+st8gn0vblYRCOsr7wKl02Q/Bg8LEKIgwG&#10;MTVO+5GM5mCTFEJ9j5dWmm2wz3Y4kBzOArT3rLTLcdzkOJr4UfCq/v5V73hwOUia57lXDgfd0N6z&#10;nZf5HgrmLYCvp3GIbCSxZNE9nZB41vdqme6zxpG126zpS3Hxoux8Lxkav1ibXvgkEKgwFrUNH3Og&#10;ZWPZj9bkOG7y9HRbFIcqmVkUfWa2nfM8i7GKE3s49MNzJ5aXcn31/P5lUZcSVijKY20H4innaXbM&#10;bZeGTVz2D+PnSrKj0lREvvtb/t3nDAVbtmx5huzZlS1bvoLyW//0F/R2u/mW5O1o83v+3USP94zN&#10;CNrcjKDZ/MzslnYu4THOJfQ9AefD088XTOdl+Xy6X689Iy8S5u4QXyF+n+uvutgD2jMYoMKuTwDQ&#10;i/SW+I51DLCqdOkzfgAAA+f4Lo2933STvHFLBzBhIAQJBqQh07sp4HVVsJaKtGOUW1sAk4DYYbkY&#10;RMHro+Ep8nLMA9zJa1J4cC39q8PdYwb/giT57e7tTmSSm1m+4cF6saYPUuYP+Y5dKu0dVCBFE+kd&#10;twN0RsXGRwddIumoh8tdUhFQN/Gt84P8VAc8GjgW+AS9lOvR1257ySyJIJdWvpxmvJKnwl6kqNfj&#10;aCK9M6imdhiy1ILlc3C6S7AFgCt9HsctymPX4Tcueaw9gKxg1jO8pGaHeLeutUMOeUHlMVtYGyc/&#10;s7V7qCd1r1oY3jzWo58J29XHwVGGAzY18V4FA2RXGzkb7NoadXUke+RjJHKbW6Q1UTiLUCR2fo13&#10;8MTbR8QbY8t59rmRzQh7nmNzGOtTt3aMDWPOPs8chDRURA84CdNJXfSf29HmJMg5+yK3gafG7Z/H&#10;Wr8RNvFNa7qP91GvM/+ZX+8qT7fb1P/FKFs/owytiX7pS2ITXJ/83J9uLLtly5cpe8noli1fIfnN&#10;X/559Ye3IxL7ag9JW/u5xg8QFFIu2zK8au/vwA1t8wDhavbZ/ynhyRoeyBMCxXxfEpCsVmytiog/&#10;3IuUL74/Q2cgkwu21quUUx5IOBwkaSyNpbxE1pdg4D6bKIVREQU0ne47MaQ81jahyxcOicC9gT4P&#10;ERTW/4XUacyMyBy5TqzNrOtWvV3VKx4LPWW+aws6T1saV42mOusUMwA9q/KseB7rnUE/4m5VJXKI&#10;fbJ3cTIgWNzGBPu67IUXR/WaxFcpQHwt6rqfZ3KjTT19oinnn8PF9dZU1hyYScay3jkOXhBd1xeq&#10;zyZx4tU/rM3UWxTCVn3SdIY4ieMsnTCTbc53Lbvru0zqFINWFmzvoqLaalONh8SYgBChClGJibsl&#10;8SlGJH3ixSa4Znw9leKQF3G2RRVo+945mi+tVlHfTwiLOoi9kUcRnyjwcdM6zXiefsc3f73+3pt/&#10;tknhli1fhmxCuGXLV0B+45/8A3q2j+eWwqy1BJET4SO35kx2XlJo+yL60jr0+OGjr2KN6dGoRlDF&#10;QHiOQmgq4vjdoShfkxqzthRA2hom5b963+Y1A01uLwSxWf+lUJAT3HR0x8uP4txBBoh+lX5DcqJc&#10;Bw7w453OxQsBANnBYSqYYrKLJ5FB5hUgxLP2bBmgeVOPB+SBG/RK24XaYSDldDKc386gWPkGXAwP&#10;T8qNbQH2b4oeQrsZ9g77I5gsyiyzHaj/wIpJwDUIIE4eoC3Chqm1JzLg4wLSEGj3Pp6Ajdqxvnf2&#10;yFtY3r+Kk+7lYYb5VDEuqNeI2LmkmDr3sxl2VqCZHkPTd2x3c2KhzUmINE8F3AHrgtsdEvoIE20q&#10;26jyhqIMcl7HjSKv9538sHN0lWnbETU2N0ItbNkpTo5Y+kp5qA1JMEwOw7XZBs3rOAsrTUROwQmN&#10;6DPuMbUyKq8cMHtFnw3CiJNBY0WDRJ4NVVMnp+a9/fZv/Av6h1/4vzYp3LLlLcomhFu2fJnyL/7x&#10;/zQhSXr4yZz19oeXTA/eBBvzKaz+UAPg/lACQhKgEqGHqt3BD/8RuJVArrtUsteg2YRsiwc/hlmQ&#10;SwLDCMDwXoGZl2WfsviSxAGcIpDD+Hxv1dHsxao43/CymT05AHl0K5ztiYbmXCVgO9iV0kFii+2G&#10;iJCV5CwSDgDcvBzhdbIwuqLayyTr/Jbo2cBU7fFD+UumEhcIODVR8e4zu4CCnqv3DNvSLNJCOEZa&#10;vMWTaIvpDKoz6+dwDTuKMKFVNc+fwv1AuAR0qbQaaqf+dnhZaoNdXY97WlwLyUt51T5tnLKz9qj8&#10;8X0cnK5QJrBRk/CQQnFxTGnHEdc8TNjKNk0ZFh2eMgsYbT7KqUZALIvkIcyTNg2UjrIVx/QkyUtq&#10;FX+YWH9cBy62B1zL/Qb7Etfm0Kubd41GNfF6JHvadUtPZU4Y2cY70N6t7RRE1icAVJJO+JiJCZ9Q&#10;w9oVxjAP/1hi3eWQo8/lr9L8Po4f7//3/rx+6o//700Kt2x5C7IJ4ZYtX4b8H7/4s+PVNeBQqgYK&#10;Gjw7J5iw3xOs+JsyAEBi6df6II8fFUUy30zz/Dieps/6Z/y+43r06eYVtGjyvC2gF2HM/D1hhKiD&#10;CrBlIGKY5Y4cvFQWF8mghVHOGxUEP55fu6Rciwf32lQIgMaFRkkULmXK/6D6UwZdKiJH0TYQpElA&#10;xdG+zK42K18XcZHWxsRGuowqV7ZbPYSpvAtLqDK4zBAuRbvWIsyVZIBtaQXUxDQjrNVb3kU0+EEQ&#10;8UoXmiwqymVd1wC5X4R3hRvokdO9LK8TFayHi5aOA9J1guI2Mc0USpLf/YV/m4qc1giozaJN1wbA&#10;/bR5f1fB8VO8HQRpl5jQkdDbiwFjTq4L7H+DHLWHpnF9MW2B9yK1CWxzXMeuJjXwUkOd6YsMIsfP&#10;EBqvjiYy3xVslhfU5xgXITmNMMvyYrO194/xu3ediwjg3UrRma1iVNAj8o6xX+OaUKaiFs77sMr7&#10;vuHr9DNf/H82Kdyy5SVlE8ItW96i/MrP/33VrqI0gwogxLx/YiDC/IjJO+EPWAOWBijFkJ8vj/E4&#10;9ts8dha/BOTPfzaqYrwR17N+CDj9G1zkT40viD2WtFUMYiCIQ8CWgTqki1kiWUhpCSwzRD0vPa2L&#10;OaEmC9NYup5MW1a6LXQf7aP0Hp6BLSjHnepQkfGiGl4zQBcXrhMwhWe4OiTomn7Dx3U4IANWr7Rk&#10;MgPglBwm6j4SqD8+3iDyINB/aYIib7hUtdmRZ3yeJx6X0GjCR3Uux8O4Az3TJhxLXZFX5qJW7tQr&#10;k8Kq0QIlg/aD5w2u+WhhLvPEQT4whmiLpfC4u6TARJlfExyTMKPZnpdi2PjAi8DjNdMcR6k+8z1q&#10;rhKeyXPaB1d24DOgFXu4Q8nWJghEK0Ym2FoH9Be/A2NDGvyyB5v6QTXeebzx5ey26ROXwbx2tJS/&#10;kJiUzO+2hjdwaYetuX27bQ5lNp07+PrYhyQ2KfKt3/B1+tlNCrdseSnZhHDLlrcgv/w//w/qD/+M&#10;hgzsq7jn0PkbP5sBBNFXceo4L6oqnes3DnIeiINgbyYvSRBLIdAZ1yYAoOizEAKAWiAegRqNZFV4&#10;99NLXeJferTjgx/sm5/wBnooLQdB8bskq6R8gFpbabZ4YJYZeaFZ/uYei9AVwWeTaRPQr7TNBOXl&#10;LpsN2tU9NDbzJoKhPYpfrFar9Kj0clUQTBLwrNJaASsC8Rwf5z/Mk7aiuwyIOY38/h6SapG5+RKU&#10;zYGuICBP/UFDZ2lxpzCV522eJVsxYH8Mkd1IcW3uQup+npxJAXeR8D1a0ogE5F645dB5t0G9LQkE&#10;LBqZD2j8ynJc9gLnPlt596sSuH3nZJoXt9VxsO2t303g3Viw36WNJLUbSCXSV4qjEr8V/hl24rpU&#10;mU4+tTKxrcNWfU4spA3LgIjFLsuzrVo/6fMcyZl7Ny2m57qL1oVEA3h20PDn5EjvXWzw9vfnvW2B&#10;xYFk+9jaPOpiX21j+fd7v+Hr9I1NCrdsebZsQrhly0vKP/7Z/24+m+Z/avB+iIrCkQb2xDYAKQ5+&#10;4od95TDxSsyFh1CAZBjA1dic5hKeFw9S4kbpIoIgxQd2OwikOa4oinapiCB4qcCjepr36SVpe51c&#10;cTn5kSJcJoRLcgZm4H6Ka4RwVF9QEAdIGbQD6eq9OwCrPs/KFticEgh0QDWXcT1aYnhXQE8H0Zhc&#10;mpjQZHzFNByITp2nrTJhUf5HYpcJS1+TGqjQuO+TGkUfjP7aiKxglhem8DSRUHidt+kdTl6Sox1e&#10;fiQXSDIMjIsI1aWISNezJH3P9Rw+qv3KG0jvEJaRaH5JrGaqsOuSabs2+1VFuKG+G/z2MPkiRYKx&#10;Van5kL7+r8a7t94mof8O7xlM0lUEHLz8DWrS8njWsl8Vn3iKsVVFjiMKs5pSbsch47SITv1+Kiva&#10;z/pBYMNEa/PPVJgkUAfZzlwQN9HC0mbiazbFDa88DtjZJ7Ja8/d7MWzXk/oN3rOVNe/9hn9b3/ji&#10;/7tJ4ZYtz5DdUbZseQn5h//jf6u3202ebjd5OsZZXrenm9jZg/aH5w8et3HGYJtnRtmB1nrcxjU7&#10;o1DsATzSsJlYtcOvbZMFf1AeM8ghovOcv67S54M/FqzBmVYCAFsPUdVYmtNGnl3HQ/wcgcbnTEdk&#10;7Fw5iDADGzp30MNx/iO/ASpsS3MDBgZ57Lqf0WUgZOYrncEpvaekKgqHLdtM+LJcUkTmZuzrDLnl&#10;4+Weadsk9hw1ez9nOpnURQ7kRTAgOK8dt0axbXJBZv7HMQ+3VhHWfOYvQf6N4KHX+ijWrKFHu82J&#10;Bj47LYAgeUIgvsnRmutrxaXyHYcv80Jyap6Q3nUc7I5LJJMOZj8E3wbcu+sXhkfYjEtGEewHaWlA&#10;TAFUWzAgJM4KIVhPS3KZD1TeQ/59ZOqKOqqInyNpNp35HcdNjtshX/rS/yd6pw4fvlPY11bFwN2W&#10;BbpBIoyTJYw8/lGIT+lq1L2oSi/eoWtAWs7zhHoP9561p5sc3taQcK+eN/rHv+I7h643hMN3RKn5&#10;GKfSa9I8gtu5qHhe50xtMlJVqDNL3MdK8Oi7alA/2L1tjHD7iNygDfj45/UgsaRcud9YHjG+kQYu&#10;L3zJrCvAguOzRI/Q3mffme3A+/E85mLeP88X41k454bG+YQ9xvp+SleVPsP7cwPbz9FE2iFv7I1m&#10;tmx5KNtDuGXLM+UX//5/o2LvvrQ2DgHW7sTK/rqqHHOjGX6v377EQyvusegEDOxTyEHTFb0KWADD&#10;i0vmIbkOhoA1YAR6DjN5CNDNwLBSp4SwBtgcuAewXgihIAhhAL6knUDjUg1WppaXnbWyzrIEJchz&#10;6eOadh1psx8vFxz5zpL4WB7V2J5N5pbuqTiuzQgfHoB6SSCB6oocGuFNYND7ApDBRbcmEtvyQ5n8&#10;d4DbuAT9R1cAuuJRblVe/hkV9R5efTFG4mX1u8rXqnaq0C5FmDBVpFBzeVPC2lXaMceB6WY0vbU/&#10;Wq5Zy0KU+GYdZ37msehoMIaJ+tJGC5cJM0mr+gSQC2/f86cdKSHR3vw71o/YuMDaK/8zr7XC9lE/&#10;sbp7evavxuk7321cpB6qc+IpK4urQFSltSN5GMMeoMGqlIVV9Ihbf5pxlkFFo/xO4BqHSVnZOYOx&#10;2yune7SjIMkR92jDS9h6nDeIz9HWrsZFiTRTm8Wjm9pxePxv/Yt/Xj/7R5sUbtlyTzYh3LLlGfJz&#10;//1/qV1VDjXv2LjuDzHYXMbe8fL7ws9alXjOt3lRReJBljN3HKyZYUZiS5QZJuHmBQ94jvjAvkDa&#10;KZ+aEAbZvSKEBh5sg52YnyajQubhubN7xg1wht3JiZkKVGduoHAte4Gw2AY8sbxNgFFME1uJ7+GN&#10;lr4Pz6zHaxBmvgNDQBeIWJglNqhAfO3qwZJT0sAAH3iWctLuTaCyY6Ag55rtN23TzUMCiDbeFWrg&#10;DRmGNO+Qe5Ekg0zxfoCegKKFJ5tR5fuveEXTG/i0afN6jaIhYJ6hs4cp1xn6fpfKS1gW2iXmSdMF&#10;4DHtVExYXpfq6dnLgnP7emacdIHM3/tJHmwRmRMBIygug1/b1/in2W6c8AKgt2+NsQEiFfUwf0eQ&#10;kfZSlDWtkLWtVbZlAhQTU9HCGpEnzf3Hizl2Ga4WZvJuqRJ1l9o7TdLZuBmFnSnj2M/tHZ80UOqw&#10;0ZF2H1ZMYw7ATWBiKKzYbOLFx3Oe5Blk8Ijy+X22P3uDGz2j/D3D2ae/9S/+Bf3sH+1zCrdsuZJN&#10;CLdseSA/+1//59r7OMhbZRK/Q+/if5uhtY0NgszJeHDajHeLh64/jNsEgSriB62hOBho9LSOGfOG&#10;T/AlLj7cRWBi2kE4sllEnrHELkCOETxMG4EFf5qeZgMkcE7wKDwDMYV/NH6EngZ+RElX04lgbwVo&#10;oWRsQyiJBmEwT5zjVoF3OdM7Y7keebnZkiEUDfO2ZMxT5v4+yaKJFWdoyZ5VUkR8F8FKHNzZ5Mj4&#10;RQ4j15gaHNW36UNLag0QW3cxQAfsqwTtYL9KaypKSzWB6c0+3tw02BasDa3ZY+J8ALos+rqJsTUu&#10;eU1FFW0G9fXAW1X9Xq8ZIb8Oc+UlFnngAaQEpeJTtccL9GlUUWB4x/2rZ3DJBH/neuB/ghSm60tK&#10;Xr0q95aMYhyYGqgujg/09qsdN1/0n9x+FkLI6V4YKezYROj9yCVPi5fHXBGf4OMmLyLirwasfTfa&#10;kcJST5G59FeGZ3ScowhjTLYvvkcP+nkpXL85mNyavO8bv14/84U/26Rwy5ZCNiHcsuWO/L2/+3d8&#10;4tLoi3+fz6jx3p6K9DhgfgB1CYJjz3Y1b5eIP+wdQAJhnA/HEqyZNwBilSBYON2AQYa0cUlOi4dp&#10;IqGOA4m1wgxzk3RO3YLyCu0ibXyAC1gYU2np8zrFlDjqD0BkfMSMshVN4Tst4UL0BHDCqRgs20Tv&#10;FlqFv+FZk8JACYJpdX9+b3QtEVCdxxpEc4lyTvF3d+x6vcZxlRZtm0E2ADTwCpEdDNepSjua941l&#10;+WhYNvRB8E1hhez8zNYB9jevZJR7XL2PGyvCZRtmXN3n+ElXjVKrxJLM7B25t5HMXa/uA/2vwmvK&#10;V+e12KOV+5nJsUyIxPcRFs5gtbYOwawfLqWdbLirpgHhqrxzpPLuDLMOwvWA37tiC1z7akz63W8n&#10;jb7PccKfE+Hhwk1ZbFLCixwZw7Vos/79chTW4mKLicl5byTRfLVLFuzH9u55EGmF9Jv0MzY9suWl&#10;AmX2Y1RTPsvzTPOFCGcTV+5ttvTnPRwZxvCt8r5v+nr9zOc3KdyyJUtxUs6WLVtERP7ef/GfVhPx&#10;LqpduvZ4qd1fbu9zdlPEnrZGJf3hqUB91P7yQzgAUiYWLwt/+Z2rHIOBXuiYvDEzDQYxnEyD704Y&#10;nLNw+cI+ydvoWcWPVWMGmypsIy6pgi66Bkj5VcuToi7Ajho/S6+ipw3padgVN9DwdpLLLwbI2TZV&#10;pa9LqATi831VLutSXs3KYOZo92SPwv5YjlUHXtqlXjgGc9yUAsRqGSrlbvUGlxes60kURqZ+HGHY&#10;3rpEZ3Ppar4oTapvMwETQgO66v/UctUGFtvHzRX8r8oWfcKkyfCM4o6q93Xj5Z6pHaV6pK5LgwrG&#10;wTa05Or38+/If+1nRC4oTh7H4ndNovB7MU5UYl1g2rGJxDJLShjIoI3xlgW249wHBMYA/32hB7Y7&#10;vKVoM75pZNnIWrwPiONfkMXwIgo8P1fCbKdX4sQoeWndHt3vHcd4X9FWVjRp8m3f/O88qoEtW147&#10;2R7CLVsK+a/+s59WfMiPh1QTkS79aNL6IYdMzxiABCdesUpGxmxvcxIwPjkcSp51tvi1w2ImYg9k&#10;lVhyWoa9JwDGE3iqdM3gPPDZvKb+K/CIAV8VXy7rgCTp6OfwQdlQr7D5tJlwXVDcRB2qsjtxWOpw&#10;ambvMsEGF+YddKdDAnwLqRYGrldAMr8TVi1DO6BCSm8VRQiPhiXQjtqTZUDRPIiX3kNs7xYQyy0J&#10;0OESr2b5VmWIjW4yCQmgmQq44Oyod6/XLNA+cx6kj0Z4bN+Um9Z1kBXEII9cFAsBI4Ioc3PhsG1F&#10;VB5kAJrFNaINRbtb01VKJJr7/NYwCPQHjTAN7lMf93tQP/OrefDMy+jEfDawlWTmasM6Wb97flgI&#10;LM+FfRUK6JNMsnrM8b3KpXliXyrtqxeb+szoc9MzipXMoe7hg/4sQuOo2G/4NP2G3UnR+ayKnaYx&#10;/a44FhRjnkSdef4Q3ieJNPKS1OYxtfEcnXbH95Xntfd9yzfqZz73he0p3LJlyiaEW7Yk+bt/+6fU&#10;3m1ootJ7k951bJIhIv1s0top7XbIAK9z3hF2IOWlLALoL4BJM1ZUkUIBMA4xWwpFVx7gv4eiloYm&#10;AnAVXum7RUVQbknG5DWS5pRHJpwFqTMStpLwmOWPmelVTRJabjbTB5BKgMxVzOAulrYtZJAKlzNU&#10;39YeAU11Kd+XNQAAIABJREFUhMCVlEcL3ImSyeVx3ErC4ck4EW61EYl4zyQEll9SXXsmInPCwgH9&#10;XNpl9qDyW12CXkHc196A3wiYI9CfXS4fW5GJL8WBxo2WQLIfZR5XDifcWa8whX2su0caYG9gIyGi&#10;fYMFPg/JH6Wb2yPcuwi/2ia8MFdxPZ7V/1I+JiImcTxLLEmkECqxRLAFKTGCENwh+i38Q71xrUsO&#10;E95PmRTO2kCTcSzIOqERpMfIjcZMoASR8TWTsHQ9lGrLO5rYJ0VE5KmNiUZb9g7PkvKc0fTb3vGL&#10;0lrZeNzlusEfQNC8XNGvbGdcs8nYXEbcnv08wxYSbVyOJkcXOf0YmtmA6FWGdbLIJpJsaWjvfdjY&#10;yaBIky6HHmJHmXzbe79ZP/3Gm5sUbtkijycpt2x5reTv/K2f1PfcDrkdN/m33vMkx+0mf+52k+N2&#10;k6fW5Ha7ydM8d1BknBf4dBu/n45jnEt4NGnHIe95ehoPnqPJ7TjkeLr5GYWtNRE7u9DOIWx2FuH4&#10;fTw9DeBqZ5HNMOoPzpvBRXfqBfGCWdr53Ow2s204pMcDX1Wlz0T6fNB/ad7vE1x0AvsAgMaPcQ6i&#10;xg6IeC7huA4ePRF5EZEnEetA7uAdGrwOJKTrCxGZHgRdAYKe3XWj2WYPYEBSPE8UO4dLBLFw89+9&#10;c/gsYxfR5jPSBmL61KUV5wSSFB4wvBAYMoCgETD0KqywLsIO0N4Wb2Emm0HCIr1uKnr5UNcxGZLP&#10;FrTEuuo4Jy3pA5kFTM2ehJlO7z36zZx4UY3NKA4DpPMa2lx1HumQbMr52HEytnzNro9C8ztmZof4&#10;4UdDINEAcjgIHbY/+ORkVw1V470sAPRMPtfyuQdGVERu0f8sCpYhKkBK6S9EbBJM2D5WR2fv0s8u&#10;0sTHOZnkPzm4SF+VQRjsfVUiAjOAToKA+saEE5MHkeBcPn5k9JNtj7aBeHavSeyiam3PyJ+PLJqT&#10;iwvUfjyOF8Tz1El8cRLKCCVPQsz+7OQnch5jPC/DPDy92SZo/I34+GajE1xRaRp9ie/xOBSvXs/n&#10;SD+ldxUV0wfPW0yTfDP8ODNz3rPlpHCtOo9wjGlz/J3P4XEe8BgvXpxxLvCnPvv5jYW3vPayPYRb&#10;tkz5mY/9uLu0jCTRX7qW35O5gpcOSwpgZQ97kuESgPA6URak1xpgHn78L3lc3jEAJV6+oVMRcKKV&#10;YqIf8Sh/f5Y8isAgkQFbgGxfPgTXPZbPhEtgrRY/cJb6Uhey9TVGznGGRzNm8W123GazCYzT98LW&#10;SwMzpIUAcqajVYTr4t0Lt1KUVbvsHRWRScgZ3Hpo5WVlpvzatqq6mP1BEBBDXUo4ZMyjU5dZL+rR&#10;6vhM9uQwLf3m+QjzjoGNUp2gzZZeAGFt4yYs32iPa3xOBSjG0h4at7kc9frCepuOo5k+fMvPyQCE&#10;mPc6zlgJFtk6QJDBmEuIrVeqNh5EIjx0Xsr7A2ExfkenirERGzh+F5qsWpPnDJYRu2j7S70kpr5k&#10;dae7u6feTQvPl2zHlqr0Iv3FA49kUGLiZIk43zWNuklhclpmOu5g5J1tKuldxVV18xzabtn4/P72&#10;b/tm/cNPb0/hltdbNiHcskVEPvbX/wMdD+V44IxZbJV+jMNz+3FIU/Xrt9uaDs2tOtlrfnU84Azg&#10;4U514tfpxXknE8AGaTa5wGSe9wVjVdBluT9u6nzA2gO4TVCG18mDdGEHB0IASBz+2ZENWqcRBE8C&#10;cDhGY6DAM9OQJ2qo/D3wDM+AV4jCTdOWq+sv+hLAy+FtC1tWoD3UJp/BmiUariQMq3LYvucCuIvC&#10;Fu0DtMLPSifLPs4bE7Bzk6Ndp49pKXz3r7BcUNSIRdRvA8UCbGJvmfcU7V5lnykrt1fMxckVtrtl&#10;2XXV0Auy4WlNKwKxYZtQMpjSzD68vrH0Tnz86ML5YbINiwHXMsHlZdkaJLzFO2Pu4WtRrjHmHZ6y&#10;j2E41sWMF6gIhYa2RjaAcQMDrO0teR1zHpTO+p1fKYbxcBom5/eIlNpYtsSB+z6PBcYPYqzUVGwc&#10;z8vqrT7WJdXghWwiYkt2Vy1nvhw/Uz9/TqTwcc7n1ATG35hwjbx8ljYyFlvZAIajII1ix3mJaKux&#10;p2L00Q+8/736B596Y5PCLa+t7F1Gt7z28tf+6g9p7/DQLP/Sg1X5wRj3CHLSAyg8jZCPxw997Gv2&#10;QPhzrJyxXh/udDmhIxWBGXgOzpikJRIUxNTVEdMplvBY+UltyN0BpP9Gm6AdI6b962U2gAkAzk2l&#10;oYuCDcIjGgVeTaTZCBEf2wTYS+GH/Zc3YsllW9tToavbF/RjZaOcljYAVGxzRBYvsKnHlTVu/m+N&#10;i+05wgQAhPYKm6AEib+AnmjrZDcPSf0sgPBCGnJZlxvQ3ug+kAdVweV3lnfdZKBxYLuEtkjjiYZ1&#10;vdWDfcgmMCYt9W3lxjAw9kRRsU9oqIr2vKgHtJP3YUyrp0ab+iXaFXw9ZX2sqzVSm7ArVR1cCLVk&#10;6rvWD65ilZfLS1gvS7/HcLl8OJa5jtzviOjn8QEHDkrT+iSmIZFGur+UCcJUNrdJoFjOzLq6DnN+&#10;YJlfg7HL4kUXsLof0rWPI5/wM/eTUNq/Rp/NzzaRD377t75EC9qy5dWS7SHc8lrLj/3oR9UeNB3+&#10;fEZRECTHWX38EB+z4UcBzFpT0bnDqAM/1enlmIn7RKeK2Gxmk/EuYXps0iz0cX8+J872yu8azfsi&#10;gxTOh7wt4/HZVQd61zOxo2Atwrt6KlfgLgIzq/QZZA8SYM3sh8DYPVwALqv3XZqkbC3+9F55fu4K&#10;mXrbO4KwNG+1IuSVfrcD3xEb37xOmsQuqiBBOxp5fe+iFNdLy+vxtah/189cjAE6dSlwddhHzi/A&#10;XFeNjZZ0ALbZHJf3J721qILnI6dfg/FmXUTN64GE0fLRyMPSXlBvsk9GixJkp6oRD530r87YC40k&#10;7FaUrRQLqFir0bfitnq6FmZsQiJUz9Sv53hlu0C6NxjdwdiuVOYYZ+pAL4D6szDRmfPB9kDMqJAx&#10;FqCqplMOPkbpmtAsmzDR97WPRF+cv3X2SwtphcbJDbFhpKjv3J4hnEL5Fr+lFRrek+VxT8A+MdD5&#10;kIk2iKGStEjG54LDD3w24C6p7aq800Q+fkupQJEvp0c7nBbh8l16hpHSuVbjp8oYr77jg+/X3/v9&#10;T21P4ZbXTraHcMtrKz/yQx9WnD3Vrr4JRj4HiTxYy1/nNOhe5Mcz43ZtfjrTjFnX7L8DqsPPb83X&#10;GOiUGYqwBwtJJ+oL+uFz2gCJa7TowGU2Wxi5RiRHM80A+pXRBMQXiu/2cwDFs+yYZ+SFYCsXPNUR&#10;6A3TBBHJdYKySnyinXzioaewKXWBXEKb+QtQnuuFMxWLZS0eJ5HBWumhYEuk+gTiBeTDpIVbcOIy&#10;Wzbo62VT6ha8zp9s3LuXK8iI2STahCajOC5dcw17zj928KJdghjm9Flhq3uor8J+3s/CAKRk1Q6S&#10;1h4QR4jw+KX7Xm/zmvVNDxr3o90KpIFjW3y6XdI1sheOiYm5NcHfsByytBdVuLcbzHWtjnSVulP0&#10;EdMVTcuRxoc9I2wjkz7bZe99mey51IfsgmOFxD3/ifeg5Xm5vYIh/WhLNJlj12CuL/ejVXvF5BOn&#10;W/mTbfoCm43yM0DW/Kg/XbwP6DnaTJBtxmb/wSZTKULSdx3vTJ8PfecHLjr1li2vrmwP4ZbXUn7g&#10;+z+cIMv4M7A+ZrSZzPg7hRoeRPveJiBoYp7C9OATFZlbhDvYaOkhPf+ld1Lmcy2fQ9iahW2wazmD&#10;CRF7g2o+/AEQSgrnwG554iuFY3DLetsv+lYBKk3ZOBKNhPmkAyU9s/7ujRXbBVVFO3g3ICsEwf7u&#10;ChC2SHe5wqpI2lTEAWTE6P10LxMtoYL6XzOJ9lLBocWmGtdUEizL1ZxKQ2AS3zfKpdYiPgJPKyMU&#10;S0XkaPEOqXujhd8rkqnDamddyyPWVEZoewNN8nlq4Ptsmdn5nYx+4zuTS0s3iIzvoqkK0XLfy9+L&#10;vpDQ8Hr7ApOabZZyXccfDtTK9pAz3sC22fBt09x5x/cgE7oUNdoZ1k+L9j3fG1T/OtsVnPnpSYB+&#10;TjwT6b7qVi3ZhElluqbF9xzG7N/Gqg4Rma+Br/VCY5Bl6SQk+lyrYqvOMZ5T8TxTGfynHeNS3BOd&#10;u9R6nUX9qK79ztKvyoFlkWRfW+Fi3M3tqBJ5etbxvqlKvP3b5p08ZcnjKbYvFnwONBHffThadOiO&#10;z/0Pfeg79BOf+L3tKdzy2sj2EG557eQj3/dd+HQfHzhLKMUs/sWfCc9gS4AUwccUkiWTRAlV1jwI&#10;CMF5h3L1CKQUV/xG2cXsvectVjbUvwCNmAlldqVYcTFhMk3Kmj0zZdBkJ0mfEQ/LryltCYBc1e9l&#10;CWqra9LbtkFHwioiEh8xo23xhwexF55mbguP2yjgriuwZPUP9U3toSg5txEA+ym4ge/edRw9AHaw&#10;LeIl2dl1n2HR0jWYbp7GecaW8yKx/FmlKkvKT6PM0e7Ni9u9HEg4834xrHuP5bFeWzwO4LUrKItt&#10;2/5wfHkk2IeH1qyv1b9fpMjXdouCrZGKppDGtKlLk2nbHh7zzr9hY2XB2TPfp8j6b6q/8IzCOCFR&#10;fzR2g4mIrKDeErbyPqiDWIxjg8YxQw2OEDqq5fwFtYj6TObMDi4aJ6NvRNy1rqxvh83CTTd7j1Pz&#10;KK9Auy1E4Ut03Eg3PRubCBwNIyutWwpvlLCl34Uq5bjXo46KnuUTdKh6aiuY/of+0nc87mhbtrwi&#10;smc/trxW8t3f9UF9mucBPt3GOYLvebrJ09OTvOf2JE/vefJzB/HzdhvnCz49Pcl7np7G73mO4G2e&#10;W3g7Dv9t5xMe8/zB23GMc5COw0nd03ve44TAzyM8jvnuoMhxG+cY6jGIg9o7bzOM6EHrrAwX2N5w&#10;Nt9q5wdmHGdgp88HYZ9zsX3GO2WeG9XgHEIAdSd4Zjy+qnuMXsxjB+zg6BG/S58bAHQ5gsRJnKtn&#10;D3Wf0TeA0eNcQRGR3r8E+UuEMwV7gDkEMDbodSR9qsvyNaTvARYCVD7dnjxtBcDoOuC26Pht/ui9&#10;x3XerrEE/QigBqCzZU9RqXguXz7YOst5pnPUZJBWOyvzfHFGvgVEhLepQgcAp/7O1rQFgTCwbinJ&#10;fqJreBU4GFy1PvPQVV9B/XE7XHfyps0+5SR5kk8DtaberY2zCMcB2+EF9TrqOqu7BrVK9dOWAN4+&#10;oCzRXwrHp9m/CbUJSDHSmJ+2ezAuocv9JOzCV6yP5mvWH3s/R1uy8WMS/WHHg/sm5zTLYH0fvLIS&#10;7+vZ+ONtw9KeqRzHbYwlc7yhowlak/M85Z6c5ylPT08jrxn2NreWHr9xF84gNNGnRZgMh2FpIgjv&#10;hbGln6e0eXaeisREibcpGKWQFE12kz1qROZExvmQkYLkB8RxHDzuWh/ySRIhe6MeJD5GKtWpni/8&#10;PW7tKmc/x9mTlptPisEEUdpIxu0nscnMCeFFJLy2RxvkfXoIexvP14bP3nmW8HEcIvY8P27y8Y//&#10;zsbKW1552UtGt7w28qHvfL8aUIulmwEIbZcyWwY6Prt0bdK0yaEHPdxnbAeaGdj0riJtHlkxN28Z&#10;gAhDOZSE3/bNHuS21HSCcH9o61xKGmm0Jr75wSOhmW8H9eIH1y9AQlk3nUCByJATQCGikeMLwRWF&#10;rIxU2HcEU0H8Kmst9ldPKMArEAsF8E6JzcsOOBAwWRAAlDVwHuSX9fTK8YtuKiSCdg8stbSKCczQ&#10;2xgOAPbGPEsgE27TIGSmcfDzIO1Nmp3vBW0RrcZLN5nEXqrpDbIOh+0mWnF4J9FLkcsgM0x8BvFw&#10;3A6bkPBYMdvT7TZIjt3HpYMKxsKjFPBeKk0uYHgzAHK3WFoZ6WDENZ1qTEkxpNwUxPS40NsIL12j&#10;IPfHoGhy3MKtDHgVxzwboz2HxsfwdCe1p18k4pIJ2h3JYYlMl8P2tHATP2jT+5EpqTLG8451od6H&#10;xyd47aqKaUL170TQBb3YZEmJ/nlR4UY0O+/amTd2OY7Dnxs0EScSE1I+WIEt4XeyWrz710RUOioF&#10;lirauK5jFo2lTeO5SHMvvNqmYX3rqKPeVL73e79HP/7x396kcMsrLZsQbnkt5Ds/+D51QDevqYyN&#10;JMeGADJntccDoLVJ4loTPQII4i6khw7yEw/F9SHkxFFjfzp64JcyH7+OTI34jQdeWx6kE5AHOyDe&#10;0UwfS1rioYoEbNxAIJu9LHHfIQaAdieGlq97AabHADT2tBajWWYGmNTD4YxwZA36UwF1vCuC6qsS&#10;CVwBodJHX86hMwA6g/UujC5orrwgZAxk0MNS4RtZ7indHF6PJu1gsmF2efSO2WijobW/g9nF36Wp&#10;4piYh8HrVFlxfM8u3nOVFAdBcc7rzj2R4S1IQN9MbGSuifB7XTB/woAaP1mFuIe1NT2DZmuJ8i2A&#10;Fdql0rV2cd36/QrciQT65MZFO15+s80dBk+gzMS5ANZTwpMfJHqNqtFPIiZ95hxwkmAE494Rw8Fo&#10;m+1oTgYjbxtvVM6zuWcxzlFlT+U9sbD5mn1GdF3+pTHVSz0nTKAclLbYGK7J/tGuUQ/F/uHflepH&#10;4J4AGeMEWQ+bhojll6l881o7xliKxz0YoeVlmykHvA7Pm2Z9IlcLNHkLdzUmNJW1/LjBDERuRzp2&#10;AhqzqsJB9mMC+Xs//GH9+G/91iaFW15Z2YRwyysvH/j296oC5InneDzcYia4i2qTrnxOGi7Fwd/h&#10;WcP7DLRFYLa/NV8GhIBcVRk002OHUiJC5cu9NILh4Qvjuc8P9AXgpd8BNJpQ7HAdzmdnc5eKUjoT&#10;KACQUe1yTX8YaJmNHaAj+EFA7OnPsDO8bRYzDj/P3oc6fwdBF/ctHuP1FbkwWb3OL8Jf3LqKQenP&#10;SQIHLpYV2uVhipJbwOgDK2ClKFgGvJYIYbQdaD76DP003S3IIQO+SNP6OU4ICPQtW9Icm9EsWXtO&#10;1g7HpIuRivHZX5wLfl0AdxPXyIA7dnHE5NhnHXgLXMrh7rRrLEPg4eiPYoRI4Z4p5SWukl59MN4W&#10;SWAjGgTwLeIxMZhpw+dxhAlijBUvk6UVYSyjIH84Nt7zCj7HW3gZzuok2VK70rgPt4iQ5rHPvZ/g&#10;ocaqtrrpiy5rQ7a6Hh+ddL03LqE+7mmnIlyM5dA+22z7onOCaQYZz7tGSeDzlBuMLBOc9Bu7Qhoz&#10;yPPn7QV1p4tU5ihvg5REPvx9f1l/6zf/9SaFW15J2ZvKbHml5QPv/xb1DSYm4eu9Sz+74+fxLDGi&#10;N58H/pBKIBQeIEwYHZN6qk6lnEBKQp93AN38tAUt/u6LpMeYQppa/L6SiSpwm270FInpCkaKpT7T&#10;EuU7cimsQNnFAEayQ0EGy+V+GN4BAKYpAWA0Nqro8KdzS3j15UxX9tG5QcRB746Zno8AZKO/ohQK&#10;6VBDzO1Kl7BGUo7DWofGkSkOxooJjZxu0sMItepIi3VK4cS2k29yyHg3xzbXsO/UKUxvjTxeVure&#10;EgBOsyGxEmZbHO8Zden9jL5OtZZzUC77bPtWB9xnEmr1JHicsIwV73vfIlgc3Rls/1JGEgC5DqKt&#10;b2E/xzEkGUaXLxcZqxe9UdIwqApfj6xijLBydmiTdt/GQtu0RXUQo9M2LZLhuTrsPetZxp7eK7t6&#10;fy/3j6u+bpMdMa6znc3WVTrxXFknuqIfgk5pgykc4/AvvGOzbTbol9Jiwxt7jy51F2+XM8kr1hPz&#10;OmbT6SE/Wnpf1Kocx+doWoefswuiMt791vl+K0zj+nEScxYGJ3bLfhFBRSC1eB+1FibhMC7OPL7v&#10;ox95+cFry5Z3gWxCuOWVlQ9+4L3ajnikaB8PqrOf8uI8+Sw4/BN4WNsDXkTwEenACgCyA0j7pnPz&#10;FI0dJ/27dniEATjP1y5AmIGj9amdH42WdgKhIE4wcYkaPhMhTSNgRCTwr8e7mBWYMrsR+TP9zHaA&#10;H4MwQRy3r12H+5YPgcwABfERhCnSnP+aTgQ6MN35HdpPcBDeOZS0gDJhLV19j2jYPsL2GM7aa75+&#10;9084XnjDDAblFs3Suy59iOsngFToLawASm4TeL2UZDcHs9YWu/915YmBesOdTPgse3WQe56n//F4&#10;MAlMMJy1hAD2MwlfQK1KTNKkPr5OCInb1ux+NW4UJaa6uxfSPszGVH6sWyAVeVwVut5ZVxz/kOyg&#10;jTyAEZqZDuxkO27jBkDKfVWS902E7tn37MG7CodjD1q+pTi5n+DOu16qxuPH9Tj6uH7XdgbtzRT0&#10;eQv1tnNFgqmdUV+T+TzKk6Vd4oxefiZ0hQ2hrL/hMLnknwavaCjQrrgN43ONnYPo3VzHuyhDj0lF&#10;2/l5tqOPfP9Hn9fBtmx5F8leMrrllZT3f9s3qYMWXIdpo36bu/g1kT5nnBFQEaCReGyIGEaJMPiM&#10;QrxLDzyxpTLpOWIP08I5MfLmXdxsmVmDpzqGcEBr5b0n9gC256vGBTWlFHLVlJ6DoQQQMPkFmwI4&#10;oY0TZjUBEHRgkIBUqK7pswYFIuOsRj+3bhbthe2yiQbRAMnNXMvJthweSDSVkW0c8eG+NU+I6Tk6&#10;yomr+bqBqEwkHPg9AI1t9ocVROMmHRdpqDipumplR7jmBfuh9ZlSvysydRXOw1ubmX0tt1VK2+L2&#10;Qntsz43qzMJaOwgPm3j7VFFxv4cqxAIdrsqOgg5HxbqPbriQf0r1Ge+Qgu62vG/R1cLwF1FhwuTN&#10;Um0sg1EzdYYIizZ4pOtcSqnDMy7SuIXjsuHe48xFG6tB9yXl1JaqayU59LbNfcV9WsumRI8Fx85G&#10;14b+wzOJ48KwxJKAiL9zHWMHjcyCuwRPJSEctJ/UtnwX6DafmbMfxdjaYLk4JO81Bn1Ada5GMDtH&#10;ubSniUX/rOzJv5v4nj4jnpHCMTgIvf5gLX+2XSy2vXzRVOeGWSEf+YEf0H/167/+jE62Zcu7QzYh&#10;3PLKybd96zeq6tgq3LY4H0tlZCyzOw65zS21e9e5aUwiHTibmoiPg8b0X2CgABGx5DBAQprjX8TB&#10;gD2EVAkgGha48iD4Q/0RH1wApQHbALgpUXq425OTjxEeYBxnpENa2I70M3szIBICAgKzyAwsqQAg&#10;3XehkAA7ENrTIz3EdXcAld2EVpp2hC3AZlbu23GQjgHkjCjcryAHWA7oIu4o3wBijvsb1JveXxYl&#10;IiKHRB1Zdeokg16dSIqx8PUkhsUQCfM5sNJGYOsuSA5mkUA3BlEAyFV7Sx4Cb69D+rQnZwOTKt4H&#10;Zm0BYVb1BLy9GEHWJotxlnYA5Y+QPDugCjuYErlcyYnnMgOh+bAOL2ozhbe0IbQD+ChDazAp5naL&#10;LoVtlu1g5Zf5btn9nmA2sE2mej8G/2tWOp8mG3XhRIgpFZYNPYCrLZTCVfd8wyRhuyze3NbieBtM&#10;q833yAu97F0/ud04XmNzxnxjXc7/n713XbctJ64EhzTXTtz9LGWuCSS47Feozy4w4HIlxoCN7Xqc&#10;7i5fC5vyBTC2v3q7rs6zFP1DcRkR0lxrZ5JApnPqfPusedElFJIiYoQ0pWVJf8vxxn2s/YH6mtgt&#10;yS2m077RdT7pcvFadnTKIHfqt/hsg6h2nTZEiCeR09J+Z2LE2qc1/67chRttmsU7mxK3/Bt5n7Ft&#10;LfSuAt7f+frX5V//+Z8vUHiFfxfh6shX+HcVfus33xH7VsJ6t38n1xsOPWOo9Ya3PvUWWmvzfMHj&#10;hpeXecbgy3GgtY5PvdzQe8dbek7h7ThwO27wcwxvE1je9EzC23HTXz1/0P4OPYfwmPG7nV+o38HY&#10;OUhGV+PDjVsoIwOT7kVtL3DtCfiMmwMG6PccDiTme1O0d7IPDPzKiPMG0SZofoOphO08w7kz6wDa&#10;ASAOGo/lQEjlDCAZGbG0Kx/jAZjhN5caddulVJfa2hlUDsB0W/kABFpP8UoFUKD84dUu55g588x4&#10;DhRupl8yXclK8RzIsGCDJQEVIw2yCGA2ABu3p7chve891a0uMwuDjdJyWfKk/N5RGJPj3UdKbzFe&#10;OxtiuxEG/fOp3c8Z/OikDvB1PB89gEVy1Gh6P0eN+4SV3ID7CJC0DRuHCfOhL7OQDvWCj9QX3Emi&#10;RndPfSvn42kk8uHjTEQEh855W1mpnSX4GbMu2amFrUFN46M8TyyEuFFcQV+kN27kOBbzPoZ+6weq&#10;57yxMxiFytPa5D63GdcWhuZv10CMkTEGbreON/c7RPtZp/EkmDPc7OCxse2fIMh0OorIPJ+wtflt&#10;qm0m05KAXenT38CWJkNEm2ftmYmDxBuBzmKltoj+7W3u8hIA8STG3sD9PpffHkdPuoEDa5rUBgTe&#10;hjpk7d08pki/Dewd473/ndLbGB8q/6PPbpamA/jf7/1/7hQVEQylOwB0OLdam+f4dj0PuKFB9IzM&#10;pr9A1+9P9fxf6PnAxwv60dHb4f1ktm+cXfgvP/3JZUtf4WMfrhnCK/y7Cb/1m+/M+Y1pN00lHTag&#10;GzCmEE1hNem4t4Hjfse9dXQAvQsEx+MCyXs57ZlQuh9GMGxBGCPNEKRIJ6Ftrh4WWG6FLmzWKGbW&#10;VPlLib/ky4ArG5xswPsDM1xBByKTMeMeYkRbuiFuBEspt/rCE1NbLMFVC2LOgADkzoZ54s3b7suX&#10;iAHKFqOGeJONONGMFn4xicmgXq+bSM6gWG0ZIGxaxr3mLfcvGycOwLbkkde9LW1Mw26ZLeP3eRYm&#10;2mg18JvOSEVeg+irwIHzYEeBLWfc7z57EpKRHYG/Q7RJBhh4QDboE6iwBIP752bwtc3z5V4X/j2Y&#10;DfaeU+sha6yz1HEZ9/f7/jtM+z8vdufktY3MCSB+vqKIoPcDLbaG9TR2dSfAsdskxmdyNk4TX85p&#10;ssTigfQDtxf9JtdKGTuuf8C9ec5InbE4g8GTOFE4PSO5iSxHp/hTwOfjjeSVxAYS1gZ2FmUzXcnV&#10;TKTiw+iuAAAgAElEQVRlmeL93uWRyuFGMjCNcTgIZzAYOM4cH6QSvKSI31uHs1uU/+QgrTN+Vlc7&#10;dsY3U2NnK7h/ULk6fv04m2bngc76fe0b35Sf/eTHFyi8wsc6XIDwCv8uwm/95leEdQGAE+UaxqCE&#10;hUjRSXGRvmXgs2YvOS7YyP0QghuHZy84Qly3TYyVqtN5KoQiLM8snSl/V/pcgKXKRkouQnIZbsjM&#10;d2MQh8mQyUv5jE7KUx+nw6tTG8mGpyt3skGQSTdDwLlDRp1HHeWJ5PtnS0YHfQOUaSplumHGMxK5&#10;3Xb9cTsDkfJ/wI/di9KOMYO0P3CkevxR3rGRaOPVhuwckztAknJJYHCpQzRLCk5r6j9rBSr/GqR8&#10;q2TF5L5icmqZs13YKoVhkRfndyLookvLOkO67e9LVtzPzu7LDCSscRCeEU+TJKYb1kh9IIDFfEV0&#10;MgAx/iADP9C77p8FxGYzPGu4WzmQZsPGyld20vSyFDkDxVLbbRPlh43bF/k6xUPmp42xJFNh8oUG&#10;jKdngMpyPKDtTCLeVyfwtRlmKifJ1AwUExgvbSMiCZCmFSKSZ7LzM273nH7tv1W30zXJJKvGfsk0&#10;05edB9bGBqS/9o1vyc9+8k8XKLzCxzZcgPAKH/vwW7/5joQwNy0xPci2xMcO724FALadxgVcIQbw&#10;CIPBFd4unf9+SHrBLeC1QKM/jrzHNl4iLr2nuq8aE+5+FYBrxiXDDYHCJ1Pcwgrbpxj1l7zybDRQ&#10;ulrhVObOqCEjOmYRLTkBEME0+FpmV5712xtnM0+39sMQNMOCykt0V167QbNrhLivxnSilc1OMqrX&#10;9LtQZnDI8DqxYHNekl0JS+k0TmIDIZ5JzMZgcE9pEEHaiIYM0obNweAbks/BTLTJ4g6p3e6EH0/H&#10;uESfizESY8pmKio9nrem5+tJz/wd4/6w+PmNa23TprNurdRz17/y85UPtAmRo1wa5yc5WzYBo2Is&#10;eaO2mIH18XrSkXeAAijpgfR8AkZqHxdN3kr+vLaz51PHXpEFZ2NorUCWL5lRfLnGycWUBNQm5iKU&#10;NOMa48zwj39p0drk31J/8XTVcTJpCUDNS25ZMvqzxmBvkPgniU3PMjCzLiF+jJAQ8J9VSIMLtHQD&#10;orTZomsDu603tBGfazwLpWfg69/8PfnnH//jBQqv8LEMFyC8wsc6/OZ//LLYVt2mlkQ/GndFVvWZ&#10;7jI2DYaO0QRdBmTMZ+LfHpkigiogUnwA8vd9qj/82YdQOaEZBy/TizbIkutm6SwSvfDldtVyR1bY&#10;dr+fYSRzj5W0GQKLzcIgTcAeeAN3vv08x0m5xLtkaroRFrSk+kvOhRpSyx7ZCBWmyWa4qELKhGyc&#10;FUOQ6XsQvBuSAenGP0/0PchNZGi/l218Xx6HIDVeYp7FmCJsb1OlrA+kepzSJwEGExJTo5vaYymM&#10;O16qEzwv2wWWZ5FWcJmLZiOzVG2tR0aPS4r7qHPrJCEEuhum9ac66HTpmc/GcF2b2vHGdKtbpC++&#10;gG2wb8oYTPuy2xYZLH1j+5xp0CcOnqwNrJwYP48JbPB5rNT/rF21HxTAZ2E30xdZt7Skl78PDKBI&#10;9dOxEzx/TLsA7lAKIOwZQYD4hpeeZyLh9cvjKr6LS9FjmHv6Ob7sIY1c6z/e9pKZjMUdpPKoKEvR&#10;pZHmfLNsGBGe8qiMn9rQhRrbpChWABDtnO9GXgjV+2xcSLA38bKxFDMZL3rOqy8nLdSabtgo59/9&#10;L78vP/2Hv79A4RU+duE6h/AKH9tgYBAw5ZON9H7Exi62UQswhf2QAVN/Biihf+sSJMrbH/ECG3ha&#10;pGc/X1j1mtFn16bVFvikvyu0ylo9l5JsTFf88SABOTIykvJGzpfTBLgizzRM+WdwSa5hby82/Owb&#10;DzPiePZkt0Rpnj23i0u/ZLzH7BZ9I9RAvcSYBK8X12HD3uV+pZmMUgHxch+SIVx5SOUJ0cntcL/f&#10;cR/3uRmDjGRULQdXcxtuqhTDItoNiR/5z9ue8o32nL+82UWjcRk79VKfFCt7UxaXREZm1GefLvVL&#10;1OcPmwYA6FzCzCmbEamdo87OptkQ7qfWTC3+NmiW+jqNSstnRP0gtSXsUeZb0CbRPoi2MLrnxhtt&#10;yT8uk2BZDH6qwtLfch+oY24FD5zGNwMBinxPReYS67i2PKEba0nMJsoYYEZXZ1nuQ2KtFDxwdmcp&#10;KpZ/6a/2PvevuEzOJSPa+0x2/oH/d/rYyZplZ6TM9AvnSf10WbbaQpdFm3Ya287G3BhUfvQ+2zQu&#10;63nqcCUdXMYleVLG0PNjW6xdiT5N8o3ff/cVEuIKV/hohQsQXuFjGX7jq18k/SVh5JBRuwtmcM5o&#10;Mbtn1r6vWGq8K+BJXmTUmiLNyvXDCjW3tnkXhhoRuDfMk2GhMzUQNBG/nsn1YGHb9S0dNByGTjIA&#10;zOBzwy/TEYaCXQvmTB3/RjoztObB03ed1eJ84zcBDTOIzMCyZUUyPeHNWSfO0QD2yGUQO9m2MCNv&#10;Z7i6EcVtYkahZuI0SMRPFoa84o/4mdIL/BBlN/AonVBbuDFnBy/rn/epTfo07hbjN5utDPL53dzH&#10;L/6Qfqn9xfqfpGcT4POB5Cug4q5n72p9uMslvlO75eZVGtk7oDIkDFTMGaS5xe58Ltof5za9BI44&#10;a27/eZ1G+0IsKB/ml6S47kOiNnU+gXjAefFzTxfx5o7IyM+1tAm4aOfhkWmzMwUtUYBU7sOxycwu&#10;PHoulG/aAXk8+e6U+FLzGyb//AUergZZx4WOf33WBLGJDuI31U9lcpIV1G9hMobz0HImaTviGgtA&#10;uKMR1iRTVrokTGPdkrSok4/riGP8Amg8aInhcI1xu+ObFZPoZrDokpTBIdND3ZnITlzxl1LJKPRs&#10;5N2w/nzH3ABN21nz+8Z//fZJjle4wkczXEtGr/CxC7/xlbcFpDQAJGFuHr84h5CPbGhuHNm29vNc&#10;qwHRZ0MNliMtgyqFeLms7EN5LobeLyJMTZhu+S7M6/I2tGi8kc01GQFmIhqgNg9yym9LIxmWW8NJ&#10;dj9ENRlybtzONT9cr/C40386yxX0TiJ8hrX53FNZe6XG0WDjj0truuSocJZ5UDB7BurMMqN/5Qv3&#10;7+UbWa8zLTnUfNqymcfeeI4ld1YeG2Nzl8dasQycTr4hzMSUHCLt4xGSt5oHwmPvBvVmVqwU4d/L&#10;8bNXD81Nm/BP3rRovhArhCLWbwWtDk5bGZrFJRF3bjwHH6I4Kb/AbN4wxn0ez/rj5tiM/W3to3o/&#10;hvJzuAFu32s3oUPZ838EQ2K5s7cxyRoGixy4H5w9s9/6HaHd23EXmhhnIc2MKetpbYbXwwehypQ0&#10;m/aa/raMmdIpNjfcHgIsx04Mye1D0gtowEH5usNAQua23rzdIt8qf8ovgUbPs0U+Ll97x5v3ctvY&#10;mLdjJ+yc17ri3MtP8kGof888OnX8JKmUMBljZu5Lf2eb2TeEkipidYu6RpXoeVOnqpb9jXe/LT/5&#10;0d89m2q8whU+EuHqqFf4WIV3vvwF6b35UlAPZHTb8pNuG8kgQGGz7wLQ0G8zj5ueHXi7HfMcwtsN&#10;Rz/wf3zqLfSj463jwO32gpebnkN4zLOH3nqZ5w++3Ob5g0fvOPqM04+Oo5xH2I6O3g8vtyMvZWot&#10;ziHser5R3hrbziWctRplgj/OIYxfEcE9gRngLubxzsaFKVNRY+6NPryrRr5j7nw5NB764QbHGOH1&#10;N7V/N8AtgvubO+5iW43P5YqxC2DMHLDR8ubNe9y4BOrCtBQF8Gw8mqFwHIcuFSUwaUvFRHR9BHm9&#10;CQxOGpDoq33JjU1Om4BbGIQ7QNiiIhHIq3+32Qy2hmKqJ/NiYzENBU18HqKD4Nb8DLUKuJQreg5k&#10;KYdo5rPdJll5jnVs8p2kagb3O1ICz54MV6LH33mcXOcdqH70vhe6GLQA8+Bubo8tfKI0GV80jPub&#10;fA6eCN3fXT75DO0OOZw9R2zaMQyY+xJOpd92YT0BFLtzLvmSDfXEOwNFJd/MvgDHZh/npb4ke0r5&#10;/n2XxOHjvGMlOwQcqG3CflOUSDNk+HBycCqg/OkbYgJ6PuMIq1en2bSgr5P85nTMe0+zq4eIj1X1&#10;gYXcFoEczeNpNaKJmvbf4LDLM+PB4UlXZ9Dkz253YLtqLhMZzFo+cPkx8yLX6pSnY6DjXpw+M32e&#10;8a+7TUf8+wj5lWaXYfqMzoNUTNpaA3pDbw1vYHbEkRzGXc8THqKOg37oWcEHfYKi+fTQ1VDHgOg4&#10;bMcxd6I9Dvz4b3942dpX+MiHa4bwCh+b8NV33ja/nCsen90hxd8VWPmTzTSG0KYKVRNbmlDS9K1D&#10;n97NBEZzynU2IP1qnoJVgy8Wp5AqB9D4w//QsjWrKJe81NuaLgnY3g/SKB2DpQAs4Qgesvl2Sign&#10;NUAmxiRDwCg2A2UBUGSs2v9mOEippRJ5H3c1EIT6BxlsYKOWiDXAQ0arf1MHMkpy5TRvXkYXedXZ&#10;Amuz1CcquzZt5zOTaRJhpaQmTMY5ZAFpC03CuygKMvmrUQvNH4gDt+sMAsebZcUOmkFDFDQQIDyF&#10;hjkDRbJgF9iQZOr9Pc+QnWXiTGfwVMt9OKrMOl3oOOUPCKA8Cd5CJg54A5pNmZksas34jy+BRIXy&#10;IVWndlwaM6XUCQxj1UHNpR67kGhkh8/m2WmQWgNJTJPN8+3KEyGpROK3eS1rH40jV3b0iaFkl/Br&#10;e6fv4+kIm3C+6Ptm5QTBAcwijUtalmNWgsXfgdMEqkOn3t/s+T5le1P5m7JJwHirQinB7jB6lt88&#10;/GxGmcdnypPPk8Vub/HchmkFDMdiZwHTZu1p6Yxn2k7f+s535Z9++DcXKLzCRzpcgPAKH4vw1a/M&#10;bwa7C1lTqkVZGXCrxqrbnaqA7XueE2O6AdPryMCRLv3bkcYpyo8q2T1Y42Q7WqdiaRxbWui1QrUg&#10;9KBUmjyeKSz+m8q7WD4aW/b0WbrhzIiC2WOrccXzY2JjBsMVqlZCmEZrIwFQPNKrscDlzBkwIHZy&#10;9KRm+FCV19pNgyRw+nTRC9PYT2C4tQPxwH5yb6sGCKK+NVcy3o2eHdBa7wk46RJYAWJWLxm/bNQg&#10;diF9RQgb261NMNPDeItrAwCpbbhPD5oFsrFtLxuwkkdpqfh4duKpOc1Gua10pcfUztyqYXNKjH+N&#10;7/yW+m1c9Adezhzj8EQ+5WGcaNqCkFLnbPjbmKIykog8GSwpTc6D+R9g0FjA+UTfN9Aw05Oc93zE&#10;ZxDNYbDQ6OnW/stL/bzfjVUHtE2a7L/jyqXeQe8k+QL8qYKuJllPpdULAvTjWGRcY75Qx/CRnng1&#10;EOi1UUNNakd0FghItmkc1z6SdYFYGvNCnI0jZhD48wUvlt770CjpKhikeIIlz1KCCTsqo8XB9IW+&#10;NaxtnIAgZlsOEXQRAAOt8cA1Hs77b/7hd+XH/+MChVf46IZrU5krfOTDV778tkyd1nwZJYCNNjBV&#10;xkokL6OKmKRJyfCqRrrlNQW/bmBhyxAdESZTQX82Hl+mMlle7G1uS/w9danK5ZnkP3+01nk1haLu&#10;rw6mHC1jz1titpDy3Xn7ozpkBIi1JZICjj+uprgBPv9sExJQXONHWxU7pOQdDIr3UVcstJQ/3+CI&#10;aGD+kKFIVvxS/u767K/mgfJr/PO8tOXPZl2W/Gtb1fxLWWtfzSPCgH+UT22d3iHFm7MMTv22P7wq&#10;PDHNvL039XTZQDSjPEs8mlVw3lAp/n/tg4ZcxCPUviPpz+puy7fX8ZHj232qA/Izr1MaRyXfVD7n&#10;wXXMbbs4fVK7Z95Fm9tSTUm5B4Oo4TadIMBgSQ/ij9NlWYc8ye1CTkGmVV+608ZlmeQ0m/omeryO&#10;+3pU/mCT1yQ1j+vEKe7H3NesTVrIhyHxfd+433G/D++SlXILeZfTfV1yv+FnMpfi6qcf+dMJA/Mx&#10;Rvgy1z9ojCJK/6i3YuWv9UpyktOVfoPNEmeI4Jt/+N3XSqcrXOGXHi5AeIWPdPjqO19yAerfb5lB&#10;j6IEBJARiutZeCqZ62wjK3GRgG96cWZfzjg78Ehw1b4TyW5ofzeTN3/mNC1Kq5phbKSFoSGqzXxn&#10;0fqXM8jGkv72RjvT0cHA8/MKnS0cxVBJhkvOD6BZFDekAOgW/VXBhj1myllS+7sBAeRdRrVdZZDF&#10;wIpd8/EJQKqHWCu6wieWMw2b2YnaUht7o0QKS4YN1lkG7cjK7yh+GL8RGvefmrb8ehqm1ePHWDDQ&#10;X8FOoqXGEwEwUNsU9XgRxMyH1Xs6Ze7UVaP/VABhf/f7SPfD+6vtpCvxR7uaygawrIZ8Ni7Trfab&#10;ubOt+A6jvtOtIwrm1fD2lTT+rE9I4mu8rvQpT0BxWIadhLCxN6AQZ/ka/1lU7OhbmbRKRaJF6RSu&#10;PyU/A03bjJdZodOUXqbXTZB4JnRh/d76yiZWIaslsMUOg7QghZbEc1UcHHv/XduTJ5pTnSCV/RHf&#10;XaeNAE3QACD00CRkK2usjbM85rGV+y5TB8Sz/D32+pt5LlT+qmOiHOvHUUC0HrXc0ndLXyz8TdUw&#10;zD9GOi7J4nzru9971O2ucIVfWbgA4RU+suE/fvUdOygQABk8KMKelIIbCKwANorZvyfDKswNePXW&#10;5x99SO4H0e8+gCgYzWf9yKvpIKbtkma1PG/aog7rWrjziY6onRtz1Y61R8XQCoOQuEqKdufRzchj&#10;pcHSVSOoGrJsUNWyqzFhsXMeo9C3M5Y334BILSvqxvl6HxSikY3mUr+lSTa82PXSMKrjd8sH5nKt&#10;06Zcax4pf1Z//y0t6Pb4hg4vi57xjr289X82tiJ9Miytn23qJTIKuAy6So1+/kBypdb7VYnB9aL0&#10;uQBgk78bud636FfqLqyRDzwdqG1CVobR/ox8Mqal5oucb+F/0IlUF8s2NRWqPNk/Y0CU9QC1URpg&#10;kX/NyDaIqX3d0onk1Q1pPKT+Gv3e0uUxmOWz5TO/nQ1ZGrSI13UZ37uxz3FK1XcrXvZ9sPKGqkQZ&#10;d9OJvfmGSJR56BHtD3VWz+pdP+kQShN12MlfGv/uzAPJ4soEib5G/dTGyqMFAtZ/eTwFrVEXziTG&#10;W6TPuiDy+b3vff9DElBXuMKHF65vCK/wkQxffedLwsJXgNgempbpzOV/cCUP2CzI3M3SwZcYGGsh&#10;yE9EcvMkQk/iRVVo7L1NSphm/fwDc5/ly6APpDRTEIGQ4mmmbAEFpfP93LGyLFNNBtF874ajIMVN&#10;StPjhyHrdg8ZiLyLoQMMV8Jqkmge4VSWOTPnpEjxHOtMihMloUjJ2DKTx/NLjamtJ2FcMX2TFfeg&#10;DS2+uyRDbpnlU3rs2xtjZ1rCXAz3mp55PkbmvNG6FEl55Sxnp25i5l82zG3nO+/Lyt+wRYmvANJ3&#10;RoV2yf8twYxBNn6a7iIrpYxmZfk3qDlr74H0PjEJ0Z71RSabxmhb44YRua1S6j+pAHnMj8bxBHMW&#10;Pn8oCbSm/YjyK31YZPNO+H09E2+pQfxf+w0AkXYSb7336xbjM+e79k+XFVaJtIlKRPZxWalXvs3Z&#10;1KZb+usyzCqfQuL4lbgCyKFhjl3vX6VMz03ime9W+SDe8k7LN1lvB9k7EbrKJX1P6sqkGWOw7Obp&#10;TkJqP5c9S42CFsl8O1CSp74I9N4wBozbPsaH0VTHJYFCEdDGawLbbMvaKNLt5doElLk+1VEXf5kM&#10;vm9WLRVtQcMqM1hHqUZ1vm0PqfcNnGoHGLPAdsQjHr8a/1vf/b7809/81SNceoUr/FLDNUN4hY9c&#10;+Oo7XxaFPknZ+EzDMGMrK4TkkexmGhSFXcBjVSMsnYcv+RjhKZUMAJ8FV9zNoeiTtAEuwosrZBxU&#10;qnmZzz7H6gveetJB6pXBh1i1AyhZjjb7I2aNkkIderDxTkknIKpKPi87JAPkpEYAaBkne4Ktfdpy&#10;3ITVyb8FrQygK4HoMkPL2NIrvfc7R466ycZI9LYUugfyd0lqqFEbF9L2hpAUIozDSnPd2CNmlnYb&#10;bpRfSgNuH20vXpJrvIFIHAUCcp6406N8B8xVAvHOeCbc72bwrfgpIWPOqE8sCY2lokJ/AyMtJb3j&#10;Pu7+POWV+LJpg9KGlamS/qyN4ps4yytmUJQHzowYj0kW7CpORWcRWUcVURP/0T0iPnUvEgPgl1LK&#10;sf66yCx2DhG/6kyQPVtlttHB8Y0n5hQhp4wRTLILiN2QQ8oSHeUMTCLb86390mvuY2Sk97U/t5wq&#10;yY28EZZ43w3gSMdRGFXOE+33RE+le9aP2tL6GNWl965Hs8zOOMbAfdxxf/MG7733BltNSIBtyH6Z&#10;th8FRH0j+MD9qG66w5icIB3V4XRIyHKx86BQdO7DmS+sS0L85r47QSXSd6Y2nrlf/d73/mg/eK9w&#10;hV9BuLwTV/hIha98+UsigC9NiaVmphCaK5ze4eCvbtvd0HAcRxLIZmzZEtB7H7jpOYK32w0vx4Hb&#10;7YZPvRw4jhtejj7vbze8vLz4vZ872Ob9Wy8v89xBNHTLT8vuveM46BxCMoj7Wy+YS1P1KItGy1Ld&#10;MLQ/OpNQrYDRyjmEMO/5dIcOu9dzBQcZDQAwdJYivvNjRafpRXBXw3W0ONdw/vZZjkBBgBliU4He&#10;7yPokgD0Q62Q4Us7iyFo9Pm25dlghJVRDp0ORUvGpOc986l9BJ591ssCTNAHkEc+hy604x4ZwJ6/&#10;uqPN0HMO638MynYG9jyYmY2maKNMaTXGUZ6V5/qfnWM34652CZ+fZve882OT+4YUNy95btLbzH83&#10;wd4H/ScxlX8HyrJfiI8ntLaAOislbLh9u4aFKVGcFc039zfAUhtaHueRm09piiKq2Y1Him/V9zgI&#10;YMD9w9rhPoL/bNTbfZrhrJNJgK+48LP+qDZb3te2uw+wwe4zevrH33HX/HzW7awsAGMY6JA0u+g/&#10;D/quPa9jjx0U9zvlf5Jn683P03M5qeB03O/+ScEETPTtusaJ8oOIWGqYEdjiSMq1ya9keeIa0Frk&#10;zZv3XF+kFRoqQ7vLJ6wyzDJaAFE8sBlW7wIOzEdOnr5zpDqaXqHzGatDwPga8YZvKCVjoHc91/bN&#10;G3dSDVHZzU4oIM4HVKA7bqqPVbdKs/MFpy4WPVfYzikcbD8c8wziWf/s6LLzgrvbH/bJSU8zzXbe&#10;8NE7/u4v//tli1/hVx6uJaNX+MiE3/jKO2IzS9kQRrJqbGXbhD51HUooXFOYMTcHy9k9eIuBbeW0&#10;MuOY7lWmk4PUvxWkHO1bC/4GkQ+cpxoVTpzP9j0NiwJ/EnVn9yGMBDYC3SMu9o7N/0hpgJSfuLde&#10;H/KsyBkNAMJec2KzJ92zJCAYz9lkyunq2z0zWmmKMufZMJd7TWsDjc6ri3rSr/VYAdB0SacZ+U7N&#10;BPAAyKAWIk+IprZ5Hxernbwa5Zl/a+Dn9bpRG2+DjqUmosbY5v2DjtptyekskIzGWaqBHgf+mO0x&#10;EEcTUE0qewo94VLS5rSTIyJ96ofA0YC67NLpa8D9fl/6jtMuNntQ+iTlz7OvcwyooS1k4Ocq7npw&#10;uZKV7eptS+O8hl3exUFgvwb2diBwyfaZQ8JoZ3Cn137weZBYwLtrknTGoYPREwEY0mwObnMjeVmk&#10;e0RkHm9DuNVm4JAcOpY2RnpLZVYGrwBwxx9lHgTijjbrJ73xkk2LZ4lZPpw5acyRQRypg2ihreZV&#10;cpaIVY/JmHWK6zdv7lo9dhgaj208tZARXNpE/+4EmI9o9t3HVgvg6EmLrWAZu91xLi8jKrd7dlQC&#10;3HYzz2//0Z/K3/3l/3OBwiv8SsMFCK/wkQi/8ZV3VhOOjMBpW4bKt10SZbX8wgsrce95quIdGOjz&#10;VEPyGht4nL+dASGbVulZMblieoAUUP0zY4fTUr0Q3uylAlGRjVG4qMVs9FQDaGc0k7E8SJHZDGJa&#10;omVGjJDiBJIBQVYmkmJkA9+eS36+0iZxnAMb58JFBCXCz1N9Jf/sjBwEH3YME0HM0JixWdPyDKEl&#10;b2RgbMAWg2YrfOGHV7ka3CuNZ/VK8amZyO/i7cxjkHmbTZxq0D5+ByDOfzsBDv4NUgKDEXeUdGb+&#10;Q6CzBbWuj8IZj7lN2KkgQJ9OgJx3tN9Z38mPBWP3umECaaK/OjmEAEHK4mT8bJ/Z2aabPsY3uSs9&#10;MIZPHAhnz57N8nnZBRAWiUOyBN6JbQbMc6Gx6LOHsHlsrAJD6zp4jBCdR296xMfwMwV5BQvPcqWx&#10;2EKVrSKJ+EC83nUxc4x6/jRWIfoNL/FsmTGWxEEqhL1gG3okiadUB6ZzBbn5+TP59CysfI7A+jRm&#10;ZFX3wmbdV72anpiAE3EvUWvlXUL1QnxtPn7no5CWjZJKEwXwDe9+/wfyo7/68wsUXuFXFi5AeIVf&#10;efjqO1+W13iT6xzD9Py2Gsl/3RMrzYFjYw9tY9CFUBzkWXTI17L3Egb20iMGkKFLQhnbRhHzbSMl&#10;BRAYJKucaXimKbI9ExZpMik8jswP7RcAEfSJGlAOAmFm2Hpvlc2zOJaPAb4dvQEG65JQo9fLp28G&#10;XSEjaEzGMhtK/D5ZLDuDNd1tbWvnkx9onSNZr2CDKIFCz6cyJOfVW3eP+C7UGbOFvjO6qbxKVMxg&#10;Gt9L9MVI3Rt9gC75fRAebeoBzBm2h+nNwG08OthhkedgIt2DPD2P6eWP5zXR2ig137oRBduPYcxD&#10;+348tx50H4OM1yg3gAcdzE4EZKNcy9w1u93Z0ucMD1CjJS6YcOMojxwcmziP4s1nd6SpNyCcfdsx&#10;xnVV+SQusU7KyS270AfbyGat72yLOMDdn+qyQV/aiKiGEbql4qnsKbRuPAlxHNHiLYx0LItXsUTx&#10;xibORLO5TxUHYTxe6iXp+R7MmfPjOA6X/fzNYTipssPKp/D0Mpdq7qzmtM+7WeBso3Cw1E2EPM/i&#10;XDZ7wmazeZGIleZ2CjVJE5nOQQGGphMA//V7P5D/+dcXKLzCryZcgPAKv9Iwzxkkc0QVp4M2wGK8&#10;/BsAACAASURBVAFaaJaQlyx0ASTBa3qAgaM00ZnBkO5p5s4UhhqZdWkHkxGbZXAeG0WyC0lvW9n2&#10;l8Ego9LTnMm4pJ/HQQ0DP/tKSLHTewdpzZ55Ar/PwFEBL9ry3NSyUDord/3OhNLW71BSdSXVP4Mv&#10;iXqgxN3xj/O23VDpFefddeMiNxiRZ9iWszCr8WUeZUQ7ewsrr41fC83WFnaJ8/uU5CFBgK+11KVY&#10;C6Ri487i8njj+E/6YN1Yxgwrf5Q2/qF07vEPY9xJ4O6xGPf5agyh9spOkC29KPUlQ3gHwn2oWNwS&#10;ZbdzIdmTm5DfPnMo5FQEoJYIsvBml4mU93zWZw3PviG0Z89nCM8DrzDYdeWady3hdJn0fKlG/h60&#10;AObwaLFaReZ31N15ot+IWq4G7J3WTPTqNNrQncaq/XdG30D4OJvX2ZfcLnsK5vJ9fKSy4HVylyDJ&#10;We+hCexJGQcnMhh5vLzmneRBhrR8lIGijwItX5tH+swv6jPHuYigp5RmG1B7Wn11eXR2Lodz4tyh&#10;B7Jc4Ox99/t/Ij/6q+ubwiv88sMFCK/wKwtf+fIX3eI2Q39+3A3TpSCIBlcsTZKA1lfzp5E3ruXn&#10;ACYYbG1uRJMAnAFAIGb6tFiy0cNwhwPVBOAIxM1zm1p8O9ja/H6wN9+9zWYAPPe05DTq/wAKpiAI&#10;/cj6MxsVwj/G2QBlNPOZjCmJXzM+fTYmZeamAgE6SeXswKBZ8+HBpvS+8Q0rf/41Qwcprb33sqjG&#10;PFu8MBHZ0Aw+boxPNkI4vezMezKOuJ4V8BtPPE9GEgD427XUjjluutoZYVa+ZU3RjP5YJkXxqJzH&#10;BuvmuT5gPuz6Z+9Hardoz7l7o32/ad8o7gFgbSwupj7cA7szg274DOcuHZmYqV/Sa35mskrlmwho&#10;h0cuYy4vSysjBEgcLPcNsUKC3zW+lz15QSKnN3qojDobWoz0s3e7+8gzAIvLH5cbyPKd/rdRtDhk&#10;SvByaextx7w5WthZgfntoG0EBujmJxDVH11JrA3MGUdeRP5eJtF7C3VDH+6HGSiFwzFkFkoj750C&#10;HL/N/1KtskPEquU9xGue6qw8VVULkbz0es4ImhOQ6hMDZMZXVMfUmg5oyPP7cdOm/WCrhsxWIN3i&#10;jk/98aXbLY6jgChgbgJI997DOlzE6geNZw+4jJbliwDSBO/+0Z/Ij66NZq7wSw4XILzCryS886W3&#10;ZYp0cYEcc0jwa55wG24VTIHaTctpEISgt2867Pkspqm8bnRGElwx8QxhA+JgepRvAP0eyVp0WJni&#10;BOiM5Z8tgG9KF7+c53qdtbkb8arTzLBpsI0dWujSZJPkjXUMxvGmFQUTL+n9oYEbNiwEc5bHd+dr&#10;Cv6GGvXFi1wNGbuW4bT5OzXCwlJkmp7d22U5WqDaYTu7TOJFLE3cAwlLsBpucO+wpxrzP14FRiuY&#10;MkG05DgXK/v4qPE0/0JTTSFjkLPE6hvErSAk55Jm1xNt+n5Q/Zmv+l/vpd12lXCwxe26awcs75uN&#10;I4EPomgTGmML8LV2oCWbVGQzpAVau8AkmQ3qgCVbhHasZnJIERBqkGS0ZrK4TSrdJU5tH4vYFi5H&#10;leNiGz7ITF9Nv+4+SsA68SHLd+TY52VYLJVJTfapBKXP1zxEMDDCXdcw9Y8AInfKryUh7WOgOAUq&#10;b5dVnxVTwnhkTjbjRR2XIa8MlLR9djGeXG6Jj20fZz5+PEnI2YVJi3iCtqDucpxihAMwjef8a9cb&#10;H5ADQm8Q038L6CK9iwogbchN+2RIm7OFQ4Auc2axCXxDqYkaPVOzAQKcZucXuXg0fotfZ4fgD/74&#10;z+Rv/+L/vkDhFX5p4TqH8Aq/9PDOl75YJ3uSOjY1v5OEpkxW3bNXgnbPxg4vc8qe7Qx/6kYw9i7S&#10;04yOI8oM20IZZoNDhHVUranBtFAwa1jMUy9x8XJvYp6FjQm5oewVKSSU+5ChZ1LFbN8gfrihUhS+&#10;f/8j/kCVPRuyRAXdpOd6tc5MUDluWMUfNylN3CL3D1D/OGmpQowZQb0fetZXjxnrU75ujFLnidHM&#10;PJNct/Q8eMG/sTTX/gpg3/HJzvRLaWX7515/TbPfcMmOYWm43+96NmA5gw3B6105Z2F9H16PaL4Y&#10;e2yvR33jLEPjbxjDuc3mEkKmbXj94xkoLbfZ0HqPONeRkAEvoo++L0QFDynv6BGnsknKtazXLlf0&#10;Pjm8iEdxztzPF4adCWlHD5EBHc6+QvuT4GOBUMZpcpHc9jxmRHwG05xu8ziCrjjEyjG+UfsSgNug&#10;JQpFx9gjDXN88NiYiXmTNMs0eKi59p50i/UTsXqL5dMdQBrfhsr0BNBqdWpV+FlptFV2zpx6P+LI&#10;Jjsawsac12TGr2M19P1GgbYY5flZAGWAx3xue5apNpiMF43+WbvbuKnyN9s8hFAR+f3BD/7sffTu&#10;K1zh5wuX9+EKv9Tw5S+9PfW6edF1Nm1RTjsx6IbbMnXiQK/TeX5D4hsXMyJMaffecXtrnjH01u2G&#10;28sNbx0Hbnre4NE7/s9PfQq9dz9/8K3bgdvtBbfbgaN33G4vOI4DNz2T6KbnE73ofYMe7qvxm5bb&#10;+1S07Tj8TCTfGKMB9cxBn2FEBh5iBomywM4B9PMG3WiantIBuEIXEdwlFKgbpxKezzdqRNwxleLd&#10;0ivv77Bz6gT2/YyI4K4KtPWO+30atjxDaIZM73wOIgEJNYBvR1fj+55AjRss6KtyFYAP/E62BtUd&#10;Ijj6gaSgQ6vDvcsJ7Eky5uc3hOdh2Hb0J2LWzgG0nVN5xoNnSjyY8arGRXIotHiObRzKxspXo4V3&#10;bvXddluDjDxbI4jt+ofO2oZhFUYMk8UGr9vgWlYXIz0GfwLkT9RTh9lkZgB6hmiIXUhrLgGYrH9k&#10;IF7BQtN+0LUveJljeN/IIskM6r0BbMzhtlqpoyWpp06hTUhGejZELTOjWe731MdsViNRSe/5vDj7&#10;RjA2uOFx0f39Wd6rc2a9FwyV5SqnXI5E/1zTINrtFewaDpTh/SDJA3um48Tq0nRm0UB/c15txkJL&#10;P/7wPt4UcGv9tSn/7t7Xop/azFPwGkxbb2gm50Yeo3PCL97l8WV9ZRcMDIHqxhu6mTzOfPdzXL2f&#10;R/vM+7lRjJ3fyP0LiD5hAJDPIwQE9zdvZt8YknRMpAmnQUMD9ExJ/3zjduh707HdfwGgHze03oB+&#10;qE7ufoSU59Ei39abHiml5xD2nL+fS6ht2I+b2iQNcUZhsMz7WW/4u7+4jqS4wi8+XDOEV/ilhXe+&#10;9MVqbQAgw6U49vYaPUxQ/g6Ql1tUgzJ53xp5UE1JulGq8cnDat/9sZfSAZp9D9jjwFkmmb8pzN8X&#10;qhFlHkOqWl2aqomzwWEGEfYKfDHM67tH7+mqRlMzJBcg+7hAGLRWFxniy+SMfjdYT2kRbzpvJw3L&#10;Ml5vzwDQAGIWi2eZGhlWniEVTEaX0MwWxz+bCbOZoGXWT99N4+eOcddrXT47rQD4LBncC21gOLdM&#10;NCWBZW4TS6P8gPUZMxYZBJf6M9B2QCHRXlyU7MBgNCCygZytzgoG4c3TIE//cSH5dwIISQ6QdF2W&#10;q9rdo7HDxnDqH7s/55k94/4CpyEcDOvsKvNRMtv2vI4mKiNqt9JhdThUY3yZFSvB0rMhb0vx6wzh&#10;IzB4FgxEDuWTjQ0AtNzWalOv1jJ27QVqL5T2A0gF7Ug2ZwBoXMlAHFBvjVLy9vZ+1oce1U/vrD/R&#10;OE2gyy+rrmkhFqwy9kyjdOovIpGnzRxu+Sj7GeLov7lWPp4QYirXTVK86I+Z7tQkFXp7vdqav0Uv&#10;ZTuPyouz8blcyyauGzcq4/t0dowxv0e93+/TCYf8SQsE+PYf/+nrBs0VrvBzhOsbwiv8UsKXv/j2&#10;ItBiAkGFZkN8+2cv0zmD/nDebTyrySgmANE2/8Bv1AjvOmPXW/fnB3sGVUl05NlIM/5Zq4WHr2dg&#10;iJhp8C28icaYMbSn8PSr8ltMBJiXe0HUpHzdCCZDnw14KOs5iX0XH1llwxduNISBYPa+NDiwgipz&#10;NibSn6UvoMUOl45nvShnCcOFDImqmA00VqMl9x/OU0o8i/LoG8T67WDk5UZQizqTrWClEv9s+dG2&#10;oDBq2EZxHmi+5Dk3cEt7dlBPCR6KCDB0hsbaxUC20AzDjp4Sok+ufh7vC/rxnI2b++ZYihxqW6Hc&#10;CzFnlw5pENW2b4mn1h4tjF/fhVZQD6ifw29mwGPI47Tl4T5euaUWTX1ll0QgJOmy8+0s7AAgPxOJ&#10;Q+dtFjDGVfQxmz18VMbZe66hIOdvM4M2K7dmTnxk45/qna85ncQzb78lex+vBzkzeHdrc14VcYrU&#10;Ui5vxT4Jzu3INFldBHkvKRpPJlOsy3I7+ZgmljzmvNWhBY0kg11+8ng2Ie/9/1H7iNc/5GFQxfLG&#10;9Y0BXwKJXMAsnkssO38qKIz202/lQbrV8jH9Z0BRgEZ2SHWUhPNuRhaN72PIlf2M0ygfUHk178y0&#10;hm//8Z/KNVN4hV9kuADhFX7h4Ytf+PzeBHHtZUqiIXRsBn/2hHSwK9pGmjjN0ZkysTMILbF7BFv+&#10;MzDY+/zGAnCwNzeYaa5YkgYx76PFr3kj7j098szmM+MoVyqMO54ZXS09SVdh8IRxL/W97LMSUluh&#10;yEzRwdOFlzoMY1PkKT8Ck8nLjFD4PqNXwFkYnORtJyKGet/NsEhGBEw3S1oSmcHb3ig2I8l+9+fo&#10;BfPmd3JLlNT+zF/nixksalWmdiMDaWaGHI9Jakjpgs9I9NW6M3gFBkTizDuuZxhua3g4C+Tvmt/m&#10;NjLePMiDs5nkbmKHgclPEnjbGOIheUJAebumvrECwURQuqwDioXIfO+GdamfRJR9/v5kHWNWIXYq&#10;WP/qeN7nz653y0urMfusb5zlkfPLVR4YiPGQa08CalOoNQOl5WtkZgti+RTLMwODwDwn0rjOwHv6&#10;M/uc+ScCgiySpUD4PIu+Crpt5+ypI0N+V6eF5Wc0Bf0AgyaSg4VBku7DgUWq2gSols9jLOhr5jjx&#10;eoV857ZYnXXcJ7jUHVDahbVPW7uI/u80dXbakcOE5NKkifmeHR/sHDEbxuIXcpIOAoD7/U2yN9KM&#10;OwS34+Z52g6n10YzV/hFhgsQXuEXGr709ufP5bgZnkk9wkVyo2czZMvOZlDmbSyxNKBlCjmdTYiI&#10;b8dCxKzgXAozvxUIWJqWkFJamMHi+svA31xKysBzF6y8Th7KWWVSiKzwNzZyKLBqPdZ0wro1Galm&#10;YDQxpTXza6B4YnlUwzErekKAADpkDDWcDJBPcCG2cyiBQcvLnjXnxdqBGrAYE06X/uVvsEKJO+AS&#10;VO5F+aU9lhZcSMoGH2cHBCgRfh0HQOqBxsHTSdtmYw41ELMRuBqQgB5sD9GZ2Zxu8s/PdiEnCxuC&#10;AvT5peFqZCvNZLRHP9/Fp5TME3MCDGpznzk9zSJnVAeG0Ht/VYAb89v7QZY/NgC8n4KBlVCeXGg1&#10;MB9WIP6XzfPdM4pb+6SNiUgibpznPqL1KRmcgUK+zzPNMZvLY9GeDVoeXst4dG0hf6MYhvKsa1tm&#10;CcXqBmpDzrvUb8PeGCPaARwM0riyvO7jTmBD6XJ5v+qcXXAn5Tq8XC5PTCCAg0Ilkaewdt2fxrt1&#10;13bK88jX7ofVzxyZUGecCGREf5uqsI4vSfepCehdBoOr2Ng9M84VdtGYVv1FTtitHjZaLB0NiDkT&#10;PYDegNHcOxCfm2Qeitg3ldFXpk+5OtuoT08qp5hKXUv7nOsM+l6zAd/5wZ/JD//8AoVX+PDDBQiv&#10;8AsLX/7S21K/9eBQDdsVFBUvettFJKVKhr8WkOO2EOi2hj+dD9hiuaYv3ez8sbcqFv143EkhZ2Ca&#10;ISS/cShVTmCzjWFArFK+VmIf2FB05WtmblX8YWqEQkxWaQVE8U7I6ztn8+AgjPCiNt/q/fUsDQgU&#10;QMg4IIzPKN94jN7DnqelSt4gggl4milbM9Cj3AbalIeB4CNPtIPFHIcNqRUgxXNeCmWb8PAcg/Ud&#10;AWKjiOD+xjC1i+wUEIhujc48RowRA2Olqs4fmJ00gcPKEYH4Fvth0AH87HG/jf4zqI31uzHJG0yc&#10;ZKBVl3RvcmXI0LMm93F40SWgNLeYFzTA6w4KAlZi9U3jJuqAZMhKimazKcPOl9hUCRJOBCDnZf8/&#10;Y0+kle39jr8V/O3SMgC0ePbubKw/o+mUTpfpDDjhSGHHgjQLVeucC0jtnR0mefMWF8Nu889NqQh1&#10;gmfXgeKCKO3H1MZSS/F+R9giklHZp2qBRYPLlj1/Qp4wLXEf/KfaiA2JiDjrPDZjoRAlUUfIxsmG&#10;BjuPMDsL9n19Nh87LOaotkr0TjukukOXdHkh0UBYUx0/xI6xIpxplNLMoPNK6oxh7QO5EsdxeNr7&#10;uIdd0mK20FnXaNMxwTVTeIVfSLg2lbnCLyR86e0vPDVXYmkcwpM3X7gyMi89gy4LvPFKBYLuqUZZ&#10;FtpiRzA/Z5CBoM/y0RLSFtDOgOJhyzx4hzEHffqvN3+e8jdvJenlUFaFXgcJVGe6twpv/KXJajRD&#10;RaQ8p3geh3hYeerXDhnY0FKF76BnLqmKZh0+W+VGpVoYBg7I4vC8ZroRuwymd3ZNRoo+429DLB82&#10;+GJCS+J7RT9OIAzcMJDms+GznlRfAl5uRNb2SLyypa0jNq2x6xHnNE5Oi/PFjTkhPvk9GYFCm31U&#10;QxuUDoX2+pzLs7EK42HQ0TSdg6hRaZxx4k+L8N0F45tEkbnJwrPgS7CiG8Y9gh85Tqkj15/q45yi&#10;fsX938QSx0mAgMry/kH9hZePcXMyr6OeQWvQw+9l+1d5VQHbWVwLr53Zq98R7oDkLpzRnWjifkzO&#10;ksEb8HCehGhO60ed2Gt4soqjDpVGvd+/O3eBHHm0Bj2eodYrmtcdIojnu/qHE4L4nuQsqA/vxrLj&#10;IaqTC0Km2u/dT6nONRjtVL8ALSSnicWVkdG1z2PN7KL+1vfXthSnKdIwnQTW7P0IngQmZGeGfd8e&#10;+pepZBps9juNqSA4l2fPfRx7DVLfJWpyuSbLPMVs53f/6Npo5gofbrgA4RU+9PAaMAggGTVAcsBm&#10;QXmirBk4hQNTBbbNDlWAtfwFGG3FSuAZQl8y2nRZqW8y0/1ZzACGQkrfDoLKaiboQ/E7Dyw/i29Q&#10;1BUU0bpn5appIJs4skbeaak1pxTfDemSVdpltCHaxZQ1l0XJ7c+PsxhxJttIwE3oerhStx1FjXf+&#10;XA0mA+tpdsCNJFK6xchIhskYYeBA8q/m44DPmzkcEr2Hi8Hz1d1H72MoICJr1AxfKyc1VRgJ4DjD&#10;dkYNI8fbTCSPGTMwP4iJkZJt+hQ9ySZtGE5huDanL7fG+gcE/1HuRZDHntvs2djz1MRjN7/Dci+8&#10;BaLdory1Lxhfld8FGPi4dgM0DG02ZmvdgtxzMGe83C1XT7Manvea11l6i2/Az8alrbqoeT8LtWy7&#10;b91mi/Xe+ATk73fFe/DT/kscTw93tWQwn4Snxn/z5g3evLnjzf2Ocb/jPuJcQD9Ox/52vVeM5h1o&#10;pPE8I8dvrjp87Jd8Ur8FXI8GmGxemQwKTdf13A8N+JgOpPEVnA1naqU18fZJQ235UZ85P4I3MTpM&#10;toTesB2drU8FQM7lACso3NMlyzvLb/7kTdE4dmsN427fujccdlRV6xhiDrGQ18G3kFe9N3znT/7b&#10;B5HYV7jCNpy4xa5whQ8WvvT2F8QUTCid+AnhpqLNX5tiivj+rBpxqugMZDTf8KW7Imy9OQ2tA7fb&#10;DbdbR+/H/D0OvNzewlsvL3jrZZ4n+NbR8PLygreOqex+7a235vOXF9xuNxx9Cu3jdsNxHPi149D8&#10;5vN+zPMG7ZxDm0W0w3UNYHadVYTP/tkMIx1fkaYBzW2b5maS6S2Cud3CsHMCAVMppvoG4Gf8iQju&#10;EgbXkIE5KRXAo55bOHRzkWnwDNybpDOgxOPP3zf3ezaOYMaIltOaljvckHIjosG/aTRl3Tw9G9XZ&#10;cDPDxXseG+lugM18DprJyB7pGXrPuygG77X8tn4jxeF+v9PsARxEel8emZ4Kbs7yDXvSlmMX94DV&#10;/4mpUOfgOBe7SrM/DCrJsOWyhf5LRv6G/tyD8/PZXMbfcKRM4232l6PdKIlekVc/7SLbCo8AiLxJ&#10;1DdKn/I8CWegJ3Eo9Uu4PAP0HMaTvNqmbz4rd6GPv0EtfWuWEUvWzvI8o8sMWY7z84DAXXl1FnMB&#10;8rLOIifTW2KsGXAV6ifdgQWDCls5sPSWKWPp+JnjOGLn5GZL/eDHTvhxRNCyQWB8CAYNUC7N+4/1&#10;f+dHpuiO4U633huaQJc5quy62zf0yowy3IZ9jyj8IkDduN99lcykOcozwgKUBY9CLpisrysVZjm2&#10;EoLPQWVQ63zydtN3/r3xfeoupYvbFjR+Wj/Qj6lvzdHQe4fIsejducHLfO6GTH1/HOrU0/GjY7q3&#10;0P1N7RFjVOsNR5/nELpc6Me0E9SOsCXppl9fbi/J2ew9VG2jOJpC8LfXN4VX+BDC9Q3hFT608Pbn&#10;Pydz2cVcd99NIJIHMj73aoAZLAUU8nUy45IuiiV/Zsh5TJvtIxxlgrXzEk6U2QOfsXk2q2iGCbtW&#10;G9HBoHYfBFKWqebZxBReK+qr1S2gw+mt1NfnY0DTQWJxVYanmdIRiJt8tO8wzApBeG6bncWo1WyA&#10;0AZACfxZEclgKIddzwjlV3NaAGGmf2ecjpGNk5jphJft3fmMlRtQlAwwN0gLf8F45MxYD9eAlBe7&#10;FEs3KruKcCrZxG+BsN1AY4eD51Dx3bYaGwpbvTRAgFIKksFX675tE3VArPTICgKt/70SEDoEDX/V&#10;fEJjzzcNaiEn8KDv7WbN3nc47T+53LMxwIBvN6v4KC0/O1t6unt+5gQ5y6PUKFWVN6VZ8gr2z/7S&#10;HN0YXMngBxHXZfxuzOLsmWdMebUaI92vDgyjfyGLsJb4j822z+/sGqXLvM7jJevRHBp4A5t99+I+&#10;m+uycuUD9OltSVPPpA8nhMd1kfNjSqqBgTYaWncYDAy1LdDQFPBtyT5X7LnoLb1KtUaa/eyebIeu&#10;M4V9nxLStH/rk+tIiit8GOEChFf4UMLbn/+ci//mhq7uYlgEqNthjhcZQBVQSIn8w+pqODJAs+eO&#10;BKe3tNPSz6bnCsbB4WXJFh143+navgm07w6b08s0az0438QpgR+v0bhcXtYG4+L7CCexRdzuX+2o&#10;0Ox2xl/KhzdrEaXbDVVJyzbDFDIvrn0TNo0IM6DsvX1fAwKEbjaQ8k6AkNIzqDKwp2+J5KDdZo4Z&#10;fAk2szAZnU6OSAEj+hojz/xEhGzIc3qr4xj8TNa2aUQLm5klnnjUAh7MICxx8z23tWwjWsnci6NO&#10;G0eBZ3Xee8MQz/WrFqaz1Nqu6TEZYlyUbTHCiXcFnzx3wOjkPBmBieyzvGvkCUwbz4Kc0PVsZnC3&#10;nO0xubVhc/mP0p/NCL4mzQcFtjX/Zcaw79v/rKxUTwHtuNlcbrPDyDm29OfiANHX0oTxUrwNkbbP&#10;htApF7UCRqPfGQLbhMVfUPm+yaWBwYoot20Rwow1qhBNcSwG8z/L5FnnXNnYMOas7FzTp+gmVUe5&#10;ZTIb0FlAzYl0h+nr0M8GxBriR4/PeID80soJMMEKwKPqQKoztawIRO4K2M1hPW2VMQSjA91rpA5J&#10;zdJsHrNDvvOD/yY//PP/6wKFV/jA4QKEV/i5wxe/8DlZxLfruLot9QcLAjuLybJ3k9AVAbvlBKYQ&#10;15m9rruE+oYxvbxvFUCuwDHyDcVpnuc0i0hxVxY1v0p1NZ2VZvf2/Nuq1apshYznZIia0g5jxO9M&#10;gVkcV6jaGnYfEMkKcsAnRMviITaaEsni9PHsj+Uj/IDTi7iyT8YG1VOpTrxwOLMziGseG76arWEO&#10;kBqvtebLbu3eynFDJShzPrkBc2qwIcVewWCB9iWbMFSyYRhtwFSRsbwAgTBSUnqkbFcC7OnJDsTG&#10;jW7Wj8iSg6QKbjNZHz0BI62+fxwdC1VSfluZraZyZL5+FV3PgOF5/PqbCX0NUHPw9QDY7dKezSie&#10;pXkNUKz9rxzXB+67AGhJnckqJPln+0SvszlTjrTe0UTmUnyWKx5aZq0V7+PI5De3A7uGWnrLNalx&#10;c/U0jgMC4SjuaJGQJkiEugxn+RkF2J0tb6z1bsuj4tCifp1526BLRFDm8zbkCTYNk8IiNZs58Aqt&#10;nuu6woedsjZD507nnH2iLc+4VprIsdlCz1u3aAyotYDJK4WgalBYH+cdRlO3cP3TnFff+ZP/Jj/8&#10;7xcovMIHC9emMlf4ucIEg/vgs2q2q2e3ox7m9WrYh7G+GrGtCGbWIAQ+hNKzF7AoAT9/0L7t42cG&#10;FA18Bq5z4LddQupgEPRXZwHjehdCR0f9WtsrH8B2d2QFwyaDxJ+YSURxd1a1RFwGfMLxNY5ys8LZ&#10;aBP7iH/IoqRzfWa+NuM4dEdRI3fRn1QvO89QvO3V4PDv6zLNud5WD/pd/sLhMGm7Q8ZdZ0DBRwnC&#10;rRFia5MSh/u38Vowz6AwPhF/17aJvNwRUVhv5TpwK39hUFPf2fFhKD+Jf7NdBrU/9wc6O9LbYpyX&#10;D5S/SVMXoKc0Mx/enbRR+twniCepvKjHM748m/liHte21A9oPb/cZtHewu3jzfu6cneh0h2AXcBX&#10;QuWf1kvl1JrfWtbZbOFrAd6uzrt8Kx0LDcZngHqC3YuPl3hmPAjnhjuKxLi2cAbkkVzpNv6i8ETs&#10;nZXssUNv6W8cdUI1kaCR5Uc3ivzaZsnmtW9os+nbifYdsHGadm2QIsa9INUlaOV65KoZbyKDWsCT&#10;IOXas5K0kcxY6s2zzbbRzKDv6SPjnX7b8jK1H9WfeMX8ss20GpB2Mjc5Yg4q0yEG9O3edFHopDvG&#10;feDdP/qTDyZErvCJD9cM4RU+cPjC5z4r9XBgx20qC83RNn8bklv3SZjLOwIMPvLc7YKB+Crt9AAA&#10;IABJREFUwa6HzSdQtpsB5DMJ+X0Bles3f0FOAEbbdbSCwSiHvYdb+tMM4Y5BpAOrEq0GHATQc+NY&#10;qXlGVIrnZwfQmSJDfNPFnlCxMkzZsdEGMiQ8ntUvdKelHwboYAowDDVQejba2ChM5SfjK9KXikZe&#10;T7qm7xhq3bD25ZKPv3aHcRiH8/9GtHoGztktDZmg87fkxj+r1sqKHF/91WTQSknP5bWU4WvAjX3j&#10;FBQ0nVTR6xOwYL+RPFuF5k9PACXnsicoGafnTps1F/EfpqeRYOC5ml3xrwVTu3c70Dbvd5TKLsKS&#10;37Nv9s5oej8zfXXW0cKjpbAL8IwXSz6jPEuOO5UTAQojRxORQ48+8WHcANgMDhruuqmNS2lrf4mc&#10;XF1FF3HDnkEXLK7UNFUuZ76YTAHlG3nnelXw5HueFLcKqP3DEZgDA199YLGzHIAto3VBv9Zpe/P6&#10;kMAZSU/bjKa1BvBs8Rhz2XY78rhMfKjL/HN59ruVESQH8jgC5ucTlicpiBaPCmednjgQMdNVeQ4B&#10;3v3+D+RHf/Xn10zhFd5XuADhFT5Q+PxnP6MaUA9g1ZNbXdg10Jb3ObRywbN/fC2jnCUI3YREJW43&#10;KUqzf561gTD77s82k7Hlor2n7wN7M0+d/cUZUzme5QMCdUhTHQ4CjRU0M5jo0AR19jIyrHxri6qw&#10;429dKZBiSEZxcs1ivRbod00zblLgrsPt7D37daSjO8YBcX6e8sfP9RNfPunbcdv9oO25xXtBKPmy&#10;xTwbFrI8gz8PQ0SfpbqBvq08N6hdn3v24u0rZdMJoyV+bVEaHFA5GEa0sAiiZQmUsa0hy4XXMjK0&#10;NqUmB3Y9ydKPJU+Ob/X1spR+GwMZXFdjlAg+M/R2lUoVvBOobkSXzH7VBfvMzXkxkPiDE15Y/ygk&#10;7GeJIlDXWOl/kNTyfY219giEcxvsQJktTUvmd2qyPZH1W70dTTtj+DVg8DXxGDDWMl+TjzyKo16E&#10;uWFHgL88mgxQSHZEau4+Lsien2VRnBIl+gXlleRH7m0suxnoMceHz+BrLElE5PGVxH4QzlCo8q2p&#10;wyroaP7OnLWp4osccckHn8VlVhBtXvtX9qGomeoBB4SZkNayfWCgcYigLwNQQteVdwmkPxm4zesx&#10;AZzv8jq9iEQbZToAtKH9U9O1rrOEpU0bIE18SbQvddfxYg6Lb3//B/J3Fyi8wvsIFyC8wvsOn//s&#10;p2WaXD0BIJsRM/05GvLa/AXojHNQCMxdwKQBPd43IVDY5llHblz7LEUoAZutW74RTLN3WiojuwTk&#10;HiwRtbKQ6+FgkGq7fLdg5kcj/jWrEYeqriNUBbi+4/tVcW/MvW2cJZ6iJQN7c3YPoZRFDctiXGZv&#10;LtzgYIPPeGHnNIURVuI3ZCBi7z0e1TuBXX2qm+awgcdmmWhfCiDOhtk6uxHlixqdI9pZEAcVt9xn&#10;OG1ifWH6DrCYQwD2Pxm3tXcsE5ob42tyhA0L5p/ltwfEQZ4stO/qMfQg6POeGoZo1FAdDKBNbTZG&#10;v71rwayMsFOxdUBo6U9s06CqOGok6ldXADBvns5Anjoq9s/rs/xaNtdrHz6btTsrb1/uc6P+Ge1A&#10;bAry/oDgyt/EL4klgb33GZ2dS2bEuxwPIW79zhxXpi+qFMgSqfkzdiDIph7eG+Lj0j34MHr0uIUG&#10;zDWjEnm2HLWkz0Av2FYccOmbPFn02T7EeEsgSiIf59v7BH+nJRb9IaTnAfiqHAF0Y/NJ2d13obXG&#10;bN5nunQcu11GuY5a9s4xYt9fttLw6XtABthqT6nqg2/opkK9blbE+odnwhvVGQDe/d4fy4/++i8u&#10;UHiFV4Wro1zhfYXPfubXxQGRxA6e7H0DZsfij/p3Lrcx3vh3fGZAQ+Bn9pgXsgIoCwI7DPnIhqwa&#10;rDc9X/BmZwN14HY78PLWC15uN9z6PE/wrds8S/ClN9xeXvApPVfwrds8H+hFzx68HTc9c/A2zzFs&#10;Df3ouB03HLcjzim0cwcPnomMJat+TtGw2cu5pDVQZCwtnfXU+rrSDg7M55PrQ7W3+Yzf6KydnUto&#10;OibOITRlGr9DRA+BDyU7DISL0LlPA2+07Pg+Y7ahHQwv/h76Lcc0NkyBvRl3j2PGGi+BMkMNgqzw&#10;XRHe07s0e4JNmgo+JEPvSovxPwE1B5QImChu7YAdC/EdIxcdefUT8WugoZkLW9IbsrlWECLJeNCx&#10;KGGaprg93y+hnDmWjBvEkjp/zy8VMAYAmonje9iGrpvKZAN6JchACi8Ba61hVHz3xMBcANhYSz5n&#10;xvra7bwNQDtbTnYWp872WX15c6ulj58AysgnvqPl/mC0t3ZbaDqrz6NyHtXvUTha9/5Rf41IkytA&#10;GNLGh+2pAE77TONghp7Z9e3oLlPNYbR3ZhTuEX1ZpmTHqEDCCWQjkFGhOrSiXUN3Ag3HYefqxvts&#10;8FfnlyQMqSraZaTzw+QnbLVDS2RlOZwdZhxshmuZ3dv1Py3XeQ3ouaxZvrMsjbpbHnpG3/2OIQNH&#10;ozNwNY8xBgZ0Qyq3P4xXoVd7bwDmQfC2qZyYk1jPBPT03eyH7vEA4Ha8+Njc/0W6AJzQfQp6bOJt&#10;z/oROl8EfD4icd3tCH/OspeueYXE//ybv7xs/Ss8DdcM4RVeHT73mU8LYB77NmfuVNCxILL/WX/Q&#10;sarzR0Iwmhe224yjzr6J6M6iIKVDmquZfhVJZ4xNWekLSmEXPkOnkVymEhCLPFSg11lBUqBpd1I3&#10;BuiP60/A1u7RQ3GkpaIU7/2GbFIHTM6AhAwU5V+k2Rvl6bE1RWsJgCzKHUjKOp6b8bcaAm5EboyY&#10;ZBCLuAPBPdsEJo0+rp+/9Cyq577MIsrYJJP1nng96TX0VEMxvJH3AbRnnv+yJLUYZTQWhIgi89Tj&#10;JTDYSsRKo2cl6fGmCmv+nJPsiNXmMK+8BLCOekS6CoROx8W2Lis9aRniLhG1bXUWLAVRP6rh/S6n&#10;rCAsOY4Qxq69e98zeaUpzPDfxX/N7N3Cyyf12+U1MOghEdekPNty/4TOGmsfWoOfM5hmbakzLw6d&#10;B1k7aAF8qXqANlF9JeCdR/kb4+rstPrF7GXIveQ8cNrDUSiUnm5ym9eyYNVmAQrMIytIpklJVK5N&#10;piUXhLBclVMaKj3RvlE316MhNZZ6ex4SbcAhy1wa6XppM3DRvwsg03s755LHKd9Px6huPubGRp/O&#10;0jbI4UcybkwQt8hBQKmSODNTO5CtmrKZRZlCVasz4/z+d78vf/83f3WBwis8DBcgvMKrgoNBAjzu&#10;iYIUXbEaLDPxvGKpNGQsx0mYZxWCuXGH6POikPy7AGAqSgSQa/ZRIAEx/3bP72d9OujaAZ7Nfuqf&#10;x89xu3kYO+epgPFE/Lpjz9IbAEyAcKMwVbe1RoYPKXzAVEmbuzA2i0LtQAAtLENNL/YbxoYrcGEV&#10;L648vUk0fQZ+yMYAAz9AAQ/lX0CdHUtQZ06irth/Z594EoZU1KHkn5hMhpXk5zWI9Tnv0Y34lWnJ&#10;oLz6DIrir+OG2xlhBLZOThe+8OtWX+bbxfAuNwsI4LrQOHabip9pJ2Vjl4GoaJQWGUsLgO81IEMz&#10;PbTGr2+ZyZHAf4T6DnZ57y8zH6xVFFDsQOo0CPfHanCcR0Cq02xBnR2051v6HFQqtZUn2l47+h7R&#10;835m/14TpMxA0w/mWIqdhucjKcO7nI+pfcvaJ2a+TCrmYTIsfy3Y4jaVw07eUlVKxPSU8js6iaAM&#10;qpxGsOyPuFY/z4CfU8msEqvTddRvFMs4z/OCzYtIbUug0IRtkMJ5hlx2kEpx+NvyykfXM1US+wqD&#10;Tb87aZtcRaWVZtJY8CYRHUx1msyekMQmgTtsx6rjbZwaMEQkWWb8wiFgwpD4R7XhIoTTkfyaskSz&#10;s0pJ7vX/5Tvfk3/44V9foPAKp+EChFd4Gj77mV8PuWqzYQBcIbjgCcAYqgtIEth+TAcWBQ56Vr35&#10;BhwXb6oblLYkRL10ICDoSzY76jeFBuYMnNnZhAYOYzYxjAV43qRj4j9nBM8Mhi6gJbAteJZF/15u&#10;s2d0MVQk+O7KjjVe0mycjFRyWFupLQxA8hKudDB9Skz0eP8IOsTzF88vg8FsWPivA0eN00ihq/En&#10;CkLCsClpibMfZEmcFjXf66YT9owNKoHMGW+qR+Y4yrPEtmwE7e6pPXf587iKdw/q+5gVi0F6lt7f&#10;NUljlm1Po9fhyFK3Epeet807pi9VNSHWnPnK0/oy0/wo1H6yA3qPZhHZ4XG2hJTjvzbw7JHfg8Fw&#10;Lv8ZvTvaH8Wv9VvSyr79on/HWJpjuzHxqU6RpI6FEicTXdI+mA3b9H07T9IetvI+rYhA0XfFOeUr&#10;bawcWcEG0+2zRIW+FT6sl2s8J6xkuesXEX97HRdRHdcPOixPSKz6wfUO6xyBH2d0tD2QZPk+1Wpb&#10;3nmVtanRAjzx0nixhvB2awTweOVQ9HNztBzHzR2jBuJS3B5jnUyfhTm0WBpuXDXmf+15OQ/m3e/9&#10;wR/KP/7t/7hA4RW24QKEV3gYPvvpXycrOkCMPXKF2IS8X6+TN3MdvSnL7CldD6GHgqeAo1NEh7g0&#10;j56BOwOPARJjljB2Ee15ZtDTVyXSkoORcGEyeCOZFBAZuZ3bdaGJhCyCBAI9j+r5Vz6KcYQ448pY&#10;knKees7uw3gMIBUzXmKKxcqUObubZxyjvSZ9bJAIXDmdeIpTf6JfO1MvW/s8w8GOCaqPF028omzS&#10;Nu2Ju55rojLjiwYUXiOVLTkH9/5SJin7FvFjUDmdXPU4eLpYU4lvZ8bgxnCQk3fG/zXFw/hOJ1tC&#10;lTaRmIGhKd7mHhJgnjG5L8CMM35VOXxqI/l7Lpcfh0zi+xp2gGc3k7cWK8t1BYU1n2p4vmq5KLOe&#10;y3winh8BUb4+mwF9BjDt2r+hdXCUQUbjMQUQwPAoSlPcrqZxkRupr9eRPstvHq/0qFKtgbLku7VN&#10;P2L6rUGy7Daam/NilQ283NRoyWV5VHre1sh7QbfIqaCfKFSajfb0rbK9ozyap9Z+6ztulsBsovfR&#10;3+kF8Sd2ibY+sJcWtDodLpIaFWoI0JyebTqyxpjLOu1w+JnpwFziaeCxeX1ZsfsSb1Gu9IY+dBO2&#10;Nt/33nLnDQrV0Zx6l4PCpjz19lEnhtskVQSIpN9vvfsH8k8/+tsLFF5hCRcgvMJp+Nxnfv3sMyCV&#10;WyGE0pIIipJCSz+xCx9741Q25zX8lo5m1aCbdsT6S6cnlmDGBhS2qUteMtrjNz2PGTye3QO/6yym&#10;VUS7dz8bcC7gPR9VdlKZOrk2FRw9b4hvKZPnep1pkvrLnlYEfbV9DNT5NyumyAQBtoTaCBHf4nJf&#10;CdstnrNizzOL8HL4u5FaJ5zkVYFIKEBOQ0a062+yKEoWu5B5zQZKzoNnNrPBVExMbv9Ye+vlLMcG&#10;8Hswr/xBum18IctT8DdSm4I2xmOZmy+zHEseLeLlV+bXDx6Go0kKrdFuMQur9z5Dmmm2+3YK+TN5&#10;QZY8vF+q+gDYTXofLwndpeF7/maQf+1dfb4FYj6A08P3FXjmsoLEZ/U7W2Y6DeJjMVYTiOoke5q1&#10;5opsFr+Tvn96zeOCxlYdBqVWqTA7W7ca7zaG87CLAgUyAbH2aZ9t9ET7uu7uvR+lfDgUYK317Hrw&#10;Rh2XPl6VhHy+IY9RHnPczyg9MaVJfPbBMnKpmTkMbJdZjPlpndHjB8GOTGuqMgM1IkKgNGyW2ye8&#10;PevDu5x7m7rem0Kko9N+CgAvF3VbxuGczkADuI8xHc/6ZzPgrXFaI3DFb0526ipC+ylI0Gvv9M03&#10;3/0D+fEFCq9QwgUIr7ANn//sZ0zdudBmncaC3Lz6BnjcsM+YZrmSMRwcxfIQODg7C248SgjDCuRM&#10;EDOIm5t98XJR0F/zMwjt3gSyAcM4g1BnIGEAlPKwHclUqPukKVU/jIdYgjrZWtx7MN4E3ytH/XF6&#10;VwzNjYVTfNnx54DPtIzktsH0jC9mh9sCoSztG0FWoLslovW9Z8iKLBl02QhoiYBsVCQwWBgVoBVJ&#10;WTpnNkCG70MHby3HU4PfnjU1JjnTDHRjLrCQAG+M/JqMtaBwnWHEkm8mzsqKM84g1I9PwADzfUZr&#10;2+dOmdtozenmVuyNdoFko0jMoE0VX3lV3tdnBd6+7/BBlxy/Nh3PFFZQVuPs8y5jguX4ho7XgNf3&#10;S/+j5bNCM4wxK0tyUBD9JtCJV8j0U6ojAas8PKh/EVJJwORhtYrEk9Qj9YHpsTV11n9a1+4ejoUH&#10;QCv3RINE/UK+maTmQvN4WUBYy7JgkQktaGmAHpkA4iNRxWLMRfhw+llPzXNoU8W2IesEks8t+Bw0&#10;N+TKexU2+Voa61PcY4QmDI3/7AD2XJDOlNS+yqsKqjPa4nUFfWPcgdZ96ah/S2jCsXguavUaI0Fh&#10;AR19w5csy9ovf/f335Wf/v2PLlB4BQ/9eZQrfNLC5z/7aVmWLCSxoYplSGyrbULbhJAMVwSRS0GI&#10;Df69Xy/f9aUjK4ogc9Vlwq4xnW1TTAAveJzGbw3aOYCc0eyeAKeCvQla4QCvzi72NIMYdPHyV2ds&#10;YnAp/0nIqrK8IB4tcbaasuRXFL/l51mkWdCswGOmUfuKhFJioHSWJvBbGCpsCIsAY9wxxh33cce4&#10;D9z9+j63I0+VgNfMu6tlhCgrAVow3TtaM192MyK7e/boi9klTgrzPl4G34QbKhliPHs70wyIjDgW&#10;RMfqqHR5/XMZ/I2oOQWYTyk9PbN68QxsyIWgz8dXycfOV0MqYVPX8jpH2CU/ef8Bw64/1O+KdvHP&#10;7mtc263Q4tmxG89oeJQvsFb9jK7dMlU7cuZsQ5qdfLB68C+fMVhpbSBHWKU3tftmXJLxG/06AJPJ&#10;kzS2k4wAyWYaC8w8iWj2zPIbInr0ToChLOcjdF9RU16oeto50qqeZbm4k6Ve3/o+1mtntkoiA0DW&#10;c1WPL72M2mceXZSHm8uRZTl4yQZIfW32/YFdfzmhJHPVnU/Bl20eOz5UZ7O+9t1FCfHyGGHbSAaN&#10;HaFx3NgcyTaEiVSWv6eCaxE39CBVN4+fr//e738IkvAK/17C5R24Qgqf+fR/EDYEklIo3WXIwKFn&#10;9iQjonuqJf9GyrEKbAduKnh7L+dUET2msP37wNbRjo6jx/LPl2OeCzh/b3g5Dtxu87cfHb/2ckPv&#10;Hbfb4WcM3m63OH/wZuk7juOG23HguB246RmDNz1zcJ5DeMPhZw9OnhzHoRvU2LlHARbnjOOh9e3E&#10;l1XZmh3gxo09Z2UPSecQ+jvEuYND+MxAwYCd72bv4ffzPEJTZPP9XeYyXT9T0PK0s6Aw39/HBCNv&#10;BscR3M0Q0HLemILX3eRi97QAkhAB6L0YUBkD9wP0PNJJoJsAtA5WQv91nqGoRiHgMxhnQlKWBPn2&#10;fn8TSp48x/bXD1tyfVICtXVcB50nUMJfDMmbKrSaRjZHBwh8/Nzf3MPgAaKdzGA5OZjeQ/Kyw8Gf&#10;GecMYCAg34iWr+ccpjoUetNqADP3KjAJzqS6Hy128dz9HseR2mspezNjZzS2tt9lNBuzIwA2QPUg&#10;wrmtRRxcNKxLSmEc0PHl52hu+rbF9TYlR9SuvpEm/sf9cftHXVMqqhN9g8dFFXBWVzNE/2kULWb7&#10;Iu89X0Kn2MHkWhDVXURS+6dxqjINcocdbzSE2kLlne8yuTDGGZRmUcWBQjwzXRo72hpIGKCVhZ5t&#10;AoNUnmxu5nfyIWurDLQZTEGAUdbHHdG/AlwjZK3YLq78XuJZopfals4bHWNg3Ae1Abwd33vv/6Xq&#10;RIubxPE+3Pg5fMZOjhs5eVv0mGb3wO32gn7YgZcN/Qh757jdkFYh9e5LQBvm7qTZKUI7igOANN2h&#10;PB9bAUpjNHeOp/W/N1uhlB1rqS+M2a+882hfEhm49eY68yf/+A8XFrjCtWT0ChE+++n/kPQGgLQq&#10;ooZeZ+MUnJlyZoPZFL8I0NLSiPPgypvzMOO6pm3xWz16uxk8F8oExHZxTv8oT6S8jHn2LAyOKLcl&#10;gsMoyoprNeED5O09nFsulqtTGOEXch6NaBZUc9cNh6LszYCDXUt9z4YCHADCgFwxRDg916saPVEu&#10;wkhxc2E1IB/VecuTJ/23LydnS3J4oHjJK3DJ4MHq/4DCs5dz0G2NQn/nIFwgw/p1JsrbUNM964F+&#10;dAzU8LWmAAEOBg3Sklg4m2Xj/AUSQ20mmmOzN4z7XJKe6LR6oPI3Ql2quZuVeDgDt4m/S7PEIdpm&#10;fZo9Dj7Z+GoVCGJpm8a84jx2NOv/Oycev2dmru1T6xc1mXlrDGsv3zV6n8OWhyQHfFeRlsfvs/ZN&#10;uZ1EMTCyA4Q2TuZtGQd0c/6NrpMd7WVyUYp/iFSJjqTIig4ez3oYiA3BCgGpGwXtqamcfpY5Os50&#10;W87mA+uch+871OEgmf7Zp5njDWg1jjEsxuAkO+vj1hqIe4XPFojXu9eCWEZr917eNsNtPdMrav/o&#10;63BAHuWIN7/zZRlI4nVWwZueyQiH1Ne/+S355x//0wUKP+HhAoRXAKC7iS5BpUwjecmKBz375Jp9&#10;W4f1UO0G2KYAohKMDYr1qigaA1UIgCVqYIcBSdENGPbmR0jwTqJ5F9KIn74T7E82nUnA0Iicf5af&#10;ER9lMGAt1SvB65nQyLnhz/CxQbf197iCrF3oMfSZnVHh5anCrQYdl1cMessqN14xLLw8wDyUybss&#10;YXRZ3DDyzHCSVAbPAFhebpCJFB5q/IfndM319FmPZoWcDOKSPxB62OuoXLN2Hab9pZyv5vScNPQj&#10;g2Jz35SGGseNCAVWmecVcFDrUV0eBuI7G5xsZOf8lNrKXwY6ZBB6+hFmYHjLuS9HbG7LR3ZsXaq5&#10;Vm2fmsHga5Z8Bzmb/Agwx/8K2YRotL5bHCvSMg+k9AEnj8Y7O/KeOUnKiMZ6kyqDKkOCPcnrYCUH&#10;IOHzB1Pb2TdtpDOIBhHZdlHDNSYgXTYUBeczXCK5pipnVjws2r+VtnYyQ+jRxWWD9etmKZrmt7iJ&#10;4jr3wZavdVzXlHz/1Am2WQHQ6P/Eu6hUlHI6ztZnBerO3ig1ZrSv6X4/G1Gi7MUh0Np0jtgsmjlm&#10;ReZmRcrm2h2bOhoa5ZNA9DJmq/znviTxnvU+nz9oNBjr+BNuq9+iZxgRFmrE5IXxKIPk4TO4M+7X&#10;vvFN+dlPfnyBwk9wuADhFfLMYHKZ8fUGvKn0CoVqiozSNCQll9VWkT3FvuZykmlqXkoCYQEKDWzx&#10;jqeBxhyoFXsxzfb5LF7EdeAYRRKXiH0OKnvO1+nMM4XLhCHM0LOCJCM9EuBPDU4Jw4r1ERuXlpdy&#10;1g0Tb9NFAXH2oXjdIGUD9Uk4M2QtnwCcQqSQUbuZAcngko2elSbfbKVatManxo1ceZJpSXRYNGI6&#10;G07ZuFQjkjpkzX7byq0WvzHuUt45nkc1o9hJqsZe1D/ZfWd0JRptHpYdOVFGnuHVNyJxNlgqnsCg&#10;0mNLIsXSGc9bzOi0nEsKO1BXjTgp/c1AGN/vwrN3qUyg+GIkeEH3Vo9054CCnqq8WhwmyPlLjVPi&#10;N6ncK31ApLCVaJMKiNe2DrxTx2gBGjwmUiYGIwp/SEZOduR2CPXUIj4b2yzkaQdRT6vPRAY57fY0&#10;LJWmYPJNhMafFQssPD8bc2sf2RVbxj24vUlPcgy6XVsv3zIgW+vPfY/bssI9ei+rvI6sRJspdi3l&#10;Onmtqp42eapA0DOk3Zy9rRsMEaaxzBRnQE26GgD0GIi0lJzqGdHKOPNjuGJ8OE1WNwesZqPMh+E/&#10;MvkU5ozJxrQkeQP4v/a735Sf/fQChZ/UcAHCT3j4DIFBtn/FFLoJG0rjAlfUkFExGUf7TGE+7TWa&#10;PWs1g3Jfwn7JGKwQtIMAlRmdCXAZIAvBaMtNp6nqJZVC5n/VjJB4FUxygyJ0iJ15mOtiCopAqWS6&#10;fUkSXBc9DV5Ktc0yw9b7GpkrJ3DFkV9LipPyETas1MjRJSn+fUzapATZqUnlJwNXwjjkNrN8c+Ul&#10;0wFT02ZAxExSZgFbFHRfDI1s2JwxnNLQLrphfwxgTJoaD7jFunoCuJIBlp/LWX0279mAaDxGiVYm&#10;pm24dxasfePcrzKiUuNTITbWUhHieVrcZPC3aGuR+T3scawc5D6XjDUbe5bnRvacLWF9zUzgs+WL&#10;07glEEhpHs5GuqEf5qzLEqn9oIBPKTtxlnLO5lBZ/qeYQtfYjLNFFOUxlOoizO+d48b4wuM8IoWe&#10;iFNCUeJ0RJap/iZvfPdHOF2NKjfllEmlKg8EQ7+BpUcpHGnjNIHNXFldzJWS6JagdTpE6Fm6LgWn&#10;51TPli4SOQaI/QG1jSB2JFycXbVf0NvUF9x2kERS0FAgo7fpUsElLQTafqzDlHbBnD1VfVxpavEK&#10;0G/e2zx7gsaMfqOord/c+Mn9LZHEOok6pFDaxoxtoCM2dIRb5zDEaOPcOw23gy2KdUQYcSkbRHGQ&#10;Bnztd78hP/vpTy5Q+AkMFyD8BIe5TJTFKKtNM3SykZiEvQMsXZKBEOAZBLZsNOkSD1d29bTanaRK&#10;5Ztw7DmOkbtZ0kkvkwHpIK41v0/VrHQJAcNWXqWEO3na0m9rZ1HDJFiI0VevW45G6jh5orOfk399&#10;lgU8u2jKJI4HiRkHSTzhGYuhgNA2nhkFEFra+EPkn4zZbE74nWTavY6mGN01GsYAGyXpGysJwEgR&#10;Un/3/58Y6pGCziej9vKlOrUJher4GqAhXJv9+wzwMt2NZ0gAgLzV0Q76CkjGqmb0kDyrJ9l+ZEgT&#10;b8mrwfzfLYlrdDvGgM88+kw+5UVOjQQYJNrxDAg+//4swtlM49P+UcpMvKX33OeiACwe/jwhJ6fl&#10;G/iEfUPkS+GisTIQ2ZRvyQD4bIh6CG0cVcCfcpAd3zKwBNNQo2r9Tc24JFgil7KFnrBKmtXIY8o/&#10;MrNxwvJAC20bsLo44bAP3ODUd6vzybmQBpI1Wws5JbuiTgrn7JDHtdczOaxMJujuUZ0dAAAgAElE&#10;QVSVAAyzQxSLJ8jtzfJ8T1KNm2Qby40ode1UKTTqoyHIePOZ5iCp1aRoTZf1D4EcUz844COZNcGh&#10;pavnn1I/T8seJgXN3+u4SZ5gCUxOstqWyrr+fLCUlXnGY5lX0sTsJ7wf/eev/678yz//9AKFn7Bw&#10;AcJPaPjcZz49VZ+wKoArKTcUkE0qVn5uJDbaYsQEVps7hDZeGI8QahyKmenBvgHhzQdE/2tL+rhO&#10;gNB39Fy/IWxd9D3t/mUzeKn+Eyr60gwrKy1LBSBz97k2BA0jPLingZbRRaYwVWHn+NU07h3E5jXI&#10;ztglZ8VdcGdKRPGmcTefNf1baGNjiTuJPafiPAy4cvLvhfi+5mt9k0EfVSqAq6WjPPjXSaY6sG3h&#10;8f2rV++9jwBRtU2s2zNoziwrjVPitvwKNYOl6WXzZmn/4IU5VAQB3MKLrmPDn6nR0OL900DxqoGU&#10;ZufSbgilPsnwqrZSgNc6HuaSPu6ju10osQDv3awhv9vF3c0qngFCfua7wG6rrpVPBrDVBN5eITbY&#10;4aAt6YZmCSrHoj40BiR2bj2dmeRf4mf0X67DWWqS706UGcWI/sb5Ovlu5U8ecNMzUdXI9zEYv55f&#10;s9Lh/QKuv0jeaIQ6LpiHysjl7LqlHRSEZ/ecjn/RNm35beKjlW1lJl4C8Q11kRo+Rla6XGwusjWT&#10;zt0m8uW23ZOces8SZ5XP/HlHiuJVlyTqg8Bon9oP3YlkOlAJTiBPtI5DfBVUpvv9YaUqi1papsrX&#10;8Tflg81MWgQd045o21p5kkcsa8MuICevpyfbTN//9m//Z/m3f/uXCxR+gsIFCD+B4fOf/bSEV4uE&#10;SZG9G1MiK2ICWMlLhobWAbmLa2vzm9kdyaAovBZFXj1aDJWiZp3fyrv25G8fJ5koppBaLq+h1n9W&#10;xWfHRHCAALd/GFXrmTN3OR/MTnHd9/iaGYjlf73aJEsKXEJx5JdANeZrXryMzWZoBQouxlwNM/Tp&#10;3bZZfw0gVPaJMA3FACFjptKf7reVpuyo3+0eL1U/M2is7GSxhHODo7sdGcxfv2EkImz8PSp/pYVo&#10;AoEWLlfg52S9HC9Ez4zTpK194FHIAkV/zGDVupTvtLy2CyLOoR896OWdac24J4NPohJRl0LHoxlZ&#10;M04ZBFZAaHFe++3gXFLcUtkxi58rnbz+KgR3YDAtIzVg2EJuMpiy/1tmzXKdn3F/iP+k/gK6wViR&#10;P9tu09K10bqCzNm43l/E7jlvWgGQiCcwqPGGDJfv7kgkEh2w0jo96zchicsgpkKfHsui9EQ60f48&#10;+9bR6i7FJanzx4Lxbuq2umI1p7WuRwrNeWx9aKU/pUlCJT96dXgU1zLj/g1i1bNyrM09eXPe+KYy&#10;9Do1H9kBJhdnluJ6+n2HRHy2Vfxd4iXJtE1otDEepwlnWJZT1r8Hin61/m0yQ9P03vE7v/M1+dd/&#10;/dkFCj8h4QKEn7Dw2U//utxH7C4VyhAu232ZZVK0M/KUQbFUc4z4sD572BqO25HPmOtzX1JT9rx7&#10;H3tpU9mWHUyoAbbsc4yh5/PoMlBkMDHfx2FN05s4MKShjYaX26HCUw+S1fOGrD5sWCwzj83OGevo&#10;fXoXe4tDl3vvURdVRBViM7gEQkEJLwFxfRDK3w0B5Z9IVgRDD8HtR7enaELn9Smf+Zy3cDRKomnx&#10;rrLBKzHDYSZSQ/PvoO5v3kT9VdnMrdyVBgeBBvYEDLTvdzs/yRQbGblW8fIrInFsBXE8dSeN13CP&#10;N8nwm6E3nW2phoMufc0zAGwJZh3evf2LUU3lscHunm3jlY1Km40X+BLtFMT6+LxpapDndm1A6+gN&#10;ePPeez57DsSOlYcaGnKPXVrTOWv6O8c+OUSK8WH1SqATYZj03uMAZ6zn+tk5cPaMf6NG8D4j3EhE&#10;QwVszocSKmC73+9xllyLYwjs3pufgLlAYjv3s6DxXm634JmY5EX0Y6Kxlf5VCKefGJPz8PdIMFfw&#10;hsxwo1gk9bOwtrMCqBzrrUMw5udYTQ1U779TDnF6J1sv7vc7juPQ8a39Sw+sH/d7Xrmh/dgBWavt&#10;G2PK5Nm43+PsNgYASutcchqyTHi3XVT+MA9Mbg2IBJA0Y3/KlpV/GTQzQ1s6NsDG5PyGl2a2zfh3&#10;OQcHOPbh2Xw+MCC438fCPxjIhQEeHZVsErh+KzJGSku63I2ew3hx3ONYA199g5Dlw7UZyW12Npn8&#10;TXIQdBxIfs4z26YHY6VQnOF3v4/Jm9vh481bwgAjgDdv3pu59gbIgIw4QzgDscwjaxPXM22eSQwx&#10;mdlxO+bYMTqZ7/avN9UGLrdYPjQ6ZzSCtaj10zRmjV8qb9z9Qc40kdhV9a58/k//6bflf/2vf7tA&#10;4ScgXIDwExTmzCBgEvs+xsYs8tfkRdrnx8DJzT/SCH7JS1v4m4sEiLC5eRSKVuVySbHaP9BfADVL&#10;GvduLpLBke/VuGgMjlwVTsrMiNh4EovN+jBMBWfGRAsQZYrPBLrnLZw4SiQF2/jbgyeBPdAMyOof&#10;xJS6qXe4J9XqrC8j3xFgi3nmJEfKBVAE/gvDxPrU7AYGcAYqxyugyAoz8yS8pYWn3uWofiAayXAF&#10;ovtHEcWgKiHFSdRqP1BO/P/svenSZDluJQjQv5QeZ0alUmVGZpZkkmnXSNPzpm090zJtJpnWUq/z&#10;PKMKJ+YHcYADkNf9i1QtmdnOsPj8LrwkCJIADridlt5maFMm8aMo086TDoiuRrpOUyn791fXp+9O&#10;6/b6dKdT/NNxEJ3Oq1G8R3SdaOzpKgz2J/ke09wMW4CUkspT2iqdK+Ur2gswjMcnGt3YJJB29Y1t&#10;W9njOzZK21csoobK1sQSlQi3cxIVnYpDGTzuwSFwKC0ta2h0ABtTHwrHm0cIA52cZEH/meAC8/vl&#10;PlJOdEpbmybizjd+Q7JQUzMF1eyFfNL+oQtDvrk66lv0bEWMC93igDi0jyMFzrvspyJxdrFYrPVc&#10;Dogpc0LfsETvqTOfartQskmgaySAmIQuR99Iz6p/b8mjcCrSTIpdHqTD8lkIPborq5omVQl0UG1L&#10;nkBZx0halvUrf+LhP/yf/5f9xxco/N6HFyD8XyT8+q/9b5vJoELKoaGz9/T8JWKqpApxrPSEhBAT&#10;0b/a8jwQEQZC06UqUIAJznK6ZwK6/CVgGMAxEilpaLknWKn8H1GujP1Noj8NAbhdIQILMv9g6MVj&#10;eocRQwCbGIU183VGytoAlly5hucWwKgAwXiOawkvr5i5l9tiRA1swLPw/JrlDrUELvMDV6ENGDKY&#10;ZH7DME28kPHV42dVkcKNR9Rem+JHpE3ZNhrX04PSZ8XrO92dRqt62lm4rKsrkyJsg5MBHDyca+SS&#10;npepRYdRP457Aj3vAVgcD9OSGPwh7ROYu0rnvfmd8v8UWhF4BBuiodehygX/6WpObitSRETCoUfE&#10;4ceO9+mwqO8zYpXATJtZ/b7Ic4toO0lsb24X9cHwEcX6NI3ZBdYgkvJvSZjlFwhgHRZGL2REjuil&#10;c6B+n8d91EIZpyWs47zdev0F367al7bfA2/KNYGUEJSQOapxVEuKcaShobAIT5G2be2PbozoSxBo&#10;BAp7BJbBqatyQ5TkHGQ+nqfjrLdTTx7YOrLDtGFkS3L3tJsxHhPJrKtDH6gsJ4ipqIxSHpQvwZbE&#10;+9iGQZkOYifJULOcyTOYhSRzg27Iwqh7Wc4aLhkKV7YtLYmUeAUutw6KWTr4jvuMqcif/dl/sP/0&#10;n/7jCxR+j8MLEP4vEH74g1+z6NwmKdSuRgD87/F9V3ghDLcE3Ljf31+ly5q8GiiHYCKxyWi411Xk&#10;qbjS7TYH+VJV8rTIg4p+QFtI+ENM1hTvk6tbft0IhF6/JKiOcKnImjpmS4kw+IKp8ah0RyPH8ttV&#10;32mS1tHERbdNy+l3lmUx/Ispn2m0nAChcn7NW6ptJA3xpNDn0a2V2vMo7ZTp7ABDKl0n/hx5hnQ0&#10;DWAUO6eyOS38Ht/2Jhbdhwz5ijDiW1sCoBgqJ+B0BYhOI279/mokroPNbwIkuww5yZT3pvuefBks&#10;F6PJ21qv+2oT2rkN9HzESlrvpr/LhH4vT+5t/1ZE3iuiRKmk/KyPivTkB01lhOOlG6nR5llOnYYM&#10;a8GSfsid6Gt7G2dZ32l8HixpX8TJaafJM/bbczptM2SRek7HjyISGMwkISdQnpQl+NEDr7OZWk3r&#10;8G4vP/JP6jTyTjkcpbFUkZD7pWCctdE92upVJW1yGKUVuBiumzXls+18Xl+28w/T0XhFGwPF0HFD&#10;zqPTku2yyh0vAzkiVr6a7Zrbopx5hXoxmidsllNFi/MW+Xgf+pM/+VP7z//5/36Bwu9peAHC73n4&#10;jV//tWtHJU3LgWAISPSOLh8jZz3ukpnHEZDAXXo+GDXjVv82yUDyAqaHMdaVPCQ8NU6KzBwtLFQo&#10;BLyEksFIFIQn1pAA7CRfCEyHMUPrTEoZHlNLBAi8dtAtI/FSCQlrWZNKOHJL4nFPRlbEW2bNCZxv&#10;Rr4nGrUHg8RgAJCRwh5d0MVlJKOCwVYHJwMGH2JSWWy5U8kRXBV4/jLo475gEq2JlGYpd5syGGUP&#10;wDOl1zFGPZDf0FHAH37R/pj+4oixfVOU9Z2re/csH/0SwY40Onh0LtnRDITD8ysg1kcQT4CqTwvl&#10;flPW/x5oeQREH+X5KeHRKOjKL576s3Ud2GMo9X9O13+L7ES/pjb1LpI57/rR+4ucoy2cRp+Su6VX&#10;2hacOLv8OZAm+YWVfmcy43ueflq+NQCMcwHN4/AMiQAgDT0p3UYhud2Qsb+ruZQ9WemeBwnb8h05&#10;HctK0xOTfPQvZCbIj3hadHc8hygluS9eBki8AlmDvZUelsOnONlmOiikCNJlJou5IFT4Msoq7DCq&#10;emCVZVI/TGthOTwnrbHDt6SDhewGLpDTvPomHFv0keT7dKK4E8AkDpoHr1ierR0UVp9nm4GxXJc5&#10;RV4WzifM7ccFiQnVrfUKyWfZ6dLRQM/B69Wk1fchMPk//vhP7f/58xco/D6GfVXqK3xvwq//4H+3&#10;aam2xA2uoSOmamG6JOGrwHh1dGf/j4hkloWCKMpQWVxLeY7/bBxVSdPBWlVMscBb+fpKVlUQWX2t&#10;Ih2M4FnRYkyHVYW12ycVbBs/e0fYoQQbSD2VRnfQB1jDCoONSDLIak411TAQ8pevTfbfabMYc+s8&#10;wmYgQPHMnZfP2p8d2YB3dcOdmh4VjNPD9xxfssx9ROvcJzzAmKXMqmF7bgVXo3QP83pAy9Xz0xq9&#10;Hj+KUqZGn/vWCXCZ4fzJGWn2+xNdj/jNoafT75/x9D3hlB7KcI4vAiM4r/PZWU7E12mrheC4/l/7&#10;gH3D71kWVBqehSVVqG2EpMaU3xSftd1T/tigCQmSnEkDVjiBlIMHsWx4Kbt85u+xkYdR2ptc8gyO&#10;bcWN+o1RJFOKTmUCm/wKGUVGeMrVfBcFPtaNv7DknLVPioSmF5mT3+NZlB9f0T21seAhZCiVtXL0&#10;wAr6x7ypmViSS+XnaziZ4Rhu1dG02UXjbm1ne9llSiRlFCd5tcmd0gZ3XYZ0r2TeJtORJvExr7Oo&#10;2V9cTvr/1IWeFvjf2ohFnpnOn/7Jn71DQrzCdy28Rgi/p+FHv/HrVoyWpmPXIztMdyJUeCU4EYMl&#10;b/F0a7yHoA5BacsH/tgTQcjwgezePa8E+JQNWaHfBI49bWu/SukWL2FxKfo3oRwXGLEpy0OpjVa/&#10;sa0AZz6stYPsEcQVEiDF1NIrRrZZ3W66h154FGozYA6GvJnvVCYU17YRYFZkylnMZsyHgQaSOsBZ&#10;Tyc2jWEjiGiPsc20cApvdx5QGcSNRpWy1g785A0PwigiAtTpTi86sXejpfLnKrwHxJjZQ7B3GgG8&#10;WjN4AmmP6HkExK7SugKoa5fD601bRPYRrEejkv3Ze3l5VSdop30taYxCxaLY9ZyBF+Lg2AM0G7Rt&#10;zHR4z6kF0Y6K0cv3GfYWD2FETRd/rPFNYsAk8xBqN5HpleOggwV/Zt7HnA93mornauNCBxB/ywhO&#10;1i9TFjzQlGPqea/ZG+CbSfRnOJWitJLOS6M8YskCSLLg6ZFytMsYQb5Sc9yWRdaGbCk9NxXWdHzH&#10;oyt+vsxmfdGGnpgA2S9qY8uRXQlZyiozz3ZMEMNqLNImniq1i9xUxr+ZXPjVbscYjfS9t3Jp64zL&#10;LFfKFO/TJAueqm+iZ40Qaho+aCcisbxBfEIJ8+A0oyL6nO/yzCVj+RbnIKMOoAqNnDCk87L84Jdz&#10;zboDfdH7x3/8x/bnf/7n72XDK3wHwmuE8HsYvvjRD01F5DZuchvDD2FXkq8QCKkcuuIQ2UcGtpGC&#10;isFCXMDHFIe+IwMIo4lNTWp+JRwfnrVn+qXZaGllkEp3mABd4YUmE/c4Ik0ClpEWjDf69FC+Qwne&#10;FcLrqXmd01hOgKYXJRWJApR7obfNFMh4zdv6D2leejEJNEZdG1tG+GZp857WnNM9l0mnEY1l1EWW&#10;Qsz1huAZpgWlNWORt9TyNt5Z+40jERpQyXZUvdHBMwLK3bPKz3pdnXh7CqHQWxvoHmS+ZsDd4z/K&#10;I+rlyWjc6T8Dg9M1AB2mhiJdxDmN+D0bqUQ4gcArPl397zzr8o8dGDDKipwRKe2Xm5yJefvlMlKk&#10;d5lZ1ZjerGqSyCLtVWTVgBq9mjbjf9A6px9rsxwyq8/yu3xWNUIjiXJCf82p++mASzakvrkEQnFP&#10;5SV2hlPv0L9O6fFIihB4ybJkuUINQhcCRDTluvW5iEKKtCO5TVFlobZmUpBXyqgcQSM+cGVwG2rp&#10;KdOXyQrkOavM+EyJP0c5U04lLnKz8yjoZV4p9/FdRox+JMPW7khOQldJXke7Rb8k3XaS36dwktFZ&#10;9qTHqL1uzw4ZpdxJnch04R0XPdt88prbb62nJhNSvaf+9Wd/9Ed/9A5OvMJ3JbzQ/fcsfP75b1gx&#10;+kTICE0BbSJyC5TWDBcREZV6jg8bv7A7bJ2pMwY0WDWcPKv1bGhOU3VFe2XTdT8eTwWFwSUiaxGZ&#10;LoPyNoa83d7kdlvXIiJvt5u8vb3Jr7y9ye3NwfG4yWefva13N5G3tzf57G3df3a7ye32Jr/6dpPb&#10;25sMEbndhry93eTt9ibj5mcM3oYMVfnVz35lTb/157cxZNxucsP9zc8iHOscojifEHp/vEV5U+mK&#10;wAWK8Y8AKC7I4RDlaZEiabxMVwoApTOMW/H7Kff7Xe5ykznvMRI2bZ0NNn20736fMc1z+hlGZiZ3&#10;ALeZRvycU+5WjcX7FLE55R5x1u8dU+5ut3VWFYzqCUCwdii93z9WRdWNZvtpU1CtDT/T2ve+Rqob&#10;IjvgKh7Yi9EuXG9GSUv7ESA70dMDnwMI8HIa7ePn/O7ZsQ3P6bqaNplyIOgAYCIwPe/n8j2blnoC&#10;vqfyPS/Ig5O73xHoUIZiyKHNnsrBRvdN3rLtE72xzojOBwsHHLIzi0219vYHnuCQ8zU6EfLX8+tr&#10;8DbcIYhLEIy62Jwf3dmYgN5crpdREcpTTNxR6AKn5GmFBqSFoSCcO4f06wYxDaxJGscM5tKJo+R8&#10;QFlrAec6uHG1q5E7JquqjNuIc1Kv5EbxuUU945rjwUmZdVBM8qaXQ0+AfkKG7ORlmWj8649x5iPW&#10;Oqd+J/CQKIDoWc+HDil9MF6vss7Z+1fKaRORMbN9ZhZYVpBnDM62nABFuH/8t+Qp6rvWBCpkd+SJ&#10;yh1ysSyfERGcf+l6XHRk3ajIGEuXW5yTiQPiPZ04i/hW2oYq2wAqLEFODvcxkr/8LNk5wguRmDnb&#10;wqRzfFHnrE+nfaQqrTK1g/Ou77qu+4u/+IsXlvgehNeU0e9R+PDl55YeLkkBesD97uCTVENdwYof&#10;ri5FoNCPCzYIRZFtqmgLNo1252LvKnlGJenPkTxaNI3vdcW78eHFJMRucTh8KkNVXSBNcZTD2eCf&#10;ZqJzOrDUXUGDuMZaNvZWemS8+Dt4jpeNg1HavEo+hEa/DmxIud4OI2ij9zoJk1r1KIc3pjDkipLw&#10;ctRn+E6K4XNFTgDNmG66RhlETKa2EVyr/E2AsQzWOKfqpJbIIEqj5Lk37HqdWDfAPb02cvUIlJiZ&#10;3O+PAckRUDRFXEaq6P70fVfw7wFNV6OQImfJ0vtJ7+O9Hk48PPH3xNdH/Ln2zn9CeAcgLwY6RjAc&#10;eGzJtTQxMsJtHM/3b63yMEjER7t8WkBQlsEqkka2G76nkYmSJwHMMDQxyuRPUSaUFsWGnEuZLmSQ&#10;etySpx3ogKDfCTQRlxVB7BajTGclWQk5sbUPAvOcFstHy6jSnvhv6tM58x2DFn7makty0irJJwDp&#10;oh7zZuiIb/AzATKmlCmpGZw+JRmAAtp6z8D+UQg9gHaEupZ3yJYmz68iBaj1/4V/j3OI/snTmBkQ&#10;yqgzfVbx0c5Xv1nl8LmcY/jOuJ72Led/5pTKcKOEw24vU20z3TmIe+gflncs3xIcZt8xtG8QktkG&#10;UGd7puuTrkvw/Jku+sM//EN7gcLvfngBwu9JCDDIYlZ1O6u17pZMlrGJVAmCqVwphFkAqwvMBH9u&#10;nEvGxcgX0piWHit1wKMK/awlE4BA7NqFA+35mT9ZQlpxhIIn4COS4uBPgt5BwjutFZNdILJGZOPV&#10;7aKgU5qAz2+mmN7ofimX5VEcJJgVeuspSCnph1BH2qCFFefhu2IcEeUwDqjCLRTxSrvyqPFMKmAs&#10;181IUM9vAynMT2Ma+TkUpBQwWLcCP/GJeXPYpTP48/j+NAr1TGGewjPAcvX9CdR1INQ9y+8FgJ9G&#10;g1WxQVEL0Ckf5jvVxysWeProVbgCkO8ChM9s1qc2LckhFdrpD3+7a76nz/1BHfvsffBEq4nFCBuV&#10;2tNa12sWxvB+YjHiqGEBXxSQRwRLGdJpaOK8R79mXnsda2kYxi/9fSua9fKAi9ZT8F2ejdKrPBCT&#10;3Ia5pJXf1/xTB0AfoHyx1yjLTcl4G/vMabZWEiNVG7JHJM6YrakIkMmpFcfOzJE0X5eL+p3/ZU5b&#10;Xkr5iJjOVWzQWlaiUFyS1Vwiz8hqhuVjdmYa+gEekT7YWn4hwksJgrXyUOsfYT6XJyp5RJOu9VXq&#10;jkozHmHvAGz1FfSNfcYUnqesPjm8TjLs6IyMqq99bK2jzP5W9DN92PVJB4Q9/5MuMTP5gz/4A/vL&#10;v/zLFyj8DocXIPwehA8fPu+yQASGYbggNbdFLgLMwqjuMpwN7sCOAf6UhE1VMXgeI2wCQbI22h4y&#10;cgqOSBzQqo5YXf5GXlV4E31h+hzeWr5Zgs39dg46lDyhYQjEHJ+q0ABSuiBMg1AkUKdVo2LxrCuD&#10;VWZM6cwBRN11y3tDsX2qIcT8iGaydJawSu9Ktodq3lRAuNJsQPHAtw1cxZCKyDoQWAXe+xwBIKfE&#10;ZgSmwmuWzSFPMkbYiGrxg7bmue3vTt8+Al3fBJA9yvvkyeVwv9/L1CPEwbNnI5SPDBIR6nfFNrG8&#10;PzTi7uF+D4/773t4/Z73zxDf2dzPMBqghSxB3x8XnbizJ+RcMSQrFRp9WqPLHunTrJcyulHA8ko3&#10;6VOnmYWPxmZKWSajzaOWTyvknVD9wOBFBs1gTb0BkEWSp/XhI+gK2eXEqusfpBnsNE45aVGU1TK9&#10;Ho+zswSluLdT2nS/H1IBOrPep+2xOH51OO252H2SvshyYy3ro/avIrG0INMMIVvzorZYKThTf9A+&#10;La3sJ62qi+plp1P839pH3vMrE+5X6yYcIehNZu7jsIhjVKwT6DnKP7GSN9qYRLLVMRT9X1PGPtI9&#10;p5knTx18GlRFfwx6Smve0zyl251tV3F+//d/3/7qr/7qBQq/o+EFCL/j4cuvPsA6Wg/cvo5zABEu&#10;hQd9QHN4VDQ3RmELBlMvRNuGHl0G2FHh5ToiCFQI6AR+8GIGSIzb+kzHEmyxlmqMGBVca9imvN1G&#10;CNMV777W9I0RZ53liBaIhOLwwse5QpUd61UKeTMWwqQswrBe4BvPFgZVAtsOzoX959chYsKWjLok&#10;gzDmwrAabYo/wGxqtADlkRdMqPWrloBWkFfR2lBAJu5mJTBnqNI0HuIP/oNPQmlNKsRyMOC7Gm+F&#10;4y67qRWP52CyohttbdRVPL7/FJDy3hHEbwoku7HxHqV+SuP62cUISauHcOg0OvqUKKZZ5DnoNmtT&#10;sopskAcyLyn994RjDyWjMKdP1pchWey+pcJOFY3OIU1GW764KmP4tqYbx0vm8rqvKg9sZweJQOTF&#10;BnlOc2x0hGW/4pa86Pu8yrxN+L3Kka4HxaYYIbE4CZY1YXBTWVVknbnGFNp6Vig0qd+XnPEdEemZ&#10;lG7R2ndPZ2Jtn0jVB4XXEsY/j8hSC7kMW98+1g1dMRNTRKerInwaW8NP2R/ZHEZFAw2W2joQfvUG&#10;6aOOKjQ1kZgxle1RfUA844V/suyhsMqwbIi1b8Kkdl3qzsz1YwV2zCxkybLuarnB1YyUrf1xu3V6&#10;wynCfVDXztn3921j/FRn9fe/93u/Z3/913/9AoXfwfAChN/h8OWXXxSpCnneDbLLbh/CiaZmUkiB&#10;08AZPmeLBZ5JZVugGozhoWOvpi4Kl7D2fJqRV2ngV6R4YEHlvBaJUSrPwWyBmBHxm9BsrFnpat4n&#10;YwL8hbctmV95DzrMKnlbpdBI7UMfa6dz9/ZliuIHztp1HEsOxX2zxzg98LWn4SWgsuQ3RumyF3KK&#10;xBrCzBt1k5sKpFKraaexB76f6QpePWDpqUynXS5PI3KfMvXzpOivwrNNX668y3jHgBa/p1G/Z3Rf&#10;AVPzPsQj9Zs8imdnK+7kGb9618uCBJX7vFg4rGKK+mUBH79+FmbfjIOuYUA+/H76dMQiExJ0Ka0R&#10;M8weKDZz6blRJqVnWYeypui6gLZFQKGnywi1fUovj7qYpFzkuucWUB0PWmRKH23Z2kjgOdJDlFel&#10;twOMK96zYPJcyWlWyipVl2mrp9AhJ0ho1WGm+IaiYoQ5pScb9LqOLhKLQ9R1qzMAACAASURBVMFL&#10;CaJ/Z3miDgxJMKxtBYw4tUxcp4evnneZp6rLJCuqKpfQU5WIQmc2EZL99UX7xo9v15qOio+dk+2w&#10;fuC0lajzXd6DwGzX4Xz1HI1sqR24yf7uE3RIWdsn4vIjHclBBRyxnQaa9noKvIZxGxW13qd3+sxM&#10;fvd3f9f+5m/+5gUKv2PhBQi/o+Hrr77YBzjYCqcQQsMA/jwSjwoehPBKBygs0RiAFnuIVeDlom+r&#10;zJS1C9d6NKfllCOn3dTWNCVNYBn6LtYNCtFM8/MhxMynQimNDNpcxs1Qela/PRU9TI5VuLOxGj+L&#10;n/GdLYOOjaKcuipiNmOXUc61yNlnSgKqMYxEy18qRykU35BhE1OAhZlu8R+KOkdTfSoa75SG97IM&#10;XQ1DhtKhNPm5W1C+LoryhzFISkgLn6wYdxy0RKkGw5Uy5OcnQHYCYFdK/QoIvtcIeBa4XT2axnNF&#10;/6cCw+N9McrwyIrty7xXTefSsqH2DRUQnu6Cmt1Jgor44wbRw88fm7dP8FzktXJ7Yglbv11yKmQf&#10;pacuA1OeEzOdbnYbZX8IUzn4HzI5PHXe31m4XtC4eVBqtQdJ6siJgV95Fo6D9U6iaK3lWL1XxDDP&#10;jQzxMgZWurbFvapRSvVdPm59IGiA/BYBYEgeLIPfhEhqfOqstO1CJBySFGvRTXXlumkDAZL8NK9s&#10;2hdmK3alrXOZgVDKBmttZGvdEOG4Dd6gLdQ+EaJeoEfQdlKE4z2zdLEDSC7rnNM90hgA7YAGCThx&#10;dH4KM2k5bkTiCC2RNTtqIDnb+6usnbKXXQNHxtKZ4QiwHWz2cOXwixlHInGOIdotiQIxro/WPp7p&#10;wCvwdxW/X79A4XcvvADhdzB8/dUXJiLbtvZ9ShWvEQogaFYVCcU4GTTwsm2eRDMXbKR0Y3SL84Rx&#10;qGEMim8rrcIjGDBtfJMQGYKDF5Zg9rQEOmEJyrUecQSgsbk2crndtI2Q7Fvyx6Y4WVBXShCEEuVj&#10;qQZKn4VQds1Q6mbKFkIrPpGllqZRVwjPhPieZbNiwAekGHl1hV+Dbt52AtGF5v69WzSlGaaCDaPj&#10;ZG1dBjIiyBB5D4DDPeJwW7oaxer979lGM88Az3sAW1fe/R2Dxt7+v0l4ahzEn3rPHvThoGDStv2n&#10;He06H5kfy1DCLppuMPr0yPe2j2fR9vGRGrYRGKu/fY1hT1PH8BF8J8blXsravU+Khh1+LT8k28Ta&#10;5t6dYO7xd+LTuL0QN2OM6HtGvyjfbThwBUjzgqx0aHRTTNZOjycqcdPBYRYw5a2292nglzWEdB9W&#10;/QG11ZFl0EByfzCvVxmScEhGbbQxoDzV0LW8EEkA0KcQ9vciuUkbL6sYEiil6K8sp8V1pinSp1e+&#10;J7A+8Cy3tM/fMUEHNF1Ta6HC4Yf5YEo6AUKlX729xQhgOGshUFTXkhQ/8kJUZZ1A4X3JpojcguKt&#10;fbYinGTZM4djB4O9XWBMcKtT9OeRcrToB9KFD/nXvnumz060vkDhdyu8Kuo7Fr76+gvHNz6lyHbT&#10;Gp2Yz7GZNpsS2AUSFFnKZAhQKcoEU7LkMAcdAFJUAjBWvZT3GvZErkvkcLvdiPZVSh3Lw6aqa8TP&#10;dxMdutYQ3vz8vzGG/Mpnn8kYQ97GkNvtJjc/l/Dt7U1uY8hnw+R2u61zCN/e5Fc8zmcD37/JGDd5&#10;u63vxw3pDE/35ucN3uKcQbwbY51fiPUGOH9w3a9n5sobU22z/NUANv5vOIewAoE8KDrPI7RII9dU&#10;rnMGl2E4ddBB09MH6Pi8wAXc7xNtyMSmxfOPiHefsra0XwrsPqfc/XzDOT1enGmIg6tNxniTOe/r&#10;vMM5yaDPERBpZeWWOufHyidWYATC2SzvIOmk8PAM7e+Zl/QEEE/GHuJy/o8CnzN4SusZoLzdbgUE&#10;cDpzzmXQixxtMJ4K3YERpm/nOWMHY7+BDN4xNA2dWq7+++gcRyYczpvAB57HU8DNhU57Pi7W9ww6&#10;OCIM6RUXjqSNwiiLUhxve3M3tPDeLL/xFxIjG8lUpyuIi7YPQ/3cxLxG59xsd4xOVr9M3nER57xT&#10;+/RzTyGnG3Y73VSWPzBOjeIUUJMb1wQv6b5M2eQMk1kXOWdZoc+K3BAp6DmcpkjaE5ylLjIueGx0&#10;Thyl1ppkeUnkWTjfAEsBAg3T8Dtd+PwIFAFqpERM2Ue7snqZBjt0o14yjX4OIadlZpIH6kqVNU7P&#10;cmhn31o6xuh8zns7szDZEyCOzslMFmNn8pHtXVcJsRcBfhF/tfPhZ2guXT4BzHAchY6sMxEZNz9n&#10;WG9hr6z7/O3X/KzLv5NjDPfYoAtyDzKe0+Y2/Mh5eKXv+PlJf3bHxv1+D1votabwuxFeI4TfofDV&#10;1x8Mgtm0qJD1q4f1ZORNehaWLoMCwmib0gxNy4gHPdVDejALlelUdjVUaCOFGgA0MqtxTXwaqVms&#10;s4gRpERQTU0xWMAjC+WXdGwWIqeQIJcNNgbTAoOeOBAAWESmZt2oiD3woPffHmE36laiUAqgVUV9&#10;51enTaI1Cf8cQyletfZDmQovdF91hhFY9SoMpUcKHrzr5SgAkAzvXuJtcxIDF1ba2+Y3h+v33OPZ&#10;o1G2rjDf882nhFO63UAAPxhQdiW/nEUNMBWjqvUHXCoZbWH829alMiSogYGNKlc51fpu8DwKma8d&#10;+9DTb9UN3RipYIdVT+xnYdMceJXMiHxUjM6x86eWJKjKOljbpBy3AoObk4acrf3GAvhBRjp1CRAc&#10;cESvv6zj81jqWV6xJO40tVu9erEnZy2ayXKIVECB/6vdnx0OZ6EKSiHOue0aT9mzxj+VWBsv9L1I&#10;gtd8VJDg+Z1YrBlLEJa0pQ6/djhBJ/E5iSC98gCjTwacn29ZRxuVnb+n0Ntlpi+Z/oV8R+k3XaUq&#10;Q0WmjHwuuFSZobRMumDwrv/pXTp4fmUApV5n0BR0aT1m4pFj8GrkmJ8hXtkgr70X2XUkAFvP71MA&#10;4SNdyqDUzOR3fud37G//9m9foPBbHl6A8DsSvvqKNpBRADwNxZRz35v3CL+6zqQpgvuAeVhFGQnT&#10;b2LIxiLHAJA5bVSJjJpvp8tCgbEQXl7KJfRxhAOMTSgCjDNVQVeN3RxBpTjC+WdKPPq0QCg99/gc&#10;j5UcgxubU4w2BFjGA1hNnIhvzkgRntrU0LkpjcqasoYRwZVMIlIoeKx69Kdp9/u7k5EgXsYRuUpO&#10;fRMY2FbPCkMSdG9zHUSPxe85fc432zgAQrZG0IayXph2N5iakuteVlZsx5FGkae/pWoOgLDfP/r+&#10;Kr1HaXfa8QsjoZeLR3XWC/4h44UOtt7OOlYRcw//VoqoB+rIUX/LWBUzmi2W9XlV9lPQ0iZxrwcD&#10;9RxgFO7AJEy+Jguo7Qqm5xm165LylhmDihBpxRAuhYspb9UhlhUSR/1gpGXLv4+QWvkt65BOfZ3H&#10;1nvydJHdlNPXp/wviVK/DhlkNVsGrpGf0rVIuZ/z3hIQavsHOuqPcHutyWj7tWzixMfQW5qc5LRH&#10;1GsPXTErPaF6F6vMghPO/BuWCUWVuN3QHEKQ/+kk8LJYYwzpv+zaYV08CUlIuGpLHziDwlPKDPBP&#10;agbVvPq5td1jM2XoitKWwpF+oMLA+xHOTThXtCybMU/KZxrM4XjR+8btGgiepo6eZH6X9/u0+jPI&#10;6/3gBCSvAN979R87XMxMfvu3f9v+7u/+7gUKv8XhBQi/A+Grrz8Ui6GMkqnE7qBrhFAkFXVTY0rG&#10;EqcTdl/VwH1KAwuoEGoPA0wN9sYtJRvGIAvtRte0GcaQUsTqFWUAlWVH+S//U44BCrFeAKAvFCLp&#10;xA4K2zWUb4ye1BpwTNaM92S4LDAkwTcRibWT65v8ooJBzsPELM+fw1RPizLNUjd7YAMncsq/rnGt&#10;8E+kgmGfwgqFHTuWzZjmM2eto6zEZiDboawmRNOJ/FZHwb9maBBI6k6CR9/1NE73V57WZ+lxnG4E&#10;MK3vUegwEo5GgUiztKqB955ZBfiM0ZNRHWWU2mZN7OGur16Ax683xIActOzK2EgpD01ENkI28rux&#10;6m+HkjHcc7H2i7j8hGIYJFKTd0wrjp5YPU001nCv/i6S6/dUReiYuo0DVd4fAGmjNe/3drYBNXnQ&#10;vov+6fRs2Sd9D9/T93SfU3IzN742mlJ8TN+I0tAJFVxYlMTiL7FFYsMRrmwLKFQyTmcLFUIvyg+9&#10;tGvBSGib9u2JMA8uw7v0+/tCysMkHRRgNLN2F0Rkx07X4Xjvumcxu+SDdayor+SnZ+FGiUuM/PjB&#10;NAPDd1YdPByKnwsA8ZBs1zvx/cWznZazLnv0zSle/+ZE1zOdc6LrNDPlNVL47Q4vQPgtD1//+Esr&#10;CpeBlJULep2AKqYFSe3AvSvHd1oFtpDii6wxDe1sZmWaysRCKXlqJCCXcUhHX0BQT5M6TyoJX2L2&#10;5grhPFUMYGgcAOG0VCQWvLG8FwjOtTZOQrC518+Bn0AZsXLy8iSd7DHcBS6bjLkAniAr0iIL/mgM&#10;JecXKHSDZ+iQu+bawaXzRpQHvPLCNEsF5fQykiKW4I//ihDga98LK+pMiwG40OugxR9QC4rnZjmC&#10;wm0Ja1v7GrxI3nL0jJ+d4vXwTQDeleJ/BgofAc3TuhCEXua+liTSaPlF9/K0sOkLt7A0gDux+/UC&#10;LYf3yOOJWfCMP+zOSCPMAdOOdhsd1DMPG1uYiAw42GJUsyZS6LsEQEkgRsCV/ltp5/hgvRmHaW55&#10;9qa098wLn8DtSe2l8xxO53SGvuARHM0oTCtGiHrZr+q8ZWZXEan9PA6slYrWEhHzKaMkn0nui9Au&#10;onvG+V28SvnOGOaoR52HM5ZckFw32/nYSpDvdPubMnD7/JAeOwFt+2YfwdfWp9BCSf92PoMXqtRF&#10;OE7VL6Vo6pDVqMU1HY+64u+hN9YeBTMmvhhxyiTlC8BwBcJekaUJRaTUd3DQBN3UH8xnsujwUUJL&#10;WUEcjOLKHh45/fj+FFgPcDx2cvYZMVdHSTzK5xTnUdzTyCTrwNdI4bc3vADhtzj8+MdfpvzUto+V&#10;bRdxF4oKU4K6rU1CPJ6ynvffKVadd08MtD10l1hV8rlGRfJYCbdiYqzT0jTZ0nLtbEpArgkhOQgm&#10;9jKycGRlY3PK1AWsKqgEFzWVreR3kZ/mIbaYuhUzNtck16VIUNLCGygWr8srA8uVpx5eiYncY5e1&#10;+nYpCpH7x5l8BD+kKe4tMBjcgXJXAIrGBqVtXruYsrhllAaM1sebIWSuwKNnqMUsuQ6eUO5PacPv&#10;9bby9ZUi53ef3o/Oivg07ZXfnby8JxB5HjGww7P305mG4A5a0E6S/p7v6fqUl1+wvdqM+rikxkNd&#10;+HFQgKrsjxtl1nvXNbG7HG119iRN9HOjOFbKlfI68nhUzpKPEv/IKJY0qOMz/7PEt+V79VQOxNuW&#10;gJDhnM8um8Ix6MX1uo8pkYX8JdM3qXmR/6p2/tr/qmxr8PB8pZztZTUhKzHJ+5LPW3lDRIokrziO&#10;ynZ2cMS54p1RnX2D/s18O+qdEy247OUT51P8bd/tqqFeFN1j9VMHjLALYqS2pZf+550fS7/g1b6P&#10;KOyPlY5BuYXCjkHJjPagK1Y5zaNs/T2es1PzpAtYD3+TcNI5VW881j8cr+uiFyj8doYXIPyWhq+/&#10;/mAQSBBky0GXCqQ47HCZqGZ5uENYSaahuRtVPFX6nhP8OXbZk5EQZsnJpRZGh4ioyn2ajDHF5pA5&#10;1jEWOk1MfbQqtnVv/9ySChDXqTKLqY5zqoyxCzzQH8a1a5cES+zdrEbgGlUbzVmZ3ue0uAa931gF&#10;hh0UZzU+i2AWP+5vkiK1zhfXxsVwzXYVrzRrrLMHbTeMxc3S2kkvNpJx+/D4US4ywPAs6mAn5uQN&#10;fU+4AnGPvKvvBaDvoaPH6ffbZjoXNPHzSnv2f3cd4U1pftsIGgzdtulJ1oO4ceRgHYKKDDo0Mfqy&#10;1fl7Qn6X6+wo3XIPnpwiXKROBn9+ltdVflGaj5Itn1hSwcY/0iNDDn0jpuq7/O6QKPpHyJC9b6aw&#10;xYZhCRFKHcXHyUhOK/o9jO4CmmtPPVZrEf9n+boH3crMSfF9jHBj1NMBa4yW3B9NGV280/ww/QKe&#10;DpbYFv4a6gl1tYu/0MFdqDfeRfxWYOSnkkcxMfp0yU6fMDh91Ne8PZIjwJh6alZi5tMw0xF7rmSW&#10;O5WmbCGsm8np2kYQJcD5aumYiRK6jIrR+6axDSXJ7sLy9jKdkqvy+zRunMWrpsQYCfAeDhrtfM2+&#10;c7U+UESOzx7J+k/RNX1TmxMNj/QPf9edwEjfzGIN+wmk/tZv/Zb9/d///QsUfovCCxB+C8PXX38o&#10;PbEYDFAIZDCELDt4aRAhBGRTij2fGLmh76NDh2KFpnxsvIUAUVLj3V4qmjLFuJqGQt15ARBCo1om&#10;YrKmd07LDUpSgQnhGVZizK8gXAAY48NCrKuSgyEQBsFDzuyB6zDUEGd3SDTWiBRolTy83W5rJ7Fp&#10;rl99C5l5l/v9LvDLpi5Lg+8MgKuZF+0S/9lYVK0b9ZjlOsYGUpeC4O+zwlbpKrhOxevRaH2kiJ9z&#10;R2l3ZXneWOIcHnlYT8r45N19T1rvDV0RI3Rv7TKU1pTZWEvapo6WTQg00w95MU9Go7it3Mbto/0n&#10;aOepZBStGE+bgUqy6imvTh3NMuXTOrxqlFLBS8Aun7zpxg6YysHlT4IdrqIABDpC9ni6KW8TtoPm&#10;SEnpDfHfkhllJlz03+H9n6bxU0m3ElwVM5Js+OZ8kw8up4w+DBY1G/JHmqz0e/UpowW02BTMmzjX&#10;PbePlUtuvoONQ1yH0lEiCXhy+nrO6kneAWCqCpXCNvlZQ6VTUVhdetI2TrIS2pdTbLK96beDGPb8&#10;vH9agrdIz5j899YnnKX9/8p4n7lgspyuXgdDZc6xnMKWNoZxN/mG+jjK5STk9weQhj4UbS8zL2Of&#10;S8GX2VmfohOuHJS4Z70zxtgchl0vYZfRK11yBUivlmD07+/3e4BCEYkjp1j/vkDhtyu8KuJbFr78&#10;6gtT8W3hRXIdmCu31fFwxuB6j231Bzqay6DYVpi0BQwN3KchRgofxsNkIUGAAl6ecvB7GprrrB6V&#10;ea8HIQ8AScRnOqC8JK8RX+kdG51LOY9yFiGfBXh7e4t7Pofws8/eZNxu8pnd4/52u8lNh9zebvKr&#10;n322zia8DbmNm3z2ts4evCnOOfRzB99uMnTIQH7tTMJFj8ZZPKifMRbN8BJrlJOVNwHzDUWvVx/J&#10;4whFzSAspozyO7QXE/n/6KxAnEOIzV7WhjDi5xHmukBO/99+es9vJ58zmL8MTj7e73Kf9zhHymys&#10;tKE44LmPnUfbOZlNsXUlmP1D2gh4/T7v67bbwUvm++ndwd5h45sNdCEa0Wq3qmQQFVZFNdIjfypD&#10;O6Vqv/S+bbMqfICLesweg471HP2/A4TcgOH5OX/Ms2KYqaxNWdiYdktv9WuNfl4t1Gb4bXn2OksZ&#10;Y4W/Unh5CuGooFQDWEj6QUJGWb5ngNBSjWwHdlttgGHVBbdfO/1QWtz2SF6QvE8Rm/I0DMZTm1bU&#10;Qb4/xauOCMj7qocwWyDqzflTj31oykdE7vO+t0uiF4Z36Ay0d5dvOkbh/uZwuOrfuLeN4VsfyTxF&#10;pPEHPOi0h3PrwVmBPaiOlI/Oawzhs32+mh148KB9m8h93LN+SpvO9iwAe5agE78f/RzYBEK7zCvr&#10;uy11zepbN2o3TpRI2YAMeZf25X3m/vFO/Sc7ULTJjYlVztnbLV6wLYFzBnXcis2jqnLzs4dNxEGd&#10;hm2EM4ahz5c48/TEpbt6PuW9SxLN9yIrf6E4VyN4/V3vXwzYWA+8vb0V/czrC5+NNq72MDb5/ug6&#10;2r3/DpL///iP//jCIt+C8Boh/BaFr3/8pfFCfxUYPa2vuK2x5IhPvgjdZfFeDp+ewpp6gqhp/pWD&#10;kVve4gIShkbxGN4tDLv6YYJBE4uRnKpp0mAxkViQz+MRoXRQdk8XMzey+OuqGmhGSqUrDTDRlcw0&#10;X584xaaKjX09Yd/pEAo56IHV6vcBFdzT2XcsS0ZgdMA5l4xmSk/UUyoXozjO/2Vk+MYHOmSoyZxD&#10;dJiMORZ4M+fDnAEGJx36/B4pfqVgoh4M9ZKEsgEScen3Kp9S/sOoGacztl31W10eW8duFO95F+iR&#10;acHoacrbL9YPpiZ18Ep/89s9BrcR3T5BI/L3/WB6ozI/sCXfG2z7SxRYOqy0VrSYLKN3lBkCJOMw&#10;BYumVCekPlVOe6704p0lidF0k9JeVTV3MRRu616PfW3Sqc4kJ9BJyJQmnQ7VUgAFVeWSXcupmDti&#10;trSUa+RYZMFGURwS5PgaZWv1h5ce91QfdeSngX6cCyk5pfKyH2VhLrpl9sOzvLT+4F0hUi15nnOP&#10;4aoDQA8duel4yNZyEETRaVubpgwC8B7kTAG5zsdlZ2jZmdcsAR63zdBHjQ9BX5P1CcLx7sCqC75j&#10;SqyKbLrBJDd9yiIZjZBLb5h7YNnibRWb2pmp2Jxr4xonwGQBmAkA7edcct1lj+ablB9V02cbilFf&#10;jPjSTJN/T+g6j8PHjx+3OAwuu0OV01RVd+xmQTenCHCu39BYQAmqKr/5m79p//AP//AChb/k8AKE&#10;35LAG8hwKL5p1unmi6ZVfDOW1PPRSTVTSSWTOkqEZWYqHXWlojpEwjjxONshyEnnosHfm0m3uEPQ&#10;7cWJOBAacdg1KdIuUKIYMMgshVt4vsx3ApO8n2ai00TGoilAntJGMdPWukRTmVNF1URt3a90pp+z&#10;p5E2T6WZZnJz486YPjEpBxk/Cqqx4H2Vk9qCdP4dTBO0DTaeiDeq6mBQg9/PJHKOEtLw0oO45b8b&#10;EMZTjwoYNPpuLyGne7q+encCgyv1oxV5Tgt/D/G3dGBojZG8b32XG3Mpw2bovYO+3ZYUvDi5PcTb&#10;pepII8/rJ/I3KQdnVxvG2sNzqIZ4u3KDQiGQFAZDOmzS4JIDfyX559flV6pBXD9O8PYsrD4RLi/B&#10;6FOYeCUJGLww+IG7zu2oVpXmd5NhwInL3G7WWjYahsn+c+BJ1N5RCLMldzbesJCO02BjFxu2qC6D&#10;fSIOFItbiajryLd0geoQ2+NUWdWdXtK+O2xZcnH7jn6H/hI1dCFDUjkVfcv9GyNDG+BFPkNo05jM&#10;x5tgk8EnHjT68CG1UyZ3gRBp7aUV3+CeLezo1G/fRH4AHqmVz01wT6W9p/Vq1J9Yb1TTZpcFPAMg&#10;a3O172iFsXaQ6gn6k5pA5ON90sBjEckzQ5uDBCBURMzqKDFGRB9NJ73awOzRMw79YPpTuo/SmzxD&#10;hPUW65DDyGZUlqLNre9eoPCXH16A8FsQvvrqi9rVqEvUdYAZiuEUhkd+ftxUvo1maf8b+sMkbAyr&#10;aeX0xZFrkGiaF4Chi2cnPcdLipGOgjXKRdRBISu7fbSSvVpsXDAYHLbAXYzuYbRLaf3HNJlqMhy8&#10;zWkyh8mYSyHYSCMr+b4U8npW16rlKKKQgZalZUPeaJvqUAy0o5y5wbzqh4yCxjo2+K5slKgRv4DS&#10;mXPGtMJp63o6YByqMscQFROdqONnkIDqmMpeSGQFgnqLd9l24u0BPF2BQYDd7uHcFs8/AXwnMFeL&#10;wfWRSi4gRGnrGTemQ3b6twzqk0vj4BF9WzJO5GU52YB8f14PyToZmGSMHeUdpt2GhyhJR3SMUpf0&#10;GSRSUE/zU0IYvyRcY9Qijrphg76WJSVpfRZNJVANA2+MvpuIHqZUdnGJR9w/vB53/lTZUOQrP5dF&#10;V84QSQfN6lKU14a1TlOiWVYz4ad2sf7U+mL62NDuHzfG1EQv5eJ7QrYqbUcQHOTERfbrcqdgl93Q&#10;B7U9pQxh+WgbmEi27TKT+5HlJyGTVi4NcLOMo1+2TTh5TJesfZGgH6v17Lg7N8ihUTOQ5ug8B05a&#10;y07BDKSQbHLDpE8V52mhrXJNUj5Qw6xiwGhX7cx/aAJHzPbqMuoZqDttCPPe2TR9Bk3/ns+wfZg2&#10;tVl+zusFT7N1xmHO/49//GN7TR/95YUXIPwlB4DBMA66wGE5Yjm9Q8znhZ+6juo62GAzONmqYgEp&#10;pGiQJwATmTWaAhJJnBYgIw5PTwFIVNEQ9EWRKkV0r9ylAdzs+TBMvMwKoYO1aiOF0FobpyJTxYbK&#10;nCZ3HgkcK87dt3ReGwLgv4YOm2J+3p0DSWVhN8WmiOmQR4CQz1wsfEC5vI7WWUf5/DpYrcfyxo7X&#10;WQVWhPUyhodgSnJO4KKsvIF0sMwGYAGFFuYGGhZVqJGBuBTytovlhaJ7qrAocJua8xwn7bo6rfcy&#10;Yn9W7PsEg1G9qP9jentZJGK3+9J3K1F7MzAiDTxKD3FmZSGC0oPO1FrGf3qyPOe8hxglMCJAYQiH&#10;pOEPWsK2v6LvKkiX2r86djsEALMii8igPIpe76s5sYJlahCehmSMHlDfCCOR5KPIxkUcTF9H2TtH&#10;LMX9jt6Sll4Q69d7JOV30hwWKH8okRgLObT7nvDB6KZ4KAVLNKZK+fGpk6FZ0LvFau4dPV2L36xG&#10;FtY9H6ntLn4qj2pu1Ld6223P2S2X43VttJGO3SgkKeRQXoc8jv/pzLiSUzHbJ+RjNLTS0rLLpTOl&#10;kXVkYzhGjNt2gt9ca0h5kQ2Vjlc4mClx19cr+u7EqLznknAU59A2c6fFZ2aLpNxs3VH3R08DgN2n&#10;jBB2R/oVMOxp7LqVy4E0D+83WlCv9RHk9Y+/+tr+8Z//6QUKfwnhBQh/ieHHP/7SsEkM75wWyg6d&#10;VSUO2xasWREINDeeqFOueHt+jvPCOIg1HtQZQ2ErUcK6yYlUU7ndfNFySwNisaxccYGYIJB26WuC&#10;mj2j3ZgsohsCSuNPASDTF6UPX/8Xz6eJyFzr5XQdLTF1/R9zyJwmKvc1hdRHC9XqAfdLT61dTRMY&#10;5bz6OVb8R4BQxNzTicJZ4PR162Xy8nW1sxkXLGMJgNFHwUP28gLs2kylmwAAIABJREFUrfVQAecX&#10;eOadQRt/4SyAoVKAYVMGBRh53Ri3B5AYfNqVE9LC78l7yff8/hJMMr96wCgVGTqXoVk3tiyOeMf1&#10;jzbejZSlTK9MgmoULYOsFKDbl8KOkjOZp3z4g9W+N/uc6vtRKGPJVl6s1I02OjCIMTJC2estsi3H&#10;2xxGWuXDfd7jYxPxadHq/UwfVmcPLWup9UF1e7xQ4cqJZmH92wrqzuyl9s1Q0ugDAq1slHb6hdsk&#10;9yP/3mLTmUwJ9bJUEjlw9tRT9vVsO78uSslTATszNkgRFWRZWNujHD54f+gE9xkbD1I86TEr9cV5&#10;pAyMozxa/SprV7Rv53Ua+Fc0eR87gc1C50H+bs9Jz/T8ij3iMgtnDbeko76jqGcZyFfP+m/W8Dvq&#10;Wquci/Yb63RFTHPDMrPU1a6lI4/lRKZ1vSHnz3TA8cZvbUOwD8rZdN57Q7FLCCR+yvePQt00KgMD&#10;0Jg5RnaEyAsU/rLCCxD+ksJXX32oe0UrCxR/bKQQPNqAsobAgCCzFJLYiCXClY3pdu4MwbBoCBDa&#10;DRlxCSjwYGtkunmXNu9ahgAXu4YNUlPIyp6u513trgQI8Q8AUBLMrRFE371M1lmGqib3saaTzoGR&#10;V5W7TREbcpvmI4cLGOJ3WC1L5isCr2aMVhpGdyHs5criazxs6wgP4fK5ET1bumSUhAFpzOIAupFB&#10;T8caGBQJvh/LZin4AR79j2Bk9RFPHo3+nTyZV9cnD2Yjs149qKaTsRp9htojHsMuMKFNlSTB01VX&#10;rQ9301aiHtobW6nvRmenO7wQFM+kdEj+xkzsrO8pG0u6mjhaSWR7qyRClpDgi36FuBfTt6RuygX6&#10;0e5S5F60UQrLSZLlDiPR0xqY+nvJABh1jaeN6ByoxsUOwrMuOWa4dVbrianIIhXMN2cSgMMVTSzz&#10;N6M+y6WcX6eXjVT/tm+ZX2iisKmOQz2Fs4e6KC1RzGe9YMzG0r0vFOSpr+FtfH/oR5Gd5W/EWKBo&#10;p8+dFTCSvVCYHgk6w2FqPQ/ki/phoplXzn+uD5bZlrohun+rlBiV5vIVNvjxT37tcJD0A/Oq1UAD&#10;J9FmQ28sWp+tIRRDnzhjq2yXaXlpeZ/tvbQZ7W0UNdnk/DbLobVGsg3mXJu6QcSBv58C0JDm1dEU&#10;/OwEBq/iXn3/7JtHI4/rhUR/XY7oWWTJVx++tH/+yb+8QOEvMLwA4S8hfPX1l0WLFmVGwY7XjuI0&#10;DRbeqGMzUJR+LS9WP0wPPgR6bAqQqCGNp5i37+SX0aPMBnPGWWEjjxSyXZEGJzz9dWRD5EXvHk2R&#10;wML4gkmCNXjhz7y8xxGwKNs6RL6OjOE/6CNw40pIQ2EWMzenidqpDHi3ruFV3PzvzOzDY86vh2Li&#10;FIMrmbaBSM32GaOJkjxlJY0PF2+p7CXByjPmfWT8DjVwGi3kfPqi+T69+WgHF8NmJyJ4arVMxSAK&#10;A4jieoa50yzRReaIkQF4mXcQS/DGKEavOzzrxdmHCErxl1w6WFN2yOcU9BwpSPF6i/+FFGv5GIkA&#10;b31kT1ZemxfvXH8xZe0ZICzfs0G6DJdxuwnP2OhFR533kc6eZv5m1Dr1Kj/k79c635VbGs9Gx4yQ&#10;QV54tS5UHyP6IseltXe7NlbDAdb6G09RuxrJv9pa/5RexDkKxOyBp1ZQvtvYfN1+OPID902m7+0R&#10;9Zy6+iADlMqAdmxKUS3iqmqeE9pkEULs0qvZvthBhfNJe8mrEwTrobM75xckw4vczLxQImsN8D0j&#10;YNhFdLEhv0P/extDpkiOOhI/iIjI5ygC6YpB3LrELKqVTthbujTgM/F3CrC7YunMRH1Y6AfImU0G&#10;9LQe9L9PBZL4jq/fAwivnK89HU4v+7GETZF9Iqfom5h8/eWX9k//8gKFv6jwAoS/4PDVVx/iaImP&#10;Hz+KKp0f6CAAovntdmsd0w+bltWp7veJQUJhwxpQT4cWY1Skeq5gVKqKDBls9YsIFIYfuWApaNZ5&#10;Oyo/vX/cjTkq6yYgQjmu55MERFl47H/jyA1SoCYsjMRpR1ijemtTlCmfjc/kPqeYisyPJvPmu7KO&#10;dc7Qx/tdbnITVZObLEaarhVzc5mOfi0xklpGCMV8eukUkY+CIZOxKlXmNBkyY8xiDN59zHyXxSG+&#10;Ekjg0Vc34Czqx99VViagSexO/E+jF3VXDB8z+fjxHg6FtWPtFCjG21Cx+5SYxhoVU+v0yug+1T8D&#10;bRFdx1yYybS7rxdsikz9HMQ4nqC+v99zNKisByQDCgZzco3oagwc0d6Q5oz3qhxT0gGQMTIPAlfx&#10;TXsmIn6w8lw71kadW7Rr84MCc5SHAKBIib/4w3U+5YaDuZlman+DjZoANdUZELKj8NHbmk0yZKV8&#10;tBmq3WZXlRt2YTXftRfA2GUBzl2DQQpDEH3kfrEtel8TZPFMo3xm61iLYiCTDBKROK8zjcxccyRe&#10;P7he8gEj3EuWzDnXuWbgCWS5AgAkPWEoU38XkyhjHu58j/vclKIeAzNcvm1rcEWoP/sur04fZkXc&#10;/Hzb+/3uDjnia6/miTxdz+CYCgbIYfxLxA03GRvfBw0S/a/VSzmaid95Xc07pLf3h5b05jCoIqf8&#10;RVuJowbi9drdlaquZHIcwUY5/XvzafNKgCfTWruIr0vis3g7uru8dHpyUxhpyiFJjslG/mqSw0zD&#10;GM/37DAIp52gTy/dpezcjIa+vrmNPGfwJP+470FuRl9VlbsfiyAEEmQMX59veSySJ7H6SJ6VyxtU&#10;BQ+E+KyLRh0aG6mtvrPkEmwtUXWbwcs5Z0hjOMPV+QU7TqTK4xSftMRkDJcFq7+u3c93e+ioY822&#10;TdN6YMDfHTtreYinpVlt2FQOdkrYI5JOSiwjGYOALdqOZBuffiyNiPkYhm/dE+r3Lli6FHasrPYy&#10;p7ksMvnqwxf2zz/5150Jr/AzDy9A+AsMX331IbV2aBI3LkQ2TzOLyxTX3vVc/uI/drHKbarP/cfo&#10;TXim/L95b8UIxTLEl6Rgz5hwFlrThpcLAuZgK+Z182TtALLdn0pDyhhGgAmAtRsFpIzMjU+5L9Cj&#10;qmJjOPBYhRpiMmTI/b4U0s3L7lA8aF7fp3eUOJkKlAzBNQOVDEDUp0o5/wjK49kIRlZkqLpPCktJ&#10;5DrB9WyRhkNqyxrCg7fvWEdePv52Ra0GgMlONQwvE5NbHLzMysy/hQESxou0lNggyHjFU1kJFiOv&#10;PeyrVFKtiMbvMw1+H3bqxqJV98zLlV/fSfexDgxeRV7ZdkT0sGkOOSNYMxegp3HcxOQ1ZPmnkGeQ&#10;OWR0c52GIVGMbgU1WX+trKufUr2WdnQwkLgUKVYrIC11xRWUdAflAHZPe5UbxCyIOmGPvr16rEmy&#10;9ReQN6xHWowrcrYytXiGv+8wv+LYg46rAMiPBHDednqafRXJdceS/2LKdXc6hAFrrRy96E+qdtKm&#10;S2W0KBttjE5xVzo6SbbwXFp/ukTvOvfTv69fdjkpcY810tE3S1/mVB7QAP553EzLvw6wRXqHDk9H&#10;FgCoWxnCs2Yhz0MiAZwJ20yNAWFg6fYuzwotmpz0uDv8RUTcga46ortYTzNSSg5+2gyGQ2rMp+Mz&#10;4iG3tkWgRM1AZ0DvymFjKNBLaQ2t/cDKd6ywLeoG76K+PM5XHz7YP//kJy9Q+HMOL0D4CwoBBoWM&#10;pDCMHAxuI22sZdKzCy2u1OHU/xrfU4fjW1a0MGw5Kg6DnTxCoZvJJpj6EIo2FANoTMGbtkunxWox&#10;32OJcDkgrAAuhwhGOnHchJHxPacDXRO5y/L8TVvG9X2aiM4F9GTt44PjI0IMuqCaglEpK55iMYvn&#10;MqbIHBLTUsVHEeaQMabE2CbJbJfFqUtj5XpV9StytpaDOqyG98Y415VTlpL1B+oP4YWPdmS9TW2k&#10;F/XPQHjdE3COiF1Z4ZvlpRw3zWJGs0+DAOdwsiHCbbwMhAuBcydiV6hkoB7KG3w0vm7WcO1I9WHR&#10;9+CF9xNr4NIquOvJr/5J9HLS3k77iKLwBjFo4CIBDLdcrgwSFDmItsInjW/PgEpZRiBnroqQEZN4&#10;mAaHlr5gXIQGTEXYwOR0zFyeQgB6trxhV2yKwHwoFeUOnHJWa2ae0p2e4+dyk6J0a0XZOg2CTfJR&#10;r5x+mKbVyVMROVYdEKMqiFNp35xJpXKgzVFahX7/w56b1i124UL1fOpfI5cHBH+UwFv0D/qYQcgT&#10;gztnxLTR+ZDNiAn5zHlJkRMBoqR/+zj/RyGbYcYrba5PS7UcyUHVMbGcnVKyGxXR5a38hkwrqebv&#10;WRpQ3qFra38K++SSHwlUqFd4Gc11NtlQADxcDulAVmL2jEjlVeyU2hwa4C/3nivQFvxV0F+ltWKG&#10;Qfv+yoH+aPro1X2fQYDyxEwKFGxp3VbXIvPeRih7m9BbbRv48TKHdRJdF3xfCh+zhvDux19+sH/8&#10;lxco/HmGFyD8BYQvv/pil6kaYpkMP3pPV33aW+xE2ECaHowzktNSXnAOLiBNO5mpXraNag4h89oJ&#10;qEqCaAwBDTMIlsphjV1jVNGHSIN2D7wH0JEYZQpgGGsDq2ItIGZOmXG4+PrPCmsJbJFpYwFHyU1r&#10;1gys9W3kKQsjrjMRRUSmqAw/75BK1gymKG2rn+QPW0tdq5cvUIoax91xxXvobct0GeCYkgTjaK1h&#10;wS6RZJSRW29b62mSAEhyag/I6fYNT4mJomRVpL0DQkPpGP306942O3eeBFaK6spbtCVr9drymuOG&#10;x9WoMGTYcnsv/ffSLgKYkUzjGDSqnekMWq++b+1y2VjOiGKwp2f/mgwLD/7+Pg3E8vKiYB2LifCI&#10;QILtMHDR1ls6i93N0MuPku3G5WJDutV7q1J8E3Wk9ZuCJYzjHOR30H8CvG4WG2I4wOyMJh6xMbyP&#10;oJ+DjlMMAvfoc6VrvqOPcVqdEJVwjKbsyLJpZRh/JsaEvCPcRptyTbLcTOQWOzJ3IqXqwZPI+RQ2&#10;XIZDItbaoDwCYhSz6YmVFOR4j4+ZMe9KfCMVsgaqogLPfKBDiz/Uhkqsv4DjMtYW4vkjYvYOUMs4&#10;aj+nxSjppnmwxttMFoFr7HrcbuLGRxNjTvMN7RczmojK1l/K9FO6rnlLicvvTmvsN7BIuqrLzzot&#10;dP293+85WNCmdatgCv0hL78cmksGxO2jUHuy89hEXqDw5xxegPDnHL78cgeDCOO0qN81oNK9prZL&#10;g+tkSKn4FBYhwXbQRiFxaH0avO4UfR1MDOFtkgpGq2wNvUxgSuRo7BUwGA+XxRbCLkixyoum/GGI&#10;sk6CgMH0EhiHQ9exErzr5ywgzoEPvJQma5fROX2t5hJuN4HyULn5kRVjrLMNPYpMWSOAht3hjIwz&#10;dQENJTamTKzm4i3GcQHPpoj0IwA2oxIKlnl7pbA9rupaNzTnOnsRI4NDfQfW8kH9HnUeiTFdUjcM&#10;qdVt9X8Q4yR7/DlJ4bQyKTLaGlgCm6L8WNmtTKrxdDCIeuJgZQGnnvZxemgZBfJrbXkS4OgB050f&#10;2lvUZKyUGY6jvc/l9NK9TjniSb4wyMZUvhLPYDw1ubXlQ+2HjPli5HssXr+yJWRkOlC1hbGJtsBk&#10;+Ms1Mm7RD8rmJxSv1OGZIfWN11mu6zKyqtGXF0XnuqU24U4+BmnobXWJAfEtxLibsWa522JlE/Vf&#10;bfx/HqC/6hQ0l1kC+b0XCzoNDsjsEq2/bSPXnkzMYLEcxelgWnj04mi+P0W82NiCQSB4NU76qRRz&#10;5+MZvj/I/xmBhe9C+fX7Plck1woyaFxJVvqUs8mMo+QBlPq5xkTfBvjwGiNUlvXcHaNwOgWVISvW&#10;S4WkKbu20jpVpKxxGe0F7T9qMbvoihqeJHTfPj3eMm2q7hi/9761bDJSEAr62P4rikO4NJ8aTqDv&#10;DAST6F2OEFnhnfLWHzM0su0ke6mWn8jPocshj4PXata2b2jmdfXjL7+wf/yX15rCn0d4AcKfY/jy&#10;yy94NXEGGLhF8uF+94pav1IR7pNFdBQwKOfOWPolgUKRckYQDEcoQ2tpxMheM64zDnkRNxJySiNe&#10;ZRl4+lKmcfL+avsVkwB7YhbTRjFyZ7RX/po+OuU+7j7ytc4lvM8per+L3pbHcNoaDRwqwuuXYIAv&#10;w4QWoNviZwHTto8QmphoTB/tFQ5DjcpK+a+8UFcq5YtoJleGNBsCWganLOoe6wtnjOTl/1mBf/Aj&#10;Pc2n5sD5xofOw/JB0MNmx/o2vocDoU0pBL/Z2DmyQEWszHipxsvK4lopr7ogE6DkgbSy4Z/4gk1M&#10;qvc0a4yN98cjKw4cySEjIuLnlm9RYQ3xlJ81/ZxGfyU3VdkthBrgNcc1P8cnl9OX8bSdv6hFyPW4&#10;XBYGg4f6xvOYdo37i55BZDCQPjqyALyy01CWuzEjzuNT3ynCXLIvZ293b5OPmszuDOGiHwtm2/sE&#10;PN5WBCRYgsMHITatgM6JdC2ZU8Say5wOHC4CSbr2nGBxpFWF2LvA2hMapuXB5wFa4DhQiSlt2xI0&#10;bjMnWFfa7783nPRu/pxBKJ7a6bMSa0/aviH9Vi8h93eyMhrrz7n0TvZb3sREhK0Je2f9Ig8REVMH&#10;+d5Byu6iWtPfaE50mV1YZU3JVwl7RkXXqKff381Czp2mjJ5ofbQj79UOvXy/zdhBjpf6+uKhWtu0&#10;DGlboy+nt4tpqRbIOKc+70JWolxZL+bM/frDF/ZPr41mfubhBQh/TuGLD5/bcV436cLoAmSnLAWj&#10;DfBN6rwHO8Bs386eDIYrI2E3mNMADB2IZGJOQxMqlwZOJ7Lla7J29zpEgIzFobCYZmfaxXKFlUh3&#10;zuVdut1ubiv7aICq2HBQ6IbPNAeAc/qugyJmU+5T5e02nA8AhSZjuDwkzz12Yp1qotPc8AQYnZhZ&#10;udL3nVtl+vo3FsZREAdBhrSoInVfYaR6yflM9xBlrbOZsVAfUedJcUQbte1hxXNJ2Zwz/vMIM5Qk&#10;o6QCPmCUqtvU6AdEl/p3oXwFvMz/Q7F/68GQMe5HpMgpnjm/N8vC2m9f08bP6bb3YE71ZDQmUG/1&#10;kaUtgJ4Tc2gnccSJ5nQf7Op2t7oL68kjy9fWrpV7XxvtYaMswR1Y4v3/JtRcCAgrtXckYjBw6gYR&#10;HK/LuYtlNRsXy2fUzgqI3YSo9oYf1+huCVuw3voq12bIcXoxPYxiRn+oX5d2VjtGtml+7x56aVI0&#10;iH8SMCVsmz1S6FBWHVcES+FI63/aPkKc0XbBrP2Y4rZskNNxM5FSvpRltalZtkdtAJfad4CEAzO7&#10;Q/QUrpx5CGV8mfpAivtD+yIG6/ao5af5U8R+lM/qfZdRxL6av6f7AMCcwGAuN4hIYq3M7IBVjW2H&#10;JNcQaji9dUg4D5nASM9S1walqGrN52V2SPBMU/ZFeT0+Mdeij6wWkfx2OrrDkMIj/r332Imo21Me&#10;RutNu9MfosmS51E3F50uobzbGXCoQAY13tVzVH2Zjde5qsqHz3/DfvJf/tsLFP4MwwsQ/hxCjgw+&#10;DlAuoWREJEaYHBSmgMMXSvHWM8jmmvA7wuZB8vT8d7pAXIa5d9KJOJbHgekZ2F2XOe9XErtqjHGh&#10;JS+PunXpYyOJDH6JqJq8vb2FN27JEgIMktNTeYSK5+dP314ae82pe+huY8jUubYfRVyzWFRujZbM&#10;U2J6ahSGR2eRjyuHsweV0YyD0o17pBiSk9vrtXOqBWhb9CzBv9ZHjgAP4CNPAwXU6pofZBcw6IoX&#10;QEUBbHEYL+qADAw+BmDSZjKLDdXzGMWCcjOpDgdSSFF+4XbD8VpBpJp0ZBtVUNniXJj5+VYJJvDo&#10;Esdh0MGeA11tafR8AAZ9hNeIn0uxg2uam6YwhRv4JIcFG2OdC4cGZpIGWBlBNLTaIXFGGoxrNopK&#10;es14IJ61AlRmPArcn5hPtkbF1xqyq3qlqy47ZHeodFIw+n1N4uL1Psibpu9OSeZ3yDJrxU7PQVem&#10;+AyQrHNoM81w3lzR1em5MHRL27Ir3WKio54Pi6Det2JKYsO63D4fha2NuSy/OxBea9wetO+LkdAn&#10;XH1/xAvmGl28czD2HRmQjKe+En2nO0aU3ZbngvQNUrqeDhraBkxK34CGUmboiZBXaWVgautqqppl&#10;4EB8qzBNnjIz2jzECtGOY8LQ7/Wtm99UZuYLZsOw893Oo4j9u4ehL5tYH0rM0GrxOjgNEMjtodiK&#10;5AS22tuQV+QD4BcAELHYNkpb15yuD1/8yH7yr//1BQp/RuEFCH/G4YsvvjCcITVuSgp2BfYcYRcp&#10;bM8bZx2piuoID1Uq2hWiU+o9jHR/kR1QRRRzxkImVQPwbv8WHTi9MiTC6VydJWRV9LYi2ZwidhdA&#10;IBj6LABxttUG9tzQz3Omatdf6160bFpQDW8I55m0kRGGs4SmTbGP67yx29vbmuI0MVVOxUzX+YNz&#10;iMwp836Xu6qY3OT2pnI3p3XcZNze5OZ8svuUu32Un9qQMUyGDbl5PYWRgnqaDvDg8ZuuYtRixHOo&#10;rPWNKgvomIrq9IOFq2nMxo3Sdfg1oVhN6hbdUbEWbULsLmqyyuXnJq6TsUxuqvJx3kV8tDX+i8T1&#10;m+Q6TDHLc9iwQFJ17QQ4LTcGcJ6IydqUZk4ZtureJIqw+sOcsra2t9Ju4DXmRetoGazg0L4WzdyJ&#10;XL24ojMoutDHVSEb5e8P48yqnicrvRi9sxNoX4vyo34mAQp/drvdqtE6CIBY+CMif++p5EASX+fn&#10;vQvkz1U/t/EmfZpPlFMld5pFPiq5BldE0FqU+ni0ezG53d6SI2wwAvjhXEGAQWzZ7seVTDOXjdWq&#10;hXFwv/80+Jx01rjpK6reazix0HY5Hay3CzlYDN5cnfYr47ZkDOSfj0hMP4+v7ALLRq5lXrGbrFPA&#10;9Hzm59CuuvbRDn/NRy7waAKeiZkMOseWQWtOVfZzRsEH8b4rYHmCsQR+WQauyzwyL3dZHuO2nBIz&#10;EnQnhfqq6c1ELLfnTWuSV3xcjqAdQj5YAsb4YvhIw1yy4e3tbQOThaeWO82ybrnJWnPN57xNah9Z&#10;l1LUVe1jQ0zyWAv+fNOXVxyY9X2sF/UEdQzXAW5njOE7s06vI+gqTF2sdkRu6lX5o9R/81nK0NX9&#10;Z8og4XRh+6uYfZSQS64/WOYsG6OuurH6J4Gd9/ChKrfxJqKaI9hhAK1RwzFG9BVVXbN/7ncR7xsm&#10;y0YYNw05IS6jbIJNJuZ9sp5fu/TJhGwUt8NU/OgJlXAEWq4zFNfBixVebh0xxXQVPs/lHENlzL1u&#10;ivybRr1s6exB/Ju+R0DITUgBXyZS9NFKsOQEzRz6cay6zNlUI9pApzKektM3Hb6uL81W2/WPaVa7&#10;yDQZY7346ovfsH/+19dI4c8ivADhzzB8+EBHSziQosErSbnhnbaMCjSvNzxB9PeiV70z7P1FRwLB&#10;VP5Oi6kb+yAnjczNK2spFB4F0o0iIu3gYy28UUkFqiK5iQ4EuYgU92coUjLmccAqaJ5TZhgOFhu8&#10;xLSU4SNaPq3TTENJzTkXaBMf1TI28syFl+fhNMYUUdCh4ucQrp3IAiTxpjGlFh4zMT3g1fBcv4/r&#10;ImHmdc3FsSYEGoIXE6NPwn8aqWkgrCRgvFppQxiN5TJcjx4gL2cEr3kVaZuNWvkkvZUef5CyL8lD&#10;QY8gHm0PbXEYQTzqx9yikbZxuo0/1izAMFREqdtbPhMpbTDkhnANmBvU7ABKWVTjXrczNobSqCI+&#10;8BrJLQE4fCrPOd46eJ68vrU7b/TsOSguztdVeu5poOvKwQjP5NZ7QsUpopMvi/ZMSYXkG69zFYn+&#10;GmvQroq5EV6JCj2SlB0aYLypaVhLXuv16q77wdd8tmfImkb4Iq+WmTUdntRaoo7b0r8K7KzMcJBD&#10;to9uvGdK3bMo7CSgr56kure2Xs1pDzxOCxxj+UIGSMpavHM5PueS46p1DVihy9A/V06nHl7Ea7SF&#10;1hBKASnGJptbobwMbAdEf7VS6p0up7g0TM30kk9k34jEruKhWgKs1N/ieFGXgyTActYKHIFof5XK&#10;vX1R58PXDhoLWxAbjjRNzSCSeqEn3bVPsb6gPL8BrCojvU6HatZTLzfI46/CPsA7PTlquFyV0Bco&#10;/NmEFyD8GYUOBrcFv/6HAU/My05X2jL2ILwxgiGyxSFrtFFCUrjrKaudqXZkgxVAnr4UnMujuE9Z&#10;4HtO8zz3PUdKCjlEL6bfWClaB4MEVIomyR+THHGdQ2RMk7uamPioJTx1PlI5xxB1r9O0tRYQawLv&#10;OkXud1+zghHdtbOomMiwNfVSzeIohmEmb7fb8tKpiTgIXO/X5jUiumiz3HKZC7HaQK4/cvPHFRBK&#10;KcSD8PPvr0pIQ5zZ75lm07EwJ0iBJsAWimNbQog/o40nAMTI395OGCRibSRMlQ4w0/BsDb2f8WbU&#10;vlESiz8HuiUzEO67pzLKXvZm2GVXbP2PDVTJ9HN96sy+z/IkLEFj+6GWVQBQ+EW2mzS0rNDLZkzK&#10;H8szoRRebwIWjXXgVwEUm0EiMRJX8qY66jWb71KG0J9LW+bqyL+QWZHkukC7qgY/57H+xmZLkg6d&#10;cM4UayuT4e+xy2Yts4r4yAMcJ5S9MyXlYV3iWvkS7YB4lPKxt/cTgxr9LfAIonQyNZ+fMmD5nlG1&#10;xNj0Q89fe71byAYpdSdhVIvPxOCJaOeyLXr2NpjpPnO6Zb8l2VPaWi/aOcGtGuKBlhH7vZ2SfNQk&#10;ATZF5TbkBZW4TkHZyp2PtgdedFRwto9u+Isy7bXPr6auue4Y+sflVnWfVo5hh2+EDbSE7Pd2YRgx&#10;y6US6zEDN0XqnnfWa7QUtOPYWMk5S7oGZdzW/h8Ks0Ch1HXixjwCj0EbbRRVkj387fmjqbhtBCet&#10;0Tmrpd2YyShNxASGjKr6qCvRCLqs1nmp9bAn10g2RleXnpkhoWP9J4UvP/+h/ct/+e9XauAV3hFe&#10;gPBnEJ6BwS14B0+7bimOISS02CtEIyb7iF4X7eI2cVVlR/XoMQQXAAAgAElEQVTXPLxpjGdnQ64M&#10;+Dr4C/B64EGhjAyfomSLwqFiHABrCGI8K2nntfkZf+xlWyOES8BPHwHiESrVXPe2RvfUN4tx4Kj0&#10;rarc72tKytQhOgjwzLmmU6gDvili4usOxxCxKcOn64ypa/dRVR8FVVE/iGKrV65qk5Vwi2PbdRoM&#10;12OBBCTpGaZk5XRKjSlnMsaa8hg59bSfWUu1fvs6iVyjKNlf2ODoxgvna5QmWjCmI2KXVldy1r7h&#10;MCdNSbXk36H1XSjzq7RTW3MJ0lDJ+wQtUagSZ2sTnAvXXVPcZhbToyoFGiQvTzd9H4ICfA0JJkye&#10;nNqupjnFxEeZYTgXy7XxrJXXBHYXSlG/vTb5rf4iPUO7wD1/PcERERiJRqDAUB6SWe3g5y75oq0z&#10;xSq5hOBuUV+8Hs0xoaAd5dmrnF8r/VElIf1KI3gaUzajzXgZ/XdgNAV9A/20QLRIVfplD9caq7Z3&#10;oxgcNeuC+qblRyFDVLMbFadQJSzXxlP2Bfxw+9kLFUW1QobwCNIxnMl5GD3tA+9LmKWCz5TArUKL&#10;doEhBaAZMbGO9kQHaZ9ze7oGbEXObVWcfEG8TucV52LKN/fjgwpNYYWpssTDKaK3NV1zUt9cEs31&#10;bZzZrIdqh/OWndrUAKitBPuiaxxKFeA9O3/KoLapEumGohLMjtfPRuAjha2qLPMU2HpG/QnHspAm&#10;iD8kR3r6cByLz+BCU6bWCttAg6Aq+T786NftJ//1f7xA4TcML0D47wyff/55irLNwM1J/iEXchs+&#10;OpjzUkcKg8H9FanebmCy3chSDYLdX6QQTyD4LjmxU1MJuXjLgafHGdGfRap3R0XSc45zGF3nkhk6&#10;zfwQeJM5TMa0NfXOj6YIcOj/775j6N1srXXzKYQDgsvXIuqcojZkuFEy1Uf9PC5GKofUrfzX2roh&#10;Qyw0t2MtwbKb4hosZ0YSL6KYVdHA8A++he2Tzy6rGvqFrhUNiwyOki74YumhhEFypcRP63fqc08c&#10;9WnRhEuKpW0gxDmK5JEuCi5OOeZUMs3ZKe73+uDdTmP5rledSKyfSViBAkvWb1QumKA1oQIwiBCO&#10;ygo4HqUcCAOFpiTDkI42ZbbOKe1F9HpSsQuuEnXUFhWGQCh+KpnV9kq2Rcl/Mz9VDzRk/dfEmCc5&#10;ClqMXOaXoT/UNqidp40BdnjAo4yQyX1sKmQclXlzihjlWT6qbOHnSU9yqk9W3Hm319+1IDkkZCKi&#10;V7zJqxygIsCrxAPpbT3p6wbjem00Kw5fQqCo5I6m4Ag5Ovwp69QYdWzQJ2QmMRomLXSUtNGZ0t4P&#10;7eYcDoAVtHqCJhKMzLrO+jaUP+SLtLhCMofe2N6seog04jvPKxyU/T1K5f1w0gwJBjpoGJt8zvZ/&#10;acOE80mSDUr153yImVoYheceyvYUksCVimAjtuQQcYq7Gto5G2hMH/dvk/Yc+tlSfljmL5pr6KEX&#10;svtZ/J77Lh7MHrNFm5CUXr2T2v2INX9OTqYQXS8B+eqzkGgug8PUIL7jewK/ka5ffPiNH9hP/tv/&#10;fIHCbxBegPDfEX70ox9lGz+MCu6qVZoC5A4BY4TeszayUx4th+gkB/M7FGk1MnPqAxRiV0uZVqcv&#10;phQcjKDTdNH4+wBxQoFt3OydH8X1h6r5XVUiWgTidM/amFPmWFNupk0Zcyyg6Osrph/Wrj5yZ6px&#10;3uBU3y1MLaec+vrExecReWFht4iJDJExp2C00FT8AHuROYcDvSETA4mhG0JzHbhlh+dgWYIzjGYk&#10;4L+unzBjxuJTrLVEmnSAfbRdgdpwhW/z1AobXSa8E2l/RzMKIxPkgfUTRLpfWtxjcwttafTLPnWn&#10;4GxCH3lWXl2PB0bszRr9g9Oia7ZNUDdJVRoekYZFF0/zBH2X4gql3TLlb6IZbFNsqQ/Ddi3pW9h2&#10;Wfoaoo0xTT1oxkswqNIZmUYJP9lb18b/Ukm2E6EwxvB9GiSmElPEWV52KaTFk1XNpuB2ohMCI5K7&#10;8BFf2bDby5j8gQNPCVglsNRSIV0WR5l752q3c1tDqIVnTHu1eVf7yraWOXD0JGvPWyT1Ha+x5rh9&#10;Zgo16ALYsObWBZinKdGGUeelELBxnX4d6h9ho6rHo1+VLWyMk9hq/O/seDbRiBMonHEgkw4t6i+W&#10;NHbe5bFOaKtuG2j2zbDJuZsaxXfnUbEzECUKr7EjN9qtHNINXh6FRw2p91mu53WZ1eRlrzWuTdbn&#10;pioAIAH0lOq/NZtKUQ0RFbzf6iDloKhK6acl3yrLcq0oLS9h0Iu2ZU2Kdnke9c5SrvdNi6JVW6uW&#10;E/FICmS7Fln8J5Dfr4TKkO6DBIld1vbO8wKF3yy8AOE3DBgZfDQ9lJf6Vm917UB9lyU8m+6BiWmi&#10;2xRKUvwxkpS57iMgIsKLdVmCGimLyMTCaIPnvL4+S+rjc6Nyezlm8/BBIJ+ARPG4qaTQg4By/mgY&#10;TEUNJihSkXVA/S0A35xD5piipjLmlLsNUTP56DuP3ce6nz7NECDp7bbEM3bVusvMs+PUAd6YOJZQ&#10;ZPomM2Y5lcd3CtMBYW4yRP1MW4yerFHBUEah8dBWqLDJ7h0QyqqDMgoM2gRMknxAfLT8E2kr0aLU&#10;jsrUY+QahzzX/6WJXLQb/IRdHe32YJgKv8eIG5vh4J2s9ZywGnh0H3wnJVRBNDH7HdYKjxRIyYr7&#10;sEU98jpjGLbxRSm/JVOM3geNtzS8NhPWanHoIgwDNoonv0m6slumdGODeA8XdRybMsB4sQtjP/Pa&#10;3EaNV2l4n6kJSUnGCWgvU9O3NFmuc6mu8ll/T3GKQ9D/oj2vaeRCZdd4b+XZSWJK8sOoTmG0szdt&#10;C7usZwrxjnXCvp5wgZL+ZaRtGXd/T7wpj40+MRb9hbfotwCMMe2MnFoSBr/F+Zt5DqeV3TpFJEfI&#10;Ie8Qv3Oq6XC04xDR0WdbndHlRW1uD0svwygX+MN0oAAsJnPOrDDUY+ha2uuhrUS50X+CcEz52ypX&#10;uGehNZdyE+hXEV9GYRKbTdt1f2bOrARGOboLZWZ7y1f2C896MVvOEL3dusUjaLvY1EtJ5sSMHuhl&#10;0ein3iJrD4IdE6nn22zXtT9AR5gsewM2jVhyFJuPLjBP7SHieX6hwtKRywEjkFF2L0vofJabVKaV&#10;5sxNwwgwoky81Fo5j0iC5DHxN2wKk1Y3SCHbzwsUfnp4AcJvED7//HMbPoL0LGD4vuCZWM/k86E1&#10;N5IpfjiTsBdjx0d/3nXJsdVfvvDX8CwtLRkKM76NrKonmzeOES/XyWu8Ce52W8C0QuBl2nXKA3uH&#10;nKfkQQIfuxEBj3t6iIWmh0ryfZqYrpFBjFwNp2GfUjqXgXy7hYJaZxYmuaIiNlSmjZw2Kmsqaexm&#10;JkuAhaEAssPLKrAi5Er8PQoGGd8BYBH+18b7HWUPD+QqGNqjbkI5QWDEbwq8eoOvd/7jKdc7pdVY&#10;y9zXM0ol/1IbhYH2UabEmZ89Hae1GGcBFvayPDNRYGxU4zEf8BoR9IMN6MZnUJJ4X6lPbEPxSJig&#10;3R/G4Qtta1TEwkBCTth0YC3yD5eVfxaTPiWOvaE0y3gtyZgjJQc80J9vnzQH3TPjsTjZmpPiEkjy&#10;yAGeHarq2LPoEdboVdlJ9U4GtnBbSMEQZOyn09S11jzbpHjtL4IJljR4CpAjLjsid1qHBXvTIoVM&#10;6yi9urLpBGgrslDalglYq3OM5sQtvlPNYw38/hF9i8ZQesf3j77jPILW0zeP1eRl6N2hSCvKP/Jr&#10;zXaW9r1Ttts3lTKOneth69rvy+AOCbSrgpDYzkBSALRFpl0LAjPJo02MHrIchoPA82K5PmWt78/6&#10;ExGetYP2GYen450J774cf1mA0QenWV+lomhWylbGsI90k2M1770iUOaTjLNoSbUcnCb0AGQL224n&#10;GXqUpdQwlXKlwtf603i8y1Z/3ul+gcJPCy9A+Inhhz/8oV2Nbmw7i1LHhzzowIq9ibd+bpTmt1jg&#10;HMBHVdRnaWdHxNk/WHirzbAwWINVaLNH08sCoKgAE0bnuqnGGUwYPSjKyY2O+1w7cx53MxWRMW4x&#10;XZAB7yr/zDOg1nCZ8DbjNk2wazbKGYB2Maoa80LT/Ex8+qfIVJP7nGt6JNWlzbU7qYrIXSzO3hPz&#10;NYW2AJPqGj20+xptGu5F/un8KKIiNyfgJrpckX6sxcDo1HBwOXIbGfXyBtA1FWy2JanTZN4/rveD&#10;THJVwS5pNu8OYFHRpFxUZPo5eOwMYKA8dG2Ko1PiDMIa4P3LXUOHrl1XRUR+er/nTowAxGN5bXVg&#10;+m5XZPkbU5LDcsgwdO3sWozgJxZuGMZexlyTn+mcHB/cP9J0zw1wuF9cArkweqR1Fs7PH8Lx4CPY&#10;KmkIpdPD5EbnIKLfmwi184RnK5spcAurisx5F4KiRN8i6OP9HsY+b0CzHCImOm4endVzNwbYGYGC&#10;IibXvex8YyMqGZSOnPs9eJ7JW/T9VS+Y5rXD30ntUpwTxUfF+ZG8LODKZZKQwylAF2eI9udlDEcV&#10;y+H4bvX3bpBHXC21lnLYX6KdjzEEI4IM6Mr5nJC7BoBA0waxMwR9C76oulw+1BtM7hn1s77P9JFk&#10;zmA54a1oV6V8Hn+I8LzP4ogUKq/5aX/OM2zYIyLLoIbMFl8u4BWx+kfqXMigAFMuW02kTRvGpkBL&#10;/+07ZkO/5DnFAUtMSnvmfi+Seh/6MUQ6ASnIcDGLY2fQb/EeQHBzaLUpwrdbOkfRl9n+iBk+lr/c&#10;m5aMBK9TDyRPc/ORcLR2u8qXFIAfw89WvE+T220EbbCXVDEqN+V+v0e9pBOHN4Ya5NxKWcBnFeJ9&#10;1otGW8pNlyB3SyU7QNTsA+BM6PBVjyrD5VPWe8gvR6BapvN6/ZJM4ymim9MG8oZpFZGP86OILLOE&#10;5UDy/p5y04zOiFznINp9Sq4VN1rTmXnhGfoYpjGHDPF0w96F/BMfpdURZ1/faWkJO/9ZpkJnmInb&#10;01O++PVfs3/9H//vQcK8Qg8vQPgJ4Qc/+EGAwa6sj94W3Y1oKGgIf3+YICxGZERuAyhgD6sjuUHX&#10;gJzrXyEN6T8NCJKBaplwMwJw2wR1M/TLW0+7g8FlNyWtpxFW7vAwgMcYx/d7SGUfss3EZ3FYKgPw&#10;wsRBNBQf/udiab3fZeraaRR7eg7F+YQ+1XQucGFTA7gHX52fAFpT1hEYU3OdIPJ23SNj+HrEztNe&#10;Wo+fxqa4onCwEp/hbwrMPcGVkEryjuv49D9JC0uEvlvKW6at3VV9857p6w9xePepP12NLFdz48QT&#10;K5fLoAFdu8FV10gdGHwMtSds/YJ4nLvApVOl1IeRJ+Uyf81cEln50SiNAurTpCo3+pfAwaXfZ0PK&#10;dkQCoq8JSjf59kOUV04lYWn4PA5P6gQdIAzoRafiXQfhn2gSdLAYbGLACR5G/WJGAsinfkJxQE8Z&#10;UQkys708Lv+TOMgrUs6ykEQ4siXaG6pcRere9+8Lj9I/ynCmufUX0H7i2ynTnEGCx3t7zXWr+Xmn&#10;irtJpPOA79FFSmesvUm0L5ngkSYLvcV9Ppw+qBA987Y7srb3UuvlqihY4xrGO5fBQWd8T6CQ86Hi&#10;Z3cEyGpsTA30oDLoLQ6u5xczvNMXzCE7IM9h5ohaDoOPkV6nTX1qu3kFVTEDrtoatYYyfVQQzXbI&#10;8ULiBh3TVzi4rFN1YF/5FW1Hclr43p/W9cMZIuCF1DoDhcg6nPGSslaNaByTUkJ5fe8F13+gb1WN&#10;kZPEgfrdMg23leec5BA90K3VTnmBwveFFyB8Z/jBD37wUD0fgQr0fmuGXbeyN5Pj8Kgg54NdK+Fp&#10;KgZhyURIDlko+LQ2mDAIOqlAD14/q3SUQ6cv+HG73YqyWGCYlUnlWYyAwGDHCAm9R/yjMaFVyPHo&#10;iITn0NngoEwJBN5VRedd9L6+mbaE4G1OkYlNUlRU59pkxizOHUQ9qY82imrs0QXPeMpMB5w21hmG&#10;ZuuADAOQW+UbOvyZLNCpaeeKSoxGCk+nAadVRHTIDt5ke0bsyxqtzZh+WfnMrS5xHR4/5a9NRGgt&#10;IdVppmmH3x30bE2b6C/TbRnAGkaiVbi0atxmSm57SL0nccZiMzQjnubjSJcU4BpJAH2ZP1mG1IbB&#10;15XimsZ8NjKeGYRbv9XsK8tR4rvFDeeReVl7KlvylQ9GILNk1st5ReUl/ZkS21yxIUNIgcfpl7ed&#10;TDkBFhjtSv0wR/qifuEIpATRd7INSMHU3Jhh8D9shyIXx01Qnpa5llJ3+qzGcVNsGaD8GTcre0Yd&#10;E3JOf9eVBF/bNwAVIeNVcvZKqbwUEN1Yj7hCmTRYlCBGBS5ApTQzrzK+7T/UEkkvV7CQecyZZ+IW&#10;TQwg5u0g2ITyIj5VCHcVvFsOr0NPUKWz4E4yD3prRhbKDqOQyU3OkK1AhHC2W+CRdLQLM8myuy6s&#10;yhtLKrLOil4LOyBBSAnoF9P2dyKSCwslHKv5B/3HuWZcLiz/WHGjXikP1lkuLCTXT2/Mo/jm9bEc&#10;5GOsTYOybUKXOU3cdwi4c73z+DHzJe21Vc4Rsk6j7tF3kHLtRZmORp2ot9NJMjLLGPuiBV8s8sP3&#10;Y2jEYZ0ZfbfIW1/S4LJKVOTDD3/NfvLfX6DwUXgBwncEgEF0Rp66cRXMpRqpEwo5DUwkDUUIMniu&#10;7vd7WRuy+oplx4WCZK0t636ps2YIiAvcYvmDYP9jbtoYKewQehplW1OSqiF9wYhMi6YfTP89rfnh&#10;aSn87JB4yXn3eLWCQqcFSHDQbdN3+Zxynz6tSERuSjuI+tmCy7OlsTsp7OSbrPMJp48oDlgEyGs6&#10;33UdS7HYkTucrp1L3V89vezjVKYsOi9xEOtrQtbDbRSXyo9nZ6PS68CSi2hXUTcPl9AugxIj3pm8&#10;Rjpcrzwi3EGh35Syn/L7/9l712brkqM88Mla+7ytViMQGDCyPEEQYIME6C7wJZjwjAFJXG3w/Iz5&#10;g/PdZgzY4mIbPJoYE3YEjMdWjAyou9/37FU5HzKfvNRae5/TwmP3bXW/Z++9Vq26ZmU+mZWVtWLD&#10;qgi2V9X6vr7Z3E/Os19LSgNFHaMCVLpltghoB/tjCLRELrRnCJAYLk8LMA5LdatfIpOnFKnqGsV3&#10;OR/P3qyK7EEhekY5rW38TOl/L4cnnj+RftH46n6f51xxLBAKCFa0zziTjDgJWhS1Y93oIdKHb2Xy&#10;zPt+/bQjoOPzG0af4OMe7epslJrStwLs2v57lwPcW/mvYBmgZZ+f5Y3C52p/90vb59P06flLf++c&#10;RvTG9/M0x7LPtKET7k4c4AdzD1lc4zynXP1MgxGlIfdEh2IggK4lSae5uyuuqLS08qIlT9XCG0r7&#10;CPipvNygzbMasE2r1sv2UvFqHh9coTtrS/12FHvxKDyTFDjdx18MCuT4odxQYLZMyaZrXhov2DPH&#10;AKSDMF6yd/ivuxZH/sKRlBR2/Fv5+0F8VFrwWpf6N9sNlU52caHF3m4csVsdwpjYoV7H31a/piza&#10;eyO01PMrMIv3iTcff/eLn9ff+nCl8Ob1oUL4xPXFL34xoWwBXKYQFT/z5Qpff7LiwqCCFYTAK88K&#10;QB5lj1C8J+lCqVeGdIAzyGOgiMquLIKfMeNgvoUnKnCcjCWnVQmmCFpbH3CYypAXkhYzV5NPmFJV&#10;DG6tDNJlgP2/tnZ9L5kO99cglEEoIJrnBY6p2D2AzPAD7eNcQn9xWFfaHqSyT2mo+bkPRi/19Nx7&#10;mDXxf16GHURR5I4r2lQiZXmP+az9tI5XRvbsvLPtndJEVn04gp3m83XIxACH8D9GQmU9i3HBhIVb&#10;DDEBt96drRD2FcyqvC7QcpFu9Xwy1uLQPyH32Cmce7qkWYR2b3aZlwV41HkK9HMMy8CRGrlHhHTC&#10;2ZT7OTQKo4oRewqRe5+IKe4i4Ia2nO5H72+tZUimi/6KbjnO+9bylcGVNOHWqcfxPFxPPD48b/Qg&#10;pYaporcDT5f31/asBrtDfRPLnVR17SPuJesupWdNLLW9e53rgyt/7i07U0DO617+BhCrIFZvAu7n&#10;5u/HvJZ8yL/5/exNDftJqOs36P7UIJF/IC0Kd+3MysdaBYNfEryfX5lXQvZjHUeRU3WkBgQYwJxu&#10;PCuvN67k7zX3TdJjgPS1j/1urU7wjuS5QOL6rgwGUAEgfSsGwb8CPBiec54FpScCgucdeoj8lyTG&#10;1aWSS+lc+6oauaeL6/3L9hBmfkrF52SrS59DEopb9sqhk3tbmFEEnSkc8zCRmY44MBWaGAldjUql&#10;qiE2kmgismvjY1rySpNB/RSkjIeQL3pulR94/9WGjDEwg3gdS/nvtge11tUbSgOcjeVwOVn26o8B&#10;7PdHOHC1ZjsVwN/5wuf0f/+Xv/cc7vWBuz5UCO9cX/7yl51vFcItYLXubatXBRJHBa0wluKSZenL&#10;u0WRamCtKD1RL2ZDpq7oTLTO20jiioILdy31uNWmiPpIxc3dRmuUxiqgJ09qLwCRVeDKae2vtTwR&#10;aXvLbgvgfFbT3FXUlX07be+fHzvRAHL5xxXC4e2eInZeoIgLX3PP3OfEYDAFlsnCfeWX4WPYtDGG&#10;rT6q9SUDzkzfZFhXTFMh4BDninKIHQpydz2y4/hSYB1cgmt/xBhiab+6gjlToazSfJHoCiovjlAm&#10;vC48e9DSnJ1DGIGGSpDKJlfLFQaXXjwAd3mKDinKQaO3Dll6Tid0ud4IQMGarHnXYjo96uRkrCI6&#10;xyG/rOAEiOAwSGAS7/emNZ5TlRsOYeU1q1ZUVyVaywr4eyeXgRzrq3v6a23qndzKX95JYBgu1SVR&#10;dVV66upu8YuyIqWv7yiFtbToQ6av/PvkeqqWTyrUJeXxW/3dZQvZBRdl1CcfV5tIF8/px7v5Q10x&#10;pqHwVnuqIprtPp2dQcNuWIwszusad4PpIV2dT/IPVno+WeovRC+t48yfHpitNcZZlbnq+Y+F1Z56&#10;UNRqFGKsM3+tZmvlUSc+aXkqPknLRiQSTzP3WPEpdck4QCcTpgiftVvq1QxmIP9a5H19cRn6HHPn&#10;2ZSX3jlhfKNBPjK8R0PnymA7GawwI8olrQlB/lTy08JrRcIFc+2/9k58UHFDdrzAt0gs5qKy2kgl&#10;mbOVBoWB4V5OLq+5MLEI3hhvET9nWQKrRPtFCp5EjHs3TLAWZc+zM6YlfnV2eSHc1fuIz0XkQ6Xw&#10;xvWhQnjj+tKXvqgrEdVrVRLrVV0tIQlZUzj5Y+4hKLedhSbTjEL4kYA23oy9f4xKhSY4c+ZwVWYG&#10;721gcLnm0sazyVYa2itqL7V0XAlhY8fYTvNcV2DXZ8fyj9f6fHXzNTdOq+8YGkdLTLXVQiomIhYt&#10;LlY1RSD7bi6iEECGva/ufrpP7BDIMKa5Ndpwa5eQ/3I8zAUiXF/gY7tPtxB3hZB5DebjyhZHQd3y&#10;GbSy0FKOJRVgAr/40sghAFDl1TWfOq6pZdjnpPVRgzS5mthW0HCksUa+J0pcCNaSdqU/Ktr1Oghw&#10;zRWBp5UUbWkoQFmfKgwPgI2019qBZjxYWhB3OASM2lbncICopY1aEYn2/KDArjuxM6qXQvRb7VzS&#10;P478rtW69k3woaXVuozdretJjSioyUuo+1L8mejpmN6C/P35Gc31RMcqSvTnJN2fDG7MTQK0IgRa&#10;9NF7122MujxY6XBJsv72myIboBNKPpWw7H7nrVW4kX9NEK6E/khLmuYevfZP1fjLV6t/L49udGH+&#10;WWWIt5H61JkyFYC1Jej9Ef2kRUUSCX03ntegagUywGUyDRq3vCiIHSqgj36jkraQQeOlA+fHpUTX&#10;pqxOrGHtt60Wx2Bvrb+CH3bjQbSR9F/LhPY2V3wQlXHZBXiAsoKJfOVuUth4gX3Fz75zfjKh8lge&#10;uMdOlZmUN96plLbVIybGApmm9q+iK2MpNrJNjX8O92gqkTmrob+e5cd+6fwPqRSyqFK/dQu6eBk8&#10;l1Gi/3M/pBkBvV4laFr8zT+O9+g55LNukC+7ohdYq9ckIXRiDCq3qn4sSM5kS3syT7J/lraK4O9+&#10;4XP6Wx8qhe36UCE8uX7mZ2xl8PHxGvdyM28G6liVk/OVrqPc4c8rV5LGCPeRsLo70mz8vJSrqhgy&#10;IvPgfUKGs66EAGTQ6aLiZa3yjZPRw27znVkYE610BJKrtbgCmnCvmJqBcgqaqgp3XcGjW2i4yOpS&#10;/o3rzDJU76dSaNarW6uCOgEVRgCdtncQtkdQRKBiUUZVRwoyGHOzPYkSq4pTAMxhFjPfzj0n3IIG&#10;qK6rzT4wEFcY175Kwio4iqzYjqpwWqqWSS0pI70uv/3eQRGVorwUK3rqgJqfmiuBtrqIfH8Ihg6I&#10;zjb2rfU3NLM0rxRhfQOc1rlKAhfkiuo+9yfzOJR+ko4rKcf7BQTVMYivHVRkPQJuIMQ456y/PFtA&#10;BGZIurfvva8ScZIGjK5tJWJIzrEJhWqYJYIP1RVQDTB1BJS8Iyvi1PJcgHLux3d00UU5+4/1O9XU&#10;sg7PhABGP/bSASS3LiegQ1/kUkV6hy3akfMKuo+uVRJI3yN4qy196Jc8mKxAQV1f0d4lJanxOMSx&#10;Qururiz6ed14O/8uGDX6pBmgCLjrKj+Bb90zdjb/DiqdRrYVkDegrL2dN5p0aMqhGus8Ji2URKEQ&#10;FTmf/BMY2wCDcGUfWKKpE2PjuUsrTvBEB6Nt1on1P21E5NMVAfZbPyYgCozx6/Od45gKeSiD1tkx&#10;Nvmu5nvt8nnGFWV0eSNFHhp/KtpaZJF4aYRcy3Rsa+7RRNSfWMhm1BmPkfbN9aHGpmPFDkfMVAne&#10;DAIjFF4AJjfzcCwICv+kbKt1D4WI+5xdPQz40MuXKEOS59ejJiJvG5vJM0OixqUZcGVYzHBJLDJ8&#10;vK2eiRPgMieis0LCU6ieRy3gliHFGBfv504ozZjQBUTDM6r6oVK4XB92xHL97N/5GaVFYt9n+G/v&#10;uxHnGAPbZopYrI6AQHekQocKdGWZsMgJVxRLXiRYBixJlOEAACAASURBVJWoQDB+A6CkTuGWjIB1&#10;C+KHZoAPSWZExZFCCPxE7pFLRXDERKoRQNeVvdVts97nWYu7K8Nn7U6Fju01aylXDCk4hAcR+rvx&#10;nApzcek9W+Edw5UTVzq3MbBtGy6XDWPb8LBdsG3Dfo+tPd+2C15sgm1suGwDY9uwifh7G7Ztw8PG&#10;fL0Msf0AQyxKGDZJQ0Np+5ABGYLND4bm2DJNnC8GdIV8mc2rhYzCk2O8+03en9P89KcrH3Tv3J0O&#10;9jmx7xP73DF3+z39Pn/v+47rvpsyqOZ2d91ny4fj8/JxZ0Wt3H3aWPs8iXMIQ4FfEAIB4Ynhw27P&#10;oPPaD+yquc9+f7mC1stcSuGiJ3sET8o6uQIv6V5x+kkdc88rFcJ8LtjnNRrTSi5ALcAhitXV+38b&#10;ee5pBaYBqEblccd5Dj+epRoMWiMXsKnlbzYjDRf1HDyp5utbeSgOZavTMNt372LUvmo4URSe2RHO&#10;sT4HhT/7W9XOwVrv5eeiPJ5c4pEEGZ69yQ0ArrqXOmmr84gBP8//ttEFCaYy8Xm6+J5qZ6xcnADO&#10;+uLhaJ1n1o8XIzMH0GY5hU4r+EuZaPz1er12A5emPCT9pvqQ7Yw2SBqUlhZa+4I/3G5nll1wQMiB&#10;3JunS3rBMYhY1NWL28s5olFnJySj+b3wB7Tv7D8rrs57IM6PHKPQHflEwUS1TLaDvz3Nvs9QCFZ8&#10;AQDX69UNwwIqCUy7P14DC1QDeOuVxpedjw0adKX3LY0OgT9Gw23sN/bHuFyiEJGz96lY1XfJ4azO&#10;WzF4czzHMDzBoFap14xGKzIuQePDt5dMN3Ju28BcgpKxK9gbw8/523gGMnGTpxWXAbHXlRHC/Xkz&#10;uJb+ynsS6QNflnG57nn0FPECoO7hJHj5eIVtUWGFR+apClzZx5YhXaVjm7hInBdqK5/W6xzPq2NY&#10;CPDhkRR2fbhCWK6/9/f/biiDAYqcKcsQiOYGXygjSlEBPKOn9R4Zb13IZ3a6pHwCLThT7JP9qPQE&#10;i+zSO4JQxMqWt7cySALes1VR3jurfxXEx1W5ykBO3OrKxedrLwbwWBTP9Xu3Gp6V4x0R7WZ/8J+v&#10;IE71w53zzML2vfY1hSKoSEyMSKe2cjgY1RTAQB6BIfAD6BWYwC6zjStbwHMSNUBLUQoPnViGfgU8&#10;ReFg/YJUCoBC9IdlEmnXfBtskTbOoWwUC1/TF06G594qcHT1eg/PU8sUGdThdv4aQBcLLTcL+UmF&#10;dPmMXzfqfKh/zNFjWlm+HVI887w4p9xWCUWO5TgGJrfLZfDYtqQ5r2sFaKf02LJJhSX62TM/7d6l&#10;Np23ZT3E/zu297Q1x2G5R5SV7A8EGJzJp6ye0mikFsJC5lu/IwNAxLyTMmf06RXE7/Ripc8qL9mz&#10;qcD4WCo5Sn+36SPvrCJPVPN8lgVjVIQyXSuiOoE96a/Vd0275q8xSk9Q9w1+XN5ULETugyv5tclj&#10;1oR7zeuKYfDxWM4tcoEKMfq43pohTEKjSOX9QJGvyzuH3JI8FiFEpaKu1tgzM0LTgIyof1PKtWV4&#10;p3yu5BF7AKuP7IFK60fqGj1fv5XyLRNlVakMwmVHpmN2q70mxpNKH48kAsClxnpsRECNVj9beUPp&#10;W5ZdaQoAhpoSNzwBt8pQIQQPhg+7+ojyxesbGLg2CFz9Y1uQvwtP5OLAatigJLD4DCP4M93Ka39R&#10;wS7Nz69h+EhPmUY7IWiBn/385/Sff/3DlcIPFUK/fu7n/r7PlRRo5sbnazEygMGz3/xgzG07Ipei&#10;+LS9Dz45yOiC4aJOcM1ZW+XTAWgSdOXBnnXzeig0oA87gUeZTCWNleeMugGeGVY7TqanlawjkK9W&#10;2vUw+lugP1cJ5TxdEXS33l+Vz/VSMipUwdf/zTkxh0CmYIq5OU4dxjynQoXKnfXtpLJDZQ4DkweA&#10;iPh9Uwpl0nqINDhAXDk0ySJC15bh9xNwZhj99bM2shFnKv5QTN+a3dpOgV2UwOzHokw2mqxKpo/3&#10;kOMZjYU+px9yVuVzAIcAbjl+9TNadBj7bjxIeK7t1y2UXudWLZNtCkHtz8LNcqlLE1htIgtqBZ9a&#10;AbkLeg4o8an3DomIzeJZ79s+7nyedQcxd5Wr7+wKvpICOkxlNjmXFh3HOw6JRrpxna1Wtvcjm9vA&#10;9tQgt9w6GKukVrmvMJ7qLgSOzvdzbto1OQY4vtwMEtqfpdL4zlWxu2R1dlEZBADR06m13sta3a/X&#10;U/PjFt3FeAr6NoWyAqVTcxVae12ifgeg+rwrXjt03iIXtdyTMpkK/+sZ+s8GcnP4m/EABRC3up33&#10;1rH+aXC2YMgaaUNBW5Xo1s5Mn3XTHC9VC7LmbpCzeI7UFaac07U4fZI2snXaz+ssPpyHqUhKLkaP&#10;0xlQMGJKFeabcpvvn80hEUClRJH3lcRQEhXALFQpLLcKEJevat8FiuGurQPmP2DfYZgjIr/aPN3o&#10;teTtNeVJMFiKDl8htAoY3ixyFN1rJhQ7pw8tE4FcjHNPYeXTw2hAYnFlB6BTY1V4AO69lHMZQAZl&#10;DOCxdnJ+Jgcljkj8zfH82c9/Vv/513//A60UfqgQAvgH/+B/1LRe0LKRLoeqtlpN4je3N3+5cSpN&#10;NwTtTCtWGqsA4DMU5lSF0ylppgQ0Ht1Xa2LSaaqBHQglU67W/MylwICmCB5rcqZk1XvrCtFTCtox&#10;M36klCRLvPX2Wf63vrNtZnFN5WeqQuY0BZB+7qoQrhQyyqjnN8a0EOED/p67/MAik04yNTHXjqkz&#10;zhqUOYAxIXNgiK0gQvxwe6VLg+09NCab1GKrtLTGFatc75HSW4W+kwJQqO/w6m3QVsB8GBMqqCpj&#10;DsQnoIc89ezeDWVwre5Z7c6P6LsF7haQUp41SjkB/2dXgjKEYIxKnVQ2530K0xix5ZVF/PV8ys0+&#10;tW4Dpw6qsu283Y03Pa0qsM+6z7CDoqdWB1lPnQFffe8Kgu5SnV4HlO8XQL8q75lRf0mzpVzVOoOG&#10;y7RZitaasj2sdCWH9480fvb91nXgmYe6l7Rdqjx5nZV/Ln66hd5qQIFSAex/I1xFujuduyavSVfN&#10;uDjqfNLsy8NqB+72c73OV4yf1YQldwll9qxkGtZyZSWVHM4/C4qS8vK8VrfoL/ltXQXrzVswxTHL&#10;ZhDJ5Jp0onlfJI9DWvm9rBNJT/jxjSu9ZwBdNuuGJxPkMFR0KXW1p73TFcZso5bUjKhJQ3HwGgbE&#10;Kf1B25cthol3F1EDmuE7VyNtQLrxq64Inq0QeloZEGUgu5TVw5X04WUN0I031L+kJ8fBFdvl6qUp&#10;mXM16imgOjEdU2HbvK8UOoYHqTGFcZfcv2orkBPT97iE8RsA9GxRoGKO0r9H4jClO2Tv+MBHH/3A&#10;K4T/8B/+T0qLUxjBVAEt5/05kVL4KCcYlT+iNxRlEOXclBRPbq4R6lqo4iAtFl65Aw7qCPGoVDmE&#10;qswXYNjKvK9kUl6I9jx4cVJnNDQJV1HuIWxvLr/PVgODCS+K45klMzb2HzRA8a7uAq3mfZZnBQTm&#10;X257sIxPazCX/Le6jPZ/O6PEUolT8+MfOoHpewG1HvtgDBFzuPIIjKEeXMbSiaiBlUn2m2O0doOR&#10;ZELno4ikKGIupHFXwISMk0+TNvj+qlsQ6ne1upDsGTDneYg8ToKCS9UEXwgTrxMF0qDSaeMyqhUd&#10;wB57zTVlbdTIZRHz1bjBit7BeN7f28h9t8iiTR5Vd8rytwIi7oFc8s0Oik4rL5n0au8cqkexe6P2&#10;8XxRbipfCQDciynde8y3/BVDcAD04NpqQryU/x1ep8aIxv9Gji/OAPnyEuU+krJbm5oadQwsUtNa&#10;+ZK11MqfCwg8qQZHd3WVisqdfS+/z2hDT/jDofv0xoNbymBVuL1tWvpyXNwVvswRQfLXNHIcsrfb&#10;N+ffd3DJAt0dVEMEvr0KXOUyI57ksS9lZCs/Jbuga+7ZmYmnV2U3y/0byctD0pDcSn6AByHzS92M&#10;l7vgD6IuYHqZs5F3oYWMEwAkdaX8k8qn7pHyWmE2U/NBSKoSKZNeJAAKjb0DolnHSjKgXTOYVCUR&#10;iCibT2ZflSygyHgvS8yAu7DYXr8ybpzDtcMCs9R/pWOHxLHFTrNU8oCHi+1hhmrQsz23GASitseQ&#10;kQo2MaPyKHnn2cJS6Jqumkibp4Y4MJKjeCgNNGlv82m6rJ+SMkh5TjaIfVIWspzpSrPrcqj7qJt4&#10;c9zFfelWfUEo7VLfyP5UyAd6pfADrRD+wi/+Q63CbuqMs9tU1CIhisRvEt6GDbgse+uQsBxAlTNH&#10;9ExBcwpgzjl1zK12M8te73FpvSuRCWDC5agCmWUC1/yAfu5iVbhuKXT8VO0BXtY0NY9qFVSukJEZ&#10;MfrbHbB5tipZr763cQV87Ieu+FmIbdvcbIfVj7w/pCiO5ho6nYFOMeFC10yI7cuaY2JMM1EzkmoI&#10;X8yIRprjZW6pQ9DPNZq5x7ABOLYVQD32hOA5lMJBkMdn6M+Rzw4ZCzIcNjgefcxJTxr3+jiw8LN5&#10;0Gij5Lukyr+a6bKa0tKk3HaapMsO1MGexJsIEJTWbFN0UiF+rttS1kISBd9DUqztnfzPRNlZFk1K&#10;nk4ZWmGBtIgRYSyzTJdnGwFHL9/m0Yn78lpngoeIXJlK2C1lqn6NIVqf6xOrBxzeJJxj31SgthZQ&#10;8kltODs6DCyHVaYb+dy4bqaswPPe+/cSVDkUhXFAgN74SkR5T7W7+Z3xoP9/r9q+LJf9P6eB2th7&#10;xP2EAymrCzFVg5IqjD94dMa1rHXFrH0vefS6HcdDXA6T5wI4bAE+I00AJZ5Byi57lltJbFqfyIXW&#10;X3f4TJHtbLN2MshatWzOccyat72Z7zY3Ps3ASBb52BVHqYR7+2qrg7XdzsBFUbBAsr+Qseo9WCwB&#10;zdvojMs0XJXeO4Aaz1Rkfmwze6tgl96OUs+CX3ROjLGZccNK8+0l9h4DzQCM9AmIB7Qz7yTrfeY/&#10;YIYSrkAP3g8yy/qJAOrBaHiNkANe12oQdWYvVjFbhRQBxsDmbWd8gWGbG7GBYy9G0pva1h3P1c6N&#10;dhkdwiTleyPW2pkc53XowC1Wip/53Gf0t3/vD/5bMrN3xfWBVQh/8Rf/Z+VyOwWG6OgbeZGBJ6bM&#10;DPUu6qHrk+YiJIICuZ5WrwSWmOaOkBYhpsAdKa+HX43wSxkRFnpwQ64DtBDoznA9oyZMCpdfGVRV&#10;8m7t36uuoVR0mkWxKJjRlvK7lmV58D6Sqwtxx7lQu6UMHiuLxD+lBwnvuBdwDDGXUJhFy5Q3d6Xg&#10;HhUCIs2olDvbrXQxFl81GlCZzmxtVDLKqLmQmlJoQmOq1YOBBEaJ5lVUmPMm1vH0+gV9Lww79ywh&#10;6CpXzguD1cgyB0fK2KFEK20KegpHhbqyvPY6a1QAQK1DvYpADfBjvVzu23sUkgkEF0NKbQ6zZ/nR&#10;RomyzvFIn9BlxiFX7qMiiAAQpeWhqEgpeykj+EQr64x11P4UrP1bIU32FWIsKwBb5y1BBLw/22ra&#10;c8Wot6F6Rij7sK3mri0iH5rlZgK3On5Zn3Rt5fe0LKehiR155LZnP5c+if7ygp7Df0qetW3egOiT&#10;amyk0ea4hiTtW6nmsQ0o9Nme5wqNLh4eax/uV49iKNIDNAWtrKrHej3RP088p9eOlZFjVlcrq3JR&#10;btq+7jOwyPoD5YD38r5W0jwqPecyh++uPaEZlE5zdA8rp03WnTCeIhvDbY/TAXBFTtHp+sSf5FD1&#10;Lvf5PZThA11peavztPU75wjPTiafgcugGctNHmnTo+3Su4S75O5d9EahB1fIhqiMBB87W31MWbL0&#10;FOVAO5qnP6PAse+cU9Vw7rNa0hMNhW7FlTmeNWwi1p4PKmmi2IYbPdTWv4aM+M0zkLldwvJh0BhF&#10;hMBwmr54ENNRzokVaQ6zgb3EldtQ5qMTyFMmZjkqKyW8xvac3SI7Ydpxp9h9nKnHXmTD1IldDScM&#10;3y9u0cqtLrZI4CgisJx6X2sxdHLV3OeBzxX2C2XqBD2YgC9/7qf1d37vD58rzd4X1wdSIfzKV39e&#10;eSg8gDQAiST4hLoFhtMHoG3CrCkIkESFgOyEQPewj4NWEGiUwxWHepE4E2Av2fhfKhMHPj7Ekbbm&#10;hA1JhpiYIaeUf3pe0+swfLVuRvQvulzmsQDr6mFVCNerKohnV1cei3tCS+VjV/JYlcKqwLY3JQNo&#10;nNYg+uUsyihXCLllm+0xhsSuDFcqTEwME1++L3Wqu2WY3oeh6gwPwJjQaauIFWSbaOR3FzC18lUA&#10;+cXjI5qALgphBYwEmcG8NZkn2L6Sx4oeGq1zXswEXeGqInnUxK2L5dCtVArYb+mCZhfaLQI/ZkuS&#10;f7xTXfbO6GC1XKeJHKib23smOQ6ntL8mv3Ul/ny2fnXM4Hlv3jKecNV6Xe3nnEuXIM/H0YKBlwrR&#10;b9Uw6VhU3I5typnQuH3C9+I345FLlt3yJ+1pp58YppL/CXWVRMvtKL8eLC4JBpfyb10BgCNTbb/r&#10;KlY7G49M5jC8vRUHvqe9NSv7PcyReD9XHQjkRYBX1zRqxX4fINz7ygLW6XW/d+6yiJMEof5FvcOD&#10;h679xVC40nIdi0rWxgudB0Y67au/NxqX47qqSKXWPo7BVwEcbSvV7TBn1mF8AcANlQDatg4BIYGi&#10;LFgtfdzzG4N9lTIu6WCkQea8aa1isSgWkXLTpbIq68w/PUoKfqnk/UymaFgreYfekJuVfoSMx2X6&#10;KnpiLA7zQwoPrPme3It+LCuUpU7Jd6Wl4Z5H3uORVdO9hSTiHvgKoWPVUOKiyYJRDB6cx8NX76wf&#10;qICXvpSs83AZGqzIz/elIfgSQYkSJ9d5ofuMrpjieGlooUmBTAk+r+q4es6gn/D0Kopr35pEU3Gh&#10;CA2CsLY5zuD8cI0cooqf+dxP629/gJTCD0xDef3Kr35N55zh3tcZt+M9Pwx0dWsjUdfVk9qDdru4&#10;0ZR9hwACX4SQ1wJayqSvQHpswyfZLERegEQB+KyE1THXKVOYpCA0hiGtbcmE+1Un6Du5bgGi1dV0&#10;VQzzMPrsPzKiPrdz0/XKNNf8z1xW7TzJUi8ve9s2jG0Eg+T5g5ufQbltG8YYeLhcMMbAxc8d3Pzc&#10;wYvX/7KVT7fciUicPWRnIPL8xDyLkOcpkvkPEY/2xftW253ts0YHost30WijgbZCy9p6QAPQ7Y0u&#10;NOYGzx98tdsZP3Ee4c5zCCfm3LGHIADm3HGdriT6/ev1MRRHO4coXZ0AF8QdnR2UgkIMQcsxucqz&#10;g3EGOEFeRWHAotBJfYLs2wIsK91N7t9ZFSYfqwUCHKAjYOeIMW0FDeQ/Y0g5o86NQ87XzFjUNYAK&#10;OrNJlX5Km5DuWjEEUnqIQGm56vj0OVf6QhMQri83JXykCeSkkM5PW0lWPx7Pgpgz3nxvX5S/9hHp&#10;r1sQDrQ3pNzXNKSwj8cYhdeXPJ2n2fxdmlaU76euvoKnh26KHq+gDWg8xN5c6cR+bGOLuQlB8J+p&#10;PDtOAlAh+qDQyJnC0mvcvt1qcZ+VRX0Ol/mSZ+EXfY9ptrnPW45zyT+UIO6hG2Vu0zA6TX6UMhuQ&#10;RRpUGa2TtMF7qrN3SqOl5NetkYVn00aVbet1qfdSqU1F6+zYndp/SYt5L3/7l4JvJMB2frLmCkRk&#10;c9aPvCzmiMuein9Yj/Vf5MtzR2dG1fTBD74cXReP3MgtdY29zAny3G1bGLPEWdON7EEdwuX44DxR&#10;l91xkEPUzfi1RF04JwOvlDk6xPLmOcbEBRtm9P8YVPxGGGLgBoFtIM86RvgFgAsc4RpaPnnf8u9u&#10;w+yPy0I/OZ4LnZRn07G1HbVlbZxqsm73aLY7TMGdMrDvE4+OK3bPj4bINx93m2fw847pjVbGsQze&#10;Qb5wUaAmKSIKgRsE+O2vfzCUwg/UCuGv/trXlOAJHuY/9wgEHMYcYme0IDeh8mPwmB/BsoLDlO7i&#10;IABGCoHKyEphAeTqFfeca8aBm8zLf5sO0PNNJbGJ+yNosYyh8V+vV+ZX8z3W89516/nqgnr72W1Q&#10;VEFyLad+X1ct+XwtvwkRmLDXCaAKBO9F4r0A/SqxQjzmdFfgMt7ejNrHzWDgpQ9BRCet9SRYkelA&#10;Mu7VMRNWqvVRrASS8VEIsvxggh2aJb2s/zTafhiap/FrlLX+t16hOD0BiuPg3VCw+D5cGHAePIOX&#10;G2IBUObjAcEu/VSFX3l+C8znaHv9yxlpDXfwS9NHyAMKIKwvlivFoNHMgmniRtrqUSICONCsKivb&#10;qf4WTeZFiB7Hsa46Vqay0M7doTlp3HPpDOfjcKoQVqx2t1JHxqjLfUGIk1Z+PeIg+0uRR8cc6/2s&#10;FcZSskiO19qecBsrbdPeiONv1XYv5mvIxr/qpSffjo91JfRnF3w0FWQGxcMmiTvSmZNNUcI40pw7&#10;T8g+RVHoGs2nbA+W05qlrVcUUlaolFMweAEz0RgzT6dV/h174WyX7bEfnmohG3ojSRLkSTnHrOSQ&#10;8v7FuUYcF31ZDJ/3rndMv8uY060z8jNGislYPlIUwcLYQ0cNGU9DL1fqeNxDpg0lEVyFRGCDIakI&#10;yhixIkitle/XlUUgFb7hXGF43VjrzY99ENFSZmk/Fx2qTBFJWmzyi/xMbAuNpNFCKKNDpFQcxJVO&#10;2D5CVV+wAR4uDwBsZW/uO1RMkaRCuJ96p9UvPr/WNPyrCP3gg7JS+IFRCH/1175GiegukNxf192l&#10;bFUiD12nLGI62qFofUqLGNK9AOl5Pt0qYuFtkXn6TE+w3ut7xtASv2uc01ItbF5VUCmkghNA0l6O&#10;/CZ3cAVI6le3EC4A5wmBuKY/u85W8vo9hMCrHXRkGkfFkL8ruFoVR9XdgE0IEG5UttWzTRWxTMUu&#10;DkVVfJ/DxO6mWlqkuYeQimI7O8fzSLoxowP3FJKh2vlMEkqcDPHotqWPRML/PwnGXWFjzAka2I2L&#10;AUFznFKvTEsuSEuh3GrW/+YVkjl+Nxo7yauqVuWtkmWhvf4zZtsZRJXSL1G3As4O1W6uhV0pWlsX&#10;NDX6CoCVS8EoBUVq/FYpgK7kudQ+a1jGJcd1i3oc210CNLX7ow5LjouP97qiVpXBCk6yfZ3/sEAB&#10;yh6vOn8rkJTzSJMr89P1q7frsCfr/B2X7LcyK5itg7foVz1mZ8+XKMpgSyWeN7cmq3SMYfVAybwZ&#10;COQEsi88uq86Jp2Rt1g0QVYu+zryKF/0pIGry/OpIai+UuekHLr3tkBDZV99nq26YM9Kl/7uCbu8&#10;Km+x/yMOgLa+DHmCLl9TTnmNS5+f1U54qHY1jHhDp6ubsZrB9+rgtGMSet8LkEaG0l5Wie09M0JH&#10;NY6EcGyJ9ufnSiP5Ws8umhZsIBhOzP/Dda9bTy724QHWv5NMWFdIo8lOwK5Y8b6Y3EnOxrlZtqOU&#10;xFIyFSpe3tYRMSnEV/Q0VvaS5wLcz0fjzkV439w/I0oolUCnD54rOMR5gvcXyceOl5D+CSqaLhek&#10;jKd/jkZbtYX+SX5U5pEOxiqA73EUzGHeSMNl0VBzIcVUbKKQMaA6sAuwzx2YMGXUI33vTlNDJ+B7&#10;DgEs/C5lQNB+ZS4n8sHwYD7+8md/Sn/n9//VHaHz3r8+EArhr/+jX9ZVWAwHNNXKDwAqdg5LdXkw&#10;4O02Xe5LoOAoCoDwPmBAXhXDmcMEcp9hUdbkMJFIzcnQTGlZZAOPDCivtKuQbazFLIy6A9IqcCRx&#10;bFMKS13fAbNtwAVVsPZgFa0vtDLJIqgL818VwFXpW9MclE6/zzDTjSVojoZ1UwHjZcyhuTLIA+Vj&#10;FW6qByNy5qxLfaCYY/SzC2VAhx1bMcVWsecQjGmBaEJBBOzcHjI1bgwpwTHmssdjBe5sZ+BeJyZz&#10;7TjSZl0hOMloGYv261BeuGXh+O5BeVgu1pMuW9k+PuTKYD5sYLNNhI4Boi032H7rQ5fU5CVRTtD2&#10;XF/OsOrqdCyBL05bf9oDFdzfUAbPX1vvk7+0P9YOlYxiWNKizsVKO5FX7/UI1nLakv7WIcUq0G+8&#10;fev+EEakOgJGCTgHgPuaytgcK6THj5PiaxczuqOx+8pHrQanPLTIo3RpLXRVku41yjDlU+FRw42X&#10;w1Ez+zGMAMfCu6GFQXrkWNd2L2i/Toya69nd5fm9vrjBmzPZSUuaMnhbbt16txoZz+TTvYtZ1j14&#10;nF6GBVzmCfnALTpGYopTWrsfOO1pGX2Pv956/2yc7M/BMLRkWvHKrblr0+6UG5zWM6p4i3ncfT89&#10;Z05lQeHM632FFIMJaQVFEfOxESomPt7If4FH6M4Zyp34dhLjX4NyBuS9VubmS3kCCeNGuJ7CtqYA&#10;6vtUfRWwYKBUCL3c+KRCyLLOXUY3lB+tg0w27C7gV76UrsOW/66e8aSctr7dr+7SqjmPVC0KqYLG&#10;lpI3alnwfb5Zh/59HeWjlGnoxx986bM/qb/7+//6fasUvu8Vwn/8G7/CeZnwIwSt/0vPLbSoUk5P&#10;Lk89PYUvVwg93K55DxYiMkAogIXWLcpPuHz5NjmAzDcJL4qjZaXc7xUqVzCfRcTcQJa3LOCB35oy&#10;eBQQz3UZvaWkUaDdzKcMRdYtx+ZM6FfhfbbyuAr4+qwOuzAvjpcfRzJFIdMPkpBcTYSqnR04apTR&#10;CUxgBzysjNOMN22IB5RRBW350wdD4IGLoBgRcKPUzQGtRJ+kZMz6I3h1A7DeTkZyy5Uk7kNzxu3g&#10;+FS0LnSrx0cg4VFZSlBA8Jj3aFDpOeiS4R3Agd7OmO+14VpAqybgPSGzpejyt5RvfGUVRH01+Ayn&#10;KMGBC6ybUQVnccnxT+EMcDAZFVnKkGV+oNBL/C5BWQZ5BgUsJuBeFCv/oCFJeyfF1+S1tVe7MmMr&#10;pGzqOTw83D1LdFfLyOctL+KEoPuFnS4Dt7Yz81r4IW/5+A0OkR9ZE2kcjN0E3pG28Dcg55FfFdyJ&#10;cK7OHC7SeDurJjLqSlbwnRvdXAyUIFBc5+XSxGPvyQAAIABJREFU56dKXmvnWT3qN+tM0aUfsiFL&#10;gXa/9usqF6oB0oKu2PtdBjHKJaepFPssZTjKvF1XWFttSkt6l50FysrLCgxj9GIMYP0rf+2fT8vn&#10;Vs+VuZ2mOaH3liDbKeXebT64lpmUUMntdn1m8t01tyfe9Qxav5IWDhU9G6Ol2s1ojZQLa1Qakfy3&#10;+e/hZ/1RAdvoOuqryKb3DYyBojj6CqOXxT4XwBchBJexsXqw6KJ9ZZJGKrqYxqfzjcuW6MKM8T2Y&#10;nejMnklgau0WYMwcEwVPDEzpP1xQDaivkiLoZQqg2zCjNveJEuCKGyuJ29XrN4YH57M5cD059qIP&#10;YeU4Ry60MLmo25c/+5P6O+9TpfB9rRD+49/41fTIWMY23Xi4sbsTDEE3n9FP3YSBQ2eFCUeoRUeC&#10;FkbnUyk8tIpC6MoFt+/GqtPMQzYbkJk8pJWrEWob6kdOwJU6BQsD97nEyVlRwyoLOKH77ZMJ9QTH&#10;XoUx7539XlcP872T1nUee7PcW/dZ5ghQ7plyxjuHn8rVP2CqADoh0/b6YU7I2MqYTlsh9JU9wED2&#10;hGBwlRBHt1VzHRKLKkq4P4e94wJmzmmRxPzcH3GGPbWAwULfTcktbav6FlewtABEhmhWzdXFapmD&#10;aqMTZHYlbaZJ8HUDMJ3w4FSoOgGevb7vewioNuL8MetbBJ/eF9FfNuZLqVGXexeNAZVeCVDkxNDR&#10;SLYp0o1poB0Rsza+gRYtc7rk6+3pU4S8Kd81HhQqZhXngHpwqyjfclM1fqRVixX0/dSdhR2rzbJo&#10;GNN1AE/aHT97Z5zygQo2nwEMA5sD5aiBE+I8VumYTyQy4FINHpZ/VejPcwt7ZTPInadNo16mJdsM&#10;vtAyR4z3ajA4luH3gja7C3Orx7MQ+PmlJ98O1/lwlJtr/Y/fycsAdr/Lcql93vv7bI8n8+xdn4QY&#10;eZVzWtcqHfIsE4TYIryKZF1BP45VE/XPVATfmZfPnWeRoM43k5dPvnvz2Rk9nr3b0zz9Vnkf6/SQ&#10;/NDluWAZNC0uuwuNkK+N0RRFuna3oHGSweIYdM4CxwyLAipU4jxwjGSeVKiIZIfP7UGZ6OVt3pIh&#10;xYgEWRTCskLorGv1sOiGc5bfqBYpYXMPa8UP1SBjWwrKyqb2srZtBDznsV4WtEdBrw44DhaIH5eB&#10;JoPPWGd45oRF8iQR2XchhqAHAb78uZ/U3/m9959S+L5VCH/zn/ya7jvDTQMceS5VAzY5JgQoK3VB&#10;0E2W0i+8ujjSwk6izmc8n2VsXeGL3AeJMp+HMhheCIKxGWhghFGohrKRLndJrAnpfDWrclumoTUt&#10;cV9NsiSuDHZhnc8QOtUqe3atK4jHFT8Nw84BXJ4gyDW/e3VM91OvK+qmdG/3VFskUXXlyY6MkDnN&#10;dRhq6pyPjXhUr93LndxTOAEZVBKAGGSRWBkUzSijGAiXZGP0A8pAR4WeI40cx4YrkeIMlkwSVAKE&#10;AXSs9eBHUQBJd01pDKVPz4agXMwnhX52b1VA8pgW0mv81cxLsgolJ36/T4tRmvQaVAUZJ6uFR6rt&#10;bR7RhxTczFebYWPJ4XidNEdZ8dZ3gRK9fO4OKfOZ81bX7fK6fJZ5t/Q1n4XLUxjPenZUKJmmAsNw&#10;iVtqcWi3tO7Pa9FFzgQ2PKS4LIOmt9IDrYz7POz4/mm+S/r2tCoEtSzSx5qDZn/y91LlVrVZBr2N&#10;rv/pK/wZjXa9outcSZVyfz1qqNe1FBr0cFrjWu0yDavUOiZsYLx8P+yFLL/q36bkkSaDh0rIlpAz&#10;tbx0CXJeiNq50Qfnl9E8z81bx9Pq5hFoo311nogXz1PRWO7Sr5K3pd00GTFno4pnXec89vib7D/n&#10;/PGVNAwVRZxVFrldqwNB3LssceU/t/n3yRV8qmRHItPy+4yPke/z6YI1hcpfixAuEanUVsZcUeMZ&#10;gCLYBlcKqfzl2YNS/3lRVOQ2Kpgs2/tlg5W5+X3yI0aZHajvZVCZEWVIdkvphEvdslG6JPu+bMvS&#10;jFumwZdshXFnxsRaQc8S2GXX4TTnR7+pYlMzzpsi6IGFRMJDKxZPQN7mlff27DiRO2AdsxXNk85p&#10;UyD40mc+rb/7B//mPvh4j13vS4Xwn/wvv97JUtJSkffTUvIMTBkASSBhRd5lhwTRanxO2BlyYxup&#10;7B2UnVovt9brACTPOpQx2nEToWDFf8Rf2vEuJ149OLW+6RM0wk7rCgrPO+NJF8+T9PXzVl73FMIY&#10;p/av13F1CT0rlyC9WufyWHQkqBLeMTVFg6llHtXtl+9Z2GvADkO1dT8dfC4BlHNsqLA7U5ZjlFFT&#10;OASQBBZNIeQeSxCwe3+RFgP8aJSpXkch6GhgqDBAzSiYdVzC0reM1/mly7/1ivW6lv8ZdZ29vW1b&#10;SdDrDtTxp3jqObfqK3BQCtf2VWEPWKAfGliKgJ2q6e7ZatBBRpJ4gqMGglVK8JliyGH7LiZHVWs7&#10;M6eugxxhUttH3eZeaaewH/tcAui1QDBUcNys1VBvhx6CwGSXnzPg01WnG2N2SKTwcO9nY+hflvGt&#10;IODJSzMrXe7H1zAUJO2FEcZ5UcgUrAr8Od+ssqry76Tx8qcYc3I4Cv+W3gdGcif9QsVUFeAeegLp&#10;ZTzKFuZnY/pb/RdEhaWvOTdwFnhn+S0g8852kccO9lHpH3i/D3HXeYBHSQFFvng/la5H7VYA5dgp&#10;p0OXs6mQpgK9iLQ8cqc2fGmsFlxR65dyk6TRR+MW29bamMP9s3S3cACfaf4s15E27uV15wraiIY2&#10;XnqzofV5zLF3Xn6c8zgsTidX94hZlPc8aqjESqArieqrW8IVwaSvIQNj4+oZQpFLfoxQbIgVecTF&#10;Rn4z98wvoo8ml+EZ27myiKYQXjy6J2lTvEx212Wlx6BxhBHGcAQXSvpc29jtPnYMur2pYRpbQDSl&#10;eAw/p1mBKXYetO2RnPSzg6pgiv2essgkWjCiCeRz92mYeKJ6zoQOAOBLn/20/u7vv3+UwvdNQ3j9&#10;5m/+ujrGgs4MTKLQg7VzTg9bH6A4CRpYAGUQukb6cLkroJrEJrBN/1xdmmliBK1J9Uy2LN5/T8XV&#10;z3mLNAHeLD8ZNYqdXS3PCk7KH34/icrbrjXK3KpsrYpu77MbgKaX4GcBCuZuK6Sbn+VjEfqqa4X3&#10;nEiEZHaWciiznWOYrQ/wWvOq9+PTMmrnArZ/22buG5sJgG3kGYTbtsU5hFs5wzAjf5V7pb7J8PP3&#10;w+US42gYpZyHBXWFyNvjxo3AA3VM4lPajJctwUTDSwSvJSiGGTaSNhXAlB37PnHd96CFOScerzv2&#10;fffzB/3cwn228wrzLDP4WWeWFwHTkOHn8IVqEmNJ+h0xf/m4p8z3s9EUDsYHbgEGybS1P3omUNT5&#10;0XkHnN/Q/QcoAM7rpHNijA2ARohsutlwHrfxAgqAuTGuq/AieK08zt/RHPDahNbyA6iL4qUSTEuj&#10;pYyWvieKQEv1nVr/WMUBItACgKDBbSsKOSrdagLvNvY+Rv58jMtthUBkOeev8lD7cqFSUPuc7+PI&#10;P/u8XNG+l15AbttCsIJwaaSQykl2Iva5O/gcrr/k3L191XFIeVbdv8lz+jmTKZ/4vRoxV6MfwTP5&#10;SlBekafrsQln+D7lT/YNy9r9WJrViMh+m9N3esWcdGXZFUCrn92Pphf+I5fXoQCGPvrnKwDAgJVL&#10;j4eJBygUu74GQDHxYPfl6tGkPcO5W7sl65HGGNKZNcBWQq7edm9XGFwq/y7yfpndLwJ36PLkOFfP&#10;aOY6aRBvI+KgubwfOIj5eWmCZf55G/1MWi3bFvjZ8Nfcc06f1FNDES79EvJAMC4l6I+kgkSseLlc&#10;8j3QmJoKXSp8iVFM7ntAGM29gcPPMI7zAEXiWIfhsn04rhlOqxefHxuA7XKBO4xBYOdTb0Ojdll+&#10;Hk+RewztWs9BHte9HG+RCidxCXSPenLFseIimxcnfI94IUCFVUQB6FTs0/HCuDg+MNywO164MqgM&#10;LJL7lfenn2e8G3Z4ic3T2/uvpmLfd7ziWZZS89fAMzHlNw0dgO6x3Cozxlb0g0raGp9DRsiSf/Gv&#10;/vh9oUu9r1YIf+M3f10jxL+M2KQaATmo0KgGwwcAWuJDkHl+SewCj+Pv9y0tBaMxlCPLTEWlBBjw&#10;34Y53OzBiePFmBvrxNBhK081jQKYAzJyQzktjYoEO+rVjvpW4OKfIsew9fdWfaowX1cVztp+viqa&#10;88YOKZXCriWEHd1pUdrRf+aKYS2vAo9b+mgVEfeulh+KQFIFVLDPHQwHU8uiJYyMeuiE8rjXaauO&#10;kyvBvjm6KoRsz/VqAk8cXGGghRo3Wve1BQUspP0qoO82sFnAdFnB2ffcA5LGiGKYGOyZluXxxwoo&#10;qpxeDQr5clPYmY+rMtC1kd5+E+j+2kIADfxUSXmbjDPrnslTr/Tym+JUoFLR3ovqFVcA4hsD6iwr&#10;5nTeNwFM4Vb7tDZGycNawSWvmwpztOAdXMf0VJjSCAMDHNFH3f1rXQwMTrfiWO/MUAxLfvX+3SZo&#10;p59evn+5lcUzGYytItS8Ekwb+KyNqi1x4OWAxZJJ/y7SLX4nFT2juSjP5Z3todP2nCVlUJY6javh&#10;4X4nhIGpyJVsc/VEIU+s8jd5vFZhF42VMAqmsYt5yk3ZUC/yv4N88roy3H24urtm0biDiYpsBpdQ&#10;1UC9DbmD0DgSYCaQbu/ltoYqK27RcfSlIiPo1l6qfKn1YSfsW9PkXhcqGKhKG22mK7ml0pp/8NZF&#10;JixYohq2nr6WWiqHIAMHMV31wGpveT+yz+uq3plCOFwhpIGBCmEofHUP4WmeVuS2bXa8mOdLLmbT&#10;O2k4cIZjylhp9L4mPomy/Eca22tEUcnjKTw9FUK2R0r+4XUExLgOYlJ/FnMPFith6AAGPaIGRKZ7&#10;SyDeB4avEJb2DUDVgusAMC+8MSLKOw1MA+oKadnyEtyTbc95d36deMIJ8sxLpDsqFPjiT/6E/ot/&#10;/d5XCt83CuE/+se/qsogCGWixXI1EKuFE4jNqEAXXV1IdgG0Pg0LoiCtUSWzAVM05yyKH5JRj0FL&#10;FzxErk0ki5I0YIrqhBTBOafapJrDAp14NSeyeBSlICyuXvOqHFad650ohaubCtDBU1fKjnMklR4e&#10;iZp9VoWXEh0xgTDdkaEx31q3+0L/eaiN7V3Duk+dvnewVj5znuqrPs5sMTISGHRCd/UIcuZaGsJh&#10;DFs5Ku1y2N6AiYCA2gCbeF4owqy/f8TNc6dRYYWGOX75u4613VsZ6iLGTbQTfB/yP6MLziMC4g7y&#10;tH6ekejyIAC3ZluyRaVNS/OPWa+qyfMu6nuTb4uN1WrEYeJwEwONCSfNq/nDXVdm9o5Aco/y+pIr&#10;HRRq2bY1DetwnsdzlB2vzP1nBPa1rJsFlHEPgtZsU2SYCgtXY0tB8V2WQT+WuFCz6qH/b5sFqhZw&#10;J19BAItax6DUE3xuLdSWF13SDeRIayfT0/W9N6q0Ww8tBlfROSdTb6AhlGBL2nvvlLdWOdGU8G5d&#10;Otbfy+OcyvcsvclnAUBPllo3IoFqNAjIzS5pVFIVcgVw2b8NALiKwai35A1TFOXB63GFQPAwXwEi&#10;eG2+BUDwMP8CAPBqvuGeFR5NUkjW5h0wtuEBl8hLl3pJiVytxfWYPCS05QTFlWZDHxT2e1eeb4/h&#10;Mi5Y5xNxUFdBg6dX/BCgBMGrmbgZciKHbA9nsi6pot4xf6TUEzk9lQpOrNEiRnmU70Cjz1Wpy++m&#10;1G9DYuUtfhdFKhRGTYUx880VussYUDFT8vBjJcgWrCzpClPkU/AEFToUhW6UsoRBbEpQG+IqD1rn&#10;wUZp0o6ZQvfYcI0v42VD6lumNMdLpkC2gTGBK4hBnTepO1crMOCB+IRbcbz/6ZILwYMOw0Del5wL&#10;uxBHARC1iKXBkmPwvS0+txbup2oGqwo/SSRdPqZx+ks//Sn93T/8o+dKx3fl9b5QCH/9139Zodr3&#10;PxQB3oRemNiK1akJw8pWMjCHYYsEkKo5yRl1lBAvQR6C0U8cAZ74UQQZodSAWkQh3RRzpkCz+k5g&#10;8qw6f9+5+MrHQ0h2DGKkfGL9v6UI3lMQa5pV+TtTBmt+ZKRtsqlGFMPhCiNXPNbv676Oc2DxdN1v&#10;tgmlakWIzTkxPHzsquwQ7AMw1xcI6HgQe8zcokVlcfKZiK0glvDJTSx635Ajk2GiWK0qyBMdQXMB&#10;JDVpeiprto6TOo0f+876GUWxWTqMjDbePyDNeN7AL+uRB+x5Jmz7AhieM64CO8cROXaknbO0h/pU&#10;sMvw/bWZT7L+GnSGySmMThSuoCc4CMzCerO9lmOcdwP5nDLPWghApfDAIJe+DX3qLH88o/nLO60s&#10;MChOZthAq7rwL+n1pH7Vqr8C0CM/OqnWCY2TjzS++qzGtdo9+RZI0zV1a+9RljGtgb26N837R+dx&#10;WAvNNNzef5xWsEXZbMMh7fOWQfD+ddaqykvX9zufpUEWWJVC0gfzk/aeydOnqXcbI0sMg6Dlb658&#10;2feHyRD8RJeb9dONlmV/72FoypEsDdGQP2KZA2VOpKp0yD3e63MkeVPJvr7RPirTVOlBhgJie6fV&#10;fjzLs9WRL94V4U/Pr5W6z0Y8jcpZNSpNfKkanqkADo8CU5XDWKEb9knXUSqENt75vviWplWRq8bg&#10;UCRrXb1esVJW2jB8hRDIiKKh8PE9Yo8on4Fv0OpBzySeg0h6Gl6hzfcT174E0mU0tv5MVwqhRifT&#10;sPpUeOA+Yls7y3mbDBYzMcewtRTk/N7g7Zl+TqNjJlE71H6D0SL3EZpur1Ev/hs8x9FlYaMoVTAG&#10;xy02eVyhF3z5M5/W33kPB5p5zyuEv/KrX9OpahGWYLxVUc6Go7IA5D04ED/TmOpVJgHZ6xngsHJ9&#10;Cf2MeEYertnKI+DlP5+Ek9vf1M6iMUuLuVe6pzNUB2wVkay3BgBxQRELOOLt5qMudOu/3vxO1089&#10;X6+z542BDKHMQ/Y0hZlrPcaRe7+zfdXSeLPcBAVsPxWn517VzaX1FffSMQCNAmNYcCAZYkEtdJpS&#10;L3RrcFcS9edi0UOn60JCnUiA3ffW0D1jXyyKCKadLU056iuHh35zs4X6qnJ9179QKO/hclZRahHe&#10;VPjKw1XehyW3c9tmrIgZ5hOYzN9qq86cK1i4MU5LJevszWYUQX+ATGeZ+WDURjyNRaK47CsWX152&#10;FFL5SuvN2pkEovV5OdyuzpCwvP+Vr2L9LxU8MbWdXrHK30mk9P05OLxZ99ofUn6vxoN6LyvdXu35&#10;rQU6OgxgvcLW4yunadbfi2yYwaA7bCWZ9lXtni/Xg3rTlh4tPEsq7df83hlJ9zooEGd5nhgEn766&#10;YZKyqxr61vTxTVZesyqTAPegpReJhuVfdebB3ezEovnaz3ShMU4XTAkqwMvktACAB90BCB4cSNIl&#10;UT2ft7ePABC8JR8xyTY3lxPW9l1zlQNiwNq8AGyfccRqclfFi/4lyJtoUIZ2t1IFz2VTxxJsjW9N&#10;OfTdrTmRF+mx0XwLy66JSxTl+21iq5yaVMwpfqBaPb51XlvnMgSGKENc86oyUFwGe+vy7D5XzAaP&#10;f7DSbRWQctnokve2wf2BCFksAj/43VbfB0r0UK/Dxnd8DymDvGxwV06vL+8z300yf7ZdxM87jGZ6&#10;9FHYeYem0LL+np7Kpe9/Z77spVAcESRnz1kvLSxZ/RxmTSygw5VGP+rWnpnhfHq/myecRyb1dO4M&#10;A4EZw6c4bvI2K4DpK4Jz0GDuZxoW2uRcNh4qcZxcpQVVbcduVAmbRrz8D0AEpv3ST31Kf/dfvTdX&#10;Ct/TCuEv/8pX1dwt0pIX1lAKW4ZOAhUevalgrFeypZywZC4UhHwWX5RuNgXgFjexBjDdCq1TY+VS&#10;VYyB+z3l8eTqE8Jnv86JfUoptrDn8I0/b1dYcspm79V1J/rgSSvv0mclfQ06cKa8zWkzKKxkvtGS&#10;FjQCGTKy4HzR6PO2VQDQHya4vTXmS/LaMPtw44IxDAdcYP+5ou4RFTm2O3zzu/fHEHMlHqru8gAM&#10;crY5MIdZumYEFXBycaKapY22tYRGDw3jB4VZWD3B59krjIZ7hhPzx+1+WmmjAtdqLOFI8N8i1ZuA&#10;D65KNqsncwf5cahvzXYB/NLetbKsOMnySp5nrdeTb7euNUV1W8t1X79I1zNBbHt3EUo1PylPUjzp&#10;0lWpgN00iMSU8S/3hv8+aZwkX8YAZy45/rRFMw8JnQCz8W8qreq4VBArEoySe8wtZMLd2haFMqi5&#10;sNawIGPpCn0OdSDLX9l1sDjKiSoz8u26B4oKnxTwVo8dWPcCnrP1rE+M1sIbNMoiz6tgcc30PoHQ&#10;26C+y3m+rlDdrm8mIgDNd+q2geREZ8bPsysNxpSz/XMPBWcZuFKfelsb1QK6z5B9lB9sUsz/Wn9B&#10;c10+GIxO+XG/qoJ1tpJ7r1sCW5UqJZvIsaB8rH5TT0+InI8cR5Z3MBxVMfHklQaWpOfKK207SPQv&#10;ZSvgkTtHHB3RVghluPLHYHPrSp8Fj0vYMlBXABFl1KByfc8hPIpprNAJvaqIP+w+yxPWv9BKlTMS&#10;Lbc0Y2P7BDz3UGAGCuYzhmS+PimbQljnatBTlXU8N9AVNlUL1qWObCsudPduKncb4KuJxKqIcQPs&#10;WA6O5lCNlcQhMNdURtkX72cV2CKK05buCEDk71Y5GhRUgzMtz4jxALhXjqX9/Kf/tn793/wf70BC&#10;vjuu96xC+Eu//BWNsOmAg/G0LpJoyWiTN9uAzZWbnAzd4ZYIqjKYUQAToFA5474uoE4QTSanhfEh&#10;BTCFrLXJN+ECpmgofDXNl9x9kqgY45geXcnKPLLLVSk7Wx2kUnjL2nvPClxdrW65DbX3aRFVMkiJ&#10;fqC7QbAxIRsj/JXGpM8rm1+aEHQm/WxdN7XSkFQqWQ9VlGMnTPCr0+aOCd2TTjfA3BsAXHffTA1N&#10;S9fQzAtOxwOl5enyMT1TIfOnQYJVLYgkerYIREvjSlEFyEorWge7hQ0WUFL6aZXbkvkGlvAxJzAp&#10;bBepoHXggpYGIfBqeRWrVMCUJLAoUyXLM2Sh5fM75eptpaNYya3+0mkwQCPaO1lNOVakVFJ7T8K5&#10;REUBdlezD8v6X2YZgSskDAbVZsB+rsLz5iUIAXl44Cix5+K9XTq9lkveWamS/DzeuQX2wzKSb1dv&#10;Ck6VqqDcVkjOiD579LjyeXYdgbW1YV09r0TtgGPp9jqn23fUuZagt9XhDrCuSqbWdKo5Cjf7qD87&#10;vzT+rQoggCXox+08ss0C7nkkaAak5J3z0eSAonV2myyVKoPKYJCVpO3A1I3Pl/kIiLm8GRkbYH0c&#10;Frztyk9f8XtD/9JPmZKlWLF5x/ijHvxtJwT3FcLDSj1diAmppbj0ScqK4joULVzpu/YXcC4rUyRq&#10;+x1zMJrVPVXapD4KF7sd40eZsJRxg2+v7cp3EpORXOhvJYIM3CJJ75e6F7AphPbOJowyDo8W259f&#10;hnM4V362sZVAhlyNQ6wQkl3HvQGLZO59YWcUkgbdK85X+WTkHlTa06g8jmiv13vY6t9F83euYGqs&#10;oVi9uUJJxVBjtZT1WqcMeaCqxh5IPptq2HtCYwFgd96yi8XPgFhgmDEGpmh4UF0nj+FVqFnMsfn5&#10;zru7Vm8sR4Cr9+vkYovTdJBceISarKv0SIMGkLQXf50eGSG8EmUlyy/85I/rv/zX//Y7hQ//Xa73&#10;pEL4S7/8iwrYputQiiYFi1G56Rg8M4mWllxJ0TkjqEqCyT523bpY79mwNxAWhFSFEhmOhrKazwLB&#10;AGOSWp04Fb5EhAEpLqQAdEQUpW3bXD8hs7JzwXTioOjxeq51lGl7f6z9IzfzeqocMt7wepOcfKfu&#10;qyc/Yg/iSV0t2SJtGsh8hkRxfFABaF5GQ7v4iq5IhP0O465vHp2ijfnQUj+hPAox6HMCsWK4z5kW&#10;SiFDplXM3FFDekkJcMTqR7PVcaQUcFgS9Gb5fDgxmtBSthbQX186sDLMohjehqFo46U9DwHB3I3X&#10;o6ikoQQBUhp459X4K+1brXvFMvfqEIofCqhyYUqLKNt16O5iuSYwquAxeNnaVlqJlXOgwNkyZn3F&#10;lG0raZ7HJr7ja5Q9kFz9o9Ueuh5rcKzQU/wn3i/aRrha45xnrHnw9bM6SMn3O7ka7yK4qmXpumpN&#10;IWDvtf6hEUcBVHCzDGWt7bH5R1Re5R0fcO0nwO3pTHiaeNy2dlIPK68eHXQ2VHEO3Mm7AKJ+aZD1&#10;FNGu+3Wse4SSJ5YxaaduLB2taPvQ+kBaHpeHS+AW27c2fCuL1XfGoY5Ou+V3eoJksyt/4NwmL1DN&#10;iuRK59r/K5Xc7vt7F6m00UVZ0qM8rSsqyaKoDGfFVgOLtwJPjV97I+hYgq43BuUB4sioHHM/s3j0&#10;oyJSKfSD4MtxVMZayl7CjW7D046b8mMnoOb9MxSRF5BzLfYlQvwYLudnSFkmutRHuPKYvc536yw1&#10;BdbrvGs7H5EupmzHRpdRXzE0xS5XCAPUgHLOSsrjTTQUSaKOMQEdEzIljm1gVFJVQIfm3sUxgMmo&#10;o0XRVXOkGeIrsMMWFYZb5G1lc2LTzd/zLWQzeUGcRlDoaJXpNaI70EjY8h224sijfCqrpAH3vRZ9&#10;9D1TUV5f+6VfVII7nvWi4DlVnDw26JfL1pj5euUKk/1OI7I07NiFCQWFYN/zHKCWj2+irUAeyDDb&#10;vKYfHMpLVf1MNg1wEIKIZ7V4VDJVixLJ+4xWNqfaeW5FITxbEaQwXZ+t17qfYxaXtjknLpdLfM++&#10;OwZ8OYK7BDQ1bTLXzDM2bRcFsH7WvOuKYXZtSiJO1GQGJ5fP7O0kXynC4XLZIk87n3AEs7W0FBwu&#10;WARxDiHDOmd7RwlPPcKNSPh+Az5uoRu9T9Sd5u38w83p0wUI+6WABT1YikuvCAAkILP0SJCq6ow/&#10;N2sb7V3jHEIZG/bdzg3a/azCqXme4b4F3xYYAAAgAElEQVRfjWa10LvT5lq3M9H/gGTuSmRD5Y8E&#10;UOh7vRTLOUMLPbRXKt6L73tPsAiMe6vpANo5d3UFMEZB+rys4zzdektws1ozI70rWfGZamAHWlH3&#10;2++Xyj6rfXMvY9jmniwg+fzKVYbCI5FeFlsT4WlsYH0vl62M13HdLj1INOYIyr1Sk4OuBHCvDnCc&#10;N95+usSWe5oV8nPypKTJhMLnoeAXwOL39j0PnqayAuTeH8s/DTgBzHyubNuGalBoCqmD2tpqzQ52&#10;7N4hlCxtyPr1+0nPZ8pIpl3lbgXN6/PazqcvSzjn1WnY92XpKEo1/BxRcw00HjMDMAOCi7wCBHh8&#10;dMC+vW59Mw2M7y//Ei8eHvD6eAv7nHiY38KLFy/wPR8deP311/Ewd7z51pt4eHjAD/31H8Jf+/6/&#10;hiHD94oP/Plfvom3334bb758hTe//Sb+y1++iZcvX+I6FY/XK95+/RPYr1dM3aCqeNxdHowXbky8&#10;4OWrlxAFLpdLBDuB7rg+XuMc2tPeUW20etd4UsdQDfqTMlTpkolCpzPOiCZ2iefQds/K9jNulWcs&#10;G/4RntM7K/9H8EUOZJV/dZ4LFT7iBf9To34KFaiCYyifLfpmOVZCuL/Q+Nvmny2/ggcvssXv9jz4&#10;tDZXVKZLBbC3j/XlrN1avks6GXghe+ZVgt8MYhoPUDBQ90imvLHhOnDVnOru5TVnyvwZ8l1x3X0V&#10;UIHrfsXu+uVVjbddfYPiowL7dcdVTfZdHWdcdcvfc8eraTzn5TSc+u1HO8f7lef3cqrnQ3oZRTZG&#10;7QNDxOqnFldXpN6QJN95I68xMmjae+WcwvfUCuFXv/rzyhVAKN0jnblDIDOZjqpi7hVh5SpBCka+&#10;v4yVAtXJoeMe8VcUEeUtFEJPOGZYPbICzrAcUIv4OTMLYKXFiBYTgUKn2CH0MLcE9eiiGB2wmz5g&#10;bojroci3VvtWK/tqSV3BaH32FCCsFxXQ+k618NZnZyB47aPqlvq86wSBVuXBk7Q7QT7kpp1SKiDj&#10;yoaqYnNFzvbw2a7poQodtpoIVcjgCYasiiJdfswtCOrutKMzKhokVKkEcp9pAv/pQW7CvTmEddnX&#10;EWWv/Zggmx9kbAEWgAONJahl/RZAF0Ka/zx9qXdzg6pD0Yauqy5R2xvKYFYg57qgH9PW2htpCu2R&#10;FigkesnA4lpZOUiZXV34nNFvPJ/I1WB0WvXvQxhlGM6PzDrKoBm5QtbrQNkVBhkjjFhhaKqToO0z&#10;bW154spz1pKO6u9l9h2uXAnuKTmS5rKfLri0YLOw2AOmrUVLqWs79JBOV1os9a+gebo2URUwe9wp&#10;4RRDVVrw8RrbFs0h4A038aIUtb2M4nzBlZd+pEzSfuzL8QLVx55h4A99EnUW//9EbkYbWRfWfZWh&#10;51em63l3JZDPn8ztTv3KGKjREI1dXiIArjD6aoJIuIhd9yv2fcflNeDqCtmLhweM8YC3X74N7MBr&#10;L17gIxc7VuJhe8Df+IEfwKd/9Av40R/7UfyN7/8YXrz2GuTV23j56hUulw0f/56P44033jC+qgaU&#10;VS546623TCF88038P//5/8Wf/umf4k/+/X/An/3Zn+E/fJtjbfN3cwVnqmK/XrG9eMDD5SFY4ePj&#10;I4aYIfPycME+H2933XMvPX7nrblPkzUhq3uCusJF91C2p7ki+pCIaXuAjtz3l8MVadKg35XAjAbq&#10;ZZbyWzqBKYv+exvFEFwMvBthgUfq5IraiGN/HLN5fvU4CICrgNkPuScwmS0NyyIjXT9doaXiyfRx&#10;4H0obVp+d8PwcCzC783gHX2J1l+9/mgKKie4Bv8rx01ojs0AgGGK4oAr4wo7c9tJZASGNy6zTQAb&#10;PK6GQMVuzCmY5kNnK4TiGMDrdXGDwe78d6PrqC/YzOtCvIo4jiTxSzG4Flyesrx8HqZGPnuvuI++&#10;ZxTCr3zl54l74qqCIiwW/qCKQROg7tbHUZdK0GUlCEnk+9x5pws0J/IhAnoa1xUY2+/nCl1hTnG8&#10;BGsshfk1QeqTa4aaAT8F3NmMW7WF/+CfHoophN4Ia8x6rYpg/c06ZWCXY9roipO8z9xU75VfmXJN&#10;f7aq+I6uIAKCmEXCaLpS2p3e/5kJPyvcVxc4eTuslRFUxqug5tNOX3jA5No+NVxHzF/eGNum8D0B&#10;XiMyJmfwtIDuc9p+kjGJPO3fTNqnUSHer/2TqKj0EX/jiOIKMzT8tEQhVc4p+zdjfHN+BjRudOUr&#10;FASeTFcEY4Rfr5hiUfiorFFBaDTbxtLHYHEJWZ/X7ol6B8onnZwBT6ONW1Z1NksgXZisiosu41DG&#10;Y8CACF3O3EceZE5zTkgOaBn9vhpLhSCqXX7z/T4fNNM9BRxFAM6F2ome+5PXSn53kpzmVvu/KSXS&#10;79cf9SxP9t2h4CpdThBxUToaEMaRFzZQxefONG4ZvGLlVATpdZIussm/7/dxo7Xzgu4McW+XJ/c2&#10;3ScMKihteHIKhFJ4bP+ab8zKRcle0+V4rBWpoC34h+ODy3bBnDv2/dFWe2Vi2wY+chHIiwf8x794&#10;hY997Hvx2lC8fPkSH3n8Fj66bfiofBv66lv40R98Az/+4z+On/3pH8EnPvEJvD7egqritRc78JGJ&#10;l48fgeprGGPg4UEg28tEz2NA9RVe/+iO7//uj2C8+G586kd/CG+++cP4z9/8CXzzm9/EN/7s2/jG&#10;N76B/+vf/yneevMtvKUbro9X7ON1vHix4c1Xf2mKxMNrEAimmkfLFMG+a0SjvNnHJcDX6bXMr+Qj&#10;7O9qcePcOoqVheue5k/5EejGeUvMuCLHucJlxiKNOTZEY3+f5SW5906I/bjCbnLT9hbCAq4MBpGZ&#10;Hj00lc8hnrbsmYv8HJ/FSp3T92Ut17FENeIOQewVDPnpdeOxFRFcRQ2NbmIKKrTsOxQpCqW9fxma&#10;9Rviexc1+0M1+mPU+nHORBRUM0Sq1C0MExJt0IBhUB5LwZVMdWwkuNLYpcD07TZk0CIKGe514b/n&#10;YC9l7AFR4EEzAmnsVxSEP8/0ua6D8rfQL0lY0nMEgf9TXldssHD0gnEygULx+U/9bf36H727A828&#10;JxTCr3zl552eCqJsnzHL8ipCNkbNBRzBZNU3pLxXZq3fSoUwtNIQ9v29VFKTEQkQlodmXUZGQWLQ&#10;mAAMCuhmoHJCMXRCsNnZKnC3UQyIzFRKZMa7VtcEGbeUv/q7gpJVQTwDJ0xzb/WxXvcUvXeyEnkr&#10;7aF+/keXmzlhKRB7MBxbQeOLRCgFCPP2AFMmo4AdD8JD68MEQHClOR6qisHDWxlRbIit9AIQsYil&#10;HGCjpxE+8zqnH1chASINTPjBxtXlSzWORqn3slNKxE3voCOu6wph7NFl/pogeIyBue9JG6GwFat2&#10;qYZiQYhYjDqlj1N/8fZ63hFEh4r0SjdtDO8FRZGSfyv+BBsdahm3GRSDPGH91MMSJUWol5emVd4o&#10;SakMItMUAB/0nAggSSTaU3hNtrAJxdy3hJJWb/KEeoUrWOkTrmJCUOp/fiWN6IEOvAsi9+5pYbTY&#10;Xcn7OyLHFW5dB/i0epVue4KVrx1W0HHkvfeen+2Ra6sqhyitXTHKeeZ05AqPi8KmMNY5HBubl/kh&#10;y61bzcj79f1VRtR0yzxTrFP30DbK12M99Ga+62V16H2QbRS8evUSYwxcLg8QEez7K1yvV1yvO0QG&#10;vud7Pm6uaG+/BESwbRs+9rGP4Qt/+9P4zGc+i7/1iY/htddew8cfXmHbNryIfn0JvP02Hj7yPeB5&#10;dmY1tEO2GdxAxobNvgDXHdepeHh4gR/6IXMv/Zs/8XH81E/9FP7oG/8Of/gHf4hv/Mmf4eXLt/GI&#10;B7x69QpjPMQWEm4vGL46s+9XyIbAI+Rj2nrjmZfzBMpBXrEHVIMFRVmmoM7GszhwJvvu8Bay3IKt&#10;nKsUxSdX2uy+p6FSBoFsdcWwRAHlihmoAMKjinKLR67YMc9w7RyylFWichYFEpDIs9XLy7WuZJpc&#10;TYwOFwEj7IP9VWVtBOXz/pb4lv1UtjRl3T0qKCSUWJ6nGGOoNHqvkU0t7zkA0c3rSGNvDrHEvSJv&#10;BrAp91YKAFuBVTBQjHrIBFsh3HTzvYUTQ4fFXYCtKg6f00Z9MzwHZcCij4p4sJsR537ngSwuDBvG&#10;QN5LMO9KMOcQaS0JvUD5mCOf+9Tf0t/7o2/cF5z/Ha93vUL41a/+QooXSaKDCKbuxZ3JiCEDZsSf&#10;W3ituDFW0FJXqypkpJLj5Vi4z7bRNEiCFh6Ck+BgFcBJ6hoYyIO+c7KMMqk1/J2NAVBpsAPOM7wx&#10;+4Hlh8tGAIMC6k8kOhkFlZSqHK4KI7/H2Ph1T4GsyuIthfKvvDKYJfrftZ0EyFKTZd3Q25nAOoET&#10;YNanMV0BdCKyM6dsiU5iVdiEjZ2lk4q/YNiKoWb0s+Dpqr7HtAgMADJ8f6obF8TdUjKgjZorpMCi&#10;z0aTuzKYeRbiLwIUJ4CZV1XsDVyUfYBIeqjAUJLYz6+FeZZuLopc+WQ6KjohEDXBAmk0MksLpgm1&#10;pX2La1/7tuoJytxax7Tf1b2mvk03vpg7/EtlhSnpEqmV9jIn26cpofhXV6tNtjjnTta/4lwpzlki&#10;mPOZwqBHXr7dkhRs7OYnxZq2dG2l8Bl4s0Kj+tHTlEfMWpMXrvkFGZbOfLI6hQja+C6c/1Yuq+KS&#10;yqksUyJlgH2nwbB3NHknI/UJRuGjdAMbbnBIfk+Zk/N06dfoiGcO0M3r+G5ve++vM8XSFNazZ9ry&#10;uq0M3q5XpKlBcTTnK1ejAPXQ/7bf8rIpLp5iDODVX/xHvP7iAR+Vt/F93/t9+Ps/9WP43Oc+hx/+&#10;3gsUEx97+Bbw2gvg4QGYO3C1vVS4vIHxsOEqDxEHYeo0d85xMWwzp+EG2SCbwbTdA+FtlxfYXrzA&#10;dz1+Cz/4iRf4sb/+aXzxRz6Of/b1P8Yf/MEf4N//pzfxIK+wP3wMr169witVYAd2D7svY8PmaDu9&#10;wasHRu1EXT7P+7XPN5cPjqEimqsmGgKQe/+KzABgNN1cnYsxtdxl9mxBDXoCCB624nKPjDwfMq/s&#10;+0uFbCx776TvrQvlL0rMvXuLAijRD2grk+J1j/MBJf/Z/E1ZNeArdsjFhKy+0WEcfO80fBFbFdzt&#10;RCvLQ+mSmiuVdKEcXtrmZcXZi6iRUDWni4/HZaP8qPxJwOi4EfAxhp8LMsbbMp6Q5n5Il6GjbKGx&#10;aic+EtgYvFKLwD+cODbHAxfx8wjHhg2+7DIFcwhk2GkEUwSvSKqCoM1qFBS6iE7WXGK8UiA/fRk+&#10;QWC0d/NK4btaIfzq134xxBMAA3lk1iKgmxR9qSOZK1x1Uz/vxRkwAszdoyC1Qko+DaBpJEqhJgmm&#10;WE6Mfhf49Rwo1mWf0wnM8rKJM2Nv07YN++6KnW6A8CGtvVomDWvinIbRj0Luc3Nv9SkEAUJ+IuqU&#10;z1fl7ezeqjj2vuz3mO4sj/p5pnA+tTJx85LSR3DBw9/F0JBwpZR9UmYAcf+T401X0FT+qMyII+pg&#10;PFQiSt8rJjDTXTciVaOPf4TRLvOiG0WqoaD0rQubpgBLfQ6nrXOOd1zdQ7SpvpKArdNhzScgNucN&#10;Ci02XKpoSUFw4fOZcySnadEMpOTBPm+7hNtHbRtfQ/3acHT+WH9vm+05MsxT6qcTrZpwukAfjzh8&#10;JHhI78CpHklt5HP2iQwJH5neVm8qtSLNNGtbi/yP5228npCI4cIeYMC/06Ag9w0/YSRhUUHI/rkj&#10;6FggvteW3FrzfKhSd4F02gr60CxoMc6UVh/qV9NMd3FKhaUrfDkfrDwpHVyBSO0/qfWLuZFpSf98&#10;kGBZzk/8KLnNfS58r8grYwDt9bM5vDx9QiHzKdmIcS1BWlrev6U0PlHa/bSNV4kf9yjR1S9evMDj&#10;4xXX66MZ57C7kWzHGII3vuu78MlPfhJf+Ikfxqd+4lP4ke+72PP9W3jjo28A26NrtdOth5v9FDHv&#10;CbnYPjsPmsL9fzotCNfl4YUFmJk7trFhcwC+7zuu10dctoHHVy+xvfgu/MiP/She/95P4gd/4Afx&#10;W7//DfzJv/sTfPPbO/Y5TQm4bJDd3h0KyBge718Ww46uXfP0FYTteEjl8H7MQE/XjCJAZ8F+zEad&#10;ucGDNFeccgUw52wC9pRnTVHjXkAIpiwKob8Twd9cJm7+Wzyv4cdR0Di/5s86xKqi2FzOoCxeLzfc&#10;y4IV83MED5DyINLrgmeYxEl428ZSLopCa4sQEvll3eqqaX0PpR6CEsV3JYfCk2xhQWMMKy/dhhkt&#10;qewNjwLKfYbY71PhGAMTvqKo5vFnxnJXplWgYShnnQeGn22IAqWjfpr0n2zV5WrpYHu9nnNb3gsm&#10;fOiY6J8vfPrH9V/+m3ffnsJ3rUL4la/8gjZSD2KMPzbIDJuLJEwS8OpSxclitC0Y2+gCNd5frLKU&#10;xWWkq5UgiUfKsz7JCQpTURT0uNW8uGQP38SOxgRVOK8U3AwvAKathwPCM4gYBTK7TGVaml0w6Xbo&#10;E6DuNVyVsrNrVQhvKZBn+ZyVU/+t+fxXvyRGCquSWEFJrKI5xzzMb9/DZfVMBh5tVFsNUlX3SScR&#10;O2hX2weAAYjv+RI/gIhBhLyDvFb2ydDng0phrSfKerSk8LU0FJzeRgeEXgRiVbw09Kz7Ceyv12vQ&#10;JdNSATYh4GWGILA+STGehgmBxBl4sUe29Xgq2/Fkci4XsKoaI0hhE4FHatv06T2EjJIZZzRSj3g2&#10;SYa0sH5nxUgGswDgxm6SqcS4hiEm32fY7VoM08R5pCHojk3kXsJIB7SMDvOW/KTw4HtXjDNXOd/p&#10;VZk6VnXhVnnHV2kAgdqcMDIqruExZ5x2qLUISg441yqk3tfDvVAAG5FyHAVpHDpzL0XwHRZRlVmR&#10;kbKggGK7ldsRWn6c/T7PWnCYAxssxtCFxs5UhrV7CtneuKqiV/tQ2r2nFb81r/P6rOkZLKbhiuAh&#10;isdXV4gMvPBo0nN/hTGAN954HR/72Mfwv/69v45PfvKT+Pj3fS+A/4zro+KyXSCvv8DYduC1j3on&#10;DDzOV3i82qr85eE1XC4bXtO3sp0CQ8SYgE5scwceHyHXq60QXi54kAFsGzA2vLZdgfnnePjIBrz6&#10;Fh7//E1830d/AL/wc5/HD/7QJ/BP/+mGP/w//29885vfxH95+YgHKORywePj9BD81dC99sz5/fVq&#10;c5G0DOe3pHXyvSTaUKDWyXw0QC7zKn4ZMQ7J+1Lqw8/N+Tv3W49SthlMqstokgCDsnAvHc/pG97M&#10;3KNoNzJ/ylF7vvmNdb8h390m8Qfneu8SuhMnfWrWdwyMcBNLvixw/jVn2Qtps95khuT5iWXo+M/2&#10;LKLEMLC9l7buV/spDc8pJ5yLOvbZuP1lEBcEbIXC2rZPKrbefge4IoJ9UvG3OhH7Dv/O4zpoZBgA&#10;NhXfsiO2Ig53ORVggzVyM82x4E8WXsjU6bFiVeIj4x0dsyQlFiPaqbjIQf78p39cv/4uUwrflQrh&#10;V776C5r7uwCX5OcMpArZBfVI3UMS7/SUNj6r4HECk9FzJk5wAhIhtF9BeRJU1pXtyNqsQQAAtDx4&#10;zgmDhghgEUZFocNdEyERxZJVN4XSluVHUTp9sTEAmvFwbf9Yn1uK2L39L/fSrit+tZwzhfCsLq1/&#10;/2spitqogbcAoAmPM4Uw3WpnOSyY/exHZqgCHmQoXBAwMFQxsAEynTn6uMwB+Dk9VoeMRJY0AgAC&#10;2QAewixI8wJBosYejpw7xs5MaAMF/PLFFkrelVgcXYQBUwiNR44UEozkpTPL4jwt01MEbdO41SWB&#10;e0y2w3UchxgPr5/zdPcQ0HIeWH5KGaObF2nN52y6PmZ5pfK5B9N/2wqM11mSfil/pkc5rmyn0mKd&#10;E1XgsB8Ox7a4sGEUNboROTdIwFTnUOv73jgeHJxj0q35T/GC9rz2Q6nnk+97+bkqluBj1MqgrtBZ&#10;vts2gpTuXgFml9trfVYFudGPHAwM6XKdiIFz095Il9gDrxTbYxpzqD7zT4EcwqETIPHIhDqns/oS&#10;wCpkpWQ10/V0RPoWYMS/3mfBCu7iyd/vjGffIq/nsf5bg97lj+cYsdgUnMe5eqKq2PcdD5cNf/Nv&#10;/g/4Oz/7RXzms5/Bp9/8Q1xevDCNQTXobVJBv9qxVLvy+cVoRBWvXj3ita0ey+Jod9+BfYfOCd13&#10;f+TjsO/WKZsEzeLxEbi8gYfv/m487oJXb7/EJz/5Sfzar/0a9H/7Z/jjf/vH+Iv/8J/weH0ELluL&#10;PNy6ROo9fd5whdxQdmNfHdFcdYMAmFwxo5Gr4Dt0HFTrIwvftjcUQqNHFKmtDi9eXMBZJv6trXgN&#10;OzJrDJoL7U+4hoIrgvk70suAiLliMb+6Umj1SA+f+jzxoyD0kMqL2Z5136C1IJRb80DJPgrX1uiP&#10;8jYXFMrYSSkwvCyKzBlL/VYZlvcT+1QsKTKAUfClPxcayDGKgdOC6enQWMG+8GAfKm9+vjZoPDfk&#10;VMor9fOjtwD1PYiCi1o5u7vOjKvnNya4JasaRq/7tdFgYKBpvH9sm8nNep5mmVezyIeqCOYoz3ed&#10;++i7piK8vva1X1ASJS11BCf9IPJ8h52dxCpBZJ6gfOTAcI/WcHcMVXgYfwfivgI0w7SRRMFrDJIm&#10;PK8BWqQrIIu6FqZw3KOVwKdZ+ZvSxjMGqZDUcwjV3UInpk48Pl7b8zknZj0Tbk5c9x27r/SwY/jO&#10;5XKJtAFMixJ3dnWFdvSJdKIA8p31Xb7f+6z/C5fKUk7PN4FQMt8juFqBazBG/q7Mk+MBzXMKG7Mc&#10;zYVZ/GB5O5R2S2ECunRIuq76O9xIzvt5XmY1OKSg+f+Ye9NnW47jTuyXVX3O3d4G4D08gBQhLiAw&#10;sriJYtgxclgR88EihwQk/4v+O/xh7C8OhzVhk7RDMiWSQ9KaoEUNKQIPb7n3dFf6Q65V3efei41k&#10;v3j3nNNdXUtWVm6VldnBKMMTA8z8meBPTvysQ+3wMxSNAYkNDr0KCrCGc1acYSqKY4JzhybPDovg&#10;V0HCzRxggA3/cx42m6vI0xlHGHxl62aJzI/lcjSdN7so2lpCN4JecHdcdGWB+/VsuzUJO3I58va5&#10;62c+7xV4FvNi7dHWPS1LiCiuA4UJTB3XKveKVdMocYF7wdR892w1vqjD6JyNzX4bHSq1eF7VTBsb&#10;N6cvrnCOI7CuOCxkLQFK47ihdLtgvbKaFdqj84vxCqXH2lzPXc6ZVrr3sjLFnPBn1UzgU8yP7arD&#10;6x/5A3UD1PVhXG14Bqh7YAocETv3UZ/xkcChniZ3uArqxpTxkzdwUc4YrwYf+oPry0mhSLw81GmF&#10;j8cllOv86qnQ0mKKmCjRi51hQpVn6oJon0sTBe/85H2UUvF8qTjMB7TdHcHZRcZ8v1xhng946fAr&#10;PH78GN/+2mfx59/8czy6X4DLSywXd8fB6SCM+MsuCCufaKYMlCI0fncCRXLYrgo4nccL6V1pc4mg&#10;MwQsOJd6pqf6/vtoraFqeuSn7+3xH/7n/4D/5X//BX7zm9/gl+0OmBlPTu5inmfcY5UDyizG56r5&#10;/xRHatP9gqb9l8zfaEXwrrSECzZTRJF3ELrudc4iH6GMiJMxUjxtFoAtqqekcWiqABh/8LYIsFQ7&#10;hZDRzs/0efRNSvwyp3owJcLOElLi+7Boo6EcReAVoXW7dCTDhmLyiPCe1smsJmtKeY7gLfpw5N8B&#10;1yBqhFBIC5r3zfpk4xa5lBWORmd6BXUHiyBKCgNR4irJ/ao7jHJ+MLuemhZXYi4cZ7NSpUpgixQU&#10;eVRXzXAfyieURqlX1dxEHj9oXkHJNyjyRGsNl2XC5eWl7tYBLw4N8zxj4YKlNbyYhcdfNqGllw1Y&#10;lhlXKo98oHkLZ83b3fQs9tI0uE2ZfG1yWo8m3nVyMWwNK2iouC7R8bPEz91DgYA/lEAzf1A7hN/9&#10;3redXTuDyXymYy4WRdGIrwrASUBYX/29fJ4wakUIKYwuWMZYoyxcrcMVqph8+05e3pCjZ7rHLhPY&#10;3e2QG1rTM4PEaI1QSoPunytSS+Sp0sRHmzSwSL9mVRxhFZqLpacI4WwUZvOVhaStXcCbnq1hmBWR&#10;26+LURnM7qvZ+qbDXs2fMBmkRdsrT/0u9dA2srMVI1s7GyBuEGoN5tZ8MwyoKEqgm4ZmLrrr68FD&#10;8hbUwOxs3JmwOAJvdjfhJcxNzmSPduS92BlcjzuVGgilrVvHGzW7J3FS58zYXNNcjZqz0VUKadst&#10;pDYf+pbEYSCMbnYu9BMQaRjgMzXuTt90+Yym9S0eqOz3u3L2N4FksxWlTzS83yFsP6j8mt+WxLds&#10;fNiZsY3N6KMr04AycxWUshunSGyprbQjDQzGfBupjXVjlJTnO75b3bcJHJVIqN5IPiBEagHuX+AM&#10;/5GH9F9hu8mpwzE3q9JbHTRc69UpRghfuWU39unvju/cjI6hiFP8jgBm6/72yiA26Dkd+d7zCLO+&#10;j2PpgrK5AhnPo44bBrZBajj3Ibe7epldcW75vBAR6rTHsixY9AzT4mMpmKYJz5+/wMnJCUrdYbfb&#10;4VCK71pP04TD1VNcXFzg3/7Jv8Vf/nd/ia89Knj69Cn46W9ADx44luSByFoxmYT8P42/yQadjIlG&#10;O5vwpUJFk7E3FR5Z3PyqKIWC/0HXwRqtWtna6dkpvvGNb+D/e+8Mf/u3f4upTah1wlMqOD09AZ4/&#10;E9xI8ylt0zDfeaLik5yO59EHO5ITCuQCdFboTJHxNUsM6gyMHOuzEKo4/EV7BNiZgZGS5ETwDnZs&#10;KISdgrVWCKephpLmeQRTZE02upYgRKFgEaNXCJE2EHQ+A17HDLoZwnE+XDyHTNZR19fEX4kK0OaQ&#10;JZS32nyUQml+yGGU17P3yyctgJ/58qaIxBx5gQv0PJ/e1xeSvc7zH1q6JFIaCjvraMp4ku8scq5V&#10;UoqlShNZWGJwiItsR8PY5kqOZ1j7/NgAACAASURBVBWOduW+ymLGb5QB5nQ6HR9ZDV7XduLVmW+6&#10;eJLe+EOJPvoHoxB+97t/xbazYluyVIpDba0w0NollHpEXbE+Gn77+2spjGH9SIQpv8zaDh2pwm4P&#10;i73rQxdUQYTwHMV0TBsR91vHeAECOdMgEDU0IkwQy8hCDbQsTqldJHGGG7uPYGNSvQCd+2Hf19bi&#10;49eHcTXNCl5+P7cxupKO98mkoF4mizNEIFeEKO4EzbO+pL++zqk7eZOr76Qfc4FkMEz3NLmTVfhw&#10;xZXUHx169rWkBrvehPTJMQSTDmHCoeEaQ6JwmX6U/d3zbgGcuXHgbA+E/iJ4kuzoEKuFT9dMUlSS&#10;JK8MSdJSNMftfnfc55fzkBNzS3OxdVE/gu7aFnKPX0LApUELPCH60wZOJ2Ukf/Y4pRNhY83lU5sr&#10;RLz9EtKujAJ14IsxfU7lDAeckd3g0mnCXLaMIq1J22Uc52h9Lw+uX7ChmnGKmioCD6vLbfQFG7/H&#10;q+9LtGrMOo3/Bpq1oYOloSTewIA7MiccpxvaCaWhV6pCMTRYj8/QvRfrKtGmJCRR6mh+v1cyKfXX&#10;1pAeWUDxZ0Z2gTHtigEnrpbz2jhdjnONtke4tc4YwPv78/jFDOiO91TE0NnmJxJ4iRh1krQPbWkg&#10;SNTQw/03cfniBfDsPUy7HV6t7+FwmHG2/Aanp6d4+/Mv4Zt/9m/wtT/5Y+z3z/HkMOPipQtQeR3P&#10;nz3DaU3822mmchCCHyOAKSHmCaIC+4Les8XGAEi6HiaCWxdVwGRmUFv09xNpe2GgNfByIp9tFgVv&#10;eYrXX38Jb7/9EL/4xYTf/PIDXL04gNpdTLtd4mdFoM7uF4B8Ht4NeDpHTcdqDo2jCGSfoZjFmrTn&#10;ZkxnWECdUOC4LWCOM2Jj1E7DzVGBkz7CFSOjodbepqJodacdMJvJWmwH0N5Dt17G+qJOU6qKp2uw&#10;Oi3QTF7/traM9viITBZLRIZghmNOiz2vI5tT7nhU3h30fiMpV8aXySKimgIZY4p5gMssW3zK7Ojh&#10;/mtRkMNjB8x6JEph0SQfITTCLDOjQiIpV11TheHGY2ifp1o0r6GcWZTtYgnkVHU9lia7nRUAFzVI&#10;M2EqhEV3BcllbSAyKGZ6GfKcw93HneWbDIrgXSNzJ5PTUvmvv/0m/+BHP76lVPLpXH8QCuF3v/tX&#10;3AkIhoA6ubagKROAFSbarSAQ9nt87r8z0iIIhKVtWL1n/4Ek0JmSJovOBDu3ADGZ58jQ39GCvFYG&#10;I+y2CtqNu4XlKQbAMBrhFpYUbCQ3a+5cKDp2AipXcOG0G9qXHy8T1reefZgdvtEd67pyIcBE2cXP&#10;WOQ5DQbr7lug/mic1Ho0H6LBxRhixgTTUey8gi/7zJgSDkAJiQktpjDBor9RQSthFQMSAeEmVjaj&#10;c5JQJ4LFxFBkkxghl+fLxLbOaoeBrpG1bJbDLLFGQ51gCtJhmTBtykEmpbZDaIygA3YnIPc7Tjqo&#10;4ZmCWudiGOlAdDkPcEDVLGwfu3j8tRL+afuZKYEOl6gvaFOsn5VbHtCFqfZBuAAtn6HQxzizstXU&#10;CNTI6NmKK3VHw2DtosMuwQqLnJzvJ+uCK38JLuYq6m2n9HakuBNPqYPVisFmPqwBDyzojxdzvJDv&#10;bL5EWmKDBCe4KK4d1yTXV7a8pJ5YIKWRPArtyLSoQ5qh6gwA3ri/TTeNFwHmcjryt6CPy7JsCKZm&#10;kMl1UprH3N/Aq7XC2v++jsTHzCe6cYMybjLBeDcL1oC5KbcwVEHcRa8OB1zNTwEAJztJ/3B5eYX9&#10;yR5f/a++ij/75p/hrT96gN1uh/NzwtnZGdryAs+ePcNUgbOLC/CLqxUP6KBksDbFxg6XDUcATK6R&#10;9ahqVmPAjOLGptRVui0zeBYB2vk7UVKcZR7lTCPj85//Av7iL/5bXH7/n/Dzn/8cT692CWQE22EC&#10;mSu2nE+r7klgRbUtO3OX5CT/RrCTX5EGoptTdkVODKLpWEia3NaapjUIxaQjVEhpEBJdMoVQwEx9&#10;PwYFzs4Owu9bP/R9P1uoc6PPegWPZDdQ++fi1qB8mbyXzxkHH4v68lhsL62TbxBtrHAIPf33XTXn&#10;C+zt+bi9furaGmmFB96hVJ8f6bHeiaQhObIJnv/K6Qq5/Mk6L6x40CyKaxMfN1kvMiKTwuyIhHGa&#10;ogo3WN1zicEVqFzQNHBMjEXzSZaKqRIWgkeBL401JZjikkW5UcLlmNnxO5uNhJKZkwVL8bn0OUae&#10;D32uX3/fSuHvXSH83jvfYSMGIRiRb60jIeD4fSWIOaLLn55fjAJBZrTB3MLqkQQFr68XQk0JzAxU&#10;l0JYQvzA6ZopUteXuGeBQuK3EtISu4O2uKz/bmkhsbx63kGSo7fSn4LCDVzEWaKwbLdzZZQmUavY&#10;24sxH7Ngj66jo9J2k/DyYXYNt9rM944plSKzJcEtpgMDegwvbsxX/qTAJ+oRD4aXsrNMEkXUcIch&#10;51yUOTSwJ1KNpqWTIohLR4xgGrEhMNiCSKiLgyt+YFUQaWCiA067hE0bBEyjc6kylncLYg5qUrrh&#10;ilA3EtZ2OuXH5kyjqbJ9xlhcjdw4rB39D3BvSfHZ5bF7ewM/N6/0/MNjaoBUG+3vKZMi6O6xrvso&#10;urXuevy6+XKM6d+5Lbsxuje+Y/cH2mv/Q7TTgblEmQpT0qc2unSb4blwlQCd+cSS8zCmtv3reMbQ&#10;QRSCxMe5Ygctz7kJNF7qJt0n17j5jtttbCxHK8w88baNxgz1O4mkaRDyDn82APR9czik321w+fYT&#10;qWwKheGNzkfidwAwtReJ9grvFbsDgRphoYJSC2a2nJ0Tpt0EZkjahue/wdnZGU6ufgsw8I0/vsC3&#10;vvUtfOvNh7h//z6m9hQol+BGoGcfoO3OcXF2ikvs8OTFjHMA4kqWkB8uEoooSwTJAE/OM9jPFopi&#10;xqYMGphIE8g1PQyobqPMDUtbwOpZAfpAd5zu6Lm1U2mdrmQu9gcsV1d4/OgU9/7rL+Hk7gP8x7MX&#10;+PufvI/3n7yPJ+UCrqgQAWXn0a4B8jO41eZJd5m4m0ju+KG+KfOnO4olivpTIogQTjWt46Y0oQBV&#10;c/cGUsPALDJa0aAygcfdDhYsWmgoOkQpUBwIqNHX2NWLd2KHMI0v8/1msEvnre1D17r0yfgQI4cp&#10;zDGoQikM/KYcGwGprMui0Pb7BPcy7oikaRtnKi0M9Wi/tL/ed5A70Nn74Vob953uJp5lOYFlJ7nn&#10;oayyibEF0t8q1MTRBNtMQRJNmLAoxhFZEBpCY825SNDUhYRGES21NgCFUZUd6akrTJBNFW8f5PJ7&#10;AccxnzxPPqLeeyVhEjZeu/Ya6fXX3/4S/+BHP/mY3OejXb9XhfC73/s2u9WETRA2pPSTP3DQstpM&#10;KAE7MaBQFuVeZj5bQoEzn9CdhFAjEDy/4ZY8F3x1Ry9/pxB49TaymBz1xmrq72WmaTuP22cIpW0C&#10;UQM33eRu0gc7EyiLFD5GcAXXgAFZnkOLWLVIfpXWeiUr72aM16gMXidob7l+Xlfuut3DWuvmcwuw&#10;M0b9c4cYRSk7AxPMLLXn09FRai9rNdrV3xVqN8rfXtp20XKKCr3PROJiZBEGrW9NEhezwoRhBHW8&#10;dHAMcEnEmIUxZbK1diGD468IVqnO1fwzPMWJW+7QKVHNDo0r3EzqDjds7ta9f2oH8lyYcc57H5QZ&#10;eYVleFxnKLDxXndt19o1sH2fyBPsQmlSho2cSUQ/KM0fyV4s41buE1xxufEMobsrUV+f4VBLlGlA&#10;c87wN9pBeQ4y8sX6CZFjywOibyGtyO52wqbc7SyDiiuRBZlBGCzMmEK5/ABJq7IgdtuR8Pq2ngvb&#10;GmMoa0JDtX7F/yRDpbneqKUzrOHIpwUd6zHEnnugtGzYYACIXLf9EOLdjDfxus2+CtcaVr7vC1xQ&#10;3R5XrkuvFYFc/diuq9sB7nmU7YASEagWFFQwS9CJ1hqWecHjBy/h8uoSjx49xJ//+bfw7772R7j/&#10;4D4urv5FA7BpeJpa0BrjcDjImcQq0Tp5Tu0rjfLxKD2zMPq5XB627bplxVbi9AOgCiwWCG4GL0us&#10;bQ0wEwqP1UnegXY4oE4TFgYuLi7wla+8DuaGf336/+DZ8+eoVGWc1n/jPWw1pb5BGvEy1k8fh7FL&#10;umaHUCNvqzJjkXCLKZkNYhBUJQdsqbBY5TMrr1EtlxkhI2VlT8A3qUxjcF6dAfRjGSE7bimG8GeB&#10;14TkWtmdpYyopOCgwZ08QzLW8b2OVFPwd2s74w1yHzMBNfpJnILiIH1m3NN2kwwUiq++A1IPtxwh&#10;NtoG0PUtDyE8sEwmJMGKIlyisBp8i2xIgCRwkeUPFKWUHaOLrilxcAaoxRlCZo2HQQWFBT/qVKQM&#10;hXG9g6OdTyyMwsVTScgRm2HdAiHL2GzRSM+yXCJ8CLl8rsq4HCeam55/7a0v8Q//4XevFP7eFMJ3&#10;3v0OO5icCZUQirxkEKa4E8Qn3zOCdexZ9xuC1A0qGK4Yox0y1oml6EMw8mERD9fIbH08tP4MK2O8&#10;Fy5XgjStlbRLKO8xaRJzUkGbeCPHyjA8AAuRJ/5kyGF1I1Yzz2BeVJjJ1t+12+Z4HXMjPfbesZ3D&#10;vItznVCf23RBlzn140hfB3mETGjL9W+8m4lmM5eIFYyNgdl4RICVvEHkeOoCjCZKNULcuKX8mtFR&#10;8223Wy216//VKEEJLqzKh6UaMeYnSlkW8/R7EmhHoHWryHj1MOcuWuu5VgGZMpYj6U6Yw13Pvkfi&#10;4aREjY0cuShzVB0Zt+jLjdqgtzx+i6ttPXOSIUqh4ZUpiAJfQY5sNIpxBRyoM8HePOZV70tg8FaQ&#10;IHdpHhF4aMcVNN7oRgax0yqjF3rOz9YC2dxnnFkR39SC7xkBQKQBUuOYthbrfRC8V+t3xFPauk8j&#10;GTh6Zdq/1nOGc+cKa5cVkOlDOrc7CBlbClTAcC2M9f2Xzo30044ejGlLNka30Y++nuhT5jdbAEy0&#10;SK9CSj99J0AU/CbnGfo0Hxtw3btLWuwsOp1BQd2JwVASiQNXhwWHqytMU8XpnTN8lv5v/MW/+wt8&#10;82tfxfn5Oc7qJc72TzDVHV5cXoLpBCdnF6DpBHR5hbMFIFRgKZivrtD2KpuojOLpg6ynCR8LkwuZ&#10;9ryx7bjoeT3HR01H0xY/H9VgrEPOthGRpC0CwG0BtQbgSidgAYE1py2wwwHcgIfnB/zZ26/j8N57&#10;OLv6J/xfvwYOhwWXTfrVoDuZqsJNSnCrKSYEUKKpnA2MFMfeTU0kdf7rdwhlVROReLhQGAaNXks9&#10;67PscXZMnhf1fLKF7wqQLjLLP1es7yB3N08d1T45aw6ZiQLXQgmK3cBKo9LMoTQViTJZ7LiQ4oJv&#10;hhagt1cnemHyBYsROJHW1N9sfqPAN5gyQy5DWOhFUaTiLKTtXuY0G3E/YFJg5eJdAZ/hgvdA00no&#10;WCyonhkqvYxUEPED4O/IsSf5IqyjaZYVM7BKG41sfm0+GJWijYVYYmgQsCguLQVAkSjDRGmHEOpd&#10;QFKeFR6s0ZlSRl8fbMcHswCVGEIO6NNNIBvfsjlzBUjlMrn3jbff5O//jt1Hfy8K4TvvqpuoCkUR&#10;DEWxTcMMl1I91G9MgS76kqLgOTOiqGe4ZK76+7bA80rrJqkYdoySqPz3/m63lj7HZ711Jfrc972U&#10;1jHQeGS7hKYkjm6kpjQawwfMutEtTQ7rCjQSIDOjlebn87KAd50L6K2t6hkS1yiDNymeVjbvhqwi&#10;jmJ7BuzKaS20RphcCeYuz0+uyUtzL/S5AKN1mOWT1Sew0Tp1Sogz0lshjAXUgFqctDrBNUZs7yvl&#10;Sd2zehAuVkcUCbPaudLpAgsHXiCEPBf2jCAmgm4MzWAHTulalH0VlQ4suplEEGtyjpJsRxR6Xp5W&#10;QU2sX/ZrNbcDKPKasj7GucKb8ZRWPwYc0LDSJhaR9Yo4e4oPzCME3Tg/E3DzM6Zbk0b97S7PnT43&#10;K3cHj3Hs/lZyXszMDIn9+bupHX0hd8f4neC7KN9UWMPJh9VfaEzT59fPgeAYQnkiwVVTKENhoKRw&#10;hlXc4cMxqvyx1aCMI+jB9R002LFv9jr0GB2OcfoTKJie8xolj9ssjG+tjYvpbdjxgsxjmKPdUfl0&#10;IGjfwr17GxbZJbZk44Xzl0yncr9s/KnFAbe33ovYJEHzM722+bcUP3funOPq6gqlEk5PT1EKYbfb&#10;4fXXX8Mbb7yBv/zyd7Df7XC2m7Df73GChqvDFdo84/T0BGVhtKsrtOdXkiaHdiIwFcK02+EKl32H&#10;R3Q24JlwyMEjGCrws6wJl7R9QMAyLzDDmOUwJF0DUrZIEBmTodDCiA0AteLq+XPsz85AzHj69Cke&#10;3L+PP/3Kn+JXv/oV/uHpfwEIOFw1N+CI8qLnuXQ81XisTZjqrk0ZrO+eAapY6APFNQeLxliwM4RT&#10;qR5FFQRVdHVTgNWlkoI/2dqH4mWt1ZUN2U1KAV68nbxTSSl4DYVC6OPoZUg/Q0hpVyytNavXeLjR&#10;XpNFGsLN0mSFbITJ6z1gFIZPqYfSvKTyJruaUjrQ5pABEm2hPJa0U+rj4n6sNLxn/UtygMsP1sHk&#10;6VKo6AYFkCIZwJXolgGgO5AQ388usCLJQKL90BcsQExr5H1sdiY2EZooX1DVVVhCMoQ+IcbqAio6&#10;l01lLc78bzS4jW7vnYiSwQQ7BpR5gdHDLVxg/t0rhb+zhuz63juSWkKAlPOYBMLZraaLOifoZC9O&#10;4WNOCEFbCxRNw2D5BE3ZyRbnXlC0e9qXoCvIUT0z882JJ23mKb3r+W2M0OmisbqqLvit/IpkY/N7&#10;Kiy2YPSlkOcJBIJBzvOMeZ5h6Lks4iKz2DmEZcEyL5hbQ2sL5nnRerj7/fz5cxfuBHbkigJzysOH&#10;Xrixa7fbdQR2LJMVefscy5pS5kKl5XTSPGbXvRvzEEJiWPQMy+LdIO4Cb0rP7Vm+SjHSp8RGy5l7&#10;b611RaddYKew9GbDgtXj5we2xub3A8fyuvE8hgqE4usrVhFDXMoSdVq1xdwcn/NubN6RsV0oZmh0&#10;uCDWh6UJHkPSmhwWxtIWDw/PbZbzlM3OyPT1j4o6OmIq7xelDQwk5QPoZyuErIwfksctKTHJqHGb&#10;XUTO3zpdIwnXRnNMsdE5IQBLWxzmmeC4RZVTPenKwoO/syo1dpR97Ro8u6BK3cs21y2tF8oNp3Y5&#10;DX8NL3kvKyy9UuaRQw2/bBe3EMYVN7ZhbtWrgRusb+BupMEI2JUJ+LwbPPs2+/ElfchLH1Ow/Fvq&#10;8DwfBn7TdzjnISzJKLpoHq7eYLW+xCU+1595icF8raCGy/YYBbv/3rv1x71cVw+LGCMRsCegLQ2z&#10;KUFF7NMS+S/ykgndryCwGipld3OqExiMSU8WTe0FdtOEhxcFd+7exXT1Hu7cuYOHFwUXFxd4/OAc&#10;r7/+Ol579BLOz88xlX+VfpY9QMDCO1WudjL+ViWvWxOY77ihTNUBealh7oN/G8PR77o9xMYXNF0A&#10;isgkMxl/LM6jOjrKku+vaiJtsCam1yijPF8KvJvkES5YYIY2EEHSuBJ8z06j1D374AmePHkf/+P/&#10;9I/4xS/+X/zy10+Fl568JLJDk6Ay1A4AgIkPwkdgQnlRwTuUIADq+aBnt4hUY2RTTeKMn9KTtYFZ&#10;60sKoJU3mNvvQgRKHh8Z2+x7HaOUGn83+WU/RdsUwWiMkxpZDgNbzx9qMiiTt1FckUVavy6LbMhB&#10;Wda4bjz2y8Hh7rXk9+23pPRo2k+h9fZZVJHckSlIlodR31eX10k/a4k+ZZhMpQbd9I5y4jGJN6hi&#10;mlgRZhYPotZY+b9tEIkx+NAELjPEOHJQ/i5BdRueHxoYkn6tccO8iOz74qB5j1GxLAteLIy2NFxB&#10;zhJfziL/XqHi6uqAy3kWOgQJVHZQOnY5i7w827GqkQ9a9FSXj5HwIDzVsmeS4ZrAwOT7JHtk/cLS&#10;+gD4XSmFv9MdQnETTQzjennLkSzzSlKoZ/obwi5ZgWjDF+BaoO+FHL03MGbbs7FPAHDTS3dlEcJI&#10;SgibEVY72hjbyoy5I0QwxZRB1NCa7aANQp22aIpTX58JuZSEtN5yAshZRLumaYfWFiy8pMUd82cC&#10;y3VKWQehTsi//rpppzALL7et81gdVo/NnTPVLGZvmHGMCGD4a4bhLPtS+iLowx3601i/CW6dYmJ4&#10;lXZHhnr0re53y1UTvD53s1sJbL1QZzicw78Hk0TsaDmOcUQEU5yJEWSh8+Ndm/P+YVGBnHJ0LqCk&#10;z0IGTnN8Td9NrLn+rtKUbv2v1J3VGdj0el+WgBUS5NYJiK3CRNu6oCpRKaNf1/7czktT7qW5jmkb&#10;eUhWgqIWpyEMt8paPVJFYMoas68f50e7NuhU95nWSnrF8GOsi3R9bexfJ7YhgnNvuDpG44KeGCkw&#10;3vBJrKHbXWtl8DbXaOS09wFRfF5cvhBFr1SAlI7oIJnFoLgsYWQqqkhZJurdfieGQRD2+z3und7B&#10;xfk5XtGooF947U289NJL+MxLZ7hz5wJ391Jn5QPmZXaXUrZ1rmSsc2dOXjfRfVV0ysjvjF4KHsiu&#10;HZzGBOIoUJLwKHTU3KtFsYC9b1tZpmDoujXzJacqWRUwEd6LuC4ygVsTt9JScHZ6CiLCV7/6NTx7&#10;/hxPLqWVJ5dXAIDT0wscDgfP81k87iN3YzUbRYxOeiIKYQHT4vcNOlkxCzkN6VfUAx7yDCptMK8x&#10;O6vYwzjqmabq/aShLYejPiMr41NkLqiZ13HwC1fEenkuypNvsXb92pCNRsnUnnuexk42sX4Kx/K2&#10;Eg+gVE+vrOquJKnanYyvtgZWPUvj1VdT5NRhXM7XdGdPH4q3jPZf2yKW9VPUqNYK+RkYAmlQJb6W&#10;t5VS1LsQ6nWEJPsy0MSQVqGG78a+vkrV84W1YOKKRiRxOJp4rzSN2dBsPNpm9lJyCIxsj/Oq3LgM&#10;vY/IU2a0y3Pxu9op/J0phO/+9Xd4tMCn5YxNnkimvKSHtug6wTXuB8OUwk5sDJszXydSVx+Z9PTE&#10;v9kiyYJglqFHoT4nqx7f5TT2rJAZg7R+9spgP844R8gAmrsUcEIkS9cR9xT5dM0xGFUtHgDLFrrC&#10;kFkO+DZu2O0nLLNZbVqypqMXALsp6xXCEem3LMhZqRuf5/fHnaNjyuCtlUQFrQuoiWEL+pQAIFyM&#10;9/mzQ/Lkz51nrehYxgU3LqQC2TPZvCSY85v2fV27p6pSnLdIWTq9cW5By3ktrSdbiomevqIgCUMu&#10;yJpSQAoC2Q2VW/KsIZ2vZFEvPACEwZzDze7jCvk+ngSWFXPLz8zYgOiSCR5dV5TJqVyoSn42AvQM&#10;Pzfl/XKGaBXk6ot1KOY6z0+iVxkLt65j2N4zLep+h8IfA8w7k7VU/Q0bfKTDSDiVG9sysuWux46i&#10;ngEaIpCGgrjGjUR9rx3zh7qGStbKS6ZBMRnGu0a+xULkA2+G5nj4kpXBLHfK7wj0BJsHa/c25C3V&#10;zcNE0cqgub7WCuftlcH8ztAr/1bLhN20A5WKpS0eJr7oOaR2eIbT3R4nE+EwX+Hq2RNwa7h7cYa7&#10;d+/ihP8ziAinu4r79+/jM68+wGdef4TPPX4JDx48wCkkjcRFXQB6hgkH3bVr2DNjaY9k/Wv+3boc&#10;RBBkcQUtmsCViVGIMRcVJDWYVqXTcEFMa9XhbrQiKxIGEwZ2xEq4RQhdWgNDvGLEHTLtADNHVFwV&#10;nJeyF37NmrePZ50fUXIX3qGyUPTWCIQDCBVUZ5ydEL719iO8+NUDXL73r3jvvfcw85nsIrYDiGfU&#10;qvMB9WRwhcROpS1+T/ooCoqcOWsWcybyFVKuI1DBVjzlVaXs1csieJyBOwxm7PWIopY/zdVVZQeE&#10;B44EXaOuX07DIJyUMNBMcMhoWeEja9+MAL0BMGgFd2Mar3zfzmRyaAnahvxfmP03YPxXXVMpzk4W&#10;sP7XezYGFjdjKIuXejThPUpEJjVY2ncLnstmfEhjU6LN1m+DAENpvdIQEsNB0zVAANjErSbrv2rw&#10;GYaswWrP1Tg9WYRR5U0FEhHXoovOuv6mAlBhTCxtTSRtHZaGSQUktjO8C2GG8Tpy+WlI2ez4ZLMW&#10;a6ATlVaTGnJgyLI9zzQlfcARBr7+1pf4B59yoJnfiUL47l9/m3vFIDG7I+8k+RbpwwWZTngflJBs&#10;rbP24nvMnFi3u7noBeSO25twEN/HDnd12SJJOzis/c6Wm+1L+h+uO2OfoozBUdxJ7cxIcWJpO4kC&#10;696yw82UmwXUCLToIdoWrmBgYGlNUlLYYXfOUf4GMKTdp608f+tdOcMF7p7nHcL87uoc1IaEcusd&#10;Q5dFndp1j+yMgLfhGkTs7sR0DPeydpIER/J68r4ZPOUCGCntwvWX2eS639ZAkjzzOcR8PCoTOesf&#10;p1eX8YwagLBa6xkBzkKi9GZLiTdBhdJ9h0U/qFtf2zuElDSJPAf9xdlaks8/JaMPpe8YYJVOTKJz&#10;+Ek0Q3aByRmlJbe3CskO3WstIyqvlcTBJZGGdtfy+0CTovAm7NNTtvqNwTtMMKQGQYD6uqsjrGvc&#10;HYv28JSbhsXclfz4V6b/necH39yCv0Lo58aE11UdaxdN+W496Usb7c58J/PPa/t27fMPI1dk3nf7&#10;K7u8AjHGoJNqbGwL5nnG0hhFI3gCEiWytQVXV+Iee//+fex2O+x3BbVWPLr3CI8ePcIX3vgsPvOZ&#10;z+Lle6fYTRP2uAIR4Yx2sovXXuh6t9CqzemzwbU1M3i29UBtLm35Ko7YDmGSyFPheLlxBBQLYwr5&#10;5Dbl3Y3NF0mpdi96OD+2/hUqYvyjAqJF0ScMOJ6TOOXJk51CibR6cX6Bt95+G//0X67wwdMPcD6d&#10;ozHjg8uDHPeApL0g/5dkL4gh2gxpChCIwgVXImCKgxlJMs3KdDPjhw64aBRxssH7uEkVTwo5BXYM&#10;s6Cmc3vmPmkGdCg8ai2iVVC8jAAAIABJREFUjCRh3s4cJm4Z40DMra2/LN8Ef0+83pczdc879MhX&#10;hzqZNtAKbmxzkeXeNEc+ri3tU+8JHO3YylaHxn7YqxTz6fBAkp/6EXQ8UMurjUR3em23knRnTmZK&#10;XHIlLVcpRdJMAL7TV0ASb4Tg/ZF5kZaL4bv2149naVDGoKdaXg0+FSRpaxZ2eWI0oHHif+RrGX7m&#10;UCdoE5S+AWGyrj1yVI41AL8vEsenrRR+6grhO+/+FXeMEmH17AW6LeEuvoaQYMhOzrwdURNdNncb&#10;ICFfL/MNdNuUQ+4nJkcKSsIRGBIli3uHOPtr0abzMBhqOfFFfHsOK4uI/HvXHml8i04pRid42OFb&#10;sAnxHGeqEwMsXFBaQYWE2i61YGqab44WLIssMvgGEHsdmUBld89RaRsVwJuUv1z31nsf9XIfbaLh&#10;nCoL0bnhjI7jZMe4R6bXMwusyutXRWfPA+kTmPEkv0j+iNOjTFhMqBfiOVQFeP3ugqrVymaeWVSN&#10;IZm8Ef7yZhGW3TYRQLI13BJBZ+LJyPi2jf8feUaJeiVuo/5RWXWCnwSOrbLeL2e+cLfYa7ukf2V+&#10;jazz7XSoDCdOY2KfqjjXYI3lNePFaWjLFHctkDq7lYDeq8/dIe7fZ8UkReIYZa5msIZy7oO9oeMb&#10;+hC5ojLNPg67Wz232TBmboza1s2Nl81IIvbJAHidMpivrAzm55nm9zVt3fs0rrxWPoHajH8q/2+l&#10;yh4MM1AKdnVBKYwdLgUjrp7g/PwcD07lvPNZOeDevXv43GsP8fDhQ7z9mQlnZ2e4uLiD/f4KKAfB&#10;GU1NIMa8hlb3ICIccCa/VWCjplFI+QBupEZPRtUdMdPEm+4eLDSBATRoWHs3jg30TBUNV0Q0Uben&#10;oGBV0GbJF2j5zkrRwDHqqtj0ASnN9U/I+l52AHND4R0YFbRIkBmCuNnWqYGIwcWCK1XBz3aGNi/Y&#10;4Z/x5ddO8ORPPgd+8kv87F8WXF5eYak77GrDzOLyWcyFHJHvDoArXrGjJuM3hRB6xldkrxFWSV5D&#10;+rSoo4hE8u7LwfFe6Dkh6JjyFjtY5Du4Mg3S/6qC/8KW1Q69gqP9GBPZw5Uf43n9Ff2Hws06mehW&#10;HrPxXB+YtwIY//X2g6Yyi/xFU3H4JrSLKKHatu0aej8spYOdHXTXWXjZ2K21vJTDpXTSFUR7J8QI&#10;l2FyKmHXw0gjrxsvMW5hvp9g3zEkSzqv66kRg4hRXbGVt6VMjH9XCTOz5IsEy5nSKt5vh9awK0Vy&#10;QC/y/sKyk1pV2T9oWhPy/mcDLA9nyNHJV8HfN6CnvCaMeqzx6RL+FXLDzkj5v/HWl/j7n5JS+Kkq&#10;hN9757+XOdau54TrtmNw7dVBwhz22IWK3q1SF42uup6ZwheyV83979wm+9a3v919yLxx904alAvE&#10;45X2R1wg25Y7gsBZ32VMKlxzv2tov03xM9guS1J4VOkpZm62hYoQ8s23euIKIvj7gBDWZS6YS5EA&#10;NEsDW9qKpNCNMN1SBo8933IjPbaLeEzR/DBXdgE1puBnJV3p6QVm7ZyQ2WxZcJJmDMXtqCFgZ47g&#10;Vds7SUkwQgoMZwtTe6ZcZPjpXyG67OU5vZmJltdpyqcqVD3qm/GlGz6MYVl3YYpiUiL7YEwK07Qt&#10;Gc/6MWydv9q6VkYE7Uy4JSahwSFhbXPHrHObNk3W1eO9ofXzDQavfBI8wL7HXzU+JSUibEa02ulb&#10;TePmvXX/skWdzWKeC2XalZUbwyuDLee5Yq+b1LIxopgICr2LTHc2K3NS+0xRAB23u0LXXzeVygzb&#10;LbvRXcf5Y8qQo1DiBfkbZwS4sUPDTnvij9vu91tpYa6vX9/8EO/ENRohx/5sXX6WBzHX9gozMJXi&#10;uRp3u0ny4rG4sU2l4OLsHk7PzvDKvT0ePXyINx4/wOPHr+KVexc4OTnBo7P3PWUDFUKpk2gDDMkh&#10;uNthvrrCvMyKc5a3Us/eL9ovo2M6UNv5QjsoH+iPKbhSloTmcZVJVXY2sYeT1dHURZSpiHBeZOdT&#10;MoJnd332fsZefZYLjEbrp8o2tUgwr2WRAHOu0Cmfv1pkJ/CtL38Zz58/x6/+t5/g8vIK5+fnOBwO&#10;KY+fjdOClVWtb+kURIOAnzFzl1EkBS7gU6g6SvWSnD7XwFJECQa5/vSOv2sKFMl7LvuAwCXkJKmn&#10;Tzyfo4ba/eB9IYtd5+GVdwAt/91Ih6N+49UjY4jniSxH/VbIx5brNalDFVxXdHMPUp0mY0Lotivb&#10;R2RjKawyi7V13TtEYRhz+cI4h+KI5VRp4o4qdFUNKCNHo9iksXkoRGCPEiqKfKOUzkXPWhaL6r3I&#10;TvY0ifrT0GQ30Buxus0AYnAc4XAEPulRYuF9IYbjaG8os7IhEw4ABcD4+pe/yD/4x59+NGJ+zfWp&#10;KYTvvPtttrDUvWIT1zXwXN2Lw/gd+qeFK/9Ni1+54ySiCeaUq4+iAVu7vO7L2Pc+GTB84WcUdkEr&#10;LTx51z4bkIh04k2ACU9O9GPMLr+XkiIYsTLgOCxca59Wwc4eNrVCojWQHvwGAdQKqIl1tdQKmhe0&#10;ZYG5oJZSUZbFI5u2Q/O2sjI45rfaUvS2vvfw3r5/7N51dR+7bIn3O3IIYs1JYB7LI5dNgrZFXrPy&#10;RtiDoifkCoTjhDuc8BC0pj/+2JV7Lad5nawSHxZF0OfRjkHdl1y3ntFwxTiL/T3Ms9JnyqGcI7Tz&#10;FMX74/7xKrgM6sBHu7IEv8FYV8UdL/10i4/TaAcRSR6igRjkfh7DrpivNOdgZ/wmJGaaYetbUChg&#10;vm6LYq7S3G/1ZY3/g6vnDVfLUUZNO/X3WZntgKSIWz7HWWHSNeJljgWV6ejw0N9bI8tNBRPgnCZn&#10;Uq2CixseaPXaCPlg8BsGK/R8JCtHuc+ZBwTNp/TsCGKPo3OSlt1UTZgb292s4cY2rrtGBXaUBa4a&#10;MM8LdpUx1RPspgWEgnt7xsXFBe5PL/C5z/0RvvqFh3jt8Wt45XTBNFXs6QVAl5jLgy7XJuyUVFs0&#10;aXkFz4wddpj2e1G0DgccDhKVc6q/jr6CPa9rI3FbnRedwyaJ7WsTBbdCdhDaFHllHV6UcBnsGx6R&#10;MkL4vnhTNIk0XSuoWmK6PrCb1GN121qRs7dzudT+nIDRgHaik/pcafAHaLxgoVnkn3YPAKG2OwCA&#10;U/wcfMV4+c49fPWtN/DLXy/48T8e8NsDAXNDK9ayCsRs86d0s5lBVcuZURF6Xs2jfBqdM4QXXM47&#10;UzrC7rMWE8hN3nJIDArhup4uhyCguSkTJ2dGnZxLS78pr1FC0yjQiUs4ltk7+cr9CrQw2pjWQsKT&#10;oG9rRi9RzAX+7vFhCm8hN+jbDqiLGIp05jppY7LRRoYThmbgE15o80e2OxsyqLRt8yffbXgE6paB&#10;sLvoUJYpOClWxj1Yz8ZKFhVR3NFEyWNW188S+5yFKdxKSZ8xoTIAJizKagsItUgaGgJraCTZIW5V&#10;6q6F0HQrsjKjEaEqpGqVncWl6bFdl19M3g31yekyG1DWzNtUPN8P7egjdXWNLqMJ2I4n3/jyl/j7&#10;//jJ7hR+KgrhO+/+lRuO3XKgHGiTn/UyQHc7kVaXqxzA/gL5ze6vl0tKogopriBmIpGZMQEWLCOu&#10;RIQolvL1PDoTnTQytjWTmT5caM6/u6hNCDwqVNAKi580BZP3YGQeFlnJiioy5ippSjEDwCJb760U&#10;tFLkzAMDjUgeQgrJLqRYHsVtzM5fhAUv+sndp83FbRS3rbq2diG3lM7bXuSUzuY6MXTHLUfioYNw&#10;1x4aJl52YylwMyiqFuBRz3B3UeL044bLFQLJeJR+A6aAydoZz3Ja3TcLzDa//fiMCZAGG8qH2y1k&#10;fArnry0Fjlw3NiMct+jede/rdV1r2braBeGkZHU3Xs1ZkYv3vZXEK1ecXb+PqpgT/kSHsnPtWp24&#10;xbAJXZjr1BpMmXO6EpyqK5dQSBm/WdLTmR3F/6h6PVnePiPe8/rNQJeIP9ApiNwDNX3l/MonfCV6&#10;DMCt2bSFkCNdF8GVlFH1HgT9e9FW33avwJmglRVSo6m3oXkfaQEdvfrmboZ+jkLt1vyUV41YRK/9&#10;rkgU0LOKk5MTvP7gBI8ePcJXv/gqLi4u8Or5gqlOqO39oMUKk8l2BZcFyzyn9gqw26EsC+bDDDoc&#10;UEqR3H7q6u7zw7rb6j9D6LNzeME7bf2I656G30hQIY+660cWSV1Ydb20RdJYTJUkjcVuB4vAwq05&#10;ty21KD5RloBg+z83afSsgb087ZXSZhfWawUfDljmBQ9feYivfvUCz549xXs/+xfsdjtctSuf+JCf&#10;jE5qagrK3E/GHWf8BGfXCqGOhmKdGcv137BUYgi5jHt8siVhfQvxStqxtCx2ttDOApoh1RRWsjF6&#10;XfD7rhC5ohe4vKLQzhfhZQ0umUCH4nT9GpL5V9dEDRVHgKeamsGpLSQ5ut8UMXzJUUZBpPkfTfEy&#10;d0st20VYDSN3AtAwgoE++hyFjGk4a7uivsOYeUJpanhoHqOgJOMpQxTEUiRKqM1bKQWFI9WOwUN2&#10;yqXdfPqrlorDgb1MUe+5UiuKHnkolsbKfUOVJiht0COOwZM6VnY7+c3lx0BebcOCIWndG/W11vD1&#10;N7/AP/jxf/rEWOEnzlPfeVeiiQrAiguOo0AhE1xjAbngyGnBlk5ot4Vuh7mnSWw1/RZ+LLjW2BlQ&#10;JC1PCpW7VxoDCKFVhFl1MWE4EsR/yWOWCcV4GUEKZpjyzkGiH/X9z+Owy+rviREgFqzRYmxMzJQ+&#10;Ec5NOJFn87zoQX7Jz+IKnT+3PIbwnIVWprWGeZnRlgXPWHcKlya7CS5JylwpWUIxQdQWjA7Q+pjz&#10;MPriVHejldLeCRW8et++y/uhKBsRzfhkLgQO6TyXTr+DEGbLnsGa6Bh+66HoVN6VYG8v8liBI31D&#10;UXyt0xQKiFvvjPlRWD0TwphrRJfHTcvHWBJzG1At3/E8S7EAYV2x8W+9Z+Wa5qGSdSVndzgFLGqa&#10;b6s1jWLreCp1OGq7gNxfZIkiODnmJKa8zHMnaET3rLLas/SxkSQYpNGvFJTsdgYY/kiOUEr1RF+V&#10;EZWhva7qcafomsvpKTresW1oiYbC6J7wGPB5qKVEdUNfQsRLnR7WSF4LWdnx9VDiPDMQQR2gdMby&#10;ZGbXOSScdY7BBtf+ctcxpHlCCG6sZ61GV3Ro2WVZBpqbIMBpp9thywGZxGcy3DI2zkaftLx7rXr+&#10;NupfHTC5ap6+cCRkFfCk5AINlEKWpLsFjSmEsuwS7jAs3YhdjRcV+ovzFDa6TgTbILMu+gwovJbG&#10;Gi2TMM8zStnh9PRU0xk1nD/9O5yfn+PVB+d4+PAR3nh4B48fP8YfvXIHd+/exflOE3MX2bHjupd+&#10;qathrUEzSAFuqRuMR8yHg7iP1ppcKIVv7UkSv3sdfn62hMIBimTy6lFgv6eia4XM/dCUFJJoncaX&#10;Sg1AGQKCgJ0ddis9XnmwGp8J/8zeKWVZnNfK4wZeGvhwQFsaapJvyPqk64uZ0eaGOk14sRwwTRMu&#10;eYcf/vCH+F//4z/gyZMnePLsFLVWHGbJl7jbFQ3+8wwnJyfgWfcTyBQ1C+BheG1ivrmamoJnuWMt&#10;LQU8nYgZF0stKCAR0KEBztjkOQI3lrSVwSQctFkp81WT7rsiQjhSTq4+z3IS9LVAHcir8VZrJ2Tg&#10;JHOa7MP9sZ+NmiIoECU5OJH56h4aduUdPXL5R1CxolatS8vuq7lSkp61BIgKajV3S/YzhsUVr5Av&#10;PKqsydgmqmmXgn4H3mYjzGzs25QgkwOUZxwWMbocmsBi1qAzi/5ui6znuTHasuDAwnOvWPMec8Hh&#10;MOPFIn24XBiHqyscFunLVQPmZcFhXjAvC+YmMvXlInLvVZP65Lfk52yqrDEz2spVXMezwa435Rei&#10;BBub98g1Pk1T9yx4k8j0k/JnMOP//IR2Cj/RHcJ33v0OZ213FBiDYejidNTEpkDlgo3eZxfQSBFe&#10;hOooFUohANQa9/odp4EKcPcl3kH8t8uQ1ftp91twRxO0t3bGsPHueJkBL4g50LuoHhcQHXQuxESa&#10;CtsF8yhuE9CKMnolxo1kY92tM3pAX6KghaK5lII9FyyteR3GaJxJmcTZTDW08a0FMKRnW7uN/dgT&#10;nK/5n6C9WrYqSm4+60Gs7SVBO2AdHKVT+mhVdIVy+Z20TGAvu3CQCwydaK0lowsc7g0NtPRR0I51&#10;R1CfXOj3fEGIecrWaX9rpcskTtWXdIEVeRg3KTnaC85bp8deMeEjzdlR9PkUrkw54mKnA10hyrh0&#10;fSepe7mruquzi/qZ3tlcQ5zmKmFiV68V9fmXMhk/R/rGyPOkHaN46j9t/N0Y1yvQc3Dlm9fQzK2L&#10;gUgF1CntdJsNeEy7ndO0UAKP8JGPcnXKJPxYBPnf21RB/ThT3T5fSPNoCuTo/DKUjX4FBxwNYuT4&#10;p1y5GH80rxEpME077HY7FJqwPznB+ZmcAXz46BleeeUVfOGzr+L1117D43t7nJ2e4qLOqLVgZ755&#10;VAEVOlXjgq1xU4idphgZYoDQGwyZOTwaKLwbMumKiLEs/Xd6SA5TUygsgbzRuLTIAQBtaZprU4DF&#10;RqfNQMfuNKd0G9GRfhaUBqt7XyrQuAGLjKPoWIoq0GAGlibpLDhiBEg+R4nGCZIcjgBQqeKNP34D&#10;v35C+Lu//ztcLhPYj9ZIP+pUUXknEKk9f7GE7B5MhXPQEQrjh3oc2InO4NkakRW6O9bY6YNHANXd&#10;ZagunVHW6IuJjls7kL3Mwd17toNoj8NAHPd7GthPlNP7RPdHo2vXp9VE0/Ar5AsxqNORkht3Ke3U&#10;UjZQsa/hbveOgz0lYuRwsvgdnKKhxxnPrGhvdM4mgL0W6UPKg6tgQwF5kCXzjHN5FmYoCd7qc0IE&#10;23Wkng362M0oUkw5Nc8nq9/PIerY7J1u1QXdCR6e6PgGHTh+KW1J+MZMKq+nUhxGryjb1/KNN7/I&#10;3//xxz9T+IkphFkZNEubu5rZgvUVLDfdCmcThDzxJqzCRx8uXfDJiMib8TCAlqISJCHRFjgPyJj7&#10;BlAc2ldhIizVUqYkC7e3nhUSzsQ0YLClCMXFq77lZz2ieK0+BnMxKWn3EVCLStPcSmqxKwS0UsBq&#10;/fXt9rJDrWJJJU1N0ZYFjYucKQRAjXBaprC4KlPilmClCXGz7b5zxQl61ymJo0LYg4q6usZPEwAi&#10;guj4/gBqoTxHCmC9rlfrXIgl0lwb4bpReHQkD47m7IMjubsTjrFrTiiiUwx4Hp+jOKZCnDNAE3iV&#10;mNpabNwTrM2KkIl67ALFsNhlnnhnQ+bZupSWWJCn7TeDYEtXMu6sIHbk/id4JRJSRsBRZq03V7Ry&#10;WefuI+2oKZMcEsOP9MGEAVPY0td1646/Nv/5ewgpYwczyhfN1xb1GF2PnQCAPL1aVtqomHtbHnHI&#10;Fj3eQXFl7A57EuQOBQF0xwMGfGBlPOw73LYbCESYdrEef5zLxemkeDvPQ5o/714/wMv9iyjHSAKR&#10;CtwsiZsryw4VtepCkOxcDTtTQysVe0g2A8uXqciikuNVkbN4SxPgEIqGbRfvkvvTjGmqeLk+w243&#10;4T7/BqenZ/jsS8/w8ssv47W3/hucnZ3h/sUpTk5OsKcFVBgntYorpQO9avNVlTpVrtosCpFfpjgJ&#10;0FyIquGOKWHolb8vOY9s0NeObqc1Zfwdxt9VkRNlOAnRxPJb4eLB29K7MPwGAbz0M8ulw8i8DkTC&#10;0XXcmobQV2Ns1iiZnScvqijG2hVvGVRNwG07EW3Ga48e4k//zR7PP/gt5p/+Bs+fPdcdy5LgKYaS&#10;6nkAI/qoDNH4QhM81F4X1eLWhgWpn1SpFfAUNNYzfAQ/Z2Y7hHC+h5APkX/mM3RBu7J82drS36eg&#10;UWoSdVJDqZxjCxnAyctlPJK+B+11hQZA8r0Y5j59zwoTAxHMxToV9NLGHUoDe4RVv8fpvGBOtbRx&#10;seNLdMx5+0A3rexKNOqgo2vByrDyh2ToLUXybJNSQtl1t0i1ZmhQuZWgKWVUgdP7nOYRrKeKdd3J&#10;ecNYd4Sm70k/pP6iZJE1Ow37oEZWGTAaGLN+8fIDDwu4xdi9Dccho7kh5wmfp8wEnWcyM772pc/z&#10;D3/ys48l3HwiCuE773zHhxxHQmLhQx8KMgzMz4hbXlSZASaJZUS4NdLmKwRyB/KqAfZ6tkXUECSO&#10;CXBhRcrErVf4tp7JvS2BitDvem70aTP6ko2RIQSaB/iEC4wQXAnJWyBKYXegGIBlqyd1m2qk2/XG&#10;1FoD1aKuXUkhZE6uH8J02xxMm5ndHTWPYVSe3XqVCZ7hkyLaqBAajLNyeYzoZVxa4ZUvaOqex2ey&#10;dKk5S2Ry8pxP48xS98XwAb7gjVHZhGXFpu+F9jExJ1tbWagL/KfU5xA4ibEKm+xjtD5wnDfz/uY+&#10;rNaNWs9isQdBM8G66/D1F9k4Gan3G+smrAoJHrya+mydvE37N12c/vpkjgBNRY6SmVs2xuMN0KrS&#10;jgb7esqfanXnZPcc5tXXUEdcMxYaXik19x1KK2EGhk5eUcq7XuOGZC5gO/6tez8Kf13tA90UN8Ct&#10;HUIX9VZXb3ALujUKjdcJU7e/NviQCwZHdnjz21qGYOfWEmy9QuWTuUnOhRT8NEwWNEqoGvSMPvUC&#10;kQidE8lZMtYdg+yKf35+jsf37+Pe/ft47XTB/fv38blX7uLll1/GcrHHNE04meSdwlc9rXP4G2Zx&#10;AtLgSWLT7yjQ45EJX0YDpC47N56MSvpCpoNpxA5E855hO9uleLw1Z533BAHuImrCnI3a8EtXiruT&#10;sdFOgUexOXRFT1cWSU7HNi/iYqm7e0WjmJLtlMKO06iBV/tsBvxXXnmIr3zlT/HeBz/Cr/75V1ie&#10;ievvrLkSiwbxKMngLnKqeEkVDz5iO4G28nPaCoK4wJqCRk5CCeQ7nOZy2e0IebuL40IomY4O/o5T&#10;HVP2TCksEajFyyeFMD+D3XOFy1rR+im1ky/q77lswOTf/XlGQUTQFdhUO0lOfbB1O/I6K5D6a3KL&#10;rNGkuK7IGa3+dpdNb2OYktpakm2R5n8YOCWPH1I45GZd39FXqBBKk5sNeY6aK3qCKgQqFnBG1zTp&#10;8SNkGSY2DGRDRwMTsyiA1odMKA1nhMYk2HsU9TWMrtdNrEyS1szDx/l8/p6MVYbrLmtl7k/42pe+&#10;wD/8yUc/U/ixFcLvqTKY5ROfUD+DpNdgqW3cErCpK9e8UqtMJ2iMv37N5cFTQGFZSlfn8sRxb73L&#10;MVwmUHWKR1/vuOPVC9kmcG33uxfArcHMrxMKdG2roKYIzZ3ET90zwW92gdsFHfsPYCLSADMLWima&#10;oH6RsxjcMEOCzjCRRCQz2PmZDGApDa0s4jOvPuDEwKL/5J0Gp7oJhuP4JE5UCcK2UrBHoW0DtrCz&#10;jBZgwxY+5UIZ7LG6kylsK4jGkQa7KdhgGcdf5djF6YUxGYOdEzRByVDKdjFMeGce8DATHeugMeOs&#10;UKehBxi469842E4h1CZCkFMid0vQeRftchp9DIbObb2wWyeH38d2xj7cFeO02nPrXRETzjNsaMS5&#10;vkOlDHkwUxmRB0PQzKTBNzUSrYyWKEDIXU87tO8MWmP9AKDCnzN1SiPnvkIaO+H4lA0O7PwBnCEZ&#10;/c6HlNnq5Y51d83k9ZJr6kdN2CIVQkN6+Ns5l3WwsY92rfupvxWWN9KYdqpgl7UVKWNMmFDvDOII&#10;aKI5uVAKFt3JCyMUlI4ITamF0bAorZGcXRJ5VmhM5QW7aYeTnZ55xiUIhHN6gVorPnOP8OqrZ3jr&#10;1XO89OA+Hp82XNy5g7unBExP8LycoKCgcEUtFaWaH2ABeNGAZukEne6EabIGyY/H/Sy7Mc8OUoKB&#10;tni5om6JrEHTHK18PcjMBKpanQywntnBAgKhUXIZZYKd8ZPdS7KjoHAFkOR+0TD4bDufMH6lu8+s&#10;9N52M3WHkNgUL1v3Or82p9IRNG+2yrxVdSElc5tldwWtJ3uAxa10VwqIZ5xPE774R4/x/tvP8ffL&#10;U/z8P/8WwAyadiL3lKoJxDeCjVHsfLtcZ/KFwzT/0R1Bk1lguzoaFI9EocxrVMqTRGNNPLWT43M/&#10;0ieBPHCb7d5lZTLWk7lEBkbEc3RkTkTMfnw89KGDk816Os+X6bbRNEfORLByH4hsx2+AP9l79q7V&#10;pjvMln4jBXZZ0cFBHstUNq7tzQl/moQHq87dsI1ncFpf1lXFYzk2QH42sbB8KRpFtbkCqvhiZ4AV&#10;nyqJjGQJ7YvS1AKh4XIWMujeYnoHB5zdOECKz+pWCmbAYgQkzmn8PWFWkj4cMA73rHwGHwz4mpwb&#10;NDqejx461tePE330YymE3/3et6NHWWDW3+OR134HIwk06AWQToCy6tJvX3jXDrlXyqJ8Br53y++Z&#10;JXEFbBjhhi5e7nKqjbtbW/d8R8vOG1JehOPuYLRsgtPYV9IFNio/hrxZCV33icViyIxW2JPJtkIe&#10;+IOZULgB6PMFERGKJrgvqjTWDDcNdoDGKK1J5FKW+21pjuTEFvTGDtb249jCjx4WvIL31jhjNyDt&#10;ZFDs8m0paVk4tt80FCDnfmFhzIR7PZOZqyEpcLHYTTghLWA7j4L3BmP5X50AGVIiwjo7sU2dodRo&#10;HqT2zXE+G2e0fo+cl3fsjyiE8V6sZbNwrh3Tjl9J3wn40TUFxv77/Vi3G6P96NdQQQZrhy9J0eGN&#10;8rdrh7ea7O918CDweOidqKvLOuECTLJEmVuWlxmZUDxKOE9OG6U7YYF3XqfPChVRVxhpLsLs0c05&#10;Mu3Ger7TRflPph8bpbe8EqQtubcVJXMs+7GuBENfp/2jW1WxWs7MPf4lvhcCTg+frh+rXpjgJTS7&#10;FIkwuas7TNOE3SS/z3Y73Lm4g8f3d7hz5w7efv0e7t2/h8+cLajThPt4it1uB/AlcHmJs8cPgaUP&#10;WGY0lAFQSeIJh5c++sfJAAAgAElEQVRBuNK79BjdzXiqOJ3rdlhlI20mqhkeiTfDaLDyqQjUww6f&#10;4DMBX1KDaYat8bqW1pe0Z3Sy3xnN/fIzkwDIeKcH+xGFcpomFfwrMlJJ0A7jCRLoZ3d6ina4xLLM&#10;ODk9B2pFuwJqnfDmm1/GBx98gF+/N+ODJ098p3E2A4QbTNiFZ6e9RL1iiLSWleiUUl2GyPzdlUFY&#10;O5Ec3nbEiQpQWtTYkTke2o1+xQ5fyFp5nWS1zhVGK9+Vg8MRtjbSQqSEF/kyvOA0ZmPhpONDuk+g&#10;lb0t1eb0EgNsg8Ox836nYXw9/WKXk4yOD88HNjy+bQDqDMsGf2R0Nrmlv5Nh6zuKoIC1wpeQ4Z4/&#10;qXMdJX/dguVEMBymgqpyY2kpKI89Z5bgfa1oqovBsKH9tKHbfN3G6h2bMHAZzqefJBqxK6JWp59r&#10;7gDZ4TeI8M233uT/4x9+fGsRw66PrBC+8+6/ZzljR94Zt3CQLlgHSmYsPgI3YIBZImTZgjTqwuwI&#10;YhKd65tJUOiEBZjVIvLgENn9fgz9LkqgasduFP4cXZIhszeszcZCjq1zg0X/3wWujatXVIfzYRzj&#10;yMJLZ83X32IQ7M/jmRVSLJmWg0XzvHABipw7sShsQuhJlZ4Ucct2R5nBJD7ZsiOo9lRLR1H0/IpG&#10;j2oLo5UFpRCmWjBrNCiJWtpCaDyiUGclD2Df9o/zgjZ2c2UtLnDajHYugzaPNtmp9jBIGKYZpozE&#10;MC1Ef5+dca2uxHSYm8XE9sn3XcsNgU1oe6ypZYESOMSa0faxtYlhnbdPHb8LGLYe2HbQSHUIW6je&#10;CTDguwVr9pB319OuYb630b2tDkc9ejkzinO2eb5sHHJrYPjI+POhaeWHu1gswHm+1tRlvPK93uDU&#10;v2ulw6DBW1UGQR6aCHyjDiarIax65+VJd2yyINK9rIKFR7tlN7bZGRbyKJlapSNyv346UmkCMWNF&#10;Q6n/M9zk7kO5SSqUcUJKeMoBUgFE+2dnkz7uGcLM/e24UBb4Yxi9AGC3d3O+Tel9hVutAMSvggqh&#10;Qd0Q9TfNS5ZqhG6DYXtwGvwYtTTUSqhYNLqdRJx8fX+J3a7h7q7h9PQUr14wHr5S8cbDU9y/f4H7&#10;FwVTfQGqBYwFSzkH7XaYp5dAAOoHvxUlY9rJEYW6B5ixqCdJdkkEA5Vn6U9KP9BvUJgALHBtmiev&#10;kATa4oXFwg9Wt0aOV5zGBT/1FCiJn7tw5lKmujRqcC8AYM3bi2LlpYyTZFMgEnUontyOU+RUudXt&#10;MgnhBcBY2izn/xWnUTSQSJlUMIpzSEtKZ2Hyx7IswDwDzCh1cp5T+QrMwCv37uKtz7+Gpx88w3/6&#10;2XM8eaFpPbiiEqHmPIUI4TzS1MR/e57x14LQCPwo+B9ITNAqQlpie5MNLPplRIXtFUJ4/Zl+WN+y&#10;EN7zjKxQdO8P9Q4esY4O1kf4cR0LVLOWKQvrEUEVLG13P5vEgk0Hze14XdqhdfqU0TPxHp8bAlij&#10;w7MtcCulwGbNBdg47WLGRCo/N/7Lfs927qwPXrWOz/tvfSL4sbgQnwMClrPe8D9HBLHlKt3SDQ2W&#10;XUA7GU3MqARUEorWCJ4qghowZ75ZCpYiMFlUfJq1nsoMLsDCOvdm3XZZJCbX7e0d/PVx9zNkKhtx&#10;5l9C20LfAStdQOCq4Un24LFNBSbC1774ef7hT3/2oQSdj6QQvvvud1mExyUpZCMBRVjAsgCKWMSN&#10;zN0CTgBRYtG68E5BSvKCDkXQoYa8yyYuV4awoX27IOGImgUCTnOV0Dppg+ZqWdXClS3/ppCQvePw&#10;WKed2BLC8jVacWwB5nD+ZsmIMpR8o0tXh8HLld9MiLRfzKznRoBS5WB/Yc1PmEKPg1mim2kkKN9Z&#10;TZZcT+jKIjwupaEthFK0jlawLLMzY2YVRRwfjrvlyvyWDq4Z1tTNqUFbhcwMVho+V/PCw8P43e+A&#10;qGBucADSoft8rftjXTU3aeK84GkoHfxAFEpVCpPYYEL2qvWOSjsmhwIFxHpQXAsjtir7HWhU+CRe&#10;QSj6nG/y+PXaa2VkcwI8UOLVeDP8+vdv0+7HvzKQQyIwLLGu3HR187I9o8Pu8fDcSeO2wHSdlZiI&#10;PGBHvBu0G0DkOwR5dNpx9p1eJ9pgNDjsIC36KIwjCRP5S/CTDdTovlH3zV6n/AAG2bHXVkDCfhvv&#10;YMTOzTY8P+wl6y3zsYBh3ij4KPUKeReRivpBx/MbKrFw8rUAu2mHomksdrViv9/j/r0LSRtx/wQv&#10;PXgJr98ruHfvHh6dAycnp9jTQea7FNRasZS9hG1vDVQrap1UiGJgnrHMSovqXs6sZYU7TZ2fISMk&#10;N9nouO1wiFEwcuU1lgzTtuNkrpWw+YWtszjjF3xHBA4qBM33g0WjjIJIg6EYD5LyfkxFj86Y65rN&#10;srmExxlEDVKHyO3qkWMHA6GAbPb1VdQ11PieBUSynUuBW6oLspN4dXWFqRbsz86kZ4cDiHagnRhy&#10;X//M63j/OeHJkyd4/s/v4XA4gIiw202gFusBZM4yxolCsA/ZLX7FkAZEV+AwItIwXGZLchbgeVBt&#10;93qMRO15mLUxg4HNT0t0J+8mdcp/R2wGAd/fhSub0GnKdY6X9xUiq9omQxZBO3pHAc0IkDWegl7z&#10;lb7ttP51DU5J4bU6bbhmxC1oaJx2exUMTOwGYZNDjdKISyZ5pE6TNR18HJRXxmUye8j8t2bVI3g3&#10;GH83t7ouS2HQIhUQaVAaTQFWdB6qwqpQC/xL8u2WwT+W6c3Ee2lNDThmuIn5tn7bffOMcFxO+kiY&#10;mk0GUCpDH/5M4YdWCN959987uEutvYCm2CEu700UCh8QHJDMQHeg28ZtUrHlV4O4LzakSEOluGVI&#10;DnZTEBZEFCrmsOBSmuzYNWsokMApvWBEPpyWhHt7ZkKLIL4QbCPelCbK1navoPSX24RMEEIWPkL4&#10;OXaZLTnjERGSUuWZcQFo/hRwSt8BoJQuGxszgKlGlD+dA7Cc3zNYMwvyyPdYhPmMQilFmObS9LDv&#10;hFZlB1IimM6opYJ2hFqq3G9NrLmc0ioMSp9FNj05OUn95pXCvSzNd4kNlmwhi9N8ON4577c5MaIf&#10;1nd7XkgsrMF0KMorDsYZ1phK330zYmgCEsxFRdpaLEcjgjCIwgwXaMTybEpoSgqmrdHqDFowX0II&#10;PL7jAqEnbuVy3ArBPximuFvEY15/N5gbpnJa/8YkSA0aDXomJ5hdEGH4p5E+coHXGnUu47do2GHw&#10;FeNSBSlek1r44XmQjlJQRkcvbP4tLYsrS0hRlq1b1Csf1HV2bCjoSKoBCchBKxCMLiuR+X224Edp&#10;HEZDo4noRGsNdQqDV99fec/yrK76rR+FLL9mc6FHj/grDbD1rfc811iJ/F0JbxwPdX0aypPyEfiY&#10;jdbJ71jWPZCL4i9nlEAw5w73jSBw0NwcZborgxC6Mq2xMdgZ30rJyMJihTaBEm7UFBguyxKw0bqW&#10;SegglE4WPcdWm+LCldG6SfHW7OfqWjibwiJzL3nh2Hn5uZ49O6kL9ic7nBTB8Ttne7z88iv4xuOG&#10;izsXePnOCU5PT3BnatjvD9hNDOAAy79n+QOvaAIKcCinEoymHQQuvguhCiIKuIllHwwQz/KbLRiZ&#10;nDlf6j4J+DZXarriBQRGW2bo3qjsYCg+CI6RpGSwPHppzgXus9NYoIEbYRECLHhXJp0wnVuyYxhK&#10;Y50eJbxTmhur1Hi1lGPlnZLf0BTFtPZtPTKj2JlDzbEIp/fSv8vDrCkmpo6HMjOWRRbPtN+jMGO5&#10;OqASAeam2xYAl6il4Qt//AjL/EW8OPwIv/3X36KVgufPn6FQxX63A4BYy4rPxXmnnQHcMIRbdFVN&#10;L1FKQZmq00jSinzHh4Bpl2RONuPSSAc4teOSpPMT64XokzYfep9DkQ261/NNV/zjJE03LrMDtybn&#10;YAuViDaa6UUW7rbIsB9w61mbKbQWeyGUHSkZRqxF5CsNdGc0rRTSyLtJNrIuKP9tDaglRmckyeXN&#10;xjH+JOP2RhGAjZ+6zBKNmWorfY61IOuTPDm7RwmFrQepz3Qff656wwQx9ixKgysAVIFB0/PEpZLn&#10;NRQ8YiwKjhkMtAWVKljpRgEwVY102kTG5sV4wTZ/NHykBAcAzt+Ky09J3jeIJ75rMJ4sKjRLBGFL&#10;zeLvqFemPTf+/PU3v8g/uGVKig+lELoyGDzfv/g8k+876A0rlDA+Xcd7KW4B2WUT0ATxbQExYVKB&#10;xXzyhdEa0NoKOft+UJqMddvWt7F9f0whcKwHtWU72BprFt7kTyzmjQqGSwK1wDmPGcBLY7QCFBVI&#10;e4FH/xoB7UiNdZ80BDD5YxJpDtREeBMXhWmlwDIzqDG4sC7WIkqGEVVjngxPvNlaQSNNAr0sWIj0&#10;0HsAYTxPWErpEkfnRPbd+RAe598qXE+I30pC9sof3OYJScDsBL5gZpQJoNXtcEe4SIM2kCO5Aq7V&#10;Al9hsW+4NcaE6zkK4Vg84TMN4yNbBEN5putwNBFBq39cQ6DOJdKfEiIYyg1rILuEdsKGK86pDv0e&#10;Vtx+RXgPUptukQNiTScBrbU2oFHgA3WI1w8+z+F6UH0nVmBI82FuVkh419ER9P0HyK34gCTbjZ89&#10;Fm0ZsD7sFWeRtWOKNyJ0ra9eXFM66LAz4SH4ijBZFYYSDFzxWi2+1Lf1re0OWS0mwCTavgUioqA5&#10;1YWuWIrSN+l32Qw5EZcbhSiiLmaTwuh1QnqEo9YSuegAAKq4Wj5YDzrFnmRaDHmCz7XKmcCTkz12&#10;0w5nJ8DF+QXu39nj/Owcr7x0D48ePcTn9r/GyX6Piz2h1gln5QpUJ4DmAEKmgXlBsglN8oMH44/e&#10;dfzu8ZnXNMlfi7Xm/D9H8LPE19a2K/M24dxX1xrYMuaR0USZ114mUFx1mkCAGTVaS8vWlPACQOFk&#10;9/RT5iita4UBseYL1p3JapHAibyvAMAUETqzITVf5DQwjyLLbOz935+c4LOf+Szee8r40Y9+hF//&#10;9jnOzs4wX82O8F2KA5DHJwDQrcO8nmsNg5MrE6a0Mfx38E0kZRoJZj6BA53N/G7N9GJnUcpaPV6/&#10;V+hSUygkQBdNl1Ib3pKvgR7E1oJtXBANXJzj9ZHmdVeqq+PhefzdsLN8ogplKdF2JpckO6gF7Hs3&#10;zapjuFHquusmHtK5x2u9jh+6RiWI15HBSyNYnQVNJfKc+hzZPbIopCK/lqLKWmUwKioEPyubEUUM&#10;NYQwzhld6jqgPyUPaVEaWyPXt3ra1To5xYmNKna5ws/Nbowtt7PNTKkr+PUvfYF/cIudwlsrhO/+&#10;9XeNOnknfJNvQ9gzxIkPH3r6PN4/hrlE6JrSKFlmBTdrT1PLtxFq3+ZHTFhfKwViHEHoZCNC9vOn&#10;jVfi2XoncLVgsgXFuuAQCcXK/uct49xWrj9IiUyCWXwLl81jZEgKewjkg1iblSqt2oLIkKd7COU1&#10;u7D6s2bn4yQSqbk6WAhhFELVukprWBaHihAjaiAy5g2HSRaAttxJe5jLuIKuslpvOVGLNHweRHTF&#10;bVAYD3qBMBh4Nx8auKZOFW61dN6U4ZzzTcXiTxKNC0MwYUTHw41BNfrvAQ9U6ZbbsVZ9V72b6WFF&#10;DuPXNFqph0G0GENFG1fnMp4ENUfXdAatM1ro4thUmHLfHUeNsYfgKK4eJdpK7UobG5338TM8y/b1&#10;PZB30pp2Q0RnFKIkv66I5fr3ANjo9kBlKQIvdMIjEmy0glE46nAgz/MRY9ZHuTplriM1Roc3Wkq3&#10;eoUwaKYXzQKhC2O9SLTVK/swJcTXR3pldbrSDCp5KKao9MtVn/U4Fl8H6RA4Gk3UQsMTi0pCSmeL&#10;0tpL3AFAmDADDEztGRoDZ/wMhSv27TmoEPaQnaL9jjFNFbupotaKifeYpgpUwjwvuDw8x7I0TDvG&#10;brfDw5fv4M6digd3d7h3d4+X7p7g/GyPu+eMO3ee44yBUhbZKSsNKOeyrUCTnG3zscv4TtszAMB5&#10;ewqQ9t/xjeJMmNH1Jh4+RXeSyL0gMjL5ZMDXgnoUedoKblrn0vEuqHKeZ4XRdDmFDMDN5sl2I6rQ&#10;7jgUqIu0qVykeFnF94bdxZVUjtEci80MMmo4oCofGhmxLTFO668bVgGUuoNRefEeMVqqOF11d0gN&#10;ArEWg2bIGzXad6bHAGagABUHvPLwAn9Cb+Dw4reYL3+Bq6sr0FQBLCKXwTktCOpC6zOL7tP6PBWK&#10;aQPCfqD8TIxXFkcidoJtuZvxf0VGlAe4S6nepFSYAD3frD02Gkm5n1Yyexkg6jE6lp514+yi7Cdc&#10;paANbkDKJUKgcLq/GUfEep9IHiVYOl8cX1RUaCyBVMwzwWSdKLcCRnfJLjbc7b14NGN1vGYzrFuz&#10;g1Ha8mdmIuqyLosAwuxRPYktxrxcln7FzhnaJymNtOcVJrcGbjcw9kXPGZPthsqUNYhPAVg23Rcm&#10;FKUHs3W1ST5UozkyBoKtVeG/BonM8+P31s6iS21JlvMd6gzM7uqwZ7jD3vxt3EdvpRD+zd98j43o&#10;ZCQzIjPmQNrqp1voMoOnAU5pIQCQs2xGbDqpxYrZS4QeUlk5TG15u5Sq0sOtnO45fQ+bZJy1G0Gf&#10;Wh0UwixQroQfIpjPky0IJ+y+s7duabw37ojlcuO9rERFXWGByVYKINzhtnYB832zZrLCjNA8ZLhY&#10;uEOJcJfN0hTuERyGyiLBDzSn4bws4jLceKPf6YzAxthtQToxVVz0s04cjIeszmFdbYvG1+7JISgz&#10;Aqddo+vnL5/9hDedcAaW5lAZT8JZ23kx67DvynPaWdzAH2eHmekkhX01Vg5GmYkd2Ih/N+ruWwgh&#10;ud/9eLOQkGnnOtruNRfzaid3nCEav+SubaxZYXAb88MZF6l7Jxt8RthHswF7Z/LktR8lLjZvnF9M&#10;gsqYR07WWC8MsHFPBC1bc5ijXOdDX5bwl5g6pcfxaSTpiofRk5iL9GaCn0tnHXwj15Ut+hUajl82&#10;hpz3V2Nu8hoNmsgZBZyeBn9S+dH5jtZ7Q/aKWsSlyPiB7cCYdZ5IznUvTVw9d0Q4PTnBvd0e+/0e&#10;905kF+a8Mnb7Pc72BScnJzjd7VCnCftygqlWUC2Y5xkvDi/QlgVlapimHV5+cIa79+7h/kXF6ckp&#10;LvZKz3mGuLzWLigWI3mHdIaFNI8jfjMD7jI6zoDVuvFeYvlBx01okklYDG7JU8G7kHmavsPgCNKi&#10;93ovI6OrTQ3REdwmaAHU7T6EYSZ1JVd33wKIQOnvIxKF553PAf1A1NMkQ282FmFImHL3kXlr9LKX&#10;wcLkOfKoNplxNZjbIoNx/8F9vP322zjME37605+gHeRISIHkOGyLwG9Ldo2dz14my4PxIDNKBwwn&#10;jPatftPwCeMD8qsPKrMGK6W6gm3n7+vyub02arOZCED5+wj3BIs24vRwbZEp+W3txGPS++6hxwlX&#10;rA9D7QIqW1/hDcXehBlYU9+9vlyH1ph+yPiGGAvcG3mzHhgVkdfrNCQb61Ijgt8Rh4G4ryo2aaD6&#10;gPCkVvSYCEsSeqGysjZrrfDYvLNA1qIqT9qNRcc/z72cHl4IQldkBxwpir70jpJXRgdY7WdNuoDP&#10;rxOTNIOuUI4zgR4frRbGjYFmblQI/+Z/+J4sr9Q5R8G00gYRSe6NUfJyHSYMJGQVwi4UlcGok0yN&#10;acjMtpOknZ+qHhAVaMpENJBF+UIvTOTr+H1bxFamX0imN9ioSAEfjCM9dYRcw39UrjKDckaVBJoR&#10;hgCUiKsCkDpm745EmdN/M83Zwl/DBcjMkJP1I89232dA0kiIb3PT6KPOIJnRJBQU0MijbLXWsJRF&#10;tteLLFjzjxdXp3AdGJXRDoZDv9lho30m+A6h811X9KmHsyPBaurWc2HCiDG93AcORXt9UQL9QBxg&#10;68IEC05EO4qb4psNGsmuKNXZusoSRiasfet9DzumYv3kIFK592m9EDJuH6k7KQbxJQuAR+mW9i0M&#10;FobPud6YnizkeOPdurV6blL3+/4f/30N6uQBpPdMihpppv+JbusbOR2e8MpUX2IIuYqMbn6Y3W6w&#10;fQTD/VgXDZD3L3a/h1IegylTvTAW5aRMc5h1ypvNuwnqxMmLRSUHBq61gA/rclymjDDoGKkOgZGx&#10;nZ8r+mjGnK214W/+/6y9WbMt2XEe9uWq2me4Y997ewRAdgOUZD5Y8oN/giaKAyCQ+od+coQompRI&#10;jbbDYUcoQo4wJTIsmQYpgaQsUTItAg1033vO3rXSD5lfZq5VdW43AFZH33127RrWypVz5sp0Hte8&#10;+MCJiqYrGC8vP4SqYsUdTqcTXj4RvHz5BB+8WPHo0SM8vT1jXVbcXm+4urrC9TVwOp1wOlmRl2W9&#10;wbIsXmHS9tyQX7XWcLUA19fXOOGCbXuNa1iK/qIXc6W3x4A0qw4K4KIn4/FYTQY7Ci64BxRoevbp&#10;n33dNncYsiUEV8ijdLUbsSg27ueTZeBLCURDYDftLMUSsBRLwL5XXqEaRGSnFKpbOKLNqZIN3VO+&#10;Gr9terY1p/M5jC+PC2ywc8L+gg3SWdQNQDvFfT5QZwNZNIesus7Q5AvQfdNTd1qJxt1hpMfOOCj6&#10;sN/I9tT53jKsJifF9kSqt3OQU4duGwS2579B8dWvvEDrX4fef4rv/odP8fr1BSJWeXbrgDarB8DB&#10;Bv2CNMJ1FkC3UnSEDo89/+IM6rNGSskIX3U6zA69vWHIAdbIVdWFxjdBxs8aES3S1uQKfI8xKu8h&#10;T3O5Q/2YMJh4gfi5gWejXpYIGVFhLWxNiKu5EAMIyB+rbiemG3U0mGO/eU0Pq4zaJW9ti72MztvA&#10;a+rwk4NWB3jlFFI2EOHtp8ULGSpboalEfQwJWKKsvbcs8Wkt/lsniTWEYdXFstBo1G/GtSBQrH7P&#10;KpZGuvmUOgA0YGuAqKKvqxVL3Mw2Iax1mDv5zUgDdSFDjhE6Ph86G4uGkh91nRHqTDzmbZL7bZHC&#10;txqEZgxSUI/jsejwGImgSpYCe1ZIRmWHDXAPEUc1asQaUTnCOwYlwHL6aTCYktyjr4iT6lugRGHO&#10;xwmArqnQ7OW2zTQNN2AwCjXfXV+rmgvcEyMGBSBS8noRiJMXAhircJUh+f49TcE2wDzfsQgZwYG3&#10;TWjI5PeKZmnHzgahrWCX7nnqNh4adtJ7MJGuCqZiNbQQyvZcwQk1rzojhXPEksUbdhFDNXgZmMQZ&#10;czKSwJ+dN6WucsKbeJ/sPdPIgrH5+zNyl9fNCnC+csR/Mkd6r2d6GgdUBlaYSr2AUZqZ/g4k0HAv&#10;90jMRlII3oLYM/R0d1Lnr0lzw37EojB8wVFnVL1lees4y90TA3bTRHxuVrae19JDLXk9ab/iDr8X&#10;vlDHUAXeLrI9Dt6f4ecKQCv/CCWk/EYlM9oiFENx4IUFTuHw4Xv/XA5NRTtwNj35h3ub5r+DrtJg&#10;4L9zBDTu2tXpH58dUVqdpOpwy0wreT7waadwDuJ5eGPKqMJ/B4N8fwxRFbECCH3ruT9ZGx49eoRX&#10;z17ixYsX+PDVNV69eoX3ngmurq9xu77Guq64ubq4IdixriuWxZTVZbmOxuUizbI6Yq0U2M6WuXF+&#10;jfP5ghVnChHbe9QRSivI83oWukjNZcankRfVs0dXVRILlqeFZ0zyk5/SGhBGYYeGQWjKW5MsHCfC&#10;+/P9kWlSB6XIyFDIzUxdt//JNxHKOPeAauCQQuTk7M8xOni4Br/RfBC4JzskiY5FnVLZ5FpoVqX0&#10;+02We6RZMDCC6pw2jb9hu793nFlwPm9YTid88P77+Nmf/Vl8//V30PuGuzdnU667FfmjIr94ymxk&#10;V2nqMzRVybXCoTrpSxUvBt6QYnJ0xhzcUOXy0SG7P6b7mcrsL+ZlrdDvQ07EOYNnEk1vPY7Y8CxD&#10;iUujSpA6FNSd8MTVanQNokZCh+gwp1NbaoQteVHo1KqH0+C6Uv+upd92sB50sJEzxLtUPAOmXHrA&#10;UoT/xXgPxt9M2xR0NLVE00Z6BKz4oQ/udLJCh6uL0UWs3oW1M1usYI+nh/cuuWfe6XPzvcOxv9b3&#10;IncvGsU+nAaG5A1BxwVEo/5N/oNpa4r/NhABcSPlnAAP7il80CD829/+hepYKO9LJZOKivHUZPyp&#10;mhSE2f/hCFgMwjpfKDQUGjhimffL0gsFQDa0BRB95wh0g+nc6oEvOCbgeljRhll4hToyMahUuvzE&#10;UMBhWGB+alnYQXlCwIVvC0FS4RgeyFHhU1gYvBfmX3XYNDoT4DXCZARXFMdhZlKuqXChZ9wZirZg&#10;+apehbF1SLeiN6oKdAk41qdH6qoTjBmDPYQax5bnkqhqCm2NEIYSWvByCLnHb3l07cPeO6hGCnOu&#10;wsMRwFyXnN2I4rm+/LWmX5syEtIuaIznzFGSBt9cZyEicHznpOiOtIhxfyWSSVVKroK34uLu0Ynl&#10;Zb4H30uex6hQz/i1PwZHkiRk59sGmCMFpnHeVEzGyPyX4A+xLnEinzWO9K0KwBFrfOCNB3dKodd0&#10;OQRHkAf+BhAuqQTMfh/JT3LskSLGDBB+XC8fXFVKp/sGmlGNSMQe7+2oVV7zh6TBWjRoxhFFrm84&#10;knj/g+vEueVTKo3UrIG343bypUWsupxFCq0Q15PrG9w+eoSfld/Di5cv8dEHN3j1quH5sys8ftxx&#10;fXNCaxvWm6dmdJ6usCwr9HRlRtJycjf6a6cBh6O28MSr2v6Z3gRNzlhOagVTLmfo3R3QBW/aBaod&#10;bVMrRKMXNChO/Q6xq0wVm2PkfXsCCLD5+dP2GQSSFSlD0SnKjgIXD1FcxCpMdt/rdmKVUsrQ6Ifr&#10;ew8J697R+xYRQ6HRCJMnQvwD0JoCanqGORoVVg1TQh4njW2R9tuBkMVZNdUdoiLW7qItmRoKoG+r&#10;KaWs8hrImHwlJISknkCkWorhOXwq3AizaGmSlSu95AWBjza3CyVba2hoaNu9qRj9HktbsC4ALq/R&#10;2jW+9tG7+NaeYGMAACAASURBVN5nwO//vuA//+c/xXaxrm7No6G9d6zLOjhQZ8c8U8qhpquNSata&#10;jMNKp4XYRagwoOofwQkLX4lnQh5kb5KXH/zAQ2MCcwQyF2Gk7dAvtF6W2WXBMoIJkUvPstP1GH4X&#10;GdmlP6vKM4B6BNKB5hepN7CsewhDv5lk4H6m3H+nu1+t9kCe36kFTu/7YFDBd1UAPXgB9R6OSmLS&#10;GM4ZHpl+lHsb7UeeV7F5n5ZmEU9P6VbYfsFVbA/h5m+0uLl4LQxzcjQBtu6ZClwDVsd3JrGMzTqK&#10;IevOGfUMSMLjSLDM6pocfB1FTughfLeKHsqsv/yNT/R3p/TRQ4Pwm9+ypvNjOkNVdFwBDaaq0fem&#10;6BY7j8yR4hOIHHcl0zMPEwWEJ5B4eFW8tHamiQpUsy1C7xssdfRY8O6UxgPaFqeSYEeai1oZ1TD6&#10;+qADY9DenVRMeKbnMAEUgq5eU7wyHT29J0iYxzf171GIZYQ31w80THdV79oxg+SvrLI0GGUmVDuL&#10;CmhhTF4ToHnEsJ1OcW/vHc2NRkYCt419nrhZn2OUNBr9utk4DFiLDvCgI0O4Dg6UwXhyKqvPUk4O&#10;iu755ru00OQM9piWRWN20QQUuPB7MQYFWdQl5ESRcW+PLXAAUs4QV52eWcXuaP4+AoNpPi/wy4VF&#10;H+Y7Kr/GNFv9Oc7HbZrz5Qs4exFg28a1nI+uGnidRrStEJWMIkITjvm6omrsjy/aQyjRdkHzoeW6&#10;h44jPlhPjNww13y+PpUbSvNxKI075WOZdFjP/fGwsvRjHYLRYYEiwAZi0/GmKkeqEJydZTrCaz5m&#10;OCZ2fenhF53S+QeC+e94TkbFSNsaJJYFMExuzbbq0VHb1jQRrKcVTx4/wUfvv4/33nsP/83tDZ4/&#10;f44X7zzD7e0tTqvg+voaV7dXwOnkBV4k2hEM/a4UwLqgGoRLb9CmpgKJwHIAFehuNLUOUeshiNZw&#10;fWo4Xy7wXgwDP6SQpFkiB6uUyl9w5BwfAG4dGeBZ7iP/CeOHpd3DoKQ3npFBroW40XIpPJ6KsO0r&#10;ktLDl/MJficpcwF1BdA5rADw7JruMiRaBTW1yrMuFyjf2JaBUXOFJY32wkPEtV2SjuEVt4wkPG2o&#10;bvi2g1wL8m8RZOdb15lYmV0VKorLxYoRda9GvFzfApcL9Lxhvb7GX/xLfxGfff4ZXn/+Bp99/jmA&#10;DQu3ffSOsYr0CHuTNz32lXF+BTmGPfbJLQqeuHCk7Eq1qvAPZp+4gQBJ5/fDGQpvlzvDhOyF8d56&#10;+6AKVr4WhoyE02MwGL+IQc1kUmQrxUDMmzcEzhB+lmrckPSXhXzsn227QMQyAax9huOnCkTcWfJF&#10;IHJApP6R57lOQzE8rfqitzCbzg9AGobAyKXP0+VP/OZ3MXJI/YSOo/jsBghR4qvxgwUCWR0WreGy&#10;2R5agUD6ZlulVCPgoQsiq2N2Tor3HIXLBvGWGSHfkFXAh6POl3D7MqtQM8gK3s57CndP+/Yv/6KG&#10;wlcnQX2DzBY67GEZUh1dBERxlErnBXnDGg2t11CGhkQIQ4Oa55g3S3UUgVwtoRRZX48xRAz1xrTc&#10;zCDwErAELI2LnIMNR2L8VYkalSnBhp7CBvDI5YERUDS7mjIkYqV9aUwj+vzl+2hwWb8UkvJ+5Woo&#10;P1JCaknyahzEPA8Iuj5XU4GJIj1lLt2rwKUfD4HMdBLE+H2eqUQB28Wq41ketu8bVN9T6Ck+ER3k&#10;WrB0r2oI3LoGFnlMJwE38ErgHhIuLftUkplUgcU+mjXCV5V2VrEk0xM+qy57FYLlb16RyyLxnPHv&#10;8beq0hKHENcWogewrOukDNS51Ocd/x6pr75+TSy9DGoFfywNZcSvOZ2Xx/xdRKA7huf4glTeOEY2&#10;tM6orhT4VEGsgYMF4/O3MueFjaAL74o1m+BUn6MFxwvodkdVTEi5SbsSOD3QNQoOxbTGdeUL4/Wz&#10;8SmJJVrGzJMxt1mYaHUQ2XeRLE6QEVQ+u4r4Ms2jYwcg+ntzvXgzefq2bUFTO2NL1ZV2gPJmwEEv&#10;VEV5xXkHf1VFX9jny/FtrjjZy4b1YWp2RQ/XuqUGdd9rs7E3pQu+tpnhcdOtqff1do+uHW9OVu2z&#10;42TGAa49Dcnm/hhnKICn/ft4+uQp/sL71/jg/ffxlRc3eOed53j+qtnewNsbXF1dQZaTGQHedw7r&#10;yfdkL4jIlRuI5I0AIu2oyzA9qBtMrW9mLFzOJoe2C7oqTpfzYHCxEIg4sJrzjiw3mg4KVUVf6rYE&#10;2Lh8v9C2bVgWT3vsFyiAxeJVXiRGoWDbKfIFdxa7XItiZt6mgXU4g7f2NCDDOQqAmrkUh3MqbxIp&#10;YKEf8f7O93KPI+G+enXS1auMev/YdXNaN8M91qnZOi7LlTVP31JhBcQjnIBkI7iycAr60WRZY33z&#10;OtedxPESSdfUL8VblnT1tEgWl4u6AK4XKPDZZ5/hX/3Lf4Pf+73fQ9+uoap48xq4uroCdPXm75a9&#10;Jc11AO8nudJJ4mNLWnfleGodVqN7hjd95Ne8xvm8ssdsEPTIAyON15EyniGVT48gDkMDpl/WY9QP&#10;6zHJKV6r1JuKTq2p99EhUPWqOo2pMHKO0b+vC3UJ8nGA+0aTr0v5Dm+TQHXC+5uSHgTGn8RwZin6&#10;TK3+TzQLfh7XjfpPzZiPwICyan3smIJq81YNYr0du+H5vesEm/OgTcW/W7qqomHbOi4b4WpG8LZZ&#10;/9bzesLWN5zdYLuobbO428wZcvbn3Xfrs3nupvdcNss4+HyzAogX76u9UXf1teto8V2Lvrq5fLpq&#10;p0FHoDy11oiaeFr4GPmbiECWkwdPSqubimoC15dZvMrtC/89HGoi+B3vUzhECL/1t39eU4A+JNlz&#10;oasSTqTN79WDWwk5SG+sSHWwCX/wkMVzUrEaIjjsvRcjdAaqOa6YFykp5kmmIzmEIC7B6Kbme71P&#10;YmuRejQwkqqElWnNinGe59gQRlTAkkLLn3X0BBoHNa/9SAmvyt48r+Fa/0eS4xZlMoUjYcQnDSBt&#10;Jry6CloHeksvjCqA5nsMvN8hN+NnKp4RQ3c4E8e6M48LlREqHmSqYH+yXOeIEkmudY1qGl4V2AHo&#10;l0sYh8HI+D0eLOndE3sP0+6SjGqMquB0LIfhtbqWL8DOY6iuCLCKWJ0LJ0FhFQaEava+iuEm/XzR&#10;YX2Isvm8GeQ91qEWdTnCtdkrVh0uZHgDwHO6NnwgHVvD5YJKqg8dFd3zoW74HQBgPtW552YnmKmQ&#10;vR2KiX8Gc87J5uI0FPhDZaXwpmFk+9nGHu79iwt/THqFHs1yuvXwTeMFMp84Wrz6/Uc4AjO53iLj&#10;WgUQ33I8wGP3lxXk4ufbxjYo3kAkj8f4RkdB7z0KZQE0aEzpWtQq1/Xecd7Oxr8jw8h4zfl8wbNn&#10;z/DV50/wwfsf4C99cItX777C+08aHj96jPX2cyzrinU9oS2LtTdwXtlaCwOQPGwovMMPyqqDdaJB&#10;3UQhXSBLiViqFbsRr5UZvfYAc8jFw8urqgyrPINGoRuPWsZH4z/hquhsaO735bOKbANwocPSaTbG&#10;x2d2PpvO3olfxR7+kVdRqUMnXaUin1jAv7zITawDUob4OWW/QsoXoUPaM2QihVCCtus8CcP8c8yc&#10;AlJ2BR8KPaLiPKHksBaP0HYNflud3H3ruL29xU9//DE+f/05/uP/8z3c3d3h6nQFqFVslG6CzFos&#10;qbfuYJGdMnwUo4FMxteWul8dq6q6QbE33ohrbFi+Q+3KU0LO7hhbkWkKRhVpNEeGTZmBTAMh+02q&#10;KwJJRv2MOBj4HLAe6ajOsusEwIl9bZvvR/NnWQRaM/NlWYrmRtqgfE8YlSEPowk9QyZQxJAcWFUG&#10;A6GrVjZUP+P+0NF0OCfT+/ZTT6eAOTiEOd2JZ97GjpFCFYvUK50l1n9iMmT5af+v64ouPWlWneer&#10;2S7nTaMXLfcNquOlLos70mYK5L9z1lY6RSNgR97FW8K2cefODjKGx0fQ/it/4Rv6O7//b2UFgG9+&#10;6+c0LHteeiQbJ8UI8JCoY3L10HYtiEdk95ur3xzqDFseRozUYxSANTqHSORAA5Y+2bqgezRIvOy4&#10;IhNW6sZerUCvR110b0UmGOeRA6eHK1d1MALLegxefh8/xkumRs4UdCnwVMuD6yKpBlICGQGjMB1c&#10;MXWMPrIcyXTQ1eNMeo4stMHFc3S7Ua6oV3rqbtwRX/y+7i6pQZESR/jW0XpJ30GJQG0btEsYiBTM&#10;w7PYzLcYTMIXB3czQtKyQJFyoQqVNmSDc78hR1S2044Kfhi21BuOiCrfRWVBqaER3L7W2R6Ca5K0&#10;OEQKFaBXCHGv4zG/56WDEj7sYeyK3lKNZMS80sxDxmDlBfORUb4BDAgruNDOqIzlvI+F5Hw4T5t5&#10;DlzwzhqJ1i8FLmUdmOKTNDxy9OCQSvpIQz9e7NcNEfcvnsokWAv/qBLySAHyubytqOZ4JeFeFIX6&#10;6nKd/T4Jni81pyNayN+UAnBndCtiNQsPrDLpwaM8ivIz7w9mkDJD2nS/DLi3iVXXPOkbKBQ3251f&#10;aKmWWztBesOlXUMV+EyeGO4vpoRsskGbYsUZAuB6ew1cgCf6OdZ1wVfeafjwoyv8hY+e4v3338FX&#10;Xt3g8eNr3Kwdbb0A62OAMHKZu6MpYFIsUPAoaY24PdzMKpRRSVDQWgcaU/mbpZNuXpmzb16IiZ/k&#10;kbU8uzp/Uu9qkGms6nsKBN5vrPc8r3T0ub4QDDN5f0yMVQ+3S9Io4Pe7R10t8yjlct5PI6R3KnuJ&#10;hmmg+ju18na+x3v/xZYOIJ0HDVGwrS6KUL6mk8ce6RhHWexrUx3usZRcZtdh2OU1nZktxp23+rPg&#10;dEyZ5/SXhiXHXni7dLSl4SsffYBtO+PN59/Bn/zJn0CaenR1i7WAdnSkHKaBWLAtDSrqG1TaQ0r5&#10;56iGDM/gwTsExYAY2HnCcqgsGjwAMc+4Q7hO9hkZBEUWj7Q265dlEGXuVWUMLHL8ps43Zpvwvpkz&#10;p3bLAVMNSf2i3B99BF1/aOa4V7H/F3/HAGfHjcH50WH7EIfB8V16NGUAB113dLwm8S+/c557vYLU&#10;U1QJv4elQLqI9120q1hUyVgQtz9ZD1CoYIXRkO30G53xXdQikg4sQQO6UT5UotWNwFJNN+kAurNc&#10;G1xkBgY/lpTnBYQa68Yyqfa1B98rtENcIX8+PLR8JnL8lZ/5uq4A8Bu//o/k27/8CyoyGw5wBCjI&#10;Gso3H6nhSeNImbKjTDUAeWdR3MsCm1GreX8Q4JFmkb6+GSeUwovjIhP3yYS+GZG4vQJR3xkhVs19&#10;bfUaLQsC1EbcXDQ5fM8YdeSgfG6FAHYN35WKS8IiYBmncgyxx6qkT9XImDiXNITTGC9h2UCP3TD4&#10;ZKgjp5gh6UqVjbtx7AV/Qr3qfi2NOBFsIpDuBp/0Mn+AKTwLBNo0yrAnIWTLC/NQ2nDpmbS16ilY&#10;QggNvDwdGhLLU+ZJ5kv8JSPScXN2XZfBSJKdQBuAXNYyonxamJLCU+b67s5UKFIK7ApjlKnwfOBr&#10;UYzquAGkE0b2EcCcalmLOpY6znnyOn0iKT0ZJiDVqtmT7/SOgTwPBlofMSoG8YBpgMGwQ/lO/hWC&#10;vN5RBRzvRQor8B6pyuk4AYr6IZsBCdNh1EcTLvj5tqMqThKCotxFSXvw+OAjA0QL3hz8VV9MXlQm&#10;csj/Dzg2UjqNytAXHfPzZfhbwjDQ4doviX8iUUUu+DjVbvah8gjiunjq40WxritePnuJly9f4i9/&#10;/T28/977+OqLFbe3t3h2dbY08P7G2gEsq/F5GC50eLE1UXcyJR0b2Ssw00+VkfMxnCS/b0Cz9FCs&#10;K8Sdd9I7sAlEtjAgUlfQHIM/N/mD81DVXTEKysOslDkNr7SRcMmxU4irIQm2QfLU0taWkFFHbpQa&#10;QT5Kj6ayrBPmPHwUQxJA39QLfViusbbC72TCz3D0aWy9YMP54DPN90UtC5rkHqmYiyeJ0cgIBzKq&#10;ck4q1uAx6kZA80gfxyJXV+jnM5bTCR999BE+/f49Pn/9OX7wfatMen+viWMHYBl0Lf+HBhyQe9Bn&#10;R3RQYkWo+ly/YuanNSI99rUuBHG0fEXnqXw7UzaPZdmxa24/ruHGwtN10v8GWQXSdQY7bEz7B+tM&#10;V/6nQsueQ6R+JYVV1H28cSvHVYNAZeJ1mFWuM8DivKFNyqVChyeMTuWsCYCDa5gmHpG8km1GO9Jo&#10;nQ6edG5E/0sYzllhKVhxmWYVRLdNrG2FCFQsbfW8lT2IABZYwGNRoHfBqY08S2F6LQ25PqONpFHL&#10;eQ9OnwLUCu7ATfKiyVGQdCKTDB8GBwASKaO/9vd+U37l73wzVj6Wxok/bh4MEyqQiEFQkDobRvmp&#10;jNEnxec4HfZAIMMaKuQdanVFxJ7YiIgr94BkJCC9R1+sEAzAlnrOlsU2RxeC1ETKiH6RUUdRh73Q&#10;GBhAzJEKXsLzWInOe8svB3+NE9Fpfurezjpv0+3ngSUsDbdG5DEGlOHzmBvxRPJpI0v0JtVkK6KQ&#10;GncrOBeCSsQrk0pE+QyeDR2KZTHvZRc3jDxHXMVKCvdts43pAqAag72bZ/uwMTxyDavCXkEMIMog&#10;hwHov2lxcFSGd6B8jgJR4pqdvubvCTiRrgNXKz4MXCLoSX0MYwprHY+MZ5MrjfAJpwinSIY84tZx&#10;NHQ6dP665xfBeghKObz1xzpmZjvHyqvDpzDGvOcLeExmC1Q+c6AmhOE3OcdyYIfjmy558DfwuQdz&#10;mK+rPfRyfns+OZwtKDcozuXaCBQcKNbx4BlnDs7xHUy5jbODzJqUsaMxC8A9g4oJbtKcS9GhOTC1&#10;+KPh3j69quUSyGl7u86b861me2+sCrY7KsUigtIFT+QNlnXFu49f49Wrl/ivf+o5vvbVD/FT793i&#10;ydMF11cbev8UfRGgNdwvNos1Bi6ebpj98ABWAfQZissbfgjAPXcpz8RBWatXhjble/Fzfubl84hh&#10;t8/eN0DO0K1j286+LURdbnOPpgbflA5AuhmWwXYLX3QaFPFqgeXQ7RyOLqGstJtszMqUy56yFFl1&#10;UJV7RCsCayCryap0RiYPkvI7Ci7aO8RhHTxdHIdcRikaRAUdJytPJtY72YZl1zcIVS0kflO2h6vM&#10;9iqF4d2wLFklkn2Ke9EvUs5IZA4JFEKHd8gt8iIp8C2HwCLdXdC3M65vr/D1r/8U7u4+wx/8/r/H&#10;69evcw8vFn/VEjpUawI5cGYmqckoQw7Yxj6F++CgDNaJnUhNlnR4TS+igz/89VQl4pZ9BKbyxIrH&#10;1JfVBfjgxg+e69cWGUo9rhqEdZ7pqtjDIOnfvwO2dYc8oEkYIRqRbISOoUXXiLk5LNR1vp2qVIHA&#10;ELXrLywqyIdGT8GdYLeX1+XOVGbOuhjDISMTEjQ6XVsNfhNFfptV4g9jUbw6qMD6ELox1x1ezb0m&#10;5hOzyOC2CLrYppoNNPZsD6NFJJu1fureH3ER9NZ8D2O3DMRuYMqwm82fYAuda+Z9nGPFCV/X3H2X&#10;6aXDMS0ol/B3/+C74x7CX/27vyG/8ne+aSaM5lrOA4lI30RCI+KWCIJkmkFNM+znLd6gcEQl1amG&#10;1yoZpaCpRs49lf2KZHXCA4lLKhHhFSS/PuQkiXwzFKRAX5CpFb3MRQAcKsVUXArC14hKRo8K9MOj&#10;5e8lgxo2XT+QpucMvo4pfmdf5yBaoC76g0p9vT7GkupDBWjtb7PLiQ/Dr1tfKxqqTdF83K1363HU&#10;enpHVSHavY9Ug/QOVQvZM4oWG86nIUc6kDANqqzJNOdoe0LcE+ckIWMyGhjRVmEKaTJ/kVwHe1rB&#10;1bccxwIu/yRTTKXD36OTQCVdEecGhpB/Hr2PrTdoyGQUvESaJwJK58kBPpZrdgOABs3R2AwqiQFW&#10;pHv78WVs0nrM85/3aGJat6D2BLNHAIMoxnFS6fB/IrNiors6nmpA7cbX0gW5WzvxsvnT3B40yMpb&#10;RRJvazaIVPjPA/XpSjmRCTbHwqSQRJ1wPOshAhijSI5jUtchHXZvO4YI68GlMswGZTnf/tyZHszr&#10;vEBFbO+ZAtIEV1cnrOsJL24f4cWLF/iZVys++ugj/KX3b/Di5Uvc6A9wuroC9E3ZL2R01Zp4Dyw4&#10;XvleNOEesUTK9PALJ55rVTW5PRJN8/GUJa2u7wYsyP1a7tXtrUPRjc+iRwpp4LJWnYFFIJjBYr9l&#10;wvWg5QR/yQwa9fFwzs7jt811FRZVyH1lTRou50uhx1zXnVMtfq483FWO4uCpjl/jf23QA8yxHUQC&#10;aacC6Yxe8IJICfPtL0FVHsVQlqEmrxVm9LjGJFxqzbFzzCKl4IKnAod/gPSDaf0pP50P3t8DywJs&#10;Buunz5/jGz/zM/j8s47vfvffAcsSlVSzsmeCkpGVmQXE34PDFDP7HdZiOD3cI2GgI0Fg8jmtw5nS&#10;h7NVXSmrgMmFGhN7iDsMWV7Vmat+n2neo2xUBiTKc1zvHHVw8lgZxnswm4nuEx/TIRRc1eej8YQ5&#10;YEGdTjWuOJx/PFOTV7e6qAeLuNNjMdoXmG4L+Sv5LlAW+IoRB5pIGHjcHhZVRt1qlNLHnJHG1gRN&#10;BdrEWsaoxh5EbQr0BlNFrS2Swhxh2owfNFUAW9BRFy8qWVQGw5ACZ/+nLhkBWCO4Vf4Fq62wJe6h&#10;YoN9/d0/+C6Ag7YTv/p3f0N++Vd+iVLLmA0qEiMEig6JBonsgzUvACYkGtYY6afNxA3/V0syhiMq&#10;U/Fq6qO19KjEQSYwk3oliok5AphRuZcqc9IQwB8ItsBVcJAXXd41R0+6N/E10KaA48KncOACp1AE&#10;ck97RVoCVv38aJzp8PvxSKf1C6yqxOmDIyObnzEz8qiQYtG9QOFWr6IAcs8hW4iwKlb3sTVnUmrK&#10;SVO1pqC+V9C+wwRQE7KBNLh7h7bF8+Nzb0vqWzn/Yb7QMG6zAFLuF6QhUCOEgz5Kh4TKxNCRho+W&#10;v4mr1YiccJkMmZ77aoiNxozjNpWK4B8Pia5YSTPAMTbR7mppuihzOEoP/aJoYd1DQlSrfIQbtbXc&#10;wWsHD+uDhxYcnt4d9HgQsfODyqNSmSpOGQEOU2ZjhQbpmyNQIKO0/rwsjb0n8wOyP5rI/tzRddAJ&#10;nm85JJ+t5dRbBzSfJtm/RU2o/U/HXzBFJRIgXLG6520QjD72iMYVnWccLgmB+6imRcty1EVQI+B9&#10;kouzLHvJGTeAAt3FKtM3b+UeDR3X/VM0ETy76Xj06BHevbrgyZMVH754jHffe4avvnyE588f4em1&#10;QvB9dJwhlzPunDVu7QaA4CwLlrbiURh9zuWEVU89lSkMRDNM2B4BTT1cUGCzgxOjypK+ENJMpKWp&#10;O8DUbUXLvEBbgM0yMGTrkAusNUU/w0Se7UVeOB6zCM3Q9YH0rtY2RdOgo9Js+8I7pN/7uswth2wi&#10;GlWwcw0Z9doA9H5JPQAVrT0TaXH5QQcEM3oCQgtqWCVwMNalhz3HEP3g4PHnMRIp3mNXscGM1tV/&#10;GWUMF4wGaVYTZxVZ+43VGimTZb4uQrKuQ0lSQUbF0zmd8LXU3E07FgVaGH73ePnyKT75xlfw+Zvv&#10;4b/86Q9wf99xOQOqF2RHN59Hk2Ef73gk0mWUx+8OnqrlylxHn1KMfzoTcKOsDz2rikzdlV4YdUrJ&#10;Kpjz+2ZeQ55RtzoppKRCZzCgD5lQqZuMBRadXxli7OYXEJECPzoLwnGQdF3Y4GgfElbl94TPEUcn&#10;P+faJV8+khgMIBbQlUfl/sEIuJAXaEb+crypIVkwT9NZ4/gNMNhgfy9ux/hWaPpdbN4WX0AXo4vu&#10;AaTN0/EX35Zk5zuadHsvP/3BTdT6ubpOo2o66uLRwt6Bi5jDbKP+kxzB8EZyjhA+x6iJ/KYXGkn+&#10;50XxmPFRjPsK6N/9gz+Mb4d9CP/er/59+fYv/9Kx3kBEDWWL570qnybBVecjyxXTm6dQrFhTafR/&#10;A72L4CcCs2Ib94JtXgVQS/n43VEUm8AO8iOmTNSB8rtYFS1+b7EhOxeWixAEOo1hVlljk6zDsfce&#10;zIgb3ce7Ag0GxpUoA5/XyIJMpvXSJw3734EyViNiGuiAxlj3+ma5tgwBA0KSaaEwrJyRMcMyEnpw&#10;kqvulMRqHDeqbwsChr2boUWDqPeebSHUix91i0Q2AOK9klDWTV1BCZEoVEjGVRkiY8MPRT8A3IM7&#10;YYHjdfW0ZlS4/I0qkaTcW75rPg/iNEacFMkqmXy3KxU5XM3fiZfVaBQM+e6kAVUyc3vSvseODHCa&#10;/+Y1e3JN+jKett+XFl9n4jo4juyJQWDrwfoM92t8ckz1vfXxR08IQx00xDg/3p8OhLdP5UCcCnLN&#10;DvieHH7x50yP27+bVLoX4gIUxbmqDg8M9eghDxxv9y/PFzslVGdeaCwSgv2t79spiylv6qgo7+xF&#10;iZGRnQFAQ+Ev/AHkaxbRO7UTbm9v8dGrR3j17it89emC58+f4b3nj/D48WM8O21Y1xXaX+NyuUdb&#10;4A4slz9lH/iyLpC+z2AQ8TYB5s6239oIjHF8EwMrvKZGGbnoybZTAAQcowgN+7Se0GQD9OKk5sqi&#10;Eo4ZzWTmBpwvzNFb4zu+l79b39k28G5ToUIWSc4waWVUuJsUZbUIOtIUFWa2swonA8db0STou2Bw&#10;MVDVmap9pA4SvERrxNMcxaerK4+spt40AMVxa2G7q9L3VZHF2cIYbDQEW8CEhyCHVPULGo9a9B7/&#10;AcvVFS53d1ivrrC0hvObC043N/jow4/wwx/+EJ/94PdtXt4nmDjK9lpH7nOt49BMVWUvU6ZXHth5&#10;gT+hIe0cdpQrB7zhgAGHQR3LlWOgwTJQzsST5poSdGhU/Kr438sn1PtbVpzlUEXm5dsd4vdVg9DY&#10;RAYPmnncq2Jj46GY8M/cDjPL4YdcyoZFotwm5PBRriMBTroo8ynrsNPndYQD8jHD1xRztlZ0loVj&#10;IeCYs4MYTgAAIABJREFU93AvodK5BkVrzCaz68hG2QZvbe4IcTq01FDbxtbU2k201qw9R2k/0Zwv&#10;N1iVad06RDbHKctRHUy3WPj9pAN/jlaBAGWRLSSf9TUdjMHhFUfHr/ydb6mWPh/x8mCqicxmIPF7&#10;j4ImgwEUC2qUsHrKRBhTfj/Lqa7L4kzEgLi0hsV75ETqR2vRA6W54LSeN4KVBmQrXi4fC2BlkQPe&#10;+U8CJzwsyD5oJQ1266NATOLu86Niger/rRmjZQEU5yqh0GcENAvEWO8cY/ZtaUWIJrNuPu8v2uNU&#10;G7+OBxkbGUg28wAczlQ6/PLw2hcwtmLQJL5kH8ImI0wII/abo2F3ZOyrKs7bPXl8MgteO31X9X0S&#10;SEaz9S1wcYgSxjtsMpoa8ACf5cBqbXSEkPEGfBAMmc9YloRPCjMHPKSUzZYBxjtt4oFDyvrUu+t4&#10;h3MyXtV9nyUbIKsrcqEcHdeU2R1HxiAAiyiEPJJhLUAhhlEprL8vyzqsfV0jgZfNR+ICFziUxSMa&#10;3Y1bE8fKswHgsm1OI0lrjFQn43/4kEK3M69hD623jS+93EjtoODQoLAUGqKCuHeg+e9FEsWzJ/jO&#10;Y9nhl8MlhXhKNTr7jgR+4sN0vr4xlMQH8D9B4TTocGYfS6fNJXJTaPQxSbFN663xaXhkz7ksJwgE&#10;qz9ndXy4gq39ld7h+voaz9bXWJYF793c4f3338NPv/cIT58+xU+9e4vTacXp6hrrsoZjc2OcrK0Q&#10;adBlNVxerL8g5x38JwwWb3HRvOF8Mzd3p2gJg8BhslA5YNuDBRBAsbiWNPYp5LrOcInvjouxN2y7&#10;t8jg5Q22ywVyucNlu0DPZ2x9w0kB7R1dvb+WG0wBb6/Up33znpSpU1g/xLvJcZh4ouV76BdVLhee&#10;DFDGekTRq8D67oDdvEPB6tdYlsW3LmhUa6QzIo1aN4DEeyKzT2GzdZXlZLKOu1CXK28b4v0kZUm9&#10;qKdTrzn+jTSfU4yuGNyf2KzYDKt3do+2BKQ04WUGwUxfOnwspYYD3LjQ3rFdrI/mv/zt/xP//o//&#10;GN//s8/t976gtQVNVrx58wY316fx8RPts4bEbNxX/kv9jjKREcSqP814uj+Of5cqt2nA+OUKxULD&#10;uvC+gCZprr5lMvxS78j2A1X/qef47NQPDMaNNA8N3XRp1kNZJniMfQgRKY2ian0vqSv7PJvTm/Un&#10;zMb0HMPgrpYcG+Em3NIV8++hA9EglbrGoR+l3Dd4eIVzJe3T3mgBT3P422+MrF3Yz9CjlF2ZSWbr&#10;d+7WMm7zYAH7GJ79efebjfni+nZ8es/sN7359w2XywZK23O3PobaFmhXXJR2TdoRbEvRu42z9w0X&#10;f//FM944HjoGCiRNv9hh8F5RyaBa4q1/yu9MxiDwQISQx6/+3V+Xb//yL5n8iQ3lVanmwlWBX4im&#10;ppagKBT+QQ8MU097DtaJJZ83K/fJ9DpEGRKFh73Nk1Mbs5OIuJm2HsY0Czwp2JBCrs8KherIMKUq&#10;Uo6AxXiMAfIKEWvGHgprElsIFTLlJlFIh/nKAgkPIJX0OXVU5/dPx0PpWoPUdNgX3SPOEeHIdEaE&#10;PXpeXsPS2/x1kLfBJFjYp49z8Hc3XRDM98AgtE3VxSBExV1EytTstcvXaLyufo4zqYya/2f6wu6I&#10;i3U4OfmuSL/x0mTTjmgHePz2V+29SPEO+Jh1vMqERRkrFfsH4DEfX+SQ4EvMSZm8Aru/ON5Mt50e&#10;cXhsvgc0FcHxylqFb8dMffxTAtVwrFMEPlZRvtzcC7vYn6OSZROYbpxnrNPfcoysw2VfpCRNR2WS&#10;fqJN/G9/6O7dB5z34Wc8NMaJGfEpgasEm5dVN9GlRVlxHlnFkaaMcjPEjLHBECbPsvvXZcVlu2Db&#10;OtZ1xc3NCafTitulYV1XXOMOz549x4fPG54+eYIPn1zw8sVLfPCs4ebmBtf9B1iWhtbWYclifDJ9&#10;TiDSwMvklwPj0Ukya+W5e9gGDCkLqcyplijBA2t1dNplF1oz56suVomvb3bh5RLzHUw4Nj/3dZij&#10;cl27FQwr+JHOheRRXbcymAnPgu9XRwkCLzodMlRUSdcgNyCe5SoETGe9jMIhgGO/Vvkd5wtN1Tlx&#10;4MIG4MhPgEZokedKg4pIJaHXaOwLRzgXWHXT5KRMC7nnJSMP5oTpmG8QCD755BNslw1vPv9jvHnz&#10;Bqf12hp8X864vr4Ova+CZQxYFQI9QLxwcJRzOgB/1izGJxzRwDDfkr0xPEkQVSyh1PZ2d6PiBs9T&#10;34u1AHUOH3fRORI/6/2FRut7diLB8HMPAcqHie9FimbiDGleXbEuFBqvGN5R1w6SfcYrDMuAKk3H&#10;DmO/iE68rtmoPeCVI5wBPsoad5CQpmcROOrbI001Ada1hQEpXune463o3SKElgXmvQb94d31sy4N&#10;XTqWXgoUeeUa0W5daaWjOW4zldUKSglG8k+8KOwgvsTWjFoXo2vqS3FaAYX8zr/9QxwdbzUIAeDX&#10;/t7fl29/+5fUlFwrqxqoLRLeR8PlarBlTr2SBsAFtdFtYRD6YIsggnhKptJQbGaEhXJnjKD1Zj0I&#10;WzNkLoZqgRpmiqkeJCrwQSA0KkR28+ITVca9XqPHR8PTQ+bB9+yYqz9RduEKiU+rHUGvSgtjrJYY&#10;puevRg3kIEIxK6oVLKNR54I6kFEK83VPpFexYq2yFLR2R+a9j4ojiYrjJzzJWQRWfkkkPyt4IkLk&#10;6Fsjgl074JFAK2GH+A2NuOgEiD6sr9FKCpTAS2fUWk8CIAcYmKEUGB8oTWS+gTOgssHJpyeUEZ5I&#10;Z3IaDIa3f/z4ruI4iWNY48RfHF2rlfkSEFWQvn0E+wjUfD5TqOYgbAgPviYU0pQ6pNdxcvk9054f&#10;GOfB+OanGfynH/zHiDwVnpegOYrvPfQ22Z2rao4Wmp7HvMNJxaBUjWP+4hF98XGgsO7gI7vXOeY+&#10;8DwdrksVQ3dXThI//k5Fo77U+eS8qjLhTjgMxUfgsoXXuWNttZKYzjcUr+UxNhE8Wu5xfX3C+8sP&#10;cHW6wntX97ZH8PGCd150fPDqCZ4/e4Inj1bc3Nzi+mRv6dsKgeCC5p5pd2w2ixAti0WSTk4n0s8+&#10;BxvP+fQYwZel+f85jxTMI7hS4S64LUgnJ5191aFYxWopOoSyShmxNUeJ6Un+jGbp+rhcAFm8h+xr&#10;U55c4RNPLWV1UGHErm8u99273zczCHHBTA2VQ4nmdy59/crMHIWletHYopGoLCrRiBN8CGn0ApN+&#10;AkuXIJAMhtKYgUSlN/me0ekF3ffhZThSILqV9DxPgKzj4DjVI9kiw7UcJuVsZOnC4cz9Ui0dWsHp&#10;w1GSY61KKI1m46mMpNvcBZu3vrCI7wcfvsD5/CG+/73v4U/+5DOI1WJE74qlrdgonsvSHB2UBbFf&#10;Hxn1GvlRvafKmCLnKo9IwTa+sDpNmFuHdIoQvqPoST2zcrNhRNSN1EelGroShjWyd2dGXRliXR6X&#10;mzmOooRwgJWdDmNymaJ5S+hGIWt93FLnJSNtKQp/EK8U46mWOkbMyaQp1zOCDXPcl+HTShiq/COA&#10;g7RGDWqkl1p3RGDP7X6fcPQsahOz4fJpGGesLKpeu6LDt16r16kQhfoeQsCMuo38tQHb4lShwMU/&#10;NwW0AZvjgoi9Z4Gda917hwrMmNs07AL1/cUgb1INh7ZysjvdQLPqaB4PGoPAlzAIAeDXfu3vy9/+&#10;9i8qmY8RI5nB6MEbdBMqlEVhytQ8BXPOCuspJFRTioqR5UZhRzNLenCXjADpvQ/GFH8nwbGn2tQx&#10;LmWoju9FUS4T/np4/eAtDCt9HJ+VISfjyfODIhVRv8KI1djbuuQezDkyeKQI743BiRGS8wZHMEGX&#10;epME4agypdCbx7YWESYS8IMpcxIsK1ZcAC9MINDWrXooTOg00NNRmSFTfgvDUG9Rwb2EZV70zKVB&#10;mMx48EDTOAGwlD1zvDdEzcClC8jK3/nTBOf6DCHezyLxYRX6JzpijYFhX9BDl1c4jj/g7WJ8/xxg&#10;wkEX7lmoZ6bgfEf8K3l+wN9AjoSb6QviaxrAjrdUb3p9zP4QzCMDsp/QDoJfFiykq/j+o633wytX&#10;XVXHw1J8ufVLEEniDc9x/DrfULSXkPh7PBqCI8N47a+56ACfx+vejrljReuQOci9OW2iu+iLFf3P&#10;ULITCj93fm1pjLBo4NUVrtcLHj9+jA9fXOHVq1f4+P1nePz4MZ4/ucLV1RVWMYNOt3tc+hYG18Vl&#10;URfbCsGUfEZaxNsSDHBFlQ2eNleUUnIVevdTMRxlDc8pKwwSLcpllMt7daOsy9FBps7tBbJiEUvV&#10;tT6zJ9tfBttnRt6cTu6Co1UWe4rXpV/iPeFIKGsVqXRALl/RQ8JvF3KtAkUjgtdg5eUt2pGO4bbI&#10;8Ey+nvpAYLNMjwZ1gsxsir2Vfn93xVy1GiICSOoDXKvKxqpMJS883A18QDpxdRFiNoxxrYl31RAZ&#10;5sgvHXj33XfxySef4P7uPlJH12XB+XJ2hVZizodYRCcoKbXMl7qV/Zx3hz41MJdZTzzi6fx5JpA6&#10;nHkxGSk8kPHl1C6DaTpHg+voutQ99kclZylQDPPN8Scims7zlDRvk5rgUuhpB5aCTdUIJkKy2X2h&#10;kxFe5l8zdua4SV3V76u4F0azUubvYVp5VVXESAup0+kIB0coaQhjDIwQtlIyMyKIsDomfNnmGuqw&#10;/UKcDwg2tdoWi2SdBaumbCmhC+iAssCR+nu6ivUzRDqmfGshK0zlVCs8ykIZSUy6EyD/yquJPnR8&#10;KYMQAP6HX/sH8q1v/YLjgZU97j1FNpngbBCF8YWK6H5Hytj8LG7MKhBGQkFcUwX6LpXMQ6Yu5R2A&#10;PrZuVUQzzaYqm+ZVCg8NU0VjBbinqiixNIYLIQ97C2OM9ZgFEc9R4Nd9g2SKJJw2IGI1CK21U0cl&#10;yIfZX0Wag2MXuknmEfNlBIOKRBG+D76Lnlhfx/idXqQHxjeMk1VwKTh7g7bMv/egvF3qAqJ6mjou&#10;xlCn83FPFCtCYdhV0D+0ie4Y0jr9peAmdZ4moVflhvDCDiYPReDeelRhP49selxNL9vRVh3vQ6+S&#10;/T6xiq+G0loMtniwC3sXcruQ1yj0eE5knEempM/KkH2PlFEZbsMeHgfzVB2fMxEQeeFbj1jvvIkj&#10;HsekcdlxtHKm3j2mJQJpMqQHiX5+/vjOwP9dyvKcSKbl+mP3BlF9XEkkK6jXTceD4CWO+X7rWH8q&#10;AEqcrg6rTAHL9bc9Vk0tEiVqbQoWjxR+sP0nLEvDq3XDO48UP/VM8erda3zjw6d4/7138OT2hPUk&#10;1jBQ76BdsW1byJWznnJyTXJ//NqwsME8ccH2OjggLLLTFu4xk4ByQctiG2mkCI4R9kSyFLtVWs2m&#10;RIkgAhnFir2GjIgRrrYXMTKzxXruKRp02awvYbNG9lvvEHTPKrkAmv0doRcIeq4HNnS9QIpBaO/V&#10;WG8FIOsaMiZSK31d58ggoBZ5LPOUgFCBSeUJ8qZE713BpJEDBeCpwFhcPhM+iy1nrB/3Hzm+di+G&#10;ttBg3Aw/Xd/haFh1tJJB6BmxTLkDlspu1RPiiHnkitf97sSF0Z/H/WhEoEtBQEv1u75p+Pjjr+B8&#10;eY3/+1//O/zghz/EslzbXlK5sufq9OB6zF6nAX+53qHhIcNRI2RGzvTlGF8YbuX+oTBJGFQDC/d/&#10;vECITyEd0sWxPBl/dOB0GkH+LK4Jv1f7jSMUjHwAE7iqDFeCU6g3zhoXcQUYHrb7JsPJoDQaJEU+&#10;OEo4nShEW45G6kNGxp/wqusZDyNwjZ78JblWHKZF9Zh5SChpZ/TYaGGBGYGLX9Avxo8Whf0iYq3x&#10;mr1l8ydtHbjAisYAQFPBAuDSgd5gtSuaRQi7WBSyOxw6rP8q92vS6OuS+mfrvo9SrYpp1xbBrOA1&#10;vp7VSTSGFFT+1e//Ib7o+NIGIQD8+q//pnzzW7+gYVnLXgmrR4bECyEEMSTb3ClsmBEUA8MIIgiv&#10;QjK5t9E92RrhOCoAjoyFydAQjH5A8bNXU2XKRGEcVUuZv/NcMGSmlHLGImUudjaKwwyLzT5EPZ5X&#10;Fe0mAlmWH89g4FhisBiEiIaw9I33B0yI+KHB1fjY4ELBIapnJfFqB7ERhlRy8mV2NICpxTTiCN9g&#10;rpqMWWQJJhXMVfN96cnLv1GmVFNyg2XzeSjvLYwsnBmEcmXuhTHKA0ZQPflFq3so9kIalBF+0YOC&#10;kadAqXB68La34B+jtJkKdDAv/sZhzwMtmu/RSGoUABhA/dbxDWcrbRdcFHhKDJ/9kELzloNCOhl3&#10;4TPYG9N2VpJ3lTmNkxsEQaFj/kb8/4IxV+X/eAJ1YBg5+R7wQ9r3MHYZK9glUGPEP85RvewCJF8V&#10;Gkisii3JG6DQTrroA4zEoxvXpwXruuLp1WPc3t7gq89P+OCDD/CNVyveefEC7z5SXF9fY9Gz8ZqL&#10;NW6/bGqFrJjSDg3+2XyvXS0G1vy3ULgFQHE+tLmKdPAW50al6moIvaJEJH1w75jmmvP8HqjD3kJ7&#10;48HnQLcBQKA1yLJgFQFOJ/vcWG3PtCEWZcriMu581kzxp0xKx3OWpY/IvaZjurVmRdgmnA+e7e+g&#10;YSciWE9L4sse0MMeQFWNjCWBuENSQ+TFyhQ6CZIN3Odcuu19td5IpjRCAG2RvheoM9P6Tn7mdbOO&#10;sXNnTnxUxn+KLlOiNnFPykc6T9tpRb9c8OjpU3z80z+NT//La9z90R/hcs9qjHa/+hqHMeevI3+l&#10;yKKDMAzdIbI18+Axm2t2rgIoRdG+QA7Q4HdeQZ2XtSt292jcNuBXjSST/mqQQwtcR95/pCHzHWTu&#10;9lnzCEKPKE8JfN0hSY65qiWDXImoYtL5qN8gI5LlYdUABuD4lxX2xXmVCMo2ItcTY70LTAfDmuMY&#10;3Y+7gzJGZhi5QdwE4skgrCIq3qLC9vNJGXtDbx1r96J1m6f/9lGfbUuzwljCojhIWnFmIMR/mzx6&#10;E2hvls6+mVO7kf8zhb134y2lijn13aqDMuIPhfz2d757DJfp+JEMQgD4jV//TfnmN3/eSD4ErCNk&#10;1VKUCs2M2CQMv1BnlNKQJOZZLNjpr4u/4YhTjwCQgtUxjXETGX1Rm6D1xPYk3hzPUYVLtQfaeVmc&#10;tg/IlTpF3CVFKeG0EsnseymCA0uJZInaUKDdGGPz9TYRNhW9JqNCefx3YZLDHwGVIMy9kPFxFubH&#10;tQsREb+lsBg8jAXeo8IaLylDEkeXEuqfioIY2lEZQIyNQiCIhmsagrrgbgFEd4MbOl/jIy1NhuNJ&#10;ilBcUl5p4Ell7Ud97PyyoCcnpRBGIyt7+7FDS8KNcBGH2pRGNlAkeVc8IxWgH8UGOk4ZzbkN1Sz2&#10;dyM3tee5YVwxQY0x1j6Ug4JKwEx7mLHDA8S6TWdyfWcBXnD2S61PsgNU/USE3dDs1+FZIXD5Shl+&#10;G9J8dbzvQc3i4MjLj2/UQrt7+jnAj1F/m35zApX95fONpEm0gwcOhPfwa2Je5FfBt4pjynnpyfny&#10;9WLFYJ4/ucXt7S3+20f/Ce88v8b77z3HixeP8fjJFa6uGrooLtsb4OY2FJcOQLYzFB2LstiR91IV&#10;U/gbLlhkAdR5vlxBBLhv12hNcF5u0USwtSuICG77GYGzRaZyHuPS57wSpq6IDcB2pFRg3teesSbS&#10;zxYwtVsYKfRhtZawDjj781sHcAFaw4puFVZlw+UM31PY0btHnPoFfdvA/ncCiyYiisaQVxrvZwyt&#10;bxdQTxGob3Z3Q0R7ppRyW4T0gc6aK1wdir2SDqjcOeydFloDdEEWI/Jqr9H0sSMigbB0snCqcw8o&#10;uGMJ1kdR1WSaNFgkcbHnuQ6Ti0wdw+V1mUluy3AckIoDyDXcncVg0Mbz6DjB6nyZDnLbO9jEDWVR&#10;d7pseP78Cb7xjU9wvtzjP/3H/w/39/e2h3BwTE0vc5ymnEqj0GcVrcAk7kZxBrCKOnl+qASz2H7o&#10;2Dk8/DmuDynbOk1iI66mCK2GX32ulv8LHaNeG5eHNhaGOBxaNAone7joNyjX8lY6XYpg5MiLMzoD&#10;s1qusZOX6PMJfz9pDVZfZGPbk4SDjMsbOlt8ui6sUK+EnevKz056UylwK/J9mo9hfk2F1mRBcNyC&#10;p5U6fQiAtTWvxCsxVunKRIfYb4gm0MaMJ4C6ShfrMwjxPYnKyF9HZwP7bvDpXSBqdVBEG3p3OGiH&#10;dPud1VW3LhYhbNlfEI5D9W9O/n//19/Blz1+ZIMQAH7jN35LfuEXf05TM5mPweedHhANWogjiVRd&#10;kAgpDxL9ajAqCnzthFxsrDqkFQyMXHOzPsRTirSMUQfEq4Q8jFnVyitzBuXnB73uztRzOuZB4NyS&#10;vPNo3ltIBOibgsHuzGemwLExVQNDRCKCyN/rJ1D2zORd06CdwAvDNobCcxrnQh0h7Mu4/EmGFYNx&#10;nX9XDyCvb5ByroxVCIsycs7FtQ8RdU9/ronQwxX7gubOsik4CwRGbl9uEE8dS32VjNzm2SRnE0K0&#10;PDDXa88lTVFz4eO4nfoZufXbxRrLPMeMQrAkzAxkAbjpAWX9qNAVmviyBuHsjBgUAO5dQlE0D+Gd&#10;g6prstdX5G0/Hh5S/yo6FvnBPCRezz282TCXqO8e+AcM/i99aP4Rpf+LwZlOOeQnJf6Rk4oKuX5p&#10;0OSzDlAkU4IOIrRS1514No9peuj8kDqneszOhbprvvxJp5j2Ef/CmxvDt/VamrcDIIy7petfebuA&#10;m1Xw9OlTvHzxDE+fPsXX33uEFy9e4MXzR97X9A0ulwvaacHp6uQV8jb0zfejeT82VoyudDAo67Wl&#10;T4BBBtzaR7oq2ByPa9GrQwDbneTNBK0cWQG7I9dOoSUNV/Lnw/UVL/vagNXll244AVCcbG22Zu0o&#10;urdF8L6DQInIYZZ3/tkEi3MSu7/QM0fr699OzZ2+dh2js8V0CCVLPXqYTlJkFW/nk0KlmPwAVb7v&#10;6XHoEyiANPJUp1E3VLsqWusQTxUmfqaBDYQ2Sz4tGBy2w+vDqJk5Z8UEv8mfUZX6VKdcjgWQKVeN&#10;hrBtkHUFLgqsK77yta/izd0dPv/hPf7sz/4sisoUK2UcTzF6QsxWJzHnt9vbzDXLeRxxw+ULqnQ7&#10;BDAp2Hn4fq66oSKkhetJjApWPXe4jv/7O3R60wBv/kaHZ2pG+fIvnJKPN9Cmbtmgjuh6XLzP5fRM&#10;SZsbxJJrVQ3VxO/9AEVgGeCig+6XEgOha5C+NM5hSPc8PPz5+TD7o+pUY0o0abBECLuioUUaucn3&#10;hIO4Lq5NzaZwcl9g7SzuL5vr4Vr0L9e3pLvfT9A6cYVtNDxTZDGDtHnbjS0cZVY8sXv7jMCdCi8o&#10;RET++e/8m4dhdAy2H//4mz//15XNqi+XC7ZoosoJOBMtZWP5WlrFNVqTfUnsymWxTfXRj03EN917&#10;f0HdsHiJb1uQFggosJSa7EGI7J8Hj641scaSms0it74FMdcmtqbPZy+g7qkpCsS4KITooW9eJa4W&#10;N5Ay/t1iyNQqA6m0R9laP8/3cN7ReL1eo0mwwLwGYNejQz6iwC7KWNNGVXHc+L4oL0MbkVjVfFds&#10;Ks/bxpFQER3IMJF+xw8q08AosMeZ2WEOShP2CMZlnMQqoclw3+AgCMWbv+1eNL4xDPK8Tr3tCHEr&#10;1iEMtUyNCoPXb7fHFByiIlC+Z9GkWXm0B1hRBC3Py98AxB6sh9iEtJxvuIDcTaZQNO+fNaaK7FMh&#10;ZwWX90T0m+OZ3q9R2W8aV8H3MHq5zijKeDDoAWz5kEOjqojFhyK89Vn+nKBNj1oeOUbCu19oPpZc&#10;vYIuYXGg0M3H1jdzKPn9vI+4wT3IlbcErAg77/E1RnhdoUZdn6NFKnMcYBkIlueVuIpCh1wrjqkH&#10;ftl+C2MCnREX24YPdbpYF9+DsVkxl8X3AMbeNLnB+XxGV8HpdMK6ngABTtJxOp1w0z/Dsi54fPkz&#10;rOuCrz0F3n3vPXzt1S2eP38HX/3wHazrCpxsL1hvLWhNu+JExW274LJt6Nu9zbeZ9xubw7Mt1lx8&#10;PZmTsPalE4EuJ+tZ21ZnORbZau008leHn7qCtm3W3qEhcWrAD5dbUjzNDt3AQ1stct9icJR1jJUl&#10;/vBd5J+hLM4DuLNl3+7Rtw1y/xnu7+6gr3+Ay+WMdv4cl8sFsr2x2/Vi/b36BRCBbjcGH/mhb79Y&#10;rNBYf2xynI3ql+/5601Ba3hkeLacHP83n7u3wZALRATrateLWv9E6L3rEyZr1/5OuU/QVuuLp1E/&#10;fvH+kdcAgIte+XuvTc43w8PWT1AFWr+GSMPSrm1N2hUggu4R4m155ArotcF64bozwuH4wrrfy9Tn&#10;jwfJzx1aRlJlvZ0nNPLAqPpqPIyJW+b4tAemqBbQuSEwHFyWFYBiu5hh/0d/9Ef47d/+bXz2pxcs&#10;64rL5WT1HNojU3ix4XS6wnn7gTtqPBKlFr9oahHyi947v5h44cDPRtxXnx9UgYW8MXle6qEtDRqm&#10;5lW+KILLdhkM+rzG4GV9/hRh2PDdHMtGmht/r5lpOt3jiAw3R8r7TQILEP0C+bm28rukY2ldRr6+&#10;0BHl717XZYTd0A7G7h+HRQ1GnX3z2UD2P8y1ujDSHXiD8r5iC0x6ScIv+zdCs/8gpbJ9dzx1HDXc&#10;tt+tK1U68Dc1mX4B18X7FJb77DqTfxfJnoK9qxeR6bZ30BvRd+9DyH6CfE5Xteu0nI9x2Ofr8wVN&#10;Gjbn5XSgbGp70Tdwz2nZ+oDIaJD/9f/4v/CjHj9WhJDHP/6tfyo//4s/p9vW0Tc3hNygaa15Lj9g&#10;XhRgrogQKQ+KA8LWPcJXY7A1LMDYIJ3iLBQ+jwhRcCmVxGQMGb1M7XBHgDzn13dvPr1pMcCKISfA&#10;0Pg59hrwcU70ixtUQRDT/zWawrurocjPkSkg4EH4FQ15YJakpoGsk55T8d2935hLVlms9wuoQkjH&#10;Gk23AAAgAElEQVTLnomjApxweOiw+ycNItYKqSxSAXMDLZiSJoxG/aWsgzPIeS8C4Ht6hgI37v0t&#10;4wjlOG4d50MjQEkD/jlW97Tnpr8vRuZETmHL+yqMysrURRpghphHnOA0Dgyaij8Httb46DBY3MNY&#10;xvd2U+Xtz/yyB3ExhUXSMH+XciIMjfk5OJjqjK/E8zo+2cO0vmFYkqCL8n6em4sTqJZCTcMM4Ihd&#10;3v3w0ST3TMXYp8kmxpfjwHj4SY+IvBQazPUokDp8cV2dgmMCsII0lTnLUHCF43yGtGYN3AXWAUGT&#10;Z1627rLEFPdt26AArq7MyfjOo3fQWsNTBZ48eYKf+fAWH330ET58foVHjx6hn3/ojeDNsUV8DJlH&#10;BbJ3b8CuyYM193iEZ5zyktNtdbqy/9QR6Sroxkj8DL49X30bPgWN7+6ssmmOq2GQI+OVfnez/d7Q&#10;ZkbGsmI9dWA7GYqrR+A3d4BuFzNyfW/ndrnYPp0lZUXvHX27YLtsWNbKj0bFvRqpKUNgzl6YQn8+&#10;33mhn3uT4bhg6wLoxZX2cxiEZjh6GqrnorWTePbAxQ1878t2cQNy2SACNC8ig65WG0CdZQdPq3rM&#10;sMr+MS5+XsW/0kCr+BQ8Rcb1ib+Kg4AGhaEuU2wl4Bf6BOz33tUcLHyO/78sC1688wKffPwJ/t3n&#10;/wFv7u7sfdJwvpyxLmbUv7l7g2XFMN6Hjp2DURMPZ5hQ74NqtqdC6oJQthzoVkVYpHavKs8se7FR&#10;Hl50TXO0UW9E/F3HFMagOtUcGI5Hh5RrkqWXf31QlQcMUbxYLglDba/nYccbAk9kP0byMg5i1Awt&#10;OGGPs/Pdo+lGO/keG4ciG0UTNiMMHoaQy1WRhINKRPqakD+O91D3kelcwsSm0WDFYuDPEIyt4VSY&#10;bi5o3pfPMgota2/rVuQGjQYgjX/X+d0gvII5JhqsXkf4mdScDRf1Po3Uw32gXSH/07/43Qeh87bj&#10;JzIIAeC3/sE/kr/xt/6aMkpGxGIPHzsEsYWZo1YDWvA9oQL3gBCjwVMNwjZ6OKvyaxG+PjSv7WwK&#10;KVV42Y07G7AYivROqyIicYy+zBEQDvdtB5lIEFRFQk2vkMyEWAxmevelGKKtpHDZv0VJQUYz45LS&#10;S4rg429VbxzeXcZqjxi9b5V/0/vl08qDKNAp+UZVOXnrXkxFOlMR5Kjz8vQHE6gHbS/KQFpdqSBK&#10;e74RuBL1kEI1j+izWI3i8vciGTVTrczfiL+1ioHTGBSDoRqoUv5RChxfg4F3h3BKL+4ECI8g+9wQ&#10;E53wl88YcdyGy7XQSDHJYx8JzHvy7+qV3l3zgAAIPJn20ORt9sfCCFSQWRuubWV9xjulzFWLglGu&#10;UmQEEzIUBCpaRvIuW9BhjiwaEi73cm9Eawpcgt6qYvuWo3q3U+AmLyD+zPyKuPCljfPUBb+Q99UL&#10;RgUV2E1I3OetVJ4aqnOD72yOx6taJHBIh0IDZEHXjvu+eG+sE1pbcPJ+gCc9Q/WM0/lTSGt4D4qn&#10;p6f4rz54iZubG7y4vcHz58/x0aunePT4ERou2LZ7l3fjvCjRGJHWrkC3ojIoe5LFaYeK/5AuTbwp&#10;jx7375X5F9mo8QCnWt/XQq6W8Uvn46XtkyhX5IBmB8orSmVds9jqMS5j9DCTPZLocuPpVAu0ecXP&#10;ZUMTQV8vnkJ5D+lv0O870O+B3tFw9nX9PhY0oHtkOGID/wVYOq5O1/6ik/PW1XcJ3AFQ3L/5zJVh&#10;k6FWw8X4M1ShW4dIt7XaFNo9I0ZXaO/4/On/6+tlEeKl38AqKJohdLr41pTlHtIaTstrXyczJC+n&#10;Vw4uOm4usN6CZ7SoTCrWYksaVFcbq7dk2jplcoF34E7y/dQBJNYertw6+w48Gtady+X6lXRGs8i7&#10;6bT3rT0qoRuZ0zyruRIp2tLw/J3n+OTrn+Dz753xx3/8x7i/v8N6OgGXDVtXnNYrL9DRgO6VHf35&#10;wbN8nsFqS9VFKeMX6IE/1OVr76BTJs4ThTs8G2zMuspnuHEfJJDykUZCOIACmMUwBAKOGR3MNXw7&#10;55Xd30GZ5f0PaNN+rTujQp6kHG5Vv5gMJDJXgewdyrGVZxx9yrGi0wpKBwCNfZnimqBK2aNXZeoA&#10;qGOYuNQeZq+YWBZxqiAG4UctgTuKE3thKqXCenl6UUnzM2pk1FEXQ7fr2faiuVEqMIcJmjW+FzXe&#10;2EmzjhfcOrApsHmVUgDoKtC1476XAFWASOW3/rffxo97/MQGIQD8k3/4z+Rv/K2/rhDLl71sF2x9&#10;Q2sLRKx2Q+uNojIJjwpofAIpLQpzcw9YDXfTABojY34rhXEhNp4HUkmq9kIQZRBrDTFTwOdn1w5p&#10;SyHm0TCMfSKYibUYzZpIGOOwhwGqEWU89PLwO/8XQIuBV3kRDWCOU5yTJcwc/lRCOdYyJsqUB/XQ&#10;YNC5fl238Zp4pqRaGkUN1Mev8QztVm67MllIQ9j/nZTtj1dETnxE5AKoOYb4k2skvs6+54QeM87J&#10;hN4eLmxYTYHAtYs1PNijmgYhCvWJnyNuFc9j3J+XUpGmg+OBFTmY/EM/aQTv69NS4M00lPAZefIY&#10;kQuhMt07DOHLGh0Hw56FXaSYEMskFWLOpypKfEYU7YnTlT/J7IAP+A/vjrHlb+FQ4BVJqMhTKSC5&#10;SV4LDmnhIaG3IQX6lwbWNNhxvuMcBibyEx2Vg8zfpnHU34Jv2Ze63sEbxqE7rWBYl1AexQp0racT&#10;TqcTTtc3OJ1OaN2iAO38GgrFY5xw++gRPnq64NnTZ3j2GHj58iU+fOcaT58+xZNrcwie7+7Qe8ep&#10;lShgHY8TbMgJOhGLoZfFXEan3AiISo/logJIoWYTz6FSQmVudpRUI7bKnYpdfibuqzzaxzw5GGJA&#10;xtJRMHs8Dk/69oFl9eqTVzi1Bug1AEHvbiD0xZWxskdbbZ+mpRp2r7ANrG3xQjQAU4i109lmeLGu&#10;zoB9DbferS+itwbp5wtUO9S3lSwi7og2V+L93X0okCKCrmdkREnRt462NCwKLAvAlFUVjsvXqKxP&#10;1w7bLASIp4D2iG14lVUv2qLsl0mn6qQrJG+t/KYsF+UwZSDPSuKmXdVDCcjzkmzMs0NGuhZsW6ms&#10;2JpFS7pFCZ89fYqPP/4Yn376KV6//p6t57Jiu1ha8NXVNS7b5ybnmpXmj1w/h4cXCff1w1CcTMRr&#10;KIQzrmCq/9M19alZf6OOBMoPRUShQ07vii7lYUOZOBv1hPiUQU+rNLdbQ6erQQ5RLyo6cD1nIx3x&#10;YTRsySNk+M5nczCDnHE8GM7zg9ZMjG+auuMJMaWXJvaQ3HYV+unsz68M1h4Y61k01+RGMX7u5UTq&#10;A8Pa+3h9jJS4pOUqw+nc6E2xCqxfNquLqmcDekP71vhescUrxY9UgaVZERlOQoKmbEsbtMVYTUe0&#10;cZpNupj+W+yTDpVf/5//BX6S48/FIASAf/IP/6n83M//TWUdrUpUDd5UcT4k02UYzQpPEKg/Ndvo&#10;6XKPGTp1C96YIgoAFoYFgKqQ29E9MiQD8YWS6HRQvTcafYv8XCwS7z1QnJy4dkrLfH0xEgdilYSB&#10;j2wvS10RqIyYSKvkgFUJHRRQKg4SPw8M3ZnKROOoHsKegLNLWLVxUmLjThKHRHmcYWb816cxMEpK&#10;szQMEQZ9KtxOzOpshgZbAn4EX8U5oDAk4lQbbh/+FlhFwHKM3j7dnY//waiTjGNzqSbdK1sRz6rA&#10;iHsIOx0YbtE5wWbWKQQDjNOs+PtDJgbP1kbfVA5zU3oq9zLdl/ccpbHN0ceAIVH1geEclw0fnUNh&#10;I/JJcvC8B45e1jCEwqHCdXwcwXmkiTrB8ZcZdsN1dCp9wfu7dohzu3EFJeXL5IwK3DkeweFBeTU/&#10;Y0aD3fNmhck/crkaBv7C5uy8xn9r6nvldANUImJ4tVok59wv2C625+Pu7h7983uIAM9O97i/v8f1&#10;/ae4ur7Gyycb3n3c8PWngsdPBD/18hZPn77Bk5uORc/Q8wLdOpo0nK4WbOctlSAFImIC7p/eLCpo&#10;OY+g0DfQ5B7M6suvZn5UA3Y6p0SQoI9g1Pk/dMAN0zcqM01lh7JRgumNCxmKVWUeHGN1jE18PE8n&#10;ftPrX/HqomtKfxGsstr+SgX6sqEJ0E4XNLng0l4Dcocu99D7jm272Jpoh16e+rypL/wQiyzRh1b1&#10;1t7KgkrrpwCA+7vm8s1kPDbfh78Zn24q2C4denbnm9q+1c3X8f6KBqJiWRq03VtUFme3mU5Y2gkr&#10;bq04xeXKItTtqW2pWbrxaPFtLP7ZW/eWhOdQElUbpDfDGsJRfK9hCEKXIfA+hmn526rVjBtf31j2&#10;5HCxdlRooeR1fk3ztfcqk9orjphxrwugajGWdHwj9ju1peGDj17g0x9+Ba/f3OP7n37qiLLhchFc&#10;XS1Q9bYffczkYE+4Bo4vqUY08VKRxvZwaGAxoKSXQiKa6YSOHgYnjZ+hMJww9cr5MfWv4AmUd1WB&#10;Grc4ZHgk/81hjBHFgdHWx85kV09pXZl8R1CsgS9xgEiBsqZsCUE57Y7KPV8flLby1nphhQWVFQNu&#10;yqMKkYqfOZ4Bauo8rj59GMaUBRN8lZ86XNOGHyvMlBqY3SPGPzaxOZqdYwZvF8HqAZ3c6wds0rBt&#10;Zg9tHlCircI9kBen1abedkIFi0jsZYyNOg47Nwjlv/+n/3wH+x/1+HMzCAHgH/3WP5a/9jf/qoo0&#10;nFav4OXIZUWX4WtfxF7xbEQKFQxRFuF+RIvq2Z6YWnRl2pMDAEgvi13BazQIjA1V02akIi/l2j4U&#10;lcnh+rtbpo/yXdW4o8HlLxgsWJ5nYZmx2thkGL7lGC6b6FCVVUTzmZHTHjd7zogTpBEW4RCzintm&#10;eMU8UZhEuUtaM+IIuNv7Wf1ubeuoPQ46SU2BzTkN7KcAYHyz/dV3ANrDNXQW9zZQ2RIBlraUe/OT&#10;0OmS+GdGngxGoUWC9+c1GEAWRanL15pH07u5V4T7kUKLn+dfmH5R5CIyXISCCYD00h0fIyvW8Z/h&#10;vZmiW5+4X6M696M00bcZOHXs4/nxhEx/DDqwco1GmZUCpd7r4yspMUdVPo/GOC3A4bVU1mS4Rcd1&#10;AveX5fiJeV+OO+TklBrgdOcAL01l5Gi32E90hA4jhcfU9R/5Ph0LnPZ+lfdn81T+dn93Z/JiXXB9&#10;fYWbq0dYlgVdTOydf/AfISK4vb3F83fewVdenfDBhx/iq08VN7c3eO/5Fdb1BIFFLeJVqrm/KAyx&#10;5AtxXVdPG+2enq3h8ARSESNvHPqnxqSItyUSmZrMwTKVLBEwW6IsA/FOE8dyzVuBbolW7OTRXubW&#10;nx7CnN1dnkLbKh9T1wXaAlxdoa0LgEe4FYHq5wCA8+U1LhfFtl0cxpvv9XNVrSs23bzDhF23bR1d&#10;N0uvam8MD89W7MQyfzp0swihGYQdb374BufLGf3eFUZPTRVP1bw8ucO6rrg6rTidrrCuzVtFmTNx&#10;WV32MrI06BK+paUZnwZaFMxDa5Am4ZBS10cAr1brPdyyNkFxhBYgjwbhKM2l/lX5+bCI6bId11dC&#10;vg5OTr+PqdTqeyOZekk9DwBaW3Bzc8LHH3+M16+B73znO/j8M0VbFlwuijdvXkcV9mqcIQxTdf3M&#10;f6FuEjJ6nNGIePbM7paeFNlE+TTIa2DY44Zw7pp+28pzGUHidUP2GvkxCatzbUeBRH6wMwidORrP&#10;sAioNAEcH2nI9FZdtxUqGY0LKNIZwlWtsrMI3tTfRjjWp6Pga12DvHaS2Ey/dJ7VHReDT4VuLaj9&#10;zmlQ67TIVQarP4P3jwPJ80PGXJVT/tnYazxoRbP6qL/QnCrNdW11db9HcRhlFVclVOhA4JYW58Hu&#10;mFhAXUgirRlAFK3htbgYfDog/91v/i/48zj+XA1CAPhn//h/lL/6N/6qLl75clDw4cheFBz+awah&#10;59J7HzemhHJvogi9pPb/UDShuHjMrpzT1SYiExNIJP7uDUOi8p43kgwPWUzDr2E6UFoUg9c1EW32&#10;pnI8ilpshnshGw2TYd4Op0kwR7qjAzFD/4a4ValKMY+AeTIJioecaBFFSeDT+1lhdic0KtCHVc5x&#10;c0SR5unjrmkRabYcPn0QQnWuE3rljAcGkilHMZ8mxFKoauxx5ev5roBDcARk6eaeY6BBTCZGZS/1&#10;LCnCxZlu4W4bNtTVQ72m4jbhWNd4kDFFYA5goEMgcTvmmXeWZzmTUnpQ94rhAC8pDBejQJlx6W2/&#10;PbD8I94VuBaeH3RhPKenC0RkaEfAiwfRUeYY5/keqcPSwzFW/1bS1iR4Az8wrOlAzy6IHnjNg4c4&#10;T3nbjbE2AjJJvvwLj4fGkvwo3oIU0vsHpMJn9FJFdn1P5Rvm8GJ1Ufa/W+y8p5S1ZQNEsGiHbPdY&#10;3tyhiWB1Gv7a49d4/PgxPnrnBV69fImvPVvw7Nk13r3ecFoFbfsMDYt1kROBLKvtb3NFzoyt3Ims&#10;Lrcs5a/b3sFts++92xoiG8tTyZRmRobVQteoeswqArH/hp8VLlr5vCuzrlhxEQKLZsVJE9K5nzyp&#10;ajAo/LfBYRkPqpy3nspz8xZjg8QGCSIBNvW9gO0GEGChxtcUWB5BFoWc3gBtQX/zBnp3xna5oPcz&#10;lqVbVXLxCBuALm+gqri0T9EXRW+v7XnrZ/bK9pnJ+QtwuVxwea3WH++84LJt2Po17u7vcPn8xlKL&#10;t2fmKBRzLDy6fwysK5ZbwXJ1hX5zb5U7T3eQBpzXM9AU524VHC+ymgLfFiyLl5s3QAcETdr2wC2L&#10;Hm4AGkQvtg9UXe9pC6CGhxIyFFBpJseU3E6dXzFixggPF8QjlENxK4kUWxa9yv6K5LXNnY6azrqQ&#10;Q0bJS2tmjPduqbapLgH9gifPbvDxJ1/Bm7tP8Yff/VO8uXuD1q5wd3ePVW58XE7f2GDbSnxeW0Go&#10;ejhNFMocfqbx3CnHiM401tXhNVXpZnuSwO/yHECHtZThftKS83AKScUAz2TBLuf7PO5wEdrfyrVx&#10;eA9Gk5TuNdWRmOPjWKz5uRi6YdxSMYCPY6M4qvzk/6fuXWLuy647od/a+5x7v+/7v//1dNlVLjtO&#10;OWnUjWgeMwSd2EncdgJiABMEQwaMECNGgISgQzdILaEW6gkTJF4NtNJJx53npIXUBIkRkjtxEuzY&#10;jsvlqv/ze9179l4M1nOfe79/VUxsV07V97/3nsc++7Hea+21jnxPTHNsy/rZjDdHpJpFeZkjAdAq&#10;NUkZdxgzh8GKvR1CRZItkpBQlFYysyQS8pmM7ocqHd97lDIFQ8VAgpv3i56req7oWnUCuMhnN5xn&#10;uZftHSRJYxiMqUo9wqp0tzHQmmYALiZHEP3dv/+7ByP+QY8/d4UQAH77N36bvvjzX1hDMxJqIXMq&#10;MkYTg8Rg6oJZSkizLrLXEdKrSgTYn5escQvWRwC7WOBESWVP8e4pXN06k4AkK3YFKFwOSj2YYtoB&#10;TNOkMuCh9y8LymZlpnRvOfJMfk9MavYlmECQiU2ew2T1hVlj18gUVuXBojnw+nTd3mXokmUMe5mt&#10;va+vtNFbV+JCLiyKAiUUJ9NDI2J5TlrEDOaewaxoGOYKQa0cFse18LqMIYEie0v8/Uq8gplEO1w6&#10;inmWvefSxuFei2RhTRbJ1KJNSrSvsC+tq7VoFUJhSnaMOX8hb9ZwISt3Nj5gDJlcH5yak1aGRh22&#10;fpDjptDSg4MoKcLRMV9mM5m64m0XxraPjlINVOuLnL/dMD921kLTDzhWvs9ojb3WuqxYHcJiBsyb&#10;1yUfUVeNAOrDU0aXbKzEPM7jn/vhI0JGMme+WflYHzcAk+9zcenGcCzeKY937PcdjRtqrdhuZkzT&#10;hIcvPcQrr7yCz77+AA/uP8CDegUiQmVRGGqRfYedGa039xIukKyk5hswuPK9vz3qDQq+dg3fxWB5&#10;z5Z152HcXQC2nAuCD8HfMtgxjM6GsKiTk3iWM9qYTyTwdSEtPc8IgQtG80ePqMVsZ6ghwA2g4oFR&#10;2qeC5MEaAr7X2uZP5RztQwGmSZThfoJTIkz9GoUKFmxwDck1k6MyqnrY5pNb0r8iHqmyXaS8yPZK&#10;spNurnUsKgbtK7AswNUMbg3PP2A8ffIEj95d8PTpU1w9q9jt9+iNQSTwVCwErDfJgAoAZZHwzn1z&#10;o/hUJ2AqQ9RJ8LJYFzE2iAewTGbwPmJQNvrzAhptRm4oj4XXzU300FieM29fFfTeHLfkI/E5tmyN&#10;ySjtcKUyUO/iuaWCThEFFaW55J4HDx7gzbfewvvfv8LF5YWsYa1hMCcdcSozlBW5zCvc48IcUVmr&#10;KQozc5IZnQ7H784dJRlwsizkz4CHes/i5ZXOdWY3+riE5v3Tjq3kNMPn0Wuo/aVRoR+dEUmO1iUm&#10;+49iXcNOlGbB5YUMG7bmSPMf8p7PB5DOGe8NujYeK5mEkORNnXnLwE4E6PrLXs80R74OvGp96LAa&#10;1hC/vesy5lIHKSt9yVuFxEhpLWcqWTQpjKxhdznMelWnSZJaqjxonNzLV2g5Pnt3N1xTz2Iz5CTS&#10;jMw6ShaYn6ZCf+d//S38eR4/oMj20Y6/9oW/pnKiukg5UvFLWYo2KEN2mDJUazi+A9CjLmFB2uRN&#10;aXH1vkDUICJOYDNfA7QQriECJWsY/CZDVCunYftBs0BfiAQQSpEixZoRdR2GAEiiAyIa7skKoF03&#10;xi79YH9nnTUtd09SRlI4JSSlaLY52TQvni9Jtd73S3qEVp842mdrt3fGPE2KZEeus9ZIhM5TInyH&#10;YbHrd5PjcSGt2ZjlYVcIm7entw8IK0qBomHy5kHhsKakPbbfrmsoWK2Shl7eH+0bMSUi9NTf8Cr3&#10;gQ52n3NjsjGfxiCG8JT0m4hcCDVGat+XZcm0zsfkyStuWL+8TmV1PSuCzOz1o7JbMYRLeoEwQsPn&#10;2sNtnyZAlYS/eQ6Kr+uKTHHgswtG9kZj1gRfS8OfoBDyiK3/en78/aWAxwtHR7sWiK0jFnI6sPvh&#10;Zjp4LtPDtoqwsD5kWLF7s6HJmPKAYwl/Bqat/RhgKXX1Re/PQsWxGYn3JwEoDd32rjmzTbhhxpIs&#10;9CBdI0jZgc08Y88Fy9JA8wa1VPS+gHvH3C+x2WxRnr+L27dv4SdePsVLL72ENx6cAgBePbvAvXv3&#10;cPv0FKUUzFVpsEZ+ECwsXnEpK0QETJjlu8udQveKlq/gq2uB8aU5Y2dm9AIQFUykimWtHipYiiRX&#10;Ia1LSERg5QNMyTNUCB1zwAulEHnDJ8v+6GtnsC0/Cq0WPGOIrb/TZUrnVaAqIx3n4ZON4QYsBAGV&#10;c32vT8gELlp43ZKlFLK6gTuAO7B/ht3VNfZXT7Hf74H2/0iyoO1zzPOEOp/rPC3y/rrIfNed1gfc&#10;Km24K6GJJPUAi2b9pH6pcLYTWGt7YGng64br3TV2lx3X11fYXYlx4Op7C3b7PZYrYL/ssVyJErOd&#10;7uLk5BS1bLHdnmCz2QpPmQs2mw3qJIYmqpCQ5LKVfkIMFWXaCG752k66ZeZE4VKymLb5xOGBiNBJ&#10;kvJw2QhtL7OuhJW3Ks6/DIfkOg3zHgtktMUWtkd4LUuSnYCXOG9KT8Z/b9WXX71AvaPQBhcX5/j9&#10;f/pNfO1rX8P7379QOqZ1JqERWbC6gJmXJ+ljFIHEaZBkjcxXAaD1JSlRI/+J9pGOQboQJcCeZcC2&#10;4Ng7ex/5jyJg9MPadNlIcTMrVJQM0Mj7D+HyleFoAYNKwWT1tlnq0OY6hCJTaRmDahF5YU4mhEFl&#10;nZjRqb31l8YIqxBR2cdjk+hyDcIbWGsdxm3yeUQKykmrC7kCp5SZNHN2uHzoORSUcK3Zt9Up7LYu&#10;3oa0t6Ssutau0c/ODNY6hl3bb6rM6mkPqZY9hF3rHLLX596XkN+9HiGCji/ak6Z76TvgZSaYQX/z&#10;f/hN/HkfPxQPoR2/+1u/Sz/zxZ9hE/Q5CQARKjIKbKIgyWJWjyGPa87gCO5rHQQu/UhriBBM4z7J&#10;8NRd0OgJ8O2eQ4FK7i2qEDYnpekwJEmEJxPJANa08T8RKv+zXhimrKDZFOyBkBA8U6g/B0PgeM5O&#10;xvAOlUGAXNE0tA7CSfCwjTQHLiam/rtAMKiNw0hW6sPhMQqmLo8dlNnwbz5XoswwDpWeTDCItAQK&#10;Q8t4iMBWi95XaOibES5u7HNmcCsb4YNx2DpbG7YfMPqHAe46p7ImgHtVvR1dAzOEGINgiAIzFLU1&#10;+ForInoU8mIwsRYESeW+fsRRi51R3rRe68P6vVa8bmLU+drYO7/oHyI4sfbH8Evv9fpwawgJNeY4&#10;TOKjD25oMR0cExSGTMIBINm9/tiRHjk43SSo3NQxw714vVhksWLmbBePHz/o+5OgsWrIBZ8QlhKt&#10;1nXtWMHBSik5PTnF0hateTYBpWK326H3BZvNBpu6wXazwSuf+AS22y3m+QqXl5d4v1/g/r37OD09&#10;xXazRZ3CMEdEUsjJBKW8NmkewysfAgOrUOxGn26Zi3uElMNAw4SNHkkzEu8Ai+fBtieAEAXPuYN6&#10;CcBK87KG28QGjq6PjefgSIJWNECILHwxZuPd+dl1o+55OdbJGw7xEBUpz0MFmGZsTgs2MyShSX1V&#10;2po0+UhpAVMMoErXy1w0zedWL2yBUjDVE6lOzQ1UK8BdPISLzksVmKJKODk9wcntSUJ/G8nn2w+B&#10;ZQ9cduwuLvD00Q6PHz/C8ycLLq8uMVcRAKkUnJ2eYd5IeQozhJ2enqoYY2noY9wSATU7nNjcRQQH&#10;qQeLkNOlG69jgvMQ2xrA1FM0DnvIdQjBdn/i2Y4H8H2sR3EiFh43Mwfhx75A04R2eQkqHWe37+CT&#10;n/wknj59iuur7+LJkycoBdjvduhcMM2TGmkloVA2ZvDqi13yEQ34aVQ/1Agz8K+o5dCm81BK8o6V&#10;uvCM5tq2K4RmWELCkaAXQ/4J/ZZxVTyM0r7t1c8T7u0qrpockgn+zTLVah+0D5bRuoUhH1vC4XkA&#10;ACAASURBVBr8MucM+XPVdoYT3/OYPIzat66JtgZZgxHe5OGdPWCH8/kYbza0y+8xKubIJMQspZdZ&#10;whzPEmrtg0AauVbc8E9DW2yCOAxcBHudrFPsFa+aVIaIUbjAcvKbQujOM1DwSIFV+hv//VdfNLIf&#10;+PihKoQA8Du/+Tv0sz/3BeN3nurfa4DpeVuTUsRCUYoJ60ng1vsjllugI5QteENDCQVgBfQKLCnk&#10;MCyn8KeycpR/mxC6TnKRhZd+TCFEeD8tocygPK0E48ETkO91hTIJ/zY0SokCdI5tnNE/Qsda4b3h&#10;O2jYUM12mUoKaUqkNKUWTmKEj92eV/aWbiD/zK+XVzB8R4AJKkSJKSiVGAhFasHmdXgeukVjpYSX&#10;ItntinkAcyhpEByZgpV1kS0rosEL6fww3MJF3YW03rrPlzzPINuXoQy7cHiJw7pGKJq8wGCAmGR7&#10;UqnovXlWPDCj9LS/AAmuTHjoXdomVaBi5WX2jYGvwrg/qmCX35m/Gw6svaI2d1FbCgEj6a1uDLHu&#10;HCX/HF3Xe4x5yz6bRCcM/m5qanWE18RuNnZn/Qz4Hlgqx/MGDANjXdGu9XPRgWFa4lyWuw4esf2U&#10;6R2r+4Nlv/j9HzZFAWW50SxuKiZlIUdpvShmlplz7I8pYlfPzzHPM07qBqCG3fUV+vUVTueKB2cn&#10;mPfXuHVS8dmHE4CGl+gKd+9u8HDb8YlPbHE2XeJkugTQZD9IOQWBsCepiN3NY6J9LpCsrZVFUDa6&#10;54I3s3zXMgVkGSsXVf6Ul0kMowjozLrPGCI8jZ/dabnRdRcsid3gYUqQhJRZSGkWlHKm2bVwh+Bj&#10;ib/5YqzuHWgb9xDQCNG3g2d0vdmes3N9uLnqfHuxojIDIDT1bJUq9Qox3QYzo057wZ9pJ/M+vStj&#10;L5cAMzqJh4SmjRjL2isCW/w5YJqBE+Dy6hLcnmOqFRM9w46vATwW40C/EMFw6iCaUGiSOWHJLkgn&#10;T2QNWsWmT3j5csadi4LrD3a4OD/H0z89x273BNe7x2jXM073Z6jThNP5DCcnJ3h6+YG8t4iHuhKh&#10;cgOaeDZp0SyjRTzGvXSAq+w5LSQeTCKAZ/lNkmREtqLajigA5nnlOqhCVKa0zgLhB3CQrMkmd/m+&#10;eMMP53khpwQ5Y4yQl+hfF9hsLAXpX3rlFj67fwOXV5d4fv4edntAkulv0fqCxT2F0qYZdAdgI4Pn&#10;lXfT5QC7zyJkEIoKA0TGgyi1m55L/B2mSCbeAsDrJoq/wTgCj7IHxm0e2iWEdBGvd3pu86bnLQIM&#10;qc3IWdBRhlbS0tqYkJVJlTBsjpg1qfOhZ81Aott0pP5zui783J7Jcyzz0VsMiEAuT9peafEUBt2k&#10;NAfHjsN+RlKaAab9e8Cr/eL0n+Voj+QxgQ+i7IrhvCDxT0pGdhuPwk9J82bzIL8FDi2Y3BRCk4U6&#10;pfkG6D/+7344yiDwI1AIAeC3f+O3klKowEekwm/cN3jIkpBEOLIYzChlcoHMeRLgDNQknXU9ExM+&#10;TQNPPch3OYBlxVAYL1SRiH4fhJ5lJSordOnPBOLcL2i/CPCCsEObJbZK9zQX1tEhZExjnEUZ0jkn&#10;Q1rWrFQxZlr9zkq7kfVhnANzT4TSCF9qM4heKDV5TjOx9HnG6jCByp9J68Uh6GZvmltWaLUGLNBi&#10;Aqh1vQxKd+KVq4MB1Dr58yYMdssq4720f20IMjIi8pDFDiMwButFveSyT9UU0qwQVsiG/d7V040w&#10;svRuNaDEE951B3jgSrbU6ViNr6b7SrFQI4hY7tOkX4K7Hk4QYl6OHceMHYNXU+E6SlrQ4WtSHvAM&#10;X7D+Di+Uf9g/+Ui3A79vGtPhE8GsQyY4IBwvPF7A4264SV5IrqDTeA2jF+egmURX85dA5SP9P/L+&#10;j9bx8R1ZSc6Cib8jwZUZcRhw5duEPAbh9q3baL3hUusCbk7P8ODsAdB2OL+4wB1acOf2Hbz00hlO&#10;tid48/aCl156CWf9AqUUbCB7CheluZZkrKuRSPa2wdjIMBFBf0aY6sxSl6qn+oO9C4xaUg0z2nVI&#10;kgE2q7HuOUp8rnQkz6J9yt4mxy0VUt17rzMVdN9weo0Tep+d5jXI5vHpShn9JfNgGG36EIzRG3Lk&#10;yk3321UqseZZ0HRuYjSudK/J5TdC6CghwvZ7a5hqFW/hdgNsGNvesd9dovUO8CL6pRqkq4Z0OQW3&#10;MkMsxtD9fi9ZRQ0PtifYnp1he2vG3d01Xn+ZsXv2DM/fu8T5+XMslw273Q572uP8/Bz13i1JG9Yl&#10;ZBW9oZSCqW5Ra/U9VFxYQ0Erau2SfK4UdFSBKU1dIcBSAn6wWl9TQBKtl7Omnhzu3c73hpGdEv6m&#10;dQvpf5C//EZ7nz6+7PeY5xmMjv3lJWqZ8frrr+PivOPp06f45jc/wDRNIK7Y7/dYOmuItYJT2lOY&#10;4cy9qalfGVecRFeD7wTj0nDInN7trBgZDeDVeYNd4bukyoTNmys+ZHMe82WylcyZtq99kb11bA3o&#10;e9IWkhJZ8+M2RpnyHueM26YMUpK5VmOgkPXWPDw7IdgnM1YiHBUdnIhLNkQTRG4xecZhL4iNePg1&#10;iVDIzTHLH427jjcygm8aXzF6lm7S8a/nDUOCSJtrAL6vz+RPAL7HVhRG1qVlo9QDDc+f9rzVSbW9&#10;hR1E/9Hf/ZWPOuof6PiRKISAKIU/84UvBOQwh8A9LDD7n8UyVyJYTTjZvBken0AkPRTpQmnJRMnc&#10;3IdF6826GUAXBCErL455FPKoEcAxHjuurRVBQlr4dH8W1jKGO+BmhJHRHCCrta2UccXMV20M2nis&#10;QLSPg76NSq9fMAqdWhi/ucCf5sGu2qtdaU0vGERdv2f9hjR27ScBg8IdSGoESOfJM1Xx6t7DEF72&#10;69bhpFAC4qHLoVww4RVIg3SmUOYqwmKzvYd6XtOle1pyDRu1cATLfjrPNTboE/l9rTf01tF6EyXV&#10;wkiN+dleWbZ99+xLaO9VbMHh4SI6MiSOK8L+a+3tzt9zll2b94yXA4QcWfNiewSIEOVCAp6QjDbQ&#10;HrMR5WRuzZbXeOOxsf/ZjmF+jjQ3CvTpcHgbnzuC6d5pPnIpaGA+uWLfA74db+fm96/Gs/odVD3W&#10;xq4QCXM1SPI+sUGW7onR67JwZviQts4fv49bZ7fw0pawtIZp9y5qq3h4Cty5cxdvvXQXr7xygtt0&#10;gc1mwcPtBnfqNe6cbXB1fQ2mEywoWHqXbG6a3bNomJ+PUJE4h+vJKGwPjG4eSGnnxFPI4NY1tFyn&#10;ocTeMAmDYrmfRmWQMq31T00Pz/Zs098yX/afCWmWCh1sfc6LyXFuMLaseIB3IXCeKH4fwsOapxw5&#10;nFxshp9GHz3RezejZdE9cTXJCEBvn5Xv/VTme7ktSeHKdwEGyryXPrRTlc5eATABdSt/y9soFdjO&#10;7+P68grcv6P7q76nBaafCA+lK6ev2ULY2z8DlILeL7Df7zHxUxQAdXoEpgZ6ZY/NSx0PX2s4u2Ds&#10;zxdcXF7g4ukVnl6coz5/HUSEbTnDZjPjhG4J1C8X2DNjsxXPYZ9m8RDSgt4LuCyS7KTNknEU4gmF&#10;KehMkrW2hKonRx3WxbOHwuAH6ROwhBoeXeOP8gqaMt1XvmhyQWavpF8U5LhX0LwB0Q77fQPzHpvT&#10;U7zxyQe43n0az55f4fz8HJcXkpyn0ySJblBQp3rEoJ9GYTTPjCzpDlfwUlkD6z8r3IE16Qgf0mGf&#10;HUrXbXjOT0b5jhnDnBAYhcZ8AzY3oTCY8GDzCg/39+k+xqZUzkKec+cBwQegeCyOtGTIppgT45dj&#10;86YQlqNzoyQtXmtdNYMNmUEJsCRglHi4H+phtV4TAMuoK/zh+BESislb+az0xqO2fO1CxutkshH5&#10;2g3d0rE1nf+wy2Z+q7IGjRwOxO4hNL7S9d6m09PUgG8JqJoO4D/8b3+4yiDwI1QIAeB3fiuUwuAn&#10;4bbGAIjsm16zAkEoWr9NxTY3i8iZkQnxCqCPWzz0yQgBVKKRwzrjrmgvW0pG4SGuI/V/SJ7B7HsJ&#10;TIhdjzUnETnoM3OKNExhpnH5iHSHQ+geZwuZPHpSi9xKVpJ6apLSszS2l9fFxilt5TpDtPq0/gc6&#10;G7OxdR2sOorNawVjsDr5u60NRiZ8AA8JbHzdVoYB62fztN7R77LKbAlE+HBmzqYUgkTB6330lhtD&#10;GT3JSghLAVH3+pxgeJ1OEFB7RZ9iL2LXLIcOr7qJ2SgQW9ss+1la0/0PRi4T02OngDfDUQh8+vMG&#10;mMvewWPXaqlBExJtiNdY5wPS3NPKCU60L7bGfqjgEp6VcQg3ybMHQ808MSPARzpWc0OrH7RaozwL&#10;K5yPp8iZ/dDJ/M6MKwnfRKixyXrx+18AATcPKeO3D2GFo/oWSYhVNG13B2u9ralWTFPFy/feRO8N&#10;MzFu3bqFe6dSp/b+VjIXvnqr4N69ezjt57hz5w7uTA2XV5e4uLjG9fU1Tm7JnrK1sYKPCBtuaNCR&#10;W20pN7KY8U49gq01UBPDDCy5UIGWlyC3+gJS6N5DppVwe3tpHTkI/mp9VwK6nTZhECFEHeUJ6XBF&#10;z59N965YyIoyK01ePXPkOGpoovwlwQiNvOPACEpiLC6FQbWAOoFTsigJr5ckaqXIHj60Duz2wNSB&#10;eQamE2wBYDnRDk5o19fB25lTanzpnwm4zFKUfkMblD7bJIBqRT9/hjLNwHaLk82MkzsT7nQGLve4&#10;Or/Ae39CuLy8wPn5OS4uCLemjs1mg5k2qoCKB9I8k7a3ymCjeR1Hy6ZoNcuiPqEs+XHPXzf+Rer5&#10;tf1eMA/Oi2SFTOaDz1sm7UwHzdDpikqiP21ZUCtjs9mgtR36bo+TkxO8/fbbePy44w/+4A/w6PET&#10;1Dph3sy4vt6htb1nIR1ByDxN+s6Bao18RuxLLeQzGw8bDRAJ/dgMuMygMBAIQQOv9C0yphQ6Yspf&#10;1+Bo0mezlEkrXPX9g/k+5f8mWzg5T7zSxmKefHuXs7yVsTsfH+4h1HnK9PPoc/Ld62B7Zlrzrq6c&#10;AnkefGzrP0Zny/cwyoLOu7NSvOr/kdEiNjNoVNKR5+WnrKQpbIy4LWsDnTsiY79NfqZdkm9Cdgio&#10;5zAZX7rCTyHQf/B3fvjKIPAjVggBUQp/9oumFMqeDKKSkm7YggecsTLOfLjywJZ8/wj7SYKMec3C&#10;bQ3UnFabylDXEImIZoXQlAgjsgceOu3/EO40jGtFTKzfVjSGk8eQw8rkwl/qP1bvXwtqDpx+wQjy&#10;8bnKT2XiEcQyCF/2pEb9FhMkBGFbt7H75Azz5MTN1pJSG+Os4vB0Rt/VBOicRYaxjIyKtkljpixc&#10;IRjLQRd8Og3JRzmGh4mDZ6ksnj6bvLdEBG7qkSg1ZcgOD16dgNK1SDPFuyVDbwepMEmAho3oiy2y&#10;SYlyb83Diz18qnfw0t1qZ+PtnVGKhrkhhbZxHxIvHegYyCdWsPoiweKYcSbhiJXQyKU1HA59C8lx&#10;xm1Z4Aaanjou9P4A2FRaCJz76H1fq6xxfuTv9n4y/piJnY/H+u4XjjA3bX0186uLA0dT+kWjgGT3&#10;Ot06EBSOvD/dcBOLPeyOiZsQ+oUQKE0wM7ydqxT6nryAbUetFSfbLbbbDW7PBCoFd+oeZ2dneFDO&#10;wdzw2umC1x52vH5/g1IuwcsCWh5j6RWlL1imGWf3buH5YlETOwBAVVyY+xUqKqjrGhTJ8thJBP6u&#10;oT5Mgi/NlbmO1hlYpARBWboohC0Z7Ai+J5eog1FkL6EKOQwWj2EJL37AhoYGMmuBq54ER/L/8t5M&#10;MsJ1I66mn5TWjUe+R8km5U+m697McH31ihWQXpctwFE3smqSt2Ke0AEvwvroaguL+FLaG/LSNqEw&#10;QLPWM8T7arSfAK6g+kiaKH8CQkFvO9kXWC6B2oH6SMz/+0eoZYc6d/ndJVsn+lYHIHBwMn9HBzNJ&#10;+CFVySiL+0AhlDsvgTtj6YsoLxvd93ZHopzefHULPHqED779Pr7//vu4ePIeLgDc3tzB6ekp9u0S&#10;PE0An2KaJzTqAFUxjnAF2hbMRbOd237SArZtBrr30nE9bxYVdFJaIMl7xDCmzwwM13g9hxzAdi+t&#10;Fjrek1WcA1pJANGEZWkALbL9ghta34HKBme3ZvzkO5/B1fVzPDvvuLy8FP4D2WKxb4vgVn47hQxp&#10;lN2MgGLYNWNvOArca5cb0p9LyjHhY8nTwsZjc44GsgvoSa4ZmlfZQ9NmqWhiBoeQdGPnL7ns4f2z&#10;seZT/hcyqK2aUd3RUACfL5N5BnmA8+84bPk9jmgwqIXcYe+2893qWtq5xL99fijlhpB4W+/3uhRb&#10;geyZLbD93HJvJ43w4CTD2z+MNKv2hZHB0+bQZcSENuRwIw4rzrITMLQzZnG2tQpjY1O6XSjOMzRo&#10;jdmqUNO//9/87/hRHT9yhRAAfvs3f4t+9otfZFbLG5RgmZIRFgHjOSZEWwuJ0Bwwu8Sc9N+wWKyV&#10;ykgrT6kPa1kwFlmRBHBlLVvsMACfdv4GYXhQ9AbLVSCTK5bJKmT3iHJ3k9N87PdA5wxJzPpx48Pq&#10;IbW+aVYlwR9WwC3D/dKuDZuQ0gMIAUvKrp6CE0Raf8YY8rK7DOrCTmojH3kBCb6u1qYJdOvnDuYZ&#10;q2nSmBCCpUdGCO4MDMVrp8mF61AGg1lS8kCbQaSrAtfUQ9eJ3FNmwnopFcX3QIbnmfIcEvn+pZaz&#10;j2pJEAmJQlISYyFtfixbopWz8D1RxiReoOjl+fuwY1DGdd0ku+JhnUV9AAAw1+rOSqcIlOCir+YE&#10;gHFWNvh5IRJ8tONoCwfKJIc85vQsgNxKs+BgLkzAyG87gPajxzHPqyhhPMiGw0CULsXpH/z9A900&#10;Zmp0YOjbSPcLQRh9IUzThI3WYytgzPOMW7fOcHZ6itMi8HHCUmD+zZcf4v69e3g4X2Ezb1CuHwMA&#10;ttstzs/PwaVju93i8nqneDlLWBJHNzuLEkBFcQ3IKqyOi10g6swJJzq6FqJvUpxO8IbZWzIa0TtQ&#10;yoo3sQo2zgPUE+lCVQibLtgm3nCwRAwNWVrtKTW+QNa2Ap8LNyvhl7CC50PL/p/puBHlVg05UYXz&#10;SipFks8QEMpxg2g3OscmLE9TzGVvaJqWgamhMOOqXYF7Ry2XmKcZdZI1A2ukyLJXmmn4Kh4lF+iL&#10;1C3kvhNFjyt664m2FwALaq2YNxuAGMuylyyFtUq/Hz7Ew3uv4eGzZ7j8k/fx7rvfw+58h9YWTPMW&#10;8zzDSmA1LY/B1FAro/CsgrYavnpHIUgEFRFAXfW1jl4EmhVs5NBQZVjUlYUi6zpk8UQ8boj5dBhE&#10;BpdxHVfnYy+cCr6loCodZk0gJfvyK9qy4JVXXsFbb72FDx41fPOb38T51bXzu2U/1pjONN6NL9ZP&#10;PWdeH8M5n6usDJgRmRCh3lAasJIpjD+yGzDSbkwWxWftCLCJFflp3JgQUQLyu9Qa9xMdodlKH2xO&#10;dcEUNSMEc8XmrI9taZKpfVUWzWpxl5rqfA+HwD9UQb9ZIQxC1Nm2xZjDgVIzJhPJ/HeVq7omrXJF&#10;1uUk0tDRAnRL4rPqo8kOpmBqAsG0fHknmesKlGhdUSMJp3lnloygFklBLk+M7zf4PsYu7U4rW5od&#10;Tyt6Sv/e3/57+FEef1ZS/ud6fPHnfoa9jqBtuHfhAJg3syJdV0JAI+D2qL0GRz5LwhEFUA0QAazu&#10;AaqHk0TGQ1uyWitM6LZroqBJP61uyNpFbp/VEDodQ0ijnBjOZ4uGhxrmP3uGGb2GkjN4H3XM0zRp&#10;6YgVkYSWbHChGMP86An/bYTL956pErS05kqjKQmkXlfuNk8YCbULMBIuYjUY5ZV5P5wWBC0l0v8a&#10;IS9Wu7FGMejUb2MajEgo4GEhzIlMJWpghCMpyqRrWErV+UhrwBrrTcEAOkcGUSLyshAi1hOsjlOB&#10;1DnsUx1qrxUldtB5cAsTi6fB8MDXi9oAn0V5eYXV8VHhUwVUq0Npa7InSdkftQutbRNKacCz1gTX&#10;uiZzaJoMQdqQkdq6lFLQ9rYZXCfMajLa+ieDwjHlJVtF6eBfpDqliRgnwhxlSXi4xX4cZAlWCTgM&#10;DSvczv0xnFi90+aWECHfNx3i6U0GIB+CwXlOC4/hntFwEkoEq6A2KAAG+66QZBy4uf/Fkh7lPlJY&#10;arHI+JqFtMHmRM5v54L9fo/S96jThEpavJu7wAieCx3hjc7nmdb+3ODk9ARTu0IpBffnC5ycnOD+&#10;/Azb7RYPbzFu376N12vDw4cPcXbrFJt5xu3bZ5inGW3ZgZmxUwGyLR273Q7oomCWMsnalKazQjFu&#10;0rqAVETghwiyIIAtCRqFL46ZwRYaqp5B7AXX+k7r2xl+O35INEovssZ1qsIr1CNKU5WEKsoXUafY&#10;Q0cE0k+uU9BKM95lIdPgR9fLlUfnNdOAGg4TQbjlf/MEKcAYz0vYq2Tz8BPpffk9AFBuShm44oU3&#10;6Y+ez4+a9It2SqYly+jS35f+z+/KPG+/K23X91ViY7TeUHYPZP6KSmgs87KbH4mHb7kPImBTZC9h&#10;tb3ZOi8ErQfHamDWZCficQO67dWjE5RSwdig946J9mAAjSU8dWoNF+fnuPzD9/Hdd7+L2x9sME0T&#10;7pSXcHKyxXJyC6UUXGwlw3TbPAVAmMpGyjL0l0BEmPAGps0s61AqMF8DAPaYhQzzS5D6dDvlyeJd&#10;7KnOpZQkGmnySlhFo63LQs47nMbIXlChF6o8aIkYX7eqyXSaeFwLz9qM1KdskH7/wR99C7/3e7+H&#10;//ebV8qrHgpezVdoywLWTNy9a22+Aiz7BaUGxBEBxFUVihkEQufrYXDGplwy0CQ/If+YLAGtT1yV&#10;lgZdzdDqe6GdZmhvTD4s4mFyWUvnqxr9tU81chQkpQFwj2cBdMuI/Zn8IXhoz637UcHDNqau8gmU&#10;XrRuBv20tqn/VrbC5Kwxsz48pNmULWOhSPzH7lWqoeMh7wNYje9V9ARQVCEglkp9Jm8VjTQsTp9j&#10;vIeGYRL4GIiLtZV1AQcJhyUzzLWUZNcUR2YOvEkKJSOylVpTvWz0PCs9Eb7dZez07/7t/w0/6uPH&#10;4iG04zd/43foF37hi5yVBFtc93AkS8Pa0iL8Lq2Ky/OchJxYKGECgnhM5uGyduHf7Yj3uegEF0pp&#10;lKPWz63PrY8Dq5H1NjVqhenTRbFx2t5CVzjZFZH0hhvfHe0hsh8ZQiZUzcgd/Y5+kofY6nMhR2sY&#10;SyKy9tusXWD1Aljhd3KCYUJn5+btZUXZ30tqcUxzydZJsuxOoxJhwoz0MQiC98vBhqOOXW5HkXZt&#10;GXPKx+FBdkXPGAgI0CRJpVQJGTABu4SgTVAF1Ahs7+gUzMiZkwv+Mv++fdFgWlPQG3MGkYdthMKf&#10;4dQWlxw/tIuihFMRIq+eDTTWzIwS/maCj3kV8+Qoeg6wkhX5QanX9Y405yZcjnul8juysOIi8cFe&#10;x3G9Rtwy+AzGNyhVxw664Q5r9wX4P/T74MeHvVc+xNNHGDRbgwlCzDmvPHL2iOLhwft0Mm3Ph8G8&#10;XTMmV9LtPHyRozW1nEu6Na/3ZTd2lsRh3BiNG+ZtxcnpKdCr7mVtuH37Nl65fwt3793DG3cXvPzy&#10;y3j9wYyz0zOcXjzCZp493JqIcb27RtvvXAgxQU3ov+ED++T4bwRNXhvJBIx00jxDncyN79OVuGoZ&#10;oxopHT5VEugk3wmsJQTIhefAD060+M9w2DIeWU67vL51FIbk7Eo+CvqLcY1pjVp2DSuwz2BHsZXi&#10;5iOurptftzd2NPMvodfTPInBTd/bNTur8QdoqCQB6hmUOoZW5oFgXiWlFUZq7X0r3jL0UbObZ0NS&#10;Kars9xpCsdFZpX+37tzBrU+e4O7du7j4p4/x7NkzPHv2DPv9HvtrMTgsd09x7949tCYGt4YG7AHu&#10;i4Q2950YW+cNSunotBd5ChFpAkSkh6VJDb5QBFZLlgiCzqx58ofSK2ez6kVLfAKZJjjtcgKHaZ7x&#10;2muv4623Po0PHn8Hjx8/AXPHsjSUogYYmKNA4UuzBBerAmXGst41HlPXzUKu4WDjtD+e4ZS4NSJp&#10;Olj2IObnTJYI6gOrW2dbH4Ag10IfEy/WORUQU6P2IDf5YhzhGwn5/GvQ7PGBoHfh5JCbqJgRuB/c&#10;b2s2Kkoh7/h3/W38Q5dguF+/jm0rP+tKZwdy5kOhLAA4bxJDBoM48HtKSQXNexpyHsf7DwhNGt/B&#10;EbpCnNItLbSa6jz/aU9rXKbAK4oQ01IK/dv/9f9y9O0/7OPHqhACwFe/+pv017/884NEY4w55O1R&#10;eQqgVMQmExXjmilI4QFRJaoXUA3GDtj9ozIaCiIwYpN1KpjPgXfvmCBogzmiOGYkyW85KGyarB3W&#10;ZIRhsta9CRXBhOn1CADE3ss+nnTBhBLBcHIu/xrjGJLkIAO/dC6u6VrZouhnoZhze5ignjIq4Bbp&#10;hv0NrjzZ/ghVLuMGp4lUCIW15qKhoxOpRFi8X+NEka9/zBnZl2jlYHLDU2xpoU0ACStfKYSt1sky&#10;pTg8VNJoW5rPTy9kSQZhhoHeTVi3dRPiJqKM7jVUblQI6FXAflFhdUbmxwI1tt4WUsMq/TEIvepG&#10;Z11C0CRFlZvgWOvmkdUN1ZqFrLgAYNBwaC09ZlDJK5GW1+HEQnUy6GWSnFjPYWvDwiUcsjMdIVCM&#10;3cCw4Dy27eduUhZzc4PiGDBqBqsQMNagaeMH1vpgzIIo1O4VCo3D4cwY1dGOktTJdHponn+nrx0g&#10;seQzyR4rljzhugcMmNg8LgBzww5yXy8nICJczy9jmibM9Rna0nCbH2PDW7w6P8fJyQk+/+oZXnv9&#10;BJ9++TZOT05wayacnmxQiLHfPQGdnWK/32s0AmHZ79Bak4gTKtgt195nRX5YchoLzeKuhZgBVRZi&#10;CcdZD4XJ/jWlj9VzjtY9iYwrhIlGi0FIp15DnkYPNAdNd2ThoE8Hh9EZMchI1pqA7dcKdQAAIABJ&#10;REFUgYGYuxAn0CRePD6A7wxro/jvJ/zmTP+yN3DwDOb+fAQDiXckv8/ZQ8IpIkRB9u43ehAsA4Qm&#10;iX/UE0R90cYmbfx9FCY0iKer4aFGDH0K2GwwX/yBEIKu2UrnRXnbLeVvz2TOTJbQ7ITOL43XQY2n&#10;lYCqXh0GsGwgdW8XeQ89B+YCvMLYPJwx3X4ZV+92fPDHz/Cd5+/h1sUpTk5PcXp1juvdB5jrQ/Es&#10;z1JJA9tHmOYZfdqjE6H1eyAU4OqO8JcqimGpfwICofeX0jwSxGdk815AyeQjMDFuURlJ6NqknGmv&#10;4J/LVHqlWRi1rys5H1KiAe4ND+7fwU9+7jN4//0FF+ePcX5+AQKjd4nSMomnM3n98g5C07BS80ga&#10;PyfFi95jP5tbOJKSwlKBPOqMdlNaIPg20IaAwGFOUnsuv9jN3B1W7brZKsC6B9H2xhENewohS5Q5&#10;Y6CJj2e9WiteRSQKr2JsNqqHty8rdCOd8hBVtigSeVpsYl0VQhMHx3ag4/YeqTxvYbee4IjZ19fI&#10;Wde2ah4PQWX4mOvB8G3jNzkvLVuQGfP+xdq6/L/i/YSIcLAEYwLNsRdQDEIWNcPwkHalUkY2rP6q&#10;8mr6t/6rH48yCHwMFEIA+Ie/9o/oy1/5Bc7W6lFAhOsRsv/CrK8FbskBkIHRvSmeZVHd8SWIk7Sl&#10;xS91w34oglkhPX7c5AE86vmzazag8YGD/XUAAvmykpcUpECyYwKvT5i/74AkcDzrIYZ6wUMssboH&#10;UGXyOH937xl43GNIwQrWyn0fwkvTIymDVhYKcukIJZeJ0B4umnvM9PlcstXnx5VTnZfcR7tPvxOP&#10;MxmKHOl6pfM++EOjxjRVrXcVlttsUXYGof+lbUg+j2EkgGYwVIVQ58nCxVAKKmTPRGHJ02shgXmm&#10;WPsfxojY11Q6A8UMCZLgg7oq5BRr1Dojx0eMBoU0p2kcNidmhIjzwywOsIy0jq5brV80rNIBhh3c&#10;cwx+brrGyYq6ll0/lHgA6jGL+4KKHXYj86MshlDCb78vI2aiHyut8uiYjrzxxQetvqd9GqaoWT8E&#10;DIvvWQEIy9JwUivu37uPT96+h7t37+KnXt3izTffxCvTFW7fuY27dS+hp/sr33tlbxEPgeDN9fWV&#10;YMpc0bS4NyMEOulGGLh6l0yN5mlB6bI/xATFUn1+jB9kJcrKunCXtPiiCDbZp9t6CFsmUJKEtREg&#10;ofBJGQxBS40xKoyGUJZpeSxk9MkpYYzVaXoyNngcdowjC2WWYXbc42mweZyvHYietPqiSMlY8cZj&#10;OJIeGd+ZaemRZzjel+kJQAIzRKI1dUbX9apYEv0MIxqmSeoUXhWBZ8viWaxsQwm84/R+rLAp0TGy&#10;3xnnSXDB4awzsCyenaLcuo3XP3OG1886/vTb38aT7zzB+fk5FpJQ6pPtKTabGQVavkhDkZkaQECn&#10;BuodwIJSKwpYvU6WbKsHjaWgP9K/Hl6pG2iBo3YMeCSENtwbFKbg4co/ObfDqFXqD9Z5xquvvop3&#10;3iE8evwY3/jGU4AJy2qLBkz2A3SvvGVxV9rjUhTrK1YGs9U43KvsBs0+rm8er52htD87GXUMB72v&#10;KvPZ/CUTqY6JXGHN2eSPK3rHD/f8JWOgrwLB9+h728P3TB9CARz2ASJkFnPCCBin0lUmo/q9Cg+8&#10;4j7+fjPoax9NIaQYj3H9UqRUV/ElZVfAADFomjyUBQOzOaRXHqVsEf2W6RaNZM2+sF2TkNGIwDGn&#10;NKkjPmC+e0OGf4X+zb/1Px305Ed5fCwUQgD4tV/9Kn3lK7/AGRmTLKEHu0KYwx4yLmcLdmuJ2YIR&#10;FY7gAEFHJKV4ry4dGUIkWk7sMeT53bnDRvDsO1bf87O0ugeIshdQpFoLkFRo9A4Y4g9WKOVlihA2&#10;A3pb6sM42VEIfPVOUzKgBJyCWDjOaT9duU7NExI2DQyAVojJiEpgRhRCaSOfP9ujt26LNTumrYWO&#10;P80Zr6hCeIa1HR07IRNB6YAZJwiUkvuwMra0/sze5xzDTwRMfY+C4ln2Bu82hHSQWcE5Qnw6S4KX&#10;SUN6fK9hsbUWgbuz7a1lTZGvOiUDqBGrH0KNzFvXrIcjq2d0SPmKzh0Mxt6VTX259pmZJezD3pUY&#10;nzN+PoR3mwM7yPuwEiJNkMinrZecBAv1ao1vCfjrmuU13qUXGIrzSZRZCUYr8WH4TkfOHzu4tcNz&#10;6XWSmGItdNwsABwcCZbdK5sYVYT+jIKcGTayxfjA6ESEXRGPX1XBa8PX0Q4DC2vduLIRYVvPT/0a&#10;BODt/hi1FLx+r+Kdd17DP/eTD3Dv7j3cxiNM0yNscA3wY+C6YG4NvZ8ADWCcoExbtH6JqQqVWJY9&#10;CoBJ9//t9js3eFhdMTgsGmySxHFanT5N6uIZ3gdmAad1Pqfd/iDv6PlcCpG16WWR/zsDpY8F6Zk5&#10;knxollGyvpMpqAzSVOZCk4p0kgtgxcnzuuc183MZp1YQqkLqmMDCOh/3Gw03QcfhRnmDE3KFpbVS&#10;YVgl2QHz++OLRSEMYW8rwS62i9inJeGYdN7V87WoQsiTJps4Q28d07ST8xsJMb4uz7Aj4LQBtNsC&#10;5RGU8eo4zQB0W+fiXH9bBlTdRWv82iJ2TFlpexRukL3fDEx7DUPYAmUGeCODniUssm/eBQOYzgiv&#10;fLLizjce4Fvf+hauvtWw7BacXN8CNhuU09uoc0XHDtw69v0DAIx6cilY1wHigtLVAImnKIVwjTMN&#10;55Y9dYwJFnoJE2WdaCtuALF9gk1lV4VnMOnb+cSDBzBigCaF67RXmjtMrisETLWgtWvMmw1+4jOf&#10;wPOnb+Pi2dfw/e+/j85naE22MKDIXk2TQ3onlGri7QJWvilorJ57LUx/QFEzUHaMvAxGCsTrK78T&#10;gnNGv0QMTVZxGSbiZGReYlME68vcS6dTlLe/ZM685gm+JiwKEjlvD7kPIElcR+Slq2yvuDxPw9qF&#10;FzApf9ofs/9anzprSRQ3SMXz1la8w2+ADc6T6mQjXIeHb5vDgXoTxaoQSqfYymKOBJsa0sR7kKiM&#10;kFQyrNr8jPRmTXYoXfN6qfpA+KHlnp6eSbsN/P4ae3xAIPo3/uaPVxkEPkYKIQD86q9+lX7xF7/E&#10;hhDZU+AeP4MbysyEB8AzwbD3pvco+PmCqBXWszNq6YtkEQCAtRC0ZqCy8MczDN105LDSkVAeCnrH&#10;C6/GvVYrbnz22NsZR3b8rJRUvTMJ77Hn57APZN6lLGS5MLBuP4f6xBfbOxiIFha07AE8GM0ora0b&#10;TveZ8EfRJpdhjHDiFERBgCnDAQY48klhEbSDU4zjDoVYN3tXEZDNg2dEySxfER4r89V6w6CXOc00&#10;IaP7/ph8nU04ZKOHCa5Ll5T6KuQOsGuETpPhrHEh94+5o4DQSwdpeKVZwnsVXJU96cEELKTKcLWk&#10;MMRxzYbplL4kYu3Z03IEU35OX+ChGFCm4jOOYewHiilFH190HPV2JGPMIf04aMDXx2DRXh/GJMUn&#10;XY6MR2aFzIcJK9I2+TmZlbCGS1H4I4PkNN/JcGW3BTzpza5crgWVZNBSuGmLeNDmWjFvt3h4+wF+&#10;6qd/Gv/s5z+B+/fv4xa/h7aIsCwZ2kg9JgyqFbVMWPZ77PaXaoW+FM8HAcsiwoHsoWKnjVZ/0xZU&#10;qql0F7RsnHlM7qnuZjDojudB7tTwweYZZP9kq/vZlReZvkCA7UNikWA1pDF7CC3bqCiDpUgoaA7V&#10;UgKYhHCDPcO1ZF1XnOb0TKxUxn1ak72AhxzbRetVDrjwT//nGPW2a4Z7A+r65UOeeFNbN7RPLAlV&#10;LBNk74AmcqciSb2Q4Nv61Dpjt+xQe8fUZX+aT5XttTOFghJuIuSOTPNIo45kz1mHGbQAba81lLZg&#10;QCKVSWqdsd/t0PYLps0Gt996DT/18CWcn1ziO9/5Dp5/9xzl4gLlcoezszNUIsybDVrZy3aB/V7C&#10;p1kK2nfq6iFcUGtBowYxuwoBZ5/mRLP9MG9VNqiujPGJSgyrZXjjFCjo3Fodc57cpU5znWZw62j7&#10;BWdnd/G5z30O7713jSdPnmLXoFsWZP56V3rfZY26GtyKh3cqsJkXyXANo/xjPczYYuPII12fD51G&#10;1tEiE9aRKW4k1hdnmhoKT5ZXtds6s4zw/A176ym8jvZWa88j0BTPLSpOsuNKG2bEIoVBkz+NT6y9&#10;gQYfXfHL1tLo75BUJSmE9kkI2WWQhW3strfWJs62CWkfCmlGX5BEnbB4DG0nicGbyVgMsuVPfDDk&#10;voNoNCRINtnUf6+gnEIcsaQyrthipKv+nOcAIfrXf/l/xMfhOEyD+WM+fv/3v/6fvvP5z/0nQGYu&#10;cozePsCWYATUyJoYZSZGRcOIvBW+z4lNjEHFu8ZOjApLcLMXCX9ZCbRPyteOKIMwK4sJAtoLqzdX&#10;StEU19FeMGXyjdXEghSllFAJLYV0EcGeYBku4WFwkoU06vzkP8u85YVGlRSQniedD7HKrFl5IFyh&#10;qkh2OLfDrFN4HzNMxH2WgXbdjsyjhU8OCjCgFj6bO1rJScIqbZ+jsTRK7xHCLI4o61choFTJhCXJ&#10;Y4BKpPXUjNAJrMxg95oU0mc07KcQRcgd67pw9B0MUO+yn8GIs4WpcfeMaK6sM4/rWeDp1E1hSFAZ&#10;S5XWxMJCbaw9wZ0wwZKW1+x43eHEVsstfB9SNiXWag0P9u1mwRQ03rH+zDiXYe6AQR3DzXSYADN2&#10;YpzJm/5A5PicaYMVZEemPzrp4xxEOE3uUWZww+UkgHzoQSZ8jOPI47suZ+iYMfMeBMLMOxS27ItA&#10;m88kkyxJvag7/QPc2Xb8pZcb/sqn7+Pf+Rfv4F/41Iw3Ti9wZ/8ubpUr3Noy5rmK17xu0RpwuRTs&#10;GnDdCvYMcJ1QNjNKu0YtJHU2F9nftewXXF1eYdnvUatkWeZmQgkCAEj3HDFAmmjEhSM2Y2MCIuMv&#10;mkTGw4W74Gbvgn+yp9Du6yHNeWshdFA2SBYrYVM8VN6FDqcbKv7YGpbitCTTxyzEDAvq5+yOlUeR&#10;rHcrmLLMFjYX2kIvZg2n+HOisX7nuomE1fm59edQ6468LUrt0fAPATzp2DYAT+A+gfsJwBtQvw3w&#10;KYjvgvAc6CcAXaGCULbfxVzOQWWPUp6hc5Ftme1TINxFLxWMU/R6jU57VNieQlX0eDGA0N5ZOv/i&#10;0yB8igFuuKL7WLCVyAsQCDtJpNYb0AntijBvHqJs7oL3E6jsgbtbbF4F5tcIdHGFq/oc59c7XPMV&#10;mGegSymHGRvQcona96h8jdKfgdsO1C/FW4iChhmEBYW67GNEKE+kNQ9hdB22OyrxypRXeDRmOZSr&#10;8pwUI4IrJ751w7KwuirUIIF3Ddyb7JPkJkrh6QabqeDi4hGeXHT0ZdEwbHYPoRhJgdYX3bnQQ4Gz&#10;vpHUgXOYNBYJk/0CVpM9SXto3jRKylFqS19kHkk551xyUKTNBpCwxY8czmsyDErQAJPZgjYYL5PG&#10;LCrMQ1QtgSBbL+KtnPotMxZzAZsT7bdF4C9dEuZILdbg8I07libG6s7SlnkRO8d+w67KeOeYf/c2&#10;antyv80npeekDmFw3kwbKdFKpM+RJHI85VFV9rycs7kPmIbDN4JEpbZ9DfS3RYVZ5lfLAiu/KwpA&#10;/9ov//g9g3Z8rDyEdvyDX/l1+qVf+hJLFs1R2csKYSmxh9ASx1iZip72r9AgTOl11qQLZh1hgEhS&#10;7DvLGoRG6L3R3lp4vOkwi7O1aUzUtpjmNnLYaa11ON+ZdU8AYB7GvL+Q44UpA+XNhyvHqX4OYvhh&#10;YaYkEKRn5bQJTbExma1txsoyoo1bWx4RF5ac9I+HMlg7PkZjMFbHT+fTv7O9P+bHMTetVQ6Jy/0y&#10;JjAIZlkph4Q0Vd9TIj0rRng0KY4xREJSuN1SxgBFWJlbvYpt8I/OjLAfE2qJdcj5sXkaVIYzC7eG&#10;ug07IDJoMMfa60UiaEKaxHSM4BZC4aIGcyHYRZKMa/1AhtU/s7FEz/VdzpjSW9dKe5L40uoeherA&#10;q4D7Dy37kHAyHzbXEZlwHI96wtX1wan9mw4psUCxb0vnZW0UyYw7fw3BbAUvlslP52JY24wT9vwR&#10;hdbmwYmLv1+FiSMkjzDiu9FlAoMq4WR7ggcPH+IvvfM6Pv9Tn8eD/seYTk6ASY1VlYFlj95kb9fV&#10;7lJbmrVEB0lG0tawLAu21s8uZSymacJ+v0NvDdvtLSz7RfeQJ5hTUaJ0RlMx3Bi5ly/SvXtWmieR&#10;OPc4Gq5y+o2Epy5UuiaqK0SBo9amCdRiYLSfei551W1twcl4k0mCfnd6ymFQOrwnQdRIVpBP52+R&#10;tOHAdzICgcPdC5sfeRYdfEkc+7BTB+B3BB6ttl1Wun0qmUWhbmmt/DlGg9QqHPqTUXDovHQg8ya5&#10;hwY65+VBYLRY2reyW6VXcG+yFxwq3+z3QoNrFfd2W4B5xt1XX8Xdv/o2XvrGN/DNP36Ky8sLXF1d&#10;YVkWbFrHyckJ6gaYeUZhyT7aeNE9vBI62knpY+nyzqpzoWMjX3elhTfwaV7B4gG5yFPFMU9uGDR+&#10;jfTJhDpNOH/+HLduzyjzBpcX17h1+zbeeustPH7yGN96/2tY9otEgiHmGQk/pSvKD1iyjFqdPcma&#10;RiNw8hGodZqZaCwYzCnkP8kZxvGMX49sgAPn1/zBFDeju4bva4RNcxtJxXgl35AmAjNAVcUV6unl&#10;kJ9dVjaZzgxfPiXsMlGmCXZP0D/hZR42n+Bn+IPBFJxGGn02GGAA3CIXCOA7QFDUU99Yy14on3bN&#10;vQj/m7UOdAbPQc5OW0rWfJ7SXA9Sxw0kz/7x/BEmNHHA39iG+Nt/6Zf/58MGf4zHiyWWH/Pxi7/0&#10;pYGcBFCF5w/K+KROWnMh0PYfRSgolEiIt6bWqkk9KmrN94x9kJp3dcioaf1YmrnUR6XEjrXXIXta&#10;bvJK5Hbashzjc35w616TL6xJNHjwwuoRfTLL9K7tvC4WM3udOYNlSwpDTtTiUyaHnCh4zbQeHqGp&#10;TkcYfSzpVC3bW1jBZB66E/Q8R34PCdMOg0GsgmUoJSKvk3Ns7eSPHJ7cAgeIx6F3zPPklnsPOyJo&#10;HRyzntpawhmpkULzSla7h7VWYZM5OimxwbjWokV5ST0OEs7hmQxN0UP0v/TmhJCc7Cih9jqU3Rmg&#10;pb3u2sbSYz3FSAJpS4WnZbFN+SZQCYGzJE2tN7TWNWspi8Wwda9ntV/ES7K0jmXZaw06OMxaiM8a&#10;X+yopSRwSdzIkJRs/pNylAQV0erDOhe4pfjIdBQ8TczJSZFciEkCDZUyEtCEZ4AKHhjP5eethich&#10;h90E3DRV6GndvuEiEpNbC6IKR+sj0xMvjDwIaTG/vgePk/if4J14wn6/R0fBZrMBV8J+twPzHtNU&#10;cXu6xm63x308wssvv4y/8qlTfPrTn8ZnXznF7dt3cOpZGzVEuVUV2lSZ4S4CX7sCQCi0F9rQ92Aw&#10;6vRQ0vHvFw8RFUHC0qYXLwthg+8chcMbjzR5oB9eCofTrGWPQNB+WBKZpWFpDViaZx3Na1OIEr8p&#10;qLNmGNYaW1Q1rHwqKrCrIalOen1CqQWlTihUsK9Q2mbhfiRGqiqCUCcrnUAqOKW9WgBIA4SMphoS&#10;+HWrw5iQJNP/Xg+fzxEvZnjgVbuGX9NNEQJGBwb+qDDofA5gmEBuVNR+qp17yELKAK5V4ZG9rlS/&#10;JXSUPxC3xPZrAAi9PACIcEE/jXmeMdV/GXW7BfB/4fmzZyj1dzDPE+YrKE3QLKa0hzMCZixLwTTP&#10;QD0JukQEFIv22KB3xp7uotaKjjsSJrlcgZkx798TuClPJaRT6+rt6gZUCJtLga2r7zzB17/+dTz/&#10;xjVKKXhYXsc0TTjbiCGFtnvhBdsTTNMETA/E2Dzfkjq70xa1VHA5kWLk9QylVCw8a5IaqxM6Ke5o&#10;HUxedPbJ4czgRPpdFf8aTMF0XsqMTtJOgfHXRfCT9zqfyr9NhuOq/FCUjv/j//4G/sk/+T/xp+8+&#10;wjxNuLgWvjKf3MLl5SWmjdUPlj2EZHzerRbZJB89d/DDMJxgEUnpCvhDGDD1KLZHzJlKNj4wqvKl&#10;ooXYTX0zeaHA5DDyCCIvTUWEuQp+F4JGZ8E9UKQKrJSLgq2QzuuIx0HjOboKuBw3KH1p/I1N9tb1&#10;5PETKoPF3kGsaiGnpJDGe7xXhKmWYPXab6/jWorkYChFMwMX1CL0b6pCwyc16E8l6hPaHxVCmerw&#10;PpMvTZnLou7Ad02OsnE5nBidM/lY4LWZHK77GJvIdPTlv/X38XE7PpYeQjv+wa/8On35Kz+fEp7x&#10;AMjd92jk0hImugST8F/+bCh/4k1cC6MGHAUZaUz58Ho0Qt20Z1BhWsFrJdweOwYPyaqdFzy0Qhzg&#10;2IkcADg8DqQ48+HVQQxFugghcDWn9mmKC6d7TJnLc5w76WvwwunJc04AjRYk6RtrDTz57d5OBPFa&#10;e5zGWTAPUMyBW+PIlpYjQYx23hC7aCkJ0puTHCBtZ4tTFrRVCPXkLsIpFa6C4DLg8xtKoTxkXopq&#10;cy25t72khQJnCp02Qp9EMlP8kKbVhF2IJ3q4Zop3gpVSTWAUImkKJ3sdKAJDspsyVxfIBU4+HEdG&#10;/HjhrQrX47lR0F3BHMONHyA63JKKNF8DaaADzPBbEm6OnaLxeeZhD5/DhsKFEp8Qfod3Hx7jOuWX&#10;v/hweFu1BVr1d31dH9prWCYBuLq+wsIdU62Y5woiKUr/8OFD/PQn3sCbb76Jz79ScO/efdzdXIsx&#10;SAXKkJnUstx0b14y8AGCD61bSJ4JkQnXFeZ9r0oq/bCeGcIKvvRK7xLmjV7A6ANeelSGCzy6bD2d&#10;c8GJB9wTBWZ8f2/Wt2hfvuhztcAy/LrhqpN4dgoS3wooZMVtW1mJ9tQ2HJ4pfRiNSovrgg3Htejl&#10;IUxjfO7w/PAR/IWzoJVWgcf5yP0Mr/jY+Idz29wPclrlT2cBGcIj61SwPTsDNnekE33GdisJYGzt&#10;siAtU2N0klUZnKDx+YhJVp5m4cboqKVis50B2gLXjN31tdDPEFxi7LbkalA6efll/CQRvt+f4Lvv&#10;fheX55c4PT3BZVtwdnqKWsWws9vtZJsJ71Uxlky8BRVcGL0sqFwAXlArg2mCefFsXZhYMkuvMojz&#10;CEBxSYUKp3W+5nFPvIMdNmy8QX2MZytcFODtt9/G9773Hp6d73F5cYlp2qC1hqurK1GwW0N+lXnN&#10;jceVutq7bTiqfehpi0UcQTNiDnh9CQDQG2eB6oBOm3xjc0dGKNZvC4KVojvst+D3Ott0jDsh34C2&#10;I/86fiThKPU55BT4FhULA3VlX/dnHpaf0PB6IBW+T332jjNyzjUCxEhn+7GZgS7wSqg6vCI1OZlA&#10;1FGmCipiFCwoYGLJ7FkKSo8cHAdOYggeUx1h/GBOV3Sbx5tcBpIXEKDyVimFvvRf/uiLzn+U42Ot&#10;EALAr/3qP6Ivf+XnBslwEJzVQiGppINowEpIJFmQUzxTKIMmnAJYKYKxL20F7CaE1CmYPMdmZA8V&#10;WwuI6VgLIwOS29huesau6UO2nTfAVHpicAggkssl0p1J8tAPg1/XFCP8KFzrSeFKQg8QHgRv25QM&#10;fasT9QMRaRit0iEV/roUYi+W8psZjB7tpRpi9qwlLbH3hDLPvl7G1AEGN7X+uMAiXrNslRNLnfwV&#10;AzCFr66M0fRY92RnhTDNvWVlk/M6TiKR9LijL009iuEJhCmpzCDY3hXd9wlRVispM7VwKIyeIoOj&#10;Xkywhu5jAWTPn2ZudOap/UweBmbGVJQAAyJgEaRPIiGgEgEV6mWtIGK0ZiF8HZS2MB8K51nMXTM6&#10;+e3Z32S1Dp6O/QQ64Q5TcV3a07espNOuHuGoM2aProVShFB4ZBC8yijnm//ZnhPkWXsxs5Ej+HgS&#10;kY7M2YpXvfA4eP4GhTPOsy0+GMB9fobKFU+n+yBUtHobNE04wWMwN/zl+3u8+eaMf+mtgldfXXDn&#10;lFDrI7SyAfOCJ/M9gBlzk6y1m7ZD78C034lBou9jTATsSCpPLWUWXOzspR9KrYCWjOhNaHjrVnMw&#10;MW3WhEdMmsHTiJ2+iCypZLaaG5wp3FnCGF0ny2bsBhMGfB9ikqncRq/wY9Z0MElpClJabvhRyLS+&#10;LDJqe0L1mRQtjZ4yayZNlv1GzLaRJS28DtXnJAOMUmmCC26c19/vie9A4IgZ2cgsZIY/GbASjGYB&#10;/AbgCwHrQKQ2vDSeZtfM0GCeQmvYIlLkvqV9BmBgXp7puQuAGWWW9pb5DDh9CNQ35PHdK6jTHRQ+&#10;wfX+ElbI3t/HOx2PeDaIbXIJluRL7tNQVv42Khrm9kA8d/VzwGYD1O9h156DingwN3hPwxtfBUrB&#10;vHwaYEa/833sd3ts6xNsbk14bdri+jbh/OvX+ODyMV4+eQu7paBfiGesb5t4ffkSbVHDVK1gXsCl&#10;ArXBitUyV8+xAAudhoYvU084A1hBBwWAWCNTqAZNS64VlxuE94lisThgCGyKQcRkN/JnpazGm6/f&#10;xdVPfwpPPngPf/iHHygYdVzvgc28QVOhpJhwojDZnI6NkObiDnB40Q/Ds0P6eShPGZ+OuaF0d/Z8&#10;AwGmg1Qk5EF58Eo9zoqWzudYLuYoQnkLHZRom9K3lEnZwNdkFPf86btbtz19sZTMQGP2mo2ty28C&#10;vHayexhVVHDeaHRO39+7yRRyjSR4RI3tDKn/Z/UyKwAKOsTA0qWugNhjZG7E2MfgQpg43l9KLjkX&#10;60ramMkRtg8WyDntjE6O6wf0JOv6StPP/42/94J1+fEeH3uFEAB+7Vd/g778lZ9js5JG2I4yVdvU&#10;nwWrlXAHBE0w8LeQQSINzTKNHhG3HMxyVAqzgO7IScGynCyulKpjR/aUWFtr72EIAocMMfNzChxP&#10;J4EUzzjcP7SfkTMx36wEGiFzZdC6Tul5MuQOwpm9LYOV1yZrmBD9Z6UAe/JnG1AoAAAgAElEQVSU&#10;o+J/Fp1j/WKIfPgHhScjUjSuRWeWfSQq4FCJkIUIF8yMkdP7JMvtcJp9BuUnFZhSEKVUICFoLJnV&#10;OltyCs4LC2ZGUc9p7kcwH/0gAmmpeiQFCjAPn+4B5KKE3RiFKImmFAceGPGGr6+9pxQClwLbmmIG&#10;gJLWgojQVNENYfk4XoSnmf2da7ZLBmOUvHyJoHsLiZEZLk+2x+QIrYjOWXuENdCtqIui2OG7pX+c&#10;ZsRfOuC2Mb7wQB1T0GLFh9VM+Pn/58gtRGhPDv0L4waBsN/tsee91KQksQifnp3i3v17+Od/6ifw&#10;yisv41P3LjHPM4ivvBXD76DfEfJftayJlCXobvBKkwcAHrLcO/u+EuMFeX/5OvkXM7SGFQO5XIPy&#10;BKLudDQrhAJt2mbn2C9i9CPjsM5RBp9Dspd8IGR0025NAp7TLNkDJXkhiwiKxd7BBuieuTR4kMEf&#10;j51I82E44XLzeNNK0MxjYGQDicGt0dMRHgnjmeN4f3jQ2JYN6kifbno80u6bYB37bJGt+PYCZgn/&#10;bU1kTa8z2SVxUl/3nVffGMt+Qe0Mqg1Sc3A1F4bjhURIbS1F7/DQpkw2AbVKzEWXUH1mxrIXj998&#10;5w4+/fan8fiC8e1vf1v30HZMzNhut7KNpEsiFkm/r/ypNJ0iy74rESJc2MM5jQIMNC4TOMOFRECs&#10;li0cvgIGD+SU0DwS/QGIWANgRtpGJKbHT37yU3jn8+d49OgR/vT7FyCS0jPLskDz+gv9CFYVWVJN&#10;Lkli0pp8Og7RyEfWaz7+5OEzpmn08PWuWV+Hu3Wv5qDg6fwQYHX28i5etrFkYyFuOBJB4syD9d+g&#10;eTpW/b2WnXz+kvxkW1HiN0Jehy6xZTK12XXahFQvdpQrCOR0yWgzAEwlHDRETbaAeHIujWCzol6F&#10;jTy6QdbhOslKx49BgIkz69v9efnMW7ZkvkBf+C8+vsog8BdEIQREKfzSX/+C62EOvJxCRV0ZtOxe&#10;BrhZ6KNBsQshQELobDHtHvsuRzBPIJJWZM8diLRoTKTZdSLrT8YR1oPDIxOfo4JGSXuAyHK0xFuM&#10;YOSdI4PwAOjcKZBru3a/pyD214b1hBlSz8cVcWsmBAQn+qz2LYJu+xoJ9CDTWuPOPIxAcUqUI+dL&#10;6jcN3kJjOBz9MSLDoVwxyNPEM4vHaYgh937IeDz+XMdpBaet40UJYtd3UAsLKaX5NQXPyzsk+BEA&#10;b0BnVG4ovQO6V9CUH2OuUxWCZnsGKgBiQlFCVwv8ugj1wfmkR/sQmEmyQzJH7rg9se4NlLnsTtj0&#10;OiR8zYTaQoRF3JMuINs6cYHWXJS16o2wpJCQDN8Raqtjtf6OMkEGHdmfaWNjpPXP97LDo8C3Jf4B&#10;DCBdPWOkTfn5XXZfKJSGg6SwkPs0PLwKtaN8b5oH92CbLDUI54h1XAkzWVH8KKLyAe1hHn6byOEp&#10;y4fBAMtc0ArjBE9ADbjT97h//z7+6tt38Zm3X8Y7Dxpu3Wq4NQPAXmqtlQLiDZa24Fa/EsF62aN3&#10;Sb9PqtAQid+lNcau6Z7gskVnxqKa2LZdaUgSibWZxSIt3j9CRwUbvScCoPtkocnDOoWQPmS/MqX7&#10;kP4D7DQvw4oLT0ZyWFbF2I6JEe5tZ8s4SXqfLfZqrVODTo9ckFNFhnsQ28RrwOwwlsSYaL6bUWy1&#10;ulZtIws/DGQDBUEs9tEk+3l73wEc0viFD66t+mc11PwGWt077kH0PYUWDspdOxJCX2gDBMmiCQAP&#10;9fwbAHd0fAAGo/IfAVffB/iWvG//dZTdFdAY2z4DdAmAQbToeuveN0ioZQFp2QvEdjUiUTALAVf3&#10;gFpQ6QMJk77+x6h9A/Sd1OpkMXL1/hoARilbiNfzA4Ab2tUe8zShzqe43u2A+Rr1/ox77yxoL93C&#10;n/7+d9FawwnfB5eO7f4MbbdHKSx7fnEJcNU5qiANvwPNIFRwuxZ81Wyp8GRVwl86pzWB4JcCjq5f&#10;8LYsbxmoFt+H2yBqW1NFx+iyhRWHEiT8WZONLI9x+2zC53/iE3jy/ht4dv5HePr0Gep0G4QmGY7B&#10;jvOCHmogJYP/gESDc5cVPVfFCJn2VKE1/I33RkRAMvpxGJIKY1COQtohV6KySJXxKr9zTeuP0v8D&#10;eSsbNRKPS/fFvJlcMyqEJvr5J8bfDJUlEl/Jf0tfjSSzS2bJIYDAfOO25gVclL527igdErVVgLmI&#10;cboVQmHLJj3S2o4Cah1MjMIlOkUxw5Mm7bMJzZAucoYx38TTIWwFEJLi20gB+pn//OOtDAJ/gRRC&#10;APj1f/hb9Atf+lkzmiKyiipCE1xgt3UUIsCJuSgwdyhhgSo5xfWQKETfkzAQz9rRUpBzZryWCTQe&#10;UyqTrL0EeC2/HI4pt4+It27Lz67a831JiPNWXyiETyOtSpxzHavhEAIfNa2OzWMwbE+sErGpcDHV&#10;z9sQwhq9Gsp40loygUuf9TBVF+KzOByYG8Q2vBoxt3ACZy8ZlBIg6kmQi2wuaHHqU8xpH9ZOSPso&#10;/OTrS2s2OBlXVgiZJeQSBuupFc4wH4kwdKVV6ZKwViqR1ManRseDAlcIiYBOus9PiXjpMkdV4+3t&#10;/OBJBLzuD6GgsrB3ZkbxeRchoiTPXacOhmTRPTCs+KwqjDHCw2bwH9pSrC8hwjs5GPcATXae03NI&#10;3sUBAOweiufTv8MjbsmNR51Q5ddTholQItMtwZtGDo7jvw67zC+456bnjt9/IFbI2URg61RRAGw3&#10;G7zx8l189rOfxV9+8zYevvQQZ8u74qkzOjmpxb53LMuCaRKDDNm+Eg35zxJNWIAhCh6LwMjMWJbF&#10;9660ZQGzXmcCcwMzpVqqnGBN8YRpcBAaXKwNxWuvgFvADQf1HrJyFD2s4i7AyE2CuxoKxUXCoiQy&#10;VCzfeT87UQo9dJLHw+dIhzRr9iC9pgZWa8uWFt/IymClS01QVvNumpdDHOF06cDXTfmZg66Nn9bg&#10;Ckm9TbK9djjs/5HxEJIXxt6T0gNmT8Hl5SXq9VNJvtKusdvtsKGuZWGOdT74i+wBFJggU+QBwLJ9&#10;Jj7Ze8P11TXKbg+UHntnVQnvndG56TaFht4aykbrU5JkVARLIqPp1i28uj3Bdncf733ve3j2vStc&#10;X13hbLNgs5kxT3CheJo6Oip6nwDeK89cdAzST6pNE2AxvE6SEVw+pDZO15Kswuk+p78uUPs/w6Jl&#10;mSFshM4MUWpFXxbcv38f7/zkO/jmdy/w9OkztKVJncXcB+VXolhY+6utFAYKKusYUNHKQBQfa3gc&#10;Lqdx5LEH3DLUMK68g1PzvSf4MfxjUv4BmEebDjHLJnzo0Dp6BYDT1TRyVeSy/LlSBpMRyehrZF4O&#10;+SZyBUTUhJSfCPoXCilHd8mS6ag8nOQTdm+h0Dir5doLxxZdSDItsJZtgzoOCLL31aSSomH1FH22&#10;8GQzhrFOHB2ln3kdx/W3T5PLQIX+lf/s45VN9KbjL5RCCABf/fXfpp/7+X+VBWnSfjAFFrNQDaJb&#10;8myB45qVmGAmDzmS++18Fvx5jU9ofXQJhxIqgGwZ146BEwOa1lqOgxT5SejPh8DqoQAJmO1ZERvk&#10;IY/rcB/vDxtRM8Jnb4i5s7Yofw6W21AGBYlDGMr2MyfoLoHEHSE3W/s8EH4kouLhBxCEJ8CzN1lv&#10;XWHrfRDKjTG4sMZGkHG4z+X/I+9dmm3LsvOgb8w519r7nHNfeevmoyqrCgmVDdhBnwgLuSyVqJJk&#10;N6FBhwYNGvwOMDQIt4gggpYjaABB8LLeKskKEwZ3oEGDANtyKVCpSlmvzKq8955z9lpzDBrjMcfc&#10;+9wqNcnMnXHznLP2esw155hjfONt45oUQRrMEqJV8l0xGfSFsOQXZ64GQiM01cfTT/ocFxjifQWt&#10;oa4pmMTeYNfpXBlZJa2EWY1JNiiIXEgVwQatQujVts6V92oz6T4+sT2wizLujgoRxsYEZmAXTbTv&#10;rAz4VV2w7xSWvo6CTqKlvVlj97XK1pBP7nXTCpcNIhKhglMRHJyBSN+T7qUICZIErSAUrsGk8+4j&#10;hGuaBqANujel1s+OKqHnQDSI4UFEOM6zk2fvPkK5FRPIk2ARGXv8zZraz/78jLHpKWfnZI9QDHb+&#10;PvYEEX5YHmFZFvzV9Yd4992n+MX3dnzx/Vu8d/UKeP0B6uPPAdJxwnMAttuZ0PgerSzA/b0BNaAy&#10;476oQndbnIcJem2o3CEEHLYTmBnXlnP4sVGuCLBzN5LQvBKtFDz2euSdOi2S/kGFtOgjDb4BVxYS&#10;KJqmxEGQT4vtc/Lqpp5jHnxHhtxhAVloHnGx0FUD9pZ3A9I5iaIiwuq1S7lcXsFKQ7YsXNl4MMno&#10;z6ugbObg/iKXgHvEX1waZ86UQgfMo+792SfLEXrw8FDoHrgcQ6L5/3w/+V4d1USHnJglovORLMvE&#10;H45Sf2Bs9z29B/+C0sv2AhDBVfm/UHhHLf+HPrd8gCMYkFt7LePr0m2rWNVNGeHKAFBLA1oDqEP2&#10;Hfu+YxfgdLwCEeGKP4JAcL3/ONIRNfHpSgsL0Q2EOvZSsNQKlB1cOxa+B/Yd6FfWTmIHpAM33wMz&#10;4+lfA/rnNuy040c//BHkZYVcXWGt15AK9Ee3ADelg9YBqSDeASwAV3C3irhStIm2RXmQh2DQgplJ&#10;yaA5uFyfjZfTcnO3Yz3WaVyv+EAlk/fLdI+iY6U78HaH1hq+8N5b+MrPfwkf/fADfPdH96nY3RkF&#10;JPk7MMw4cyCoNE77Y7aXGO2n6y92Qcj1NJIw9owrswcNGDaqjLOcqqcuFC4jkud+KNk0toW90Bzp&#10;QVbRNT9Dv+WYo2x0Mr6X8A+L1e8Ihcp5o9cJ0AiPUVRGRpEZAbzxfGBs58tuBMn7OskdrxrfyQI8&#10;RPEE2/x0U1oJjCKK7SrI0ngFAi0y0xqFx9vfPiucE8YYsGEm+YCNl2lMhqrolz4hyiDwCVQIAeD3&#10;f++P6Ze/9m+K5w3GQoQGIlkuIFA/XH4ZgU5CT+Jf0KEMhvaQx877t3jLBUwgYiROB7jw4fgTz8Zx&#10;zjgnj9W52dpvNI0106m/iyvMl5fndw248NB5jqBiR9h242HJpKLFXvKGL8tD5JWemcJPHXiHN8bm&#10;njALFZ9HxUldi6gEwtPvOc/d2c+sDPocTgoEIQBOKLo+1z6uAMoPAxoHLlGG2XOLfK7svL53e77R&#10;SyhC+tmt7Ui1ctmRw2jvWstol6E/tdR3qwW1VBTR/myLlWEmU5ZceW/Fmbwx4NKUXq1c/9oOEGE0&#10;1rXeRctGd6sCye2Ifd+wWfGaLgW975r8zQLZrU9QF81HhOKcYnH9jdpcRfJsnz3Yxy/v9yQsVT6P&#10;XJdJCUy/BY0LsO895oLI5pXSfUMZSOEmWUc9zyPKghkYVs60/0OHJTMUlGK1epKC6UYmkRTJOKGR&#10;n/H5y50o+Xk+5vx3gA8T1vZOXgb++nrF48eP8fNvq2fw5x//GOu6ouI1sK7gk4bQcVU63TtbZblN&#10;q4za/Dld617nyDNRr59Z9EVzcve9a64VCFzE2r9oxU4RRNVT9v6DNu9OS2FsgmMehoSLcNBeWKcf&#10;UAjDIp6ggAjU02n7XD3kAwAH2IKTmKCCMFrfDNDkHMnB0sCexqOdfpCuFQAlG1Mw6EfG8yUsYHq/&#10;YUS9lDGTIkljFnSdrKCNjTfT0kCuBmqdeALJZmI7/wTCmuZt3AspDsuR7rxE02LZW/o6zU+iyF86&#10;Pw4aIYFusGpNc+8AmAtHJnoauGPw/VYbcDgAx6Pm6t3ege5vNcfN7r33blWrrRqpEpP+buGahQqk&#10;FM37rgVFKvDxT1RRq+YdZC/2Yn09mfH83XfxZDviW+Vb+Mm3GC9fvURbjjgcDuBu2KR4P9Ruhgr9&#10;2UW97sVrLMBlvQLqaf2MxnKtAS8w5OtAic8E3dIwuA4R7vwm0QLR2TILsPcA8NfX13j/i1/En3/n&#10;z/Gj13+B169eWVsLnFXmNEcCBLXSRDdh8LAHvbHKqF1zXrTu/OOGYOT3nMDE2flprvIdYztN2qAP&#10;lYJnn41yvjE9cOfgD64UJb6XxhMmeD9o3wd/TXzWIzqGV3FUFc0KYV7bUQ064y5ts+HPdB5OiVft&#10;omk3LTkWum0dZtYWKqLqn8+Vzj7Zc4eHVcRCRwPKE1CQIpLesGqZn81/QCD0N/+j/39WE33T5xOp&#10;EALAH33zf6Gv/q2/EbDcF/VshyswrqPPnliicymE3jmKhAAE7mLfp+paBtTEihUIEsFilP33YjRi&#10;Sqp7y4IBFGd8Q8PgfcPwbA6w6F62DMoohL8CqFoqTqd97kMoMvcmhDI5Em92mwCtxGj0T3tHgTFQ&#10;A8DhfU1/+5x75TSBBNIhFPVklXFt3N8YU/SSIY+VFwAdzPO5rVlfPiEIejSZJnKlTrPSgArPa8ug&#10;rlZnFDp+5m698JRBr0YXLiCYxHqFmfJFlvsoopU+u4BKQfOxG1jytlJVjAa9jyEcGHT0vaPzPoQg&#10;EZiqli9nRiFCI7u/Xb9CabWZR6FyV8uWre9VccXOvocClsXWe63ac7OVqiDe18+D3FGN1n3OzdJG&#10;RauOinowey1g0tytTh07qbC7Z6CDsZMqiFsp6NJxK0BHx10jcGfckgKfE1Sx7ARIITDfoaPjxAxg&#10;RydCqQK2imF7VE/V9SzJc6pb4woBVEI4uoCENraFb6LLT6lLskhSeNK9qA6KhdAmSRAWawIWDzuR&#10;ISyHUcXBkAPiM0AjCeTwuLt/x8FT/KIz9AUgqvfYoYtKc+ZREszGLN+Tnu+5dD1n2fU9iqiStQuw&#10;LAu4Gj9q2m+t1g3ruuKryz/Fl97+Mn7u576MZ09eYl0X1FpxXx5BhFGrzm2DFntAIS0EwMAmG4S0&#10;sTvvvq4qzFej/33vCsqFsPcddx0AKk5U0HuHcIFYQRDCAkJRXLwLZHdwnnCUAc1K2vtvgxZpIct9&#10;Ug6XPMTsFXOT0hUjBdAd//v3ZE4qvdPO3kdN53zk9to+6xY6aLkqGtJk/DaUNlW8JPYomyW8oPaC&#10;Ylb+Yr0INa97V6XA+J8UMwh6dcgA9sq/xCNlYu+USSEiUJIXA5A2dAzp6/MiqViWAk0GhRPR5Ygh&#10;dTs2UfWQMYUwherZJWT/nD8NHNYCsALDQzs8m0lFF4DlPf2r+n1UCSO+goig3v11PVY/MKPjx3re&#10;8n3NA+yvlDdtz1WxKzegQtjWD8wI+ARXh4aFvg60G2C/B+5/Aiz/NWph1PvX2n+2KQxjOUKIAaw6&#10;9/URCISOFbC8Wu4FYiGd7aB9FWlfbBnuFePUE0olgA4otaF9ecXnb94B6Hv4zp9/AH79FM8O1zj+&#10;4BXWqwJ+do9CjLu26P3kY3QmHCpQqWLZvojKHVu/0v6XNz/Svm/7U6OXBioEohXusQdpHm/oP067&#10;CaMFfXqFSFhv3+BX3fZut1V0ClEa4vI57LThgB+j9w3/8js76r/+Aj/54Wv88x98gP34ZQiAW9I2&#10;FAu91qJXAIQFOx0wfZJCBiQjUnoqqITMYN4xX5HNF9pH1yvfA5oz2LugFrEen5az73iFgFHHQoui&#10;RNVwslBKp20QqluXLFrALMIq0+0/Yc3MDFnjSm7RtjqVLKu/98C2ArJ+ge5WMDlCqiR36RHi7spm&#10;0pODb3WL0uj2BYvaLIw8cNqHQ6GYMdojLIg08siNIYhHGV2ROxA45lYMPxQpKFQid5BZGQZLweBh&#10;hL0iDP4F1rebGRWKAYuMeRfDdkQj95sTbieQpcSEnKZf/I8/Wcog8AlWCAHgj//hP6av/q2/IcO6&#10;ny34w/XrPGiy7idFJ5Qi/QK+sffeQ4BkYeUx0GNDsBW0mMPDPLxyyDTJDzIlTqs55t1ExgBcWcp+&#10;Byc5gW1EF7D+nQF7kQH8ZqE97pR7CZHPE4YClY2+l9cb0DTmPebJGTqssTVMmJGFC+qcce+gWjEU&#10;QgxQH+tm7zhxm+RFtPVga+AdmzNZktJijOM0Qg/8GUoP3rQaZqFyJZPjvvHMPA82UcrcvRpdD88g&#10;cwd3RvdiM1GspIz1FLGS8yM81is3aghowULVGrGap5B3a8iq/1pRz+BS1CiwmOLYqCoTi9Ln9h65&#10;AbeNhApFrmA34NsttKNKGSGgEBS5wr7vOO2maKOoRdw8jCRQgNI130tYvT5sFfWK5eG0ZkWgWI0o&#10;O5dEU2N+LugvLIpx1rzkiW5n0Z5vkh/ywG0uyV4pUCh5N+f76t47O/aGx/+0z+Ury/TbhXPDLxjM&#10;yhSWh+5D8R4Agse4FxkENKpWtU0sl0gNC48eX+H58+f4ypMVL168wNOnT7Cui15LZDW1CkaOjgT4&#10;D6+Xq+rOb33oMrzEvmZ+elivrfeVKx7+3RTKZH2wsiIX98a4V4zEz7GCV8F/7PrzccJ5uwDw3OEU&#10;KipIxfhtv2inCgszLAVUrJiVEIhZG8n7O9LIKdb8IduhwdsnmDr9CD958KUgiMtdcvZH5GMnD+Ac&#10;LhqTM/Pmc36b7//QV/KmLy6HNs4888DHSw+6f/MW+8tsvrNzYs7nY/HPvBoRJTPJHUFt1pbqdNKQ&#10;UWurUDRMwoq4UNC6yiM3gKpxEqWgeq61G4Cm8TzAG23cdT1gv71Fk4ZH77yDX7h7jH3b8fGfAi9f&#10;vcJaGdu+Y7/b0fcdezlo+wtSA55EjQNrzwWB1LFvLjhr7Cen17noyuVn4DU5e48svyloO3NxlSUe&#10;1VFrxdXVghcvXuCLX2R8/3vfw3dvrSVStYiWlD+sz3yYJiY8iEReGSQBEeEwoNvgq35/5yGTeBHP&#10;xR8G88koIu6VMqQn+djASM633ECSzKHz8+1WQxb4mM7fNJ1jfFrEcwQRWE/Yv3N8Y1EdcAM4IqQ+&#10;z1BcH/OTeZRiYGYPFJfA6G6wDcWz5PuNKAnn6+Pf2d/kvytv690MdlaRUbdbSeNKuNoJ4xJWju/S&#10;4V/8u/8DPomfT7RCCKhS+Ctf+yWZm4RSaPKAK2njuC+4h3rOzAwgC6Lbd/XcUDovPGkC1DpCwlQm&#10;JnFsCtWUzSiYEve1MeogXmBs7Kyhhez1N7zgY+fCdSiSWU5fyuw8J7Ooxdm1D33mUCd7bgJM+TFU&#10;hkLIzJoUX0tiEkOZc6YXYE7GO4VYEK1LlsP2XKjWOleZjTktJcLPyKz0OreW85GUShDMysQJaFCM&#10;S0SCLvzTWUPipG/KJPcdgCp5zBzN3gu7onardGjAeTGPwkE0lPTKaPRQxDx9YsqfXV9UIVyqFrZd&#10;qpbfX+3vIgwqglbErIZi72fzgx4Md1jliymErNUcBdgtSXu3eermCdi4o5eOU2X0ztihYPwEZez3&#10;UtA7cNvVGne7CzYwTrtaGU9cwIWxQX0WCxF6B+7BYOka6uF0FivvgBRaNp0weR/oYnPM9DHtE/fg&#10;yyxwhiJKlyDTwC9hrhA39srYs+d78qd/Hvr+8pjkw6kvZP6E+YotH9GEM0UZIAQdEiGA320jQDQ3&#10;Qz3TG0rpeIRbrOuKt+trXB2P+IW3D/jSl57g555c4/rmGsfjwd5Z6V1DPu1ZJlid7zkrFuCiMEoW&#10;6MxJSeQk4C1KgLtogcR03EGF97qMNfI19HunZ/sE6u5P/MXG4tcM4J2v85exc7zgghsKiq+G8zEH&#10;d7rfijE3IgYToVjhJm8ngzKUwhgDzPOVwE78Dp9DLbfuyqRENciRm6WTc05pQ12M9YlN4WiMBlkH&#10;Hdq7YSjxetwXME304PSmHPshOtstY+MNw05SC89yvgPoxngSY/ATM28gQD1PAGDekRifVafk1a58&#10;YkL4HaUxp8fypwAApmvUWrG294DW0Nq76L2jl59AIOjtf0fFCpQjcNhBdAWyOAilBw/1tJxiNiWz&#10;dh1KAYhhIcaD/wmeoUsHyo+V9/GVtSKxVkH9FepVBfgaAKF86SN86eoG315/hD/7s+9j6V/EQU4o&#10;e4XQgrIRqN6j9Oc6G/wYUiu25ceoKOh0C1AB3b+j3r2SqopaISeYhwlk+yXwjK5P0Ic4XnKaG8oT&#10;jP+EwpaWMdOFCKsCG7JL8PTpDb74xRf41r844nt39+i9Wx6kWAEngkideuplkpgfNyugZtEZe8OL&#10;oTleiSv1HVjY8vSGgcjpLBukwjExRFDijQSG1oJgMUxLA9eOORzGbid1x1aUSF/G5I210kEkfmdj&#10;KGR8leCRCX4uwXL1nKfKKDbXnX9D8RWnR3oRMCKJ6wGBdB+3F3rkeD+PWCPxNCzFMAxRGW45uwRo&#10;kRkIALaatc6GSfsWi9XVEEHfuxWHMjzhERNQJ40r3hpASKM2l4eVTvAv1p5+8e/+j/ikfj7xCiEA&#10;/OE3/xF97Ve/Kr7BS4GFUY4qnkASLEa8Y+dnRcbOcWBTCopbgkI468byDRBxxu75Cf4no3hZgJLB&#10;1CisEUiDGSJTMDaPnLGrbPk490y64hLg7w2K3bhmMGUbtl13ziIxzWVu7xFFSySxxfReCmT0wkIE&#10;qjUA/sV5zoiTQihjeDF/EvM7g7jJC+Frbq5/FA1LKaVYQnWy6MGVP31YxLZrp2u1HinKDEY7zZCF&#10;hvLe1Wtp1RWLef205PS8GKUUVCOSakypkSq1CzpKrViqoNWKpYh5BDWkYaVmiqEdJ7a/LWwYFgJL&#10;JTyERAWlWM84IDzrDsg1OdvDJ2xmxOuFKuP1EA7eC0pZUJpev6FYSK5ZmGE5gkLY+4LSBdu2Ydm1&#10;51zZ1VNcGODeAS7Y9x2dBL0DROZBPsu9dGLonJQ3F4QwYDfL+vm7B46Jk0oIyMvrx0XDgKHPzhcM&#10;2vtpTpOHxnf5uVQo6ezwxW0yH0h78aExZI+5H8xX1FqxtAVXTXB9fYO3b27w1ltv4V965zHef/8L&#10;uOnf0/6C5OHxXizI+rV5XqCvR9rHYw4SHwNGaL5bpUUbzWu+eNrfyHtdny/sIeDpHA/zT/yyFAqP&#10;BzD4zHh3Nzo5/du1qQpqrL84TzQwhXSO58/FHPjv6Z4Gpsh6ZikQ0rcJP30AACAASURBVPeBpH1o&#10;AoSylTv2hcsdAhNBMIrVxPsByG0DLrfIULBiT8D3S84RPCO60Bedl5tPMQyalOTrA9To/HvijZfn&#10;0UO/ZQ/KOIjYzPKm+83K5Js+Mz8YF7jqHSCeKsqyAocjsKygdkLbd2B/pREVewdtW/QPRLuUreEJ&#10;tt9hcsZKLupPC6Ebe1c7UoqNqQAR8g8o4G3XN8DWIC9fgorg0ec/j59/LTid7tH/rON0OqGtC5Z1&#10;QWfG7d0dar3DejhEFXUyWupSIVIgZYfIMLyiuBxlA/AKptUY43hoZloZ2/g7+553AH+usMlEtAmv&#10;qLAAOqPWhnfefhuf//zn8f9+9AO8fv16yAYWoI7aBw8V20srnvjBbAQKtJR+9/ODP4sphKxyn8q4&#10;H0MV1AsSdF48ANgYm+G8cZrxCIyIslAG4TJQYi+MqIH0pgmvhcIouQF9GiGZyiu6zsPJcrFCwbd1&#10;ja1SvyuN7ArfGN7gmzanTh+uwMe7Edj2QSkefqx7AIJwOHTbDR79woDhHZt/IoAZRGqM96Jemv+d&#10;0DNLKIyhGEIjmWD48WwRP9HKIPApUQgB4Jt/8Mf0y7/yS+KKSnj/JkHkqr0LPN8F53dL7nSRCOkM&#10;9z+phcITwCWsRnaz2JgjJGvIJt8oGH3sYAxzAmYZ29H4mTawGFAYliLoxiUKhkHiAuRnzeDwnoZy&#10;52/xBlSZQ27jGkKMx0FihMYK29pobptAALZY8FT9NZbFmIPP5SQQRDSpGCoY3bwm5KEL3do2JCYK&#10;FzY6BrcKOLDz53hSl4dCqBJkMfwgS1oGwB0CijVg3lUR6pv2xuk7QKoQAkDrDCqW7SSEI71GoYJW&#10;VJAvxKil4FjVI3gsjFIYh8IKzovlFBT1XjaC/e2Kn3q0q+VCLhaK6Yq7hu0qWPT8TVcIR0VNXQdm&#10;bx8BtbTx8BC6n+nEm66r7aZdCjoY90xgdNzLDiHBSQqYGKdC6MThUXzVGvYuuN8YGwnuWbBD8JqA&#10;nYDNBMgewrSEJBEIilVfDWAYFGv/M7rzwhoOb/28mrz15IDbDTqSFdBM9UlloiU9P8gyqHX2ecz3&#10;GF+94RyS+b4PjCXs7XJ+D/e8+LtY7kPgABOMlntsBlYsVu2vWpn5t64Ix6sF71btJ/ivPGW8/Tbh&#10;y49f4bF8F/dLUwXGcnA19xYgKVN7jWB+nusSCyIBCgIYGF9jq2QrLBpKDMANEl5cRHNSJJRMSKp6&#10;B4ThJuYqFDCYJ3lEIcxRGkPhT7qefZ959AiJDTkzkGPoQ/O6YtJHXFHUcXjFUCt0YxEFUgBYJVFV&#10;RMSUBTPG2ZxM0FSg95sUJAeHQ5m1F/YXCtoHfI70PUPpzGAyaCzJiCTnLC4S4BJzOq65nJAhKzN4&#10;tXUnGmNIRXESPD+bZDvV3ivLQLJ3pgnYZlOIm/4NHvFbPq2ao4nHSkc3r/XptaidEU0X6/Qc2HZQ&#10;/YnmFR2+DSEC85Uq9u555FdJqfXUB9G9D4LIvVacljbmU6JLH0CLYg/S4iqot4pP5AkIgno8AF3D&#10;UPvxGg1Nr/vCD/CFx2/jz++/j49f32K5fQ5qBTeogAhqe41DIbAVXentDurPvlNF8PQOagX6clJ5&#10;IgKQGUtdQQRp8rXJ4LEVDEPpxA5+ySZ3fa1YLFd80Nyokmkn8QbeO0g6aq1gbCgEvPjcNf7av/ZF&#10;/MlffIS/uH+Fzprb2JmAUq2vLo0qluekG0ckniUPfe9GDMHYA0G4I5IIpmi4AiqQKLwXre4S/3FD&#10;95muof935YgQfDBGGs+PGUtXT6apuIjT+4nxUzczeb0FzlPO6tljK2AkxooYCENy/AOBBej2rl3E&#10;Ko4rffc0/5PHFC4nxlgIhrtF+TMbv1OjWLHWEyMbVWyuImOLCKCCygKY4XzVL2ytCKQ2OPPIQmtK&#10;2HxRoVERzH53w4dP8S/+J/8TPumfT41CCAB/9IfqKVQAXC5bOWAIg5ThMTZQdORlA71OmBib264n&#10;U3xs60/PmEJ5KESefpdkqnhVsDd9ZACT2fqTz3nwwjEOnLGFMyDqBXb0/PH9FLJx9nGLlLvU3es3&#10;ZLXfb5yfBW8oHs7BKHkzbfwuosOOJmM+8npIUQYRSdNIz6Jqc5cG7uMHBaAbHoLhlQASMHLxJWrJ&#10;d29D7zscQaknY0NnBvpuwLbHe5LPNbnHziqBloKlaAGIA6kiqCGiGipaCmEt5vkzRuYKYYV7DMWK&#10;9Khn0ENEWx09Csk9hMWqRJYSBZYAoMjcr1LzxhQg7BZ+VsRzC3VflHrQv9kLcBTUKiDrZ1hYvRgV&#10;WjynilZWrZ21KiQ3bPsGah1120FM2PcG7tpXDrtY8RBba1cGdYui1jrRtK9dFBx3K4CRmWSinD4O&#10;qHXRtRAjJQk777kMvQe1poMObi8RxkRP8vDmvbzvA/d447GLE9Kez14JQXjxAIpCT7VVrGtBaw3P&#10;HjVc39zgxXKNx48f4723gOfPn+Om3EIALFaEwvNl3ZLqtD6NRILJDrXF97C4JVlMGTQLPmshKOmu&#10;MCCs1xGmxGx9MHWB2Vo0AH6u52cr0YgICqsnjU1BnXg7MJi2DJq5mOpzIvBDQW8z/0xkCFeAYilM&#10;kS2wfHL/btS/Un6V+JdGfdIAP74vbLzTzxBEkv6kuHmEQk3MEmn8ZAq+KeNWqdRln2AY9QbspPFI&#10;GgrrzyTZc7lDMWPzRKfxTcp8XKLvRw8u1PluHp88FSGV8uK5t4CA3Z/vKRCjZ4QaScwCE/UAvOfJ&#10;tK/dQOy92xDgl5lRmeFtGaaxJsGeDU8jR175ed81cK4tKyAdfDqhtYa3nj0Df77hu9/9Ll5+717l&#10;zHVDrc0KOm3QNhrN2lflR+t8d/YsczGP9Ah9leA7yWADmUj/vL0B0jUsEkVdMmaJMGZrfdGZ0RyL&#10;WVG8ZVnw/vvv4/33P8SHH36I17d7RHMJxAq9vBnf+MfXY+Cpma+RH8RANkh/OV875weOURRPDCMs&#10;CZmczh9yiDSebVho/Km0JYUB9uqvHsTq7xos0vianL3jUGCnqLOL90v812skBD8eFUO9b/FoJQUM&#10;Pm/jtloccAUT4x3d0DXmzfhV8YJrSm/s8gbDgFrsfUslgEnRPNFU4RmGE0pUZnbUQFqYjDwXPo3d&#10;1iLoxo4TEf3N//R//qm09En5fKoUQkA9hb/2618zOe5kPKSvM6q54IpMwMC9dUMRc+Cg9/C45qGw&#10;JSHqxMauNGEStiNBPVmxgxSHgpXFWNjas3w35jQBLxuPOr7YYt7tLd0K7KJu4IGYh/NCBSrIyBSu&#10;+XjkbMYl/l22tPuwXBAMRXrf96hyN+bIAc4IG8gfn38XoPqf2nA8Z8lsSYYBqwL8GHlm2w5w5rVX&#10;EKFIsNjZBbCG0zKEmIhW84NZ9IXBvKmSxTsKAbVvoFJwEAXeR2iFw4MVgbkpm4aEFkJrDYcCtEZY&#10;SasrHrw4DFl7DfMg1mqKZdGKrhoiDVMIC0pRRkfWQLkUC30wIep90ECcKnhxLJoI1OtpOTaLNcju&#10;BnS6AeliQoTF21JYw3BTtDeuYGacRMDUsTGho2MjBhfGNQM7ddyiY6eOe6noTfBq15zDV0Wwd8Fd&#10;V0HTTTHtLBBitWA77Qii32G3sDVY0Rp2QHZGR+fmIpr+PyzI3v6NJsSf5iztAVeGzjHnRMkP/nGp&#10;PV4AFjn7PgABTT8jU7DU2A8e0gVAcy5IsNOOWiseF83FeU47jscjXhwYh0PD86sN11cnPLsGnjwh&#10;vPes4uq4odAJAIFlge8jzQcji652wWxRAF58xQqi+Lt6a4jcf5JZ+1xyl7ift/ch0b+7tTlh+O8W&#10;rQ+tFO0To60oMtP0KsoOkszjnRTCzIsCCrn8D76WtbmxJjO/yrLH5ISBCjU8eUaR35ejyvIQJxLA&#10;z2d00vXIC/eQVmzFyOnS9bafhUY0insYYF6ckAGZ/mxk4pEeb1KsjOYMsLmXPb4OBWeoWOnC4bIO&#10;j5xXNR25sUPBw7iH0ZCP0X+OuRvvCJFZVvtxV+7yeLycK0yZNV5IvOpo+lMTmkflK9vn9THLByZ/&#10;/hxEC4BrUGWUbh4EbjDMaXLTqk0XABaFosByJCVpwRFTBOXeji7Q2EP1Hkt9CaIO2o/6Fu17Otvb&#10;V4BasPUNtVb0KhASVP43UI4Vwv8nXr58iadfeYkfrzu2u2vcb7fYXz9FPRQUvITc3aEfO4gW8P5Y&#10;AfK+gmrFgo9QUNDlaCmOJfgMhLRtRVHD4FDabUVNYdSoIRrylFIbB29d5Z+8h+H7SCV/7x1UBX3b&#10;AKs6u+8/xM0V8K9+5W38xbcJr+479n3HxgegE07djImyIX8uObFMf2eiJNDYi7E1HJf4fWRE/Z7d&#10;Ql851BOTU+b9NVzHwdcQ54mYoYuBVq3+tpC12tIydQNnJfxCfm16UYx+gd7Hz719JY3NIy6y4QWk&#10;bYRCYbJrxeRweA39mVCzBrshSYAu3kd24CpPM2BhparAjggMrAowDDvqi5EbnERADJQimoojElXD&#10;3ZCv+FysS4COrZQ6sQ2V9TJwDjDy4Gd2Rl/9z/4BPi2fT51CCAC/89vfpF//jV9N1GsflzCYlcJh&#10;vfAN7RRh4A7jPCc63bROIEndCIDA6imJj4lUmllDtrAQWUsGKxt8waGm1xAr9TyUwhCQ7MxMjAeT&#10;WzLm+8QGn9VPfW/Evf2cfEzzcB6Y/MRsyBQJZd4lrF9uQWpWbtsFdZ5rQJLyPM2Y4SQJ0HYOnA2e&#10;DGGfsYidcB6SMbwEDzxX1Pq49x5tIhSEWtiE5UyxqDerQOe1wgGNKm8VhNYqlqINf5e6auhCVY/M&#10;oaqgWq1YylrN00e7egTLUAhr8XzAVNaePKTUWqdYKCpVC6H29bfS2aXUiLuPQhg+pzxCQ52OvTRz&#10;YZ0v3p1e7Xsp6tFh9c63pZkHp6AbANBqleYFwqr9uJp6DBuqhqnswLaph3DfO0rXnMPd8qZ2o59t&#10;T9ZNo4sINYQoYPa8KSCMDCosHwC455QmwAgfzMqnwp+epeukDNq+Sd9P6t6l7veGIcjlaZKOnO3n&#10;N36yAgDAPTytNbRlwaEKDocDHjfBo0eP8OK64frqCk8PHYfDAU+vdjx58gRXV6N3WqtNe06aZ7F5&#10;xU/Y3IqkQjIuiP17iZ/uOZl+55GDKMbPNFpOj/duofrFPNNi4a8Yz1FAlYw8bhQQsTyrUYV0WK1D&#10;QMwTfi5G4n55TS4W6eHbOLhi1pYZ6cvoiZdAIAFq5U56DMiil6wSZAGpNyqUCrJCDLkokytuM10k&#10;FS1+81kI3joZE/MLKbj3s+cg6XG+yysFgjTeEzmncfyUM8Pk5ceOJ2UwRmHD/Vm7+82fedx+THHp&#10;eA4RTH6JGZyA3nc0AiAbPOxP89JTbpwNX+fVfMLmRXK5Gh7jOt5zvLquc3jEJOe02ZxCB7gsK3rf&#10;se87jocDcH0NrCtov8F6OuHw+DFevHiB+v0DPvzwI+yvt6hYDRH0uul9l91qMgxDLHyeA39kNUqQ&#10;Db3CvucHtsjz7figkCvjbnwdHtNYG38+YMahHa2ogblZ9e3eO9Z1xfvvv48nT55g+aHJbSCMTq54&#10;PEgBCcOkiTfWL4mG5eL8ieYe2jYYxzytyW00KsOLyXM3R89gxY3hENIelPm54ljK38NXAkEnTjtx&#10;nfOjyCuWeKTnQHrvQL8uR2mMdXloHnk+b7q/yccy1gTACFPP2rDMMyuQ8PZFqG5WWvNPDNoT0ft6&#10;KGjvPb2DzjGVISdDthjd+UK5sagUol/+e799+eKf4M+nUiEEgN/+rT+gb/zarygbt5AOKoRWF2W6&#10;nl8iicCRhLZZK4RHdSX34FFRhY2t7L8rOYUoWgVkQaXewtSTEEpQvQ83ebTN0Mu0RQFmpdXHIFDr&#10;d1kX55HRG8XBDxUywD4Uxt45lE6ilBQeCq9yqjFOgucjUWJSIpZfJyMMgi3fxZs2uxI07umbTM+v&#10;tdr3I3fN2xAICzozlrYoU+oc93VuWqyPDuL+3tjavtdkJjNIirY5IFWeRAD0XWnCjnkxDGecRKSF&#10;HjoDvYNEUE1IsQnZUtgYiCn1/V7DfET7Sx7Q0ajhUQFaXXBNwNIExyporeKqWXXQAtQqWIuCgIOF&#10;gK6mw42qolAATgrqHfhQ0XWupWIUjUGElVn7nVHp1WktgXStmGoCG9CmSKEjDtsKifXHE7IqWwIR&#10;TeOuUiAVWAEABff7DhT3LAI7C3oX7KzA/57v0YmxVRXsd9zRacdNqeiN8WpTQXHHhH0nnLoqiFtX&#10;xeCuVvMosVV000pivagysIvmt+2RL6LhNA6hPBDLDobICZGQDS2gC0OBGhVzXvLYRyLqfZ2MTWeC&#10;s9RRNMfhtO+DQhRFHZBGkT9E2oe0i/Z77NaWBNBQSzIC8VBogoccF9Ra8bTc4XAA3jsCjx4t+OJy&#10;ws0N4531NdZ1x1o6juuG4/URx3bS9ghC4PoIGxUsy3hXZVduXNDj1QS678vw2LkFPMKESih76g2s&#10;aK2i7wwq1UKV2byFsFBStsba3oNV15C8txd7jy1BNEd2UAQrZkQlPDTAKBKSlcj8yWpKhIPFW6ez&#10;JgVlAMfidGIXMI+euEE/rhSDUdzDwqOfZngcBMp/SSBWhbg05Q2hHZBYGp8p0JZT6CHkAhjocr7u&#10;dF/O3t0QooUEup2DStJQiQCycTpjGjYmDLli70kY50aIrucKuupksI9puOnzx6PjJn8GEEA3AdEh&#10;43zyoOF1AKJ/YZxlpjDSnD7LSk8GgAaAUE5fBiAoi/I/qj/UqJH6AYgIVV7bazy26+x57RUqBCgq&#10;v5txTLh8hUZ4uHGOLBRVzO1C3vcP94AwqBuM8/WTbnN5i1oJXTZsfce6EXA4AHgb0gs2+udozxa8&#10;+5UV/J0dL//pj8G84FheYNs24PARRBYQX2lp/tMjdAj68iHquoK7eSurpyzAFMAdUXzE1jv6+8IN&#10;PgJqS6AMYIR+Exi1SGCKYegxHJDCEAmCfdssiqej9x2HWsD7Pa7qDf76X/kC/uRb30fnDRsO2E4n&#10;oB3QC1Suu1Jr6r7uN/25LIvy76yIJhqs5MVIODCXoYHAlralta8ffA4Uc+7Gg1wmi2FRhkVlyUhf&#10;GIqN4s9aq+JHGgZhnTnfps7r9NrOKR3G3oXS3h8VQ82j17vxAXM8mIxyHs0iGpUg+ns3Q522pTLc&#10;a3xCQ0fd8eFeYeVFbtyD4eguFnFSiv3u7GHEGWiGNZlBjbTPoRUJKhiGlNNufV5r1ToHtaiR3tYl&#10;Ysp8sIUshFfnrxb1fxsLhirxKq8KFfrlv/eb+LR9PrUKIQD87u/8IX3j175m+aQmCIfRwX4O6wGm&#10;YwjBfvERqEUlEPn0VVw7LLDz/Smfc35dOifaXUiyUMCURKLBdNKtxDcUm3eI8IYPBSCZ+xEmD0cC&#10;Re6Nmt7DlTgg4v1hTCdb5N0CCGMeY0izhddjyn3W930fTNonJZiaNkUnIJiJh+hq2KTnl5XIj/Ln&#10;uphlcoXQLH5shYKM8Xm7CDFLkuY3dbA1zu5g6w1uVl4rcuLPO7Q2QkGXBQeCeQILam1YKkcOYW4r&#10;4VVDo+G8KYTVvMclQj9rWBddILslN/T8oH2KanAOyB2YDSD1MAAWlKjmOrwNWQFy27mHCClNLM1o&#10;Q6rND2lBG7f+SgVzR+lA7w3ggt52Pd4ZsqqiU5jQ+46la2/QrauBp1pI6m4Gn51V8O1shgeGgQct&#10;6e8ZLx7Cwr0jEYX9iF8iDHHanZJ+ife2PwO2K31SCmn1kMdpil1ZoFnZPPd4U/q//8jDICgYKfAq&#10;nya5WAyMKehYSkVrDce1obUFz4/XGiJ6BTx69Aifa3c4HA64pju0WrHWHYd1RWvNDDD+fFf8OHSP&#10;PHd+ygDkhOmN3AosPlsPWJwxclhUIEtSrs1irRpXAJnAa/67fcdJ6QYQuSlUJAG+WLlYA+dt82JQ&#10;+nVamYtzgjom3j+v45iT8XwvOc+itB+5gb6pXaEUsWgS45s7IKUCVcY+jzBM9xqqgUiBTzH6CX/O&#10;VJhzKgw0vddDL/3A+1D+1U0e+pZRQCZkhb/akHXjFoIpBzIEwTyO+DPm+2zv+nlJnOSPzpHfJecS&#10;z/fzXU5ncj3ex+X1uQUgj41IQTcPmkM2MFjBp7SZxg1ERoELu6WINempBehWkMj4L9iahJ9urQCM&#10;5gwuTSM01uMRz58/x/K84OXLl7i7u8PSFo3egEDoDsKMVjfrM2vek7Q9hl4/ABG5XE40Kz4FNP5w&#10;ysi0rzqDKVFeidRfPy5N+9axFsUTNQ/62TM8ffoUt7e34RlkM0Z5YSkdbLpxWkvHJz6AaSnDUKPf&#10;qTFrKI6RcnA2B3DZmx52zknSNsQFodvYxi3TXoLuE3214WAYpDSuiEgNf1eZ33kcT//sfvLQ98i0&#10;7Hsj/Qwsd463x3gm72Xv1geXAC8cOF5BjfVkxf5IjcEEWDQFocY829M91cQffBZhpwbYDjG8ReKR&#10;F4p/NfClACL0tf/80+UZ9M+nWiEEgN/9nW/SN37tV8RL7U9BLWkTBKNNm98BR2y42KVmzcfMAPNG&#10;grgnBdPGIEgC1+ejnTd+ZJmEYirjHVyR84IqoZClHEgHolmeAPHdCPnMOYJjDMOyaxuECBjbCZkd&#10;uYdpWFh8Xryog19h3zvA9PkRARetiurn731HeGWzFQ9q1afIiQJISpSrJjtI3HVsRCDhETJoIym2&#10;Hm5VFxH1zFp1Lepd79F3FSDdegn2HaUzWtEchGLeyyYbam24JkFrDTdV0CpwXQVLdc9gN4Ww49DU&#10;EtyKoFbGUobHkArQSvIYeS6gWe18/WM+TbFVS+VYHhfUMIXQf0pav3k1s9xy5FQMi+k3kY7EHoZj&#10;NOTKtJ1X7Tw2cNsZ4OphKKMYyVY0p/DEBK5dq5RWxmNT+O4N0JxYiyTsdu0ryy3cLKR0Y2Xqp67F&#10;Bu520eqmTOhgdMtx7OJV0AoQhZSGCB4gXkO6IidV4lt9vwdjmscZnXusj++5uDWGQB48wUHOEOjz&#10;vee1Us+sAgDta6ZAu8Dx6I5KBUfLEbxpwPFY8OgoWA+Ev7IUHA+Et64Z19cdT9YNtTLWehcFZtqy&#10;oSwrpHSQrIAAjdVDsZfXNtZseKLxz1mpK3bg2H+D78L6Fg7FL3LIxCM5EFZa/UcQ76Eoo83EmB+L&#10;FvDj7BZ7o9dQdPrg+YEts3xIvM55oRj4pPPd42vivArGi8+X8RLcufI15suKQ2AUTRDbf67AKiCs&#10;ICs8VSyJSMRorhAE5lItFWE5MmFApBZz4hECBVd+TJEhrxLqQNjHd67gjAEOWaMLkHiK3sD5sb60&#10;Z1dJ+p4GONc3fmDefDB11hHnpULWPC5lbb6oujoCNadYsbCy2XzsRiPdZJXJne1z+j6e+1mtX+H6&#10;J3rd4QPjuebp50f2JidXWRSUymLrvugYIopjszFuNrcWiopd+ZYspgS+srY9L4DSgPVjoDPQdJx1&#10;v9JICfonqFtF5RWNGKBrTSd49iM8frSj7gtefvuHePWjBQcifTwTSH6MzivKekSpR4i3Fyqb0qAU&#10;pVcvmWnoqIhFqkS9geHpU5KZQ0Kjh6xo6yKX7x5yC1EF2j3e5P0jLanLugyjYoNAsOIe7zy7wrvP&#10;nuIH3/k2uO9YlgV71fZQ1XHfOYYDLGQy4UH/OE2Re7N0rQQwo6d9TXMVU39CVFMn3xM410PtWMpR&#10;jH+DF7h8kCxUbO/FLkl7cuTLjhG519tlW/BgGTLQ5aXbIES8iru1d5CRJ8jQ1g5sc8Km0I/7kl2r&#10;A2UMNBkI18bvGEfXwpmtnuMVRgMTks8F1GtJmkkpZMXD7NJuSiGDNX25dzRpWJrxc9OcNb1Jjdha&#10;bXxElomAvv5f/B4+rZ9PvUIIqKfw13/9V4UipuF8+5n0mDbXpcU6GJZvvAj1SQQNsywOqYghkMwW&#10;Fr9nhkFJ5okxhBkBEmaFlkzhDIXQCNr3jytlkhhDgBWM64bCmN/Xp+NcsfTNaF6YJKdnC4/V9Jhy&#10;tUzYx2tmqxFUd5zAwNmz7VaFC6QKRCx3zUIhszXIX4CMg448BoTHzJlpFLXgroLOPIKFO3r2FLJV&#10;vPRCQPburrQtpBXOjgthWRYcaEdtDWsVLK1hKaooLq1YI+O5ymgjoNaCRhoyodVC1aumP30u/D1a&#10;zKWvqwK78Z76E8E4w3BAw2OVYVZWjkrQ9BD0wMBriRKNkdv3qEYPI+ndez4ysZaIFi0YU1g9Wb1o&#10;ThdzBSwHsaCap7aAe0cTVQx3L0SyK9PeuoYAnkxxbGzheCcrOtBVUdxErYpieaAVc46vf0a+hAxh&#10;PVtU7KdMc3B2m1RF2AS5bTSB0mK+NlOuW1+zAJ+F+eUxh7K+oIUIjRqW1nC9FhwORzw5FFxfX+PJ&#10;9RHH4wEvaseyLHi8nrCuK9aqITaLtZ0o1fKJoOAtms2X4eGJdw32OZCJKy8QWIVFBPAAxj5y77uk&#10;eY/72r3VO484T8NNh3dwVghtDCn3RT3FI/xdSBQ0Jy4cHlzn6Wdrrop7srrnx/lZkzbykKw5v8i9&#10;guNIpBjAw+4daM40Nho2CzxfR3uNdnNAeQVp9wyaBBGAUYI+nT9ALILGi5F5/q2/Bj1Mh2PxDexl&#10;5dYGHPLRFdK4TDDyBtODVCMY8uZi9sb+RABeCXCe1+RyCR5Ykxg2JRzgvNZ251ne8UQDdiAbINQg&#10;WYIfw/ZDeHfOCrMRmUUwJidZ9vSEcb6/VKtANcXQ+qPp2nGcQwTUUjVsf9MeggAgvMNTYJbjEU8/&#10;9xbu7u7w4ccL7u/v0RbLNeeRsuF7rbOgV48JdkMLm03Bq1ePlApVLkZKxkRLYTxOm4Aw5RCr/J0N&#10;O3HvWJ+YHJUv+47DesDjx4+R82lzPqEAYUALO4WNI0LaHyYU36hxxiiQM3DHJA/En+lyFZNzQGz/&#10;iOWJxjv5v1h+42kJy00ySsb9p/HPJ6f7Dew25QemPt6ToVLGTIW55QAAIABJREFU3DnbPd9zY5zp&#10;vdPPPDfB/+I5erBVd+LYHNl7F2F00sgphc3nyq7EehQRC12Vgd9tDTUtS50GHmFVKdFSmkcLGaW/&#10;81/+Pj7Nn8+EQggAv/3bf0B/++98QwAJDwcweGyuHhiWiVSZzYkS8L0p09/xi8q3tOXTCb7px9Mf&#10;HqwJYQ1BcCWgTMocHERBFdBiXC1CMsXLNp8LvzzmS8upW/tnqzbFuZI31TDnpOvH3d0TNIEfY2Rg&#10;Dg/q+C4PBFPIVjyVKELxil0QHjRXZEjDBVZrS1BsYNqPbYTWMTyB34RN33Tnd7UI698C9A3EjMKq&#10;KHqVs8q3qKXiUDQn8prUE/i4MJZScF06aiEcG6M1YKmM2jgUwqOHhtaq4Jv8XbRgTa1kwsU8uMUA&#10;VOADh1s4I6UklHzuKIMqB2F1Ph+Zts9pYEQIebQSVS/G4b7bvC4CsaqgArJkbkDKyGVYDOx6XyNm&#10;WD6C0k6XbiGh6jH0XLnd6Oq2+feC3hkbE/a+476rQnlbNcT0dtcmzffmYTxRx753vCxXIQR1FpQe&#10;tBoaA9Y+g02AZIULgIWgGJimB3Z1WGZ8mpMCNDSoS1DpACrg9LAqz+uh7LuKPqtZLssVqUL3pGw4&#10;HIF3DoLrm4rPrYzra8LTqxMO6wGfayp011VQ6wbUDiIG1wouBVttWrzIwu0rNMR6wRaFr8TGp2Mf&#10;wlTEpiQBwfOfHqEQmCfOR4B8r0wq4jk2lkcopIYbey6l5yJ79vwikTRap3/1BJHxMMd2bijrU9Us&#10;M+bFz8wLMSEiSj9nHSLdI475PdN93P7ik8LQipxu6ianox7vzKWYgqhh7MQmFMSK/RQCySjspW0T&#10;OrgUtZanfMDwyklSlgdzwHwwzfPFZ4akmcNQrK/N+UTccvH7CFNH8orktkIyjzHm2/H7A3KwWJsI&#10;z+1zDifOF70v4JlC5qHx5oko8ljpq1eVI3wLEUapP9HImcVyL6vRMV3pfkVX/tdXVdrqDdCa7oF9&#10;B8Gri2767KK57GL9CoWPoHIwTyCBtyvlCfUOQg0sb6n83VcIBG35v7XY17YCBNzda57ziTogHevz&#10;V3i0VLy+3fCj73wH1/dfgIjgWhpaWUDLHYiBXRZVsHiHUAG46k+LuIAXNmLzZJYaNEI6bZojneSO&#10;cd+x2qKeQFWwd6vy7RE/vkc32+8HIxNXYDogDNpPqMK4OR5w1Sp+0gncN5zAKLV4iujodjiRiFzA&#10;N0NBQaseounjdr5OtonnYn8YXkfr60kgRB0GGk6A0QJpPH8gKOODjscw5PoZGh01WUK5lPy1pgBh&#10;fOetOTI+9ueFHPd3Jcslhh83T514eknqFWj3YeR7jHuNUdt4bFP7upSz9WDSMy1iVNlIMf5PakAu&#10;ZowQZk1XgliKri0EAaU1CGltgwJBczzaO3buaDQcB1SI/u2//w/xaf98ZhRCAPjNf/C79Bt/++vi&#10;wmNiAAlVe3jchRDJ8s/OGAnx8/dAAgyGFwMcyKUHICzP6b6SGGbgSnIlSuy+DvwpsCqRlRFmSbJs&#10;eANtcFZkJh9Xi3KxGOrRx9GZlMQIPTTRw5PInvfgxxi4z5t/+HIBJvB0PuExVrN0R4y+K4T2jJoK&#10;5owY98wgrcgEEUblwg6x3ED0rvfeNESndC0T7n37iKzUtuhctVaxtAVr0UT0pVoj+UaorWFpjFYr&#10;WmO02tAaRc5gKRWt6ng98T6qhlabgeI5QRbq5TN2plBQKCuZsoZH0WkraCx/5Jzaz4g5f2M0OOfk&#10;EnJjaR2NW2UxiggaQBWIhf4Vy+VSAaJtLYoVg9GfVYolq6tiuQusvYd6CF0h9JDS0kl7ZEnV4j+b&#10;5qM2Juz7jrppUaCNDqZgshWPIgN04qjDxu17js5JcsxrJlf7ori1/vwCmx23pwg9sG8S8Pbv6Qwo&#10;RHVCKyjUSMM8r5pgWVY8PxKurjRH8Ob6Bm+tu3oKV2BZVhz6SWl3sYqeZB41GK03Qng4g9ckq7QB&#10;jDmSApPhaFiJhyIcfapkePWdv4ldo7lVJa5nb9rOplDaPfK8DoVQr1EeL8BUkGpsES3tD1DuSftT&#10;P7bIkj2FMpbKFnQig8Tv9bGSRjH25bT0Mq7VPG/nxWP99bcy8sABY/zmUew2+/beRUoUmVI+McJR&#10;UQDiArKqycEoWYywR+GkScNNRo3xDnL2Qnq+8i33OLpC7ArzuGecl2d9iJ2zuRoKt+chUtpLkQ/l&#10;Y4pN6jI7vYeO8nIx0nuMAm8WriaDdh+6rLtHy/rISrwfQgnw/UOqEQLrqoVjBABOQVMxxrSPwIzq&#10;xo9aQXsJWtc2RRVEum/2rkU/XN4hjUEAMGs+9c2Tp/jc84aPPvoI/Yc7TiKofI9SC2TZcSonUNUK&#10;xSIMYo360Bz1sef1/pzWZdCo73mWoRjp36ZQWXuYEeot41oaUUO9m0rhHlnpJkdU0QY0MuSwrljX&#10;FWUrOO37GG94vxOBvZkAxhlmsSKjHfa3ntaIUWs5u/DsbpNB5fzYm8YjgzcIW8VTRLhjuhlANX6f&#10;vG/2yfjL9+P0pERrrnzGLWSgiPHeee2d/47XOH8bx6qZH3oEAxGi6J9XRXd8M1KI3GFi90vY1lMJ&#10;SiljngThfRXjraHgSkWxvtVKUwg7kUDo3/n7/wifhc9nSiEEgN/6zd/TlhQYzN2BxAAx6eMMLLD2&#10;vIljM55fBwcLRrF+vTGQ8BBIutl4KECjMevYdDks0MclaYMghA6VAt52rbzkOSE0CzXgzFJN6flJ&#10;APr4fJ6KVbVUWTWDRGeMrmDqUK3tQWLeNoj0XEoMZwhwmu5huYzFlT19XhSOsXuqh7CYK4FjHVz0&#10;sIV+VtI2CbxroRjp3RTDk1YhZLMgs3oMC7SIQyNVuNdKWFrBTStYFu/nRnhMhFoJNxWoRbBWQWuC&#10;0hi1dtSloFbginQeWwVK1eT5ULTDY6EhJESIRscj7LaMPxMQ9Z+K64bxwec1+GYq/z59wpARMwb3&#10;G8S9CAog8zMn+gE8Q8D3VlFCjqd1VC0BnUJwpQi8qbMqAVrBTP92j64Ksytbx100N/HEBb0y7rmg&#10;s+AkWp30tgG9F/u74H6r2DdBJS3Lvu0dvWsEIQupR5IRHuRu4+9OtvaGuwv8QfpDIBoIPj8O2zMh&#10;mB6Y/mEzfwCc0DiHSD0LayGsy4pHTbAeVrxYGcerK3zhqH0Fv3C4x/EoeF7usLQdj8qOhRpeXlux&#10;Iq+GymZmxUHHIEeoxVdzMaSebN3u9Xs+GmAzYOy5eUYow3jB8IMKSLsphTWMHwr2vNrloBnT5yxs&#10;TMY/1RInZXOwDQN67PzNq6zC9VsDHSN3DbbWQx3JHnZfh6TOZTCV/p855lA0ggiSAnMub2yHkYOp&#10;VPQLYjna4+4kVgXPKpKSQJUCM1wJqcGlFC3epL1iilrPq4CpgAu57Vy/Dw/Z4Avn6p4fzeBrMBSb&#10;gfPvzlEgBo0Pg+o0c3FDiWsk+PjZKTYW9xAmSTSFAuVzYVzNcvOw2AUOh0bIu36f6cL/L5B2UpFG&#10;tzq2bo/vL3St95+oj5FeorYKtCut/k1HK0jykeU/Vb2rLAAvGJ7T0wTCSXZrBbCZQQVYdkbDDUAA&#10;L5sVUHqiffb2r+jP9Ra4u4f0P0XfdzB/CBFBrYsaV+gZqAJbucOyNNx84RYvhPGjjwu2bcPp5YqF&#10;j5ByUnpr9zjUA0q/MUXEqh2IyWUYgC9kzno9XizSgG0BOsQKutmicDfwbsXZ3JPm9Qlir6tBt/eT&#10;7qG+ICJ3RCDoatACo28nLLWiFVWWCQJqApYdIF/3sUcnjxsNTJLILfZEriKdiUx5+lAQB9VgMKHE&#10;97KiOwxwGfvNJO/yJCLIBGqgCtxl02kGw1B4DXPm7enPGFyOYq94bnYOG2VkBRHx0w2J3n9QZRsN&#10;rTDzCLJ5IkBCdiTeRu6Z8/ZZyXDoDgGjueHQsO9BkePtvlrAczxh8ldp6bR3s39pRFmxasbFaI7t&#10;Df7d/+qzoQwCn0GFENCWFL/xG/+WRDxzQN28uedPKHY4o23bZJKO+zluHYl9Lu5Wd3A0nuX5C5Nf&#10;sgwBreJagmkUIo2BNiFXCgcj8vfw8NFR9CGrbapk5ePZgq+Pt40r+SqbjbONLul6B+3erkBzCcc7&#10;s4zwzXg+KZCbQLDPH3k+k4ZWFmv7kcETEWmuX1yalFIggC+AKI+cvYMKUrVsNW+bWhbrYJoaamrM&#10;w8ZwKCva0nBoDcuyYLViMit18xB2DclbulZqbHq8LoRSKyp3lFJRm1ZFjfLR9jMUQRpEpGSUrehu&#10;eR0gK7FW+38GRucILX3EZ04/ZX5CAGmn9dlgkD9OT/OzfOx+VXEAW1wDsDASdlrSEKDC5ulF0WIw&#10;DAUy1qC8mKJYLefQq48uaOoh3DW3cEVB3zvWvWPbdmzlBvu247Rt2PfdFEKvUqq5iSISfxcHJPF+&#10;Y97E93PKgx1KygwqJkZxvhR09r3PP13+vq4riAjHVnA8HvFoJVxdX+GtK8L19TWeWtXQR8sd1sOK&#10;I3eUWrAQobaKw0Eby0sXMO/h4ff2OXvQmw019rcBNk4hm5R51zldXHoJRVRBEXJDjXl7yCd0zKFe&#10;y+On5fH69+5x9IFGOGsoiq5YuDLnz3ED2xin8y2QA1E97wFMllZnKAtxlLIBZcgZuvBKGN+fvPhQ&#10;nu/l7LUD6DSvOmcdAEWujPL6gvBalgKREschQ6RQEYi1tVAwPSJSBnyVaQ+HIQMzxpuF36D12XOR&#10;ThIkRiJ+os9UzEncMZiw7yWXG/M9A2ueSWMxADiQPs6+T4fzgbMzQu7bptD5ODvVAT1UFkAEXKtW&#10;51wWwHLNmRl83wMwd2YQTprDJIR929DW9AZGx0rrXb19YOzbBsimz3Kg7bPIDFxdAU2zuvmugE+M&#10;fd/AnbFerTjtjLZoH9y+36mh9OYG7773Ll79P4R9f6U88nRC2+y+m1bwFNLiL/4T0o3urXo3Rog4&#10;EaFKjYqhgICpaUXHrBB60RgAtSlfKRaCCt6xm9GWO6ObRxDWnidCTMEmJxh934OGurXiabVh20dT&#10;+nPMETtx4tOST0lrnQzcbm1KfA5GI1lGu3x3ee5GdYT8T/jK6FbOaVrOxu0EmobN7kGVmX5jrGlf&#10;XdyGCLmPoCuEgx/7vvbBzMrj9AjVztKxFDFwMZ9jPmpr8BSfeDefIwy+kMSw4mTroew5iPkTUQOG&#10;Gz0qC8DoS+htvgj07/03/ys+S5/PpEIIAL/1W79PX/vVr4pbrTyfzfuaaaPunNRNcAvYIDKOqBrv&#10;7We713W+sGb4vTms1mZ9TPdzYvXGpL13zeGpHg7poFPQCdZaQe/kFUkDrIsD9sTIZOT0eTilWpk0&#10;p01j3L2XlLraAWuWC92o3odFRIvXBdPQJ4QXr9SKfduh4UFsbV6M2ZkARGkW3w2tGkoUnkRmQUG3&#10;cDjNp1vKHsm/KjfdC2PgjxRSkBS1MnLC18xgpJAZYfRNcz2wdwh3lF29hPV0Qukdi3TU2nC0KnGL&#10;7FiWhmOtqFTxVj2hEuNYTmi04Fg6Wmk4Nm3cvTZTEBcNF6VaTaltqhiuewgGKfoPlEBGZmZnx8gX&#10;XjJDnAWEMzqJ//m17lnk6fxzxtxDuvRxfOiGIwdxHE7P8seZ58OBpYyRVj4FXfp1rmAAGjIiEDSh&#10;SRA5uF67ChVmFV4777Z/FRSf+j2EBHtVhXDbBTs6Ogm4Mt5igEvH1sSqmFroqah19HZXejlZ37vN&#10;QvQ85/E1NzNwQMFaKUCRVM1UJ4apGXhUD1wXaMhjuTMMYbmKqQgPCGgGBCpvIBBW2lFqxWIhT2+1&#10;Det6wFsH4OoIvFhOuLo64Z3DhsNywLNVq4seFmCpC8qhoFTCbb2ynp8l+B17MQMiXXlm1O6hVbmo&#10;EIHoJo4PXkjwEvqawyP2Ahy4Ri22RelGeznZew8jUlQRFaB3qyDKrrQoWCzCgHTs3cKAPKdQzICi&#10;WvmEV4gszNveQRiozQlZ6am49TkBEBjwGiBnfB+A1xUOzNEaRCOHdt6dtr/kPgDv8JjBlEarGoyi&#10;ObkClK4KFsGMIMUs6CSqUIp5RsSKMQjbcSgQL1rVuBaTV9xRiIGq95FKABVIreCifjG10GvJdwX2&#10;pnATQbzXZfRfG/xDQ/q8aE0ZyhOpvNH368E8vFLk0OoE4YmMhaQ4RVnTya6ndE5M8pCZfiAjRxKQ&#10;HMbJBJDllHqRFHJwjwo3KnhDciEAvNrtbvRYuTf5/BaEBHV7V3P2riqwbUD7EDheAa+/BbCglG8p&#10;H6yb9Za8B3YCqKItBPC9vla5RxVB76/QeYNAo0yK708+gXsBlWsspQDYVUmq/wLYm0XK7ChyjQpC&#10;x1NIEfOereB+wMZAO1yDlgbQLRoq3vurj/DP/tkHuPuY0OoTLNsC2QsWNJQTg65foa4LqmhIcrc2&#10;AeptJmzbPUZfXEUpzishgrUsZkAzgF9GT06AUFcNS/U2T+COLqoIC7EWgRVA+p3KcdY2GSQbigi2&#10;rYNOhJVW0E6Afo3tvqPUZsVkxPBa3p1KTyMFZnio8v499VPsBcdTMGOMrou4oISQ5aYTo4jizSpd&#10;24vY7gmjmilSVG3fARAmdBo8DbFNRiSKYz4/p/iYTJPK4/T3ZVaQ5CHN7FitGB8wb6wbi4QFHTtY&#10;gN2UOiZSfuEOD8NvnVV+c+wdwIs1av0LpfUsQnKLjs5DkSW4h3ngZce85smDR8YZk4KYj1lLoVmN&#10;CWsfASGgeEV0UzrtWo0MAv37/+0/xmft85lVCAHgm3/wx/T1r/+ynMuScDvbXwHCz6wNKsgwg/T0&#10;XbaKT9fYmfnw/J0DjgEuED+TEpnAtYPqHMeu4jBUoouHkQP29F4BzN1yTGYlDqvMzJTyewzv4PmL&#10;IQTqeIarkIEWDXi5BQ2xIN50vTatluZWxm6eirBOcdwdBDKFdsyJV+NzASN9V0vrvqMzo+xaVbR6&#10;TkL0B9Q5WlG0euhSUVvFWoHWKtamORVr6fZ31SqiFVa6X/+maB9h+YLOpFN/wDd9CGlCpsX6S3zk&#10;7Pc3P+bypHz+xWFf+GEFdV4LGa9zSTNOy4LzAQ2aBWqlUJAeUgi1qIOSklqWVXErphCWph6QnRWs&#10;tC5RpVRYsMkRuW3Fytoq4mT3WU1hOrHmA3mV0s3yDKssQ6FiRjfFcTdPY6VmOZFmfDFeUoxnCBxM&#10;VOMl1ebAjlsLgQallUOtaG3BwXJQnx0qDusBzw7A1fGIZ+2E4/GIJ+uGdV1x3TarZisasmahyFFd&#10;98ICbCthGtR5aLcrPHnN5nNwwYPmj13r6xg5yuehWYlzmRHCf/p9p76E6QliBCFkzYvze50NJT/z&#10;LDbj4pMBYVxnykouWuK06eAw5iHYnES4KUMLIHjDd0rPIiJIsdYTYh48GkZEqUrDpWifTQV2rhwa&#10;P/E+cJzaVwDRFobRIcXC+0g98GrTdO+XeiY1tTBgKwC2Ev/OV82zfz5pNkdiCpjOgQrNUCDFfo/2&#10;FonuSHmHvvOQTXH7IInBh2xAM8/Liy8S9xX7fb4k+SYfyu2dbpnGlvMJyebE2iMMQS9qmLR/nkUx&#10;5Ga3QksGU6t5vsqu6+aVem223YBK5gmJVBRAwzV7Nw+tVc62fNRazZBskSxu2CkRlqwy6dlbb+HZ&#10;s6f48AdVPYSwXMjCqKWCrPE3Va8yagXaSGmcxajEFACONhES508esaTAC0TDW0X7ALNosbducpuZ&#10;USzXX3aPOtrNcLTDIwdKqdg3DS0txdplQCuN9p6JyVbP6GxUitc/BqrwkykwCzmNi3vk7LKH5HlW&#10;6HCmaDoeM6LycfhczWPIbHnkWI6Dzt91vCSquDn7HrMsKl/zqDxlBcOzTnFOPnP8FUY0SBjgYtOS&#10;YwX923Gsz3e6iVOf/uI5z3T2z+bWDdrTOV5JOcmLNwEeCV5gvJkZXAoIQv/Bf/e/PXjNp/3zmVYI&#10;AeD3fu+P6Bu/9jUJqgBMGcs5Gw5os9A3C+SbwHUAA6TiLHY8hPM5GHbw4/sliTsj3gCLZEVV7BZR&#10;yt0YghP7LNPOdl5WvtKLeZgHs8TGcog25oE00ZwZI6yoxHcDvfltHUyo8GS3fBurEEswt6cocIao&#10;IlgLamtolawBt7gWYBtZEFGHsNBaEMgVu+hTxpEryMzgfgJ3Bu+bWrP7DgJQuaMCWIWxgHAsEtVE&#10;15VwtaiyctUIrRIOC6E1wsF6tx2qAvbjqp7SZiGhrviRVW703o50ZvkaU/cQoP7pn4dCJM4/HrKR&#10;1xxwgJUkoj8zyFQyCgta89LxyMPPci4x5jy8oH/BFHo9Snx4TtlQCBEKIVBtX+XqaMKIXD8t6gB0&#10;YXDXqmSeKygCLJaPtrOAu2Cz3MFNSQsbAGHCybxWuwDcCbu1xXgtpMc7oTOscEOPEFNUBSCbKaKc&#10;i+6I9bEKr9xQJlygFXQUKmpoqBXHCqyHgutDxbIseHfZsawdjw8FxwPjcQPWlfF4ISyL4FDNEl2r&#10;5S4Vmw9bU96jSMuQ4gihm5U97783Ph6iOby704cG0HVy8PUzLKIeBSDxhXFN0gmGgmL7XiyCQ3jQ&#10;sKsk4mDHDDoxOBmEGOzOCrUk3DIpLwPkGO3GGhn1puovQ2GxkNb8HOPNbrgaVW0FIC2hnme2eN6M&#10;OM91Pq0z5XlXQh1soaBk4f3KTxww2Z5Kf2ePiEa3MAg1FLFiCnRh0lBuIgxRaOGnpSj4dzlpkSSJ&#10;YwTcVCXPjYoSbGTUdjwDxBMdEc6Vu4tT5pnGg588sPjb1ySfYkbUHFp89sxsOBj82jlWHayTBGIe&#10;bOwAuAB7Be4J2BZV1mqz17N9iLsYi95igXuYqRAqjlZwZQc6AXVVZbCuOkqLWBisfYN0oMi9KZMn&#10;bWHkYcOyoFAB11sAAGNBRQFoVYP4k9d49Dbj5V+c8OrVa9TTO1jXFZVPEGnYt3t1qtQKWGXiQgVC&#10;u0vxoBuPJMofFjYvOKCeaISc1n2ush1s/TRZmbf0DukM3tnkt1gPQM1VdkPXiTuICj5+fYtTZ6BU&#10;7ddIZPI/gFYYush42hQ7I0MRlEREQ6EwCpHBCyeegonKM6y0fw7CaPydSDWzsKBE0qqdOdVoKEqO&#10;40bBKcdYI997NpaFHung094reDOZfI0xmWFR0nyM0dl9aWxhH4djUgGiasuEFZJhzPBITqMJZQ+j&#10;9lW8dzYsxN6ks3nWKzQaboSsBjcSof/wv/8n+Kx+PvMKIaDN67/+jV8JdjWFQU0/H/644MsMzy14&#10;+bhvPwVX6UwZz5wt0dCd6lUPre+OyHxegLnMPexelxUMXQLOrErSmMLQdH5lMBq9tsA9qXofxV8G&#10;UIgMCBg0EAHMquz9enRDZi+egX9jAN4Lzb1qQ9DNQDO+cH2Uk/eDBWK5CWDPP9hVkLD93DV/kFgt&#10;oNWeV9GtbyBQW8OhMtZlxbq4B5BRW8XSNAdjqawewiqaQ7hY7mM166uFl8A9hHVmZg8pgtMaTozT&#10;qyRSOjbT6UPKYP7uAlw5mM7SzGkpFL4MorIyeCH2HvxMIDsDdKIAEYO2R5VSF7aBrdMsqRKrFmkp&#10;ot4LEW26LUCRAi6MwtoexBVIES3usJvFvglBmLGJhgudRAGJh6x20FTltHKbPIQ7Y1IImRSAnEwh&#10;7KFA+fxquI7uGQsxlWEQqaIW/KsmaMuCqyY4HA64OTQs64Kn9R5LW3CzAuuy4qpo1dBWtikn1eco&#10;g1nfG65gX1AKJatx7HtEWKkCD3ufBLiHwDavlc+1/xdzLwHOnPbYvCpsOaOUDQGJ9ASz0hgPj5Ps&#10;+zPeJ0Fh/x9779ZrW5KlB30jIuZae5+dmdUut1qG5oGfwC9o173/BhIPCAkBrRZ24z+AhIR4QUIC&#10;WUhGyKIBgREIqirr0v0Gv4EXHmxs01mVmSfP2XutGRGDh3GNudbJqq6u9ov3zNxn3eaMGTMuY3zj&#10;rmvVgDsbrbLXON/jI8nAYFio55y+dvPKN6E0FC/BH6YJtMw6/6lH1q0iLnhhBSIQFRTNDDpMgUAF&#10;pYi7r3jpqWA2RajkonBOk9OIks12lriwmcu+uYxJu8JrnCFMzT7q5ooAfxNsySUT/cLNeHg9v68j&#10;E7a+MvzmlVVl0Glg2OYcdNvwXStNauPe99lekthpWjmrNdlotK0CshT4dkqXsgm0d4CRYuC6NjhC&#10;ESGdlnuzxfMTClUJx6g1eqFeJyZI5NATm/PI6MuoMDda8kzKjNifNMUiWRle8ukbn3yC9590vHv3&#10;HnuXwu7MjL7v6GVXC+Gm7QytPKEKmlKPaMbnxPYFOw3hcDm3P8sobH9enkjDPobEUs4uNNgsg4wd&#10;PBnXfgWI8MUXX+B6uWBqEqxFhDnEoxqNAlhjF/NBh4WN4Jn+XdoMh30RHzIPXH9Jg5Rfor+JO34d&#10;f/f+6bpgsOjwELkbHEem58+PkXGrK+pmWthOB1bVtb+neGMKxYUkH/bmEQOr7JaEQnIhUc4vLusZ&#10;baMS37kAaTyJ8vPewUsA/Xv/07+8wiDwKhD68cP/4yf0gz/8LgO6aAoSJzoesdPzppnOeOWU0oSg&#10;mADE+Vq9k74IEEz+84x7/C0WtQucdv1yWvo+ATAArgki72/xE+WevsVWrUt6dmtrqOucnWvM0wET&#10;SP+wUAnJREUaw2LxKQFUhc3bxg4mJ4pochBbswRLkEyEWrtOyhJoLOgYol3sHRgTpPUGaVxBc6KO&#10;jsITJ55opeGpMGojPBHjtDE+3hi1TTyWie008NCAWlnqC9aC08bYGquLKOGsdQYLsWZk1WQO6t4u&#10;RFqzyJIxpESoYMTaPsf4G/HL05yXgJNSbeRDLMNXdqD+5boweeivd6wmZAjd+u+dTsAk9Q0JHMvH&#10;hLTyeQbbLcbROqvA0m5D0IQBynzZkxhISyqPwC2MpihQxvg0eIkJnCxuxp1N8KMof8Gc6lbKHni2&#10;pER6/WAsLqPXIcBkt8yYMKFAhqqgOTM2F0qGJY8i0NxXTSdUAAAgAElEQVSxbQ1vNmA7ER4a47QR&#10;Hk4d2zbwN+mtxqiKK3OrLNb0KnFapaoShTaJUdX6aTyLjtUezFw4aOz5wzphH18DwKE1d+swk1of&#10;KGUETMKbKbf0z63RRkddgWNCU1GgCK1DZteui3cFnQpuIWBSwICCCmalSrbgdE0TQp/B0ZQLkK5l&#10;puW+k60umu5jGBWNvwxApVEDuBF3aHzBQo5msb6plbNULSkoLqQMdR8sDDarndJRsbQwRCuGyLhH&#10;gBWa9gLaOu4+j7abCCCL5iFKhet1jSxAVDxEQi2YEaysZlJB9YA5F3DoZGNBljIgFlPpzOumAYrp&#10;XxRkIpmt7mN6GiMsgcsvuV9JeHBkkGC538t41bZcI0WxJ/giGZKJm8ZuvkHhiTI/AcDg+ktpr32p&#10;fbXx+kjWy3xCQQNh0/0sghuXk4L1qutck0SxuEMW0vIL/AyJUbvI7/Oi1rkHgAmzvADMGPMbqCTp&#10;99EAevgMj7838Mm/OvHP332F62dvUAeh7MJsqV4wKzB6Ey5fha6AqoyN0xn4/hDaInkAQEN+nzpq&#10;iQ8QNIacp1gFmdW9Y4B3FbA7wH1iXgvmmMozCEPzH+xc8fz8jF++fY+XweLqD42FzWvFtzXHqyxd&#10;X2e+Rm4EmrR6Aj3CMJw9j1n6Y72pMG6vtkcRLv2mJD1y8exRkaED6drNuMDSUeHQzrT+mxLB+k/S&#10;/mTlVzC+ZaRX+SA5lU2vWJ4pxil3UvcxMwgVN6ch4SGlv455stUPQCmxf7MraTx8ieuEiDk9xG2b&#10;9O//o/8L/7IfrwJhOn70w1UoZF+YdtDd6+5qanR3ONBJQJj1GtfKOqO1W8i5ljRGeI/VqIvaZqb5&#10;udcrb8awfRIIje/Oyag1BLEgWqbdPmrIQqNn2N7vZwCxkMZBhMCatU1+LwMlVmvP/1ESoMRDADhA&#10;Y2IWeMkJIkiuE8rnS58scyiNKQy5d7FGjK5lJSIWAYCXk6iF1CIor+cycTqdPAZrKxOnbcNpE1fQ&#10;iCFUl9Yi54kHjdSAkkQVxf9CIrSJT/O1DukHDrr/blkEjLTcbNBtovw+dFi3opHXtrJEmsCcaVW9&#10;qePiS4DZLoplzYvb4e27YAYxHqlP3qIcvj8c0pIyc7Ou2KOLpZCLJTCRvszSNOZQLVYqOFZ93aiq&#10;QEj+u5U8EHfqMybfEQhZ9tZJs6V2jbHyshn2t1vXy/JkktujoKGjtYbHTepbPtSJtjVRPNSKE1+0&#10;jqBaqBurNZ01OYMKAwtoCS17zP/9VcfpHwcMC6xYpKfA7Dw1Sx1Csy8SZVjuEVaI6AY7MpFbqfvl&#10;iIRcnh2YzVX99iDA3XJvBQFTfEGFIaV33vnDMxsocSt4bu923Dj/q8JIVnblLWd12OI3BTga8+c8&#10;QuvYyfuKyhWzTCmErm1asq9ZpOZW8b4DLgRzqj0IiSEMz4uiZxd9TnOnXYFWUfpeCqnjColFXmlv&#10;2qoKMI1eJMbjwyxjmi192SNCpiHTo5Xp+PwvtEoOgoVNaLuWkIZv5+2wTO4c6/l0/ObOF0HmpSaq&#10;CTRzDHBJsbswq8sE03D+a4qMWC8GKGws43d/zERLmKffl+ZUOpAtPdNdgV2hYa7k9p3GJ37yyYZP&#10;PnnC28+lruvU2OypGT+L1YuDJRmSGNOpgpfocUk8b0jW85SseIjZCHDvkzGmlpdRF3F1yR9jSMZQ&#10;zRbdr1BrvazZTqKI48b44vMv8NW7rzzjaKkVc0Tssiyf2Pey5ozezfX7xKcAdVl0z4G8TmhZU7fr&#10;i27X2wH7xUCEkOrt+XYy6hTrIpZHejY+3komxVzLlzE40qNlvya8ovT1Hjf30coC8J0NdsSXdvZR&#10;ILS2gg6pko9MeSUjml1IASxJaNYYw3R/uZ7+6FUYBPAqEN4cP/rhT+gP//B7DHwNk/CFF+B64fS2&#10;gZKGHLjdfBlgyR6goPnLfeALOrdrhU/tej68t29YCcQCSGh9OgdvRJ6cxeoXTnWbEkKjIJ+BWkJD&#10;5JZFUiaXBivcMOQQzRMpAS/uxgIiyYCnz1qraV5ZC4dLhaibmLs0JtPrnHVwl3pN1HdNGrODxwSr&#10;hXCbO6gQNoiL52OZODXGx21iawVvSsepEZ6qBNE/lImtsmQZrRPnkwjUW2PUOlELi1BZpf6XECQA&#10;RbVZJWZlodJ5zo8HfeAVWJ7/g5ceAZCB4Fv6rUsioTpfK7qqMtO6uf9BTOA7/SNjlcdrcnsE8ix/&#10;6f4GVLwrB8tLfj7W5AXu4gaTM0JBwwBpVlKvtwRTQCiYLJIUZqrF0C18U/bKYANecr3VKzQL4TwK&#10;lNpTu18nXsZItPixB051opSOUx3YWsOpTbQqrslEBW9wkeQOVFDRAdICBaSZ1UrTxzeLgwhTmND4&#10;W/a5srlZHKrMVR2Zcd/zGkjDrxnphD6Ug8XPJgFmAEtLQC1m9vsELJkQJuu+lb85GDysgQzD4N/Z&#10;OjOwYK72Sr1gyoMbV2cXRu3ZM1hK4Bn5MqNv8eptpYc04O8PPhCuhhznsxNxBtPEJAEvtRTMVgGW&#10;LMWzT4nnK1PAe6lSgJ4hGYtdz1BCuUk2FvYn2WZZM+SiFMlkWghM0i6rEg5UJG6zFM1KK+0xYqyI&#10;SK2VOjRTN23WxrurRJJkhMnZIMdYZzjtHiE6PVoL1xfBMilkkggMNUasl15QfAJTI+lINNB3BR/4&#10;PgBoMqhlM7HYSSpVTFU8YjxizolaPhZhf/6+0I2mAmP9HNL6rjGhE0QT6uwJT85F0vfJGrNI8rvt&#10;00IdKBPMF8neXd7r2n+RueIOkpzbAqTxIMrKeRK6hCsIhNo6et9BH5/wye839LcD7959iTF+D9t2&#10;As8OnkVi8a0wFk1QaRoWYTkG1OUYTdbYsAQ4Ya2xvSs5dZT+myuFeQhY/OCuwuFlou8D/YXctZYI&#10;uJaCORkvTPinn73FF89XXFGxT8Z5q5jjRbKqJ2y2TrrN9SokHd0IHPsc8BzZFVkg8pWhaxGa9I7j&#10;/KkzmF9N8EsrK/7I1FlJcePthxu4KUay58fUDhfdM/YshcxiqdZdBK60kB/3EWfFioV9zhYkGhpC&#10;/cX2Meu9Vwsh8jPE8PkzEVa+UzTkIo+FTBPrl8lCWIrTGFNKM0matz/6n/9PvB5yvAqEd44f/vBT&#10;+sM//J7zZT8y8dLFKRYMONORn2RTWDKZiCW5PbJQ6C5K+kOmR4HVWTXuE7UeG9K/I43zPti9hIiF&#10;JgahrUzabEDOcb6ZQL63xdKiJbVZYhZqLvya+mVqTRu2EoDTC5ESeR0nK1Rr1hWjR5ZWmRWYZwsC&#10;M0tNwckgLzg/NHmM1jtS4F2LxQCKJWZrEABei1gEm2joN4shPFWt4ybFoZvGOVZizUyqad3N1Uq1&#10;90gaMQenzEscpgNS8LL4jPT/WocD3/tXyH1vT4j1fgTJ6YIPbQprKlDSrxRY7Unv6Evle79eQWXq&#10;MzkLTeczHPgSs8bbQBiXDkooRRg0gKngQda/uJiZJY9RwUWs4mrTcmFHBL/NLYYAopA9ItZwsiat&#10;4XA5dcF0SxvY+kSQdUQkgh8IG11RW8NWh1uiiQinchLLc5X1NY2OuFCUx1K+ESuT7qXJ+dYxuEr5&#10;AhCZJjaAenYt90fw8ZU/L9zsBY7tJDk/6GP0J49PAG+zykb8EE9LNg5vL+K41sV9WKECRNM4+RjB&#10;6CAcqNlVedkb2Lt1pQ+6af22B7Rn98fn9f5GeyXukpf7qRSCWQoYm6a6Fze5bAEoaX4wyTXgODzn&#10;ZEaB0UpO4n4WxEiSxhg/UP7mSUAQgt/U9QEX1NYkM65m8GnJ687oXxKy7MISVrA81Mz5dbX3ZVfA&#10;mebQ1kPmcbbmszOdWdK8rcNBZMLe8c53T/ZXCw8wisXWz8M6K1pmikoI38TmXZKehbT+JJHzzFio&#10;ljG0iVCvSbAWBQWph1CxOFVN0a9WOBChlYLeOx62J3zzb/wNXD+q+Oqrr7D3K1proI2d506SxC9W&#10;E5MZKJU0sQ7HMyP4OONIS5QmafZQdxVVgZDHlDqEu2UHn+i9o2udWWurF8EAl3nB559/jpfnZ8UD&#10;0xXjwEp/bHHKNN3St5VHBWYKJVrgtV/B9qKJA++F86+giXngjivsV/HXUqzsjZxrinahGTNcxym1&#10;bfvbQ0QADwfSbjv9m0kQo1jFPlZGMw6KHF/39yyESbCzGM78/ZozISzpfl5+NSGYTJFC3k99Dvrj&#10;V2FwOV4Fwg8cP/zhp/QDFQqBAMqhrRACEz8aUUjCTomNEYwoFnYpJLVWmLzYOiuRr9u2ABmP/SDb&#10;3EKsjWgsSVeAJIQm0GFEhiUFMUBSuLsU1FrUcDCdMXGicESEVgWISH07kqB4exYipS3kJRWk7IPZ&#10;Aw/Mk4BWCFUBcGxUcbNstYL7rgRHxqSVIsVGFcwMiKVk8sC+715wd3bRbBYeuF5egOtFBDowwAPg&#10;HZUIj/OKVhoeiySGeVMZpzrwVCdaYTyVgVYYb6oUAX9opMLiRG2ErQKlTNQiWUdLVaJb5BlLjfpb&#10;rtm18QTdJGPIQjKgJRQ0I6nNq4EqGxf/Pg2tNRkaRDjItH84decGFptckH4hE8oSa3SlAYLI5m7c&#10;A9z5XTYOxNdhXz5cfhA41WMYiejr79kib88ewmDsT3NNK5z6y+zjMkfXPqnVRQsh299pAGqQQbYw&#10;dgYmTdGyMrsr6fA+SPul9mVOwqolCpBTk314qgOlDLQyUMqOWqxu3FmAYZXnn+oCxtUYP7zECYhQ&#10;tJizgPypNCAN/YKBskAvNMqZ6mQpmWDu26BlXM1N2kCcCC6R4c6AxtylDieVikIFpUAT83T0PlCp&#10;YcwBdGgJnqpWKxnra9+V5rDvKVKBlqFuszBLpw10gLdS0prQBUn+uz5/XnSMlP4dkEwueQSzQCpj&#10;P906muOQWEtGhJWCZxKIre6XCYhQ11FSlzlN7lFOEqtMLZR2wmdEWC7MnmHWhUYFY8zDARIzg6tY&#10;BmVB69rQRFgukZWirrUipLAlxeHQxEuih6KYT/zS3DWNKIX9xea3mQOChwEAz+G8xzIV5vmwrMgG&#10;4mHCnZ4TisyY3yKDgNRKzK9/mYhoPgI1xyOwdCTZhWIfSdAyCmn2Tz5JHtJRNOPrv6ZtTh2OC6SE&#10;yJcgJlA5W/OazOkqK7hcBCzPBig/VNOadqrLvfFeX59BmADvUjtSMUYnFp7Fn4BmwVYYjQr28Q69&#10;d3x16di2j/Dl9TO0Nw2/+69v+OzlPcYvfxfv946N3oty6nSS9btfpfJbOQmZ6B0EQlPXfinzRI4X&#10;JscgDssmCnjsf6Uq633XJDJTPA7GDvQ+cX2+Yk7GuFbMSWjthMmMC3UQNXyxd/zFl894ex3YuaBu&#10;Fdc+cKot+IQJf0bHEtbypDI+0TG/BHVTTVZO+FrUOp2WfTevcRc0dX9ZUeVCMIsWq5eVlx1zhTnH&#10;zcniC2PNEnnkL4hIPFhsKQJOg6TNJkohp3/SB0NrMBd1Zs3wGtbCrHBh23c1aIypOffedf9n/GKC&#10;Jgc+NgRBGV3kEc+CnY237mWFJTZvNl7mYi/tWMkNigzvVOiP/4c/x+uxHq8C4dccP/rhpx5TeMsd&#10;dMMTPD7BhEU7XDOG3AJH8HA0lcmNXbzyHxMGOTzH71qNUkORzc4YpjRmDDQ0r2YhCSK59D+BYANT&#10;2lLEeyT0bsy5OhhlJ455bCohwKrGR5Jew2BUJSbVAB+t95hDXaosacdkzfgo9QTnvqOPARoC5DsE&#10;nBXI/bZykqQcp4rTdsJZLYSnOsQC2LTu22aWQ0arDU3rwNUyo3yExzauDOLXOvLkZyH+3uV5fd1r&#10;517jfCtMxccMhnQ+Ndvi7aK809/0xd3b371seeDl5dC55SBgyfPkGsS0tuFWIiX+DOMYy3rWNzBh&#10;xwQ6AcsK7l1bGbFu2ZJFaOC0HyxuzhKqRPIYAQ/VBELdt+7eB059AYoKhFsVhUDTLLVV961gh7x/&#10;0+MjwOmiQfb7pNOTtlS/8PVLoIVhezP+sOtUcRqfaE6Zr5bniPGzYsfpwnz9UQhD0B/b514yAqtF&#10;L+mnU//iuUnp73LWnXVOoBDMjg9qQ3JH4cEpAUW2FvoTmXICQZ9FCNS4SC8DEgmyTDB0RdHQOnYs&#10;AqHQvIZSG6q6jlIpmKowJEu+oAoKp++aoZKKPKcIKQWYSstac+wq2nyGZfYDRCFjoNGKzRNJO6Uk&#10;dZWPk3IuzVrqaetFFlzGCoBmJeQAoYknsq3nI1Ggm2nx+bT7O+W7IT2H+5tiKe66Nrqsd31OE1od&#10;4bK/3PYpHh/6jC6cpL2oogEmzZTo1faE+wUIRFZlD88J0vAJTrGEZnknEuVqqxVEVYX/CbJSU5A4&#10;5ev1Kp4WDGxtwyff+AhffSHFxOccolC+XlFrA9rm+3uMAUZ3pbQI9aRyh6yV4TRWY7ItZs+yiDLQ&#10;NSPr1KRSY4pCpPeO/SpJseYQ5bzVFdyVL3/2mcQPXq9V8Ue1UQ9loc/ryr8ozT/YrNg6sUm5usyf&#10;t5Mt0x8+shXSsWO60JIUZjd194Kw79NaM1yXLWJeR5DCELG4va8d8n7wsqduz2dAS+OwCLBOtmOP&#10;mofOMq5kbt45i+utQEhAyhhK6RmSQGgCoPMxj4Jevs+f9Y/+zqswePd4FQh/xfGjH/6EfvCD73De&#10;+GYtCffJ+9t/sZCkc3xr5d9Nm6OESkoK6PkMZzRS9DULYoAzI2WSlOpzGRhaBRXbmNHG1Bg9TvcF&#10;wg3KwFgpE3MKOCiqeT7yOqUfECsEo1EwLW+cgU0BJxVxvSxVBUgGWGsUVaqoCr7I0kZCdGPzegUg&#10;xcTHvqP3qwS97/JaZwf2HaWLRrWqJvZEBa00fFI7WiWxALaBN5XRGuFNnWgV+Phc0RrwsBVJNCPl&#10;llCbxHm1FnUEJZOoEds0rTrj/skZy33w6iuEoGn9HUYdzuEFZNzBG8iTQ3fmyYG439aSL4SQc4wn&#10;pPQoy5emeAiIfnPD25jDPFC0DJNccGyDnXEAEItFPIb3xRgGKPVdxzOzfuYMMG2AyF/N1cWhgGE+&#10;XYbU5yJsmEuw10XUbKYWgygWxAQ05w4TBs3CJsBc1unWJEGMWAQZFltppR8uVBZlBCemZ0oWGwCR&#10;TSRHHGiCigLIZbjJmW5M9Kp2yuBVPhjtycDYsLHSHlYwaMK0mEw1mSJruvkQyP0aG3NNc8eW1Vjj&#10;EgsZbZpKG2P/kU6ELNNUoNmBleYxNrqrNNaSy8TyXmFj/o5tvVCCkwuRjaHJsqG8t+RbSn+DhKc7&#10;HqwWGocpCq+BOkUxNccAbxtam0BrqE36I0lrOIX8TBBXLSlhSW0gLoWqkJtEsPI4lSGxiFOuYVPw&#10;VbHIlFI13rDIXJPFgwftosIankCRmVbXJ5NaEonEylgcvfp+dZDoezFTDh0wB9YZICN9Np5jC+M+&#10;1Y0jT9Rh7S+XRmZLOc/2jq2FGW0Qg7gBYPAUZfLEWdbv+Ffk/N712T+XezZ1gyxSTB30ovvkogtl&#10;k5S0TtwNYD+r++ZXGL2D+b3wddtTdBYhsDYpDcGWAvsK0MSmSYVmOaPvHfXUMUE4/c4LPu4V736x&#10;43K54HF8hLFfsVMDbwMFDbMQQLvUWcyx/rLp/D0TCR0oBEseBSs0PoU+mHJ3DlIlEKN3xvUqrxcv&#10;OFvQh4xrKYRrK+DB+Ke/eIsvXiau3ACqUpaIAewdUKHY5tfXE3Dc8XKuKfIOMcd3WJQ9ajpP4/Kc&#10;lgYNsn2R1eUmThoGdCpOykMtOV2JkAO7Xc5QumARf0203fi20W7lF84GDT/aQ+n7hd05P/PUz9En&#10;rwO7jrKz78xjyN+FcOiCnr5moZSgbvHklsAbJ3Xjf9qWrMdCf/e//zO8HvePV4Hw1zh+9KOf0g9+&#10;8B0GSDe6ENdSy7IHfAPZJqG0uIH4nM739+lfAUHTXQVWLRQWECoaQoiwJF/4ZjZLW75XKL3SvU3g&#10;8y9CWCSK38MaYuSLlnbiSZThp5IUAZxiHGqxjVokOYZqhCxuIB+TGTQHpkRogVlcEiQ2oGPfd+z7&#10;Fdf9irlfMcbACaJZtMpNgGSmPG1NsoeWIkk6toqtbWiNcdo2nNuUmK1Ns45uQGsNrUwpNK8Wm8hq&#10;rNbNBOAWZUFiDiug0SMtksxHgpHqnKeLmKOt2/G3c4LFHM87Xnu/LWsven1POPXveL1Trs119zis&#10;6+g+ryfc71jq92q1Ni6a3Rjj7Nv7y1ZVSMCZXwaQjJGElnAQd6vFKmYaT9//UF5KmogDfg8AklRE&#10;BRqJ54syCYC6exYKHm7Xm8S1xOSvGmBlfnLRPI6FWQFLbjSeV18lk6rt5xg/UiA/fdwV8LjgE3TQ&#10;gJwAu+RpQASGCnJssT0rXfJ4QQ6rrNPIBCxxuM5+N3co95RIAqFo1xP9snGzeU7rAOk7X+GMcOHX&#10;64u1o0NllmIT+BeLw9p00MgkwBBECDOFnbmyWdbVPlkthCO8IniisVh3XIlYtT0DTmzZHYvfzpSM&#10;Mq7KQ0pBmUUyQZsVPY1fgdBu0vJFRJHFdBbR19OEKh/ScxsQLgGOJyZopji5RHYECCeq6Xs18VgX&#10;vGghH9YYq6LLamfmE24FgMPcLIvg+IV15x6dc6Lk9NHOj2VHiJ/I2/F1qsl+LClTdimmZV1x6v7E&#10;HAN97GKpmzsAoKAor5XxNwtUYRU4j0yXxfLLEzidNpzbE76xd7z7+CM8P/8zWYNjgLu41hfqui6k&#10;PmFtLeiRPlumUWMCNEktmVMthCJ8zSkF53lGXdI5Jva96588mySNKxiqLCaSzNGXi8QPXq9XME4h&#10;0wA3Su/AMcc5zAIIHb+5XS2McClnursi7h+B0Qih7LeYvyxU31j6rNe6xjLv+uDviUblZ7PvyfsS&#10;5yzCmPaZKOOBpAxZ1jY738tr2+mlfh+y61EgXO+b3xdPdhX9thYW19KiYUyF6E/+9M8+OAuvx6tA&#10;+GsfIhR+m4NoM3DMknQ4zE3SNvldK01CpaxnC3kXK9jXkhVrbxEsOYBIih2J2KVk/UncV+qkWdwM&#10;K0hL6fCTQGja/2HZGBU8WY24QlOZjz2R3S1M/LJpJROnb2ywJ6AwcwwxRMOsZSLkfqJRrHvX1Ne7&#10;FP3dL6DrFdQvKHOi0kQD4cwDlRiPYGyl4qNacKoFv7MRaoXUE9wmHitw2oCnU0HbKs5VEvdIGQoC&#10;1SraqGqurcHhWQUR86lnwDN2ERJw9F91ZI6oM6+MJNB/8BwcAM0i/9xdcHfYnr3m1Xaw9B2BGnAr&#10;lR6BUkrVv+hGg8uuF/D6NtcDOx4MFiBjIMl3T/xnCokodXEQGrLVQQEBLQxtvZ9fZ9Z5y67Gtu9m&#10;9Ju1fAWgrwyT42D3o+kCy1RTmK8XEEphZ+AMYJIpoLRjZSiIh4afSCHogqKxLcXHhsFgkvZRYi58&#10;qy1zwodXLEKX7WsfGY95QzyjN6ECoWYH9WyANh06dm4hnLHvp6XpHzZfcmWBatVpJGpsNy2pbbPQ&#10;TO+YW3MIIESctAELULg03a5PnzwR0gws6bqZSsMMiIQ7K0LYTW3bzrCeBy9IQoILrvpINp+TpYxO&#10;KRi9YewdddvRtxO2rYtL+7aBZ0WxMS9FXUpVMGziQkeeBTSyf8p4dEkcA3lYrkWzD7LGRyI09JQs&#10;1MUSg1n8IsezQZUVIC9HAKKUuSxBO/fpJB8LovieShpPA78qtNo8GT8lW+TuEg/NoZjpjE+098SO&#10;o/v1QsZAyytrnUDioeBeI7NIckcyGsJ6yMD4hly56334Y5mO01sAFShfgnig4h2kpI65/j6joniW&#10;S7AppC5y7/EsWTn5qmN41i3ZADQwNgwuaPiFXNu1nZ1RdqDzM84n4P3LC948bEApqDvhzd+64Prl&#10;Z9g+P+sYN33CHcRARUfZNow+Eq+HrCEgKU6az5NlIyXDGjwxd1VUazbLPoC+M/arGPmuk8Vldd90&#10;PCpQGp73K375xXv8xZfv8H6f2L1MEoniWV2tr3Od+LAwxcxm3ho7Otblsl59Xxu3W9GPrf98N8sk&#10;KsK35V3Xqyy+0DWCRjKVOGQF3kGok3Vo5CSEo4X3EuA4i1JMYvrXXayLE7GYM2+TIXHFKxywTKam&#10;AMnCqvQzFBBBM2OIallExpganYKmY++zos9hAiCbmz0RUAr9yZ/+HK/H1x+vAuFf4vjRj35G3//B&#10;t9k1TDMIjR0GeIkI3dJNY4EHABRAIrTSph0yNMOTxV0HWDZ4xrQfFBadIYbwluOniLJ/egnNI8xZ&#10;QdzdahUAJWBStXQaty7tRoHlrJiV+4QGp6RkJLZhs4bZTP5zssfgSCZAYwjsmQWnCoZjTuCyY/SO&#10;vYu2cN8v2PsO6LhzEeBSSxVLIAHn80kyh542nDat59YIbdtwqqIJPZ0IrW3Y6pQ6bxozSOYWaq6t&#10;6jJ0kBxucCQyMUvztoCM3IQJJAUeM3rbdswWDIwfD84vt8zuw8fxHL2xvTgDMRdThCCUD4vJtz2R&#10;X7EKWTfdPjS4PIO/cAgUnH7wx1j3z83zGdBkTnNhDD4zfiDXQrTfzd0nlBgh6Aj4T8yf43vfkzPm&#10;hGjVtcb3NmbQem/xjJbg6ahJdu3w3eFVAcCf0xh6XlzyWksUCV3i3djq49lz6jOlcbO5lb7Ie7P4&#10;+fxNXgQdgLzGI7PFA0/zJAsB3mimAU2seymLW8jjqXQrWy8/MEhpno7fBS2d+sym7AOyptt6kq7V&#10;Uh+2Ks0nI7sLI7UPKLChOAcEjZ+ElDuZE5OF/pXe0feOfeuoreI0HtCblMgphVBqBdfmsTfoOiYU&#10;dJo0kQwxq9sfAyNS2FvtOpPByAREjyHUNex1/8iBmgFo43vySMoDLH19noPDjOY96bFIuWyH8ilX&#10;VKV1uFgIyRQDfLjPcRHA957RvJsu3cz2cS4PZEPXiLtH+7UZbEsCpoW3cFBLD/fwJcGu2Fl64goc&#10;8sy0hYo/R23qwjoYPDuKKmPGPsUCVwa2tgU9AbaOjFkAACAASURBVKNtDZ988jEeH0/o/19XRXID&#10;iKTcBREwhliooRZIUpftae7POg76fKTWbZqaJozF3ZnVg2LOijkn9g7xBOoSu8g00ftAm5bcSPbO&#10;5XLBL37xC1xeLrpGJAtpMfdlxT4JWcn/B34R3gOZD8e6KetmP7L53+ggCvqW3f+DNFMi3SFsyzhT&#10;8CCCKArIaBL5vGc5kj38KGhp5Ccib2PxdJDBcQ9vRvoeJkQCBhbz9y6YIld9ie+970Aoru6MkVxv&#10;Bhl2wdN5Ygnvh0Kgv/cqDP5ax6tA+Jc8fvyjn9H3vv+31SPM0nojNmI6LAA/m+8XTToSvT/8a25S&#10;nloXcLBp7ZCCgwzvHIghAIxdQdqAEclQ5dv3wVAF9FH0Z07XFnv9IPPJJ2hMDpRBG93KQb4QwEFW&#10;eFvcMUPhxKbIEUsCT2GMgzHZykVIXcHRO0bvoHcX9K7ZRafUF6QxULTg8pmARoSnIsHzH1fCqTU8&#10;tYZWCh4qe4zg6VTx2IBtqzg3oDZIwflaUDfRrLM+GJO4cmEmeEemiTbi7SHotkAQpDLA8r25j9/L&#10;MocL6OUV9H7tkYBHxjT3zouit3YB0hMo40iPFELhLZhzi6MyJFA8Qx6NzJd9YyzdPrYtn9scC2hk&#10;kAoNpIC1HK4+gEoODWQagnSFbzbft3n4RtFafsV+s3YV+JjLNMfO9H9ZkoYI0NMi8cs8yx9r3A2T&#10;xFw5SCWg0S4MENCy4vZfRQHQJ6dxJo0Pg5enaJo8yABajFKsaXs/VQESEx/CER+Gy+jbtJggCCCt&#10;hVOR+ih7MFVN7sqnSUkBxOHJZvGDhtPMOkqxgAjwrHOWVt73SRbomEPrbc9aTDfvN1iWnlyWBGOL&#10;4XFafhAA9IPR4mmufjALlV0cIGtZ6SxKQVccksb5AZo0JBRmXWl6rRVt75oQZBdX9+0k37eGbdtQ&#10;q7jycYk2JYupxqRatkNI2Qnvm69RGTun91w8rtXHrEicHAppkpusqJD2J8Vay7FP/peG0QQ/ZkTs&#10;ksXwBUIOEVD7oI27EsRA/T3fiyNpzIL5gXIEKVmovK5rGvr11PGZDsp98wIguso95qZhIr8jt5um&#10;SZvA3AB+B+zBE6hW4b3lxeP/hCZHllHimWKPi8R7QoU7NIgf8Kb44f/F4Imyn+U5ro9irXx4BvMV&#10;2xnY5zMwnlBOG+rHX+HN717x9v9hiVHEFUSESkNGlnaAgdokDMS8Zowu2FhHrgMtdTE1to+NRpAq&#10;hghzDOydsO8TfWf0weiN0ZnFIwJSL5n7xFfvL/jsl1/iOmWPMipGn6734jGEXTWzUMLXeLjN31sZ&#10;tH6fBLeFbdwcaS3f/VnWBJnQXsh5JiWFX1FaJ1mcV+VfziZ9pD+uMDw8l3yX9oEKfsQAyvSAggKs&#10;AqHS16pKAv+OOU8xTAA8CoL2exSSpxja1P91Kg74mki9YDLf0j1iYyN1uunv/Xc/uz8tr8fN8SoQ&#10;/gbHpz/+M/ru9/6AS1mJhwt7epQSAqEzAdMeErmmVy9O73VjWar2sp7jWk+NGQHgG14ERYIVGLa2&#10;XKOK6HL2pc+/+ebmADmy0SP0mRleB9FY8QE/JUKlljX/Tv5aq1L3KGXTWmJ+NL09ptQRxJie2azv&#10;O8qQbGMWS2AMvJBlARULYKskWUIr4XQ6YWtVYgEVIJ3PG86nE84NXo+w1oJapZad1XoyoYd97I4Q&#10;IhgH0eGr9a0NkLywwETXKh/Pi5m518qHz+YPt3T3d0Jo0FdJ8E4vOP3m3xybi4sT+DMGgJv+3esv&#10;3/xrb9ezKdr1UwLQZcWIM6QPjQ+nF04A83haFjCsBy5EKSC+1zyv60cEvrR60l5whuq/AcEpMyiI&#10;32/hRwIupjXWzx9abGZ1WeNASRU7VrdsxAPp7/kYfbh1wiyKpTDMNfbrBEIXNA8C5yKAFsATVUhn&#10;BXfqCVPrqTlcV9ritCLNrcRSxZyIQqyu62kRglnXoAH1GAaOC/zyma+7Qxti1NmBWR8dFZbRUWk9&#10;C1/I9V4j1hLiFtq6WHcvF4mNPu1K604YY6JtA0QFdRP2X0sBcwFThVj75IFE+AwtP9szsqztoVYE&#10;q4fn65FZwD55EnzdGxJ7SkVCCrwcyJyiYLtDj2LwTeEWU73QShfQEIZ5vv1tbX+dAJ/LxGezZcjf&#10;uXS40qbgm8Lji1+phNIAuNHZ472T8A0AYwxxmysDc3R07ooptJA9qYLhyLz98aw2rvA74qrPp2t8&#10;miAm/LWOpt+z13DsvaM9bNivV3C/4M3TE0qZ+OjpI7yvRcpCaCkUqgODCON6xRwDdValFWqRY6Ep&#10;xgWqCceaOdTKTpjgQahOH+Q+YukbU0rZdCjvV1fTsUsZn+fnZ7x9+xbX65A5ER9+lCK4ALWilurq&#10;hHtcyOkjkiiyCB+rBfd2iX1o0aUzEu3290nQk2zSxeLfXLCr6pKdXbZz/WZf/hwx6RGqkwSyAuSM&#10;2oETWTINwx1GF0MBK16pZHV7QzGV11/J5WYoWrNTLORmGefEv8JlNMY675rKxfFk3p/FZpBB/9E/&#10;/MnXzsHrsR6vAuFvePzk0z+n7//ge4IKzBHcQG/WHHHSVOvCnwpMxIBh8R2sWbSmZNssVd2rJkiz&#10;yRWtKTWVIMIAmYKpAN0M5onr3kUbjKg3KFY5xr53bNtJw2xkAxUm18YXELizI8xJJmzCtVY8Il7G&#10;dnlRpoc5odWwxCSI6pk45RUou5j9qwqrU2OcJk0QDaBoGvbZMUcH78p8drEQjuuzFqYVTWuhjlYq&#10;HjfGthGe0LFtjN+pjG2b+EYFzhvjqVbUWvHRaaBthPNWsG0drRW0OtGa1BRstSgfnwqEjbCqt70n&#10;YYgxN3BpgNrWgZEsOQx0Hgvj+nTKi2ZRK5o9hA6n3SYBWE8gE9IS8OXgyKsrF1sNShUYnAeSzq81&#10;ENcEGEuCUBL8TAUYVgDtpmkYDFDdZFuRWxYSu9dR4CBtexxiQGwMbLQtrfWKMwO1T1pajLEy0Ln0&#10;ZxWKAALxHvvcGsgWrMVllDw7ppVgIOvblN+ih6qMqaQhdVIqBZZRVBk/l6axdAWcMo3a8FsyEUt2&#10;U5BdtoAyuy1Q/Z58rWTBhQFwIRRSgAax/jWoy5mB8zzORHjuLwAgmYKbJG8CTVxHRx87WtnQ944y&#10;lM5MqS9GU0vWTGAyobMUoh5BnPTlBIKm4jfhcYagVrW/YHNtV4FsyF7lEfPOzJgU2TIJmua/WE09&#10;DkkBliznkuYsgI+hGsYRMBkVUNpACMglC0HXhcV6VuEOzOLWqbQfKvjR/BiFJya/gOdEh8SMgaV+&#10;a60bnvcXtMsm5XSaJM96fNhwPp9B80FAVyuaaXQXYVx5jZX2KHwWd/nRFJxWUZBtV3mWKc/Ftt/U&#10;Aomqa7sC8LqFkHuQtqtuqoXNkkZuLZy27WxcCyXX7XgVcqT81851oW2luUHLTFCLaSXdxKvrJUcs&#10;ltIzM2yV2hBUVixkdpmEPDQgKx5MKcFDwHqR3wkXjZ0dwmP7GWCg9N8DvwDUriAA2+lLce/kzwFm&#10;tHkGo2PUr0QoaJs873jQHn1Dx+0KgNDLA4gIncUSueErEDEGP0kCGnovvSyf44orztcHbNsGej4B&#10;s2JrDMwr6PyCp28WPP0t4J/8k7/A+fpvoNIZPH6BcgaovZcMpvMJqAVze5bxHR+74kX2w4zXCUw2&#10;m5QoYvou1k3mijEI+87Yr4TRJX51n0CrDxjvCK02vOARfXT8318x/vF4wNsmHhin/oxWgTYmMC+4&#10;lDOuzF6zzxaLzI1lrRThU/iICmpp7TFY4r4zQ6awiMn/RRKQkcXZak0+tcZXItnHmpNAwZXSeRIL&#10;K0m5obwiJ6Qv26mlW6uyLgmUcx75eNo2QNBTw6lGwwsi/4SRpzmdt0tM+JBnS0oQYwDWfit1Wfu0&#10;YGTdSEQp22h+lgNaIlMqwWcNnhkfHnZkAn4phf7kv3kVBv+yx6tA+Fc4fvyjT+l73/vOimKTpq/U&#10;1SXNAaZq6ecYQIEXMF/UH6qhM+ZogiWxZs/DgRiZhtJ6kdXqektnhKbhn4lZZW25MsFiHLkQwGbF&#10;IAFqhYAB12oBqQCx3YNMKxxWQfuLulU4gP44hloEZ5esYnPvGH1g7h19DGAXC+GcQ+u1NQU+jNoq&#10;KjQ7aAW2bUMrkNjAVtWFStxWq34Wq2BFqaqFM2znwGOJ2lMtJlxD6w5hk52JrJN6e8RjG4JJGCbN&#10;rQgV937L03xHQLp3YmZsnIBR7qstpNvefbjpLAx+/WOn+8SeWOQJTgLkoVP2ryXtWbuwAsD199Xa&#10;Zy4u5L/Qsg+O9w79qr3a3oqOurCbrzVB68bCtFoYY371KVgH4jiYSetqzDKe+f7Ak3YjYj7XxRTf&#10;k97SkmDI1RkjG70QwSoDAtsT0u7WNrfG9d49E69lxqwomKWE5SvPE6vQlgRN0wGznjzmWC1+eh30&#10;8+Lyrn22On88GfvsOt9Bs0TTzqGlx/TM0mbVZWjNwIMFOFyg5bXU5kDL6i6q7k3pPdui0VU1XCAE&#10;xJq6ZApOmnjR/leTN3wtM0/lD8C+D6GTqlB8OG14OD+A5xlzTmwnQqsVlYX+mQuWhPOJl4RkH9U6&#10;djQ06+kUS+/UJCAWSmAC2dTC9r5OLZGI8DNPxmueITDXXitDoWvILrp7xL4IC1761uiHDrgnlVFQ&#10;aivqpk2O11gZ8Bj6W68QXq/19ZpAMq/nBl/PLt2JaLDxkrVNi1VmVQoMFSCnWgypiEUuvHsCTBci&#10;VxpVDst3KKxZLTKEDiltMmmAORLn2fO0WvHw8IDHhwfUKnF9RIS2dbTRfPwLicVOymYAZUiSGaN7&#10;mLGmw/IU42QOVGIh7Oid0cfA0JASLiyxgZMwaIAL4/2793j//r3GGOo4ThkMpwGc3psCO62Ho6uw&#10;Ty99eDXeHK7xWy8Ka/n6V8zC55mlk7iaaL1jKS/xYsInbts0DAPcWbd5e0kcoQnqbMpd5XlTF5OP&#10;i45lKVaHtxzmT08rFmKUviP7B5ijhwInzYCNTwh5NoTxrIB5Nkjj5jKrmIz+7j/44a85Ua9HPl4F&#10;wr/i8emnPxWhkBJoNoBnWn+XE5UQKiDopnXx+jx2okNXX/wSZM0LcfHfM45PAJOoeByiAAlLJa+E&#10;b1oUy4LG/O20NPjTtimEGBSJGxkKnJoDKgBMaAS1YrALhkLAxOpjeQlAYY1gGPibzqR4Tow+MfaO&#10;ft0xrjv6vmPu4iJaxxWYA5UntlLxphVsW8ObKq42b0rBqRW80djAhwY8nCtOmwAgSR7TcDo1EQwr&#10;oVYtBF6rABXDNT7gMVDZKhbTQAvRy4JVFuiO8hsdJ/LmUDFoxfHrhN37+gO/mTxgYDKIbYBu8ify&#10;XvqrdZeW/+I0Svf4YD8PwtfN095IZrS0bb2Ns7JgtDL2g8Qhh2UhTaBu1UvQzYzYFl1GJuHI+DMA&#10;ChdEoqh6aMihyp0QzGMxMTisjAdmH5YQZ6HKTNOSy4Pva1UBMiMJfPAEjJGZNu35BLZj/Ems9khC&#10;iIJf0k1DVQWMLmUnqBJKqyg8JaHJFGuJeDsw5hDgxwMOdixWLgMzp4+s2RvTo7I+i4FyOPCMpFRW&#10;2H4MmRuL7QOsrqgC51q9xp6tFBMIBTjVAP92c9i0Z0vICnh9TG9CWGWOFkt63pFGw1lA2KzPGDSw&#10;D0kA0rXMzq7Ped07rtcr+i7Fxd88NHyEj3DdHvBQH/AGU+gfTth4Qy1NknDNKmhxTM2q3NWlY8p9&#10;y1XitrqlfV9dzpyfCWqM/aolVHSowZCYM6tRKTUNZe14bcJ7jMk2yAeIG9t6uHd++p4WjRMnemQT&#10;KeBYtoXxzeRC7e1bySdzRQ5LL1RREfRSDuGBC3wGUJT/FRVA1IVzSNkE7o9KOz4GM2NUsegNDFSw&#10;JHOx2HZmcemj2MOF1HWTun/m0UGYKGA0iy3dN4CvADUwql4j7sOTB7hMbOeCp08ecDoXfDXeA30H&#10;FbXwsxSyH7ODW4ydYA+gmKv4WOlvCGzyac7iWKD3qQLhxJwiJE6loRUNNBm9AJ998QW+/PIt9r2D&#10;m7hAT01QN9McgqEeTMBCJ3X6vU+J+ZMtjeNk+jQq3zEMwLGXYfcx+lJUgW5Z1vW11uLCjbuQJgHQ&#10;EqYUCmHPurLyBaMm+jsdeblZ4K3P4dZuGMbpFIv13mGCxqbPsnpAOI7MQABYxiALf8XKktjYOG5N&#10;9CM1R4d2S/aY0LFhEP2d//p/x+vxmx2vAuFv4fj005/S97//XTa8FZiQfWEbQ89aFmOUPBmzHLXN&#10;ehqCUNrC9xgjJWkZtC0NEBbtGyBxNRL3MUG5bEZmoMbvpml9o0cWCyBB+kU1ygpFlfqw1q26JVQH&#10;IG3Pz1b2YmBO9riEOaa+RpzC9SqWwskTjxD3pVYqttOGtqnGuwK1NokZ3E44bcB2OuHUgNP5jFMT&#10;a+DpNFCrCIOtVYkxKAWlmnbKEkCoW++CSlfi5jNA6/cZYIgLcfpFx2ttJj4vLovpvmY1ONzl8O5w&#10;1SJ58fKrCJnq3ms3t/ieDx63wlL0/WsvvNvre4Jhzqh5r0kX5PjmG7nEB/Yg6PHx7BUYpi1qHdEv&#10;RLssFvTM5ZDGNwCNbkAVulMdMRMU5lifOQONUO3G/lEwAEsGUs0lR/eWa1sTRcjzYevNBLY0KE6L&#10;YPQK98dM6RCbcJRPOsxfzihqGt9aK0YfKqeZgCYWDh5WakKS2BQq4caUgAZDE27BaCJ0XhIJI2AO&#10;K+sx3E3fBUOeIBQHM2MOMA8dfxnH2poneJBNwq71npNFSDqOky4XArkLdsx7TC+IpAC3rRWdAAFI&#10;lkBF15M+lccNKqAeGvtlr52FRr70Hb13XK67ZIvsknV0q2c5z+q24gqLM2JmNI25pioWJClZkO1k&#10;aa3Y+xJrzwVCkK8N86LQ4QuQywVsCsfEFQpKipk/DuzxozBcj/NT/gvDlnmPmuWDV4Aq901rDGl9&#10;333o/G3MH+uGCUu1tgvASmHQsbkkeByfU5RBcY8pPpVJaZpxge6HOTEUvINlfTKEj5ciipBSEEYr&#10;B95Gj6ZYhUkUo1trsh5SxbjeO8YUF+43j2/w8PiAd9C9NiXrZ0XBJMKYOxjsgihNrVOoFvo57vBL&#10;p5dwGjH6lNCQoeVrNMxlsmCFSnbewBdffoH379+HF5XPzy0DybQruxnbdZYU8MMH3XlJPNCeLdHw&#10;olnVq9YxvicMWmmYAguxyQJhZNFc8JTRf/9oCqeEu+7iFQcbnozL29O3k1l1Hno3slChAlPkZOuu&#10;7Rxr62YM9Z5V+Zy5jIYhQxWJwzwH4pnicpKkNrLBxKpaCv2Hf/9/+9oZez2+/ngVCH9Lx49//BP6&#10;3ve/y8EUEv8iI3DGIIXyeOF5Zo8XQxacONhFQFfJqgWCgyKvM+NaIGmgHAELwwN/xaVqeqvL4eff&#10;ChDMQeC46L1Y3EirnlpBQBXLoVkIq/6JG5ZyZbcQiuZxzilFlrv8DQUzvHegD/DewfsOvkqh3Vol&#10;LvKhFWyV8MgDdQIfFas3CJwr42kjnDbgYZMYwu3EKIXRNhEMLWZQgrihAMe0h0HesqUADIm/NOEQ&#10;9kjkgkwt5TC0hmrviW23B/MNDb+Zjzx/uW/3TnfXuJt2Am177zKDublTek82XosYcnMcYFScaQIN&#10;34FGnK69MxBxp7uw6oPjYMchy33IdPrqrTMvo+P7V0u26Ekwg4BXcbDfzCo4EW5fCuIWAcE0u4f3&#10;UBAR8Sa2ryxthSkuDgKhMdqjKtlGzgFPrJ+oaQbf/6YxNy2wvS9EkUJ4hpXI21PLG2t8lxRtnkAB&#10;6lZAF6VfXi/QxldBtAWIeJ90besYh0Um0VsV/ObBKmiJqqYLhDFfbnGw5DaQ/T95aOwPXOAwmsnM&#10;GFa3zR85AJl1VMDlAXgWEUz6GMvKdaG+xGdb9waUp8ZVzgns9YLOA5cx0GfHS2dcr1e8v15F4JtX&#10;kQs24HQeuL55wfVxw/P5ir09A2WiUkWfj2iz4Tyf0NBQWOLOiaEpoW3QO8Cy5iYKME8gjqyINkYi&#10;BEQdsmJrh9XyqyCO1QNDLGOx7Mx1FOaua6AampjCBllDGSwDqec8s9CobIE1BYg9DpDidkNwiBXg&#10;yxi2oxzqGoHUDN9e79Is1p5dV3dDXr++jhnASO0BzBVu52dNqgIGxpPSx28qABer+dj+sXSsWuyl&#10;rlUVfoaWVSk8xEpGFxAqKl5EmTFfQNxBc8fsV/QBoFUAFa2e0bYHHZ+CUgsmOnrfce0v6KNj23ac&#10;3xBou6hb9CN6B6RCXMUEQ1a4Wt6tZJUOQR86tiGxJIFQreEDklG0M0YH5iQVCKWdOQmjNswx8eX1&#10;is9fXnAdU9xnda2y3oMBt95bmR/ffaznEGBKPIq6CAvroJt3ocTNXkMWMmO0u2hsbq1N8kTQCIuf&#10;1Ta21yJJdzzLqMcGwpUwRpvI7m9Ckw6nhayk4fWVLM9UszzoTIuVl8zDurVx9H2kWa9v3X2VHnwY&#10;wPjoZWWS3cd5mZ8T/CxbOqsBDzBKKfTH/9X/+sF7vR6/3vEqEP4Wj09//BP6zne+5aylmgbdAJWe&#10;54Kh7pWZVODqnY2E4pPQIVuEwQEsgdBAOpBMVkQFs6SuOzmOMYpE80os7qFrth5KAWbR4Gj9KROC&#10;JoAKDJOqNA0pGWFMAEfpbgLHE31I1rC9i2Z7f3nB3jtw7SooSswgDIwCbnWotaKQaLi3jXA+n3Fu&#10;U7KHniXL6GkDtu2ErRVNsCO11opq5sThIBEwf89OePwbYwCpTqARMiykMYSt28PAXqabqzXL3n8N&#10;XY273Zk3Pn7iYIrG+ODrCvGMweEC7DKvj0KxJpVDrIznqOG/d6iG+mixSrdI7a6DYOIMkwmUNvbG&#10;5TLOs9lIyBP5cW7nKbucWhMJz67j7kBmgqfCR3MJNfcmE1Js3fsdk9Vu2cdW68osg8X3kgAC0jhg&#10;BQHLvo/xWiyFCbBQPJ68pPIhxzUomS2F7rgrudMsgGpNoELv2yQxQwhjLCnfCTidzujXF7igaXRS&#10;x0uA2RpDuKrH4j4ZTMT5uXapZiGeIRCKQJf6NQWA5lmZrEo7m+ximUcF0PcUX+XrNAHD3q0OLft3&#10;biEjwhh9pe82h5Y0CBajx9qfsG4yi3/IGOI18fLygvfXjsvliue9Y3SANmBrwOkEPJzPOJ0grvBk&#10;8ymCS59d+ARfMSej1it4NrQSIFoELts0RgelrAEQ6xUgYEqJk5klKtt/atHL5xOz1IylNA7aDpnS&#10;QZYDcoF5ZuVpCeT6fDj5Sb9R3reA1YEM0ptnX/uWVlueK1tr1jG2Dh6PBVRHUJyFSchd4rltj8KG&#10;7HB430gzZiJc79hirlRpO7sWmqSJMgk8xf3ZHYN8T0QcYalFBJbzWRVemlCtVIAndp6S+0D3zel8&#10;0hInV3QeIE0Ix8wiqI7h5UXcQigbXbLUav8IwX+muhCPAXUXhWYSh7rdq8CoIEL2CuPLt1/icrno&#10;8AQ/ch2Z1XY8jiUjavFB11PKF2AnCZu6bcHmza2AurZrEXfbalZBxSm1VdQiyWJKlTrJkhVdPJ6q&#10;xhJWpQNVaYLUbaawFDq9D9ripN7H4MBD8xNR4B3Z/0H/iBD7PfFBG2vxDCuhJLzh3XrjhPecLfup&#10;5hGRv1+Vm/lZQtgN/lWrfPqj//J/wevxVz9eBcLf8vHTn/6cvv2db0UqANOcHMC0AZHgAQatyRmT&#10;WQD8UqX3Fk9YjGGbQEmmTVJ3AoqNKt4D5KDNGJ9bGO88SzC8AF0GDgiEvWvhd6+Vpv2zmJJJqolk&#10;McdIyjy3BnUWxtE1aYyVkNgvV+z7VQTCfQdddxGarztK72gEbHXDY2XUMvEIxokKnsrE1ip+ZyM8&#10;bISnRjidCI8nYNuAbSOcToy2MahIcLykoqaoieO1zYyBZ+QcRwgoCQAnDdaHRaH4JUBLEMP7x/3Y&#10;weXsm1zrd87NMTNk8xt9zkzvHuML6owgzPEx1vIC1G/7nQGX6iPl3i5t2a/krw6W0hOZ4LPMQnIN&#10;yr/JA0OBh36TGJP3xvaaNbgOMqwFkGi8zcUSjMhwacma/A8hTHFinjFg7gaqqWwNFWsSjvxdToGQ&#10;lT7GRJNV+ogro1l9k0wo/qwUY+NomAEuKMSwIuzMkFTz5pak1xgpYkBLU0xUy9o5Gb1rBsytSUI9&#10;YhBpghYmgIe3UTTtPGa2wxuNlE9mhcqeD24+0LcBJKe/8mTsuwnxRo/TK4BSxStAbqfxT1UHkFXg&#10;zyNM65T2vq/ri4CcHt5izex3ptUaMFktaF7ewEpNiEDxPBnX68Tb54mv3u149yIKs13n/fEM1IcN&#10;p493tNMEHneM88B+FsvnC56lPAWeJHPo2DGpog7GgGSJrFxRcXKlYzHQNlktHAWMgXCtYH1vjy5h&#10;DTaP6zrW/aSZF8EVVBjgKvvBMi+ClutiPOm41BeQ74vYgOmBhtDNRSuFcfGP2YXQlR7YBlPBznit&#10;ExbhdVFOQYQud11WQcj4OsEkNY1bnUpb8Agwo/A3Za/PDQAw+AvBAFaIu9p6qnoftbzylKHvV0yu&#10;gCY94/FOvHH2F3DfwaWisNSpZJI9b/NTrMTE3DFpR9kKZnuH+rgDp6+w93co/fe1jvCG0Rn1JBZC&#10;zA22GcVbSPbdMAuVlcGweq1q2RtqtR8TGL6lWT0NLPa34loqrjTxz96+xVdjAFQxppY2YXaPnelr&#10;kp0+uQLJAVHwNHsf5PqYxIxUQbgqekxIq5oV3srulGpWQnmtZApt/Y004Z4n3yurAAikMhShwD7e&#10;e1mdjmsMowCHRwB0f1pJNHsec6Eh8/4gaOIWbc+UsCxz5xZ014rpP4YJHO/YPik+hjLOrHhBx3Wu&#10;nb3purRL/8F/8Y/wevx2jleB8K/h+NlPf07f/e63A26a4KeLP9ItS1B9cc2/MjwlUlTJQSb0ekAA&#10;55gzYojYXJPkehP+hgN8aHC/ZX3SDVnUaDvbpAAAIABJREFURYUy4A6Gaxpk2DcGtPS0oQIdsaZE&#10;h5SMmEyozBhDtIWzAHMWy07u9x+quc8CodQYvOJ63TH6QN87sIsGu8wBgFFLZBMVDZzVGyxSZ3CT&#10;ZDHbiaX+4CYZD9sGzSoaRNX89s2y59jBhGekZz4cOR5MNGY+QwCzxOL8ioMORNKG2X6L0f+aLKN8&#10;8+ZXHwqEHWOl+xqGyq3lz/e6sJ756x8EtS5ztlSndvJnZ+jyebEeJeUF/DTrNaXv8jhzWvcxDz7+&#10;BlQQ+zcfoexJe3qGyxP7e6hlB2AXAhDbzbWf5IKdP/XNcJpwcGeS/HxyMBw/k4ltut9Xy/adx4vf&#10;cycKAJYap0JfQkN9GBxn7lVjkfqu2YLn9ELpvTXUPn2/SYF0TvORaM8BuHsNvmE1+jitidXa73HK&#10;c2gc0sQYHPLuZAwVFoe2U1tzAZshCU+KlguSa4579/BK9hBpFhJ4M0HCQwwOAmGsjxAI3e2VGfvY&#10;xSL4csHz8zOeL9rkBtQGnM8VD48PeHwsGie9awySKPKCYAX9l2QfE0DHsDIKJFZdDAOBmkW5qpKD&#10;WGt/2XNObYswtaTEtARqFMB1Dl07mkTFl5jug2Kp7++RtbT8s1ppXYKHCxmHuGSRxIhTgzEkfmNf&#10;f8oLDuw4Ec4Dowhtg/TQki/NIXy9xgI3V++4N7nF+i5FTUCfStT5lOZ0gdaqHgTQcIwOjBGAf14w&#10;+hDrXu9oLeJ6mRm1yviXWiUesUvmb2bJSDpLwbZtcu9puEI6NsaQkigzZanloe7jSldqS+Or9Ca9&#10;ZrzhdK1Ak9xNz7YqtHbi3bt3klUXRdab8l/rVZ4lcWcscXObLxNG7sUc3l1lwUMJ6/oOgc4SxUT8&#10;X6GCUln3Y3WLn8cIuqup1PvLgmHVLKSsZVpuCtUf+5t4/JGI2rCyZq9f4l1dsGM/0fkGhfU8MCiW&#10;66bxV93PaTcJrafgHWzz7X0m1GYLOhQzsRdFbfLv/uf/4818vB6/+fEqEP41HT/5yc/cfdQ3qNbm&#10;C7xgQJSX4uxG/Pa9O5FhADwl6QERYWtNylAoMTA3FI/bSEzVeNtSxJ5IBDb5YiUAeoyp6WKsxpk+&#10;gxApEUbnGBg8UVGlJtocGF3uX1oV4DYmOu8ePC1FjSdQWAru7leMvns20X65YPYdfLlgXi+g6xWl&#10;EE4Kyh7KxKkMvKGOWiseW8GpMT5uwMOJ8MmZxE2qTZwb42GTIvNUVKtNqplr5nQ4fVzlL4Q8mz9j&#10;Ii4P65hZ8WrPYAh4chooYD6KVlkjll38TFgg1RTmPtj5zNHGLZCnYKZIQPMDciLpwpgzCxLxrBQd&#10;jVTURxBE5Ew1E+t0A/3uALggVpv8BYWqXK+LocvPFQNyI8Hc/XzrzhLPcO+nvC/lMUJgy0yJtNDy&#10;VHfKaenQrRYhUQiJcx6GhqxOs4wFWIzoKsu5hYhrxOrBhlKu6mOoYFVg2toMekotPh/McA2v7WdQ&#10;iTVNgCVRsMQVrmF3FzdVPCmT304tAJmNiwuRCnJHwRwDe+8gKnh4PGvSqI6nNyeUBtRC4gmwVcy5&#10;4fq84/nlBdVKe6tAcSvzk4PpAvOmYORyFcwqmEzCGCwp63V+BhcFyiogTsAKrrNKfIQJqCtXAYmR&#10;aOh9el/ctsL6a2UjipfGyADeytvMMZbncXDPAvgu+7MmedHftcD3mBLLNfiM9+9f8O6rgb43oVs0&#10;QZXRTgXnp4nHJ8bp6YJt6zg9AKVcUQrQ2kApO0oFMK8YzOjlKn0ejFlIno8L2vgIs2wo4yz1AtFQ&#10;asMcXYp8c5EVbPhdn8M0/tMFnlgXRBILJtYSgYtiTRP3S7LSAESIZFcUpS2IMHdxQYwYW98gACIB&#10;kA+yS5AKZqevaIR1XU5iFvdJTvGnRnOd6qiSIscKMjgsgilIVRIIdYm1NU0Cadw6V+2cEQS5g6yR&#10;6RY26k8qBEh9utm/Idc2AFyA8rysxUIMxgAgrpyYV6nhy1IfdFyfdWjk3DmAywuDTwVtk5IxtZmL&#10;9JQkKBXo144xgPrmAnp5wdPffMAvn3dcXhiP7YSXC1DLWctDDBA96vw3GQ6wrmPyYRTlsxA5sejL&#10;c4qgYnGz4d7NAMaQUJD3RPjnX3yJt2PgHUvu2sGEMmS+Mp31OSRK/CckIza6QuYxGV4zpjg2hV9V&#10;zw37rZaw9GXFT6lFs5iHpbDWAoLUnDYX0mLnqhspzxFZRktx5xGJq2VsW3M+HX0TpmnWz9Wl1NaW&#10;jwaMb7PK6U5DEfG+BPP2MEFdXDWNH2avlzzO9TaNsq9tINUO1Pv6nk9t2BvZHfqvkpJ/5z/70zvt&#10;vx5/leNVIPxrPMx91LXbZIwu2SkWTMv6v+lThItx+jlr/t3lwYLbTbBTAOXZmxZgHk2Zr3sA/YTE&#10;lQjylJgBESy1vckYCDAj6aS19hSAocx4shSZ1t5h2rNoHIJZBa/XXdOj79ivO8b1Kunn+y5ZxFiC&#10;E80fX+oGNtTa0dqG06ni4XzG4waczw84b1AL4sB22rA1uYaq1idsVV0u8iQchItf4zBwnj2JvKVE&#10;gDNBzgLeQkgT8xEhLQRF+kDXfBV9QN750DUBabKEltbCr3tQvv7mbbqn/Eve3b/kWH/t6Xzz+C4U&#10;uQXm/pVLHcPlnCxWCVNkTx/MqX397AIRu5DJYPCY8X55HnkgY4iuYCCzEMJ/d4VOGgsHr3cOE/RM&#10;sLOLpFRo1ARd5o5N6M3di/2xJL/yRBpqu0h1Eo/xsg5W3JPBnkv3Msm+rai4XC7oF8mWabRt7FLA&#10;22KGwqVMxnQe6pjZnJhAaNYMy/ZpgqwLJ0rTLKaNiD2dvZSl0LpptaCUCZrq5qTtzH1flAY2rszD&#10;rZGGqMS1UtZH0QQTlso9C7jmMkZqHZBYxyGZWGEZokWg/urS8fz8LJlExxTXwVrRTh0PDw/YTh3n&#10;8xmPj7tYCE/vtJ+MtolHWK2ERuKaW4Yp/hiYtj7Dasha765QwSxCzWkSmKYIkKz0o0xPfkPkOah9&#10;3EwpITI3g4vE3U6opVHnwR0sjG5Qpl2J5tr8u8VThbxFAxPr3PbwrT5ppUyu2MG6P7JXyNrBuK+8&#10;hkAYSiE2td19spbxOuj2Oxe62WkBLOGUu9jq3h3D9zlZ/Fxqy/ax8SEzmIn1vKOqBc8Aewj44tVT&#10;mLG1DW/evMHD+ZfY36ogN0Ux0QejzAIUVZzABDT1qPG8BqGAQRK4LPuwlcuKGGyZl0KiWOl94N27&#10;d3h5eZFi8m1DrTWX28UNj2csSWN0khcaaFZbZlHyEtXEMxhFy3SY1e8oEFadj6YCofwWsYRbIfVs&#10;CgshFVUYFel/ZCSNHAw2lrWoSz3B7+WKC5t3ey4KvuIcWZUPqgNxxGkYxOqLaq6tJXOrrEHbS0GT&#10;b9bt1x0H0BSsJPU9z1d6oH/7P/2Hv6Lx1+M3OV4Fwr/m42c//Tl961t/wALKyFe5x58o2MzlKpyh&#10;+PmJsblQCIDJ65sBkcIYSlCDYdo9UxPgqBGVhUG7joU5DrcQkPp868Yfaplks0sQuJj0QiBmDT5X&#10;LzPWZAKWGGEM9L6jj45+vaJfLtgvV1z3HdivwliuL6AxsXHHBuCxAK0RHtvEuQ08omMrBR+1gocT&#10;8HQqOJ8J543RGuPUJLto24BSJJi+meuFjU1MSWIZmRRlpk/+IiM4l6kJwUoFZ2akC1S4S/CvlCC+&#10;wIFow4m7MaW1DboRBD8k+BgKMAbg6+JX0O2bUaD8KblBa2MfpP+L3Mrxha+5ww0/JOHdbfeIcD5w&#10;7SqRJSbESzN859L4kBgiM4glkcpULMOpPhazuFfJ7fJAkzdXlyxwOvdJW22CQcQV2u8pDq1Y7K6e&#10;k4Q9d+HS82HFjFUQsoLDrujRZ5PbqFKKCeAp8cxT0sk48LUkGYATGVsLADC6JaRI4N9AOdRCVkky&#10;jnagz4F9XDWZC8FyFC6WT47yC1BBZrjrJhTg6v0NjzNhchFgCXgtvwnCJGgCFFFkdZ7Yp1gSr10s&#10;UBbHmWuGERGKlciZUz0OGkrRmKcxcdmvLhDXygq2GWaxqSUL9boOJkBFFGzifMBg6vq8kqRmsgiA&#10;X757h+v1Isq5Km6itRY8fAQ8PQ08PF3x+PF7vPn4glo7ag2hZ9tksmplFH4n67ZK+3uXcgGVpFzH&#10;7N9ALwV1fIyCiq0/gSA01a2hLHPKECtqKRITykTALCm7oyQ/oaTp4hHu+Tkent0kwofYWlKQK7F2&#10;Eqc+Pdv2St8ohEP78Q5bJb8wLN0u7PsM6Z6autnL0eVQPW7sVQUaaGIl8IDV1CQCMKvyUCNG1j/r&#10;2ABoRNZSbpJhdBJoEsrlm6DWgG0AtQBt114OEA8AOyS1z8CkKd4xGAbxASv/wCNoDwiDr+Ah70uZ&#10;MPdEnlO8a1gUxXt9i/K04803B06fA5fPGvYJ1NnAKKByETfWUcEUYTGGbaZDIFLvaRnPOUndt0NY&#10;nDPXbbV5aijlhLf7BZ+9f4+3o2MvhMoElApLoj6LqthJ2ioq4ZDPX+xB61sIRvY56K3RS6uzai67&#10;lpyuJMsgQV5LM8ERbmmtNSW0yy6fhSQTs7qSVrcQysI1gbPUsAJaGQpfs6ZINEF80SqrBfAABI6s&#10;cqoSzvBbAXn7jiEXqx6t7fkAru2mbgSGcIVo6ivHiczR+r/1n/y3x5Zej9/S8SoQ/gs4fv7zP6dv&#10;fesP+EPJW0wDd3Oo6iZimVZGZjF8IXLYZcpgDu0e3e6yBcGAemjrQjC066ZlU4uuaT0vad1SLFvW&#10;LMtiOgARFhmiUba6grN73OB133G9XsR1rEsWs8oWI1hRW8NWgbZtOG1VYgMxcDqdcDpt+mrZRCX+&#10;Z2vsBecLSX2riM9Jzj+GoT8o0dw/guAl0YiimYipuC/RyP1nmocg6kbos8B4FPg4Ecx73xuWCmHw&#10;5glgwiYlyzOwAvtFSj2Iz18rVGawtHxUpkV/yQG/aT4v5iRwcsxHFFzPV5KhO2eY9+KNjrvVum4a&#10;ai+ozrwkjHF3RYRFI49nZqCmzc1/voYoAw5LtBGLNWJfaRmLcM9TC5hZEGzNO8NVMGGuo4kerBpm&#10;cz1VYOUlcnC7tNN3DjJtLNNwiiAnLvAW0yc0xNylReCwYtZu1WF2N8/WaiSCsZp5HFmb7b3X72Nz&#10;DR36uSaLQ/x54hlWgU+FKErgDQAaT3SlZUSEOkSAnDwxxsQ+dhkLtQSIm9zwtpt+J5kF0xwZLeoa&#10;IlC6rptd6whe0PvA9SLp/rdtQy0Vs020reHxzY43b97g8XHg/PCg9VYrar1KYfEpa6NtUpeuzgbQ&#10;QBliZSgsQFYRNMwybGEJoB2TJ7ZmVs8C5hQHD40dQxFFJ5niLOZ2siU8Yav3Iau4iPhfShGXVRUe&#10;KZU7cpdnjXFzn3cVrjiWty9Giyd2awgZuCVfX1lhYwvZeKG26PtaTjdBUP9JPBOAupsyoHPugh1F&#10;+ytDTq+EdN/UfuLNtu7KnPrser6ud0rnO91KaIFgGSMBIrNEqVV6MMa4gsHujk0UOQ8sv0BtFY+P&#10;j3h4AL4iUYSQCpqFp+oLUvxoMUVT0aRJtPTNHptneACEm2geDxUuJ+Pl+UVqD6pixuqPkgqhMt+J&#10;B9q98vTlVZKY4I3AkgTbUixpDOn+KvAsoURa0xHuIm70ulgSmRpK/FKqh7KYxbGpEGhZR4uOYSGr&#10;FRkeRNmaHzzF+r4sabhAeBTg4EvF16/pKNzAkDAla9IrSu3YLTJruI9+8tjmMY72UnftxvRv/sf/&#10;4AOtvR6/jeNVIPwXdPz8539O3/7232Zz3zwCpFtE7ZxLGRxnrAsT+Kycg2/awRHz5xYCv1yuzISR&#10;KMoJKEU4umGZmxQrYTamDBZtobJ+VCqoaoUQC8TUQHqApyUPgcQN9gHuEsx+fXnB9fkF++Uiwe2j&#10;A0TYSGMGibGViYfC2GrBYwW20vGNU8O2Vbw5Ec5aa/B8AtqJ0Jr81VYkNfH/z967vtq2ZHlCvzEi&#10;5lr77HvOzaxMq7ILBf3aXxVtbaoqO1tF8IOIgq3tCxFEBRFE9FNrl7QoiCKIIorgX1KVN7P+hAax&#10;/dBWlpbVlY/7PGfvNWdEDD+MR4yYe5+bBZ1VeW+z5+WevdZc8xEzZsSI8RuP3yBPyi4qUDOYyYpA&#10;BimSvpunZHk/SbhS3m/vwpV1ovM99E8U5HarHk0QKKLKmoK6gJjvGyzPAr6573lQugDB0IfmmHt6&#10;F3r6LUv/J808r7hPVuB0Ifqyx3tWb6Lof1o6YDV0PL9lkOjTJDfTc5XiOq5U2fsWaCiT6WnmdXIV&#10;zxWtKGqplw1t1G+TlLNkHaY4Xld7r08lZvUV09WHA073zjGDquYXAZOcAwtwTOurkxPQzJ0JpYtS&#10;Hy3jyEDpkv8p0YkiM+xOx+7QaUOA++XFFGQmDQEbJOCNcXd/h7IV7O8axu0GkIUjusKY+heA1iYb&#10;GhqqQC+BcbGw9SCLsXDQoblLfegYV6+hlknoRBik5BxislVa03qBNh9ZgNG8tqEVx7bcQ9kNRDqQ&#10;YFaDlwwUHqCi7fHyOtVK3mxFIx9KMZlB6gmpm10XhwHVR42qaI/oQ0P86gZs14G6DUjtqHXH5Q2w&#10;ffAp7r4xcLn/FOVuKPEWMzSVrEIGUNgAFzdQB8b1EcTAgALbfVcCoEoHQMB2aEYa+oA0RuF7uFfH&#10;mTHZxrzKj+pWAYSqKAyIht/KoDSXFPSxAZghGj46hoCKgIVtLiQ5neeVjXWJ+8GAok6YLNa9La5M&#10;ZwOJzGE+wYmF9rLNV7Z1YWEpDm1acwTF+snDBshqBlPMAhiLYloT4oJermSHIqrDJuEIDyGIQI/f&#10;AG0bcHkLjAKUj01U7ZDeIX3HGB0kN1PoG0j6JF9l1rxYUuKYUhWMRE3g1nG0bvX8gEKC0TrQtZrh&#10;UbUAPN09otwDwsprwFJ0nR8dbMYAfUUDLITBni9d1iXD1h3N3KWItIjqB/bezWaGylfc9oafvX2L&#10;z2433Ei98TxYw7UNCI4Ty6h3c9TZS+PCy3cBM7Tdi8lnww0TgbYZgq9GcIsGyIAQCtyKMZr7/lIY&#10;hZ4WpA+PILExMCePYwBRA6YeoRVGkrkMsufPknvd5nP6Ws9cUsfaeiKzX0qdpDzTIOeHC2aAyFQW&#10;3Lv67ObTzL9n7gL/l6YZ1hlN7UXSv/43/vf3Xfll+wVtL4Dwz3D73d/9yMJHdZshobFn+Soi5uGI&#10;KbgsQi6YVBGb7Hhk+YOy5Mktt8FphURogHk2m+TwumfDcgOyN0OC2GYKrmg73LqMKEotQ9CbkiKM&#10;Qwso32437PuuReidVMD6J+iZSwEXQS0VtSpD4d1dMTbRYix6MEsdrPirRCjF9ArO/puCbC4yS5+8&#10;V7KlLkI6j+Zp50LrGXyF1Kanbyf/NIHil939eTD43HHnbRkCSTd51laR9Ba/WvaAnb3PAMKzHb8v&#10;Fzw1b0Foz7X+DKSAc6mNcz/MsgCEqf2dnjGBHfJrm5FkPlt6igAnGk4TSqRDrfyYHhLo484BGs3r&#10;6W5f6HnKBAOPPqcWK6x9HEOUaASZkKCAuATwmx7BnC+pcoWDrMPBryvT5/FiVwsd3ECm8ATf6dGX&#10;fS6TMNstwEK0wqzswGQ1uuS4aeg4zRxA9caydwGIGK338P5lD69JHvSm9Ut7FxsLlObULLzsuVEh&#10;c1gV4N6HKUHmYWx6jSHDyGLm8/becfSuHkBTYgYpWY6HnpKFeLXeMXoPpUxlV9W6ZUzwrOvLpnUc&#10;hzyaAt+Quh+FNfTz7u6C7XKB1JvJxQfc3V1xf3/D9XpFqQ96LzfshVHSoBppjqTeA6jQ3CjY+A3P&#10;Bs/3rV5QN2ixjVUrlE1OqmNkXSgz/8/Wg0HqRSQ7n80QNYZouQ+Z4y0Md0wYQ/1VYBtDaf74szig&#10;C+2VVlmVRzUw5VSstQ4u85y2eR5riXeg/S5mFJk5q96+6YmKaR340wHkHId6R4+6GZGT59fxserv&#10;wElvuFP0x4B60KU1A4TNrmuhq3CgQzqlWOUGG8Dpg0C9a15nzD29323fMfqBrVaVb62h1orrFahb&#10;xb7v0bcn6QyXnw7UfE4CnjqBRWacDdOzD6e8/OKLL/DpJ5/idruhQ8txFNIC8NIHKNgzYSysU0cZ&#10;SRbMaAqaBrXw1nnoZpmhocSgOtvh+YMl6UEKCLOHMAPCCjYDynqNonUHSdnTAwgy26ua60QJ4hib&#10;o5gGPbL1Y0acLJqlPh+tgO/pWPf1TXVDB4TzKlNZ8fVtXj3Nk+WuczvncJ7VArYcRgjor/72/4aX&#10;7U9/ewGEf8bb97//A/rud39TnDBgzp7TgeRCdRWtKyVIyr2AL/jzgouCTPMc/0/rIIbaGEpkWDpp&#10;3p2JQWUl4iggyw0AKmtytAo+FyZ6qeEfTLFq/bCC8weOfcdx29GOBhpas2yzMIyKhsLAhTX371qU&#10;MfT+wtg2xl1h1Mq4bozLpoXmayVwBbgCKLoIiAlFNk2BTYFxgbT+m7/lTwv0w4KazmBjAYPn9yGB&#10;qri4Ms7pWGcGm2E56bLZmL20fC66T7eF6TQ9RvaALZZyevr0eUmxV2uXkwX4zb3LyU969Wkjn/68&#10;KPned/H5SZdjecb81+9t90h63Hq/jHwDFs1/Pal+pNIR7g0Mv9gzjzjBGTTsk9yaOxLVOC/eQVXO&#10;OcaG3tNYCc063GFhUXYcl6KlTsi8MJHzS0tb5gJepiIAu65qstr3plQsfeUWetF5FAowOYtxDu10&#10;xcMVLr0XE4DCEPEcQYs8sJvUS8Wd3EGaejbaYXUGkQpYk49rQzHxgCNAu3oPgdZXwDiEQi4N0Rpn&#10;Q2TmGJpca6Or95QKBkSvMwTDcoebLZ9KtwLsImhd8xBFCG0oscbRdYyM5oXlFQRJ7wA1MA0QNVX2&#10;iBQcEaFWVcaJBy4bcLnCwuOV7v969wWud8DdfUetDVIP1Npx9yFwuX9EvRfUy4On2EV5DpE7le0d&#10;IBTQ1owopgEEdFL2ycJdiZGw2Zi5B0TA2EAAxrioUi96HUBdqF7GQWTmTc2SR5MpdBiJjVPdY2jO&#10;mqBoGCQUVBKKASfSOoUmczK41+uwYljLzXVWbjiIcyOmCzDy+ZZlY5orydBAtn5Ee/UONn3m+qYh&#10;onbeUIIkkkmsQ3GfqXyHEm7s1oLDmnJAZICwx5xS5lJTlPdXkFGBoyqb76Z91mnH6B2j3xTMyW5z&#10;V+tiElcDIgZGNk2t4GpSysK0xxD03ow0lYA+sD/uIAEulSFlxxjAdu24e82olwtu+6E5vLbm6tLD&#10;IUXNLAMGmUFrWdDiowjQvWRGAA+JMEcCcBwdn3z8KT59+1aZRUmZ0as+pEoK7970en0sgDx0wY0i&#10;s0wEpX0e7hnA0MM/KwJYuwxXQKg3UvZc/eve1wkICQUT2HHhxahOZEZw8sgmijqEJQChh4iSGWMo&#10;5LnyEwyEIY7S2uLyPqUihQ4oEmPUKNngEThzpbDNAOWiO0gCimfSntM2feXz/nlTD6HQv/yf/a9f&#10;ep2X7Re3vQDCX8L20Uc/pO9977vSRsMyEUJRgy6ypBL1vez6nv8ChGAhsqK0kgrf539dhzLhGXHb&#10;JgUiZl8EpTCiKLQLIKLJ2mfX87AHry1WWPe1oyG8hJDIbehdrcvjOHDY/601FAi4TrYtguXXWAJ2&#10;rZYjeKnYLhcNl6obtq1g2y64pLqDpRRUHnq+PTh7nkTUH4pYNqRu+rvYVguZe28zcMlgysuG+Fud&#10;yocuKhnQn8HPYnwj1y+ScrNszwAlXxjjAjYSaX5/cuP5iEmxyWaKBIRlPX498XTM+54r7Z9gMJ/k&#10;C9Wq1MWtk8UyZoA/J1w9Qf51fqd5r/AK2v39++kVLI9z9kDlvD4P+RGb42tRYXuZmFbf4QYGEYiY&#10;dT8RyzhAZFuAHYx5RFBuZca8bvDxfo/fxsxFCdAVoHFew8tuMIxRmFYjl+f0xLMFkFeFqHsO5hAc&#10;7QCa5kRt2wVb3dB3CUDYe7dUs/kekEB7zv3r5jkk6wAHrf7gKt+G5ZF5sfquYaReO00ckBTUTc/r&#10;zQhviECF1GPoQNJLc1j+4BgDza6t3ee5kpqRyMxBRtRlmPKm76GwYlxzMCkpVinYNjY5p4Dw9Rvg&#10;erni8uqiOdtloJSK6907XK9XMD+aUtmDyl+73HL0xoCY0qkewTkHRFSG+jgEzfw/ZzTsu60f0FJE&#10;5J4xL6wuHWY2NAYLggIaM6KYx0aMURkhL/Wz9A6RpKiK1jQUb3+aa8RsrJ7QuobABF5JLlPeRZRk&#10;lz/3VI/dIKfNcXMiJoCbZxkAlKVMBeLdzzmXTjEyuUTU4XUKff5j5rcuJ9oFwztuntpunuhOxtZr&#10;+bJeBiMi2BFdbSAG5p0WOGjX4AFfr02W9o7WVM9nM2qBoEzf1yu2unlvmDKvhpHIEaUROYQqJnSR&#10;m36tk7z1siD+/DxNbwLC4+MjPv/iC9z2m3rjhC1HV0DmkXbPrV7XdR0dY8MUoQBc2ftHpF68BRBa&#10;2GgChLC+iFDPknL9AgBqXeQw+DjLqLXDoztcN3EclYEf0QSEi8fexu9CKmP314+0GBpddqttQZD1&#10;k1APvLvzvtNf/TIjXmZcicz1+ucAQumIeTEjYNJnEforf+1/+dJrvGy/2O0FEP6Sthw+GqAOiMlM&#10;tjC6IqhbsvIIJkugTaIhYrPMlWMNPmFoaIJb4pkIUgoKi+fhQ0St2QIBWcjFAAD3CnpbWHMFBQKq&#10;KpyuRKi14MKaZ1EM/BUGzA4PgFBMSGFvaA+PusDsWm+QRXBHgjqAe+pgMF7hQB0dr4vgrjJeXxiv&#10;NsGrqjmF91dWNtENuGyCS2XUQtiIwCBUqlFTNWqsDcGwgsse2hSmw7xwiy877gHyhUnMU6O1z2Kz&#10;dXq1oLmC/p5BQBkEJrVEBkafChloDblDLHJJOU43mfliJzGewRk5scNUgByEw8cJO2jBRA1uqJhd&#10;lIQ5TYXJ22GLQ4xgmfePxSsDstwuM8XmAAAgAElEQVRkmeeoldLaaYcMD62KKaEvwOslLYDQtKAZ&#10;QoPp2RRv4RkYzhDFeW2HIe4ZcQUGabM+5bngEqlCpmSfAivOooqs1XSKos1eiJyV5RfkJASbKS0b&#10;uJYwKLDltQAceYwgNtp/7TsRsZxD6PxmpcMkH0sCzBBbmc9MAmGn+/MQSn05pVRVfkmTQVgIGIzR&#10;m46fOjCGfi6lYNs0FHH0jtYbBhXNo7oKylZB3Uhcjgf03nG5I9yOAxCVJXxU3PYdGAW1bjjaFxoa&#10;JoLWGoYY8x4IR9sB0pzAVioGDXR7RiuYAAFjaICdyjdWpVEs75nZjF+GzNhCcVvvGEdH73d6b2jZ&#10;hIMYnQsO0jIRN1Gl/BBlCR08bKwpABy1GFi1kLnSNBSUFIiO8S0IBHf4DMe44tsffo5SDnzrVxRI&#10;Xj4ESr2hXDVUtGwNW23YNoBxYMMd6LByOyJoOCDSMPgB3fS1y7ZpKGbv6uMzz4JOtxtQBO3VxwoA&#10;72423i+ACN78+LtWf/UBaAIu7wAUFAvdY/pQAc+4qEe76tozyq5K7JgzGQZIPYFTvXhD0bGBdyoF&#10;VKvOSgOfbIQbNGxyMWuqBDOo8Kxtljzh8FSL6uuk0Qb5fOmEAc13g60lNhXCIAQhcH0bIJDCg23k&#10;O7ZP5bb5tcx4MEMUtS4fGRt3QVOl3zztzj4q2GwtH8DQyACI4IIOHoLx+T9ksvYLXefv/wAyOh77&#10;bu21UErZwVRAo2KAMbig1A1UKgZpbqSCm13BPL9DHzcMUlbM1gv4AjBf8dgLilxwx4xSb3h1P3D9&#10;cGC8fQu0X8EQwib3YXAWEXRpQAfauI8+YOFgr2QysNc6+qH5qxD1vpdaAHadpKKUgv+jHfgRKh5b&#10;RWvAPQBQRZMbmAtuRfu6mBwvIGAAzeQgmzwiSkZoC9t01mA1lNAcnwWgAhATNsvvi7IQZghnI7Hz&#10;76XAvIs5DFXHcKGidQfdMMOZPAZmxKYgr5khpGTryWSKD70xpLh78DIYpFjT4AEitvZNZ60ZXWjy&#10;GUygh3k+lcVYO++yGsHft/XMuG4P4ecRiP7F//R//vkXedl+odsLIPwlbt///g/ou3/pN11Fhv6d&#10;UzpbzVxxzrlwlNxIrrBOnZ/mubHrrLiLgcEUfhPaclLUfQHz/eL3t7qAZkUrJqj8vubyN1KHFpbz&#10;YcQ0R2uWI5MAS1LcCYRSC7ZNPYO1qNVu2zZcL1fUzXMKdYFweuYFJeAkmZJFKoOw7MEJgSqe/+SP&#10;JIaLHD78HKm3oKAETr78rNiGhXxMwJLeIRJQe8+Wx4Kc94X4NuBIa7ve92xLXkA8THqq3JzFiv6+&#10;Ns7r+RjOWzyefwjAk5uw9mqMQJrf/662wN92c1MKtfuToonZq4vnIY3nOQUJ1ep8KVhUr4rO7xEX&#10;IwONWqDcw7y0DbXWeX1M75yHWHHRsD3xOYUkQ+y+ajWXeLSsOPv+eC7KHUpKfW9GA7EcMK07Z4CT&#10;OQCVs6OSWciraSRDJELsqEM9GqzerIfbbuQIk5lTvVQK1I7WIjws2mHztZSCkYxleU731jU/MOj0&#10;PUzbBJBYyRyTX8pOquUlnMEQ4fWVqC07jR/uRTZmU/EoiRHjd522T2W1ezVdAdR6qxoy+upOr1uq&#10;WAipGY+4LZdsrQEF8RzZcKHvHpYHqB6mYgY+ldOAF3oXqCyvFjIH2UwOevilEfbQsLFphizLIQR3&#10;AGw1B8vs65af2owSQ2a+YZeYfJGqQHOtArMRFikYE/dsW/+xr2Fpzcx/V89b6nu8R/75uI/xLrFG&#10;jGG5gEnQRn1L5H1YxmJ+dl1f9FnsAPt13md6DB0g6ieQ5hAO1nHnUQkE5RLQR+Zk3NJrDxvfrLkV&#10;q7AUZ6yc46ZUxlYu4MLAaOhjoIsbWM2ILZkh269DYSD0+RB1lMnmhIVTu4df6x9zyA2Y8Ytrxegd&#10;b9++09zB3sOIkMt3Le/XpphHZKgnbi0X4QQu7g2stQb4cqObMp7rPNjck/gsIKQTAJweQ/9ba53X&#10;TvcOVlFoSsCzgJB0MJH3u0di2Nh+fuiuwHD2UdYO5jpLFnbrOiIlPcYNjXnf+Y7ejAwa1/1nQGi/&#10;A/Qv/Cf/0zPXfNn+tLcXQPhL3j76/g/pu9/9zacrU1b2Y2GbP4WQhOXu+KQL8EYAFVP26cmcdTFA&#10;DnDOLbDT4EoVuaGMLfREBV4phI1ZrVwOxNyqRFMwDy3OpR6A3jD6QD8OSO+aLE2ESkAlwkZqGL4Q&#10;4a4WvLow7i5VC89fCu4vG65XLS9Ra8Flq6ibsnwpQ5dM5RpzUaMQePrXw870cR34ycJV4gvotIH9&#10;PIiTu9DOOqGx50RoeOLyvmHtckWE1uOyPjG3dBFbgOHPZmNoPp4vKhSKE6X9y3ZqXIQH5ud5H5hb&#10;mkbnHemEOYznF0xAdjrWL7EuOLqTzu0/qXjij6Q4BjFY40o0r00TC3qwtMzLnm7tPbgytboiAvLQ&#10;TorUN1XQxnw38b5t7pViJEnF2qVXdZa4DKSzp3Ox3hIFA6T+OL2rftwSuuVz2J7WATCldyjWGzl8&#10;HEwWQiqaFzMGxNl0YbECpihVrvDQujGGhhV6gMMgbK8qLn3D40PDrTcMVrAwoMCs8iuof6GASYFn&#10;a81yjzQUUYYqiSwVGyxvSTpoNGx3m5ZxgNXbGwqQ9jbQGoMvF3TqOFDR0HDQwCii5F0seCwPRq7i&#10;oapAR4c0QKSjNgUsW7P+GDZYzOH6dtuheHgqzyywHOwBkhsKV1C54XL3Cts98OqesL3R/KrKwFYZ&#10;l81CUAEdoapdY3Qxz4+P7RmWSqx1C11EEDO2uhmzIAFo8PQBWJ063jq2Sogc0zd/C9I7xn7V7/0b&#10;6MIo42oXtfp2onlvZLUKyWrY5jktIGUejQmDANDMwLA5w8Y6C2g0ijjxhINTByRsss2VZUwGUp2d&#10;AzJSzv1JKKvcVXPZEzlFBv4G1EPYZfaJ2NyFrpOLzHNZAgeGR7wX7Yxufw3YR7TP9NDHXwAyCsQM&#10;ISBg7G90HNRvKdGMs46ysnkS7g0IWLgtDUA0R1BHpnrgRBS8Q7TOnwJ+BfXbVnHZriBAPf37Da0V&#10;jH4BUYF72ElCjMRzE0qAW62r6euSRhy1bqHbfRjQ1MgChuoy4IJ6uYBrxecPn+OzL77Aw+NNQ8+J&#10;bN3y/nYjqK9rE9g5OQxYPcyzZMQEZmqwm3l9HqLvDKEqv0oCfDzLRpiHsBQYoEMY/HKo/xaF7XkJ&#10;W612fZgBjKNNLscdeE+Cv/Aa2hjPIB5Y5XZe7hZ+AQAQpbQSnsY3l//zOoj17X1GlcVwjHncYtB+&#10;Xpeif/4//h+fvebL9qe/vQDCr8D20UcGCs8a63kL5VROyMB+D+SjglHzRGRV7sUAjiV0nwWHWw8H&#10;NJxh3VTguED0OjrFE7LnDQBYSGs2SwNhod+PXS17QHgYKw3zNKrF+1IZl23D5VK0zuBGuF4u6i2s&#10;FbUqICy1BLuoWkGDzzhAoTXfoU8o8uEdm2t5HM7n/rXrJbz4zAtKx7quYWiJAoU8f66Xl8jC+2n/&#10;z99cYXrvYDkL+/O17O8Zo6VlIy0A79me0Zfe5xckoWn992MldbkDzACE8ZJCiVruk1hxzwtQetMZ&#10;lZ2aakpjXGZBZEDynnkb1SvioWC0XOrpYy8oyj76gk3zGjFQlJzFiWacpZQsvwTsIcqezzXBmjbX&#10;lQMFfk7q4s/lIcHTY3Wa/A6kDckuhiaswBNzt/ZzOk/zuSSUHGcrdEU2lJiqgFCGKKuhedTASuDx&#10;4Ycfao29cQUA7Ma6OEA45EClTb0hMQgpvDUAcHd3h2Gh8K01HG1YpIIC1Nvtpoqn530ZJGbWHL3d&#10;IhqmB90qsrm2m/ogPHBDohwFeYwwazkFD40LL81pe2rYd2VRFfFtY9zd3WHbdlAzb6zJew17sxAx&#10;dJX7/pocqITHR5XaWqEhtp7LTHNsARW99QCXIl6qR5VmkREeamJGtzwxZ2SdBoXVU+C/YQwUeEi8&#10;/hgttnOFBDRIPY+DActpm7lNBGJR8OUWS8tLgygpCltf+9TRNAz3ls4+CiV5xsGr0ivn92JzDhL5&#10;gu69drZQS43MEvbJ2w6wDSg4FWi5CnGitwn8YLmEw+9poIq8z02u+XzN+sHMN+ZZd877iP1V+LsD&#10;aAyMcVidYK87qOO2sK3H20XLkZQL9uMwZt3ZLg0jn/NRvFRGVEKfcsvTZRx0tt4NYIuBo4pDhuYI&#10;1mpsxIzH2yNuj49orc0lyJGxyTqGyxr35BUULqi1WPi3Gq1KkOE5o6jnE5YnpF96nLOOzkL0CyA0&#10;b6DqSRS5g+TtsvdSzAPpOeUBCovzHIx5PT8f08MY68jyf4zmk1GU1k/2j65vtIxxr185vbznNUL/&#10;Zhn2HOD7eVvWzew+9M/9R//Dn/j8l+0Xv70Awq/I9tFHP5w5hTjp2Am45AlaguXJwyRlLqbwCW3K&#10;AGMKDHJrWSaPON1LYIpv2gxrurC7Vj1Xc6tHyHv3uFQuKrAt1Iq9WNsYkD7A5h3cWD17VwKYBFcW&#10;1AK8vhZcNsZdAV5Vwv1mjKJFUKmrV9Jzbsg9mO4ddPA2PYS+0If66Ar3fLwnHZ/75Ymwe6LTrVDx&#10;LI6fFkmn2d/Iisd6nyywFwVF3nM8XJnJSHYOkQClrrQk5WUem9QYmhfw5rtfiOxCK/FROjC1058/&#10;LSPz31Cs/Z95iOS/5wf1201dYL6nbI18gmxpPgEhPNrzV39eU88ISoIxCGBl49SAGooFdCx9kBdJ&#10;zHmXgBnxpBEXGJAhC6ms1XV4eD3DUDBJ7z1sbkvqiKwcTH+fAVgB3LshydMA8Xm+LuruHwHW8K/o&#10;I9d8E3j3vMzJBlhAwlZcemVthPWDkCmnpOQW4iB9DPAdo37A4EdB23cc7UAnwcEHCgZaO9C7RQMw&#10;g7auaWciaE09LOopbJDegNFRCUAh3NrwiEoIAc1JQcy1cxwNQwQNhCEF3fq027u92xljAMcYGJ1w&#10;EwE6cJg+3qqC4cNAV4exspqMvuyqkXvdNpIDBNWbCUDlhsoElIGy7aDLwHbfwa920DHAOwA0YBCo&#10;ALWYl4DVM1eIFGR0V9QtnJaBwgR4LqMIpA3sOwVwYi46VggQ7jboHjQslR6BIejf+JvorWO8/VVV&#10;5B/+QQACHhdVtkXBYyUCuICwWXTnpmMz7I1p4pwY1GK4kfuiNSwSEI1MHRSh1ICVryC9txo9HSDq&#10;JBTzVg4QINu8NyEAc0wFyzWf2F/Coy0QULMXbQy5EcVDsHBRgz7ZIKoLtOIxZ/8UL0+hHkKSZk3q&#10;Jvv8d7ufG2p6BUpB5MLfvq19Uf4BvU59VLBcDVDhA3tQZfct9FbDM7uG2w7yedMskiflKIPBpWLb&#10;7rBd1LPOVFBvDf32DUgvGIONwXdYGDWFkWSKZIq/QgNemETfrDE4w2QkV1ApkE7guqFsV1yuryCl&#10;4GiCY6gHXEg9nkFsBWNlikgmJ31xw3E1YCdB0hI1AMsMCaUAeBn4TW9iBVkYqQE6y+mLkNHwFBow&#10;TyGjTh7jDKMOKKcHUFYwaAAXlACl6X3PruGY+s1586NGjHPAjQc2DeaaEoZDTB3CDRAh+7GstQE2&#10;01R69v6cFU/QP/sf/vfPtvdl+7PbXgDhV2j7/vd/oKAwW0uRlNmztebk8QiLm1GvE5FRwWuqPxWK&#10;2oWqhPYJGpd7uXq4spTCwFUIzqJSgpfcA1MKSUBcQNQt3+cAtQ7Pb2AiJTawPMRaKwrUAlcL4XK5&#10;4O5aLF9Qv1+ubLmELtzdcueFtz1XgUOohsKa+nE2NQGS90kvVwLsN7+PyFMB/MyZej9BWHEXFHO6&#10;nVvl8nc/Ml69yVAHZb49CdE4P8gCRL0F7qFaAaAuMO9/ugXAAXgSVmUHTEBhOyX19TKWn47v9c09&#10;/xyS9kUbEuCbH105W2bLegPX3jCBVzRHUitJSSaERP1FgsgnYi9IfWrBasGdrJurh4JiUXat8qxE&#10;LV3pIBZ5TZU1zDgpX8DqQcietNkJEkByeoPEvEOyzhMgAUqEVyJkxmJlwtIev18fmiPLBnBVuSV4&#10;SZ7jsaMw43q9wwcfvAbGhv22o29Kh397gCnXPQB9YSVq6abUAoI+lDRljBkmrs0zdZScZEbQx8Ax&#10;eoAJGvputPyBDzyZHqH03FnO+Pt1QBB/jbBGRgrDcoXO/uf4bDnRcMMBcLlesF0aQAfQEJ6DyV7I&#10;IFb6PrEC4+f34LlccxxozuBxHGDuev9tC/mg4Y8nT0QoxwIUVoZoNkIa66PWWoAJgFDKZHrVQ+Z3&#10;/zd7/X3t8vEUzK/mJSugyC0UNhnAHhbtFEp6AR4KGpQ4Q4zA5ol0mZvJBgcrAoBEAQvG9NDNnD6X&#10;HHHiOjd83EDs3btHUQGefp9lKqwH7LznPIQA3LNrbKY+p8Oj7eDD1mu2+pJedqMLB/AzFKD1NI9D&#10;SZ9GBzOwbReNxEmASmVKx7Zt4G3TnEJ/Xnt3wQqc1s85Dk3GDlFSJ6T1ziKOYN6yAm0Db5t61Tx3&#10;OubbnE8ExFhVToOpK3j7a7CHzjnm5RzcW1hKsXmVAFvkF6oXcUshowsgtBBR9RhaPcIAgj53zKjI&#10;VgPSahY6KCOChqx6DmHsp5jDJdbuOYPyFqR0sZ11AplzIANCexc+9n0hjKXX27Jcda7led2di37a&#10;HDDGBYT+mf/gv3vS/pftz357AYRfsc3rFAIOyFalMivqEdEV2xSoJ91rTmyaOq7eJMeHrwrkLNIr&#10;IQAIWhOwMqFASQSqLz4mX6yOLkZvZj0VoA+MQ0NRqDewDDC07uBdIWxMeEVArcDryrheGPcb4Xph&#10;vL4S7i6MV5WwVeC6qTV8qzOZu5BE7iBzyv+gkD/I8CX3zfx8klyudKdwiFCdT+Dt2c37XvFx+pwb&#10;lV4K2QGuICaF5vTBhLbr2LT+fn6MDJIoh3zEXlO4ksAPpTZfUE7f03M80a3IrxxLSYzBqQnHdSmd&#10;s17Fwdn5nLTYpO6bYGr2Xcyh1Jq4UOCW6Mz5tGOq+dPbNt9NhHs6LiBMcCCY85VdyTErsRkwunQM&#10;6Vqgm+Z+IUYXMUUappCX8Aq6d0+ehHRbOy1MPGpTGTh7QuMeCqnLmvU1Bka243IvAkCzPESdIh52&#10;iVBcfE7N0WnjzK45ZBj7saMgWLip3uNu29ST9gHw6pt32G9dPYJNQQwXA3xNPYUy9Pr9GDiOHY8P&#10;O1rrOPaG223HsR/Y9x373tB7A30uWri+WSiiMLYyULrmPAtvGhpn7KdspRt4KLD7pNwpeyk1dFJy&#10;jU5WtJ7JSkzY6MlKvgGJgzfrF42xKHTRqA1qOm6M0VAAgA71oNaOUiwss2gOtxrGBEy5TAKmccCi&#10;jfX/Mo1aMMKc0Nk0B8zzyIbViSQrWi/0CHDXciZEGJd3GB0Q+qmWPuBXVu7DSHmONzqex70q/cOM&#10;eDY+BnqMCR0kvITVrzLFQgwxwhMvEGUUFTF2UbLvXb1G8Z3V2ADSThBLVjTP7ETiLhc8r3rKPQK0&#10;ruFwg6uA+gjWZCIklmbvXV93bf74WuIESePmggbhGRQA4SFMK/XJAKHz2fI9zSNMx4c6f26/rm/z&#10;/o+UYbO8s/d+MbmudQ5L03uK5cDKAI52YL81tD7ArCm9RAOlqDc1RDcXtC7gegXX76DQBcQbwBtA&#10;Yrm1TnRCdq4aBoSm4UksBJzmk0a4Jrii1gtGAbbrHQYxuhCYq9UGde+gKPunCEqtGnZfKwgKKKt5&#10;BCsXK+9goaDFDSmeV2hGlQB/brCe3r5IlSHTPxKgdI4FzxkshRdP4TTymKeQ5jVziKt7Covvj/VY&#10;R+dCLmMTfqoBc/0sPD+7BM5TSm0ibsSjuaSaAasUnutF9tyHQKdYO/J941r5YDmdCziZEP3T//5/&#10;i5ftq7G9AMKv4PbRRz+k3/qt3xC3es88kenRAQi9eey/e8YkCaep3E7yD7EyULaoGIJbAOFJqKzb&#10;bIOz/0WOAjFYLB+BNPRl37UQrlvRmmiNMDSlYa+kcf21qIdwY6DWissGXK9XlNL1+0U9haWKHV+w&#10;XTazhpsAdYUSSVlfhJT9a0KPgCiK++RpQ1+ejIKAK/zWk4GefgGbK+Qnljc6CfQzQPSmvQ+X0kko&#10;u97jCozIsvOZx5lWvHPyeCwBApziYPPpCejKXBQcXAXGWwlYnm/LekG/ZG7Mc62YixOt13hPk5dn&#10;dE/9xE1YTlwQ1ASGvkR6HUHFOwb4jDGOoCE/nmfr+SmllJizEgMVU7EyQCgi6DSfz627M1gTITO8&#10;1UNyyKaBgjSepzXYH2/t4PC4W3+6jCEyYhQbVOEpIR+j02MZhhoBGDNvRg/2XCp7HlGFZCsVd69e&#10;qQI/lMRFRND7g+axiXq3tBA6Y3TBvu8oVHEcDceuZSBkaMmI/bYrMHysePv2LT797HO8ffsWt1vD&#10;vu942BuO/UCHhrzD2A+H1U9tBq5RN3s/0+TgCqIzhC79nWTt6p2i09ykJFcpQkyH1RD0fEWiGdKm&#10;78BKHdAAl4rsACaC1ULTMNVh7KpCet08Fdxr2LsCE+Y5Hl1mTDZnU75Jc0KH1stRxbUbpOlKEELU&#10;9B1yt1DOzMYb/ogv2ZLcldlOn3Fe088L2Hs+oNYfJ4AYReyOAsuvT28hzeUVl8q8n0iEPtPyDj3H&#10;Mr9aW199XmU8NwQzx169fpQ8hwIxqhXAcwjj/mEU4nV9Sr/52HAjUy62LqzP38nxqbN/K+lb6wOt&#10;AderlhDM1+1W55OYNQ2ECaVuVjZBc9+09KCg92HGiqnDxMA1uRPyDwQ4K6sDolpRN2W03bYNt9bR&#10;W0O5bNEzDoz8czVAWEoNsLdZ+yIs1HIqa3USl5lDOCOopp5Tyim3MEI5MyBMwM2O23xecH4uxPyu&#10;wbiLkCGZxMY9xHEeko4WYjiDRUqyCMgGbB+POa2QCicAKOkok8+cASGWY0K++31Pm7fNBmbgybx/&#10;QOif+vf+myfnvmy/vO0FEH5Ftx/84PcipxCA5aBMYaJz3+mkp7KrSkPX2j3srFl2jcXTRWnBWUGn&#10;K6TFNP4IswJHrh6TMoLaygplvCqolrPRZGBjDUlpx4F+u6E/PmC0jjI6igCvWFBZcMdWV5AFl43w&#10;ehNsZeDNteB61VzFjQcuhXDZCLUSCF0FsExh6aRumufRpzyipLl7oWMgiBdCbJ4AS/am+RZgk2kh&#10;btDjU1+C0EePRYNyG/yuYyrYoUQj1kpHbPF7Zj99qjlNRdLHQ+897ZvHrA2mea4v3K6GJE2R4h7e&#10;C1PxkXNb/BbDAdWEUoumtaCyZ+BgBmTxN/WRL6KLwQShYmqO2tpVodxFu9b7O4CJ30SWUEMAk5zF&#10;yTMMuM2hksJ/CJrbFm2DelPsnGGhiQwtlKwlGirKptb/WkqEQbZm5QFIQ5ui2LrrlRAQ9VBQZHhI&#10;pD1hUh4JQD+OUG4MjxkZiilkRendm4V6s5GReJmF1o/5xuJdpLpYNq5CoRzuJZtKH+BMdvbeiCAW&#10;M+nf1VXmCqUantSgVQJQbNhmke9B2KRAhuAiVYHHGOhtoLeG1q/qEbkNtH5F2z/Evh/YbwceHh7w&#10;+PaG2+2Gh3cHbrcb3r674d27gYeHhsfHGx5vO9rRsIl6Dg9XpE1Z3o01tYKx7zcAClrHUCZlKlcM&#10;CB5Yw/IgF1QuQLlg5oMDl1rwsO+4fw3UrYI6MI4OVKvkQMoUKmjYj271zgAagBPSsh1TfEd6Nz6d&#10;auU0Gx2gI0Af8zCA1dHlZgCroMkVggGpDxjcIa/+H4w+QLjZevVresXdCpb3hi4dFVClHLMOnOab&#10;eUmVMhV9B26ia+CgEQqz5p76O7ecsSFA4VkDEJZTbkBQpICg4YiSxmF4tJPCDTNMQCy3rWs+vAIY&#10;gFFsHZ7yTKNjnOgI6hk2lt0gnRFtU5FZOF4NIBbiO3RtEysoH4IpzWECIt8O3BSwYNPcyeObYCaM&#10;xzcaznltYNTwwgPqGR99KEcvs+X5N4zeQQCqBR+8eqXsxu3YATDu+C7KJTzeOkrZIOPbaHtD60Dr&#10;hD6azf1N5y5cBmjEgsiBMQT1slmIq+kyln9Y6oZXr16B6gYiTRM5WgfZGD7a0IiJUsC14mjNapyy&#10;gUIN5bxc1COagaB6DI1lFGN6/4qV0DICr/DYMScPIYXHkCxKygmackhpJpvRKSYBDN14o97LaUDK&#10;nsGpL+gIdoO3l/Vil4WpXE4s22k8i8zILl/rF30mhu1cewUwsieJ3M+sXy5/s1r1ZaacBFLz3n/y&#10;330Bg1+17QUQfoW3yClMmyuyz06x5aDntvWc3rPHgEPvUppn0xBt1ueQhbiaA9Nc4JvcmmjW9N4j&#10;nycUaxNczha6VWPRKyr8tws0Z/Ci9Qe3Ddi2ilrNalim5dOtstmymEtOpIbFYpgBR+6uL+nRpXPf&#10;Z9MO46ehmOeuF3f/Evn55Ni00fLBFpykkASgWfbrsfQneMDFCvgEuMnSoD9Jf/lbyMBwxcUTeM0e&#10;k/TqJP1xMPP+O/sbDbIX0M9p6Hp/975MMGoNMYVxKo6WY5FZcghYmXMEKzgk5JcgwMw3SdZ8tVKn&#10;cE87vzCHxb61ZqyiWBdcM+iQWHijASuIhCfAAVotDoJzr81nd08IGygjA7Cja/0xKu8ZxPbSw/s4&#10;pgdS5+s0dKynUZxOQMoNptkXZgSCaL6ggxt9Pzb5/G/EFtr73RB1EUUEfM9W78yYRpuoR/HWwrPY&#10;WsPt1vF4e8TDw453797h7bsH3G43/L+fCR4fH/HF27d4eHjAw24kIcMK0fvwMYXOfbe9a4grXdg8&#10;GQqMNKdSUDfNmUYaes6izNEneRSZQm0VKFUGDNTNx55BvWQs8nPGGDPPvMxw0mFEJmxyQ70cshhI&#10;BhUDOmzGggk6+xgoNEMMF2IVuwaRjk+vF+nyCzSMlIXtnvM8n36DNYcvvCIGhOF/fRTpFASgBD+L&#10;Uhwhon64jzELEQ1P3FhJkUGWS58AACAASURBVORL0gWyRxD+2fJ13UPvnkBjzZVh5UCCoXXmDua+&#10;c6PPnK8U7dGcPbE+HBhjcrH6OFE2WWAYmdBkSLX7Qo3HtRowKROsEKs38jgOMN3AzApmCcBx4DgO&#10;9MEzpJ0sR5h5Lb+jkwFULEzVhnB4/MybNkRQxOokGiuwiEZAFSm21io48rxA8jzBrQYw81rJzIxK&#10;GorqgLAap4LXL3bSmBoAb5LElPR7XNfTAEK2r2tmKXXRT851CAFgeiNnSGn8Na+zAkJeSksQCOBZ&#10;dsLlaV5r3OAz9YR4A9rCM84DkgeRIGf5fv7qgnq5ajr2/esu/da/81+/98eX7Ze3vQDCr/jmoDAE&#10;puk7kEW3PG2u6CVBnE1ItreUYpb7qQCOZC3SGHRRyxRNAgNyq6cvnK5weqFcYy4b7cBoDePYgX6g&#10;jAMsAxcSEDHuGSgsuOeBygOveOBaBfcbcNmAuwpcKnCphFpgCpHoQs6SwmBU7XYLG1xghrIPVZST&#10;d1B7KQOeZ/aHRF0QDJaDl99nmFLu5zjcFZtFF6a1mX7AcjuarSJaf0p3yKAJMAs/MBeQ01M/HUCp&#10;PyR9p/Pvfvo8/nTrpV0TcOFJV6q3yS79HGD075K/uqas/yxrj8znEv/VPVAU/6y3O4VcuYIyldgE&#10;VVzRex+gPy+yBgb8//l49k4I4FLBpYLKpuCL6wRDvtgDlm/XA5BJLaoAw585K6IGmICp+I1ZjoDg&#10;UHWkfT62Z1hi1D6Lj1ac3bwa0e1RTkRSm70MhF/C5qaxeDIsr8v6IbhOQzFnCE1PDpLiBRA63oS1&#10;PdoSY0UQMZO2j+DM9/a843P1pg1CHUogcx2EcRT0XoFu4KcL+niNdnT1ED4+Yt93/IVbxcPjAz77&#10;4h2++OILfPr2EZ99/hl+8tkj3r17h5+8bXiQA5/tDa0BD6KhaSgbOjEe6Z0WdO8WymksoYOAvXeg&#10;MLoTJtaqMpAuKEMwOqFhh5jHbAIffewugmu92BhWw57Yb9GXrDl003M7AhDpkFJZq0YLUi8hAK0W&#10;JOh0Z+PyUfu/fo6OgVEPHHJoPtfwemaCKgokGAUkwDY+sO+bGVqqyT8tkKjHZWFpM1oIGEA34AhW&#10;4w+DICwglhnGwkoXpDlmBCoKYIkZVHcbT16SwceXyywHLJr3SZa0z3GISxgHqmK2h0wGM0CjGbu2&#10;1Rk0EhdBg3RbS4EAZmSF3mXEYF6iMWK1YQ8P1TBQsF1/v2hI7uOvgfoGujwqtWx9a1Ohm8ccWquy&#10;KwglDNQC0AYliSEL87WaiiID+/6I3lV3OMYFfQj6u3u8e/sKR7thCGOgo1DB6IQxCCXKWxQbe56T&#10;CQ0LF8Ho+lRqlOCQSTIGuofX2sbW38SsdTMHoW4FZOQx21YDCGpopgFBI4SpFj5athJG7unBo5mX&#10;SzJzCFlzA/33KK2Tcg0jxNSNe5AAjG60cz1Kve+CWWNw/T085OSeSvMQxv/AGJyOi+6ZIHEpY2W/&#10;YT32y7YzyDunjTxnmMpr/Hv0U/qNf/u/+pM14GX7M99eAOHXYDsTzcxtfl4tv654TkXvidIM2EJt&#10;9MG2+GXBWzCFjxdPjWtbuFQATQFgIVvdCtC3ppb21hrGkMn6ZVa9UocK50pWV3Bgqxu2jXDZ9K/u&#10;p4jxDxCILBxdy3nGopUX7TjC1fvntfpz+MNZ7CkoN69pXqAXxCN4Rl6miyTAsqDB9z5CancGFueL&#10;ry0Pazg9XQwCSEzM8Sz2nV+eQunluylFK3jzfw1opfGlVsxVaX/2cfJ+er9/MLopeyMwFdx8qwn6&#10;bN8CBA3A2gWfW0QlaWZrBkbCgilcmMJbMj2PnlM461wZu15iIvWrecjlsHy2nPN3DukJDzUTRtdi&#10;7a01eK6xF2JGeCgULbk3wL3Mw0LYnIzGx4tfQ4IW//TwMr30ufCxK0zhdQiA9/wb9X6SeLPzOq44&#10;6S3fo3moFhtvJ7NBAgDqBhYBrLA4Bun3AkueIlPkEQBZc+v0/+2tyrpbU2bGd3vH23fv8PHbHQ8P&#10;D/jp245PPv0E/9/Hj/j445/hJ58fuD0+4t0+8PD4CGzWTjbvWnVyB1eG9Z7EMPmno8c9vblP9ToZ&#10;jMy+gr1Tl9fBipj6MsaY3S/eFbGVsZjjcL6fVHsQsBxLLKGOkecn8/Mc/80UaNISFWBjYxZAtKRA&#10;gH2aA20MDWON+okylWIxgKFz2MLmvB5SpFiYrLCyCvq7GikmIPQ5rh63J55BE3hzip7XHztv+DUk&#10;PKOwuawewh79FR7C4SyxpzqgEVodIxyDR3hK/X0oEyos37ajtwNlFAjpe+zSbH1WkjdPXYjQxarh&#10;4l73UaD92zuhtQOt6brcoXP59viIx4cHtDYWOc48wylF8jQ3A7TLqyFovYGh4ZwUhiR9PwOei6ty&#10;yuXG5bJF+LeHsTqjKsjnDE9WcvvNPYTO/kmUAaF6Dr2u8swhZDgjOpsuApEIo8/lKRwQKktrrtGM&#10;kLPqTZ+F512PyqGjhRMg9P3sc2IC2Tk/EHPe5XhSG9L2FCieN/fGxjxI+9ON8hknXeXZ69Nf/Lf+&#10;y/ff9GX7pW8vgPBrsjnRjOoLxtBldXd8O4exyFABEupUkhsCQWsecuPnzoVVlSa1LIcgjHKHFhJq&#10;hVPJlD4PDfMwmLbvaMeBcdxAfWATrWd1x4Jaiv6tglcV2CrwaiPcXQivjF30uhG2C6Nus8grVdLC&#10;g7AQLNG2nmWPPrOv/GTKflacn0a9Pysf6T2/yuk3yTuy4ur9P8EHpfPOQH2Wp3juPms7poI7L7p8&#10;Pv1dzhdJ96Joy3mjfE6+t43D/Lxnr9li1U5gMICzrFcPLOmAxvtHVrAXuT/nds1LpmatHbgsaNkj&#10;mT476YkvqEsr/TlEQ6+W5/U2u7LonkFyvkCZig0yQYHmv6gbgwFyYhkjFbGcNGlqSWcQClVVmBdD&#10;jSxP2/ZDcwB7CwDBZrmGaCHoKKqdrNg+v4db5scEZdHvpoiTgWgfPAH0oICMrCaZzlcFGOzKd3gI&#10;Zw6b/mWbobo/ig+Qh2e5AnVNr3kq3g4CnWXPCPvjDqFM8cUU1aQ5OVpI14TJs2Hvj0RQRPDwzR0y&#10;CqR1UC/44Bi4tg3fPhQ4tgfB27ffxhef7Pj4Zz/Dj//4M/zkJz/BH//Rz/CTPvBTdTzhkAfQYOxQ&#10;RVI2zYO6HQcGaX1LYcWmRxPQIPTGkAqABFwn0BmDFMhDc628yPVwQi8oe2CpZPnXDC4GXgAMNBQy&#10;Ug6e80cEymqZACTkAAwz9z4gTburFEGpDJFP1ftIOsb6eKOyelz0wANgYQy5oIjW02Ob9T7uidRT&#10;6DNQoZtgeJ1Bm6BBWkEDLAQZygapJDsCKjaKLDdOQWDX+SYEkgInNYlrpfHkdUe1vJ2uOKPYGkI+&#10;+91QM0xQeO5gB0HL0kCGlauw0O0hMxfdP3u5hshRpyS35jztYC35hKI5lFVZd6kpOMLjn4MwY/BP&#10;Na+SPgFYyWDa0dCaYAybacQAdRsPQ0uE8AC66HwksrHVIEMVgS4CLsDjw4aHhw297xBSQ5HqEBVE&#10;ltvHAJkFRFhzj6UVC0G3scM60AkEEiXNYyYMjjgCS4PUkbptFde+YcgwACvqAbQESAdqG1vuoIHA&#10;ap5AKrPcRISIMqMY8CruMWQyFlJYyGjKBcwcAWSyRC1I2Ip6JEuU5JgGOS5s+tvqIVQdzAChneff&#10;HbiGQdiLqGadIRvazh49nDY38iw7k9Es6xS+BqclE4sRPrUhDdV8t7/4b/6Ncwtetq/Y9gIIv0bb&#10;D37wewEKfXNl7n1WHKVnt4ntyht8wsOEmLHU+e/GRMrwsk4znIJ88RMxAopp/SRTXId5CPd9x3Ec&#10;wHGEwhmWtlrANMJqt9WKrYr+Nc9gKTDLHsxSvYgd2IMsgkfgTFoS+1frJKagPEmwsxw7W7zWo7F4&#10;B707TxeOE/IdJDcMJ4bNE6hZIJeBleeAG4C5qHy56W+2/0sOW9rtClKGGxO5LZ7RdRzq/gg/PP3u&#10;O+fzrg2S09846rl2e9Nk3ZU/5dBQf57ApsviaYu7+FGmHKZjJc0lbRPFYh3stTwVBe8HH4zZ2kxM&#10;OL9ZB44+r3rvQLc6ZU5VXtLiv7YeRMDttkfbqjHe+eKunoG+vq9h4CNYBx2KTSUk5yCWagpFev/L&#10;y0gU/QDWnC3BiaYfT8530iz2B/J8HbdMucfE32tcR+J5VB5kIDi95sFQKWcxkicgAbWApYCh4NjZ&#10;Wq/3GjKJrjJPLOcQOyAy0K6C169f41d/peLXf/3X8fnff8Mnn36Cn/zxJ/jxj3+Mv/njP8DHn3yM&#10;H3+suVmyXbHVggMDt30PRU91O0FrwL7vIN7Ve2LgJhhsySIhzE7R2oFiJS2mhxNQxNEW7zXAySOF&#10;kNc+6MUVwmgToXvfp/lN5PmOBfuj2Poy37m/D4GNMyBCMQkNwgwmY2gdOk+GjT+Tlio/x8DgYaVY&#10;aGnXwBo1QhF66XNwQHRhA1k9UVeASSYgXMaPK97TJRjryrQluVfQvKBpruT/YcaWCOXuNs8ctHsI&#10;rx8fc8TluwV7ixIwETRsMYdIizDEOAJGbxBh4DgAIhx94DgOjKFRAyAnEFo9ZiAGc7di89Mz3S2n&#10;b5DKo31X8qUhbsTTvp4RRMmb7yDE9IduRDauG/h7BhE8FzIMbNbn4XWGysJCKktBUI6BqqkwWy2R&#10;E1hKsRxCBYbEVueQnWSmzHIR5DJTvXczxxBLbqIDvHPEQw4DnWkt8/nd8y4OKD2s1H+nqXPpuJZl&#10;fFOIqHnP5wDhOcTzyZYBn0/8pHzMSDNdDL0kTIxIWo9fUznWD//Ev/FffHlbXravxPYCCL9m2w9+&#10;8HsRPsqW6O2bC0nfpvB1XdmUUzuHXaCwW7A8xEXp37kqSYBb5V1QKWicVNkEE9BNE8B7O9Ca1vrq&#10;rYFHV9Bn+SgXBjYmVBJsDFyK5gleK+FSGVshbIVQWExIq2VWlUIYa+hcnCmWSrGck6cmqtkHvmPK&#10;srNlawKmZ9BgPnb5KQnX8wVTG9ZWJUWJfMnLDdB/HJgKyVOBTfNzgHyka6W2Pr88PP98y+MtwC0j&#10;rtmjE/zhvfsko0v4AkKzlpff15/7SYPp3MHvbXv+lMGoBLATcB4Q6V5rWBhCkYXhOYmLutI5z9P5&#10;RKGMxu/eL0RW94rBpSrDHxdTdAgQq63lxgIRtdIPgEnrZ3kuSU7qD2Uz3VO7yhUUnb/DPYO9Y/re&#10;HCgOS3UaqyxJfba8yyBxSZ3Py2mIYlNEMB9hNFrnqoIRWhRfB4IVjoiIMNlHbdx7gXL35FDQtHvx&#10;bgN85JXOxqrQ8Jt4wRL/2jwD6XlEEJM9YnJl2N/Hd0qaUS9KvFPuD9Tegfao4WLthtIHpD+A9x30&#10;9z3ieiN88PkF3/j0A3znb/95/OEf/iH+1o/e4dNPP8XnWwEw8Mk4MPYDfHex5wYGDRwdeDx2LdtA&#10;hDLMSx35qRTPJ9BUNf2HJqBhZcIcbVjIHEBkIYt2CQEw5Ahg6dhKqGhNP2OO5GI5kM1BxL32z2D0&#10;Q9DorXb05aYAiN7pujJeK4jZ3wAgdKiniuAENaZkCxQU0pxbIjD2YLJrTmXVhgqGqMdLRDAY6iV0&#10;LygxaJDWJyT10EAKqHTNZwslGDbv9W8AArsPBBquKWncwElh3DPoJDJGitI1d08shcJzBqVb/c6h&#10;5EYBCE8szZowrCCWYGQ8g0DsDKI37YNeQWCM/Rsa3tje6HgoO4YIWmf16Po6yTZGyvBhAuIGI2OF&#10;jI7egNZ3tA5d3wHQ9hqVgONgHHuBjAZ4v9u87GNoFSqTPwQFer0PjIPQDu2bbduw1QuYNW9UvbE8&#10;5ZzOSESshaj3sFbtkyB6SYDwUmvyDBogtBBlYgbKLCzPlsoycwXTXwJmoflZT3YMCVIYB3kZMIo4&#10;idYknlnBo34uvAJxNqDojkW/ho9vhPxawabvn5FJz6yTeX2m/DudD4p956vEsriqI8/cTVegf/xf&#10;++2n7XjZvpLbCyD8Gm4fffRD+u53f1OyIFgskPY9WOPEwwMlNG4RwdGahkJUmuxVrOQKrvxTKGQ0&#10;9XEHGGPoohQLm1rI+3FEzlJ4Y6z8ReGirF2FUakqy+hWcblcsG3A5aK5g9u2oZSOUgtqtRAxtjAK&#10;i8l3wgEHQrM/kia/AJDTh59nQQughmfkpTwRuK6A+/E/7/I/b1twpeGL7EXycgFPT/DWfQmY/ZIt&#10;lCEnlzi3I9/lWdCXINmy/5kbnUC346j3bV8OBZcnWPdkK300jOK3eXVfBGl9hwEGMwCyY5NVltIi&#10;PSTlUlnnMVF4xT1UaRDDc3jPYHbmFLkywhFgeSbAcc/EtDDzVFXNyKMeAyvEPjFE9MNIngAtd2HK&#10;W1ybZhhUuubabJ/z3k3JWu7e0C+dHPPdEFwWJfRrE9PZMacnZV5zDXlylOrMi/o2ZlmWebwrZQE8&#10;YQGnY2BQloeMD17fK3tyu1l/inl8NxSpQNFyFyTDWJOvGL3j9es3+OCDD0DXD/Gd73wHb371ET/6&#10;0Y/wf/30J/jss8/AhfDB/Ss82pgwEY4+gN4aRgG4iNUnfPq8T8YPzXwq9650jS7EkAwC5iWi4gz5&#10;eEpXdoOiDgFArAyDXd9zVqsDd+v36SU556PDvJNDjXCkIIFhbY5RrG0axn0jLNAafTZX7Qjj71Qj&#10;Cua6oONXjyFRAyazhRNLAcoMU0c6DyfjlLdGjKHH2+eeY0+dKEgyx73uvUO65Q5iJOOLsqaOMQzE&#10;I3lfHQU42zcbIHSWyQEIGwClmA9jDNUBmCCWS6zlURQwoehcILFyM/Hc9i7JWEkNo/amhEKt6Xvf&#10;imCws/T2uazCIwiqlV0yuXGa/1oCRktUuKcujJykUQ3QN6x9THMgEhEul6uFukIL2RNQSwlAWHMO&#10;YSkJ8BnZzPX6BIhpnWP3VjqpjI9ZpEgpDv3KPZvT9qdyeaub9i/IykWk/GkAXbpeK/IIV0A4u8LG&#10;bFruM/CbIaIIPYiIIjJikbRJmTmvtbIelIULFktfOmO9xHnxJvoL/+pff+a8l+2rur0Awq/p9tFH&#10;P6Tv/qXfkKkIiCrXAcCA7qEiqBatRaviRLpgaGiLxsfTGJrgzYSNN2XSkoECQXUN2Syg6APj0JqH&#10;EK1tdLQDbX9Aaw103MAycMXAhoErAVslXJlQIHjDHZei9QevNPCqVNzVgkvVmkGXasVuh1nqTElh&#10;yy1BaZgodcqvrGyseGmqFqq3elHjfIwvviqUFzSYFqPlhrYFkIovrlxQWN+9FeKvyi1/OIWO2n1y&#10;e/MiAKJg1SdvI6W2AVNhTg8Z7UjXJnuvK6CdC9yCpGU+t5dO9tv4oqld44uFe5OWjonjkfogd6IA&#10;ofn5cwcLIhwI+e/2LCce7REhVP67cwnae8j9k8+U/H6ngucLoI+Snhg+HSj4I4i62KO7NDRLvX/g&#10;DVQqGm/zaqUoS6IA1Lta5m3u2VCCsHqrDhs7NNzbZgqnhYi5423bKjxEjYxSXiBoNJ+ntw5himPb&#10;sasyc7mq4moKqRZmLlbGQiyvkYKYYZi3rkDzH7W+4gjLOQToxNB8JB833RREbU/AZ65gNo8cGdsk&#10;E2C5ZI6ch7R4azOUz70INqfs+SXeJ8UQZL75Dc3TxPaOil1HPZTV681peIJW9IaVPkDR/KUCQLqF&#10;QDYd1ux16xqwCS53ajC7XG/4xqsPQW8+RvlVxv23gO/82hW//n9/iD/6O+/wBz+u+Pjjz3F59YE2&#10;7wY8fFpxf7nHaHcY/DNLU6o4+mvsxw5mwqXewMH0DFwuVxuvFSyMRo/oo2tB8grshymd3MyQMcCA&#10;vgdChL4VaFhmGR3CQClKBiPtAurdyoAIRHYzJghEOoQuIBA6CQYNyPa5Ps/4DEM6yqsHEBFK+yaI&#10;CNv+bX1rjaGOT80HRNGw1yEXe31XBRHjFsNBPUnGuGlytDDr2B0FwgPc2FhTdRwzdh2fQ8A0MFy0&#10;uMyxMGsUzdXrAwFMXGZDBIwOEaCKGkF56Lgc+645tE3Aw4leBJEU2hnoHTycHnaAjKF7WVtcHJnM&#10;FpM17J49ZfKxaxAYjyBh1FJRaUA+//MqS8um3snL/6lELqVj2zZIOSCDUGqDgNFGA42KUq9o7cB+&#10;27SW8H5Fu91wPBYMEbzb/xyu1zvcxh+Dts9wLd/EOwg2quaFvQFcMOQNRoeWqxDCkBv60dAfGVsp&#10;oOsdiDfspN69akayamUrylDj9kNXkPhuVOx8B9QHIz4RNTaTek+ZhhqSi8rlSoLCYkDP6ggSoVKb&#10;3j32ME+PShJfJmddQjP4OaAsubC8AzZnN3VSmZwjSFDWW/dIjjGZ203WEU02dyd1ga8xmGsMAFTT&#10;T6ZBPA+WOXgykFx+OmG8s1FXI8coXVdiLVPSGQe/cjoOEBH6x/7qX8fL9vXaXgDh13j76Pu/R9/7&#10;3m9JgIHQd6ZCBFMsZ76MhVcRaVFjsXIRJiUmy6jVAppIZlr1Tbn3OPWzBVRZ+LouggQUKsoWWsQU&#10;S7VYaw3CarUGN9StWO7gmblLUhI3BQteUKgDBhBWi9U53+45r8R6RJxoioFYTomDpnP/xq3fuwU9&#10;+VIHMZ0k/hB6zEr8k5vkP2TRng58ZjflzslA1z6sISPPX2MBg8/9mA0M9pgO6kYKecre4nmrNJ5O&#10;3g2/auTu+Uky+/6cOzfv4ePyvDjaZc6m0dwUitd/xq/azNn407MgwGYoqP7s6b65jpwf44B5EIJi&#10;XHOoZC70yZuSn2Ox77Cyak5SDs/fs3DK4XW9rCA2LA9YNLQrG5NkqEchxrpZrBeA66/fAJ3LmtXz&#10;k955yI+n3Z8eKvUk0jwEnOTq6bky/4p/O93kSz2S9t4o1PwJ8l225jZFU+ebFz/TlSNMAwuc0RMz&#10;h7rXCpJHlFLwpnyI+/t7vL7b8eGHH4JePeJ6/Tv40Reag933G263G243Le9QAGwbIHvDsR84akOt&#10;gk4dSxk7cY/S/J+J0G2tGMNIRJwoJY19BdwjMLSGUw4lRiGYR6+k+QYNLezdjJBQw6J5s9xARMRR&#10;AoJLAcGJjhDeHu9WZ7gEVLHu5hGz2iHaBnIpn4xnLqctgkWNCtOAprIPkWMnouGfDgTFQCWn9W4Y&#10;OZIzXwpRGJwI2k/khtLhuXsWOmqGFXREiOgQJYnq5hH09ItuHkT42DEDj7c5UIrd2etbDmGwWBiq&#10;DIvy8Zx+ne/dyk2EvCB/b0OvEx5GHTvHseN2u+Hx3YF97zgeB263HcetoPeOR3yOV68OHPsVtRTg&#10;sqFwQUOLee/v3QdX5CL2Duaaohhs0CGFVvJ8XAVI0xNGINS6hVHPQz6JlTSmcMFWFbB5jqEXnve8&#10;vlLoGUDoOX3JY8cT1DHN4yMc1FzoviZFiGgpS2ks0Pw9ZEGam3EN258NpXnN8LERQPAExhYlKI6Z&#10;P/g1x0lxIPK4It+/gl0x9uh0gumBMRpdl6F/9F/5bbxsX7/tBRB+zbff/d0f0F/+y9+VqNUVWrlb&#10;b9wjtSrlRDRDVGzL1h8AJrRncWgniKCpdUVOUh8DwwvQW+4g2oFaKraqOYEbafjRRkBlwnWry/+X&#10;rWCrHJa8qEBNGjLiC/8QF77e8KnETGUwK+WZvjt5voAQf/oZU/lLWGJ2qyRBG2ecthXwiWvRp/y/&#10;fG1vGtF8X1mo58Ui9OEMos7ADum8cztDuV1b7yAp/zIjRiQeYV5vejmnru2aWFLJ7QAHEEsvzW5e&#10;+yId5MfNm1Dqs/kEDozmPZNxw5Xa01MvePm5TWZuWUCOUBrTOEoLenxO7RfYfGOnLE81BgMwWn9m&#10;kCHD3jnjPNQWY4wk4BdKvaA7WYWt2pqrNUPHBLNGXG899a6yRh6tGamCtVdo3m8o4JYhYWmexiFv&#10;41Q4Qin0Zz3NE8yj0tz2fkxBg3kcxcRcXloaf1Ohf3qvuBNmbpbnLGl9MjEw4x7EGXpq7WKf20lY&#10;xHh33WjmEYEELIKtVJRtAFuF7Dtwt+PD13eol7fY3gxsH3yOb33zAP72H+Hjnz3g00eAP/8Y7V7H&#10;9DsBai/YWsdRGw5mSC2QelGgMZqSgY2BygWF+py8JlZlAK2p54SKPqN6KRiwUOcR4F6JaoRNKYRY&#10;Dp4VJreq8BHCSkp4M46hYY0eqksUJGUiQLl+ok2qdr+iF+jljb6742J9+Erfg9UtpEEAab07IjUT&#10;MHluqcQc6sPuxQp0iA04QRVuaQoCh3ltYu4WY90c3eZ0kgI+bwE1ForAWSXFPIRjKN0qpXk5w6uH&#10;FZEfGN3YWW0uwhk3vZyGj3ob51P2uC4ultOpGFlICXWiu81DOgZrnT+6QKMF7kEABn2h/SWijzAY&#10;A4TR1KPfOuHxEXj3Fjh2oO2C4wCOmzolv2hf4GgH6LiCqpgjtwHGRotRdG6xERjBQpYPRj8YF5OF&#10;g+e8UvuJl+MhI/axNZoLiBldE6pRC4fRrxj7ZwDCUtT7SIRCkwwmg7C6Wd5f4eTJy8XmcfqeQJwZ&#10;3zh5D4HpCSRePYix5hKFwa8Qh8zxMFLQvFdIz/Q75fGHqas8iYiivJrT+gN8Oo51n2tDdNKJou1i&#10;oND2sS9w89kA0D/yV/5zvGxfz+0FEP49sP3O73ykoDBWC53CIxYjW1hOVvLMApZBgJez6ARUmWDh&#10;7OXRfZoIr0Cway7BmIua1/FR4aghEqVq8dhaoZ7DrYZnUNnOvEX0RNBN4DCZt9YtKaGhcGd0hQmu&#10;0pNP/XMFjHBQbd7CZXty3Fnn1B0Tap1j7nUP2WK/oC5Dicvzu0KwXGERxnPv8j0pg76ApOvNKz3t&#10;zdSUBWwDCQAEcqSksEu0Lj6l+hHLYjYbdyIXmX0RXEEJZJxJlBBo2U6L37PC4RebD3fGF7N25QSX&#10;y4Wj32j26TN9F3l7NHNo3GIcYDq1PXvWXAGdc2Cdw9MDmGvSaVuGzfk8BBzIeY3QYTk/zBUQoI+u&#10;0MfywLoTYBRK51suw2dDsAAAIABJREFU4pB03TE9UgY4g101xqY932mEDQuZCkBJWObYnJOzT2Iw&#10;uHK+zKjcoWlc5nNPb2qKzAkIPM/JWU7nfWieAFfOgDMpTii2Nh7jmdK7Y2bQ5YINMPIWQnnjNPjf&#10;xAevPwCuv4Lf//3fR/vpH03gPry8g4Kofb+hFLL3egT2rRU4Dg1dpAJTMD3HzaKxhyqFrM6+1Ocu&#10;gMm61Ps9OjMdPHd5yQKB1p1DMRktTveTpTO0qLgADCVVUubFXOtvHXse+kvQXEO2HDcGNJfdFHVy&#10;z6jR+gMKFkkAZgN3zJDeIweexqwJqiAyjZ8hUWKGlnb5k2jIKI2uhDY2tyjJx/BEJgZf/y7uybf5&#10;lSxsedhYzuRU1scQJblhy6UY5kE3eVB8vBMib5mZQbXqvSKvVMexzvuGowEHKRPp7Qbst46jAf04&#10;9G/vMR+P4wB3JY0boukmIm70Qvpfx9JI8gdWNiF7yFbAQtHvIhJes9YaPIfPiVs0J9tyEXmyiYIo&#10;5Q5m7x4ix3DWRgXWEM/pAeTluxvIZPEuhu5g60NhCzUn12V0jii7co4G4SQjMfPQRdKandtkx8Za&#10;SsvfOSdl2bfoHrFuYbZ7jvAkb+e+ZSOXKdO4R0T0D/9Lf+3psS/b12Z7AYR/j2y/8zsf0fe+91uS&#10;STZDX7EF3T2A7l0Y0pJ1ysJgzOMHIJiy1OqpC3IWHl00FEYtnuoZlN5BMlAIuCvq7bsy4ULABQOV&#10;CK+YcFcLrmXgWgnXQrgUYGMtMchG3lAsB4CLLxhJ+IWSbO0JAUbx39QTzx6urJYgcERgjRw3mATl&#10;ukynn8R/zwpoAlC2eNDpGpO1k+a9Vtyx7A5ddBbdSgoKLTrr/PD0Wf1ZnvMUznNSW079OJ8sPU/q&#10;fx9rvl+eXMfuP9f+dNvUj/mAOC4/pMT1YPDJvTPaXLZHmgtfrND2PL53eS92xupY8v5N9/eyCUmZ&#10;kXiXnleHud+O8+sPMUL9tMgDc86d4XpepHUu92ArDJcUEQCvLWg5k0TTKxE10CxUzxVm6aHzq8dw&#10;2Pmq3EufoeHLu8HSxASg5zx0YBWRBtb+Yd7FHIW0DFXKO2SCE1d2FvA3j5njYn6PMba02+vbKeW+&#10;ewqzhxDA9BTS6iEMwCgS0QNiAHCJzgCt79PO67iib3eolwfUISh3n0Be32G7NLz6YMOH99/Et66f&#10;4sMfPeLdu3d4RwA9DtxoA2EDH++AG6PJBVILWt1UVpcHXMaG/5+9d+25LcvOg54x5lx7v+ec6upq&#10;V7oNUcBCIiYEgQhShBN3YjttITtR4ig3Av+BO3wBfg9EEUQkCIKQO7YTOzHKByQk/gDEsdNdVd1d&#10;l3Ped+81x+DDuMwx196nXA75kqp3Hr1n39aaa17GnHM849roCu0AYXeg4TQt5PnlbI3YHg7L38eT&#10;YYWYuaI6YLUgU83Hlz39xfRVpmZRNzOgC8EEMAE+veupdTx9am0Qiz66b5867b0yDeJ4x8bt8jUD&#10;BHtE43S/Re4zQrFrWzx8jW/hYc0yE1dY4nqAlEHhBLxEpob5jxmB+lR7lDV/Vkyj+f6pA1UFdJhJ&#10;rZ+fYTKqw10qBjxRvJlxsmwZsCVktxZfhtaURkFy4vuNa2rNx3buxYgsjuI9F4IKg9R8Jjf+OgDF&#10;jvehEEj7voMjA1YKYOwDjxdry9MF2AewXzv2fcflslm6it0BCwOKAWqPaNuGQRcMeYTKe7BItCcA&#10;DG5X20cEkHGFXk+gwVMI4UAeuRep+y6bUFvhKbHY5vUqA+iMTfxcJQOE3Wk3AGFEY25ECRAn+DNt&#10;9REQRsCjCgonGMT87ABwahgnf5LX8aSXuGdxGXDQm4A4ptq3caU4X6Lew7VBioUPKOxKnkPrKVLf&#10;BxAtlZWj927gL18voUk0/sYWxr/zl//b2+ufyz9X5RkQfonKr/zK36Wf/bk/mauYEbmp7FDPMNeh&#10;MYSAeSATPQdQdFMzVp6R0VzDwI2TMbMgFu4vIVP7wC7NM2lYmCL5BujmHL03bCe47+DmGsKw9Vdv&#10;izEUGhtbwU4AUmOkR82dl+HR2wIkmImNFo3A5Phtn4vN06FHfr5T/wFnBaO6aLUw8zLFa910Kxxx&#10;zHjgszmvy3alyQZuD4J8DRBkd8bzYwDn/XeHrXxdAaz3TLUw5f45Dw4/KIIJlwAvFRVm09Mvx+a0&#10;5rBaSzwvpMzJVxNnu0yB4EFQJADAcfzm/Mzn5g+Lm+dKUnMsFwDngGvxxdQ5TuFvFBLfm/FeaChY&#10;1gmqwixJ8+IAgsaErkgqxqnMmEwfK40coQ7o0uypjK/ChTse+TCi/AWzGJqMSX6Ucz+1mzFXedHy&#10;e4A3lTCzm0wdyi3Jxqiuc1QXT5E0pGkyNC7Me9O7bC4BH/F4GCUuOE7SNNcuNx1JlIKeyjpUB9mY&#10;DFzQI0HdrC9C5m9oqsCwqIkv1aIuP/AFTIz+4uv44IMP8Fuvf4DXr19D5epzAexXwdBHtL2BN5+r&#10;DhCu0AbsY6DHenCtojHaBtKEBBxDlgsJuTbUnRJVySJ06oFmCsmZttf26amdg1kNwj5btMeIDBlB&#10;fdwX0bXT5JrCjm5gszWnZW+niGvBneaIU4gYE2KMu07a8Daz+xWyCIa3meABPNzvrppiT8A5N4up&#10;EQkBQSC6Nd1Eav4kovfOc1KGQAa5tkxy3ENgU1ZAOa8mbdl7NR/JdImIMbJ91SyAGCSuHSMCyPzo&#10;RAh9697vqbXbd0tXqGpgUAa83aHdQ1r/hDY3YgCMnKAp7Ili2kfPfzhoWWexp84Or5rV2KdiHQ3X&#10;SHa2vYQpNIScQWMat4y2HJ8bm99qAMUwS10BYUmzldFFae5JhIyWGtdy2d8XzWICJq+n+CICnsKE&#10;1r4vwA+xfdJy3ZErCUHbjYxuAYiTI4j/Joit98z1HPXVozv3ybqZKuiP/OX/Bs/ln//yDAi/ZOVX&#10;f+Xv0s/9qZ9Rgh/6AQ14MpNpgkPxXfUj9E3YD6chgn0M0BA0PwCUYQxmSEZhh6eMHbJf0cR8Bk4k&#10;6BCcIDih4QVb3sGXTfHQgIfOOHXCiYHO8LyD6vl3vE4xRovVfSgcNdl5GEx65dBW5nz9tjKZ1u6E&#10;gBUf+vtVEheQrDyrAjutm235LgLTBJd8uL1u0gEKy06fF7oxkEfxdOaTysEaIOXOwUD1mtKfO3zt&#10;zRfZ68I0ThBwDEV9U8MckMoAFMZ7Wm/O2JB5ZwDL6isIH4OIsJB+bSFpV5OMa/hGed1xyCHDfSBG&#10;rwKOghx9fVQUYeOecfhptlmx0oFi+jaZn4n508T11Rek9jXHiuxeqePtrQ1wZ1EGgTTcEZ1CBcIE&#10;pEACPRXXHDJZewST6JSc+ZudSHrUADSFwGkGC6ncwz3B8pxLD2EvobWhbDCFEMmZsNU0dU5OUm4N&#10;WpTPzpmY90bz6oIj6z+BfI49gmid05jj+C73A29HPiYYK869wxRK6m1zWs991m5kegCNHTsNiArG&#10;RsB2wrkD2wvFu6rYzu/i1YuOD7/W8M4PN3z00Uf43tMnuFwuEdgUgxqEG+h8smE5vQHpCYPfgHtH&#10;264gUrA64zo2E/LhigbArYahhJIo3gZLysZmZBHjwxakhWDKIMTeqKBmKSkgZtLp+AZEAu6McBlT&#10;5z60mamr9h/ZY7fP7FUeHSA+QVXRyDTihNee2P09m07tECaobmAwGvoU2DB5cGLKfHukAoCBoQAX&#10;qiZfWxZONL+f7t+VriYgRRrEhpZ9zDUQwkgRN9W1KKxDxPL2Slh42uY/MiiQYmrWC40VwKGudlV4&#10;EFHY7zzItNvDzmoMhmgDxisX6L4PhoL4wYO6mPZSxtVSS0TwXukQ2THGhjEIQxmKHZqgZoC5ofcd&#10;3ACRC0SugJ7MDZUbgAboG6ia9nHsT8D+Er13MLvQIM693P68f/Dv2fZvYXNj2aGg04bT7n7QNE1G&#10;LX9fpLEIM9CZbqL6EHIrSeQ58iy/zXQ0Vjqlz+AxIX3Mz/QzXAVmkbIiSr2/cigrSCxCpuBDSlui&#10;7mUPjmEsEuYkIZ0fbuXoxZJiOQzjNwp8a1pq+57+yF96BoNflvIMCL+E5Vf+zq/Rd77zs84d+oah&#10;028pTMo0JcbTRM0XOaBqUbI9Z5VthHGtM+GFhTdGz4LLdBFos7xCvVm0r+204cQNp+2E03nD6XQC&#10;t2uRtmEyiLiNjhcHx3IglrDzs6zaBgBzc13A2tG+ngrPT7e/Yb5PTd9bSoxhZSbIn7kikOKbSGUL&#10;1mN9a7CXBfwtnycYWK6fj8uDYenVAkaWyydz7POds656PH9u788Lgks+fJ8/39fEhmljAlJQgmYi&#10;pCZ7aigT9S0f59F16Oad9h+PQXteaW/5sQoTEkAhtNGzr1XKnNW4BDmZnjk4/ntcmYs2D/fw5Ztp&#10;OTyiq6d+iLrHPnJtBYg0RYwxLaLuh6lzTiJgDOCpI0KrHCDWLirDaNQZzPOCqYtwCRQMhZuDiViU&#10;yVj3Cyi0vxnxuIJiTIBVwMr0ZZ0aocp8Fd7ophz3C5TpuLm2/FTge74rvPsC+k2D6RYYfmfz6MXG&#10;rDb0foaqBZ7pY+DF176G8/mMh/YK54cz2nuWv/Dy/X+MDz/80Mz0Fdh1oPEARwqQ8OXegX2/Yt8d&#10;jPkYkLD5gRESnGUvFBA1QNNaQ6y9upRrnxPcFYaeyKKHziC/5oMXFitJ42Fx6WtaYUJMy6mniDwQ&#10;aWJKhBnl0DXwAAATLnDdoQhp3apxQMWZ5a9GX+LbE1kUXphfq9iisHPG0xxppnXyvT3lqFJeFZlT&#10;VF1II/McHfvA7pY0TXta7AQASu2Y04f1NE7m4/7o61QVROJB4opmLbot9nus5EhnoM1MSSM4joHV&#10;mEMTIo0dFul2DKhueTaGmSa3BnJLouv1irEP03a7sCgAsbj/8r7v9jtgexOHgG4SkNU/80/ae8ln&#10;K8wnctum5nACQnJAGFFGZxqqAIwzYAylGefiIxivRQtYeYHUDjInjcS6DyCZORed1qbWb+5dXwwQ&#10;xlPh+8pcgFnbWwDhcs5nBfVwWqjJ6GzZ271NEUzmwPcoQP/2X/yv8Vy+POUZEH5Jy3e/+6v0ne/8&#10;rMbBNJ3Zx3IIXS9XOyiIksG26GTAi9OWBxkzQwTY9zGlpf66X68Y+xXNGeINinPvOLOiM7BhoMuO&#10;jQQPbcOLpjizWOTRThYVjNx30OKkLRt54ZoBuOaT1PLwlJKbZeSL8nK0hY+td8goG77fXcAue860&#10;klyvHFlYtXmg/D0OtJoHML6v57rxyeQMkWaFcRClhscPjDwynYFfeqWYwTCWzgaIMo3rbN8EKHlY&#10;LOArB6+MX4FttEo/ow1a7483OS5rCS0RnG+eICgOMU5WIRgiG6ZoOxft4AwhvwDAOiLOHMaht49h&#10;wY6KryyhzAcVjVgcmNFYB1R5SE8SsUTKrhlSGLDZI+cUW4CNYSEQY4qMUfGodNnW0C5k/6bmIXI+&#10;1vEO5nXsO64ilmMszHZBcNU+xq5QVuxuCs7M6L3ZPLkPE3NH4+aMoGbUXwu172Z9Od6CEdo66DLe&#10;YVYeYeQVIZ23PuTMUkjcPbn5GIViCt1FxcA0zStM9GQqkRrTnJ5gsnKt+9Vu3qaOSAJQUNKwI6LD&#10;M8x8mwrdzkqNJ+YCBH0OCvOHa+SO6xAFnvpLqCr61qH9JUg/g55PeMGvIdsAPex42d/FdnqNDx8G&#10;fuvDH+Dp8YrrI/A0ADxdcT6fwfSAIQ3EF+xvTnhSz7fnQY0gHWMweHtCKMu4ARiWL5AbofXmaWNM&#10;AJbxmWg3wOf+UUGzNdiQWXaYwCisIW3uBcOPDe4du770ybk4gHNNIXtwHP7Yg67E+XV1DeEZFvis&#10;mVBDNxDI0mgMwkamgdqHRQ9tAUTFrUygUDJ/dRNuunuC7z2qyADXJmRx4BnpLtw0vedZ4SabjhAj&#10;eA9RczeKEMY018QRZCe3NOWSuzFEf6ZyHRG8SG2sV+bfQHaAEWYCDdPaWnThASU/3xoB1EDyAsQd&#10;NN6zYb9+DSbMUfDo0HEF647OFqFVhu2/rZ2hagFzLMDa8HV8BWHg6c0bvHz5AroDEMbY/UxgB9Zj&#10;T3BsQbU6mDqu1zfovYM6EP6Dsbpib2m9Yyeg9Q07E4YOtPMJ18fHDHgXPn8h6OrN9lLAtYeEotWb&#10;ArEaCIaq5tD3iRapJZagMphlHgUZLCwYg6ED3YPK3KSeiNmk2d+6haifH7YPz7QWVTBoQv6ob54j&#10;3gCvk2c74005q9YAdpOuomQeXxz67V/+m3/+v7r58rn8812eAeGXuHz3u79K3/n5n3P+JrnjLAsj&#10;pZq+UKwzAhorL9cZqLBNJSKiBdhsIQlz04yMIsrkeQjFJHn5NzdmDi1hSO8SCgAGUhzYlM9vK1Vz&#10;efd3r5ZTeg+kUWa0odR2jEo5mf+CnDTGpnyB9Z4EqbnPTrgzr7sHnbD0Z2VAly8PF+nhqvXTrdZk&#10;Bc56+PzPugT4mfN9YPkdYAY4mvdVrBmHZ7npUALK1U9+s90bpqZvFSIE8EUCiqgpmP8YrblOdEb1&#10;Kz66/lgf/FI9zWeGFpr8INYqGCkSXpHhQGMCb68AcIFCtCwYa8AYmPBbSsELIoWMDSSHf2aOkfsN&#10;aZiI1jGi0mq4AEod9M21ozGPwWzfbklrKeD4XtGb7+fY3GiDl3pnteT7HulKJ4uW5S0VZY8zP1el&#10;hxgfnaR5bMDhq7msbd776QxXr+AdImwn89caXXE+n6HnF/jBRz/A5cNPse+C/TpAdAH3gd43yBVQ&#10;vWAAaCzoLGjNSEjGCNyBIcDYd1AL4D733eN4V5Pcqu2ISwO0gAHZjalfGGYUTTMo/Q5VzVzSU286&#10;o20M7fqqKbAkbgYM3a0grGDCTw/E5jOYz/F2+1xrpDPyuQ4GmIGAgN4t9wWtZ6AI9tw3QnCXp5OP&#10;00iwZxp8T8+UgZ3i2XlXORtQhDnz/7lXAoMsLRQnhekyT+szwmc3Au2YFsusDdTyFO47xgB2j4sj&#10;QzCGYN89KrHOeYvlte87TkDOyRgDJIre3UdcCBiRasNN3b0dNcCLaWCnD3XMBxEBzQg1fcNdeNQj&#10;n2CJ9DlNQ2fwF6aSRoIjaMwMqJKaQq+PnQBr26pWMZes7+nxnHmeTSEXHe6r989chphAvwI21cPZ&#10;UYBf5VEKTdT5oXrBnVJ/nkdnufbgo162A/o3nsHgl7I8A8IvefnuL/8Kfefnf84CklFd7pqHQWhG&#10;AD+N3T8rmMgIwR15qSwzBEHFfCYwBkjEEtEDOJHixISHBvRGeNGArZP7DQLnrjg39QT0RbpHOoEh&#10;vK0OZu19vKuc9KEcMBYQ/bl37dwJPWcHUtsTm/ocrlmDM7PVrykPdtVbH8TS1KUVlE8sfMB87mS7&#10;Sp/9cKhmlzRHKL6Y7ap9uHNAVFyyDp6WPh/Hj97yXg/Xzvpuj6R5XR3X+pzEDjXCH0qbXH22CjYI&#10;dx42YWA+g1KTnIEkYMyrxsPj3hhj4yjmSUse9MXbGSaO4XvGrZsZH4f0e/ovAp47TWeTJhvuQCJ/&#10;0DIW9p8C0DGvS1JTsgiKAVSYPcKh+TC11ozG1Bhb1y8YIz3Mfyqk+8H7q5j5eEq4DaUuDENqrN1E&#10;TqGYAmprXEZETXpe/xKO5UDUPFlTCJSUntEdg1i0Xr5oWwuax0zk5nTg40kRaSUuN1t5Y/SpaIcL&#10;Vc32UD6fQrgQ2kboDW9lFZvJPmvz9r4EqSWYB4D9/ASo+VfjtOHlBWgPG/qmePfFGQ8vv45/cn4J&#10;ku/hQ/0Qnz4C4/UOKNAeCKoNozHkcQczY98IrXcDAmjo/AaNGWABU4fSbhobVoj7j9na2k3TR3Bz&#10;U9fkNoJqaPEV7qyX4yJxnjCmz6qfI1AFbz/uQO1TjCEgfAQSsdyIDGDfQaTQ/gYqghGuDt2Dz/DZ&#10;ApyMBwvctL9r4OZKGAA2fQkCo0uzQDLw9e17iUwMZe3RAjrqe+8HBXiEay2Hu1z4qqY4F2M0JAKu&#10;ka8tYIhChs+NpSvM/I2StApEhFpEW/wVBE+rAQzft8zCIfYiciBICeJUxCLljg5QB8ZLAEC7/gGz&#10;QpEOPL6ByhP0ugO4uPUre/CbaorqwawIYH3Cfh1ougFXxv7EGJeGzZdRBFUaQpBB2AdBtENJoCSg&#10;1jzn4BQWBK618VA0thygSuY/CADSGNg6NvEooS18A5HA0MxIV1PQAGYB7rhNk9MIslUDyHCbUZpT&#10;S1gAG1UNYzzDf1++K+9z6YOWe0JwduQZ4tllo8l78kyj+yfsTaG3fkgaL48uKYC03kJ/+JeeweCX&#10;tTwDwq9A+e4v/wr9qT/1Mzo5OmAG49DUJOS24iYKM0y9maIpWZAXifDezqVO/53YXJtrRxTMDa2Z&#10;pnDrbJrC3tF6Q+9mchR5gepmGLxwTW49v/SPhQGk488LNqkgY3os0I2KoT6nvKUJJiawyEbM16pV&#10;oHWLvgEZZbwPTUQAzpl3r7QN5VCap8E8hOIaqk07MK5wBu4QabNCuTJgBZkdf/wiZQIHqt9hTlGM&#10;awLEAtqmVmlq8CgAftHGJVMPfA4oPH6adDs1ezTbQOWNj3U9r9MHEFqwSznoS1qHyhAEfSxtWcbA&#10;QUr4UIbgpvgHQSfwmGQ1wQ3gGn5/HRGAwfOOqUQaAoXAGMfh5uRprozQGk4/Q2a2oBLluckoTSgL&#10;0dAERA9L23FgfOp85OfwIdSbtRZ0mj5jQSNJP5RL42ZODgyXFo1rpYV4DUrNNV2FQKRTYVv2gak5&#10;XrPv1fV3031MuphXut8amY8Utg1nIvA7r9B7g56HRYrsDzg/nPGPv/cRPv74EftueSXH1fzVIADT&#10;AF2B3nf0zfZn7LCk7QwQXTyA6J55C4cEYnHfPgADgp1NMCj7QGtAa4fgUgEcEIyxC1Gcfi1wjeLF&#10;+eyfO8wfvFmvaV/2rzqH9wYv6LK1BgpNNiLKr1o0UY92rQ6+5/4yhUHmkuuac2ZPswFQhvQKn+WI&#10;HioL3VXQbxpPowNRcm2b+XdKnL1jd0AoKZit/Yv+TnpE3U4hNAGpsma3zDxTAHErAVELQCVzrwxt&#10;f5z/mbom1tCcyuluAjgfABcKazb39Wef4fVnFkn0RLf+v+G/HGAroPOxTKHTBFGrr52ZckLN5SDm&#10;PQBh9QFMn0EOEDUBlv0eeQKLFtDrAdxqCfP3BeAB6UBL5WwI38P6uT4jKbcettnnA+C8AxKX97FT&#10;VEBY6tXlAXeOxGUrLIxA/FR4D6ct+sO/9F/ezNlz+fKUZ0D4FSl/5+/8Gv3Mz35b6yYVaCCYzoQ7&#10;zvgkFhCFsDoI9M/kQdt8FxEQum9WGwEbEZoOdCg2suiiW1NszV47q0sHvRkLf3wEEPDPU1Nou+Dw&#10;6wu4AA7bYPRzAoo4q8IkZWEWg8lXTZNSq5/yQYp5CKzFmQwA93Bs7NZ6vEPLdYd+2LG5QqlZ9fw+&#10;R4xWjeN8djZ6/aGmsTg8IRmRUsXtSXb/3vWOO9wv7oCChQhutWcJ1uIJIZDISTH6TUajaozq5/oM&#10;/37y+QfAUNpKTIgccuGNGbQS1GVVTOZFg1hyED16Zay7ADRQN/2adJY+HHUCguFTRaNIiG6A1O6k&#10;jG0xhkDIgzlcIyKpmJZEFG1rHkreTMNNA+9pZUqcDHVG0pdH0WboXC/1T5199vD3og6cNG6ZDO/U&#10;fk+GRGdH13kr9JgLJziVsgdMuVdlqOKvzHudYACZZ1Uxc4SZWsz3Bl3rmVFFsi6tnUjwa88sCgK7&#10;tnu+VzGTuPNur+KdEDbAcd1eQJtgaxukCxjvYOtXfL19hE6MrTFebMDGit/B7+Dj1wr9bIeyaWCk&#10;m2f26BcTzL0knM8njMeB3joEV0A2KC6AnKAkGKMF8YIQwZ0MtI3dctdlv4r/VXTd/GtnFMy5P8H8&#10;U3sH9Xch+4CMJ4gwSDsIAnKgRLEOeACqGJtFG5XuJof0PaPL8Q60MeTqkXXFtfXiZ4ZugDZwWhqo&#10;rwSnPweEHPPCAIm6TzvNfVNjT/TItAEmY7FU4ZJqpCM0IapryUTY8wSaAhqqGFrWFGCCBoRmSFNT&#10;Q3MgrV6gnNOmGbS15tFY1awCVHYjbemAMkhORtuPPwGIgEHgyyMYj6DrFYIfQdx8dFyAsTvdk9MB&#10;uxkwBKcG8NMDPvrwA7z++AG0P4ApzNltPcnoGEMxhs2/8BVCCtEGzk0+Cs1/BKQPPxEk1rILIM7a&#10;luih5OsmgOH0GyxArgZ8iaeVaytwS0Dma3gGl/bvS9CqqQnk9Zrlt9wM8vy+4T/iueW1PqMe1mFL&#10;lLzI3N6WMT3UgnuFksBur/Wtlv71X/ov7t77XL485RkQfoXKr/3qr9Of+BN/XJkIwkjfC+DAZKXk&#10;L5ha9RDGkxFXVbTckCIRrDE05jPYwCRmFtqB3s1nsLfmWsMi9QseqvLiqjP/UnLaBmDi/ar5Cn6b&#10;sq35S9GaVKZtgTXJNGIe7MvmXTUxBVuUzXcymZTgZHmQ37Dgk7xkVrJkOsi+2L3V78SwRgGg87LJ&#10;6+phnGgyQDa/c0yPx8HSz/+/JedZy1d0/5poYwI+FKGFt+umvhiQMqilE7fd0IUZVC3RaQ8Hamlg&#10;AiIb06MfEMq5bCkc2OzQEBHcWGcakpjeCbxjnuqhT0t3ljQmqLhj0gRUU0IfuUGjbVXbV9d3+vZR&#10;MElu8hbPOTC7qo6aVMEomtIYT4KbmlqAi6kpxYEBmkAp6TXn0oP6HOfD34e/Y6Go4NiMgYsQmP55&#10;8ai9QybzNxcs6GTOF7P6rCKAALLNCyDEgcadPhPfpgaqmCZ6H2rTmAjaLHJnY7PdbFvH1l55pEM3&#10;lesn9N7xj377Q/zoR68hOiBjYPdm7gKMYcnqmQhonl+WBdArtCmAiwUrYeO7jeH28QZgOeusnZZL&#10;fICFgPBliz3l3gIi8yXsvWPbNoQmLzRuRJP267YXY8hBL77e+tbtHOJuZ9DgSbOFTsWBiZkecga8&#10;AZnmTD23YgSy+5D8AAAgAElEQVQrU7ePlgBmuWFXjSCVZwRg9uiiEt+ZMEQHe9Cd5pqyGmxotrMK&#10;LJXUTJgx9/Z4TX1ss3EQ9fyKEaRrmNaXxbT+KpIuHWFlYOMKB1CWm5DVdO77fsXlAlzGjquD7NYY&#10;IAaRgBuwbQ0Q0xDLp4If/vCHeHp6mXuq7ZMWsUgg7jtpwEtUMcZAF4Iwp0/hkWJib7SchpMnIWaw&#10;Ap2KP2CJQZDCCdJD+ogjIFy1hqt5KRX6W/esjDpKE4zdMw3N44Tm71jqLTzQ4ZkAZh5aF7wd94X5&#10;+SjUhe+ZtH6eL28ptJz3k+5Bf+jP/eefe+dz+XKUZ0D4FSt/7+/9ffr2t/+YMiyvD0kBKKhCpmmq&#10;MYV4sdlpCSJj95ik2u7dmLC1hhMrTr1ZrsHesHWgd0KLPFXBkNIBwMWzClNFGtL6uZEf8ZbhxGk6&#10;c7P7FcYt6437PZpBhYCVt0umNZnmlfHL+svD3yJwS6YnDJEmXKvM5vwmf0nptEIiyE4wqlRZ4wKE&#10;C6NRUV9Iuu3cmFLo2pIjc/t7K7U/84AMX00UIHQL4O7VEQx9MGOF97xlJZZ777AaSDyDYEp1HqBa&#10;a5wrAkR+veTBOYG5Q0wKxmlqD4PuWM18jCIoIU9mkLydKe2dLUVqKerc6WSYApAeh4OITVIvyGiQ&#10;wXg1bh4B1PtbkmdHYuZMIFelBdYpY9JKWPx4J96QYIYh5i9k0f0aapAEAq/rXpFjpjBW0jHUXLc5&#10;8LEGJx1PPDiZvwmo5y4XVRxN1nK/ibpcw5mawGq+rQB4pu2p9WZ9rsFNTWWZGwXwptt9Ly6+PobV&#10;zbE2mwniru3k92xQFTMXVaDhDd4hoPGOrQlOnXBuA6wnfI/+CX7wCWPfd+wj0gq8xs4NgwfGuGI7&#10;NUA2gHaoNCg9AcLYh437tlk8j60ZPRA8uqzY973F5AwQi/uA23WJmwCAGBGh1wCM/Y19WHTaWG+u&#10;2c6YNsM+R7Rm8bybgwyYtfaxj1uAyBMEV1A7AQ2Q3dgbM91kiHabD7VxFp3aOmP0J50QCJAZdAlQ&#10;hFUlJR1JrptJB3MtEdi09KOMh4bJtmYEVnEBTkYnTryxCvtcpJIUr5EGShSDxFSOCjdFZQOFDGDs&#10;pnUWdg2qLRS+fgtNga0/QumCC32EHa9B8ink+pQ+lszdNMmsJuTtgtPpDJZHjCG47IzHz3aQnHy8&#10;d4twjIu1Vi34j4DBSlDsGCCo9lXAGeMQWwupm9PGOiaQp7oAEbpHj12SvZNFVc3Px2B1ISzKPegt&#10;GsKc9zkXdsuMTppRXgPY8TzbARcwLmCy/E4AY/owJrgryC5cEnI/iWtjac2NDIc38A0St798HiTU&#10;+ng/q0F/6M/+Z59zz3P5MpVnQPgVLL/+6/+Afvrbf0xT+mmcenJCwcCkhN2ZsXqt+X7IDKnMtr2F&#10;7X5rDd19B3sXtN4dCLY1hPNyCNd30wSv+lbM7Ra40Yp9kaLzTSZWT+mksaEJVgP9oQK9ePhk1o8S&#10;XtQ2l/bRF2jkfOLhu/zBx0UTKmTbs36XKCYPUvpBpEvb7j1v+TGeeMRUv5dC8xkV4i2+q4ZMsyfz&#10;6jsNuvcAHPoUUtVjDcd5QQVlztgvAHbtA8H5VtVcD8lCOmNBKUgJRtGeE3n9LIpjYSIVyQSqTzbB&#10;mMb1jC/aBKe39Cs8zqS32wJCiK9lD80PgrIFxag+tWOYRolan+2mO7PgzFsETamrUlUzaiTU/cXc&#10;ryvHKEXnk8HN+6Ppzhx+HiBMi63Ilej1LRL9woBZFSut1F3npijSx5Bi4nOSor/RtnuA8P7qmnvJ&#10;YV0dLg+GcJqwxTbt66Ux6OEBL3maro4x8Pi4gYnwuH+Mx8cnPF73BNlDBtS1PszAYIvESUQWQ4d2&#10;i0KqJg/oXYANYB5uRuugQwR08mZ7AnpmoDXJ3ISM0h+dQVbM9BQYeoGqgNTMlqF7rgeimbJCU8jg&#10;a6YGM8JkkoM5bx6VcteYlwieFto5B1I8rQNQplcUpjmUSJwei8lNMr2BJlCZGs5c07kmI6hMrDPP&#10;/yeYkUfVQY8IRtBRkGwkpq80BXKN/NwlLScpQOQ98H2VJCwCPKppBLlRjZbYed1ca0sbrteOtjeb&#10;S4+32rijbxuEBsYwzXHvHSwbVC8eiRTo3CwX8Rg4P5wRKWYSdBVt2LFomSvbWiSC4OYaCX/B3jtE&#10;BjZqy34S634GllmBYPR33YOm1i/uDaEcp1mpXReJ6wOARn7KIyiNhfy7AUJf3MeBmHN9BIRl7NZ8&#10;gffKurOiPnf9BpO1Wb4BEegn/8wzGPwqlWdA+BUtv/Hr/4B+6o/9UW3coB3YdwWGghqlSQ+AuaFx&#10;ACMBE7BtHXLdMRQ4uY/Nple03vGSd3R9gwcmdAKaEjYIGm/ovIGoA9rQdYCUzBfKNyOJ9GOeiD40&#10;SgbVbKPiYCRl3Tzjle78Hp2Z+29s6EA13UhgohaRUSsTiglYjY30Fqmb4elMpgvMqJMgeL7BtT2G&#10;79Y+WNuLcZsibJmQSXUDCKpF9TP8ygme449zXIvNFx0kk/6MavJWzXeyvsL8TyB0C3rqwTI1oJMx&#10;NwabPPDrDEaxMNN6eOPMQh5XaWI2mbs5pvPAn78V2qiPIQ8n72ZEBqILY+9asnC4jyiZflxOixya&#10;QgFWpP9ZADpjFhqYLMInaYydzU220LWLqTUAobcOgHC9XrHvHpWydRvXcYU2QGUCaPWBV5hZFvUN&#10;LANCBLLoIhAVPO1PgHpiaZi2RgRg3qDcsHv4+WSmfQZF1aXwHSCxJ0Y8Chh9Qgk0LLhU0IMpf4ZZ&#10;FXjQkvB/RNwT4NMtBmQMq1/dZN0nJoJB7bluLTgEuNu4c/fp6xNgAtDME2d1Dd1y1GxOxNvhvoRN&#10;J9OWzNtEyLwH7a/CoNxkDGEl0+mdS0bt5cXbGfdtUU/009b0ecQFngN2uwAALtvvN2DcPoXQE162&#10;j6D8Ciy/hRenCzq/xm//zge4/lAwgGk6en3AvhO0v8EuA1ABnTaAGnQnCO/WihPjeiVcL8i0Qcwx&#10;bx365g1636AZrXGgt4Zt2z340NXolPdYwkZDsmHfBST/d2rlWuwxKthjfSDWmgU46upCSjWocJFX&#10;Nv+nD0AEtPaBK20fLfH7+V8xQHTdIBDsDowgnmB9NxNSbW7iSDrNShUgNU2URlAxchNbPJlWTpx9&#10;0kjR4po/n0IZMC1k+B7q3JMUwJP3WSQAhIMRH4ejSb0CmZoBAHSYNvXEV4A6Gmxu6OmFXbsDet2A&#10;l1erS59M66nmtjHapx51+MfRaGDbO7b9M7wYAMYbSP9H2BXQ9oiH0yOecMJFLxB6D629xNa+Adnf&#10;4NMffQOy/zjeXBuYO7bzIy4sILwAETDGCwzpEP0UJi+6gpjxhk4gUZyuj9iw4Uww8180QASfKfBw&#10;3vCGGB2Mfj6jbR1NB1ojNN+XCQpubWr0CriL5WgsBS+ADjRWsFpBZAFQR1ALnwNuvYDOCSSP24A/&#10;PSqbfEbUn3zJOt9DK3/ic+7nrAKea3HSBg6fVmFm3Z/iMi13zHMyjst/7U8/g8GvWnkGhF/h8pv/&#10;4B/ST/3UH9Xeuh3gEgyQOYUTdaQpRDmc7ACTGR0U06zUNuKW4cvDxt98UTyiaISZrpvgPalh/n/w&#10;m/IQ6Ex1810BYangC5RVkhab89wv77TNgaIe/2pduo5becQXKqGptQ8OqBYdB81vbjRfpV9zWhFa&#10;jwBqy3VfsERdCcSmiHGVQBZwWDGeXV5l3HfaHNfUcU18WLhLOPhSXca6fl4A4x2aSXAbHfABDuA7&#10;GXqaIJ486bI3awJjyvaGWVIFBCFQqO2a+bLWfIXmH0apWYn2Zt7PSJdxmIYKkuPamYjZfg9/IxUD&#10;tmG2BhGweFxFiz4DdrO6ZF4qXQaDEsqJnPd1DijHe35OsF7mMhuIKaRINFE0c1+oLAwR1j2GYIF0&#10;YMzSsp4cVatMRiyYwNk2ZKTlSv7esfkstQEpsqGyR1j/a1DcuS4/p4/+M7vQrLWG02lD1wfDxdev&#10;A0TYh0UZfaKP8dlnb/DmQhi7mm8cA09PQBf3N+Md3IYFBHE+c98lmWkDeK5h837vAzA7V6dj7AAU&#10;zAactsmvzikEQGriAZ6O0lPTJuvcF8UbFBE5lJAECTsP4IFMza+RlzWf2mqn38GesJ3E17h6rk/1&#10;tRrse6SYUaeh0AS6ZrBYOCTQU7U1pTqjiUqlk6kZjO+zdzKvUXhQppxwzP0n1qGfo6IKjIEhHo3W&#10;0ziJ7BAZwFAMl/AwsyWQBwFp3WOpK7becT6dsdMDVBVXeD9CnqhuzsmErW/o6Nj3HY9Pj7hery7N&#10;ZQtkJQNbm5YCIMsXCCLTNnPRfocwTuFCWgWYsW0dQ2xyz+czaDPhWPITnmoj6qYCAMPdJT4bIJxC&#10;VUS/fXPgRShMOcYTsPl7qvvfPS3k3GOY5/t57bqOP48VuMc6fJHf5jV3zvd1C7zdZZ7B4Fe6PAPC&#10;r3j5zd/8h/TT3/4pVXVACDeDWMI4zwhbtsGLH/h2oLPaYc1u5nHqjPO2oeNiAWYao7eG3krS2BKa&#10;+bgtphFaZXTL3mY6G51C+yyH3Xbh0qKmCVBWqZtfSQSAl3qPQCNfC586+ZbP3+WXupbva/NpvXbl&#10;LW94z2AxV3a7AtpgsvxXdUC9YldMtIZpklIYMiq1L3NTG1nfL+NwC55uRuFwOr0VaKOYeiWvROuv&#10;utaRzFQtdBhnhIawsOdx0Pv9Wu6b/oEoAHeacgajExLgtYXGLE1GhLPOWBPkYNC0d661Ijc3G5I5&#10;1RYfQp+vSFMxhrcFANwcSlUsxD5ivRsjpiIQMr8n1dDGUNJ4TNFU7M1xCAEJl6EL5n2aZs951rKG&#10;k8aSgH1QQyvtc0giWQUB4NDkxT91Ez/XnE+Rg29eOd++UsmTTmaUSOcvNeZQHCAEUKCyRAwSUn4R&#10;azD8vtTTHaqFDfWFW60EKgyt+0Z+Pm5fqDToE0EAqKF1gPESZz4BskP7A7RtEDRc+AN89OFHePPD&#10;z/DmqlB5AqkZbjIA3RgyNmAnKBMMCgAXRaTazCFsILADlRAsDJpNCSa/NUaTYMrDdDLozYBlJDOH&#10;16XCng7Fz5Vl3wUUEZLan8OfQVUxBlsAFerWiNNn0CHA+SPIGOD9x00oMl5ClMBqmlvhN75G3Tw3&#10;zji4KaIbLapbX1g73PcNOiPx+l6ZwM/XgkS6poh66nRsXZRln7H+u+An53eeU3P/oKQVyjG3esc8&#10;EHy8FBBFvwoGBhoTgGFCWmEMXyM2lgzuL9HPHZ3eRx9vMPRHIHkC+FModYgyRAcaGMQd2+t3cP3h&#10;x3j86AL9jMBXgJvNN3bBwA4RwWV3oRYGGCZsYhDacI9stnQVF+xgmLCiKcC94XK9gPsZ51cvoX3D&#10;PobzEh1dY7+kReBlYJlWQJigjct7TzuBqiEMwBfg217zDCjfp91EAsm5RoHqclPLFFjT8plyC9DD&#10;9bdsTa60IMDDI8o5vZSDmWl5WDFPfQaDX+HyDAifC37j13+Tfvqnf0qJ3YG8ex7BAIdUTu3CgIcg&#10;PPezBHuREyo0gx7FzPMFrVqzdduybW7+v1zhz5/MqS7C+HpZ5g78pyhxcIj7xhzL9DmbOzvp3NDj&#10;v4xCGN+9Raw3D4h5iCXTlywm5veIMPvOIBYprB0wk2WtJ4D5vnjFB+Z0uSHAYEWDS/+N0Z0MzaE/&#10;8Z+Wuwtwmp9v6643Kd7WgvXYPEK9BO3lr/pcVFPZI2id/qp3W5aS/qT/Oz2wsV2ne8HA2aqG8H8L&#10;hjmeX7WBY8wojHAa4cZQ900KJjSFA86Y7vtI/6WM5Fc1FBrMOWVAGWIPpOK5ycQ1ITlUzpOzMKhp&#10;rsE65jHQMoYDXkyGS+awk0fIDAEFlQoUk9ENn6wwFY3Zr9qV8BEKIQE5U64VaOVGFV+4f1hoGpa1&#10;QoUWaPFjlNx3BMu0RpsKlssgSpU25kPmOgo/yIVK9Ia280bMABCxX4EZrTc8nM+AGrM99oGLGRPi&#10;s8FQ/RHeRDROjXEM3zLXBjvmkGHNYvJotSwukDChROtFE+NjZf5wCpDRLZFF2AywbYIGS0cRaX9i&#10;3NR99IIGwgIlejxN+udYW54903I2XrU87L6E5GAv16+b4KtSpj2KgyxBQAAD1D1dnKb8VeqWqUjr&#10;gPCFLj57U3NYkrwLT1rEXJNJf7FStJ6H81RUF7j0cqaKGhjbAbRuNDoEoEHQ3fP+ds8nquwRPAWs&#10;DdwoffR67xjaMcZuEWSZU6M+xsDl8oTrJ4IffPQRPv7khOv1ilOeQ9bC3SMc71c231WY6eqmim2j&#10;Oecyco8ACDRsYGWYr+n5fMbDwwMe2YQRWzfLpYZpGcKe+iQAdPUFPGrxEiiyr7nDbxPkxUxUmvD3&#10;MEHBXH+Uz4r5WU/u9Zyv29B6Xz1TCk2W39T/o+MdR5eU2BMLDU1riHjutF4AnsHgV708A8LnAgD4&#10;jd/4TfqTP/PHtfeOc7c8UbrvzkyHWZCFmE8b/OujbcYwExzLPwh0KJoKNgY6ERoBjeB5ndRMhlIj&#10;ggU8FN5ibpLzDWLzCwlobNpaJW21sixTX1AP1bVQ/k2FAt25zmupETMR7ahNDgnhvH9l8YJ59LaX&#10;A22977YNjnlnAALQMpbLQNavMaPULYmU67BUxniRRh5vWN8G+6Q5J/X3OHj8kKLK0K8V3Yx2HIAU&#10;l92MYuWrsHCNeUetORisGogH0wTUD2FJBifMQAsgjJqWuSotLwCtDqxpvJyG2bUMFn50SU5t2sHC&#10;JAZD7UIGLlFCb3yUXMkyds0IfaqMsbvZlwBwi4DMPCNWDynZ/UxmrpWaHWcwCAbqGM7gBjNcKMQR&#10;haqY0MGTWZOEPiLSAGjisQSFNIFXZkM3FUvZGOw/kpEgNbPKsTqzZH0mUmiGpygmufGcpAcHkgH+&#10;HFCSakZlJM89xzmvK9OolbwAj3pTtKA2iAfKnesmViYKTcW9t6bnbmWhClB35vbBJuesaPyAM2/4&#10;mjZ8izYAhOsQbHrFx5++xuvXwGsChjbsbOazpN0DslxBxFC+WGRKFQxhoweBp04xk1Bq5EncBSoE&#10;AWNXgAcDF9MCNg4nyOFL0zW4SphCLfMUDFr3BZK7thIhfbZzVM2Xcoj56V1hrg+0fQxpgg7G2Af4&#10;8gAZA21/8GA5PsbtClIGxPwGiWLt+1pKwZr7wmr4jHen0asBw1ibqU2PM8o+S9EcmvBlAsic1UDh&#10;ZX7n6xSQAIG5FK2sOdMQktNKoSwFeLfPDPNY7gD6UFw2Sy+iaKBGkHYCUwfzN9HaI2j/FEQXEDcA&#10;DcxXECkuF8EnH7/G+O0fww9/p+PxYwauL2Ea1QbTvDGEFAOKC+9GQxoBrTZQO2Fzn2nPxglhQu+W&#10;N5PIUqS8ePECp3deAqcOjN0E1b1jjAFuDuoJyZPkCZ5WSBOwreaeU4NXLUAWwHjnta7DvL/8V0Fo&#10;Pd6O4LROM81akrrnPbdlPu+LFAeBcSbqEabOC5/B4HN5BoTPJcvf/bW/T7/wiz+v3TV5cdBQmm4B&#10;ITlj5owCaMCM0l8wIlmGRtAkvVPiCsAOUlphBiVo8Ev8W4pT7lACRIFKbqAvvlOu9aBIABGb+Sq5&#10;cy6xfPTeLxo1yksjR9gCVFEOdiwQFG9rvb71e03N5MJHzg4ce+r/B0N8/3otb5I5P34HZJjHMGMN&#10;mDVNWvIGTBg1Z3Vto9bL5zULSqSc4mO7UjBNcdXkzqeWJp7hTJaqg4nJeE+QMP2QzPwvAkbUUz7q&#10;qn0IzXloIuqIrnOi6lE4h5S74cwJJbIjB0/hD0jk/jhBe85gIqIWZjAYyTaISOYGrP6FRGRRQWMl&#10;L5M/r81xKcB4yFSRLFPpppYgeBAhRZipLnOYQHFO1wTRwTSrg2UBeRAoS7ni/SVyU1KGknqi6zre&#10;v/t+ENQRvqjJ0EmQStQ5f6/0muSWUXLrdBeJvHOJd/2Kg06rTXjc85b2zvnReS0TuHecmCxtR2ru&#10;FNd9h6pgHwNv3jwBatoeXAHQFb170JjYC3kK7URc05SRQjWZW/PLAoQmDYkKdgzTKmmYDmOC7hB+&#10;lTmyfWma2UW6idCGzPQ4ukxtWekOIOcAHhnwabpahzYYdc3zLbVE1tOcT/X22HMkSSNNQFUReQ01&#10;hTxBy5Ompym817vQre/tNxRi/0W7A5BEsCtSM9WdZ+7IO0UFYwD7vuPqe9J+BbQxlDx4jti8bL1D&#10;TydctOF8OoH5tOQv3fcdj4+P2D854bPPnnC9XqH+jKYRDM72hzF2jN3752dO9H2IGEglcoGCYIwB&#10;TSsjxqtXr/Dy5Uv3szZrI7iPaOOW9TZuCYRtLosJaYDBAy1YWhocrrkP/o7g0MZ/0sU9QHhYyHO9&#10;5GF9l4iXeyY11G/etqetlVRd4Dwgj9cRQEo/+YvPYPC5PAPC53Io/9vf/mX6C7/0i2p+P+LMrYE/&#10;VpPwMhRQQUdE19zBaOhNXTsYGkLGRq4dhMJkwMWu3rHDPAdjc7STV8omRqAQuE/mMUHmlDTH1eE3&#10;lg86boLLE6uJEE3tQPgA1IO7bMla/lBe49CuAUJqSVPLCKpQryuX32dn47qpEUwA5HVMs6NaV9Gg&#10;pqptPbCC46H6k0Z/J9MfI50sS96wyh4DtE0mKhitrPEwMMe+6jK+tFxCRSOjWWcys84cQMIs5lYu&#10;euiiMyvG4Ia21h5F5Xfks2oIeqORcoA7c0/1uXb2urbDAhkEcLPHFI2JvwuzyWhA+PkKCCI1aAWW&#10;V8OBzZKTe663xq6ViSikids8uIwnGDfNBvvzBfDom1BbwUTmFrfQWaVz9fY3Aoa11vYJGABvbtrn&#10;ebyMfIMu5syEyR2GZKeUJg0ReyJudsojS44uQeParHXBpCYNTVAa5GPTpTHI3i+JHCPZLCrrSH3u&#10;j7zdQmDH78s+U4tpSI9gkCeHO0c634mGCSPnHqI20dCmYOpo6HgJwlAA44KuA3x9Azw+YX/cjH7G&#10;DlwB3QjEZuof42o0/wQRwnDtoAJQcl8wEjcjjo0DEG+vSEMjBtQTiJNHuyS1HI4hNIgb2UBRCB4z&#10;aEv44qaJrz2PyegpuBhhAVghtAMNGPjYAO/D96BjQPcHE0w8ft2eN5zuPRVSaok4AIFEakSnE1+Z&#10;6sFNqBWgF38+tzrTZkQ3pgYRyPQXTl/W5bnPRF7cMOPIU8dBv9Xn6yTOj9aA3oHOlhtChvsNW8qL&#10;JgpcyTT8Q0HbBdwtFyBLh+BkQIy+hpMOnPEtoAMXGnhzfQPdd9DegV0xHq94oz+O13LFI78DEcEO&#10;xUaEMzFUBVcZuOw7LmOgtYbWbR6v2qEDUOzYegdvHYOAq+xoEGAjbI3xtXffwfkbX0N7OGGIoreI&#10;Bg1w764hNOoJE9FYbjOSaMxlOf+8TA1fuS7eY95frzleHzxMnaN4zhpUpqzcXM6LiNznMv+70TIu&#10;tayH4f1yvHlFlfH5GQw+lyzPgPC53JS/8Tf/Nv2Vv/TnVHbxxMpuOpVSTfWkvYzwP0mjvNx4kVK9&#10;xVyjFD/XC2M2mQq4ljE/ohx+eZkzB0ff7WBI70rib0tKA6sk2ds/mfEDfCFKFyTBW8pbQN5bd/I7&#10;DGWNQFhOkpvHLNpN2FjWYCl5ttG8Z23GZEZ1eb3f1hjfG7PPFbEXIF0549uD8KYtd/q5ctf+XutH&#10;nX3NwzqY7/v9ODLn5L6nX4h2jjQRoDlplw7zh4UfYObU+s35KgwL8UxynRJqTGSamoYAB+6L6MDR&#10;1ueAuAbS0l6YaayISeSFefoXYqZ3CJ/FALShzWCxFAbs6StirALTacE0VNK+qPj+UXyTmVsC3+R9&#10;KcZRU+MZ0ScjUbyS3cU+1pmSYtFo3lBKvveps1Q6dc/xflK8KlJzEya5FKgWrp08MPOFElA1hseV&#10;S3RkJEsbyjWfVziiCkUlCkBkCrJ6x+l0QlOLGsnjxwAFrk9v8PT0hA+/5z5e6prCodjHAA3zJeyd&#10;vO9wcH54XLyPvZ2D7n18UC6uq4Cw7k2AjyWSGU+C8iu4JA4PgR0SGzlde+Sz1AYxgZXdX059vSHr&#10;EIusBMCFNAEE/JkZcyhmNE1BXWDAq4Y+fQpjOnN9zn0y1pkivp9a/Ox3oePYMGII61m671cbl26J&#10;47k3tN4T0PZuJrTNzaktCqhHLx0EEZt3FQLGgOw7uDUICxTqsQQ6FBvevHlj13q7RBW9m4kxOXgf&#10;MtC7uDZyQEDuR0iWh7jbtRiEMQRCA6At/VBVBUMsMF1rDa9evcKLhxc+f4KtNSdxQW9uJu0SunuA&#10;cAI7IIIHLXtC1QYWIPiFAGHOjaaM4kDiCTjfdo7SzaffNb7w76kcSOje8+lf/cX/9J/R057Ll6E8&#10;A8Lncrf89f/hb9F/8Bf/jBpIE/NXEgOITAA3Bl12QE0j2AmWcxCK5pJCVvNXaM4wTommPYNgUtLh&#10;pmBcNmICIGoHmMIDOQDuw+jBazKfntWXSkGvR0pi79wQC5dF+bn8BbAiwr6PfJ+HQB7yxThJD5u4&#10;12FBFagc5LzyRiFVp2BBsOzcyTTR8ZBw5rTNA0dVlkMrNYh+fWhFqHy+FT9q6Yu1zZggKZdOxmk1&#10;n6RyKvpByx5lL+/XRA2WeosSVBkDrfGEOUFEHizA2xYMes5fOcR9ngLAyJBkvpYSDGnJPSjJWJj5&#10;VJh6sZtg1SAyNVBEHY/UJAosql9nm2ImZ5zMD2sEY4brYobK2a6cYgNOvibMBHR2QvM1OGmLeslE&#10;UFZcr7uleqFmzNbwVBjqnC4YY1coRyh/xnAQ14kymI2BvMm4Q423VOfIYx1G2HxPWjHnQzzVgWsE&#10;yYNOiYgHAsEyp+ogGZ5MGw6YQ+6T89mcznm2E60hGESo55kEW47QpFfT/kfQCnbaIgQIdhgQKtfw&#10;XwyarVFKyfaxhbx8PUtquAptxEVBTEHn+bV7iWoIJjjryzp8LZHTX6xlQQOogZxxJgB06jgRIGBg&#10;f7IItYE8HCcAACAASURBVJc3gA58sn+KDz/8EJ+8AdqDYlMCLjuGKvr5hPE0QMwYA1BW9A5Am4FH&#10;z5EoQ7BDzPzO/bYsuu1u9DQGmjPwmwOV1hXbxlD18Y/xcUFG1brluBAAbha4zMeRcYKqYu9X/yL2&#10;w+7jeDEf2fP3rM7xANlNU2gA+AxSRVMLpMLo9kw3pR7j4vPjQXDq/qhOXiDAfSFj35npJJrTsmLK&#10;RuJ638MzsNQUOthSZgu2EvTh68b2Kwd1bHNN2wbeNtDWQZ52IupIk2eijNK7i2AXoL2+gDaAcTXf&#10;PBUDeXT2VDXvYr/sGAOQ1wzdu6WsuHa0wfjkxb+IV//Sexi94/vf/wCPn32KR1ZsYvlOrxfBIAZt&#10;jLY16MZgbqBxtnHaGl6Pga4Dr16+QmPCdb+iv3jA137f+/j6N9+HEmGHgpr7bzrQnYFheJp++j5c&#10;k8TnEZqCgqnBo2KefNQgrsKYwjMs14QgJOqb11d+J87E+rtTtc87MMXKcR1jRmme9SWPg3kerTzD&#10;4Yt8zs3Xz2DwudyUZ0D4XN5a/vv/8X+hv/oX/nQaDQIh4bQIgt3NShPEBQNLlInss1RJaoKDSMod&#10;4GTClXVHnpsi4goNc7bJrN6z+S9NP77F58riDmBJy+v8xeBHaAoSOE5MtADCOLDumkq61qNqTNcG&#10;Hzd55EF/vCVaNhPC5UNsHhyI3anxppCDwgzBUg/EOl9Ldw7A7rYzCaKs6+t8r7rOORUZXKX0vfTM&#10;SeiIzmebQtt176y/OxbkDLqnfIjnTt7u0MPAZeRgSQGFQIRyPtJXiGj6862SjKQhCxojuTQicTcA&#10;q7MyPXWqozluYhlYO1aMplbS7ohojzOi6KTy1GgEQNHJWCkJWDyxd12dXu9c0s7oIvCVpZCI8Yt7&#10;g9ZSQxLa0RTAzLlSRE46N23lShdz7o59mBVMQUENGFQFPrd7xaoRd7EKYg+0kFvrHmHjRAkKF+1C&#10;BNeJdi7zd2tRsZYy6eWOufZQknVvOImAH15AVTGevo6nyxN+7NMThgxc8X2MHbjuitPJtb8iUHaf&#10;zJg3sX1fIo2C92+aWMZns+OMfSYEHeSTbMI/zkAuC+14KgqLcAsH6nUWCqEHbd0dGQLAYPZ8ueo+&#10;Z81pnQLAAQIXQETAJjLNedKHm0wLIlqqrZGWv2uuscWnV6cPZ1osAElfc+6rRtA7rYoVwMR6nv2N&#10;aODNo4Ki2WdqBnZOrpE7eRCfbVj6GnaBlsjAGAwaFjRORzdAz2Yoa8B+4Lrv2HfPaQjTfLXe8eaT&#10;N3jna+/gmy//AL75zW/hB7/9j/HRDz7C0+Mn2PcdDw9fB+0WnGrfd+yN0c4NDw8vsJ02vP7kR9i2&#10;DafzGcyMvjW8eucV3v19P4b3338frTnw40ohRVMMveE1Jh2aqWyOfaXPus9igqj1NSip0NUBbB0B&#10;4PL+dnm+vRBway6wftDbr/L71coKcYx87hN/8hf+ky/YuOfyVSrPgPC5fG75a3/jf6X/8M//e8ZK&#10;q4eitzCF2Dz8NsMi7+UfPF8VAZG6PhjqGVb8Xh68DMzn31GCzdjlFO6HEScwCBEMALmh+0bPdZc8&#10;Mlwu2JucGxBMfGH0c8NdGkrznmBYjsDvAEhXk7JgaScjPf2aygC8BdQi77H/vBn+y/E5+bg1CuLb&#10;EFCGoSZn0HNY7NY8bCjbVzFYMkfxXJo3JVgunH18XFvtc1359zJq9uHAJqZ/z9r1OufBwFfWaxlL&#10;omQesmYNTW88c9KUmRz62NYZKMyG8YWmHTMBSFJ1MoaqMNDDChSzszAljS/MzNMZSUhq1ipRR39V&#10;TQsWPRH/JUA4oKY5rGMfZqdSfQS1MLCJa+ZQsGt4PBhJFexMgqNkiCEKHc7sM7kp+iF8e5iIhhPW&#10;mEbZc7V42gJ2zSMYpsmx+0kBkd21eAyw+wMGCKU5EogE4NXpyxl6G7b4HOAo1pUuYE99HxIPgkKt&#10;lVb7NWVNWv7WqX0/ClyCig6yqfl7ggyrX/y79HNWQEjQ+ATaGP3Fjod2gojigoY/8PgBTrhgXD7G&#10;D37whP0NAB1g6sAASLub/A+ACcI7hjQIKbRtGKcdrB1oITC5IMxquQEKzv0+9m14JFsCWdaVpNok&#10;XKeJZcj95zEpgAC4KSxo973ENHkqJ5igTgBtkO0RqsD+8BH2sUP3Fxj7Dnr8BlQULC8h2NHkJQBC&#10;pwYGQxYmXZH2BhrpRqaGKYVV8Zf9XefLUmt42g6N+Yt+zs7ONWpjJUmnoYlloJ+A3sGbJ21vzXwG&#10;HShSb0gtNhF0DMjYMXjHkIGHfQDaoPwG2hpIB0g2NNp8jDfIkwB7Ax4bhF76OfZ1MHZs7/1+XJiA&#10;veH8zffxL7//Nfy+16/x0ff/X3zwwQe4PDVIH4BcIMy4tmE5BrmBuOP0/ntovUOY8EYVfWt4eO9d&#10;fO0b38Dp5cv0NV4OY18VJnjGovmLU4Jonv2xnAIITsEsEAGM4txdXmN9zdm7/RwrbV5w87m2AeW+&#10;+kUckTeX1W7r8fdZRwg7ExmG8OzQjiDGZzD4XN5WngHhc/ldy3/3P/3v9Ff/3Hc0GE2V0FysknsA&#10;Cwd+jNwVJ+ai8fFXcomtW5vEBZM5zw1fVwaJyt+hGctGvkhg6/2Twa/Xanl+3jEbvrQ/mhENSe1X&#10;iu4mIK1tWKXmVLp6eywcjyKUMY3Q23d6nl/ZoeFHmCO4e4dPPH+aQ4aZSoFSB8AcXXzLCM+WB1By&#10;sBEHYYCjWa8z1CWKG0U/iwZnRbhlzuKemPcDjZaelKGknIf629QiraY7oooOdgZxXpftpwoSj882&#10;YBaR+1JXNUrIogMXcVxnhlckTVvti5lPL3ym4G2dATrqAkWh9TmScX8IfrSOOU0JfVhcCROattnf&#10;sr5TCFD6Ef2OHyKZwDSP0mV/iTZWWsu5cfQqjiBIBSQeDIRifuYcxfwh1kFpV/S1cPXlta73eOX8&#10;lK6F3sbFaoECu9Fsvs45rRrCnHtaBi2feNQKr3RMyzxOraiaGV3roDOBXr2CyMD1yRr82dNrXK+/&#10;gx89Cp6eAKYd26lBScy0l4aB6QaoDnCzaJV48oQBm+UAtG7I7IO3Xcyp1eAcuQmliPngRZ+XfWvO&#10;DVU+1+tbTMPLbEQNtuwns5zYvgRv4mbmpxI5GEVS8DDzuM6aQ3ynKEnmy9mRpJIAuMxPnnlVuDKF&#10;LPW7+Exk2lh0YJo2Wt+ba+gi32/rzbSfHl20uaYQMGFNY+tv998VlpiePI1GBm/yNhFdzdy/H9d+&#10;oTMK1w1GR0fjhhet4eXLl3j/vQf8xE/8BMZ18+i0F9M0Pn2CN29e4/KZpY0gILX8D+cz3nv/fXzr&#10;W9/Cq3ffAXPDUMlnxWyirivANYH1fKLyGWU5BRAsQpcK8G4AIS1LMCp6+5l5uLbQ0f2SKxp+Kt+5&#10;/3DpW56+CoGPPMl66R98BoPP5XPKMyB8Ll+o/LW/9V36K7/4bTUGbLhp2TT7YjJPmgBDHP+nKsEP&#10;0zzZU7BcwEUcxGGgOHmzeygjfCpWsEQFR1YTr8mKr+DPX6ON/nnBV/k27p2+g/kyzx+ExL5WsQYJ&#10;iEPNn5UH1fHEmZVquT6+v4ms6q8L4Fna71f6G6mPq28CCBOV+yrDZu2YTA8tV91rv90Sbdf5epzX&#10;crImgxvJuyvEWvllf803UCATFd+QTgC7Rd2l5dn1WcHQcwLU8BGqz60MU46FOw6F8Rlh3jdIIGNh&#10;50sb5sxSzsGMvhhzvIubemlyy0t16j6AY5jJFnSGSl+CpcS4R59IS3DNENQUppXYzAS9jRabQwse&#10;ouis9SSeIUjiM22aOoM9GaAAsRZGX91/z+rPVZr0y4jopyoAPCok0bDGu7kBqV0XyW/sfaEl1ax3&#10;MVHVCtgDYpVhjoA28LUS6QZuBCZ1zZb1EuOZUxBrY2p2Q+5BZS6ceCe9JhCMC2N/6aAwcySFbvZM&#10;RsOGE/6FndHliv3yBn0I6IPv4+OPB/YBdAGkmY/a4BOICEOuZpaogiudIHpB0wdsmwC9g1rZAxSW&#10;l1AINBqEbCoFDbIDwg3URun3cR8HgLHUZ8UADRFhYLcZiXQmIXzUPYdIVDGcjPb+2mj4nf8HCqDj&#10;ChkD+vQuVBUts6i8MM1hSiaNZjKfpXbkuvPXaTZa22+BUubaCZog60fac1PSGZLKpknr3D1srskB&#10;n2wn6LZB2wnaLfcfGgO8AWxjTswYWwNawxUGzmW7WmCWPdb1JyAl8LhCMcAY5uuHDV0UTV+hA1Ay&#10;DepVvomr7AB1nE4PeHF6Aahi7G9ACpzOr/DinfcAesf8h/kJqorr9Uf45JNP8OkPgafHR1z5Ec1B&#10;5Dfe+wbe/8Y38OLlS5Aq9n3MmAJlDdmLB6pL8/VcFL5XVyH05EkKBpx1Le/L65EUbwDi4ec73993&#10;yrgHEt9W0/GeeWBXWfnby7oLPYPB5/K7lWdA+Fy+cPnrf/vX6S/8/L+rEloHikT1JpVMfw0uzE1y&#10;B7pIUO3bkoAMdq57souENSHhda5zMpvA77qP3kr0UQ6XO9fH70dtzAG4zGP7th7np5H+Yli282TY&#10;rBmU4GQ52Faeor68/bt4vt45cILhPDw/23u8/lY0eejE+tOKQ6ZJYgXB9cCdeQGRQOTo/xngKeqv&#10;kuoAJvQWAshZT2lCqbf8lRSOt2AwBqZoxIJJs+Aj5dm1GX5f+BABpkEjMRO2NAMFpe9ejXZnEnpG&#10;MJOphQp/OpT6o53LNM3vQpMZEUUBQDwYSIxNmPSRI6LJjEZ00zn2Ek5dDPMdjPQwgxJ0AAT2LPPM&#10;imoDG5pRi6VkEUNtDLSQQgiCxLMQzHEs+tOVSUa0EUZL7gfJ0swMN/cc66jllZzArI7HBH6aEUQD&#10;xt0jtHVt3/z8FpbQb1zWavRtaqinHyPd0JhC122M6ptDW3PfNL+q3jecT2fwq3ew7wNPMgACHlXx&#10;9PRP8PQEPL4Z0NNA4wZhM/Xr5JE5GeD2iFMX9H5Fv3rwiyaLP1fmzYzInvHdsD+4KXYEbZr9PFiB&#10;5HgA5vHngWWk7tN1jy8A2e9ThZmiunYQQOaxE6LiV6sYagKF7Anfn8mjj+psgj8Xhz3ruJ06nU6B&#10;UgWEFdjQ8jny/bZtQ289cw8Sz7y/GXit5AJmApgswJOIYuvdo33yBBpiprFEYSFgvqitdzQauYaZ&#10;CS9fvAQAjN0Sxp/PZwPRsuNyuaB3cTolnE4nvHz1Ht59913IN19CRPAon4KZcT6d8fDwgM6MfQzo&#10;KMFUmA57JIDIMSgr+Jta+ThbkxomadV6KsUsvMUUqq7regWKdFxnh5K36Uqd5YTKZ9cS2uR6FtXl&#10;EVSSmuOj0OC2XfQHf+E//ty2PpfnAjwDwufyeyx/45f/D/qln/kjGiZdaBYggD05sTF81Uwn8lS7&#10;hiNE3sCMgFaKHjY1Y0ydN/eN0bSR5OYmc+ucZiJvQYo3Xx8O+jvnfm3e2tR6EN2WZCFLnb79l4Pp&#10;tu/3gF+9d0HDpZ8JRO+0p45oPoEixAgdrrqtIXir5ciJ5ut6TYCLCKoyqz6YDi9agUN7j4DwTvlc&#10;Cam34979x2hzNz6DBRJQze9W20NmtmV0PgH9Mr7e3xCCiAdRCSaLyJiv6Yakma+MyIOUqDqoIgvj&#10;rh4l1H9Lk8DIdehmcTLImXFMoq199PZYlN8VNAeokqjb5zH6kVpCVpCQa2DMdDXSSYDmeNjtXg85&#10;Qw4TGomoBYbUoC33e9QwXfMxl7kXVJNeZcr2IfYSVSjEo4r6HiVsc8meoNGyqDtDpc78eydFM6po&#10;1ThXuprreRJ/AAL2yMmr4/FsZm6BsFytuS6ck61LRMs6QaHTOV0rUDyGTLK91xlHIghv1oXegHPD&#10;w+UR/M47Br53weUK6EUgH/wIr19fsO+ANEDYQAFBoNwA2cFCtvcrAU0gu4KHoHVKTaHsbHM8TLve&#10;1KxGRlMMYmhDzj+7tUcMkM3/ZE/E3RTgLgXKgNCwsRinPBdsXT/6PXYGiZxN8NHMV3ScfmTD/dgh&#10;+w7ZBwYN0NWia9JoULBrWLHuaUZ4PkVhUg1ME9WEb5n/s87Vso5c+61Fi2uX2n2tz30nzTRbyz/0&#10;LRPLKzcQN4At0qyCgdYBIgy2AD5wd1pxI+1+2YB9B9FHvg/sJgQaAlXPXakMtDPIA+1AFcLvA33g&#10;pCYIPp/OdibrE6CK1h/w4qHhMszHc7RH7CAMUlBntHbGxg3b6QEgoPn634dAmfGwbdi2Ey6PjxPw&#10;UbINEY4ZYYGUYFE19x7CNGkHYuncA4Pzt+NrXfcxp2WxFcHDPR5AD9fesDqHcgfM0e1He2qxXgFs&#10;Xy3g8VjxMxh8Ll+0PAPC5/J7Ln/z1/5P+rN/4t9SUbP/13YAECkVhftoBOOJVUMY2gCa2+00FaXC&#10;H8z6q29AaBdS4+MH9w1OoAI8Ftxzfxu/hzPmpfUKa/HbcMnxlAiebmqb3K8vuxQmdrdtvQd+jhBO&#10;853/Xg6re36Jt4192zXFVI7K9XrvILSW3YmlOn91reAExSsrG4DwfpvvDA7KV+oHNa10k/XWP+f0&#10;oj0JNPIRBfSn9shzXjG7huM4bg50CWC21AoBMLHUywCNfF6ANPXriSJPn5UhwzQiHijGojy65ixD&#10;9VsdsocmJjnZBdyE5oYJ6UMVQx3XsYj7GzllFU3HUeMhIhnUIKX6wAw2JG4ETpo54SI3W/WjIwLI&#10;U9sYGLZIrDEhk8Yn80N0WDPxO0WON8YS3bVOcPrSzt9vTGkP67vyaFNAAOt/MvU6r9Ryw7J2iuQ/&#10;QeGBpst9K2/o996sgds1sWhZ1KK4EDuo3jaciPCOKi6XK97fBdfrFZ9egaen7+PNBWgyMBosof0A&#10;oDv2HWC+Ak8A8ATtwBhv0BTYNgU7V0Gyu/+qgpUwVEE0MIZg8IDujq26AeMw8Y7oslvrmCahOWye&#10;/5LSZdbAvO84ZazG8MioEhpmJNiyNXZg9L2t4pq7Tuxnk2uLqfqgAhH5JgD+BAdBnxEwKCwjYu7U&#10;06nYfSlkWfZEl12IQAhgbWguiOq9ofeG4cCnPjtgaQhDzJJack+FC29BhPP5BOYLBjYTOA0TPOnY&#10;DcgFEbXY1WzQGjcwE/r5DCJCF/PH7Bi5nscQ9L6BCJDNni90yf2ZmTC83eIm+B1Ad+3t5XLJHIcx&#10;PSXjjtXha6byBEnzFdhhWnTcPUfrGiyf33bd+mV5Wc7D4+n8ey+TEkIve689mLQPyvMoyOEP/sJ/&#10;9E/17Ofy1SzPgPC5/FOV//nv/V/073/7J3XbGjoNYDx5zjUzx+q8gXqDkoanB7owFIymJtkbsiOi&#10;hYHMp42ZADd3Mck9Ta1CnA3KUPEw7+SO8v7jUBQw4exj8uwrgyaeqLtuttUkdYw8EpPRmLnHZh6+&#10;OCinjM/BUgQxwDRJsWZ40AB36k+zII0XZ8prjQF2yZ9FwDWiztF8Bpw5ThaawkTP+6ZzKAbr0vsA&#10;SAWx1+6vCPP/Y+9dYm7bsvOgb4y51v7/c+6rXg6xZGwhxUUDIiE60HJSZSdFhIRoIeyy6aBKxQlC&#10;ok3HadBGQgqmUqKDXQ7QQkiAkGJXYtGADkIywlIaQICKX3Xr3rqPc/5/rzXHoDEec8y193/ujetW&#10;1bW0Z9W5/95rrzXXfI/xjacO3y9kH/xGZwrmKK9qydNrCUbNJeCWyNeAQgRLqdJxDeYhiHcXJPul&#10;o2HJrzFNn8klywr3pWED5OxzGlVYHqsFFCZlYZqm3k8lkMAYGpQ5K/0w0Bn+tgrLEcgIM1BlYNWR&#10;o4+9jQJby+ybwsm8B4lQdBEP/a9Ab2OtVa7JtVyNGX3vFllRNLUwBEIjyxHHDk4NlEn6R+4QMGuC&#10;X4ooohnl1MefFD32Aw1ND5Mxl2MsAvjGjmBEbBmb3sguR4g0DrI7WA2GjkcETYUBjvQMZDatHzJE&#10;qq8ngcoOjUimHPkpCG4pmWuUxH0CfX0zKAEIgBEAyeebUVQQ/hDFvk8pj+8nKv7OIQhr67iHhnYw&#10;tlnzjaoq0E6ZlzLBk/vOjWcJ0/6NaJ/qmjRCAnnmE/rzz2LbNhCfcaLn+AK/C+ITZHsNy/l7+KM/&#10;Irz4YMeDNNDdHc5qJqT0xiOe83O0ly+xbyuod+i6YrnfQacT+LT5fHUDAtwBIuykUGnQ3rCh4dRP&#10;IAB9seA1aAYY2rpjWVY87o8mWAFMuxV70DejbLGfNvN5YwMTu5imb/M0Cdq8/57SBLvd92J9G70B&#10;tC3YsKHhM1BSLKZ+RFePoOuugzv5OmAXfPRhYA2YRkrV0sWYwKXlnrLia08aVAitbZ4YXgawibOT&#10;YEITMq0fLStwWoHTCX1dLUAQGmyVNoRFhqoO01gRcGM0JbAC1OECVKOlb7+2ASDcP/6z2LYNy4t3&#10;QNjRlvd93s5gZmzyJs59BekXAAArW0qIjjtbZs0EY8Ir2HPtmiDihQHG2Cfymi/RDhLBnbaxRTKX&#10;4GxxMW6IdH9Bq+DgRwddrDQwF0vQrkuIp4XC2iwaLQzAP9owYNkE+aikjLkitB40CVOdQY3TFL7c&#10;NwrlPNV74vy0bz1uvSgE0M9+5aYZvJV/unIDhLfypy7/1f/0j+jf+fm/mLxogI6EF0etAsbnsMaL&#10;EqxggICMKBmHax6YhHpMhxmqljqyBQ4Sj8Z82d4rBykQh3f5MYnKuBaazItSxiKYbzgjR/mXLu7/&#10;qDJ8DMeDrZWw2daolDZr0i69pDVx+6ThwMinWOobD+sgXAUvVg1aYUXntiMYf5pAJmjUcU0beLyW&#10;hF3HeKQ/Yr48OlPaNhHx8mwyEr4+YoypgBhvB8PHhwZQMzO6WK+uCdTIj0cO+sMs0N+v1fzU1kb4&#10;BFnbNN/ZPcrnmGGdxi98nsbeAlQE3TWNRFxSVdSih/nSAsKlzHjsMZ2Wgmm255x8WbNrWZTUmMMK&#10;BuE+i8mshUDE58QZMg+yD1Lvv+dRk5ijnMyiqfS/kccw5iXb5GN3YSI7Gj79rkN9N5cyFXHu2PWy&#10;toOpj/qvMnxxreyai1s+5uHwEeW47WKPNG7QRdFwh+ci4P4mAGB/uaL3HQ8PD1B9Fy9emJ9Y72Zy&#10;KVvHw8MDTs0CFWlzjRJvEBWwGCBsq7p/uQKtgTW02NaY3aN6stqahSeCbwqInocA8DAMQ6E2UnaI&#10;CkhsQ6sMzbet7QhUZIMc0xFphzTn0cZl0CmGsIDCzNhLaByDeTrSrtg5abIcICO0dknjdOQizZow&#10;UxaCCz1DoOVnjAp4vOnymPf9Nmn0vcLQIjU21V9bGsST0ofP59ESgHkIuhqbhlJ5mGxy+Rzn7rVr&#10;o09FI+eLdGgxC/0ejyRYTICYZ0mlj+OszZPziXXE04XgFS5pjj7x7fq1T2bPAqPaqfZK554i7Dcw&#10;eCt/ynIDhLfyA5X/4rd/j/7mz/9FDQnuERBGziUiWGh4mJknW4ooAAPYDeZ0PMPqpjPlnXYeUn6O&#10;YBsRhXESzj9x0E+FDoxhtkMnIpQEKhiIq4jSDmoFJXNdyZox034xpYXX6hifKe7NvzHC9b5BPQZj&#10;Ui5rzM8YZxs3by+RMWw0APeAUsFszwxvzPGrfCmn64VRnvp26PfQ0h7Guzwz+6glsvS2OuOU1JPG&#10;uJXxC5PIMR1hhjTSCUSz7Le47iaNPn/GcHMmbo413JhAjaHKdq8yOkn6qO3dJ4tHdMrsqyq0R149&#10;b43AGEh/fpr/ACim0rKk0rIlQ2eabZ3uJX9PPDfCzzuDZRsR6u2j5MQJgINRuEaaRn0RHZSaRwEN&#10;sFr2uM3X0HAD6jy3IiJjxuyYxgPwVI5jG7Bryfy3BIiiUCao9LE23ecRMeM0oujGMFAw8DEekbYi&#10;V0I8P+Y4Wjz59Uj4PzqYZtcY8pCCUUobMDPzhy1dl/C4hebfcXnPXEYllPsFZq6pjLY+wx0WNHRw&#10;ew7dnwPMePHwXYAe8P7+AbYN0EdAlx1gA4iP92Yl0Kmhd9NCbZuCVjvpljtgacB6YqzavK0NQDcl&#10;rms4SBRMCvW5bQvQd/LUF4QIX00yUpaYlj/AnJmkqvuqR1RPExYRzDzZ+6zDagByQpcdyi/RuYPu&#10;/hiqik3d9LG/BRChyXNfp679Sv/5JU+snANVqBDgAZPq+orANTHZglmQmX7Xca5YyDbXFDUQbD9p&#10;9FVmkhDWyiQYhBMmnHFHfvejtYFuaNavZUUjhsozKDfI9uDCpg4RSymzYMXSLGjMebkDtYaFzUdx&#10;pKEJUOc0l7j4dRa3AAoAp+XeIWw7Artc84frPHYNhvA3iD+Q+UVpOinLM3y8MG8/zR39EaAQVwWa&#10;H/37q5/RK+9BjgOutgO4gcFb+dOXGyC8lR+4/Ke//Xv073/lX9I8rPzAEjUzLBPQChThPyQQJwhh&#10;RVPP2QSDZIzcYCSduSMMhONFp+9UGCkHM6SvPn4n/DT+OyAKHW+9LNMLikZtusXyE1reMprP9kLL&#10;JuLnhIryf3at9z6I59Q6HwvRAii8TcE45DsrU3/Bj17psE5jBGAChX5heuSoSarsNTD691TRw994&#10;dlIOBpAtnQgtGBN5gm2a30/BJOpgStxstbZ7SLmNkTJmqbQl2s/DV9a+smkrQLnuVcXxoADdNWa9&#10;e/TGkteOKPOdVV88Ecl0ErPJ4qE9RFM7zZSyMCal/el7mP6EOYD21yP86rSmncHTWFNjzIY/o5kK&#10;Dqm2jbNhtmFWSd7mAalKkA317wGkNEA70IjdRwpgNlNRhQLs/RY46PM0E+TMeIxDjLcz8gmoKyg8&#10;rl3vx3z8BPhAgk2ERgiAipt+RRCdGN/8W1+APEZT60sx2j9A8TWa7U7m2wQdy7Kgne4ABfqbQN87&#10;Hn7qDlDF++c/xve//x5eCLDvADrQmqLvAFMHLa7JJUBkR0zXrsC6SO4t5u7rYAeRmXsGkOlAauzN&#10;6tkQDzOg6QPp+8b3Qw8FOiyNS2iWXY5RUqzkdPic2kCTsgtBYogsCmuYAtrcCVS6+9Raoveqectp&#10;AYYsnQAAIABJREFUCzCY+1wzijC8nt515AMFuUnwDIYisEwCLC7mj7FApvcME3tyzbyoZoTe0EIK&#10;agAn34fuJ0xEaMuC5XTyd6zYd/MVtb6Ztt8iiVPmOSTXMB6BXwCzPDc5qdZYi7GmA8QVUDhrBsd5&#10;Xj87JY3qyt94fxiej++1KA5ReqdCedfxXcddGFv9ennVnv3o/TzO7vGf8flquYHBW/mByg0Q3son&#10;Uv6T//F/o1/7a/+yktIgwErzPwxBZdA4dgl/KMtI4ZJiZzod3wBDS5gHZc0TlSUYs+Fsnxj14iCt&#10;zPET0jj/N3Rp8cilm7cWUGfMFmffgkAmg4wgcIMp1Lx2bIMzmTlwFXyVr1p6Yajispv18SQyc73X&#10;oHMwEVAD8nO+revlUqNYX+sM/lSNHoirXqG2rn2Ndk5D4QvI+yoSCblbAsJqUtvKXM3j6+s3GJbC&#10;rAAROEVHUAMbFrBH3Yw6pHcDgD0CxgSDau1ozFD/zRRcESDJoF7vg8FVVcAZStOASGFwy8QHiBRF&#10;8z2QpmkuIBh+LDrG2KJvICelclkFsGf4AiUPthhrJn4feyYEOxk9MabUBSKVTTSBjTN4o7Lpu5KC&#10;xd4bIDyZ/gGhMlgHSAZzSWqaE0juy5FXboxdAl6CC7GGpUDcmPMRJg5eSWgKIaZpz+ioZKpNYvX9&#10;czCNK3XQOAjK3o7n6rV55INlpRyLWsqGryrF1dYf9JmNVSc03fDstQW7AD+JBqUXeCkv0Pg96HvA&#10;tgP8CJxoxU4dTCfQLlBtAL2ESgPUNH/sy8oUMWZe3Vqz9UkMJcktF0s4XDylE1TMFLE386k1jRBn&#10;D4cGTsY+xAB9Q0jhgkhQCmSggMqKrgxZXkIbsC9/CIWiLx9CukAfTVDDD+Y7d9pXC6bilMiNwXP2&#10;kaDT2qjdnVRJTZMtQwMNIgSe1UGhEEbTAIF5gWkF2XM6IrWPBPYoK1qmNdZCShFsrFH2FgjkAXfR&#10;CayEfbHUFNv9PTZuIDzHThvYfZVbZ5A0NPJ8lG0BLQuap8epQK66NlRBGpVlDdciUgG/mGjkGNfx&#10;5/L6TPUJ0yMEEIYP3rG8inoltao36dhZY3+V9gPj7LjytlnGNgPZJ9uhQcsKp3H5IS/cwOCt/KDl&#10;Bghv5RMrv/Y//K/0H/0b/4q7S6hr91zKLepBJ0yqaQTRTLtMU8Yjf59nTDe66lFK4ccoBfCiJKxX&#10;MZIOU69ZilcP18vD+7qZRpUOOmHSo8xepz+D2Y5n8mlvNr2aIiSIC/JT2Ubz4WKevSCCKYEO9vRV&#10;5RJ8HgBZfjmOCU1jemEOk9oIvQCDrypV+wR/vgKNjOjpIOjoI2g8ESUvxIySg6uO33jfkZmpXEUm&#10;Pg7tonM17BLvxpwVSfG9iyISYendb0phdcWMOodvod4995mrTJRoBDWK/SRu1hl+R70AwsM4Xvr3&#10;DY3F6Gc1v9NpvIHYQzHCdKjNmfMrSyz2apr1OreftXvblrYUJhEFEEZUyMLg+l91YQQXgG/BX8Ye&#10;pR79pzHvwXCWdSTB5B34v/geMzpMxwJgz+M+dolEKzNSKlwTGQEwbI9qNOhQv/c5zxdNUFNx4scu&#10;hW9NRlwD7NY16AGdmLGuK9qzZ/6gBR562GzdnfE2vv/uhm0HHh83MMNMLSM4FMPAYFjGdmAnYNsA&#10;wiMIFoWU0C3YjQAeKylL4CURxb6r0QvxfUxmAhgCNolV6cerljP2YqD84I31WE2kA8Q0siBNrS0Q&#10;FrTegG5jJCLoXfzMsEidAUhjXUBifpHrQDUCDR3aE2fGxd5V883TCjuG5jrpqQYgVlAKPhhEAhHO&#10;cRPmnJ+AmmY9G7SjUBjXAhIzhBnKDar7dM6HWb3NxzgX8wwt4CfAYgTIyv1Fo66rgO+VIPAVgBC+&#10;33xBxXsv6VfQkRnYzbvZXxLXysuusA3ZL5SzaIzBfM+Uh/cjy1M7fnr+BgZv5RMpN0B4K59o+Q//&#10;2/+F/uN/81/VLoC4kz8L5QGuUgn2IEtE4bc/JN2klP9ChWif2a+rB/sIomzPO++dTNB0PNMRyFk7&#10;yh315qQZ6u2pRGuup16YScsIllGYTtQYZ3qF2aNKqg/tK4xNJZLxK422+m1P9jbZbZ3vSEb+ol2H&#10;1tDh3TjefB2WGjNfZez+3sJ8R2XJbIgx1pcwlcb3MsjcWpqL6uH+CNAAj1KbzImW+xggHgFfVMda&#10;4+hXAB1TSUzScfV+UKrMA0hbtFAlpEmaAmby5e0TYASDieiICucEYy/J4KBHz8Z3kQF2ognp12rj&#10;PxRodkMIZSYtVjBwhYW0vwQc1llq9A+gNFdSMuUFIJYF4q+fLlO5bonmObha0yipZlRisJsJi6cm&#10;yHlSoGkGHgFRMd8bozcQRqy/YR6a+8QTrEbk0lyPMQ5u9lBelYuTKhN6oUGPmYmxKX6f3v+qackz&#10;o+LLepDMztRIm0y/p/s/6MmeYYaSot0RTtTwHA8Qeg2d3gLzhyAw/kD/Cd77PtAfgW01dzTZGdya&#10;gQ80QDbTwooAO7AdmGB2nziwg0eOaKFIM0RVeMoKBlQgQjmWHOvRwyePdToWTjkRxuInAijSwABd&#10;N1M4su3bncxGUtd3bGoWC8q0wPMVfngyf/btHsoEab0uE9+iIXYAkJrJIEg0AsGojjQK5dBSnycF&#10;Q8TAFCkDaPZXGeZDSLYedExv9f1Oe/oCIsN6ByCAxaKOCrA1e58uJ3Ru4P4adtrQzgLpmwXVUQBY&#10;wNQgbQWW1eL7Jgis2r0xCZOwLdepz2UJ1DOWaaEnlbaU30YwmgO1SVpTaXilMOPsmW7TUd/TodHq&#10;e566ePncNZnvLKD+6BfVOlTrdxuUn/3KLbXErXwy5QYIb+UTL//Bf/M/09/5t35OqyQ9TEYBpBwd&#10;IaX1kPODlxmMJyUznFQPQVmGX2IlREPLNfmM0+U5fqFFOdwTNCyZUdIBtIjSJKzUOEHBylRXqeiR&#10;8F2UomGzFAtjZCoc6r3nvfkuDIJ5dIoPjc8gj6ExmO8fYzj3L5qd9HQi2GXm4j3FTibfW+7TA2Eu&#10;1lRITQnGuHk+8YvncPgaPy+tzX2L8WDzmxKIS7Bd24SiVQYcwLGnUjAARkoJEvu+T3w94OZYziCJ&#10;d4Y1fPQM5PUu2Pcdd+vdZdv9XmCYxJGOlAyh+Yp7zXT0oIX1fSddZoaIYErB1J6btr4I1VEMH1Mo&#10;kECwrsNyv5mw5aDlnrcgO8G4+3vKOk0NW8x5atyMAQ3fwQhmY7+bFsSbj8ru5b4TAMSWRiL3nt0v&#10;VatbjxTEHiKvs+4BD55U3hJM/XirAUQL4GF/FRGMZ35Pjt9VQFiYvrLX6tz8U5Unbjf8xw6m3ffV&#10;feiYFqyq0PtnboVgQGLfnmHfN/T+Ai9efIhH8XyYmQdt9KHu6d5tENoOtNYzGAzDwJ293yP3hvCF&#10;LjVkVMaFSTIdxKxdssVsAid7usZSqqVqB1OZ5G2Iv0TmM2c5d01r33sHCbnJ69g/Ez0pZ2OsnTj/&#10;pnO5AKr6rJ0fft4EgMqzzMEyxdjAgV9EM7XrIpoGtrHjlZzmwoJgKZkpKjdPF8MNy7LYqB/QTJ7D&#10;zGBuNvwTIBz9jv9OPoR+fsR9zK9ey0dhY9bth82TT1dN8fyDjYQjsnEuDqBY9/iRnhxBXwVnH6X5&#10;O9Lkj1Ougcl4r/9+A4O38omWGyC8lR9K+Vv/9e/Sf/aLf0nZmVoheIRAcgZI0ZLrsXhq9v9hhtI9&#10;IE1GVoMxe+YKpVgWy9k2NBUzwQneWdTeK4fzOuWJyc2a+Z544IKRCoDydNZg0gSWpy6ALWrdl8Qd&#10;FIy4AwYeMdLShC+GI6gRDc1VNa8JwJaJw4MZSSBp93AbiPjofxl9tWGr5G/0YzLDm4jzJaUazBWl&#10;iWWmRYgXp6TYx6Hx9K4jUK5AIfzgcp7EDMaY6YLYsufNa8uawVKivmTOmmkQQZWZRTKUqgAvbGah&#10;DBdcaM6DaAe7BsESr5vWMEwvfYSdOfM5c98/5ob7uxP63qFi2bNjjLSEz1806rN6zGytj7F2Rnwk&#10;ps/ZQi6XuBZMqA62Jv0pC6Dk5G4xonvmrIwNRFDs4iZ8bMA5AZUqpHfzkYznVEdbvATwRWHM495o&#10;G1GsXfJn7H5hxdrMGiAUQOyMMqnndgxTQw3fZcm9TERA4wEmyA8ouFlqrr9YXwrpmqCMXagQAEFU&#10;QW6ejFiTpM4MextF7QDzsRL3EZ0Yv4i8qIB4lFRqI39kzKUqxv6O9V+rAaYzZuJwXdLVBSBeoLJa&#10;GgNPBK+yA2vD3XKPHR33zxd87vNvAvsJpBtwfgd/8PiAR+ngfTc1o5+bp/sV4IZ927EsHqREz1Bp&#10;kN6xbcDaDGQtp83ybiaHC0eIpkkT3YfAw9etTxsE5gNMBIAdXLqvoZ2JcvBXH2A7z/DVNeSWdhCJ&#10;J5sFW2nr+9i2DX1nyL6jnV+H9h29fwYEBWlH5BclJpBG3lKba+lh1n49EE2NZhzA2sxRR35BRGRR&#10;IbO48SFCROmeBJS+Mwe5yrNN83/D9ZC5g5vlMFQBdgv9CuKTaQDvdkh/gU47RAVbB6g1tGWx/R5r&#10;O4HatJCTfiZNPpiYjyUZtH8Wlo48tuOJKkex+aq5+mJ8B52pYzAVikUwBMj1N6OjRwuCaJtmFdmy&#10;UslxPILuPHVfvWecp3QlXdDckBsYvJVPutwA4a380Mrf+Hv/kH793/450+31jt2j+w3cZAm6Fer+&#10;hgSmIIyExpSH/OxPhkEY1Blvl4UaUBptKDymfU91yJD6DzMRHRLWqBw1+uEgIgDQJaLmxcucGPlz&#10;ogICezCEoiVkBw8XhGqQSOufSYgZ7gsSbaidE6BSNA0O6FC1Hr8VBjF6+VShJz4/dU9euyLhpZmK&#10;TvcaA27zr9AhQQ4NBNnYMpkpoFTACmOAa0TR7kFdbEo1mbIAV8Q8kh0HmAUSZFNNJs42j5xEvmhm&#10;ublWg0Fkiejtt0iGTqbNUMG+K/q+Y1dFhMkIXzgDF7uZgxHZ7xLROD2aYDFzVPdZmnOZYazpCw3W&#10;AHtX5++wtF5ZAtgXxuq47CQ48gmNlHZqYdZSKBGAZwTCKKvb/uvv7t01NAqQCKQpWBhokrvQ/I8Z&#10;2lrZfw7InAkFxd6U7E8wpu4QPWFZhZq2UX19XQyOM5lFUDF8wAByk9IS92PsCwcsOcY+jRbNVQcA&#10;wMxc+gN5Bk0jd21rU/1LGKtmmPgxN9ydTmB9bvvp4YTHx5/A44d3UBW8eOc72HdAHhX39wpioIuA&#10;+ojUmVOrkYII6N32QID0WN/Rp7FiAijYzxGgdWqy/zOt1fBXs/NCEBrfAFO1mHbSQA4Ruemo0SAm&#10;8rx8auawEnbacA2btT3PNcbwGw3m/gCQYnzjLAMV/8KCdK75BU/FFkSeixk0iuAAmix/olLec3GG&#10;09ifIoJONIQtLshbm2kLl8UA67IsaEtD4+Y+hF5fnJ9Re2DUQ7L5AQxHQ46AsF7LE6N8OJ5TF4Uu&#10;f57PpSvE8cqlT7LUs2Smf5jP3I88dMetP/uv/XufVPNu5Vay3ADhrfxQy6/+l79L3/jqX1bATL/C&#10;6mxoE+yvqiWehmvLGIRI0xb5lYxIhF8QoatYtDQ2Mhv+T0h/E/W6ymGrmE7eSLkw+Ocwr/HYbBqk&#10;qVIauycEeBX2DLMlJCWrUeTg9UaEuZldpolGBI8czGjw3mke6kxDSHzjTQFwrtM4PRDH47W5P9OF&#10;VBcN5hUYzOwILDBfj2eoPjuaX28pY0CDqQ+mJzG61cXB+HpUxyFdpvECDW2ZzxnHbHieMGdaBpBE&#10;Ch8y5Lvz2QE4E4QBWT+HRLqr5Q8ETEMmFmUU5PWxATkRscTKCteGqIGabbdgMUQgZddWRwAVMnCi&#10;ARR64SM1x2aaUw2AoBgMp/1OkZJlmvu6KjWn/4JXSZ52zFYu1lwADqgTcAGZnkELJ5zPeFsDPI1X&#10;ZTuASEvjq4NgpqHMnkdTPIiGaT2UAW32NzQWzPYclp57xQCBjzNVzdvQIOTKdiBrgNAG1G4lBwzI&#10;sY1/kTty2vCtjraPddFshOlimgWKjnGinEiEN/KFSWmJBJwAa5rrZqlLIp0KB4BcYXFvT6BTwx0v&#10;UFrwxpsbFALdFzCf8ULfxzvfew8vz0BbOrAyaBNoJC7ffa4XglKD9kcIGnbuICxodx1Ac4sJArGY&#10;cIUNqKiU9VHWaaYTcEGgTWEzc+3W4OFkR7CbtDPXsap9PdoSXdxksvlaPdt9ywbVDf30ATqdoafv&#10;40xn0HYPVWDtdyBhNF5AGho9ICNcx7mIWPNABewRFVk1NITWv5YWMQzTLtq/sZgbIp+iemqVCMOU&#10;a8eOPk9F4QdYAd4EQNyfksUAHnpEAzK2sK/dteI7oIp2t4LbgpUIzQWbCfiorC//U6MwD1BY1h/V&#10;+wfYu1ynXo5ZdnL9l3rKcTKWfyGic43joaulMg0f5/qryywgQCGABKJrmsrr1fzsV25g8FZ+OOUG&#10;CG/lh16+/q1/QN/8lS9r+GGYX5xr/5zZUWdygk9MWapq5mMDXEqcnKIRu8nkSCmjzZnfiULI/M9w&#10;1Bw6gZ5ohQZj5s8TLg/qrKMCHmecC3gy0x9M9EPh0R5BoKUAqwMvDa0mqxV0zW0YTH990RO0RCtd&#10;LIy/zu+e2vEUGMRM4C6I3aFMYPDJQZ37OEWodbPJegMzu0morRMGQ0icS4LnFLTeBHOdPpNE0ITl&#10;GMCl9Dlyaxk4RJoERj7BWMOU/fdcX85tNjD2fYf0PRn+1iwZtLBgf9wLyAXCP0e6r3vPT2hmphbi&#10;PQNEEM1jcq0Ef1+46SnQS52DiTm7Ws3AIXmV5vt17GEAxZqNyr/K+AzIp5VpO67TAFJTEUyQUcSi&#10;TpKBZiJjss1klEe0WWa7TmFa52sh1oeroAiwxPdFW8Nh8uYa2Z4BskIQNMx2J6CXjGtoPUv+wxh+&#10;r+dSszTGNvsb/H2doeMzdMWvD/PeprLfqkl6aAktuqeZCK7rCXpvIUH3hwXbtuGFnAEA+/ffQ++A&#10;bILGAFaCiO1FIsr8eEoGM/suINqwnRW67LDkCs2eJaTPmbAL60xkUqJ1ukCm+edwJyjrTDF8JBXj&#10;LDnulwD0Kgp4VGxig5y7dEhHpos4mh6KRNoMcUsD9rU7A8F46dAUxTkTbZexr7Ot1tnwnUS0c9JC&#10;+vr0AFWiZIGkiCzPr5DHJaIEkCEkq13J8UGAxlhChNYY63oCoDivK5gb2DWqF4DvsAbp+Hv+AF+y&#10;R/r51Bl01AwmgTjemOfwcfwPAUXndmDq9vUm/NBKWKV8rDfewOCt/FDLDRDeyo+kfO03foe+8Us/&#10;pyGZZVK0DiibgzuzJdMVApqa9HJpDA5JqDNAEswXiv9cqHH8WE064YCRnfWn0BwiGKMDCtP6ZbyT&#10;rhATAwkT0stgkABAUI+ep8mvaR7+9q/N9He0vQCSpH3Rn9K+4ZNfgNYVDV0CgsB/g2bGiI37EFrY&#10;ef7CnCffZh2aif0V0Dgq+NOS2MGIzcxstJTGqBYNmKq6w5lJsifeODjD5lpgGprI1KxqviQZudRy&#10;AaYBCobTBQcEzaiJlkuQwRCwtKw7As2gE4h2TzRvIKCRhXrv1C0HoWBE+FM3iw6QTOpanBjeGBEt&#10;41S1xD6Kde4L0CpsIMZ6MHO+3C+HCK+cT+RumhlKdV2O+JiMRYdQ/U9WkDGNfk8wx/lMXRU6zHej&#10;w7E7co44zg6C8vhnEWYZ0M0PIwd6zR5WryRMAFWiTt8tUhhzO8xCmZgjnWBrYr6ts8qafZhXdDWX&#10;rJ09MKzlXKtzXOdwOgfzHJiHkrUNgQch2yW6WMAlPPcz5QReN6z3L4GF8dbesclzAH8O/PiIvj3g&#10;g/fPeLEDvALUGmQnyLLYWC8LSBq62PnNugOyQugF1rVhFWBZF4A7WBikHURmgqoRZVoJ2t0XTxw4&#10;72MNELnZtnq+R8CeUfUUm81MVtXuyRFXn08Si7xJQwjXN8a+C7QLugBY3sWmO3C/Q1XxbP9pUAZE&#10;88jXM3JBnFJj3G3nDCsUSTpTl7oiQFwBc0KDxohbPMCELOgm/ERrIM+/OtJS+HlFcCsdOys7Nmv3&#10;bmkumiwguD8lFBsz+rqinwz8tXYCEXDv2sEe6SRSiHIgZhjjcSHkiI06XbtON45Xh2aRDnul0O6J&#10;sh3blTdNlweQPwLNeN/xELps7vTzpAG88jtymEazpk06PUQ/+5W/9eoX3sqt/IDlBghv5UdWvv5b&#10;v0vf+OpfUkCL5BbJXBUc539DQ2gXyX/MyIhZBiUtLjYDME73UdbPYRp2lDROAPHK9XhX0VwmE0v1&#10;UZkeZk+oPTW+UrQLTjD6pA4GyzjAGbh855COH9seYC4AQFoPZcORmq60n43/Vi1g/DfpMc1/6/1l&#10;Po/laR+ZAeiy5WW4siUUDK/3p+ZjpNEFkQE6ahnBb0r3QnJOY7zs/YxhQXjoJ6GkIhm/MzyggpoJ&#10;27qQm4+S+Q+KCShaW6CyobuGgCOhtaprISMwD+W6ycTaMhj41FSSM9A4jH3dA+XzSPvhrBPRPC8X&#10;DNP8KesjSo1VjYhrpp0+RwU0xo5h0IjcGzXH/NVXBfA6NCw1JVGHRtAYyXmYToOiYVFWKDoyyBEF&#10;80wZ4VIa8rwBNPMjxt4Pf12zZCjjEoxqal3KGQFgJEy/sgcCiBJFJBxvT2V2UTTd146PEBqMvVgF&#10;OsD0MdfPxeHjYwMCWmPwuoIbg15/Db3vwL7g8fERH2wvse9/hA9fCrYd0LPlHNTTaoKOrujLgqU9&#10;GoBST3jeAKBbgCe2AD2tNbCvyzHPVNasetYPxb53izzsS8SsLxosEeXojgqhd0tdYQGaCqBQTV9k&#10;C2rbQeSmwDuwd4C6CW4ofHVDCORtDN9ehqQJerpE1OE0qUWZz6Etr5r/OPem9epaVhIPmMT2zoQw&#10;XAQ0IawLDaLC/NnFfa/rYenvFpXULuowQAUxY20LWmNIM02h0GJaSIxAYFdBYbSl/J3X4BWUFOsO&#10;F6tx+q32IAUwvsQn+uE9uUZt4rwJCem1mp9uyEeXj7Kamd8VH69SzRsYvJUfSbkBwlv5kZavf+sf&#10;0n/+y39ZCR4GRss/wIGL/U0gKE7sGRbC3x9gDSbWKycgyIN9qgwonBkebO0IBzEfwleP8SvndDCk&#10;ODBsQ+w3M9gTn6sXHj/Jw9S/8UNUOdUffQmAQ+OdCowAKLX2BJgzg1nfP/pRAVD0aepkufVp4nfB&#10;FBwY5GxHoOoIhEB5K45aS/X6GAQU074wH80WqvcjMAVZdEhmhtQkXtG9YGxc5UMZqMLWjkLT1FAQ&#10;QAIDlCZIGR0M30QAoMZgXdCIsMLyJG66WaTK3rFvO/reLQKlELRbtMSIXpn1J4g5jvswvzwGUDqO&#10;s6ibMBJdqQeXC8LXek6cM5AR1rDAOgBV4GKBLi40zwkkgysO9s7+xxmFcV7nFw1UTSBZtZ5xrhiA&#10;dnDK6rnnALivmkWZtJsDEAIEku6av9D0+z0hdaom33WXeRNE1NIjOPANX71c/wqEH2QeflAH2DoS&#10;ryOXcI5wvrhGpvGRGvzwODCiXbGPFTABhPjAwbRk1gL2au/RpXt/V9DSwQKs94TnckJ7/CywdWz7&#10;Bt6B89t/gpcvdjy89KHaPK3LCiyLYm+eN3IHZCVPSk+gBgOKzTSDQruJKdiBfSwaaRYcpns0z26A&#10;vrn5qJkCC+CAji1hISJ3n3RPUaTu67ctvo9e2vBx7C2YQr43S+2zG5tEywOUOpRf2gp9+dO+vLvP&#10;hpsn0zId2DlfeexSoUVupZA0y34n4kIbdYqmC6eHHeJabB70E+TyEPWguepBl9Sn2t0o1DSiQoRF&#10;BZbFw9bB7p4O5+apNlYGLeZnqKJYXSDbI2hWBYPXAB8VTSFq+QjAdNzqMYblPLgQfMZz6W97rUIt&#10;T1wDi/RE047Pf0Tzy1n1yiBBeX90Z1o39BduYPBWfkTlBghv5Ude/t3f/Af0zV/6OSUevjsKI5as&#10;xuCTegAPDwwhqoPhC4YYSGl6gKzpiA9+KYgI2UvGHRP7dFHI779EZF5fHt4D8EQADZCHQBcz7MnX&#10;waS1quohv19NFgf+Cm3Z8KcYUbGrdtCZzwBCCDNa/+zd+Xgk7bIlBxbnSSAYgC3B2QS8DsgOg2Am&#10;KATS5Cnbe2h3pJwwfyc1nx/3uasKD1cYJVOSmlVcjr1pDq1OUQETDV+kBJrkOETyGY4AC8eor7D7&#10;JExAibAuC5bWQJHGIjQeuqP3Hb1LakK6dAuKASDSWgeTqBWgFQB6Mbi+zrV8zfVftC91iadSrmp6&#10;KypJzrkMonM0CQ3bACTTGBfGqjb5yJqNLj2hS5hAaGlD9E4FIma2K8mU+v3OWV9qMEzbEmsj9puq&#10;QvvQDJkwYo5yMabDzyH1na8R7TIXe9FMUo7h0QBuaO19DCqDWUfN9/rRIoKmD686Za6fBs2ja0Z/&#10;ic1kGcuC090d1jcatn3D5/czzo9nvP34Eg8v38W+wc0zDVBb2o+O1hStdW/Jhn72dzdA9dFyjMqj&#10;43QFexpR9jOMpBcNYcxPrOTd6AcNMR+z5u8xno6bDdD0bsAu7jElGaTbPxLLmcgu+GCiTFWTevU4&#10;F9RNuMnoy2RNECVpUX4o429zZGMdT5Z9WzSTdi2iWM9rn0jAngfTD5/Ung5w6ff43HZYgCtf2ehO&#10;r4TDd3m0TUu7KxAcPqh02WcUwIjDj68sg0r7YJerr8BsV26YfW6vPVMe/KhmfcySLhuq0+drr88j&#10;yV8eR8INDN7Kj7LcAOGt/FjK137rd+mbv/xlhRioY1EsbE7si+djEoH5/Kj7ISUgFLAQdjZQwMoJ&#10;Co3RdySYEn8kcQwm3CTQlMSSMDRBkUsu8nwR3IHe35+MwcHuMui2fXEpbNFq7B4YgYhAjYbmJ9jP&#10;zKMYBMR0BMEHRo61BH9L8/cMjaD1zXPnZRRJZyKCwc9kdMUMlwqj64D2yM5PhJ0AQh9MqAbYvS+s&#10;AAAgAElEQVQBpARI6uNtWppibheLYKSh87HTBCAm4Y8IiGlgNVnUhI9m33sKCkg5ARZo5CQ0jZ5A&#10;Iejo6NKxuCnUGGsfx0hI7eBCdLd+8ZhrADjtATwU2AYjSk7dewIIRYt4JKJQMR+kzo/gO+COCVgA&#10;VssHp1vH+XwG9WYChW5mYkSb99tSsmw9hCLW5haD0wUian5ZGmniwsSRMiJrE/NCU7dBNVxhvzG5&#10;TyN0ipA5Be4IRieFFRGl08agn/f83ebS1kcqfNJUlJKRU1fp2VKQBAQAmcmmlkW0tgOTF3NZhEwA&#10;1CMZM3kCdPWojNuSQIdLLsX0S2PbX11HPs3GDW1pYG542NVMHJsLrxxFW39m3YMxfX5dYaBfTAtK&#10;zXLZKdLtFYCdMQFgLBBVaGQ7mAhdWgqfYksb3HAYLePllRmP08pMjm1s2c8NdaAcZ0lri0XJBdDW&#10;16FN0OkOwIbzW38CacCfkxO4v47TB5/Ddz58wHfeOeP9DwTfvTMfxQ/uVjAT1rbjdFrx5tbRlwWv&#10;6weg8wrZF+i64rwJemvAqYOZsdx1EDEWNl/PppudC7rbWJFpHFkaSAmbq7aYm821HzDEkUB+9zW4&#10;e7cDRJsp5L4B+7ZBPO1L74LGjM47uiiYz2gLAyrYNkCe/aFpKbfXwES465+DQLDIyYOfmQZTm7Vj&#10;d7AaJpvtvNp8UQNTh5CZg+9d0GXHerpzeuZrytcuqUHkRp5HE06bIuKor5/uvrLmQm3jYb6hDLCi&#10;b5ZCQhtbhG+1c4k8iNXdphDZQFhxd0d4cQcs3LCdLKUP0XJBE66VCwiU65EP9+jhiUOFPF/VruNM&#10;idM7iMckvIpzprREg/z4wUP1jkS85f76i11v5OfPE9q/3oOe136ERZNaflEo4ngdzTFkeAsgcys/&#10;6nIDhLfyYytf+83fob/71S+5Gb/BsjSPEYEQg8VJmCdZDlBozFM5uIUNSFUR4YVEsfj6BDiKG8gB&#10;F6L+kfPNzvOIDKjpm5NaFAxp4NDgjQiUlS75q/LDFNhDdRJUjnd/vHJhhJqdm0voSMkZIvKGTUq8&#10;j//aJ4spQYpGUwc5HaT/cq6CYOZYXelDAMhrppBxJYAd/F5BMIaeWJwZVSIfUSgjf2BEJsWB2Yl1&#10;OAWryX6U/pdPCardTJW8rSIW9AIAlmXBunb0hrFIUnOquS5JARGCtBEAJ/LhUb5LsW27vcPHoPva&#10;DG0ZSwG0sPnKPhMyH9lxjmJMW2sDxOeiRgLCMK01MI4Eh1kSJMLBPAaKg058VppW1qHW4cMU7b+Y&#10;hLLahhba/TJLvyxmT/zul2XPWkLgUf26IqjUxR6tTKl/N0uFsqapzJQqVDNkaYLy0CBedIu8+nSB&#10;HtYSI7Lj8CuNyMuzhoYOf+eS5yjFfBdw6yB6PZ3w7P4e/Kb7s30AbPuO9+V9PJ7fsQjAoniEAQxd&#10;DHBsDjgez4DIhkYdIpbTsTFD+24Cjn0Hc8PaugkKHeG2GAM2AK3UxyQBALoDFBeesQFL5t32NnlC&#10;erGIwTm8YUmAEIyFIAP+jCTQtIA3Ylq6blE+997BJKbVZwf7lqCwaNPGnjhqEafzwvcfOGggkBCG&#10;3Lc0fIjVxAAhUElNoKdnEbdMsNQ2aoHcMlibQJQ90Iz4mpF8XlQg0k1QJWL5PAFPvzMLdJ7Q409L&#10;Lu/JfTv6kPPwxH5+AneV0TsCyVc+8JG1zD/Ypnvy91dV+ORLnqyJvngDg7fyYyg3QHgrP9by17/1&#10;bfq7X/2SskYuJnXTOotEqka/AagHWRxMuHbzI2wQc6pPguvExO+rIQrq+Tx4tkJM81fXgsQzgdSS&#10;7ydU08RwEUJ5T4Eq+Q6KqhA+LzSIw5AOWgsGPznVlPgkmlM40smH6vgcygBMEfE0+zAG7xXEMd5d&#10;mPHa71HIBbWDGQ0gl23S2cR31DVMsgZinm+bkrTD3pMAMRguXwjjOtyH0LQIoT2kAIRtgMgBCMdb&#10;AgwqmWR/rBj1MdGcl5hai86pORbiIfhVmjFbYhFE29Kw6op9FfAZkL1D0I1R9YkfwScA9dPbApG6&#10;J5KDXWMETSMyoniOiJKBNcd8uJkjiz0f6pcrqyg0zv3K+NCoKQUOiWBsd47bJdZeACOfw2ksQ/s4&#10;BAsjeE/9PQY8hDxaOpovBOBJyolGlF6NKMSBSu2HHuaSHGeBA2qFB3WJteL/Std0+lvboDlK7POR&#10;+fYIpqV0n8xx9tQPwPFF6pNpkUcxfBxhAjDKUK5W0bVzpZYwDbSjhEq05Hie0doCpnvoHYNfXyBs&#10;0Sq31vE+Gs77B3j7nQ0PO9B2ATeBrKaB+7CbOakosIm5Yu6dgG7BUrCJ+RoS0FrHugLLwlibCWxa&#10;CG74cW539Eu7A/ZxnDFbShhiWDogIujuaV/Qc/2JwqONwnwb3Y/O6jKho4qNaV/fQ+cd8HyLtL9h&#10;K0Q2MDWcXINnK4dBvmFZTg4Iiy37hVShrmvkup8Ejr4wLJ2qzWa4VkCHibp0ay9DM0qpRK5MKIDI&#10;Zyq+bUyzuaPbuuod2g0Qwt/PRAG789qxD0ef8RR4xGfNi4do2x8Fuaqw8Eopr71+j49doYVRb3k8&#10;gWnulAIK5+oIlW5P159s4yGAV/nlBgZv5cdVboDwVn7s5a9/69v0zV/+sluDhknjMH0R18SQOAMF&#10;QJkh0gHoIGyh/YE9d3lIF4aKgAjlH4x7PaCP/joXR3syuIVJjgB2IY2f8h7qIEIlMuWgWjQpFVBq&#10;vmQV5s/JfDpaSWCnpW2HpwcPotO1QbAHKKzaO4dXQ9L7ipKACCOKYUShzCh98T3eEGOTahotIIZG&#10;h0OTfDEil2MUF8JskHmAJma24CWEZPwzZ2FOho7xzQY49Akwk+0PoOvrcfxibRa1ZPUi6H3HvnfI&#10;btcglBEPQ0tB6BlcCRjmzESE/Rwaz3iBB+Fw7aeIR9EMQHNoa0OYjEqCsBDGmLlgjIO3iOY9othy&#10;nPIfj/FRKVE7Q3NFY61VH8xS6WhLwsuYw8Os+jREewG4T94lw5hzUkthymy6JNcJyCK8cgFoWZ9q&#10;WhNMDclv6scRTairCg+oNieWdQTVcfA1/Ax9PAqSM1PsXGxX+zmgZwhmEieW5tqeO56UYUUAGprM&#10;CB4UmnelhnVZsdyZFonfeBMighfbgt4F38P38N577+PD86i3d+D8CACPIHZhBgugGwABs0UIZTat&#10;W+92TPe+ozezkj8tC9BaBnMBXBjowZtMu+VBy8o5pwBYTXhoJqGIlKUlhU8ASFsb7ObE0/ohO8eW&#10;xfIyagBmIDXqIZhLH9S4VtYHl71gx9u1k558Nqh8pbJ+RnRhuOZaSlAZ0/KppVziaEesM9uDIVdL&#10;zbcHF+oOlM2E286sajVRwekrAeE4oFBPbC3X86oOekDeyaNebuybcj7rWLMHGPfR5eKgeEUNByET&#10;Xbsr5vUJlearav/iX735DN7Kj6/cAOGtfCrK137zd+ibv/xlFbYjnR0UqPsPhhDPlRkp5axgSF0i&#10;rK4lCWleZEALIsQgq1CD2YlDvphQgtJ3BgQIaxLcpMaehymJGM0AxW4dTFlWljyz+3NFG0I74Q5B&#10;E68XtBVH5m2GZgecOj8cgPTwdPoPXq0xng+A5l2+AlSzb9faWOcvGM2jAqq+p4CXQf9nplsrNHVG&#10;CRH4QkMDG81y0y3m/AeYtjCAj2Y1lMz4RUktsmJWCUdLDVWNQEcEi7KpUDbTK6FuvkbrHYg7hLr5&#10;5HQFk2K9B+7Q8CCPUNmsRhVAFgNvYgPXu/fPg7ekvpSNqesOCC1AqWscygqStnh/ZnARvZY0iRxa&#10;ulq23h24GjPOFNo0m4v0RaVDHd6Oap5a10hc09DoBegtbSByDSGNvRUM5LxqHBDhwFiq+TDOrKqt&#10;gFh5ROxOai2FBaaZic1JPjfh5xh9KdhhGtERodQwvia7X4GXeqVxlqXSspwFdv6VgC+BKlAZ+7g2&#10;AHak1Jj3nWK+VJhem1wbPwr/s8Amz0FLB+4bGjWwCO7WN/AF7RB+wCMEf7ycgbcfcX4EXprCCTsB&#10;tDNenAWrAMINghMabWjcwDhDmUHNAMm+GzDcmLEsC3Y5YV1XLLEWuAPc0Kh7e8/Wx+KeHekFBGRO&#10;tQDUg8bEPWHBzM00igDArYPZ2STlMeYNkGfvoe8C1WYBWvR1AAreVvPzxZ2dL2j2jEc3ZV39hZsf&#10;hVRQofqKkSLwNF9REnGBh0CJE7toOXcll7+CQ+CjwEhMT0k7GSE8jJND3W3B0064Dy9UTYstlpMR&#10;4tptmgVnITjKVVQAm2q9Jxt+WNh+wzUt3CuL76kEk7OAZDRj3kTVamWc/uPKgPLz9UHn4p1Tx+a+&#10;QC/ISI7T/MMNDN7Kj73cAOGtfGrK137zd+gbX/2SWgh/drKI9IFKnx1nYJUnt3DDaOHz4Um8jZEs&#10;/nIOHAF4aHcZJlZFghsmfoPqFkAIAxvah49hmB0GY0dUAqlEC50To4lKvaJMZm+DCJUbkMRJC3HC&#10;rM1JAkQz2Kv+M1SeS1J4VcNKM+18ZfODwa71jDk0Ho1yaKYcktO7E6oVaf8sJQciKJBCus1rmleq&#10;m3zx8B2czUHtrZzzOLd/sAyDsR9dGkBLKfzL7BlbejEHYy0Q7D2slqqiq/dIFMoWyOO0Cra2g4mx&#10;Sce+75BdLDJiD40FBTKyVrmZn1JEz5QEZsSEVvtHBNo7Zum++v+17J3ByIWWIu7fGbnWQzuYGksi&#10;LBFJJ/pbosKaP954PxFZAKl4B1HmMbxYhgWvBAAHKO87/o06Ym3bZ58rr4LchzmtKwFEkJnJLHTa&#10;P5rYM44JKvVH66ItFaTYfcNvsJYickCKqLxd3gPvh449HXOlYw7HmRfCKqtED+8Z43pkfGMQQ0sf&#10;ezcTc6Ixg1bLN8h9g6qiv2U+hY/7ChDh/e27eOfdF1DXyImD2X03EBb+g4Pf9nO0HMsi8BQs5+w7&#10;rz3Xc4EhiKApxC4QjPQTfo6HzyaXLjPBAj+FDCACDbGZlxO8Dermmc3XNBk4E9c6apzDAuy6e7oY&#10;92eG5lqaBU51T3j7pKzbFDbEXhxrMuf+uIa8Heo+ysQCVkqTUjNT1zLnfl4ACQi7dteQh+bR/ChD&#10;2HAEgtcBYZgt13X1CuJRLRB0rNRaKEiQzr+O6+TXjwfH9VK4irlpvqkPoWYObXnS9DNrr2dYHaMK&#10;L7/4V//mx2rrrdzKD7PcAOGtfKrK17/1bfrGV788Yr+YVaeHLvdYaQoQu5RSyfheGMMkqmhMaU5o&#10;UvaZodVMP+YUJGSAVaIpFkFwgCC7N+pV/xzMacYe0GBQgkFNjhihvhNiI86k/tfIUfqmHegSSjVB&#10;/NO/MZjcK3G1BxwbEs/pGe/AkaAnYAiGOQY3GMOsfFwbTRx6Fq0+WTG2ScVnMltJf44blR+CiRpo&#10;DWALna7qjFxIrCGGshDebj6magS8ccOyLM74qJm7EYOaRd0Dqn/i5WTYOlJAOcFPMCOpcQvAqwoI&#10;WfTTRSxARGeICraXGxQCpd3ym7UOpQ5pG3o74/4NhiyWTmN7OKPvhE13SLd6WV6DqpgHkALiYMOW&#10;qgU9IRgDS2S+WhwAkQDl3Zna4TcZwSNsH/GYncq9+HzuAQSpMNDE5noIgrZggBXMpukb9xEIxtzD&#10;NZhgj/CZnHpdWQSAfQs5Q+VR/jJJ+6EkcMJYSnEmICKNev9CSBNLLDRvbKvJE364dYE7pwkUFJiO&#10;qVqIDwAYnwkHa4BqnYAEpwSP+HlwSK77Lm0Yso4YKt/n3r/YjyjPzmxyzG7UEY0ezypqNNhY7w7e&#10;6B6qO6QBygtEHwC+w72c8Sa/Bto7TvoW9LzjD/cH4IXg/Ah8oIDsMIsOXrF0Rut34Ga+d+iea4i9&#10;12yqxQ47u7V3C5Ck6sFmxnphEgM/PrRMkX4CiHx9tn8IoqsJHXiDYoGSBZ9R6nY2NHdgd22cgj1O&#10;MQHUsK1ni+B7/76ZfOuSaW9ABDl/xlKT9HuwsjFbRCB+BIHcc8+XA8fchqAhAG0N7BREDTlP6nuu&#10;mELYfBJ5wB01F0lCCilC2BN5HsMXPNNvJCB033w3cc+8mlr2i79zANNaok2XtAkFgI7fPj6Em0hD&#10;Pu1/C42p1y+sBMYOzVrnOo+U7UitEjM+gRaR+7XuNZqfuYHBW/nUlBsgvJVPXfn6t36Hvvkrv6AR&#10;+U/FA4gntnKGiAGIQCISmzOmFpzN/KJcLpukgAqDByCJbZU0R66mZCKd8TXwoCkJHnnWXCILBYmk&#10;MDp41MG05t0ILi+1llcIZ4IMDFw1l/lipUmD1M3mN1VD6A3DFHDCX2w8JSFFm0+881XFNE3BMFx7&#10;TkOh4V91+i3Y8NqpwarSAGIajLShcq3RZ73eVPaBPG1DG+kYRIBGWBywiApkF1AjDGPDIxMyNGFD&#10;6xV9CgbDGTlfO6QNqgJtxlzdL/fGQPbdpO8i6F2w353x+PgA3RjcGmh/MKm8p7HYBQbaNjML3cUS&#10;cUszUCyekFpdUsK+vjtFegprb1ttLMya1iTdXcx8VcQjPiqszcmUDo3oGSOITWuWuLq1Afj2fUxD&#10;3DciuY4or3AwT801KergP5jcSVzgfaMhBAkgnmxb3Xdl3VW2zix5h9Y2NWjjFqSpHNRzE+rQHsZ6&#10;LXt6aEIOy/mw7CnPBi73hRZurKno5/HYiF0daXJiH1nd1roA5bUcgeDlL4E8iyl2SGiiqpCwQYHW&#10;QL2b1okIy7LidBKsz5/beniwNfVwPqHvO97/3gt8QB/gpZq2bd8B4h37zr5+dl+3pllbl6KJYgK7&#10;RjVMnM/nHcsirvkPPz7Odaboru3zNBRu8ukKPMgu7l9noHHkFLT2tQBoPj4ZaVPTSz3XtmR04iKc&#10;iDUUGjYVRIAfJXJT7yFALLYJthe7mYwqdaADjOZCMY+22so5mOs+zlu4z59HGRXxQDI91wlZhvvh&#10;u5hg0wGhFB/C+DcFXi77Krfdq2nDRAX08rf66ULzdtxHWu+eb/t4wPLyienZGS+W35+4/6Ktr2oJ&#10;AQr6579yA4O38ukpN0B4K5/K8rXf+Pv0zV/5hRFPQRTNmVtlAivgFmfgkHiSEb5Gxugy4My/M6RA&#10;ggihYdIZkvaJoNEyJLghsYVLY107JyUAR5D0IeF1wBpmXRT5zUyrqaqgNqJGRtuYyBmyiHJJg/KF&#10;ZgRAF9PgxHcCg3gwyKLzM0MDNJiexkUs7dyAwjomqs6wD4Z1KmRRGHPEJvTq1Qb11yKZLRLTZKDE&#10;c/iFrxLUk0/7da9Xwq8KxsRknkezhbRMeo5BuTHO57NpxBZjONvCWJYGIvbxcRDBbvpGw2SLKDSc&#10;GExpwEPX5ogIWmsDDBZAmQFTlDJOvoV2t8imrOavQwqokPsZMRYVrM8Ip77g8cMz+NkzaFO8kPex&#10;PT5gW87oothkg3Rg2zYoWf+2XSF9zyAXy7Kmz1NjtmCIajkRW2sgORcwO7gtW5+MXeDBb2SYmFWm&#10;NXybyBlN6p6j0yNBRlRIj9xqAgIx7T4TTkuN4EgWCbI1tAb/S2Vpuu9ngiVAwFPbUw6AMWfBMHuL&#10;EcGMCEgfqAC5kacxGHYKn2JViyzJMI1+d1PWOGdirSMivnqtItlmZJvNNHiMWwRpydUIuHkes+Uf&#10;0QAWFOPleQ9jfRYQUIU84nnwhmlfzIGfUX6uDB+2cb5A4wxxlOBtR2JD03pTO0HZ2ivrHQBG6x1r&#10;I3zuswrVM/ZHQZMv4CXexR9tL/HioWPrrr3bGXK2ujsAWmKeG87bGa3ZWINg2ioGlDrOveM5Wz6+&#10;vXd7ZumWO5Ms2ygR4AFFIegINK9QbHuH7CfTtDeAerPE8lC0BixLg2jzfrspqDAEC9TzNe7E2HUD&#10;2mbgrH0fum3YlW2Mt2cQEWzbHdZlxR3bvDR+cFPM13xsLX2FaORC9f56wBftRokYuwlv/MzZekdz&#10;7br44iMiNDDQCAw27a4KTIpkZw238O/tBhwTdNsZFho28TW2wAwuzvvuVhQLQms6BHMFrekA0fY9&#10;1hWh/hJpe2JNjlK0aLXSA0IbQXjm51Xn90xmqKU9A64d3++toHL+lAriaS3RaeeiQy5AFUTWNsgN&#10;DN7Kp67cAOGtfGrL137j79M3fvnnFeTmgHyQMMKJiicSNjBlAWBIwsjLyAuTRy3VEeziaKBipl1x&#10;bYgfw6fKXlgYokaT5gMYzJXx3ooDnZxpi9ZIgpR5CMMETgtoSU1B8m1Hcen4a+8eRK8Sa/IxMKSt&#10;0xhc00ImQXyCYI7XB1M5X58rGsRf3eZ2yiVYMGUwut5cTxExpzmI9/AQbXvQFZ1zVMbvZW4SxGKA&#10;h6EhsGct2MxgtusQGEYJU8vQ0ChUR3L00CjB8/nVd1m7FSwMdRvOFmCTO3oXvHZ6DarA594UfO5z&#10;n8P733uJ773zPXz3j97By5cv8cF77+H+/h7racH5vOFx27EsZrb28sVLrKeTJfh2gEiu9cbSwKzY&#10;zgMQHnM2hoZiAMKeEU5DYxiArA4zE6Mt5ne1LM2AeHMm3/sfQHF7tLxw3MLk1IB8fF9PkTjeATu3&#10;THBPAFhbMqOp5CAy4UjsHxrrOhRdF0uZXLsXSzX3eDw4rsWe1hCeuEBnBOUZ+1zUzO1G40bAqjh/&#10;6g6y/w4G2+q5simvtm3WUA7j7hnsTTWE4AO4YtV37b2Tfj7rZSIoMwCGLgta+BTeCd54/XXofgdV&#10;4J1+h33f8f67H+L73/9wAPku2PduQVYA0GqCFnHNXTDhfmxby8iD6jioF1X0DgAbFkRgGDcPzTyF&#10;4uta3R/QNXe9YwfS39fOvI7+MKKY2g/Nx81oi2bU1djXlo6DWrO2mYMkRBT7vpsmnTkFlL0PgVoI&#10;6ubzcOw3EoKwm252QUcHkVhgpLrGFBASkDiAt0U7AuzA1q64AMaEa/ab+HoUcosDFrTFQHGXXvyy&#10;PUdvw/WleSy+6QYwukJMxm0fq8qPUy7oUFgRfFIvyPccQeFHvoC++Fd+9ZNtxK3cyidQboDwVj7V&#10;5eu/+dv067/0JWUGmppmRRH5BwHS0AACQiEh9e8YpqFCg6HIxNyYeLUCtAaQTKYvWCGnWARKSb/B&#10;NvX8bfE7TASe9YY2zzWJRBbQxq+wekzFyKuGIaGnKQpoVD6ig1q9pb2omoPooA9EtF8BhUy0+SJu&#10;zUTlBsCMm2aCW6XEecP03RUdyTwX7DXaNjWWEmSYbxmXcUFGtEwm202LRcW0lwEAU1t0qN77EJrQ&#10;0MxE05m5CI8HKzMAnTPiwGDitIzLgVNQHYDQgqZsFggmvgeDzAxdxLQozGjrirdeW/H65wVvffgW&#10;PvPnP4N33/0s3vmDDd/5znfw7nvfw93dHdrpHo/nD7FvNm7n8451XQBaLa8gGUP7uAO67VhW7yeN&#10;dZv9VULvZn7du6J3QhdF75JAcd9dk1CYWAN8bj66LmYKuJhvJjfX1LYFrREWsrxzyxJmp2bi1zwX&#10;4rp1A4bNfD6XZtqN5gB6j30asWvIhD3m9wQHSGPuUzPh6yV9CH3PDQgVgWE4v4/MNm5NoCOYRKQF&#10;qb6/YVVpe1pdaIHEZ3CEWvdcNf8be/mwp3yN1bxtqYqn8aMtfRqXoxYtazWfnUucfkfuebSoCM0Y&#10;MP87u8Ks4BMBrYN2wj0RaDkDi+CnwGB5ibMq2sOHeP+swN6hHUA/oytAXSDEkM7AqUGxgGl3iw9z&#10;PCQ2s89NHZwRQZSxd9i6EsXSGMuKPIPMuqNBFdj3jn0XkCyu7Y/176aYouh9sTyeV0YGFGcBg2gB&#10;8RldCeDdpvX0gG3bsPM76G1o8VRPYLU2NG3QvkznUnofa/ggG42IvBDUQ9u8O72xM7yeSQTTEKoa&#10;bbE9oWARsJhZeZPQCJoGWdnyK4YMTTzCqoDQ2opODO2KnQhCZskAHT7bSCqWq+JyTT2JAyeCNJ/R&#10;13HjlTLWaAhRFEM4Ujb+5au1/lBv1CvXLx+/aIK+4nffPl/8K3/jiX7cyq38eMsNEN7Kp7786m99&#10;m379F7+kGdwOgHrAAeZggNijKWpGlWTAQVf8rhOTCJIMNDLCu1MSlAye4IQ1mM4w0aplRGFz4gYP&#10;lJFEs3BxybsF2c+QAaZRGEH85ndg8HwJ+Gp9ONDRolVEveYayeE7iJlRnXIDXvCFfu1Sw3ps6QwQ&#10;9UAsNcFcDHEAr8RWbt5n/CkdmzC0W6nZGm9Pv1DXMKXmtg6qDt9REBVQ4wzW1KbBrUSbsn2o77V6&#10;zcQs8vsNZkcx/CbDDDPeIVmbMZxtWYaWmAh3d3e4O53w2rPX8IUvfAEvPkf4zGc+g//3//knePu7&#10;38WHH35ojHO7Q987Hh4esG0MojO4NSzritPpZAx0ydmS0VEF5icUQEfM70kyb2JH33fs+47eBeet&#10;u2bG/Q6rFtQjNDZm8OLAsDUsraEtC7gxnp8MIC4LYWkL2iJo3NCaAcLHBwG3htPSsCyrpRpYFru3&#10;MUhdswjOzSJuiitEI8hQxeVl/jOKbA3hGeNPPluFk1Wv28as1JmaZZ9jQkYuHjPq86hzFNJjibU4&#10;NZrmNZZnwJA2jV99T2tE1j3smksRz+X1cZ4MkHG1xEIu/DORa3NBaOsKAFiwQLrg8/sCBfBAdwAU&#10;j3/4DratY3dFHC0A0KGPBtoaLAIpqx2j3IDWZGR7UUBlN8Ff7x4hVNEF2JrglBvSnw/fuF3QBeaT&#10;qLEnhyl4F4BpD8xezgHXsFP4l5tGXjk0kH5u+F5B3y04mb/DXBQI+277iXpP7fflJJSzJIVUHb0b&#10;+BIRLIuZvrOfYybgZF+PQ7Co5PtBzCIhIqIKeRTUZrlYJc1rxQVlpuEXAHvv0BZ5GbnQiutL41hS&#10;BgKUvaYVC5a1/LGR4I+1zFA+L8alq4/cwOCtfJrLDRDeyp+J8qt/79v067/05VDHmMYDJtVsbFq0&#10;ZMQyAIT593iguIlIEpwhdEBA+XlIvzM4STBzNEAIiLBEXQJcpen+XnabnOCd2BmHyJrtx3wAACAA&#10;SURBVJMX5mfkWkJjp+gqCNLyYUrTgFkLYuVIsGcG82jymRpFLfdOtT3FXNK4kI0IH8F6j058LMO1&#10;nO6rFf6UwQfb+Bwkz4XyhqkTKHw9CmiLeXVtcPipjbbP74KGkd0AsxbUAdMYTsIA9TxhdUDU1qSK&#10;oot4G4ZpJTR83RTgBaHdUbLoswRPs+KgBgCoSbYZCktNcVrw5nPG3U/8efzET7+Bf/yP7/F//v7/&#10;h7fffhssz9C44e7+HgBhV8ImOx534BEKPp3AS4NqB4FzfUqag1pT996hSpDO6AKIEHYFdjUt7AMv&#10;bm7H2MHoGlCcgW73ExHQTUsBtqAa4UP42npCa4TTCiwL47QK1rXhbjHT0QZBY8WpdbuvKZZVcVrM&#10;B/LuGRxQLmhtyfQC1gzyABjk+QaTO0YIdcZeOu4Tq4OLgIEpNIGxtgpQLGsz1yg5c06+SHUIKkJg&#10;EMAuP/vWSxPXbA2mTxOo83Nr0hJ6JVPc0yotqWsZ9ewoVghPlQL+ECkIdLGndUlTYmVFv1Po0sHt&#10;JVbu+ByAdXkLDYLX8AB53PD+e+/jnRcC2Sw/YWdgEzM5Rieb21U8yMzuAgHbc3vb0InAu/ueLnZf&#10;3ztAQN8i0Ix60Jpm4yruo4k4H7zd4r7FblpafbKj7wQMjbQC0B1K5ovYdXEz0Y5NO3j9E3/2pZ1t&#10;2+fB3KDyWTAYi3Qwhil1wgoXJIRBv/kSKkxSuHuUbYLSAvJk8UwRLVjRyHwHW57zBkTZNfJBx4TF&#10;tYz2m8SZ7TRuaQuEG84+XsINaAuUWzGXL0ssFkfss+m3adHmn1eZkH50uQLI4tX1bC935/6arlz7&#10;TpfXK5D1ywPgXnnZ4coNDN7Kp720H3cDbuVWPm75737v//rb//q/+DO/NrivwYFdaKsmDg0p6k2G&#10;TRVpMqlDS6P53U1A8/HqJxbv1mQ4AIpo9Elwh5ZqalQxYzNCHQFLAtxEgu9gcIf5Fw1mlJC+kMna&#10;xbv9bTUK4bEQMtaJQcFsZ6FkBTBHOxJN560zqIz6AGNapvsPLch+BVhUpJQ+7yoAfH6WPBcYD8bW&#10;GZfQchkQLJEtefjKmRbrOD/zAEn6/um17gIRURZzu0U12wK4SSZRAv1pfhytRqqBalIaPl7Nc6HF&#10;36U1nE4rTnfPwUR4/fkb+MIXfgJvvf5ZqCoeXux4eHxA3xzethXMjF0U5/MZu/dL+zn9AkMTGGk8&#10;AMW+m99ghJzPaKMuKOl2m2tKAeQ4c/r6WQJru2fvlk/xvJ1xPp/Rz2ecz484Pz7Y9+3BQGg/GxgX&#10;00SqdPNh2nfs+9BSivrvdY58rTAd44sO/6G4VnnWaX/FpFaBCZV153tCWcdvvvHyM+BM8xAZpNl5&#10;2dPT+i572x/I/V73QN3jKG2t7ab62+gF5rWs8/11HC5gKA7jByD3j0e/dCNq9mAlrBuIgNX3XaPF&#10;tMO0WPAlOgEAXp5fYtsUjwLsHdhcMHHuHV029L5j3zeodKh2ALZOu+wjzQMAgqWnEOlp2rxtgt0/&#10;975h37bUcEvffZjVU61I7oXulpqRe/BiGOs0hW+tB2FCDw2gz9e+ovcdON+ZHEjvoGophwZOd/qU&#10;UzIClEkIzBDX4NYH44xSGQhIC12yyKjh/9tT2y8WerSATkUPI2pWM9Nfzcz77Ht8ef467p89A9Y7&#10;S8kUEXueOD+vDNn0rUb1nYWNgya8ulwlLB95dwLDj3j+Kl2YbtAg2UmHn7rzi79wA4O38ukvNw3h&#10;rfyZKr/6W9+mv/OLX1JWS7StIeFUiy4XWgElNqbcfQ/Db5Dgef+IPA9TBVwzkVgoggiM91crM9IR&#10;1MCy/SJzvyUAvZJYu1paVUISJoiZF6qIM5PnrMCtmp1N9DQY0HjhYRAnyhj1FPO4ZCgOzODEqWJi&#10;JC/KgZ7PtdmViJKY2P4wUAO88cQoG3Dypvv4Re480SvCgemt8V8dUVxR3q3IXJDBNKQCyYGSwOa6&#10;QQBn6ixCoAF5dR+eiFxqknsueRKtSDLuLpcjj9Lg/btb3cdJd3uvbr5GXJIv7+PuMwScGbhT/HN/&#10;4Sfxkz/1Gfzjf/TH+P3/4/fx3T95iYeHBzy82MGNsbXVgF8HdlbsKmjN9geRm4x6r5kYu5IzuRE5&#10;lSGwvaQs2IggJOgR7MJ7FlEZu89ZXN9VLYCIA8/z1oDdzPOYOk5Lx92J8PwOWFbB84WwLMD9wlgW&#10;xur+hQubr+HWH7EsC06nDafTCevJzErXxQAwt9B2DOBPZPkaGZgCNQ0v3cjVOZh1kAeIobFvgzEP&#10;Jp4956Z6hEmA0oQ8ooOGV7PGXjtsnroG7Q9dTzdTr6WG0H+gwe7W/ZQaTTrU43Woj0e+u5wt026q&#10;2hWyBHekq782NIR2puzt0YOrdFA74V46QAuW8z1O+hYWvscbq43zd+m76A8dj4/ApgSVBRszeGOw&#10;n9N727GuK/ri/r13O7g1rGuDygLpcY57agX01PSZdnAkVW+tgekRbdntN1UggyQtUPHopiCYiSiD&#10;IsqrCxLZfRllP9k892dQERC9ANECXR49UNK7gABMbwLUsT/cGyBEt8T2ymAJII6kKXEmSqR/CL/V&#10;iAKKSPtigiLlBm6mIQQBKnFqS/6tAjAROwN18b9ke4y5gZYFHQQSYCfFsq5Y7u7By4qd2CIMg/K8&#10;uFiXqGv06gJKEnbttP44cHCqMWhZNIIOAZsG9hxgPnNZTSLIj/HmJ6je1IZx9QYGb+XPSrlpCG/l&#10;z1z57//3//tv/7V/4Wd+bUjwaBzyMOaHKBisoT1Ih5AsJaJbQAVN136EX2BIjo9AIzQ/Q8Kvo05V&#10;M10lyrxs8TxxgAQZz0cbKExgGRGVsGoTRg63mfBck2Yakzb3d6AqY03r5QA9NfXC0FAgWeasPzSi&#10;iH9Vg1IYaieyWv4LwJM5R9PMXHZYvlFqmjLdAGK87Xr4wsS8SZehIcQA0BEF1vzahjZ0Wdo0cGmS&#10;Gf0v94bAYADXoUEWXydm+kcJ8pdlcfA6gGH2xyNmsn+2KJqLp8cY5m3ASMdg4eId4AAgjwZIfMKy&#10;rFjoHnenEz7/1j+Dn/6Zn8YXPv+TWNcFHz5s2LbNTL5gmj1V/f/Ze7de27LjPOyrGmOuy977XPpC&#10;indREtmkaAWBqEgKItlSKNmKgQQJ4BjIUxLk+pjYSYz4JSEfAgd24iDIz1ACBPCD4gQQQtgGEgvI&#10;Q2AHsGSIIiVL3aTYp885e++11pxjVOWhqsYYc53TZMukErF7jcbpvfe6zMu4zfrqq/oKeSg7oGoh&#10;rqEmOuYO2mudQWysYhpFd9AMWgOE0kVbqI/bin0rrphYZizLgrocsJQCKScsZYEsM0otIPWSF6tr&#10;qADNxhyO46597aaU2v2tF4aPE/e1gDa3OiAfPBDN8bBicMf829iDhgUxwjF1sDb2w2r/iD7pZx0+&#10;f84Q+hqj4XOr68T6/dGZMm6UXtZlNJ3j2oO/obO3xp+C4t/OfsMxH5wZZwupzs4Ypmr724RsoaCb&#10;BwAUp2oOlYMwSpkxw9ZGaHxWcUa4CGot0FpQlgWVAVuHfj0aNTS9kH1jEI1xrNWEkFrurvb1Hgx4&#10;rFcALoCUkGL/SMP4AsjJ1EqlOoCrycPMvdwNVWw2wNW0xWabscWHrdzL8ghVBMnLSTRQpH09xp8W&#10;iooO2IfXzVGxfgZE7muMUzCo0Qcj0y+ymAMtBpQJKWXkreXswsVwFmJsNxvsHr2C7XaLSpMzhOdP&#10;hLMJ8pK/18zzy4FXfxr+UwKz1bm606c/p9HA6Hf8/nc+/OoAtPql/3UBg5f2g9S+25S/tEv7E9v+&#10;h3/jX1QiNEM7sSkcWlk6kwYPqe9ufHVwNegMdtDDvXwFVM8MInUwEmUm3BPNnoCfnQVykQ52AJJS&#10;T8Qfa6llHjy2RH78kDE3kZyUkwNEAwIBCFXVCxsHlUWI3BcmuNfbCjVaOUR1JiDABHmds2jaykAE&#10;QxhMXHRCCGnEgzrx+fZxHvjTSzm4/dIMHwNwSxPeMUASAN0NZqu83EM92YGmy59TtpAzchEHmS0c&#10;DKWY4SPVco42ZoDCx4GzhUIhQK/3jzG+fbxEqjNNdjchux43yQNDhBhD8mJpROA0eb9l7+EY+wxi&#10;wgL0+6LBPBqN/7E/tYc02wEXM26dQUjRL8ti4XK3pnb45JtP8LXf/hp+97d/D0+ePMFyNEO58I/a&#10;9XACs7PqClQ3kCklu85aMM8zlBTTtAGx5RdOfMRSFsxkDNFRJ5+bG5RlQUJGLdULcgMzmWF/xGzd&#10;VbcQVRSpqCItZC0YvStXKX2YM/ZXezxMGTknbMnWdN4CecrYZULKGTuumDYTbrYJm+0G+93Gc9CM&#10;wSnONNO0QU4JRKUBHxvX5HUle4217rzp4xHrV5K608JBnu8dlHqIcqwbCwM31rIBPGYvpzICzmF/&#10;CqRDw7UMDpIa86MBxlhjARzbl18ExYjFeD7Jhl/P1/fZn8pOUIaTx0M3GdURjAOyasw2pFjY8Dyj&#10;lAJ98w/x7NkzvPn0Gd5880385pvfxLe+9Yf41hE4nYBTbE8urrQU9fqWE2opuN5W5JwwbQnTNCFt&#10;FgduJ1vH07kDMMBU3F92YG51DHMqyHnCZlM9J3WJhWd9OaSEAkCZd+Z8kGrzXGx9Zi95sdsAeQIm&#10;3tg5q4WK1jlhWRZcv/1xEAFJt3a9ugdAYNlaPyb7fPF1vVAxoOsMaJ4sVzgnE2lKDmYT2TzRGkxp&#10;5DJ7TrbPh2nr8ysTNtst8vXWAJ+Xe6mT7a98/RCvPH6Mzc1je+7lLTbTtAKj51NqRaUPY6Crv89+&#10;js7Z5ng7/1x/xkhzGaw/Nj5n1u/p+nNtTWj//Ogvad6uc6eq/Z8dyYcD6oyFvIDBS/uBaxeG8NJ+&#10;YNuv/YPf+cq/9Kc+/eWXvadQK+jrBrT9EM+16HXhzqK0/GFw/iDqxwyDsJ3Dfxs9xyNwGPOD7Pj9&#10;c/yCi3LtIWZ/sPNg7DU2AHDPbjB5UUQ+jjGA3HbMYBzPff1+bh0BYT+WDr3T72JkINCM1u4hbUFq&#10;w7G6h9t+kfZ3y9FUbZ7wZoy70b0yVol6YXGFsVuloNbaxp0o6tp5TpvnZYbB3nTWA4g3IzwA8WjI&#10;hEpgbwwvWD2MnY0L+ZwLg77XJmQHYMQECUcFh8u6e7BXnvQwSgbjRKE2fxzwE5MbgmTqm0TYpAmb&#10;acL1/gYf/tCH8KOf/jF86oc/hVcevYr9fo/7076xaMYKooXeGi7vzNN6PrvRJSdjEilBVXAspjgK&#10;de7Zc6oi36mS1zX0AuBa2fvVnQa9pgsAoJxOWJYFOs+opYI894s9N3MuR0gVQD00UIr9RPEcTmcP&#10;4Y4YN5zhwJeisDRG49PnaNSRi3k8IomYf+GoGdZC6x/qoiCdL6D+mWHGvMCyrNhA+98IHG3ZD+tk&#10;9fW1Y2EFGN+tvRsgPP/O6j2EPs8LZ+5X4A6Ktq+t99crV3xWV6GtaQITYSaglBmL3SYqIl8uzu2A&#10;XYrt6R4aqlis771sScpDznCA9tYXvcwCyBwWJrpCDuh6XcyU4LU0zyVQNuZHq+bQAIDEwJSBnA0U&#10;MgOJkt275FYvsZYKfrZHqRW1WHSDVptviSYQM2r154oD86qu5OsOk1p6BEvUJxRPemx5vQHWYftb&#10;SglTzkg5IU/mONnu99hsNtDkofmTfWYWxTRN2N08xM31NfJ27/toasrO37G9h4/80dvw/PsuDON3&#10;PZJ/cA08hxH+Lgd6ty4gXARkLu0Hs10A4aX9QLdf+4e/85Vf+cIPfzkM85GBCvNk9JoDw+eAbtAH&#10;MKQOYgwY0AogrUyeluATBn03Ljv+6QZuN87sb+b4u4OAkcXkwRCMA8T7ql54WPtn437CcG0P7QGZ&#10;hYlKFA/UoTfOACFG9qvdCp3fshueYR3G9Q99IT0MtzdCAK8q2rzrIJNVV6CxIRFauTKhaawjJ5Aa&#10;oiOlhYzyGaMCZxjJZfFF3MBSu68UIaAuQhHCJJ3lHANewzD3fmrzYuwc7w9OPm7J2aTUricA4chA&#10;dUCo/bV2r94DCmgydVLrcAb73wZWGJSSFaFPGbydsL26xvXjh3j02mt47aMfxg9/5hE+9JEJ26sZ&#10;Qk9Q6nMInkIxg/iA0+EOqickEKZESEhAraizQBfB3c1ruNcdeElQ3WBfFDtNVi9uOeGQFhTMuEuC&#10;OVVUTSgK5GUCS8aiJmoRIXFeOc1qSQJYVLCI4lgXHErFXZlxWwvuasFzKThVwqESTko4asYCwkwT&#10;KggnTagKnELogxg5oghQAamQtq6o5aNSCP14x7f9wFUYlWAGOg0DQ8PQDFNcNMqmkM8Nv9FgGINt&#10;Hr+PwVBtf5OFZwfjGGtp3FdWE8T+8ehgoPGTLzGkB3A53tp67/I9Ko5CsZucA0H/gvTNo+1RlGAO&#10;kgTeZCw5gaaMvNtgO20wZUYSIC0zsBSkxfxGE2ABqqpYSFG1gASoilZ7VAM8ZwVzbhEbKZHVwWwh&#10;4w52HQByFK7FWsSJkECUwbwB8QbQDVQzVDMgE0QIVSIM1Vc/J1fujLzEBGjU84SLKlUsZQaUUPiI&#10;ihkz3ZuYDZ8AKIQXAIqlHDGfDpjnA6QUoBZIWSDzjMwTkprbKcHuceKMPJl4j/UHQ5igmaFTAm83&#10;wHYCbSfQlCDMKAwgJXstZxQizLWC91e4ur7B/uFjE5NJG3OSUISLfpf2vQLC7+LD+F4B4Xlbu4S+&#10;+4HiGWcfbaHdFzB4aT+w7QIIL+0Hvv0v//DrX/mVL/zwlwE0MLQSVGgb+/gAMaOphbAo0HICdAQv&#10;PSfphWOuaviNgPPsUUUdPY2Ar4WC8uqB0nIOzdu9ZuJaiGPcwwDKRs8wjU+rBu6C5eghnHb5rfLi&#10;Wf/4uw20BvBb92tjSbB+hkafNbXO0V6ksBmlKUV29tIVNkNOPQXDpiumSryMSPPSLxaiFrXishdI&#10;byGZZwa8BIO8uubIURMzwFURIapm0OtLAHbvMQJaKCBiLDl3ZhAEOCBF6vLtfUz7XFr3amd7egeu&#10;DfH202+qnGYwJ3CakIhAasB6t93hwYMH2GwmPH78GB/5oY/hk5/8JD760U/i0aNHSMlC1vZXD8FM&#10;pgA5n7DM1eufTdhut7gFUKViClXXYv2/SLHC3MlzE8lr76kxgqmG6IxgnBaCdd4uBzPZVEYtF7LM&#10;plKqtWJeZpRlNhXKMkNVQGohwwxjCFWLzz8Z2GpFbeh6YL6dRWqOkxjZTrS0+R65ctA+12NOtPzl&#10;gZ3r7D299F8Hbhg+18f83D4d+ar4HA3H72BuvW47IdKdQ3GC8XPv+tN/leH3cb+M+QfVts6pXVv/&#10;e0peQJ1cRTd5aDcbk1uUIHLCAssTrJxs3MjYwilymIefKSk4mzMsZQt7T4lalEB3tFFTxQ2xoJY7&#10;DJcWHUMCxettlp5PO8+Ws6jSQ81N7Kk6u4fGVNdaURdFqcWZPcW2XvkyTjZVZLI5UhOkVkDNPGOy&#10;MOZhyMDsDGGUpGi+hs4i5xBXyoycMvJkJVqyM7I5D44yIpD/Xcn64vHrH8LNzQ221zdgThBKHhKd&#10;B7fAd2jfIyBc+TCijQ7K7xEQ0tkHz59f7/3625qhN375P3yvX7q0S/sT1y4qo5f2vmj/8a9+lf67&#10;v/gLqkyuXkmgKlY/DISm8D8YYGkoAE8EV3pzTy9giqVnnlCCPZRD54LIFAsFHgJKAA1AsSfeOROl&#10;cAbMGAIir1PoH4u6hM3MGqTJLUysG2KgULgMEOBAj8ywhRdCbk/RsCYaE7dCjDh/wK6AIAXc0PbR&#10;0WQ+f3qPYaD99k29k/y6zeCn9n4DnOhheo67MAJzoPeB3baHOcYl+HE4pd4XjaUBpGor9twiUVVR&#10;S3+NOaFVJRkNYiJADFxWkVUfdfDMTbVvDFPT0dgeRjn6sndvFEYfzqtYzUP7VAIooHxn2og8V/Rq&#10;j6qw2pxpAm0TSBV1qVhKwaMHwLIITseK3UJ48Oo1PvyJCT92/zHM84znT2fcPr/FO2/f4dnz57h7&#10;fsTt7R2Oh+c4ngp26SPYKaAbU/S9TS5akRM0cxOfycXYkgoDpafsIaoSUIJcIZYgoiigxoCLEITN&#10;AI0yD0xWVPz6IGBS5FQxHYHrbcZVETwsjM0EPBLCNCU8VMUWwCInbCtwNbEVFM8ZmgkMzxEjL7kR&#10;OZkp+5gNwMspQyXAyrtpV7slhVCfJhRjQQA4RtznrAChxdJXVVtUdi5n4FSqOUAcCDSVXd/nEOAG&#10;WM0bkbivcW7FBfS5FpOsLWEdfp61tcHsVz0AwPEr5LnB4Zyyfc/WBVhxmApmsrDlaZPwGEBmwU4U&#10;j1mwV+AtmZGe3mGeLXdOyHCS9bMDMKoAEkQLSs3AXCEuJZtyCAQl9KxLuyZTgXUwJWKKuj5uIgAo&#10;N6Vci2ToYasgQtWl+YcSJxBNYDBUuZVqqaqgcD2IO6BYQAzc422bZ7KFKpAXE4Apc4VCMT97B7vd&#10;Dvvpgf09LyiLqaLmKSNxtjnGBnjTlJE2E2jaAImxuCNNMyMxo2aGpNQcbFO2HFxKjEUEs1RkUuxu&#10;bnBzdYXdg0eYdlvQtLEgb7I6hGBb7+8mCvP9a+Gq9Hb+mPoeAaft1zbZx5SG2KbfjYF8l2PRG7/8&#10;H3yvF3Rpl/b/a7sAwkt737S/9Ktfpb/5F3+hFQdiWNkJsv81QBihVNUfAiE408sYuIndiliHJ30w&#10;1JkhtZjhrwRWNwYH4GnCJOYBDy5JSRpINDZr8NCSFUcGrA4UpUZEISiKVWmGYFBa0/WDrX8QDb0O&#10;1GCwic3+C/ZkYDLOWYvV9QRjMgLB9r/hWANzqehhuODBmGxA3a63267ajcrBsjWm0EVrpMvJM3P7&#10;duQEhhgHhpA76BhSF8XM+7UYWBW/H3cwDP0WRiTzUEpiAMXklMU6X8zunWIs4lhtHF/gpexYo/3e&#10;+uVsiEfzzMckp4xaCmqxHKsQm8jT5IW6M7bM2EzJmYnJQtqObKG3H95gKQtOB8Xh/oBnT+/w1lvf&#10;xO///pt4++23cVu2uL8/4HB7MKM5w8oCsNU7bIBEnclwZK2CNmb2XrCC/tPHp4gZxkq2HoK5LQ7g&#10;cpRNI0XOM8TFOsrBFF7LLmG324GukuVsLUAtBdhmbKYJvDUmNAM9VJT62CBUgEPMyBeLiIl08OgM&#10;WS/DttYsXNVqUDanRFv7bHmWPLiARh3+BrB8zRDsrH5dejYh1mAM0HAIaZ+jij5/V5d79t3mpBju&#10;7YXbjH1iuM7uLzoDDONxhg0l54S82yLlBK2Ws5errZvFy1jc0hM8ffoUWKR9n7zMD9D3FxFgWQoE&#10;MMaYgFwWqBi4Z4ryC56D1+oXWjNHEDoArFHv0HP0+tZo98jhkAKYjZXOfh5VNWVU6R3s/kUkBhJn&#10;E81SgOvW5oMwiiup1irY7x9CRHB/fw8ASJQxbSZA4TUWjwamQa3USk7ZRLOYUSj6KlRSh4gJWMh8&#10;WQog9plpM+H6+hoPHj/GzYMbYJqQ2BRyzMmVkZKXnmnFZP64G/lc/v6DTztudxC8GCXz3g/1xi9d&#10;wOCl/eC3CyC8tPdV+8u/+lX6b/71XzD1UVDIehgwdBGDVZqQK8j1UM7+UGAHT4aL7HcmE/eMosUM&#10;IJGHL0JB6iqhIFTx4uPSc36sfiFWRlawP4RQBPVaidr0+wxIuFHVDNFWXmEES1gxmCsGQhu2acZn&#10;ABAFWqhXY+R0IAxewhicO2wb4EQ3lOyBS/01jPl4zhAihFwIqlE7bggfbdfQvfUROqoupqCWxOP5&#10;gZ6bqBa+ltTYORo6Q9Tl6mNsEEY7ACUP9eqDxExA3Mt4/QKbEF6zDzCjcsTlXcCoMzYEeK2zoV/O&#10;TfNzI0hjTMzwphqhi23GxkAABBzmgpQY+WprjgsxI9AOm1HLI1ACGJ6nqoSpVvC2uLy/YK8Talmw&#10;LBNeW67wsR/5KD77/BrPn38Yb/0/T/CH33qKrz29w/39Pb5NV1AhHOoVjqcFG762cawOAKkAIFQs&#10;KFJQkNpYihv0hlXYnScGAitZrliF1UM0Y9REdOx2E5ImnGoGHxX5JAAqbjaE/Q549ZBwfcV4tAH2&#10;e+DhXrDdEh4WwmYDbDdAyhnZFzd7mLYWU5+Esu8DzaXh7FxqGDKmRsvbdbrfppAAmiz1yudMhSBy&#10;2Ei1hYlThBzAcx99OKMETRRhVyUwUqwMm8cDU63h4aEeRtqRnjtZHGRSq0UaOwH67+OUXG0EZOVA&#10;fO62Wavh1hhf9fXvys/kdT4FYsI8uRoY22UgbZFlgWIPJcGUFtB2wltZIU9ucTgUpEWwFGCJwujK&#10;EApwzaiyuKNOkHJGLWIlW6Ichu/zJcW+axEBORmDLaIhe4RatQnGxLNgLHcX3aMAak0erWFrkskY&#10;bwLAqauPIjMoJ1C2MS6zhULXWbFgtvOS4CAZtQoS9thfXeHhzSuYpgnLXHE6neyaUoJuNpDtFnW7&#10;w5wz1DegvNt59zDE1G1WIfShhpxywtXVFW4ePcCDBw+wvboC5QxwgqRkaqxsYkw1xnfY6//Y2kue&#10;Oda+P+ftomnoz60473v5vv2gz13A4KW9T9oFEF7a+679p//jV+lv/IU/o6ICFoayeD4aPPRqBIbm&#10;bQ6hx7FedBOa8NeIzOAgUTC/+FCKzwBwD7724tRqqnasHRC9WMcP7YUXczTcOBsMNInC7g08OViC&#10;Gdho7ISbaJ5DRXH84R7CfoyTGHkjGJ+OoWo4XtJLDtCMxH684SuKxuoJOjPWD+msQ2NU0AFzY9so&#10;DoRQ/xxzJz1CzYRh4nU2w9HglLOKRF0MgkbPeTCO43W7QMhwzsb0qYNr7zP7F+fze1J1wZdeSiBA&#10;cAeDw822vjnvPP+0Wt01/6SPj/Y5SMBmM1nYWrW8J6ZsjGYwl2kLP1AbO+JkdciwBUoxo7EW1HmG&#10;VFN1vLm+wsOHD/EjDz+HJ28/wYf+8Am+/vVv4P6td3B7dwdlYL/fYzm4s0Vc0b6qZQAAIABJREFU&#10;qMeZrYooZB9zAZ1BHEBMZ366im/LyWSGnio6c2v3uZQFh2VGrRVzVmw2GywbYH+1x3HLuLm5Rr3e&#10;mkjG1Ra73RZ1t8Nms4FMGRMm5AaQrU9GRcUG2p0VI+bmaLL9Q0GuJsvEUEQcIoGVVwyg1ApRRlJF&#10;K7XC4e7phe3HHF1APWxRe9kY7TOIhjkTZSu6o2HYQ/w7pOTXHKI3fnYaQ/X8+4TGBhLpy+enX09f&#10;051Zb/ubHysxowoARA6eMVibKii1AjRhmiZg9wDMjFv8IVTfxvFYzSHn8wlkirtK1Vg4P+ayACIF&#10;UCsiH6OYCFY6xfE0E5CSlcpQZpDntubsjj91tdBktQnV5y1lVyeFlVuBZpvnUiG1YJp8OrOzgq5W&#10;mnPGlDNO5Wi5haeKeRHIbAw2udPmdJrx2muv4ZMf+ww+8kM/hJvrx1BVzLPl6KaUncG2fhOYyM1c&#10;KkopOCxW7kNiG6UYBfs3bTL2uz1uHtzg5uYGm6sdNtMG5AwjZS8j4wNo81W9bmpC84D9f9y+nzB0&#10;fEY1hrBP3e92IfS5S5jopb2P2nv0hVzapf3gtb/+F35BQ/aciJFT8sT/eEJKLw4eYUjeiOzhHcbN&#10;KG4SJnzOqX3WjDmriZh4AJpsogY5WxK/GT09h5G8TmIDqF5ioRUgHwBpyI1zAxZyZkQODJITDWYk&#10;toy7fn8AFHVg4owk6KCKOgjy+1NXX4iQvrh5K4/RpcjVC5tDqZcdcKNSRFCLiSzkKQ9GogE9Aroa&#10;aIp6hMbagAModtBa61CY3NVBI0+xCUhw5PLZnTcjW6v3NXemB51LVCiW2ULPdtst0pRRitVSM7tW&#10;XI6+S9unnK1+n3vgibzcARHACb1QPUd1sOaEaAZbm57i4Kizw10FVpE8Zq0xMhQMhv0SYZCKIc9x&#10;MMhVvY5jgPAWQlfsAuTkgPHkRd9PqFUg9QSpgnJ3i3meUZ4B7zx9ire+cY+v/c7X8I//yR2ePn2K&#10;t3EFADhtbqCqOC2eU6iMUiqOGzNsparVfqQJqgKrK64o1Us/OLCpUS7G52OixZi6ZCGwizKOxyPm&#10;xUJkJ2dErjNht9vhZgPsdjs8vt7i6uoaP5QKHj58iIc3V9jv97jZbTBNE7Zelw11MRGOKMJN4ZRw&#10;p0JTj+1zmIhAKfJW0fYNC9kLxVzbAyRpn5/OSlqoeK+F2oZrPL//zkjtnOPG1cJcu3eqgcxoCu1h&#10;rOEgGubhuC67mvJgijv4PdtWmmkNWF6d/fnybCzF4kzl4qex8iJlPqKUBYe7I25vb/HsnQO+/e1v&#10;480/eAff+tY38c1vvoNvf/uEJ7zBsswoCkxTAu8sbFKSA+kc82X2kgtd5EYVqBnODhpYyw74crIw&#10;/2nyfZRtnacJHnpua1CgLkqzs4iEJVmYaLWahMzVeloVNzdbMCvKUrDb7yyUuwpOc0GZPZpdblCr&#10;APUGnBhv/NhP4hOf+AQ++pEftfqA4iVilFBKQYr79JQEcRXTstj+ejicLCy0hEMIBkY3E1LK2D++&#10;MbGZTcaUJ6ScbG7mZM+xaXJnF7sDIeZPc1mcgf81wHpZ0+EX1TJMp3F+uTMx1vpwcA2nRnOcnR19&#10;nIvh5Hrh5O96VXEx/rKcfWI10emNX/r33u2Al3ZpP5DtwhBe2vu2/ZX/6av01/61nzdNBxb3RgfI&#10;IliMkX2WvH4bgGZ8C6KenfZwpygWDYXUbrSxG97K2uTmjWQI5sjCzCRCUsmAFYMhEDAxhAEWgcJq&#10;1CXqD1j7oX4tDhYR4YnBAaxZOY1v6vr1yJZIOQ0GUmcu7TNe3LgZgwFG+jH9Nuy+B6OvKy6+eNx4&#10;kBP16+7g0ilTP0camA0FeWheB0RGgqqDlRcZCx5AoBkZYVQ7wK2eCUOdBRJVqFjpilJKU+WrUjHf&#10;zyYkw+z1+wbDxW9tpeTqIcPkrFcbS1WAKsAZYcQEcTO2PuZuG/m5GigUP89L3Hph0LefDhRXzOv6&#10;08PL/kvKdmJ2kA21GoDVgP0+MU7HE4oCm+0Wr17v8PqHXsf+1W/jG1//Bp79/hOc5rmFt4mmBqhA&#10;QPUc3ORrSmqoNg7hk6qmuOiIPXJ9RsVOhcv5V6AspanWwplFLmLqjoeKw/09lvsJ+/0tUhacjkcc&#10;769wfXWF+XqP/X6P6/0GgNWjs7qJvVssl8ruQTAweBF+HQA+pjKzlzZRcJRfIYE2ME9trZhzoM+H&#10;Nmd7uc3G71h/yhoMjiPajrE2tDH+5W+toF44HsaDtck3voYm8nN25naFL8v7Wu1DHMDCVWiJfG0x&#10;VBN22y1UBYSth+7u/L0JwLdwf28OhLIUlFKBWZE4QSf7SRw5h/G/fj1t34OVgxAx+1+1ggCkJKji&#10;kSMMd9TB90Q7bvYanqFAWoo4ILT5Zyqelo97Op3cgQWUco95NgI+JXgOL3C4P4KZ8elPfhJvvPFZ&#10;fOwjb+Dhw4e4unoNKop5if3UmEDF3AChXQe5Eqo5yB49srDZHvFgzsfkDOBC5ohJ2cpUNOcoD6WO&#10;/ljb2b6jZz9fegmEHqP97sDzvbWX7rjv5bAXMHhp78t2AYSX9r5uf/V//rv0X/2rP69VTJnQ8vrY&#10;DDYFiC1jiTUeTN0TT55DRm6UqQIkYVuQGQoOMixvw19XN7w9yZDUfq2srRi64Z74Dy3cT93g5QCu&#10;GL2q8d3OFDrV0wzjFsrmgNNeOgeE9ntCan8ZarVwxzAIw7iFG2zaQFwYfZ157DmBAX6Hw3b82PrG&#10;avH1HDIzbIw56cBy+KloVm6IvaizjxEy2kBVXB4HmxM2rVm/Ch9/sqxNhhlVZAgTUnpRc8oMhjFa&#10;S3FOjwhqwob92tSBuihoCGWLPM1u4AcIdlXaF5qu7ruBwXYabXmPVIvPh/BKWDmL8OhDc5tT3iHe&#10;N2ZAFidwmr9fs/9mPxkbZ3B28Qm7/lStXMj2CXB9hd3uBDolPLquuH54hUf7BZ/50Ifwod+s+IPf&#10;/3385rePOB4rnuQHyCnjebpBEQWWCk5syrnV1maI7AgUaEIyrsbLvGJKdWPsbgVhXhbcL8YQF0/C&#10;W2CiHbMwaCFkEHgR7JaCzWnGMimuliMeHBXXV8CrJ8HNDePVopixwc02IythM/RTYp/Dfo3NwWAv&#10;W/f6XAujmn0OSJsJfUGQhxqbhKivG09bHMvgIJwbfgIlArSGN2pg+GLvYYwernGmNdcNpY4cwyof&#10;weBokL/M6eCsP73L59pYrYBoN7qTmBKykEU4CGcoBJU2kJTBqSInxk2qyBNji4x9Ulwp4WFSLN88&#10;4jkWvFMKlgVYqkBYIIVBUwJh8jkzwbKzLYcVVPuaUQXUHH9VLdcTIqjMmFSRUgIlgerkwJ6gWizn&#10;tRJUxFm5gmX2HF3f+27vKjYb65A0k39XMKcNSinYb24ABe7vbG5/7JM/ii984Qv41Kc+j6vra1zf&#10;vG6AEib2tKQYvQg733h/s08LQhJF8nUkS+n7HtCeKRwMc7ayN8lDTjv7HCHbvjNouBC/VwC2bi0y&#10;JWaFeSb7+52qiy/0PPfvA17tpzq7L1r9OG/0xpcuYPDS3p/tUofw0t737df/0Te+8qU3Pvnlxt40&#10;DNRDXpqxfe5XP/NWNkdzgKPhO2gfNUmCBixXAG5s599TjATOaFDZuSL0Mt6PB2Ucbm16BbiIvEI0&#10;JsK/xq0jzq6DejF3otFW7Oen9efDGO0AsKuKjp7fsU8jLLWxPS20k+yzpOtjn/XDCAbHSwqv+fj3&#10;2vlrx2EHGY0drBWlVqi4KmcyBm+pFVJrUytVtfp7nAKMtY5AL3EBL0iPBsACMAdLRx5SN3RPXJ0P&#10;Sx+X6LfG+EJBVdp3LCeUVkZdgIgoVr8KG3UnRusr/xk12oKdC+Mw7nMMXVQ6YsrZmFhVpNmA8PX2&#10;Bq+88goev/Yx7Pd7HNMVSpnxdGbM84yFNh7mPAMKFO93wPsXBKnmeVmvyZgLdn7Odi9FFKfTCUvx&#10;nNcod9DCrwNI13Y8EcG+zpbLuCwotYDEwv1IIpSxooecd+M1xqbn1OqwtPr+MiyQ3tyxgrYm13My&#10;Xm+uotUeEwunOw3IJnj8EpPw7BrGeaTtUC+wQOvt4SVv6Ppf7J0rI77/76UG9XCCtv24smv8jP0y&#10;s8UIJLH5mTQh5YTMxtofaQdOCVUrqixY1B1v4VwLoZ4UzgT1EH20nLtY08kZQMtZNZaN2PcXVKhW&#10;1LpgKQuWpWJZBPeHiuNRcDxUHE+K+aRYls44ApaHaKymohbFUgCgYrPZoBYLOf3oRz+Bn/qpn8IX&#10;v/iz+MQnPoHrm1ew3+/BbAxpFb/GPFm9xpwtt5JkxeolSn4vyVITyFMVvL6j/W5pE8wJNE3t95XY&#10;TBvLYWNbte8DGgPaPvLSKYs+l3oeLb7z3Hq383zH8w/HH67jAgYv7YPYLoDw0j4Q7df/0e9+5Rff&#10;+NSXpW33PcyxMVv+u7FI8T71z6BjKgF1KfL4XgBLmPADew6XYQLPUwsjHRieOuOTKB7KdGYsjiZh&#10;GOxxJ34/4w2HxL9fdLPZ2oM1kKexZATzYDd20+QZVr/bNQTgaBmK7frbY7oZj+PfaPcUzZRaTcVP&#10;h8+E6mS7ld6rPiY9JLCHDsJYAIIxjYmdbYkcQe415NzIZkRWDKGWimU2T7+pfzJSyli89hci7686&#10;YwV21cgOAEFxLuuT5LlnAWwsl88UDS1vNHWTK8Deagxj0AexA+3AwWhKZyYZdo1MJmkIhlIyxpky&#10;QAnKCXbR9j7SaAxF3hsDlEGUAJ6gnP3fBPAGyhOENxDeINMGoltUJuh2D71mzPsESgvqTvBom/Hg&#10;QcLrDx7g8bZiKTNweIpFj8h6B1oyksCUeRUQ94AUGFtT2YguZZ+aEC9BYXl5J85YlHBcKk5LNf7H&#10;ZfJFtdURVQIq7J8QoxJhAWERxj0yjgLcI6EocFBCqRUnz39dnA20vrMaeuoun95oNX/X5uTaqO6k&#10;BLU1136Om0Is9ghp1/49KDxPtoem+9YBIED8ACQVLgYzIj5tjhAaT9jml4uwjA6v4VcAxoartlDm&#10;9XHgDqv+z5jzuHjbvKS/a/NXGawJTBmJkoVdw/ZNE2YhKzw/ETZM2HEFtCDLyZ0k8NqbavPJ55Wq&#10;MbqqBgQVCVXsdWiCgqGSIMJQYSv/owm1JJQCLHPCaVacToz5pJhPwLwAtdg/Ky9heyXB1pcIYVkY&#10;pyOjlgnMj1BLxv3dhGXe4uMf+zx+8if/NH76Z76ET3z8c7i+/jCubz6END3A6ajgvLcwa85IafKw&#10;2T52iRwEwqItGJb7R2zMXytBkdh/kv3MDJ4SlHpOsz1ThucAegTKuEfFk2YsnfNP277b1xsg/J7O&#10;8kf5/neAghcweGkfgHYJGb20D0z7L/7W36Ov/Cs/py2nonn+tQM3Nx7M2BpV/rD2VhIhR2X7oZlt&#10;ZFZTyMYzASoeGkdhoDnEYWNX1FUW2cEbURSWps4EujXGTF7UG5ZEKOIKmUAwoIpuqOmQHB9gcE0g&#10;OOQSXbGmoxiLw7DOLAxP8zjXyGwNRGzzOrcSAyINIHWRFFMN9C/Y573wtxm31HLCeihdVxdtKo1u&#10;1BBZrs+YYwPquYYe7dYYgVIrarVaYiHyE39Hv9VSUEoB54RpM0FksXOKKfGRohnhlnrZ77uPn88f&#10;XteRW/VdHxb0cgNDHwdDOHYygskdjPwGVAP7Dywhug+iA3oevk3RZQMGCNkf77ycwYsC5CxF3oAA&#10;pF3FNE0gZ0A2+x0eP3oEev0Ov/2138b//U++jbfe+iaW08muJ+fGSJZaIZyQc8ZcB9Ejgodr9/W3&#10;LAtKrZiXglqrAbZVfw/9MLwmqkCtOC6z1VtMJk60qVbHMJ0YIhU8b7AsC7Jc2TE3JjpDOYHAJmC0&#10;Yl/9+uA1SKvaegZ76J4DM1VnwxLIqtu3eR3gmLx0AMHC5Gx+EZi1jWUCwcqW8gDe0HJW+xSIMhRr&#10;Y3fMQTW1UbT9A4pW/iLcYs3FM0znNkfV8qfjOL2geKzXYd74ZYxlXdYD5tejYuA/auypM/r+tSI7&#10;MDFOziAuzw4AnuMwA1JtvYrYfmbzMxg12xfkLEKih1TGDfrYsIKoWsQ1qTGOBKTJv87RL5NHLth6&#10;PZ0KdrsJqoTnz09gOuG1117H5z//Bn7iT/0EPvWJH0FOCburG1zt9xBMWJYFnBMePX6E+8M89FWv&#10;0xl5tGN4fetCHfb2ccx19cNWONP6BfTn3MvyP7/fbYzseNeznTvK/Nn0/bm66Kmzo9F6XgCgN770&#10;735fznhpl/YnuV0A4aV9oNp/+bf+Hn35X/45NcDjD6MmNjMCQntMEUeul/8NNIM+1D1d58TkycUL&#10;1EMtJ6odVzr488g2UfXPK6A0iE7AAZ+fzx9M6nSB+PVlIgBiuWMyADANGfkhJFbHEC0zWtt1uCHY&#10;au+FoZjMOIqUtICVrNTySqLJcJ09zG3dAgxWVwXlFNuPXZj4ecExDo5GPFeKWN0D7u97uQT1cJ9m&#10;zcDGB9XHJUDUIEADNUNOnfFrhqMfSKXXHyMQSqnOZHpdw1H2Hj2/S1mb3Tsaby8V/4hxdRAZYKYx&#10;Oc2gG7zxgzEurYam5yqSh0eS1yb0KtvGblELEY0Q0qRDclyXluyAG9UdAa4GSNWvV+x12YA2E1gy&#10;SqnQWqGYUG42ICLMVyecjifQfcXN40f42Yc7fPrVBZ/dFvxj+Sb+/tNHOB6PuCuLA0MDQdXnXGnr&#10;zcY7pQCz5qy5OzFKVVRhgDc24wUgqh4OWY3pJGOn1NczYGvvLgWgKNgUhZwKJjmhFOBAGbWccF8F&#10;VQpuSsXNbov9fo/9dmsheDqKypCz0b42msPBIfQA9lTRxGOI+3gEoFRWAyFBPjdxIlusdg/kKYB2&#10;wLXSKNoaaGG2FKC/f0akD/m4WmNdsyPCEJbSeMcPksIp1exqD6OlM4O9+xfQIhsIOIXastr6SVHH&#10;s3qtxaognQCuVsJjW5F4QuYttqngwyLY6BaiN9jxCTRNmLBguVswnyruYOt7Udt/Ue1nzIEo49j3&#10;TbuueJt9j2cPOeVkOYWJTPlWZXbnUvI9L7uKsu2jqhOeP1tQC+PBw8f4mX/uT+OLX/wiHly/huvr&#10;axAn7Hc7cMqYlwUiQJ52IDDuni/IXvbB5rUCKk3whQBIodgKVoCvjV/iYWwVTSWULNSclfteo+HM&#10;aAdZDe1wJvQjvmRP+yO0F9IPzp4Zg0uhva/9TXyPp8e7wtD1ddBnL2Dw0j4g7RIyemkfuPa//+bv&#10;fuXPfObjXz5PWj8HMV1UBe1z43OIqBvwq9w2NdnxnDzgkno+E62MMmcABhYychngjA/55zqTFhal&#10;eqjYeI3DkzyuN77n1z0asHUVlgkgykPomUXgRngAqfi+toCvdkN+sAEQDkaG1cTzGnTSc8QCCMn4&#10;PTfOVrlUcf3ej1qlGz9D35Kzha2wtwO+Vp7CgSeTGtBzZUDqg4oqAqkmNlFqtfIIqsjJwrFqrQAH&#10;Y9k968yp52bF660shYdoxfVrHzd1T/gICCP0lNqxwhCLr4kfL+aWnztCwFq5izj/OmdwmGB9nDsC&#10;QzP5xvInw08VQkrZdHJFkEkwbTZIqSu0ppQwud9xpxtcXV3h1evHeOXVV/HN+gi1VNydjjYuUwZA&#10;WPx4CAbez5cjX8rny+3JRGSsi+N1m5PMCSK1GdTqt9XEMwAkdoNbClQVWRZjgOvJPus5hlRNxVJK&#10;WWHzhGH9I9bNavXFNHhpU483j32jiSMF801xlJcZri++Liorxd1wRrzQaJh38O0EHUzEelyDiReP&#10;w9GpgarOIhk05nUTronT2y/V977k+0nnp7V9rm0/sLqbRNzKeGw0yrdY4fSFJogITppApDiWEIsx&#10;H1eU2xSxPL94fcQ5tQJlQVMBrdXBGARAADJTMF7qEbUKSrHSDmWpWOYF82w5hoeD4HgAbm8VpR7x&#10;6R/+Ufz4j/84Xnn8Onb7PXKezMkkag6GycrAqAI5p5VDSUQapFOYqil7uPr4DIk1HA41mwfe+dRH&#10;2ByEa/Nv9Dm9qxNraC/Upf0jtzFy5dyhgTZn1mfRjoDf4+nf7WN9uZ7N7e7nuIDBS/tAtQsgvLQP&#10;ZPvqb/3eV/6Fz3z8y2LKIlbUVxVV4al0BNHIOyIgcpNMkxTgZMYXzGxWz80afzJnCEI4JDnA8ZpO&#10;CpAyAAYTgyn1XLdOd0ERuXZA5Ki0HDCJbA573UIwqRVTFrVcGQVDlCFKliMDhkYNM8Tfw7EcRMS9&#10;wcGEUx4NrCQyBU7T6bScQvE+YeIGOBUMAVCVPOeSvY+8z6vlYhqgSX4Pfh4dmBGxPiMBIIS5LmBO&#10;yGmye/AcSHiIXqIMFcvxMQPIcuNECaWqhfEiA5hQNWEphKUAVRIEGQpGEReC4WzGp99TShmJxLOF&#10;em1Iqx/nhZspw7gsywOitAFxhiKjKkO0WEF2cXVXt1hZjc0lMT1BVh9dhedsiQFk9pqHPIE4GyNI&#10;yeodcgKSA0QHsfY+NTa75Qz5GvBCmitwqBRjawl9qgmkGaQZmQQk1dU2LWexqvUp5x0gBKYJOVl9&#10;xrQV6Eag+4LNqxN+5Kri9c0TzPf3KE+POCyKfUqQdAMtVnsyU0JCBatioh02aYMyb3F/V3DU2Yxd&#10;dxxUApStZIsQgJQsX0xtjrPaaCWxfCtwBVEFEkOZMAvhpIzCWxxpg8Ib3OoGsxAOmrHUikMFqioK&#10;GIwZFRWIZclrZV+mZP0rxiiTJiSy/rOLFZvLPm91yN8lJC+pYp8DCOxgl9RUS8hVVCM3NvwzFHOG&#10;tJULoVjl6qHwKr62tP+DgjVGu0c/xL+GGg0bgaGex+sblB/HQl0BldqP2+4MYP8cK5DU/mZtUBQC&#10;sX5MgCaCkIe1kgvPiHj5hwJk9bVXsUXGDoLtLNjOJ2wXxe5k5RryAtzxhFoT7qZHkM1DXG3U5ket&#10;aJgPgHJGmjJONGHRhINucZQtjrLBsW5wPzOeH4CnyyPcLTc4lAe4X67x7HiFb98mvPV0g7eeEt56&#10;usG3nhMW3ODJ7QZP3p5xmLf4Z3/iJyF1AmdF4mx3LfAQToWKtDq00enkNWvDWUPsKrKs8I3Rw5AF&#10;4ushmNmmDyrc5hYhW+fHZ2hwbPhr1J4BPrV0nEls84jQHGDtGL53cE7N4eDBtw3AAgTN1PYkiev0&#10;fRRt3yF7Tiq7oy/ySydIA5TtRttzEwCIIrw67ktW/0Jt1S7XJjn5jk1Q+uyltMSlfcDaBRBe2ge2&#10;/Z3f+r2v/PxnPv7lZukMbFr87DlqUaMuDBeDUtbozJNpn2H38BPgYT7OCKILPzTGyz245u0djhPh&#10;hOcOeiKo1MFbGo/ZwVvcWEX/TFxqAE7tKpU9t+5FLmA8nvq542GK4XpXIUDBPPkLqooq2oo2dwZC&#10;1+doDKpJuBubWBtjEh5zFUHRkI+P64+zucFRLe+GAvx4jlkwlBwjpf596UxShLYZ61IdB5sBkpjB&#10;KYHZjYqo2xXGTlNodRBNBvrb62GgaYRg+txrfRH9Sr0rfQhXLPaK8XOg7a/bZWQ/2Jgb2H8Gk9oH&#10;ev1znfv44kfIzbz2LkmbxyA39JmRYQzuRFa/cWJGzhl72mOz2aLmR1Dc4+myweFwxEHt/Roxv/Dc&#10;L5ogKlhmNbVSXku76HBxbQyDGKGQRkK/Z38jisOHump2QGzMYAEXZwrFWGKSYrmFtFiNxOGYMYzj&#10;fGzrz8kNU46soGaEN95mCDUdIg4QpWBkcBN5LqRb3DaFOsMow9j1qbVmontw5Htr5/sCD6/GXFkx&#10;pmNZlXOahl4sYtD3ot5f9jNCtz0EXi26IPnrKuxrKENFUKufLG0AVBygqFVxD4samJPlrHK9s/GL&#10;E7vzaCmCslQc5oJ5qTgtC+Z5xuk043g84Xg/4/6w4PZ4xN3dLZ4/u8XTp3d4+vQOz5+fcHs/43is&#10;OM0FtRhQrrUCZcbt7S0eXu3xsY9/HClFlIT3Z6gRqw71bt+l82Hj3V8f5pL3G3kfk++/A1QCAahe&#10;biOeH/0DsT4oNqPhueK52sxQbRU6h3HrwK+tg9VZ0fcxjr1vfV/9CdCvZgxtbSH/tF7/L+mhfszz&#10;+Tdezwt/E332l/7973LsS7u091+7AMJL+0C3v/Nbv/eVn/uxj3+5GW/xIEP3fFoLtVF7cNgDUVbP&#10;MqVzg2s08NG/TQZQwqPZw0T9/P45M/AGY6vBgxVMGG0CNK0/dQCnnbXrPnoHVbWrexogGkCAqx6a&#10;IeC5Z25t9NfQDQkNcEfDDTv4UYKoeviVNEDY+qk/6zHaB5ZvGEIKVrCaBqNJ3HAyjze1cTHVPUJZ&#10;KqDkDKwzs6Je807ish3odyM6wGOwd/FP3Vo3YYrUxCkoRf2/uGXraW1iNt2Yimu3fqwrIB7MSsyZ&#10;Nv0aUJc+CwjGBAaQ9ndsTBzcpNTPjz434vhn+A9tFEaAGr/rOPO8n+LFMCjHA4cKbWMhjTHnPIFz&#10;Rspb0DYj32yx310jZ4GcKur9O5C64IoWLFzBqKhTRtqY0umpLDgdC0pdUHi8mn7qAH4m/RLcuQOY&#10;WGvh1AAZO8/J5hGZpKmo1Uaci4W/zkKoVXGqhFMV3M+CVMWLhQfTHKqVMWxusA/si5KxiFUFUdex&#10;ATqMcwEe3jzUBo2k32BqFAMK7gZ5+1vUIwsGJ1dbZMOii3EeD/LC+LcV2v61EOYGNtfrugHvlbPG&#10;/kcI1uglra0F+x6pns07eIQC2vrnREicrRQMCDnFLlpxqgpZKg5VUU+K41wghxOeHza4OyYcjhn3&#10;pwm39wnP7oBn94zbe8btacL9gXB7ZNwfCHf3itt74O4OuL0Dbu8Vd7ewf3fA4QgsC1AcJxWBKQ2r&#10;rY/Mgrv7OyQSfO7zn8P1Ptk9wMI6OfZ+FSRGY1dHnevVv2C4Yv6f/Uvu5OBYG8PniWBMa1sb5k4K&#10;RhnufCAdz+0BBOTKtlLbugrmlwGkGBsRJCiSKhJZTEqCIKnFjCRVZDWulgPGAAAgAElEQVQjNMV3&#10;41htO4mNR4cTwXK1+4xCbL4vPiPjeRcJudxfp9RVg4k995rpjV+6hIle2gezXURlLu0D3/7ar/2f&#10;9Ff//M9qZ6fMGEtsnmfxh1ETt/TXLe7OxEXMDLIwHxUdPKTJ+Rk3/KAeHkrNIBIJhqHBOX/ODTkW&#10;owPXAR0Ha6eRYwKQCqQZuh3sIEAoD2qhEqIoL3pKu51pBkHLXhnQp6gFDiFs4MEgDQO3/e5F70cA&#10;JHUM+YHn9qGBnFq8sDIZ02RhpLVhzsbqkQFbJgsVXREfzSa1z9ZaUaUakzAYrNLGk8wIhylPqvRr&#10;7jfY2ZvoIvVxFyWE+Ap7lfGO69TyNKNOHmkbvwCbcf/tuA00h5fCR2g0tofriqLpK+ZPA0oGgwcH&#10;FX4vMMGTZim203cguOrPM+ABorWyZXzDWQ5SBYkCbHN/IxsQTNSGiVCWB1BVLPo6EjPmt57h7v4O&#10;7N+3GmoTygIsy4KlvMhif/dGq/83BnG4p2Bm4XOzwMYxlYpaBTgBp9MJ5Thhu91icwD2+x3m0w1u&#10;bhaU/Qbb7RbbyVRSAQWSQt1BoWTGMRlqgVRncUK9UnsNToF0URk1YMgxVxKBxVhpZVub3KQuDYtH&#10;5mQ4cli11+Vrc6jPh9h/1gP8UrjW2lgaBsBwPt8tdHgdauGvg0roeBY7c+Q8NtfS6lPBUjH5vaaE&#10;SRW6M3UYdsawFstdPdYMVcUDPaHWdzAdgONhwd1BsMyApIP3jV9PtRxC9T6sZAzaOQ8VPpDq+xCP&#10;Px2wEAGbPCGnBNSCnCc8uLnGzYMbvPPOO/j617+O1x9/Fpo4NjMMCP0FcO+bwbvO+7YDtM/4XtTw&#10;/fhl8vGT1RHUBay64ygiGIZ9idDGATLkXY/9Qxb1Yo68YT9otxFX2C+6+yaGPXU8Zuxb4xW/2Env&#10;2l62bcXphucqfe5L//Z7PualXdr7rV0A4aVdGgwU/ud//p/3PHl7dBQXFSHqRgPBfldnH0L6P14P&#10;FbtmbhODqueqNEBo3+EQW+iOf1gUHLWcmThnQ0GIXKMwyNyYoFAkJY8YNAPQ083sPOzX6PfC7lUV&#10;GYNl4mw8ADoyKVJXTySYoIgSQMmYNxOEGdgqNRbEfvc8SM+TUjdI5SWANK6VoJhnUxdNiUDVRCUA&#10;+zunDKn2hQCSTIpsSUnuzc6I0L0AoCIKqbDcwgg5CrzlxoEZgYpSpPV9NybMo1yl92VMmVAzJekG&#10;k6X6iA2uipnGLnajVBsgbLOrGYfBAo1gNEKLY9ijZEGoyp45DuI88Tf1ORTmt2PI9ZxbOQOsQyhA&#10;3/jWGBIIs4ZXMzYYSlQICdgVWAUTkCp4fwJtBI/0CM7X2Krgqj4A1Vu8+eaCP5AFqsAz3UCrMTz3&#10;paAASDmZo2a4jFij7DfVygeQrwcHvKGamSLo0cFxhYnzFB+D4gTfLFYO5nlRTGXBdWXsquB0EOyP&#10;BY+XE27KhMdzxdUV4+FesN0QpuTn8QkiIFRO4CTNaCZYbqyFHvsIOyhJEZROoQRsBr5KCMhWsBcn&#10;Jx4VWbtRbvOEYotoc8fmn4UstjGnbqwDWEdIrECzj6pqB5RtfxqA9mDUqwLUJVb9kNrmC/lAxloa&#10;d4WYpwT1sTY2SYkshzgLNtsJpAWiE+oygWmLed5hwzNmZUzliJMo0v2CwwzcLcDblXqYOCzX19xl&#10;Vg/RVIY7lGDY/mORAQA8MiEu1MqZwJ0yjGnaoqogZ8Zmf4XN1R6PXn0VCwq+9nvfwD/zhU+7IBQP&#10;gkIYohGiG0d0FGwvUAc8FxCrEbtQEEr77PoY0a+y2h998BCh+xGSvILobayBJNr/jnEK9tDXEI1/&#10;D1dqvRcqtqs76wA8+nWYQ+MMTcrtg3H/4/4zRkSM87r1ld+H3x/9+C/+m7i0S/sgtwsgvLRL8/Zf&#10;/9r/QX/lV35amwfds8yA7vW2ChViRn8YmR5eGfLxbmf5g7I2wirKQVQmoFZkNjOEGCAJo8zzZThy&#10;FNduUechYcIrVg7ADEH3nrOYJ54IWoN9CuBjf7eC1BoX2hlBUjL5/AhnI4LAgI062yjNYKh+ncGq&#10;dYZgNGoUGMLJ/IpXRsLZHTrAtPw/NYEfEgNUCgCWi9a+0QAWIEwgidwZHoCgeAhdLzMxBBu2cZbw&#10;egu6SiVFCFwfjsZOchhN+iIgrILI32nATkbTpK5H2C/D+st7bjAMw+Ba4bXRZm/ft36ToV8CbK69&#10;6oQwlXSY5w1ZnNevbOc9B4YvjmJbLMO5m1MiJXubM7a7HTZX9nf60BbH4xHP5g02mw2efes5TrPl&#10;7y3zjMOSUEoBkAdG6723pvAbP8Pbo17yhCqA1Mc7DHStrkpZsMwLtMxYlhk7COZ5hpajlQ04Zqsj&#10;V7Yo+x2udxZG2kpdNABu4arqThcitXxQjGAqVEaBUHmFj5OtfQGxesibMYCxpgIQMsJB0w1kHgB/&#10;A3PcWbexV6l/sIFBVeqfE7VyGuivOQK1/SFUfgMrauwNds9tz1mtw7j9QDaDw2Rg6TXGkwmcErIq&#10;aMO2vhd7bykJKSXc6xG1VjyDhf8+K0fIc7S1GMdiCtGt2O95teYjo5eb8Be3/SHug4hB2c6bc8JS&#10;FPv9FtfX11AVHI9HpEnx7NkzHA4HABZWOiqKatRbHcBf7xO011eA0DcNHT43fPwMENoNMUVuahyz&#10;g0ECmQIquvrzOSGXBmdonDD6kaIEC5GFv1KHjTE/s5cd6uqosT7RXwfaU7gB3jYDvnNbz2X/Pebu&#10;uibnBQxe2qXhAggv7dJW7a//7d+g/+TP/bSyPTUA9FyjeLhEKE5/WGszeto/AORhjqr+8MwGtlAN&#10;8FB2IOYEUhITgktquLABTJgxQs0YcwOvum97OK+qsQk0sjf+8BPAlCvZFBwh/firh7HC2UVtRmDk&#10;JEqAHXTZeGVCFTNmkvdTlTjmmAHTf1qvcTM04tEfAK6KAJzNKLFUQFCEWgqjVgLRBAMxYSIxSCLP&#10;0AaoVoWUnv+nylCpkKp+zMAsXSKj1TcM1cfwosNUGBV2jqoVpKZJZ7XnjEEIHCdRuFzEjq+1GfQA&#10;oFoaYBqNolUg7ci6UJ+FbU54H5Of125aPJTQEVkoFLaOj2OOhrb3sX8eXhg8zk1tro9NVz+6Jcc+&#10;PyIk0YCPRnQcFEKCKgt42oCvCzackBdFqTvU8giPt0cswnjnnXdweqa4vT2i0AQWwnEiFBMJXYV8&#10;jer6hMhD8jDE5vToTChVy021up+CCqsTKLC5jwhTRmrlIKFAWoAkBXeUsFXgoVbsZcGry4KbmnC3&#10;LLiaBa/XLXZbwrUYo0k2xZF8miyN1Yfr/joIDBCkvobIRHlUyeafO3xS0h4e7VGU5s+xSS0BKgUe&#10;rutMYxsmZ+iFIc56RWh4H1dqgHRlUBOg2sOh28c1nGTSnGjUBiM2J2lKlDZQoUEZ6yKYQj9GzMNO&#10;f5mzjNjqbrIz8ZNiowy9MgEiLRtMvEUphKlcQZVwVWbQkvG03uLbXlriVC1Et1r6KKoDwuw1IhPV&#10;lSNFYqnq5KVcAlCqlcSYLFRUiDBxBk8bCGWc6ox3nh8g+4x3bo94537BQhvkbAJasfmKdMda9Gxj&#10;xwaEWBtDFnNzmDfA6prDuTe2vAJgrgCttQHApdp991zqcOr1+RHiaMZA23yK3M6cPIeRh3lM1Mrk&#10;TCHkxJYfHiVhmnMzDU4SohckkGKnVGAIVvB9HrHX9Je7K8FatdlOn/vFfwuXdmmXdgGEl3ZpL7T/&#10;9n/9DfrPfuVn1GqcUTeg4caKP6ybLgzQH47NQ2+AB0MBcxHzmotb16IEEoWw5VhZsBI3GX8KI+qs&#10;DTwbVl5TVc+L85BJDtjQPcRhhylx9/A7kgzjoAMA541UmjiFqBn5JMYcmsGAxhAKebaaCFJOrW+G&#10;i++/qjYjA/A+izy/Ws1zXiuqF0Jnl2WvUBSy0NGocaYeE9cNHAWUUGsdlCC5GU0iMioXdMDjx2p5&#10;l36dVYzNy62zqRtfCg9DDMNIW19xMJOhiKk990pcJTXUBV8cZQvTbGDxrI3GEzngMcApPj7OcGDI&#10;EWxD0E3/sDHN4Ld+66xoGKarTKA1EhvHdngtuaQ8OeBqEZwROsgJlDLy1nI16RqoUnG4S5jnGR++&#10;20EVmA73kAoIu9qo0dUv6bP30KjfiYi68eorSRSVBAIz0EnZ2OUoQO/1EZfFxjIr4TSfgNmulw6K&#10;ZZ6RTxmHwwG5XOH66hokO2w3W6QUzLYDDY4YgL6/xFoUZ/aN9Xd3iTNY1n8EaIWwICW2133tBuBt&#10;DGGwi7G2Y9qHM4kF3FFO31+0OyCCOW6vDGPdDO2YQ42hEmdD4+T9PRv/8QDrva6L7eh4BruuAPYj&#10;e04Wpplzgm42EFHsryxP7uG8g4jgSMYgPl/uUavg6miM3TLDwsh9D08c+1Zt54rxj/OHQ42ZkRN5&#10;vmvE/qs7tGy8ay04HO6Rt1ZO50gLnjx5gtPpiJxzU1KObolxF/nOgLDIsNjOAKFFCbzk6THsIzKA&#10;WVVbo6UWLKWYGuuy+N5nqrhVdBDfGhSx2wZie0oAwk1OzhT2ecccdSQTJv+crQvL+wxgCADTNLX5&#10;byJe3s80ug++cxtn1UuephcweGmXNrQLILy0S3tJ+xt/++/Tf/SlL2rOGUqMWs0gCiO3VINvzdvu&#10;37MSB27mFbVQS2ZTSvf6eezKeEsR1ESYKPgt822yKggCTewGij3+ONgnwB7+0kEBGqOgSFY5GbV2&#10;JTpF/4x4/bMJw0Wjh/goWQisiPF5lclL1BFAyUGbQBNBF3VlvwTRiiJiRgBnLMWEeYhdwc2SpZpq&#10;51I9fJUTgpELc1RgzN6yBIoIdsSAEucErYKUMsqy+HUzRIFNZpRSMOWMUgpKEaSUsEmWU1gXQana&#10;QrVSIqQ0QcUM+lA1hXY10pQ2dplgVLGQKKlurFc31IiMCSL2PC+rncWwMGKF9FIBCD+2OwKYm1op&#10;MIA2D0/rBpAbp8xe6zCO1HMpI1cOMKObhCy8UKK/vR5hLY2kAUV+aLfZuU+2mCjtfACg1Q1gGoBH&#10;TEPAWCDxMGvqRVrMMsyY5mphextTKyxawHmPV06KRR/hjcMWN6c7HO8S3ry7w/FYsRwX3GU7/uRl&#10;KAhoocviDgrrBzcuHXiI35z4LXECFi3Q4vefE1SBogIhz4FlWG1ROHPIqbEksyZoVewPBVtd8HgW&#10;7GrCbd3gIXa4L3e4ORE+vChurhMebrfYbLPl36piciVMqw8oyGJAIyISJBh6mIEv8PBEVwOesuN3&#10;tTWYvFZoOBxsPE0UK1QsLW/R11O2rmElCA/7VojSiI/kELI6ToO1JJS7nRzIqgIpeWEXsatngYXG&#10;uriN+l5BwgDVAfBZH5RacBab4XuYNIcVgaKMI5AJU8pgsdBfmRm1MB7tCVQ2KAuQ5y3kpNjOd/j4&#10;VPCkAHW2ezlALICDE6pUTMkmStIOBI3tdOZqsoKMVjWxly8BT9ZnnLDUAuYNSBn3xwpmYJO2OCyM&#10;tw/AkgmTEmqhBnRqdWdSUyUORw8Cd/l85hUQbLnt2vcJc2wZ26ZqzjZKjClPmIs5xmopqFJRakVZ&#10;CuayoJRiolqqKGIOOisD1EF6JYJU6fPK60NmNkfcNLn6M/te6MCZ47mGgpwzpmxgMLuzZ5Ms5HbD&#10;ycvUGFBMZMBwSsnCziMXN/75PbOHqMb155xRpSJzwuk0Y7vbYlkW+vwv/zu4tEu7tN4ugPDSLu1d&#10;2n//6/8X/eU/+9MauTCkViSZtBs+4d0OdoUcTBGpKdZFYXX14swR5gSECo2pjLJ4AeiOMM9zQTSM&#10;Mg0f/loQIIz7YAM12DwM3/MwMoKioJ3KroM6KGxMItBDhdwLP1yG1QgMJgIdUYwKhC3f7iykafhA&#10;92w7s6Ze8DqU6uIY4kZNLcU0ysmMFRAMerlhUEoBOyMQeYGLswpm3Aiy9+l5zmOUuCiLhXiOjErc&#10;j7g3XFRaQXCwmtojDKA0NVX/TOvLdtvd0Gyd0shCNaNnGI8V/easJWFggMY5QQT2emvhLzDwiaYu&#10;O5CdgR78u/0aoAE3qf/twGEgHfv1D4C2537FrBzhbr9u4oRpmpB3OzAz0oOE+XTC8to1DocDXjsc&#10;IVXw5u0RT5899RxYQg19f/jaDJaCoyyMrs7VAE9ct4u5KBtwqdHvIfRRxRcV+dCEMJSvZ+WWeygi&#10;WMQYlaflHssyg7cJy7Jgmo8oSwGu9riWa+w3G1PBPB6dYTLDVyycYEW0GmnnEQnqjgqfCzUAvq98&#10;8nuP7xrjZe+yO2VYfS4RQYtCmMEqYOEO/NzRxBwCPH1vWbWYL40x0vGtFfPf2xDRQGvGK16nFrXg&#10;QGjYV+Kfz8DV/tfO7XVC9/u9Ax5bp4dieXF3yxalFFzfHXA8nbCtBcuCddnETn292LxjxxzpWFtR&#10;4d6cNtrWqUgFp1BLrjgeDjgcDpimyd6PuQaC1Nr2cO+xtjf2c2oLGV2JKlE4Fm0PJKI2nxW+zxVg&#10;mRfA99F5WVy9d8EyLzjNJ5RigjTiTjGp1cL3R/EbIogKUuRU1gpOjESm0JyzlfuhyCFkNBEdYsIm&#10;mVMu5v/ECSknbFNGyh0QBkDM7gTLDiDTFOwhex1R7r9zuBLU1hkxpt2EbE5C+swFDF7apb3QLoDw&#10;0i7tO7S/+b/9Bv2lP/vThvcI0Dp47ZuL3A2fyPEjrPKZNFiJ9n1jhex1NRaiRRu5kUzkIVvG8DBz&#10;ZGQhSgao9ly59p0wy2oY704Igbo9BfOyi3ugye+hyad7zkcXn4njA8zqD3ljECoAciaDU2dpAtCI&#10;d5aoq4w602HlGdhr9YWhbQaIKKGIyfKX2s2txF7PkI1tzMpIopiLGcZMDnYZqEI4LRWlqiucoin5&#10;iQLgBEGo+5mfP+q2Gdv4/7L3br22bdl50Nda732MuS57n/slVT6FlUSIGFf5FmQnjh2cvMArPIIs&#10;SIKQwu0v2DzxglBCiITIRcoDQoInBIpQME4wxE6oONhxjB2j+FI+4tSpOmfvs9dac84xeu+t8dBa&#10;62OsfY6xy65yHpj9aJ2111zzMkbvfYzVvva19n0JTaqdeLKyTvOp8l6b7kxs523N1ERtWIythGpU&#10;9kHJQKQBT59P3k1sLIRGMLqJV9BLxvIaSYgQBXoEFO1ACL6e4wVbIK5OdWyJgngcG9v86A3j2x6q&#10;wBRmB8zbwF4kNYaN+ji9RwgUELNm6ARILmhE6OWAaXnAQZ7i7eMR63HG+djwtE+4T4IPTg3nbl5v&#10;PR0evX/gciQztgczhBiUkvuxkS+nHa+gGsNLYWzue83L06j1kSghYOzlcRapeCmsQlPCoh2LAoSO&#10;F5JxXhRXDJyk4UZWvLECT6XgtZuMw6GAuyIlYAKGRxuT9WBZP1XMpYLEC8pJBkOFbhUIxkPbvqZ9&#10;JTS2CgEWr1bwNSZno6zSmby/k8Z2MlucQJQ62LFBBMdNEI8BGnbJpP0+GrtGbH8q1PY/6SZMs99x&#10;hJ2qrW43XGcIx35Sv7koxp4mZqScwZNg7hOkCSAFtSpYMlptSK3gCyBcnR4gC+OhrVglu2VQAasi&#10;ucBXGteH+7FSses6PYzDIxjTqjt/2VadsdLsT8ugNEEooXbC85OiF8XUd39L4N6Ruz0ZCQj7HvuP&#10;Rl9rKK8m/9wU79PVvFsZULXS+y6C5iX5bVnNY3M1kaQawLAaQ2gJL3VmUHYModt7OChO3rMtrVtC&#10;xwGhFaowKLOx18nLRXPy5xmAzIMJtOt2dsA3DYCYkFNG8XWdckJKGXmCvX4PGLMDTLbPJN8nt7e3&#10;yDmDCPTeD/0buIzLuIxPjwsgvIzL+G3Gf/a3/g/6j/70H1Xy4IU9Khos2A6Qmdy9hcnikvDqfYRC&#10;US5pgYJ4wLb1FhIAUw8kYZPpd63R4e1Fj3snLGZwJjCYosHCeYAbYDNAqPuakaeUyY9dSEHMzhBg&#10;k/W3k/PeOHIBCz//ASKDLaFBJ2xM4m/FDu7YjEjIq46go7aGVhtUxXsKraQyZXawKhAmZwuTHXtA&#10;JyLUWoe6KLOZ3EeGPTL1ITuPoUAaan8YfT37Pjp7XJyNUcCl6IPRkC7opFBlF5wQUO+mlKqueOqT&#10;kHwOhoLrYHC3tYwNpmOCYoj52fky7zq/NnZnH1DH9Po/rIRwL/u+2zvjo6OH1N97MG72/LEngd33&#10;nWjQ3kbAwTR2nwVm8zKL5AdZX10uEw6HA6YnCa++9hruj9YD9jovWNcVH57OeLh/GNcTQGZMnrIF&#10;mqUg5Ywyz85GJO894rGeFti3sVEjaWMiSQYIqzgL7IGlOloK8R1iK1nNKmBOOEiHquCqVzARpvUE&#10;ZkZtDcfjCaWeISLgVrGuV3hyY2yf7UvbFcGeBDAf7FiAAvIKBC/R26+bjvPagD0RXHhFHfjx4yoA&#10;Jrve4T87kyPwnk/dqesO9tpX+5GP3X67alzKGzsYL4FujBZtz9lJlYxhjjaRxdJtPvzfkVR7xBD6&#10;vSilZAJdKaGUhGmeMR8UV/UKN9cJ61rxCinWdcVNPVlFwcLOOu8UXvHorcdVQbpj2D/1jJgGYwQT&#10;p8HOtdaAYsBmXVcsy9nvUTJeI7qpjD7OxzyeI7P8MUCsqmC/bye/zmzXCnrrWJcVa1vRWsd5XbAs&#10;C9bT2UvqG3q3vkET9LK+65FAc4ZQRHb2GLoDhP63oHXzDE1Wss8jwxjXFZA4GSBMDNL6KUCYcnZm&#10;kDE70JtTttLSZOzgNBhC9fXNSCmjJHt9cZXXSKy8/uqruLm5wfl0oi/88AUMXsZl/FbjAggv4zJ+&#10;B+Mv/MSX6T/8039Ug/UJ1cYdX2L/3xEsPHz7LHZiAtAxSkaZnFXyry7j7/8I2AOsWaDNLwkF7AW5&#10;PeAeXy5w4gHvlisVqNJg4YAt+GAQ2JVOCQBCkXTHJIpajwp5sj4C2JDCFzKmMBFD4R6FfnwARomm&#10;gQMeQXYEe8EeihB6B1q3fkVulu3OOVv/npKxrWKegB71ggDzj1MjSWUoesIFEQw8M+3Wz9m87r2R&#10;gKuTRrOZMyzBhNIuSLe+RxeiUCsTtv4foEwG5sWhmNld9I2pG8bkFiypwKkiTyqM5aSx0cjXORIA&#10;UbocpajWt2i9h2abYaWAcbyDuf70zkUUdW6KhDrYB3sLffx8V8cll2ulR9H/pnY59u/LUXZJ1mPI&#10;B+svVTbgMgtSv0J5dcUTKXizPaBpw7eL4mkrmD4mfHR6wC91Z12ZMZcJ+fYGh8MBdDhYWdl88PKx&#10;bOVkXlLsXZ1YeQcoCIh+zTj3YKrGcYdTPAUnKt5nx854WE9ndpVIXk8QAOd+xhlA0wV3nXFcKmZK&#10;+PaUkItCSkZKjMLqLpfqDJyrgMYlIlHSjVGarFFiSg7A/XiZMewLPIfjICH2lK+lEJh1s8oJr1KO&#10;c/TThq0zU5S0RkJgByT3SYWxoxA6RWMErBmaMp+Fvmw3Y7CAAUD3DKEGkGJXUE0DNBEzOBNSKSiz&#10;YJKEw6GiNeCmKloD3u0EviK8uM7gE+FZIyyto++Of3+tCNwuJcImKb7nBQQebK2SlXrnlDfF1y6o&#10;0kCJkOcbPH31FVRNWCqhe2k8gGGJw7zd221OP2OKqALQEGlFVjvv+JvRpEO14rwuOD484LicUWvF&#10;aTnhfD5jXauVgjYDf+NDvHy+t+rT3QdojXJ+h8WAetm1mjdkPhyQygRtcBDcUdUYyRp/q8Jvk6y3&#10;McpGcwA5F5aZpmzMYNnKREfPYU6YGOPnnI0hzDlhdgaxsAnTvPHO54ByRV/4l/61z5jEy7iMy4hx&#10;AYSXcRm/w/EXf+LL9O//yPfqKKccGdvgRWijS2CKiaxscuaIBDuhe0Y8OxMQDGEEHlHqJR6ksuXr&#10;txLDCLzw0s8jkImhWxz1GUKW1nu3MYRKBGX1PqN4l830OqCneAnrPl8d7KOjRADYfPB0O7bx7GDD&#10;dueysWTyKDvdWzO/Z7VAKyUzjTbpeesJNCC0+QjK6K/agbFuKnrBWOXipYHAI3VTqDG6TKEIKl6+&#10;6eIvDgpVyFRdyUFzgAsRe33yDLqvQ3cGcrCUyYCb6mZAbgyNBZV2DgA47Btifzxa5DG/6ntgr9Ao&#10;5jlg5/ipoHJHP0Q/F+1YmZf20aPNDVec1WDMLOo3JnC/L+3r5WO2t5BdqaYHiICxBNMEnifc3txi&#10;fap4eHjAk8V6q+7IGIzX5RoiHZ0Zh8OM8uQWh8MV6HAwNrnMzjoW6yvUtIEpMuuKsR5EQ/Z+7MVg&#10;3B0UqPclIQzlozHUKBAkWHKk+Okf5Boigqk+QEUx1e26qLXi7v6EaZqg84TDYTbVXFXULi6K5D1Y&#10;ibdloPFPu74C6Ptxk1OCljzywF1NERgvnQ9AYFdVHT1erjbKEfSTJX9C2TWsJsbuGAvr2a3xi21v&#10;CXSwzHvst6lo4qWEgiezPOtErjIc9hOxN2PtDAgHH7Z/S1cBzYxSCkohTFPF4UBY1xXXjXB7usGT&#10;dcayrDiIlzqOioBvYOzWZcv42P2juWrnYZ7w5htv4ts+/y6+8IUvAAB6b95j6JUJnjQi5iES9Vmf&#10;Y6ODia1UkjbbhjiO0/mEulYcTw94OB5xPJ+wrivO6xnruqI3ZwNfAoQa4E+63z7l0T1lzI3f84bf&#10;YM4ouaAUkyt7OB7Re8cqzUpV/bpqGu9vokLJez6zg8MAhPNUBsObkjGPewZwSmSMoTOEmWkDhDnj&#10;kBOePHkCIqK3v/tf/cbW8zIu4/+H4wIIL+MyvoHxl37yZ+nf+5e/R4fbNABED4wCNPphDFhZy4xR&#10;gN1BXRfLPJtSKXlp4eZBFipxJhoR/YfBUO0gVFSMOdsVf6yjpBW69ZlIkES7IL0bghgEFAOPUvnW&#10;RwRHHPFcK8+L/4wZjEMgZ+/g4gqbf5lsMZJXOYXwTAQh8Tis50+A3gVd1OZJowfOgm8RIE2MkGdP&#10;avPcRVCbiR+kEBbxz+7OAurOBDolMyIXD8KHgBARSjZFyd4FRI1wVFcAACAASURBVN1tRoy9i55O&#10;uB2HheC+HRzY9SbQBA+kMEpSR6nlhp0dXmxMg/oTLAsfwbL3ExIhLDQIcFDLmw+8bmDc3tvneB/k&#10;qgfwEWF6LmN8H6u12+Z4/HwIWzA+DB1jjXbPoUhkkIMNm0NAsbCLUqjJhrIUAwJ8BucMuWqACg5L&#10;x00lvH0mzF0xnWa89cot1iefN+aBLTCU6yuUUtBctEXz5Az3ZL15YpOd/HiXFH/+9teV/TzA1X4W&#10;ArS4sNIkpm7bXYW0Udl+D0JiAbogtQcogFzv0HrD2s9oRKinF7C7QjVmPHupI8XaJZPb9zJ1s/Cj&#10;UWIpsvUQxj2HyNjzpDH9VhVAYPcODAsNT0bEte8nP4zr2S7GEEcZCrWyCdc8EiYKcEz7+0wkfby/&#10;0ZnPccvagfHBzI5Em1rvLQBSU4skNQAcerWkfi2zcb4dydmsuDd1uypZQImQsiBPQJkF8xXwSq3o&#10;1x2vVkJbgJsGtNpwlkiWBfCJS8ZAbfd9keTgCLdbpQDJTuEX6Kh2n/DS0ddefwV/6A//Qbz3ubfx&#10;5ptvoAr7vc4AYdiQSNdxbrHvdocxBie79kv00Kkdd6sVvXec7u9wOp1wf3zAcj7j5KWiS13Qeket&#10;Db0LpLfdPUkB7xVMu7WKvxr7dED2vzfJ74kzJVxzQlYCmoDWBpaOpNZnWLLdj5dWUUXQq81NRQPU&#10;RMKYEyh7/3Sx64H9OxKPKpGUGAekAQhzyshkfp+HbI8fSsLnp2v6I3/q38RlXMZl/PbjAggv4zK+&#10;wfFf/O1/SP/Bn/o+3by1/BePUufA1nTz8p9ye1qX7oAmGDEeZAw54BMWiDJI1Mrp4tUOAGlEYFvm&#10;1jLxtJE6/vx9X9pnVmntxvi1PmbvhrQ6jL1U6ChNi5Y2IADJBggfHYoHO6oY5xTiLns10hA/CPnw&#10;eD9A0VPHnCaEtPojIILHDEKEU1EqKh6AtuaBEJlEeWvmhxdmyUB25i36Cz1wTSHmQ15CBXD4FtJW&#10;QjdAWYisfAoQuq+eJmhSsPoEsglDZMpbUOprCoIFwOSlo7R7PPaF78P9eqvGHokNEt+jrM/l+3eY&#10;b+O/dfx/rIFieEDu971BDUsybIkCxWjv1GAQTZbf2GcHNBSPey/hNJn1wO0NXl1fwfqiobUK1AOm&#10;qeDNmzeNbXM5+zpPpg47zd5Dlk1gxIEaSwTywfKyqxQ68NuxJMHUbrsJj4ALEYHrGYkZwrZPGorn&#10;YQyiTWw9WbOXXs9NUWsFrXYN5GpAuLVm590JJRdQsoTDspgXZxJXPY291UPef7u/kC+y9WOyg7wo&#10;/4X1G3oVgJ0WmSgNEUjMwoBYzSIHBFV2httWnllHXmisNcX1bGXoG3CI++KWiIj9Fx+tsOtDd8cd&#10;95XBbvveIb83MGTbP/RSgmNLkz26D8Y1yYOFSoPFmibGPM+4uiJcHQ6YJ0HOGdx43L9eevvfcgw2&#10;fss/oSmQiwnUEBGePn2Kd999F6+9+tTmyVnXKMfUEAuK5ERcvy8DwgCk3iOZXKRFa8e6rliPR+tP&#10;PJ/w8HDEw/EBa12x1BXn8xlLXSEqOB5PVmruvdIhIhaAcC62nxMRsOs9jRaCBLZ7GCxBFfeb3juW&#10;dfWeb7N7SczQkpwx3OwgWuuQ5sk4GGMYIl6duiVEivccMg0RGU4JUwdy+WxAWEpGYdB//Bf/6//v&#10;hbuMy7iMMS6A8DIu43cx/vP/5R/Qn/+R77OYY2TZIwMeAbSXTDID2UoDPfZDUiAV3vXLeVY7m2kv&#10;OKFLAwujO/8Umi3MmyiEqEDdI5EpOVCI8j/vM4I+6vMSqPcrZi/b0vGHngSjhMcYAXsHwFksIrRu&#10;fXs5ty04JmMLjUazY+t9E1yJWMMy/YScEtZed758j8GLARebs64FKoIGRgcjU0HmAlrMONoCC2fc&#10;aPIewq1fL0RERO3YRcPrLQ9zZ1VTRBUHJRAgUUKDSZRSSihI9rxu5aJUPNj2HkAjCwXUFU0UyT21&#10;GIxaG6Q6U+b9likZGElJkZ3BSMpIqEhdoL1DmSA5AykBZUJiRotEg2Aovka5WAAyAOYTuAvEh6hp&#10;RPU7AA9s+Y2ttDDYGle1hScafMOzbAAp1jaCddAGEIz2hZf20WCwkzTryuKzHUKywLhqgkwEaW9A&#10;yhNQOSEfrvD0leeorYHbC5S84r2DCXKccAVixXm6RuKEU7k1wO8lZ3B12rDbSNHjRSeYN6TXdFPx&#10;nlhjFOva/PleEjeYKbuuOYd6ZIjzGBAcfbEANCuAGQChHZ5CRdG6MTgfPPkaaq149cHEZ95dFmhl&#10;HLghZ4IeCOiEc2KwMogmk8/XAgiB9DjWmJiRyYGBAtIEMrl/opd8R/VCsoXEvGYDmVtrpOWwsn3X&#10;LnavSbQBP+aRbOh9HSV+cV9RUXSScQ/QsSf9slKMUlaGARqCiy21ZuWCAQQjgSLN5zfUV+1+sUJM&#10;tZIEogvQxC00bO5bEyRVNLXjLymjpYxMFRMnzPmA67njtfMZrSS8kVek3FA147QKHth6BisMuGVn&#10;KOd+sgoGF02pAYzJ005sX7kUqDZczzfW05ZnXF9dQ2lGV7v3u2wVlBNqJNGcUYXab1N44IKGPQMz&#10;4/VcvKS+o9YzzgrU8xlfu7uDdMEnD/emGArFqorTsmBZV7S2Yl1X5E6Q1tC6iSGpW1/clgm3V9d4&#10;Mh/QWx8iMU3FeqWLAeZOgKoB0dubaxxSRlsX5KlYVUDO6OuKToRUMhgZvSsOmHF1mJHP9ruPCyAp&#10;oWVCqw1dVhAT1rnjfH7A8srs+w04HGZcnwh96Xi9XQFYvSzYWMOt9DTT3/yJn8ZlXMZl/M7HBRBe&#10;xmX8Lsdf/sl/QH/+R753RNJOuDxi7OwxBYsHy+z9bazODJiB8+ifE0GPijERV/T0YNuz3ToUGTfm&#10;J0oAR057l8r/LDbQPitYEVgA6EWHW38fbyzQZ7w+vPjGzwB4l7VXr1O1eGl3EJ9isGh8C/AWpVah&#10;cNelQ8VLQD2CzQG4ndYyU2iM43/sLUjo0k1NT9WZkui9cpXJkFT311gJqQWuVjrqTCUzUsLosQl2&#10;crBgcc5enjqEdJzpCEXT2CMERof3c1IHdS8CjN6x/RyNn/w9PyXZr9v6j8X59PqN/fnS84adgDM8&#10;un/P3e+GX+anPmBjE1/uw3rE53xqUz7eCwQrA1VR9FlwdXUFvak4n8/QswG1UibrReLZBDzmG+8d&#10;vB6AkIkhDGN+FW5g7wF+CiYpEichEpINsKYCAn5LQIjBCAWADkAYqqTBlgVT5sqNYqqT0zqDE2Oq&#10;fcxV791K+lqDwhInnYuV0lEdPmtgKy3d9+FKAHNbOkiz6080xF9MRThKi3MkSwSjbF0BeMOu9dC6&#10;P+G2Mt7PavXlgwUfZc67Z6rTZbr99GgXxLUx2D4ViGwsn0NMB7PBbMa9y/a+BA0NB6ziF+TLWxLb&#10;vYXcpw5eyjnPE66urnF9TTgej6AmJg4V9xdPsBHME9VdeRB7PRhRIp9HZ9OSJ2lSzoP97F2GD6qQ&#10;K0iHQYv79CW2e1Ndur+ed2qbCZktWVdIsSy2V47HI14sK5Zlwfl0HvfAZVnwcHxAaxXdrSVaXQHV&#10;YT4fibOcGGWacD1fmTiTRKKRMZUJ5PtXRFBKAWVLrPTj2e6p/lW9ZJVScX9N8iRfJOgw9iwzmZ+n&#10;GpsuXtJsVhKCt956C+9+zz+PL37xi7i5eYKvfvgh3v/5/xu/9mu/hvrV49h/+8RESkx/98v/Fy7j&#10;Mi7jGxsXQHgZl/F7GH/5J3+W/t0/+d06gg2iIR6j2v27/WyAKYJlMjM1YnAXMIeioIK6lWAlDmbG&#10;QzH1UDsUARFBV7CFA4/sSrG2MqQhm+9fAu/jU7O5CPBJ/pi8JOIAMmYs5O1NmVBHcGQS9tZeSdE/&#10;iZexydAe3Mq7RAcrKOPf3neniq7mnbUxnwaeQvY8fLs4BWOjbvTMjz6jizOjjp/N9gMjIJXAgn66&#10;a+278k+gwXp7CBbIhI0FqbHB7AF2YoIm90z0ORL/bBHLxPfeUWRTg4w9YoG7/SslE4SBipfN9U01&#10;g4A9xReB1vj5JSAfwbk910Nzie/798T2RkSPAeOjzbUfI1IfQX8kMRCs0+44wbASRmdgVC08FPuF&#10;AX6I+e3lBJ4yytWM+ck1rpopJVYWvHOy4PQBgpIU99nZ89n253lOIBAaGcOe1UrPkrhgB+WXgGmC&#10;hecOEJOfsicgtqfaWfIADM6gRV+xX3Pd1SKJY3+56JF/7pTeRM4VQke01vCcswX3iwHNm6UiF8YV&#10;KjgJQMacSF7AOePk12uDKf9mUrDaNeqbYDO1h/vTETm+I1Tqg70nEutH9G1iPnxufWM0r+e52Ct7&#10;7fky+nsVlLaywSj7tE8KQBUAcWzETQRKxQGh35lU3Vc07qs87jMmvKI237QrSRcrYYSDSq85BdRA&#10;B0GRKNkXZxRSHBLjeiqo1we8egbWqxnXa8XCFavv5+rH3eMSIN+im8HmOD4rTXWTdLJkX4o7rjZA&#10;GoqXRJbiPcpxX4AC0oco8OEwe0LCyiSnZMwg+dx+fH+P83KGEmGpK9b1jN4bSFa0WiHriiQVEwly&#10;IvNPrCt630r/MzG6J9pyYhymGVPJYCjWdbGEWbIkQMqMwhkP6xmigvr8GW5vb9GzoMoZWg5QUiQk&#10;8NUEXjqSkvssNnQosuoQVVtKAlEGqEMrg7SDmfBKI8xpxh9cGD/8/X8c3/Md34Epz/j1X30fr33w&#10;MT7P13jv+jX8DBa0EAOrYqJPxPT3fumfvnyDuozLuIzfwbgAwsu4jN/j+C//zv9J/84PfUmN2dr1&#10;dsGy66RwoQOM/jUi86Mb3k/cHbhZ6SeRgcJgryyOVi/LfFkEw1+4y8ETNiZyq9fERsZFOWDQCbAg&#10;awSILhYzAjnE29AI+qLMjDyAZ8BKyhwJjt6wR0e6BYVR3mgA0Hrxos9OhuXFHmzICKqjpw/AyC6b&#10;Z2GwMTq8+FR3/lp+UlEOGSWvcMYzJNUBQLpl7MUBjLlbWN9gBLB70RrV6EcjD7zVVQujB9Ek3ntz&#10;NVMhMCdbU0deIeIBAOjejydsbNDOl8TWKX0GONum+eWfDRQ+BoY7Tnng/j0gjMfHfnPq67OY49in&#10;nz6W7XHybTrKUWmkNcag8UE2/zlnTPMEvhas6w3a0Qy1S8uotW2fPQCI2YAEm2Z+jQpWdlXGNJIS&#10;j0dYem9MGygYIGPY9tdZCkZN4xzCr8VTQhrqsA6YOCOpJ0yIcKAZLRswaa3hoBXruqL0Ymx2tcRH&#10;BdyKAN7j5+ebeTB/gCWEdKOvQOLXlx/3sByJck5nY6IEfWyNuDRYt03hQFDZ7GlU2ctTdSQWTBGX&#10;HyUGEN8fAcFtluN6jOvJPt7XcRNXfbS3ZLDtvg/996RbggsOwNUBcqhkRskyMyMXRqoVuSumacLh&#10;inBzfYObZutwWq0KgD1RQLq7/gYluEvi7JKCFPceKLp0JBg7aP58jKkUtNqtXzYlU9XlYC/tE4yh&#10;FcCTYbU1qyBpDb01ZPdRbCI4Ho94OJ/GvTmYz1LMpud0OqG2YNYLcsmgKp7s6ugiSEwoUwGBrMS9&#10;NczzDFWgtQoiO05ZjFl977338MYbb2BVxd3dHc7VmMq6VJRSPClnCUYRGSW/Qjosd5jZRbrEqks0&#10;lJwJb731Ft5++23c39/j67/+6/jw+cdgZhyuDri/v0cpxZOIIylBP/vLFzB4GZfxux0XQHgZl/FN&#10;GP/VT/08/dkf+pKqWCBlJXXWS2OBDkO93CoYugx2P0AFugEeJQsICAztYsBRA1wFgLHgo0Tg6cH6&#10;5jEHBN6xz7dXb16EPAJFgz9+VLq9Dyk2aVBsgTz5H3gA6GpBpseA4ysIIY4aSsIW+HtgqErglAAx&#10;Uw1E0BaGaDAwYFGhM5oOXkVMfXStbvwMNk/FJujqpVrMaM0dAGXzM9zKGBUhkkMegIn3HgaZZtl4&#10;Y0IVIUSSIMpoPSY5Jsz+KWr9oQpT6WseQ0oHegdqU0h1pVn3gPNFgHlPGohnKLRbDxGSMZVmIG6C&#10;NkQE5GT7SsXX+6UewvjugSk9SgDYM8b/1YvzKH5Puw21MSF734PBOtL2PqEa+TgP4O+lu000qMcd&#10;KHMwpc4gUHaLCLHe0CSKSa8x1QWFKt69bzi1Bawd3BiaTF20F0ZxIZmSC/o0ORNjgI+R7XroZYAT&#10;2+M7lp7MH27rCXSfO9oAI3sHGHRAmP2JILOVvIpnSDbhjQDiryAlwZqv0FpDnQ/Gfj7MBhA/+bpd&#10;98sJKREOuYFSAmGFCmGlG7d/IbAzLzzWDoNNZu8f5u7JD7HrUXxfaWxlgoE7sWNszcSAkielOO4L&#10;avt2X0CwAU/FKPkcSxuzo9sL4hG1kvAhGgWM+xsFMlXfw7R7OyWrati/n/rMi+1lbbIBwm7MIcQS&#10;dKzABEVTxQxBY+BpYbQ545XZ+i/v64oGKx0loiEeJL4nSHcM5n71VRGsPiuBtVsSoi14ePEM94Ux&#10;TRPeffOdAQIBAzatV7S1+r1KPIHUDFx5uWavVvp+8oRUToRTXdDaGSllTKQoV9mYaADroeB8KFir&#10;YFkXnE4L1nW1ew+A1jtab1aGmhIygA7rgcxsSU1O5mu41BWcCF/49n8O3/v267i5ucHX6ooPv0r4&#10;4LygScPp3NBbt79Pau0SpACStUA0amjaQNNTgAmH2sEkKGR2O5wJVBLOuuL56Q603qOdj6jrA86n&#10;M/qr1+BXCqZPJP5QQVToy79yAYOXcRm/l3EBhJdxGd+k8Vd/6ufpz/3wl5Q8cx3G5qZwGH5f7OVZ&#10;BsqsJ8NULgne4xMeTUMiHhsToN5LQ4S2y/AD9Chut4x/FG1aQLj1IL5E7jhQCAuBKKMMTwSHZxur&#10;GAHyzrOL90aHnjlnl7U3dmIL2gZc2bMG41C8/0+3npTtcTgYFFBvWJuYvcDuOVkBKkBCtucBo+9l&#10;U/30zH2XIcqCYGI9mFOYaERCMsEY6WYNMJhdAnE31sEZnzFHcEDjAh+KPsQfWqtmBO29T+zNV7oL&#10;Ljk5+PTeLt7NRbyOQG4LIA4SBWYjsM1ZgDbSALpxfv7LmPM9gxPo4LMYNE9yRA+raCiObuc8Pngf&#10;IjsrNVg59ZJSenwsg8GM10SwnROyJHApuLq6Qr9dIdKxXK+2hitMdKg1qG4sDOBiOy7+Qp19r7qf&#10;5UufuTE8ccwhFuNXgDu0q19P6dE5bUBxXDFk+wWR0PF9ol4SmYwaMSEUZkSP4NwP4FqRU36kTNu0&#10;AgCYTDilpwZVBlFC4Hwlsz8Y4j3AYKA1zsevx9EDLJvFBkCgbksiflyq5H3O5Ne5AsqQqFj2e4rd&#10;szzRFHmB2AJEj/eY3f2sLzesXhAJqm0bWZJFtu2HbS/L2Nf++mC8vV877Gp6t95M6cEmucdp19Gz&#10;VnLB4WD767AypnlCXhUi1Q8o7mfqa8CAixTRQLGP72XEbrqe7X0B4KOPPsJ6PiOlhPd//SvGfk+z&#10;fV70GjoOXs4mmhQ+gePtvdf52LsxfVAcjw8g7ZimCZkVpWTrRz0v6KJIOeNmKnjlladYq+D+/g66&#10;NrTWsawL1roOOx4CISdL9pkSNjBNM3pbUNcVV7fX+L7v+17kD97Hw8MRd+cjjqcTVAnTPCMXuy6h&#10;j+/hUFuHzrZerTcUF3JKOZlqKYCi1hP45PYWy7Lg68d7rKvZZazrirYkVwe26gEA9L/9wi/iMi7j&#10;Mn5v4wIIL+Myvonjr/yvP09/zstHhcJxDa5eacGckvXeVAISwYVQYBnsbkG+oJuYBcMULcn+QJua&#10;HxwQmDHxvioU2AgawPsWAUS4uknskwePhL7LxFufoFo5nAazAQ8wN9sHOGMXuDECOVVYiaXTjBEU&#10;RuCkg3EhdKkD6PmRW3DpRysjIPTXRXDhjKp9sx7DroIc1gndew+95FMV6GpqksGGmWG0gHgDswqP&#10;LTUCekUhA/FQAx0daiqlTDAjR5g8P7H7dpGJ9YDHzJO4t2JT1Ab0ZvMvokjJmBYLzu0rsbF5zGJ9&#10;aqlj9F4SmVomMzosqx9qrMoyzsNnc+CtDexiA0DY5t45RP8hQBkHaWcPh8xtsEBjyTyQH6+zDTis&#10;OqPSjnY/e5vgy0H0xiMZmCICNBF6IuhEIBSkdsDEDfOdJSdu7ypqXXFb76CroGvHVCYUtZK3pqb4&#10;ekoHEBFaCKJQGVeJxfRWfhqiMTnOeyNF/Wf7RcjvD2uHPZIBDHhAETaN29za/m/JbVBwgKYOSQki&#10;giVl1LVa32prwNF6C2/bA1JjXHcFJ4ZQB1ghyfcYuYBR8hJQV+Q00Ljr6fVrv4vbg7ivIIsOjz/r&#10;xbMy1agyUFbAPUiFFG1tlrBIPPan5X98IuK1Y2L2+09d5MmYr5QSGJZkgFu4bFtVY7d6FcImHmP3&#10;gz6eYYkmZwajv7ETtDdIB7RXaG9QqUBnUBcUb1t9Whi4KnhzFfD1hIfa8dArWlVAOzpZeXcnhrAl&#10;+WK/b0k7K50lAkpi5MSYMuPmasaUCKf7F5DlBOaEuURZs1lHpJSQOJkwDawHVV2AqncZvo0xJ22+&#10;AuqKtjwgpYx/4Q99Ae+99x6uC+PJk6dIAH7jN34Dz5/f4Xw+4/knR7RzRU4zrqYZ8+EGtVac1wmr&#10;i8201gzoMkN7xyjrj32cGKkkvPr6a3j2K7+CF3cvsNQO3K8gysgd6I1Ra8dJolRaPYFkPq9MijIV&#10;9AIcbia8KQfzE10bTqcTvi4LpDV0OYJyxe2Bcd8ECQy+uoFoxtKSz8kFDF7GZXyzxgUQXsZlfJPH&#10;X/mpn6c/84PfqYmjtAhg9xkMJU5V8YCMTAyBNwYoKgWVAQ6xlwg6iDzgIGOyWOG6dxs/QdvzDVDZ&#10;v7bePxqBRZQQRskW1ON0CqN0V+Nk3cRkBvHj7ynjAUDNjkC9xjEYzOEx5kca5apxPMFcMicwq5l6&#10;+yENpiFKDceBY2P9AFOQ7B0Nik7uKej9YtZDuKmSWt9MN8XJcTa6qRQCaE2RUgaSBaFNGqxTLPtn&#10;Nz8XNhXZl3ueIiCKdZVNYdAC1W7BujOLnT2D3tXPxee3EwjdGWYaohLKplRI5OVwHpbGzDJtcv92&#10;HBhB+54ZGyV/n9rJukOV440eZR/2r9mC98/45We8dWCFAIufgoax39hKg5ESSjGxDZGO6WlCbw33&#10;zWwrWCwQbd5XuCwmitHXFTRNm8E1ZZ+P5AH8xoSrqnl+KpDyPpUSIB9QN6Lfl1TvTziSMVY2nIbr&#10;+xBf8fNqzdlegvWpkZqJt5q/5uH6Gq01zP1oe3bpkN5RuSNrgnAC0pB72a4jsANC95fz69TuNzzu&#10;O5J0AEEQ+WVsdgJ2NsaA9x3VF9c/M6O1jpQw+uWGtYg9cSSYaOyNmCOb37gW4s5FTDb34rxrzK8D&#10;boUO3zzrPeRHgJCDYVRjAUXinhp9x7T5nMomhqWO2HPOuDpc4bYXtNZwXf0c1Us2B+rXLUvg623z&#10;oo+8+pKLwESPYM55gDubvzauPYIlr3LKSCmDE+MwHwbj33tHrav19nXzCVynxbbhesZbb72Fz3/+&#10;83jnnXfw0Qfv4zd/8yvIRPjggw+Q0oSbmxscz9bjx8n8F4v3vFJmHOSAta44nU6QdXXWV5FSwrIu&#10;phzqDOSyrvjoo4/x7OOPcH93j6VM6L3j3BtqrUP5dDX/HyT31RQx9dHpkFFywTtf+AJee+01vJ2e&#10;oLWGuxd3+OpXP8QnL1acjkcsy4L7u3tw61jXBVdIEOm4e3HC82fPcT51+ulf+qVP3Vou4zIu43c3&#10;0m//lMu4jMv4Rsc//MqHP/7dn3/rxwhu6Ov9duSlR1aqmABi60nxL0QJI7Flz8nEQ5SC6TJmTJxh&#10;6p5Q37+HsWsEUDJlzW7MAXEGKBmzFmwPWZ+eEu9ei/E6URjrMN7bGQZEv5qVkol6sAUTVCBKm2Ko&#10;RYj+Pg7IVCHaYSW0Ib9OHiiaKX1tHa13rC3K5nbvAYD8/EThbBZvxwi3rdA9wwiXtQeIE2qTIBs9&#10;MLO1EAWamHFyMJMCWzNQMuamm20EcTZ1U2K327PzIU7owWJ262EU/96albNJN3gZc2oAOiEnMp9F&#10;5z0GKavwPk9naWIFyPcYMEpzCY5DgmaJUtj4EpuMKL979BqzmsYepVkQDU8exOP2WvEg3t6Dxv/H&#10;63bEYQTMdl68McgBdnf/gYJ1VOudS8ZydQiQGJqBOhv7vugCWiq4nzHXjrmeMdWGw/kI6h230pFL&#10;wQ0by1G0o5YESgDYGHmRCiVFLgllLgOIkJdcWj+pmkKqCDLZjktqUDGr/UFN/thVyUiAMbrS7bsD&#10;ThJBnxUgQVFGYcbMGYUThAuUJ6yHCac845wSHsoB0IR7TKCaUHEAywpSMi/HrkAX73cN4O7gyRbO&#10;1oO8XNqFjqL8NehcAdz6JoSr2HdD9PTRthcpyr5ji6mvG/lr4i4RINnZOzdiDzA4qg66xpT74Wtk&#10;tKDdSyeNFTLG0kVWhvpV7O1uj2tXKyWWbhYL3o/XmgHrZWG02rG0ZgAxF2RYX2HWDiEC9xXntQJN&#10;IVCwCoiz2SIQhvAVM5klRM4oxb5PJaNMxQ3eLYFn3ztqbWi6WtIvsV14XlTQpWOtK86LqYZyTpjm&#10;gjRlCASn5YSH8wNePJxwd3eHup4twbCe8E/+yS8jM5ndxP09Pv74Y9TaXbSmjHuNdCthH+X5MECe&#10;sp2bCd9knJcV02FCygmaGdNhhibG5z7/efzKb/4GnklDlYRj6zjdNyynivtV0KrgDoLGjJUVp95Q&#10;qq3d937hD+OHv+8H8INyg+8sT/GeHPDOAhx4Aj9/wK8+/wj9XHFXGDQdkK6fYkkFx55wr4z37074&#10;yscv6Mv/6Jd/N3+aL+MyLuO3GBeG8DIu41s0/tpP/2P6t3/gX1RyUJEE0JRGgE9lK4M0XypF7+Rq&#10;ohZk9o4hXhBcALtnGHuwarH5pxkeM4b3R0XQvZcN2PXmZEt2lwAAIABJREFUxWvVy4I0SkU3xiSE&#10;MfYsZXwNxVNVKz0T8d5JGgGjOOtGugkwABHsG3MarEHMh7GFBq6YNuYryh4l/vO+F+ndjKKDXVXr&#10;+xuACtv7+k+DMR0BbfjKOVCygBmjx0oZyDlb2RSzlXShQSEuN0+ulGdzz8F8uEy+DHYwSt5cVdW4&#10;GGcIBb0BletGQnCct/fEqZWXdZJYaDujl+qGB3k6TjoCbh3rjm2lt6dSlJ7yeMwwvXiIH993Oy42&#10;tWFYB7g62OiYaBm2JGq9bmrzOkAANuXI3ZvD7E2sPDHnbE+eTZ2z3QC1VlC1xe9nRu/GhiRmPCjj&#10;fD5jbcDNzQ301tQU13V1dkZdgt/mb11X7+n1IXFuO1VXArC7TgxMOzvkj4aKJ9w2YPTeOphO7Pvc&#10;GT2O+0TkaXvGNClKPyDnhOtqjCetq/WjsqvqipVcpkyuaOxzFr2tfiLiDJfozkbD90QXK08m4kcl&#10;wgJxZeRHNQi2g8hEZ7zC03kusTJYit7m6Bel7T6zr0iIvRf9mGrl04ALL0EHI47ddwDorfm/dz2I&#10;qu71KEMkqnbbJ7Xba2o1JkskRLmcZYfZRFxdWWnxU0yoteK6ElTvUdWSXOOiiMOnSG7Qo69g9pZ1&#10;McGY1ctC/fd5YpRSUIr59eWUkXIajDWI0EWwLAtqs/Jw6617guvra+jdyXwHH17gg69+gJm7AVFS&#10;HI9HzDnjxYsXuLl5Bbe3t1Bk1HXFabF9w36/FWz3/1B9BYCHhyOur6/xuc9/Dvf39+gJOJ1O6Jnw&#10;/NkzzNOEu7s7nM5nqChaT6jNyj6XZcE6Wwl0zl5OzIwnT57gu77ru/C5z30Or+WP8fWvfR3rWfDB&#10;Bx/g+cH6CXvvOBwOOPaKr33ta6j3R8zTBKp2Xp8cz/RzP3sBg5dxGd/scQGEl3EZ38Lx13/mH9Of&#10;/eNfVAgNe7Xw8utqbBQrEBWSAjMvZwGmkiwjvzN4N4EauKUCtsdlK6100cyN4YBVOjWRfbWfMQuI&#10;JwOqvBNzQUiVQEED3GzHAQvk9yARDq66lW+l5ExQZKC9TCtk7kHJg6lQGDWigpOCUwKxuMgCj5I1&#10;ccEXcsEes8pQYzi7QJTQFUgp4pqtpHSHRN3YOj0CmeqBerCMTe2YlczCwtbOmRcCVBhdbF4Tm8gI&#10;M9C8rCyHKE8QGJ3QxEqExRmQ7v2DSX1ukmKtYuAUZIGtKnoCKBESA5zZFPtQzeRc1YLbKE304H1T&#10;VH3p9OOBPSDU3T4YvXEh5uHQ75Hhukalsr2D+qZ4ZEexrStiKdxOxZ7bDCiI/Uzi0Gq/ScfbOfPE&#10;CakUgBnnRNBZMYNxyA1ZzyBeUOqCcz2jnztUFKeHT7Cq4v76Q+jNDdJrb4Ovr4HbW0AV1df/FObh&#10;GnMX9hFe/uml0VFk3MSNwwEQMwq50AU7QEgJnOx4c0qgZIDSfN8Vlc0gPIsLeWgGQOjJmgKXORvw&#10;85K8RNc4z0eo3mGtK27XDwABiiiKEq6IIUgg7ZakIHgiw5MuJG5Mb/xdgvk0SvQSwvqBSa2KIcqx&#10;o/8ZYmXKcG9F8gQKwyoWDLixMWkhjuLgkfzaguhIuDwGmNgyM07jh/poAEJysZh4XvQIbhS0OFGo&#10;3kNsr2sdaFXQOhlDXxWtAqcGNGV07eiiUF1BqrhNGddXBQ2EqV7huDY8byfoolh7s3stTBFzlPwG&#10;7g7GPBj1BjQAxIsxyikhO4DEBJRSME8FORuTOE0TcsrDGmPb+jQM7+Mm//RqBq5mnKeE+/s7PH/+&#10;wnwIYUmtUiYsa0dPK+bjGUQZzx8e8HA8I+eMTMnma5eAURh7rapI04z5+hrKjLV33B2PuH94QLk+&#10;4P0PvooPM/BRJtx4aTWvHQ/LimVdoURoraLViqzGtt/whHemJ/jiq98GPQJ3Lz7Cxx/9P3i/Vnz9&#10;7ut4np8ilQTME5AS3qgZ9XlD/uge5XAA94R+qvT3f+HncBmXcRnf/HEBhJdxGd/i8Vf/7j+iP/PH&#10;vtNQBGiwWirdDZPhSpYWXHQHKT16cziYNWe1HEBpsG0RMAS4ioBavRctAFcAswgUsQNztGPnoveG&#10;DJh6cSR2YbozGjxeG5YV9jvP/gcjyNtnGE7dlYkh4rsN3ZIHQ3Gug40MpOHnEYGlPSQQczwO/suV&#10;EQPYxJz4c90Yfc9YjLhysGUORdh97Vxwp6kxfYzoLrN+S3SBCA9RCSsrxaby2dVL3kJFVl1wpUFT&#10;Qh49hLZPmMmDWxOwILG+r0wAkMynUNX7jJIDKwxA5av9EuzfvvuijzWNfw0gOBIFUcLpWQcv3eU9&#10;yTOIKNoe29Fpj4Dh9kF4PGh31NiBddleSKZ4SUTIEEzzhHJtrEI/F4gITmcDMwdVrNXYtPP5jGdn&#10;wYsXL9BfnMxP7Z13jZHJBaqKxRlccEZKyX0u9dOA0A+7aTfWhkwZtpCpJRb3QLy6OiBL3npvYWwU&#10;dj9vrWjbXMT+L8UtV9T+TM/TBAC4qoKyFhQtqLWitQoRQVJjT9mNxE2Uh0GZxnKbMNXj+wXvjsFK&#10;ip31o6heAKycOUCyCTERb6Iq9ns7DVZy38TowYz7wc630+9N26rbYyYq48cRdhQO/IaK6ACOfewP&#10;Hcev4/oKldHazMOvdVNzbu4DuvmZWm9v92oH9gqA2ydX6CJ4Q2xf3d8tJnQS969d4kJV0YeSse31&#10;EOhhtfeNfZK9LaCvHSkllJyRc8ZcJkzzhLkU5JRxOByc+TVmkWgruVdVTM4sXl/NuLm9QT2f8OzZ&#10;x3h4eMA8TWDqgALH4xEffPABVA04LmvHPM+YcwFAoLS/x2L4LWpvOJ/PeP/995FSwrNnz3A+n1Hv&#10;PsH9/T2OtxNe3L2ALMmqUT5ZjRkU7IAt43Aw25cDT3jttdfw8PCAj589w/K1r9n5dcFbb70FvTng&#10;7u4Or7/+OpZlARfFQQTzeZSk0//wCz+Ly7iMy/jWjAsgvIzL+H0Yf+2nf4F+9Pu/QxMRVAiJGKkr&#10;3DN7sCbWa2hqmUs1+fyc3MAXwAjTCZiKmQhbnBxiD6PzzB53EGoAai9qsQUqHGbWnmy3fkB7SIIB&#10;2Yso+D8D+Iyv0IHx99bekaKUkl2uHsHuwdTnEL2ICnKRiC3p//IHbOdCsGOLMFoCQrhhtZ+IG14b&#10;qxdzEj0zKlEm6wyebj5ogDGNBAULEDoiAUahVpLJzGC1Ne1qvpGJjcnqDmRYaVS2iRJ0qJ1awMr2&#10;TzQx4s88Dl2NNKnZIyhA4iWBsU+4uxiRPW8gbvZZ3YPo3Rgw7RFw3ACgeRtaf2Ms+IBpqr5PPTin&#10;6BLDDmnaAY/390OLDyaKT+uOiHjDj4Rh9xBCQ7rbe/aRyYVmMkomyEyY6gy5URxkhq4LGjGodORF&#10;8PTUkeuCXjvqueL44gWWLjh+9AGurq5Qbl/BNE3QNBugZAuUayy6B+Ds65UcyDaGG907gCMgp4wp&#10;m1pk7VfIKSNPE0op4DIj54yUszFF4gy1M7Krz1f3fW79gUDDBOKM5ZDQS8c9zVjrijkdcT6doMcH&#10;qCrW1pHBuOqCxIykYowyAMsXhOKjunqxgzZPONk+o8G6jyoE70scraO2/aEdg2GKvWDXv4G9wab7&#10;a6OkM9Z2AJDYJMDobRVR6wFUgbY9UxjrIdBIAEXCxQGleIl263ZdrZ3QqrHzIoy1mmDUQgWNCJ0E&#10;wtb7aaqfthFfSYxyM+PcgbQecW4CXhRaG7Qrzjxt+3K/97E/RyfS/b7M4uvguLaJoLUVzB01NZSl&#10;orkATT2vyCVjmgpKmZAyj0QZMyP3Cm0LhBgzEebbp1AlLK3j+bM7kPsm1hYJrI31LcsZh3Iw8Fuy&#10;i9l4gsDpWhJFP59xPB5xdXVAFYVyQu0rnr+4w9qv8XC3oK1m9TKtgjIVXJFVaFwdjOm8nWYoFK9P&#10;N3jvc+/g4/vneHG6g0yEqRwAPgAO4E/3HdfEyJRQEsCFIUXQWqP/9m//77iMy7iMb924AMLLuIzf&#10;p/E3/t4v0o/+wHdoJ4IpQ1oUYT06OsAKaTBzlm0WbKVDADwgAkrKHoh5mZczio8EOTwAGb01urFa&#10;rMFGOBhFgEYrU4Sa9YEqgwPFYQeYaAOXG8vo4i/e5ygeYGw9Q97HRjR8DANsRoAYLOE2aPc1puCl&#10;GMxKtKzq0PqY1t52x7wdZwSlERzts+7BgdjvPfAkW5fsvW4lmzR8XRfzQUSUy7rMS2YH0cFoerwb&#10;Cor6uCcqend6E7SU0Lz+LBGB1d4/qYLSHqAB1DyAdcYmmKcI8LFjYPZMYTwmAxDuH90F/bt/fdb3&#10;8C2zz+FPY08N2nBQhrtP8r1KPg/BEznAADB6RwMYAgEybW8N1qSoAbqD4kZukM7Ro3mCqGB2pmgt&#10;BXw+43gW1Frx8cfPwPwcOn+Cw+EAvXkFpWSceDYxEs6DubKSRVftjFLKxKNElMkAYcoJs/eCLecz&#10;SimYDgccDgeUg2CeZy+59M0EerQyg6GHiQ9FAif6xwAAOYG7KUVK75DVVB2ld6xLB1NHzglFFZoS&#10;UpQAk/e4htWKxnXkTpaDQbRsUCIyhU7yoxyXpyWRunQDez0A0KNtNK5hcfYwKhxCuGi/YYzo877d&#10;7kybCEQ6tDW/L+4rGAQkXuLuTGEw/91f373Ee+1m39E7Q1RctKqhS0NvzU3g1a4b71uO3stpmvDk&#10;tmBdFzxtbGItfcG6dkjqj7d5XH/7/FVUPezX1084Tcl7iu1e1DTOS5BLwbqckTghZbYKhWyG9vPh&#10;gKkUSBeklKHUUbugHBhPnz7Fi4cjXrx4gY+efc18HhXmicgmdpNTxvl8xjmdPWFRUKaC7ImM4ueR&#10;1KxBVBUfffQxys0BtVaATcH3rptAz5NyhcPhgOtOmOeDsaNEwGTzeMW2TofpgHme8fDwAAC4vrrG&#10;3f0d2lTwySfP8cyBf10rpnlG8f3ATPTf/M9/B5dxGZfxrR0XQHgZl/H7OP7Gz/wi/egPflFFBZP3&#10;TLFY5r6rS8CrAankPYfNIWGiLbgwsQQLSIzVMtNo1lC+4w38BRMmkaFXZw8fl44BGMEvHKSYfPoW&#10;3G0xDg05+w1sWSacgzkpZrDYFabMGCIcbEGhhIoqQoxjUzYkjnLUTawhqhGjvHQAK6Lh4xfYoxNB&#10;vMdrz1QZqMAAVfuxAUMg/BhFxRgPomGnZufJ3uok4J1vIbk/oarYesXnOjhXMeCqwRqCnG5RrNqh&#10;VJFc8ZWUTIhI2bzlPGAErCyOqbn6rEDZAaGbne9L2gZgx75UkYboDmJlH4FwjJ9HL2LUGwYg1M3I&#10;egT5tHueJzd2SOIlUCqPQKTu/43HzOAe2saxXWk2P8kE9DKhXwNzMjPxKTcsVFFKwzWb0XVeEhYk&#10;zJ2x9AZqDctpxSf3RywKnG7uMU8zjldPQEQ4J/Mp7I6cyG0YkisXNS8NnXzeM5no0Oxqk5kT5nnG&#10;NQSaCFoyWDJUO1QJpU0ACDXZXC3BpjnQombdflC7dCozlAnnw4Q1AeAnWNKEzAW1VeT7O6y1AvVs&#10;/cGikBx7zwRglMQVLdXFigToDFbzhzMlXWMHe9+M1ylQj8LhowLqDLUvGCkN3R0r8QuQL57ggNuH&#10;WC9cj8UPoKcBCL10t7tNizNce0AoIiCZHExh9A1KV1P09VJrEUVthNaiNzShddNhOsPVmv09WB3w&#10;+3FmZWQGnl5NoKdPcJQMbiuqvMBdf8D60uUyLplxv9oSLF33vdiegBOrLLCXMKzqXNF6BbpinorP&#10;TUcnE5uKg9dpQumCcnUFKjNUGta14epqQrm6xatvMj5+WPHw4hP0LphKAXQF14apWNiXqFrJ5ppQ&#10;ShkqqTNb72s7WWl1yRlgRsoFnBpSAt5651W8+2DA8DBPyCVbdURKUDS73kqyXsaUoCo4c8P7Lz7E&#10;i8M1BIKba8azpeG+NTxow1yBnAteTwmZMhZa0An0l/7m3/r0RF/GZVzGN31cbCcu4zJ+n8fPfeXD&#10;H//it731Y8FwkAO4LTo2Q2v2Ukq4QbFGb8cAbZZZHkBvRNSKLdZ63BeoGjYBYXocj++Mj13IREK9&#10;Msq5RuAGP77H/XdhxD0ApyFXy9x3QXf/sGCeem+712qgAAvQ3I9v3/PTxXrwQqWRHPTGiOw7AW59&#10;4YCSN8Z09CARjJXyAC7KzfZzGyWdic2jjJ0phAYQ92DdA14mW0fyz+IBsrfze3S+Q/DGGQoxRjO5&#10;7x6FeuL2NuNnBQDuj8i3OL8BbHdG1nuwFXHstvbwdY4A9jHVE/NEj2AZQXbz8HJPFTzZsCd39yyK&#10;9UPJlmFAAMB9WSC2n3czYL1s5CdFpuKqigS/jvxaSWBwSoDGn7nJP7uAU8KSrDerUkbrHXdVcT6f&#10;8aIKlnXB0XsPz+uCZV1RlxPWdUVdz1jXitO6oq4rWl2tl29d0Wp1awNj7ECEnE0sxAJqHsmIjAwo&#10;0H2/tGCKB+DxPePXTSj9qidoSjuBQJihxuw0++zczEeOtVvJovfwxh7cmDwe8xolmUCUgpP1kgHb&#10;PsRWUk0ABDslVnJ6MUBg7FM1exkDklGizmAmt8OItVZjBruxgrKzpujdfABNNMr7/XqHNBjT5/Pd&#10;mqmH1ho/C7r74bVa0bopD7dmJY6rA/64ztWvv+gh1DwZwClX5iGYDxAVnKuitYqTkou8+FUQ8+YJ&#10;me2+affLSMCx35dEnPlEzLffS5w17M19T4NpFbPhifMsROi9wQlaCLH1TXPG1dUVlAin49EEiVLC&#10;ulqPHxx4k4Y/o4z5Gz3OvQ8Afjwd7fwJuL65xhtvv4U/8Sd+CH/g9Xet0kM6mBMO8+R9j4xcCkr2&#10;XtrDAdM0AWoA8vbqGqfTCet6hKjgk4cT5mlG5glrrXhlvrEewsz0F/7H/wmXcRmX8fszLoDwMi7j&#10;n8H4ua98+ONf+gNv/xiRmREzJytNBMzgnBMExhSCkjFASBBiiNrXCIjJFAwV5LLo7AyWutQ8AeEz&#10;aGSBee3BygaFTFGzqqKJoPvj3TgRNFU0NXXEDkLzfjdRRVd7joBckdTMtJSSZ9/J2DCJfjCGGUqT&#10;B+rZTpiyezMyorx1rRWqYhZrvXlvHQGc/XNkB650AyFwJk63slByScxoKYTbdUQAhMFO2nuklMY8&#10;df9qShBK6MhosKy3EgGc4I2Y2Pwaw1/RfQyVhr2ESfkDoGQ+kmr+hUoJQgmijI6ElAsEydeMXYSG&#10;jG3tgsrqAkLGVkIJpGxqnV2tV1OcsHOGQiU8JhXEE0xZ1taJYv00rAS8D0wNnBj552IfrmbIcB82&#10;bN2gFExIINdgfXf+m0Tsr07+7FD0tP8Z6HMhE3JWN3pdQ9KR3JeTBHDc16lDEkCzibmgJAt8IcgQ&#10;JO6YqKLQigLFbeq4YcETWnGtFdf1Hul8j+n+Y9D5AdPDc+iyIC8n1LWiHU9Yaoc0BS9n6HnBWg0I&#10;HlvFua5YVNGIAC4oV1e4un6CPB2glKF+DSsIZ2Qs6qyQqDFjzeYXDn5ETW9WyNbIkiIAhNHpAEk3&#10;6DzjTDM6JyzTDRoRXghhWVackUzkhTJYTNWWlZA4Y00upAKb1+RrBLg1RjJfzk7qnKjfj4L15z5K&#10;y6NUnWHAhgTDNxBiFQPMGZwKlBjdfVJVbX9HeWd3Bh1KqKu4b2dyhdCC2hhLTVhbgnQTjFmrKfOu&#10;K1ArUBujNcJS7efVLhdUVdQuWKShSkftCmkN0tXuB5RBVKBU0JGglMCUwKwoDByy4Jo7cr/H1O7w&#10;0DJkWSAqmBKhkdl3gENR1jZphp1/Cqsgd9O0S8MSVqr2SAh4dQDKbPd7/1IkgDJABYqEIwMnUazS&#10;UAEkth7mCR1JG7I0zNTRziv6+QjSBBJFa0DigvNSUaug9oYmiqaCpoJVzGT+tFQgZ8wlofaO2yJ4&#10;ejXjX/9X/iS+/0t/BL/6T38Vdy8+xnJ6QCIBSwdDcFMmzMmYxpkzSE3RupQJ0zRh7dUEy9QEi2bO&#10;yAASMw5zRksEusr0n/53//3v/Q/tZVzGZfyOx6Vk9DIu45/R+Os//XP0b/2xL2lk0k3FPIzK1bzL&#10;HBzRzteNR9DWESbhih0NNDL9Q64FTr89KpOMksrI6lvvUpBm9Oi9rByTt8dhwbgxTC5CEqqonnnO&#10;KXqQdLACzJYF7y5IMUrSRIBkog8iHb31R3P1CPg5VxW9koNN8n8PjsI+wEGy932Jyc+A+dFcbCzV&#10;Vrq2lZqql1c688dh4t13LEuwaMZQMZmc/TZ39oodeTuy88HMqHsyBovbWkdKan1ftPnbBWPQWjAs&#10;GPtCWKwnVDHYKAiBWQBx9jJKSV3FMVY91DB3y/54DUQezS3TcFp8PI/+PjL249Z/tu3Tz/iAzyjB&#10;i3rE2IXRawv4OTN5BgWDYaHuAOSWzOdNJjAzaqrG+GEBiHDFilozejLxoz4TpmlCa4RaK5ZOw/qg&#10;t4ZVBbVVVGcis3YjKt2IvCc7nlCbfHJ1C8CUY9e1QmJtYew7T8WYspHEcI/Kwf7vPPzGTtooYWaG&#10;kiJl+zM+ialSZrmynrO+IHqyVM0GxtRTjRHqzhyyb8ruvcZRIr2VHAui9081/BYVxO4B6urIIgZk&#10;QoVWyY3nE0BiCQ2K62+wzwDEDeed+Rslo7s9Y3227tcqVjkgvXnvbbzOlT67McbNGfDm947uyZmo&#10;EtBHFQ5q9wTPGJGXm7JLyiZOmCbG7e0tXn/9dSgUX/W+6r4uPk88nt97R6Yt3z62tm67Of4fIsjx&#10;nKiUbl5BEfe3ktOOYWXU3uyu5vemQnac4kq2pRTMs/Wv9t4A8f3X4ab0ABD34oouNPwOTcWXUeuK&#10;hQkpJ0zIePONN3B9fY3nz5/j2cfP8PDwgGVZfB8BRYolBQie6GRXSc1IxRj5oSANr6rw81I1b9fW&#10;lP6T/5e9d+u1LUvSg76IGHPOtfc5J6u6jN3lrgaDkQEJhFXQxk8td7/xNxCSG/gVmb8BYdp+ASEL&#10;BH5CgMSDUbXVIGy6TRk3blwY3Je6ku66ZJ5z9l5rjjEieIiIMeY6meYJuzKzZmStWnvd5xyXeeKL&#10;L+KLv/rXPuVicNppp/2TtBMQnnbaT9H+0//579K/88tfN0R/KmYbYjNEh/Q/grNOTNm2DVnDpZgS&#10;5x69d2XKIvfNkt9Ni9ThiMTvRG+/lEhJoDqi/2ojHcp/SsHsinJs7K8ToUfqVLJNBHVVRfGUpmyr&#10;cZS9pwBZzJ7K2i1+a9TD5Tkn4cnjfDXuhyONALUpe5/nDAyHmoAxFlkHZ5GeeEzjGnVNUWtE5OPA&#10;Yn5e7GkWGuljTOrAmLzhvENEP+hP9FtP1s5yvGiwkmquDtjVnP2CgiTWQPBp2j25uFvMFZnXdAUx&#10;x6HyOGqaOHtAwtMWMwUZU7n2mPUJOwgUHQMOwaTCwnlVgzKAUK30pvPZXiUVRG18wLLXZvZNjPka&#10;QG/+/CfSECeOpHFzR5yivQKBIZClQKigbCsW3iCb4HbZIU8LqAiwAP25olYD70AtC5bO2Bdg2Q37&#10;bpBbR4Vh0R21NVA37PuO52CVjQu6OlNbpMC2BZfLBeu24cW6YBHxJu0GtN6h3AERmDrbJ20P1jTP&#10;N1O/A8dHE/QM2lCkIyOAcH6O2UBLQREDendl0e0GkOF2vaI+fwzcGl4IsK7AJi70tBWfcAPDKIIR&#10;rInB0VqP+ddIhXaAlKnYgKuVSgQgoIrR/YRcOIuYvZ6RnHb260xcX1jGvrVIY0/hJZgDJY3HGunj&#10;vXfU6mmkvUUaelMf356p6f5dXjOoDggR4l3w6ycis8EO18TR7zVBmCp6d4EsZsJaCuTxhQukLCs+&#10;1jf4UHfgo4raGrr55zu8do7LdK8OYTXMqBCNK9LdZeEA+h0U9gj+Fah19F792lZoHH/v3UWPyGvN&#10;C2i0rnh8eESrFdQoFI8dSBtF1kYK8LisMlJW670XL7Gr17SuLPjJ8w3v3XZ854c/xoe/+y1898MP&#10;8fGbt7jtO4gAIfask9i8zNVrMUvBshRIK5AIUvl/NdZJttRg9K70H/61/xannXbaP307AeFpp/2U&#10;7T/5zW/Sv/srv2QcaY3uannqZkaOvRWF96LLGirvEwbMWjTcsy8BFDLi60/ZHQuBAZQw//9AD6XS&#10;JgAYxREOuqdjMI8BWkEzs48cwbgjaeatGToPN4jDYTZ2wRQyZ3vy+LLehjn7EqaIiTMjGUqncIre&#10;tfvz0PlcYEntXs+YYClBUaY7JkuSoHywG9GAT5F90A6NuB2ZwZiGIzzZynsSzJvdU6Sb+lAmO9i7&#10;p2+JpITJkSEMxqQrpkKlg1FhhkaLD9WpSupiM5NdIOIRABiMa5wvxWfmHPAAy0AoCEYNGHUCOOYu&#10;P4OpIZkqoqCpFDrmR8ehT/94AOR3wGl+5u6v45wHcy6RiMoMVndGV3LRi1oq1mXFQgVLKSC+4bbf&#10;AGmu1qgMKQW1OOv2cgFq3T3F7nZD7X5gLWrUPH2ze5ogADZ3eNfVa6k0amdb7xDtURtmg5mqezrE&#10;dHd2Q2RpDAIFkKeD2JKfI4Eg4uB7IYX0DtENxISH8nN4enpCQ8W+71CtqNWZHyJG6xp9FIMFyw2Q&#10;c5I1hBFooNgHHGAPpGBlQBLUAaw8QCNztLYJlUnKPRj4nmNbDDXRQ19AzyIIgNcDAHaKWjevK261&#10;BUj0WsHBHGrsd/K0+RYMm3GkZ0aQwkHwARBCo+1P1NeZOXvZABMe++fh4QHMgq/iFUCEGzNef/wa&#10;z3vzIBmRR8n+P23QnzNIRYenDaNmubVQXU2QGrXnEo3lvbawAb2BiLHK4m1OmLAuC7bN254owfsf&#10;gr1eMK43Q5CH4voWKdpvn54gIi5yQ4BYx9u3b/GD7/8Af/CHf4Af/egj1NpgKd7FXvtdD2dIRNj3&#10;G2hkiMis77aoIY8LgIHpr/71s7XEaaf9tOysITzttM+AffP3v/fBn/3n/uT7QDb8jrYQ5g4iE482&#10;Ah1AD8cjNCc9Am7OGM023lGTMt7nDkayUJYMVd5lMn3tAAAgAElEQVTGY38N4Lv3eYSb59/pxVPW&#10;z8X34hgR9/eqUci9p2iG19ukU6LpmAFD3TO/s/dIceuKe0iQrN6Es3ewMNgZC8olgR3y2JL5yscH&#10;9ilBUwqvHB3lpNJmOi7muB0eJ7Njw9Gmw+sAk4zPJU+bgjn5eU/jxBxjEjgfzC49FPWZ2h1w5027&#10;+ftS0VQDphlHWqqn+iF6Th7v8+YKiMfH/jolR3k4rzkmGG0vnNil6QDOiQt8PEVF7hjCHGpKoBrf&#10;c/9rAORexRTjzaO1Ay+umEiFwSVYlUKghSEMlAIwFMwdC4CFGlYzXNCwQfFoHZt1PGrFBYqXaHhE&#10;x0trYDM8EvCwCr68rXjxuOHluuCybrgIo8iCVQRSVhQusLKCpUBFvEGJ5Xq2sQ4TgBMzSlkg4u0C&#10;hF21dDwm9l6MARLBDJIFJgtMCrqsoLKglhXGjJ0XVO14VkXVjpsBxSI1M+ptaYhK9VAJPQj6xHUo&#10;Wf+Rqm5Zm0vOFMcmtKwbJA9AZHoxxX6H2aiXtKg11Ez9bN3TQ7tFg3kEMARaVxeFUcVTBaoa9h43&#10;BWr3msGqQKeCasCuhIasiWZ08trIRuzXxbzuRKqlRdo+2ANaapPR49i3Cwtebisu1L02sO241Qpq&#10;zoovHPvnLmbhQNlGm58ZiOEAVCNjgnJVBFCNy6wL3jiwa9owVYd9D5UieLw84HJ5AEdA7rY31L0C&#10;EJQMIoCg5vW7Fp8fwl5x3brtHVIK3l6v6EroDHQwlhcP+Ojpij/6Rz8Z9eMdBIp0VVVPz/U6eL8G&#10;Z51sU0Vt3iZjN8Xe46ZK/9U3/iZOO+20n56dgPC00z4j9s0/+N4HX/9Tv/B+QbA1kdKXDnXWliRb&#10;Q8ho+qxK0Ui3SjPg0A9vMoAzTWs2bz+mM406m0Mq5pGwMTMcq/COtThk+dmDiqAeVEbjmLMuD8Ph&#10;ymRPG6lMhhRBceEDO4DIQVS+wzyN4wvWzllGTi8r2CfKnxqfz3rNoPQ8HTfYCrwzAqnCmCl8E+Yl&#10;uInjOxzbbHThB8HhjMGyrimZAA1m19/Nh8/l7/ich3D/MeXtnflQTfbUkEvjWCf5aX/POU8V2vna&#10;TF/E7DJxYFOPf+MwKjFoh3V2OI8DoP+EBej0qbtbgZ62SMffn7/jQZRgRMHBqExwIiJYeEERFw4Z&#10;qWtwcRFhhsJrnpSLM2ayeC/A4kygbC+8f9vlgsvDBeXh0RUVH1/gcrlgu7zAtl2wXh6xrN6YXorA&#10;xJmdkk3GAzgJM0SKt6woZRwriwNBHvVXmbatCc1B5P0QRQRL1OxS28HMuLD3bCxWnUGrO1pvWMlF&#10;aziYYraxQIJhS3SXHFas47GG+lgnrlIcIjMuZTXSk7Pl4qzZ8/Xk/QJtsIIatYPWLdjVeK0jWEJD&#10;bz3UQztuyRAGkEyF0qzhdJEtDQZQD9dP3zOaKZNzV+YlIjIJ7l9HqEGz+DzxsnkdZ/EG9U/dm8w3&#10;iF9bR31xrksb6zR20dgWU300621nrfAIgrzDmDcNhjd7DIpgWzc8Pjx4P0BzIH27Vex1B1FBijkx&#10;M5TEsxRyfsb4zGCf19Q652da8fbpCU9Pr/Hxxx9jf9rntUNdMCfTegGEYE+P+UbM9UEptdUI9HX6&#10;b/6nb37a7j/ttNP+KdoJCE877TNk/+vvf++DX/rnf/F9InYH7WAWLFdP0kZDldQQUe1gqcJ51gAB&#10;emDv1ELNzgyuMJl4LFme/B5CkAfDOZjPp8pgPB7fbeM9RjR6fHVFqI26mmY+38zmsR1YJjhucOeS&#10;kmEMZtF6gJQ+HZeDozQgUzw/Xs/m3MnFUCg2DoAyP5e4ysxZzAG4M+02PTrn+YJ9pDGOfj7zHOww&#10;xjk27nyGgND4bjsE6PM1mt+PGFOQqzQCSNYv2b4jC9g7Rr2aJTMYjz2DkQ6sYvZz8wWUDHGqtXoA&#10;wtVAU4nSEgwHfTHc13RkDx4sZZBhjvSo1crXkYqXdpjSBNQDWI/BhLOV/o0DeyPAShybk5vmdWMC&#10;YCHwQuCVsUiBbMVrbcVFOZgVKwwbGxZTPAiwsWGzjpUUj6R4IMUjFI/rhkcyrGJ4ZGBdBC+Ly+y/&#10;2lZctgc8FIEsKxZiGEv03wvRJeuAusOcyiI+lN6nz+MGNJ3+ZEzNd6OYRrAg5oMLwIJOgg4BlQWN&#10;V0/vLavX7/ICBVAhkLajA5GOzpDMBDAbGQUDECVLjMgkGNPAgNJYO2apOCvRh3OuiwxAefACzkLG&#10;zY632EAutuoMYWsde/O62tvesbeOt5Wwd2DvzgjuSsEOMqoB1eIejA4HQEYChUDB0e4jro+EkUmR&#10;1zJCiNDYBHCui8soxNisYUPHuhQ8iu+Boh1dAdRbvD/SZ8d+8SwOo+PI+Fp1ljDXstdn0giGAIbZ&#10;1sdT7gukFCxlwbKu2JYV67ZhXUJEaW/Ya8X1+YbWmoPZ+L0iDIZglbz5PijkARRGZB10wIwhXNDM&#10;VV2frje8eb7BuitVt6ZoEeS6tY7aGsCC215Re3dGsHXs3eetdmcIn1vDrXX6H377d3Haaaf99O0E&#10;hKed9hmz3/r9737w5/7U195PZmhwdxnB5XQMLZioWVsEzJrB3meNHzCZIQsmipGtK5JlOQi4wKPy&#10;g1XE0UHym/BURJ0KicB00mf0Pxm3dPRV7aCil/Ir933JUo3Ombrsnxg3HNLZ8vdoEBwAvJ7oWC9p&#10;0cMsjynBHhANs+9gBe7G6tOM/Wc/wZymSE/2NxtjjAmSRhowAMrG9+k8kkuww0KlkXSM58C/Bpgd&#10;+zgezhO4Y/zyADMF7a7/ZJ7nO2xdWrIruUZSYdWDEPP5I32R3/CuUu049jFmh9+icH7Hi4T7I8Fx&#10;Kcfx0vgs6MBAxdqQwcB5DV4RwZIO9LJgQUGR4umXRBAIQIDAVRFBgmUpAHu/Oo36S0RD+saL12bG&#10;d9qygOAARFUh2wMAFxlRU+yhvrurobUG1N3ZkmBVejBjybrkWPsa4MEoJaPMNMcVdkhfTtXOdsPt&#10;dsX+9mNXgtyvLn5yu6LWHaVdndkJ8MPJjmcNL9/vh0HA2lznCdQtPpfMtteqHj4ADEYxQU1r9/0G&#10;jzWEmgxipoi25i0S6o59b6it4dYRfQonM5gZD7m+71K+M3gRa+zd9XUMKGQwamRHRBAncA+yhpOZ&#10;IZdHrNuKVrzX3lUJrVU0zd+JeYkBDNkeiMUVPrbPYAjjQDKDwoMEvoaFBWVZ/FYWF2wpxRVFlzX6&#10;pRJMFfvutaO36+71xiQxV/49IBkN5EspkOLnY7Fv1u0BrdUIABFau7miLfl6lTgh7X4dEOLRM7KU&#10;gmSae2u+xluLFj9xfgT6H//Ot3Daaad9NuwUlTnttM+g/Uff+Jv0H/zKnzdmgv8znjL+BuvhNIfq&#10;JzNHVFsHGALcwfBuDuxsyiec9mAUB2Cbfr3jCGcZLdRDIZG6GkCvpSqf/9pw4bV7468ignTzu3qK&#10;0+HHAXEWSwGUSIHr1rEWxrJ4HzlmAcNrY4jcSVJrcZwMOzho7ki6nDozjbE59gPEwSH0GsHoZdin&#10;6MxQHQ1HkljGYQ9xHnj9kot4+vuSDVC+F/3I8UwnOh3J2tshRcwOTqczqAyvdTJ18N/N9Ww6PA1v&#10;Iz9/5Qkke9eoMeIBqjmO0cKbZQnHz3AQAKGZShtsZ+vdwZREzWKmFoozWCMVzFw8xJDdHoMbCXpp&#10;LDs1Z0cVwYjEVMTCs0z7jA9oBgUCmEy/PoCpTTZlRgfmvcIcjETNFSyVOx3s0MMCEWAlxYsF2LYF&#10;5Ulw/fgZt+sVho7rdccmCnnwNMHWgFvtuKFh7R1KhmdT1HaD1Wd0VXR5g2cA149e47333sP2lT8B&#10;Xld0vqHBUHnxc15CYIMLShFI2YBlAVaDiUB7d8e6LL63Bv5NABfBDfN5v3XF7XbD8/MzbvsN/fqE&#10;Wivw/Bq9d2x6BQzg1nzf1Y6lELAQmnpwSACskRrZQ3SGLdrFkK9DjX3g9wZRf1yCKW4dkXpNXoan&#10;uR9TzdbPJeve3hW6Uo1rSKi4OjMIVCU0E689a8BuHNcVg/ZgwhNusvc0PPY2tQ6QGkTg7Q9krjML&#10;EAr4dYGZ5lpRF3ASVlDxda4KGHWspQDcIQR87Usv8R45GPoQFT/48RufjwBgu7AHqYSwlMX7Q2ba&#10;p/hVvjW/tpVSBoMImAc0inggY/HU5XW7RNDLWc6mhnbbUfcGFoFWB9IJ9q7PNxAM28LY94qX6wsP&#10;RGiHwlCIsIrgIh4AuTZg2wh7lBSU8iLElLwR/W4d3XYspUABtNrBzFhF8Ob5GqrLNK4vANBMYbXD&#10;zOi3/v7v4bTTTvvs2AkITzvtM2p/6Tf+Fv37f+HfMlAKloQjFqqOjiNs1NrNaPYESMTscuTImrQE&#10;Op6XlbWE/jmdzrsdGRe30ZsvPt57n4AwGC7/BX+dw8HneHxvLhpxBKlgnQIURFgKg0Q8Kl4KpMhQ&#10;yTwed7KDMRzBBKaTNQHXZMBS7XAyYjzojGlZC/OPs2T0EtQZsvcjg9lrn2bLDAc8k4e0EWEfI3Ac&#10;owNbNxhidZgTXUnQ4QIWCWKNAnCZ3aUbW3eHLB15w8RPZtHqBBzrhoH4XsBgjMHIaspCqrpwzBjv&#10;ydYa4KqRh3VhCDY7me2gcgff6W/AQIhIVmyC6RyoO5bswDzCMNQrAYw5CRQzvtcVUp2ZuWxL1Ny5&#10;GqmKMywbrbhdNgivWMoCuVbcbjc0dO/vVxyotpuzWTXYWB7n5Mf89u0bXK9X2JsrHh8egZdfwrZt&#10;0DXmK+YFUiBVwNKd+akOBJd1c1VNadFvMVMqu4Pb6xNqa7juDXvdca0de/V6sdYa6tMbZ3LqE1QV&#10;l34DM2Mjd9y5PaOWAuw7lmWHsQdiUBhFCkj8PCVhFvFY375WcvxzRdtYC1kjmLxl1rgOQJjPxcJO&#10;8OXLJ1g/y/rA6AO5K/Z9R6sdd7WBgw3Pa1YGCe6DBTP4Eiygzt11z45bpMDqCE7kdW8ETQxo5D37&#10;TLxG87I4kPpj6oGgZxW8ecPYr/v4Dg9QRZ/TAIQz0DQDKDzeS6N/pAi7Smfs8VpbKHd6Om7TBgCo&#10;TUN11LBdLljXBSyCpaxRk2kQKahXVwctRaDGQI9/FWJclrLgvVev0Al48+YN+vVNqJUSegDXZADN&#10;DAWe8mos6BFMmsGmLFQ0GIz+t3/4XZx22mmfLTsB4WmnfYbtP/4b/wv9xV/5JXNtSUI25jYQTEJl&#10;MUGbRSUgRw2IqisZGkNTDj3QnPvneucIOdt1AGgHUDH6gVu6f9Pp8jQnG6784B89r/BTUysBQovP&#10;FIQ6ajjVLmnfwUzurC8FYMKy75DiDMTd4aWTF7dkUjky4lMlUN9x+jJ9crAVFMwo2WAV84cm4D6m&#10;qt4DQoIzKQoFGw/AKPE6k4GDUSPjYEwmY5kOoRGNh3NMgzUMPEbBXBC7KIh/v4aq4+wXl/qvpCFK&#10;RF67xzH2jjOcfU6lQwNGg+1Ej2b+O8G7ORto0TpAvRaUCFB2FoZZo5+meaNzRCpcqOX6WA/0FgGF&#10;VKnx2aFIm7UEgjxXkM9X1ncGcKQEnDPV8ggGEY42Rvogu6gMF9AK9JVgG7zGcGdgZdimsNcEk4YO&#10;QyuKpRMKCdgMvQOlG6oZqCuadpQAK9wI+1PF9c1rPK8b6NWXgO0CPD5iWRY8y+pM1eL3JCv6sqBv&#10;DVoK9uv1AIoN1iP1rnujeX2+otaKp9sN++2G59aiLYOn7e23K8wM0m6orUGqNxB/KIxlWfBl2VFK&#10;wctS8HAh6FpwYV+LAkOBM4ZK5i0pzOc3gbkdrgXJDJsBpF5rZxprpvs6JZrpgj5Pjn7MMtjh1tVr&#10;XPfmDHRVxq6EawP2BtTue7Oq18F2CxXjiApkN5UMSuR1Ldt4qGGIoIz1lHWRASAprgnItQsDQmeH&#10;jKLQWEEQEDeIMF6K4cXDCsEL/JwopFX8kBtIG/b9hifiqGcVECKlOZb/AE0ApHhqc15bOJRlOeRH&#10;LTBu1Y51XUHEqL1Dm6uOttuO2+2GbVlwefGIshaICLa1OICrDXph7MVQq/dQJBjKAqAI9qqoraFI&#10;wYMQKhg3kNcXMsNE0Eggpoe6T0WLc1HSkV3g5Qx3ok/0re/8I5x22mmfPTsB4Wmnfcbtr/zGb9Ov&#10;/eqfM+DwDyu5xzNqroImMQCsGgp67mJ1VWcvON6fkXhLpgbjfta4JTgKRw8H4BgAZzKGNp1xYH6/&#10;6njmk4DQz8EQgIIIGsydatYMRm1KqCtmqtRQ/0xmQt25PB4fEhAPViAj/Xl4/h4bwGTWHAEuLpJM&#10;wJFBuFfgVExAGM3i2WXlORqOH9U35295iqVGRB2gwfhOeIMc/INZpGh6/7cOn1cEk2Agb0wf58LC&#10;niaH6XyP5WLhEEfknpWh7IDVW1J4DVg6ynOdTHaF1J0/IEC/8GgD4c71IQ03Vh4zsnM5zHSwp85k&#10;a6SWJSqcgj6ZxjsdYhsqjFmTZSHwM9fAca0NjtDBLkUqLhFE3PkuKYdi5EqfWALQX711Bd1Q9x21&#10;Zp1fcfXbYEu27ql9tXv97sr+z2u1AtWO59dv8ObNG/DzSzy+eATWi/9OV6/NYoXUCq4u97+3DljU&#10;YfWO3iparWi9+t647ei9Y28NtTbcugt6tFadYas7DHBAWCvo9uzMqPj59cUBBS4bAMMjNggzauyd&#10;nOvRuBO+7ogMFA3sUwgFRC7SAsQainYIqZSsitkv1SKAgbEOkoUGMPo7tubj3KL/oCuNep9BMwth&#10;JJts4WAFD+v18HvHzXRktWcGhh2uBZOxG99F5iI8yHHRSPklFCswcXXay+UCAuHnv+r78rUSXr9+&#10;jat5lkAR8WBEsPAO+uQQVOJg7eZ1VKMH6lFRt8fxd2a0VlGvDvxjgLC9fInLdgGzr8dUqUVxhd2t&#10;LKit4nYT7Lfde0GaoSwc/QoXPD8/46l21Fa97jBsXdaRsgyz0VZk1FCroSH7GuYGNPq9Dz/Caaed&#10;9tm0ExCedtrnwP7yN36Lfu1Xf8mICRKApkVKKGfKYjoIoVgYWWbgUFlMTJCWEXtLTz8eZLqeZaPm&#10;d33rYK5c9GDWnqXT70cHePFWAB9gvJrv6cEIuSNBoGAJuhlYLfoURkoVO1MoUUvoYCL7BL4DPCl7&#10;CIY4xj1JhDzbAfTivM0wnDALFm7wiQkGD+lpPR3boPIIzo4Ie/P4ElF/JQcKTNn1SyMdrEd9Fg9A&#10;Oc8h/SiCBthOFi44P298D1d9pDHfBFeDDEAPBJOYY093zGPEBGBk4IN6JI/xCgALrydNwM8IppIm&#10;vpYAg2NNDQYwxjEYxmQEzfoAzAhga7kmyOD5qumqU9CPB8edcxZntdVxpR0FckYcBRPYghqYDcYO&#10;rHsxSAG0MKwysK1o6wW8CcojY90WPD9fcXvaQdRQTFGbM1JFfQybAWLBFLaO1SpKAB6q7rBbfQJu&#10;D+ivvgIqC9BasC4LAEOnBUTArtmWYTJ/tVZo27227nqDqf9Wj+bkrbdo4q6w1gLsRx2w+k7clSG9&#10;A71hVYaZYJcGVsIjClQJpQAXAGKElQxigMAFjnowRd6rnaCImtK8xhhAynNNxfak43WGCOSc0icA&#10;YTMXhKpK3jahAbV63WBVRg1RpB4CMj2DFDHXUyE1WfIAeOM65kCPbLaiMcvgx0j6nWvHBspEikSx&#10;KrSs0M4oTWHWUfAMKgUPUKzSQS8WLO9tuN4esdRn3G6KWhuaOGMXF5lIg591y2beb/EYiMmlfLzW&#10;mQDXvcdaV+xXZ4wfthUvX77Ay1evsGwrFIrWq2uHMgPoIBL0AmxbwfbiBa5XxvXtE277DjKCiKHe&#10;nrHfduw1BH9iuFQBEcbKBcZ+LWCW+DdBRxujHqUKEaKi3z/B4GmnfabtBISnnfY5sb/8jd+mv/gr&#10;/6YlKOiEO4bo6LAAAIlHoDUc9awhHCzgAeklKALcyTMkO2ajj2GqhI46HQM8BZEGs5V+V/YAQ0S9&#10;M/o9CDo4m0ZG6KlOSh6h7uxOkqrLzffu6UsSKpEijFoDwEVvwiNqzePMY9XwqNz3mzWU/lo4h0kd&#10;HtIYj+qikyWc92o6ztnBl4NpDScv1fqEHaS6+qJAQ9QF2sOxdofQcm4CYGe9YRwgkrkYDmuAsXyP&#10;GQ2m1FVmddQHsk9sKMse5lwBI4WpA9cJ2W2uFSJPl2NnEkc9oU4BnmN91vwODcd/phY6aZztJTqS&#10;PWU+gDp2kJsqmnmiNnicWD8xPzbGIkdGY00eZ29+XwqY5H7AYdz9q6KfX6TdNjFctgseyo6npyc8&#10;L1eICG5ccbvtaIGeV/Xay0bOHDeKfdF8bIr4P7fPvePt2ze4qQc4ZLlAiqDzAjNDNYaaoaYabvd+&#10;e9GzDdqrq0je9hB38j3SRx9Av1HMjyBaV0SaLI09EGI0+w14C6y7136Vx4Jtu7gYFYDOKQ6FCHD4&#10;UPXIDBgZAgHkmzrD7ttIE8cjGcIx7DZzvz3wMxnC3hXdnBncK0LMxMGjqoUYioWqaARr6LCuD8GA&#10;fG5mELAT40Mx1yIgFOmPueRifaWqqsa+sqh1FvJxAelYgwBA4hkC68J4+eoVvtIZrTX8+KNn9N4G&#10;0BtKshloSkAI9Xo+tbE/8pSSLVY1oBBabQC81lOb1xBu64pXr97D5XIZ50dRN5vjoqog8fEkMmzb&#10;hq0s2OuO1x8/4/Xr13j9+gqvUWbU1lDJUEoBiWdwUAEI7D05JQBh794ChwgF3m9TYfR/fvdMEz3t&#10;tM+6nYDwtNM+R/ZXfuNv07/3y183d0wADREQ4ODwjHcfHbApKjKcd5rvNthowJdAZjqO7lAL8xDu&#10;cNBxjKXTcMjyO5uGDH1QXllTN45uqIC4Q9aDDVTNNCkarEgCp2V1qXUiGo6g9wybZuGgHlsvHFOt&#10;RtQdqToZzJHNMWQc201MXnEATGRKa3qh5hF/YKSK9kinS0dc2B1l6VmL0zw9LMQisj2C0ARiNqBt&#10;As4JAo8OsMO+mMJ4k5pGWrCzdwSGsY1+4yBnDh0M5lzFuJirSxJH90E2rwtjHyOvkYw6MgUIB0Gi&#10;KOLy2iHD4RRGql2i0UwXRaSaAeb1lRSpoIe02YHVYz0bqsOUrPe0YDyPazLZIJo1ZQkICdWd2ASe&#10;bKCiYDFPxy6e3leEIBdg4YKyErayYFkYV9nxfL2CnoFCALeOPcBuBWFhwW4ChqK17sECMXDvqLXh&#10;tb1xgCHX0cbCTHFVCrEaiz58LfZDjQBIg1r08DRvueBrsY9UTGKClAhIBHAxC4AHf/5m3vqgNENF&#10;g7SKRoyF1niPeFoiGYrPjDeZz9QD69E6xaDMMc7BytlM2VZHkofAEoIx9HzmbLOREK4nQ2iM3hS1&#10;OWO2K0O7oXXvbdq7jv0fYYBYfhHYOe55zBRRHyPvtmf5n2EojeYWGqqjeY05qKKyqgMkM6ykvr+0&#10;gbRjFQ9wXEggl4Lbl16B9it+3Aj9dsWTBnCyjgzi+TrNa3GcR+aEhnDUBITe4qc3F77y+r8F67Ji&#10;2za8eO8VHh5fgIug9oZCBikM6zXUUuPaWxa03qFtBxPjYVvx+PAQ/1ZUvL3u3rqi+nyoMHo3kLjI&#10;F0XdtViQ9XHkMkRkPHfif/+D7+G000777NsJCE877XNmv/6b36Rf++WvR8BXMcQwhxPkDk/K/mfk&#10;faR20qxpmzWIdlDtxGBtMv3Hle0mSNQoIiNQsAOhJkkzbdSj7oQUZgjv747NC3890hYPfweg6dpH&#10;70AHT2XUFNoB8CHZy3yM2YvveD4DGEY+JVF+Jp3raKWgXneTbOxMyf1kLSGAe/XHGFeL8bYQVVAi&#10;iKg3KGcGW4MJAyYQQeRp8mHsPbKfzGOCuERYNhxIf30wZOFgqt4zdMQYKXxEnmLHyi6CQwnofSyc&#10;sQTYJk857z0I4Wlv/hl3mGeNmJkFwzRpw2Ra7NB3cqwXZk9thKdwEgjQHo4ljd/IuUxGl4boBwb4&#10;y1rUTAcc55Spq+mAH6MIMVcsDFjUGXLuIWdAevM1uJKLwIh6bWGL8+3VUzSbNcAMbXdGZTGLXm1e&#10;a7UsAmaBQJzhaw70drg66FNzVU2TEqmg0a/Poq9m1HpRKbE2s+1ItFlhF0XyVD6GkMM5dD9hf5/g&#10;9vQGpSxYA+TvrUOY8cyhPhnHx+ZiJJbfL+r1cmRQVqjl3PnSMDMoMTTaqljMBeWeizk0rQdAeKgh&#10;NGcId3XAU5szhLV724amGKniudYt538EAWbwKa9IKYIDIIIVyFjUAJamdghsHSwuTN42xWAM1FZh&#10;sEjVNt/P8D3GwuB1wbaueMGC5+szHp87Xr9+Dbp5n8imbfQ/TcDnADbr8civgT0Ac45xnFW28UnM&#10;u64rXr16hZcvXmJZFmdre4cIQCRjHWX/U+0NIgVCC/Za8fT0hHVd8fLlS7x69QrEP8T3v/993N68&#10;dbVdEbRWYaGCO9SN85oT4+c9ExmtN/p73/7Bpwzmaaed9lm0szH9aad9Du1v/+EPPvg3fvHn3zen&#10;08LZOgjAm8LCqVcQugHNGB0MpQKjEsU2BNMEInmLxwBmZWAAwYGBQsSEUscymZn4Oxkuirgx+98d&#10;hg6vaVQNxT+DoxUw/JJEMAiIBcSL16dwQSnhmPeK2+0KxQNUgd4jXTKaLXvqFRB0hrOFcPYsjxHk&#10;wMgdy4R1fi69G2rrMBKoEdT4cM8wCBQy2czu9Uw5PhnFB5zZaL3HeSbj406+VW9NYeoqiaoeuTfy&#10;mzN8dnB6A/gGS6MhxuNj645wD8A1e/ixq2iSA0/3dh30dAiMGEYCowIjHz9wAag4SAYHWPbz9puP&#10;g4KC5Y15o7g3ApFAW8yL+lhbNwejSlG/BcDY52E4vb7mOFjVTOVz/DYZGmdpCqDiCLyzp7AawKZg&#10;U5B1Z6EO97AGlwZRkIhvAYsUVbA3pTeBGANNo+6tg8jAqwGlQ6UCa4MsAlu6960XT+1UrZBggyka&#10;dRsBS4mUYXQUGEpvKF3xolcs2rC2K7TdQHcuUI8AACAASURBVLe32OsVtj/h1nZovaG2EJTpvlaF&#10;C0QWPJBiFcbGfltYsJBg5QUbFVeFVAK6gg2jtlVbRduvaMuGJgsaE54NuFnHlRjKhFvU7La4Hvja&#10;8P2u5HNfmMbaVyN0M+xd0cwZw26GBkKHP9etoZl5exQYWi/oKmjK6MrYzQV5dmN0EzzVjr0DuzKq&#10;EnqsuQ6vNb2B0JDXNL9+GAko1iPH2vU66GjZwB5gMCOAGU0VNfdj1NgRLyAWrOsDyrJCygoW30N5&#10;fVMilHqFaMdiQDFgMYYoQxSQTmj7DjFg1w5qrhzbr8/eo69VvLWCroRdBbsCNyvYlbF3w7W5AmiL&#10;QJOaoYUacKPibKg1CBPWInjx+ICf+9JLfPm9V7gsBG07rN+wCKGI14NnTC6vwYUMZN17T0rBGk3u&#10;Hx8XfPm9l3jvyw94+WrF2+tb/OSjJ+zawCxo9gBggdqO7v8UABKp8eK1oaqN/t63P/z//d+90047&#10;7Z+cnYDwtNM+p/bNP/zBB3/2a3/8/bsIrU0WJFMbZ87dvDOzgDSHl23eJ7NmwTCOyLSNv0Zc/mjz&#10;O+zOmc/n7vt9Tel6x4z+vFC2a8BMLQPCySb0VtF7x/PNG1gfa8lG+lXmVh7O+xPHOQDiZJ7mOQO9&#10;9dkTLZUe46a9QyOt1FlMhfXu6XuH97TWhnqfaTKQnjJZkklE1EJFDZgzQaHWN+4TdidszTYkAZ5A&#10;GJmPlKwBBUM40y6Pw9ETaAbj64BMD8c55zey/u5+z3B4D81vnk3GD89bpuTN3pcWKXNAksbvpPjl&#10;msFc1+OQLFnZ47o//PfO8+PMD+x0fn8uWhrf7+PdtSeR7KwHTYZZRCBYg5GPIIomcykO/qPdi4Zc&#10;UIu9pPBj77SAmKHsKbKNveNfJf9n+al6fzeFB0KWdcO6rlikQFiwluxPJ8Ga0+jTmX01Zx+4WNt6&#10;YNBz/8X6FHNGb4XXqBVzcRqJvpQ8NzIybVIHSxWhqMN4agtGM/aFdX+M+FyrGrWCvs+8pUYLpdSG&#10;2v311n1vtJFKHsqrh/WR8zeP757X/mSNKw7BlrkeUvGzlOkaEWws5bH+iSK9iuZ4jHUU+4i8x18r&#10;C5gZN15wvV7x46ebt6GIIEhXRA0l3V03aeyVKa7lp+fvW4qrxS5LcbVa8bT6vE4uS4D4A5OabSCY&#10;aOxzGFy0iwWlLNgiLf/lq/dwebigrA/Y6xt8/MYZUSkPaK1hkWCmOcfFB4kN9DvfPmsGTzvt82Yn&#10;IDzttM+x/Z3vfPjBv/qLP/++s2BD6B8Gcnbi+OZwyqGRdsZeb5PpUl6XNP92hdB5s3fux3cCOOZZ&#10;Waj/AcHAjffZVAU1c0Ypfscd6wA8Q4QljqW3EHQAssExEeHttXnzau33bFqCWSDSAw9AFe5QjWN/&#10;B6AOS5CVKW/pdh4cyGZAU0NTQ9f8m9AUaArcqvrfxuhGqOq901qyc6qorh+BZt6XUYMHSxAxxX1o&#10;9FNzBiTEYYLV9c8kmPW0s2Rwk9FRcHBj/hgJGhNq2lwPFuM9xm0MzWxBYiEGNDBABCFSNZKJkIo7&#10;ExDHGtCARpZpckeN2jFR98AukLrdgcqxACfIH2tvOsLjBI+zbH2g/3T6s0l6OsuESLGUUIKMRuBS&#10;PO0TqSDrqj0gNk831upstXVnUSnaBJjBWXmFsoMs5ggOMGGFQZixsQdELgQsDFwY2ArjwkCBoqBh&#10;iWMSikbmmEGCDAhQqlfCa+561MmNuQyA5tvQ158re/rctGBOTUqkFUe6IZxxb4ZgmTnWsZ+ngxyg&#10;w7MAunmWQg+Gr4HRml9HOvwzDYamil0VtauzjV1RuznTHnutqdcb6xBKuV82ua9HfupY335dRB67&#10;9nHtyb3mtZcLSlngAQqO+S+Q4sBLJG4hJpQgNYNvBB/jrq4AqswQAhoX1OsVH799i9vTM94oYNrH&#10;uuiW6fjd13ZrI4ASyb6+VyL1fY1+kuvigJNGDbOnDAvTDPLY8eqWY9Dj/Q4s12XBuq5YVz/PZfPU&#10;6MeXr8AM/OSjN7hdby5Q0xtEjsJN4zp1MoOnnfY5tRMQnnba59x+5zv/zwf/2tf++PvpNGt46Dqc&#10;5fjHegCgvNfhpA8n+8jsIR2rw/M4RrCz39w9c6DmTj+NzwNZz5U1evH2+N4pB+FHm+0cAAyog1kr&#10;xQQRxq1yKA6G+uI7gDB+5QAG5/OWQOR4zkjGwaGJf6cOhcdW4z7k/VO4JkU9krlIlq2HQ5dzkexi&#10;Suxb3Q/CNzq+w6yjey6qR/AHq5i1dxPs4vg4hTnGab5TQxX/ly9no+sjKzdBGUVPQLjTHB/O83NJ&#10;+fv1YGMdpRObIC3qMt9dY3SvDpvLZFDGdGD4Yp2NNa56ONb7+Z5zfKhpPEx8zjOO6yTWYjKlgzk5&#10;1J7mMWSggCHxnpDzt0w5BmptIC4OwrywDi0wg5IHTVoKssRJGxewCLBsWNcF5fKAZVlBpUT6rxyO&#10;hwfzN1R1R41sMs/Ire8MW6iUZu0X6NjuxEAhXkPNaxmXCLIUeN2ZxHglU8h34zevITiwy36diACR&#10;HVopmLm20Fj7DvJ6d9VUr610ZrEHM9gNIwjgAavD/p0raF6fDpN7ZAIR8z9azGAGJZxdFbBMNpjJ&#10;AwCLBCAszshu4oGCZOApg1bIdHEPZO1xJDde0FrDx9eK6/UZr7sD8qa+VhU0ghGmBuv+fUW8Fytx&#10;1ohGHTX580WyfUZmFni96sgoCOZ4RHhifEQYUgTrsmJZlhBLWrAsJVLzvf9g2R7w8sULVBV89PFH&#10;eL42rx/GvHbF99L/9f0f4rTTTvt82gkITzvtC2C/850PP/gzf/Kfeb+FU9uT4UGmwmnUWLmjwEAw&#10;Uod0PCR+jDqZZN2Qrr+FY5/KnlP9Lr3PyRQdwIWFgzp8cHdUpliGxm+kIxl9FIXCCfL78Vvk9YJK&#10;jK4Ne91Re5vOpblzmecx6hot2Tc/DqZ5LhNMDtIoPmdRa6heK5UMlxma8WQuopaqGwZDuAcb2IxR&#10;O3DrwN4MuwJVnQ1oyZbA+6vtHc6ONJ+5lkxLiMF4TZ/XRk3g5EAk3cCgUifbSAyNx0qzRhEHgHY8&#10;74kJvdZqvmawqGOKFmoxn/kef97BFY3H4/PxvNONuTqSRcyVHOIowUTBju8DkGmiKad6ALj3YPAe&#10;rIzXY33CDEJBECWIeSdtluZQho0Od/GcwsiFh4h9zRKnKFENtdzqok+m3nIDGmOg3scSUQOsXhm3&#10;AliJnBk0w4UMKxkuUCyk2NCxsuLCLjhUCBAiFHJ12sKZNuhjQxGE8UBGBBYOLKI3lmdnzDqwq6t4&#10;VmN0eD2fGVAzDZa8qbqSeJ0oOwPdMBlAr/MjZwXj+abBkBsFG84wuJLqrSt27djVW234vWvINiNU&#10;BOsYULTnWncVy7FXgal0PPZufEbHtcOBkZp5SS0Q+wEgLlG3nN/LY38RC0QKSARM/r7LtqIsC6RE&#10;jS5C5de6CzYlH8mMEsye9I7r7Yb29g1+uCu0e8posGszyEOEdRGs24rL6r+DCCBY7o/o48mROcG5&#10;vmMdS7TvWYpAWMY+94CaoCwFy7piXTeUskAka44DbOcVhAmPlw2XyyOuT6/x+uPX8MpQHtdzM6Lv&#10;/OhjnHbaaZ9fOwHhaad9Qez/+N4fffAvffUr72dkeKg6BnOFZFvgzmC/i5kfzZ/P2jckYMB0xr0G&#10;McHBrItzfzuAHSUTE996AB9A1jhOXMN5T852MBQUNTGI7z3WthkV1FpRax0S9GYhcpGKl+OYbBxD&#10;shmD2TredDJI3mw5pEwiTXWwBszY26wp7Oqs3rHOMG+tedPwulfstaJVr5GyqIXM+sShHolkUryW&#10;i2JsOcY0W0NgMGD385a1fsfUQH+V7h6/+3l7Zz1k6ifyeO7GEcj2EXPsJksLs0Pt5EwZnTWBgEXf&#10;yWOt38C4oPHcOLJ35iokLQ/Bindff2fdHr8jf+tw/P3ADk4WDQM8IUBHpi7neSXH5mI6BDOJAEKo&#10;YgY4bvlb8NrXzhNEmNlME6ZZc8jEoMVTFBGsFZLRlWXUNQ5miw81jZEyWFtDq22kcafYEGW4yMzr&#10;XltDbx0U+4eDqeNocyHaQOzgk4hGjRsCdA4wgwDsh7WQmQB32Qtjj7RIZw1mUD21tQdz1i33cbJ/&#10;ERyI8RvrMudoBDh01DYm48tRr5l9+HLJUwSZPEXc50siPT3VW5kJwuJ9Q4VxydTK4swux3FQpHyK&#10;BPu+LChFUHmBwfDmVvH6zRt8ePPa45rtGGnWf5ZS8OrFA9Ztw7LMNjs9GtY7a97HbhaZ10lETaaQ&#10;pyEL8xwDWKSHrs56LgsWWXzdHAInZoqurkJaQxhrWR8BAK/fXPH09BTj75D6j14/47TTTvt82wkI&#10;TzvtC2Tf+v4PP/jTX/3K+woMkRLoTCPNVD4YQqkuwQX89dHs2aPXCGZnvH5w8Ik4HN9kPyboSEYo&#10;a2tS+TPTSc0w6hUPKADOsoTDHaDRIYk/7vGdrRtqV9S2uxiFaaSc9RBLcdGUZAaCXBr3ahgAZqqP&#10;4u7v2loIXdhkB/O8BqC9ByGqk3HsSqFi6MfbutdIJYN4rRXPzXBtHde437s39q5GztSoN+quxtBg&#10;HDVYFmg7jE+c64BQAehgE/8lAiIc0kCDYRy+MY2bzxeN8Rtzmmsi1CUdEGCMD5KJTQVXxwJQzxoc&#10;rKEDRprHkeyhYQQxTBPET0ffC9gwWBkc1y8mwEtAmCfgmheTtWaXdXWg2j31FzoZdOZIxYylSTTn&#10;2wMaFckadvVm8SBnAFWrpzr2Gg3VO3pHsJAE7R17fjqOkUFgM7D6sRUQFhgKASt5LeHKQCHz52XF&#10;QsBChIWdHSwhGOL/sDN6rbjuO1rdMZR4o9WBBFjq0d6hKQerx2gkUDAqeXNxZwgVnQqMgAZv+5Js&#10;XcoDGQX4jfTlrDXsNmsLG6KmEIZqhmpAI0IndkZQ4Qyhkdfpxn1P5jF+Dyzx/XF9GZkAc416ZoFf&#10;CzwlVIIhJO8/yQTiArCr5BoRXK2UhjovB3PIcPYwawg5WFopC8oS/VFF4HJLBAmmrRSvITQzsCnq&#10;7Yb99Uf4cDdYb+gGB29SIMIokbq5LYsfe4jsjL6LsYo5AL2wi9ckIBw9QU29d2uRaNfjbXuWdcFS&#10;FpB4U/lRJ23OBgIZ5GogioyTtoNYsC2Cfd/x0Y//CFUFZqCfPO//uH+OTjvttM+RnX0ITzvtC2b/&#10;3Tf/Af3b//qfNjF7p84oI/uAsbd+uLcJCYB0hA+qdAfmBgCUZ81VfkgQwOPI1NCEGfkcEaGqR7g1&#10;amEsItoIEAIJQKmEZXGvieNzzry4UEYyJEjGMsFqz8bnh2ozmyChaw8G6AAsEhlRjkGq6PHoDZis&#10;iFEIj1BH7+SIBzoAT4KuyYAhAHg4WXUHEWGP32IYpAguxRs/v3zYIMJowliWAhWP6PcSNUSbQbU4&#10;86IyUsQsGAyOcVE1gBWkSS/6CY551MmkjP6JB2bBAEAxGrinYiUoWMtoIUFm3lJCkodWWKQcWtS5&#10;JfvnZXPeh02Ktxphzn50UYUVx+EtAWdfuUHrfNrqHQEGxPxPxjRfoFjcQ53WIgAS6ZSc9WSZkmjz&#10;98Z7VSEsseAtlD49zXNdBdtlw3olLOuCcqPxujNU0bA96/ngwAXq/R0R402cNaqhursULEQo5EGZ&#10;qy1xPHFslI3n/Thb9RrY1hpaAyA9+ixGiEY42kZkY/tDraQZmnYYDLt6LsFzMFmiK2qtkIc1jt97&#10;1HF8nizAfMehRjGWXawMAiCxf3J0PYgQNbu9wSIlvY/zm9/jYO/IBh/WwYhC3AfA7hnwqEMlGTWY&#10;+V3MnpKZvU9NvbOlkqcKa1xPtXdABCKMRWQwuRUdRDvY9rs9puQA7XK54OHxEevzFa13lBA3Ioka&#10;UXEAV6vXKvd6i2vsZCoBRDuNDFT4/s1rF8X6zvNZ1xXL4rWoIs4mK/l6T8Y8172Z753tUqBqKKsz&#10;lB3A5bLhS1/6EtZ1xdu3Sm/29ql78bTTTvv82QkITzvtC2j//d/9h/Sr/8o/a0UEa0jS9/DsGRZp&#10;ZfHm8JPScU4QWfd6J16RcuuZlrbXNsQpAAT7pdPhDyMAGE3eMX60BRBRArp179PGXh/XtMMW9obt&#10;RNBqqM0CqBCInBFUdSZTLSLsC6DVHUqQ90KzGk7L6LHo/mKJupoB2kBAyL/ne0Z6o5kzXKPuLmqE&#10;CM4yZDph3DN5vSYTQNFQG2ajbyOI0PnR2dWofyQycCfs2oFd8RyN0B+WBZcLYSuEUhu2hbCugmY7&#10;iii2tWBZgFW8VqmYgbuCyaKvnh87UYOMtDh4j8cEzDRBM0fQoPc+ZoujNm2On4GKQDuB9ODSk9eG&#10;MhuWwt4DL9cVJbBOtoadLVNDZw3xC/LG6vB7ZnL6RAmjrwYmWzfW10jnxWASvfl5gJ9w5iPeAJhB&#10;ex3nk+1DiAhUxNU6zeaaDVVUF0lRsJmL4qBHaqJiWRz8MinWhbFtBQ8PK55vwL67EFLuoaUUMJfR&#10;kqFrDyzIce7OzgpLsDaIno8Y6aALiQO+UA9tqSYp/pm3+479+Rmt+hyABa11kAClLN5OpWfj8wRe&#10;EzgDjKbOzEowo1fuqFaxVGfYt6Z4VMW2rViVwK2jUAgWdW90z8QDGI3rjgE3Q2QZwBWRU40Vgmbm&#10;dcLm9dAD6Of6Q7DGyHrYydz6/0IYqvUxZgzC3hViIdATbGE3HpwbAFgHuiokmFaWUGoNJtxSHDkA&#10;XKqtFi4oFwGRwsoNugO1VlirnnZavKl90Yr3LgveewD0dsWNPRNjx0y3vd1u3ksQGOqhCWIH/rXm&#10;rCQAs0xTFaxlCREcYI10Vb9lwxofxiIcgDnWmRl6axAylBCWWVevXexdYe0GLgXvvdjw6nGlb//4&#10;DU477bQvjp2A8LTTvqD2jb//bfoLf+YXDOKqeRI1ThJOuaneRc3Tsea4T7VP90ocuA0pe3IJ+jtV&#10;w3DI3G+bvc/eJSKzdklhd063wRtaQwHmDjIGi0DZo+azJsa/ux9UUr2W0c/FI+iCvfZQxEyHctZY&#10;ARjN45O5yNTIjLYfyhAHE5MS7g4Q+wCHOpy28FmJQDoBkMFG+uMY8QGkZnRfoeP5t29vIGK0wrjd&#10;VmwikFJwCXn4Gz9hKQseLpuzDmvBuq6w4uCtCDvXFo3AiQgWaW7++xPoH5k7Jo5xFmCsgXsmxsxV&#10;U4/gn2Ajv9KBdsraY/xOss1EhFLyu4KliPtsrwHVYGr8mEA21uh9Guc9UzJqaDkXr393kF/j/0aN&#10;LbxmKj89p0cddAQQ9TVgyHYboNnqJCeemMGSjKFFf8AEglO5MlltM4OygVQjK9aGw5/HqpTseg7+&#10;oJTBcPbRaxej51yAl9t+Q2vdBYA412yKyvRglud6zrV7FDcxpDKw4tYB1Segeo3bC2yorcJ6hfYH&#10;YI1aR/L9XQ77OgMvdGClSJyNHuq8AQjHPhn1wnM8yJF+ADEdg5Ssf0R3xmdAx9q4T35Pzvh9sMqf&#10;5UMAxL8qr2n+XOsNbAwBDYVXEUaxza9P5IGo1myMIxFFGmdBKRZzF6nrUeOXQQyMzAu7W5fjPCyv&#10;d4wiMvoSrovPz1oI67pGq4xok4JoUcKEshRnEEOkJpldRvca6bqjFMGyrWA27K2h1opSCv3ud08w&#10;eNppXzQ7AeFpp32B7W/8g+/Rn/8XvmrC7EBQGIUBNkHRe0dpsi7haIAivS1ejCh9OvSI9KWUwU/4&#10;N0BkgqR3HLI7SjIfGwKAGhp5iqAZgbqiMUHEnRhnEfNwOrJuL3/GE8S8HgjkabGKFLNQsFESmuN3&#10;LT48RCvi1SFLn3VyAEyzDx/ciY/3a6hIDuCIeW8JENlChTM+g1T+jL6Ao6+fO7q9AYDiuRuk7q4g&#10;KQ3b0rGsipVuWBbFiwo8dMarDjxgwQsApQg2uPBP8aNwlkcIEr5wpoy927eOyevZJjyOYMCRMRus&#10;YwYSYv4AdPaxyRq86G4BZoA1GEByxmuCI3hKJSGFIMFEUAZYEayhg9kEmJkfl+1Icv3OY7x35i3S&#10;6cbUH9oeWLzHxYwYZIShZoKsTbyXTO2IhuHdFwdZ1B4mMBjMjICLeJAjFHNJGKIuc6ns56ej/UIc&#10;VwysRcoo4j5PQeCAw5VjPXvV62aj8fvtBqsTWOahqxoQNZOuystzHEEY7V/Ef6krDzAs1XAzBfcO&#10;4RvKTfGiGl4o45UatpWxsa+bLXrjcZyP9/SLvaXmC8Ky/pTGejALhdyMsdBxFjIQMF/3EIAd3wjE&#10;usu5T1Y+F5cRo0DgKqSzZYh/d7xHU4VYY5483dcU6KYg8XXTyQF9B4FCoGVZFrAAnQv0BrRoQUPw&#10;014WwWVRrEy+L7vCzDMFlChYZ2dB5dArca5nQISwLgWXy4rL5YItgaBkOwq/Dvi10/tdEnwIXERG&#10;fU8bwWtfLepC/e+yOKOsdvUABxPMQP/Zf/0bOO200754dgLC0077gtvf+r0f0Nd/4StWgmlbuIAl&#10;HCHK2sL5/gEFzEaq39HSiTeCA8zBgqQqn39AdaYc3oPCZHB4RviRzFCAAniqFBGhh0y6hDM9AIH1&#10;Ac4+jVmZaYTh5lpIvHcd/iHe+YwdDvUOEL7zOxaupNcD2qEthR5UI2McAuRptK+YSot0aK5+EEQJ&#10;UZ+RnqmGZg3afMx6rZDbDVvZISKotyuutxv6w4raGuhhxbZuMHZFQQtG1f1lg0WK3Hh+MGwENs7M&#10;ORdJyfnONRJjaQAkFS7fYQhZMUDeBIQ0ggfeoWFO9Kx1TLXMcHiZQErBoAV7qQqTqPGyNr4XhzXM&#10;xwBGIIRxnPG8p/xm/8ioQx0yjXMe8m8Ey5UMIQA0DQe+e/886zxYHiCUH0VG3zqOGkImPbDrk6VV&#10;Gvqx7yzku2eDaZsqsrlmLQCRhVDO3UfuYjDBRo33TNYtH6aQzxQp8mCGwtCagdXwVitK2WHN+2lS&#10;W9EfOmjx863dAXBCLSZz1I/YD/2w3lX9euQzOMb9WDdqOoE7c87L4eJkAxaOuQJoBCTuErsjQDB6&#10;Zb4TpKIE5Amgc5zJGy4QgKX4tzn757WYohKAS1C2zc+GO67XK+q+o/eoa+RDOvAA6tGyhKP2D3BQ&#10;GOdoeYGK57Ztw+Wy4eHhAY+PD1iL1wcWijrIYPrG/JuNpvaESAk/nDuNIfCeiMwLQAgV5w7QSn/p&#10;P//rOO20076YdgLC0077GbBvfu9H9C//iS+bCIb4yIoEdzhE7ycDQQdH/phalUlT1hpEGU3VJe/j&#10;xXS++ODMAenATSM9MoiZojrvXeUuWUGFJKBIp42m03uXihnnlaBWLdm4FKEIx5JTZDkBX6Yu+jEP&#10;sY7D/bgBACZz4kqK6uqFBxXVI8jMHobZoF2jF6Em2AznshOPz2e92HB2/Q1AV1AXgIDlWrE8A+89&#10;N7yqgj+2Ky4Xwpc2wboCjwWeQkoG1mAcYGBpd6DEx9og4g5/jiPFpFKwSDlmnn6K4WD6+y2AF0Dd&#10;HPDBRqoos411olIiNc9ZC1+X8PpLInRHluOxs4wMUXVAEGDSeBIoA7RGwCJXFojuUi+dwZ09JSnW&#10;rWeJ5jlOIGiTUgxAaWMt+Hw4gNZm0J5gcqaGeqsHHT3vlACxDlj3jm5kANsAIi6mcnTUXVyHQBD1&#10;AeYQCOrkJ6okIFNks5RtWaDthmvLNZjgwtcoRQMTGv/5ftJgiLT7mHR/Ej2OZTcGG0NbQ4HgRoQn&#10;Uty04kEL9guwbQUbAQJGyXEg8YADnA1EMuzmuq7JxGdqreaxZUDlAN6caY/rDfJ6MOfWBrPqf2da&#10;pKXKKhFMBUoEjsCYf0EGT46p1HYIms3Alb8315GrCYPVRWcALGWBEGEtQIuUzL7v6LDoU6hgU8B6&#10;itVGAIUynhXHEnXNkaGR+3JdC6SwH4M2qLoiKguhFBrXYBl7KuWa/LxkBLzit5khLGApIPKU2If1&#10;AcSG1hr9+n9xgsHTTvsi2wkITzvtZ8S+9eFP6F/8ykvj4XDhjkXj8XcAuhSTOYiOZFqds0mzj9xI&#10;LQXG+4ok4LJPPZ7JREx/jHCoAYu3MXmdizCP+kXAVQqPxz/cXXYGrGn37xhUIAGUDrCLn+D4S8ns&#10;JSC8qyHEOFcb73NPO+vIsifjaAURjMZ4/wEM3gHCZAfp+BveF4+ZQ6zUou3fgZG0HWaAmIKF0J9c&#10;Eh7PGy4PF8h7L7BtG2gtrlIagKrE+LEee9iF/Dz5b/NhbDlB4bssoZmn4A4WNurDKJkZG4/JaJxf&#10;1qJmCmTWNGkC/hCVSWVRTyP1e2NP71P2mjtmBycjkJDMJyeQ9jHL7zGiUZumkaIHs6jn06E8SqBg&#10;Au0wJ3O9A8OHH4I02hF9JVN9dwZBBrA+rqVDjdzYW4exzVWbgY3cRZqABDN9OZ18V2V1VmjbNqgq&#10;rlbROu4ZRRgwGq8fNtvB5n528I9Uzw22u3bArOKqwSCFiArX1dfh5q0YIMUZ0Ex9RdYQJjvum98M&#10;Iz2W+dhjMvdFblI/lxlwOtpk8AcAPryNjvcBsI5zcPg/pOAKaO67nEtmclY4QLWywrSDVcA6g2HM&#10;Al5WPJjF9YhQD+MwJuQw3rHJkGq0I905Ds2VQkPQRhW32xWtVVQhrNsKviwg2rBI7Cfx/Z0/kIGM&#10;3iOHwWZmRzLZdADCre706//lb37KWJ922mlfJDsB4Wmn/QzZ//2jN/S1L70wgND5ANQOgDDlx8km&#10;szMEYg4AcbOo6WIa6aJHYDkB1/ydowvHkOGQp0Pib3dnrjAHM2MjrTDr0tydVWc2Q73xGD1P0YmR&#10;dgm7d86JUHt29Do4yjaBoLdAsGAu7A74wYB9UoUH5nAqKvZRbziZqCPLSKNmzILp8e/KtgEd2VuN&#10;pnBOOHK9dVzJL9/F/DyaGZ6eGvbasT411NrxcHnAly8Ltm3Dg3gbhDVSfEvfwRzpjJxz7fVQCWAy&#10;FZgOjnIGFEAh/DOAjEONrEUT8bHNBBhRrQAAIABJREFU2kMjjDkhMvRgoObc4r7WiTSagiPSTf31&#10;rq4+agQIO6NJlOxSvpdH4/IhjhSOPQ7gPNesjzGQbUOICOpFnEgFx1SYTUqlRbc/79PmKcO9d/Tm&#10;DcRb3N8BfsyekWwu7NKhMPQIirjQk9EEQtkykiLVlgdb5esyGTWBjFpCANjWDTDDDYLb7ep9EUMl&#10;k4gHA87mfBUH456tY8Z2jPHpEXRR+AR1YpASKhRiQFPDFR29X7HcOurDBdsGPK4BNO5qPQmCbLsh&#10;kQLqabAU9Jj3UI2dSX7MsTMHox4r7G7/ziBVRpkCcCYHGuMpkHmilgCNRiBEg4me1ySfS197PNqa&#10;eJGkg7ZuHvxgRIcXROrwdsEDEXhZsBPA1yuEm699yuxp/8/DWMfshzkGTA4GSymRkm+hCNyiDVAD&#10;aUFrFdvqbWpEVmhxFdHgrX0Uax2BICYXG/OgG0KxtKDWdoLB0077GbETEJ522s+Yffejt/TVlxer&#10;SWUNwHZgA4kA1UNLgsmu5Xt675FmNPtjOcDwx+0dpo+OD0BYeDpwwBSBQNTZKdFw4Im8kXZK8Lv3&#10;1w7pePf1V0QU/e0mGNQATsRZs5adnD/JEL4rVjPA4FFlNH5rKlVOtiEZvmQzVPXOWQUwhFsSaKSD&#10;PpqVs/fBUzNvTB2Kqr111Kboi4AoQbOneNkVkJu3l+DbWzw8PKA/rnh4eEBdFzxcLrBtRRFBp+Y1&#10;bir+/lFf5OA6n+NgXAdbQg7EiT2dD4O1DYVZTICGwTSEWuaRgY6+dcpwtcZM2Q0GRbVGuwtMwJht&#10;UKIeFpIgdAJC7wuQgziPZ/axi/mgbJFyH4jQWG89+gQiexQORs8d6xq1hNYDCCqgvaPl4/+XvXfp&#10;lSRJ1sM+M/eIzHO6uqt7HhjduVfUULwX3GklSKJ+qUBttNBGkAgI4IZbApQEEdROpPjAfd959J2p&#10;rup6nJMZ4W6mhZm5e8TJqu6e6XkAHVaok5mR8fBw90jY55/ZZ3UsExAM3wBYNs8G9X287RFCHKyX&#10;aHCCzt1UZ6CHHFFqQjqeP6onnGG5jdelAF7WnJkhXo5FAYAjP6+3KUSDNBDpnkZ0dq2WCiQT2VlX&#10;wqUKlmXBJFZSI+kdpnlCooTECubObqkv9qim1v+tj6RnMEb4Y4D3toijQAtjHp4vddZ3w8T5b0mc&#10;czcA7TUAKzkI5QiL1ggt9rqsw+9mtEXFFhSksXE2dikxTucTODEuy4qc8059VtrYRTizZ//1+4Mx&#10;wCYYk6Cy+rPnDCAqSqm4qKmBSsmopxMyk6m/Rj9GuQmy9xYmmjDlCdM0AaSoVHFdHumf/m//Bw47&#10;7LDvhh2A8LDDvoP2i7cX+tGzs3tVfYXdJQ4BmFKdJQ75mnIoiToSYmUrXQALMTTABiSyem6zFRFE&#10;ipVtoo0ozHV51x3Z0TEP/1xi7Z96WJX0HcgZHQyhVcEKEAFo9QfDufMi1BKhj4gLDZeNe7WyFgBa&#10;yGYHfl1dNJz1AHSi0mTjTf4/nHl9AgwrZwAMdVAXOVJxi2upDiwjRNTbwAzMjEkEkGrMkwCPNIGV&#10;cOUTSAgP1wm5En55FZwfCj4+Ee7vBR/fWY7X9+YFXIEpqRVVZwtRzX79KcHqR8LBImdjadjmQSbL&#10;gSNBc9g5xlc9h9JBZBvnIcxvZrVFBzE2UUQBcqVOZhASSrU5kBKQk7GZ5FoY6aRgFbB4GJ3PL1UT&#10;tmEfN5ufPTfLSpFYbb6U7DomoOJMkitwJk5e1sTDP/0hMZbJ2m5iItLEhEqtqKsJzWhV+18EWgRc&#10;FUktB7CsgisSRAlFgOp5pxACh6qtL9gE61x8fldvpwFq+56UoMX6akYFSHGmK1ZeMaeK61wxqxWX&#10;fxQBiyD4e/HI0XUAQiBTo9Xh98GoI1PVBIAsxYG+1eJ7UxJYgEfO4JRQUsKkwKdScI8Zz7Ipjs5a&#10;kVKCFluwKUxgoZZEWqBYIn+YGQzvHx9nBjfRnFgw6sARpn4MgFPy58eZUbDlMXqtx1iBiup8Uaav&#10;em5nZmNHYyFD/ZDqUsdMGcIZOQC5rkApUGKknFHFfv9WJVAlgBOQgOl0xsfPP8Wz1yu+oGriWbDc&#10;TSJYvcJqIdiiigTBNE2YEjkTXJBUwdMZEfqvSlBKBvmUIMIoDxWnaqHORSpOs5WiSYlRmdrcSYmR&#10;poycDZgWKy9B//SfHWDwsMO+S3YAwsMO+47a528v9MP7uS10B8CJz5FzRMOfgeBDFJowNTwLKWN/&#10;JQLUmSV2QBi5YuxoLCcZGI2n1lVKh32ot4L3x7ZVfod2DWD2z2PIWrCNhL7q32vFATUAJdAYC/Ha&#10;h6peMzG+a8xiVxmNiNIOGHUAknBGo0vbVw9LjLIDtZ23C9cExCGgO8XO3piD50wZCI+1IKcMWgjr&#10;ukAuCdfrFevDjGmeIfMD5nnG/fmE0+kMZGN34eC8ExMWuokmCBN170rrNw6p/uH+Wl83oO6Otfd5&#10;3Cc50+Qpfw4Iex6WfS8NnLWQ5gpjA8frwecHdYVMgrHNUZYwxpBTHxvrWX/vgLGWUCG18gzBCYco&#10;UahjNuZWgVoK1mIhfOsKlLJaiO9YLzPYqcYEjvOkz6cW7hwdGgsTgAmURN8xWsi0kkGLsU8svFAw&#10;KbCWC6igz8E+FR339UDMm/RZsK3BcFI/gS1m9IWLd+9W5DwhLYxSVki2kGWdLJRx4rndlwQLC2OS&#10;AfvN0NY/Fro9hl1blDrdaOnAUPeHzcFt9H3PVUw85KASkMgXQKQOedXUxZHGqIndXCcXrwHs92us&#10;ZRjjmlLCfJrx0f097j/6CPO7FaLF1HlhJTfiXEkVKVjB7KHBHokRo9z5e23PGQBnqQtKSbhcLqjr&#10;gpwzTqcZ8zwjJSuPMk0TpqnnedYq9D/8syNM9LDDvmt2AMLDDvsO2y8fFvrBedLmLLmF0xnvt9Fi&#10;9qGHhDpAi3AqACDq4iXhUBENDhYwJW5BcY2FHK6PJ2CxOzuN4GvsXbAFo7OrTxzfzbWog0QmbuGR&#10;TUzHc6W27VIXTbF8nb0jLzp89vbJZp/+XfHC9iFGU3VbtiLaLnGRXT8JB+hp6AKAorr6YakV7AwJ&#10;14oLE6ZlxespIecJrybF6az4+J5wf5dwPxkTced1zE7FAF8mc2wzVygnJLbkv2tBc6hTMmaLQI1R&#10;baq1hAYMRxRBrmZJMKl9ao66C1x4MmHMp8QKrmghySiWb5jUQJGSK28yQdxx7mOuPg7awAuSzaIG&#10;CqPPa7Xcv1qd0a2NHUYwxaoWEtrAnqB4DuG1mDN+XYDrIliKYC1q30eNPXDjtPrIBQP9dN72Nvb5&#10;Dw+Bhtpc6MC7zRwwEXJi0DzjDpY3dpWKIu1U/XVcGOqrQO0ZJWewFLBnIA2zzkM94fdHYiGkrAIR&#10;woMqLjPjJIIFM06c8DFpE6jCMDYNRGlM/j6nWj6mcVvWg62twwLW7l38YiiiHmWI3Gw7WZWA5PN4&#10;VxokFo4CCo7vex6ssbYMgtQKELeFs+r1DHNOuKMzPnv+MV5/8gwv3jyiLgXJExxVBewLJJRs/Kac&#10;TDmUhtqvDdTab2/klrLfaYpFFVXUUiDF5mdODEwT5jxhyjM4ZSgI11KxlkL/4//6L3HYYYd99+wA&#10;hIcd9h23X11W+v55GtbSb9gItCJ3yp2pYFgAwP3Tfh4HiE0tEt25WlUcLOzCPeNUG2/tdps6IOxi&#10;Ly2YM5xH7Z+3h+vm2g0QuojKlKfu+FHk+/hNAqhShvM6GBRpIYVNgTC2a88pU1WsATIcJI5lKkZr&#10;YKqh4egjc4JHJrLdmwIgAx21Gju1wMLB6tVyh2pWzJcJy+OEt/OM+8w4nc/4+DThdJohk+UWqtfT&#10;AzOYxQt0EzRykYLpot4qYzp62/v4xkZAyEGY+/Ksw0IEMyC1M4pk046TiZAQgFKqh4jGuNkYqrM4&#10;UN6wWKQdPrdJ1uYIes5araYW6jmE0oC7yWyGUmwpAqmC4sBxCwgLloWwrquLy1hOYVcWHXitgcka&#10;FxL6YkOA0DawUDhDT33/pj4TzydcKZaNCcoTY5on5Mqoy7qdK9EE6gsrfYrtVkUQz3Hkr3Ywhmir&#10;oXrPf60AAamaAE9SY1ynbHmOefJQ5GHRw3J8ZfM8B7M3LvjsjcY3bfGo563S8EUovQrBWT0HiN7n&#10;7a6CVURf/AKwYf8iHy8AYWyzVvaxJoqaqgnPnz/HZ599Dx+/vuDh8REsgLrQUUoJgHhONvX83niO&#10;4OJOg+hXW1zz15QSUsoWZu2F6IN1V1VM0+RqqRXLUrGWlf6n//3/fNKnhx122HfDDkB42GGH4cVl&#10;pe+f8gYyiQ5eKsLNGJzFnJuzFKv2AKFiCDuL0DKMYV1+grIHg52YMN/vJjTdtq8BwsGRHbzCjVO9&#10;a/6GASGX6iAZHK5izunAIo4OWU69LkVrQzjuI+fj21vIqDMhBTfub2RmwrMcWaHBNJEzMraTbu4t&#10;ho1MFRKwXCZRZAVIBG90RpKMUwHypeIuFZwvjE/PFaez4rNzRs4Z95kwTRNODHBi5ADx8z1YgaKm&#10;TMoO9lOEz9lNPAH8Mb6FfPqQ1avroYJAKE4CQ+F7GpQbAXNw2YEiO4PoTCExQzyXlZsoivj5Hcxk&#10;A5PByEIsLNhEYixnTdTq8dWoIekhpKIKrYxagVKBWtVyAaviWoBSFddCWFfCUhRrBVYhrEIoSihg&#10;O3ebKUCIxcTMCVXZkXVuDxuh1XuMudGeAZ8LCNEcD5FNRJgSYU4m5LNqgDC/Tjx3MOAT05j8oel6&#10;Tv5L4OPXFFEpZFDMrv59JYBFcYViWgseiXACo2RYyDIxcmZkV/xMnkSbIhzYp41SZ1NBgOg2hL1D&#10;ovgd4OFHx+aEMZLGoWXPcY4LJM5t4SrmW1964RbG2cruDKGj5MsUXZE3JjJaLjRxh6Qg4PmzGZfv&#10;fYxfvvoYD69f4V1ZUYq1PyWbl9lrCrJNeIARxV2svqO1bLuKEIswiWF8LZA5IXHelKuwBQ0Lpy61&#10;0P/8z/8vHHbYYd9dOwDhYYcdBgB4cS30vVMORNPNw47MWQxPX4fVem2+yIbuaK6LtlzBkfRLHvLV&#10;wuHwPhDYwdx2K3bX7dsJXQVQN9cYc9yCwdPxwAG4Otc1sgODk9gA4XDhRuKMbSba3Ze73YmeHPsh&#10;6/jc3wwhkRswuDnROB4BMGxclnJBSgmSjLUQqliWBXoBpmnCOjPmacLHc8LpfMb9nDDPM045I+cE&#10;WVckZmhKlu8FmNprqB5qlHvw0LWmRmrtrlQbIIycLgBeCcApQVj4Kzkw1GSJf1YSwFRIVYK5dGbJ&#10;GUJ1pqmxXi6bScnFWPw8BGOuIOKA0BhCoOcImopodRVRzy0sxq6UWlFKcUBYHBAWXGtCKSuWFVjX&#10;glKiTuFWcXazUDDO48YK+qwZ2KieC4sGuvfPQYCdUdk2cULKQCpwcR7aHtMWVMbt+6WI7fzS9pyM&#10;89lKbtg4A4CHqeoVJNYHl8mY19xKH7ADfmszb54bateLa2nI8pKTox4qS7uHqUUlbBg2Qi9jMeLG&#10;uO8heoANzEXuXmJycSzfpwm0tOGw8zMbyywG5HpOs113zhM++eQTfPbZA16+fInT+oBaH4wlhAko&#10;pZyRkwNRirqIhPb7ImpMu993qLASdQaT2BSXc4Raw+bh2zdvkHIGEtP/8i/+zQfG+LDDDvsu2AEI&#10;DzvssGZfXAt9/5xN92LjEw7gI17bm8FBsZ39fS/rEH4tbfxVxsbUnUsHmt3BpHaxDQMGak6gqURi&#10;47uOIKl/N5wTA8CN0MVhj3Ce3mfXEo4Y4YnPrIMsfVx8CIcNWBn+t4ZTC225m9uWPrn5VhajW4yD&#10;HSH9TvwkXjfPty5gkLIVylbClQhJFI+rICXFl2w5hc8mxulc8eyUcb5TfHQG5plxoitSTpjzZM4r&#10;OQPJajlQQAMu4vdnLIu1e6WQvwcqaLhf9ZDPtgRh6rXMYCFUNYYzkUWWZg8lFbJXJXPg4aIxhjLM&#10;Yw+miZhRa1zHa09WB2fOENp2dQYQqJVQK6HE66IoVbEWq6lYRFGK4urHX6rY6wpcC3CpilWMqa1K&#10;KE2lFK5Qa6yXlTShzfw1JioY6qg76NwwdyGgmFG2GOEMt58jQ6EMZFLkcQZSf+ZAXW1VRNvCCsUi&#10;UD87PHEzOLa+DOQ1+cjLphSYEmmBKcqulZCLguWKEwiVEu4o4T5NpoIJgqqDvngmnFkWB34mehQL&#10;ND6mwwJQ7Ds+G5a3yYgeEemgT5W8VqgMNRj74gUQrCA7GCQQew5fY/JtECPPL8KpjdneBnQyM+ak&#10;eP7sDj/47BO8ev4RXl0qyvUBS6lgtdD1TC7kZBrEBmJ9QDnqIPqiU4gxZS9GP88zcs5IyZhPUVjt&#10;RABAxaVWTPNE//xf/Vscdthhhx2A8LDDDtvYi0uhH97NKiI3vx/X6tuGPTHxNY6TKm3jeEgHnI0S&#10;217PP0sDQHCGrVEpu3NpY+BGEqMxg/s2+k5VxnIUcerO0rR2Daxhc7M3GDHA5w7TNel84MZBxiwE&#10;23Crobq7Xz8Hjccj+qWLacCZp5StNlmoaBIKKlcwVWNrkmBdC5QFD4+PuGTG+XzCw/mE0+mE5/d3&#10;mKYJMs/IeWpMj3ge5jxNxmoMDKHzGEO3aM/f85xCuzVXHdVw5dkRs5XnMPI5Cpv7yLPnGzLAqijq&#10;oN7FdyBDeRIRK40h0hjHqH8ZaqalFGMIqzOE/lr8/bpabuBaqqmLiuXLLV6HcBXy78lyNytcqAYt&#10;f81yCreMYc8VbJPOoEkIijggZLV5qJHTOS6gwHJH4fspK0i3Ic/biX3zbXumbhH3/REYFoO87a0O&#10;IHx8VH0+KqAGbt6VglIKUrX7T/MZmGfU5PVDKdmZx+c/Fos+0ObWlIFdpBvtjzZGnc1QjzV9nq5w&#10;ymIgVHUL6rrYDLWN0RMRlrn9TdIGbpkZebK6f8+fF3zyySe4f1vw7uEdkhQPGd2Gwve+6L9BbSj9&#10;GYsahSklVxJNno9pIlhSLUjZxb/oX/zr/3ij5w477LDvoh2A8LDDDntiv3xcWkmKnn+3FXSIHJ8G&#10;OOxDfA1KvhLvCVCd9QvWqA5ne2rhaEVh7Ob0+Qq5joB1g6UCMIYoRbdNdCiN7R++d1GO8La2xFw/&#10;gVAevxiaEk7hlmHcO7Hi8ZKW50UNCEXKG6kxNE1O3hsYOYhWbLpf+2kFD3ccQR11KqDBGMoy7KrO&#10;WiksjUlw8XqNEzNSJZyEMSlhXivSwxU/eveI8/mMZx/d4+5810JJ5wSrK7guSMzIzNDE4FZD0hin&#10;x5oQYj0NLmuUM9BBZdQc+lqNeQxHWNXq71VVJFHkZKXslP14slws5VAzVUw5gZAAJCyluPMPQBmi&#10;glIqxMtNAAlFgbUqyqpYiqKsFaVYGOm6EkQIpTKqWM3EdRU8rpafVSijVsKl2LFLBYoAa4SJEhtx&#10;Gf8BeHFNBHNNMX4RUtlEjxgMy5EUugUIFaTJQZF4v5p6ZSbFlIAMLzMQwMMfYHGARJx8YsXz4Ask&#10;cZlqY8MuLtPDWz281xVCNZhxjt8DYLGa6ljWiqoXPCogRXEPAk2EnBmq1YVabIwJhDRNIBgwzzw1&#10;0BngLxZqrIyF3VSUuxlzCIm9piIArdIAFVOEGBME2hcymG0NwllAZoKotHIrIzgkB7+JGZkYxdVe&#10;NSULLa4mhkQoUFV8/PEdfvjDz/DTl+/wekq4U0KtgvN59u6XxpBGjiiBrFamg78AfsFggglrESxr&#10;NRA6/EA6OKf/+9/97f4H47DDDvsO2wEIDzvssJv2y4eFfnA3d6izD3kk6s7GYBGyNez5ZAlfY/tX&#10;2ojofHU8Ft2HrW1DX0BvIWW7vdouIxDcXsPf3cxn/BotDsdrxzB2McYBaKoCNPbiNm8smLKOgju4&#10;3jKUQ9PpK/q1Eydxxc3mQPalKEDOmnCBrMCSFlw9F+k8V1yuF6zXKx7vHnE/zzidTrifZ0zTBOQE&#10;IYYmAgs35oU52A2GhcIRRpo5YKyIM8hEztJ48W6/Ryb7Xj1EEUpQS0t1p18BFGi182a2/UQEWgoo&#10;WWmEvkogLaevuhqs1NpLSzgzWDzHcFkUVWqrM1iqmsNfDFgWgjOKVp6iMYMNgOnm/zjVCRb+Zzbk&#10;2LEVV4+6eEDkivm4+/xSuOKqKkjQ8s+sTEhCThno6zHRzW3qtDaRL1KMzHgMV9dUQg/YHG27REPD&#10;fAUspRMqWHUFEeFR7PyTCGaZMZ9OGEVY2lmJkRJaWCXR0/xL8vkTgFhEINQXehghHrV/Vjo4dqJy&#10;uG4sZtHuERvzE/tWEQvpFK0G/tnZeAd1OU8gAs5g3N/d4/7+Hnd3ZyxkOam9DmwsHG3bkHMGByDc&#10;qJDaUcVVckd6V2Fg8P/5jz9/MlqHHXbYd9sOQHjYYYe91371aKCQdigiWJxNeFnDaz2ECggnswOa&#10;YBL1VhzX5nyx6j+Csw0+HVo0Yq0dYoxNHXMMDX7KTj690m2T9+zR0hrb/XdWceQcOwBrNNWIGuEE&#10;Ys+jCk+cdHv+oZ+3nOZ2HFr7Ygx1KD0AZw4BlL1apOFCqzMoBC5+T6VgWoDzVXG6VHx0WnF/J3h+&#10;pzidgGdnQkqESRUpETKp5QIiRC+8T9o8ivDSGEYHMX4nDA2Syg7kmIsKZkVlIKlCGGD2EEWS7vzn&#10;ZCxlVaBWJA+lUzFkxLD8tyqWD6hiDOCqjKKMVQmrCJZqYPlBxHIJix1ThVCFsSihAlgKUAWdGRQr&#10;QVJ8PKta2LPEaxsHn66cDBBFiKgXTI+Q0TZvnKXqaCRCJJ0Z1QIiU4FVtrp2khPyWiAkKIpWImSY&#10;fagQF4MKdUyvcEcBEMfnMxRgo9jKsNzTpv92Pq5+CqmKZSmQqriQqcueVMFTRmbC7CwyO1iz/L0E&#10;RoR7ogE/mzYCVNo8O70sjRqABIFy7k9JACny+4OpJStcxdPHB84kKjFEq9+xqcVa+4xZJJGWIq2N&#10;3evvKSWABcSM6ZRwuptxd3fC6TRjKosBR7HFog6KXSE1RHhg5SRA7MskFmlQxeB5iBVFHVMFoCL0&#10;7/7ycxx22GGH7e0AhIcddtgH7VePC/3w/tRRTQCKAXA18NK+Hd7fWImP/J33sXAjK7F/34xGB/PG&#10;eXS7dX+pW1fWGx+e7Ldj1nabb+ZbfchMSKafr7v1N4yAEMXQQfTDGIRbfO0NHOx/njCseyA5HjO0&#10;T3w8lkVRyoq6rrheryhTxnK9Qq5nnE8n4Nk9pinjbs6YphmUvOVqTIdqchDSW2Khj84gwoeYLYew&#10;hey5NdGcyAH0pENKBBZpwCVBQUyoBFTucEVL5PFVY0HDiZaoM1g9hxCeP2js4Oq5byYy4zmFpZo4&#10;jMSrWKkKrwEpIgb8/NytHmXLWxxmk997L3PSmcEomdFyWAkWMgpYrqQCaPmWQx+2Z9bz13LGNAFl&#10;BUirzyffbVjAiPPYwb2NoQLa5iTFghD5dYd9YwK1z9sHRFVRasFSLQT2wes5nogwn2awTsg5gzhU&#10;R53pDEBIrqRqdCZUAGUFkGwlw4Fzw8wxvyLE0z9HGY8OZA1AdjYXDqwcBLpqrfiCgxIZCxk4HdTY&#10;28awDmNQ/TlKKeN0MnZ9nifwpTpD7MxvKJRG3UO/CVET6Wm/iRQyQfYq/qCbWI5CVOk//e0LHHbY&#10;YYfdsgMQHnbYYV9pv3y40o8+Om/wmIR3725I/64DNaUuujDqABJos3K+F45o3pu6+mcwizfgS1xT&#10;h7NDew7h7f07Y7E57+D/PmEKd9ufEJxPmLgeUzeC5+5w7lVM9eYnU+jU5px3NVSLaaPRiR2OZGdW&#10;e24ZN4d2dHz7fYYa7JZnbD3kYY3s7XgJy+GbBGBhnIviJAVv1wvmueLdKjidznh+P+P+PuM8JeTs&#10;8v0gTGoMVO8bA8aeOmjgBx2MhjMdVtQpRge3KvBahg4AVazANxPY8yOp2nxiAqTE+ERpBmlgEEq4&#10;VheXqYRaFUsxtdBrAUoBLjC10EWsTqEBQatLKAKrNQigQlDBEAgqgBphqUpNXXTs94YoLLbWQkSH&#10;UNGeW5scGyTPQexzw6i0DFKx/2xKsmxEKaCKuxlYISioWCqw+lC3sh8elNryGyNn2EOhE+c2//yL&#10;/izFmGg86wBpX7JQBaqHwlay8b2oAW6sV0wQgIGTVoAU58Q4GwcHVstdDLRrTJz3ixIkwmPhAkZi&#10;bYp/TqbZfPC5wMNvVIOs/mDVNvd7CY80RCwInHmEbs4jpSClZCHTqj4X7NwCBTKBJkamjOk04XSe&#10;MZ1mTLlgSdy4SZfrbeJVoZ5a/L7as+x/+sJNB7KioL/+6QEGDzvssPfbAQgPO+ywr2Wfv7vQj57d&#10;NeRHNDixo2M/Mmu0Cx0bGKEAegQDju29775ntm5RfKMD2hURb4DGAHobgHgbgD1Bjr+mbe7jxjlv&#10;Qdv9/cfXve2dRdznMd1qeEjqf6Ob8t1poHwbQwIZcpusDQUAi2AhA1W8Eq6XBL084O7uDih3Vn/v&#10;PFkdw8ml8KsMEv49V6yl9PmNC9n84IHZAYBQhYy6c+KMYFUFiUKd+WJHgAJCpeoklgFGcgCprsLY&#10;ACHgRegFIuQMn4PGlvfX2T1RK10hHhYqEaK3yxPUVtxeoFEYPv43IGb319jAIUzUyi34sESHNabO&#10;BU18dIyBt/IUBmIMMDOAlBJOnMFEWIghcgUVtDaPwFvHB0PRcvGYdZh2wbihzZk+/9Ce8QYKaVsW&#10;In4Taq1YxFjX2Vm4M1l7J3dXhAhJk2efKoAoBm/MKKnXo/TfE4E6myYDmxjHUmPskk/oWKahRpk6&#10;nPQxjq5JPIaiGgMMYovgBXmtTAfV6AyjMb7J57QJ3jCz5QMyg1xJtmcgtxUDCARSfX60BZ5o8BDq&#10;rcBanfkF0d/94iUOO+ywwz5kByA87LDDvrZ9/vaR/ujjewWAwk8Ls4+vOr4qBkrNVUbb0rY7SxSv&#10;/SQBEXV4HzY6lKrD5QMAUXdJYZ7CAAAgAElEQVTmBtw6eLhpAwrb8Vu6rV8v3vj3+XZVjs4MbnfH&#10;/rTcnM24r2AEdFjx37QM0XeAhQrabqHzur3+XkVVtZf5UHde+/UBdQYGzuiE+mecnz1rkr2vH/Od&#10;9YM73kUruCYUEaSqWOuKh8pYq+DtInh2zjif7/DR3QnzPOPOVUCbSqIDnmCodLg+UeSO9dILRQL6&#10;REFuQKt6qGhFJoVWY4lZnXFRtaKCCkiOCRqsYABAy9+qDvBKVZQqWCtZ8XkxZvAqJj6zauQDWmsr&#10;7P0aDKMIqnqBexVXwBTv7/D1vaA4XGyHYDmE1MVkGmMU06WBx66MGaU5lNTACSkIyRhCZ8SsFAhw&#10;ygmJJhQiqBQsqCgFKGPuGUYmXDfzbvGgXY45SV0eCGiPXweMCNzr89YfNGnPi93HVQWogrwAKxST&#10;05pJTKwoq7eBbSHBqzA2gEzsOZTeGI0FIxWIElgdjAeIJQYl9gLzEZwMQIq12nMOGxPoAD4WCKh6&#10;+CgI7EwsOGYmWhhyMKHMBM4JCypIBUUqVjGhouKLBSFqZAPmOY0+DjV+D6gzlvH7CXRmcC0VRER/&#10;/+INDjvssMO+yg5AeNhhh30j+/mbB/rj58+UuVE540v3BEWHFewOWRqz8V7SKgCMvR9VGfcHxWr4&#10;uALfOJLmkXYg2dhIbJnEr2V7RLf/vDtd1LV/32FEKRrfWUF32Efgt8vG6tt143HfuNJ77AO3TQ2Y&#10;eI0+ROAgWmha/0+dOVE1OX0RZFQUZiS2vDsqj7hcLrjOCff39yjLHc53d0inbHXTcjYGy2XzG1PG&#10;NkcM4JogirnxodhoQD8YHRP38BBJIih7LUmx0FH185lqaAVzcqauer+ag193OYFRR3BdgXVdsRZB&#10;LRWreF1CzzUUwQAkh9zBxghu2cJ4BDbPh4cpUgMr25IGPvBtsowLB0ay00Aq6XasN9c31o1AmECY&#10;yoRUgVKcVYo2DjOrq47G+QS6C/mNWQEE8OsLM/1EnQGNHD1rP7WzQIFSCogIV2ZM04TFv5iAllOp&#10;olZjcbgGRd9EjmBbeBpmOcFYQ3UwrsOxsRfxjXBstN8iEQt5rt526yMG+8KKkoLEGGvA5gUA0JRa&#10;H4sIKrmCrVSIVJ8r0vd35jLCoWVokXquKhA5lPAyIooqSi9fX3DYYYcd9nXsAISHHXbYN7affvmW&#10;fvLpx+G7IWoVtldgq67n38mwsp7YAJGIwkIRhwuQ1dkCBmA4nB94ytgBumH3RDtTt2XcYvdAbFsq&#10;pDu026+ncNB8e0mTfx/BXbLZn42k6bXNAtS6oypSOrrq7n5jU3vu5dYxj3fMW+d9LMRt27c3TMMN&#10;2WVTD+dTHe57jxiDSbRXj1jDVC8tbJgI0MxQBd4hAQpcNIMr8AaECcBZFZOu+KgSTlfFH88J9x/d&#10;49n9jIkZWS3XL5HNmJQGEowM7jEUTPb/rF1kQwEXz5A27pUN9CAnEGVc1WqzGROUIY/F+8Xr7kEh&#10;yhCxmoRVraxEUWP5VhWsaqxVJQWL3S8budhDRx1UV5hSZVFGUUXxcNKqbNCVGMoEUTamCQmgDObs&#10;Q5htVhFbuOU2RhiVQltS2zw0zBAgK/u8IBAlMBWoFkxakYhRagWrYiaC5IyHyYR0SrX5UH0+R3Bm&#10;LAy0agySDLxGuKvPMXWRmxZCCbRxYsCYPQClrnaQ5yJWDyctMsEWgghcGboILo8FFYyPstXmW0Rw&#10;f61G02sCcwLlyEk0kIY8QVMGV/XSIICIK3VWwpQECQRItRqUlDBPs9WbiPBeqJdhVIsIYCtUTwos&#10;aWp1CO35rsYOStQ0JKgAhVxECIx5nkHphOtSIacztAKrCi6XgoeHByzLgqKKpVYIn/y5S9aHXraE&#10;fNHrAmpsYMP+2nMGX795xGGHHXbY17UDEB522GG/lv3Vqzf0k08/1liRH23DxPl/USssLuHUDPlY&#10;oYQ3QpFgqDahp8GXqXYKzu1DfF+LqHpC13UKYFh37xF5aNFfCEJ0wyKgMxvBRLB2Jq+FbY4Mpw7e&#10;M3bnvEHy0dDAxn7cuOM9YNjmgd3qnc6c/jrWQvTe832tBbUCKMb2VCZMywotC5ZlxcskuC5XlOsV&#10;8+mEU06Y5xnzZOUVog6hKe0zKMELqRcACl4tvy5FHlYD29pzxZy5q9UzxoR92pArlm7B/8joiYeE&#10;1uKsYY3XavUJNbWcw7bY0fIJO0NYZfu5zXey9m3oYQSz59TnB0jffc/HPTtKQ4vVjsWCtlij7aGi&#10;MYeNvW/q/kqDDc/Qexl21QZgaXim2++Ef5+80J+2Z8RXTSJJsqm92jy5kCDnjLPPB4UzZNXzFEnB&#10;ycLAW71E7QsWvTOHMEt/0HtuqoMrNRVkqIA2vwedIlXxnL54DpyZju4rpRj7neH3UcCJkXFCniZc&#10;pIKIcb1e8fbtGzw8PJhabzFg337/YrQdCJK3vZIvBo0KtTYP6c3bAwwedthh38wOQHjYYYf92vZX&#10;r97QTz77RMNXIo3QpjF4DID2TLkGQ8Kx0i3L1SPSRofoBnTR7YcP+M5Pjml4bESJtHNe/at+fdqC&#10;uMZARvaXh8zF6Zwd2RyPYLRo2+YhNK297m5oBIMUfung2D/Zd/xMcSO3siaH831j26HscOYBAMZ8&#10;rQLLoyNg8SLuc1FUKrgrgmdFcD6v+GiecSeKZzpjyhMmCkZKvZ6hKUqSz5MFBBaCuFhJogDlpjFZ&#10;pUKIIGLnsALt1YeAWo7kMEkNuHnun8Bq5K1VsFbd/K+iWFxopkCNCYSJl6weMrpGjqG/Rm5eVWM7&#10;SeACPWSsWWPUqY010NUlfXb1EdxPkDYUBigjjFrg7Dw6wy4gBzuWo5iYkKiD6wAj+9NvPjeQSRZu&#10;6wAwJhN7HijtzhFAkZMDwSjYNz4BCrBHCFSpuJaKdwCQr8gpoaYJ5zlD2bR2Bab8SapITE2kSmFi&#10;QyB4aCmgZCCuYHJhF0biZMxmU24FKHELKbYyG/ZM+2MEQgUDntunzrIDEGNvTaG29v7PjMSMSowV&#10;wHUFUiK8fVjw8ssHPDwuuK4VyyoQMEodf/8cxBsKBqCoxDcAIejtwxEmethhh31zOwDhYYcd9hvZ&#10;X718Tf/w+89b3Fi4d6FGGXlmT3Ko3AEkClGQoAK3zmdnyEbggc1OWzho73cEIobT785rf7rzyu64&#10;juwRbUCbNYeG70fGplEoaEh52F/b56f3SNsLNBDX78HPqUP9sf2d74HC9st+D+qO/O40PUfx9mk+&#10;bJ2F4cRQoVbnDgor37AsUBWwFmPbyorr9YQyTViudxAXnXl2mgAQMqsJvSghcQLzmFPn+aXwODkK&#10;ZtZkQOKOVdTVH7EFhANLaKcYGEI1YFdGhlAs/9De6y5P0BnF6gAwGMJq7e9lAGLhI0DEIBxDfa60&#10;tr5nqWM///qD85T5jQWYPQM/5mxuWbTtsWNdQU/pbFsIt+dK1I2M5yr+25FNWqbfb9RX9DvOHpw6&#10;1WI4SC2kdVlXcEqoifpYqrHHzLv5HN+3IoNdDdWwlbPIvqhgCqvsINFCicEd7BECaCpMhGjo6wgd&#10;Vws9JgaK55wmZuTTHaY8QVRwuVywZAatK7589SVevnqJx8sj1nXFslQPWc7DtbS9D6ZQaJhPfnfv&#10;HpenA3HYYYcd9jXsAISHHXbYb2x/+eJL+skPPt1ydhpg0F4F7gQDLSLO9jNgEpL07eCe9Nb/3gA7&#10;72MGNyGTwI69AoYsREQemm01h5Epte/iJKNznJq8wwgch/sX53Q4lCNdJt79Ox6u31jFzX1Ra3M4&#10;xL0dPeevh5DuWcI9N7Nr30iX6tOufR+u3J8yMAgFMHMgG/X1IkevkoUA1mp5eJfE4GK15qa64D5V&#10;nFbF8+uK0+mE791ZaN1HmZEzm2ALCzITUmIUFxOJ3DZW+1w8xzD5HBPAmUUHJTzeQPx37k0BESvV&#10;YYAPznACi7+uQhBXGTUQaLmBRY0tWj18tL3C2DnxEYtRJ1gfEXlILCcfQstLU/aY0eE5CLawn2E7&#10;um0JhqzMRjCE2/9kgifqJShASDANU3bAQZuzRg9L/6tbMZ9olY7Htecl9iKvO2l71upfUjaQlmCt&#10;oH7/RARkK4+hEJQ84YIEEeB1WTDRhBMREiXMnjyX/TlJbEykwKekeztKHq4LF4QRq62ZxNRiZ2JQ&#10;nlCZoCTGCjqzCwVQBQKxHGEdqnd6GZNVHLSJ/+4lwpQyKE9YU4aosdeFJjxeHvGLF6/x91+8w+t3&#10;Cx6ugstqKrfqPz9RXsVOqL1jeRNVQQ+XFYcddthhv64dgPCwww77VuyvfvWKfvL9T3UPNAboYZsb&#10;wyW7/bYfNoCGeihdc1NvIZaRBRt2trdb5iRW/XV3Hhq+v729nWFgG+3zJqSUebhuB7RbZ7vDXfLj&#10;aXCjP2gDELzZFR3HwjsQ45YI7XvKJ30za9chOKi3jZGnZaQPIYopqlq9OfOtBSgrSjEhlXVZQJeE&#10;0+kEXCbcnc/guxNOpxMoGZgQB4TCNgeSM4aWO2alFux2BSwC5QDl1q+RQwgEUz0AQjhrpILizJ6V&#10;nSjG/HkOYa21qYkWUUitnREM1ilyBl1wZgOWiFqoNDWGzkeeyMtM3BjUNjWGFYRbgxerDrjNzqvC&#10;mVbLwyTuAj1E2OT+fV0LtrM3VVv7FPDobBOLie8N/zpIVGP4mK0Pqgp4ENSJsOdaC5YFeHSmlk/W&#10;D0IMbkJRw1MWvwm+TRCLLEM+c1uqsjDOlBJUjIG0eo4KciY4cjL7z1uANGcnySjUa7linmakeUZK&#10;pmi7ris0mZjWui549fIlfvWrF3j9+ku8e7dgWZbGOlqO9bAY1MSrfCZJG0+6LOUbjtZhhx122NYO&#10;QHjYYYd9a/ZXL17Rn3zvE4UqJPJ43PHdsBjUGTyGOXPECvYwLBpy+7agqwPFJzCOttuaM6jjWcYj&#10;HJBqxBKaTL42Vc1h354Y2K6RXNWxOfTojj3gbIyzR+bUUcdFQBc37c3f2k4llYYdB9jZtm8YmqHx&#10;NL7Rccvg9P86qLCN0RZQNfjNUTjbGR8ylk+jgPzAvCQwKgRJLdxy1orrWnBaBY+l4G4V3E0JU86Y&#10;MiMJMPECYkZ2QZQMeC6bvTJM5COJj1+EAMfco/DlB6ZYuwpuKztRFbUWrNWEQUqpqCJYxJiqUqUz&#10;hc4yqQTDSH6+yBv1/omwP9izkYAhz5MA5r7/wF63Oo3jJKC+eOFclYFtx4RVrRRBUdOLqQ5+Mngz&#10;X23e9HLoe5Nh3vS/reMCYrd7iPvZZK02ZAiriwhA1cpLqDJY2OpwkuU0EgkKbHFl9bG8SAKzAaqz&#10;AoUIJyKoZsysYGekU/v9cNVZuxgKDLATT9Egq1MpjFoFugLKhCklcDKwDFDLF41YB6EoV0Hb58of&#10;8MIZmjJymiBpAijj2uaD4sXbd/jZz1/i8y/e4M1F8e4qWFdAKDlY7fMEsW4R8xfw/EbQdT3A4GGH&#10;Hfab2wEIDzvssG/V/u6L1/TjT59prGyHA9RX0x0IMjcHMULVpGEMp5YGzLGVpYlzhd0AhO17vfVy&#10;w+nduriR09UZHN4Av6TcvguZeWI25pII1+uCShVSzAFVZw5aopsOTObQoj2H2MVqgsGJmmfagEGH&#10;qWrs6+bmduhw122/ET04tHt7Pme8Wr5otGSAjOpMmrMrDMvRyxXOHosxJpeEx/Mjnp1m3J3POJ8m&#10;TDlDc7Y55IAwfHJxpnVOEX7oTFVc2/uLkudhtjZGyKgrgfr7Wk0cpFSrP1hCZRTU8gdrrQ4ErTbf&#10;E0Zu7GR/Fhrz49eN7W25owHED9vTXFJt29XBbYDcgVVq1+1Kv8Fmfr0pceuqtPtEw8eRMQQcvI/t&#10;BKAeIk0AKE9QZwEBQMiYu8oJxATQFVUEyccgz1YGJicGp4SJ86Y1BvYjP1SRHBiPcxGqKFy8ziGM&#10;WebOaLayJmoqotG/NoCxsGCvp/szmBlVBFwFbM1DKSuWZcHnv3iBX/ziF/jyyy+xrAtKWVGKQJKF&#10;jCIPgFo7M+iPOESUlvIhSdjDDjvssK9vByA87LDDvnX72au39EefPtPGmgWDRd2NtHwhADDWSFQB&#10;IZObB9yZxwAIHRS6k7QBTh5b1eGGhRNKc3a78xcs3zzPKKXgo2efIKWEV6/fgIjw0f1HWK4LwMlA&#10;jRgjYHXNwzkjTDnhcrni/u6M890dzqcTfvzjHyMlxl/8xV/iel2sCHqt5oz6vVveGCGRtPvpEYDk&#10;fUQtJLbBxLbP1ugGSxhObj9Ct/gZCuLUashpsFYb8BZv3gcPaLdnV0CFXz/a1cbOv6wAUmUkcGNq&#10;q8+Sh1rweFlxyoSkhEdVTAq8LgWnKrivJjrzWV6ROGHOGSknTA6Wi9/TWhQpJbiYpdUwdJCvUJff&#10;hPeNbu5fAVyXxRhMsRDXtYrV6RMDVouqg0UDUuKfbVHD8gwNgA1M0tCnhbQtDqy1QilZaCERVGoT&#10;fInj1BdN2lyQYbb7woQCECWICjhnLOuC1QFQBZkSKmzhQoiR8gQQoYhiLQZqqT1v+6WT/cx7Oi/2&#10;rGE7w42YZhFte9lzFkhQoARclysI9hyT598WEaxiCyuVC664ooji7O2/V4KeT5hTRlmLA0ebi9Wf&#10;v+q/C1wvDvwYomzPNRHqUrCsV4jeYZYZMtXGyFUrNGHv1e9BQxTL5m+eJszzjKuHwnKaIcwoKwAV&#10;vLtc8eWXX+JvP/8Cr95e8eXDimUpKMhAEigxeGKU0rNN+7zUUDemgxg87LDDvk07AOFhhx32W7Gf&#10;v3pLP/7sY42ULXPjKHzwIQfQHR5RF3HwumKxMj+yho1pbL48tkFpfSVdpO1gK/0NsBjKvFwXfPr8&#10;E/zRj/8IOWek6QXePbxDzhnTNCFPM+7v7vHm7Ru8fPmyqZZKFczzjLVYPTxRQS0FNSdcLhdMU8Y0&#10;ZTQI64ArQuh6yOKWEeyAbwSC23ejjaygen7eZtcN+0eNkWlUWlx0BHzj5/cCwW9i1Nqxh4/7xMfR&#10;6VUF1tVy9VAVpSSUhbAsK9brxcbnNGGaJsg8I0/ZlCKJMZGxu6LV2KDGDjogxJ6t2gLCYPRK9Tp4&#10;AtRSngDCFdTUR6PNoU4KBwi93t02ZLoxS7FY0pjfYc5jwIPDmMUaSY3SEA5I4j6qGMNU18h1FA+B&#10;rcaCUeRUGsNZ1EJhPQTxt2La2jhuQ7vJKIvBsdSjTczUnxkPz1b/noCqAlDBVQEVRVpXU04tK07z&#10;CXenCSmllnvarisCqaZaKyIO2hJSsrIT0d7L5WJqsiW3HMc4tjpzbPUKCZkZiTO6oimQUrIQ43XB&#10;pBM0J6zrihdffIGf/fRnePX6grdv3+J6vdo4Idk4UURV9L6zbvAVDAUdxOBhhx32bdsBCA877LDf&#10;mv3s5Rv6k+8/VwDg5uxqcwKD7WhFoZtJz6miIaQsjh927XlL8RnDdaiFdCJCBd05zNMZSowXL1+h&#10;1op3DxcLPcuE090d/uzP/gyffvopPv/85/jzP/9zrMuCdV3weH0HYQIgANlKvsgVpRYAv0TOCY+P&#10;jy0ELQqlgzqzSdT7Y/NCA6YbAEs3cgDQD1TfZwMvh74bQeH4sueATBTGL7G/LJ4eow3Q+jl2IboN&#10;/HubOt9hyDpDwr9FBFWqeu4pgAKAlbC4amOqiiQFcwVyVtTLBfNpxv3pjGmeMBODE+OUGDllJChY&#10;CJkiFFNgJU5G9nJgUz1sUjy00tRDBaXCcwil5Q8a45ZayGgMXoRbxtApKIi8YbwMwBc1BUu4uGjU&#10;sxsB+S1hmba0Qb0QfRxiuYx2jWAGBUYmCjxXNzE4ZyglLCK4lAWXUrGKoPo82AzYqMY7Dvg3BI9P&#10;QGG0OfIWfZFEqWDISDRGkwB7Yqj1NSUCFcvv5CK4LCtOVfCwrpjnFR+VE6ZpwjxlpJzbAlMRQi0A&#10;Y21gi5kxTxOmCUiUHXB6qLcqkoclIyVISgYoJ26RB5oSkhUqBDGhEEMqQGkG5wlLrXj9+i1ef/kl&#10;/v7FF3jx4g3eXFdcLyuWanm2toBg8yVqbUa/9Y4nagsBhx122GHfoh2A8LDDDvut2t+9+JL+wQ8+&#10;Uw0H1sGKSBmADXmdOG71yUQ689IAYQsN7UDH/Oiddzo4+419CTWGZlYT7+HhEaqKyeuEraUAl0f8&#10;f//+3+PT58/x7t1bfPnqS6haGF9Kln1Uq31e19WAw5pwvS4Gg9Qc3YAiHeT5vT4BwPvP2/sY2xwc&#10;6OYUqtvC4OMJaPykw5lcCKYxeD1clRQ9vHfTrA7zvhIPeHuC3IqA1nacBGh6v1neGyz/kgCUYuUc&#10;pOJNvWK6ZCyzMYZzYuSccc4WejkxIyVGanNBW04otBdGb/gm8gGdUbNQUGcIXW20SjUVUQeukW/Y&#10;VDo12GAFwEO+3nhPPWdvFE8CClRTbyOqvd8V1OzzOYbHnwmVnjMo0bm9TqICYM+vi7p8UiuWZcGy&#10;rBDptNO3wRSO991qcPq2YEO3gjPeV7x9FrS1py8pbPDqsOBSaoUuV+SccXmXME8TTqcZ0zQhTRlE&#10;bCBZKsj7yVg+xpQzTidTtM05I6eMShUpGRi0fuO2Pyib+mwpXsvQ8oeN7RQspSBxghTBmzdv8LPP&#10;P8erl6/wcLnger3iel1RSt0w4/abwZu+GvqRbtUePeywww77NuwAhIcddthv3f7mVy/pv/jh97SF&#10;0aGHbpoNoXX2ZgMII+RuyyGibel/nbWKt8P/znrZOa9lxfmcoJSdoUpYa0UpXiBNC1786gWgFTln&#10;XB8vUCYwKa6XFQQgZUDdkU7MEHcOU0ouNiFgoImbjKxl3AwNdzBSc7fYlBZDN4QQbkI8d6zdUxtC&#10;5xp/hyfKp6D+/olAzZ5x3N5I5Dh15tCvFeMXOYNCQ107v461JURzLIdOAqwqIGr5XlwJAgaJIpcV&#10;OQtOOWOagBMLmCsSLIcwDzmEBtzsc4q+ijDZATyJ9rA9yxWTph4qPpmUrYC4qunTcitwaHfJpO2+&#10;dz3Y2EOAjImqAtEKTjaPiLmHM1ojvS+pHxnhrSINTDXRFBFUtfzVpZr4CWVbzEBiCAhFGY9V8bBW&#10;XKugBIvoQ8x4j/0aDOGeHQxBJGrX0Q732nl3QHoHEtdqY1mdLV1ZkErFRQVcbPzzNOF0XSwMPE3I&#10;ybRHRRVVVwfS2ljA8/mM+/uK8+mMeQYmIcxImKGYmJC9VqSwCRZVBaqLE5mwFLfQ4XUFHh7e4M27&#10;B7x+/RqvvnyDy+WC67LiclmwoEBdhRjAAMgHxnTo9QMMHnbYYb9NOwDhYYcd9juxv/7lF/QPfvC9&#10;WPa2VXaEL96ZDZGtml8wgwPc68AIgYcaVeZ/A1TYp75Pf0/kDMlaUWrB9brad8RgJpR1xePlgjlz&#10;UwtMxMhTRilLz/PaAFs7tznzaKF9Y85gYwh/Qwdvz4zuHe6NA0k3q9r1r+O40QndgMsBhNL2+/fd&#10;xwg0403nfvp1hm4B0Jkvatfv46wqgAgqEZhtflRUU3zMBbVUVLJjWWUHCL32nqkDIWRA4pZiDvY8&#10;wgChcNYnesLnLXOfo8wQ5tZNRITEaZi3MUcCuHWA1ICcViRVIDFYFaD+jLRwymhzLJrsAaGHvBrT&#10;WZtwCzEhpYycM5QIVaqxVJcLlmUxZi2G6sY4fhs2soP787d1iAGkfxUAMgBFTdUXarmTUi37MBOw&#10;loL1unieXwJzaixelTUGHuIlMOZ5xuXxgvP5jE+ef4K5zr0d3rZWl9DfEyyfU6ViWQuuy4JlXfD2&#10;3Tu8fv0ar9+8w+PjIx5dZKpUwXVd4eUG9wG5m2tEtxxg8LDDDvtt2wEIDzvssN+Z/c2vvqD//Puf&#10;dQ5AR0fcthETSBnkuTLNGRrCD/dE1Qb7+B9xp/kWkxG5V0upqGqKmylPUAXKWvHwcMGUk4UMlrUz&#10;NSqo62LgYj67WI2FFopUZ6AY6kW14aF97KAxGCMmtFy5oVX+sgdPw/dBo0XnAQ3UbO/tyQ1jHz56&#10;i+m59XX7RDe7sgPH5vDHEeHqMggK2XBOCskO0L196nUg41oJyc/rZ4n5odaQx9mulYjAnKAgLMqY&#10;fJIkBRJMqdRgnIKkA06Ofm7tBaC8AUYBBFU9lw1WT5EIAFdEOpeJWfawZgLZ+bf5XwhAqKrIwRYj&#10;5qozkWKF6ZkzmAXEHuI5gCXLQUVbPFHPd1RVVAdGVcSAIE82/7LNxyqCtRS8eVxwuSx4XFaIAMJD&#10;UzGAtC0e+ibE4E3b5cQ1bpDj5ORqqjum8OnTYvOjOjgrxJ1+hSKTzcFkyZlIaiGc7FEKC60Orm0W&#10;khJyAR4rYbqsuAjjdD7h7k5wWgTztWKeZ6RsYb3JH6daK9Z1xbJccb1e8fD4iMvlijdv3uJ6uWJZ&#10;C9Z1xeW6OlOaACQI6uYZ7GtGPdSYiA4weNhhh/1O7ACEhx122O/U/vbFS/qTz55rhORZDpTzKMzm&#10;5hE19cZgb8LC4f4q6uKJIzWEVMb3TZRDFOuygpiQcwanhPV6wel0BsHUC+f5bKCorpgmRoE7hsyQ&#10;KpAqSGyCJlZqood+kedsGS2wzQEDukNq7FJ44N0Z3wbLdWYpcqfI+6yBZh32peEatzrtff24Aazu&#10;lH8j33SfJbY9rTF1BC8ysmE8DYAZ+8aNZhzZSwNPIfZh+YBdfIjIcjhJxj7cisrkG0xVy2mltgUB&#10;5BqbSJ3xi1IPkRvaApk9T001Wh11GdFYyKqCqG8JtCoS1mYi5AywMlgBDaWX4foCL6cSQjhj2Kha&#10;yOjEprQJsv1LqbiWFeuy4HpdnB3Up1Pg6WrEt25PZwY+eNE+882CRVN0ldjRSgWYxUG6zym2ZQkV&#10;ReEBaDrALhXA1YreXy/GFN7df4Tz6YTpNGOeZ+Q8GTMoBQpToL14XuCyXHG5XF05VHBdFtTaxwUA&#10;SFNr4xgoEI+sauMMDzB42GGH/c7s24oGOeywww77RvafffaJiojn7AHTZA4XcwZU8e7dO5RaWmiY&#10;qsnoa/OyecsWBsvYGDIrg1QAACAASURBVA2nPAbGLcI3CUDKXvluEOmg4ftwNp8waI1R6ozXFoSF&#10;3cjC2hAft7XjA/+I9rqJm+/dSUz03iyv3tYPffGEoewgWRUertgBGlq4rb2PsMdbsI+cido2ZAuC&#10;RbpISPt+Q3XaH1IL9YycP6hARXDykEoT/Uht/NhfE2+Zy7jl6NO86z8Di30u1CoDiFMQLLcP6sXr&#10;A1z6PAxY1VRSvR+j3GHLlfT96o1cy1YaBUD2OpgMW1BIZOA3uYBNAFtRLxkhxUVJ7Ip5nm2/ZACm&#10;KONyueDtu0c8Pj7i7RpdrAOw2nX/YMrbjb8xVuGvmL8x3DumsCOop5yhHdcXTD54fr+f2I3H3wIA&#10;59PJ+ztZDmLOVtcyJV+IsZDcWgWlFCzVQpZXz+FclgUAmnDN9uJ27QgJjnzRCJVVfXJzhx122GG/&#10;VTsYwsMOO+z3Yr94+Zp+9NknOk3s5F04Qx5CxgxUC8mSlidlfiQzo1Rx8RjL4yFOCJc6mB4DAKkV&#10;JA9nDwCIV/hezhAEAzMASADdEe0bCUAN9Q10xxroJQC2oXH9bYsSe8L+bS835rdhcHIbK/WtWlBC&#10;W9B2myraNjzUSLe5VoOIyP58sXmbPPjkNf4y9XM1AOoF5wMgsYvFRGiv1YPzs+1DWSMXjCLnb/y+&#10;NzYlRsC0PSC0fL4AvISI5oX2fmBiKA0quY3Bs86THUjYA0J1QBpiJUIWSloj/LgtKLgIEtUB0HK7&#10;z1IrZFlwXQWX6xWXy2LqlkjArgU0UMCx7rKJUh6++02M6BZ3vLUtJtqBQQRLixvz6fbnboMc1f7G&#10;4hpEeHh8AIF8fhkQbHMNBKXqTHBXn621+kKAdgbzBhgMZrAvivRnm5mp1qPQ4GGHHfa7tWMV6rDD&#10;Dvu92k++/4maY2WOEnMCgbCWFeu6Yl2XLo5BcCXG1EPsdk5wgAZbdfeQQuaWxwcYCJD3xD+OSpu2&#10;swOe3eYnxaMDXDhOlCo7PLVn+urmvI2N27amYaitz6pI3/Tnewd4xm1PXe8oSmHvn95fF0txPLQB&#10;hCOQGALzNk1Q2d7prpJiA8IcAMtBZiJjf8/JQFdKDCZGlHBwYrAVCB8BIaEDv844RrtHQNvnVYB8&#10;Y5xdkKQKqgNOGYCe5RyiM4Oqrk4qqKptXygApm0YpA4MJggQ7YCQ+7zulhEA3uY4tblORK4YKliL&#10;sVUXLy+xOsteyJjEvpixHSBjgJ9ipb4Q8NXCLx+y9wO22/ZNr9XP7+O/O7zlTOrwSrtXWB5qlBWh&#10;G+0eS+KM9TS/qr1zHoEhYrGL1gMLHnbYYb8HOwDhYYcd9nu3P/3R97RW8zbJQ/BqFVdQlLaqPtbv&#10;45QxYJB2HIAWCjZuJ6CxNYBCvd7ZGA7Z8xlHn7CDvNgODH5knDOAUjBANxhEHQ+kfq1xs7fmSR/t&#10;t/DTXbZG2zf7H/tWaqLTkLtDgvKK+xrUWp0lo0BYg1PcAOHNtowNGAtf7HbSEOIxIKgKsAqIGZPX&#10;0juzA0JmF/cJQLgFhu3sMYd8S9oABmqAsgFWVQOBDRU5UAomiO2+ra6deCFzB4ZQLFYh3stU6BAy&#10;2hs0grERDhMMMBPBwW7UT0QbD+ZTv6e2KBKKtsBajFlfakVZVyzVylAEcF1Rno7JwNq2OUj9mgDQ&#10;Uty2Spitz74t26vmvu/7r3vNfYCq7Dfo7nV33A2s+HSe46lqaF9YGCsnAixAm142VejAgocddtjv&#10;yw5AeNhhh/1B2H/14x9oUEvjCns46uR4T1xVsYdkwfcLB9EZtJT8cwczo/NYkuUqblb4h+vy4LC3&#10;owJloitDjucdQVNnD9GvM4LCkbIYHe626bajG04pf92f74H1ecIEjoxUgKXGpO3DX4d7i1MPTrto&#10;R+G3QgI/5LZvgDI6EDQ4b+dlKJgTppyQU8KJ0FixTSiwtz9yCIN7jHtq4cQBRx3UtpBRivvxPmiq&#10;j1GuQFFKwZWphQy24u8tJBRtQaDf9xZ414FuGzFNJy6HnMaB2W6LDykY0DjAFVLVIIyVnRCUKI1B&#10;ds6ixUWQyrbvaXv9FqbcelHbQsswTDcGMtr/wa9/Pe+DxrdPcxBV9UmI8PsmXt1HzPq+5K/Rfo7r&#10;7s7zVc0PHaloy+ZwBSBAzvafGfTlw1ec8LDDDjvst2gHIDzssMP+YOy//oc/9lJz0gCdqTVGXqGX&#10;bvBwugjBowjrQgA0AXMcvwV6YSuFAz2AtQbYBnC22xYmbdM2dHTvCAdg3ADOBqwGhnC8JoydaiBx&#10;cNgBgxQfluQY7H2AcHCYx5zL9rrxYreCMkAAYhq+19bObd3FEVD3lzHybgsIzdi7iR3QJSbkZIAw&#10;sRULb2GS1BVPAgc2UZnGHKIBPwIBUjcsZ9x7x6W2AiES5SBsXtWiKLXgMe5ZoiB8zJ8t46kIBrXf&#10;8J4v2s+ZPVPb8UifPzLupApVbq+d0TVmkphAyXJ1S/UcQukhywH4t40YEA1iFMcFGN4fsXlGNgsC&#10;iif3+FUTeJxetx2VqGO6PXEDhB8+fQv5fWJRSiRyULGdq9Tm5S1ECWyoxmAG24JFX3C4nwXTNGOa&#10;J/rp37/7itYedthhh/127QCEhx122B+U/bc/+WOtXlIARJZ/JRVEcIU/Y2QypwEQAuRKk6KwUFOg&#10;MTRbhtDerwPrguH7cLxrjRICAzsyAriBQXvCCGJwVDWYne121d7G5m4PoDAYyqZ0OjA3BHz9EhDv&#10;AYS95eNutH0dvt+bqDxhrhog9HPsr7EBFDuHvPXlyMxAW6jozIw8ZUzJ6vJNqoPq5pBD6I54Dxn1&#10;BYMWWhlM6FbFNcoGBjSK8S1i5RpqtfDQUsQAIfXFiQCGdj3v66iLBwyLAN1CxbVPk3FBgEysZwDQ&#10;e8a1JqOUWhkDTXYdCUBoByq7KA+rM5yrFWJfpw1w3C+ajGIy1p4+SDY/A5BhZ5sZ1T5vzv115u7+&#10;NLSdv/tTtGke84dufD9YGeZqsMqK/lyp9O1ET8/BJl9k84usEAj8lQAvheLHWewvmGLhijDPhDxN&#10;9Bc/f/01OuOwww477LdrByA87LDD/uDsv/nJH6vUak6ze2qc4KyhgbV5mlqoXjCEgIt8iDE2zUvU&#10;nusVxbwL2bk6cNzmyFUPgbRNQ46h2yYnbCRD/H1TENwSJcN+g5vfQOdwhQZQfkNAONoOHMa99e+H&#10;0Mn3HT7ei4Mr1VDNbPTRcI/D/sP9cvKwUpfn3APC5CGOrApOjFNOmPKEnCxEdIaCyWoQ8tDuLRDs&#10;t8wt/NLal9M2JDJEYMTbUh0grUWxritKtWLvtQpKrbimtAGENkaucosOmNpANqA4oAvtYzCOOzCG&#10;JBuTvB/uBgiDqRIHhMq+uLEl+YSKzyefl0vugLAVtu/ft+OH8Rz7a8tRP52MYwh37NOeLzxl9va2&#10;+XoHBkGElLci6XarHRFGDup+JgcHXHzutoWC3a0k/+1hP2oPChm5g0kKNVxbmLC02s4BW/kPboql&#10;xASiSv/hb158sA8OO+yww35XdgDCww477A/S/rt/9BMdHUjyunPkK+2MgUWLGoRAA36gHlJmzIg0&#10;QAiEAzyyInEuD7Xb+auqXVFSVS1kT7fOrQZK2hw4AMmBKNqHiA5+8+bzBkQOn1oO4UiNDIxSp+K2&#10;38f1eE/RvcfiXHvhkiqy2UvHaw/AL0JIA7C3/pMVRK7+GsI0GqNA0FqRkjGDKSdMbAq02cNEZ29H&#10;zyHsqpxRdkJFQbB8UkKwmnaeaFfrU2eki+cILlVRyoprsSLzq5dAqb7OcGkMIYa+V8vpo17Xjr0s&#10;SsfKnmPZ6jR2VdZxvKtIB4I3AGOhBQoFR1kVYVSpVt5Se/8T23MTDKEx0wqUbM+DRp28kTEHiLeA&#10;uY1dzCMdZnpPfGzHENHm8/h9nOupdeRHQ18Z0BrbAVDkUG6Ptrb7+1BfBdD620SIjKUbV3Pa9Vrb&#10;jfFrsH6L4zH5PEzsKrCwMiFRDmVdV8tzDmCaMqYpW3kcVfrX/+mnN+7/sMMOO+z3YwcgPOyww/5g&#10;7Z/86X+pxt2YCiS5g0dEJrrvMV3G+tkxAQjDkTZVRemvLderA8LRIR7LCISNQDFCI6UxHbbH3r/d&#10;fNbRsdbN502o4A4Mtk37rbpjNXYW7d1/PwLFKIr9Pmv1DnehhJ3h2vKFW0AYwEIbOGiMUdu3euhm&#10;OOzhmNtYkIrlCmZGThlTIqTUAWF20DIyfzQwgUwGANnvtQEU6qAAiPGWxhBea0VZC5YAhsXmUxGv&#10;iemA70JbEB7wJIB6awcczOwB4Tg+REO/+V/fR6Dbueffr7jaudSPFeMmmVILpRURrGXBuq4QVKSU&#10;GqOqNRuTPjLh6KHTNMZc0pbF1c147ebCDaB3G/ptKbdbc3mrnPoUdMaBrX7jwCSqSA8pxgDwvDTH&#10;WEYSwJN5FPcVojLBFIadpuTHRT1MB6BkIj7LunioqC9YpISUMlLO9K/+37+4cbeHHXbYYb8/OwDh&#10;YYcd9gdt/+TP/pEGbrAcHHPcJoqwMDKWw/dvoaGK5vCOrFwVUymFri1czjhD+xOy/N1Bp/Z5o1g6&#10;hL5tWJxwmm95waNDPWyM40ZXt22j7YFP2BZnAJsj3P4+ZVB0OAHTV/z8E/n1BmAXZ6QOKNv1NqB3&#10;C6ID4PSmKxIPrFTEOKo52FZv0IqCz8nCAye2zzkZ65Ya8CNn2ex87XgO0KVDHUpXJqXO3FRVSK0o&#10;sFDkx7VgXVcsAmcKDVgWZVPn9L5e4eVQnjCCvd+JyOpFEg39HuOlrS8JtKvbiAbC+gJFAELrpyKz&#10;3Rc8PFmqMYbe3+uy4HQ6YZoyVNUK1EtbxkAl2YFMbK5DA7rqYL7tCKnaw4tpO898lw+AvfcvZgy7&#10;eEhn76M2V/plW/vifWP01MY6BSCzlQln9BioATijtAfaQsI4TpsyJsN1TpP97pCaANaUkysfm4pr&#10;cdEeShkpZYg9L/Qv/+1ff9WdH3bYYYf9zu0AhIcddtgfvP33//hP9QkghLbQLwlHGQNDqGj14QC0&#10;sMQqYkXjZW3skGORxgyaQ8y+DTDHfAR/znS18Ln3MYSDVxwf3SJXrX+1ZT6e5t/t3nmO5Htda2p/&#10;OtAY2JWvChgdgUKwJZFztWUH9y3rB0W+puoNQEjaGhZtMyBoLLCJxzDmCBX1kOFExgxOnDqDFJek&#10;AJTcVEa5OfoRSmqvxUWDqs+XolZf8HFdsSyrM4QVi/hCgrIzdtYP66AeaUzgFhiqiIU2e2hur3sf&#10;wjbWSfv+bKGjOnweFyS8p69L8hBJA3AMB2gi+P/Ze/fv37azru/9zLk+333OyclJAoKABFBsEVBE&#10;QIQEDaLC6OgYCu1gKFrtP2fb0Xa0o7ZeqxUJGOSSEIhCwJD7BZSQ2zn78v2sOZ/+8Fzn+ny+ewdM&#10;yNl7P+9k7+/nsi5zzbW+Z6/Xej+XOQe23teQaEoPBAiYbYVBOy8OhMeqLL6MnG1xCC/bdRwugeXV&#10;wVS+usK163npSajHYA8kfPe8/jypC9zTNUKw89+kj6deF/LAAAhQj6I0fn4pO5bA1u0BBqP3DadN&#10;HzCMM8YY/t8JOp2w9Q1nZvrp933o6pyWSqXSV1rbkxcplUqlr6ze9ZsfoHd8h0Ch/GF0sBdwaAnI&#10;JoBBrI4LA+aKWNgbJpgGQHITnTPhrCjFlDcJpLAAlviG4jpEg/cV8PxGWbfCa9lGNc1inVwQA1jv&#10;l+ObICgP+aTj2nx5s+03yupLXbUvL0WHvykOP/Z2h9PoYZuHG/zsMgkkWREWDQV1EJTQvpOG4nVo&#10;mwl9MBCgJwMjhc5GGQzpAgiPxU6kzYkVHWLMSZgMDCZMlpqRDMakDYyJCXGc+jwjRq/zw3rNMac5&#10;nodzSwAbCCaXC3mC47rSyYR5tAZk23YS8OBbMAEbneX42y0AoDdgP8tDj947er8HgDEGMMfEw3by&#10;8FAfAZH8LoEjZBgBYbkQkjuhjzn/j3t/4VBf3YwVAbpc0M+3zo+BvtX+PPWeAD0Bo26zt+5ASC1C&#10;Q8PJNWeQU3RCSw60PKA49YbWOwgTcwwwCEwNw6CaNkwQ/fT7Kky0VCq9flVAWCqVngr9zK9/gP7a&#10;d/0ZNtBqmJob1hC+CUDqnFmfPGkfsIZ5EkiKiDCjTYFHZxwGiCeYmjovq8/nN+7MYAURXW25oYwc&#10;PKS1MwAqVpJ+Dggo+P5WxzCjKCiNiWN9v3GH3nDnu2l1mggKcU+AQg8JDYJL8JAcv+zAJpGO07wZ&#10;B8hD7pzBWqOG3gUIe+uek+U5g2QOIsQZZnVsWuwBduOuIaRW9MOGZ/0K52T1gjR/cE6tIDqkofuY&#10;kA6IllOnjjDnK82eBsS27PiAFXjiurPV9Ow5pFzOX09tC6D7nzOuid63cL5aA4+J83lHa8DNzQ06&#10;Md78pjfhdLqH8/kWDx6cse+7QHqbGKebJac2jzU7uhkGJ0+5Ri2kFAfQy79jV0BxyRt84jOJS6/w&#10;Iu/QXV+r4BmOYF8eZ8Tvk79vESbqxwJ4O5QMvE2B00KPiRqa5mR2rXo7h14/Y/j8afQC/atfKxgs&#10;lUqvbxUQlkqlp0b/36+9n370u7+NCYwNLE/v2/R8JWZgNPF0pt6vdxYHaOhNP2GiJWfOnUQDGLYP&#10;pWCHFCVlBRCG4QyZW8KkYZHkN9ZixrXABGYfnwMfHTzBRJ2ES2ftsUrVPmJ/T1r/Cd9nzlOodRg6&#10;jPVx+7IQO3G32I+5I27m7Ya+t46tN8nJUtg7Nbl535CAkAhTHcMIG12rjIKnbpPSWKBtIhT4zB0c&#10;U0NH7cGBYJ5mIAqMgcDqGBII3YqqKNCt+JE/4wPaxHs6vM4Q1ImwAhCDKXJYwV/AJMa27eh9A/g1&#10;nF4+4U98wx/DW9/6VvyNv/7D+Nqv/eN44d6L+PSnP43f+dTv4ZOf/CR+/df/I97//vfjs/yCHPcc&#10;mGNIkaR0/cx0LdvDgMbhUBJfnnMrzsQJGOOo4++rMLg8OJHfNTt4d/f0OvI594cJknNqPwkUIcP+&#10;AGZ9gEF+gqzwEQBqcb0y634YaPHwwQoUNdpA1DBZQ9P3gbFPh3b0Dm6Nfvo/fOjKwZZKpdLrSwWE&#10;pVLpqdL/+97fpB/77m9Lj/tJQU1vzvVGtTW5gUe6iQWCXbza6MEps7dNnUd3FMRa8+UaQbYvfpxv&#10;36EyuXOcN6yfWI6iu3wX99crYtg2DNC8D5vduOcCIVeO62LrT+BB6aMYuVfy/xymmu2tOzZK6Ubc&#10;PtIx2o11b92hsHXp02ZuoVQR1f5uGH6cdx6QkgLp3b7dwDMY2ZRjzzPVUFFmr5op11NT7FsB72LP&#10;QiUKpPFAgZdF1m2sIJ2nkNbpcwiiA1wJEL744ovYz2cQnXE6bXjxhXt46ze+Fe94x/fj7W97O373&#10;dz6O+w/u44O//SF86lOfwssvvwXf+q1/Gi+99Ap6b/jl//j7GGNg33cMoqVoDTMALYpiv2hxXemn&#10;nK5MPWay/MOjO8pxjMJ9x7YnB5xOE2WbijlWIJxrDieYpYiUTujWTzao5Ux6yPDxUjUXkORhzhz7&#10;Or50qRMRtq3LcaujPMdcils1IvrXv/4RlEql0tOgP8Aj6FKpVHr96G9+75/hriGjSOg2WapGtt4x&#10;9oHzftZ2AXLTb/0IB3cPg7NKowR4NYm1MXjc2Np/Nc/neRjRGpbqjent20QUctPdFiCN3DZe9rkA&#10;kMMHwMfd2418eo8DnCzf8upI2bhs1QVCrvxLMSmcGgGhQAcrcqJ+EQBB5qVNxBTQ6+oIbr25o0dE&#10;OG3d1wNFTqANZTLcWfQcMECLqxBOut1uIcNz6E+5cX84CPs+sA+5HqSIzNmLyDyast4O0qIzUlVy&#10;suYUjpmOP4qR2CxmZ1IXcfeJQLhpJ4furXf0bfPQWXNOxVFVV8rPmZ0bGffNCzJfr7zlHn7wB34Q&#10;//V3fAtee+01PLh9gIcPH+J2H7j/2n289uCMl158EaATPv3pT+P97/sYHj58gFcfSFuKW8jvw84N&#10;YHh/wsZDwJ13mb/9FnNOnE43HiLZiND7htZIKrbqZxFhHFehzdcg/b3zENvm0Mdgbd9BXqQnwjrl&#10;59C+f9HeA7CiRESErdn6cd3kM9LajPOh+/XzCWlNYoWB+rbJdaTbaL3jtGl46JRfMsk/nQB19K3T&#10;v/z1ChMtlUpPj8ohLJVKT6X+73e/n378+77dkYes+AgReOtyg9amAuNEwh0AAV5+l5fDLbMO1pA7&#10;iIcbfikaw05+S1sGg8tkH9mN7RHY2P/w9THFLu6Qgezd38W6S1ZlHOxy90z5pevCzUL+Lm7ADQDM&#10;eWkafrd1cwilKMemDmFPN+iwkL3lxl221xE5XQJMnMAA4ToS6Y16hPTKJhuIps+CtSDxEGE/QHUe&#10;3TNcnSt3xtz5kyXGmOE6We5ZiyIpzDYfhL71aI+gUGjX5+KQ2fetATyx8445B07bCfdu7uH2fIvf&#10;/d3fxWc+8xnQRtj3HftkvPrqq/jCq4/w4P4DbKcX8OD+fTBLVdV9COh1bZuwocNMwH3smOdHGGOA&#10;WHJ2Tzc3IBKYvrm5QSPCPgbOt7e4vZ3oveGkBW8oO8n2kMN+75JBSMfzywdX9MoDiRwuujiF7hCn&#10;fV/Rcn6X6z8t49dQ018N9sJHzLtcL1rROOCWCwZLpdJTpwLCUqn01Or/+uXfoL/1/X+WYTDQOloX&#10;Z4n3HZgMbgNMVjFSc8GIQM3KTrD/fezJJlDGfjOY4wGPjd3d2SPJKyQK39L77Kn7YaFvYMlxCj4L&#10;ADDAlF0GsRpUXpbcMK3AsoBwUEv+EWtSBp6rd+ERNtd8oLotDhDUw6P0uZf3Vwdwo65AmIuCRB+/&#10;TYuqHKuFkhKVtR+5dIigRWemhp8yMAlT+855qOCM2cmurMx04IFtF0TQ2rYAGPsRcNTNs2lb2iLo&#10;NSTfN3cwBVw7+tZhHqMcHivIius7McSZZINeQtdQ6P080NAwBuNzn/k89vkI91+7j5fe+CLmGBgT&#10;OD8YOD/YwbcPADrj1S+8ht//7Gdxvr3FpI6X3vAyXn7LV+Pll19G2+4BRPjM738Gj24f4eFrX8D9&#10;+/cxHu047zsmD3eqx3mAIED70ksvifO379jHjt6bg6X/HmnIaUoP9N8FdwG9AmsAmz0kyT6sOLXk&#10;50oAW+aZSeAVDqRxrWdYtKvdHzrk3wnOjjb0/AYkjrO6zfvUa0jO3L/5wEcvf29KpVLpda4CwlKp&#10;9FTrH/3iv6f/7ge/i8VtaZ5P5D3wjrmCBIBpreKIDIRWWZIDFhA3/guwIYWSHqU3u15xMOf3AWBu&#10;IIrt2+eGJJ0QYwmr0DbsRl6mu/x+KQBzRTkU9VrFyCcBYdOG50cgzKGdBoUGelGlMYp/WF+43tQx&#10;02S/zUJGrwDhChE6HsjNujcen1MbtweQzjkxB2FgAIeQ3hw62BpwHhGeKe0DJK+QPfdNeg2OOcHq&#10;EuWN9d7MMfKHFdu2Yds29N7RNObXQiWtf6aHiOoDg8kTmAk8SdbZhwDvxMCDMfC5z0588uYGb759&#10;A1584UU8evQIY99x3icePLiPB/cf4nw+4/6DW3z2M5/FvkuIqFXbvL29xec+9zk82hn7+YztdMK+&#10;Sx5d7x20nUBjgDS8ets27PsOIsJLL76EV155I3rvuP/afXzhC18IyJ5Twq85gxlhsLr2B8cctJj2&#10;yzLL9as/p3/J6ZogbYeSAnnpcE2b026oaQ9blp3IecGM8FRAztOcw6vTyr47/cxvf+JyoKVSqfQU&#10;qICwVCo99fo/f/7X6Mff/j1y+z0k9+nhvmPsA7dzYsyALQnqAviY4wcISOpP0qI0TAaHTlyqHDN4&#10;OSZpO5F8DYcp+XvOWNGKm5gLAURYaISOrjertPQ1jFDEC/Hx5fGmN9bLoZrXlHARvXefM/PULESS&#10;0jE70LVDiB+H8wZz7igcn+GOqux38uo8os1wSkmAUPIWm7+ezFL8RwGSW/ciMtQgrUda041P5ENv&#10;Pp51sgiS93fTOyY1NBoYsJzRhPQGEQqCp9OG0+mEbdvQWsf50X0970OL3LCu0wFi7OeheXxmlpFC&#10;TQMaYd4yTo0wpoRszs8/xHn/Pdx/8ABvfvOb8aY3vwJm4LwDD1+buP+FHffv38drrz3Ea689wiOW&#10;cZxuOqhvsuztjvM+sO8Dr92/L+d27hhjpKtHruvz+Yxt23Dv3j30U8ej20cYY+J8PgONQFMfaNhF&#10;pmP3nM9dw3X12vYHN7r4NPhanmsk75Ya8gmzfEtG/O7JswUGPCMx/pjjHhc/xy+dPQRQZ5PRPPQX&#10;DOz7Dt6n5g/KHn/mgwWDpVLp6dUd/+yXSqXS06f/5vu+k62C5L7vmiM1ohQ8IeX7+G2h/LQ8P/9k&#10;dQCPQAa05fOlQiOsimiqymjbVIdrzGjBAIWUxcW0caU9ZlevYXU4n/hf86suS7rbtntrc1gOjs5x&#10;H9Q7snVjDlujdNNNUUzG89904cbJ8dMwSKR1m1aT8VBUnTczechaASQgtNzERg08hzuEwgUyVit6&#10;MtFwPu+41evkPCbO+47zBMCMoXl8A/bTAEUG0PsmDqG1bpgjzj0IIGkIbxDYe0/zythaVDq1S4RZ&#10;Xc7eMbTYjQGhtzVRh7BPcRHHvMWcA2hnMAN9m7h37x62k+wbaLj/4AFeffUhHj18pOHMDXx6SQr6&#10;3LyA03bCpA372HEecl3cnE5yTe632Pcd8/xQwHDuGk4J3JxucHNzAwD++ybnrvmxzingJOGxzavK&#10;cnogMlmrdM6pD2QQv6sX9qCFY1slWJE5wVuT+dmaLNdhucVI15/uxK+p1dkGgJNW8SX9Xd60Au6c&#10;E2Ps4PNDBXrQOz/8O5e/XKVSqfQUqYCwVCo9U3r7d/wptuqNFtIVjaLh1UZ76xq6qS7AymypDxsv&#10;MLUWoxAZCPj2AG93cMxPM6KZY3roYzT91tA2pJ5/Om53WvzjtXH55Zvjf96vECHWyqh2c3whN2LS&#10;Mft8pBvplIdlWMTlSwAAIABJREFUeWD2OsMcEH0Ic6hmdui65oB5r77FECW0ZqCY8xY1ZJQaxn72&#10;6pzmLDEbEO4g2jCGOGJzTuyT5b0C4a4HOGDnR47Z4I2oO/AIuE2/DqDhsb1LTmvvAi+Tpy//hhdf&#10;kNfmChOZ2YRGDROpyA0QcKUX0qlJH8GJs34vjef3cYs5hixzOoHQtBqouNK9bTidbvBgnqWIz3YP&#10;22kD6/EwSeXesZ815FNBb8h7L/qjQO65tOkXiIgEUh3oLL8ywmE7d39qwDy92mvu5cnAcn3awwoA&#10;4Nn1QYD+vkHO/6lp4RcIhHaSkOVO8HxAv5782knXkV7mPYWgC+TqcQ152IT9EUBEP1MwWCqVngEV&#10;EJZKpWdO3/9fvZUNCM15sxvJOQW+Tv2kDsS8ALYAsASEdiMJXfDQyMycPvvZtu4wOGcEz8nq5FUo&#10;3UlRILQbVQPSI6DZVlaH0FzKeE853PHyhbpO4WzCQhOvhI0eYRAQYF6AjmwpvUFfPnMOhkFt0/3k&#10;beS9dG0bQO7krKK2NqK3bXRSB2yOxfEhhV8DQhgoKXENBuYc0EhGPNqlD9+EFTWhoAUQ9vMAA+Hy&#10;ZSeLJMdOxqmtJJJLChA6SZVPvzYpisiwWXD2IEPh369TImBv2McASAq7jPlIZ3dg7LtfT/su7TFO&#10;pxfADOxCvBgncVLbdoNt65jU1aGTnEJvmzJ3eT3O8iCFpodk9t7RtYiTzYM7hHbV6JxlmAeAEzZY&#10;VdCZ2sHYbyKn480PdKR5PADuAs8JCFtrOGm1YYyzOIYKgr2tQEgW2pyu3wyEPKc4uxomar87c0zs&#10;Y0cbZ3rnR/8TSqVS6VlQAWGpVHom9ee++euj3MRF1JmEjrE6gxlIlt6A5mplKPOwwNRW4oqsCqf7&#10;jBy93aRPXziIGQStCuXQxuCxQf9L3mbjMgOtgUt2Vo5jAwHEfrNuIasBIE/+p6FRS7fuiBt2H0Lk&#10;NS6hnjbPY8DaLuRjCJC0qqVBg3Yj34gweU/TkqqN6vabHwPbES9FTuYYDhv2kGBOcwIlZ1T6Vdox&#10;NT8GZmAMdgd6Ts1nbCRVKEl+ymrqMqVegswsjdN1dDynwiD7dWDXrPXJtG2ABZ6YrASA9dgcyY2W&#10;PokyVvKfcn1J6OoZj/y4euugbdMcOYG9fRfnkdT9lFBRretJClQKuwDc+fSB6zyGMyh5p711WW9G&#10;yLU/mGAWZ9QcWcv3BIBUaEfyA62KK+mDAHUG1bk8Kd01nv790RG01iR+UoEoSsTsRZBA5A3oFeLp&#10;337kU3f9apRKpdJTpwLCUqn0zOo7v+nrrhcBJQKPKAJinxnsmWsToYoBFxEVGN6TrZ6trHAc9b3f&#10;/MoNcAALsIzRl4/QORy+A5JDyIF9GZ4uc6+OugKEPhV0haIPOkCjz4Y5fQdAPAxfbriTY2ZHajfs&#10;zKyFaJoDou1X3q3A7Df6+qZrDidld9dyNVPunkGHAdmEOVPN38d+w7maM2CSeabzp9BhoGHu0wEI&#10;8wMFB7nDnJvLK6Gj4lNK/8CJia5L2XWcHwoIoBkAynRblVXd1klDlPWaYXchZXPbSduC6Hw2lvm2&#10;XL0xxwKEx/HPEeeHkPoxGiCP5PgB0hJmTodz0hxOvy4VzAwIG7r/jmYg7CQQujWZjQ4DQt1EumBk&#10;+egxiDROYskd9OcV02Bw0s99uGCwVCo9WyogLJVKz7S+7Ru/br3PVmJgHg4RAMKpWxfLwW4LfGkk&#10;o/9l4W8emppyw9Iq4YTlPSVHL9oLpP1e/Jc6ymksX6Wwy9xT8XJtQDoy6lyAV5eR6In/OFxdIodo&#10;XuSWrXDbOHIAA8bhcz61Ebq5NHnuZIwzbT7One0/94kMyDRw0ZYHtiozMqxz2q77iwcH2QzVZT11&#10;uDSuU5b3kNaDA80GdGlW8ti8j6Jdm1PZXcAJFpKszdEtN3aag02bToY1vG86Jpnr2/Ho4DrHww8i&#10;OBht1u8RVklWgGufA37dq8u3nOtUxXd5uKKvm1fJJT+v4t7CH8jk85EluYwdXgwmFY2xOrVdnUJx&#10;BqP9iG+N4xhzkHg3V9DGbc7lHJiznMFSqfRsqoCwVCo98/q2b/z6g/UCAOFQ2c0oJ0jx2+RDaKas&#10;aa9XdzC7hFEx9DoQUlrfvuW0jDuQBrA43L/b/ba7YiuizTkXQPT929gpHLlr4PikfxzcGbpjPToe&#10;t+3XvjfnLi23vuIIt6SoeurLkTlc1yxgaTSwFsuxIURopg0uKsnapjhVpjWYSeCiDiEQ1WHdYVS4&#10;9CqziPOT3UBSIIwcNh2LtqGwPoysPe8EFKUAyxwTtzziGiSAqGv4rZ0Xg2y9HiFhkFPdxvO8DVCE&#10;MSx5FdBta5qTZ/0jdS517qxGbg73tAJNQFwfl9eRzOFNPynApnDZdJFLPiFwx+lFJykqYzmjzUJC&#10;tb9jACG03Uns38ZlIcvu/ZLmoGrIqF4wWil10L/9SBWQKZVKz6YKCEul0nOh7/jmb+L8X7zB+1L4&#10;xPqg2Q1605A1B6b4C4Dz1MV/RXPo4FG54mhHOEx+I5xgNELl8hayW5lBNEIlHWw4bnxX+PEZiEOi&#10;dTes8/E49RQquMjJ6zFjB7wNRDisupp+3FLI5THXU8IJU8hodnbT/i8LAhnEMCIY9PpxWpN4dzDT&#10;5GUndx6gJvliYBz76CGKHKWHD61pcRQCwNK+4t5JWxzsUjWUiPWalDYX2yawODRtz/6MCc2DtEqn&#10;J/Stg1rXcNOBMQZuucPcuSi8pA5Z67g5delTuDV1zbCEXLI19EjuaHYKIzcvTlJ2Ea0Yjbmc5tzy&#10;tPNG6bpMD2jU5ez6neWUHosaBeDB5zkbhN4fU8+v/vpJM4t0vsW1nPRvK0y0VCo9wyogLJVKz42+&#10;41u+yW9PB+/u3AAwOnMREEB4hc0srOwinC1v4Ph5clK21h0sjHa8WAdJFVJbj65sr2lj7gUG01jN&#10;UaJlZY5QSI6+eb5cytF60j8OlKqsrhU2aRlHfHQAwpgVPw4dGcDwxvc5RJMIXrFzppBE356DH/w4&#10;4tzlOWDMQw7iOi4ocEcocOb2mGsFwjkxvGCQLLePGY5hCt+10M5mIOh5knK+mlbxnNo2Y+uE02nD&#10;C/fu4YUX7mHrAlovvnjCPgbOtwO351vc3g48un2ER492nM9nDJYWCWOqI92sgI8M/pY7mKM6KCDA&#10;2bsWWuEpfRR7Q982bKTbUJDaBx8c2LgAOS7CBRbXXxYN5cw9C8fA2MUR3bbTcl3Y39b+QXIbc5GY&#10;wzWlTmHT63rpM0jkIduUYNCcZMonnCf97Ic+efVaKZVKpWdFBYSlUum50rd/8zczAEzaHfiADBIp&#10;fM0CCNkNvLzkqgP0TLY+g7FIdu62dsVhS3CXi7z4RtK2JIdKx5Py0+InL9/5GMzJgVhLYU6qBaSf&#10;NXr8Pw8GhDlkM/mnySi0m2sL4ST/1Pd/Jceu9e4HvFR+PYaQXkxTZFdeFmoJh3BoldJl1bRBb2dh&#10;n2h4pvej4+HMYEVpcpuTs7aUGDOAMANib1PbNmhIKkubjK2LS7c1xosvvohXXn4JL7/8Mt7w0gt4&#10;8YUXcHPatErnI22SDq12SjjvOx7dDuznHfcf3uLho0d49f59PLj/AI/Ot9j3oVVRgb2/nKpmKjw1&#10;6eNoOYPNgLB3bdvQ/PjHjBmTzyJnVMJt42GHA73NNZEWjom+hAQJh2UterO1KBrjp4XivPTkxfqv&#10;WQK+AFDZsbmBHoasVXz9ajEgTNcDEehnP/gJlEql0rOuAsJSqfTc6Tv/5J9kA0KDQqJUBXJObVzP&#10;nkOYnQiANIzPbiYpYET/q7prlUUHmGUEjI526SKyFTfRkMmL/0IHGDYvFhKfrwAUQLiYoAqE0uYu&#10;3EkLnfMb+CfMYUe0RsjQZYgtIYPqNbpzlgF7pryxSyCk1v0mPTuFC2xeg0JVay1y05Y5lr+GNnS/&#10;Y4ZXwMgOpQLFPs7IxWaGOly7tV+gpqBokLgCIdGO3jdsXV27uYOIcLMRtm3DN3zd1+CNb3wj3vKm&#10;N+Kll17CzdbQelS9vNdsu/LBZOmr+Oh24ryfcR6Q0NDzjtvbWzy8vcXDhw9w/8F9PHp0i8+81rDv&#10;O87nW+z77kVgDNu7HuvWrbCPQZU+LGjSNkMuG2sJYZVCJ3pr7qD6NefXI3mbxQhtJq/6SY3Ag/U6&#10;pyXU1EKGiXf/7Pj7aWG44YDrOHORov3wQMDOtS7fiejnyhkslUrPiQoIS6XSc6m/8t3fzgYXK4xM&#10;h5eDtxbhi2D0fs972uUb0yVk7nF6wn99jzl1K+gB8D50AqNR/EYdroND5v3UOG7QHXgOOyYITBy1&#10;OHUzXMVoDxAQOsEKDqSNx4eHeTZqgIe82mTkcNZlp8txxfRF5VGbBndECdj3EWGwh/EzS46bVexk&#10;D5u0ayG24wGLx9czXy/p2tAWFMyWgwjfz8z72acAXpcT1/rAiy++iDe/5SW88eU34qu++mXc3LvB&#10;iy+ecO/ePZw2Le7S5edozQ0wK3IjbSWsdyFhzIn9duC87xiDMfYdjx7d4vb2FudHA+fbWzx4+AgP&#10;Hz7Ew9szHj16JA7jvoPaJpDIHb039HYSZ446qDXcO7HnmWYY9MJMyY2d0x48QIGsgSzk10I0k7un&#10;a8LzC/X0Wthro4ZxLWR4vVphLqFDosEk5YJDq6x2zs9XzmCpVHqOtD15kVKpVHr29M73/gb91e/9&#10;c5wjI1kdFyuWsd4tRlEMg0XOIYWAv7ab17Thi/1Pvp7DFqscIWkFJmpeZvQqEOaQSQnR4wsgdKA7&#10;jNGWz4efYZch+yNfL41P2xKMOcHW6Fxv7M1m8/mFTXM4kpcwzdemD+vRMsC0bEfWs/DU+Ma/V5DP&#10;5/G4bY869PmVF3R1PD55MjfmmhHWAjr60qp59i75kvfuEd7whjfglTe+gJdeekndwAgrnofL0Yq2&#10;mANr0EMENG7gSWhzAiztJnpjgUjd/81G2G9ucLp3Dy+8+AJuzwO3t7cOhOezFJ/hqYCsfRktVHiO&#10;XJXXXDmtLNpIKtu4W2xOPHl46bZd3n6sPrM+aGgC2SnaWH7/DiHNR7CLkGdZUcJFaXkwsp5k3w69&#10;q5zBUqn0nKkcwlKp9FzrL3/3d/rd/1I+3+T3lQY+tmxbHEX4Yrzk1XmgZHov2338f35bzjHMDpQN&#10;SxuOpyjSZT++9UOYpd1QhzMDd5nsRptwzGE8rMvmpNj6miOH2Nc+hgBNkx3M5CZJUZg4/gzVtq18&#10;O7/ctKcQWVycJ7fx1I08OJA2n/mQHEzXn0fg8N1YmDDI58Oug8OJTiGv+TrRxukQcOqdcO/eDV56&#10;6YSX3/Ay3vDyDW5ubvDCvYbttOHmpuN0OmHbGrbetehLxyR7oGCQrzl4M6qySpXSiX0MyXEcE7e3&#10;t7g9n3F7lvzB8z4wxo7zYOznMx6dBQjnJAx1Fudk8ATG2CGpk6xVcnnJA4QDIl04hTZWc+q2dmV+&#10;7XfLzkOaX3eK4xfAV7p2pjxIWy+mcAgNYFvanu+L3vXblTNYKpWeP5VDWCqVnmv97Hv/A/3FP/Ot&#10;fATCIw8cIQ+IHKllOQspbX1de1nsyWGlubF7dvB8Le8jeLwdXh0PWSb+jg/5AIQz3WvTYRt8fAsy&#10;1OHLpSw3bGICM8JxfRiMpa0F4zhkyzk8HJOPiw/ACP98HYt7uWkzAX5LD8TkGtl3x3OUQcdBww/K&#10;wkr1w8mA5tyxfZ/gZIOEzm4nws3pBqfThta7XlMD06qEDq2siqk9CRuIdgwEEMqgzXklMz/hRW1m&#10;auegYBRtH4ylLcR3Yts2jMHYe8fYNdx1TBABE+xAOBfnLv3utObtG6SCqs9ghGiz5e6mcNF0KucY&#10;C/wHt3E+ne79Ul6b41kBiV17GRpqOcPxyIHe9YGPo1QqlZ5HFRCWSqXnXr/0/t+mP/+n/yQvN5yL&#10;M3iUhA56KGQSG8zwXD7TF7EFanic5m5FPtI+8wdLiGd85DfInFdZPDi/EQ4XMQDCQWhd5VKce+4t&#10;X+iYBIJyyKscmAyA85RcmeOjY2cHegGCF3terEQ5ziPfAp77mdtK6NlzlLTtZZZVloEFUsrkx2S7&#10;Q6btI9oBOr1KJmlbh1PHzemE3ruG4ELcuDMDk9EAtMnAIBAxdgwAhL7ZAwEnOps45TP52adshyaj&#10;5TBZbS0xGzAnIDWACKdO6NRwxrRAUclPBAFMmJh6/B1QN9JmIK5zXsNw3SmEO9CEcBPt8ygwk/pQ&#10;5vPrYcnLjEdIru9PcmjtqrBcTrt+luqlusbPfeCjF/srlUql50UFhKVSqQTgVz/wIfqz3/LW1YdL&#10;jtIKOvpJBsIcksmM8QQHsC0O4qWkbYVs2MIehT3Ib4jl04NL5/fk6ozQ6qosBXQocsKWUFkCMu1F&#10;AY6AUmkmrgecbuwd8Eg2YqAZ7qP6OsuYM9zKduacF7B4Wa11lS3P+TgRxmKG68lTuX6twuruJFuo&#10;Z3akOC3P0Dbm6yDIoLDBql3m6pq9NW0bMbBtmzR+792PTSOTPQx1TmAfFA8Y9Dz1EVeAXB6U32kO&#10;qObhzTgPY2jrCQ7nTxxJuEvMgBfdYetd2BldHUGZkwRzEFgV9/KKw8wG5nb9mHN4GexprqM5mHLI&#10;q6NuLmSc9fzLd3j4YfBHBvQGoH6Z0jt/q2CwVCo93yogLJVKJdW///DH6Fu/4RuUCS2EcnUMHc6w&#10;5vVF+KUARe/e+noNLdTtnM9r2fuj4mbbQt50EF7RJDtnWAqdGBitTkhAXfSBM2dGvpcb5KiMqZtJ&#10;Y9ItOBDG3OTcMZsuARzO8Xspp48c3pDXSUB4IQdNG1jMJ5DAUx2qZT5IvSKFOQEPSg7bKgOTuYxf&#10;j1MhmlpyotxVJaAhnZ6AQWlEr5UyG6P1gCqHwAmMCfShUDWA2SZGKjDDzECL68CmNIOP9cFkwKuo&#10;SgipFovpN5iDwLODWBq1MzE6TRBNjDmAKQVyGhpArBVG7RwL0M3Jfr00ihYurDmc8CuXfD7Cx2b/&#10;3LxZA9d+uH4sFJtjE3FitaKSf8fpwY3/WB+kmK36zt/68OXJL5VKpedMBYSlUqmU9Nuf/CR989d8&#10;DXMCwsizCihqdHTV0o09GOfz9M/p8FO2cIVCktbG8HTl5ROAcDJIm4hbOKTsXtyrqX3vFncF8M+s&#10;Eqm7gAenkqx6aAr9cyA0cFuAWeHT4bapc7l6sBbqepG/B4VFd75kYTtugweH4XWGDkoQnPapR+f7&#10;t9BfD2U0d1aXbWnsBo1MUQQFUBjzfFAblfQajP6VsX+BwonzWRziBkgz9Yz2LDCZJ2e9xmS/7ram&#10;1hjWjP6WdzBPjKnzQASejH1KDuPYp7bKCP4iamjN5tXahkSxHKQwaRmzHVccpD2EmPuA5TPmUGBb&#10;3NtK5DkGSWgrCFbx9eIk67x37eOZXcF1OaJ3/tYHLz8vlUql51CPvyMplUql51R//M1vEcPBb2gP&#10;VSp5uNtmyzjgMKT0Plbwo3xzfEErBwBSR+h4U+03/OnmOzuQx/+op7ViHyzu1pMUkJfHZw5hzpFc&#10;oQrr4vAcLv8ZY8rbzq+flGNplJ6h1kM8AfStRw+7BEbQc7MPAZKcxyabZTsiPxBn0wO85jnqFG0N&#10;5L0ASW8NXZuhQ0NGt95BGNp2QhrO9yaFXk5dQkhtO225XmL7vG0pZDmuHfYcP0br4rPNMeXYoZVH&#10;x45GNwqE6hpOCSEdBo56fj3kdybQZWDn4emTeXkrJDOGOOC591+460DD9LBPy0P0sNnkOl48b0mf&#10;5bYqzR9+rKHPtt0FDAn0c+//yOOvr1KpVHqOVEBYKpVKd+hr3/Rmi7MULQ4UJ9hZ4YFTKJytf0S1&#10;5hBzXUte3fqXfNasKMwKih6Cx+vQ140HsN4tTrAVwHaZI3Y8Ai1h47ZqjCkDMV858NXIecL4OOY/&#10;M5OFsbatC7TSChqyH8JuIbNQh4oSkK48eDhCg40AVtKxG/gSBPwAOOiZ49t7R+8dW2c0auid3Hlr&#10;ROgaVmohv90fDMi5MLAcyD0lde5k4vUanbIdwgKEPDUcFBusSu6cEztLFdOhczCnbSeHbcJ/tu3Y&#10;ZzOFHCNCfv2hyXJKCcTD5ySOQWJtJ8vcGOD7FU4xlvQUZDk1lqPa1H0lxHlRJ5J+9v0fRqlUKpVC&#10;BYSlUqn0GH3VK29OZSrYAcHypXK4G2y5FCa5Km5iH19S5q7VMmSuwBc5jPAcv2sgaiT2ZCDU7V7c&#10;tCe4y2GXeRxpP7bwxb176rQeuW+0fvYYiUNKS9ilwThYio74mN2JinWGFu3JbQ/CoOQjncah2P6J&#10;DsctMkzaHAib5w0aKPbeBQDtc2ogWpu8E6COo4SLWgN6G//OEXILhFNp52OO4WGbM4W9ChBOtCl9&#10;+CZPgUKWQjOWxydFfdyKi3nRj/opPZygNVfVwDFff4mvRXP6NXi8tqLaLeI68nMUrqA5jxZma+1i&#10;Wosao24KKgz+/G+VM1gqlUpHFRCWSqXSE/SWN76SY/JWIASuAsVdzp+DA11+try6VhQjvWevQpq+&#10;vTBNrmCVA88dA8wjSeGUFw3bU99CN82ujffiyGz8HMsdwHDZzx2SsMIEkoDDjOU1LmNO75sCIZJz&#10;tG4ch7mk9F5eDB8/dJsyDncC1eWznn8eAtoIvXUwD1jV0dYaqBnsacirVh5taO5uLuGS/ZTCI/Nx&#10;CCQOC4lFQJTNO08GTVIg1BBRRL4n0vIX588+bhGq2lpD0xBZKFy2JeSZ8i+Hj8MB1pxbA8SZxop0&#10;fArFOW/VnoKYMxwAmMatMPiLH/gYSqVSqXSpKipTKpVKT9BnvvB5epNBod5oTn6ch0W4iwjjNnqt&#10;okn+LeRudkZRmrRbf998FwlG1yWXzy+XuQtZL7ezhE1qWOA0N84+0y1KxN4l4l4PLD18mYqEPAkI&#10;w3VMeYlMug2y+FE4yVmooTl7DigCGTG/+tOKZMKK4Bh0y/aPziAZjGjRG7LdgaWfYJMZomkz1SB9&#10;/Wx90stG5kCqwMbYpZ1gcuiwg6eEV2Z5eKe+DliGFsjR5YajnwOhTaHPf4JiytehWNA+K6T5kwQC&#10;N0ZjPzOxjbS+gbuZnpOmzI34omAtVJN/4eKBCPlxSY6onLtGDWiRx9vWHFT6pQ+UM1gqlUp3qYCw&#10;VCqVvgh9LkMh4DfdK1tdh8TFL/QovHnpTEXljLS8Vsw8fpfzFm2/KdyR50S0WTgaNHzHSENTG5PD&#10;wzB1TYr+doYU/iO5OJnDFnftcKiXegII5qUoivr47pX2Vv8uKUOhvwc8Uy0dDhTomAjErEVC5YS3&#10;pQ8e4Dl2NiusfQQNoKf8ZJqYYPTt5OtHoSJ443fv2+flY/WMteYhwdNCJQ2wgICkg0NqYaB27qcW&#10;o7F9cb68FEwN7nPzeDuPTfsEivlqRWNiIxGynMaeT8OcXjjG96uPS6yVRczv5Xn0li+R2Oq/inas&#10;+p7e88FyBkulUulxKiAslUqlL1Kf+8Ln6ZVXXrlkDYeeI4gsyLRQmbzkbP35dwTAq2x66Bst7y+K&#10;sizj4cM+D9waFtmd8u1TqrIJdgvJj4KvHR/5GDIIRi9FpBxCc97o2lTcLcuzQ2yD1aok9neXxwWA&#10;siOI5BYm4AG7RRiDCTYLR9Q/kleWvUYGRbaDlkYz5U+AHwCNuGQFuWkuY7pepIInAY1A86zXm2zI&#10;zVVzQpv2AmQAVqBlTP3KnDRgeg+/1SFMs+Mht6DmxWta6+4OximJKqhRVObwMMKui6ZZtM1aYsRy&#10;BnWs19vaHiVtKuWPzuX8OAzTr36oYLBUKpWepALCUqlU+gPo859PUAiku1O5mc63rUdQyoBioW6H&#10;lXzxK57I8qk5I4ZnwpaUmOXgxiX25OQePVmUnBxanJu7t8ALsOb9kk7UZI5WFXYcFGGGTxreF+cj&#10;HkZlblQe0+PXsIHLK7MgGYi2H9HSQHL+AJ0wRO6cVdqMUe/7UJdVQkNbl+qiDmYKTtNDQMmdPmJC&#10;m1NdwggDNZeSmTH3IYVhGKAm0DiGwJdUH6VlP+4w6oOCbesASb9NqYJKIG2fkY/Xr7lc/KU19JQ3&#10;yPoAwntSMsJhnbJPCRuFu5NqFsZ5o/Wa5jQGqBtrRWX0c3rvBz/62LNbKpVKJdEf5t/UUqlUeu71&#10;ystv5hUnePnpwOHgoJ8r+WzJocsheb61QxGXi58cN87hS9ICVRdyo4s9hfEiV89zFAMalxYY+v0Y&#10;42JcOWzwAjizAwiAMJeb/CVHDQIM3mfOv49WCw3kVTgNIKOHoM6GzrVVoZzmDJJBZ8yxgcWY0pD9&#10;dDp5+KXMR0u1UVjaRSCqgjYNm/Q+gbntgh5YRkKiY+P0KAwTy9A6r+m7kVPk2MJHOSqK+vWhOYIW&#10;XumhzhFyySxVWXvTyqNzYjud0Fv34jbuUGoRHIzz8t5be9hfNg92cuy9gikRY98Hxox8QW91AXEY&#10;G0V1Vkq/PwTCvt/iqAT89L4Pf/zi+1KpVCpdVzmEpVKp9IfQ51/9LL3y8pucehxn1PYiIFVSDNn7&#10;1ugqaMX3bfneXlsoXm+5D16EkzoMpvDGrLt8veP+PUfQQEK+dCdoOa67IPAxMqfIwjzXYZFDzcU4&#10;9S9Oq5lL6vGGgIZS0gI+5suuDSPWcRvc+M4YUdwlhZSukEd3wJvNabo+0oFkl5JsbOYMzunbaWl7&#10;NrTJx40EvBLMeI5yOI2OuYoDvXeZNb2mzDkUCLSWGIccQnNCddnIM7XDkrHedZ1ZrmB2GOUcrRdB&#10;tBPJDznMsSSc6HSxTT3P9Cu//ZGr+y6VSqXSdRUQlkql0h9Sn3/1c/Sml1+Ju2y/M+blRtqUQcOc&#10;JXNyLoAhL6/8sjg/RyUYJKQb8mv35cfPrriQBp7ZJfRb9ivH5pu+BozyRax7eO/JY34gCRDYxmdz&#10;F7DNTCBd1lLnlnEcwDi7ke4W6iLuRKrjlR0++5mdV/KyogZKUMdSxtq2jjTqmGrb4cExjS90b80Z&#10;1A+fPO7cToF3AAAgAElEQVTXgJRjTERoHFU2x0hVag2sLBxVpt/dv2k9/BpJbqB+lt0/35QeY+tt&#10;zS1F2o2FtkKuVbu+bcw+n7QMK22KE2jr/EKAtXvo6qbnGQinc9Iv/MZ/RKlUKpX+YCogLJVKpf8C&#10;fe7Vz9ObXn6TkVq4NK1B7uKtX+Aa8kfal8CcnKPGGKvrZK5jP+T/5fXT61R71JVB8hrQ5Ry7db2L&#10;BR2GdGPx+ZOUi81cZUqbxwAyC42NsFID3uws5XDR48bJoc3e89zDyTOoQFDl6nbmckECWOJwcrb/&#10;Ah0J2KwKZ3L1MvheO+fxLUBofj7DdYzxTIfDZBISQExSCZbX8cp8532yw97UsGYJ0RTneU4DxOyY&#10;WkhsA5ZKoFjGBsj1bw6l57sSoU0Gt8N1ooQqoa3GlPGIhCD9G1traL1570YHXMmdpJ/91X9/dU5L&#10;pVKp9HgVEJZKpdJ/oT736ufoLS+/kmwQazzPy830ggB+w5444XCDr9U4bHVpOWAfeRin/Ti4ixe0&#10;kEBqAUeEW4cAIQtZtdy6o4uYw2GDBa5DzlVdLJvGgwgJ9QnSY7a8tECKBHA2X5lP3Vmj5Tv4d/aZ&#10;FmSZM21bYW5xMKG5cNPPqbuRYID0c91dw7pbMz3bymYJBJNLGJeOPEBw5DzCb3Jw9WenBFVXfhpf&#10;MgOdxHXrXVzNySyVTClyIu0gzK2bsONs6XkAexEcy5GMhyQMYgFZxsTktoAgM6T3JkNbrETRJWqA&#10;5Wl2agKubi/KSfzp97wXpVKpVPrDqYCwVCqVvgT6zKufpz/2prewhfhFZUQsMLiGcqYb3+ywkOUI&#10;Jhi0dcjvs69Cn28/G3ggrx5JGlZoBT6yv7bkCwKxDB2y7gwS8+Ce4BLy4buLiNIcdmiL6uByTz1f&#10;9+Bmes4hCXh4gRkFjAYgm4mkk764hgxfLxxFA2DbW0CZzVuGNfX0ZI7Z3LkAS01rXIHcgTE/AGhp&#10;jHQxX1vrSzivF4excE0733dBYZp5QMNArdDNnAGCS65fHL071y3Ch71oDds8ILWxSBcu5Hw7CBqM&#10;22jUrWXfvwDgktPov1NE//rdv4JSqVQq/eFVQFgqlUpfIv3e5z5DX/9Vb2FAinhmGFwwifMNeYa6&#10;VKzEesctYYbZ0bLVDCUCNBksN/d589Y/kFIoaXL/pPH6XYGMl8o35Ushmis5hEcYjCO69ga+LQO2&#10;Y7uIy/mMbn3ZBc0makY2RjSWFygWyOha6CeHhwoM571dK0tjk4LkRoazRy2dVz0QB7bLQ5fPG9I6&#10;vDxUAKQoERTuI38ywHnOWD+P2x1VLVrjpYmmuJtNx9hsHb1WyRsdIh2bbdf2kM57Guw8rEMAhm3X&#10;AB35TzysaEToRBImStH2olEDAfSvfvk9d8xgqVQqlb5YFRCWSqXSl1Cf+v3P0Ne95S28OINmjvgN&#10;NR9IwJY7OEEGg05C4cjMMZdtmPOXNrmK1uUypNm+j1rcNyCA0cJFrwAk5+8fJ84v+TA/VxbLDmHe&#10;q1fOPEBjWLXhZqUxNVC0aNDlSVscgKPK57GNxp3I7E4gOcjYNr11gh7kCsh07YdAHiFAnTmhVzii&#10;5rTFJg1GD9u3udGP55jovcOsS+YpEJlzBm2F1cYEOPoIss+NhaGSxsNSuJVLeLMS4MyfkbumDrEO&#10;iaRjOuQyNqJ/+Yvvvn4uSqVSqfQH0hf7MLhUKpVKfwB9w1e9We/7VwDgdMOeHSjP3dMQObspjmIn&#10;xmxy4z2t+kYWJ6dQdQwrdUdxrsvdpWMriYv2FOnY7lrP3bTkKA4eAVAKbuJ0TQUO90MdtrJauzx4&#10;d1OdhQLQImZTxzOnh2VGqKiMLQqWXPsnUs+TGbCEyG/TgifUCKetaximgGkjyatrWqXTG84vRXZi&#10;vF75k6LFQ75G5hAP+hrs2tjtupk8pQ/jjGvJri3vJZhczdaaFsWJBwZtCQ8lgGYCQYU2wPsdUmsJ&#10;fgMcrc/jwAljDuz7xD52jCH5h3PK+r13tNaxdclt3FpD3zb01tB7o39VYaKlUqn0JVM5hKVSqfRl&#10;0Cd//7P0J77qzVGK8ZC7ZUUxBEg0x4/DqRJgS67U0RS7Akms+XPAJRj6Mnd8fpeO+YMXrTT02L6o&#10;HoQanmphmvGxQVy4RpYHx+oecVTTsQO5Yx9HlOPYYFrN2ivo8BWOZOeRh4e0pciNyzv35Q7syJPB&#10;DQqDK7TFkch5pTx3dm59npNbtxwYHfabjo8hIaeWL+r74ot54wSlutX0bfT9iz95b+tFyfmtXr92&#10;pu14mhAnHp13zDGxj4E5BuYUmJz6YODUrA9i0wckceAFg6VSqfSlVQFhqVQqfZn0CYVCK2giYBd3&#10;zZk3VidMq1jiEMnJy23/kuuWQe8q9B0Mr7ty/K6FfNoN/bU+hXl7d0Hh9VAUC8WM4/HQRCSwIYtc&#10;DECSgiPXQiLTHChD8+G4Y7wGorzMOwDwnGjaNiJt3DfIoCicQrozJkjmnbyecwLU0XVn5iTmWbW8&#10;PD6cZIa4duboxZmJg1lCdilVXc2unMHeVNCaUQUUaBq1KZ+z9VVUQLWQ2TWvNGOjAWZyXRP8reGr&#10;+aGChL/a6SP7H9ns6fn1Y59gIjATJkDv/LX3XZ7MUqlUKv0XqYCwVCqVvoz6xO9/lr7xq9/MBoPm&#10;OnG6cc9hjuYULjfQWL9L9+XyeQKqpV/eUWm9xa3iqwjpOsJg/gms4ZZPcgqtJ52HxOYQTzukiO5M&#10;UMiH7aSDWk07XVmBRef6YLICWomUDU6alopRkGppfrLLaPl8WL41uGUHUNv2ZAbxDDeQUqEahlwT&#10;ec5sflsDYUZFlhgFAHGRfb5sJHoeWYFOYHB6GGd+3ZpCK0tfQPZwVR3f2DV0tgGtoUF6PsqpY1BX&#10;5/Zi8iXcubVoTm8nbAKaqyjhuhZSa1Vg8yMGe+Dg67dG73r/+1EqlUqlL70KCEulUunLrI9/+rP0&#10;1j/2luSZrPC0MJRSUA6zW4p8GCG5s5jA7IsIGXVp8pzdzuc2FB4CSitWXuupGK0OVii8q6hMuHIN&#10;3iLCQPcQoqkH6O7Tsp3UuD4famZlgbOD+5hd0nRcLYPasr9kMdpGiVJNFHN07Q+AKa4fT2BaGc3G&#10;aOjCS74fWg85jcqcMyyhstlOjqIugLVtiFYOc05xBA0MYQ6hfg7J1wMYNKE5jgRG0+tooun+I88x&#10;VWQ1GDR4Z7tWs9uar0EFanumkSBVQBU6PgXy3vPDD/qF3/otlEqlUunLowLCUqlU+iPQx37vM/RN&#10;X/PVXiiyUQuH6gBPdwHVUiWztYvvs1M4eR6/vFNHiDO3aQkVzeNJBLv0KvRqkuTgtARD2nKxtkDh&#10;HUGlkXd5h9tJCZOMlRbsjqFKZGf0Bswhr7ldhh/TccKUb/w4ff8B9VapEyBQt04O2cnTnDgP26TY&#10;eGa9wxyodwkgz1Vyld2NFNgzh3CqG7csp1CIMXQOtAWHgRwLhTUi0JwSDQtgEpZcyPzA4NiuxOAz&#10;H4NeTHE9cTiqzHEM/npOTHEj6T0f+uBxVkqlUqn0JVQBYalUKv0R6aP/+dP0LX/8a8RbWQALV0gg&#10;fZ1gxYrR5AIelndlbtnSazBZZgvkHEI7HdSSS7hUsKTr2HYBg3YoBzcxL5e9I8r9Ei3kEgEbUVDn&#10;Tmxc584O27Zj4/R5kkXmnOHCHhzOu9zNBX4R5iN0u3Pah4xBhAaG5I+yuofsgGYFYXyubfA+/nAq&#10;LZRzKqyB7XWGqakQmMJD9U++vKyS5ySBx3AA5az0KVdJb3rO58SEdJLgfB1YOGiz85vmmdPldQBa&#10;G28+be4qNqBNCITKsdJ7P/LRq+eiVCqVSl86FRCWSqXSH6E+/Lv/mf7U133tkgK3EKHe81uO2Apa&#10;5E6OOYBehCO5g76svPB8tWPxmaMWkANWILTvnpAjmFZeOS25SrgGj8I5ns+YfbXHwWAM97hEgsG0&#10;W4ppAbW2OK3SnL5Hft01l/YiFBIL5Fq+4hz6Wes+egE1YNDE1tvqol64qdn9JIVI9tDMCDdOjqC1&#10;lmDGnMM/s2MDEMvlEGFOTicEGmkatDU0lgqirD0KqZEXgPEZ8fxWzUdsce7sgCR81cZJPlbjXD+h&#10;DLRG9L6Pfexi/kulUqn0pddjnkmXSqVS6culb/sTX8fm5AC4cKVmzucz50chReAj33DzgdNSCKje&#10;+E9fQFtdYEaoJEkfPaMaK/ph44refCm8cu559ykvDJAwxB4pYO5AhZrz6wGu9H2MN4ce+l/orXnY&#10;YSx3yG2EOJCtCQ0OnetGBBrTcwdba96Q3cbbt81z79Z51oqdGGlo4ciag3vaNu052GB9ClvTnn+t&#10;YWs7Wm9oTfoVZgfN5n2ZFT9WeX3mTSCLFQI1RDQa1iN9H6Gktp+GhqhkS15EpzU4FBOA3hu2vmkL&#10;CJJei73jxPsaAro4gckx9AcKAoDSc3DgwZn9WtvHwNiHX7NERL/68U+gVCqVSn80KoewVCqVvgL6&#10;zU/8Dn37N34955YD2e0BsNhaxAxo82+7+daFcAmEwOSoaOpLuRWzOn8OeQpuud+c7I6Wn8DBI6MI&#10;bXQgmIFSvKxBhx/hDnooJaxkCq66dCBIMZLYTNpTOl4ZCOaUeZQQSXjOmzRg39B6W7Z9/VnpehTL&#10;C3XYon+huWEURWSIwdwc7Agz5kehUQ5Xz8mcaY4TECrUnfezhtimPz4WXf/43WF21vnTd74f8tDN&#10;KdVxdGyynY4ZuaWthfuc3WQ/Hqvoas3sJYd2prqidqkzM/3aJz55Zf5LpVKp9OVSOYSlUqn0FdT3&#10;fOs3qZkjEDG02EcOFc039v4Z2hrqp86cRaCSh0JqSGl204jAPEBNXR2OapSU4MTWb0ThoFnhj3n2&#10;fWUXLUITV4Ba4UNCDi+DT48QmdakA76MAXM71y3Hz5ivsDFbE4drA7BtG7ZtAzWKipwyPdiHtGSY&#10;RliaKGc5egYzPqX6l/XUM0CWQixNG7w3dwhPffjrtfG7hFvOMWNG+PIaeLRjBUIdjB3xGCPep/Nu&#10;DxQawoUWF1MWaSThyt0cQ3NQCQ7RvXecmrp5ren10QMQ87VAcv3NIdf20LDWh2cNc9XPFGDpfZ/8&#10;nYurolQqlUpfXhUQlkql0ldYf/m7vp09D2xYcRABAgM1LxBiQJL66GUgmA4NzdKxoF8tGrx7sZL4&#10;3oAQmqsmJLQCoYHWgFWtjLYEgFVL8Ry3Za8UzuBckS9eG+Bm0roiN6PCzbRjMPCz8EnJeRPQMgi8&#10;17qGisokjTkwxlzn21ytvFud3wGr3slxAAkIZXzksLWEp1LDzTYvCtiQf7+6xnm/fv6xuRM40+cG&#10;gXOMZW6XPEUidK1yKwZfs6tAw2wj+HP9XkJ1e2/YiGVem4a96nEFFGoeITWwhoXu+67zCzy4nTLf&#10;Y2DyBAH0a5/41B0nu1QqlUpfThUQlkql0utAP/Z9f5YNtiJXjA9AGGF3jO75YVPDM1lfT5abbUBz&#10;8dTFY3PzGMg5hA6GEbYnOYNOE2uOoe4tAUpyABVyhva4y7yUgRC5LQGyN6jvE1B6Vc/0PeVtcdqG&#10;Qlpv3ZfrmqvXe8PpdMK2nXDTG3iyu1M2l/sY7s5NngmwdQ86PztZaGUaQILT7BAaiGXgu+lzWd5e&#10;N2rq7vpByWwfgA/U3Tlccwflp7cdydNK8HNteZU+Jlgoq1XAZf3+GhB2EMW6kQvZ9PwDSHDIc2Lf&#10;B/YRQHh7BuaU3MHJk95XMFgqlUpfMRUQlkql0utE/+0P/AUO6JjJjYtiLQ5x7SQhpodcseGVJS0U&#10;NIBhpkblQIZJ9oIg5kR6n0TAi7PoCBJwHHIXzRkysEzfH7gptWzwrV6VAeHF58mdkzEuXhi2LkAo&#10;ALN5MRRzCDtLWOU+ds93ZGaMsQtME1ZX1vcr5+Oc3/vBBeBZcZkjEBpEdZyTQ0jhIqrTlvsk+jyn&#10;PMHJ6/lYlGA1z2wG/6b2cSOg9a5AOB0SCfawAF5wJuazA5pD6GGvrV0BQnGaWR9Q5HDo8yD9bC8Y&#10;LJVKpa+wCghLpVLpdaSfeNuf5+gxF+6Uh3bqjToUCL3xuEKYAWHvG5jNMUyhhg6QOfw0hX5m1+/q&#10;/gEwY58BhJyAZer3RC1cSQ9pzUd6iYBs9CkUGF9cKfTigJRCSyVXTyBr69LuoXmVzBYw1jswR+QN&#10;KmgZYM8RFTuHtkoI7tIqnymf8hqRGeBFqxCo06o5hXz28VqoqTt4RF4A5zhdDoAc52Lddaq0uowo&#10;ti0ho/J5I3IglGtpLkAIWAVV2Vpr0ppjIrmLLebdzpuE7Np8xcMIa4cxRsOck37141VAplQqlb7S&#10;KiAslUql15l+4m3fzdu2LaGAdk9unzFthz5z4hhNjiqlc2k1IDIAjNBAXWco+CBcK88RzAGbur19&#10;DADhQM4xHUaZzbNbwXJhp0Nuno/Px6kvrsCgHG/OZ5T3Xd2qRoTeNxABvXcJcdQJlHDJpl3k4W5a&#10;OFgDkxljDAXCcaiYKufjVreX8zfXENAIG81jFogitLlLUR+yHM4l7nYJ07wMjZXQUqR9H3M2s6vn&#10;+04FbDYtOiSAJ27e1PBZIgI0XJbY3OapocSE3rs7t7mwTIZRah25qqi53uYSztnpvR+r1hKlUqn0&#10;elABYalUKr0O9bff8T0pJe6yiuS0BuX615JnBkReoYeZGnTI51vvS0ikbv4AJvAXkbNnEBkhrZPX&#10;PnfmCBkQWvGXHNLKMxU9YcZkaC5fQKuMNUMTfF+5TYP3+etNc/Ci71/XEMyWwIVaA2ZUKY1w0ah4&#10;ed53QT6Nf50p7JF54lb7+K0VYQ0S9Z0et/D1+s/tiS4dPFtmKQBzcBh9K4cczJxSCRi0RTipN5TX&#10;3L7ekutHUUkU+kChKShbfqWe7NhP7wrf0Z9SPu5ovWHsA+EOrmHNYNCvfPw/oVQqlUqvDxUQlkql&#10;0utUf+cd38t3AiGi6EsUignws7YTi0PHSJBgoaLRnDz/k2BFaUK0/IPBFA7ZzOGmafkLdxLZhUKM&#10;z8atQChj0+NNKXIGsFEoRzbq4ZkXVT2jzUPO3yMitDQyA81jTqYehjqzMlf2/SNe24RYwR+bi9Z0&#10;Ph3UIuQXECC8UKoCmkNGL8AQQEtfRljq4bP0Oh+7hNQechcN9nmCwehapZXNIZ0juZAK6s2czDgY&#10;aWDfHCKXuRQXld790WotUSqVSq8nFRCWSqXS61g/9cPfxwF8APz1MacuwZPacu4eJufOb+odfGR9&#10;Sr3owGtqGl+8ANQYuoRNBUFKRWnA7E6bLZcNszVn0b7vy3t3IzW/b4y16I6OSgDHAOgAQQ6MLSNM&#10;2rbCkIU3LhCXnUswzlNbVewj9dcLOPQej7Tu52KCj3GzdHx7zKUU9ewHpuPLYavLcR/mobfDehZ6&#10;i/jJAJBzTlO+pYUWEy0jvIzwTSG9rRH9wocLBkulUun1pgLCUqlUep3rp/7qX3SaCKZIIaNI4KUf&#10;zvQ6A5UsxmiU+xgCOdyRmaXwyjFkNW3PWhOohbmErgIQh1JDQXWN9aDYGq/buHKRFhyK0sj4pPCL&#10;wMl5H+5AzVhoccsWIJSNRvGTa/OmywDwPMzsvvpPAGdGOIRjrg5jcvfy9he3bM4FNH0EKcTzcWrp&#10;9UVj+xROGw5pc9dSoHl6viVIcgTB8NxSC+n1k5qKEMn5b8vxGAiSrpL31cRJpJ//YBWQKZVKpdej&#10;CghLpVLpKdBP/cj3H6vDLN8HWFkYZl5sDRdlAJ1y0RgsDpgAY/PtgnnZDgAQzWX74aapQ9fb4moa&#10;1Fle3eR9OYwwzLwsiY5H949ooxHVP5e8NB2XrAtmdwkDrlL1T0rHZgNI9lbrHSvoriGxc3DqAzkj&#10;pJQt7459fc7r21jVlItjmOu54jy/fib8s04JCT3sk+DN4bHmDYZDKCs0YgM13agU+WkwGGUHRBnz&#10;cb7ZHUPAoc9zFLduVV0JvTX617/5EZRKpVLp9akCwlKpVHpK9Hf/2l8KPJir55bBBbiEwjXsFBoK&#10;iEQcqSronDBiOjqPtv1GvteVTWkFQ38fJAkCYbIWHfHN2HoGM1KlckyBVmuN4TmEi8Op8JKKuMwx&#10;HI6WkMZU6TO7dmuVTsbpdEL+J3IBQhZ0MiC08R0BMdY7AqE5przsPzukYySHzuc4vm8W1Jnm3gCQ&#10;QOi9YQnrPLiH20YLMJOfMU5OH7sL6xVDFVwphYISSRGbrXdsW0drHaete5joP/mV30CpVCqVXr8q&#10;ICyVSqWnSH/vr79N7sTnjhVY9KdFJGbAWYBOXvAebR+8wiXDHcJlo1ihj5mxNU77XLYEELDv090p&#10;21RuEcEYB3fQS2kqlmhV0sHJgYvX1BqOQOgFVCDhnAY8SDly7hK2Qw6mzYtxa0sAlSrg2Ly2g2Mp&#10;4azT2344mCNCQt0RBGPMmOMj2Mn5m8v3dow+6/Z1Dts8hIpmHYGw69eNsPYRxIwQUchPu3giLJRw&#10;0lDUTdt6WH/H09bRW8MmQEj/27veg1KpVCq9vlVAWCqVSk+Z/ocffTvzvivD5bbhOfQyv89OnP6Q&#10;/g5pq+oQTvYqnr5sClu0972lZu1HniFg34fmr/UlPBIQvpp8LeSU3EE871GgZXKCKQUwWI6h9kFc&#10;Q0ajsAwlmPNvCGBEz0WHP4dS6bNIXqXUoNBCbBk8Au7AkJROD7mdKXdSFG005FiCB+0MwmFLin2G&#10;wwg+7AuMhhWIWUNkvbek5UAevovG92efdYE5zSdMLmaGQMvHbAr59/qGbdtwOm3ofVOwjF6QW2/0&#10;P/3ML6BUKpVKr38VEJZKpdJTqL//o2/jo3uUAYQX2MPBiWKAWzS+h/1jQL69ZlVKbVuH9Xmmf0Au&#10;SksCw3oFKmRYf0FA2ao1d/3kMwstlR6K09xAb2mBFL7I2Jkv9pkPljzHbnUvPay02fbCURPnUmCI&#10;jjl61/bFkXM5dC4nr8djbiX0OMyNnTxzndC0nzgGeDGcOA+Ra2hVZJMTjDwn69yyjcPgcK77Iwq7&#10;lgHMsSsowsNuW+/Ytg3b1nEvuYLbtkm/xxbNMP7nd/7S1TNTKpVKpdefCghLpVLpKdU/+LG38wWo&#10;6XeWg5bdw7xMQ1cny4BQnalDTh2urCs74MuvfY/iiK1AaNtU8Ftp0teZQ6DHQ0UzEKawywWnjiYg&#10;AsiyKNEVUWxTqo9mIERqTXHcT3zq4aDMmNDwUf2fhcqSLTOtiqdsKLblsa7rP8jEi2MJGJj7HmDW&#10;7LWQ030MB1ALj7UCQo0IvM9LAIVjJhgTjRIQKjSftg1969gAB8KewkYJRP/w3/y7i7kvlUql0utX&#10;BYSlUqn0FOt//LEfCo8oQUEOo8wekv+YaxhiMpbCdXyM2IHwSjgqoM4bJLRzgUzZ0c7Tq1KCxBUc&#10;Y0h/wcnevmEFwgSsBlyLO8l43LDpAGI5926tPIorOXh5P3AH9aJoDCwMVJY3INSF1jDWNK7FEbSZ&#10;zA6hg59BeTiE1w55jiFQ7tuPsFWSmF2sR7QCIcCaA2pzwwsA3qij2npDb11CTlunf/jTP3/3CSiV&#10;SqXS61IFhKVSqfSUK6AQMDDMbteafybL8ERAxjUdHcHje8txSw5VbsvAsFBDC1dkX59ADoTWz26M&#10;iTF2B8A5Ie0b5gqS1og+HMLjP2MxLlNUH42wUWvrYNs4Ap9D27VwUbIqn+nY6XD8VnxGq6FaRKbn&#10;8PEKgALPhz0dXEPfegLiKBh0OI9E0hYC4VJaqw7CoW0FAgS9yigFQOvMu0vYWsMLp82L9rTW0Vqj&#10;/+Wdv4hSqVQqPX0qICyVSqVnQP/gx34o2I3ZHS7rj5eb0gMCBAtC2JuUr6YvFgfMIDKlnIVLtuSz&#10;WRhqNJzPbuQ02mHJbdu1wbvtdk7Wfn5YgND2P9Pgv5iQ0SMUzjnuzA08wuHVz+xYzb2L4cn2eUph&#10;Gz1I0kNoNoZUEXT96ZPn614Tu52ZzlX+HlEAh6AVW+fwAjMdtDwQsMOz3ffeYMMkRP9Gy7W8t5lD&#10;S2jU6H/9ucoZLJVKpadVBYSlUqn0jOjv/+jb2dyi7XRCLsJyhAbpY2hQxgeIs4VSKGTeDgeseNgi&#10;R06drupACBzaWQCYZG0b5hIqaqMY+1iqiy7BlCxdF66Bm4WNLp0mbKtLDqF9lp3HvEyOo8UlPB7g&#10;l21/FA5l7oG4AKG2zEACLR9LdgUvjcn0piXXl5FOoOx/cjomOwcz3OMxsYTNphBVB0Eib0vRc+P5&#10;RtjcPaSCwVKpVHrKVUBYKpVKz5B+6kd+gBmMm5ubJe/MSMPCOMf5DGvxkHMGjzluXsgkh54CB0BL&#10;OX769zRo1Py4OXlhll2dQYHB4QBjYCluoYSOOl4SRXEZ39I1rWGj1xy03smPP5aJ/Rx1EVK67Mna&#10;ArI7hratpmO2kEwDwjl5cS3jdd7f4ZhySKk5vHfkEHq7CQjQARKCK9sm8BjL+uTjhdN0dgVz2wkA&#10;OImDSP97wWCpVCo99SogLJVKpWdMP/lXvo+3bQMADxmUm/vmPfcw1yqWRyCcI5qr5zy1xUlEXjfl&#10;LNpnKYfw6FKe59S8Qek3aEVuIsSVDuvEtgw4H6coCrNWKA2tffusncO1oi82L8v2bb0UMirFbuBh&#10;sNkhNCiPBvDhCoZL+EUCYVo/5w9mT/OiBYa6sazvW3pYYGfPrhMQobcEv2TjjtHcbJ3+j3f98sU8&#10;lUqlUunpUwFhqVQqPYP6yXd8HxtgGBABURSE5lwA4xoEmY7tDwjAeR/LPyAMhQ4lQtLqobbrydZG&#10;Qpy/R+cBC1mcXk10iiPIjN43/86cQ4c1ClhkDqfNx2KVNBHAlaFQcizJ1yWSfLlp4bAt5ddliKSY&#10;C0rg6yCY5tIaw5ONQX9ap77JAYIXjqwWdmk6LvucrbALNbDCdg55FQiXMY45fOwr+FrY77z4HByF&#10;Y2D7A2k+Ycxno0b/6N9VAZlSqVR6VlRAWCqVSs+o/vu//L0eyGl5dUQS9ic5ZCnP7eiApbYLDkHZ&#10;UdmzYoAAABl9SURBVJSYUPtWgDC5cJmjzK3KfQVv9+FwZpAo38naUn1UQc5CUn0M5ODEDj0yFgOe&#10;3vvy/aUCeCQMMrYp+7YqpNf/mbTqoRLRugKhjTMX3wHHlmSo1qeQruwiuZdhMS7LT89RNKeQFwA0&#10;2Ob8WYpzbYd9+oOBQ14iEbyQjJmU/88vvvuuSS2VSqXSU6gCwlKpVHqG9eNv+24vNAOEW9RSfOHV&#10;EEn7O7tiCV7WEEe6AMrI31N3kNUdnAKHu8KfVBIVGEQCmAA5OrzP+4i8PxkTHDIzEOaCMTZuCRHV&#10;vD7LsUtzdCzIsu4T7qKZI7oA4ZWJ8LYTflj94nhyuKi0DYG7dnmzDGgOYg4/ZZ8JD/tVAM+AmauZ&#10;zjkXV5CINJdTmtKb00qNrM0G/ZNfqjDRUqlUetZUQFgqlUrPuP7mD3xXysSD5Iil19dkDmA4R5dQ&#10;CGTAMChctyecJ2AyeXrxmAGrMmoOITzPDtC+hckBcwdP3auAtpRjmIBQIO/SIVxyBh/jEHoO4DI/&#10;7GGlEVapoaOGYynE0+dbf/rREAGsVUKze2tz7GGuvEAZ2b60QI8s13zZOL7sEEbvxwUseUb+oeYI&#10;2nrQ+bPqrrJvKhgslUqlZ1QFhKVSqfQc6G/+4J93NGIG2hzIAGPJfrmEi7uB10JGcXARKfrSAVH8&#10;xRxCZnZ3EMwY0D6JGi4aTp4C24RvNyqBIkFbBsJLh9BByhxMV25LEbl6IHjbC9v2tfw+++NFZey7&#10;NC+2bN7zBRCiRW6nseRxjlncugDCXBGWHAjzsdnnViTHdhfOqM3N4fhyvmECSoDQiOif/nLBYKlU&#10;Kj2rKiAslUql50Q//va/wF6gZYzlu6WnHdZQyet5bscktOQUgrzCpTlU4e7J3gavYZoBcjYgg9Cm&#10;xpVBSuzucQ5hdviuFW2J9elqyGg+TAIc3mz7tABhgLT9bK15DqEdO1JOIbXNP8tgnovI5C16DqCu&#10;I0Vp8rFF4Z1YDr7uRVEZzCU30IrWNJJegwaeBKJ//u7KGSyVSqVnWQWEpVKp9Bzpx9/+PczMaF40&#10;BUsRkSMYLsofER2WXYnmWnEZXQCA9CFECgjNQCjA0g4hrUcn65gfuIIRm8WIFfCWqp0cVUYXh7Dl&#10;UNWYk/TOwe7CGdSfXpTH9mOhrr6dbvG4V6J2r1VPXY/Tisosax3yRHObj+NnjOmuZZaHAIubSP/i&#10;Pe85Dq5UKpVKz5gKCEulUuk5099621/gnlFtcfHSa+AilBQZhBRyclsIQ0M+Wl6I8E0i4Dyyc6W9&#10;Cqe0nZAwyebr5Z8JIR8bMpoOzscWf4AxxiE/T8MsAe25F67htcb2PooLIJT9WQ6jA2zMAgjAsIjd&#10;OxxMa41hc3psCzHmGvKZx5nhb6Zm9Hl5SYGM0FoJmyUHWDDKGSyVSqXnRAWEpVKp9BzqJ97+PTw1&#10;rw+w3DENt+SJbmGDaiQenTXHMP885QoyY9tOCyz6PkjCFAdbyKW6jCn3T3L02roDhOsIMObcYS0o&#10;li81B46s6ItHa1p+nSw2mQPSrhTWWSDwuA//Pra3hpAK3MYxXzqVuxZsQVo/v59jIudtXg3bdWa/&#10;YsdS5GdaYZhmkAuWKrN5OxQrEoH+RcFgqVQqPTcqICyVSqXnVD/xQ9/Lnh+nOWRAuHDmSslnkfIm&#10;jdgjdy/n1k0Oh8zcMld2tND1ZwAhjsv79lUpcnPOM6xypgGfIlpyyDIMHrd5DDXN/xxGjiAoe5Kx&#10;LWn7cH2btlhs+hiYCYwcZZvB0Ob+cC5iZJfwd/zMqrCag2tzYmB5AYS2J43R/RfvrgIypVKp9Dyp&#10;gLBUKpWeY/3kO/4S5+bwTUMo2fsCruAHBPhlIAogBNYMxNU5i483ZJA8ak6+AkOxIeYRzhnSNrxK&#10;Zozr8nsshWGuOYTLUOmwjycobzvvM2tc29SyCi0fZegFS55j+iJe6gurTurHu+yCQIf8Qv1J/7yq&#10;iZZKpdJzpwLCUqlUes5lUCi2FpbKkxfumjqAE1G0BYDnufEBCJc2FByOIFpfQkQ9z0/DQIdWQaUj&#10;UDoAKZAuVTLDIbzIeTwcB6uFd1fY6LEgy12fXVtnicDMy6b9jcMAj+O1voP6zr+0w2/teIxrGaA5&#10;Bqi1tYJqzjFcImLFGiwYLJVKpedTBYSlUqlUwk/+8F9yMjGnkCOWEzlZ0FoUgJGKyyAcLHjKHnKf&#10;PK8iCgZoBUL48gKFY6QqqL7/ACJgLu6Xhb0GdN3tLtpYIlKT/PXhaC+2Ey7pcQbz2A7JfLSGskp+&#10;36GOKx/ew0JO6bHweX3dCNttaX/L/OSQVpQzWCqVSs+zCghLpVKpBAD42z/yg8xTmqG31gLUEOGb&#10;uajM4m4dUtumF01JDt8BCJG3lcHTAAZrDt1SVIan1pyhFSojF245tnAoZUO+TAo7XdMAL9Ewf+7A&#10;e9j+ut5iw0WlTxDGBVEe8iczvNElFF6rpHqUVVSN3MsYW3IICwZLpVLpOVcBYalUKpVcf/tHftCw&#10;6o6iMuzuGnBgIAg6ymIrgiwho4f1MhSuYEOH1/H95BlQl51Gohh77qm3bP/x4aJ5/F+UrhSeMaBe&#10;YFeXIyIc/c9Y2V4mIL7yL7WF9S7LH8JArcrrsh0biv74Z79UMFgqlUrPuwoIS6VSqbTo7/6NH1Kn&#10;8G4gNOAAEtwlZ24JHfWfEdpoDqB8F8VlLhvN58o1mXk49ncFCGcGobyfPCjZ0dV/CI9FYZaDgbR0&#10;WBy8tC4D6K1JKKsW67nwG1Mo7TVZddD8Pubg7u9MfevgedmHUA6DQQWDpVKpVFIVEJZKpVLpQn/n&#10;r72N3VHjsJXMaWLrk6dFY4AArtx7MEUmXoRnLjmEujAn4BlzYk4JDW2te/XTOSfQMijm+E0dy5Sw&#10;UoA0H1I+s5YMV/v7mYPJdlxrXqAz73Jcdjjr8QkwWu5gWsf+av2x80/aJH4amOu47wLYK1uQMfPV&#10;Bvb0z36xYLBUKpVKogLCUqlUKl2VQCGwYl0ATxQ90VDRY9sJvgRC2wZjLi0hFvA06Eyf5dQ+6YMY&#10;OwgPM/5RkxoqV4BQAcmrdKYw1oA6XIBgVuzpYnoSMbLPzXGjDCzFdu7SZV5i2o32WbyKpm5oBsQm&#10;IKR/+gu/9MR9l0qlUun5UQFhqVQqle5U5BRiARDv9ncIEz3mDsLXW4FwzD3CMs0JA4OopR580WB+&#10;8nSHD4CHhB5S52DI6r0SbRvQ8E1AgbBdOJRe9IXIl123bC9i3Jx/HpfNbt6hxgw/4Z9fDeu86CUY&#10;7UEWWzPvNG9FQ3nDl/3H/+4XH7vfUqlUKj1/KiAslUql0mOVnUJz87qHbOZctgSN1h8wfZc9vDHO&#10;0idPq4QObYvQtHdeRIGas7WGmE4OOLxWiGYFPXHj5pyAO4RtBSxZUMNJE3AeR54a298Fg7JYzMu1&#10;f2ifBITmwFql1mPRmmt5jXYMF5+rTfmPf/4XHrvPUqlUKj2fKiAslUql0hP19/7GD7EDUIYolYWM&#10;snlZV4BwWX7uoNYucuUyEForCWoUUDcmxhxgBUkZ0mXMJjODrXVFawALZJlDuNSMcYfzCtqlxMGc&#10;b2jFWrLuqgi6jiwA93GScNfDmtluXBzHxSJMdu7/3979v1xWVXEcX2uf+XfSjKBIo1JHjWwyCkul&#10;TE0qKHJqkgiazH6QvuEPkc30BaISJEEdjVInoSwzgpD8e7x79cP+tvY++z7z9fk675eMz33uPfec&#10;c+8vDx/W3mvVJbD64r8IgwCAuQtvYgAAXPOePv9Pt2JyS+pJxaz56+b+pZOI2wbYndfvLYw5LPrG&#10;Nv19qLTGNr4qV2+mrqRsS0LbfdQQ56qRqYGp1uWmKu41d6X2z80Y1LRnsf3nrlPSWb6Hnf/lB6uE&#10;2S+n1eFz1YY5eS9hUCUMAgB2RIUQAHDR7rnlxjSzwO8V3LI3zi/prMfVIlargI0VvhTgQr/sM4ep&#10;UvmzoF1wbM1hWmCKbh9ebSpTunVeoERX3lM/QHvBfdj2Haz2F7pj6utuTIXFna9vY1Oa+l2mnyEE&#10;dwutQugbyqiqnnvj3zteBwAAAiEA4JLcd/wmkxrCRFIU839OtI5v2NZoJmhsy0LzeyrLyzzzY7OY&#10;9vTVrX4qcVwyOgTCoGHnQCj9nsRyXj+iodsfOARIrYHMpq+PjWfWgXD2zbqvwGLd61gCoVkauWFm&#10;siw7j60wMyqDAICLQiAEAFyyz9x8owVVF4zaGAnVFL5mzVBMUpaMcSNLWERUu+HpZiZxs6mD1WtY&#10;C2kpZAmYMY7LKa1Wy8YGNvWIGv5MwrJI3ESJFiW4zqaTt9Ww6YPnEo71BwwPc3NPaRXP8ZwthI73&#10;WJ4fvxc/j9B0KZ/aXbM+1pdoIAMAuEgEQgDAZbnn1g9aV00zq3vxNnEjfuedD4Qlt4SQGs9scvAJ&#10;+VzRomheMtrvHcxLJ01kE4P0J08PWiitDVXK7UmpslluVFOqbSUQ1kA1aTjjrjB9ftQagc4DofrY&#10;6iqW5SqqoQuEItIHRD/H0O9/VNHnX39jx3sDAMAjEAIALttnb72xbhQ0a1VBG5ZQtkCYfoYQ8tLJ&#10;2IJOCG23XLdH0boh66mqOCnjuR9lyeY6kLaDYmz78bTsT8xBrgt0Q7hs73XXaJsIpXwf5T62VQjL&#10;Zxmft3xPfm6iiHS/R3ct131Un3/9TQEA4FIQCAEAV6QMr5/sBlztwesCofhlnPm9pZmLC5fRLIWh&#10;PENQVSVakFUIdBdf94xpx5blnCX0lX160aLUcQ3imrrUzp3ubKUpTKnO+Wpg/lzdc1uWjG5TlomK&#10;WR6bYXU2YqoQareHU0T0ub8TBgEAl45ACAC4Ynff/H7r5vn5fW3pwXauM2bX4KV0Fo0m0fpAmOYe&#10;dldwwUyGa64vngKXuMYtebxF2aPXz/Frp6ynqks0awxUl/z88tnZbV3MzCf/XYikpbTp9yAS1H8s&#10;/eNrLBMFAFweAiEA4Kq4+yPvr4sytVawbBoG/X694AfHD2MVRLZUEf35y/OTit44bL6GxhwmW8BM&#10;SzJFVEJoIyvaPbizmb8/HwzbVVrfVe2CYrGEHe4vP58a8+QAKFKH1WvuoFre8sz5fwgAAJeLQAgA&#10;uGo+c/MHzMzk2LJ0Iye6FqTSd9EMOZD5pillVqBfPlqZ1QpZFwjryAit5xzTaGuCIzm0aV0+2kY9&#10;LDV8+V2ILYOZaNh57EN6Z6kOrkuEy6I1ZPZrbf39WP1+RNO+RZXUEOedTRRR0T/85W8XvA8AAHZC&#10;IAQAXFX3Hv+gLctSA93YYEZFJCyLbDabugxUJAXCtoQzVeyiWyZaCntmJhpaoCp5UWsDmFyVm1QQ&#10;U8Uth0m3rLNUIUPwgbBV/9IN+Q8RJk/6z6hdwBsFle7+RXwTm3zmVYXQVV9V9TfnXpleGwCAS0Eg&#10;BABcdfff8eGSXrb+oSnhTWzYO6gqm82mC4exG0GhKbD5EJj1HUpT9a0Lmbk5y6IqmsdNqHanFpVU&#10;vYx57l9ZRurnAZq77jg2wodc/3o3c7AETpXV5+/mN45hOqfGX557det3DwDApSAQAgB2xedv/1Bq&#10;fzkZvl6qgf3Q9RwI88gFDaHOJhyPiRJbT88todNcyitBrz7vKo/pyfymUkFsGw3rNbvlo0MQnV63&#10;e2//PajY6pz185fPnE7Wn1xVzz7/8vS6AABcDgIhAGDXPPDRG23W+DPkmYMleLWmniUkxhzkagtS&#10;d4ykNZcT05A2hD1VFYl9IBwrlLZlTmB5zuqcQ+0yXddUx71eP2vJsGWsRm04k/czhrI81oVCN1zx&#10;p0+/NP3cAABcLgIhAGBXnbrvhA2FsFV3zaKOmjBzgbG9o/ymS8iVvj6EdV1Ea5a0fL60dLSF0fVy&#10;z3HJ6tbAqP3dFS26aRcCfXDUdMK2ZNYNR1TV2kRm7Idz+hdPT78zAACuBIEQALDrnvjapyez4q0L&#10;UJ6vDOYnhjen0Q7blmf6fXxdIFxSIJRNrEtNbbgPVU1LVodAaJI6fpZAuG20ooq4sRWuQug+w6L1&#10;SWmNZdwYDOvOpyd//PstVwMA4MoQCAEAe+LJRz9nJQQuy7KaLej5jqLT1zV0Q+9rlbCrMJZll+06&#10;ITeSkRhbQJvtYbzIJaOza4u/b3eOvkro768cb67K2XZIfvnxX277SgEAuGIEQgDAnvn1Dx7IvVLM&#10;Ve5cx1Fp1b1VsxnxSzJDeSD5TV0TFnUVvBLK/KrVxf35G68TciBsR68byMTxujKGP6dc270W42Ye&#10;IMuIjby58P5vn93yTQIAcHUQCAEAe+q3TzxsJXTVQJj39ZVq2bFlkTgJhJKPidFW3UXbSIjUtKaE&#10;tZCrfmUpp5ldMBCWxjZmfUir1yiBc90FtA+uw/M19OZA6Juc+qYycbPRe0/9/Eq+ZgAALgqBEACw&#10;55796Vfyrrm54Obx1SWV1kLgprzT/RWbt3lJVxkvFixVGFvhr71v3K643vwoYhL7J4bzhNoFddtI&#10;jPYzfVSVsi9SzPRTj/xs8i4AAK4+AiEAYF+88LOv91Frh2rbNBAOf8F8IGxLPOf9TEP0by7v8b9v&#10;i6pJ7ALhJPTVhjFbIqppvbe6ZDZdVz/x1Sd3vDYAAFcTgRAAsG/+9NRJ62bttU2CbYml9d1EVXWd&#10;11ZVPZvX5lYVQR0qgn5hav+8Py7atgrh7On1i13FUmvDGf3Yl34yPxEAALuEQAgA2Fd/eupkl77y&#10;SD6pQ+rLeAkrzWeky2uz4Bcttud1cpz2j8deolYCn5snuDUQrpatdhedvlaXjJaB9Kp6x8M/XH0O&#10;AAB2G4EQALDv/nzmpPkRDiL9qIlx/ESIQVyTzrVJyPOB7h235HM98kJr4Cuv6XCxaHHIfNtLhFur&#10;hG3Eot7+xR9v+yQAAOwqAiEA4EDwobAGMTeKovyuqsMewMIlNJNZka7a6E4zEHW687ALqDVQbvsz&#10;uuozOrlXEzPROx4mDAIA9g+BEABwYPz5F6nRTGmy4rOa78ipuUtosk5+Foc9fuX58o7QHz9WAC/E&#10;x0XXP6Y/YN5pxh+ktz3EnkEAwP4iEAIADpS/nDlpZtEPaF9VCMXC5A9YN5XQNW7p2tbkyfTm3qFD&#10;plynu1W9cNqIpp872D23Dod6/MEfrT4BAAB7jUAIADhwXj7ziNVh8GJisQ+EGwlSg17bi5dpaU4q&#10;eVlmfk3bT9msrlm6mqpI19V0OHkV8ygMDSHfh6UREiF0wXBSPNTjD7JMFABwMBAIAQAH0itnT1oJ&#10;dq1CmP4XZclHWTe+cD1ovl/cWQKh2Dur6/lAOO4rvNRAOEmp+XZMj7NMFABwgIQLHwIAwN67/UtP&#10;appKn0dQiIiYitZp7uM/K4e33/PIQsvHpMfm31IfzwdYJP64emy5r+k52gW13JQJYRAAcOBQIQQA&#10;HGivnDm52sJnx5Y2y29c3iljYW6s9oks42B56RvLjOccm86Ym1VYGuB0FcJ1Vxk9/hDLRAEABw+B&#10;EABw4L165ht9QluC1LmFNhnyMATC8Y+dqg2LScvz6VHM4W4rDd2SUb/vsFsymk96/CEayAAADiYC&#10;IQDgUDh/9ptWQpeF7X++/BzB1TiJmtMmYyl8A5hJM5j+2CBm6Sph6IQaQpDYxl7ocYbOAwAOMAIh&#10;AODQOH/2VN9FJi/NLEtEa4Uv2tBZNB+dO4+mufZbGs7IrIfMuOw07LhkdLPZiCphEABw8BEIAQCH&#10;yvkz37RZmEvVwPR4s4nuuXZkHUVRK4zWnaMcbKs9hrNAmDvF6LrLaIxRb3uYMAgAOPgIhACAQ+ev&#10;vzplZcnmOHdCJS3bLK/5ofaSQ6Kp1T2IvoFM7RQ6Lkm1cTi9O2fZyyh1TqLe8iDdRAEAhwOBEABw&#10;KL3262+1PYVS5gim/6n4hjNtP2FZUmpahtrPu4lOtx365yyuupLm8+stjJYAABwiBEIAwKH111/5&#10;5aMtoI2Vu/TqUCEUkbE/aRtIvxob0Q29N4tuiWna1qgq+pEvEAYBAIcLgRAAcKi99ptTqyJeUF1V&#10;9vpAGKUtEJXWVXQSCPvmNO314Xe96b4nrs4HAgBgDxEIAQCH3uu/ezTnPzcCQv0zfimoikkKhKlB&#10;qPahsNI+DA6vl+fERN939w925XMBALDbCIQAgCPhjae/k0Phurrnw2A6wo2MqEHPLTn175kExhI4&#10;VVTf+6nHdveDAQCwiwiEAIAj481nvmMiJiGPgugCn1viGW0jdVxFXSaa9gOW92lLh8P4Ci1NZfQ9&#10;n3xsDz4VAAC7h0AIADhS/vPsd81X9PoqYLKxTasCdpPr049+7IQPlPU4veGu7+3OBwAAYA8RCAEA&#10;R85/nzttIkPYc0rg62YQphmCoqoSY1lS2r2rPnj3CcIgAOBoIBACAI6kt154rKa9thg0/x7KPPt1&#10;IGzNZLwWBq+787u7cbsAAOwLAiEA4Mj637nv2+wvXZlPmDKh1UqirxJO6Ls+RhgEABwtBEIAwJH2&#10;9kuPtzJgHmNfuox6PhQOL4gSBgEARxSBEABw5L394uPdAlEbxtar6yA6KQ7qdXee3sW7AwBg/4T9&#10;vgEAAHbbdSdOa1cmrP/GxjFlb2FFGAQAHGkEQgDANeH6E6frYMEh9El5PjExS1sLCYMAgKOOQAgA&#10;uGa0UNgqgS0ctqqhmen1HycMAgCOPvYQAgCuOW+9mEZSqKX9hCoiYvWPol5/1/f37+YAANhDVAgB&#10;ANecG048ljOgWzuam4wSBgEA1xICIQDgmlRCoUMYBABcc/4P4j2mmNjRJQEAAAAASUVORK5CYIJQ&#10;SwMECgAAAAAAAAAhAKvLU3GJjgYAiY4GABQAAABkcnMvbWVkaWEvaW1hZ2U0LnBuZ4lQTkcNChoK&#10;AAAADUlIRFIAAAODAAADgwgGAAAABpfU+gAAAAZiS0dEAP8A/wD/oL2nkwAAAAlwSFlzAAAOxAAA&#10;DsQBlSsOGwAAIABJREFUeJzsvWu0bdtV1/nvfax9YtU3SUB8VLOaooUNBEliSMIjPIJAEiBYiIiA&#10;QR4SCog20YZaUhqrhEKgVbDQQAzPGISGEh5JiCSEBAkh8lAURYL4ABWBWF8kyd1rjt7rQ+99jD7m&#10;Wvucfe89597z6L/T5p5rzeeYc6179/zvf38ARVEURVEURVEURVEURVEURVEURVEURVEURXFf8/Uv&#10;ebE+3mMoiqIoiscDfrwHUBRFURSPF1/zlX9FVRTf+PVfUYKwKIqieOAoMVgURVE8kLz4r75IoQrA&#10;pm//5q8tQVgURVE8UJQYLIqiKB44/uqXfr5CAVU1Leh859//+hKERVEUxQNDicGiKIrigeIvfNFn&#10;qohARaCqQxCaSaj4h9/50hKERVEUxQNBicGiKIrigeFFn/3JGgJQAUAVihCE6gGjiu/7Ry8vQVgU&#10;RVHc95QYLIqiKB4IvvAzn6cguBBUMBG6CCAKIoKIQHt3l1Dw2h/4thKERVEUxX1NicGiKIrivueF&#10;n/Ks5AiaCyiqu1BRHemDFjGqeN1rXlGCsCiKorhvKTFYFEVR3Nd8zvOerpAQfgJRhcDfi0JkikL4&#10;RF5cRlXx+n/8nSUIi6IoivuSEoNFURTFfcsLP/6DPDUwcgMxBJ+KO4U63UHNsm/YhIo3vuG7SxAW&#10;RVEU9x0lBouiKIr7ki953lPVfsl5WRhVwJ3BKBqzn1Y1iCEICcCb3viqEoRFURTFfUWJwaIoiuK+&#10;48s+6SkKIlNxAKKnoLgTKCNX0OciEFFIXpcaEKr/fPOPfG8JwqIoiuK+ocRgURRFcV/xv//RpynB&#10;dCCZKTicPxHxyd1Amct0rLMJe8fQAk7xoz/yfSUIi6IoivuCEoNFURTFfcPf+NSnnRFqOty/GRIq&#10;ySm0+RCF/lqTiNQcWlqCsCiKorhPKDFYFEVR3Bd8xad9iDIYILLUP+oAC4g6gCMYigMUTRi0AZd4&#10;N6QdsZFNegC0AZsKlAkCQAhQIoAYYAYxgxuDDowfffMPlCAsiqIo7mlKDBZFURT3PF/zGc9QIgAg&#10;+MzDQ+FhnuHynQsZTVPv8/WZAjP7noRvLkFYFEVR3MOUGCyKoijuab7uBR9m5h0RYs7katAVoarM&#10;VhJik8lGn2LTUXEGSx9CURlhphFSGju9+c3fX4KwKIqiuCcpMVgURVHcs/zdz/tQJSYXgnNCTBg6&#10;z16rt5mYS4bLp0M4Rh5h5BAmIZlyD/OBSxAWRVEU9yIlBouiKIp7km/4Mx+uzOYCRhcJcqNven40&#10;u0vosP8ABaQLelf0LpCto2+C3jukC6TLcBB1CEJZitBk5xGqePObShAWRVEU9xYlBouiKIp7jm9+&#10;4UcpZ0cQs6fgFIW5z2A0nl9dQj3TUmLmDwq6dHQR9JFHKGkf3eUVCt70pqoyWhRFUdw7lBgsiqIo&#10;7im+7Ys+UpkERAoiBWK+BIQCpGvY53T6YjKNKGLTyA/09V2SS9inQJx9CTtUOkR6CicV/MgbX1WC&#10;sCiKorgnKDFYFEVR3DO84ks+WqcLGIGg59H4se8X6FPvHX3rNu8btm0b77feTRy6wJv5g55LGFMI&#10;y3itJgrf+MPfU4KwKIqiuOspMVgURVHcE/yDP/dsbdbuDzEHTHwRAY0J7HVjmGiGhiK1lgh3r3cQ&#10;2PIFu0A70LcO6eYm9q2Pads2bMcNvdtk+YTTHZyVRnOYaccbf/gflSAsiqIo7mpKDBZFURR3Pd/1&#10;5z9GZ7VQAJ4nSPDqoRn1yqAphzCtMnmoOJ8nKN0EovSzOYQS6zxctO9CR/fTG17/3SUIi6IoiruW&#10;EoNFURTFXc0/+osfq40A9sn6CALEs4PErBWjiGTAWUnU5aDCcggjrLPrmHqXMUmflUVnGOnpJNtm&#10;Ter75lVIz08/9LrvLEFYFEVR3JWUGCyKoijuWr7/Lz9HmRkxEROWKqLpNYDZOUJ1pBXmgqJWIMZF&#10;387FOyv4RIaoG8tyldHeZ6XRvnMT0/vXvfY7ShAWRVEUdx0lBouiKIq7ktd++SdoY7JcQGbMnoI+&#10;B9YpXkTvv8yoLJoFoFcPjfDPrt57UBYhOBxDrxy6uIBRTXQIv762q/BtVASve80rSxAWRVEUdxUl&#10;BouiKIq7jh/6a5+gTARiBhFPJ3D0FKQ1RHTkEQLY1RdV/ye6cwElXL5wBTdsqXBM3zZs2SmM5R4W&#10;etZJ7MlhlHwOW/baH3hFCcKiKIrirqHEYFEURXFX8ca/8cka7h8Dww0ML3DJD0zMsFBNDiHW9hLJ&#10;Ccx5gZtPfbMWEzb19Nqnvr7vMXml0W28TtVI+zbmW9/wA9/7rSUIi6IoiruCEoNFURTFXcOPfeWn&#10;aOQBInIBCSf5fwAWLRgpg+EM0ljtPzW1l9BoA9EXF0/CzVuWpfBQ2bl/MkNIcyjpDDOdIaQRWhrH&#10;/t7v+aYShEVRFMXjTonBoiiK4q7grV/1vyqh40CCGw04UEcjQSNFIwUDINKRI3gBwsE7y6sINnRs&#10;EHQSdFJAuvUglA5WAbQDsqHrhi4bsAmwCbQL9Oju4LHjuG049g3HbcPlZvPjaEgf/QUVx8sjtu04&#10;XMLj8YjjMdzBPorV5NYU2k2Iqii+5x9+SwnCoiiK4nGlxGBRFEXxuPO2r/ljClorg57kChKB07Kb&#10;o1ZpNN5FURdVcwehu/xBmaGePYu7S1xeHnE8HnF5POJ4eYlLn27VeiLE4fG4YTseh6g0wXhE3zZ8&#10;93e9vARhURRF8bhRYrAoiqJ4XPmp/+fTdPQO3E0clUNHSwkkMZgF4a61vGKEmqoqRNVbQMx2D1vv&#10;Nm3mBtq843jsLthmLuHx2LEdNxzzsuQazv13OYcuDLclnNTeHzdzFv/BK19agrAoiqJ4XCgxWBRF&#10;UTxu/LO//SdHsRhzApMbGEmCqUoopSqiY3U+YBSLideRWBhtJbp4wRgL5YyiMGvl0FQgps/CL1vf&#10;FZg5ugg8rgVlRjGaUTjmjHPojmKc45Wv+DslCIuiKIrHnMPjPYCiKIriweRnv/4zVVXABAgRmBSa&#10;BR65w+eCjkZp0MxSOcabSBiR2weFqUe1ZRs2sDCIxLbdvKG9u3bcG0ACPm6I3QGCCiAHResKYgY3&#10;E7DMCh4FbzyvcYS64iTUNQrcwMNYY/krvu1v62d81hffKv61KIqiKG4bJQaLoiiKx5x/8dLPUohC&#10;NdpFKNTF1HWJCqM4t0/kBqpCQeO1qLeWIAH1DU3ZHEYiUDNRCCaICIgJkprXq7i7yLaOuucwMlsI&#10;q/c/ZN73Q9wvs4HTTgwSM771W16if+oFLypBWBRFUTwmlBgsiqIoHlN+7hs+S0XM5SNSgBTqDuAQ&#10;eIiqoe7LudsWy2z5rTWTwtpJiAhEvYgMCRiMzSt+dj+bsh25Q8GtAdzQmglWUUAOQBdFYwUzQ0nB&#10;TOYqEg8XMIrcMHMShzn81SDWKRaHc8h4+d/7Gv2cz/3zJQiLoiiKO06JwaIoiuIx41994wtURHCu&#10;Ybzu5c8IsRyBlSOHMHWeP4PObRHN5gUCqyYay6ULlBXapzNIRBAA3Dq4MVo7QNSEpHRBaw2tsQm+&#10;RjsxuHMB3QkkDgcxO4NAa1NAijuDTAIiwjd+w1fp5/+Zv1iCsCiKorij1C+aoiiK4jHh51/2AtXU&#10;2kG7h12KibXh4Hl/vq3bvAvQu2ATWNEVsVDPy02wHY945xE4Hi/xzs64vLzEOy8Fl8cj3r0JjscN&#10;v3kEtuMR78IToKp4CDegqrikCzAz+NDQ2gHt4oCLGxe4uHEDh8MB7eICF4cDLi5u4HBxwIGbCURu&#10;7voJmBmtNReENIrdhDNoAm/NGYxloO45h+daaNh2X/iFf6l+TxdFURR3jHIGi6IoijvOv/l7n606&#10;8u90rfR5UhTm9mNBqZ43CCssI15ARjsAEJQB2ghghirQXZyaSO3YuKFl8efhoiH6QsQNYQhMMci8&#10;ikQiEInnG14tBl/ykhfri1705SUIi6IoijtC/YIpiqIo7ii/4EJQVbB3BkWnKzicwa4QFXR3Bjex&#10;kM7hDPryhza9uTN4FBw3cwaPxyPeKRfoIni3HqCieIhujPDQ1hr40HA4XOBw4wKtNRwubqC1houL&#10;CxwOB7C7eCEGuemJ25fXq+pO/NHynvnm6/P0pV/64vp9XRRFUdx2yhksiqIo7hhDCHrLhykGEUsw&#10;GkLonXAIzYXMYrNLt36DXuCFlKEiYC9KowR0kdGwHrCWFJH3t4aJruGgJhKbF5HJTqALPM8ftLxC&#10;GeuzADwnBr/yK/+yftmX/c0ShEVRFMVtpX6xFEVRFHeEX3jZnzIpFeJPxdszuDiU1RmEqucL7p1B&#10;gvR+kjP40IabOoPvOlpO4X93Z/A3+wHHbcO7ekPvHQ+1JwBwwdYa+HDAxcUF+HAAM+NwceEFYy68&#10;2IuJtIOLQaFtOIGxfoSEhsgL13AUleG5HJLCTCM8dBWN8TqK0Xz5l39V/d4uiqIobhv1S6UoiqK4&#10;7fzCyz5bVa1q6HQEU5io6hSGYzms6qfg9ojBy45t20wMXl7iv7sYfOfG2PqGh/gJ5hoSvJDMwcJB&#10;DwcwEZqHibZ2cLFnYq557qBytxzCQwNzG70Go5AMZ1Ho7SVGTiEzSPsQg+ecwbEsVSdlYrz4xV9b&#10;v7uLoiiK20L9QimKoihuK7/wshe4ISge+bkXfXMSF4W5SXxUE+2CW+QM3loMjpzBEIPHI37TxeC7&#10;cDFCVi138IDWGqg1EBEubtwAs4nBLNAiTJSbnIq57OgNVzAcQhp5h8QEhoKY0XZVR0/FYKpI6sf7&#10;ir/5kvr9XRRFUTxqKmewKIqiuG28PVUN1VExdOYC5nc5Q/AOZQv6T9ottzzCCFGVaGzvOYXoHeR5&#10;g1MMzhDPFi0mcgGZJOROxCG3M2KQwaTmFLa2VCE9EYE7ocjM+NK/8IX61X/r75QgLIqiKB4V9Yuk&#10;KIqiuC28/e/9qdFHcODFWyTyBaNyKFyMLTmDWNzC7vmDW3IIszN4OaqJklUL3RiXxyPe+ZA5g7/5&#10;0BHb1vHOTXF5ecR/775+I2zbhndvByskAxN1ymxDDjF2OFjIJ2cR2Ibzd7iIIjG8iMW1+Txbk3ov&#10;IpOb1Nt6nBeRHrq6NKwfzqRvB8XXfd3L6/d4URRF8YgpZ7AoiqJ41Lz9m16gkJ2/p1En1PsKugi0&#10;dTq2OeHcKvXkvjPbLX5jPoevmw7lHNMyPlEomQgFTHgSEVTEthtCzcNDXQy2DWtRmEXQ4czyvG1u&#10;Qj8rjMY6pF6DnARhFpONgC/4gs/Ul77020sQFkVRFI+IEoNFURTFo+LffvOfHu0jMtHkfeQDYv+a&#10;fJsZUhrHCP02txsH9fncTufbHZQ14twmWk1gVi6FAJ3cmXSRpl4IRofT5+GekRN4XF29Fm0l3N1T&#10;TWGgSzEZF5PtZqLRXcPsBDLN3EEicLPw0T/9OX9Cv+nl31GCsCiKonjYlBgsiqIoHjG/9C2fM3IE&#10;QbSoshn6CYx+f8kpHI5hSLqYZeWWnDxNym70KcymYLxMoaq5t+E4e+o7OKqaQqEgiApEz4hBEERM&#10;3IEYBIBIR9XQZXKxJqqny0/EYAr/bHPdDBW1thUh/GIdfP/IQfyMz/oUfcW3fXcJwqIoiuJhUWKw&#10;KIqieET8u2/93BmUeRoh6nMXYbqKt7POoM/D6ctOXhaK2SXUvPrMUIYYRDoHLF9Rot8hkrhMiIeJ&#10;Ksgz7Ak9xBgoFs1Q0V1PwNyIfvQeHNtMB5B3gjK3krDWFRaimkWiicm2OI2f+sefr9/1na8qQVgU&#10;RVFcmxKDRVEUxcPm33/7F6jqBvI8PiXFTkvdvETocAAxlN90+6bdpzvBN447TMV0jCE6123DCRy7&#10;hlOYj5OOG6XVFkGbrkVVzSmMTYlAJBBThmNZriAabh4N8Ug4tANAWBzDnEsY+YFtmwVoZmGaU0eS&#10;iPD8T36Ovup7XlOCsCiKorgWJQaLoiiKh8V/fMULVVwQhZuWXw8IVwtCX7cIvewO6u4AemZ7mGs3&#10;lyUNtGw7hSAwjz9cwSQURRUCuzbyY5PvQ2OruNo1l1HJ2lMoEUgVRxUP7RR3E/3SXez1g58nKoeO&#10;thLw8NNZWIZ2YabMXuU05yH6/OOe+0f0B1/9j0sQFkVRFLekxGBRFEVxbX7573+hSrhqwM0FX4Zg&#10;ailtPATglVznwHr6Tk/OclJgZnEKfQcBoCNnUKFgXztlIHReSlQfDTcw8gxDEKrIKEaT8ynjfe8y&#10;wkxnU/kIM50CcRSOGdVG26g4um9az17E5qOe/Sz94de/qQRhURRFcVNKDBZFURTX4lde+UVqIZJW&#10;OGU4bLm3oIseTW0mZkEYnY6gKojYCn66SMzHEnHnTRXi/QVFadh9IgKRyP3D6E2ooqN/oUiEjVrO&#10;n0hUDzWvsIugS0+5gVkkEhRzeVZVCoAUgHJyOH0Lmj4kxT0a7mns7z4mky8nCHkWInlhGpgzaLd0&#10;tpwwIdjBTJCRc2gFZlq0vuAOEPD0Z36wvvUtP1GCsCiKoriSEoNFURTFLfmV7/hi3dtr4WCBdnqD&#10;CMRYBOFZdAqjczbh0rw+OYsR2nmaQ5hbU8xqoaOdRRKbOW9wtrWg5bi6Hj4JwiHnxkanBul+iXrw&#10;acKTDhUKUoLSnIc4HkcbOYR9hJkKkeccnuYORoGZpz7tKfqTb/upEoRFURTFWUoMFkVRFDflV77j&#10;i8+outNFWf5cGT0aAjCEmUT+nu1lAtBFn+QsRJrzlFe4FJjx97IIv+keqk7XUBUQzIqiNjT1nEGY&#10;L7hvcr9cHaDo/nbmFtqLXQUaouUIwyFUHocbriDIbUfM2FaahxmtJQBrcZH7DvL6vrUGEPAHP+D9&#10;9V/87L8sQVgURVGcUGKwKIqiuJJf/o4v0XDuhovnnLps7sIhCq5EUZnz0jAavy/VPYEhgoZLp6sn&#10;N3oDJsG3H8doJxFSL4ey+pFyBdIZzLlzJOdwThYImZijGK+LNBoijub2O0FoiIk/v7dEEdK6epND&#10;GybRCABgXURkFoJ2+vn+fd/39+vP//wvlCAsiqIoFkoMFkVRFGf55VdaaGjuJXjTwM8shihy685U&#10;GQ03b1h6WN2+fC4Xejlmc/h46jmFww1Ud/d2Ai47iCMMdFYhHQ0Dxzo/dh73mUhW1W7HCX02RFuE&#10;gybn70RR2vopsGnM8jkoFkduYtKK0iVtuHMXYQVoZoEaxvv8vt+jv/j2XypBWBRFUQxKDBZFURQn&#10;/MdXfrGGQ7akBCahteQMZhHDDIicOGyrmEzhoJgCD9kpRDh7tDiAU0xenQs49tc4xnQtofO4Y6MY&#10;1XLudexnNG26jtN17AVooEkwnjlCkreIvMghAv3wpOSCMDmY7kyOe+u9HkMM5izFTh0Ewu/+3f+T&#10;/of/8MslCIuiKAoAJQaLoiiKHf/hFV80i4Nihk3STg2d87pGPhx5nz7SE7drddhGedGTsM+5g+fy&#10;SRKiXu0zu4vhNs7QU8yQUlnzBRcBGWIsLQsptQzY3cIRxclTTA7Z5YLN9tjlOab7c6oMszDUEVka&#10;x9URzoqxntt6ENL1WCrhfK7b/a7f+dv1V/7TfylBWBRFUZQYLIqiKCb/7tu/SKPAC0FTyOPe1du5&#10;cS6SlvzBh40LHo1MQxrCbh5vH7qZcgOXOFMkUbdzDYET8RlHXrbZnYcWZxGAJgEYPlxSfLqMmdZX&#10;w/Y7fx8ALI3q8/2J64qWGJl9C4yxLOcSogRhURRFYZQYLIqiKAAAv/QtLzT7jcNMcnGVeucBOsIR&#10;2XPewrWyOpzqjp2O964sR4EVk5k8TDQTfTTWiJuF4oJHYNGTCusNuKmgQ6BKgBBU4D0Hga6EDqvz&#10;KQB65AYuKkmhKojYTStGE9VDCTPXj8IQNHfSr0VCZomsIZywMUd0aPQRxLh3K7TMabyZ1UZtP9V1&#10;y6UwTTrY0riCdlozRDpNo/N3/I730v/8n3+tBGFRFMUDTInBoiiKAr/4TV8wcgSj/12uajnEYAqr&#10;JJ1FV07y605fXrEAi6jR/GOYfDN0cgjUM2GlZ/MG9y7fzt+cuYWr65eL1oSTOMeQjuAVXVRzLKym&#10;67iaaEgxrtEFnA4XcR5vEYwxLkrL9fT9dfjtv/299L/8lxKERVEUDyolBouiKB5w/s3LPk9FFMQm&#10;RnjUJZlCCYArlQi9nCGaMywz6zpdZznfbaygvMkqIofmyzl+GJVDRdUcQZ3VQ8UdPxG1aWw3t5lj&#10;pCkWFzE61KAbfLoMcApDO4artzPsheOZLThk9BVaLJ1n3rO5+Tz1XkjqySHPiURrc6h47/d+T/3V&#10;X/31EoRFURQPICUGi6IoHmB+7u/+aRVRMHt4I5lwohR0SKkJ+urczXzByGPzDRe3cKkFg/1rHduM&#10;cFOdYhOL6zdDOqMh/akzOF+LCMSrmuo50Teuj3brfEo5ednDW45xU8F3czUofs7Rsj6MxlX6pfOu&#10;zuCSoDjGePrG65OejCd/Lr/ttz1J/+t//Y0ShEVRFA8YJQaLoigeUP7F//uC1XYDsLpHIUpmTctl&#10;+dlwzCgCg532SOpE90eKs0y3cQg7ANZPMDl7srp8y5ROHdVD9z0IT/oQwttk6BKMeU76If3A6mzu&#10;XLvlSOdROXXwdqM6uUenFWIU0wz03ojDOdyN76QezRqO+l7v9UT9tV97RwnCoiiKB4gSg0VRFA8g&#10;//zrPkNVBaJsVTIX+24fupiEzn6zZd+1/cE6x15dLYtH+KU7e0voaTiG41+Iv1M38ESgnl3n5zgf&#10;SznEKqXrPeeszfGHwwesDQVv7gzOc83QzpwzeFZg6lyg7tiSLzt5f5Pzkw8Vml1Swnu+5xP113+9&#10;BGFRFMWDQonBoiiKB4yf/tpPV/WQUEChJFYYk81d4lFABi5QdFTUNNaQSgCLIDwVgtNhHO/PRFhq&#10;tJIYQiYNImIo1aqIKgiiMpy+yB3smnIFo5Koz0XJXEFEDuGZFhIjFFZHKwYbiY4h3EzUThW1hp5e&#10;yQgLvTpMNJl/yK+mjNwPKt6vDmZ+qwAg/pksJypBWBRF8SBRYrAoiuIB4m1f9cc199JjzVU6fcbr&#10;PopZ3xJpHtVEz1VKuVIG3VQfxQDSRjeRJFdVEN3nB07HUufr5ELmPEXEKlWQqWPfZ7a+GEfeR87u&#10;xnozZ8523wvA/B7LfThxC5fTT1dxHeGtxejIy4R6mClAEDzpPd9Df+PX/1sJwqIoivucEoNFURQP&#10;CG/5vz5FVQHxIiyHQ3LcQllkgRPlKkfZytXhM3sRFk+pIbRMXA1vyoWVnRPu5ulclip/qruARCZo&#10;tk2sUIyQu3sEEULvvg6x3N0/IliTRADEsI6AdDLF+mgIuDajt/xBMC8u4XTQksAaUZy0CsEkrmLB&#10;3oH0HW2dJFEXt3P5QIDR5kP3B5nDIleE47w5XNUPlUNZlyI6wz2cOZtPetJ76G/8RgnCoiiK+xm+&#10;9SZFURTFvc6b/vof1VGFcxRWEW+7sHfVZC28cnYbc/CyCzdNQl1e35QTEYVx7Ng7i8osYKJa6Kga&#10;unu/rFNbn69nNG9fh5DOertY2sHPyNdrkUTgiRBc65sq0meSnN6hFjUM0XWdy/hlU6jd3yc+8bfe&#10;zhtRFEVR3GWUM1gURXGf88N/9fnmCKqCxHPhSKFdoWxGkUcYAkQQBhhiyXijqokuTpOJhtzWYKqL&#10;ITj2olB3CigcxVTIJLaPtgvAFJlWVXROPfUZ3OcO3nTCzpxb0HRDbiej1ue5VWcHpLhaMy7rTsxK&#10;vWJnTUVq1gjXcxcch3jiE3+rvuMd/185hEVRFPchJQaLoijuY173lz5RRQWkZE3aSUACMLNpPReI&#10;Cp2xIi6YZhmXvVDYy4hTZxD59SIQ8zFmJqKGS5XdR1ByGk8rg8Zx5znWcZ7kEfogTUyeUUvnTLhH&#10;w0maH40rXu8czohAHbqUkMc6w1lH6GgszYM+TTHcrTwzhv1WFOMlPPGJ76HveEeFjBZFUdxvVJho&#10;URTFfcqr/8LzVASWkyaRowfPw4tJRlhoDv9Eej1aPeyKxZyNXEwvs9N3ldLS9EMQ4atuSkYfvH2f&#10;weEe2jlG70Ccrj91DXW4h5Efd+YSbi8nEopGsZa8yZlmHpgazwVvWqnrj5Vxfeu/IbiTwM4iPIf+&#10;6npWPPGJT7xjt6goiqJ4fChnsCiK4j7kVX/uudp7B6AQJpDk5gScoj/ZQjJVrKUE89R7IzQ0OYGj&#10;WExugRDO4M6xGzl+U71MP2rv3GEVNuk4Z/sJAlCVUZjmfDXRJGdGnmQSwcS77cMHG8N9VCzHOXdQ&#10;P2U+6wgl3Z387Fj0zDo6Wb2K7ygw487iuo25sVGERkXs8x5VVYH3eI/30P/238ohLIqiuF8oMVgU&#10;RXGf8Z3/28do7wKlDgBgIg9QNPUhZEGgFE3KvXqlMgARzIqbJpLIXwNIAjEHGIaYkjOCMLl1WVQC&#10;04kK1wrZePTKn0iSbhwn5ntNQi5eTLQyNzB3W0Q0JtuNlkI162F2ffkeMbdoRxHn2F+G7lbmbfbr&#10;8sEolaohnITN7jknFuO4mk5K8VnC7uMTn/hEfcc7qg9hURTF/UCFiRZFUdxHfOvnfIRKF3TpVkkz&#10;wiKjhYOIt3KQnZM2Wz7crsm4hiBJoYpXbuRiUocwURO5Y+LxmonBRODG4NbQfGJmW8cMYkoO4z5g&#10;82yh0UfBmWqiD5dksOaF68hp6uFHdJJ0LuTQVRqCOnjSk55UIaNFURT3AeUMFkVR3Cd8w2d8mG6d&#10;wOz+zoGhGwAVyIFxQQRCQwdBBGCLIjV3rilYFWB74GdmQMVFlosLCd/I+9TRtpxfl3hIF1tCu9y0&#10;FE4ajmNyHlUBEWtr0F28dgW6CjZVbNqxoUNIsCmjo4F0A0FxoUeQbtgANLIwUCLgkhvQDhAQWhNo&#10;33BJCj3Y8QE7H3moKFMDgW2Z9y5kEJTE8+5srMIyQ19V05XPXEfTT4xRDEcBddFq928G2w6ptXsl&#10;LZZLAAAgAElEQVSh6ec8+q3L+oB8m9EnMtbbPeelumsWlgpEhOhQoeYkjxBToPoQFkVR3AeUGCyK&#10;orgPeMmnPkN77yAibGSuX2MGEyCkYBGIMIjF8geZIBJhojQanysYCrVqohShn3RFHtu6IAy2pe/g&#10;sn2aj+Ite8srSZJ9rmDukSg5PNLCYMO9YgKEGYyG1hQHtTzHzhYM08EgYhx1g3RBNJ+Hzkbz+z6E&#10;+x6HMdSxjFLm3wPkmb3nez5Jf/3Xf6MEYVEUxT1KicGiKIp7nP/7k56i29aBEG0giCpaO4AZFjoo&#10;ChIBugkiBqx6p7tEs9SL/WMoiBTM5tStYZM5r8yX7IQgwiVMOYNLpcqUgrhMWHMCl+3GcSPtj0DM&#10;YFZwYzQotDVcQMGkkG7uVwdhA4OEcUENTMDGAtIDeu84MmHbFEchSFdsHjLLbOKwZ9EHjHaJ6oKR&#10;xoB2KYB+DbkbY2y6Tx28l3nv934v/dVf/bUShEVRFPcgJQaLoijuYf7ax76/9s3CNUN2sCu3vhG0&#10;Wfgh7fLrAIJAwbCwRQVBSZMwM1kmAvAV2eVnncG9cMo5hPu8wt36EHsh/GLcgGLWffFr8AqpTIzG&#10;CrRmPfmIIExoraN3ArcO6YzD4QASxrZtoINgu7iAqqBvHZeHjm3b0DrQewdvQJeOrhYqGo6kqC4y&#10;WAGQqoV9xoDTPXhUeXv3GL/zd/0O/U+/8p8fnAsuiqK4TygxWBRFcY/yZc/6/bpt4vlnHnRJChaC&#10;EnDZOxpgtp4o0AFQtJMnNCJACaSeB+avR2gmzEGMgi0TOutsTRfP1+4LyuxdQLVtZyjozFCLUM3o&#10;CRh9BOPs5P4aMYGVoQAOZI6mVdJktMYQIdwQQDpwKYRtYzy0KfpGeIIwtia4bITtSDgKYdsE725A&#10;74SHRCFdfS6w9EvLYVQVvzvufhLix/D/lM7JwVwj9f7i9/6e/1n/7S/9+xKERVEU9xAlBouiKO5B&#10;vuRpv9/7CFrNF0p5c50tB27zloCj6qbvG/NOESZq1h9ZjRibi4BIoR4qmepKDrmjSZ65HTZCPEMh&#10;rX0E9xVHkebra2gUkZFRUCYcuiCKs3CDO4YKcYFr4pOgooAyRDpYCNt2AG8dW++AAtu24XDs2G5s&#10;OHbCtnXwpuYgdkXvHdgUvW8gURtP7+ZKekFujQvPAu8BlUTv/35/QP/lz/3rB/Tqi6Io7j1KDBZF&#10;UdxjvPDJ76NdFFs38XFkhZIVfREIlAhNO5QYDQJithBQF3JEtj33KdwiZ5C9UAozW3iomBCMME3b&#10;PztgGJbgUhgmu4RDCCKFUfo62bmCvk4AdHcERef4It+OiNBas3GE6BSBKOGGh2keN6uK81s83HVT&#10;oB+A4wZ0ITzkTuHlQdE3dudQ8K4jsG2Edwmjb4p3dmDbzCHcNsVDR2Driu5OoEjkX0ZbChvlCCod&#10;Nqq6SJT7OoT0yR/0AfrTP/Oz9+8FFkVR3EeUGCyKoriHeOEf+r2uuay6prBAhCDSQZ0sEtQbjjdu&#10;lkPnzpoAECKIWL5dR7R4SJUwEVVEXfwNZ5CxK48y5WCeJTFIXlozV+LUtN0w1GLNFZGT5BVarMsD&#10;g2BtMA7UfFfd9Ui0xdzsmN0bJHQl9N5x0cWcz24OIB87+tbRlHA8HqFNcTweAWVsW7eiMscjICaS&#10;Bd4aotu9IRK7VzPR0Su03n+hoNflKU/+QP2pn/7nJQiLoijuckoMFkVR3CO88AN/z6hPSSAICOiA&#10;QtCV0AQ4KEGI0FQB6tjcNTso4UabziAIgAhaswbsHhvq6wHA+hWK23RMOgrQjNy/UVgmldJMczmb&#10;I6jWxkIxexAKoOJOoACb5+gJMHIGo2qnqlrj+GbtMKAKkOLAkclIULWQUhxstbgl2ZUgTdG7taa4&#10;OCo2UhxJsbHi2AUbBL+FgK0RfvMoEBbc6ISNgXd2wqUqmgCbKhoRpAuOqujaIR42KqqelTnKjo67&#10;NG6RqhfyuZqTVha7pddxF738zujjmPc6f/y542gyPy3gUaSHYJVc4zMlIjCziWB///SnPUXf+raf&#10;KkFYFEVxF1NisCiK4h7gRU/9XzTCJaOvnsjRm7/78zYRSARkqYToQkAndFZwJwgxunSIEHoXUFOQ&#10;ireOMKE4K4qaSAOZ6BuOXkZPXswiMimBUPcqEVGgZu8Wxn43lSkmVolwOJgzSO5u8lA5OlpDAApx&#10;QSwgy0Psgi4dekEjZ/C4beBNwe0IaQreOnozx1W65Rpqt96N2jZshwO2hxQdEc7qDegjpHU1UX3g&#10;D7cP4d2to1L65jLS/PqZz/jD+pYf/6d394UURVE8wJQYLIqiuMv5Sx/y/ioi6GqOlrjQOqqHLIo5&#10;YuKJdsoEIYVuigMETICSgiAAKRpZW3nyHDZ20QdYQUwmAGSOHMEKkAoRwAqaUaWLGAimGMRwEIeT&#10;qJiuoPrJZL5Wz/8TTIEYr40ohGMOVGNbw7AaOLwTW64FhzgT2P3rbHl+BwY2IhwBHElxJMEGxQ0o&#10;NghukInHCyJ/DxwVuKFenEcYGwkagKMKLpUg6lVHFRAPY51OHFwQXk8b3WkFddvyFolO3lNa9mEf&#10;8sH6oz/2EyUIi6Io7kJKDBZFUdzFvPijnqIWNtnNxeuCTQQCAROPKpoKq7bSyUJHoToiAzcXT11d&#10;RPljORNAvUM4+hAqSAjCNlev1iIMcLhdA1oqewJrQc1Ypy5gww0Uz3Vcq4peNa3iMvcZZGYQM8jD&#10;We26QixGWGb0MrQjiBKEBESWM9gQ5qWfhAREDGFFa4x+VPROuPDwx82jOm+AwEz4H6jheNygfARg&#10;1VnRu7XqGGNYbpn9IJ05hjfjVvLpLklJPDfM/bKP+PBn6I+8+cdLEBZFUdxllBgsiqK4S/nqj/tg&#10;FREcu6ATgYXR3VoTVWi7AGA5gwrvyScK7Z5nx+a8bQqQmCNIAvRu4oybmTrsFiBF6qBaE/XpDCqU&#10;1Zy8VBnTcuOAePSfAnBew+oEpubtqjNnUCO3b1YPnb0Fkwj18FhrNN9wYMtvbGzijCm32cBSTCZE&#10;oQjQxeZKjM6KDebw3SDCBuACik5AE0WHuasbCy5AOIriwu+pgHAkgJXQOtytFYgwRAUarSeGSzY7&#10;DN4lOu5REbmB48vjhGjf81HPeqb+8JveUoKwKIriLqLEYFEUxV3IS//oR+hx6+giwNbBnQGxqpUC&#10;AqiDaTZpj3w1iECiAb2Yy6UiFl5K1iNPiMwd67BlAnvvRWJUTMBEf8Fwz06cQfHcPkqKC8nNixy6&#10;c9MV7iDy6zgGcqXTcAW93QWzCUFmF4M0BKEqj+MAFnLKQqBuRXZutAvrJzg7L1qBGrFxHy7METx4&#10;K43W7ZoPattfsP0KvRCrUnqAWK6ielhuEoG77MjrcacV422MEvU0zrGAzohBAPjoj/xQfcMb/0kJ&#10;wqIoiruEEoNFURR3Gd/6ac9WUcWhsYkVAjZSa5ru1T6tFzqBRrEVz67z3D5wg8CESXbbuiq6mGjs&#10;AlAXMEfDdgV5Pp299wd9NpFGEvmEQFSWBJIWdFU69FdyA9VVXa4qejanEHmbXHImXD8XhMRg2sBk&#10;VT1NCOoQhBSdMMa4APUKrAQTgz0SJBnQIS4BZaCLgpjQ2ca6ed7lkQVKVoX03Y3QlCDCoIuGDgZJ&#10;xwaAthmiql7Mc4j2EUJ6c030aKNI7zxZpq9cJQYB4GM++sP0h97wo4//8IuiKIoSg0VRFHcT3/XZ&#10;z9XeLZTyuFlllx7hhV1sHrlxm1gVTShE2No/MIM95w3WSRA5jHNx5gQQFljTdvECL2rVQ4c7504h&#10;dFQVHayGoJ9jrsuupc2mylNMUbSIvnAEEU3cTVyOcMQoIuNN5xszGjOY2cJgKUJGKZ1njo2ZQV0g&#10;JLjsBGIPO20MaINCcaHRRxAACAcf18Hd0oN0QBXNsw4PalVHDwr03tH8pMcerhmNa3143N1yUJGj&#10;QR/eWD722R+ur3v9m0sQFkVRPM6UGCyKorhL+P7P/2SV3nFUb33AADXLbyO2qpmbWsP1ror/8Qag&#10;Ipa/RgqhZkVVGoGIwe3C2iuQQrWZMKIGZYIyQ+gSBGuNQGD7Z2mG3mA9OhqaWgsXcpiDklpawMWB&#10;O5DDpfRWCyNPEBIZjlCysErLCzRRGqKC4E0OhUEAmBhE0RPRNmOYsdcYYLbCOERk1UURQmXqDdGZ&#10;5ygEPAFHXKBj445NOjZ0NAiY1X45dis209ncUVWgjUb2wEP9EhuOUACNN/SLA5oQjkK4FKB12Ofo&#10;1xVFY6LQjWhy1paSo/bils7hLaTUrfoUDvt0v5nfN01vNeWUxrlZCSQA2Iv1eNiyqGKTjkNro4Jq&#10;PlZUpH3OH3mWvuYfv6kEYVEUxeNIicGiKIq7gNd94R/T7gU5hLpX8xQLCY0n6W4NBONtUxm5fcyM&#10;7mIIXv3SmjTMIpax88jlizxCZcsrZECEIEOTtesNfuiJ2TlwhowmIXit6qE5Z3BW5YwLOa3OuW6S&#10;IxfDTYyjMEcBFwufZbaBM9v9Ywa4mdiGKriZ99cUUFY0mIPahICmaFCINrAomjQ0bWit4XAgiDQ0&#10;az3o1VTXId66lOi9wYmSu4a0y5s852Ofpa95XQnCoiiKx4sSg0VRFI8zP/Qlf0LVHT9EiwQRKHeA&#10;gEO4Z2RCpqmJtIO3MGAXUSHi1G0xgoVBNsYyjaqbqQonnRFaI2STIuRTY8Vw/aJVgm3o4Z0RnilT&#10;dI5m7FFdVM5UDg3hKLY+xjHdwj0EBY37Irpeh05VGMNLGzCIxVwqpnkvhMCkABMODJDaHEzosPkF&#10;E1gJF6ogBjbf/8aBAGHcEAJJw6XfhB7JgzGOkef5eHPGFfTF9pneXKOtxivtViBZyOd2nG+e+3Ef&#10;qa/+wTeWICyKongc4Md7AEVRFA8yb3jRp4d2G7lwszomj356vEy2TWsNrR1wOBxwcXHA4cJet3aw&#10;1gsXB1wcbNmhzeWN2zwWccrHA3Ky38wvFAvjlAjn9DlmHuD5aqFyujyLRb1iX99ucIVyupXTKD5u&#10;EZtUZHEpcaUoW3VJ/mzytHwmzdpdmDMYnwN7qG06rt/ru8IY3N3ic/mgN2UX4UrLKjrZlHYiMG/y&#10;vI//qLvhjhRFUTxwlBgsiqJ4nHj9n/10FSgE8MndP3K3y/PjIlcr3CtqDGqMi0ZpYtxo5BNwowFP&#10;8Pcxv2jmcjWG5dcBmHGjIfgEovvJ+hfu5yGohqvnuYHh+C1VQRVeqGaKIQVBdLbHsPXxei0+A8zj&#10;xLDjnnW16p9dxSYRq5p6Zoq8wfle3AFVT2ZTK8QDBaepQXBQn2DTBToutOMCm887LiC4IMEFWxhp&#10;M+8yZeD558t3jxGm4+cjdCzHd4muNAOx/MFhkceD5z3no0sQFkVRPMaUGCyKongc+KE/+yd1OFju&#10;Xu377Q0lRBHGyJbHdsV0SC7hxcUFWjhUMbUGbtMVjP24mfu4OF9AsotcKIRjF45adtgWR/DWk+2e&#10;nMJb5hFi3JMZcur9E7v1Y5Ruk73u7g76mMSFrPh6dwrHsfxzCUdrvRc+D5eWrEDP6hT650QY67Jz&#10;iOgJOT7Su0MMDiGYPuvrK7Jz0s+XnYkaBaY7OAJ/d9t9wnOeXYKwKIriMaRyBouiKB5jXvPFn6bH&#10;3gFykRLhlDDh012kCBTd/DZbR2qVGxVgEC6IRp4efD0RWRVSFybMXr0yqm2y5SQyE/gQoagedupV&#10;OdnXr54RZogj7Uu76BA6cQ3ZEZTk6KmSvRd3EMWL1vjyPI1zhCCMspZ+sg4Fid8TMUlHZM6npetZ&#10;a44YqZ1Xxv3dpJtY7FmMy3BJ7WoFDFveFFC1iqOqHTdg1UYvrEwMLtB9bp7lBdtncWgMaApRJavd&#10;6nVbHzf05IW/pjG7JnRWF0YtWpwTvkkHLqsJ+ITnPlu//9WvvzvUclEUxX1OicGiKIrHkO974afo&#10;dtwAANSQctumG9bDPSOkPDc5qUDZ2PrcyRCD1nAdIQa9SmaL/oOk1lOPzb1SdMzH/uTCwURbVJaJ&#10;nDkg1V9JT/DTPAyXMAtCGe+BMPc0iUbfTvb7hRqMsjW0cymHBPXbIqPAjQpBvFdiOFBxXElisPdu&#10;7R2GU5hCYCX6L55zKV14DpfwTE6hO7mtMVisv6FXksFQ03cF54y460vBh38Z19ujBGFRFMVjQ4nB&#10;oiiKx4jv/rxP1sutT0GxCaaYWQurKDBEoqi4P2iCh5oVj1EVNA9d9D28MqaJssOFhScyYH0K3fEb&#10;BVAOF17YIwqiwIvKYHlmD8EKtgb0BB3HtZHHdiGWUh5g5Af6Ria2XPwR+6gVMrLqvPddFFkhtrxE&#10;EShMYBG5wCQFsQBqgkxH3h+BlMBeTRWw83UPYe1iQnDr3YrL+Jx8Pfl5RMId9FGKQqUDam4hegek&#10;W5sKFbBsINlAArAvb1CwqXpgHI3QxVpVzJu8/7YQFlFG++0ebjjnqQwbRzgrudRX0QxpdQE+wohj&#10;qyyYp49s38X0R4PIfY0iSCLdPx8axWnju0VEeO7Hf7S++rVvKEFYFEVxBykxWBRF8RjwHS94rm6b&#10;OYIjb46GpzedLp2P0+JuYIQXAsmhAwBizwGMMM6oPmrbNuvCDoaaU+X5bFHhMmp6EOLB3Y/v4aZE&#10;OnXCmVC/HGao2Vk8835xHl00RJXPcOLEnTuRcPWy4KExXtNI4ZYyTCbaCuuuqGDJy+H5gp6j6WGh&#10;vXdrCr9ZziG5O0kR3iqYeYU7oQPocDOHpiKysNvGaMqgjmGlnoREXkvJ3UwHrYG6t9r/ziiqfP5c&#10;PCaJx9SiYvxRwP9gcG5Qe0/yec95tv7Aa8ohLIqiuFOUGCyKorjDvPzTP0bfdTymFg4uIqj7Fkkw&#10;+XvAxSB2j9w5JBGK1iwvEDBHsDGB3LJrh9hntqyI1yaudAoVmv0GOQRMUov5aVyHU5RCP+GOoJr7&#10;B7iY0phmARUrNGN9+yIUc+YKmgQMR3FccxIbFhVq94pVoYyR5wayKExxRccSYlBG+K10LyTTFb0r&#10;5Cjo0n3AmAJyiNOZ12nerHhobmTFuZsIu4fNx8iAVyOl4YrF8ZX0moJwfEUeNrdWULdJY43vx2op&#10;axLjmfijh3/xzqYU5ustQVgURXHnKDFYFEVxB/m7n/Lhenl5mUQYMEP/phjMJO9pbB7uHSJsb6ly&#10;OcVeaw0czuCBfb81p22E5WXfjabQBM2H+LkMJ9ohQgQjpHNWQg1PL4QvnXUOx62Ik2uIUzuZiMz3&#10;ixIc2YFWgkXmIeb9c+eOphiUESZqVUfVnckuHb13oIsPKZwsG8Mo/DKcWxea3NIYww11x1MFRG2t&#10;SBoiEADpNbTNzcy/RyiNHoGmvPpYmpxOWqerh2ffB6IQ0/vR0UirnN85wnOf82x9dQnCoiiK206J&#10;waIoijvE137iM/Tdx+NoNQBMt82ecbsvSzul15RC7MjDPc1r0inyGJ7rZ9OhEbjZXnxw74qxCMh4&#10;DDcdN8Mr4WGha0jjiMvEkHARsuo/wsHTPJ1xBGcl0Fi+7ytIHg6b3aKkNjQqikbIbDoZLwGKtomX&#10;JFVgtJdQVSvi6WOAWMEZLyIae4/PYO0DCQjFXCES3QgFAvbrcynrQon9c6QIvY28uOvKMr/GEM9D&#10;GD+MfU+vKh3rtkHpX5z8KkwQ8slnjCEE57d0dmh83nM/Rn/g1T9UgrAoiuI2UmKwKIriDvCVH/9k&#10;vby89NDMVQyGUwTqs+9aasC2LBt5e+yOCoZj0lr0CpytIdqhoTXb39vbIQpyxDni4ZrQhrM3zu1i&#10;4/Q5fYayjlUj1HF6jEvOYKyJPLFYHw6a9hFWmhvZW7hniNdx4HyW5WcOO5yCMpFcy2gwP8a1Y+yr&#10;CnAb24SBmYmcx9m03j9f7y1IEjdyZ6teWweuWZP7dbc+kH1/1s00fwEeJdPCWy9zPfDSi3HKdczS&#10;tLtj+uBOh0f4pE/8OP3e7/vBEoRFURS3iRKDRVEUt5m/8TEfoFapMgq3tPEgnMM1OcJE08NyPC9H&#10;2CcUfgxdRN0ID+WoAkrgpt4z0F0odsdvVHXMz9BR5TILjhCsc5tVeOXlGOJwtmDA2bl4LiEUo8eg&#10;xuu8nYTgMyHA59pXLK7adCtJQ5ikPYau07lbmoiscmrjaH+RKr2GG+r2o5L7eUSekwirhkpxQEb0&#10;1DPhOP0x90Cni/mwgzWzgEvi/RaE53sqCNMGj4Z8yyl8PKRQUVruw+LyXuPYV/H8T3qOvup7X1OC&#10;sCiK4jbAt96kKIqiuC5f/hF/QLdtw7ZtVq1ys3y03r16pU8S76O1QUyjwmZynZLTFTl8zPl/33Sy&#10;3l67WKQ5LTlsxNPFyu7hkt/ohBBLwuqk995NppxrNwXXeUb+XxawyVGcejCfI1y9+X4Rs0mExXmZ&#10;rfInt+YOa/O2B7N/YCib3GcxaHHveN63cdaluM4pV1/9HUaX2e04lHNG6FGajfu53+fhajr7i8nz&#10;P+k5j9MNLIqiuL8oZ7AoiuI28Vc+8n20YzN/xJ0nENC1T/EV/5TAqrPCJ2YoYjSOtz56BGqwdhGk&#10;UIpqKcChKYi3IeqIZiVOE3gY5pa9FjBNJ1DFcxYxDLAZconpzI2srV3RExNg1hLCxBoBxEMvih9K&#10;kimmAITcKZTuVT5tJVlVmzEm6y0Y4yNAdSxjZig6oj8iogujCg5soZrwJvKAmksqAKBo7up1OQKs&#10;kIOgs6IzvMIoPL2RQRB08WxNtVDdBgZpwyV3oG+AChQbSBsIYueRDlLL8FwdM69FqqlIT/o5Q3Rz&#10;uOtOSPnndCsZJenzzceYx9/L4xSaSfNdVAXNfywAAGrkSZFWYXUkXoq73Mogtc9ElSAA2P+bmMLZ&#10;zm3H5RH8Oqf4Qti5xD8VYsInftJz9fu+99XlEBZFUTwKyhksiqK4DfyVj3wfHQ/c2Vk761+cyYZa&#10;cgmRHr5t+yU8NB2fYGGkLVwuF4UjVG//GuPtEKYprm+EOl5JelIfWXyRD+iv56bTzTvrFl4lZ/x4&#10;swrnTQiBk+/7cp+w3rd95dXkCu4njvXMwwU013CKb+Ld54K4z7dyva5edy4w95GwiDean/mjjw+9&#10;1XlxxTkoLaZ1+bXu1ek2n/iJ5RAWRVE8GkoMFkVRPEr+j2f/Pm1ewGUUcmmWu8dshS5tMleqkS9n&#10;teXx2iuCNraKoGM/TvORIwh7tmaa4Y7sDeVD8JwIyFUgnBWYSYgGlvGWKn/iTNRodgGjIIxG78Cd&#10;EByO3Rlyelwec6xME6k5rPGPl8nuWSPyew77fMjub2PCoTUcDg2HwwEXebqwydbZZMV62D4b359p&#10;CkMmcyPJq/bMYj372qFT+KyvTm7Do2bf1uJOi8B05v1ATs98Zjj7bfZy8Sqe9wkfV4KwKIriEVJh&#10;okVRFI+C//M576dWEEVGtU8iU2oR5jcKi5AJiBBj7KGj7Hl92bWynoJquX7ZlVocKrgg2RemmUIK&#10;SVCNJ2r1l1Hbfyi72MaDELNgGzlwyflbRB5GHqA1m88FU0I0rv36LLwQ63lGYGjcRwUgZ9VRDrU0&#10;91RXdxAMK55CXmAmnQIAsY+ZLSSVWey+ihWzIQE6WXijqqIpICxg3+/UFYxxY7hxy3jnqa8UgXc2&#10;lTBlKpr1ehuPTWcF3m4Lf0FpGe0XjXDh+CZo2vmqIX/cx3+M/uBrq+1EURTFw6XEYFEUxSPkbz3/&#10;A9WcLvGKmZqEH6CSQi+RnS7AMtIA4sgbBKIX3XD+kJ1Acwsbu8PFQDt4vhxlmaFDYM6cwTU7DRQP&#10;2jkg0R+7QxCqCatRqMXFoc4dxjWL2LoQTbNKaDSj95HtcwfT6zisJhFFHBv5sDQ8Shs7hfhWL5CD&#10;cOvUBbILQajvH2ehuLl2bWqfVRcX0gKoCEgI1H0IYk5vY6CzjZuFLV8zmgq6CIxsvpzVd6rxHgPd&#10;kpSfnnl/iwDch0c4yjmkGTt9eC58dPz3EO/ndzTnj66horRu4Hz0sz9C3/D6HylBWBRF8TAoMVgU&#10;RfEIeMkff+owuEIQpnofIFB+9nanKucAuqAZwm0N4wx3cHUG7XVrFo7YWL0a6PlwUOtR6A/NdPrw&#10;PB245Pid22wIQvXQ0OkSLtVEY5nAnFJidwPTcZaKn3PatyAIp02XtggpsJLCuYz7xS6a2UNuGWwy&#10;0FxBhBjEvGaamRKqCu6KzgzqHsba7Tzi420q7iC6M+gFgLLbOz7j1YhdVC8B+1o8u3u++oePlOED&#10;nijR2yoD8XDGSbv5TQ8T38Uz4aRXnfFZz/oQfdObfqwEYVEUxTUpMVgURfEwefkLnq7miPEUSEht&#10;D3Dm+XsnFAETJDnEc0TapXBRy0mjIfjCNWQ254w9P9GEo7tpNLy8pIB2c1XLGt/rjqy9/Gk88gVD&#10;CKr68uH86dncwSmW4/6Qr/Om8xQlZjCdSHeKwj2dI4j3lmdJsHxAJsvja2TiuLlIZr8fdjPEr2bn&#10;h/EqBoWB1oGNTdzH/bZeguKOJ0E8V5GVwST2OZC5hONDIPaehOkexu0frtm5BhP7ro+PgisORLvV&#10;t5URzrk/6XWuZvzp4uR4yyFupgYBfOiHPl3/yT95awnCoiiKa1BisCiK4mHwyhd+pEb/vy7+vOli&#10;Z4rC2DqWzbcAZpQipvAjnIpBACOXcLp/bOKPGESSXLHoFRjn0isfwBcJcvL0rVeqhBmMOppTLDtn&#10;4Rdbxf0Y86WaaBLQJ0/6N3mWH8LZhTJxcgSzq7oq83xUcwbbOK25k768K5QYQgA60FQhXSxMtzcT&#10;iE3BMp3cq6q93hy6QhDeJrKQSiHCMbud510jPYci3MeALj9Xf/J69+u6fMiHfLD+2I/9RAnCoiiK&#10;W1BisCiK4pq86s8929rjCbkYbEASOdDUGB1n3JE9YzsASQzaQk2u4BR6Q/wRoR0OM0crTKmdw+gn&#10;8mPGI7htINrX4cyNksOZ31hopqpXyFTywjlLFGS6PHcUKZL+MI9Dii4yzmthpmJ96KAQFWFScYkA&#10;ACAASURBVETXOcu/FBAUB6/oScxoGi0ifGKAW4TPWhXR4TapwlL7aITcyjBJ7TMkeEGeCAPtwAbB&#10;1q3S60Vj4MDoHhJ8aAeoKLhvVkVUTfwoxdz64m0i6CqAuhMpLoj53PdjVk6l4Soi3dzsHOb9d6JS&#10;99+/9TiqPpzdThr3TGco63yt6b19FyjHu/pXRVUgArTmyZXw741/9NPvjWsIp9k7Go5iPNNxphTj&#10;O/+YkP/4Ek64LesieOYzn6ZvecvbShAWRVHchBKDRVEU1+C1X/ZcHaIlwhylTQ8sVdW82nNZl89q&#10;ozvSgtGyYIhBTpVHMcXgKGCC8VD8SMieX4SFjvDQcf057DNdu13UFMfj3sQRTwMU9yJyLW2SRDXz&#10;EHMjtzJde/T8Y18fhWTgR1OyiqL78NsYWziDqgKKwjiwKqOtASKMrgA3ATdBk5ZaeDBOXMHh0g75&#10;/Sg+jccHSi+mp0cjzPV6B5lbPlwf8HrXft7jjOOXICyKorg5JQaLoihuwY/89edrLpoiSQzGsukK&#10;AlMAyXKc/aP94tucPM+6W0UzRBTYC47pLOZpnmAelHbHHgvduYkw1zyWEwEoKRTUN1chvx9zmWg+&#10;RhKW0HRMzyvEzAikoRdTeCd57h+RVw+N1hmpN2MDmk/mFNp8Bpw2O0vcz1S0B1nUsvdFlOzIMTZR&#10;qLIXkiFzCIXQpKGzeEXYZtVHKSV1soZdCx2jOf00ruK8GFpKE91Zdmpw3k+sGuzMXzNyNdH55UzB&#10;odcKo8XJSdbdYhCK9PU94ZnPeJq+5cdLEBZFUZyjxGBRFMVNeMtXfKouYWkeBmei0P8XmkTT6oTl&#10;vm7JDZsBmSl0bzpu+ak2Vwj1JWOZQjzkM1xCYFYNze7NFY/J4ealh+np8MWwpjAbYi6cwjFPy8eB&#10;IiQwi+VUcCYLvhgFURKEIRNNUkxxN/soNiZw84bwh2aFZBp76w0GqQAEcPiNiuEaRhXXkevp42cl&#10;iDuGTRWq4QyK5Q6KgJuiibmDrXW01kbo6XQnc3XY87f/llyp+R4rXUPrz6xnl5hme0/7ZbT4iWmf&#10;a47/rMCLb8HYZJlfJVCf+Yw/rG/58X9agrAoimJHicGiKIor+Mmv/nSrGqoztw2qqadg/C80OYJI&#10;ttgMIvW3ui4dYaVZVEXiFTwib3kCBzBMltkagfb5Y36MUR0l7z3HEKdKI19cPCByA/NySvla2Smk&#10;Zd/pKKZrjH/LtY5LnUPfXckQfx6OGe+5qbmDDaBmTqHNp+gDrFAPAMtvG2KQwCTwJDN3OQFVC0dV&#10;AAc157OxCUTrMWhzYaBxQ+M2WllY2Kglb0a+3uyMuL+qkw/m3mSn725304pzt4iupQRPx/HMpz9V&#10;3/LWnyxBWBRFkSgxWBRFcYaf/boXDEdQdMgkFznmDKpMMQhgiKRVSq1iMDtxIJwRg9mBnP33xvGT&#10;SBzPwDTkX/qRnnlpFwY6DnhmnsI4cVaspkqgMttEzNy/NWR0HGcRiHGv1jHOIpQpzDDcNvZm8sxo&#10;BOuvSGLLm1dT5dmqg5nQmF1MTlFsEacuBnf3QsivzUVqVwELmzPYuzedj8qlu4l4yWV0jYkh+uP2&#10;Yl7jrcXgGZuLzqy+Y8QVeGjqqCgTS3mIv7MKy+Kcx3WPY5Betcfu7PO/ubNbx6FiK11WneUZH/xU&#10;/fGfKEFYFEURlBgsiqLY8a/+zud6scSrxKA/4PfwnHYiL8QgZZEYruHcmoiT+JrrwmUUL3cZDQhU&#10;QlLZI/iakRiC0B+7T5MQTyFgCd8cgs0vRdO4VC0XUKb4E7UxSWw3TE2d74cbuIpVtRuAc8I1aMwm&#10;+hijf6DNQ/xtYGarMNpS0/khBpuHifK4XISEIRrho/HR8bhOu99NCNo8TLSxh4na+WWMjYe4DDEI&#10;d3PHHw1CQGt87tf7fKYUPJVD15GSj5oxABNxS+HQa+i58V/NuHaCkgf/ulB8dCzW9rXvx9Of9hR9&#10;69t+qgRhURQFSgwWRVEs/PxLP09naKZXmbxCDFKbOYO27pzVlsRg3s7FVOy/CkJbRpAhLKA6nasY&#10;3U5QaDxgu6OY3cCz4mGxCFfbcIjS4eTt3UF4WOXqaC5icIjMeZ6RLTjERAosjCqVfsk0nDeMXDzm&#10;htZszg1DDHJja0LPljOYq3xOZ9DdxnAPvdVDjGeKX7tbrZn4izDQOXcRGPlrdtAz4mg6q8vtfpRM&#10;L+7OysGdFhxOtxl8OSCU1tniXk7VmPXjtbzB9Yuy4/ze1xeET9a3vu2nSxAWRfHAU2KwKIrC+Tcv&#10;+zOuw/xxmxoIipAMkQ84Hm11OoMrIQJ7WkWIcMmxO9oUl6IYPfv8AXiKFRMVtBNlDW0J24zQ0ezo&#10;ufpBaJzh7MHCJ1V0LIuecVGvUtwN7L5eAAiRzdVCNK365hoGGdVEQ5D2WOFVNRUKJbt/IWCZCFCC&#10;gNBAYD4ApCBmHBqBG+OCFNwIF43ADBzoCaNwS6PmOYQu2rxfoH2OodXWBDfhZu6rWu5g88+Iu11T&#10;hKA2JnRvMo90nTfI7sMBjAsioMvIO+zdPl+7fx0KBVP3j6T712GGWcbsbGGd/B1L4nrkjJ5+9Za0&#10;ufXbOQU3K+FkC8+rpPge6NyLaY5XRUGH9Tzzjbml8Tomgn3GqtFuw4+ladCk478BZp7r4lpSKLYI&#10;jfuR/0jjtvP8w8n4AwuN/7agwNOe+mR920+WICyK4sGmxGBRFAWAX3z5F6jONucA4I3EgXhE1xGY&#10;6c7ePk5z7wwm5y0Em721ucDCREVNHEWLg3FOF22kHl4nCoXApIs9eOch2Lan/uRw9zBF22JZzVEO&#10;hwwnTuDM9RvhswgBO8c6z6wYzpjqPCbSMUSSQTj9rtFLMXLwwuVjGf0BR56ei8FoFWFVQtXnNprZ&#10;ciM5jzBha8sjjNTFiQvoXMk1xFHOC5zr/SrGcrjY03O3+dqsTeNvzihSQ+unsKhHf6/5XjziwV1r&#10;0elCmt/dW6G4+c0jhHZd/40P+Ro3vwRhURQPOiUGi6J44PnFb36heRUUosCrUDLvvBn2EDl7wKap&#10;rHYCy506pJzCHGo6HAt3onT2LoyQUai1MRhHUxOCqhzWn51huIWY+8ZZ08PwcByHTiU/HobwI6VF&#10;rEUuYOQHxnsZeYPRYkOXc+tyzuRmpmPP8SqGGKMI74Q3hoeHfs6CMK0xWrN8wOgX2BqnME4CNxp5&#10;g5S0wYn8idBHrxbLcf3nIj4JS86cAhACxP9EIH4ltsz7FY7PNb4aM0f0tqiPZOzlkM38R4AYa7YM&#10;abiONx/FuT8XjGOkI2QxPw+51lBdPgOam99qAOM7G38syAV6Qg2eEFm21+MPP+XJ+k9/qgRhURQP&#10;JiUGi6J4oPnFb/4Cnb364tF2Jj+d5GctkYYu9sZD6wwltd1XJ3CKQn8tU3yRnHHYiIZ4iOXi4tFa&#10;W7CLs9T6Ip9vma1SjeKYKbRuCjbMkNUs3KI5e95H5jWPPLJhbmq69p3TOO50Vl47N5DNnaUoDOM5&#10;eyYKGxqZCMxikLz1A5FVAY3beNYHo1UgkxIgYp9byrlcBO2YTJiL339V8QI7AhGCSIeI2DpZP4H9&#10;60fOzg3UZeloHbK43XnXWw0ijhdO59hV1wUnI5pC00zW6ZquzuDNB5A/m2XTHN2aBG/6c8u1pCCR&#10;XwMpnvrkD9Kf/OmfKUFYFMUDR4nBoigeWN7+zS9UcxhCCLI/+I7OdGmWH15DULX5PsdBevDmyFAa&#10;Ak/mE/ri0MCa6Uk+jbeVMNU2tiE5fcgdz7RpU1tuIzAjM4TlfN4dzl2+MlFIFIbBLAAzwkzTe6gN&#10;2c5Jfvnz+qbsTPumbaK9QoRxMqk5erDiOY0Izd1BayRPo40Ep/BQzr0FmbzFBKwthQ9hJ4UAAA0E&#10;YVjTQFgDBaEpVQCroKm+NuYCy33sADaoTQp0VWwAugJdgK0ruoRLaN+vRaHT6We5cCs9cwvpQogK&#10;oPtOh9cNEV0ke1aDJ2PcH2/5bp0L17wNskv9jy+jUms41NcMz90XWXryB/0h/emf+WclCIuieKAo&#10;MVgUxQPJ27/phcocjmC0BuApCpGexf3x8DQQcqxYhNdA/SGcxAUZm+sUzdZZ1wf+pfGdCZwoemHZ&#10;dbLLI4siGTMsbnmSJYx8wxx+Oq5ilxM43MEr5uN8afvxep5wEY7jviVnbWxKIcFy/p33FaQQe2xh&#10;n5wLxLgjyJRyBu3eDoeQGOyq7pwQtJu15hAOnRbOa+QAnuwduZc6nFnJTqq/H+5gcoPz7Fbc2t06&#10;f7z87cyuINLy651/uoLrTYqbujvxPvYzviPw78/DbCVhYlZx8sXO74fonJ9JdgwfLh/0gR+gP/PP&#10;f7YEYVEUDwwlBouieOB4u+cIKoUTaKIii8FFDQ6DcH3AjKqjoQBn6f14lhQ/hgfWaSpAAwAq3nPO&#10;qlAOY9AfvkVkjIMVELFcuHGURWTsRJZOiThNE53mpeblFGZkEjiYeYPeSzDy3yJ/MJzIE9GHuW/c&#10;xpw7p1mkwu8/mZvXGOYGMnBgQmtA89DPRiYAR8GY5vNwAyNH0NtQ5GKbNG9sgsZntjimgFcBNbdv&#10;TsCWpktVXEqaFDiK4iiKyy7mEMb9Vdo5zgqg42bcyr/LekfPvtopJj/1ScjolSdAEtPLIhD2fS5P&#10;Rxt/FJihnF6xltKBbsb4nuRjpi/V3CydPw34Fnpw/gHEN/Zx/qEP/AD9ZyUIi6J4QDhTl7ooiuL+&#10;5e3fFDmCwM2eFs8/Cabqkst06myFu2U5b1HQxF6b6IyG5f5+NFLncRzeHzdyr3yKR+zrjH5x+iI/&#10;ceydHth1LpuFZPZVRWco3sgXPDtJ2jc5gxrHx3BxTJNHrmAKBY3KouPe0Zjz2H66upyW53tln10y&#10;p6541NckDkQE0gVd5iTSId3mvXdsPc23eL2h944oGnT2W3Yd44puPo3bNw6o68Lh4q6LFgX/cBm7&#10;7W7gSejoHI8uy5cXN+WWwayzZ8gSDpzbVtyMk+9rjFoVH/gBf/AR3qCiKIp7i3IGi6J4YPj5l32+&#10;mrOgYDDAzUVI9ESb3p9FtU3n0JbJCHeb+2V0mWs4P+6GRENz1cgpjGdZ7+uX91UrhjLDMCO3juZ7&#10;6HAChw+oeRw5Yo6GEFIP9zTHT0efQcRrz3OL7URSNVHocER7l3G8CD9VtUIywxEdjqIVWAkVozC3&#10;D7BwWGagsXqOoKKxZeWZT9vQSHE4NJtas7BRnnmV5I3pidic2n28LFYJogAaN0AIAkEUzBGdOX/d&#10;R7ApcBTgsise8ulyU1wqo/MFjgQclbAR41IJl12xKeGh44auLtxHqCWNHM9wYh85Z/al/PK6DuDc&#10;gsY44SHN9vkR6RDYNnZFa+3kDxcxKiYe//3k0OaZz2eBnVO0ZaUe28kSojqq8I5zZcG5it7rMEK7&#10;/VtG8YcNP9f7vd/76c/93M+VQ1gUxX1NOYNFUTwQ/Otv/Nwzz4g3f2wcIaTZeSBKyym9x5wD6TE8&#10;P+7GShrHp7TDfBCn5QF6GdMVVzALYYS80JMtwgA87+JNUXjqmISTFMfwB3mi/PyejiOprYIkATCd&#10;VI57kKyuXNWVMB3C4ZrS3BaAu4XZQZw9CK/s0afz/sQYQxDP6p82/u6uX9+29Dqcvw3H4xHbdkTf&#10;NncGbXlPzuDeecqf44mjvHeBHwv0pm8Tp8JS498Scrz/3p27jodxbfvDxWs93eT8xtc49tUL8L7v&#10;+77lEBZFcV9TYrAoivuef/XSzzn/QLfkkE1xcvovQhBnWCfTXHuyVxI0pu+u2g5JYCaBeLNnZXLH&#10;BiH7pljLlRVTNOZJmKYKRh5gPMTLyAvc5ffFBPLct3W55DliOzuvyHQVNa03947T9Xv1T1KvKCpg&#10;Elw0woEJB68OaiGgp+G5OWZ3iEtLHoQm19eK8bC7s5SuN1UAFXMBt27zo8DcPgEuhXCpNn9ICO/u&#10;hIeEcSmMo/okjO3/Z+/tfm1Ztvug36juuY8RD/jufc65JokxXMcgBPInODgEh8T5AgFSFECAInKN&#10;wZBEmEAUEhyHIEWKACkCKYIXXnjgJS+88MQDD0hISEhICPFP3Ot7jiH2OXvN2VVj8DDGqBpV3XOt&#10;ufZe+/PU79y5Z8/+qK6u7l53/Oo3PljVxMyCwpr8hwmwCoTh87qgBz4P4CrNGYjc0FT96c9aPSZM&#10;TVxr+1U47kCk7QzjKbuFxzO4/XFObH/iJ35iEsKJiYmPFpMMTkxMfNT4f/6b70qnmnVmXTQoj+w9&#10;V6sQ1LxG+BrvCHFpO2O8tdGRPHftDCuj0nZdGRquoTPI46qmSMWYPi0Yz7s4QD2uX3c9VlCVtFI8&#10;fq5X/yo5CwS13QP9aspYGz+PD6wqX4zB3MVODvewEuNGFOpdoHbeRp7R1NCgCvqncFMC9ZNVAbSP&#10;q4VcSogt7OMImYuOYXf32r/vDwKrkn0fqVu6hc21iY57drm5b3siuN+nft37Pl9rWbqvbh97qL/z&#10;ne+8bzdtYmJi4kkwyeDExMRHi//7b/+bNYTOY4rcV1IgmuyzEiYMxiSiLHawDQhF6DpDkmx7Rwml&#10;X0dWb1CGxqXapXJle1gvkfy4SyZX8tVInSmBHEge9+ofy3AmP6ZTFdG7VnYq4ZF76agk9nFdLeGL&#10;q4NWZ5BE6waC4VX9EnmSGVQC3kZbPxIIuMSPtG9mgrCrgoQiZKqgqXlFsBXBVoBLZpyLfbLgrgjO&#10;WXDOjLssOGfgLkO3ZcH5wrjbCs5bxmUrqgqK66H+0JgqSAx54L+H8Jq6IPxJG//dnQAYGnQy7hMg&#10;aO69o5srjYdRO/whkPM6e4Dg971NYBx1++q6mzC0HfCjP/qjkxBOTEx8dJgJZCYmJj5K/F//9Z8W&#10;EdGC76Ip7ZUguRtjz+wk/iatF8hmxGuhd9ob6J2LXNzjuqHayF770St0gehFl89KsBD6307gZFck&#10;kMMhQYy30yl2HRk+UAY5nr/1g1lr+rkKw4FYs8tLKdUuCkQJg5/LFUEMsXNeOqJmAA30JvALP85j&#10;OispAbUx8XP5GHNbJxCrBcg1HjAXMeWPVf1jqPJXYKofWuxgKchZ999yRt42bFmQt4xiGUgbpyCA&#10;Wl/ic3AvXsWl8lEIT7TA8hzpgleAaGOKjhxe71pUxId7NexxYxdrH8fjdnMzYfkx7QNtzuehRr79&#10;7W/L9773vTd+ZyYmJibeFiYZnJiY+Ojwf/6tf13NfemLpBMGJRBcKQRYtJhfgGYz9PizphiQhp8d&#10;EDL9d68sNDmsHnaPe+bo2hmJm5PYzvVyILZ+rCqCrRi6K5m+++gKWpXSGOcXFcBIOEVMpotqZlMO&#10;dUy59iMwwBp32RSl6DLqKiGspqDHCzYy4FcrEqgftX74XsKtY1XZZK63o7g7aG5kcMsFl42Rc8GW&#10;CZfMmjnUvs+54JwZl1xw3gTbxrhsjLN9b4VNEQwkxjpZ6yp6x1+X7T10+AOsSMYFQTfI0VN5FAZ3&#10;Ux/Du9D30ynl6Cd9I22r4xVXeWeHd/a2FsP+43PT1gMDibXlFy9eyBdffDEJ4cTExEeBSQYnJiY+&#10;Kvwf/8W/Im74EykhdBKoCUaURJEXWgcASCiHYGYueQmHhv63W/idFlW3IPxu6kYkdK29akYPRDCc&#10;uOtD3w/pFI0ghu3dNQdtc09AI/mTrq3WjaBgMhspa/2OKlBhJ642Yubn2eL+WvnzSgRD3KVnCaWU&#10;fGO4SCWdJKIF5zmBK5lUoiDClTlGMuhkvHBpsYGloGRGKRm5MHLJOF8Y22XD+SK4nM+4XIDL5YLL&#10;ZbPvBdtlw+WScdku2DbBljeUTODC6CIxiEwcbIP6UMbQW1xFnxqRDyp6Ra/b5oRMgmJdWxFcj0R5&#10;HI/a9ylu6f/FbvmxZzrGeK+eP38uX3755SSEExMTHzwmGZyYmPho8L//zT+lAhcLAAYJgZJSoJS0&#10;jpiIuioKMSQtVrDcCY4qhQkJZDFmBAASE8QAYvF+iVpGyCOrkNm3RzLnSopmx1QSpe6KrqS5dKdx&#10;hqzfJjURE4hJVTzWvkgRMJO5ddp6JiW8ghovyK4GWukEEFkbrV8a0abGfXFVEr2KCABEqbqGcj12&#10;gRDaeaDXk4SRUsJCtsyMhRYkPmFZFjxLhBUrVjBWSjgRYSECsda3S1Ba4QlmPHCwkkdjKQwdLy3j&#10;qN9K/C2jqJBmNy0MZsFWMpjN3bMwck7YtoSXW0LOwF1OuOSEr3PBXS74KjPOecXXLNhY8Nvrgpdb&#10;xm8z42Vh3V4EZyYIJRROKoaykSJ3FSUb8K4ux/j0XKdA1495JOz8ncod+lRJlkRqR0i2G4u59KYF&#10;S1rUbfgwatEmBSCaSRYMWI3O5gZsz3dqBFJMEfT73imV9u6IMIQLhO3Br+o1ay1R9xDwS5F6KkgK&#10;7wds0sQUZq2tqBMSIpYsyd5nP/ckhBMTEx8DJhmcmJj4KPC//Y0/KWysJpmRCElBFeokMyM4DJaE&#10;xAJOrKSBACYxw9PII2kbBFIFMSh+wJHHX6/89WSwuXeOcXs11s+/naTVfUblblx/z37o1+OWdryf&#10;MvYTB2PZyEPXDjc3V7/m6y6CQ0AaNbKwV9GU+IJEia8Vmm/qJcI5XSEkixFkMBerB8hGBjO2TNjy&#10;hm0j5Lzh7k5w2S44n1mVwE20tuCWseUNFy7Yts3qDWaU4mopHV7dVRwSwXePylcpRgDatkrsqCe1&#10;jz4J2n0jaEwpqD1nYTcM/Pn6MDmxBA70zHrS+B5ebSkq5weYhHBiYuJDxySDExMTHzz+17/+L4oq&#10;A1RJCQuZkpFMk2CotZlAYAglCFR1kwRV0UhqfCDcbTQWwwPQGcQUvjtb0Yij9MpgjBEEBCzFiBkH&#10;ohXKNESSBlaFQzwOz76tVIRub8YrC4eagY3EdTGIGLa7ouckLpBHrgTLDfNIaNGW4clkrHwFs46r&#10;KYiqhkJJthQdatF7ojk/k7ma7usKRpte+8BNQKMQw2bMQYUcvcFKTI0M5oLCjFyAUkQTv2TBJQOX&#10;jXGXgbwxXmbGZt/njfHSMol+nQu2zPj6UnB3l3F3zjhfNMYwu0BFTVV2pE6eGp+ZdmXvBxUEnFT3&#10;WUIDMUuoSYBe9zxRgayTB/Ud9Jvs+9Lh2NXnsvtd/zlYP2wb2rzfTbxhEsKJiYkPGZMMTkxMfND4&#10;X379n5PqvpXMV9AVJVLXNiYAkkAMEGksFyWGMJnqAYgbu9CYM4rsw5OdoHdVa0UB+z4pN5RGBjvF&#10;ygxfoKpzOCBkOzLYkbODz+H2g99HRLCqd/v9Wx8b2XOjneKluBnvZNRJqnYeXElgM+yruBiWndh5&#10;7GFfqqARAj1/I05VyUQc6+aGKyIhK6hmEN2K1grcNs0eeskeEwhs24aSU8guummymMsFl7PGDZ43&#10;jyV0ZTCZMpisdMhj8D6RQIWIwOtqHinf8T7WiYYHlLR7zzee+4BmNo7YP4vDXIx+sXQH9mqx1Mow&#10;rYFXvwOTEE5MTHyomGRwYmLig8X//Jf/mHh8IExhUvlFY9SEVCFLMIJABEqqCGrufDJVUExZchnK&#10;f5t7nMcGDuogp5Bcw9xK279hKahpTb0wshjVImkEyo1WVQBdmXPFT/fTCCmG6YKWyZMths9j+Wy/&#10;SA4raYO1XU/f1oleZzX0vdvh+twgF7Oq/Ty1DiEsSSv0FhVTUNnHVYrdN03oQ3ZGgiVfIduzFmkU&#10;E4WsRIX3hPteVanWOu11FgvDiJ26ip43VQbPWZA30ZqBF8FXF80S+nVRpfB3Nq0j+FX4vmTG3ZZw&#10;zoRLIWRewEI25qmTMutTYwNIfj+oJ7fjY/MEktsbRXP/HUjgI4ig2P1yAt/+bXvouxreKhmOD3Qw&#10;TjBUZ105aBPtsGs0/IjYtpjZqPwrnj//lnz55W+953dtYmJiosckgxMTEx8k/qf/6I8IlwJJAkGC&#10;AEhumCJV0pNSqkYrJVWKyBPCpKTqUkpV/SAcKFHuCldd4vTfdM1ar4LhQAvFlSu3QoMbqTTXT1WX&#10;pNbF82LxlcyF+oHMtj8PbqLc9tsdf59yOBjA/m9zcW0GcVQuIe4iaglqWImcuotqiQ5hgEldNVOy&#10;Pqd2r7yd5n8bx/Qg9qva9H7f29gKUOsrsrmHtjqCrZREyRml1gsU5G1DzkDOGXdnxrZpNtHtYtlC&#10;LT4wb7kpiKVURbB1Tfb9HbAjIe+ZNOhxmgJ9Z9rlhPsT1bV24G08dhyioApHvgZ0XBBXB6ojoYKa&#10;zdS4pECVTrH2uKZKOrgX46N2I8F98eK5fPHFVAgnJiY+HEwyODEx8cHhf/y1X5JcCCQMEo8VFM0X&#10;I4LkMYHCkATNcphEM4sSLINoAqUCpKSkwYxQMbe4mrDECKL4d9eTmDrfAwebikHjJlfkoMvEpW5s&#10;ah038gYndF4SgWomUGbWoujiBKwRv+KEzI5jdoWRqnKn51JFhj2jKJSf6v6t41yPc3vbxtuETV9f&#10;7PzZ2iACmJXEJeO9i7nwChM+Sa4g+vV64Q9pYzWoqe0u2Lg5EQ37iTGUYuNYGJoopqgyeNlUGbzL&#10;CSUnnHPBthFeFuCcCV9lYMuE387AloHfyb5ecM7AVxZf+PIC5EzYCkFksUkJIyHSCAxBqjuyE/8d&#10;W3jPiKCiuUU3MqRxnDWwk8Jifbeoywp6DXqnbHqF7Hz2Q6IPcjjiKsGWw8XuXPU6XA3sRcUOt7O5&#10;cLAll3rx6XP54geTEE5MTHwYmGRwYmLig8Lf+XP/rKiypEQnIYGhrqAcggR1e7THTBG0DINets6N&#10;z17925PB+h0xtK/7S3UHDJZ0ICrtm6wOn5ccEHAXa6cki2sJB/Ft9s1CEGYjep4wppHJ+j248Ym1&#10;K5KqehYTzLhC6SUQmvtoVOC8DXVh1f08UQub+peaUieBzCYgMUOSH9eUxt6oD+uHkSZfLX3/2xgb&#10;gTb3UM0iKsil1RU8nzeUXJQM5oxzFpzPF5w3WFZR0TqCG+NyOeN8Ydzd3eHufMH5Uvq4tQAAIABJ&#10;REFUfEHOq6qMzDaR8MDDew07MtKI17tE8GKFhJqQ+m90o6aq3BKRlYG4se87ddDJoZZKibtBQp/G&#10;NsYV9j7pz5A5NJLBg9e3a2VwEX0MPv30ufxgEsKJiYkPAJMMTkxMfDD4H371F6WYikUsoKXFtDE0&#10;XLAqV2auMguWBRCriVbDz0jr+FEpqgamFLIlmrLnv4NqGIkJS6s71pSfKgOi/gwKyJEBWt0+KwnU&#10;TjqJ65Q99tg8Qs6l8ieuZROaSlgqGYQZxFZHsKqGQ6yX02PS+mxVMfSPEQAnrEQLWBhFVFHMpjJm&#10;JDCA86b9S6QutSx2j4jARMisimtiAoruRwwsRYkoJYIsNtaWJEhjQQnMUus0tkQhZAa/r7cacQLk&#10;wrgwkJlwLsDlUnDhFVsRzRp6EXxdgHMGfmcTXDbBb2+Cy8b4u2fG5SJ4WRIusuBlSTgXwnnzbEWr&#10;kRV3H/bbK3WpEhB/XsL936N3w+zXthWja+P469Y8n3VCpGue6qPu9RyDttmfLS664CZ6/3bsrYm6&#10;5rIZSCbB3G1bV+Ly2JST/V3imk6sS9ZuP/aR6B2tc2Lr6+I+tX5o77vahs4mJJ6/+GH58ov/dxLC&#10;iYmJ9xqTDE5MTHwQ+O9/5Z+WmvXSrO1SMpgTUlIVimuR6ARKWqg6eS4PqFukGnjqJgrmlq0yLAMu&#10;diT7Dsphh6Zi+DGPIYNkRmUtwzCSQbaEMK4MiruFmtFcVbuHlUCIkUju1+9jBKXGKrbt6JTDtn9Q&#10;47r+edyg7WfXXOy+MZNdl9238Vpay86j9qC+L6r8KFn3hDE56zZ1D93sO7fagL7elMEtw2oIaqzg&#10;dtEYwS2LbRdcLhu2LSPnDJETaidxpZ8fOI6UuJGUvikBU8blQRlMSb0CiOtMTHsXhLHYpMbjJdug&#10;SPp78YoK4SSEExMT7zsmGZyYmHjv8d/9mV+QXKDxf9APmVRApJXpEtqygEyBavFslKSrWZeSICWo&#10;AkWo29zrDQAIxc4RCV+w69hdS9HqrR0Zz0FthO8PUyukZQqthix8PcHj+pRooRImBikpNJKrxJFM&#10;RexjAYu7U8LiAdmLeqsyw6amAaiETol3O3dTfND2pwQWRhYld5udf2MCMyGbkgkIkgCLAAtI3Uk5&#10;4Qwg0wKkBOYFxKrmLUXbXhYgicYbWjqa5t4nAtACp44I7qw1YQzrGG9MyIVwLoKcgXPRDKBfb4Jt&#10;E7zcGJdN8FURXLai2UI3xtcZ2Apwts/LTXDJggsTsqzYRf7VW+yKcb/e96/PwkMU4R2zy76MysG6&#10;sElfxzfAeQS4VmdwnJ4ZhNQb2t2vAto7do0ItsQ6R42G/ex7EsKJiYn3GZMMTkxMvNf4b//0z0sp&#10;GiPYUsUr8ePEVY0TaJFyVF1J3Qk9wyixuiYSqbsoM2NZUeMDxRNfBAVQIC2xhRO+UQV0F7obCGH7&#10;YV9eG7AWmncyaIohUBPIqPsc9ZlE7do8oQyHbVUhjPUH4W5vXNW0ZueG/bgZwpVkVeXN11ncIgcl&#10;UAiluqq2RDdAcN8ToCRVcDfOEAgyLSAiZGj212JqLpcFJRWkmhSyMRIRaTGJ9Vp1nDxG0BVUNkWw&#10;2Hc2ZW+7qCJ4uWTNFloEl23D5SLYtgsuG5BzQbYso9umiiEXDm61fqcQROFh/QeOPskLrjCug8mS&#10;18XB8Im0yZVeAfduECgRkiRYEls0eVnvmezuV2u8//nqMYMRBODFix+WLyYhnJiYeA8xyeDExMR7&#10;i7/9b/y8WIUCi/lpWUPJVL9EqjoRm/KXgCUJUhIsSYlfkqAIkqpalAiysSmDlvQieYFtPVdNiEhi&#10;pFFCfKBakkoALWX9ECIVl50jRGvQK0soT7KEGeIKkiBb2YgSXUGjOyg35a54FlBX/tBUvKYo+jqL&#10;B6MhS6iEvlTDuSmCfh2uKKoi6N8UFEE9R7G6exAdnwJgAYACcAJWWlB4BZUETgsoMVAS1iQQIqwM&#10;EBOWomc0pz+tOyiC7Ioq+0cziJYi4MLWH80AetkEL4vWD3y5MS4Xxl0hbJlxVxiXwrgrwDkL7gpj&#10;y6oYllxwtwHnTbOQblmQi14v1ZixMDhdHJkpSwNBcoUwPUAW308q2ZxEY/+iev60sEmIK3UGUScq&#10;Bgn7YF8nkvXAuiTBLVkeQQK7EdhvHuYEJiGcmJh4HzHJ4MTExHuJ/+pf+zkR5pq0hVQO0LqCoo5p&#10;y+LWnSd6AZJX/3PFiLmmu09EVnJCkIQgyeMEAaFkteZjOn1XO6Seo7qNxsgpCqrijgya2UzRjNYv&#10;KiE+zhRBVwoB1BqCXMkgDsigEcTCtaSE28NjVlGxrIpV+aNekXQBpSXhaO6XMHdUVw8hLYGHK4Ni&#10;7plKSBtxVYdXsqBFICd1vy2JQFRQkiBxQimMkgqysfdSXCm0waPUBlYEQta+K4OmoHp/SgG4FKsb&#10;aLF/m8b8bduGy0b2u+i3xxBugi1vKFZvMGeNT/XkRXr7DmJISYkeDQrTdbznfqIA2lNLaP0dFdG4&#10;7WlRBT/Zr41KvSuFrkaLCBKlcERP3F9lZHduow9e8kiZJyGcmJh4/zDJ4MTExHuHv/Wv/qwwOwF0&#10;ww8QUlfERK7gqerCUIXQs/9BBJw0KUwyt1Ang1ZyEEkSFjGSRkAiVmUwkrnU1IJK5gIZrKZxRwbd&#10;AAxtUffVFoo17wpXJYNNq/DkMSyNjHksYI0J5FZfsLqVBkLYsoI211Axxa4mrDE3Ujebq1dnIKK1&#10;n05KJdm3qoAF+mEo/SumOvposYgS66zXel4WFBsnJiDZGCzQ+7wa8SckI5iMJSVVdUWgtf0GZbAw&#10;ctZ9twxwYVyy4LwVnLNguxScLxmXreBuE2xbxt2WsW1Zs4xuGecMbLkgc8JWGFsBtmL1Fv2BESW5&#10;KgZK0FH3REOcyXhcZs03yje/E+8G44O731QXmwfvE2I3kv2J6zOJ+t7XZ/xofzQF/NrZJCx1ZDMQ&#10;wZhd9GrfMHgNh3NOQjgxMfE+YZLBiYmJ9wr/5b/80yIsprJE00zJAoi0niARkAVMqvzFeEDhlk1U&#10;QvZQXW7nEskAtIg2pwTi4OpGwGLFw5sl17uJVs2EekLYiGNtKiyEouncSFalgGIJZNBUwFLVO8/C&#10;CY3Xk8VIEAeVjuGVFmqJBVfMQFXpc4O5qYJttGufAmFs5FD6T7xLg5HdYg97VaZwAbGSRQiQbcyz&#10;qFK7kZLinHSME2k9RWGCLBpfKBAUU0ZR6zACpWiMX2HGtgHMpdYL3DLjctn0s23ImWo20ZwzMpPV&#10;IRRrhy3GUCzmMBl51tjNlCL5k/CoRMXsw8b1bKL7dUTXtr4aZFyWvj/sz700NVz7cWtRjYOThUmQ&#10;e3cXuen27rVBxYtPf1i++MEkhBMTE+8ekwxOTEy8N/jP/9TPeoJNdUP0WL2kWUI5GpsiWJ0AGjUj&#10;gdapI1VrVnMvTGIxhKTqTRFWhWrhFi8IwWKqX3LV0VhVMvKZqBmcAoCTVGJH1NTDyidTc1PrrT5d&#10;XymgK34mI7jxWDgUn3eiyIRSrGwDqSJWjAipcpVUkWMnexrfpvUF1Y2x8jYu1jMaCKLul2vpi8X6&#10;m5SEmStepgUMRiaAiZETUISx2e9tWbTeoSuRpGOSUgI5oZKEDOAELROwGsk8PQOWnJBBEFrBOGHh&#10;BVQIyRPOLLkSXhaNmyyFcGGgFGDDgsyMrwtwYdI6gQV4WQi5JJyLYMvAy0zYMuFrXrCVFS8Z2Bj4&#10;ujAuOeGuFLAsAOkIJWFLa5s6S78tNtdFILo42m+XhPsI0p407IWmne44lLnb61JRzY5tiE8/HEDa&#10;/q66xefaJzsAmOIele36BClB82y3lOBJn7wCqGms/dh4cXj76Z4BcqDSMWudy0R6G1ISEPnzDLtX&#10;BAE3BZHETmP3wcsFhrHQPiZIUqXdzxfjCJPVJAX39yxODtlsVndfhnklvHjx98kXX/x/kxBOTEy8&#10;U0wyODEx8V7gb/7Jnxbhmv4PAMzgI43vG1U3AMzJVKKWBVT3EUsG45asKUiU1KWvGpZF3ReJQEmV&#10;MyWXethidQbZ2lWuFlSHYCmTG4F1Oyn7wpHzmCEFN0xX5EK8WS06b1Zkixd0NURLO4jVIxRpMXuq&#10;MKK5mFYVMqDa3b0s4oShGeM9Iikg6UzpQBpsLKqaI7VdN6o9vjGTgFJCRgYAZHPZPUtG4YIkDC6M&#10;JS1IlJBSJINOXqVmEc2WQOaSNWvo5cK4XC64bILL5WJZRDdsGVpv0BVAZo0t3AjbllGyKoRRfYoC&#10;6EjGRryCPvW0qGqZuwDrSmm36ya4S7Y2psfXguyQQJYG4vTaymgf6bdzzLTzh4eg/Yb2Nd6vq2fx&#10;Q8JEVG3/QCL0dU9xdychnJiYeNeYZHBiYuKd42/8Sz9pMYJQRcAVFGqGfkOzm0oOheLJ9DZzDSUm&#10;SFJCw7AC1cR1Vl8VQdUOiEiVqqCmEFTdgpHDVjYixAqGfCZwQuqqAKFLYNG63sxyrbrQu2tGxaYm&#10;jkEztlnYYgNhCWe8OL1ttxhBT6bhyqPHHMKIgXUFAGqSHnY9yJRBkNchbMcJACbS5C20qDpJSrAF&#10;BE5W65BYK1EQV2XTEsOCRLXcl8Kq1LJgLayFwlEgYDxLC4oIVmgc4gpgJU0okxIjUQJnVdj8GfHS&#10;FltRVfXuwsi54C4LLplxts9dVhfQlyUhM+GuEDID56J1BM+ZseWCS2ZspVSFFqZC1kmGI/Tc+H48&#10;xFIewoPtGxU0Etef855r8OY7MueKvC7qOFDbQv1u1oC9L/RwX18BO5fl4AIN+ESFd/qogbgQJivQ&#10;t3l0XuDpLmnGEE5MTLxLTDI4MTHxTvGf/Qv/uLCwuXmqu6WbX8ncL7t4ICNMRGTunmT1Bam6k4G0&#10;jh3EUqKQkqFEhMSNQC4mW3nBeq5uogCgbqkEy4VJXscwGIFLdA1rCqF/SwqGJMUv/ZeFKxFU5U/3&#10;iWTQFcFKFF0FZFP+atZOr0Oo5Iu5tdeOb/ZmdTkMSqCvqwqiK6roSXl3jZAoBVaFtCbScUJh8oty&#10;Kq7XD2isoGZ/vGApC1ar45cWAXNB4gLmgkILUkqqEKYERm59FaCIKoOXonGJm2UD3bJYVlBByaXF&#10;CJZksYCsGUYLYdsu2DZXDF0Z9HvX7qernf149vf63aN76NqyjCsfB38XE7WJlcOPn+VVT2U3VuAq&#10;f3sWw+arnHr/jPf77jTvA3LpiG6quqs86X2ehHBiYuJdYZLBiYmJd4a//s//Y+KKizE9RO+yIo2+&#10;7JQ5ApbkqoceS3VZDT0XBhIBJJ5ZNFk2ULGEJTBCmWrWUXc3TeSZQ/380ggfnByodR0JUP12FnEN&#10;qblhRhfORgaDm6htV3VQr9tj8dQtlOo2Zmn7ocUk9voqmeLXTujxmgw/X4KYMickECyVHIOAghME&#10;Rj5hbqrwWDEGQ2p2U0ZRRTN0RMz1dpWMxIQLgEWAAsEzElxYsIrgzAUnJqsfmdp3VU71u4hmE72w&#10;krgza3mKr7Mgb4KXWZW/O4sV/KoQcibcZeCSBV9lrT/4dVZFcRPSMUZQwcLzwHFA67g2HIhKT4oH&#10;mUOn7AW5sr/tT9KJIIjrd5gg2Pf1YVVyt6vE8bze83i2OpFxdEyYzAhepv0uAwGM6x/qx6tgEsKJ&#10;iYl3gUkGJyYm3gl+44//o6oIihKNmgCGWsbP5HF65ral4YBUjVwPMWSbpVcyaMqgWBF46HfLLOpZ&#10;AAngAs9AyqS1B1NVGmFkMpSS6IggXELsVEE3FOs5HHRgFtei87176DEZPIolpBAv2NxBPduoICSG&#10;OVJFBmPZSZUmmTH3T7PGPbEGCDq2onXcBFqqA9D1gEZigggLpK8FSFposCqe5n5ZpKBQAfiiJC8X&#10;cGHQqqSOSkIpGQuloAwSTpSM9AYyyAWXom2fi2YXvRQgbxsuResMXi4aS7gVVQgvm2YZ3bLGDHKB&#10;Zi+VWua+TkKI+Hi0+3ek+toV4j68fkzhA8dXFfCR2248q4jo++uk3JRfSHMjbe/M46+2cb8wQxQ3&#10;BjX73uOvyYf174kp3kFBfGKedzMmIZyYmHjbmGRwYmLirePX/+g/IizSsvkRqrJG0TVruV/CKBwV&#10;Od2RSEmcu3hSzUjaFEJX7lKCkRvdL4kbr64A6nIjg00FBFBjkpoa0rvFpWjA1sVwMTFBSyB74mS0&#10;qn3NQTMqfaWqgG6Qo5IjZuuQoCaS6ZUVqv1X25eMuoiSOagSCALYEraA1uawJwKhT1piGlZl0L/B&#10;rGTSskoyZXDhSgBFBFkyWBjJ1q2cQADKApwEKExYGNgKsBRgIUFKjCVpDOiKdn2AaK1DBi5FJwpe&#10;ZkEpgpcFyFlwV4DLJrjbBDkLvmJCzgl3mXHJwLlAawtCIGmBFFWtm77VWIKOJcXh3OF9SCCjX4EM&#10;2ftwC9mpsXHu8htURTp4tq9eLR0tP0IdPOpbVfRi4qX2Xz3H4XUGJkywWR853AwAnr00PrtHiuFT&#10;4cWLb8kXX/zWJIQTExNvBZMMTkxMvFX8lV/6h+UoKQMAU6OaCc2ldDP/7p5XY9bI4wwbKROLA4y1&#10;xpIniAmunxoPp9KiZwtNNeGFYknttyeHiQZ+WkJfQp+0L4RSSwigrotIS+qI4DgqQlRjAiUYz274&#10;stXZYw4xheE3rE5iJW/dCWz7cF4xaaSuIx+bpDn8oQogQ101BaJkGqhup4uVskgQCJN+SzIFUWoM&#10;XnEDu2i2ThTNJnoSzfJ6LgVLXoCVsObF3HwJi5WnSJy6vhZoNtUL67NzlxmlMO5YYwfvitYbvLtk&#10;5LzhLM9UGcwZ27ZhK1qfkE1R7QbGCIKPz4Nk4BZT/i2oT04EY1IVV+If0wYJeYam9oy7WzUR6CB+&#10;EAeE8RV6b0v7Jqq67e+H37NRYj/+Wd1EWwf3hPAoSc3bwCSEExMTbwuTDE5MTLw1/KU/9OPCzE1g&#10;sPi95MY3WnZPkCZBAdCIHYU8jhLUGmouaUruXL3TvZOVLkhRgSQ1IjuDFghtabyYKovYKX8EAlhA&#10;qVcmnSi4ttbFHVWPQ0tYcym1wVq6Qq8YAnN/BeBpS5XUWVF5IRQYGSJXSowkUmunBVI2C7km4JCe&#10;DLJJYOxZUJeTKa0nTcJDfb1BxsnUP0+WY4ogq1KYJKGUAikFggQQQ5hRckYpBUVWbGWDXNR1dGU9&#10;L28FKTH+3mcJy5KQOWFdVywLIdnFVWJuHEDrGWqM4gYCJOGrTcAFTRnMGit4KYQiK/7uXTY3UkYp&#10;QBZVY73endjz1CxyJaP+uyeEg8uip07t1Fi7J+GrYaBnN9CAXQKUgxbVTXqvBsbJheEg2xonQcJ+&#10;0iZbhAWyWL1AipMOpp6FY4T1uUyib7k+msMVjAoit/OnlNokj78/pVQdsHdV7dV3f1bqO8LuZt2I&#10;cszm27otGAluSgnMzT+4/T2IFxDI6T2QcWnIfvr8+Q/Ll19Ol9GJiYk3i0kGJyYm3gr+4h/8zl4R&#10;ZAYogZPTH+dLbrxW1mJEULoYH/G8nxKJl+0rzZ2TAU3mEgxbJ4skYgZ+c4FzhTA5UdOvQBjNuAxk&#10;Mlr+o3rpbbiJ7ce4UdmMbT2mkjMxIzu6cwaDl53YmSEcs47qQDoJbQazsydBc2NtRLLPAEmebIeS&#10;9XmxfpkCSAtiyQWv97jU69bj2I1p1mrwNVbQhozFYwOzxiIiIy2MO2YsywJeSMlgsr7Ue5Hq4yFG&#10;BpkZm/1WZbDgjoFty1ZkPuNSGFwKck4orPtwKTXCryYeiSQe6FyY6/16CPWxeF2V7MNDnIaoEylR&#10;SYf06mE8CP6tz5W4DzTaO+AsND6zbWzD3w8ccPJXuZ7d/b9CqJ8QkxBOTEy8aUwyODEx8cbxF/7A&#10;jwkzWxKX5qLGQkhJYwc7UcBUODfmKNiN1egDUMlXOE5VNl2fkh7oXI2skbh/IoC4HRPP345rx1Oz&#10;apUMMow09i5mNa7Qz1shlWRFY7Vrt+1pikskg34YIQeuPH66htD2iyPt7pCaPVRJW6IELBYjuD4D&#10;QJC0glKCkP9fhh5HaVV1VdTwJhCoaFIg4qIktrCRyQQULdzOSWv3Ma0oxNgkYSuMS9YYyA1AKsCW&#10;EtJCOC2EpaiXaiIEAt7UNgFQWD+ZPYGM1jA8FyBvgjMLctYYxFIIF1aX2uJxl1WhaZMSQJ17iLew&#10;3ucJoNPF6nNPTUWsuw2pZAIRpPiW7J7fEFfbqX8JHt87skHqD0fLDhNQVcH4Kh6zxcN6g7BnpCar&#10;itr+a/HODs+ff0u+/HK6jE5MTLwZTDI4MTHxRvFrv/9HqyLIaO5q6trIYA4xRiFhhZMz50zq1ul1&#10;7VC3AehMsBaq5GUn3N2tbW9GqUAogZIT1Hh+arZqpwo2dVC5pcYi9oatrQ8uddpR/e21Dt2crNvd&#10;vbQqdk4Gw3VKUAgptZUHpufegO3tSVXomkcjTLVMi9bxk2RxYJa9k6qbqPXPlEGqymACUcHCrnzq&#10;nq4MglQVTCVVxVRE3YFLyZBtU7VUNiWQKyGVBE5iGUSVCKaUkIiqcqpKsJYiKaVgs0Q1F0Yjhblg&#10;Y80u6mSROWmCmy5RCsHLlNTR2z9oN6HGpPW8td/2USG8G7v1x9t2pC0sRldWOjxK+sc/zIZUj0tv&#10;w4kfrt/G+n5FRXF4h1rdTQmqp/1Be4N0bRLCiYmJN4VJBicmJt4Y/v1f+D1SXRMddZbeE7eo4tP2&#10;s4QjwVxWQhjUO/va25zabosX1HUtTtDMVY8Fsn3TQTuRVHaqoiubUa10QaIjs5X79U2TZTr1vvgp&#10;ojtpNSzdiO0uO7iRGimrqpbATVQ3eq+Z0tpOaiY1EUALkFZgOWk85/rMyOBJrz2d6nGAl0kUi7MT&#10;JNG4rmQELSUdk4W15qKkhEUEiQuSCHIqyImwEeEMggghM3ARJYvnDUhJs76mZPfElxNZaZB2Rary&#10;FWxWWiIb+buw1h/MQmAGMhNYkvYpqrPd2LRlqs9bP463ULmOEIZ1Hx/aMxtdrn1Tm5HpJ038iAij&#10;W/r+1Pe4d/EWSchZerUw/OdZYGN7jTn6+ngHB5p4w81tb1ubSnqTd/b58+fy5ZdffowPz8TExDvE&#10;JIMTExNvBH/+nzIiGIt3eSZDAQACwxMyRBcrMbLU1qiNKZ27nipoA40TV/viipAII8QGKhl0Ba9X&#10;4CpRu6YMutDHArJi9R3iOaNqOCSkaNfW9vOEHyY5+FXY96DsWcCgE2kxdWQQoa5C4++COpkWLMq8&#10;9HtdoUkzVhAlSNL/yxCr7+fqJ1U1JZnihvpNVmICgJb1qAl7EMaG6vWwxRUSASwFREljBZMd48c7&#10;GbT7JNKOz2yJZATgwthY4zOzK5GuEglXxUjHK5BqAZpi2x4nIKy/Udk7EAY/CtQnLXK8oHy2xExV&#10;F2zHhec7jm901a0I7XsdUp3v4ar21WMqpxP3366TNOO8VLySo2u7ljm0rndB0P/O7Rjw0yu/kxBO&#10;TEw8NSYZnJiYeHL8ud/3u6UmeHC7yWf5A8diLBCwlXtwKQ1VsWvimGAQVwBollBHVRCHKXoKLmPE&#10;Tnz0dxoM1mjcVjJY++HHBfdRAYgYLKm7ViIJhKf1RfcPqmN1I7VdkpNZV0BGMiiIA8jRbjYj2AvG&#10;WwP9jTmws/X8WqqB1hXr6QScnhkZVGWQl5OSdlJyyFUZVIM5ibvNJbDHBTKjZAYxaX1BLTYIgboL&#10;MwRlSeAloSwJJRFySrjAxsWIXEpaysKTlaqcrOO7cCvd4UlklBDCEsoQWASZVTX0frNlYU3CvQLo&#10;GpK5GnqCmkpkxvF7kG37zjEijoZtHx+i23N9b+o7oCOuJWB2mvzQTl2q68SejeZ+e6CzxhXdO9Le&#10;pJHg+/LRLbleTqKxQQEFPvhmudokhBMTE0+JSQYnJiaeFH/253+X1EyeR+QjGFxCAjAgqZ9tr4Xi&#10;gU4NNLsaTpGGZP5o+TCtnURBDfCZ/mBDdSpdZHPRpnMl0QliI4OjI1rfUeOkdj11kxPdBMumGvrA&#10;TRkkEKwwX7i+EYSmZ5lEUVnx4QGtJXHljUCLlkxIy4p1XUGnk2XxXNBiBhOSKYPJ3EuT3bdOGSS2&#10;oveMZ6Rum0LqjpksiVDq6tO18fe0/xo3KMjbhpQSlkUJqw4mKktYOIdxRXUXZBsGNqUyez1Gu4de&#10;eiORkzQn362toFFVEtGeraCI3YyP33b3p9F/NA5IYdneU3l4PDqaV58xv9cMn8Kpjfssy27iyBrA&#10;Pa/EK2DUAt8mXrx4IV988cXH/1BNTEy8cUwyODEx8WT4d/+JH5FWGxCo5lJQA+Nsv8acaY03teNS&#10;dQNjNpdC27d+BZJDyUozuO4iglgnsEpnaEQuKnu+2dW6ui1IP9WdsZ68uTnWbrkb5KDotfXoSA+B&#10;QAyIrLWvGssYz0sQz7JaXVTtH9uvlGS9ErOB/VvPWYRD260MBcESuJDG3vG6gNcVfDohnZ4hnf4e&#10;0LpCoFlEl+UEIlXvAICtYGPiFbHYvap3jEUEJIxEDCkZxBmCApYElgThBZAVS9mwCrBSwiktqkAu&#10;Wvi95AJOz8AAihZ8DPdSITjBia1nhYxQN9Cl8QQ7KkmBPy696hTHP6GVL9B1Tidcfe5j4yLh0fVd&#10;Tc2OCqHW0Au93U2aPIREcbIjLrTpkvarsTM/a+mk5XaoR8CllCqxqu8HSEtsCEAL1TO1HfUZ1AQ/&#10;bGPUiBjZZIDXDezcmpNNCrCYdtzG1a/Dpz4EhEJiEyD+YfuoYAdu1+7vl/5Zsuc4PLvqwq2lZjyp&#10;UHyfY/3CWAqGhj72MdLDwA6LtxDivp1+ZuzTF9+SH8zC9BMTE6+JSQYnJiaeBL/6cz9Sk8W4x+ex&#10;RRuM4mBg+bq65IqTk7BmU1YDWGP2mtHrLmSNADXFJ9YolLB+h266P/6QYV0jh81w7LWCmEDGlzv1&#10;qWZMpb2hGeOcfNiqD2w/km6oNxnVHUrjBbqJ3zqlal8CLQuWZQGWFcuy1GxEiqsYAAAgAElEQVSi&#10;lFbbbt9JyWeNkSyrjatUw5qKumYSE5YFEFlAxHYui9v00hB+n4LR7dciQCjuPUZL2uWSunvWZ02G&#10;J+6A61w10F8VQ3NPrz+9Og4cKBtRQngiwlxLN/Hy8AnqV09r9TlLw7pdk5UI9lu1V/2z/iroSXjs&#10;y+3tXncRfXxPQgeeDJMQTkxMvC4mGZyYmHht/Ns/87mwpVrf23C9uRfNvmbsq/GXEIxDUS9KY3fH&#10;ZcKEO3WlESrnF5GYEmoKeNccSNdV102L/YknigRuXKdKnKuFrb2+j/s22hiYo9ugUPlJOkP0yJo+&#10;YLOdJyw15aLFG7YPJSV+WD/BejpBTs+Q1pN+lgXL8kwVnOVk9Qcths4UHCwJXuw9WV/LwiisBf80&#10;LIy1xmB1DU1VJU01XnJwG63XEp8P/dcJDASw0D+bHLjPxD9kha+NnfL2fnDAhnEeA8Nvm2DonqKq&#10;DN7SfP88tfZlP49yyEvlynNtXXtoPAXdrQ0/W0PjITHm8MbrfHVC+HY42iSEExMTr4NJBicmJl4L&#10;v/LTn8lIWo5Kbu2ErcHaM68udUGr4pgRrZoEplfNnDDtlUiqn7ark77bjcB6QYMS6OvVNTG2mdp+&#10;1V9TMCp6sW3v9tEetU6hWFKZMDZhNNpxQbwUv+a6vqmFlXylpCrgumBdV8iqMYNpVAiXRUncotdX&#10;kt7gJKu680YXulLARChQlbB3hRy0SkodOWzZV4+vcCQpe0VQ9scNg/qkfM1ueyOq8dzvHnUUuocr&#10;ZpvVOMx+1A5e3ntO0N60Hvrspkq8qE6Y1G50kyJjw3QDGwyFJHB4o6+8dnLwXLx9PG0HJiGcmJh4&#10;VUwyODEx8cr45Z/6NPDARtBGm7zaZIEjxRVte6+ZiQXNNcI0mvytwY4LVox9avULfX115ZRhW8VI&#10;ucLZO9LSk556inpEM5urG5woAU7c2mqpcwBBqlyyJS8JSiiNfbLrCOKZrbLRchK4aB3BdNKagusn&#10;oNW+lxW0PkNaViRTBmk5gVKCWAynmDJIlDRDqyV8Iag6ilyUDFjherhqmkgVwkRAwuA2Gkihj1Ac&#10;35vUmZ5avHN7/4NAfOYprH1ME6Y07yT0/bmqGj5S0PqKPnayBhjvdE0kJf0u4kGzr4k68fHQjocP&#10;4iF1fRJMQjgxMfEqmGRwYmLilfDLP/Vp0JsAErIs6zIQuKDrUDCkSBO4kP+oMXKtqDtb3OBodcm1&#10;pSPCENquKptvs2yeXXDfeOxNGJRRxOsa+9+kUwnXfLXlKql6Oz3xi+ff1Wjru6VNmCK4hFhB/awQ&#10;XzaFcLGSErScLPGHu4l6ZxKIGFJdWlWnSSxITDVOMBnR08ygC1LSD6VUy4r49qgMSv/P7nrpwHeY&#10;4j917Nu4xFvx2gZ5vC3vkSLo2CnGAPb66njEI64jtOtH1ftHbUoDzsGOmraJgrjrK90ZAWoimXo6&#10;v+8j+Xz1O/8Yl9FjZTY80m/gkZmEcGJi4rGYZHBiYuLR+O5PvZDqwmmG9+iV5cqeJ4LwbXGyXAS7&#10;JBPAuK6Rp24/aQaftx4z/lfjtJqXUY9oxLTr18AJH7aovJ12xtinSkwGY9zXVcXOCV+3Lw3fR+D9&#10;qm6cmsIIAEKqCGI5AUsCnX4IdDJF8PRM6wqeniGdfghpXZGWT2oCGSJS0gcJBn8ClQJyZVCMarAA&#10;soCyZu3k4IpYVUJCI4JwcallXK2XMqicHbr14ekSQLPK9uOwJ9P3DO0N2NGq8Va9a2ny2vnrwOyp&#10;F9n7duTqvWteupLvldTRMDKRnkU30ZpAKO4p4d15Vdj9F4kna6jzKw/cn5H4PT52cDxJdNt+c5iE&#10;cGJi4jGYZHBiYuJR+O5PvXg4GZ/Z5dcyhdY1nTFPNZU/w3KDWDtuw+8NOKmi3t5w24mCXSIZX39N&#10;FPQ+RXo70lkvg9Ha6zvoRHGfVCauC3GHHTl8hMUYDXczsvX8jaD670SppvZf7OOxgWL1BJdFYwhV&#10;uWtxfZxUAebkXDABInav9LFIkqrCJyJgblljpd7wOKaE3sWQAjGnbsT7MTxQQqGxlZXz2e3oKcET&#10;28iHfNDH/d2ywV2CG/vyLnPbsaEja48/Zy230STa3Sm6U9kkgHTE1Cd4bsSVYW6tjG31jqr3Nu39&#10;eo0kMree6ykxCeHExMStmGRwYmLiZnz3J1/0uWK8lINLahJswOjS5wQlEhUARKkqhLUN+128XIPA&#10;FEZvu6lJzHpMdf0csonWLhCqu+meZ0lVqppXZ1CSpBmVfYITsvObElIPaRFY1j0QwnUKgpulxvFV&#10;NSSQIgE6gtRzqGbOK/HpZRzxLKxWFJ4pWemIE7AsqgCuK3D6BAjKYPrkh7CcTsD6zFxGnyEtCaBV&#10;xympkpPICsN7YhlmCBcwM4po/brCoqTeiGUpjFJUKUwgI6GqWC7LgtPphO1yQZRn/ZrFn7VBIuzu&#10;0wEeMuC1NEXde5xnsKyp7Xd31q7OybibPYe3HP8Q6q1tLC2OS7dpGAiSeEzrrw9LSktrz7592d/P&#10;1iz1y6TXl8hrXWp2YE6MRZam/qaEJalrcvTIru+RAOK0lAgJXv/zmj7o/bQJBtZnkZnrhASg937x&#10;/stwm/wa4t8yWN3BoHbWNkPZly4ukturV0vFjA9ROyHGySKv4+gJbcbENrQb93j48fMXV3z26XP5&#10;zR98OQnhxMTEvZhkcGJi4iZ89ydf7JL3J1rCr44l1jUdOQwZMUWGRC6Axhva77GdDpZdM7p56uoH&#10;DGwZeBOhMzirPeflIiRoKwfxaRojOUpD7SStf02hGdVNzxRatSRpfWqeo14j8fCS0Lml7tBn6vTa&#10;gq4IetbQZVkAi+VblmRxfaoMwouBW3kIzSmqbqNeZLw6/LntGgz+5gxopPn4UkKPcf8O9dofvt/3&#10;4n03kx8cpNsb6tSpemw/gnSw1CAP7vHUiO8zUZs0cZeCGJ8Yk9j4+3L1z8GtPDwolt6fnhwe8PDu&#10;/d5PVtRap7UfMnw/os+H+/cTEJ+9eC6/+cUkhBMTE9cxyeDExMSD+DM/9aJ5+AVUFeuKK1XMHOrJ&#10;ZYTIRJGmAPX+oPvfu8l2I5fep2p/ja6i3g87vy5bmQYY6eoMNS/hoASLMZi/TQIwMzrtreIh9s/b&#10;8FX97hI7b+pg2M/HfHeONgZVPdhlYSSNmSIAaQGl1ZRBzRZKpxPo2SegdQWdNFYQp2eg0wpaT6oc&#10;ptWyjirpp0AGWdj6R4AQxFTIlg21ZQYlaHygf1rBeWC4BV3/H8RHzgUdV6ZEHom9u+IuE7Dt1+6J&#10;PVPD67lj61TveN/pJxzgWmYlKIMAwtMW+RjphE5lXO396CeQHu7gLkPqffsivK/dmNU/bDU+uE4S&#10;+bu/uxcUfh/9ATjYt/tqV/nZi2/Jb06X0YmJiSuYZHBiYuJefPenP7UcLqZOBcOxFo2vClqUvNpP&#10;MgNI24h7NUMnxvFdVeIwxPuB4ml25vKOnAKtXl/fxdZRNxbd/XTMQGq/UZWKAXatvqgLFhcIN2Lj&#10;8sGAjeMTxz/a4MGIVKN1NCTdbk9WPD5hWVpMYFpWLOuKZV2wrgtkjdlFFyR3L3UFODmRExCTudUB&#10;lPS3D2FTB3vX111heaLO5I2dfgrL9UO3fo+eEl2v/z6ojO4GNyjQ3Xe/e2u//Rv3ORxXeqKbdgXt&#10;vBT6JIdjIONfhMGN/FZaPSqDR33qyfNACIEwhoGb+i/PctpvuOd64nn3b3v3Vyf8HQImIZyYmLiO&#10;SQYnJiau4pd/5rOmWRmZixafcDAp60y4uwJSML4qe1N0k96uKkY3QwleU737oXmZtj5Id6ruNO33&#10;oblkRe7HI6iqbqgxZSNpCbrJoQ0XWTBUCagCSztWwNb/YGJbZtKuW+QmMA1XIF134WMfekFQZY8W&#10;VQa1juCpqn+0rsC6qmK4LMCyalyhK4JLarFjVmxeDX8GCoESNJtoyASqzwAhVd1Gr3GBxQsCWpS+&#10;u5YIAm5RZB6h2ny4MHrRvTuPvO79rMdtLQiw9062Z5X6Nd7qY5S0BxEmDQ79i9n6WP8D3F3giYXJ&#10;nYuodfBwuZW0iFSwthRima8RwIFaHs4GUN/y0JXub6atnC6jExMTR5hkcGJi4hC//DOfiTtludvV&#10;GB/Xp4mH2fAhwcvI3BBdowCEDJpUXaiASHZ8gjuqkhK2Uk0h35eWiN1qVq3NxvvkeYwJrBcV+lT3&#10;l6D2SW0q9qXHaCxLc9kMLrB71WFntYcZfkEYjBrb6N11d9HYpBd69xhBmOK3Wh1BWvuYQfF4Qf8k&#10;zwyaIBCkGpclTd07vPZGCPtNfemIa+b6VfXpYL/X2eGVE0S+LRw8DjdtC7sAu1eq24P2K3tFsM54&#10;7Clh9/sNKIO75vwVqr12zwT/9ElwLCcxopo/xhk/uk/eRoh/3l+2908CYbO/UXWfcUx7dj3erugW&#10;246kYf/WRmy9riXC55++kO//4ItJCCcmJiomGZyYmNjh3/rZzyVm1eudrpo5Q2lphKb5bgKw2Ltm&#10;hQzf0h3SiGAjXP35nH2F46siEGKhDqz7nSFsxK7nneGaxM5OAt5zWTSjrhlibS3M9pTmAobR8Gyz&#10;/WIxf16z0YkU3Njshq1loWxFulvymc6A98OSJYJZFiRT/NLi7qEnYF21nuC6IpmbKC2+v2UKTamS&#10;O/2f3QvqSfnuQgMRJAmf+Psa67uRDT5k0N+asPO9R5SJbykAWBEmMOIqf+/8Hnbu3/7s2nN89WSR&#10;vLwZblEJkM92+DyNSP+O1E+coBj+5ngscI0Jvp0Q7mOhd1S4fXVi3X4//TPX/gYBiN6cO1Jne/QT&#10;aL7XtXEfJ6qGR+bzz17I939zEsKJiQlFeniXiYmJbxJ+5ee+3Vk+4uQuGqQBjWdZmneRmqL9Vkj/&#10;Tze7f0jvxIUANQrj9+7jfXdyG5dDe/4ZU/D37QRXMZHuWGmdtlX7fmBoC2jjVK+zS8ajVi6hLlYD&#10;02vwdQbygERN3Tv6aJ3BRTOLXvm0WoN9WY2qfnSduF3Vi3rJMW5hg3LvJ9zWw8+HhNfr80BL6Hh9&#10;G5v92Q7PPXDFh0p9PBrxFavv7H6Chep/QMss2i32uHWy4Z6/Yy1T7kHbYbklOo2ZdN2du1E/ir/o&#10;Rn59dZ/6Fwjx72UctW9/9uJDewUmJibeEKYyODExUfHv/JM/IrWMAUhr/YkpPxITtyiSFBUqnKR0&#10;auKBO9ZAfAglkAv9rupWUAolnDuCgnHYDCw7u3BQAczAGvw7a5bM0CvfR4WGqIi1btVzwNxUEVQu&#10;V/GokUmGRftFRU/I6ry166wurJWnuouuCxvSD41YNlMr8s5GMGkBlmXF8kyTw9BpRTolpNOKZ89O&#10;WJ+dkJYEfvYMsq5I6wlpPYHSijWtSGlF8jhDaDVDAllxeUYqArBgk2LjKWApOuY+btLuixhxLaSx&#10;giUBkhJQdLwTkiagkYREK4i2pt5QT+F0qLTtJLG0yeOxT8wRFJgR9xjn+3Zov/5AiupnY8dSCH1y&#10;oHq4T1hwPWxQk6Tfz9Z1F1EfxT4BS3vGe6LTPdse41uZYHtHIYIEjxVt708ka/6e1lcBrHUxw0RH&#10;ba/rWcxSCyRYrUsrIcECbYdRnz0Bq7ptgyfC1cWTiCDEddJAHzh1Cbeww5Atme3Z1g8sk26bkAlj&#10;GJIkMXMYXcZwe3H8sAXy1v4sDuTQfCJ42RPSYRz3zy3XZ+Pbn7+Q731/KoQTE990TGVwYmICAPCr&#10;P//3R4tGvwZLo2aFxO2T/72hQvdsVMhuYdwq+1Vw86hLJQGvh7FT6Xx9VZDa76bgYTgGzcAOnYwK&#10;X1MS+mXtS2cz1v717rj7i25KpYR19pu6NQoikCuCiyp/67JgXTROcFnWmi10tU+MG0zLUlXDLhto&#10;TBBjD4CXiaDuifAxfRgdWQguft38wMR7DHrU34KDw4fFsSU62rWStQebJ40ZFJZKAlNK1sZTCGNt&#10;sig+/vr1BO0PTTRKPExShR1GIhjfzk55tF+ff/Z8KoQTE99wTGVwYmIC/97v+10aI2jqmc5K63R6&#10;jbsypeuhdOsdnDxGchBUo7rqagNyZY/B6anLRNrv1uqNIagzVSqIK/seUSOSfSRSS6bT1JH+eMtV&#10;Ycs2jhTarvsN4xCSUoQBR1djLSgS1f606xSQunRaXCCl1TKGPkM6nez7GdL6TNcvpxZDuGhGUVUE&#10;F40H9SyirpBAACTrj0CzrbZMotK0kwPhg3ZcXhK1DwFMqni2BCH7J4MkXvlHiqNHMm57aJ+3BLqy&#10;/Oj707284cJs/b61g5mVo2aJwE4EdUWd0GLm13+MrKs03Ix+wug10f0JbOxvT8L3D0Rz241/vwQe&#10;d+pv0uefPpfv/2BmGZ2Y+KZiksGJiW84/uwv/G5xUuLlI9zls1MGK+/pmE4/IR6IXs8DhvWdcbLH&#10;zo6SziKKzdYjRvJR08q4sUax65HGyXDdjUC2rIEHHSUlei2baeuLc7pu59pnacexdGNRL0rUaPOa&#10;iE4SY53F0fQToVoUfkkJy6rlIVJqtQXJVD//6HayjKGq/sVkMaqiCDgS2JoFxgn1blgOzfdH4Ypb&#10;8MQHgEdLheFpce4iB+9E9VVtqv1DiG7VdZ1J9E/GpbsJpnriJ0GciIpUuV7U7t0Le/UHdNNZYjN8&#10;7pQPCD7/7Ll8/zcnIZyY+CZiksGJiW8w/vzv/z2dNsa+LKhK1N7qiMRgIHUidd1oE9b1gRR2lgfF&#10;ldXXajjnoMA5w4uH0n7fmoDxCq+LCRq7ZWOYvq5+XO1Lu5YAtNivSFbrkvR7HzBf1DhB62xVBo17&#10;1SyQdnyNbSKvDXgCLc+A9RmwnoDlE1v+BFhPkPWZ1hVMi6qHSQvLEyWAksX4KVmMLp8MgInARCiE&#10;miiIIfbsBEJJCf2o6TMgpiAKqYqoaqLUiCptj0wVpHqN7fu1qeZ7icgnRm7xXsMnBoJreU9fHj58&#10;9wq0uaaDVggtYPJ+CIf4QHMXra2kBJHb2nkQuz85Ptn0ejexT8hDw3c88TCn1M9NtWQ1gQR28zi2&#10;/7c/eyHfm1lGJya+cZhkcGLiG4pf+wP/gDBanTqgVuVqs8mMQQnsyVJngRgRvGZJVFfRSAqPdh7J&#10;Ulwa6xxWRbBXI2tiB78U75u7XbYum43U1lN3HTY3P6gQNclLJX1OZJppG7MFhi4OF9gMNN/kzZIg&#10;lElzV1GbzZfB1CSyMhJJY//WxRLHnHCy0hGuDC4WP7is7Xey+oKSktUSVMVQ++IqhF+jqysY4in7&#10;ZCQ3IcRrensTHxDG9/caIbmvgfAHaEcMqxo+ThwRcNOz4i+4z5602MGngEhwIY+zX9I0t9dCbXro&#10;7zijdXA5cW7NpqgO267tGWZSmYmJbx4mGZyY+AbiP/hnfkyAQP4cNRZOIT6tLFesteAuunN3HN1F&#10;jYxJd+wDBtONm0cDUpsnS86C4GY5qpVSLaYYquf8pBqNNWYunMMIkja9vxYRYFnSsK5XCFOVK50o&#10;ezP6exGt8ReLXLsy6P0iGBFcFtB6QrIYQVqfgU4/BCwLZH0GWVYgnSCLfqoySKoKRmUQrt4Z3XaC&#10;OibHsYhBJIHVDhRN68isnwEkoh846bZ0P2ZIx4Q1zWD3yYODm/0RFBKUK8tH+4zb3w+LPahT3fJt&#10;R47qVFzndTj970t9HcUmKR74A0H2N8YnLyIJfJKJB0FzL4dfv3Q1U18HvTIYTuouDratJ8rhd4wD&#10;93mnG7o1FcKJiW8WZjbRiYlvGP7CL/6Y296Az7r7x2bRY7Y63S24gYUZ8LpYY832quF94sFDa29B&#10;rdNXs3eO26TbdliL0JUtifFIUeHrWrV20LV99LnvuENDtp7X+t0OaL+7NtTATZYlcf/xOEKgN9rH&#10;63Klryl/8RydRhvGsaou1rt2rFiZi9vQnkV/xghPpd5MvFm81l2icbFvzV7LwwNueTyIkrbBTbVO&#10;Kdk8zuuTweNEMVeSWb0Kuj+ofk571yC3naN7jxH/vNTmd1wTgs8/nVlGJya+KZjK4MTENwj/4S/+&#10;WDANpFPRPEsmm+EkIuYyaAQB0HgvU3dktHg8XjAYWWlZ2v56orZvdNcyWWwU2EZC0NtvQU2r+7oh&#10;RmFdbcy+UffzBA0ek+cnUVUxiqJ93tCmIOov6qbcG/li5qocUtdPReECMpfMdgJSEkcEEa9Q6OeJ&#10;yoZ1Imn2UEqLZgc9nUDrJ8CyAsk+y0n3WRZoTKAKeCstqv6Jxv/VAXYrXKAKnwhEWOumMUNKBpgh&#10;uejvXEDMoFKAnIFSsIjWgZNtA5WCBUASwQJgAXDJBSiMBdTUROh5St4gXODZU+tzCn8egzU7mKz9&#10;IxLl3rjoaqPsjwm/907PvfF/zS3W11Mgykfbx2yp3esA6p69fkfrXXf9+yRKYWbmoI82h2OSUZyj&#10;kBCc2jSvWAKkn2Bo5UfQEhGh3a9wRttH3ZHZCgzG2Nr4jtdJi9Cm7388+RKeC6C5caZ2/1tm3jCy&#10;4n/zwvgMkzpiz2aspdkmm7o70C73saB+zA6n0+JP+/sj9VjY/esP6SaVOgKe2jnt/w/0tdd9Z1KZ&#10;iYlvBiYZnJj4huAv/sF/MDopAlBFyX85UgJY1KXzIXWnGs2RCAZ30FbHz/bzA8ckL9GojZsOjP2G&#10;nnhaR+AxfhL41e1oxlWnHpjB5JlHe1Zox1Q+GbKFSlxupNGzj/ZkN+6771NbbsclUwU9XpCSlZaI&#10;JICuj4Eat1SNXpJwz0QgpUBEUKxYNzN3n84Y56YINnWQwTLsF7oWVczqHpoOXEXrZIIf2ojSvbby&#10;leu+d3swqh/CQ+rlNXLwZClwXukCH9itIwsHD489jo9/tw4aeRBviYfYJEy36gbpMbpx7u7pDT6Z&#10;r69OPtBHGvYKE2HXD2gOuATg2589l+9NQjgx8VFjksGJiW8A/tIf+oc6u6NSC+dTEhJ5wCbSiQDu&#10;OVqvU6GSxZicxRXCjr74ttF1NAhRINQQsGj4R0I45o3YheoJlEy5tRrbrjqgrvXlyDnbt6CLSZKw&#10;RyCAUZVpvKWRv6QDWVUUcuVkuDAdHhvhxxilXhNwWUBWJxBpgaQFQouNebKYPL1zBI/bY1MDWcmz&#10;LQsDiTzeT0keCdt3ARVGKgVgBheuimAqGVQykn04F1DOSKV0n6UULMxYmbFxRuKMxAWLFCzCWJiR&#10;hEGhXxLHCaikMtbAHBb6MdytOZppoLqn3a5XEnd2p3m4M1d3r4/CYzrSXdZDB4bO7P4+hImEndIk&#10;N4ZrRkJEuy0P4U17ClNYIphHgH/fQtSoH6uK7g/YW8CVCZ8x5nD/mhxcoxHj+Jd6xhBOTHzcmGRw&#10;YuIjx3/8h7/TeUFWd84Kqd+9aWDGoFngqrghJEy4ISufnXg0CaM6VL+Ce1NUZnbmymjDd9dhihFJ&#10;Z+jFDrRFO6GriQdqRRMGneAGchg6GQlcrwKmsD5cMGhPbENsYH9MPK710esDppSwpKXWDSQjoHvj&#10;VPo7LVA1j1TBS5KqIsjMlewLK2lkZkAYhQuYi7mMmlpYGMW+m2qo210xFFMJq1IY7o+TZKIESvpJ&#10;pCUsmt3aZgQoXoddH3ULw6TD4WMqO4FqVFB2yvMjUd1Fd0b5U9nVcrCE8Lg8dB45Pq6O3xGNlpaQ&#10;5Ibe+VDSbsONYxvUYT/mtUn60HZMbOUeADdBhj8Fw9+mt5Udl4Yf43M/PtdHcwxtuqvVIYw7TkI4&#10;MfHxYpLBiYmPGH/5D3/HrdFe4oP9NsOabUOyDU6lKBo4QbbzbHkPccGY0dNWdAZ2LeiOHb8yW9z0&#10;uXqcmWrj9dhMfNX7JNrBjeohGLJdP4+au2Iq+U9CEzwbenbRxwy64tBcQR/k0p053m4GeZH4lIC0&#10;2LfVCETLBgr4GFoMqBS9b0ygBBRZ9LayQIgBlOomCk6AMMCi6p9ohtDErHGBzMieNbQUUPZP1m9T&#10;CxMXLEYel6KEcWXGKoKT8VZOBFkSZE2QdYGsC4hXVSpFUJhrCCMQhNpoeIeFStoPB3gngaGjPR1p&#10;f+j+PI2x/6qK4IPC461urMdD8jS4dg37uZcdjmKG+zjJd4tKjG0SIpbpeSsYSTb5kxyprfb0KKHX&#10;fvJP7P05vjGTEE5MfJyYZHBi4iPFX/ml71S9BFXRM2IC6P/3kxKjJFRjx2x3O6agk9TsuEYO77cL&#10;vBxC/cRZfvgstDerDE6iYiDNgIkEsKkNZuqMRszQrS7W7xB2LT5O9+xL4fwPWX7RPbSqLR3ZOGjA&#10;3WmDIRzdSz2WzmMEa5ISI0d6rab8dTF9fawfM4MTgxigxADD1EAG8QKi0mIBTR2EkTrOGcyMbEpg&#10;4YJS9MPFlcNALH3cSF1n07JgXRdkAXhlrGXVdmusoRJegRHqUup2Fq4P6JHAHTli2m/ubtw+zivu&#10;fYPN+9D93z+I9phdOf9jMUzw7Mz9h5o/rLlObbKjTQuFrW37Tf3zHcMzfDv6qRmfgHkyyjXENGvL&#10;j2u7dz6vKwE8fL2vqxzS7td+Aqv2zv5myz1PXf076/vvuiczqczExEeISQYnJj5C/Ce/9B3V0UIG&#10;zZAgMGS/C8Zd5W3SSMVozJi9Ec3pXjwM8YKBBOhCIDmVJEgQHK0fQbYbnAnRt9i4Lo0k8h4cmUMP&#10;mv5GPL30RstWaj3r5JQxcyjtSKF/CyybYj28ledwBSRmZ0QkhIkgnjo/ED+v45eUDSqx4gJJBEgB&#10;mPRDAuZVz1UK/F5o19RN1F08lQRqO2zZRIUZJas7KBeGcNHvnDXbqMcTCiOJYCWgEIHSoqGNvIIo&#10;YSVggWAlwrosOKWEJREu64J1XVFKwaVsyFtGdtLJzQXV758/LTqpABeL6w0+5O7X2GS/cO9zcTNk&#10;+AYe9uJ8TNtHbb0W1/DJkf28z2FimasdC+2hPe23dE0dB94c72h8Jya8up2k9QlkbAG4+W/R0+Bo&#10;coPaagrvhfZumBjp2/K7I4159/dKgM8/fS7f/8EkhBMTHwsmGZyY+IZbTDcAACAASURBVMjw63/k&#10;xz1s7sGZafbC4MFS7ojFleMbAWyZQ3VWuf12Q7saEiE7pO/LXAKhCwb8qEIeIsTdkfTS4T19jj8e&#10;Vgy70/UGcXBxtcvbHcAsXQyhdK61Lh9YZ5xEeyZNtNiluj58d2Um0O6Zs0MVUKT77NLxs4DJXUAJ&#10;hAJPNAOQlo0QAUppymBhU/8YpRgZtOUxltBjEz0eMKUEQECJsIqAToR1XbEsC9b1hDVnrJYQ53Q6&#10;4dkPMUrJOG8bLpcLLjkj54xcVJm8nDc4iY0cTtXdOnI49N+Tds/aKEvc/CBuVfbcjbDxzSdSBu9D&#10;MOZfFYfvB3VfN3fmaa70RsX2VZod2r41gYx+9WPkE1pvPmZwIH/jaiD8rduT+m5/6VcQNGFY107A&#10;559+S77/g9+ahHBi4iPAJIMTEx8R/uof/XGpbohEKMxNJUEkEBZDlvyXG34aeiZWlp7NSBKfQ5co&#10;jHk8oBvjrTQBWaNOKF0hAwJpgZZGcDvMDXips9Kwk0m3z5gVlbzv9Ura1kNlM+xnZc6C6ujxhXqt&#10;XcmDnjn4gLbtdZ2gqn/i0ZiNwMV9KzkW1n2qMqjk1skTi7o8ynLS2o3LCiYCpxVYFizpBCwJRAtE&#10;EogJKHpmBlQVJC1BISkhM2EBoUjBKgQIQ5Keg4jafYwfZnAuQMm1vuBiMX3kcYNFXTqJGauoKXlK&#10;wMYMRsFyApgJhQXP0oIsgrIkfLKckAsh54TLCnyyAtuWsOWMUhZcyoKcV2w5Y7tsOF8uyHnDSyzI&#10;pWDbMgpnu3sJRFo/jUsBEZDsfUjWJ68vWPxdiQ9III5jfJqr1+32t+cX9hz6CnsKxgevPg9trwMM&#10;q8PrE97n4CbbNe8TAve03zpy5fyqtPukREc6RMeyJghOVt6kuivb5AM1N+b6Oofz6qvtCY9gheF1&#10;PduEBgvbjoFwiUA8Ey7aR2Ny0WXwbRMk7e1uJFmQJNnfIq5/V/QJYZtNY9vGPusEOnA+jpmYu+El&#10;2m+ncP/r35/QnD2C3TmuEHDRlzw8Gv73pHZg36lwI5K4n3Aywmh/b+o1pnCYZRUG6mTR55++kO//&#10;YMYQTkx86JhkcGLiI8Ff/aM/7iZsNQJGkW3ELkHDsN9oa44TyEcZOGNDLUyQuvWEVuidwobami+I&#10;07NoXgcTN1risad+upE57ozs1G2OcXmvjDgk1Ijgbpx27qbXbHNCt9N4Licf3XLL4ElO9sygZWYk&#10;TmDiqgwytUQ/ZIa+iJirqZKnVl+wtR9rDbbL0rhAkaW2B07gtCBB4w+zZRtN1uayFpz4hFIYp2cn&#10;rM+eIedsZLDgUnL9fblc8Mnlgm3bcPoEuFw23J3vcD5ftF1uLn+dMe5K5RPiemsHD9t7iOMJju7r&#10;VVt+3QasmfbutEkuVSuJnI2i+/NS/5I8mQ/uh4yDv/7dBMj4jB6/IfcpnJMQTkx8+JhkcGLiI8Bv&#10;/LFABBGXvMSBz6wfEBLgqveV07OEaGhFE6Of9a/f9sOrHHQ2iaCRhC6QERj9mGq1PyeVglriYWef&#10;jPZOpI3jZY9DEAzKm4hgFEusp9iNRFMAqhLih8bkMEM/9sZv29i7hmryHYa7RJpCUrOBMiSZ+ydb&#10;/B6rG6hw0bEhHSMRqTUnqa5rl0ZiJLAUoDDAWmdQSrHTak3AZGpVsn5qGQlVawQLGAKRpGUoRHAS&#10;aOyhtc/CyPmES84oOWMzl9RKBjclg3eXM/K24eWWcHe+Q/pKlQ26qAtpYdE+pVYuo7vvT2m6ym7B&#10;7+DTnudNont3ugfxxuPrU7tr77W75S9OVfX870ZzZwbQhr+6qT9NH14fh/QKb6WD9e/uMEN1dPZu&#10;Au6hiYxwn2XGEE5MfOiYZHBi4gPHX/vjv3eQv3wxxKdVRS7sZyRDFZS2j1Rjy1UiGUhIS/rSESc/&#10;HsH2iB5ViEphWFfZHro07f35vV+wmES/NjcKvQPh2sb+4ZoZRO2/Tqnbsct+6EBXTabKFakR5krw&#10;ggxYjd14FLXzxwL1tLumdnat6aeDxqREEIC6dkLJIDshJEsiozuAiFCk3VciwgJXA7RN6rKKqvoG&#10;Uw87D7jqLugqrt0ZM+jZ2mVYG8sCYUExlbGwxgg+M0Uws+zI4Plyxul8wrZtSFvCuq513NJywXa5&#10;4LJl5NZ7m3gwd1Efu6eI5zpqgq6sf99hfdbXTHzhXkQX0japcYVsvGKXqJ8JQnvgDgY5xi/fE/P8&#10;9hDL6sS1wFWviic9+/EZrp31lsd2d6wR9KkQTkx8uJhkcGLiA8Z/2hFB7KSPSPJ6ctGMeE/C0uKj&#10;mppW6/wBzcj3zJ0yGAbRCA5kDoCpTtKMc+uDckA3mOTQkPa4rBbVF85bi8ajuYVdMUd2Jmo3NpFP&#10;hzEyQj1wwbq9RVSF1ql9WqwgAskLhK5x8nAYoe+nHUheR5Bqg2zdlDqbb7FPprSRrFigCWJIlAxq&#10;UJZmD11MZa0PgT0QOp5Vl62lKjQ7qMUOiWCNiWq6MYTGcC0acykWO6aOmgJB0nu/noLLqRgZLMiW&#10;oCbb7y24iZ7PK+6erdi2C5YL4XRKoAQsC+F0OuHlXYK8PAMXwWZZUn0YPdOtu5I+DST8264/fD1w&#10;5HXU3EJHOz/FBcg4DlQnW0D3FSGIR9y27pXgnLROAEl71u+7/rckvD2E2MVxCudtzBccD0FfMKSb&#10;1Kp/R9ok4JGLaHUoGTZNQjgx8WFiksGJiQ8Uv/Enfm/zgmwsY6fUNFBLeNGhZbq0n817Ezi2KEYj&#10;NWTMVBZpRpyTjHiYSG24qk/kxZt1L5ts7oxgsWuLTUbv0sN07vXcgUpGrge613Dckd3dDhRIXm9g&#10;UVDz9rFP/TGNFbZVXlKC4vGBUML4lxrGDC2/ZytN8SMret8rgwSwE+wCiGjMIFuimKTJZZSsG233&#10;REFsyYTc7XLndoyqDhKhkkEs9ux110iQtNRDRVDrDBZTH7eSUQojl4JcMi5bxiefXPDsfIftskHu&#10;BOt6QkoLlmVBWu8AAoqpmOp+Ch2fMNcglpwkxoy+Cm52p7unhXeJ/dnHunSPaOyNqHC9hibDFn8W&#10;fR6j9eUNdOVVEP9O1n9bQqw3jgN39HjySParpirtuT6MFaR4J/YPyXQZnZj48DDJ4MTEB4i/9id+&#10;QgAzk9zYGLOQVBKFLmQkcpCWmqX9H7wvEbwmNXVNai4/3SsZY3OiJaIGv7fYsi0GtTEYD81WiQZG&#10;MP4qcfRrkM7VtFMuDhWDPVmJ6OfIfaUYER3tmb1S0ogfujGtYl7cj9r+fs+kW99a7FxH7WCpymBC&#10;zf5nuzHaPQCM6MCyZ4pmDSQuSGxktNh1SoFYSll1/RQgpY54e7MEcyP1e9mJge3ZSUQqYhIBSTRu&#10;NOk6SZahNWlmU8ZSSW9tUqTWQt+suP1mBe1dGfzk2YJt2yCngvOzhGUhrAuwrAsSmfaYAPlaVGnM&#10;pjwKV5fRN8UYds/Tg/tex//P3tvH3LZ19UG/MeZce5/7FjWtoAkJoGiJMRr7QTQ0NqKxSNPSlFgM&#10;rZSmmIo1NQUtrcWmJaZpU2kijdUWjS+BUkBeCshHCrRW7B/tH9bExmhikybFRGzhBQXee59n77Xm&#10;HP4xxphzzLXWfj7OPefcc9+7xr3P2Xuvj7nmmmuutcZv/MaHGzo20/gRYuypEpvVw/SHxJPOwKfr&#10;o62/pESXU79n7B+PG24GkDXH+YG7iEah1fc3YwRYe5SPZjnvS5SwxaNutp4ELD5D9Wp81j/6y+Vn&#10;f+4oO3HIIR8WOcDgIYd8yOSbvvQLpK6pu1uvXYIVZLefK+XAXQJv1Z/asSvv/Bqt94O1mFZ7iAyq&#10;UHcBxc7+wV0JKyWwdx+IS9qHfuHI/Oycn6d272digM+YRhpGYAssG44JzF8/mJ3DGti1rfag5c2u&#10;7l9iQQujcpe/nknfQGHVeoGVGTBmkFgzhpYifXythAQH0Ftt/DgyBCKrnnaWkFnLYVAiHfuk4A+J&#10;hk/OCYkZladmyCBCc3t1MDg1d9GCsqi7aM4ZKWfM84yZCnLKADGYCcSTMZAaSzgvWnZCk9MsbX40&#10;APp+4wZXOvVzgOBbIXvMUTdvvER777dDe81Rv7+ILK5VzGBROw6UuM8hgF5JsxqGuS6beYu+5skt&#10;97aox5mG5j/zV/xy+eTPH4DwkEM+DHKAwUMO+RDJH/uSXyliReeIYsWryHZYrTzy+mrBqUcikCJU&#10;KX3/Bgq8TRnrADYWksCWza/Fl1gbQp0d1DphEa8ShHQf9+gspasfMWmKsxSlju5KjdVx17DGBoqx&#10;V2S6420tZ2DmuB+7gTqiYZuG66zdYd2gWPUMoMpaiNUJ9HPrRTL0PM21Ft2tsgFMq28oDmbJ2Dry&#10;Gnqsx2P28mcAEaq5PwpVJE4QjxGU2jJ9ApqUpS4LEgS19ChFdev1X31gqI1znztEBCmlu4WCQBVg&#10;aHF5JiBx0mMyIWcGTVpg3uvP1aS/OXG7TBpbqNe8mHurM4PLUjBNGdMpY5ln0FRxd5cwZcYpeT+K&#10;zvNa8Bmf8cvwqU99CkthJGGUUvq4laJj6WU41tdynJh+l7Rr7n19SFpyJnffDgz5HuDamAf2XJ/b&#10;/qN+/9IyAGKdnz13DLW+tjgxm8dE3EJFndGFOPOr+YeZkv3u84uZm/Ghn4TfgJaoqF0ThLHqAMTL&#10;pmzAzLrMSRvRlYfCuFfAk2EOBN/TWEbFx75Wr9O6NRLF/miTdbxEbRrQYNTr06nXXNzpbj+OnU8z&#10;CK03WZ1vvKbrFe7a/lA8po9hn8drI5iNj02gI4bwkEM+HHKAwUMO+ZDIH/sNv7K9oqNqtJX+eq6t&#10;qHBTY7tCJLKKmXIA4MrAzhFWNF5M2d+YO9vfS0A4Gu1JZ3oCmgY2re3x+4DgGnspq2DCFmtIa8Vn&#10;W1pipWpbgWoHmSHObwUGYuH5xlCgg8MYJ9ePPipzTW3auIB2ILwZ52G4aXNZxAGGJWARNpU2KGxN&#10;qRbZKMtVq3urUYECqEdPHuE6Z5w70aAw/jmQ5b7MwAGzAoPEDMrqHpqnCSnlDRgUkLmLqhKeS0Wp&#10;mlgmXxVALtOEmsSYyAxiRoEet4A0zrCqm2gV4AqNSYRoPKGfW7vGgwHA7pd2/7x+6Xfoh0d3jvfC&#10;IGorgqcL8qRTA8GMbqzytsZ7m0bw5gC4my7wKAr2BxOhZSV1sEMG0MOdNbb4yGWIwO3WvRs7MtRH&#10;DdjppaTZatYPttvAdFfWx4/D/YCh4zmk+gEIDznk7ZcDDB5yyIdA/ui/vs4aSu2NPOIIV9ZHe+1m&#10;X1OMurWf+uLQigxKTIwwpK7MwfWfXquuI5ioXlFr1RUmYmrYs1ukO+Dobq3UEsQMTVqz7WzXy/cK&#10;TzvTsNbf7ORDF5TZoz7cFPYlUFNm+3oKIzIccgSGjgMDkPLr0MdT93RGEP6pA9f7KVB3VzZwZyCd&#10;rPZfSzAjtdUXJOu01DmMBes5UbXrSu36dvW7A3ACIQWWyM8jkcYJMsHcRgnECTklcMrIOYNzUmbp&#10;dFJm0BjEBgYNiAqRFqW3rKKpVqScQTlhWRYQL8gkyEzINpESKTCu86wgdtEkNFILlmVpSWpqFXRb&#10;SOdsdVzrG8Fl+82/LELYa//1nkBntNfHkTCYfn+hzc1mYeAwz4FmSOpPmlfRSfRr6cYon8drECXr&#10;PtxqEEP/NmUidju+AoRPkfHRufne41/XG4Vn4kMSDWhP6NjwNKenz9QDEB5yyNstBxg85JC3XL7x&#10;XxuBYHwJj0AQTbvpxnVaLTcly0CSOy/R+JqH796oKLOsiwEsoTUI3fwYlze2ca00xXiTNRAKmzmA&#10;Wa/xbJe0XiNx9djDOBYO7jbd9/T6uj7+15iQNrQr1jA0NLqUBhDYQGQHgr1rgWEMyjZFP1I7TM/l&#10;YoyXKeHCVa+x1R9s4IeM6SLWMbdr6seMLp8btgzxM/Sb+r7M3OIGObExgQmUDQxmB4MZKTFqnjTp&#10;i7uTuvupTfIKQQ3uoqlWZRaZFQzSouPBCSDCYud6LcA8zyggzPMVFy9iP2uJCsAAc7+I+hHYU4GM&#10;MaevReKkW6nWHwaSMNw/fk9I7Hj8WD8r7JHT71EZMGR8MsU7KnKDj4qEL36v7LjFjj+pseJ7su4L&#10;wr8bANZxY1vgT7lXA3TH3qx/POLFvI/mdtjB0fX2OdLfKQcgPOSQt1cOMHjIIW+x/Mf/6udLhEIq&#10;QUEawEzfImC4HaFmEV4bhreQcH99+6RR/fF8LPqp/Zb9Pbt1Hs5MdvXPwV0VV/xWStveOa362pZu&#10;WMQ+MIl70CD1DfbHrSm2EgDlzmY+qH2z4Vp1d9IIAl1FDOuC6+WaHZRw/BjjGVPCi0DLRZAVeHcg&#10;KNqUxm5pTJuyeECywzDsUJZhh+O5Q7cnArhWEGuyGGYBJSAxgRMjJQZ5yYc0KQhME3KakHIGp4R6&#10;OiFldft0elXZWHcTBcTqDYqIMYMTKM9Iy4JMF2QIEjMyBFIBRkWpgrrMqCDMlyuu1wVlXrQcRdV4&#10;sxqQSr8cDlJoE2/1OmSEgoQn+969zAFei0QgGAwmbW00KKyNJvZkCwFvPf7X/vbAzjPOaRMDuFr2&#10;OFbaAW3xUbR6WPqTbdPy5vH1NM62tbRqMo6grxg2ifTdA6LdCuNyazsHx80/9LHn8aob1ruj7MQh&#10;h7ydcoDBQw55S+Ubvvjz+9v2BksQgeAekFu/rhtztNOox/J1d66+2lU+MTcqAd1Med+wJlm/hBoD&#10;KbaNeF3B2P6W3rNtTZnQwoWrc9oDZZFukIEdXLOBm1NowIDa9o2Q88UxRoq6+qur2kj1Oot2pAZC&#10;DXTEdjHs24Fgg8fODIbr3COdXM8NYLAKhKqBKupsl4zqLbO6eCqjxwbq2MAgAaUOyrt/Z9LyEKkB&#10;QfvzhDB5UjCYJ6SUkKYJecqgPLVsoCklLDk3xtDPkZm1vIW5iUqtSJbAo4iAUwIxI6WE6ribZwDA&#10;bEmN5kpWrB6YP3bFZV4wzzPuLxcsZcE81x4/SdQAfsDhfhVxyENyY3yGe6T9E9bHXTuEauzdqq34&#10;IOrPlmd0TzrkGRvfYWMR4mol7rvqEgJ2Dw/eyBUOz+FbD+UH+79K5hM/B+R343n21IOtxv3BxEjP&#10;AYQby+IBCA855G2UAwwecshbKF//6z83qC/7780GCwZAoZ9i1vYhFs2TgRCaFrMN9enJXfYVgqhu&#10;dL5SdSjLnNgM+o52+naNJ7TjMHNTtrqy1gFrT/KAETgOvRlXRGUMDlr7oHVQBoyuYE3RDACZR3A2&#10;FIJHB0fr2L/1yA3sSDyEg+dhO2+L2/eGUPwvKs8tQQxQ7WSFrYC8J5Vx4CNWKxDG/jE1VpCZWo1A&#10;d45ky9CZrIcOEnU7xgQHk8ncQjNyTkh5UtCWDPidzkg5dTA4KUgUYwiTg0EDlWAyTG9JbGpVlrhW&#10;aLwkAcTgKvD6IFQrliJArZgLUJYZcxHUsmApmjRmnrW8BNMVRIRay2gckX5NnqLrvkpZH25wY31b&#10;RbbsWXSX7vHBbmHq++kW9i+54ceeW9Ge01t++X76vb0C+E5Ahi+j63U40SdNhT3r0vqo72derfBg&#10;PNjOYR8/zmbSPbBpA4HPlw73tWMHIDzkkLdLDjB4yCFvmXz9F31OREe7OlAEQHtvVH1vG6DwJnbi&#10;YDZA0xg7OGBsMSMr4NgMwxFMUVfiDJ0olqOtkmHH6aCxK2Lt1ONBA1CLMUm0Roh7St8NlWNk/WgE&#10;dGv2LwAxoj7+3saYTXQfEPaFfd+NatWw3soxljD+NnF3UFdWvVy71KrF5EN6/LbP6rw22UBD/5kT&#10;mAhJV2i5e+IGBpNUixFMBghzY/4cDLYYwZxASd1G/S9n314TynQwyHZOZLUSFcyxSGNMiQgsGktY&#10;RRnEUwFqrXhhMYMfK4RSKoqxo/OipVRyzsjXjGWZWzxlrVXHLbBHpZVeeT3yUGzah0Fu9tzvHweL&#10;GmxstgsxXCjoGXwcEIZY3ZURxz9kvfABabak8EzbjnksLfGUk9vbiMZFO0D2pQHhqr3Y9C4AfCZo&#10;bs+h1zIN9wZDT/6zPvNXyM8egPCQQ94KOcDgIYe8RfIfftHnGA5S5ZcSg6HueEQehYfmTifVE4IE&#10;gOjKFBk4WL3kydhE23IQ9/5RPEWWir+tbds0GJOo1dJyJpJAloijl7ZQcsoLzo8ApitGHpvW3Uer&#10;9GN6HwZliDtwHGKBmu63OfkGjNWV02LyGsQ0kGpNeU204c8UWwLAFodH4T8fB9h1Gg7v4DoujwDR&#10;6w5WUjdMStqmLWcdVHTH2wxxCCiwOD0GWPdjA0y0zCCpyImQKePMFVwLspCCMiKwlW0j0vqS7jY6&#10;MHbmHurlIhK5y6i6bZJlDKVp0qQwpwnECTJNQEqQKQMpQ6aMygzOtjwpeJSU9FxCfUYSseLzgqks&#10;WJhxYkZJCe/mBJwyqC7AQjhPhLoA76QKepGAmTB9bEJaJkzLGSf5R/APTRm/9Kn3cH9/jzvRTKOl&#10;LFqCwrKWLov+zjlpyY5mV7B4Ri2EiCQFZFfDS2E0wwEE5MGWds/1O9Sgew/jXE/Th131fDtnUG9o&#10;8g2ChG0iSy3jDYjewyACaLwp6/VgNxoExt/mSwNaIm3O6Dp1J+7nb3OIwkGkYzYbvVD+Q/+t1Uk8&#10;21E6kJEKmC3E8uKSxsyG0xqNTbBnHbX4UL9/3YRWBUAVoKohZCF7plk7zpiPz19tXIGvR1GHoY3P&#10;U5Zx0Wr8mbuLd/PmaPclo0hd7eUj5w08PIeKeEkXGYx4cCOIPHBu8Oc54KxqFz9nagPez7Rv91mf&#10;+Znys5/85AEIDznkA5YDDB5yyFsif/Bf/FxZVkqdNMs6EF/5Y+zXStkYcAZ1K/xLmKUJ0ajuzJfD&#10;pqgkCDYsI9DcPHv5MGf7ehvDMgNaHdRFVTB0vZ1yWLBjhL4FxvyzWpuufA91A+Oy+KcNNKUVq+0Q&#10;1q+/D/1ZH8PPiMgUbg4KlI1xA9EEiKBKgQCWDEVQK4MhEK5aAD5xcxn2/de1BtdCQAd7KfV4QFtG&#10;4ffJlfwABnPK4Dxp7cCUFUQaE+ifZG6lNbTFzBADD521dCMCgbgqtHF3UQCTTArCSm3bKdMHM54w&#10;cs4AKQOZTxecT2ecTi9wf7ngvTo38KcAUD/nebbfDg6rFR0PSi4At1qMc8MXP4H1e+hWfMptemP9&#10;q3IvjfM9HnNbmqEd+JEGn75p3y7eP26MeuK+oYPKRDrwoxhWHABiND7FGNv+rPVrTGH71y3NRTN4&#10;amwu/h4J9yR53jmMbx03qgE7fr1PEMI//ln/mPyDn/2ZAxAecsgHKAcYPOSQt0C+4Qs/R6jr/E16&#10;4g9bETJuegzgKHRDh6S2r5IUUUkaNxsNvNTdtRykBYAmq889baRDkXZSvY0hQ51vTJtm2Penfiqj&#10;LX9fHlXGm+W+H9NZRRDAAzBRpk23Gc92z0102M6W760fFW5aja8C5MiM9jISUGY4XE9G1bEqDOIK&#10;LhVEAENBYhJYHUCtJcgpgauASPO+OhBl0uLwDQQaKKQWG2h/kxaP5wbwFBBSnpShtGLwMEaQcgZS&#10;AmVdzlZwnpPuC07Kdhkjyc2lr2hmUxElU6oyo6kUZEqonIFUQRMBVSBFkKDnnY1JmRLjdDrjnfOE&#10;F+cT7i8X3JVZE8osM5a5A8HrfMWyLLhe9ffFPksxBtBBNaSzvNTnoTPqToysoujCHJDVfO5z7ynS&#10;DEJhZwpzeSwJQDv7PnygziL2TT0D6B4buQdCbz0XniIUD273hxsIntlQy1o6xCWuEio549UMJ4YU&#10;NwaU5gb7esGgP/N6LLODQXuiOjjsawCE6LyX7F6bndtH8XZDiYCw7/wUW4Zf2s/+7M+Wn/7pnz4A&#10;4SGHfEBygMFDDvmA5T/5NZ8r81qpiyKOnyL8Gbel+AZGeJmj/24F5IeVq1gWjPu7JuIOYRv1cWD9&#10;AGf4JPaxgcihp8rkrKkFgdUwXB1tdeCopHTGMjTS1oVzovFTv3cFs6tava9NtQqXh7qGH0AerQBf&#10;/B47F8Ghtig2brRytRpjHp2xGBk+SNoOThiGUipSUswrzAMzKFWANMZLkZ0fb1jBpC6oyUtF6Lo8&#10;JXMpVZDYS0nkFTOYR2YwdSYwMoMI7CM5W1yhALEqSGSqEGIFsNRrGqaajBXMKOUEAlDh7q0Wo3ha&#10;cJomTNMZl+sF56LMoDOB8zIrGLzq78t1xvV6xf39FZfLBfPsLKKgLKXXJfQLRQrQ/TpRi4m7JV1l&#10;3oVRQ+DcjjywOrqI7u73JNXbjBENkKzvET3O0FSb8x3IjXfAM3R+6p8DuHiCC+0g68errL5HV0zp&#10;zNvgeg/0B4rI40DpVYjToLQD5YdruHreYiceef8A+4bD9k3adlshx4INEG7680gvJIzx533e58lP&#10;/dRPHYDwkEM+ADnA4CGHfIDyTV/4T0qtFSUohKaHwBd0RyVjpqKlfqWRrN+kPZuoWcLbq9dBoR03&#10;vrMpEnWrl3lw8dxoWBEEQZPH1B3L+ciAUFd41mcR3I6iMuqNNMYlgs2V7tvqCIamY8yUx9R4X6gB&#10;wwEO6zIKoDEowvHU1wrbqOx3SD5Y0MP17NfBNvA4IfF6izLMD/agM1PEqApYNIqQidRVVICcgEwV&#10;Exi5CqYiyhRWrS3Ion8ap6isYGIt+aDMnZeMGMEgTVrmgZK7j+bGCIIZkpImskkZkhjICZWVPQQz&#10;mPQTlCCUDDwxCBarKIJKxlwSAApgUQQnnpASgZNgFkIG67lUYCZC5oQ5J0w548WU8OK84HLOeOfF&#10;CfP8AvcOBs1NdF4UCF6uygzeXa64Xq94707B4OWy4HK94nJ/xXW+ohSglDIaNiyOj4g9hG24v8Jt&#10;FxCWrG+M3Rm1lWeAxbV+/gS0MNT5HIwc4R5aNd+23TyMwucbUvmHuDZf5uBdBCFQLuzj28HiY0dj&#10;kyfAoZdyi3wJCYa02EMRDF4b7dkeAOFjzKW4YeuW0SAcc3gvFxeNkQAAIABJREFUvSoRP7QGfH7B&#10;F/xT8nf+zt89AOEhh7xhOcDgIYd8QPLNv+qfkPdanJlDNGBl8kVb0QDaaCZvQGJtRh/ElTd/qa/d&#10;K9egb29xdHaz33vHgcdudazX9F1n/Xwl2dYD0FtTEDtMYdjBy1S0z3jye8pwGKvITMa4PRe2JBct&#10;jjDGBca2wud2RGizbT9mb39oq8XLbU9jGGkxYwE5o2Gui1VBVEp+RsHVdcXGtQQf9juxu20GdtC/&#10;t0ygDhK5rfeYwsQMJHXNBCcwk/7mBCG22oYxNjLGTK5PkjSZh48TM1i4sZxIFUBCzbmPiSm27t6a&#10;vMRFysoMnk44nV+oG6iUxgzOy4LrrEzg5XrFPM84GzN4Pl9xf7ng/jLj/u4e76Y7pEvC5XqFXK+o&#10;y6JjT87e6jV8zJ0xmgqCZr9a90gDNybIwPnEwX1Sw6HdVb8czNE4kTfdak+1/QuLblh67PhwgjIs&#10;FzwGdHx/8T4MaOZpA7DvWuv9uVX05/VIh3v2jN05eHsq2nV7tIe3ni+0s37nWSrhn/bdOvCUsemJ&#10;u6xRIvwLv+qfl7/9v/5vByA85JA3KAcYPOSQD0C+5Vd/vlQRZBCKKDsjVUkSxX1duQc00Ykmz8AI&#10;fB57ZZoSFJXO6CrqWfQaPsMAuXbA4houjcfRdqi5tHZwqKvZ6xjGI9Ba59xSCi0KhqIWYq070MQK&#10;CKJnM/VWet8dqdawRo/tsXMAWnZTpn0w6Mn6Hsse2npA6+WWHMXPyZOl2Jg1RtCTo4TrCXgsZY8p&#10;1MQpAhEtFp9J59aJgUkIZ2JMYJzIMhKCkaxOYE4JSFoEXmMEEygb85czKGX9nbLGBSYGZ2cEUwOD&#10;ms00K9DLWUGhgUqxgvHEqYFFEGk9QVo5HAaDBfkoWZ+Z2EjxZANaYUlUlRmcgExaEmNhzcY7JcJp&#10;SVhOGfNyQikF17qgDszggut8xf1V3UUv84Lr5Yr3Xlxxf7nH3f2Mu/OE0ynj/v6Ed+/ucXfPuL+/&#10;oJSCIrVnwMWerIFeZK5otdUNHLXTnlC8U6WxVvGeCD4Bm3U3W4+0dT/A0E7v7F5bAUCGoz1V02/n&#10;Etj/58QLDo8LP49onUJcNi5ung0SsGdbR90a8wak1Zy0Z2dMgBXB3+Y6PWmgt4bA9nR6AK/301+x&#10;hhFAPnJ8Anr4A/W/L/p1Xyh/82/8rQMQHnLIG5IDDB5yyBuWP/+r/2m5RKtyUKLW710JiqWyPtSW&#10;D8kVwsdgsEcoIr/T/t7SJ9jrx41XaG7w/LxNDQCQlumy/UsyesytErWMCueKZdyRlNK2ywG4ie3r&#10;bqCtlIKP7a6yF2zZGxBIm+22MYrtl6aej0jYDABE3LPCrxF66xopsIJY2hgDTaZRDRlQYxZQS9iS&#10;rLh7YwM5NQbPt8150n2sFiAbK5iygruUe0xhSzDDpIwgWUwgaSwgMyszaGnxNVGM9XV3jsTYSB+f&#10;CLREjwWGxk6OimVhRsoZpRSkvGBaFixVUErFYjUF75craq1YijKEi7GE9xZDeH+ZcblcMJ0vON+d&#10;cTrPOJ1OyNMJ5/MF+XRGyhlEjOt8xTwvkCrNbfS1ZxO9sc2tUhPPlTEBUmj7JZp/8FHwgMSUO5Ep&#10;fyq3B6CRkOKGHs8oOmwVnkSk99eYTVTs3uv3GPB661BGcQ6tQXsbkDXmG38/NkoPrd+bXKsHkZe4&#10;uUUdPib+6lo/r4jwr3zxr5P/6Sf/xgEIDznkDcgBBg855A3Kx3/tF0ipWkSbStEYKwEWqANngioZ&#10;6upXIWlko6QKKmqvX7bSy9alD2qweGOtcgvghbkEQeHbeac3tUBWaqa4dVe3crdF74MqxY7XmkYG&#10;V23Y66QRdbAbzklMadPNeuY/z/I5sJk7uosM36Jiaw5XTP37MD5Wb9DdE93F0lx6exsy6D3klnsb&#10;NS8L0jBz+66dzWR5Ut21EKPbpNdiE+IGkn2celZRAUltiqszdEyEiRlTyjjnjGmacMqEzJph0xPC&#10;RPdOsu3ofFL3ysYMGiNoxeQ5Z3MX5ZZARrOQJouzyg0U6nxOdm4WJwi2jJRxjoXxtcKJTsCQszOw&#10;GnKctJxGLTZ/GFBsCyZGYUJhRqkFNSWknFFrUTBYK0rRUhGnOmltwWruogYGX1idwbvLFXfvJUzT&#10;hOuLE967u7RspO+++ymkKeN8yjidMj71qU/hvffuANF2Sln0fOwkHYRU0Tp2TNygxPrWc926G0HG&#10;DRok9tIWbiRa3QC8SmAT2bzGtobjxt0F/V6OZWU8ntNumkHac8pBvHezCoS7AcsBJbUz6c+GVrc0&#10;3BNe91JAqLVoxtha7f4S1OpgjbpdxdphNzpYx6rtN9zxYb1A26u1exXEi9CSzTQX5j623XS1dsP3&#10;toeLsdrCjGE3gBT5WNrN0KMJOjjbgMLVNoTtPlsJMZXh3uz79Vkak2ltTmfv994xRT0ZRGqr81mr&#10;ejZ86W/8Yvmxv/yTByA85JDXLAcYPOSQNyT/3a/5ghYj2KzLK3HXrc5/dATR18T9OjBpbey+lZ8h&#10;Edw0BcjUABqPvs98dIUhxsv1s/Odm5686W7Ufd1Kv6cRrM/9cRnBcteVusKo4Fa/uyLJEaStjhkV&#10;rA707LTWYHz1+bBhPhyPxrbb8Y0ZFAdWcPZP3TynPCFPCvCmnDFlrbs3WSIYGMPnzB9NWo+PDOxR&#10;1myglNV91EFgtuUp9TqDGn9ozF/S78Ja/ltIgaCXjPBzExoRRYsz9TtgACdry4fGBYoIkLzgeTA6&#10;EJCQUaUimXKfAQN/CibmuthvqydY1FV0MjA4nV9gyhOmi8YO5tMV5/M9ptNZx+B0weV8bkxryhl3&#10;dxn39xfMywxUm/VuNGEGah3Y7zj/d26FNyADwmxA8Ul7imw7TH47DQ+S7UYvJbdHR/bWd6yyWnMb&#10;cBGoPw7qg4fsB6b4df2M/hDLFr2ub8E2uP5+uL3/VhrDGp518Q9E+K1f/qXygz/wY58mA3rIIW+n&#10;HGDwkEPegHz/F/4zIrUiGZjKIBQiJMEQK0huLXd3uJaUAq0mnytgPZ4HK91DAtB62js0gq9Nc+sF&#10;K/ZgULQIPQ5xZ7/RMr2DAKOVGaaUiniCxp1+9/IP+1UXO/MQ4dvA7KGnZYgZQw3NrVqNZ0zoyUqp&#10;K9Hxsgja8gEIGrjjOiribH1gGysGLGbKz0ZbrjZIS4uJpNb/ZG6hKelftti+lBN4YnBO4MlqAnJu&#10;WUE5ZSBnzRBqTCCf3E10sqQxGTlbYXlOmgg0FJ4nrw9oMYMCthPREhTCljHUQKIqfWKMqmY4hQi4&#10;MV5mVGhp/2srwcEwMOhXmBUUsyhzzjUZwWQZVkVQYUXp7S/XAnFmsFYsVnT+tFgx+iqYcuqJZE4X&#10;XM4ZL04TzhPhNJ1wd8rITDgxYcoJp6RM9uVeMM8LllItKyeBLMqz+g0a798PABDuAezRgPNoA1iz&#10;kZHd3rQRQOJztfs93Ol9aA+8vQ12+rgnCmYiMNlBNgNgXvVhAwg/HWQFAFendSumcP0+uSUd+D0w&#10;5gT8W1/5ZfK93/PDByA85JDXJAcYPOSQ1yw//oX/rLxHYuxIcAE0tUtcaXJcYMpN039Ft3HFtrFa&#10;Ir1mOrDzIn0NcoPBi7899m+rCRA0uYltZQyOGNjp2dAjdLNxWx2h94fQPJXaP7G7pni6ou0orylz&#10;diUaYOvXpzXcN1udsQAWq9faG9rtWLwDwBXTF85l24f+aVp0a7CNSIsdtXa9PmBj8DTGL1ucX87K&#10;6uXc6wG6G2hKGbBPsu1b1tCsbTgYTFY/UMMOu1uqM39ksYLV+l8ta6lnEPXzX2dwbTGyPizN1bAG&#10;4CJ9DIgsbjCZkYQg4iyhoJj7bHOxdTBt4DBbwpdqYLAYGEyLuZWWCgKQ8oQpTyBW5pS9fiJfkXKG&#10;l31RRlVjIxMz7u7ugevVGEgBk7TrPF79MEllnGWvVW5p6xEUPiBRgV/fGRLvnRV6ejYQhAOsniyp&#10;rdjZ1o9BYaG7Vbu7bnue2p9OrXH+uWv6k/LEhAN/WkHB2wgcq1uyr33GBe7PW/sd16E/M3/n7/pt&#10;8he+/fsOQHjIIa9BDjB4yCGvUf7av/TPSS0VydTQZO6OntaEQSBjQiSyUA0Y9iQaXh+LbBkRtdgK&#10;4s5Kbc3Wt2Vtwd1adFc04JPaCRkS11qUxPXGynlZhAYIx847wDQdDs3uHpmVDUVp7Qxumn2xLxqK&#10;zjvwaqBMmScAA0CLwzvGCSHE6Mh4LFeYV0o2h+6RGKAQNLdUbrFaFGIGjV8SNJDV6u+lScHKdFK3&#10;TnMRTecJ+XQCT4w05cYMZp4UTBl4lGlCyhk4T2BzIwVzyySq4DA1MCTZXD3ZgR/rSXJCJYKQMndC&#10;uly8vzauSYMDQbBEOsJhnoT5I9WGtRoA1uUVpniyjp/ur4llRETZSBEUz65pAL9C76kEabFKCgi1&#10;qHwqM6ollGEG8rxgnhJSIlwzY8oJUwKmfMJdZmQSnJlwmpwZJJwnjam8u2OA7lGWnmyksWY1clY2&#10;gdfz+C0WLQ3SXX+B+KzSsh/A+wW3BtbcK+Kh7dr2Bh3JQeA+cSgBCLayLMY899hF7OzpRxrv/9aN&#10;jwhkaYbLsEzv06cNQIu/bAYetLHzeo7wZzMBv/f3fpX8uT/3nR+R0T3kkDcnBxg85JDXJH/91/9a&#10;KfM1uMFIAB3Bqm6f2/LIe2DQQaMrRhWejKMpIM95VTpY6YbeoYlb7kG77cjqa8BicTtqwC+AV1fg&#10;LJtoY4raaUU7v4PHPg7N2r8GkjtsqR6SwvoRDMa4wJgtdK8OYWx+tG7vMCEUR3XnIgXg6LX/bscM&#10;jtuSxwka85emCTkl/fSYwWlCntiYQWUQs7mJwphCsf1h9fmQEhKnxhKmVmdQ3T6RzS2UknWtM4NE&#10;bCwxUG15ZQfUcbIGZd3cXj13BwcDiG4dZmicc4GCHVz0mBHdTn1+VM8UaWU4agCEKSekhVFqRS5F&#10;XW9zwTTNWoIjT8h5QkqMKVdMOQPMFkOoIFqIMU0TQGwZbQmXy8WSY8gAasZ77cYN+brkFvAM99eD&#10;u1O/d8b9O6Mf7panHfuWtIwpHXxI+PPfo6XIngs+wVbTbmzbGwteGehJq27h0GgA60jmGef1Fos/&#10;07bvAR/IdZKdsO5J1zeOMOy5MM6p9tS15/PX/f6vkW/5Mx8/AOEhh7xCOcDgIYe8BvlbX/Ivy+Vy&#10;0Xg/8qxzGlsF0ngnTbNPfT2a42jXkcWSg7QMdrpdy7Sxkqg4q2X8ie/Mm6REZ7Q66dVf3rTSfQgY&#10;auG1o8cN/SBGo40MoaLF1p67kA4qcwePDtDWIDaOx96pbtwUgwtnY+86vli1u4ojdOC4/h7Pe90n&#10;u0Yeckg2HEyarMZybypTaFvoNaAWQyoELAYY2eID2V1D3RX0rIlj8nlCniakEyFlYwY5gSkbqFN3&#10;0JqtlmDWWoOePVTby8hpUjBopSPKqTOTaCCvM4DSQBjbvaBnLJbFNdWClrrfbBttagBAXYPAatdG&#10;r0FxY8oGpts1JUsw47GLlNoV1BjCajGEns1wARdNqlNqQa0FBCDnBcvC+p0ZmQlMgoyKTNq/iUkB&#10;tt0rU9b0ptOkrrjpPcbl/oLrPKMUPS63GbC+90aI+LrEx7LhpwgCn8JwNTQW+hkMK/EpsHfPPOX8&#10;VuaxHVAmN5oJ4FH2nxBqhPPNB3TY25U9IHjj2ftpRwvGaycjMPQ1Es6Ywh6ER5hctMRk7VlMCEaw&#10;/kyNyWVAhD/0DV8rf+qbv/XTaaAPOeQDlQMMHnLIK5b/+bd/mfD/+wtIKaEQa5wQDOqFl5wrTOJK&#10;tPT6Vt0C7v+113H7I4Hm0o+oq+lF8jwwiHbIEVw1DEcdZFIHO4+97Fuq+dCe8w3R2hw9Ogdlag3E&#10;gqtY90x7yjl2JW0Ag+G7Kx1+UAJpLb4BMO612xpq2/mi/dG5obxS+GxANBx751ydoSNn7HJW5mrK&#10;SDljOp00o+gp4zRN4BMjp4w8KWOVJDVmkDlBDPTBmC9pTODICqZQR9ATyLQRIAJRgmf3BKwUCKCu&#10;pORjFM7FGRmgsTJhdIdrPgwZ+bXyaxeKrBOBWJPIuNuteL9Mba9SVmCQrNQGkEpCqYuCtkWzpdYq&#10;jc2vIqiLrn9hoLVadtO5mqsqG+PqwJ484Y1mMR0prafCo1ctqxvfAKGuefjeaq6V3pKDQPd6iIcY&#10;2nsFejy9n9GyubKaUDIgm7XsHGuFMT/tAOEwxP5ck3GDzT3Zlz+auMd3X3nLtNjiTWe62eeP/pHf&#10;L//pH/8znyYDfcghH6wcYPCQQ16h/O3f85Vyd3eHlE9YrgsYE0QI2eIiFiEsVZCkgsGYakGVimzZ&#10;DUnIYgIZIhWUzgApQSJCSEKA8UaVGOQukuCmBvtLVWucmRuPoUdXVNg+a2AmAASlDc1dSn8bEPS4&#10;RmcHucfveXF7IIBQtw7XrjU1eNh0Jtc4uubRVEZXsgbmQQb9pELbj65FnjGSg6bSagB2vKeZXIFW&#10;b9AHy1lCr+gX0FnvMgAq0s7Baw56bKc0ZZM629hGU8/gRFNIYgEkEiQBMhmAKkUt5W4OEB8LZeK4&#10;ioI2c+OsJwafGPxORp5OmE4nnE4nnM5nKxmR7NNi+xIBpPUGiS0WMCWAJxAx8vRC6xFOGZQSqjGG&#10;kqwoPWcdR04D2Kpe3454sP5nv/rVmDExwKgTXOtvQrpbqBkK2lVs89gYUTrZ8NvsZ7Hra9eMydh3&#10;O1+KXKxPUICqJZ6pmgU1MYFSQaoZzBnlesU8M9IEXCshc8U0nXH+DODubkEqgrwIzgl4ZyK8MyXc&#10;LQn/HwF3zEinCefzGYkJExN+4e4O9/f3yKSlLmrrirq1CvVSGUCMMRbE7KiSch8Yieelv1sZy3a2&#10;0SDS51PYq23RDDSDkcKUfL9/pCqbY5NT3XwZDrelFnUZFnOTtwY5ejZQP2aFgAUodgf5/Uvi9zcD&#10;LJDitemkuXNWEd2PelbeuZT+XPDzhWjdQwCw54SEPx9HjYWs/jDEIHaPpxSenxvcY/UPw/n5s883&#10;ZXDYTTDE2gXWcsBk0qvDcnvudGMdwj7NpaOZE+MzLtShXUnbqu6vvyXRkKPi4zNMwnYEvU5s52He&#10;BT6PBWBO+lwEIZHeG2qk03fgn/zjf0D+8B/50wcgPOSQ9ykHGDzkkFck/8s3fq3wJ3/RGIAxHtD1&#10;iSERCex3DdZQGq3LnsmuAS5xoANTqGRXoXPZviWDZveQYX1PSRgAGd3YPSwlbGMRG7hbb6+fI0PY&#10;+6tZSPsysoY7nuxnGhXf0fDf2bWo8DY3w7DxUGLCxur2WG7FzqYvEED22gjua660jmnWKfRlp0g7&#10;a8F3Z6AoMHnZmcHTSeMFzT1UmT9Tv0hU6U1ZWVDPKmrtECtTBmLLnjn2j+KYOlUbQblfGv+ynjCC&#10;MLn106e1b7DKLRt+xdkcxonICpxDYwYNRChITaoEW18SK8Pn4LTWqi6iRKiVIcsCsdjJWisoZy1a&#10;XicQCBUVp1NBOZ903wrNQroUiFS8WEpjDmspuDBDquDeDQbXa7937Z+9W9Kx0/7teuMmfhMqcrsA&#10;24NJvztfszzAPwXg8XLtyv7w+pzeAYDPgU8jEEQ3Ygxrb/X/DYztcF1vjMXrPCaFvxvyp//UH5Y/&#10;8If+5AEIDznkfcgBBg855BXI//En/iO5u7uDJIYkBuyP2NiJqvUCmQQJaHFFyRkO+0zQ5V5Xr5hl&#10;2fUEEbXWCkFT1bPH96yzEgJozBTgMVabTfYktiWPKzcDnGv/jFhz69GlgK5hBOkAimj3TECBeWzJ&#10;dhrA9p+dfaA90nPj8jmCmwY2AqAxSNYBYRs72YzjKnRqe3zbjX04DAhY1T21gEPnAQEWM9h6gNr6&#10;oq0lTsiW+GWaMoqBv3w+IZ9OSKfJ/k5IVkOQs4IbIjsuk9YUtGykKSXQNKlVPvfSE8oeMohTzyLp&#10;CWEMJIKpg63NLIgTwDTpalW9jRlENTgUhjaOObWbwX9Lu1ZK/LmLmXFKKen9Q8likTy7pU0OVpZN&#10;k7pUsCWRYRBK1bITEIBSBqqgZgWOXKqO3XJFooRkJSeWXJDyBE4TprxAphNOS0GdCk7TCSyEF0sB&#10;LwX3peKX5oJCgkUqpAKVvB6inV8Ysg6So1FgZW25Oftel3TD1vuXl0EajpC3z6l4Lw6wtNuqbvRC&#10;tvvf6NpjbvJPExlukWY0ag/PLah+c1e3S0xw1hPyvN+ehGf9yli2a8ijsG0wnv0X3/JN8h983Tcd&#10;gPCQQ15SDjB4yCHvU/73//KbhH/xXbCxJ/pn9c8iy2MK7sAM+n9kyTaakusSbMemP/e6V8YKUudL&#10;Oqs4trJhpvaM9jvAb/3bgdT+VqMLZd/DDkbji38AgPDsg/tsgipHZDhTht8t9pKkuzVRHOcwHk2Z&#10;oGEcNpnropIbgciqazcVYdpuMZQOaeeEoU8c6/HBQE0Y1N4nMyJY0hhYrB9Pk4JBcw/1LKLTaepu&#10;olYywpUvNoDHSQvNp5RAeUJijRlk5pZVFDa/acUQgtQd0+sKOjir5gYa53NL9W+xeooLQ4p50Tnc&#10;DAwYh91Z0j5bIqsKS9JkY+SJbNyNlZO1qWBQHTQFzFVds31SJHPMJEZlsfuZWx3HmhhJGNUyreYp&#10;Y6oTaKmYlgXTNGEpBeezZil9UZR1vLLWQ7yae/dcBfN8hcwLai2oMl7fdkfuAhva3KAbm8trlhGo&#10;v2wDKmtc9Zxzac9DjHMt3p+jY8N+mYr2WA1Bq83pe6czeya4543EHtu2mvHrZ/eblG5li915tZMs&#10;tuXPYZtY/b/wezA0+W6Eb/2v/oR87b//jQcgPOSQl5ADDB5yyPuQv/vt3yzvvXcHYkZNrAkkUv8j&#10;htVA0/poqmJWZIt3YcNIyV72yQgSryPH3W+0KzbS4JAJ+eKuJKJt2peEH4KRdXgKA7gnDczRnrLU&#10;XQh78NH4rtbkoQEtSN+3a4MrU37Edg1g63Imry+2rzQAAQiGwwBeniIuC0rJLWVsb+EA3sbNWn9t&#10;CVsMDENrDmYR+9Q5wACogWCg+DwwQFZZa9nBksfQpGUl0umEdDohv3ih388nsIFBTuYmStCQUiLA&#10;is+D1UWU8mT1BY0NtM/GAIKa62U7Xeqn7uPVr42DOzHgV+Axgi3QSHQuEMZ943jFa6jHtuyiNgdB&#10;bAPX6x32TwW9ur8xg85MGigk0rqd7AfnosQlJYAFlYplRtX2JyJMxDhxwsQJCyt4Tokxmavt2Wo0&#10;vsgZpyq4nyaclwWXUpE+9jFc7hPewwXzPONaFSAXU3yL3QSBOBpk0KMfmJKvTdr9QU2Rf19i4IuA&#10;lpX4CbuE+dOfBetutu1Wy8Z10fi2dhPdRYP9awPF+wat253fLmsxma2laDV6YN9PA4lx1vFBsHoC&#10;DMygb/bx//o/k6/5d//gAQgPOeSZcoDBQw55Sfk/f+DbBL/4c10BBrV4QSaPteosT1OSIzPoL7r2&#10;BzSujPbdPCP756xa0xCMKey1+ny7oCVJX/OYPrHWq9YKFZhaMfRx2xEMiVGBjZAL+K6tawOy6oCf&#10;rTFGoM59ctgngrwO5kJ7MWnF0N8AHPvFbNfKtgj63bAnRn4gAJc4IHvMDq36N7AP1OZU9I/SuaUu&#10;yEyMavGBlDPyNEFaPUH/zFpaIk9IVjLCmUEF0zZfDcSAsyaMMUZQGhPYy6D4fH2KOAPcz2/7NwTF&#10;Djv7P/3cW1KezX3lgAQdmARmEObS6te/zR/L/umxuLqGIdVAZdJspJSU0SOLHZSd3yUrQztNE8rp&#10;DBFgsZqCL+yzpAwiQrH6g5elqJuvjTOKFr3XRKPS+gcK5RFu3LQDBHlD6vD7dRI1nwAMz6mw9vH9&#10;+15rc5ZALJVNb33cmYZ5519jf/x3H/qYpmt7IYan3hPBbOwZhSXulqmZnLG9uLRzTq9adujQ5wD1&#10;l5XIDMaF43tyvNd94Xd8/D+Xr/6arz8A4SGHPEMOMHjIIS8hf++Hv0Pm66w//EXEBCQCJbY/UlaQ&#10;NVZQIMhQQHNSFQMTCBV6I1ZjhEQIGaIudgH06ae+jC2U0LIKussToQNJbGgDauyMrXrK6zJaZB9g&#10;D12p2zbp6lEEYhRAXU+eEQFiU9o9q6T/E4AnABBbxkXrmzM6rtx30OLa3AoQGgsUj+nfKZ57xIIb&#10;1XIEhNK274yp78t+3WzDLL5cAXymigTCZIpsIu1zNRq3UD9HTtRLQRgALJPGCZL9yZT7X85ATpoQ&#10;JVs2Usv+CU7G+mVjBI0pBPQ3eYkNU4UluOA2pRptnnWwbGNuBQRJKqRWQAqoCrhKv6gQY3Zs3CVc&#10;Gz9y64Mzkx2oE8EYO25uoWCLvjSGUNbZRKXfM24lUQXTsmRq/s62bzJXUUpJWczE4KoutkgJeUqg&#10;MiGfC04kmADck2YDfYeBd+YFl8R4JzEumZGK4C4lnHPGZZrw7rLgcrngbl5QSsFiYKbaMHoWSWn0&#10;1xZG7BktXpt0rP6+ZBesPfXwonOO1rvbg6I9Afaa3xsi8W0jM7izc9w3zNP4/Sn+FhK+NcfW+KCO&#10;40vDx2uXNbzu3dCTfHWza4DRiBdu3+BAwz7r/b7nO/+sfOVX/b4DEB5yyBPlAIOHHPJM+Xt/9XtF&#10;3rtbgQ1X/u3Paq95ivjGMBnb113bEKydNOrVg+XXtAJZKTWNYaHVttgYkMWO3/SLhwJRGjIbLbPd&#10;RO5qznPft7e2Nze/1TaBzGwLKIBSB6GDmkKxf/G4O1buyHStQGLXqR84xxv6Nu1tYIB9wOjkGWNN&#10;HX7IXddAYGe8uNX9a9k/s36y/Z6s5mBu9QMDMwiNr9N5p/UKPSbQ/0qY4xT6HpV3Z67aOe6Nl2Cc&#10;uBKZuBunS+2fAagPjK1fu8YA9mvZ44uezmTe6PjQHwrjk7NmFSVzN/WYPwYh5YyUNVZTUtbaj3PB&#10;6XQCTRPOpxOuRTCdJqTTGZfzBek64y6/B1yumOcZxQwH7FyoAAAgAElEQVROJGiMv6y7t3tqb1IP&#10;Ho0mz9xV3aA3rB1eGmn0XW8OzpNkFzw+2CRt/n3G0R5Y9v7O433JK0mQ8zyh1ef2R1xO7ZNW233f&#10;9/x5+W1f+e8dgPCQQ54gBxg85JBnyN//q5+Q6/UKXGfUeYbMM1KtQKmgWpCIkNztkbUOVVmAzMow&#10;1KJRQGBGWQomTqgEnABUAibSzIZJNFtosldZMeXWswy6a1tlYwerKAtpyi+b0iq1GAjEoNQ/qmkF&#10;Zbu588XV5jZYat22JOOXrhyNMThN1++t7nXEFEagsW/kuSAVHLO5B7YuGoBJwZ2on9N4jMHlaDiq&#10;ji+HwscdC3e3QrLSBerKJS3BzQDOjdIRWB290H+yzJXJMEeGIBWNKU0JYLviJaUG3BgAmDBNGdec&#10;kaYMmibk04Ti8YHnE/h0Ap0mICsrSNMEniZlrc31k+Bg0NxBqf8WEKZkSVVsDpAFZRF1V2a/1FoD&#10;rtr6PgOUvbE5VIsCp1rAtQKlhDHvbCyHa+X9IeoJg+Aun4RVTOMYI1jt/CQAwyYOUIPLqscwRt5B&#10;E0MlBWKpQqpo9lUQJF9BEFDJYIsLzmQXM1k/EyCZMZ0TpnnB/T2DJ8LlnDBfC84MTDnhekrg+wvO&#10;mTC9OOP+/h7pOmOZF9zPM5ZFIPZA8P4yEWotdm243a9h5NERpDTDiv90t/aRgffrR62ddj19u7bf&#10;yoCxxnTB0DWusPtpqGMXYJy1W2pVYwf5Odf2DBER1FLHZC/tIUChj/2atqefxQPWGtyVYzfg0+uG&#10;wewBkKSr7LlIcZn0tv25Zh0X8YeL319uAPF9OkQaH2kBesYxlvbPsKinXBr3b+BZwu7QewshdlJW&#10;+99G7d1Q1IyfHG2M5p6eMMyNlgk4LOPE7fzZM3RD66v6VmJGKLY/7+EPfOK/kS//it9zAMJDDnlE&#10;DjB4yCFPlP/rr/+g1Pt71FqAqlkC/ZOkDsWLFR6YNJ1sfKG3wHeKSlMHKA5y/MXeVLz2QoUpsggv&#10;axV3nYwiFrO37865L7XW9r29eIGtAnVDIofnZy4beuO2jKpG5KZos0H/etOMvPnVld6wPCiDqmOs&#10;LfN6pHVG0vHr1pq/26s9o/8KcLbjoStLHuM3GeNHk8YFksUIki135rCzhbqvxhwSQFbUIjDYjU3r&#10;Xeldkw6UQUAVTbgCEc3MKU29Dft3wIVaW02/zRSgdqugA5CwcIvlO5in0N92U90a9Hg+O3GM1foZ&#10;5vcAWfweZVKgAoCqupUKaaxwIkLOC7IxgpxnYwYXvS7ThPP1irIA5/MdTtcZl8sFdL7g/nJBnhec&#10;T2fw/QWX6wW4XHC9XlFKr4dYPfmN+EcYZwfN2N5rL6sZ31L7X6+mfQt2iOEmwhpw7t3TstdGx2bt&#10;NhSiFkcre4zlaxHzb1hhuVZE3p8H5AanDsY8Q/EQd43xfPdk77Ez9ujWI/q5V9tffjs9EADi7zwE&#10;AHz7WMFR/YFe9eMRgB/+gW+TL/vy330AwkMOeUAOMHjIIU+Qn/lr3yfL/T3y/RV1vgKXK2SegcuM&#10;el2AeUGeF3ApSLWARSw+TOuY+buPV1bVBMsiSRoPNInmR5yIUAkoxqY1A7qovu3chYgq4GIrXHmp&#10;Ao3H8veiIKKbJys5kQkI9EBXlImGF/EGH+5QBjS8rB/vh+t2G3bSPwlqWd8BmU/RADx+cUeHRBtw&#10;9dNrAPwBbWlQWBtwt08WY770kEgW65RsrkzCYMs2y4k0Cy0RiAXJXHwTESgRcmLUzC1ejXNCTQmU&#10;s9YHTAk8TeCckfIJKU9I2esJdsZM//fMoDqv2GtF2sRzZq/V9WuDV+0CwCz2zmqg7QeBxgqKgIoy&#10;g7QCWw3rOdBqSL1pii15jRgQAxGEGcIEcIKQlo4AE4SMISRLANMArs8R65exapqxRQApAQxWy27a&#10;rQ2RRRUR1JTD+Ws8IaeEnBhUCmSagSWjnjJozqClgC8T6Dphus6QecH9iXCeZ1wuCXTKOF8S8lxw&#10;mhj8YsLlfgK/l3DHhOu8YFkWve8DKI/gXcJYeuWOYaDRt3+6BO06XP/XrWHvHmf1TCH0+8ufdY6D&#10;23VujysZmwjMmgOwUN1jON5r8Zh0gBd6MfTDnttkHZC4Pdl2wVgk0UDlTQZpIHNgBG90bdPQ042I&#10;Yxv2zZlPQXvuhNkKn5P9OWDnaIahASbGh/UAItfAU59pf/mH/oL8xt/yOw9AeMghN+QAg4cc8oj8&#10;3//j98syX7EsC7As7bOUBSia6IHMUl9rba5P/f1E7YXeMx66Ymnr/De7m5wAxJp4Rqq+is1dh4IJ&#10;WV/usHd1cOIR9BijNfAatJqHNRwaTiQsN2D5PP1o7V70hD3MFa0xcWuTtoMWUlerWLB+7xg73moD&#10;EOyqoTUvouM4qiJotELDFvsj0dzD9teGT1e9FHRViLpTuvIaFEAEQMKtPqCyf2IMIDVQkpFSRspa&#10;D4+9FIXX32vKcPiUsVfuZqd9qAOjAhKbuzKw0a1suhh7YQXc9bMaOPQ5Sat7Ibh0cljetu73jsfm&#10;wt3LWMfG24lAcBh162tnBCtqFWD4rJagSRqoBeyYllxHqiWxkZ7llFlLzNRSlCXMGZyMqV2KsrQ5&#10;YZkWyFI0tnCeMU0nlHTBNE2geVFGd6m4O90BVv/x/nLB5XIBoKysFOnKMhG8YL2r1lsn7pXR45Eb&#10;uDMxfcne1weXvW/x6xfNLH4JR1Z3uA/9mjjA2rQwNNSXPgL+1o+g9yOtTw3kBQjm91m791fMoHhf&#10;dno0PCP3l8t65d75vl8AvB4o7/MAgP1+xoACY7Zgf2kOngv+zvRD+bvV2h2NjsCP/8h3yr/xm7/q&#10;AISHHLIjBxg85JAH5JM/8b1SLlfQ9QKUgny5oF5n4HIBlgVyuSLPM+h6RZlnpGVBKhoPleyFx02L&#10;t+yEXgyLNEasgjSbKAgZygwmEJgqFgJEGEyuPAMwRoewfVluRRqztVfU/rF3vWeUXLuFuuJ7i63b&#10;aekZS1fbBMZPVv13srMt7Ob0mwdbGY57W22ZF+xQ5TI4ILaPGyO9ObQyOL3jbFSOssUErgqmkmnw&#10;qeo2iaqxh+qGKbWCDVAxpClCmqTE6wtmyDQhTZpdlI0d1DIRBgQ5dfBEpKxaPC+J5w2riyhANZZM&#10;6sA8Va/vXvs4DdPQXaaLAkAqxTKn1q7w+nVpyh6A4XNkBfXkFfgJZ1QiwM7L6/8JJU+7GhRmGFWm&#10;sYFqWFn0e9Xspl7/UKp9Sm1xag1YEgNsd2A+K9PJWZnAkoFSQGnRmMgpg0sFLQvIjEg0ZeA0YVkW&#10;cJlxOhFO8wmX6wScJ1wuE9JccD5n5MuM6aTXcJoSTvcT3nsv2ZhVXOvSuRtXhqt0EB7n5mbWPuHu&#10;a9dmtTBaTwZ86Ar5GkS+pFBsftuegyL/3p5Gst5u9QCxjcT+dWDZDVyRxYpGGyB6V7zfMxx5ty1g&#10;XZuh/PjRVbTJ3rINoqWVAXGnUztAUh+t/WHb/31kBNomPcxhs2czhva6pYP7L8Jzoe+CvZnRgKDN&#10;S0J/jgCEn/iRvyhf8pv/7QMQHnLISg4weMghN+RnfvwTUsqCUguoFJRlAZaCUtSiHxlCKgUl/HFV&#10;hmG0Tsa4Fv3uCUqYTV1j3Y4ZqNW2Zy1OXyF9OzSiYmMBbeJWWC9vQID7lTUFZxdAdonJJfbWPeo7&#10;Fdt/CSuzv9w9znCtk8LYQE/ggpWSIEM7ey336xE/27pw7dYS4/m6kuPg29a48mTj3xLNhAQzUYF1&#10;JnLNdKyBOLP/eR1AA3zJ6tV5xsuUkPw7OXNGTfGq69OSDvR6zKKYJV+GDSUYOdbj0s7Mz8mYNqoK&#10;rFjGK+MOYgNDCCiDCbR5FBn1zrI7QOzfycd/dW4S+tP7ZmysKKtfpcIZQrZlziJ2RZVRuYKENU6Q&#10;NMmT90FY2+bCqLUi5YxshqJsTGBZCnK5GgNYcLqeINOM8/kEvhacpglyd0HOE8C5xRq22oMAIFcs&#10;paCW0gkuPy9oUhm9fpvLhCdzXF1rH7Df6k4Jy1+lrn2jLTvPvZjBoQ/BhrN+Nt5+HsnmsdaGG9FQ&#10;9JzzuHWo8AywCdsB/I2RfHR4A4IO7ZP/pgg999qOz8/+vlkDwqdjQX/ebU/BH9kd+KHdv/Ge7iBv&#10;ZAaBcP+vz719H4/9V370u+Q3/KbfcQDCQw4JcoDBQw7ZkZ//0e+Wer1CYBkP5wW8zOB5Bl1n0Kx/&#10;aJ8LaNYYIMwKFmGZQ1nsxe5uL3C7uSCzxgomVkUzk2YVTfZ+Y2jsiCrygsKmYLd3XrD0ohu+Hac4&#10;/vN35RPVvyYPJYl5SgKZNXjrIOh5mhQFQOhtNYNvYAMjYBkYvWHZ2DlafW6OvbO8n7v0QW1gVC+Q&#10;EBRIkG9G/cIE5g0NyJKygVXj1AjVso/Caqk5EGQk1hIRhSnUtbSsl5xa+YNkbqTtk5JlDdUJ5tlA&#10;2wiSfTqrZMwmGTDlphzqp54eGWsoITtkB08ieg/JkD3UxsGZScdzAdj1hauLRND92JlA/yNU8qhc&#10;O7/IbEAZSVg2Uz2B0n5LSG6jvz1et4PhNpuYQMIaMgkAzPD4SeIKqVqUntOi+5eiTG0xt9DphFIL&#10;eGZwInCpWE4Z9TThes2guWI6ZWA64f40WUIgVkBobH3OCYnVbfT+clG39TjfRYfF5+LoQrkz0R+T&#10;9c08/IwK+f4mLyNNl99D9k89CQfIuH2PDwe02OA1gGltbR8rLy0SJ2gDL/uGrx2o2wxS7clH5ky9&#10;c6n3APGt90EHpOMW/dSfNgCtf2trRGP67HkSAWA7x8Au32AG15lI23sBbhDyt+QoByA85JBRDjB4&#10;yCEr+fkf+W4ZY4k8a6i02EApRZf7Zy0WM1hUybPtWgmE8NIDZJ8ZFF/e3QDJgEXUhaMj04D0/Hc8&#10;ZHzdGVh5bjbRbq0la0ZUafYOPSAUFPKNAvEUZLpWvCh+0LgNYYinXO9L4843DrZasmNZbupQi0m6&#10;LS3La8OJHdRuroLEATFregSdMDBogJBTUsbJXEGzJY7JOQHmPhprBrb9iFrMYCVNREINoPaRlRav&#10;OCqHIUrHJ2Hbzs+tBoVUE7KIFZuX1s7+iIdrGxS7CFQ7Ohh2WC8dFWKP+ZMQPzawggpk29z27+1a&#10;7ExCQGs2AnpdhQEhizlUpm5ZyEBh0udBrY0hrKUiTYSUE3KpmhjmWnC9XsFz1es5aRZSseyxnKbG&#10;1qeUIKLwfF4WYwclKM4OikPs8IgTXgFeu9HCG1Kz97LBhrWj8WdHNvevuKHDPQ7G++9VS7vjh2eh&#10;WX+C4StO8nGOe6IZv0vsufKk8XcD2gObP9d6uNsAgD1gvXpAD2Uy4pewYJs1dtvi+AX9NljtdLiM&#10;HnJIlwMMHnJIkF/4/r8oNAsqEzIy5lIBSQASqlStCUcau1SqIEuGLBV1Bugq4BlIhZEqQSqjXq9g&#10;1YU17iso4kwZi8yoIjhJRYXgBTRF/2JAlJlRReOZqrS0HE2pE68DZwCSG7MSVQPyXdoL0ZWcxF5H&#10;zoGLdJCJUVnqnn0Ed+Mb64RFCUqUat7OJfVNCAaWH5Aq7VhAr3lITpchqhM75vTQ5ajZ0EbRiIpk&#10;B9/NTdKUEPfcFMuOuZg1mo19SFVBlbeVMAEwRk1aGT5MnlXUAFWrM1j0WBPUUCBFkJgxi8aTgpQd&#10;4imDU8I5TTilCcQZExIYjEkSIIyp6jycJCEhgYVBYqUlzN2LkfS6tzgzB0IK3JhhJ+zDZPOqUdAG&#10;16qRY0XPncUZNgOARWMO2a4dcwIR4eoJYpgbSyg2j4lDIRFznyZzj0WCurymqc1HBEOKoOh08Gth&#10;5+cMJoqCvyKLzqeiLqywmEbtNzSraJtkYb6RTiIyhlGZekKBMoLFiqrJlBrARK3gooakXBYtE7Fk&#10;cH6BPM+QZcEvywumPCHdX3Am4J2U8C4qzgK8B8Ev1oppOSHXj+EMYEbBjBlnmYBUMd9fIbUiUTIj&#10;lc7hVp/U3G6LjUsOaTgHLALAY2ftzmtzgKBxrQwgEyOTxjgn0fvZq8LxeDMiul33Rwk1l1a9faMx&#10;RO99MRDfnmMO6IlR5IoiFUUq9Akqq2dWHawE7Vj2rFAP4G74c3fhaomOAHvGWd+S22fI+m6ld9xz&#10;YYyZ1Fqx8fgruGP1NMPMcuyEcXt/bvfR0X+JU9twa+KjzTehcbnZgIJxhgZDyVA+ZzDFkO0bnudR&#10;7FSYve/hpHojoJQAZlRoTcmTAIkTEgiyVPDkcdSA2a36PNGio83Y5T3U2q/67NDM20Alj0X0f/S8&#10;f+JHv0u+5GAIDznkAIOHHOLyC5/4jmYIbrFeq23ai9B+eCFwf8EKVPErtSpD2KyZtstgzjSQYcXi&#10;NY5L43yYLSsgE0jLW4NqVYAg0sI+RusoBWXCwdzD51w3rp5mYQ4vzL5qpak8Qfo4SsNi0VovjzX2&#10;6LGCi1TTONYgsG87Lrs1OPvmcGkK0bpTEsBRWCuAq+HDfDLGz3RcbLOkGiiXCqkMYemMYPJYQP2r&#10;tI6Z6sroqHjL+Cdh+c4kVybJNV9fHFRRn88yOHP10fHDOHq2BXFsdof/5jJqAMz7cssFrF+nrtQ6&#10;oK2B/avOAroHgAFgjW20mLswgntdbEpoUDbF3GkFsNqjFVy1XeYaWNqKFzmjLAVzSsiWqTgxg4i1&#10;hiEnfZaI3vdzMddVaFmZd1CxlNKMMrIYw1jdTXd0l7sxe29eknHZdovGncn6Tu7XJoIHwJ51vmx1&#10;5257tWpytdifrd1tEO2crVtPlP3n/ZNkAHqxtZeXdqorrw8Hc/sz/y0Sor3L9dAOu0scBIePeIjt&#10;Xrt0IQ3trOXHfvg75Uu/7MgyeshHWw4weMghAH7u+75dChGgRkXNUEiAkCVrqAwRRl30U3LSuKCc&#10;gJKAzJCFUZlQSC3pRaqWhkB/D3nSFY/BSmx15SwhxcSk9QZJUAmo9ns2WLEo4YBCGKzgnQfUzypd&#10;QWpWZLLYoWhD3gODa8t6+7E3cg+/Q7fZRv3FPiCV2/vv2LtbWw2DWUyK9DNz/BDjfh4FgVHX3QUr&#10;23NZJ1XRD+2YM24CtKyhnvffyge2327p9kLTzmYJVZAkMJHGinHCZKUjMjMWUkJNWWHRPwhg3zVH&#10;bW0HsqIVWpNPtF9NmTdGzMETAaHOnhgGjOAQyoa0MTOXYunMYq/f1wGZbl/tfDUzJgPNxTfYVgIQ&#10;DH9WW1CYANIELoqndxTKxspZn6r02MDa2SAYc+eurJsyBasr74eqfr+0vo1sN0HvIRJpruNUKihb&#10;ttEqKLmAEyMvBcsya0wnqMUGoijLyVK1XIUsumyZ8A/Xd0BzQVoEqVTU69KAboW0Z0Bn2PwZYczr&#10;LrNjzsCCYADa07zRrmsElONQ+diMIK1p+n6ftYzHQ2TmYGjY6+eYQEbb6S6yuz16oLXVHu8X0T3j&#10;mHsSb4P2DPeap35PPB3tvhbpoFsvZjQ6PEUGd3HCMD+GxDDtPbcDCoE+B1q/Bmf24XNPfvQHv11+&#10;02/9XQcgPOQjKwcYPOQjLz/3l75dnOETsrph5rKWSN28kBgiGqMlIkDOmiXQ6rt5HbBkGR27W2FX&#10;Kpv+E95mmjVUk8OwudoBXmfQmQdComrLHQR6myuAcsOK+kHJxjrcXL8ej7d7UvtNH1IlaWyxH30N&#10;BDdYdEWPiCteGJffpFUgXdkWmILcr33MKhr75+yNDksHkx7jRkmV9uQxgcYMtjTsN/7WEDUSdMqE&#10;6ck0Zji4tu6dYNfXR1Cgxer7vBN0Nq7F4gXjhx6qtxGge1AG4wGoKYbKonfwRYPhwgGhX4v1WPaY&#10;X6kVUgwwNTAoFuvX+9vnqLRjeJci9SRhGUdgAjQmPzKRKVWUhVssMpvr5kJLdxs0a04VQS3VmEDB&#10;dakopWBeKuZ5xkmAF8sZxTKKXq8zaimYUcCVNXlNNO44qGc3TO1ccj/TG4YRCusF2yY2Tbpf5Woc&#10;OzBtV7D/lkfMTHKr6zGq9bmQ5Bm7uOxh5Ge1IbtfW/P+DoG08SKo0WHvcfTmpd8TEq7rs/tGDvv9&#10;idDBnTOA6/s+Zh8dmxoB5Lq3bpBd9++H/tK3yW/5N3/3W/LmPOSQNysHGDzkIy3/4Ie+Uwo8CyEA&#10;SgAZMwgA7LErWRk/KagMoC6oJCjzFUUy6imj1gl8yhApFitUUGYFBeyF6O2V6eH+IsokZNGXqdcb&#10;nAioYpwOATNU0VxYUKtmG1XeZ7SsAv7SRFeOV4pclOF9qRTRAFjGmBb79py3PHFX8YKCrh8rLfOW&#10;SDiX9R5rxWO1EcXltPq9dyDTcLd6hPRTv4WZ2sBJiMMJ4yVAKzFp/eYKNQQIlNWwbb2IeWJCtlIR&#10;iXT2sKDF32VUZCuFkKRAakGq/kmAFKTKYCktrpEkAVb0PZU6XncHNxLdJNEYSx3T4BZqJ9Jmibsn&#10;tnp+BcpoSNuXGz1KYCQ7H4u7bPPNQK2DW2MBNYMotUyiQiFFkwCA1eP0/tceC6h1DqsxhFb3sDGY&#10;AbA6EG/XOkycwAISAYsYUPW4paTu3sLhHoe08hR6rAJi7ddUK3gp8DjKYvHEVEWBZa3AaTFmcUG9&#10;ZtCcgTkDp4xSCCktoKmATwXX8xV1KSi4ArWgFGmuk0Jq4BASJFGDQqUyzmfbtj9QIiqjDoRdKR9m&#10;Q2ui3xYixkKLuR23q9sSFPmwhtsnjHXo0yDduLI2dgw33KPSwee42x7M3UozZqyNGE+VvUN8lOCI&#10;SDcCxfN2A5OtGIyccVsHjO1v/Xv8axaMGwaDH/jEfytf/hX/zkfpChxyCIADDB7yEZZP/sj3CDVl&#10;I8b+hZgTK+WApAxhSlkVj5SRUwWnhJwyatY6YDlnLGVBSgklpY4qurbafnfXprAZKQBjczkjJk3O&#10;YYqTMofqflqldiWJ3Jra26X1MXelqfX7aylmmxO0NPXt91OaJ1PO9+zFr8q2veqLAxz0M9Tu72UY&#10;lPYvbf5d9dIVxaY4+r6eWMVd3TCwwg0HQ4FPb0KVE2cG9bjd8t2SI3g9QfLz6lqwwJksoNXLa0xY&#10;d4VU101lpDyqjSwBxvZ8BOPgoc8xYNf63rG+9HEYTrzrzCOrN4Lv1SENeCkriPbJGBmvfl2GOoK1&#10;u4FWUQDmdQR7xtARBG4Q/2Bk8XvTRsLrNlocp14nauy/uGGAuutpZc3iWt1tlBQ2alyonY+V4KhF&#10;65nWKqi14HxerJapMoQXWTTmUDST8Yv5BZZlwbVWzDQjJe4DJDF+0IweiPdzGG+fmuIPyDEerz9n&#10;Vn/hebK508J8Gpj3CDzhd+3ebMC4vt2LftHW7Pbj2US3kE/Cv0+RW+0/Gg39QHPxnpK+IiSosUfx&#10;WyD+fPPrtwexHpYO4kbwP8aDojOFCOtDC814oBv35duDxa5v5BPf/a3yFb/9a9+K0T3kkDclBxg8&#10;5CMpf/9/+O+lUAdZ1HLfqfLkxbgrLIVZAWpKKAyUJUFQURIBZUHJDDGmsC4zKir4clWF55o1i6gU&#10;K2KtyM/jikQ0mktzTgInMWYQ6srn0V6FtE/+Wc3AOQcw6J/6HjQ4QwZqDET0jV2hWscMdUUQYeuo&#10;3HSm7wkDPYChUckjsmx7D8iGuZTYp/EY7XvcaQDgbhWW/jv0ibou08NyYtPh3w2sbQDIM44aMPHz&#10;86yoHiNYCUQC9qyiYT0zWuIhzc5oKo+5LzormCDgUjAtC7AsGku4LJiIIHnBJAARIwOaZ7QmQEQz&#10;1GqaUKRlOInNJR2AmcUrUQALXbFyhFt7LT//jj79OhjR7Vks5lHcBdqa8/vPwJcQg4khlimQnCGM&#10;KF36dSBnKKvXN1x0rtdqcYTFtrN9K+BsaQOFaytNYyQNkIIgWbOZigF2SmTxxl0pdiNBYxylNmaQ&#10;l0UNCVWQoNdbRCA5Q6TinBPqlI3hnCDnCamekaQioyKh4lQFiYAz1FMgQVATAyS4X6x+YoExovaU&#10;swQ58GyPQZEnN+DoRe/gz0FhMFa42+6+y7d040GYTL0tNDfpsMtm7m0AXTOkyGb5ZqOnqPSy/iLh&#10;GE8QWh/m6UDwVhfXeKWBnjiQjxr6Xr/Iauxk1eMni7tKtN9jE0RxOQ3r+/zs40Rxn9CfNTy8NYLf&#10;9R1/Vn7HV/++AxAe8pGRAwwe8pGTT/7kDwvMvSy3zNz7YFBTzxugApAlQ5VABXl5mlThm64opSBP&#10;k2YEtFhCSppCn0rtCTJiZ4Ji7S8whirGlf1FR8YYarZRzUZYUSs3MCsrRaYte+R1VqWnXBnJHtoi&#10;HglHeqIeso1Do65sEjCUmtiVh09AVkDQFW89RFdzAbTC7uvfw0b2oyfQwFYx3Pm96lVrpccKRlCM&#10;zRiK9yco5LynYAe2MZ4zoTNxw58xg1U8Xk7VcyFlzLy0xbr/bYw2fYjGB9rg6waK94BlsNzv3An7&#10;Ytpbx1c3gIeEMVydv8cCeswgDKyLs6kRWqzH14BLNwEggJ8AhphaWZeY+IKZVwypoEoHVICBLbEE&#10;T7BrlhOqZOB0QvEyF0BnEs2d1K1KNWnJkTknMCfUaUJixvJLn0ItRWMPK0CMds7iCX/2rqt/d2bQ&#10;ngf9vurnOmSzHcAKenajBiL3xnX3cj46O4IZp388Fx9twMwz5aFOPvUZ+VAz8RlFHRZ7bx9jPj8w&#10;8WfxrpFgT7ZgrX3SODfjur2RW2PKBw/5wDX6jo9/i3z113zdWzrAhxzyauUAg4d8pOT/+Zt/RRYi&#10;kIFBLfAGcCsP31PFA4CgqOvdklCWBWBGyQVCQEkJBKBcL5BaUJjARdfJ9YpKAF8umK+zHoYJWdxt&#10;S7VXNgBwImXxTqxK65m03iBZNlGxKloLnG0gA6wGBexF2eJwrP9VCoi4uZ8pABIkU972Lc9d6oY5&#10;HPW96Ks0um/pl90kFcYiVVGAu5UAbW3bNaZ05XoABvSQakTD6TkBtAd4x2yqnd3wdsZYOgMWzjCF&#10;/Woosu6IiUwhp2KAz6kjz+pZBR636m6iZNeZINJhnLsAACAASURBVMYUima+LAU8z8jMoKUg0QxJ&#10;CRMIyAtSFSTKSAJQZeSclJ3m0sFER31wl8E4JJ711BPWNPfIFYYmGoG5g7I1oG2u0f4XwaNoxlyG&#10;GmOIAHDSmLMGSCzRE/p95Ali9KIWHcOyqHvsMtv4lsZYttqR0pP3tFqA4udvQNfmiBBr9k1WdpKy&#10;FoEvXucwxDKCwjiuWOoWO4gK8mcPKUsrZPdrZaSccSICSsGL89lq90ljNlErGB8DZAHLx8CZ8F4i&#10;1CQ4ZwafM06JMZ1PePfdd3G5zFiWgnJZUFGRMqtrX1J2vhR9zjH3LKbuht4VdAd14fLV2tyQ9Vwc&#10;GPcER+3cqZe60LkTk9v4cwtmNHOwXi0hVx9GTuO1by7Nvj/CHIuTdJyxwHB8vQYMgbA9VStQluX/&#10;Z+9de23rtrSgp7Xex5hr7beKf0MUCQrIJYWVOlwCHzQmGk0MUWMkGgkmEkwkGA3GqCEmGk2MfigC&#10;xamUdSIFBVqWJUI0BkgUFUiKa1VBAXXZe605emt+aJfe+phzX845dc5535fZd9aelzHmGP02em9P&#10;e9oFq2rDGH2/i/eRzZc7ZgSznv5dzIv0675ZG6Nn/G7n+WNfLuMRrZlv3r8Oal5/XfnzN64oyDrW&#10;66YpaLlDDu+pIWfgmsc5x2iiYHsm7J5wBYvVgz3iLTNbTly13TCCLvGcTIj0O6EZIljgrVS6mL1F&#10;tvGeEmxRJKniv/jP/wP9F/+lf/MBCB/lS18eYPBR/qEpP/2//UlFCinsMtwEgyY/mDAXEGiEoOjJ&#10;uZuaoK5HMz/B1iCtQ913sPeO1jta62j9ALeG1oYJkjIZgikEzE2VNASZueFOkyzf/Ng1+uTBR0Io&#10;ptPmXK9Bc2NfNaofUY3iLFbcnlu/ub3ax/fQG/7o61TN34+AuV6O7rz70P0Wbye9U8dy32oSGkJI&#10;FSagJSJlyUUY9RGRBCR1jM7iXM2FJ2oBWtTNGsO0MX31MD8Hk2RpDdyEETa/p4+XG25WO1kvC/MT&#10;PnsVVdME6pMdcnCkCh2Z7vzjJAGtr3EfcilxpkbxUUrhdLYd4hFSgwnUAPRaGP7ZT1R/v/Y4UnuQ&#10;MjelwBl/WqO6Mqf5aNT5fht1CvHeX0rVN7QBzUwW9n1PwdfubfdgZmzbFSBBbw3Y3F9579i2HbJv&#10;JkC/e0LvG969e8Hr6yte+RXX6xU6FGMciJylvbWc99GGBsqopggQf+qhnK0FoNTTFiB50xU1Ncv9&#10;tciAgSsA4plztlfkY1YFX08JrUw8TwW/nM67fUreX9LnWueajKLc+qZQRswlYK5YfrP3cYYVztUa&#10;fPNo5/74vacLb294evbXY2WPrOdT+S4AZplxd6t4qu1HmVUF/tB/8vv1d/6rv+cBCB/lS10eYPBR&#10;/qEof+v//HEdKIKtCxjCJlA0DyBDFgYwNzHR4UJtg7QDxA0yBhSE0TpIFUdr0DFwMIPHgQEFv31n&#10;7MbbF4gq2ssBcWChaoRkBI4AUYLDBhNgN69DmLJZXkETLMSFKIVCnFkTF1IiumiK4C68B/9Gvmka&#10;0wCM2kkFQM7vlhPe278m3ER7ELgIdE8BW652K3C9R7v+DRbK/+b1ptiiUeP1N1VYuSMRJtiKDzob&#10;mSkVMul3AYsJ+J0RBKBDU5AJ0L76YuVNEFE6KfLWQcFkfq8EwC2e0dTmUFOAh6JBQCTpk0bCoOZm&#10;iRy/KuNegAw5EDFHRgKIk52wIoBHqYTfN9UMeusTetaBVJbCp5CxaWS5BInCVpphkWkpTrLLuO8f&#10;ZM0XiHGARCeTluaj+RYp8ecYVtjvz1iYPlpHG8htDPFcj4ggUVFXnqB1EbOdkQfUaE921rg5U6Js&#10;8Eu6s8Vh02l9b7khGSBLRE/c0a5XULuibwC9NGwbAzvj5bKhv93w1BhvXl7xZtvwC2/f4d27d/iF&#10;9hbv3r3D9fUKfRkYGqkKAkwU0Exk3Y7C8J3k7YX9OzNJtVRBvqww8U7P5xb9Sh2nBIR3VTRff4l1&#10;dM6LyVLnPRIn6vLLT4JQhIzgSkpYZrt+Ahi5f8n5LlFlAYCfAAhrK5YD52Z9YicHi74CfJR+izkS&#10;KphicZGToaoXKsirr75O5jnxP62/JZzOK8ua2sqP2Ks+iERt8P+j//D36r/+b/y+ByB8lC9teYDB&#10;R/nSl5/6Cz9Rtt2VGYTn22J1rX8YZBXZRxVQCtBopps6Nqgq2rYZE7FtGCLYtg3H9cC2bRhjgHvH&#10;cRwmOMqEXtXHpsjeQIKC9XuLUKjgpoC4TyE8D6GDzGChKn4J8BdsRKQ2mJtz3vW242h+f2sCWk4C&#10;cE76njn/vhmJbaK295ZPEQlnbjydQkD+/t41sfoTno6toKEcs4lSTFsrSCzXhsPQkOPKGExlBSZT&#10;GPPE5y175Epm80tlbs5KcUYfXf24piQeolh8Yc2swtoUsAwj0Ap2gqHLziWQTki9RpWsefrq9eO+&#10;mN+XMoW+tQ1mOkYpYCYsqCxoJI4Xj7ZbGdP66gAgmMMp8dfnwu9FReD0foh8gpygnSdzWlm0GMOY&#10;FyTTDra0M3wLqTEA8xcUImSApx6C8hxI5gaibuPROlpj6Nax7zuwXyy68btXbNuG/ekF796+xdZ3&#10;vN13vHv7gl/kt7herxnVNMB4KnKgZsJ6YgUrm3wbUfQ0pjF/sq11kPFhTRGMOQch877GMWNlfwlk&#10;8wR65UNZT8+n5ptPXdxOa0Wuxd9oqaD8XLkziLvD9JeKzJfTcK03+PS6Thb0Ng7zXPfqlX1PKlAu&#10;rQ7imUesfZhAMNe0sleevl+uNaHlbJqe67P2U67XZRr8+//e79Z/69/+Aw9A+ChfyvIAg4/ypS5/&#10;8//6czqAst2YoMxk2nbpKzPYnBmMzUGcc1MGhIwFGDygAgwiqA4cBOB6wQAgL68YQ9D2HSIC3nbo&#10;MUDcLGgHJAVuE54Wbs4YPAK6b2TiwkS4GnnWNoj/DbBrnW1jO+rW5nugYjJRLY77Z+b37W0rCFxF&#10;Az2dZe8s2KQuR6p/3fpLTMXs3fve/cWdsz+2N68ojGoLHJBMmc9OotLY1X/Qfp+CjcuOlf0MX5Rp&#10;ObqCYhIyBYTM/G9ZRZqyqQUdNT8ydUGImYDGaN1A4NYbZGvQjYHG0GbH0YLFmzgwe1Vn270DETQW&#10;IQQsnj/k5q/GzGlE0fRuYfe1InGfu9T8u/bfI5YEIxKAQ6tQG/M0/tjyCpL73yH8G8PnJxqhAOlA&#10;RgkVSTYQKmAHhlSE+2SA/DqRgqKOoLXP7mTRTAEwQT11hDayaKxRr6q5SeA9xds6D4M5ie8lxj3a&#10;6X7IrMZKdhCIh/lOtgPgAeUO5Q10XKH9LbQLsDP6RqCt4Xrp2F92PDfG0+UVb7eO56dXvL3s2LYN&#10;T087fuHyFrwxXt694uXFTEhNmTR9eFMQT6F6PhMpnN9EEy3tpzq88/g0KcU0nYznU5cnDN/ycrqN&#10;qwnyGV6qoHfffrCIznHP+9U162MXovf1wwlW0mklfB9QDuVE3P7uad843onlZK4vlOvs+cqrJUJi&#10;uJvqUv5b77MeSxWWH/M5qXUNJITaqvKXc0eYJvapZIp/vg//u7/3d+m/8/v+4AMQPsqXrjzA4KN8&#10;actP/T//R8EUYV5SmEEgmUFLwgww2km7bWhB0MzsTk1Yk9Yg0sGebxC9WzTR3tF7M59BjyjaWkt/&#10;ogo0almZFHjAFwJ7fjLyEO9MBGULJV8ZhcgvxwHKfKO0oA0zumbc30NWLGDnXKOlohrCPYqvFhZh&#10;Ku5x3zn/Gy3f3IVi478BmUXze5b4VKOfzvcu0yl/N/MLIpjBgD7BRJH7BML7fAm6A8c2BmIElGwv&#10;fHybByzp2wbdOra+gbcNffP8lq0DzhSq57mrbMwqGIboo0VwQhHs3T+L3XzRXw34uOnmAgYjgbys&#10;LB4McBGtI1B5ksoSzEJlrta6z/kY5qfhCygORCOQzGQAgWBmJghcRcDbQqXrDICzB43J/ILEEwQt&#10;IugnFkU+s4thqrc37pd9RJOFY2rORrJHKxY0ZvRt+LzYcRxXbJeBbdvQ311x2S/YXl5x2XfwtuNy&#10;uaBtO4gZW3sBgSBDMETK4zyB/A0zSCs7emYGl94oKOCDipsAgie78sp05/ipgawAWt9MuQEvd8sd&#10;VPipSf40UW4BbF8v0KWbd7V/zyDwvTWjj83S2/t8ci3zmUcsjkAoPSiUL3bl3F99DzvXgDAZvzw/&#10;1qhcF+Z8mpYD5S+rdW+FCaWU+8TiZCZc/nLodQLC3/O7/2X9/X/gP3sAwkf5UpUHGHyUL2X5qb/y&#10;5zUiQSrgTBjB0V9uINosXKKqsxDgYn5EIA/BT6IICAVuM1m3bCYvba/GSOw7cBzA1oGxAb0DvYNa&#10;A0YDKDaauEVVmRb+0sHIxpYkfDNMag8sAcNB4AtZzkNAjKXxnU7cKXCaOxmQa35Pcl+uD5laEcw/&#10;cSnZmVQEnSmkRSsWjf/pmu8TMO6CyI9II58krBTJ5vb+H77CObBITUmAqO8iQMACBXkgEy7nqQu8&#10;4WNXheYERg7KuJmwv+8b9n0HXS64XC7Qpwsu+w7aN2zbhtenDdQ3YN9AvUM3CyaC7r5sbbJriGTo&#10;MfcrqxNClIM+RBRTZ6q0RTRRTgEPgDunavoWRp5EMMBq+e3CZDimyxStCdWUTYHJkrmgeDM6Ss78&#10;wSOwHuknGOahVq9zJNd4S+evkJBsSpCujaE0vw3WTrk58zrZ0wDUt6I0Sh30NE+mcBmCKYDpo5lR&#10;EO16BEKjBmJbf5QH+DhAMsAbYxuC697RXzaMceDpajkKL5cD7y47Lu9e8bRtaPuGp6cL+LKBOuGy&#10;X9F6BzfG6+srjuPAcT1yrAIIrixOFbpXIfwuMK6A8Bbb58dcEm81TAiGjEC4jfD7zRS/m0V4QSrO&#10;spQx+oYuXwFguaKvCx9rxc364Nc8H38vM7isX3R7/NTr32ih0/u8K51bX+ZC6ZmbyKWnat4ygyuY&#10;PNd9Zas/VOe5lqf1AOrzWXxHgXyOf9e/9i/oH/yP/8sHIHyUL015gMFH+dKVn/6rf1HT/IvWzSYE&#10;N4QgEz8KGUanUA6YcGabAqM1BasF3FBuaB6inxuD2Hy3gslp3PzPNdvhxwVM0PABzXbU1nzEYKAU&#10;SKaF2cAYE3m+wchBFoyOC04UibSjiS7c8SonZO+c5Th/DdM2LQKZ0YRx3ho4gOZW+8Gxel8ffIov&#10;oF/gw8ejjoWh+oSL4twRKTAUIJiJ5YtQrydhwiuRl60mgjaeEUAEhYlq6L2hd4sMue87eN9xueyQ&#10;fce276Btw9Y7tBtDiN7RegN3Y6QjGmVzcBfzL1mWeL2nVQ8GDJjsXInCmwI6ANBIliQibVoaBoWq&#10;KTJU5yz61EJ35mIMxOxnQEWSJcyIojejeEfJUERWMyfT06i7sMnOmGZevzWf4KynLyCVIYnXOk8m&#10;BQEzyyzV8boQsylr8hk1X2ZhgQh8PRkYraHpgdY6ZAi27UBvB8YQ9MPD8V/Mj5n2V/Te3KfwAtrM&#10;1/C1X9GbrVtv3/4i3r59Z5E6xwAzrQGAso5zjUz8995xXF+BlWX8UCE4A0yCysQRm4+3KuMUAuvr&#10;L2XN1/zvQ+U8Tz52+VAYlPVQ5zrRPrEz3nvWGQxR3tXv9/6LlSfglwhYxzXrle8/essdow3vm0uL&#10;whS375dTPw4Cb4vmHum6Pfv2RgtQ1xbFv/I7/1n9T//Qf/MAhI/ypSgPMPgoX6ryMz/5l1RUAGXU&#10;JE4BLiykvoJIXJjZExyC2II21M1KPCEcdcv514yDG5tiEKMfAh0E2g5AgKP9ImTfgecdx3gF7QwZ&#10;hLYR5DANtJCgwYVnFz42AUzos3L47V/E8ip1Jvcpc/O4Ye254rDzWKGseMcuGLu5FbvgEYFjYucS&#10;Z11aEUKzr3QKLeFDZMEiFxHXzy0AcNkWJ0Coxcwl6+Y+8vt63RBxtCSln7fS/L/6ON0rU0G+7uw0&#10;D5zOTxhuwmgoFFxSif4XF/BF2XL3Dc9RpwArQWCZ8IazYoPIQP1gQAnsMuymRwow3CxSJW0N4/kC&#10;3jdcv/sNaL+Avvu7QU9PkOdn6L6Dnp4w+obj+YLRGK3vzkBv7tvazdywb9bqcCMk9Xln5p1H74CD&#10;Q3h0TDNTdGaqeYCSAoKs731+9d2DjwyIEAY7WSiWAoOd2bb8iciALc2B71A1U2gyP97BHaCGQR0K&#10;BvPuz6ODJzlAKmieF28EAWhugpm+hTwgyoT//vsTz9M8QIuQmSEOHwt1025tZnqLeCVOf0LHaQiz&#10;NWtfNRH2njLUishlGKkvVBU8HBzAAz8pWx7JZt6YB65oDEiLKKkDyoqNgaaM6/UZzIJjDPAxQG3g&#10;OK6gY6DvG9rrK/rGaE8dl53RdsLbnbB1wYUG3m6vYLwC8oSNfZ1QxXF47kEImDjN1YEBAkwRRgJt&#10;FwgThBRCCm4AeigNKPBxguQzODQz9+gqT7MSkTdDD1GUKfFsqoapMJnLqCtpgqkMwMVh5uzPuhLN&#10;MQLBqOsK0FEUZzan4rmOilNMOJAz/Os9o31m2qpFwWgrfNUdxL50XttyPSoKJSrtmCukzHrlz6si&#10;pTCd4Ru84Hu3nXkPw7Z+oct7BabJu5YXnfn/IqIyKNp4WD3CKkFsD+zU0NDASmABOhg7dzQlbGA0&#10;BdoALpeOnRraADY1U2VToHkwp6XKpizlxh4IaSoxAGQe2PgNwWx/3N06X3UMWGZT8lykdl2VgX/+&#10;n/vt+l/913/4AQgf5QtfHmDwUb405e/89f9XNfK2fR0sBBAsQuVtrNRIjsGiMFsAicj3dfs32QQO&#10;ZiY0loWRzMiflBWwey73t+08onUuWlQXdhSRf1DBXH0HZ/ASdteuYDMk+2cVBOa9/Pcf07IWoaPi&#10;uY/l/7t7HT11xN1zTh8/cp+7PiPvadP6/WT7aGkYTnPL+8vN2KY6OcB0GS/M9xOM2vvWGpr7Be77&#10;jv1ywb7v6JcLLvsFuFyMGbxcsG0b2KNF8r6hcTMfwtZBfTNfsr4Ze+y+Z8FonQN+nM1E8zXMFRfG&#10;kE+Ts/RL/er0PsXZcupZ6V4ZlGqCGIxdmVjJrp3zOWo97u/vT6XTRMoa6Km9pT9QQN9NW4tAXy5d&#10;zQHP7S2tzmkf72v02967t8lA9WACD2MJ7Xk3obaLYIyBMQaOo6Mf9p6cKeZXmxfKjN43cDdlQe+v&#10;GCIAGL03iGdcf/dyRURondUtwCeR2WLsN/+q4J0MYnnNnitjVfo1bhFrZ6CYsKhYmff3l5tzktm/&#10;0QN9S0rdTRwezT2mrvmxHCzM5KdUMBpT05kokq3/SO3e/+nbUzKqN+a6mCx81mvOqY9c7bSHhj83&#10;8rm0Pipr9CcURdHtnH+lwD/zT39F/9v/7qsPQPgoX+jyAIOP8qUoP/s3/7JGGPKqQb634OcerCeV&#10;73J0CoYAmdmlqpuNAszDAnZsDSoW1VGkgbYGGRbYQ90sS7cO6Q3SGMKEoWS54BJAIDW2gSsi+ieb&#10;+hjNT+sIXa9AibCFGSspBIpOzklRCAQmfIC1CLNFUMjOuBUeTEBfhRnF0kPZf6oBwauwdQvsokbn&#10;Qut/Zdhm/M84vASw+cRyb6cmGKNQwVnMmcpUTl1/9R1ZL+xp9rx+cdx9AwmeusQFXfU5RYQXGmgM&#10;9M6gfYM+7cCbC/SzZ+BygX72BnrZgc+eoZcL9PkJum2Qpwukd/DFAoFQ38wvtW/GYrXubF9LAdwi&#10;VlIK6ACm71v1jQuWEFSOT3AUo6IAIEfpiAK+/NyVS7h91VqvyGUYgJWdGQ4ArgCJeMoIY9iCCXSq&#10;aE7Qavapy3RKpQoBlqeT4M+M9Ye6z2T9mwLq6r1kOR8D/PgzVhn0YKy0vq+T0M4P/8g1GwC5Msh9&#10;lhNYeaRUBbgxRAVtWHqIQwbaMcAODGnzQFa7mRNTa7jsG7Z9Q28Nvb9AVABq6FuHogFQCN5iyDAW&#10;cwEsMR8UIM5cl3T+w/k78vPiObCLjjBDzWd/rluTWaQ7QV4+TZivTJ19tt+eLRG+mTLxW7ke5TRD&#10;PToB4c0v8nf1w1yeNVbA/Gy/v3eDdRVH1iOhYn5Henvu2przw/OxckcBU+bPeUug8GP2EyPQWq4d&#10;Mfa3E2p+f64dlRddvf4ydsAyfT4EDpfVqqh1NOcmE+N3/Lbv0e//I1/7lA56lEf5XJYHGHyUL3z5&#10;e3/rr1iwGCIkoxWR6VB3oAllKiBMbziiO9vdNM+Z0f4I4kCxMoLN/yz4B4MjmmjxJ2SiTDH20RJC&#10;U8rgE5QyBSNoQW2YTWBkNgGIM++fuiA6d+SqhSbPn3gOm3CSAB04T2EtWMcqt4V/E7kGP5nP9zWu&#10;iEdT1qvCYXmrk+1NwUbvb98fLIUFLZVGgLO8Y2EQEPVykHHrTFIk1RQyow9uAfGqaACI2FnBjm3f&#10;cdkv2D1gTHt6WgLIjMsFW++gfUdvHaNvPtemryD7KxF53roCsPLPaiXpC3cCg4UZq2zZIt2eeiEE&#10;0WjXJ4jqN71401MLsALOjGDN6Tif7LWCKcDFvKFVcEylB9lYMJNHDzVgGLn21h96+0QzpUqYINb6&#10;VpbyvfwgeVCU2rf1rRr4Ip1rjroZ7BCAlSFsJqgsDYMHaAxLbdMamBh0uPkvEboHtDK/3w3jGFAl&#10;N+llN4Nmr/tLmgHHWph/JaJqzqkC4EAn/8oy9xIOJkqzZyjXFIQ559JTwGIhcYMQP1gCB8RU+KWB&#10;gh8p2b7lZX44zcVz+Th7OdevOP/+mrN+/pjFx9drWfPJ5aRcPN/PMN8KmWt00PpjOv3LZ/l8cbtY&#10;fqdYAeLX3QTMe9f9/7d85dfrD3z1Rx6A8FG+kOUBBh/lC13+/t/+q44htGyLEaJ8grxbGy517WPR&#10;tybgqSXAom02GXDDzT9HY0hv0N4wRoN6iomxbRhbt7/dAnxI75DWMFTAJFPB7jIO4jOMCYQC6lZ+&#10;onOzN2HG2nIABpQUMJGNptADhfjniO4ZQDR8AJvWxAtRZuqAFGYJUzKpktTJvGvuxeT3D8Rmn01g&#10;Rr2A/4CWcah67/g5ldPzu08Rloq8FK2dAN839iKUzdNnz9xjEqy9LlSQ+2nSNJclqDGCsPEkqfW1&#10;eXRcNvC+Q5+fgecn6Js3kDdvIL/suyCXC+iXfRdk34Dv+gxjv2A8PYF6B10u7iNoDKD2zV5bn75/&#10;xMl8oQjiS5AFz505WbCWjKISMqqoluTj1fQuWNpVfx4da1r/OR/j3PksSYIG99ujENY88JFRYwjA&#10;B/XcgR4SPvy/qAD0EIZtytaZFAMzBcaBnu0zBopn+71PNCKs+jqipKAwux6yCNY3QvY9m8TKVnn7&#10;UueyCL5FcQMDnJEzcbKhbqmgClUBq4KHgcEhAzws7QgdriQgQm/GFqsMEG8QGVC4kksBUfGgrMbC&#10;Xo8rjsOVRjxN281fC6D483Fs/j1QAWOcEy2bgv7SXQhh2+ZJ+j/n6jDB5pKI/hPKxJ0BPGNufeMl&#10;a0ZzzYq7LWO3LC5zHV2fjfuVLk+bTxdaTyivc2n2z1mH+5/j1DrrjIX/lL49reHvqT8hsT6ixwLL&#10;Jywj25sy12qsq7zuuz457I+xfi73m11a60jl9SNtOl93aVOZg5771F4ZX/lNv1a/+sM/+vVNzEd5&#10;lM9BeYDBR/nClp/76Z9U05CbNEUB8DQ2HL3Zp0yowrrJ1i9x5/z8ZMt+gMPqUxTmIsyWEiBeM6po&#10;b5ksfIwBQAqrQROoLOwA3bxNNomByJ0Yx9mjOMJ9B+ECnSplTq4U0nxjNCB633CT7NfZEUkull55&#10;v4bZjy997UCQ6NT3hSVQlCAPIbTFqSFZlO8+tu3eNIympEBuhnu6P5XzEtjRKs9Po1jkgZsZlIJ+&#10;ZUSQc4eY0HvDtm3YL5b/bbtc8OSvl8sF7WLRRHU3H8Jj24zZ2dw3sJnvV/iAoXVjYzzwSyaND8DL&#10;RYtOgMCPe/66yFOoJ2YQpf7ZtbVvXeJLdgghdEc/TGmtPEEIID7HZY7bIl6reuqImk+wAKO7Y33n&#10;yxzrHAyknxJoSSRvpptFTA5gIkCY7UVAnPUWpSEVON+pXTS9mgAu9VvOowSDOTG59I96OpPGoIPB&#10;YtYJCqTySlXd/NYCxIDFzUFt8l8PxThGBpC5HgP0QpOJJYGW8WNuaM2tIlqxjvB+bBxrYwjP69hE&#10;ABl4v9rjXQV33Lp+psD/jcnc0dPfMvarlDNcovJ/HKmKpq8/Eiat72j97ub4+f50px+/Bd1C2d90&#10;av08Ppse83s+q3MZmmx0acKK3eL5jYPxnX8uuPGjTV3rFRJArBnnsbIWfs+v+1X6tT/xYw9A+Chf&#10;qPIAg4/yhSw/9zM/ORWguaNQSg4VB7530Q8wRgqgYYk0uFBHvs3E++pP5OpuZctBpq1Dm0D7Dumv&#10;kL5Btx3oO9APUL8CLoRFwlukcGX1Do11xac6ikztjCcA7J7nLRzcxa/mWBGHC3nDQeDwDSwYu8CM&#10;FN1RuhJARjfV8lcFKeVEekgzOJ3vyx68+IvE+KhfjZYT5/fZ/nxrbypJ+SllnrfmKKNAx36TVYNO&#10;qShYgSA8EAEhwg0qxJlBYF4F6PBoeaCZW5A8emdj6GW3v6cn4PkZ+uYZ8uYZ480byJMxhbzt0DfP&#10;4H2H7BegN9C+G+DjZhEvw0ewdQNhBQza9C3AqwLToJ7dhBDUjP0hV7u3mVcwoFnIrit/O4W9UM4k&#10;004BLsscILIolJ6WhcqzZJ0XQMCUG8aCOSBUf3bCTDQmP86vt899KhS8A9JMlgwUawZ7mjSWwpg3&#10;668pvBORRZE9z7JVCrVrUGQpXYXUaTJeJc4JdTKFSxSPmBgTktH8OQpzcAVkQOgAhEHu9xfdqjLQ&#10;CBZt9ThAdEDGEyAWqXVcD+i4QsYAxitEBhrZyjKGQGCpPEBAaw29MTo38z8sf839vlplBosgnoCP&#10;GKRqYJQlwj2XkQulROnmdA39OGqZlg3lK16yiwAAIABJREFUAgV8fdPlnu+ef1Nvk2N+Amu1DWur&#10;rc6Lz2Mq0TQ/Tw3UCvDurYw3bhCEk8/g6XwFlmBBN4UAyJ3va5vW5xk4zeeYmx4NtDKExGGh4utq&#10;9F95v/Rr/a7sHefps6LBGKDYcKOumtfIuZv3KArgEiCOyVlCIvy6f/xX6J/4n37iU7enR3mU73h5&#10;gMFH+cKVn/s7f23daTH1jvnpDit4r4SW+76JaNm/gckY+Ia2+MeAMrooObsSTCGH1ryVnIMfquPH&#10;tpAAIgAoGIrctJx5YXLfQoIW8FgxFwjA8OAVesck8z1a6urfZP5UBSxpsIlnn7uJD2Yb3tfwjw/c&#10;vNbHOktP59D64hfS8xnR9jvHPG98ucOtb1P1m0y/qhinFCYYrXdjBj25fDCC3V+x79i3HbrZ6/DA&#10;H8YMGhjk1sCtMoOcPoOaioyYG8DC8omDtDSTLIx3COJ1sDRa/Cll9vtCEhYB+TZyp/dfdu4EfJY7&#10;VB0IemCZAIJhJprX9nFfpGvcToV633uMQmm2yY4FpMZtU3txnmvlo9JdFvuGlTndn7nN+XinYlwg&#10;ueFlgYi1XoT8T7N9qpYqQlVxHAeuSrjsF8gAxhh4fR04xmQGX4f46zDgCAtUo0Sen7CZj/Q5onJz&#10;5rDxgoFoWRRmf5H30Tnpe50bmdfT+/9To4nW9a3e+pcIDn6sBv5agVsZygygs5rr23T6hBpS6b9y&#10;4Zupdv7i3iTHt7hPTutmfkeeFiIRV103kSjsdhW/u4n4EVpe58uyo+NjLZ51mv0891ksc55oMuLE&#10;hF/zK3+5/qkf/7MPQPgoX4jyAIOP8oUqP/93//r0KCuay7mnkh+z71ezGw1Kx4uH28+1/iT2V1nS&#10;BYqUO0EAMTp3aFMMvoKpoW0X8FAId/D+BO07sIn5dLVujE0XUBvQYdFJxVkOgNIHitnSDYRJ5BSW&#10;7N7D2zA8mqOl25vcZphZeoIAHNkWv77/vjszNo/FhzCDnH6V6t03+0BBN9rUYEBi03RxVZHXWUo7&#10;M3PeiiLUpBlZjAuQ+Z5a6yfhUPN3qTk/KQ2AKRyKjClwYprD5Twhcrp1RjONtqgq1H3G8jQIBIqm&#10;1sdtmMluC11DdEBv6JcL2ps36E9PaG8+Q//sM9Bn3wV6foY+fwa5XNA++25o34w13DZg240J7B3U&#10;GLTt5nvXOlpjgGcUUYBArYIJb32Z1yw5Ixys+GsGKGpIBQjqJLBk8yohvDkAKIK75Yg04cgIPc/9&#10;5xEDLYpog3guuKnBV6iMOYvE/ARV1XxqFyZwQvHIpzln4nz+NcGez+1g2CIPY4LCYEKn2Bjg09g3&#10;cZbaVR5HMCPkbeByLdiMj885p+aUNCJsAmLNa4UZGmed1wA+9sqemN4irKpdURq653eU4woFoQ8L&#10;XkXHYX6FsoGenkygHVfQwdCtQZ528LgA1yvkpUGeLmgyABW8e/sWL2OY4qCZeehl23DZdlz2HZub&#10;LrfWSv7S+RrzMMYYAIZ4vwl8TGzF4jR7hUeXtIaKzwPzZ42OnDBqMmmTuZm303Ln+S6ilapHaE1m&#10;OJ5xOat7YqypfDNB3QLMikIobqmlvq3mQSzjOqtYWMB8ofXMeBPKEbupBxk7g+/6Vm19LmtzzP24&#10;DkdUYUzlXqznAYbqte2yRTUb2h+yvVb9OpYX0Fwn5jVsSFvNG8hzj16CEPnxc1FXGomK+Wh7oCQZ&#10;YyrHStVyjOOvrB6AKUjsfnb/1huGDNCAuX0cailZeoeMYcy7m0pra/gnfsUv1//xJx6A8FE+/+UB&#10;Bh/lC1N+/mf/hk47s49o9MoZ7z/zQ9dIWHJf+UjrgRA+Zu5BE5Z67+i9Y+sbejd/ryEC7gZiINe7&#10;91Z14cRzTYjMfRWYr8QhmPjnkD09uwRhHieN78nzEpL7HkZ/OfjK4Dsm8n6otz+0yyVmXiK8nn7v&#10;QkkI5DMqo18hgQitFw7B2X+z1Ihmu1O4jv9Pwlpl7hY9wTq4J0xZBAp2EOn/h79jMqehORZjhBuA&#10;xg1bhPe/7Li4v+DlsoN3YwTZv0fv6N3MQFvroG4+qNSMkQkGkJvNOWqryWXUL1lsIEbZ6wevubcj&#10;QMmCXNdRTZ+1yracJskCsDPyLM05WR6gWac5vPMenqRdpsBmJ91+rkN0W+JeAdTmHcsRE6jJQWUK&#10;xVYPA5sFDKbwvfZPyOvhC5xrFk3YMqcSLX9ZE579F6xerXvtZ3teA/Q4snJQRa1ZCg6Yia30bn0r&#10;Fn123zYc+45xiDGFrwNjHHh+GXh9fjUfQhG8HIcBsevVU1F41OTIY8jNFAI055rVr/Qx+ZMSC0OC&#10;dQKxgoXSPJDEjlvGEZvPKmKKDgWIFESmiGGPACsy++uWGysm4DqVTQlqyEy3Q7FUVQoxsdIUN79T&#10;B41rW+vdzxz6/Dz3l/UULde5B/4qKMQyZ8LSJPciOvfBbZm/96sEZlW6M7c/eKXZkFOd1zWfkAGe&#10;4oG7uc5y9s1e+/6yrgEKTyxPARxpjv1JaTQ/LAfmflr2lfWZrXt/sOJmBaTaoAr8ml/5j+if+vE/&#10;8wCEj/K5Lg8w+ChfiPLzP/s3plyvt1vIp5SUARZsEeZ8vi1oidimmO/hr+QRB8nRmYkSFnEwfAb7&#10;gGwbRBVj3zHGAO8bxnXD2DuGDos+CgFdCUKavnlRv4iOyA7qmm9KuuaAxgYHVKm1dSHUNzaGbepM&#10;sVmXlBukaAtoCkGogDZBfg7hV/23kSBZlw5NMReT4TuNlpbzU3DQBHkowtpkS7SMhx0znbXmz6ZA&#10;QosQhXK8CmwAZuh7r69ijrdL9DfVLD9H9z4YZBZfRJr+YQDQlDyKqJrfGTVQb8DeQZcd/PRkDM2z&#10;+QzizTPUmUHzJXwD7R24PEM3SyqPxhZRlBmy79ZHEf0yoolS83q6T2sRaGpDbqNt0ozcdxoq1RzV&#10;/KuMR3Y0sQGSeE7AUFZj+CjOoTw3IpXWG1EAvTAJHVoYQetPgpkkV6ZiFlqqpeR1LQFi7NHlmDGr&#10;MsBNU8nNUUmGfY5XlUU4T7AW4YGdEU1enwosKDeqZpAT8AGUZrsZlrP0bbmvvyOyejLRBIZksYTT&#10;r7IJEIoqHhBuFoAmdAeNoJ1BvUH2Bt07ZO/go+HYOujaQKoY48CAcXhb6+jxxxbBtkUicZ3dPOuq&#10;0w9MXVkRY8eWt3CuZW7dwDGHCSLW76wClZNpqgPFnObLsjOf7/O35OPXYMtdsEo5PnyqJ+Y9FuBW&#10;1rRcDYuyKY5pTJFao9O6lJ8qWAsFRhn/ClSqKXJMqTOeuwHJ+di5iiaee5x+qwbi4lmJg1w6IFI0&#10;xe/zFhEgzdfyYAan391M0dCI0FypkIxgtrasPDGnK/TTeU4A+iHDGVKez6ZXQv06Ffyv7OBsBVHM&#10;BZR6M4iHhw8w/1hpjN4Y2j1fp9hE+tW/8h/VP/3j/+up8x/lUT4/5QEGH+VzX37+Z//GKXzkZBpi&#10;AzhDEZO/AmRUHeDcsqh+zg26btbzLKDglNyAXYCrvoKel4xbS3ORNJ0qeQcpE1n7Haq2OtvioWBo&#10;bkAV1CwayyIEzFfj9mzjcqDr+cqYfVvXKWxksIrCvt4ql2d/gJBC091S27MAcJw/lHJzoguWVYCO&#10;3sHNeaqzj+y7FQCeQWJ8it9GHSazWISxm6ppERL1dD3/XQb8MIEwosz2vrmv4I79smPfL7jsO2i3&#10;6KG8b9j2HfDooboZw4zezQ/LzUIl8gmyf+8MjfI0d7R2n4RHr28ERqkKD+tuzuejCrcpzZa2ruPg&#10;mn9iEIszPCY0CrOBq0WzvjIYGWFXXCSTYWaaHmyJq+ynmCHo64MPAKSlnQ7283mdz5SkgF3mqU6Q&#10;HIwkifnKkYxkCMtoL+3gsN2MfiUHlvU+CHji72kqPm78KP13Z7/K0mkTECCCR1GyZQaCVx9mdQbD&#10;8qO2ZPgsEb35sW4+B/fjin0/jDmMZ0itnjOPalybYAyhPbJMcy3Jdkff+FysINz0CJyWC3ChW4mh&#10;kFSyMDOEpfhoFzAYdyQAIuULrEWnmSMpMLxvGQwhY/1aa8aIskex9bGM+TOVRTTvky/GeK5mohVg&#10;kIdfWZ6upeTvTkCw7nfTskFnQBia358vXAFh7IbLvMN8ttY7nbrwtO7lfRQLGxj7ynTh0Jw7xqKV&#10;vbHP9+l/R6GsK89oAr5aN50Y0d9DFcLm7FDrmmb+wZpXK4PavvIsGkBdlQ+NFeom060xZNiaLEOh&#10;TdGau1IQ8Gt/1T+mP/pj/8v7Nr5HeZTvaHmAwUf5XJcFCEahqQRMIZ7WTSsE93uWLmbukygsJf1b&#10;hrAYKCYg8ZiAnvw9o0L2BlXB0TuOcYC3jkMFeNpxQMBPO4YcGK+vGKSgcWBcgX68YvFRs13Z8w2G&#10;b9v0ceNk40wuaTr9+QDCCK1ngOQAAYvQb63S6EDMY8VrD4ECknmhqS+NoDQp0J30qZp3cYGDkG24&#10;4zm4mJAmCInxiiEq4xfnQWeLgAA78aEIU0AKzKvwXzix2TV5fSIUga0Itt7fzfvV+a/4OlNW7GzR&#10;Hju5cmDbsF0uaM/2h8+eQU9PwGfP9ufMoDw/Q/YdermAege2HdLN5xSeZF6Zgb5ZJbl5TryOYJAm&#10;KwVU1qliWsloqHFgjn1Ero1ez3Yn7TDHOc4IIXjez3/vQFAjOVh0bkQtjXF2M0wLECOgYZFDyZ2C&#10;IzUJuSB63HnArWoxXjUwDk9m0EFAmI9lBaI33CwUw5nAcYA84iYVMKjBwPLMwwiJbov1g1bBOtp+&#10;fp+T0Psl+tk/z1xr83zOaEaroMvENieDYUENJmRC7UHk/llBJpORigwIE0ZjXBuBWsPr1kBbBxS4&#10;Arj67Riu/PI8awSPqhhDjHh453OTef7Uo6nGnCrdkXOpBNwSJrd0cMDJDCJZgnUtYNB6Isf2nLIG&#10;5AGwAJtjmACVG6PBgCA3M/O+AYOYwGoCtRVsBQgK3+0MGhb3WZbCO+sircdWE+HYp+K8atrpc7Eo&#10;gfI6ZY0cmGt5Tq9Yz3W9393ykdw+tg1NMGjXdTawsSkfuGFjRg/lKVPO25s/a2U+/3mfBRgGsJMJ&#10;dlMhTHlOnJeAEKf3WJ8rUyRNf0bz62eokoNBgjTCGGTLsQL71iEiOMSCN/2GX/ur9Y//6J/+SKc+&#10;yqN8+8sDDD7K57akaWgtcx+fAGB5P8FSLQGOyjdI7iBBICUItN+cAtCE3JVys2mtRc30illMUOfm&#10;PoPNWaDwG7S/0Tto61BVY3uAZEKWdsb3pBByds+TXcfeVzf5EGtN8DWAGcIGc5iL+sbMAYhTZHPT&#10;vDXKaV4/gcEibXm00kTlyeCgaqmj6z+6Bd6elC4eJQwdxQAgBMv5q/MtzmZW+fvoX/8+9eOEol0v&#10;v12o4/l7j2uRYn/8jD1ICgmDYP5QzefB7uzfftnR471HDcW2Y+ub+wp2aDcTPHXmBq2wMC0Soptw&#10;HMFLZqCREP6tzeknR6d+KnHaqxKAcsJjCcxSBajAITF7AwzHjWiZQJFcwW9xI2gW4WwMRIAeY+bK&#10;Ex6TX9d5EX0/gW3pgsqsZdCOrOisgaozgJZCgf3+OowZZGcGuTwgRPZcMrMxiW0+P++b83S6f/Wx&#10;vGUGA8zeXpBynCdTGXOdHERSZQQbo2kD2kBzBQInE9OmRUNv6D3Wr8IWxrOhEyykj2AZ02UNnbX1&#10;58vXWkI8dXlOKI4YlP7S2Q/CCBzPLBCplhgG3tZF1NbOGz9Tf29Vss8CM+MmD34SgYSkDYg0SBsT&#10;UMQrEdodMDh3IeS6waU/oHP8lc7jWfrK21DHvDL89bvZ3/M3AQZr/8/H0feL8uzG8QkGzwHY7pQ7&#10;mVXqZ2PqJvAOkJkBZGLuLWzgZARjfKlGG13WlFoqENSyZFfgJ3lu1i1YwQVPniSIOcXnesuM1gCR&#10;WJNNBmhtQEaDNs3zzf+YoGj4nl//T+rXfuRPfnQ3fJRH+XaWBxh8lM9l+bm/+9d91zgv/CF00pRQ&#10;C0aZxb+8Y/qxXirRRr4PDXA1M8vrudo6NiZhgipDuzmMY5ivjV42KMNeIZCnHaoH8LoDJNBxQBvQ&#10;rxuUgOERE6NOs9qa+ekqDgtzObf2hPMTaH5aJJHOqHjeZnGtvLqwtQRNoIimWQChgx3fTjEFutmP&#10;EblV1MbFUgCYsCcii6a/YqpsjSHRfJ8sioP0e0zi2iFF4LkRroqwdufcCo7CbK+2s9KV4U9JBYBw&#10;5HE0Sdjdtcj9psjNaE1p0FtD3zdslx3b8wXb0xPwfAE/XcDPF9DzBfp0AZ489+Duf60B22av6RvY&#10;LBKrR/sENQ8mFEnkg3ErwhPNtswy50awy3GSxoAVIGjnmfAkycrGOZV3nvc0sHRHaE4gUx5TVQsU&#10;Esnl3UfPKG8go2tGpXmN5jmf47jfZCgjgulkyVawYvfzex8DqgIdlqePj6uDwgN1XdHm9+XSf1Vp&#10;UosL5xOo0QJ2kKCeXPidvpSTZfV65yUp52WOpc4xSQEWE4oHQ9iIQCroqhiq2GB/BwE7ES5MuDBD&#10;mPHULJ/l0QEWAYUZL3cTgqmBnbepyhrrV3+y8mHztSmW77I+zGcTeTCZXYbfQ9NEbzClmWhVysS8&#10;rGDwLPgrACUpw0KJ88Sf8da6BeDRXtgmGwEiQitrcvy3Pl63ZqKzrZTunbXZ8wPdLJi369l6/VXp&#10;WcBfvl+VCrNat8DvU8DgovBbEGo2t4DB8BnUBE+9cSpJgyUM9womZ+AoOGc4/+zjhWirlnvZd3Hf&#10;GNNU8iz9hASn8cxMBnFeZ2lTAeNpOspAa+TMIEOkQbsAaDhgZvGNCCoE8Zn5Pb/h1+vX/viPfLhz&#10;H+VRvo3lAQYf5XNXfu6nf1LTrOfuGe8Rtt5T3n+mLu/ofIjOB0LQxHJ2bgxub9Vc2y4i2LYdIop9&#10;3zGOA/tun7EfIAJ6f3GfFJ7ChmsmFSjRILEwBlU5Os0fKYFaMJ3GCBLYQZX54iCjigrTKXIiLY2n&#10;0m7CObqoa5c9mAxDoawGjl0wi6h0JtdQyIGlm2d/WiTREDACpAREo/ojTDQawjXm6/vG9M55EVgk&#10;7jJHdhW67WchSKxjH2cH80beBk5TNkKnnj6CFjn0yfIIej7B/XLBvu/AxVhC3XeL9Ohac4RP1Clg&#10;hnjdkyEKofYExqj2U6m7Rr+DEAEiapkEyhSk619I1Xp6Xe6hpe9O/XZzs+X6ExQG/jYvqwAbehqz&#10;OyX6IwVhWk/WeY28rye2F3Fw6IKkqPkO2ryqAiOdLTXvVWPpkylU3mECT5/nPC+3CGE2gLlTNAbS&#10;zbQ2gq1kPUsfR9vPATzSp7U19GZz9jgObJvgOAZ2HA7Y7b5H+knP+bV0Q4wTYVEg5dhgPs731vvA&#10;14vPKzGI1HxSicHsuRNZ5zxPBYZ8AAwqhq5jgIyiaUxw7z1/ZybV7HMmwOCKFsqynCiXyjNYzRWJ&#10;gJOd6N358iEwqJBZ94DAuj4VZ0BY2XriNWooEaE+3zXtQ71/ftaZGiPbXEoCrAD1Ph/MH9P/3Aqi&#10;e+Tk8ENtrfnahtLGuNPdmXLn1WuhN7i6nBYmofOrBVOfHux4fkMMmPNn5hQWaTADAQaT2LPLbP0F&#10;2x++93t+o/7Q1/6HByB8lM9FeYDBR/lclX/wt/4/hRwANRAYFm+ibIZgd9uwBVpM94YMoOnCp8Ji&#10;B5hPijrTlerAFERI7T4RvjzuMreb2Bzjp7ahCTGUCZDDzZ3EBcRukIl3oDOulydcwZA3r3htdq/X&#10;/S0Awsu7F2wvVxy9WQCD11fw8QoA4Vm1ACmogA6rnZnUEPTq5jTqr95f1251v7pTTmjyeVjjL97S&#10;XxyH9ZV3sbC30dtKYwCAbWwKbIIUzlUVr40t9L//xffiQnWP6IcVI7gJKwg4ptXOFHZpwlCRcfq9&#10;LgLimYUAJigDATIkN+4AbClwAylER3TKKZyWuQLbyG2+BStm9btG6HJnrp7Ugv5sLgAeHuTiZW9o&#10;zxvamyccby7Am2fwm89w/eyX4Xh6Qnv+LlwvF9D+hL5fgL7hyhY9NJhA5ZY+g9qaBXnhffZXNDpa&#10;QTBzYLgkThkcNst2bA4mvKEcvRwBM/xVB1SBJp7PLsDG8ZL9V4XNEK5yeIlmPdXmW8BDBWx+qpll&#10;kgjYGTm9Hv6sajYtmWsAJB0RIIUoGB2CNgMNQqaxR+teBzPpUliqArB6gJrDzUKvdv/DXtsYFg34&#10;GGBVtGGCI/uaceirrx0NzUPJT/bH1xSGCf085ziTCeIS+RaJZhRYoumL6GvSApOSzXRTbEUxkiCw&#10;MlQaSBl0WN5BOg60QehouIpgHIILMd6hAehgeUET4DPAAO/1BSQHwIINB6Qr9g04RMHdeuA4DrTN&#10;wh0PCBoRhC2gUawnwVC3fF5DgRAgtvszW2aMiikCVN23k2y8oBhEEBKM1nCAQftu6S7kFc7PexcN&#10;iAp6v6RiIUDcBMyCHRf/zvNGkjPTTOjd1npunjc0VqAAg6AMaTOVQr4OOyMEGf69+3z78xf15GJn&#10;+T5dAqGwf2c0Q9tdEDZ/i7n+FcAelRh6IIFpgscTXYnCkNE6F2MdPNchh98tFWJdBWLuu6KsM7at&#10;Y9uMJTRfQvtrzXOXcqwr8MiuUScBazPri2Fr1byTAh4JGL4+cOl3ZH1sVMjnpIWTtUsRLMLsjHhs&#10;UZIVhM2Vv9zIgnA1BjqD1X1nlXGQAnpAyaJ5Rz7hMFVWVXzvP/Xr9If++z/xAISP8h0vDzD4KJ+b&#10;8vf/2l9SAz/hr7CaqdRNyMSK0OidttGC+6Z5DtadIDYodUFTsZgnTutA0/zPpOdrmZv0ZG5aa0A3&#10;YY63DSKKvu9QVez71cJN7xY4Zt82u1C/4hjD2B6RTHSsbFpUzUAXpx3tTglTT2u6Lv1AJ+zEreU5&#10;ULUoegUckDOHc3MHLCjHFM4zGM/avYvgYXtyCBXzfIoKVXPQk6b6fgmEeLr3if2z4BP+OQQZKiZT&#10;UzS6+1qvez6uy/dTOzwFQ6BvG7g1ZwPL3+5MYERt3DY7t3f0bQO6JfDWMIFzH5XwnbkRDukk7L23&#10;387lpEnPl2BQ1tcQ0hd2UOs1yvOGfAidffR+K0PmQ1/YF/XQ/uLmeZ7aAa7WJ5tH59pnYJDSbIpu&#10;uNcXyRb5vcVAgDjIhUcP1eOADDcbhZ8XbVOFNqw3xPr5vOxYd1AK1RZtlpaUF3Vc9e4FouGVxclR&#10;W5jV0shkpVZmdz4XdV5FgI8ENzQj4Y7R0NxZNlIn2G3snoTJTM8APWXV0eXTaVxum2pzhhDUjvWP&#10;gzGd4Z0mM+/HZSp91liS1l4LOEMzKJHfQpiXqKXNfS2nYg4JBjkM9MOs1NcX9mi8wfxxKGfKcBpG&#10;0XPXrN0ha/TdZfgBcAswXdeneUbMH0I8O+tkytQQBeTVc2pgljkV615SHwCUo7M95/UorGiYyPKm&#10;Rq7KjLY9LSqY1nlZQeu5vHdOeUfUOTS1u+drncYjn5PZturPKDXXJa2RbVkV27ZBVNza3fxczeIB&#10;EFX0RvjK9/1G/eoPPhjCR/nOlgcYfJTPRfnZv/wXlMYBoE2WIfkFA1uxBUdR1WSsJEx/XLgjVY9l&#10;Un0CkLsjlWswTLsXikWXJXLjq2aKIQd6rnbbYJhBjUFooN4tEqgMKB/Asdu1LhfbSK6HXel6gFvD&#10;OF4wrq8AFEezUP/X6wHo1QQr9SiVkdYw6ughC5ms/qImELNv6uIbWLhUcaQ4oGiNCY6dIjrfhNWa&#10;500WLhMNRif4d0SwzkjXLQNoJGpsDWjZfwnIUQUi6mY5prq6XFVhRcOc0cd1Ea3q6VNoaIuwgwmW&#10;7gCHGG34+Fc8M881CT/NFjWEXoCI0fwH3aNY9tax9c3MQJ+esD09Y3t+Nh/BpwvavqNtO3jb0BwE&#10;UuuWTN4DxhBzJpOfKUkiBGQR4EJQIlrrmwLUrTAZEWRLWAVAJwMaIIIlGJXJqogImkgRlmg+GD5G&#10;BbdgSQuT08VnnF8fY0BkgEoAGaAoasJJNuezZjvIx8uE1JC8T3kFvY02ndVTRQggwwTvcViwmHE4&#10;83lAZGQ9gmEn8uTnLgxTzolQMExFwxwTcr9OX8+YQNx8vtYopzTn/R1wFM+K9cvhrJaPVYA9OXwd&#10;PAAdgB72XmxtgV6hcqDJFU0OiB5oOgAMdAg6KTZS7E1xZeDSCOiMZ2F0bWAQDjQ06nN+KXJ9SpfO&#10;zJNI0/w7F2TN1B5V3NZpFwHzgk5PMb8GpR918LSgtoIGbc7ITLPQ1E0UptAWTmSFyRUXsay11iCq&#10;9lw7aIxnJHwZo9Y58kSeUgPODBqHOJlRSoVGC9T5QXRclFdnxYZbXtByznnGnNfFWQSSkynWvnw/&#10;f36zDsbxM8g+tyWUMeuSHmCQwVtD39xnsJt5cgWE8TcVYR6ptioh8trrHpb7VygRKiD0MTQRoShI&#10;zlfMi0Xgqxq5Vpc6cmM0jWTz9nshhYgZt1uaF0CELWCRAI1tf/wt3/c9+gM/+LUHIHyU71h5gMFH&#10;+Y6Xn/m//3c1xoEm0+BgTiXQT4h7tAjpH1s9U2vugpLtrVX7FxtKCf2O9Vj9mOeEwMtsARXc549a&#10;QxN7BQAt0USrDyFdLiAiPD8/Gzv3aqZR/WpCJx8DY8xkD9PvBS47W2AWNCrtMoFM3Ydv4oEppIRM&#10;HH24aj2NETDbKDs+ZMIEAvL7mZQZRTqd/RWR4+Kccpu1S4km+3FXqrg/wveP0B3BiM6HT+dPgBR9&#10;UET4Mk0mkDHRzsG2jzs7A9Ch3n0tc0yar+DF/i4zeui2baB9n8xg70C3nFXw3FUSvoIUybcrg3Sn&#10;y06CYAW+dHN8fq7gt7JLKIKSqE7GLPPuSbJSRGR2xnx6xO6URcb0eajBzo2I5iklT9x8PrkMjBoi&#10;SwUSQvg0KTSZhSVq46mN4f8W7RkORi16qEcR9TC+tU1Exc+0sHkTfNJyLrupWYSnn0xuPf/OuBZB&#10;PNeBACQ6Bd5gUqe/pY+XakZHjZSgzdsMAAAgAElEQVQZ4m0ew/rbPgewd2DDnPkwNzI1x+5KDgGB&#10;eQC0GQb0NVbq01Pqe9sYXb6h9avoNHxKibUNbgXAvsiZQi8mi/oc8uVNeQa3OtUxGKlg5Rt7cLC4&#10;T6lepK4IM2ZGsJHqyrt4Av0ZLmsiALTaxNvtBnVNmx/niX61BEgVONb63mfU1Jit87XrkvmeMYjz&#10;wkx0jp3Wt75m1XGYYJDYwGBr3fwGCxCkYA4jkMxHmcFEdvmX8oRvQOszNffTxcLhvG5R/MWaW/7Y&#10;/AEDHDZuHknYn00QjiO0uL5OCYE8aJHSjBWgAH7rV36T/tGv/vADED7Kd6Q8wOCjfEfLz/z5n1A+&#10;rmAo2DXcTdkxG0HIgncrFx8aF/w0fqOK8A9Yg0CYoJfa6Cnt+rXsP4Z42HI3yWECKYMzT1FsyyZh&#10;TM2jJdJO7aPCqLimkNYhINB+sfxv44C2bgC3dwAMXF/xi/yKl5cGVsG7DlwEeO2MXRTjOKDH1e4t&#10;AMiSbpML20SEMSJCmm26LfY+ly01FL/h5x8g2tsRoeKdW5jsRgjbude7cBeWZ+wAWlCEtoLqgiFK&#10;8OwbrWKNQLeIa1o+O/OnIe7MuiDaeDObwqx4vgZIu18KEKb5WpUNs79KXXOzN6LKwtLbeHQHwRtM&#10;ONj6jsv+hP35GfvTM/j5Gfz8BnjzBnq5oD89oV0uaJcLeN+BfQdtO9CNHbSEVTRZwAIyTFUwwQMh&#10;Br70e0gzWhpZjiqVHJHq5sEFAJI/SzUoiYFBA0tteJ5Cv74RQQyLKzG5feuvEMA0K8ChkFCFynBH&#10;X4viCQefVuGYW1TYR5sf6TdHWKKFErt5dfitAmtb1VNFiFgewTFA47DcguMAhjGFcLPtKYgG6NSS&#10;Xc9ehSKvISegIjcfjz9Ks9/VN9AhxDIzZ0zjCf68E/3bq78KIjejihrDKWJtkQEar8A4QOMVNK4g&#10;eQWNA/36ztaY8QIZr2B5xdArhA6ABgYPCAuuLOhN8dqAq5hFxsGCzsaCDAEUgsNTMwybXBjJFFq/&#10;ZZAYH5MJHDTbGwDfvnH/zmBbXOAnnWsUBeMqwSKbhYXmvFGEX9i0JxAwKYRey9MQ46sAmfl8uIqx&#10;M5IBNAN0pe+qul8fAkza983dBZI5jPP9bo0CLKw1mB9u1y8q36eKtCiIbpSaifXOIFLNCiFvdQsc&#10;b8E81vOD+dV5zfqyWCwkGOQMWkSRvqTNgDLGtE2Am3+JzBLe5z0r+Zt7SYA8L1J+PR+jovSK383q&#10;r/cPJRPVvvIARqE4UPfv1jl0EbtAhSBKULH1UVQ8gI/4o6v4Hb/l+/T7f+AHH4DwUb7t5QEGH+U7&#10;Vv7Bn/1T+s7DPUfY5xAClTwQQrNtVDMsdGH4YKkLVh8Y13rLNAVKDKhz+yBHF6riPiIF+IltrKFo&#10;PO3ON+2IjSp9bZg94IgCnterdwvUsW32yscwAea6AwB4N7O0pycLOLC9WuAUPY7SNqt4ap+JzKTO&#10;Hdsj8qimnWVufQVJRStsU2ttMnOq5jMYARKgYeYVZnWYgrg72DObCat4P8TYBeMSoD2EgQIPfFAo&#10;Bf0AfAksVEt4hfmTGpbwnuATbYsxuRmv8r+Q3Fyp+kCm0ODX4RAkIh9ZpgMJwcH8KRs1C5m+bc4G&#10;XrDtZg667xv2zZjByCfYWi8+gg4mKBikkiw9BKubZlF5uTdH75x76tYASckEFiYpA8aIYIxR8u7N&#10;Zyzqx94/tf9MAFtZA5T7QWb0TvHUBRKmfECJNAtoAQKOzkvLqIxDiarqp6XIp0jmMVJZzPyCluy+&#10;MqBNTLqLfH85h06CItfXYkJWo8EGeAnwMDURs56hB1meZF/DQtBFgHWVBOkQMTbfmU09zEeZjwNj&#10;DIgHxJFoX5iY1h7MqIgNTMPfm39eF5v33bVNQhZtk8TN4TSUCjwbMGeAvxYUeOd4LAR3DBDr1LFT&#10;o59VIDA/rXlsptYBSV5TSS2JPAsIbc75UKkoeVRkctZ/BlRhN+MN0KUc4O7WTJQwWUr2vohgMN4L&#10;M4AM5YxaPkc6hloWMOiTg3Iuns7N6xYQW/uR9fbcZQ3R+ngt59mHU7AZXd+Gz+gCt5MZJNsfM3rt&#10;zDuYZqI+vtVncD5/mH2Qd4z1Cw68b+s/v5tjPEHhcsGEn1T/lWfcpvmMIoriQzkGQQT5nAsRSAhK&#10;YiKGku23wkYgswJCD0D4KN+R8gCDj/IdKX//J35ESQbaOMBqkTjZNdvElryZmKDSbSH1KHWhWbao&#10;ngrzh5nCUZp7uKBTVIDLIj93EwsioOHf5r48gJoJR9Au4cvjgszUImoKPWaq1Gx/7B0QgsgO5YYh&#10;gsENVwWO1kEejU/4Fa+vr2hoOC4bBB2yv4MKQV83YBgzw1fLc9aGCYA95EdWMFvIc3YkRQzQcC10&#10;gqKpgSYiiIe1IzWhbXgXcXkFgMM7SzzAizgLoc0FJYGxQL6JqgtfogXYnQSECggjeE+OiWtU1Srq&#10;vohTiFT3SYzrvFf4WQSb2+NzGtwTgGZlz3JERJNlH/bWGIcKOhlw3l1w3JulkWj7Bfv+hP70jHZ5&#10;gj49A0/PkOdn6MUCyOi2A1uH9A60DomIoex5BCPSbbJcJkaGALi0N4RCb1S2yKPNIgCGHxCIjWcy&#10;7MPNNQcM5fszdHhKgcOZsmCejoF4EihYRnVBufa1T4Sz+Sglg++s4BjJZlVm0K5ftBEnALWwplT6&#10;ydeMeF5DyaFmgw4a1/QVDEaQjlkHEgHFOkLz3spWFcoog6e/9Otszgw2ZyrZ6xT1aymkB3uWDXOg&#10;a0DQlQ5RF4/uCj1yvKwd5v9I18PqfX2x745X0BDw8Wo5E6+v4OMAH29Bx4FjvIPKKw55B9EXKF5A&#10;OHClVwhfMRTYmmB0wQHFrsABxS+48ugQE3ybWtREq7opphTAwIzGizL/Yi5MNVGAn+gH9rneoAno&#10;POQjCIqRY01cFDO+1nOOetzX9wm28WeeiquqZNQE3mx+zWMGCqmAgNijhUYqHweKnJ+1HJ/rapzf&#10;jEPN5k7QZqW15uvQuhLFeZbrc/5mWd8UM1k7ApSs1x861nWivoczrlpHar1HVbbcKwGkwx1gsn2m&#10;9IIHKmqNExBunWcy+gSEwcr5M+KvWvqubjWaQA+lvTr7UuOcGGfc7ed5Tc3bMrHNRWZfS8RNiW19&#10;CLBqulGLiD5gbLYSQTzCt6pZ8gipb3WudIXit//m79M//McegPBRvn3lAQYf5dte/t6PfU1Dexdp&#10;CVg8yD9xbva27Q9bKBUJBoG5CYVmvJp7RFqD8/d1s09Z0s0IM0ALBOzMoGm5fdMXxUwsDa+DaZlj&#10;v4mNjpkymXvr3Xwetg0gwuapGniYaYmK+Q62izGATxcLnLFfLMWEbhvGOAAxjX6Y6kUQdSWxTSjZ&#10;Q0Ldz2JrV++ryRC6FnnRpLsmmgiNHQN7yPXsL0PmiJuErCB+MITAEMIkO3aBfzdum/Y5zKiKOPKR&#10;7XDG/Zs/OwPCpS9O52ja0Z45RnImKoTI2q8ObIqKmg/N/FgA0Jv7Wnn00O55BHXfjSl0tlD6NnNs&#10;tQ513xltzaPVTSEofYJi7Ki0kU7mYrctv+kn74ApEOn0JUufM3VG8PSa5qLxjAFZV/I5adiNTsJW&#10;9F/cXp0R1GnavWjqT3C8fD+Hl/J/zb66Hf96axMEdWHULJBMWBREag2UaJO3LGDeP3AcBSi2evB5&#10;/M7URgHua88A59ovpm8xbhkFNdphrB/cjJcOZwidKYzva7sjenGOvUxhOc3fvD2bz3v11Bov2lPh&#10;I4MhSsY+wnyhhg+h+mdCzLVzI0/jTHNU0zTPA1aZPzQtszpM5YMLTpNNDeNAWfrc3AsYTM36j+r6&#10;uYKEph4siAjNA9XEOLcWtTSkw3F9BwUc9XAw4Q4QeX5L+/3ajltQeAYqcV6m7jn/xs9fgOAdMLiu&#10;n8U64iML71x3zmkoVnZSVW+uFcyg5UmNiK3NQWEDc0tz0cmic9Z/9Y08lQL2Yissnr0LEMz1SIGq&#10;tawzcQ0s433kbiQEgEUhznKyzn1R2fa/bdtMmcuKIQIdFjRpkD1n4iBRCOZ/Tex7EuN3/Nav6Pf/&#10;0a8+AOGjfFvKAww+yre1/NSP/bAeBBBZsAEWcd2vC95iDtloYYdvsEfCxySlYAAgSDCDAJJJUJ3a&#10;/BRAZMlPGBuJ0uELvGvqg4WBGfoTNxe8jUGEhwwPyKLi+QVd1ogopOJiifYOIYLKDmHG8O8GNYzj&#10;gPCBsV0BaRh9x9AOvTxBhHC8fYsGQK6voF8gjOsV7Trs3m5d1NAQKa1mzRQNnvxWB4gIO0IYUJd3&#10;VjAT5piHH7uy7ZTU7PPhm5w46hW/k/hwhLmN6NTDW3cFUziPI2V8BYeZlkxQgWgLEch0qkUYKlFO&#10;FahpBmxcrQ+mz+BZWIlS5gElRF2OK1yzXQDEFDLI55uxoc2p2qaWrmPbd2z7Bf35Ge1yAfYd/PwM&#10;ffMZ+Pkz6NMzZNvAlyebD9zR+gbqZjoKbs5SNwcSnAIRHJgaWaWlPW66qlTSN5A9VxUgqrc3x8DA&#10;j5l9OsMkwxgeOaCHM2aiC3vGAHCMBDM21MbeGEO9hv4PhUQFe6RSojvafeEsYZiPlsGFkriPoNrp&#10;NJNuB5Ov5Fk/bQA9sEr4ivm9hjGf5GksdAxo+AyKTHPDYIR8eVAXZMkBO8IvkdnzQFouSOrdzNu2&#10;DcbET6bXrsM5agp4BJY5BedM9Lo7U0rpFzjMesKBNA97xWFt4evV2vHyCoigXd9Zm68vwDjA11d0&#10;EbTxFrheode3aMcVpFcoXwF+BdEV6Ip2AegQHMcB4obRgLfHwCED0mzevA4bC1aGsLN2ok7wmrm3&#10;+Z7WKMUEZFTQ6I9gl9nndzPFAjVnqYwFlQA73CHD5irIctMRETAGhgz0tvs+IH517/UKqN0SRaH5&#10;6sscCJ7vLkwBfK61ACd85Lkgcl9ud/MlNxelyHHnoNTH167jz+jptT7TuU7deX/WGHwUxPkF8pnJ&#10;aLxzvVjv8QH1BAFEnHvqTT3qz7P9E5gCwLY1EFmQHm6MxuR/tn/t2+ZpTYxBBAHElmc3R1PhoCrW&#10;E4+mreK+nrcl9h8Vj5DsStbch5Y1AzdKqhg/Ucsh2JvFNhixr3RTIlyvV5NdPJpsKE0BYwS7+t4J&#10;WxMkRRgBdOC3feV79Y989YcegPBRvuXlAQYf5dtW/s7//DVL2ZcqdPu++g1p2aBExKNympkiXIgi&#10;IM1FRcdyjYXVgIMMOwHVZzALY2qRaW6wdcNydDI1wgixQr2umuwBYBskZa4qF7obo6GjNdtsaHPz&#10;HL0Yo3S1zeLpagBme/dqx69Xu+yrmYnyKG3EBLeqU9AG3DldUzW6aJVRemH6IpaeiTGiCZqzJ+I8&#10;/++WfVvfS9QtNskcOxO5st88VDdKfe5df73ZmQGbY1h/twpYN5c4XavqkUs/KJIdNGFAnUE10NGc&#10;rWja0HrDftlxuVywXZ5wuVxAlydc9h3iUURb37D1DuoNvU8/GTMvnGJrZaJqD5Nj0SkT0jpuVbQj&#10;uhnHnL/qufVU0kdvRg1VYJgPGo0ZlXIM8Si/npPPn494vAzklbmF9alb520oCObcPcPyD5Wq0Mjx&#10;Wu4VAD4UCGWdkBAGg+GU4m885yKVqwezF/5LERCGafp6BrvOTOs4Zj/UWrpyZC6GpXFIUBxCavhw&#10;agS1kTDr9SioMjIVxpCRgX4wBg4Hu+Mw4DvGjJoqpV+ytd5O9uinrTV0dBBNhrDTZkI0A0MGRBtk&#10;DHQY48Z+TU5mMOFY6Vus87uspUs3UfSVj2xehNJfOns2FSj1Gra3kM49Zt4PxS91jlWMcyi7ghGe&#10;OeU0zyGbZgZKyZQhxhCy+xASwlA0zm+zuvns1tk/60/l0IkVO6/B5XNEOz4fi7EdxSv7HhjU83xc&#10;agcH6+8Bg8CNMu5mfWZTxEbk5ZbsYGEGaTLBKTuc6gFgKu1yg4o17nY1SZYd5K86FTNrheczjwqi&#10;fTTZA8KQmv+8KzHM5zSUiTovrHMdgsKeXfL7KwAxRR6TKxkbPQDho3xbygMMPsq3pfztP/Mjeswt&#10;Nje/qoGPjRgEMA1bfD0vF8dO6GtzmItGPr0VDAYIdNMzPx6Lvl/Jfp+bjju0h8a39QwEQyDX6Nvx&#10;umGP9AUpoqipvV0TaKH2tW8Amd5QXaup3YPIHAdEOqS/4IqG15cLhgIv73Y0Bl5fX9Aa4/ruHYjf&#10;4TgOdD085L33qAS35ZvwML+21izAaW6q6qC6xYbv/efmsuFLeLiM1B10XH3oDncqzGiB7sMnLmyz&#10;gymJ2riAJRP+2fiEsIDiK0SBB2OUwiTN6xx5ygqkqRJBwXXLa8pY+R3ld3Q6IYVJn5acZ9i9vbmZ&#10;M40DcIM80IGlkuiXC/rTBe3NM9rTE/D8DHp6Al+eQJcn0HYBto62P4FbA0cEUe5mKuR+UJw+gnV+&#10;TdOzSPIdcILy/zLPdT5vs69cWFFjwmgMj54ZvnuH+fNdr/bdcdjcGQPNWTQFwn7bOkWLnx4LSDmt&#10;khMIJbsVZppjMoDBDrpYVjikCarmSBoD6EBA3adIeAproABjBdi5OSi5P6AOA0w6BOopLSz8n/0m&#10;gXisDw7YzTSsQbv7dHbLMYreIJ4fUsPvkwBQRDat9ZrzrIYJsX5y/zfvF8p+Mt9NDHulQ5ZoqHxc&#10;IcdwJlDAr78IEnvVcYCu72y9OV6Ngb3+Aug4QOMFTQ4QDigGhK9QHugEkB64gDB4gGHMX2NgHApl&#10;W4euAowheFFgsKApu9mprdEsiqGKq8KUDzYVbH1EPNuAutmk+txRg1Og4nM4QBiwsRedbFHpTuvm&#10;oHNjDvl6Z0CAfSXpQPgR0ly5UNZ1A4E+fwIMOlBpztxzWUYIhMYBAlEYwDnOFN9nfc+s4Px+fT2d&#10;Q3Hf+aDdms+eSjmnRUCc9xy/AXq0vgnLjwVFhWKt1JXqsbi+7+NMnCCwnaKKEs9gTDfm1qX9UWzl&#10;0FQ4id76ldd2Lebo0dYKnuurr/sxBwTuP8gBI20HBJAKJW0MUcFA5EdU0AAGCUhMrrHnwB9r8jni&#10;mjWzmBL85u/9jfrHfuiRmP5RvnXlAQYf5VtefubP/Wiq/PW8cbipjrhgH2AwN3XP0xRR/IJZDDO4&#10;sVxnMh31sx1emcEKBmnZbDzBraibg3lSZf88s9FPMJhiKtHNJqp5evhJNDTAzMiIzPyLCLxZQI59&#10;3wEQ+tMFALCNA33r4MOYw36oaVKHWkwPhJDoCZxTA1mipME2JxDNwA2x76EAHUwGyjCvM7LwqKFl&#10;Y51tjk3LRHfJ/vVrLud7/5VIgaRrn6XvWmhTvU/Vr2U+nLrcpZYQlhYhyOdMFbimb47eCFCzxpo+&#10;NbHfWx28LvAAOgrMCIwWOCZ8BZvnFITnF/z/2Xvbluu2LC3sGmOutfd9qpv8h3zIm9Uh5GMCIkVa&#10;226MIEQRJZig/iqVRIISoiAY6U5rh6IxKAhJa5VWR7vTh4BVLSR+kK5znnvvNecYfhgvc8y193PO&#10;Kev0p7Pnw/3svddee6255uu4xss1zDK4gSNOcDMWUXZBSJmmAJQa6Vk06hyfw60t2iYBdIGEbg2h&#10;EqgZ8zDjBCsbpYO/sCiN3gFntc3vPfY12sRN5wiqlujP6BQF5r219HW4g6ZQNs9bR9oqUEafLfn6&#10;om+XFipt55VYLYNyev743s93IM5haSoMoeRWjUw47cojdtdRInIyqinEZpLy0zyM8ZadHN9lXTRj&#10;KivLabC6IlhCe0cfA9o7xpgsoty79eNxWOxxP/z7I9lFY62wdmW0pualu23YmMCDAWzu8goMZlzc&#10;MgiBez00jDEwxPKqXtiYomU4y7LY5xHtPyhG44T+J2XQ7L/VYotyTmYcCtAfyq+TBTC6dKqUKCYV&#10;qqv4Al5sY7KWIY9xC6UhBbFMjD0HjA4Gm4+DFsPAFgsT8snYRJ95M0SplrWn53E83ZwTH7tWPNhi&#10;l2Y6PetXKHVpfYgZrN+XMR13LWsxYPt5MNeGRTDTSxCV5PM0cw9izvlawtoX61raocuaRzStnTan&#10;TFkhdZ4tv3nSfoqZIsWx8Iy9tHEivk+waioOI0yDynogHjsImtZ+ZTYFDhGGetsR4Y//0h/Wv/3L&#10;f+8FCF/l96W8wOCr/L6W/+97/0DNvcy3eplauHR7QlBvkzOLYloMM+bI3dFIly2medB2aAKnz78s&#10;goN9RhEW7PcjhLrFzYuBtjnb2eZCXVuo4WPHu2+uKcwNzjc5F0kldsBgEQQy0I5M0rL4LDTIdsG9&#10;NRzHgaMp7vcLjh24H3dsrHh/a7gy4f5+w0aEo3fs77d8Vh0W0E6GDKDsm1EIH2zE10QWw0cE7CWh&#10;INFMEdGi2m6oYRea2AHF8Aa8p9iWMlURqVCAiZVwSqruc6kfCC2pIpT1Z1FiyTVoX8ztOgSiENoW&#10;wS400iEkTng6f4PyG69Q88/NMCxabM4uTjaYy5myMeGpg0D+1hu2tzfQJ2/gtzfgzV75+oZ2+QTt&#10;8mZJ5rnln1IDyGJo0hKd9an1moVoIATa1LgXcS+EoRQWU1lgb1iOtJCFBVD7MIugWwY1jqvHrg0p&#10;LJ/Bvht9Wdx9ow+0WHjhFr+yBpgQJ96i+uQhQ4h3ATD+3CKozkooPK2FETtYBX5yC1Xk36Nwjwwh&#10;TNZBNwGFz/vaV54DcjQ2C2BroMZAY1Aywa51DWBp1Zl9VvsjZ5J6DBSGu+d2c/12i60OYwulbv2H&#10;fphl8LiDRzdLoAj4/mNABvj+GbQPUP8c2gd03MwVuN+cMbUbuQkNECuUBogs/5ml22AIW52G9/0g&#10;wc/qHUqKOxnZ10UVQwc2qzkaNggsFUUXxYVMgdZ9P/jM3azhzI/TYuj9VsCQKrllEEkxloA9wPWE&#10;kbn2qP92RTq+b2QaHvWrxviLQRBdZhZ4GwqUxxkBCuf8M3CoDl5Qvp/gNC2GxW0UtK5BADI1Qy5t&#10;5/cBBsu6V9fBJbXDeU1EiXFL0DuHYYCnKNX6WA5+7EOpf7lC1s+uJnCSouIaysXtejlWiWRCWXYq&#10;qVRQS5NEuQ75ql2AIAB3Ea/rkK9LqAqqGFX1Ob0f4R4t0U8zCSpUjW3anB18/Hhb+0jJs4coxMPT&#10;Laep2vwbAoZg889//Be+o3/7V7/7AoSv8rWXFxh8ld+38q9/8I8049jIY14wY5IA5LqaGuHUzPki&#10;PLpfTddXch/7rwAGFxfRsqoTAdLCMjjdQI0tTF0I9A3RE8vOfG/uthQupmcNaW5YAYhMGGYg6clD&#10;M87C5rIFmKsWE3i8mfXhuIMbY78dIADXu2kMuQPcDnC3WCAZ3ayixeSnvhESOcASdhrrRwvhUxVo&#10;UaoThYA1tetzY1t+9fBaMAE44na846croaMtmGNYxo3qWjEt/z+psQtKtLza4dWCFN9Ndj9MyXzK&#10;D0lAEO6iLZ/D3WJDLnArH10uuF4uoLAIXnbslx3keQV12yxGcKt5BaeAUwXb+qghjkj0aSJsb0cK&#10;gVeTqXWKLFQvNOcabB6qCGRYLCCG5xEMy6BbltAPB4N+ngs3SmoserTGxyhKHaMPQklx7jR1YTQE&#10;t5J7MoBhxusWQXARCvO13C+bUDOeVjSYMyeLZl0vHuOfYg77vI9k2S6sCoXbIGWC+WnRdUAaSqCo&#10;z8MHWj5Oi6Ar0TKesbJ/eqzfqBZccxPtvUPCInh4nsHjQO8D5JZA+O/ULYLRYAxze2NvcyFYSgxh&#10;u49uoOEKHmEIyFllGcINohuYB7psYBEM2dCZsbnwr8LuDWF9sMHyFJp+weKcsz6lP2J9TybU6DM/&#10;j/z7ZTUqa+FDnz5dSWL+lO9P68eiUCrvuawrZhmMtVHWczHXzXosxssZT1GkZsj6raCMOGqHuefk&#10;9cq8KevfvF5ZM0/3j3bnuq99DIJQqQPWJp/bAy33innFOX84LX9haX8AhxnK8RwERr2rBflZPGN9&#10;vvQQKLLHeUt8tjUufWAt5XqLdFLNOgSZHGheLVjKxZM1KeCcdZMQq4LXqhj8Y3/4D+nf+Xu//gKE&#10;r/K1lhcYfJXfl/Kv/8VvKOCynHheqMwnGO6bgtTCyhQATFXmlggHg+SxRIrIJeUxUiNiTk5CnYNN&#10;i0mCWx6QAkIKio2egEEGmlto2rQMklsHKhg8YKkjlJv9NmMOVwEiksya1t2FFlYTjtQsiMoNnQXj&#10;2NB54Lg3MHf040AjhbxvVvPrZve5H7gKwMeB436HFBZGivYcdh8aMG0jYi81AEEcnWSxG+qNwy6k&#10;NtbcfL3Z074DArp/JwEA6AxEAuT576huri40h0IWAV7TmWamdng6yhSrFWkVhJ6+JhC0Y5x3KudF&#10;kyjQ/NvNNdyt6DCgmhp+aQ2XfTd30OsFer2gXXbgegVfL6DrBXzZgf0C3nYwG4W6tq2MKy655uyv&#10;jtmQVCgalwAlJ1DCtIZaP9AEZNk8Z0EbYFciUFgGj8NyCoZF8Dgst2BxE0WkYCBA2m7jS+AspApl&#10;gTHkRTzSbNfinIfqdhyPPOVVB4IBIhawPC0EaRmkEidIuTrkc4b7J42wgjqgCmGwCIRWUW9ktlEC&#10;Is8T2DJuUMmsgtJizYj6mFUwrJPLA86RG6gPy+iOtSuUWWKgjUa8HubSOQ4MEfDx7qD9DhkDON4h&#10;vYPun1ss5P3Hti7cf2yKtf7BFE/DWEaJNh9U4lYOWycb1FxBDbdBm+dHkwC+hCHAJgNKikNtXdvV&#10;4p6aEIYQNmkYpGjKGKq4E2MQcNhKjs4bVAWHkLuX+vhQI+UId3FBsD4aoZE6IGRY/47Z49nAkqMt&#10;xe1yQrxh7wG3ChZFik2Z2C8mqLNx6kqkMzAsaz4TIfJ7PgeDxR0cmK/LlC3HTufloQL8nrmWP1Oc&#10;RGGudS7jcwEhWYEHPJgG19M9l3WrVHauw17n1oqyBQ6kHy2FkWfwDMLr3Kn7TiiAROe4CBfdVEgV&#10;i+ACIk9lzmDCuQFyvyNTdDLW4wwAACAASURBVMBz/qbS2xXh9uuIqAcAgQiBlB0QWi3Z00wYgQzQ&#10;GB72IiCIEROR4r/++T+o/+uv/f0XIHyVr628wOCrfO3l//+tf6Kx6EWgteUnYzCLYUM2wSLcBIGT&#10;Vs9BTVhgKC19pklLUDdWLfJ0+zDQOEb3Df7kJur/HUNdmz8c9Dmga5vnDvINkT2G0GNBQJZLojv7&#10;pzI8TsQ/E6ULz+qiRKh2gm3bvL6eIkN323Rkt+/HG1pruN4NFL+9WYzgdrUUHNer11sF/fDYS2vw&#10;bFNrLtsmCxYAiHKzhADiDGiUzTQ/5wMUIFIFiAyEP8lcSbiyiFilBLPfCbREvi5yUB8yybpVr20Z&#10;J4ZgBKCwDM7vquDCvsFTPqVdMdxHwzIYqTzYwQZ7DObuecd0390SaPkD9XLBvhsIvF4stcTuJDHb&#10;toHbZqk/TpbBB1GkCC5LAwTWj/Y5PXsVikHTsrkKQvZ6jhmMmLQh5h7aAyjGvPTYNZN1NwicLCa1&#10;8XEfRXqJxfCh8iFbvL6zAbbIeVXgrICxCsVLo61CbbUSzPigoJHHwmY6ZUFdLncWys8WyXQnLek/&#10;nrmx5ZWLZSKuWwXUyiKa/eKWW5Hh6RRK/kCPGQyWUIzusYAdMgZ0dPQ+wMWSKGoMiNn2FZi44MrB&#10;iujukObK7MoHJsggCAtUGoQFm5rybJMNJIILdvRO2OP3wuYJwYrBjI0MDLpjBNy4kvuCDhtH4v0k&#10;3i5h4VWiZT+Y3guB6ma/PnTHl4nSp3Uh3DwXPOlKszlUNTtTA+yhALK81gQ+QBlfp0o+BYonMOcn&#10;PAWECxCMdaZeg2iu5aGNKWvEUp9ngDAvQ/OaRYH3AHBLO+BU15jfNe9gtZLN537WcQkBM5+uRv9E&#10;58eiomV8PAOAoZD2p03rvluN1+WrKBMZIAlQ69RIzKYHz3VLLBxFyfPISrIPa+mr2Rat5H4thFZQ&#10;/NJ3/kv95e/+gxcgfJWvpbzA4Kt8reV3P/2B9tg0HWyoCng0F0Ik3c+E3O3OffvVKexVBewuXLti&#10;gkKdwnrkBwoClRBQOYUpF3ZGnxTsMFBa4wHewg0mN0yPDQyL4HY3tkK3FGrksWoNzISru3NiG2it&#10;YezNtH2eD43Ir6NxHzaLyWaCj8jAGGoxgwxgY0jvADVg6xDdIb3jGFf0/YbP+BO8f3jHePsMx/3A&#10;2ye/h/v9Dvz4c9xu77h+eMcYA/v9jq6CXQEMIzoBEVpoXp0C//0Ct2rYxj2aCeJjc/cdt8g2mRYa&#10;hNCuAG3AFIYsK6BqsI0qultkhSImyISniDhDgEiKPuA8Vi1HEf+1sIQrQCc3prO4sHkS+Kz1WagK&#10;MJz7ubk/7n784gQDm4TA48m03Q3sKoStbRhvn+Cy77i9fQv89gb9mX8PfL1C334WerkAlyt0v0Au&#10;O8a+oe9mYbm23Td4S6HS3JoWggowwUw+dIAZVXxrAdK6WAjXliiNVJUC/bAE3L2jjQEcdxt/x90A&#10;xv0dzVlGk6jIyWOIGE1/jNYaQLulGRgC5gHRq4EF7xPN2K+wwRjhkQ72ZxmIOC8QQ2iYxr7pIpBF&#10;zJ6wxfRKxm8Z8AxWXGOwjcjdKbdnOJjYSXrcfLDJFOQJlsKGZn5A2ZzgZ9uA1iDbZq5sbfdYws2A&#10;EpoxZGoDoTLBBvBb0by5Hbug538QnZ4RHhNI/e5J5A/00Z34RUBHt/jH++dAH9iP3wP3ju3936D3&#10;Dj4+wxiCMawfwwYhbbf4v+aeFy6Aagwxbwhms5puav3PbHkoB9sYvLVPHOAZ2UyTjkGCNhRCgpsM&#10;CAsue0OngZsweu+4KyAYYGUoBB94RxcF046ODuiGiCkXEXQVkKixhyowtNm8HOHGb+3YXWvDrrzT&#10;Yd4n5M1KTlgTScO13RJsxyCRYHD10RPTiRCeApygtRXAMteZ+bvpPgoPETgpCRaCtAo8fbaG4i0Y&#10;gfN6dsKoboV5fBIrBYhlWoFguFwuBFoJRPC8xPhAWXNyXj9Zn0vJJSou7w/IrT5ziRFs0QauYCWz&#10;ljVnaG0Blsh6hIRNgcHWPxBnga2xuumhorm/5HpZAGKsjQzC8BRNzdlAF3IpBWRzojZnyBXymGXe&#10;/F7DVzyBKZD9DwNKgqaEEZ4JMscM+zgk6WgYIOoYNKDaIRBs1CGs+BPf+c/1b333N16A8FV+6vIC&#10;g6/ytZV/9elvKuqGFZtPWegpCE7YkzGkG03RiDnDpFJ13/LFOlw6QijGFKYWUgop2uMaP5gLfmgE&#10;XSUdddCirXe3SWJyQYghyq7NNUunNP+9WzklNnf1tBKL8OeiQrgYubBlLdSWTR1jt9xew/IQbsPS&#10;UDQxi6AAuO93XI7DYs+61ePSBQcdaH14njGZ2lt/zmg/SWupufURkJZCVU3ad8cP6+tHS4gj6gJO&#10;2qQ8DrBY3pDOWxO6pOQ1+2Aen+fpfKD8nkJEoiCiX8HfMzCYn5JK3p8hMIYZMZIgKOwCzbXsG3us&#10;4LZh23fIvmMvr+rHaduxbRskYgW3NgW08nATuExtdXVfCsKlGNddk093acnVokCn74sFzC2DKHNo&#10;WqYiPkvcMg+zUKm6kLrG2WW871qTh9u7OI5wwUtBOJQ9EdeKqYkPYREp4Nb+zgEw28z/09Nz1T+R&#10;GP/1R7X269r0aAmMzyh9SPl8c74opj9dvUkRSgsg1Mj3KAJ4HkFKC6Exf0qxCPbePXbYXke3/IFD&#10;/LywIgYajjWGpmUKOS88DhS+5oE8Z5oWl213JxWgodk67X1mNMQDGzFECGNsEBKzFBJBRkvwNgZj&#10;kwYRdqWNYjPtErpYnsJjBBs0zEoKZydVRjBHE/NCjKRq5CEWg+hfhHt3vMZxmmN/3qiOYwcM5+FR&#10;vo2xk2MgujvNkV+wYOY8rWtUBUxawGFdr4DyiwUI5twoYLBa2KybAiSWMYz5PupcwV2CvdoQheAn&#10;z6q/4bKonZ+5rLshNzDNGMEApglcC4jOtaGU2VPz+/CMyaZCmW/Ze+Eqelp3S3VtGpf6IhQm/r8h&#10;RT+f8j7V+pu/O1n4lnF1GmRpFS2/FfcSsLRC/AKEr/K1lBcYfJWvpRgQJJMFTgIuNGiy1GLpqqCq&#10;bglxUBSnmusRG8NWAj3TZGpYF7jExs2VflpSMiSRLKYp93sXbBaLi22EyuW6xMacyAxq6q/hRmpx&#10;QoKeQpYCSSZm1PIw+kkmFD+R+exwCmrxHGSi0MbAcAA13IV0dNsy9s2utW/AxpaQXhW4320Tvbxb&#10;XNP9bqyKvWPc3gEAzZ+5qWuS4YJKYxOQYuPSufkxCbR50zKKQDv3rMtYP0eWuOEb5fAfSOQjBMom&#10;HBTctW/q9Z6lCFiFFCONSDEoFRApQJXv49fzOxj5SSkBXXe/8dUdnl3/jOH1BxkVOrU30LajvX2C&#10;drmivX2C7e0Ncv0E2/UCvb5hu1yA/Yq2b6Dtgrbt0LabILbK4jDqOUqpi0AW2yXOtumNNZkw+6x8&#10;ERg1hIjMizlLkXeWfHsYAxRWQCcXSeE4Nenxz+j0R7m1wN2d4rWAt4ydU1Rp183jyLlHiDVBQTLr&#10;HtdycwAQ8ZUfEbYpBHq3+kUaCXUXSw13V8R6UaoXAi0BEQfsEjTS3S7zGbK3sbc14phdIMZxXnz2&#10;gvdFgO8JwsVjOFUE6MMtgubuiX6Y6+dxxxBBu31u/XX/AB0d4/4BMjpGvxkIPG5+j27PGmtzuCdG&#10;aoECZqM5QkGUgDnWXwZICEJsqSPUPAdECF0AEQL7Z7CHjA9jIGYGOhM2BgaTpcEQs9R1CIQFBwZ0&#10;KAQDwgOiZl3pGJ7XU8yiqO5/J1KeYfh4tTCBcKOM5yBv+gQNHgJ7woaYQv46umzka1HaZLNNIHHq&#10;7mevFdYsmq46nE/3jqE+uypilueaRghQNYEEURDalO+DmZPLuskxX8t4yOcpdawP8wAGsZ5Xr1Me&#10;JO6x3IZmPaqi7PzZt5YkGVuKH6cIPxAkYRktlkHNcxXw+Sf5XcgQRG5hRIwFmuOIJhwkrAAvOjk+&#10;5/IFLO8FAiXxPL3i9ZGQcJCWW7L3Foltz23RILYC/zff+c/0b373nzxp7Fd5la9WXmDwVX7q8q8+&#10;/U0FHkWysLTle5jwweCiRWMwiQta5goivlGBxdjtEryZeDXj4DQ/K4wmGiBLwE5ueQgtXYCw1G6v&#10;ZWp4w5JIINgri0CZLKecy6pxXMSFd7HnEGEQGbtebCxcNpYJhN0NDWa5szhDnTVrDRsBvFvs4tY7&#10;iMhc+WDMe40Zl7c3SxzcBcSE3fMh8hhgZozRndjDKepVkyhGyfOIETlWdbc+ojwubH3oHx8Fm0Xw&#10;ma1KsXtCl+Mg+EZtbZ3xEi5xzuv7pptg4HFs1VsSlTEWwgbIN9ECBovgBMyYwLQM+k3Zd/wI+W8u&#10;JNfx3FoDbzsu+w65XHC9XkDXKy6Xq+cTvEC3Hdu2A9uG5mQxzGt8yKydSRDmphaWMST7rrqrXBIl&#10;iYAdjuU1FkGLVmVHKSG4ss4YwXCXS6u6The0kF7S5qo2ZiWThRS5rzxbSLQVYOV3ITPRrHd1ZVsF&#10;46jHSi2/3AeYghsmGMxYY7ckZSzeAgI1n4Eoxs6jRRDlfRVWl/NQRvwzYTg7YYJBLYA1LYCi/mrg&#10;MGMBky3UUkyMbrGdR+/Qw9hEN2cRVRneyJp9sPRnAebWJROJWD5PWqy/4TlBsb5qW1wYwez3ZSd7&#10;sXyDw4m3hhhgFheeN2J3Q7V8rrsrwBpsfGybKWAYnnZIpsIn+ihmTpHSXQERgLs2+HSFjX7PmEKE&#10;wgNpzA0roaK4rGcrLT1dBmvpYq0xhk8ip/NZPlZOIGz+bN6fZvsHsMsxmuOYEZbA9NIppC1wgDh/&#10;lzcpbfq4DgeR2lpdOn0+/6asUYuX/3nOAdVa+GzeJ6hHAYCJ1Ms9K3hUn++p9PD/cqt6AjId8MV6&#10;lUojhc+DMgdyf0OZ1+Gt5K/x3sfeFD+KlXqpyew3+2TPK73n716A8FV+mvICg6/yU5Uf/c4PNAQv&#10;E8lOQqcLGBobYYIeA2gkLYGaCqUbEIGcxMLtEDJjjqCTKGZzdwkdjtKMNtMXet8sVKYlUGyVNnc7&#10;SUveFIH8s9jmz1DbsESd4ctz98HcNUcTZ40TS5ugZlU0fKuRJtEshUoZi6SuqjUW0enKqkRGCqIK&#10;kYaNCDKGadF7h26Mft8xtobeD4CA+/0AtQ332wXUNhzXC5gI9/s9ASG9WywhjZnXkYjQjng+38z8&#10;uUndAKO+7TUHKsncaH14XSyDLlL7cwHA8I1NqMLCCfokutRbP10OQ/Ca+/csE/fkh4ytyVPsbq1Q&#10;s5MDUVCAOsIe/UPrdTZ/gIsGCLTPR4LBhg0Nx+UTyGUHrt8CrldQvF7egMsO3t/A+w7aLuDWoLyB&#10;aIMiTK66umIFkZBbtUlcmeCxr5wsk06wtICxACMnAIMq5Hv7+3NwMFcO/xNzCSUtAjEB4BAGaba7&#10;J1fX1oC2QTz3no1tzrE+ERbBJsYEI8ooRCA2T2w8WCxZ1j9+U9g685rL7I1nc5IbxWTnTLA7yajm&#10;oAwIGYqo8nzOnnlmNAUZu6gSQ6lNiyCFO3GtWy0ThGbeVQeCJMMsst0sg9S7Wb763dle79B+QI87&#10;dAxs989AY0COz8HHAT0+A/rAGO+WNxHdDZbW7sqw2ORImRMjIyYIwvI1wTFUzXFD1ddzH58Eq68I&#10;hC1Gs6m5n1vv2dpoJBmKgYE2GF07mn8/1FxOWQRDze6+D1vXOnVsTOhtgGTgoA6Q5S8kYhOmid34&#10;m/6fWW8imBUYBcR6fycuYIYqOejz/iqLjjgItPWZLS+eu+kTwpPgBPKyHSnbMTDGdLO0TUczf+6T&#10;YZKDJBa8cpey3lGAc6+JTdewVkX6hpw+bmkza2EM/QSTi/IjngU5Dx+UGw/KDlpfnlkOCamYWHHj&#10;BIAJ96uyJV1bJzj8WJPlDnMGhX5O9kuAMYSr6Nl1VPNqzyFieSYty1xxdVmtjS6v+HokGBAK66DJ&#10;JMlsSyZnxB8Qa7PHN6ub3DX6nfCnv/Nt/Z+/+89egPBVfuLyAoOv8u9cfvTb37dldfGledB9Zpka&#10;XQAUweIeQ6L2fVM73mA5/Npw97hc+MXXSTLhGDBLIMgtg7D7t9jczG0ptHTwODkFgZVdq1f259OG&#10;OAVqmhtL/KZQ33+szE0AvvnPPZAwYzZSA09kNP/qebicnbSJsYayWyJFBK0x3oZi2+4gUbTGuAx7&#10;Bj66ta8K7nfOvHFRnyHu+secZApmqbS2FjIBfPjzDQcY4pLDzL81e12BdKvKUZDCxDISsOg8Uxpd&#10;x0q0F1Qn4UwRGPK85cq01GtaC+e3dRzmz0/PU/kBQzAgBK2+WQT3fQP2Dfu+g5xNlC5mKRyRd3C3&#10;V7TmeQXbOsb8+bINxYVWcWjiOfFoSImB1cKuOx01p0A3QVhokhVrq4dmPFMrFBc3qtfKfgRC9NXm&#10;gNNTLLTGoNbQHAiyu3A+WNTyBnYs80vWtqj9V46ngFj6e32eaEcNbJXvwxKoWlI2pBBYB88cH2dL&#10;BPDEKkHzN7VorBGl3euX1vZFGK2WWc/ziDEgMjKlhHhsIPqBfnTIYfkCD3/V3tF7Bx3GIto8pU7k&#10;C4z8qOxe+dG2M67t1A5hIUuhfA4EUrW0OKqI1AwhkEY7SSi9aPP6W4yshBDPitEEezcvh00sxcAm&#10;Zhnc4zrd2mlzi94mBMLAcFQl7oca4xgl3nQisBga5b2XhakRMS4mGM7f0zxe3QbTougDkjAPLv0M&#10;rHuN/0gfBuFXLHFTV9bN+UsxzJ5069la+Axw8RpHWPa+54BwQXMP68wEg2UmxDjKS8/jCQjLsYgZ&#10;5CdeAbVM757lYOmLUxtqEJppjo8Eg2V+ZqfpHCv5m9M+thJjKwIkfkxIyJAWlNvUZ6k/dA+CyiKc&#10;a3MCXMKf+a/+U/3r//v3X4DwVX6i8gKDr/LvVAwIxsJXA7eLiwnZZwDJJhiuWQZ+BOyscSAuOcoU&#10;0hoqyUMIv5QCXlCvd3fBMLa7EJrRh8XedHe3SnfJ6WJn7k4FrEXtiZxKHcZc6JukPZPH92V8hSZO&#10;JMC0tCEERFK9+Oj6O7N7euJ5T0BPBN/BTesNYmMUOwjDiTpG2yDMGPuO0Rp677hdLrjf72YZvN9A&#10;+wXH+ydo24Z+u4F/b8c47qDWMG438PvNhMd7h6hgP+CU2JiaYwJ4qBPYmHA1mvXkMGZ5pKE22Btj&#10;JAQY9NwMjebxOV7m5yGawmm4ZMF+mkJdAOUUN0MQj4bHhBCUfWFHOAwGBFD273Tz2ket/axhc6PR&#10;BnKB0cfAtmFrG+hyxb5vON6+BbpcQW8/A3p7A1/tM1/MIoi2g9oO8AaQ564EI0xuioGULOP2Kk50&#10;oWDLxg3qA+Qsu8j5AAODKUSFQKdIF7B8rpiPmAIpZuxhWM7Dim/jXDMmKNo9JQ/Px2kxtgzsu1kG&#10;q4VwibeLmoQlxOtDbh32unm0oFkABdNroJwf4FLI4/OWrtNsQyhmKoywuMV7f94QXFP4NMpHj/ld&#10;LYNhLYSDKzC7coSnuzPCqkFl3sfI9ef3+ilgMZpeJzjLMmSYJVAEOG4Wt3x8APUB3D8A/QDuN4vx&#10;fP834CGQ/g7qB7R/8PjSu7dbN2BmqBDCAQ59wovXjaa1HwXMkpuIw9KRjKsuFDcMdzc3r4mm5BCN&#10;nS3RWEWZm1kGiTEw0MlAIIMwhmADMHSggXG0gU0IXQfeRTF0YG9AV8VOjK4GCgWKD9HtYkQ34mAs&#10;QB5xkHit8ccxGsNlDwh1T7jOh51wvgYxTVhICbZuWl44OyDxOy3pXLwGEl4WBTEEwCQf46RFeZVL&#10;Y7ix+vqmk9KGPI7z0Y++HMvwg9mnEULBPj8jhrDm9AMMzMV+TuuCUlry8XhWJ4dUXavLe6b8fH6N&#10;cxOslo02euuhOHCv8YEPILAUcWVaWgeLLGDHg8BogsMK8r+spFJFZ/vPG5p1XOBWwVO8oPWbM5E6&#10;qzdSEWgWQqZQBprVm2DKmj/389/Wv/prLwvhq3z18gKDr/ITlwCCuRYT1j0hteW+ZTm196JFN6Rl&#10;losQREk9Nsssfqrm5vcABoEJ5gbMzTKppC0uCMTuOmQEByBMNzFl18Yb+AKQm0DUn1O4LqQRtMZ6&#10;pQb13EBlo6+HMjaFQjzxc2hueoBv0J7fC81SI7Dn72K4e6cKmBmbA1vadwCKazfXuu3oFtM2BMex&#10;gUWxbQ2NGMdxgJQwRof0gUj0QC4QsrOnQmDCsFoaAMdrBtBO6G5xhyIYeAqgPU9zTWxpqnh2hOIg&#10;BJZnmt+JGwMQzDaulrHJJprXi/8XoSMHY6nh8lj5KQhTGjfLE7ht2JwhNNlEt83zCLZkDR3n66R1&#10;woUOI1FEKDlCbtNUesRvym994z/XcuLjOTHneNPsnHj/IM7Q2oYhHM6vHST6e2aGZP5N9nyb1eJw&#10;vkH0k4vYQd7wsULnnnk21+aECkvN2sbebrK247QGxcJVxlH8SwvJnP9PrYMPJdazOj6nQJ5WKgDQ&#10;sGpJpjQQJwwSJ/ORIeAh6KNb7GA3EpwxBrrHBkr32EFPAcI03RTD1RsVk+faFYhjzhGNGKgEfo/P&#10;GR/NZVLmmuEWPCZOL7bsSx8zMfaICBsaiDo2mvkJAWBXU5J1tWsPH1ddmr8SZAjaMKWA7RsBBKel&#10;dRIJ2XjIkLJct3iOhbD+eZ9w5I+gOQ8pfhyWSc1Ig1RmxLA0j5a5/lH6iE5gGus/NJSo02Lth+e+&#10;FL+JhTirMt1Rs288fo7mkYdCQIl3tVhm83yYLpiVbTbAYJ2F+mwC1ENPv4/1wbx55lw7AUJgmWvz&#10;pvGinkf2sVQ30C8qkgR0xdKn83MFk9NK+GgVfF4Jnft+vJ7/TrUumD3vWR8h1qKmbHtyeDo8Kf/d&#10;H/k5/R//7j99AcJX+UrlBQZf5ScqP/zt780lTMkTTvvG4wsVi0zikcAMDnQidgyuse3C+dsU2gBo&#10;8zw9rpmbFOEOJzQSRh+YbmA6LQFjEi9My+D8frEM5iIcen0TMAx4WL1zQ3INZSpd9+Z5hciY89yC&#10;kDFaROv6TvOYANgo8uC5JpOsPQKEoV1guRQttka5QduwGKWt494Yx2UH84Z+HLjvV9zvd0hrOO4H&#10;2uWC435Hu1zQbzfQ5QPG/QZsH3AcB/b3eyZzhlqWNBECD9sIOdxOGwAoBnkMjWuQe6tgy4WXDMwB&#10;Nt+sxYWiFmjOX9Tz9llfa4Jre6uuTY8bFEFB5+dsVtBD7GBo5/PnKXTZsc1jSCtxhkI95MxdNInB&#10;227ssbwB2wW4vIEvO/a3n8G27/Z5v4K3i1kC0aBgNN4AsCsevGkkiFkwXX1iBPj3Otzy7YyerG7x&#10;luHNa78TNRKeJA1V2Mhyi7P6PDnnaawumjE/c14qoFsDhNwS0jL2F+6yBXY2T4+lQ2sWO7jtpsBo&#10;G5QI7Hke6/gPplFVgNhSCLgDHiY5sKdvCWHZ7wWPF4xYRqrXL0JWKJjgCiDo8HYdmZOUYMJggj0f&#10;FEpznQqLH2KO+6sGsnLLiiIsPwFO7f4JjHPNlIwPtPkVFsHDxsU4zAJ43IA+0PrdrIW3z0C9g+4f&#10;wG4Z1DHA/XNngrXzVe/efgNgsjxuBHdpL+PAx8WS+gUxd2NYkLmqFoVXrP0Rj0bUZ65Ez5MmJNhg&#10;ljqC5VxtYlaQLgODp8UQuEBoODPtAIMxaOCymffBOzF6F3wA0BW4EKEr4QLCsA7CGMD9UAwnyyEV&#10;Z1r0kEwX7A101+WEQOPI51WfVzaUFGMotuYeLQFGFFAlxKqtIpMR2MeAud+aZV0h7lWCTNEBTEti&#10;97Ug02UilGh2zSCw8lkK8mNwtmrTZ9oZMUWEZ/+lR8vSxwYC2cl+jB0XRfmBBIWTLKgoR7IBAaIW&#10;sOvj0OgEIuv5W9seMVWu6YRt24o1zr6rqSYSCDnYDwKZvNeyf5Si65vq+lldN1Xmceh0E47fRx1q&#10;CEbGBJZ1aLqCm/t3nJMxhOHqXJRGgKeRkHlejTm0lEBGIMMK77voLxuWf/4X/oD+lV/9wQsQvsqX&#10;lhcYfJWvXH7429/7ElUYgLJ1rWUK26FxVjVGRoXFRlVNKodQ4tJrsIkmuHIXzEaTbVE8H5eqJKsd&#10;t+ZgkJ+CQXHSAniMFrv/T7iJZqD6shkG2iBIM021RrJ6dxmTAI1f1loaMS6l1crGya35ZwNpFCyf&#10;EiyksBQHYm15VUJjRusDrW1oMtBaQ3N20V0sUTIE2LYGdBOiRN0SoUbA0+xGaQlVB8TBNhoUowHy&#10;oknUgZpyCGOx9T8fI6qrrTA15cj9eI6bAiQTUCZAnJWg0paa99LUzEe6KJP9Qkj+eB+RC0bGHroV&#10;y+CG4bGAiGTJbiWLGBeJBylCRmjyV+HIziMt0DQEWRRhCCfo6m2yCGsUQCVbbrYX0dL+KScGW64L&#10;kJ5WG00L2CID75YSoyFi0FIJ5K6TD/UofYryNvpleZdvnswcl5ECc0Wb4fQxXcgdWIu7hwdb6pI3&#10;Me5eJyDVF1q/qJLw6e2zMi0/fjNnEYzYxYgHVBFLIj8EI9hDZUD7gd4H6Og4+gFyttCIGeTDktEP&#10;zyeIQroTFSQgLfAfr7M+toPidK1YvUN5V78nI6VxNmMIudubwRd2+xmD5zoLWO5NobQM7rKBmSDD&#10;Yg03b7fNb7PLBiLg8PG1ubu9BAZ3cB8stzLm3Ks5a6Mbm9c+XEVjcMXKHecziQFCI7nOdZADQGQD&#10;FaijxnDNMCUhi7hnhC1Atm/Y+YLAlOZ1Ea0a62u48lYLGjkwqt239tVjKaumvStzNUBEWMsJMGUO&#10;zTl+Hg/PZvPcH2e7zHjDmA42kpgmody8Dq2VJyTxV/zR+Uno9PsvagSd0HWuq3NsLGCwgMRUNi2/&#10;cTCoBQxKWKefWAKfHcvvAhSaLJNjMu7/pOVjHua4K2Nd2GbdX/ij39a//L+9XEZf5YvLCwy+ylcq&#10;P/p/vq9ntwYKAdt9tev3yQAAIABJREFU9AMjEMprFaAoBD4HDDQFY3W3SGq6LNYTa/j3J+2ckGvZ&#10;PBYwtO4YHjPoIBFpESg5xzyvEFLrFxo2ZJLxCLgHU9k4/XlQ3GjY2BONXZAsXyCmVQEoAmtq/pBA&#10;YRHqXXhXWB4pc80jsCggHcQDIHaimQPoA6BmtPJtxzgOjNZwHAd43/L1drtBrhfcbjeQxxpubcdx&#10;HJDbu1kS+wEokmVz72TAxkO90mtwOFNdSFOEFFTmQKC5SaXJTksbIjX1RdWa15uv9bqrsLCeHsyI&#10;tP48wdPkeMz+O0qwJJAuWBoxfcpo2qBsKSKGWwDp8gbsOxpvZv3jDY2aR0tldCJIxOqoYmCLJduS&#10;SNd6hiAimEQx0To0/6YZAzDptOTci7/IxRctSzGm1sa1PI8ubLAJ7ybMeB22BqjHYgHGvkjmVkY0&#10;Y9CIm+XeDJIcnwfpEpr9i6Wu5ONGKB8ugXLoyZ8JujFk6vhRH1ChHIIqpHse0DHMguZJ3CfNb1vG&#10;W+YSC4WOD5i0EGJaJU8w9PmrRlyXg8/I6yjOGtu7Mfz2Y8YKDrMMUu/g+zu4d5CzhfL9c0jvoPu7&#10;JZw/PncBcrhlxFiO1dlCc7xkjSjX6nrMvyn1n6Usd97ofnwubbYuq4Eos47FZ4sdJDLLIJHFGbLa&#10;56aHxxQquloewUEDOw8IBJdGGBi4wGIIL0LoGLjA8hISBF077jrsFYShAzcy1tF3mKDe1cbGEPh4&#10;RoLaFPJ1gkDy8IEx7NkFbjRXmGu0j92msjDNcjQ3DQNPatZBqMeextiO9RK+DvjwX9YzwsyjW5ZA&#10;YWOuNjDpy4HHfSt7uhzHMxG7qESeHsjuLWXucb6fa2vWo6RNmbGEczLG1NQyeur+GMq4qTPw9vZz&#10;JsHVHHdnMGj77+PxMnRXAFiPa63rlC1m+EKRN8o4WI4B+d08J54ertSpwM4UqyJhwQuL4LQCzj/4&#10;X4BIhQzN36RxsQDCUFcImXIlXIujnlDFgO89bGmi/uIf/bb+pRcgfJUvKC8w+CpfWn73d76/hr74&#10;Aq9ABmunewYVJjcqizSdF/PzNpKnOWZwYT1ccGJPTM1csfmoCRyq7DGDHhSvBgptY1cX9GmCUDX3&#10;mAoyQ1AKMAgEyKnaU8qKxudwG9Og63ONbRpH/JkzbiVJBOpmHy445b7qrqtsGvVMzNRMgAi/Ohoe&#10;c+NCAo2Bxg1N1SxZImitYQcs352aC85FCff7gc6MxjfQjTBkgA7JjU0liFuAGStoQsGIutPaTmYZ&#10;VMw0Iib0zF53oWhReT4KozHSFJTMh5UgIIX4bENMl+I6oMp15+i1eFLC/Fpy903pyC2DbgGslsCI&#10;J425sGh/Jdsqtcp+nyWfZL6s2ucFJKYwhrTYsT+wIsAYZUdEbN+ixS99U26blPtzfofLtwmdltIl&#10;KQ2gSaxkFpnWom6clvHFMghCdXvLp8rvH8EHSls+HI+ndvPOZBB2IF3AoAlpDv7CbTzTSswF7WEV&#10;cqmbcJrvRYCvFSqhYL4eTfQ6P2upX0lvIWKWeRlp3Ru9A93yCVaW0H50kH/W0T1VzJjXJppxXzEm&#10;qtWl1D37H8h1L2PMlp/Qwy/IT/JblishLWdGRKQALOY7nFGb0LynDSQDVe4uP8hYRWU0EAl2j1sd&#10;DlqG7GBidHdz3H3PEfL8hZLVgFkgvd5hIXRwGMJ7Be25PRGchEfLWHArEMFcQGMs6PC2i31gAi5S&#10;RSM1jw4my5Ho9+NY4z3PLPnv0iX3AfdMd03OFEVm0eTizhmWKmN2gis1xBij8ztMsFj2srhpWt2I&#10;ljpUPHc+un5X15nT+p7t6UdcCVdBW61D7BPneMWQMdY1Dh8tD0AwwF7U8GSl+xgYrG7oAQjPFr5w&#10;7VzBYP3T/JtpJnQBieIxw9Xl9HxfG2ylfQPglnUzAaQCf/EXv61/6VdegPBVnpcXGHyVLyy/++k/&#10;1XCN0GVpdxBSLYPABC+owM5/kpsOJktgXCmF+pMgFTJ/3jg2Mz+TNhfeJ3sgwhLgYDAsAxKWw2pJ&#10;RNkgMYlu2Dce9niPJWawqMTTnQgh5MTzucbThfQQ9lUHVJ05tQgP5Gkuwv2H/PcilnIZDCfKsZgc&#10;ZQDS0AacMa9BR4fyBjjbqPQOuZrlj/aG434H3q447jfg7YLjfmD49/LZhtvtgvbBPu8f3tH7wHaY&#10;pbD5rkJi8SRBKtHuKGDQ3jNjxoHmru/9yikP2LERHbwC4RwP3g/p5naSlM5prOj0yhS983gOoICl&#10;LkPkT6PYbB3UtMsFG9wySBcoXcC0QWC5ApsC7ACQ3U2ZxNz9CARq4jnaxDX2I4UyAkO0ELQERonh&#10;iIhV0hmzFMFF4VSm5JagqZRIsObjywD02r7L/PP6RZsYoOUUbMySQm55CqHRhFFt0fmcrLuRQzMV&#10;A+V5KirU7A2rW7jUVg18gu0qU/pQmlpz5IfQvCO06mOCwSCQimsQzd/XuQt4TKM/ak2TkfGDiL9p&#10;TXrmaxzgiiLeZ1jewFifqFsOPeoHaLhlsHfQ8W6MyDezBPLtM+hxgI7PLffgcbN4aBwLUDV2V/ts&#10;qxtPIVpprs1eZeG5bhFKP5XeQfaQj494pugz+AoXF8g5p2C2tbYxEDbipPMnxUZHzh3hgSbA4IEL&#10;DQwR9G4so1szy2BjQUc3FlIM8BjoNHAjwUEd70To6Nhg5zPs96RmeYSopelwV76ZN9TWXAtlp3Qn&#10;Vp6svCIOtkWz3YgMaCEsdAFyE/coLC4zxnKoM0zhMmi2YKz/CzgsPZKKRQKIJc9lNdDLXOLTCa54&#10;VLDYJhxzKHYkIBKDRMeFRqOg/Infsg7z9QmuOP3ufE4Ojzxtnq85CuP3NH9AJ+C3yBSnok+O1e/U&#10;2ibBfj57LChTERXKpgRj1QJYZZGQkWIN0kcgqGEdrDGD5tntYBBpIVRP/ZSg0d3LY85ljRdMaI1h&#10;uT0plcmheGAl/IVf/Dn9y7/yIpV5lcfyAoOv8tHyo9/5nk6NF/IVwLpIL1rleE9TSCuLOJ3eBIFB&#10;wMyAkbmnlM0afr3QuhqQCuHVr8GWkiFWSRN8fONTU1snm6hyPlcFgzV2ooJA/kIwCBfi7bi5vS1P&#10;nJuFxfuFEI20+hjQAiYnXQFARNbOHMQNDUpqzwSA2uwLAqAqGI0RMUQ8LO/gBQA3BglwbCaAWpA+&#10;0LYNjRj32x08FESHE/B43FX2gws/TiMfICOeI/NOxh8mOAwhfNVIo7SpC0vR70w5NnL/z9OmZXGK&#10;qmuZXlbrN0mVn6yAZG2W9zV2vdYsVlA8JpSr2xQFkCmjQMtf0RpXzXIII3NLP9d7WgdQnk8dGOWQ&#10;ACXoCwr4BGsJDlHG2hy3WdyqgASlMUYJrJqWtIhllHheB5fJHhqxhDkvHuWNsHjqQy9NQDebbgpk&#10;dr7nsxNJYEw0LUFTWIsYwUg9M8GhyLQUBQAKwDklqinCpktcSMNES/NNy0EMSJt3eb3sYbUYRa/L&#10;GC4QisXrhkWwd7f8HR04OsaYlkD219Y7ulsERYySnpSmG53fdJ0XtdJR39LwIRDHvP1Jitbxq/l7&#10;G7qrRYdTSWCx3ua6aPO70WohVC0KBSYMtjQlXXcQEXaff3trYO6W0oEIw5VLmxP7RKwhQ8FJ1oQc&#10;G1Lbioy5FECCQbi7vy395IBQ3dWbwCwe3251NTdR3z9UgUjjoNE/vhf5BFedqQHiPqEQtPPmypaW&#10;wZjvNu2gMTei5QlOks2WRihTzRBEXOnoaQuCwCvAzCl6fa43uebxx4FgPEVBjLP263jMxyoL9wMQ&#10;jGuVz7VeS6zhaUl5WGN8/XpUacd6HCJDWafh4MxPEAeD4T2i0El4V9b4iAMWsfhf9c9jsQ4OB3oB&#10;FMMiGPJM/a4A0LQm+pOIR6GquxoDEOFUkioERi9A7o6NFyB8laflBQZf5WkxIAjEsloBoR21/zZD&#10;IJPohQqAy40lNsvc8vI+U5lO5fMKFMoe6j8qy7lETh72eoQbGAEqtiuKb3MqgFs8lIKSmdNVDqHp&#10;K0BFo87srkhcBBwiuw5K/Sau9I9UgIEtzur3IDLKdABmVXIhg5yFb26YEwSYG5DHgrGCRqSicNeo&#10;zVpdAEgbpuTeOpRhlsKtQY8LtDXIcYB2ghwHcN2h9xv4soPvN0uPcD/AW8PoA3q7Y4wOqGIoMpbl&#10;bUScni7tEkAw08BRnBPf6/KaOCLk2Xz2OXbiOnNo6BPL4CIWzfcn0BgdRAUEiZoVj5jRiNHQ0LQZ&#10;4FYGCRlVn84/0mINTMugjUMStjg1VRgtazyPs+uQAHTxelHWaj6fg+v63D4eAlUTPIl9uoliAYmp&#10;j/DxFoAy25c9t0UqRJxp0+cJBfOmA7RFSAOBIsg2rp3smpTCSQCiBfBlDyDvH0JNFaxyHpHk85Az&#10;jRLU50+cP7XvGBYrSGOYRj3JGeD1KlngYtqfgN+M4SIsA7SuD06NH9GoTimCSP0RAiYyXmjYnyeT&#10;p95NcOyHxQIed4yjg44bRu9oxw3aO9Rf0e9mdR6HxUM3Z6YFpcJFuTyD141zTfb+i3ZlSn1dUeHN&#10;Eh/pyTGUeapxdc31OtevdB2toAJQZojeIeTCr7tMDgywGqsouBn7KCs6DZAyOnUo2ffXYTGDV1Uc&#10;6Nip4VBBA9AhaCB0mIXsYAVDLF2FDAwaGNSgTtoDnYALobTTlqCGPf2ChHcEAOa+sFtG6h8hO4cB&#10;EFtsmCn0Anh6a0XcemnicM+MdsrvAggSgXw+cGMDp82YeJvOtDrWJT4eSX3NsbaIvKJTyUcTcOiM&#10;sQbNOV8WoLIOxwJ1WncLIMxVreDMaeWLfb/+vi52RV44Dc20HObzfgk4PB0DkGvMDIlYwZ7ImPLP&#10;whjq56S7MfJ4EDoNV/hIuIJ7HGF9ryPAYnEVHVYH020VcJjrItY/RH/aIzIbSOVcL318sYtErPjz&#10;v/Rz+ld++QUIX2WWFxh8lYfyo9/5ni7rZoCZEOlOwkBRqJ8Ngfa7ICwo55Wv8zrxuf4+hFyiENd0&#10;nqwK9uT06ikiLDbCLG8mvGPWXQmgsBg4OATnZgA8sQxW4hhePwNO7Q1/LlUTiP01hGh1qVhRLKuw&#10;e1quIIKwC94eW2KemAtsni9pVUKSRaSQqoC2ZiKguwcxW5s0Zly8zcjzDjIU9+1urlqNcXFW0n0A&#10;+36AQTiOAwPA7W6A0jYmd59xoG23VzyAQXjjZEqKsP3a85On0MikwiFJFsBAMc6qsA4XYBLUrcPq&#10;HJsTio0HMOhHBCGQGsMgkVkyVMxVLIP/ddXUQgTi52U8iMckMZ8FBzG3YVG3ZKAYgXUCuYkGky1w&#10;ytXWTpyW1rAMUj61AYIQTmebPQOD5PNnjinycQkDtS4kTmZY8knubqpU600JTPIZJhrEIq7VN3p6&#10;W9CiqPhlOMcMw4RrIkrNeLBzhmWQxGIHKYS8E7isA0axxi3PMbQKwaVblqLlchkLHJ+TqGZaAOar&#10;AqPECrrFr75KtQweh8USDgE5mNRWXAsdjIcHw1rB9f0TuRgfO7p885FTaPkqFAGzvavwz+H2rgra&#10;LAcquFmst+dTBUz5otqsLXyibGrjdUPEZNtav7m7Zfcg8Ph+ZwNzu81wjCE+rnx+KS/9QqWuqvD0&#10;Fz7WSKHKPq9t3nV5DgbZwWDz9R0B7E5gcDraltZ7Aga9Vd1FdOa8FBBYGU0V2hTQUEbYZ3aQr2Ut&#10;Wv/wODeiOj7VY2+j3OwBKDnwoOke/GRQZL/HdSbinWNGsc4/wtP5OEHzx7+bLw9o8GlZweBpvUYF&#10;YAHKPAWE/84YfEN+wASDDvji89nSJ+GGnLGFMz2FPO2nCdLVFWdpxUSiwuDQ9T2TfJlmS0EkDGE4&#10;qy2/AOGrLOUFBl9lKT/81ICgASyksJV5c4BlkT90JI2+5TozTbmFEjE4cJMLjSH7hogrcT1QbnCI&#10;94iFfwqYZ63hkG6LIgcYjMXSXKhAzYw4xU1LVJ05EWCJxRwIsRBed8A3ZHdRqu6BxCZ0UQp7urCV&#10;wjW+RB7DqK55TmCqKWSDCK03EBM2mBsU2IQiy7eokEqkowR2Yo/DNb+Wg5BBTTCIEDIpDbeOMoBG&#10;6HvDYMXAFaM37DSg3Rgpcdwx9h3jdse4bOi9Y7zZK30w9tH2frcYxA839DGwO8WexUS5WxYROBLZ&#10;swmr0lxj7m0sTqKy9+sEJwEoEWC8uknFOKmvirGFUFFhnvejwnLeFbCR0ocfa2rJq48AQvsG4g2H&#10;bhjdSHZALdli7YcDkDswBE0vaGKpADYi4H5gE8FBls7DcqE1DE/FECylkQws3QoDyLvGn5oJ9prC&#10;olG8K20IK5wCkELnmkoLImgGZwahUTZwzjEAsBzfFZCFoOMgK4SfEnNXsQUD2SnTEqiAW8CZ5mdE&#10;ahe/vs1VgVnLBRZP6+55TgRDqRWQfAZNZYNZ61Uxr+v1NC0+jIwlwW62VMatManPZYVZTYplTwFS&#10;NuZGp3KNeTtU/NmcMZJCsHRFRSgjwj11dKgIeByWO3IcNn7uTnJ13KG9g44PGMcBuv3Y2UR/DDoO&#10;0P33LCdhf7d8hNKxAeisxm7JcJdRU3TFehrd4xFmJf7RmxNTGA5332olWkDks5KgN2ZeHU4+MwkA&#10;ho0PGebebggAQ63dWQVKgk0OCATD3Rdvdycy0oahA006Bne8KTC2gXduOOjARQS9DbwRo+uBqwAH&#10;HfhAxk76WRMccuADOu5y4F0OA3KDIRi4k+KQA7dhCgihBnNL3UBs+5l1uHp4rVift4uxOjrgE7ji&#10;ksiM7J6ip/Pw9o3UH/b8ezALnxQPUYKkKsATyLxI2NPXkN7BrWFDsxyNauBQWkNDAxyQRqoPMU5X&#10;KDEaTInEidJsjFMEnSpDhynqPEHs1KU4+B05RHitu88f9f0t515di4EMb4hj82v9yJgrcZHATEGF&#10;AsjmgETELMP33AnkDAgnuCpWv2AkF1VLCyJYuAZirw/lgQG52NNX8pcAgGNMRtH43mJWuysPw43U&#10;zwnPAYq6FXdSnQCSq7XSn13AqTwlV3az2N7K6nwIqqAB/Pe/+G39H16kMq+CFxh8lVL+5aff83VU&#10;lwW1ClKq6wqtoGkZrFLix8py7lf5wZeUxXrmh/I4lY3I35fzTZ4sm3DZuFKQci0s8ypsZ9yGFB0k&#10;WyyeRCIqIAXIgChT42iL+Bhh4VEHeB5b45pnpbEIc+cdkkp9gzqc3Z2V1ZN+K0DNQAOLw7Fm4HTb&#10;dnumbtdtw8GYGPsoVNF7B0AWUwiLoSMQeh/g9zsk6LFVMGBuKtGsMoaBPVjcitVxCpkzVuUkSfhj&#10;SrFwkMvapKGNJrOSYPZbvsbvh5TPi7Rh7aHFuuj9G7FNRGzMqoMswTfzg1JkDAHRAIaAOTZ/T+Yc&#10;6ChuGQJIYROdLn5T0bHGJPIEwG5xiPEHkCVdTzBWQV9Y7qJduLzSAqzjQwr/SklmY+Fo4iy5LuMt&#10;wArl/jiVB/38/PwAHqqGewpsyRbq/T6f00EdU55rYNXzc6V7VVgOp9C4lNpHz5aj+YAPJawqz4sd&#10;l1A+OSiEC3zqwqB0yxeovZuSxVlD4bGDzS2E6vFHiBhIdcARuDg79HlNaixYAL/sbtT+/JgQfmqW&#10;M0gkuKIjL7qeH4fI53ECRXKAA8+LFqucCbHbRiZoczOirOHgiIEmDd1jBMWVBTpsvdv9/n3YeNld&#10;KXf4eOlez03J1yyxmGCTppMwSWQYkGL3tEBY/uwGXY2tuoW1Dg5AKNymrZ/IlT5mycRERSI5lrOh&#10;lnYuwD4EfF+jiBltI0Ta96bu/QJgxPm9giRF06nkBACWBiKbM0SmHAkmZPVnfZwWP8Ge/fSxnvw+&#10;FoIYKSsbUVk3zvLHXEPirIfPaQGtbp7xfQGCrkCa580YvgnEHFCOUFohz61uomcm0bhWxAlWgpkZ&#10;KziJ7STuU6zWNTVFgEF4LsK0VJLv8WxSg8hs0twfXG4hEEiAP/cL/4n+1V/9zRcg/IaXFxh8FQDA&#10;D3/7H2vEgaW2LN0S7E9EczGesrdHy6gvLjBrQcj7ROW9XzxcMZ8KX4qTUPl8k4xi+b+ANDGmlE9G&#10;ix8br9SFUOYC6Qxs6c6J2CjdOsUGCpAAITZm9vxSLr5EIxE8eN8W54UfICyG1piACjw5g2ljyWFf&#10;syAbCuGGaLohheUsN8UpOCc5hm8MBBgxA2vmvCK3lElzd6lts+fe1QQYASLfBvXuQLGbjvG4g6mh&#10;HQfQNrQ+MNqGMTrkblT3zUFQCGOsLsA46K1uuEBYCBE4fYKU6N86MEJkCrIiImx9unElUCgDJtp3&#10;EfiLoDBSRQ0TNpuW+C4kMJHc5DXZ3qDA8NhAUsVIQWMK1CnKxPjwuNV4BomOKtauGKfB2Alvr0ng&#10;UIAfc7aFPUR9jRpMwpcJCr19mma7xDi2+tt1hYbVFwNhpYefV0v050wjoT7vBLEyBOhI1yy/jEBn&#10;87h8E3EyGtIMTaASz68gd+NCWjDhIIvcRUtHxGQV1EJk60MSHenztQjzJ/W7KqKuYDDWH0VaHkJo&#10;9Hqhm0uo9o4hAu6HWV2PO7QfoOMOHHfgbqyietygx4Fx3I2MQgfCE4L5VDE8fizidf5XBfwzXNdc&#10;DM8XrIDxCdqDj4GiXPlYU2q+KQoEnulSAvCoKnb1NYIUDQZYGplFSJzVcxAsNpAJx4iE9MDBBOrA&#10;6DbsD7LQ3TvMWtb95v0QkA40GaawGoK7RuyXWYrHCGEaTi5ln0fvZjmUFQyGZwy5ZdBi/IBwa43Y&#10;SglQH+33ZBBOxVAsD5Zug4jQlNGGYtvUrIHMJT1OW8YA0Mr+7Uc8lyaTeS0YW7UxpioLFO2hRj8J&#10;aqDzu4f9vgC45bMun/Oc09CqqWXW785AsLpbOuiDeR5I5h2e56TLprORL2BwAXQ61yrM9zVeMK2D&#10;afU7pZqIseb3mEQzdv/qTlpB5rRwThmAAMsFq76FOKewwmQApVBI2lodMfP/7R/5A/o//d0fvADh&#10;N7i8wOCr4F/+1m+sy+gTbfeDRbCCkdAyO1A5r8kLSZ3vTOmW9NOWAirJwVjKooS0JME1tYj7er0M&#10;WEUd57YZQniCQmBqaRN0OFBEUC/oZM2khAHZXnVTCTYx11EjYlBMrmXzTCTCCC1+gkGrYhJC0Lop&#10;JMvq7J1oqKx3xhaxJJtk5IlrzJDGZnFqtqNoa6CtYdcd2wUmiIAw3FrW+8DgO45ulo14xhA8sx18&#10;o5wWDZrvIz8ieWs6SBSZTzLBICYAEsmnS6HK/1/kez2/rmBQmgE6iY12mGttqy2p4T40N+S4b9Xg&#10;L5Y9mveb7jxaxh+yLaZlkhDKhtU1mTI+if2+YbFD+T2AVFJM/sQQxrjedAHj6pUKcgmrJLtQeLIM&#10;xn1iHaAQ9CcgpLIWnGNzKsh+FNRWZr1Ajq4rWYTjEQxPEccaYDC1/VMbY32liDhhUAiEq+tZLWe/&#10;A8NKEwTa6wkcFYGTfLxAjFRCx0D3V8nPljfQYgMPs8QPYxMdR8/PKoqMMSOadavrqGIyO8fneA6y&#10;pzUcsq4MFTF+HMrFJfXUKk/ajR70BfXbBEM6awDAY9AQBE2ANKtbI/NGCOIYy/4g2CU8KBTcJ8HX&#10;ILOedVYMZvRhSqrhr0qExozeGAczBnU7LsbAOYYA3dYfLWMVVBVU1v8srhQsYFAdtKmaZwexg0KO&#10;GWlPvkWevWXtQjljjvdY88IyyMwYArTWoLoZWGiMTbfszliXhC20IMDA1FmY9Uh8TxCKPSTGSlkL&#10;MPf3r75z08PJ9WNCuRx7XnO3DNYxVMHgBI8FDNbjeeAMBmUhYrF7TMsctOT/O4G5BH06wdoCIn2y&#10;PeYVnGAwgGKSyWgAwPEIEk9so9XCGHH7VABpgMFoZA2X3xCR1GU11uJZMpUDf/bn/2P9a7/2f78A&#10;4Te0vMDgN7z88J//X8EBgdyaQ2umIewojKAqNI7+Y7LfkDNhWloDF7qmvGjLe9wjtdIl/uDLdpe6&#10;wn30PH3YpM7yPz72Ha0bDRII2nsngjOeQLKFk/0BqzATrothYazbFKlarM/wwHKPIdr0gCrQ3LLZ&#10;0MCtgVs3gNbMMqiR3DusRCGDRxwLYjMI15LIe6dAvKqBrmA+VDB03939yoFbMOIMgQ6yzXZ02xyb&#10;5bNTF7p0DBybCU9yaZBjA91MiNWbszq6G21zqzP7uIg0BMKe6M+Fw+V96SkbO5pjJ8beMpZCMxqd&#10;qaUfq7RfhN4kYoGzscZPyf6cS87wBln+JrsL22tr0NZMG+vJ6DPdQ/5bxwAawakfPKbIzCLEZO1K&#10;ZJT2ZNe3DrfrRg4/CZG0uNFmWgkgx+bkBeQJtGOsAis9u5+p0YgKKHdknKNF0KRwaKeE5WMKcmGJ&#10;MwEpxVL7JmXLKqRh+UthJ9whMbFKPGKkr4nYRFKPSRwjXSnTAp+T0IF7JOGOvvZ5EwOkDpPAmrA7&#10;pbIlpVSpddG8HgoYhFhcIBz8GTtoN+bT43NIH9DbB+hxQO+fQ48D/P450DtwvAOjQ8YBABjhMbAh&#10;s4FkzX0BpFK92Xg5c7zPy7wIQEzlYrT+fH3zHOjlvPvI93ERUxbExWIhixcFWNHEYvJ2ONCjASFB&#10;E3Pd7GxCNw7BjoFNFUMjv2AHa7CSCjoGGgSHHtjJYgcv2i0fIRHu2rFJx6EdN2HLY6hA5wN3MIYI&#10;DneDF7egTSWVxRJLxAKStfJwMBiuISRuGRwR++qEN9kmSyMse9FUFM33keamMaE1G+ubKlSbX88m&#10;CvMAiNAGYbh1kjmsWpGaZSWYOSuu0uKlse+c1tafojwonmN+5f9T3pi3rsdWdLheLYBvVTwVAjAA&#10;4akjFdSF0i9jB8XdQut3z38HrV4ksjKIlmMGDCWVj2M5XwsQtGcQr6+qrUPBNgpn6S3e9BBRIy5i&#10;IHIrBXdD8y0+dIjj8GRBLtf8qe/8R/q/fPefvwDhN7C8wOA3uPy//+wfaV1YU1io1ou6kEbOnTg3&#10;fkpzw0gXGACmuIamAAAgAElEQVQpBDoAiOU9zvhKIYM09cbLhpl3kGUDqDL/UxQ4ZdOPf7/cYFZ+&#10;kqlpsoZm/Ypr1dygtFxmxgAEe6BZoIwC30nJMGCuPtQs55Xuu2usw5qHBWBEouEJS3W97/nxHixX&#10;YXXi1Da31oDGllZhd3a/zSrYnAKb2NxnDIww2raByZgCe2ewmtsobgcCGMyNfmqXk/ExtOo6GSyB&#10;wgbqHTBBoZ9f2zub3DsLlocxxtoy1nMYWx/G2DYW0LC2msDZ2KwSjRnYNmz7Duyb5Wdszb5vzZn1&#10;vFbxUgBaCj5FMA/BzVzK/M+oCF3oCzfhcA2bQBOYgKCCQB8ZD/1ez3s+7Xz+5rycTJVmqXSXzWWS&#10;EaYw67/wtg5L99I3Z2Hz4a+w7MWkwBzfqBYSFDdfF5yQqSWsD6nMhYj9VXU3aHg9H55pApRpmZz1&#10;tvvZuDFyE8LMrWrrJEJI9NQW6rF/6B2jd0vzIgPUhylPgjX0WPMKmoXQAG6ND176L9YoPBGuCTPG&#10;Nnoo4sHiSF5PY2gmsdUyuwrYs0tXJsln0nj5EKZCP/8BR+g6MqsXRyrg2BUwYATvyNbYFTRxro3H&#10;ncyD4UIKHsNANBtZFLlFvTHjMNSGAQNXOiwWb3e2XxEG9Y6hFt99Hq/M2wSC5QkitjfXZRoudJ/Y&#10;Q5c95CPzMhRLvv8ROxgkRuOwDE6gMpvZlYM6MxFGKppQxrFb2i1/oscKFs1Muj9yrOHxmL7/fekG&#10;nkIConHOgG05bT0074m5raVVvryPC6ifWHfAVDq5S2Za8wCkF4Ifh8LXn2kBDMXU+RppQaztpKs1&#10;cQWFM/eguPt412ItDDdRP3e1BhYPoKybJphVjx0kYO7r7pJFPj/YGP7MXTQZ3t2JnyNtCfAn/9B/&#10;oH/j13/rBQi/YeUFBr+h5dPv/0O1hZBycQ+JoS6yDxozjc3Nlh4DSGFTsT8FnLks3GZc2I8Nsiwz&#10;Tmdh1yx7y8NKVDaRFccVdOeALL+n09nkz+iLICiWzwlS7DQqlpPKmIgU8gHniKG0hdo1OBgjPZib&#10;fFNWuIXArQTdLAV8ezeh1QUNSyBt4IKYgc1ZKDcHA85KGcmNM2bMP3O0kzhYC8uERB3U8Y//c7c8&#10;UgFD0EjNcsBkKbaEjPFt8ws3B8YuRJk7l/etkzWwWzHZ4x0hAvS5sWa/K6BBWJPm6RCsS3ufm7/g&#10;nvdWhCmEda8ALSCVFCjjJqxfmwvZXS3J+uEilLi7LF8vkH0HffIGXK7gT67gywV4u4C3Df1yNYvg&#10;foFuDbrtbiFsUA6rHuU91QeoOrGEsv15IBS0mTCqbCyG2lwZwM3OpZbPBsBTStRS5jOKAHVu0GiH&#10;k2hGUJ/TWixFapZLNUE8XICtcWe7ltWjzLqi+Jlf59+DNSLIX3yshJtn7f9YSxZLZAhGnrcLRXiK&#10;sWJztYDkmCxFEE1MSPM1om4MSK1nqtDa5sE46POPere6HBYbGKyhehyQMbD3d0jvQH8HHXfw8QF8&#10;HKDjHdw7dNws7pA6iIwaHmSxco3nmpnVCp/3+Eizb+Y5ZVUs3Rgg8bScluctIDTGchk+qYgpL88l&#10;yvOarEVZ6O7l6vuGCiKnngTgYwGrGhDfGkQUOykGdRwAOjp2AgYN7AA6d1xIcKDjjcxCeEvLoOLQ&#10;jjcdONDxOTM6DrMwkuDDUHQMsCq6HjiE1viuYhEsjz2VbYj1zp6RgmUZE9DE+kDl/WxTLdea12Vn&#10;s25M2DabxaKAbK7eKP0OAD0VgKZgEybQICc1NlZeEYGSr30+dyj3/QLM3JW8YryPlTnk6righ+/r&#10;AX32Oe4X9fDfSpnj05qJMtjn8QRxAfyA/FzBVnX/XF00dT1WgWX5izyDlWF0jLGAw/h+uPIrXUQL&#10;G2kcX4lvVhdSVlr6JvbHsASaU4e6vKCusFV3KJl7NSmbvOZrx5/4g/+h/q2//y9egPAbVF5g8BtY&#10;Pv0/f12XmJfYNQrgCo14uGotCy2AFZLZNZRCEPyiNaRuUT9JeX5VKpsw+UajviKm4EbkmrCCFJfd&#10;ksoFCoz4omqmQEVrU3ykRMstbihqTJ0mNMaCb649LJvFvAyLZcFgMLsLaaS1AAww+jPWmMIQhlkn&#10;+6Ce+1JX0MUU1sHm7KMKGd1YTt1i2JoDgTEtP7ZREoBhyaXVkiATCNvVCBlA3Z91TNY2KJLDP0BD&#10;jJ8YnxkT97yBxVMUWIeEC2dp92rNgU5wZF/mw9uQCSsppYV0v1xw2S+gyxXX6xVyuWDfd2DfzYK6&#10;bcauurW0qLK7ijIzAis8GT5232qp5dU6SDVusOQWqxfM1BtnIbJAMyy/WI+HBJHfu6t3zp/luuTN&#10;TEuPnZ8rQCA99FkIcS7AVYFtwrAFHCYbbNwpcZfd17z1prY8XUSlWAbd2mlCkgmF7AJurf3TlekM&#10;Xh1VhW1NVRerIFQzRrC6lJFE/kDJ/IFDxFhDewcOixWU3nH0Dj4O9GFujhppPpa2mmt0WCaBigVj&#10;oE+3TMr1LT4D08ZeHjbnE2YfUb3zvPzy0xMQfNaiqT+oKTgCENZzvc6tmRXD+lBgcXiGVEkY5v5c&#10;xk6BlBY7aK89MrCxvQ7YbfcEQ6ZkM/ZR4OJrgBEpEzbvh5Htbk3TpSMs9bq20AkMBnFMjRnUkqeW&#10;lnEdN5AvAYOX3US4yTJsFtHh68bGzrib4OUxTleCLEb5AdjkP42noxz7X6n4EFiHy0c2S529OJVM&#10;ugLC8h7ABHUalr6iXMJcjyq4q2CwpoB4cBP19adaCOucrjkIz2AxwB+AJfZvppko4E9PnxeL4Dj1&#10;yRpLSFjrTapLzl6BKXlCkWJKFdciEVkMNmxtWOP7gT/2X/z7+nf+4acvQPgNKS8w+A0rv/V//Iri&#10;frPN11XL4VoT2vuzFXC6n8QxShWUkkDIrsPKU1Pty1ECMzMg5WZJ4e4omIncF8mCyuIUNoBHgKYu&#10;uEzNcu4oIOZkAwvtpkmE8Fi2om2swDa2O3WwFVULtVvUlWi2R9QPZA/HBAhD9PDYuQGV4bFNZh3U&#10;3rH5xqE3sxSwANoYYIs/a1uzNdstRhQuiZEPjCapSLpUWZOYBliGNVJaBDGFWxDaGCAxTftQAYug&#10;yYBTadrjNnieKQaLP5+T3FgskwnEZlFU8EYgWH42OYZZT7bNCAzcXa4fHUMGrp19E4/mdcuqwsFq&#10;Fa6Q7RxyKjnjZg19myOJZmxHEWZmEyjuZIx6Y2vYtg3H5QK8XUE/+zPYrlfIt74FuVxAn7zh2Hfo&#10;9QK+XKDX3ZLNX79l5D7NXEZ12wBmY1klYHgScHHhUpvHFm5mPbRXzthDBIX+5vkmt92eI1lEW3lK&#10;gFoVHh/FrDkv5uhehfVJDLOcqROaI4VaAkgyFkV9fExXynINb/ONLeYKGnGrFn8cawrF37A/+FgU&#10;0QmEXAhSHx++eAAAuFnqAYTmvQ8b8wvzcZDyOGgiGzfmMmqKjFAjpEcADFAwOeOrs8sSAoALoO52&#10;KnOdzLjQyCsolkCejjvQ/y177/Zzy5bdB/3GmLXWt/exLVmyAwRox5cOJgiTyAgieEDiCYk/CAEK&#10;LySyIHlJEInEVcgB+SECJSQCgYAEpxMUIkyCI4yxu+PYkHB9IqHP/mrOMXgY11lr7dM2anefc/zV&#10;Od+utapqVc2ac8wxx29cbU+RNXROjPkB6/UV8vr/AucEzm8C52kWQRGIvLoyQKEQiIM4AUFU8DKK&#10;HrrArTEWqfRKJFsCvRrvUMR4+hCj4jtT1+C88wqeO6Avoqv519386nJt3wPEhvBuc968SQBdp/MG&#10;HyN29zhSEAl4DEQijgXBgOLAwgFzvTvILIQHCSYmXtwS+KILEwukC5MXbkMw5cQNjDNiDzFxI8aJ&#10;iUOBE4oPDJy08EEXpkwMDCxZWJHsiCODp2W6DRdXiXeVlSCFwoTzGX2qjYZjny7fRJhz4na7mZVJ&#10;PN7WLYBWJ8/69WCz6AsBssz6xyQZnmDlcNRcXkWgxF46MFxUXUZAHOtLMbUxr0O1Mu5Uk8DueqrT&#10;iANR6RnO2wV9TddQwMQ6rsjSTflZ6jcdcMU6s4HB7gLaXDJ7Rs8EYy4DdPkoQKSI2tquBR6v95iy&#10;3DK58plbApkE8N4WSAJ6SwNAsPJVUvPEK1sR4Flt4cpjo0MWTZlBIiEXYs116nWl5D/7T3xV/5P/&#10;5pffAOFvge0NDP4W2r7+X/xHusSKFAdDXWvVAuOCg0LLetM0UgkGwyoV4CMAHzx7IcHKOng8DQAT&#10;BhGAzgUTKuYNIIWxTPnetlpYvstbSkghHEerXAO/X5wLaSX32AWq0CIGSCK3rFnqeCs6bjEd7iY6&#10;LLmChDALB4KuKX6oVxeQN8BQSoxhSaT8HHFpOgbg7nnaaONZrOHtdrP6em5RCwBGSm4hgb+7mjuk&#10;a7UHm1vS0NkWYo8hfEhqEl1fQCOPcb4agMqymjSVQhRQSSsK/DORWTzvd9zvd9w+eYeXdy+gTz7B&#10;/X4HvXuX+9txQF7uuN3vwP0GZsbpbrzkFlsNiyBzCu17nCbv35nzj4nSoqh+DrFQx/XxMt+p2eBW&#10;m8tBXHwI83C2yy2LwUOM9tRBopVVuVoeujC21+0qxZSRnuRjNAB/06bviFevDczjoUj6rC34k7nN&#10;agqxyY8uloiwKMAtCbLKImj1BS1TZRyfbhnUuS58YKUl3x7jmvuY1x0UeDspeWoBwnTne7ZR/riA&#10;tsIsnZpvX9fqRz4/67dn3f/8wOVoU0skOvVkZmSCb3p4uCIM9MQjAGpukH6/oZZu/yBf9/yB78YN&#10;cy5gCuYY0MUY58AahHlMrGmeEpPdE2IFuDOLoHgdv+UlbNIahAAp9rsIpKBQanh/B9jZ3v4KBhsI&#10;70CQAKMTLRUXwUqODB+j6WvD9FhIA9SEJQwSq0VbT9b2/KDpyzFfUWIdU1c0UACTHbW1tbK/X3vf&#10;zlu03n9/pvHuDeh5+aYASR8Dg9rBVPKTZumD7jGB3wIMdsvfBiKvYDNihbsbagOEkTAmsol2y2Cc&#10;V60MpAUGW3sar4v10xQpFvKQcfhevVMBU7SRy2ZCzk9dRsl7oVkKCf/MP/4j+p/9t28Wwi/79gYG&#10;f4tsv/Qnf1rHhw+mLZIBqBUVnyHMpoDpwMH/jOHrFkPQBVNRS3RCOtxq5Zn6hmbGvrg2AWfTMCKK&#10;orJr7UOg0eY2lIJffW2YJtfOTf6I4w23bRe1w114ehBu+kWoC0NwKo1paDopfxbq0r2EQC20UIWG&#10;0LcWdE1LfOGgQImA5YAgslS6xZBohMovwUR8B6iCBh5iylDADwTiAwxxC9MCHzCtMADwwtIFiJc1&#10;nlYGQ9jqDqosW2jGsudMS+awltVCM62j7S2hBzvYtYQ4JuAeIKmEOmiaYECx/FMriLBpoW8zhCy7&#10;PkvGJU3YhxXAOMGhWZf+zvsX3O938Pd9An73DvN732O8vEC/9xPo7QZ+/wn0fgO/vLOajPc79HYD&#10;7geIGMtj+gJIY1isn7CluFjDgKEch2UcPTweNCyD41aWwW1/+PhFdsAoFr/1RBfXL4LYTvZJkYnh&#10;ngnl4VJ4uWX0ndN7WMMpnt+e20jdXDg9HhViABBuKdO1QKIYGtZBi6EV/yNPmoI1zWrllupQTgQw&#10;WqE8CU2/1xUsLwfP2uoCThbUVsuM+gxWRyZZdsFSPd0+uaVFNnqruKrgjyQCzNPm9XwFloDOD8Cc&#10;XkfwBF4/WDzhh28Cryfk9ZuQOaHzU6x5AvLqPNDnmhEtYLMWPnutXwKbPwFpcuGjITBe3f2Sj3ac&#10;3++3T6qNZj7+7dqxV6C3082mc2jvQT4GnaBtKbEi6XDlQlgUGWLjRAImxSKzGE4oTlJMwGIJyYrO&#10;TwLuBJwAbiw4ITgImLRwI8Xp2UpPWfgmAadO3GXilInjYEwsvKqVCJnhaglygGCNFZ+3KmUBBQiz&#10;K76eAffoFHrez7Ks/JCtKj6WoRhUS7DDXOUJ1LNP2x92JUz8AfW3XQOncbtHKPlsjtjnpySyvY/9&#10;U8Aj3MCDm9AOBhMgNoVhUx6ulg007ru7wD5m/exumLYWyRMw2GMG++/3mL7uOrpbBhfk+vwLGFQR&#10;zA4G27ssCbCpCRAlwHkDt67Xd1KJBDKaeQ7SSuzzJc4PNW+tlElqKF2+2QYM//RP/oj+2Z97A4Rf&#10;5u0NDP4W2H7hj/9RPb2AuAx2baPtI6aiax8zc2gwn8ZcgdJqWqwFoC6aABXDxCQetyFusWqJTlBC&#10;bC4aIbSk3EK7ZJGCQAkw37HtCUiMBX1r80UQQ//a+jfuUEt/9bOIW8YccEZMjbmgxYJj9aIMkJp7&#10;D7GYRSnq9YEbwK/+zDFwS95gA3Dsgv5Q5HOFGQQXsgmYg9OSRmTufwMneNlxJs5YHVVYHUJyyw1W&#10;utVANesbvns3ILKwwjKS7jvu5tM15502sl/TObedacJSChQm3ihZTM04LCZT3r83MPj+Pd69e4f5&#10;/h1e7i+QlxfcbjeMd+9wu91A714wxgG93SyL6HGAmcDj5hPCsvvpMPcar0oNDZfesBwOjy1kyxob&#10;lsAEk54lMC2yOWi0yYO/GTOA2qd4lmEAzWOK0BiHwBa/rHGiNk4agl8oP7qg1jLhhdDT3Xp7bE4I&#10;e6GIij4RcgG70c0miQaYe4R8KTy1S+udXOlVsAkupJa2IQXX9m5IUFpuq2stzw66MkuoRFbR1xPn&#10;eVo9wTVB50xLItCw/7WdCawuYncHc/C5iDoQFvKII8x4R3+nDgQ3nEK4ZCXtrSnaUb2ej0G4/uTZ&#10;hZfr0BLLXNlArFswOstYOkLVTrWFKvvALPg2/0FWtmctA09CpnZa3t83t+K/+Pw9ySxuMj2DMw0w&#10;D6gOzHMCfIJOMn2HLEDcrZWaBQ2XOQBAB2Wn9bXwsWueW3hjjAYxBg8vNTGNV4/h7ocMkYGI7Y5y&#10;Bde1XZ/M0bJ664XmKLNpb+PypN2XES5AuA1r49MJBtFkEKTFLhO3AFkuotck7d4E3YoWx7qbJoAE&#10;extgjFjBDfTJdu0VQMa8NLC4ttjMazbSOL9k1j0bGOzfkx8++VvSeA+QNGdfyvJny0hTykcpsGLW&#10;l7l3HU3CP/W7f0h/9q/+6hsg/JJub2DwS779tX/zDymdr+BBGLosY+QxQLpwjAGSlw0MKqw+XTIb&#10;t/KodoGiLb43E6rZhVwaFsdh9czZYtXI9kzmRhcxMAYaPL7ukfcAiMUhmNmjRjuv/agq8qNiR36I&#10;xZrihN+P2oGIt47zlH2BbB/gmjiTVNLCUHF8/qE1XcldSPOY+/7n/T0mSC1ejxhWJy0E3FHuhcSU&#10;/YsxMrPp1U0VKIH6vL2HqlgdL1Eoe4KXwywbcrvZQjZPrDmh9xNrLtDd3DtxP23BnHZcz9MsHOer&#10;1Waa00oEnJZKn9dCpd4HzjEgOkqYj0XXr5M1fYzUx2gXGG8hNBeubkRh8V4KswIAFnt5ux04Xl5A&#10;twPy/d8Pud8g3/se8+UF5/e8B73cod/zCXC7Yb13C+H9BWsw9LhheeIYIsvymWCfCHA3UAPSBL0d&#10;UGLbM0MOs6BHrKCOm8UcslsEiS3TH42K5X2AuNjmourl4Ha1Fl2376lNjsQj/XdtPjGwA4A2Pwp5&#10;NCCYIEuhELOmtYy15LGzkJWxgpCqw0eyvAbn9JjC5XF4HvvL5doMMkVUCH2ZQAZ9minII6cCEGj7&#10;r0CqXWutrnPWVxW7qqpuKXSIqO7K6YIbiUCXgOZprtbTYgXhMYI4P6RlUNeEvtp3na/QNSHyiiUC&#10;ouX05a/KVKVtFKDlw3AUf3REV+NDj4dirKOPUgC/UM02xE/ori64AJntLk9ONFrpbbDflJIhWhGA&#10;QeG8NI8RNMIdYAwzQ0n9fcX5BcNA7iJgCGGAwBhYpCBmLDZBaJLgWIqTBg5WTCbcl2KSWtZRAt4P&#10;4GTCp8Q4B+HvLMLJwEGEE8A3F7CWLSYCrTpwAVT6XFa4Vbn6/NJFT/pUt/OLjGLHWhgiOEQw58I6&#10;TBkx53IPhonFjEmeYEYWeFn24mcZwwMEFjhsg3YFDdSpJo7GfGmNbyCw004jjqRH7670SNqURVKe&#10;SgIUOAyA3cFXgjFtLp9lmYOHM1xBn6wG2vKZsime7K8sePU8TxKjgrDeX8FpAb7Le3lM4AolWQBE&#10;vbyfnw/6Clbm+o/MHhp8MkLLDSzGeVNsAMh46PbPZXjs2f/kT/yQ/sWffwOEX8btDQx+ibf//o/8&#10;fl3LBYsZwoUJRkwWbHWCHxb87v7QM2alkNXAoJDFtrFWlr6hVlaClQG1IrcAMuaGyLSK5BYQdg1d&#10;L5NgnO0Jz9EQTj8D/X07NwXgsYAtGV/Hf22rmC6isK5Qaa7DpTM+by5vYdGLu3pCe60kHcb0BSIM&#10;eEpzCxYvsVf9+fB7KbO7jFCVC0C1jz07HyuBWS37nFiSEFHFWO6Ww2YR5DFwHAs0DAwyD7eAHFhz&#10;QW6HZUd8PczV5cOr1UljxpoLoFmWE1WQEIaOrIJbmNgXwblS2M66SlLCyoES/k1435P6ZFqNcJc9&#10;hsUGRizgJ+9xv92B9+/w8vKC4/17vLy8QD/5BLfbDerZQ+l2NwtCWPa8GDyNYKEB9Ht9QFjiHDI3&#10;UfbfmzupWQAjsQx5EWlttFMWsGdkGSDu27suU/+wCelx3PuXynX0afu0g8I6VsKlJOgXiYQL3T2r&#10;CVfhIhUCkBFuxpGlG5VcitRfrPH1bnW0ZNuLMCyaYCOuzDfR6hPStbURHhtoheIlLX08T7MMnifm&#10;OSHzbPUEzcVwTQPKIub+WHRwIQMtMMtdqA6r+zagVPwqFQBI18t+eTq7X8Y+YggflALP+lb30wk8&#10;tehg+6CVk3ZTyF02Rb+gnrdbQezFIrsqC1kkH8HqEq7gu8Y/mRkihLUY4IUxGFhqFr+hmGO4JZAx&#10;Wa2eqABjHABPjDkw18CYA8oTgxm6FPMckAUsXphnKAuCZxVvJlLMbbwe55M+nWAdaLXslWthLcZ0&#10;XruOZQmrPgL0Yp4xP55DAI+H5/7G+E3C304XuZa122nMxQBt/bM+AKhop2xgy61zDzF2u5tmt9xB&#10;0WIImxVxK+2gl2ueuIleYpyzqHwHgY235P1a+3ZLYMQOrgYGg0YKHJJ6iiApBVa678L5ZFoGu8LB&#10;k0dpG5iUQTrP3ogRCsLv/V1/r/6lX/ibb4DwS7a9gcEv6faX/+DvU6xlFho1wVRlQXUB87DPY0BP&#10;2QSnXChcKAPgi0MI1sVgiAi0LPshjeWxUIftl/pxC1i3PQM0HBQNMAnm4ZnNVA0AeGH1WJC6meI3&#10;4h7aFZmhIdfLOT/18LsO+uCCU6Vlv/xO93t4yhhPAOL9yv6nVElawj1wDHt337O7w42oJt6YOAFp&#10;oRwhrGkstqYlBMSAlVrspgm1Loy5YFgaQ8I83kFVMdgtkr4okUxfvO52j2V10nQut3hYTJe8vrrl&#10;cHodtQleE/RqsVK4fQpaC/z6asLw62nW5mmWnxVSoI81gzwG1Xrz0NASS1oUdwVFuPrY9bn4+thM&#10;T8CzhmdfvR3gu9UNpPsd9Mn3ge534HvfgV5egO95B7y8QD95D73dIMcN63YD3+6wOm9WPgIO9oZn&#10;D0RY8dw6CE8go8Oyi5YlkD0mkD2Q/zCgGjUJOU1Bec9QKCBo80KwT2fFgxC5SWPYZ9VVrx9gqh9z&#10;0VAfr7Ozcf8QUjz+0wE8pOIG1a1nFlPnMYEeM5hWQlkVZ6jivEu8DhqZGx6RxwyWIJduUqGM0ZRz&#10;mjTUBN0u/GqBWIUn/5CKybOb7JZokVnCoCjg8a84PYvw+cHo/fXVLOuvr1jzhLx+wPKSEhJuo2tB&#10;vPSKDLGSnuTkQYFhnR4kFEDOv91SWcXabQBFd655Fecj6Ufw/kwik0TwDIwU9TRZ/uGKfnwHgjsH&#10;pk5XmfG0zqdFBJ5pGFFSBIEnE+DHmNvre9VRD1EQAliiLI+VnVBhjye2pCvM6gXrBZMBYsVksZBo&#10;EtyEcJLgAOEkBo4Dc1hG4pOBsYBzMDCBtSaUDKidC1hLcg1zJ9JLD1E78qzf994lpw8F3MJUwHBF&#10;dsr8r+7b6TzARVj/4joF6vz10cEXqLJuZ2K4vhXLaCTTgGB793heAbkLGOyALNvunh9X8Ne/69Wi&#10;uIM5CPZ7dxfQDuR6OQjZS0ekm6i2tq6wAK48tim3uoJLHXhm+/17/E7cW0ED8CF/m27dHchnIjsF&#10;vPSKsa/gDeZNIluCP2xKanjCnsyUnM+wcfnJ3/l368/90v/+Bgi/RNsbGPwSbn/hp/4FTTfPOQE4&#10;EINajI0LCyKCkyvJC1CLRDBdcxMFQptHQAaoGyC8WwyW/do0dQAYDB22ELMna2A7AYKXoPDitiwW&#10;X8jeRluDNBnXd3srAeoqSsGFkeb8E0JbaOmb9Y/TahRgMOpoWVIRVc06fhyxcinERhbKEmZAYWmM&#10;B6NAfTbE2tzfIcR/grdFYcVrYcVoyWOKSM2CbJZBeJ1By4bIbGCRPCuoumYax8RaEzQGzCrtLknH&#10;zSwhN7OQ4DyxRDDFYzPE/F2YDAyGjfiIwuAhMCbQ80UqMjwmKIjF1N50wSzXcphFTm4D99sNxzuL&#10;CTw9ZhCfvMf95QXjvR1fLy+4HQf0dsdxHKDbS7p/ZsZVhPjmA0VApOQOd924Hk0J0MHKNcNopxdz&#10;aexPKHT2LJnnt3ujp9+cplUrYUmTaTUEwIuwmcJKaPBbfEwJYI8C38Mf4DUfrC0J/lvMUO+nvfUl&#10;iHewEm0OGivdRAmdJvQaf+v3usYTYYW7c88e2vdmAawso/VZ1oJg+Xy0+K4AO6p9Dif2sbYSkC70&#10;znMS6Hc6oSd04we6MjBiQkMg7L1YPMTB4Lfiz9+SSHX7RJcfbJaLJ/xXY72I9lyex+5xoI5IKLKP&#10;uhB8G0fFEDJZLBURhBXMCzrclX0oxsnA8pI9sHl+15vFXbPxl+UxhXMAc5oL6pwT+ioATliln+Jh&#10;loHZ3559i+YAACAASURBVKuNZXLry/vQ9csFsG8WPjgoGZKJmYQAYbMgMpdlKPswlSPPnvlkrFUT&#10;CD7DgsUYOpOIkctbJH8oQBh8Y3+nsKRpu0ef/2VV2/cPYFBqzdncQRswFHE3zwuo3GIG4zcXsLfy&#10;95cxCUDl71xupj1BTIHBeMsc4j40vsYh39sT/CnSXybqW2rIfVCjfSbPJhqeNLZ2MRi25Kq3r+gj&#10;+j7G5Hf/6A/qX/3G//XdF9Detm/L9gYGv2TbX/wD/7ySuIXnfDXXvqnABOgY4JuAjxv4DgMekc3L&#10;eXVooCIFNoeF0BMzEEpgJ2LoOQ0M3m44xgG+LRee3YXwsGyjetw2NzmrpccY6hayQzEUULZ8eUoA&#10;SWS/AkzD1dY+XwwkrIiw7xlU49/Js6elvBDCqv9sCef1m1ubappHMhuh3REMgmgUB/c6YN6+WNBt&#10;SWcQHyAwMADFhBwKUS8Gexzg88QYjHlX6Bg4j8P63V9ytOyRJuRGP3iWUTJ30nQr9IQwICtvzO7O&#10;WMCxwIgtEBMgYB0m6J3ELvIZazjd9U71HUQVH9LdxuhifHgtMOiWnrkW6DwtRvC0mEF6Nbc4fHg1&#10;4eg8sZZgnH/b6GvVIi8gDG/ncjfMcIVdIQQH+PWU7uz0ybJSGFdVTDH6m8fdEkbc30FuN9DLO4xj&#10;QL7v+/F6u+F4/w7i9QPpdoO+e8E6DouZJAKOm9eqi+y7Uedx2eSJfvU+lvx+YBEBPCyOMOoI+vnh&#10;FkYCNQULFQl3kapZp0Ohu8OaNhUSLOh+/pqQRPiC5zYR7iGJiAkR6lkJLXFFuGeJGN+IPalaNtC1&#10;gHVCo77e8thSEUzXoGe9yyVWl89BlS4FiZUCUCWsqBfolpUQfmLqp0u2z1uQKabgf5p/A4mOWDeL&#10;BwFuALRMg+TzLBM6qV2gCrAL9xKWzjUtK/D5wWIHX+198fqpxwx+CpwT+vpN6FzQ1//Ha46+mjWU&#10;lrkj0gEoYYml5zIzodG7vaMnY5KVACeBlKJp+JsAni9XJKFRi0W1ACFCuXVRxrkCIPrYDl2VY1f0&#10;9yjFamtnfus/6/cIQRUOeNViiNkFZFlRxL1AFcVX5+Y8CMTqxulpdMZuwX59hUAwIFg0MUgxMTFI&#10;sEhwsNcpZMUkwX0BJynuDMyDcHwQTFW8U8EpinekOGH7SYK/bVwf3wThZMbrYrMUTsJSswQjlXuF&#10;xWqe2/tz9oO0i9SyQMfaPV+hfEMUslhrAl6UPrWUxF7LdAA0bFKnmZXK0kgGhEK5Ozzr92HppqGm&#10;VfYERx2hRLtp/x73jxHXsirC53atz5RJpVRRQEkC/GGzmKWLaICiljCGQpGihKKkKLrOFqNXLGSz&#10;xql7NYgqNGObbU/LsiBPt+QH0CRvM6nXS11SHLWDRn+iuFCl7EnX1D4LTDk81wLAWSKFkkbMxZTd&#10;1Vvc2heyR6wlK8Ce80ZmU0ovGN8avo5mMqYYh6QHe2DIhQlA/Tn/0I/9dv0fv/633gDhl2B7A4Nf&#10;ou1nf+pf1Eitrq4hXmtCQwLU0uaHZbCxKrjuJ7VMpbmCJ2ZQDzxmjLBckAGOqKvECFBFGMN9+JkT&#10;mORiEHKK1wxjIQhFEVjOe5gwS6XVTrazW4jyaK2TvnBofnd+XPKRhoCRHeBtCtdLKhX8RzfadvFR&#10;E6A5SGSyoutZR44BVgPObmkJMIHQ8KGys1KCwRDEOO8PoFmWAoSEUFTgj6NuXYBDe0A2uiwqBTF4&#10;DKMbNI1tc9U8iH2x9GLfnj2RjsPA4LDi8jwOrDlBbiHUaTFV/OqZIpftwyLqkY4eexcgy7LhEgoc&#10;gkyZMWJxXMvdf0w4uKv1zbzdMZixXt7huN1AdwOD5/v3uB0H2LOH6v2G4zD30HGMprwYHmxvfRhW&#10;3pKjOhj0cQBVVtGoI0jdMkjZ71QS7Hd0+40/McSY9j3nlSK01AjhqGmsu+a8WwfLSqglBDat+/6H&#10;4h3Adg7O84xeyefxc7DidrSk42ifeSqoCeEiWBpzy/ZVLy4ET2R7y0JuQuNy0LvcfXrO05UiJ9Zp&#10;yhEKq2DEF3EIy5rgtHq6gXPqr3MFYHXoKfsKYOj9Z9dRgb0Hi+D/jy0GaNdVYAcOz7Dj43NLmK77&#10;5O0DlAJtcdBHkArkGCavBDDGbqkPy6CyYowFnYTJ0yx+xFZnkBnKC8yMu5q3BDyeWpeapfAwi+DJ&#10;gjEmloPz9BgAgAVMXe09W59dum/bh9ax4P9HN8352ff1+bo4pvUN+pQGrvQWpHTd51x8bND2rte5&#10;/Zg1s65Jy1mAtQau9gQu/TuS1+zZRMv7qSdyKctk+83FEhgJaHrMX9Uk7PzP+1DRrvPzH5lhbegB&#10;OM3BPHZUY2VWW1fC8rit3XaXbY3x8aDLddTniI/X1iY1pVLwne0dYj4S48d/+LfpL/7K//kGCL/g&#10;2xsY/JJsf/4P/ktqzMq+a2hwljEpAjDFmJDVAFRLJsN9MUIxthTcVjK3LjiEdQRLLA7quEGPwwq/&#10;HQcwLXgdN0seErGEOGzRhLvtLTAgDOhhMW5jwILcDtfeASb9waEotvZyavw8cUAuAHAw6dUJ/C+S&#10;H4q4tlXdlSoRpCFO46F2LJSfuSA7Py2ryWXJdjDmvq8OugYwYPUY1d3AhKHvXywW72BgHdawbEcH&#10;v27BIXagGclGPPKkCzkOOkLJFyBS+gLhi0RkE8t2x3vkq9R5ywzpSQeiv26Hx4a1eK+1gHkaIDtj&#10;XzGFtAw0kgjowwCJ5u9kNUABYKlboY+BwQOcwlu0b/hiJV7jbbl2dvma6a65x82UFvcX8HEAL+9A&#10;Y+D2/hMcxwDd7xg3swTSGKC77fk4vI7jcJeu3TKbigMH/Upu6Utw6IlmqGpBXovJm1AXC7fHEqWV&#10;ptHUtjUhuH+/oIUSMK+//wy0oJWz91GYL3El+t1oddXE6n9rmTbd/yp7qAlZtCIDp9GDitUiFFmZ&#10;vEE3ocseLB4jugkmre3pD0kBbDQBoGpZJAoMWvyQhkCk4UzaBaZ68xCk1/QEMh6nhelu0uerK0dO&#10;s4zPV8g5QfMV65wQjxWcc2JJJYqwrKtUfAiFgXpph6qj6GOUKNX5YrrSUg5zKNbCutANh/FmOe45&#10;1MWHOilc68lVLwUI0K2dz/rwKg2bAjCA3dYs7ENcDycqYRWXhDgPD0CtXeEiOQZbeO6yshQswCAC&#10;D7XEMhAMz+g8vbzEQcCA1ScUAGsRxiDMQRkzSFOxhs3/OQU8CCcTjgmcrDhIMMlKUKh69kiVdEPO&#10;UK541RTqI5bcvktYDmG1DM1iHnt6CgTtS3h8oP1pCAFFdM+6sTrc7mENqjbXgOJRnVEvpf6sK5gr&#10;d/ECf+U6DnRXUMVuCax7RM6Dx/Plit5d069ZQ3cgqO03AQQDDKaVUiXlpHQdd2Iu2aoD7gs9B43m&#10;nlw37HINxZQ0jwVlRq99akUHXTZpa3y4fdcx2h8UI/NEgYJGHxlHiPiMBMBf/coP6C//2v/9Bgi/&#10;wNsbGPwSbF/7w/+y0nR3OXahpwkGCmNqAAAhLFhecrN4UFuAd+aqUEv04EJeWP4KiBAEirFGMs7l&#10;zJYU4BHZRM2VbMiA6uEpl4HBisUTqqMWu2BYIuZWp20BeVov7Pl21bD17WPHP7Zp+3dHaE/u5OA1&#10;NHAFztwyxwODNbNRmmXQHdlc2weUZbAWhrAAWqXY0vwFGNljzSLPesnwFVvYHMoKDIalMK1UcXjv&#10;79JsuvBG5FpRix2kMSx20GMJLWOfgtncQs1SaO6kku5aAp0Wiwh3twv3P4VZR8nrZiEsdLmweb+4&#10;AoM9cUIkMgnL3nQ35Xm3WEDcXzDGgLyzPd1vGOOA3A8MHlie/RMOBsEDEcMX/RKLdS6wBETil6yr&#10;yfWdw2L7sFA3DW6abJ6vzd/2rWmOt2O6z7WQ7xNQRU+kQIfSqosBPHG3qigiLz6um5DVhNQUouKv&#10;a+vRr/EkMtnsEoKioTlOIY+6cPtoaTRehygWLgqwQCXiy7IH8ibGiqztljUwYo4qJhAO8mhZDU3y&#10;jKE0F5YDxrXMQh4JJPpW/LhcU7PwOtC4UTtA5P2gW4hWjWHFB32MQW7i+1WWf7JttwjAmADhyZWb&#10;4HsFb208+zXtZOc99sgGnra+ubag4h0zVk4BSbc4dyn0qSwLIFpYsHm/iLx0T8xfU2q+Y5gr3zgw&#10;xgn1bKTLs5G+G4Q5B9awmq6YAJ8MYrH4a4n5IZYMqSlzP6tffv2s4bHfU6mS9Kw5ZiHs9/lBdB2P&#10;Z6nctAaB9hYW6CmMWeO4PyvqBpZSup3viVTc8lZ1Bq9eBDs4vJZ32IBgxpprc/l8xid6v8U77c+F&#10;9mcUvWb83xMw+DimlHOYPOt7KIYyC7CX1HGtmOVogKb2Jb2IopM7CETNhniXmh1tOGGeYfndwX2K&#10;agBWjDu9AcIv+vYGBr/g29f+6E9palSFUmjKEGKNVBw+3cM6OCU4y754unaLIkYwLINusQkwyC7A&#10;jmUxLrwWjrXAS6z0wBIDg9PcaWQeOMaA3g4ch8UWmrukpeFnLLAeAA6wLigOsHJliiOY5p5j8S9h&#10;L4TS4NNh/SPYYs8prNpfZIyX0MCj36A+b1rydl2WyMDlVBcciV1TrRC3BikAuKssoMASvN7vlkBi&#10;kLmXuUWLXKtJffQc5HV30ViorwlIOvhD/NYu3PrviBpXyeBpe4/NcphdUwv5khNpvdFInFFFtzlA&#10;gGdLJBeS1cHg+HA3Qdjd6iJWLK22AFaQgGdltSysbnnDi9N5xbZ2VxwZB4gJK8Dg7e4W7LuViLgd&#10;VivwdgDHAb0Z+NPj8FjBIy18lNJiyN6UiWR6/4ZUrAgrIBwQlmtodrOD+wC3m1IkxgO1ZMe/Iaen&#10;u2y1yncBIPZFv7bLvbapUKIKt5/Xx4qtZc/2mZZhWdAlYM82q+fMeoK8jI/wcuvygrk6BfgXgUct&#10;h10DKbCaaGJiqCITG+yv3sYmpm2l23N3VaTQiUhF76JUCrrqxA3JPmEXcDmFPlc+zGnCpJeFsJqB&#10;Ezhfzavi9YMBvtdPzUr++ilkntDXD5A1EdlIBRGTeIFCqjDLwH5CUONxGX2jswRGmleG8ib4m4LA&#10;VHM5Ywy3G3c62WmmtAFO61rHizfuQCKZ9HXTutMFC8aNNlBRbb5c1z5fAVUp6qKfvN6aF4gXAIfv&#10;oRanSoOwXJGzaODGhEWKVyIshlkQp+Du9QdvS3GSYkzBJMsIO0kxSHFCcGfCSYoPrJhDwJOxWPAK&#10;4FQ1a6MIppqSDW6VFG9wLjXpRRBlm1o8bAr+lSjn2g256vfx6Itk6zxqf21KpjK4rtOcn3lPulB0&#10;3j9osymSNkCoBR47GEMAwR20fdxN9BkwbOAN1ZaaYvVv1fmrtvU/9XfSRrdXstPLPogvMx9fxgYE&#10;ZB1TDxuJbjN9T1eOxfXBl1q3x0Ppcv/4l3bFbzatCzTaeoRijvc3XH6ZjfOP/dAP6td/9S2pzBdx&#10;ewODX+Dtz/87f0T59ZsmlHgigMEDopKAhznEto2lO2NFapZKI1gZGQFNyyA1N41u7YrnJQiQheX1&#10;nFSHCRxMmcU0GBOT1a1by2ISlQu0KNQWN9USwolSIIsSCdZu37QzSG0Mel9skOdw+RxMsESeqMNF&#10;ca33E1RbNkXdjCupcaOUxzeQFnEjUVcPLZ6TQBmvE5axwmLRP5xWqbAMAh0M7jGDlkU2rkV+jm24&#10;9EbtObQ984ngFv0Fs+52TahZfgwMqohlinWL4VpWfmSJQIfVJ2Qfs8jCSMtAJYn1c8RKZB5HxgYG&#10;ie/WUh/fSHyUGlm3JM4GBg0E3s3l9Haz+L/bgeHKisGMNYzuJJLuRMmHlkIzxxJoyTe6m9du8SNc&#10;XHmDNkJ6bjjwI73+bd+Sqq+Sdp0EYh41AeQqwIX7FdzlSlsin4gFDfrYGxACYRNAUPQcNePI6bSE&#10;rx1olNLEBciYfHGJKMD+nqqerTMsRBUjrep0lm6idlcpJoH0lIAl6RBRswh6yZQ5J2harCDmtIzO&#10;cdyvE48t1OV89sHr4drPgJmNArAFD65uC55Uqf79vYOPOdjT5AUK3Z5ZQ7IJiY0NbEDwGZG6IBtz&#10;JOirjJrxYR/vB4behdD4HCAihPg6tdHFr2vz+TrYauWWVwVAtJxvi/uBEg54/4kl51CvU3hXxWxZ&#10;gnXZvSbb+TUIx1iQYdmYaZo3CJ8Lcy3ME5hzQGlapy/1GFKFrMYntNH0b3Db53bro6dz/fLDS5+W&#10;svl6Dx/rSwmmfZwKcGnwnDgea8gFxJmrawCxsBR2INhqA7qi+5nbaFnqrnzL27jRZLwRdsDZfhPA&#10;1C50bxufcgxkWRObiTbnUjGM9lyXISLnQsx7aveO523DgvCYoORJ2t4hZRitJHxxC/veZaq4b3tG&#10;XBceGIh3xi4/7cMMVcWPfuUH9BtvFsIv3PYGBr+g29d++o+pLY43m5ThYug15jC9HtaKmB4XsFy4&#10;jUVGUoXs1ziTIzThTTWF80h0EmBkEDBUwSAMWGTbUI9cYKsNxkxgFRPCVXCIYPj3Odiy52FhyIJi&#10;gcUyaREXiNJ4R+2+7yhhpgmIpbm3KyBRr6yBxYgp0FY6IxdLKjBH7JW8wr2S3EffBNXRFpNUyCaP&#10;bMArQENkMRwKkEDIXVWYM86ghM6+PHmbMoso+3fdgOaWoMSfa7ik+nKT9DTu20Bs+xzpta9baEIJ&#10;Ry2sTVhWmRar6m444RYKF4Ijlfe4vcvxEHerE5XMYstR1y0WOVLL1Mk+IuNdLp6b4OhNlmHZO8Pt&#10;cx03S0Jz3MwifbvbAj2GWfmOYQmPvN80wDcPX1BjmbV+W3xEV6WQvIkULrB3BUqNFxxEhlBP/vvq&#10;7xLcYpzy6dv5LeVHAwjfSngkHzNk311AW9+rZwmNeEBV0PLsjMtiQuH1JtEsgggwKPC4XgKpl5ER&#10;cWBWtLOlMfAU6CCUCx12Ny4A6algShBPrkD2HH+SWzE5BTuIWgkBLU8IlQDoQNSnA1Fmcww+Yu8P&#10;yPladO11A3VO4PWDxUG6ZRCvH6DzNIvhnND5anGGkUCEbR5blFoXTilkSpAAUWmF8s/bJUgtglm8&#10;1Dwp/AC50KkpjLrSoodh+40fyEaD/DqorLGAc8b8IfUban5qqKQE00bIT+Tx+q6Xc5nkZhdgP07v&#10;+nCOnMlb2xXMHupNzuN9v9SGZ0FxkBWyP9Q8FlSANez7VMKNbH+AsYjxwoTJnn2UGJ8ycBLhAxHm&#10;ggNHwh2EkwivizCX4NNp5S1OBwILHv9OfXIbrwjlBRBu7I1/tHmlTvO51ul+9Y7/Sxmy3THH9yMD&#10;5dqIZwEdCf60Brtb8SRcP2V3+9xrBiqiaHsBtMv1GzjEBgyBiElsSmO9vEJ+1X0ykAsFhCCUOu21&#10;cSPeN8vSaKNSjZhYzftbmF8l3lt+nVzakX3n1ylRxkzWONe9c1qJbmt68suUBfpQhuwXY1M32lck&#10;qmvJnkEsWz/+8Fd+QH/lDRB+obY3MPgF3L72M/+W8jL3zXEYcGICSKzeHytjIHzJVzIKAC7UVsrg&#10;h5gwuItRgq1vsbWFJhgxkQuMgFsYOVO0p9Dv16l40LwIhEJTThBZllEyfkfhkOKxcIGxuhC8CYgl&#10;KGb7WkD6bkGs3z5f5JqETyZIRd8pdEvskP0clxOluJQgjQmsATC9zqMOS+cdgl+0v0n4NiSVrbJj&#10;zZ7Up4CHt+QCBPuYj56Upy0amW0viqo/9Eq0zdxaAwxGu3WRZ2b0GD4iG3ceWKPcSA8aGxjEChDp&#10;CUk0UumH9r4kVuuO20UK9DEPZYe7eXYwODzh0WA2F1EHg1EPkLK8BjxFv9cgQ/UdocDc1i+5uBYh&#10;bEJVA+5lqb3sv5NbA3sKPCQG2c6rPsTUcApjXpMqxtHj4PgyJxuKAYE8BqiE1m3za8Lquscu2RbK&#10;CiFT05DALIBxiwBAvu+CsNLOB8Sth/XekZ6esn/YBdOwDGZJFc8KavvpiWS82LwXoZ/zBHkWUY3z&#10;XLGXOYN6X7hlNDokeBrhEQxtwxrXoysK4le+JyQoNBYXwip1Anh6/zp7HTOqtjdZM+uDXkCZXsf8&#10;4Zn7E5KndyE4HtYF1eb+nl35rPV9bfR/KXg0LFsy8zKPhMVgdTd1FvBi3Ja2OoUM8myieijmPLCm&#10;uRJHNtHllWiEGDQZd7L7Cbwe6QJ4DuhQzLkwz+Xv0bJHoquDPnsLa05atPJzA0HtXl0RiNZ3j8ju&#10;I88DtnwFj61s49fmfa3RO6iLd0jlTysj0S2DH3MTjTF+lAtC8YS29uOBWIz3m4zCgvQEgfqahvJa&#10;CHo3gBTsvJzdG5p7AHoJ67QAHtR1PDGGVAmwVBTq+SFifsW60/m4sJTs0Z6bCQCpWlIKhqCwGoOk&#10;jK6cB8JJGZHQK2Md3wDhF257A4NfsO0v/If/nlqSAxd2T3cz8hIA8OLlOrwkBEeqfWM67C5vAQyW&#10;Truxq5xVLa22SwopQFkRwAJPYT1TtuQYygRxzWoE4dslEf/j8RlqGnqSBUAx1rTv5Np5CFgHzLJY&#10;GTRxWN1CDAeHzriksZpgpv4izuTFV0C3DOZiE2UsbLHdBNZ4NwDgYW5BiOd6nTh/Irt2N4u/J0O1&#10;f9XfW9msFKriv/ci6NNE4gC+EHHhL3W+7X6B/mpv1tPoAQf5aSGhckd9CgjpEnPWQFY8V/XhePUz&#10;wDL60YyxMKG6NLhhTbJ6bCsts+t15biYW2GBQVXFyPK5u4XQKRBZ9y9Stzu9rmhR1Ac8DnfPNcsf&#10;hlsAx4v3I6f7LnNPABMxO7TRnfrCuxrQK2vsI66L9l3dRFP2ymtLbN+G5SK4xf0FkleG7ToBgD4R&#10;xjbhW5ssUKCorIWaFjB40icDTR4bKAI6X90CaFliyWPnaIrN52WAkGNqKTxuz1rGRF5OwWqaIQQr&#10;63T7CZPV5iTTmIsqllsHXPRHoHABzKU9+rrF3HRrZ4DUiBokVXCUtgEZqAwQKdj4iLaY18MLy8t5&#10;Wh3BV7P84cMHzyJ62rnzA2RO6PkB53lC12l0qgs82FLIU8tuCqQiCQqrN0jqGn1uIM49DkK5FADa&#10;BUwz4lET0Mk9HqjSxcd5IC2AO+GEIOkKENWN18Wug75odyQuq9t1JNhOPMWEpay8WnHKmt5+HvG8&#10;mkeAsLWmcF/3k7pZgixAnBbspwNI174FBS2AWdJyKMRYRLiRJZk5STABHGTnb6SYAAYE5yKzIA7G&#10;C4DFANHCJMU7EE4GPvU6hoPM8niMAx8+fMApCjBwBsghtZI9PHJ9tYzKvoaIAuL04u9NrVsCIMha&#10;5pXiAGqtZceHYPia1hWpxAXeZK2W3JRiVBJwlvywD2+cF7dSXq2BMVhEwFoFDkPhGNbCUDLmaqux&#10;3pTrqN2ugb0iLcDBjs2TADh+v5hHKQ8wQOGaafMHzGYNHKVYCjmLXA5ijtJM0Y4eZangmL9+nlBz&#10;Bk0JFPxNfU5pZBl9NnECFCpw0JF9U4qkmgdLxFmIe8IEf/c2H7fD5aSmRNNcYZDigWdPl+A7zive&#10;AOEXZ3sDg1+g7Wt/6j9QXsu1PcaIxvB6bM7Mhgs9gd1YkTEcAayq3hmg1EmgTXZhZ5LGvNJtz3lP&#10;liYnde2Za0Zjn5qn5o4QrWjAa4kL+6sC4WOvqlAeVlh1BQBrQj86GFT/v+9rQUBfIKQx9Z7+OcEg&#10;SjpXZDxjBwPk9e3EFw1SgMUWDKDJ3PqUXecWQAYa9QgVUTz7cqUx63Rd8yyazen/IYGMv0fscbUc&#10;woH2LtPVb/aG5jUbGKT6HgKZ9a2700U/evwgSCDCOQYDYRkMCwu7myjbz2X6c10Yb6DQW4BwD+S0&#10;iJYFT91NlMZhsavDE8L4dxqH42pOy6ABlBCykYJBbkEvOTK9n0NQtR8G6RP62NS1ecsm+MYjLqSd&#10;6fPtECWpag6P7mOR3/OfRpj+NQSPBEriwCkSUBWQSmFAKvU6uQUw0rKH5TBAE9eT8/2fgeKox0mk&#10;YGUQe7Iq2JRiqNN+c6IlNMCr+S+1k6JVGibecRMuXfhhIoiYppzioSEgqik5oDCFRqaeF88MurJM&#10;BNby/cScnjCpWwJXpLB3/qHmgq9cVqoSiNl5lwLc0roj60b4eBEa6TSiCeIL4e2JcqDRyXNrk814&#10;o9cQdKkBLu23eQB3RdNBX+07XclR+6mNz1wtx/pwXb3Hdseg372lTzfDFXTppKJVdnBYTxIMDFsL&#10;qPgzYOEXBhJNATtZsk7hGAxMS5j1wopxTGAs8GnnLdYQWGMh6gORuKA+o6RBAToAXv6GN6VTzS0k&#10;vwllQWmQAizGX/Gs3hHa/n22FTzwnr6QRfUaNbKJ9XkHfKKPlr5cn308Y15U9tEoJRFj5i2KsIut&#10;JZf3iDn35Fx59uhWvqlcyd3tPeZvcw9FzBWqPmFHz6GIyFNUbahZtTvbJrAlch7r6YM6yeY6rNET&#10;1usKVIhDn5ePb83EEK6QoI9tRu8FVMGVq6KeLviRr/yg/vVfe0sq83nf3sDgF2T72p/+GReF1TRC&#10;AQL4BS6tGHMYnur8cFeKaXF7umJ15hKaASvp1wT6YLoaxflSAAzGDKSG2a4GUxXhZmLIYIvH8gVK&#10;iYDB5hrjz+bQJHp9MfLGmBxmQJdbjCAN14Ly3Ba6mV6OOxOshaPcVSkE2QYSU7ulIWo1NkwAxrCY&#10;JS9GDLYsqQQFC5t7rltbmbjcSLwpJQtJtS2FK8CSQpNrWMlrnZnwvUkwDdQFsMjVHW2Bz1Xd3Ui5&#10;sl0+E8LVz4ccFABG8yhaW7doLuulNZIOCMgC46mNd5qi0Ghzaa+hAEbEci7TqspKIKFQ6HIwqA0M&#10;BmhXuLLC3se0tcNTwDd3aGarcUmWeCat48yQ4QloovZfut9a/9YC3RblloW3VBSxpwYey1JDQScp&#10;jPkvLmnbrwJ5yx/oc2QXrsnzSubzXRjI/RUEhuQct83U4U7/PhejdMI1e2aAQSwbJ/Z6kpir1RS0&#10;ca3zCwAAIABJREFUzyRucdOiJnXaTBcnLzujRCH3erIF5FxFgA8y3qZU1yA8G1zoYe8RA4/2HmZx&#10;ZFNG+PMik3CVP5EEo9r5k78/uwCO5VlT5zRgeL5C5sq6gThP6HlCP7z691es06yDVkritFIEruQQ&#10;Dn6VQ+rgO+L+7P1ZnFZCWKdQGgHdfVY7SZH1hwmb5s4Of7+gD6adrsNqCHVa3Eu7tofEx0oOQw3c&#10;Bet6+PlVGXH5TpdLkj8HzWq7MBvTPvXfdv5LaFlin7xQAsHG+QgwTw7rR2JYnBgTsBQkwIswlphS&#10;dGJY/UAwDlIssvyelg2Z7fhQnGznp4/jYuBTACeAG9t+ELAIuClwLOAQy6DLKlhYECimrPSbGKoY&#10;yhhKYF1gXSBdYDqSHnKlSKUmVewY9mvaAPvfFUD5vIwrtYCgXi5DjqGPZ8gY2uoJNiDYXUGvbp8d&#10;/JmHQLcEaj7r8U8f2tS+fGQjX2815YFUDIeaS4Nkrkqzoq36Gl4XyDjm7pZv37UlI9tuk/KN8UDn&#10;S3wdl97fIawp+hjklCDKovLhoguf86Ov9caUHzs1VrkcO8rSWPEQdnnmR3/ot+k3fvWtMP3neXsD&#10;g1+A7Wf/zM9oCJns9WXYtcGhqbR6bYqxzM1zhHsemaCTJr0AZMH2GwUY/7gkc3AAGDGA7EyAKVii&#10;Ogh0oAFyK2GBQQI82xpQi4wWE3IpohgSEMXuNRYvtXckjhTsJmbMLaQtBKtgVsBmGexgUCQZ8GeC&#10;QXVgMCg14sOFdov3Ma2g47owXAXbbwKKv59z9ZRpUrb35yW4iwva63UgGBrd7TrK//bD9OS3AR7j&#10;d+1zHyfow/m+8ejgN2IG7TpVQNey3opEHQBEvB1qdzYQQhAWcw0UG2eFukutIkpHUKNPezWN7nPh&#10;1d14t2ygBLhFUEN77u6/kSimrHbxjj4OXVj2fwiVOS7pw6+NMYxRZL/nNU4whc0mfn18ozYSIT1Q&#10;O1UElQJDW/ztfAk/cQ0ARAkThMDU5j1g7phhuY3jvQhz1BNUEbdySSoEdqGoaLFiZtndlMM64RG0&#10;bF7pQqYrEKLKRpqW95q3fWu2CQAuQLO/tyONnO8i5ios4s81KxtAaQUIMGzZlJExkSpS2UK7ZXCe&#10;OOfZsoraXjy7aGQdjWw4XYC0/oO76du7SOAUwAtruFVQjQSibE5ZdjpNEPQZmGub4GO05z0oIfQH&#10;mKw+DgCuT+6R/f8MRHzGdgWCT5DF/gA83i/4z7Pzul/U3iV+sqtjwiXOMohyrp+xLil5girnGUQe&#10;TsAKHoxJAmLC3bMgy4IpoWhayRsB1pwQcvfMZQrVNYA5JmSR05vxRSWLSV0KEE1M5wNjMAY3D522&#10;Hu9ryKV/e8ds3V3g6uEa1cLNwU9QQNoupa2PCwzikjF0/0P7HAllas1uwDBrla7mElogqO6Juvf2&#10;bmgg7cnmi39ZBpEKFRtfpxSp46nEjTag94/P9ZQv4qAnogpZw9uec759rr7XVNaHqyy1+3f+Xp1e&#10;7biSQ4LseF4rR2Lk/wxgm6KUUaEZLJYID8H/vR+t7wg/9jv+Lv363/g/3gDh53R7A4Of8+3P/Zmf&#10;UaUW2+WaKYWmlt2YuDOV4cKyW1awdibZs01CEWWMcrv650ddwtizAiCqeoMUexOqGRZzNdxSxnQB&#10;gWTB87FoMSLeQbPMhTETmNAeWQFnLHKttAIe2+83qIXoqZuo74G0EIS2Mu/ga6h48hDlo/aDwcPq&#10;JNLhbojswKWVcgiBzloUq6FnYWzP12o1Qr0e/Lha5ICASljREEAub9+gDLqtiWoIkDJCCnhpy+rw&#10;Ly9McNzaAlzb2RfAoEsXJCWuV1NMxGLG0+ktsqkG6Ag3RXcLdXpOC6MLKsOfL9EijkQwA+SW2rAC&#10;hsU0Y8nIQGHSUgN+4fqS7qb9cDsyvC3k1hZzoA7pvGJCErpre47iI5rdK+grgYDaNYBbj7bfVt+E&#10;5WgD6VraabsmYuGiX1uMJ5AgMPgIIimMx4DympaVU6zGKIUFXIP6gh5goIKi1UY7Ihb/JqoWGwjy&#10;74AKW2yMuxdHfwgZLSToRHa3HUdZpMyCwA6a7KIQVAV+b7cWmkQWM4cK1Pv7QxW0ZloGaS3gdIvo&#10;tM+af+YaCi8jMb34vIQ7NJbTDDlgCgBuoI+Vco+ELLpTgsLjizv8pZAKEULvDow2SorZ+UCDIQTH&#10;fC5h2Mcx15MmgLb7bNFMF0H8o9uVlNsHav8i6bfx1Y/A0Wd19nZgcHWf1QQCCs/sSo2/NMBDRBjk&#10;FvCxQFhe6U9A8IRoKuZyN4A1FTQUByuIFJMVxySLMQRwgnB4tlGewGTCTQg3ZdzFlGgHAXMRlphl&#10;8dXR/mDGcWPcDsYxCLfBuDFhsFkZS0lYf9k3DYjloDtP2PY2az1jJi7gT9ugFT0GENxcINO1vCt0&#10;6nzRbQd5vbREJZSJZxVI6UBQ/D07sI226dbSpCyi5CPdpT++K8f7V9+ZEqDmRh6Lvi3Kap/9kycU&#10;6lb16sviCfGoTTZTNW1Za394rDxOM0I/EfNJgJQXBZRuniYjUCWQ0cc/66dhX5yPktisyZ6lyq8A&#10;EL76w3+P/vKv/G9vgPBzuL2Bwc/x9l//x/9+sjsAGwgKV89wweLwB49Ml5mDPIQ4ONMxQBV+7N2N&#10;RjWYdwiFKOHQAWXE8cTzj9D0g3xxNGH7CMtggohdqC6/+0qAYeuCWpIRtcWPBxCuGhJa19YPIbPW&#10;E9qyokC6iTYQWIHqwMpFpwFmGK83DeBwLVj9hVAWC0yAweEgxIReb1+2ztvT3BxzHWz9Ep+vxV1N&#10;pgugWIJcrcFtPBWV1VJL978JPX4N7b8GUssZi1xzT/Vx7CJfPX0XqWILyyEFiomYCk+S0zM6RuKi&#10;oD+ggUDXOIIbPQI4yGgm3N3E3aB1OMhzC2GvV5nKC6bPyJYKbwuwj0R7dRC8FsF+PKyBFxE2733V&#10;2j48+PF7kGbOHz8mKtv31Mg6yHsGBkP5AbXsmD5R0rJXgqGaZVd1swymZV0NnEe8YNIC5T9I2do3&#10;plBkOQ+QI58X/SLKFvNMYjHQRBhkdEHhru29cnUzVH/pOCyqzdU1eELQF1v5wcho3GqkdY8EA8Mr&#10;98sTyCwRDM8iKnNiRhbROdNSSMv2M2IGZSHimNiLaO4CbHPNdS+QAK/MrrknWLIbeOzQVtvNrs9v&#10;ydOegSX6iGXQAXYDlkZbzfpB1zs9u8OjsH1tQinJnp/ffk1Bz9sFTz4DIawTXZ6uzx70vO0f3XJt&#10;AEgZ5DUH000R7p5LhOGW5gFAhymvVBXH5bWXc9DDyyndCKZ81IEgV1kLixjkZVtsMxGOmXEch/15&#10;ZuTy0LFaq8n3yny8jUuumyjlqLbjupGaKVf00qeprEhrleY4FrYssJbPeGCJNR+eWvl830MfdldQ&#10;b2/PGNzX06AtV+LVmgpbA5ucZa9s+QDIlX2bUlC3m+6LemBGvyiVChe61z5RVIvOo54OglfA+i3i&#10;d3uMa58XeuEET+eM/VRaP0atxpzi3MH2zqe2MWI2LwwSaOZ4pyw5kR5AAH7nj/x2/aW//rfeAOHn&#10;bHsDg5/T7c/+yT+uGfNkqz+Acl+KBYkRlgdffJtwB5TQlos7D09GEIulPa8vBCEYJtNFgUEgXCes&#10;HZPJM+GFq6gn4qCBqHHXQeyWvAXATVZZKoEs7hwWwRImG2ptG1/coB6F4ljYCgxSzzQmVO/XxIA0&#10;xB43e99h9RItZnCAh2U7fT081fiw9w3QIaER4yvPa1o9WAqC3vsAMnYKjYHmOuFdpah9jn8Ct3qH&#10;DsF7D0afcp1OQGcCH127GntyBb9z5LHowmisbJpPyAB7In93chrgskzZYhcCRsV6IsZRw000ntP6&#10;DG6BpmHxZAHyxnAAOBKgPSQxib7NtTwW4wIbKSKlptiWN1LNfgvrYN4xtcXRyPpSa3P6Fddd23U1&#10;NheBKYUZbd+9zSjQVoKY8wAp+jNZY9V5T/wSoBAA1Et9RPbXUECkBdBdHrc6pCnnmMBsuMZ4gJDT&#10;ghCECUw3qFptUlG36onX3xIvQSNWr5AUntclLIWtsIxPiAC5GpPF3cElFGca5ShMiFcyV2FLbuRt&#10;VrcsunCkUNCyeEWsaVkUp+3pdDfR04vLnxPL/6yExInzPLHm6Yk/LHsuZQmLoH+bc6Rw1y+HahK8&#10;3hIvhVt0uI+KB+wFC42/K+aJWMhIChH1BkNoBDWw5/2pzutLqO0EGMjM4STVvOmbBuCtI/v5oONL&#10;e3O7gt3t0ph725s+3L/WjwAeWkqunI/PWqi2VuYagkzYEZmzLC5PIJC0CMKrxAkJlgqIFuYCgIVF&#10;AHTh0AWCWDmoYf05nLkvX+cXsyVTEgILQQbAblGcwphD8YobAAXzwBj1dzsGjoNxHAPDY/jDjbS8&#10;JEKWqJ7Y3EtrgC4AvLhun375T7D/UKZAd579oABx7uprQFeQ7M+PFbrW6mts4cP9Yty1tflKLc2a&#10;h43Hu6LX0bjAPQzQfHIaEOtKyvZP40fVBm30DGADgx3UUqZmBwoMUvUjLls+QmvftXGXdi2Yd4u4&#10;G0mCZ//tQOOp2kt29HE0pST7LDCe5vBPKiNtecQofvxH/z79xW/8r2+A8HO0vYHBz+H25/7Ev+2h&#10;K8Wsg/GUMOtgMCwvPkE9PCbd69INAOHrzgnegMIqIfKGRjCKzSdw8ftbDgOqlNUOBgeZ690BBg/G&#10;QcPcKfURDEpjIpxrUQcT9e6V7ZPq+a2v1N0YdsbcmK4GI/OEOtIyj6liCuV7amOUkUxFPT33Ixi0&#10;RDKLDos5UkBHCGaWBt/GIxK4tMUG2trYtmx/rAztvZ9e+8hL9XLUgEE7UjjNgdn+g/pqnzbLi+Eb&#10;hAWxt6D4vFtYumDZXj/XJV8cH7KVkS++tKP8AOth+Y7uIR9/bu6fERsIGL1v4C/6M2IJG9iz9j9Z&#10;7JqoqG1xVcoebl0Y96PqxxhPIlyXb93AILZn9/7tALs/SsJ9Mu9RwlQK+v34MzBoUpW1JSyDAcLD&#10;PVRWCiDeoAbOi1dkP1DsfB77YXa+pt6BRJXKvOppiccMEtgFa1ZORVNkTLxoQ9qcoqRvE1S6dTA7&#10;tHYtVXtcYPlayFPFa1oGdS1Ld+8WQQ33z/xuFkJZE2uVhXDNsAhKU9I0GhMTyDiE3pLX2l49brAS&#10;UHCz/G90kNkU8XxTE3ofE7xcbtfBYQOM6HT1GVvVKbu8kH8pt/RqdqejiJlCXtPBpTY6+1Yv8hs4&#10;HfMBQLdoXH8Ua7CgMhkLO2DwhGC32w20zL2TEAnPCLdIYqVG00JWckiEMJlxX4S1BkTI54fz4nFg&#10;rYWlijnvXtpHQcQFBnnguB04vJZqgUDyRGcXj494K+ePDzz5GZB6XGiQvDAHVPdz+9e6tzawmN1/&#10;nQP1RdtNrPSEZCKaWPMDtHTFSHzPFU5dbkDw9BjxeqfShbArobApSimUudEoKSBlyK7WCZDlWOh8&#10;JhdEsjWVWgsU7m3U3tt4RXjPaFoa+/qTckzj1/lWVWMmgaeaWGPu8tCUudTbRRnKYglrgmd1SyKD&#10;PKTGlVYxa9rrFXu2g//gV/9+/Z9++X95A4Sfk+0NDH7Otv/yZ/4NNdbjCz6hmLdrc7tw+wHORxDZ&#10;EMcGjKS5bxkgxPb7Mx6s9aFbFGT13+ddkqm+J8vSqMMWt8WA+ncmMvcUUMU2OSATF65szdCszzNc&#10;2Gd3PRvOuDynwmbxA1B1jqJtsYjH+SbchgVCVfP5LPBg9GoPUTBwZMKR5a43ctiCi+MwUDjv5o5z&#10;DK+DSAlGDBQWCK9uLgBBXNkQgQpbioDyiLkLBm+WEcUgEwdXW7g3wEV2gHhggyChyI/FgFdmENSk&#10;PBvDLQg85K6wKASoalikI4GAXdmPEVoQyTECPEzKcSvBoD5H4qMCZvGitq3hi13XdHsnEAg8Rr5P&#10;AHyAXEMPy6bWQRJ2upHN0h59UHOA1rIO9+L0yFhEe34Vv7Z9LpMucD4xHG8glHrMRRNqYmON0huN&#10;Blp7dXnFxRCOYn5nB+4xg9TcPxWwjJio8/35BJQXkwuBbk906zZZfU0yKyARISrESNDk6x2qiuUW&#10;yelz8/TYOj0UMhlCJ0IjjgHPMCNgDB87c9dd5IDL45YjAdHKkhnGH8ktbqF0WBKCor9buN/Gey+x&#10;l11iGViXJc8xy6lZANUTyNRfHLdMogAgI+jC+vgWcqFSmp2sTJDRVHiCiLMQ8dIX6kBoLXM3Zao5&#10;Z+02OjdlGW1Kt0y2BGClhdL+oZjrfi0tTUBILrDiiTCrWoCuLT8pFOeapN72ixImaCggWKXep/yN&#10;PUP3+ws/3qefR1n2UmDP+2m/sJprPVHf3WJr1junfy3wkYoqwHlANg5yKqADh3fVO4HVHVTCUsI3&#10;D3VFluIkgKZgssUhLlq4M2PdgU+nYM4T7whYvLCWQoZicWTcVXOCOCxOkAbjGAsYwGBz1z+YMGji&#10;IDs2eFhc/yB3oBCImrF/8N2ASMTHKVB1nNTQg3CGqaSuqlmuYyyiI4PHkyeeYhVMVwwZr201B533&#10;Rt1NhZ1bLcwj5QAfRkaMjZa8sRY2CrloR4RaVlAoInwhaC+UdcPlMDPkl/J4MCVwCtfhIPQApRG5&#10;b/x39/wQXwASL3obk+tL7191nhoHYJa4jXbb+yUtaz4zMG9kZb25K7rAQTUUquVxIW6Z9yUi4zzF&#10;D9ABS6LjOQEgHinj7VozslXX/O9k8RP/wFf05//nX3sDhJ+D7Q0Mfo62/+qn/3XdrQxdo1NHStgm&#10;ryAQgjBSGM7LuWuOL2AQVy1gCerIxfdieUhB2CY3a6XqZy/YTcwYfd810O7+aYy1is+bVuyJm5H0&#10;xcVBUWPooXn+KBh0zWEvldGzH2KZi4MmOLWXzEUthFlxza0vRvZsASlZTIYqeAjgFgwdgojNZA4u&#10;SHtsQPQpCjTBwW8bspKwUJrNfsnjpnUf1bQC1/O0XEHzUFjp4s7tCVrty4QTXVjb7h2PDqF6b2Vo&#10;2hMckS88rjokkU5xJTwi6Nw0q2lroga20oIeki/t11gPbgalwH9pLdNY6MuS3MFV3CjAYFouBFb/&#10;U4HI9pgPbSPVgaCi6Ls0p6V5hXbLn+Y9NzDnlqFKOFOCTbfobRa8kngdLKLAYrhFSrWz7nu1a3pf&#10;ZBKiXQg3ZYSNQ8QsZUmcEPsPTuGa3EK4yPIi0HLPANa0bHCOc41rKUs6CInmO19xd3CFWuZlwK1c&#10;YalzYS2s5cErEiQvz2xYFkGRBXJLofhxRAyh7/Mv3G49Hkldbswi82LPVgmFiZWusRIcxj9F2BMO&#10;OW0rAPaMgvBEW05v1c0mYZqlE80qqUk+uyHI+RT6dY1+FeilLPyAj8K+dtX9+scS4h/ZYFMO9mc/&#10;EXLLnfWBIr/1tvHUsq1Ei0JwtnnYXPI24RpOH5Wgra6pMWIfiAAqrMBQdgxrykj4yuerrvEVAsZY&#10;5iLKVveNmQ2DycIUQFWwdJjCimwdIlda0jgwRnwf4KNcSDnL61AB54eB0490rQMSvdCNbrs6nP3S&#10;+Gv/A9r3ZF/oJJDf42R75s5vgF5LL0DMxovzvOb4hDdLAH9bZ13+yQR93r5WR1DbuO7jXu1nB4cx&#10;b/oeqFj3elcj7np9rX6M0i8+p+35dX6LeTYG5+9aHj7kso2xGDbXdG+ohAt+dVazpKq/j/HrLE2j&#10;klZwfRK/+Oj5EzufF6z4Pb/rd+hf+YW/8QYIv8vbGxj8nGz/+b/7hzU5c5l27GQDBtfTxMcOAmmf&#10;gLzlFt/BINCv7Zq2JhDF+Sb8dzApnm6bh2VuFLbFS4dZSax+WGPZEbsnXjNs6R6T5EIp5yIrznSc&#10;kW6CAjK2qQuBEculgGnxtSweIXipmDqrCmWvLKId76vQitkcnlZ8DEtKck6zOhzTVGGHHccwMIjD&#10;E5Z4fbs8TjWI1vdl2jR3ulhVO2+kXMjUxz9lmW3bRKoSzQIYB+04mMtkEP6MXdQPAS9lvbw3NbpI&#10;wa0z+bb4PhMR4z0J1q/Zhg7kM6azv10sdqGHRyolgrY3QAi0fbRu718NG1VqoWWjR4RlLRfTNgdt&#10;BtjzmKw+5lBbUDViGHs20WiBzS9y+m7dZ/SZQsF+PAaxrByARX3E+Gi7zoBpuIGWa7TkPFIgs2Sm&#10;1LVlD66er8W9xta6sYiD3LrcwbdESZmYP6EJ70Ko2rwjn3+0LEYKJGAJC35TOlEpmFIGSxr3tvi7&#10;hFKnQCgVkiC7MKxW1N8lCK/RgYhW8Xjfk+/XubDOCT0n5jkhHjM4z9PcRKOeY/QTAHC4kzvNiGn9&#10;2et9qdfQJG9yJI0JC2a4OTP2eMKykjc6oujzchu/sPZtXILHdEtc3GMDCR4DHO52nrB1k7+DIwUt&#10;JTfS+obt+uIrTDHA8ev2WMLGIGquUPLHjfPQk8956+JBCCAUdBXC/gb6ypJlSqMADFR/0fFsdXOt&#10;vI4lSArvv4PEM4UzCANEGlMFa1l9yTUIvBRrEKYAIgPLn7vAXnLCFSUes06Drbj9sFhBitjBQRhM&#10;aU0+iDDIBEEmW40GIlFcJUzxzkj+ryiXZeTZxn6StnbwF/nTgrdvCcTyRIxB8bzctbWo5mycV7Sv&#10;1roWthCEsyXQ8bqyYV0tBYBejpPvgUwip24t7O2PZ8drNM3j1bPC+kn399Pax3yKORwAMmgw3rm9&#10;8MP3vKZPyEbDCbJFfLJF0ipfa6nNU18zJNcSeF95PDfDLYzVBEv8huzLXAVj/fTyXD/5D/+o/txf&#10;+8aDRPO2fee2NzD4Odj+0z/2rxqfS+mobdQ/NFDl/3EUQU3GSI0hOiho33u8IeALWJzTErJ3AU/R&#10;uSzlfSxeMDKXjWEFv+2zJ5Lxe3C8nxAscYMxwoGRmSvFQaBAN8GmhO8GBVILVYJntvui/bOjD6t/&#10;fjN+eF203DJE0QcD5kZjNRyhCmErh8DMIDksM+VhwfoqFmOoEpnmTGMbbl8Rs2beaj0NAm07xLsH&#10;Q23vsWni2ptlAo9I1tLunN9cqtusTA89E89TbLvtRmjnKC0fvUHbsVyT7YPV7+qNzxH24a0xtJvt&#10;tIhGBhRzZKP//Z1MQOiNK8FOpazIqayQZV3vAkqkDw+heWnML/Z4uFZOIoUJ1PvnM20fgn0JAU3L&#10;vElX7ViMjQIBBglIYao0t0HHQNYPjeLpAW7DMrkB8SagXOinfypA184EWPBjUfNMnS8QV9/EJqrF&#10;F8SeOfxdGQrlsmT0eqZdok+32n5PDXKhS9phRvOF3ITK5DuhOIo5stw9bS3M6WBQFnguixGckTBm&#10;Ys4zv5/n6TFelihL3a0TRFBlbImsyOrJZe3F2ANuxanjwZeJvBZhxDPB34Upa9KmMJymQZtTNk5t&#10;fF1wrXpqj7zhOv2KT0S/Gc+o39J2Pn+z0RflHM6rmrC7c4ArP6inbK3NA3s78t+PiJ35Ew2rVawN&#10;Mb+Qroy5Xkidl6DFy+82drkpVI1vsFuDg0qHX6diygFlmOVPYTUuwzJIXpIH8JI6ESt9YAwGjZuX&#10;QApLoa1T7BbEshaOdKvOOoXbgMQY1rpD7b1yH6z/Qjq9/55bBusJD4PY6DoTdPlCVKWWQiZ4Ij81&#10;5U8q5eI6dyMvgLeDrbWs9kPwtV2W0pwz0FrTgHrHVPAqHvb5xn6LLDjva0bO0ezPCxD89QDCdt31&#10;WKddAnvcYPFSqLFKbOOkBuhhirahZOW5ckKZzBMtSzad85RyHExpJXn8H/2JH9P/7ue//pGZ+bb9&#10;Zm9vYPC7vP2pf+0P2NQr/mCbC4nFgPqi1i1EHJwyhYV9oWsxIk0dH3zr4pSXi6/xHkpm1YX1iAMC&#10;MxYPiC8q6gBQXSMpHEDOveb9PupumqoKTPJaX1Z7CBxumOzuL3Ydu097xG6EEDM+tqqH0JBZ30K/&#10;ab8NmYggJkhBASyzCEj9xaKMFVlPXSgdh7/rqMWWGRr7m2UhFb9Obn49G2AGNw1lqNUIlq6cCjok&#10;TVABRm3/1FLYAEH7cWhLr+tBXqJ11w5KKfW+HZjt94l11kiEUogMmkmXUG0gMRrqv5Na2W18mKDC&#10;8ApflggmFr1Oh3ppwxM6KI22NbxbsezdYc+xvO1ZO09FLGGIx7YQXCADPCFSLGbmJpPCN7NZBzms&#10;wPH0WijTzSfAV8y/dhwoGT2yqVYsYAkOdqRbsn3f7pMgsB3vGneOeo7+2+ihYDnSOzolqnor2fhN&#10;CWfqgFg9m6uOAfG9XWpPEi533EzuxARMAmiBppq1gxeIvFQNKqZaYpSz32K8TVhO2kjPXatTmLwS&#10;rTlUM2CLGRQFIobRXUJl+fe5u4WKg8XliWTOqC2IoBOkayZRGWKhMCHLNeUqaiVk/VqWmBvmekuu&#10;SIhXoZxn/lbGQl0x4IKrj5kN306Z8D688p7gLhHrGj1U/KORxnavR7m8022/Lub+g5Op9lT8Pk64&#10;bo+Crg1+tDw5Y/67WYpKKq+faoADFJhrlj8RtwSqQjyj7XIQEZbCMLibk0FYm1wQpmYZVPHiSupC&#10;tVo2UQeGTKYcGGTu08sTzApbG4TMjRpEYFJkemhWjKGW8IxhpY9I3fJoiUCYFUx2nCG+ltpnhiVF&#10;oxizFjepFJHBFdiR3XfpToowgPhtCDpqo7lnA93HM63TLYEJQhGCEntiXu+lYUpxF0QTskhXnJc8&#10;1eQetLWGqUjEF5sCW+VaHOJVX3zjnch5ZlkXS34JB4zOd7sdPeaQeuMspQLVF9+XnHD5nr1RM8xu&#10;VVmWFUYnCnKgl8OTDTCFqbgraTwXGMTmmUCWPElUIExpsM8Y8tYz3ZhwlVn/sX/kq/qX/4dffpzm&#10;b9tv+vYGBr+L25/+V36fhrvHZsoHSrhDAMLHJbp/CyZMEVN1nU6dWbVzed++PiJ4ijausLOXPpnD&#10;VS8meWR2ZGouXcGE1QT8AINDBcIM0AKLOaUwWfFTUtuXhp7NLZRKcLjW7A5hl9S14m69A5tE8dlE&#10;AAAgAElEQVR7Ayln/AznMReiqJhlF66tk4N5WjpwEmQsIEf2LB5QKMTLGliWOF9oFpUg766hTOXi&#10;42q5YvRUrLOWuwuJbJTwQD5lmfIf17HLhZ+1UViMqzkUWtQ81AXF0pYG/SRI7IDQ7xCgo99pky67&#10;VFmr5S6NXrfCA96V3rqLhh5AxoCatl28SLglBhHxREbQKkvg71lZeM1NlNjiuzAULOpgPzos+iya&#10;rE6nADTcPMtaCKSssIHBEHB2d6RyP8z+cMnBBJG4rzj96dZnETNoTaUyxLY+fhBQ+rKe7xjujOz3&#10;8pTiXudR3eogYRGPOzgvICZzdZRVNEGALFPWsPOQtAz6/YgJ5NmAVFBul84/wLD5VZi7lDpA0St1&#10;4VLTLd3chsVjBMVjBB3gLQGWZQpdm2WwSktEkXmBewh4dmJ47E0mIfHkHSRkpQoYmeSm4mFhSoco&#10;g+GxsxmDTWEd0eQ7wcfD2Y/T+mC9oTWU3u9+Pu9lnSZp3X8UPmuexbBpkiJTcApN/pf0hp4tdOdz&#10;MVqP0/txvj9ZndqREG2bkJ6QtuZS8PoAZGFZFnG3uAB/Pv8ie6VSgMPIkk3uPgqoKJZGgo6kPqdf&#10;s9xGHc1cRwW+xtk92ZWiJMBwi2AUbBdRz4Jr7zR4NMugJzyDe+4MS3hGbMrKUGZWtmXe2+F9c11f&#10;qBAJFAWMem/bfmMetgbqkz9E5s/IYFnKqrQkfosxD7rUjYZ2LxWb23T5QwP9Ws8OHutzr1v0tjbF&#10;ehDKg5BLXCAzVuwjn3GJtQesVEj2NVVs4b5goxLI5LpKeaxEOh8h7d+LT1RvmSylbZ2AsJf9cTTo&#10;Cyh5aRghgIUzB4UIJ/AETLmhChCH4kp788vqicsYWLaZNo7A7/09P65/6a/84lWCfdt+k7c3MPhd&#10;2v7E7//ndHqtrmKgmv8CJTSC/j/23vV31+65C/rMWvd+4j8hh1QOLVBLW6BpaRFJS1IxBpR6QEJI&#10;FKUVNDaaQGKQRONL3/vCt/4PEKK00JRTwQItx4D6L5i0v31fa8YXM5+ZWeu6v3vv5/d7WpM++9r5&#10;7uu+zus4M585rXLVLNLbLUWNgKM0ZwA2YSKF6qZuMqkvk1kbkt7n91iqQeIqzeon4tkaw/KlY0DG&#10;jGOPk8vYuyC0Fha/JRJgbUVCl7DQDO4vWD+f7l5OPNV6zBTAmCgKxWLB2DUsj2TcMyxA4ZomMiEa&#10;QpACvsYXPJseLN3pPHmlYgxPEINwB5UVlr81m5vocHA7fAWqMSuRgwsFEVvG43AVEtCFi3SScZck&#10;9pa84hSgLJlI3p79SiDYXhXMiozREqiW+NQsg/mNGkKn9XiLB7T+TLMa9ncJP8Q4n5F9h0NJYked&#10;uEl/PgFK+zLryjOt3TwbZGS3jQQguhbkWj7WCJZi3E1r80CCmXeAQksxLb2bOIIEc2TEUMYslqAB&#10;lJKjwKBlt3b1+2nZZ2dv7dyFq2PbY25pvadAUx4EvIn9ZRSmuqUv6ABEQjECYD6cPkzPXGjMqhud&#10;pLhgOjJLoC6J5XD8OzJWA37hjj58KRtNuhLdmUAYbUwGPWzDysuZlWY3lcYbTYi7PGZxJhiMZSKu&#10;SArzdDdRgkG9LjwvX1biecXYMm2CpPfMCNoEliksTyKABRCUaG+REMbIIZKmw9dfHMO9NTpMtwDE&#10;AfwsvCFON7SKoWU30upYQLN1bzzWnNUbQclYxDZe2pDs/6XQbEohsehM0R4K+ch+3b7fhM19qzP5&#10;nkza0WRYoLI1xjdq2SNvGWc5BQK7ZdDXxezHNTU1Es9ci5kvSzz3bvcajybQe/ZtYIrH8amKWxYN&#10;WALYkPiG1PdG1WvQlAcDxC1/GudleOIkGcuPxZUOEM85MGQFLSMYiT6yGA8muTyLX6etuGLCkqe0&#10;XpBsz0qWpC1ukPFnXM8TdrrhhvQR7c/5w/P74GUHWJ7bx28pkxjCkvwrrJaVIKadJ00lYORYkjaD&#10;DtpqWR53Q0336Sh/KvuOhqt31fdL4SI1lhoPaB/ceHFycCHvaHQdnkGU62iGZJJKdLZ5fNa9CwYA&#10;He7EFG2ty+mkcpqRLlu1gTdn0R3XhYXMmikTUtgBAHzfd/9W+9mf+0efAeGv4vYZDP7/sP1vf/7P&#10;Gl0li1juwtuNoOZkkn7lS397y+4kEkJPWSU2X3KUxi6FrKFggHVaBRKMShKEnqTmjYJAENmpSLw1&#10;Fp+GYA7Xbj/EmfGAQIeWpYavOfgBggnTEiJwS423nxPWjLkRgdjcGYY7hnpgcwBWABgkxBvNN6gu&#10;+ILny9trBQFeE50uk8h3BglB7rswtbfTmwdvbrcm6RcIDrvmH9RYFoPdLHnH47w/bjzu6e/dHyyd&#10;vGWh+hipdQ/5bvHEP9GQBM0Ums82uQ+35tK28U5Lxpsa9nBTZGwY6Aa4PGYwlRAJNqKOHE+MheM9&#10;ozS9Wym7UGOAREaFjDE5eDyW7ieSQ/ueYHBrbqsH5MW5s+UkGq/2KfXnTXQ173Ycv519FZaFY11H&#10;LrVho9YJBNCSv8SctK0n69dNm88/f18HQFX/mHEus2bdNWiXT4FIsAOvlwOlGFcdVGopqVQVY3FN&#10;s1Ag6J459Mwi6nPFQihq743+VlPXpAtgkezLczk4rWfMsmveFaaeiXJEp5qE9VqAXMCH880sY8qr&#10;cdCERTsGQbses3W84jMho9aBvfwEQhbe+mPnbC/H5f6p87n+gU/YCPCziLIn7TDN11v+BfhDuYMa&#10;LYQmaRVUVSw0KyGQdNF/mycbCgGe4RIAIlarlKwsq4gnfbNsH19jk/K/h3CNAqdCsDkiFnXGeJue&#10;zVseoUh5hAJhRsZvn0NuLaT1cMb8Hbk00nrV1FRi9F7pdKuNjz0ukHSv/rbYS8N27wkGOZfKk+oY&#10;Ny+GEWUUgsEer8+YTOljwuq4Ky935RppoXl4zCsZjvdJ8AoU7EP/1RRQNdSj71nv7bWlONkuHIcn&#10;/00q2c6PVC8hvRWYKZ1txyzIriyWCLeuZacIBlkyjnDyi7sMGH2Q8+GNuW/A9/3O32o/+3c/A8Jf&#10;re0zGPxV3v7Xn/zPbFkIxTKKWAKZxMIXo7WUbkkgNPYy3D43zLBUUzgaEaNXNKm5HpAhMug5tUYA&#10;KYkBqZVPbRgAWj4Qv1leA905kcxWLEBX/JXANvI7ron07152ueCs0+s4InHHdDC1rqezRab4Z4r2&#10;oJLXmU1Ri+kkAWbG0HD50qXh6qV4PMSvXRfWUsh6+n5IuOmE5m9RK8q2DcFL6jsEArYUmIopE7o8&#10;m6lNv99U3WIKF4CHMOtktHEKu+wX/yBTUCtb0Qhez43C5n3smRhCukyGPWzebwRgDB6IZBsJFtMN&#10;kJbhWZ9tQPNG47sAJwUifC7UJthehTRJ9KB09gmyKinM8bpQGm2Wh+Bo4fZFpUcsE3Bd3lexl6db&#10;dRDr7KUFzXz+zARK6oBnuMuLhHDFOZplCrNmKq9ZVDvW8cv7kd/Le4F0F61zmg2xgalDGEtALC/u&#10;aXOb5wl26dpjseYdEx4hXDT18fDXjLIIEvwBAh3Tu0/mBhYtBbQRFlgNl9VoDwolssA1MCnUDAmL&#10;e2/GECyFSqAAU7Z8fKmZLy8x45szyhvjqoTGDtLhiiQr8MfEMPr+GdlEPUbwuhbePy+s5zMsg54I&#10;i+sLunLJyzIlrJ+qeAzP2UjSNmjBC1qOoDkjQMEY4TqYXVZWQxGNOVmCr23rBCLWGyz60uzpOXos&#10;xhlgKdSPPkTaxmUwTz0Ot+uissKQigb0OetzQ/iSJi779wjh6rmdx+XbDmApQTYs2yML12iFmeR0&#10;SxBIqxuO5SXjOVrmzAaeCnh8O4qugPyJ7/F51a1fVUovW9J3A8wUUwQ2nL8HGWugQ2udtyntezHX&#10;h8CVVCv4iXuvjJijnvDNLYUXnhgYEJkel48Zo+IBAec7lZiea1RSwyIwGyHLtF7KdjIgvGTY4f5P&#10;S9ahjBO0LOlykjjLceIW2ga8oq0SYCaRJDDhGKo2pkUq50C4QW6cVJDu8ksr9tBBzo661Eg2hYMI&#10;6WIKSWV3AeH9O6Za325FMWuzU3zMdeu28cKWGAvY6gHSf1aoKlciUig3pCnnIzbQjOsZk31ZzgsW&#10;4jFiaZMVWQbYthpr9Jpt9Cb1Ri2+k8rHzToY++//nm+3n/k7v3gXcz5vX/n2GQz+Km7/y4//CVsR&#10;mzR0eYyM0fq2a85AAsItcUFMoMZ1LYSfWuDa2nmATI++6Ly/b8WGkb9sewe/Zbhrez6yCSf7drII&#10;AEJAQ7hejojZEctFw6eEljTAKIVkZm5sHD3akSn01dft0vBzH+pxf+JE8J3AtZMiGGMB4i4zAj9P&#10;RjSiP7gMDwkX37W3JftRkeAOu2VjA9ivG+31aTsOrRF5YNfYt3dtFjt2qrXnk8c1ZpecHaUZBK2s&#10;wXpvz79dnVduom9Vs67LoRix7TuvP1mS6VbGVxrpWAPOlmItjXXiPDZMm1uyHmDQiyaZba2SI0S/&#10;KwLERPuFsLJ5MsGdxdDbkuCNRU6LZDSHeRuw2TZgKCUsZ0t8qE+wC8lUEqVww/anNr0dI9YRrWNm&#10;DS0LIYC0TDFDIRMlSWZc1XQ59bi315bAEWWomMES6BIomGX2VLo4Egqr8dgBl8GyPELhSxrNDYsR&#10;s8oixoksJo+pdQa5xmD/83MOIoW0iwJsp7QUkkMY1gC5Fglgdlrs92msSejv1Vir02kNXbpoEPTj&#10;lMAY4YozW2jGLHU60cZVCr3nAOPwvJOWIAnNhnHws8bBEhzexnW7J2kc9md7O/b7a9pT8dBK1ds9&#10;BGanCwiw5XzSwaHe3EUdzFjcZ3XOaM1qY7L1X4NW0Vh7vbxpyitjBv8b/d0EPoZY4634elroQ/mi&#10;xiy+M8AgLYOjYvpbll7CKLpRyyh7D+dJpzm5dEv2mmztibPcx582Wee0CJKOJ5iqhkz6mYOpjTNp&#10;4GdQcb7VcyTt8JjdRF/td9CKCIZj/+0Z16kkifoF/SjeyDkjjTbv47qyoba5c+yrji+2j8pipeDy&#10;2yXkxFLSJJ1tbSBbvyKBsKDGtHCM5PxCeXiQ3x9yZlVFov1G0YI36vID3/vb7K//7X/4GRD+Cm+f&#10;weCv0vY//8kfs+daGPGHpcBQzyamffHaAELqPv9mTnpGo4WAa7q54CkJByT8jTqrTCLw+jf67/zA&#10;ftIaVSLB7eAVwdOSEGzznzo6Ug7JbwiiYpR+PVgGsFi2wQCZdOMJDSlKywjAk3b0cvY/IGIFKSRa&#10;ugNqun3RHdAtgrhc44/r6QDg6TGLY7nWcoTGjLGTJu5IM2REIpwApy3GSSPDqv+FlWWE9UQQ2kbZ&#10;aGGjl1vf0L3ulMvIoBNENC04WmIJgqQSono0C5nEBifaVUPPKxgvwEe3DhRPUHhjAPvYK60zQliU&#10;CpxHCV3HoMuypRsuhYoYDwSDsmiVivjA3HvMoBwxgwSDI8qGB5KRphOYukLDhe4G7ijEUGAwB0Nb&#10;O5LRRhVU69i6gNvb9mgBQwlFEbJS4wHYAOBFCxSFEoIj1NgkyAPEE5uIgOuZWVgGLYBaxggzNnBE&#10;jkIhcKxYyrgBVBYhsmRCkYkMfA5N6JgYsoAuxPZ1O4NmIlz2JLK8yuCMYX0sXd29XRZKM12tKBHn&#10;h2vBzK2Wazn4Y2xgLjJ/LTyX/11r4RlAcYULvtfWl8tgL7hXALBMEvNJjC8bBcq2c+ZkUNrYAqJO&#10;QFpAAIu4QvY3CjiH5VHy/D6MeI3tIVHYFPSSfsf9TRcnUYnu7r7RKWm/rcZp//7teJsPbS6w3IkL&#10;PkyHOhCk8A5YZnMscNLi8QxYBpj6+n6eEAYByOs6QEthWVxI3/r7ew07oOoAge00o7iyNQzjuxp/&#10;j6c431M5Q7Bj4XI8NFyPGS/o+2fMW7r7Z6ZQexQIRGQV7vFzoeCEuAhpTQPAMgnMlRoJnjUtqP6P&#10;inA4AD8tf+htWdY/6+3XB4H0liHYKKXR6MqkPvBrWIDKznxDH6TRtz0RWd7Z2GsqS/MT56iubbRr&#10;5ZXA/uz/72/K2jP2Mc/v8yCbpgoTCsmR8hBpwpCW2OsVMAteSoW8D0lJxVTRmOAZrV+y0IKiTaOU&#10;hdV3h0QTz/ze3/3b7a/9zX/wolCft69q+wwGfxW2/+nH/pBRY0yhgpbBzKTVYggIatztpGnsYj8i&#10;da9S4Ergg1f0JokdNdR5Wipmo/ATy4EUpqWhRwZBkxqkBu/V1ul1EkwyHoQA2gkBQmtXMYEjMtlk&#10;4hob28uVwnR+s2nnzCDh09/BoKliTXdfeVyXA4PRLIMB0lyr70RzXJ4IYixsYBAjYgNjQWxqFDEe&#10;md1t0I1QmGF15PIcQjfR0Zm4lBYuiXJQcUjjfYcQsd3/xna7bMksunafANJSwKMAYNiszCk8M5aP&#10;QnaJBCn38J1vxiLWWO6MgNlL/VU1FrG9oT1z1tOQWmhaBT2DqDWNe807jp8Ek61c/f3RTHHsbkwC&#10;T+Vumjbv/H65NhUY7K5xfW6+JdvuwiEKXsh+Q329Sf5AoyV+jtOpBMkAg+keVOsEbpbtWbFF6OP2&#10;BgZpARz57ZR4q+lugsT+W1Kz362BBX7YZmGtobuolCupRt25hl+6v27FcbEXhgCD8MRVZkm3ESBQ&#10;Y0kJrAvX8qUk/C/iBmOMpRsmlQJRTs4zi4yQqtmMrngYEsuahPCuESYQ5RaCdyw4Iut8AtkfHBJn&#10;e1b7Vf9zyQWLGE62DS2FtDL27mMKedKqtFzzOvs4wITf1wY0E/Vk3Wou76SqzvR5nvff+FDVHUGz&#10;ulS/gUFjeERZBpe6e58ncVHocn6wSEuYiIyLdOdfvD++r7eJ3OpwtNAGzHMe7yinYkDZAFK0QgCA&#10;YQc+Jqg4ofIGMc+Z8XtOJrsaOT8E4stCbbxE+leLfkd/Z8se3h+UZzIc5qC3m/yBorkbGLw9Y/ld&#10;Obu9wybhXECO+dJ2sPk+wi8twKHdewxm29IT7I9X6wUiIF4fhpbtWDze54clv8UB/uu5rbp5QbC3&#10;/9Zp5/1R/yHDyzU0+Vm5Z7dvSig33InLr7eF6otuF70B5ZgUIkhryGtGfqTZSLFJCPGuH/w9v8N+&#10;+m/8/Y902Oftm90+g8Ff4e0v/Ds/bO4W6u6hpoplLoTOFExfuE4YBVX3F/LVERhUTK2LAaY12bY/&#10;0qGe7cuaNImN0FAmrTVsWiXaobTLBjo2OQkaYhmSxuxSpNYpWARxTCE1peogBr6WRAqjK4jwvt5Z&#10;3wg6CGqsae8KFPZYQgcC7v71nFdYCsMy+HgEaH9Al2I2C5JbEpulB8AMrfwIogpqSJm2+93D08jP&#10;BzAH9BEC9AxXldmEb1fPIcmiAOOsZeuXHAdo/XO2Tmd8x7WTT/BL0q520FYsKwdU9h3Jd5Lxtwp0&#10;+9wLTlUyW9vvzMlPJxSNo1fvJQBj1rqwBEe/YvnYELVI6x5/Vn+w6m8Kw32WUSCRGG8p2ffWi7En&#10;YUFAvidiXl7WommCz6apzti3GDh5fxNGOAG7q/J6zKxFV04wNtRGLQ3h7wsGz0QTMyx/g9bxsCRQ&#10;6JJRPddoT7VLZNuDpytx8KP1O8vehbmjMfi7KXtg7krJBAiLS1rQrVJDeBmJhqNMVAaEtEPFQVoG&#10;dUsUY0txrYVrKS5VXKa4zFfxUh8ULi+KMIwaliSPbsIlEpZ1uVXV3DI4Yokc0dadQFgGm+WPQC6f&#10;p4UkrifpDQsR562Elp8zPOd2fCv4xwbGmJQxrpcrWe+YaluWh+c2MmG2HbsA2unbHl/sj8h+9aA7&#10;oz1h/Rtx37IcOh4baJXFM8kDYwaZ3TMsh6phreXzZIqctxIuvVkCKUKSZ+peGMl/S9wTLx3RGXRL&#10;TD4qEzvVkLaziFUFxFNk5zdJB4Y8/Bot/wEmI7ckliLmDdJ5p7Vmfk9TcciPRI8H7fXf4XpddsE4&#10;H5S87Xk+l/hoyjokiGTNrZWnysAx7k0qOe47T+OQeclyUHP1xVcABH++8TipciQg7DeWDFFgtIM4&#10;aWf4jvYuq1dtnjGCNu9ebJ1nZKi5j8khKBd1vxD17QKHJD1K9k+aMaS8jxINWrZv7ykZ8IE+kON4&#10;Z+wFaSU6je30+77vO+2v/uzP31r88/atb5/B4K/g9t/8wR+0tZa7J1B4aMIo3dX6n7uHetS6+sIv&#10;AMqiUkQjiG3Eu91kwhcar0ZDjrMUrEmM40rM3rT4IAg3CVNyv04mj3dvWjK5lSFpQaBFkkGuv0NO&#10;SRekndmh7st7G3eGufsfDL54vZ8fYzhjDw7na3sx4N4iAB/Q0cDgcNA+pteJnx100YJgckkBOJjt&#10;i9LbY+a6TmNUtjYj+Ds0lrb/t8u9VtdO4l8++tJuRhBlCR5lcJef/hxSMG0eJTEeJHhRWDTCAuCv&#10;s3RBeWvRefZgdr5VOS0lIdbStnrTz+qMtTg32xtmF0apZIn5Zc0dSZrLsDWQ2ONc/H2vY2U3q73s&#10;HVjCkZ0yYDVE1bSdv9WsyV6y3fX2s7yPfYMs426RDvdN9POsi4RFAeUmGsIqwuVKEzyWBQ/cI8ac&#10;HAIYgC74Z70aUD1ja8saJkctJcdZjwcVcyVVpIfJmEGFC7RsD7paVtdVrLErgdYBBmn9u3BdKxJP&#10;rbAOri07Yu864Q+OrUhsZGIZd5xgbGuLqqnHoO7n6e4HGOhVUX1Z91X/INsxJOP8XbE/Md/BeW7u&#10;zZ90vI0rJfVDWg73ZMI1xgUSNESakNgsg20En8f9/CY3JirY5xLnm7aYr9sekSAm6CjdQN0C6Dxu&#10;mWdYdDDosYTOt6m4ZZ+SVrYCB/241UV661iVd+OP1RdAgMOt/6Lv5EgAdtIozqPDnVD6eaGcEfMp&#10;vtHdBvu7i3L1o9f0+aSltT/PH3/tWby6xxsPPR7upljkEL/RlGz8xjeqBv0cGo24tS8VH6g+A3lf&#10;KCn6ovJI+a3mSfHpmocEW+d60btqdmtlf++Nt59zLdlR8XjS8za3ze43+vy2bZzy+XIZfjX8gk5E&#10;h3V+mcrz1n6UHWhCPcEgAPwb3/9d9n/8zN973RSft296+wwGf4W2n/zhH7C1FJdcToSuiTEnxlI8&#10;1sIV1kLRhaULU2M9KoJAZtoSz2wJLcFHIu/XGBoCfszCQVGpr3HWyXYcU0btVOLcox2TQKE9E38r&#10;foh4osoh8AWKQ0NEkJGa6gYORLhuXxGRdGU5NmYxpBCXAoeFmNEJdgJVAJF6e4vNChAwVHExe9aa&#10;saSALxSNx5UJRLpl0CKdVvETf98Qz5zI7FsZkB/B+vaYznAzZjDc6chQiieUptTftPdF1oHdEWT/&#10;kKJedqfx/s7CUkzDocM+5ZqX1+w2YO5bgsLjRbK3Yr3b3GLi2C7zp96+nwLpWVercVZJgNh/q1yz&#10;zZUFxsW8InOcWwO91CP7M6YY4HFsQAhaezbYPn5lmzdVwJsIEcqV5MEoELU9ugki3Lfx0edOooVy&#10;04TQoldAS9898negwxIOBZDx8CmfbqP1XhNBjy2EULmxj+e+MUSYVaj4k4rpc7elDv7uALGDxxK8&#10;PVOwMt4ziQrC4iGZNS/BMUd9Nm2AQXXKJtflioPLXUFx7TGDBIUX3UU1EhLFHKYljgTT4MlAfFQ7&#10;yEo3WApGYuWWG2Uz83HHZDsp5EksYo+RNM7JjrX3Fcis50vQotAlgk2xz2YR6euIYZtffgPd9aRd&#10;34epH1BEbcqRN0U6e7W70akCAjstIm3IpZvQgEUDbVcAEiaG6aDPrIFDRS0mb5XZMstHmh3TWm7l&#10;xuaGX1O51YVN1K6xi1LJAsZ39Wd3oNMBD5UgIra1Nfv4ipjZBKWc3qgQCZFYk87Sbp0gfIhnAadR&#10;SDnmMoSF2T6BLT4wPTV8wFR251LU5XeizXcgWPtenuII/EWgZAWA2G0NFKUi/OBoZc209r7q2RyL&#10;p/zRe7WIepbxNvzba0TQxoj3K4Ge3dnoVuP7PJE89h/HcX+WczfHb7NW3nj3i2d5y6s53VmeID0k&#10;TgUrlcYZShL3JFCGH/+BH/we+ys//XfepB6fty+/fQaDvwLbn/2DP2h6eeKJsgxqJhzoVoi0CkYA&#10;NVRdmxkZ40yWrzs0uN6QMwQPvvZFrsl5Kq4Lh4BzzJm3ptBOBeOU4bZuXJLNT9kOMlUoDiR0vVgk&#10;VXvRSwA6waAsCkAneYrHR2jTecWc2QhcwJkyoRogOaigOPJ0IHFFAhlQaLNN2JnBRAYG5px4pAbW&#10;s7hdZpnNTUbFXnGvRyOmthQUAEuqIAPjwc6k7q3+6vx9E1QmWktBpphKBYILNYIHR7oBQkHFEHaG&#10;8uL6xhSl+GjtdyHlJW86eO9W/9Qud4tfs95s5ZL8IyMeAW5GjNVhlmAwxyG1nTGCU9HCkryYLCf8&#10;TqVAK4r/aNnWGkMsxji3uUktLUFPZvlMYZHrkQU4mrH0S4KtyvopEHdnhp8vSydAIDbQ2utEEb2+&#10;bVpKHz9Scz2VJ7pbtoQCQQNCVYymUqCg2bLAsj11ODhcMAwdsFhftLKk8h3uSSCx5ASSVnt2UOS6&#10;gp59lsvUrBYnuGeH7mWreQtwngetGSWgCSToPwGaJ+4ZTAFP4T4ERLd+ZZ5QABbO+9HMVu8aDe35&#10;eezS5yGcnfT0PNwauQcaZsfXrowtzbtlE+Jxowek1fywz5km7Gey3X3iW0djHUwk7fTr3TLIbKEO&#10;/ggGLS2Fph4UwdjCjAfk+xrC2JpB0CihbOX/2JbznqJ9UxpAvP6ZHEcqa2YBEN2fiec2xVW/nf0T&#10;82p0zxVUWyVJk6MNUP0h0VbdArgvkUGr3gvL4Nm2fbM6s9Pw+KqxXOKKPvGcAKahcOK9Bldq+QC5&#10;8VgDjuVAthuyLPX1/dyN94psyWc+ZXvljbJvfSzxd7WDK2f6eJRqm1spz1n4CeU7SvDmDS9OC+Re&#10;P0N6GHHWdPos9RM//EO/y/7yT/2tT5tIn7ePbp/B4Fe8/Zkf+SFbl1Zg/ZiwBazngk7WNL8AACAA&#10;SURBVA3FfLc8Q91agBrewZdNWGa41gWsELLm5SxdJkQGhsxgBqOxeUDNs1nSIjjM3Y7MhhODh8cU&#10;JEEwalmCuKeQQs3cSuEZFunQg6A0CTVnpVgEHetw893y8o0QFEdo5ClMpywCF0QWiVTT/pSAJyX/&#10;UkiP8yyKTh/CHSx0qGrMEBD1Kzcuuo2+D1A+PNZozVgL8F0klllhaQihJUA7GSUtJSoDKoJLpjPk&#10;aKA5RwhwAMbAoyi0l5cZY3nIakQ5NbJZkpgz0QHp6zxMMBVLJm3fBXTZrj+nVNuGe4kJIsHAgNk6&#10;2v+wgI2r3mfBvKx9p38vz3f30ba9YhqRRVFRAkXXGmuaGGrPmC+PFW37FisaL4MvZ1LBgiYKGwZ7&#10;eKztogtsgAeNMnE8T/eerLG71ai5MDWRRtr/M0jwi1r4jxbT1uddvUWOfq0lHnjs/VQgTxvo1Qey&#10;LxMExt6/FRp+jswUCr2mM2PGpAQtoegav5u04MmOJSUIM18wvWv8gcqaa4JQfi3AFoAFkQUZdNkW&#10;pN+nArYMdlmsWWjp5rZCGbMwMIc1cqZ735m7j2ds59OLNK6BtQxyTazLsC7FWsAT38DTFp62sKBQ&#10;MawIPu0p+23E2IkYrBGxmO9xOb0kXY6m4uqsjCsaJunGCdRSHQqNGNdYP06KG8AEM+liWZS6u2hX&#10;tnS63H+n5a+6P4/HHO2YQKfNa7X2HAW7AnhFtmV7f4//60Jr8quYWyNfUDSl4wNat7b13QypfF3B&#10;7zSEfHcDreyhV9CPFWBxNWUdAB8TfGmnj6y+ruhvL0MqQmS/z0/VOclpPWqOS2td3veIkqSHiFU7&#10;w+kTbe9b/8Wpf2UglH9BD+Bu4cu4PuY7CIAlXHfQ+1vjC1f0xwBdgEkQXF5ZnEcoLw3VhbGoBA/6&#10;14Chl7c5qLZ1Fb2cxQvoWVSg0IoOGXKA6PZu57/mhSoMTzmhve90Q67e2rddGXGOxbqW/CvmqXbi&#10;uL0P1WaNj3Sr9s5f9k3af3Qdvb2fp4WXOZaCF5h5B6JUMPufSyRGap1JwpB8ykJ+IVWSCJ8Z4tKh&#10;L791FNxaeYT9syscaa3+kR/6HvtLP/XZQvhVbJ/B4Fe4/cSP/n7T908sDfBgrpEGAEQCGaxmDdQV&#10;bk0kjKGRNv5JEKcQcKWBtqZ96lr3PIb/MNWUIYkoujatM7ZishSUgwwkkLQS3OKv2P83t5UghuBx&#10;FBiayJzgqs63F+wCeGqVoi2O28eQMBowcUVkTjPJ1PgSDRPOgCnA+M4JkcS7ZnyA2dlGrO8kkTij&#10;3AhD6B67Bai2xjAa8OHSAjTcaRecozz1HHIcbMAdaJYn2drkovDS7hcANty11i1CXg+XTEeOCRFJ&#10;pUf216EwqHyOQedvld8h0v18MdQSBPtei+E2pQaZvDQwmDGDXflhxVDTUmR0vQNGrO5Ndz7HziP7&#10;fW4Y6WM86V7XeVzhVNbejzdJ/OSeVX7bEsD4sQ/EZvFrYNAG5+AJBjlod/fQFNqPuqYQn/O31efs&#10;czsetIARhyub30uQmIebUiD/SFOXu2za9UwlgkBwTcUIpZvO6UBihBUFbdyGogirxQyaYUT2UOGi&#10;89d9bcHruqAabubmC37PCdCi7HTMe3iEpfLBMIA2B6sfYhH5IYBGPCDjdyNJ0Qo3vzHoCiexNhzq&#10;WVJpCVf+EWm/LGZnt+hl+7sAyGUvXg7txku6iL2vU1hCsTDRTfvcx7edUu7WJAq13VLEa1EaKoWq&#10;KDlm+pJOmWkYe4zgigXWl9EiKPn+shh55St7JJpAe2+zl1uf059ESz59u3dfCewf5t6y1aN7cnzo&#10;kbarMlCkaPS2X2sTu42ZrgDsfO+1YvBlcRrJ3ZKt9PfEqQSD/N0KWDTItvbcQFp79afa/zaw2M/H&#10;wPq4ZbBf35WPr78h0d73+9pr9nlWL8HbT8mLX1X+15i30/tdhstJlc+FMiWuM6O5QT4Dwq9o+wwG&#10;v6LtJ37099t1eUwJrU8wALowYJg6MNUtgtdaGNfCfCyIepISjx9UDDXPGhfJTYaaL5reiORoRBAB&#10;0JzB7i40fjkl3Z1sNCa+CdGNKOYlKaaXsUxBULhOjt3+6t8J1vYMWAX+ii68sgw2oJgnUZyKu0y0&#10;gwx23rfha5gx4aNNF4pMQttJjXxo3SkYh9uZ5BpyDgB1+hMqXGdthqBdQnRZPJGEjtZLurmyTzwb&#10;pQG6ADOM64oeJXM4ibIUmEEJWVy7MNkeiXLuvdwP4/pviTi8+MZkOKsBgw4a4j1jf86wvwuj1jvp&#10;bVHlb93XBfLWJr19+jWYRdbHGr8W8YDJ1K1iBt0iWNeAytybmvbIjjnaXPNRE0I9tffxp1vI3p0f&#10;devLq2vrvCRlnWV/eknZvtlYfjvJAME+LYPR1ncw2PtPmEQQYL+l8qJbFut7931EvxFL7JLATYjY&#10;kF17C6Tqsn8h5kT8yfE3A7CwGo773YXThXvfFiwT3li0l6U1rilIujLBDKPFmrqSb+GyBTXFMsWl&#10;K7KJlpuoK3A06Qjr4f3lApBlttAFsZHun4xFtREuf3CalqGcHAe5cHa0v0nEFBpy0XkAqfTK8xF/&#10;RIsRwTj7j38d2IC0tGiqZJVqfpM2SXugEs5wmgX9t/pW9j/acHmFJnL4FP+jxScF+ABtXTjvrvf+&#10;OBPAKBa8L+gsoAEMV3gaL4JEC2uiSaPf6EN53xoxLpDfL+ZN1Q6Nv0m/7VvZKIX3vszDBgW78hXV&#10;/2K0Aa56wlhqQOUBsN3hOQDI9YFYhcDU50F64xyKnPgmV+XsAC2dOJQcs13sz3c+gRqve3b0e2eV&#10;q2+zCDbwV/18KKXA92s78WJcCDblyDYupclxSX+O+86tmB8o3rQqgHOBexn9XH9BzZFsWc6V9jHr&#10;1WmgnG2zkfv2I+kI6U2/scuvW8V6X7Fkksci7APZ7jcR/MgPfa/9pZ/621/FjPnabp/B4Few/ek/&#10;9G/aev/Euq6y7AXx0liXDmtkzOC1Fua6cF0PzzIaGUYrYUlZCXW462eiLPp75wyzihWMezJpi1Or&#10;HYzEZm3SkUD7b6v5GEyVlsF80nao961unXjzBOuQVotEe/W9EpY7kIxn8n2hJW7l32Mgpb5BQXnE&#10;2oJg7KakUCzDAboEk5eQgLkINt23mClrJJBqRLiB6x6HZwEEfX1JCqEt1i2pYrWdnu4fCSL8u/nV&#10;Brq7pMH11+5g0OuaUD5AQsWU+b1KmVFaO/Z+Kr/VfKYDwo9pPlUr8Y/1ff7WYmK5XmcBvk0AASWL&#10;zoisFW0kqMh1LnkcdZ+Q5iaKWqfvjXp8DAzmMpmt3xL0oRQb3e2yXoCX7ZvKCAFyiYg3wCAYk4oD&#10;DDKhC16BwZqsb1nss/tf1rxdGPjwjV2IId3ZBMkS9G9WQtWEKiuEBm2xj6mcQIHBjClelWBImeiL&#10;Md9rxRIld+sgly6BaFqXRWiBbXMl/hZ80WfSDQDuGq3IuE+6bHXLoeefCi8FjhfTHCcpYOvK+tFd&#10;TIZAVp/3fA/vKw18zllpdNPqvE/PKANjs5l1kAJr0nNsgqG17nelZqPjvPGYO3bQgZH9HzR1Awje&#10;1h5HWs8UGIwlQPqxSa4n6G6hkuf9frZvVeIY+fVLknpGnctCixp5RQvjP+kHX8lm+eK0Gcv+dtKb&#10;mualxEgX29YdyVcsBZPowwIKfj3ekn1TfZT9FTd0+m3ZV7ynAfp4/+4hZVXNkIf4TiSguAOQrNsr&#10;MJj1q+t5IcjgRtuzbaqR6PGQWbZb25SPkBxF67JZkxv6+9vvKtcOBIFoi17OLDcb92iP7Au2bQfG&#10;VcmqS5XiDS6HLeMra3yr3173/q375sut+XdrFP/wD32P/eXPFsJvevsMBr/F7Sf+0B+IBeUjlsx8&#10;gHJqPK0Wth4B9KYqphoe6mtSPdSwaBE0D04XdUY1IubNmIaPfxSOQhoXVQ+dMU40ZhF0BuTZNiW1&#10;t0mUlAdlOXGC2IRs6Wx7F1bzZUVhcE5iV6a2cy3gHVEuo6ACa5bODgJ3cbS9rOO67dMv6f9RbJPh&#10;9RRkPJP7sVu6rRk18MEM0/IoA+vBOk7XzMfSESoee8EYixoRFbMIAO8UafkQE19wWhXj8oyIY12Z&#10;5dTdcilY+Hi4xsgqZlWjzF4uifYNxjR2sDaeh2WQggqzTs5wZGwgorsZJijYBEts10qwuX+nd2Yf&#10;TdxomWPdaT3lPaPFgGrMBwoPYu05VFzm9jG682Yd2Vv8gKskTJDZHCGVoGVF0GBW6wBFbwHBLIbd&#10;2ynn1ykjADfXs+6G6/fvYO+0GPZ+EwEmNf8SmQJTedHGj7X91ngA6YJV8cHx5hd6cvpDkkKNfVgs&#10;FB/LQhjnQSjFJK6L7n/6fMKeT+h1RcbPhXUtPMNDIy2DAaYUgmkeDyqjGjrXC4tshnQvZhZhuVyJ&#10;h3XhuZ6ZTfT9deF5XXg+/djM56skGFSM4W6ctdZfiyUUi3WrA1CFgsCGx2F5ApCRMY41/+m14KAj&#10;5zfB4dYPljGCzissASY1P5VXpgBmgj+COx62EUBPFCbtkBiktDo2cbftCyRxnPtB+0ge78OnBHZ/&#10;T2A8n6Pb/Efd0zJUkqfRMnhB8ljVwXQmkrGyTNR39i1T4Rg7JmeCX2+0lbSlV7mDrzzRQfFXsfH7&#10;L0EgT+zlGjFvZ5wkHZu934Bwm413mwEyQ2Z4wGB44OFre5rzVYm4SdJmpRzD4/zN4eBW7wQv/Dj/&#10;OIWTCYZSIfZMQDQ0/ktFcHVmPRpl4XtQ9b6Bwb2b27vsdlzJ0kqZJU0iOLd+dvOMyTK38X17BWWT&#10;LHbyQxhS5Nqs5e24A8EeQsG22IB8yJW72HfjWLfyOz8KaSiXjtpaD+wfGfWK/c2R3fbogz/we7/b&#10;/spf+7mvdPp8XbbPYPBb2P7Mv/ujdv3SL+X6Ur6+VSMeFm4SqFjAvqbgUsVsWuUxhlsQxwKWW6dy&#10;Vi9ttMdg4hZDMlZjuntulBoGIs7ENdCdQcMQFkwXxtQsLVMdDJL7SzC7LmBHce40IC98eHOa+kpM&#10;yIu336/oMOn7q+t7Oci8dq1S30TIJC2zqSW4JvMPgc5SuBuZNXQEIOxaX5D8d0tOfIzuD+yHzDQb&#10;i1ov9fXM3FpZgpzBcEkJ48ApBFaCG4I4ljeFfWsWIyDvTzCYGsXXYFATCDXLKkG8ALnoeBN2OmBK&#10;W8YBosh8ufRAMikUUwLgSwA04a5fA3ZmSkmonLGQVhCWPd1A44k5+vmRxyngzVK6bN/pbO0lk4x2&#10;Y3Dg9nib6W3Mb80T+yE7GKv+3t2UaXEs908f16lKaCDw7K+cdz4lXs5q2f/b60Ia0gQ2FprC0SaE&#10;tLhp5Z9GH2fmZcYItuNmUWc89ooirZg3HnMbYLCh7gSDMZYSDF4eMyjXiphvB5vrunw5ievC9fR9&#10;gkEzDCzP8omFoZ5IyjYQyDG0oEMwA6yaeCIYhGuog0HLecexauZZYS1AoYq4YoRZirNLOVdr3pOO&#10;+6GPnAKCNScgyHHDMZHXY0yLtL0RcBAUWj5r0d4ETluikzcJ+n7O4kcXRjm3dpBHQdcADB8fi/GB&#10;TahVt/RxfG0WQL4vvkkPjBRd5V5EzoRqctJATqdo9/OJNufIbfiZb3n7CLBM0JCl25+r4176zowb&#10;/eh0K+lKfwn2Z+I3+yvjNq1oAjBg2/GRoZSjor1zUyhnedA9mpO/lNyBTwODR2N1BeMJBM9yGazk&#10;rd4ULUHTzipey08v2Umrfd9ljHy2kyTNLctftVK/1kHk3iaUVeqezXprJRL2+clyVfkPwVH60LDb&#10;5bPOPjru537/93+X/e+f1yH80ttnMPhNbj/xR37UruVMxtQ81bhqIw4EaiNcWSLzlQJLS1vpLqOK&#10;ea1wLRxY8LUJMSIjqHKSTc90GNdUBKIjkwZgDGDMWEi21hUDBWo0gk1hVjmpNbQ8GmnVa7JTg01w&#10;mQKeMVlLI7k5gTvwMZREUe2zi+UoEJFl5TudsjP5QBKUfM+dxXYmllSmFSHhrAnC2SjazDOxZsKW&#10;YCyI2Bykn79b2dJSlAvKT9gYUIKpncyDMWu0wHaLIUy8P9TCMrgwnu+BawHPb0BVMcEYkyiH7OTw&#10;BIHKY1oEb4vc93Xmolc49qQS6hjXsBy1rp63B0FvgaQONmUDH2ig6RCoXgh/AMJ604S9aD9aB2kZ&#10;ZJZXaoKtf4fHgujjTI2RCwgm+B3lBktLKtgOMjzZUAODOmar3l3wOsdpbQS5Jzvb2+MmRx3HmoAm&#10;pt4B6n3uS9GAVnbAMyfmHJTau1Km5yFMWey10JPC4r0aPm/5cAlXACC6QgnVrH2qkLX87/K/cV2Q&#10;64rjK/+GOv0cAeAIGq9l0KW4oqplGURkdqz1+SCevZPlolXSzDzzc5SPsYPvdeFSB4PPpXiq4rkY&#10;pxixhuKKG1+X0t0+3b0YbhmJKbJMMWxgmVvvhrg1fI64z7vMs4KKJfkVUWhmePUlI4z1E46ucE+N&#10;ayJBH7rwKZLHSQaKHDQ36Ps1iKTlnvMFIED0beRc8sGRQyx4hFRB4ju2HZ8DLTFBFzCt1glUJZ2I&#10;FhDG/rkVK4FHkOFLRi4T4YK614E5FN0xJ7wDoqIEvpCyy5Mmdu8IUv8PwbF+TfK/vT2/lS2VVu1c&#10;4I+kF3VdctxIWgY5EJh1d21YjrosjYEyMsFYgQyPrx3uam2+LuFIVEF+CKCtNchTYh4K4eeaPY0e&#10;UzzeQBduSYqMlTzARtgm4/euaEC8t1/fPtK3JIn7PRvwa6Dp3heC7Q35+f35kq149s5xvH36Ub/f&#10;2n3tq5xXJ/g6q8ybrI47IPQL9ZeAs73Hx7ltZe91/tC580RagePFlBN+3/d9p/3Vn/35tyfe5+22&#10;fQaD38T2X/zRf8vWM2JImlaabqIAciIMOTQt+acFIiMOZQWgWGNATstg7M3MBdMQbpwHhWDuN+aO&#10;ws9+nhrmoJR6lMm0/Y7gb5HK4d3qsM/Wvv8SDOzQiiYTbMJl3/dfuJ3vZ7EROxdA9txp0phDsZkS&#10;jtw1riUDYjxE/N6C07Pae93vsWTVT8n885amlYw/Dctgrk/JdaOiXOtmGZTaSyXopiWi1pujqGH4&#10;EBj0dSwFiLXfoJn5Ik7PBgYB6e6IALIEb4BBjqvNitqYqGg0bQgJarqNvxlMiEmblO3HOZGZNMqy&#10;C4Q7HUW1aJO06Abw7fWR0a5LWUMzllRan77qbqs+2oQ+PcD8sT+Hz8EKs93q3W2eY7cM5/nWB5sw&#10;2uhI3mNt/gWzpch4qt5fZk9sVX21lfzAPm20xYCyEFoqA7p3BefH0pW09LrKUndFARctZhr0bEbW&#10;X3sBBls2Ubs8kZOEG6FeF67riefzieu68Hw+888tg09X/IlijIE5HdytSKBRyXe97R/SYoLDDTnU&#10;HL5wPBxQMeOxBpAaAzEXS5BnrB4FI0EoR0yA4THQzK5a40XTxdFg2Q5UAnpQsCS/KW8IeHwlv2/I&#10;OdUpdJLERuNuQuCL8zvl7+OFgmUJmEkr254Lwi9b4YXTlxUqC+Il+3EO53Ttk23u+pcDWJttpgnn&#10;xWi0Ya9S8RvZH9o2+fCE+ZLb61fZi6sfm7xVrtQ/1UBLOrKBz7cIwquixEH2bbZ7l094DT5PCXTi&#10;+HXRyQ+RFulOtl4nkCn+00qW9x0Nc1zfj9OzKq4R0Blpt5UC4t4OQf/O97Z2GDLrO7mv5zMnwdbn&#10;dgd+rS130PqWLMd6RJu05tmf2ufVSR+4ydZGVdIqG9/f+ZUlr5f+YHzzB3/P77Cf/ht//yucTb+2&#10;t89g8Etu/+V/+Iftui6oLUTSOHhMkWdyc/pYgv6ChcUotL9hvdBluJ4X3n3xgD4v6HyWNScEX3k8&#10;MAwYK+JmxoTM4YteD99jXb6mX6yjJWERpCXDrYSAgELsPsVEwzoVQpBGajVaYOZ0n3+ThTEn5FHa&#10;TplwoSriW5hsg39u1FEXuChcIHGHC7FBKLYwQkEmrZEqaZv4jdAf0nInq4Iikhu5bYSHViBLtTm1&#10;ktEGACADJgHEQnASCa8Tk1gzJxbgjmxzEmdYqYESpPmcg21UEpYmmjN+akR8qah6Ftr1BFCxdH0Z&#10;jW0f7bKCGe0JZKoFbT6qM4R1k1zfjjGDdD/L6/H+MR54yzIo6N89xl+cV5b4hnraeSuGv7uwALgu&#10;AFZxlwmGYx22buEUgU2A63aOMbxeY3gW0bjP2yHSN86aR75WXAg/TBSUi0P03mtjrG0VrtsY7AHm&#10;T0Ek6xP/N1a4f6bz7BfC2Z6cowQ7a5blmin1vlaS3JVA0kp0FsTqtMFSeSEEeyGcT1ywHge4FsZa&#10;0HUBYQkc18Jc/mfXci+K68J4Xm49fF6wp9/PNSQ5r96HCegakdQJ4mvjBShcTy0rjqDWF6TFmfFm&#10;dOe/LjyvhWck/vrGc+F5Ka7lgIOS0Ig5j7UwhuHdHBhzxrp/VOIhwd00z+UzxDDM3UaHxHqAQCSt&#10;KnA4bGAML6uMEZbEmt5uZaSFygLTRb7kPB/O8qnsiJRdfTDCk9vMUJDkem1BsN1tneNMwOymjJFc&#10;SqVl2g2D7noDCGPe0TfJc7wfaIJ0E0I9zL0DQb++1NLSp4bMDqqku2GQep/C/chvpGWqS63GcpYi&#10;yMGd7XSzMZdSnByziFPMwkMh+WFZ6fmWQTqMNkZJZznNpL88sQJEYmki8kw5bmzzdGeljc40kPXK&#10;JfIBd7lOCyPj+yIzFt0UFyZEr8zOCoOHyTQ+CI31BLUUdWtzqyza73kQqhw7fdxpJsveSWS+cTt5&#10;Bz7lJtprzXtfwZr7R0pxHlt0nO0DbAN99a2SJZ2O9vwK9f6Uc3IMWil0rLfFbqVbse7u5l6df/S0&#10;icHBZVg4Z4ek/Htr3Q4AU3vwol1Zso3mHE21N0wpW0C3c2v8Tdo9wA/8rt9mf/1v/cMPdNLnjdtn&#10;MPgltv/qP/4jpm3pCGb/pJaa/uBcj48pwfu2a7rc8qOTWm1PPCCivg6VLsgKwuZrKG/PixowENpk&#10;YFikFh+CYXCXUjKx0NreLFV0t2hgMC0wAEaAIB3hEhTrH3bN16a5a8fn5sQJYHbPTGoD7Fzy+PnN&#10;bffvf2wjHnTaRfYbRBhxTr7ce6u5JTRZR/k6uEpCLtlXW/u2MUaKvQ7tK912yBZPMLiBQjA1O/GB&#10;pBtp7tXXMUuLIt1FCaJHEedXbqK9jh00ZisI9nv7FsysGPc+d2CWLs0UUgnWNIQme+vd2dyt3GO8&#10;+N2shQ0Ml0A2bu/dD5swePJMALXe5SaX7Yw026M9HgJkrjMpcQMFobfq/aKMLy+kBHJn9ftNKfEc&#10;763zZfFDCvM3YM+xfcQEbplBX/x57J7H8dEieMXvtVZakpcKVBQGxdCRyo7lC0jGIu8hNIZCzGJ8&#10;3cDg84nn+/e4rgvvn7QSPt291NwWScvgYKKExAkFxEQECxErThoc6wUiaDliHPNZdwdlJj3f+0o5&#10;5/zzMTA59wMcMMOpC/BFf4e62+nIZDSI+YcUAMsiXptyCQ24aGaWciN0AKZa9SsqmqDztMBwWKUb&#10;4ykcd16DUtx1HvTSUpiWwSNGMBdJt/Y+JK8dKPfqLBvBdCiqOni7zYsPbTkm6vC2bXijHbChXzy3&#10;HTcg2GNBZbv5ALjb9wkyWhHe/BjfwXJSDghuOgSiYXFVygORIYRjIbx3NrBA3NUGRGK0JmecY6n3&#10;AvNP9hG4jy8UgOnA7wSB/b5ekKN9unzUCngr5zZSzuvZJq2Gt3uoGLUGnJDt3v/2udTmS15vk86o&#10;zNjr3L1yjJa57X01h3Yg/Smb3Xa5dEejb1UeQy1u5vds5YiXfP/3fof9zN/+hc+A8CPbZzD4idtP&#10;/okfs+f1dA2jefZPaq3UfBUelSDXjaIOcUHSEFYFg1OmZa4Kfj59GotbfGQpJGJgxnp4PMwYmHNi&#10;zIkxwxI1wzIRCyfPUYudj9GE2KaxPC2DMKSmnpOIsVcptU1HoWP498UMYygmxG0i8wHRUZr9Ych1&#10;wNSAiYp9AbGU3ZhR/y390ke2jVfiDeECRY96iKMJ0g3xFMaLT1s9B8q8QXrFMK1ZKg+6T7ABILPM&#10;CiSsWPmyBKBNpR9m1RDqUAJ5CToRO6f7N8deDM9Gu7Xx3qo6Vp520EfhM2rVFuX280fCmflsIA/I&#10;7JxC8RB1PsdhlcdXQOj93/oHFLSaANABhA9gELB4OSNWdlYCH7f4+ZwwWMfcsOkZYDGGryBPa3rE&#10;2mb8LY/ZT7QcHjF/p1iYgleOOTuOb5VuTdFH9wuhs7cjBSkWMd9gdX0TJHm2xsXL+XYInEZwmJLH&#10;IQxt3wMQscgS43Uw0c+K83qlRVAjQYuE1W8st/iNK/bxe1wXZhzjuoDIJqrPy8Hh88L7a2GtC+9j&#10;rDyjXUxHKjUAQMMN2mPxJOkhE8gQFGqAQWYOff/0mMFvPBXXZVjLBVy24giAOcVdUDWOmdWTVp5p&#10;rrgb5pa0ocAYgoe5Uu8R84oJbgbcerj4nAAqlkudjJgTtAp6rG9Z77THB+Z8d3fPAbp9Cgm1v1d9&#10;mFecX+MlVvGPNQeRbnkUaL3OTWyL79K9y2lDuc6lRbsL+xRC229FJXyhVVA1LIFGi6CvG2h5j4SV&#10;EFgNtBBgIudPKZMkCs21H5kIaBv6Hz7Ic5y2b8y4++OdX7XLSVv7zQeZF2w37d9tv4vfHSV/WUQC&#10;FMPMFDv+XwWmeKEvdf7yDsCwBYPHyXqc8IV3EllGFTHnxBUwtDjm5yj8a5Av3QAHQdMZJygEzUNg&#10;ARw6ZdwxZwNYL6t9gsJ9fLZqt3d95PiV9GLbKT/fn7N+fymH7XzTpiA53r8p6e6KFD7PsbODPcty&#10;iO3ncftjKaO2+UPYQXt7Hk3uBpJYD7e1Vfa3E4+MG+wyUpdrv++7v91+9ud+8SMT7uu9fQaDn7D9&#10;t//Jf2DP96sGWIuz47aDLiShJdPtchg132styALGuHBd00FcvNLdCn14z+EZfUtwwwAAIABJREFU&#10;0aYpRAPkaQC+6YBThwb4I0gsy4Yz3hLG+0bLSk2gvlizucYeiNVknUnPCWAs/00t/SviAq5Sdp+D&#10;JMq3K03A/dSti8x5AnfC8nILoaVEbSbcIL1yYeEm837itjHeGC8uLB2sN6SpwilloaJlisAfigyQ&#10;B8vHqie1DyHnoLAn86KbJutfKepDmFRpxwIMTWHW5TZLgWOz/GX9utaZ56vuQj+4rXWrA4vZ+/+b&#10;ZjIEX6+Hl1uHC9EUammZSE1hte4m1EpXoITr6Agw6AqdfX3F0rS3umx1OKr05kZmiy2m3rAdRB/Y&#10;8ZTsvX8Ii37xOHkKoTdTwIeLT2u1v7q/qQs324A7BI6yynSrH39LruPn8YBnBmZdESe4NNf0y+yh&#10;ue7fhbXcQvgMevbkTA66yYKvxyNAlBxgMMZZ0DZdEYP4fOL984n3tAy+d1Co6xmgxtf1mxELyIRU&#10;YiMshd6Gg3PBFlQH5tCKGTRPJjXU0iJNQGUwD0ngPBgNSKWyo+ZhgdPgUSCvYneRP3i/bglfJOYn&#10;BLFc4QaKxvD51cEtx0jSAXOA57GGAioiBgRmkpbTRrK2/TbXgdv8t5Zt0i2Y5K+RuGTxPJO2AZvV&#10;ULCNzyz/Mda7suTmXVOTo7GvV1CPBP4DMPCcw+3826dKzujf/7LbyUeLJxY3Yd94VxYtz/GCaLM2&#10;ZvNlrdyd9mbsPZyppUCvhlrSpssXYGk2AE/wZyzLBvCowu10lOOIh/b6d28QnOdjzGS4xieCwIaO&#10;GrZ7cc8bwLRziAR7jZwnHiuQV1W7g7qtTUEc1/hwtIl/pJU1b64+6OW91T/LZ9t7zrrdzphLZjW2&#10;Gw2zGCcsaNat0Q8z/O7v+i32N//eP/7yE+Nrsn0Ggx/Z/tyf+mN2rbUpO7a1jeBaXxUJZo5dwBJU&#10;JkYJsKeALZfo5XkFI2V2Q08Wwmx6Yy3InBjThQnMynqY61eNihkcGxisNdAKDAbBjuINXUV8zS1O&#10;fbYomfpUjMcDMGBM10RPAPbwDJyyVggWvi6WRIwLBv37rTEMBEOJ+LlD8D0zTX14s3zDp9zZ9+Cn&#10;oicR4KLJ/J1T5PXtnRIvIV8U89jR+C2pYbc93bXU8+SpFmPFhieMMPN+xpz+ZwaYpvtYEnMCihSS&#10;EHu5yeVAaRm9/hb1j2NQGAwhMpfIaJa/FHrc9W4TlppSBMex5NxoYkz+LOK+MfiDU+4uYoY1S4Dz&#10;ck2IlUXcBWt+wf8TQWYRNWG874i2H5WZVwRlFRxVWAryIlvLZVH36b/1d8alxrFug3Gr6kuhY2eq&#10;9fW9nXygCXDPvd2GRBPjbtPt5exjv0h9cLT3+Y/S3Ps5d/8U9UQsWLGe4PJYFVnL19a8ykIoy+ME&#10;dS2MpRjLTT2MHRwRPziuut+WxjqDDhSv5TG278PCd2W5BVwzFACeWmBFIJn5GR0MqiepuS63DL5/&#10;74Dwui78ciQSU2qwo1+m+Pqyj+EWwRVdwWygMfzSvXOiLIcDgocJZERvSj3HoTvZR2Zxn0BatlHS&#10;sewaqedLVxPjRPxZSVoUxy3DZ83xus8gHt/F9zVZzWIKmVkt79aGWoSytYQ29z2FuG0INiGXQ05N&#10;whU0YrDV3eO1Ze5eTjrDklgxg0ovRSv5FAilW4JXyfGebV4Dvhq1zZ2Pcq9GY9m29TSqITst2eSK&#10;Rl9xPip5yyt2aqQbBGHcNWL1mpY1l9kE9Xv/ZNqd4ENfBJ9aBoheuMznhZpgwJewWrbcqh4xg6KK&#10;FUuCkGAVGIzlQSoVk9eJ40GKRacXxlbrKhtQ+zeB4AkKyXv4dWMR7bjnOPfGZttjrWD5opwNx7Zb&#10;2t9+f/HL7Usv5tbxZBaQwLD4huSYYTbW2ye2Mny0mPvDrRlGJoBzRc6I8TkYtnHSh/ZHUOjn/ff3&#10;fOdvsr/z8//0o9Pz67h9BoMf2P67//yP2ftV1rISvvvWJWsCr9LQOXMuIEYGZ8xOpwiN98IKkIcY&#10;9LVgqkKVWUalxTCFZXAMjLECCI4ChQShrQz7RI7U/Gia1QAHmZVyzBQc0k0QANbEHAO2FlQEaynG&#10;WDCduXC6iK99pQOAVjB8F/xhnYBTSJYjKPgDW3K7aPC3+uatjQwwCQsFowBjQiZzJzxfdiuZoSQj&#10;o+CF3VI1RDJpS1mtJmRqCrNueWgEj4S/ATxt7bxlQAVK+knie6CQkNosJAUvmyaI8myChza8CzUU&#10;eG5gMB9gwTbBlUUDurtYFawzuIVoCyaMkYE5X/eTC7HNYiKS82WzEhLA5r0xp0MA3osqt2HXRDzK&#10;21HTBkiyTKxT65e8pwScTXC7tR+yH6vd32gAnK+41ebY7HbRrdISLlio+K6QqsvKYpmIhTGBEtY8&#10;i/UBM0tunM/rASI3LXbQp0p44Mv5LNLP8LZYzCZ6Xbg6GIS1REhel6dozrcCg0i0YDcw+B7P5/u0&#10;DF7LPIuouqeExfsALknhCVjAbLQEfynMKMZwIqhmHuMXseBDOTZjaQk4P9Hh1sYRbvnD3DpWmT5d&#10;KTkOxQukuam2+SoxT4XPjxrzjoUC5ArHZFgFzd1/e/hBApv4tgWYonW+8FW0d+Op3SK3j+kYiRud&#10;898K9lHwU/OkGLqQWUSNFsFYV7BbBk0lx+0Ht6oSRzp8/V7pt9yeeXUqqOHWL9lu7bm8T9pzB026&#10;0U/p85/XDzSY21t8843tBT++ubm3ugnCa4kZfEl3gRoPJjH2SMc4L+KtqeBslkG/8KImVh4zQQs3&#10;QIyyfMXL0eFivbsBuc532n39OOO2sywnqGvn96Z6cc76J8E1iN9+21ajJp9yrtTZPhrs9kyTCVrb&#10;JhBMuQKpNNjO90L3Urbv76yEluOq/6t6Ni7o7zHyTK9RjuxDPkggyL60ohu/87d/m/3df/DPP3HQ&#10;f322z2Dwje0v/PgftysSEGhLqEIZJ6ecDGCogyRDJNQgNRdXVQ7BZlExZBpJWQaIW9Uciwhsaqx1&#10;9XAhaowW2xQZEgcFWYRFY0Lp2iYSv0NvJyS4O/Oi0LOBwQQRXlbLpQUshDWDzulxMADs3XTL6PLF&#10;k4cst7aMCYvzw4rcUKB2pmWxTAYaCPQGIvh60yWHdYi9bEdFPt56up6zRlZqSw24tfs24cSfUnQh&#10;zNLSx4WiiQRYlrSkDLjAH7EMGLGOE61SM1TWczpzfzwC5IeSIBdbpwXG2h9yL40obrGK0SfD6HOK&#10;nTFGodkuAlTGVwpGIGGmAGJ1ISWSOpbtuPXbW338iuE3YcAA4BH1HxbzQZ05W1io0YtRIC8FLgrl&#10;4RoKKjwIFGkRJKCN8lKYVWouu0zRTvDbW00a/chsqiczzANpF1+0U8uAW8RF7rfGtSYnHd9pj7TH&#10;y1qyFy1ddthHmXSFsXbucSBBQz0msINBtwza5dlE/djBIXR57LQyo65FxlGrzMqq2z204nXX0xUZ&#10;eE0NTwSdE7aol/uaXwAQzABFI4SGmjeWLv3X5bGI33he+EYsNP+0kVYmWv4QoE7UPJ4vlBdi5uuE&#10;DsGyUXPZPKviUGDF9H+YRPIuL/CED8EBg+gId+jIijoMc1hqy4c46FURzDDJueBVMcESKJ4us4JK&#10;EEOQw9TtHpPeeUdkJ4V/60xORtpnFoljBDAmmmmsUQRYaJ4oyacaVT9obrq9IfoGaIpVzRjBa1O2&#10;0jIY98c71AAbNf/8cw1MmSU/DR+bAmXJGF5OtNzR0vn6Hrldk34dJUuQjnQweH67qX63c0UE93fy&#10;zqRpL95ZIOJ4t8j52rgafCWOh3lU5hQDxLB8FkZip4VpEzCf4z5vLJO9JJ03Hz9UMPmefK+ywCLk&#10;iM3dXiSXlOjiASUSBrLUORRvObfzfH9mO92+1cbvKzDYW/CVZZBLKdQ1S5Jb9yCVI51u0133/JoB&#10;7V18PuYFOD/Yzs68Coj7G/SFos76fdlWr+pc8+Kugzl4/ibg+YhzUm8QWZiH5HYr09E+LNu//h2/&#10;0f7PX/gXbwgeX8/tMxh8sf2PP/7H7RtW2ux9cjTdi7kZW23EIqpwoVKK6cHWxgTjZDzP92pqz1Yw&#10;n7Vc0zyAzAo6ZmjSVCOmSWGDlkHXQNOtc4wJZXaRD4BBLtpNYhuOGfkeZdwKJ11MRGPCGv2ixe1Y&#10;ulXRMrgBY2Bvm3jfa8sgXsq+L7eD8CYReknR79smIOe7pOIPcF789M3s4K9sBysBzfGHhHvj8Eyy&#10;AUbGjMV8AxQOuHApsYDy0lgemcSc7m3UinUNWSfUTvWT4LvQ3xnNKZBIgaAUJlFEOgGE1LkPtFg1&#10;8y6YbM+IFNiNxrS+BxxAiDTCzzq9aHNp/cxLLT6wrIKtHpvw7Oc7aMp3b987D6zaJgSTvGWTe1lA&#10;29rwRcvkuUxM9Ia8mdLcG+V7u9xvnrpNhd1y5zQTEWsstPA1C+EWI3gcDyawaut7sl/j1675JW07&#10;ikhynCCBsdCpnPF3vL8iDjrG+Iz6SGaG9tizK2IQ31/vc13B63riwsPHqC23Sg9GWzv9lunjRoOC&#10;ZmnFBVXownD/cAcmQosbre+koVZWDqaWN8MSzWVVLACmjQEqmiTWpOV6gIP0VqJukRiGbqbOO6KF&#10;TIJ/+cJBrkOJ9kuyHgROot0Q9RrwVQ3N+VJ6/B300NdRC/phlsK796vVh9DmPukXasxxbUEN8J6Z&#10;adVdxY0Lzkf/pmWQrrDH4CFtBukzijYkLHprHn2QVzS68sYd2/u2b/QDya90/dv2jiRZZUkkbatH&#10;LK/nPn4nj3iDtvdvCii4ly0HeS6+PQaGjZ2m3xqBSoj+zv6+HVx0N8B8pjc/h1CP0WjjoLltvASD&#10;ZaVsskAvk21XsN25oZTX1zi392r2b7W6o+hhY5IHz5Nslw4G9/9TQjpkAgJvpDzhHgDY7t/oPHlu&#10;473W5uqX2+z2U83a/GstYQbr3mYp+53yer3MbO+p7/z232A//4v/8kPT8Gu1fQaDx/YX//Qft8s8&#10;2adCoFB3LXq4r6Mucy3T9Ayez+cCYwcREyEjiQR4PGZq8oRaVAEQ7nYP9b+p7go0xY1Dj+FxI3gu&#10;YHgWvqGRJS7An4jgAfGwJjG3ikASKGbykca1+LxblVwDf7oZGszdggyQx/RFjx8euyhfPPB49w5z&#10;KMSeGP8vMN898LgW3n3xDuOLL/BY7zBMMeeEvPvC1/ciYWKSmxDA7XofQlOsA0eGFbFqxbSaRhQl&#10;TGesJfLGnXElJfP3WhM0DMBTzMG2BpEdHmtiUung/TxgKi6kAimoTEUkdLHwbw+wJpG7TGqRdkjE&#10;lsIyhfwXYuEy51Zck3cwndAh0GvB5sBShTymu+KuhW65EC7KHVYZEPTpCqHaQhgK8wWZSQi7Q2c+&#10;U5rX1pzCjKCVXKYsAICNWIewkdkOnorxG3tl3wKMNp4LJNMDMvN4zK0OCLmT6N9kCAaYSf553z/g&#10;qW0ngAkZ7zDGBGxgmEDge6QAjkjHzxFH3XgI7MF0hrItulR0VnKP+qAiAABmLBp8F0YOScLO9zAW&#10;chxtKq1d+b390gueewOTXIx5Z8DcF6OdXJyd2UKp2AoLIBNMjevKGEBaAM0MWM9SIsVi77T20Rvj&#10;WoopA48xsTAwxwPz8YWvLyjvYcPn6gXFJYBOwVoDTxi+Ye7G+T5SlJtUPSDAZe8B8WyeQO0rXm5g&#10;LcP7BTwvxS9dDiB/eQFLB8RWtE+4968R4JKLQXt031SD2MAUqWQ1IphYkKAjAmDCIpuoj/2HhqMA&#10;HNxNwNcVVHc5XeJrDk6Ter/5uoADw51WpNYrJO3k999NLlwvdZ+x3w1zOH3QVRZA3g8g3W6dr0gu&#10;XWFqWACmDAdkUu8UFElErGM64PdwoZWS262Vusfrx+A1gapEdm/ybeBp4rGEInG+6IXFc5Dh6Ua7&#10;ojKyG6fYHPMuwTQIEINXFVVoE6xxLbr5ifebiQNRJuDJccZ/GcPZ3wOgvScIHgwIJUbRny0BUBOg&#10;CQyz7TdgxzYuQhEsGH2R76JDRUDeIfhH3KYxr3g8xULJ41ffwbOJGoDHUNj6ZUxx4UfhS78sVV+/&#10;1dQ9kKwS/xSUaW7HVIAKcokYgytGBQOVL4oCgLfBkJHjIlubfIekWNv8yFYoPvp6CZ/iBflMyiKl&#10;uPRaaPI01q/LL8YyZB9LgLDgyWbtmmXZ9usWSpiS89idAl9DuVRVvrkH04CtCFUyybmTyqqYHxby&#10;nXoyDFe8uNkdXBrC0Pog5pDXbeV8yrZKgMqcBW1+xDs4dDN2lImH4PK5xTc12krBcxnVCgPwHb/l&#10;N9gv/ON/+aoTv3bbZzDYtv/hT/0xu5qmaTMtR+xBbSEMRmKPmt6c5Aghw1I4zrg9QQ7+erIJ4k3D&#10;6Qu3UxNi0BExhPC4wAWCjpEMXRRuoUzDYE00jfMOBi1TqHOSk5hoUEa9PC5MEQIfszeGoP/u8YW/&#10;/3FhrIF5LYh4LKF/e0FDWz4GQWGAmS2WsreelJRvLaFAXNp89D8yjW3vsurP2AsBRBPiSwOPrpiu&#10;7yVX/rTtFNY3jXJo/scQaKxqNRCAfcb40QWxByTWLkMDg058A/B1Ld8a7VjTMpPWzraO2g1s3cAM&#10;5aXDcgbA5u5mcwqL92X49tYYVleiQUAuKGS6UmzKGbVLq8E7mwa//nzBbk/+0mO2TNx9OrMhtme6&#10;hnyv660h2rit31u7nI8dYzg5fa++nfdnjXPelSI7zr3oq724+wA+q8Nxfn+uGH/d28ZXnM81V6kp&#10;NoK8vm9uoKq1N6tELTHuJOhffbQJ8VkK0ktUH0nV1V9XS+SYWZUT1F67APSEp8lkDqgRQkWt3zig&#10;S/FeF65YTmJxzcG1yl0Q1a2MSRQIrjjvCVUUJoKhI2PwIOoZNaWAATX6w4YvVxSKDgmXuGEGGRbn&#10;I6GUDV8HlgKgMV6vjQEpkS+XEZUdDJYbaWtbQx2D7qYuJK7FY3FvBeF3ovsEuQB99VXjR5Gm1Lax&#10;elKJHa50PsW1cTXoHN1Ci5+VENtfVgL/W3T8mOft3KdtB9WXmmcv8cP23I0YoNOjchN9QXuyL+9v&#10;3OiytIvB/FLQluP6x+oZssJR4ChX0GNIyCThxcQxPYLfKZWMUtWX3m8U9eOoRLO80pVsVYJg7oJ9&#10;EHAAfIB+lnKueFAHgiFEfLB1zqs3r5WURT7tDfaR790v29ZW1TC7nGtN9iQtbpjxA+UpPrG7in64&#10;rEGq3NU9Tmx3SyXjqkJvKtnXFbf2B8ts+FlGLa8Avvs7fvOvt1/4J//Xl5ncvya3z2Awtr/4n/5H&#10;tsyzXEEipC+Gs5rl2jgGRAxEXA/mts1xKWpG4j3gA7+DwrQw1IMpSFDociIeM9MU0NJIshwWvz3P&#10;OFxAgGf5BACMlvNL47rFRIksf2X+928zlklDsDZbsDXc4hQZAMfjgs53ntZdGP9iMFseSzenl38I&#10;wqaPWAsDsBn1H5E0Z1S8nAjAJWKFQcKNvDehW96gNylsbNdtIxQw5KLC0jVLkeBD07rEj4aQlYzT&#10;P2TS9nw9R0ATVAtAtLokMZxNK+wuXDLcuutuwRND1bO/GiI7q6X7G8Fe9mUHf2aArhCeSohKYR3Y&#10;xsBWh1in0Jtc9j1cuxqPY2PWvONgfqf8RcNhJ/d1o21ur+WGUu/VCdfORmyrPiZkTNhjutXyMSsb&#10;65wei8m/XE+QS7LEGoWQ6jj+Po+z/8ti+lq2lFarEvZ5ONo5Cekns961532A9Yb0c1pX297a8Vus&#10;nO2syZj3S5GMIRf95dyhlOB7ucJSzWyhtEKvK5QSDgZxrYgNdEs2wqIomdaR7o5a3zAgTVqRJpNr&#10;Qhr/5vC45jlhc8Lmgo0BFXeZXxBcZnhyuQoQNHi9Fr2MaBnU/diNloqnqruJLk8kw8Q1TmAkh4i3&#10;ZcUQY6lbIYCw3Fne6zTcj8cAhgqWuAeIDgd9Gvc+BBBRV/4F8Bsy8G74uq9mgOjw2EH10TPgFjER&#10;8SU0UQlkFCGga3mxMGtouUPWGE7a1K4DgtkSXPQhRB2QcthEPZikk9PIImaQYJRLxOSX28BMNQCF&#10;VwC2SnHKpSNyn0LuruCyBAjWQE8vGHe9Rq9kxZph0u7afnNQVEvm/Kw2rvHTxwZ6cfKa7P3Tytnd&#10;WO9KrHpnL1/92GlaluujYIe0jBTO96RrNd5iHI+w8om7bD+Gj8UHBMvgnjbgioAe0aemQYs2Atja&#10;tYBN5yQAwCRwlszYB6R3y+6xka9tPCjhRztfQPAs033blAkbKgPFia289cUuqzS63V4hx7N7UU6Q&#10;WTykgF4HcCgey5c1oHq0fLVEPqP1x+MXvP8ceyNkZ85rb7OiB5syMvvtBW9s5co/9nlvA2lq1pTt&#10;gN/6m369/aN/+vUGhJ/BIID//k/++0bhQEkvjIJo+w1rxLgIcPfNJtGlu8xALP1gsYds2Qt9ffE4&#10;3rIaIt9frmonS2qDWuDCmT+03UFmcmrZeKJPnu73DTghNhFYrNdEhoR1ATDY8+n3Do8pWeJkaMjI&#10;Nd4GM6SO4S6vY0CGeSIceKZUmTNcESIhC9uurQlGpvVqxn5sFpNsnGfeOv/pm7zxcbavHHcLuqWr&#10;kjX4GmGM15E5U4mgIh73EzEXMOSSECOzLrYYqwB/CexUYTqTiCboM/O0/HFuYwZZhR53GjVoUgSJ&#10;eT3woda7XxG9M/CsAwCTUMncYne9eceI8ZLrMU7MOaEjst2OiTkcGI4AELkeZ19bkPMs/vJ3Yzsv&#10;u/omL74enT6qyOx24eL2PjsPQ4Ts17rCKRqtK0b4U1Mbcn6raMdZaloA/TrdUWtspVuofwC0PKtp&#10;xQxHwhhmCR0XwWGBwL5vEkrVnDFszcI7xsCcE/Mx8XhMjOfcjh/rgTln3kur4HVdWOrCChOCwcyX&#10;cEHE0uEOBg0et/pckal0W9vQch5ScnfFQKPLsBLcVCMWW1OYv7BiDvkyLROAjbByqFaCo2iLCQen&#10;MxKJOXAcsFhn1lQqO6mqJ5yJNSro8j3CRd+9RLSN7cPyxNGVgKRnFS3wQb/SbllkF44+1k2wYHme&#10;lkYIynW2jWhgfxdpE9vUEC791tcRpJUa3r8Id2OrGlmOZ6l6tzmwWc96u/ST2zw6iQDr1fd8D7/b&#10;vrqRDJ5jfOkuQm+gsF9pRe7vI2inDED5QHA8uD220/gPbUW5ZTtRJWcbD1d4WGVLB+AJjhBKWVX3&#10;kNEaC5Auu3SA06xZjekk7aLMJJx/5TIJvkMaAEEDhjle455OO7efH2R2dc9+opHTotmbaIZN3Qy6&#10;j+7HyDmwf+IOAjf+nPU5zveS2v67yt2B4htV/+DJU7bq3i/bUNzrGd+s+E0EiD54Wx5agtt7oYzV&#10;3epqBvzmb/t19k/++f/9MVHy1+z2tQeDf+5P/Hv2tCIYKzT0y2KtIivtJhD0wREcxIZnD8Uuo5Ho&#10;CyQsPA4GJcBgCaPDmcMQ2HDClRS7M9n4shxjOgluS7XbNwr+IebkfdSI7M8aTHzdn00rFAk6hka5&#10;VTHN8AAwpwLzlzAiRpDrIo7r8v3jgaHLQeDj4TFasV6ig50BjHd+bCHMxHVX3MYahlSdV+BGlF2a&#10;m+Hr7VwH6RUBoSCYYBiRBBYRO0XgdBBwgad5FwwMoTU1XGJNtgxmW7eyRwUIcQ2YEgYSzXGgqlAJ&#10;v3sKtiGES4zZBabb1ybAN8sgdkvhdo+VRacYS2Ow0SY7ny/hEAAeVn6gySh4HAT8PN83SctTvqBA&#10;LZCJSM6lBsicNDInIrLX2uPh1ud3D+iYsHcTMt1C6FYk/8OUWFNwtxBS2rKtt+hcd7dSu8Z7F3ze&#10;3LommpJOaMKThliwyNYHBUuwnY8GRDUvx3TvA813pMXwdm9zr4prHF/D2n0djIdFcUa2UAvLnuny&#10;5CvrAtcTHBrrkJr5+qOwXLohLYOdcQuZvbR1NwfsMWDvJsymZ1q+HtDrAV0P2LsvYF88PZTyi3e+&#10;5M26sETwhOG9xhIQMb64fMVaI+c0Y2G8HUKAHqOBQcWlhrUsslZGF4i0RC+MpdknjgW9HpZDDC4i&#10;zwB5/vwStxAqHLRpxPzNAAADBhmIGEODwtt7Rhz5FAeDV6w/O8WzkmoI+FMQWU2xecmluzpYrigo&#10;6T/iUFr5zb1jOsggyGOS3cd0JWF63bb+9fcE8C3STixU93P4xRgmrXJ6Gf3JP4LCeFKTfFvQreB3&#10;BIIdRSXSQpNMO7KqP+NcOec7sRxfGw1Vr/bKjfxkUI7eHnlvzMm02JIa8drH5dZUWreq3H6zzc+6&#10;Am8I97VtC7hnfeoVniDI8AAtoupJjwRQLDzl4bwz6v4wD8J/wF2Y35mHwkyEYjomk5PNDrVs23lZ&#10;EHyixdYh+BzyYjxmtbc6vi0mz298ImTo383idf769pMHqe90frvtjfvjnNU15x8+eM16nThoCRMl&#10;27b3bpePsp0oP1LOFEPEISE92rbCynZsW8x9XGsySPHU3g/SQHSvQ7ESFkcXs+WjliXaZAhBVtSA&#10;f+03/jr7Z//i6wkIv9Zg8M//0X/bF5QXg5kzLQ10l64nFBw2ckCLAlwYtSLqdIvI9aTgTH3msYOq&#10;GRYJT/QiGyFuesQ8f+c5FMq7NfGwLg7Je3s8Tb0D7fxOVi1uJpj09Zgan6Sm7Xn55AuBmNn4BhzY&#10;PGgZBEJjPSMrqsfQwCoQHLBymxiesMdUi6EJHFAz5WnTAL61HbS0SLCVcEyimQwh5d+D1dj+3MZe&#10;zHIM8FmCMb50WzdRAJg0Zh1C6ZAUAAczAZo0IBpv0BqRI96dfQYDdHwSGBw60EHgZhXCOe445mrr&#10;YPDW7i8A4Hk+wUYys8bAjMd7Hbp1kBYTtxwJdDww54A9HmEJdMugX58JAIf4/Whzp0np91Inz7lf&#10;L9Ab/VODY5MCToFi1xrzGzsYv2k3D46vx7lsl+O5EnL255kRLkdzMHw+L+19CQLpugvDta60THtW&#10;Ta2lIkJBtFkCo3/70g27BBNWiZjnK9rQ5/3ApGVwTjwej/p798C7xwNHS2uxAAAgAElEQVSPh26W&#10;QbcIeGzaalZw1cuXHBBaKGN+pdty0OBYJ+3SsAyag0oNSyjJ0IjUnKnIYZ0o38DnNJUHlG8mYvkC&#10;0gJBLLdTNCVDBySyCasDZI89VNdjwOBhAg0mkJcd72fMrYSrZLcIcj5o3LdYfvK1tOghQU/grJw/&#10;+R0RXM8rE8v0mDcIE5Q4MSff5EtzllV+iJwzhghngHlCNyDdQvnXASNd4W5gZ5vKxWPystBC9mmy&#10;oWz73bqW9W40ogM1ae3apYENn27lkFuxsvna5W7Z7fXLt8kuS7xZqTe2nLnn81k3tquPN2Ze9+VP&#10;BkakDBqQPB6xN4PTalABK8nfkjeg6nunqWV58iFfoHBXjJ11Kj7/Fv2uvAUvXrC9rFPcYgwk2SWD&#10;VNvZ9p+0416+/ft7PWx7R5JwXqOMsAlH1tjAXid7o47W67KXfvvZ9WLnrdnG1mTRVs5yszUwfKeX&#10;yPrL4lvdQ+polrdKum3f9hv+Vfvn//L/+bRJ/2to+9qCwf/6D/+ovY/1iMaw0IBy+gkuc03wSuET&#10;OcCUWsZRcUJ8zkKQScGZFkDUosMjhdFYF00EJiPjYTBpsZiNG5DRIhedd5Al/n7+iWy/zQyYYR0J&#10;4cvnu3n8YUw6qMBW0APRNIfSjW+YlZbfPK5F5sQA8JgTcy3M68J8d2E+3mE+LzweD7wLV1E83rmQ&#10;HoKaxH698+uyHm4tnBNjjnCRau5NY0KGVdrxcB99A4vktpEr0rtGDFNTnNFX/rv0X1QEaFr+eJfE&#10;u5jysmIbfFBsLo0ud23MRQCYzOBxweRU3TWSQt2crs2abtXIBDBhmaHWkxnHUmCi8C24JZjx7q8s&#10;kB0EVsyAv+6OfUqyEFYMr4Smk0n14/o9RNvlzuQbQX8LDJorYwgGLceJjzebAzp8TMnDY8owKm7Q&#10;pqfMdwGaeei8Tbv+nYK0QTK2lGJOWvM/JBT0NjhuU9E6F9KJSXcfapbgF+/IpFZ9Xrf9pozY3hP3&#10;9DTvPGc1ziprLa+RNni55XoG/XC68P+R9y4/t23LfdCvasxvX4dGdGUnxiByTRw7fnGDY8cYbPMI&#10;IUQ8FJFEkWhgCZAihQYggZRehFB6kaABDdICJDejCISEUEAIJGJewUkUkxcYg/8K37O/NUbRqPpV&#10;1RhzfXufc31jn3PuPOfba635GHM8atT7IRFbLSEwacBYxgRGm/mePj3OFfsQI/OiweM/l8AthPbi&#10;MaLS5oZ7a06YCez1Pez9A2s8sMbAVMUDgtcGT3N6NuWFsTEPDDKWzZPC8MiYtIh5QsQTBxPMGDza&#10;Ybl+y5IybEYn7pQZ8eMZRiCeXGOpQKB4hGfEaG6DooIRaMcTikW2UbgFUeFCtArSkjjNPAspfC1H&#10;eLZcvokjG2g8I42ELbrqRmxjI0eeHWZnZRMvcn8sc+ZfsY1fo6QFYl40cAiTRqRFYGOmA7cZUtiu&#10;bIGuRJtpGawOWbRYxyFyNWE7rwvf2ZBdY1Y5fL9k+Uy9ItadjC7qz4CyDKK/ulkFoy1V4tdmHRSk&#10;4lGi/37tLuDdhp1f+/Pb8Lb5/vhRK9Pb38iyUGHp8OiWQcOQiYeoC+/i56c4TXiIe92s5bUoXSmx&#10;QvnltWSTVkkpS3cBseIzNzoUKPutmEH/sA7M9Zu3nZk535oda3DQ+JDqC5XEB3Ow3dbfQcA86Wu1&#10;2c+R3lbrUq8mjY37qF6u77bfw+ugsiX4CIQ7Nhp9Th6qDekgk47qtfWB9IBzXX3d92RHDf1MkpXs&#10;H5WB+T6rbvD3s+P7vvdr9iu/+u1lIfy2FAb/7X/+D9gMt6W1NLhSTWATSBSbX+EmiEQyRDgAUlPq&#10;P4K8CIJ4O/B24W+cwqAIrkuDiJMZcAvGGPEZGsN0EwqLkSotG7qdY8kG/l5rYVyXx081Zt8CCfXN&#10;C4QiNnNGWDn3pxARFtOgSvZ4OCF5PEKoDZZFQ0D6JITWOTEiycNQBa7hcYUSWnyjlcigNmAQFzij&#10;niFQyQW24uJvkK0KzG4ItiGdjtwTIVhHDg1xt3PW50KCbaGmALLBSLnQ8HJH+EgY8s9AYBQ64rzK&#10;cOFcSFii7cwWqC7sUXjk+gpjWRGWbzmEwYjPbEQ14wbbGLcA+Op1fowUBmVnJo55TKJ0nNdkG6zd&#10;04TCFARjjN1VFCjLSXCbjAmkO3JlE41SJrScx16j4E6m6HbEuuU6kwtsiTOcwpCds50vsh3+2oz0&#10;H9GM5X0p+t0puzM4hOVmIcaT9QPdcN8QFksY3PGchMVw5X0UwCtGFYYsdeLKCIuSEOYxqy2bZwqA&#10;x1jykFyFZG4BYAzFmCNOC67rimEuvFwvePfi+OjlMfHy/gUvr45nlO7okWXZn/F+uyvhDLfPlbC2&#10;1mruiYF3x5V0YIc7ZGzzblnewYgwvbGdDQ14HS1y/4HPNIS5wCZ+3YVCt5I4gIkZXh8PF/JCObgE&#10;4WbvSsGX4YLm1FDoxXOIxBp8tYlnL41MZykdaKwfsostbh5ezB0cTrSTdEAiV1iCJj0lBBbeDxkS&#10;Hgo+CtclDBZ8bLQr5nOFG6szqJ0Z5VR3BltSQXojDwcsNmh8fs8bxyaMvfX8iWwSnUo7wf7q1ib5&#10;C97Vcxd0IZB3yJvdkH2cycdI4K+bmPSBAe+t9/dIviOUA+R/bMG9sQIXGzwG9rQMcm/1I/EjN1Ip&#10;MOtMUOPmgsxnAaJs2+CrUHLh4FyThpOlGMU3hYmzw2XVOvB/O9f7aHnyU72g3vP0bLQpxaH09+R+&#10;ekJ37w32ziGfY7MpQiauPIF/P5d8T9A+zrDy4lsjbeSzQUAfcZCjiA2Pd3Q87t3brQl9jb7ve3+H&#10;/cqvfvtYCL/thME/8Qf/SfvG9AqCOoDHI4oDa9SJC03jTGBOHitgzJEXmSal9Q0H4yyCEdY4CQFI&#10;dUAhzuBEQgvoQpacoPp0DLcUjioiT7fBJfBkLeoZ83SMinkiQyzqWnQJ11cUkQaHEYMSXJFgxF27&#10;hDXAHq7Zdzep6TE/cNzkRZy9oe9QhdoDw7xW1ssCrmm4Fpwpe9AyeLm73uUuXnL5+N+buMD3cvlY&#10;IgGERQzhWtOtnNdLzFfUbYw5mwnBtNTUhu7rUXIjY698/eZcifzcp3xmzb5CUAaz2c61ZfbgHmAF&#10;XjG3HilCO2pknorYS8CQQPBIpBrMoCJjJR0O3ZUWSqaV2bq8bV3i5fNSQPBPGUEu14IMK0GhJZpx&#10;7F0MFIUaxc54cX53Rtd/LFH0CzvBCzh7wiHz+so6bShhtO09usPaqvIFN/ddWCoh3Koe2SVVodcV&#10;lsIrLOYDqsV4jqiTmIzRtlZSgomhtPydcUjLZmPG2jgr6N2OT7/+yJhdtOvFseR8tjXqQqPM3dUZ&#10;ISzwuTXdjbvcPVfeR6Yv14Q4IeCs9zcVHov3xDo9Xn36Wp/V3EJIeN35mfgRFqWq0yVbNl6u66SH&#10;wJxermYobLzHQyyVMWst4N2EfeU9Hu9fsV5egJd3eJVv4AHgIY4LHyGEzLnweHW3z0dTknCIbqny&#10;5X+sxw5nGy/ka8692Hm3jnsEwIwbyeQ0TAD3KBGsWA9Z4u6jYKyeKy5cAFulFIR43UVTDHgCLjFX&#10;8LgQqCl0XdHOEKdzy1w5Mqdl6QeIRV3CFZZADSVkWQTTMki2zVrNPBG31IOkiLGHMS5h4hgmYXWr&#10;YaA9SAi8Pv9+QRImfD8WXgqrjwws81hOy1hBLaYPhHdxvI650cGsKdrpo1m4xWquaWKskjQ24axk&#10;op1LlcgVMNp9PazDE/zsyjQquNx9OGI2s38xE8r2pOap9SPVkh0es8+7kMhhJZpWwmYCPqF/f8jQ&#10;rKP9U26/qTSXEDw8objDX0QC4or1GrowIZ7BXRQPW3idgNnEwxc/FTGAVY3gHEeto4Y2oqsHuIFX&#10;FwZ4j+3j3MuJ1X28V1OYKIF0m7Ekn/d26rsDy1NRznztSIt3nrRCaLb+kW8xZPI+SOEua2NkyZ18&#10;cxNwS5iz4oGJ84KXyD3DzLwJy+5ZMeckW5E4LNdAZIPPormNXTDOLTuPA85j3prrtQg9BiKRISpc&#10;RxEeJ6t8voj0E3bMPS3MBL/rH/ya/T//37eHhfDbShj8E7//p20xhgWAmWJehZRhGsxJxR70zQCg&#10;dkpe6YdrW4mc75a8ZhlUZsaTILoVS+jCol+/Qrs9pLLAiUpehzhzq8pPTcGxNuWd2PFzLYHqwprT&#10;C6LPmciHWb0m+XWrGC9u7MzCGhn25vSEMTMeMg3ri0RpA7HUEKsqHmNiDKssrkTyojA1Lx1gzphQ&#10;iPHsgs5YrJIlGgYpbNLdNJMONMZ5BDJxhGKJKE/XxLIOrGQYES6Dspb3pTHBZr3On+XYt5SQ0jsd&#10;yJTXhZaonaxSQHEMG8Sd4zoAUoAobu9w6eOJ8UXiBlXxhB+ZyCXmbhPKDgQNZL+0CYNSb+WI3j7I&#10;PJ/nDmHQwu92iUUds1MY5H0lDI4QBqXFBMYmSKaJhGPT/rKt1CiEgC1BcoJxNAp5faa3taw5yr4S&#10;Bhoz4v/v7r3dPRNAxisz1o7F3Qm/uuRo00CFgMFgc9W7zHAKg3wm8RqzJtNdMgpES+MkOlxvCWbQ&#10;r8c8nddrxgAypm3+zpBLekbw94JlzKB7PYz4u3CNiB8cV3hWaDGGKIUP4/3c+0Oyr3SHNXLbxzqn&#10;IEjmqEGwnWPk3k04938XdijJ9kMA6WvlDE0wXLTiYbckzvVw92fzzKgKcyWgwWOzF1yYDndPCjkr&#10;EsxcIo6rovQEk5YRzbRXlUDRmDGFYYWrlyAeB2lg4RLXk3EckvgTZCLjhXrAg+S12A8xVyvxdQh5&#10;ydRyn+x4IoEupRfpr42LfXzSrnFuJNfspKlkhPOHlKtrt9Z1wU+Iv2/CYN134preZmee2YX6LJxW&#10;63UXArdbz+/H724ly2HmvJZz/f5wKWnzVvbHUPkEzN1C0zJokTzqAcpKG30ksw+5p4jLTkaiPPJk&#10;m0W43eYfT1qJ9z69lrdY3Xs7GiazmoN+740G8rI9uxr7IFFLoy99neSeXujWvaMPhb/j47y+fbO8&#10;x47PTpuqjaM3wQtlfP2zg2yHwCl0vEO2cR5zFe0l74DaO/lvTCHd6ytIYt89nSv4/t/5vfbL/++v&#10;vtXTL83xbSMM/iv/xE/Zr82JJaG5RrgmzBVa1oqTIDG5MayN4eNXzZCf0vr5dxeWmPBAdETdvbAA&#10;0oJxSVj1pDIaqnrZhTE8dkTUeZOw+NHtzbMoXhVr2NyDjIJj+8tOW2laPJGCWwbnnAA/H35eHlFX&#10;8DEBWJWYAIAxomhwWJxYTHouCKYzJKJQjThDNdjy31iMhQk30bmg1wRWuJOGUCmRCET4W53Jz5hI&#10;Fj0/1qf2Njc34pOIrFaNVo5lBu1JMCyydy6DmGftS7c7rrVJxTaqQQbjGhnP1JJBkIFsRK0IffWT&#10;sh5CCEEgfgl3T2dSG78pwYA5156aQW8wiDEZ/ngwz4lEOtXVcHZugh1Xk0Frp9bowuAzfNk4h3au&#10;CMWqu7ogGHNl4caXzF5kF0Ui/LbODfYzS2gEQrGOoAj3hebaN76pukr4oFAQhD2TPzDrpFTR8nOU&#10;ACohS/S5frP9Q9gKwS+tvEz9z/WgsBb364z5a0KatLXLLLOHEJfzZ7bNZ38+f+eU2O2+fcras9n+&#10;OSG+ThlrNzQZbYdlbcxjc9dfobB6DLf+mFulZQEyl3++vkLeT+Dde+B673UHxeNG3VrEuDLU56QA&#10;4TBJJnXJ2hkI9r8xOJ3JPXlCzul+uUejxqE7U1PbrxhmkbCooYQHVYGY4JILaoppzkArIhmHeYIZ&#10;dzKIhDASMYPqib48NtGZZTVa5Px9PL9CqFGxCG3gEjqycLrZ4CAGpiHEVLiEj6ssi/xt+Vx/v+Sn&#10;c29ETSv2ZiZOMsCWu6uahReM0S0MDZnWWt4ZbL7w+OMXkhSp+Zf2TFkI+5+vFy2hmufCchqQIOJW&#10;MklrnC94n6d6PmCoCZM5CgrqNSqK5PvQ2xpt8Hs82xrGdgSN6dPntx3udk+Ebh8a+YAFDODdKsF+&#10;BL1VWXioe8W4RXvhJcY3xTNoO26zyhlQ5C7xtZPK6utpRRNU7GlvYx+u3c5vwuGG4N6if/JG+7b9&#10;K/y30bYbPUFZEEXCAtboUb8vEcj27qI9VIKntb2doyWRTVjrE+/bfhs/6bLN0SgK7xHXx29m7z6n&#10;pCNR1eYW/2T69IR1H7eDafDVQTep+jV4HculBrFHa8AS31r8pkHod3//99r/9ctfboHw20IY/Jd/&#10;6h+29+/fA4DHqA2PURs6MB+R7dMGVouPSwYpMJl/lOXP70NR8kSmuwCWVsDQVLsFcKSr6BgSMR/+&#10;x+yb/KQLTlkY95hBHVc+nzGDEQ/liWvY76YVJKNtHvNFRktVUwiD0OonmQ1uLYNGkLAzAVLZSzkB&#10;xvlrljVo1M7yek/LnMm1iGkE4MLhlHS7y3hGwIVdA3Q4YpDlcygadat4dELfKV/bwolniNyCa3DB&#10;g66IPUaoLIOnmyiFQbp+OQ8cBN0akjVgtyyhBLsDvdR1n8xU/AmQNeHyHsKdwWMjKIgWfCZ4Cnn0&#10;ih0lcxITfnADfNdB1I+5ttDsCvfJidu3vdHORQdtK61AUhcCD+iGajUm1ScSBhqMtz8gEy0xlpaT&#10;Jjm2zlFVB08dMrWMFnNNSMo9cjTBaa3fVprTZDAMS5pwawBuljjuj3guk+hEr2Y9b1bX6zc55rsw&#10;uLkHNSEPfH/rf/9tx701SWWN6X0qfUdZVLheRtchMtjhPs0kMVjqSXZkJnpZa+ExJy4zXNeMjKIT&#10;1/USlsGxeUhoA0rCPhVgKTQkzvL+GRUAmcxHbnB8m4L+o29cDj/aM+Mvqz7lPS5QT9DFmJZBXmf/&#10;AidrLzXje8VUUunABDCQyN4s7ipFfM2i9BXrR7xmUeO11s/UWlbRGpUJvQ+qj9kO1xP9Pcj9ydJM&#10;FLISRtDsTA1+0vJHdpR1BmO8K/bWDa7RmuJ0nsjqo0fAAGlp72s7X67m7DbxTY2zC40J+xufwWsM&#10;ISlmd5u/JmyxH32sJxlMS0ni+B4/Kbd5aSzDPoFxsq85gFKWvdEmz6u6RW9E6qNBfgQCsxUxg+b8&#10;EYAR8d2DWc3nQi9rkQJSEDtyaU+twznyPrAScLZzz2gN+vXetO3zg6L9+/kOo4Unkg70vknvZ+M9&#10;23juUGzb2ErUIw/Q+kA60hV9t2c/NH7b/nDcL+Gm6wqlwDGggkTcfb7ffxDQglBri1aHsr3WAHNJ&#10;eElLKThtvDoWUkz1x6Qpj/gZypt49od/8Pvsb/2dX/msSOMLc3zphcE/+pNft/drYZKIqLu2DImk&#10;xq/AGIANKY+VzvDDNzOJWNyQMDnaBqd/trudihNdWiRUIcMtFTIUohdkKNYVdfVUscISCPUMeBbq&#10;wJVCYAhmygQJAo06fWs0V9TMVFpC2imw0aUG63IiOifWmrC5MNcMq9+CjOF+3xpFzCNLoPPECrHX&#10;SNrhrnmZvCMZgZhH6zagmt9rzrDUAiMQii514bAnAhmPZOplE5Rfdmx4UKe04xX9ap/eKecFnwl+&#10;HtNW54rZJfFdemWMlgaTp2QiEcy4ksnkZwg+chDj7BgXqSiBu0qEuEQ4hVVWs/ZIEprWsLE585uL&#10;8IzI5kbLoCQRdQZOd4ZAkmXxcyEM1rw/x5V3kkKmrhPOJqTkuOn+pegJIja6zT6JtLSFbiVXGQn7&#10;aQ3kf/GOXIdYo5rQOgQ+ecnYxDpK+ClzTjh3He5rAYzAljhmYOZ1O+8JYQ8BR+XmGb8RbtuGUlRE&#10;xsuM2VvtecIj2za0mL1iXDaWI4Atx9NX1KJswTFPFKUr62fhoMX4tMBtcwQGpdCmkfAlpA1P9rKw&#10;llv4lnhJiDVdkMPLhL1ewHjArogVHQOmbhWUEXUn1et5GkppU0mVuM2CieAmBS20AWNN4KnxFpO1&#10;M3l+8m75r91jEOZHTLwiMYdUKNFrk3PJ67oiZtrcFXQwq2j0c8IgarjgsdcztsYQwRjAMP99wVpM&#10;GzJrqAmgamnh45ryvhV7zszxdOSRKmZfcgrQM2Gq1JyItKyaJE1GWmV1Ihu2xG9p0aHhO9aNFkNa&#10;lvvj3KGJK2IVuiCbeEVqL5Cm5zpGhzfhD4g6wvXZ30scRKfGxEHp/tuGGd1LAU5D+Oa8cL660NYE&#10;zh0+2+cmCPbzbX528rndlzSznazKlNWPfiIVbkI8En0IXPOCiN0ytxjO6N87BabV5wsEMgSvKK8C&#10;F/xKYVrrHvsy1j4VtK1jHEvtVTw/3jqf1/t8SNLr/L2184wKErQL61r75yaf3ZQb50oFXreCE9jt&#10;scJXbQ62fHz5oASP0VxS481gYjoAe/5YryPZS0H4ntN9/SOE6emkbP28nz/huWZPWjgO+9lxS/Ud&#10;sIanLE9nfWhB1oVFkKwf/ZHvs7/xN7+cAuGXWhj8oz/xo0bmcZoTrjkXdCrmAsaYMFypJVYdsQdo&#10;xvZ2dosD0FGlduaxbegbYoc/n5a94clf6rfHwQwRKGMGpWIKdYS1b0S84NCInQuLIwVEKaGQGRPJ&#10;iFV8SqAAg2vH1wrGVmAy3UJngMgKtx3XJcMMzFDqtYI8aYyq4NLhFk/VyoRKgbRbDxtZBirQ15nw&#10;VmDcLITZKwu/02LZM6eu7ibQNYIc6kGcOsJL5NqZiZYt0Qwek/OWMCihobfSYuc8R6kSCcuniltI&#10;RRuMENneIPcNDMgjx1DtCIrR3LV5G4aPuSGyC5g0wJZuS8PU3TV3XfvW341jn+zXPnpQmCTTaWSC&#10;nf2sZDZO5NYKWOlr2PZXlVchs8W+dyYAFcsmFZdTVj8kFbJUYRQrSaHQlUuNE6nHEqbSNTgsGJvQ&#10;B2BibjB4xuxZF+bCZbm7hC4KeRSi4z5ZtJz48+meSu1toq19rU5oM8Ix9v3FIxn7xnRju4cWIMl1&#10;4T4WQQrvXDt+r4yWlsIHACwbW8ygtoRAZQksF/mMs0at6zbGc6u0nudYRc5LbTcU05WCB6f3DcVI&#10;f3ktSe01wo3/jF3tprZi+GVBteJFFyznSuC/xaoOrqoBIPNl7kJlDn/upRHZdSmsBTPHJBEm5tlG&#10;A+9pTAhdgytBWbno9Vg1CjPE01LLkbBVVoOuuCzAEpHcjcTdbjhnf7sSibgQzbJLQK7lfoJdbzDe&#10;j8QnUvjlZhEURbp7wvbav22s+3NkWiXaf35f9aOpnxL/1bj2/jZepN1RTHTNi+BJIzEpfNbayepS&#10;9Wd/P5WFe3MasGLh50k8P6Cw4cp6wF2Z/brWPKHWblfC1L5BwGC/17u809Zn678pO4877sJXay2k&#10;DakThW/a+eQ7+AbZrtz5k6MH/XTfR/lKCnnJI+w06karjra572oPFn/F5+jZlHhRmuW/z9H9Jduh&#10;jf53uMq+tPXc6Ms5Z28cHT77txUOR8pUVVbwJCZbYrNsJ/bh17/+/fZLv/TLH0PuX7jjSysM/uEf&#10;/2F7XRMTAlsLD7pDwoUtBTBsAPDSC7YMY5RGP03akRxkr+1nCWXSgJ3KFA2ACrQOEqK0EFJwG8NV&#10;rVn7LDKDjuHB08pA/8gOqi4MirZ7hdbGI6to9JeadoikthRGBhLBpEaR6LVgOrHGBFQiw6gCc0F0&#10;OLKdyxOmGAlS68dQCAZkKFSutOAlk67hUhRxXEu8XpY6l++F6uFuoBQGmU0NQ9HTljNOUuylMfwo&#10;hMH1oeqHiOzYwhmIHphAzGMGk0ubjzxv4XfeCfB8gfdjAbJGIBP4mphbtASe1AGCcHENGELTWDZE&#10;RwaJ2vi4DCfEm1MEHhQuzTZ9RKJ9CjWB4E+dhUVR7V6vkULZicdvMReOIYtQNGbvPO6oW3I0vGJ5&#10;R4PPnIBwx6RbZScCItvfxkxuhIk8T2844IvzdNBNa9nm+sF+mz3OC3G+YCoZVzOUhS8se2FZzHi7&#10;iImU+NRm0aMwuBJO4VZ8AN0y+MzC6GMv4TSJn2quRWcGyn3YAGZczGttuCcHarETrbufIdfFRlhu&#10;wzJo11VMBIOniCMAN2EthUym6/VkKJiRyGm8eux1w4WMx5aI0UYkOTIuT34pRukOn/zGeyRwPSfA&#10;sLeAbbx5S3GhmS/FggsXgSufmnIg/Apy6mkZ5Isk2nD87HhQAk2uwCtq4hYWRGyaCKZ5QjATqyzH&#10;tjDNwwJ0iVsC4d4ApgZZCo3sm0O8tuzSioMTSNA6q2ynGWMYeCAGvRB4RUg3vIMsXcJ+at+/nM4G&#10;fEyyw3V0nBzMm9HKhIgTRuC8rbVaqUM45LnCH2QEA993/LIJaT4Xpzson3EFbXxHf05RGVSbMMc5&#10;kprHmzDIG7HP56mk2AGzfmwoWp7eUmNP1HB4DaCE9ySL3SLTX5SnNzHds9eq4DKDDMGLCMT8U6F4&#10;WcA0wWXhVbAIf7TqGCgI9sNw4nmet7rhwHm3e/K+GtJJf2/HqWxq52+S29Nre/fKGtcxTX/0fj2x&#10;+fa6tme2+YrVCHd44ijScmytW+Igy+RP3OMIWC7hjjDDPZE4wrgvpHmWRP+z4/exCvvb90ImJIw7&#10;JPC0Ok10P0Din4AK41nHDVQCJ7lEjA+15zlw7rMf+7EfsL/21/7vDwDCF+/4UgqD/+KP/aDNyBr6&#10;Op3YPixcjsTjA0cyCMF0gYGlQAKVKtacCTADAyvcbroml9z1BxEFiYZIabJDWNviANPdkxlBizA8&#10;/+uxgvtft8h1gtrxigxBlLGDoNxvbDjwj2DuBvyZIW5JHLGhr9AoX1Hm4gU+hisSw1zhJkvivBqh&#10;zb41wovsGi1BTF9suTHdmuXJXqyr/4Bsx45zpxCYPH9j3g22J44BQDgi00YkSk3sVHezrXqTApEJ&#10;zGDM1vAx64IsCZfR4BI7ET4shB1ZFwxZC8w/mFgiQXH0K+3xZP6DYaKFZyc27d2bguMOzzeh8Mm1&#10;zqw8uzdd8dZbCWROTSGQs9+uFZ9C4pOOez5XN36AbmFWLfc5sGqJt7QAACAASURBVP2TcMB9Xbda&#10;XJ/7nt9VtKDYfwqD6cZzxvjFJ2MG13yEUBEW626hNidztCw9ez7dyrjfrY0bqFqAUvcWR4AkgN1y&#10;Ucu6a+r7J+qWYNZxWP5iH+seM7jdA4COhBqZAXWYe04MxVqF+xIftnhpbYJ8ekJYl9Gesm1tLfuA&#10;iN2DY8I+Pz5tO0MHOfaSxTxwn4ZmpoTBaF/oymo7c9i7Fu0uKgPg7Xq+Ix+hSMjIRqHDM9P2epuX&#10;BDxJuM3C3Uu9rbAyB3GgR4FFIhkOMgWfqBdHt7LExMYEMkxkQ0FN4EU3SkjslkHSPktmU9r6xQqu&#10;ncnLupiWkUZptd5QaftMQa4Jd8TNBd/Vh/0vxprklQ9TKJagwwAthl3ohezvZhNlBbN873Zs76uV&#10;OL/X5cabbPNw7NzbawoXPOVu5HjPc3KcZ+w4L6rQtQJ2LBXunuqoYgTVFCozYFojdNzSXf6tY0f9&#10;B4Xt+/sJuY27ah7i/s7nlbVs78XH6Or94vHVjpNvjNJyEJ0fvffr480FzHY+4bid+5SN1f5wnGjc&#10;D8RzQCvtAPfikPLE8XqoxCm7A33xQzH/KYjtuMGTSwVOljYBy/FrZ9PPbwCcL2XfAw8migdc0dgV&#10;Sg1//cRP/JD94i/+7TuT8wU9vnTC4D/zYz9iv2YRUL4WTC88Hg+8vs7IvLSgE7iW4uXFGY1pfm2o&#10;4jqQ/RXI/JquSZWo26SB3I2avSWAuWVsyIUBdYFpRfYs+PZ5iIDaa1PFi2pYBv1vjeFC6BgphHrC&#10;mSqkDMYYimBcV7YH1RZfyHjFnYiBwM6tNmeUf1j+zumWQZt+burDP+eArYWxyAQHceamjvqBEBcG&#10;VzB2L+F6O0gAUTzWMvNyFsm0EiEIdPqGY2yMRnuaTzsTNCRirpIPs44ad1f2uK/4eTKItltszGOS&#10;mNjB1sID7oJHdzUEM4XX9z7X1wuua8AiiQVe3kGHxz7qUMj6CvQawLjc500HsLwYdCE572AxSkiq&#10;ydkhI0TGbZBGmW08/D5kn9OOXA1A+JHljLlMwevhKn0Q8W2yBQweQnFbcf8TQTBhjjyuASMWiIIe&#10;PysRBNUTK+KrDOWH5+tQ+mpLi7WGwKcGyHREn8wX4FYVIN2RmnhUnaPA1hgvadfNgHfhTlw8V6wU&#10;n03mtAtzK7Oi0o24hMSCR8Czheb6+gLlJwDY/Eb1vgnJVBoUrG8rl3D1sJnrJwghAZbuuyz1QuGB&#10;yhyC53XuL5BhJxxE1t8Q2CzKGjAr8Byj1qW5j/L5tRZsCJYJHsvLGJgMQAaWTTyuC+vlBfJuQt69&#10;g45PAGWdPsMlwCWGF3hM8ow6qp4h2HcF567mJ/Z2ZKLLvSN0Uyw4Z4Kf27bjfHdmWOoC95/NcvH2&#10;bsQOSG7ZUUF4iSYunNFc2D7T62MasCCRddN/i0XsrHp2T4Gk58pX1JUmCnfJY8zhFZv0JeJ8hrmb&#10;/oiENMTDL5fPhSf2QjKIEvt0xDg0zu3WNOCSK+epW+SSxzQKtVp4/eDiN8uqiNO9cIPNMAnEOcJj&#10;zNsEEwxFP2Pd3Geo6gMOxuuLQWWVBdMmmKG4Z3wd0ZcXHQAi4Rr4HGMqDTIIGpa4qRhfa1i1aGMp&#10;lCU8WxrMHUrCQgjxo8Mjah0SpVvBngCuDIgbc5ba9bVei6/oB/cx8XG8aMTJpK1jwBQYcwFYeHkA&#10;Ig+8s+n7WwYeeOAVA4IHXnVAxRz+xfCCC3NNPMKdeYXWWhHWavh9tLeveO8SpOdRjQa3jUyFUspx&#10;W9ywYK3HIV/sdLvaE5KoOr0pPHm+aDEozLT27Xjeu7fDQMVBG4ZekBTyLNBV1LYGMFk3lh4ofElT&#10;yO55EuCbhKcYZ92T12nxYHNOUIAzONfGEI5pBpVRXkt9wgKOxzVaXzpS9c6YjTbwmgaNGNW1lsc/&#10;t7nJ/8RgcuV787Otk2BlUka0tZFYn5/68R+2/+2v/K07s/MFPL5UwuA//fXf7RZBGLxCgDOQj8cD&#10;c1IYlNCGk+lwjQUiQQFIeKRZ5ixcRME6f2ibnQwuCVgRJoA+9cVUd93ajYGIk9yAT11R+n9PGO7z&#10;eCoM9teJZEyFMMg77wvXTnPB1kRwhWvAFfN3hfB3RRzPFclkaDF8GVFiA1KB9W3eupsmBTnOUm49&#10;7vO1wDqQiDm6W/z2We3l857eZVYZRbvlJhJXcC0ewcx3YRDiRZ/TukGCLoDpcN3miAQjOuFyq0SW&#10;11qPtORthJqIWeq8tUsCbOmkBZuMVE20tp787KfIFHxIgfmpj8ZUPLl460PSH1T/rDZDfccuDM3V&#10;GKZYAyHnDIGMnQgXM+Mjzmy22aHWiVMY7Pdxktbx+4kwaAhia3dhEHPWGJsw2IU/xBbZlBf5qiLa&#10;W/dwA/n4kISVmLRihqTm0eJTGNMRzCdjQkpzGuPMtx3uNk+EQVrwREJp5Nx+ZXvduNPaGyJ9nbt2&#10;eFfg9T9eO2bj2TbYL+b3E3PL0VSc7YAL3PDS/TA8ixcuRsO/2Nk21wa+P3ZrA8t3O9MrYlEr1uGG&#10;glaVHHJlgCCUm1oWungAIzLGSLzLE554llGI4PURSqOgmxlSIT4Ji0y6lRDJTKiGYOo5txu92ydw&#10;RYmVHhcIIJg0Wnkk967AUiF1LGedo9BJ2Cf+aH0oGEMTchPjpGDGcjXaYDStihsMxRhvcMQWj3Oc&#10;E97QcWAbUD13tmBP3lOT0J8u3Fhn+jKcb7InZ+2497b1rOC4KzA5TlXBMLf8iwCKAV30BhgYUMyh&#10;7hkU5VRs1XwmFre+N97ejB/aph3ODnlr/7a9Zse8t0v8SBze7udNfUt/FI8cfT4wymLIC19pUaOR&#10;dAl3HHQebpEvPoyk3Xle4j9a1SzhNHG1yP69wfPHeFhHI52uJ9kCsIfc2Dan1ffAXq3B6J/RUyFm&#10;oiv+8v2leKFnAtr7xQw/85P/kP3CX/4/P+NKff6OL40w+LM/+gP2fjox9IQxzng9pmHOB+a03Hii&#10;CwPAwywSoEzIGBgjgvLDnA318geeeCgwjUp89/RtJDhq5ZpVjJtrpLKOIYjwqZXeWND4o9bMkoD2&#10;a6v90p1bqIO3fArw7EycgEQeIRgaICPa1+p3S9Bg13DL4qhMfkjrpc8lJJjHW4FYg7zOQo5pESnE&#10;gzW3mA+6AUkQRJkz27pPwomWjxk31qViIW+rGMpnLnlWVYmYXdYeMd7H8myG04ArqpmOAYFCRpSa&#10;jppvXgOPsWqh2ZLdhS5XJmLlikk8qbMEk7Sfbsq8jSA9O+8nApHHlQ2Bfpajwx0JQ3vXLmh2Oy7X&#10;nYJfm3MzZBznqlT6gPv+c7bEmtIhLB8alKusy50RE4+927pkpJrR/R2ONssgUIlarPq/C2wsKs86&#10;iVbwBYPM2eRIwhpScy71uuyf9e/JYdjRU9v2TTLG8ZnXWKczBTFSW8bsjSLICZ8NbzBmNbnVJjRx&#10;fUXcEijwWMAQ/qB1vmIFDwbB2IbB66xq62clNElOOn9T4KzzpROGa4X3DdAmGW0c8T04kDdRqiAF&#10;sb4KB3d8HBt3WGcpdBhAxUW2bc39EfTQQKMn4ZIVTTLbsMY9zOaZAmHk6dFwQTdxVz3qv92907Dg&#10;Qp1nJbUUegaiXIW4u5+Gqyjjujhs158Gwxhr4WNjLHDs4cY8op2LDPWJpxPNCC0D+1yv2Lsp7G0L&#10;QByLbDuFEfA7ggm0sPqRsUQyoyJIiyAZRo+53AXubUsVeo99xZ5F/7axV7/art4gaINIJxDbSC3v&#10;sa3teqa9Pb9L686bEJ+PdyWztAvSX3Y0w/dJSA0qSG8EgeJFFHMC78Ki+w4KDMELFLYELxFr+BrV&#10;w+cKF+emGKP7M+ehZie8RJ5uSu4itlGzyBZqCY7n7X4uBad2z/17tG/7c/0VfVX7MzfXU+t0u4Q4&#10;b9O297t3UVufJ+SegmC9kzcH/0PoVXUvF3GPsmyWa5pwLIWj/QZ09VZqH8wOnBu8KQo+BZ7/w8dE&#10;fsGKlUG9J5VZaN43sDZu0vF93msP0sOgdVPCsCTAz/6jv8f+0v/61z+8WT7nx5dCGPzpH/o+m/NR&#10;SvRVwuDr68Rcs7lTKLAqZblBMIbiEVAwwNTmujELBgegtSzdN8XEy0WAzFs58iV/mwi4EObWKMik&#10;VBul8bUofeD1yIA7+lKmTO9Ci9TmWLYqVkWQG4obiAkl8v1NWkizf35Qg9yy9UU5iWsMjOvCpZoW&#10;QlGvlyhCd5uKNansve5TzsQYrJOWxbU9WrHxemTiAmlvyLCTSr6gIRqOtG3+HHcUNxeuMWsNZgyh&#10;z+Ukkx/jmLY8sY8xzlCSAthakOExhclcQzwD5WiIioyTtHIgh38rLTqd5X/KyyZOLULRBbvbeTIQ&#10;hhZTyKn7OG5LDdlH7zw7XCdLh7LDoR0bcIslbASqOwYzAZGPTQDzVBoqjAsoQgZICpWNYuafv2ff&#10;d9LeC7QELxbPkujYs/YsE8FwLJk1tN3Prb9Nmd0/fXtysajjJcXa8c1pfeEcSBMGk6nruKoJX5tn&#10;QdHyZGY7g0UmQdkfHdt7WCJmtXZTqIv7imnrXhL7vcm43pgNtiE5v/sfJ/NUexwMczIjTch9A9jz&#10;dOMqnm2hbRuYbefIbFRosDXvjXq+R6iXDqeAZjU8329i7KbF3I3WT5aV8DqHLvw9oleGCVoEl3q9&#10;XF/HFRr2FXGHTlspLKZ7pxS+oYWZHSy4RK5h7s/j/u4SaiLAnAUXNXgg8ei5QLL/bN87nWYsYCqQ&#10;0vqHDRaVOFvclYzCa43l+Ox/bYEKXtFg7n6UgNWVWscg27nyONkF7M7s8pkcfzvfm3+Kvvt+RKNP&#10;Qvq2n+dbi9EPPCHi8fTxHrp1KgaGmVsLrwi/WQMj8KguxTKFRI2oQnlWuLFNiwQwJmuT16X2zzbY&#10;+6itXbuzdCfi3pvlNetfzjZa+1tOhN6n3sbZ1SQlrBWKfM/5Orl3t4RX4xpaKSXRYTBiAs0qt4N6&#10;aM9NadHxN9A+++Da3iT5kW6pew7DEKTV8DxOwZDeDQyzUVi62PfY4kL/jEf3e4r/8nMLK3HAP/Uz&#10;P27/4y/8lbe27uf++MILg7/vh36XfWIl7RvgwuByLfz7tbBmWNkcagBD1BpcGI/g1SCwsMJ4IG0I&#10;e5FBkhpDpSZ1OZ9kUQ/P70f78zZYQ4+WQ4XHMWkDRApvBhrGglFMzWoxMWorHggGc63K1EZhykvD&#10;Q3Uhay8cx+5qFr70LYlmmPJSxUwN84Sb5mcIhI+XF4yhsCj2bBH3uLTqJ1JT6oHh2LDNeA3LXpS4&#10;QJT5kLCiKROMRGyWmvuAI4RybdULARzueUR2FNKxCRMAMCMb1ZaFMYRBsVZSYi23InVBAYDMiM28&#10;DOOxgGnQa3rtr+HVJkfEDo55wa4LI7LHiijWuJI5ZjwoA6udbmkxuxk4BBShjgBtEo1c12bdMzz/&#10;DoACRPn8IwiQvcn0fprjbVpaFMtQcF9KkIgL7MBoBixPgZ/WVQvUbKzz5+PSQNIRLYIrsmVWlkIU&#10;syWomL2cO0ulQFkk21SkIL3/5nPFkPOzxfzxd7aNEAYbWbdiKErp8WQqG/NWAoeiBiZB/IuZMEjF&#10;ugbTusYupJEpzxThWsLiTVAEPGZTCFNst4a/+HuLQaQwKIF3gxlNhpLjlcCPjssthAL+Qe5MR58X&#10;8qKErwVXEnrwgN3mE08YCtm+NKb5jcP6vcATTvCzHs/Z8dzdknaftCgKGRs+blVvVSGQyMgIEdh0&#10;Jo6RDyMEwhHPrpiTESESUyJcQpGKFd9f/nyPifP9GPQy2uN9ZbWzILnNPROoayhLW2eI6bL5mNaU&#10;k8nLRSKbmjVHbbUXCCP9iv91t3P218dXY2vCYQjNtLj6c/tYksHk1hG/Z99LIUhuS//ELS1+MAmd&#10;9XVG4fM2Ucf1Nv4GzKlE6c8c37u7cgkGrd9N+Mqz0mbY2haLdmnxtTL8AOax8ALDizgf5OkdDO/U&#10;4+QealAxfOIpyDEpNPB9IZwHc7SNddvUfcJzvp+5Tsr+Neai07lnO73p1tFuLYGtJmhrvFPnHFQ+&#10;W7T8ho0KeXL35NhKyxgDkBK+8x5QUFqluDEFZNV72W6LbWHNQIN5zOCpZG0bW2IzJAwCFf6TTVa/&#10;t5+EJtlaT/ydwmXTnhUuQc1B8EczY0b7KyU/TyE2FelxjsYQ/v2hP/gz9hf/u1/4EIn43B5faGHw&#10;x77/a5k1tGt811ohDC6PFZwrXS4dkLjYLgxAgDEFS730hCwJ55UioksUIzOHBTJWdXeUD9B7Ch4N&#10;z33gXpqxKdiZxzyhHuY1/rdYkoFjCgTIjaaRYYS4oOEx37hR/8yMlrBmlTRkcD2J90DUQWQ9w6ss&#10;g1cIhG4Z9IQFl3qCiLER0Do0xuNz6W5zay3Icvc5DTdQDdlAoqowN3i6IdiNLfT3fJAZKwzb0eQ+&#10;3zUfCWOMJQzUKGLwcnFtgkUxl8dPOsMtObdLF7DcFZmJeESHlzaxaIcKPbrEJzONmxbMNe4HNSK+&#10;b9du32H7fYloi5O6z+p5dI6HMPxhXNjphLWTJUdZU+zQUtyUBc06kJa7mEfwM/pQ2YFjpmTvG4vG&#10;b0oCCvxmTamQZDmZGWnPpdvyObCeYCQVCRb0yPJ63nPOS7FdncXL8SXDyTFy7JGYKEndJuxJlFwR&#10;L0lzu44UBpnUpV/PF+cENytFRt93Ui+RmCYSm7B/jTHwx0Ow7Hs5m+sMe8H/yd8JGY623vuac3Ib&#10;l2YUrKq/2e/W9hMM0X4XfJzbENsdxw/CbL/at/e2vRK68j2b/0BcsBN6kglE0cHMoleKvvJQkOzP&#10;Y9X5LGORsC54DcscXSWteY1Y4EUAm/tv17RDVq4nte2ltCFI05JTs6kxhjmXu4KPUgB1Aeu2YkL4&#10;qXva1+gD+4HaL9GvLgiqCsRaaQgQlOs/0Nra3892gcKWcvbvDmkdh3GuzI7L51NyXNvR9TanG157&#10;1oH2YJ/hPp4NP0jda7x0NnvgY1UJpbcPTiM7+YBiXQOXeH3RK8pPDRv+KfTasoQVXx/L+eLrmI/h&#10;PrjiB+pLwWaeIW0CcJLd5KvY3o2OdkEu6GXiTd7XaOENozTSB9sAYMdEvDeJavGixt8dg1hrZY8l&#10;9D3PM/UW4gCg9ndmz475ZUx+enIcwmC6mXKuDhgpD5B9lPn7FjbDr+dssJ9BgwPnbfun4Sd+9twd&#10;POewFR5vIQzyU8fAH/uX/ln7C//lf3vbvp/34wsrDP7Q7/wH7BtzRYKTzqi7FXBOtzDNFVkrl214&#10;aohbD78jiKHJQkp2WU+ObjPuDiYSFkFB1FdicV9a/5Cxga7IcibW69DVfd2KyIPIxQLDLNCBstUV&#10;g4L1xWgdXDC3liTidS2OK8z8u4gLuA7cvgULMUgiCBdWyEDEZo7NxKyhU8TjiCLbKa53kDGwrsv/&#10;xoBcA0vHZkFkgggT3fD/klcfeQhKGi69Or3Yu83p/Q2hH9MTcHAXL53Z1o15N2SMWTKByYwHKiJG&#10;L7bZPTqtGCYAWfzW5xzRB8CWM0OYHmuDuSDDrVhjjBDoB2Q+oNcFPF4i+2hkUXz5La7BVNad9Kyx&#10;xphCjCIHIpCloAuTr0u40drOJG5eYsf3RI9kHvNhchfyhMq9fdyw3sZsP8eJKSsRvpIIVp1HMYNF&#10;nUfPAFkWY1rUNLjNygIo+SkAxlRIIw1nJ4R1AtlnCv/hni28r421M39P8xP1Ed45hSTiuYqNxpY7&#10;8DFPSYz2t1lzv/SJCCZMNIz7Us+LVHFxZrEdL/V8/sU7Yt/md15ra2rB4e2sRHU8IsI8frjNF5hQ&#10;xorZ4LiTYAOhpeZ5SdQHFANSXd81uaLiyjSN92f7HMPh/nQuYW6m/XPnPw5G7WzjCTO3TVC++Am7&#10;k0vRBYYdltfR63LtpmdBAlYeroQiPXBmUKPlGWwf3Ucf5jFzUwVqwxMumDTa5ZvDlXyeaIwxdhDg&#10;ivenpTAZQr9O+nKC3/aZzCDpskAUUFO8LsMAcAlSwcAoJMLm/S/mKoTc7Bdq+7C/YbsGhS9eH83C&#10;rtlPqTAI6lC41g3mTqturSofrvO0iG5usLiDEH+e4m+21D9yPo9/G7wdjbb2tgaQjL30tpAogx5Z&#10;uT+z76TTJSyIwJW9KngxwYTgJfboO4vQfHOP87WAsQzvL08iswJ2LRh4BDzWtLb5e0qTGk7jHBvH&#10;1GLrQF4thCppGKCTTCfYDbdInW4IZBXD1fohfZW3/iW1tLo3JrBQVOcrb4QEO49H+uCF+e50J5Nc&#10;FXy4ona1jPLsoouCIo22cey5/rIrD6yvyzHajeb1WWi/ueGS3No2AXehnzf658j5i55y38e+M6Mn&#10;QGTppxHkEALHqIz/Qwf+tX/1j9t/9p//+WeA9rk9vpDC4A/8ju+xOR9wROybP935LCyDszL2rbUi&#10;k2g8kQxDswbwOCxJqRXITRMCJwBBFEIuqL8dmxbGjvbvdNpJBQU0IITYBQp5peEqgmdRc4eWBoNb&#10;2dRWyIldQ06C5H0h2beONVqHXLMTAfzk3ISEMTT+7U+jvhdjgjIzKzdUIxwAWoCxz5FOgehyomqe&#10;mtzgDInHokxnYKhxKvLyVBgsFFvz7+Nwrs6nesGWJhOqy2DqugElTDnL4Oh30W7s6+NEIWIzE240&#10;LHwals+Ye3HXAteoKjAmzEobm0iI31VzfXzaDur86znIEIMRSEgEGN15xt0ebexfSSifHXdSc17v&#10;n2H7piWwZ+FswqAtF+aSMMUnglAz26ccL2FfRiYFOuAjPgeJbPJzkvBsZ58bk1X8xyks7GRe23r3&#10;fm6JD9r1TaMFuLUGKFdNMqmBl1II5L4LgkbLoY2rEd3G2G3v2c9L689ip2NAyYyQkPJkZxbJDHRm&#10;mBcykQmeWPvvcHMTAG9/Hd8X02kgDrU7nG/bqzHv8fmWNvopVHNx3oD5xgrtze0T80bf7gdnrLvJ&#10;G5nNnQ8CAMzldHTFkrMkgsGVURcchy0RZIZbFL2gex/3KuDx7Sw9odfIbdgt9xSUFpowgHYtxj60&#10;aGGfKaVV04IG0l0++IHcg28eBfM73JMZ3BlJgvAz17EOX/l89uBjCBQb03tjdnmyNVUeCO3gngOa&#10;CPJkxPVPw1e4fSm4tMKlx0NyPnp7m2RnpSZnT/JyvjVCSbQpYdU8ZnAxm+gaGMszQatF4j+W+JGi&#10;+wY05UPgy5P/+hRx8dnuk83+FD91Fqrf19cwbrolgOG17OOOIWorW645gPRcsa2P/Qa0dSSOtXMA&#10;2G9ul+VAk7ZdPe7peJ2WwPq+W/uezb/kfJ9oMGcjxus1v7GNxXLsKL6LeBFcz/jUSkBF/NNp0/Vy&#10;uQA4NEq8KcZwD7juIjriOoXBcQ38W//mv27/0X/8n34cwD4nxxdOGPza3//d9slsrlUTAHbLYHcz&#10;89gy9aQdcJAYzHYpgrWmA5QUAslnRZz5FDjVMwJlAN4C9ApLIeJP9viJTROKoMwWTO4U2OVpki2S&#10;2UCBLMApnppboYAtjx8LBOLJVsLlsAtH5m2owIsyB7OT4WbcG318iTzTPlMcQ9YqFHfLSUuBb4BL&#10;r9gkL1C9XG2nbjn0zTHqxaIZH8ROrHfBwEcslWow/VGfaT2c2R9jNqHAMsFMMhNEkLH+jPmSnJdi&#10;8sn0A5EAhPNvTQChW+IYsVYP2BJEgSM3XkXK6+4+KvEOMQBTcCEQzJzQ6wE8hjOoUZfRDccD+nJB&#10;x8BaAzLUa6bpwJwPjyE0gSzGUCGZ3I1wnBSWsyzh7oCiH8nMbUSm/bKthY0n7UyTpVwcVmbB1t7O&#10;ULX+JlXjfi1roNhySzDdhdeCvD4gYRk0W5CoA3mFZY+MKusMkhljLEMSpIP4iM2duILuL9FNYzbB&#10;dDgtYhHKEATzGBRvZ/ClQK4QiITX751OVJyT7L+j3bR2xPklg1QslQcU/iDlnmmJlJyxR/b/qnnJ&#10;fYrsJ7b3SeDJvs7ydK1XupvHPieTFu3ceLCc+2Yr3hilWh/q6RVet4w1TLt1R1UwNBJWReF0EYlk&#10;Yu5Hv+ZKxv0mdG1jqvXdPyu78QePmN+EC8l/nt0aXzjBBTNyv+tgphHwJ6DpbuV8UmlpLbQhFFJA&#10;eqpMcRqiQWseZhjw+pIKwQNHIpX5Cghj6lhaQTLLL0yivbDA8V3R4SvwPFi/kAxj4IXJepsSjB8A&#10;JoFwDf0LTNRjG4PIjaAzK4h6Zfbk3LD/mklztMFUZQhFxrpfo5WakrIVaVc24BBoY+/nynFfsauA&#10;09dcbgqUBZPJcxsf7YSca9gE2sBfpGU7a95ghacoiCZ+rMNiLM/uq3Zq/Fwb5BxJJKiqB0rR6L3y&#10;3AYKRZQfMU8+dA3BBHCZQJbXChUxzCHQBcyH/343AFnAq0p4dHnPje6PkcK1Xstwi2dCGO+RHHIp&#10;P6Jdq/kI1VCjHYWzyYfWvCBo3flW3d7NiSqh677X8x65n91vlhsddxov0WvJykhI2myxjdxmNjNn&#10;A3FJ4HFoKfKzPV6nscF5mw7P3B9JS1JZK3UdvFx4to/CgArb6Fk+2YvkJzp+LBqW8ccAlj0cD4Tl&#10;T6RZ+VLQG7giHIr38p4xeP0qa2EIg2MM/Ok//e/Yn/kz/+ET4vL5O75QwuDX/t7vsqoL5kd57xEI&#10;UJr9N9rJKwl5tyvHUciBmo1kBrsmQRqzcAByEQpUW3JuZWeeOBYSRNe0aqb3zrvVojhue48qdy5U&#10;w5Sfb9d8R59AIgF+7J0yUgXQoJY3HJOVvGQjWqfbVsYgZhdGtCvJeJsphnjMYLAKGMuFLqUwmLFY&#10;axNwUugjlouYw7eEQQoVVUbCy4lQGGQyGxW4tVmmFzEXeIbXWYjPUiBdMEyoKR6PRyFDGLLgq0X7&#10;+oIxDEvEazlyWqLfS0bUV9Rso9p6Bj/tmnV4K//3jUgFhb7xp/E9eVI8P2odD05iv9iIiNU8NTDq&#10;lu3M5hrCNZUfK9Z/ix2cFAbjLYEQ0v2jESzZN6QTK6zsopaarQAAIABJREFUV3FevMEnUUXdjXwb&#10;T17O+4VxCCiiJpGVuFaLuES2lhJCYu+w2ZVCIOe4iBoA6LgcjzRhsPASNuGwX+feXDoaoa7zG6Jq&#10;Y8ppyd/lltXHodrwcdz9KZTw/v7A3V3Z0bXLNQ+SIQCLGVrzbvZEjl/9XXgbsJ8eiWmesNi/vmPv&#10;irRz0k89eWfBHIBSisnR5sGFllKmcEZlEy6csLA8hp4wEybEtGhbMJAmoZjkGsW6PcKnImIRPTFN&#10;0cIsJW8UTCtmsXQJ8aXjd/ExLLEGa9bwSLSZ5UUI29ho9f7dXfB369+27Y8Vk+3XM4DI589rBlf6&#10;HnzKGSOWWIKnY3/wXj9vW5sdj316KA3eA9/EtujH7XUH4JI/ans8FS68QZBhLSOS0A3z8lW6aKEB&#10;5poYMrDmgg6LrKPhOh1Cqlop8RyPxvwFjDLGEMEncT4Lv9dMlEDYZieYuM2C2vZUn5BneqN6k7T7&#10;67nTcnhr4oh9e3u93+aG++d5V/cmuymfAWTYUdubZk9aOgRCnlMp+Mht0u657z2jU1fNN/ZZ83Wu&#10;khPZZtvvHNsYL+nB1q18g8aMQ/CjMHhdV1oDU1g8hEFVP/9n/+y/Z3/qT/3730py8Xfl+MIIg3/f&#10;b/9Oe11W+y3O0zKUm7EDY/IoZGgaciXwi2ei9j/J3yZRgy6+k6Gi2U+0ux/tf1TCk3HzLjRGpYFF&#10;05tFx4rwkWln0pXUqBpyrCzGy6NG6r8U7g7Qid+e8YYBzaVJ5Ax1PJUMXdxVBiHD9hgZL7qrZQIK&#10;zx6Y9cTieVMivbBQZimHARiw1uXvXmW18/f5uq9IR91T+XdmALNnc6x2SAHGI4rJJzPJ0hLT+xQJ&#10;bewxseb03/xbC/b+1UtKTBe8dRmmAWPNKOsRjNmcLuCNcKEdA3oNzBXxgy8Tel2YdkGWx+bYmgBe&#10;CiOqFhBkcEq5yxbjHOvVAaPtiZPZSCYQDhvptiqdWB1HIOSNgG+Qx+VoxBR9b9KSRy2erwNiniT+&#10;dE7PJPp4uHU1YgcxJ2wZxnzv7yMxDGaUWUU3RiMFqZol9H9zTIe7L6yEsniSGXyXUPEjAd+hJOKc&#10;hBvKyR6c9a926ifVD+H2ovKpbhYBbLyrGLj4c9fx2IcsfbPV5yP8+H4kU2YcrzSmoltEe3/5ncxP&#10;ciPsMLPBtqcSxzQ4SRy9tbrBj5l7AGgoC7T9MY40Y7LNWu1JZDyXCqIcQr1Ptje9dey0I2mI7XPx&#10;zR8Fhxtotu+debodG+NZcFVbvc13/lONFhPplzLrJ8hYhYUt6NCSKLJOPB+lf9ziJ5mOQmNdqYz0&#10;FFqKGW7ApGMr/Iz5nzKsITo31JWQQxqjF/10F0Kkd0Kgb+9zEO6ojuvvSIFQQM8KlRXwIR6HKLRy&#10;+vfRsoSiw1XgFjEBc6ZKmzPEeBORxrz3JWgcbYOExqWY1Xo+ERRu+Oug2R2eiP8a+vB+9ua2Vj/d&#10;8Wz3FO44uouax/R0CJ5ACCxxH/MMjMBhL5Ev4QEAirAIKi5zgW4EZ7IpEoAWl9ni8MgDBTNZwsWO&#10;m7Y9bki+gQpUb1bIirXJI5/kMPiM9G4gkO9o8XlxdMvdM2rcxKat75kngNu9WxiTx2SL3tcTN7eh&#10;t89jxYn+cyy3RW/3HjQPKM+a6tLxyB1LV+bzDfLjPt+82p/P/a2ZAIq8+suLJzoc4eK5CX96jwfc&#10;LH86MLQsg2OMCJUa1UYIhX/uP/kP7E/+G//ux4jNb+rxhRAGv+c7v5oWQWeKavEnga8RtU0zYaWx&#10;97O7LgbRnvRtRQZyx5wl7EVadCIspkk/4w96m/XCc0O3O3IYgcyWeTbQdmzaKQs3C2bRMsvSEiYL&#10;a3kaGTKRqhThtq0VRJTanUANDWkBgTulETT+S23Qie2CgeAc5FwKLRAnMxZkO8p0sKvJXEjTOpsT&#10;WjNAtJcGACLzB2t0eMYfTlz8cbyAu5+kRbBrl09hUB+YU4GHJ8VZkckuBUmZnjwGIdTm+uylL2Ch&#10;gQrOZeoDgGVs5Qw4Wms6M8VCrhplNugLZ4ewB4fhtAqExbeyiTXI69/ZXPKkvl86EXzzKNX9Zzgs&#10;lyJ3o8HdahaTPi3InJir5l/n9MzAj8g2Ox9uKaTLeNB4BVyYlUiWFHtOOEhp8wQUU9Bm0dhYnapd&#10;w73NxEi538vNRNr5akf2qeqEMfaGg3bhEKCYhS4MUlgVASYtfWy/Wwax/6Zba7mUiWtQgdyTtT8l&#10;Hh8gs5C4IlfyPp4a4oG30Gxpz1Tk+dQex3dafG4WoI8dibc1cXKyUM+Eq48dRjD6LCzzh/tXXFDt&#10;p6RNAYt3OpLdOfr3pF+519Dew9uT4iAmHKVxdCFs2fJabmvBVKKuG5wRtrJlsSXPwea/lIAKg0So&#10;RnnQwN1AE/QkkwJp55pjzHT4q9j1KDWjCEtSh4u3WNpOz9H6I9mvouNIpW9XoHYaX/wDoYoss9S9&#10;/b1We/pM9kJBkArErde8NZ/fbdO5Fzovw449OfpbsyffDDo/HjmFk6L7z5/olprEg+28Rsy9mift&#10;GKJBD4AxDDq1chWouOWa40q4D/hD0b2NC5TD2pSP3/eSN9np43NclDROmmB6IE/PV9DhsnFWT/zo&#10;bfvV+lpnINuvOHPQftzu6YfsV8ThkQrjt54lX0aBvDcnHwIq0p+TPPbPpsTY26K1st8brtvq9+pw&#10;tZUSRkZZAN0yKJUIhvF+zU30liDm+J7Z868r5IIuUO6JZn7+5/+c/dzP/clvYof9xhyfe2Hwt3/n&#10;VyMssBCGFQd137CFE+N3I7BBJMQWBBHYrsBSwVKBDXEXQVcju1Y9BL4IIMjvEupDbabjTSD0FwaR&#10;jM8QmoqZCctRlEvIlIhAaDu9HlYxMygiZAZZAr2K6bdlHnOY36PofPy3VmyShvQz5u7ZXPoQyCPW&#10;93afxzROmA1EYQ7X4nvPs/ixgNpUKwKBSKBhXNdCOIvxISHUkbk43VRNdrfhEmrJ/HDNuxBYyDvL&#10;PSRCp9uoZzXFfPjn44G5pn8+JtbjEUJiCGwPxZoT8upCpExf6wxsD+ogK4jX8nqT0AcGDDK8kDOG&#10;QueErcg2uqbDxQrYC9O1lxARQHe30SQGJHDNibiu1Rrm1UMg2pmn3Xmpu5nWw3f2+M6o9i/W5qXq&#10;S9IyiBl1BR8Pn4PXV3fXfX0AtiCPCZjhytIQJCjBRBzMGmuw8fOkml3J5EJS7JkQ+uYgU6gpDJoo&#10;1qg9byQGEbO0CWVdYGsM6WJWz3btFPrqeSCFNRAURl7rQmhqxEdko+V8lNtCxp7mNMQzjEsUIGN3&#10;AbqDou2rWvudUaCmGWBCGOKXg9Vwpn8DtYDbtm+5dzSsjd0yOOBqJLcUBY5a5hbDaMvjwBDWLNIB&#10;FJPzmQ7n4hoJ+tYcHS6OcxtD1O8xx6f73D9rI9bkxk32Lekrwzg7kgjuoWkBv/D4LohCoXhENmON&#10;vlKI08DLVGqNEBKTBkRrWbw+4J0xv2yPWU2zXm+MUSEYZTZva00KFfsgpsf6WI85JX2jRbD6U9uF&#10;+KRbnUUMYrSRnusj7S9WICZVOMdtnNGd+xq37ymn3+7p4yJui/5wewIp8Eiebl41UmfrhW+85lMf&#10;UmitvmTvfQ9p4lrL3LhhvYFAZs3/kMrNcMVivQwFluK9GbCchpopxIjXGi679a8Qj++P0zr2fPC1&#10;Z6w8N1Lgyg3n7yZ6a9t0I4N9fZ+8s8Os7SeiC3bcf/TZTpgSVKf4U1CmuX3RSbZc6VN8bDbPzRMw&#10;JEd/ToXbOaNlw8MGIm3X+Opp0fRSJnlpB38gYpK1K2allYEJZUIIfLyuA7slb9wFv4ojLPdR/xS8&#10;06tZAPeYQg2eoQuQ/8Vf+Hn7I3/s576VlONbdnyuhcHv/q6vNrhrWA3A7ur47AiGyVYhYDwhChuA&#10;aQOaWHCR0BbEgoaGYTBL5hjJHFLb8BSHWAlsSyIeSuAuTlJ9k2DQUjNGVxOaygxACCCqmskQSClT&#10;MyaALB93jW259NtLExD5FUZrs8cOte+ctxrY/i8RHolwCg4x802o9yZJnYIAN0YNAFT239mDeM+S&#10;XZglI5kxCdEnuommZTDOMwbxFNSxPCMr1LOYQgVjKiCKhz6wRCKmMCyHRLnuMepadM5rMAJrGVjB&#10;UmS1d6My8iWEdiulwbS+qzJlt8P3W/FL24xJnXUmgUTLjvv3b47n76SUEJQMTnE61UJjMkgsd8sO&#10;MjZwrYUVLqArXP/WWiGM+6TONZHupNFG1jHqBCxHaXv/2Zc2xBSakoGiVaAliwhXpvQEEEktIJLo&#10;aJ7rz1eO+dikXQtugA2eR366MJqsXc33JlDG/S3mj38S43KcUKUhXCgupZI/1onxaTEromvBpNMS&#10;BOnMyVswZMe5t45iUPhEt+586Pm+vypWnDitOJ5c1ydv/lTdQ+eN7TzxTR/PmNS+Bjsj98b7SD+e&#10;WsTuD9xinvxs7dn2W6PEinuauKrP3R8DWxF9G1ww3SCW72t0JmlAnCGdi71GGoj4zQQ4BuYLZbfp&#10;ou37X6Vi7bMHwayf00H4r72OjcmkW2jtt24x3Eli7rncv58ymlT2tc3n28c5j0HNAn+XtaZtVxQm&#10;bBaxmASThvvlDr6Ghsc3aeEjA2l3nU9JG1Pff3xLV55TaUQAKFdeDQuhuoVQNXTyzcqjXmZMqmws&#10;AE8ktc9KdCckYyqZO0+wz/gzygekdbDxOXY+aVSKtXZtn6FTAX9XyO+eWPu3bUTbwHPeLZf76dNC&#10;QPTFRwUDsbl9vGfiuaRRFASTvrX+tHXf6QuyczzPz/IIC/yQmeqlQrQAjMsd0J3kElbKeDKihFe3&#10;1tH904031gTA64gXlCYM9myiJfi9C3fSEga9f3VPE0TDMvnf/Nd/3v65f+GP/zopx7f++NwKg9/1&#10;nV+1aR2x7puaWF4Oy9Ad6A10FQ14dy0it6m0WMARGqmh8RcLSPNyZhgq7UMHgC4IltJyFzKWLcAE&#10;0yawAHl4tki3GoUVUC2ByMvuOHJM7f7y92EZJqYLCvEOMmxurjcMDJiEALECaQaiApowZcf88XcS&#10;xnLZFP4JWkylgQWMlxi0fXd6GRKPMKeHk4NM7JvLTMZmR957tzpUVJkH70YwJGRaE9nzMxKGxO8Z&#10;92amLK7V8pg0rOFC3BywGZaqeQHDLVYiUftuKOShUHnApkYJDHdjNEPWoHQXWIGquavocqFQ1nJ3&#10;XyoHWL4irI9Z6F7Fs5oCgGikc0ch5JyjO2G7zaY12nSuQz8V4LIRRitG0N/jjFB/hRO/VRpRKwts&#10;Es+5sFbFYSI+NUrDyCNiBJdbCnUygZD/jVV9rHBKavzJVBzClXSmQBtjiCyanTF2KfS1TxFfbwk8&#10;EcoW9xZw4mNh2d5iZgVNCx5zMgqS+9zTsla0tIguODYBIKPOS7WTdQnZDwlrSStxcl9zMuMdixYz&#10;Z8mpB6NJLUZb8JN56szEti9zJ/M7YScs6WBJEbcAe4yox+xi1Z/N6fsy6k/SPZsWxsT1fXoDmO+M&#10;3pPj2A+fYrt85uPD/WjM0g4gKCjZGft7W/bG95x574O1s8SPVKqJwr0MQpm4PHELcq9xf3miJeKL&#10;Ah99CnIraN6gUAbL/UrnBwr4rL0LgP7gWWJmKRWB7a+9Sdp/FEAp3GX20Mwu6vwC6RZxQ8+iymkq&#10;m+Cpjuqfb0CNHOvZbs81ad/ONiRmxYyWtONtURvZYmNm6aPA02S8yRedxH879dZBRoDjyYU/SPoh&#10;JBTKCdwIeMb3PqdqGYc6oIB5Ipml6qHQY0BnxXdmnHibVMq2mwzWyFQqk9q832hY3NEV3H6v5fwZ&#10;7u/INmz/7C85lRUnPW7qj60/dcjTX9t9rQnZ+CrDDoPkkzssRdgNBTWSNTap8qxTufnJP/q5EvYS&#10;N0QGYAeR2pM8d40Re2/P+Jl7N9xA5SYsevMv715KGGyGnrQMqrmQdw0vF5HlIcrClwKe7oKiiOBF&#10;Im7wusoaKU0YjD7rGOG+6n35H/77/8p+/x/4w98K8vEtOz6XwuBv+66vmqcmX1AdG7jvoHo/COQb&#10;Xtsw3Y7iSuNHhrCYOw030AwUDSAg0Cnr6zXiUhoRbDvbou+nhVBaaQc3QIi7f9LqZwtLNLNr0VLh&#10;Wk93mClsgyrCCbhRItwtVmQXdctgmwLpswY8Qy4b+s4TcXbbvLWx3zoK95zcWCdAcn8glk36J5xJ&#10;2d5HhJemw11jJ6xHJfU8s5M6jo71EHiMZAi2AmCF2lHgGsU5BfLykrUYBRJuLe7CZGaQ9YBrtWuu&#10;Uluk6syWNbhoBMdu11xYZNISDQtzzrnZDS8vO9xob4duv94WDp+zrCS2boEtSmzZH2vEkOPYa4Ku&#10;Zfnn7qJM6NOstlmqYO9aapVjDrRpkyFodSwlGRfSIACQnk0zhLhNGAzvAERwOMINVIZ/rrHjC4TG&#10;EMQFbLfHEraZlCMm+Nx/EVJVSV26MAhPehUDbAQYbaPVpzOGG7cEaq2lba5MMNCbQfF6+XZqgzie&#10;TMqAjFnFEzh46yDK7HhyTVequMLAFQdzri2JU//LDdTafOtl993ym3dwd3Vc29AscH7/UCOf/kIx&#10;wWSKGy0BIozAsnJR8v5UO5EXlM4TpvUAzXLvONJaWAJgULjHShX5aM8C6Wbv965WpF5T0IdZ0LdD&#10;0WRWe6HtRSGT+sE/xxlmlt/LPe0D8//GIlGps6/xPl5JBZufL5mBY6YQUo/SJ0V4Ms5z/EmX+6K+&#10;YRnc+vuBYT4fe+MPnn3ioOv5WAkM9RdrtVzIW8rSE15gnjyYmXl5pjEwFrDGdDdSdRdmwMKLZIdN&#10;/gcKdjHiUxD0242P7TQ5ziXdtTafXdjb9tPRl7qAM5lQ6+523408H1OapS+Sm9uQfR9pXk+eOuIb&#10;O7a4xpWPOrpvAh553qNX+U6BC1MBl/sn79rDn+ghwOtpGUyeqfHaEIxL27XyzOG8vLxcKMviqHqA&#10;cd91ATpGxv51YZBCnQQfcQqDgOAF0gRMehM1S+A1dmtmE1j/5//pL9pP/+N/6GNY/Tfs+NwJg9/9&#10;Xb/VMulJMiYIlwjGOBk6sHcm0fNrqBMfA3RIapgdvIJhWAIxwbTLmb8xgHFhXQMWn+u6PKHH5QiH&#10;AKHX5bUKAbfaNAGom4VFNYiokzYxwRjJ7btLHN5H3Jwmw9iTUfA9SchaAggAkMuLRlswsDK8Th2i&#10;vgvWAIJ5DRVLtOXvYFH6ErqIdLwvLBY8LJ5ZIzSo7sI6hkSheHPhc7lrhpDaLHNtiMVfcLesRyVW&#10;Gddk+3x2rn36B8wezwlXIF9Hdkjm0r/aJjgZLIVG4fUQUpAlIMKCNRbmeGBekdhkDMw1YfrA43pA&#10;rwfWnBiv7t54PSYM8Ng289iZJV5DadmCvQysa0AuxYNW1eGE3zAdlq3BrA6Pi1k+7pf1DskEQFLI&#10;YfTFeCIU9CPys92njl+6MP7keGikcA4quPoct7dpMChjsjSEC4XvH7/mDFdkD8Xro7KHroi5hFu5&#10;xSzZQQ0CMrsyQsJ1TGhFhxe9RrOqHwzbllAlLH8qugmDIgKQgIyRsYFTBHO8FEPT4oZpARSl8mUX&#10;BtmPe506ef7zYArqV2QrPfcM8YPssLHhDoRwuLV6smxNsGoqbp7N/pNRZRIPundLME1hwZFqzFky&#10;GZvCo2A91n89Aj5eseYr8HgPnQ/IfA+Z7/GVT34N65Nfw3r/Cdb7b+CTT76B10++ge/45BN8x+t7&#10;/JY58Y3HxPUwXNOgGFBcmOKCSpUcfn6wDhb32Em5y12qzXm78Rmll/ZPuV2dc36mF0HjDBscZwbC&#10;eyu3t4aw3xlITfpquY+7q6WI04+pI/CWp+sf4jVmZc3GvAkmBTBEeEDQrxmUm8IcxzLCQwaxxytG&#10;L7ZfdJbWH4lHdQFDDH/PNbEi8n1BsEQx4RbDZSsZSKc3BsUDQwYuWa4wUu5bwEK0Gqq4yCzSEhKC&#10;5wAFmOA9RNsi9bkNeIYLZI5OGCPo+B0USpK5RePuz3258xm8dvWYX0oarS2hG17QcUmuPiEgnpRd&#10;FkkQbvhfeL7h0nCBYuxYCc7sB72dclay/yKClzUBmVgYGOLrl7A3BC9iEYaxoPbAxAtkGV5D2foV&#10;fUDHxCfT+/aiF2Q4SM1ILuSjoEJKwoLssdCaSYcIkzHvqawsYY4CZGJOA2xGrJo0N2Xun5hri/a6&#10;Ms+ihNLQUTOSuLTP+9pOpWgf7byilBTe/YIBkZ6NdMc7bF8j5i4tbeiwWGvdvUW6MvuxzPnCpDP7&#10;M9KeKUVM4UiTR57P96nXCs0kbUAJfLLn5hja+tMsb6MJhswAmha/DAFTXPn8KSxG+1G6qY+5J6BB&#10;uKb2shO8139XtlI5+igi+Mv/+1+yn/xHfvYZmfgNPz5XwuD3/LbfanQ/yoQeUsw8AGSR3ACSzDL6&#10;TBtsdBVs5DV3qf8loIQraAJNAIwI2iK2xQ4CaGPfnL1v1AbuBAKoWCeFTa9r5zQhxisGmKInB6Ag&#10;CGPsUrw3rFKq5a7giMoSYWu4kaqq++UrkUdkF0SjZ4mPyj1oIwqJkJ7p+T5+dHqTmrUPHg2h9M/4&#10;hxqi7B6R9vEsEOtiIfJlxkwnEIg5qqypfo2IzUSiviCtg8AUcWFjAusKeFqGKcBlZDadcFzTezKM&#10;blFACTOxBkSehFfCqhXTeNalWsyrTuaSn3HXus3w/vtMwHPKHCz0XIzr2Z61azxTc7tm7U8zC7dQ&#10;CoNB6FP4Dkv4IjPn5828hhQJMfeUgG7GjWClcBepJFSLCJNpbcTW96+EECju5qmhWIEAI5QqTRhU&#10;uotCYM1NRRqhSu5He+wgkmnOmZRzPu+zWzc3ZiVXpe/LgNhkxPIlfYskYnomOuTUfEiuuPcwvpVQ&#10;l+cNG4O0RcDEXu3CYH6GsgABBxlbGjCz1oy/fq79GS3Q22RtzIh8qnHu8/sp7/4MB1ft3sqGl/s1&#10;uZ1pIumZpOczLWY8ISUcJhNdyPpmVfkIDH+moyGgFJcSGSqYTVRUsBY9XrS5n+c2K3wqdc67W8LM&#10;5tXTn0s88ZGjUO9+urjgWMeimL1fG0btwh4bIA9zXrMTZu4dq7EfCqIPjOX8esP4xn4zFrHUIT1m&#10;rO/1p68S+eBn37PbmIhDc53IdCOVzptlN3m++/Hp+I83DisuMhs7xubkSoJmS84JbQH+mD1to9ry&#10;cde/rQPbI/vicfxjRNmTBteklwA8zCHpQ9sL8ZtJUKQ/Q2FHxfMjSPPEiQ5UAreaE2n9SPgc8y4M&#10;ioQwV+/VoLEZlkVhUOzGl9MYo9nPctvs7qIlDKJdY+IXZhsdz4VBev9od2E9BUGJuYgws4BVxjaK&#10;CkQH/uov/i/2e3/iH/sWItFv7vjcCIPf/z1fNSfqrj18iEVKa985mWcqY3xKKNwcAQNpElVOcNMy&#10;6xCB8QJw4St8DAWsPWtRBoyOMkPrpel+lj7LQgaHqNGThZD1U6zKdIfICmnqcYO6sCWayO9uoUht&#10;vojfu5nCA/GoxrWRmUTZKbcYevKT8EUF1Iuf26h3biiHGd+SqCH7YJme7zmHZMf3D7Ei9ryJPHKM&#10;0k9InRLq9vd+d6Zi9xJuSDsEPxZLlbju5xdUAupkudAkE5hSfYji8hjT53SoZ19cE6aR7OThlrdy&#10;l7KA4UCH4wW4BvByeSbbMWC04kKcKRZAZlhebRXyBGDyGp/J6XDUT0nI7bfa06vcPxTmcjb744bM&#10;2sbXLwrUJFa0CDVhkJlD/bfHhFkkj7EZNRuZJCaW0gLxiox8n2xwUJZvkcgILHT39OsUFo3UEmhu&#10;nu6OhEDqFu1x/xkFQE8/5tlE4dpE7s+eYCbXL5QtaZnsfc416nNq999y7CFrDH+WhkBbh3pHz5a5&#10;CQiJHnYooZAmt2d4V9rP9+u2378xO+THDsbHz5WV2C2DHqsrjNkN+MBj+t/r3L/PGXG8PQut/xHW&#10;aG2sWHFmpfwUR2ZDfhtL3faZtI+PShTJXdd3edImf39oOxtP2P0ee3qlmjUJXLh/st1i/uu3mTGN&#10;aLxEciglnD7raMMXrSg4IUpyPkLJZI53mDSLQx0CPGj8CUFgBNV1ZMHcn0gl2S7s0cWMw5AWM0g+&#10;wTiyYzRcJ14Xpz3ES3GkB0zGIO4gcSNv+c8bM8hr9wf2+T36yV7JU3h8Dm19v59glrSTV6hgah4h&#10;dEmXvHzMoNSqbwJU6wz77KhVPISGTH9YZNZStxTryAQzjBdO/WV+6SJq0AiWg2qCqBs8LT3SIIh7&#10;gFQowy2H1R5xXd6Y2zo9KEIQzIR12bdzgvl93/P5NfYihZ6yzsd9GcqkSZtKiKsELBT2HPap1CxB&#10;rgtfff9QmKHnWAluqLa6MMh1JExQsFTL9snVlEAlt7/RLYPwmL+trFMmkWk5PbRiAM8C8xfHE5bB&#10;uubzObQsp/1alZACWFtQpc6n5RC7EMlxcP7Il/zSX/8/7Ou/5/d9jFj8XT0+F8LgT/zg12xOry82&#10;l2HOiUdYEB7LN84jN9CGBaE6kpHoW+qsjbKhoQZcSYN5Twc+rYVM8zLNyWQyG2ACAN2fpL8HvOQR&#10;E7IYZO/IYK0qbktXrpWEipqJ2ASmXm8u++l91rVCmHAUpCF0PCaisLfB1DwVtnishonf6WNt4w/C&#10;5gTk0A1yI/exHQSQY+V8lHq+GB/Dp+CT4oUlkPb3Hdduq+wLy1pzeUWk0h8LeyVgVjoEzJh5ymsw&#10;oQuZhyjdoRSiGOC8GLvhJTwuuAugp7oGrnD3oJvRiDZNL894dblvu4TSgQuyEkDNPZxlFwaZSyZp&#10;Xk0WIN0NUY7PeG7Zs9N5wp79ln5uFwp2iwLKukmGPy2DvmdnxIRZxINhLSxbGLGPKqV7THcQH8Zg&#10;DjRiEsoOEkCIhJvm/p1IHBAvDQEpBYtWbCBQFkILPEBhMbOFflAYRLp2ncJgzv/2IxiqbYECfx34&#10;LXdlLMGnEmzyQaumE37uDB/QumrF2PCF2zujH8mXpVrGAAAgAElEQVQE3np77wYZfVf4rbAUW8sm&#10;a8Bc4VLl9MFjBj1+cJ7WwPyzjDHls0wcdRNiP3J8SAjc5qfhpO38R9vve6o9ezDOZ4Nn+w5j59W2&#10;iqwr8ClGLpBi9BOxNOY/Ya4QeQo6N3RTdPH5u/aDSoMVXLMSk4RHhbQxuQInBFfyAC07NNBdAPsb&#10;ybjKjjtAmt2Y1T73Quhu13heyOzWswDSfa7zAje6J/WeGx1NOoyif22uPghnTy7en7nftAltb7yE&#10;W2m71e47P3FffxvnOJtvq5rwUg84cw2YNaaavJkNqC4MZhcNzylp65F9CX5LsMmGofi449inR+K9&#10;887y+uJcUIxOxajtn7D9+8bXsNnMhlowVHyQQK5KkLLBsyq6UeO0bPX7cq5SqHryB6l1S6Gn6JqS&#10;HoK/T2GQa97gXACGhKUw2cb5bFya7/LnXZEjJeDKLgzWuJ4lftzdRCk0pidg71fvj1YfPNFVtXfr&#10;N2SzXFaGXClhEP79b/6Nv2o/8qO/99OSjm/58ZsuDP6Rn/xBW7bwmAtzTrwuw5wPvJ/OFLwuxKe5&#10;sBgbaAZzOQPhzyACK1zq3CBhgEYAbPOtFwimDKh4/JXHwNFXeED1gowLOi6vNTgG7PI4PBsKXFe4&#10;VzbgjfEwToD6TqI5MQoLKwm/icdfFAFCA7zytfdrK2IbGIvhb1/TzexeG3EAY3ncIIF6xueg/3LE&#10;UUQWt6VHu0kYQ+Axg9t7ejpx/1tqWbvrKcF45sqSzGiRjf6rfxJZN3LYqI/EtQwKiPZ5nzM/T9E7&#10;mXIALp4b3HJsxVQtj1WD4K79bn35/4l7s6VtluU86Mmq7u9fG/mIe9AehMUBV0AEhI0ky0RwBxz5&#10;BLAJwEwhnXAJ3ABHBLYjCMIGE2K4CUvaky7DQUjr/7oqOch8MrOq+xvW3mtLvdb3v+/bQ3UNWTkP&#10;Uw6M2aAqXgC8QXXictel2TsUGUtnckYi6q4e5+kpktWz2dJ1mEMxD2IN4SqYrm5F64t8G3NjE/QW&#10;eeP4fQ0qVS8CCS3gKbyv68BsniEMxqfHXLhVRoswqDOZf2HSDxcAwPqLIMHwmLjeEmJEMH2vzGLx&#10;a26dhVsGRcSyfiItfFTekEEZjW40EkKgWW6NuE0SOXcTl4LUIcDRupH8xnjFFvEzOce2r3SZP66t&#10;5Cr4AHexL68V12ZeLQkDiqxTX3E/oferTCPA+4pRiJ0KRj16VtzCuEutaWeCiiIi0xSQOTcFgeiM&#10;uoDq9SZlToshnWoWQFW014F2DeCaaP7Xr+mZZwfkss82BtocaHOiq5UmEc9EKzosm6+XY7GyLGsC&#10;pftxE4uXJdwT8qw/P0PXKyvMU8kA3iWHt1utjHhpYWt9X3cEnqvWwLACPjBwVSCcQiurw3ugY45q&#10;x89rb6bs/eH7PcbQY7rcDh/XrcZgx6WKiQ7RDoElGBE1N31RxnG58oH9CDonQatZwsiYzeyu5DQE&#10;rUcwxHBY18IL8Blvz2nHEiu4CSnL72WPlohe4Yzm3O+K2rTyS71tnV9Xku8wlLj9Dou8tAjGj2JT&#10;9uhG5gMfpigNkVjnt45VKGHCoYbezEU/E8q4FUsdRzMze2lLRSKxFcORFOJKcSodrOMa9ymYWKXS&#10;uBB7ubC+XlRcWOytq5hLkq3JaYbBT+ooJGCzKg0PD1NIIacIPpAIa9jj6arbIyRdGe+ulhkKs7o5&#10;On1fYgrXPwBBT6vwtwhvSPjhmLGcozLXhVKHlZo4hvQ5hNtigJHOvpdz2xgzxGsV6syyfD9XS1PU&#10;BHQpxBVraZ3bilfcmKOgsJhKY/ax8hG0Kv7i53+qP/rx736GcHzvx9+oMPgP/v3f1b/CN24BnJjD&#10;hb4x8JWWQQjmmPhaLYdz4roGxhwhLA5/fih/s1yAb14nQtM1jGMMcwfTvroy+UGgTW3KGkt4uGWQ&#10;Wbwixm5m3TdxBo57O3qjiIIIVi+QQcbWlm0Ss0yR3xIRQ3BtYrYW9QSHIz1LBmNlCliDUNztkOO0&#10;NLrNSlF0sxxORaTpp8WjNSt/QU0rS1/smeZWqe39g+OTlUJ8d6CJxwrziWRe631viUHZ0Hu/N2ZM&#10;Giz2kre78KYePN6MrWhdMadYEhhNVrM5HDALbbi6qCcb6ib8zRZvRn290RgnNL5mUEvMEG4nldEq&#10;SHQd3Trn6oxGrIoTUAqHNcGFhJBYmIIQBp2t9KWlZXDQDZQZQocLhUwJH5p8O0fmIBkajd9GXGDI&#10;3n8fRLLhEtKLUCdFGHQhkMmNSLhcGAwiHMLiGnOo4YbSVqQewiK/O5GPhUvCvjP25JHC1kDN9R6L&#10;s4mHtQEtgF5ERNxZxW393Z06QSaQ2boVKGG+IQwuuhfHb4TT22ChAaeTZVRi7c0izPqSUWdymuWY&#10;MaWEF1r7ZrgczwJLyZSlFMC53BfgaWIf5qtO3dN03q4kQ/7esSgI9mZvgtLbv97EdiE4AEyyHEIR&#10;eE0WgdD69bB+ss4gFT4RD7oINRSQVuEyh+TtyzZzBd8g8B2Z8hnPqTRX+qYL+pwKlRl1WXOBq6sn&#10;GcqqhJWypxFMnqHG7N9+v10jgYbjgHwmxiU5dtnXNPD0w7pte3h5lnBze3Bp/L4PPzj2d7D/EmvP&#10;9fkMDTehKml+9pvzZ1eKcHGbH3cPVVmEvdacdobVx4TBrg2jGa2eVDbGi7MfAaniaiqivhxi7UUZ&#10;N6eUPKPDKEiDcz/AYTLGpNlcFVQ47xR00t0Q6McBwebG2JmwxejUbvGrv6swWD3d+L5Oy6M8C4OR&#10;M6C2QcOKasYUcg+U9RRxD6iKHRccYR+Le2qghSJc1vmhcEc4ojAYgtjTWFbXzlZi9noVEB0vtELH&#10;QxgsY1pcaWNeioAuwGIlXHgD7vfEQ8SrfOdf/PLP9bd/+G99SJm+7+NvTBj8H/6jf0dpCTRvIAtG&#10;vaa52X2dFiD+CsEcgq+zYerEpSbIfb0E4/Lr0yyL1zVwTcUYCCHx28vavxTQOXFN8xFvMnBC4H6V&#10;cAWQYwPXF4pYVs5mmUbNQtjNMsjA0oijcBcVWIIRI7hicSxIoWVHzs1TH1uFeEfeif1B7ZX1RU0V&#10;KzOY2t6d6DYXFodC+kymtR/GGPexWgz9E90BtZu7BRNl6CFGZGkZasMSW0Ua8LmzVu8fhR48kZBw&#10;30g6vNxbXS6CxSj9e3qXFmKu9VrB9mS4d3abMQMUa+y3CeITFeEfAKZrCIfBTVPLkgjF7AkPImbR&#10;qgj5mDBYahLMPZkqAwvrV1cjrM1LLwhjFa5vXWhfmXDOb2trvsTK+9cvNyHQP0lKae2KBCX+XAs3&#10;U++/lLkBnJlHMvT+yXUQUtel7xIIkm4o6ohTGxGo7YnRjkSqzSyDkeBFMmYwiq0TngPejiBS3GfC&#10;+1Hvz5hEvhsQTCZyqgwiCWCZJ2zzmwJcXRstnxLQV+/V2733dpb2HZ8kC6S5Vg/vJt8W+64Ig95g&#10;2UK5Zlqu1z8pDH2cp5Dn2WIx1etIalrxrssYuStjBts1wzLYh2Jcij6KRdAz0pp10ATKDl3+mv95&#10;+i6rM/qZg8zHh/c8fP/EI7qf25ni/dftQcMYT7zsckWwKM6SP02BEEi6FtYRcF/7f1Sukmn0tjSE&#10;KvUwjWhwe+MKNzk+jyXmGJlNWFfhcmrDVMtmerQGUxM1z7+cMfcpvCGZbSrjWkOXC1006hxGOLx3&#10;ioaf5rihRXvEg+qzKxZjLhQoXcwR28nBvG5r0+o6PwEDT8sOA7z1acX5lORzIWyts52XttbLc86+&#10;xn0K3F0qZfnYBiTxl22mMs1O2ZzOvSFjpHLOUWLbZitraUlHGrrhhObhMd5GuoEGZQWgmAKoNrNA&#10;h2CXeSjU+QgKjaRt8Vfr/EIC3DnfbgguKy8ppLhgR9qRyUlSWcE6d3smyxR2+prApK33pvLj3oZA&#10;cDCVhqSAdLP+lfXprKPrc9GOFmuSC1aVJq20kfMQLesel1gghsJVeX/b+qYdC2xA1rHUz1UgbCF4&#10;x/g5p4sbagqDECxzw3uqe21Q2i12MNok/Bdeoe4z/vMXf/FT/e3f/p1PUpHv5/gbEQb/x//4340Y&#10;wa/zhM606F3++ZWfHkPCVMIDFAYvXNeFIR1zDLyOieu68PWimykw58B5acQejjHwOuAppw8cRw9E&#10;Epukl7+WBSf5ydqDTBxzuIYyEmLImlnx+UgSnIQWyydFLmhDiECl1iC52bP3DXG6Nsp9sQHXrBO5&#10;Faa7qWJI81wwJgCrOKM+nZH2TV81//nxSUbq1zmKW0ui8M/wXYJFI1m5jvdiZ7ZLSQBS21cFemqk&#10;ZjMmhPMkHlsooVhLC271Zz8c5ljvcKIIg6rBDEXHOO/ep+GWk3DDnKswqLqVjlhlETBx0KMwKOvv&#10;vJ6cSS9ePlVYmd7Xa4yAu8zyyP4jxh1CB9i8M5nhhtKWbL/pk1/3Zotsn9rp05/jiN9AMkctExCZ&#10;jERh0JF6uImUGIKYA0E2V5B7ELXgqJI5KOvgZDPgSog7xDiQgIG6Xosw9t6RzxlMOvyILFn/NmD3&#10;tnO/5fvqfcUGGYirXNsEwjVbKLN/emxgsQqHhbBaBpXZZt3yo/lH3BRWobiW/dqJ90qAP5pDP95g&#10;5N+89dMNr88ltpKHc+VOWZ8Dkhl9Tzy4PXQ7XZRivKfub5oVy0aPBC/RyMbwP1kYywuS/7vft2eZ&#10;rffkWk/M2RImNGdvEQLLX8b4lPMthRXi32U8FOgEZd/nGKTO6VvA9R5YlHfWpCIre1y+ajz2rvEv&#10;FWuI+XizS291WaIBO6fuEaDZntZ7+V6ORwF5hO5kqMNC9tAJzq8s43j4cwui0FI4rcwIpPTZO7vQ&#10;vM/sGR9IQKH/w5i7dX2SxqSgEkkZ0EQiuyWVrBQAa9ZLEcF5ngBwF+SEwtnxKOjR5TGEo7bSzmhD&#10;M5vnLggKjNfl0tXnuD/bUQSxgATE2pIWco4KZbS7w7ON7Sbe5riltLUny5mR8Km+SxYL5p70ha62&#10;zcOhVtzQCo0vwmBtu/yZ8p7zkiOTIvzdhOsyvwWjGe9R+Opf/vLP9Ic//NvfnZj8isdfuzD4P/2D&#10;f09VFfMQqHazdKhiOEG/nGm8fOd+OwBAzF10Kl7nxBxqFj498FfXhKrgmg1jNHy9FNfV8HUCOgXf&#10;DphwOAU6W1gMJ1zLd/4Weu84zwPnITi74GzAAUXHQJcOUXtHZIIkInO3SiLB3howe2Fy1FSMDuOV&#10;8BmDDIi+hubJ34Ao5yDOIPlT4tcaUuMJz1ZplhG6e2rEIh7SIHOiqZU9CIvgNaECHHpCmkY9QJnd&#10;3BbFXPEuHcYv60SbYlr9NhFxkRWDajL9slGoIJhB9GwOY2xF6IsHQGa2XNuo2fKaG0Z/oJQbM8Kv&#10;sVHDkmIxkpgwl6MJANPck8T6o2ICOrQhqiOJvcTcC+2ZQLSAJ5L1LLHN6nYxLo0MrsAY9jmnlaBQ&#10;BTXmomYVxDDG+ZyXFeP2Aty0JDK2sG3zFfMqlXUsvDyK0CebMBi/kyENtzNg0Zomsvf9DVM+YLtn&#10;LJpDAdzXnhY59COtfs1cgLRZHK8JfVnnzyzgngmUFrzG2L9NGPSjLyiwCHeB1DneVcgTOEHsKUSy&#10;tmBkLizznXNW3q9a6kCFo3kQA0KDfS/nyAh7G09HEKYgrt4nJSeUb43u1N+V2ff3PAmhvWV/gFQa&#10;6WDSFsMtOodZAF0glDnNqjwu6xOTCo1hcYTDcJYUizeFvjYVYm4kZkV0/HZAcIiVGzlaw8thNWTP&#10;wxR/vTcc54ExLrx6/c8EZVmWBg9jfZxnn9y32jCGoba3qtA+Q+l1+7Va9lYmjGtEwc1iUihYyKp0&#10;AVwI8megEVMV8NEqvJoilbF4EJauoeXO7gmNu7CObTLxmoDFCbL5I3zRFVhMCaZq+cDNGcAVo2qu&#10;+MMZaEXHiY7ZDsfL6bpNRWdvgqM3dDH4g1oNsQaYa3qtjzundau12C+OBbjzQ8CRzrE9/NW9q2QK&#10;Hde72/wYZEZdJJFcCyiiNMAzQFDxC++j4+zoo5aY71TqApXZrm0X/MdF2+k4EPkK6jqGAL3gSccp&#10;Be+pMvTFhOu+caD12YBJZ7YBMQFP5iIghDCDIug3y5SJkcpU0xXY4nDfTB0rDDquETcJmrDic9m7&#10;x7MnheP8SVn4yvhnIpJVqBHWpesU5LrXqnuw4IWwlMlPKDQe8mw5ZH+s6DtQrWQhvIngKMLcruzk&#10;uHcBCTEOoPVcL4lrCfs7/7H/ktsZlP5RGFzbTaEKniUfy9xWGOy19JOPORTymZDjNn4peyHeLds7&#10;QPzId279KH3df+dMzIUn2XfbX6eF8K9VGPyf/5P/IFALPxvrjcHS9A4nOJdbbw53hxuQRVgc/tzL&#10;cKQ6Xei7POZwGsL96hZBsxRaQpoxhgtdgtl+YEVmj8P+ziO+t9bQnaGgv3ZmJqJlgqjhObJnwW0a&#10;//D/iClLC4Ak40VCK0AEIatGhrEQXAhw9cVkuqcDm4QjD4y4WtTicMHN3LmYiluA5irh3vmaHNPT&#10;4FBR5DvHctMnuK03GlgEDn7fm/vo960/Hx9kMuqJcIkqSBSxgrIhkarlc2uiJOKl1iAyxjax8iMF&#10;wdQOM9aKtdeMeUYIg3t4vjrCSi0pGZblZwg2dKPbhUIffARJUzAhiNNddPg5WgRHPgoAGFEqooHe&#10;n5WgRgFYJ360AJIYWhZWxL6Ez6s6EQk3tkZBjePwbqRfz/KRX2Rdbiw/Yu7Exw/uVfkAtBYm6/59&#10;5dl3ceDp9CpikOGC0l2var/z2yLNg0xj2VsfCIODJUAY60lhcKbygpa/GWUkSsxgSSA0/bvVmbRY&#10;2DZnwlaxBrIrYTR643h0r2oNIneF1TYz249PHL8Gya50UZZ/H15yB0GnG3BclILBtrgPrXE/KJ7K&#10;SuzwvjNvVVCPGNKSDp9KMOHzKhXCC2MnRUBcx5dZUtPyKzS0LPv2PjdVMLsxdNzb2+8Fx2/P7q+D&#10;sn8U+IgGaDXIfhHTugHTmdQcQ96boRAU3qtAhdrOU5wvNII4uC/rQQXFW+DKcQo7VRjdPF/uXR9e&#10;PuNN0U1d1xwl7OPWkYS3WBJZ1+w4DqgqDgXG7Gijm5u4uAKQQgAFS20uaLvVSCxxHBSrZwEQtDj6&#10;rvdZS3ihEpPwVWLO+bvAnpCuBT17sOy1lvSvuCJmcfRmxgpxIZhtSBUGUxhqWx+AdIzZLV6pHMca&#10;I4fkaUywSq43rnLPFPjIWVt/L26kPqH1uTVLaXm3P8Bs6uSh9r29zrs9dBMGH8bPfiT939rn9Xaf&#10;k+z/KvzdBUEQsHLfbIcC+OVf/FR/+NcgEP61CYP/5B/+nlIyj8kF0Ma3zmhICIWqFn0FBYZrKnne&#10;soW2SA7z9RpQbV6SonkCGloO1YU/4HVYDcPXqRiXpzMX4Ku40aErepuQPtA9TNASp5i7ZdOJY070&#10;qTjGQIMLid0T0IBpsKdbieyc+Legy0Wjb+BSA5wBBBrndkK57n+kEuLChLffVF2bPn0TOMkRsWyh&#10;0BD8rMSE94NZGJuEpl0BYJrbY+sALrFg3WaCCv9qnboVnpNpyzOFOORdoHAiy5n9uefv4Nwuc7gy&#10;uHnzE/N3Z4Zr63vTWjGfuHuttkgIBDGisbhHOZGIT7dswZPOoLjj8gXK2oYYkRQBrUGbF9L2jK59&#10;qNdjs/p8MhwWwwqzrUGohv1jFwZrn5FIOYVFKkD8fENYBYLJcQGEzLbzTMEsCsRpsWB4IiNj7ix2&#10;Uoq7pxzmBoPj8HjXDund4bVBj5egyOqMPgXzPUNq4cgSZkqds7jygHYrUQvoVKzCdn0doV0L8/MA&#10;g6sCqVr7dLtD4z/EJ7D68eUX29tcA66WJB6KjlZmUsspWmpWC+S+p5snMBJ6MLhAIsPcQRtcuBvm&#10;8gkv/dCYGOYyyw8FwxAQ6V1QhEVMZqLNvWLRYsxa58ySNLAYtTTzdGj9MMVeH7BakYxFy3mojOci&#10;EL573G9Ynv/E8bl7n+Fy6YWQta5thuRR+lbwZMEDu0D4fp/V4b8Iew62yQy6skiWlzucGJUM/KLJ&#10;bM9p+IG/I1EMm3DmW1rDwIUmHg0aPvnJuDVRtw4qumD78xhSYSmmpLrNhRbKartQyQHVWnsZX+b1&#10;Vp1W2/0tyHYuWswcKNyFmOiXmH/krreQ8kyuCfXE8ii4rPiv9ucm0/m/4dHi8ynrDSWZ5g4vUs7b&#10;n72LeLhtVB4hpEKk7Et+GD9Dwao1gU67j3GcSykFxhR2zwkR/TEYmaALYSq5CNOJCukJVmdspYuA&#10;Lu/MZCKeJbIRF1Vho8YGerxj7yH4VTfPfnQwM6W0fLYvoRIpVFZ3SBFkqBPnZ7P8CeF0E6Yo+Bv8&#10;SnGHdbjg/U+rXgSpKK2yrKcs967Pp9Bn/NWDm2bZg7pYZvl8FbywzD3KPDRx40eMGct9tX9Sftfv&#10;CZ/5fnD+FjjhfO7UofIG+ZMH9+cvfvlT/dEPf7MC4V+LMPjP/tHvr6iJzCx/xwLvM5GMFzX8kdDC&#10;H+7D3dCmxQhek7GHNulMOPPqlsFrqsUaOh38tv1WblDbPaDmRsSQh4gkcxoIPN06kjl04hUuOpIc&#10;cj6xAlmpg7dsLgLZW5slADw3wLqxiihKucCzrIUrp1gyHfH02KolGQsFFLbZGsSLrrdm7oihta8d&#10;jm+ydCesVfIkFCru1hTeVUXDvK8McxEkH48n04EuH+serPKhIzKKNXRvWQ5JZiGyAxYieyMExd1D&#10;0MKlNNzqfOSiRDxmyVAtjIcGuC39pzuQhkC/F42naFE6r7kXd2EQzTPJ7kIh+zELMXVlDqjUAcIS&#10;ePlTIxC1EXfVHnPUWtHacb+R6NGNph/LdZaMeNLsQRKnrC6cZelmnnjCtJVhveEn3rEw0g61JYue&#10;OiN7A5xdOKxCmJK3LoC6/cXyB3zWtmzvl52zJVBYXpowoGSI/LNa5nh9eboqMUqcY43hY8bPmbGB&#10;k26kw4TBmlwoBENXbKlfX+MFy0FmhwxRN2YpMj/T6+M4cRzD4Ogqa1EYlHrqU0LahrBlP/3B8fQO&#10;rhXIHMPx5YKU1gfeld22TlWIT0HmwTJIAKOAEVi2uJMKyppUbM2HNmZNynVlrDrcLR4R2xueLO4u&#10;WocXtFL2szu+RTDdLeDDGfRWcWvBHd5G7FUhHRMUSl++r2sRtC1KE7iwEnSY+B2wbN5e2mjBBdn/&#10;NBr4fq6sBu7r7qxVIIZ5U3ZVkKWyCrhl/cS6XpyTxGOa6xq9W/vBWZLlXI7/aZdUqw+fr/dXOipN&#10;LTs1kBY2dMzjwEE4YmkEXz91IXS6R0qTmgAGK+1X3GBsoQViyoboVxEGEyfRctfKMxTerC1LftMX&#10;yx7zCGQCmRz7ajGsAuYe80b3UuSclb0BiKkongShBeZaCHU5D5zTFYMtQhNSmMsn12N7uvCzZb35&#10;XMgJ2T56UQDVMfg5uDI2wna8ffLykShuwwErrON2LmC64EVs329H2ePc73X/Sl7O5wut+8Uv/lx/&#10;9KPfXJbR37gw+M/+0e8prWAAEI5rPsbZ2go8hjbRfbLC8PSEqAB86Z54g0nppjFiE2I8Bqyou5Wa&#10;aBhj4hrpa38J2VQyi559EN26KIe9qB1obUBk2oZDN6QynCGaxsxP/6R3xhzk3CSIaB1Dc+aLgNx8&#10;AzTOBxELSI6ytl8F/rZ9VpzKfZyWwQnx/G9tGFGCZvYtm4eRcRyaMXDcWK1PtCHOJJJDTSSZb78T&#10;iR3OqxuQYI1iyt/sGRlkblJdNtCyobAS31tn2IllQ7L1QqDF3d34sJDpMDcFjn6WsUSXKnPiTIhx&#10;B4w37RHorWqWaPZrNu/HVGhzmBZg2EbBUFgCI483IQznxJa5JnPvnxTjF1T9oE3GoFi3Iv6Y5yY5&#10;V2p615jSeEwTJtzyp7B50cNuZjkIbWahVsYJ9m6fx+F1NDtN+dBmpVNiMYz7ywUCEKUf8MSYsJRH&#10;ntnhRwDUNPsi69reGOZgnLMd8Qu38ifAXbDZrIJhkavn+KeEOk7zk35eFjiIbnFfSBGuXKgLN0wF&#10;olg7+1VgyA5XYPheiXG7RS+EujGiruB0RdJ0ax/fSUugMsOoC5LGLPufDzZ3IxfE9pSwVmw/0HpH&#10;Pw/048Tx8oL+8mK1CvsBbRfmSHgI5VQB8zec19blIkwFr7RD2CePYBRka6Ky0HyR3ptXbPfx9rVX&#10;tZkPu7mQqrVfKTRK4J6o7atwRRaCoZ5IBlWKMBHQPNW9HiwZF9BivcPTsaA2Y347zHOCzHdaj7r/&#10;HQ35J4qjiZUOhqJhulXQmHrvXQydNBMhKJX1RsLiOllEdxod1imOo5GwHp47db+p03pNgTQGXF+V&#10;5zdeO+Y02KU5fc6djUG15mps7VUQ9PctkubKiHOmQjiNuVopdeUFEk0mBxPzXYSu5Ts4VDLqrjBU&#10;gw+LeQNemmWF/jJPtNYwp/F6fXp+UheEFN3ptt3f5CpvqsdOyEsfJPtismaeQ/0E0Lt7tmzWwXDn&#10;hOVx6MWFvRZFz2yU2fZSZsJ5vSU5ChPH+Fzd+l2FPcn5vlkFy3owkUo9J7c5Q8CIlLZluboeDEMJ&#10;KIl5zvufrYJ2bdZ37eMBWRSJ2NllnCJQ6cs7E0fVfqwwkYIykvzUex6e4UGUThpa21924Bv4/Oe/&#10;+HP98W9IIPyNCoP/y3/6d7QyOxKEAOWcBpDvxFSLSbXyk1Uz0Ju5abZmlq0Zk2g3T2keV2XnhyrG&#10;NaII+Fft1XgHuhEMuEWkWZ2XLG7N2CXT2FhAPRwoSDQIEKl188bL4hbtap4q/TAGn0JhzFHxM79Z&#10;nIpfOGdSHuZWtbxMALirF6aED7Y6waamVuawNPqqUcbAeLfU4t+19hxFZWSzD/IE0qRktcZEMSnu&#10;VsDFpbRsoCQi5ZJmkzwE24mlKV1uJDkTzXmN3hBZF415eQNWRFgJHwoSymtVyJ+CSGawa+8SqREh&#10;cu2S9O6TU4V3m9cy2vq9IqrQ/LMNPz+Y6NTgge4AACAASURBVAEBExYbaO+nZXD4+OieIy2F14Dp&#10;nWC1zLom3SyDWGK/BOhZzLUSzDrvnJeqaOC6b2fwCCRxZWMM1eGPVhyXgjMuCi481r0uS4tL+7qt&#10;0bqVoNt/T8/uyo9HmaFa/1yYzGyMubcXmOG1wvABgM4rr8Oc4VRhbqNRTF49oYwCzBzK7MtjrO+f&#10;5T5yqg8jqQqvyiT1RougWQPP88T58oLz9cLLy4nz9dWySLcHQr9uQbxvbqu3yn4CD1zC81HnOU5k&#10;1ODexN2t/end26nSJ72de/+Qrf0bDSdqLnCjavS2KQMmkMnGHhDwAnfb+JL2eW+q1w2SFuafGs7o&#10;ljyiB+NcsjjT5W1hfCUI0r5Dw9J/pwo3IhOxllFw1WbgHrn34GHi7SnHDIR7LH/HZ52f7SANEGVM&#10;lSaNCXqz0pwQKJqvFeMeNK0XnJ2En8SF994kla74OOb7CValrsFGI/16gykKuxX7wOFu4C/TPEa+&#10;pTCoHWNaCZrsqwByLMJgb6RQpBPrnCTDsfFhQmFwpdcL/RGEZe9RGGzNSpkUGL2VJGjr+0jnaDl8&#10;opl1jz4Lg2WtChzsQlfcUt4fKjie2xDUra2KIX1LVPzRtgZ2YS8FPcR+rddnHcr27nzHKgzWMbI0&#10;WeKXdX5uNOKDI/HXsmk+i25v3MjT8ZsSCH9jwuA/+c/+jkrd0lIZrzxepZdFl7BGkalMN5IiQAQT&#10;JxCYMMbis47j/Z0GvrP5veIaTBYkhWDOC+neBqi7DwzXPJmWUjF9qpR+665f+9qSmbKit/BsaAJo&#10;xjqqu69WwdNmx4FRAZFapNwQbXc3P2OWLUTPamUhCBrLYyypgWMKJOYkiFm1AE2/aHyuj9num9OI&#10;eVMF3L9a3KJlsT5iWSylrQWf47uNKxkef+f21eaiMkG4feKNcxWmpH6SBhSGdr+PF1b+hMScgmw9&#10;S0SYDc0WvLX/yYIMSAxbc1fnpGyB3BTVVcH5h0Be1qq6ttxMWQrlZ/c8pnMC6KZ4UKfkBLyF15w+&#10;a7EwRVkRkxbuy+tU2UzlSgE6R64xhQjNORUKSXRd0bJOAqtz2ZrVK+o9/tqRsV6tW+xgc0thLfIK&#10;twxWbewiDDqwhDv2Ag65v9dxIoBoD/1MmNj+paBOgZDPFOwuFdL48RCzl0wkv+c50WSe670Cnt+H&#10;cm8/71OoZumP3L8Oc6W9yrAHwwoA47ox8ObeuQl3IxPKuBbJPykArH/sy7L/uKzJzXoyhW4x333i&#10;OCfOlwvnBM7rC46hOM4L58sLjvMF/bzQjiMsyzJoOcD9+Cy5lduX7/D8inlk+fJWUwXAfD8t27Vy&#10;MPweH7KON+jpPWZQQVqXbSRzlvhtEkfphE6Lgu9i9X+P3s0FFLCa8ZLYBzAnCa4/k0yZ8kQTf7Df&#10;Ts+NfJkCrIUl2P56V8sa202R1JuaQCj2ri4ZDyg6PZbeaK0o56sC821Lrau3KSvSmsbfOb6YtUDy&#10;uqxVZWIVK95O5aMu69lq54K0OB8V+E6C7Jhyl0pFgO649nuGsMWD2WMtC/YiKtn7dolWKpYTS34G&#10;ASJjNsi4LP3e28hLxLANrU0wbzcTpxzzgLaJF7ygtYZv9AVX71AcVlc68K9bI/05FaMbXa6kvfEp&#10;0YebUFOEOvudwvoSZuRjTKU93RIzFEJE0FVTubkJdvu5CgfxDNe9vEPK/pSbMJhrx3lZxinr/o53&#10;Mmumb4igt5vCLODvto71nvw1ZFWT1Ple0Fjs/3Wtwgk6hrR9J2wzFKf2R1jXsgiYUtpH4h+gPFx5&#10;TnaS+7zMUekOlh5xXxrRXifv9obn4zchEP5GhMF/+g//rsaSRoRxcBVlTtV8fkncUW+1u1rrThyy&#10;fSHww91CC4JMYpcMopVZaCFYztaC0RDpVvcqeCYXBtGgUy3boQLDz6usmh7G4IVG1LOYLrzNVIyp&#10;kCnuTqoxHaw/kwZF3+wkts5kWkMFMRHIJP9oSVqFwZg15/80GfScZovTEcGkpcBjdVimro3Lx+tI&#10;aFh9mjnn8sf0zI+xPbnCuEG+PPJAD0+8fdd7zz/efP/6+cPXLJBBwJuJC6IFJgNjF1B/IIAM+k+E&#10;VBD4RiikWeKa1tyy7Z+tAzrFE3toBNmS90im0dKr+6ts7gpcsn8zBAO2U6xGmh/75JpQrDkvQUyT&#10;cEWx3N6SqT/4eZhWtRf3Gc/sRKIbySmkbIMgJjmv5QOQNYbvXovS4/74HUUg0TJXIU4KZDmDu2Eb&#10;/PIAobEN1/1Yr1f70N1WpLEuy++tfS4ghfWw8HnilyoI0jVUQcUOFgGt4nCdIxGdiCtGUhik1wCF&#10;QgqzUROz0oVF4PTENBuzuWvg29HRr47jUMx54DgGjuPEeSpezhO9v+JwWOJnJlr4/mhp4OJf8dDb&#10;rxSC8gXb+8qXnRGK8ibPN+YThcfbD+KffHT7jqwnSvibMOXhnNOUN6qhGCX9CVgETDpTBNwt8Yea&#10;ezo/vbM+sD37Ym/qAiLQW4O0ueBQIuA3l0qzbfvp9BdmHbxl3537yq2/G8SE3EnrnAfCxD4o3h5c&#10;Fu55TXi/3eevmbsLu4jTpYputrksgkEr2UxzeQq+8TFHqYVt7u57qPAoAIZJgyuznZP1eASqRo7X&#10;2rMY+9bM6gxYrB204ZQTvXe84guOMQAcgNJDxVdCBBCGFdhnw+vCLy7KjoA3JMwUugwRYF6JiyLf&#10;RCttSZ6DhFI03EDnWJ/d/lhnj/wd55zwTgq0CI3RVz6z8RAFF0ikE8U69jLmBe6QNM340g0/835/&#10;flFoPC0ywwwK7kr+VWJ8HPeToFkGcMeD6i7ZLTBHDICts+36WXHEjkJT4b+9PjyCBNsjy+BT6bTu&#10;tScG9j2S8n3HEH7vwuD/+p//3cD54Z1OxiIQEhe2wSqtSYEwRAYvY8TGjdASsagAx9kD2YZWsQhF&#10;ABnaAVomMAfML7+5JVAiKxb8+dPVmHO+roTMO0Cgm+OIsQUz2Zy4+QimTIstkwlt8NIYJjy1syyB&#10;OqCVAbd2+CsdWWhH04Y2DMBn+wKBCbxtZlph9rDDLSdbMFsEOutr4QjcpC4NOpyYnyws3g1xoXkm&#10;0gnRid4u9Al0aehq77EwywaZcOQtZtHssEjLgrhGpz8KmWr/JpxO3zQhHlPDQ0Q14xnOWjDwWs8T&#10;/lamez448BRIK6SkgStaBX3AtKeh6PVxEF6I59CnpbV2ODH4U6gMTJkAfdedGDdndOel0KaYvVv8&#10;azeXZZUGPQRzmjJFm0BHxzWHZW8kw+UxV5nQg254dv1SzgWFO00LDmA1KIFIRGMxgRrFwS8G4E/f&#10;4z7/wzf7cI5kdq53A44OOT3+rx/Q1jFbw+wdOA60fmC69aafL15X8LD44tZdu23xhUwMA5FggIFC&#10;o24Mhy4xgG2znJrMVkVAFKhM4kG47JpwF/8G1QHU8woGQ7Vlc437nGGezmxyLiMmaNJi4rF4DltD&#10;cs0Ai7G2Mdg6t6lOqKy9NtNCp6o4PavnYtmP9XXBMMAjhTXC8eHKLcKTIJVXJkz6LNCq7DXqLKZb&#10;wPqZYBMFx5IGqNqaaVMMUQwo9ASkd3z9y4Hr7LhEcWFgaIfiBdIAHV/R5xf7vE601xPtLy0pEetv&#10;NUgIppb4wcYTPL67FE6OicKuw13j/nEm/M6kECfllwIeC/YRYCkLkRjxzkjxfOe1wrwE7qmMVGmp&#10;MlRXKz2oeCAA09fVgTpcsZ1gH5HNz0vhCLX1CsyBgRH0TLhHi7Cjr66c9EQO7jRs+7qJ7Z4QxibE&#10;meejCaQpjnbiaAe+EcEX6fhbcuFFFH+rKc428eWgxbijH4jwDmEBYB/pnCkgVU+Jw/HuOje5IuJB&#10;x1rnrFy3mPJsj3TCZ8DiHjX5BayyqPElEc+oARf1NeR3FOLpR5H8z7R1Chjx58kbXX0TQhSQCfTm&#10;sZfwmLbuopimM1GDYFFio/bd5qK/dN/vhmenkN2wLxNHPguBwDyOuO+GHNCpeMWLtSPfOF7rsEzv&#10;P7B1gtV3/gYn9JjoOKGq+KoOuzFP6qE3Tn/xTRGgJPq27uJNmFoEri8JC5sghzLXC88rFIoF0s58&#10;Z+VbKYjVnBoP15usz8cY2KfIBluvleuyjg/LPdhiBfMC79nr9sp62/5jgQ0A6DjXu2T58ARLcJxH&#10;mlD717e2JR42dJx7POh49N3I8SIcl+cFxWhS3yB575izPMeWNN95K+2yzkeLewtfquX3ttf345c/&#10;/3P94Y+/H4HwexUG/7f/4veUAxFSNiBTVdOfvggr+7arRyKtbWIKQiSvbf8wyQnWDbdJ/a0JVKUU&#10;jOQbHXGWxT2OA6kJLwTVGsSYLC1RmoATAUf+FtCs0GnCgGlNndnypGnBLERn1nlJHklz0Jp3VYQL&#10;AcSziE1qFMm0MmunqJeg8KyiDsjmiDGh7iZrGk0j7HMKMFbLIJnK6dkA225BmIopE40uRF4wtoHl&#10;FPZFlxysDQQROxpMgZ9fZkmXeeKahSKXBHjjxT86iESCiFd+IPr8fhuP6NCZ34BRAMlkxXAsY6aq&#10;aUIVkE7kYnB3HEYs57Qsr3M0LFlJgwGhJWYG40JYTEaHTHkRBsmkcA9xvX1cEwbT0nRJXFrIxkok&#10;q/a0NRyHaXT7cVptz+PA0Q/gONBLVjYSQmztfH4lf/2DTHYolQSghouW0GAmS1wh9+wtqzTy98J/&#10;F1KQMKsgiaDQZMuawn3gKMUq9Jf7a3wv1GqyhvDn56ZqtDs8po9wkVYb79cHwqARVDLEFApzvHfZ&#10;ye4LLEimyksKxdg9S+DLy4u110wselFbm2/Vrh1fL7MI0irYS41KEcfNcP7T4EtnIta5900i0jWE&#10;qty7z8ednchjL8q8MxbPfFXdXXp7v5FeZ3g3ZiLadrxj+MUvO661a3ayOX3MMdd3GQYIErowwRy7&#10;Ab61XebigcmqZzgtKaSQNkusW/PYUIsR9fjiPn1tp8WQdkvOYSUCJBit2GGyzrH6nAYdp2fE3kGy&#10;loLn6xE7WO7eaBBgHkM2HfmwlPmM54hyHI+sdK9FFmfxT/XgP4Nlwqw9vJQOkTLHDhdNzNVXGiLb&#10;skR2V/XyUs14F0lIqHAlpXfiZ1Rq7KL/afJqISR6ixXPcr91asea1Rcc7XC46lCdmDg9XOeEQs2d&#10;FAI0hDBoCgv3hNKee43wmyPahLpyTwiDz4lJ6nNP14InDTdObM+ugl1eX4XJ5saMpW+xZ6Nni7C3&#10;oYQcZ3kfj9bKzbVF//qRMFjrCPoTywdzCCyPled7wTQ8X62Ua/t3HFw4yVvbyxOyPv2EzUO5Fvvx&#10;bWJ+w27BrK5ca+3j3rPlylvEBd+fQPi9CYP//L/8fcNbMakF6QXjZD9X4exhKhZgKiduBFeWNuvG&#10;yc8E6BQG3U3UkW1logJxin8vL1yjhfz6MVJQYF/Jg+lMTfhMraDlVXAmydKRJj8eb2sJPM5MWZ/M&#10;bUC0GWG4roI4HoRsRthy05CSCC1KzJrqwf7SzMoE77soFA16KaYOABMD0x7XgaMLoMOJisK8sKcz&#10;wN3Os2SFTjMPisT7Y325to3MjQf5z4IYg6xICFImKJZNXCYyoWuz7CLn+a0cEZWIa7lPHQ7sXLFg&#10;loNwEqcl+44yhjqe+gm4AO7IP7Xz06euA+6eN8ikT0vXP5mNkZ2ihOZZHGnZib7OFA6fhME9oYe4&#10;4E/L4JwthAQTSu37oCXI11u7W6KPbrUDzxPCWMDeIIfFB0o/rI6gFfq0e9yV1Cw3q4CoyOWviP3z&#10;R10r/5dMyGNjeX8maLAzvnIg00WCYXysRDzhgvJW2ghaB+xHgVvlp+b6alr61BNZRUZgP99cM0kl&#10;jUyPl6Yr6LzMsh1ueo63pq8zs8k6XBB+CEMjzvt7Al8Tn3JctBetzNayPwWO8EtUWZO8Q2G4pU2z&#10;8LQBkQv08hB43LhOtKloLy84v0wcX7/ieB04ztOVDwe6ZxvV+RplFDTWojDmMLjqihAhCspCX5gh&#10;fl8RwgJBfj/3HBOZ5SUTnHhUzfzOqNVfu1a/gOVyQpwZ5P09rr3N2ATDzucLlVmYxad7CoINRgpl&#10;t0jtD6Jd0gYKo/TMaDBl5Onu5C+H4DwazkNwHoKjNRy94fA6wf1gun3AFIhG12hlC28CMnebS8Gc&#10;RRmyzBEFiDsDmPzBOo1Jy9d5rrGxRi9JyzWyPtfYPyz3C6jQjTkXQDEhg/vQFQNS5jxWwPeOJA81&#10;paGrv1NlUR4qXTS9Pl8r0qmhzYRBH0x8Rtx2CIMJjyENOv+lFN5b98RpnvilnRAADQegwNG++Ju6&#10;r8/p/bLrQ3qQ3VUY5Ioc0Q8Ko/t+lfhMgflTwuDSzLMw2HrzdS0C2yYI3p9HPANWWGWfSn9zFZ72&#10;GKEv+1c/sZ1/6/cK7Pcj8MMN7v2pW22F9Wf46HDM230hDJbGKy2/92pd36U0hD/wJAhm26tAWN+5&#10;5yOwrVfWQcvdMS1Ps1Lx4Fs9WS/84ud/pj/68d9+u+OfOL4XYfCf/1d/UHGqIw9xZj1j1O6AVYFh&#10;n5QCnHWDbm3o3AlhmUBHYqsmgffUzQJDeny0IqrsyuO6RAxA3ENXI7ggaOcbLYBk3uPPYxFvzCcb&#10;JLPN5zL5hypwjeHdtTG1CKl1DDhLgLyP0yyBNi9zzETOjoSpkWvOfKt2qFwICUzEsjgC0NdXY5JK&#10;CmSFMUmq6j79mkhTEe5YIuL1IzX7MGcQBTIhG1+5Ll/swrf2QWKhumE/Op6g0cBaIAHTQWfimvVZ&#10;Y6reapva6Zt6YycAfp5MYQjWvreYTZdZX9s0CwoFB+l9YeLvwqDGHCnSfTDKitQskKrhbjrHyIRI&#10;ruyYc6J5oiT2fDLhy2Gxfv10C83LidY65tG9xlIPga+1zBqamXNdu38jqJoMxUeL+CscsbalUdbk&#10;CqirqvrgJ+/UT/c+6Qqb5Q2BENK6p7d1NCveui7ECzLT4gcghHQpFkNVBcb7wmBVEDwJg8Eks79A&#10;rEsIs7ximgyfWMmxYoV7RBvImHO/3LS5W7Xdo3N6vCk8YUhJJtK6ZRN1q/PhGUZZf7C3jukxQ4+M&#10;iqzvThEIiOyA+32ouLwwK28BYzGnJ5OXcxH7fueCystCANwEwntfsn32OXkxMji6/M71KWOVnIne&#10;kxnmS4KG5set7zEezTYVkU4tLTlgn00F11WW2pFc96ML+nFYCYkjLYU9kqrlfCx7F4Rf9nEtfRWK&#10;gjfW72l1lymtDOD9I9eBvxOpmKKTRIZ3PST24rKJFIpCfJ4jvDH8AmA6LqsxtI0J99TeZ3tdkv9w&#10;32hBwyi0u6G5RbIqJSTptZR1l2C2eBeIzeOyJPx3Fw75u8E8ZY6DYTSHzWE7nXcxj4FXSOmDWF1B&#10;FwYFgNLNcuMfAzY0TpX9Ve55EAYhd7zw1rXGOohV0JPSZ85i9HEVJo3fLMJj5ZWB1c3UPxfY0dzf&#10;9fPpeLz2xv6uZ7m17nco7pbDvBYfAUvle2zo+lFpUrb/Xhf3RHk3QfCBOCwC4XJ2vdd3Tfld4OE9&#10;3uTtJXjqYRy/rkD4awuD/+If/8FtWAsNlbTiPB1MLVvLSFSC9mTxs8PunZLMoMh2Vah1qwhXi6zh&#10;Np5N2JBC9ntreHt1FBNf3e2C/W2F2c4YC9YZJPNMyGm6QDN0H6enapyReCZdtBTAqa8JbprPBbBN&#10;EvLMWqpKjat4llRJpObZQhWnCxjDrXkXVA9ABtCmBXfIgLwCohRIFeIuoSKATI+D66610w5t3WLn&#10;nLGHZgIhEUn3P2dywtVJJNMmQ4KLmR5z8aShXZjRYFZX7ugjeYFroUDGu7RwzoKS+Zck3CQgyWlJ&#10;/Ik+/MV/KejBH5863QJpmS8tO26LYtxfg0ina5+ydhtcKCdjHsx8Atxk0e/C1KvCLYNFyCgWKEuI&#10;NIwRHyNidifjzGamUp+tYzaBdq8LeBz2/bTPdp7GvLuLqBwH0D2zqAuF6gHgwSFw+SWR+a64+XBh&#10;4zZZKNabrh/8Kv4lXOARm832bmKSFaOt7QTx2vZ/PuQnasxnqcvHdenu5gmHB3G3M/HzMixbaMQK&#10;hlBoIx16mZXQy0AYoNvvNmfgyYg5LUKn7QUEXC3Mns8keVkqn8jk5ww4yXRmjVwjtYtKYbAIDHNO&#10;aDugbfjeEGi/zErrAV4yAby8QsYEDrc4H2YR7O6a3FqHHA0YNgYymlWZOabHa0ldFrvW2Of9iD1X&#10;kgK/QUNuMS8OyyvNe7uNWWCtMnzB+NUifZxG4lNsTEnZO7GMdfoXRtgupJtrod3Lt7XP8cu3yRTG&#10;DG5MrCf8aEpLjrV3iKK3hpfecfSOo73i7BNHbzib4uiwWoKHp/2XHEzQe4dPEbHY5hvSKDzBslcL&#10;CiCOXokvQF4ECJp/x0V5gsywLu1rCIVMdqwosOboZ5lLsqhuqQshfsFFdNv2awKPaG4eDkKa5mE0&#10;3IsAFA1NLSa5Oy1pqk7ziQe8z1zeCj+cFG4mrgnRX3mXfXodZ7d8hdDmpb7Ef0v3mDM5LDOtC4GQ&#10;ExCge/1B/kPLYPRbzoTXTwhCN6FJVmXNKrTFizc+Nr/nOhYljchyLj4fhb629Okti+Q+juBRW7zp&#10;LRQVx0117dsrTz43sJ6t9E6K5ewTBLvC0q3Fnf/T+sgbXbuP+UlBz/PLa2rs/3JpG8fieqbxvpuX&#10;4acOuY9ne90vfvZn+qOf/GoC4a8lDP6Lf/z70ZX3NxKQGz97b0Ki4A4I6yYI4hWbS6M9nrrPTVmh&#10;UN8VBCncEETeBUGXPhAh5vmH3hbk+xRwWudgYfoc3fE3x0mEUXvTnCoUORIALL2OM/BTZ4nhycdD&#10;GHQGsBaTT+Cs/Tc3QG3NYw6mZxsd0NHQrsvS/4sAfUYB6TkHdHQ0GVCPNZrXha6G2qEmV85pdSGr&#10;xVhEzLpIpszPNagxkmieqg6FIgMVFuLYhEDdzy3XPkBCZOwKUSdEvP2kBPGt526vh823bpbEhOlV&#10;WCU8NsBcKKHwSig3gZCWo3hTtSj52AFYaQUyE4Sb5b7N8qSe+Gg0TJ3hcq3DkiIxkcz09R5irmTT&#10;47Qms4QyJtAtgq3TIshamcz+lrWWKpGs03oTBL/XY1vpQgziCgWEsuICZIygYIHPBQ8yZkjyoi7r&#10;wRqgWaJhurCWQvoMIS2KvLsrr3gdyDbp5judJtl7h/pen2ZlDMvfWNc9FQ3rXojYQZYsCZxJa0Qy&#10;u3Y6AX1heETArG8gHiTjCETKdjLFnM6hzCRJq2B+7/49M0029KPjPA4cbi0cwzbQnAUPOV0wmMuY&#10;vAoGj+5glbF5Qg4VVuPOO46olgcWkM6rb30rvyuzWd00KzPKE/Pe0aVNzgXbBZbn06U16dV+r41z&#10;72NiyWWdvQXxmmtk3rvDVYcldTHLYMfR1Cy+vZmlsMEFfbci6Sjzt1JwVZaY0mXQdX/y62bjvq9v&#10;0CRzh1TnKd5gB+KYJXMv20lZSaI+mgS/4nOnzpz7O/M9cfGxe5XZVYULcdMzM2vckcIgPZOm5Txo&#10;Rqe7e5ykQqRBpCirfb9ILnbgxJ2uBf/m14oo5ImdXPni77WayqclGBJjYZtlrQM8IYu0057vzuL6&#10;pEZZkVjfXgS7uxjwJEgt50Lbw2ve8wfh8S4wknTUPSO3OdufqbyhhDB679t+vGfZ+5Qy9alpeb4Q&#10;Z97pz1uvWfBsTsLSXOA35BzVd+vep4VnfPfk2zyhPnyX8lPv2HwPQ1pcRffjcaq20b0/nQCAn//s&#10;z/THv4JA+CsLg//7f/37hRsCgLsb6H4YQvO7aflpgrCa8T4kQXTppWwCXZ7PydmkJOT5ACjiUgKU&#10;VstkQbTLPZ6tUjZg8/uPtvad71S1TJVeJhXw2K9Z7jYL2BUvpebVxu51eW7MQ06iAh7LgmTU2mqu&#10;Fke94swl3cXYf9o9lf0TauKUPUdTsXpyaBC5IPIK6QPA6chwWorwcEWdFks3zd9fe7ckZ3NCvTis&#10;ehYzzCPG3JoCnmyHSFa7L4a7dzi3idRup+Y74asQbs3YiDoxgQY+2jKs57cx6eqCJEEwNbHr+2X7&#10;KwsZQoRNllEGLYheBV4rQqGdgjPLong0SSQg0mTki+DHMgEh+BJ2qqAIjgvRRljMqzAICgfT3ERV&#10;MS6v0+kKgcwqauOY4q7AbhlE75b84+iYzUpHwLOFau+WLbR3LzljbqJaXETh684Z/S5I8vmQgItY&#10;wVWzQB6vjCqnbc6MaVBI0ZRKndraXJygpa7eFOtW5h+cf1oGp1vyoFbnz4VClE8tlkHvqDFnoRCz&#10;v64z3ERpIZya60yhkAIjY0zJTF1dVrgqyFNhbsrJCTbbxwXRqwv58Dqpk0IfhchIyU5h0MvZYGDI&#10;wKu+4vXouBS4esfoHaM3+3N4g8OVHAeOfuJw19HzfIFefwlFQ/O4K7OcJC5mcevY2Zw/Co6FOSND&#10;V4+qHHyij3fGY2f8spZYvae2SUZkfQ/xYZnsoG3EncBiYXp4wyzJdDg/UjokN8NmpWWkcRxrthtu&#10;culSQ7kTQNZiazDl4OltnQD60fHlOHD0jh+0C+cJfHMKzkNxiuDoCncqKC/MsZrx2OrnDcn9sHDC&#10;QS5WxeI6QRuuqPyFoigWYtC3uZ5R06rwBOWuqck3xXppbqHGR7X8Zl/II/m68HyNSWX85MDyoNc5&#10;NjhxtsL2yBT0Jq4ItK5ynSwe0zLcUpjs1fIdQk+hva4EcmCBMsxGDkCaJYJpDehfjCa0L8Yb9BdX&#10;8nzxZpyPaKfzEmYx1CidQOWEz5MjapYSqzBdF7RVYS/2ikQ7i5so7wl8kJvrdo2fLdf7LkBmy7WP&#10;9XrWKC7UcAHj3HUrCkkc7bcu129CTP223Phw37u0mJvDfwUsCztcemXfF5rKs4TjHYHtU6Bl/Lre&#10;89R/LJfuMs0dX3PH1ZmMnmeegHKudpXrc5+yh3Pvzut6/Pxnf6o//snvfocnfkVh8P/4b/4gsMwS&#10;C/iA7OrBZYk4QjiSisxbZSWFCGyd7j33mwAAIABJREFUfJ7br93cMbg5ygZchDD/tA21moYXn+wP&#10;NC5W7y2Fq+jGsjlJeAsS4T2Llsf/wn+/6jL9W2jdCHo57hQkJdxAq57NYr2YZITPG0ZPITOLo6bW&#10;qxBGZ/rHGMaojGFxXWNgtIbZLiMQl1simwVwK2MbnVIK5zTqQCXCYtyhCABP+Y0ouo4g7NB1s940&#10;ukAIbUSMO19+19Tn2sR8I9fXePViWV2X89NHoigy0i5qbAgr4CZOOQypl9gozExqZ2Z86+2wtmn1&#10;g67zFKUDUlhUFxoUAKYzNOIwI5YRUuD3FFgC97IihFpmbQTdPpnJsZtSoB3dEz2YxRC9p8VQmqcx&#10;r1YYZzJz0GX+133+/R7PbRIWYi0/goJNGGdMnz1NOMv1ytIgngCoWAYp/Cn/NC2DKFlCDSTmArOV&#10;hN0VCAoUayP/piZ8JPwg4CbAd9tkS9xVMKOKTP4k8R8KDgOAsIyV2l3m0mnWi6wxNw1v8reshZzj&#10;PsYLujAx+gGRgTkzBtAO74dz48KxVmEQggjh/YBOPF0zGC7a7WD2/BOIBDN3JitpS4Wn/V3rO6tl&#10;4U6L8q15RPyY07MbQ1qqnq+CYHl/UV4GtUspxWlw2UGSwmAXhDDYWjNhsHecB91Eh8cONnMBlsvo&#10;Uk2qUoRfn6yA2/dxRU3ws1r5mKhMt3HdWyjTq89ve3qeIRF8r+F6hEXQ5tDH4X3JROMSe9lvzO+6&#10;vk91v+4ltZhTgPQXxhOEW7Dv4eEu1jrVNdO+t33f9d6fJycBIT4XmHFe6XA6Mdzaqy1DBkQs27ux&#10;CRQG89NQy7G8S7BaBqUd0aG6H4jHboJZwBHh/x7zRtywj/txT77BZwbPuigJ3tnXS998DJL7+U2s&#10;pMVhMYAi/lmf/oC0rThKov03KOfy3Fu78C1Pu7y+9+E+78kT+my8s2F/Zd6Bc7bxb+X12F/+Ht9w&#10;694Hc/90fFeB8DsLg//yv/2DCiVrgD90gQiBp64HElBJjByYp2fBWwYrOUkWoJ4Ml1RLXhXCyown&#10;wWKxCUNwjTVXvL3WBKITdBOhEkFQhMOqWVg2sb9yODKYBXDFgql7OxK4SHykxHBNrOpLQWjKKTjS&#10;EhRxgjF1hpjHNfxRXd3SAED0tlm0K5glWqE4dKIKInR/IzEYOtCmQJzImsNnA/AV8zLte9MTUwYm&#10;LjS9oOOAzmGxYZgmEM6JOXtmi+wdFps4goFTT1gzm1jGTBHgbB6PBlgmwR5Mn0DQcCWj6XOf61aE&#10;HVSBKu9fkcfGIOV0Jr1Ut7bREjNeITPd8izTusb7gsYS6RYmqO4VBUy4KsxwWMcBKMuGxOIqF3Fx&#10;MSTTESxDMJMpwAoSVtWz5ZGh2PeVttU9kALGFKvrNOkmysQy0Tcfl7jml0Jh83jAo+d3txRPZpCD&#10;RAr11o+cNydulWkP8K4wsK/vdtRzKeTHQi0tN1deKDQYwIr0e9RhXDoSRyg2ijCEaAvhTp3MW7G8&#10;KTX/CoxhWsZpmTIjm+v11dr10hCRRTQsh1lUvvYt4FrVeTgNC2GjdVFhSh/V+FtxbsHv3iJL2XCt&#10;JplUmVFOZoK4DeZRADF35ebwEhZCy2xovGiWEhlqKfmHKEZr0KPjugZeYZboIYJLp2VGBryMicFh&#10;bw3nceLlPHGeB+Z1YowW48i9QcUcIabgFSrZRDCLMPREsatgt9yieYOUvR5KG7+vB6O3Nczbeit7&#10;d3un09oqvEdvCn1Z++t40hdoTnMhbDH/iOdak0UZFUzw3t1NgAYQsNYLz1AVoc3v7WJ76BTzingR&#10;swy+eMmI3zotWcyXLuYyKg1H90Rmalmvp6qlvRXzcgG8PiQSd9ryz4e5XFnVBH1dPhI3FT7ixhje&#10;4YNLrblwvm1tvzZfp4p6IJ6LADU8wvkG7ySFxiMsYwlXiQ9sHSf5Ec34WBeb8Ppq9LnTbbdlxuI2&#10;zc28NcODfRpZP9BwdrMKXnOGIiYUO5JdpmUtxtEO538sKyj6i3uOuGWwf2M8Z3ux+9rhycYOpzPu&#10;ieD1JCHpmRB0owiFzHK8eH5JWnQzgdO6dmlgyHWt+44DXB+7rz8TyLx1PMiaD/0o9Gy5qtv+3vlB&#10;RSMzWJ+XZ7r5fCSQr2hm7cmNr6olhm73p7B+ezDa23jyN7u7Xrh3b+3nflQjD3tWm608P3mWpLMa&#10;fEvAyNIlsVAOpBKd/GhYDD9Yhl1Y3u2TP/vZn+pPPikQfidh8F/+d39PK0O7osmtk/73qCmV9asP&#10;uxCWZCbshiRQkg9gB6D6PWCEm3n9J5gt3m80fgXNG/1dMLfdRTeYCCglz1WQ79KvWCyjFrFZA2Zk&#10;mbOwFETj5EeKC4r3qa7NMn9vDCh1j+JxDnrrQzyuANQcX9UZutYaXv/qrzCOYQzaGOjnxDws7Ptw&#10;Qaz3jqaKYx5AV/Q+AllLOyPmp/XmBKcBzVw0wiJKYuS9bnDGcazaXRJDjd85Z4/HMl/Ll7geBJ7t&#10;1cZu7aYmN5g7YInTDKvPtn5RvuIJ+N44IunFMkhvH9Vi7a7CXHFJwFD2zzPLUd3sfIcJeyGkwGJJ&#10;1V1oqKjwd8U2IPyQCaBGt7XM+NgypXmLdV+LID8fuy3/fvXp+8ONb79jmT8yS5zpxB0hDOnyYG1m&#10;aS+IBOeJFjy+S7Xch4gJNIsglQ4pDIoygYw/H4JcSQZTYK0SD7M00M1dySUmUb9pklZwv4O+BsyL&#10;QxumJUDCVMw2LRtuCL4ouNPgz4Tu3BDGP8ptP5C+0I054pqq4iy++x4UWI201sKSdByW5GoOqZsW&#10;cOGE9Jxc9O4mSsS7CFiJzPP++GedvKCRzqgGDfT2LZYRcQ5YG9LWbusQdBIS2RazD7Lsr9YehEH+&#10;lf5ROOPBON6JGfdWFjLI5KZkCXWsr0svTF8oEaRZLBrM5VBEcGC6MKhoveOlMc74NeKNzSI8S/83&#10;DiXAjlbpsh8Ctrf9W4tGb/C/HI6zlfDC/V6fI33dGVTiSu5RYw2i2ZU116Ufc6Z7s4NgzGODRNHu&#10;e2hnHX+hSRJvyfJCgfum1Rr2zTfbNPdQnQDr4EItTtwYNkw1QVFVLQtp9boUQWNMH9Lix3qfJhSS&#10;J5CI+6XysEnD7Ifd3w9TjruFcDYrRaHSF76IeyOp35qAZT8+OpdW2pzc+j2euZ16+533u94+FniU&#10;p5O/Tuvf5XiLaSHduXHT3+O733n9r3kEHauoRLZreXNa7mtmLjJSkPoVeJeLKc9+8qj4Js4J8NOf&#10;/Sv9nZ/82x/OzqeFwf/zv/97GpqPeiEx34JMk5A8dXrtcaTi529f2bDQBTHk5iEC472I3cZNRwJF&#10;pFRuIWY2xDf5trsVrfa4rN8yDhdL7M1aXbGqfSi7GO2Qj9hVP0JgKu9xIrYwYloTHgDbopB3SWRT&#10;BSQtHZjuUsi5VDI30xkUupldfr8zLsOseNf1Chwd+vUFeh7oxwvmceI4XyxZyPnF4sRevkE7D8j5&#10;YrFhbhmU44uNox/hRmiCg2n8tBtyh19X7ZDZzHIAgbYZ4wW4B9MzO4l/ZeZTWcBSHDuRDGaOM1Ua&#10;jGydqmvMljPqtUG3Ifi0SvLBnrGN9R3JKCieGYYFerhgELOgAm5V9PE5g20/Z8ALR7RYCqSlxSsY&#10;A2ufcabWeWYo9fGLW2y96HyNo6zjV2nGSDIpEAU+uo2Wc/EnkpbEOhdKZdDnBEGUYb51bxp2fIP5&#10;Hhbl/I3Y02EZK/DVNOuQVTxI4T9oQrSXSgEAvv9SaFG+hx13t1AZNv9SYgfNUnjZnXQPrYlisDJ0&#10;T5MRGWwDyUzPODpDARSeDPyvBC2pVMunv2/RnjgcCa0xGmndBcxm6LHJYpY9lazfmPQj2xs6MXTY&#10;33QroXp5EzULZ/0Li4e/o3fB4a6Gs58QeLmK8iYjG8StEltu0QSTRpH2BN1xxhxmWeP3BNrCtVGQ&#10;KoSSQpoJg0W4eVCS9GNzc3PBjf2zZFyOh8Qsb2ZtckVMl/V51PeQfhT3QD8iG7XQM8WxVtkHXK/q&#10;WVCFQWjWwYzpoZDq9zIz9eExaKeai/DpqOJLM4PR2YBDLHsyk800aenmuc09u1e8tB+PueHz9Vuh&#10;C4V7qYzpwlOQx7mlcA0VXbBTFfMVFibRtv9Np9sUcKTgxlXhXdaojCCFQW+c7y5wL4CX8IL3ckYC&#10;OJme2KUperf9dzi+mHOiu+WaQn/AocNk8kP+JulQmMXPPElOjzP/4mbHl4gZND7hxZKOdbMM9tYd&#10;7k3ZrBFza+2HIBjKjjyfNDunLcF+W//l/MqvLQLeHXzW4wNh8NOHbN/J45XBLELKG3RR3rn2eCzj&#10;uzGiSHSpj+ffnJf33lfe9cHrP9fee5ef5svf866iObg5/xXMQBEIeVt9Zuv/++/IBm6Kpw3wfvrT&#10;f6W/8zvvC4SfEgb/5I/+PkFreQ1U3Q1qgbiFWVjN6QimKIdYhbBtNcsKO33zNguQLZY/uX/m7r/T&#10;YjZWjjdhVJ8XZtUMeMeq8LkdAmOgpN5XsMsyFUv7D+92DXyR98q4rc3EC+IMqiwIbt+k0euybma1&#10;MKZqOhNgyzJx6SvGHHi9Br79tkHat+i9QfqJ3jqOb35glsHzC87ztELQ54l+WEmBfo6M5WnmRmrZ&#10;Jj1TZRseY6b+SebIhIYuKRRX3LcQ7M1CYMOzO+aWgGYBsjr/IiHsqDOdGaM1MYdGLKa9hy4xa9xl&#10;WGHglhCWRlEsbr4hNBBGbsskbDDa5peF1fiA2LgXnCMoJqlRb0ei7qAlXbAkI7NRhJ5QL/ark9at&#10;QtwFUJUQBsU/aywXLYcRW1gZ3sJYr8cD0amj3nmt7dxiOaQ2nsKSz3uNpbQTE5VxCgt/POftxv11&#10;Yer1bNOaTTdnWrfiGSASuchYS0PoIvw58xXwiBAG2Y8QCn3u6N0/lzFrGWOxrvGeKvDHFMoCc1ra&#10;S8aCe8fxY1EaPGPUdG3M+ZWQZ8cYGNfA8FqXT3+6ZVnd9z4zE56nWRbGKMIgFS0FFwiXrXAx5mam&#10;AWOL4tK/hDC2C3R+b60DFn0TCct5Vfq1be8AKQxm2y0EvsoJ1utZU07CUlMFv1UYTPp6xyQCdWGQ&#10;a0lPAtHEBbkeFW7sehvXCgeS7xIAMi0b6OlCdXdhsPt8WAZRqydYLYPEtOua5ovyZ5UGC92W9T4p&#10;67zo8wugMxlLVslaE8gY7ccT0L9z8AVbh9gmO1v4k5znmgDFd1bJfM7WKw/G5qb7vIXb8DIOwXS8&#10;DofP2Zqvs5fWmgNzdgAdqj3oQYN7gMBVKV5XuJKpUKoIs0t7vCIzmXqSMWnNs1V7PVppUe84Ek5F&#10;hqO7IGgjl7gWu9bXSMEs7u8cu5v1Rq+eYt4CyuRjUPgoZq4ytQupqwyDj+c7g94njsp3yPLenITK&#10;3+a594wv773PlYeVRsY3eUPIer+99459v9QX+m7f+rB+25+5x8RZZ5+7+9kJSty2U1VbcwFEPxQI&#10;PxQG/+8//g916SkZGWrQKwOuK7IzBCo+cWRu/drChJX++2QVnVEdZTDKFdlxcwXQPfCPa3v2rCFn&#10;iVit2q9dKHgLcjU057xdlz5o0Xzy0+Yp0FDMz4rvC0NVQG5HDk16Tk+hUEUM9PnT2wwA8DpeXFPA&#10;LII5X02HM2G0iBRSrYDgq8fJsfPNk2MeUBHM/8+yfqG/4PXokNOEweN8QT862vkD9NbQjhPHYULj&#10;cRxo5zdovWE2I/bi59FPFzYtsPxyhqU1WuAcLeQyRP+XNYz1rguDJBQULikUim99tXiXFsLgahlk&#10;8j11y6p6AgYlc+DCE2AWFvvPrJtWf9E5Xo92XepcrUsMwIl2nEurTQqxIC9dHitoS9rKSMg0xjtN&#10;PV7XTVyL7nnj7DHPaapRHiO2qQR0O3NKgk2mzZiCKbQalmyh25844hUhsk/kOXcp+S38GWC+4hsp&#10;lkAKMmYBdIvqpOWPBdhrwh3LxmmPaQhldJc15ivXhvflflOMYXVCb8/7PbRG0hIo09t25rrPYsEr&#10;gpaUT/j4AsR9PgQSyhDS1nC3DMj078Lf3ncf2ERPpoYC3zLBtJ8hM40Wod/VWbZXhNHdmkqaArgK&#10;BYa6EHiZ4DcG5rBSNvzUwTI309ZPJ6xlT8YDRRPLOHn0FwguNJkxB5O4UiQ+d1YqBLLAM6lMqsIe&#10;Y+0iO6Yzrryn9aIE8XZTOZbxSpkYpyhWwDJhKSzS+pcWGFn6W11IgYx5ZR9a0C67vlsE4yCNCs25&#10;JgzMAocwhn+O4s7M+1QBvRZ6xzlm/V0Z9v7T992hlrjsbDa3ZxP0Bhwi7lpaOGyF03WFRtplx+dT&#10;yttIDirR8PO54rYfC/MdvdblFiQpX2nuhsGXuVTvAwXoyKXnv1s8Wuh1GWha/Xb8FqOKeV/w/9YV&#10;TgMFar53hQPPNC5G9lqDlyZVd18f0APovvVaV/TpsZxdzflHm9HGbmvWwP1GWnCi9YYhB1S6xQbK&#10;AbTTchH00xUfp+cQOPzTo2wjZrDFogXVuAmDWPZJDjPDKd4iK7swGHP4ML/ydNObDX/2uPO7tnJy&#10;e7mtv0OCP9A2tui7Hrp9ry6QwDqfKystoc/+rm/Tsi779SVJzPdwhLJ4a5CCoC7810MDdW2Iq+vl&#10;D5T1nztSCWX8bkVgTn394nsxhO8Kg3/yR38YtJ1DoCtaMNhv968wP0/XZb1V8nsQVZDgJplIYc2R&#10;SGgz4yTiZpDxErwLIdRwgcRjRQ6qmph663+6BZbRRDc2BiLmMK1BvKv8Y1qTGHB9Mg8Cp2C1LiW+&#10;83eVubt3k/fke5+O0LHeaWWcjOtQD1Myja4Ov95eIdKgns2vHSbUTbHP5nW/Oi2I5zfoRwf6iwmH&#10;L9/4+S84zwP9fPF2rHh0p3uhM8RkfObIxBD1kwOYusIOmSLOe2ywIAoaNdkUiOLekyUXgjFw25m7&#10;eakza+F2ifKn2faC0J7WrayffSQHoi4s1WzL6/7TpcF72wVWtovJsFWNO1FihZ9kakMRtDCidb8C&#10;rCd4swbWYW7Ebunn24O5XSPjVhm4YEyRwlhar1AsGuUzJwQsCh9Wo1mFMizCYBX2+P4xR5zLPmT7&#10;4sIZY2Pb5HWLIdQrE9CwfxX3ZSmJZEUpSADARCvzW3f284TKw5VlPra771RnFVJrTCsmXKmgXj+V&#10;LWhsGZ2KMadnRTbr4NPfHHOxHNY5F8CTYnjdNDVX7XD4p+As4slEpdAr4okWVgOBZCxiSZZhMVFF&#10;ARJ1EE0ZYjyrMa2t7pHSDrheRZFS9wqZ6LQernuo955tkJaURenWQIGLdcUq/d0X3ayiVKIAiyWW&#10;pUzgQsIY5nJJZYN7V4gOX98iJEJDGMT1CgA45oBCcUwLDzjE3RNRhOSC/1XVlZLeN0pFAXe5nPxN&#10;gTDpYd5w59mecNBNFQLI7sq28hDBzghAd2bi8WgpuOiYeKP5WtyQK79U1phusnWPEpfXfma/xfiP&#10;RUkqywQIEFmeJ6btH5km4AktwcOVGQfa7FAVSxikHm+Ohq4WKtIblnmoVvDZMrlc/YTvseM4fO/1&#10;UCra3nhHGCzzb0h65fluxzt87tMVffz14NL4qeONPpXLG7UEQDh649x3N09/+iBoRZ+CzueP72IV&#10;fKunNXZ770FSus+0//59H1kO37y8jHt707Yuv86R6DkopYN1aX97xc9+/mf6kx/f6xC+KQz+X3/0&#10;h6ogM+tvrWDHF8aq5ic7ZV8KBX4cDDeqIoElNZjUzmbskt2T5QfWPgEJKKlByLafjuh59AVBINkf&#10;CoQ78oRUN5N7m8vOqO37+cYYPCSMJN+SmsUkLrTA2JnmTF9dhqrl1LTdGJF05GGaa8UolqpkIrOP&#10;AqAh48Wc5ARz1uUrAKEdC14mHtDm2kK3AKiB2hiM9TMXj9cpodlrvbnl7wDOL8asHW4pfPlBCInn&#10;y4nz5RsjBO6GerhwSaagi6eiHjOZrbohnfk4GMEk8H75SjCUin9VGNSSZn989d8wragTYnUiNJ1R&#10;mWQ0nK42J4q0uOT2zXUodCqOXV6fUuALKailpU+TcXv4nU/WHiSjILBMj1MRyYMAyxKplsUn9mVq&#10;jhKm1X9X9zhq8AUoCWNKjGCsVWFIdJuLOuyHI8ZX8z9sAohCgTlyvjehDwDm9eqXi1um7yUAaGMV&#10;xtSVAlFMflIovAuDCsXUXZgrQml5TkaJ/TTEbMznq/e/KBnCshirmKsZcQu+BrN3h1ff15JQpNAw&#10;SbB5Zosl7o/pLbgxD4m9dcsfAJIHXT6ZkOfy90Q9zWk4TubEGBNzXPZ5XZjXhXFdbiW8/Jp9zjlc&#10;MDHLoMDcDI/WLHnMfEGTgV4USACgxT1NRML9rAp+tXxF84QmvQh8IpZRsTK3zRNf0HrXe4/2RBJ/&#10;tZb3gPiLFnZJfHWWNPu5x8ocy3adE+8g8eL4QwIHJsgoso6d0dK8L9yIZS5wy8RGtA7GHogSKB7T&#10;6cLhFLcMBk61/SWMMey29/t8xZyKPtTpjll3u88N8XuWTHFQ3y3LNYth4JS3hIDCwhXaWL/t+Pm2&#10;BzTvu19LvqTS+Q3Ngd0OTukp0V1Zs/quWrrmqV+7sjj64A17RD52nbcolZx2s4oJprQW6pgYsTcU&#10;qg1TxWN6vRZhA4AJ7R1HuPciMvgCDa1bgjntp8WZ9wOtd6h7Bulx2J7wfRUxgo2JY0rGGn5Knsn8&#10;DHJbS5sfOD0qE/BAP9886sRup/bzT8cHl8uNy65HKCZirxcuUsrvd+jo5wS2hwEuZ53ebPtnves7&#10;HI8b5Pb69y6sxycnWHYCJuuXWzMBY7KdW4XC2u66Ex+ef+5ZKrH8ftNlWjvztoim7PzZz/9Uf/Lj&#10;1UL4KAz+yR/9IfV0juiNOV41iwWpvjGMZCuASPqwT2IMRGJad2GQx00bUODb7wgAjmQMhcB/dGTX&#10;2FcJRqWI4Pf7AhHHyz8LitFGaPXeeCBKaoCIyVGZ+jnZ0ZOEwL5kKfN3BgPwcfeguyapaBgfXaCD&#10;eXQGrmjeDFgV05nooVY7UN0dbcpX0zi2F7Qm+KrdmLbzGxzniXa4m+mXb3AeJ/TFLIkvHot49I7e&#10;D5ysJyZkypwwcZs4fAzpyQiFBlTSL0dyvjhmE/6cSWXRdWeIJsfoAfYKwJKtuFDeSqmQB2T4FlOw&#10;nChgslv+bm4Nkve7wSOQxrskTXCPU1wvR7e4N0r3As7MwiG2Ds2zwZI5FisDgLLfGdMaloxfiV4U&#10;ZqnOh26fsPgzv/FRGOS6se5eTahiz9MymMxwuMkpor5fCIMRW2n9uMZr/F7dRO1Id2T77Oy7/365&#10;CiwpkLGObhEPVKmJa7j3BaH8qPxBrHHBEdGfRIPvHw84N/uY87cL6NPnZcp2L79PdxP1vzFcOHRX&#10;xDGnWQ5r/CCT4YBwJSGwnd+cmHNYYe1SsobZb81yl9lwU7DraCI4ztOUO8Lslt0zHsoiDIYAWayG&#10;Apiii4LiEkvr73Kl0m49JDE9W9KOep6MXh1ztSjyOPRK/FeQHHFkKEJdcGn+DsLrpKKQv4fP95gL&#10;nIZA6LifVttLX2Ntp6ZgGQmQLk9AMgRjDM9eac721pUUmmUD4qpKXXlRWr7ecjfjXTfoLRdict98&#10;vray7pnK+7z91J2s3jdfK/s3l0+jj7PgEqDsZz9ZmUWjVwk30HLOf1ceTAzw453qfSDP2FQhX2Ee&#10;QNpwzIl5NEw9TCHQWiRwk4g9HZApEC9bRAu5uiKlWghDeVKUJKtx4ElBheTXxOeZ/+wFzFHXSJJu&#10;bEx8abKc+Czheh9+PgIvfYYUPDDHv+I9nz2e+0EhcFW6FOPF51hzrPznw3NvTcOveQg1K29M8R5+&#10;9sAKL19k/SeZrODNdiL8Qf/AOU6OjnwUgOK5WDhLx5O7y+hNGPx//vgPlzC+TF3vCD0YCdPw21oz&#10;8UR0zxjjkhY7Nd1AaFoEQHNJVsmsFGIzFV6VKhNPcKq8j0dlrjVwEwDXWpnaMQQRHnchtd3nPdaE&#10;AlUKErye7hTVuU8gKJp8pDxRN4XNgoQ5v+IX5R0LNiAB8hYUJqST8SSzJXmOjCVJhgIRt5FrVhhk&#10;f8UMgurvL3NPsLJnf2CuWygEQizttHoAnWkyL0AFDOcmA9s9JXWdq3r8G+V71bB3DyB//cG/idka&#10;ruPE+fKC4+UbvLy84PX8xpIwHF/s8/wG53lA+gukeWwCFN/2GcHnFIBEBKdaIpv5l68QEbyou6V4&#10;6BgTevwl/tLnpDlz5IHr/URrgqubK5aKoKtgyCs6JkQGOjowj1C0sGanbWZrdbG2EQJIdQtIEDAo&#10;bAuccSD81E3t+1NVvI4gsJCVwtzFWrmbTxXyAYksgfF+Sate7Di17JAdsA3qLr0TZsGl0JE7NJ8L&#10;+PS9XK2WgFtYY3zOSPIOBaAp7NnnXMbWJpxRHe625glYJmOcGBOaFqYqzDTtXgR+uNA2vK7ZBZ1a&#10;hMCZS6WIBEQNTHTCxC+6MNFLNlAKRciYRCt5SeYbIWwHGha4csVODP8NFyLGHAg3RGQ2V87i5Ws9&#10;YX0egZdJeCr+TYY5hHrPdmvJNQSYVoOVSqSre21J1uccEs8DticmrYFKujJxuUDx9VVwvQLffgVe&#10;r46v18TXq+HrbLhw4hUX5vEF4wDGMYEfNMs8eL7iy5cvwGUxaFUYa9Xy5wJeJDiCMeCdia7EE5r4&#10;PZkC34TAo6dlMO9JF9AmSPfP6u7ox0E3T+4trp/vkSgjB2BXYtpXCRyQpLEwL/PLM8NJulUQzCLM&#10;+/fZrjVJD2PHhgl3XC+z0k6P9ewOt2JJiuc0K+GUoPuYlsmznd2EQGVktfrvgSYNL25Rov1nuFI0&#10;LKww3NW58TwmW5rDMGOC65xs4lOlS1ErDzYPY7wi8F5du4JuBWXNbpNd9nfgveSlOhP4TIAK4Si9&#10;AtaJu7P05ClEvPwPn/C14xI20I14bSMMqs48RAhAsyy04UU1LafABbek9wMqDWMKdAKvEHRt6BD0&#10;KegKnDDGs4niOIA+Fd++foviEmX2AAAgAElEQVRjHji71xeUr/jmaHhtA+cpGIdgQHGJ4OwH5PzG&#10;6DRefFkl5oJ0QmDoRCAYXmN6ekKZ6f0/tSZAKoLzbgkqvOAql9x5luVcXW9J2AoPhOK68sT/fCRT&#10;UgR4VuzvPG++J95VBZPlRg0+U7drdXwxjq2fixB964GU64UuBp3nnVuj9Xw0tZZ+ofzA94ZiNXDi&#10;NtaaGfvpnQ9DSDzIsWoIjZybULA9hagFD4YUWJaPsmYfrP/qGWbt2t52fm55d5l/n+sqEC7C4P/7&#10;x3/fUJK4pe7djvjWCebQJ6HCPglXcJm5TlyaSeRUr0m5WRFa1BhOXZDyn90g6+SU71VTGLwib6mM&#10;83YQmBRYsoDaaRMqctG0PpVjZdbLfZI+WOxFU7eNBMAaW1CAbEHs2RsbvUjExXzw+jf7Eu5fjJmC&#10;AX4iBw1hU29WYfZFFs3kEzKMODu/zvgfxuL96+tfOzNrteuknxYn01+MGXjxbKYv3+DLywuOLz/A&#10;y/mCfpr7iZxq2eiOw7OjOROMV2c2jHj8/9S9S7MkS3Ie9nlEZlWd7jt3ZkAKhEkLLLQQ8RAkLbWR&#10;EQCXJAaUfo5EYoYU/44oQFwSAI1/QWbSggstQZMBwsy93eecqswI18KfEZXn0ffO0IzZ1qeqMiPj&#10;6eHvcN/UAtTkiJck/mbGXnYlssI0NBMGuzCNTKtsvU6qZddEzmwRFkORofyAr27eg0aoEqqxSTvG&#10;t2nO5lXMiOzuUQZN749VHMJgbspRGB39DwFR2SL/PhkpclUOtK7kGDqVf+YzfGlg+lss0Pn+KAxW&#10;Z0CzMMgu3EXqELFk+H2rLwuLJgz2eM/qM4bZcVaXvnc0P28q5XW83YRFJfb63qz4Kazh71XYtATh&#10;Pj+6Blxl3rtFmnTGKZjXSHzLHnjDFXcgTbeh+56zC37CwgNhNfwgC+sJ5XvAxb4bM54Jebo63PJn&#10;+6X3jt2iiTY5Q2jza4x3LeIZcD6fQaWgq8BX9x376YTzvqO1JikLXEAjRE4zsfzVWgdBESRWwFot&#10;VybHWUGzfqff0P5YnWY1tGdF6UIOsJQFhiGIjAsdiam0ADBSaGJ84Bvspd8zjQ8cE7DgsKT7KJgN&#10;Rsc+KANCGOwpoEgHt4bWm+6zCCjD2ya/3ZWUvXznDtoNfzRQLyAIvBRW2vtaaghOlq+MN5LSIpeF&#10;bwWFd5t3iteNjh0zaYkPyM3pm2MKLRMG8guZUutTDfA10FFbIYbnERzbwqEsY+ua+95ZU0sNfFce&#10;oBAFeS79M28jJkJ1fsqEa9OWipLOBPzOQK9dXEV7R2+yh258Fet4XcAncbunQoCe+b0+PYH5DFoY&#10;67oAi9D3pm1xSYJQGpjt2Ta4yY6M96/qIiRX3hcYLOWwx/doVDzYvdcugaeXy9zR/7ekC8CBnI7e&#10;nwY08L3OlAqsAgozfPdW7KOEcaK+1/r48rND+jGV8A8+vj0zxUfCvhU7DMTP4w2h2blfqdC74PCt&#10;9ZqYvzuwmxAR3X11gdCFwT//k5w+IjiyaWxxV5GaM7K2wDrwUQOS2cb0nODO6IGHaFjULOnPhIqN&#10;ew1M5wervY8BdWlM+f3i1s6jDXo3/GlzygYe58XHTXBAiHEj/vC4KBMfjNgXnLufxhHtj4j+AEpp&#10;+BXjeA9yuIcwDDvckcAsFOfRBSEc1rBzqmKCE+1fnpfs8gUAFd/oMz3XRgUboCGlCWUVoRBVAtSY&#10;5XBZT1hqxenyAeu6YlV306IWRyaJdHkrskV2Fd6KITkjy9ebty8dkzyJ6ncmDEUVQZIqg7qGjQdE&#10;qVWbYXQQy0F7OaNk+8DgCAn2RNstXegHlD/N5rR0DidJIyb1pYIuLPGg9XeLAIJIjNuBZGYo/xdN&#10;sjDDpAw3koUjg6bu50RIXdPmDNw4IHeDyMIe4FFC7Wydj9HGoXC0q2JBIsEySrfk7mLxKCYkNrUM&#10;qlDoFrtmTLBZEsXKRyn/pLuPsjJWSanBGkAG3fpow9HySRkyjFPLlr67gE6AuCFrSHYgBDALqNAR&#10;Yd1BwO4RKFNodpjmXKy3gFj+uRQ03bPixsnYVWOgToGeH3Dur59VZmUnFRG0vSUhZoQGHaValMzy&#10;yGEp7JJzkA1sNArnsixYDa+UENxO64JLE0FkVwFzAZIwGNE6Lbn1LAwSBG79vsN2BIah5BZtuDai&#10;6NqekAmxPLgmxLt7tM6DuWW6IIi0b4gQ0lC8dzCNfoPGn8d8yaFEo/uP0z4CgL4Nyg42+EguoWER&#10;7IMw2FnOi3XbDxqJsreOvm9yDw2lEagLjFERV3/qMt6i0XVHho7VwyM8k4K+y3zbGHsa+YyNbI4z&#10;TbWvYQkP7uoIP81t3/Ghg4Co/AugdADu5tm1a947E744VziKljj6PvCOrApceUB2fnQ+X5Z4F+dr&#10;HAaL8x/EAHWJNA1uzg/2JgGfuFb0wtgJaLViPa2g7QReGKV0YGuCd1egnHa0vuDhqzOWtqBfO7Dv&#10;oH1DPQHL6YRaCnYNHENUPBqxzzrbMQ3y2AoLxxlxKTY5x72HHXqz8EEgIcx7DLiXJmJe33sNbrH6&#10;90UBBvc9Hi3Zr72JgeXLN4/lxTAE3L1Mxi9hnIPXGj9qO7OX2vtR8DogKc5sU/4Yt+1hn3RP6P5g&#10;ZGb2YM0oHud+Dbz3C+Mcmn3rysjD3zt4O+1RR5hpTv+v//v/lKgef/HTnxy/jRCq7qgHZJDGiOiQ&#10;g5CRBRuBBieIi7ycWk8c+QRGp6PF1xIW5t/6ly2DWWSUGxlZj4zsgDm/ZA9mYMsMek/Pbcw5pzml&#10;Rr0/+QRgXIfA4K+OG8s+eJq4GFYWc++4tTeH+loJJw7DG/Es3FJI+5E1y9MBV+9wbDzRXKrLD9FQ&#10;P0OsemAl6syw1AfmxrJtO4SZlXxWKE9ylnARy+Ci0UtP5wsul7MIhaeTBqSR80KFirozklv0fI63&#10;q+4rteGQnAECS9CJDnjEN2EeRNPbi7hNEjdw5XSeW3cNixCFUpyomatyXpRR+Ke75X157eieGCWN&#10;+eD6d/D/ri4gWfpCGLScZuFClb9PPWWahNTYq5wG7AiPMQiDZrnw/wA8JQRMaDN3QxUiklDmwS06&#10;g9ouKURMiNs1GIkyt9YGdQzCoFkG5X2Wsy9uubI2I/qs9SfyC+ZxH1LZ4WvpkfRb4BPgAhCKMJpU&#10;grlLlqM3L62/a7+69qkPcAA/52X/LR9lDkgDlXoIpGfhZK1N6eHlJ+aAtc1h7iauQIJLMKoGqGJz&#10;c1XrHZkF8HQSa6IK5ubuWhFumkMwGBcGw+LnwlgWHCFuoiYEmrDndelce0oIh3+Zl1rteY4SGoyd&#10;vZ8FQEq/B2FQpzqLNcfsXcLRhlNG4NP5D4u03WfbR7r+SK6dLwqD3MGtilDIKSUId3At6iKqQmAr&#10;2GmXACUQ5V6nHjikUAgwNuoJnI0HMMWaDtT5kUzv8+EQnmoBz3gwSjkepDR/rxDKl+howAIjr6Ez&#10;9of0MeFFU3po3zg/S68MQmDa/8XGZftvno0Mj5Tn2/ptZ5PNfbZ72g4AwL6p9b9JSiiNFrwsBed2&#10;QscmUUNZrODL+VFjBHzA5XLB+nnHw8MD1q8rPn74ADrJWE3JwFX4A09RoWNrENgrNbwkBv7nLcbm&#10;ndexTv2eVz5CuZzW83v3Y+ILXixHdqRrgi1b0wzj9z2+//lCs+8fVporZ1/va5x7FPqq8TyiG4gG&#10;eSCjxbFnrtTXPXjHI2c+25ULPAiEw9ZCEsYJEYHJbgzNz3j3YObfWE+2s66HL4QgwOnOPXTKtQDA&#10;H/z0T+kvf/YTNuFKR+yDDgyqlTAwQn8Wa2yCQzAZJwvDDXMDDLNyLKpbH/IInKFRNK6hqQ8vinAr&#10;LiRNWk/fpJae4b15y/wyN0mGcIbjYO/O/CWGhg1dH9Bj76cxAQ7jdt/q8AE4kyWCh6/mRADvB2RM&#10;w8sEy+rLwJq3TQavtHtSfweXyJ4Y9xltmIZyINwM+EHzcTpP7XECdmUydR62XaNCmjDqTJd8tn0B&#10;l4J9XbGtK5bzGafTGfVyxlIXrA8fsCwVdT2jLhV2NtCYg9O16RDE4sK0yCHBfZPoZ13OLAKMslQw&#10;L6hdRMdaCX3ZQCxhbah0EGtIbENyfYQDkLM0usVsgwUcgE34z6xgYnp0YoWn66HQyWs1uTcOgmDa&#10;+87IkO964x/0O02f1glWwOowRcXI6CvspraG8y5W0JKFm/A0CIMseedY3CtdCOwhwADJctdFmEPv&#10;wK6fTZJl0b4DTT/VkghmifLJ6XdvEgmxCUOLplbEJnNqwiOZkKnP3YU0EVcGOy3hOaCRTv6CXeZe&#10;hRHmisIa0h0aHbTAo2N2tcxaVVdIACX5V2zVfCe31A9m/c1wi+GmfbHnrLBgwuAAt4PAI2te9VBS&#10;Jt/5cjdgqk5fWM/pAR2dWNw5TdjqXQU5sxB2PWOoAWXS3mVmLCWsdpQEuJzIOoS82eJNKOiDe6cr&#10;QTxiqIwpngUDAgBlUUut7uFsCQQiv5sxe/Hpd+NKTEdss9cJGDv+sAVQnOHKlMCs2bJue7Hsy6Ak&#10;gKaMcPfQ2vS3nRmsatkVy18j6G+gsShJAAlM09BR0ITGs+ynwk3SUbApQTLOyFhwVFqJ5TwwopdL&#10;ScUdBhP/4zTLHjgbYcKg8St5Dgd2xedzFFyP1sVwHsJNG4HLhzUafzprM/IW9/0SoS86GexELh91&#10;eB7n2MYIeAW6Ki39v/dB8PKGpq76XRQr6lbNECsh0QbiKsFmuAC3HfuN0Mtn8PWEz9/+HJ/XFevH&#10;/xdPX32Fyw9+DT/4wQ/w4esf4+Fywc/bAqCiY4Gd1Zd0KgTPVkqAOJYSFkiqElOi3XCZ1mBmlW0d&#10;5s/jtzDN+8zvHq/7L+MK2IyfxwGSskD4/uontRKnESofMo45OENO5YZ++B9gELTyb76D5JH+Y45U&#10;Oq4PWXT4A04137A249m0kdMQWL2XRoEw4xYa3rkfPt33I0bnH/O4jy4be57LQX90jGYwKLEA/PZv&#10;/V7YyH//T/6U/vJnf8yizTWNYGz6sa/sEeVDWLHJG4nVjHx9IrJQR0Fg8lLSsFIYazAkbIgb4YYB&#10;1dhaHH+aAdkqJbgmdmgPgUzntp1LSuWCQVYgSTXNix7IO73n0lasphOQww0bu97mzEdFUI2oincD&#10;MaepQwYQL1/5zGdoiu9RXxDSmDeaNtcgXEAZiwwZeQ850cn9MyYuvpcJCc6f9r5Y62L5uueHq9h3&#10;IVjX6xX89CRBG1ZxQ1keHnBaV6yXDzifTpIfUZlNIgLZmScVVpm6pM9YNPqdBtigUkZ0VUST2luD&#10;MdDBoITgG3BIPp6BqSDANGEmRPp8+zwolc7zw/Fpwp/PY1ontwwNZfJumjfngfUpfzemw2Bee2n7&#10;ODAGD+XhMKNjM0VRSnBtjOosDMr7Xc/WNWdWZdzh3tmZUTQiJW3CvC6s51PVwsRbTlfAwHZwZpAZ&#10;tO8aSEbPRjUTsOGWwc4d2Lsz0z6dhLCwqUWNzcJaQpgSAGkaqRIaKdfgRKLxiWtz7Dk7a2vr0kgD&#10;yHDxEPAEdRPlCG8g09z1MykHELjsWPVgMJEsWkRvYJ0ZpFRYVFwk/QTsvHbvIpD12lE12mhZNBeh&#10;9rPZGU1n7OUyYdAEOszCnP8ehT0XZifLt8G+WwizAJjL2JWCRsm8Gf1UvDXNV977dPf3fvLvhEGe&#10;vk7PXUmXmbC85/LaM6OWfq8w6uba28FcVTDUs2Jd8CKRRB4VGif7yYJ6yNblsU+ZHjvsH1g4fNw2&#10;wsCbPn95iiidijSBMXknxHyz8zuZn5jbHmrPHNoLjLedqfWeUvg8Ba+UxxP7T66IWTAoXG3Nhs7p&#10;nFm3WM5eWmvao4Fey5bLcw1lhLW4HfNBczoiPIncr3K4E0rSJILvuuJ00rzCtWJZV1RV3pRllcBQ&#10;De7Bs20bfvHXf4O/+Zu/wfLh5/jRj36EX/v1G370wx+i/9oPUWpxOPDo0HWBHVGaebFfyeV8VXC+&#10;6ed3vt5S5oTx5OCdzHAMlR41JH/uHh3d54MqRsb9/ddQl8F3/B65Fhw0PPOw828atmHu7t2lYxih&#10;ZngkT2w/5jFrS4E7EsY+AMDjJYh1O5JYDi9m5c0Jd4uEo985/ikDTPjt3/69oykC/vJnP0lrwSF0&#10;WXc5XIOgyDELckYAZynobnnImGIKJi6X9AmZu0hDHewBHeRRBKuQ932zDG3EVUqFAwzuF8QYjjyn&#10;GUCP6qQ0tRY1LojpjLQJMwOQtXsRLcwIcTzPDQ4MeNrAs7CYHssfKkN7UXXqv7VrjPzB3rQN4kw6&#10;kSPo0b0wESrGsO5ENpakRZ+I6EAUAawakjrdzouADD+uwU6JqJflQe4rwes6303XrWli23q64HRa&#10;UVZJYbGuJzmD2Gz97OyVEDZazuKmtp5R6wLSvIhYlAiuJ9Sloqs7aq0L6lJFyNSIm6SH8HViQghA&#10;mhePRkVpzBEtzVa/K4x0JZA+X5Obn8+TB+qxNRuZDJvb8MIJYaVYQm4iDYCRn9lYdG3mgE9J+JNP&#10;jbJpcJMEPwBylk/LZ2bVQtNbUvg4u9ciWAUzeL+5MChn/eTckguD3YTBhrbvIgzq+UFmBm32ftPo&#10;oQJb8DOG3aMrZouUuYn2HnAJwFM9NGNAldHpGuAEVfJnenRfUkuYnmFjjVgJTVnQ7f6yyn4sVeBE&#10;hZhbPcl+0+ApBkNdCZ1ZKBpHP7ulSckCocMPOR6GC0BCF+xsYmaWV9SEv8b9ioDUoEMTnO4E2c+2&#10;r10YsXx2U18zPSJJXn4k5A3J3SFlIohMWDJNGJyFNnP7LCXwmeH4TB96eLEN/dJdkoZO8dyeCQCM&#10;70/IfqZP8++7PFRpfzEQgo/dd8FPAxZp1NAIkKRKJFOC9F3dQDd1Bd0kEuy+CeO+3bDvDft2xe22&#10;oW1X7NsG3q8izG/P8nu7gplR/OzhDjCj8D7AhI9f7y13boIY1smULsBIQxI/esc7cLrXp0AhQsJi&#10;jZWkBU0bOgIgRbP0GuxdAiJPHiY4FlgupR7cn/H0fRP2RfBk6q8/k3dLAqgMWwan3JDwqpypBhHW&#10;wiil4nwucuRCAx0tK+HhIrSUiIDyKCmhlkX/izC4tS70s57QesfOcjaxiT8o6ip1/OA3/3t8/fXX&#10;uHz9Y9RScaUzSi1oywetf9H5F3fSRY+LFJbPjU7HcxTscp4O/+145I39dnQNsDS9f8/vvF4fJfjI&#10;QoTvB/t7xwS+T9zw1EoHbaRbx32TDtpLiWsY/qT3M+99XPMM1+OZSRpgW57Hue0Rg2qpjH+HNU4/&#10;aCyT+WUTkcxoYnMz9+UFXdCL9b4w/LurWXvDuN+ax8BDv/1b/42/eZda4vf/5E/pL372E+9SmYET&#10;yTwa1WKYNUr3Z2C3zyS4BLzPlqDMyI/13AtE99/nXDB3plzC3ebLYwMsuX0C6GTGln5xwt8J3KwP&#10;Pj1S6G6hrU47L2X3Uns2ASEIJmbePmeeOj3P8OyCmD54C0iF36DhfTv07mUow0CMm4g8ibSVY29T&#10;Nohr8hK4hFxz37m4b33S4Cx6289GTu+zvlGAOFfEYSkpJIFdOtlR8yCw+77j1h7x9ERAEeHQAs48&#10;FI1aWjRfWO0i7HHRs2UFdekoKGpNggufXV0k5aya3CdNdWHCoFkJYWcyTNmRkNtwDsCYeWNwtHwG&#10;lQGdJ8YmhPRZeDchZlxjxQbjKrGtw8Hq6ZYV+BmRVpTh4dM159a/SRh0YW8SBmHvWTRROytoZ5U0&#10;lQPvEeil946iUexMGNw3SXZNmticN2ViNbVI2Tep1y2DUg9pO+YeKgIox/qr0AJPSaLjVSHanc+7&#10;pSoprpgRF0Y9R7XMOG4gB2nddP/Z3nLh5d7iZfVotBeYpwFSPbaRWRsJ/BdMLNl+JGOQLT1DbHaP&#10;fOqMcmYQOMG63Z+Vejzl7lRY6VK2tcA/RzhrvTvTiuG3C380Wgdt3GUQBgMr+bu6L00IDCZBx6NJ&#10;1fMCZuyW13WYJx/UO7iMYfwjIZ2FQd9DTl8DgLLlx1z9C70gDBp+bUApXV1BCQTdd1Xw/r5JG6Zk&#10;8LNgvfs+td9Sf/c+3DEFB5eNz/YE2RSksyeBC0e6mmnAFLQz8GPebMNl662tO+Nja+ubKRqjXHYo&#10;5fBm8xvwXvW+LdWoLDm8EvJnTR6PdA4z77dxzFN32ZQu7Hk/iTvqUiOQ01JxOp9RiwR9WirEErhU&#10;9M54eLigagL5WoscyagFC0sOz44qcFRWAMB1B663K27XK7bthv/w7/89fuM3fgP/GVd8/PgR+1JR&#10;uIJLQynV+xvKk+Mp+WVdL1mqYw5f74DR8feWH2264zuvvvsaA5h4xLemy/mJqaDh/vFBYPVoH84X&#10;5I3HqZ7p9amduf/HQh9evDfWPfTjtVeEMR7m/x6+jq2SQ5uvPZure6WS2JvvA3AG8DtJEHytm/jz&#10;n/4RE1k0K6NQ5IQimMdREBg1YOTM3IvErbw22zmpc9y3ukXpkNDlMLmk1dOLAAvkM4vy8pxUNyx7&#10;MU4vzwCjT4LLCBGGkLhrCPSsFWJhBjMTNCB7JMugE6qJeN9tuMSIUDwb+YAkDJax385ws5SKPEW2&#10;9ohPKHwkRirPjbfEQ6vjXsvLT6ZJDWFnXNJAIo7wSvX+MIdQ6MyXp/4woh5WBGaGHC8QMdEQmJS1&#10;kNjK/Hk+NW1A3cpYLXsSnXRBXcRyuJweRCN6ukiY+tMD1nV1i+GiwiQtZ4k+WE2YtOiFC0qxaI4A&#10;kmVF5keEw0ZqfdD7bhG0M5H2Wy1O2e1PoWeAucHCMv+ftISEg2iHKZgGIEm1M0zeKV+oBHAa7MHc&#10;kDgxmcEAMhDrx+pu6akFQhhk7pp6oWuAmO5CnyW9PhnzqZ+kZ8vKrpputQRi27HvO2Duorswq7Td&#10;1PJnZxMtWb1YCvdt0zHLPpJonN1mHhtMSBN4b4pnzSIo61vAS5VgCFXTEywCJ32pMt9mAXRLoMBT&#10;U3dmKHxhWQSnGLx41FpZQ+uHxYCw0Oy2vwa4gERzDGiIPXyntHD4NfpAgzCYaUygUxoCSDl3zYFX&#10;tsmyMjBAbMomsq65MGp9KCWCBgSMOhKRAFWA3wuB0X5nWM5zKc/jzF8aG4KJaWWqD+NF+f24e0y4&#10;Z6YqfQ2LwVAQfXgxCdr6Gcq8UdhzfNEljqzvUxfeZL8RSwqQtl/R9obebtj2Hft2Rdt39M+fsbcd&#10;+/WK2+2K/fqMbd/A2zNa624RRLsJL6CWQbNYypnCvO7Bhyj4+fyNaxdz6W8Z3fPx5XqP+RTHiNof&#10;a6dQfAJ6GpeSYkRhpxBcoHJqp7DOzGAiEbS0DwyIhdX2XVmCf2Dbo91xeCb8Jrsi9wF9oLumsEhb&#10;wHkg9r0o+2rfdzCrIlWgAAsx1nXFeRHlaiU9U1s6TqcTzhejlxUPDw8APWl070X7IIGfmIFt3wEq&#10;WOoCWlaAGVsT5WzT8X+7f4Xn52f84O/+5/jN3/xN1B/+huDFy69hWRfs9QFmIZQ8nzpGc2dNwlvs&#10;mljrIfXVAC88lRwKpfdnLcL0M59ZTTzUey6hdyX15suv3nvg3qmfWen6Uv0jXokrsbNjpfI0FXyp&#10;Z/NeDf476uW0px2LB5DD+L/7enOfKN+ecKi7Rg+48dUuj7fu2p+bd+kkd+l+RY/ugdDv7t2XsUHl&#10;J7/7O//tXW/vLIN2/eFP/4z+/Kf/WODBgqtMiJHASeC4I2OyuUtKKj4LBnxI/l7qUjzNBBuGRPOr&#10;iaGYNakTO8tHryOAil0YdlSfmAWG+4iPUk18U+QqyeGDsN8LL9q73F9+IU/S3aRQ0BH7nfvi9QcT&#10;N2yAu3kZOjlWxYjIfwP6pPv3EYjNhFvpXjBj7GwxJqI0MUFZW2bd4+m9cchR+l2bd1ZujMzdeAnQ&#10;MAi3bUNpDdveVIi7aQqLHcuy4PxBzz6w5hVTTSebkN/lOQNYUJXYd4CU8BbPSK9EzdywRXhthdA7&#10;+RlGi97IRYg8W9JvnSEXBqETaALeLAgmwe9IGDTwgEb3MxxRuKCjo3Q9E5mJDQUuCcVAzhMIZzYN&#10;vgi6B7Ii5U5gDWEQxrDmVA/c1SLI7g5qDNVtu8GStvfWQHpmsGwqHG67CEQ3tQiaMKhCI+2bBp+J&#10;QDWc+rtvuyslonsB9d1gvSTLrzKDhZJFUJOfw5Ogq9LAhLzBTZRcKITBhf3WSJeWeiKJJ8O+sU8T&#10;1joA8rD3wSyXIeAWBb4dhECB/CNh0FjSAXdlYm7/XhAGBz8fnsglA+vplHf0wPBCmVjvh9OLpLSw&#10;svl7uufFJmbEfkWeQH86lN8STszzPl8vUkUev9+ztXmvYfquNDw/M/j1epLicGoOBD8TDfDEOHd0&#10;FHQ9O9t1z4lgKIqVfd/B+rltG7Ztw75tKgzu4W6tgZh673JGGGmcCb17v0meBWgqLcdEN5DnIxSK&#10;JlS9h8EWKzHD1jaEQIGhaumFEoy5slx7IM+ElzD6f9z2PeNnnjX2luCXOAaRX8103+C0jtsNmODF&#10;vU4AtQaLW6mleikkCsyq71SN/Bp0rGE1V3dVLJhLqOOcInlBzRV7WRYwSNM8GV2rgp8JWJcFpyrn&#10;Db/5OfDh40f87d/+LZ6envD3/ssFP/7xj/G0f4t1PYEeqrrRA1xY3LoLwVX8BO9vjtbtM5dgKPuM&#10;jfzOyCMNPzMvltjku32ayr1lXczXi1B6P4BX66ApngTf9fDVCo7vkY3L9mnCccanpFfuedK4kYVC&#10;ZqFFR1jx/m7mWF6sfvj9UiaDX9U106yXpvO9d4/KZMz8u7/z3x2SkxdpjF3/5k/+kUssrrmwBtjO&#10;1MGRqZPExNjn505sFODKUl8Yl7znboQOFOMn99nn/r6MNuuNxHdlAAxROqLO1sRUzj+R6o3+ZQHV&#10;TOFZsMkIuttZJJQBOdu8eDmzjA4zkzfuMTM3bCIjMKbJ5REJjgOCM3pHW8uJhb7YerYM8t27Hnpe&#10;BQlCJIQtpaD33UbkDIL2tqEAACAASURBVF+2LOfROPwgLJhbOaXRzgOBy8mh0U4BD8AolgPQBHVF&#10;ipZPMOhinH80YCEiPDqfaHNZUGrBspxRlwXr+YO4y1y+wsPDA5bzR5zWFcvpgnVdwcsZtRasGgUt&#10;QsxLOt9SjWjqmbFS1bIj7e9qGUIVt1I7G9iKWZaEGe9qSeyq6TI2Lycxj3NsOk/KWMSnlQ3mtpRR&#10;gHfLoP7OZ68ygz0AnrZva+r/AcDXSyP1TuvoUULtDJ8LY2KZ45zvL53hszNNy/Xm7mki7ElybKgw&#10;iCYh73nb0druyZAlqXYH73Y2qjlTHHDC2HtPSd4jbx+TpBnYqgpI6hYMTWXAZvnTfYKlipWqCvNl&#10;lkCsK4gKSNefa1WLddW8geoqZQGPzFLo+CIW1HBFAvuDz8DdDKAmxbft2di7mlzdGWGC5Z20PrAk&#10;hBsYhFC2Rc1H+IpxhOMHoIq6rYcJx4/4MsFw4kruNM8Tx3IkNNLwfWRCsmAJADulu7k/L9D5+Tln&#10;y4Oj5YOX07N7WogBdmM/SsqH/Hv+33I0Xpbouq03T8WyX5/ECn8Ti1/bnnG73bBdn7BtO+rTI7Z9&#10;w3Z9xu16RduesW07uN2kzrZh8AzQM8w+HzNfgRGeRphM8594GJsIm5ZM3wK+5k99TSVOUqJqwmBV&#10;WFqrnHErSv3uHKEssFFXYTRuCxpUIaoZPwDhCZqOdW+5whAGechbOo4nz0mtSUA1ITbxOcQS/IxY&#10;PZuypbizunVWVJ2HClGKVlLBrwKXhwtKFbr/8PEBDw8fUFfBU2U543KW3L+ejqWqANgZT8/PWOoi&#10;EbmZsbeOZjgdhA7B3497wbZt6A+/hl//9V/Hw9/9TdSlop1+JMrW00csdQHqCaWa500BYfIs8M+J&#10;1818XSp5kCrwjrl/4QcYKTHMxFi+Rxi0ORir/zIrYW6HpjG/2g/ni15uz/iC154fe7kHzvQR3vHd&#10;0ZERJ8+84/g78K89H1PzOP5MMoHtoe9mGTwc4DSOVCEfrODRvan3Q+G7d+PL7/7usSAIvGIZtOsf&#10;/uxf07/56T9KsxDCUhD1tGhsxBBKeHXARI64CXRgbbRr2mwTMr4TBqd3c59MwzJYp4bJV2HWiXBm&#10;knJfom5M94msfO5nEJ/YsEmY5mDChCFHTo1ircmzQvcP5/nK/R2nT5G+3h/mWvvDHMWzNtSbzP23&#10;QdkUsIdPt6qMGFknOAnAhhxMkJLupQO+kyA4j3roUnBDsdEnxcNdWZ3XvKzS7zgDBCAlCE0wlifG&#10;InMya9oIee6uU61hY7EkPd+aREp7brhdbzh9aLhcHnBxYbOgt4JeuietdjdRImBXN2TSM4QqBLhb&#10;KCAhusGQvHIyv13no6sGTcJ40yQMKhOTGL1BIIRE/MvMXwIsVaSQr1XRnIgowVzYuvi6p/Uc1kfn&#10;D9aGWQAMfvzM0CgMwhnREA5dGGQezgSyWwXVLZQZvG33wmBr4L1JIJldA8KoRdAsFOIOl5jlxEz6&#10;3BBhIVLrrp79M+WPBRhZUh47PSvqbqEuDJK4edawABoc9Lq4kkAsgCZU6m9zU/dE5wUZp5akIs9C&#10;mDOlLv37n4Ew1QFhxP6yz0LVf4/KHu1Dbt82pHeDhn4RYcAHUu4NN5wZg0z0AcxD/RlPAzkAGGJ+&#10;XvidccZItaLATELMjdCr4vH5cT1RLqN0oSvjmFmFDOkbw89/6iJnxaNtPbMQyhinlhO9cFLjuKPL&#10;mdnW0XW/tG3H3na07YbttmG/XXG9XnG7PmPbNtTnJ7ESXp9x2zZ0P5MbFkHpT+T2zCtaEl4aBB+d&#10;S4kCz/ppfEcaTnKDHr4k+hTXqLSQ4pZnT2BV0pKQBxaqxYRBq2FcH6GRBSiq5AQNeJB1fm0fdo4z&#10;muOSJCG9x5z0boH9ElxmnoqlzRxjME9QZwY1SSBvuBOI3JwzfITCR/pXlyJRuZcq7qPns+QRLHJ/&#10;PZ2wnlax4BsTYQJpIVwuF9RasS4rirqPmiW5tQaqC67XK77+8BGtNfzVN1f81V/9Fb6mj/jBVz/A&#10;vq1Y1xWFF/DaASZUrqh61rqg+9rFfCYR52D9g5tJc5UAaJiRjLN4LOyrcCAwvNs6mJiTd5R+T2Xv&#10;uzLa4/s3Z9T43XujMsNBMnkRK15oxPexwndGWJSXjYa+5mCg37P777x4+Hq3AvO9iT58Qe2vCoLA&#10;O4RBAPiHP/3X9Oc/+8cHeyAsQoZYopOCifMBbkD3nCJmIPtk3+2qKD8LI0N9R8go+sacQsECmIOf&#10;WN+Jxt+5rvs9mYQLmudkLMWdHTFmYdQBfaBCI7NMAEotShdGi9hEs+5bn/uU5pkoa1OmwWn/Br6E&#10;xk8rxyB1EyMEMVKm20aY8uS59hExhjkYZrTF3s7UOZgow2BUNssiDcWCoRnhynPsOTe1RFl2SEMx&#10;5pPgcy8F2FsHGDW5Qfr9zhLtjgiEig7gdnsGX0/Ynj6jXS7oH75Cu5xBH74WYldXLEvFQou4kFIF&#10;E0ngGQAgiyKpeQyLENTWmgsHVApYCbQHyamLwrD8tjOFXaekqWU9MxIeEAJ8/8lxhliUOrpuIDB3&#10;D3LiKRB8bfMeDnDMCdwZiLN/ysyQ92sSBj06KMDJekh+dkktg/suLFaXAAbcxO3Tzvj1Xc42NQ2A&#10;YN/tDKFbRKGRWGtBL+TJtltdFMSMrLBNCIhE7zwKZWqZU0tgN8ug5Qk0N846WnxnIZD8/Iue+7P1&#10;VqsxzL24mHuyMqu2dmYJL6Nnwqxk84Qoab3zdYd/J6FqjOYWOMBKl8JWecBHqpMstYYT5xGxEUe0&#10;5qljQzl/mscqDRyM5V7xd89z0NFHmoWxzvn1aOkF6W+ii4GvpgqsuCEvAEhB0FiDYZsaNlchzSi8&#10;JiFv0Pmk9nVHJurloO5Wd/RdrPHbTVxEr8/o+w6+PqHfbujXR/TrFfz8BN423J6+UaFRynPb5Nxt&#10;34UxYxVEbN/b98xlc+r38fTc0VX/PhP3BKcANJ9lggstk2fe6hTLGlwYLFSweDJ0qyF4JVMUMyEC&#10;7rCcQ3QDqOG6noRBOw8IoHMN/DzgyZgYJuvD6LUhV3Prlq0lZVBq6VQSs6aiEGGwlgJic91Vobgw&#10;lkqQ9JmESgD3BqKK8/mE0/kMqHC7LitoeQDqCtQTQITWY14IQCdGa4yt7aiVxbpXFpQKMAouZ+Dj&#10;5St8uu5oaPgvfu0Dvv30CZ/+w/+D89/5O+DLZ9TTCdieweczsH4ElgVYL0Ct6OtJlbB3G3yCC6S5&#10;HGSNeJ44dx5eHWFsePZKu1/iLvp9rwzXQ85AJ9jy5743hkuDl818epRPUo0+z3s2vTK85dsFkysr&#10;YbDKzh4X/8ldPj2v8L2cpJPM2r7jesk1NF/vEgYB4A//5P+gv/jnfxSYz4kkuaVrIDL2d9wVvmi+&#10;B94AdkpuRl6JN2LJhzE8y5peCxBjQqDn4EvEbnQNMiwc45tHNfTjFRg0AhHv8jQl0l64lJqWzgeh&#10;/cdoNUn9MZ1etkwE8yVtuPZXhfUgdpyGnCir9c7nJM1RjoqahS1DFk602d/LbboWjsY2Rhet6I4J&#10;80cz7ALGC3PPw9pNTNn8jEz4GIcUiD8zxdFHtjnlgCGfzt5By4reGvZtw77veL41PD094dPjM07r&#10;ivOPGtb1hMv5IsSyCnFqLHBfyAIEKPNfO2qvKLWjUMENapFbFlQNIEJEklKAzAlGLINQwQGcUgdY&#10;AAiO/+bOLFbO8fk496rxNiG/SzulMIoF3nHZiO6ZKFZlUBLy8icYkqqBWS178TwCJOhvzSlHpjVX&#10;YbBLuEKP8mkWCzsraWeT7L9Z/AyGRRARq6olYC7MQKkAGIu68w7ugmRzUtDAIQwC6OY2W2oIg0Tu&#10;9usWPF1HsoAvNYTIktxCPV1HMXdg8nKx14LBNaEwjkAHnrC9mqA9AkzpGs7MULacaS0JX89RNmdh&#10;UJltxwUDUpgEw9yP9HvQth8g42k8/v5Q7yj8ZTAd8f9Eu3K9U7N392aZI1ob65xI5gH35Q9MGAMw&#10;RsFWfHTUsZmZiABrL7TBiQXkdM/2pykPFG+gNWzbjna7yRnA52fs+4b96RG32w379RG36w3bTSyC&#10;7elJ9+WmgWF2wRnqFk7TJBgJ5ERLHW+ksvM4Wemr4WcrV6cRZzplygx/QuNnrILUam6WRa35YRkU&#10;pSkFtU64LuaSNd8yKXI25XFPOKlDjs6YMNi8Ds2jyqawk+vOTT/tP7PEmbDIPocJAhI+dq8dHz35&#10;vHeLSqptLouOfyEJGLMsOJ8luNq+76BS5PflLMcoVCizKMu2fqVUmKdRLRJplHvHTeHNLK/n0xn7&#10;vqH1iofLA1pb8c0vfoHaz9huG6itOG87yplwOp1Qu/SrQgPdLIunh7G5Mc+bBBxHX8cCjoJsnVNp&#10;Bcgj19LvfCVY9KBrX/z6NBpb56Qgsnbux237cMKb+ud7y7I+dTSMVW7yhJ+n5/HmeJsT2bD54mz1&#10;RQhexwv9/us94+e7L+lX4F77bRjnhWOTw0UAfucgWMzR9W5hEAD+4J/9Gf3Fv/jJ3fCGSVRicbcA&#10;wULr34SQ7mpLv0owK95CAnpLJj68MxB2JQDO3RgRi7LyP8oE4TgG5mzl6F0Ge78uSpwTMzIQVm3b&#10;xjKwOI6TKNUWX7JbB+mOkzMG7FU5803wJMAAPBmy9Wpeu2mkcJcuRRDusWr/8zu+7jo/EMvmzDHZ&#10;fNv2C/mQUwNIRC3uJZ4bDOCk+YLmrjixHtTF+WVr44xs67PQ515MEXjX75IXLKI4LTuHdjkWNFJF&#10;tA2tN3AXy1C/Mdp2Rb8+YysVn/aG9bTiw+kBl8sFD3qW8FRWlFJRyaIZVrH61QVUq2g3qWBnIYjU&#10;G1CqR5FkZvRSNBokodkh/hQQRMb/egCZfd9D4NJyIVyIUGkMVC8SQIa5REqEwgke0/Ikhk47gnw2&#10;iMy9Tc/muZuonWf0ADIUGnG1MoYw2MG7WGiLCbnNhEpptqkAxqrJZrVsolaANdKetmswUcj6D3BZ&#10;JyFKkUtxQPd6GTL/IqxpoBdtl6gorJlFT/JNUq0AiSXY69JooCDCAk0anwOVZOYPcCGQSM8yJaLO&#10;FNFeg9NL+22oF8PFAMQEAH+YhcGMNwxfjvdimpDeG4jHIXkIAk8tB2gZGRf53QNV5fq0LUYSZilG&#10;YR/HFoO3aavPr52xGslf9KfQC7Xx9N2ITDAv8iSn5onId5nuAEHH5nm4y6M79+AVbo4BcNvFArht&#10;knrldsN2vaGp8Ld9/iQufU+fcL1e0a6P8vv2jL018Pasyp4dxIzConwibok25g7RsJ5JbxQM3FA8&#10;uLoIehYzbl4qBp82N+P+iUkbBClkcFJli259+09KY3Wbg2JiwQQwhYNm1q3adjOroCnomiroTBjc&#10;W3hsGN9lNFj6I3Sn2I7U+ZIdrrhZBUKQgBWnXUGAC5lUkrK2M0AdElTKjikASynyX5Vc59Mq0UIf&#10;TuLmCcEpZZFzgOXUgbqDFxKFl44ZekR86zffh0yEXaOJbtsV27ah1DP2fcfp8gGlVtw+fwsiwoel&#10;4ptffAMqC7ZSwNcr+HRCffgR6HIBLl+B1gW3zliXBcvphKXWFKBNcWgwjnDlYKxYRpUjmPrzqcCc&#10;VzddWbHyna6MG72K1+viDMe+uIpjJhiPl6Jedryd24o3LCURYxw3jcXmQcQj3w80js8evoiK38DR&#10;mcnTvucp44OxfJfrzZWc8bK3f/T2SBP4HX17ryAIfKEwCAB/8E//VARCmhbMBpUGN0Tz0pt5awFI&#10;qQ3mK5iLQRPHAmDBf+f3pwUkeL4pl16YByJDFEmQj4SzTI+CaYmQ4T5OircGgc8IiKk07X4SmKLL&#10;FIRIv7vWcHg3zymlccX4h81mDDIBcWZIXFEGfcgB5AZzp91jTCA5jZnMBiDjkDDR4caiM+LuKncJ&#10;nGy1jMp76Hl4S0gE1GeQ8/Y1ZA60NvYrT+I0W/FL59tcqAI3s5dOcl8oJ3qMxTbqrmfWiNS9DxWd&#10;xWWx945Pv/gFaq14XD/jfD7j4/kDHh4e8PH8EetpRWFjdiN65L4sqHsDlYIbica09AW9au47FQYL&#10;EZqeaWxQi6FuSutp0zNv4WrUB8tgMwEr75skDLrlh0QQ9G1WUthuysg8ptLaBJKGPAWCGSyGqh03&#10;S6ExSR7YxwPEyBgseiiZQoFtv49MHnFRjbx5OMTac2fRRFtf7P20azotcHdyWCoegAt5VE8C0DWq&#10;a5uFQdvvKZ+kWQYLJUuhBX4xvKEa/4VHjX/XbXIoDBZCVXxUbDE0f9fdGvkn5Y+MyuXPa8Jgesmf&#10;2j7UZzma59iHhMNdu5jq8vfLUNytHN7PEv0dETlAkNQxeWCZ+cD3YMyst68IW9ale/5wxPV25oX1&#10;cDkBKf8sDe8IXgqcns/Le+2c66c7nH4/htjH8/n1bdvF8ne7Yd92dD0TuD09S6qIpyfcthv2p0dc&#10;n6/otycJ9LFf0VrDSvd7K8YVSsyMr4Hoih9DSDQydOcIxTQ4omBn04zPRfLK8bcTjX9pbpx34IDL&#10;pADx+c/9TsySKWYHEpM2WT4f7d4a5i0B8rPdxluR0vjsDjryTwnfglGLzEtYgbRe7U6xHjs9NnrY&#10;0TpQF50FdYuN4HAyB8u64Hw5o64LuHePrswskVCp7eJR0hlV8jx52h9m4HK5wKzOphQkEM7nszzb&#10;Nzw8POCm7v4/+tGPcbtd8fPPGy6XMz49PYEA7M/Aelqx7BWtNZy44LSf0HDW9CiQYFwqEB65aBpe&#10;kbOnOqcZNxl6yTA0IKcRkFhh4PtcNEJUfjB/Ob44jn3Eu8EDJbVhtJHG5Hsrwy3gMGcKjthJU7k3&#10;ujkIgcPn0ViO8NhLmDVu5CU6ruM/xjW3yq8+fc/1O7/9fkEQeBNSXr7+8p//sSw/BbKwvDZZZpWk&#10;3nHQ2J6ZCwb3SNzrDKEx3YmhGTqdEJzncXHuJA/ONmEgUtvgLmxRH0Fz2hddLSvB4CRGK4+9M0Yi&#10;W9KGCGb3jrmIWCuHgGzMk/DDfYzopXNobchcw8POa5HUdvf8RKWENcKUV0ZoOG2Q3jSwSbV2cthq&#10;EktLEnTNdS14yTLOaSKUAEB1RLrZTVGKkxMYEx4sUTwIWEiIhwhcpMQqXPy6uhsZkwgK5kYIXI05&#10;BoZImgBApcQZDae2sZbWF6szzw0RqZslfCzG8Pj5F0OTJJYeWk64XC64fPwal/MZ6/qg0dlOEnWU&#10;TliWBSeNPrqtFzm7sZ6wLBV9XVGoYNP8fv18ARFh07ODexHtrMfA5TbABqtQ626TNDEkCKZH+A52&#10;JkA00RIIpVL1scqnRR0OIkMANgubZwRlTiht50+TUJj3Ud3GABCxz+VuswAUwx4LZVLnMVrxSBQP&#10;yOykVOC6YiogOCLhjMAdo+BGAHix6J7RPFEwVFFn4B573+Amw3VWJBEIpY5n9ryc1VtUGeY0N8pp&#10;ibvvAxtQji1rLm/RwdSm8dYpAMys7Rzd5ifmCods0HAd0Y9MK0b2ZGKsmENI56ktq0O1AJnBHxj7&#10;L6WwEx1z3JiHmfClYRfHwRP99WBevicUtzkdPKmgoTgUu5bftSuWN5OVSddza3sXy94uUUG365NE&#10;A31+xOPjE7ZPv8Dz8zNun/5WAsc8i4WQmuYN7BIgZqW8N0NIsT6a74rl4st0AQCIyd0oR27caDP8&#10;3rhP7GYIU3LWr7g7uA5c9hHB75MRZAAwN35rhgQf1iJ0q2owrUICS8W7pnS4bWAwWtcI47SAueN5&#10;Y2zbhmfNb7ppVHGJJtqcTvc+BjiihFtAEcgm42yZbh0z1P3Tzi0HkEkXe4NYCoXOFcXPhYBaC06o&#10;7ha6LitO54LT6YTTqaAukk/wcrmgLFWiMZeCy8MFy3qStVwqfvDVD1Drgtu2gVDUNVRgumqALFv3&#10;8/mE8+UM7h3X2w1Qt1N0SeVUiXG73vD4KPD4zeMNYODTVebh4Yd/D5fLBbR+wIcPH7B/9WPp7+Uj&#10;TucTaJGANbQ+iCK7iLJv8CBwECNA6YeBmeVnDbquv51ADdWADvKkxvZkzAGyZjaXX2cgg7k7aFu5&#10;lIOXXrm0AwOO+x7XS/h74BcnugafoxTAT/tyJ1I5nhv+eP33efowVHKXJ3J67nTwJdljeO2Qw3/1&#10;eeR5Pb5eOuv693/7976U8ny5ZdCu3/9n/zuZQOi824FAppxRMATDYzOjy39KG+cl6X++72w8QTWi&#10;dt/qCuI3C4LyebRoub3MkNl4Jo4RQgSi7zQ8m/sbbgaxV5lmX/Jgwni8m0z79MpcBSE0xHKshGJf&#10;u8jbBp8fCVYRJCTPSbRNfp8sBUIe3zQDQ+sHBH7qHdxKh9gwzOGyYXIagLAoQefUNfMc82njvOsN&#10;bIKHsgGbfAcbZhmzTTBoshBnVu/HpHUr/Jt1q/WbRCHdGpZlxcPlK5RacCoXLOuKc92xriv60kQY&#10;bJKnsHRGa4tas6onK9/3HUSEXeFy1/CPTefOiHsOluJn6AYr4Zi3yhC0MDkhBBYVMLrmmzIhyPLV&#10;WXALEwZb4uHCTRQQl+FYS/g+HljlcGPM8CRfZH3p3jKUl4PK6Y5QZKDwFR85Pjin/4YwONwbiJqM&#10;v+cALt4n07KnAFzpXVOEEMhdqzA/070USiEayvlQaRIGHdbHezE1+T7c7TiP4QA9ArC9Me66gtEy&#10;kpkAQNeKMn2gofxbl+OUzMTktWYexzhYvr6Ynuo7BzDzjuLfqZiRP6N/hzmBDaFzjM83jN2PKp1v&#10;zbhUFYWtCX7Y9y5CikYF3Z6fcH1+xv74GZ8fP+P67Td4fn7G9ulb8Y64PaK1jsKbUHvFJ5ZZ6mVh&#10;UB4a1Ax9A8LjhNn3qtCFfsccupBs+fxIa/YxjvQIgAdckucqGCcYIc7spIbXIYlayVwAs9yXADvi&#10;CUaSddcUyxbhuLfuv20MnUPp6PHZQP4XyqdQmie7bfvKmnXLagdAPc7ZO97JXQ06L+7d4lJfCum5&#10;vxW1ynOJwAzJNlkKFqzimbAsWJcV58sFy7Lg1jvW00mEvloByJnAXVP2PD8/qXC5YllWnE6i7Ly1&#10;DbfrFQ+XC7Z98/6aRbSQnAVcl1UCFLUNz89XPO4LHh4esD7s4p1DJ9y2DacGnPcN5cQ4rSsqFpk7&#10;dXelYrhk3NQzzxLo5p0be76INE0JElxMGIny75eRTOIyE97TJ9rEWyjqpRH46L4LipwamGnM2A7l&#10;H/op+O1Q0Xdw5WF7JPiXOs75Y8Y6U4XvWd5U9i3BL2SD8d6XXt9FEAS+hzAIZIEwOLp5KEPobIyL&#10;wMhHazKHNr4xMyXBMIxEOxBXtNKM25wkquB37hd7KJpDiyONJVsI8sZ1JiszITPtjTkQrRN72OtR&#10;QgmizvFC2sTpjMjA6LITrEFATkyQW7N0brL1JxUWrRwQbqY2A0JVJQKiYoWw4mU0M82t90+fsY0x&#10;1jb2vEaDTXvSzzzY71LkeJchByK3YIHu3XQG5ojZ0CRMw5+mCAQ5KibGzWS5ju6Cqhxw7xyMZmZw&#10;C4Vl2F505kUFQGEWFJ64o+0drTP2csXt+YpaF5yXM06nE9oqOZn6ehZhsHfRiHLD3it6X7Fon+qy&#10;YNd5afrZuQIc0et2CgtntnY2Fwilrz14JoS2TgIwUNd8g13PpPYIZmlTawKSwYrDcd9n4IC7iaZL&#10;YNWWiXzrPy/wRYudzDPYpYpGmrOynsnMi/7SlYvY4Mo6PjacYuPVNbfxh2VPCrNHXaWh7qICoWkm&#10;ByHS3weopjN/Vi4RyTE1At19Drhuej5/f/l3wr/xIE/ZeA1TXV4uBwx7LS+erf/retO5zYSzOX9J&#10;QJHJwXchqYRBtnqLmMt24LHNLGwYDBm+Awa3PgJF8VRPrBOr8MPp+BylLdKjYgAMPW+MAkZ3JQ7D&#10;UrToGcHbFW3bgM/fANsN/ekJ++Mjrp8/4fnTJzx/K5bB/fGTppy4ab/U00R3xpAiASGMCbq8Z5my&#10;AhCwqJshCGKoIwhHVgRbhFoCSaAaf1HPC6tHBACl/0YjtZcD7c+WHbMyErpIWnrsmMAsbvQ9W+pi&#10;0Oggzy3YWayErYv1dd8bGocHROsSYVMUoslzKfENTsecLoVwSBmWelfBOOEmnXupKtGqErTYBK4K&#10;CZKz1CoeKmChv0XWaHVrKmF1gU/eXZcFTZWVtRQJBgPCtm1gjQVQTGnWxVLae8NSK/a2q4Cs9Kk3&#10;MFdXiEhqVsLDeUVrBZ+fGz5vz3i8/g1uTyecP8j51brv6Ocz8PEZ9XJBvWzo55MI+csKrBfxrlgk&#10;wA38DL8pE3qCS8FmYkmVK4R1m9PE70zMYciA5HqbFwWekU0TjndS6gzo2F+xio9KHbUz7cDMQ77+&#10;5ruvGbcPzzJd03IM5fWOrRsHdcvlLBjSl4zvcS+k5ZHOnKRXzi/geUr3aaxbFHZHr4wC4VsC7xz+&#10;67/6joIg8D2FQUAEwr/42U8GljtPIE1mbppWhyoNE+la9Vl6Q5qYAZa/bOxDaWYM5jgTgIb+HtVP&#10;49e0uY43YNRvZxZmmHTZSD9lz90TxcyIGoLJAp8NS6lMEgBtDo05pUHrN3TCCCWREqfuljhLGWAC&#10;bXFhUAnEwNyqJJU7Rql/h3iGBgTQVZDySFn+SSCPJiVEzCPjpTG2iaEY5k/XjtLvGL32pUceIj+b&#10;ZnNBAt89mbecabfxG9631tmYA9Md2p6x6KFSxgICXW831LKjbV008MuO03rCbb1hqQu4VyzrioUZ&#10;S1vQWhdXUCYsraFDtKU7pK9NBeUGHQ9NgWNMM80tomry6KJlzIAJE6V0CZBT5ExiIUJnI+TFAw8Y&#10;wZQlSoxHAK3P4bBeuiY5DYlfU7RLf0mry66W8W5UsHbbSwcbeL7mIkSgst6VmYXB/Huw6hHCPTij&#10;FGfOzKod82dlh/fTnM3C4JEAmJ8dCYM2kHvUd38vIvYe4Oa7OseiAMaol7lery+rDynWVonrm8LW&#10;mwzDPRNypKF9HxE6+AAAIABJREFUuQH/kyowhhqvwxNsOBMivvsZpV6uI+juXd8JyicKzkzbGDDl&#10;FgwetBYt76lVWkfbG5rmeLtdb7jdbuDrFbfbFU+Pj/j86ROePn2Lz58+4frpE67XG7BdAY5k5GHh&#10;ttNo5paahEH9BCc3LYWjQWBk1pgACAab4MJLZ4sinugnMUovichz6pN3BRmqjbfJNNj3H0eUTYPG&#10;wQ1VhdKuSJ14eq6pfboGwnJc3Bta655PrxndIERaHRPsUn9jnjjh2FEQZB7nWwLIhECYoaeoR0aB&#10;HYmIPSf0Po6ktN5UOKqoEHfbWhcQaa7BddVjF01yTNYFt9sNdVkEv6swuO+7H085ny+oiySc3/Yd&#10;+85opoDtMj8A3AvGhFeDtWWtqEvFhw8Fj4+PePy04enpCddW8Pz8jLrLucQPe0fbd6yN0NqO2gqW&#10;dcFyISxLReUi/fQgOiPeHQzsnOl67NoQ8kyZqQaAgTaNlytB0z1XhgPGGHl9r+EbxyJD2q43ENR8&#10;JXzHeAG/f8F1h9vn587rxnOyffWethMbJhcPv4f1eb2Dii9pKEu+hsPNuz4D97SOaWrR8XLs4TeX&#10;J1XxfQRB4JcgDALAH/zJn9Kf//SPBvnYkB2pxDECdLrnVHMCeACZapGVzQDAxrpPL4P8XUe6jtUZ&#10;xkZ4Q8aoITFTjuDjzyGwvLle6WD5gfk/lzONpxUhNmISxPFuqF71xEFA6TyL5nBUpDC6WW9ShZlR&#10;JhJmfm97hPAnQuWJ+SxIGueYDNazKSWfQ1BC7WtADEqWAYMe0S/qRlPEl4lzri6fL+zKO/eeYCvk&#10;NHnDhFnrZw+CGnMfLggKCg53hSwICwfT5wKgIQBjqOTMosMQGXJX90ZmLIqQO1TY8rQGTQQtKkAD&#10;WtvQd8JOFddacV1W1LqA203caLYHrOsJ0LOD4A28LADv4ELo+0mjV6Ytz4xWi+YWNAZKYKZpvsGm&#10;CQlNKGcbrwsdkruwFPY0AUVhomj+u8KESLqe5owIS++xPwL6MFx5D4OGeUfNhDSYLA9Q5cJXIOeh&#10;JS6Bteio/YRjvCvxvJQxOH0W/GaicP+MJPWE40n4WPI567uxpft24nkmmv4rBeg6nGfi4f35epPY&#10;T8/v5u+NpPD9rv57Ahl04qDMO2W2KDvh8aPh3aPStyo9foWOq5/ftnUZBVdKJawyDnrjTPuXTMBB&#10;+/nMEsnZKAajkwS66vtNAjdt4g6K6yPa7Yb+9BntekX99LfA9Yr27Sfsnz5h+/QJ++Mj+tMTsO2g&#10;3pSWMMQJEAiRE7A0kUFnlVCxWQDH/Qc2uiYGPAsglSEvURj07hX73suGkaq0wJSY4qmUBB6O9RUy&#10;QBqRW5WNbfP96zhCjycQGf6RJ6y4aBATtDMdIQzuvWPbG7Z9E6tga2gQWsClgFnPsHnQmqCRo0cF&#10;o1Ad4DB7pQAQemOTRioU2jigZ6pUG2tjLFA3diKAm6xVjzmHWqEJwH7bgIXBpxWVip/xEhLK2LYb&#10;TtuKViq4dPQO7NsmvINaGpci7y1LdXq/bRu22w31dsVpPYHKIgGL2o66VKyV0HdIvl8ADyvh47ni&#10;8+cnXK9X7NsNjQin2zPofAYefwH68AHrx6/BDx+wfvVDQPMT0roCl48o6wquq+aBFcEQyzqSJodE&#10;E9aLTe3h1e+QRKiicp2hMEp8qa8SEgKalN9v4Ocvxh4EDJ4L31MYHOWne4T5Yv0mWH+v1pE2xjzP&#10;BwXSz4yPXHijYWcft8X556S4O3j+9iUvfF9BEPglCYMA8Ic//TMRCBXhZsEiruk+340/mJXJvWFw&#10;YdBL3GUQDJZWzRwVB5MUAlYmokYYDHHToL2En9nh3CffdCpkZUA5EMpiaIYmhCAiAzObsKb1sgBX&#10;FgRnTTgb8QSBkgCTLwuAkwUe6wszodTELNL993xuhOKhl5Ehj+cdjYhnYdTXaFjAo1k6cg2KjUrD&#10;LEQgmHB9SkL1K3vSx1DGDsk625xSqiQxFBTtshJkKnQ/HoMNY2iVq53R+aDpnqbForGiw103276j&#10;b6Jpf74x1vWE08MzTqczyllSU5RLw7IsINWw2hnDXiUVQVOmqy11sPwZvOXkv+GWhdgblscu+8EY&#10;U0I0JvI1nIDYw8Ys+Zk25L0acDIraQYtPhHKks7Ekb8dS2D9QnqWwLC6m2j6ewCjg6Ik1z8Ig1nQ&#10;He4M8J/HV9PYbK4zvhtanetAHCAf5uxgH89l0s2760sIfOi1pncylX9RdvsCUp4QpaDJ780G3F25&#10;q3eE+p3vz9/epOezRZxDkZVknBCUJjYw44sXhUOOZ3y4FtqQ0TrDM35mrUmCeLcE3nB7fsb1+gx8&#10;/ozrVSyDT0+Pck7wdsO+S0TIMljsoJaocH0d+2M0I3nEBMF13BTn+oKAxnk++53ojwl8KS8naV7O&#10;ShRnnknoaMYhGR5AGARBgkTLHpRTMA8aVeQN66HjIbrnbyDnGC1AWms79m1H603+szGb0w7iwBrB&#10;DoXiruQ5UiYjB9myfI7GXBt98ro4ucxSeP6Yh1DXyJ/gEs8tN3IXlWax9eKE60gC4chcSQOt6Xlx&#10;Ig3AQ0NgPqvf5hCwAIXiZmqKVlFCy9o0tbAWzWu4LAuu16vnrn16kui2T7cdj4+PWD5f8dVXH3He&#10;Oh4eHrDskNQYO+N8PqOskhexLnI23wMFJr4RBM07HLyK7dXMASpgDfjdb/rXgdrATZBWJp83PaB/&#10;r+YRnXDzuy9rJ+OnX8GV5+3lfrxxZdbcvg1kUJ/EckAZt7GNwSKYepQQxTDz75wXFyRzR6cm3rp+&#10;GYIg8EsUBgERCP/iZz8R660iFU7ICIj78Rt3hF2WJyE+22DTkB2hprrDvBMTbIycRfLKLBbDiMXM&#10;bApC9FDUwzCctI5eprmMUyUcA5+hcNca2pmOkXkMBK7VUUyZu6gQYG6TsxCUfw+ENXMQFHMUNzMC&#10;LokBz0tCYG4JteW/OrtqeaODBSQgBXzRtROKHwQg/R/e8/HxeJfT1HMwtgNjlVeDcm85YiykebC5&#10;9lswK1r3Md0LzzR2OrXh1QBDOgqCG7qSdXJXYmNMkr2/ozOhXa/graBtJ2zLgrKeJSXF6QF1WVDP&#10;HzQ62hnLugKLHMD3lB3LCTCCDYG/cNFiTa6ucKlMlJwLlSiYBSr4cYXmtVeGSc4bSbRecossdF9J&#10;dYSS8twJfEUUXmEUsrBHIEpEF8AJ4WYZglJcWRmUJ9p+b2Ydn951HMXpN03PcBTNKwmld+t//8zy&#10;/5Gds02MjzGXQ4vDPqT78d39Hr/MXbpzVYkhf/F1h4uHKxFTjnuzk8TMutC4DPca9rcE10xbHK7y&#10;48AzCeMKLLxjIkZ+6HjPf9eLCDNpDPLh7XNMar5vgl16xsMzgzOlL2YRZElq3nZxT8R+Q9sb8PwZ&#10;7fkZePoF2vWK/vgL+f3tX4O3DXi+olwfUfcbaruqxVGCUhFKYqYkuIvt18gMEX1M+sc0noE8yHMm&#10;OWtn9NFo9UCBlDIo7qolBEECoZau53ONsJL2cqTYlHGM0QAwiGrsLAYsbysr/5Fd6+H1sO9jKqri&#10;zHTVwIj07LSmWegw/J9oae8qzMoaGh6x3vfWcvN3AmEQRmOIU90EcBflIReCGiOlmL6/1KKe+gzo&#10;WheSc4QWBGupi1godY1Ihd5t2yTQiylBegdRxWldPeOUnblv+xa5kguhUsFSKxYi9LajdMlx2EsB&#10;a6TapQCdGL1vWGnFx/OCH5wL+pXV46mj7g2lE9CegWvB/vQJz08XtKdPaOcz1q9+hO18xvrxa/TL&#10;A+rlA06nE9bzBbSuaP2j0Ltahc7WGnQKpFZcBD6544HsTHiGNr4rl4jPAN8utSvumq9ssdZVGr+8&#10;ga8Cbl54+D2VckdvD5QqK04wt/c2vs3YYJy6g/nMLN6M/HPxJBg6xch4OfEJd/IPgge0MkPZqb23&#10;iPEvSxAEfsnCICAuo3/5z/+YXbs0Cx0wIjdRWxYXhexUxBjP7wHvnqO7ArLm5O1bTX14Flocr4Lu&#10;6/Jng+CQntyv/9h75/HIiYsQBHac7MxnJpaA+5ybBcyBSeeUJmJowVyMCMVeMu2fnS3IXSNv13MG&#10;WSABNpFBNYNKzS11w8CoAui9IY1obIcg7iVGxG2sSZPo1NG2iyIHq6+1rvRLXTIsAiaEkCyaYiGx&#10;orpBKc2PtHloDWATwoZbsLN1VOLMidQDYXZsjuc6gyMDc+QEtP4ZI5HPygjBLC40BKMX799uNzl4&#10;f91kzOtNiNPpqp8XnNYVdDrLQX0T8taTjwcwZk2DGDD7mTRz86S6oBrhKwXn9eTcmbso+drBo9Ga&#10;JZFtn6lwWO3MnI41W8nsTIo8OhYGi8JuCILjhhwMv0e0Y4kdf//X1hB3v3x97ypUpjErB9Iend/p&#10;yhzNwqAJuJbpK/ofRHJqduzrS4jyrsBbIVjGig6Fk9TO3eO5nzyXeouW2Uwnpjrxr29dL7V/wDa9&#10;2Pa7r+9Clu/GcczUvfhC2nJBe+YwbfFsXijBw+RSlqRyk8AlrTXwbcO2b+jPz3h6egJrvsDts1gB&#10;y/Mztn3Htt1SfrgQNlpr6j1htJUAFFgQ2+wamz0TeOqriUHZU0UeqXBjaW+UltgsmTLUrEr53CKQ&#10;8Yohh9F6mvmGvMBG9yJJj7xr+fE8qmuqaFQ4a71suVplQgppSooqQVmgZypNEciRSFTpb4Ocyy46&#10;byOdNQEqwwMrwMRcyoayucrnIHtrqvRT2qr1lw506ljPJ+9f7xowB/AxmIWU0loXjS4WXjwRwXpZ&#10;FizLgt4lubzDKRkfYntaAhqVKmcFmcRSV0vB7XZD5451WRQGO6iKhe98Fstes+AzPnaB1b1fJTrp&#10;rWNdV5yuDefLBadbw8OHK9bbhsv5gtPesJ5OICwyVm2rIGgeZ9hxLX4CLB/bCCdI/Nes3LNtkenT&#10;q3iHUl2Y8CjeIcsdKVPT3nzXub3Xri8RJu/46pHXfeW1gS+Nv3eoNz5c4Dvon64d+c8kEKZ79w28&#10;UN9czzvL//3f+q+/5+SP1y9dGAQkqMy//Rf/RL01DXEBeX7c+qaWOZMczS0TyiCH9UsRthEabUuS&#10;Qkut7KfJ4YzTom5wzpwm4GVO0fYUKbKHvheBYdpL0j5yG7Y3wvUCSBs8CQnIYajtS6EI4Q9Wq41G&#10;ruwR3dPdIK2eRNPnsyZ2UJwIg5uFCXWGmJmlPe4yP3Lmq6T3hVmXM4MdVIoSKHVZbM3PvjlR1nk3&#10;4lpVI8jgIKCpTFkqemuSs4rDRU7mlSOanWlcVdBLq5TkSAY0x5O5i7RmeQA1zpcSHkPSzYVAwHPt&#10;KVUshTTpetTPCBgcrsnCYP0KYpDdm4blkg9tsypANbDn4JQORNTN0BwTTvystMM0qCQhva9VEHVd&#10;sZcC1BVbKaB6wrouWNYT6rKgdRPMaggrEOK7kKakAFQo1Kh3VCQpeil4XhbUumBZV/CyoCwLyrpi&#10;OZ+xLCuYgGVZsZzERQdFz+ixCLgbzuq+Ze3L+IrW72JyDoZgygmyMBSjMOnbixFMnr2bngszYZrz&#10;QO15TbMwOj6bSqe5ywT0pTxAdlmevbFYIvWZgN0RcJ5fvCcdb5ALF/ZfLJC5F0TEY7874jmH9dwZ&#10;w5OGY6HMOZGvgzHhpuByV7LeMVYWtANv5HMfxzERVq0zMM0LRD99N8UdcOyS9d0un5y5a+nHMIj7&#10;29ZXSy1xNBTbBxZlWsddbI41vyq1Duwb6PqEvt2A62fsT89on/4a7foMPP4c+/MT+uM3oG0Dtm9R&#10;ekfljrXc0ErHjg2t7cJUo6CjA1zlvFgtYCI0VUIUGtW/fDAPhstlmGJLMeGhOX0hp8Myp7K2gxsn&#10;w2mbzQkxRCNTTGA1ZRi7grAU2SfEqjpJCpu+j8KM8Su1Fs2/V9XSugOQ+7UWZxxueEYt1fPpAYSC&#10;jstasdYHgBmPj00F7QZuEoiFAdyuV5yXVRRezNi3DUQQS5wrDSPKtu3BmGNGaLOVwhnn7PRWBC5R&#10;9olbrc3Lw/kC5k1SG1nAlmURy9m6yjwsRXgOFJS6OM+1nlY8Pj5iPS2opWJdF7S9iVWvF9QitKLU&#10;6jzPUqvQ5NYA7qiF0LcdtRYsJCkpuDXHQfu2oW0bliqIovWGh9OCj6cFfXtCJcaqSZZMOG8A0IH9&#10;2sA3wvPtCW1dcPv0NfjjRz1TeEH/8BVwvuD6+ITLwwMuDw/o6wpuK8qygpdV+lFXP+spsQxC2Sko&#10;bPMN7Lyk7WffE3D+eFQVzQG0DrBRkpdMHcMJiXwnWS7RpC8S5qw/CdtKBNmXRZ6BX6J7jDuE1SLE&#10;7NgWLTN9G5+/1X3ju+OVkfDf8XPeivKDenzILIRBL1X4mxVbc/tpfPn5L1sQBH5FwiAA/IN/+q/o&#10;3/6v/+QgVEpGPq/rQL2UarCO6OPovjdq3XPb7l5nDCKA2VJmH5mhO+rf3ZiY74AqayTtoQsUnCp2&#10;4Vbud4QQzD2bx7VtY0K0E63HrAz7Rp8X899XLB9un1aye+CVPAdWCZWCmnkoq4vNjdHBfkQSzrgQ&#10;BqufEyC50TSBLmyNE8NfIERZqtWw1UkhIMz6ATPrjL+dKRiZeWMadEbkbKaOK2+4+30+IewoCRcS&#10;h+ec1terSDXpp82bdZGAwgWsCd3v3BDGWZ67qFMga916B3pHb4wbA51uMItbKQVlOTuzIPUZ069n&#10;AmsVBsyUEaaYKUKYb3sXZmBZ5NxGraLdVWHzpPmk1rOkxqjrinVdNbdURdMD+FUcTm3TOONmkeZQ&#10;qmvQ5bH0s1J1HJAth7YqNnHBYMdEijIircOwpFIuoiHbezQQ2HwuclzZaaFevKLAsUD4hcT2S68v&#10;JebT5WeSDUYdruVP5+6eB5kRZdYEzXnePJ46YIyqu+9lomj7qX8BNzOioSQYwfv/rpnQ93454VuO&#10;rrdrDJrwntbTXmDDcwhclQSZ1rskk9933LYNt5tYBK/XK/rthuv1Br7Kb94lsNiq9KW4BSgnwZYo&#10;msTszLARE9tCiTx6b49YIhzOd+BcHymF9chowKyMzrSoc3c6FrjDKBrFNHOXCM8pYBkAPD9tQwRt&#10;InVjVO8JSXnAjptqLcP5NsKS9ga0TJX1asDDhw+6VyR6677tuN1uoBppGEoLa2ctQi8kH2TzM+cu&#10;8CD2ITNjMQ8R35cW8Ex+Vw8wZfMo+FmsXwVrWVEXscgBhLrUoC1Fx7uI9Yx7B1VRNrfeVdkH7HsE&#10;4QGAbdtBJN41VKqckeeutJ5dMAaE2e6t49ab0hFZ+86MfW/ehvmYreuC9bRiuW7YeEOFuHVClZGm&#10;HLNjELv251nPxpbHKx4eLnj46oqHhwfgBxV7a9j2JnkW1fpYT5CUFCgSJMnhasRjb6OvZJAYFG7+&#10;7T+ta8KfdvPLT2i/2sArUzM+f89RgPzKHGDmzvPklfeH34fFXp8Fe/6rEASBX6EwCAD/4H/5V/Tv&#10;/uX/eEey0naAIfThCfPwndVSltE0hjry2yEojZI3D3sxI8aoIFkY9JZH0mRMy6RMyiCM5c2uLhu6&#10;kd0loo8uMCIHmXADJ9CDq2RqzyytNl6iROCTQGjCKBAawhAKMRK+buLMCOSmcQxL3Ri9k8hjNsLi&#10;RM5Mdd4HJgiawCTHVfqA6KycCIQFaO2ODcjzU5dFhmASNitRLyEM2aM43G1R0kwwtIop3bM5toxY&#10;92sfSoosJFo/NAz4oKywt2mEtQw2JmTYsySkGQzl6krfFb9KuRKcIghi2ZM+av4wbcvXn0usowvI&#10;8DlUNuKemJUCpuJMAUoVgZEIXApaXVBrwbaK0FeXVUJ0ryvW9YRVLYV8+RrrsuBkwuJy0gP6J9Wg&#10;q9a5rqrlF2Gw2zR/uBhkaT/1PKSOqVRDcWphJgIQwW3KfoUBhWlOpZyMtVSzTNviTAjE8MB3vF6y&#10;Ldn9UIbMgoytxi9fHHn1mtR7hUraP5xwlD43hofmqL0MPxN1UL3vy7t5NgadBzz9vmuiygMZ+XKB&#10;MPX0+10vCnU8fDca+Po742XbdqAphkcM/zKD2g60hnK7Atdn1MdvUK5X9G//BrjdQJ//P9DzM/D0&#10;c9TbhtKvKhR0VBZX0EYNYsvX021s56oB6h2VGY1Zz8naOO5XMGOawHYJMDjeG9MqhSBYzDVVz14X&#10;hUv1TnW4i/PREAHEcS7FPmNzm++eBD76pPhEhSGngwLeONUKLgWA1L2oxdDwel1P6l4pwk8Rv1Gs&#10;Beil4GFdsfKOWoBn6mj7hm27AX2RyNYdetZOcDbUCkYQWl2cvQorJwDhQ7qqnp2/MRgJ2Ku1wINn&#10;Kw0t0LyARFhOovyrddH+F1AVT49SJZJprQtQCHtrWKrQ5LbdxLW1d+y3DcTiQcIMcftk0qjYwLZv&#10;iCMRXZ8zlqVif7rCFB3Caykt6IrPTYmsnihrXXA+nXBeN3BrWFy5KONdIcdaFuwwK3RrDdftWb4/&#10;fgM6ncCffwF+eEB9voIuF9CHj6DzBXj4AH54AD9soGUB1geUpQLLGaZUzfQazqcxDOtndiBwAA2/&#10;Epv5roum73xw/+j6lVCXjD8THjjCv+/F73e8+SQpvPT83Q3oK/KR63+9Ak7l8vn8bCFMhe/qG870&#10;86/GImjXr1QYBID/4X/+3+jf/cv/aVrjpM0brGbvv4yRHm+8dBnjb/aEWbi8fz146kCUmVkOVmwU&#10;2iIggdTeTZjJBNkbyEZu6w0ngjf1j3UPcQo0nIUoFuFwHpFoXykxY9ZA9CMXJq2XqKhmc5ydQRvC&#10;ALJGX4muWdlE4MhknYemyVJPkAUC6Lk3IQzpvFpy94lNcqYGEFmgcAS9kSF2mAvwMHSM37MldwZK&#10;QwREcc5yhAekdeP7vDL6JyeALkQp71CCURP4CU6wSZHoS+4E7AKNTjnpiTPSUOSw38o4QLSq41kd&#10;rV2TyO8agMCIl49XGaZmQmV6rupxCSCg7kIeGIYKSpX8U6UW7MtHLOuKy+WC8/mM9XzB+XTGehKL&#10;4unyIOdn1jPWdRWLo55XJBBuj5rEulYVTFiYOtXsmksTSthi8xVniOxsZAgfZMyWwzEi9LoyjXdu&#10;bdOPd2kOp3X8j3m9hXff6s28PzMjKd9GohmC4n3Lvj9w72kxFEhKki+ybBJeDkdO/z9377olSXKc&#10;iX3m7hGRmVXVF/QMJJHLH7yA3JX0CAKlZwD5NIuVfkiLfRqSz7Ai9AraPTpLnd09BAEOuqdnuqry&#10;FuHuph92cY+s6q7uwQCYUcyZrqrMuHi4m5vZZ1cdHfej/oDO9W1hwZ5+Vu/S8Utg3RrsEx/qCrJ/&#10;Qn7nquH+pUj/wDqfpVn88YjT+SSN5OcZfDximWeEnGU/aAXOIJWtEELtvLgNCFYmabETulxCq8Dc&#10;jel94VZNcbxYOIKvlVOXgT4zZF64HQnd/rL1dr7F/ggbm4xLf3qVz6qyRj6fxkllZivmFrVQTQiE&#10;aTOpDiF8NIZWaZmIMGzaGjiAATo+nwRQRzGSLUzY7/fIOp4QEgBroVG8Eqx5H8WLJroLBUJCcL5V&#10;mVFyXu07mxydHgGqsek6ANwAaO8bNH2k98aahxQEqWqdZCwhtnGNk4aGukG7olbVAyojZ3gOa4hB&#10;cwmL5BLqStVa1TNJ0pdxPqFUCSGV86Fgvnrl0SENSOqtXIXhmWHXI8Z0TVWWgRmZgXlZUA4H6QG5&#10;RGw2G2yvZ1xd7TBkybcdCjAMI+KWUOuAoLmF7AXSGK1WwAcOdwt2ZGvjvfzgseNJVvGb3eCbgbVH&#10;LnwP/33yCbadH6hs9HHffwovXd3r082wj8l219fAjyzu+vu/+Ff/429VOfitg0EA+Muf/q0AQuf+&#10;jbk/vh3WQKaFELSp0U/FFdJb+dDr8vbIS49KN5TmQmvHhYC281qRjfYOZB4990zBzyGynL1230vR&#10;5MJ+pUzbGLtG6u3Bqrg/mKrV/JlXsA+j7JPm/TWbW9E9ZwC8yheF6GFEotObR0mLnFDQfDd97moe&#10;dYAMgIM9sL0IFAj1m8waTwVV4Elj7bm3yNr09WK7f3L7nCi44LPy4z3gbSWKuLum6Z023g4iKDgw&#10;evhwAY7WcqIpG73gdQoloBkeGuDqdWv7bh2qEF057igI5uWyHETr+wjA81AZjNhdVTtAjarrz5fv&#10;JzTC2r+LSjfWTl/zcF/N2YH2WwJJXkZVOlpqxRIC5iSevxATUkyI44QUE6bdlYJBAYvjZotpHBUU&#10;BpxixDSOGDdbyVMJCRSjlwAvarWnKA2PW46c5O0kMsWGlVSNGLsKurbK1MxJLcH8suRVm6aLTx49&#10;1rabjh+sbvM4NFl/982OJ8NkLgw/64wVgEtH1NDvlZblby3RpZV3GweUnxaC3j41D7jGrlMCQz3a&#10;xtEZCu4J1PfJe2z4q6fJ+zyoQn15QR/GpMzg2wtj+ojjEWC0mvVPGYixd+fxjeWblyUvGfUsYA+H&#10;W5TjEXz3Bnw6I9y/RTifwad3GGrFwDNAhAhpQF5ZOGiB7OvIQKgMKgwUM5qx1FkpWnALwt4pNJlt&#10;7+jmWh2nmfPY/7VDz/PzSb1Wphmwk6FJA9vP5BPK2hqm84xVdAZVnTbloZXlrrWTL0wGtrR9wRAx&#10;DBFDUrAXs4yBC4xbRM0ljBJbCw5NzkLDrq0SJyMi1AFjitiNAiIHqrjbH3E8nVA0BDEo/xAeXoEY&#10;EEPUyBjNz+SACq2TYAblzhPYdAoFpWxiW+aFKzfvoM5l1f8QoLmFWtHU8sADQCFinAbknJGGhGEY&#10;UJezgLgq4ZVJ0wEoACEMDgIB8QgOKWFIScCiht4OKSGFqOGYwIIFNUTUwuBKkNp1muteNHSWgRgl&#10;OiXGGbV2FdsBd04EZOGNuYIqi9GDgIIg6ftlBi0BdDyAxwH5cI15u0O9vkHc7cA3LxE2GyA/R5om&#10;cMmgIQFx0gI6wtcQzFdtRHnhIXN1x/ZBpxs/2OzvOZpq0641vvubgsmPMXZ+Cv+84L9Pjs825/rH&#10;R3//tGdQHxqeAAAgAElEQVSv/fv4LT+SGT8C9NZfU/c1r0kCwF/8y98uEAR+R2AQ6ADhJx6rsA0A&#10;Nv22EB4UsfLmXDBzEyqElYLnircBQkZTyvWExig7rwlU6eH+eQ+t2SJwuY2jfy9/GxtbG4OfQVrA&#10;ovMm9mGvDDhAWhev6efNfu/mA2JJbA4dFaKdpcymPCWx3tlhVS0rqltITD8zUODgfPVPp8DazQmr&#10;cctXXb8ikvAaEGt4rZVhXtME4f3va1ZQ9sIw/RhsTrh7PnWfXZKr0pCGutLDJCRfWPMchkfCTLmt&#10;+upatucqHVK765p+evBN7X8nY1sXtPWWc9s1/hy9V39/98L6eG2UHR3pvWNsffb6cdo1VqzHGdyF&#10;Z7PYOi4ZFsZKRBIWGiIQklYj1TDTJMUJYpLmv8uQME0bbHY7ydVII9KQkKYtxmFAGMTDGEftv5gG&#10;AZtpEM8kaOVZ9JzICFUAOpoCNQ/pY5zsMcH4pOeqR40u+fERNuNv5/hEz+WDQze+8LAeROl+dy8E&#10;pES+iVczMlxatdzTLLzA6RxAH6FgdP1E+ZuOp16qAE8Awn7+bQwmC5565jc4HvOMday++/AT79vD&#10;KBNZrN7AWsCLeATLPON0OoFPRxyPR9Sj9BHk0wnzIh5BzzcPQead1XPCfV52e66HiTIQqDZPYSVU&#10;jd5wOniE3o2nrd+nP6GT67DnNx68livdPR7RES7DaFf8k0RCrqW/ACYzlFovhFIJUWUakVayRJPJ&#10;gaQ4lvCgiIWz5tbpuxa5Twyx8T8CYpbqmjUI36sUsOSM05wBkvMNFFUFgJUETDGbvsIokHdtYFvC&#10;KGuvW7CmUZBWa/ap0s8UDPZrRpB2EhZxYjmDIKkoHoJWsYZFY4juEi3HPCo4YlIDLpCLVBO1e9Uq&#10;NBRDBGleJljnpYpnVdpYhGbADi1KyfohemSKGgKcZfX8yyiE1SOsNGE1SCmQeIup4HxmnOu95BSe&#10;F5yOJ0yFsNvtMHBEzhkDBkw8gcak3kbRpZ6q5dzGwhd/me7zm6K5Dx/fyt0/lX/2/PdJ+dmdazLn&#10;wSXv//4psLn2AvYMxW7wEcPDep1WRdgun88Pz/3zv/gffifKwO8MDAKPA8LHGXbHZJzpqMLM5Aqs&#10;My2b2UeEPsCdckHdROt13aUG8Hrgp9iw/X9BFtHewQi96XPd+JtSf0kETQnoQFjvreyBoA+WV/d6&#10;CAJbXsJl+JadGzSMJajnTKyLwrzZE7LUihsIzMEFpVlsKQSxlpolh8jfk/txolNuV145QpG6mR1D&#10;hpdlttBPB+EN4fnvq2qr3Tk9EDfycYW184B2jlEdGzXS6C7XpyggsDBPabzUezbbexpPawFyj1b6&#10;c3Jchxw3P1+vYKGbB/m8rlottDAsx14GBAENd9Fr1VM6a86h772OlonY+1SB4XmYMmyJvwkah9N8&#10;8LQC+CFaTid8HftCIrsgSiYbaLDikcHCajQMCgEFQEbELC8j1xXCKSXsh1HDkeRnGCbEmDBsrhQM&#10;bjGMA+K4waR9ooY0IF/tkGJCGkcMVgk1JcRhRIoRWZUReDuN6OOVZetaP6zoaP3RRx3U/3ggfh4T&#10;Sb/x8aSU4cvn9bsBXv243adomFdRMLCglIpSZg2xkx5g5oUeir6Tg/Ck/boGLXA0yJNM0eyqT4qi&#10;/hFyktAanfsrPKL4fcR9Pim38CMPvvhjJScuv3zvX088wPm/AJQlL6JEzzOWeUY5HHA6HRHubzEf&#10;j6D91yjnGfF8h1QqBl6k6iNVlZPa5B0SKlqookDCECMTAhMiE0rpBpFZmGSUokJUK8pFNd0GKC92&#10;UCfme6q1yJcmb9eXtdY1ykmV4Zssy7Bq2IAZf41/te0cEILw0Qr7XjIjE4qGzAJEQt85V4m4SFF7&#10;GwYMUVtGECPGgiEBUlxV+FyycVpVVzMmhoDACUSMBRV1M/m9Ale8eXdEzlK9lTm0gmMsQMWrtVJr&#10;MyG5hA1Em9xZ6S7uRTVjI+wvjaRo92VIZAuFFokk3kF5wLxkbFVXy7kgjQNKZfCyYIhBwpMra6Xy&#10;gFIW2WckXkBormDJFZWLGIwZKDmjzEtXxRUt9FPHl7MBwuCeXSLh46AAtqqrXPTtFJ7VIvLNPius&#10;0s2SLgMiRww4gxmoOSLMEWU5Yj5NKPkM3u4wzDN4t0UpBbTdIm4z4jQhjBspMEQDTPtcEe77jgsL&#10;0VNpCL8xn3ri/k9Flqw45SP88xvJyfePBp3i8w2+f+rODy982rN4+f7r70Jnzlx5BOWD3xkQBH7H&#10;YBD4sIewx0DtaOTSFHz2c/lBGJuxLMD0evssUFNmW5+g7vn6jwsEwNBZ+58vFAFTCv2fdi8BUlJg&#10;wTyO+ibdO/PDDU1wi4QxcB+bTpT9vfaakltvYwywEElTAswbKNXOpMAHOPsYjMFXKj4HuZTuvdRz&#10;g85aly1x+8LT1TGtfm4MCNq4DYzWbh17K20/N733z8+r3ATVCkALjYhwwMogYGbRHpRY/H4/al4R&#10;JHW0qfdyWlAQTHSRA9t93jH8HrjWbp7MYLQGAP3v3V+d1uMUYLTaKTIeZszo6Ia7HIpubpjAnXmF&#10;HjyuA4OqXFvOo24WH3NTmsxDYJSwnoNSilqQrfWHgmIV8C1H1ArAaNihXh/DiHI+43g6y/dBLcNB&#10;ChqYJZ3j6OGiwzBgnMRTWK+vMQwDpu0Gm2mDYbPBZpowaNjptN1JARytgho1ZxFWkTcOzid6Nfaj&#10;ZQ099uuFRPitHk/Jmo94fgfyK0sZ/FJESTue9pqPNovSWrPnNVWuGJ1BBwd/g4H5EDDtrqQ6YRqR&#10;EtAqYFwI2m909DP+6WFM38bKvEcKfdx1ZhR96lDZY2tUSkHOBcuSkU8nnOczylE8gnQ84ng4gI5H&#10;nM8ztip/rO+ddbpxAetg4eJ/5ZEmnytbCCOhVuWHYR010Uc3fIyS2Hge1nuvWWed3zd22aUMdOcZ&#10;kzS5V5VfAqS4gtxQ29IOZC6lgEp0L6k9V1pGSK7bmAghRg2vDQhRjLHjdifn6ryFylrVtWhOoFV+&#10;FuEdU8Bu2IFJWlYcM+FwOOB4PKKUot45VV2JQIHbWrEa90hDU51v614yfaLvxeiYjny+2zp35Mfd&#10;c9B0qJQS5mX21aml+Bqbxy3PM2JImDYTCAIOAcIwjFhy1oil4JXHQxD9rZQiIZyqi7B7CSushUPO&#10;WSuqmnxphMWdDtg8zF0euA60p6cm06Bhs/J5jfLe8zxrgZuA0+mECQnLMmPCiFIqBpbqrgMCUkzA&#10;NHyAwtHGYvP6wbN/D8enio8H/NP277dlYPtUQPjEC3TJho8Cwm/w/sSPv+2lVPnRX/z3vzMgCPwe&#10;wCAggPDnlkOopaoaYLggft2IXYu6pngRQNzaJLjiCdbqYVKtqm8C6g52kmIkSRuggluSMasQCARY&#10;60KutGIkdmQ0Rdm9I90rBL2XAxEAHirH1ieRLza9bfwGLDysz85QhlxqC+FsQM8a7EJzBuTNpRij&#10;Ka0ZuUjcvXuhuLbmvZqTY2xQ/m8ghiHenpiEKZZSUWyyXADrT+6nrKtOSQDVBgQvvZmXv/c/7fcl&#10;y/tJ+E2QYgXVehqacJcxhQ7wyrvacMnfiS3ZnkR4W+UyA8u1irILaIgkDWrBVNrRcp3M0tfImt73&#10;ocwG8OWobWwxgKN5yCTUJwTrk2kVVk2Is4KxS2Gh/6niIuBdqL52XlTvGVka4GUwikyCK3SRNDeU&#10;ZT4oBNRSUSqjVgJiq4znPeEsNKcCS561YIJWbbsozV5plKyyrrpY2wFAtMqENfv3gcReS0TgKgUQ&#10;kiqeWmHcrdc1V5hH2ABEBXAiwpkIhVqfxDQMCMMoBWy2O4zjiN3Nc0ybDTZXN9hutximjVQ+VTBZ&#10;pp2En0YR6jWIYshhlHUMA5gZi7LaSqKsVajiy0d4rhM1zzp0noLNiSmmMO+y0hK2aH91P306a/tJ&#10;1HLsujyiRj62N+E8tnBVHkqa11OxLAu4SjPqUz1JTk+VpuPj+RZ1PmO4e43T6YRn8x0OhwPo69dY&#10;DgeE80nCxkoBakVh9UynhDiOoFEA+fD8M1xdX+E8Psdut0O5+W8RY8R5+gHGYcAStyjMmHQTL6Si&#10;zMra1wW5FExkiqhMziluAAbOUeZtV/bvVUOaYtj48INzHrOcG7B45PzGx5UxeU4xfJ870LPPgPdb&#10;4IsZdOwDq+SpRsQqVRGpFiw5g3MG5wI+nVDOZ2zvXoMPRyz3X2M4n1D3bxEOB8T5DkMgDDiL5yoA&#10;RNU3JxtgKARUlgqSMaBQBkcCEmE5FVTjjYWBLMGWKbX6y4GiTTbMrinRF40fANCekp33ynJGfceY&#10;kKnOQwBoLl1T2oktS1x5frUoFHa5LMEOVQ2NFQkE4kWAFBekGBFVfg2cQTmLl2hIWsi4YggJUwLG&#10;ISKlKI3LR2nQLvJDweEwKNBOHtJIpfUdrqUiDIRhWUDDgJQzcl5wtSmYPt8hcsavzl8LgKyM+SxV&#10;OOM4Is8ZJc7S81AnJGIUkMobAIQcj/JMNnkMoFYky2skAgpAkdRzV2XvD6pfnCsG47OVEAYxcIZE&#10;yDUjUcRmM6GWggDCgIR8mDElraKaT6jnM8IwIqYIcEAsUhhnYMYyLyiVQSkhhYBSGXmZQSS5lzQk&#10;lTXVPZ4hRuEtpWCjMpwoACUjBNZ2FCeAZyBrDmeMmvOoIFXTdioglbJRFLxqQUCqmn8p9Fu5aJ/E&#10;Co4B4VhQzxGlnDBPG9D5gN2LF8iVkcuMwgnTCIC0T6PqgRUWyWaghVb7X7ve+t8LfThnemXR/RQQ&#10;85HHk+kMncGhfWay7OI+3P5yEfcYf+2O8AFe2/jAe/g3YV2t87Fj5S5/OG38/l/a37aWfhNWmQ5c&#10;1pyw8f7Zn//2cwQvj98LGASAH//0b+n/+tlfX/rZ8N5ZB4Tf2ySuelI9NAPY8jdPUAOWpvj7Ix4Z&#10;RT+chuR77yS58GJeX0DUjYCBdf+s9noGRPhC8Pu72lMNLLre3xRbe555BA34+h7saNlDSFWQcdtx&#10;roi2noPrGV0tR6e8ULDCI9Ve9v1GGX+ajrwLjfS8vm7u2lw2pesyB9NzAvV6rM633D44QL1U1LhW&#10;rxBpc93TxeW7k38lVlaKF4RKfRhsO3edk9LOi1p+u91fLcRkC6FzZBX4DFQpXcILaLSFpjYJiHY9&#10;Y/V8B5ga5sh6rYcE67umYUAtpXkw1QJsFfGqGTu6dbS9Vmvz7Pa02E+khTGZccTHhwsFWAEwWNRd&#10;m52q+Ur9JMraVFFeTSLYfurnnwiZpTrd6SwtJljBBDQnMSNIgZrdNXa7LTZXN7i+vsb1zTNsNhvE&#10;6xfYbDfYbK8wjiMoSeEaVrpgXV/fkxfC0fqAca2iREHmNmqIWc25zTtEabts/P7RR89fdF2i9dfS&#10;+atm9dZHSM5wRikLSs5ifCDyRtNLLtL77HiP0+kE3H+J/X4Pvv0C5/MZb/7L/4N5noHDOyxLRqzS&#10;UyxAwO6YxGBXIHumJinukG5eY7fbYXz1R7i+uUb4QcR2s8G8jZimDWgbMaihxdbycp+tWInPwYNJ&#10;+dCEfYM5ln8+7spPkPfOeNYfW6Nys7i1AixdJV2oglsKivYPPJ/OkhN4POJ4PGA+HnA+n0HzWbz1&#10;sFYE6rENwitMeXKjWje4FlLY/ncjGWSvF2XDBFG8KVqfypW61L0m+5yKPFjT8MMwLYN664znxvcs&#10;V9UKavUFxtq5XOUzqLE1ksoGO89kaK0IKSElbbGQBFgMY5JcuBSx2+2w20mEQTPoNb5neXPmXeyP&#10;eZ6xLLNW7EyoVYr+nM9nzPMZL1++RK0VS/4S797dAohiDJ0XhCi5c0wE66nRIjXUY0vVPWShq+xt&#10;8zCkUZ8tY+ZqnmU5P8JCNC10VAxWgQJCEv4cEJCz5EYu84xxHDsjK/u48iItJUymLAs8tcGrPoeg&#10;BvYOUJg8JDVf6z6wirfSs1jvYR5c1QEDma7EXnXVjLoWvWCyMYaIECTnz4xtFuZXNH2pKKjhKmDx&#10;eDyJfAkbpaOdVnvdgZmR1IgIHz86en0ItaQqfLdTnmI0T1cIe+L778Px7UVq/AZDaErU+zXn9120&#10;On4fQBD4PYJBAPiffvo39PN/9xMWtzGaoLmYwJUiyXqeosI+5vbhRXBPmFlLGXBrO4DG2N2F1G5g&#10;HiVmCzvk9SloZMimJBsIMcVWxyrVJ9ehhtS9by+M/D1VIPdKdhMWDJdJ1AvtVoAB6M4371OQKmUe&#10;xlOL3wNECMzNwwMDrDph7pFqzAqsidTqiSNqRTe4AwMy1zrubvNatVVWJb9BB7E8yju2noi1VvQh&#10;vpY/YICnLT35sjbhBl9LmxMrhLNe+dWAlf6aEhBCUADcnWPKpzP1BkLs+3Xoqwqz0AP7RlMU7PoW&#10;OklugOh2SG20oCLQCZxIym3b8+2dTdNnWIhvZ3E3JU4XJQQCNMTGckot3lj2EnX0Edo9GSAy63o3&#10;twZWu59GABaareqtLwERdQaM5v33Qj6wQiNSi7J29woxwgqP9KDY6H0MEr5WrMCQdkKviyT3Vwo4&#10;HQNO91/jjkSZGIYR42aDcRiwffEKu90O1zfPcHV1jc31Da6vrrG5foZhEHAYYgDiJEqEKhMUJVfo&#10;rDTEOmmVgZoLtKGH9N5yumSnZWN7qe6dauQc83w3UNAzUE198vmd+U7nVmzOBRpWrPu4MiEMATRO&#10;Ov/SB+zudMLpdMIPj18gH49Y7t/hdNjj+NWv8fr1a+xf/xKH4xE478HMiDUDIAxBPSLKp+bCoJC8&#10;YBQxYz6dcFre4HQbwV/fYhxHDM9/iVevXuHq8z/EcHODND/HMIzg3SsHpgxGpiCBziFJ77tqHlAB&#10;1YmXbt98y1DwY4Fgj3wenLz+8tJ+/ui97Jkk684E93jBvEzzGeV8RjkdsJxOWPZ7LOcT+N0bnA4H&#10;zPtb5Lwg5gNCrUjEiAFSrTFYQS/qaNHkiinlZmgMCBQRqKqhp/V5rZXFy1O1migBVKqDeTdyEYBg&#10;UsKepvPSMRNCq6LZA2IZlu2D4sM0b2yTp7wCrC1kv+PXpUBZLhgsZWRYdAkD3ClGjNo3dUgB4zRh&#10;GKUP4GY74fr6BtvNxlcwae9TMUKdGv+r1WnZ5Pg0jlqwJQCTgaRF9iwz0rOAlID7/YL7u3comZHz&#10;glwZ02ajOocajM3zyRXgRWWuyFMCgNhSaYybLHmWMHk1kkl1UTFIhkCouc/r12IrtSDU4u8Qk+R9&#10;hxi1FURyHj/PYmgkZsw5A9AUlyBGNKFrJYpAXpDN6gl4Beza1nQlazW/kkly/MgKnun8WZ9U6blY&#10;lU7VuG35mxBQGiMhqJHOaai2sGB7vhB8ASqh5gXzmYBcEeY9hgyk5Tk2ADhfifF9HBFoI+A9dHyY&#10;4dWvjerNCBq+LejzW0ZQF7bP9z6wsUJe/f0kKnJF4fcDCFfc+RFASO95AVeZVjor8Gd//rvLEbw8&#10;fq9gEAB+/K//jn7+s5/oFHbzoMpiD5Bsqc06Tky+O3oi6OBSUzyZutwt04eV3JyJtHv478ZYjNmg&#10;KVnOEPv2ER0IMYDA+o9vjBXR2DguyNgZsjJCj5OlbodZ+GIHuBoUcibW38a9Tvp7VaG2fjQ1Kmb2&#10;zxwEOjju5qepB3LpZVy0KUrm2uX+i/b+PWYBSIWuMdv+GhVaXmKeGvB30NewhijaInCh89L3GTLP&#10;1GP5Lw5ANOQ4hOBhjY5LTVdBWw+nX4LnNPha2HM7YNYfNh6rvLYOo+y0+UAa8adKl3/V7t97BEkn&#10;1/6ynlkNbHa0xGqthXoCY9BrZC4l5zD686zBs9EKVSvwZGvfAUHVsGrpx9fTs43D8mZE/LEbAxpd&#10;9myjX3uYXCZef9eB/Kp90zrqlb1ndBWkNUYFeZ+xeZ6xPxxBgVDevpMcxM0Wm0nCSZ+/eI5nLz/H&#10;1dUVnr/6IcZpxLC5xjiO4KBj1lyXhVv+LQVp5Nz2PZBz8bG24dGDtfrgYfyG1wJWwlPV0KJxZBJ2&#10;z/DWGqqMlFqRl8U9E/v9Hvv9Hsvrf8Lbt2/x1etf4fb2FsvdW+z3e8R5DyLCVZK1G6IoeUnzma0i&#10;YK1ZPSMRIURUlj5ds1raj4cD7u7ukO8W3N3dYXe/4OXLl7h5teDm5gYBW/HITqOnAsDW/zG+6tT4&#10;2Icr5vPxx8eCwI85TEEw/md35e7LlZzq3lR5jYGVyoy8LCilgM9nnM9nLMcjDvsDjvd3OJ9OSHd3&#10;OJ3PKOeTeLlUaU8knqoUioI82Zussq3lAK/Hbi0RvJqkytfKEjZfCrQapu3d6nw8OEQgAXO2tY2f&#10;UvPItEc2ab+Ovul0hW4OmeGy3MCdGINaeggRVnzTPPbtUXoeCGlI2G632G4nAIQQIbnGo3h8pmmD&#10;QJLOYR64qgB9WRapmKnvZuCpz/mPUXIDiQhJ2+8Mw+AGrdMpY3d1hVevXuHu9hZv3h4ltBKEMM+g&#10;WCR8k0xXMlmm7xfWRmgzvFlov0RYkBqXBIbI+MTzyairIj5NbWh6k0WQxBjBkLBMtgIGLBXTo+Vg&#10;Mxx41lqk6m0ICLW64T9QkGBN1dkstaPfB72X11I+BFx1oM0phfUe3Z7S360Nh9Gd8xcDoprzTiFC&#10;Wj6a86CTo7VK2xYAoHdgZuyiegbDhLItYAqyrsnSnnSjPegBwU2u9R+/57jsdfz/20Pn7FMrPj81&#10;O59S1duXDViv14MnNbBoHxOAP/3R7w8IAt8BMAgAP/5pA4RyXPoGH7ETWIw7+g16cQmEUVie1arM&#10;v/dUcw7wUB13xXL9nTDsHjBouIMr4I0huWWe5J7r3cuSt+bMp7PKqZm0soUHNhXfiA5QD5LcSZRz&#10;NA8giLzc9CUt2v2MkTfhJ6cEFdBV+x75KjB5CATpc3tA+j49yr0yxsygqg73G+7yYuoUf/m/6vnk&#10;iMKamXc9Gaskmku7JQERtVr4hybiwwBu9fXq59ctcBpWYv2aKlcPPVmBO1vanlAYXZGW4Guxole2&#10;MKm2jr0n2KvBXcylXWEisBU8gApuKYJNIQBcJRekXyB9RlFByvqVy54O8PlqFAV6llcJiPU06BjM&#10;o6wIvDL7mqwUDvuX1WvY7cOVcYNbcQCjU1EimxXYy92w5fx2yg1ZXt5aiNtKS0XD4rmkHi4GaNEG&#10;Qp65CzfqekLpFOflADoB+T7gHsB9HHA7jtjsbrDZbHDz8hWur6/x/Aef4fnzF9hey+fjtEFKA8L0&#10;DFQArqJ0FFNG1YNoluvqxZ36n4TY6qmsZpfZFLTOsuzrq4YiBk6DeCyk8AUjmgetigdtWo6iNM97&#10;nM9nlOMdyn6P8vY1zu/e4e0//N+4vb3F/u6dhBdywTURNkPANG1QsoaFhqgeSAlALCAEDqA4ohJh&#10;yVJlNEAU3y0BCIQtFWRkzPkr8Ju3uP3yH5F3V0j/4o/w8g/+EKfPFqTdDpGkX1mN12Awsoo2JlHK&#10;TdBFlpyfjeagLmFs+8FmkPnjAWGnhL7/+yaomiT7gB27N/Y5vRlvXjMZk03+FVrT7loreFkk1Pi4&#10;Rz2dgLu3KPf34NuvUM9n1P0bhJwR8gwKhE2oiDFhDEAgRlIDkPWXrRBDhinQsg+DbuGgwFE8gyQ5&#10;BMJ7i/DjwABriChDoj+ExwVvMduvgSnGbhBcTW3TildS1eZZmVqLlLO16kLneznv/IhMiCug0T56&#10;JMaaEAhRWxvsNgN22y2mzSigm0sHpghcCg6HPQiEqAYPQCNiasU4Dh2/tzIKDC7yTAOppPcCyY7e&#10;TJPk0JV3IGK8evUMh8MP8PXdP6MeMkLcIOeKwFLttZI2kSB9Di06H1ZgreMRZLUHAqZBWvAMKWgL&#10;CCCGFuG03W4QU5J2DSkhDgmhSMVQiUzJDnhtzZacUYvk8VFKEhqfBjf4Mkml1qUULLUANYCqaG/S&#10;ZgjidUNFogD2ECIAlVHAbhy2yBgB2lV1gS5vXXOi7e8Ai+5iVeyN1rUHJBdAUzWkHVdBjEAYCDEE&#10;VIRV7Qlbv4QTMJ+Q7yrO5RYRC8bzDWrJGOYdCi8YNhtgvBIPYZx0Lzfdq6dh9wzyQ/1gdTwZJvqx&#10;sOkbHnyxN9973kVpFtsLT4CxB/fT/Uvf0ns9LQUe8vH1lL/vDuvP//RHv9tiMY8d3wkwCAgg/Puf&#10;/cQDuprSRcIc9acfTV9cgZjmUbPvq1tMV4fLkQYG+xubAnvpUTHAtroR6EJQmWL7vrdtnou+0Xdz&#10;yPWgV4Vi7wHlBsCIwkqZtvPtsGqaZmhq28e8pmvvq889od3/8giEUKGhbWoZ9PuQC9mWL9ae6e+A&#10;9i4NiZCui7yPea3EAiefVTvf0JoDae56wLHnfATz7ClTtkvb/du5cGBr/eaAlCKYxKJZip4rL9/A&#10;PmzNDJiQv6GHltp86kKYCkduVXVo3RkH2GnXlcd+qUgq1lVFJvZ2ZtmWBrtRCr3AqtKS33dF30Z7&#10;Okf+ufVT0lYB0HuTPVtDgW3HVjCgBRhqrSDvH+VkBbMIMyRkqpqlGM1IYaGgrToeHByRAk+Zotrt&#10;C6MHbs/gqstBq/c15VmcYOThuloG1feBFxVgVmXM5rfbo51VP1fGYX/A3eEklXL/+deYpgmbq2eS&#10;a/j8BV68eIEXL36Aq6srxB/8d17dNA2D04OBcBo055A6OnF+97FdqvRlAUXGbY1NaQkshTeifl6y&#10;9KFbzieUklEPt7jf3+PwVsJAf/2rX+Dt27cYv/wlaq1IAZimCWMU+gosOWrDMLjXM1DQFhEEbw1i&#10;3mTd99H3iexJ8YgkMILmRjEOhz3++QvJSRzoB7iZZ2xpC1ztUKfqz2u8Af5zxerQvnvAATsR9KHj&#10;/cpN/4MdhPfLcVlVjrp94TTmlow+aLI7XC42uVVt/XJG1fyycjjgcDwg39/j7u4O836PZZ4xqcci&#10;KbiJMWiBFBlPtJxoMx4ioIYqBgwVopZn6sDMZZOtJVwxli0UUIhAVJyXByKvdq1Y0Y1GZuy7jFpY&#10;HT7lzpkAACAASURBVC7koMai9y3Mxfo4H+wXBp0csp+k0STaAzBKwZiY5HzvN9jzVkivvJwlFWOi&#10;SQvFaA5eCJjGYQVOZM5jC7GMEblIXnMtRfJvYUZGwjCOKLViuxnw8sVL7La3uLu9FU8kMyLUU1tk&#10;YuWeNrtmVG0qg+Tty1iCFpGR1hq6lqHxOkByivtIGAv/HpKEwS8q86S3n8xZLUVaSSQBuwQptGeR&#10;OkY/Vond1qLWimjN7DuN21ph9bIDrLSqYZ5u1Od+zbkZiQ2MWNSU7aWiawoIr6pBwF8Ufha15VAY&#10;pDBP7XocunGRGTMiaqmYueJ0PGEJ7zDPM67SM5GvadT3HgEagKge9Gpk3XQrwDSFjpDfR+ZPug4/&#10;/PX38uh16Kf4wLfyuAs997E55fb9KrKLvxtAEPgOgUEA+Muf/h39/b/9CTflktq6XurBaF/Yf87e&#10;yD5HCwnpQglA7ereItzui6Zdki029ZcqU6mmc6IX1oAqmFpGeA0KTfCsle72okpYlZ2ZkN+9CRlJ&#10;iIYLSh+lCU2yl+D2vtQLUTnHlHAf9wXQpdXcXygutkom8DWEz4uKXJK4K+1tDK1KrLwDmxJoipJa&#10;C3vQDABW2I65tQmxst7mPbTfdUE8T8UGZq++Wge5kQogyeswq7jQZdMuDeQ4tXH7zmg2xM6D3J5m&#10;K4MYzEquc8lo66dKhhcN0XF21OvJN6Sg38AEy6StFBPTsBjmrdNlIsvJW4fQODBGJywZPsbeQw7m&#10;LrlfhFDtLPue4G8CW4VlDGq51xw18yTWUkGWb2ggTpURImheFAMQpSiAwBHNunwhNCWQoNvrSgsC&#10;cmsLp2atPMgVXMn7dkVYCByatx3A+XwSwIKElAbUKFX0Fu1LFTCi3u9xuHuLPTN+HQdst1tcXV9j&#10;s9li+8M/wm53hWcvX+LFixfYPXuO3XaHYbNDSgmn8yLjjGpp976LslZL2LUXQrdDm3YnCqAbZhTU&#10;a7XCZ/NZlNiSATBikb5zdf81yvkEOr7D3e0tDq//CV99/RXOX/8ad3d3oP0tni0Lpik4P6N8RGCp&#10;Ohij5iZLFw6QKoOIojw65i4C3qKaaJIuDOcZNS8eUhaDeCaeDRGlFuT9l7i9f4OEADx/Dhy/xvTy&#10;JfD8D9XC/hIUCIvljgXxEA66580D2jbG5cF4Mgbrfccj93wUW9KD09DLEZctjdWufwLwatwmUwqj&#10;LAvK+aSFe+5wPhxQvn6N0/4efPsG9XBAPN2BSsHEB1HSIyFExhAYIUi+IKFVS7S+bRUBVBWkQo0k&#10;lVReycb0/7SBOJkSyywFZAqjBJb7aHashSozCKFqoRpqss/EiSv2tk8bZFzPmXFl5wPCk1i9fla9&#10;sPF+k2V2vjwjRhm/gEBSkCzhpUEmAMs8S9VWChiGuKo2Gkjy/qIWhYpRCh9RkPB6y9GraEAwKZCS&#10;cMyIVAoWSOXyooWAoFEuQ2TkUFFCwdXVgM8/f4Hb2y/x1bvZPa7SmEEKg1HUVj6h6FxFVxW4AlLK&#10;icFRwsWF90uVZvlM8ntb4RWVXRUotYCKgKE4SM5kGpKEiBpIHEeUXBBTxDCOqHPWfE31UepcgKGh&#10;lwkhxZZkGkwGEFA7EE6MwMFDfoUCRKYUrkCRaqCkfR0BuTZq9VSxRMjaCu2KEOGc5X1j0GgpIEXy&#10;gkE8VKERqwhKAb23jiDjyyy1iIZSUcqCPL9FLgHzMGGerzFgQS43CKVgKBtZtxhBlC5YkRl1zRj6&#10;lGfww18/bTX5DY+18rvSkS9ZmX3/KSPqMNU3G94TE/R0tdHLe12e37AIXXwKEP7kR//qOwEEge8Y&#10;GASAv/w3GjLKzWps8XfGfORQ5cb4OJvCZ183T6JZiloLAxUrJjkuQKIdzPDcIZdG3IQRYD9NyW3S&#10;OihIq7W0ay/ufXmYuubgp5qVeP1sMIMDwUI8zGrq1tieKHl18+5Zcn7hrjCJz2mvYLTt6XOtp3o5&#10;alPgAa++Zs/oX9OAYM8OrALoCoSyJLaHGtwzxV0LCkIDRwRyi2xrG9HAjA3YLI1SLbMJEdLwEQd6&#10;tlQ6nHleXDgbqnBLKLdn2fvZtabARO13d3n4efbcCp9n94ARiWXyknb0XwJpaJKFOCkoQytgVLQS&#10;KNs6G+hxBavlhxj4bIPU/aFzZ4nzbsk2I4vnpTY6BIDg3jt+8F0lat5A3YvWUwsAChVQ6Q0gMv7I&#10;LVTTvM8thBMIoRUZcuBsz+1oz8aStNx7W8Zu/7GFf8Ot4qSA2ehnGkeUKpbunDOqrolZdOd58ZwS&#10;Cze+v7/H/V5y6k6/+grjNGJ7dY1nz57h2Q8+w2evXuHZq89xdX2N65evNN+UFEx1HJAeo6wPH4Su&#10;6mZlnM4nbT5+xpIX1KN4jg5f/jPu7+9w/8U/4n6/R7l9jWVZkJYDai1IEK/f+XzU8LHgHo80DKpE&#10;A0E9B2GQHCNKg9CtWfoHKZDDRUr3izdYik6YhxAxeq5PKVnWVqngF7/4Be7v7/GCNyi1YqRnsoph&#10;0Uq9nbLUGQj6D98DBdH83Z9wGCj7wAp8UHUxy4XxgifUI9+Hut9rFS/SMs8a1nuU3M77O+zv96D9&#10;HufzCXFZfF8LANFwbLLQ7MYz3aSiPN/XRQawNjg9GF/VoiKNZ4BUBhNpCKMAu2ByPHRRCx2vtek1&#10;YGk8b51aYdPIQjNu8bObuzTr5Bqje5Q/iFkKOAGCRWQuqu//Ugug/f4AxjhKIZlpmpAG4ZUhEKZR&#10;ikiV0oUkcpUG7Clq8ZI2371H8nw++9ymlJBIevUtOYuhspL28pP8xM8//xxffPEF3rx9DUqtOE6p&#10;amQJba162iJdq2ItSfRnitK6gYLx2s6gx41GQU3elFKQSpF8x1qwLGLQWnIEGNr7Tzxp290OyzLD&#10;chFzriglIwR9vgJoyxn3OdKIlGYo6I2uTS8JAahZWl/VKu21zAPpeYK2h2w+WN6/1YlQYB6CG7WG&#10;NCANCWED0Tu0IBhCamHC2pSzlIKsufGhBszzjGMGSqm4vb2VNUoSrh8wakTEJPefehX9twzcvpeH&#10;wapPA5G/veMJ/t4df/Jn//I7AwSB7yAYBCyH8K+kxqjjNLcRmrwF0Cv+679NjrfwTfZeZ8a4AHiF&#10;K88ngzGWFgrQYvr1W+qtjhY20SpjWpiKCCsDEZ2XTwcrIRLK/DssKQIDnlRvittK+JEpdfLuDQhC&#10;ha3mb8S+8Xyb48pVjLLMrTprx0RNGBrQcgVcm+ISNavxymMXSPPT1OKp4SzyzhWlWG5Zr2714Q8k&#10;4EIVCOKmfK9CGjvgSlrEp+QsACxGSTKvBWZSC7EJ2pyzhJAGBVMdcGZm1CAeOzvf8jItJ04aJ1cs&#10;efE+gg6MCAiITmOx8ziVWr1Ng4EY2LITWtN5VuBLWtpfw4RgNKHeqlyzW5OJgZwXVFUwABtj8bV3&#10;sGgKlu6HytIsPARTuKVZX6S43h+aLJ9idHDee9R6AqtV+i6FGFFKBnObUyjtpHH0qqxcK0ouqFS0&#10;eh0hUpSxkTQqDmThyBUE6RFaSebYihNkbWoswwoYUsLxdJL8vBhxOp00ZGnA6XRCtGb0XQ4ogUBV&#10;+2kFATpGN2LVTj6X8+mkSoAVWwgY1IMgYU0V4IqqzZAJ5BWHAcYVMXhhzPs3+PJ1wJf/dcCvNhts&#10;bl7g6uoKf/jHf4rnL14IOLy6Qhw3QnNBFKsxPneDguxVLQhFssdCkB5vxIvs7bpgXmacDnuczif8&#10;8O4L7O/32N/d4f7uHl99/Q5v3rzB7btbaaC8CN0FNbZwGEBhxAJgYUaIGSVGt4wXSaQBtHdaGKMX&#10;xJA+lcIfwUAEgRY1ZhAjRtJ2Kaxe+77tCpljAIFaYaI/HGYcvvwv+PLuS4x3f4CXtSCUV2AGNtst&#10;ToPMT6EBDMYMU14lN5HVeLUK3bk8VkVIOqXjMaxoBqMOaDSUYdyuU8JpHaZ/afhbmc4MBHWPrVWq&#10;XaJUBfUzyjyj7t9hOR5Rvn6NZb9HffcGOB6B/VuEZcFEBdM0YqKKQBkRQfZ7IPF8qTxpVivb56HJ&#10;QgaIIpgXkX0Gdqqo1VGNTJY/V5SnI2vbF2JE8wxC9qu0L6iaNwYMKmPIRCRBlfYAkLavCfBUBaC1&#10;R1nPr86YhpmbgdFUDDcSgZTHCmAdtbUOcdb0btbqnhLSbLwnJQULYHCtIA4qH6Xw0iZtkGtBiAnj&#10;MOB4EiNMihtf/9P5hJQSrq+ukZfF5YC1GcqletgjAVLFdEgoecZmkxAj8OJ5xGefPcMvfvkazBnE&#10;AxYFXyElXysiAW1Rc/UCyZ7Ly4KMBWMCAm2wLGcMw4AUA6KG8w5DwjRK+HflinGYMIyD8MUo9Fu0&#10;mmgakvDcEHA8nnC126KUgv3+IEA7VJzPGZvtFhQittsNjscjxmmDEALO8xlLzhinEcuyYBg3Gnor&#10;rSpCBRAiKhcttsXelkd4dEUaRxCCGCSq9HmMISAvC5IZYbmzJVQCaWXRIZlXGBjG6N7dNAQMQ8Cc&#10;GDEFhEGqyVKUUH9LRYlgjA6UK1JhLAshzRnzXHA+32J5t8e+nDHmlxi5YJm3iLVge3WFXAtiTIDl&#10;VHqRPOX3tj8eODIayF9/cWGqeiwN6FMOuvj1gYHyCbMYP/ye/B80PvqeezwFu56CiC3Sqn94++OB&#10;t+/xXy8OuviNnG/pAuBP/uy74xG04zsJBgHpQ/jzf/fXF+VWVv/IZ05MxvDXSySnK0FZIohx/85a&#10;aEdTCujp3NvuKWxVpFTwCADqQQYUeK0tV9bA3Cxbiuxa9bJ+DGSl/OUcgiicAUH70Imm1HsJ8chm&#10;64/LsFCremqbWnHZaj4N0PZgz4brhN9vms56DIhAab396NHzVkneevQlt9u5aGAZQNQ4fvM2Lcu8&#10;UvQcaOlYG1hu72TexpxzA50rBiqgLMbYwFW33oLtLazSvDBWutzAgFgf85LX9zXrq1ovzVNn1kwr&#10;wW8eMwMXYpeQiTcrqCTud8YDCJivqKvPCHDhyaokW687hepelYz6sSqIF/23Y4CkHr4kn1lD5VY8&#10;oarCXz3ss0L7SakHzvqiee4czKpdHZT3+Suen6H37veT9O+S6bEcthAEKA7jBADtWQxpsDwkAMnD&#10;m2yfujclRHCMOO33MgFWCApaHj4NSClpPqeEK3sPP5jhSCpnAprxyRnLvGC/3wO390hpwH/4f/8z&#10;Xr54gR/8N3+Azz4Tj+GLFy+wu76Rd5kSYkxajt08/E1ZKCWLtT4fMc8zToc73N3e4vbdVzgcDviH&#10;//ofsd/vcX8vBWLO8yJhb6zGHh2w0FczKtjebSHUcIt4jElC5ZICwhAQk4aJWo6sel5D1L2sa0hm&#10;jQ+sMd6m1dsPsZrYvjRFsYDw+vVrvMN/Rs4ZV8MruSA9v1AujD+xV3fsv3/06Aw1K6ZMZmABVhyi&#10;v+Gj7Pfiw0uG+b5h+H19MG4YautdsGgfwePxiGW/x/1+Dz7ssSwLJmbEmMRgESMIpQE2NYp4cbQu&#10;N6wfg8sHWgsok7XGl+1TH58bjIp7TqpVrQ0BVGXd2eWWRgSIWLqYOn44ZfxQufScr05vMM+Y8EPj&#10;F93KOvAklCzVlJPxUQBEUiwlDYP3B0xG39QMhQQpwsKBG/8APIwxakN05ooQRGbVUnE+n12uFqtW&#10;SS0dwmQAAI1aiQisHquRcHN9g2c3z3B7d+s81qq5Mtv9pHekz9fFWtpsmefYqpvaWgpfTSDncEqP&#10;IboR2qMvdIxedd2M4SVjPs+e38iVtal7k8dWOXUYBoB51YsxxoByztLyAQG1FOSSBUBrARmR74DJ&#10;QQRpnwU1oBWd5yaTbY6llUQaksvCQYvpuHErBMQk8i2kJO1Fpq2EAUPkO6mxyfZmqMAwFIRRKnUf&#10;0oDz6YTD4SAFe+JOPZgH1FIx3CSR0VrQDJVg+UEUWoMJ0wVsx733ILgsb7vgQ8cTmMX3G3X7trv6&#10;ATj8tOOjVfDv0fFdCg3tj+8sGASAH//rv6Gf/+yvP0gPazDY//QT3LZgAr1X0is6oKJf2qZ6aDJY&#10;IzPxqlRY2eU+96A/xwSMgYQ+F2IVatEPu1PA7Qja2LUpfICZTF0+d+8HdEIUgFdh7N+iG9/lYcpH&#10;fx3pF8ZA68UFBkCZujEwa50P9mtbb0Bqa2SKhD1JhbHcWgSr564oc7WxWQEYKcBilQjWnlSbWdKc&#10;h6A9hxroaF5ea64bQtDec10IZd+jTK33Bjyk4mhp61mth5V4hayJLquC4sYABaEGYm09pelt9x5u&#10;8YTrhLVXdCAKjuWWmHAmRfVG7yDxMOYiYYxBb9aHe3mYare1WAm5D00lK+qi4yAYYCJdIwMqzatn&#10;NreasysHvkKVUTUMyoR/tDBVqzJBCpBjFxqsSl1wBVNoK4YgHkbNTzOli4hwmudWEMHyLSEKW62M&#10;mSVnhLVHGgDwkkFUvEAOooUdFa8SGGsBh4B5XtwI1IdYSWJrxYbOOtnynpkkDCznBaEQhjiifHXA&#10;F+9+jV//p4A0bXBzfY2rZ8+wmTa42b7QAjQjxnHAMCYMaUAICraChGmdj3e4v7/D7ddv8NVXX+H2&#10;3VscDkdsKGBeZuSlmFVAhhMkD6aql5gByekiAgdtDQACBykAVKJUBoxDBA0DwpjEE5iU5iOJ95B0&#10;l1ZRUAcKsmeKRmBU0igNWQkvoGAAtNvHALAtR1HG6xmnu69xOGfclXcY0ojnn/8QnCbJ7RmfiXJN&#10;4m0skHzuhOL0t6JBXBwG2FSZujQOrTh4Dw4fyJCLeyvQbHtgfQ7h8hczzyiX9KqhM3ieQcc71P0e&#10;9fY1yv098tf/jLo/APsvEZkxUkaKEVNkpFAlnyx2rSCCrJflaHGIMhqrTqs5geqPgJlq1ConvJcr&#10;iCvI2sKQvhFXgQ5cQDUAJWDow7ChdcEUdDhz0++a5QntbyhS5Jab38uqVdh7N4OGS4tW6DSPrMtw&#10;vYeELAbxPhJ5hdUxiXdMogeEp8egrWHceCChoARgUS8pU0GeZ+8pmEtGrQURGq3DwHmW0NCUkhe3&#10;6ramt0UCgMBJIigCgAgMA+Plyyu8+uwZ7u5vUWuW2gUVKFk88Ck26FsLIyXjoYAbN8HgWpSXsuIP&#10;XWMr+qJGux7sB10cZkYuBQEteiTouwzjgKrzChCGOGCIgwNpK85WS9UCaCwJMQyvkitypnlmEaRy&#10;aV3kOoTWTkKMEARCQPD+q0pOpUqkSK8fANICJ0WJVggEiThncKhgUv2GCEgbICVgGEHjhLjZSeg7&#10;V9RcwGVWlXCBeaFSIGwiUFLARIS7UsCnE5bbI1Az0ukKw3LCsN0hcgZNE2j3DDEllDiCOIDVeOBe&#10;b7oAge9T6jpGQkSr3pqPHU+hFn7w26Um+9QNnoB7KzD54ff5JseDq3u23uvZ38KTCcAffwc9gnZ8&#10;p8EgAPz4p39DP//ZX5ne/cTRFOKVUDegQCSVSWFKL7cqk5cgCY9ljDSvlxtzFZDZk+W7JsCs2qdZ&#10;YYw5GWDzHAEVcjYm26QhxDUE7fKWzFJmFnkKrVePvVPwMAKAH5pX4bxEFZr2eRdaqPMh5n9WYdxy&#10;7FYzZIqbA7weYHQFQjQmv3jIaH8P8tYY9p79gMXK2cCgg1Bljla9TeavWSj7tZUS6OqhNBqAhKUG&#10;kpC2BM35vBhf7+2ztfPcGrVwGhgxOjNP1SU4Fe8EoTdCiGBVJdGMFEZBVu2NGy01b6quDbVcoMoN&#10;KLHSI1HzskZuoXgmWExoc0dHpixR9/5iwez6InX0L8pdAKIAQJmX4nNl/8/HM1rbgWYcYaUDC3n1&#10;fE9X2tp7ghkVWhLclFed78piPZdy5qKYGO2FGNyiHqOpt21fmGdNPKbsc+T9KQNcefLenRZNVyuy&#10;KjOWE9SqXAJEYkQaU0ItFeWCt7mnM4i3LNcMZsZxXnB/fw988WuACAMmVUbhXh3xUEhhHC6zGpZm&#10;WUeeVaeWcOLlLMpKGgYkzbGTvJ/ajCEAiJvBo+0huBfe1iLFhGEYMAxRqy4qsNQcNHQRDBFRQn1r&#10;1TC1CrNvVwYq1aYAe29UnR9dqTGOGjIWsd3usFTgzZs3OO1+KTlW4ytstztg6HKKodnWgjzaul+C&#10;QrZnNcBi+50e9JHBap9eHrQ+qfv8MWD5CCg1XuxyAm70ycuCvMyYtbH84XjEab/H/f4e+XDAPM9I&#10;VUKYTXmOQRX6rsm5g0Ez8JBFD1A3MONd1E+XDLHjF/ZOKUaUKOHmVKt6fpW+q1YXVRAgRdcIZugC&#10;RE5Y0F2fvtA/UwyCxn96z+TDlTC+5TyMrYeg3LuyAQ3jYet1cU9ZknkryyxGSh1f85o3GQGSPLmU&#10;ElCAc5lh4f0hBM/7tutNJ0jqbfLIB00xaHPRDA6BxAMZAnB1dYWXL1/in/7pF8i5zTUACcMvBbFI&#10;BElricWw3pSRWti5tUmoNXheqT27zX8Dpyb7RHRVlNLnQZLzT+kpyi11QG9W1Ehna2EGxFLF6xey&#10;AlA1roKlfQahlwdoEQshAMX4r6Zw2L7T+9sqkyywjC9qG5C25YSfqmdOWlOJB3QYBqRpwjiOLkfY&#10;InPUmA3NpbSCdqaLxZSw2W5RKGFZJCpknhdMPEpOd7jFbrfFEEZgmsBYF3QyabmuVtw4yqPhotTx&#10;tyeU6qdraHUnGP/rNs1vjHweG993Fk59+Pjj71iO4OXxnQeDgISM/v2//asVVRiNXIjvRujdJgYc&#10;s3XNQ5vi7oCjYwyukpoA9g9bmFG7E62eBbNiodXWaGNm79MkynsHAOypBgAI683QPcTe0TxZBoh6&#10;pd02ZxPejYFDLlFgapZRE7YNIFtoiDBauU+tllzdwpRa0QMThU0xkGfJ3DKRV0IrpXofHXuxNlY5&#10;P6VhBY5FT1Awp/loonQmt1RW9R4FVTStXUPrWShChAuBQgJIClYArbqbCX2ps2DA3sAdup8VsBov&#10;BvBYnhk4OFDoBUrhTnHoCITQaM0s1OLRawpU6b2OnXGhAVPr9SXCysIQWWlXCjeYMGQM2ueqqtJi&#10;XjVTuvrQWTM0mAUbpF4+85QwQ0rSBViMdQyEWgMqS/iPhaSREJ8qpxqCxNZQXi2+odGjPDPCPdKW&#10;4F80RNaArG4MGUoXVhSBzF0DdxXiURePa9bG0PCm6DERUhykQl0Wr6oBkhADEkWc50WAi/pIQgyt&#10;t2Up2G43XhZeQKyFuYpXRi4uXqF1IAmHTTr383wvn8dBlfXY1pOBMS0OojlzR6eyv1JQDlWyGF7q&#10;AmYgKmD/Ot6ASZWrDO1fFUXZCYSBZM4GSN/BQekvOdfb6ZpEDFQxRGAMaM3lXVFWAGm8RqspyssE&#10;oLB6gQAUbQuBiq7ckf5inh5lYvEKJZ+RUDFOI+g847C/w+GX/4Cvyx2ehxHXL18iThsMw4ATDWvG&#10;zA+BYLch2750Y0oDhKbcPno8wHcP7+9Glg8cBhbN4OLc1fiz5uphPqOcTuD9O5S7d+C7N8D+HrR/&#10;i5EZExbEEDEERtRQcCIGwgBLiuLQqjay9ea1UGF9V8vdi4+OtqrC3ACV0UCMAbWaJ5GlUAkX1NpC&#10;IUPVysUk3mdmBhfxxqyqJCsLt3WRubZ+seg+M/nUgVQHoutq0qS8lNXTFVT2U9S1ryrnzdNZK0pe&#10;pNccWnVN2D30ecNghZC0cjTE8x81lDCmiMpiNBpCC2FfFs3x9WrNylq7e4tnOyDSAMSqoGzGOAHP&#10;n29wczPheDpL/nZp8q0UIGcCV/F4QXmlRIFUr3RaawHXgFoCkCTPehiStpuQ4jyWF5iGoQFczQ8e&#10;BsnT7YG0gdJSC+pcNZe04HQ8ScGZUpGGoakSaOPjUlteKipqLaiLNKaHGmMrc4tKqlVSHQIkD9Dk&#10;mEb6oEpOH6rJMwkNjbY3uCCEJOsaxAjLAaAExDFimBIQRozjFuP2WnSVOCkdiMfYqsTKPipieLa9&#10;TYyAGZtUQSNw5gKc9+B8j0oVS75DzTPKfKUgdwemiABGCWkNYpvCJ5/ZFjC9qWMzKz34CTD4KVjQ&#10;OZ2/IPdDevx44vkPB0Dd/Z++/aceq8c9wBiPPO+pAejF33UgCHxPwCAA/OW/+Vv6P/+Pnzycenr8&#10;T9sma7vrxeUuOB5bURP+6BSGx8dmygRZM8DuDpdWyvY7K+jqQkU73NkLAQLEYmtvY2AiOLKVfyxO&#10;vrsRs4U/dkVauCkXBn4MhLkPkxsggQnGDlTau8UY3cIKf9f1VMu4u5y12qo9miVvvRQVtShoIeqa&#10;nzNQ25il0pkKJG3oa0qwCabWl6kBwR7UVg2T7HMRLkFsWzH4uz72vXloPSORaHXfdaGiBgadVg3U&#10;G1WReDA4VFFcTJnpuJQJWMtHI2rvac/nfl0MCKrykyiAuThYjrHl4JXScibXAJSVroTmqtNzR/us&#10;lFTgYzH6t/WvtWg+ic0PO726V6Jfe0CtzHZPKerShCt1c20At1ufGCTkKJAaDwLOGibq61PUW2He&#10;iGBW56D97kTZy4vk+oybjYcsW+ELwLyU5mXT9hVdMSRbO66L0rJ4JymIclilFwfGjQD6rIWXqjVR&#10;jsl7kFmOaQxWjtwKo2QJE0MXBmj8xqr+XliOSY0I3u9Pc2osPJCslYdFKGjeppRajx7O2xtVoMpV&#10;f52HvjF7FEEgMaIUKsIxapP2q0ICDIgvWO45DAOCtT8hyVE6nE741a9+hfOzfwEiwu7qCBBQ1Rtj&#10;N+sNMP67PmQlFYh8nCuvzOVxcW1//266m5L2mExC44UOMNhJWQwNxksgURJLzjjPZ+TjEff7PfLh&#10;gPPpDF4WV9DFE1Xdy95+Nk9gz+eh72pz/qj4MxDk7KF5BXsDpVUsJqoeSg0ARauT1lKkFY0+M9SK&#10;SqSapUIuS1cwMGhGkKqnMFa82cfP7Puu9wwa/ZAtB5tcs/dZL5x4ySyfWQpCDdHkhZxNGp5oJDZq&#10;oRWTlXKr6v35qn4+TdNKDnn+57I0r1v3bg4IyWSw8Si57ubmBp999hnefvUF5jkjL9rkPUJ5hiEc&#10;fgAAIABJREFUHKtRzfhr0Rz51kexkSO7vB00T9L3tRbvsZw7CroftdCKGQBzXqSIl06pt8+g4HnN&#10;dj4AjfoRvmgeVkuZsPf3xu5FAR0RrGelAUJWw2VbSZN9statKb321DTdyfc6fF+Y59zmYRxHFG0F&#10;MqRBgH2IauCU98tamC3UIOC16JhZI2aqpBuEUCWXd5BCePM8I+eMEVJgaBzudX63atxkuKXsqeMC&#10;4TR19GPwyRNoZ1XC36ml/flE4Y0nwVy/dv1wv/PQqh3fByAIfI/AIAD8z//r3wkg7AwOl7NstCn8&#10;vCnNl270ToP0a9eCW+7SPIUfIlv1VqhA8iu4MRvLaev3CfNaWEkZifZcU2zXXjv2nm0xBLe+GIMD&#10;M6DeQoL02HGGBgOC7b4xJv/cFXhuSiHQFJMGIn16Omsfd1bZx+ZKrKuFmyIQQvAmr3qxC1ZpXn4h&#10;+PS+1UBWjFroo4UTUSBEkAuqGNVzCQKzWOhiEgFTMiDphXTxnOrjcLC1CiduYMubgeuYgGa9NXBo&#10;kxiIpEy+AXM2tml014CL0ajRnYyxC0UFi0cyOZX7mq9DtXqlbg0miQi5ZKdTC7+JIfpngQw8NMBv&#10;9CSgUnM8YN+Zom+AUsIRKUiCf7HqhyR7JsauXYUl83fKj3ukdb4uQ6XaurTwU1DLCapFFGUr9FC1&#10;YAaBcD6fAc4IQYtAhIDSeZclfHHQcUZvQJ9z1rBTDZO0EuIQ2pEQXxH2eSleuTZpMQMvYDMMqFm9&#10;YFbZVatCWvh00TzHcRiQJu01WNR7QRVZS49zBbJVCAZQsuYrVZmPCPWqmtKr3v2bKi0uEIJzHqNF&#10;5irgEgSiLUAC/AMFVA2R2vIdIhJSCBioIKAg1UXCb1m84wJWk4fJ+p6AhIIaTYG1cm8tCFS116Rm&#10;pXHWvacFJtSAceQryUesR2lyTyw8gWfkwwFv//E/YVP24M01xvoSYfcS4ziCOUp1wTDpDux4v75/&#10;02N0xygItM1GTatq0oH8bh88ulurctZkVTuD+w90HG1/l1JQlgXLWUDgfNgj37/DfPc1eP8OWGbx&#10;CIIxUkWkghgIKQAxiTceIWn8nHgF2fq5Gdiili6hT1e+1byEzYDVxi1hlrKuVplTwrK5FVOq1Vux&#10;hBBkrQ2QFk0WVTljtOkgDnpjm0vvIHFhlAI6A6R5D3vtoYssUBQoeY4WDr7OKTPPvgFQghmLGuhN&#10;MSINGvoORooRi8Rr+roH5V0ZmtcdrAiW8F/SYiG5ZER0TeiTyJjAYtiiDEQatOqkVLgshbC7mvD5&#10;5y/xT798h1LuURbjkyR8IWjD+FJRqILZKiWzG3aC5lyjW79eXyHAwau1Dgmc3Isr1aRF/pZcME2t&#10;UIuE2iaMccA8zyilYBonYJ51bth79IJNt1BPL1VNua4eheFh/LqeEj2kxXr0OgBY9d5lyVkXviT5&#10;zNaTUcLaZewhBJAVCBpkDUKKCEPEZthiTBMCJaktQBGBksr6AIQiOgkVFBQELmAIlmNm8LiAUIAC&#10;UGIEZixcgXJCXSqW+xHncsJCI0KZETAigkFhVJnU0jxWuqrbUTqF85L3OI95//F003p+cIs+wepJ&#10;sPcRR6fFrP76to+PuauN4GOP7wsQBL5nYBAQQPjv//dHPIRGJGZCZXi3hA8FPpsws98NhH2EUaPd&#10;4xEFwIBZVU+HKeKG6wxwmWfMSuxbuEtQ75vnAoJQ9TtiBYshSFKzhp02T2SvoNgkYOVtsXHEFD13&#10;z8HkxbkmgNchBeTjb8/jR9mLvXtlUfCERwlwK6u2dg2U9YDSwbCNsVu7mJK0JCgFGd14tHS4eVdN&#10;SQtRhHWtjBoqpmFwBaEHFo++nwlBap4WghXqMOs3ofgcC02YIcAsnX6vWj1UybmMgbXuJ7m24cTV&#10;xuL5jt08dXRQ1XO6mludpxgCcrUCPbpSVXO1HOw2JaWU4gYAq6Ym4M7mTMKKrXWC0K954QgLM1Cq&#10;W49jShrCpI3QSbw6KSUF69YCJPh8macNZgxB8PXzeUDbZwZC2XKjNHcKAObzjDRKOFStBbkU1GJr&#10;KeOYpkk8c3lBnXWP6rOHNOA8nx2ACnCSORByC1jUM00IHvpmXkQpTtTCHmVPS+n20fJwrNS+Ln5R&#10;wB6CWKQXttwr7ZsJ68sVkRK1KqfFDD0yMWKIkfYhcl/WvmlmMBGwYG1GzMjmhoDQemEaLZlXsikn&#10;bV2sYJPRohkrQojrfrC675jFiwT1/BIraO4KThHEg1AYIC5e4bcCCFWUty/evME0Tagv32GaJozT&#10;M4z6Iit+9piI8P3WVIBVrElnwFlhuHbGxx38gbOdoYoib2DMPGDn8xnn8xnL+Yzz6YzldML5fAbl&#10;BaXUVj3XwIqur6+DFyVTw5bbAoyXPHE4EHyo/JGupVX9lf9Z+4/KmVX3AasxiA2ABomaqbrfvNG9&#10;yjrxWoeH66ayw1bLjHsWKbBa8gsjIGDAVdooiEecxVOmlTeNVm0PjeOorRfU2NHPCSnQVSNWVnox&#10;YJpLQUbFMEhBq1wKQiH1EkYMA2mfUt0XoVUZFx1B2vGARLZGmPc3YBwSrm9usN3ucDgcUTR1jWtF&#10;YUbI8l5M1flfqUUMOEFy+qjbIy7LOkMnAM+TE/2lVX42z+YYRjAzlrzIXtUxzPOMxIyk0TwMkeXR&#10;85Slx6OEjop3zVsIBQLn2ujCl14qZQuba15pZURKn30dAnb6k7SE6BFZ5qWFej5jEm8gkngGY5Kc&#10;6Gm3FeNSCJr20+mfDL1fEP4EGVcAwMFysZPrnQBQyuKG/hgC7s9aYGzYi6FhOmIYRqRBFjRoH8xe&#10;+3QeRY3G295USaI6zidyqgcHX/AuMuNKD0g/dHwMjwGaPv69gVbAH//o+wMEge8hGASA/+V/+zv6&#10;+5/9hJkZrMqbV5lkzQ0LtkGM4JXZm2ajirZZxC8FmjFzS1S2UDbhIxa2xp4/wF4htF3P6qHIOWsI&#10;nvS/s3w7QhDlWzdmNK+GWcPdKssuyF0tIRFstXT92/wVGngTix4goZcFjKrJ73Knkr1cH6SthJaR&#10;hiWRi61NCraYohwRtFx2XornEFJD3w4Ai1ngrFCK5qBkZnCuUkCjWk4YPMxVHCNNcRePqKyz5CGp&#10;AK1d8j3QQC3MGijCYF4052kcsWjfvpSShBlqmKXdw55HAJallUEPGgJiHrI0pA6IaGNlfySDufi6&#10;g2S8dVEQAAIXBkX28tdSZhw6/9KkGGp1BUhzNSIKF4Al+b9ouF8IBmiLUyCRCVtG1bAm762limCa&#10;BixLlvw67V1Xs1QATSmh5oKyaJ5YHL0K3jRO4lnkxRUEQIuuaGhTSgmFxdtz0F5TaZQwo+PhgJCz&#10;hwtCgdGcM5YivZWCPr+FTDNC17i5AuBl0dwUwrIsKLVKHiQF5LqAwIjDBrlWzPuT/B3FWz6OI3bX&#10;1zifTgARcj4jJQnZOp1O4Arc3h5ciZT8mKb46Q5uDbGrgCrm7EA6UEIuBYsW94kxyTwD4BoxTkl7&#10;NppCGlU+Bikqw1Im0FovVEj4XK6M83lBDNKvL8KsuBVUhB7JQDbgBVwMoBWWfVuMnqkCSfojcmBU&#10;LLofW+l1r8IbtBgLVVC8AkIEU0SVAvxaBCQjV0aIQIoBIcm9OEC9g9ruIwu3+P/Ie7dm27brPOhr&#10;vfcx5pxr7X2OJOuCZFfiKJbt2AQCPyDYDnlEJqb4MZRTtuyKix+TwsHiMYltKKp4IwWVvEAFIjtY&#10;SDq3vfe6zDH6pfHQbn3MvY/kBFKFzpmn1llrzznmuPRLa+1rl68Nkj040ADukLC37A8RICayC6Re&#10;SIiAzuMNQECnE8DAxmcwBlauYEr48v4R0v/9hJYHyvh5YL2A0PDm7hvIS8b7amx1aHRSiUF2TZvj&#10;rPslKUU8BdkUAKT2nkkMFb/DQQNDWBDdHmKG5XaJjSrp80QSLTOZKQeow467kO2onEujSr/P/Yq2&#10;bSgPnyA9PyO9+gD86hXokw9wenpC7lJzVjCQdXvlTOrEkVYJKSWMxEgkMj6BwUPTPseULkoJnCAp&#10;kknig40JjZsAdoosiQTtLUiQTA1mZMooWTYI6zW4C3iolLWDiGW2aDr1aJICmSRVGaxtcvT/IjeM&#10;yduMfnJiHzmnVPImtlrwhAbW9jpqFXA4Y1yBMnv5KkHYPfOacT6fkSGRu9NpwVIKRu7gAlz7jssi&#10;AOK6bxiQpuRNHVdpKVqfz1jWAqaBXIBRCUtawH3gVBacz2d1/khPQioKYLXfXCmSSln3ilYruu7r&#10;U7mXCNuowijMV9y/YHz1q+/h409+COKX6C2hjoF1XdHwGsQNGHdgKuitog/C2eyc3qVf30goKMhU&#10;wJ0wlHgqZUbKAykDfVRsdcf7739BWmrQGX2vKEvx1b+kjFEbllJQW8eaCkbtwElstlKk/p8SCZNy&#10;SuijIXNWtm/JLhidUGtHLqvsn9xEJzdx5llfyq4ZP1yEwCutiwJzSYPttaJdN/QEpJLAmdATkMHg&#10;xJA2OkOzPwqg/VVHzsIeut4hne8wsADpJOITEnXv2zOqPutz7SgZSMsJW30SvboseHp+kjW7MHoC&#10;Gif0kZB7QQEjXTt6b3ifB/D0JNwI+z0SGlJ7DzSesJzPqOVL2lfxrMt4kR0yZFwXFyiyzpuCr6ZZ&#10;LmVyxpvzeX7dgj3fa7pV3n4dEdunYkHzqfA4vk+3/5zf4Pi/n3j4l2Zc6T6bT7u+fXv+znw8Hc/z&#10;aS+id1dP/zRFBO31UwkGAeBv//Yf0n//D/5zWRdHd1/AkdnAt5XCx0VvjaDVAXk8lswLrR7puMj0&#10;f3uxL9JYrOFxfMsLafdsWZIw70d4Hq2mzCnp9TbEsR2kG+9+TUrSHlwNEJoW+pgiJeRKXdWgAV+K&#10;CNlc+wWG1uSFESOet4GuYK43o56O+YHeQ3iRbNxjJCPKOXzcAMnrJ0pRp+UU+hHBi9oQ8YwbKYlF&#10;ZeyY22J8Y32c31uW5TCi5i22Wos55U1AF09Gsyr9LIyYzgRq50rJQb2BTwB63PCF4YZWEpB4SJkd&#10;MT63a40o4Xp91jlP3neJpr0gDYhtXvRNPW+tFZfTOdYDgFalvuN6vcq4F/hahRrUxuQm3u+GFeI9&#10;t9So3puz1u3bJvVu2ssqQY7Z645xHdHgncjbfTRtBcJg5KEpruqQzYsAktqa9Osy1jl9lZy0xkNS&#10;V6/Pz9jrjpIXH5daK/ZNWDiLNfvVhdrVkdC71H9QCVlg80TTYn5xf4+qY8a27lg8+uIAWUO+UOzB&#10;iD7xFNUwt9aUVgtjENb5D2+GH2vCxRxWstZvI/228+ZdeZQJ9mwGzt/6mZeRfx/AzXvT5fwzk70+&#10;mgTJQDJBoweZk832BkOdUNoD0SL7JseNwOfjjz/B/f0HWN//BESEulZZb1lr2SA1srVWkatF+8BR&#10;w3xn/lx2V2/bKtOnRyDI80Ec9dkhP9nVDJnzS0GNtb9JQ1qu1G3DddvQtiuen5+xPz3h6fkJ2KTW&#10;KJnu+7Tx1w8kQhikTmHoke7hKFx4h634jtNKivgh7VYvl6YopC5al1uemk3ASJE6bmRbbNF2XxsT&#10;W6SNagy26idWffT2fdp4z9EveZ/V2SDX9aicORbdfpD7NqIkQJhZxdET+npZQq5IBEoj5CojUjK9&#10;I1H47XpVOWGOHHEWQB190a5QHLNkETzVC4MaAMbSJZL18uVL3F3OaNcymUDsK9OIY1jTKW3NsDrV&#10;yxqOr+Psy+ddGZqTsaZ7hkGkkHqvWHPopYSSBOQ9PT5h2zdph+MtiJILkqG1gylnsP5t1zMbwc4t&#10;qf6iLxJETlU+ghOffHMY5+y9ZE1sE0x/J+QlT70kM7gsMt8MZTGWKKc5+sWhq+tKdetQu8Pu1foq&#10;JiI0Y5KF6XjNBssM5gxoC55aK56ensDLa4CA0yqkMr2J49Ei2V54QkZ0dIOKZhw3ywaG79kDKDya&#10;BdP6obeFgb/lxuBPBGOR46H/n89JP/nz//evt8HrW9f5N3z9NAJB4KcYDALAf/L3/1v60+/85oQz&#10;VAkZGd3BiIiUERf+BGErm/WWCYVAJu9cdCLrp0WkRsut4mE7J8VxElkyo90UIyaDIYwwixb6dW8+&#10;n0HU4f048GCkeDqQvil9lCxtKG4ngJil/iF6QKsH14zSUO7wfmze8sAUJ2JcxQ4gBUYxR/qpg2Vv&#10;Ij49G3Ok2tVakZZkmP1tsGqiKVbIATxZb0EowLuVf3ZNP4c9J5Eb9m8ZGrNxSyQpOfM5BfEDJITp&#10;lLPfU84FlpIJFuPpfD6jNiEAkJ51chqjvx71mDoLnu6VGSUvbnKKgjCyFLnOYqmtkFQhhihIqKPg&#10;9evXUoulTdQdnEO+32p3MoQ5BXWwpHkagDHQXFV5yfNmpCyR4X2veo+avqZD1TUy7WBwWMrXlNqV&#10;ol6z9Ya9VjAJQyyPgXVZJC01S6RijIGtVrRWQXnBtlUQNb8+iNDGQMkFMBA9rYMxBogly8Co6Bnk&#10;qZJG1sSD8ebh0Q3eSCs7IRchv9lHjy1gaWC6gNn3qHiJGXByqKhpxNSQO3ZZLEdDVXBD1mSVnEr3&#10;yLRAebYF3LExRQYpWhFIGvu0LwwhBW3zW4rV7lG2ghnW8HF6F+pwmRY0eGBmZC2SHGzXTlrLpiyo&#10;iTC44/n1R/jg/2q4O30JL/FzOK8vcOon/PB0QdF1CM4AmzGpI9NlXWU1qhbLYNB9UJNZ5+y/DYY7&#10;FHTQGs9jaoU4mpEDiN6yKre95UbX/dkaWpWm8tfnJ4zXH2J7eMT26gPsDw/I1wdQa0jckY0ICJOK&#10;0RkAkq/1mUSM5xs86DNzYuKt18GJOOkC1bqqp6SkwdfNEJKkwZLq3kkigFnXdkfIEhvVGWT7ujWn&#10;mN3LYcxDL8sWsHwX1V/MSCUGJs7FWooh8iCpA8nSusnAHkKmEikLJaY1PRiUtJehMoZSlsyYoXpQ&#10;anurgwlL6y9aGyg1ceHYbtaqQOdG+vURQAXEQEni5DqdGJfLBS/fA+7vL3h4rQzMBI1WdqlnMwfo&#10;6O4UkP0rY2QATlJJte+eGgoEsR+sZMDGRHq4xpjVvUb6/5DI6no6Yd82YbFlybJZTyukOX2fHF9A&#10;WQTY1tqcZCYrmOxjYFh2F1E4qmDOBwaGsHKTcRsgxFLJxdPXfZOQOU8lgyFQDjlQ6K1jx45MV9QK&#10;AbM5OweBOazHEADLev2UCFwH0CqoSIosIVqWIAOZWUjMmMFDsrnQd+zXio6PUPoOpBWnXsGnF1jO&#10;DEpnKftQMGtpqHMVyvQEcNeKyplbtlF7ZHte9j/s163ewDtlw2wj01t/2Hd4MlPp5rMf/zkDsPYo&#10;73L6/MTXASfI/z7F5P9xJ/DX/5/7CP6k1081GASAX/vOH9GffOfbDGbvTQfIL/HuHdP/hJQxjGMY&#10;EKTbOZQdYLY7062hRa73bBFy/HE4n9UFAlY/BsxeGYuq+Ec3ClrvZrryDApTwCw93nLu40l4+vz4&#10;lIMjpUmhtHsFLWpoKbLoAfBYhyyUAE09iaKfjkXskluXbrnG01AQY7EqIvt0jrzZU3ttAkX67pwb&#10;T5SQs2xpr6WimVFVlf4YLs38ekSisAFJL6FgXDPFeFhPo0PWAjuQIf0ORteaMamN8rFjOd7NmwlE&#10;AcBow6OOBqotoga2MdeUYzPQGGFQjwHWQvXL+RzRtK7pzGQsfIxadwFdraPWHWBCWYoYJsrwRiRF&#10;80VTeu1+eczrijzqanNuDHHBqCk1TuYtJyI8Pz97Py2Jwkqa0PW6Yd93rKeTz/3sCU5JvKCSHqnt&#10;LgD0rtctC5bTCovr1rrj6bEKqHIAwsjLwLZFk+ecizohJHXx6enJjVzznJoxePB6A8ex0fPbscys&#10;hhy54VlrxbIGwRF1Es++2C+a0kue1kaAMixOhitP6pbh9weK/c4eOTN1KmAgijBMts0o0IxuffYb&#10;meQ/U+2g38YEZM0gt6i4R/t03XrPN42Ymuyx+THZYpEUQpDNyPmVXVZTZOXvkKVtNCzLijQSXr16&#10;jdff/z7u7+5w//IRzAP57gUY8NYfSRLF0PpAbw1ricwAm2e++ev2dfjEZJkZUIFV/PP5xWbMuYxi&#10;l6m9NaBWbNsVT9pHsL9+jcfHJ9THR2zbhpPvQXLZHMDF7k7/dkOQYzx9/iMFM57q7Qd92/lwo0+n&#10;a5tucp1BBGhvO3lGksjg0Ob0ALIbaMl1lIxf7IN3W19muIe+pWnsAyj6ynf57nOhNy7pmUUdTt1b&#10;J1CSzJxZFlTNGrDnbU1rrWFRUGNLhjdU78MiXkCrVevTyuSwhMs+2RPwcwwGuEMjpCIvzDm2lIK7&#10;yx3u7u6Q0uYlNa01QLMskjnHmbEs0fvQ0u8sA6e3jpEHsGR4zbjePzN7vXBWZ5jpwpwzWmrIJLXM&#10;tXXPjmmtoayrtuMRoqox+oEhOhNQ8oJSFgWZIYfFaTrZcvM6VdEm/RdVj9Nx9xIQmQEOcI0EzdYp&#10;VGTrXAybb3h0sjWxAdIYqLukuuYkfQMJ0H/Hmunq2GkNQFKgqjWCyMofoU5bISBUPcCMfd/x+PiE&#10;tr4WnfXyZ+R+1u52JiM4IXzvY/49kQgeIiHxmgGRQi14L8/bA9/+890H2MDz/E+TO7d2oX5u0/kp&#10;n8u4BCC8vfZPBIjzVybb8NMud/uaP/7mt356gSDwGQCDAPDr3/ku/fHvflvLoXjyephn4gZQTQty&#10;BhtzaourGLLNcEieihPM4IbjO/MqM9AZimtaM/YeJVi0bTY23bjUY/1rgHgvvW9cXMsV7Qhh6cbh&#10;fBo2ITUBPt8QorgEDJhR0iOtMJCsGFNmsGjkhkGYDcS3XuHqwVseaX0eoiAfYQ5jWza/kI3MVcV2&#10;b14AD2jhujZc1lpD+X5yj/sc/aOkDWXtVtRAcHIDBfpuHGtkz5g4fb6VtKCPgazpfDJqca+sPfks&#10;FWtCxNpQmvFme+3PsypYsnXRe/VWAzYjs2NCwF51QAzAiQEIQpbQW3eCCatly8lS59Qx4GtQn90u&#10;mAhLWZG1HYLdhRlbQ50A277rdRQ8qYbda8X9/Us3ep6fNwcAy3rC6XzB8/MVc7Q0QI5FEBnX7Yq9&#10;NWHcXM8CWhnYasVmrUU0vdOIW7J6kK/PO1oXb/9yWpG0EXutDc/bFuP1jj0tRoMq1hSMenPKrtSZ&#10;yorqzBitobM5KqQWRicMrogMjPqc6drV54WfOzYMAZ7hcLDDOUCArQ9GODT4oPUJUAIGGOgyeaRn&#10;SPKoLlXdOHeQF791EQgQ1P1jvU4NFB50rn5nBhNOWW9jzrrGrPeysrZarTg5/bxGpJlRMuEFMba2&#10;4/rRv8abpeJcMi5f+Qoev/BS26kUl8Wy3xZgWTB2o6nUCNWwOZCHTunpILvcVLK0Vf3A5PdsSjGA&#10;hKqyxgglwkhjANylRyXvG3qt4OsTtqcnPL/6GE+vX4M++gv06xV4esDSGtaxiWxEF9ZBMJK2A5lM&#10;YDCn0Fc8xWo55vNdBlaYlBI97bb+JgdBrApbF/PyDv0kq418zQipl6bgsyCd1oY6HEIvAiS1pyxG&#10;OxOJLnTjNwDDLduhvDXd0DgayXZfvt056g3tDJ5JY+OgKZKjiz6R2nGJ8ni0jlT26n5KSliSVmk5&#10;sCyrR9hyzliXFVaHPt+Lka3Ye4uVR1AWWcLi4LTI5noquLs7IS87BjGkxonAOaGBUHQcErNf23Rb&#10;TimyWnRfJgqylZySL6GsGSbruoi8UwZo09lmP5kc710YmSkreRCH/dB7k/TNHIAql+zpp2N02V9j&#10;uJ0xgxy5f8lwSRAgEYRJOrsK+HwwbX6nLAcQIZdF2+VYO42EnArW5YTz+YxGQMJAybJfOMk6zCR1&#10;n7aXx74DKYF7xugdaXTflxnCqj4oYWQSGZYaGuIchaXmv/Rn0NhBpYDHBn7vK5Klst5joQReZCSa&#10;8j64HA2xJGvYerE4kY1MsnxMk+NEZIgli7/r5RbqXwY48TveQ4BC+9df9vOfeNGf8Do4SP+tTisH&#10;fvNbv/JjjN2fjtdnAgwCwG/83nfpj7/zm4zBGJTE8W3pkGEhCwbhiJDdApbwoMQ7/nqXm8FXuJ1T&#10;N86MFQ/7yKJZkepmvcysRmROuzSD0D2s9jcLhYG1bg4DJe7aDHI3pCZgAwCUaOoZpEYoIMrEjW5T&#10;1EHNbWc3YBZ1H2akJgdMm6Y2OrDC5JWagfQ0oGKgTkrZh19rFBBjJIpGzT8lnPHnVK+RsC9KtMsM&#10;dp9/VWIMHFJSbez8RRTTyJFqsi6r1wlITUdEWRis42tU4XAwI+BWwJKDUY0EiTdTjVuKfmBsAtvH&#10;ewKfBvASIQAJPFqXNX3Io49KJmNexFwWlGXxaB8gir/u1ZlaLaVE5CapMWwENd3Xmq0VsKRtCoUc&#10;I5cVxrg6xsB2FcIXSSFatL4z+mtZauVQgyhiqWbEAoO7OwaSpmC13lF7Bw/523pCradVGVzDaAMk&#10;VWhov6fW4PMpbTFKeIoNgKqHfygpzCxCZiBIRFJPkqQtxezkEQr6Exq3gx69rddz2n1bF2oMwjIe&#10;OPbIbO7LvyVa75FsQ4eYf0/3PoGBt19mXJPvbTuL7QkZzinyrGt18PB+gm6o6/OR0teTzTWzGCo6&#10;jlOlWDyjGquwGtohLSwAIS1hZpCu43VdNC0uYT2d8NQ7fvCDH2Bb30fOGa/vfoQXL+7x4v49iWK3&#10;gdoqkjaNzjD233mMEDJgEhH2GZsMM1Dqx8fn04I5GFrzeDJY1mnv6HXH9XpFfXzEmzdv8PrVK7x5&#10;/Rr06hVaa8j7Po0U+fhZ7SEhZLqoJ1ZnDYlhPQG4+SXzEWrOcVQ8nd/7rRFnT2TtGIxx8i01yiwY&#10;xpixB4MxMEzmjTQxg9vj6dnVueRp3KaHKdaJfCUyWuCnigisHWUp6Xom7fk5OWYsy0RTOg0EWVaM&#10;9dEEwWWp9d+UC3HIAxJomKztisqxyDgI1k4i2ZrEU834pHtnmSOOT6t1A86XC0p5FmDVa2TAAAAg&#10;AElEQVTl9xcgTB6dQ8bpGGUFZEZcE1FD8mVmfWnt/azRL1Kbwlrj2AKydH6Q1vgt0rs1qx0y3KEq&#10;z7Dtm6zvqeTA9EDKCW2X9FXrn+pRPndOyJqhZGnR7POXzCHszjUhV0qTrI9UeK1TJIsK2ppj16lE&#10;5BwDBEJZFpFfBDztuzhmW1K7IPuY8CQbIpqa1F6d9U1HH1ITim0Tnf74KPN8v2NdV723iVDw4Oy4&#10;lfi3FtbtS/XBu9WFHSF7Zoow8lsb/Hj8LAAm7tG4wJRPP0fz3/U5Pv1Sn37T88tNiVDCh6DQj3kW&#10;OZbxzV/81Z96IAh8hsAgAPzGd/6I/sl3vs0pDSSWWpYxbTgAsNoFo6g+GLdyAN696lnBGt+8Hf8W&#10;I43cUPDTq9AWxsqk6SUMhhjQGTgIrhl4eHoirF5oUtosStOUtLDShWFk6VdSnya+XFFa8ogZIvzs&#10;sYxUwq+XtM7ACCymnWdghCENb4WRUMbXxsJYUmPDTYBKbt8blodim8aUtE/iiHoxi8zJCfSeFKSI&#10;U9QIcYJYpnfye5rBETiYWC1VxhUbM4YZEvqeic65INxqOKJYvmnhuCjyUoqmk8DHVq6HaU1qitFo&#10;+rka/jTV42kKkqWPxpqYHR6qnNxQpskREExFYThAW0bEeu6to/UmHuCccX8vLHWmQLsSlwxmdB7I&#10;bDVtmv5kxgKk6L93odROalTs2NXzL2t7Xc9eMzi0fsU81CklScFRgg+a9qYZQG0w0rKgJEmr2ltH&#10;bVUJZRIu9y8ASGRw3yt6C+ruVKQfVM4Zdd/RWZl/mbGsq/dwYkAYg3MQCzADKTGG9rvjPoO4uM/L&#10;3UWNQgU+Otfd0o3WAosEyncnMicze+a6Ka2z9c9+ojJnX1MAxbrT2xUAT4YfYCyZdPtD0YMr6S43&#10;p8Z8PgMhM0YgGGjV706g2vtYmmFM5AxvDmLN8I1RUHAgxCIi7oSxl1KWjAjdw0wCNApJSth7tWLf&#10;nlC//y/x4fUjvMSCu/few4svfhn393fgIqx8Gzq4MWoS466RqMrqsluMusWNFVko5rYwt9IAe72N&#10;7DsfKABAVxXsMVI1DEkdb1R39FoxHt9gf3iD/dWHeH71GttHUiN4evgAeTBW7Qm5StESMokOZF0y&#10;2j1NZk6Zo0Ve2rqT+zS9JY9DypQd8svuUYW3nytUA8Xj8XToMEA4ARmY00CMKvLIoK7LIbbsXPTg&#10;tqnfij2gZgski3rLynUHJOs6Zp7W82xXzvtI748MyIe+I8DBAQ1GyUJYJS1pgJyK7xWvFUwJTOxg&#10;MRWZi14bhgKoNqoDAYZkdGStx/W09vnedD2Nrtk6ycoHJHJXsmSSlNJwd1lRVgJfGwYEWLPW3Blh&#10;nbUeMecvwSKDJLWnKSFb9IwDtOclI1MQyNicZNMXLDqsK6N6UjBIRCjrEqmYYAfURrYFDGk6Dzg4&#10;JpjsHw6mWcfDsgMYA2xRTdWPRqDmziydwz4YUlGivQYzSf2wRgGHEiWkLmsTXZiYN2wYdaAXK+fQ&#10;Z8qLOBKbEsCpHkXbMVrD0OhvyaTs7jL4AxBbLRUZz1KlT6GyF9OQHoWnIWy75UqgcUX/5EMMdIzL&#10;PdKSMJaztNvSPTOsjIYFkJsllNTpN2ZP5lsvArxAId47Ruli74Rj5d0Y7ZDl9s6XbeoArkff5Ds+&#10;/7Fo8Md9Zi86bn373l/mq8BnBggCnzEwCAD/6Xe+S//0O99mofgnZX6EG8tkwE+NhHkxRX51/G2C&#10;160le83K6F0v+94kuC0i5aDPAIhdE3Qks3EDYro3B4oTcJrucfYSxjUZ84WtXUbcRkSaJFIZ3nsD&#10;iEfPIyEYDvVv9/jKsV0/z2VxhS+fmjFvSseA80yvr/MBu+eYn1SSAyADqDZuPnAcNY/ruvoHFu2x&#10;NJ1pGo/X0X+bIeoGgD67R5eYcb1K3591LQAKWhNABViU0tLLzBiwth7yfusVrCCkNWEyXJaiUaGB&#10;Wq8OKAFgrs8K8DwwE6qI8R89k+RYaZTMCtoTEagUrDo/dr4G8cCmLJGU5+cnL9xflkXGrhQUwFnY&#10;ul7TGdd4Tum1FN3sz9QsNTVnv7anKCnoNrAY9SPh6WVMkWqwAjhlcUsZS1kwWNqMbNsWdY8pgUrR&#10;cZS5rtqawvplWV2m1TWu6ypRQ+ttaPVC6kFJORrfy9gboZFGrVNCqwJOLTrr+8z25Lw/7Dy6p4ve&#10;bzgO4DvXIsn+YjPo1XjkKW3KQLoa2ibLBst+sO8Sz0ymFlGaI0t6yWkujhiH3Tg7KFTbT+6x17qk&#10;MUfY5oia7j0DItMzzSe2vyxdTxwvBCMIaXXT/SPzVBbpXfa4XfGvvvev8MM/f4PL3QXvf/HL+NrX&#10;voav/OxfwZe/8hUsL94PJxHFmIRBw8cbmO+Jj7+Pn97ojFsDSeWggcG+79j3HfX5CW/ePOD5k1d4&#10;9eoVHl+9wtPTI3Jvbp7Z+Pp4kxEc+STc3IOMCbEhozDjGEa2xLD2ESLH58wDi7X9BJNsPn4GNtNY&#10;mj6YsxoAcTQxMTjN61DIx1KStUHqQEhp+j5Nevwda2s2J+cZsnXrJG/eUmqWrZK2bfvLgeJErARA&#10;5DnYgczoHVSkNo5ZAB/lorWDAh6WZYFgcGntMDNjm/0Q96PMk9RVn5ODe3u6dV1wvlywrItHx1Ji&#10;0HTuw1xNa8NLKdzGwFtzb8zRBlp5DHHwkkT6Wm9uLzA3j5Ca/zGnHAQ82oIJB5kFZ4+GAsaZsdOI&#10;aaJ48rj2jjJHk3RVdpH1K1QxGi2kpuPZagU7mCXzpGvmyYYr0qWIvtFMGKzKxL03Kb+B6BBjAzZi&#10;FzCEYM1qA22vlaj5TCmh6TwTWRmH6MzWOpg37E9POJ1OWLZNsmlM7+pcRfaVbIi3sjNs3mWgIl10&#10;+oBguiGO8/Gdjrd1PdtOt/ptXmh8AzPjHyETaUaD7/g8LkE+TvOSJnrryjcvkw9xfsZby+idr7/+&#10;i3/zMwMEgc8gGASAv/Od79Kf/sFvMUAqmIDg6VOpRkl65FhEw60cWwxTChMkPWt0VRCCKF1QWKRA&#10;WLDgSsqLq5N4nci8o2M40Ek5eUQECNBnApmZXTAMlpqjOUUyDBa4MhLQMw73I95LqUMjyh41XUpG&#10;V2ppu7bVsJnQbNboG9D7FUVW9x2n8wuABqD8e0a8wJS8H5sRcsjzpTDswK4scs5Yc/Fzm3ItOaO3&#10;HpEUkBNNgCW9hJm9ObALH03h27bdDeHeB0pZPHUIJCAsrysASA+5UrDvuxCdaB9CUzhGxGLF+Qxp&#10;rSFpjRIdFENC+tgtmlrjioClrqRyg6WzSosBAbSn09kjJYNZWA7ppGtSe5YZ2YMuV7mv5uktDnj1&#10;+rsyuYnxIWO9LqvTWm/XZ/coW6RmXRYwA9fnJ9zfv5C5rk3S51JGIUgK3VKw7bsDOQZUSQUIWdeT&#10;1wkyM+7v7+V8rQHMyHlFyrru+ohIa1mwlBWgpPOxo5SCu/t7AMC2baJ0UvFWDwAJtXhKaHvFtm24&#10;u3vh8n6QrHlmVuMx4XK+aN0le0rm5XwCwFhKBkZDJsKyFiU6ECMpKSASlvF8Y8yaopLnKudVwWGQ&#10;SZik6c3SlhRwDHc9SYSX43OLcoh8kO8PbcjsrJ6AtpwI5tFwconmTAgDvGidKBhOJAVWAhISw6Sk&#10;hFLU0DU5BaslVC8MWWTG5I3IQIkYQIM3moI2RpSrae0sawaCaXIz4tj+M2eTG6L6DPminx/TRK2J&#10;udSzsmdIrCSjn3LHZU1Y9tfYP/oATx/8Of6P/43xLzhhWRa8//Wfw7/39a/j537xb+D999/H3ftf&#10;hPQf1P58RLrPXmCMjtoZOSUsy6ppysJGW408yQx3KFmN/rvR6gacDghGH0hd9kd9esDjwwPGxz/A&#10;/vCA9vH3sX30EdLja7wg4DQqUiIsIKTeZV6s3hcDpDXfth9JNwPZerD9wFbLa8tB74dCv5heshRz&#10;YSHWaCwkLdvAEGv69ugW7ZG93fT7ootUb7jelf6yvQ8kNqOY3OhTBQLb0H3offGUTgnLsLG1LkBR&#10;2H+NyVtr6VlaAR1OO+SzUpKnWZrsXJaCvBQAhNYiPb01rUfmgru7O2m7o+NnfUX3uuOkZClvHh6w&#10;Loum2MPHbYyB61Wdf0na7pRSvAG5OT6J4LqIuaEsGWDJohidgQxvacRjw/lcsK4Je33CenfCVivQ&#10;WBqWK5mxrQ+ovZGJsV+vuNzfy54fDO4dGMnHDkPskVQKSham6ZwWLeUgJ8ZhhvbSZSzLit6FGXtZ&#10;F7RekbKk05vzdrte8eLlC7FLdL4MfAPAUgoWBVitD9HJlJA1QySRtJTY9wouoqtrFd3Vufn31vUE&#10;4h19MFpnLGtGKhLl670jDUmRXpdFeg0y0LUnL6UMygnUmuvVRAnXqtk7lEAoIErYnh69JjNBzjl6&#10;w5ITKmRcTS8JmJY1PxMJJd1HGV336wbuwHj9Q2Ad4Kf3MU4EnC5Y8gtwOqF37Zepzn1mBgzosji1&#10;SW0Wsj0/OUzAACe1jx0hxWchqEWWGDCbDzBwCP/FUzSeozTHQOaE5Bg8yQaOa8bZ9bn0b/96yDEv&#10;s5oB7ARonefheMhb9ni85N9//Zc+W0AQ+IyCQQD4td/+Q/of/uv/kiOo/W4PAXmawtGDMTCQhnr3&#10;PXUrvmdRD/l7PqHvDl+cs3feUjDkjmSBDwCYNoUrvwmg+eInS8WDA6rZY/Iu7yprKqC9bznxwiym&#10;lOUWZWCOcSBMdVFGWmLGvgir2Qtk+z5lSbGY2TAZUEFnm0/rLiwlczAstVOGMTxzIKuF0x49Q6KX&#10;yQxZ4BBVdJOZ2QG9ndPmDiTfj3YFw+cICOIK6HgTwhAiAExCGCJKPNJFU5K6AR4drUmj4HnNDO6i&#10;JHXSvB6F1bjVyJIDgERTmm6Qe6jDEIOsHUTCosyHte4aVWxY1zXmbQiJR63SxqG15kp6DGG69Aje&#10;GOAOPD4+2sL26OhgASFgqMERfdBiG8RYz1G/0TvKsuByueB0OuHV6wdYpDanjMxF2eta9G9KGafz&#10;GYu2iIgaTUmNKyWrQcruaU1JxqOPHiyYOM6v/B31LOYZ9hRNZk2jTsgJHtVNU8RV3U0xfw4EbSAs&#10;0ilgMKW59lbWs85ogB3f76Gk7bzBvsbTWqC43iTnQpGp0U+3KT48fc+uR0BSAoZkTMV0cwxuv+Tv&#10;zXBifrlMUmZUkO4jBYGegWD3Gl8MoISjXGAibSPEsHm0VHiRXwR0xuEh/U+t21SHj8lfZsbj0yM+&#10;/t738Bff/z7+x//5f8GyLCgv3seXvvQlfPlnfxbf+MY38DNf/Sru7+/RWsPlfEYBsCkDrjk+9n3H&#10;clphEbo5wiM/Hc91E2M/Z+SSkZDQALRrw7ZdMZ6v0kbi4QEffvgB9g8/wvPzM7I7BSc5r0aX1wDG&#10;wgxnhRtNrhz0V8g7+Zau76Sz6ut6mqvbH1unk4zy+TQQaECdYxws4uCOlMNvfT6aCZPkPsV58XaG&#10;iz+n6TGO73iUCPGWHZ+QXLdOfhcY4RRYZOa+78gkjkNzSsl6IpeDQsCiZCw5Y4XUZCci9Nw8uri3&#10;7iDPW9LwALP2ZDTdo4aCsJpP8nR0zRoRBm3y+xWSoFwKTusqdYPO/jmBPxInECbHUUTOIjIYlhFN&#10;x2gGiulpHCN6RmAGAyKIdWF7D+rkybm7I8FqFYks8yPsDzPVTEdGayuoHTF8nnNOyr5s65d9ruxc&#10;WcmAIiqYfK2DoibyuH5lkQ9OaOiaeZCl/lt1aNZa+tabOk/C7mG1Ax2mmEzryomgizPnDNbsGdLj&#10;bJ0L67HYD8/Pz6A3b3B3uSBPfXDF3lQHkAG5G1vVon4iO83ZbFkc7M4jOJBT+XAs5tO5t/2mg3e8&#10;VNi+LrNCj85283zO6Qw43ry9JvD4TgrQn4TZAla6KX1j59/ewy/88n/wmQOCwGcYDALA3/6v/iH9&#10;yR/8liEBNbQmAQg40APmdFI9nMyYtcbVYUoxSypkvHTHwJYXqSZV9q9JCTkYNOA1vHIuCma1cL2o&#10;MDBhEg3o2QWDC3ZIdMUEt0UVmRFeNoRnhJlQzdNFsR9NnmIA0gaL3MgKohBNlYG169D7J2EnBRS0&#10;GgkKgK49f6CKJucM1siYEQy4mlYBzzwR7AxLCRzIUEa3FN4fN0L8LDLawwW/pmQMSU8tuYBJlHdv&#10;zWmfgUgLDQVEHm1Ammtoor3FmHo1SdSzY983UcCexjl56EFYSo66D7tvl6iEeLCo/YraDoDUABHA&#10;X93IJDXmx2he05cSlLhAohMEba3BfiWwsdGRMLl6jeIEBK1mEMwgBJuqgS2rjTMwbs/bvW6vYc8J&#10;+149RaqpcUspmDOhLHtjdGzbjm27orbqQ3M6n7C1Lgpdx7F5ND5jWZOse0q6b2DWrY4PAX04mBGm&#10;TI5jQSjaV0vAYPwY0+JR/ZAqFVmDsifIp7APycYT+nwxsMoUDZujijT954LBUzgDLsr+N8dU3A9s&#10;faiRNK0m/+60aWR9weQASQQ0Wa2mGAGebY74MePKLTS/C8LhVhnqjBheX8NApDUNi9b47ftdEWSZ&#10;yrXtGjLPI60AM5L1/wODBkmtzAA6SY2UtRTKZozqrV/OFTl1pF2YeRfOGMtA5Q3cr3hRzujbA9r1&#10;FR4++DO8+d//V/xZlgjQ3d09fuZbfwtf//rX8eWvfg335wtQFozO2HU/X988IpOwmsoesfRxGZS7&#10;ywsMFrnWnq/g0YHegec36M/PqK8/lLYRH/8QTz/6IcarHyIx44ymBvtQkgqSBA23ZkgJtKQeKbPJ&#10;KwEVNtfDwXcY+zJ1ZPb1YW6HzaOVBrhsOyylAKgG6oaldlttmL0XqY9iYAvzIbPWZhvTsi6nRAwj&#10;YJOUvxCXkmmp6ZoSCvT9Yvs7Ozgwh6e1AQIoz86iMHYJlvopMj21Dl4lWrTXZ5RFm5Ivi7JhDkkH&#10;1TTJPqQxuxnvrDop6X2abqKUvMWKRR1zMgbsgY6uMhWaoUGoY5fx4Cy62m5bddW6EC6XBS9fnLEs&#10;hG00SD270/FO0iDsE5GFJIOqe5Mm3eVg0GwGBR+WVWQ62YhsPJvHbCgSW4F5uGPOe5lm6bMoRNnS&#10;bsLv0G0dUsezAMeSMsx8Y4h9kZCUPXRSqbq+u6b9F2tzlITRE1ZbyKZfhZN3dHbZJ4uRQJ0VjBfk&#10;TNpiIqFkuba15LB9Z/c97w9A1kE2Qh/PDEkoeUG3msdkLSZmeQ3c4Qm4XnF9tWK/ME4v3wenBioL&#10;lnUFUGAwiqchMP3gkpZsrxwBGKlxYECQZ3Ze0y++7EgdC3HIrB9puqZb0m5/G9SiCfdNK5M55pLj&#10;7BaQ+bSXy5ZZ++m5Z4eP61N976jX49+/8Df+w3mAPlOvzzQYBIBf/+0/pD/9g/+C54XligCxsCzS&#10;Z/8W+GGsdva5SQg6rKG3xal8YCprNnBmSnxnlxzTojMvEWDazVNbiJKE+TFtbJ5C6ZNX1O7l9jP7&#10;20BP1wiPAQ0gvKtR0yTPYcQX9lmipIXhI4gokpEWRw82HSZ4Co894+R1OXhgiIJ6Pk1MinOvNPdk&#10;SsoeJwYM3EzjLpE/AQzkDYbVM5VFmVg9mI0HuXJKTigitacqLtXbS5AU2lJWpCReYyn8z8hZUlyl&#10;mbo+PZHPP8FAmSyClDDVy8la7JpqNa+NGaS6+Fap5sX3HLWJ1dJWNGJpAK/pOEuKaYKxgjYF57kU&#10;rMsiDdxZIoGxvuALtmT1hObsa9dSUpgZm7IcUpLxuFyEoMPSxwAxDqXOMsgZbL9cr9fD+eWeJbrK&#10;BrqgyoLndgx2vHjOyfaNsefp+jCvaVKDwNJtk4K9UtIEBpOnT5pe9/Rz1zq2/gQMDlXugwHqA0Sa&#10;KqrEAEqAGvtzUlC+BxEKDDgqP5qOu/ViejNeO8EEpqathuPXJs+/P9a79B+99denaUk2mTIYA0MI&#10;vNwiGXaEXp7iXBTRrYj6m/zT+T5cZ5bn+g6HPDMH2wwpe6sKFBK2uuG57nLefJIxbS2izL3julU8&#10;VanfK6Xgn//FK6n9Kgu+9tWv4a988xfwjW98HV/48lfxxS9+0SMdAKO1qimBcv0+GI+PD+rcM+ZO&#10;ude9Vjw/PeHp1Wu8efMG11ev8Hx9xmLp8j4vjIjqTb9oMrl4mgMMGPmNDH9E9GwM5SQT5Tzpv1Vl&#10;mTPokOLL01ibYWVzMc+XticaHhmUunOiWAUjDQxOSIxDSYX9BiQN77ieA5DaOX0/md6BgPCIJCFS&#10;k92qjb9DFut9AtKug6LGed+U5EvloJQ0dKQhstqyHHLO4vBSeUfqQY15EaDaCeDOYBKQZI5av4eZ&#10;7dkicG5jUIyDzkEpBcuy4nJ3h1wKxpVdB0kEMyZ9jv/ZTnOQ7/InnNBiRwxkRIROnKoEbhp5XxeJ&#10;eHazss2+CX3rzJfzXuapBMeJ7SBgcURfwGWRVhYJFn0Pu4hBWsso5wynMbvz0bJpyJy9bNwARsyG&#10;YENOUi+eKVj3rCWMnEOA+8ylEH0lQ/f7OouhnsYcMNTpEWy1f5CjNnio/YB0QmuSRfDmzRvsb97I&#10;ejw3jyya3TU7a2wrzXZsOOJj/dzqi9vXvxky0kikffGtITh+7riTMRFHscvLWW7Fg33aHb792Y26&#10;lF968dujGcC3fuWzCwSBzwEYBIBf++3/hv70D35L4MqNMXsALBwLJNQYmZXh6V3J94wmifHN0mHb&#10;snEuabpMbmROZ9dzIQRAIqQB7wHDSpTh/fbMOLrd3QgSFlN4Bm7sOaS3TjRSj0phed8MWECEhUQW&#10;NbXN2ePk0n0M1IlFUTawPKe3FyBLFZXNa5HY3o38Ja41/2Hg0wlYlPpaUlPlHu3ZzLwzA4Gn681G&#10;KGuU0pTFzNRqUcPhtZFKbqJKwiILzEbJrumPCGDrETIi7etDE4W0FdjrmlPjotVgIy2ez989krue&#10;Fp8XXQzo+uwyvqwK31JEGbVK6m/vrDUHyiWbRY0wC8FNSgChwJSeDD+BWO7PnsWMaPNWp5RdmOe8&#10;wAwQueYITy4B5/PZz2uLffSOqsDZ7jsXTZ3hgVGb96tclkXsUo1MgTSiRxJBHF32VudIvxQgLCQ8&#10;mQPcAJO60QHN1ALsZQN95H0IlxIecHlfdbXrmEhTmoG7GSWsVPCdhdmtD0JPhN6lPsoM3m7Pzmag&#10;i/ZOuUyKiQ9/A5PB7eH8kAWhyvV7Q6JFbhmYA8eMPEYASJMvSQCbGNfxnM4Za+e7AcP2F7NE6phY&#10;fg6gL1L5DJTbHBnYoRT77vCyfw6RR8mcVNzAPEDWzkCl9HDZKF/Odr5CKGnFZWVQBtK1OWHFGIyx&#10;y/4cbQC9444kvY37wPawY+0f435ZkMqK/c8/wD//P/8F/lndcXrxHr7yla/gr/61b2JdV6k5TRmn&#10;NeN8vmBdlNRoOePF/Quslzv03vH49IzHxyfw0yOWfUP95Ed4/vhjXD/+ALRvKNzUH9A0M8PqMwna&#10;UVBHUNkQbUQHq9ebYSm6hOgTBzYj3yZvxDBTTCurcWz18JZ26E4iW3EHtUC6puL7LkvnzkmkkUFN&#10;h2S2mlHoWk2w+nQkdbZOcsvvb8haG8TBi6O35k6OG3BF6ngQZ4H0NhSyF20503VUNW12sEQJOzPa&#10;EMZrEGFX56GcBSjrAirSSsLaIhmnAEhqxpGV9RpaC9gagOK2icngufcooEQl1KS+krWnnZGxaPrj&#10;PjpyYpxPRWQZGCWnqWeujrWNpSK/eTeTLQSLAo8BNoZvraGH6ofeOzLEZiDK6K2hQpymRCQtJLIx&#10;fJLX5LuzRsm6WpMa9VKKgGvOyvxNkmEEyViAchAYYZ05i7w21GoNiTxqycyorUl01QnulOG5dxSL&#10;DsbWADMjE0CsLSVUJy+UgSYLe0lZQGAdqqckfddkGxH5fnQ/BQb6EHDHGEhU3J4Q+0Z1d9HvK1su&#10;ax3gHe9oqWHwI/aHjv7x+7hfGOvpJcAd6SROi5ESEjO6TqgxNqcbR5JrmLccTKT2WvyeAV1E+uzZ&#10;4t+w9aPOALeP5w3sL70Cy3dFDSgaVE1xAKq6FvCuUyH046e9btEdzw/lt0/41q/8rc80EAQ+J2AQ&#10;kBrCP/kHf48NIJjXwVMTP3WqzTgKhjFjTrJ1M0erGKwKJtICxINtwEsVCsO9RvbdeKnwsHQ7uw01&#10;Yo85/LYJeDou7kmYIJWBk8Kr/u4nNYNpItWx67nWlWtYNLAP9nOL4WcAQj3dqklu8LGDvWT90m4i&#10;GyaArUYPALKm8YyRAG5OKmOGjEkDjhP4uIpCj55t9l4i9T4nSSU0YhMiQoOlWkaqLzMLO+QQyvCy&#10;LKrAK8ZgH+s+JNplbJA2juYVtynwtCS/L3ayhT461lXY5YxNVAzdKY0V0WpiZqn09gyk6WKDJWXF&#10;xlJyHZGKELS03vw7lERx1lqxrCuGrhv/XFnmjAocOpdWfyrPI3UTT09PTsAzr6NlKVjWxSPUEn3U&#10;dKSUsGSr5RCjedc+TUnrMXIq0oh4a25IMEv6U84TmYoD3QBHMzClESlK9jvn5JFAIbiLGjoZtnDq&#10;ePTdAWdSJ4Sow6EMrsQQhTysF5bVWGoEvUkKmGw9c2aYcXrcN76fFEyBSGtjXJo4wc1QmSR2k4Bo&#10;DbvLGiatteS4JtQEZ4hTw5Yr04D0cbALkf/YdY97XNc9hQyRe1EHjt7jUfKF4eTntPgfT/OpP260&#10;zmB/cgD4HbpDzFLyZf5a7+DahIiiWW9BlW+9C2DX2uTWOoiVcYMlWp7zCTwGnq/PyCnj8uI9vHz5&#10;AtfO+NGPfoR//Rff10i3Ru1HPzgbuAhB1Iv3voCf//mfx1/9a9/E5XLB49MjfvCDH2B/eIOHhwfU&#10;5+fD/nHH2o1cFTmjMnGw9u4T8iSYU4tI2hkB4DR/2U5hzkYdJwVqenp3iLk8s/Q2jnWE6Ry+UkhX&#10;Fkft5LA+aLp+B0gig/P7ZvwxvMSX/TuRSWPymceI/ZAkCnVMb5zW57RaDagCxwo7EoIAACAASURB&#10;VN5xzNIqgIiQVV8Y4UkMn9TPNY0kW9/TlOC1g8wdlCT9vlvGybR2Z8I5Kz2w/qQ27u4s1u+UImmA&#10;Zt3b3Jvdbec+nU5CYJOsRjn2RYyJAfsYHAfZYHcgS2RYmWo57JycEtoYWooQpGLShiNq5twu0jWR&#10;UkQK3SGo+89q5qblHWuOAZ5KHXydJesJKJkDDOMAYB/n3oWt1Vp5jBHXn203d7Bx7Au/NjModa2j&#10;i4jnGAzQiHYbKiuZGUKgPEQM654EGF0d9BK5FmAYPReDxRpattB1XvKQ62TOqLXi+eEBp9MJl/Oj&#10;ro+Ly9lpqYsotL36LtuXpmPn9/jWVp1X06e/HAPOJ/r0o+EGOgFStqJy7Rau2TwBesx8T+8GiIfP&#10;/DmPDxz/Ivzir372gSDwOQKDAPDrf/8f0R///m+yKysAtuGNee+ocHFYTbEJrJBX/hXCSoW61l2Z&#10;4WjgCBgCZKbFaDnZJnREYAQDkttcani6gQU792wczq8Qbszs1MBjsCswF/yY4gMsCsXMqN6n1Coi&#10;ECfxszMk0gY69E+zWgg3jkm81JRM2caNJq2p9D5qU12jj7Mau/auA1kDtvZ8lj7jdqo8gxGkdI1E&#10;lVJQcoax5JmSyzBj3wQ4odeKtK5CFEMSFRvaEH2MAZQCkKaSjn4AZV0Lx+FTq44CN2J13aVoIjzT&#10;iINlbAWohiyyfo5FPb99VBABvTdhJlXClKzMl/u+ew3EUNa6UqQOovfmSthZAAHtmceeJmtrxQA1&#10;1AnAYyClMi03a2mRnPzmxYsX0TtrrxP5i34tzcX5UjwvdSYLSsl48/AgZAKJsJ5WrYMQNtH9aUPK&#10;J12buq5TciPZaoGkUxL7XETkCVLPRUBWAz0n+btkWTtZnRU5CZnM1KpKv08BavQDuayMeVclaNlo&#10;IxF6khZSvRMWTSWrABoYHYwBiSAyghk2lN5sdOtzkdXukD8jU6SzWpSPOIHNszysDycd98/hZYDA&#10;zhHKOCSEX3WyB/wdBwbxAwnsGCBnnr5G09zI7yPhStxXOPXknJmFOTlzw1BDSv4T4C79CCegpOd5&#10;eXqJfa/YRkWijkaMxg1NnYQ5aXR/KUiFUPeKzhUgRloJ710/wbouUkOWBsCP6NeOsUut7qkUjGbM&#10;zhJxTynhtBasy4pcxOmyffwG3/voz/Av/9n/hJQSzncvcHd3h/35CXXbQb3qfQ/fqx5pYBIGQhOB&#10;bLYUe5QMWm82NMVSQDWDkXXqQgccDF+z2LW2zdl4XWbBMyLmtFHr+XbbLgiqNyyFrnea9J9ESEYf&#10;GFDd4GCEQJpanXQtmMFuteP2GszaZ40B7TccrYFCJyeSCIuvf/Ir+RioUaBjaJkzw0k67u4WiSLq&#10;jzkckZI4qyYnYR9D2EWVmXrwmJrDZwd7RZuxG4iEjrdsEfKWPsySzWB782C36LEEkYuX04rL+YSc&#10;rp4RlFOO/eu6OrYx2ckUYHOX7CBvu+EgG7AWQpS0Ft/IWPR5YDLEFhGJ7F+XVYh1ejs8oznnjEnd&#10;5MVcXy5LX4ESWVqmXicBlsJvAHEGITwY5bS4rkqZlVEd8MVEscZ83agIg3EAsLKvIqvPiqX+T3sU&#10;svW8YmjNW8jPRAm9V4CkTHiYPs1yfmJCThJJLYvYH7zoWpNT4lKf0drAhSWqvG2PePiE0U9fxCkB&#10;5fxCnjkZGZjKBbWkkt7b4TWBvWPgYJbx0xrxY6FgUffKPOK6Xxl8PAXZL5rOoRFIUxFzZJDMPtW1&#10;4q1f9CwTOc10V/E002emG+mt4wwbEn7pV/+jzwUQBD5nYBAAfuN3/oj+6e9928UmURiuKm3kQFNi&#10;g5WONxaseTluPVYzm5Io0yAXcaAH+1El5MJGowkc24+A2MQumGyD0s2+nEES+Vtzrro9T6dQ/LcK&#10;xNPDVGEaGDDwog/nd2jMpHauwUoakkxAh1d/jO6kO27QgBAgm6dIrRnZcMVtilkeM4AU2BS/jstE&#10;/V+U7bIxMHqT8xRteWFpphz3lLNR7YewZwV+pRSMlLz5OyCghFmUfc4FzAIWhWY7T2ZxrAufKkBq&#10;8rzOLSJauRQUN5jhwKAPY/EUY6Mp8U1S4hrSsLMpzdEl+iOAXDzNKWe02rBtG0oWA2QtEoHctg21&#10;7kprvQj4w9EJgZSwZBnn7brD0pJyzuK9ZEmharX5fNkYC2tiAY+B2ir2usMcCjL2ojBq3bHvjPP5&#10;AuaBbRNPfFYac/GIE1rnWPMpajkGNOVXx88NDTYiBJmDvEgKV9G6xJIkRXgpxnDKHhEQo9KMLJvV&#10;ftxjNuO6l52tVZ0BgwlZo8Y9S7pdag2maEmbU9MAxiDUXsXzrNvvNrIiRCDWqD3kkzRvt56HYUSb&#10;4ee9KTXK6/M0ybl53kzeHVSmo8FP15dzJNC+MwO+eH92fMVvBxNjvnZEGd1YNcE7by4HDCZDEoal&#10;Felhz8/PAICSpV/Y3mSsCktbgLKsuieEgXddhTq/d0lHPZ9Pnn62LAsaEZ6fn3GtDSdtqyIkEt2Z&#10;b5dlwYv7C+7v7/HhR5+IvKCC02lFySu2bccnn3yCV69egTVV7gyrdxpCaU9Wp2W11NNj6XgNlY8j&#10;DWk6rWmzIAkkSaBXybkoZt0cZBIBwgEosEaEbsGgA0QnlJlAfMyK64lwgKlzgliJlSSCLvI1WaWE&#10;Phx5k+yI8pnDI093D0l1V6IcIxIxcRrf02hWb34/tz3mmG1tBiDA9AyeLaTPsu+b1gdKQ/VaGxiM&#10;VdM+KSVlRK6waKj12bMsCzKnJOA14JZ1IfZEcd1Xa9X5Ft1meiCrjnu8am3cKr1UU9qVJ0Addzx0&#10;bMjtDNsvIHNgHn9goC5wTty7gjOjfKm1HhxSpkOcTRSMshTsO4DenUzGiMWKRu/seQd3TU0Vp99Q&#10;3Wt9S6UWXfaAgHJpBWJjbKKKIboosmw0ep5wdKLp8hemWQLNQFFPVIpmqWjpS9bU/tZa1BQdrLVY&#10;Y2MIX4HV+wurt6ZvErCsi+i7k7Z8WuU5qmxGrCT6Z8Uq12/A09MTxuMjXr58iXVEGy4DaSYibuW5&#10;36Haf7bO/X3fe7cve58Vsx2PE7lu+5ImcGenpMOxM4mLfAcODM3ADmB9YwXHrdu3MYNA0pPc+Kfe&#10;MQbAL/3N//hzAwSBzyEYBIC/87vfpT/5/d9SvTkc48yLy5SqEWtIqpR8asIGLN6LlIpuLvO2Z/co&#10;2VILg/GoDJGSphgG6YeljwmjVqQwOmwzZQWCeQTH4JtrAYC1CrD+cwZ6LOowUMwzShBq4zGE4jxl&#10;7K06Q1pTIDJYKRENyLH0E5LywKSF3OZlI5RlxdPTE9oYYsBrvRmDUPtAGkBWW1Q4RCRyBUDZxBic&#10;GH00MFcBkVlCNLU1cIdEkVIR5rbeMMgUhERpcxFq79ag6RkM5o7WK3IuWpdFaOrJblVSfe7uX6DV&#10;iqy9CSWNEViLNpHtAk6kz9TAGE09vWc3OtjadrCkmy2L3pd601MaQmQzAXanoSbC9nTF6XyWXkck&#10;tWbQtdauFSmvyEp3JG1AJBWUxEqTyEmXeJMuafQB6cGGpGlPXaIogzF6w7qIEcxjoO5V2lNAgCso&#10;4XRawSyGdPQw3LDv7Oxust7EJFjXVQBo62ijo9cKhhBonM53wqTYu9TYlCK1gGpkbk0jDFjAxHje&#10;GYBOJBJGEfDLjEOqmhksw/oWOgGERFaKGk1L6sgZ2lcMSMVY7XT7KjMuKxj0qKepiVF8PxIRbuC/&#10;G3ndeknRwCBGS1LnuDMASqCckJHRqaM1RuOOjoFTsnRs3ecU1OdGvDE0kuspdQywpqdZel8yY1pJ&#10;iQgS1Rx7N9eUoU2t71M5UnSf61mIZdxB5sgZsNQmd5hpPh+DkMiIfLROCQo2oGxuPpCTJ3l2Vk01&#10;Uv5s+ptAQsAzGINFlXVIDVDrDV3jrEIAJbEmydyKfpNrljS7AYmWFmLQUlDU+Ew5YX+qoNFRcpH+&#10;eL1hQUJSTz1Y0vBaa3j1yUdgZrx/OaH1HSUVfOGr7+ODDz4AgbHmFa1esY4Tnj76CNePPsD9/T1O&#10;p4TentD3B9zljHQntca1NqQs0TwBlozaKkbOyEV65Vo2GghYuzzraUiqM3cjOJGRbxnIGdiKAK2i&#10;NZfef4wSiAagTYAaa0RIZ8emqw+Rf50zemepe2JpJi48xZqeThQ9JWHOGPmNwWDKDiwtSg8j2UnS&#10;ZsP2k/zof3oea1UyLGI6ARtmQm8DpSSsmQAI+KHBwkZNCTtppAVCnNWN3dLWrLgzYE3uKavjWEmA&#10;wBl7HbhcXuDVqwecz/cqDwfWNYHI+jwW9L7hfL7g4eERRFCylaFMmIw6RL/lVXTkdb9KXehgtL5j&#10;WRYYQ3SmBUSME1Z5fpIUZyTRv31PEqVEAY2MJe/4wnsLvvcXG5g3pPwznikjJZgs9ddN2GnFuakR&#10;5ExIS0JazWmWsCJhJbETJBOloO4VeV3UOZrRmpQZMDPWdcXD4wNO5zO2bcP5cpEsERKCNyoZte1A&#10;J6yXC677jtPphF1r6rdtw+VyAQAsuQADSBlYTupwUXuDijoSiIEkdfK9d2z7M0ouaNuGul9xKhno&#10;DVsCzmtxHWecASDrUam2loJjc0ZA7SZKK/akxEIlqWwTJyStCdWcnZzciQkArTfUfceSXqqMYyxp&#10;RU8ARkfLjFQSGiWkdQHOJ7D2pkxEXmvODCA1nGrFwMCXIc6l8bACnzyi3p1wee899HyvaajSEzs3&#10;cW4hunMdHX2T0/329ZZD8Pbd8Crhxn14cAoCODaV948mpwRUH7DFFBkgzQhROWOI0YMrHGDPiIBU&#10;tbkzwq8110ZPIPGX//3PFxAEPqdgEAB+/Xf+kP749/4eWyqIG0OAbGR1RRjbmq0gW5DuFZwW0Jxi&#10;KorzqEDlGBy+c9xaU5oDgAPtti3XyaUhoCL+NlY5fyYyz6tlzs/1efYdPYbJhartL+sTJMaoEXSw&#10;Gx4Agzs7eA2vEzu7aKPm92Pfmz2hzrBFEKIJnlN24OlHRAKOicxbql7Ikj3VDYiIY9JIb61RC5f1&#10;+2B4gbr0M5I35+bwfm0Ao3UMgkejnBxHp2WxlJ6kZDNDU8xyduIZ+Dm71hM2tNaxrpIC6XUlY0hj&#10;5i4g8nJ3B0CAWO9d0ke0eDwlwrCm1tw1DRQO5q19h/XGYmYBPJ4yRXi+PiMRYVlP2sZEDL3r9Yp9&#10;33G+u5PvkjC3gZRCm4DT+YynB2FDnOv7xugHIqM+hPSmNVlLWe+NiLDXHea0sDqY3jqa0naDkhr7&#10;sQfDeRM1PmMCghF9ZdkgFOnGbk6a0Zimfl5qEFvaGSlJDQFRM0ja3sNWvDo3kiqwifkb4ZmUmw6A&#10;qA4ZTshZAZVr5QBH0meLfB1Kj00B7V33bfG1H03NAWid2IgWOnoviQTsEZlBnf12nVwrhtf34mA4&#10;o24yQhmozAndPY1xPE2kfWVNcVOkzYgU6EkMHtIKJ4faO196z8csDZ6+QgpW414xPet8n6DINjBj&#10;y/rIFW3ennLCpVxgWRNDZejjwwN6l1Yo0LVyf7rHuq5udCeSGuOcM56fn6Umt5j8QUTWyeqiuu/h&#10;kovKaYmmt70BO1BOAmqQtN8mZU9176NPXIdQp4XMjrWFKFhi3OaxsL/UoDNd5x0XnEBmeIq3ke54&#10;VBCmE6fzeWgmUkgtynuMQJk/Z5pXOtalExE6MxgGuOLoAU2zszIBIwYjUgITaM1n1Gpz7xEx0f0D&#10;rWNOCEPa11ciqbXmhNpqtBKAjEGtFXXfBTwtBeezOAz2bcPpfML7X3gfz88P2vZHmC2JIA7InHE6&#10;raj7PslXqxuP+cw5g4bUWJojUY7PWMgibIxzy7h/8QLLskhJAeDOx6GM2wJU1PmlpGu5RETU2iZ5&#10;X0xNfe29K9NmUv0crJ15DC83yCl73bfoohKtQ3yvxo5niK7oaJ5GC0DLI4SoJgYjdjNNq2a2x0CY&#10;9poSkE02Eab1Z30cs9oR5kCDObz0Plip4E3XzQyv9p6fH2ZTRFmEtZ4Yllp5cJCJI9V+lom8bajn&#10;hVRnu83BGY2atnHakWrTqLKsY/Za2OOe/7d/fcoZXFfHs4gKnqXuX+4GnLLGhY/a5qz8ZrZgJtBI&#10;1msVarOrLBFgCVfUpqZt5TAxfvlXP39AEPgcg0EA+I3f/Uf0j3/320zqMZm9j2Y3dGXp8sWmgM2b&#10;55J9GAtLPEYcBqIpQQ5FCZjyioihLNcAVfIygHUEm+K4JBf+kS4zAVJKBwEHinoDO/chZUeVO3UC&#10;oM3Ue1Pv6K1it3ubRs1qBWWAxIDtYox7E3cVvmJgipc27AMZn6FNT8Wbo0QXZkSSgDNA2h9kWNN0&#10;Vdr6jNCxKGVSIuolskbf67KqgFKl6Aydcj/GVuokNhkARYqepZTK2A0kTj7/ZqC7pxE3glGHryrh&#10;ACf22j4gGOeMqpyNnEYjcXIPA6UoBT4r6ytLqszWKmqtePHihXgClUI7Z6lzZJZ5WfIq5+qR5oUh&#10;AlO6JUl0mlViDkQj4XUl6cPErHNG6F0p9BkOkNFlBVnfKIYRIhDaGPJc2ieq96FsjqpMEwUYtL05&#10;rUDm7gaN9z2bwDepQmZw1PslUhKPhJzGVC8oBo1EnzXSpy0tJBhAEXlQ+WD9unxmWTcrGNEElw5z&#10;nxJglOQSdRBKebtG1lSlkZWu3SK7DGUv7lq/MzB03gFIJNgMWwJ4WJpdjJpH/FTeWEJX6NPYnwak&#10;EmmkhQiSbaigMmmUUJWrRRDDJCMFIJKmlc2gnSwRg68OQ5mnXzdkARyf2xtGeHULBu18kmmhTMPJ&#10;QOxQMp/hktv2Y1bKdnu/tYqSJSLUFSysawEYqPuGbd9RckbbN4wxcH93D3NOXE7SI/PxzRuULMA/&#10;YyAv0nLmsi7gJWl9b8KyFJDKlNY7epeIUc5lAqkDzBmtqlNgrzKDlNC1dUxZFgdtEhFmZGVBlGyA&#10;DBjRiEXApzEF4OtbBZrXmNq7xgg6usib3rr/PbruQSuU1cG1dWTzOwNK6NobSeRo6KzprnxthIHf&#10;k7ozSNZnTgRCcsMzI2k7JEl5XUtRB5CsWan5Zf0+NIoM/wFLhHQQI42B0QmdhshGhmd1sDrpQOT7&#10;wIDysiyw9MJt22yEQVpX5kAmTftBdW1rbXJYTtpW/yctdnBjX4Qdkwk4rQVLbnh5f8FSCBsGuFd3&#10;qrERwUBTJCHv9cFYaUVkOdlcRArtnIYtWR3F759IopSZEprW1Af7qDg/+qi+pYnUUZwSiLX/Xk7Y&#10;dmApxZ+rlIJ2bVOZiKyxIPZjv0fMbU+0REXsCe1TzAFGzRHNui9svdK0bs2BZbJMej/ahiEfK9NL&#10;0RpLvt/VuW1s2XVoinIS2cMWcdZVtJYFayk4aZmKZXk1rZE2R0hWBtQVUgfbxo52fUTfHsF1BVrV&#10;+nx1OiOcIP+fvzjOGvL9HUAQQHhPf9yLHBACvtRdh0kaqeoK3b8eR7T5vXlUlyAcmQsA8Mu/8vmp&#10;Ebx9fa7BIAD83d/7Lv3j3/nPWEAKgGnBwWpd+HYJB/jzvGtbnfrvNAY4SSNRGDkHRy2GAzggPErH&#10;VX684gzq7Ab56H2y4+xzO7eBlzQfh9gotx6s2ePbuhZr2z3RND4gkHlZ3QCjg8HGbMxs1s6CkZJI&#10;i64eK2tbEGyYw72QNAglF4n03TwvEZzeuo8OiZbJOA5NY1rXRQE9+/AOLRQvZUGtDR6pgAEFSXed&#10;x8cB4hho2vh8kTAbaq3Y+46csxh0asDX2t0IJ1CwwLEC0ww35Hvv4C7zJaBEhHbTiKA8W3Yv6+ji&#10;gd73XaOeSVLyIKksaYjX+3q9ak1DUFY3rVGTSA05Mx5P45uFRhO9SS1KZ8bz9SqRY/W+SeTwglp3&#10;JdGxNdO1JmRxcO01jTp35miQ+5LnDyA4AIqaU7kvciPd4QNHRNAjFAYiVSMJgYIYWmaQevQ4R19B&#10;0h/zfFua2gwGiYTEX85je/BtmcLv+Cte8hxWL8sgiUAA0341Q1F6wokHWkCbkDexOlEU+Gn2QtR9&#10;MczpYuQNlvlgt22yhx2omgZnNcr0eSk7KU+a9u9BHk3OJTOI7MdlziR3XLrRbNhPf5vR/9aoHrM0&#10;5FADKZGxYEDQ0o1SEtKrABlaP+fOMjEm3BClSCNdlmIzA2Z2Y44He+/NlJJHAHtvKMuC81qwLAUf&#10;fvhK0sHuLl5DBhAulwvWZcHDwysl6doBAgrFusulyB5SBw8P1l6hGeN0BvPAVje5p9ZR645N+4Sm&#10;LA3LeRjAmuRbjtriMD0ne2kS9QHeArS53mNJLRy9e4ZCn/ZhkMdwrLmDDppIs2DZKQmDok+gNZo+&#10;GOyTwyBNJCFiVJsO0DYEOl8G+xsRsiZzp5TQzGl0s269bo8plrdeQ+TxQGaJ0uScxRk4ybdEca/e&#10;b7B3pATc398jp4Snx0eti5PaudYallJwOgnD7LZdpR0FRY/XiMCJQ89Aljl5O2fPplHXkevK8+Xi&#10;DkzJ0JC0RiLyWnIj9BIZOoMb1nR3SW9tyrJ8Ot3peJFHC01fZu3FCwJKzhLNU4exZVfMOgeYx519&#10;HmQMs5NpWYZQygnd7Z2QKYRweFubLFlr3fWfz9NcmzlivbpjWkFZmi5ACuSzOkIto8ScaLPTfJZ/&#10;oaeEO4FZ2tWYSAuHuV4zkYnUae2rjm1N9Hhrfj0iI1+T1PdWq5O2Eet69R387+B1EM027rMt+zb4&#10;pMPn7z6pyCSL6M3fCydekI+SAkPS++Gbc7CSKer37bwAvvUZbij/l3l97sEgAPzd3//v6J/87rd5&#10;TiOyhWuL6yBtAJixxeZZQyxIUcBypERVKBalWSwq/IypU08Jc3QZpnrLOzr/wyTtAawlNTE14pjI&#10;PSXGkmWAyPpudfXeUUpCPMCSMtN61zNFk1cfndkLNtRYAfsgGDkh26Bo1MvY5uZzSVNX8medxQWR&#10;gi6SnnzMQ4vjtYYPxt7KHvGxgRw8sNdd0qGWrPWfBr5EyVqjZ1MuBigt5WZompwx8EkPpO7Kxppm&#10;GyOlKbKhA20pMcwM7sObZJtBs6yrADgWKm3zMjKgXuUVlJpHx4aCJvGCFzRlex3aXJ617x2lhGU9&#10;yWcAep2VhtR45Jyx7x21S/ShlAIacCBb9yppkID3NmT1jFqUtnXGXod6fOFrLuWClBe0XoFhtRe6&#10;XrW+SCI22VONIk1XlqoJcFlHsf98jzA8YiG9r8a0gWygh+4Ji7wJg2hWRk+r/0v+oymNOcCrNZqf&#10;XxYHu1Wr5CJkNkYOO1cBmIxjZpaUVHU8KIei16uACd3qHth+w3srSr8vZaqc5EAMdZ+uTRMQVHBI&#10;3QGiKE8xf1jHxup2JZppqaEd3gOOOdJLKQCtR09pIvVRJ4yliYNwUxOIw+an6T1vDs7ucvLDfYSn&#10;LsX2/Hy7Hm6+ZUBcblwdghlILF7t82lFbRXcB0om6dfXpVH9WjLOyyL3lAnX0dHqjtN5xf3lJOnV&#10;+4a7tWBNhCUnUGugVnG+O2P0inXJ3mYAvYETUNKCsiwC/EoRZ5NG/VOROjSLYmStMW+5CmPyGFqT&#10;yyiktY9JDdckrIcZBUXoFp2i3oH8zTqmaaBZnUAm302PyP6Vn9EMuBpo9skR2UpmWpPKfIvGMYhk&#10;PoRARlmeJ508z2IATSVD6hK5sxTGJUMioEqAlXUtUxd9nDWtPbdd64Ehe83JL7Quyf9NYWBqNwMk&#10;dWiWgX2rQuhFTVJ66f9h792abEuS9KDPPSLW2jszT52q1rTNxUzTM2IEAoN/AE+SCZlG3Q2P8ENo&#10;yYSMHhMyqfkh8AjdrZEJGXqDJ34BBpgeZDYMTN/qnJO5914rIpwHv0SszFPVlyo9KVfZqZ25c+91&#10;iYu7f375XGvPicgIx6wJe8pY1xMIguvthnVdAKjz0klVvN4u0os5oTUjFjHHqqYp9+hhyNqITrM6&#10;AGg/Ro9QAYkFd6eCu1PBh3cdiQQ5AXvVWtrkKZGideOdtY5abRYH+Bpd9ZTg9pG9O4DQANUigmVd&#10;0C4N6/mE6/UKtvRVB7UwvcSTrOhd2yhpFoSmyMsEuB1MBpD0meIBysgApvQB0Jpl43g0E6Js40Pm&#10;2D3UbszjMq09/blDe0w20s9wGg5vvSfVHzN7+si+8nGyPtU0mG19zwUZULfNVls8Q28NUiukVpsD&#10;AttcFGoAdSx9A9cG2h+R6hncKxIDuz2bZqYwEFW5X/H4CBD0Zz5ozudw65fAr4Popgk8DgEfDkmH&#10;h4fPhOxBfA5hU6t+BQn+6N/7j/6tBoLAKxiM42/8yY/oX37/uzL3G3Gvmf2qL5MnMQ63LVR2mgEy&#10;3teGsXiBJwUqcOJq/l33ktLRs3cApr7ep/tzI8nZwWCG3zDS9HPNGLm8iW3km5v3SskulBHSI0rR&#10;/H3yxOm1rcZA/2g/S1gRvXkz6PHczqrmHs0wKt1YjRFBgJfwIqMryyY0lWrJ1kuP3Xj3gmFjEhUF&#10;qQpwNnhqU4wJDMzL87oMn2djwPToLjvdtSqZvVVVpMuidQ0WGeui/ZZSToNdr8+STZ+r1WYg1IGU&#10;GstdjL4cxrBm9yAi8D7xRARqQyEfojX2ejqfLWLRQvkJFPBt+47C+aDE3evoTeFzIdxuNzQRJbFJ&#10;Obzgy7rgYrWIwxlha6y1qLcKL+hkxru31JlXe3wGBhK8ZmVUPY01dowIjtd+UB5HJeTGCQWY1d8H&#10;OPHawVF3qn3CfF4G6hhrwxeSe47J/2w30qW6GWnfkvFJMta4DkUfsB/j/GqlclK2BGWOVFDf7Pmb&#10;P7+nY3uakc2H1++8AIMmTzwtdHif+1CmbIy7gIK/br27WA4OnMOYOyB1geMg09dlFwjrU9oA4UuP&#10;aU0HAPCvTGhFdbyPsj0PEbqluR+gRODKKSV2um8yWWA8hJEqn5LSx4sIMisraO0V274jMeN8Pmk7&#10;iXVFrQ0///nPkC3SE4Y+J40M2P64fzgPxxyUyVab1C9IRjaRUkLJyg7qy2kEPwAAIABJREFUBpDX&#10;TUePTCJUYrR9R+8N262j7hX3p5NN5cfbK8Dk77xbZhk/DZnpmGkuPN2tmTOnar/G1mpkaxxYRd1p&#10;EHM3TYaBDhG29Gd7dQPwmTPGp7SbrCMADQ3dwAX59WjI9W712CICsubnxF4eQrFOPbKmNbeqG4Sf&#10;X9xbA+g87PuOlRY0MuIm0zl392dstxvyqmyepWTcrlfkoi2OypJxu2qK8VIWMDMu1ytqpOLre7RL&#10;1Cy7BOm9Wy3r1J7IbtTnWkRlQLJ1db67i9n2ew8HCmHaZ6Z3Z51ihrZnebBlPrHVw7oNw1pgHbaJ&#10;mH0hMkorNPqu99UaYg4jM8nqLzuNaJ4vHG+R1CfZEaaVzXfYFP47q8MQlnHhLKWJOcowHJTZJoC6&#10;URPcSeagwnstVgLEyglYjI8ACjQ8A0WshjTKig4bwGQvKKKL/rdJtEHcWdqbOiJ6D8ep93IW+xyz&#10;axv9fd+rOr4hcc4XvrGvcBzP9bETC15+ZNKVX8NBz2XDr/D52b77K3/1P/y3HggCr2DwcPz17/+Q&#10;/uX3/3NVeW4/0FASB68DHGSZAeIdcT0hxcGZC+XY4LPSxWicjslgstOLAclImYyNPkVZ7HNtWtyG&#10;1NTzFKzx+r0uYl7cYVFF8MLq5ZtHobrWXIC8zkvss/Y0jBB0XR9Wo4umYBwUNqeMDlbTptE4E4AS&#10;hDBjvGKYZfRaU9rvpHCzCyA9CrxdebmVEDn93ZpHT8XagNcPkqVdWhqpAcEDQYzNmc+7p4T5kZPX&#10;BADSVYHVWgFXinFfyRj9xjkBJVBJs5cTNiY2d80YXZfk7ZkUtDTp6MbCCatpJCKkUlTBiSqM2tUL&#10;yFlTeABGqzv2ZvNbMvaqobq9NmNGVebLnpT9tSdlTO1NlDWNGE2AtlXsrUNJK8hA5qjfg2jKHDBF&#10;kW1vaFoR47ZvsLcmReHjxGH4RPWYGYC9WVNeS/0JJtFQsG7wKkthsj6ETBoJHq9aw6fK24livK3E&#10;AI4cjp4+1pp5vh1A6KttbKvJ8r190DaxJgDiPv4msIioGWYW7EukEdTMohFN6mB07Cy4dVGA5jVc&#10;fQJ6PCzYAQZ1TNyTCtSRvhxOGcCr8pt9p3eyFgUAd7L+bEqCE+B4upZHUnxfz2BLbK1DMOhrwiad&#10;QZuNnxn8EY7CiFCRd0+f1o2DYQI0cgqLYkKsP7XeOxGh85C3B2MuGfU+GnLiAUTt85lhzpyKDAUf&#10;S1mQz9pq4vHxA/q+4eHhDUQalpSQ0JGLsm8+PX7QqEOvyJbWKKIMgiURSBr224acMhIR0pIgnSMz&#10;gEigWYom10nr5fY0UhJb73jcN5xzwkqrnSuBKSGRtqPZE0Zkd9IhA6t5hEx8SsxpZCQ3zfWJ/avd&#10;AKH+7J/TzAZd0zqFGiF0QOhOBdcxEUURMfp/fVZXVf7Po1O+9rqZ7SIEFkHhZGRAKnMYhGR1o00a&#10;stfEkgIGrfue94Bb5MOlI+HLsKwCThDZYuUrUNLnXpYF221D9GMFcNu2ACz7tkHMuSYQ3LZNSVZI&#10;gWBEU184Y239yjwq0AG2V5VTAvSKxIIlM+7vTtDulNraJ5Gm8gtpH0qvi/Z+q6PVxiQ/JmdarTUc&#10;xohb81INbxPFRhSmUTl1mlqNpTkBZsRAvhRtTYw2E+pMgVgvw94HC67rZ7v/MGl8Lu33RLD6e02j&#10;dnDdydM0j0BBrK6YgJEhYs/WWwfZvbVucyiIdezZGqOvJgDLstIyBislIk8JNdkMjLrV1gEMYjsx&#10;Lgat7e9hc1FXnUjSkaAtJwCg70+gegH1qinVdl6tGeSvERh+wYmGmXn4YWDuL7+Bj399aNPZWojz&#10;Ht7AsMU/8vMf/tF/8AoE7XgFg8+Ov/79/5H+l//mPxM3Vub6hnnhRlKCCUoVvMAgjdCD+eBSxIRy&#10;jt7pw7IegM+ZxuKq066YN9S4NwcTqgjG34zNEyOKMtdvwAzp4Qkc9+rfmyMx/lSteQPefqh7dM+x&#10;s+P5+QRiKaUwkOzgq4XR7cY84hraX2nuNxR1l8zGmOgMZvqqUbmM/XoBMSGTppaqp7RFpLAsKwTV&#10;vHYpwKp73ZW8AxCrOfI0wt4FrVXcv3nAvm3Ytn0iQqAQWs9FnUe0YAbYuq4gi8DUWiN66MrkdD4F&#10;rfy+X837N+ocPv30G9i2Gy5XZSfkpq05PLLo9+PPcrtdUeuOlBej+d6w7ZuCDZrbINgYlxWn0wl0&#10;2/D09ATQjtO6oteG99cLyroqy1nyiMcYAyGN/DFrHYP23Jv6kvVndUh9AC1t+cFjS0wG6xzRRtfI&#10;b9R7hO02jAN32gRI8vVFiD3w/B/72gpwaPunSzyfO2nGTvEVPgETvw9foYYTw2nDmtbNwgALpJOR&#10;m2gETcyIzZ4C7elgROA9oVVzKFVjGpUJ0BENT7whVZIBCAXaaoK7EhccwOCAj+hsERsfe57lyrMV&#10;PiMJsnVMlhhIw3CbswHGeLkMQoCPFM645zJ4gEwHLaDJ2WATwkbbP6LlmoYLQJlAMdJrZwnMyuYB&#10;iPYPbFDDd8hr3X+LUedv1geTecHtdkFrDZ999hlySrher1iWBXXXSH9rDR8+fMBv/dZfAgDbGyrb&#10;UikoOWNvDfVaUaEsjzllBa42Fk4qs20afWs2H8lkdKsVrTdc3j9qNsBiafTBCJnMqHdT9xkgjG03&#10;xlym93z/uZzqlirqtdr683GfR0p3rBvxTTiwzDzPgmCzPZZw+CEWHRqRlA6Yc0xZPsmIubrVILtD&#10;EvYMnAAYk3Gsz2nfk3hdHXxBW5qkyjFvReNyiwDLLiAIjFTH9O3lckHieyROKEvB5emCfd9wPp+R&#10;c8G23bDdbmBjEvU6VKIce1PrqZUYxtMQCQRKFvmF1QzadVOiyORIOeN8PqkeRYLsW7D5epQtJbao&#10;2ZGZe84egIOdLtgsldVTR8V6IYqBk7QUJBIDxKyftxrLDO3N19szx6vpWHUsKwh04hmNJGrGUqsj&#10;xTH27mzTmD4LR6EBO5GuDtiJKZRhv0/2EtHQ/3Otuds4ArPvSM/pmHa2k3IpYee5jHIwODK4KPRS&#10;bHB7bZOjfNQ0DsDZmcAkcd9uV3m2y95q3Euc10bM3Qhf/fjIWV6guOlX+sjnfoUrzF+LpRi2oguQ&#10;o5wQFzGmeDUrVN/8gz/6a69AcDpeweBHjr/xJ/8T/fO//22ZvdKzxwdu77iwCeDkysRBhda3OaOk&#10;k1E4VbwbvZE+Y4QGmoIFM549Imce2vCmwoTPMKrYabLt826ApVQATK0TTNB10dS/3r22UWsCdktd&#10;DUFm40LElmaowq42ZRzjXEAZ8BYT3ni8QesOiaw3oN+redi0ZUUzxkgTqOCoAdTUlhIC0QW6G4I5&#10;JYvYaPNxbzLO1uxdesNSCh4fH5FLwXarWNfVIoTdjKkNEG1uvu8bemvIZaTuMFlqZVeqcE/5TCnj&#10;fD7j8vho7GIqXKNgXUY67rquoMS4XW8GjjhqKTJn3LYtyCGIgO22RZF778DWNrTqxfPGLNjVY/6L&#10;zz8PZwKzFum3XZByQllPYFOeraoJnMoKSgVdgG1v2BOjrG8gIni8XLBtu3kptS3GZiyJIgCtJ7Te&#10;8e52s3lMeDifcb3eILXp/aeEbbtBROshU9F2HMKEZnuoWxuTvlfsvVr6k6f4qndfWgOZNzicEzK8&#10;omFQTkx4plfhkVoijS0m0t5qyhiq0cHEQEoEr9Bj8sTFka4G6UbdLQZy3VAZvfcEmCL2fg4CLHXO&#10;HR7D23wEHYDV0fFQXAyBsCqvnBN6073GSaOpmRckBjYmMJK2p5CObRcjZdKejcyM3hwM86QkZ6dW&#10;h7UiPxhh7jRJqQRJU0TARVO0CILG9n7MTTfWURn2fhiPk6w0q6DL8Lwf7Ad3wokCRMWyFADT91ik&#10;FoeMmk7vl3I7wYSmkwqRMdj6FwckRTgdiAQlJ2Pl7BBWhsdmRmpmbTLPpJGXXjegV5yWgqUoiUxm&#10;wvXxA85nJZGp2w1/6bO32G9XpHKC9IrrdsXd3R1KXsEsOOWCuus+O63aeLrWCiTtcbrdNvS64e50&#10;Qm0Ne1NnQLUH6pnBncBLwePlCWiCT5lQTirLSAhLKuA0yDO8HQ9ECVd0n7hs1vnrMJ0EzShpXaZ/&#10;HbVb2xMRK3XyFFgCiBV8Etv3aRjHzjwMd/boObJFmWYn5XAYKAjy9dUtckxda7mY2NqAEhJLRPsZ&#10;HbsIqDbQqWiUt+t9pWUFWkPbN0j3TIGM3jV1PpWEnIrKEU4oWVt+uG4na6+z7zvu7u7w+efvAlws&#10;ZcHT5YI3Dw+oRvmfspdmKCFIF0FJCaUsKKVg3zxddI29m6y9QC4Zkt0UVseZwGvy/Z/WDZ5Od7je&#10;rnh4+xZgwr6rjJCmjtCyJltnKieJNIrXmLTHIFvNPWCtghqoa8aJ6zJ3JO27MtyGrgJwvruLv+XT&#10;Ccuy4P27dwo8LdtGUx4ZT09P1l9R9/ayLLhdrwqsSdlZL5cLvD4fItYGIoX9A3hKK+F61b21A7g+&#10;PqrjWhSwCg0QrK2RRmaQQFCWYoRtPZxBnoJbSsHexcCz9da17CP3Z+27Zh2J1cdKpGG5oCIbJ9Nr&#10;VkJDXSC1AUzaQxLmrrE94A7L3tURtJgHrFeNUPOy2hhq2ykEiZ47BV/qgq9+TG5EixY8j/zpM0zf&#10;GNENG6fjp6fox/Q1+eK7fgE+afyB3NHJ+P0/+KuvQPDZ8QoGv+D4W//ox/Qv/sF3JLwJ8Rc5Ggy+&#10;eifv8kiZcME0PEb2tVjOY7HKeBVo4+fwujr6E/V02rlEEDTNIBnXMuXj9x0GlQEGkNbyoVcjZVEA&#10;2nbzLhuTpBtlw1tqXvxQzNreIcbB7tvZ71qtFjHSVM1DfjyTd5U3AMdwr7tHNv1ZtJm9wOsB3f5T&#10;ZaDGeKECSRLPKg40DZz6s1SLMrZu1+lHU1Tsf+4FdOUioqkpeU3Rw+fDhw84nTWVR+U6IyUbe2g6&#10;XTdDGhbRy6WEhxxQ4OfARls26NrgMMiVkGApSlO/G0OY902su6b3eH+iID2xcXx8fNJ1QcoWB+i4&#10;NKN/r2z90izSyZYCFB59cYZXNscCwyOoavRUS8N1sGOpJzZu+7YjUoswgFEwx/o+OgCUsducmEh8&#10;YpxoyN4zFwziDHIEhdmIctzT7T3n4B7YAAr636wkB1BQMOXn9CgjYFEAGlxzLL7tSaNwnWKsXh6+&#10;9sbcHQil/PJkDhaoiQMAXYo6H0RrVPdSo35L176D0T5FOQdojQeYmtD7vhtZEYxubVi4ad+1RgTi&#10;Hs2Yk9H4h/Uz7SEgJuiFko4xtkkcyVwUcxMyc5KXoJHOBXg+wBcfbjBGRGoCFgC0DQLGtcTGhmw/&#10;S+vhaXegHI2KRbDvFQJE1kKt1XqbUqS3OalJ61o/lHPWesOqtXU56e+n0wlMhMvlCgEiBc+jEi7r&#10;iQCCEo9sew2jmVNCYQK3BNkrAHV+MRHadcf/++d/jvbmU/zO7/4uzmXF5XJBE4sGlWLOp6bpksxA&#10;B4iHQeZ6QmuWJAzk478er61VM4D18566GpEXJlCDRfFt3ZOPv4Ocsa5iAcx7dHY2DKWBLlZfX3Xv&#10;dSf04D4Z/oTrtWNZukZm1cN4kM9mr/vlDsYtQYHD9XrF6XSCCIwh9hElc/RqfXh4AETwdLng7Sdv&#10;wMy4Xg3M0Ij4MTPOp5OuA2bcbtqjcETvzBFq8kdTLQ2EwjJwYkOM8gUfy5RS1H23q669zi7XHIx4&#10;lsXQyfPYjuwJ7+VrdeZ71VYQKMaEPZgttWxilGFotNOFtLJ6p5Sw325GeOU9Uwm17miNIx3Y76Va&#10;v0Ky1lEjK2cQzKSkkbH5e6PWTseQiRU2d4GzmLvTz1XE/NxetxnkfHS8r8gUw0g3HbXML485GwVk&#10;zEQysmcc+MUSfDYP7nRrmPQpZsf5cf988Z18Hcdz+f9Vj6+O18I3MJ3vFQh+/HgFg19y/M1/+CP6&#10;F//gu0IyAyuVuGLe026gj0AYzGMq5N3IGQbc2IxudKXkLhR/ofCeiABsfXtUcI7oiRpLfQBTWA2P&#10;ndvtXU/Cc2HpQhZ27/5+71CWTGYsFuHRXHjvM8Yh4NQLrIonF2O2ay1S80SGXzIxo7symAWqFfTD&#10;vFWjkbo9H43BIlJmOFdYzUZU58OYPZ2t1MJP2q4C2PYKiBkjVetwlnVRdk0DvYBGftzw9FYXXkzO&#10;ZoTtdTfvoHpc18WA3VyD5ULagE/rDbu1cgiDsTuzIhkBjfUWM8+jtzZQ40vZw6g2S8VRg7W3htq6&#10;keQMQhUXx611UDNWUyIwaw8z9yB3GIAztsIa0WslmNlrxd6bedthxq0AkT6n16pd0Imijm8Qkmg7&#10;impOAPSZ/GAYGKPYv08pjG6ASUSJh60Y1h8I3TL5TBH7GoN7hS0aSForwiRgcrJwfwWC8tBZnsRJ&#10;NYbinUH2Aa56XaGMfWsLOL6rLL091ofuEXMakJFg+D2L1QE5Y6EIwFD2R/uUG3g5MzrU86ugzYFg&#10;Re3DePRWKaoYB8glaEQxnot01TIJJGkNZa1k0RSYsUTQ3oMaNQtgPo/YBAp5jES8BwP1FM/uduH8&#10;mWdDKS5eaYbQcCfXc+0en4mxPZ4zwLs7Pqb+bDFvZCy4TFpD2L3RtjmI7ImTsc+60E2JjWGQUHdl&#10;ieRECo66N5FnEGVtJbAsWE4nPNzf4bbvqPsGIUIp2dpL6Ochg5HVGQwFHZ1t7cOItEjQqqD2ipLV&#10;eSUEIBHeXZ7Q/r8/xzfefoaH+3slOOKRsQLRCHQWxi59ipgjInataQSwN40C1j7+RZRQ/J9GD6vV&#10;VdXeNfJPgLMy0TTe7nDxRaFGuu+OMeNiehfdnX+2RuDiQgB0rWnGcGgm1nRDTho5rI2wUEIRzdIp&#10;nSBIEFYQ39GgLXu61SJK7F0AVivZcDqdkJK2GbrdbmBaFehbiqOI0hHlXHC93rDvVWvgJuB7WHe9&#10;YdtuUZ8egEdGXbn2tvUo91iT3jcwlKetY84FeT0jrSuu725oQsh11zR/crlskcVJFh8A8eGw+ryu&#10;LahSG602CMMB5iCMzBHjYJCI0FtDKiolmuk/CEInql2DWCPOUhvp915L2QVNmsklHsQuRIBnTAFW&#10;jmLmhUedbU1CKHRIyGbPZqCpJUsAWR13gQzWUJ9PY6kcTsxZjVHYC54VM8oI9IPhuKLpdTaI3Jai&#10;ZF9R/S12T91qERuzsvPaGohTIGh+v9rx/BS/JsyS5z89R6tf8RbFJ9vO9QoEv/h4BYO/5Pib//CH&#10;9D//19+dlqRucG9wDfb0DBVGHqUg33hACEH7+jiTfHylh0epS6RlRh64e+NgzeEny8nbOIxU1tk7&#10;Nbx+I71VBac3WydCpDC6B6y2HdLV8wRgYsUydTvVyflz+jXnekn3mr3wbMGUtHmF3RupwnLayG5a&#10;hrDV92eiF+9v5ddWYhPtdycCpKQMfuuyAgY8qz2LNkrXNBUxw90FvAOO1pqBWsa6FE0TvT6OiaMB&#10;HERgrQGmiijxFN0Bep15bmbDVGKUQWbjNY4Olr05faw3cwzoANp6g55nKVrTJOR97YZB415HJxVK&#10;Uf8gAd55+Djs82JAlWy8CJRzFNQjno0ibfiwrg/CPjwsL9bF9AlVhr9UKzgseLa+pmedbDj7YbqZ&#10;2Cd4ca3ZgeEmaYALmn7zvWdz3X187BwyP1fsBQVaPVLo1PECI2vp8PYX1h/MxiMTI0maPOZ+Gw6u&#10;N6O0H5EHInX6zIAwYar1tRP1ie3TfATgDlDvFu1uyiz6rN+grxuHh2Gcx7yMcVJDyaKmPqoDA4Q3&#10;d2b3pXkufZ5f1GT77PrJHEUaeJvvM1CFxHcOdohYSntnbfmQAfHolmU1pJRA1tfLycDO51OkrJVS&#10;4FkFnQbwdsM+56KRQgMNUWO7FNydz2jdsi/gdZbmEOodIOB8OitwqE1TDSOyY4PPmg2xlIL14QHb&#10;0w0//clPsF83pN/7PaznovfeLA2SNFKDJEB1w9W3qYO9FpHB0d/T0pP7/J47qVy2+Vqc6ggH/B7g&#10;w/dmgBt1QAQq8cUuYhk0OMgQd6LFGIxNp4Z3GjWT7siqFsXq1ieWSeUhwZwBwnD2Rgp5YnVxBgLX&#10;dcW79++wlAJOjFIKcj7hZz/7Gc4nrb3ethvev/+A81nBIshSTEHRP9Yjas5O3U2GzI4XdwzA2H7Z&#10;HMPda/Ck21gOuaWZKdpCaLu9AxFhq7s6HczZ5cRrLucj84F4EhFDpiTOR9I3cfmi91j3PZwtzmqd&#10;zIEJjKgixGowtc9OyO/Egx3ciWGS8QHA9icmwNVFHZIdFPc0p5O22oZzwP4uwJTezsMxJWKMuHLI&#10;RrBBsCWlYLW7s2+WIeIyxSBgNMOz64NCTsztO9RPonKr8yQf7aS+RWYXV0QlmQJgArDzD5fcdJrY&#10;d1/p+JWaxn/Z8ZHv05f/+Tc9XoHglx+vYPBXOP7T//aH9M///ndCt3QMJccwgoKpuDcMdrjMcODj&#10;K3s2kMdngGE8QZwZbYBImYSt11QcBNDRrjW5Q/C0km7kBW5sByOY1STlnKzuTMGFsoTVISwlVBFA&#10;WmdVo02DArsmXhA+QCfcQ0cI8g83rpUZDxrZm4fGPZIGdvQ7Tggyg5oBBp18hV2pJUarOBjxiQel&#10;tBv5ranS0oa+w6B3Wv0GVbI5Z6yL0sS3WnG5XuI8MaY8WLrc6E45Q0CakgtV/kyEZmO+3W5aE8YJ&#10;yYwTVXoJ+7aBmJGNRKZZvU/OCUtasd82+PLRCIXVaRioa2K1PLUa0FRvdngy9x29NiUcEIAt7SVz&#10;QuY0nsPqUwnH9hta9pMMUPRQvhrR7JGWHHMEN8x95cYKtzXjn9LPMTlgmL2sNu8ONsXTOy26BoUy&#10;zh4ajlw4xbYp3EmZzv+el9XPqTyHGBSNteJGBcIw9b/ZkzgonK4IwO4I4e0Fs9HZq5OJjU3YLTEy&#10;QO79Q3NJAC3mQXbYZcYwNDLeofsXokZSLBg7n8+jbSKQeFq2Rn8Igs7GINn0Z82Q4GAddvk3jOUZ&#10;dB0BXAwYJGp23G0Q6VkW6RiOADc2aWK/HAPqq2kWH8CU6tahvRsx7k83BGzNmPx154S+gBNZeFO9&#10;95wzUm/WvREWFVpBRNgvF7TesC6LkWoI1mXB7XbDwoulz1GQRbHt75QSeN/xdHnC3hqWsmA9rShL&#10;AfZqRmkfpFk2hb13gBsIAmbb48YouOaETAsATR31nmZ0yjjxAy694l/9P/8av/db38TpfMJqIIFh&#10;0f3YP+6M4MBhGh3Ued+tXtH/bU3TlqvVlTUxWQAFXt5JxeUSkEJP2SaF290Dpk9zPQE+ABZJd5br&#10;2H6hI8XAgjsxQR3UCWS1rhckLN31xY61KAhbErAI4W5hY7C0dhPStO2TaEN7YmemTJr2Wxvy3R2W&#10;4v0DezhYNR3fgAO5w2zDvldz1AhSSZESrJGwFin/szxyPZpoyqQQG0JGZFkgMTIt2FuGcALyAskF&#10;H7aKlDJwAx7uDWAxWRQ6gUivO5wlMsmto4QcrY/MYdU7OgnYxqjkolHYKfPFo3yJk2alkOrmnLPW&#10;7lt6taaEagqy6wLf3611rfXEEZPM+qqTjpezZEcphu9/65cr/m96LqHBVgsasiMcjgbD5xRRwO0Q&#10;CtCnKbuCcGYHUKXjmNWmtfKsthUxjcjxLCdjKQio1+AxABMEGSBGdfba5QQpKyQljRZC9YTn6Hxl&#10;dOSZavPIyfzbV0NzXxUL+lz9/rdegeAvO17B4K94/K1/9CP6Z3/v2xJCBAAwRfyAL/w5BLkAQjJS&#10;G9yD5t8JbebmMo2UiGdeucN5p58PuesYgmf2hM3f8TQXZRfV5dAiUkhR8xd1FA7s7EROjuNHNyMA&#10;Mij6Z69el4ndKhS/abJnhxuHh8hDGOU+ZhTGW/TR4pFOq1G/CuYU9ZH77syfBLIUki6CYt9VtjGt&#10;JXCjTcl89B5a0x58rXec1mTrQMeWDbGH53syXlqrmipsxlVrDZxy9MpK5rFuM+HQssQcAUoq5G0x&#10;9PtpjIR5UdWDbYCPeGL301Wl68PaQRAhlwxv/utrx6N7+mzdHCB9+puDTa9jgfVLdAUoEC/oh28Z&#10;ibmKNe9GXVg0mOZ3ijTLAIMe4Z5pw/XTL9e5Eh+wgUL3piC81Zp+/FIt0uE+pv0Vq244WeJzMilq&#10;8rV7POfkXsf8q35ejQbxNHMA0inuz+1hIgNENEga3Hr2NPPRh1BTdX1Pw1gV/Xytm3EbtyFgETQS&#10;iwzpVRM3dCI0AtgJFsTmgXvUkgnpmtKehNovjg28iyeNzobrc3PEZYwNjjt4dJw8OjGsjeZU7LEC&#10;prGO801DLlPPL0WdMVfzF2fHXYgoM9JTynH9bbsBsgbTodbLNQUI9h4RIVn0z1vZiIiBL40gpZTw&#10;dLmoHLpfQMTYtt3myLJQzMlFIO0/anVlLsc9S6LkDGLLKEEyFuFdI38pIZ8Tbrcdl8sFf/EXf4FP&#10;P/0U5bO3mjEh4zwpJzQhpN6RkhNnjL6eUX/Vp6bz7RgV7DIyHmY5Hq06fP/QaAsw1NrH9YI7ZRWt&#10;0+RwOJqgOr+DgE3TAefDIn7WuohA2EtCzgk16/srrxDLznGASaQgQwGL3mxZCq6XK07nEzyifLvd&#10;0NqONw9vAAAf3r/HJ5+8wfl8hog2Yk9JHaLSO0rJOJ9OKKVYmuiOdSnRC5EjSsbWCgLIOZncGIDD&#10;9Yv5TpBKwc2auKSUsC4rtg1grlirO08NhGatRSdz4iqTNyNNukznio9ZPCFz3aahyDjIZZiZzmrq&#10;+01raa2uOevY77s6TNxT7lF0AId13kU0MkrK/ntwypLXkVv2U/cyC+1tmDD0sNePBkeAiwI5nk+X&#10;3GR/gaw3Dh3+7nXfIzNqtltmMDjZN30iQCIl8uKUkFPcjA3BsZdusI16f9ip/ysRWW/LcsjSiq2F&#10;ATJ/02Peq6Hj7bS/ypnnz7zUwMAvrwr/ZecnfOsVCP5KxysY/DXwOptXAAAgAElEQVSOv/2Pf0x/&#10;+r2/I6BhBGp92SCXcAMa8KLk8X2PFMxpd26g6HH8vnt/3aAFBlGGC7LjDjIjHGOTeZ8mAZ55okQV&#10;zq4F1swOalTICdTA4OTU7GYWTuxu3ZRrn1oxeHuII8vf0bPp6U4jHDHGZzb+EZ5JDCPBfw/BbW0Z&#10;vNE7M9ifQcTYSLvVBml0D9DaOCJCFW36rpTaZqxZk16QenZz0jSw23bDrV7jHp0wwuediCAJYBZo&#10;Bo8q0t66eRi9RYHWdbWmtP7MQ6Fr2qz1UhStGW19D6Wbzbis1uT5tJ7G1Nt89161Nqd35GW1vHmL&#10;enoFkIECYu3F1XmwpTIRSEiBArH1zlMBz6QpinqtDhit+ABCnrY6RWWm9Tj8y6oMA3yGwwKhEFW3&#10;+bdHcTysXo197zgonAxJmjdYrCd9T8jSIGWck54rRQd4M5AgIBgaQpn6+/PrALaYHD4yTjddx/oX&#10;EECWnhn3Dti9IvYKGygS+Jjrnl7ciLGIu8AYa8HAbcNet3A6qAfZxr6N8fXzixAIfWq03dGMLEHT&#10;zSZjvys4/FhUsItErWQwjBKMFdTXwBFkB6Cz9SDS4jOeshj1OM/GcwDB2VkkNry+iDEcUDKlofqT&#10;uiE3GYWe3ktszhiTiRBlzK29QRqwrCvYAGHrTcFUV499yllr5bq2I0hN6wHXRVuzUHKD1FJLofVN&#10;sOwNTkZKhdFsW/eIRpkSA5IYlCyqBCesIaATylKUJbkq+ZVkxt3bN9jff8CHxw9gAh4eHnBeNYoD&#10;G5ecNIKjLJMulyzbwCKAXg/Yetf+ptbqQllFVddUSyOv3dlFMaj1gYmcx7fPZIj7s8a2kPAHsIca&#10;J2fl+BwZSzas9QbQzJnU/RydUaJXH7BVJefaMmFvHeuSwKWDSJ+LpUeafJeOBE153DZNy15PSii2&#10;bTua6QaBRrc8MlwWJQPTSBih9x1gCiKV2hqqpVT2rnpZVaE746zWLByUzcZj7AgXRa1rXbnW8BPy&#10;uuJ0/4BOQPUUcPaor/ditW9Pe3no5aMBH3oYAwilId51T02lJO4cgUgwXavTOKmztHfftUb2xkhQ&#10;7oGUsxKWhVPS7J0DQcsE5lTBgGwcYA4ydcIYe25iJAIgPEjy3B4jhLPV16M7BeAixFmWPd0TgDe3&#10;d/mj4G9ylB6NwsnGgWYBMSMbyZGDQWV6HxknsQ261/7poHslfCNNg17XM6isQMra0xAOZEd/66/l&#10;kPjf2KO/6vfo+Y/T4vlqWPUVCP4axysY/DWPP/7BP6U//d4fC/HIFU+EAEHA5JWyGjF2kObGZwhU&#10;E7j4iJFoRzM2u6COlqH0lHTFDxoaQMZ73m7BrVn3MnYDI80Y67wfmUCsDYSluKRkp5x25eQZBtEh&#10;hSlbc/OZLfJgaJt3TMSV2/F5I7KJ+SsDKLhCIvNiMhM26WibpV4xW70FoteO1gMC27ahlCXqFpy9&#10;MVJHrfYHDRYNHB7D1lSx52VRYHjT3oKnJQUgGMaLTgQRac+wXa+fSwZzipQQTRnTVFEd72YF7hZF&#10;NeXobSy8vqLavSzLMqiow3gyIMWDVVI8CmqWcHgiSbRpds7HNOeUQGJkr5NxLElTiBxQt9pAJVn6&#10;Uw9F6oZX9ObztT6tgRilPhEImYE+Vu9IRwog4O+yrsluFg3FPzqsKWU01NYADIsQBtHTPG80bm1Y&#10;E/PKtP3nynSA2fizrdvZe/yr6EUHP2p90DNg7crfR4PBbC1Y+gQIU0IpBR4Z6H5b5sTZ9orWECBQ&#10;cOwVFxLJenK07jWhWvvak7UDIaD3NNW4Tvfo/+w/fOR9MpZHmsY7DJvJiPT17GnGYRv4uJrx6+n4&#10;h7GcxjyiF772zSBztmaItcGRka6s+0fnuE9OLTfmtI8aQ0hwd3eHx8dHtNbw5o1GfS5PT5F9IGws&#10;xDlHy5U1LYeeqXutIJOn3m8QNqfNIhlM2nJHmtfsqexdl1VJLJoxgIrVQlfNiKgNsWdba9p8fFnC&#10;WXR/d4fr9Yaf/vSn2LYNv/WNT3F3d4dkxDqessjGxntwBBpjdKsqk2qb2ESbOQk5D3Zpc9ipA8jk&#10;Q6wDq3UKwO6RlI9rR7FFIGRr2WSaN4P3z3gbJwGCJCiyJkSw37Su1ipt0Vl1S2dtVbTfr2i1oifL&#10;rCDvuYkw4gHg/fsPWNcV+6YtJW7XK8qy4OH+Du/evcP93QlvP3mL1vdwMAoEt9tmLM6ql4csBU6n&#10;1WpIezxRsnRMJo5ItMpzZaolc/J107lVuoEu1Q2lFJzPd0hJ64F1HnxePeo09uzQK34H7ujRMYzM&#10;BMFgIvWsBqge8NRMX0sOZnLOuNwuKLmEg9Obs6tubFqPy6rn/btRZqLeGRMe7uDqISmJrIawE1pt&#10;aH1kPMHuLXE0Awr93UMQIK45OyfmCLT3V1ZfPRmAHg6Ng0wzpu7DOvbPw6Kt5NksFJlVgKWHTllY&#10;x6wyejZPJqeIwx4DjznE+BZCUP6mx2zL4qWz5pfjTZ27LzSAv8LxrT/4d1+B4K9xpF/+kdfj+fHf&#10;/2//55/8F//xX/u+gJDUjgfQLefc6bdVBbFRQxOPdLSRRpAmL6ixZZpxxZSQuWiBdgiQkQICqJd5&#10;WVat44k2Chz9BokJtWmuPVj7/WiPJzUWbns1b5GmdnEp4JIAYnQSCGsUs0rT7zMZGxwBnIwprmFZ&#10;SoBTb0KvNXF6TzllbTpLjJKUEn/JBXWvSEwoKaPuu7HsJWzXK3pvw2MJa7tA6olvrWHbb1qkvxRc&#10;bzcI1DBblgXbtmG77WFQK+htVvuhxlFJWoBuhVBYsvI1Su9YcgFDUPcNmRmlZEjXtBXtK9XQ6o7T&#10;uqCU1SJ5Orc+f0QcpBAOSOuu96R9nAScyByItlbMU9C790Eki2zu2OsGIiBnp/Q2Z0OXqL/s4qmp&#10;iFTZbd/VcMhstRpaMwdo76GSnNFPU5703D0K8VVLAZQYnHUNNOpKZc2CXjsY1p8OcCvduGfN2wmr&#10;URCJn9nqkhI5Y6Gxf5rn20bTzjGl/02eVCKyssEBABMpcM08Xgkw1j1GIjUiEmftv5kYxMnS+sp4&#10;ZQaL1YnZ7DojZ5ia0sHaeS3qFHUIvNWGaA0gM5izyYCRfqvgTzC3LfD6IsDY4HQyzbrgAJtRIykd&#10;ZH2kWBpyYmTWe00ESFPGVXSg16ZkUc36mIqC5RmMht9YNMUUhIjgMLnXOqNYurL2bsuabmu9DJ3o&#10;SkRTnw9gn9wpYZ/tCmAI6jTTMWZzoHmk2A0wN9am2lSovCJKOtZgPbfPGCf7Xd+ffxfSHl6dZdRc&#10;EuA1c7B60+QOA7MSk5NpeKREFNwmZhTWBvEMgjRtO7CWYvXYPKY9J3R0rOczQIxWVd4tuYCJUDgh&#10;gXBeVxT2tgEdl+2KvVVNqVszzlmZkVutQf7Rmxq+zIQuKksgDYmBkhiFgUKCkgi7ZCznM8CMx+sV&#10;19sFlBPKkgFWtmOtp9JG4det4nK94rZpM+6nS8O+d+xVwUXrhFZFGVfBCgo7rHaQ0IRVbwiji9bm&#10;eS04kb2y1yVP1Vlk8xleAf3XUNGhjM7ijgsIqq2TatJuF0IVfW1CqMJoYLS+o0nDIy24gfA5zvgg&#10;BU/IeN8SMgHLw1vcJa0NlNuGpaxAJzBlADruOWuN9fl80jWTGOu64sOH9zifz3h4eAAzY7f6t5QT&#10;cl4A6bheN9yd77VmPOn6uTxdwJQsdZbVAciM9e4MIcJ133S9tw3oHaku4J7MribUpGQoGUX7zu4/&#10;wyo3PNYP6NvP8b//Xz/DrVZ8KsD9Gbg/Fevb26NlQydCWgtSWZCXBEoJTFq7X5LqC8oJKdvzZ9ae&#10;nLrNtX9gUb3KrFktyfSXs6Vm69XoLVZgOthBEDFjWRfsVZErZUZeFuytao/DtgOWAgpoE3aQV4cD&#10;KRUQMXrt2K4bLpeL1uLXirRkUJeom/a2PMmj1Ibi2CLuYIKwOktTycilKEgzHSOivZ1TSsjmoM3Z&#10;WpawyhdKBM6qQ/e+Y2VA+q72m40nJUanpHuOEzoYVQi1QzWNcRL0BrCozBNhMCUgndEa4Zbe4HR6&#10;g9M3/xDr6Q2wfgZBwi4qexNRAGPy/TQdZOto/DdrLZfTNL1pG9NsLn9/jujP8DU+8wwIDqev3wd9&#10;9J9/iELrkjkE9G6/9YevQPDXPV4jg7/h8e0f/Jh+/L1vS3c6ejtm1i0AmB2bz/PPPV1CPyLTF+af&#10;JJotuzdrAEgatS8GmtBHGql6nXrwbOg1/UZ144mIpUmmKNAWo+sGITyuHU7xT0hZja9m+frjvEOh&#10;u9dbc9px8Ih5FFKVz/BCsnndYc/VekPJy8E7XqvW6qWswvjp6Uk9t6KA0Q1UZE/ZUK9eyta3z5py&#10;N6jXnxjIeUEp2g9Jm6w3Y/DT5788PcVD7vsGIsbpdELvHdu2DSHFzsDY0Pc95kF7iK0WLRDsdVeQ&#10;XLJF0dSo7LOvjzwi2Q6eSb8OGxjwuMWcWkvwNOCubUIsIuLgsffR78vrV/17Hr3xNLlmwMtTQcMw&#10;c6P+y46POB0deIzXEfWdo3/+5bFHCC8KEWT+5NhXh1twT3d4u3GIZPkzhLIyECcedZBnNavzs0ze&#10;4uMzKrDtzAYghoI7xPKJ0D0NFHR8PHtcnvZNyAqiqD0WTwwSBW0iDGRgWTQ7Ya+6JjxSJKBItWpd&#10;5UWb1DQRgKSeaXViaBp5sn2dSD3XNalC5gT0xOjCWmMzckt1HcqUOooxvW5UHObKvydy7JHqUcVn&#10;8zyvmUOk0dfFZIwcDAzfPwKIsI2drYeY47gBXae2BxlmEAor86BY9MBq6fY6oiDruqJWrc3b9g3L&#10;siBlSz+XkabljIW5ZGRlsEK1dEURYxm1qAYzY10WpFJQlgJuTV+TkVZZDSeLyt91XS1NXXzwQoaQ&#10;1wamjHJWvXW7PuGnP/0p0Bs++eQTjXLdbrjeNgUxzDitK65bx+PjI8QJXCzS2FuPFji2ZAMwh4zy&#10;2TLQ4PP3UbkigDPPeiuTOfrcxZ1iZtDDawTt99i/dg/dI4PztlLHahdBRbV1qCnyT0vF9XaFZF3X&#10;zgSbzfkG67HKHWholi2hstZ1w/39fayD8/msc2Jy2FlIfW7rvltfPuByueDh4V71Jc/pnFOUrY+d&#10;oxkCliacda4XSZqeKxkVFTkz1tOK07ri8fGKkoFijLaaaQObHwkgOpdBcKKIXntbid46Oje0RuCm&#10;4wbT+VQ5Ulo9gjiiwzTG3/cdzWuUzJEx8QFMMoDNwS12jlkO+Hm99jglT7+3VHCTDe6wdtlPnoYd&#10;/R/F+lI+TyHV66SstgxbGMxBko9bFxk2ia1Xv77On7hPKe5c94n2QhS7v1E7NxxQyr5qjLPSACR0&#10;Nr4BTljXNVhpm2ecQJ1thG5lBPPjzPrtuV6jj/w6a99nfxM3WV2zHO1amj/7Kx+TXQD3B01yxn5+&#10;BYK/2fEKBr/C8e0f/Jh++F/9bTeRpw0yDgnlN3lSIOERUWXppo5E5sn86kBrXvDOWCpwoUgm1Lox&#10;DrqRzca0prUlSrhiYCEilDyY7kxYzYlpqoEwDAq4ETNqhzydFZNgj7SL3lBKjpQ0b8CsUUwcmtzO&#10;xrV4HUpr4fXe983SPLVlghq4erTWrPYi6321hiaDjMXPqYpDn+92u8LTlryHYM4rlmXRtMxacd12&#10;S7dQj2LJBbkoYcABnJtS8fFtXftP6RjoWOeS7b61XjOlsQU9LapPdigTa76/ODurG14tIsi+znzO&#10;dF1ZtJhG+u9IzzrWeUTUZlq9sX7CqHKFO9aVWfvxzEOp+4wMBeDgb5zbd82otw3j3r7gRj1sXESA&#10;7jdoRlCkxooDDLuMIMbBVYaOCUBGbPK8xk26aLTT0rR87UdaLfq470hPpGdPavfLFKln+ikeSlLG&#10;A/4yQB1pjqFU/RIe0R1GtJCgdx1HWTjSGRMzlIOhA3QFQXDbOsRbkxjhkIkD9A6kZIQKQmgkaNxR&#10;uSNxR2oNtWnkuTZtcp68ObsZ3xAxIhnNJFCqdDEjMSTi5P4YskXFnK2pGaDD1w2OwCGwdkB7uGvj&#10;cJCvOEAS2xpK435lrBM/AnwDxtKoBpSn1HTrzQogZBVBm4+XsmBdV9xut2ggj0Yh+06nE6S16MO6&#10;5DXqkHvViF6yptoEoJSM4jWOpKCZmZX4CqTOJq+bZq/dJQWHfThDtMROnXvnu1M44u7uz9gzsN02&#10;/OwXP8fT9YK3bz9T0pHzCXureLxdrT5b5cYGYJeOmzTU3rDZa7XxUUeD9RYUbSgevUjhNZu292mq&#10;DbdnxGwoi745nDnq/NByMKtPNHDaRGVlI/18E13X1V5dlXUoiN6gMnrzFhjQ3rC/eH/F/Ycn/Pbd&#10;GwCENSXs5pysrSGTEbCZYb3XarJBx/t8OpmT8Ypt27WNSCkQ6bhcLtj3C96+fRtRKf93d3+H6+Ua&#10;xGEOfuvukV4XEGREJ5YxwtoXFEbmlSSD0AHOEOpYU8LD6YTP7u/x7qefYymWRmy1aur0mWSp70Wj&#10;J9aMA6vxPgAvu0sBKNq5wCLUfMxesT6IHM4yP8ewf3w3u1Pa+zETecuiZ8fHbC+MtUPwdlod3Vty&#10;Caw37uwpMlnTBxkeczGAR9Fr0hV/th7EfuOeputM7dIaKFEQ04noAiSv+WybzqdPqKXe+9j21qO0&#10;R3ezbQgtArU+s6LsxkzYxa5bzij3b5HXe1A5KaFU70gwp57psBbjrfvpi4ZznpfnYzz/8ByuyUf+&#10;Ri++DBxh/McOl+izXJ8EhL33B69A8Dc+XsHgVzy++9/9M/rR9/5YhhEOzKAOdFybB49GdyMawIFi&#10;3w4ZxBix7mVEEtmYIl1QAQhKZd9yXiti5GAAFJx5/QanEl6swxYzzxMsN59Ymf1qMFt2a8eAgxLz&#10;B/ffSyloraGUgu22DSaw1pCLpkQpMx4F2FGAMui4W2vIpzVop92U1NTSDJGqaZwx3ASItWFwo1Os&#10;niIlEKZaAD6pkurdWP70+601XK9XnIzdbQbhnrZaW9WUIZsc9/ADGE2oyfv4taj/IyaArJ0DW92X&#10;1we4zex1mG4swbzX3etdpuUV1hPQPVJE6sEVM6hnIOY1IgRPI7bURJ87O7EbGNJ7CFyvuRoi/Tjf&#10;L5fwBAgPYFB/9shXeH1D1lMs+3GVYZwcgJGDhPiCGhE09ZcTmNOB1ejz8fXIX/R4aiNSGfMoGn3Q&#10;giIY54t/5qjw/CbdOUDT3NitwyNQgkkFmv00mVeYoWIApBhLhMHlMiKAuHvCibCe9KSt+1wojGnm&#10;VICRafQXoN6cBjmBWkOzyERjoLaE3CzdtntaIoO71Qqbo4kNXOOZfFCxYmQ5R+tvmlty1Hw4BnTU&#10;+SV+BgbDeybBqndwUEwOB/fWz2DQGWp9vIcYDxR6NFq6Ore0fYc6YLoAPanht64rUk7wVi63TYGh&#10;prSveHp6NGM3w1vgzCD56elJ60HXBcuygHNG6w2bRZDWUmxdCWrT9jElZ7A5kLZtt5pogrN+uiwk&#10;6jidz7her5C2o5SCtTzgVm64Pj7i3efvsG0N9/f3WM+fYFlWpLQpGLS66943ZRKtLfqhqoxCRFJi&#10;v01r3h1QbE6l4UydJ1tinmXaQLO+cQejt3pSQChoHgG0+VVwqMQ2vj4FsDRaoFGzejdvoaSr7PGx&#10;4sOHD6jfOAcLpmdVaFN5mIMwGzNow7Ypy2cpGafTCT//xc+xLAVvHh6UhOymeuXxwyPO5wVLWdC4&#10;BkD3VNFDNIoQa50t+0j1lo5lwnBIAEC3Gs/aNMro9dtEWmv+5pM3SAlwMmofR49ikWUsuL5m1pRu&#10;kcGqrfV4M4j1Hepz63vGp87kqOl3LSWpMY/6rIO1VLfbSAP0aLpfr7UWEfvkxHZwiWyp96Bow7Fb&#10;z0MntzuASnfyER+uMcstmcaJDIQzJYgzfIppnmcRzGk5v1jfUbNtJpuPYTevjUgPGalOIZVvnr1V&#10;q2ZnCXs9pSAlneP7+3vQuiiBkDtxMfQvdUZYfQeU9vKgYDP1eweOqSzPHs71k/QXb8eFCFG//+VI&#10;cBpPvxJNl7fzfOsPX8livsrxCga/huM7P/hT+tH3/o74ig6Dxb1fcOeRwbgwuIygYfpSD7lg+c+e&#10;gA8VcmqsUDjrarUIW7BUmvA2cJlSgjRPJTVimDB6FByBeYAGQL1Y3c5ljKLMCZQ6pHbsVb2mrYvW&#10;2jFPQvsozJOBDAWb6iUGrOZnUnSe8tHqDpGOkhczNloY1vo5rc9jY0TMOQfzmkf/HOyKga/WG2pF&#10;NPdNxh7amjKt+VwplhBD1O6Za1jXBfu+QXrHaV3Resftdo2oDUENDwXYHrXVMbndPD2soO87bqaQ&#10;iAjLekJrBla6pXyGUlXv5bZVs20H2HLaaaJBiw4CejNFRxT1Jz4V3hqiT8obgDKl2gmExPo2SXjg&#10;pA+Br3NAMV5RrO9OgMkZcAAu82tEAPXnuZyeXkj86buu6EVMsel9Df4QU3TTv4jLBZAdR9yqIEgP&#10;ooai2XoTgSQBrB6JHKBJXCDS4aanmMCukR44yHLFb9hab2tSjNO9kbWXGMP4TFuHYY2QB2PtOOgn&#10;paaH05Z3+6o2KJdese3dao7ji4epJLinGtC4gIAoGaU+IXftS5osik/dmq830nrIMB5hddTKtKeR&#10;JatnnE2E2XkmiNpDH6AB1KDr9WBLSABKP0GQYjwHnWO24rnhIL27p346uSCAID27x2CHZr2fZo3p&#10;932DEloVgBDGaEpaF9R6Q6ubZhokhnSLuNFICdy2K3LOoEQoLVt0UrQ2NNEE3iUcPZ661prKAk3r&#10;1zrx1vXcy8IQyeiyIxdCZ0aTqjIzM84P91haw9PTDdvnO/JF0xlzWbCsC+TxitvthosAuwhuAlQR&#10;7KJ9WcU2YYt6vg6hbn0MZ/bgUVYx/CbyTIwMeeTL2O1nkWwZJIJu9Yi9d40ACqHZ3vCIYA0go+O2&#10;Q9NydyMgab7ObFKfKvD55Yb3t4r7vGJhQe0VDcDeO1ZK2kqEE4iTZW7sBgYLrtergUZPD21wq58I&#10;eHh4E4yVT7cniOmbx8dH3LYb9jp0YC45WiH5qNzdF6thNeDdKqRpKnMqrH1CiZApaVSvdyxE+MZ5&#10;xT0DS9LWL10VZNQFh1wWq0+2tgeGtkNmSuumg6yPZM9GIKMTmMz52t1R6o4yonD2EqZ+fvZk7pAb&#10;jlR1tpZSNLJmEUKC1eDbGDaXW2y2AmmPQc/yIVgKJ5v+snsJWUpjwwtGKqszI0d5BRKY3MmhMhSA&#10;Os/Fy2rIsrdGewxiMjIota84xmXoL4FYL8xY5JG9AQyQzcLYREtjNmFQFVxTxrmcUe4/Q37zW+jL&#10;PVrWusNuOkwzfpQ0qZvcE3vvuTab5dyLX+Ujf8AR10m89wWg75fAt49+z1MGaPz99//gj16B4Fc8&#10;XsHg13R85wf/lH78d78tvqnVnqeDl0kPOYBBN0Kee408nkEGCgTHyMvwinYEB7zDUaLpvO4JG1EK&#10;N/y0Z50LQzP8CRPrVYuaNRg1skBJQ4hH1Kj3Kao0PZs3SYd5AN2QErG0TVICC9MQcLZMgvUmsudh&#10;VsNJNgc7eh2NJiK8zCPVkSIthciMrqZjkHgw4rU+PNwpaSH7ZoCplIK78xmXywXLuoZUSzkDtRpT&#10;V8a+t0h1AnC4D58vNw61DYW3xBjjUFvVNKGJLWx4VodROhTWFHGy30GkysnJOMzzWk3JkikRIWej&#10;1HfTBIbhINs87Lo8PcoGu8aofZjXbHhR404xQNDsKZ3+D1+rx3fmtw+6JsCkr6Ppi1E6TuNr5NuL&#10;xgdnvHq4bzFATv0wvsoWBxBxGPsKLrpRx/hITkbOBAZHew1VuA7ifG18VHHS8R51GThalDCE9W98&#10;QNFjWajcyJZmePL8Whq1vBBB265obaqFwQAWBEKzWpVGYpFB71vIUdPKXNE8osoJzM0yBhicB8Dq&#10;BDVySGt19WdLd322nmmas0gFfuYl+GhikduhPuYmj44C9jjA87UZVuspvm/G8PotkbH+AYAkNdzi&#10;fpR+NeSmSMdSFnBSNlDv+0VMuF4uaE17+IWjpqvzLVkN4P39vd0YYa87qmgz7lQKSsnYnzTN3WsJ&#10;PX1735VdOVsPw9n5kbMyJzMxHm+bpi0mxr7voK6U/0yqW3LJ2Detd2utQWiJaP5eK2qFZW9UKxvw&#10;NiO+jsfY65rimN85Ah/b3cFfOCRkcpyIpTsf96yIg8E+RQDNQQeT9dYKQsFkj9pCsUrtbh4aZ8L0&#10;urYFWrv34cMH3N3dAeTp+sOpNn5Wlm5gZBv84t0v8OnbT5GY8fT0hGV1Nuqb6o+6a5P1pi0/NKXb&#10;iItSwvl8Rt13cGLkUiAGpoW8/l3gvR9dzhzlkI5dsGMb6+z9/R1K0R6XnIbD+rkecwfDzHI77xv5&#10;yBb06DbcyShKzsIkADNSGjvXbYRg+bQb1sswpGvfTo2CVcvS8ahoD2eYA6Q+CX6yverrqLUWGTiJ&#10;PFtoFhzj+V13BZFRNyba3g9Ce6TYm3aebT0RpFTsXGZzeZZVGzJYn9T3B02KXp9tXmd6iwP8uxM+&#10;uAVOhLu7Ozy8eYO7uztcco6xcf0YstXv0xXOJF6Px9DrL3xqXwbBArNN8vGFwhu2zUcv/tH1NX+S&#10;8Pvf+ndegeDXcLyCwa/x+PY/+TH9+O99V0axQ0i1oLJ2I9ENHHFvZ9hi7qVS87a790U8ZZTNzqPw&#10;6LjQVfmbol+TChHSfwG41MBtxkLZAXgT6i4qdFPUIGS0XlFbR4e2M/C+UQSAOBnLWTel5M89FHbd&#10;d+sP1CJto/cW6atKna1Mqh0IspicErZNU5I8pbOZh7T3rimavChLaMrAooCzWqsE79XlfYCINNVl&#10;2M4CSMe6LmZMEZwPcqbCJqJgASXSAn9Aor0CGzulGhQ2d3ERFda9C/a9oXVBWbSBfesde20omSFd&#10;52hWJgJt4M1GIw4Yc6TdF2w8kjGSuvJEtBtRwKb3bmlZsN7jmWUAACAASURBVHoSpAFIwUZCNACN&#10;UNL0QXMiuCNC15+tThqALMCOgcYQ7O6cCHBh15gUz0hO1mMoDti1+/S+vStKDBBGIobOsJVutylx&#10;Hq8RpXm/uEJ0o5Lmf9oWprc2yFkmIKIDpr34on7NlHSQLtBw6jgVe58MUIF4V0Hf/NPJDxfSDAER&#10;DayRrl2fk+HRtfOZo6Fb5CwnQi8MosX2ekPvFcwCNO1HJRcY9brEXiYCrOQWjQBiAbOAW0dtAmLB&#10;vleAKNrREBNS6ugGPp25lGyPEIvVOfnTTXJjahz9RYbGIdWYZxBrI+hOCkc+8Pjws3XmQGU2bu1/&#10;3LWWDBCrnzKj1z6vDpNBvDSDIO1XZn0smdB37ceX7DnzUrCUgtYb9r1iKRlkkQViYy20vcsMnO/O&#10;kd4YZpOoLBiAtwMkYbiqYdgxGH4Rhq+yPmZLIVd5BAh6FaRMSKT1UVtvwdi45oRaWcGo1WE76/Ct&#10;EmoXbF2ZRKtwZLfE7o5WIgLSBaxr2OUlEKDCu9m43qvdwRkCZLqzCiKonSCdLCJIGpUUwt5V9zW7&#10;hoJB/ZxA9R6IAhR6RNDrtbtHCjPwuDX87PGKt8hYpYNSQpMdwtqT1p9M20I0bfkjwOPjkwKVlOCt&#10;mIrXjBtxzHbbQMy4XS84nc5YrUH7/d2dOUe1tCLlhESM6pGpxMZkaa2fzHmRjRFarM4MXNBbBSyl&#10;caGKlYFPTxkPCSg5oaSEYjXOaBW9aisRT13OiVGipYVbJ7Nz8djwPfaaSEQNYfeE3kOiMyQcsYf9&#10;a+nMwBFIeGZFc+AI6HkB2x8mJ23Ou+hMi/1NurfoUIIVgUR20uiVO/Z3tx6e4bAgYxaFOpWjbnzC&#10;VBTve70jxd8ABPNo6Bzblwe5Z3vCkthjHMjsOLE6196BymrvbSjK2Pr2t3H3zd/B8unvoC5vIHlF&#10;jfujYEb+8qbwz2WqvjdE7QTdZm8AHV5ezN8ho8I+GJrOgOGXxCaP1zEb+xUIfn3HKxj8mo9v/+Mf&#10;0o/+7ndEzPCLDS1jmbNZHWGQAMMzY0coSUvbM0s9PEj+FWWPGwDMDWn3hnEaUQpAoz5e2wEMzxez&#10;UoOrB1+FKidGQkK7NdRWozVDlw4WgpKTmLAiE3SiERQm7cPVWkUmGHDRGsHalF6g1l1TbLKljNpD&#10;uReyNfVuL6VEhCWZB7s39dBt+47Fev9tm3pYlWktI7z7pIqLLQ3Gezr5NbZN6xDVUFLFpM1xAeYS&#10;XtyUGLfbDd7L8HbbkKy4PDyc5qV3JbJtmiZalgKqVeurTEGWUsyAGCleMA+m94/KKQFJo6DJqfzN&#10;uIA1NR5RqKFMnMxieD+P5DwzKHJ/A1xRABjY1HqEeYTReiBFxMWvaMv0mRrBYVHbe5FqCXn55wFL&#10;v/AURIhG4Afg9DEEYV7P2SsZHxtYUO9rjji48el1p93GeXpAfZK55nEAwhGFn2tqzID/NRTxYc4A&#10;dKv1itTE7pFGHyuP9MPSUfV8vmYFFEAEAKSp57q1DtkkACFRB3dLHfTxA6yNCGNPKr9qtX2UW3jr&#10;9Zl5jB8B5DVBZs4cntfv+9m8qVE++tLF/NkzMrG1v3juUjAQ+Ay7Hz4xGXAv18z8jjk+BEHbP6KZ&#10;wLIMAhrvaUeUg2V0A4L8yp10TtyVc8bdqWgTeNH+f8EgDK0dU9mkRmbK2cCirqt92+K6LkMECPmy&#10;LAtu225VokYIxOpoc0dRyinuG25os0aMcil4elTZdyNtrC5d68BTTtj3Ha2lSONzEiIRdeHEHj/M&#10;qcudZzMSe0JijwAeDREjhvHI3shCGDWKlomCkdmgfTE5wJ5ID7ApcVn/DwFwVM/qNVjFLC6Xqz2X&#10;9ghE03XY6m6OQXOMSAef9JpPT0/4nd/+JvZtUxbPddWSht41LRjA6XzCUhbUfcPDwwNKYrx//x5L&#10;KdbIXvsSFhgrtDnWtD2OAnuRrrm5sH2eMqrvNVLnr0Mw1x/rsqIUBXuJWe0EaK8/2neQcDSI97U7&#10;MlUmmTvJTd/7/hcloLIyE4wMlC7d6nkp1nz8zfSoshiLZuXYHoQ7gmsNAJnsOcX0PnEGwZzWrRlL&#10;sNoK3bwMRB3IiDYQmrpveiLIl8w2CnSmMicBMSbe+9N1C0/OwHl1H4Hyce0Ph9QMBofjUp6xAPv3&#10;Y31DmW1TSljWBQ+ffILPPvsMdD6bLLLrWWaJA8+PHvLyZ3n+N5Fnz3b8zvh96OfI2DH56e8f/Hgf&#10;FdLTaZ4dBOAvf+s1NfTrPF77DP4bOP6H//X/+JP/8j/597/PpHVp4dsh74M1K8XxN/fot+4bxdP4&#10;JmPHdlU3AdyaKnBPx3QaZL2G9RAURN+cWju2ukNAyLmAktaWkSkn93KHgWHCstamxAGw/oiWj9+b&#10;tn9IWdM6nRDAG73f35/x4cMjHh7uoVG2zYDUTVMx7864Xq6aFmUGjjbJbWi1mpd1ePBaa0Hq8u7d&#10;O5xOJyRO6rXeK0rJWqPjER/3PtrzFwN8rVbctisAwvmk9RzbdsPlclGGvlJGUT0fla+nswJi/eos&#10;imm1lGT9zK7Xm/U1U690rVUjsimBU0bvwL5Z6iiAaiCw+zU5QSZjODEbMQiGp7+oh1PbRTiBjY5X&#10;MoKMbKkiWqzfg2a7t4qmrnJVEkAYVcq06cNofTNN0Wl01xS/KTCalnNE58jj25PHc8J/+hmZfqbj&#10;6/w5PHvPo2K+O9xVGrtNrDUDWfTWAYTXU+r6TYzobTcrY5iH2msqh1KN3RxPJRHa91qoYdjADSUz&#10;gsLTywNA+uA912w0/X+6tIEPHfQ0odoBSBGvnMjACMy5oU6DxKSkIlXreXyvVGOxJFbac72/kdqs&#10;t8tWI8VICeG8cZAEGwNAr6dkO/asVn/InLQ3off0mtFerKcJaE/n9EPMeIMou+5siLqBOvf2O5zb&#10;0sUOl43ncwPYwT8B7HM77olZ63BcFnv0sPu6y97Q3lLCMAg6tIk2Q1q1dTgIMIgJnDNSzkEr5kQo&#10;HqV3o7iZYVwsHZSI4xWAkpMYwC9F+2eqHLLsjF5BGG194t5y1lYXZcHleoEQ4XRabe9Y25u64yfv&#10;rgpatt1AmPaa7dbPjNICQVLngHIZQiMbpL0IiSHE6FZHVbtg7x21i/YjhEceBXvr2Lt/Rj93BWnN&#10;Yu/YRbBB9FWACmAnjWo3Inu1OSOrcfP5HasKmEg7EgGpZLA0fPLZN/BQEsAJGSr/1qLyoVpt/fl8&#10;NpBYw0m5risIqqfXZUHdNnz69i1O64q8FLx7/x7LsqDuNcBcl473Hz4ge+23lTqkrLV/3TJoxMgs&#10;edd7T0nl9c2yd2plpFwg9aIgtCTcLhd8/kHwr//V/40synh6f1qwLAULwwRNt56PhBnM5MRYlhWl&#10;6L4q6xqSOUiBzPnh8iqnjLIsWvs6lASMdPXgmA6HJikREohHY3hSZ1O2lFd16hqAS6qH2a7hRELe&#10;GuLdLz7H9XJBSVlTcfdq63+Qvs3LgJM6z7QBvPcRNrBdshGLaZmL7mW9PrntZam1yRwvIDJip2S9&#10;mNWhnQgAnDiuhx6BTUOkgYpGsb2rbYeSwtzKCZUK5P4b+PSbv4u73/0ruP/sm5D7bwB5RaUcTSk8&#10;MqiOwpmwUEJPBcw3pe7Oh9BPNM41R4SjBjiErdsVLrdf6rf5cOfP4fiIzPfjL79GBL/24zUy+G/o&#10;+M4/+SH98HvfledeGE2l83A4Te/jxV7wDQp8zCAahBduwJBtdLUVPQXBDDShiPboRkYADhAihcIJ&#10;VTo8z3+ihe6zoDIjpZuhYznwwSAmen6PDHQzSMYDqJD2+giP/DkZDpP3UerKOpoYddfaOu8nuJiC&#10;6UqViHVdsa4rmFUZA94uYpCuAMC27cpmmjLW9YRWq5I7AFgWZXfzwndPGRWyVL8ZIJqiqLVqE1ur&#10;5YFoelxvHVoj043OXQ3FuSA+wTzXoik1Yi1AHCN4ETx7OiJmUDBqBYYXEGaQDo+tC2UlM9GfPR3Q&#10;azN7rLWx3kAEqV77ZKt3MkjFANgcURs3aBFGUWDmBer2m6kLS91xI/iw+Gl4C1+I/bFRBohwYDpS&#10;HA97LwDSUFof85DG/jQl2Lp14SNBpDHaZ7WZsNXSTuPjKWw+mu4N9yi/AEGUefCOvjhojJYNh4M+&#10;Q5z6vs2vZwYMjT32qYIEhBPH0zP7G6tpMSdVbb6voW1ZuqckUoRUmAg1M1JPqA1ItaJZU3ViIE01&#10;QB5ZDVll486egeDkNM8Vvw1SGCMfXQoyrU0Kp4C4TATF+o9RibXB8xDqtQCde8uhIli0PiD8M4Bu&#10;Y+/RFiJnaZWI3OecUWhENDTaU8NhcCrq7GO2rA9LV2dMvdXm3qvWx4/g75s8N+cGGaOpRg96gAZ1&#10;kmXDtno/TIw+9e7zNeS1eLVV7LWrE4wXeI22Oqu0dusdvcGf/dmf4f3jz9VQXgqEBWrfj9o6in68&#10;cphEj2LC9knt3hLIZ/g5C6jvJ4l95X0N5bDncDBuvXLjxQ6zax8iN0Rg2zdO6lNrw+OHR9TlDBZB&#10;k2oOHkKiZMBGrC6cbK8NAdZ7x7IoI/bpfA5n1E9+8hOICJY3b7QxPQSPj0+o+4alFNzf3aHWitq0&#10;R+3teosxFAHazchlbgoayqpy/sq6H09rQd872EjWxCJ+5/P/z96b9VqWbelB3xhzrrX2PidORuTt&#10;XFRnY8GD/wESP6JalwwSgmckBBJ21av9WGVbAvHKAwgJGVf/I+AfIPFgkAzI5VLVrdtkZpy915pz&#10;DB5GM+faEVm2kOreLClW6uQ5sZvVzGb04/uuWLcNNSoeXB4sS0XgBZgcOAPCRYtGdWTu5lQarB4c&#10;LrPNYoGiHIdpPhDz5AGzefNHMDt1B85Z/tP88YAgU9eh8cmgslANtNkRF1KCB1ElT0w69lMIG55L&#10;Pj34ZEEtv1caaOu2HyPANBDaUxdNtk+Mz5RCN32YD2rybCCeDr01ZJGtq8vlgotnBLfPPsPlcsGd&#10;y3SlMeJx/ngeyX95ftyfO3g9U9+R3Z/ZEoppt3z8eJzoMaQfua+h6v/Swz/wyRH8qzk+OYN/hccv&#10;/fYf0x//1i9PstT6GHJTuBCMMhWAPALsnyZD7EzjNkSjahrzxfvtQhDBhUX+uAIFABKdso7WQMcl&#10;MksuLLNh2gABDEFLHaXLDdPJCAUsm6gSfICUJSXspKql1MwkJUCJhLLpGc22MtDqDiiByMqkiiqO&#10;/fD+QuuJMToKzl4MgLCsi1NZGPdg9B0C1iMQgDe9Wx/d5bqCwTjE7qc61jZ7f9bJUHBFE2VJkTk4&#10;doN4l95RlhUqwH7sFsVTB8/o4v9240YjyzkiuWHgANHbaEI4+JVsWtK0ASAIEma7x+EYRWmniIFN&#10;UDgScCAY9c4DGk6ErSlzUmMt2hKVLMsCXHmTla8Y4Ep3Pe8rLpX2OdxB0x44lYpgILciIpAaziM+&#10;GiCZGQfIzzL7jfPP+ByNCCexK2srY4oeitP11PdOk2jesDYwJrB6TxMziuMJEMPLMsVKjhCG6ewo&#10;j52eozD1XKQynu8jlHHsPTLCYEx9pCCANQwcv3nfn+LoshZgNo6wWgqIFhRWQBmKCwCB0oGjGU3L&#10;/RB7dhDQ4xmih7mj1A4uisKHOUPNslHEFggJwCZuHSjufMGcPwFZP44SsHCWX5rBk8OfnnKWic4U&#10;AzloHfHtNPiD0D0d5Oh3Hc5oBs8SypmSfH42uBKSX3W69uS4EkCwcno4EA9J94qNDtWSZZWigtbE&#10;L2oG730/7MkLg7v4y4wiFVUVdVl8sfmuZEZx7lCoywcKOTqXb2uOSS01+79E1UGFglNg0DKor6ne&#10;BYe0kVFcF7AjZdZq768L8PazK/52veCzVXFdCN//8z/HbX+PdV3AZUNrB6hcYATaM1CVazpSqPbs&#10;XzJ+QHFUUI3b85K4gbRt0s9+7xD/T92hj35Z31GPAaHJkAUA9v3HsWfSC/DX3ekVVfz4qxv650+I&#10;3nImq7ThtQBesnx4dq9wsXJSX3atdWyblS4yEY59T0flcrnA0F472r5bOW7vuDqA2f1+d0Gn2I/d&#10;qEJqQWsHypvVsrXeP1sLYV0rpKwWnHBdszn5uKBh2yperoKtdCzFgqcK61Fd1wWlVqh4MDWCfT5e&#10;AvV2iBF8iWx/6Jmxv7zsNmwHGf1xsWcDEyACR7HGR0n5mC3b04xRSZBb2uZcxYpDfE9aENX5N6Vn&#10;IGdUKaS0zL9zjaZMiud6KG7XCX2anGweoWhjIODowBOPs0gidBPI1+fQlrG+M1jo5xKugCq6WqYx&#10;uh/b9oLy9i2u3/tbuHzvuyhvv4e2rOhlmYIwtt+yL8+DGBYnCzqtyeFOhxAnZ3A8PFyPfpjts5aC&#10;jzh2kz0V/x4T6EOmYaXE/03nzGf7xU+loX9lxydn8K/4+KXf/iP649/6FZ2zK5PNDAAjuh1CczKC&#10;skcA5Jx0o0xIRQOGyoVSRKUigkNTZE+T/qBnti74dqYIlN9D8EYdzWDoWx8xJDvsmiVRRuf7IBjv&#10;rcHjL0vN75RS0qGKUlQunOUUoRjCMSUi7+u7Q0Xx9HQFc0Fvx4CmJkKpVsoRIDJQnSL21v8YZaZR&#10;PmaAMM0jogb/Hs8d459okHqmZhAR6KG43Zs3wVcQmSN4v9/B1fojRwQ7lMzISFnpq4O0uBANQ4Lc&#10;mEmlBwxhSrNz4y+FVgQQYDQWobaxjz5RVaBAM/MavGMqgx8unX5grFlftAI9E7WHoaDnRf1h1m24&#10;hvashEdNYlkcTdTNfGY9n2d2CGZHa7w2rdOH+xiZ9BjV85kza+9fjyzL8EAJ8zejl5AcMIV0ZOjt&#10;Wfx3jsE4jcbtzXIhnmcyTmj6wwxnwgkQBxgOaz77w9rItUPeN6bQRXG9VPTeIGI9Wcfh90AW4IiM&#10;S9ybdEEjwnFYGVVjoJTuqKId3G2tcQ9j2suKeaaIIcvmw8BaLOOqCFCRnI0PoApPUjP8vjQwhws+&#10;Pfd5BHPep+HIyUhHUIEsX87z+lX1fI7YszllzOhcIGTcrvtuACCLG+Mhk620rBjXF5FB0rORWts/&#10;Offo4VmdulRctgtKrWhHw37s2NbVUD29BzSCeRFEqDwM0dj/USJrcolRigcpNcCDvCyfCLVYr6Il&#10;cCxwZ+NgsvHl5QmXyxXL9Q3WdcW//v6PrZTPefaEauqXoDcZFQQDDOvRII9rxPoLALZZHOVaz6/5&#10;c9MIjuT9Pq6FkMHqgQCM3q9wDwHrSQMAdt5ZEUUt43rZTpF0STqVVlqEiJ0DTkVxu91AZO0SqsD1&#10;zRVv3rzgfrvhyy+/hHYrL70fB96/f4+lWvbtctlQvKxxWRZslw37XkBLwbqu2LyKZt3IylKX1ed8&#10;s+wRX9B6x350zwxuuF6vkJsb3R4xZrbgBTnI2O04RvaNpkxYBtX8WTlKBGcZhuEwiZxosgBDhg17&#10;IXQziLB4AFPFg1n9vLPnainfiQOp2YFgZlukO1r3LPfTxnjY37kwdQTes4rA1+hsAwQqacpsl0eD&#10;jkezsgrAKbBqdh2frxyyNoI/DliTgUyxYGmc8+3bd/j888/x8vk7PD094YgAeRSHhr5LnR76Hicn&#10;f2yJUakBIHtoc1ymD8/O4PxMcyb5617/6BFbM3RcbnT79Yk+4q/2+OQM/gSOX/rtP6Q/+s1fcVly&#10;2n6IEoiI6M42taiXKdAA+Uhl6AJYVD26OWc+LMUfn6Vizdrau0NwG7CNKHB4j5C64xEC2CpC2ctT&#10;JLOLdkrf4ABqRujIyY0DpnpGqHSlWMhLQ4OOwQz7AFhQj5qakdezH4+JrHerUvbsKbyHziOFvTcv&#10;OQpCeSsf2rY1M4jHvhvFBZvxeRw7SDkFnriTuniP3d6OYTRJ9x4qG3sD4rFSq6VWEIWjaChspS6O&#10;pMb2WTcGwDAuP2KAC3rbs3eJvJ/LjIlQ0GFceFbKfb4wXNjR5GY5rWr0EaaIHS2UJudTLSNHcIS2&#10;2YAOk/oUkMiJz9nPTFcadnMmkIbVfPJ/JnRPX8yGSTQEvl1C8u8A+4kI6QcbQc+R/lDAeb5TRJLy&#10;J79lD+M/cYFx32Nv+jMqfB14VrNPPWkqjjo63cOwox7+CCVZfByn50pf0J2TB2slxlBh/Y6REbQ9&#10;a88x+7o2DZp/g4xsWsGgq6JrhWIF6OI8dApi6wG73XbLbIu6MUXoAhxNUQ/BUjSpW0rpkG5OR3Fn&#10;sBS23qyujtDKzjmnye1o9+UhpakcOmeDpnmZRzfHKE2YD4y6QPx7NGdC7o6SsJh39fGa1sD05Uef&#10;ImlLQvYyg2tBkZLG5OHcqdvlksGw1iyjWdn6uiN7wM4jR94XVdYVSgzq1uNX3MgHdXOEvdKiu0wt&#10;4VTGOvXAUhqsk/EtvaN6P5QiAmXNxyD6oMgd2A4mAySrpaKQoHdF1fe46w3f/Yzw8u/9Dbx994w/&#10;+ZM/wRdHs8xWN4CaQ4ohSaoaT53WU0DJCOLFMoMsWZ7dyakfSMf2cKNf1Z0+RmYXc6rI/kePQZzT&#10;/gvPT5P/MHavuLMvTtVDVHDfD9xud5fttm5LdQRXV5A1aGjgJbBxdYLP+92cqdX6N7sEVUtwCa5Y&#10;1w3H7Y7WGq6XDaUUXLYLiCzLVYixlAW0EF7bHVKsGkFV0Jtgh+KuahnD9TNAOgTs5aY7FIrrZcPn&#10;757xr//fH2DpFb0YQX3rjKoVS7W+eVoiu0mJdkvFkHKNU9xlniiUR1DRHI2HoGHOfVRN4MTzG7QN&#10;ogxWr1jqgbw8HMcIGBKRVR3k/JJvYfsGqYDV20u8LDocGKsGUXCdeGAx1sp8/3xyYj/iRI03RtCB&#10;HmWD7UezpSTvmdhB+OJ6QXHi8iloXLr/3rkYguuyoa4r6nd+Aeu7t+CX7+FYL7jDkGxdXKOimZ51&#10;51A0AJUKDP5s0FXkPE8b5cOgbjyw25lpZNLDGOIsjEcU7fz+pBhTupMOtFM/xydH8K/++OQM/oSO&#10;X/6dP6Q/+Pu/dDLpHmxl3yx6/uf0WbgAs6ivGaG9j56r80HpGAFz9i+yMuQKqnm0eNr4vm9LYYvw&#10;B/oEbE+LTEZVCvpQGJQQ0NI7uLIrbnGOIDN8EjlPHnj63HgTURQXaMTspTQjS2jGiiHj9W6ALqqW&#10;hSyl4jh23O87tnVJZy6oKZZas9y0lmpK0mHBmRnLaqVB2Cc0yICBdlRPswUkeY8Oj/QGOIkSY7/f&#10;wcuaDoSoQDvSSQMB7JHTuRk7MqvqgDEB2lBKOK6hGN3wyCDCkKARUe+tG8y4K3Pt597HmMucR9ER&#10;DIjTTcpy+H6TwzgvOzesDTH0rBjCQDvhWk8OZv6tkyMgmoTvZ+Xy4R4Z/099heFZUf4dxqT55hGM&#10;GZ+bM1SzBlJFlhJGBLcnih0BwgANOg4igDUyE+dzzXc98w8+vpt+Sr5E53czOkswvjG/Orl6DWL2&#10;ScnztB6IBNu6QdW46FqzXlnVu2eTFbvs6NLhyQ+odvRGzjOnKEdBWxq4GyrhDGglXSBkBhCLw7WL&#10;VTlQVEwi7SUQxv2NZ3uciXk4aLxHlEBTs0MZ752Mto+eLWck/5yX8KNhlI6qy2VVhpaChTB6zogg&#10;u1dBdCN0N8RQk0n3w6o0uDqM/2LZQHiALCsXVkdibg3BR1hKwf12tzI4VUc8jhJSybtUTzcagIch&#10;II7A1zIM6MlZDJlcSkXrLYMyAXalywKRHYWNE/ZaK56fnlGfv4Pr9Yr/58++sMyWA3GZszLLKfu7&#10;HceU/TmPraghJUZmMPPrqhDh3MOzLJolwEcDQbEvcP4468O33Ti2PW1Guari/esrnpz2gQhgqj7c&#10;Md5Bsi5WzVLZwMUON8pJoUUT8AfMuN1eQWpAMwxgv98BAJeLIY3G2juOIythTO5Q8tV1oXT6j+PA&#10;rjbfr/sXFiSoLddA8yDl9fqE3v7MidTN4T9aQzkOMBkQ27au9j6CBiKyXMM5j/sLmWIAVaabw2kj&#10;n49oKVEf7OrI2NlbCutnRxBQ8FQ1EzLLLuiOYY9VftqjIdOtNNudwTIof9IGmjKas447VWV5pjf0&#10;5KjQ+VBvY/rNFJl+M/QS4XuKrA/5NXoDNWw0hPzRBHAjGNfxdr3i+fkZ9bPP8Pz8Bsu2esn4OVsn&#10;OlCc47XhzA4HbTzDuKcH1Zq2X7xID3vpnKWPAbVrmB47S12dTp5+cz7zuPan0tCfzPHJGfwJHr/6&#10;T/6Yfv/v/5KOtL9vAuawyN1JGA5bF7F+ANDEITaMmehLY1eYHIZtRsA84sOzcInN7+VNCCPSDsXo&#10;X/uAXBznvp2I9AIDzTAaoRXmHM3kqgGSsqxLCpKI/EdJRl7Jhb84iMxcMrUu7ky2nsK+OJJYawcO&#10;h2tvnYAGGO8We0+jXTdKN4K8dlnM4ErHTXVwxrHRY4R1biCJJjSP/cD9vqcx1nvPklwhz7wqAUo+&#10;roMXrBBGRtCVkylTyxYuizmXtdrvrNhxoS06xi6mJcurRNBoQPwXUXTq6D2EboClOH/TVBbovuCY&#10;y1CQqVT831meODt08QeN6F+c8EFhRIQ9nim/lg7hyBKm4pkcqzAU8o1UcOZ9KjCwT+KexbJSCv+t&#10;0Rd2vldyDUXAlDiK82r2CNq9WsYrnz3GZUJLnf0MjMtgjOoYiABiih5Nmr80aWljViM3WMe+i+sV&#10;D75oOMYmQhIYQVhQF2BDhWIxo5IVotUpYAqAr3C72XMm/xcBxAcq276qh/GQ9cLprCgN1FkRcQfQ&#10;KGeC+Dusixjr4uv1kQolBi56lsnndfA0hiNv+yId/Hm9UESf6TQ3OI3/9LcbhyfjE5jWuvpcAd4Y&#10;aQ6wMCBu+LqT1psFsRa1YBU5yFWUcXMx43tZLx5MsmsfzRwxDtnhAT0Go1TC/vpqjrYj5qoHegzR&#10;NMpXJdFCAUD7MO7nkg+CVTkUtp69NHybGh+qmqwDEWohNBZs3PD0RLiJ4jhueHl6wvaz3wa2K/70&#10;T/8U72Vx2eNGP0ZZqKqC9tUM9ezH7iD/d2SKTlkm88Us0wAAIABJREFUIJ9RRcGOBhkGdlRMQEM2&#10;0Hg9FsO0hbqvgZIyxgRF975M8UqXohUg4P1X76Hf+nbuzyhtDCAsuF6FWm9lZSsVDrTpN89XFC7O&#10;NSlY1xW32w2rg/tI70ZlxJy6j9nolO73e2bejF4hQJ86pAHrtmJbGUFvxLVgf7U2hrtauWetBZAO&#10;oONyqe7QUDpKpgeaUcaUAxL98yUy1yFACFQsEx0o1+xYAeEQMo/ez3BMYk9EO8QsH8KxCn2VVTIy&#10;9DVbk33ux9DTkmW+Z78hgJsAx1fwvT87gGPe3PYRTceGHYgHRA8InCFPhvMXEa0Ivg0bbGTiZ0CY&#10;Sbqk7eSnTRneXZb1CNCUFcu24fnd53j37h2Ot99BuV7R6xU2q45+Dc/CawOcjgjwCjHVtF0Me2DY&#10;E7NTOBRxbCi/t1k3ksnTjzt68Q9/Gvqa9+cNaWdNKfzJEfzJHZ+cwZ/w8Wv/5I/pD/7BL1vVG324&#10;zk3OWlSWiNADgCFQP2E/IVQyo+FvSBrHXmYQUa2ICD1ExdmzRSMSZufuXj4aGbeBjhXG2rj3iPTa&#10;A8Rz2HVrLTgc9hoAWm/uZC0WEfYvxXOlEPLnX5YFt9dXdObk+luWBauXf77e7mZwLYuVhILwen9F&#10;a0fSTjRHFq21goARKSRDjRMRrMuKbVtxHA23+80Et+qgFuiUGbWIFkf5VPMew2K1dwYA4GVfRzvs&#10;+QIhFLNDDqes8L6eeI0ZtbL3b1jPzvLgDMb3JbnkhnKLElZTqEHTYWTRMS+RQejEIOlQDVS/cXMM&#10;cgCB2SCztwMxM2oYw7iLe5gWx0ck/3hNaDgD6v120UiezhdcQYRjpUgliswc5kp0ABr7d3HDbLhd&#10;EwhTvD69PxbwGOPzTdNwBtLJnDMTGE4fnTP2wVVnpwrnJgyPtEYRZgGRAUCcTkyaqHdxg+Tni3ua&#10;bwMT2EJOzyQLoq826lmjXK1348BkXqy8zbMSUQpNZGVorXQctWJtHb12SLeyZPEA1QhMTE745JCH&#10;0R7chnOfYBge84QMM8HDTkTTGhnOwChjRn46PORT6eCIRZwP9f9NhudJXuvsfLJjdw3jUBIEwyh8&#10;pAvu9xtab3i6PgGwDE69jHJJC7wJegeamuF49SxUyPvizkbIkVoqhL0Hmg2dufUOZgsgtW6gGgE4&#10;piqeGbJsY7uHfDdZFIijgQh7u1uG2GgSCLvuIGKsy2KVFCIe4JtAPZjw7t07PD1d8X/9q7+w6hXx&#10;XiYn+hMf38KjnzmcwcigRCVLOoLhDIYDoQLufO7Div8/BKdm439eT+qomazsssOCGLMTGeMDwPsG&#10;R1tFoFATNIOLaUwToS5LOkLaLSMYe26f9lQgZxM5rUdhvL5/xX4zvdWaOYNzdQwzQy6O1NuN7mCj&#10;5eTuPj+/sYzf64+MlmmzseXCeH5+g+r97rWEfnE5IILeGpoHURdeT84CcwBRxb4IGeNcgV0QfKjx&#10;2pypsgBnTXqU2GPsCOM235QZdRAsKxgOmcsuc3tibcSetPuJ6w6ZRaf5JEz6Zdrfsw4K+ymWzhwQ&#10;zYBSRBsBJGo7zj3duQbCzsr1+Gg3DTsBHuxVvz8uBbwsuFwuePPmDd6+fYv3T0+otWKH7yMKQB7k&#10;vqHHmsuPHtOzh5wEzr22BK9M8/ftA4hc5hiUccyWYvyt+OhHXaKPNz45gj/Z4xPP4E/h+F/+t//j&#10;H/3Gf/h3/qECBqHtPQYSCszr8bto9iARF/+bwLxAUXC7Hyi0gsuGUhcQe3QxEUvZwGIKg9ka+Y08&#10;nGAchBZxMgwH61ERGLy8gkBc0cXi0BapH0AJwa1TS0epDIVApHkrnCm7utjyuu9mQNS64PZ6x/Pz&#10;CwwyHNDWUdgNyG5Q9rVUrHWx+z0ObOsGiOJ2s36LdVmNYmI/ANZ0DI92oDlvV11XLMuC+343GO11&#10;9Z6JDoU7XOuC2+3mpVtRMttRivERLtUUdD8OtNatP3AJB1Nwvx9Y1tWiiUToKthh/FUHMToxXlvH&#10;LoJDOpoaAigVRi1AYWBlc7qYrHeyVosaL1vFui1YLkb+zGsBLwWoBBSCVgCFcSGL5BeQcws6lx4F&#10;uI9lMS0zAHufTYUCYiho0i3q2S3zSY52pqLQLkimZlGodqh0WHmOOAqn9WfMv6GeseaIMp4dL+sp&#10;NYchkDxJZ7TT8RWohwtmn82vwUmGKCMwArijAM+wTiUwcIXnaK3JHUfhSkRk2/mlwvhm/01BIF4c&#10;Utx+5lsLgyRK8tLXPDnsBBV37lwuRHQ2zhJGABENJzLsLo/Oi6pzplmfk7KDKRBDI5oMdrL4kqh3&#10;pEGOHI4E+XgBzGbI1aoeJGjoAnQ5cDTrF1SsIF6th4gvIF4AWsBcwWUFe6Bi8Wx9ctg5dUz0xUaW&#10;Hm5ck7+PKJaAThEUzcevZJkFACjVspIZwQ5n2v8/c2DZs/scaSTGpsBWOvcYmbHpfTPwYn14NgRj&#10;zxFHNtp4Bpsq9tawH4fJWTEePgJhXTfse0cpZuAtdYGV4B6QfmQGh2HlpUstoGqZVYGiQ1CXDbys&#10;KMsFZd3AywauphOUKo5DUOoCBhmlztFQuaACkOMAKqFLQ5NmADq+L0ZsgrK838CUHFqfCMuy4egV&#10;KBfjjKSCIjsWOXDlhpdF8bwQ1v4VtDVcWVCXJ+NWKxds2xOYFhAVY08jwsKKtRZcimIrhI0VGwMr&#10;M7ZCWLliKYaoWqmgkmJhxkKMytaDWclQcwvDPstWnlnIemULA4UUzILOAirACuO93HRBhSFaVyJg&#10;VRzthvXKOHRHEcH15Q3erG8gWKC4m052XjpE/ybEHSbG/XZDbw3f/vZ3sG4b7vsBBWO7XAA5sBSD&#10;EZF+4PXLr7Dfbthvd+z73bgHiZ3+qFkgdN3ApRqlQLniujzhEMX72x33BjSxsXlaLyhyx6IHal3R&#10;j479IIgs0L7jhz/8M/zL//sV0IrtacH29AyqtiZKVYAVLBZ4WFCxlgVbtd9M3huIwV+pgeLr+7l6&#10;GwcTIxqbCQUFBdIJbTcuYajJowA1MVnFWZproj8cGpeRZPpJMFNfOJKsjkD4sR+m870cJnvuCaBS&#10;0CFJuaWEDJhEMKm6k24RFbVOOwVY1Hv/FbUweFlMDxTjElReLBC3rOhqDnzrCngmO9b7DRVaqlV/&#10;MaFQA7P1nlZWNFg29j0/Q+sG+fwXcP32z4K+8++ifP6zOJYX4xl0uVTZ+l9ZxYx7MpRn4Qrlmt4e&#10;oYO0p5xknGXkB4c7kxkicfkYqLvmkIvTreRE4TFrqvMJZ/0cM+jf/UQf8ZM/PmUGf0rHr/3OH9Lv&#10;/eYvZ8gxBFwGndIocazkKdI9olkTQlVkSKIUCOqwxl72iJ4Rqcg+lVKwSwCNaEbBosxqhk4+8/UI&#10;RAyk5H7csdQlo3rsBpohFHZsq/U8RCRw9Ngd1lPRuvXhGZIIuBqamUT0kzjLTKOMRHREhgsX7Pfd&#10;z8EZvYvxvFwuEBHc747qt1QAVkp6e72lIVlCacERE4/DoNFRsF0uuLLRXLzeLFJeSsX16Qm9tZwP&#10;K0s19NVDOY37YeDT6bUUvhkpXbCsFeu6YtmCRNeN+OplXuFPeCkxu2Ok7hTl8wPOIWY8ZrZgcBL0&#10;RGbcoRR0gaEKmluf9AiJODtFXyMxTJgy1Kmsh7jPKCympT1n0ACM3NmHsj8ilONrH0Y2M7scc5CP&#10;Oq1hDuVlYB15HzQhxjm/XDxHPOs5o4RUbqc+kbzXMQSRPcvfqUanp32Yj/HcHyKvjfuIx023c8Rl&#10;yQ0ums/F59GlQNGLe7SydIaVDS6rGWDtYh/YvW/2OAz46TjuaG13MAzrGeytoffiaz9QK00OtHYg&#10;Kg7OaILuqHlPZY759AMPZOQAn8ZkijnP4ecxYPbrwdnL96Y1bON53qMma//N9kj2/8T1MnNigbMA&#10;x7I+wbk3ChmUsvk2/jZ10BGq1iOc6McAOro5mWTVAmspkKPn9e3aFsAw8BQCtrGegxSboucLViUB&#10;AtZlscoJLs7VZvdogF3OEYshY4GzfhjAP/583UqB3717Z2WyP+643V6hMPofkoreO7bNuPf6YiX/&#10;JLvtafFeaOf5yx5oMe5POPgQwTKribSd8znKXHM9Tcsn9j27IRrrkL2MNagpLChiZlJhBqmVaKbc&#10;wMhAdREH9ybPxkpSGxGx/23fK9X04fe//32IdEOJ9ZLUbdtABFxw8faAih/88AeotTqPLmNZV+95&#10;X1GYXa+OB2ztwI9+9CNcn5+s/96/S61j301fvrx5yTJKRU2boJTiQSHGwsu0fjuOw65RzdcxHRXr&#10;ClFpwJll7L2DWM0p8TEs3rtq81WmrHADKQPFpLREk7KvbyGjEIk+e3MuvI0gsn6Truvd+pots0gJ&#10;sKQeqDwviKE7dXov5dGpvDPsM4HK6Gl8rPQaukB9/+gk8z2PmXRgOn0J499uq1V3/uvTM56fn7Fu&#10;F8M7oPG8Jzk3vZwO2XSPOr2Xtud840Nhj1GK/TXts3z/9Np8rlk+0hD/MQof6HXFz//ip4zgT+P4&#10;5Az+FI9f/50/on/+D35FM9oCTqM+HL9A8RsmNSY+Ok70z64E0ojaAvDvLks1XiCxPjYFkPDh3nMn&#10;DkJDbFxDYUSflL3qVI4zou1QGPeVGzVWcqbeKzAgkMNJDOJzUyzNitNCYKqgUkWpFaE0FYJ9F8tu&#10;Of2EtJ79e7UW9GZw3Eu1TF9vDZtH7MUzgVArgyJ1IvFuPQSrA8y03hItNPs52bKZRKZU7h7dLx4p&#10;P1pDE4IoQ4gNTh5q3E4xp+xjBI1kjkWoKaKfRotRl4p1XbCsiz3LakYAKHop3FB5cJ7cDjNFRuQQ&#10;0oAwg0WA4lmfTiA2MI/IzIgwiBWDr5Ayi+UYfgBC6QWIw6irUxo9f7PzkgZ2jKWe7O+TMTx8A0qH&#10;ZiisKToSJzzHFk9KnfDgXJEpYQYbJQbUEO+me1VBvkbJvTRK05C5NKTjnpmm4Po7GQFuRGAO3MzP&#10;cVaIX6NCxyM8GBiI8YsxOinX8ASnSOvkhMadhRImgvckIgNElQDCAlHLJLdu6KK9E7rs2PeO49h9&#10;/75irQtaMxTDXoxH7zg6lkIAGJ0VgKAUgXSFskCFoezrTcQi6DH2IhAytF+wupHn9z85hGOU51E/&#10;jdzDqxQL5qOfGYEHcwLHsOv0XvyM72vyeA2jir0HnEDojn4szRBXe8ouW19P12eICF5fbxYQWtmC&#10;awCkK7hGBtTnWwTCVtLDzJZBjf3p/T/wNcpeWt8O410ttaKQG7i9uwEvYA/UFeeFDWN47t8yHkOg&#10;LHW83gXKEkF/CKwaoXLF6gHKHcDlsytKFfzgBzvKfoCIcQXjOBoaLxBh9LqgdXY0WoE42qj0bhUG&#10;oY+6ZasY3aoxCHmPs0GdRj3hhG459hDc6bNga/HxDaqA4tPMBKzrBtLDyiIVuO+H8e4CWKMnuws6&#10;rKqEiSAdEBZ8eXuPlzdv8Pz8jOvlAibj1jvud7T9wLqseL3dwFTsp5L1E7aG6qBCIoLX9wZcU4qN&#10;S60LbreO1g70bllb6YKGA9frFcu2YL/v6O4MMVs/qIJwe30PAuH56QkiB27tjuMoHlizKqLgnyul&#10;2LqBvb+3br2C5vq53A6ZTRlsyIqJxAswhyx6YaPvc12jmkkBGfQTMV/F22PCiZrbXAjklU6xP4Hg&#10;Wo767/2+J7djLQU1aT760Mu5JmYH0Z3NXP+WzWfna41ge+jKcR63j0LbSZ9+LFgAoiyhX3FYlQZc&#10;1nt1V/c9v5NVOJXLW2wvb3D9/Dt4evsZ6OkJWJakpvhA/s16IeQXDT0d8nRkA8eRgd1HBy+dwUny&#10;yoO+fAhiznM19Hu8gmn+7PiFT6WhP7XjkzP4Uz5+4x//If3eb/5q9hBOMSMAtlnYBS17T0jKPc+S&#10;kQ7hmcZs7kLKGv5wsIJvirn4BnehJh0iBmwwMj5DsYpnKS26ZxFEqjV7BwJFdO4niMh37x23mzue&#10;bNm0wgVL5UQMA5DlokTkKIcWXRUQCpBKhECgQommuq2r9eg5wexGG0QV+3EgEnMWGSfTS46CNxs2&#10;QU1RS7VsnJcBHseB15sBACzrxZr+78YDxdUAEIYDaE5nQJMH+iunkWYgOVEyt5SKUguWdcGyrAkY&#10;c0Z8jFUxOTIREHjIXszqLKKh5M4Xq5WwdufG6zLQZQfPmDi6nwl2cxicbqQ7ufODUTXfk/VJjZv5&#10;0JlxZeQf6hGUDKXkTA2MjxyTMziuMYzxr0PsnNyzsZY9Uuv4CAhT8RGXNxQdopTU53HO5IdjNX8n&#10;+AofneQMEkzfP33v8Qno7OAqRjZifGS6L43vnB4ewATX/fB8YQ4wmxlDRLhocXkTEX6L4B+7ZZNe&#10;X3crHfV9Ez1eljE8RgYhyM69oqCLgMXKmEQpDX2dMjjq77Eqsif1I07x/IjDEPtg8D66JkYM4sN3&#10;R9Z02DZTcP3hyo+Xs8xdLOBlWWwd9G6BqdYhTXKsrKd4Onfz3kB4Bm/qI5srCaDGibrUCqNVDRJs&#10;uEHt4Fg9yhbhlDnIHmouBVQXv/XRnyVO3liY0VoEBDkDBuQ6BWSZw3QMNSh/CsgpKe6vlvV6u6wQ&#10;Uew/tj459fL29z1Kr01WNSYQd8u4AGhw/eP3wCQQsTEWcYRaFcx9g/M+h1qwR4J/LmbN36+e6ay+&#10;89kN/eJOC5FgccTpwhVFPdstmoE+CecCgBDDKhDs/BfPfDJzApnEeK7rimXZACJcn67mnDrP7e12&#10;Q10qtmXFfb+nUwYfj/v9ZhUzYtQuXCyK27pYL+oSlDX20DN/ZGTQai2oy4IvvvgC99sNrTVsiwVY&#10;4dm0LoIKeC+f6QsbOw8YB+iPU2rExjI9PXrUT0E+b1fpvYEik0wEcv1sOsTmLsbY1oCO8wE+75Kb&#10;J2Y/ZbpaX666DRV6NwMDIQ8pXJVJptJwntLJIZOP7knZHnroKczvT3ZP9vzqFDSKSoRwomNv5ZyN&#10;0vNt23D57AVvP3uL7e1neHp6QlsWl9mca+IkjR6cwWEOzopqDql5IHl29HQ6z/x67J9pzMOR/kAC&#10;T0Hej/17Pj45gj/d45Mz+A04fv13/oB+77d+XYfhYhD15KVGFk2zEiDmIcisJ6mZbEqlZOeMOFXr&#10;YtyC8HgVWRyri6JJH/1FsB7FE2l7KWPTe2aQyAzjIVQm40QE1DuQcVZTQr0LFFYGVbiAGqVzFsYE&#10;EDQYhPt9N6CYbQNB05GlUqDNeAIXV7DHfk+UsN66QXQvKyoXHPsBcqNJpIPWFduygCoZ5+DRoNUz&#10;mkt1EBdNYS1QHPtuTq0jjTZYr829N/tbOMfYervYURQjShbRN83ewMqGxlcKo67uDC4VdS3uZLMr&#10;AiuriSN6DXRyisYcxEtDREf0DxjkzqFMO1wxaDPEMjcQxDM0vZuitf6/7sbsQFPL6Q9F6dDXs/Gt&#10;k5d0Quqc9K4isj/xWVO20ceR6+wh4nhydiI4Av8SzmszX/fmfiupNmANDQ7O4UH7ev/IT9z6Bw7w&#10;2G/jVhWnklQMQvFZ480G7OlZYtxAp38/KuUPdCqdv5sw7jquEWrcDPfwctzoIvL9ZH20IXOs7G13&#10;NMADCsHt1gywpImVi3oAvDdFK2oZxWajwGxZQ0XL+yxqWXL1aD10kJ4TRwDKy6GnwZnNto+YH+d1&#10;Nv05lxCPNfNve5w/GdMfqJJ5yrH0kOXfUiG1oi7VSmqdszQyPtu2ed+zVTLs0qxHay049obOgtKd&#10;NqcuwwAU8XJxZAUGcVBLYATwyEr4y7IYQEprTsjuvK2OImxb0O7ZAjOMSuz8sI4E6UiWEWBcvFcM&#10;2sxxFSuhDP6xN0tF4YbKjOVNRdWOr7468Orci1LeAFB0ZaPsLAu4M5qu7iQsgAqodfvdI1DZIExo&#10;DuyVwESxxnWsH1WxoNkke9JhZPtsKeaAeK4/gU8qFc8IGpp1dRm5i2JdFuhBQ+TGNdTIxMl7ttvR&#10;IMsCquY811qxLQuulyt+/OWPjWak26I5DnMG9/uB1qxf+4c//BFEFd//87/An+P7DvKjeHp6Rj+s&#10;/eHp6YrL5QIlxf311VGzGdrNEdLeTf/WBZfVHPP3xHh+c8EPf/gXuN1v1l+/rajLlvyUx94cRbSO&#10;ft/CA3yrC5p4H13KHmsraV0SWZSKj0fhaY+SBWt5UCZJVOdMwHeDm++MeiqOhxD6Wif+PqgFQjRs&#10;hymgaiZPOFE4OYNZXuz3GOA1CcSVzp+AUcDR/B/BA0SPvl2ztQY4Qi50lCWTucFYdPdrL2AodlrQ&#10;VXAnKxuW6+eo795h/fbPYnt5wfLmc2BZoFQTYTQy4Km4QhB9RLgNfTP+nV9NwTF0RfZ0p0772Pmi&#10;CmaSln4PH61syYEPG0Tx858cwZ/68ckZ/IYcv/7bv0e/+5u/pnOUCMCIZGVTMxAbndwAgDowTCeU&#10;EoLWBF9rxiMYYBGEiHrNm9z/DJS2buUaluEaTeERfWJ3DMX5AwETGiyDLzAyi1FSx4bQ4oieJlQZ&#10;nD001mdQAY17ZqzFmp/zmcPhpBERIwefud3vgFozu3ESAsd+DOAKd1ijhyCgrINPy7KaU5RyJmEl&#10;i6ISEfYmhgJ39GH8KZD0EUwepZ7ONZ2HPTpZPdJbl+pR35L9GlwcaIOm7FKeb1g0qoqCOox5mx0k&#10;R1NkW1zgxtwJ2RoT5/YiEVCUm/ictu7z3aNnxyK9ilDSdtmAeM++iVCaoVTTMUFa43OlnuqgTiCy&#10;6CQxjxKW+fv2UA875wFdM1UaZVZ2vBOKzowOc3IU1r4yZ9fPWcSx/6wXiNmyE6NMerigw7WjbIYP&#10;nsSwn8YuptN9xR77QIF+jZrUh+eLj4YhE/tsvuassYfLONB8wyHgYlAPG3kZdSPnM4veoQ7pX1iU&#10;vzcch1GrLEWdXoUsmyjdsjdijg7cSOLCIBaHjScvWw6YcwL5+GapegARKZKqcl4D4//Tw+kY468/&#10;wtkGzsP54FGexn1c7SO2DjL6T27UcnCFVkdQtP4o62E21FZRoxlYL0Y9Idpxe71hvaxmlDpCMHH0&#10;CNp67e0OIqCUxYJIxcpSu2eYIpNXOagnHtZpln9bpcZjpkGlmxHuZWtnRGI2EC9YRq3UkgGI7rqk&#10;FENzPpSwrivevruiLgvo/Y5j37FIoKnaUBc/tzqJeiBK2qZFUpOACKR2TdahR06OnqqhT+qHPbj5&#10;jOEMuvOXhfg+SMLk/eTmhFdQgpVtl8tZJ2PyC/2V1ozTrzCjLgvWtTq3bcfr7RVfffUllmVNqghD&#10;Ct2z3+7LL79E6x3f+973QES479az/v2/+D5EjIdRRPD+vTpKLLySRvH89IT77RXrtoHYHP4Lm04l&#10;34cvb95A1FBS379/j23peOlvUImsxWTv2R+8LotlIOP55qwZho6bq0MCTI5Sz7psncBnMtMnAvUA&#10;dSH73uO0pTPjv9mBvTSSljF16hVQCB3sctA4V0YQBw8BQw+buwZBOJInOwah5wzjIF7L16dgTe9B&#10;LfXwIC6fo31GpzEQEVA1JNqXz9/hW59/C8u3vmX4B+s6spwUYGGUlDMz6f3H1nv+9v2dG+9kCIZO&#10;UkD5wxNh/ng4iJNeCZ1NjnOQ+ken+RzBp5/7xU9gMd+E45Mz+A06/u7v/D7989/8u6aLGIYiV8RR&#10;MBUlevvIywcZ4GrcRIGSSWVBoYIOoxMAeTkoE6QZolWIuy4CQXEC9QBd4TTos5JhMm4MsdIR//xG&#10;A3VRSEZECKMfyvoVDKK+eg+N6oOxR0PJuEUIVePZOnpHLYMvL/iL2nGgkmW0emswyHNzNntraRiv&#10;y5pOZtsNCpzJmrK5WGS8i5jiBqFUTiOSnCPsiKi4AnsXHKJQKmhU0RjogRopIZftGcj79thLdKoj&#10;3C3FkEO5muHNhbzUxkwJUgGILYqvmg3saSzHoinnQGDiWXwQmRsim4WMKoM6QAJWzwJlVqF4Ka71&#10;lCopGjR4LJKjKJWKG2JKQBEFIoAhMhQjhvMxm9jZy0djnZGOZzSOJ4xvpw6n8bwPuswuaOeE3wNZ&#10;O4zfywhuiK99sIMKeGZKRSE8/i0KQ4/jrKAygwoEznMH6ieNB6a8HXc4HkoeCenMugt5coI/OB6e&#10;9es+lud+WBhzj6EPxnTCdAldidtn1q3gSVYAVygUvd/Q2h3EDa9fGtjIcXSUsqN4GbQhOBrvoPWl&#10;2R4A2bga6JVF3glkzjUMNoIQzt8IoAjMsYpwU2SOIeepP7tvc5Dg4TMfsZliz+Dhtdn5e/x7OKXT&#10;+pzGvXCBsECqZwj7gtoaDg+uBIecNuPvW7fFvtOsp/pyvSIyF6Rk2Y5ss1EwFd8DHb0bcmwg+qla&#10;dYd6ZuXozeUK2R71hzg5Uf6a+N7uvY3rExx5mdL5kuT3s7LJ4oiC1BqEOro0kDRUVUMxXYDtibGB&#10;sVdGuzcri+ymP4QXWP642HMWq5IxPcRgZ4e3/mdAHbFXEnlycjY88JWlfghD1TaRKjwDbZkcUfUe&#10;TM1lsLGNZ102G28YDdBrE1y5eA1MkJnzAHMTO+91u2Q/5v12Qz8KrteL6aLjgAhhW6++pArgAadt&#10;W/H+9T0+e/kMvf8IX/z4CxztwNEaLpcLPvvsLZZlsR5fsj74cDyOfceXP/4x2rGj9Y43qljWzVZM&#10;F/Rjh6rV77x9+4Ragd6B1/dfoVLHm+c7ruuCZanYNrvX/bg7UrgHH53UPp0xHQEEkOmy4AXkEtUy&#10;gh5D6wGSdV39uxYYmjkF7TqSyKLwz2WGrRRk3YDzxRrTg0K79elCdJDNw2WsB5Qsxuo9y7n3Tahk&#10;QNDXzGjXiO3OFmdjzuAqR7kzAeql8/DSYA6dpsMJIiJUMof1AEFAuNMGqoA8fQf1zTO27/xNLO/e&#10;gV++hcYM4RUggtgAe8Zb0146yS5QZnBP+xpjrijG5CT3PgycfN1bs2832yHwMTkfHyrqn/uFv/3J&#10;EfyGHJ+cwW/Y8Ru/87v0u7/1G2bHel8ZuvUZKrj5AAAgAElEQVTzNY/0Fja4Z3alHj07oeiIKb8T&#10;ZRqg4MRr/ll3rrLMx8owmQgaxK5TiDOiYjPiGIDsP4vspKobDnYnbjyZhIioVwsETufWK95f2L2U&#10;IkjWo8xCRUDVo4sRCVM1AJqleoSMk5/xfr+j94ZSKy6bKfFb9ERsq1FTiDiQjClQIoNQLz4GrQuO&#10;ZpD6Br5jEdj7fcftdgdxwbZtuO3NUQItexR8XhE5n+Jlw7h1JWmEvWUQ2wPpREmI5zC41IEsMvrq&#10;p3Wnh4JgPV1wDGfq5JmYuR3TUuCUEO4piVgGqDR1ACJ7ruNwVNF0/uxemSiNTTPi/SqTA4u88vT/&#10;dJKm+3dFQhEgADL7dkr+EU79b7PxZteONwxRlWERfpbgg9PJOfPMgWgCyaiofe+jGULkvIDCicO4&#10;wbj4RxyLULrqc2lGqJ9DJ+RSwtnwmD0cncbtlEWcZ30cFIhQkRUKS4g0gyJZQqXq+8iKmpmMg3Sl&#10;BYTqxgW7IWtE5+3+RSIHH8eB6kZgZefQLPbcYcSrG87dSaoN+lxBCYAyesGU3DgPw90HPwFepjXw&#10;/++g0+/Z8QvjMMcsgh/pCM7OoZ9lzjb4aQMAREoxTsDaUZxfDUJ4fX1vGdXVeNxeX19x33ejmNk2&#10;vL6+WmnhspgcF0Cp5z1fnza03iBiwCQRZGMioNZ09lpvAIx6JmRQ8NoR0egJ7iOLYZ8rGErA9ylH&#10;tk3w9PTk3zsQiJriiMrSBVwMxVKoZvCFiLFuK0otWIXQuKGRgYoVNblfHJyJY268FaCgQj14Jao4&#10;xJ2I2YBXWDuEqo2Xxv7yOZoWj7JNImUADrk/oQBXAwoLVNUCyv6/eZwoZ33oAFXF+/fv8fLygtXR&#10;P4Mn8na74fb6iu35GaUWtOMAiXhbRfdrWJZQRPDV+3vqSRUb16+++gqVLbsX1TDLupieOu4wFODD&#10;AWRG/76hh1rG8+XlBdtWQGo2xP1+w/1+x+LB3stlw1fvjWfUULfJegg5+tqR+yGeu7Dpk8AC0El+&#10;MQ3kbPa2jxjD6JWP8ubWnCaqjl6/5uszyO5bCOSJv9JabQMnYezNvFffuFFGzGIZYnt/yHqkjosy&#10;1hT2boZEQAXDRnJ52t3OSb2IGKcpEHW6IftNbFVI29MVLy+f4enNMy7XCySAqFQj7oiR0Zx04CSP&#10;dAruIeYByH1yiorNRwjCfN5/0zH0r9/YSX7Onxu3SPi5X/zkCH6Tjk88g9/A43f/1//9H/3qf/B3&#10;/qGoo4mqUzuIunNXhyDyyGifG+jVZSOsd42LQ4Yrkm4CyYc1SjGbgwcwD96uoLaIRunLtlnJyGoO&#10;VeFoJB/lm8QBLW29QK21LI+0npMDl4BG7s1LqMoo5/Qo4nE03O93gAjX6xXHcaA3c/K6dCzrikLD&#10;SwghH5F5FcW2bbjfja+p1sUMMheMhRlUK/b7YY3ydQVxwe2+475bphFcUZcNTQlffPUe7/cGqhVC&#10;Be/vO16bGdAAoXm2w8BnDA0wjOKFjbNoLeTldD6mxfpVqjuH7AqJ4FFu6ZmNLU6RkIAw4dRNEjcM&#10;wSiDoVAaLqDD8I/PiTQvO0E6b5zvOzCEdH/PejCMB02cG8tLhdXuQ6ZeQyvN0fEDJAfhiCQOhUYP&#10;/wGwsp5Jp4GcNc+/N3r3hoPkHxtG3+QgPQRPc11b5Dci/MNw4CBWjlKgtPfNesiyqXQCzSxUqINx&#10;DGNonH8YqKNcaczfx/49vz6qAyYPeHYieXDe5byno0nDkKBRxg03UnPI4lHyHwBIvY9QIGoceIVW&#10;KxPd7xg9O9E/5PQqbhiGoUT5O+4N/r49hDmj87MNuUJeucDEgPM/Tnd5sm0ieJLv+0TMeyLKxGdH&#10;8HF9xPzOAZ80ct2oGkbx2QhrnlmLMv0RZHND1Evlg0JC/T3mgloWL5H0QN7R3RB2eQmgSTdU5GXN&#10;IJbB+ZOjEds9SBLRczo8CtMNb968QWFOGgRm0ynkJZK2PkwW9e49j5lhXNBE0USsWqMJDiPPBdcF&#10;xGb4R/AQaj3TpViVxPV6AY4bVDu24lyZ7Y6OglpGWSu5wChhSsY+LzXXeugYzrVmDoNlpac1l2W7&#10;nHtg9FzGD6UeW0pxsLMF1r1KWNcLqFRc0XC0DltG5mgxF6yVzYkshGVdLaPNDKi1GQQlSV2MKsIo&#10;NpYktWcmvH//Hj/8wQ/MIdSewdx9PyAq2LYVb1/eoC4LLpcN1+vVnb0Dx3HgOHZsm2UErbT7wP12&#10;T32yLBVfvB74P//Fv8BSGJfLhm25oLAB10CAWhkjI2vgcMu6oFbjtitE3i8+AlspT0GjTLoMmyKC&#10;Bt3BZ7oYom3zclRzBA+nUCnZ91m4YFs3rOvie6tbvyIFB3IENQntaLjfbsa1S+T6dIiUR2GRQSC/&#10;Zy62Pk6yJ9YFkWUTmaDMLm+97SNsnGM3B1+DXmaU8Nj4WHBbS4FQwc4XCFfs2ztsL59j++7fxMu3&#10;/waevvsLoPUZvV68T7AAXIY+UnhZdvc1dfIGh3zUif8PJpv59PxnJzh1ifvANPHExutjSEMBjefL&#10;/ZTXGKisCuDnP5WGfuOOT5nBb+jxH/3T36P/+b/+NU20tgSCMMEYzl/Wq3sQJ/q75qjObCRH5iu4&#10;+vpkJGYWBhZhQzhyzGjHjmVZcBxH9jPk9ck+Kw6KEMYOMKC61cuioJiMKZM65vhZtG3mAhIRR/Qc&#10;kTZ73fthyJTMfuyOunUBSLHfjc/pcrlg3w0G34cohV0YBq+vrzBnt6TCbK258UzY9x0K4H70jFQS&#10;kMoMFNH3OLc/m8/joyPGYahPxmga4XF/MGc+4aYn5wSYDdsI7n1crv6l5YZ+JGqpAzCQ94gqLNN8&#10;HJbxLc3KlBuH8p3Cmadrnu8xI4TTPedzaDwkThHOc6ZvGBhBDTKjymUpz8NzCZCZJES2IK97zvTN&#10;Dmv+p+EgKLKfcHgMiOhwrnfySlGlMTZ0npt4rnR2H2+aHn5/5CAaDvA4hwWM4v2YiFir6YxOyLPq&#10;GcIPl4cZ/nETpOYQFRCMMpQ9u+8ox323XtIsUwsQKq9YaIzGDdUpA7gY6JL9DJqJyMYmzck0P6f5&#10;ytHHB/f+4bBR9tVQzJ+PEQEf7I3T9MZ10umLeTUrKHkJ/aX8ng/fvP9jetLp8B4qJjIu0MhShWzv&#10;wL4bPyMXKxvMSzfnCwyjW5FVDpaJ5VzrvTd3xKr19JV4PxAXzbVqx+HcqY4c62uaHfEyqznEgH0q&#10;Br/cvRFqtQBS64QC9WoWk7kc8j97yzn7m+LYthV3iAX+YDx7XVfcXl/BvCLK9qCBuAgrEVT7W/x/&#10;lg30cSQLSGWPGsY4hzwlWKY0BswMZiCyiOHlR9DGgneDX1FU0/n0lZVrKp7usm2JnonWEGiRvRlw&#10;ylfvv8J9v1sJba344sc/wldffmlB197w5vkJUWXCzMkvu2wrtm0zZ9XLUI3X8I7WGupScb1eM5gl&#10;qgMtu1qWuhQr07xeV6Na8oqflHu+/iNDHDo50WiZDUAFNv5GxO6BDc/ckgroOFCWBdfrE948P4OZ&#10;sXug9+X5Ga11MBP2naHSnX5KrZfycKAhtTXe9+jV9+BRyoXQAyPYkvsxt+ZUDBn+TAQtJxjmLCUm&#10;nHT1LFtTjrj+jCxpF3HeVUdWT8wDnZf8g8zxwECtuD5d8fLyBuubN3i6Pp1kVHI9k2sQIpS0O0Ln&#10;4hz8my4UtFN5P9MHPmonKDzowxM40MMHpufAhKge50/9n4hw+gk19Bt6fHIGv8HHf/xPf5/+2T/4&#10;e2qkra5EBKDw9RT2ukea4n14JIc8wt6VIN3KA7kUoBSgNxNcIQwR0fgoyRogK6VW7PsdpVZIbwaX&#10;LiPlH2TtcGJ7gYLyPko6VgbLrJMDxAm9blkUeObBlJ6oeoSuOES6GLw2MRQCKsVLU2HQ9NBUvPbs&#10;HhVXN0IoSOkt2m5Rc4fSJisH6t0yowIylEQlo5bYOwQGxa5kQArdG/YkjTknPpYhkBmUvILVFVjh&#10;+GF7D9Gv1sfkE0wIs+X/TiApaZNan87Jh6BTyG68Hl/VnGUAOiLmrIAHCpj9vlnRWwXBy2k7QTpB&#10;2TIB1hszBP6shPJWM+I6bn3+i5RxrgEN5RilnHE+u240z6diygDpUD5E1gOkbiyzl0SKI/6bkeKG&#10;IntgW8155HBAEP7h5Ig4+IDfuFMjzNQWsSNoGnW7/3zufKbIyA2HYs6QzhP3UUVNcS4f3ekjWT40&#10;387DQnA3EUTF/z2CC2M8ge7cdQaYR8BaoLqiyxVcFNoLRO/o/Y7X9++NluZotr5r9bJERisMZoOg&#10;Z1KUouisKCygTmBWBwbx33x2BKOHzaacsu+Z53UzPf80GB8MQ7yeM0VI5252toFhqNkpQ84FTY9f&#10;dTby4p8U/wtD007CE1gUsfUERxm49VwHvHyHCHC9buM1UQg62n6AEOjLAgOiZCOqd54yEQMUCWcA&#10;xdZc4AGPtQqn45F0BkVHYM53Agz4x+UzXEYwoNptjJmtP5oragGUjDajeHbTnAqbOQMeawAEF7mh&#10;lI6yMW4AcHirAARLB3aI8+chn1OdJ9WMYAGEYdlqd7yhEIkAjjsKUQKuacuDiFB9wiTn2j/jr1vG&#10;SQwJ2gOfJIJeCg61lgriiijsZ+/lUtd5TRT3/RVE0dzqPe/Hgcv1aoibxGi7OeT77QaQ0R49PV2x&#10;rDWzmwQkgM+6VqxrxbJaL/7x+mrPxcEFiQw+hjyw+TUQIyILFjxdC96+XPHFj15N/qFAGnDcOwp1&#10;HPVIEnp1ndM9WKrOA6rwhRG9wN35G1lRimVTAbve/X43fQvCulqpaCXLUtbFHH8iCz5bqazNAavh&#10;ALTuSOdsrSQGMBRVKDSCKl5Rwml7nMJID9LuLzlibfNjAC90jQVFIugtreE4GqQ1QAB2wkqJ4CIZ&#10;fYaw6dr3dbO9ujyBr09Y3v0Mts/fYXn7XdDTE3rZIMToIHRVB9hR1FjI0ZMf8jHkTujMWTDN0S6F&#10;ydl8zGFHRBDAkgLqvd6jGkeyJHv67qzLMOl9tw3jMz//i//+J0fwG3p8cga/4cff+8f/jP6n/+rX&#10;1Jr21VHl+ijfQQj94AEyp8ScB56yG+Y0sfM/tQ4n94WXdEyH2nVEDQ1F1DKElnETBEdbbx1P1+Uk&#10;SJCGQnF/xYQKYUTPogzGhOmou+8BROLP2I7DQFa44tgtK1i93IgoeLAsCkoA7vfdFLdH3fd9B3nf&#10;EoC8pngfYO8dS13MjfXexIyOe+SSyormyHz2dKMfIdWLKx9R731igWIC2RlW/TDUJwvdMlED4SSj&#10;aQjjhEYmx0833IZwLIYjFs6VPig7ffj9YB4jSviYgVLt+1lm1OC9qfDynjYhpY15Rz7fHGE/O0On&#10;e6Lo5TnfUzgCrrV84C0LQDQQbs8OTqqnVL4gQCCAMti/7yxgEA4AGSuJIyE3ei1YcOa+01SeFN5d&#10;OnLTfKauDQfgYQLGUrBneFDO5PP+6BA+HvG5v+zItaJff66vzxzb69nr5+coMO68LTJGzwWtOzCT&#10;CG6vN6Mq8JKvo5ghVZqVLXIBeunoUsBdIC6PRBzBWJEcg/qxH4w1A0xZ0q97jjka7n+fsqspQ4dD&#10;OLxoZGZkGH9wRwMIzy+NqvCbEOGP0Rsa1yrsSML+09ASfTMuwDQArBKV2Vs/pQugBxSavYQEOGom&#10;5/MFaqt6CV+Qc4TjGZk6AMPRdgfZ5LQ5DPtxuLRyBFhBZpmsXLQEYC0Umj1hAnh/evMeamAGCYsS&#10;wN0HZ1kXLOuC4wa8f/8KpoI3b57x5W7XwqEgatBOOScKBXUyR9DXeayTmGMhOa2fcNZzuWQgRhHy&#10;lByMBATPuBm1d5QUs0T/tPfaEwEu/6PvJqpm3jw/Q1Xx8nz1MlzB9XKBiuD69IS7gwS9fvUVvv8X&#10;34dC8fz8jKfrxcBXGA5AY5l1dXRwk7cl+xejR34NonoNVHDXKa7ni5c/qpocf3p6xuff+ha+/PG/&#10;MnkuFpg99gNMhBs3bNsG3obMmSuNIuCRDkS+N4+nzcW+77gfhppa6mKZ0C++hKpi3QzkjXwz3u+3&#10;9F+imokLoyinnWB6aOyZ6KntwempERCMDagZQD9zrrqDOAd3/AM5fvEcuXam6h4aMqw1p+aa+KAt&#10;aBtAfsXVxRiXWguW6xUvLy9YPvsMb57fQNctEVgjQDHbUimlHuRjyKmcmpBzmJ93emwdjlrK0NN+&#10;GbZbYZcvMqyPcPSYI/s3z79dJPTQJ7CYb/bxyRn8a3D8J//N79P/+F/+miq6g5V0iIaQjEi0GfLi&#10;xpSpf3sNYZCEzepCqKtAlBPpynatlywGl6s7b7Vaf99lW9GOhmWpaM4ZNuemLPNVsxzJIp4CqSYc&#10;kvRWzWntXhYSVpM1fXc3NgQk9kytO2gCGcAJVL3Pr7og7h7R5iRojt4ZqyNSRw0jd+i6kzZfUqkw&#10;WW9lF8HRFL2T9Wgcgr25wggQHFUY+lsf1AreM0UeWWYYlQOrcwxitsdd0ErHcAKjV49zqjSznGGM&#10;hkNIrqzG2M9KIDOAszE8R73HjMVXTOg7YZQaCCq2tYC0QlqH9Gq8TcLGFi+CIw1ohQijlMnjwVAJ&#10;oZdcXYzrDyRvhJd7coS+1t8JBT5FIwmJRBrZQCtztHEUNqMuMk1BfA5FUhlAwyFRK8HB+Mlpm51x&#10;jt+Uxnyq37OXe/p7uDPnR1KassDz4D0+vSv5HMtpDGZ/higQTsc10kEhsswsMDm6Zye2ehmYCGJh&#10;Q5WxbQsAQW+A6BXSdygZifT9fofC+n56YXRmJ6cXcGerUugKYXNuTgTiU6loZG7TEBKFBigFPSwO&#10;1Vw7mSXGw/I5Ba3mcZ0dt7MjOCLc8xcmhwH6sDgwylER9z5f07gAS632UxoOMrCVQw/vOfbetwLc&#10;b7sDbrAbXM5pCv9hRoGvb5edlsUwcKr4O2FXVWz9CnmG3EeKKJ3SUguYqvMKSvagFrL50a7Zw75V&#10;KyHrZoUD8D4ymFTbnd6HHNW0e0lxKWxOTrtZBkqt/aAtjHVVFLFy/aeyoUNwA6ER0MjKIYWjR6z5&#10;nocj5vp8OBgZ5byEE4zhHABgn1/1gNowt+1rhdm7BCMzaGXNTYEO+w1i63UUQWFCV6Cr9Xa+3u/O&#10;/wccvYO0A0zec2dr1ngbvR+0GOesVbkYj545Tw70Buvbq5WxrAVdBWWpqKvz5LroWDzYoGpOeTu8&#10;ugMWEGay968b4zvf+gx/8i//BP04QItzJCpBO3Dsu/dL2hzGurMsnNsYAqCLBd0IUAi42hj21ozT&#10;tloZbF29pFUF9/sNddnQe4Pe1UqdQVnyWhzIzgJFoSO9rz4dFuszjYoRQBMIabZhQnDrqYZ70jWx&#10;DuL/Lh8/QC82aZDnVTBU3e4SQLtVBhmnsK0XW2gF5P2BXcXaQIjw5fIZnq5PuL77Lpa3b1Hffhd6&#10;uUKWCw5fV5TQp25PkIH4QDUz2sNRHM86y7BHNXoSSTScdnv0If+samjqm3ywJzLATSPQP+TmkH0/&#10;87N/65Mj+A0/PjmDf02O//S//X36H/6LX9WeDqGhttU1YpHDCIra/lAu0XcHDHs0GoglShEJboRq&#10;+Bn+ORNGiwvwy3bBHXdcLltmkSg8Uheu0YemIqfo2Lg4MsI4c2GdM50DVCZOYcohMovWqM1LwX7f&#10;0aUnhLdxyAHruuDY9/Olw9nyF459P0Xpjn23jEaz8bvd7yMCCaAFoImPqXQndk6I9biOO9gfEcNz&#10;L5TI4LZSj4COj2o67nludzhSQfk7U1DvdI2PeVMjU4Ecd/XyJTOWAKrxGTOEIpsavEMq1ndaJuS8&#10;cctDGcxHDMfJJJ91MdwRciPJEFKHt3g6ZSBiSq76yUvzoq1UXGPMTs4ZBrCH0ISsyBYgOUXBw6gn&#10;DP5CVWT5zBxZjUvm41Hcwjn6iuHU5cceDJbMYoWjM31+/D0519FT6U7JMA6m8daHYRjTEIsMWdqY&#10;fSAOrkBwg9VBHJp5a8HdiWbj1e4GYrGUyF5UtNrAjdBKR/F93wtZdocpIdot02Klf+RQ+xFNh1qW&#10;lzK6NcrVCTQ506f86tnwmx277JuckUNnBy6cvg/X9Xl7D1Ps0eoJeRoZO3ZglmVZoKtR2rTDHUI5&#10;AIIDyFgZaJUKoGR5X864IimFwGx0MSCjiimxtpGyPZwPhjk0FDw0alUTiSSsxcjBE6F69CvNDgk5&#10;PY+qiQXmAumeNfSeqWWxskQQmWw9DPykeA5tXRYYT5wBn5RS8fLZC9qd8IMf/AD18gQioAYPKgHU&#10;CUiZw44mSoN43oMFc4bQnKthNMe8cZj/w88/+fZMDC3wwCoBVHxNAKriyJ4jYxq9+NIJtJKPweIZ&#10;3QimAKVU7PuO97cd9/sPUYiwrRuKz72qoq4VyPJT8tLIilJt7dRiTmPy6QFeSWNOofXhOQ+k6/ha&#10;KhKxU2wvvXv7DrXa/bRATi0D8MOoq8wBsfJc5Pd771ASCEx3lAAm6T5eHFRUA2UTALhWQ/X2e6u1&#10;Gtoz4KBc6tVFNhsJPjJx9tHkoYX87eIgNF59ZFP6NX5I6sevez+E8Gk3D1nkEl50ZCoVA5zNwFY4&#10;A0Qhv0UE8Kzu5XLFm5cXvLx7h5eXF+jlirpUtNDx3sMwdHbomYdx8UcJnaJw2anp3ubzzDrkw7HR&#10;06/gss7sp057TIczOPOThraOdfLv/NwnR/Cvw/HJGfxrdPxn/90f0H//n/+yEk2CmMNIGyU4AKDd&#10;slSi6nx6bpBGNMd7enr36JU7aEYkO/bu0Txi25spsMNKlJrz5xA50bBHnjOKlEqvGN8hkJQJSVSO&#10;aMC3ktLuAtDKYwi9W8+RKXVkRFFFUS+rN6IfrmBMbQT8sooZDYcDzRTP2HSNnpXwHTgjkfd9x+H3&#10;enTBfr/jfnRHSXNUM/hYUXHJ25N/L5RAGKhTsmhyDGyWApSE/AeIaL9/zu+Ran10g3KeRxnmHIl7&#10;LBtxgf814nhGdgxgBMS9w8rKmOD9gR2kBh6jIlBp6DpzXJ0NadWBlpkql/KO3EEaZUxTTHLopElh&#10;J7VADJLCelNy3UfJS/QJUo41HInVjMQYQII4gATNYzYZjB+Mp59D/NkC6vtMfI8Rac3nnI2Is0JO&#10;t0XH32FUpCMYxvw0x2Ml4INzqe/1EQ/QDz47zQQi2m3XPZ8vvhvXZzayb4XiclEQbVDpRi9wNHRp&#10;uInzerYOZsvC29+MUjpa6e5MMATd+AhFjAPTQsy2b8Syr5ZBnt1rArPMD+KP546splTyPUUjVjCZ&#10;QCf/nea1O35/zEE8j97Zgcj7SQfUM8ixH8nGb9EF6JqlZcfRIN3XmkeISilo2tMoZo41rujEAFpG&#10;KcJpiIeZM+Vxc0zwagk3uIkd0dlKTmegkZz/2Ju+7gZgBqFq84oMBRWgqeuGLmAoajW+ui6CXfpA&#10;L4agtw6mgoWcD1AaWM2huZYFx8a4o4FJ0EqAxVQQdwtGiYA7IF7//UFJcfT4xj7mh/ehcAbLQXXj&#10;eGjZ5qlu2DuCsZA7WvBzHgQqFSQdQt3LYwWNKZJnEFV8+f49VBVrLdidOuT9+/dYL1fcbzcs24pa&#10;K/qxOyCN3WNkhImcYqEsKNX0ee8NKIzmqJzEhLWspnN7w34Y8iuR9SAmpQMz2tFdlza8ffuCp+sV&#10;r+/fox0dBzejwFDCUt25P0xGlloz2aWi6EeDevbUKHxsPqh3dHglkAeEoIq27+jEWADU1cYgeqh9&#10;okBCVqbKhl4e8yVqaNbq6xYMFJqC4WologE0V0vF1MCPuf88AGMCgZPmz0z6kvL/NPToFPhjsh5b&#10;bR3STe4ULp5RNLvMgjDOtQgCSkFdL0Yi/62fwfbZC5a33wEuG6Rc0IjQwP8fe+8Sal22pQl9Y8w5&#10;19r7nPO/IuLeSDNv3KoszUwbNgQLREpQTNBWVYoNGyoUilKi2NK0tFFyryn4KARRFKTAIkFt2BA1&#10;BUuhwEYpSFm2BE28VdTVm+mlMomIG/HHf85ea84xbIwx5pxrnxNBVs+IOOvn/Oex916P+RhjfOPx&#10;Dc9UdYnuOophrTCilUr00Zy9VKbfrFXPQSzp0LD9eLTP0fcGYv76/IQTYAQbguRuduTHPRA9A8Gv&#10;0/EMBr9mxz/9H/1X9Of+uV/TqFvjasKeOGpbvOG3G4/kpCTZiVwCQHSFHvLiACDUaiC8X17OGVur&#10;KEuxOj4HT+HmDAERhmuQnsCvo9Def4rIaJ+TUy2XkhFNjDsY0WPkLICvMX4a8U1K9jyXbceyLq7g&#10;Kqq27kG/eI8mq5OMInZPs/U0ouVk/b0eHqy/kihQlgWyV3zx7h2UMyg5LbQLyTDSm0ivbYpUqxkR&#10;DBXyBBjTqygDjqZlCPRI3Zg/rv3zMyiI06rXLw6Wy2Eoz4ahz818DwFY3DhSmEAnIrQClFohzdlf&#10;S8VedmQlt0e11zdNLsquRLoR3pXsrDzieWEg+Op5xlOPWok4d6itGWgD5P50Gx9bXwxiI4JQjYyy&#10;noP4NOi7GmcD7+gGcQeObAo/AGEAwV7XNM3yATxMSje+x3nn7wZAte/f8aTa98v1Feb/x/X6f+Nv&#10;iHvW4/z4d+5j7OQ6vmYSA5oS1tVp3QPUbK330Nu2Dfu2d2eB+N6LzAaLuANCVodlKdge0RLxRtVm&#10;AAmp1cVFxSdZinsCrvpUhpfHR97PQwG4rzbil9dMHob10T6bx+jxC9fr3du4EDwd0WtwcoKkhJQy&#10;UsoukywNNI4REYG3/bHXWrPU2rQsjoHNqRVOFXHGzpSidUaASXtfj5xh1JqXXNBqxb7vZj9HKma/&#10;Z9MvwCAmQRNPxWbwYtFci5hZZGTfq9eweS9cEJbFegyKCLa397YWkoGU/WHH/f092voCL168wOVt&#10;7fuJOVmrADhbMAxUktjPIfM6cCD1+qYRyZOrPU4t9l2fusMc9qhcOK2iTyMsZTfqQMFe56mWlxCZ&#10;JCmZifXw8NDZP2O8a2tgb6WQeLQYOSpbTsMAACAASURBVJ1OWEv2a1ltKCfY2FN2MhnCXnfUiyAl&#10;Y31dygJVxb7vUGeFLksJjHXQFyknLLSgXgQv7u5wc3ODzz77zABeq2iVPX0b5shJ3joqWu34SPVa&#10;eiFob1TmOogEdd+snrFZ7eGyrCAC9r3i/v4ey+nGdUfrNYvBh1BKwV7DeeAOHTt9l4ecIl3Y59dT&#10;RAnmVNbWFV/fi7NTrrfaivU0gZ9eIxhvDyDY97/rfBHnWJjAUawhmiQuObjihNPphNu7W6QXL3B7&#10;e4t1XcCcUFXRRNGM5x2Uc3cWh0q1CLi3uAk2+ekYTtlhODyWXk8fj+TcNNezbWE/G4lfH4ur4xc+&#10;em4f8XU6nvsMfg2P3/rLv/3DX/ujv/QDJmP9kmqblOG9fdTp3bfdhICYMmQwmAsSZ0gj1AoHdg0i&#10;u6c2KOBF98TGtrmezlBlbLUhZcIuAlADZ0ImI5RorSFl7kK8NQNlQxAS2H9PpSDlAkoJyYlxgPAu&#10;MYgzVKxeJpcF+96Q8wKoERqs6wklZ9zf3yMtxsq3O/Bb1wUEq8NIbmiZULc0lirAXgVCGamcsFfB&#10;w2XHpRoTXuOMh63i3d4glNE4oRFbiRzRYKeD9VnLsoA0gZR6bj+pk/c5cyKx/R79/5jY5oIIlhHj&#10;lRjqrHZEoMQ2XkT9S8g9ha4cCF6z4UBKpaOcDiBTGHJEPYWHB0TtYDFqAyjIK9z4ElGPxKm9nhRg&#10;gaBCqSEJgGbsaeZ4cIOUMpgSlDKIkg0GsTGRAVASs21o6X0aFeY9tfcmgL0Wh9hBwPRzzCn8vUiw&#10;3NbkUVuCqr1mxBr2u/1sX6IEQetsvINtNoyBYDqlboh0lrroaUbi8xzAORwtE5PfpFA99j1qXNyb&#10;3MOdCptVstkF4CDZ8e8UBQrjc/48eXVqrC9fUP5unr7I0wW9b4HPsW/VvjDi/0Szx1sQNbHmfTaD&#10;lNgJShyf7nVHqx4xFqu/ymTN61kZCclXg2cHOMNwGOAJZPVBIsa0qxY95w5ePR3Pxwu9Y4Hdt2U0&#10;jmh7zILtwXB+pG7U6RhqxAhwr2eOHdc3jE0NxdqaakUDvFBcD2MCVdywtPuqIlA2ZtqtVmyboDWF&#10;qq9pYQMWAhBs/BmpPx+3BUmzvVJtlWZK0NawXy5IiYAJBAlCMGVQymh1R14Lmggu+wbOCbmU8Yyq&#10;2PeKkgtKtnrxlBJO6xnaBA+VgFSQyoqmhMu+AZywntZeu/3w8IDtYUfdrTVAooJTPgON8IUWSD6h&#10;CvCwCxIUp2XBwkCqG5I25HaBtoaiOzgVFIbVXTKsD6uzMxuhZQNUwJa46Oyn7jAiBnnvQ0FCU4ty&#10;I400xkRsXxzlFWxrI8ixfFiYrIescsbGC4CGXQHa3yEx4aaYbD8vCx4eHlCrYl3PYGQQMgov2DdB&#10;yk5Itu9Yl6W3klBx4JxLd1jZkrfoGBTInFHKCUtZsZQFOS3IxEiUkMBgZcguyFzsPXkBIUOFAFgf&#10;y/t3nyORYr80/O7v/AQ5LSgloxQjrQE52GP1dijJorm8omQjF4v+xUxsEciczRnTBDkbYVJOqTNm&#10;qzs9WBXrKYFQAalg9jruuvXXzRlnWkMBiFFzQ5jQCGjV6h+tpGPDfvFemUSQZiAbGE7PkC+qVhfP&#10;JG73ePSSkq999r0NpFzMeQ2jYTI5ZhwBO79CFTLCGiRkLzdgTwffTcnhUowZ9H55D3TzBnjzEfLr&#10;n4e8+j6wvgLKLRqfLNNGg83b2MYJMvr8+lg3JTR3SHzZMbu+6PA1ZGIQSnU5eQWGg5NBYXwO1bkc&#10;xGFy8hTS3lPQ1+nPP5PFfO2OZzD4NT1+66/8Xz/843/XL/2getrEqBN0dkcyb+1oZiydhSuMFSJ2&#10;RjgFyFP6yD1A/p5cFizr2iOBZlyos9spTmWx2hf1WIyaNzqKvq3nThvEK7WaIsvm4Yw0UHGPpDGg&#10;hddRUJwtLwqYAU8RIUBFUJbFbRbtkSUJweYCqtZqFN6u2EVCqFnqmtUINtS6m0G2b9i95iXIIEYY&#10;4CjjkqYRQaBBx5K8hiaT3UdvJRHNW3sefhiHJogtukHdA31I2wwDswtsHCNYAHqUrd/SZMTgsXwe&#10;RJN01Bz+e9RYDuRoR6SJoHG3c+2zIVJ4ijyOiBMwUjnte7DRjr+FIiJHFUOpDa9u3G94bjGdP8ZC&#10;cT1bOCo8ABTGQCiz6fWRVhTDMb0edbbOXnH0jE7z458xY/R68APcXd/gGP9uBAZEeeqBpp/HOD71&#10;ZkzrpN+CP1Pc9xMnPZgV1/frUVHf+z3NUXyNyIhIMPGhfggAOJtBzmGQI8bXH4LG81sN0lgjcX89&#10;on24NTdM+jrDYX2N+TyOEY3BGPslxsyj0f0TE8ifPjaiZiDPwI81MG8UDXHl0RirHezdZTQApV03&#10;anejfY/VkgFMZWos7dEwb82jQeaAIceiBijkvEhFtE+wWmvq0TX4XETdG5HR+xPRJOOthk5EDv0K&#10;i7Na7tvuGR8hs52VU4DLdsEu8B6Glu2RPSqksSfzgtoa7nebHFpujMwM0dTdwXxn9pzGv8sVM+7j&#10;+3xwyKOYz0n2HPb0JHNiXAAgw0CSpcsKslpLhDUFA2PCZbt49DdhyQXLunr/PItwR0P1ZV2QPdJj&#10;JDEZuaQreWlzmLMBtvV0BuAss8DoR+hRsgD0LWq7feWJWp1vymYHSGX83u//PiAGgk/ram0fitUZ&#10;5ux6iyIyaOULOUV5inS9ZfrNxsxI3owwCQgmaisPKaWgYpQYzE6zYJsNnSYR2cVI8QUU2lJfo3Xf&#10;rSZVxEjx+j4cTq4uA/p+9zXvjtKI3M9rIeSS+j7szKUALmKsyuQtP1LUnofrKFuEF+WMdT1huXuN&#10;u7s73Lx6g9vbW8jpldlCveYOY5925+TIlJodVq4K/8BRP/hYXn+zxzVHXN876hKKRs34yADzMhsY&#10;SdJ1g/nv/vz3n1A8z8f/349nMPg1Pv7b/+1HP/zVv/OXf1BB2ESxNcGlCnZR84tScg8So6pF+ZoS&#10;QAmUClIp2PcNYQRaKuVUoA2PHxCh7rtFvIIciwHAWj1Y7aEJ6uaga2YAa17gHKlO5IqvLIulWBwY&#10;qAjZvXRmy1G/P8AEfIhEMzpSTwtRWA8kgFC8NqJV6TWFRIQm5uluzQRdA9vfRLDXhsvesNeGpvA0&#10;qSM4ocifhEV0KFINETam/Wxg0D1712BwErqZ0T3QYShHHWX0b4wY0RQr6iBh1L88fQwWtqflc4BP&#10;n/DxOf+7gfBhcEeMqafLNjOQxOfWWNWsTYYp0CmK1Y0sdmWXQbCIEHeANaJDoemO4IwP5xrIZ4CD&#10;MRg6/r8GCghAIB3c9ev1/TAMCQ7A4WPZr9aN/TAo0dfaYyx2DahCI+vhHQfo5bW11w/x1HxeA7oA&#10;zk9hwn4+0sefAU1jPozQ4535PSR2IzyMgTAmoibWvNetRn+wMBgdnHhriXDcHMCb7ybzX833ydOI&#10;fxkYtOd7/BxjtsxOntfCAIsBDnoqsI505Hk99j6d/dlxuN68bsLpdr0MVHWQggV4jpo4Sn5dW/vq&#10;hrEPnkdUqRv4I63T3mKOsXn/jLUbUYEgFIEOopHY38nlR4qWBSKdCTSM0toaWt0RLSRytt54TayW&#10;zWrzPN1YBltsrdVkrDQkKJaSkRMZ66W0LuvYDe3sezVrBUOxUIPmM4DJ6ZQsrd9A6lBW5vABOKKG&#10;2pC9hcxxzqPvKmGupz7+7GsXcHmekGAtH7JaWmzx9cowsHs6rb0GrpSC+3dvDVCrgeulZCzr2gmX&#10;craG8Ai9OK3fIB8qS8GynnwNWYR/zL2t19TZgJ24JaXeIkCdiVSkYVlu8fEnH+Ozz95BVLCuq8+l&#10;6aKUYq17ZoE7/ZYlI65mmSPo67E7mdlSJyx9V8GJkXMxRlUFgpU09J16ijPBAd3kzFBij8JbjDzo&#10;k1tr2Pfdahh12veTNJj3pf8BQmYPRSZKyJPI4gmnnzi8M1bQDKVs0eV9B6mxKCd2RwyAyhnCGXu5&#10;g6YV9fwa5fY10qsPcX71HtKL95FOd6BynoDUZHc5g++wjeb05uEYJB57/SBUxlMf/6bX74gaYHPw&#10;xLjF/A35h0HA1O1DJwyawOD73/2FZyD4NT2eawa/5se/9Jt/gf7Nf+xXVb2GULyOIefs0bcUNi4A&#10;743UhUiZjEpXcCEMPDc8sfURa9UaGPf3MEGmWrEmrV8kmhWzaROw9/0BjZqVEB57q05YwJ0tdDYq&#10;rX6FADcEmIPZztJTxdnDwsBTHexkIoK97ijZUqJqrbhcwnttfY60AY2snqm12o0yUzrH2BKBRk8x&#10;ATAJTKtPm5TPYwQyMOQkkYeX76C2xmciTTMM4vDaT9GWg6eT6PC9n0f10d/imeZLHu5jWhoxb3H9&#10;ta2AAnKyNdEaPPrbeo2T3UdgtTC2pujKBEC6V5iGBxRAB7OHW5o+H7U8Hfhp92N2QDIfEmOv8HYS&#10;giYE9nomOPANZsVgT5VmKywi4qICNGdhZHH2UXNgcBhC0xj4g8UvQ6H2t40F0UEH3MiLvYkBwsfR&#10;RwrHw9Yjx7UpwAgNIp5rQyGu0tfQfN5x/qgdi8h592oXxWk9meHQfPyatX1pe+v7kXdGdudHqxWV&#10;qMsEM3ot9a+RR794RKZJ7HVix4e9RnoMRxhW03A/eeg0dLGubE60j01EqWLcjoCAukzQcHgdzj8c&#10;XIfxxZCz7C0ALPqSkbP384TXSVPy8abDeUVhzc+D8TPkgFhzb/L0+A6y4356XbYNVnajV935Ftfi&#10;iMD6uIg0AGbIR+o9E6F6LXhkhNj9MqQ1bJcNpVh6/952B5tjLZdSIKk44LT0O2tiH7XdFZpXwNeY&#10;yTt7pgwDp5tY+rJmqymlGB+/SswkxZ6lUYtLgLUqiTk/gAd3EFxFEidBCcDA5Ty9kWUAb21z2S7I&#10;Xg9qYltweXjAvu/gZGnSKZx//p2YkJ1xtu6hN8nfM4HBUrwmnrHwYhEbaajNzrksxXtIAsrqzeOt&#10;gX1wi7Cv7fPNGd/9znfx//z498DkEWDP+ImUSmGvG8YABDGWydm/iSLt1S6wnAq2fccuzdJFl9Ln&#10;ctu3DhI7GIpN678TALCl7prc577+I3LVmkWlq5O/PQ0Er7Zh13RDcKjOa94+NOSHAb3oNRk6gLyG&#10;OeRBX3m+DnLOKDljubnF3d0t+PbWWo3kgnC2Hu6J/M7UnDXSx3nYDT17KPZul+OKmfzPpeA4/SNn&#10;WUiwGK9Z9tvPTWSwZyN0SOimcNbZengGgl/v4xkMfgOOf/U//4v0L/7a36vD80rIDUgVKBk96kRk&#10;tTr7DjRWLAAyMkxkhLcnBJulbN6eVkvt8Po7JoHFHRlNqvWPIleoTAayloJWuStey3HvSNHSR0XR&#10;tr0LPaLR2kBbA0E6VbfVRDlVtBsyJmyTEVRUY/w0ZZd6fn9rJqxTLlBl7NsFtYp5JcsCANhEcKkN&#10;D7ulihoDuAlYEXjbDEI0uDDA6Qqye8sAUxb2Pf6/BpPjVR9xhbGjKXwMQyG6YdmvPz4d3v8Ag5S5&#10;o4dDZIaGuru+9jUAvPrxAALCALM6I7XWiqrmtQbQdgAQVBE0rWhiClEa+fwf07PUvbkGcIdR7Q8w&#10;3an6cnlCv8zPFq+7suyUMu6VHiBhRHYCyBM52SCNNUg0aNd7hFCi2T2AEa8wEhNhBF1SJ3lx1kII&#10;dUfM06Bk3N/j2K5r/etHn4wcoiOgOXw0fpjGh/wD133wxrmvfz5enyhGkJ3IRLvzhQAgZ+gCqBZI&#10;Fez1hLpX7G3Bvu/WWqBV0EY9o0Cry6fWwC25AcbgpCDvp2cXt1GWpmBSa5tHZPek01h9yZp+ZAep&#10;difFcEr06jJ0duQAbXwkU+lGk028rXWMAR3G8pfeAdz34HLT0uJS0r7mRR0UaaRwWf0rgKmusPpu&#10;MWMc7hREbQ4yXF5FPSVbOiU7AZemUesY5jfNezPk925sldkbyu/N0vs4eeaAcu97Czhrs1SktKAl&#10;H08S65cnAUqBBGu6DSeYgVRkMpbgS70gMaFeHiAXk/F3NwZyHvaKd9s7PPBrMAEpG9lJ9fRki/QE&#10;SzBAaFbX7TWupAZuhZbuWDr4jZ5yqoWei3GCyzMf/9CM1JsFMbbtAeV2xbZtlhZZN1wum9U9wuYo&#10;pWw9IaOFiYOBue0SJzIQniKTxGRma9VBpAGluLSXYfdMGUsfJcCZyBUmW5UIqRRACN/58DtYT8Wi&#10;tiooPHSgKIE1QYXtK5n+axqZFeily/ZFvg7GXIPICIe8bMN6vTohUfI2WMGWm90pp+YoJvJ0SxTX&#10;uUGAZI7muu/W5qOPBXWweBCYsRP9z4IEJcaIv7veAWCMna6T2Rzrknx8BBAhLLQDUDTXAjsVG/dy&#10;ay1V7t5HPp2QXn4XdHMDvXmNPWdIWg1EIyL3Q3/DwbZMCzIcOAEEOdJxfR56edD1McsfGt8OL83L&#10;Hp1KzCKT/eM6hvCKOVtV8cGH33sGgl/z4xkMfkOOf/e//kv0J//Y364U6YjJGr+vy9rz83POyCn1&#10;pu0iinMe/dV6CsLBmaReVxgpRAqihFLQDWZ73/BWxbk6KyIcVHgePLmB0kRwdu9m9IsTb9PA3nNP&#10;r4ww9boWYxZtwzPu10gevdz3HbXuyCVDRbHtF2+TkXp/o8vlgsvWjPXQaw1AqStae47JSD5Y32OE&#10;jmJ1FrVPyUedPvKUOEafB4EYMYQO8EiuKHqz6KurdlyFAUQmBDopxm4DP3Hv4REdBlGwGI7X7O/1&#10;YsZF2ZtT5JM3lp48vldu2fB+dk/kFVKa07C+BEUZaICBNHsuHSATMU5h2IYG9PdAzcghOHmHsf8R&#10;swEQMsAhsFYH4vVZfcSJzDnhDoN+sLdHAEOgYJZQ9Yfn6odOoGH6f3p5ahUwTw8d3nM9QgFngLFc&#10;5/dcjfaTwO/ps1MHhLYVLPLInmJLTFCveVMnVaibRf7bZjKn7jv2umPbkqWLsUWZRmTQ05a8T1ks&#10;O3ID02rb2A1J7eJqOLNij9LjsZk3w7S3Dx5xRDRpRGGvveWPTnkN5XU412YwGMRPcR2LKhqxTnLZ&#10;bGDQjGJj4RRQU6fpH1GESLW0ayi0h3qsThyk1i8TApGQafZ6WMPMhFqln0N8U8SeUfWopQh2l9FW&#10;WDL6Sp5Oq8vv5vLZycdg6aJzZJ6ZkblYhkbdusNkNBe3NcIevSIi3N/fQ9UbkNN0n4AzUlN3VvVa&#10;SZ99IyBJfh3psiaiYYdI0PVxAIH9P0T2wix7IxoYIP6QSkdRO23XN8bQipuT1T5SYpSSseTSWTQj&#10;tdh05ux8UFhCQkNP4yNL3Y0aw+j/KXOLhZzATgQStXfwCG6FjW1titdvXuM73/kOPv30U6tddYAS&#10;/7rqcoAnZBkUhyicRETM1k5Tc76WJQNk+n3b9q7f92BDb4pKFcQeYW5WR0zeF5ESGxh1cjtRZxz2&#10;6HiwmvaURd9qw3nTd+E0pQagw3nqC/+oV2Pu3YmtsPrMKpENoP6ZGC82x866Yl0W0M0Nbs5njwiu&#10;qLlYZDbKN4AO7CLFVGXURo60Tb8rjbTOuU7PV3zYB/OS1XjuSY8c/kL9fTrJrXjuDkK7hCOXPQO0&#10;/i3f+8VnIPgNOJ7B4Dfo+M3/6f+kf+jv+J4mb1jMiXFarKC95IJlWVByRi4Zp7VhXRUf3FofqGxM&#10;BVbjoU7Skghtd1ZSkUE6SO4hzoLqvefCQS5wamRPb0uueK2Ow+uyiA9GidluBvCg1JU9uXtTvAjd&#10;eg/uILZi/G3fId67zBSUApnRmhyUw7bvuOwNRAmcF1RRXLaKy2XDfVPrCwUC5joTRA2ZG7/B1qiA&#10;KveIYOvGAQ5K8QmM048wCU14D/ZH8usQyNPhJgF9COGEETOAeJiXExqcFIB2RU6Td/Ex9MB0ho74&#10;vLDexiRe12RPsZ4LBBX7ntFahghBpVqacRtkPr02MVzWkfbDj+/gOHaTRjsckVKDnrprBoCMz5H9&#10;bhhADwrN/2T1V0IQBkgsUiPuKOke2jbOG5T2xmgK7y0VX1En6+0Q4M9B6mv+GnJNELCDwqtnnSOj&#10;k1IOMPb0MUUcfS8dakMx7uPplNAJRD5xicN7w2CFtanRbM4i6AJRN0ghaHVHc5KN1iq2ugEXwsIA&#10;iJH2Zv3jiAA0A+YQIFMfhojOKsEjgwDI2hjotJA0DGc9PtPVCIFAfX0GQdNxlHy8Z2O3n1udwXkQ&#10;LEBnWDqA6vGMvi5hwpQBaGLkDGdiVI8SWk1eqzaHVRRoAoWnfwYoZ4E2A4NEAkoWIYuoqtZmrR+8&#10;dgwqEHhKNBlLJrMBPWOCHb1GyZ+dcwZ7f9fOuOt/71FTf2breScerUuuT7wPHgFlSSBS7LtF45sq&#10;JHrWwhwyJr9NduyXB5zOJ5zOlqGytQdgIyyUUIpC5AFQxS4JqoKNChoLNrBFVilP7IcOzEgBGjrN&#10;Fw3QI9/H6RrfJ2eArwkVNjZSLGAl0J4t9ugZLafTCbU2rIuNVWtOegMxx6oaqA3WxtA30T5C1AjX&#10;ujyKnpcEkDCa7iBiFDrSP5iDS8zJkLMxU6vVpqoqOBnZTHUyF5DgdF7xve//At6++wx1s6hfQoEi&#10;uUSzyLQgBV0Mdo3qvahqJ8sbImN1JjZ2cLCbmt4XOdilgw1b4T022QhmSAFuDC4EJgFaArNHfLvs&#10;S2jbQ69H7r2WA4gzxcbu+zaUb8x08po747txzuogFSN0RtFgDd6VsYtgEwLFM4IgebGSmnJjjLW3&#10;74FOJ9DtG+jpBD2/tIggF3Nw+70aiV6QOnmLLd9LV1LDdfCIIobzzJ6ZJtkzdD36Xo6/xrcrZ1lk&#10;G8lE5EMYrYVmtaTj/d/7w7/0DAS/IcczGPyGHf/9//4T+vv+tg80ew3CQ3oAwRjBlqX0WoPzesJ6&#10;OuHV8to8kiU8bdo9kjlzZ4tSeFpJeJD8e/R2Ck9VSJhgpgqWsx4fmbymzITL5YJ935FSRslk7QRU&#10;+rmbe/5KMaIRna5Va4W0iiWtiHSm5J5PA5AZe92t75J6jQqM6vzhskNVsO/NFa0dw0Ounv722ICe&#10;D3IpHQL6CAa/DMiMCEGMH8kktKmP1sCjHQSYR19hdT1DouvhUhHb+FJEOj2PHn67eriuBTxWEs/J&#10;DBbG6XQ2I8PrR6HV11HDToS2XTUGx/B081T8fg0+ZrD7lYAwCFxc+1n7iPH2mFuFOqAPcB0eTkX0&#10;RbtuSt17kgGAk2OIPzvF31V6lFGUwaHMCWBhZ3f0yOr0jNOUPgKC0T6iFxSGHdNxxKhp65j9idEB&#10;vLYsrjW9t6eKHkD3+Nz16hjvmfaDg+14aU6pLJnQSsHNzQ1aa7jcb9i2zZpdy6gfTC0b43DOnhZH&#10;aJ422phAkmC964J1GOCYJ4STI2TKAGpfvmaO4xNRLNU5gjAGyvqUxSDGYsVYJxRZEMNGgurTVw68&#10;4YMXwMLqcc04j5qulHx+VFGhw7lCViMWW9vuXdH7jk2R5lgrHcxSpLYLrCoR4JI6SVGM54R8O3to&#10;REpjDojQs0xUtaezG+BoVnvbnS6edk1WW4YCFAe7l11RawNBnXHS1sXlcrH2RCUjp6h9t7RWgqWD&#10;1lpRfN2g2f0Ss7VBITbw7DpDyQCP1Vh7OqfCCI58fkknB1nfHxSL+xgt8TEV10cJuZOmafSxJUIp&#10;J7x9+wXOp8UjWDuWpWDbLiYzpCLnBMnZ50t8Xi3ChHbc4LHHgk30/u1bLMvaI+utRc22+Doa9fni&#10;kTRR7fIrec2qZEHKCT/3cx/iRz/6UU+vHfKwYwhEJN3aNzRzFngtIzmxXKyLXBJq3VHFegtbWyln&#10;FpWG9IQJ2lMgmSfyuQoWBqhOtcXWvqbbGIThpCEa5FQRXQuhO4m6To7m2R/xbD1bgA2sCtnaEK+L&#10;j/IHs0fI7ZeM5L0U080NTh4RLKVAS+l7PvRnZDKliDp2XRuK4ig7+uLs+DbigNNnpj08Upnnk8S3&#10;KTKIiG8q+qd8PxzGzTZzv9r3f/GXn4HgN+h4ZhP9Bh4//vjdD//QB69/0FTRFGgCVFE8bBUP296/&#10;f3H/gKSKl6/foCwFexUsawaIsDsdNpwKPHk9H5FRaYu2Tn2c3Otons+G9XTqKRWWOlh79A8wBZSL&#10;1UnUfXNvsCkVgpHGREH95eHiDKIm/JalgJhRq1Fz555eFkILyHlBygWtCbbdr83WX2pvisu2Y6sN&#10;TRQXD990D6C615uC5dLZ1GikddiXOrnLADSA9Z8i4s66ml2xpQ4Wj2x/KaIREfLQYVBC4X3tItkw&#10;lPBgbtRHGiIU5bWcHkbMHOkIg3L+mg3VYBOM9JSuLN3obyrO+AaINmd4l94qxHoMKuDjaNEE7w94&#10;9FeOZ3ejjjh6PtlzBQtpZxwl6h7q43vi54ll8GqMbM1wZ5rtPQ5BiKgwgVBbc0eInfsYYQQGyyD3&#10;eeHpZ5rmIsb6oOXDWJ/nZfpcP0c3kGbQgp5OdzXT/j7uk3ydektANxBxNafz+Xq0rN/TNFn+ejBQ&#10;EsIgM2eMhb0cbOswwqy1i0UIOdl+tuewOQkyCp7Gdl570SVxAJSxlo/H/Nzx87hvM/ZmNtDJpIqH&#10;mcbGLeF+bjB5z7fJiTDt787EO49lB5VmjEUKfhjegK3ZWhu27YJgM2YuyN6f1WSTsR9yMhKanDJS&#10;Kg6ajNQivPxRL2hgLPfG7dCIgptDKvGxni/ILcTrmuc1kjx9z1oHidekc69hy5ysVVC0oFFjla57&#10;RZAitVbBeYXCaiMVBq4u2w4BcLq5NbZM36fE7Iyjyfu2Kkp7wIl2LGgocg9IQ5ELQIxCVgPOKhDv&#10;H9c0oYHQkCGUjVGU0J2g3amBsUdozHhfZ+SgSCk5mY/dc5INCkJhIOcCBrCuJ2sZoUBy51A8B4ix&#10;riuydZXvBCUGpmx9WIsIdHBSlgXEjMu2oTXxtiyhI+2/YNdc1gXbtuOybVgWG+vT6YSUiztLmxOq&#10;OagG4dNPP8ann36OlBil3MCid4PZjgAAIABJREFUwdb3MiJ9lKzekItVvYlay1QjdmHLsiEGyKKK&#10;4v1dRQi1qRGOKQPVHJu2G5LLYP9OCeJ9ZFXtOimtln4sZDXIl/teZhL7l8jkIqc0WrDOnjii0XZC&#10;rcchRJCYenqr+JrTvAIpo/KCXYD7xtiVUKlAKOE+36EtL4Db91BefoDy+uewvvoA6e590HqLfPMS&#10;yKsROnFy9lkge5/KnLOV9GQj3wkCO6jZWSFbu/NnklXB1DtYPsc4hNzsQrHL30kXuswJ/Tk7vuMt&#10;kWHVP+dOhO8/RwS/ccdzZPAbevyPv/079Mf/6K+oRB9Cka704QZAqw2ffPIJPvjgA9zevLLagfoA&#10;aa2z26HBPfnahVHiKGCPKNpgm+wGLEa90zCOqEtrAjlxQjJvG5kAlNmwUh39CFOQ4ODK+Bpyjpg8&#10;FRXQZlHF2ppHN71O0T2ndmPhDaMBvnAw1afnCREaUZvJQAwv22T0Hz5/dU4APg+BBSLKMPGC9RTA&#10;uJ4L+WDIDAXxiGBlGJTDdp0B6yORfzzCKHbw1+tfnoh2EHm9D6wP2bKukBYpu2Z8XS5e0xFRuYOy&#10;iudyD2akvMT7+NhQV12BXY8vDuOrUwjNHA92P9Oz0PhsGPC9DsbnUnxyLFXI60PImh1DvKaQjMEw&#10;xo3m0SWLDCLFPY86i+P9Ts+CMFzit6+aqWlOryZmuAeuZ+zxMQh6Yk9dRcfi1WncDfAFeOoI3kGr&#10;U40n8zSWUrCuC7bTalH6reJyuaDWhtYUtVVwZdQa5E/sdVWCYBW18bf9YcCSp3V5jF5cD8Zcs3YY&#10;nWEbffnhzxzrbrD5xnkjBXrMazewyL/3aJMeT+wDFgCRhXpE0KI+1ndwe6hdbttbufdkZGJAGxBk&#10;Vt7ahcSaXisRZNs9jT65XNEJ8DtbIJkRDE9BjX0a0R3ozCLqTa9b66zOQU4W5xavpUopY29blyU5&#10;Z5RUwES4yIZaK5ZzGsB0iqglJyy7e3GHuldcts2iQCLe3NzKHi4PF59nq4ssYjXo5EQyzNnSFpXH&#10;yAugLIBHOHsEBE9IR6IRDQnlMK2zPn/uRIrnh4NqceAhSrYW6Lgeo8ecxgX65tXDeI7bmWse1XkA&#10;sgFPZtTdIvAEew1q18hex1d93qhvgGg34WygWvDmzRv83t/4GYIV/LhuD9qxz238Hq/Hnhxst+TR&#10;4cFRACJkcZuBI7rsZSoul8JB3J00KmjNnCX7vh/GJQA6upNo3LtOc9k1Bk0srbEfWgORgnNGKSsu&#10;7owVkt4yKXECeyP65XSHdV2x3r7E7e0N+PwSSymQcjYwFnutO7R0vqPjeM5Orallgy2LY6pmf7Zu&#10;0g17KOw0jrU39Qa0y2h3OM+Ov35O1Z6SehhD//GjZyD4jTyeweA3+Pit//W36Z/41b9bo5h836vR&#10;gEM7kcvnDxs+fXuPV29eopQV7bIZqUExL33OjFq11x45qgPIhYsCUg0Qhjff3mZCVuWhe6XJ+wh1&#10;oedeb7gi7iltPQRBbhhk5OyUzt50Wfw0QejeozPJ7ruqYG9Gs82ZoZzQasOlCqoCjQK0CDr5iN3V&#10;SIXsUQnGUHfU3z/o7Y+RtoP3bbiRh9gP4Q7vGaaeitIFtIOCflL1gilAkhmY3qGhV2pg+uoqWzHV&#10;nA2QMhs9sx0b9xZvnQkq5vALYYCwlBmgjGW1yCArW3QUER3dse8KrWGstn4f7N76Q0qoX0dAgySn&#10;3zr5/V9FW+afXZEZHbZ6cEohHCnQVwCTipEwEAGeYipiY8iqyA7mWMbYAZ69RT7aaiuRNHgEDbgI&#10;iZNcxBjHvYUTwoz7p44vg4J9f3zF8TejqSN6OpObxCXCwD+Cw2ndAIg00TAumQEkQqRdqjAWKTjf&#10;nLyGULDVHU0UqLsBwr1hTw0pCZI3YDcwaKyiIAV3Z5RtBRW1FE4nDFEiKMmj+xNnGPSbHQ+uAeXm&#10;P/Xk6nmAfLvr1cd1yDWd0nbjdR+3qEk8XBgHiWFz7UZpyopcMspixF17NYpMI62AGYlkGQV2TwlQ&#10;BimhCQMVzvjrY6XiPeIUpFZfyKTex2zUnEEUVIx10oxASycMkEJEYK/flFYdZFjUMXnrBGmC6D+n&#10;YtEmWoB9r9BmsmpdFmNlFGt/kLTCsiEF2/ZgtZGq4JQ9A8VqE9eUkGrpje21VTQQbpPJk0UVDQ2L&#10;t4RhTzdlghNALcZQysUiMJKgEJBuoEjlxvGYHR2zE6fLdigkEidcGFNKnuadnNxFQYbXO4NyZIBA&#10;4Syi3jReTW7a2hUADZnT5KQJZ6cXHxPh5ua2g3lyMhkiq8/MZQGnbBk8BFjTG2elhZEHrWWdHIoE&#10;WoD33nuFshSzFSi7PiqmQxlgzmisULZqQVW/Jxiwb2q1/9q4M6QinFfhWHU90sjZqhOBhUHZ6ue5&#10;sesS9swk5xxQB4Lbjv2yofBwxPasEEy2wWxTxF6cdDFp8/1tpnCNdlt8g5QSHrzWcUOBsqLyYi0y&#10;1jNyzqg37yOtK8rdS+SbG+T17PKGHZhFNo+DW5947hE5X2kqrpt8LQYYDGemO8rnVPC+KieHpj2e&#10;j5s7jQjiLOmexTBWd1/zOu31oyY4urKeawS/ucczGPyGH//pX/xf6J//R/5B3bcN27Z76o4DKBBo&#10;T7h/uMf9/TuspzdIS0FtDexU36Wk3l+wgwNRY/VyAVRrBSc+eDIJ6F5+ncIKYXiquLetTU3uyUwj&#10;83qbsm2tmYfTPj31sHPQ0AazXKSGYLpGTweBp9wEqHUF3OtkJrA0p0LOKXn90Om1ydQ7AMKOAx9H&#10;4mzcplojF/QsGpivG2DkBoSyWpG+AJjqz6LzBs/3Djr+fH2DmDDf7KCMcZ3t3klJYDKV5/S7iAqX&#10;UkCSDFA1m4fa2A0E8XRhg++kUSPh56UBpAcenUduPFNo9BkYdVDoxjkImNlEWce4jxEAQMHgF2Ng&#10;ilnE/iDEIBJjLfWJDeOd5Dge4oCBXHn3e1IdPcwmIDg91uHo2OspREjH556sncMZxm8HaPPEQRgt&#10;Iw53cPBEj/cer9XnI2jxSQG1GjgioLHV7q6rEYDUXVCjQfmFcLlUiMuQWhtKiebr/tUaCDCCH2/9&#10;weTtFsJJoVYDRTrmYtz7bDzZ/dv6c/AXQC+eRfunjsM3jwXFThjgsdeQTm8OOaVxwRi5WaZ050qw&#10;UnrtYEq98TiBUDXSKBXaLFODicCFx3rty01t/Hmkg6p6fXI1NsqIOgirtVloIy3UQAdAYgZlE7F2&#10;P7sRvVRPBSUmqLORBqNjyQYOWqsAwVITFWi7RThFFYmsfvt0OsHKCy1qtO87BISSCzhbGcHD5QHF&#10;WTJLKWilWJRws5rCxAkK7ZG/koyVc21G7LF5ixsisueJunMXeCzejgEjsjJk3tB5fd+5YOchsFxm&#10;RFRmpInbtSoiEtOzEDAydcSzV9ivwRx6wfr2stcbdMZJBOu3zZe0hmVde19dm3uLApaydHK1mTWW&#10;OVnWTK04nbwsxOcWmvHi5Qvc3Jzx7t27nv5LlLyPZOhyHTpj0h2KUdtLNNjGTS4TiCzDwqKk5ERb&#10;FsnVqY1S5wzYm9XisclpaYK9VmswLw1lApcR8e5w5yryRbOsDSe0Oost3BnjZSfVr3U6nwAAiRc7&#10;dz6hLAvKeoNSMi6nV1jXBaebO5xOJ1BeAQC7oGeTBBnNQX9iyABbD+itJCIVO0oAiJzoSqI/TMiY&#10;iNxFpA9jrUeKKaZ1etA8Jve7jIp3hI033ubTS/joF5+B4Df5eAaD34LjP/wv/wf69X/8T6j1+Wpd&#10;CakIGDeoqni37XhFCaksULlArVjQaqo8OmepjJZmEul9yUkESAFtCsomRInJ693gesOqfAy4jJQ9&#10;DU/YoRbM6rSa12uFgGuR6ophqDbv+WcF4wnEydOUCEIELguUE6oodlE0N/AbGnaZlZX/NwM9pscG&#10;eQANp1YdPaXmt04pgzMQjvvulob18Zn/xhq3EUZmGNiEaFRw5I2JtEaA9RjVjMtfH/HMdj/XkYth&#10;xB7ueVJiA8C4oeUGbC4ZJA0i2aLFmtGa9YKqarWbzZWkoLkhb+yCM+EEpjnvNQ3T9Too9PfhcE8+&#10;fqroPejCYGAFHdQhYL3axtM2KMiygZw2Pe7FMj5DcUYQigce6Wt99vx3INiNxX7lxxMTc9pBJ81/&#10;9bmJ5xnjdHzH8RNPzf/xmMH4NQicYPk0uDMgTDSluPn9RcQ8QE7KhFwylrVg3U841x17bRAV1GqG&#10;Tm3igDAjJQHXBlDQ9TMSq6c++ldzo5q90TgTVAjgaU37f70WDH379gcSB4T9ia/3+tVIxWD0c7QA&#10;C/FhHWjTx2PaRGOd+pocmRQAsYKTp2RmRmqMUpKvytlQU4hUVAAln72/in1Z6x27FPuzsj+n5Tzr&#10;eJEVqYRBKRBy5lEmQBnELuebOumMr49gtvRIoCoZE6QCTBmUDDxGpL0btKIjtU+BlAtSfQsG4SIX&#10;FN2AvOLmlEHF6uK0Ayu7/VQSEq9o2Vto1B1QRRJzBqzUPN1esecGSENDA6lAVGwNweq6BeKpicYJ&#10;O1LGJ+KpWDDd0Ia3fvCvZM81yKYI0TNWFMhILrFtJqIvpaq1pZHa0IigzM4yOhH1aDD1ZpTFavya&#10;NgOPXj/9xbsH5LKCOKNuD9j3BqaElAoAwr43H3v0KHytzZ8loW4WGW518zUI3N6c8Or1K1wuFxAV&#10;d6guUCYIR8+JyEop9lwgQJMrIrYeuRTs0wGgub83AKGwyzPyuUb2cWJLd2aFaEZrVk/X6gPqXgFt&#10;yFFnjADhvkgUo+Y3/jaDQkw6ElabLvmERsCFzkjEqOtraxb/6rsgIqR8QkoMKiuWsiAvi9XplrOV&#10;SCwLuBREdDZBjXRG3OneZTrPN2H6QUxemKN0khNX9zyk0CxzZvEzR1/tr6Li7V5kFkFDNoY9henQ&#10;+S+mMT/6I89A8Jt+PIPBb8nxZ/+z/4b+zD/1j2pttXtxW2tIIGyXzRWae589X3NZFrTL1r2dRNZz&#10;DUA31ObC98j1F2+7sFfzIKsDysE2GkaFDG9eRMIAB4JmHOagxmb24urhGYufCeRpVgGATKkHQBRV&#10;tCq9vhEYynsm2bBvntbhBBxd6Ye3+Op913G/IIgJaziMOA2DkNwT6PUj2sGeOoYwBdET3mJAHFAH&#10;iI70m55uSI9ldRgW/VAcPuMjgQG3OoToADBmpNdBYQCxABBExvKXVT1SAaiz4LVmKU3V65G0WhSo&#10;OWAKlsG4/FCc43YeeXg7+JuB4BUgxPRZv9kZxPRnUKfZD2Xp8yweVRYJQyZuBv5c9r13IGQyMB71&#10;bD724n0LD83f56G2m5yMlREpGsAhrju9Lz6j87n+ZiKC82kUwzganz/WD4YBfLz5A7Nq3AONCELK&#10;CWiEnBtyKTidgNoqtq2i1YZaCNu2odWKja022K7jn/dLNXbjkoBGBI69LDa/5P3O2Mdf4Km9sb0d&#10;k4Wh1BM7vwwtHwyiq2cGOsD/6uF2Yw/hLbC3eSDK7NSewmr3ktgZHrMit4w9KbglcLJzGfiyetWZ&#10;7dYiHBZ5Mdloz9ma1dlliTpDDJkHWEQGaoCyjnqtyAZpYhGqcO5FpoWoGilJOY86P6f9J+LeY7Du&#10;OwDy/ndk89BT3RStNgiPesPkhjWKNYOXuWUIACaLOkMtIpjImoBTEzSiDsizk2esRKi1YmtGkJI8&#10;dTNp8r1o61c6s3Ds2ZH5MrbdYxkbzM7k420ZAy7jRUGJjp8LWeUeJHPMmqMj9lg4wDqrpo9nTnno&#10;MTHZez6dQAAe7u+x7zvWdcWtM/i+ffs5AKB4am4Q/FwuF5SyWKR128AJnZgKZA7e169f46c//SkS&#10;oztGj/VlNiNT0AlRswoJvgCNXjxDF9EgQ5vEt4/NBLL9jylnqAguF89qaheoAku2MYmy8nAk95O5&#10;born6vwF8UUdi5nMcad23XfQsuB8OuHFy5fIL16BiSH5hJQzKC/OY2A2yZ7WXk8LoO9JuyfXSROZ&#10;F41HBREZAZsbCt1xNA3yIYXXPzPSQQk6Bhgjp8Yb1jvzqchIL71ex38QZ+FHf+RXnoHgt+B4BoPf&#10;ouM3/pP/gv6tf+FPajCNWdqeNXYFMS57RV6AvBSvkYpeNjMtsysFa8xjAgvei04tBSV5GuNWNzCR&#10;dbXSyWB3I7Y1QXYw2Hp3nQmo6MwWiu4tDRgUVN7kufHwYusW9S5+77VW7C3qDAlVvFaPrc9Rt7zh&#10;8GcChL3/GMF7d/kRZRvRR6BL1SNQGcbaAIV9LDWY1IbtqTHG3cCmDgYiajHLb45UsIOiHobnpKuP&#10;xxTJmUlcDsBD59/RjRTM76Oh2DSZ57uEEQBFEwKxQtDADOhmBfpB2e/ZUKMmFaHEnfSBDpdCVG+a&#10;QR4POK0rv/Wu9Hh6gGk84m+sxZ9NDBD2NoV2xSqjqxYHUQcc4JF14IKnP7V+b2EQsvV0o4gCXVs/&#10;h2l7wtY8vleneeuWTH88A1B6fPP1CZ88dJ7fA/iLS9HxPq9uWacfwsgij/SmZMyW7Ex9uhJuvKVL&#10;bQ21sX33NNF9r56uxWBuqO7VbyxgbpAGN2rdCEpesyhHY5XZ+p2RROo6esRsLO8rggRcTYGq942c&#10;/zbm4dH7Mc3N9WceXedYm9gdKz1N1Am5uEZLNgcIzvApLk8aWcTGt3HfAmKAtTWLOEAUzOo9zUwI&#10;WZuBCiAafLtBD0LK2mVQOPGkNavn4gRRS+tMvPb6P2MX9fVODJFmTKMpoeQFRAx1ZlKRZqDw4XMj&#10;MGmClSqYBRkVqmZsV/QNCYLXPYpAW7Wv5Q4AkFsFtYYkxjKdRNGIkBNj2wDsDbvuIDCEBKQJAsEe&#10;lP46wCBg2SbRisan23721jHWe5Ws9CAiz8zIaiYVVW+R1Od5SK9wahBGVH3oB/VWHwZ8WxMIKVIT&#10;m7exYgAQTmdv3XIxIp3b2xWn0xkPD/fGNMrJ9gpZc/uUF+sB2Pe4yaVgy25et/bB++9bKyZ1kMXu&#10;zEuwxZhhjKHIACzDhZQ8q4IBDQcy93uFdyQcX7BoNCxKCcoAL6CoD0TUBwpavbizRPoaNoKpEl4C&#10;RFQshoe6MOqCrO/bGEmhhKaEqgxlBq2vsd7d4vzBR7h9/Qp1eWnPkFcD1Iacbe4JphvivDMQ9L2o&#10;nUDGnCsS66Ez+m5d8PTPT7ZOdv0e66Nh6EkrNsUkhBwICoDgVvDU4V6S4dlD6E6Oo37s69yPZyD4&#10;7TmeweC37PhX/oPfpH/v1/+U7vuOvVZIDYGwWUuHk9Vm6MVowE+ldHKAMH56CiKsfUD0B1N1JekK&#10;drCgzZE4Ez7WN6sB7Cx3sMgkYQh1mqw3a4pshsBsoJF7Tsnz4wXHflvRfHdO+1FnuztGKodQDMMM&#10;CEN4SgtDRBaGJ3WO7ARJNuKMqr2n28EcjJRO6PQJf9WBH03vdc2Ba/Mz7i3u7wAYVIcFPP99OmLM&#10;44bpKcQ5XdrulqbXPYLkI0PktaIpI2dByWaMLmLzXGFpys2/D2NoAmxdeR+NcQOAE+hWI1wYr85v&#10;tB87AJsfSsc4Rk2OihnYxKEkPTJYq60rAiIOaGlXHiHxC1rD+qjBGiyjMSYEm4vZnvtyLTvW2XH4&#10;dYARHPGgDceIev0BceA4v0b69fBAHyOFdPU9PhdjOt4Xn2dmS7v1m2X2tEdVnE4V+7bh8qBGsgMc&#10;6qgienSoH/Q6YxKxtFC1NCcCIGL948gppQQMdtafQYQ03aqD+l7PrLEXD8vH1o9/YCx5HU4BPc7J&#10;V44xokZxyIxwbo1a1hhDntqJxLMFkCC/ZfX0zHAe+ezrkClRQxUkJPZ9yENpm7WCiGb2cR9kjgFO&#10;0eRbe1+4FOmM6qyiTZBWI97Ym+0Xqx30VMdJbimGDBax+sNYa8lJY+JgZqxlMXkhIdcNrFgLAEYL&#10;xx05WOnrRn3+zcTJ6mRCPXXV0mDjeSP13hutdJVA833HRDtLKIiw19r3XPTss7q91NeKOQNw2Ffs&#10;DpMOInyNG0urdB24bZaZQyn6y45aciLg/v7eV4wdDw8PDm7FIqxkhDqyV6wnYF0tshWZN1otxaGJ&#10;zZul5RLef/99vHjxAp99Dm8nEQ5Xj+Amf8boPKBjh2goMDWZaMBsauEy1I3peV/XEZE2J4itgy++&#10;eIdt26DtglycSChnEDW3Bcb8UOg/Il+/X4FjfE/nyBwSwbquOL1+hTdv3sPy/nu4ubnBO6wgIlQu&#10;/vxpOu9IAX10pdijQaQVdk/Ikq7vZiA2ATZfF+yOA6sZvJbJk16IdernFyfXGvPhPxNcVti9hBOg&#10;v28Sfh/9rc9A8Nt0PPcZ/BYef+F//is//BN//9/zg5KtB1ApBSUlMGcsnJDzCQmeLqrNBbQZjE0V&#10;liJawGyF/eb9ZOSyoKlC1CIqtUrv3UbOjAW23nRNBZwTalNnjVPsXstgzWYb3FyzVDOI960bjj5T&#10;vKZAlrJ4ryTBvm2Qpl7Ab7UlzjPj/e+a9+AyJkzz2JoX0+jtk1U2ECFNgj4iPNq/GGxViIYmVDxS&#10;GEYE2XmnmhEDgTw+703n41MdZPJQIlH/4Fxz/awWeYnIop2kEw1wKKMwcRQK9xJCLUUVMQZuMPZ/&#10;6M7cwXCmHdT0n0mBMkKkygpQg9U4VXCyiCDIU1V0h3mM4V5kNeeyWpN6eB1h9KnrKbGAtw0BjD3S&#10;GWBJPVobDYPnrxm8eA1PQHVO9pUyhKuRIRFZUSBnKFtfrCqEnFcoJbcGGQlAVLaQApLcuPfItIfF&#10;/IvMk9xrYYdXPNZHTmXyno/+ieFoiDUXNSdhLzh6MVAU6dFhaE0ecYvG0zQwV8YEu3EZoKOvOx/7&#10;uW6WBoCyWZC4jR5h6HmZas8pHpXo+4fg69CiQCINoruxRMruNXgKpgT2eqvE2e+bwcXGs5ECiZHJ&#10;ajxJBKRWc9t3nKJ/h9mHGL4fN8pVQCowNljzCAQZjX2hG/SkgGdh9oblQhaVU/UeazIi+qM/ohnY&#10;BO+dCAddShA6QZFRqaJBUHmDkJF8Na3gtlr9VF0ByQAymAqEzRRNrEjZGDcpGWuygFCFsQuBaYHS&#10;AtYMoCALgyRZ2qgk7KRgygAl7wVnbJHWBNtSBm0I3FHHYbBao3jZN5RsxDet7YioeWsNe9uRKIhP&#10;bGyoNRvjJoA0fPGwoRKDywouC0AJZVlR1hWqimU5IXHsDQKnBbksoLQAXEDJQVWv4Y60XI/BaENm&#10;xSkzzhkoWpHrO6zygFve8bbcdceCwDMVfG6NsEs9nuftIsjkvFADImPA5VNEjColqAh2JSwwQLxQ&#10;w1oKSjZrW6hBiXBaMogsk8XqIlMHq0tZkcsKUWCrO5gzHvYLzre3KCcDdZfP36JkRtt3bJcHvHz5&#10;Ep9//hZf3F9wd/cS7y47lvWMXYyhda+CFy9fIcSIeAp7Euutu6YV1BTKBV+8fYvf/+ItlAWSE3bs&#10;KNE4flOsvEIcKBrLaXI5bYAt5QxyuwLsOo/J1mliKAP1fAddzqBlhZYVKRcoMy4P9/js88+x3X8G&#10;guCUBUsmLGlHZsHqv18ag0pCybY+EioyKQoECQ1LYiSvuSVVVNPWkFSAsuCSblDTiv3mfdy8/yFO&#10;H/0KXvzc9yAvfw57vsGDLqhs0VTijEwVTIpMGxI1NJQRKQwnDNnvoqG3Xea5u2FoI5k0Qch1l19e&#10;9lKyrSVp1cn/mu1F/wB3ACl9zTPckeNXJuhQCd168fJKdvZggt+73fNzRPDbdzyDwW/p8d/9pb/8&#10;w3/4H/hjP2DKRvFN5oldsqVzZWfIIG29rg+Ae3C9gThzN9wBeJSOuoe2Nywl7xuVjXo6+hwRsZMR&#10;uBeRrQ6A/Lxx3VIyMEcauzfRGy5na+CrAOpuTGNhyIpHFIPnQeAsot1ISd0Ajuv1n3vNxogMDj+k&#10;H/HsenVfmO1v6mxxROq00eEhHvVaPR3vAAbikcd72I17ComO6/fYPU4Byw4W7Y3j3kbaJQ0A21+n&#10;DvwCWPT78utZnU6MyewhDQDjkTeN4i3vG+XEENF/CR1MDJbVuOUOUtWIMCJlRjz9Tfxn8ebmGvWv&#10;eqzJmsewDwKPCB6om3bjSfxe2CNn7GlBfdgddM/N4OfaukNJap/fea1wf86B4ajfXrwwceTNJzTj&#10;anZY9PmMz+sAlf3+xlKw60wXm9YG4l6A6Wbi6JCnP+v8nkdB6A7EPHrp9cn7Lmi1ojrbZICo3vfM&#10;Wy6AnLgjUQeltq/MyOr7c1qfxweaxv7wkH2RPTrsVHPk+RjhAoIBMKKDPiZEXaaM+xjXmce/IWoA&#10;d8eclt6lzSJZWqNPphuF7tAR9zqVcP54BCYSuXu0zQk1yO8zItaR5V9pRObiBnv2hipUg2kxwG3M&#10;70hp7BGZ+fmJet9IAJaN4f0S7fkMANXtAczJGBrL0sc75HRttq9BljrLKfc2A0xWkxq1kCBPvHRZ&#10;EhT/Nk927xqtL9wMf5tvJ9k29o821zfxnDHuff/5/Pnz9O3jaaO5VQDA6vJiYXNqMkU02iJspUcQ&#10;LQrL3koCsP6Aooqb8xnrySJUl31DSoy97ti2CwoZoyhAePHihelU1b4/Xr9+A5GGl69e4ZNPPsGb&#10;997HZz/7Gc7nsxPE+B6ODSu27vJ6i+1ywd/45DNbL3lBygmL18qxCHIxkNfT4JmQXc+HLm3SnBAp&#10;97klst9Lyfhit8jnaT0Zu+y+4+NPPsbPPv4Y9/f37mwFElt/SUZ1/ez7v9xYKQn5PLjdkLPV8Q0/&#10;q/UapuQR8GRrs4JxPt/g5Xc+xIcffojbD34ep/WEDcX6Wnp7i8xRcxvZTtL3b5efOtY+09A7X3WM&#10;XXf8a+iAiBY33z8jnqhDZ9Fxz3c7LFKgv/Lgfs64l49+8ZefgeC38HhOE/0WH//sb/z79B//4Ne1&#10;1grZRkpWbYLE5m02tkUGnNY9TE3zFqvn1pF7zxU0+RdmABmNbUXNKywu8IxowC6RnEBi2yyFlYmx&#10;FFcinoQ//GjqrSQMCFpDi7ZvAAAgAElEQVQdkdUeNVeOBiyGsW8eYzdU/J6aRB3HESyEkrTUHPR2&#10;AR5/w7Ff3TDeZ+EeNXZmvA2x66p6Euzj/WH4x3k7oOvpbP5p74soEh77ceW5bQUnOmqayeAJw3i+&#10;b+BorM7jPZ5zgFT0MKLXwXDAyJH2lDWjNDGDigCiqLtRaDXwT9XSzZoItI4UUlUFmqcQE3vAbRir&#10;QSnf11so4iC6kOwTE/N8REPkL/d0S3+egLbiBBrNjboKi6ra+lCUcAYQIQyEvtrUPbRkfmAnie/B&#10;M8BqpwZoGDNBwLEnYb/lACQDjB1QPw4vH+cxgFisQ51qQDuYGXv2YBFcnU/7dRWjhcdYy4Aebskv&#10;b0a6M88uYu0F9n3D5bL11hOt7dhrBu/cQYV6CxCqno6eMNJQu0OCet0mVK19CRQMN8Jnx4WO6TKQ&#10;2s2rLzkmwHfIN43n64mZ/TlB8F6IGNeFYrbPSDbf1tUNt9ZTTwsE0ApQM6cPBxGEgRQm8hi1nfoA&#10;U725t60dRfVzNndk7MwWyIan2zqoYViLlJi7vTXQEg3nyUGdgyNRZE6Qaj8HeIeaHOBk5CzBCm0k&#10;JgqpggYdtXaE3n4kWGXVCYKaVMtCiWmVZqnYxKApK8Jq1kw2WgpmbDKB7sYiSomxcpAbVdRacZca&#10;BA01A9IUlQg7ARcBmuhU8uBX8cljGSSVBLhTSlDVejBGTXroQ5tjlyewJATrLzjpqmgO7gWu4u0f&#10;7u5uoawG3myFWeS17gAvaFWwns843b7Ax5/+zEEr42Fv4IcNKRV8/OnP8Oa9D/D27Rd4+foN9n2z&#10;yOHDZyZ/ycZx3yv2tmPRHee7M043J9zf30Od2EhTQgMgzNYDERhyDtyzLsTFw7KeIArUYJtNGZwL&#10;NGVUAOcXr/Hi7g7SGv76T34H/+9PfoJ93/Hy5oSb8w0KGMQLJFk0r6YKpYjVhoPEdKuI2HcGAAOk&#10;4vq3kYG26s4AcIGmBD29h/L6Ne4+/D7uPvgA+uI9c2RvhCruXGEHs7EWoiVVlwyzbAgdE3vrq8FY&#10;f/1KTZttZRHhISzmT9JRfs867akTftn1r970DAS/vcczGPyWH3/qB3+W/ty//qdVYEAKuvVG7Ckl&#10;qLgyw8QGikmIqXbGUFVMoASdRGIWeAxvDFvdWwwafQ89za41ixQEi2g/H3AQeub9DZIbjxbNfQ3V&#10;TXoHd5GTHxEr9nQOOBA8UIZ3b9uVDMZQfgCm2r7JiPdx8XdAp1YD87gNYKdXYG8Q9oQREYhFaZCY&#10;+OkPAC8+F2AJ+rSHkq6Vx5Xx3wFpAHqdAC89PkecJ6Kq6uwuOduzS3HPugKqgtzsWavCHA7JmAPJ&#10;wW31KELz+TSGvzY9p4FNkgCGcU+e6ujRkpRa95b275ifPcYqzCwb2ag90jY8wQbqbP00AKwK8a7T&#10;rZFDEe33wfAG9j1aRRCSAWBjvj2KzUAfY3tIS9ccdVzH+SNy4pBYdE+q8aPXuB8d/cavAS6nOacn&#10;Tzg+3y97BDjzL3S1p0DWEzSnDCmC00mx7yc8rBv2bUerBgr3fe/1ciklICIBGX2PpJTQ4BkEIFgf&#10;wvFY3B0VZP6s2Id+46oRWA/ob88+D2VEfea63oEnZ/gYczQNxGFMxjXnF1QHuO8p3DJYISJtO/ZV&#10;YvYbNydFsPGSLx4m9A4XIVOufQV2LetNmJzaVP2ScX/qnoiQqa01l3uxP8xhk5doLRT6wRxw0Vqk&#10;ea9IVgdoNFL1rdbcIvHMjHVdrUXEtkFhfdYE7Kmq3InAmAmpFOSU0VPf/avPeJC0yCSvADAn5KQo&#10;xX4vuaAxe79ET+pnI2sxR2A4/pxZWCcZSGNeAItgttp8DvWYaeJA0iKpQGRE1BYEKgSR5EA7Foqt&#10;eXvuDZdtw+l2tdKMas9a99p7NtbWes3g6eYGpRTUahH3Uiyyd3Nz46ycgg1bHxhOpg/3tvt5d5Sc&#10;8fr1ayOoERwYRUMvWzsHd9qk1BudA7YOm4iVcDj3QFMFp4TT+YR1XfEWjJ/+9Kf4qz/6Ef7aX/1r&#10;2B8e8Oa99yCvXuDt27f47psXWFtDgtseUiHM3fkAlw+ZJ0eUetZIA9ivC4VF1WERwWCtffH++7i7&#10;u8PN+QzmhN0d4oSClDNEzBGSszlDWuO+5mYH8gwG5/X4lTJ0lgT9h9Bvvs+ilhsY9cb+jCEf4g1x&#10;pf6JL9UJj29Cgec+gt/y4xkMPh/4Z/61f5v+/G/8y8qpgipM07GAU7Y6kCiKYQaDPR0DCHMopYyG&#10;6kYHd23JnEEEtFp7uwkz8BIajGmueZofE6FkuGK0+sKUc9e6ZjNdgUuE5UNuhISM9PchhLXRA/TX&#10;eu2WnzOA4JTm+hgEBmhwj3s02Z4B8kDKmGBGB4hPfQmOR0C3sBHnyE1/QScp3w1ePL6PDirjUR8D&#10;A+rRSIzv0yP33+nw58CmGGmOenyVjOgnZzcAIVab50x9zQkskuR+AWYBNU+wdeeCtmqeWg2qd2cj&#10;VDNGWWhSvvYMMZcRGeypM0GCgAkY9ZrNAEAJsVasZnYY5sIAlCAa0WICS6RkCWpX/MY0F2AjAGis&#10;bQ2QTxFlJG/CzK7wYxh1fB8w+FEQcPJIjL/5fxTOjw5I/bGDMaOvjfnT8fW0PTFMbu2GxDjx8b3W&#10;KgLoYGdqOZE1oyxi/QfXBZetYN9bJ6Xa9x0pJdRcQY1A1NCaywMxhtDYP5YmRlBxZkMClJ1Zj8xp&#10;oBG9izYJ5CAvIoaxP3AEwjr/3+VezMURYB+iBPG5MOzi37Rfkja/poKkAWr1zGgKloZMANAgZKQd&#10;ytZKocH77HkaW4IxOTM5GPFII6F6ra3vQ5pqZwGcoway19zZGA7blNCqRyKZkdLk7BGCVHeYeOQy&#10;HBMW2NAOIhXWN1Zqxd4qGgBNhLIUjxz6PmJLuRZ39PWehjDZ4Y3s4CV6RtpEngYK6eCt14nCdEvq&#10;gtUcnYUJqSS81HtUrXinQJWKhgyGAQ5kQlNba5HdkTzCys3BAFtqIshAfHOiteZ7RKN+2O8NarIo&#10;e5o8RYsUB+89nZYtApVLgjQDdFZDViDNCN0YhHI64/bmBmVd8fnbtyinM1QUp5s7SwXdNtRa8fru&#10;Dq0JXr18iY8/+RglJyunIG/urgLOBZStN6JQQ1kT3n/vFe7ffY724BkOZDJUKKHlYhlE0aw9WT2v&#10;kpHIGdN3xg5g54z1vOD2dAanhMu24bO39/g/fvwT/N8//jF+93d+F7VWnNcV9bML3l2A880NNsk4&#10;nRWvblfc3Cw4rUZwt4CRkLDQBRkJbSJWal6naHraUkUrZ1tPecWyrFjuXmI9n4E3fwhtXfFQXoDp&#10;BqrFkjeypYZKBXLi3mpFxBwUwkaYdEqhZ6T3Ph3i4EoY/oEOGvJl1vOwlPSILHcnw7X9ofN1Q5l8&#10;+RH3+xwRfD6eweDzAQD4J//Mv0N//t/40wo4+IvIQzR6l9ZrMwhhf5rgTyn5+6xOIkxO89irKf7o&#10;p8RDkAXrGkekzYFf5NxzgD+/x0hPPETGMIRg1BQyB0AMo44cRKgDGDMAQ9SGhy8ijXNtzLUHjqZ7&#10;BOCpI4ibAiZv4NGDPAzu/lY/cwd4OqDjSBEMW5XGZ8Oo7qPiqaEIY3SA2QGA59mm/rdR7/J0ilzY&#10;rXNVkN0hmQHZLZlx7ugRZ3MBJE3IiSHZIgy1ZaRq0b5lKaiVgM4uKmZw2VNBNNmzxnM7GU5Eqtmd&#10;AxFd7lPmg9zQHJv+f+y9S69tSXIe9kVkrrX23uece289+sF+ucQHYHhuUB54YP8Dk6IhaCDII0OA&#10;RaPpkShSIkWRggcmYdKwp4IACzJI0//AgIcGDMMjmbRIdYuS+lHdxaq6dc85e62VGeFBRGTmPvdW&#10;P8ju2U7UrfPae6+18hlffBFfhLEQY+t9MvYjGbsEdIDZKUeTC1IPi7QC573WZYjq1WDcLJkIlRxw&#10;t0PZxzlyyjhymmDA0uzG9sxxr09bm0vtr5eGQws85TEMOm4hwP84yh3Ixu/C4fEEa16A/5ix4xQY&#10;Z8PouIk1H0yIOYAmTNOMeZmxbAvKWl3l0ELkDBDmxkrYXIH7CyyHDtTHSxzcW2oPt3nb1i0GwQ/v&#10;yHCIdAqNhvf0+29zIZ4/9qE2N9F+F1HkgTMDBD5lBvvgtO3DlZftdRadYY4GCoAU6r2+f0YOlTk7&#10;Yg14OCe5WrBHXUSorMQe5AqtfR14DqA/hxGRwcwzpsnyugM1l8jPVkIpFbkxZdrryMLCI8tejCV0&#10;FhBQdwoa8D+fz4CH+wsIuyoUFqLHabKzIk+Wi5hTczwSAEoMwNIQaqX2/MEsNwVXr0OZM0GVkVzl&#10;OKmgFOuPyINkZqAM64P6ShO1iI4iXs82BJeG8yLUGRtARoSN9xx8Ttznj8/fCP23nFF7hvk4QdUA&#10;yLqeASbkPOF0OmGeZ+x7wbZuePHOOyAQpmVpaqLH4xH7XnB3d4uHhwfc3Nzg8eEeOU9QL+Qp29Zy&#10;JHPOWHe77s3NLQ6HIzaf0KLBAHZhoAj9jvJO7CCQmbGcblwhFch5AjHj8eEB3/zWt/Dt99/Hv37/&#10;A5zPZ9zd3dnne87/GUCeMr7znQfMy4zH04zTzQ1uT8aCHhYTrzvMuwngTaZy2+od+zlfIJjyhHmZ&#10;rTD8csSyHHDz7Ln1w3LAlCcXvEmgyfpYC6BakBJZjc1wOEZtYzKWfpq8vqDbHvH1B2EFnzZC7AM2&#10;Vxu7OERYqZ9rFv1i9Ttbnrz08NWwA36QdgWC1wZcweC1De2/+JX/lv7JP/wlFVT37lmRVd0LjNuJ&#10;nEEgDkiThE4Aite+gttN1EFZKwYbaoj2O2JTAQWhqXv6VusG3mDBEoE4EsWrgx/zShJCyCaMKG7X&#10;0thEvfAqwTyWLfwn1P24y2eP+VLaigcYo6MsEGEPx+oAMMQR4o2jsR05j02tC93wU1i9Z0L4vIe/&#10;IwDdEzA3GJXGKIWBp804agktrdxA3NMIZpuVcnnDzdBFZ4BHC394TQOqGiDf/+wlFqor7llFKqu9&#10;VYU81ZSgSO3gq9WMPyh7jB+5QAegYBeK8cLYcbdVLw5qef1Gvb88BxE91BTUKn2ZoBARQKn1Vws7&#10;I7ul5KBO1ZTxGIQc4aQY2J+ooajGGJJyXxh+PyYTDphQpn2WMrxkRX9pCGOMQkE2t90QDq8BaKgz&#10;N4DCYf1of7uDoIuZcdlltlDRQ6DQwFy/h+4guABNQzP1O+v/ULU12XdjgfKUME0J8zxhXiZs84S0&#10;rdhLtbIDm+erJQfy2Vl9Z/2KKjKAOk5njYzc5kJByAmTh5u1cPXmgInnw8Va69Opz6s+0uiiDuHM&#10;eTL/wgEVcyTe9/rncwMrbUgo2Y8MVDZHwwoTnyp8ADLgOiUQF9aYfP0zKsB6qRCn8H3TDU8FKARV&#10;/P6FAKkdnJCrNKoj/gJXXG25wbD9vAJVbW3x5OIhtSJPyc8HAFRBOWHKVtuzlIJkVc2tMPy+IecZ&#10;nLxe7F7BOXKRLaecU25/N+ejO/gQCol2ryY0ZXX2lAjZnXysttawC6pUPKeCyhUpEaa0YxcBsNn2&#10;mWDqoqRNPZYlImNs7oRyY2PaffFWB9CSE5QYotXXqov9qEKL9W8Y+C0Cxz8msUdUSMWUj1YOYi/Y&#10;94LD6WBAl4BtW7GuOw6HBcfD0dh0P49Ox6OBMQIeHx5AKti3M7Ts2OoZh9tjG3+pFSqWnqFlAxHj&#10;dj7hxemAPGWoKB4KrMC6j2lldRZ1AuUMnhZT/84zmBkbJxwOR6R5xvl8xnc+/Ah//uHH+GSt2I63&#10;+MxX7lBKwfnh0cpkePinFq+dSAnnSni4L5i2exzuE5ZlwzJPyDnj2a3idDrh9m7BcTphnhdzTlOC&#10;qiAfbpFvb3B48Q5ubm6AfLBc1sMN5HCA8HPUnEDTjJoPyJztHNYNpMX0jKtApTTHuC3NhOSA9yJ3&#10;74duw/vcKWTlA/1MFEHmDnRRLWIlhPOmaeoK6YCpcqt9bjh7v1e7AsFri3YFg9d20f7W3/9t+if/&#10;8Jc0sXkA83LARpvlKLjxbIeXe+SlG5wtXy885l69KVi/eF2YQyk20gBLvnExM3LKXquJ2r9gN0aP&#10;W4C3UA1tTFcYrgNIUBHAN1XRAJsOYnCZ29Su4MZTx3FurIdQAnqtuQszj4ZQUxreh9fNykuTPND0&#10;6NjT8U1Qcr407m3Y8M2YNWEV8pMljqowAgd8MNzBm9tFyEncq/rXABiXj92eVZW6tDz5XSh7Pp79&#10;fttHZVWTqLc6JvZZ1XOilMzwrhpzxo33cqkgGjUmAyyHOt/oVY1nNs++W9NgCJGFfTVHQld6tQhR&#10;bb8PlkdFTF5duigSkdUlJHJ9JQT+6n3PMe/UTPdghDyItI8p29ix6oVToIVqv2HoLmDjp3inY17G&#10;ZS7CIj/FgPjBwp5eB4VEwdZ7zSyRVo8tmIbkICFnW/e7M8XFQ0ZrrWa0VxsnEfJ8OYGwGEBXCyYk&#10;YVfb7KG1iHzCmPsc+4OtjDCcGnvZgOHTTtaLL40JsA56Q5+NfXKxVFqfXjKQaD83wZZgjcTy0shr&#10;sVkfVlfVdabUhWOC6Isw9nBu9IgCE2OK/FXRS6XC2Dftfmz9tpw40bZmw5lXPa+Qio0nCC38c5rQ&#10;+pjJjNgqxgDPsR+LqSxP8+TFzoE1bcjTbP0/llxRu14pxX0kvkbYnEu9yy+dIqEuamNm82taDLTM&#10;bMqXSQmpJosCANq+ZZkGCmb1eWefPyo7K1EXGov9pqmXPplFjQXswHvMwzM13Yxlzn4fbMJKsrc8&#10;0VJKY8+LKN59693GhO6lAgl4+fKlM342TxcH55EDd348G3iqBQmWlmHn7g5AsSwLbm9vMenRQlXP&#10;1QA8Z/vc2Z2pKWOeZ+TD0eZENoaN5wVlL3j0cNXj6YjPzTNevPUC27qhgrFtG8q+2xldKrZtQ92M&#10;cV4fX2HfC8p2tvBxsb+LFBOWkg3EhNu7WxyWBcfTDZgZuyhKKXj27BlevHiOtz77edze3qFytsgD&#10;zpjyBM2LzW8X7NmLORh6aSNq0QYWieAMvIfL6pPxbg6ycKZ8P3bwiT+OQN3JPOwPrW4lGRhMKWGa&#10;sjtaquWzAs3BjDhHvkf74rV8xLUN7QoGr+219rf+/m/TP/2Nr+p63nC7ZCCFB5RA4ipmagVLU7Y6&#10;g4vnAuyl+OaV3aD3sCb/HRFh3ytK9ZCUNAGgXktMLVexAUcdRBLc21xFgVabLdjJjJQqaqmoUtum&#10;XKsZhXZti/dvdjYzECqFT4RFYnfmFGBCfM9mNwgAR4MeGuSGyiAAYEpkARDgSDYUDchrCHqOUxhs&#10;A3BTUVMDbb/xc0PRDhB1j3LznDtIbWBSw/D3a2oIwDrwflp0tj293UdI548hkxGuRgpAPIylhT75&#10;azyEs4rnQJGCvCZaFkKuZmxO2QNjBdjFar1F/SVVIHs5EiUGkpl6F4duCDNoAP5QxX3C0rhxGMZj&#10;A3uIUDNnr8U6zPIO0xBOaGNjOUShXmg5g5zg89EU60gZRTzcD8bO2NwAVAUpAXBpcwud9pBM1TYX&#10;umrqMCLhYGi/f6IoF30zODVi7dgz9s8TRwjcvRxtnlFYt4EinpgMY7eGlH3/2T//DSyZ3bcxhFG/&#10;UiHgRBYufJixbwXn9YxtNcNv3wvWtIFzRkqKUsVCFwXY9mJlLsmiIO2BbG6KErQKkjtpvKxfQ+aR&#10;KqrQBhJo2FP6/cZzXBp5aA4BaX/rfTW+v/9sY/iEGSRCUQuH9oQ5u0YyoIvZ8mv1cMCcEjTfYZkX&#10;5Lt3MM0znp2O2PYd9x99gA8++AD39x+DQDg42J09xyirz2ln/cL5da4bpmlCTrPvW5bTG5EW2XMw&#10;mY3fFwVKsfDRxIQdISxj4iykBNnFRXMZdS+oewUlKxHE2cBarRWUGEwTnj1/bvnjLqGfgVY7tmrk&#10;yDpTUrpib2arR5tT8vBZj+NQAKk7v2LPCxVWUgGrgCHI5QxAceSMPAEFhLOoiZiVisoZqoIK9rIy&#10;kf5g/ZjdeVBh54A6jem2OTa1fRnBpumGaimBICbUUpFSRvLtpxZzTqVke9XDwz2e3T2DVMulNeBm&#10;k3eZF8i+YckZC2fcv3yJop8YIJwPVuZhmuyzPJw6e46yFAvZJSGUrbT0jcSEsm04zVZkfV1XPD8c&#10;8PGZgcSY33kLKoozMaacsS5e4mNesCwLaD4aSEqzgVIFdN+RRHAEcISXSwiwte9NNVWq5UuWUlD3&#10;3QRxHh5sPy+7lXoou5dZMCbseGA8e/ttvP2FL+Czn/kMTrcWbvrqccXj4yMOL97G7bvv4vTOZwBO&#10;KMXTXlK2+pbqJjCp2Qpitg1rRYIit6R+QiJ4zUtBKRv2urWSVbE3jF9busjoCB9AI4FQ3TEWTqjY&#10;r1VNzXaaJpsfeUJKjCwTSq3NviilNJGmEXxGzVNO4XyVltJARPjKT//7VyB4bRftCgav7Y3tb/7q&#10;79A//Y2vanh0w7NKpEiSbGMhA4ThwSZQC2cgXII49TpwAXXY3fTqBqcd4uKHXm2eTI+V6dLi4SmL&#10;XJDG+HSwBHQAxMmuQXLpeSdKxlJEMeMAhMHYDK+NT/St3e6Z0ZXf/ILd6B4N7ydcgKM5+zKAvFZ/&#10;KsK4/P+DIRpvD2YKCBCpl1oj7TIRmqoDKITb+M4uPrnLzl4OPIHRCkP/xQMPXy5wSwdQjVkjhnIY&#10;kQk5JUgWry0WhbsNHFQxAQhVQGuIrXRQfOl5H7z/F9eEs1AXpne8arjVDpxsHBwID0qAMT79IqP3&#10;1fpGRABymfhwzzJDqoFd6a7f8ctYZQLB2gYQj3kZEYRPbvwJ2KKnjzbimssLa7z+aX9ow38x7peO&#10;7QCLT2dkfH0yFm+4Tx1eYA4iNjGZyUKe5nnGPE9Yp+LeeVeTDfXJQqhcwcJArUhwUYdqPUlqvSe+&#10;hsnVN8nnVwc73SC7bONzhPH0ev9rzFd98vyv9Vl/YIoyHBe/pnbfOow93FGUUwYWYFmeWZjb6V0c&#10;Tyfk27ctZ2qy4t5Jv4KPP/oI3/zXf4JvfOOb0G3H4XCAnB+QUwZ7iJvlTy2oe8XDw4MpNruoUYuq&#10;aLdmxqoOI2osvNVtVbEyQcQ2jhbqbXX2IjOget03pt6nNq/8rAjPlX+2uIAKsSlTWkipBYGqmuCY&#10;5UIG0LM9uFbx92oDfXZ2dXVLAK2+bMpu+sjm+4jtS/M8QaGYNobqZgyhEIxRJJ9HVijGrm3PKW2t&#10;cYy2rRNRIPU9qakUJ23TLBxZFB4L6s6U5PmXodgNzxOLKTdNE1QUZd8BIkzzAfM8QzlDRVr0TfRP&#10;RXXHVEGpFYknK/nhauLKYuw85zYHEjOyM1OUMpQVM9t65WNGThnZ6wTmw431YV7ATHjcq9UR9c2k&#10;gR5fN0syNdoWVRTOvBIRAcXzOEvTLhhP+mkSPLt7hrfeeQfPnz/HfDhCVfGwbljPK9JyNGZzmq0f&#10;PfVEYCHsTNPoq3ltzY4HKr35Rb5nXtoX8btxtY/pDOofGKJm7Mxky3mmUNg9eD4mNdBcSrHjxR0P&#10;rSSJDnaB3YitQWftQUBOCV/+qSsQvLbX2xUMXtuntr/5q79D//wf/zcqSMjJvLWsxQya4qAEXWRG&#10;wrhytkAUyGwed4mcPXIgwpE7Qabup+4x9BpzDTC64VYvDBV7P6fsG6GbqG5XmLiJGSBVtH2GbcIY&#10;CkJbOA7IvebUixd3MBhX9Owy0iYIopBedNpzoAKsNFDlapRxWEReYJhAoVVJw+/sU5yZk+FAIQeN&#10;rGagjOEkiGfvbWQZ+2vsMAzVSic1u/kbXs32c7yThv7opyc7OOghqf316m8w5tUdB6rQzBBxzqYo&#10;dnjtJq4QNnaweo04HxBjBls/qZcaV9TQsFeAxB/PQyvtBjpz88YzP/UQYR9eByo2/7RNKuphoqIN&#10;AGueUMmMRdUQg7Cv4iGxcQcMRSIP+YSxnAlhJFjJicC8HKAiEdhVMwPgNscIxQ1Hb9MAzhuk7M/a&#10;0LK2D7gEdn2edvDzBoRJaBNnZMmeEJkX7+5OjQ6wAjCkzJimhLpM2LeKZZlxnnZXFTXDeK8VXIqv&#10;ewF5KYACD0EmDxAc+4S62quS1c+LnDKwtoeMW2uGlK+Lp6CuRQiEUQcAWodXDPMomNXo4It1M4Dj&#10;YFbbYjTRG2XLvxMmK7R+e8TNW8/Bzz+H0/EEPb3rgh1ieW5MeOvFu7j97Odw/Df/Fv/uT/8lvv3d&#10;7+Ctwws87hsWCKbDhLJtuH/5CoeU8eKtt/Hy/AoAuey+5Vqy78sCMXY1nBtu5IoSIGKiSSxICGbO&#10;9ysVLzXhTkJXoSYlU8IMIE4mghLhwuawY9+/EyxVwcBZCPvG/temIuWmstgcP5RaGH91Azmuqf5a&#10;gtUehMKZthUMwokZSyLQpNhUkeuOCsGKhKqCwhbxIh7QncXjC5zdF+4uEwVZqQZnCpW4OYXMmUBt&#10;f7U5qj6HYMyXVAeUYgJcLr4zLzOkWj52dZZdkDDPMw6nZ7i7u0M+3ICIsO3FwlFrQS0FpMWdbDuo&#10;Vui5WAkPFQvV5NKYSgCYmUEpYc7Z+i5lC3GfFvAygw4z0jJjOpyQlwOW22c4nk5AXqCq2B/PYHfa&#10;BOhpZyoB+YIps3WjUBeck7bf9w2ph+4b9k4tPHRaFlDOgCryXKGH3UpLTDNW9XlCAJlEL0QEs5oD&#10;zyJMAKWe9IHB5mhf3UnNFHvG6M672ArcIWD75WtA0NuyLB5WTailYC/Fa+qSh/sWJOFW47BKbUrc&#10;SjGXB8DZjADy6BIGYKHkTHwFgtf2qe0KBq/te7a//nf/O/pnv/lVJbhHFcmNl9oTqimEYYCB7AIQ&#10;uSjd8xvtggVxw2n0GI7lAazpxRcRYwtamGM7VNCNL+oqonZRatcNyzpqFDZ2sCGjblAON91AFIsV&#10;3qUebza8dwQedMG2NTta0Y3yJ60zk3EUjq9zYBuoZWAOL/sXLqX/mkVrXxogfIIgh6s2S1aHP6CP&#10;meU3OEK5MHZfe3F0150AACAASURBVCBXJWQgmRDL5MZgKfY8uVSUxGCBh5X687Qw1ic34b/q080G&#10;xwx5CrsV4yvieLZvdaid6B5rdFAVLG8L/Yl+EjcY1MapkuVdtdIGiuYI4cFBIjEJQh/E51yfXh1s&#10;W85hsJuWk8jDGJnAgbEj4V3Q1hnjZ+LNqMZGznNSHRAOLNcPkhvYe7V7o4eFh/GxVPF0GDrrCf+e&#10;E3JOmJ0dnKYN27YBsPCxWgpKSmBxhrCSd6crRobkOls+YewLtjzVnQyDKmA8rypChzeMP9W+ToPJ&#10;GIHsCAZHADn2TRj1gx/louMcA/iyGUxOUkC8piWzCZgMYxMhvMHCsed2QwW1FhwPR7z33nt45+aI&#10;7373O/j6//svcDrdYCo7Hs+PmGvF7c0tkio+efkS6ZB9C/H9kNqotj21os/3sR+ArqaLGAceVH7R&#10;y7gQ28oKFgiEJtoFEZALqyh8b5dqsb9RdqLldnbFZ/ialVpRNFyT5gS0a5CFzxEAWP9c5rUH8Lfw&#10;YxU1MRGC1eVLCSsE275j39HyGmPORs5qX8u+pnxvJYLXQfV84OYstfuxs8mY6lAr7k5EEw8xwa3q&#10;it3qfUWeqmEM2Ol0wrO7ZzgcDqDZmLGoNxgh47Y2GCTUPrOW4ozf5dovpSCT1QINFjJXz7VTY1uT&#10;C5hISphyRs5Ty2OdcobmjFqLrfFkof72d0YoOjMTplhvBGdx/VzxczslboulMdexN9okQspRhgrN&#10;4Rw5keogKu4dnBpTTSAr7QH0+n0Nyvczcly34Sj6gdvrW29bS0TG8jagB3eIO+hn9vIx7lqAopfE&#10;UUtVGaOvfBm+dj3yPeK9n/kPrkDw2j61XcHgtX3f9jf+3u/Q7//WV30rNvVQ5WSGL5GFmaipcEfo&#10;noFHWJhHGBJOexBxA40aoMINaCguVD0DCLWcNLXE+zgs05RhAOnpJu0A1UElg0AsUJhMfaiINuZq&#10;9Da6UR3fwn9srJGSS7YPr2B4LTN0IxDdeOulYMPY8iPH+6V9j0EHMa45tmbBDL/Sy6+tB5ohOrJE&#10;NPzc3xQf274fv6PeD+M42n8R+uuMRntnfB2BuIsGeQ4NE0HnAoaagqHr3Rf7n5VpkGASIqBsMPJ1&#10;hMrj/582ArV55D87qK8UbMgAghpQpIuxtKeNkFx72rWo6d2QieVYHUJu8vSZHZy6YFGIclSmFv4s&#10;GIJ2o38dA4ulXxnmi+FzFsbC1yogFoLraUFu3A9CSk+A9MUjBVp7OofaW2h85dDL9NpvLy2fYSRc&#10;jTHq/I1TyAx8Mww5sYWLzrPnypjHXFRQqiBXrzEpQHXF1soKFm0/W805anuOp6t2DBMbhf+sAgh7&#10;GDkrBMYmipFubRwuAOQFeFSEQ2FYzs3h1PavoW/UusRrTHYJZooSKgR3PoTQSYXUFVs9g7VgJoWm&#10;DGLGqtVqzxGj1oJHBdJywPKFEz732S/j5rNfwNe+/nV88G+/DjreIrPgZSngumO6OwJeJB0eLh9C&#10;XtoEkdi7zPPlyHMD/XFK2YFaQLsxP1Nm5DwhJ2o5z6QOjtygJbU5nIg9dzyAdw9pVFQwCaa5C2dE&#10;yGcIeBARdg8bNPFhV4QmA5EMYxYBy8XTDVAtbaKLEJSsvEKWgoqKaV/dUWFGdl4yzqpAVexUcU4T&#10;QIRVE0SAvPk8N4UpaAq2nZrAViHCLgVJFcruqFBFFUVUIGU/R1MKZ0SwY5Yfxl7KAPB9UgAkwun2&#10;LRyPR0yHWyBlbDqZ4mk+GuO+HFukhKo6M6iQshtAur+3ENOkyBOgco9dBEkq0jwhc7a5uBOkKna2&#10;unv7lMBTxjQfkacFKS8mKqMJpVoYZqkA8Qz2TSVxstxIMhVUO+c9/DTO35YrbfMw5652O+7tDeCG&#10;Ojgxiq+zVnKEkkf8xPoFVKuFNvv8TcOnalt7BHEd3tr2THudNA/OD9aeOsBBw7OSlWMBWV79Xmqr&#10;y0nMmKYZBy9dUasL60i3I0zIKT29Yn+iBh4Z7/3MVSzm2r53u4LBa/uB2i/88u/Q7//WL2lylT4m&#10;bgWkm6KauLIDYvMOb54ZtzzUeGtgzb2+YYCAejhJ5JAAQCJCqNqRCxzYJ9GFFxUIYZhLT5nZZtw9&#10;pcE4PQWDARYiry86YPhBGyDoh1JYuYbTRvDRc5kuj7OnTTvjF7b5xQ18yru+x0eOhv1rteLe8OEa&#10;59yANfuhiwboLhmtp5/3BC40PNn7idkYQiZCzebdzJMg16kJvxRL6jCDehQcQFd61GDHwr5/Q1+0&#10;24znGIBs7+R+aLex9b838Bu3Pz64wkN6gCoEqgaNGfBQtiihIY0ZJHaWQOx33SD0z+fwWMfcsfti&#10;OFvIBBYrYC0szXVg68FC11gMPgpHKZiRqXs6C1sgbFuPffCGsfdvAgg3gOd9cskmxmf2EGJz+th9&#10;tfwpnwuqQy5pBpZlxrIsWNcV5/OOsg+KolWQUvUSHBVSAWFTFCXyguosjREIJxOphShH7mD/Z+G5&#10;NiYBCI2JNQYWr82PYdpczO1L2Bzf0UVfjj1Ejdr9lOb9Y2xaRdl30LZj33dw5IMBXp/PWQb/mcXE&#10;Rr70pS/h7bffwYefewdf/9rX8Mn734Cq4Og5SqF+2dY1QvjI5h8FgyW2N3Gr3t6fVNBrnKWmakpt&#10;7dRageJqnxRhfi52VSPE2ES+0tBV6o4/+zFK/lDfXRtbauuGHRgQkbH1zM350kL0fB/pDIwxYExs&#10;7LPn1kUz6X7B7Ndah1xBoO8H4aiJXHh377VcSvU+CTDgkwDBmjKHgmiwPTHJDAia8FSyHHqo19ab&#10;cLo5IXFyRkyQ54zj8Yh8vEPOGY/bjoCnIuJnMJuQjztu13X1+qgmSLKeV3smz8s39V9y1m/CNE/Q&#10;ZcE8zZiWBdM0m8CTr7l9Lwa0VVoYMMjWdxeq8XPAVZ2I+vyLJweAN5UKakfuuPejs5vcWPuYr5eO&#10;Kxnm+8XF2o71hmu5N9hjKl67p09rEQ5te2CP1Al7w6If7NYCuDETpsn2wDRlq83ruYK11qa4DDbH&#10;TOTZqt8wDc8vqvjST17LR1zb929XMHhtP3D7hV/+bfpf/9EvKnsNuzjAwxgkdx13Zazhd+iGdTAB&#10;AEyN0o04IIwEF3eREbD00MSxIp/CjY9a2/VaCFFsxFE8uxk5Hfypq4hSeJ4d1KEZsvDTpoeDAmgh&#10;JCG+IKR+S84YBKgMIRyMBw8FHm6GpVI8S1fPMwzN47udodR+SrX25v2+vVT9oLs4bfXiYy6+b4dW&#10;/KQdDF5cz0VTog4joq8bmvLPCRDmhaj9madsD1ULQ6dea61Wbf0jMMtcRTwsNe6vA8x23wF8vZ+b&#10;AAyiywMIBnAfEDC0HaStmxoIGEQo0P2vFclC+VBRxbzhKSVMyY0dt3fMuWCGr+W2WY4bqyCKlKlf&#10;v4fCeb6pGvjjeC6fZwQvUYEI1QzvtdU2ZBEg8QW4xTgHfH50JH0JBGl8afRRCysejKNY+2Pzz4z6&#10;dCMeGl/aiqizXS8lF5OZp1ZmIEBgqRWpFnBxo58TShUQVy8rABDsuZN0oGUsi3q+2QAMqOfwRCgp&#10;CwEsxrpyVx5ucyH2gFGU6cIBQn126PCwg6Hb3wGQVbcGRe5RgFWYiFZiRaUKQUGtG2Q/Y90yeFuR&#10;pSLPCzgnCDHOpeJh26EquLt7htsXL/C43UOnAz57M+Pmi1/E+1/7I/zpv/pX+OjlB5jzjDtncdq9&#10;uQEZobtSN0RtQg7Xg3ZD00J9e3kYY24DDBr4N7XUYvu6F/EmN95nsjBFAwvO6pHXF1WFVh3WDzxP&#10;KhwgCk0eqg72fC9zOhATOAFbMWNbogapOy/VHS1CyRwoUKt76/mXBuyAVSuWTCg8YyXFuTL2fUcl&#10;A2Zc/fZje0h8MdfVVUyVLV/QI+ARoZKJFOxiZqNgFHt+q/i62LbN10cGgbAcDsh5wloIyzJhWm6w&#10;LAuw3EKZ8cmqqPdnHO+e9T1QFYpQF7b+XSgjzTt2TQY21scWOlnZFDSVCTRlZAam2xMOhwV6ukGe&#10;JhzS0YvQzzZfkKE1AN8E4sn3B2Oxkud4JwBMCZqWZhOQj6816dtMzM0BTLfzydWs0fahOGucCXTh&#10;FIv+IJA6kwx3Trdtz/fgCC8nL4+icf7Gru/RCb6CW+7gU4D49Hd+ZvUQZXdUjYJDFOVPbM5UqSir&#10;hVUbwLazMyInAFipF7U9v9s/ZGtHgS//1BUIXtsP1q5g8Np+qPbzv/K79Ie/+YvKsE0358kM9ghv&#10;8IO41gqqFXA2L3Z2AlqMvDV14NcBmqmRuleUOzsSr28GbIBO7XWBgCh2zxBIq89jZ4wxTcxsoa3M&#10;TZimGeCAG24XqAkBFpqWohvNo2dYhpNrOK7anVN4gkcwE3RcMwKHqyqA1A3N+EYHJubpNZ623s9u&#10;vOvwWYNV/hq2bL+PK9DFz69faLiNMJZHL2gDwNQcBFDGPM8ADEQF8wcoihdgLhJQVC+YwfCAtvsM&#10;szzsHIoDHP21NLzSu35895PjHMBQRy6MO3/+kDaAAJUqSgkDyBTbZDKvOk8e6hjzgj30k+DMYG3P&#10;DNUmbtSBLDUlQWGrfiZqDDwLAxzsaDxB3Kh2zELjcLTOaR0Q+KZP69fn7sU8bn01XvOy90bMFC+N&#10;Od/Wlq+HJ14Izz1LzhR6YWcPoaqlQlKFSDLgIgKpwZJaP1sus+0BRJGvFbUIcckMos87cpEguLJn&#10;GFT9icavrZvdqRD4sD/w6EB52lqPaf+csZd7Dtfr7409L3LDTD3SWJ3EjOVwwuFwQCkFt8cjXr16&#10;hfP5jJQz3nvvPdw9e4Zvfu1f4lvf+tbFiMW+akytKYRKeWLU+jOaYIvFMI85S43BF3s/YDVgSdSE&#10;f7TnaQPA5Dlu0WOcHBj5OJW9xORpcyj6zt4X4GsE6mjnSKvPJqaSSTAZ/8oGAteigzNRkNVz2/KE&#10;xAlFGJkybviAxIx5NbGrFCWJ9u3iHGhnmI89pHbnI/rci3nOFI6UcS/zz2GrX6pQrOtm9+fXmabZ&#10;cmxPN8YIZ4uqKNuOacqYlyPSMaGq18XzsWA1cAQvvzRNVtuT6w6RBzsfUzJhKxGv19nz/XA84Hg8&#10;go4nuz5mA945I6WM6iqkSMlY1QGkxfMG0GZmUxltzhQCWr1Ld+RwhM+jOV8CltnzDAdaOz975Mo0&#10;ZQdgl5FE4axOUas3dmEftgtE//3aCPTQ1+6ntQjxJBCIh9tHzxkspaDsBZxTm1s5m3LwYVmQQtCn&#10;KkC1PZO91Gymr1yB4LX9EO1pwPG1Xdv3bf/L//5//vrP/ac/+2uUJ1NiQzKlUZ7MIBMFPJ6dQGDO&#10;ANgU4cAgzy3Yq4VxhMdUgxVMyUEke5hIJJ0ziJKDSbtOJrjymkuSI3JK7Np76Tk5AQJT4lY/jrSC&#10;veQBMzxkB+46NOBqOMoNc7Hvk8KS8VOEugDdQx75cx2QmL0ep4zVQROFKYUpG4jWYMbQmMpmipHD&#10;42BaOftB4flWYz1DBNOJli/Sfg7buzEW42HkIIu451UOb+rsXg8BE6ARSyoOeG3ULfyxGcPxngRi&#10;G1+lhKIFFQqQeghZhcJU75gKVAsIJv/OVPx6xcIxw1BQQMUGjDVZP4rXgiSraydkCqSVLNyyUEIB&#10;I2GHiTn4QR75J8QoIOxI2ImxIaNSRuUZBQmrEM4F2NKMh6p4tVe82gUPpeJRgF2ADQkCQg1hhDQh&#10;BSB241tAUEog8j5xAGKaitz7kwgMC882kYzkhi0Q6qXWx14QOdYLzOhgcjkPdfYR6rmagpaAScHg&#10;9a+cei6ZzZXO9gHd+dMFQCKEl9r9ECdby2Jhs5F7rCBQBepaoNVCXqva/RRU7HXFuq2o2F2tuILJ&#10;RSrYQvum3MPsOLExT86utPxd9pys+EqMZHeOytpep/F8wUppuH60dRHCeGxFC92o8xqFva6orVPx&#10;fhVnhgUeCk6wkFSxvaBSMufAqDjpq6gWgeiEOc+Q+RkIQMknLIcFW93dQWL5eVO2PFXDF4KH84qX&#10;r+7xqhDOmrEdnmN598uYPvse6rPP4/zBN7BzQiFA5wk0MTYIquzQ5MY5ufgJERKSPXsFpGpTYbbn&#10;93mo5BCNkaOsgwogiqRW+3FiwkQM0/2hliduk5QgrLb/ZoZ7HoFkpTY4JY+YIExgTMSmVBwCKzDl&#10;4pz8XtXOomU+gFP2/FLGshxRygpVU2hUIqRpRl4OmKcJPGUc5oQpKTIJjlwxMTDVM7CfkdZX2KY7&#10;bGolIFJOzkoLMjGSGvvFaQIToRAjawXljJkFSkDSagIoTE1ACQqAE06nG1RizIcTJPaSDfjSF7+C&#10;7dWG28Md6vEZlGdomsB5AnvIJnJyByVAyUppWGhhMvaLMzhP2HCDB5mACZhuXmDmhHVTpA1YphNm&#10;qjjOCSU9otZPgNu38OLFLUr+AoiO0GUC8mJF5vOENGXkKSNl2+OYgZQUlMxRhkSgxEBKfpbZ3DWn&#10;QjBb4USJc4y8ZIx9n4gtbeTJ+UXsn03dL7DXCubsOYwK5Wy5jUhWfiNN2N02IU6YONneKQJUGSIv&#10;LFw65hYrAFEUuNItLg/ZlvPPwXQPTjf/uxJBWVvJZIVgLztKLQBRL7czWZTEWOwewEVdRmMNQ5RL&#10;8aW/8jNXIHhtP1S7MoPX9hdq//mv/B794T/+qlaxkKYQcIB7MoMN2jVSsK01zzzCmxohSbbBBeNI&#10;HmKmHgbSZKmhUPcuExO0Sbvb9fTJFtjAUfMuezhTQBTqxhuTIULz9AeEcaBBYgcrk+eyMchFBtDE&#10;OxRQZzXZ88XiZCJyZvDSA2ym5ig0cdn0Db8b2YRPI+rQPOnoYA4DsPu09/zQbfRrUj+YHey0K8WX&#10;YDX90G95KVWQkkCSuBfaPPbz4p58AKVY2E7VilZzjILRGEDpoCAbZUoao+h9rR42lpPbqcFohGHb&#10;hA0s76jWgl2tvppUacn+uxKKy7ZDFTkRlnkBTsZ4bmr5PpOHA3ECEthCr2J81HIPIdzVHKPwt/+d&#10;hBqY4BbGGGqlPkvEDApjjodhJXVwNo5XjNLlUFJjxjyn7U301cAoWse/PnEMpH7aXHl6TTfktK8p&#10;ZnZPePKw8Yox16uKgGtFFevEKgBVm1OVCFRtMggn0JPaguM/SxMUiFouZgxKK/kSzpmLW+5sRIQV&#10;t79JAFAH3kONu/Zu7Z9BF8NCzWlk/UeARzdsAHaTtDQ2fZmhqsieJ1hrbXuqiAnuEAHrZkIhnBjz&#10;fMDt7R2Ox2OTtH9r+Y/wJ3/6J/j2N/8dSikgUitqP2Ws24rMBJbO/MV6insXVStRMIw7+/wTtVzu&#10;kfy11wsKLH9NVH2cbR+g3MPkxMtSpBzQvauoXtRodUqHELVwTXRIdvtsVUUtFVWrOy+dfc6pg3cX&#10;GZumCYdlwTJlJE44no7Y9x1TERPwqMZWl1cr7h8eOhM2fLax2Qm1OqvZFgUuwUs4yFTdSWl73TRl&#10;0GQOlDxNVi8wz9i2Fc9unmHbNhwOh+7wGc6wvszdqZQuRXcUaHmURAQ4c8pkX6dpwu3tLaBAKQXT&#10;BOylYJonrOfVWWMTeiIiaKoekmtMPiduAIhA5mEFBidJdzDG/GnnUVsMTyI52nrw54rVGc/dl1bP&#10;nfOfefhMC2dlUyeu1Zy5sd+k1OatnR/mZC21NFumrdBhc+OL9f2mPfZ7t+b8c4Y9IiFCmdXuOXm0&#10;g7bcacDXoppSqtTa1Hm/eAWC1/YXaFcweG1/4fZzf/d36A9/8++oiBo7p4G3IhyEgN1yNsLLZyFE&#10;3WggN74S+sZuB6QYqRMHtW90pFEPyw+/4hpi/jpYEQw0r70DgBC5QZSrGMBJeLbZYlc8b8OBgyiU&#10;TO+RVfqBTgYILedJB8M4/vnPAsBBov29h72ac9GzFdyev4CE/sXPwGaQDb+174ZyAiNA7GF5n4Lz&#10;KAwqevK7ixdd3C/icYbr9ZdqM9IUdAF8x/tu3U/Uwrg0m+cVVSG5omY7lIlcqdYLjVUlJxnEr+21&#10;uBobGOMxhBmFA0KlK9GqGUWfKDcWJ5wElqMR4TqbKbl5eYPqB3LxPDZ7jwEyIkZOlv+aEgHO3lWY&#10;N1n8WTLMe52UMKnL4CtMdMYBcm1ODwMEMVSkAMS8yizkmZrW1zb/AadEzYuePCcvQHMDdk8G0oe6&#10;Sxz08VIfaO0/tf9fgM6YHG0q9U/SixehOSos19ZFd0AG6JiQU7Jwt2nCPu3YUmm1TKuaoBCpgCT1&#10;EhtBcnoaaxDDIdyh3m/i/9hiSiEmzwMJgSqK/YJ6fdNPc6AMwPji7840RWp0W0Vh0LoHo0n8UPQ1&#10;DfmuAMDIGWCxOmRJBYdlhkwTVCvWtbSrh1FugMjDmyM8sjnTgHVdsa4rcsr4+Nk7+NJf/Qkc/uzP&#10;8Md//MeQly9RKYP3MybOqPcfu1gJUGrF4/5oJX3mbOGp5zqA21gH1EopKExEhTmMbXXg7QyHiIkp&#10;uXAUIme6hY7C3+useREXleFeB9T3TXIRlnhuVQMq8Q8KU6tktLWQEwAPKWZiYwVPJxyWI3LOyJkh&#10;aUdadyQlHCdj3B4F2NdHbLJ5HpqJ3RQ/BNXFfaK2oHKCCkOIIbB/JqBS3cHDXnYByNOMvEwgJhyW&#10;BYBlZk/Lgmk5oCowTQuQM2yHsWiBZIVWLPQxFFyVrGapWEginGFr2wApODNUE6RWpGnBIU0oBbj/&#10;+CWm2UNtSbAcj3jYHpETcEiClDLWPF86a7mDPQB23iIcHJdgEARjcy/Oq74/hHOjpxloO15B5jiW&#10;9v4xAsV/MolodCEiQq2CbVux77uXx5iQp+yqpZbeYiyhO4iH81TE6x1Ld0xxvjShLx1go1Pu8iwM&#10;PKnugIvzPZwZkR4TrJ8VnN+7DgPQcggNzNrXKxC8tr9ou4LBa/tLtZ/7e79H/9tv/dcG0dyz3s5y&#10;37UbIHPTNbzgzARiF6FgsZpM4XFzcEc5D3lU9r4QH1AHUkRdldAM34A/Bko1VDcGMNj5lJ50fZGz&#10;GOEdnjAeIBakXl8QxghyF/i4AIMCE6IYjO0OGOMX9r2GcqmHoIVYQuSB+VnXnj+6djxo4vvONATi&#10;6nmOjaWEugBOP4jhB2j30D4BcsHmxkdfME2j17TfbBx0l/fTXtmuqZ4jJizQrMg1o2aFam4HMxM8&#10;/NGNu+qGZZS28DFqRqWPq/q8FI/zk0G9kQjNy2p2qDEq+7bj7IzK6on7tXmdL/NU2ettLVEOwcFE&#10;2Xc8Aph4BhTYnNlIkzs/POdIHdyaMIa0SDuoNgVOBRtoigBCNpEU8Tgwmy9dZTQyLxHivqwhzOpz&#10;RRvzdAlxaPjOAVTMl+gkoLGu/Xcag9kttT5x8Omtr3dibqGITKNy4Yxp35GS1Rs0R1GA++//r0TB&#10;61jn4/xjWDi7zyLmEOzxxyHrWwKcdfkUQNjGa3xkX0NDd8TaueiWYamNXTc6d/p6EtQqVph63yEq&#10;OJ9X5JwwzTNyilpr5rRKwa4myx0rpeD+4QHr+ezvy3ixzFAFfvqnfxqf++zn8LX/5//GN77xjaa4&#10;eDyeUEvBtq0AEZZlAQHYpOB8PmOJnDFE7p0AWqCuFmlsnqnEWri/B79yzyMDQjp/BaqDpEQNPGok&#10;2arNbNu21J1pchmaO3wFqDH2nOxexEtllN3UGXNKLiJkLNrsKo6Hw8FFOoxdpGnBtm+YaDKhlemA&#10;xAmPH5whVP3cyJBSvb5e6jVwY875pteiQBrjpA1MxfXmeUYpBafTCaqKl/cPuLu7Ayl5DT1XmnUg&#10;3gDQOHnaBIv18mRfb2dGRNWEomkCzwvmZYZqweFwxKvHj3Bzc4tvv9xQ9h3p4OHanhPdI2u6U438&#10;vG3XiPGJxRW3d4kBe38B7uDqkR12n9o+w57I96C4Bgy4aa1NYRxq4ws10RUokFPG6XQyNi5xK+vQ&#10;wsSBlt+qEWGi/Vm6UukTR9vF+v30/W/wSQ+v60BPREAoTWPBnIbUQuFjvthXwhf+vZ++AsFr+wu3&#10;Kxi8tr90+89++b+nP/iN/0rBqZd9cAYmDmEEgPBNzc6FAeR5bTCoMSzkHkWCe+REQK6wZu5dgVaF&#10;sS925kTR7xYOqApOsdHG4cPNsAtjbfQ+huHXwm6YvI6b+HW1GX4q6t5pQDlyjAJ8Auz3o1Bna/zQ&#10;8FpeILI8KDdAhdyoUlwWu0Xz/Q+2ZTeM3tQCCLUDP4yQ8KIGuBtA9sXp1K7Susm/ahclGYBf9PnF&#10;QY/xeAzD2J9iNIo1cLrV0kqJkRNDJaGW6kBQ/Z9JA5klKCCq/mwE19E0BtCHd4uQGh9PQdQys3n4&#10;iWZs+4bzecW6nrHvpYtgNMbXnpM5dwNEbcytOHYC5wl5XkAw5nCtFZvsZqi7Il0lgVKyGoMpIWtG&#10;doEaUhPtiLGP64aqoiNGU6eNPhNuLAcRYORoFFcHIEZ6kOeTdIMluPVLNdkYzeZLeWLo2PIMIOiO&#10;jDeGn+pgDMXHjD3ZP16CpVG1/BkSgCPXiJCTzYeUGDVZXpoyoYKM9fCL0OCEIQ/bZiAQnSvYDsnA&#10;YDAYSYq7E7zGYMuNHKYtoam8+mTv03cUSnrtAYcOaLavfcM0PHeIZgzjHt2lauImigRCRtnPePXy&#10;I4gckXNCTjMOy4Lj8YSUEs7rit0LjiNbrlTO2ZYLmRDRvm2ACqacsC4vcDqdcL+tqM9u8FP/4X+M&#10;/Gd/hvf/v3+B83rGtt0D84xJkxnEsraQaiZGEULm5OJbtieLVkSERhUHwEJNxIjVHEDKCYt782xN&#10;2rkhbKUhwEOJId+nExE49QGSKM3SWEcv7kImYFNcTTJeA7AxwsWZFVQkrhByIZXliLScQIdbYJoA&#10;VeSUcKMV075jqoJSC5QZCwOlfoQPPzzjcduROIGS1U4Mts+E0RjidXkrJYgSCicQT4Du3ik2Kcgd&#10;NXA283hzwnpekefF9hdNqCAkSqjgxqSSWL8oGUMoXkeXnFWNf5cbL1BjTqcJKWeIesmRwx0OvGD7&#10;5DuQ6QB5wngAjwAAIABJREFUtDV/nAivPvoOPvf2T6LKjj0/97UcZyoN3+NizfS/j+tk2CiebkZw&#10;wBvidNQZ3vZ3D6HsZ3xEdlgJlgi9nN1ZF+ykqlp9xmUGW3FHq+FHZA5etzmg2tg3sGeqBtupngMc&#10;++MA6CK0VeT1A/oNj2lzWbV1jTk1e2mOCCeFOzeVoh8sIuQnvvJTVyB4bX+pdgWD1/YjaX/tV/8H&#10;KztBcPlsbft7U4sjNNe44tM3RduPjRmsUgGYQdRi+9mNCQUopLKH8Im+4VsongwbaXgPyRVHoU0X&#10;8o3N5L3NdAwPNal6QeaoqWh5YRaa03gZhEphVxkLZsk/XAdvrr2gvVfUQQ+64dzMTn+eUNzrb4/8&#10;S//eVRGbymGwgcD3ZDlo7JHxGQZGiOKbwfndQcSTNnpNtTOVaOOCxgiB05AzqMiZh9pyYgI+RGY0&#10;trIdblBrABQr6AyoM4IGilSMVdm2Dee1Yt93fOT5I7vXstPxXnwOmlHVc3PiaVQNsLSEfndYhPAI&#10;wepIqSiyupQ8LIyvJmPGI2elr4VwGKB9pnUQAy2g0UaJWXytWX+KmLEi5MARZEZ4AHXq40o+B7QP&#10;gOfpjsCmj88FEBzmwQXc7x81OGUuXhIzpX1n9Uo9H9cNycb+ev+nlkOTAVgulT2vmJoezBimak6A&#10;WqmvkwjjHj3+2sPNRG1OeQqmgWei5jzg2LOi6yjmsN8/+wPS5XMBTx0y4xgjXDnNkI15Gusy6qiy&#10;3wu7UE8pBff391C+NwDI89D/xv6t62rgz++zej5RSskFuSw3LiWrYfbw8IAjKdb1DN02/JX33sOX&#10;7o74oz/6I9x/+8HGoZpSqOxWtDxlM7L3R2n3F86mYC1ShKuqdqO4OcLMqJ1mz5WLMFIPmauu7jlN&#10;plYND4ljTi2svuWe+7OLePgwSQtPbHX+VJtjhYk9LFAh1QDHRBPmZcZyOGBZFszzbOCoWr3GROHQ&#10;KRA30o/HI37iJ04QUWx//qHnOCbklLCT11ek3FWPqY9TKIoS+v4BGLiJBWTiITPuX93j9uYGtRTc&#10;nE5Y1xXH49HZqj7XxjDM7uD02aYREfDmXT+YPRIfX044HY+oDwllL5jnGQ+Pj7i5/Qw++vAjfJ5N&#10;xIWJ29wPUDjiveY8e+265mXpvkh6bZtoe2301zDOALrKcjgn+PLZI/fueDwa8Jum9jn7vkNV8er+&#10;HtlDq2s1ITrbdxKAsVzVcC8OEkUVyedRd94AdOHJHZ+Khte0Xuh9pd0+sQjqce+yV4ejIz5unme8&#10;+xNfuQLBa/tLtysYvLYfWfv5X/ld+oN/9IuqMCPKRCH8UIyNDtq8uCMQaCUoQAjF0NiUrQC3NAMn&#10;DF1OyZIp4IgnKBPjmUBsHmGIF03WAKH90GwYBd2hH8WpzYZmCyMjtJAXqDr7QK1ocwhUjIISwf6Z&#10;MEkUM3ZZwgApap7t0Opo/KR3TjhCnx4g9nX0RvZjRbX/reVKNsMgYEq8a2Dz/LUKeMiq9s9rWFAv&#10;36uXR96bT6WBYWsKG/235PfHzKAEZEmQLIBaYWSpjCkrVAiT6aygsN3QjhBWMWN054SqFZsqqlTs&#10;aof8uhsI3NaKdVuxrabC9kplMBwmC5Hy8BvVHiZEzZin5qwAgCUbW4hktd4YAEIePzEqBKCEDQwV&#10;BglDKwOVUZhNTTBZrqGqGTdR6Jy5M7gxvw1/K0AmItPYYrI14lXte78Oc2gE7jFWw2y138j4OmrA&#10;rkG/BgR1+FAH4cMsGJ1Ab242BzkzqpKp91GvE2alTI2VyTkjzzMEQMUEEKFShhAhaTFnh8CAn+fq&#10;adR1rD4/CJ4r2JZDeybrcHVlw3BGWXcMoqEuqvP0MejieWK5dcN/MA7jSxSJVvW9ycteAICLfMSb&#10;I6+aAGitKNtmw7Nv0HnCvq7QWlC2zYRmth1124zdIAKlBCk7OGULbda97avn8gqkJ2jO+BBWnHxf&#10;DvhoK9DjAV/4qz+L97/+Nj788z/H/be+iQ0r3sqWS8ePZ5wfzqDMqLDSQqJiUv9eQ691g8azhLAI&#10;w9KDFaXYhKNQmvTnbixI8v2GY/6HAy7mF/eahAMLEwA75eyAwQE2AZwIyVliK0GSIfmAw+GAfLpD&#10;Ohwh8w3AjDRFNEbFlBawGOOU84ayTLirQNpfYOKKT15+gk+2ans5A/teoCkZIHcjfqcEKLCDwDxB&#10;ZQWl7HPWFEVtD1YshwWigm3fcHu6Rd02c0JyRlXPj2QGJWMkKSWoy2KrT2RzLnTQ1TFZjxQhApQt&#10;txk8Q1KCZD8/5htsYqGr27Zi0h1ZN2wv38eLF8/xSeqbyiUb2C+oT9aJ9lsYzhIf7wFUKnrIMwUY&#10;rxV7MVGXacpgzs7s9UuCqJXMILbyReZYluYw2LYd67qhkjTBpNGZETONY/xqwV4KVNRzDbvAi4hF&#10;iHTAioun6u0C+qG9uAFNe03vP2rgN5xrzZ/n93kFgtf2o2pXMHhtP9L2137ld+mf/4O/rQpx73Bs&#10;asGAdCup1yXvLIAp8PXXWf6IAhqKWt1jTkQXe2sHR+RGGTVvc7SAQv1euqDLm6DMCAAMxAIgBYuH&#10;tQUYDBWzxrC4JAZdhhvGAUdgu6/65ILDQRL1494g1mjH5gDY7B4jlI+Gc4cayO1o9+LhLp/3U28n&#10;0GBn9prB34BmP9Tf9HnBeDWAo+EY6OMPiXDRBEkCrpFPY4dwEphMuhfu20qxg3sIn0SwBLXi8fyI&#10;bdtw//iI8/mMbTexCqjl7M3L4sCmg50QGwCA7MV9m6FPvUQJEyFTD91lDyMC0OpoBavVPMuikFpR&#10;qzkjihZnEpP3T/WcGDOIExvrKUpN3TNyI5k7C98cAZHXOICR6Ba4kMw4KmNoUntQff0X46/G8OPX&#10;5glGEPj69Z62yM81Q35kNGyippyQcmqqkKzZn4de+1wd/+e3YIqOaWAM+mMZUxL1BwfHipqwTY8g&#10;iM8kPEWD2opSD333JvbFb0l87BqboeIgzdeWdmMU7tAwBtNUBDddbZ55LTJmwboWrNtu+W8IhtpB&#10;UikotSJPViuu1oqUM5gI27Zjno7Ytg3I9rzb4woiYMqmhvmVL38F77z9Ns43J7z//vvY3/8OXr16&#10;hRsAp+MRm26otVj9R3d2MUcNSBdwib2YrfSHscExPnXoZ237k/kHLeSPfY8Io7gvVzecpc+/WJcC&#10;Ra19PIgih9EZFxbUSpim2fp7WkxhdTYQAXcURi4ZHFhOk+WyppyNhd0KPvOZz4LnA77F38Ljn3+C&#10;KtVBgqD4tLmYB9ojQEA9b5LI9rZolje4uzpsRc4Z63nF6XRCLdVyGkMpdBRuGa4XaRpEXeClz10L&#10;MbTol2KOSS/JwVqxbRumyXIkBYppmvFwPuNwOOCjjz7E2++83XL6LpwisRh803zjlnLZJf0b6oCQ&#10;fL0AIaTlYHDfPR824Xg42loOxWcXXIl9uno0SPweAMq+Yy87aq24fXaHw/GAKU8o1Wr7WT1Te8+U&#10;s+ezbti2DUyE4/GEZbH5sq6rr9t+1sc6tj5GG9tPa905Pjp3zXmRszH/TRXbzycA+PJPXusIXtuP&#10;rl3rDF7bj7z9wf/xf/36z/8nP/tr0sAYIcIqzJnbGQ1VN+7Zwi2AUI+jxsyIgy2RMFw54IjZD2x1&#10;10DcS6ZFzUKv6hqheyaBze0QTFFHDV2sQCM0BAA8LyleD7cHY9NOkZtBHdQijNkBgTX2zQ9meP21&#10;ngM52JHtc7gfrAh8140ra6EciXadMKReE1UwC7hBB3sLNy9jew31945lGsLOHj+XeXy2uIf27XDA&#10;dd9vfFAD5c6+yciY+D8LcbM+a/XAPHxHpeBME4QzNklYq+BRE85V8d1Xj/jWBx/ig1cP+Phxxaut&#10;YBOC8gxMC5AWCGdwhhmtQBNmqKWAGTgcTGL+2bM7PH92azknarWnpmSODoqw1uz1z5LlDyYPw+OU&#10;QSmDOEEpQWH5Q+AMTRlJBMrZvfvZvPrs4jI+ltrGP8Y55Pctl7Izd33sm7MkBvvCiO7D1UO4B3Ge&#10;wWX/VCxG/Otl6JSP7GtMoCIcQQE6eyi3/S+iBtTDdSG2BmsxdVkRwvl8xq62XgpPyMsB+XiDAmBi&#10;Y7oi1zSRGVGsJumUQzcKrnQJRSIgmUYJPJrYuig2pI4qva7jACIbY299XNFL39BgbF/MbcQ6kObQ&#10;auui+vdgv3QoQbqB7ZGAFSblX/iIOWfMNy8sdLC6Q0oKatlRSwFBDLNWk5xnQ5NQ8QiNWiG1GMO8&#10;7yApEC2AFBQyteYdptO7VUE63uDZi3dxevtzON28hTId8bARPjgXEFYoG+v4uG2oZQfnjMlrLLIr&#10;4eZkY2QsrjGemSMChJujTV0kI7OFBSfyUgB7cedIamF91rHGkBH10NLE5jxIHMqq8POjNiEQG0ex&#10;52ZGOtzheHOLdHwL4ISaDuC8AJSsPmjKIEp+uJiDZ84TVAVl35Az4zPvvI2UEz7+8ANspeI4ZygI&#10;2ScaEbDkhCLGYi6nG8yygqcJk4fKJiaklDHN2UCph6mXIi7YskBFMDt4lZyttp4LrUkyZhCT1aFV&#10;TuApgacJMfGtzp+JvbCvSWETVRH4mqjmVOS6evjkA148e4b7x3tI2VAK4TPvvsAny1sdhHI/42LH&#10;Z+bBcTOcgeYesLmRc2PyeHS+tH0qnJymaAsAp9MRz58/x7wcWikPEUUpJvzVnJTEvRwK4ErQpoS6&#10;LAccb05IOfvezzivK169euVlNXI7lyMM9XQ64fnzZzidTjY/A/QPSp8Rjn+hVTDsuWOroxO57ac9&#10;pLcLonXnF+EKBK/tR9+uzOC1/VjaX/+1/5F+/zf+jta6AzAQRvDNuCm8JWPzIiHaNzsR7SqjA/jo&#10;YZ1DOIn92K05B57RwgAlDg9yB0NAz98LMAdceurah1P3bkcxblVAa3WDrYMtELriGex9TS3Vc7/C&#10;Qu8hITreMcYMCh0Yg3j25lluhnjvew3vs9fhi08nBLmhQw5HMIwBDjt6eGrat44aWxAmuICBHfQ1&#10;1OHXinuIZ9D+OeSfz2Q5oZwYU57AFAd4QkqEVC2nsCZG3aPmEmPdNrx8fMDDwwM+Pq9Yz2eIoYPG&#10;tgTQTGSfjyQ4nW6Qc8K+71gfH8HJ1BmnacLpdMLBa7KJCEowVA1sp+aFHvN2uAEy9ULBaIapjZEp&#10;LwoCIMCYDBL31LsxgFEFc5ijbkhJY6A9h1As3FpITCjDAYXwaE4MSySYi3ASDEMyDHob+6j/Of6t&#10;l60YpoVeTpURCNrfxznfXQXN8PPfi6+nYD9Es4HsyYowp+3cn6mtbR9raC9x4HuMCFlemRuV5OG5&#10;xrRqj5L1G2jMFfUOI3guLhGQhr3iNTAMSCnNmAyvvro4hCqQGtjWod/s3kOxV6Sr4BIZyFq3FXz/&#10;CrumwRkAd9AwiOUy75XlwlEVzqIk5jwQB68l1gqHsqvi/HiG7gU5J3z+85/Hixcv8PLuOT744AO8&#10;+u6f4vHxEWU9IzFjWRYL24MYU1n3vhdxbM/anADTMl0yWz5XqlRoUSzz3GopWj8KajUH4jzN2PZ6&#10;seUH6K6uIMWusNRyzTTOlR4GnnJG9vw8yblNXop1ERPeHS00KCPf3NyYU3FdQSC8+y6wrhu+/fEj&#10;Pv74Y0g62FwTW2iVDIiwK8HepXHmDmeVn021VI8sMDYXCgsJDUfKBLSdd3T8xVf2XEAe96YA3wry&#10;2ohKjErVsxjU67AKJma7X7b6d9mZy00F2+MjcDcscId4Idwd4zG8oPVtnDLzPGM5LJinGfu+4/7+&#10;FdZ1HUDijL3YHEop4XA8QKqpOO97gcKeZd93PD4+4PHxEUSEw8FqacY6C0cMYA5g+Fzay45wDmzb&#10;hvv7e6zrGcfDEYfD0cqnqKLsO7ZtA8EA6bpZyaxtXQeBGx/L7svEWF5pVBaPrXCe5+ZIEs9dD2af&#10;yZjN2HeiH790BYLX9mNoVzB4bT+29gu/+nv0z/7B31YRQYJ6cjyD2BiYlBN0L5HiZB7iKNWgLgUt&#10;kVOS3Kvc6xnajmrS+7ZXesinq6aZE9cOw0Su5uheclPBjhBS91Oye9ABq3HYZMvVCmKbPKEfZgYK&#10;q4eLqgNNBJAkK0vRQGqrfyiANgnFzkQMBp1FA7qX0H+hHoJilQK0v5ysf14Dg+2+1AVwhuZGfVxg&#10;1MfoF20vvvy2OSnDA+xGa3iHB6O2PV/DEmNAo7UmkUMOUNn6iVXByqBkAj+cPNcnA1z9kCWBphmP&#10;j4/48NWKTz75BB89FqznFSsRmE1Sn4NpUwVVm2c5ZaRpwmER3N7eIeeEV69eAbUgtTwTcpZqh0q1&#10;OlxuXEfop7Hf3BkOvjS4AJuDIFOmFTJFwR2mKrhRRkWCKoOFMRFcStyKcpOHrFLMIbF+Z+/Iiq7M&#10;C59fjekml/BnBov2MSJ3RzQQ36fgMFwIhvCJg/sC9D/xvQxM4zAHMDBrbYo5gPI0Wop/ip6z24wq&#10;glDk6ZhqJs1HZGbUjx+9dIgCSG187FHNARV5rVAFpEKFINVmLyE7QHCDnLqqLxwUjYvCwHDvECta&#10;r37P0tZCqI+GIuEYBiYDeEwudNU7yJjBZvqpsQPin0cKaKnYHh5R1w2aprDDESrMY723cU6OICH+&#10;vk2PIGWk3YS50m6/T0htHrEKVtPdRF0mpOUEvrnB3Re/gNO/mfH+++/jw/e/hbVUTHMCzzOkbtir&#10;YGbL7fS4DAeosfeROy96UfRwAKKaOJCwO15CwbENo8ILjpqzgIxNtOIqNvkimkRU3GnXwkZ8fBWF&#10;FuRpQT7cIh9vIdPRy81MUEqA1O7EsMRG0KjhwYpjmkHTA2qteJsAls+C0gc4v/wutho+MQs330pF&#10;4oRCE7a94p2cIZStHqFHt1BEvohY0fjEXhJDATGQnUCWZwsFIfJte86rkt+uBaH4PZOz2A44IyFW&#10;XW1ZbE2IiikQiyB5XV+FAHXHRBaeXmrF+f6lrYxwVoVjk/oe8Xq0gANa78C9FOSSUbmiSrW8PhUX&#10;JMKgFNqbqHp9YeBxtVBWEcG6biilYjlY/ufxeERKycDb+Yzz+QwAyNnyjqVW7NsGKbWJM0EF8zTj&#10;eDzidDq2dU4ApFqe+bZaeQ0j2Uvb5y51ECzne1QTvQSG9nVxRyMAD0U1ZpOIAa99OLYrI3htP652&#10;BYPX9mNtf+PX/yf6n3/1v9RSK1ArppzM00uR92SGL8jzG1RRaoSUeQUwZwYibOw1ds8Zpid8IZqq&#10;I3e1uwi7GHMLgTBezdww770ZEslPViE39LgzAwANhkKcwr7LM8DquVD+EmZAEWErCCvBjZzLPV7d&#10;WLKXxPO5ES3GzihZ5E94I3t4ChoL0fLM/HPb0UbDLQS4JCDyyoZjq72RPGfqItSvI/P2fT8cgcvC&#10;5lEfKj77Mpw2mDXxHEGrRRb5gqZemMUPbaiH5xR8/PHHeP+Dlzifz1gxAerhwClBtTZlWhP46Spz&#10;KSXMs4eGOlMUTASTXWfbVohUJOb2PCMLGCqPF/LjT8BgYwk5hFG8lIho24EbUICAtRsg41zuKph9&#10;BUhIyzcwEQXHnc2iXpMw4DvBpfv7xO84vy2svq6ILu8mXjJixDflvBiwMaM7iqvb/AhDfSjhoUPo&#10;pOK1zxIVEE04HBbL85pNyGRbDxYW5qISwTJlNmcAQQZwGMZvB2UUpT3aGiXAa4vC11qg5p7LB8cy&#10;4fQJUE1t/wngFbnEl89o68aMXXee4PWvbW1GqBijMWPrumIjAuXqexy3eW7RCxH+PYDBARQGYKwK&#10;d5YlB4FPwKAaC0dsyrgP66PVopszDocD3vrSl/H8+XO8fzrgm9/8JraHT0BEWKIQeWNmYpx7OLqB&#10;ZWdofY/jgYFVVdRSUP35cs4Wjs0hCrV7WsD/z97b9Vi3ZedBzxhzrrX3rqq33tPndLe7244dO0YI&#10;IX4CVxEXCAkJhEDIIhCFyBaxIgclTnAiZCA2ifmIFTnIVhQCQVYkhLhAQlwg+AnccY0UKV/t033e&#10;r6q911pzjsHFGGPOuXa9bXOBu8+R9tRbb1XtWnvtteaaH+MZzxjPEGcjY271PrP+17Yuj3OFyPaE&#10;nBIO84x5nlHz5Ayc55m2nFBqPrCWe0qEKpuXLLDcy61WPLx6wGeVcD6f8Y8/f2clDrygfFlWVFSk&#10;Ke33oXGG+RyptRoTJlZf0sZnnxfkpUI0BFT61B2cLzT4GQ1AW3rFfo25/i3eL1I9cqHicrmgiinT&#10;ogKXyzKsO32N39eU7S+7R2a8U5Rtw1OtOJ/PdpiYimqsAdu2gdjqjkJ93G+r5W0mc+RkHxNQtVy+&#10;AQhWEav5ej7j+XxGYsbp7g7Zj1eoCcO4psHxePSxlrAsa1Mxt7zNYqWEYFEcYxhoY54R+0OU8eiK&#10;r9o2WbSxGKwiAJSWd/vx9kd+5p+9AcFb+0NrNzB4a3/o7ef+s9+h3/2Pf0FLKdiKgJIBi60UZGb0&#10;4texJQ1Bkr6AtpA81iap3RbXZmx0YNEAUAAucoYvzhx/pPjk2AAVqO69FwWKNODXmZUhlIfHzbCf&#10;Lz6jvTcsyE5TGHht6oH+d2c5tW0ikX8RBk1XOjMsNsqFawOV3agWr5OI1jc0wObIrWiXEJfa2mD2&#10;jyCu3VcY2GiCQBHW2h7CKLU9bGdE8P6jLgYLY4XUCgoiZQJJQoZCNGEzKgZVC7ay4P37Zzw9fcC6&#10;uvCFGxLiBnyeMgBnAuC5ZcyYWcFUUQvhXM0QCWl4wPNmiMApA8RQN6btwr3YswJT6gA3DET7zi03&#10;Fs4KErMrDbJ/mbpgdfW/UFtkYmQoQAmM6sPGn1kMIx+Hgih4PQDKQU2UyJnh4ZlGmFy4IVrNTWD3&#10;7MOwftHU3hNOhBEIjscPw7L5A+jqWK0+zyr6l6gR6AJEtt9WFazA6XiHw90ddPZi0fJjWNcV5XIx&#10;4QeppjJKll8Grf2ZBFRTD/EWwAPVm3NFXZA1+qE2MYq4qw4eCdQVZBGZzLT7O35Q/zgA76V24mj2&#10;Pu1zUhuDQ9ZfqFA1o1zk4muXr0XUxxwAy0UdmMAAi/G1Fot+mJCdCY98Vfud8wQSQU12DTUrKirK&#10;tqFeBJoPmD/7Dj47vsLz4RW+9w/+H3xxWaBkhjmWs4vmVJRCmJyZYq9/Ry4YItXWkCYepr7SydAP&#10;BERRc+aMjIQqq63XXhJBKUTHaFjTLezczufjVwSQipIOqOkImk7g6QQkyxPU6uDS1WkaWxdDmuz3&#10;mjI4ZyQizDyZ8wmCRMAk38C2rvjiizMu67PnABKkClavP3jZNvAEzMy+SjGsdq6Njyklz8VUzNOE&#10;iQkkFVpWG2PVn28ruSRIDl4YgNY67qamWiq99IZUD11X02Mmz7fNWkFakaRC6wqpK8pivKvl+BNU&#10;KqLMy265b69ENEy8uHMfgUBWvsOBls2bXlsy9ibmXvrBxFNMWGqaJhyOpwbgQuwmsQkpXZYFy2VB&#10;qRXrZukqeZo8/HNCrYLL8gzo5qq2PnYUWC4LznJGTrldr/k6aVgXta0PMTKCjQfQgOO+jQASeH4+&#10;9zHqa0PkQMY9AzcgeGt/+O0GBm/th9J+7j/9bfrvf+VPa5WCbSsmApASxBc7Y+1kwAouHjKcIxhC&#10;+3M3eK/ZiJbD5N7/5tt1j3gTxRCFKX3vvb7KDHKDutd5c+MqQrA0PhuDkTdudg4Q2rVRf3kwsnfM&#10;omLI36MrIBW9ou1sqv3zg22KjV8ByxWDgthCU9kTouy0AQLQGNT2GYHZPoIDdtcb1xnX9ZHj2203&#10;QB7PwQ3cEMkRf017qKMZrHYjid3j6nUSajWDFDAj4Hi0GmuGJSwkOecMdYmsCNubYKIV7MyHKTKy&#10;y4XnpvaYEuF4OLa+7UIX2PV1Y1qosy7k1xkMIagLjiTPhUwhioPy8X5DnxOgKCavqDHeI+eLY5y6&#10;8RzqtW6diQIsblr63DH2sdeFCz9Ei/Ydcn7EQ6oJV+DQDW8ImuPEDLW9578JQvj7rEjzwAhKf69o&#10;iMY4O689PFLE1DRTSri7uwMfH5CnCXmqOJ8vuHx4j/P5DLlcjEnxTmUSr7+oxjirWuR5sHzjuCYD&#10;I6Ls066DN9Vh7Lehrlee/D73zb6jdt8fZ04txLSZz0S7obBjtOI17fNbgbZ+NgNz8OsAMAGjYd7B&#10;GUR2EZYtG3MqsFC5qtmZwWpgrdhcrMlZ+9nrFbrK7fl8xrZtOCXGt771bbwixe/93nch777AclkM&#10;vFCsa6H6awCa2Yz6vnaOa2Vn9tiL2lepKIuFWU6HGfM8QRM35WBp4cKuKtrEwWx+GBNdG4sjVUDZ&#10;hYdSMiY5OyPqwiPJnXXsYBMYnG9k5Q3i5/kwI/O9rSXzBFHFd1YTNXn6/D1UgZwPELbPBgGXywXT&#10;NKEmsvxRX4ujpiIBjRlUVzYWEWxi4Kb680WdkFigSRqTZeOhuq8uGFjq446o5aWOG0D0T621qSVD&#10;LY8Tnm/X8g77YL1q1NaMF4fEeuMTydaI1NYRVQttT+6YU9UmCpPzhGmyL/YaoutqeX/btqFWQSUL&#10;N7VagtYP8zy7AugRh8Pc7IhQHs3ZBWiiDBZivetRAt3JMo7VzgRGREaEh1p93Kt6Prud1t4vEpE9&#10;6HvIcG0/8dO30NBb+8NvNzB4az+09u/++t+mv/PLf1JlM1GF2T157N5sEXV1MwMEImoeSA3rK/Kx&#10;0PKETH0Pg9HU4VBLhG8G7hDWGeBTwpserIyr3rExVFJd0jnCuZyZApuBLYl3RptfxPBzyIa7td3C&#10;+uwazLjw6w/wqJajaOf5mHcxjNMwMPmFkRnNlDJ9Q2Ky+/UQGRYx4Ev7vXwUEWlZfqMgznB/AYy6&#10;QTecpBnFHWh34GRfheK5+nNwQEhsIa6cXI1W1MOFGCkzpikjzxkP9wcQBEUTnp6fsBQBk4ISYcqM&#10;AnMoJBfEmGHlBJIXPK6uWmhqcgRyYyRlUwW1QvQDSmKvleZfCVtzEBjwM8M1GJnknuV2/2xqfk3S&#10;HbAbS60wAAAgAElEQVT6YAlQTjae2QqxKzHUmQn7HuCdvFwj7WTURbUxb13ZTlxkxliOkUUUuMiM&#10;M2Okxi6xT5gAlhDLl7UnvAf9O2EU/znuNcZpeNUdCloeZvUwUQeDkTtoP/ffpVrOp3p+LlLGfHeP&#10;fP+IeZ6RTzP08IyKjIsk1FWx1hWqgtxyOe0eGWz5SMSWaqYEFnWRHjeiYdycwELyrsFttwEdvGmE&#10;Y5uIURxkH+mG4+gwGpxD/Rh0w9wnYxebiHC27nAwpxFsTqirEboDQEZ6BkCpxdZE6uHoEdbMRFZM&#10;nRlbMifJ4vm1EiUaNmMqUnEny1mQc8ZxmnDIGe/piLoUHLTicDjh1Y/9OOT4Ck//+B/g3dt3KKhQ&#10;VmQxhtbKaBBIMwi5hZFCYTXyAGfhwmng/eHCJlXN4WEDkjAnD8lLFu5ag7n1PaE5/0SsFmKpbQwT&#10;FDwdQfkISjMoTeA0gd2oF1SkgbGx8Gxf88gUTIv3c6YCShMmXaBzxpQAlCPoO9+ErmecL8VZIFs3&#10;NrXQ6bVUVLHnIkqI4Q/f8ywXkrFpxbZcgEKukuoOnmSgkFLx9TO548uiaAB3XIZTrD33cB7EWgYH&#10;vQKpG7AtkHUFdAHKamwn1FVPCYkzcspY29yOYRxrfFfpjrE5TqL4tdSyyxcdS0uA0J1M7hQay/Rs&#10;W8HaBMR6mGawlRFCHztROP8+fHjydciAupUc6ZZDy2FlRtk2A7Xu3A2bAn6P8+mAlDJUxSIUSvXI&#10;DOqOax/VvY/6q4nHcOF+nLhT7Kd+9p+7AcFb+6G0Gxi8tR9q+1O/8Xfpd/7Df0fFZc7NQ+xexqgh&#10;6ICgaAGCIYP9aNuE1+jTnusUGwz1FzpIGYyubqR6eJg4qCKAtG80yRfyXqx+ME5EOiDg3AzebuD1&#10;++3Y0za6Doz6JmUHsrOIg0fVDVa7df2YU9Gv6yXjED1CMINXXVoBjKYy2jkGuj7ti49qQPAjrzWY&#10;0PphuG/qR/u/HZh60fwZM7tnPiWACEksZ3ASy+s4bRYy9EEIZZ5xOFpNtloZtQoWAraygdIYGkcg&#10;MfDL/iByyiZUBBsTEcKmIJSyYZ6POyNwvHerK3gl2tGEZLgxjhG8OxpKTeFPTfUxahJyqI8SBoMK&#10;g0jPUKKBsDdUP8I+iRq4GbF6EzvintESvgpqyqMmXNOcDqDGcuv4nhefG9cTDz/+1sGihJKq57Tu&#10;3n91zlDWazmfRJjy5CIRB9BFUErFNk0+VmI4jrzffny1pmZ0gQBWGsC0A25XIGQeZ6q25wnAwgWV&#10;dmP/+uM+GkL74uiP23zj+gZEKLG2a7e10sDr6JQKMBlhZoFLW36jgwKor7fOMEmycjwSRrcb4Dl5&#10;LiYBRQue1tUYm+OjMXdiwheZBPf3d7j7+jesLt7n393dn3gtjxrhzS7qFSUOKKQoffy0kEHPL8+u&#10;Sl1KwbZu0MNkxntmpJxAsNC6+OIDQVRa7TjxUjXG1CdIzs4K9jmsZCqrcV3qTHKbK+G0IoJo9TIW&#10;2fcwAyOmZKlIB8LlWxf83tsL1vWfojQWU5GnCUEMdwazqwuLVK9tOOGymDDWRorT8YjpcABoPF5a&#10;PxHHfOtOuhaJEtfvX+ogSRsg9BqYpVjOdN1QtgKe0NYzGxO+tv0AINgVS/fjuUcW2Lfkqtw2lrmJ&#10;qdRquX6xNhrDjUEQCCAScJqcWRvq8IkpzMKdb1GuqDOMncEDXLHYrysclXbsZnM9nDCwwSAAEtl+&#10;9OrVKxAxtm11ZtJyl7OXq6h178y93vJCLbSt6eiffxOLubUfZruBwVv7obef/6//B/pbv/Qntaji&#10;SAU0MabJ6v/BC2ybFcrYSm1hd+reXDA5a6JYt9jk3EPcjEELjym1goXAyUIHk4f/lFpRasHEcysM&#10;zswQcmM5AZrC8FJwFUiF1egSsfpgULAc2n3RwEQo4LXC3EvZDFRjHNk9/QJXC4xo1GCeYKqp8HCg&#10;pMVD18xITzBAKm68BDtAGrp9aJ5UsN2QegkM9c+1sEHLGUqBUOFAh/rmvjNkXYUuQr4sNMbeBe4e&#10;1AB8En7eyJnz+5NgArW2t4fCnYiYDP2UUJYNSorEAkmCQxZgJtQZoA24TIJpEuisOBSAF8VSVpAe&#10;nFGa3etLLh5TEaI0xAw1Xb4OvAKMOtDnAYQT9RIHEf4JOvYcqKG2Y4T6QEzAJmcrieDwyELd5gmr&#10;ZtA0oeYEIUJVV7ZzRvjgToO5Wv8ftIAhmCJXRWcr4g1AwGbsKyGx9WcSYxohfv9kc8cUbRnNxA2D&#10;1AGhhRNbiKjJzUe4mTWFNmOzAyEHYI2cMlVAAKBgr6t4XqADTy89sCKjACggFEoQfUYFcNQzzssZ&#10;x00wHw6AWi3Revg60qtH6Osz9P07HKpiKor0/i3ebQu4njHJhJItFHFNCQxCFgAp4VDtWtXDFEXF&#10;kTE3p49qhKpRYwOC9WxsQY3oAnjobihmdqeT/7BDf+oOqi1KkzjQnXXz67F5tyADnLClI4gYpQml&#10;CMyUTwYAdkIVCtXaSlgg5i91VWGt6mUkkuW/IkCOOU3gawqnDCWguIFf2cIqWw7ieQMI2Dys8QsH&#10;jdN8h8OP3eOpqEn+P38AJ8ZjtjGYIUgs4OL96kvtJupBBRTqWAY+3NDP1RyEUwDyTQEy5VGwgucJ&#10;83TAJlYKIEROEgOn4wGlnLEuC4oYI5WXjNMD40AAlRUrTKhGjhO0VAgvKKUi1RVQRaqW88fF1tZt&#10;LoAWTMUTXvUeBMFFCJjuQPQGn33jU/wL5Qsc6j/BP/xH3wMTYZm/jfPzM94KUJcKyhWnNGNWY7An&#10;qZB1w3Z5RmbClCp4BlRWLOczMjZkPiHXIzIT0iYgGAucMXmqgz1PCEHZQD9pRiZGphkpJ0D/KVBd&#10;HGVdsa4XbOuGtJ1BKpD1jGOeoPrK2Hk+2dg4ZqzZmTcRcMotPJKT1eObZiuY/uHDE56fnw1cu8PG&#10;nEy2JqkY23x3d+d5f/bsahUs6+IOxMG5G1LIIFTPBUQ43Nr+Y7ZCqMjabE9t3bbzDIxlOIYcJEao&#10;cKiL1zjQ53aF1aOl50urM7iuBTW8LQLk3GW8R7dp+ykcMeHUbX8j/Pgf/WduQPDWfqjtBgZv7UfS&#10;/sxv/l36m3/2T+hhstCNSLZOzMhT99aWzaXzQbH+AwjDlZqnjTEyTdIYs04UeHiHC6lwYmSy8A5R&#10;sqR8aAdEwVyFl1WG8w/e1lIqghVrxpR7WgHzgds1xO/wz7TzNKVDjt2u3yMQfMQgUnJNPjRHaw83&#10;VWCXD9gZUgO2rfZgfN7eTh1P28+BXp8rAE3bScdti4YNGeghOGNh7uhbAmQQiDDgGVs6tfEgIgZe&#10;/RmziwVYDojllk4bMJWC2cuLVMl2Dx7+2W0EbWMGDvSu8xkNu+7BYfN6NwbBrpE9vC4lbu8J5qCx&#10;ehTqpdzAwjRPmOcZ3/j0ayilYLmcsSwLVCoS5cZkJva6hgGmVD2UzJwBzOrAHC3kkcEQUrCYYE2E&#10;kkauq0QIroaRtHt8zbFgDwgelufPZ4CDcVhnzu09fXwFPAzGr+cBRph3lF7oDAd1JchmqQW49tDc&#10;xFYXbp6BJNi2E+rxiHmasBC1fDDNnjMsVqImHBH+UMxm26mJuhUXuavOSkI99BVt+ej32cZMIGWX&#10;ftJwItDLyXU1aUYDsU/JwTS8GoNEXhbHVW8sXJzwsQ+KUORYrxqId7aEBuGhGKshjgUAxMUnzl6t&#10;tIVJ8+zrpDtJks2Rza/77u5ka8e2WM5fKS50YsCZ3KkVfdKWP7/nCDve9VysMUM3xvghAJhgYeLT&#10;DEHxNcsUiPs86E4ucRYxPjzWtnDypKRIMKcBCyCh7ix9fI77RrBLUGp16h4fX+Nb3/oWLpcJ7969&#10;s3x4ZkzJQtGXZbHcQQa2bUNRA0jv37+32o1EyIcDVAjMm60lMY5jcA4tnmdO7swYwttbaHMlcC2o&#10;ZcN5W7EsC0pZDZwBSCnhcDja8yzeP+EYgZVF2PJkuXkiqNrVca3Mg5WNWtelMWSh8hyO2wR4KYXR&#10;6UiNLYw51cbBR+eS3/Pwf8u9p74OA3HODuyqVETpIaaEmH0Wxl6vQj1ftsvl3Bi9nD18V2N+xtjt&#10;nx9WQBe7u26EH/+pn70BwVv7obcbGLy1H1n7s3/z79Ff//f+Vb27u8PdnUnFiyjKWpGT5e6Z9OgY&#10;z6+I8CLCIE3uX80L7oAtWDoVNZEEdGl1JkaRYvkkgInGOJijyEVhW7g1jCa23C31/A51aWhxkATi&#10;Lo4CNGaMIuwUHZhGony8Du3FpaPOGTcEHIIAZnhIu2NnAkcbnboxYKFu5nZnz3fsuV0WCgcHDUru&#10;yCTP6yHrbzutDkgBg407bnSex0IB3Ny4dAMM4W0N4zkuXAFEDci4rQCTKfmm7vluZJ77wzwDCtxv&#10;BaQFqwCZFDQnnDOhXoB1WzEExrXrBkVpkMhTiUsaQV8PDRpBIF8Zwwh1RAeALR8yjtkZ8W7ID+dJ&#10;zNhc/nxbVyQCch77C4AKlKedMApgXvWsFgLsGkEeEuzHRJ5sGN4BID0ny6if/hR17KkxftQPMKNz&#10;b421cRZzzw/pw3HIafO8nigrIapDTm4UYw/nA2zeUQI4QYY6bJymFoalacY0H8CHI9I0Q4hNcVYU&#10;We0+bPhbnqXN43j+o7Nk+DnK17AD6e5JMH0j9JtkDtXJZua5Q8aAtAGra7C2B4IWoqvoOaF+jVBY&#10;7iYATp5vGoIwE5oXRwhEnlMa+VXiD9H9X3KVv9jWSa/r1uu5hYNtmNdXDrIRAFOafLr7vPB1M/mc&#10;ejVPoJyhhxl123CR4o4fxiElHGuscz4cBRCC8fVETfiJ2vizLw/cbk4uxwxQqai1M/1TmixX0PcD&#10;pozkitRSjQ2uW0EtxQAgFKgVSqk5r1gzCFObIcQVUpOD/tTnKQHk6rcEhTIhJ0Jh4P7+hG9+8xt4&#10;96R4ujyjnAU8J+g24XKpeL9VpHzCmiYgVFcp43m1WpIGaG1cFxUkVSQowG9BPCHxBHAGaAJRhiCD&#10;QDg/vzHxlNMD5vkAUEGpBctSUUvFwedeUYXV6bQIBaiFU6bsYcMBoOYZ27qiUMZ094DnbcO2rQBR&#10;U/G0mn+XxhLadwNc4cSL4vXPHz6gSvXwWmpjsXiYap8PzU2wB1F9WO+AYqyBo1NuPJb8ei1fuKcJ&#10;xIFMcMXV3x+Xla0YwOWol9kdpnEu6j/655sDp103dfD6E3/0BgRv7UfTbmDw1n6k7S/+d/8L/dWf&#10;+5d1XRcc3bs/TZPXdeviMRLeWkIzblMCyA03yAACFd0gB5rhoy64YEZL9xADPV8IqkCyAvdmjwcq&#10;sZw+bgnfAJyR6blQZn2KDGBwYAgaMG1ADYDXMeobhYMXhoeb2cf3LWXcK7pHv+2DOuyI7Vc3/mID&#10;Gq5ZVQEWSIg2wAxRbgXnRsPVX/PzhPl7XVcqbMkAQh/dxL1xALOreohxMLE942CEwqOfszFm08Q4&#10;HAR3aoIGWsw7+1RXLOuy649eEH5f768F/V0BweblHcKIRyBIfu09VyZeH+oQUq9D2LrLc5i2bcPn&#10;n39uOUSeazJNpmpKcAO9KePu+62BDw9tEjVnhpI62OtvYXVnwMCMUQPtbrrGr0aEue7RwM5Rf64f&#10;e47j+GtFqB0EBUCyYusOPpwd7GxV3GQf5ztQEsa8P4vI6Q32BjmbumjO5qH3YuY61q3DkJ/YxkTr&#10;ErTwz+iLABvDkAxQ19nvYS5f94eOfxiAIF0fO7KgMS/9ZwpnkufuuXGuzhhHWHWv2WjCE0zVQsgd&#10;CDGGa49nFAa2hMqrrV+NkOlPYpjiAxgEXK2SWohsm2MhOLVYGN0M9FB8F3Mp22brOoVDxsYK+7rd&#10;QrGvmg7/iVrYN3l4qnpoaXGmb+ZszD2izihDEkOki24Vv5ZwSAh8r0iRA9ivhcnUgLWY+uVG2wAE&#10;o4fQDfy2pZgK7uPjI149POBJrX4gytnVQSsuywXrZHUPLffNPlvE8qFRKyBee08ItRagFFPW3CYr&#10;gzBbjqGEINZ0QCkFz5fi4b+TO628lEgpIJjDpM2B2HfEck5z7rVZS8rYaAMzYT4ccL6coaKYvb5f&#10;PGOF53Vum83XNgPI55WtXdtmOYkhQBUMYhXLCXdY7WtIB3kxb16Ojav9T3pUS59+BgRzzjgd71Fr&#10;xboaM2o5wuwliHLTMfhBLeUe+t8cvEBTe9brheFF85WagJ+4MYK39iNsNzB4az/y9ld+93+jX/7X&#10;/7im9ITHh3s8Pr4C+IiJLX+HlcFupJgsvqmMAgzOEVrloWEe+sYMJPSYfysv5aBNPJeJ1dT02t/g&#10;wirG5wn6ZgK4scIMQgZIwCpA0cYEiCftSzMQtXlUu3fT22CUj2GFYYgmFxkJY1LcUBUMTCLQDDr1&#10;UDF2cCYhNOIMnznQ3eBubIg6mDD1StCgxOoGQYTCNeMmaB83GgR7oGoG+BA6Rx5YF6DQrW/1TVmH&#10;IsqBodWNbIWif5wXEWeFkDQRluNUQRXYKsBVsUEhE3DMQEmK6oqQwlGPK1g3WG0/cUaPe64IcRSO&#10;t/vi6zypAfiBqP99BIG8/zmEEWIcQa2gthQ7/5wncEqYErvCXDX22eRfULyfyGvkVc+1nHExw9mB&#10;B1OvUBlimObvsLmEGFOqvUZmAA770cyTq2LoTU2WBgfJAIbamKY+Gtr7GxPVRS4aO+iCIhaKrQhm&#10;y5h3QlFG0YQCRsIE4oyUZ2Q2tUvKB6RcgemA6XiH+f4B09MzCBWasqkCk9VwM6eS3WPxeZMpBpwb&#10;qOTs9s75EoC0I+IwL8eajnHs7v51NEQ/4tDRON9+vNt6RajqERJpAs8T0uHkuc1WugAiIBWQC/JA&#10;xJwCwiAPjWVnY1uYsdj6xqoW8kiEFKyk+EUNjrXxivuVW19IRA44i6Ijaw5g9TC8E9sYLGmCUEVV&#10;RVIGUMGA8VjEmFShykiev0k8hsgTXPy2MbtJxM4hCs5m5I8hh7VUL+WSAQKqwhSqGaAAkgJoLf5l&#10;wjhK5jA0JwlDebLzet5vzWxiNNViNJQ2KGDzjxxJkSIxkBOBlTBNjPvHe3ztm5/i/Tzhw4cPYDyA&#10;ecG6POPtecMMoKYD8pShmsBakJAAEgdVHiYuFcul4JEt/5JhZVdIMyYpIMmICBobX4s/NhPMSskE&#10;ly6VfZ+yCJcEC1/NTODEqMVEimqaIER4pglbVsjxEWV+QJYEJOBwmHE6HpGiADwRail48/Zd239q&#10;rSilelioicQQjD0kn1u1gS9zfoQyp03XEQj2sXjtbhlbhEU3hay+w0FUcTwesK6bicWotFJDyJYD&#10;+THAOTbm5Pu/XnmEqDnkuqNs+EHHeyB856f+2A0I3tqPtN3A4K19Kdpv/M//B/2lf+Nf0jdv3uD5&#10;+QmPD3e4u7vHw92xgSUwgOoARlPL2zJdFCtgfA2yTOTEajhJY8M8V0itnly02DgijyhCi/yPDZQ0&#10;oAO2zZZd1h/cDNr4LJH9dwtr6sYSxTndiOLwcDegpm4IDbborn18C2w/DcBPBCC20KhgwxRiIWXD&#10;NdmFdQ/x6C0OIY1+XHAug5lIDVq0vroOldydAwNYjj5qGywQtaL69dh7IndQRJA3YKG1vT4fZpzq&#10;CWdxn3TLARyetypSmvYCMBEmzF0IJDzFHQR1kDf2zy6EbviMse1YFTVFQfa80dEznsjZCFQQuqoi&#10;SQic+Ljy8FlFhERbPUJSGNAW+w5SN7iif+Paet4bM1lurDNSu7FENlr6/fqLwWQ3pgkDM4j98/R5&#10;EKFg8d0YHme42vfOFNi9xRh29cnExoSwM04eflaPR8zzjLqw16jz/vb5qyoQouawEfZSDS3KkhyM&#10;9VDyl0go1oQIU2zDwoHKR55/9MkVWI58vj4Jwg3S+89Y8YRpmpEORzOeMTmArntFyQjDrQlNPCbK&#10;KowhukPoJECWvOXOn3YOGOgIFk7d4TC2YJTE53yUh4j7ZBUwVwueJHIBGDUgqoqipdU85Lia1qfa&#10;8rwDqLesQg0Q7mqhImCRFlYaeb3VhWIiKiMcMwTPJeZkAkxqSpMbbw76jL3nae/cYep1CCsApWxO&#10;GNQXjsMYMjklkBqbfTrd4bPPPsOHNHm3Wn9t6xmXy4J35QxiwimdLGdv6n1NBFM/ZsbkTGdK3EIw&#10;vcf6NQBYlgU5ZaT5aIwjJYgI1nWD6oLiAlvgYNndEea5nBHOCfI6j2XDNM/I9/dgZpwOdwakRHFZ&#10;FmBZENEgpppa2xxoTj9P7VANpp/7+OpuTu93dze+2PjMYXS1ZaGXZInXrgTQ0PdhEcH79x+Mmd02&#10;qA6OP4r96/pz981KN/k+cVVTUDHMrx/UCPjOT96A4K396NsNDN7al6b9tf/pf6df+bf/FX26XLC9&#10;/YAPl4IqguPxhDuXEIdyCxvMyKjwMB3uACRUMwG4tzZCQrXVI4oNodXEjv8chFTx2mO8X6djqxU3&#10;hgPIJQ3JfzWDWsQNTgnnvxtfFIWk7HyqTkyQh8ZmIJlRX4XAyT3iAXyvSIWsxrz1rc6ZjGAM3dCG&#10;GFuqVQF2b3aoSZJ5wkHUhNpkAIBMLvgQppiOuY5Rp7D3P0CNHYzXX7AtigbMNPo1Nmn1ULYGBq+9&#10;rhauhQTMXECZsB0StDCKKngCVknImiEXY4q3uB7PuQrAMqUQa9mHgO7CQb2AfDwvEMwR4bmhOxXR&#10;q9HSDWlpQCEKEavChE1EG3MtrqiKlJxoc8l/LxQmyBYyVoqFkenF+sNPyIhwZ4DVS7eoWD6oWtgk&#10;e99aXmrUBUQbp92sHLDzjhnsgDBGGQLgh+MieqABTwyMoLavPl4RFr+XdzBmcNMEoRnCwKaMZVmx&#10;LCvuy4pEgkoTOM3A4YR8vCAdT8B8gLAZvawEkf5cAnwVt9tSXJv5cDynsP/ektkIBv5i/Mb9ETzf&#10;5wfZc50Fx24O9L93Q5i6Q8oBSuVkZQumA9LxDny678ygCEg3z73sKsci4uGhYpER8fs1GBQDY6oG&#10;HpPVM0Adjhc44JWoERnz1B00ru5JbjhrzBNXuCW2Ui8XVV+vFMSE1ddBq1/HOMHL+aiClZCqqbkC&#10;FdzKAnFzyImrNFu4SKw1aPdoYaPJavIRtRxYRgKnjEoJhArlZCyzCmRboXQ2xctq0R/gCUjJ1kpi&#10;SLYUBmSGJkYq6uyVWL63ikc4+Bqv1dZYFQACmjMeXj/ia6dH0N0R5zfvoB+eQHNCeX7G8+UD1vMF&#10;SIJHzvg0zWBlZCETfCFC5gn37kQ6P69QZWgFKgS0KWgi8GTPYJpnoAjqejF9Ys+FTJytPASdwZyQ&#10;k9VbtRz1GEOKzcPxn9MMgeAp3+OT119D+tqP44OzraVWyLYhlQ1Ro09h+XTTbPmOil4j0P2hILLy&#10;PTEjGmwanGWxz7z0ecZOTDGFrtYvGtYkbZ/ZVjc18aoPHz60HP8xHYBiC/2Yr3V3FbhyCMb74urC&#10;UzS8x726BL0BwVv70rQbGLy1L1X79b//v9Kv/fv/li7PH7CuK968eYP7+wKWE3KePLSHQOjhQOax&#10;hbMnAILtAmBu/7EAbDdqoMECxoZy7UE0sY39Qq67r0xe0j3U2tRZFTJAaNjBy0mwJdOHkiLcMOo4&#10;p4eJ+ocFpmsRMjsD/f9DG1k2K48ozTg2O9cVE9nyMyK3iElb7SkhHlgPe51H7z0GENT2PgeF3k/k&#10;Yb1R17ExSV3ADbuQQjeKqfVDfy7W3QRyIJxzxvHoHm+yPp8FkCrILvADD/NCnloYkwLI6Dl9TQ2U&#10;uwDFLj8Q2ozKyAfkUAhtgjExnAYwzQbsjD3WoX98HLrRwh6aBaLmUefk6o5ucLRxnMxZIZuBP2lW&#10;i6nv7jNdBg93PJ9gLkKQiQkixq5rPOydV3u0jLoHPEKqaTyM+qEdDMowb6T93q9jANM+Ccivw56N&#10;AZ7L5YLz+Yxt3VoNwpQy0jxhng9Y59mEqFIGUYWF24bok4XR9py8q/YxnPbihvb24bWzyG96f0y8&#10;/4WzYH/CkUUefyYy9ienBEwZzMnBYEUibmIoBoRqB4OikFIMDLIdh2BXfQ2iYiJSmnqortTqXwJh&#10;6z/18wsFqLRLL9VdOW7kd3Hg7uyCKqiptpIr49pnbdigk6L436ovAZViZZHWz2PIbTPstQsyJc+1&#10;KyL2eVlNcdbZQ6iCUrD82YCtRwUQGSMdKp8GFiq0pnbdBKsvZyUZXKVTC4gEXNlDbn1u+fGqGMa8&#10;jeX5NOOzx6/j4dUDzvePePv2Lc4HCxu9fF7x/v17vClWiuFA95imjJyAlFOb/9Wfx+F4aPugqDrD&#10;5yDY16SUEtJ08HzT7M/H+jHnHE/KmDxIu1ciwlb8eWdbw3POeHi4x3R3j8vlgnVZsS4rQMCUJxxP&#10;p9bn27pBVLBtpc11VSvJIN4XKhWx/1pkTGpREKGCjHCYXk2b67YDgfjIdI41ZdhPujouduuCVGeb&#10;Pza/h5bzNDzjYc+CzfvxumMVIR8Y377lCN7al6ilP/iQW7u1H277P/+v//s/+df++L/4q/PphGVZ&#10;cVlWrFsB5wnTNANeFByUwFlh+VBW+4fAIJfTri2k0b88DDAYrsjna2IW8JC5wXtIMBGB6oxGiE8E&#10;kRGFt0OAQR3UqOcqmgEaBcW7IcMU4UoObMKzrqP3PTYtciaKgQBVxICH82gDrNw3xNiYaASbQ3Mg&#10;3KTyrUMcJI+GqPcFRmao5xZGofWPlY1ozNFg3NPAooEIKl4EWIzFQOQ2GVUGrQZzop+9unYzftg9&#10;7yqWr6NIIK0QEBIpOM84TIz5dIfXj69w9+o1pmmCcgJzwiHnVtg4SpqEhzeMBBD1wvBeIiKeZUpp&#10;EI5BMwJbkfvoC6CrjfrYAcEUbEOxI3BB83ITiBiH4wmvX3+Ch8fXYEo4LyuWzRQPiQqKknWf58Yp&#10;+Zg1wsLH5PDdnlzTWbW+tHkgcdzVe7rx1efG3iCLeRaefPLn5IZqdbn2ajXhYohVQWMJG9FTK98W&#10;7f8AACAASURBVNbN5P43YSxrwaoZoARNB9zfnfD4+hOc5ox6uLM+LhvWbQOWJzydz1g/vMO6FRzT&#10;ZPNH1PsiwIUZgtn72J51PPt9mZB+b33cNlDCjK5KG/mxe4aZXQk0aATy41Stfln0pc1VE7MSTqCU&#10;sNGEPM1I95/gdP8KOL0GTxMkH0HTbEJIKYNSAuVsxblT/57SBM5T+z2ONXXSBMrJ/s5xfLL6msyu&#10;kpg8hJoHBqk7U2YiJAdlEZ7McT+q1u+u2tme7/ClECziY4JNBArJQi+LAvN8aCyjgoFkiqrgBICR&#10;m7OFm0BRAJn2lFTBZPmEllNo36c8AUzI2fvIVcOS55myFguxJKu3mJhRA3gxIU0OsIkAWVHEnA9g&#10;gLzky0SrKQVfPoCIcaYj5tMJ8zd/GpUZh09ege6OmE9HTI8PON6dIPOMIhUfNhNg2ZBwmGYIZVAR&#10;iCZwVZSiqMcZlRmaE/gwgw8zaJ6AxJBEQGLwlFEh2GqBkoWWFykQVKyXN5CygEgxZ1NC3bYNCwia&#10;EtbDHc4CvOUT5sdPcfzWz2B6+ATPdA/JR0AE8zzjeDrh7t5SO+a51+7dttIdPrCSTimnts6Gs2uM&#10;zIj1JcAzPvLa4XDA8XjENJmTTxw8NjDeN7A2HtrWN+5vEeEyLnKO2MbraSQkxfzt62RfFX3vD2eQ&#10;7wnDJ7fzfPuWI3hrX7J2YwZv7UvZfuk3/1v6nV/5RT0kxps3b/D+/XuTmv7kEafjCWDCKhtmD+WM&#10;Iu5j3SzRXvQ6Qg53XkhmhIt7Z4Q3vzacoYkSEWgL/EfDR9qO0D3DoXoYm0qwlzoQLeEt7HtUr2tI&#10;RGY1VdoZjdQ2pnFP+chFGSIcNkDaHRvEFKu20EljwHzT8xIeFiLniVV+msADNHhaba+z3DY7sXv0&#10;B/EZDXQHNBCOQRFRXPW1hYcOwGPkXPrzMGbL8qoItR5wUGNUns8V8zSB7x9xf3+PmmY8PT1hrU9Y&#10;1xWnw6GFtLbcItUG6ALM7r78c/Hib/3K4ioDNOLqfaPbWof/jVUSEwAhYznWdcXzmTFtG8rlglKL&#10;Oy7Q820Gj36cq8H4AGXoxdWJjAWu8b4ALgFq3IgRKEJYVkE7qX9jXENIP+BSmyntfkSuHByD46Q5&#10;KxpC7vOg5QwODGIpG56fn/F8PuOTWgCV5myxEK/UmJ6eowsH9IAG8GsKr9fzh5pDJ9Qgd1PsuvnC&#10;0dQ520Sm/alfvMlm2jV7AIKJPjnwzCkhTxOm2VSWZcogYlSy8L2com9djEeHMFERsDt9rsNEjUFU&#10;lLoaiBqZxSqQaqqfyp1pDGaxiomVSBVIWTw8tUIkVCJjnkcOrMLqIQ5OIR8Hm1rR8ETmyptythqc&#10;nJCnjG1bDZBN5lyJcFiK0kNtWe+lfYD+zMpW2rNO7iRMyUWFiAyowsYoNzErbc60VqPTv8fvbX5z&#10;qNomy29Tu19BAIHYlyxNYZ4n3N/fA5+8xuFwQJENj4+PqJ98gvP5jPLJa3z66ddw/vwRT0/PeP/d&#10;f4gvvvg+ytvv4+7uDp8dZ9zd3YHzhDxNuDyfLdwzBXgnJFfUTSlZ7cBts3WeCNPs96G2dkw5W53T&#10;xWsB8uT5opbz9/ThCdM849WrR3zy+jXk/t4Kw6cEhSLPs41jYi8pYUI1tVZTaY06vOFIib3Z0zVy&#10;5uvNr08FIlQZwH047bysTM7ZmNwA6M4+70r//IDz/oCJPNgA+2Njjwaofe//Dz94Xnb7VfsP8eMt&#10;NPTWvoztBgZv7Uvbfv7Xf4v+1i//gs53G0qpuFTF995+wOGy4f50h9PpBNk2z4EwA6pVBiK02oCh&#10;IEhuQBtKM7BjhhQ7AxW5atgt5mEghNFhwX49JCSyF0byJAyGQbzR/kTOnqjXFGRqhgfQGcWwZhKS&#10;51Y5wEo90d/AmpP76hUKtbpxPsCCMGjjM4Y+1mo30QQg4OE8bJuasU3eaQ4SuJ2YoFJbnlBzgxK5&#10;lCWBNPlnW26P+sOJq6AwFtzQhNTGDqozDW0jHTd2NyyTX1NmBVLCQQk0JRQQJlJgOmJZVjydn/Hm&#10;8oyVZ5eLZ9zf3SMP+SQdDMZtdODWGaMO9EGejxoGwuAliGE2esVHVBEiGeRjs9kMop5zVNsYuqyr&#10;FaNPCVo2bNUAEDih0gmCClCBAk0VkGAFk6tsoDbeyMCBg0KWbuwym+JhAkBk+aUUCpPk8yduqt8F&#10;wj8Qf9OhbwBnf9qX5e+p+OSEQimbkq2XyGhqos4kVQFACUwZgKKUFc/v3mB9+znos1co5RvgiQBn&#10;u5DtS5mHCpPkapUETRbeq4yhuHovATDiuVgJYjx0QNyf5UdZ9xgzim4EB2BunWUHmcHax7QqoCQe&#10;mp1A04x8OGI63iOf7lCO9/a8yIz2JFHqRhrLzKIN7BF0+D3AoELEFDiTHr3+Ywd9UepEqqBum4VL&#10;lshB9K9cQLWCVzPYUQpKrci1olbPnRM1JdNxPvjYt2mtWB1wCxSL2jp/EAUdjzhywgQ15kt9DHpf&#10;ud6NaZGqrUnE5PUNyZwSaiwzCYGSfaaQ124d6s+ZKuuKWhLAZ6AWY4bFQ8HFI1GSxbQTMpABRkZN&#10;Pjgm3wECUMZ65mqjiTJACp7uMN+9gjx8DadjwbvLO8wPhPT4God1A339m3h1uWB584WFjb75Pr74&#10;4vt4/r3v4sO24ulDxXQ54/VBcDoRHu8IU54wh9CRCGpZUcjWuONhskmkipQyqBSIVANZOePNKYPy&#10;jJxPqClhk4xNNiyakTTh9K1v4+HVK0yffRvH4xGX/ApFFKqTs+xrG9sWuroh8vHG2pXdNxI51gZG&#10;xz33Y2t80+31pVXUhH4UQPExWmq1MQq0CI5Yy0OQa5yX+x+Gz7sCgsNl2Fztv+wcRLT73+yDcBo3&#10;x4h/wHduoaG39iVtNzB4a1/q9md+47fpN//cn9KZGZdlwfr8jPfrB2g1I/Yw18YgkS/CEbbHzFab&#10;KRgJ7R5GgrGIos6GOTPR96LwAPbtoTMbvfXaZcOL5N5BNwbhhklnBNDYkbapDNfYPsMc6lazi8ht&#10;kf1esvd+6stzuyXb2Bb4huX3LYicS20AkpwKMu95eMbZVCnVDH4DmJ5/5ACRm3Ft19nuVAMy9z5u&#10;YLDaxt6k711JslvnvX93XTzcPzEZmyJiDFHOyP6+STJEBCm8+ojQpGx5WLW0Z9aZtf4hESr8gh3c&#10;WQN982+s8MeOu246AE4EKAjXgl1/YpOwN4l+BkUuoRs7EuHNMV7D8RBgehgXgOWNMqOHVDkz2HuU&#10;wU3W0esxRocPIMiRTTd2GiCU3Zi0ci/aC87vOmDfN37ZDdz0sg3kY8tA7fl8xrv373A5X6DbZsxI&#10;jAWKcMB9rUeLsLY6dObscIZTafhsG6sx3gTm06CYG+pmbwP9nXHvboCYkxjUf/vg7SsAOiO664E4&#10;hz8NTq1Q92E+gD0sTsmEOXINpqUz6Zbjl/x3ceEeHphD9ZxBMXEokZdgsJh4V0lsDGAyEBHMYi2M&#10;yhXkbF3JGakU1FJRqn0XEat1qJ0Zjn6JCd1ZYEEpissqqKVg8jpzr08H1FqxlOJMqUUAVHdkhBi0&#10;kILVykEwQo055gnas1IRU+D1fFNT4mSvF2sgtkUkwMRRFAoly3urKdab3J89edg/Wy5hhKsqdWY7&#10;6itGbvJWrT7j4+MrEDGmamUN8r3VveNPP0UpG+rTezw9fcDy/e/h3bt32L74Pt69e4fy9IQ3b97i&#10;wxfPyDnjcJhwmA84zNmKzM8W8vssxZ1SDJ0VVRWlbE3M7MOHM6ZpRs7WP5fN8gJfff1TfPbZp7j7&#10;yZ8GTifg+AhsK3SNtaOP/7YktLmrPnaDeR/r8UpznJE7f0YgeA3Golaw+hgRFVSFl6egHYDs4i+0&#10;31NGMPdizu2m5w9sH1vGe1RD3zfCceZH+Df7gBsQvLUvc7uBwVv70rdf+ht/h37zz/1pPXguzLKs&#10;OBfB8uYdXr+akaeMOblKI1s+HUNavScvFAFVNInzMHBNZt4AjnRKACl2DWnWStt0moeQmhxNg2Hh&#10;G2wbXJxysBbjHQb6pB+vXvD5GhQmL3ZP5LlH5BL45PUAe27MALM66Bo+t9WSdwjR6lANCmcKV2Rl&#10;Me14N/K15YH1DVZr8XDKBEUvOt1YWB3E81sXutiBAmmr/drDWAgjFkMfSO9fhDFBVocvnkuEC07O&#10;ECYo1pXA0wTNExSKhWaoClY1L3+itPP4xvN9YZzQy68wLsaXY1xwgKNr6uiFOfBxMyQYqhgt4qGA&#10;ycGIqc1WbNVyoDJbbirpikoWHhhBv2Z2ebgvBVNjT5odCEqAUTeYg8GNG/EycSAJ9VHycic9T9X6&#10;zL8H6yIwgOXfbbJxe4frn7oR7uMlAIy6uJEPHCIgaUG5bLi8+T2c33wN6dOfxDxNHZCnhOQhlSln&#10;JAeS2Z1E4vdbfYYSp8FIjD6gmEpxqR0Q+5MeGcT+3UdBzLFAg4GUY94o3PEyMiKIK4LC6okSseUB&#10;TgerL3g4gqeD557O5uyobGU4BpXPUagHXspDxeqzqnpZB/89CdrfQ2WUpaKWApaKNBsYq2UzYFOr&#10;M4EbUAVaN3PClALUCt42UC1Imwn8yLahSjCMxkBCMKx/MUqN/dtEQKvl3x1qhbKBiiNZGQX49WYf&#10;g5uPM4aAE1mNRY4nrMicmqOkr5HS5l3UxbN6lACwghVImsHEqBuBhaFqDKGw2JpZFUTZSpMQgFwB&#10;iJ3H1aLJx7KVXEkuWDMD6YANk4m3sDFXlCzqQ7MpAB8+zXg1H8AQ1FqwPb3H09MT5MM7nM8XrO/f&#10;WVjp9/4J1mXF5fyMd5cLpKzQZ0V6rgAqppw8kkQxTWzpmALkecbD4Q7zz/7zOJ1OOB4eIbUiXay/&#10;T59+A4dPvwY8PACJURW4VEExqh5zjLPUQ62DERwdpibqY04lUCi+qjsWFCn3sN6YE+NC2cJ0CTbu&#10;NRTHaDhqWDcxOJ4chNvhw3n9948tz+OZ4p72n9IdAB9ZzF+0WIG/81M/cwOCt/albjcweGtfifZL&#10;f+Nv02/9hV/QyfOC1suCUja8efPGEtgPB8zTDJ0y8pQxUTBfvqB7qKW4kRxreYCTYAvDPAtOpRfB&#10;DZzYc6aIGEXK4JF3A3fwhJOXbNgBjLAAiZqqqF2iWYTiKqQhkqKaYJoNNBjjfk3c8xPCGI3i8iMD&#10;11swdf4zqbOP/jtGMIS+WwYIHL5D0WprKYUxz7v+GHMJAQy1Hh0C1zDM+uvx8/5zw+CIm0U3sONX&#10;ZiQPm51dLOLIhG0rWApjK6ZuB0SuHSFpz+sLIyaYLVHdbfcB9na5gxifRz86LjMELca/hYHQe/wK&#10;PzT3Mg39533vfSXa2T3mhDmbsmkq5jXn6vWvejfuLJ8hUDcu1J0A6k6S3tGR10baWfcGCBMPYwU9&#10;LzSedzxf2Y+FNgLjmY/jIr6kM+6t9qcA67ri7du3+N73vodX3znjcDzgkL1GWE6WX+eqoiQ9J3Jk&#10;auN5cXj3Y8wNzKdSjMXIdx16bXAeNEDYoM04YPb3O46NeG9bg4ZConGtwQoejwfM0wTJ2dlPY6YS&#10;iZVFaMxgiFvE7/6z7OdWqIlygEgPK20sYS07prCWzXJVHQzWMtnrm+cWev6W5GSsYEqoVVCYLX8M&#10;AJWCiij/MK4DfSawCKoKLmXDtm3IdcPd3R2Od0cTHYm6ikzInFCd2be1XWHR04zkTq5g49qqH2uk&#10;Owe0jQsDEFIqiDaA6m7cgWtj4mu1HEmifj7A2Wu1c8Xa11wlZL+b8vER6+GA4+GITS4QFSSXYSWP&#10;jw5GOJFiWaRdx8PDK3z29a9jqhXrsuBO/hikFJTlYjn11cC3lhW1VlzOz5ZrqT0qgplxOB7x6uEV&#10;8LM/BRyPwOG13cYFwPmMTQhSBdv5GQCw+toQpW60WlhoK6GBjwOrUqrnc2fkaeqKr158vtRtmJuA&#10;Nq9pX5PHCdXXWR8vFPmC2tZIwj7/+6Otbykv/7D7dj3f416HyCFFry2qu6sHCPj2H7kBwVv78rcb&#10;GLy1r0z7xf/it+m/+Yu/aLIwebJCt09fQMBYtoqtXLCtjHk+4DRZGGBsLR3XCEgGD2QIDgCWJycD&#10;EELfzO1XLybvBbyZO7hpLJJ2A1dVInWuGYmi2gpqA4raQiLjfXCvOZrRBgC62blJE6BezsKN9HZ+&#10;Csanb6rNpHcP5zU4HMGI711QMkKQI9ky+i4KsYkZWsE4dWBoJ7E6gXbsGBho16UN5EIDDKL1R0cS&#10;o4ExXnUYXwBRMDsGgI2fNPY0g0FJkYWQ5gkyTyhlQoJJ8i/CJs3vxeaBDsKZoozEyEzFxw5gqHkT&#10;qGOIETC7MWJ5YwG9gjnzvnbmWVvIEw/jJRwK9uRsjFmSXqjXIh+QeALnbCyHITlIMWEO1k5oxUi2&#10;6pJdKdfCfO3zWp5dAJz4uwIIQcz2HPYWVQyRAKuAQqsZaeSPu5VI8YEroOYEUZ+ke+Di4WbqIXci&#10;2JYznt8q3n3vAenpGXenO5zcWZJSQs7ZFS/boLP7YWr3Jc0AHZ7vtac/rnlnn/bxd43yGhAMwDEc&#10;o8M5Owt99XkxvkL1mE1J9ng6YT6ekOcjOFsVck6Tg0HrL+J9eKNqzLw9wI4+tbVJkUrMSenfx7BR&#10;MTBYyopUhzBRz9datou9rxQDB2W1nK51RZUKWawuZt0mM/63zb4XA5ulOMASA3XSyu9UoCr0qeCi&#10;AtKKkyju2coPkCuRWqqpzyoBqt83exF1Y5bQIyIUMOZXoMrD41SoGgiuVJFoAmgCVQYjAVKtfJE4&#10;TqwKUIVXngChWL6ubB5ma2B29jxNUgZTQp6OmOc7UDqCpxO+8fiZqeZeNjyfn7E6CF8q4/1zAU8Z&#10;pU6ox0fg+IiFgY0ZtK3Y5g3vj0cAhMwmqJN9PGhZoLXijszxVWux8NMoqJ4SlnnGNpkJSJfsjNoM&#10;zUcUtbVBUFx12sLUD+rhuaWARXGJIe9AO4CdTX8LSxVRENtoTJx69AgRlvXScvwGvxRiMwqBnsah&#10;x74Y47qJCHXQxoNI1C5n8CO4cL8fdiAYr47+ofGQYJrDT9n1tfsJFIRv/+QNCN7aV6PdwOCtfaXa&#10;f/DXf4t+5y//kpZtg9SK1w8/Zmpo5zPOlzPKspiH9DBjmqysgJtAbqDHQm0ghqJYPVFTA2xGE8zw&#10;CJbIWEZx9sQMDSvOMni4RzAo2uo2ARbeZKFYPZehGXAD6zDiInHAFCyFhV+Sy5fHtXYgODITisH4&#10;Hv4fd8XIK3uxTzb805nMloOEvgGncQMPJRQ1qKGqO+9rB7oBiOF5YdquoPf9/n0/qIU6K1EA7AF0&#10;ApgmYzBIqBkRRIxpylDNQF1aKFFs6qH8p2Q5e+MG3/o5rAHpXuM+BvZAtqMG6+mmqufMxQ5kxM06&#10;E6fU2SbHNc482HlLsTBd0YTk467UKEovOETxINW9WqyaAR1qsgIX4Rg84DqKnbRrxMCKdpSjYa41&#10;4DHMuTCuwnLCYDz5cTS8Dxj7D63OYFELQyul4HK54Pn5GafLGdu6oh6GenAh/e5lUrQxrd2SI0Jj&#10;OeP6fz+rrc2lHmf9+7ehv9oJ/sA3ULu2MGrnecY8HzDPM6acG7PCZOIb0zR1hdBhorS+fwEG0dYz&#10;VbFyCru+72Aw5rsxg8k/w+sXuqrnVHIHgyLAFmBwMWGPnJxxKw4CN2zrhnVbUUvFstjzrCF8RPv5&#10;tG4bStmgz8949bAgPdzjeDyiAthKwSFn72rajb9w2vR8bbQ1TERBIqhUkflg4JJDydhLj3j/R0bb&#10;uDaHk46Fm5qlOGjWaoxX3TZs2wr2eThRKJpmULClpWC5XKAALssFz0/PqNVqI7ZjhvqExoxaP85E&#10;uL+/w4qoyWehvcXr8E5ka5+UFUTsDpKE5P21lYLlsnRnnZDnlDqYI1MLjfEWDppabTzMarmFiSV8&#10;mTvQpB6enLOtv5vv16HuaucxgDoCuT5u7Xm1uqqx9jaw2RFbq8OK/nqVClRjia/bbnfRqx/0D5iq&#10;ox+HmlzM/jy+zH3nBgRv7SvUbmDw1r5y7ed/7Tfpd//zv6J3d3c4nGasy4p3b9/gu9/9Lt58/jne&#10;vX/Gw1Zxf88QT/RPakICVIFSpQE/YmlJ6kDU+aKmQMq0BxdtN5CoLbjfmOwIN7kpVAplMMCM3RFD&#10;eha+2jzz9n6rBWXHVbGaUKSMSa3IvaAaw1GB85SRckJOBh6Sb5bmFVdIXc2YiKv3Xdv2MkLBuFkO&#10;4X92IZiQ3LNueYqsZGmEYvcpyQoVszJYjNFgMmEOhXmCEf03hKtRA0ypfTZ2V+KtIezhj4rWdwL1&#10;8gaepyhWQe9ACmUF1wsEAsGMQxZwOgAAnnE0iXw/t2hFAntIkzNRDnbcLWD5mmQe81rtXjhZPlyA&#10;9ClU/RqIlqv72I0iN0xcBTccEpFbhwGcUc+7wQDSMhS6bXiqm4NUZ9Py0a/bPOOzFgCEWSuYGFms&#10;PloZis5b3hZ5aQO/Ts9R7eMaVvakUZu6u5N4VA2Yv7C7pI0zEGFTyx1isNXcqwm1ZlQpEE1Qrljq&#10;iqoFKQFyOeOEDfm84nA+g89PmMuCNd9jrcCECYln3NUDPqwJF7ZnvGUTgzx6sXByZlIR9z85Aziq&#10;fgIqHuYdSZPDQFQAqVnBUb80vjs4CTVeijB0dPAFwgo1dlrExH2iRmq6w3w6QR4+gzx8huXwyuT8&#10;vW7iQa1YuioAj4AYVTrhcyxAYjOwI0zWj0m59GvCwMo6kKylWt1AVxGVWl3x185/qospR9YCqaY6&#10;mmqFbhuyVNTLYuGlqzGLc9mwbQXzaqDxFa0opWLdFmzrhq348X4dJlajeLesOK/vsSwVr14pHo4n&#10;pDxhYystNDkbNGs2VVEAqowsBGhCUguRTD5nM4AkijOqFZLnBJ4IXCuUgEIWvljyamqmWFCQkHAA&#10;0QwuGVIUhNdgZkyyAtsGevocuqyY6hlHEGQ6QkXwBT0gnTLo4TUup3vMecXzh3col2ObWfNEwAQA&#10;GyAFqadD27rtYlvMGRWhjVbcgcCgnKCYoACWmH8pY4m1Jbw+RICvg17ZwxvZZw9+ExQ2RVixMksr&#10;EShlXFLsa9TmczirOtwirzNo+dyAlYbBcNxhmncLBHWq1u/74w6VthbFeG6vDutS3G976+CY8h8a&#10;2PR5E2JoATpbmPCuj9AcC+EP65dpn//jt/IRt/YVazcweGtfyfZz/9Ffpf/xv/xVXbfFvJzLCiLC&#10;4XAAOVt0uSwo57O9nqy4cG6GupumbtTsHX7B3Jg0uTnMrz3vAFSxldre17yT7jluOWfhTd4p+Q2e&#10;+2awxYbaC9xXr3PIqigtR8U3sWRsIwlBfMNtbJyzkOzXFKqcAHYMaNtMP0J42J4abl/0MMGoAkAm&#10;RkHDucIgjTOIF1S/zgcLg7ht9j9o69Te1+2leP81SKTOvEVuSYSAHqYD8pRxOn0dRIS3xWpwXd5e&#10;zHhM1nedsVLvZ3LAH4xAHzvGzLbRsLu+eN40Gt9jx/bb25WWeIl62XNp7I2EeL7Dqfz3ptK46zt7&#10;eN1IUwfHrnOrUZ+QoWz1LZWouQhGtnV/dT4oXjw3fXlwXIf2i45naiyENmLMXnYG3ZVSY2LEvDL8&#10;NTAtxA7oTWZ+cxaqlgpqtmZnzVtu7ej8GMaMH7QPDwsLOebCi/ly/dz2ALofoY1dinsNp1HcEzND&#10;c8Y0ZSQvBN9ep8F5Q5Yv2j9gmGP+O3NX1oz7sj9Zv3KEKbslr2xOK/a1iTkiI/ozEYmahgoWE7CR&#10;avUJ4TL/KF6awpl52TbUUjpD6GCQecVWCtZ1xrIs2LaMdV1RyuJKnKb+iVKxLAu+v1xwfj5je3zE&#10;w8MDkpdwmJgbe8pIHspakZLnlKk6iw+LIiBbM4uHEUbfz5EDSxZieLy/h4pgFd8LttJDkTmhAFiW&#10;FdvlA0opONYCToxMGSIWJrltG2RSPN7dYf7kE7x69Yg0PeBwOGB53hD+hChTI2rMa6mCnIfnO4yk&#10;pvzcmLPhGQ+tOZN26/IObu3Oej1ma6mtbwKcK7Tl59bidXqHRamzzEN4/AiWoL6mXc+x/79aX3iG&#10;in9Xx7iz5yN7+nhkS2f4WLOH5mtwv5Hv3HIEb+0r2G5g8Na+su3f/PO/Sn/vr/1ltTAjRZ4PuHv1&#10;CnldIZsl0C+XCwBgTYx5qpg4xAMAK5Q7gjkXyEDfIsOIb2UiVBtQCwPU3h+hg9qMjxDjCEMrCu02&#10;AQX0XKqQ3gac9Gqgw9iIqoCUiiKK5N9nVUhNyFkhiZESAcm83ETZ+InYpAcGJ75R86DSC9u2baGt&#10;dARZKBEFwDKL3srFqRWX9xp5zA29OOjF3lBtYC6AKV7KcV/Doysw2EBq3IvjiagDGCE8mdkA75Rx&#10;Oh5R704QVSwXRV20GTqE6HOvu5cI5AIVpt5IzRiCDp7jGvmT6KzL4EyI645LDedAwxzDX8PuCHYP&#10;AJjH50bdgIoO8+vqvJP3e3z384mjxcgJrN736l4AM3q6lz0wutWqAyT8EL17Wz9cN909LlM+HctE&#10;NIeJ2oMj79MoKyLiYdmtDw2s2gNOIFJQYvA0I7FdiFQLzdN1xRaFtqUi+Thp8zlA3gAAPwYG++8x&#10;5vxrAIKkUZ8z3rdD5X4ebSfQq5N1Q1R97MKZaauVmHPGNJnqJKVkrHuELXt4chM/8glNzanUgeuY&#10;S/gCDDbBmdGQ34eV7l+TYW0Cai0dpIsAsi9SX1dbh9XrEGqAwW2zvMP7D+CtgJYLsK5I6wJaFvDl&#10;Gdu6oZ4JKhW8Eeq2YV0WLB/eY11XvH9+xrceHiyU9pQx14wqiooCnQjzNOFMxrBdshWVR1IrSZkJ&#10;KRGOmwAVUAF4mpAmE0ixKhwCLgVEDM6ef54ZSQWyLpbv/fyMJAKuCzIBs/dvxQSRAp3uUIiB6RGn&#10;19/C6WvfAk4nJLoDUoWUd6jV+kQVVhLFgRYrD/PoGpD0+QSNKJQBzDWfhoUT75x6GgP4kxBxGQAA&#10;IABJREFU+sy0+50ATPPsY9AEgQywW2kKCkdCG999b+nL+Ogwot3iQnR9Ty/bD8JhV5ccF4Hd/8Nr&#10;+5/G88e88Ldcf+DVOt4/l4Y8fDRn6g0I3tpXtd3A4K19pduf+Eu/Rn//v/pVTWQ5DDJP2LYN5XLG&#10;tm1YpDbBgloKVlhO2OQ5GKLmLmagfSfq4ZbBXozgSNz4CWPYNtsI87RdJXImSKkZfqNnvbOB8YW2&#10;8YxgsmE5f11rRSH3HouA5gkiyYwUSQ0jBIgYwwwBtA0sWmx0Ydz313vIIdTreHkBOhHL4bKQSfOy&#10;s4gDRfZ6fsBup46N1o2G2Fs1io37NbbMyfiPev/trrn9cm3K0M64Z2UHcIqtFFzOZ5RS8LQQlmXF&#10;PB8sFwcYjDJpHxL5Oo1h8T6MTw1xk+jV1t/MSBrMaDf67bgRfI+2QweF/fY08HoDimhMX4CZOHcE&#10;KI69ZF77DjKH1wfw095CV1d0ZQS9MKg+Yq2NnxHXGvlgzeD08VvhOVFeN05qd5bEWOFWD44gLqCS&#10;1epJAsbYVBfsoG3Duq6opbQx15mKaC/ttfFZEI2/X92/amNju23dw2rDCbHTFXVw1ubwOJ7D+UQB&#10;7ixUWVxgI+Vk4DDUEaOUBwcjP4ax6YvnY2JIzr6iuS1MRVhNcGn3/mYQv/x5/5r9XovllkGCfTMw&#10;SFUMOM6zzb9Sek5dtbVYagVOM8pWsK0W4VG31QDf+QnrskAu9zifz6jnZ5ubOeNyueB8sRxxff8e&#10;9/f3/y977/Nr27KdB31jVNVce59z731+flZAPMdO+NkERUQCQWzyIiInQcYhsXBiAmlESDTSSo8W&#10;LXq00kBCaQSCg5GT2EQktoJiY4eISEER/AsgOcQG+7374+y91qwag8b4UTXXXufc+967BN69q67O&#10;3XuvNX/UrFmz5vjGN8Y38NWvfgXvvfceKscohCiJPcsZDUg+D8VDG70WYJTnKCpo1WKKmQlPz8/G&#10;NpLlFqpasfNLFwt55IpaK7ZarYRDFwtzVXvP9G5M4sPDg+XwiUCen/GJaOZW5nz3dZ11qklPsL/M&#10;RZ2zcn0+eS4GCQjD6TifbVocBMjt/WA5J/00CFGm1jaUYgxw7zt6H1aKotT5nAVAtQmWziPMT69+&#10;pRTQ+m7b4e2gV3+/9XlHCmndfNaBfD5fHmBxqvjWX/+hex3Be/vebXcweG/f8+1P/Ln/hH7uz/+n&#10;2veO0S/YLzv6tpk0eWs4X87Yn56w7xaSJHv3eoOM4i9t9uTAyP2q7EZYFgoOcBjvTPawSXEVtmu2&#10;KkDNBH0BAscCBkNyX1YGSU2sTtXCjABkOGcoXu4KVLEwrVqBPszjPYaiDsJWjOF6sGTCLB0RFdYS&#10;FK7nPbp08+fMFbP8nHyFqjpj5IygGzOLTRLQONBsDE2eQRWTVctahxM22XhTjsvBs+0HS5tDyZUy&#10;PWcIBHYwRqNjjI7z2STRa3nEdip4eP0ByEPCzudnPD8/T0AI4OHUjBlTE7oww91AsaqChNM5kCqq&#10;mKA2AVACyOXiV/ZJl++y2VjPu+BhT+nZd7C1XD+54EzYvgHLTVieIJ4jKA60GSH2Y8Ovaiwge//c&#10;FzDDRmO0817gRTv2kXKfBMLLdODF8SEi6DLQh4uUiI0BFSvoXUuBbgDIDdDi92YMyA6MvgOXC/bL&#10;GbrviFxdmyPT5Jvm8rwAeyZySi3DuzhOfK6Fg4YoxnW9eHcerSBtWRNyAYn7rQyo5RUye15bKdBa&#10;wF5GJ2qnHh4sJYAYomM5/3xy8gKWPMfpLFkvAtPTkPNoYe2Xz+e6sbT66JfiIEbEmV53lo3uOYfD&#10;yljIAI+RAjQiH4G61SesowN7x2W/4OHNG1wuF9Blx8cff4Tnb34Lz8/PkOdnjKdn6NMTRh/45m9/&#10;hG99dMa3PnzC1772NXz/939gAjOieD4L2mZjRmJrKImDcliO5rDkZxOYoo7RTayLWVC4mDqpCMZl&#10;t3XcQ3ZRClCAr5CA0cFC0KHow+btzo8gJnzrmfDq1Svwqx/AhV9jf1IQDXwk9p563QStbXh4OKE1&#10;c3Tse8fFGbhPa/FMpYfC21TonfeLQL5+x2OhczrhuH/89uTOs8vlAgCuAjvZZ18JD26IeGxuQKvr&#10;p+UWTvsO2woCrxel+JtefBJrlD0Sy4oQ7y//QOnY0dUhBABfvxeUv7fv8XYHg/f2hWg/+Wf/Y/rr&#10;/8V/prJvuGwX9FosFGlruFwuuGyb5aKcn3E+n9H3C2QMMzj8GBHuBADV2aBaikl2OzNhtpPJeJun&#10;fhZsXsHgzAf016Qc827UQV2AQYUsRrJieMiiwADgUIUM8zpHngtzQdlOOJ1OeHywcB5tZmwXkEuK&#10;e06Yzhdi+H2jjwCWvLUJtKJYsNJSYkPU3ewTTKqDDwnIkbkgdDAiJ95ZDIcF5d2IOIytFgP19tfH&#10;o95oSX0Sai2oj6+t2PLr17jsF3zyyccmCqNqdd0eH7C1Bi7s6pVPOD+foRAL24Mp1j19fE57eh3d&#10;+I1grIyVDzuO8Lyel4zOnJOx8Q0DJ9QO/OtgCPOIFAbfjYFNw0fz3ouoMU4eE0qqWXR+jrFmB2nJ&#10;Qz0YdctcmuUKj9Ard2M31KEHZlB8bhKVDOUttaJtrr7aNcN7VQRjmNiJ9h2Xyw540fMS8yrY4gUO&#10;5vgiLnHh82Lc6bhd1FG0awkj8njfdN6MBH7xXAeDcjgeTDim1obN6yPytmHbNgeElt+WM2tSl7O/&#10;+REvYcaU9/4ABB0o0hWjOS+CMq94bS+eLw03gTsqXjhFAI3aC1FOJ9fKEJPiLMUwXAV33zvk1SsL&#10;9X16xnvvvYfx/gcGTN68wfn5nKrRl/Kb+OjDj/Dhhx/i6fkZH33423j/g/fx/vsPePX4CEW1vDsX&#10;duIM47c+XfYdxcMyzWFnNfBiOxS2awJ5vpw5gwoxuBDYQVU484LBvjjz19prvP/BB2hf/T6cTg94&#10;0xqYGQ+6gYnxuDW0zWpJ1lIXlWVb4/feX47+OheW+TpXkePzhZvMePDX6+FzUq6TLSNr1s1KOYYX&#10;rzX9bq43OWWO27xr23X7t7VcU/z6rzc/Hv4dx1rWp+m2AiZxOd/tBgJtTSQifP2H72Ix9/a93+5g&#10;8N6+MO3H/8M/R3/zL/555X7C2E7mxbyc0fYdp1evTFjifHbD3hig/uYpc1j23l0MQaBeTH4FhcEO&#10;sofOFGYwyXyP0rTb1zDQeDmrhwOJrszgzEUTr2NoDImDR8DCW/2FHD8VZuSfHt7H69cAuEILgYVB&#10;YiGKVjqhI1Qus0hyMBwKEEWdv/jKa7KFFL/XZhOykCWrxbiUQyBOUu9AvRxA8fIavnofZ+DktdF9&#10;ECTw0oaYBmqQFglidY591rSDohJDSIxBYcIj2w6CHVUY53PB5XIxB0Hfrbbb6YTX772Hx8dHCwm7&#10;XNClY6igsEu2y8DlEoAFqMVVDN1JEGB7v1ycbXMzIwF4AOmjATeN9cMgWQsvNSbw00Qiy3gtQCGG&#10;LUz2Aga5ZD7RZBDDwAkQoYB7yuP+2xk4brDa92k46gJglz6rx4pFfpDGvQMs5FEEJFNpV3wfY8SA&#10;E9m4Kle00qCtANQwygDag4Uljg7tBPWi6Do6SAQMY6uZ2H8aZ8pEnuuXECn/n40OP+atiOckRpyO&#10;W01DMmQMaRrqOVfnQ1BKQ60bWqs4bSe004M5G04n1O0ErhVUKsil/uMM8PmdYYGHfiyOlfg8Js0C&#10;Dm0m8suLXPu4UEf+5B0eYc3SKg4sOcRnbNdDTjZifVnWRWkWYj46igvQFAeFQwb6myc8AtDLBa/O&#10;Z8AFTeC1Dp/+0W/iN3/zN/Eb//DX8dGHH+I3Ls/4v775Ib7v6QmvX1/w1QcD2F/ZKk4PJ7yqjFoZ&#10;m7Owl7ZbPmYVlFLBTVCKTXjigVLZBWM4x75AQNIBJTz7fAJvICbs2CAkeMMbhAWn7/86tq9+Fdv3&#10;/Q7U1vDYXhtwEkJhhcqzOSudeYMuJYiy7M6tNsHUKhpEZEJipXCKy8gYFo2iGiVi8xh645hYzrq1&#10;7SDmRDgCOHFV4uvPr1vOe8qZcnPavbjKTwGL6/GnY3G9npdeqnfCy8W7swp1aXy3bAbgDgTv7QvT&#10;7mDw3r5Q7Q//6T9Lf+sv/eeqtUJkYH8uaPuO0arVyzqd8PBwwsU9y/Te+zifz3h68yYBQV/CdJ6e&#10;ngwMelkBUgsvrcXymAp5zqHn+sTL2RgOM4TU31Sr53wyg+aNHl7ba4hgDAuXExHsro548ZybeKnD&#10;X/ptewVAXeTE8tp677gAGEVAxbzDhUxSfRqkyLC3aPZ35Cm68S4LAIOBsrX0E195Y+f7M5DLC/SH&#10;w+s4QeC1V3nmVU1APfd7u8f4mN9UW8G+i1+by5uPjudP3uD56RlP9DFMZAFZ36s2K5D9ySefQCFW&#10;F82FMKJURtS6UzXRj1orWrX8IS7sIFXxLQ/1inmxQDZMcDjHZILgAFC3bY2Dra6ACReFoa+ONZcx&#10;9M+tbuEcuxADShBDSOaJsn+rkThPHOI/YSnpoauJ6t1Y9LPKnBMEoMtYwqxtF8uR8xxBtlfUIA8V&#10;rWZ4MlutSKuBNzDGLF4fVjHzfCbDkWMhdfFzXutsC4p6MfSLZbg4L1Z7dTpV5r2ZQPClJdpqQ2sN&#10;W7OfrTXLZS4FpfDMV40aN37wuC+HMOO3dTlZ9WXSHLDerR0D4dOcXwCiPmVcBhOnwJJd/wSCFn7t&#10;JX2uOjWnvWaReav/Z/UGeRiY5vc/QB8d+ydv8Hw+47E1fOWDr+DxZCCFP36DX//1X8c//D/+d3zz&#10;m9/E5aNv4VsffojzN3/L/ibBw+kB/dUJ771+DT01bKcN6nX3xFWEhwBSBAUm2sKuUBvekhBkUhfc&#10;sfXehinuT+8dz90jSx5fWZ7g++/h4eEEclGgUqbSaR8dtJbb8TU8xlFkUSPO/9kv176iOe7OoFcr&#10;OdT7QMeMLlnhEa0HuG4+n4IRBAEcjgN/d0iGQsdcnO+JnHPL3/Gllf1Udya9E5p9ZjB46HfufKzR&#10;evxaZ19ezk7f3d/n8OPEzr75PTT03r5I7Q4G7+0L1/7gn/qP6G//7F/QMQTgCnalwd47yujgvaN4&#10;cWTed9TzxcIGvSDy+Xw2AQoA8NIS4sb/09MbXM4X6GUHiFCXOm0AECIQCQrFcs1kWO4hEdx49dyL&#10;biFTXQSjD3QvXjzc4HverWQGlYJSGqgaO1OqhZW1h9dQbjh3BS4dvbHV3KICKg1n7ahUwOxZZyRu&#10;TBsoHeOMQ/aUA6/CXqvQDQgLA3WgIQYimAky1MEwvNQCORGhaUtGOzIx1lZbYA1bjbGcdZ4m0F73&#10;K+xFkbGKaWgyJ7LvYAAbA8DACQOnRmhuqQ9yj78fe4h6bpIbOAyctg3vvfeeWzYDY0RhamDbmoW8&#10;qeWCspgcfhSVTsOCokwFW5kSB8rTmL/hdl6BMxlQnAp8fs9kIIx5M1xsuzhvKbPOo1imLJRcYZUI&#10;QIR/zXBKC6m0c6gKwBNMTavUtpvecw+FvbKYomRHqsrG+bPepAn8XPaO82UHULE9PKKhYfQOJZfw&#10;VzPOWqsQAU6PDajV6m7uF/QLQfsOjB1MilYrpHdALa+J1B0bEHApkAN1NoHWlOJHMrpTWdRCMFe2&#10;TA/jBaiKKbgukD/G1+4BWUhoa1YWY3uF9vCA1ipq21BOjxZ1sD2A2wkCQve6lgAAdnkUB7uK+XzE&#10;+Y4Rn5SAMM1cNdBg+PJq3oXNHr8n8OXjrff5V5KRCkEbJIhJR8OCBhPE+ilZXjvgmk6coP0VNr+5&#10;D9SHD/A+MU6nDdsrG7PaKuTyCV5/9QP8wO/4Gh7fvMH45GN87c0b7L/9W/jwo4/w/Ju/gfP5jN/4&#10;5GP8nx9+gvdLwevXr/HB4yO2reDx8oxSC1qr0KqQXaBtoGxALWz1aZnB1Rllr6fKauHm/2h7DVKC&#10;jGrlQR8e8PDwgNP7X0N59Qr8+it4Job0Dh4Dg/d0/hURaKDNWH/UnmcmBje2KJV1JsWzllOQ8v0Q&#10;7KCEA4YKHh83PD09pzOLlpSHnBZLewG+VkfHOqGJwFSODjqfe+Tfx1uFEE6uuWU4SG+DvaVTGWUR&#10;c2OZkuls8XmlunYPODjbri/H18zIoVwdFH7giL5ZQ7GjH3cgeG9ftHYHg/f2hWx/4Kf+DP3tn/0L&#10;WnnDGBVSylSzax29m7GJy57e+X3f0dsFrTWTqQfwuG3GtJ3PVu/Lwd7uL9fIfxljeH6ehQzWWlNZ&#10;83K5eLigGcDDa3Kpei6eYgmTC/BgL/nXryysiN2TDWc6aq1WN7FaWFktJjhR/N8ETtP4MnA63Nvv&#10;9aJ8vOxlqGkdmFFnOTbA0aOq7j0XVxINu1F0Hi/xzLsdv29tKZdyZSxMho1uMi3LAdzonSDdf3Fg&#10;Zl7uQlbkO6XZOQrX27i1reJ0OuG0VT/3sFymvmPfK0QIEiJAIti7jaHNh4HIGZy5Per1GJH5YvMy&#10;/F6tTExcjrnTPdKKrr5P8yhZnDiiOLPLaga7Xm3+Ns97MFvsYa8JFFU9b84Psor7HHps30edrpfz&#10;YM5zkQGFotUG4uaqtYxy2qBaASjGCKeLGe5Uqh3fQ9iGAMNDTtdwsTBMJ9Bbf58KjGH0TTGOq4G6&#10;Yg/iuGvOZQ5c7OvPhh3fGSUXpqrNcwMfHvBwOuHkrGDdNhAROi+CMYHb45fFaL19/+jwe4bopqT/&#10;crzcbBq8iIiBG8DgmkUJRVPVuWZxMfkm6Czqrcv9Pu4f57R+aiAK70PbGsYQiGxgJmNRt83XOEZr&#10;G16/fo2iiu8XQQ1F4I8+xMcffwx89CGen8+QD7+FN2/eAK5KCi9TUbnjfDlD1Zx1bat4eHjA9mgl&#10;PfRiKQG02RqL5uU+SoEIJ5PLzdZhtNd4eHhAffUVbKcTzj7mMgaECH34OwDw9R85VnMN8IDMw2dY&#10;/kbm4soYk5GLd4iIK31eTNF077Y282SbxRnZAEP/uNtnPetB/XhZQ9KpsRzP3kXTGfXtXNlxfVpW&#10;Vp3Hi+/uQPDevojtDgbv7Qvb/sBP/Rn6lZ/7L5VYwFwN3egADasfNcYAtgsoGEIvhlwuF4zd8wd7&#10;x4AxGfU14/XpEacPLMew945xOWPvu7OFFzNMiUClQkuxcFQUdHYGSRTCPIGAG0slPZWR22csYhiH&#10;7GAvvi8OOEmNtWGvS8bN/kkhgBnMDVIrBrlwxbCwxYCdVSLnMcBgOmPB/mrlxcNLSlZbUOBChW6u&#10;eL03TWN1vjzjr8P7dv2aMOUqrza5hSFW3LEGKk0bmTwMadW6sS2FLIeS2H6eXSBFI8RWDUCFCqcV&#10;9abMWVQx0K9iAhy1FqizW5m74w4CYC2noDkscV1TDGctjbwyAMtl09z+IAS5bGgA82inDPECzwSE&#10;KmuA+VDEjR7a/yIoyn9mDmR0S47e+eiTX9zcdILTIyvgjgYNUF+tHhsR6qmCePMempGNbuF3LFbv&#10;UYlQS4PWCiXC2C/oBIxGkL6DxwC5k6X4RDZoaUqzlj/IULYwQNMVoQRuKwsQdypwMF1vk2OCOV7r&#10;/SI7u6lPOsitBjLqZuCBT++jbBu4FpTWwKeTMUdcQWBULlCqUCreB2MnyYGErH05dIuWS6Ccd4dr&#10;u7pX+bxR/na82pe/gEhAY+a+crCDOsVWrj0B63xianmuOY5xCsWgAi0KKQow41ILBAVPA8AYuJzf&#10;4KkLcHrE4+MD2tbwUApkfwa9ecJ4foOtD+jlGa/3HXK5YN93jMsZfQxs3/otPD8/4/nZQCIx8KZW&#10;FM8R5MaopYK3ilYbePOQ3tPJ7t/3/5AzvcbuUn2w+qRlwzMThkv0mn6UQtWY+BLOGuW8+pX9OiAd&#10;YH4Xf/t9CJ9MOjE06qWOFMSKW8aZR0gvjh9/XEOf40YHaPqy0fG7w/p9/Qf5SnNjkdd3/vVyLsW6&#10;R1AsCdPeobf29nj07MfbrtE++cE7ELy3L2i7g8F7+0K33/+T/wH98s/9RVXlcDin4cds+S61Voza&#10;MEbH2Davd2VqhGO3+mX7pZlaoYdx7g4GxcNNL5dLqq5ZnT0Lk3o4nZJ1iFyR0U2cBgSUqBvmYV+I&#10;MhbODLCH+WH5DN53K31BGZLFnmdUa0EpBhJbsVBKpgEoUKLeWBSHBtxg97C9hQ0xwKIL0LryUCe6&#10;sTBAFlgYqocPGslw9fLGBDOHpldGNkXopx73XXaY/VuMgGVjU0t0QzgYQkQOmec6OYsKL84MJQeD&#10;E2CawNDFGCzpeR9NVdZCpYIFljEgzChkIZpjDJ90VvTiBdviFFwA8gSKV8OTIVALa7IabhpjtgBM&#10;VYBULDzV74XCjUW2+5YgZ8Y5ziFc+ppfh4GVm18Za0ovLvFlCwZDwWJj1/w55NoAg0FgZitUvsy7&#10;CJe0EEmrHQki7BdTgWw+3gb4aXbcrzPDKx0MeiTjyxEPGzovZtYXtEHTnEuHPFdEGQv/j03Vlzyf&#10;lNrJGUAHE64iWYvlellYr2Q/C3spA1rnMYHoxlx6Mcru0KGrq/MLOcyh5bP1AO8KG4w92MPDCbP+&#10;acyLuI7IKYzvshboiwPSUsfTSr4A9nhbvUK1Z8xHu1/OUFFsreJ0esDrVye0toHGAx5OD3jzoa0h&#10;ZbyCQsHDchIjN7F+66smHrZfjB0s/kyTzhDpwiDP94v7WGoFl4Lz41ctz6/YfFVqUFHsKpBdwGU7&#10;OK/WcTzkoflGB9B3WBOvnER09Vk4NRgeRTDXuunfoFl3kPwZuhWefn2az6td4cpvj7tDrum2u159&#10;7k/oigXxDuC6tneCwNnuQPDevsjtDgbv7QvfvvGTf5p++ef+Kw1pc0CAyqmGQlXBVQAZoDFM3a53&#10;Z4AGtjEcFHaIA77Wd6uHtpsk+oMbGSGPD7jIhRsNBGDfd5yfn3HZd2OWCCirnGMYZGFwYsmTo0hm&#10;RxppXArY6yBSKWaUcMjwe6FuCJQZFphEiDqD4jUXT1wNHGByGzMsMF6ws2g1AjARGSu5vNANPK0s&#10;Ax3slWl8Hk2cG4SD/xEG4/FTIMkOyDBPe4K3RC1uIZDnPHr/Cw0/eweDUTnAaxzZ1EcHyrwmtZwt&#10;GWqMKBiNG8pWMLorq7ptPm2vuHdiBpeKKceySdUH0AzPeMCIl57sK7NMj0YLIwscIAs96zSWVO3U&#10;6gZ7lGwQUDK/hKk0G+A6pmAyEIdbQ36dBEludrlDK1sxLbWlT5RzRdQEe7i4QFPx8MlhJQdIB0iA&#10;6szt6N1DOx3cjg4BsF8MoHPfHbRLSNBOYObhmuxMsE3tmKA3YPiKJX1AKK/qyrKNcVPYs+J5w1Qq&#10;uFbw6QG1NVB7tHzB7cEAxfY+qFhftFZIaeZQqRvq6QRqDSgVYGOBYrkIbctxNVUoO3vdrhFhfno0&#10;oK8esFDGvW65GhABVHwGKkY3ASyQKes2B721VAwZ2C+m2mxzn9HJ1UYDfKv/z43+ynbfOa9pjr4C&#10;OG3vQepAaQ2n+gDlDUoVe6m4FMLT1kHrHFyVnBUorz7IK7J1lDyfNJ4ztb+ZIbDnd/e/iQi8t0O/&#10;oBYiK7B80z4SkuddswN7tuc67XRdIz9by/twVbw92O61EH1GLeAlUHxrWzqkLzaOfNF39+2tx736&#10;/TaJd3Qu5eoXz+uyPN7sxqcM5qeVroh2B4L39kVvdzB4b1+K9o2f/Pfpl//KX1KB19cKNTi1QCsq&#10;Fk/IIGhRKJsxOnYzaoQLWhte02xMVdA+0PturCFMRXSIFYIupVr5CWeNzuczaik4OavERICOBHiZ&#10;t4cFVDkYVET+zfyc2aT5SykOBg3UWI4he31EN8pc+KKqgdwOexEWqSAyoBPl0ie4wHzD6gRgAZAO&#10;rEEyiK5dnkbdu+9L2hpB265s1HLcm4yad+w6hGoeblryzBaudmQ6plR6hEMqvISIB3INdyCYVHsD&#10;iRmnkAFWY/tUFcqCMRxwWBIhFIqCYv0LZToRSIJEmJqgIkHYNWt621bRw6/qSqK0MIPJraxsoDO/&#10;qib/rzCpeUpFUUIyXj4uWIqnr/l0OW7pqX95DzJwUrHM67glDGYBU0GrHvapCrAxL4CpvmYeGjuz&#10;3geEbYzHGNBuTpj9YsXqebdnUZz5Zld/TKDuAGfmkvIEqYvzYhKKAYqQ45OI2+fs4coIqQDKzKjb&#10;hlobyumErTWgndBaBTfLe0MtDlD1kJ9ZSsG2bUAp4MIeDqrpGPqs7W0MTzgjcH2dsTXpsiPNneZI&#10;LffS+iw6n6XiqryvHl+h1gLmkgXLR7KDPr8j1jHbBHtxrzIcPJxDDsyZBFB7ti/7BedhdQO7Cp6f&#10;n7GPPdVaoz5o1nkVRRGPvIjneBF3wjJPNJ7PMcufAMAJ1dftueZZwKLdS4sSQUwgRAD2sui/uFF0&#10;i61bY8OXLwtPR81Lll7R3VkYcwvsAlYRCcJl3SN/zHuLz7kt6zt9djAW+1KqJk+wDhCm8PL6wvpc&#10;OnwHgvf2pWh3MHhvX5r2jT/+p+iX/8p/rQqx+oA6BVsQIZMeOmeefcbWmrF9fbjwywBGx+gDkIHW&#10;NmCvQO+AwrbZdzMSS4EyQwgYCqBUtMdX2JxyMWnuKD8xgeD1eyxz+TJ/KwxkRtEBIgaVkKAPUGiG&#10;1HbasLWGU3Opgv2My/niYi+Mgp6KqQZigrUZVnA3Q7nMyJFkPwiiFma34DJXX5zv5UX8EvmiXgwA&#10;q5seBwlAeLx2uvH5Yre8+HfwtmNRgySDeKqAYIDUHAJMauFVft+VJxjEiPxBK0xBDuyzb85YmQCF&#10;QIUtzFS9ZIIzHyoWMqhCLnLi+T4jwNy8ADf7b8yFl9YNHTZ4ySuk2I66FLyqKctWRQVhDDem2NQl&#10;V8Yr2IUDgxDdOlBmfublngRLGcJIa+kQYkYBoMpo/AAuDA3BJczxDIcNUzArxgSTMsbouFzO4PoM&#10;ZsZZDfy13m1fBLw9ltJIZ0c8R4wlLHHdLn5JftN/18PnczMbp0Km9Bshn2V7QGuVB+p9AAAgAElE&#10;QVQNfHrEtm3Q9ujhhhuIC4StnAkxQLVakXMwqDSU7QStzQx2dyQEa5uOk2X839VusTqHa6V5jesI&#10;HG77DeeOuDBOgsla0AimdNwauG5QArrAxVMIoGLrowKdzwAA9uOyA6ESpUy9PE9B5MetQIlQlSEe&#10;okpD0SEQz4/GWdGo4VROeMQrNGogUexePmiMgUFmAlHOT2MhOVY9mY4CAoxRjvFUQMvkZhUKSKgu&#10;+/Wgzj4rWb1R9VIVChD6nHvr2NL6S+TWrfIoccg5D4+5vXFID8mOddTHLTc4tMPKczzWzWYL/Nsc&#10;Dre3f7ntO5Yv60+Gnq/IeTq+rGTOyxDn7wQLXq+1v/OH/7k7ELy3L0W7g8F7+1K1b/zxf49+5a/9&#10;jKoYI2AhXfDQTgLYf0bu2/DwSrLcn8KWkzfKyHwwVTWRAWYvRn7JUhLd8wMJsPpPHqo2vJh5a+0t&#10;3tHpkRavFHxkNOw4jYq9+NwbT7W6J932q84wPJyqe4oHdrKyGMxkCnnAIXQqnPXxd3Qn6+Qtv0c7&#10;glczqg4ebsVRVfOw7/E8635Rdyu86rlPoMweZ78+bgCBySyZB5kO5k7kZyYzGODOw0S5cKrQxnhE&#10;mCIAnPcoFk2Z20WsYCEISXq/lQASgjikjnrSs3TGcSzD9knjH2HQX4O9OW4JEHQ5kh9DNO6vAYoy&#10;gEFW2PoQzoowimPQA1Yd7pbXGIxQWO8dHesmxvFegMFlHm9ts76xKTMKGOfzGSqSjFleij8LpKbW&#10;qqpAOYOZcQmBIInSKQWlCASTeV+mRhro4TjJOGO62gzzs4BHBxCYdQyR9Uhrq146ooBdJZRbQ23N&#10;69sxtJQM7y6loBXLmdSQuq8mWNIXAR/N0T/28fAbvXwS3tXoLT8/rV07qyJv1vKVq9dMrJbfF2Vz&#10;xlhyaA8+odn9nM8BoJCsbDKJcf6YB4h6mT4+ORQ01Vt9nBWzdt9yAfacpePLBXBkBVBrJ2fnrVyD&#10;rcVrWZLYMPoZ0R350zcqPNfcdREMpsuhIMJLdHSuIRWs5/vheJdyffdrjGbjxVez6fNvt1fmb2P/&#10;cAIuYSnxfpqjdv1W+c6u6gAEFfidv+sOBO/ty9Puk/3evpTt1/7qX3ZixgRBdFiduAihyVCaKB/h&#10;pSMg4oZCiCRYaFFI3GfeoIciAUD3uoLxFgtDAwC4Nisz4dvaq5vyPKUUO34Y6c4ARokJcqMZUQw9&#10;wE+1Oma1FZNKL8D5fMbl6WMzYGRAVND2swmknJ+w7zuwPxu4DdU7Nc93mA1hlIVUfvTXcJDXG1wZ&#10;FESh4/g/HY2u4vmVDjzYw6vYX/7sQh+TuzkaNdJ3LyzuIE4CeISRbvlYjJXhmqBnr98HIsLz6QGl&#10;FLx5eAUiwo7NjjOMHSCvHyjYoSLYYQJDunMawwG2LL/Q5lUagj4n4PMjwoyLwkU3xhR3UBg4s1+M&#10;XYv5lsjQR0GuDR/N7wGgEOVxAsAzFzPaueD9Kii1YItSJV6ondP4DufI0R4O3MiutCs63OB0AOzG&#10;a9yLAJZMxYtib16q5RFcGMVD6tSflbFbbu7uQk7Pe8f5fMbz7sxfaai1YH//K1Y7LQqA9zP2fQc9&#10;fYLROx7GQG0Vr6oBlFJNqIWahXDXBIs+v3Pu2N8ifTJ3hMyRVM9Fhcv1l2LPG1fLeaztEaVW1NMr&#10;CwdtDwYCOUCiXX+rNqCjbmBmPBcroaCv3sfDwyPqex+Yc4fq4QZkyO4Cnt72Mo87ELnLGSJIkUOK&#10;fKYnKDQmO8D18XyaziJlSjCijtxqrdi2zUr0iKC742v3cj1RbkJUUMMZcgOgLbN5XtsLJnQCZbpx&#10;HMIU2yIPFZcI8ff1gnzNyitfDhE1E9dwUTuNh68OAXNxER3N8XQqL4HK0CmcY6DUgCQrHY4Z40qe&#10;+y26Oovo5q/rQB1Hbb2u2+27BYOfdvxPbcva/uLY8DqnK+O5rLWqin3f7TlqDadtM4eLfx6O2HRq&#10;+n1WUQwXguNi62Cp1etI2lr8gz/0z9xt43v7UrU7M3hvX8r2I3/sT9Kv/bX/Ri3vhCEeHgQmZ22c&#10;OajVBGVAIBJjVkRnzqDL4odxsCrlKU3wU6Le1mLYExGGRhicNdYIGVREaKQyg+KlyA7EpnWUZBAR&#10;uTKh5STVGvW+FL0bC1Sr1eliz5GhJ39B9osbfg0qAh4OXtLbHSzbNADohat+ebGHaqkuBp27uyeo&#10;oXxJHzzIOo0opHHu2ztLEOcJxu8QZpuHWcBT4JFrVIPluLSojHq4IoGhrOBhMvAMsdIgcMaWigNQ&#10;yZ/MAnFDOkBgzBG4oRfhovYvAL0sxtEcFBu2laGIC8SLkhykx7FM1jX+xfjmP4HKOn4rFxlGcDAT&#10;C/oIUCBH4yzC0iZD43OGraQD+/wsxcIo2dUy4zKEBSTzeWIXEJlqsMsxQeh9gFiS4eduRmAJJ84C&#10;hIOVyWdrmRorU3gYzwVk6fXnZEqTwYTV2lDaCa1WlO3Byo44M2VlXgq0sO0TACWKtQcIZ2OzaKlV&#10;+uK+A2ngriqwehgj381zxPJZpSsxoKtjxhgR4Gq8Efaos47LcSeoG+3iTitVNTbOQ2XFQ35NgdNK&#10;NYgKeh/Qi4WJBtM8jzmPH31eH2W/CQd2UeM4a/d8TTYHmAs3LWAwSmHMdfs4ghMEvrhsLA8UROf4&#10;ZZ53rD8050uMC8jqa8pugmMTRB7vxWyfgk3iEcXCJH5PtHf1Uw/3HVjnu30RdXVLKYsar60NzFYP&#10;WPJIC0MazjJ/zrbWwMWUob//B/7JOxC8ty9du4PBe/vSth/5d/4E/eov/IyJysANAyGwAxCrJacQ&#10;Bri4saIEZTVjXi0UTpxRpAgtSibJAAN76GAYzwYiXGhC4LXPvIB275aXqAb6FNaHAKfqONDK3mmq&#10;xZmCqDMTraG0zURP3DCRfgZAnstTwdDMgSQlq7VIBUWMicQFGL0D0nO8Zq07YwC9C2Z60PLaPrzf&#10;HcxhGlDhAU+z9FAWYoIOVfOoz9BCTNbJT05e2kEDQK4g09tLVnL9boAhKGiopKjsoYMBQvz4xDYv&#10;BAbYocbomUiEeZOFLNQyzsHMUBkQ8Z/KgGgyyyICDMlrs9p7E1QmZmE3xOlq0AFTOF3GbmW5Aiuq&#10;ahrJCdbcwWHKj5wCM6JAiR2JQFmIcDIwCNCYBvE0ig/haA5imRiFm4ODzaX5jSHTckqGG2PYs1MU&#10;NMQYucLmgLFHD6P45RcARSFjN5VWRyo89mn462RmTVLVcmJNcMR+J59vnI6byf5A4fl6CESeubhU&#10;vFxCdbXMzQRiSnXBmPaAUguUo75gdTBYD4YrkRqr5CVOyMEjtYraqueorcJHC0uSzwoOAFcXQGO+&#10;kiOzEscL5inma9z/K9eM3eGVXYEb5ZR/+BSgZKrjma3NwtNHHSjKaLWh1II+BqAX7Ivf4yXimp/T&#10;ARASDg/xMjLX20SMgj0Dy7YxJsy5b17rOtJEOWa+Y463+jWH806XcVV4vuzSI+aoD9uyNMpFznb8&#10;sWx5AJNXF/oumPICEP5jaNf37Nvd/bN8dzUOBHiyOszx6dEyhyv251SX5+KQZgEC0UCtFa1VtG1D&#10;LQWv3v/qHQje25ey3cHgvX2p24/+xE/Tr/78z6gJh9hLI7y0AjHxQPG8Mpc8V/fCi4O0yQqyycJH&#10;zliECTKgUXyYBeyFqM1LvPmLTLHvHReNHMFgJaysAx8MPYAwJcKZGBxhcG1DqcWl6M2IsbBFC3OE&#10;RV1CdIa1EpOVwGBGEXK11N2vbyCtssUbrvC8FnUgGEAP6iGE/gL2rTX/cHYstlYkYxjNzW77/xXz&#10;GEcLY6kwA4I8juUYUliwk8GhyOuZ3VjPFp9lfbdihdlJy8Hbz3BWAcYYA6boSsOND5EUkMhcQVbo&#10;ILAag0Uaqq8M8rw9EXKQyBA2ti7Cjd1zMA3+g4G6gLL1/uR8mSAu9hEIyHPkBkzZdhQ2ZcUwjnPM&#10;jryYIhwRfr8X4yrVWwM0LI6K6vOzNgeDXoQ9wh/JnztihmoBioFoEsbKBCezm4yNjYkgwru9jhy5&#10;M0X61eTR3Cfvjx+XmFwQycPTMBV81XMS1ZnMUo3p42ZgsG3GCHI1o5Jqsbnpz5V66RddmYyoKRh1&#10;D/2yrP6pbT+OvU+mNp0i6U+haZgvoA0vHx/bn42hrJHrCq/p5+rGWZJAcWTt8vmh+TPqCK7sV6tz&#10;f7LQ5Fhr4j4EgDIAswA8zRXj8Oy9LSRx3XfNqaNARwHaKPICOS+H2UrwsJd8GZ7XmEBsnWdEh7EI&#10;n0kOOQXYM8EfEUs9EHdMqHouos4c8Dkto44lp4PiO2rX4/D/cvtcT5Ps6PHaj28H5NwjzPehqqL3&#10;nkq14egcY8w1KJ45oqn67XNURfDq+37gDgTv7Uvb7mDw3r707Uf/6E/T//jzP6NhaFN4t90M5UWO&#10;O4xIEQGLQqSnERT5Dau4hhlkCng+GAkDbMfkWrB5UXoN1qkXCwkNIyhyaq7ek6TGGKgGm2Chd8wF&#10;KibLb+INXsfLhRNUCL2LS/MLhCq0FjBXYAiwP0OwA6UDytDhCoYUYjluyCwe/TS6cHQU56fZZzei&#10;iOaHAQjDg0+hVuqA0MP/4p8HIlo4GtT66ANj4KomiA7QCcxcRg7XuXe2WpYlijZUAYZ2U7r084n3&#10;T8nBGCpI1cg6ksx1E/9p4XIKdVAyOkw9FMb8gQQUdRrJilpDDJyRkIdJApJDpOZkWJjCYGnMaOcE&#10;3xkSmfcEPn98dGP+koe1kWLHgBKhjIJRxFVm/eRMOX5Rr1Ghqbw74WFMTgemRCCyPCpiK9Bd64PX&#10;nDt5qYFqyqxL2JeV5/P+jwJhRUfP+y2kGMVnc1FXZowyHiMZz5iEfABE1k8TFRKwQQKwTwf2MPEA&#10;FmrVu6fhT8VRDR1CIOn0voeZnVBbBfszyFGEnKsBICopVMRcZvihA0GlZZ65eqj4PFSFC/2sa4CD&#10;KJ7MVD5w89HK5+XYgmVn1GZOKVVAd8ulUp2RBwfHyRHru2NAwVBwKWhtQ2suYDUEve/YL5dcL1UV&#10;u5fVCYXmXAPyPmE5WTiEkMzgAehiDoiNpy5zMoDcMfRzZa4JBPb8xlorxhh4fn7G8FwzXgDvgRmf&#10;NyHPE+PJtVg9STZn0uVygWqf4eJqueOlSJYcynDmq75e3bKbHywr76ds///zpnOWHpwPy/cvWVLK&#10;NW14WHg4laYjzRwbhYsx9tXCSAesFNSQga6KH/gnvv69NmL3dm+fa7uDwXu7NwD/xh/9afrVX/jL&#10;agZQGAxubAJpWETijLEeDhRVIGCXR3fBj9wHFvbnoCZCAAPd9N4R+Tyimh7MMGi7BAhYclAwJftn&#10;aYMoeN+hYvWlJGoQMqGE2p0Oq4koJnBS3LhlJQwekDHDApmNKbLzhGCOXWP+/x2v0INH18HHChwX&#10;NAkP8jxYmkpIAZhsRGmjGwZygRoXcSgBQtxnH0FgjPDsO8Pj4CjVSr1X0zkdBqaHodLMpwqnAIkf&#10;N+ATE1Ssfp4OY/rI7794+LGKWLhp1Dobs+g9MVt+KgmIxgw5C2ZhCTEdgDGTXtsj8/10XptdVICE&#10;lRGDgVICugsFdS4oZUBK8fkZ47LkiVJA9jkfU/wimWC7MSaqUixssjVs2wnb1iw8lBnEFQTCcCOe&#10;2PrFxY4zKOo+auJNywMKo9yfUn8+AA/RVjn0KzABRd8O93ZeWyhCzpzBJeSVyAVkLGzVBGLMsKTW&#10;LAeylkMOJPGsD0gBGJgRxehzDiZIsU+YTLU4nrtchmJ8aTX97fnP+bs8cAkqDg8pLfPE/lUPWYUq&#10;euc5v71Fzqb6vMlHMRkZ+Loj0CrZ133fcdkv6JfdQDDmox1szFEcZenmNXZ90cwJhquIglifV1Kv&#10;enhuOOtCzMuW4HmieNau2cf1s+s5v542g8/90WPEnPH+hrgYgH3fXbyEEyRHHw6HpVtDQYcf07eV&#10;T+anDd6to721fXtH+w6bHs+jeHlr7fGYzr1b38Xv9k4IxjvqflKy0iqSAjJjCP6p3/W770Dw3r70&#10;7Q4G7+3evP3oT/xJ+rW//rMabBSRmtEQVpaaEaJucApbCBt5wW+I5xSp5WGRigsUeC6JG27G2tkx&#10;zvsFmctGMAn6WlLFlEK5VMIJ6ga9v0EVZoxZQWeBUrf3JBcUImytIsBQGDIWNuohonUzVgKMDmCg&#10;oFMF82YAtnt4KQCz4Ja6WFdUxJT4Xv3Vi3c9v4ufC9Xgn2XJCDejjwbzggLDwIaFGxY2dUim4gxg&#10;gMEIKfKw2lC9tBuL6nUeBR1FFUM6mgY4BUY1MDjcWLewUQGphYeidzCpi/yY80BEITwAce+/KngU&#10;nzf2PbuIhdXNmyBxKtPyDDOOnEQR28/z64Qoc42skH2g6AgdhRuL0+segNbyHYFdBYBgLwNlCPoQ&#10;cPG6ZIZzF+bD727hdEbAGUt4fqvCSyyEkEozIZW2PaK2Bi7NAb4Z2S58b8aaDjCrs+iUQCiJHgds&#10;ALwEgwI6fJvID5zOE5t2wdxQEHtgmDouk5qThC0klv372EfDRUG0lG6xnNvaNpRaIfW1hRnWCpRi&#10;4ePEICp2lkAlXrc0VIDn82sAbMDBZm3gtkFLBYiNHdTZjwxr9GcscvzyDk/ElcD8kM7r88kGZ4BV&#10;7UmZiDkViwN8G9gLQR4Ppc6+GGs9VHDed1NkVqBHLb/ebbtYB2Ots84cishnC+fFYvTbJRzZwQCe&#10;nMDXx8NRqyqZYFGtqKV4COHZ2U87yMUVTjO8UCxXNeZOWUR81nU2UwN80Kxfgr13CBRVjCEdrlKt&#10;cX/9OiWcGL6mxXjmOjcHYo7LFQjKTXxM3K1ytc+ntGu27bpdA9/Pu+UNvfGFvuxbvntu7JLPPOwh&#10;j+qkRJbSMXqHEJnCbTe14h/+p/+FOxC8t3vDHQze270d2o/8+E8ZIFTL5+JSHYRMxkHFAYYYoDCC&#10;xlQmTVSGIRCwsiuUwdQDawFA6PuOy+VinsneATIDq1YDNKqKvu8YfZivWwSjW9269KZnXzSFZwBA&#10;yZjF8PiPEUIa4kbzOOQkJqs4uqn7jQitMUZOPdyJhbNuXryIp/Fhf916qx5tjZdAMPCdX9T8QTiy&#10;XG5TqytNhoEfdcRaaSYkoCb4wQ4D5xmXOooS9zKEcK790kjwEQpzk50RRMH4VcnR2Ar7fQVzMgZY&#10;FEohICMQXkAfhYE+w5BtPxP30CGWZyrTKAetcvRweXxKIijyUwE10A/KwurhRY/fZQwMtrC+tTzK&#10;ZEAWqskBFZRMjRZIgR3E+BJc6j1KObgxXqd6qI2bza8ofcE8me7juK5zaTKDESH21uYTK/8LTBYG&#10;tYOQqBOY/5hyLNnBnAnGuLCLF1OvLjihpwdzQpQywcoyw6efY87bAzDDWo9z5leKC8qsJUWYQrm0&#10;muotAU/nUOP052mt5ZnA9ji1I4qABmH07iU+KM9PbIqf7IPcMXweuRFOkVdrQjeRn9X3HWP3dcgd&#10;ZqXMkNh5I+ez/QIIruOlehjPvLXAFERSm+/h8EjBEDXHkowBeB+C9Q1nAQEG3hwcwMcbZHEFFKJc&#10;zmzGNtmHw2/mZFPY+irFAOMQGzuo1Sy18NFgs6fDYoJLvGVifwpm8cn2HQHC/0/byyBm+xTL0xQf&#10;rq7Bl8A486TDBRn3SjzQ3O+teG7oHQje273NdgeD93ZvV80A4X+rBw82uzjIsPwwJXZRwgGFMQex&#10;rQyxF7+/jEI8I8pL7HsHiPF8fvYwJAOKnLWOBCQFpIpCpvxZS0EfHT3qJ3nVcqYoGu/5N6TGPoiA&#10;nDVRBxEjRGSCYCMAxQVzhsJwIENRMDw8krlZf1isxpqDjAifnfkdmkYZEOzBKotPaajM9H8fW123&#10;0QNmjDAtJc8FUTOKq9dzgzY3YKuHo1U3/MwALMFmUTBH3Vi20a3OGV2gClRVQDp4CGoFht97Lc4x&#10;cvFLH8bsjW7MMfcE5sFQkShomDOhhNqpiOUiRrinDBeOmbWwTADFmAQaHTQEWjys1GtDEhf/yalG&#10;Kq5eGzmHk8nRg/GahecxAUMXhewDhIsBHi7gMlBLARcDvaVwgjAgNGaKMyRq4+EsEeDlA9qDKUe2&#10;kwGLuhmjFXmtMIa9KdI5kQZeYI7IpXNmjUtFa7NW3hgdVBzQBvh158hQA5rgUJOcRrKqhZMWLsYW&#10;MqGUAII2WhpzOpi4akwgtxNKs+uhUjA8l1BhDOMEYoQByjxB8tqgBthnqKHyyURivNaZ1gZx5pRr&#10;8bIfFlbOZdbvY8DDwB2MeQ7UqpgIrGMb9449t5gQ5R7UGUYujKLVn3tCbc2cGQm87MYQk9eKrKBm&#10;YbGDLORdogg8CFRo1sFcHutkJs1FM3OskZum4c8OkBI75RShCXYxRb+IrCakHwJDFH34Gq2ajLbl&#10;lSmoWs2/PiJ/0cGZOy1m+CijAOAxPLQZydaa74UOYk3BNMLn8eHaw6niUz72maHNixNrOeY6NtnX&#10;XHGPnyHXvXD4rdvMkX4R8no4xuriuw3abu0X8zv+JdjNc88beTjmAfzTS2KQyCN7p/NtnevXTodg&#10;ouMsEo4CAD/0u//5OxC8t3tb2h0M3tu93Wg/8uP/Lv1P//3PqYiYl9gD2sLQHl4kvO/no3EHDUHG&#10;yfY5Uxf762IoxMtRPORQl5d4qQWVmxkufYD6pENC2MWwnXvCHaT1vUNEse+XLBkQAICJss4ZM+MS&#10;ynkZluov5LBpmcDCs3g7RSjsfLXTYpRNoy+MGD288a991i/zCKdpQw7+Qlk08kCmGiODqTo76D9d&#10;QIYRVcJlMUSwGCcKFobCxSKUD4ZRGIHw+6bkNRvFTFiolQVYRYVsmP3YBIiQG/MAOJg/U60VIb83&#10;lGBRHAyyWgiyllmkXpxhCMXDDNvrw5RhR8lQUnGDNeauqEKHgUUlScs67rOqiQmNPiBtybnzawqG&#10;MFicEOuwsDZ1QAU3zg08VQ/Pa65uS8XZrFU8RZe5Q2zlV4LJiucABtKKKz7CBSCKDADFxJ5UoYgc&#10;O4IpvNpEjJC+zC2lJdTS80yDDZuKmMjwRSrFClN7niC36kIUFVwKhDiBcLB1PhD2+408tLgmIkKH&#10;18r0OayhbOmsZinFlEa5oEZeYjFHESlwVD2dKpnTEOd8puLaV4aWgoE8AIz5KB7yJnMN4FSaJWIT&#10;uvX1RMXWoBmyd6Mtj/u8y9dfT5iTz+5KBr0khm5+GIXHSzFhnDGmWioxeV3EBZzFudTY/X3fcw4F&#10;a27z2JlRX95WxdDPs908HB1XUXOOzM9s7YQ/27qMNc0djr+4A0aXP/UI4D9LR2/c7KyTqUvv3OES&#10;rpPrY3+eKO0WhP36vaD8vd3bi3YHg/d2b29p//q/9ZP0d//mX1UzeCgNgt471EUAilQL3wwF0rBw&#10;3WuZqoIw6XYLEd2x94Eh08M5+kBHN1uYJ1grtVo4qqtCMpC6B6RWhw/XhpcMjLGjhzEY1BuZ0aZe&#10;QkCYTXobSLVUdQlDRQFITW2UBOBqzGCGW5oRWnUEqffCILC8r+OHumyKq9/t++PLe4ZAerHusqG2&#10;ihJME21ujDdneqobdsb6aMhFkngvdmNNxcaFxm7GohQTdYCrI5KFyvVqS6SwMQg8LOS2uHBPR1nA&#10;oHueHXwhcv50MZCdlSAH3sAMzyQVwGtbljAuh3i46DC2YYixEw4GUfvBQWEMMIMGQ4aYQS3GG9kd&#10;YQetll9HxHbc3kH7jloczDmIoVogwmBnnD2F8Mpzb/mKxATi5qUFNrStobTmRdcNpHtSXs5ZHjY2&#10;IYzTYf/OJNgL0FuBFIC1Oeh0ptVDrLvudrwBz1dTWHkEhV+93dHIU3Twl2UzLLXP/5Hr5pCLvcBC&#10;DEsFtgZqG6g9gGoFymYI2P8Rl8kMOhCcYxTHDaYIoGJAapABQfZcQbQGKhXCJj4DOFBxNRIRRd87&#10;VOYcIAqAR1jD4DSAsDuM1rBqdhC4j1kPNffxUHWrkWogl31NMgfCdGCo72MgMHDKIvwTzzy5+X/l&#10;bHpBkeWUijXr2skUm97Y7wbIMQbZno0V8GQ4ssoE8LkT0oHUuzlhUvFZNUN5a2v+uIuXNfAQ0EOH&#10;bqCkdYm7qgHxArrEGF6j1QVGqztkJhDV8PcsW99EzwjxstDjuT7/Z8e21yv7+tHSH4pbO3NIJ1ol&#10;XxNv9/X2aT+lh/4ujjH5wR/+Z+9A8N7u7Ua7g8F7u7d3tH/tD/8x+l9++W9o8VAfq8VlIWoY8Fph&#10;QKiMqgIsM3E96s5BFXvv2C8X7Ht348RAh4VphRS2gQF2A3I4CBBXwRtjLXEx+zlzyKIq/QJComNQ&#10;N2wGurMgGaDnDABfKfyF4MgK3xbiJr27L2w5THPldgvXNTALFq5n0TSkVRWmveG1GUtNpijUG4v/&#10;PLAMarmah1wwBNPmAI4sLK4MxqryGqquWiczqICXI7CMRDNmrnLsIgyNyQ1kFzVZGNo1R1AxgZDI&#10;3B8rGBSBlmD9IgzUhSykTjC41NYaLlIkMkC9G0Pqg2LTQgBxcOVhq/u+4+JhhM1DJqsLiCjDypnQ&#10;Ylhq5OI5WHfGzXIEXaXyRps4YLI/olPhTyJviwhta2javD/mwBARlD7Qe8dOjNI79k7gMazcBABy&#10;JVdj/Y55pofZmQzX8V8wesF4FXYmuoRaKB8Yy8KhYjvPQwRntgGN3MQAw3E33CDmwqi1QII5DeDi&#10;DxtRAJuO3hXSLceXWkFhK+4ea1E6eOIxcCs/hJNEGIDlnl4uZ0Q9PA2gEzQvIqyUIcNKYERkQwpW&#10;9T1DEJOFijmC4xplj3OE3r9lWchtV7CDA2hagc2RU3zZuHBe+7ovLfd/pQVjzsR9jbGU5ZlFrj02&#10;TiIEoiWX+3Ad726fBrYmvtNjP1cMHOD7Bs8WkRATHM57ZP17kZn36W1FmgEmr8/u8zdCgo9r8Oyb&#10;gcNF4uoF6P0MXXnnBnOLOxC8t3t7e7uDwXu7t09p//I3/gj9b3/nb2kYqI//dPAAACAASURBVCzG&#10;zrACpUedryDBwoVtLyEDb27IJRsIDzWKTdVUztyrb85U8TBDr/3Vu5UhUM/H8Z2HiIc6eVgYpnwA&#10;wQrxHpsxDOnhv8opUvfIj9Wt76F3Sl4UHPMdW4emI1fzf+7+PRhZdPh5ywUdtQVXgyI8+ESmRFnK&#10;yRQpeQMxo7UHZ22bsxLF93dDjb2AdjGAoQHQ1VhHRjWGzMM+mSxvTr1uYy++RLKF5jGZsEt1MLiz&#10;D4Ysk8CZPVlC5mZocIReOkAkD81VRXHwLmLMl6jdb5UAi5I5heKMDGtPVmeMYYxZgEF3IvTRUfaa&#10;zI8JEnUT41GrORlgtI9hTotuuYMH4Ox3cN7FxdALMOjF0uO+aeB98nDDYOzI87dIYdUEO3bteOaB&#10;URW7M5JaIvfTwJaqMbjYO7h31FKw7ztoL65eSRDdLZdSrT4hlCDqdR5xzONTMqeDMqDBEhIBztyh&#10;FKAytFZoqZBSLbSyVGMFqw9JWeY7TWGULIOyCNPYHBhQJUhpGQaKUjy3MFRIkQweOaNHiBxCf8yI&#10;MmSxuNiRiLxQpoz1YahC3ZG1fg6vY1jIytAUMhY4WL+46wR4iZOxiNsswAoTAK1CJvlM0/Hnp4G5&#10;BI/hfDkAogmq3747Jyt67Bsc/E5mP47JPMOcpch8vqDJeFruuInTiM5cxHXtWsfkqlf5/7dl4r34&#10;lD7l+7dd/3LFse4k80nmcEwwdqQXb0DL+GDN7bsNWNOFqJpKqaUUz5unjIYQlbec6PNtdyB4b/f2&#10;7nYHg/d2b5+h/Yu/7w/SP/jVX9JQJCvVVCtDoKTrNKyEAMAl1t0ohxtp0AjXMtl4kpFF2FNRTjUl&#10;ycn3y1ITCEYljBkGBIhAwFQK1fX9ankxANKQDMPl2i+ctlrkIq1CMb5F9GE5/CFkcD3aYh8fW4Z/&#10;XXmys+9Thp5diTXYpghzi3CtNcxLs39eVII1gTezCf8IAZACIVN8hRyN6lorUKNYejHjz43GQpZf&#10;WCNclimFWQ5hoisTeMgTdSMpvmc9DAfEw9q6hSFTADFnChHqsX5Mkv2QU3hgCUUynDCEh4ZLqnci&#10;0BgpUhP9HsMYwt3LLfTmxeEFKbmPJFOmETmFNgzEBCgprXn4Yp4CzhnAchWt1lcIgFgIJ4OLnaRs&#10;mx+z+riZUMle/brI2DkDDQSogDnYnHlci9oVKBxceh1EYpnF4JcwUhQHtc64US2pBsnOEAbYDTEW&#10;ij5QzP0j+0S0iIwoAMjMf/V8QEmm0cG0l3mInFgCQMP4HCJOp02M96oIu+YIxmfXirFUXHWXA1jF&#10;+uNhyct+t0BVgrUr0HNTmOSFOT7Xu1vtRa7lFeiMQ74LR4T6bu4XvztwCf8VLWAz1gIiE9EZHko7&#10;ZNhaGyG1yeDH+Kx9fbG03W4rqrp1LTfX1eOGE5q9e8xzjcJk6ko69+Z3yeq9ON8N6KrHX8O5GS1C&#10;skspVmrGowXCeSW7v1+ObsDs+ueBEe9A8N7u7dPbHQze2719xvZ7fvTH6O//yt9QU9Nr4FJRsOcb&#10;K40wmHgIVpl32Au4eO6ZeK0rUw+1fditbHs5zzycCDdc/eDk9FxkRpkMvCyKkfaCLY4KhZAFule2&#10;pzlz4+/6ZBnj0xLhrwZd0/gPrY9gBg5gz9DYShf6xss2ixEUIWVHP/+Uj7A8pw2lNP9ZUcrJmRIP&#10;09UwagKQVDNwo1h4ldknEiiLM2NW7sOMfHiI4wbUZuepDQpFoWI/h41PjXEpDNY5nis7mHNB1VRn&#10;VRPowp0H3MjnhfdbFL3v2M8X9L6bUJCHkUJjv6VOpJxneRGJOoZLXbgRAjMWVtn33cDevpuh3M72&#10;+WX30OeQ2h/g0nE+n/06KprdDRARJNVFDfBn2Jx/Lu7QoOJjQjGP4t46K0gKKgRuFXyq0GoqtKO5&#10;4uV2ckbKGBjdFbx31N0BcGGcL+cUeiF/nqQPYDB0dIgCQ01ZUmQynCagMgEexT9mE7xhAloFOWuH&#10;UqClmLIsF99299qBesNeV1czNW+JKVpGDqA967VtqK25KE0DeSkDrQai1XOO2XMuSTXBS4Q9qxqj&#10;i94TwAWgCYDODgjRu6lrBmPojHaGezsQlJHUYTpoKMdtPuaIPiA3z7t8eNzX5eB6oG4hpwXAvQUq&#10;TtB949zzHsTWAcKTskuWMw7ANMdAh4X3V4r6ocsYqJdsEZ/jNI9L7lA4nv2q3y9H4CVwzDEOJ9fV&#10;9ldjfNx/hu6vAM9RXjo8aqkoraazKZ0Jy/p0YBZvXM2tT9dPwsFyDNPGZCbX69Xjn58HHLwDwXu7&#10;t8/W7mDw3u7t22i/9/f/EfoHv/pLmhjEQ12CkUt2CAa8qntCzess8PoCGMPAEVcrQD68LhZjijeI&#10;lynwA8DkP5ztUKt3F/lV6c0Oo0QBEKH3yB8KifGwMsJol+kJXsKdov9q8plQE8rHFGKRNArVXcIL&#10;PHBgR1hzKSdvF+1YE+3ql+wnZc7WzNUJRmUaFPPnVItkKMkMyU1mhqDi+W/EZsjDQx2dpQlGJsLt&#10;BlvuUTClxcexFHYD/zYYjGLbqSoaRrhvW7dyyFGCKPa9eLQiAWUR7NFppAVjw8oetnfF4oxhgGzf&#10;/XwGIPt+wWXfMRw40MnA4H4+43y5YJyffU7ZaF4uFwAAkzNNZKGMJcy1YJbSuJsFuEXIQlQ1lC4p&#10;i64Hu91aAxGhVRv73mz8xRnJQVGyxYuGF8FeeobvcSG052b3rVj+HAALee0d/LSAmpjfMud5DVYw&#10;gJPPtSi8rmHcv2CpfH7Tcj35QMwpGYxTPF+2Pef2HDUYnfEmNgYS1edDad4/cyJpHwcmRzFZKV0Y&#10;Ky4F1UEWOXMJAJJsGKWjwi4jQB7lWGk+uDS3WQdBJ9i4BifxRL4NDiWLlJzQuvUMDZ3/X/fJLt04&#10;8PGskddn3y3MmH0J1TGBda4NigErw8NcIPF86cRUUW+0Qw8qshRh6deD8Z22G7hSj3+8GPkD3vZB&#10;CwdU3MdYT2utNm8cdNOyds2w3LcFs95obwG1K+DMv/X6rh/nxXeLBe9A8N7u7bO3Oxi8t3v7Ntvv&#10;+dEfo//17/wPKiIYIAshrJbnBVUTn0hlPg8/cpU+qMLSJAiVq4cdLeqRbnjQCDLFGTk1YDOIfBtj&#10;+4hPS5gSg0pJw19U7G+ZzJRTg6l0uTv41GlVAFALR1QL5bNPNI1IZgbI4MDFhVuqsx1FolTDSG+6&#10;7e/HcWMEGZZ2cebTjDEVQ9nMDaUWtPoKlSuIH1w5dANzBaja9XZxFUteDDoA1AGQK47aPWEiCG0g&#10;CAgFBMFpfIi9D7xhU3F8engF3U4Yp0c8nE7Q2gAibDrreakqerNzMV0ALeDV4M9r1mQD4aqj0aLy&#10;mDKDa0PbrF6ijI5eKqwGXIdK95BSAzUh9BNhpoItQ0ZFNY05iM25muDQ7nnzuRbM4Xb5BL13XM5n&#10;nM/P6Ocn7L2DxsX6zoAUQcfZ8gsHQakCHtbY+7BQXd48j85Cl6kWMAPU1EpGOMjmujnoMabrsr2y&#10;7T0XbyvVQbuBl0pR39NEcLTtVgbFGczzuUEfH1GeTijPT3h43oCHE3olvHl6A4blFPZxsXp5o0CH&#10;4iQnvCoNb4oBSVTP2SuuDFpNcZedGbYEYYDL8JDjC0qp2KmamJDn8NL6DAHuaDAGH6roImAwWtuw&#10;nU747Vev0U8bTqdHjFLAbLmqhdsEMqIQ2aEusiMyMGh4mHM1pqqPNK4jzJSJTARJNe831MWpfG4W&#10;QwrZ5TT7AzTmhOWFaQy/hEKHzrIo6RQI418ztDh5frW/XLT1igF6yRodQkiDpaSpCCtQB9fw6/Tn&#10;IMJy00GD7F+cUlVAxUOf0yll5xgyMBTY33QfqxiWAMa2T13uNUfkQTCt5RgCqy/+D6i8Ba/kBj4m&#10;OgEZOWAHgLk7HXfNjZcwXlZ3DpjTgTxHlbgAnkc9uoVtw9nkHMME0ho9QPr6Yk2/6jvB3m3kY62K&#10;zJmP+aHKc910N2LgeQOjjEOj46+ZP3vVfvCH7+Uj7u3evp12B4P3dm/fQfuXft+/SX//l39R54ty&#10;fpcOaoIxfVAow4xRUQibQWgMDINZoCCIMggCiBuXPI/ozmgYZ2fGAQvnixoIQ06nUafTS5z1C4Fk&#10;Mw5N5j5rLkwe1UEIURgUkQPloXfR16t4p5cCCgECnV1Rugp7M4OKF7bG6iIaYxJhb7EtrUxThCK5&#10;cX78PE+LZC7TqDR1UHLlxFIqUCLsMerE8RxnVauzSFZsfGVWDwY1cPO7mVcG1HZCLZYPCSJnI+x6&#10;UYNRVJjCCZxFWYwzbin+YmDA52Iwh+T1DCXCjo+5ZQ978xqDF+z7jnF5xt470C8GPi5PIGI0sn61&#10;YgCj1Znr1lpD2x7QmpVcYCaogxneHpPhKl58vpSS9e0u22sX+LEcPWUL21WauWvGIhS/jgIZgtEt&#10;zLUUy+k61YqHhxNwecT5fEbfKl69ecTT/z1QuKBepqhK3MMxhs8BSpVaurrva8j1nE/IZ+KokBig&#10;Jp5DY0YBeLiyjV0pBVtr2FrD6XTCtjXPfZ3Hj99nkXQX89Hhoa66GOpXFIqaEQ4I9r3nXJHF2aS+&#10;Zr14PG+0YARjrMJAt3noYYVjBXTOMvKnH/xt+YKTlTr2Y+0PgIwOIAr1Xsy1DJNj9D9eXtvVh7pu&#10;9l2wUkfn2nfRPo9jLC2A5MwfjTVjSS9gK6UUtSjVnYIZCn/1sltHMBlrnduSHzOwY2xnpUvK4jz7&#10;fK79DgTv7d6+/XYHg/d2b99h+73f+EP0937pv1MLZSTzd/sLMPzh5r1cjHoy402DxSIrQA6QsUtE&#10;Xm5iOFvGIBbIgIOPiWqEFNBheUmi80Xvh9bwlscLfA3/AgA/Whivqwc4DAByGqAnmJl1yIgJhQBi&#10;BQkZE+SFr8NYnV7iLGKB5WO7vvA2E4HIDBB2Nc9amoMO+zvqNkbdNaBa6GEY7wtInIWxw5tPYBCE&#10;vFA6ACrNGVgDL7WdULcNVBu4VmOLyO6tQj35cvY3yoGou+NfGreThYlt0liGqUWC2dRN1RhfOMPL&#10;RGZPLwwtLYDdwODRAEtmyv8ufq8QuXKxrRt2rB8gwlDHEOgwoRntFwszPT/ZeZ2ZLKQuBmGgZjyc&#10;oG0DPTyAtg1cLOxT2ZQv0TYD5qVBS4GWBuFZfP6RmjtPwli0cR7qfc0yCTGHx0Fgh73eZ9sesI0B&#10;HjtOlx399ID65g0KAU9Pz8DTRwCAQYpLrXjDBR2MqgOsBIKALR0QRGqCTAIM6R4eCyutKVaJ0p4E&#10;V5Qksh393hlUM3XaEaHMraGWCq0VVCvGwwPGdsLp8bWFiXJwTObIsFummQ86xGrlTSVRe95Fg31c&#10;oaiDtEGW24aYm+vPm9hothfTOJ4lB8u+sw51x4s7n5IlsvBPyefhyP5NakmP51i7oNObRXlda59g&#10;AN5LegiLj/2c30dAuRz/HRe/rpAUjri1q7TC3qtBy41fHut2+zTc8rYjXI3dW3dXDwkm77cdL6JP&#10;ejKwrlCsx3qUZYk0GWR5uro4DlfgvDqpEjSGg45mDiuArGG5vgvm2jWv+m3OgsMwLO0OBO/t3r6z&#10;dgeD93Zv30X7V37s36b/+Rd/QZkD/PjL0FmnFIKhabSTkEfXkIErstISphZJEDIDjmSCRRMvoIOt&#10;QRCgwutcRf4g0vAnEkhXT4W5ekcyAcL5LlWK/I0lrMiNXgWy/IGoCdYMIpASBnueI1so6wQ7C9OH&#10;aw/8BEMrqxK5VFFP8MU/Lr7NrCe4sn9rLlbmpiVz6ObbwroAUYeOUWDKpK01bG3DXhtqKejBRAZN&#10;mwNmhgyz1yE8gL21XYPBuG77OUL8Jb5wkF1rBdRuUxj3YWyvwD0Ff4J1vDL08+faLQ0jKwSCYmYp&#10;yBkojO5ztdtxQ/AI4uITxl7up4baGrbtZPl/Cxi0AY6/HcTzBPNEAI9gmawHI/rmP1sIoATI0JFM&#10;5hgDo1bLJdx3DBkoY+DhYWAUwrZteK8AT09PGB+fMEZHGztAQPHnsnfLqeTCKGKOFVIvweBOECIC&#10;+w2qIGep7W+BWmkIhEPIRDPgYHfbTuaocJEY1GrCHacNmxeZL7Uu9R7hzN5whosy10olTHmfB9dm&#10;LyHLBKRBfr2NIp9z0JyvbzW5Y6JeMz7zcDZ+bOvFGp4Z83GFVtf/t1OsrD6m0+Kwl8/SA1qEO33M&#10;MUSyridwZvzqub2+PLxUsVz/1PXBoevNVh7x6GT7vNrNI01P2mfa/7AW+PhYyDAw1HKC1xDbFB1i&#10;stqXXpdSfTsliZt085pvMbprrjdgz4iwQMZ0SF6D7oyi+IztDgTv7d6+83YHg/d2b99l+1f/0E/Q&#10;3/3Fn9dg30K8BQ78lIwZjO9BAdDUmUIFk0CVoWyCMgqBsOV5reFRIAKTAP49yTC2asAAp5jYhynC&#10;MbgCpGJYQlavOeyl7pLx4e1WwBhFCkYpcv0Yspg/YWeyEth2QAmABKtTZkycg0O7Avt7MUKJCix4&#10;KOT9XT2xrExgse3IGUFDdFAQhDy8MJjC9EQDkUtkxubMLfHgTigUnZopY/IJtG0o2wNKO0Gq5RAG&#10;gzVzmOCgLLjfloZRKoUuLY3NlbWbX4LG4g7/f9h71yZbkus6bO+s031nAEXY/mJZNoEBQOoBkB4A&#10;MzRB0pIcdki2FXY45H/q8CNsSwor9AiSoDgDDEQA8g+RiZl7Krc/5H6snZl1zunb3fc1uTq6T516&#10;5KuyqvfKtXMnETFt1OwlNbjMfctcuNz2FMrGqKahyRUz9pt0lJRqxL4VT1QFVNqIfGkRkl3vW/VB&#10;gXAXZNpefEi8bVS3E50hoidxM/pY12lsS3owEbclVSzP01fnqL2QKqQWrENdGQvrnDVtzb0tdl73&#10;ne7uzzoH8iVte6UiOk/yg28Qf/Ulnb/512j78je0//v/kL56+RWVl1/SeT/T/vIr+mrf6Y7/qhE3&#10;7WObDijs5lKpgzhtOUl7bphOZaOynYjuqc2L035KNgdxe9GM6hffbOTo7gOiuxPV0wvaS6F6d090&#10;OlE5feBqtxRp6yNW0UXgTZnXZw0ZoJH+dEN1sEOJdDKmBT+u05Y0dqB9L4J/RGThatFIfZ3JVt5d&#10;Ixd7eaKEqcvGgE3xOXeifcAHLfwicXbjT40OiDAQ4PjNeWV0cyK7Zmxp30a3LlK/x/LCqTLGV46P&#10;afQkWsjWirRdmeS3W6E/+v+KfT8NxA0vtEE6IoKotHgKExWiUgtV0jmZUbA+uctV089FBBcWHodF&#10;BhcWngD/5T/6n/lP/s//RcxNyf6RkgYRsDlQtqg4E1HlSsRbd1yociHhvc0J5DavqfHLQlR0vhdX&#10;d/WpzI0LqptkLFwvuvB2IY+LrhaO6H/zUopO8oeFrInVIAMDoYQ6YsaEiLnz2YLe6rpa9N+7KXbE&#10;VHSxe+4YUePM7GUpalRi9FAPDkM40t0rf0fbZlCAEmFESWJtMVMFTampqkZWVBtJryGhoFfWJKMh&#10;Q3AMA8tAQXQhdXFyF6P4SsbB9ZjAICM1du2+o6Jixhgz62Li7OdgGzATnXWk3q4xBa6oGyJLC9Bj&#10;a7GT9W09b7//QMmfGvMeyMfW4Qvlj0jdeJPqYyXXNfuYVGGO/cxM22ZzmITKVtucpn0nOWt/rG3p&#10;hE3JM58KvTi/ILnb6OX5Jck3P2wq4Fe/aWsufvUbOp/PtNV/r+tVtsiK5dQCI+02aKLPJReL+nmv&#10;feWeTncnqnc6v1XnRLLOiaTTB00BvfuQmJnq6UVbxPx039pJlecKc2JNrZG2cGg8e2L9ncjcUKnv&#10;T8amgS/66I5/CNjbNvjA3hcvoUoLSNTmeoGWo0tlFHXLbt4QpFGN2cuUH3uOvxyup+ZC2PLQHDRq&#10;MpICVODP551KaaS5qsruc9+iC01gT9sxmdKuCnljw9IVstldcoQrXG7yyiCv1OXiewKi7wvu9xMF&#10;SYQ+Zh4dQuRLlVSIwAuUkUgsgkxXRvO82DZ/XwyVYvgfI93Q1i0kV7GI4MLC47HI4MLCE+GP/9E/&#10;5j/5v/9Xkw/CQDOLQoSae6EuByEl9pdY+LtUIakaYKaWphSWzY0xrpV4q/rJxHv1CKbNoKweMKS5&#10;+OnyEObeo6P5QkQbk1pqFqxCK2Mj8DYUXFW5MFc1MwpqIyRCuk4X69pSVKkI07bd6X/4qiSjqgFq&#10;5NOC4JjapAvKb6c2/0xdQ4ULEIrmKsrqdihKQsiWAGDWKYWFiFUyDUdMIlUSiIW+5DuijajefUh0&#10;/wHx3Qui04vm7rhtrnCaNRM2ihGsAgbZXALhZEQhndWSIBk0AUQHDgor+dQ+FKPu7V414Y8HI8rJ&#10;oBi5y/aSG2wYel8jYhIXVYeJthYr3+di+sXaJic5QVXZyQVr/5eco7eAlfPM1RKMY11BWQO6tEmp&#10;pvK2viI2h836uUb0rfsLon2n8uJDupNKfP6KTvtObO6lL79qbqPypd4S8TXRiIk2M1I1AjBxC/Kz&#10;qfJ32lq0WzoZGTypQnjfrjm9aM/k3QetTuWO6lao8kmjAJ+UOJ9IZGtLy0jRZ9CMcY4OZ5J0P+iA&#10;BnW0/jFJUGLWUYOONKbb5fnHq8FIZWszEQZuGuRQpNBuo0UdMfM+w3aPOdbnsy4hcUmvv9n3fT+r&#10;m3wsySPwDOitTfVPqXSEztvPSRKQFCBO3haWV3/dUyG9T2goy02USYD+w3uAIYH+OcW2jGAz1del&#10;jNOxIJZPsNQUtEmX7LCjQ7AZoqxgDnd9xCKCCwtPg0UGFxaeEH/83/1P/Gf/5H8TX89P3TCbbSxE&#10;1Iib6DHSAB/uCShC6uTpEFX8TKUQc8EshUoV2nVkfGemUneqtS1DIaW2qYE+uhufVckm1z0RRaZu&#10;XTSDEQ4rgxIWW6C4Cre5kLoenbCSm5PN+VJXMjbKwF63KpVYis//iUiioPRBexghst8IFINuoXnO&#10;IrTm8JVLW/R92zaqZdNIehzrzHEYeea+qOFnmk7DOo4unTFoVpsalMkNC+6tW9IMtlVtqogZwkYG&#10;kdQ5AYD2sTysTUis3Tkd97ld2kZF296D7Wh6RUlfcQsUlMZS2khAVycSMOOsvJ6maoG222PjZ4sc&#10;7O4pTN394IMPmoLM3JZd0IAysjPt+0abrie51TsSESr1pS61cqa6V3rBX7V11uoelrY+qyJAKJQM&#10;cjm1ti2nFpznhSmiJ42iqnMit/vWH+/a0i9ntjUxTfG1QRVV3XYzuHd//uI+tz8iQgyDGm1uHpJB&#10;6w9gm6cpc/29IDXujxFmvZaBleinM8gHsmzgy1yJm5egpnLFbI93QlOfXW2H66xdrAxVl++xADZ9&#10;/4Yrgvx06dlyFzTpireiJYsDPexE/XHo2OAjUiCiNKjUjmU22LpaVfVX/P9BC2ZUkzKYn1EBPhj3&#10;zb1dhIi4+vvCI40WC7gE9xXvz4X2+9Z31jqCCwtPhfUwLSw8A/70n/7vZum1f3TqZkO2JpcZfKKu&#10;UB62W0N4111DpfffRf9Z65ym85dA8GytwiB+u653aN+b4RvrzPH+0kOMV6lURQNWiBoFu46024i7&#10;5DyKRg8t0gIPvNDgJx9sTNtW6IOtkap7XZpg00Xs29zBCHZhRKqU5j7X1hMsdHf/jTYPqTT3u3JS&#10;dzyL8qlz+tJSFGYcEhNxJWaiWl+2RdbV7Xbfz3Q+v6S/oju6v78n+cZ/QB+8eEH7X/uP6MWLF/Ty&#10;7gMiIg0OQiAvmLGi+9NuNWZBOrg6to3nqSGFbnCadM4aDldlkEcvcteKlMzlT1gg20m3HuuJNBDs&#10;IJ9MJSYdQT5EEUQClZMRu68jBuQH/7qfXi6LLzGyxZIMVft76/MR/ZSEWmAcaetfMjOdlOyHsWtr&#10;c7bnxUpjSz5YmP1Y70Xv9Z25welghC29oKH0qVsnTbplICrf63eB54vIJ3MZ+bMBA1OQvf0Ss+l6&#10;27BjxBULYLic8/5is4JZPQJgSY4WlGTvU8jJbRFYxNZVFItsK5XOZ11fc+hXid4ep39leYs6IRt9&#10;AJTDtJlb5F11wSwW5ErzlFpj8Ez7lJXanvdhHb0B/XNx7fR8/rW62L2qOpjAbMvrbP6MWUTbtrSJ&#10;/R/Q6y+Ui0kHOlpG03LmAcexojYY4wc060UEFxaeFksZXFh4BvzRP/wf+c/+2f8hvJkrUm3ugtzm&#10;YUXExDYnRqg6KWKNJlq5RRe178JGDpvRXlnoxHdgyFYlnZVkb8bvdj7rqO7u683houObbM2Ars0A&#10;s3k3e418zCC3Mtca/6A1/g2ZMYvBGyxCHRE1F1MiIBVNYaqiEVBF5xaq4rSV0gJxEI66GzJRujSg&#10;X+ueDCILeFG1PcpJg15ofmLzFlnnZg3GZJAn3IWmqStf18UQ4JKs99eImrFESUQz8mzHi0s/E0Io&#10;WMxMBDNJtOszEbTzh/TFlL2sKtjmVIEB4zHXYyhyQrUASkYImTxAChHpPLV2bNsswiuT1KLto0au&#10;Lu1ShNXNs0UFdQIv4gu62zzSNpe0uSlH1FjS9dZa+XZ1K2Ul5da/o3Ht3DCbw/5tz2qQQSJTAC2A&#10;UCl+OJHAJ0Mv83S7b71cpEVWLVKpzatFIn/henBD7Pe1+4Bnd0TwmehAipbakUUM5uX9RMtkc5V9&#10;7qOeW2tNc2VxcOfmMr1STa7Dlx2CQRvz3LABDirV11W1F5sN2KS3zkFfGoBjFAx0Ml1/nMgiggsL&#10;T49FBhcWngl/+A/+B/43//z/auaEudgUM3QsWl51xTC7WrXIiKTuglJi0XCbE8gijSxKpbLVSKNW&#10;kk23y0asSiIrGWSpxPtOXCtt9dzmHO6VqOwtDVUTqepSFyJEeysrqftQFSEuRLI30+As0tIl9jWk&#10;Nmoh+4u07RZUpCmIYkyFX8YcJiUiTYBphpW7jDGp6ymFiyERkc2/NFbIQh5kg5gqVQ1e045XU4Gk&#10;RYp8ef9hWx/vxYe0339AcvcB1dMd0dbWjdPgiITrJBKRrt1lZeFs6b8yZwAAIABJREFUv3gBO0Y0&#10;Q3IdHc811SHLggGGxuivFzPW/BTO53FbYiGMaywvRMXV70SsbmbkhtvLbcfDliwFmRwJI6JIaCWt&#10;PhCliIhYdlVP2lp2LSBNGK/N7lbXZGKNSBtLW8Ri2qqA0EanbSM5nUhOG+3bh35eUxVfNtLI7GtA&#10;mrswkT4SNZR8sXmWXQVtPUirjwVUKabA6Onnou6p5houGrPXlBNoVLHnhDq15BJuHY3obxMMElxK&#10;1rycTbG0ASRL61r2lchdEE1FciI5JZPRn29J/yZltDsnDTv5KEa8Y0xBJ2qDETgbub3CYkAgggAJ&#10;Vf+Os+ouF/Dw6K3E6wrcvdiedfzVWooOdAxvFx8UsvJYXds9SmUXu1vgKyHkg1qzinK6N23jtxYR&#10;XFh4FiwyuLDwjPgv/uv/nv/iX/wTSe5C8F+01mYoanD0ZlRV/d4m6DTlkLmpayJUpHiENy5C1b6D&#10;O6e7jjKHW6flX4Xqpm6iZ2pLVBSN0FilRdJUpVFUQZSi6xjuZgy1gB22WHojqhSLZBMRCXk0TinU&#10;5jIqGTYjoJEoY3LtIpuXIiJkKyH6PEMUXWb8SMDc0HmKbW5cMyeqEmNiom3bPIpoubuju7sT7eoe&#10;VZV0sOdhBi5DmVGr6Atzk6nancHDzsMAFcnuyoSvmyWVyF9f1mE25qxBPSOjl1A3yfaaEWSLueq3&#10;ok+v+471xJYzcseb3Udw01TXUFeYvc2wRuqK7HlkN1yfOynUXBO1/9o6lTUSIuI8R6/105rbwNu+&#10;pnqbO211Fztr1xJXeVuF0ZwjiuLG67GJu+42PYNJXAm3ts7q6CVA8BCRaX6MWw+s9vUQJJQIoRM0&#10;b+Z43i1aKpd4X+2Sl5SxvpuWAyJb1687hy6162GF6Kh1Xh0cpIyIYupCc0O2wUuxQZgYi/Hy5HrA&#10;PMxU2mjkmCNou6JfH9Xotz5aRHBh4bmwyODCwjPj9/+r/5Y/+5f/1CJSkKl/Yd81csQ+Gm7nNRcd&#10;qi0CqUedFKHKldpC98XVQ3bVUL9X0YAybb9/ipAo2eOXp6bk7ZW2uut8wqpupZXqfm4Ecj+3+T+V&#10;ad93qudm4Owb6XltriFJCyazS3On23ahjZrSclLisnmgl0KFzqMtQmZ86AGmpgoyGotmUp2b+SCF&#10;SIq6Y3HYTIW0LG0u2cu6kwjRVpi204nkw2+SvHhB9OIbJPf3RKc7qqoIkRDZUhjcu3h5OYzQwlHu&#10;F9u+AJ5uws6gmz1vI4kZbHjqUfAN9j9heO0dqUWSq9QpHWcOEaGl1OsFlr9l0xuEPczN1QIYST6/&#10;+X22uaEaTTQUMqJ6/ipqxzGHlBjm7ImqT5pyC8PSFGuhUNma+hwDB32Z2YgcutbtX6X2MaUkYqxo&#10;ObVBYnkWS93mxIU7ebs+t0O0symRtrTJ5Tl5D0Xc124/He93lbw74xY3TpxfaFcP89yeyx9U0ROZ&#10;RLWA03IpbY4jzHMVXTy9vSsYXJqfq6C5la/mJMdPHpG1tdgIDpFI/H/g6H0Y5Mwe62FdVShU3xfw&#10;HHs3Ne8QLAts5xGWRQQXFp4ZiwwuLLwGfPr3/yF/9q/+mdgyAzh/JAUYMMVBFb1GcCIQgf1jLtWi&#10;Eu5USnPPaukWooJBaYqTQFczaqW6te+nU2nzBc/NTa6RpphTSLp+m+wb1X0n2Uubn7i1aKQvzxpc&#10;gBvZsoUH697+0e+qFZz1v/62NaNjM2Od2pp9bIFapI/eqfTC20zcmGgGdBgsbc5kCcNar6+1UqVd&#10;Fdfm2rVtG93d3dEHL17Q/YsXVO7b+nHnbdMgGKEMEs3Gq8E8Zvyu2zxZZH4GtIAunI9z/+zkNC+x&#10;M0BHpXKGLkN0BTNSiByXurIepI+HrkVT7BWCoWhMbmCbKyhBH9jPZz2veETUiIrK2vfJjU9bmqXu&#10;lXbeqe5nN4gjEmUBEhCV9HXWNMiL+DXQX8lt6lQRM5zBnneS2raze2zfDPbFrh+63CEun8Qd6bzt&#10;Kkr1bV+NTDwoFS2DvgkO+srlPvQ4jnDY2saRuhtgc+laf2lu8AzrlXpgI31fW+CV7A4+y/taAQ/p&#10;1RPAmV0bdLN5ukSp3EPeMWJESAuH6KyQgHu/EEFnjojQeZ5tK9MiggsLz49FBhcWXhM+/Xv/gH/2&#10;r/8fwTlB1UbGbT0zUePHFpUX0vX9bO5TELo2B6oQSaVi8wn1H2m4o1Yq6J5KFNFFRegkJyq10nYy&#10;Mqjh7TUADe/nRrLOLRon7acWrfG80V4r3ZlCeN7pvJ9JlFQWjaJaVak7VyLZ27zCkxFDYtqUzG4b&#10;RKn0f/2N4DEJsWzE0uZHsjAVaUtobGXXM0ubz1gKkTDZigU+H4mFylboTiPl3b+4p/v7ezp/+A3a&#10;7u+JX7wgKhvRpusWcrsfzVhW19xkGLUMdoIgCsnKi/mOl9EZoJQNUCQjObJeS7lMlJiZwXhkRO46&#10;580IJUOejZOHsufmHjCau/M2pIkugseGfDvn5WanqnCuGSAZE27KYFuSRaOGahk2UmImtbUGQ4tw&#10;63PmGuzReEk0ki4T80utf1vfk2nX5050rURVI8ncvIWoavRIYir8m1Zisf6gSqArngW+C1XiWJ6B&#10;icIRVVR1FWwed5km2rpjjKcd4roV3aVzoQ8RjX1MdGkH6ztpbcQbqEtSliek8FI0zEa8H0ePfCob&#10;AAdEXGG3I0xBFLvy+SAEkbvlRxROHLji7lm6WMLJ1u24nnzn4ilaOn0YZexyhEXnjgj6/sYsu2uA&#10;0NpgqA72NPfbAo4zzU31P13rCC4svBYsMriw8Brx47/73/DP/+SfC1r8SSl0ZZCU/MR3EXF3RVtz&#10;cGNbp1BVj44MMklSBt3NVI9vSvbqVulUT2QBN2wZCq57RwZ1HTf9vlcOMvjyTPvLc1MIzxqV0ZWX&#10;qka8zaVq8xyFz7RtFrFRg4MIudEOEl8rfxV3GSWLwIqShKDBQcRba6uyMd2d7mi7a/ME71/c0YsX&#10;L+jLuzs6nU5EW1snrqYAChhAZq4M4n4nTj4f8hZTPM6x0XBzxcy2/5ifYMkGgpCVhMOSIBFEMqhE&#10;0O5J61/c+hHl8r0arHw9+8hGMuNakwxRDvU5KKV4dM9adR0+oeaXya2fdfwqtUgp4dLK6p7dwunH&#10;cizMRCzWN40oc2pzL7KqH654cjran+jLEOQpdhxuort+Sr7+toGGG3CQxK3qVVuuIw/i+HvsphLa&#10;zeFxr6pt49nYR67kcLUAcU8HRkzdwIgSl7yYfaZBacAN3rP2XkrFecDz8zjKeyFd6R8OoNcXMkWK&#10;ejT4xNi2dl7Hgf151kBNrP/namX6G9/+3iKCCwuvCethW1h4A/jZn/6LZsrU5uZmczLcoHCjIlzi&#10;kMyZsURydgPUzhEJY3Q/n+GfsM37iHNYo4HaPMPq6xnuSirPjUwaKfQ1DdtcxO2r/4+qCO3nc8tr&#10;12NffkUvX76ksr8kIaGTLvFwT9IWeTdjmb6krWxUTic6bRuxkjLmjYiZ7u/uiYio0KaLw7fFvjdf&#10;X3Bvc3h0vTILAHM+3bXvpxdtMfn7b2gUyQ/p7u6Otvv2eX7xTV/GwlxDvX15tIek/5Sw4mcvUwyZ&#10;P5sLhaaS2GA65zTDuKaYtxZJZG3HVQttX1WcK8GAA6mSw0RbVTJd2sWWv63/VsrWBgh2dXfTfuLL&#10;35VJvV3hzcogT7aqKns+CMDs7p7M3NzwzIVMK2fLn4gIia9jx6kJui+xCS5ptnSEPRMW3CUcuIOg&#10;t/Zq/aSkeWF7Vh77PHspTVmTkydua+u1JHUBe27PfRV7Jo1kiJ8bzYWzRsX32/drdOzqmnom1Rwc&#10;A+fAGZfqL4hyDlu3I/Wjx1owrtDO0SIf663iWMfUcK577Ld7J+T9c993f9/isJJQ63MFnhEfiCFy&#10;N+RcVv8zGeRhyrcy+tHRLc4pPQCoJt5yOXd3HupRVRXctk0HBVt7/PX/5FvLNl1YeI1YD9zCwhvC&#10;z3/6r4TrOYifGQ0dcXMjbyCDRCznOJfieieHYB3G8Tifdoo0NeqouZc2ZRGUQqlkAWqMDN6dfxNk&#10;UJerECGi88u2IPOXv2nrGWrI/k2a8d7WIxOq9TfuJrRtG22nu2YUbKcWdOZ0R0RBDjZuZM/I4Fba&#10;YvZ02mgrherpRNu20X7XFq2vdx/Qtm0k999oAWNOH9Ld6UTb/Yd0Om30V+UFLJYdioQtGSGdydQb&#10;aCKXF40+WqdsOM8+jQwqodo2dQ+scf+Tce5zzbJF6wamSptGNqEgxETNNZIpgoDYYuybKbUKIyS7&#10;Ra1t/dLWUstGHhrYl6WnCuVnJiegZnQ3Mg3qW0eQGFzvpmQwta6RLmvfRjzT4Ion0n1SlM3nNomQ&#10;uXPXPdyw0fK19h/rbkuTsJaLE9Gw+jnpfSUyeP0f/K0LrB9B0uUTQghNOl7cX38bnpwMXkiKkaxx&#10;zAkkUtJHsQxJKa1PtYGF9p7cO2UwBnjALdoHaeD4jAwSJSIFpbSkh31Nnz1ORtLCGHNYuezCVK5H&#10;kkFRRRAXuf+P//pvLbt0YeE1Y7mJLiy8IfzoJ3+P/+1P/6WEIUoUAWZUB+ndJG2fK0Xxb9bVRekp&#10;TCgcTjDt+hPDtUE2WRUbI4PzOYuVinyzGT/7TnvdqZAqS6og7l/+VTOUX37ZyOL+UtcwbCPmJ/pK&#10;bXAm2jbiu3va7u5o2066gHN7Rbk7EW1ERZcY4BYNU0ohPm3EZSM5bSTbRny6a65Hdy/aenF336Dt&#10;tBFtH1A5bcSne6Jto00ibW9HDuXGuEpQHiAmRL0FNsWonMVeCyxiu8xlypSr7XRSciquzEqNfmFl&#10;GPNgJ/2W6ayopkngOo/EEb0zSCVpJyqNyDMMIJD1KcsqoqkGGZqrCW4QW90tEIwqLeaU2rpmkEA3&#10;sA8UWawhPAVBooRam+5AJuHW+Dc/DLlwv4/n/YAjv65IPsyAJCAnbkdz2Y8re4tV/jjklpqf4Vpk&#10;V/Thoucv7sPQEVO/CzBQIETNbZhi0MjfRfpsxIsDBkSig7sbMInGsdV8Y1ADCjBrozaCQMPd4Onb&#10;ybeGoZEjtbfDtQBQt5LxlAoOZrSXjh9aRHBh4c1gkcGFhTeI//wnf5//8s//tZCHlg93UUqfYXAL&#10;HPNxZiB78RnX29cgdERJCXHSWeG7GtyqFBKBEWtzDiEAhkhbF7CUtrh2rZXo5TfpvO9EX/2GXp7P&#10;xOevdL3CM1UR2spONu/vdNro7sULuru7bwQODAULuFFI3Qd96YCsZImtE6huovXuBW1lI7lr7qKy&#10;3Td3LlV4TuoGFiPeGrnU5wohrWaamGEPM2x7U4db3TzWgrkxakCF4oSsBTwxihAq1AUyxBblUMuO&#10;IpVfHlH8mkjVSJitqdbO1T6EfUeJTj3XxFuYrUytVIV1qQaJdNDyxrIR9OUWHEkX9W4dTomgKWXz&#10;5pw1eDaQWbMXsgEXvw/+Gf3OAmlobaJuRrb1M8rf2fGpbwgUIdQl5OHUnW7P4HF9Zdh8Dmta0t9L&#10;BFy6Z+X4bHTHfXPA9svEiqg9H/FujNqZclfa8FfqSEzi13lb+EBP61s+oFH7dSozcGgg7xzYn583&#10;a9HcDWOA5Gq0X/8fYQNWT3y/bORAaLmGLiy8QSwyuLDwhvF7f/B3+S//4k/C9zP+U7thyfrdz9EP&#10;1nXJcE5ZOh//eXej3CRCPs0pGQWx+pobdGoUODlSY6Yq+bNw/EXVHZKdZG+kr9Sd5OVXtO1nov1l&#10;czGsZ53/trd6lkLl7o7K/T3x6aTRVWEAWw01M6J9ra9y1/IvzU2LSptbSNupzWc7vSApTLTd6xpy&#10;J9qZSNSIK7xre0g0bzJ4wkCcGduSDMG4f96aB4qIm4m94mTz2WyxdRhF9xF1GBTwCKPcGY4HNl4K&#10;ciNEpKTbArWor6ZG5VS3N5ZsQFrbMxHxmWyGauOSJbnSOXTu5DEB4O5TvxVuSxByPjd161n9+9sy&#10;SZsI2t/JXF7p0NtS54Mx3CPnwMzUlkQRJ+dM9rhWT6TvKz0BbI9r3LjEn3Gv9JW/UM0rAxW3j2Pk&#10;98MQ+GdoWugvJD6YY9dMXSBfBY9MBi9n6t6XZM9aeFpw1z+CrNtAhb4xdc5nJB7PNDE1dZ/anDnI&#10;bFKlIGJDVQ+o07UmuZUI5iswaA7sf0VyCP/iiJnob/xnHy0iuLDwBrHI4MLCW4Df+/0/5l9+9qci&#10;YgTADMswA7Ji2DCMHIPRnrb7ffq59cY3kED77mSQ2Rc5t/mHlSjN9/Dw6tLWK2xLQAjRftfC+dez&#10;jojv6l760ufinO7umoto2UBNMgakRpFkMlhJ5+pYYI9to8KgELIGJVAlsJoylFtt2p6mCtl+GRp7&#10;aNz+9tBgmU+sulAbjKpFVM9GxpC0KBHhWT+wvxDWAxSrIBumbkE4/BIEh4jUmMX5ROLF93RFy2iu&#10;pD7vLZNBEaFaShBCMEJxvMJUSgzwgnNmraZWB0/gGibqaRoUIYL1FHVfhWvtl7AtW7nG4CBAVJlI&#10;9lZeoWinWf8w1+tq31PQGIGr8uCE9Ckx5fNupgZHwPuoeyZclGU4fcjFznkiGtiV4FUB9SMiG4Cz&#10;Str6r20Xp0+7qJJogCVYBVOinzOPyiCVFoQpK4iTktkf6YcpculvbgXrgzcSQXtPYF5I5R/P4IR+&#10;61tr+YiFhTeNRQYXFt4S/O6nf8S//PzPnfMRUfpv32zVrBwQ0DM8z/9dS7hpuRolNlpPsdi7Z5fJ&#10;IEhzlOUWXVSdt6YuFV2PjUtbj4GIuNZ2iQhRPVORts5gC1TTFLlN1ykr20ZlOxFvm6owFkhB3Ba2&#10;dgnSwrQLUTUiWphIyQ2rurV7NM+Yz4Oj0lYzIQqiJeRz4QYy1xu0QO4knal3R0mrK2LQjEaorSzs&#10;ClwYfTiPc8wFCGoqJ4Pl3Ssd3ryNaOp941JczsI10SzioQV1YU3alzIpzV1Xao37BsoZMzWjV2KO&#10;3GWILlfQVBZzC62JGB1dORfFWPI8UGTKpnH5cWhCIaJts2if7Odbu1igEOsW1q7OliS22xzFWfGD&#10;OAhzzAFGtVp/p7d6ittt61uoYE9VrHemgSp7y/Q3Aa6KUCZPRwefllhimvAMUnAyV/cUVbA/5Mi4&#10;QgSRR00xtoc/XMPN1XgE500bEKOotzC06fAeyi66/RukublegVcc9sl083oyeI1W4ttrQfmFhbcC&#10;iwwuLLxF+N1P/oB/+bN/43ajGx4WjMINTRjBFvJ/+r7Gnc3J2kzPyAsd27zDsEHEz0NsWyy87KPb&#10;pMYPCZVyR5vObyNiXf5h8/lpbJnIpuXaNQx/+yykBpZFr2RYSoC5BZ+x4gGxNQWmzR00EqL1cauc&#10;yJaLiOFtO88U2D3qrYaPKU959Fzmlo83KZpgcS4XIxxBBNOsKiB5AsTN2s6IWVOOYHtmPE7IBqpr&#10;ocKpOgFKR+wXJ1+ez7bRxo0Y2RxG0eUd2gAAKmfQLCJEXJyY2l8sYuTd+lTVKKW12n22W9/PFUR2&#10;dAFOBIGM51ISuaKHgxAt+YioGkGGvP5WJk27XZfbwc13j6hD2dVOO7cRwqzk5nX2hKI9xr3Pg0vu&#10;nPkYzA7EIqXidWk9b9FvQvSAyQEl9vq0UOHi7zq/LXuFZ5KGQZvUH3CgwJX9keAdYkIIj6+TC+0b&#10;MxKovLkb8O3v/q1FBBcW3hKsh3Fh4S3Er37+GVrQigkh4XD7bN/D1Y7004670QIj13bdGGI+MkrG&#10;rREI/SN1izlubiixl8MsEna/u6rk0KKV6pzDYmSQw2YXagvYU5BUTt+I9nIwTK3GGcP31Gz657zv&#10;g/sXRqs0MmWBFIy8+D4jR3BO8YXSC4lUyF5SMZpqlimSEyuLKArlr1U8cI+pDPVkxDjmF/pyBFU8&#10;Hwbz0d05mUlOd/O62/qWpEbwaaPT6dQC+wjRXve2htrLL3XdydZWp9Pmyy94nZQ42nIkQYah28bN&#10;JXrAv6VSLmsb5UZj1+8LFISZW1RbUDvJ+wMRkdBedy9HOm9Iv18mwojD3GJHLnUJkVdO49YWlElZ&#10;xzwOrhWK98uspAIUcbi3h1fFWRfKhv318Pp+QGeS3K79Fuc9I8VCN42ZG7StA5sGa+LC9g4uRQdS&#10;Yh098SV6oE84u4vBmG3borD2DoHy167+Vv7cB/G9k7enJBjyuLb0iEy/wTUHl3/7o7+5bM+FhbcI&#10;SxlcWHgL8YMffcq/+vln/t+6jbjz8M/V/23DeabgmfufucmRiC9d0Y/4H/7Tn5BFBsMOlZ1wZwzC&#10;FLaqmmcRNhOLrZe7zKaLpM+MvaRx9lZ8pDNelvfp6UYmpgb8kMAIXFTe502WooYl0+5LF4iqkWGM&#10;uTEtHSEQJX29+xjci0Ia9KW09iym9KHbGomT0T4NMrdNUJ+MfFZpi9Rb3YSprUfJLUqs1RvrPiQP&#10;9w+Vk9yaEY7joUQwutCETGFT3pLOTRlCgB3oTNdIILbREUmc1eGqSjSmlNI4VLxeIV1xBavPD8op&#10;wx4v0rxkds3Re+hKyUPmnh5rrdpFMgVih/n1v5G/puJ+Ggy/7RxzPPDBHqwjW3FM8Y5lKdLyKP6+&#10;ipYyAj0lu5N6QI3AMWK8Z/kd1L8UbRc8l8+ARQQXFt4+LDK4sPCW4gc/+pR//fPP47+yGb9TMUxJ&#10;lgcECSO1zUWajcRnt8vIg8ijd4KLHwYxMfi4tRktVYhLJaqWf0npm3olZrSIHhOdq2fqFlEmSbqZ&#10;5n9ZvigxkdYV3KlyS3lQ/0ZFLJqmnXGgNGDLoXEsJN7OOYhOqyxLcePUDevOBmuGn/itNWPRyLUr&#10;e0Lk7o5G+EsQFOOCTEXn8Flf6YgGqFN73Zty4YF/tJzqyhsKCFHdz0TS1NvqCnMmeULNfZJFo21W&#10;m/OHLpVg9qaiXbcR2zUxkOA9eCCTkj6O4J65k6yNUHjvdcWbnAC0OaHspIcI7h01MojKLavbLA58&#10;xMYr2MiJ9b0Kqbx8BvT6vmUj2/5s+PCnpHOfxbmX1rYxbgQDRdonp/MWc8fL5xhhMmU4kTUovy4U&#10;b2SfmaELtTmrPuETeSDZIEyhSkLMe76VqbChAMajbw+7upfq3ujf4nNzU3m7pIcd+t5p7clO7vKS&#10;RRMS2KchQ07H53p18L7NT19EcGHh7cQigwsLbzG+/6NPMiHskVwxY6TbIjIS4f92H6rWz7laQXAq&#10;mnDo7mXbPlfRDBtqy1XYyHLxMqBZacUIYmsKlagBhNplEL9webUjPp+RWIkQGj3YbBJXOPcSJ6uY&#10;z2w0PvRIGL1nbnOIvL0LNHEz+G2OHdcapBBG9lNWZrvBATCvBhLZK4omMiGRFAoCielawBcpRaNY&#10;6jExN9PmxmbKY9xrhvIL3Cu7VqhR+VbYauuoSZyTGnv8MuyR7oCTByPE6Yog1c3uvUx2+jmyPVob&#10;WzCbHDQljoeBbUQeCaEPDJiqKNG33ZuQiK6G5JyVz64YN25O40nApAMAkrprQGiYGSdxcdxTmH9q&#10;qnmMlQw4jIrZMxJ9CSavAiw7DrDgfvSIICBYwVyH90xPye25w7IyHLRBFSO+weGY9GUKVcI3gs5v&#10;huytjBaJeBZ52Fsgkp62yUMxvyT2rmAxCwtvLxYZXFh4y9EI4WfoG9mdAcYUUbiIcpg+DGZsLWy2&#10;PBWJc2TGTNBc7kfsidqIuFk/OPLsdk2Jg+4uWMM4kkhbGGsGqh4Q0N7059oZWGKBPNoeH4X3k6x8&#10;QJAARveS95ZXznW5UF1tfiBEGcQALMUWtVeF1ghzZBjGuwuvdn46Tuk8y7+64RzEpBHymLvkAVQG&#10;IkkkslMlbqHxrXmkNoWXhEgqsTQFpK2jV7VtTOnDtmvn7zvDLbcywW1gbNEDIniRDQJp6OYEmspi&#10;AwLXyN4h9LJapbkCqrunrSVo9Ynu5/Qu+o7Es2jlbuXDeahxNS5v8VBrfLz0NlJ4mSoHMimC/lOv&#10;pNA/xJCxq+pEza3anqWWIZwbbu5OnuwQkiU+ur79sQExlpEQCvZJ5IP6rtTXSZxnfAoCG2Eft/vJ&#10;hWCgDNvF3scwaGBeDs42kQgGWY2BOH1Lguu5Xwp9Lj1K6RWvnUVoTpJvQpRz7HHsX7797UUEFxbe&#10;ZiwyuLDwDuD7P/qUf/2zz8YB3LCqkx0RA9clGdciba2+qsEOjEyZ6iGQ2KGhDvtdhevONWOxVjGG&#10;oQeqBlpoRpSWjmx+T2+MkSVP1Jkr8zFtN3akK9WBKeLKgxroZpiZ2sVj1Yhs5J1LZ9AaQVaiiOqe&#10;SGeJeUpuSJl3KxL7vVZiIzVOxsMtFQOAmLKKDReuaXjPGqExsoak3OLxsKfXjvv8QWXLtoR8P8eq&#10;5W9qYC4L1HiKTALn91ebJgx/U3ZxMIIqKEmPs0FFK1u5kinJWGfuytuaVqb7giQ25dXWpYu8KOz/&#10;p1AJhy8zPK59qi4fE6lxuoelf5gl0w7v6+imORSR84M9wdHcPyetBCTWCBIStKv8W/t2rbpQfOtw&#10;1YheR+7tjYbk8BaC7uWEwRt7Lmb1K4RzGu1qex95YtBOkJdd5yTZyv0AMNHokm8FbluLCC4svP1Y&#10;ZHBh4R3B93/8Kf+7n38mOOfDRqwThNQ9TukVzh9RFB2xLtKMCaF2DXeTqNzAYc7ESPlEpbPaG4XM&#10;Lo/lL4j2+hJSIzfqROlE0uZMUcRdyZKJweywmrpokuauZ/UoWGDy+YbC6pbqjZjNNa+/GmVRfmpL&#10;FrKta5jnC6aonERU9z0ZpH10w6YcKv0cDMe4F64cQDqNoG1A9I3E6qdEOYagmi3BQdkxnsh4o0Wo&#10;1r0tB6JGKZU2N7KUkkkl1TCQqe+aQXytddPwwjXmDulEW0P/LjbuAPPyjtwIb4SVswrpwInAvabk&#10;ZuwDGhL91t1jqy1xQqEcDwa0pfMQLjiemNr9SvVvnRrWt2NQM/GgUEm1Gtx39ar07HIQs4Ny4KBK&#10;Xx4h0jl/NBDKmC9HhAqY7RN7gXk+lgZ5mYQI5rzqe4DhOpGH1Sn8AAAgAElEQVTkxgn8LfIYWiy+&#10;93ff75s/56LvcnwT6GCQ1dleihqkmYwAQjsdoiOKdk8erBL26dg+WkRwYeFdwSKDCwvvEP7Ojz7l&#10;//fnn8lgZHXfnMoc/Vd3jsdpnzCGgj8wxDQHIyiCRBPdn4ho36uSiziWCgWup4ksub01kpU4SNlq&#10;NlIHpMqVR442sSARt7gQ9mu9WVVDncsui2ZKsbLaMJrzX0vR5hRWqeRzhzwjiWin1hamQpBo8JIS&#10;9QVS5r+Wlxckt2cVW6aCnOBg3ypKdqo0kleZdBH6E3FhKkDgqxBJnbvhoVLQt/o1Ioi2Jnf7fX5q&#10;cg/kppiwUNWlSV4ZrkoJ6TTLrC5h4bD9bckBXbqgch/VlS6yvpFIX0O+4uHXHyULPRdJkKLoPFlT&#10;roMkt/uQotlKPBtOhY4Kan0X3BytyQg+C8zTdRKI0JvE9m4zciXgBeFPNA2fadkYHTgL2dnub9Tf&#10;i9+1Xy4P+b1v/IvTeQLX+bukTwO8ELAf9fSTJ0WwRKYRQ1+VEE6e0kUEFxbeHayHdWHhHcSvf/G5&#10;JEONOsKln2Xb0sg56RXm3smVXGUyo8cIgY/KXyJOZuSCgpjKMjEg8TyquKs3etiXXkhrs4GByEqW&#10;ehdSG+EvfnyOOyraHhKKjZItEfJ15FABLNtG29aWj6gbRhBtRlStQrLvTU3YK+21Uj2f3S0w1jRj&#10;kq0jEKBmoVFon15z5Vaxjl7c2wpuuO6q2rmT2vfqSmZ/a/K9sH1W9mLEtwD5xrXTtD8VDjKb7pv+&#10;bfNETXUBZZWsL+L1dk7xdTSJt67fQ6GFNIqptXFVXpcHHLyO+Y/WKfccdFElYtpOp3QuEnLrV10O&#10;yVWPam74p/6HvG1bfnY6SC8Zi/8hIY2G2qttAFunM/pFieBVzK0fUN8mkJ1IPFfMsU4pGdkXv3cV&#10;n49EqtrZKXhWYd9H/jzH/bGLUwApT8dyj3VOR1inv3zHBMvqtQqUwQ89j5jY+p1EOthkz55GLEY3&#10;b3sH4vsI770POlUhfDdEjYB46jt/Ohh4pZMyMX3ro+8t23Jh4R3CUgYXFt5BfP/jT/jf/eJz8Xlt&#10;jm7sXSQvxYDnmapC5AO7Me8tnUoHk+dGkqdkrV3SGxuRlfsjXoJIRLm0a4EwmMLX8oqR/imZ6cpg&#10;aMYeulSGokYSxtERmTRdwWSOUZ3TyJxQfnNHs1F77gxAny80M97N4FPX3uqBTYzUZWVwnN8Wyk3M&#10;ezQDOQYJZlpcr5yQkt/wWvZONBJ7bETGHVB3/eUhzz6NoP5bifbEuxz1QJUjyge6yVjOW6CXp7mU&#10;kK8Rj2tdfEoAOzXsUhL9Oobp2YD0vDBzmWho1z7No/l829YCRCUi564AFE2u2/1amyldfYas0vb+&#10;6glkIuzmDq9ZcvzJ6Q7Vbjv8+SGKADN9HvPGekLgXfbKt3LB/eTh3aaDZfqDxXIXUySD3TnXS3U7&#10;EcRevIjgwsK7h0UGFxbeUfydjz/hX//ic0lGlBI3Cw4QM1M6dysnLUA+ktHE6bs4IewHujkS7XBk&#10;d7jp0xl4o4ZC4GZmBh8Ypmzh/snnO0qXgAwWeRiWzY2vJkMYI2QKwYLsfb2zzeZzh1wZM7XV1Axr&#10;Kig7Irvrdk5aeA+6Vt2lqhHM/emtiG4Qaz1QuSGiUjatd9VlIbJ6korpNqgRSiKimAvnRFDI542G&#10;MMKpAXMtWNs3FA9S0pDt1yDprfnj09KwJnIy3JKK/uZ86OH2KsNfy7fuNQ5Cv2oEKMqVAJXPz9Kk&#10;XNAfR2Y5UX6N6FMo+5eo7+HSDApTYFOkTrJ3CxFTgcGFvohB1Pz1gYXxKrHzc6FovyDV4qQQGkq5&#10;LbBOJ4HkZc1vLEyDUj8fSp0K3B8dPp4YkW8itLP+MSuevdOpKePpGFyXnEElvnP/Mj7Ki7R3w/5v&#10;fXsRwYWFdxGLDC4svMP4vhFChRnDrMPxzdjR0XgzZIMNJkVstBTn32P+HRi6pTuHYkQaDYZsKYCx&#10;BWSzfcX9SBaCTDXbSA0YYZ3vGGAajb1WzyDBRWQ0ksTqCBQw8Uk1hEV8vb5GTBnaNcxQMWOXmQqx&#10;/3gFPYt2vSipDGUPlK6ufYnEiRfOr/LqmEqr267gaNtZ6PwwyMWa/FBEigbhFjTIBxTM/JZ0lrfr&#10;zHKFMmcVyu5dMGGB9rFs9v3sCmcxpRiV0VLIXfn0xqIafoULRR3QEE+kEs7jdAUFXb0RQPbtqqr9&#10;qx+M8LOsXZ2sBRH0QqEqeP3GBhEjcrVvdBPV++YuisDzgPD1823xeSa73rOVlJ4dt7pisZ1EwvNj&#10;WQzVkUgXxy1aOvmK4V7nRsllewrgm3uabz536E+6r3f7tPfhAHwO4TmytQinjsoD/8wNbt9/69vf&#10;XURwYeEdxSKDCwvvOL7/8Sf86y8+SyaecSt3W6tEVMKlzVyLJBlfRmDyEhM5UfvSjtncHILdRs7M&#10;gFM66senyUX2uqllQRdAM/YJzWxUADKERmOPqE1TnBlQXoSBURIF1+kURJgzxNYUhWkjCwxDVKSS&#10;VCgj523Mpm+HY+NTWw+NdVAxPU0jRtRUHumUSRsY8GZgu06VuYO8rd0K5Wiabneb4Q0qVbi4WZ/T&#10;coi1XY7ISqQEH9x2xWUmbRebs8ZCAvPNxhv5ajgkB70ihyQH+1Q/0NClPyWL3TWaEbLN1v+FnQD3&#10;zwde7gFKgKQ9KamxoiUyP5KsNiiSM7YlSno329vKJ+NtwT8+MED63GZluS9f3pjfl3HvE1LD4YVI&#10;B8qtvgF18KmvTZofPCFuHiRMiCrV9PIZBgUvEUH4vojgwsK7jUUGFxbeA3z/h5/yr76IdQjD7m6m&#10;QiWKBdp9NJk6lSDmy4QKwDEi3RNB//QcI32T11rO7Qw3XAnsuMsj7smNDBBzjub7lWo0stQdV5pK&#10;RBFNE4ruhmvUypRABgNT5zMy/JK1CTcmzm0dR1/Py8gMqZAKJCNIW2/aHRmbmk5HBnHuIFGeU9ba&#10;azTUxxyQNcB5EiSEoP1EFdIUsIZIiSe6EbITTbLIjtAORiiCIOYytHsgIfRRxF9xVYlyXsEOxLen&#10;pPsGdFw2GqVl6qRVcP8tuED4mfv7i1XJfSXUMk1U+6ItZo737WLpUjr9/gx0I+37ItHY/3pG7NGI&#10;fSDBSibpoyfk4/OPRNIGPcj35U9E1x7dcWzN54S/d8S6f6o43GurX9s2N3p/F6NbKWViaH3XB/uY&#10;qFRdK9X22bu7w9Ab4OsiggsL7z4WGVxYeE/wAySEajy5YQpGNMUJhMZZuyTcLwMmxZix7X/iqBPH&#10;TO6aGmAECZwj3cYxq46SxRVkTdMWmHvU1Vvs/JAF3GByVcktQyMvQVyi/JEeFibM05aHuYdyKZGn&#10;cV8jzuCq6FH8pJFAZi2bkUY3VHO5pqVA0mn16n8RjPcon9OifWLFwzAfYF0ASBcR0X62ADz2q6Uz&#10;10ZcesNcDZNbch6MGLPk3sszBUxKc8M6P0K45eElKDn125AN7HxPUA3sO3G3LMk0S3v+JJ+nx7zd&#10;CrSfEwEKNsyYViZcwv4nkjdikJTUiWLWK3zd+U2ZNgLeU/dM7mb82NygEeIFjBKNdwqec9znz6F0&#10;HrHH/ay7vCvg/FTM/zGQybZM+gkSQXtnoDvuIfpjHSHkwhB866BgF9JcRHBh4f3AIoMLC+8RfvDD&#10;T/nXX3wmZqSGgSGuijVSJiYcNAAJTGTQXfPU6kjEkXAom4hDGTHjHChnStdIWrikBvA7ksXpfBaK&#10;SqbrqClPFhof3TtrrR7kZeNu0fqpEUZef3Mv9bDtUptLpbZnIx6ZDFYLziLNlVEkFi63sqLrrl07&#10;A7rbNhsfSOHs/FKIanVi4oQQVTRS11lQt6z2NsPOay/Yq4g8UiqUF0lLr1p6+YE7uUvy0OhxTmxn&#10;Nug8ytqMmagwUXJf7ba8T12yeK9DBJf2iBKlAYhrQHJvbQF1djKEK49TPo7PRaj18KzOjP1pOVib&#10;BEgj0Xjv8Hz7YkTKgv54U8/JoL8/uFDnOarNpj0uPQfRadCtGY/j+MKROGuKc0sp1ymGTi7hcf1m&#10;nhbDd46qXrrSX8lxz4/ekf17Fp3sByVwMq4BCTlWsJiFhfcH62FeWHgPYQrhNMQ/AI+a0YfuXrbO&#10;Vj+/LshMGDPGCckVIljHy8gLWmukxoinLc4tPT21eHBx9wSJsnkgHMjQSJuXq6t/sfXIJm2D11le&#10;bimZob1tRNhmhG3Qok1igJ5o4/ZZayw2n9U1cgJnO4LMgxl+d3LVKNzsJN0/jDhZSoF7x7RxWxi8&#10;ViTJdbx/BAZ8Im5GrNjzwE9b5xHLnMx7WBrDyoftb/evdm6oAc5b3B275q458pshzYFMwnFbOxJV&#10;bz+zd1vt1HGicc4clqadnt1se0ZYq+XRX4fnZpU6tePRIALcx347uYFO2zf2WYTaVq74tTK0+63P&#10;yrD+3XVG9GgDZtJFeOxIHeCCpExCmewPPrR9GqLjFmPmPlAW7Rvvs2hLItEoxkzwbsQ+nZTcvpBE&#10;hYu/m8KDQXxg4mhQ6tsf/fayHRcW3iMsZXBh4T3ED7o5hNcwC/wwDbsOBjpGLLSrmnjjTkhkjofN&#10;uJhSLki7fce1yBo57F3MMhlJP247qTJoRMoMni4ZU/UkGWxwYqdMqF5hMkgMoiepYuIS53Vrn7UW&#10;Ym7GlxNak1SAe4IX6RQiUZawPxmKznEe9cY2ORmtyT2VbzCIDT05dzZ/A55SYXkeJC1FYhsF2aTG&#10;pSvZI7emZwsYpqmtuY8zNKGQgCtiblo7r79veG0MJNjvzRU3HgGDEtEE7T7jHNHj7pLL723RDc4g&#10;obVBoOcHtOG0bR7ZRy9VgUOhi8aeHSMcf0rtNCrT8C4SctWvV4yTej9RjuWwPRYRXFh4H7Ee6oWF&#10;9xi//sVlQtgMAva158bgIjBKjGvmFabCRaOJZkMYDYkqdT5qDYZ1UsVmZUQX1q58DEQqqWpqPKFy&#10;AbZ2KGumDE4G7l2RIxqsaK9G2dQz0RbchmodKDJomGkYGnI1tc+nG9k3o9tVtq20tQNN7cMyk7ZN&#10;ra0dVImxtQbbCdXzNTKNykYKV5//TOHuiWxzBkva580bfoROPFpU0JIUZvswxSKRj64cY9Emss9Y&#10;4Jvqd+i260pm14e0WrYoO5JG6xtE5PdFujy8fkCe5sr4wTOjf6vkdTT9fPuD6QH/sudt2O72+ePm&#10;xyN38jqZ4m+KeLhIm+Lr7wAYMLnAR7p6vjoY6mBtg1WYq4aQ+6SMuR9Fow6vPmqRcruLKDG/VEPW&#10;d6C1N5BB61P2PrTBJainq+/63javjFZPSc8YqoOIRQQXFt5PLGVwYeE9xvc//pSvE0Lb6IigqTww&#10;qceJnhBVEtpMhcoayjwfI0tqHwkJURVLDjPGi5KR3MiUlpqpuUlREK8+icGIN6YxMWnCjTHn129b&#10;FRpZatFSKynplaijWJrOScLwckOLvWH7VvC88kZPvKkZlKbelOISkLUVkoAqQqVWqhZlVbLBHmkS&#10;3TKnLtqigxAJExUgNNG/hIxoevtq0NlaWjta+zBp2w2d5HXiOGNmW7OxP2D8NxQYby1otDZnS+8h&#10;gZKeCIEn6dfYlxodPZXSnooxmickhsFPPB02jhNl4jgefUrfC05QxQlK5ksMiv/oDmsuyakPHhDc&#10;50BPBH3fUQEO3h3HQPKse/x1yvagwTk9IbR3Uk8y7ZqIDDpV+AQihdr5VgB7BwORxN9FBBcWvj5Y&#10;ZHBh4T3H9z+2oDIj0B5EUzSfRG4cSGcxTecM+Wi3Gi0cv20kPlhHs/0kkqS5HWaEJuzodrEFvJDY&#10;la+ZAKdTeVwOK6Pb6qbWdAnDJmOwDIZfNBiZiXzNPgvGIt5+Rsj0ZHA/zGrCvEGacYdBWfqrkhup&#10;th8zO8/zIDZuAUvXjtfsv4lzJAQ7aZscja7EWKw9nAi01mF1n7UyeaAeMGeh+g+zy18ZTHnNRW1l&#10;JlfGu9P9HMGxB462tT5sZBH7tBAN/cAzjKTbFUDScF/c1/wUzJYayGZ/BKTBMo1obJ83SyQU0Cgg&#10;kHl9d9RKxBwE1VXBVNaxrZ8LswA3mXTNB2TsmlvKNwwWcBBCHCgIMsg5UxuU0+/ooozvUiwjvhOw&#10;uG0AjmKtQTtkqiz8IBYRXFh4v7HI4MLC1wD9OoQGpnANDBfBsDaQqIVdGUYQuvv1ibMIuNFlewhd&#10;w4YyzRRKyDkfnO+Y2q83zGUDT0vLXAmODKZf41kg83giSoiIslFHofqIKwISH2YUchhzYwAISQZs&#10;u29q4JVMCMwF0YvB7MFmrC2akMjNldTrFAbmzdP/ErRu2mmkq5+d0gcOEiEqpUVnzWl19+SNAF2V&#10;9Xtj1kQ0oS/qJiv+UPWpRW+YAYP+9Ptwe7av3+7TTWnOnhS5fOPh6Seb2+drQvbk0t0OCe61DrdE&#10;1/fvPV6t/z0EefAD33/ujjnlw7d1SJ5+w2cSiFuaVwrPCcOAD/Y9b+8+T1hYHggjupF6vmxNIOnT&#10;i8mLCC4sfB2wyODCwtcEs6AyzZaTtp5fVQOICFw6zY0TDAoaSVF8mnE4jpuLnnQU1TAbqZC4GSyd&#10;+2hvbHcOaiPUyLVysipTOBAvXk4CIxBcyFA9oNZ22aSlrIwNrnEgC3S7rQY4x9Ln9hlJdZ6mxrQZ&#10;36LzM/W+4bwfox3MJc9tFCMb4u0Zd21qAQ8YVCTda1u1arCVEu2HcymxTW07TWN7wyQQVSIj6R4V&#10;lJkqc1d37VkMZC+s/rj91kXATbqzwdt2NxDCRInke863NJSWI3W5CdJz2z3EabAIyod9PJE7U5xS&#10;f4d9w2CH5vM66Yc/rjPCn5/X3hX9pmLiIIhnKPGOgaUuxmtjv715raz4ASek74ns2/d4XcE7wk7x&#10;FwwRLSK4sPB1Qbl+ysLCwvuCH/zw0/GfOxroYBk4WUoM6RIm4+edMmC/VX+PUlS7Gb4NCQNh7K+8&#10;UEKrkI+CCxBeAhLojqJgpUdjDE0icBiK0s/HC5OuL9hY8WGNPmfqQ1PoWoa6NEStLdhPjbY3w5ZN&#10;HXR1wfINI9NVhyewyGt/vy1IhZZzGhQl1W3sl68VyZBXElhiaRAcSJhfOt5D7oKoxAOGQy7hOhnk&#10;ubYgH7X6/c6ZwTYHafXfrqQXW3RyMKlmZLREnx/JZW3RaVvgIgw8dVQW58re7SbnPAvYf00JbL9F&#10;g2rlwZl0y25N/toxeL9gJNB8OZBFJOdsjuJdR0Qi2L+XcEAJlvNwYmhE8DuLCC4sfF2wHvaFha8h&#10;fvnFXzSK4DYap09DinAI59hvNfPVDApb94pLF/bcTUcKMkZUIIAC5ApqI5CpmSvqlSAnAsnPXnYb&#10;n5JB726SYnOcalIOsIxERFUJAq6DiG2Yg72Y0YxR+1qyhblF3rQ0ernSTLtk5EmK8XKknI7rC3bX&#10;oPowU26Zc9vh+XykaZhb7ZV/MRN3yFvgc+J8x9BcQ7qhasP9KXFfUCY2ApDW6zPDG+5xnnNLriq5&#10;i56IEwtjErieY9V1PPG+4r2fulHDlpCk71f/ow8KHj3s+sOyjNffklS9ctZNxZmxJNszEKQM76Vw&#10;zzAQDpc+AI697yzBXOFQjtt2WjeTgnAZcfZnHa6Pr5cHSkjLlwbzjNzhgNel62fpC9G3PloLyi8s&#10;fJ2wlMGFha8hfveHvx8U5xUVoH4kuSXW/jAaNPYdR/1te6Y4PkAEMo+5o1+X7Ey9GK5vKlpSrmps&#10;D7hgeOL+NFpvdTcD0/9eMr6BZJMSMlOlZoohZZJ+8Y72118796gJtJivptr1Hee2K3z7FfxHZ1qT&#10;E/I+vZ5FDCVp+4rej+KKn93XII5+hUgot9rPIsVu+w0Joe8kZNg4PGfW1y/1f/ckIHu+bMCGklKf&#10;BnBwMAB+Wl4d8aP589M/dZjObMAmudx36fi7aNImw1ISIosILix8DbEe+oWFrzF+9cVnsN76OIxe&#10;RZL71PDK8OvAzYgprUEIJxL4KCkPbITraATfQs+3bclpDNu3oNcyxlcgBsVBt7jBbVKIqpE8JQL9&#10;eoN9tM5+9L6qchdrgLGTNStLUyhivT404Iq3Y7gYYj1F71+7H8WJpJ2S7MfOjdfSTLXuyCEqczNM&#10;2xfumSubE9LZ5z0qWUQ0i+apJwsJFb483imubUd5wyUXVRv2PuAKEjFtp23aA+2xwPYN9by6+yzf&#10;qOAMaevW26wM3oJLQXTG9G8tDI+7DlAp7pUrgqjQCR7TMkuQxCTGQ7/AzwS71/hOw2s6rwCmPvpy&#10;bKcKQrrpnP74LB3Ia7mGLix8PbGUwYWFrzF+8MNPQ7ZDJHEilCwbFc8nwaj31AgyLawfGY9rh/l2&#10;A4AI2rlXVEH/HdKJzKaj66oUJXtrpp66FTmm7rUGhRLnv9k5BVxDk+JH+Flgrtk4yt8rdVb+sFRn&#10;ZQ+9YEbC5kRwTGZacQpFAm58OnYzrpzKkx88dolkwcy8nB+Tk7/ZvE3uSeLkBqDrqSmC/tt39mV+&#10;vzLS0zxudE97B45HGHalDXyWiwZgKqDO+z57Rvt3YJ8xHrvhvg8EDtS8KjE32BeMvzaogGS0I6aL&#10;CC4sfH2xHv6FhQX61b/9vONMQIY6l8KkRIkkw8cohCtQR8KNEaRaE9nq7ScPkgH5jeTuOg5dYW8U&#10;ZI6uF1QTerKAbaKf7o5lBLqEEWmBXdBgtDl/2PYx50yoGKWeKBVYdiecHryEiAiWDlHyWJEU2/X5&#10;TzKgjXdGXuTtEZ96LqpSEjsZE5y2u7VZzsPar7sjQL6Dwx/Nha0+ay2TvfheoC6WRsgtZSswJjKa&#10;4qgyOz3BkySUyVtdX5HuvmllMJXrFdzNH6sMTrjW0UZ8g2P9PM1hvq4e8yVZNNN4RvKAQx7sOhiM&#10;cH4n4Sqs5+N8QzvH84T3CKYx5N1XGM/t0rH6LiK4sPD1xnoBLCwsEBHRr5UQDgZWcpGD42AQhc0e&#10;xtUtZLC5iUb6PYwMHpOdywb01QAMQIi6C1tdJa/LRsyZ/XRkJM0ZY6xnNuI0c3X/1Px6Ihmnedug&#10;yiQidOICRATbR++DukmO6pamrCTFyGDMSWppjAQokzGnOBLHMqGKeiBJc0JSbyGDdj6n/Jmoa/8g&#10;ttL15CMy2OZjRn9FItiSt/aL+xS3UYDwE8V9RrrY3XDcYiJJ/fs2QrjIIF4/1iJ96zb6gQ1/X81c&#10;RP29hH2a8sAO8SEjnZGz3pUTyaBfM6s0XNNv9+f3+V5yM+XCa/mIhYWFRQYXFhYCv/rLn4Fpo0QP&#10;T+itrN2ibTKQkVALj6LVhVESZGB2biOD0hGJ28GjVZjUgUzW4qw+WuVIVvWCssVZmsDMVaxXCGLe&#10;Hvv3cb5QLnszJNHdlGgrJZQKM1ClywcMzZgPB8oFGLf99ahSzL5LV79eHTVlLylnoKAZGeK+0k4u&#10;x7yTemJzBq1/EBJb8jmX5hab2pGIiCGiIxj8dq7PHfTrtT6QH3V1ynfNNoCAR+uR+TEHuZinNU33&#10;bSCDk5fDQ5J4OjI4P7snf0lVJtIZo5kEYh/gozmpLXO4//OCp/7bqXL23F5E9zy0zVsGDLSvd+n3&#10;1370nd9ZNuDCwsKaM7iwsBD4we/9mM3kNfNXNTmYV0c0Wj8GUftWPNDCsNbgoSF0xciZHFZb/fDX&#10;auJb8TWlK7E55nGhSJ2tN84/nKQWhKlkAuBtI5Aeka8vZwRHM05zlIx8AVmiSV3zfezKOmvfjghO&#10;24bHrFLTI9mi+H6LFToYvpomus5GXvYd8ppcm3Y5KY97ie1n5NUJW+rfSMyN2Pkd0vvU/mRFVmsm&#10;eWACBwhmc0MXJojmplkHlvznAciDAjnBdMqVVOJnGAfoyiSzH+hf9nMLpmktIriwsHCA9TJYWFgY&#10;8Otf/kyMvCHC+O8UGSA/iaBcGRm/tk7gvsfyDv0o/y245rqW1+brVBLKSsKYOJEutHeUO6H+EuoD&#10;bIPykOfpabrminaQR4uWGYt85/t1G93qz+9dO1G57d1M65BnDorDzIfk2CKrIhIhs+p3+5MLKrjP&#10;XqzlkRsmS5DT6b3O7qNjehUGE4TGduLcZZOKS7ShcmptAuTzGqZ9BkuvvspOattOJ+VNmc3XYTqu&#10;rOqRsXmu9LGrhzkrbHgZR5GP4O8caOT81MUfH4hIDPyG8nHeTq7TNpbT1WCmdPfvPiKiOlu+5gFI&#10;avds/9Df28dyDV1YWEAsZXBhYWHA93/3x+xKBxjzVQ34KjUFG4konGCY9MpgZwxdUqmOlbVnwoQI&#10;PlXCSePBfJJSMFEJjIld4KJGxE1pykk9vv0yEaSkuNr8QFzMvid//b3E80sp+turZkCKKNctl+uo&#10;zEjgYh9+pjys/XIq07ZwNTIpszy5pntmksJDiUTE7RK8+riCXSmVGs/7yVzwhTJcGsx4N+D90bah&#10;r2bp9eFp+3NIFwXI2G/vQHjfzYjgQ1S+p8YiggsLCz3WS2FhYeEQv/zFZ5LmMLnBCipSp2LMgqA4&#10;4FwRIr4yMj7oVg9VBq+cK4My2V3RKQ55g64qg8zjd1QHTcc4MgsHhWFWh8HVM9TEq0E9eiVxoiwh&#10;+cnz6sBLD43fTomx/tNC8ata2DJ3ZRCJ2USr9Lr0RC/3RhruV0U3XCOVnkfbN6aLwwKaNxW4X9HM&#10;IjCn1epp9U7FGRVCOM3bILcFDffjJiDb7P2YsQwHwN4udFkZlFuUtSvHj/v+7cMZSAgR0B3jOPbf&#10;o+IBWe9dsdOzi6Te+xqWC5S7ThX0/Y9Aa78uX4Zj3SjKihq6sLAww3oxLCwsXMQvv/gLtXUH6WnA&#10;4ErVG7SdcvgQ9ep5yeCMBOYvjyWDQSzgsw9Q0RHrqwY8uADiPXKtalh6YbweSzgng517aEcwMX9I&#10;KTacl7AupUGuWEmtuezaJyytYuRsQgaZiHZzY4R2xUqgGydGTHWbnNv1DK6tLSUtpEURxTSHdhNy&#10;l+pZOxgR6T6JiEpHB45I8c2YDMw8Fs9JBoeXw7DvymT9bDUAACAASURBVNUTkncxJ853U/ya/Myl&#10;wS+4b0OgJ7HAWXOy1wY+MllL35/KAhvHtIb9iwguLCwcYb0cFhYWruKXP/8L6YkHUWe+2Yh0mlMj&#10;cEJcZCk85AU0J4M3GIAXIJOkxmsSo8vHr5JB1DeCHLq6BmQtKSHaxr7Oopci54cj/zO32nKFDKY5&#10;ZxNjGt0rhzmgNNqg7dwobZ8WLhUh0sjgkTvwzNWzL8dea3JlJcvaxy1qqHhGAgV6Lxr4halXAFnn&#10;ZOI4CCp4W2FQBSUdR2s/K8JADKOgiRAnpekhOCCDHQV6ENF8DBm8/nwCa5m9TK6lzpkI+qWHIxPd&#10;V2bI2u4rbrd7aPfPI9n6YBenftUTv6QMGh4nBmb0dT04tojgwsLCJaw5gwsLC1fxuz/6/YNQL+Ne&#10;jzjqc6QE9j3eNepJwfFrm0+LXkECw9HVpIOr/Lzbfp8TUyIIc/qGsk/252tpWm7Lpw9CM8u/XdD+&#10;BMnOJUHx2YcoMM2Cn8VdYXNCM/VK8lFwL+V0ahCMRhr8IYhzOhWwV5ceBCMtZFwH3XutmKiudnNa&#10;Hwi58nvLGdYevgdv2gOQOGTcbLInm/Gc7vbO7tlYV3iX1ckzmCqRr/G0n/oxPcoLji0iuLCwcA3r&#10;JbGwsHAz/vLzP0/mjBBdfIuAl5UiD2U/vzJ4+biUo7KgnxWPu23zFjfR3gB0VYiISricmWtiKEQS&#10;c95S9qGAVYE5XTyp7S1zBuHe9Gdn0lTi7rkKMqaPxm9euoHd7VM0AFEaYQCVJwhWVoyshFlxCcXG&#10;8h1VwFxCRyG/Prv/RZu06oJ21F/etYkPfFAoilYdd7ktSlC64DV9NNHb53zO++Hh/N1+UGY2SCN9&#10;smM69Urxrj3f7O3bl/u2FHK0Vti2AYDDdQI5faQ+g+RtWoykZ+brp2cd4ynmDM7Ssf2LCC4sLNyC&#10;pQwuLCzcjN/75A/mnKn/4oZ4b+zMvl9TDp4fFyr1OLhYED/GKII4hLJgRHCqmtnfAwnzOaw+V5Wo&#10;J2pGbCiVx9QvizibA9vk0jJFRFFOSiAY+Vky8/Sqt8+MBAURlGk/yurfweV6f2quB1GUzwlpJDve&#10;nOjLAmXC+Yuokub91/s/pD59XGKgAYi9NcHFUZxUs+fFFb7+4MsTl+OD3xsTnZ7ePcszIv0WYBHB&#10;hYWFW7FeFgsLCw/GLz7/s2T9HKkPl1Qzok64SvasGd48GaEPt0B55CsMy43U4JJxh0rJsfLwNLi6&#10;ztuEEE3vBeHx+Ht0XmqXznUzZU9B+sVJYJAfvDZfr6oZKFcpbe8LoNb0CqF+ChzwftEK5sdSm4Dx&#10;zjge2iurzC5Zpa4MymXhTN7cfRDq3yuEljQRUaGNoKaRn+TzhrrpNZVyNF50dbU6Y97iddT2kz3N&#10;gXw4Lo8nXxM2y5Usx1cIpzSr1bMd6p7n+YiJz/2jrALKpK9dI3mv7mAb6fdp9H29z2d2vC/PIoIL&#10;CwsPwVIGFxYWHoyPP/nDZGwcmUwqdBwM30/m3MyUnGc1ax4pS7yDCOoheWf6Kn7z+iUPxrmK4vfZ&#10;kph7Zx6pdEdGNRjncHr6pP4QJ8Uy5sz19R+3h++NzeXsOsIoHvgl6p9ENRmJoCVtOdr180bLZbvW&#10;M0d1cZ5O3nj/4KRw0k+cuPfKXvf5utQ+6X66g6k818okJIsILiwsPBjrpbGwsPDKCIUQ5+5QVnYc&#10;YFgnlSPvm53Xw1WPJ3iF9ergNRMwKYOPzf5KAs+hDF4szqRMl4K42D2OYDhIQlrZCjMxKIM5Nkvx&#10;PIZqpXSgdqAOp2ionVKL7qmDAuTFY4q+e2nOJaiP0VBEskdePrjRq2ziz0PfvrcoSzxsSfo71IdV&#10;8WTSaKhQki66KNObVQYPolKN5+EWdO/KUROP9DlTjaEfzNp8phB2GR+U6/HKIJZvur9TPC/ho+/8&#10;zrLpFhYWHoz14lhYWHgUekIYds2RpdeZtxNXuEjrOA0mgnXCHoeHrMd2kZw9cb6PJoNXAowM5cGk&#10;oXxIBDF8hqAbpKtkLmeQRa4sGoCmWOAUV/hKZ7xTpNfd+8EFkHXpDet9FuiGbO23SCOtA0dYvBJE&#10;0DtjnNPWicMLuhYYyGC0Q9Sja2Po9JkMcfqYHHHgM5bdGgncRIm4bH3GXbr1/SOD4Dp6SPImmLmH&#10;Xns+H00GJd/JS/mkpVPiIsdSBBcWFl4V6+WxsLDwaCAhbLhk5cVrpyQXvgkZBMN6ntTTeLo/ZM7j&#10;k5LBKwkIPY4M5kXoD65HkqdcqDeGe0UrMgMyaCVOfoihKBZfvgFKVDIZtKuQfI33Jr7UfQ8RR/Ow&#10;SrihbW52MpLMwlsmEF274fVjCZhEzkkFT3U/4B5BsImkQnqvNLBxGxn0OXIx2Vbz3S+osFHTY1wh&#10;S09EBj2nXkG+oAzGSUH0BkI4IVZ4rx8ySPTKGNRqK1oe/JiRQantukUEFxYWHoP1AllYWHgS9EFl&#10;RiCxaHsKl8HQx+ODojMk+XTTnvsAJioNjefh1qPJ4GVkPvrqZDDnB+crGRwNaEnK4DQNosmi41kN&#10;my1ajwSTtyArY5AXcuI4BhpqmdS9JuJq6SRlEMhgMEcrXxnK5e3WkwhNDq+Xug/1vyRARX0yKTuE&#10;zPtgHOuJhBGi9lyVUkjZbqPIRgptkEAuk8HrgxVvngwOAWT8ZDwx6pzI3qT8r5MMuisrElUgtEmN&#10;5+4aanX69keLCC4sLDwO6yWysLDwZBgJ4UgAEc1YvQ407CHZx5PB2Ui8Gcd0iQzp1mt4gz4lGYz0&#10;stGcyBC4exYudNGBbWifCZkAAoQGPXNTrvo1/tBdtB8c6IldBB7K6lBamqM7z+rrJUSiqrn6/EdU&#10;pmckT2q/5xBIbFkJWuaY0n0nJ3w9aQniMCp5eaF5VWJtjcg20VK7uBDJxE0UyfyVaLnXPEufkgx6&#10;P0r7rrmpdmRrSPJaAa+U6SHlnyVfeNqP7Z5PXUMh32999L1lwy0sLDwaK5rowsLCkyFFGVVRQ2N0&#10;dJjuVMMofg/xSCNsnpAZ468rjuCbgcBfosmdGNSIh9ibnH/TzQcSYh8Sn5gnuypi11AigrbWYK6X&#10;wPFIO/b3fYpT9M0IfoNE0LaDYB6tA3mtVYJ6sLdxKHmXiYkcbA/5IBGMERMn4Vlde794hBz8TJXd&#10;twQcN3++3yDxa/1yEcGFhYWnwnqZLCwsPDlMIQyDOSsiYey7FEftfErfbZ3BI3omycB+eDlFJLky&#10;4v5+36vgmrJ4C+08ms94iztbH23TXM/w/EvKY61XlC9Q+VJKoDhiLriwfOsTZSwTkL5SCnz3g9hj&#10;rGadetg2jtyMQ32JVCLJBwwGdFFDR37YeigXVD/7fsZd+0Vd8/xLGr6HcJQVWNtbts2VQbsqCDAR&#10;S422BRXSCKVnOG/gUCijhKn2V5+fB5KzPjnm7SLRS2pb20jfn3vY55Y5wYfXsbrRT7CI4MLCwlNi&#10;KYMLCwtPjrwO4YHd0hG/I8jhF9w18+G7Ef11z6wePNgz7pZjtyTauRs+NhIiESi/Qcnh+1H6QHbs&#10;vrnyhsQvq3FJrdNf178mRDB/j+O9wjj8PrpVMLNMsE0ZfaiyOOK2e+d1qnWQ26OmSJSOBlX4YLu7&#10;/DWPL0u6z6AGvsdYRHBhYeGpsV4qCwsLz4YvPmsKYdiZoU6FIhIYlA/Kof0F0mp7e4Wrd6+6bBi6&#10;rgQGLV5x9QV5g3I4K9ftRKwz2Lv96ejQmPYH6gdz44ibm+QlZVBqPTStmYhI53xy/pMJGlxh+Tph&#10;xLmCXQAfUbKXDX7Im2iY0xaKmilpmSzcCh42DgD9NXe1ThH3/t6xVgiglNQqIKzz/PQaBuVrogwK&#10;oRrLMWdQ0y8S+WFfSQFujjk9CdX0PT6eRlkfbtnAQ8uoDB49Z8O1tynzj8FTK4OLCC4sLDwH1otl&#10;YWHhWZGDyqBxPBIA+KD+QIpSqX9m0QyRfN2ivkyJ1I142PqESDqPFJgOF5QqJvL4MSlNV91y+WZu&#10;olfJoM+lG/MmZiBjPQlMjLy/EgJjxKDAYZtMiNyMQCYiCNdcXjohM4hI7lada6ZAxsBF8UAu5PWM&#10;MlG4yUJOMqnDtMh0CxnU4Y5SwvWT4rngatQtEkUX2nzneDhXZgF04Dl+dDDOK2RQXwIjYPDjTeKx&#10;ZBCjiS4iuLCw8FxYL5eFhYVnR1qYnvOnYabGHCs7SCZGgP5yM5BE3n7NLdIRD8bp7WQwu8JBQZuy&#10;ITW1QV/vpyGDph45g4m0IBrsnAimivQnJjKIZMlblmlKivo5YJHFnEjNieB838MIPqWqIREkIl/3&#10;EOdJJpXbl34Ico9Ba671YNPNLyuDRLaEhpNB+9PPCWVPTc+T9B1qSaHAXiCsj7Qw8mDH7ITJXng+&#10;ZvfyXXAj7cngWj5iYWHhObHmDC4sLDw78hxCorCYw5gUokPjca4WCl4+O3oVvX6VSM9NkIu/keYD&#10;kjzIBqMjYu55HliXlcT5yQh+hflq8zaVydb8Ym8VoRTEJNQ8dIs8SM1vu/7U+K3SEUHMZyIx9fMn&#10;+8A6t0BkTLmnrTlPM/Qtr16BRDIpEVn3QaWCHI2Acv5NUSyZvDw8ED/4HsX1UjP8Har9JugLAwnE&#10;+qVT3iFeJYsILiwsPD8WGVxYWHgt6AlhNnAvmLsXFRIghY9FJ8Ddesml34GIPVQx4e563PZj18on&#10;WWE1t88bKnoo9JkQ1SV0Xc0ydhNked5G4afYE7sWEMUIYPXfCAAjoLAR3Awruqp0zFRKoVLKo5er&#10;9BpMqp44ibuNAvGc3UfpNoYufivbMhdcONuXzIh0gvABacRrGGrRH/Pt5+Us017VFSJcXDta+6bI&#10;6dUXxGV8+zuLCC4sLDw/FhlcWFh4bfj4k5/wYOgegq+eFTbVqxLCwc/wifHkCb56NkaQ/OstF12y&#10;RRnI3IwQTnTETiGcXN4VOZS+iDTaVMAK5DAkx0xIp/ElXT1yXkPhyjkGNXp1QBsAj8KALpeaVyZb&#10;CQ8oZwxOBAGPZRcsvVeo+EQtfO04InozUvgO4aPv/M67WfCFhYV3Dutls7Cw8Nrxi5/9tOkSVySZ&#10;2Tp3GBHzmrcj82gEx0EikZqNc6IUibKUK+Nl19TETv0hi+SpCsYmPFzdFVHLMsuFadcAHv08zDQ/&#10;rUstrfMnBMY8wyXq4trNv8NIpDEHLRSxdKyrVX+vmGgSjdRLEoqZlUcJn3haLRomNECX49Bc0TY4&#10;d3OSZ4wLWF/AOkTKR+tgMrQ15ttH0WWN6JqUT+xU/b3BAlr6lPtHrGeI2xi8RiZlHutPRFRtTinc&#10;m3SC2IBNfhBunZfXE7XZdaj2TQ7G/rHLXcqYmJjqLAAOnnZwfz2LRy0PQsNzYnX56LuLCC4sLLw+&#10;LGVwYWHhtePjH/+EiTrXv8lvj07HC3VnUAeaFoK2uxm17glHozHW41p5HgLXKDhc967B5tcFOctq&#10;aPCao8A8uXGG6vZ2tKlvnn/W1XAdvmgXKO9ka0YE7YyIVgpppe96HN1K+8L32Y1fnwDSfd6Q0ewG&#10;T1VUVDCDVB0lPVPguNvya53IxPxDyw8zyIQP9sNAiQ0iYP+a6K5vHYYyGoFElbb7gYvzNv4+U1kX&#10;EVxYWHjdWGRwYWHhjeDjH6vL6KXfHgdsZhAu0uWh8YQqx5O0ruOIHA5cFHc4CyWipNRcV7PMjJX4&#10;4xa9Sqvkc+A6ImhEMRVjYvHj/iAjEIylc8dMdfcIJwfWcSKLeK4pbrW5e1bLA75XoarzAlMgmJsM&#10;ccwHBwXyPbsJBzzQdo1kaGj08TovGpLgOGYErk8vU/xRVYo92a12JNaY+nxkwgZbvM9earFnJEiP&#10;wXBvkAgSEMGD0RknkhLbvQr6yAKmdL7z3b+5iODCwsJrx3rxLCwsvFF88flPr5pVpqi1bTCO3fet&#10;d1UzOZDh+3jddJ00Gt2/jhRE7sfTojj+3dVAUCO8Lnu2BgcyOJPdgBgILh2BRPDIrS8dn8+m6iNy&#10;okndKypCfb6c0q6m6B1xRUx5YNNY7tkxoiJQL2v7juzE4dz+mRxfcBN1UnVUnr50k/4J2z35ChfU&#10;uRtqcpPENorRjeslYq+hX0oksah5ly66BSdAv2ifswGN21nSc7uJigg8L9B3rS07pTR9QjoPrdet&#10;wDp953uLCC4sLLwZrJfPwsLCG8cXn/3Z3NIyA7r7jMNg4N7oxpmvuY0M9tfhWm7T6/vz3JgH9Y6J&#10;uF52P71WjlwEzrtm7IbzeUhlXQBD1Q/IttcDjWmMLAnzCQ0x5zMTQitGlb5Is/mCVm8aUFLzsBvs&#10;8ZfxMARuuZEMgpssRmTNFck4In2JJOqGlRMJYaqfLko/S+8QQGSPiKmnyJliZQI8tvlYzseZEM9O&#10;BpMSHAqg9eEYOHgzZNDKtYjgwsLCm8R6AS0sLLwVmBLCPmDJFRydY0bfPLCJTM89SjuncblMXIA0&#10;ImnT7SLH+c3K0hNSVNbmZbZ0uv32Z5Y1zAvkW8lgRzIjqQrkpEuIZvz0AhmcZFG68iOhRXXW1DHr&#10;R/xQMpiIQlem7ktqn3T4mMxF0CKsBZLBXjkdUh6UTKjVQAgPywLXgqiGh1MeSRmf1PcagXqtAWS4&#10;S4tDBfe8j4jfhFgelfeh+O73/taywxYWFt4o1ktoYWHhrcEXn3Uuo2jAgYoh3ScqYUeq2NyIz6rP&#10;rUSwJ0lHJiF30UiFMwcrPSPrNgcy2DL3z+Oc29n5DFQHNbVa55KbGr+FeWw3CLrRuAAQwkSicoJT&#10;YtcR64dO45yRwSCCUFnrR+VhZNCU46NoooSpXCGDic4cqVhd0nPylu9qN1PQ0xIhKt1cuD6aKRI+&#10;JIGXWe/scEc6byRLz04GDwi5XePRRId+lMn0cG80v8cGlVpEcGFh4W3ACiCzsLDw1uCHn/4kYlWg&#10;EZu20H46IkuYjBmA+apbzbhDIvgqEIpgMLcYkhigxUgOfHpFpr9oWkucDmXog4vEdUGnWpklSBac&#10;I2IGcQ5YUjUYDNa7awaofiYotm8+o7FL5PjrE+Mo9b4nHRATPVdiUy8b2MrYxYcTLlzX9/I5f9JP&#10;1jL1QVHsXqcjQyKPeQxeF7j7MaDrb65rV+M8VnHD/bkdiwguLCy8LVgvo4WFhbcOP1eX0a1sh6P7&#10;RER7rT7SHxE1g/xhUA4jHyny5oSQPWSdQe6txa6sferS7S2q1OClHk1yokRcVEmyTprqcnju7LC1&#10;F1Gq/0ztmhQxnTOqgXle4eWF10Gmo3ldNrKF7zNpQZ7ZB73BOYN9AKDBJbR3E6XJPUA1DEQ7J+yQ&#10;96DqMQ/RWq0RU5Afnrf/NYhPyuzKfUGZzC15OcOhH15Q56Yq4BUGj20ez/VlpfBi+bpzpuuY4gl6&#10;u44UzuihcBz7ygFj/s53FxFcWFh4e7CUwYWFhbcOP/r0D5nIDMZjizG75CGjmmiGU/XkGI9SAB+K&#10;nps9kcyF68MdZ9YfCtP24hqQ+KtSFyqPj/SgezSOBBxXOymaIEqPpGgkAQOh4jgCklt8TEkLsuXj&#10;Q5jGbKDBy3PUnw+UU4+MmhTfJ7pZh33q1eCK3ozQth3Hap1QWpbEFUDsw5P8nhuLCC4sLLxtWC+l&#10;hYWFtxa/+Nmfg8gzGoXJnOP8pQ3qT4gPpGEz4o6CyFwjhI9VBn0OVzrngKyBYtSrUPmCSI11Il8/&#10;581V0uHyY1rQK0pMlJa26Io5lqUVyD+9fI9QBot3giN3xiANoQiy3yrmThkEN0mipqylVu2UqV4t&#10;zInlCw+7kpCTFKw7E3kAojTgARfmyLieWPSzsUt0Ox5LAqF8l5Lv1MHDPn6QRU/CfcYnz9OTSZ85&#10;nFvYH+/r8RhlsEvzO8s1dGFh4S3EUgYXFhbeWnz84z/gFP7dAWxmKo5M5v7oL7qc+eHJkhWvRxk0&#10;Y9ZK/AAj+QF5HEX7jMwvzA/z0zrC/ESlexQuEkH85HQ+iVAvbsbcR7FTTOuEJDplkGLfNP/M3cbi&#10;g3vmpGJjXdLmfF6llXlILv16BZ/kRg69x5THCUl7kAo5VVYPC+F5eP5Qx6Nnq59PePxOeRwWEVxY&#10;WHhbscjgwsLCW40ffvKTIIRODO1Ptq9mtq6DkQQ+g7X3ygiL3MvP429/xYNyiAYD901tpBvM86ai&#10;ZZWPqfvO5Ms3vL72PSh5UlH1K6iiUWv4BfIwEKoL6h5f+IblzC6Kli3mN14xVlNSuUMBi7rZ+bPA&#10;KIeBUl4VA+e8Ug+87lWzF8q1gDZM2xf6xiyojB17Slg5FhFcWFh4m7FeUAsLC+8Evvj8p8Kdm18t&#10;8AqTYSO5JaZPPYurLR2Q3fRuVQUf7yZayM1l/zNXmtwhD4lJykDSmX3O0+URjgxyE17BzTLKEeVL&#10;OaJSNkF/Hzz9w6bOvoZTN9GZqDbJxzAs7dG5iToxA4KGAWj6cvUKYVfiSFbyd3dzvjKxMvf3rq0k&#10;FWUghtP0aLyfF3GVsE0ly6GMKd+HkMC+3x3to7nyN9zDvi0PHpnkznpA1vGyIzdRIqLvfu9vLztr&#10;YWHhrcZ6SS0sLLwz+MXP/lzQyK9X3mCMJDCtLafG2gEZtGuv4dFksBTql4yYkRgrtZNAI1NXyKAk&#10;qSjRk3kBfZ+zwaE8+P3Irg9+NF73lGSQDwtwQAa701K02J4ICsWcPVjvD0kHlv8omug4fy0URg02&#10;etgGVxeJh0r1fcu/9uWz7Vm+HZG5FgToMdFEH4RrBPAI8EhcJNYpqy79R5DBRQQXFhbeBSw30YWF&#10;hXcGH//4Dzr+IwR+f4dgAhIDZKolcTnC4GvBkcL12GTBLXEgggflMFMWaGTMvUrfu3bro4o+fXUu&#10;lDnjsgUe5ew3Z8nFEAKkagb/TA3Np7VPgcYjgfa8Mk/TyzbvIOgKetji3W6MhOrRZp9qXPhwcGG2&#10;+wE9JN0nqLPQ+NvlkeYQdmS/x1NGE11EcGFh4V3BelktLCy8c/j5Z38qsW5bBq4nhy5+g9InRJWq&#10;Bw+55iaaFZy2UZjdpsTF1y2DPlrlgGtugqXVEfNu2aiK2Ae+6cpY9/1y/ul66YojXfpjm5SLbpht&#10;DT1TYpiJJC11wa7s9eW278NcUShfynn6n6yf4xe6sJ1feEtKX97Gc6HMWF8960hEPhxcAMWqKzF1&#10;GUzPi/Tn+yM9ulj+y+lmtatPtN3nh1B+xlus6d6gLD4AfXnS8z9r2yw+D6qh1IFJJxQuQTBBBV4L&#10;yi8sLLxLWMrgwsLCO4cfffpHPHUbHMb2wbjv18q7KMeNB5SDuaITpqd0RBCDhMjF36mowfCLpTHx&#10;Dc69tA6gyLig9sNw3Z4dyg9lJDIiSB0hibQj6Izt40j3SKrrTz8ggmRpYHmG8j9ev3yw1S8H27de&#10;8xpw251/KCTfigeoiM+KW/I86GfwBvB9iwguLCy8a1gvrYWFhXcWX3z+02TK9WogEbiHItzNT/UN&#10;ySqOX+OTunxvAs79sg0zD608l5DW++MgSJgXpz9ZeTxShnrB4whRvlF5gyJ1qU72HLWRuuV6/VAV&#10;ZF0nsIdzdCxTx4IvNusoreE6fVgnV267PG9VBqdZpnoMfovzamCZUJmS4/Pw+BFuKv9B2dvHRB2c&#10;KZcXCzDuHAW5A4XwqZRB/LyhvDcH+PHBizYAs4jgwsLCu4j14lpYWHinYYTQCAdGG53670mYjFx4&#10;DMt/BR1XAyIxpnOdDEoqJwa8uXCV5zkS2PTtKnhi2MvR8UtksNthFKxYtFetl7mJWtpFJZeOknZu&#10;oR0hOawakn/y61GNTISoFSiTQMwnJfswN8sZuYyPvqPxcO+iPWQ8D859LBnMhHdSjRkRx/NvJWs3&#10;MujHztm7SAY1y1sI4RBt9CB93UlCiwguLCy8u1gvr4WFhXceTgivRV/sbbkCZvfMzhOjNUSDJY4J&#10;Sp/0TRKWw4lsT1amaY/l83RuYioXynDxslclg0HOBepIRLRhVFG90FSW60QQrfWRCKb9AyHUJG9x&#10;VXwFMuhlH4S1ozs5J4Qj+RjJ3CVcJ4NCfZv0mNXFEr8ecGkyTzAlPj6nD4kWOjqFz8lg//1I+buk&#10;IE5VUlpEcGFh4d3HeoEtLCy8F/ji85+mZSfaJicl0PebkQiL9fXBU8LNb/6anAgHcW066zaMRLAz&#10;21Fx1D+DW+fDshxO7uf0XavLaOh36QEZxAwsH1cG2e7VARmc+FUy1P+o3nNlFtng5PD09EtkkKEv&#10;YL/B+3M9o4vLR8wLddtZV8kg5t3VRT/GNQwfGkDmgBRiAJlXsEZuIoNd+uhKfjTvGAlhv35hTwq/&#10;+9uLCC4sLLzbWAFkFhYW3gv88JOfsLlO5kAxZD6VcbJzHfO3RFs0lmLwuYSwbEKcdYRXtA3NXRXz&#10;hfI0q1zSOVGmMN8xRg1d+31s+VMEmM7w9q+oKonXJ0VxtfLOIGNxGT5vJcCRX43f9NPX7XqaFxdl&#10;SPdnckz6XRP17fA+XbyBt+MgCaXo8WVy4cOC73TBY24tyyv1X8BMRj3KZ7o7E+IUOVRkEcGFhYX3&#10;AosMLiwsvDf44Sc/seH8tLabm65A+liXhbjFpnTyNSFgc3Tk6MpZyJsym4tsYGm6KJdQIlYz0noZ&#10;jyMU3P2ScUM/CvmkahkpNHIbJLcv3rSEfLDdlwzbxkmokFSh2i8b8EB6c4SracjB9qMSfRyuJ/8U&#10;nOcVCeFT4hIRPCLn3f2yWnzvt9c6ggsLC+8H1stsYWHhvcMXn/2ZkLodhsDB4NvZTLqybYOSSARq&#10;04SM4Jy3qy/Qq9E6j9w0W+pteQjujj/ktW0ZHri6okttOq13Ez12lR13gJtdyWcIgTssExWLJ4qe&#10;m8B4Qx3t5rX5fWk3uC+7fU9ugOlezuo1ujKObqY3zBmELGuF5T2uurHO1uG7kteVvoDt0kfZjf6V&#10;3UQDfdtJ+rwh+/+/vXPfc9tG0jagvZHdZDfJTA6TxHa7k0mca59kZ2I7ycxe0DeN7w8SRFWhcKAO&#10;7W7pefzrbpHEiZQs8dVbKDjjMW6jXWdwL4PqEB1EMAAAIABJREFUtr/WdisUtBWGihAEgGsCZxAA&#10;ro6/vLiPdi3BtNpEMsAtu2l20fleRNk+90JYC2n3vXMY1xjF0fkOZQxWeFrX0bFEjmGvUXkpXCGY&#10;UUGRlTDVZqsJLF33y5BXdbyyfqP+F+VPCCE/tgGop0iP2gA1D6Jo3zxh+dyE9D5+PDE0X16PTat/&#10;IRIRggBwK/CmBgBXy//98TaFIJ0PQQohHHQY4cLq+sXaycvMOnTzzqG3GTvZQldHY7QO2qB9t448&#10;VDlAsS7rVc7OoEjQE9aw3E34hMUZlNVs0hixCMhxzuCDETFGAUT5fej0p2HbwbO9VXVMxcOh1elS&#10;/iE9NI7Povv1EsV4hmBJGHOqYhs5lxe4BVEaOlb7mvuVEaqdQYQgAFwzvLEBwFXzf7+/TfLer/a7&#10;7NqAuWSoSm5CUf+awtdT82Kw5Vx1+zwhDNReK6/+WAzqgylKMSilWK30tLA6TgyWeYH+hdpG4D6N&#10;9gqY9g2+EGyJsXW7ke007+2KwU3JjeiNwc8uatferF/q9vXT7dmUlK/p04KT3HBOTwya/Y3GakQd&#10;hCAAXCu8uQHA1fOv339N6sZ7vdn1brVroSdsH7F///y92tlrH89llF0h/0z25zh51g0ZjKlXv5JF&#10;RgzmZeQ2yXZYa63jakmBao3Bo8VgQ0yt9WM8TJ7+aL08+ce6j0V8qXUwg3E+nfbr66D76q0P6I7f&#10;Pl1OA3JdQd+ZFW2NXozVfyEvRPd0di0qL3CdT0esIwQB4JrhDQ4AboJ//f5rdefXWkdQ3ZiL+WZW&#10;KM7djAt3biAg22Gc0rGZx3cDjy9nS1RiwopBUdiKwRhDiN75JF80nEUMJq1f5hPEtNbJsw9bDmS5&#10;JvJvOwwzit/meojrMxQ+1eH2OomleedbB/sFwJwxWF2rauH2eTXb6cIIQfF685brkGPQznv9Wo4h&#10;ho/+GyEIANcNb3IAcDNsgjCHwakF6pe/djnCSpZIMTjTacNNbLetKgpSJQZH99JN48NRNv7+dhhp&#10;CCEcZsRg2RXCIbuCqyB8SFXTrht2DjGodEF+JOYsOqfph3HKgi3nVog14QruFoPqywg/fLbHWGt5&#10;cxkHobG77hpEe1IMJvXMHc32/DhCOwRxfa0z2QkJlWNCCALALUA2UQC4Gb55+V20GUVjaDl2jRv1&#10;He5ct+jJt5nZ1ez9JPFTasllDNVYk9qyR48c4+DosU3vHIY3Zy1fm+2fuVx62RF5bK0nj2+vqhTK&#10;HyHghRhqn3fJYynFl36pnPOC6Yy75TW1dq0ynYbdr9l+8TOcxzomz3mdEprivLY66zZCEABuBd7s&#10;AODmyA6hm6BF7Gk7QwujZdKi+DUWnM4IHLdSOoSyhj9+c1T/qeZM9sJYPecwmfHb6jpr4xoaKh2y&#10;uHwf6c9Ts86cl8Wz7ywmJXJkobWZg/4+1CYcqbK5mgs4zuYqakrnKddfz3/5gqLUyZlY07//reuL&#10;89lO07ZbmV8dl3VkHcb8nIpyYsmWkeCKwtqsQ38NjtmZUlrF6DK3c1suRrU/pkrcs278v5S285Ov&#10;/Y8/+oR7IwC4GXAGAeDmWBzCsu0JqXMw4YvtbKSeA7WrEfFHhxtOtqDE1bhu8rbEKaSUluUfVuet&#10;mlOmngfp4GU3LhTHzg5SOHgVR7hcIexfJ88Vo168pdKYQrgs6nkRpltLxaWUzuN2XaRDeTbs+Cu7&#10;8iJUKy56XzRMtNLf1nsQggBwayAGAeAm+ebVd9tNn/V/ilhIJ/4IlJqaF4KzAZvefj2KcU1/vp4p&#10;uVNjKH22Cb5FxDw8FGFXT4jMT4NRbmvRMlYhEIUjOHSipqjjI/WzO34N6Hlrq9yLsTLlojnNEJLu&#10;PZ9TJTAbXxCcRQueehWdrxwmxypDNuVTELNjPyXZPLe6PFiueTmIEASAWwQxCAA3y7evvhf34MWF&#10;OScmh0XYbt5nnCW7deSduRIvqbRTXDXryLVFbeXGTfYv+6mEXNWYnfNlRZ5wE40zmIptdjK1FCzj&#10;3vUEquFE81f3pPqKORy3NFKc0VwzaoXjPLwMezow/wnMy8t79kMszqDX7UyIaNMDlMJy3f74I+YI&#10;AsBtwpsfANw83rITM4wqbevKWXtiO662+j2pm+a01mjXmblZzu1F/as8TMEXGu4ufy27qkSUYyt/&#10;4+Am35tX6BZVrmBrTMWhc85AD21tc/kz69OKwzGfd07GUuan5Tmbzeu2Ku9NBCetnOJhFZCNaz7M&#10;zDqaExvy9yPRlF3G5C4NIntaX0PJPG/uxW28BuRcyM0Zza+h4X9AvWGv88O6gSMIALcMziAA3Dzf&#10;vPzuQjeDlS14dBtVE2cJA/Sbyu6fdgF32oFuP2lz7+wSHm75rH+E25fU8eKSbT9bH1uPZthr4Ome&#10;Z7wl1GbrKcM5mb9BqEEbEivyj0ohuIqhKAWU+Hfu73m9U526fkIAOv5yq+W6b+mIHvkarAX3IswR&#10;ggBw6yAGAQCCEITintwGS9qfIUoLHnMT64nJIoqqFqux63QivRH05gvqQ+cRhNrnFElRxHINQuFt&#10;xUswpXWXpGCUZ+vIh+nb/5blJgRz5ycLjtLU+kowYrgWqCI8VCTLyYfidrwIxPI8ny7a5Yn6CVOP&#10;0U+jMSXVcswv4nxmLd3Y+2mOd7mCH/3X/yAEAeDmQQwCAKwUh/Cc7srpN+aec3dsC7VDs6OFYwWh&#10;0SfKaBRtqkyhIjOmN7MwBulamrY7nGoIzvdUiztdTYsfM51tK9K65DEWQVhlLT2nHjyBM31/sDbh&#10;rfc4h3UFYwjhP3EEAQBCCMwZBACo+Ncfv6Y8Uclfq27/W6c3f9AVC4L2OnYiXlA0IWdaefXtHEW1&#10;zuI6rub8RrW7MbfO7GzOhWvM2etTLzGQ0kPZnw9uAipVx+xcxW3beWrt2nTFcRS75IrycpxioK3+&#10;Ywgh5Tl/6pyWXymEEB7sSpBBhIbGSh7X18d5/UhRftDXv3469Gt2G2eSR4PSoOqLB9m/85LVfefX&#10;zPi667mnscxrlGNIITwkff1yaO1/fUyyGACADM4gAIDhmxdiDuHZbhudkM+jrJNGWRVJN2+dlPDE&#10;LCC3X3WvarzO+Xj9j45Pk9zu/XbObIvZKMWtf+88GiGNalhijUTxWM1zrKSV04zZ61+f0xCyvv6/&#10;UD3N7dem+9gpc6zr3fK+C8vgEYIAABrEIACAwzcv7mNSd79xvfdtzFVr/mjsjX5ZHmEm/m0cBths&#10;xZkDGfOi5uYuvwgVp3dj9th93li6AmD+0oXaIzLj6uiwo1Btlmuf5EhSeQ71AvCNcZrGt/mRa0M5&#10;YY6cJ1g11byo51ldMaNcTWcIOoDXe2F0d7W/KJg9CXWBRCBxqq9EDCF89PFnCEEAAANiEACgwbcv&#10;7qOMv1Srnk3fVq5SQt7AOzfzlTBUaqKoEplPpZpLdxZHqK/KlG4Vsshfe3B0fHIoZmedU1LKkfPJ&#10;oUroJNOTEopWjSYnTFavjVgSyZTlI7IwtE9/SagqznL6+hyJPYEkz7nqVhy3wqwUqF76QkB3/nu4&#10;qCUrhDD01q386L8RggAAHrw5AgAM+Ocfv6r702162sP4jjWKX3Y+Xi0sPf+lPKx68zImtuZkOXsa&#10;MxV1iZ76dfofzhNUx0cfQQPxnVK7iRRCiKfNGWw6TVLAmAbkNTsc+t+3pq1sFFPxikCMSUyEFG3L&#10;+XG7v5yQpzGYM1ivB7k2sL4WD1K8eeottY7l803b4+28RFd5LcHWnMF8AfQ45ZcvqyOIEAQAaIIz&#10;CAAw4Nt1DmEdUDlGmSDG8tj8JOkIWpep58ZUPSVV/Tji9uO5gKP+1fnsOu63uXlMTvdNB2nqek11&#10;X9YuNNsppDVxSQjymg3VmWcihtZ4W9e8iNDe9TkV61RvazoGne3Vfmmhz88fv/5fIPbuOIfNJU1l&#10;z7K9DAAhCAAwBjEIADDBty/swvQ77jGbN7ip2lJhhM2qQli5rcwNIcnOBCWpjKhrbrjbnHrcr+N3&#10;35lDeAZlVIeIOu2u0y636ZdBZvzUg7IhvnpG6uR43NNqXZ9TySMVqxjKNSBNUSmUx/MIPTl4xAjz&#10;i7Po4+0vQhAAYAxiEABgkiII4xFasHXL60u+9g3yjNibv73e3L+1TtyUYJ1UplIcTbU6eXwXHcEz&#10;ttjOhBE3rlfsvza09ElbURneqzJ3qqUS5sZ2bkFYGdXri2BzS6dcwKmeThiz6DmVq/Dx//wJIQgA&#10;MAFvlgAAO8lzCIs7YhJ+VDf2/r4kD4b2G3K1P2stOU1QTcZbb64H6/iN1jmsxuCV78wPLGcYlWuW&#10;D5d16BrzDVO//dH8xFphRLVmXrVOX9R/y/MqxK1s/nCoEr6UNso6jrrdtakUwiEc1DmUNQZzIhkz&#10;59GEoaZorp95frx5iPJ8Dls5M1dv3XgYxvJaR9m8Lsz/iaq2eX1WcxZHr8ttTqHmE4QgAMA0OIMA&#10;ADupQ0Yn6N5Xn2jlVKoo1nfWXcb9186gEUhV6RkHU+9NXoFR+53jeZHx7OAVQRpccVK14bV9gsyw&#10;S1DkoMpyOjbbpjiejx5l/0Up+0Lt+iYVLXzGfKSXxRkiQhAAYB+IQQCAI5gThF7wZjtcdO/td5nb&#10;F7fHu+6ElWbbKwiVhpnra33QTjAj2kvj9qf6N/P5WoWkXyvnbI5FZ4vRMS3yitAzFzhoEbgryYo3&#10;KTGW14x9/rfEMNvzkwY/l2XUexnF8gghCACwH944AQBO4J+//yPJMMEQwhYSWqIcy1utXF7ioRRX&#10;2PC4VphoOPjtZqGxzzuSHdVhnl75ZMqPwjbnzUq//2H75viyPIRsZ91bteHtM5Qnc6uznH+qhK0M&#10;M7XnLssevJNJ5WuBbeWMRpho+TrXDxO1Ddusm9sLsFFj7x3CucNEpwaw9vHJJ3/mfgYA4AhwBgEA&#10;TuDbl9+3b0KVw7LuUo7LVqyu+MhhejY8UatJf4R2q+3SFXEjk5K0F6K3BybbN8dLBsywZcFM6SE8&#10;PKTuGpG5vGlekMXjjDNozj2PLNlxleUazoe82KOS9b8PT98TzNlZEYIAAMfDGygAwBn447e/l7vn&#10;7AwmvW0Tr6Skt2OyRbwZXkEbZiJMNLsxp97Gu76c5zoN7KSxExj1o6lPpFH7us1NJqb6fGI8VMld&#10;ZKKVQ4zqWm5zDtcH/x4kWNHji1u7a0/hEA7KCczlonwCHFcwP66cWbOdqvHp7S3/TMp/zPFhAhe7&#10;eW5nsE9KIXz6yefcxwAAnADOIADAGXjx6q99h9DZpxwweWM+aQymIMTL+nifEPQ7cn25jktY187M&#10;xF6OXL9e+4PjJqqyNRq9P6lr2i/ddwa1FkvGGczPVzIuqVWtvhCcwrqOuU/lUobtSwUr/vq+3CMw&#10;GABCEADgdBCDAABnoisIQwjtW+gTb60rJWXv9qca2NGFELBu1WFMoinSEISj9of9Ry1yYvCWUPTr&#10;K7HudTKnQ/LTYIWgHGf+ndT20kdbCI77Hz2rMbevmnwe+uoThCAAwFngzRQA4Mz8/v5/l/vwokHU&#10;Rt7WCWRKqGd+Y87hiF64Xgwy/8cqIszdf6zi7sQ6cymEePC+D2w7e264aDdUU1tctdbofwS1tclk&#10;+8Z0tWGec85lXLO01o5cDtO080Jt2GbLIYyOWiv9xHA49MeXYn7NiHJ53mEKIVb19fZBXZ+y4UlS&#10;L3xZhaF2hqrqZzc0BJUAyWvEefmGFHAEAQDOCc4gAMCZeXn3Q17VvIM9mOpHqymVw/y2ONAkBUi5&#10;iR/fIYtZiEfcTqcgwhmTUhJeSbO9JxS0qnp0+8cYl3uq+AbshRzgJlaUrXMKGwZxXmojrg/y4xj0&#10;tmiw1dvjgRAEALgIvKkCAFwI6RB67uCD3huUBygdQs+hCxNhgMZ52YRBWrwZ7Rw6rWnjLVQfGVGM&#10;f+rTxJzvsM5p7Wt5LZLshImlJGSra2yprZNiHf4py8QYO/MGJ5zBwSDTIYhxlbP2nEqdKGcpW30b&#10;LF27EHTGVW8obRNZcbIziBAEALgYOIMAABfi5d0PazydOZAdm8pcS6qM7wzK5CPOjLYoftSGEDPr&#10;vblq10GZgO4cuuWxLtNDlB8VPUv7eqzJFp0ln7t1HY0Q1Pvq8NDHJTau2SKKtYBsNiFeSx8A8TpH&#10;CAIAXAbEIADABcmCsHZr1u31bteTLH4wpHdk3VKW2/y9sy+29tx7+2Ga8+sIPlb7aWtkpncbCevq&#10;4UY9TwjqxDHjEXhr/6l/rkjd43qWbxS2NQ637dk2LkceAkIQAOByIAYBAC7MJghD+d2nlJF3wXWw&#10;qNeWDf0sP0momkVHaGVje92MIddp9MYslrgQQmrO1RtxQvvJe7hfjErXUbZjs4N6dS8prtxXQZTP&#10;my5drqFeYD4vddH1bifE8DlBCAIAXBbEIADAI/Dy7gexgrkVX8m5wU6O5BJ3+JsW9O/KlzBQ/bM0&#10;WxYwGAoppSjkzMaeb2i9TN/VC874muvgHdl+PtA6Nu5fC2jdp71wVcH2gMK5xKFdyzAjk79Em2w0&#10;zKq52Himiyy/LAhBAIDLgxgEAHgkXt79IHKGTPiE4l58yfxY9rd8QVW3QqxkV7llM+JAasPY0RR2&#10;50CwtTi1/eRJtPOKmBlRZ8s8VgjmpuWd8aRUiz1vHqGvxhCCAADXAm+2AACPzPv3v6QQQjgMbsbL&#10;OnONt+qcIVIWSUELPplFMocBrqpJC4U6B2e9TqEdy+gjJLe1Nyuo32e7fuN4Ct3yI/L1l8ssSBGe&#10;0oNqy/bvzxMtu7S7JtcznJv3F/P3uVs91bx8+uUIRZZOm98oKQF9OByqyymd5UMaiPxor7Teeoj+&#10;0U8/RQgCADwWOIMAAI/M3d2Pe1Y2CJ04zloARSGNzJ38efycY1o50hmcrt853ixfH4jmZ9lnHkmD&#10;dluTrz0/z27KLLBtZi9Sv1xXCA7q2a8G3IDXHE47DKGdByEIAPC4IAYBAD4Ar+5+HN/0Vjfamvpm&#10;P24PdeODpCAz3btHRj+2jhBsu7XCqH59PMntAdu1FD8lNDdqsRdzpGz059Vl0ad+5HOQf0pnRrMd&#10;paWqKk0h6M8FLCfWalfHFtf5Tetnf480RAgCADw+vPECAHxAfn//9+0+2YaJyjBN1+VRi3bXKiJV&#10;k9WUZBqGiaqPiEpgmuO7EGGd42Lt+oPj4zDV/v4lTNRxXyuXdb2qIsWpvM7NUTonoEJSJy6QdoFN&#10;hUPZF/UvOezmSLV4DCpEdFF4D2oUzvDc0WZkmOhnCEEAgA8Cb74AAB+YLAh7YnA7ovTfoSkY5Hy1&#10;1tIHYzFojg3mgHlj8DTKbP2tRKd+/3jdlyf85D459y5GIwaNyLPXtRaDrfFnMRuDFd9SgA3FYIrr&#10;c+Iq9RDMnNNKEM7YdZ4IXkXhoWpAi/Tqywh5bUMID+sGQhAA4MPBGzAAwBPg9/d/TyMxuO3PD8TN&#10;frkBD8EL53PbmRaDpowUTh2kFpgXbd6Y+qJqX/vy+i7bUiS1xVgRbtWyE8qNlfusWNVt5udXXae9&#10;YlC0U4V3Rl8E5ocpmWfQcQJVe/n3KgoPHSG7VH8wA67FIEIQAODDwpswAMAT4Y/f/p5qsRJC8626&#10;k3UypeBkENWiab8YtGMZqhVV7jhBOFN/b/vSwSrXsArRTEG1V7uteyb2GaFpx6ovlSnfIEnHtgit&#10;EnesH1TOYGN/PvqQUj1EESpavRKiFJexFoPmhD799AvuQQAAPjAkkAEAeCK8ePXXlrRr1Ej1ovHJ&#10;iBZbfnt87H34EZlNbHKXs9dvHG9mLum7n1GIKrsIfQg5/NELkYzlX9RSqZh3MhlNtNXPih532s5n&#10;PqVLv1TaLo4WijPzJRGCAABPA96MAQCeGH/89o8UQgiHGNcb+O2ufnUD1/XuqjDHUCcvqZKZlPKH&#10;Q9xu4j02dzHIDkpbMR5EH17imVln0D+u55z15gc22jfOXlXeOKPaKYzCBSvnoh3BvLSEVHJpyRya&#10;xDqR63NQOYOj86kK6efUhulWz+KhHqO8Rsu55H2xunSb6E1124tx+lC1qRqo5kQuBT9DCAIAPBlw&#10;BgEAnhgvXn0fQxi4MmG9mV+XLFgEyJrgfxUjaRNppiUvPLHR34x/VJexe2acvXwe0tGapdN+p79q&#10;n2rALJZg3MEQSphpftyc7xet8JwcXzLb2zDFuPJ1Gz1TpXrz+spWR4Pd7SuuDxGCAABPC96UAQCe&#10;KP/8/dfl1t9xo0KIAzdOPyzzBLOLFpevA9e2ty6iaCmloIWNdnqyMzg/f07PSUvinLbfzU+lmcyh&#10;tn2xd8pRNOfqOIOq9pbNtU7go11Vv8/x+HSdbRzWGYxOWRGKasdYmoqljBpIdkGlK+i91kbOoBpy&#10;+NNnX3LPAQDwxOCNGQDgCZNDRquQy7gKj47jZMWiCheMomAwTtGqEZIMTXW6iPFwRCKVcg7teo0w&#10;Tll1V/vjMNU6s6igoa9zGKha2qG67mb8qp3B+JznV17vKIN7lBMZzf6oXMxqTPLcVV9ylCnU6nVC&#10;DCIEAQCeNISJAgA8YXLIqKUWglHvqGpJ0adDIstvGxKpqqrNZuIaKZyaMYdreOPg+Ij5+n4Yqcqw&#10;GowYU+I4bj9R/Kjaqkt98VXSmFgdbo/PjsM+D0mEiDbCPuvG8nOcivMp3GEbKloJQXdgPgkhCADw&#10;5OENGgDgGbAsO2GJ7Xdxx6HKDtb214Q2Ok2U5nPSGlF0CRM1ItMJg8zb3VBC59xGzuBx6xgaoba6&#10;pdWajilsF2i+7UaPInlLqq7XYHxml6rXWFoijzup+t7FP6yH/KUuttEph1C+JkSwqtM8QhAA4OmD&#10;MwgA8AxQy05kYyeUzJX6JycU0TZUMQVTHQLoYZ0/tU/4R+qA5zY2zKRKJhTrbE5BDNpv1ll721RM&#10;Dp2NpedY2t/Waey0P0p64y4nMTM+U1yHe5br30ogk6pHqyMon7ogHMLqPOtXyNRlDghBAIDnAGIQ&#10;AOCZkAXhdlufb+qTuIvfxGFaXK8QghQPo9BDi6MLqkoTAYPld7NwGakngo5qvyngtOBSmUCF2NoE&#10;3hZGmWrBt4nAVTjWMZYKdVoT42vUFKVqudemUUP/aQ9rB58hBAEAngW8WQMAPDN+/+0f7mrzVgxF&#10;k0hEC0O5zqCsI8p48+cqTL+in2TiOG3/RoH1jbNUS5ltncMGozDTamH4Rv/V/MA8pFWaW4G4ZXtd&#10;BXl2HTUphH+r7kVfcU0Q5Im10tlDSjJmUy91EUKIh9H3veVJs2ssxhDCQ3qoistTPTSu/2efsXwE&#10;AMBzAWcQAOCZ8fLV93G3c+NUGIVWHhHZeKSlNHAOlQg5RmdYobfbemzQO9mJCxFDPZTsQubsKw0h&#10;eGmqnlK9Lzk/CEEAgOcFb9oAAM+U39//b+oJqWo5AePO1W6VricP+0LNCTsV/XjLVfjOoCgkSoyk&#10;T17aoU0tAtvi9hhn0Akb3eoEsdag7wzGVMJR9dn2lqEojJ3BwfVJuXh+PYi+YwgPDw1lvqG/T/7z&#10;nwgNBQB4buAMAgA8U17e/RD1vDZNJSI8u2ebC1cayclpVLU9zqLjIs2Rx9MWQJuZNiE79NzDPesU&#10;zqGFoH4SeslkzIicc9kWjFBXo9HV0ST9axOl9dxI4f0lOZeybCAEAQCeJ7x5AwA8c35790tXGliH&#10;MAqBVBeWIsX7iGg5kWLSoDuI2hlMuwTaaM6fU2NyTuDoeMsZfGhmirHX2ncGD+Gw6qtUzQ90ulPH&#10;N6HYcQanFPNW1uu0dOa/wJayn//5K+4lAACeKTiDAADPnFevf4w9q8i6bKm6uTfOj9guy1foZSys&#10;EOy5eT2ywXSJ6XC63UZI6xn7mnEDq3p7CqbyrJzzRPRzIJ77bPzZQYj+EYIAAM8bxCAAwBXw6vWb&#10;tiD0nB1x469v+m0ooChnhKHT1DFSULchj1rn0WQHHf/YNQLL9jHCrXUOsq32YvJOzVzWuoFuUpnj&#10;xPYeTOSn3LuNUx5HCAIAPH8QgwAAV8IiCHvUQkKJompqWssNlBueONkrWNqC0G9qdlH60ohu+1zO&#10;Wq+NmfZ7ZaIqcmkhqNHuX94le//i868RggAAVwBv5gAAV8b7dz8r1aDm6om5ezlJTOv4mOSX89KB&#10;utlET1sn8CDX0UstwdTIKFp3UPEf/3FQLmie97ft2/ov7mCMcu5eX7zF1D//JNf5y03JDK+VU1q1&#10;EORcwnpOZBnjljymM+R8ub74/BvuHQAArgScQQCAK+Pu9Zs4Nr9GMZ2zLpRT7kJzAJvdN0+lo1ni&#10;Im56P9kV9Sp73uRkvpZ68M0fUcx7XLVVj7PqTYWBKttxCoQgAMB1gRgEALhC7u7XkFHrmFnhNDo+&#10;xWMpP9NrsrMO63G4ruCsnGm4ZV4b7vIQZo5d/WOT8/hzMptnV+10zt8917RdvDqZUBuEIADA9cEb&#10;OwDAFfP+7RIyWi1Ab/COj5yuTa9EWXN+aYlTw0T3LS2xtqHqj74PTZuDFvPyEHkqX0omTFMPLi86&#10;3x3fQ/94juLU4a9iUXjbs71eXkioEH/l+oy/CPjyC4QgAMA1gjMIAHDFZIdwlOXSOz4ZxGhExOO5&#10;hP4yF5m+ENzRy/Y76V2mLxOSOXEZ0uCfPw/SXyKj3pfMtbEtiWdy4BAiBAEArhfe4AEAboD3b39O&#10;tTtnspLsSh7ToOUSXsAZtB2X8tHUr5PI1O37SJG8OGmLw5ZSCClqR7V2AweKcOQMdpPQxJCief7s&#10;lhzb3IgqEIIAANcNziAAwA1wd78mlQkh+C5RqFyko1Dz+C7MVCdR/dknd700Mcl1Ub05g6djksg0&#10;hWbD0V3nJW5uYrAepuvzbiAEAQCuH8QgAMCNcHf/JioB6IQG7gv3bAiJR4oU1ZrM69QXftkwGyV4&#10;idGpvPaVE7xUyWV2yac4+NmDd/5W5JemR+IVIQgAcBvwZg8AcGNs6xAKRaAeiSQpveNFWY4SuZgW&#10;cvtSrB2b8VOEh+aEKF7imLqf1n7Tv53/QQVeAAALuUlEQVS3p7bH551Wi66s6bgosbx0hToPM77U&#10;E7pp6cALf63Cf1vjq1zThc8RggAANwPOIADAjXH3+k3HF/KziVhHsR2y6GDDKpvhqn7xYeNte7Pu&#10;xxm3DbKUIZZJnOxyWS4XBLuNT12fXl/JOXrE2EQVhCAAwG3Bmz4AwI3y/t0vnvXXTDZS+W3JOkvt&#10;j5TKHQxBLM1wfIKXrX7MrpvXnmm3Gq7vHHaTwYyNwRBjFOGkMgmNPuaN0e3T7+XILKkh5O+Dc/XP&#10;v0QIAgDcGrzxAwDcMFvIaAihSrZi55rZh0mLu54ojHWhKmTTihovfUvdqKyrM4q2RdJIbDoXwJt+&#10;N/wEjUG6irpOOdYi1c9M41PbOdcJsSoLfPHlt9wPAADcILz5AwDcOFoQejTm3JlV19tz/Wx9f65a&#10;LWrGH1HbfMHVFSzu4La32Uxz0fpN+PXn3h3vyG0tBM9xbCfxaTuecn8tPHv9IwQBAG4ZPgAAACC8&#10;e/tzGiduMWGWLZFUbYgaQqil6vD+5DGlTd8dbAxjrZfV00wW1b1jm0E7kHbJipT612fLeCqOyfNo&#10;il3RP0IQAOC24UMAAABCCCG8f/u35H4sKCPP+9jozBXUv7SYcR3HU7OJeuGhvrMZY6yzha4P12Sd&#10;nTG15vzJ9sdj3zoMRgwm7UxaBzSXd8NvJ7OJfvnVC+4BAABuHLKJAgBACCGEu/ufYm/dQD/3Z2uf&#10;f8Rm7pyuuKeH2Wyi3qlW4tCGtMbl34yMUu3HoMSZe352+YpxB7WjOVcTIQgAACHgDAIAgOH9r39L&#10;izMWpQayDwwddzCHb4p9uf12tZ5D2JurWOrlMEnr4PnhkwNHUiVk8RO2tMVyC2fOoOyvOZ5oCq1j&#10;apbXx7/4EiEIAAALOIMAAKC4++4nOZ2u9eBkUkjren5es076TnVMrP/n1czVxd9k9u0iug+9ns9L&#10;9/z3gxAEAAAJYhAAACru7n+KJrBRaJBzLry+tLUIw/xTwjWr0E63fqjEagqrI7i2ufWzNjgnCKsr&#10;EILJVmpGsTxOtRt5DHPnP88XhIYCAIABMQgAAC6v7t/EMxtTuhkp/FSbSf0swq7XZzKHsvDLIlPW&#10;nx94rZzsyod1WzYj6GnMnv8Y5ggCAIAHYhAAAJrc3b+Jl4h+LJhwz05ilb7O8t2+Is6sYJwbmc04&#10;40WznlcADkZyRDdffvUSIQgAAC6IQQAA6PLquzdRpNm8GP0EKNola841FNtWHMqlMeYWjBfZPYWz&#10;mB9n51GWK32cW3/V5z8DQhAAAHogBgEAYMir734qi/Kdbcrgui5gzs65R6DJLRFeKrernKNxEYE2&#10;2LPZkxF8OeS0nuMoXMncx8Uk2PyFRwgCAMAIxCAAAEyxCcIzsem/1vIJTdGZzN9GkdZyGNOr2ovk&#10;NFJwbs6g3q/7O4MOG55/G4QgAADMwIcFAADs4v27v6XNAlNJX+T6e701BNcSqVVmbh292Oxjbh3C&#10;zsjW7lO3/dE6iCN3MMZitqqQVLnd6y8Ft/+v/vKKz3YAAJiCDwwAANjN+3c/J1e0qYXq+x8xMa3H&#10;pz6JGmJwWN8KsyKseuZhCKGcVqP91uL12++dn7D9RDROu44YRAgCAMAe+NAAAICjeP/uFyerTKyE&#10;V5s9wslz9Gbr27pWxPrt5HmArfa1GHTGN4jmdGY/6s2qT5kCR+0KISAEAQBgP3xwAADA0SwOoSHO&#10;pmiJ6m9f1PXCOyfrTzqQhb5YLGKwJSZ3zK9M6s/afn+Msj+EIAAAHAMJZAAA4GjuXr+JIRhfa3eO&#10;mdPW0Tt2HUJ/eQovXerOdRAnz0FmInVXyegmkCkHEIIAAHAsfIAAAMDJvHv7c9L5XGacuPacuxCs&#10;MzaT+KUu0Eseo527+ZDTMr7+mMbGYD9Bjqzv9RNDDF99jRAEAIDj4UMEAADOwru3P6dd2USbBbxs&#10;nLNisC7UEoR+GGdLjI7GJ/Z32/fb8+ZDpvTgtpv5y9d3fIYDAMBJECYKAABn4fX9m1jkz4QQOmEd&#10;vbn6g3UI3friwKj9Rt2yOP0MNiNqXP4pmVeHqSIEAQDgHPBhAgAAZyUnlfGXXgih/uhphGg21tFz&#10;nTlnfb5DPHTrjxg5g8fX99ubPX+EIAAAnAs+UAAA4OzUWUaLAxbtPvFYCaLZdf6qBS6WrUM8dOvP&#10;fATG6sF8/XkxWNoanT9CEAAAzgkfKgAAcBHqpDKaGO1MBSGIgtFCR4mx2aQwI45rp+2MTvQT6vNH&#10;CAIAwLnhgwUAAC7Gu3c/p3kxuB1Z//bX+dNlzVas954uCnUDI603XG1x6FiW8//6G4QgAACcHz5c&#10;AADgopSQUZMsJe3PENpzCftt7ReESY7aqTN2/ibDUAfFvv7mNZ/VAABwEfiAAQCAi7MIQj1vMAnP&#10;8JhlI05dh3Ck5UbrEO4PA+2MRW9uIAQBAOCS8CEDAACPQjOpzG7Xzhd0WpzF0F5aYvajb7QO4bkS&#10;yPjnjxAEAIBLwzqDAADwKNy9fhNTWsIv9Tp89Tp6247ROoTu8dUlvMg6hs0FCk+gPn+EIAAAPAZ8&#10;2AAAwKPy9t0vKYQQDqN1BMPg+J4wUWcdwmGY56njE83I8eZ+WwvTf/MtQhAAAB4HnEEAAHhU7l//&#10;WMRO07lLc8fFvnN6daqrXv+D43uNSYQgAAA8JohBAAB4dO5f/xg3ydQQR8PjTrhpsjoxh6VuLc5z&#10;8vjso0o/JvWDEAQAgMeGDx4AAPhgvHtbsoxOhV1OLyvRSyCjajUpXuOp4xM9xtKz9DK/+faez2MA&#10;AHh0+PABAIAPytGCsJrTt2fdwpmC/aUlhuNzS0VRaGkfIQgAAB8KPoAAAOCDswjCEMbrAMqdRQ16&#10;yWSSPG6rHs38+KIrWqOqhxAEAIAPCXMGAQDgg/P6/s0qikbz+urEMdtcQbGvhGCux2eanmLn+FJ7&#10;XiFCEAAAPjSIQQAAeBJUgnDvOoHnTic66n/ieNJ7AqGhAADwlODDCAAAnhTv3v4yJesO28J9/vEy&#10;P68+EkJY0ox2Qz2Tv72KvBh1eRuK2ur/2xff8dkLAABPAj6QAADgySGTyrSo5+zpxd7jQCxWWq/f&#10;21YhrXGfetH6WhDGUPePEAQAgKcEH0oAAPAkKUllWvSTw8R46B7P8wz3JpfxxaAZzzIA1T5CEAAA&#10;nhrMGQQAgCdJmUN4LCV5TLUY/cxxR4pmITjsz2wjBAEA4CmCGAQAgCdLTxDGuJpv1WLzdmeRZr2E&#10;L/b4JhJ1sbLZTSBTDrx4iRAEAICnCR9QAADw5PFCRuswzRBmF4df8JRcYx3DoCTjkntG9O/1F2MM&#10;L15+z+csAAA8WfiQAgCAZ8HbX7UgnBFjPjZb6Oi4EYiT2URfvvorn7EAAPCk4YMKAACeDVIQNrXe&#10;+tHWX3oimgwyXhvJ3Z7JJooQBACA5wAfVgAA8KzI6xA+hIdQlvIrwi9vp3UdQZ3jM21zAw9lEYry&#10;+6RPxRgiQhAAAJ4RJJABAIBnxev7H6PO7HIqowQz8+0gBAEA4DmBGAQAgGfH6+9OXXbCYgThEaLw&#10;1d0PCEEAAHhWIAYBAOBZ8t39TxcQhGmfFlwLIwQBAOA5ghgEAIBny3evjxeEs+sE9uqnEMKr1whB&#10;AAB4niAGAQDgWXN/iiAMPVE45g4hCAAAzxjEIAAAPHvuXx8zh7CowGOSxyAEAQDguYMYBACAq+A4&#10;QRjCMYKQOYIAAHAN8GEGAABXxbv3P6dlncGH0PyYiyEc0txHYDSr2yMEAQDgWsAZBACAq+L13Zt4&#10;4oKBGtEUQhAAAK4JxCAAAFwdiyA8Dzl8FCEIAADXBmIQAACuklOyjGoSy0cAAMBVghgEAICr5fik&#10;MoW71z8iBAEA4CpBDAIAwFVziiBECAIAwDWDGAQAgKvnGEGIEAQAgGsHMQgAADfBHkGIEAQAgFuA&#10;DzsAALgp3r77OaWUQrSfgOsSEvf350o8AwAA8LTBGQQAgJui5xAiBAEA4JbgQw8AAG6St+/+plam&#10;P99SFAAAAM+D/w9jnEOPP75NbwAAAABJRU5ErkJgglBLAwQUAAYACAAAACEAj8Gvz+IAAAAMAQAA&#10;DwAAAGRycy9kb3ducmV2LnhtbEyPwU7DMBBE70j8g7VI3KjthAAKcaqqAk4VUlskxM2Nt0nU2I5i&#10;N0n/nu0Jbrs7o9k3xXK2HRtxCK13CuRCAENXedO6WsHX/v3hBViI2hndeYcKLhhgWd7eFDo3fnJb&#10;HHexZhTiQq4VNDH2OeehatDqsPA9OtKOfrA60jrU3Ax6onDb8USIJ2516+hDo3tcN1iddmer4GPS&#10;0yqVb+PmdFxffvbZ5/dGolL3d/PqFVjEOf6Z4YpP6FAS08GfnQmsU/CcJOSku3xMgV0NMkuo3YEm&#10;kYoMeFnw/yXKXwAAAP//AwBQSwMEFAAGAAgAAAAhAFd98erUAAAArQIAABkAAABkcnMvX3JlbHMv&#10;ZTJvRG9jLnhtbC5yZWxzvJLBasMwDIbvg76D0X1xkpYxRp1eRqHX0T2AsBXHNJaN7ZX17WcogxVK&#10;d8tREv/3fwdtd99+FmdK2QVW0DUtCGIdjGOr4PO4f34FkQuywTkwKbhQht2wetp+0IylhvLkYhaV&#10;wlnBVEp8kzLriTzmJkTiehlD8ljqmKyMqE9oSfZt+yLTXwYMN0xxMArSwaxBHC+xNv/PDuPoNL0H&#10;/eWJy50K6XztrkBMlooCT8bhdbluIluQ9x36ZRz6Rw7dMg7dI4fNMg6bXwd582TDDwAAAP//AwBQ&#10;SwECLQAUAAYACAAAACEAsYJntgoBAAATAgAAEwAAAAAAAAAAAAAAAAAAAAAAW0NvbnRlbnRfVHlw&#10;ZXNdLnhtbFBLAQItABQABgAIAAAAIQA4/SH/1gAAAJQBAAALAAAAAAAAAAAAAAAAADsBAABfcmVs&#10;cy8ucmVsc1BLAQItABQABgAIAAAAIQCgFmLpugYAACcgAAAOAAAAAAAAAAAAAAAAADoCAABkcnMv&#10;ZTJvRG9jLnhtbFBLAQItAAoAAAAAAAAAIQAOjmY/GboKABm6CgAUAAAAAAAAAAAAAAAAACAJAABk&#10;cnMvbWVkaWEvaW1hZ2UxLnBuZ1BLAQItAAoAAAAAAAAAIQCT8PF0SIgLAEiICwAUAAAAAAAAAAAA&#10;AAAAAGvDCgBkcnMvbWVkaWEvaW1hZ2UyLnBuZ1BLAQItAAoAAAAAAAAAIQCkYNEBNVwGADVcBgAU&#10;AAAAAAAAAAAAAAAAAOVLFgBkcnMvbWVkaWEvaW1hZ2UzLnBuZ1BLAQItAAoAAAAAAAAAIQCry1Nx&#10;iY4GAImOBgAUAAAAAAAAAAAAAAAAAEyoHABkcnMvbWVkaWEvaW1hZ2U0LnBuZ1BLAQItABQABgAI&#10;AAAAIQCPwa/P4gAAAAwBAAAPAAAAAAAAAAAAAAAAAAc3IwBkcnMvZG93bnJldi54bWxQSwECLQAU&#10;AAYACAAAACEAV33x6tQAAACtAgAAGQAAAAAAAAAAAAAAAAAWOCMAZHJzL19yZWxzL2Uyb0RvYy54&#10;bWwucmVsc1BLBQYAAAAACQAJAEICAAAhOSM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 o:spid="_x0000_s1027" type="#_x0000_t75" style="position:absolute;left:34815;top:14601;width:27480;height:2725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7VbswwAAANoAAAAPAAAAZHJzL2Rvd25yZXYueG1sRI9Pa8JA&#10;FMTvhX6H5RW8iNm0tlrSbIJUBa9awesz+/KHZN+G7FZjP31XKPQ4zMxvmDQfTScuNLjGsoLnKAZB&#10;XFjdcKXg+LWdvYNwHlljZ5kU3MhBnj0+pJhoe+U9XQ6+EgHCLkEFtfd9IqUrajLoItsTB6+0g0Ef&#10;5FBJPeA1wE0nX+J4IQ02HBZq7OmzpqI9fBsFq/JneuNxi3LaLk9nu6a31w0pNXkaVx8gPI3+P/zX&#10;3mkFc7hfCTdAZr8AAAD//wMAUEsBAi0AFAAGAAgAAAAhANvh9svuAAAAhQEAABMAAAAAAAAAAAAA&#10;AAAAAAAAAFtDb250ZW50X1R5cGVzXS54bWxQSwECLQAUAAYACAAAACEAWvQsW78AAAAVAQAACwAA&#10;AAAAAAAAAAAAAAAfAQAAX3JlbHMvLnJlbHNQSwECLQAUAAYACAAAACEAau1W7MMAAADaAAAADwAA&#10;AAAAAAAAAAAAAAAHAgAAZHJzL2Rvd25yZXYueG1sUEsFBgAAAAADAAMAtwAAAPcCAAAAAA==&#10;">
                  <v:imagedata r:id="rId15" o:title=""/>
                </v:shape>
                <v:shape id="Image 4" o:spid="_x0000_s1028" type="#_x0000_t75" alt="Blind African-American man with facial hair wearing sunglasses walking down a grassy pathway using a white cane. " style="position:absolute;left:20559;top:28747;width:27432;height:2740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ou0/xAAAANoAAAAPAAAAZHJzL2Rvd25yZXYueG1sRI9Pa8JA&#10;FMTvgt9heYIX0Y1SRKOriLS0J0v9h94e2WcSzL4N2W0Sv71bEHocZuY3zHLdmkLUVLncsoLxKAJB&#10;nFidc6rgePgYzkA4j6yxsEwKHuRgvep2lhhr2/AP1XufigBhF6OCzPsyltIlGRl0I1sSB+9mK4M+&#10;yCqVusImwE0hJ1E0lQZzDgsZlrTNKLnvf42CW/M5vtTfp/NsoHfN7n1+PdeHUql+r90sQHhq/X/4&#10;1f7SCt7g70q4AXL1BAAA//8DAFBLAQItABQABgAIAAAAIQDb4fbL7gAAAIUBAAATAAAAAAAAAAAA&#10;AAAAAAAAAABbQ29udGVudF9UeXBlc10ueG1sUEsBAi0AFAAGAAgAAAAhAFr0LFu/AAAAFQEAAAsA&#10;AAAAAAAAAAAAAAAAHwEAAF9yZWxzLy5yZWxzUEsBAi0AFAAGAAgAAAAhAFSi7T/EAAAA2gAAAA8A&#10;AAAAAAAAAAAAAAAABwIAAGRycy9kb3ducmV2LnhtbFBLBQYAAAAAAwADALcAAAD4AgAAAAA=&#10;">
                  <v:imagedata r:id="rId16" o:title="Blind African-American man with facial hair wearing sunglasses walking down a grassy pathway using a white cane"/>
                </v:shape>
                <v:shape id="Image 5" o:spid="_x0000_s1029" type="#_x0000_t75" alt="Close-up photo of hand operating a yellow power wheelchair lever." style="position:absolute;left:6167;top:14419;width:27417;height:27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DCHxAAAANoAAAAPAAAAZHJzL2Rvd25yZXYueG1sRI9Ba8JA&#10;FITvgv9heQVvumnBVqJriClCEXqoCurtmX1NQrNvw+5W47/vFgSPw8x8wyyy3rTiQs43lhU8TxIQ&#10;xKXVDVcK9rv1eAbCB2SNrWVScCMP2XI4WGCq7ZW/6LINlYgQ9ikqqEPoUil9WZNBP7EdcfS+rTMY&#10;onSV1A6vEW5a+ZIkr9Jgw3Ghxo6Kmsqf7a9R4ParWXl8uxXTzSY/5++5Ph12n0qNnvp8DiJQHx7h&#10;e/tDK5jC/5V4A+TyDwAA//8DAFBLAQItABQABgAIAAAAIQDb4fbL7gAAAIUBAAATAAAAAAAAAAAA&#10;AAAAAAAAAABbQ29udGVudF9UeXBlc10ueG1sUEsBAi0AFAAGAAgAAAAhAFr0LFu/AAAAFQEAAAsA&#10;AAAAAAAAAAAAAAAAHwEAAF9yZWxzLy5yZWxzUEsBAi0AFAAGAAgAAAAhAKU0MIfEAAAA2gAAAA8A&#10;AAAAAAAAAAAAAAAABwIAAGRycy9kb3ducmV2LnhtbFBLBQYAAAAAAwADALcAAAD4AgAAAAA=&#10;">
                  <v:imagedata r:id="rId17" o:title="Close-up photo of hand operating a yellow power wheelchair lever"/>
                </v:shape>
                <v:shape id="Image 6" o:spid="_x0000_s1030" type="#_x0000_t75" alt="Close-up image of child's hands reading braille. " style="position:absolute;left:20582;width:27386;height:274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oxxAAAANoAAAAPAAAAZHJzL2Rvd25yZXYueG1sRI/NawIx&#10;FMTvhf4P4RW81awetrpulNJW8VAEP/D83Lz90M3LkkRd//umUOhxmJnfMPmiN624kfONZQWjYQKC&#10;uLC64UrBYb98nYDwAVlja5kUPMjDYv78lGOm7Z23dNuFSkQI+wwV1CF0mZS+qMmgH9qOOHqldQZD&#10;lK6S2uE9wk0rx0mSSoMNx4UaO/qoqbjsrkbB+fvkjuPpW/r4/MLNceVHaemXSg1e+vcZiEB9+A//&#10;tddaQQq/V+INkPMfAAAA//8DAFBLAQItABQABgAIAAAAIQDb4fbL7gAAAIUBAAATAAAAAAAAAAAA&#10;AAAAAAAAAABbQ29udGVudF9UeXBlc10ueG1sUEsBAi0AFAAGAAgAAAAhAFr0LFu/AAAAFQEAAAsA&#10;AAAAAAAAAAAAAAAAHwEAAF9yZWxzLy5yZWxzUEsBAi0AFAAGAAgAAAAhAHD4SjHEAAAA2gAAAA8A&#10;AAAAAAAAAAAAAAAABwIAAGRycy9kb3ducmV2LnhtbFBLBQYAAAAAAwADALcAAAD4AgAAAAA=&#10;">
                  <v:imagedata r:id="rId18" o:title="Close-up image of child's hands reading braille"/>
                </v:shape>
                <v:shape id="Graphic 7" o:spid="_x0000_s1031" style="position:absolute;left:51142;top:23362;width:17424;height:34817;visibility:visible;mso-wrap-style:square;v-text-anchor:top" coordsize="1742439,34817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pNIqwwAAANoAAAAPAAAAZHJzL2Rvd25yZXYueG1sRI9La8Mw&#10;EITvgf4HsYXeErktuMGNEkKpQ46tHQK9Ldb6kVgrYyl+/PuoUOhxmJlvmM1uMq0YqHeNZQXPqwgE&#10;cWF1w5WCU54u1yCcR9bYWiYFMznYbR8WG0y0HfmbhsxXIkDYJaig9r5LpHRFTQbdynbEwSttb9AH&#10;2VdS9zgGuGnlSxTF0mDDYaHGjj5qKq7ZzSgoh4s560//c4jSPD+V1/F1jr+Uenqc9u8gPE3+P/zX&#10;PmoFb/B7JdwAub0DAAD//wMAUEsBAi0AFAAGAAgAAAAhANvh9svuAAAAhQEAABMAAAAAAAAAAAAA&#10;AAAAAAAAAFtDb250ZW50X1R5cGVzXS54bWxQSwECLQAUAAYACAAAACEAWvQsW78AAAAVAQAACwAA&#10;AAAAAAAAAAAAAAAfAQAAX3JlbHMvLnJlbHNQSwECLQAUAAYACAAAACEAX6TSKsMAAADaAAAADwAA&#10;AAAAAAAAAAAAAAAHAgAAZHJzL2Rvd25yZXYueG1sUEsFBgAAAAADAAMAtwAAAPcCAAAAAA==&#10;" path="m1742186,l,1742186,1739264,3481451,1742186,xe" fillcolor="#fc0" stroked="f">
                  <v:path arrowok="t"/>
                </v:shape>
                <v:shape id="Graphic 8" o:spid="_x0000_s1032" style="position:absolute;top:6979;width:12934;height:25864;visibility:visible;mso-wrap-style:square;v-text-anchor:top" coordsize="1293495,2586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6wpwAAAANoAAAAPAAAAZHJzL2Rvd25yZXYueG1sRE+7bsIw&#10;FN0r8Q/WRepWHDJUKGAQDxUYYICCxHiJL0kgvk5jQ8Lf4wGp49F5jyatKcWDaldYVtDvRSCIU6sL&#10;zhQcfn++BiCcR9ZYWiYFT3IwGXc+Rpho2/COHnufiRDCLkEFufdVIqVLczLoerYiDtzF1gZ9gHUm&#10;dY1NCDeljKPoWxosODTkWNE8p/S2vxsF25g2zay4yr/VuY2X8ng8LdalUp/ddjoE4an1/+K3e60V&#10;hK3hSrgBcvwCAAD//wMAUEsBAi0AFAAGAAgAAAAhANvh9svuAAAAhQEAABMAAAAAAAAAAAAAAAAA&#10;AAAAAFtDb250ZW50X1R5cGVzXS54bWxQSwECLQAUAAYACAAAACEAWvQsW78AAAAVAQAACwAAAAAA&#10;AAAAAAAAAAAfAQAAX3JlbHMvLnJlbHNQSwECLQAUAAYACAAAACEAv9usKcAAAADaAAAADwAAAAAA&#10;AAAAAAAAAAAHAgAAZHJzL2Rvd25yZXYueG1sUEsFBgAAAAADAAMAtwAAAPQCAAAAAA==&#10;" path="m,l,2586354,1293202,1293240,,xe" fillcolor="#069" stroked="f">
                  <v:path arrowok="t"/>
                </v:shape>
                <v:shape id="Graphic 9" o:spid="_x0000_s1033" style="position:absolute;left:47978;top:6195;width:12148;height:12147;visibility:visible;mso-wrap-style:square;v-text-anchor:top" coordsize="1214755,1214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csfTxAAAANoAAAAPAAAAZHJzL2Rvd25yZXYueG1sRI9Ba8JA&#10;FITvBf/D8gRvdaPQUlM3QRQhFxFtEbw9sq/ZtNm3IbuN0V/fFYQeh5n5hlnmg21ET52vHSuYTRMQ&#10;xKXTNVcKPj+2z28gfEDW2DgmBVfykGejpyWm2l34QP0xVCJC2KeowITQplL60pBFP3UtcfS+XGcx&#10;RNlVUnd4iXDbyHmSvEqLNccFgy2tDZU/x1+rYH16sW5z7nf7YjO73fS3Kc7zg1KT8bB6BxFoCP/h&#10;R7vQChZwvxJvgMz+AAAA//8DAFBLAQItABQABgAIAAAAIQDb4fbL7gAAAIUBAAATAAAAAAAAAAAA&#10;AAAAAAAAAABbQ29udGVudF9UeXBlc10ueG1sUEsBAi0AFAAGAAgAAAAhAFr0LFu/AAAAFQEAAAsA&#10;AAAAAAAAAAAAAAAAHwEAAF9yZWxzLy5yZWxzUEsBAi0AFAAGAAgAAAAhAMhyx9PEAAAA2gAAAA8A&#10;AAAAAAAAAAAAAAAABwIAAGRycy9kb3ducmV2LnhtbFBLBQYAAAAAAwADALcAAAD4AgAAAAA=&#10;" path="m607187,l,607313r607187,607188l1214501,607313,607187,xe" fillcolor="#99c2d6" stroked="f">
                  <v:path arrowok="t"/>
                </v:shape>
                <v:shape id="Graphic 10" o:spid="_x0000_s1034" style="position:absolute;left:9944;top:11939;width:7316;height:7315;visibility:visible;mso-wrap-style:square;v-text-anchor:top" coordsize="731520,7315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yw5xQAAANsAAAAPAAAAZHJzL2Rvd25yZXYueG1sRI9Bb8Iw&#10;DIXvk/YfIk/iMkEKh2kqBDQNNjgh0SF2NY1pqzVOSQJ0/x4fJu1m6z2/93m26F2rrhRi49nAeJSB&#10;Ii69bbgysP/6GL6CignZYuuZDPxShMX88WGGufU33tG1SJWSEI45GqhT6nKtY1mTwzjyHbFoJx8c&#10;JllDpW3Am4S7Vk+y7EU7bFgaauzovabyp7g4A0H3y+L7eCxOzWS3PZw/s2der4wZPPVvU1CJ+vRv&#10;/rveWMEXevlFBtDzOwAAAP//AwBQSwECLQAUAAYACAAAACEA2+H2y+4AAACFAQAAEwAAAAAAAAAA&#10;AAAAAAAAAAAAW0NvbnRlbnRfVHlwZXNdLnhtbFBLAQItABQABgAIAAAAIQBa9CxbvwAAABUBAAAL&#10;AAAAAAAAAAAAAAAAAB8BAABfcmVscy8ucmVsc1BLAQItABQABgAIAAAAIQB7cyw5xQAAANsAAAAP&#10;AAAAAAAAAAAAAAAAAAcCAABkcnMvZG93bnJldi54bWxQSwUGAAAAAAMAAwC3AAAA+QIAAAAA&#10;" path="m365759,l,365760,365759,731519,731520,365760,365759,xe" fillcolor="#ffeb99" stroked="f">
                  <v:path arrowok="t"/>
                </v:shape>
                <v:shape id="Graphic 11" o:spid="_x0000_s1035" style="position:absolute;left:45850;top:41431;width:9144;height:9144;visibility:visible;mso-wrap-style:square;v-text-anchor:top" coordsize="914400,914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YlJvwQAAANsAAAAPAAAAZHJzL2Rvd25yZXYueG1sRE9LasMw&#10;EN0Xegcxhe4aOYW0wYkSTEghhm6c5AATa2ILWyNjyZ/29FWh0N083ne2+9m2YqTeG8cKlosEBHHp&#10;tOFKwfXy8bIG4QOyxtYxKfgiD/vd48MWU+0mLmg8h0rEEPYpKqhD6FIpfVmTRb9wHXHk7q63GCLs&#10;K6l7nGK4beVrkrxJi4ZjQ40dHWoqm/NgFRxXwZgMi6Ext6zJvyf/nn+ulXp+mrMNiEBz+Bf/uU86&#10;zl/C7y/xALn7AQAA//8DAFBLAQItABQABgAIAAAAIQDb4fbL7gAAAIUBAAATAAAAAAAAAAAAAAAA&#10;AAAAAABbQ29udGVudF9UeXBlc10ueG1sUEsBAi0AFAAGAAgAAAAhAFr0LFu/AAAAFQEAAAsAAAAA&#10;AAAAAAAAAAAAHwEAAF9yZWxzLy5yZWxzUEsBAi0AFAAGAAgAAAAhANdiUm/BAAAA2wAAAA8AAAAA&#10;AAAAAAAAAAAABwIAAGRycy9kb3ducmV2LnhtbFBLBQYAAAAAAwADALcAAAD1AgAAAAA=&#10;" path="m457200,l,457199,457200,914399,914400,457199,457200,xe" fillcolor="#004d73" stroked="f">
                  <v:path arrowok="t"/>
                </v:shape>
                <v:shape id="Graphic 12" o:spid="_x0000_s1036" style="position:absolute;left:13235;top:39578;width:5944;height:5943;visibility:visible;mso-wrap-style:square;v-text-anchor:top" coordsize="594360,5943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8Y2swgAAANsAAAAPAAAAZHJzL2Rvd25yZXYueG1sRE9La8JA&#10;EL4L/Q/LFLzppoGKjW6ktQS0t2hpr0N28rDZ2ZhdY/rvuwXB23x8z1lvRtOKgXrXWFbwNI9AEBdW&#10;N1wp+DxmsyUI55E1tpZJwS852KQPkzUm2l45p+HgKxFC2CWooPa+S6R0RU0G3dx2xIErbW/QB9hX&#10;Uvd4DeGmlXEULaTBhkNDjR1tayp+Dhej4Dlz8Uf+9vJ9Pu33Zfc1tO8uz5SaPo6vKxCeRn8X39w7&#10;HebH8P9LOECmfwAAAP//AwBQSwECLQAUAAYACAAAACEA2+H2y+4AAACFAQAAEwAAAAAAAAAAAAAA&#10;AAAAAAAAW0NvbnRlbnRfVHlwZXNdLnhtbFBLAQItABQABgAIAAAAIQBa9CxbvwAAABUBAAALAAAA&#10;AAAAAAAAAAAAAB8BAABfcmVscy8ucmVsc1BLAQItABQABgAIAAAAIQBe8Y2swgAAANsAAAAPAAAA&#10;AAAAAAAAAAAAAAcCAABkcnMvZG93bnJldi54bWxQSwUGAAAAAAMAAwC3AAAA9gIAAAAA&#10;" path="m297179,l,297180,297179,594359,594359,297180,297179,xe" fillcolor="#b8b8b8" stroked="f">
                  <v:path arrowok="t"/>
                </v:shape>
                <w10:wrap anchorx="page"/>
              </v:group>
            </w:pict>
          </mc:Fallback>
        </mc:AlternateContent>
      </w:r>
      <w:r>
        <w:rPr>
          <w:b/>
          <w:color w:val="3E3E3E"/>
          <w:sz w:val="40"/>
        </w:rPr>
        <w:t>TO</w:t>
      </w:r>
      <w:r>
        <w:rPr>
          <w:b/>
          <w:color w:val="3E3E3E"/>
          <w:spacing w:val="-24"/>
          <w:sz w:val="40"/>
        </w:rPr>
        <w:t xml:space="preserve"> </w:t>
      </w:r>
      <w:r>
        <w:rPr>
          <w:b/>
          <w:color w:val="3E3E3E"/>
          <w:sz w:val="40"/>
        </w:rPr>
        <w:t>THE</w:t>
      </w:r>
      <w:r>
        <w:rPr>
          <w:b/>
          <w:color w:val="3E3E3E"/>
          <w:spacing w:val="-26"/>
          <w:sz w:val="40"/>
        </w:rPr>
        <w:t xml:space="preserve"> </w:t>
      </w:r>
      <w:r>
        <w:rPr>
          <w:b/>
          <w:color w:val="3E3E3E"/>
          <w:sz w:val="40"/>
        </w:rPr>
        <w:t>STATE</w:t>
      </w:r>
      <w:r>
        <w:rPr>
          <w:b/>
          <w:color w:val="3E3E3E"/>
          <w:spacing w:val="-25"/>
          <w:sz w:val="40"/>
        </w:rPr>
        <w:t xml:space="preserve"> </w:t>
      </w:r>
      <w:r>
        <w:rPr>
          <w:b/>
          <w:color w:val="3E3E3E"/>
          <w:spacing w:val="-2"/>
          <w:sz w:val="40"/>
        </w:rPr>
        <w:t>LEGISLATURE</w:t>
      </w:r>
    </w:p>
    <w:p w14:paraId="5D00D5F7" w14:textId="77777777" w:rsidR="006C66B2" w:rsidRDefault="00032C37">
      <w:pPr>
        <w:pStyle w:val="BodyText"/>
        <w:spacing w:before="7"/>
        <w:rPr>
          <w:b/>
          <w:sz w:val="6"/>
        </w:rPr>
      </w:pPr>
      <w:r>
        <w:rPr>
          <w:b/>
          <w:noProof/>
          <w:sz w:val="6"/>
        </w:rPr>
        <mc:AlternateContent>
          <mc:Choice Requires="wps">
            <w:drawing>
              <wp:anchor distT="0" distB="0" distL="0" distR="0" simplePos="0" relativeHeight="251658263" behindDoc="1" locked="0" layoutInCell="1" allowOverlap="1" wp14:anchorId="535BC4BC" wp14:editId="02973AAA">
                <wp:simplePos x="0" y="0"/>
                <wp:positionH relativeFrom="page">
                  <wp:posOffset>457200</wp:posOffset>
                </wp:positionH>
                <wp:positionV relativeFrom="paragraph">
                  <wp:posOffset>63574</wp:posOffset>
                </wp:positionV>
                <wp:extent cx="4228465" cy="1270"/>
                <wp:effectExtent l="0" t="0" r="0" b="0"/>
                <wp:wrapTopAndBottom/>
                <wp:docPr id="13" name="Graphic 1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228465" cy="1270"/>
                        </a:xfrm>
                        <a:custGeom>
                          <a:avLst/>
                          <a:gdLst/>
                          <a:ahLst/>
                          <a:cxnLst/>
                          <a:rect l="l" t="t" r="r" b="b"/>
                          <a:pathLst>
                            <a:path w="4228465">
                              <a:moveTo>
                                <a:pt x="0" y="0"/>
                              </a:moveTo>
                              <a:lnTo>
                                <a:pt x="4228084" y="0"/>
                              </a:lnTo>
                            </a:path>
                          </a:pathLst>
                        </a:custGeom>
                        <a:ln w="28575">
                          <a:solidFill>
                            <a:srgbClr val="FFCC00"/>
                          </a:solidFill>
                          <a:prstDash val="solid"/>
                        </a:ln>
                      </wps:spPr>
                      <wps:bodyPr wrap="square" lIns="0" tIns="0" rIns="0" bIns="0" rtlCol="0">
                        <a:prstTxWarp prst="textNoShape">
                          <a:avLst/>
                        </a:prstTxWarp>
                        <a:noAutofit/>
                      </wps:bodyPr>
                    </wps:wsp>
                  </a:graphicData>
                </a:graphic>
              </wp:anchor>
            </w:drawing>
          </mc:Choice>
          <mc:Fallback>
            <w:pict>
              <v:shape w14:anchorId="7105E7E9" id="Graphic 13" o:spid="_x0000_s1026" style="position:absolute;margin-left:36pt;margin-top:5pt;width:332.95pt;height:.1pt;z-index:-251658217;visibility:visible;mso-wrap-style:square;mso-wrap-distance-left:0;mso-wrap-distance-top:0;mso-wrap-distance-right:0;mso-wrap-distance-bottom:0;mso-position-horizontal:absolute;mso-position-horizontal-relative:page;mso-position-vertical:absolute;mso-position-vertical-relative:text;v-text-anchor:top" coordsize="422846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14ZPFgIAAFwEAAAOAAAAZHJzL2Uyb0RvYy54bWysVMGO2jAQvVfqP1i+l4QIdlFEWFUgqkqr&#10;7UpL1bNxHBLV8bhjQ8Lfd+wQoNtb1Yv17JmM35s3zvKpbzU7KXQNmIJPJylnykgoG3Mo+Pfd9tOC&#10;M+eFKYUGowp+Vo4/rT5+WHY2VxnUoEuFjIoYl3e24LX3Nk8SJ2vVCjcBqwwFK8BWeNriISlRdFS9&#10;1UmWpg9JB1haBKmco9PNEOSrWL+qlPTfqsopz3TBiZuPK8Z1H9ZktRT5AYWtG3mhIf6BRSsaQ5de&#10;S22EF+yIzV+l2kYiOKj8REKbQFU1UkUNpGaavlPzVgurohZqjrPXNrn/V1a+nN7sKwbqzj6D/Omo&#10;I0lnXX6NhI275PQVtiGXiLM+dvF87aLqPZN0OMuyxexhzpmk2DR7jE1ORD5+K4/Of1EQ64jTs/OD&#10;B+WIRD0i2ZsRIjkZPNTRQ88ZeYickYf7wUMrfPgukAuQdTci4ayFk9pBjPp3zInaLarNfVaQki5m&#10;nI0qKXfIIBCuoV4NIF5N+F6cNoFFtpg/zuNsONBNuW20DjQcHvZrjewkSNV2u16nY5/+SLPo/Ea4&#10;esiLoaA38rgYNXgTXNpDeX5F1tE4F9z9OgpUnOmvhuYlzP4IcAT7EaDXa4gvJHaI7tz1PwRaFq4v&#10;uCdrX2CcRpGPrgXt19zwpYHPRw9VEyyNQzQwumxohCPzy3MLb+R+H7NuP4XVbwAAAP//AwBQSwME&#10;FAAGAAgAAAAhAOdsd9HcAAAACAEAAA8AAABkcnMvZG93bnJldi54bWxMj81OwzAQhO9IvIO1SFwQ&#10;dQgSgRCnqkBInKhaeADX3vwo8TqK3Tp9e7YnOK12ZjX7TbVe3ChOOIfek4KHVQYCyXjbU6vg5/vj&#10;/hlEiJqsHj2hgjMGWNfXV5UurU+0w9M+toJDKJRaQRfjVEoZTIdOh5WfkNhr/Ox05HVupZ114nA3&#10;yjzLnqTTPfGHTk/41qEZ9kfHKdupaYYhybPZNhuT3u9S/vml1O3NsnkFEXGJf8dwwWd0qJnp4I9k&#10;gxgVFDlXiaxnPNkvHosXEIeLkIOsK/m/QP0LAAD//wMAUEsBAi0AFAAGAAgAAAAhALaDOJL+AAAA&#10;4QEAABMAAAAAAAAAAAAAAAAAAAAAAFtDb250ZW50X1R5cGVzXS54bWxQSwECLQAUAAYACAAAACEA&#10;OP0h/9YAAACUAQAACwAAAAAAAAAAAAAAAAAvAQAAX3JlbHMvLnJlbHNQSwECLQAUAAYACAAAACEA&#10;NteGTxYCAABcBAAADgAAAAAAAAAAAAAAAAAuAgAAZHJzL2Uyb0RvYy54bWxQSwECLQAUAAYACAAA&#10;ACEA52x30dwAAAAIAQAADwAAAAAAAAAAAAAAAABwBAAAZHJzL2Rvd25yZXYueG1sUEsFBgAAAAAE&#10;AAQA8wAAAHkFAAAAAA==&#10;" path="m,l4228084,e" filled="f" strokecolor="#fc0" strokeweight="2.25pt">
                <v:path arrowok="t"/>
                <w10:wrap type="topAndBottom" anchorx="page"/>
              </v:shape>
            </w:pict>
          </mc:Fallback>
        </mc:AlternateContent>
      </w:r>
    </w:p>
    <w:p w14:paraId="041D4EC2" w14:textId="77777777" w:rsidR="006C66B2" w:rsidRDefault="00032C37">
      <w:pPr>
        <w:pStyle w:val="Title"/>
      </w:pPr>
      <w:r>
        <w:rPr>
          <w:color w:val="3E3E3E"/>
          <w:spacing w:val="-4"/>
        </w:rPr>
        <w:t>2025</w:t>
      </w:r>
    </w:p>
    <w:p w14:paraId="73631CC6" w14:textId="77777777" w:rsidR="006C66B2" w:rsidRDefault="006C66B2">
      <w:pPr>
        <w:pStyle w:val="BodyText"/>
        <w:rPr>
          <w:b/>
          <w:sz w:val="20"/>
        </w:rPr>
      </w:pPr>
    </w:p>
    <w:p w14:paraId="3C53CFE4" w14:textId="77777777" w:rsidR="006C66B2" w:rsidRDefault="006C66B2">
      <w:pPr>
        <w:pStyle w:val="BodyText"/>
        <w:rPr>
          <w:b/>
          <w:sz w:val="20"/>
        </w:rPr>
      </w:pPr>
    </w:p>
    <w:p w14:paraId="765B3052" w14:textId="77777777" w:rsidR="006C66B2" w:rsidRDefault="006C66B2">
      <w:pPr>
        <w:pStyle w:val="BodyText"/>
        <w:rPr>
          <w:b/>
          <w:sz w:val="20"/>
        </w:rPr>
      </w:pPr>
    </w:p>
    <w:p w14:paraId="2359B978" w14:textId="77777777" w:rsidR="006C66B2" w:rsidRDefault="006C66B2">
      <w:pPr>
        <w:pStyle w:val="BodyText"/>
        <w:rPr>
          <w:b/>
          <w:sz w:val="20"/>
        </w:rPr>
      </w:pPr>
    </w:p>
    <w:p w14:paraId="442CF7DA" w14:textId="77777777" w:rsidR="006C66B2" w:rsidRDefault="006C66B2">
      <w:pPr>
        <w:pStyle w:val="BodyText"/>
        <w:rPr>
          <w:b/>
          <w:sz w:val="20"/>
        </w:rPr>
      </w:pPr>
    </w:p>
    <w:p w14:paraId="0C2D3613" w14:textId="77777777" w:rsidR="006C66B2" w:rsidRDefault="006C66B2">
      <w:pPr>
        <w:pStyle w:val="BodyText"/>
        <w:rPr>
          <w:b/>
          <w:sz w:val="20"/>
        </w:rPr>
      </w:pPr>
    </w:p>
    <w:p w14:paraId="3D801C24" w14:textId="77777777" w:rsidR="006C66B2" w:rsidRDefault="006C66B2">
      <w:pPr>
        <w:pStyle w:val="BodyText"/>
        <w:rPr>
          <w:b/>
          <w:sz w:val="20"/>
        </w:rPr>
      </w:pPr>
    </w:p>
    <w:p w14:paraId="76C4757B" w14:textId="77777777" w:rsidR="006C66B2" w:rsidRDefault="006C66B2">
      <w:pPr>
        <w:pStyle w:val="BodyText"/>
        <w:rPr>
          <w:b/>
          <w:sz w:val="20"/>
        </w:rPr>
      </w:pPr>
    </w:p>
    <w:p w14:paraId="69DBD8CE" w14:textId="77777777" w:rsidR="006C66B2" w:rsidRDefault="006C66B2">
      <w:pPr>
        <w:pStyle w:val="BodyText"/>
        <w:rPr>
          <w:b/>
          <w:sz w:val="20"/>
        </w:rPr>
      </w:pPr>
    </w:p>
    <w:p w14:paraId="3219510C" w14:textId="77777777" w:rsidR="006C66B2" w:rsidRDefault="006C66B2">
      <w:pPr>
        <w:pStyle w:val="BodyText"/>
        <w:rPr>
          <w:b/>
          <w:sz w:val="20"/>
        </w:rPr>
      </w:pPr>
    </w:p>
    <w:p w14:paraId="1046F6A7" w14:textId="77777777" w:rsidR="006C66B2" w:rsidRDefault="006C66B2">
      <w:pPr>
        <w:pStyle w:val="BodyText"/>
        <w:rPr>
          <w:b/>
          <w:sz w:val="20"/>
        </w:rPr>
      </w:pPr>
    </w:p>
    <w:p w14:paraId="0D712E7A" w14:textId="77777777" w:rsidR="006C66B2" w:rsidRDefault="006C66B2">
      <w:pPr>
        <w:pStyle w:val="BodyText"/>
        <w:rPr>
          <w:b/>
          <w:sz w:val="20"/>
        </w:rPr>
      </w:pPr>
    </w:p>
    <w:p w14:paraId="4A10AE93" w14:textId="77777777" w:rsidR="006C66B2" w:rsidRDefault="006C66B2">
      <w:pPr>
        <w:pStyle w:val="BodyText"/>
        <w:rPr>
          <w:b/>
          <w:sz w:val="20"/>
        </w:rPr>
      </w:pPr>
    </w:p>
    <w:p w14:paraId="7D061657" w14:textId="77777777" w:rsidR="006C66B2" w:rsidRDefault="006C66B2">
      <w:pPr>
        <w:pStyle w:val="BodyText"/>
        <w:rPr>
          <w:b/>
          <w:sz w:val="20"/>
        </w:rPr>
      </w:pPr>
    </w:p>
    <w:p w14:paraId="6D93F8BF" w14:textId="77777777" w:rsidR="006C66B2" w:rsidRDefault="006C66B2">
      <w:pPr>
        <w:pStyle w:val="BodyText"/>
        <w:rPr>
          <w:b/>
          <w:sz w:val="20"/>
        </w:rPr>
      </w:pPr>
    </w:p>
    <w:p w14:paraId="60BA9C04" w14:textId="77777777" w:rsidR="006C66B2" w:rsidRDefault="006C66B2">
      <w:pPr>
        <w:pStyle w:val="BodyText"/>
        <w:rPr>
          <w:b/>
          <w:sz w:val="20"/>
        </w:rPr>
      </w:pPr>
    </w:p>
    <w:p w14:paraId="72001D31" w14:textId="77777777" w:rsidR="006C66B2" w:rsidRDefault="006C66B2">
      <w:pPr>
        <w:pStyle w:val="BodyText"/>
        <w:rPr>
          <w:b/>
          <w:sz w:val="20"/>
        </w:rPr>
      </w:pPr>
    </w:p>
    <w:p w14:paraId="096CD58B" w14:textId="77777777" w:rsidR="006C66B2" w:rsidRDefault="006C66B2">
      <w:pPr>
        <w:pStyle w:val="BodyText"/>
        <w:rPr>
          <w:b/>
          <w:sz w:val="20"/>
        </w:rPr>
      </w:pPr>
    </w:p>
    <w:p w14:paraId="2F48E8F9" w14:textId="77777777" w:rsidR="006C66B2" w:rsidRDefault="006C66B2">
      <w:pPr>
        <w:pStyle w:val="BodyText"/>
        <w:rPr>
          <w:b/>
          <w:sz w:val="20"/>
        </w:rPr>
      </w:pPr>
    </w:p>
    <w:p w14:paraId="1B1E6A22" w14:textId="77777777" w:rsidR="006C66B2" w:rsidRDefault="006C66B2">
      <w:pPr>
        <w:pStyle w:val="BodyText"/>
        <w:rPr>
          <w:b/>
          <w:sz w:val="20"/>
        </w:rPr>
      </w:pPr>
    </w:p>
    <w:p w14:paraId="78DA4D60" w14:textId="77777777" w:rsidR="006C66B2" w:rsidRDefault="006C66B2">
      <w:pPr>
        <w:pStyle w:val="BodyText"/>
        <w:rPr>
          <w:b/>
          <w:sz w:val="20"/>
        </w:rPr>
      </w:pPr>
    </w:p>
    <w:p w14:paraId="69D75076" w14:textId="77777777" w:rsidR="006C66B2" w:rsidRDefault="006C66B2">
      <w:pPr>
        <w:pStyle w:val="BodyText"/>
        <w:rPr>
          <w:b/>
          <w:sz w:val="20"/>
        </w:rPr>
      </w:pPr>
    </w:p>
    <w:p w14:paraId="0436B0FD" w14:textId="77777777" w:rsidR="006C66B2" w:rsidRDefault="006C66B2">
      <w:pPr>
        <w:pStyle w:val="BodyText"/>
        <w:rPr>
          <w:b/>
          <w:sz w:val="20"/>
        </w:rPr>
      </w:pPr>
    </w:p>
    <w:p w14:paraId="41307F86" w14:textId="77777777" w:rsidR="006C66B2" w:rsidRDefault="006C66B2">
      <w:pPr>
        <w:pStyle w:val="BodyText"/>
        <w:rPr>
          <w:b/>
          <w:sz w:val="20"/>
        </w:rPr>
      </w:pPr>
    </w:p>
    <w:p w14:paraId="7C99188F" w14:textId="77777777" w:rsidR="006C66B2" w:rsidRDefault="006C66B2">
      <w:pPr>
        <w:pStyle w:val="BodyText"/>
        <w:rPr>
          <w:b/>
          <w:sz w:val="20"/>
        </w:rPr>
      </w:pPr>
    </w:p>
    <w:p w14:paraId="185020D6" w14:textId="77777777" w:rsidR="006C66B2" w:rsidRDefault="006C66B2">
      <w:pPr>
        <w:pStyle w:val="BodyText"/>
        <w:rPr>
          <w:b/>
          <w:sz w:val="20"/>
        </w:rPr>
      </w:pPr>
    </w:p>
    <w:p w14:paraId="55086105" w14:textId="77777777" w:rsidR="006C66B2" w:rsidRDefault="006C66B2">
      <w:pPr>
        <w:pStyle w:val="BodyText"/>
        <w:rPr>
          <w:b/>
          <w:sz w:val="20"/>
        </w:rPr>
      </w:pPr>
    </w:p>
    <w:p w14:paraId="3D7EEE42" w14:textId="77777777" w:rsidR="006C66B2" w:rsidRDefault="006C66B2">
      <w:pPr>
        <w:pStyle w:val="BodyText"/>
        <w:rPr>
          <w:b/>
          <w:sz w:val="20"/>
        </w:rPr>
      </w:pPr>
    </w:p>
    <w:p w14:paraId="498733F7" w14:textId="77777777" w:rsidR="006C66B2" w:rsidRDefault="006C66B2">
      <w:pPr>
        <w:pStyle w:val="BodyText"/>
        <w:rPr>
          <w:b/>
          <w:sz w:val="20"/>
        </w:rPr>
      </w:pPr>
    </w:p>
    <w:p w14:paraId="62E16A56" w14:textId="77777777" w:rsidR="006C66B2" w:rsidRDefault="006C66B2">
      <w:pPr>
        <w:pStyle w:val="BodyText"/>
        <w:rPr>
          <w:b/>
          <w:sz w:val="20"/>
        </w:rPr>
      </w:pPr>
    </w:p>
    <w:p w14:paraId="7CB95CC0" w14:textId="77777777" w:rsidR="006C66B2" w:rsidRDefault="006C66B2">
      <w:pPr>
        <w:pStyle w:val="BodyText"/>
        <w:rPr>
          <w:b/>
          <w:sz w:val="20"/>
        </w:rPr>
      </w:pPr>
    </w:p>
    <w:p w14:paraId="6E282716" w14:textId="77777777" w:rsidR="006C66B2" w:rsidRDefault="006C66B2">
      <w:pPr>
        <w:pStyle w:val="BodyText"/>
        <w:rPr>
          <w:b/>
          <w:sz w:val="20"/>
        </w:rPr>
      </w:pPr>
    </w:p>
    <w:p w14:paraId="15706238" w14:textId="77777777" w:rsidR="006C66B2" w:rsidRDefault="006C66B2">
      <w:pPr>
        <w:pStyle w:val="BodyText"/>
        <w:rPr>
          <w:b/>
          <w:sz w:val="20"/>
        </w:rPr>
      </w:pPr>
    </w:p>
    <w:p w14:paraId="1374AF20" w14:textId="77777777" w:rsidR="006C66B2" w:rsidRDefault="006C66B2">
      <w:pPr>
        <w:pStyle w:val="BodyText"/>
        <w:rPr>
          <w:b/>
          <w:sz w:val="20"/>
        </w:rPr>
      </w:pPr>
    </w:p>
    <w:p w14:paraId="7E6F1B9D" w14:textId="77777777" w:rsidR="006C66B2" w:rsidRDefault="00032C37">
      <w:pPr>
        <w:pStyle w:val="BodyText"/>
        <w:spacing w:before="94"/>
        <w:rPr>
          <w:b/>
          <w:sz w:val="20"/>
        </w:rPr>
      </w:pPr>
      <w:r>
        <w:rPr>
          <w:b/>
          <w:noProof/>
          <w:sz w:val="20"/>
        </w:rPr>
        <w:drawing>
          <wp:anchor distT="0" distB="0" distL="0" distR="0" simplePos="0" relativeHeight="251658281" behindDoc="1" locked="0" layoutInCell="1" allowOverlap="1" wp14:anchorId="7EB2417A" wp14:editId="1786EE98">
            <wp:simplePos x="0" y="0"/>
            <wp:positionH relativeFrom="page">
              <wp:posOffset>556856</wp:posOffset>
            </wp:positionH>
            <wp:positionV relativeFrom="paragraph">
              <wp:posOffset>596056</wp:posOffset>
            </wp:positionV>
            <wp:extent cx="3191465" cy="325469"/>
            <wp:effectExtent l="0" t="0" r="0" b="0"/>
            <wp:wrapTopAndBottom/>
            <wp:docPr id="14" name="Image 1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 name="Image 14"/>
                    <pic:cNvPicPr/>
                  </pic:nvPicPr>
                  <pic:blipFill>
                    <a:blip r:embed="rId19" cstate="print"/>
                    <a:stretch>
                      <a:fillRect/>
                    </a:stretch>
                  </pic:blipFill>
                  <pic:spPr>
                    <a:xfrm>
                      <a:off x="0" y="0"/>
                      <a:ext cx="3191465" cy="325469"/>
                    </a:xfrm>
                    <a:prstGeom prst="rect">
                      <a:avLst/>
                    </a:prstGeom>
                  </pic:spPr>
                </pic:pic>
              </a:graphicData>
            </a:graphic>
          </wp:anchor>
        </w:drawing>
      </w:r>
      <w:r>
        <w:rPr>
          <w:b/>
          <w:noProof/>
          <w:sz w:val="20"/>
        </w:rPr>
        <w:drawing>
          <wp:anchor distT="0" distB="0" distL="0" distR="0" simplePos="0" relativeHeight="251658282" behindDoc="1" locked="0" layoutInCell="1" allowOverlap="1" wp14:anchorId="2E7BFEC8" wp14:editId="65EA1605">
            <wp:simplePos x="0" y="0"/>
            <wp:positionH relativeFrom="page">
              <wp:posOffset>6583567</wp:posOffset>
            </wp:positionH>
            <wp:positionV relativeFrom="paragraph">
              <wp:posOffset>220967</wp:posOffset>
            </wp:positionV>
            <wp:extent cx="765605" cy="765048"/>
            <wp:effectExtent l="0" t="0" r="0" b="0"/>
            <wp:wrapTopAndBottom/>
            <wp:docPr id="15" name="Image 1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 name="Image 15"/>
                    <pic:cNvPicPr/>
                  </pic:nvPicPr>
                  <pic:blipFill>
                    <a:blip r:embed="rId20" cstate="print"/>
                    <a:stretch>
                      <a:fillRect/>
                    </a:stretch>
                  </pic:blipFill>
                  <pic:spPr>
                    <a:xfrm>
                      <a:off x="0" y="0"/>
                      <a:ext cx="765605" cy="765048"/>
                    </a:xfrm>
                    <a:prstGeom prst="rect">
                      <a:avLst/>
                    </a:prstGeom>
                  </pic:spPr>
                </pic:pic>
              </a:graphicData>
            </a:graphic>
          </wp:anchor>
        </w:drawing>
      </w:r>
    </w:p>
    <w:p w14:paraId="078350B2" w14:textId="77777777" w:rsidR="006C66B2" w:rsidRDefault="006C66B2">
      <w:pPr>
        <w:pStyle w:val="BodyText"/>
        <w:rPr>
          <w:b/>
          <w:sz w:val="20"/>
        </w:rPr>
        <w:sectPr w:rsidR="006C66B2">
          <w:type w:val="continuous"/>
          <w:pgSz w:w="12240" w:h="15840"/>
          <w:pgMar w:top="800" w:right="360" w:bottom="280" w:left="360" w:header="720" w:footer="720" w:gutter="0"/>
          <w:cols w:space="720"/>
        </w:sectPr>
      </w:pPr>
    </w:p>
    <w:p w14:paraId="53BB7D7A" w14:textId="77777777" w:rsidR="006C66B2" w:rsidRDefault="006C66B2">
      <w:pPr>
        <w:pStyle w:val="BodyText"/>
        <w:rPr>
          <w:b/>
        </w:rPr>
      </w:pPr>
    </w:p>
    <w:p w14:paraId="5AC98FBB" w14:textId="77777777" w:rsidR="006C66B2" w:rsidRDefault="006C66B2">
      <w:pPr>
        <w:pStyle w:val="BodyText"/>
        <w:rPr>
          <w:b/>
        </w:rPr>
      </w:pPr>
    </w:p>
    <w:p w14:paraId="019BCDAE" w14:textId="77777777" w:rsidR="006C66B2" w:rsidRDefault="006C66B2">
      <w:pPr>
        <w:pStyle w:val="BodyText"/>
        <w:rPr>
          <w:b/>
        </w:rPr>
      </w:pPr>
    </w:p>
    <w:p w14:paraId="512E5065" w14:textId="77777777" w:rsidR="006C66B2" w:rsidRDefault="006C66B2">
      <w:pPr>
        <w:pStyle w:val="BodyText"/>
        <w:rPr>
          <w:b/>
        </w:rPr>
      </w:pPr>
    </w:p>
    <w:p w14:paraId="78CF17C5" w14:textId="77777777" w:rsidR="006C66B2" w:rsidRDefault="006C66B2">
      <w:pPr>
        <w:pStyle w:val="BodyText"/>
        <w:rPr>
          <w:b/>
        </w:rPr>
      </w:pPr>
    </w:p>
    <w:p w14:paraId="3BCFC725" w14:textId="77777777" w:rsidR="006C66B2" w:rsidRDefault="006C66B2">
      <w:pPr>
        <w:pStyle w:val="BodyText"/>
        <w:rPr>
          <w:b/>
        </w:rPr>
      </w:pPr>
    </w:p>
    <w:p w14:paraId="2D17A38B" w14:textId="77777777" w:rsidR="006C66B2" w:rsidRDefault="006C66B2">
      <w:pPr>
        <w:pStyle w:val="BodyText"/>
        <w:rPr>
          <w:b/>
        </w:rPr>
      </w:pPr>
    </w:p>
    <w:p w14:paraId="7EE9E1CF" w14:textId="77777777" w:rsidR="006C66B2" w:rsidRDefault="006C66B2">
      <w:pPr>
        <w:pStyle w:val="BodyText"/>
        <w:rPr>
          <w:b/>
        </w:rPr>
      </w:pPr>
    </w:p>
    <w:p w14:paraId="6D88CBFD" w14:textId="77777777" w:rsidR="006C66B2" w:rsidRDefault="006C66B2">
      <w:pPr>
        <w:pStyle w:val="BodyText"/>
        <w:rPr>
          <w:b/>
        </w:rPr>
      </w:pPr>
    </w:p>
    <w:p w14:paraId="3406AA9D" w14:textId="77777777" w:rsidR="006C66B2" w:rsidRDefault="006C66B2">
      <w:pPr>
        <w:pStyle w:val="BodyText"/>
        <w:rPr>
          <w:b/>
        </w:rPr>
      </w:pPr>
    </w:p>
    <w:p w14:paraId="7ECC0CB1" w14:textId="77777777" w:rsidR="006C66B2" w:rsidRDefault="006C66B2">
      <w:pPr>
        <w:pStyle w:val="BodyText"/>
        <w:rPr>
          <w:b/>
        </w:rPr>
      </w:pPr>
    </w:p>
    <w:p w14:paraId="750FE353" w14:textId="77777777" w:rsidR="006C66B2" w:rsidRDefault="006C66B2">
      <w:pPr>
        <w:pStyle w:val="BodyText"/>
        <w:rPr>
          <w:b/>
        </w:rPr>
      </w:pPr>
    </w:p>
    <w:p w14:paraId="7D90DF42" w14:textId="77777777" w:rsidR="006C66B2" w:rsidRDefault="006C66B2">
      <w:pPr>
        <w:pStyle w:val="BodyText"/>
        <w:rPr>
          <w:b/>
        </w:rPr>
      </w:pPr>
    </w:p>
    <w:p w14:paraId="39D1EDC6" w14:textId="77777777" w:rsidR="006C66B2" w:rsidRDefault="006C66B2">
      <w:pPr>
        <w:pStyle w:val="BodyText"/>
        <w:rPr>
          <w:b/>
        </w:rPr>
      </w:pPr>
    </w:p>
    <w:p w14:paraId="459B9614" w14:textId="77777777" w:rsidR="006C66B2" w:rsidRDefault="006C66B2">
      <w:pPr>
        <w:pStyle w:val="BodyText"/>
        <w:rPr>
          <w:b/>
        </w:rPr>
      </w:pPr>
    </w:p>
    <w:p w14:paraId="7CD94C3D" w14:textId="77777777" w:rsidR="006C66B2" w:rsidRDefault="006C66B2">
      <w:pPr>
        <w:pStyle w:val="BodyText"/>
        <w:rPr>
          <w:b/>
        </w:rPr>
      </w:pPr>
    </w:p>
    <w:p w14:paraId="374EAB3C" w14:textId="77777777" w:rsidR="006C66B2" w:rsidRDefault="006C66B2">
      <w:pPr>
        <w:pStyle w:val="BodyText"/>
        <w:rPr>
          <w:b/>
        </w:rPr>
      </w:pPr>
    </w:p>
    <w:p w14:paraId="600BE600" w14:textId="77777777" w:rsidR="006C66B2" w:rsidRDefault="006C66B2">
      <w:pPr>
        <w:pStyle w:val="BodyText"/>
        <w:rPr>
          <w:b/>
        </w:rPr>
      </w:pPr>
    </w:p>
    <w:p w14:paraId="43837999" w14:textId="77777777" w:rsidR="006C66B2" w:rsidRDefault="006C66B2">
      <w:pPr>
        <w:pStyle w:val="BodyText"/>
        <w:rPr>
          <w:b/>
        </w:rPr>
      </w:pPr>
    </w:p>
    <w:p w14:paraId="25DCB621" w14:textId="77777777" w:rsidR="006C66B2" w:rsidRDefault="006C66B2">
      <w:pPr>
        <w:pStyle w:val="BodyText"/>
        <w:rPr>
          <w:b/>
        </w:rPr>
      </w:pPr>
    </w:p>
    <w:p w14:paraId="1F43D7C6" w14:textId="77777777" w:rsidR="006C66B2" w:rsidRDefault="006C66B2">
      <w:pPr>
        <w:pStyle w:val="BodyText"/>
        <w:spacing w:before="104"/>
        <w:rPr>
          <w:b/>
        </w:rPr>
      </w:pPr>
    </w:p>
    <w:p w14:paraId="08B97ADC" w14:textId="77777777" w:rsidR="006C66B2" w:rsidRDefault="00032C37">
      <w:pPr>
        <w:ind w:right="28"/>
        <w:jc w:val="center"/>
        <w:rPr>
          <w:b/>
          <w:i/>
          <w:sz w:val="24"/>
        </w:rPr>
      </w:pPr>
      <w:r>
        <w:rPr>
          <w:b/>
          <w:i/>
          <w:sz w:val="24"/>
        </w:rPr>
        <w:t>This</w:t>
      </w:r>
      <w:r>
        <w:rPr>
          <w:b/>
          <w:i/>
          <w:spacing w:val="-3"/>
          <w:sz w:val="24"/>
        </w:rPr>
        <w:t xml:space="preserve"> </w:t>
      </w:r>
      <w:r>
        <w:rPr>
          <w:b/>
          <w:i/>
          <w:sz w:val="24"/>
        </w:rPr>
        <w:t>page</w:t>
      </w:r>
      <w:r>
        <w:rPr>
          <w:b/>
          <w:i/>
          <w:spacing w:val="-4"/>
          <w:sz w:val="24"/>
        </w:rPr>
        <w:t xml:space="preserve"> </w:t>
      </w:r>
      <w:r>
        <w:rPr>
          <w:b/>
          <w:i/>
          <w:sz w:val="24"/>
        </w:rPr>
        <w:t>was</w:t>
      </w:r>
      <w:r>
        <w:rPr>
          <w:b/>
          <w:i/>
          <w:spacing w:val="-5"/>
          <w:sz w:val="24"/>
        </w:rPr>
        <w:t xml:space="preserve"> </w:t>
      </w:r>
      <w:r>
        <w:rPr>
          <w:b/>
          <w:i/>
          <w:sz w:val="24"/>
        </w:rPr>
        <w:t>intentionally</w:t>
      </w:r>
      <w:r>
        <w:rPr>
          <w:b/>
          <w:i/>
          <w:spacing w:val="-1"/>
          <w:sz w:val="24"/>
        </w:rPr>
        <w:t xml:space="preserve"> </w:t>
      </w:r>
      <w:r>
        <w:rPr>
          <w:b/>
          <w:i/>
          <w:sz w:val="24"/>
        </w:rPr>
        <w:t>left</w:t>
      </w:r>
      <w:r>
        <w:rPr>
          <w:b/>
          <w:i/>
          <w:spacing w:val="-4"/>
          <w:sz w:val="24"/>
        </w:rPr>
        <w:t xml:space="preserve"> </w:t>
      </w:r>
      <w:r>
        <w:rPr>
          <w:b/>
          <w:i/>
          <w:spacing w:val="-2"/>
          <w:sz w:val="24"/>
        </w:rPr>
        <w:t>blank.</w:t>
      </w:r>
    </w:p>
    <w:p w14:paraId="4EAAF8AD" w14:textId="77777777" w:rsidR="006C66B2" w:rsidRDefault="006C66B2">
      <w:pPr>
        <w:jc w:val="center"/>
        <w:rPr>
          <w:b/>
          <w:i/>
          <w:sz w:val="24"/>
        </w:rPr>
        <w:sectPr w:rsidR="006C66B2">
          <w:pgSz w:w="12240" w:h="15840"/>
          <w:pgMar w:top="1820" w:right="360" w:bottom="280" w:left="360" w:header="720" w:footer="720" w:gutter="0"/>
          <w:cols w:space="720"/>
        </w:sectPr>
      </w:pPr>
    </w:p>
    <w:p w14:paraId="1012EBE1" w14:textId="77777777" w:rsidR="006C66B2" w:rsidRDefault="006C66B2">
      <w:pPr>
        <w:pStyle w:val="BodyText"/>
        <w:rPr>
          <w:b/>
          <w:i/>
          <w:sz w:val="40"/>
        </w:rPr>
      </w:pPr>
    </w:p>
    <w:p w14:paraId="40EFC0D9" w14:textId="77777777" w:rsidR="006C66B2" w:rsidRDefault="006C66B2">
      <w:pPr>
        <w:pStyle w:val="BodyText"/>
        <w:rPr>
          <w:b/>
          <w:i/>
          <w:sz w:val="40"/>
        </w:rPr>
      </w:pPr>
    </w:p>
    <w:p w14:paraId="48C621D1" w14:textId="77777777" w:rsidR="006C66B2" w:rsidRDefault="006C66B2">
      <w:pPr>
        <w:pStyle w:val="BodyText"/>
        <w:rPr>
          <w:b/>
          <w:i/>
          <w:sz w:val="40"/>
        </w:rPr>
      </w:pPr>
    </w:p>
    <w:p w14:paraId="740C38B9" w14:textId="77777777" w:rsidR="006C66B2" w:rsidRDefault="006C66B2">
      <w:pPr>
        <w:pStyle w:val="BodyText"/>
        <w:rPr>
          <w:b/>
          <w:i/>
          <w:sz w:val="40"/>
        </w:rPr>
      </w:pPr>
    </w:p>
    <w:p w14:paraId="13E8FD55" w14:textId="77777777" w:rsidR="006C66B2" w:rsidRDefault="006C66B2">
      <w:pPr>
        <w:pStyle w:val="BodyText"/>
        <w:rPr>
          <w:b/>
          <w:i/>
          <w:sz w:val="40"/>
        </w:rPr>
      </w:pPr>
    </w:p>
    <w:p w14:paraId="6C4B5D8C" w14:textId="77777777" w:rsidR="006C66B2" w:rsidRDefault="006C66B2">
      <w:pPr>
        <w:pStyle w:val="BodyText"/>
        <w:spacing w:before="162"/>
        <w:rPr>
          <w:b/>
          <w:i/>
          <w:sz w:val="40"/>
        </w:rPr>
      </w:pPr>
    </w:p>
    <w:p w14:paraId="2250C27E" w14:textId="77777777" w:rsidR="006C66B2" w:rsidRDefault="00032C37">
      <w:pPr>
        <w:spacing w:before="1" w:line="290" w:lineRule="auto"/>
        <w:ind w:left="1761" w:right="1720" w:hanging="2"/>
        <w:jc w:val="center"/>
        <w:rPr>
          <w:b/>
          <w:sz w:val="40"/>
        </w:rPr>
      </w:pPr>
      <w:r>
        <w:rPr>
          <w:b/>
          <w:sz w:val="40"/>
        </w:rPr>
        <w:t>Any questions regarding the following report can be directed to the California Commission</w:t>
      </w:r>
      <w:r>
        <w:rPr>
          <w:b/>
          <w:spacing w:val="-9"/>
          <w:sz w:val="40"/>
        </w:rPr>
        <w:t xml:space="preserve"> </w:t>
      </w:r>
      <w:r>
        <w:rPr>
          <w:b/>
          <w:sz w:val="40"/>
        </w:rPr>
        <w:t>on</w:t>
      </w:r>
      <w:r>
        <w:rPr>
          <w:b/>
          <w:spacing w:val="-9"/>
          <w:sz w:val="40"/>
        </w:rPr>
        <w:t xml:space="preserve"> </w:t>
      </w:r>
      <w:r>
        <w:rPr>
          <w:b/>
          <w:sz w:val="40"/>
        </w:rPr>
        <w:t>Disability</w:t>
      </w:r>
      <w:r>
        <w:rPr>
          <w:b/>
          <w:spacing w:val="-25"/>
          <w:sz w:val="40"/>
        </w:rPr>
        <w:t xml:space="preserve"> </w:t>
      </w:r>
      <w:r>
        <w:rPr>
          <w:b/>
          <w:sz w:val="40"/>
        </w:rPr>
        <w:t>Access</w:t>
      </w:r>
      <w:r>
        <w:rPr>
          <w:b/>
          <w:spacing w:val="-5"/>
          <w:sz w:val="40"/>
        </w:rPr>
        <w:t xml:space="preserve"> </w:t>
      </w:r>
      <w:r>
        <w:rPr>
          <w:b/>
          <w:sz w:val="40"/>
        </w:rPr>
        <w:t>(CCDA).</w:t>
      </w:r>
    </w:p>
    <w:p w14:paraId="0F420E5A" w14:textId="77777777" w:rsidR="006C66B2" w:rsidRDefault="006C66B2">
      <w:pPr>
        <w:pStyle w:val="BodyText"/>
        <w:rPr>
          <w:b/>
          <w:sz w:val="20"/>
        </w:rPr>
      </w:pPr>
    </w:p>
    <w:p w14:paraId="742D5D79" w14:textId="77777777" w:rsidR="006C66B2" w:rsidRDefault="006C66B2">
      <w:pPr>
        <w:pStyle w:val="BodyText"/>
        <w:rPr>
          <w:b/>
          <w:sz w:val="20"/>
        </w:rPr>
      </w:pPr>
    </w:p>
    <w:p w14:paraId="0B67CF70" w14:textId="77777777" w:rsidR="006C66B2" w:rsidRDefault="006C66B2">
      <w:pPr>
        <w:pStyle w:val="BodyText"/>
        <w:rPr>
          <w:b/>
          <w:sz w:val="20"/>
        </w:rPr>
      </w:pPr>
    </w:p>
    <w:p w14:paraId="288DC57E" w14:textId="77777777" w:rsidR="006C66B2" w:rsidRDefault="006C66B2">
      <w:pPr>
        <w:pStyle w:val="BodyText"/>
        <w:rPr>
          <w:b/>
          <w:sz w:val="20"/>
        </w:rPr>
      </w:pPr>
    </w:p>
    <w:p w14:paraId="61DE4964" w14:textId="77777777" w:rsidR="006C66B2" w:rsidRDefault="00032C37">
      <w:pPr>
        <w:pStyle w:val="BodyText"/>
        <w:spacing w:before="175"/>
        <w:rPr>
          <w:b/>
          <w:sz w:val="20"/>
        </w:rPr>
      </w:pPr>
      <w:r>
        <w:rPr>
          <w:b/>
          <w:noProof/>
          <w:sz w:val="20"/>
        </w:rPr>
        <w:drawing>
          <wp:anchor distT="0" distB="0" distL="0" distR="0" simplePos="0" relativeHeight="251658283" behindDoc="1" locked="0" layoutInCell="1" allowOverlap="1" wp14:anchorId="605BB613" wp14:editId="3964E533">
            <wp:simplePos x="0" y="0"/>
            <wp:positionH relativeFrom="page">
              <wp:posOffset>2145538</wp:posOffset>
            </wp:positionH>
            <wp:positionV relativeFrom="paragraph">
              <wp:posOffset>272868</wp:posOffset>
            </wp:positionV>
            <wp:extent cx="3501354" cy="628650"/>
            <wp:effectExtent l="0" t="0" r="0" b="0"/>
            <wp:wrapTopAndBottom/>
            <wp:docPr id="16" name="Image 1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 name="Image 16"/>
                    <pic:cNvPicPr/>
                  </pic:nvPicPr>
                  <pic:blipFill>
                    <a:blip r:embed="rId21" cstate="print"/>
                    <a:stretch>
                      <a:fillRect/>
                    </a:stretch>
                  </pic:blipFill>
                  <pic:spPr>
                    <a:xfrm>
                      <a:off x="0" y="0"/>
                      <a:ext cx="3501354" cy="628650"/>
                    </a:xfrm>
                    <a:prstGeom prst="rect">
                      <a:avLst/>
                    </a:prstGeom>
                  </pic:spPr>
                </pic:pic>
              </a:graphicData>
            </a:graphic>
          </wp:anchor>
        </w:drawing>
      </w:r>
    </w:p>
    <w:p w14:paraId="27B25A45" w14:textId="77777777" w:rsidR="006C66B2" w:rsidRDefault="00032C37">
      <w:pPr>
        <w:spacing w:before="198"/>
        <w:ind w:left="3055"/>
        <w:rPr>
          <w:b/>
          <w:sz w:val="32"/>
        </w:rPr>
      </w:pPr>
      <w:r>
        <w:rPr>
          <w:b/>
          <w:color w:val="215297"/>
          <w:sz w:val="32"/>
        </w:rPr>
        <w:t>400</w:t>
      </w:r>
      <w:r>
        <w:rPr>
          <w:b/>
          <w:color w:val="215297"/>
          <w:spacing w:val="-9"/>
          <w:sz w:val="32"/>
        </w:rPr>
        <w:t xml:space="preserve"> </w:t>
      </w:r>
      <w:r>
        <w:rPr>
          <w:b/>
          <w:color w:val="215297"/>
          <w:sz w:val="32"/>
        </w:rPr>
        <w:t>R</w:t>
      </w:r>
      <w:r>
        <w:rPr>
          <w:b/>
          <w:color w:val="215297"/>
          <w:spacing w:val="-8"/>
          <w:sz w:val="32"/>
        </w:rPr>
        <w:t xml:space="preserve"> </w:t>
      </w:r>
      <w:r>
        <w:rPr>
          <w:b/>
          <w:color w:val="215297"/>
          <w:sz w:val="32"/>
        </w:rPr>
        <w:t>Street,</w:t>
      </w:r>
      <w:r>
        <w:rPr>
          <w:b/>
          <w:color w:val="215297"/>
          <w:spacing w:val="-9"/>
          <w:sz w:val="32"/>
        </w:rPr>
        <w:t xml:space="preserve"> </w:t>
      </w:r>
      <w:r>
        <w:rPr>
          <w:b/>
          <w:color w:val="215297"/>
          <w:sz w:val="32"/>
        </w:rPr>
        <w:t>Suite</w:t>
      </w:r>
      <w:r>
        <w:rPr>
          <w:b/>
          <w:color w:val="215297"/>
          <w:spacing w:val="-8"/>
          <w:sz w:val="32"/>
        </w:rPr>
        <w:t xml:space="preserve"> </w:t>
      </w:r>
      <w:r>
        <w:rPr>
          <w:b/>
          <w:color w:val="215297"/>
          <w:spacing w:val="-5"/>
          <w:sz w:val="32"/>
        </w:rPr>
        <w:t>310</w:t>
      </w:r>
    </w:p>
    <w:p w14:paraId="003DD3D9" w14:textId="77777777" w:rsidR="006C66B2" w:rsidRDefault="00032C37">
      <w:pPr>
        <w:spacing w:before="48"/>
        <w:ind w:left="3055"/>
        <w:rPr>
          <w:b/>
          <w:sz w:val="32"/>
        </w:rPr>
      </w:pPr>
      <w:r>
        <w:rPr>
          <w:b/>
          <w:color w:val="215297"/>
          <w:sz w:val="32"/>
        </w:rPr>
        <w:t>Sacramento,</w:t>
      </w:r>
      <w:r>
        <w:rPr>
          <w:b/>
          <w:color w:val="215297"/>
          <w:spacing w:val="-17"/>
          <w:sz w:val="32"/>
        </w:rPr>
        <w:t xml:space="preserve"> </w:t>
      </w:r>
      <w:r>
        <w:rPr>
          <w:b/>
          <w:color w:val="215297"/>
          <w:sz w:val="32"/>
        </w:rPr>
        <w:t>CA</w:t>
      </w:r>
      <w:r>
        <w:rPr>
          <w:b/>
          <w:color w:val="215297"/>
          <w:spacing w:val="-22"/>
          <w:sz w:val="32"/>
        </w:rPr>
        <w:t xml:space="preserve"> </w:t>
      </w:r>
      <w:r>
        <w:rPr>
          <w:b/>
          <w:color w:val="215297"/>
          <w:spacing w:val="-4"/>
          <w:sz w:val="32"/>
        </w:rPr>
        <w:t>95811</w:t>
      </w:r>
    </w:p>
    <w:p w14:paraId="5EF4E9F2" w14:textId="77777777" w:rsidR="006C66B2" w:rsidRDefault="00032C37">
      <w:pPr>
        <w:spacing w:before="45"/>
        <w:ind w:left="3055"/>
        <w:rPr>
          <w:b/>
          <w:sz w:val="32"/>
        </w:rPr>
      </w:pPr>
      <w:r>
        <w:rPr>
          <w:b/>
          <w:color w:val="215297"/>
          <w:sz w:val="32"/>
        </w:rPr>
        <w:t>Phone:</w:t>
      </w:r>
      <w:r>
        <w:rPr>
          <w:b/>
          <w:color w:val="215297"/>
          <w:spacing w:val="-11"/>
          <w:sz w:val="32"/>
        </w:rPr>
        <w:t xml:space="preserve"> </w:t>
      </w:r>
      <w:r>
        <w:rPr>
          <w:b/>
          <w:color w:val="215297"/>
          <w:sz w:val="32"/>
        </w:rPr>
        <w:t>(916)</w:t>
      </w:r>
      <w:r>
        <w:rPr>
          <w:b/>
          <w:color w:val="215297"/>
          <w:spacing w:val="-11"/>
          <w:sz w:val="32"/>
        </w:rPr>
        <w:t xml:space="preserve"> </w:t>
      </w:r>
      <w:r>
        <w:rPr>
          <w:b/>
          <w:color w:val="215297"/>
          <w:sz w:val="32"/>
        </w:rPr>
        <w:t>319-</w:t>
      </w:r>
      <w:r>
        <w:rPr>
          <w:b/>
          <w:color w:val="215297"/>
          <w:spacing w:val="-4"/>
          <w:sz w:val="32"/>
        </w:rPr>
        <w:t>9974</w:t>
      </w:r>
    </w:p>
    <w:p w14:paraId="74BFD901" w14:textId="77777777" w:rsidR="006C66B2" w:rsidRDefault="00032C37">
      <w:pPr>
        <w:spacing w:before="16" w:line="249" w:lineRule="auto"/>
        <w:ind w:left="3055" w:right="3958"/>
        <w:rPr>
          <w:b/>
          <w:sz w:val="32"/>
        </w:rPr>
      </w:pPr>
      <w:r>
        <w:rPr>
          <w:b/>
          <w:color w:val="215297"/>
          <w:sz w:val="32"/>
        </w:rPr>
        <w:t>Email:</w:t>
      </w:r>
      <w:r>
        <w:rPr>
          <w:b/>
          <w:color w:val="215297"/>
          <w:spacing w:val="-23"/>
          <w:sz w:val="32"/>
        </w:rPr>
        <w:t xml:space="preserve"> </w:t>
      </w:r>
      <w:hyperlink r:id="rId22">
        <w:r>
          <w:rPr>
            <w:b/>
            <w:color w:val="215297"/>
            <w:sz w:val="32"/>
          </w:rPr>
          <w:t>CCDA@dgs.ca.gov</w:t>
        </w:r>
      </w:hyperlink>
      <w:r>
        <w:rPr>
          <w:b/>
          <w:color w:val="215297"/>
          <w:sz w:val="32"/>
        </w:rPr>
        <w:t xml:space="preserve"> eFax: (916) 376-4216</w:t>
      </w:r>
    </w:p>
    <w:p w14:paraId="7EF4FFC2" w14:textId="77777777" w:rsidR="006C66B2" w:rsidRDefault="00032C37">
      <w:pPr>
        <w:ind w:left="3055"/>
        <w:rPr>
          <w:b/>
          <w:sz w:val="32"/>
        </w:rPr>
      </w:pPr>
      <w:r>
        <w:rPr>
          <w:b/>
          <w:color w:val="215297"/>
          <w:sz w:val="32"/>
        </w:rPr>
        <w:t>Website:</w:t>
      </w:r>
      <w:r>
        <w:rPr>
          <w:b/>
          <w:color w:val="215297"/>
          <w:spacing w:val="-17"/>
          <w:sz w:val="32"/>
        </w:rPr>
        <w:t xml:space="preserve"> </w:t>
      </w:r>
      <w:hyperlink r:id="rId23">
        <w:r>
          <w:rPr>
            <w:b/>
            <w:color w:val="0000FF"/>
            <w:spacing w:val="-2"/>
            <w:sz w:val="32"/>
            <w:u w:val="single" w:color="0000FF"/>
          </w:rPr>
          <w:t>https://www.dgs.ca.gov/CCDA</w:t>
        </w:r>
      </w:hyperlink>
    </w:p>
    <w:p w14:paraId="1804B42F" w14:textId="77777777" w:rsidR="006C66B2" w:rsidRDefault="006C66B2">
      <w:pPr>
        <w:pStyle w:val="BodyText"/>
        <w:rPr>
          <w:b/>
          <w:sz w:val="20"/>
        </w:rPr>
      </w:pPr>
    </w:p>
    <w:p w14:paraId="0781288C" w14:textId="77777777" w:rsidR="006C66B2" w:rsidRDefault="006C66B2">
      <w:pPr>
        <w:pStyle w:val="BodyText"/>
        <w:rPr>
          <w:b/>
          <w:sz w:val="20"/>
        </w:rPr>
      </w:pPr>
    </w:p>
    <w:p w14:paraId="00FD428D" w14:textId="77777777" w:rsidR="006C66B2" w:rsidRDefault="006C66B2">
      <w:pPr>
        <w:pStyle w:val="BodyText"/>
        <w:rPr>
          <w:b/>
          <w:sz w:val="20"/>
        </w:rPr>
      </w:pPr>
    </w:p>
    <w:p w14:paraId="0EEEDDD6" w14:textId="77777777" w:rsidR="006C66B2" w:rsidRDefault="006C66B2">
      <w:pPr>
        <w:pStyle w:val="BodyText"/>
        <w:rPr>
          <w:b/>
          <w:sz w:val="20"/>
        </w:rPr>
      </w:pPr>
    </w:p>
    <w:p w14:paraId="7CC12093" w14:textId="77777777" w:rsidR="006C66B2" w:rsidRDefault="006C66B2">
      <w:pPr>
        <w:pStyle w:val="BodyText"/>
        <w:rPr>
          <w:b/>
          <w:sz w:val="20"/>
        </w:rPr>
      </w:pPr>
    </w:p>
    <w:p w14:paraId="180B97D6" w14:textId="77777777" w:rsidR="006C66B2" w:rsidRDefault="006C66B2">
      <w:pPr>
        <w:pStyle w:val="BodyText"/>
        <w:rPr>
          <w:b/>
          <w:sz w:val="20"/>
        </w:rPr>
      </w:pPr>
    </w:p>
    <w:p w14:paraId="0FCCA252" w14:textId="77777777" w:rsidR="006C66B2" w:rsidRDefault="006C66B2">
      <w:pPr>
        <w:pStyle w:val="BodyText"/>
        <w:rPr>
          <w:b/>
          <w:sz w:val="20"/>
        </w:rPr>
      </w:pPr>
    </w:p>
    <w:p w14:paraId="387BD265" w14:textId="77777777" w:rsidR="006C66B2" w:rsidRDefault="006C66B2">
      <w:pPr>
        <w:pStyle w:val="BodyText"/>
        <w:rPr>
          <w:b/>
          <w:sz w:val="20"/>
        </w:rPr>
      </w:pPr>
    </w:p>
    <w:p w14:paraId="014345C9" w14:textId="77777777" w:rsidR="006C66B2" w:rsidRDefault="006C66B2">
      <w:pPr>
        <w:pStyle w:val="BodyText"/>
        <w:rPr>
          <w:b/>
          <w:sz w:val="20"/>
        </w:rPr>
      </w:pPr>
    </w:p>
    <w:p w14:paraId="0CD8E260" w14:textId="77777777" w:rsidR="006C66B2" w:rsidRDefault="006C66B2">
      <w:pPr>
        <w:pStyle w:val="BodyText"/>
        <w:rPr>
          <w:b/>
          <w:sz w:val="20"/>
        </w:rPr>
      </w:pPr>
    </w:p>
    <w:p w14:paraId="777132BF" w14:textId="77777777" w:rsidR="006C66B2" w:rsidRDefault="006C66B2">
      <w:pPr>
        <w:pStyle w:val="BodyText"/>
        <w:rPr>
          <w:b/>
          <w:sz w:val="20"/>
        </w:rPr>
      </w:pPr>
    </w:p>
    <w:p w14:paraId="4CB4C5BB" w14:textId="77777777" w:rsidR="006C66B2" w:rsidRDefault="006C66B2">
      <w:pPr>
        <w:pStyle w:val="BodyText"/>
        <w:rPr>
          <w:b/>
          <w:sz w:val="20"/>
        </w:rPr>
      </w:pPr>
    </w:p>
    <w:p w14:paraId="4E126E39" w14:textId="77777777" w:rsidR="006C66B2" w:rsidRDefault="006C66B2">
      <w:pPr>
        <w:pStyle w:val="BodyText"/>
        <w:rPr>
          <w:b/>
          <w:sz w:val="20"/>
        </w:rPr>
      </w:pPr>
    </w:p>
    <w:p w14:paraId="341B7200" w14:textId="77777777" w:rsidR="006C66B2" w:rsidRDefault="00032C37">
      <w:pPr>
        <w:pStyle w:val="BodyText"/>
        <w:spacing w:before="71"/>
        <w:rPr>
          <w:b/>
          <w:sz w:val="20"/>
        </w:rPr>
      </w:pPr>
      <w:r>
        <w:rPr>
          <w:b/>
          <w:noProof/>
          <w:sz w:val="20"/>
        </w:rPr>
        <mc:AlternateContent>
          <mc:Choice Requires="wpg">
            <w:drawing>
              <wp:anchor distT="0" distB="0" distL="0" distR="0" simplePos="0" relativeHeight="251658284" behindDoc="1" locked="0" layoutInCell="1" allowOverlap="1" wp14:anchorId="6EB99763" wp14:editId="60F1A434">
                <wp:simplePos x="0" y="0"/>
                <wp:positionH relativeFrom="page">
                  <wp:posOffset>468795</wp:posOffset>
                </wp:positionH>
                <wp:positionV relativeFrom="paragraph">
                  <wp:posOffset>206362</wp:posOffset>
                </wp:positionV>
                <wp:extent cx="6858000" cy="321945"/>
                <wp:effectExtent l="0" t="0" r="0" b="0"/>
                <wp:wrapTopAndBottom/>
                <wp:docPr id="17" name="Group 1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58000" cy="321945"/>
                          <a:chOff x="0" y="0"/>
                          <a:chExt cx="6858000" cy="321945"/>
                        </a:xfrm>
                      </wpg:grpSpPr>
                      <wps:wsp>
                        <wps:cNvPr id="18" name="Graphic 18"/>
                        <wps:cNvSpPr/>
                        <wps:spPr>
                          <a:xfrm>
                            <a:off x="0" y="0"/>
                            <a:ext cx="6858000" cy="321945"/>
                          </a:xfrm>
                          <a:custGeom>
                            <a:avLst/>
                            <a:gdLst/>
                            <a:ahLst/>
                            <a:cxnLst/>
                            <a:rect l="l" t="t" r="r" b="b"/>
                            <a:pathLst>
                              <a:path w="6858000" h="321945">
                                <a:moveTo>
                                  <a:pt x="6858000" y="0"/>
                                </a:moveTo>
                                <a:lnTo>
                                  <a:pt x="0" y="0"/>
                                </a:lnTo>
                                <a:lnTo>
                                  <a:pt x="0" y="321945"/>
                                </a:lnTo>
                                <a:lnTo>
                                  <a:pt x="6858000" y="321945"/>
                                </a:lnTo>
                                <a:lnTo>
                                  <a:pt x="6858000" y="0"/>
                                </a:lnTo>
                                <a:close/>
                              </a:path>
                            </a:pathLst>
                          </a:custGeom>
                          <a:solidFill>
                            <a:srgbClr val="006699"/>
                          </a:solidFill>
                        </wps:spPr>
                        <wps:bodyPr wrap="square" lIns="0" tIns="0" rIns="0" bIns="0" rtlCol="0">
                          <a:prstTxWarp prst="textNoShape">
                            <a:avLst/>
                          </a:prstTxWarp>
                          <a:noAutofit/>
                        </wps:bodyPr>
                      </wps:wsp>
                      <wps:wsp>
                        <wps:cNvPr id="19" name="Textbox 19"/>
                        <wps:cNvSpPr txBox="1"/>
                        <wps:spPr>
                          <a:xfrm>
                            <a:off x="554113" y="81136"/>
                            <a:ext cx="5770880" cy="170815"/>
                          </a:xfrm>
                          <a:prstGeom prst="rect">
                            <a:avLst/>
                          </a:prstGeom>
                        </wps:spPr>
                        <wps:txbx>
                          <w:txbxContent>
                            <w:p w14:paraId="010682B7"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wps:txbx>
                        <wps:bodyPr wrap="square" lIns="0" tIns="0" rIns="0" bIns="0" rtlCol="0">
                          <a:noAutofit/>
                        </wps:bodyPr>
                      </wps:wsp>
                      <wps:wsp>
                        <wps:cNvPr id="20" name="Textbox 20"/>
                        <wps:cNvSpPr txBox="1"/>
                        <wps:spPr>
                          <a:xfrm>
                            <a:off x="6753187" y="113140"/>
                            <a:ext cx="55244" cy="170815"/>
                          </a:xfrm>
                          <a:prstGeom prst="rect">
                            <a:avLst/>
                          </a:prstGeom>
                        </wps:spPr>
                        <wps:txbx>
                          <w:txbxContent>
                            <w:p w14:paraId="04B49D5E" w14:textId="77777777" w:rsidR="006C66B2" w:rsidRDefault="00032C37">
                              <w:pPr>
                                <w:spacing w:line="268" w:lineRule="exact"/>
                                <w:rPr>
                                  <w:b/>
                                  <w:sz w:val="24"/>
                                </w:rPr>
                              </w:pPr>
                              <w:proofErr w:type="spellStart"/>
                              <w:r>
                                <w:rPr>
                                  <w:b/>
                                  <w:color w:val="FFFFFF"/>
                                  <w:spacing w:val="-10"/>
                                  <w:sz w:val="24"/>
                                </w:rPr>
                                <w:t>i</w:t>
                              </w:r>
                              <w:proofErr w:type="spellEnd"/>
                            </w:p>
                          </w:txbxContent>
                        </wps:txbx>
                        <wps:bodyPr wrap="square" lIns="0" tIns="0" rIns="0" bIns="0" rtlCol="0">
                          <a:noAutofit/>
                        </wps:bodyPr>
                      </wps:wsp>
                    </wpg:wgp>
                  </a:graphicData>
                </a:graphic>
              </wp:anchor>
            </w:drawing>
          </mc:Choice>
          <mc:Fallback>
            <w:pict>
              <v:group w14:anchorId="6EB99763" id="Group 17" o:spid="_x0000_s1026" style="position:absolute;margin-left:36.9pt;margin-top:16.25pt;width:540pt;height:25.35pt;z-index:-251658196;mso-wrap-distance-left:0;mso-wrap-distance-right:0;mso-position-horizontal-relative:page" coordsize="68580,32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Mti0BgMAAEYJAAAOAAAAZHJzL2Uyb0RvYy54bWzMVttunDAQfa/Uf7B4b4DNXlgUNmqTZlWp&#10;SiNlqz4bYy4qYNf2LuTvO7YxizZqleYi9QXG9ngYn3NmzMVl39ToQIWsWJt44VngIdoSllVtkXjf&#10;dzcfIg9JhdsM16ylifdApXe5ef/uouMxnbGS1RkVCIK0Mu544pVK8dj3JSlpg+UZ47SFxZyJBisY&#10;isLPBO4gelP7syBY+h0TGReMUClh9touehsTP88pUd/yXFKF6sSD3JR5CvNM9dPfXOC4EJiXFRnS&#10;wM/IosFVCx8dQ11jhdFeVI9CNRURTLJcnRHW+CzPK0LNGeA0YXBymq1ge27OUsRdwUeYANoTnJ4d&#10;ltwetoLf8zthswfzKyM/JeDid7yIp+t6XByd+1w0ehMcAvUG0YcRUdorRGByGS2iIADgCaydz8L1&#10;fGEhJyXw8mgbKT//faOPY/tZk9yYTMdBPfIIkHwZQPcl5tTgLjUAdwJVGYgbpNziBkS8HfQCM4CT&#10;/jh4aQyHkRzgfAFC40FxTPZSbSkzWOPDV6msZjNn4dJZpG+dKUD5WvO10bzyEGheeAg0n1oCOFZ6&#10;nyZQm6ibkFWOXOnlhh3ojhlHpRkbOXV0Q65Hn7qd+gLzEy+35t7cxLM+R3FAOOfg3tZx+uF/dDeF&#10;PglMaiYp4AhT+vSjYRCBySnmktVVdlPVtYZAiiK9qgU6YN1QguVyvdZ4wpaJG4hTxlYE2kpZ9gAa&#10;6kA1iSd/7bGgHqq/tKBS3ZKcIZyROkOo+oqZxmXQF1Lt+h9YcMTBTDwFVXbLnFhx7MShDzX66p0t&#10;+7hXLK+0ckxuNqNhAIVjRfz2FbR2FbSD1FPWo9CgN6kgpPpPDEQWusr6Qy0tFvMwPDfqisBYWlG7&#10;trNYrYIoGtpOCHZo2g4A40pSA6SLaoBSl4vp3ycY2ro74VP1aQ9IviK1/wtBM4DMtjhHEMwMRx1a&#10;3FMJWq4W52G0MgwBQeF8uGtHihaz+dzeC29CkG3ZLvlXKsEn8GQuJrisTU8Yfiz038B0bArv+Puz&#10;+Q0AAP//AwBQSwMEFAAGAAgAAAAhAGZv7/HfAAAACQEAAA8AAABkcnMvZG93bnJldi54bWxMj81q&#10;wzAQhO+FvoPYQG+N/IPb4HgdQmh7CoUmhdKbYm9sE2tlLMV23r7yqTnuzDDzbbaZdCsG6m1jGCFc&#10;BiCIC1M2XCF8H9+fVyCsU1yq1jAh3MjCJn98yFRampG/aDi4SvgStqlCqJ3rUiltUZNWdmk6Yu+d&#10;Ta+V82dfybJXoy/XrYyC4EVq1bBfqFVHu5qKy+GqET5GNW7j8G3YX8672+8x+fzZh4T4tJi2axCO&#10;Jvcfhhnfo0PumU7myqUVLcJr7MkdQhwlIGY/TGblhLCKI5B5Ju8/yP8AAAD//wMAUEsBAi0AFAAG&#10;AAgAAAAhALaDOJL+AAAA4QEAABMAAAAAAAAAAAAAAAAAAAAAAFtDb250ZW50X1R5cGVzXS54bWxQ&#10;SwECLQAUAAYACAAAACEAOP0h/9YAAACUAQAACwAAAAAAAAAAAAAAAAAvAQAAX3JlbHMvLnJlbHNQ&#10;SwECLQAUAAYACAAAACEAojLYtAYDAABGCQAADgAAAAAAAAAAAAAAAAAuAgAAZHJzL2Uyb0RvYy54&#10;bWxQSwECLQAUAAYACAAAACEAZm/v8d8AAAAJAQAADwAAAAAAAAAAAAAAAABgBQAAZHJzL2Rvd25y&#10;ZXYueG1sUEsFBgAAAAAEAAQA8wAAAGwGAAAAAA==&#10;">
                <v:shape id="Graphic 18" o:spid="_x0000_s1027" style="position:absolute;width:68580;height:3219;visibility:visible;mso-wrap-style:square;v-text-anchor:top" coordsize="6858000,321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9UcpwwAAANsAAAAPAAAAZHJzL2Rvd25yZXYueG1sRI9Ba8JA&#10;EIXvBf/DMoXe6qaCVaKrBKFUj40KOQ7ZaRKanY3ZNab/3jkI3mZ4b977Zr0dXasG6kPj2cDHNAFF&#10;XHrbcGXgdPx6X4IKEdli65kM/FOA7WbyssbU+hv/0JDHSkkIhxQN1DF2qdahrMlhmPqOWLRf3zuM&#10;svaVtj3eJNy1epYkn9phw9JQY0e7msq//OoM7LJzbr+vxWHpsmE+W1yKYrTemLfXMVuBijTGp/lx&#10;vbeCL7DyiwygN3cAAAD//wMAUEsBAi0AFAAGAAgAAAAhANvh9svuAAAAhQEAABMAAAAAAAAAAAAA&#10;AAAAAAAAAFtDb250ZW50X1R5cGVzXS54bWxQSwECLQAUAAYACAAAACEAWvQsW78AAAAVAQAACwAA&#10;AAAAAAAAAAAAAAAfAQAAX3JlbHMvLnJlbHNQSwECLQAUAAYACAAAACEAEPVHKcMAAADbAAAADwAA&#10;AAAAAAAAAAAAAAAHAgAAZHJzL2Rvd25yZXYueG1sUEsFBgAAAAADAAMAtwAAAPcCAAAAAA==&#10;" path="m6858000,l,,,321945r6858000,l6858000,xe" fillcolor="#069" stroked="f">
                  <v:path arrowok="t"/>
                </v:shape>
                <v:shapetype id="_x0000_t202" coordsize="21600,21600" o:spt="202" path="m,l,21600r21600,l21600,xe">
                  <v:stroke joinstyle="miter"/>
                  <v:path gradientshapeok="t" o:connecttype="rect"/>
                </v:shapetype>
                <v:shape id="Textbox 19" o:spid="_x0000_s1028" type="#_x0000_t202" style="position:absolute;left:5541;top:811;width:57708;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AwsqwQAAANsAAAAPAAAAZHJzL2Rvd25yZXYueG1sRE9Ni8Iw&#10;EL0L+x/CLHjTVA+iXaOIrCAIYq0Hj7PN2AabSbeJWv+9ERb2No/3OfNlZ2txp9YbxwpGwwQEceG0&#10;4VLBKd8MpiB8QNZYOyYFT/KwXHz05phq9+CM7sdQihjCPkUFVQhNKqUvKrLoh64hjtzFtRZDhG0p&#10;dYuPGG5rOU6SibRoODZU2NC6ouJ6vFkFqzNn3+Z3/3PILpnJ81nCu8lVqf5nt/oCEagL/+I/91bH&#10;+TN4/xIPkIsXAAAA//8DAFBLAQItABQABgAIAAAAIQDb4fbL7gAAAIUBAAATAAAAAAAAAAAAAAAA&#10;AAAAAABbQ29udGVudF9UeXBlc10ueG1sUEsBAi0AFAAGAAgAAAAhAFr0LFu/AAAAFQEAAAsAAAAA&#10;AAAAAAAAAAAAHwEAAF9yZWxzLy5yZWxzUEsBAi0AFAAGAAgAAAAhAIQDCyrBAAAA2wAAAA8AAAAA&#10;AAAAAAAAAAAABwIAAGRycy9kb3ducmV2LnhtbFBLBQYAAAAAAwADALcAAAD1AgAAAAA=&#10;" filled="f" stroked="f">
                  <v:textbox inset="0,0,0,0">
                    <w:txbxContent>
                      <w:p w14:paraId="010682B7"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v:textbox>
                </v:shape>
                <v:shape id="Textbox 20" o:spid="_x0000_s1029" type="#_x0000_t202" style="position:absolute;left:67531;top:1131;width:553;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WgKwAAAANsAAAAPAAAAZHJzL2Rvd25yZXYueG1sRE9Ni8Iw&#10;EL0L+x/CCN5sqgfRrlFkWWFBEGs97HG2GdtgM6lNVuu/NwfB4+N9L9e9bcSNOm8cK5gkKQji0mnD&#10;lYJTsR3PQfiArLFxTAoe5GG9+hgsMdPuzjndjqESMYR9hgrqENpMSl/WZNEnriWO3Nl1FkOEXSV1&#10;h/cYbhs5TdOZtGg4NtTY0ldN5eX4bxVsfjn/Ntf93yE/56YoFinvZhelRsN+8wkiUB/e4pf7RyuY&#10;xvXxS/wBcvUEAAD//wMAUEsBAi0AFAAGAAgAAAAhANvh9svuAAAAhQEAABMAAAAAAAAAAAAAAAAA&#10;AAAAAFtDb250ZW50X1R5cGVzXS54bWxQSwECLQAUAAYACAAAACEAWvQsW78AAAAVAQAACwAAAAAA&#10;AAAAAAAAAAAfAQAAX3JlbHMvLnJlbHNQSwECLQAUAAYACAAAACEA21VoCsAAAADbAAAADwAAAAAA&#10;AAAAAAAAAAAHAgAAZHJzL2Rvd25yZXYueG1sUEsFBgAAAAADAAMAtwAAAPQCAAAAAA==&#10;" filled="f" stroked="f">
                  <v:textbox inset="0,0,0,0">
                    <w:txbxContent>
                      <w:p w14:paraId="04B49D5E" w14:textId="77777777" w:rsidR="006C66B2" w:rsidRDefault="00032C37">
                        <w:pPr>
                          <w:spacing w:line="268" w:lineRule="exact"/>
                          <w:rPr>
                            <w:b/>
                            <w:sz w:val="24"/>
                          </w:rPr>
                        </w:pPr>
                        <w:proofErr w:type="spellStart"/>
                        <w:r>
                          <w:rPr>
                            <w:b/>
                            <w:color w:val="FFFFFF"/>
                            <w:spacing w:val="-10"/>
                            <w:sz w:val="24"/>
                          </w:rPr>
                          <w:t>i</w:t>
                        </w:r>
                        <w:proofErr w:type="spellEnd"/>
                      </w:p>
                    </w:txbxContent>
                  </v:textbox>
                </v:shape>
                <w10:wrap type="topAndBottom" anchorx="page"/>
              </v:group>
            </w:pict>
          </mc:Fallback>
        </mc:AlternateContent>
      </w:r>
    </w:p>
    <w:p w14:paraId="1BF1360E" w14:textId="77777777" w:rsidR="006C66B2" w:rsidRDefault="006C66B2">
      <w:pPr>
        <w:pStyle w:val="BodyText"/>
        <w:rPr>
          <w:b/>
          <w:sz w:val="20"/>
        </w:rPr>
        <w:sectPr w:rsidR="006C66B2">
          <w:pgSz w:w="12240" w:h="15840"/>
          <w:pgMar w:top="1820" w:right="360" w:bottom="280" w:left="360" w:header="720" w:footer="720" w:gutter="0"/>
          <w:cols w:space="720"/>
        </w:sectPr>
      </w:pPr>
    </w:p>
    <w:p w14:paraId="0FB37894" w14:textId="77777777" w:rsidR="006C66B2" w:rsidRDefault="00032C37">
      <w:pPr>
        <w:spacing w:before="74"/>
        <w:ind w:right="86"/>
        <w:jc w:val="center"/>
        <w:rPr>
          <w:b/>
          <w:sz w:val="40"/>
        </w:rPr>
      </w:pPr>
      <w:r>
        <w:rPr>
          <w:b/>
          <w:color w:val="006699"/>
          <w:sz w:val="40"/>
        </w:rPr>
        <w:lastRenderedPageBreak/>
        <w:t>Table</w:t>
      </w:r>
      <w:r>
        <w:rPr>
          <w:b/>
          <w:color w:val="006699"/>
          <w:spacing w:val="-20"/>
          <w:sz w:val="40"/>
        </w:rPr>
        <w:t xml:space="preserve"> </w:t>
      </w:r>
      <w:r>
        <w:rPr>
          <w:b/>
          <w:color w:val="006699"/>
          <w:sz w:val="40"/>
        </w:rPr>
        <w:t>of</w:t>
      </w:r>
      <w:r>
        <w:rPr>
          <w:b/>
          <w:color w:val="006699"/>
          <w:spacing w:val="-19"/>
          <w:sz w:val="40"/>
        </w:rPr>
        <w:t xml:space="preserve"> </w:t>
      </w:r>
      <w:r>
        <w:rPr>
          <w:b/>
          <w:color w:val="006699"/>
          <w:spacing w:val="-2"/>
          <w:sz w:val="40"/>
        </w:rPr>
        <w:t>Contents</w:t>
      </w:r>
    </w:p>
    <w:p w14:paraId="73256FCC" w14:textId="77777777" w:rsidR="006C66B2" w:rsidRDefault="006C66B2">
      <w:pPr>
        <w:pStyle w:val="BodyText"/>
        <w:spacing w:before="7"/>
        <w:rPr>
          <w:b/>
          <w:sz w:val="9"/>
        </w:rPr>
      </w:pPr>
    </w:p>
    <w:tbl>
      <w:tblPr>
        <w:tblW w:w="0" w:type="auto"/>
        <w:tblInd w:w="347" w:type="dxa"/>
        <w:tblLayout w:type="fixed"/>
        <w:tblCellMar>
          <w:left w:w="0" w:type="dxa"/>
          <w:right w:w="0" w:type="dxa"/>
        </w:tblCellMar>
        <w:tblLook w:val="01E0" w:firstRow="1" w:lastRow="1" w:firstColumn="1" w:lastColumn="1" w:noHBand="0" w:noVBand="0"/>
      </w:tblPr>
      <w:tblGrid>
        <w:gridCol w:w="9989"/>
        <w:gridCol w:w="851"/>
      </w:tblGrid>
      <w:tr w:rsidR="006C66B2" w14:paraId="132B9057" w14:textId="77777777">
        <w:trPr>
          <w:trHeight w:val="586"/>
        </w:trPr>
        <w:tc>
          <w:tcPr>
            <w:tcW w:w="9989" w:type="dxa"/>
            <w:tcBorders>
              <w:top w:val="single" w:sz="36" w:space="0" w:color="000000"/>
            </w:tcBorders>
          </w:tcPr>
          <w:p w14:paraId="7E3EE17D" w14:textId="77777777" w:rsidR="006C66B2" w:rsidRDefault="00032C37">
            <w:pPr>
              <w:pStyle w:val="TableParagraph"/>
              <w:spacing w:before="154"/>
              <w:ind w:left="51"/>
              <w:jc w:val="left"/>
              <w:rPr>
                <w:b/>
                <w:sz w:val="28"/>
              </w:rPr>
            </w:pPr>
            <w:r>
              <w:rPr>
                <w:b/>
                <w:sz w:val="28"/>
              </w:rPr>
              <w:t>A</w:t>
            </w:r>
            <w:r>
              <w:rPr>
                <w:b/>
                <w:spacing w:val="-19"/>
                <w:sz w:val="28"/>
              </w:rPr>
              <w:t xml:space="preserve"> </w:t>
            </w:r>
            <w:r>
              <w:rPr>
                <w:b/>
                <w:sz w:val="28"/>
              </w:rPr>
              <w:t>Letter</w:t>
            </w:r>
            <w:r>
              <w:rPr>
                <w:b/>
                <w:spacing w:val="-5"/>
                <w:sz w:val="28"/>
              </w:rPr>
              <w:t xml:space="preserve"> </w:t>
            </w:r>
            <w:proofErr w:type="gramStart"/>
            <w:r>
              <w:rPr>
                <w:b/>
                <w:sz w:val="28"/>
              </w:rPr>
              <w:t>From</w:t>
            </w:r>
            <w:proofErr w:type="gramEnd"/>
            <w:r>
              <w:rPr>
                <w:b/>
                <w:spacing w:val="-7"/>
                <w:sz w:val="28"/>
              </w:rPr>
              <w:t xml:space="preserve"> </w:t>
            </w:r>
            <w:r>
              <w:rPr>
                <w:b/>
                <w:sz w:val="28"/>
              </w:rPr>
              <w:t>CCDA</w:t>
            </w:r>
            <w:r>
              <w:rPr>
                <w:b/>
                <w:spacing w:val="-19"/>
                <w:sz w:val="28"/>
              </w:rPr>
              <w:t xml:space="preserve"> </w:t>
            </w:r>
            <w:r>
              <w:rPr>
                <w:b/>
                <w:sz w:val="28"/>
              </w:rPr>
              <w:t>Chair</w:t>
            </w:r>
            <w:r>
              <w:rPr>
                <w:b/>
                <w:spacing w:val="-5"/>
                <w:sz w:val="28"/>
              </w:rPr>
              <w:t xml:space="preserve"> </w:t>
            </w:r>
            <w:r>
              <w:rPr>
                <w:b/>
                <w:sz w:val="28"/>
              </w:rPr>
              <w:t>Commissioner</w:t>
            </w:r>
            <w:r>
              <w:rPr>
                <w:b/>
                <w:spacing w:val="-4"/>
                <w:sz w:val="28"/>
              </w:rPr>
              <w:t xml:space="preserve"> </w:t>
            </w:r>
            <w:r>
              <w:rPr>
                <w:b/>
                <w:sz w:val="28"/>
              </w:rPr>
              <w:t>Chris</w:t>
            </w:r>
            <w:r>
              <w:rPr>
                <w:b/>
                <w:spacing w:val="-7"/>
                <w:sz w:val="28"/>
              </w:rPr>
              <w:t xml:space="preserve"> </w:t>
            </w:r>
            <w:r>
              <w:rPr>
                <w:b/>
                <w:spacing w:val="-2"/>
                <w:sz w:val="28"/>
              </w:rPr>
              <w:t>Downey</w:t>
            </w:r>
          </w:p>
        </w:tc>
        <w:tc>
          <w:tcPr>
            <w:tcW w:w="851" w:type="dxa"/>
            <w:tcBorders>
              <w:top w:val="single" w:sz="36" w:space="0" w:color="000000"/>
            </w:tcBorders>
          </w:tcPr>
          <w:p w14:paraId="4D5D6654" w14:textId="77777777" w:rsidR="006C66B2" w:rsidRDefault="00032C37">
            <w:pPr>
              <w:pStyle w:val="TableParagraph"/>
              <w:spacing w:before="154"/>
              <w:ind w:left="21" w:right="51"/>
              <w:rPr>
                <w:b/>
                <w:sz w:val="28"/>
              </w:rPr>
            </w:pPr>
            <w:r>
              <w:rPr>
                <w:b/>
                <w:spacing w:val="-10"/>
                <w:sz w:val="28"/>
              </w:rPr>
              <w:t>1</w:t>
            </w:r>
          </w:p>
        </w:tc>
      </w:tr>
      <w:tr w:rsidR="006C66B2" w14:paraId="3149FC0B" w14:textId="77777777">
        <w:trPr>
          <w:trHeight w:val="557"/>
        </w:trPr>
        <w:tc>
          <w:tcPr>
            <w:tcW w:w="9989" w:type="dxa"/>
          </w:tcPr>
          <w:p w14:paraId="094D1BB2" w14:textId="77777777" w:rsidR="006C66B2" w:rsidRDefault="00032C37">
            <w:pPr>
              <w:pStyle w:val="TableParagraph"/>
              <w:spacing w:before="101"/>
              <w:ind w:left="51"/>
              <w:jc w:val="left"/>
              <w:rPr>
                <w:b/>
                <w:sz w:val="28"/>
              </w:rPr>
            </w:pPr>
            <w:r>
              <w:rPr>
                <w:b/>
                <w:sz w:val="28"/>
              </w:rPr>
              <w:t>A</w:t>
            </w:r>
            <w:r>
              <w:rPr>
                <w:b/>
                <w:spacing w:val="-19"/>
                <w:sz w:val="28"/>
              </w:rPr>
              <w:t xml:space="preserve"> </w:t>
            </w:r>
            <w:r>
              <w:rPr>
                <w:b/>
                <w:sz w:val="28"/>
              </w:rPr>
              <w:t>Letter</w:t>
            </w:r>
            <w:r>
              <w:rPr>
                <w:b/>
                <w:spacing w:val="-5"/>
                <w:sz w:val="28"/>
              </w:rPr>
              <w:t xml:space="preserve"> </w:t>
            </w:r>
            <w:proofErr w:type="gramStart"/>
            <w:r>
              <w:rPr>
                <w:b/>
                <w:sz w:val="28"/>
              </w:rPr>
              <w:t>From</w:t>
            </w:r>
            <w:proofErr w:type="gramEnd"/>
            <w:r>
              <w:rPr>
                <w:b/>
                <w:spacing w:val="-8"/>
                <w:sz w:val="28"/>
              </w:rPr>
              <w:t xml:space="preserve"> </w:t>
            </w:r>
            <w:r>
              <w:rPr>
                <w:b/>
                <w:sz w:val="28"/>
              </w:rPr>
              <w:t>CCDA</w:t>
            </w:r>
            <w:r>
              <w:rPr>
                <w:b/>
                <w:spacing w:val="-19"/>
                <w:sz w:val="28"/>
              </w:rPr>
              <w:t xml:space="preserve"> </w:t>
            </w:r>
            <w:r>
              <w:rPr>
                <w:b/>
                <w:sz w:val="28"/>
              </w:rPr>
              <w:t>Executive</w:t>
            </w:r>
            <w:r>
              <w:rPr>
                <w:b/>
                <w:spacing w:val="-5"/>
                <w:sz w:val="28"/>
              </w:rPr>
              <w:t xml:space="preserve"> </w:t>
            </w:r>
            <w:r>
              <w:rPr>
                <w:b/>
                <w:sz w:val="28"/>
              </w:rPr>
              <w:t>Director</w:t>
            </w:r>
            <w:r>
              <w:rPr>
                <w:b/>
                <w:spacing w:val="-11"/>
                <w:sz w:val="28"/>
              </w:rPr>
              <w:t xml:space="preserve"> </w:t>
            </w:r>
            <w:r>
              <w:rPr>
                <w:b/>
                <w:sz w:val="28"/>
              </w:rPr>
              <w:t>April</w:t>
            </w:r>
            <w:r>
              <w:rPr>
                <w:b/>
                <w:spacing w:val="-4"/>
                <w:sz w:val="28"/>
              </w:rPr>
              <w:t xml:space="preserve"> </w:t>
            </w:r>
            <w:r>
              <w:rPr>
                <w:b/>
                <w:sz w:val="28"/>
              </w:rPr>
              <w:t>Dawson</w:t>
            </w:r>
            <w:r>
              <w:rPr>
                <w:b/>
                <w:spacing w:val="-8"/>
                <w:sz w:val="28"/>
              </w:rPr>
              <w:t xml:space="preserve"> </w:t>
            </w:r>
            <w:r>
              <w:rPr>
                <w:b/>
                <w:spacing w:val="-2"/>
                <w:sz w:val="28"/>
              </w:rPr>
              <w:t>Rawlings</w:t>
            </w:r>
          </w:p>
        </w:tc>
        <w:tc>
          <w:tcPr>
            <w:tcW w:w="851" w:type="dxa"/>
          </w:tcPr>
          <w:p w14:paraId="6E2C3714" w14:textId="77777777" w:rsidR="006C66B2" w:rsidRDefault="00032C37">
            <w:pPr>
              <w:pStyle w:val="TableParagraph"/>
              <w:spacing w:before="101"/>
              <w:ind w:left="21" w:right="51"/>
              <w:rPr>
                <w:b/>
                <w:sz w:val="28"/>
              </w:rPr>
            </w:pPr>
            <w:r>
              <w:rPr>
                <w:b/>
                <w:spacing w:val="-10"/>
                <w:sz w:val="28"/>
              </w:rPr>
              <w:t>2</w:t>
            </w:r>
          </w:p>
        </w:tc>
      </w:tr>
      <w:tr w:rsidR="006C66B2" w14:paraId="6E777459" w14:textId="77777777">
        <w:trPr>
          <w:trHeight w:val="531"/>
        </w:trPr>
        <w:tc>
          <w:tcPr>
            <w:tcW w:w="9989" w:type="dxa"/>
          </w:tcPr>
          <w:p w14:paraId="7E56FC8C" w14:textId="77777777" w:rsidR="006C66B2" w:rsidRDefault="00032C37">
            <w:pPr>
              <w:pStyle w:val="TableParagraph"/>
              <w:spacing w:before="126"/>
              <w:ind w:left="51"/>
              <w:jc w:val="left"/>
              <w:rPr>
                <w:b/>
                <w:sz w:val="28"/>
              </w:rPr>
            </w:pPr>
            <w:r>
              <w:rPr>
                <w:b/>
                <w:spacing w:val="-2"/>
                <w:sz w:val="28"/>
              </w:rPr>
              <w:t>Introduction</w:t>
            </w:r>
          </w:p>
        </w:tc>
        <w:tc>
          <w:tcPr>
            <w:tcW w:w="851" w:type="dxa"/>
          </w:tcPr>
          <w:p w14:paraId="6A237CCB" w14:textId="77777777" w:rsidR="006C66B2" w:rsidRDefault="00032C37">
            <w:pPr>
              <w:pStyle w:val="TableParagraph"/>
              <w:spacing w:before="126"/>
              <w:ind w:left="24" w:right="51"/>
              <w:rPr>
                <w:b/>
                <w:sz w:val="28"/>
              </w:rPr>
            </w:pPr>
            <w:r>
              <w:rPr>
                <w:b/>
                <w:sz w:val="28"/>
              </w:rPr>
              <w:t>3</w:t>
            </w:r>
            <w:r>
              <w:rPr>
                <w:b/>
                <w:spacing w:val="-2"/>
                <w:sz w:val="28"/>
              </w:rPr>
              <w:t xml:space="preserve"> </w:t>
            </w:r>
            <w:r>
              <w:rPr>
                <w:b/>
                <w:sz w:val="28"/>
              </w:rPr>
              <w:t>-</w:t>
            </w:r>
            <w:r>
              <w:rPr>
                <w:b/>
                <w:spacing w:val="1"/>
                <w:sz w:val="28"/>
              </w:rPr>
              <w:t xml:space="preserve"> </w:t>
            </w:r>
            <w:r>
              <w:rPr>
                <w:b/>
                <w:spacing w:val="-10"/>
                <w:sz w:val="28"/>
              </w:rPr>
              <w:t>5</w:t>
            </w:r>
          </w:p>
        </w:tc>
      </w:tr>
      <w:tr w:rsidR="006C66B2" w14:paraId="7738216D" w14:textId="77777777">
        <w:trPr>
          <w:trHeight w:val="489"/>
        </w:trPr>
        <w:tc>
          <w:tcPr>
            <w:tcW w:w="9989" w:type="dxa"/>
          </w:tcPr>
          <w:p w14:paraId="77B77D27" w14:textId="77777777" w:rsidR="006C66B2" w:rsidRDefault="00032C37">
            <w:pPr>
              <w:pStyle w:val="TableParagraph"/>
              <w:spacing w:before="74"/>
              <w:ind w:left="442"/>
              <w:jc w:val="left"/>
              <w:rPr>
                <w:sz w:val="28"/>
              </w:rPr>
            </w:pPr>
            <w:r>
              <w:rPr>
                <w:spacing w:val="-2"/>
                <w:sz w:val="28"/>
              </w:rPr>
              <w:t>Mission</w:t>
            </w:r>
          </w:p>
        </w:tc>
        <w:tc>
          <w:tcPr>
            <w:tcW w:w="851" w:type="dxa"/>
          </w:tcPr>
          <w:p w14:paraId="55494710" w14:textId="77777777" w:rsidR="006C66B2" w:rsidRDefault="00032C37">
            <w:pPr>
              <w:pStyle w:val="TableParagraph"/>
              <w:spacing w:before="74"/>
              <w:ind w:left="21" w:right="51"/>
              <w:rPr>
                <w:sz w:val="28"/>
              </w:rPr>
            </w:pPr>
            <w:r>
              <w:rPr>
                <w:spacing w:val="-10"/>
                <w:sz w:val="28"/>
              </w:rPr>
              <w:t>3</w:t>
            </w:r>
          </w:p>
        </w:tc>
      </w:tr>
      <w:tr w:rsidR="006C66B2" w14:paraId="78E1E63E" w14:textId="77777777">
        <w:trPr>
          <w:trHeight w:val="495"/>
        </w:trPr>
        <w:tc>
          <w:tcPr>
            <w:tcW w:w="9989" w:type="dxa"/>
          </w:tcPr>
          <w:p w14:paraId="3F675306" w14:textId="77777777" w:rsidR="006C66B2" w:rsidRDefault="00032C37">
            <w:pPr>
              <w:pStyle w:val="TableParagraph"/>
              <w:spacing w:before="84"/>
              <w:ind w:left="442"/>
              <w:jc w:val="left"/>
              <w:rPr>
                <w:sz w:val="28"/>
              </w:rPr>
            </w:pPr>
            <w:r>
              <w:rPr>
                <w:spacing w:val="-2"/>
                <w:sz w:val="28"/>
              </w:rPr>
              <w:t>Vision</w:t>
            </w:r>
          </w:p>
        </w:tc>
        <w:tc>
          <w:tcPr>
            <w:tcW w:w="851" w:type="dxa"/>
          </w:tcPr>
          <w:p w14:paraId="79E8F3E7" w14:textId="77777777" w:rsidR="006C66B2" w:rsidRDefault="00032C37">
            <w:pPr>
              <w:pStyle w:val="TableParagraph"/>
              <w:spacing w:before="84"/>
              <w:ind w:left="21" w:right="51"/>
              <w:rPr>
                <w:sz w:val="28"/>
              </w:rPr>
            </w:pPr>
            <w:r>
              <w:rPr>
                <w:spacing w:val="-10"/>
                <w:sz w:val="28"/>
              </w:rPr>
              <w:t>3</w:t>
            </w:r>
          </w:p>
        </w:tc>
      </w:tr>
      <w:tr w:rsidR="006C66B2" w14:paraId="082C53E7" w14:textId="77777777">
        <w:trPr>
          <w:trHeight w:val="485"/>
        </w:trPr>
        <w:tc>
          <w:tcPr>
            <w:tcW w:w="9989" w:type="dxa"/>
          </w:tcPr>
          <w:p w14:paraId="0D4AC626" w14:textId="77777777" w:rsidR="006C66B2" w:rsidRDefault="00032C37">
            <w:pPr>
              <w:pStyle w:val="TableParagraph"/>
              <w:spacing w:before="80"/>
              <w:ind w:left="442"/>
              <w:jc w:val="left"/>
              <w:rPr>
                <w:sz w:val="28"/>
              </w:rPr>
            </w:pPr>
            <w:r>
              <w:rPr>
                <w:spacing w:val="-2"/>
                <w:sz w:val="28"/>
              </w:rPr>
              <w:t>History</w:t>
            </w:r>
          </w:p>
        </w:tc>
        <w:tc>
          <w:tcPr>
            <w:tcW w:w="851" w:type="dxa"/>
          </w:tcPr>
          <w:p w14:paraId="08A04965" w14:textId="77777777" w:rsidR="006C66B2" w:rsidRDefault="00032C37">
            <w:pPr>
              <w:pStyle w:val="TableParagraph"/>
              <w:spacing w:before="80"/>
              <w:ind w:left="21" w:right="51"/>
              <w:rPr>
                <w:sz w:val="28"/>
              </w:rPr>
            </w:pPr>
            <w:r>
              <w:rPr>
                <w:spacing w:val="-10"/>
                <w:sz w:val="28"/>
              </w:rPr>
              <w:t>4</w:t>
            </w:r>
          </w:p>
        </w:tc>
      </w:tr>
      <w:tr w:rsidR="006C66B2" w14:paraId="0ECB37C6" w14:textId="77777777">
        <w:trPr>
          <w:trHeight w:val="511"/>
        </w:trPr>
        <w:tc>
          <w:tcPr>
            <w:tcW w:w="9989" w:type="dxa"/>
          </w:tcPr>
          <w:p w14:paraId="279B7ED7" w14:textId="77777777" w:rsidR="006C66B2" w:rsidRDefault="00032C37">
            <w:pPr>
              <w:pStyle w:val="TableParagraph"/>
              <w:spacing w:before="75"/>
              <w:ind w:left="51"/>
              <w:jc w:val="left"/>
              <w:rPr>
                <w:b/>
                <w:sz w:val="28"/>
              </w:rPr>
            </w:pPr>
            <w:r>
              <w:rPr>
                <w:b/>
                <w:sz w:val="28"/>
              </w:rPr>
              <w:t>Why</w:t>
            </w:r>
            <w:r>
              <w:rPr>
                <w:b/>
                <w:spacing w:val="-10"/>
                <w:sz w:val="28"/>
              </w:rPr>
              <w:t xml:space="preserve"> </w:t>
            </w:r>
            <w:r>
              <w:rPr>
                <w:b/>
                <w:sz w:val="28"/>
              </w:rPr>
              <w:t>This</w:t>
            </w:r>
            <w:r>
              <w:rPr>
                <w:b/>
                <w:spacing w:val="-3"/>
                <w:sz w:val="28"/>
              </w:rPr>
              <w:t xml:space="preserve"> </w:t>
            </w:r>
            <w:r>
              <w:rPr>
                <w:b/>
                <w:sz w:val="28"/>
              </w:rPr>
              <w:t>Report</w:t>
            </w:r>
            <w:r>
              <w:rPr>
                <w:b/>
                <w:spacing w:val="-3"/>
                <w:sz w:val="28"/>
              </w:rPr>
              <w:t xml:space="preserve"> </w:t>
            </w:r>
            <w:r>
              <w:rPr>
                <w:b/>
                <w:spacing w:val="-2"/>
                <w:sz w:val="28"/>
              </w:rPr>
              <w:t>Matters</w:t>
            </w:r>
          </w:p>
        </w:tc>
        <w:tc>
          <w:tcPr>
            <w:tcW w:w="851" w:type="dxa"/>
          </w:tcPr>
          <w:p w14:paraId="135DC13F" w14:textId="77777777" w:rsidR="006C66B2" w:rsidRDefault="00032C37">
            <w:pPr>
              <w:pStyle w:val="TableParagraph"/>
              <w:spacing w:before="75"/>
              <w:ind w:left="22" w:right="51"/>
              <w:rPr>
                <w:b/>
                <w:sz w:val="28"/>
              </w:rPr>
            </w:pPr>
            <w:r>
              <w:rPr>
                <w:b/>
                <w:spacing w:val="-10"/>
                <w:sz w:val="28"/>
              </w:rPr>
              <w:t>6</w:t>
            </w:r>
          </w:p>
        </w:tc>
      </w:tr>
      <w:tr w:rsidR="006C66B2" w14:paraId="00B51077" w14:textId="77777777">
        <w:trPr>
          <w:trHeight w:val="539"/>
        </w:trPr>
        <w:tc>
          <w:tcPr>
            <w:tcW w:w="9989" w:type="dxa"/>
          </w:tcPr>
          <w:p w14:paraId="25276F03" w14:textId="77777777" w:rsidR="006C66B2" w:rsidRDefault="00032C37">
            <w:pPr>
              <w:pStyle w:val="TableParagraph"/>
              <w:spacing w:before="106"/>
              <w:ind w:left="408"/>
              <w:jc w:val="left"/>
              <w:rPr>
                <w:sz w:val="28"/>
              </w:rPr>
            </w:pPr>
            <w:r>
              <w:rPr>
                <w:sz w:val="28"/>
              </w:rPr>
              <w:t>Reporting</w:t>
            </w:r>
            <w:r>
              <w:rPr>
                <w:spacing w:val="-3"/>
                <w:sz w:val="28"/>
              </w:rPr>
              <w:t xml:space="preserve"> </w:t>
            </w:r>
            <w:r>
              <w:rPr>
                <w:spacing w:val="-2"/>
                <w:sz w:val="28"/>
              </w:rPr>
              <w:t>Requirements</w:t>
            </w:r>
          </w:p>
        </w:tc>
        <w:tc>
          <w:tcPr>
            <w:tcW w:w="851" w:type="dxa"/>
          </w:tcPr>
          <w:p w14:paraId="74DA95E3" w14:textId="77777777" w:rsidR="006C66B2" w:rsidRDefault="00032C37">
            <w:pPr>
              <w:pStyle w:val="TableParagraph"/>
              <w:spacing w:before="106"/>
              <w:ind w:left="21" w:right="51"/>
              <w:rPr>
                <w:sz w:val="28"/>
              </w:rPr>
            </w:pPr>
            <w:r>
              <w:rPr>
                <w:spacing w:val="-10"/>
                <w:sz w:val="28"/>
              </w:rPr>
              <w:t>6</w:t>
            </w:r>
          </w:p>
        </w:tc>
      </w:tr>
      <w:tr w:rsidR="006C66B2" w14:paraId="49B8F205" w14:textId="77777777">
        <w:trPr>
          <w:trHeight w:val="535"/>
        </w:trPr>
        <w:tc>
          <w:tcPr>
            <w:tcW w:w="9989" w:type="dxa"/>
          </w:tcPr>
          <w:p w14:paraId="3D456765" w14:textId="77777777" w:rsidR="006C66B2" w:rsidRDefault="00032C37">
            <w:pPr>
              <w:pStyle w:val="TableParagraph"/>
              <w:spacing w:before="102"/>
              <w:ind w:left="408"/>
              <w:jc w:val="left"/>
              <w:rPr>
                <w:sz w:val="28"/>
              </w:rPr>
            </w:pPr>
            <w:r>
              <w:rPr>
                <w:sz w:val="28"/>
              </w:rPr>
              <w:t>CCDA</w:t>
            </w:r>
            <w:r>
              <w:rPr>
                <w:spacing w:val="-19"/>
                <w:sz w:val="28"/>
              </w:rPr>
              <w:t xml:space="preserve"> </w:t>
            </w:r>
            <w:r>
              <w:rPr>
                <w:spacing w:val="-4"/>
                <w:sz w:val="28"/>
              </w:rPr>
              <w:t>Staff</w:t>
            </w:r>
          </w:p>
        </w:tc>
        <w:tc>
          <w:tcPr>
            <w:tcW w:w="851" w:type="dxa"/>
          </w:tcPr>
          <w:p w14:paraId="2A9C5015" w14:textId="77777777" w:rsidR="006C66B2" w:rsidRDefault="00032C37">
            <w:pPr>
              <w:pStyle w:val="TableParagraph"/>
              <w:spacing w:before="102"/>
              <w:ind w:left="21" w:right="51"/>
              <w:rPr>
                <w:sz w:val="28"/>
              </w:rPr>
            </w:pPr>
            <w:r>
              <w:rPr>
                <w:spacing w:val="-10"/>
                <w:sz w:val="28"/>
              </w:rPr>
              <w:t>6</w:t>
            </w:r>
          </w:p>
        </w:tc>
      </w:tr>
      <w:tr w:rsidR="006C66B2" w14:paraId="2AA12942" w14:textId="77777777">
        <w:trPr>
          <w:trHeight w:val="536"/>
        </w:trPr>
        <w:tc>
          <w:tcPr>
            <w:tcW w:w="9989" w:type="dxa"/>
          </w:tcPr>
          <w:p w14:paraId="57299317" w14:textId="77777777" w:rsidR="006C66B2" w:rsidRDefault="00032C37">
            <w:pPr>
              <w:pStyle w:val="TableParagraph"/>
              <w:spacing w:before="102"/>
              <w:ind w:left="51"/>
              <w:jc w:val="left"/>
              <w:rPr>
                <w:b/>
                <w:sz w:val="28"/>
              </w:rPr>
            </w:pPr>
            <w:r>
              <w:rPr>
                <w:b/>
                <w:sz w:val="28"/>
              </w:rPr>
              <w:t>Complaints</w:t>
            </w:r>
            <w:r>
              <w:rPr>
                <w:b/>
                <w:spacing w:val="-7"/>
                <w:sz w:val="28"/>
              </w:rPr>
              <w:t xml:space="preserve"> </w:t>
            </w:r>
            <w:r>
              <w:rPr>
                <w:b/>
                <w:sz w:val="28"/>
              </w:rPr>
              <w:t>and</w:t>
            </w:r>
            <w:r>
              <w:rPr>
                <w:b/>
                <w:spacing w:val="-9"/>
                <w:sz w:val="28"/>
              </w:rPr>
              <w:t xml:space="preserve"> </w:t>
            </w:r>
            <w:r>
              <w:rPr>
                <w:b/>
                <w:sz w:val="28"/>
              </w:rPr>
              <w:t>Prelitigation</w:t>
            </w:r>
            <w:r>
              <w:rPr>
                <w:b/>
                <w:spacing w:val="-7"/>
                <w:sz w:val="28"/>
              </w:rPr>
              <w:t xml:space="preserve"> </w:t>
            </w:r>
            <w:r>
              <w:rPr>
                <w:b/>
                <w:sz w:val="28"/>
              </w:rPr>
              <w:t>Letter</w:t>
            </w:r>
            <w:r>
              <w:rPr>
                <w:b/>
                <w:spacing w:val="-9"/>
                <w:sz w:val="28"/>
              </w:rPr>
              <w:t xml:space="preserve"> </w:t>
            </w:r>
            <w:r>
              <w:rPr>
                <w:b/>
                <w:sz w:val="28"/>
              </w:rPr>
              <w:t>Data</w:t>
            </w:r>
            <w:r>
              <w:rPr>
                <w:b/>
                <w:spacing w:val="-7"/>
                <w:sz w:val="28"/>
              </w:rPr>
              <w:t xml:space="preserve"> </w:t>
            </w:r>
            <w:r>
              <w:rPr>
                <w:b/>
                <w:spacing w:val="-2"/>
                <w:sz w:val="28"/>
              </w:rPr>
              <w:t>Collection</w:t>
            </w:r>
          </w:p>
        </w:tc>
        <w:tc>
          <w:tcPr>
            <w:tcW w:w="851" w:type="dxa"/>
          </w:tcPr>
          <w:p w14:paraId="70FCBB0F" w14:textId="77777777" w:rsidR="006C66B2" w:rsidRDefault="00032C37">
            <w:pPr>
              <w:pStyle w:val="TableParagraph"/>
              <w:spacing w:before="102"/>
              <w:ind w:left="21" w:right="51"/>
              <w:rPr>
                <w:b/>
                <w:sz w:val="28"/>
              </w:rPr>
            </w:pPr>
            <w:r>
              <w:rPr>
                <w:b/>
                <w:sz w:val="28"/>
              </w:rPr>
              <w:t>7</w:t>
            </w:r>
            <w:r>
              <w:rPr>
                <w:b/>
                <w:spacing w:val="-2"/>
                <w:sz w:val="28"/>
              </w:rPr>
              <w:t xml:space="preserve"> </w:t>
            </w:r>
            <w:r>
              <w:rPr>
                <w:b/>
                <w:sz w:val="28"/>
              </w:rPr>
              <w:t>-</w:t>
            </w:r>
            <w:r>
              <w:rPr>
                <w:b/>
                <w:spacing w:val="1"/>
                <w:sz w:val="28"/>
              </w:rPr>
              <w:t xml:space="preserve"> </w:t>
            </w:r>
            <w:r>
              <w:rPr>
                <w:b/>
                <w:spacing w:val="-5"/>
                <w:sz w:val="28"/>
              </w:rPr>
              <w:t>18</w:t>
            </w:r>
          </w:p>
        </w:tc>
      </w:tr>
      <w:tr w:rsidR="006C66B2" w14:paraId="603A7827" w14:textId="77777777">
        <w:trPr>
          <w:trHeight w:val="522"/>
        </w:trPr>
        <w:tc>
          <w:tcPr>
            <w:tcW w:w="9989" w:type="dxa"/>
          </w:tcPr>
          <w:p w14:paraId="03B897BB" w14:textId="77777777" w:rsidR="006C66B2" w:rsidRDefault="00032C37">
            <w:pPr>
              <w:pStyle w:val="TableParagraph"/>
              <w:spacing w:before="103"/>
              <w:ind w:left="442"/>
              <w:jc w:val="left"/>
              <w:rPr>
                <w:sz w:val="28"/>
              </w:rPr>
            </w:pPr>
            <w:r>
              <w:rPr>
                <w:sz w:val="28"/>
              </w:rPr>
              <w:t>Data</w:t>
            </w:r>
            <w:r>
              <w:rPr>
                <w:spacing w:val="-6"/>
                <w:sz w:val="28"/>
              </w:rPr>
              <w:t xml:space="preserve"> </w:t>
            </w:r>
            <w:r>
              <w:rPr>
                <w:sz w:val="28"/>
              </w:rPr>
              <w:t>Overview</w:t>
            </w:r>
            <w:r>
              <w:rPr>
                <w:spacing w:val="-7"/>
                <w:sz w:val="28"/>
              </w:rPr>
              <w:t xml:space="preserve"> </w:t>
            </w:r>
            <w:r>
              <w:rPr>
                <w:sz w:val="28"/>
              </w:rPr>
              <w:t>-</w:t>
            </w:r>
            <w:r>
              <w:rPr>
                <w:spacing w:val="-6"/>
                <w:sz w:val="28"/>
              </w:rPr>
              <w:t xml:space="preserve"> </w:t>
            </w:r>
            <w:r>
              <w:rPr>
                <w:sz w:val="28"/>
              </w:rPr>
              <w:t>Complaints</w:t>
            </w:r>
            <w:r>
              <w:rPr>
                <w:spacing w:val="-4"/>
                <w:sz w:val="28"/>
              </w:rPr>
              <w:t xml:space="preserve"> </w:t>
            </w:r>
            <w:r>
              <w:rPr>
                <w:sz w:val="28"/>
              </w:rPr>
              <w:t>and</w:t>
            </w:r>
            <w:r>
              <w:rPr>
                <w:spacing w:val="-6"/>
                <w:sz w:val="28"/>
              </w:rPr>
              <w:t xml:space="preserve"> </w:t>
            </w:r>
            <w:r>
              <w:rPr>
                <w:sz w:val="28"/>
              </w:rPr>
              <w:t>Prelitigation</w:t>
            </w:r>
            <w:r>
              <w:rPr>
                <w:spacing w:val="-6"/>
                <w:sz w:val="28"/>
              </w:rPr>
              <w:t xml:space="preserve"> </w:t>
            </w:r>
            <w:r>
              <w:rPr>
                <w:spacing w:val="-2"/>
                <w:sz w:val="28"/>
              </w:rPr>
              <w:t>Letters</w:t>
            </w:r>
          </w:p>
        </w:tc>
        <w:tc>
          <w:tcPr>
            <w:tcW w:w="851" w:type="dxa"/>
          </w:tcPr>
          <w:p w14:paraId="5BA190BD" w14:textId="77777777" w:rsidR="006C66B2" w:rsidRDefault="00032C37">
            <w:pPr>
              <w:pStyle w:val="TableParagraph"/>
              <w:spacing w:before="103"/>
              <w:ind w:left="21" w:right="51"/>
              <w:rPr>
                <w:sz w:val="28"/>
              </w:rPr>
            </w:pPr>
            <w:r>
              <w:rPr>
                <w:spacing w:val="-10"/>
                <w:sz w:val="28"/>
              </w:rPr>
              <w:t>7</w:t>
            </w:r>
          </w:p>
        </w:tc>
      </w:tr>
      <w:tr w:rsidR="006C66B2" w14:paraId="46CB7E57" w14:textId="77777777">
        <w:trPr>
          <w:trHeight w:val="518"/>
        </w:trPr>
        <w:tc>
          <w:tcPr>
            <w:tcW w:w="9989" w:type="dxa"/>
          </w:tcPr>
          <w:p w14:paraId="3E2053AC" w14:textId="40128260" w:rsidR="006C66B2" w:rsidRDefault="00032C37">
            <w:pPr>
              <w:pStyle w:val="TableParagraph"/>
              <w:spacing w:before="88"/>
              <w:ind w:left="442"/>
              <w:jc w:val="left"/>
              <w:rPr>
                <w:sz w:val="28"/>
              </w:rPr>
            </w:pPr>
            <w:r>
              <w:rPr>
                <w:sz w:val="28"/>
              </w:rPr>
              <w:t>Table</w:t>
            </w:r>
            <w:r>
              <w:rPr>
                <w:spacing w:val="-15"/>
                <w:sz w:val="28"/>
              </w:rPr>
              <w:t xml:space="preserve"> </w:t>
            </w:r>
            <w:r>
              <w:rPr>
                <w:sz w:val="28"/>
              </w:rPr>
              <w:t>1:</w:t>
            </w:r>
            <w:r>
              <w:rPr>
                <w:spacing w:val="-9"/>
                <w:sz w:val="28"/>
              </w:rPr>
              <w:t xml:space="preserve"> </w:t>
            </w:r>
            <w:r>
              <w:rPr>
                <w:sz w:val="28"/>
              </w:rPr>
              <w:t>Complaints</w:t>
            </w:r>
            <w:r>
              <w:rPr>
                <w:spacing w:val="-6"/>
                <w:sz w:val="28"/>
              </w:rPr>
              <w:t xml:space="preserve"> </w:t>
            </w:r>
            <w:r>
              <w:rPr>
                <w:sz w:val="28"/>
              </w:rPr>
              <w:t>and</w:t>
            </w:r>
            <w:r>
              <w:rPr>
                <w:spacing w:val="-8"/>
                <w:sz w:val="28"/>
              </w:rPr>
              <w:t xml:space="preserve"> </w:t>
            </w:r>
            <w:r>
              <w:rPr>
                <w:sz w:val="28"/>
              </w:rPr>
              <w:t>Prelitigation</w:t>
            </w:r>
            <w:r>
              <w:rPr>
                <w:spacing w:val="-10"/>
                <w:sz w:val="28"/>
              </w:rPr>
              <w:t xml:space="preserve"> </w:t>
            </w:r>
            <w:r>
              <w:rPr>
                <w:sz w:val="28"/>
              </w:rPr>
              <w:t>Letters</w:t>
            </w:r>
            <w:r>
              <w:rPr>
                <w:spacing w:val="-7"/>
                <w:sz w:val="28"/>
              </w:rPr>
              <w:t xml:space="preserve"> </w:t>
            </w:r>
            <w:r>
              <w:rPr>
                <w:sz w:val="28"/>
              </w:rPr>
              <w:t>Received</w:t>
            </w:r>
            <w:r>
              <w:rPr>
                <w:spacing w:val="-8"/>
                <w:sz w:val="28"/>
              </w:rPr>
              <w:t xml:space="preserve"> </w:t>
            </w:r>
            <w:r>
              <w:rPr>
                <w:sz w:val="28"/>
              </w:rPr>
              <w:t>by</w:t>
            </w:r>
            <w:r>
              <w:rPr>
                <w:spacing w:val="-12"/>
                <w:sz w:val="28"/>
              </w:rPr>
              <w:t xml:space="preserve"> </w:t>
            </w:r>
            <w:r>
              <w:rPr>
                <w:sz w:val="28"/>
              </w:rPr>
              <w:t>Year</w:t>
            </w:r>
            <w:r>
              <w:rPr>
                <w:spacing w:val="-7"/>
                <w:sz w:val="28"/>
              </w:rPr>
              <w:t xml:space="preserve"> </w:t>
            </w:r>
            <w:r>
              <w:rPr>
                <w:sz w:val="28"/>
              </w:rPr>
              <w:t>(2023-</w:t>
            </w:r>
            <w:r>
              <w:rPr>
                <w:spacing w:val="-2"/>
                <w:sz w:val="28"/>
              </w:rPr>
              <w:t>2025)</w:t>
            </w:r>
          </w:p>
        </w:tc>
        <w:tc>
          <w:tcPr>
            <w:tcW w:w="851" w:type="dxa"/>
          </w:tcPr>
          <w:p w14:paraId="7936CFB6" w14:textId="77777777" w:rsidR="006C66B2" w:rsidRDefault="00032C37">
            <w:pPr>
              <w:pStyle w:val="TableParagraph"/>
              <w:spacing w:before="88"/>
              <w:ind w:left="21" w:right="51"/>
              <w:rPr>
                <w:sz w:val="28"/>
              </w:rPr>
            </w:pPr>
            <w:r>
              <w:rPr>
                <w:spacing w:val="-10"/>
                <w:sz w:val="28"/>
              </w:rPr>
              <w:t>7</w:t>
            </w:r>
          </w:p>
        </w:tc>
      </w:tr>
      <w:tr w:rsidR="006C66B2" w14:paraId="3F0A7B92" w14:textId="77777777">
        <w:trPr>
          <w:trHeight w:val="527"/>
        </w:trPr>
        <w:tc>
          <w:tcPr>
            <w:tcW w:w="9989" w:type="dxa"/>
          </w:tcPr>
          <w:p w14:paraId="07BAA7F3" w14:textId="77777777" w:rsidR="006C66B2" w:rsidRDefault="00032C37">
            <w:pPr>
              <w:pStyle w:val="TableParagraph"/>
              <w:spacing w:before="100"/>
              <w:ind w:left="442"/>
              <w:jc w:val="left"/>
              <w:rPr>
                <w:sz w:val="28"/>
              </w:rPr>
            </w:pPr>
            <w:r>
              <w:rPr>
                <w:sz w:val="28"/>
              </w:rPr>
              <w:t>Federal</w:t>
            </w:r>
            <w:r>
              <w:rPr>
                <w:spacing w:val="-1"/>
                <w:sz w:val="28"/>
              </w:rPr>
              <w:t xml:space="preserve"> </w:t>
            </w:r>
            <w:r>
              <w:rPr>
                <w:sz w:val="28"/>
              </w:rPr>
              <w:t>and</w:t>
            </w:r>
            <w:r>
              <w:rPr>
                <w:spacing w:val="-3"/>
                <w:sz w:val="28"/>
              </w:rPr>
              <w:t xml:space="preserve"> </w:t>
            </w:r>
            <w:r>
              <w:rPr>
                <w:sz w:val="28"/>
              </w:rPr>
              <w:t>State</w:t>
            </w:r>
            <w:r>
              <w:rPr>
                <w:spacing w:val="-5"/>
                <w:sz w:val="28"/>
              </w:rPr>
              <w:t xml:space="preserve"> </w:t>
            </w:r>
            <w:r>
              <w:rPr>
                <w:sz w:val="28"/>
              </w:rPr>
              <w:t>Court Filing</w:t>
            </w:r>
            <w:r>
              <w:rPr>
                <w:spacing w:val="-7"/>
                <w:sz w:val="28"/>
              </w:rPr>
              <w:t xml:space="preserve"> </w:t>
            </w:r>
            <w:r>
              <w:rPr>
                <w:spacing w:val="-2"/>
                <w:sz w:val="28"/>
              </w:rPr>
              <w:t>Trends</w:t>
            </w:r>
          </w:p>
        </w:tc>
        <w:tc>
          <w:tcPr>
            <w:tcW w:w="851" w:type="dxa"/>
          </w:tcPr>
          <w:p w14:paraId="1EC9CEAD" w14:textId="77777777" w:rsidR="006C66B2" w:rsidRDefault="00032C37">
            <w:pPr>
              <w:pStyle w:val="TableParagraph"/>
              <w:spacing w:before="100"/>
              <w:ind w:left="21" w:right="51"/>
              <w:rPr>
                <w:sz w:val="28"/>
              </w:rPr>
            </w:pPr>
            <w:r>
              <w:rPr>
                <w:spacing w:val="-10"/>
                <w:sz w:val="28"/>
              </w:rPr>
              <w:t>8</w:t>
            </w:r>
          </w:p>
        </w:tc>
      </w:tr>
      <w:tr w:rsidR="006C66B2" w14:paraId="0F19516B" w14:textId="77777777">
        <w:trPr>
          <w:trHeight w:val="517"/>
        </w:trPr>
        <w:tc>
          <w:tcPr>
            <w:tcW w:w="9989" w:type="dxa"/>
          </w:tcPr>
          <w:p w14:paraId="103356C6" w14:textId="77777777" w:rsidR="006C66B2" w:rsidRDefault="00032C37">
            <w:pPr>
              <w:pStyle w:val="TableParagraph"/>
              <w:spacing w:before="96"/>
              <w:ind w:left="442"/>
              <w:jc w:val="left"/>
              <w:rPr>
                <w:sz w:val="28"/>
              </w:rPr>
            </w:pPr>
            <w:r>
              <w:rPr>
                <w:sz w:val="28"/>
              </w:rPr>
              <w:t>Table</w:t>
            </w:r>
            <w:r>
              <w:rPr>
                <w:spacing w:val="-10"/>
                <w:sz w:val="28"/>
              </w:rPr>
              <w:t xml:space="preserve"> </w:t>
            </w:r>
            <w:r>
              <w:rPr>
                <w:sz w:val="28"/>
              </w:rPr>
              <w:t>2:</w:t>
            </w:r>
            <w:r>
              <w:rPr>
                <w:spacing w:val="-9"/>
                <w:sz w:val="28"/>
              </w:rPr>
              <w:t xml:space="preserve"> </w:t>
            </w:r>
            <w:r>
              <w:rPr>
                <w:sz w:val="28"/>
              </w:rPr>
              <w:t>2023-2025</w:t>
            </w:r>
            <w:r>
              <w:rPr>
                <w:spacing w:val="-9"/>
                <w:sz w:val="28"/>
              </w:rPr>
              <w:t xml:space="preserve"> </w:t>
            </w:r>
            <w:r>
              <w:rPr>
                <w:sz w:val="28"/>
              </w:rPr>
              <w:t>Filings</w:t>
            </w:r>
            <w:r>
              <w:rPr>
                <w:spacing w:val="-10"/>
                <w:sz w:val="28"/>
              </w:rPr>
              <w:t xml:space="preserve"> </w:t>
            </w:r>
            <w:r>
              <w:rPr>
                <w:sz w:val="28"/>
              </w:rPr>
              <w:t>Received</w:t>
            </w:r>
            <w:r>
              <w:rPr>
                <w:spacing w:val="-9"/>
                <w:sz w:val="28"/>
              </w:rPr>
              <w:t xml:space="preserve"> </w:t>
            </w:r>
            <w:r>
              <w:rPr>
                <w:sz w:val="28"/>
              </w:rPr>
              <w:t>by</w:t>
            </w:r>
            <w:r>
              <w:rPr>
                <w:spacing w:val="-11"/>
                <w:sz w:val="28"/>
              </w:rPr>
              <w:t xml:space="preserve"> </w:t>
            </w:r>
            <w:r>
              <w:rPr>
                <w:sz w:val="28"/>
              </w:rPr>
              <w:t>Commission</w:t>
            </w:r>
            <w:r>
              <w:rPr>
                <w:spacing w:val="-9"/>
                <w:sz w:val="28"/>
              </w:rPr>
              <w:t xml:space="preserve"> </w:t>
            </w:r>
            <w:r>
              <w:rPr>
                <w:sz w:val="28"/>
              </w:rPr>
              <w:t>(Federal</w:t>
            </w:r>
            <w:r>
              <w:rPr>
                <w:spacing w:val="-8"/>
                <w:sz w:val="28"/>
              </w:rPr>
              <w:t xml:space="preserve"> </w:t>
            </w:r>
            <w:r>
              <w:rPr>
                <w:sz w:val="28"/>
              </w:rPr>
              <w:t>vs.</w:t>
            </w:r>
            <w:r>
              <w:rPr>
                <w:spacing w:val="-8"/>
                <w:sz w:val="28"/>
              </w:rPr>
              <w:t xml:space="preserve"> </w:t>
            </w:r>
            <w:r>
              <w:rPr>
                <w:spacing w:val="-2"/>
                <w:sz w:val="28"/>
              </w:rPr>
              <w:t>State)</w:t>
            </w:r>
          </w:p>
        </w:tc>
        <w:tc>
          <w:tcPr>
            <w:tcW w:w="851" w:type="dxa"/>
          </w:tcPr>
          <w:p w14:paraId="1C94AF64" w14:textId="77777777" w:rsidR="006C66B2" w:rsidRDefault="00032C37">
            <w:pPr>
              <w:pStyle w:val="TableParagraph"/>
              <w:spacing w:before="96"/>
              <w:ind w:left="21" w:right="51"/>
              <w:rPr>
                <w:sz w:val="28"/>
              </w:rPr>
            </w:pPr>
            <w:r>
              <w:rPr>
                <w:spacing w:val="-10"/>
                <w:sz w:val="28"/>
              </w:rPr>
              <w:t>8</w:t>
            </w:r>
          </w:p>
        </w:tc>
      </w:tr>
      <w:tr w:rsidR="006C66B2" w14:paraId="18C7912A" w14:textId="77777777">
        <w:trPr>
          <w:trHeight w:val="478"/>
        </w:trPr>
        <w:tc>
          <w:tcPr>
            <w:tcW w:w="9989" w:type="dxa"/>
          </w:tcPr>
          <w:p w14:paraId="5955314A" w14:textId="77777777" w:rsidR="006C66B2" w:rsidRDefault="00032C37">
            <w:pPr>
              <w:pStyle w:val="TableParagraph"/>
              <w:spacing w:before="90"/>
              <w:ind w:left="442"/>
              <w:jc w:val="left"/>
              <w:rPr>
                <w:sz w:val="28"/>
              </w:rPr>
            </w:pPr>
            <w:r>
              <w:rPr>
                <w:sz w:val="28"/>
              </w:rPr>
              <w:t>Alleged</w:t>
            </w:r>
            <w:r>
              <w:rPr>
                <w:spacing w:val="-11"/>
                <w:sz w:val="28"/>
              </w:rPr>
              <w:t xml:space="preserve"> </w:t>
            </w:r>
            <w:r>
              <w:rPr>
                <w:sz w:val="28"/>
              </w:rPr>
              <w:t>Construction-Related</w:t>
            </w:r>
            <w:r>
              <w:rPr>
                <w:spacing w:val="-8"/>
                <w:sz w:val="28"/>
              </w:rPr>
              <w:t xml:space="preserve"> </w:t>
            </w:r>
            <w:r>
              <w:rPr>
                <w:sz w:val="28"/>
              </w:rPr>
              <w:t>Physical</w:t>
            </w:r>
            <w:r>
              <w:rPr>
                <w:spacing w:val="-19"/>
                <w:sz w:val="28"/>
              </w:rPr>
              <w:t xml:space="preserve"> </w:t>
            </w:r>
            <w:r>
              <w:rPr>
                <w:sz w:val="28"/>
              </w:rPr>
              <w:t>Access</w:t>
            </w:r>
            <w:r>
              <w:rPr>
                <w:spacing w:val="-7"/>
                <w:sz w:val="28"/>
              </w:rPr>
              <w:t xml:space="preserve"> </w:t>
            </w:r>
            <w:r>
              <w:rPr>
                <w:spacing w:val="-2"/>
                <w:sz w:val="28"/>
              </w:rPr>
              <w:t>Violations</w:t>
            </w:r>
          </w:p>
        </w:tc>
        <w:tc>
          <w:tcPr>
            <w:tcW w:w="851" w:type="dxa"/>
          </w:tcPr>
          <w:p w14:paraId="3450BF4C" w14:textId="77777777" w:rsidR="006C66B2" w:rsidRDefault="00032C37">
            <w:pPr>
              <w:pStyle w:val="TableParagraph"/>
              <w:spacing w:before="90"/>
              <w:ind w:left="21" w:right="51"/>
              <w:rPr>
                <w:sz w:val="28"/>
              </w:rPr>
            </w:pPr>
            <w:r>
              <w:rPr>
                <w:spacing w:val="-10"/>
                <w:sz w:val="28"/>
              </w:rPr>
              <w:t>9</w:t>
            </w:r>
          </w:p>
        </w:tc>
      </w:tr>
      <w:tr w:rsidR="006C66B2" w14:paraId="49664C7B" w14:textId="77777777">
        <w:trPr>
          <w:trHeight w:val="752"/>
        </w:trPr>
        <w:tc>
          <w:tcPr>
            <w:tcW w:w="9989" w:type="dxa"/>
          </w:tcPr>
          <w:p w14:paraId="3B18C7D5" w14:textId="2C74F35D" w:rsidR="006C66B2" w:rsidRDefault="00032C37">
            <w:pPr>
              <w:pStyle w:val="TableParagraph"/>
              <w:spacing w:before="71" w:line="228" w:lineRule="auto"/>
              <w:ind w:left="442"/>
              <w:jc w:val="left"/>
              <w:rPr>
                <w:sz w:val="28"/>
              </w:rPr>
            </w:pPr>
            <w:r>
              <w:rPr>
                <w:sz w:val="28"/>
              </w:rPr>
              <w:t>Table</w:t>
            </w:r>
            <w:r>
              <w:rPr>
                <w:spacing w:val="-19"/>
                <w:sz w:val="28"/>
              </w:rPr>
              <w:t xml:space="preserve"> </w:t>
            </w:r>
            <w:r>
              <w:rPr>
                <w:sz w:val="28"/>
              </w:rPr>
              <w:t>3:</w:t>
            </w:r>
            <w:r>
              <w:rPr>
                <w:spacing w:val="-18"/>
                <w:sz w:val="28"/>
              </w:rPr>
              <w:t xml:space="preserve"> </w:t>
            </w:r>
            <w:r>
              <w:rPr>
                <w:sz w:val="28"/>
              </w:rPr>
              <w:t>Total</w:t>
            </w:r>
            <w:r>
              <w:rPr>
                <w:spacing w:val="-14"/>
                <w:sz w:val="28"/>
              </w:rPr>
              <w:t xml:space="preserve"> </w:t>
            </w:r>
            <w:r>
              <w:rPr>
                <w:sz w:val="28"/>
              </w:rPr>
              <w:t>Number</w:t>
            </w:r>
            <w:r>
              <w:rPr>
                <w:spacing w:val="-13"/>
                <w:sz w:val="28"/>
              </w:rPr>
              <w:t xml:space="preserve"> </w:t>
            </w:r>
            <w:r>
              <w:rPr>
                <w:sz w:val="28"/>
              </w:rPr>
              <w:t>of</w:t>
            </w:r>
            <w:r>
              <w:rPr>
                <w:spacing w:val="-20"/>
                <w:sz w:val="28"/>
              </w:rPr>
              <w:t xml:space="preserve"> </w:t>
            </w:r>
            <w:r>
              <w:rPr>
                <w:sz w:val="28"/>
              </w:rPr>
              <w:t>Alleged</w:t>
            </w:r>
            <w:r>
              <w:rPr>
                <w:spacing w:val="-15"/>
                <w:sz w:val="28"/>
              </w:rPr>
              <w:t xml:space="preserve"> </w:t>
            </w:r>
            <w:r>
              <w:rPr>
                <w:sz w:val="28"/>
              </w:rPr>
              <w:t>Construction-Related</w:t>
            </w:r>
            <w:r>
              <w:rPr>
                <w:spacing w:val="-14"/>
                <w:sz w:val="28"/>
              </w:rPr>
              <w:t xml:space="preserve"> </w:t>
            </w:r>
            <w:r>
              <w:rPr>
                <w:sz w:val="28"/>
              </w:rPr>
              <w:t>Physical</w:t>
            </w:r>
            <w:r>
              <w:rPr>
                <w:spacing w:val="-14"/>
                <w:sz w:val="28"/>
              </w:rPr>
              <w:t xml:space="preserve"> </w:t>
            </w:r>
            <w:r>
              <w:rPr>
                <w:sz w:val="28"/>
              </w:rPr>
              <w:t>Violations Received (2020-2025)</w:t>
            </w:r>
          </w:p>
        </w:tc>
        <w:tc>
          <w:tcPr>
            <w:tcW w:w="851" w:type="dxa"/>
          </w:tcPr>
          <w:p w14:paraId="40B70C79" w14:textId="77777777" w:rsidR="006C66B2" w:rsidRDefault="00032C37">
            <w:pPr>
              <w:pStyle w:val="TableParagraph"/>
              <w:spacing w:before="60"/>
              <w:ind w:left="21" w:right="51"/>
              <w:rPr>
                <w:sz w:val="28"/>
              </w:rPr>
            </w:pPr>
            <w:r>
              <w:rPr>
                <w:spacing w:val="-10"/>
                <w:sz w:val="28"/>
              </w:rPr>
              <w:t>9</w:t>
            </w:r>
          </w:p>
        </w:tc>
      </w:tr>
      <w:tr w:rsidR="006C66B2" w14:paraId="34E5041E" w14:textId="77777777">
        <w:trPr>
          <w:trHeight w:val="475"/>
        </w:trPr>
        <w:tc>
          <w:tcPr>
            <w:tcW w:w="9989" w:type="dxa"/>
          </w:tcPr>
          <w:p w14:paraId="7490F24E" w14:textId="0600D489" w:rsidR="006C66B2" w:rsidRDefault="00032C37">
            <w:pPr>
              <w:pStyle w:val="TableParagraph"/>
              <w:spacing w:before="56"/>
              <w:ind w:left="442"/>
              <w:jc w:val="left"/>
              <w:rPr>
                <w:sz w:val="28"/>
              </w:rPr>
            </w:pPr>
            <w:r>
              <w:rPr>
                <w:spacing w:val="-2"/>
                <w:sz w:val="28"/>
              </w:rPr>
              <w:t>Top</w:t>
            </w:r>
            <w:r>
              <w:rPr>
                <w:spacing w:val="-6"/>
                <w:sz w:val="28"/>
              </w:rPr>
              <w:t xml:space="preserve"> </w:t>
            </w:r>
            <w:r w:rsidR="00362336">
              <w:rPr>
                <w:spacing w:val="-2"/>
                <w:sz w:val="28"/>
              </w:rPr>
              <w:t>10</w:t>
            </w:r>
            <w:r>
              <w:rPr>
                <w:spacing w:val="-16"/>
                <w:sz w:val="28"/>
              </w:rPr>
              <w:t xml:space="preserve"> </w:t>
            </w:r>
            <w:r>
              <w:rPr>
                <w:spacing w:val="-2"/>
                <w:sz w:val="28"/>
              </w:rPr>
              <w:t>Alleged</w:t>
            </w:r>
            <w:r>
              <w:rPr>
                <w:spacing w:val="-3"/>
                <w:sz w:val="28"/>
              </w:rPr>
              <w:t xml:space="preserve"> </w:t>
            </w:r>
            <w:r>
              <w:rPr>
                <w:spacing w:val="-2"/>
                <w:sz w:val="28"/>
              </w:rPr>
              <w:t>Construction-Related</w:t>
            </w:r>
            <w:r>
              <w:rPr>
                <w:spacing w:val="-6"/>
                <w:sz w:val="28"/>
              </w:rPr>
              <w:t xml:space="preserve"> </w:t>
            </w:r>
            <w:r>
              <w:rPr>
                <w:spacing w:val="-2"/>
                <w:sz w:val="28"/>
              </w:rPr>
              <w:t>Physical</w:t>
            </w:r>
            <w:r>
              <w:rPr>
                <w:spacing w:val="-17"/>
                <w:sz w:val="28"/>
              </w:rPr>
              <w:t xml:space="preserve"> </w:t>
            </w:r>
            <w:r>
              <w:rPr>
                <w:spacing w:val="-2"/>
                <w:sz w:val="28"/>
              </w:rPr>
              <w:t>Access</w:t>
            </w:r>
            <w:r>
              <w:rPr>
                <w:spacing w:val="-1"/>
                <w:sz w:val="28"/>
              </w:rPr>
              <w:t xml:space="preserve"> </w:t>
            </w:r>
            <w:r>
              <w:rPr>
                <w:spacing w:val="-2"/>
                <w:sz w:val="28"/>
              </w:rPr>
              <w:t>Violations</w:t>
            </w:r>
          </w:p>
        </w:tc>
        <w:tc>
          <w:tcPr>
            <w:tcW w:w="851" w:type="dxa"/>
          </w:tcPr>
          <w:p w14:paraId="77ACA28D" w14:textId="77777777" w:rsidR="006C66B2" w:rsidRDefault="00032C37">
            <w:pPr>
              <w:pStyle w:val="TableParagraph"/>
              <w:spacing w:before="56"/>
              <w:ind w:left="19" w:right="51"/>
              <w:rPr>
                <w:sz w:val="28"/>
              </w:rPr>
            </w:pPr>
            <w:r>
              <w:rPr>
                <w:spacing w:val="-5"/>
                <w:sz w:val="28"/>
              </w:rPr>
              <w:t>10</w:t>
            </w:r>
          </w:p>
        </w:tc>
      </w:tr>
      <w:tr w:rsidR="006C66B2" w14:paraId="06C50E25" w14:textId="77777777">
        <w:trPr>
          <w:trHeight w:val="517"/>
        </w:trPr>
        <w:tc>
          <w:tcPr>
            <w:tcW w:w="9989" w:type="dxa"/>
          </w:tcPr>
          <w:p w14:paraId="50DBC758" w14:textId="14AAB23D" w:rsidR="006C66B2" w:rsidRDefault="00032C37">
            <w:pPr>
              <w:pStyle w:val="TableParagraph"/>
              <w:spacing w:before="88"/>
              <w:ind w:left="442"/>
              <w:jc w:val="left"/>
              <w:rPr>
                <w:sz w:val="28"/>
              </w:rPr>
            </w:pPr>
            <w:r>
              <w:rPr>
                <w:sz w:val="28"/>
              </w:rPr>
              <w:t>Table</w:t>
            </w:r>
            <w:r>
              <w:rPr>
                <w:spacing w:val="-20"/>
                <w:sz w:val="28"/>
              </w:rPr>
              <w:t xml:space="preserve"> </w:t>
            </w:r>
            <w:r>
              <w:rPr>
                <w:sz w:val="28"/>
              </w:rPr>
              <w:t>4:</w:t>
            </w:r>
            <w:r>
              <w:rPr>
                <w:spacing w:val="-19"/>
                <w:sz w:val="28"/>
              </w:rPr>
              <w:t xml:space="preserve"> </w:t>
            </w:r>
            <w:r>
              <w:rPr>
                <w:sz w:val="28"/>
              </w:rPr>
              <w:t>Top</w:t>
            </w:r>
            <w:r>
              <w:rPr>
                <w:spacing w:val="-20"/>
                <w:sz w:val="28"/>
              </w:rPr>
              <w:t xml:space="preserve"> </w:t>
            </w:r>
            <w:r w:rsidR="00B72638">
              <w:rPr>
                <w:sz w:val="28"/>
              </w:rPr>
              <w:t>10</w:t>
            </w:r>
            <w:r>
              <w:rPr>
                <w:spacing w:val="-19"/>
                <w:sz w:val="28"/>
              </w:rPr>
              <w:t xml:space="preserve"> </w:t>
            </w:r>
            <w:r>
              <w:rPr>
                <w:sz w:val="28"/>
              </w:rPr>
              <w:t>Alleged</w:t>
            </w:r>
            <w:r>
              <w:rPr>
                <w:spacing w:val="-20"/>
                <w:sz w:val="28"/>
              </w:rPr>
              <w:t xml:space="preserve"> </w:t>
            </w:r>
            <w:r>
              <w:rPr>
                <w:sz w:val="28"/>
              </w:rPr>
              <w:t>Physical</w:t>
            </w:r>
            <w:r>
              <w:rPr>
                <w:spacing w:val="-19"/>
                <w:sz w:val="28"/>
              </w:rPr>
              <w:t xml:space="preserve"> </w:t>
            </w:r>
            <w:r>
              <w:rPr>
                <w:sz w:val="28"/>
              </w:rPr>
              <w:t>Access</w:t>
            </w:r>
            <w:r>
              <w:rPr>
                <w:spacing w:val="-20"/>
                <w:sz w:val="28"/>
              </w:rPr>
              <w:t xml:space="preserve"> </w:t>
            </w:r>
            <w:r>
              <w:rPr>
                <w:sz w:val="28"/>
              </w:rPr>
              <w:t>Barriers</w:t>
            </w:r>
            <w:r>
              <w:rPr>
                <w:spacing w:val="-17"/>
                <w:sz w:val="28"/>
              </w:rPr>
              <w:t xml:space="preserve"> </w:t>
            </w:r>
            <w:r>
              <w:rPr>
                <w:spacing w:val="-2"/>
                <w:sz w:val="28"/>
              </w:rPr>
              <w:t>(2025)</w:t>
            </w:r>
          </w:p>
        </w:tc>
        <w:tc>
          <w:tcPr>
            <w:tcW w:w="851" w:type="dxa"/>
          </w:tcPr>
          <w:p w14:paraId="1A7B49A5" w14:textId="77777777" w:rsidR="006C66B2" w:rsidRDefault="00032C37">
            <w:pPr>
              <w:pStyle w:val="TableParagraph"/>
              <w:spacing w:before="88"/>
              <w:ind w:right="51"/>
              <w:rPr>
                <w:sz w:val="28"/>
              </w:rPr>
            </w:pPr>
            <w:r>
              <w:rPr>
                <w:spacing w:val="-5"/>
                <w:sz w:val="28"/>
              </w:rPr>
              <w:t>11</w:t>
            </w:r>
          </w:p>
        </w:tc>
      </w:tr>
      <w:tr w:rsidR="006C66B2" w14:paraId="6BE67AB6" w14:textId="77777777">
        <w:trPr>
          <w:trHeight w:val="532"/>
        </w:trPr>
        <w:tc>
          <w:tcPr>
            <w:tcW w:w="9989" w:type="dxa"/>
          </w:tcPr>
          <w:p w14:paraId="50BC54B1" w14:textId="77777777" w:rsidR="006C66B2" w:rsidRDefault="00032C37">
            <w:pPr>
              <w:pStyle w:val="TableParagraph"/>
              <w:spacing w:before="98"/>
              <w:ind w:left="442"/>
              <w:jc w:val="left"/>
              <w:rPr>
                <w:sz w:val="28"/>
              </w:rPr>
            </w:pPr>
            <w:r>
              <w:rPr>
                <w:sz w:val="28"/>
              </w:rPr>
              <w:t>Alleged</w:t>
            </w:r>
            <w:r>
              <w:rPr>
                <w:spacing w:val="-18"/>
                <w:sz w:val="28"/>
              </w:rPr>
              <w:t xml:space="preserve"> </w:t>
            </w:r>
            <w:r>
              <w:rPr>
                <w:sz w:val="28"/>
              </w:rPr>
              <w:t>Non-Construction-Related</w:t>
            </w:r>
            <w:r>
              <w:rPr>
                <w:spacing w:val="-12"/>
                <w:sz w:val="28"/>
              </w:rPr>
              <w:t xml:space="preserve"> </w:t>
            </w:r>
            <w:r>
              <w:rPr>
                <w:sz w:val="28"/>
              </w:rPr>
              <w:t>Physical</w:t>
            </w:r>
            <w:r>
              <w:rPr>
                <w:spacing w:val="-19"/>
                <w:sz w:val="28"/>
              </w:rPr>
              <w:t xml:space="preserve"> </w:t>
            </w:r>
            <w:r>
              <w:rPr>
                <w:sz w:val="28"/>
              </w:rPr>
              <w:t>Access</w:t>
            </w:r>
            <w:r>
              <w:rPr>
                <w:spacing w:val="-10"/>
                <w:sz w:val="28"/>
              </w:rPr>
              <w:t xml:space="preserve"> </w:t>
            </w:r>
            <w:r>
              <w:rPr>
                <w:spacing w:val="-2"/>
                <w:sz w:val="28"/>
              </w:rPr>
              <w:t>Violations</w:t>
            </w:r>
          </w:p>
        </w:tc>
        <w:tc>
          <w:tcPr>
            <w:tcW w:w="851" w:type="dxa"/>
          </w:tcPr>
          <w:p w14:paraId="6409ED6E" w14:textId="77777777" w:rsidR="006C66B2" w:rsidRDefault="00032C37">
            <w:pPr>
              <w:pStyle w:val="TableParagraph"/>
              <w:spacing w:before="98"/>
              <w:ind w:left="19" w:right="51"/>
              <w:rPr>
                <w:sz w:val="28"/>
              </w:rPr>
            </w:pPr>
            <w:r>
              <w:rPr>
                <w:spacing w:val="-5"/>
                <w:sz w:val="28"/>
              </w:rPr>
              <w:t>12</w:t>
            </w:r>
          </w:p>
        </w:tc>
      </w:tr>
      <w:tr w:rsidR="006C66B2" w14:paraId="72556C9F" w14:textId="77777777">
        <w:trPr>
          <w:trHeight w:val="839"/>
        </w:trPr>
        <w:tc>
          <w:tcPr>
            <w:tcW w:w="9989" w:type="dxa"/>
          </w:tcPr>
          <w:p w14:paraId="03FE8B96" w14:textId="77777777" w:rsidR="006C66B2" w:rsidRDefault="00032C37">
            <w:pPr>
              <w:pStyle w:val="TableParagraph"/>
              <w:spacing w:before="103" w:line="315" w:lineRule="exact"/>
              <w:ind w:left="442"/>
              <w:jc w:val="left"/>
              <w:rPr>
                <w:sz w:val="28"/>
              </w:rPr>
            </w:pPr>
            <w:r>
              <w:rPr>
                <w:spacing w:val="-2"/>
                <w:sz w:val="28"/>
              </w:rPr>
              <w:t>Table</w:t>
            </w:r>
            <w:r>
              <w:rPr>
                <w:spacing w:val="-5"/>
                <w:sz w:val="28"/>
              </w:rPr>
              <w:t xml:space="preserve"> </w:t>
            </w:r>
            <w:r>
              <w:rPr>
                <w:spacing w:val="-2"/>
                <w:sz w:val="28"/>
              </w:rPr>
              <w:t>5:</w:t>
            </w:r>
            <w:r>
              <w:rPr>
                <w:spacing w:val="-8"/>
                <w:sz w:val="28"/>
              </w:rPr>
              <w:t xml:space="preserve"> </w:t>
            </w:r>
            <w:r>
              <w:rPr>
                <w:spacing w:val="-2"/>
                <w:sz w:val="28"/>
              </w:rPr>
              <w:t>Total Number of</w:t>
            </w:r>
            <w:r>
              <w:rPr>
                <w:spacing w:val="-17"/>
                <w:sz w:val="28"/>
              </w:rPr>
              <w:t xml:space="preserve"> </w:t>
            </w:r>
            <w:r>
              <w:rPr>
                <w:spacing w:val="-2"/>
                <w:sz w:val="28"/>
              </w:rPr>
              <w:t>Alleged</w:t>
            </w:r>
            <w:r>
              <w:rPr>
                <w:spacing w:val="-4"/>
                <w:sz w:val="28"/>
              </w:rPr>
              <w:t xml:space="preserve"> </w:t>
            </w:r>
            <w:r>
              <w:rPr>
                <w:spacing w:val="-2"/>
                <w:sz w:val="28"/>
              </w:rPr>
              <w:t>Non-Construction-Related</w:t>
            </w:r>
            <w:r>
              <w:rPr>
                <w:spacing w:val="-3"/>
                <w:sz w:val="28"/>
              </w:rPr>
              <w:t xml:space="preserve"> </w:t>
            </w:r>
            <w:r>
              <w:rPr>
                <w:spacing w:val="-2"/>
                <w:sz w:val="28"/>
              </w:rPr>
              <w:t>Physical</w:t>
            </w:r>
          </w:p>
          <w:p w14:paraId="573DA985" w14:textId="77777777" w:rsidR="006C66B2" w:rsidRDefault="00032C37">
            <w:pPr>
              <w:pStyle w:val="TableParagraph"/>
              <w:spacing w:line="315" w:lineRule="exact"/>
              <w:ind w:left="442"/>
              <w:jc w:val="left"/>
              <w:rPr>
                <w:sz w:val="28"/>
              </w:rPr>
            </w:pPr>
            <w:r>
              <w:rPr>
                <w:sz w:val="28"/>
              </w:rPr>
              <w:t>Violations</w:t>
            </w:r>
            <w:r>
              <w:rPr>
                <w:spacing w:val="-5"/>
                <w:sz w:val="28"/>
              </w:rPr>
              <w:t xml:space="preserve"> </w:t>
            </w:r>
            <w:r>
              <w:rPr>
                <w:sz w:val="28"/>
              </w:rPr>
              <w:t>Received</w:t>
            </w:r>
            <w:r>
              <w:rPr>
                <w:spacing w:val="-4"/>
                <w:sz w:val="28"/>
              </w:rPr>
              <w:t xml:space="preserve"> </w:t>
            </w:r>
            <w:r>
              <w:rPr>
                <w:spacing w:val="-2"/>
                <w:sz w:val="28"/>
              </w:rPr>
              <w:t>(2025)</w:t>
            </w:r>
          </w:p>
        </w:tc>
        <w:tc>
          <w:tcPr>
            <w:tcW w:w="851" w:type="dxa"/>
          </w:tcPr>
          <w:p w14:paraId="739D3DB6" w14:textId="77777777" w:rsidR="006C66B2" w:rsidRDefault="00032C37">
            <w:pPr>
              <w:pStyle w:val="TableParagraph"/>
              <w:spacing w:before="106"/>
              <w:ind w:left="19" w:right="51"/>
              <w:rPr>
                <w:sz w:val="28"/>
              </w:rPr>
            </w:pPr>
            <w:r>
              <w:rPr>
                <w:spacing w:val="-5"/>
                <w:sz w:val="28"/>
              </w:rPr>
              <w:t>12</w:t>
            </w:r>
          </w:p>
        </w:tc>
      </w:tr>
      <w:tr w:rsidR="006C66B2" w14:paraId="60F47AA9" w14:textId="77777777">
        <w:trPr>
          <w:trHeight w:val="525"/>
        </w:trPr>
        <w:tc>
          <w:tcPr>
            <w:tcW w:w="9989" w:type="dxa"/>
          </w:tcPr>
          <w:p w14:paraId="5234F331" w14:textId="77777777" w:rsidR="006C66B2" w:rsidRDefault="00032C37">
            <w:pPr>
              <w:pStyle w:val="TableParagraph"/>
              <w:spacing w:before="97"/>
              <w:ind w:left="442"/>
              <w:jc w:val="left"/>
              <w:rPr>
                <w:sz w:val="28"/>
              </w:rPr>
            </w:pPr>
            <w:r>
              <w:rPr>
                <w:sz w:val="28"/>
              </w:rPr>
              <w:t>Inaccessible</w:t>
            </w:r>
            <w:r>
              <w:rPr>
                <w:spacing w:val="-10"/>
                <w:sz w:val="28"/>
              </w:rPr>
              <w:t xml:space="preserve"> </w:t>
            </w:r>
            <w:r>
              <w:rPr>
                <w:sz w:val="28"/>
              </w:rPr>
              <w:t>Website</w:t>
            </w:r>
            <w:r>
              <w:rPr>
                <w:spacing w:val="-7"/>
                <w:sz w:val="28"/>
              </w:rPr>
              <w:t xml:space="preserve"> </w:t>
            </w:r>
            <w:r>
              <w:rPr>
                <w:sz w:val="28"/>
              </w:rPr>
              <w:t>Violations</w:t>
            </w:r>
            <w:r>
              <w:rPr>
                <w:spacing w:val="-5"/>
                <w:sz w:val="28"/>
              </w:rPr>
              <w:t xml:space="preserve"> </w:t>
            </w:r>
            <w:r>
              <w:rPr>
                <w:spacing w:val="-2"/>
                <w:sz w:val="28"/>
              </w:rPr>
              <w:t>Received</w:t>
            </w:r>
          </w:p>
        </w:tc>
        <w:tc>
          <w:tcPr>
            <w:tcW w:w="851" w:type="dxa"/>
          </w:tcPr>
          <w:p w14:paraId="54627A23" w14:textId="77777777" w:rsidR="006C66B2" w:rsidRDefault="00032C37">
            <w:pPr>
              <w:pStyle w:val="TableParagraph"/>
              <w:spacing w:before="97"/>
              <w:ind w:left="19" w:right="51"/>
              <w:rPr>
                <w:sz w:val="28"/>
              </w:rPr>
            </w:pPr>
            <w:r>
              <w:rPr>
                <w:spacing w:val="-5"/>
                <w:sz w:val="28"/>
              </w:rPr>
              <w:t>13</w:t>
            </w:r>
          </w:p>
        </w:tc>
      </w:tr>
      <w:tr w:rsidR="006C66B2" w14:paraId="6E539BF7" w14:textId="77777777">
        <w:trPr>
          <w:trHeight w:val="532"/>
        </w:trPr>
        <w:tc>
          <w:tcPr>
            <w:tcW w:w="9989" w:type="dxa"/>
          </w:tcPr>
          <w:p w14:paraId="1E129F75" w14:textId="77777777" w:rsidR="006C66B2" w:rsidRDefault="00032C37">
            <w:pPr>
              <w:pStyle w:val="TableParagraph"/>
              <w:spacing w:before="97"/>
              <w:ind w:left="442"/>
              <w:jc w:val="left"/>
              <w:rPr>
                <w:sz w:val="28"/>
              </w:rPr>
            </w:pPr>
            <w:r>
              <w:rPr>
                <w:sz w:val="28"/>
              </w:rPr>
              <w:t>Table</w:t>
            </w:r>
            <w:r>
              <w:rPr>
                <w:spacing w:val="-14"/>
                <w:sz w:val="28"/>
              </w:rPr>
              <w:t xml:space="preserve"> </w:t>
            </w:r>
            <w:r>
              <w:rPr>
                <w:sz w:val="28"/>
              </w:rPr>
              <w:t>6:</w:t>
            </w:r>
            <w:r>
              <w:rPr>
                <w:spacing w:val="-19"/>
                <w:sz w:val="28"/>
              </w:rPr>
              <w:t xml:space="preserve"> </w:t>
            </w:r>
            <w:r>
              <w:rPr>
                <w:sz w:val="28"/>
              </w:rPr>
              <w:t>Top</w:t>
            </w:r>
            <w:r>
              <w:rPr>
                <w:spacing w:val="-17"/>
                <w:sz w:val="28"/>
              </w:rPr>
              <w:t xml:space="preserve"> </w:t>
            </w:r>
            <w:r>
              <w:rPr>
                <w:sz w:val="28"/>
              </w:rPr>
              <w:t>Website</w:t>
            </w:r>
            <w:r>
              <w:rPr>
                <w:spacing w:val="-14"/>
                <w:sz w:val="28"/>
              </w:rPr>
              <w:t xml:space="preserve"> </w:t>
            </w:r>
            <w:r>
              <w:rPr>
                <w:sz w:val="28"/>
              </w:rPr>
              <w:t>Barriers</w:t>
            </w:r>
            <w:r>
              <w:rPr>
                <w:spacing w:val="-14"/>
                <w:sz w:val="28"/>
              </w:rPr>
              <w:t xml:space="preserve"> </w:t>
            </w:r>
            <w:r>
              <w:rPr>
                <w:sz w:val="28"/>
              </w:rPr>
              <w:t>Submitted</w:t>
            </w:r>
            <w:r>
              <w:rPr>
                <w:spacing w:val="-13"/>
                <w:sz w:val="28"/>
              </w:rPr>
              <w:t xml:space="preserve"> </w:t>
            </w:r>
            <w:r>
              <w:rPr>
                <w:spacing w:val="-2"/>
                <w:sz w:val="28"/>
              </w:rPr>
              <w:t>(2025)</w:t>
            </w:r>
          </w:p>
        </w:tc>
        <w:tc>
          <w:tcPr>
            <w:tcW w:w="851" w:type="dxa"/>
          </w:tcPr>
          <w:p w14:paraId="4B7BFADC" w14:textId="77777777" w:rsidR="006C66B2" w:rsidRDefault="00032C37">
            <w:pPr>
              <w:pStyle w:val="TableParagraph"/>
              <w:spacing w:before="97"/>
              <w:ind w:left="19" w:right="51"/>
              <w:rPr>
                <w:sz w:val="28"/>
              </w:rPr>
            </w:pPr>
            <w:r>
              <w:rPr>
                <w:spacing w:val="-5"/>
                <w:sz w:val="28"/>
              </w:rPr>
              <w:t>13</w:t>
            </w:r>
          </w:p>
        </w:tc>
      </w:tr>
      <w:tr w:rsidR="006C66B2" w14:paraId="1C7DF111" w14:textId="77777777">
        <w:trPr>
          <w:trHeight w:val="553"/>
        </w:trPr>
        <w:tc>
          <w:tcPr>
            <w:tcW w:w="9989" w:type="dxa"/>
          </w:tcPr>
          <w:p w14:paraId="18934EF7" w14:textId="77777777" w:rsidR="006C66B2" w:rsidRDefault="00032C37">
            <w:pPr>
              <w:pStyle w:val="TableParagraph"/>
              <w:spacing w:before="104"/>
              <w:ind w:left="442"/>
              <w:jc w:val="left"/>
              <w:rPr>
                <w:sz w:val="28"/>
              </w:rPr>
            </w:pPr>
            <w:r>
              <w:rPr>
                <w:sz w:val="28"/>
              </w:rPr>
              <w:t>Top</w:t>
            </w:r>
            <w:r>
              <w:rPr>
                <w:spacing w:val="-9"/>
                <w:sz w:val="28"/>
              </w:rPr>
              <w:t xml:space="preserve"> </w:t>
            </w:r>
            <w:r>
              <w:rPr>
                <w:sz w:val="28"/>
              </w:rPr>
              <w:t>Frequent</w:t>
            </w:r>
            <w:r>
              <w:rPr>
                <w:spacing w:val="-7"/>
                <w:sz w:val="28"/>
              </w:rPr>
              <w:t xml:space="preserve"> </w:t>
            </w:r>
            <w:r>
              <w:rPr>
                <w:sz w:val="28"/>
              </w:rPr>
              <w:t>Businesses</w:t>
            </w:r>
            <w:r>
              <w:rPr>
                <w:spacing w:val="-9"/>
                <w:sz w:val="28"/>
              </w:rPr>
              <w:t xml:space="preserve"> </w:t>
            </w:r>
            <w:r>
              <w:rPr>
                <w:sz w:val="28"/>
              </w:rPr>
              <w:t>Featured</w:t>
            </w:r>
            <w:r>
              <w:rPr>
                <w:spacing w:val="-6"/>
                <w:sz w:val="28"/>
              </w:rPr>
              <w:t xml:space="preserve"> </w:t>
            </w:r>
            <w:r>
              <w:rPr>
                <w:sz w:val="28"/>
              </w:rPr>
              <w:t>in</w:t>
            </w:r>
            <w:r>
              <w:rPr>
                <w:spacing w:val="-8"/>
                <w:sz w:val="28"/>
              </w:rPr>
              <w:t xml:space="preserve"> </w:t>
            </w:r>
            <w:r>
              <w:rPr>
                <w:sz w:val="28"/>
              </w:rPr>
              <w:t>Complaints</w:t>
            </w:r>
            <w:r>
              <w:rPr>
                <w:spacing w:val="-8"/>
                <w:sz w:val="28"/>
              </w:rPr>
              <w:t xml:space="preserve"> </w:t>
            </w:r>
            <w:r>
              <w:rPr>
                <w:sz w:val="28"/>
              </w:rPr>
              <w:t>and</w:t>
            </w:r>
            <w:r>
              <w:rPr>
                <w:spacing w:val="-8"/>
                <w:sz w:val="28"/>
              </w:rPr>
              <w:t xml:space="preserve"> </w:t>
            </w:r>
            <w:r>
              <w:rPr>
                <w:sz w:val="28"/>
              </w:rPr>
              <w:t>Prelitigation</w:t>
            </w:r>
            <w:r>
              <w:rPr>
                <w:spacing w:val="-8"/>
                <w:sz w:val="28"/>
              </w:rPr>
              <w:t xml:space="preserve"> </w:t>
            </w:r>
            <w:r>
              <w:rPr>
                <w:spacing w:val="-2"/>
                <w:sz w:val="28"/>
              </w:rPr>
              <w:t>Letters</w:t>
            </w:r>
          </w:p>
        </w:tc>
        <w:tc>
          <w:tcPr>
            <w:tcW w:w="851" w:type="dxa"/>
          </w:tcPr>
          <w:p w14:paraId="66491380" w14:textId="77777777" w:rsidR="006C66B2" w:rsidRDefault="00032C37">
            <w:pPr>
              <w:pStyle w:val="TableParagraph"/>
              <w:spacing w:before="104"/>
              <w:ind w:left="19" w:right="51"/>
              <w:rPr>
                <w:sz w:val="28"/>
              </w:rPr>
            </w:pPr>
            <w:r>
              <w:rPr>
                <w:spacing w:val="-5"/>
                <w:sz w:val="28"/>
              </w:rPr>
              <w:t>14</w:t>
            </w:r>
          </w:p>
        </w:tc>
      </w:tr>
      <w:tr w:rsidR="006C66B2" w14:paraId="6C2F14F6" w14:textId="77777777">
        <w:trPr>
          <w:trHeight w:val="440"/>
        </w:trPr>
        <w:tc>
          <w:tcPr>
            <w:tcW w:w="9989" w:type="dxa"/>
          </w:tcPr>
          <w:p w14:paraId="2695CB4E" w14:textId="77777777" w:rsidR="006C66B2" w:rsidRDefault="00032C37">
            <w:pPr>
              <w:pStyle w:val="TableParagraph"/>
              <w:spacing w:before="118" w:line="302" w:lineRule="exact"/>
              <w:ind w:left="442"/>
              <w:jc w:val="left"/>
              <w:rPr>
                <w:sz w:val="28"/>
              </w:rPr>
            </w:pPr>
            <w:r>
              <w:rPr>
                <w:spacing w:val="-2"/>
                <w:sz w:val="28"/>
              </w:rPr>
              <w:t>Table</w:t>
            </w:r>
            <w:r>
              <w:rPr>
                <w:spacing w:val="-10"/>
                <w:sz w:val="28"/>
              </w:rPr>
              <w:t xml:space="preserve"> </w:t>
            </w:r>
            <w:r>
              <w:rPr>
                <w:spacing w:val="-2"/>
                <w:sz w:val="28"/>
              </w:rPr>
              <w:t>7:</w:t>
            </w:r>
            <w:r>
              <w:rPr>
                <w:spacing w:val="-14"/>
                <w:sz w:val="28"/>
              </w:rPr>
              <w:t xml:space="preserve"> </w:t>
            </w:r>
            <w:r>
              <w:rPr>
                <w:spacing w:val="-2"/>
                <w:sz w:val="28"/>
              </w:rPr>
              <w:t>Top</w:t>
            </w:r>
            <w:r>
              <w:rPr>
                <w:spacing w:val="-11"/>
                <w:sz w:val="28"/>
              </w:rPr>
              <w:t xml:space="preserve"> </w:t>
            </w:r>
            <w:r>
              <w:rPr>
                <w:spacing w:val="-2"/>
                <w:sz w:val="28"/>
              </w:rPr>
              <w:t>Defendant’s</w:t>
            </w:r>
            <w:r>
              <w:rPr>
                <w:spacing w:val="-9"/>
                <w:sz w:val="28"/>
              </w:rPr>
              <w:t xml:space="preserve"> </w:t>
            </w:r>
            <w:r>
              <w:rPr>
                <w:spacing w:val="-2"/>
                <w:sz w:val="28"/>
              </w:rPr>
              <w:t>Businesses</w:t>
            </w:r>
          </w:p>
        </w:tc>
        <w:tc>
          <w:tcPr>
            <w:tcW w:w="851" w:type="dxa"/>
          </w:tcPr>
          <w:p w14:paraId="5BA536AB" w14:textId="77777777" w:rsidR="006C66B2" w:rsidRDefault="00032C37">
            <w:pPr>
              <w:pStyle w:val="TableParagraph"/>
              <w:spacing w:before="118" w:line="302" w:lineRule="exact"/>
              <w:ind w:left="19" w:right="51"/>
              <w:rPr>
                <w:sz w:val="28"/>
              </w:rPr>
            </w:pPr>
            <w:r>
              <w:rPr>
                <w:spacing w:val="-5"/>
                <w:sz w:val="28"/>
              </w:rPr>
              <w:t>14</w:t>
            </w:r>
          </w:p>
        </w:tc>
      </w:tr>
    </w:tbl>
    <w:p w14:paraId="65440F36" w14:textId="77777777" w:rsidR="006C66B2" w:rsidRDefault="00032C37">
      <w:pPr>
        <w:pStyle w:val="BodyText"/>
        <w:spacing w:before="9"/>
        <w:rPr>
          <w:b/>
          <w:sz w:val="8"/>
        </w:rPr>
      </w:pPr>
      <w:r>
        <w:rPr>
          <w:b/>
          <w:noProof/>
          <w:sz w:val="8"/>
        </w:rPr>
        <mc:AlternateContent>
          <mc:Choice Requires="wpg">
            <w:drawing>
              <wp:anchor distT="0" distB="0" distL="0" distR="0" simplePos="0" relativeHeight="251658285" behindDoc="1" locked="0" layoutInCell="1" allowOverlap="1" wp14:anchorId="313546D1" wp14:editId="63EA974A">
                <wp:simplePos x="0" y="0"/>
                <wp:positionH relativeFrom="page">
                  <wp:posOffset>465810</wp:posOffset>
                </wp:positionH>
                <wp:positionV relativeFrom="paragraph">
                  <wp:posOffset>79370</wp:posOffset>
                </wp:positionV>
                <wp:extent cx="6858000" cy="321945"/>
                <wp:effectExtent l="0" t="0" r="0" b="0"/>
                <wp:wrapTopAndBottom/>
                <wp:docPr id="21" name="Group 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58000" cy="321945"/>
                          <a:chOff x="0" y="0"/>
                          <a:chExt cx="6858000" cy="321945"/>
                        </a:xfrm>
                      </wpg:grpSpPr>
                      <wps:wsp>
                        <wps:cNvPr id="22" name="Graphic 22"/>
                        <wps:cNvSpPr/>
                        <wps:spPr>
                          <a:xfrm>
                            <a:off x="0" y="0"/>
                            <a:ext cx="6858000" cy="321945"/>
                          </a:xfrm>
                          <a:custGeom>
                            <a:avLst/>
                            <a:gdLst/>
                            <a:ahLst/>
                            <a:cxnLst/>
                            <a:rect l="l" t="t" r="r" b="b"/>
                            <a:pathLst>
                              <a:path w="6858000" h="321945">
                                <a:moveTo>
                                  <a:pt x="6858000" y="0"/>
                                </a:moveTo>
                                <a:lnTo>
                                  <a:pt x="0" y="0"/>
                                </a:lnTo>
                                <a:lnTo>
                                  <a:pt x="0" y="321945"/>
                                </a:lnTo>
                                <a:lnTo>
                                  <a:pt x="6858000" y="321945"/>
                                </a:lnTo>
                                <a:lnTo>
                                  <a:pt x="6858000" y="0"/>
                                </a:lnTo>
                                <a:close/>
                              </a:path>
                            </a:pathLst>
                          </a:custGeom>
                          <a:solidFill>
                            <a:srgbClr val="006699"/>
                          </a:solidFill>
                        </wps:spPr>
                        <wps:bodyPr wrap="square" lIns="0" tIns="0" rIns="0" bIns="0" rtlCol="0">
                          <a:prstTxWarp prst="textNoShape">
                            <a:avLst/>
                          </a:prstTxWarp>
                          <a:noAutofit/>
                        </wps:bodyPr>
                      </wps:wsp>
                      <wps:wsp>
                        <wps:cNvPr id="23" name="Textbox 23"/>
                        <wps:cNvSpPr txBox="1"/>
                        <wps:spPr>
                          <a:xfrm>
                            <a:off x="537286" y="81136"/>
                            <a:ext cx="5770880" cy="170815"/>
                          </a:xfrm>
                          <a:prstGeom prst="rect">
                            <a:avLst/>
                          </a:prstGeom>
                        </wps:spPr>
                        <wps:txbx>
                          <w:txbxContent>
                            <w:p w14:paraId="182F2FAA"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wps:txbx>
                        <wps:bodyPr wrap="square" lIns="0" tIns="0" rIns="0" bIns="0" rtlCol="0">
                          <a:noAutofit/>
                        </wps:bodyPr>
                      </wps:wsp>
                      <wps:wsp>
                        <wps:cNvPr id="24" name="Textbox 24"/>
                        <wps:cNvSpPr txBox="1"/>
                        <wps:spPr>
                          <a:xfrm>
                            <a:off x="6696735" y="113140"/>
                            <a:ext cx="98425" cy="170815"/>
                          </a:xfrm>
                          <a:prstGeom prst="rect">
                            <a:avLst/>
                          </a:prstGeom>
                        </wps:spPr>
                        <wps:txbx>
                          <w:txbxContent>
                            <w:p w14:paraId="0918B02D" w14:textId="77777777" w:rsidR="006C66B2" w:rsidRDefault="00032C37">
                              <w:pPr>
                                <w:spacing w:line="268" w:lineRule="exact"/>
                                <w:rPr>
                                  <w:b/>
                                  <w:sz w:val="24"/>
                                </w:rPr>
                              </w:pPr>
                              <w:r>
                                <w:rPr>
                                  <w:b/>
                                  <w:color w:val="FFFFFF"/>
                                  <w:spacing w:val="-5"/>
                                  <w:sz w:val="24"/>
                                </w:rPr>
                                <w:t>ii</w:t>
                              </w:r>
                            </w:p>
                          </w:txbxContent>
                        </wps:txbx>
                        <wps:bodyPr wrap="square" lIns="0" tIns="0" rIns="0" bIns="0" rtlCol="0">
                          <a:noAutofit/>
                        </wps:bodyPr>
                      </wps:wsp>
                    </wpg:wgp>
                  </a:graphicData>
                </a:graphic>
              </wp:anchor>
            </w:drawing>
          </mc:Choice>
          <mc:Fallback>
            <w:pict>
              <v:group w14:anchorId="313546D1" id="Group 21" o:spid="_x0000_s1030" style="position:absolute;margin-left:36.7pt;margin-top:6.25pt;width:540pt;height:25.35pt;z-index:-251658195;mso-wrap-distance-left:0;mso-wrap-distance-right:0;mso-position-horizontal-relative:page" coordsize="68580,32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uC+cAQMAAE0JAAAOAAAAZHJzL2Uyb0RvYy54bWzMVttu1DAQfUfiHyy/01z20mzUbAUtXSFV&#10;pVIX8ex1nItIYmN7N+nfM3bibLQVCFqKeEnG9ngyPufMOBeXXV2hA5Oq5E2CgzMfI9ZQnpZNnuAv&#10;25t3EUZKkyYlFW9Ygh+Zwpfrt28uWhGzkBe8SplEEKRRcSsSXGgtYs9TtGA1UWdcsAYWMy5romEo&#10;cy+VpIXodeWFvr/0Wi5TITllSsHsdb+I1zZ+ljGqP2eZYhpVCYbctH1K+9yZp7e+IHEuiShKOqRB&#10;npFFTcoGPjqGuiaaoL0sn4SqSyq54pk+o7z2eJaVlNkzwGkC/+Q0G8n3wp4lj9tcjDABtCc4PTss&#10;vTtspHgQ97LPHsxbTr8pwMVrRR5P1804Pzp3mazNJjgE6iyijyOirNOIwuQyWkS+D8BTWJuFwWq+&#10;6CGnBfDyZBstPv56o0fi/rM2uTGZVoB61BEg9TKAHgoimMVdGQDuJSrTBIchRg2pQcSbQS8wAziZ&#10;j4OXwXAYqQHOFyA0HpTEdK/0hnGLNTncKt1rNnUWKZxFu8aZEpRvNF9ZzWuMQPMSI9D8ridAEG32&#10;GQKNidoJWcXIlVmu+YFtuXXUhrGRU0c35Hr0qZqpLzA/8XJr7i1svN7nKA4I5xzcu3ecfvgP3W2h&#10;TwLTiisGOMKUOf1oWERgcoq54lWZ3pRVZSBQMt9dVRIdiGko/nK5Whk8YcvEDcSp4l4Extrx9BE0&#10;1IJqEqy+74lkGFWfGlCpaUnOkM7YOUPq6orbxmXRl0pvu69ECiTATLCGKrvjTqwkduIwhxp9zc6G&#10;v99rnpVGOTa3PqNhAIXTi/j1K2jmKmgLqe94h8LZSQUh3X3gILLAzf+klhaz8zBaWnVFQTBb9qJ2&#10;bWdxfu5H0dB2ArAD23YAGFeSBiBTVAOUplxs/z7BsK+7Ez51t+v6juCS/EsM/zc8zZ/wNHdHHTrd&#10;7/IEBbI8ny0sUcBTMB+uXMfUKpqHsGquh9fjaRTZv+PJ3k9wZ9vWMPxfmJ+C6djW3/EvaP0DAAD/&#10;/wMAUEsDBBQABgAIAAAAIQAfM9zj3wAAAAkBAAAPAAAAZHJzL2Rvd25yZXYueG1sTI9PS8NAEMXv&#10;gt9hGcGb3fwxVWI2pRT1VARbofQ2TaZJaHY2ZLdJ+u3dnPQ47z3e/F62mnQrBuptY1hBuAhAEBem&#10;bLhS8LP/eHoFYR1yia1hUnAjC6v8/i7DtDQjf9Owc5XwJWxTVFA716VS2qImjXZhOmLvnU2v0fmz&#10;r2TZ4+jLdSujIFhKjQ37DzV2tKmpuOyuWsHniOM6Dt+H7eW8uR33yddhG5JSjw/T+g2Eo8n9hWHG&#10;9+iQe6aTuXJpRavgJX72Sa9HCYjZD5NZOSlYxhHIPJP/F+S/AAAA//8DAFBLAQItABQABgAIAAAA&#10;IQC2gziS/gAAAOEBAAATAAAAAAAAAAAAAAAAAAAAAABbQ29udGVudF9UeXBlc10ueG1sUEsBAi0A&#10;FAAGAAgAAAAhADj9If/WAAAAlAEAAAsAAAAAAAAAAAAAAAAALwEAAF9yZWxzLy5yZWxzUEsBAi0A&#10;FAAGAAgAAAAhALK4L5wBAwAATQkAAA4AAAAAAAAAAAAAAAAALgIAAGRycy9lMm9Eb2MueG1sUEsB&#10;Ai0AFAAGAAgAAAAhAB8z3OPfAAAACQEAAA8AAAAAAAAAAAAAAAAAWwUAAGRycy9kb3ducmV2Lnht&#10;bFBLBQYAAAAABAAEAPMAAABnBgAAAAA=&#10;">
                <v:shape id="Graphic 22" o:spid="_x0000_s1031" style="position:absolute;width:68580;height:3219;visibility:visible;mso-wrap-style:square;v-text-anchor:top" coordsize="6858000,321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bp+wwAAANsAAAAPAAAAZHJzL2Rvd25yZXYueG1sRI/NasMw&#10;EITvhbyD2EButRxDWuNECSYQ2h7rtuDjYm1sE2vlWPJP374qFHocZuYb5nBaTCcmGlxrWcE2ikEQ&#10;V1a3XCv4/Lg8piCcR9bYWSYF3+TgdFw9HDDTduZ3mgpfiwBhl6GCxvs+k9JVDRl0ke2Jg3e1g0Ef&#10;5FBLPeAc4KaTSRw/SYMth4UGezo3VN2K0Sg451+FfhnLt9Tk0y55vpfloq1Sm/WS70F4Wvx/+K/9&#10;qhUkCfx+CT9AHn8AAAD//wMAUEsBAi0AFAAGAAgAAAAhANvh9svuAAAAhQEAABMAAAAAAAAAAAAA&#10;AAAAAAAAAFtDb250ZW50X1R5cGVzXS54bWxQSwECLQAUAAYACAAAACEAWvQsW78AAAAVAQAACwAA&#10;AAAAAAAAAAAAAAAfAQAAX3JlbHMvLnJlbHNQSwECLQAUAAYACAAAACEAv3G6fsMAAADbAAAADwAA&#10;AAAAAAAAAAAAAAAHAgAAZHJzL2Rvd25yZXYueG1sUEsFBgAAAAADAAMAtwAAAPcCAAAAAA==&#10;" path="m6858000,l,,,321945r6858000,l6858000,xe" fillcolor="#069" stroked="f">
                  <v:path arrowok="t"/>
                </v:shape>
                <v:shape id="Textbox 23" o:spid="_x0000_s1032" type="#_x0000_t202" style="position:absolute;left:5372;top:811;width:57709;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h/Z9wwAAANsAAAAPAAAAZHJzL2Rvd25yZXYueG1sRI9Ba8JA&#10;FITvQv/D8gredKOC2OgqUhQKQjGmB4/P7DNZzL5Ns1uN/74rCB6HmfmGWaw6W4srtd44VjAaJiCI&#10;C6cNlwp+8u1gBsIHZI21Y1JwJw+r5Vtvgal2N87oegiliBD2KSqoQmhSKX1RkUU/dA1x9M6utRii&#10;bEupW7xFuK3lOEmm0qLhuFBhQ58VFZfDn1WwPnK2Mb/fp312zkyefyS8m16U6r936zmIQF14hZ/t&#10;L61gPIHHl/gD5PIfAAD//wMAUEsBAi0AFAAGAAgAAAAhANvh9svuAAAAhQEAABMAAAAAAAAAAAAA&#10;AAAAAAAAAFtDb250ZW50X1R5cGVzXS54bWxQSwECLQAUAAYACAAAACEAWvQsW78AAAAVAQAACwAA&#10;AAAAAAAAAAAAAAAfAQAAX3JlbHMvLnJlbHNQSwECLQAUAAYACAAAACEAK4f2fcMAAADbAAAADwAA&#10;AAAAAAAAAAAAAAAHAgAAZHJzL2Rvd25yZXYueG1sUEsFBgAAAAADAAMAtwAAAPcCAAAAAA==&#10;" filled="f" stroked="f">
                  <v:textbox inset="0,0,0,0">
                    <w:txbxContent>
                      <w:p w14:paraId="182F2FAA"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v:textbox>
                </v:shape>
                <v:shape id="Textbox 24" o:spid="_x0000_s1033" type="#_x0000_t202" style="position:absolute;left:66967;top:1131;width:984;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bm4JwwAAANsAAAAPAAAAZHJzL2Rvd25yZXYueG1sRI9Ba8JA&#10;FITvQv/D8gredKOI2OgqUhQKQjGmB4/P7DNZzL5Ns1uN/74rCB6HmfmGWaw6W4srtd44VjAaJiCI&#10;C6cNlwp+8u1gBsIHZI21Y1JwJw+r5Vtvgal2N87oegiliBD2KSqoQmhSKX1RkUU/dA1x9M6utRii&#10;bEupW7xFuK3lOEmm0qLhuFBhQ58VFZfDn1WwPnK2Mb/fp312zkyefyS8m16U6r936zmIQF14hZ/t&#10;L61gPIHHl/gD5PIfAAD//wMAUEsBAi0AFAAGAAgAAAAhANvh9svuAAAAhQEAABMAAAAAAAAAAAAA&#10;AAAAAAAAAFtDb250ZW50X1R5cGVzXS54bWxQSwECLQAUAAYACAAAACEAWvQsW78AAAAVAQAACwAA&#10;AAAAAAAAAAAAAAAfAQAAX3JlbHMvLnJlbHNQSwECLQAUAAYACAAAACEApG5uCcMAAADbAAAADwAA&#10;AAAAAAAAAAAAAAAHAgAAZHJzL2Rvd25yZXYueG1sUEsFBgAAAAADAAMAtwAAAPcCAAAAAA==&#10;" filled="f" stroked="f">
                  <v:textbox inset="0,0,0,0">
                    <w:txbxContent>
                      <w:p w14:paraId="0918B02D" w14:textId="77777777" w:rsidR="006C66B2" w:rsidRDefault="00032C37">
                        <w:pPr>
                          <w:spacing w:line="268" w:lineRule="exact"/>
                          <w:rPr>
                            <w:b/>
                            <w:sz w:val="24"/>
                          </w:rPr>
                        </w:pPr>
                        <w:r>
                          <w:rPr>
                            <w:b/>
                            <w:color w:val="FFFFFF"/>
                            <w:spacing w:val="-5"/>
                            <w:sz w:val="24"/>
                          </w:rPr>
                          <w:t>ii</w:t>
                        </w:r>
                      </w:p>
                    </w:txbxContent>
                  </v:textbox>
                </v:shape>
                <w10:wrap type="topAndBottom" anchorx="page"/>
              </v:group>
            </w:pict>
          </mc:Fallback>
        </mc:AlternateContent>
      </w:r>
    </w:p>
    <w:p w14:paraId="7F086F8B" w14:textId="77777777" w:rsidR="006C66B2" w:rsidRDefault="006C66B2">
      <w:pPr>
        <w:pStyle w:val="BodyText"/>
        <w:rPr>
          <w:b/>
          <w:sz w:val="8"/>
        </w:rPr>
        <w:sectPr w:rsidR="006C66B2">
          <w:pgSz w:w="12240" w:h="15840"/>
          <w:pgMar w:top="760" w:right="360" w:bottom="280" w:left="360" w:header="720" w:footer="720" w:gutter="0"/>
          <w:cols w:space="720"/>
        </w:sectPr>
      </w:pPr>
    </w:p>
    <w:p w14:paraId="01AC1B0A" w14:textId="77777777" w:rsidR="006C66B2" w:rsidRDefault="006C66B2">
      <w:pPr>
        <w:pStyle w:val="BodyText"/>
        <w:spacing w:before="1"/>
        <w:rPr>
          <w:b/>
          <w:sz w:val="2"/>
        </w:rPr>
      </w:pPr>
    </w:p>
    <w:tbl>
      <w:tblPr>
        <w:tblW w:w="0" w:type="auto"/>
        <w:tblInd w:w="286" w:type="dxa"/>
        <w:tblLayout w:type="fixed"/>
        <w:tblCellMar>
          <w:left w:w="0" w:type="dxa"/>
          <w:right w:w="0" w:type="dxa"/>
        </w:tblCellMar>
        <w:tblLook w:val="01E0" w:firstRow="1" w:lastRow="1" w:firstColumn="1" w:lastColumn="1" w:noHBand="0" w:noVBand="0"/>
      </w:tblPr>
      <w:tblGrid>
        <w:gridCol w:w="9776"/>
        <w:gridCol w:w="1059"/>
      </w:tblGrid>
      <w:tr w:rsidR="006C66B2" w14:paraId="2942D29D" w14:textId="77777777">
        <w:trPr>
          <w:trHeight w:val="406"/>
        </w:trPr>
        <w:tc>
          <w:tcPr>
            <w:tcW w:w="9776" w:type="dxa"/>
          </w:tcPr>
          <w:p w14:paraId="429605B5" w14:textId="21E9D4CE" w:rsidR="006C66B2" w:rsidRDefault="00032C37">
            <w:pPr>
              <w:pStyle w:val="TableParagraph"/>
              <w:spacing w:line="314" w:lineRule="exact"/>
              <w:ind w:left="441"/>
              <w:jc w:val="left"/>
              <w:rPr>
                <w:sz w:val="28"/>
              </w:rPr>
            </w:pPr>
            <w:r>
              <w:rPr>
                <w:sz w:val="28"/>
              </w:rPr>
              <w:t>Top</w:t>
            </w:r>
            <w:r>
              <w:rPr>
                <w:spacing w:val="-17"/>
                <w:sz w:val="28"/>
              </w:rPr>
              <w:t xml:space="preserve"> </w:t>
            </w:r>
            <w:r>
              <w:rPr>
                <w:sz w:val="28"/>
              </w:rPr>
              <w:t>Z</w:t>
            </w:r>
            <w:r w:rsidR="0008479B">
              <w:rPr>
                <w:sz w:val="28"/>
              </w:rPr>
              <w:t>IP</w:t>
            </w:r>
            <w:r>
              <w:rPr>
                <w:spacing w:val="-17"/>
                <w:sz w:val="28"/>
              </w:rPr>
              <w:t xml:space="preserve"> </w:t>
            </w:r>
            <w:r>
              <w:rPr>
                <w:spacing w:val="-4"/>
                <w:sz w:val="28"/>
              </w:rPr>
              <w:t>Codes</w:t>
            </w:r>
          </w:p>
        </w:tc>
        <w:tc>
          <w:tcPr>
            <w:tcW w:w="1059" w:type="dxa"/>
          </w:tcPr>
          <w:p w14:paraId="1065B7A4" w14:textId="77777777" w:rsidR="006C66B2" w:rsidRDefault="00032C37">
            <w:pPr>
              <w:pStyle w:val="TableParagraph"/>
              <w:spacing w:line="314" w:lineRule="exact"/>
              <w:ind w:left="85" w:right="5"/>
              <w:rPr>
                <w:sz w:val="28"/>
              </w:rPr>
            </w:pPr>
            <w:r>
              <w:rPr>
                <w:spacing w:val="-5"/>
                <w:sz w:val="28"/>
              </w:rPr>
              <w:t>15</w:t>
            </w:r>
          </w:p>
        </w:tc>
      </w:tr>
      <w:tr w:rsidR="006C66B2" w14:paraId="3E8132AF" w14:textId="77777777">
        <w:trPr>
          <w:trHeight w:val="499"/>
        </w:trPr>
        <w:tc>
          <w:tcPr>
            <w:tcW w:w="9776" w:type="dxa"/>
          </w:tcPr>
          <w:p w14:paraId="0396A82E" w14:textId="77777777" w:rsidR="006C66B2" w:rsidRDefault="00032C37">
            <w:pPr>
              <w:pStyle w:val="TableParagraph"/>
              <w:spacing w:before="84"/>
              <w:ind w:left="441"/>
              <w:jc w:val="left"/>
              <w:rPr>
                <w:sz w:val="28"/>
              </w:rPr>
            </w:pPr>
            <w:r>
              <w:rPr>
                <w:sz w:val="28"/>
              </w:rPr>
              <w:t>Table</w:t>
            </w:r>
            <w:r>
              <w:rPr>
                <w:spacing w:val="-15"/>
                <w:sz w:val="28"/>
              </w:rPr>
              <w:t xml:space="preserve"> </w:t>
            </w:r>
            <w:r>
              <w:rPr>
                <w:sz w:val="28"/>
              </w:rPr>
              <w:t>8:</w:t>
            </w:r>
            <w:r>
              <w:rPr>
                <w:spacing w:val="-18"/>
                <w:sz w:val="28"/>
              </w:rPr>
              <w:t xml:space="preserve"> </w:t>
            </w:r>
            <w:r>
              <w:rPr>
                <w:sz w:val="28"/>
              </w:rPr>
              <w:t>Top</w:t>
            </w:r>
            <w:r>
              <w:rPr>
                <w:spacing w:val="-16"/>
                <w:sz w:val="28"/>
              </w:rPr>
              <w:t xml:space="preserve"> </w:t>
            </w:r>
            <w:r>
              <w:rPr>
                <w:sz w:val="28"/>
              </w:rPr>
              <w:t>ZIP</w:t>
            </w:r>
            <w:r>
              <w:rPr>
                <w:spacing w:val="-20"/>
                <w:sz w:val="28"/>
              </w:rPr>
              <w:t xml:space="preserve"> </w:t>
            </w:r>
            <w:r>
              <w:rPr>
                <w:sz w:val="28"/>
              </w:rPr>
              <w:t>Codes</w:t>
            </w:r>
            <w:r>
              <w:rPr>
                <w:spacing w:val="-13"/>
                <w:sz w:val="28"/>
              </w:rPr>
              <w:t xml:space="preserve"> </w:t>
            </w:r>
            <w:r>
              <w:rPr>
                <w:spacing w:val="-2"/>
                <w:sz w:val="28"/>
              </w:rPr>
              <w:t>(2025)</w:t>
            </w:r>
          </w:p>
        </w:tc>
        <w:tc>
          <w:tcPr>
            <w:tcW w:w="1059" w:type="dxa"/>
          </w:tcPr>
          <w:p w14:paraId="45BEA9B4" w14:textId="77777777" w:rsidR="006C66B2" w:rsidRDefault="00032C37">
            <w:pPr>
              <w:pStyle w:val="TableParagraph"/>
              <w:spacing w:before="84"/>
              <w:ind w:left="85" w:right="5"/>
              <w:rPr>
                <w:sz w:val="28"/>
              </w:rPr>
            </w:pPr>
            <w:r>
              <w:rPr>
                <w:spacing w:val="-5"/>
                <w:sz w:val="28"/>
              </w:rPr>
              <w:t>15</w:t>
            </w:r>
          </w:p>
        </w:tc>
      </w:tr>
      <w:tr w:rsidR="006C66B2" w14:paraId="2B333DD3" w14:textId="77777777">
        <w:trPr>
          <w:trHeight w:val="784"/>
        </w:trPr>
        <w:tc>
          <w:tcPr>
            <w:tcW w:w="9776" w:type="dxa"/>
          </w:tcPr>
          <w:p w14:paraId="7D824AAC" w14:textId="77777777" w:rsidR="006C66B2" w:rsidRDefault="00032C37">
            <w:pPr>
              <w:pStyle w:val="TableParagraph"/>
              <w:spacing w:before="97" w:line="228" w:lineRule="auto"/>
              <w:ind w:left="1161"/>
              <w:jc w:val="left"/>
              <w:rPr>
                <w:sz w:val="28"/>
              </w:rPr>
            </w:pPr>
            <w:proofErr w:type="gramStart"/>
            <w:r>
              <w:rPr>
                <w:sz w:val="28"/>
              </w:rPr>
              <w:t>Inset</w:t>
            </w:r>
            <w:proofErr w:type="gramEnd"/>
            <w:r>
              <w:rPr>
                <w:spacing w:val="-6"/>
                <w:sz w:val="28"/>
              </w:rPr>
              <w:t xml:space="preserve"> </w:t>
            </w:r>
            <w:r>
              <w:rPr>
                <w:sz w:val="28"/>
              </w:rPr>
              <w:t>1:</w:t>
            </w:r>
            <w:r>
              <w:rPr>
                <w:spacing w:val="-7"/>
                <w:sz w:val="28"/>
              </w:rPr>
              <w:t xml:space="preserve"> </w:t>
            </w:r>
            <w:r>
              <w:rPr>
                <w:sz w:val="28"/>
              </w:rPr>
              <w:t>Map</w:t>
            </w:r>
            <w:r>
              <w:rPr>
                <w:spacing w:val="-8"/>
                <w:sz w:val="28"/>
              </w:rPr>
              <w:t xml:space="preserve"> </w:t>
            </w:r>
            <w:r>
              <w:rPr>
                <w:sz w:val="28"/>
              </w:rPr>
              <w:t>of</w:t>
            </w:r>
            <w:r>
              <w:rPr>
                <w:spacing w:val="-10"/>
                <w:sz w:val="28"/>
              </w:rPr>
              <w:t xml:space="preserve"> </w:t>
            </w:r>
            <w:r>
              <w:rPr>
                <w:sz w:val="28"/>
              </w:rPr>
              <w:t>Top</w:t>
            </w:r>
            <w:r>
              <w:rPr>
                <w:spacing w:val="-8"/>
                <w:sz w:val="28"/>
              </w:rPr>
              <w:t xml:space="preserve"> </w:t>
            </w:r>
            <w:r>
              <w:rPr>
                <w:sz w:val="28"/>
              </w:rPr>
              <w:t>ZIP</w:t>
            </w:r>
            <w:r>
              <w:rPr>
                <w:spacing w:val="-9"/>
                <w:sz w:val="28"/>
              </w:rPr>
              <w:t xml:space="preserve"> </w:t>
            </w:r>
            <w:r>
              <w:rPr>
                <w:sz w:val="28"/>
              </w:rPr>
              <w:t>Codes</w:t>
            </w:r>
            <w:r>
              <w:rPr>
                <w:spacing w:val="-7"/>
                <w:sz w:val="28"/>
              </w:rPr>
              <w:t xml:space="preserve"> </w:t>
            </w:r>
            <w:r>
              <w:rPr>
                <w:sz w:val="28"/>
              </w:rPr>
              <w:t>by</w:t>
            </w:r>
            <w:r>
              <w:rPr>
                <w:spacing w:val="-8"/>
                <w:sz w:val="28"/>
              </w:rPr>
              <w:t xml:space="preserve"> </w:t>
            </w:r>
            <w:r>
              <w:rPr>
                <w:sz w:val="28"/>
              </w:rPr>
              <w:t>Number</w:t>
            </w:r>
            <w:r>
              <w:rPr>
                <w:spacing w:val="-6"/>
                <w:sz w:val="28"/>
              </w:rPr>
              <w:t xml:space="preserve"> </w:t>
            </w:r>
            <w:r>
              <w:rPr>
                <w:sz w:val="28"/>
              </w:rPr>
              <w:t>of</w:t>
            </w:r>
            <w:r>
              <w:rPr>
                <w:spacing w:val="-4"/>
                <w:sz w:val="28"/>
              </w:rPr>
              <w:t xml:space="preserve"> </w:t>
            </w:r>
            <w:r>
              <w:rPr>
                <w:sz w:val="28"/>
              </w:rPr>
              <w:t>Submissions</w:t>
            </w:r>
            <w:r>
              <w:rPr>
                <w:spacing w:val="-7"/>
                <w:sz w:val="28"/>
              </w:rPr>
              <w:t xml:space="preserve"> </w:t>
            </w:r>
            <w:r>
              <w:rPr>
                <w:sz w:val="28"/>
              </w:rPr>
              <w:t>to</w:t>
            </w:r>
            <w:r>
              <w:rPr>
                <w:spacing w:val="-8"/>
                <w:sz w:val="28"/>
              </w:rPr>
              <w:t xml:space="preserve"> </w:t>
            </w:r>
            <w:r>
              <w:rPr>
                <w:sz w:val="28"/>
              </w:rPr>
              <w:t>the CCDA Legal Portal - 2025</w:t>
            </w:r>
          </w:p>
        </w:tc>
        <w:tc>
          <w:tcPr>
            <w:tcW w:w="1059" w:type="dxa"/>
          </w:tcPr>
          <w:p w14:paraId="0A77A64B" w14:textId="77777777" w:rsidR="006C66B2" w:rsidRDefault="00032C37">
            <w:pPr>
              <w:pStyle w:val="TableParagraph"/>
              <w:spacing w:before="86"/>
              <w:ind w:left="85" w:right="5"/>
              <w:rPr>
                <w:sz w:val="28"/>
              </w:rPr>
            </w:pPr>
            <w:r>
              <w:rPr>
                <w:spacing w:val="-5"/>
                <w:sz w:val="28"/>
              </w:rPr>
              <w:t>16</w:t>
            </w:r>
          </w:p>
        </w:tc>
      </w:tr>
      <w:tr w:rsidR="006C66B2" w14:paraId="6E153AC7" w14:textId="77777777">
        <w:trPr>
          <w:trHeight w:val="756"/>
        </w:trPr>
        <w:tc>
          <w:tcPr>
            <w:tcW w:w="9776" w:type="dxa"/>
          </w:tcPr>
          <w:p w14:paraId="67D7926E" w14:textId="77777777" w:rsidR="006C66B2" w:rsidRDefault="00032C37">
            <w:pPr>
              <w:pStyle w:val="TableParagraph"/>
              <w:spacing w:before="76" w:line="228" w:lineRule="auto"/>
              <w:ind w:left="1161"/>
              <w:jc w:val="left"/>
              <w:rPr>
                <w:sz w:val="28"/>
              </w:rPr>
            </w:pPr>
            <w:proofErr w:type="gramStart"/>
            <w:r>
              <w:rPr>
                <w:sz w:val="28"/>
              </w:rPr>
              <w:t>Inset</w:t>
            </w:r>
            <w:proofErr w:type="gramEnd"/>
            <w:r>
              <w:rPr>
                <w:spacing w:val="-3"/>
                <w:sz w:val="28"/>
              </w:rPr>
              <w:t xml:space="preserve"> </w:t>
            </w:r>
            <w:r>
              <w:rPr>
                <w:sz w:val="28"/>
              </w:rPr>
              <w:t>2:</w:t>
            </w:r>
            <w:r>
              <w:rPr>
                <w:spacing w:val="-4"/>
                <w:sz w:val="28"/>
              </w:rPr>
              <w:t xml:space="preserve"> </w:t>
            </w:r>
            <w:r>
              <w:rPr>
                <w:sz w:val="28"/>
              </w:rPr>
              <w:t>Map</w:t>
            </w:r>
            <w:r>
              <w:rPr>
                <w:spacing w:val="-5"/>
                <w:sz w:val="28"/>
              </w:rPr>
              <w:t xml:space="preserve"> </w:t>
            </w:r>
            <w:r>
              <w:rPr>
                <w:sz w:val="28"/>
              </w:rPr>
              <w:t>of</w:t>
            </w:r>
            <w:r>
              <w:rPr>
                <w:spacing w:val="-4"/>
                <w:sz w:val="28"/>
              </w:rPr>
              <w:t xml:space="preserve"> </w:t>
            </w:r>
            <w:r>
              <w:rPr>
                <w:sz w:val="28"/>
              </w:rPr>
              <w:t>Number</w:t>
            </w:r>
            <w:r>
              <w:rPr>
                <w:spacing w:val="-3"/>
                <w:sz w:val="28"/>
              </w:rPr>
              <w:t xml:space="preserve"> </w:t>
            </w:r>
            <w:r>
              <w:rPr>
                <w:sz w:val="28"/>
              </w:rPr>
              <w:t>of</w:t>
            </w:r>
            <w:r>
              <w:rPr>
                <w:spacing w:val="-4"/>
                <w:sz w:val="28"/>
              </w:rPr>
              <w:t xml:space="preserve"> </w:t>
            </w:r>
            <w:r>
              <w:rPr>
                <w:sz w:val="28"/>
              </w:rPr>
              <w:t>Submissions</w:t>
            </w:r>
            <w:r>
              <w:rPr>
                <w:spacing w:val="-4"/>
                <w:sz w:val="28"/>
              </w:rPr>
              <w:t xml:space="preserve"> </w:t>
            </w:r>
            <w:r>
              <w:rPr>
                <w:sz w:val="28"/>
              </w:rPr>
              <w:t>to</w:t>
            </w:r>
            <w:r>
              <w:rPr>
                <w:spacing w:val="-5"/>
                <w:sz w:val="28"/>
              </w:rPr>
              <w:t xml:space="preserve"> </w:t>
            </w:r>
            <w:r>
              <w:rPr>
                <w:sz w:val="28"/>
              </w:rPr>
              <w:t>the</w:t>
            </w:r>
            <w:r>
              <w:rPr>
                <w:spacing w:val="-5"/>
                <w:sz w:val="28"/>
              </w:rPr>
              <w:t xml:space="preserve"> </w:t>
            </w:r>
            <w:r>
              <w:rPr>
                <w:sz w:val="28"/>
              </w:rPr>
              <w:t>CCDA</w:t>
            </w:r>
            <w:r>
              <w:rPr>
                <w:spacing w:val="-18"/>
                <w:sz w:val="28"/>
              </w:rPr>
              <w:t xml:space="preserve"> </w:t>
            </w:r>
            <w:r>
              <w:rPr>
                <w:sz w:val="28"/>
              </w:rPr>
              <w:t>Legal</w:t>
            </w:r>
            <w:r>
              <w:rPr>
                <w:spacing w:val="-3"/>
                <w:sz w:val="28"/>
              </w:rPr>
              <w:t xml:space="preserve"> </w:t>
            </w:r>
            <w:r>
              <w:rPr>
                <w:sz w:val="28"/>
              </w:rPr>
              <w:t>Portal</w:t>
            </w:r>
            <w:r>
              <w:rPr>
                <w:spacing w:val="-5"/>
                <w:sz w:val="28"/>
              </w:rPr>
              <w:t xml:space="preserve"> </w:t>
            </w:r>
            <w:r>
              <w:rPr>
                <w:sz w:val="28"/>
              </w:rPr>
              <w:t>by ZIP Code - 2025</w:t>
            </w:r>
          </w:p>
        </w:tc>
        <w:tc>
          <w:tcPr>
            <w:tcW w:w="1059" w:type="dxa"/>
          </w:tcPr>
          <w:p w14:paraId="54196A70" w14:textId="77777777" w:rsidR="006C66B2" w:rsidRDefault="00032C37">
            <w:pPr>
              <w:pStyle w:val="TableParagraph"/>
              <w:spacing w:before="65"/>
              <w:ind w:left="85" w:right="5"/>
              <w:rPr>
                <w:sz w:val="28"/>
              </w:rPr>
            </w:pPr>
            <w:r>
              <w:rPr>
                <w:spacing w:val="-5"/>
                <w:sz w:val="28"/>
              </w:rPr>
              <w:t>17</w:t>
            </w:r>
          </w:p>
        </w:tc>
      </w:tr>
      <w:tr w:rsidR="006C66B2" w14:paraId="43F15654" w14:textId="77777777">
        <w:trPr>
          <w:trHeight w:val="517"/>
        </w:trPr>
        <w:tc>
          <w:tcPr>
            <w:tcW w:w="9776" w:type="dxa"/>
          </w:tcPr>
          <w:p w14:paraId="3F7CDA4E" w14:textId="77777777" w:rsidR="006C66B2" w:rsidRDefault="00032C37">
            <w:pPr>
              <w:pStyle w:val="TableParagraph"/>
              <w:spacing w:before="55"/>
              <w:ind w:left="441"/>
              <w:jc w:val="left"/>
              <w:rPr>
                <w:sz w:val="28"/>
              </w:rPr>
            </w:pPr>
            <w:r>
              <w:rPr>
                <w:sz w:val="28"/>
              </w:rPr>
              <w:t>Volume</w:t>
            </w:r>
            <w:r>
              <w:rPr>
                <w:spacing w:val="-7"/>
                <w:sz w:val="28"/>
              </w:rPr>
              <w:t xml:space="preserve"> </w:t>
            </w:r>
            <w:r>
              <w:rPr>
                <w:sz w:val="28"/>
              </w:rPr>
              <w:t>of</w:t>
            </w:r>
            <w:r>
              <w:rPr>
                <w:spacing w:val="-5"/>
                <w:sz w:val="28"/>
              </w:rPr>
              <w:t xml:space="preserve"> </w:t>
            </w:r>
            <w:r>
              <w:rPr>
                <w:sz w:val="28"/>
              </w:rPr>
              <w:t>State</w:t>
            </w:r>
            <w:r>
              <w:rPr>
                <w:spacing w:val="-6"/>
                <w:sz w:val="28"/>
              </w:rPr>
              <w:t xml:space="preserve"> </w:t>
            </w:r>
            <w:r>
              <w:rPr>
                <w:sz w:val="28"/>
              </w:rPr>
              <w:t>and</w:t>
            </w:r>
            <w:r>
              <w:rPr>
                <w:spacing w:val="-3"/>
                <w:sz w:val="28"/>
              </w:rPr>
              <w:t xml:space="preserve"> </w:t>
            </w:r>
            <w:r>
              <w:rPr>
                <w:sz w:val="28"/>
              </w:rPr>
              <w:t>Federal</w:t>
            </w:r>
            <w:r>
              <w:rPr>
                <w:spacing w:val="-6"/>
                <w:sz w:val="28"/>
              </w:rPr>
              <w:t xml:space="preserve"> </w:t>
            </w:r>
            <w:r>
              <w:rPr>
                <w:sz w:val="28"/>
              </w:rPr>
              <w:t>Complaints</w:t>
            </w:r>
            <w:r>
              <w:rPr>
                <w:spacing w:val="-4"/>
                <w:sz w:val="28"/>
              </w:rPr>
              <w:t xml:space="preserve"> </w:t>
            </w:r>
            <w:r>
              <w:rPr>
                <w:sz w:val="28"/>
              </w:rPr>
              <w:t>Received</w:t>
            </w:r>
            <w:r>
              <w:rPr>
                <w:spacing w:val="-4"/>
                <w:sz w:val="28"/>
              </w:rPr>
              <w:t xml:space="preserve"> </w:t>
            </w:r>
            <w:r>
              <w:rPr>
                <w:sz w:val="28"/>
              </w:rPr>
              <w:t>from</w:t>
            </w:r>
            <w:r>
              <w:rPr>
                <w:spacing w:val="-4"/>
                <w:sz w:val="28"/>
              </w:rPr>
              <w:t xml:space="preserve"> </w:t>
            </w:r>
            <w:r>
              <w:rPr>
                <w:sz w:val="28"/>
              </w:rPr>
              <w:t>Law</w:t>
            </w:r>
            <w:r>
              <w:rPr>
                <w:spacing w:val="-6"/>
                <w:sz w:val="28"/>
              </w:rPr>
              <w:t xml:space="preserve"> </w:t>
            </w:r>
            <w:r>
              <w:rPr>
                <w:spacing w:val="-2"/>
                <w:sz w:val="28"/>
              </w:rPr>
              <w:t>Firms</w:t>
            </w:r>
          </w:p>
        </w:tc>
        <w:tc>
          <w:tcPr>
            <w:tcW w:w="1059" w:type="dxa"/>
          </w:tcPr>
          <w:p w14:paraId="33CFBF79" w14:textId="77777777" w:rsidR="006C66B2" w:rsidRDefault="00032C37">
            <w:pPr>
              <w:pStyle w:val="TableParagraph"/>
              <w:spacing w:before="55"/>
              <w:ind w:left="85" w:right="5"/>
              <w:rPr>
                <w:sz w:val="28"/>
              </w:rPr>
            </w:pPr>
            <w:r>
              <w:rPr>
                <w:spacing w:val="-5"/>
                <w:sz w:val="28"/>
              </w:rPr>
              <w:t>18</w:t>
            </w:r>
          </w:p>
        </w:tc>
      </w:tr>
      <w:tr w:rsidR="006C66B2" w14:paraId="79680EAB" w14:textId="77777777">
        <w:trPr>
          <w:trHeight w:val="573"/>
        </w:trPr>
        <w:tc>
          <w:tcPr>
            <w:tcW w:w="9776" w:type="dxa"/>
          </w:tcPr>
          <w:p w14:paraId="1C89B866" w14:textId="1107A455" w:rsidR="006C66B2" w:rsidRDefault="00032C37">
            <w:pPr>
              <w:pStyle w:val="TableParagraph"/>
              <w:spacing w:before="131"/>
              <w:ind w:left="441"/>
              <w:jc w:val="left"/>
              <w:rPr>
                <w:sz w:val="28"/>
              </w:rPr>
            </w:pPr>
            <w:r>
              <w:rPr>
                <w:sz w:val="28"/>
              </w:rPr>
              <w:t>Table</w:t>
            </w:r>
            <w:r>
              <w:rPr>
                <w:spacing w:val="-15"/>
                <w:sz w:val="28"/>
              </w:rPr>
              <w:t xml:space="preserve"> </w:t>
            </w:r>
            <w:r>
              <w:rPr>
                <w:sz w:val="28"/>
              </w:rPr>
              <w:t>9:</w:t>
            </w:r>
            <w:r>
              <w:rPr>
                <w:spacing w:val="-15"/>
                <w:sz w:val="28"/>
              </w:rPr>
              <w:t xml:space="preserve"> </w:t>
            </w:r>
            <w:r>
              <w:rPr>
                <w:sz w:val="28"/>
              </w:rPr>
              <w:t>Volume</w:t>
            </w:r>
            <w:r>
              <w:rPr>
                <w:spacing w:val="-12"/>
                <w:sz w:val="28"/>
              </w:rPr>
              <w:t xml:space="preserve"> </w:t>
            </w:r>
            <w:r>
              <w:rPr>
                <w:sz w:val="28"/>
              </w:rPr>
              <w:t>of</w:t>
            </w:r>
            <w:r>
              <w:rPr>
                <w:spacing w:val="-15"/>
                <w:sz w:val="28"/>
              </w:rPr>
              <w:t xml:space="preserve"> </w:t>
            </w:r>
            <w:r>
              <w:rPr>
                <w:sz w:val="28"/>
              </w:rPr>
              <w:t>Submissions</w:t>
            </w:r>
            <w:r>
              <w:rPr>
                <w:spacing w:val="-12"/>
                <w:sz w:val="28"/>
              </w:rPr>
              <w:t xml:space="preserve"> </w:t>
            </w:r>
            <w:r>
              <w:rPr>
                <w:sz w:val="28"/>
              </w:rPr>
              <w:t>by</w:t>
            </w:r>
            <w:r>
              <w:rPr>
                <w:spacing w:val="-19"/>
                <w:sz w:val="28"/>
              </w:rPr>
              <w:t xml:space="preserve"> </w:t>
            </w:r>
            <w:r>
              <w:rPr>
                <w:sz w:val="28"/>
              </w:rPr>
              <w:t>Top</w:t>
            </w:r>
            <w:r>
              <w:rPr>
                <w:spacing w:val="-16"/>
                <w:sz w:val="28"/>
              </w:rPr>
              <w:t xml:space="preserve"> </w:t>
            </w:r>
            <w:r w:rsidR="0008479B">
              <w:rPr>
                <w:sz w:val="28"/>
              </w:rPr>
              <w:t>10</w:t>
            </w:r>
            <w:r>
              <w:rPr>
                <w:spacing w:val="-12"/>
                <w:sz w:val="28"/>
              </w:rPr>
              <w:t xml:space="preserve"> </w:t>
            </w:r>
            <w:r>
              <w:rPr>
                <w:sz w:val="28"/>
              </w:rPr>
              <w:t>Law</w:t>
            </w:r>
            <w:r>
              <w:rPr>
                <w:spacing w:val="-15"/>
                <w:sz w:val="28"/>
              </w:rPr>
              <w:t xml:space="preserve"> </w:t>
            </w:r>
            <w:r>
              <w:rPr>
                <w:sz w:val="28"/>
              </w:rPr>
              <w:t>Firms</w:t>
            </w:r>
            <w:r>
              <w:rPr>
                <w:spacing w:val="-14"/>
                <w:sz w:val="28"/>
              </w:rPr>
              <w:t xml:space="preserve"> </w:t>
            </w:r>
            <w:r>
              <w:rPr>
                <w:spacing w:val="-2"/>
                <w:sz w:val="28"/>
              </w:rPr>
              <w:t>(2025)</w:t>
            </w:r>
          </w:p>
        </w:tc>
        <w:tc>
          <w:tcPr>
            <w:tcW w:w="1059" w:type="dxa"/>
          </w:tcPr>
          <w:p w14:paraId="6A73D966" w14:textId="77777777" w:rsidR="006C66B2" w:rsidRDefault="00032C37">
            <w:pPr>
              <w:pStyle w:val="TableParagraph"/>
              <w:spacing w:before="131"/>
              <w:ind w:left="85" w:right="5"/>
              <w:rPr>
                <w:sz w:val="28"/>
              </w:rPr>
            </w:pPr>
            <w:r>
              <w:rPr>
                <w:spacing w:val="-5"/>
                <w:sz w:val="28"/>
              </w:rPr>
              <w:t>18</w:t>
            </w:r>
          </w:p>
        </w:tc>
      </w:tr>
      <w:tr w:rsidR="006C66B2" w14:paraId="6743F874" w14:textId="77777777">
        <w:trPr>
          <w:trHeight w:val="521"/>
        </w:trPr>
        <w:tc>
          <w:tcPr>
            <w:tcW w:w="9776" w:type="dxa"/>
          </w:tcPr>
          <w:p w14:paraId="2807B68D" w14:textId="77777777" w:rsidR="006C66B2" w:rsidRDefault="00032C37">
            <w:pPr>
              <w:pStyle w:val="TableParagraph"/>
              <w:spacing w:before="112"/>
              <w:ind w:left="50"/>
              <w:jc w:val="left"/>
              <w:rPr>
                <w:b/>
                <w:sz w:val="28"/>
              </w:rPr>
            </w:pPr>
            <w:r>
              <w:rPr>
                <w:b/>
                <w:sz w:val="28"/>
              </w:rPr>
              <w:t>Case</w:t>
            </w:r>
            <w:r>
              <w:rPr>
                <w:b/>
                <w:spacing w:val="-6"/>
                <w:sz w:val="28"/>
              </w:rPr>
              <w:t xml:space="preserve"> </w:t>
            </w:r>
            <w:r>
              <w:rPr>
                <w:b/>
                <w:sz w:val="28"/>
              </w:rPr>
              <w:t>Resolution</w:t>
            </w:r>
            <w:r>
              <w:rPr>
                <w:b/>
                <w:spacing w:val="-6"/>
                <w:sz w:val="28"/>
              </w:rPr>
              <w:t xml:space="preserve"> </w:t>
            </w:r>
            <w:r>
              <w:rPr>
                <w:b/>
                <w:spacing w:val="-2"/>
                <w:sz w:val="28"/>
              </w:rPr>
              <w:t>Reports</w:t>
            </w:r>
          </w:p>
        </w:tc>
        <w:tc>
          <w:tcPr>
            <w:tcW w:w="1059" w:type="dxa"/>
          </w:tcPr>
          <w:p w14:paraId="4AF2FF96" w14:textId="77777777" w:rsidR="006C66B2" w:rsidRDefault="00032C37">
            <w:pPr>
              <w:pStyle w:val="TableParagraph"/>
              <w:spacing w:before="112"/>
              <w:ind w:left="85"/>
              <w:rPr>
                <w:b/>
                <w:sz w:val="28"/>
              </w:rPr>
            </w:pPr>
            <w:r>
              <w:rPr>
                <w:b/>
                <w:sz w:val="28"/>
              </w:rPr>
              <w:t>19</w:t>
            </w:r>
            <w:r>
              <w:rPr>
                <w:b/>
                <w:spacing w:val="-5"/>
                <w:sz w:val="28"/>
              </w:rPr>
              <w:t xml:space="preserve"> </w:t>
            </w:r>
            <w:r>
              <w:rPr>
                <w:b/>
                <w:sz w:val="28"/>
              </w:rPr>
              <w:t>-</w:t>
            </w:r>
            <w:r>
              <w:rPr>
                <w:b/>
                <w:spacing w:val="1"/>
                <w:sz w:val="28"/>
              </w:rPr>
              <w:t xml:space="preserve"> </w:t>
            </w:r>
            <w:r>
              <w:rPr>
                <w:b/>
                <w:spacing w:val="-5"/>
                <w:sz w:val="28"/>
              </w:rPr>
              <w:t>21</w:t>
            </w:r>
          </w:p>
        </w:tc>
      </w:tr>
      <w:tr w:rsidR="006C66B2" w14:paraId="7C432B4C" w14:textId="77777777">
        <w:trPr>
          <w:trHeight w:val="473"/>
        </w:trPr>
        <w:tc>
          <w:tcPr>
            <w:tcW w:w="9776" w:type="dxa"/>
          </w:tcPr>
          <w:p w14:paraId="359F679D" w14:textId="77F87108" w:rsidR="006C66B2" w:rsidRDefault="00032C37">
            <w:pPr>
              <w:pStyle w:val="TableParagraph"/>
              <w:spacing w:before="78"/>
              <w:ind w:left="441"/>
              <w:jc w:val="left"/>
              <w:rPr>
                <w:sz w:val="28"/>
              </w:rPr>
            </w:pPr>
            <w:r>
              <w:rPr>
                <w:sz w:val="28"/>
              </w:rPr>
              <w:t>Data</w:t>
            </w:r>
            <w:r>
              <w:rPr>
                <w:spacing w:val="-5"/>
                <w:sz w:val="28"/>
              </w:rPr>
              <w:t xml:space="preserve"> </w:t>
            </w:r>
            <w:r>
              <w:rPr>
                <w:sz w:val="28"/>
              </w:rPr>
              <w:t>Overview</w:t>
            </w:r>
            <w:r>
              <w:rPr>
                <w:spacing w:val="-7"/>
                <w:sz w:val="28"/>
              </w:rPr>
              <w:t xml:space="preserve"> </w:t>
            </w:r>
            <w:r>
              <w:rPr>
                <w:sz w:val="28"/>
              </w:rPr>
              <w:t>-</w:t>
            </w:r>
            <w:r>
              <w:rPr>
                <w:spacing w:val="-6"/>
                <w:sz w:val="28"/>
              </w:rPr>
              <w:t xml:space="preserve"> </w:t>
            </w:r>
            <w:r>
              <w:rPr>
                <w:sz w:val="28"/>
              </w:rPr>
              <w:t>Case</w:t>
            </w:r>
            <w:r>
              <w:rPr>
                <w:spacing w:val="-5"/>
                <w:sz w:val="28"/>
              </w:rPr>
              <w:t xml:space="preserve"> </w:t>
            </w:r>
            <w:r>
              <w:rPr>
                <w:sz w:val="28"/>
              </w:rPr>
              <w:t>Resolution</w:t>
            </w:r>
            <w:r>
              <w:rPr>
                <w:spacing w:val="-7"/>
                <w:sz w:val="28"/>
              </w:rPr>
              <w:t xml:space="preserve"> </w:t>
            </w:r>
            <w:r>
              <w:rPr>
                <w:sz w:val="28"/>
              </w:rPr>
              <w:t>Reports</w:t>
            </w:r>
          </w:p>
        </w:tc>
        <w:tc>
          <w:tcPr>
            <w:tcW w:w="1059" w:type="dxa"/>
          </w:tcPr>
          <w:p w14:paraId="3F56B3F9" w14:textId="77777777" w:rsidR="006C66B2" w:rsidRDefault="00032C37">
            <w:pPr>
              <w:pStyle w:val="TableParagraph"/>
              <w:spacing w:before="78"/>
              <w:ind w:left="85" w:right="5"/>
              <w:rPr>
                <w:sz w:val="28"/>
              </w:rPr>
            </w:pPr>
            <w:r>
              <w:rPr>
                <w:spacing w:val="-5"/>
                <w:sz w:val="28"/>
              </w:rPr>
              <w:t>19</w:t>
            </w:r>
          </w:p>
        </w:tc>
      </w:tr>
      <w:tr w:rsidR="006C66B2" w14:paraId="6BD1419A" w14:textId="77777777">
        <w:trPr>
          <w:trHeight w:val="790"/>
        </w:trPr>
        <w:tc>
          <w:tcPr>
            <w:tcW w:w="9776" w:type="dxa"/>
          </w:tcPr>
          <w:p w14:paraId="37E10CA1" w14:textId="0E60228B" w:rsidR="006C66B2" w:rsidRDefault="00032C37">
            <w:pPr>
              <w:pStyle w:val="TableParagraph"/>
              <w:spacing w:before="77" w:line="228" w:lineRule="auto"/>
              <w:ind w:left="441" w:right="213"/>
              <w:jc w:val="left"/>
              <w:rPr>
                <w:sz w:val="28"/>
              </w:rPr>
            </w:pPr>
            <w:r>
              <w:rPr>
                <w:sz w:val="28"/>
              </w:rPr>
              <w:t>Table</w:t>
            </w:r>
            <w:r>
              <w:rPr>
                <w:spacing w:val="-6"/>
                <w:sz w:val="28"/>
              </w:rPr>
              <w:t xml:space="preserve"> </w:t>
            </w:r>
            <w:r>
              <w:rPr>
                <w:sz w:val="28"/>
              </w:rPr>
              <w:t>10:</w:t>
            </w:r>
            <w:r>
              <w:rPr>
                <w:spacing w:val="-7"/>
                <w:sz w:val="28"/>
              </w:rPr>
              <w:t xml:space="preserve"> </w:t>
            </w:r>
            <w:r>
              <w:rPr>
                <w:sz w:val="28"/>
              </w:rPr>
              <w:t>Case</w:t>
            </w:r>
            <w:r>
              <w:rPr>
                <w:spacing w:val="-6"/>
                <w:sz w:val="28"/>
              </w:rPr>
              <w:t xml:space="preserve"> </w:t>
            </w:r>
            <w:r>
              <w:rPr>
                <w:sz w:val="28"/>
              </w:rPr>
              <w:t>Resolution</w:t>
            </w:r>
            <w:r>
              <w:rPr>
                <w:spacing w:val="-8"/>
                <w:sz w:val="28"/>
              </w:rPr>
              <w:t xml:space="preserve"> </w:t>
            </w:r>
            <w:r>
              <w:rPr>
                <w:sz w:val="28"/>
              </w:rPr>
              <w:t>Reports</w:t>
            </w:r>
            <w:r>
              <w:rPr>
                <w:spacing w:val="-7"/>
                <w:sz w:val="28"/>
              </w:rPr>
              <w:t xml:space="preserve"> </w:t>
            </w:r>
            <w:r>
              <w:rPr>
                <w:sz w:val="28"/>
              </w:rPr>
              <w:t>Received</w:t>
            </w:r>
            <w:r>
              <w:rPr>
                <w:spacing w:val="-6"/>
                <w:sz w:val="28"/>
              </w:rPr>
              <w:t xml:space="preserve"> </w:t>
            </w:r>
            <w:r>
              <w:rPr>
                <w:sz w:val="28"/>
              </w:rPr>
              <w:t>by</w:t>
            </w:r>
            <w:r>
              <w:rPr>
                <w:spacing w:val="-14"/>
                <w:sz w:val="28"/>
              </w:rPr>
              <w:t xml:space="preserve"> </w:t>
            </w:r>
            <w:r>
              <w:rPr>
                <w:sz w:val="28"/>
              </w:rPr>
              <w:t>Type</w:t>
            </w:r>
            <w:r>
              <w:rPr>
                <w:spacing w:val="-6"/>
                <w:sz w:val="28"/>
              </w:rPr>
              <w:t xml:space="preserve"> </w:t>
            </w:r>
            <w:r>
              <w:rPr>
                <w:sz w:val="28"/>
              </w:rPr>
              <w:t>of</w:t>
            </w:r>
            <w:r>
              <w:rPr>
                <w:spacing w:val="-5"/>
                <w:sz w:val="28"/>
              </w:rPr>
              <w:t xml:space="preserve"> </w:t>
            </w:r>
            <w:r>
              <w:rPr>
                <w:sz w:val="28"/>
              </w:rPr>
              <w:t>Court</w:t>
            </w:r>
            <w:r>
              <w:rPr>
                <w:spacing w:val="-7"/>
                <w:sz w:val="28"/>
              </w:rPr>
              <w:t xml:space="preserve"> </w:t>
            </w:r>
            <w:r>
              <w:rPr>
                <w:sz w:val="28"/>
              </w:rPr>
              <w:t>Filing (2020-2025)</w:t>
            </w:r>
          </w:p>
        </w:tc>
        <w:tc>
          <w:tcPr>
            <w:tcW w:w="1059" w:type="dxa"/>
          </w:tcPr>
          <w:p w14:paraId="4FAE4671" w14:textId="77777777" w:rsidR="006C66B2" w:rsidRDefault="00032C37">
            <w:pPr>
              <w:pStyle w:val="TableParagraph"/>
              <w:spacing w:before="66"/>
              <w:ind w:left="85" w:right="5"/>
              <w:rPr>
                <w:sz w:val="28"/>
              </w:rPr>
            </w:pPr>
            <w:r>
              <w:rPr>
                <w:spacing w:val="-5"/>
                <w:sz w:val="28"/>
              </w:rPr>
              <w:t>19</w:t>
            </w:r>
          </w:p>
        </w:tc>
      </w:tr>
      <w:tr w:rsidR="006C66B2" w14:paraId="29B51AEC" w14:textId="77777777">
        <w:trPr>
          <w:trHeight w:val="517"/>
        </w:trPr>
        <w:tc>
          <w:tcPr>
            <w:tcW w:w="9776" w:type="dxa"/>
          </w:tcPr>
          <w:p w14:paraId="55CEA801" w14:textId="77777777" w:rsidR="006C66B2" w:rsidRDefault="00032C37">
            <w:pPr>
              <w:pStyle w:val="TableParagraph"/>
              <w:spacing w:before="89"/>
              <w:ind w:left="441"/>
              <w:jc w:val="left"/>
              <w:rPr>
                <w:sz w:val="28"/>
              </w:rPr>
            </w:pPr>
            <w:r>
              <w:rPr>
                <w:sz w:val="28"/>
              </w:rPr>
              <w:t>Manner</w:t>
            </w:r>
            <w:r>
              <w:rPr>
                <w:spacing w:val="-2"/>
                <w:sz w:val="28"/>
              </w:rPr>
              <w:t xml:space="preserve"> </w:t>
            </w:r>
            <w:r>
              <w:rPr>
                <w:sz w:val="28"/>
              </w:rPr>
              <w:t>of</w:t>
            </w:r>
            <w:r>
              <w:rPr>
                <w:spacing w:val="-2"/>
                <w:sz w:val="28"/>
              </w:rPr>
              <w:t xml:space="preserve"> </w:t>
            </w:r>
            <w:r>
              <w:rPr>
                <w:sz w:val="28"/>
              </w:rPr>
              <w:t>Resolutions Reported</w:t>
            </w:r>
            <w:r>
              <w:rPr>
                <w:spacing w:val="-7"/>
                <w:sz w:val="28"/>
              </w:rPr>
              <w:t xml:space="preserve"> </w:t>
            </w:r>
            <w:r>
              <w:rPr>
                <w:sz w:val="28"/>
              </w:rPr>
              <w:t>for</w:t>
            </w:r>
            <w:r>
              <w:rPr>
                <w:spacing w:val="-2"/>
                <w:sz w:val="28"/>
              </w:rPr>
              <w:t xml:space="preserve"> Cases</w:t>
            </w:r>
          </w:p>
        </w:tc>
        <w:tc>
          <w:tcPr>
            <w:tcW w:w="1059" w:type="dxa"/>
          </w:tcPr>
          <w:p w14:paraId="74102054" w14:textId="77777777" w:rsidR="006C66B2" w:rsidRDefault="00032C37">
            <w:pPr>
              <w:pStyle w:val="TableParagraph"/>
              <w:spacing w:before="89"/>
              <w:ind w:left="85" w:right="5"/>
              <w:rPr>
                <w:sz w:val="28"/>
              </w:rPr>
            </w:pPr>
            <w:r>
              <w:rPr>
                <w:spacing w:val="-5"/>
                <w:sz w:val="28"/>
              </w:rPr>
              <w:t>20</w:t>
            </w:r>
          </w:p>
        </w:tc>
      </w:tr>
      <w:tr w:rsidR="006C66B2" w14:paraId="2B86D1F8" w14:textId="77777777">
        <w:trPr>
          <w:trHeight w:val="517"/>
        </w:trPr>
        <w:tc>
          <w:tcPr>
            <w:tcW w:w="9776" w:type="dxa"/>
          </w:tcPr>
          <w:p w14:paraId="23D6927F" w14:textId="77777777" w:rsidR="006C66B2" w:rsidRDefault="00032C37">
            <w:pPr>
              <w:pStyle w:val="TableParagraph"/>
              <w:spacing w:before="97"/>
              <w:ind w:left="441"/>
              <w:jc w:val="left"/>
              <w:rPr>
                <w:sz w:val="28"/>
              </w:rPr>
            </w:pPr>
            <w:r>
              <w:rPr>
                <w:sz w:val="28"/>
              </w:rPr>
              <w:t>Table</w:t>
            </w:r>
            <w:r>
              <w:rPr>
                <w:spacing w:val="-11"/>
                <w:sz w:val="28"/>
              </w:rPr>
              <w:t xml:space="preserve"> </w:t>
            </w:r>
            <w:r>
              <w:rPr>
                <w:sz w:val="28"/>
              </w:rPr>
              <w:t>11:</w:t>
            </w:r>
            <w:r>
              <w:rPr>
                <w:spacing w:val="-10"/>
                <w:sz w:val="28"/>
              </w:rPr>
              <w:t xml:space="preserve"> </w:t>
            </w:r>
            <w:r>
              <w:rPr>
                <w:sz w:val="28"/>
              </w:rPr>
              <w:t>Percentage</w:t>
            </w:r>
            <w:r>
              <w:rPr>
                <w:spacing w:val="-9"/>
                <w:sz w:val="28"/>
              </w:rPr>
              <w:t xml:space="preserve"> </w:t>
            </w:r>
            <w:r>
              <w:rPr>
                <w:sz w:val="28"/>
              </w:rPr>
              <w:t>of</w:t>
            </w:r>
            <w:r>
              <w:rPr>
                <w:spacing w:val="-10"/>
                <w:sz w:val="28"/>
              </w:rPr>
              <w:t xml:space="preserve"> </w:t>
            </w:r>
            <w:r>
              <w:rPr>
                <w:sz w:val="28"/>
              </w:rPr>
              <w:t>Resolutions</w:t>
            </w:r>
            <w:r>
              <w:rPr>
                <w:spacing w:val="-10"/>
                <w:sz w:val="28"/>
              </w:rPr>
              <w:t xml:space="preserve"> </w:t>
            </w:r>
            <w:r>
              <w:rPr>
                <w:sz w:val="28"/>
              </w:rPr>
              <w:t>Reported</w:t>
            </w:r>
            <w:r>
              <w:rPr>
                <w:spacing w:val="-10"/>
                <w:sz w:val="28"/>
              </w:rPr>
              <w:t xml:space="preserve"> </w:t>
            </w:r>
            <w:r>
              <w:rPr>
                <w:sz w:val="28"/>
              </w:rPr>
              <w:t>for</w:t>
            </w:r>
            <w:r>
              <w:rPr>
                <w:spacing w:val="-9"/>
                <w:sz w:val="28"/>
              </w:rPr>
              <w:t xml:space="preserve"> </w:t>
            </w:r>
            <w:r>
              <w:rPr>
                <w:sz w:val="28"/>
              </w:rPr>
              <w:t>Cases</w:t>
            </w:r>
            <w:r>
              <w:rPr>
                <w:spacing w:val="-8"/>
                <w:sz w:val="28"/>
              </w:rPr>
              <w:t xml:space="preserve"> </w:t>
            </w:r>
            <w:r>
              <w:rPr>
                <w:spacing w:val="-2"/>
                <w:sz w:val="28"/>
              </w:rPr>
              <w:t>(2025)</w:t>
            </w:r>
          </w:p>
        </w:tc>
        <w:tc>
          <w:tcPr>
            <w:tcW w:w="1059" w:type="dxa"/>
          </w:tcPr>
          <w:p w14:paraId="79BEE5E7" w14:textId="77777777" w:rsidR="006C66B2" w:rsidRDefault="00032C37">
            <w:pPr>
              <w:pStyle w:val="TableParagraph"/>
              <w:spacing w:before="97"/>
              <w:ind w:left="85" w:right="5"/>
              <w:rPr>
                <w:sz w:val="28"/>
              </w:rPr>
            </w:pPr>
            <w:r>
              <w:rPr>
                <w:spacing w:val="-5"/>
                <w:sz w:val="28"/>
              </w:rPr>
              <w:t>20</w:t>
            </w:r>
          </w:p>
        </w:tc>
      </w:tr>
      <w:tr w:rsidR="006C66B2" w14:paraId="17C6D0CE" w14:textId="77777777">
        <w:trPr>
          <w:trHeight w:val="531"/>
        </w:trPr>
        <w:tc>
          <w:tcPr>
            <w:tcW w:w="9776" w:type="dxa"/>
          </w:tcPr>
          <w:p w14:paraId="6E31E517" w14:textId="77777777" w:rsidR="006C66B2" w:rsidRDefault="00032C37">
            <w:pPr>
              <w:pStyle w:val="TableParagraph"/>
              <w:spacing w:before="89"/>
              <w:ind w:left="441"/>
              <w:jc w:val="left"/>
              <w:rPr>
                <w:sz w:val="28"/>
              </w:rPr>
            </w:pPr>
            <w:r>
              <w:rPr>
                <w:sz w:val="28"/>
              </w:rPr>
              <w:t>Case</w:t>
            </w:r>
            <w:r>
              <w:rPr>
                <w:spacing w:val="-6"/>
                <w:sz w:val="28"/>
              </w:rPr>
              <w:t xml:space="preserve"> </w:t>
            </w:r>
            <w:r>
              <w:rPr>
                <w:sz w:val="28"/>
              </w:rPr>
              <w:t>Resolution</w:t>
            </w:r>
            <w:r>
              <w:rPr>
                <w:spacing w:val="-3"/>
                <w:sz w:val="28"/>
              </w:rPr>
              <w:t xml:space="preserve"> </w:t>
            </w:r>
            <w:r>
              <w:rPr>
                <w:sz w:val="28"/>
              </w:rPr>
              <w:t>Report</w:t>
            </w:r>
            <w:r>
              <w:rPr>
                <w:spacing w:val="-5"/>
                <w:sz w:val="28"/>
              </w:rPr>
              <w:t xml:space="preserve"> </w:t>
            </w:r>
            <w:r>
              <w:rPr>
                <w:sz w:val="28"/>
              </w:rPr>
              <w:t>Questions</w:t>
            </w:r>
            <w:r>
              <w:rPr>
                <w:spacing w:val="-3"/>
                <w:sz w:val="28"/>
              </w:rPr>
              <w:t xml:space="preserve"> </w:t>
            </w:r>
            <w:r>
              <w:rPr>
                <w:sz w:val="28"/>
              </w:rPr>
              <w:t>and</w:t>
            </w:r>
            <w:r>
              <w:rPr>
                <w:spacing w:val="-3"/>
                <w:sz w:val="28"/>
              </w:rPr>
              <w:t xml:space="preserve"> </w:t>
            </w:r>
            <w:r>
              <w:rPr>
                <w:spacing w:val="-2"/>
                <w:sz w:val="28"/>
              </w:rPr>
              <w:t>Responses</w:t>
            </w:r>
          </w:p>
        </w:tc>
        <w:tc>
          <w:tcPr>
            <w:tcW w:w="1059" w:type="dxa"/>
          </w:tcPr>
          <w:p w14:paraId="0B2EA6EF" w14:textId="77777777" w:rsidR="006C66B2" w:rsidRDefault="00032C37">
            <w:pPr>
              <w:pStyle w:val="TableParagraph"/>
              <w:spacing w:before="89"/>
              <w:ind w:left="85" w:right="5"/>
              <w:rPr>
                <w:sz w:val="28"/>
              </w:rPr>
            </w:pPr>
            <w:r>
              <w:rPr>
                <w:spacing w:val="-5"/>
                <w:sz w:val="28"/>
              </w:rPr>
              <w:t>21</w:t>
            </w:r>
          </w:p>
        </w:tc>
      </w:tr>
      <w:tr w:rsidR="006C66B2" w14:paraId="50DC3B0C" w14:textId="77777777">
        <w:trPr>
          <w:trHeight w:val="581"/>
        </w:trPr>
        <w:tc>
          <w:tcPr>
            <w:tcW w:w="9776" w:type="dxa"/>
          </w:tcPr>
          <w:p w14:paraId="4145283B" w14:textId="77777777" w:rsidR="006C66B2" w:rsidRDefault="00032C37">
            <w:pPr>
              <w:pStyle w:val="TableParagraph"/>
              <w:spacing w:before="112"/>
              <w:ind w:left="441"/>
              <w:jc w:val="left"/>
              <w:rPr>
                <w:sz w:val="28"/>
              </w:rPr>
            </w:pPr>
            <w:r>
              <w:rPr>
                <w:sz w:val="28"/>
              </w:rPr>
              <w:t>Table</w:t>
            </w:r>
            <w:r>
              <w:rPr>
                <w:spacing w:val="-10"/>
                <w:sz w:val="28"/>
              </w:rPr>
              <w:t xml:space="preserve"> </w:t>
            </w:r>
            <w:r>
              <w:rPr>
                <w:sz w:val="28"/>
              </w:rPr>
              <w:t>12:</w:t>
            </w:r>
            <w:r>
              <w:rPr>
                <w:spacing w:val="-8"/>
                <w:sz w:val="28"/>
              </w:rPr>
              <w:t xml:space="preserve"> </w:t>
            </w:r>
            <w:r>
              <w:rPr>
                <w:sz w:val="28"/>
              </w:rPr>
              <w:t>Case</w:t>
            </w:r>
            <w:r>
              <w:rPr>
                <w:spacing w:val="-8"/>
                <w:sz w:val="28"/>
              </w:rPr>
              <w:t xml:space="preserve"> </w:t>
            </w:r>
            <w:r>
              <w:rPr>
                <w:sz w:val="28"/>
              </w:rPr>
              <w:t>Resolution</w:t>
            </w:r>
            <w:r>
              <w:rPr>
                <w:spacing w:val="-9"/>
                <w:sz w:val="28"/>
              </w:rPr>
              <w:t xml:space="preserve"> </w:t>
            </w:r>
            <w:r>
              <w:rPr>
                <w:sz w:val="28"/>
              </w:rPr>
              <w:t>Report</w:t>
            </w:r>
            <w:r>
              <w:rPr>
                <w:spacing w:val="-7"/>
                <w:sz w:val="28"/>
              </w:rPr>
              <w:t xml:space="preserve"> </w:t>
            </w:r>
            <w:r>
              <w:rPr>
                <w:sz w:val="28"/>
              </w:rPr>
              <w:t>Responses</w:t>
            </w:r>
            <w:r>
              <w:rPr>
                <w:spacing w:val="-6"/>
                <w:sz w:val="28"/>
              </w:rPr>
              <w:t xml:space="preserve"> </w:t>
            </w:r>
            <w:r>
              <w:rPr>
                <w:spacing w:val="-2"/>
                <w:sz w:val="28"/>
              </w:rPr>
              <w:t>(2025)</w:t>
            </w:r>
          </w:p>
        </w:tc>
        <w:tc>
          <w:tcPr>
            <w:tcW w:w="1059" w:type="dxa"/>
          </w:tcPr>
          <w:p w14:paraId="15253E85" w14:textId="77777777" w:rsidR="006C66B2" w:rsidRDefault="00032C37">
            <w:pPr>
              <w:pStyle w:val="TableParagraph"/>
              <w:spacing w:before="112"/>
              <w:ind w:left="85" w:right="5"/>
              <w:rPr>
                <w:sz w:val="28"/>
              </w:rPr>
            </w:pPr>
            <w:r>
              <w:rPr>
                <w:spacing w:val="-5"/>
                <w:sz w:val="28"/>
              </w:rPr>
              <w:t>21</w:t>
            </w:r>
          </w:p>
        </w:tc>
      </w:tr>
      <w:tr w:rsidR="006C66B2" w14:paraId="097E1EAE" w14:textId="77777777">
        <w:trPr>
          <w:trHeight w:val="587"/>
        </w:trPr>
        <w:tc>
          <w:tcPr>
            <w:tcW w:w="9776" w:type="dxa"/>
          </w:tcPr>
          <w:p w14:paraId="2BD2272F" w14:textId="77777777" w:rsidR="006C66B2" w:rsidRDefault="00032C37">
            <w:pPr>
              <w:pStyle w:val="TableParagraph"/>
              <w:spacing w:before="138"/>
              <w:ind w:left="50"/>
              <w:jc w:val="left"/>
              <w:rPr>
                <w:b/>
                <w:sz w:val="28"/>
              </w:rPr>
            </w:pPr>
            <w:r>
              <w:rPr>
                <w:b/>
                <w:sz w:val="28"/>
              </w:rPr>
              <w:t>Data</w:t>
            </w:r>
            <w:r>
              <w:rPr>
                <w:b/>
                <w:spacing w:val="-4"/>
                <w:sz w:val="28"/>
              </w:rPr>
              <w:t xml:space="preserve"> </w:t>
            </w:r>
            <w:r>
              <w:rPr>
                <w:b/>
                <w:spacing w:val="-2"/>
                <w:sz w:val="28"/>
              </w:rPr>
              <w:t>Conclusions</w:t>
            </w:r>
          </w:p>
        </w:tc>
        <w:tc>
          <w:tcPr>
            <w:tcW w:w="1059" w:type="dxa"/>
          </w:tcPr>
          <w:p w14:paraId="3835F829" w14:textId="77777777" w:rsidR="006C66B2" w:rsidRDefault="00032C37">
            <w:pPr>
              <w:pStyle w:val="TableParagraph"/>
              <w:spacing w:before="138"/>
              <w:ind w:left="85" w:right="5"/>
              <w:rPr>
                <w:b/>
                <w:sz w:val="28"/>
              </w:rPr>
            </w:pPr>
            <w:r>
              <w:rPr>
                <w:b/>
                <w:spacing w:val="-5"/>
                <w:sz w:val="28"/>
              </w:rPr>
              <w:t>22</w:t>
            </w:r>
          </w:p>
        </w:tc>
      </w:tr>
      <w:tr w:rsidR="006C66B2" w14:paraId="71F3C2C3" w14:textId="77777777">
        <w:trPr>
          <w:trHeight w:val="583"/>
        </w:trPr>
        <w:tc>
          <w:tcPr>
            <w:tcW w:w="9776" w:type="dxa"/>
          </w:tcPr>
          <w:p w14:paraId="466BAE43" w14:textId="77777777" w:rsidR="006C66B2" w:rsidRDefault="00032C37">
            <w:pPr>
              <w:pStyle w:val="TableParagraph"/>
              <w:spacing w:before="118"/>
              <w:ind w:left="50"/>
              <w:jc w:val="left"/>
              <w:rPr>
                <w:b/>
                <w:sz w:val="28"/>
              </w:rPr>
            </w:pPr>
            <w:r>
              <w:rPr>
                <w:b/>
                <w:sz w:val="28"/>
              </w:rPr>
              <w:t xml:space="preserve">How </w:t>
            </w:r>
            <w:proofErr w:type="gramStart"/>
            <w:r>
              <w:rPr>
                <w:b/>
                <w:sz w:val="28"/>
              </w:rPr>
              <w:t>the</w:t>
            </w:r>
            <w:r>
              <w:rPr>
                <w:b/>
                <w:spacing w:val="-6"/>
                <w:sz w:val="28"/>
              </w:rPr>
              <w:t xml:space="preserve"> </w:t>
            </w:r>
            <w:r>
              <w:rPr>
                <w:b/>
                <w:sz w:val="28"/>
              </w:rPr>
              <w:t>Data</w:t>
            </w:r>
            <w:proofErr w:type="gramEnd"/>
            <w:r>
              <w:rPr>
                <w:b/>
                <w:spacing w:val="-7"/>
                <w:sz w:val="28"/>
              </w:rPr>
              <w:t xml:space="preserve"> </w:t>
            </w:r>
            <w:r>
              <w:rPr>
                <w:b/>
                <w:sz w:val="28"/>
              </w:rPr>
              <w:t>Shapes</w:t>
            </w:r>
            <w:r>
              <w:rPr>
                <w:b/>
                <w:spacing w:val="-4"/>
                <w:sz w:val="28"/>
              </w:rPr>
              <w:t xml:space="preserve"> </w:t>
            </w:r>
            <w:r>
              <w:rPr>
                <w:b/>
                <w:sz w:val="28"/>
              </w:rPr>
              <w:t>Our</w:t>
            </w:r>
            <w:r>
              <w:rPr>
                <w:b/>
                <w:spacing w:val="-5"/>
                <w:sz w:val="28"/>
              </w:rPr>
              <w:t xml:space="preserve"> </w:t>
            </w:r>
            <w:r>
              <w:rPr>
                <w:b/>
                <w:spacing w:val="-4"/>
                <w:sz w:val="28"/>
              </w:rPr>
              <w:t>Work</w:t>
            </w:r>
          </w:p>
        </w:tc>
        <w:tc>
          <w:tcPr>
            <w:tcW w:w="1059" w:type="dxa"/>
          </w:tcPr>
          <w:p w14:paraId="2C090AE5" w14:textId="77777777" w:rsidR="006C66B2" w:rsidRDefault="00032C37">
            <w:pPr>
              <w:pStyle w:val="TableParagraph"/>
              <w:spacing w:before="118"/>
              <w:ind w:left="85" w:right="5"/>
              <w:rPr>
                <w:b/>
                <w:sz w:val="28"/>
              </w:rPr>
            </w:pPr>
            <w:r>
              <w:rPr>
                <w:b/>
                <w:spacing w:val="-5"/>
                <w:sz w:val="28"/>
              </w:rPr>
              <w:t>22</w:t>
            </w:r>
          </w:p>
        </w:tc>
      </w:tr>
      <w:tr w:rsidR="006C66B2" w14:paraId="21E270DA" w14:textId="77777777">
        <w:trPr>
          <w:trHeight w:val="555"/>
        </w:trPr>
        <w:tc>
          <w:tcPr>
            <w:tcW w:w="9776" w:type="dxa"/>
          </w:tcPr>
          <w:p w14:paraId="2F83AF4C" w14:textId="77777777" w:rsidR="006C66B2" w:rsidRDefault="00032C37">
            <w:pPr>
              <w:pStyle w:val="TableParagraph"/>
              <w:spacing w:before="134"/>
              <w:ind w:left="50"/>
              <w:jc w:val="left"/>
              <w:rPr>
                <w:b/>
                <w:sz w:val="28"/>
              </w:rPr>
            </w:pPr>
            <w:r>
              <w:rPr>
                <w:b/>
                <w:sz w:val="28"/>
              </w:rPr>
              <w:t>Commission</w:t>
            </w:r>
            <w:r>
              <w:rPr>
                <w:b/>
                <w:spacing w:val="-10"/>
                <w:sz w:val="28"/>
              </w:rPr>
              <w:t xml:space="preserve"> </w:t>
            </w:r>
            <w:r>
              <w:rPr>
                <w:b/>
                <w:sz w:val="28"/>
              </w:rPr>
              <w:t>and</w:t>
            </w:r>
            <w:r>
              <w:rPr>
                <w:b/>
                <w:spacing w:val="-8"/>
                <w:sz w:val="28"/>
              </w:rPr>
              <w:t xml:space="preserve"> </w:t>
            </w:r>
            <w:r>
              <w:rPr>
                <w:b/>
                <w:sz w:val="28"/>
              </w:rPr>
              <w:t>Subcommittee</w:t>
            </w:r>
            <w:r>
              <w:rPr>
                <w:b/>
                <w:spacing w:val="-7"/>
                <w:sz w:val="28"/>
              </w:rPr>
              <w:t xml:space="preserve"> </w:t>
            </w:r>
            <w:r>
              <w:rPr>
                <w:b/>
                <w:spacing w:val="-2"/>
                <w:sz w:val="28"/>
              </w:rPr>
              <w:t>Breakdown</w:t>
            </w:r>
          </w:p>
        </w:tc>
        <w:tc>
          <w:tcPr>
            <w:tcW w:w="1059" w:type="dxa"/>
          </w:tcPr>
          <w:p w14:paraId="69E8C535" w14:textId="77777777" w:rsidR="006C66B2" w:rsidRDefault="00032C37">
            <w:pPr>
              <w:pStyle w:val="TableParagraph"/>
              <w:spacing w:before="134"/>
              <w:ind w:left="85"/>
              <w:rPr>
                <w:b/>
                <w:sz w:val="28"/>
              </w:rPr>
            </w:pPr>
            <w:r>
              <w:rPr>
                <w:b/>
                <w:sz w:val="28"/>
              </w:rPr>
              <w:t>23</w:t>
            </w:r>
            <w:r>
              <w:rPr>
                <w:b/>
                <w:spacing w:val="-5"/>
                <w:sz w:val="28"/>
              </w:rPr>
              <w:t xml:space="preserve"> </w:t>
            </w:r>
            <w:r>
              <w:rPr>
                <w:b/>
                <w:sz w:val="28"/>
              </w:rPr>
              <w:t>-</w:t>
            </w:r>
            <w:r>
              <w:rPr>
                <w:b/>
                <w:spacing w:val="1"/>
                <w:sz w:val="28"/>
              </w:rPr>
              <w:t xml:space="preserve"> </w:t>
            </w:r>
            <w:r>
              <w:rPr>
                <w:b/>
                <w:spacing w:val="-5"/>
                <w:sz w:val="28"/>
              </w:rPr>
              <w:t>31</w:t>
            </w:r>
          </w:p>
        </w:tc>
      </w:tr>
      <w:tr w:rsidR="006C66B2" w14:paraId="70E6903C" w14:textId="77777777">
        <w:trPr>
          <w:trHeight w:val="499"/>
        </w:trPr>
        <w:tc>
          <w:tcPr>
            <w:tcW w:w="9776" w:type="dxa"/>
          </w:tcPr>
          <w:p w14:paraId="07101292" w14:textId="77777777" w:rsidR="006C66B2" w:rsidRDefault="00032C37">
            <w:pPr>
              <w:pStyle w:val="TableParagraph"/>
              <w:spacing w:before="90"/>
              <w:ind w:left="441"/>
              <w:jc w:val="left"/>
              <w:rPr>
                <w:sz w:val="28"/>
              </w:rPr>
            </w:pPr>
            <w:r>
              <w:rPr>
                <w:spacing w:val="-2"/>
                <w:sz w:val="28"/>
              </w:rPr>
              <w:t>Overview</w:t>
            </w:r>
          </w:p>
        </w:tc>
        <w:tc>
          <w:tcPr>
            <w:tcW w:w="1059" w:type="dxa"/>
          </w:tcPr>
          <w:p w14:paraId="0EA5276F" w14:textId="77777777" w:rsidR="006C66B2" w:rsidRDefault="00032C37">
            <w:pPr>
              <w:pStyle w:val="TableParagraph"/>
              <w:spacing w:before="90"/>
              <w:ind w:left="85" w:right="5"/>
              <w:rPr>
                <w:sz w:val="28"/>
              </w:rPr>
            </w:pPr>
            <w:r>
              <w:rPr>
                <w:spacing w:val="-5"/>
                <w:sz w:val="28"/>
              </w:rPr>
              <w:t>23</w:t>
            </w:r>
          </w:p>
        </w:tc>
      </w:tr>
      <w:tr w:rsidR="006C66B2" w14:paraId="0BAD7161" w14:textId="77777777">
        <w:trPr>
          <w:trHeight w:val="494"/>
        </w:trPr>
        <w:tc>
          <w:tcPr>
            <w:tcW w:w="9776" w:type="dxa"/>
          </w:tcPr>
          <w:p w14:paraId="58382F81" w14:textId="77777777" w:rsidR="006C66B2" w:rsidRDefault="00032C37">
            <w:pPr>
              <w:pStyle w:val="TableParagraph"/>
              <w:spacing w:before="78"/>
              <w:ind w:left="441"/>
              <w:jc w:val="left"/>
              <w:rPr>
                <w:sz w:val="28"/>
              </w:rPr>
            </w:pPr>
            <w:r>
              <w:rPr>
                <w:sz w:val="28"/>
              </w:rPr>
              <w:t>CCDA</w:t>
            </w:r>
            <w:r>
              <w:rPr>
                <w:spacing w:val="-17"/>
                <w:sz w:val="28"/>
              </w:rPr>
              <w:t xml:space="preserve"> </w:t>
            </w:r>
            <w:r>
              <w:rPr>
                <w:spacing w:val="-2"/>
                <w:sz w:val="28"/>
              </w:rPr>
              <w:t>Commissioners</w:t>
            </w:r>
          </w:p>
        </w:tc>
        <w:tc>
          <w:tcPr>
            <w:tcW w:w="1059" w:type="dxa"/>
          </w:tcPr>
          <w:p w14:paraId="7E833C4E" w14:textId="77777777" w:rsidR="006C66B2" w:rsidRDefault="00032C37">
            <w:pPr>
              <w:pStyle w:val="TableParagraph"/>
              <w:spacing w:before="78"/>
              <w:ind w:left="85" w:right="5"/>
              <w:rPr>
                <w:sz w:val="28"/>
              </w:rPr>
            </w:pPr>
            <w:r>
              <w:rPr>
                <w:spacing w:val="-5"/>
                <w:sz w:val="28"/>
              </w:rPr>
              <w:t>24</w:t>
            </w:r>
          </w:p>
        </w:tc>
      </w:tr>
      <w:tr w:rsidR="006C66B2" w14:paraId="28BC9FDE" w14:textId="77777777">
        <w:trPr>
          <w:trHeight w:val="504"/>
        </w:trPr>
        <w:tc>
          <w:tcPr>
            <w:tcW w:w="9776" w:type="dxa"/>
          </w:tcPr>
          <w:p w14:paraId="17E33F3A" w14:textId="77777777" w:rsidR="006C66B2" w:rsidRDefault="00032C37">
            <w:pPr>
              <w:pStyle w:val="TableParagraph"/>
              <w:spacing w:before="85"/>
              <w:ind w:left="441"/>
              <w:jc w:val="left"/>
              <w:rPr>
                <w:sz w:val="28"/>
              </w:rPr>
            </w:pPr>
            <w:r>
              <w:rPr>
                <w:sz w:val="28"/>
              </w:rPr>
              <w:t>CCDA</w:t>
            </w:r>
            <w:r>
              <w:rPr>
                <w:spacing w:val="-20"/>
                <w:sz w:val="28"/>
              </w:rPr>
              <w:t xml:space="preserve"> </w:t>
            </w:r>
            <w:r>
              <w:rPr>
                <w:sz w:val="28"/>
              </w:rPr>
              <w:t>Ex-officio</w:t>
            </w:r>
            <w:r>
              <w:rPr>
                <w:spacing w:val="-10"/>
                <w:sz w:val="28"/>
              </w:rPr>
              <w:t xml:space="preserve"> </w:t>
            </w:r>
            <w:r>
              <w:rPr>
                <w:spacing w:val="-2"/>
                <w:sz w:val="28"/>
              </w:rPr>
              <w:t>Members</w:t>
            </w:r>
          </w:p>
        </w:tc>
        <w:tc>
          <w:tcPr>
            <w:tcW w:w="1059" w:type="dxa"/>
          </w:tcPr>
          <w:p w14:paraId="03FD5543" w14:textId="77777777" w:rsidR="006C66B2" w:rsidRDefault="00032C37">
            <w:pPr>
              <w:pStyle w:val="TableParagraph"/>
              <w:spacing w:before="85"/>
              <w:ind w:left="85" w:right="5"/>
              <w:rPr>
                <w:sz w:val="28"/>
              </w:rPr>
            </w:pPr>
            <w:r>
              <w:rPr>
                <w:spacing w:val="-5"/>
                <w:sz w:val="28"/>
              </w:rPr>
              <w:t>28</w:t>
            </w:r>
          </w:p>
        </w:tc>
      </w:tr>
      <w:tr w:rsidR="006C66B2" w14:paraId="5E5F0085" w14:textId="77777777">
        <w:trPr>
          <w:trHeight w:val="552"/>
        </w:trPr>
        <w:tc>
          <w:tcPr>
            <w:tcW w:w="9776" w:type="dxa"/>
          </w:tcPr>
          <w:p w14:paraId="674DC7C9" w14:textId="77777777" w:rsidR="006C66B2" w:rsidRDefault="00032C37">
            <w:pPr>
              <w:pStyle w:val="TableParagraph"/>
              <w:spacing w:before="89"/>
              <w:ind w:left="441"/>
              <w:jc w:val="left"/>
              <w:rPr>
                <w:sz w:val="28"/>
              </w:rPr>
            </w:pPr>
            <w:r>
              <w:rPr>
                <w:spacing w:val="-2"/>
                <w:sz w:val="28"/>
              </w:rPr>
              <w:t>CCDA</w:t>
            </w:r>
            <w:r>
              <w:rPr>
                <w:spacing w:val="-12"/>
                <w:sz w:val="28"/>
              </w:rPr>
              <w:t xml:space="preserve"> </w:t>
            </w:r>
            <w:r>
              <w:rPr>
                <w:spacing w:val="-2"/>
                <w:sz w:val="28"/>
              </w:rPr>
              <w:t>Subcommittees</w:t>
            </w:r>
          </w:p>
        </w:tc>
        <w:tc>
          <w:tcPr>
            <w:tcW w:w="1059" w:type="dxa"/>
          </w:tcPr>
          <w:p w14:paraId="2DF65671" w14:textId="77777777" w:rsidR="006C66B2" w:rsidRDefault="00032C37">
            <w:pPr>
              <w:pStyle w:val="TableParagraph"/>
              <w:spacing w:before="89"/>
              <w:ind w:left="85" w:right="5"/>
              <w:rPr>
                <w:sz w:val="28"/>
              </w:rPr>
            </w:pPr>
            <w:r>
              <w:rPr>
                <w:spacing w:val="-5"/>
                <w:sz w:val="28"/>
              </w:rPr>
              <w:t>30</w:t>
            </w:r>
          </w:p>
        </w:tc>
      </w:tr>
      <w:tr w:rsidR="006C66B2" w14:paraId="30FFDCD2" w14:textId="77777777">
        <w:trPr>
          <w:trHeight w:val="519"/>
        </w:trPr>
        <w:tc>
          <w:tcPr>
            <w:tcW w:w="9776" w:type="dxa"/>
          </w:tcPr>
          <w:p w14:paraId="7DA3D57D" w14:textId="77777777" w:rsidR="006C66B2" w:rsidRDefault="00032C37">
            <w:pPr>
              <w:pStyle w:val="TableParagraph"/>
              <w:spacing w:before="132"/>
              <w:ind w:left="50"/>
              <w:jc w:val="left"/>
              <w:rPr>
                <w:b/>
                <w:sz w:val="28"/>
              </w:rPr>
            </w:pPr>
            <w:r>
              <w:rPr>
                <w:b/>
                <w:sz w:val="28"/>
              </w:rPr>
              <w:t>Commission</w:t>
            </w:r>
            <w:r>
              <w:rPr>
                <w:b/>
                <w:spacing w:val="-8"/>
                <w:sz w:val="28"/>
              </w:rPr>
              <w:t xml:space="preserve"> </w:t>
            </w:r>
            <w:r>
              <w:rPr>
                <w:b/>
                <w:spacing w:val="-2"/>
                <w:sz w:val="28"/>
              </w:rPr>
              <w:t>Tributes</w:t>
            </w:r>
          </w:p>
        </w:tc>
        <w:tc>
          <w:tcPr>
            <w:tcW w:w="1059" w:type="dxa"/>
          </w:tcPr>
          <w:p w14:paraId="11422130" w14:textId="77777777" w:rsidR="006C66B2" w:rsidRDefault="00032C37">
            <w:pPr>
              <w:pStyle w:val="TableParagraph"/>
              <w:spacing w:before="132"/>
              <w:ind w:left="85"/>
              <w:rPr>
                <w:b/>
                <w:sz w:val="28"/>
              </w:rPr>
            </w:pPr>
            <w:r>
              <w:rPr>
                <w:b/>
                <w:sz w:val="28"/>
              </w:rPr>
              <w:t>32</w:t>
            </w:r>
            <w:r>
              <w:rPr>
                <w:b/>
                <w:spacing w:val="-5"/>
                <w:sz w:val="28"/>
              </w:rPr>
              <w:t xml:space="preserve"> </w:t>
            </w:r>
            <w:r>
              <w:rPr>
                <w:b/>
                <w:sz w:val="28"/>
              </w:rPr>
              <w:t>-</w:t>
            </w:r>
            <w:r>
              <w:rPr>
                <w:b/>
                <w:spacing w:val="1"/>
                <w:sz w:val="28"/>
              </w:rPr>
              <w:t xml:space="preserve"> </w:t>
            </w:r>
            <w:r>
              <w:rPr>
                <w:b/>
                <w:spacing w:val="-5"/>
                <w:sz w:val="28"/>
              </w:rPr>
              <w:t>33</w:t>
            </w:r>
          </w:p>
        </w:tc>
      </w:tr>
      <w:tr w:rsidR="006C66B2" w14:paraId="7F442761" w14:textId="77777777">
        <w:trPr>
          <w:trHeight w:val="478"/>
        </w:trPr>
        <w:tc>
          <w:tcPr>
            <w:tcW w:w="9776" w:type="dxa"/>
          </w:tcPr>
          <w:p w14:paraId="62C72879" w14:textId="77777777" w:rsidR="006C66B2" w:rsidRDefault="00032C37">
            <w:pPr>
              <w:pStyle w:val="TableParagraph"/>
              <w:spacing w:before="56"/>
              <w:ind w:left="441"/>
              <w:jc w:val="left"/>
              <w:rPr>
                <w:sz w:val="28"/>
              </w:rPr>
            </w:pPr>
            <w:r>
              <w:rPr>
                <w:sz w:val="28"/>
              </w:rPr>
              <w:t>2025</w:t>
            </w:r>
            <w:r>
              <w:rPr>
                <w:spacing w:val="-3"/>
                <w:sz w:val="28"/>
              </w:rPr>
              <w:t xml:space="preserve"> </w:t>
            </w:r>
            <w:r>
              <w:rPr>
                <w:sz w:val="28"/>
              </w:rPr>
              <w:t>Vice</w:t>
            </w:r>
            <w:r>
              <w:rPr>
                <w:spacing w:val="-5"/>
                <w:sz w:val="28"/>
              </w:rPr>
              <w:t xml:space="preserve"> </w:t>
            </w:r>
            <w:r>
              <w:rPr>
                <w:sz w:val="28"/>
              </w:rPr>
              <w:t>Chair</w:t>
            </w:r>
            <w:r>
              <w:rPr>
                <w:spacing w:val="-4"/>
                <w:sz w:val="28"/>
              </w:rPr>
              <w:t xml:space="preserve"> </w:t>
            </w:r>
            <w:r>
              <w:rPr>
                <w:sz w:val="28"/>
              </w:rPr>
              <w:t>Commissioner</w:t>
            </w:r>
            <w:r>
              <w:rPr>
                <w:spacing w:val="-3"/>
                <w:sz w:val="28"/>
              </w:rPr>
              <w:t xml:space="preserve"> </w:t>
            </w:r>
            <w:r>
              <w:rPr>
                <w:sz w:val="28"/>
              </w:rPr>
              <w:t>Brian</w:t>
            </w:r>
            <w:r>
              <w:rPr>
                <w:spacing w:val="-2"/>
                <w:sz w:val="28"/>
              </w:rPr>
              <w:t xml:space="preserve"> Holloway</w:t>
            </w:r>
          </w:p>
        </w:tc>
        <w:tc>
          <w:tcPr>
            <w:tcW w:w="1059" w:type="dxa"/>
          </w:tcPr>
          <w:p w14:paraId="0D688F0A" w14:textId="77777777" w:rsidR="006C66B2" w:rsidRDefault="00032C37">
            <w:pPr>
              <w:pStyle w:val="TableParagraph"/>
              <w:spacing w:before="56"/>
              <w:ind w:left="85" w:right="5"/>
              <w:rPr>
                <w:sz w:val="28"/>
              </w:rPr>
            </w:pPr>
            <w:r>
              <w:rPr>
                <w:spacing w:val="-5"/>
                <w:sz w:val="28"/>
              </w:rPr>
              <w:t>32</w:t>
            </w:r>
          </w:p>
        </w:tc>
      </w:tr>
      <w:tr w:rsidR="006C66B2" w14:paraId="01700D8B" w14:textId="77777777">
        <w:trPr>
          <w:trHeight w:val="547"/>
        </w:trPr>
        <w:tc>
          <w:tcPr>
            <w:tcW w:w="9776" w:type="dxa"/>
          </w:tcPr>
          <w:p w14:paraId="74A7AFA4" w14:textId="77777777" w:rsidR="006C66B2" w:rsidRDefault="00032C37">
            <w:pPr>
              <w:pStyle w:val="TableParagraph"/>
              <w:spacing w:before="91"/>
              <w:ind w:left="441"/>
              <w:jc w:val="left"/>
              <w:rPr>
                <w:sz w:val="28"/>
              </w:rPr>
            </w:pPr>
            <w:r>
              <w:rPr>
                <w:sz w:val="28"/>
              </w:rPr>
              <w:t>Deputy</w:t>
            </w:r>
            <w:r>
              <w:rPr>
                <w:spacing w:val="-6"/>
                <w:sz w:val="28"/>
              </w:rPr>
              <w:t xml:space="preserve"> </w:t>
            </w:r>
            <w:r>
              <w:rPr>
                <w:sz w:val="28"/>
              </w:rPr>
              <w:t>Director</w:t>
            </w:r>
            <w:r>
              <w:rPr>
                <w:spacing w:val="-5"/>
                <w:sz w:val="28"/>
              </w:rPr>
              <w:t xml:space="preserve"> </w:t>
            </w:r>
            <w:r>
              <w:rPr>
                <w:sz w:val="28"/>
              </w:rPr>
              <w:t>of</w:t>
            </w:r>
            <w:r>
              <w:rPr>
                <w:spacing w:val="-5"/>
                <w:sz w:val="28"/>
              </w:rPr>
              <w:t xml:space="preserve"> </w:t>
            </w:r>
            <w:r>
              <w:rPr>
                <w:sz w:val="28"/>
              </w:rPr>
              <w:t>the</w:t>
            </w:r>
            <w:r>
              <w:rPr>
                <w:spacing w:val="-3"/>
                <w:sz w:val="28"/>
              </w:rPr>
              <w:t xml:space="preserve"> </w:t>
            </w:r>
            <w:r>
              <w:rPr>
                <w:sz w:val="28"/>
              </w:rPr>
              <w:t>Office</w:t>
            </w:r>
            <w:r>
              <w:rPr>
                <w:spacing w:val="-5"/>
                <w:sz w:val="28"/>
              </w:rPr>
              <w:t xml:space="preserve"> </w:t>
            </w:r>
            <w:r>
              <w:rPr>
                <w:sz w:val="28"/>
              </w:rPr>
              <w:t>of</w:t>
            </w:r>
            <w:r>
              <w:rPr>
                <w:spacing w:val="-4"/>
                <w:sz w:val="28"/>
              </w:rPr>
              <w:t xml:space="preserve"> </w:t>
            </w:r>
            <w:r>
              <w:rPr>
                <w:sz w:val="28"/>
              </w:rPr>
              <w:t>Legislative</w:t>
            </w:r>
            <w:r>
              <w:rPr>
                <w:spacing w:val="-16"/>
                <w:sz w:val="28"/>
              </w:rPr>
              <w:t xml:space="preserve"> </w:t>
            </w:r>
            <w:r>
              <w:rPr>
                <w:sz w:val="28"/>
              </w:rPr>
              <w:t>Affairs</w:t>
            </w:r>
            <w:r>
              <w:rPr>
                <w:spacing w:val="-2"/>
                <w:sz w:val="28"/>
              </w:rPr>
              <w:t xml:space="preserve"> </w:t>
            </w:r>
            <w:r>
              <w:rPr>
                <w:sz w:val="28"/>
              </w:rPr>
              <w:t>Matt</w:t>
            </w:r>
            <w:r>
              <w:rPr>
                <w:spacing w:val="-2"/>
                <w:sz w:val="28"/>
              </w:rPr>
              <w:t xml:space="preserve"> Bender</w:t>
            </w:r>
          </w:p>
        </w:tc>
        <w:tc>
          <w:tcPr>
            <w:tcW w:w="1059" w:type="dxa"/>
          </w:tcPr>
          <w:p w14:paraId="600A2D13" w14:textId="77777777" w:rsidR="006C66B2" w:rsidRDefault="00032C37">
            <w:pPr>
              <w:pStyle w:val="TableParagraph"/>
              <w:spacing w:before="91"/>
              <w:ind w:left="85" w:right="5"/>
              <w:rPr>
                <w:sz w:val="28"/>
              </w:rPr>
            </w:pPr>
            <w:r>
              <w:rPr>
                <w:spacing w:val="-5"/>
                <w:sz w:val="28"/>
              </w:rPr>
              <w:t>32</w:t>
            </w:r>
          </w:p>
        </w:tc>
      </w:tr>
      <w:tr w:rsidR="006C66B2" w14:paraId="4B4B76A4" w14:textId="77777777">
        <w:trPr>
          <w:trHeight w:val="447"/>
        </w:trPr>
        <w:tc>
          <w:tcPr>
            <w:tcW w:w="9776" w:type="dxa"/>
          </w:tcPr>
          <w:p w14:paraId="42C44697" w14:textId="39AB4340" w:rsidR="006C66B2" w:rsidRDefault="00032C37">
            <w:pPr>
              <w:pStyle w:val="TableParagraph"/>
              <w:spacing w:before="125" w:line="302" w:lineRule="exact"/>
              <w:ind w:left="441"/>
              <w:jc w:val="left"/>
              <w:rPr>
                <w:sz w:val="28"/>
              </w:rPr>
            </w:pPr>
            <w:r>
              <w:rPr>
                <w:sz w:val="28"/>
              </w:rPr>
              <w:t>35</w:t>
            </w:r>
            <w:r w:rsidRPr="005E2D53">
              <w:rPr>
                <w:sz w:val="28"/>
                <w:vertAlign w:val="superscript"/>
              </w:rPr>
              <w:t>th</w:t>
            </w:r>
            <w:r w:rsidRPr="005E2D53">
              <w:rPr>
                <w:spacing w:val="-18"/>
                <w:sz w:val="28"/>
                <w:vertAlign w:val="superscript"/>
              </w:rPr>
              <w:t xml:space="preserve"> </w:t>
            </w:r>
            <w:r>
              <w:rPr>
                <w:sz w:val="28"/>
              </w:rPr>
              <w:t>Anniversary</w:t>
            </w:r>
            <w:r>
              <w:rPr>
                <w:spacing w:val="-4"/>
                <w:sz w:val="28"/>
              </w:rPr>
              <w:t xml:space="preserve"> </w:t>
            </w:r>
            <w:r>
              <w:rPr>
                <w:sz w:val="28"/>
              </w:rPr>
              <w:t>of</w:t>
            </w:r>
            <w:r>
              <w:rPr>
                <w:spacing w:val="-3"/>
                <w:sz w:val="28"/>
              </w:rPr>
              <w:t xml:space="preserve"> </w:t>
            </w:r>
            <w:r>
              <w:rPr>
                <w:sz w:val="28"/>
              </w:rPr>
              <w:t>the</w:t>
            </w:r>
            <w:r>
              <w:rPr>
                <w:spacing w:val="-19"/>
                <w:sz w:val="28"/>
              </w:rPr>
              <w:t xml:space="preserve"> </w:t>
            </w:r>
            <w:r>
              <w:rPr>
                <w:sz w:val="28"/>
              </w:rPr>
              <w:t>Americans</w:t>
            </w:r>
            <w:r>
              <w:rPr>
                <w:spacing w:val="-2"/>
                <w:sz w:val="28"/>
              </w:rPr>
              <w:t xml:space="preserve"> </w:t>
            </w:r>
            <w:r>
              <w:rPr>
                <w:sz w:val="28"/>
              </w:rPr>
              <w:t>with</w:t>
            </w:r>
            <w:r>
              <w:rPr>
                <w:spacing w:val="-1"/>
                <w:sz w:val="28"/>
              </w:rPr>
              <w:t xml:space="preserve"> </w:t>
            </w:r>
            <w:r>
              <w:rPr>
                <w:sz w:val="28"/>
              </w:rPr>
              <w:t>Disabilities</w:t>
            </w:r>
            <w:r>
              <w:rPr>
                <w:spacing w:val="-16"/>
                <w:sz w:val="28"/>
              </w:rPr>
              <w:t xml:space="preserve"> </w:t>
            </w:r>
            <w:r>
              <w:rPr>
                <w:sz w:val="28"/>
              </w:rPr>
              <w:t>Act</w:t>
            </w:r>
          </w:p>
        </w:tc>
        <w:tc>
          <w:tcPr>
            <w:tcW w:w="1059" w:type="dxa"/>
          </w:tcPr>
          <w:p w14:paraId="7ED4F86D" w14:textId="77777777" w:rsidR="006C66B2" w:rsidRDefault="00032C37">
            <w:pPr>
              <w:pStyle w:val="TableParagraph"/>
              <w:spacing w:before="125" w:line="302" w:lineRule="exact"/>
              <w:ind w:left="85" w:right="5"/>
              <w:rPr>
                <w:sz w:val="28"/>
              </w:rPr>
            </w:pPr>
            <w:r>
              <w:rPr>
                <w:spacing w:val="-5"/>
                <w:sz w:val="28"/>
              </w:rPr>
              <w:t>33</w:t>
            </w:r>
          </w:p>
        </w:tc>
      </w:tr>
    </w:tbl>
    <w:p w14:paraId="291353F6" w14:textId="77777777" w:rsidR="006C66B2" w:rsidRDefault="006C66B2">
      <w:pPr>
        <w:pStyle w:val="BodyText"/>
        <w:rPr>
          <w:b/>
          <w:sz w:val="20"/>
        </w:rPr>
      </w:pPr>
    </w:p>
    <w:p w14:paraId="6588CACC" w14:textId="77777777" w:rsidR="006C66B2" w:rsidRDefault="00032C37">
      <w:pPr>
        <w:pStyle w:val="BodyText"/>
        <w:spacing w:before="28"/>
        <w:rPr>
          <w:b/>
          <w:sz w:val="20"/>
        </w:rPr>
      </w:pPr>
      <w:r>
        <w:rPr>
          <w:b/>
          <w:noProof/>
          <w:sz w:val="20"/>
        </w:rPr>
        <mc:AlternateContent>
          <mc:Choice Requires="wpg">
            <w:drawing>
              <wp:anchor distT="0" distB="0" distL="0" distR="0" simplePos="0" relativeHeight="251658286" behindDoc="1" locked="0" layoutInCell="1" allowOverlap="1" wp14:anchorId="39BAEA25" wp14:editId="52B5555F">
                <wp:simplePos x="0" y="0"/>
                <wp:positionH relativeFrom="page">
                  <wp:posOffset>465912</wp:posOffset>
                </wp:positionH>
                <wp:positionV relativeFrom="paragraph">
                  <wp:posOffset>179057</wp:posOffset>
                </wp:positionV>
                <wp:extent cx="6858000" cy="321945"/>
                <wp:effectExtent l="0" t="0" r="0" b="0"/>
                <wp:wrapTopAndBottom/>
                <wp:docPr id="25" name="Group 2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58000" cy="321945"/>
                          <a:chOff x="0" y="0"/>
                          <a:chExt cx="6858000" cy="321945"/>
                        </a:xfrm>
                      </wpg:grpSpPr>
                      <wps:wsp>
                        <wps:cNvPr id="26" name="Graphic 26"/>
                        <wps:cNvSpPr/>
                        <wps:spPr>
                          <a:xfrm>
                            <a:off x="0" y="0"/>
                            <a:ext cx="6858000" cy="321945"/>
                          </a:xfrm>
                          <a:custGeom>
                            <a:avLst/>
                            <a:gdLst/>
                            <a:ahLst/>
                            <a:cxnLst/>
                            <a:rect l="l" t="t" r="r" b="b"/>
                            <a:pathLst>
                              <a:path w="6858000" h="321945">
                                <a:moveTo>
                                  <a:pt x="6858000" y="0"/>
                                </a:moveTo>
                                <a:lnTo>
                                  <a:pt x="0" y="0"/>
                                </a:lnTo>
                                <a:lnTo>
                                  <a:pt x="0" y="321945"/>
                                </a:lnTo>
                                <a:lnTo>
                                  <a:pt x="6858000" y="321945"/>
                                </a:lnTo>
                                <a:lnTo>
                                  <a:pt x="6858000" y="0"/>
                                </a:lnTo>
                                <a:close/>
                              </a:path>
                            </a:pathLst>
                          </a:custGeom>
                          <a:solidFill>
                            <a:srgbClr val="006699"/>
                          </a:solidFill>
                        </wps:spPr>
                        <wps:bodyPr wrap="square" lIns="0" tIns="0" rIns="0" bIns="0" rtlCol="0">
                          <a:prstTxWarp prst="textNoShape">
                            <a:avLst/>
                          </a:prstTxWarp>
                          <a:noAutofit/>
                        </wps:bodyPr>
                      </wps:wsp>
                      <wps:wsp>
                        <wps:cNvPr id="27" name="Textbox 27"/>
                        <wps:cNvSpPr txBox="1"/>
                        <wps:spPr>
                          <a:xfrm>
                            <a:off x="537184" y="80958"/>
                            <a:ext cx="5770880" cy="170815"/>
                          </a:xfrm>
                          <a:prstGeom prst="rect">
                            <a:avLst/>
                          </a:prstGeom>
                        </wps:spPr>
                        <wps:txbx>
                          <w:txbxContent>
                            <w:p w14:paraId="02492DD8"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wps:txbx>
                        <wps:bodyPr wrap="square" lIns="0" tIns="0" rIns="0" bIns="0" rtlCol="0">
                          <a:noAutofit/>
                        </wps:bodyPr>
                      </wps:wsp>
                      <wps:wsp>
                        <wps:cNvPr id="28" name="Textbox 28"/>
                        <wps:cNvSpPr txBox="1"/>
                        <wps:spPr>
                          <a:xfrm>
                            <a:off x="6676821" y="112962"/>
                            <a:ext cx="140970" cy="170815"/>
                          </a:xfrm>
                          <a:prstGeom prst="rect">
                            <a:avLst/>
                          </a:prstGeom>
                        </wps:spPr>
                        <wps:txbx>
                          <w:txbxContent>
                            <w:p w14:paraId="122ABBEA" w14:textId="77777777" w:rsidR="006C66B2" w:rsidRDefault="00032C37">
                              <w:pPr>
                                <w:spacing w:line="268" w:lineRule="exact"/>
                                <w:rPr>
                                  <w:b/>
                                  <w:sz w:val="24"/>
                                </w:rPr>
                              </w:pPr>
                              <w:r>
                                <w:rPr>
                                  <w:b/>
                                  <w:color w:val="FFFFFF"/>
                                  <w:spacing w:val="-5"/>
                                  <w:sz w:val="24"/>
                                </w:rPr>
                                <w:t>iii</w:t>
                              </w:r>
                            </w:p>
                          </w:txbxContent>
                        </wps:txbx>
                        <wps:bodyPr wrap="square" lIns="0" tIns="0" rIns="0" bIns="0" rtlCol="0">
                          <a:noAutofit/>
                        </wps:bodyPr>
                      </wps:wsp>
                    </wpg:wgp>
                  </a:graphicData>
                </a:graphic>
              </wp:anchor>
            </w:drawing>
          </mc:Choice>
          <mc:Fallback>
            <w:pict>
              <v:group w14:anchorId="39BAEA25" id="Group 25" o:spid="_x0000_s1034" style="position:absolute;margin-left:36.7pt;margin-top:14.1pt;width:540pt;height:25.35pt;z-index:-251658194;mso-wrap-distance-left:0;mso-wrap-distance-right:0;mso-position-horizontal-relative:page" coordsize="68580,32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DNlBAMAAE4JAAAOAAAAZHJzL2Uyb0RvYy54bWzMVslu2zAQvRfoPxC8N1piy7IQO2iTJigQ&#10;pAHiomeaohZUElmStpS/75ASZdVBizQL0Is0JIfD4XtvRjo77+oK7ZlUJW9WODjxMWIN5WnZ5Cv8&#10;bXP1IcZIadKkpOINW+EHpvD5+v27s1YkLOQFr1ImEQRpVNKKFS60FonnKVqwmqgTLlgDixmXNdEw&#10;lLmXStJC9LryQt+PvJbLVEhOmVIwe9kv4rWNn2WM6q9ZpphG1QpDbto+pX1uzdNbn5Ekl0QUJR3S&#10;IM/IoiZlA4eOoS6JJmgny0eh6pJKrnimTyivPZ5lJWX2DnCbwD+6zbXkO2HvkidtLkaYANojnJ4d&#10;lt7ur6W4F3eyzx7MG05/KMDFa0WeTNfNOD84d5mszSa4BOosog8joqzTiMJkFM9j3wfgKaydhsFy&#10;Nu8hpwXw8mgbLT7/faNHkv5Ym9yYTCtAPeoAkHoZQPcFEczirgwAdxKV6QqHEUYNqUHE14NeYAZw&#10;MoeDl8FwGKkBzhcgNF6UJHSn9DXjFmuyv1G612zqLFI4i3aNMyUo32i+sprXGIHmJUag+W1PgCDa&#10;7DMEGhO1E7KKkSuzXPM923DrqA1jI6eObsj14FM1U19gfuLl1txb2Hi9z0EcEM45uHfvOD34H91t&#10;oU8C04orBjjClLn9aFhEYHKKueJVmV6VVWUgUDLfXlQS7YlpKH4ULZcGT9gycQNxqqQXgbG2PH0A&#10;DbWgmhVWP3dEMoyqLw2o1LQkZ0hnbJ0hdXXBbeOy6EulN913IgUSYK6whiq75U6sJHHiMJcafc3O&#10;hn/caZ6VRjk2tz6jYQCF04v47Sto4SpoA6lveYfCxVEFId194iCywM3/oZbmp4sgnll1xf5yHvei&#10;dm1nvlj4cTy0nQDswLYdAMaVpAHIFNUApSkX27+PMOzr7ohP3W072xFmLslXYvi/4Qk+2n2nG3my&#10;AE863VN5iqJFFIeBJSoIwmUU/s5UMPOXizcnyrL/iqX4BKLsBwo+2rY3DD8Y5q9gOrYFePgNWv8C&#10;AAD//wMAUEsDBBQABgAIAAAAIQDiwit03wAAAAkBAAAPAAAAZHJzL2Rvd25yZXYueG1sTI/BToNA&#10;EIbvJr7DZky82QVqFZGlaRr11DSxNWl6m8IUSNlZwm6Bvr3LSY8z359/vkmXo25ET52tDSsIZwEI&#10;4twUNZcKfvafTzEI65ALbAyTghtZWGb3dykmhRn4m/qdK4UvYZuggsq5NpHS5hVptDPTEnt2Np1G&#10;58eulEWHgy/XjYyC4EVqrNlfqLCldUX5ZXfVCr4GHFbz8KPfXM7r23G/2B42ISn1+DCu3kE4Gt1f&#10;GCZ9rw6ZdzqZKxdWNApe588+qSCKIxATDxfT5uRJ/AYyS+X/D7JfAAAA//8DAFBLAQItABQABgAI&#10;AAAAIQC2gziS/gAAAOEBAAATAAAAAAAAAAAAAAAAAAAAAABbQ29udGVudF9UeXBlc10ueG1sUEsB&#10;Ai0AFAAGAAgAAAAhADj9If/WAAAAlAEAAAsAAAAAAAAAAAAAAAAALwEAAF9yZWxzLy5yZWxzUEsB&#10;Ai0AFAAGAAgAAAAhADz8M2UEAwAATgkAAA4AAAAAAAAAAAAAAAAALgIAAGRycy9lMm9Eb2MueG1s&#10;UEsBAi0AFAAGAAgAAAAhAOLCK3TfAAAACQEAAA8AAAAAAAAAAAAAAAAAXgUAAGRycy9kb3ducmV2&#10;LnhtbFBLBQYAAAAABAAEAPMAAABqBgAAAAA=&#10;">
                <v:shape id="Graphic 26" o:spid="_x0000_s1035" style="position:absolute;width:68580;height:3219;visibility:visible;mso-wrap-style:square;v-text-anchor:top" coordsize="6858000,321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Srx9wgAAANsAAAAPAAAAZHJzL2Rvd25yZXYueG1sRI9Bi8Iw&#10;FITvwv6H8ARvmlpYla5RiiDuHq0u9Phonm2xeek2sdZ/vxEEj8PMfMOst4NpRE+dqy0rmM8iEMSF&#10;1TWXCs6n/XQFwnlkjY1lUvAgB9vNx2iNibZ3PlKf+VIECLsEFVTet4mUrqjIoJvZljh4F9sZ9EF2&#10;pdQd3gPcNDKOooU0WHNYqLClXUXFNbsZBbv0N9OHW/6zMmn/GS//8nzQVqnJeEi/QHga/Dv8an9r&#10;BfECnl/CD5CbfwAAAP//AwBQSwECLQAUAAYACAAAACEA2+H2y+4AAACFAQAAEwAAAAAAAAAAAAAA&#10;AAAAAAAAW0NvbnRlbnRfVHlwZXNdLnhtbFBLAQItABQABgAIAAAAIQBa9CxbvwAAABUBAAALAAAA&#10;AAAAAAAAAAAAAB8BAABfcmVscy8ucmVsc1BLAQItABQABgAIAAAAIQDASrx9wgAAANsAAAAPAAAA&#10;AAAAAAAAAAAAAAcCAABkcnMvZG93bnJldi54bWxQSwUGAAAAAAMAAwC3AAAA9gIAAAAA&#10;" path="m6858000,l,,,321945r6858000,l6858000,xe" fillcolor="#069" stroked="f">
                  <v:path arrowok="t"/>
                </v:shape>
                <v:shape id="Textbox 27" o:spid="_x0000_s1036" type="#_x0000_t202" style="position:absolute;left:5371;top:809;width:57709;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vPB+xAAAANsAAAAPAAAAZHJzL2Rvd25yZXYueG1sRI9Ba8JA&#10;FITvgv9heUJvutGDrdFVRFooFMQYDx6f2WeymH0bs1uN/74rFDwOM/MNs1h1thY3ar1xrGA8SkAQ&#10;F04bLhUc8q/hBwgfkDXWjknBgzyslv3eAlPt7pzRbR9KESHsU1RQhdCkUvqiIot+5Bri6J1dazFE&#10;2ZZSt3iPcFvLSZJMpUXDcaHChjYVFZf9r1WwPnL2aa7b0y47ZybPZwn/TC9KvQ269RxEoC68wv/t&#10;b61g8g7PL/EHyOUfAAAA//8DAFBLAQItABQABgAIAAAAIQDb4fbL7gAAAIUBAAATAAAAAAAAAAAA&#10;AAAAAAAAAABbQ29udGVudF9UeXBlc10ueG1sUEsBAi0AFAAGAAgAAAAhAFr0LFu/AAAAFQEAAAsA&#10;AAAAAAAAAAAAAAAAHwEAAF9yZWxzLy5yZWxzUEsBAi0AFAAGAAgAAAAhAFS88H7EAAAA2wAAAA8A&#10;AAAAAAAAAAAAAAAABwIAAGRycy9kb3ducmV2LnhtbFBLBQYAAAAAAwADALcAAAD4AgAAAAA=&#10;" filled="f" stroked="f">
                  <v:textbox inset="0,0,0,0">
                    <w:txbxContent>
                      <w:p w14:paraId="02492DD8"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v:textbox>
                </v:shape>
                <v:shape id="Textbox 28" o:spid="_x0000_s1037" type="#_x0000_t202" style="position:absolute;left:66768;top:1129;width:1409;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I2QMwAAAANsAAAAPAAAAZHJzL2Rvd25yZXYueG1sRE9Ni8Iw&#10;EL0L+x/CCN5sqgfRrlFkWWFBEGs97HG2GdtgM6lNVuu/NwfB4+N9L9e9bcSNOm8cK5gkKQji0mnD&#10;lYJTsR3PQfiArLFxTAoe5GG9+hgsMdPuzjndjqESMYR9hgrqENpMSl/WZNEnriWO3Nl1FkOEXSV1&#10;h/cYbhs5TdOZtGg4NtTY0ldN5eX4bxVsfjn/Ntf93yE/56YoFinvZhelRsN+8wkiUB/e4pf7RyuY&#10;xrHxS/wBcvUEAAD//wMAUEsBAi0AFAAGAAgAAAAhANvh9svuAAAAhQEAABMAAAAAAAAAAAAAAAAA&#10;AAAAAFtDb250ZW50X1R5cGVzXS54bWxQSwECLQAUAAYACAAAACEAWvQsW78AAAAVAQAACwAAAAAA&#10;AAAAAAAAAAAfAQAAX3JlbHMvLnJlbHNQSwECLQAUAAYACAAAACEAJSNkDMAAAADbAAAADwAAAAAA&#10;AAAAAAAAAAAHAgAAZHJzL2Rvd25yZXYueG1sUEsFBgAAAAADAAMAtwAAAPQCAAAAAA==&#10;" filled="f" stroked="f">
                  <v:textbox inset="0,0,0,0">
                    <w:txbxContent>
                      <w:p w14:paraId="122ABBEA" w14:textId="77777777" w:rsidR="006C66B2" w:rsidRDefault="00032C37">
                        <w:pPr>
                          <w:spacing w:line="268" w:lineRule="exact"/>
                          <w:rPr>
                            <w:b/>
                            <w:sz w:val="24"/>
                          </w:rPr>
                        </w:pPr>
                        <w:r>
                          <w:rPr>
                            <w:b/>
                            <w:color w:val="FFFFFF"/>
                            <w:spacing w:val="-5"/>
                            <w:sz w:val="24"/>
                          </w:rPr>
                          <w:t>iii</w:t>
                        </w:r>
                      </w:p>
                    </w:txbxContent>
                  </v:textbox>
                </v:shape>
                <w10:wrap type="topAndBottom" anchorx="page"/>
              </v:group>
            </w:pict>
          </mc:Fallback>
        </mc:AlternateContent>
      </w:r>
    </w:p>
    <w:p w14:paraId="4BD8EA6C" w14:textId="77777777" w:rsidR="006C66B2" w:rsidRDefault="006C66B2">
      <w:pPr>
        <w:pStyle w:val="BodyText"/>
        <w:rPr>
          <w:b/>
          <w:sz w:val="20"/>
        </w:rPr>
        <w:sectPr w:rsidR="006C66B2">
          <w:pgSz w:w="12240" w:h="15840"/>
          <w:pgMar w:top="840" w:right="360" w:bottom="280" w:left="360" w:header="720" w:footer="720" w:gutter="0"/>
          <w:cols w:space="720"/>
        </w:sectPr>
      </w:pPr>
    </w:p>
    <w:p w14:paraId="5BA603CE" w14:textId="77777777" w:rsidR="006C66B2" w:rsidRDefault="006C66B2">
      <w:pPr>
        <w:pStyle w:val="BodyText"/>
        <w:spacing w:before="1"/>
        <w:rPr>
          <w:b/>
          <w:sz w:val="2"/>
        </w:rPr>
      </w:pPr>
    </w:p>
    <w:tbl>
      <w:tblPr>
        <w:tblW w:w="0" w:type="auto"/>
        <w:tblInd w:w="331" w:type="dxa"/>
        <w:tblLayout w:type="fixed"/>
        <w:tblCellMar>
          <w:left w:w="0" w:type="dxa"/>
          <w:right w:w="0" w:type="dxa"/>
        </w:tblCellMar>
        <w:tblLook w:val="01E0" w:firstRow="1" w:lastRow="1" w:firstColumn="1" w:lastColumn="1" w:noHBand="0" w:noVBand="0"/>
      </w:tblPr>
      <w:tblGrid>
        <w:gridCol w:w="9588"/>
        <w:gridCol w:w="1272"/>
      </w:tblGrid>
      <w:tr w:rsidR="006C66B2" w14:paraId="1DD0E74E" w14:textId="77777777">
        <w:trPr>
          <w:trHeight w:val="393"/>
        </w:trPr>
        <w:tc>
          <w:tcPr>
            <w:tcW w:w="9588" w:type="dxa"/>
          </w:tcPr>
          <w:p w14:paraId="0AECD61F" w14:textId="77777777" w:rsidR="006C66B2" w:rsidRDefault="00032C37">
            <w:pPr>
              <w:pStyle w:val="TableParagraph"/>
              <w:spacing w:line="314" w:lineRule="exact"/>
              <w:ind w:left="50"/>
              <w:jc w:val="left"/>
              <w:rPr>
                <w:b/>
                <w:sz w:val="28"/>
              </w:rPr>
            </w:pPr>
            <w:r>
              <w:rPr>
                <w:b/>
                <w:sz w:val="28"/>
              </w:rPr>
              <w:t>Commissioners</w:t>
            </w:r>
            <w:r>
              <w:rPr>
                <w:b/>
                <w:spacing w:val="59"/>
                <w:sz w:val="28"/>
              </w:rPr>
              <w:t xml:space="preserve"> </w:t>
            </w:r>
            <w:r>
              <w:rPr>
                <w:b/>
                <w:sz w:val="28"/>
              </w:rPr>
              <w:t>Making</w:t>
            </w:r>
            <w:r>
              <w:rPr>
                <w:b/>
                <w:spacing w:val="-12"/>
                <w:sz w:val="28"/>
              </w:rPr>
              <w:t xml:space="preserve"> </w:t>
            </w:r>
            <w:proofErr w:type="gramStart"/>
            <w:r>
              <w:rPr>
                <w:b/>
                <w:sz w:val="28"/>
              </w:rPr>
              <w:t>An</w:t>
            </w:r>
            <w:proofErr w:type="gramEnd"/>
            <w:r>
              <w:rPr>
                <w:b/>
                <w:spacing w:val="-4"/>
                <w:sz w:val="28"/>
              </w:rPr>
              <w:t xml:space="preserve"> </w:t>
            </w:r>
            <w:r>
              <w:rPr>
                <w:b/>
                <w:sz w:val="28"/>
              </w:rPr>
              <w:t>Impact</w:t>
            </w:r>
            <w:r>
              <w:rPr>
                <w:b/>
                <w:spacing w:val="-7"/>
                <w:sz w:val="28"/>
              </w:rPr>
              <w:t xml:space="preserve"> </w:t>
            </w:r>
            <w:r>
              <w:rPr>
                <w:b/>
                <w:sz w:val="28"/>
              </w:rPr>
              <w:t>—</w:t>
            </w:r>
            <w:r>
              <w:rPr>
                <w:b/>
                <w:spacing w:val="-2"/>
                <w:sz w:val="28"/>
              </w:rPr>
              <w:t xml:space="preserve"> </w:t>
            </w:r>
            <w:r>
              <w:rPr>
                <w:b/>
                <w:sz w:val="28"/>
              </w:rPr>
              <w:t>A</w:t>
            </w:r>
            <w:r>
              <w:rPr>
                <w:b/>
                <w:spacing w:val="-22"/>
                <w:sz w:val="28"/>
              </w:rPr>
              <w:t xml:space="preserve"> </w:t>
            </w:r>
            <w:r>
              <w:rPr>
                <w:b/>
                <w:sz w:val="28"/>
              </w:rPr>
              <w:t>Year</w:t>
            </w:r>
            <w:r>
              <w:rPr>
                <w:b/>
                <w:spacing w:val="-6"/>
                <w:sz w:val="28"/>
              </w:rPr>
              <w:t xml:space="preserve"> </w:t>
            </w:r>
            <w:r>
              <w:rPr>
                <w:b/>
                <w:sz w:val="28"/>
              </w:rPr>
              <w:t>in</w:t>
            </w:r>
            <w:r>
              <w:rPr>
                <w:b/>
                <w:spacing w:val="-4"/>
                <w:sz w:val="28"/>
              </w:rPr>
              <w:t xml:space="preserve"> </w:t>
            </w:r>
            <w:r>
              <w:rPr>
                <w:b/>
                <w:spacing w:val="-2"/>
                <w:sz w:val="28"/>
              </w:rPr>
              <w:t>Review</w:t>
            </w:r>
          </w:p>
        </w:tc>
        <w:tc>
          <w:tcPr>
            <w:tcW w:w="1272" w:type="dxa"/>
          </w:tcPr>
          <w:p w14:paraId="3ADF2666" w14:textId="77777777" w:rsidR="006C66B2" w:rsidRDefault="00032C37">
            <w:pPr>
              <w:pStyle w:val="TableParagraph"/>
              <w:spacing w:line="314" w:lineRule="exact"/>
              <w:ind w:left="300"/>
              <w:rPr>
                <w:b/>
                <w:sz w:val="28"/>
              </w:rPr>
            </w:pPr>
            <w:r>
              <w:rPr>
                <w:b/>
                <w:sz w:val="28"/>
              </w:rPr>
              <w:t>34</w:t>
            </w:r>
            <w:r>
              <w:rPr>
                <w:b/>
                <w:spacing w:val="-5"/>
                <w:sz w:val="28"/>
              </w:rPr>
              <w:t xml:space="preserve"> </w:t>
            </w:r>
            <w:r>
              <w:rPr>
                <w:b/>
                <w:sz w:val="28"/>
              </w:rPr>
              <w:t>-</w:t>
            </w:r>
            <w:r>
              <w:rPr>
                <w:b/>
                <w:spacing w:val="1"/>
                <w:sz w:val="28"/>
              </w:rPr>
              <w:t xml:space="preserve"> </w:t>
            </w:r>
            <w:r>
              <w:rPr>
                <w:b/>
                <w:spacing w:val="-5"/>
                <w:sz w:val="28"/>
              </w:rPr>
              <w:t>35</w:t>
            </w:r>
          </w:p>
        </w:tc>
      </w:tr>
      <w:tr w:rsidR="006C66B2" w14:paraId="4A0BBE31" w14:textId="77777777">
        <w:trPr>
          <w:trHeight w:val="474"/>
        </w:trPr>
        <w:tc>
          <w:tcPr>
            <w:tcW w:w="9588" w:type="dxa"/>
          </w:tcPr>
          <w:p w14:paraId="7246636A" w14:textId="77777777" w:rsidR="006C66B2" w:rsidRDefault="00032C37">
            <w:pPr>
              <w:pStyle w:val="TableParagraph"/>
              <w:spacing w:before="71"/>
              <w:ind w:left="441"/>
              <w:jc w:val="left"/>
              <w:rPr>
                <w:sz w:val="28"/>
              </w:rPr>
            </w:pPr>
            <w:r>
              <w:rPr>
                <w:spacing w:val="-2"/>
                <w:sz w:val="28"/>
              </w:rPr>
              <w:t>Overview</w:t>
            </w:r>
          </w:p>
        </w:tc>
        <w:tc>
          <w:tcPr>
            <w:tcW w:w="1272" w:type="dxa"/>
          </w:tcPr>
          <w:p w14:paraId="1160CFAC" w14:textId="77777777" w:rsidR="006C66B2" w:rsidRDefault="00032C37">
            <w:pPr>
              <w:pStyle w:val="TableParagraph"/>
              <w:spacing w:before="71"/>
              <w:ind w:left="300"/>
              <w:rPr>
                <w:sz w:val="28"/>
              </w:rPr>
            </w:pPr>
            <w:r>
              <w:rPr>
                <w:spacing w:val="-5"/>
                <w:sz w:val="28"/>
              </w:rPr>
              <w:t>34</w:t>
            </w:r>
          </w:p>
        </w:tc>
      </w:tr>
      <w:tr w:rsidR="006C66B2" w14:paraId="74D9DB0A" w14:textId="77777777">
        <w:trPr>
          <w:trHeight w:val="475"/>
        </w:trPr>
        <w:tc>
          <w:tcPr>
            <w:tcW w:w="9588" w:type="dxa"/>
          </w:tcPr>
          <w:p w14:paraId="3F8C4D4B" w14:textId="77777777" w:rsidR="006C66B2" w:rsidRDefault="00032C37">
            <w:pPr>
              <w:pStyle w:val="TableParagraph"/>
              <w:spacing w:before="72"/>
              <w:ind w:left="441"/>
              <w:jc w:val="left"/>
              <w:rPr>
                <w:sz w:val="28"/>
              </w:rPr>
            </w:pPr>
            <w:r>
              <w:rPr>
                <w:sz w:val="28"/>
              </w:rPr>
              <w:t>Commissioner</w:t>
            </w:r>
            <w:r>
              <w:rPr>
                <w:spacing w:val="-8"/>
                <w:sz w:val="28"/>
              </w:rPr>
              <w:t xml:space="preserve"> </w:t>
            </w:r>
            <w:r>
              <w:rPr>
                <w:sz w:val="28"/>
              </w:rPr>
              <w:t>Olivia</w:t>
            </w:r>
            <w:r>
              <w:rPr>
                <w:spacing w:val="-17"/>
                <w:sz w:val="28"/>
              </w:rPr>
              <w:t xml:space="preserve"> </w:t>
            </w:r>
            <w:r>
              <w:rPr>
                <w:spacing w:val="-2"/>
                <w:sz w:val="28"/>
              </w:rPr>
              <w:t>Asuncion</w:t>
            </w:r>
          </w:p>
        </w:tc>
        <w:tc>
          <w:tcPr>
            <w:tcW w:w="1272" w:type="dxa"/>
          </w:tcPr>
          <w:p w14:paraId="047E1AE1" w14:textId="77777777" w:rsidR="006C66B2" w:rsidRDefault="00032C37">
            <w:pPr>
              <w:pStyle w:val="TableParagraph"/>
              <w:spacing w:before="72"/>
              <w:ind w:left="300"/>
              <w:rPr>
                <w:sz w:val="28"/>
              </w:rPr>
            </w:pPr>
            <w:r>
              <w:rPr>
                <w:spacing w:val="-5"/>
                <w:sz w:val="28"/>
              </w:rPr>
              <w:t>34</w:t>
            </w:r>
          </w:p>
        </w:tc>
      </w:tr>
      <w:tr w:rsidR="006C66B2" w14:paraId="5BF44FAA" w14:textId="77777777">
        <w:trPr>
          <w:trHeight w:val="475"/>
        </w:trPr>
        <w:tc>
          <w:tcPr>
            <w:tcW w:w="9588" w:type="dxa"/>
          </w:tcPr>
          <w:p w14:paraId="64B4FC67" w14:textId="77777777" w:rsidR="006C66B2" w:rsidRDefault="00032C37">
            <w:pPr>
              <w:pStyle w:val="TableParagraph"/>
              <w:spacing w:before="72"/>
              <w:ind w:left="484"/>
              <w:jc w:val="left"/>
              <w:rPr>
                <w:sz w:val="28"/>
              </w:rPr>
            </w:pPr>
            <w:r>
              <w:rPr>
                <w:sz w:val="28"/>
              </w:rPr>
              <w:t>Commissioner</w:t>
            </w:r>
            <w:r>
              <w:rPr>
                <w:spacing w:val="-10"/>
                <w:sz w:val="28"/>
              </w:rPr>
              <w:t xml:space="preserve"> </w:t>
            </w:r>
            <w:r>
              <w:rPr>
                <w:sz w:val="28"/>
              </w:rPr>
              <w:t>Dr.</w:t>
            </w:r>
            <w:r>
              <w:rPr>
                <w:spacing w:val="-11"/>
                <w:sz w:val="28"/>
              </w:rPr>
              <w:t xml:space="preserve"> </w:t>
            </w:r>
            <w:r>
              <w:rPr>
                <w:sz w:val="28"/>
              </w:rPr>
              <w:t>Catherine</w:t>
            </w:r>
            <w:r>
              <w:rPr>
                <w:spacing w:val="-9"/>
                <w:sz w:val="28"/>
              </w:rPr>
              <w:t xml:space="preserve"> </w:t>
            </w:r>
            <w:r>
              <w:rPr>
                <w:spacing w:val="-2"/>
                <w:sz w:val="28"/>
              </w:rPr>
              <w:t>Campisi</w:t>
            </w:r>
          </w:p>
        </w:tc>
        <w:tc>
          <w:tcPr>
            <w:tcW w:w="1272" w:type="dxa"/>
          </w:tcPr>
          <w:p w14:paraId="0E43D94E" w14:textId="77777777" w:rsidR="006C66B2" w:rsidRDefault="00032C37">
            <w:pPr>
              <w:pStyle w:val="TableParagraph"/>
              <w:spacing w:before="72"/>
              <w:ind w:left="300"/>
              <w:rPr>
                <w:sz w:val="28"/>
              </w:rPr>
            </w:pPr>
            <w:r>
              <w:rPr>
                <w:spacing w:val="-5"/>
                <w:sz w:val="28"/>
              </w:rPr>
              <w:t>35</w:t>
            </w:r>
          </w:p>
        </w:tc>
      </w:tr>
      <w:tr w:rsidR="006C66B2" w14:paraId="6FB06581" w14:textId="77777777">
        <w:trPr>
          <w:trHeight w:val="474"/>
        </w:trPr>
        <w:tc>
          <w:tcPr>
            <w:tcW w:w="9588" w:type="dxa"/>
          </w:tcPr>
          <w:p w14:paraId="46A10DCA" w14:textId="77777777" w:rsidR="006C66B2" w:rsidRDefault="00032C37">
            <w:pPr>
              <w:pStyle w:val="TableParagraph"/>
              <w:spacing w:before="72"/>
              <w:ind w:left="441"/>
              <w:jc w:val="left"/>
              <w:rPr>
                <w:sz w:val="28"/>
              </w:rPr>
            </w:pPr>
            <w:r>
              <w:rPr>
                <w:sz w:val="28"/>
              </w:rPr>
              <w:t>Chair</w:t>
            </w:r>
            <w:r>
              <w:rPr>
                <w:spacing w:val="-6"/>
                <w:sz w:val="28"/>
              </w:rPr>
              <w:t xml:space="preserve"> </w:t>
            </w:r>
            <w:r>
              <w:rPr>
                <w:sz w:val="28"/>
              </w:rPr>
              <w:t>Commissioner</w:t>
            </w:r>
            <w:r>
              <w:rPr>
                <w:spacing w:val="-3"/>
                <w:sz w:val="28"/>
              </w:rPr>
              <w:t xml:space="preserve"> </w:t>
            </w:r>
            <w:r>
              <w:rPr>
                <w:sz w:val="28"/>
              </w:rPr>
              <w:t>Chris</w:t>
            </w:r>
            <w:r>
              <w:rPr>
                <w:spacing w:val="-2"/>
                <w:sz w:val="28"/>
              </w:rPr>
              <w:t xml:space="preserve"> Downey</w:t>
            </w:r>
          </w:p>
        </w:tc>
        <w:tc>
          <w:tcPr>
            <w:tcW w:w="1272" w:type="dxa"/>
          </w:tcPr>
          <w:p w14:paraId="2B9AE0D7" w14:textId="77777777" w:rsidR="006C66B2" w:rsidRDefault="00032C37">
            <w:pPr>
              <w:pStyle w:val="TableParagraph"/>
              <w:spacing w:before="72"/>
              <w:ind w:left="300"/>
              <w:rPr>
                <w:sz w:val="28"/>
              </w:rPr>
            </w:pPr>
            <w:r>
              <w:rPr>
                <w:spacing w:val="-5"/>
                <w:sz w:val="28"/>
              </w:rPr>
              <w:t>35</w:t>
            </w:r>
          </w:p>
        </w:tc>
      </w:tr>
      <w:tr w:rsidR="006C66B2" w14:paraId="7C9E83AA" w14:textId="77777777">
        <w:trPr>
          <w:trHeight w:val="517"/>
        </w:trPr>
        <w:tc>
          <w:tcPr>
            <w:tcW w:w="9588" w:type="dxa"/>
          </w:tcPr>
          <w:p w14:paraId="5D32F80D" w14:textId="77777777" w:rsidR="006C66B2" w:rsidRDefault="00032C37">
            <w:pPr>
              <w:pStyle w:val="TableParagraph"/>
              <w:spacing w:before="71"/>
              <w:ind w:left="441"/>
              <w:jc w:val="left"/>
              <w:rPr>
                <w:sz w:val="28"/>
              </w:rPr>
            </w:pPr>
            <w:r>
              <w:rPr>
                <w:sz w:val="28"/>
              </w:rPr>
              <w:t>Listening</w:t>
            </w:r>
            <w:r>
              <w:rPr>
                <w:spacing w:val="-7"/>
                <w:sz w:val="28"/>
              </w:rPr>
              <w:t xml:space="preserve"> </w:t>
            </w:r>
            <w:r>
              <w:rPr>
                <w:spacing w:val="-2"/>
                <w:sz w:val="28"/>
              </w:rPr>
              <w:t>Forums</w:t>
            </w:r>
          </w:p>
        </w:tc>
        <w:tc>
          <w:tcPr>
            <w:tcW w:w="1272" w:type="dxa"/>
          </w:tcPr>
          <w:p w14:paraId="07630409" w14:textId="77777777" w:rsidR="006C66B2" w:rsidRDefault="00032C37">
            <w:pPr>
              <w:pStyle w:val="TableParagraph"/>
              <w:spacing w:before="71"/>
              <w:ind w:left="300"/>
              <w:rPr>
                <w:sz w:val="28"/>
              </w:rPr>
            </w:pPr>
            <w:r>
              <w:rPr>
                <w:spacing w:val="-5"/>
                <w:sz w:val="28"/>
              </w:rPr>
              <w:t>36</w:t>
            </w:r>
          </w:p>
        </w:tc>
      </w:tr>
      <w:tr w:rsidR="006C66B2" w14:paraId="2BEB0F1C" w14:textId="77777777">
        <w:trPr>
          <w:trHeight w:val="517"/>
        </w:trPr>
        <w:tc>
          <w:tcPr>
            <w:tcW w:w="9588" w:type="dxa"/>
          </w:tcPr>
          <w:p w14:paraId="682E0C03" w14:textId="77777777" w:rsidR="006C66B2" w:rsidRDefault="00032C37">
            <w:pPr>
              <w:pStyle w:val="TableParagraph"/>
              <w:spacing w:before="115"/>
              <w:ind w:left="940"/>
              <w:jc w:val="left"/>
              <w:rPr>
                <w:sz w:val="28"/>
              </w:rPr>
            </w:pPr>
            <w:r>
              <w:rPr>
                <w:sz w:val="28"/>
              </w:rPr>
              <w:t>Commissioner</w:t>
            </w:r>
            <w:r>
              <w:rPr>
                <w:spacing w:val="-12"/>
                <w:sz w:val="28"/>
              </w:rPr>
              <w:t xml:space="preserve"> </w:t>
            </w:r>
            <w:r>
              <w:rPr>
                <w:sz w:val="28"/>
              </w:rPr>
              <w:t>Dr.</w:t>
            </w:r>
            <w:r>
              <w:rPr>
                <w:spacing w:val="-11"/>
                <w:sz w:val="28"/>
              </w:rPr>
              <w:t xml:space="preserve"> </w:t>
            </w:r>
            <w:r>
              <w:rPr>
                <w:sz w:val="28"/>
              </w:rPr>
              <w:t>Luciana</w:t>
            </w:r>
            <w:r>
              <w:rPr>
                <w:spacing w:val="-11"/>
                <w:sz w:val="28"/>
              </w:rPr>
              <w:t xml:space="preserve"> </w:t>
            </w:r>
            <w:proofErr w:type="spellStart"/>
            <w:r>
              <w:rPr>
                <w:spacing w:val="-2"/>
                <w:sz w:val="28"/>
              </w:rPr>
              <w:t>Profaca</w:t>
            </w:r>
            <w:proofErr w:type="spellEnd"/>
          </w:p>
        </w:tc>
        <w:tc>
          <w:tcPr>
            <w:tcW w:w="1272" w:type="dxa"/>
          </w:tcPr>
          <w:p w14:paraId="498FC7A6" w14:textId="77777777" w:rsidR="006C66B2" w:rsidRDefault="00032C37">
            <w:pPr>
              <w:pStyle w:val="TableParagraph"/>
              <w:spacing w:before="115"/>
              <w:ind w:left="300"/>
              <w:rPr>
                <w:sz w:val="28"/>
              </w:rPr>
            </w:pPr>
            <w:r>
              <w:rPr>
                <w:spacing w:val="-5"/>
                <w:sz w:val="28"/>
              </w:rPr>
              <w:t>36</w:t>
            </w:r>
          </w:p>
        </w:tc>
      </w:tr>
      <w:tr w:rsidR="006C66B2" w14:paraId="7DEDE870" w14:textId="77777777">
        <w:trPr>
          <w:trHeight w:val="473"/>
        </w:trPr>
        <w:tc>
          <w:tcPr>
            <w:tcW w:w="9588" w:type="dxa"/>
          </w:tcPr>
          <w:p w14:paraId="73AF7CE9" w14:textId="77777777" w:rsidR="006C66B2" w:rsidRDefault="00032C37">
            <w:pPr>
              <w:pStyle w:val="TableParagraph"/>
              <w:spacing w:before="71"/>
              <w:ind w:left="940"/>
              <w:jc w:val="left"/>
              <w:rPr>
                <w:sz w:val="28"/>
              </w:rPr>
            </w:pPr>
            <w:r>
              <w:rPr>
                <w:sz w:val="28"/>
              </w:rPr>
              <w:t>Commissioner</w:t>
            </w:r>
            <w:r>
              <w:rPr>
                <w:spacing w:val="-9"/>
                <w:sz w:val="28"/>
              </w:rPr>
              <w:t xml:space="preserve"> </w:t>
            </w:r>
            <w:r>
              <w:rPr>
                <w:sz w:val="28"/>
              </w:rPr>
              <w:t>Scott</w:t>
            </w:r>
            <w:r>
              <w:rPr>
                <w:spacing w:val="-5"/>
                <w:sz w:val="28"/>
              </w:rPr>
              <w:t xml:space="preserve"> </w:t>
            </w:r>
            <w:r>
              <w:rPr>
                <w:spacing w:val="-2"/>
                <w:sz w:val="28"/>
              </w:rPr>
              <w:t>Lillibridge</w:t>
            </w:r>
          </w:p>
        </w:tc>
        <w:tc>
          <w:tcPr>
            <w:tcW w:w="1272" w:type="dxa"/>
          </w:tcPr>
          <w:p w14:paraId="2E57EB62" w14:textId="77777777" w:rsidR="006C66B2" w:rsidRDefault="00032C37">
            <w:pPr>
              <w:pStyle w:val="TableParagraph"/>
              <w:spacing w:before="71"/>
              <w:ind w:left="300"/>
              <w:rPr>
                <w:sz w:val="28"/>
              </w:rPr>
            </w:pPr>
            <w:r>
              <w:rPr>
                <w:spacing w:val="-5"/>
                <w:sz w:val="28"/>
              </w:rPr>
              <w:t>37</w:t>
            </w:r>
          </w:p>
        </w:tc>
      </w:tr>
      <w:tr w:rsidR="006C66B2" w14:paraId="0A93CD8D" w14:textId="77777777">
        <w:trPr>
          <w:trHeight w:val="475"/>
        </w:trPr>
        <w:tc>
          <w:tcPr>
            <w:tcW w:w="9588" w:type="dxa"/>
          </w:tcPr>
          <w:p w14:paraId="2AFB08B9" w14:textId="77777777" w:rsidR="006C66B2" w:rsidRDefault="00032C37">
            <w:pPr>
              <w:pStyle w:val="TableParagraph"/>
              <w:spacing w:before="72"/>
              <w:ind w:left="50"/>
              <w:jc w:val="left"/>
              <w:rPr>
                <w:b/>
                <w:sz w:val="28"/>
              </w:rPr>
            </w:pPr>
            <w:r>
              <w:rPr>
                <w:b/>
                <w:sz w:val="28"/>
              </w:rPr>
              <w:t>Projects</w:t>
            </w:r>
            <w:r>
              <w:rPr>
                <w:b/>
                <w:spacing w:val="-9"/>
                <w:sz w:val="28"/>
              </w:rPr>
              <w:t xml:space="preserve"> </w:t>
            </w:r>
            <w:r>
              <w:rPr>
                <w:b/>
                <w:sz w:val="28"/>
              </w:rPr>
              <w:t>in</w:t>
            </w:r>
            <w:r>
              <w:rPr>
                <w:b/>
                <w:spacing w:val="-6"/>
                <w:sz w:val="28"/>
              </w:rPr>
              <w:t xml:space="preserve"> </w:t>
            </w:r>
            <w:r>
              <w:rPr>
                <w:b/>
                <w:sz w:val="28"/>
              </w:rPr>
              <w:t>Progress</w:t>
            </w:r>
            <w:r>
              <w:rPr>
                <w:b/>
                <w:spacing w:val="-4"/>
                <w:sz w:val="28"/>
              </w:rPr>
              <w:t xml:space="preserve"> </w:t>
            </w:r>
            <w:r>
              <w:rPr>
                <w:b/>
                <w:sz w:val="28"/>
              </w:rPr>
              <w:t>and</w:t>
            </w:r>
            <w:r>
              <w:rPr>
                <w:b/>
                <w:spacing w:val="-6"/>
                <w:sz w:val="28"/>
              </w:rPr>
              <w:t xml:space="preserve"> </w:t>
            </w:r>
            <w:r>
              <w:rPr>
                <w:b/>
                <w:sz w:val="28"/>
              </w:rPr>
              <w:t>CCDA’s</w:t>
            </w:r>
            <w:r>
              <w:rPr>
                <w:b/>
                <w:spacing w:val="-5"/>
                <w:sz w:val="28"/>
              </w:rPr>
              <w:t xml:space="preserve"> </w:t>
            </w:r>
            <w:r>
              <w:rPr>
                <w:b/>
                <w:sz w:val="28"/>
              </w:rPr>
              <w:t>Path</w:t>
            </w:r>
            <w:r>
              <w:rPr>
                <w:b/>
                <w:spacing w:val="-5"/>
                <w:sz w:val="28"/>
              </w:rPr>
              <w:t xml:space="preserve"> </w:t>
            </w:r>
            <w:r>
              <w:rPr>
                <w:b/>
                <w:spacing w:val="-2"/>
                <w:sz w:val="28"/>
              </w:rPr>
              <w:t>Forward</w:t>
            </w:r>
          </w:p>
        </w:tc>
        <w:tc>
          <w:tcPr>
            <w:tcW w:w="1272" w:type="dxa"/>
          </w:tcPr>
          <w:p w14:paraId="7B8A7ABE" w14:textId="77777777" w:rsidR="006C66B2" w:rsidRDefault="00032C37">
            <w:pPr>
              <w:pStyle w:val="TableParagraph"/>
              <w:spacing w:before="72"/>
              <w:ind w:left="300"/>
              <w:rPr>
                <w:b/>
                <w:sz w:val="28"/>
              </w:rPr>
            </w:pPr>
            <w:r>
              <w:rPr>
                <w:b/>
                <w:sz w:val="28"/>
              </w:rPr>
              <w:t>38</w:t>
            </w:r>
            <w:r>
              <w:rPr>
                <w:b/>
                <w:spacing w:val="-5"/>
                <w:sz w:val="28"/>
              </w:rPr>
              <w:t xml:space="preserve"> </w:t>
            </w:r>
            <w:r>
              <w:rPr>
                <w:b/>
                <w:sz w:val="28"/>
              </w:rPr>
              <w:t>-</w:t>
            </w:r>
            <w:r>
              <w:rPr>
                <w:b/>
                <w:spacing w:val="1"/>
                <w:sz w:val="28"/>
              </w:rPr>
              <w:t xml:space="preserve"> </w:t>
            </w:r>
            <w:r>
              <w:rPr>
                <w:b/>
                <w:spacing w:val="-5"/>
                <w:sz w:val="28"/>
              </w:rPr>
              <w:t>52</w:t>
            </w:r>
          </w:p>
        </w:tc>
      </w:tr>
      <w:tr w:rsidR="006C66B2" w14:paraId="7D6E0DCC" w14:textId="77777777">
        <w:trPr>
          <w:trHeight w:val="503"/>
        </w:trPr>
        <w:tc>
          <w:tcPr>
            <w:tcW w:w="9588" w:type="dxa"/>
          </w:tcPr>
          <w:p w14:paraId="63415DE2" w14:textId="77777777" w:rsidR="006C66B2" w:rsidRDefault="00032C37">
            <w:pPr>
              <w:pStyle w:val="TableParagraph"/>
              <w:spacing w:before="72"/>
              <w:ind w:left="441"/>
              <w:jc w:val="left"/>
              <w:rPr>
                <w:sz w:val="28"/>
              </w:rPr>
            </w:pPr>
            <w:r>
              <w:rPr>
                <w:spacing w:val="-2"/>
                <w:sz w:val="28"/>
              </w:rPr>
              <w:t>Overview</w:t>
            </w:r>
          </w:p>
        </w:tc>
        <w:tc>
          <w:tcPr>
            <w:tcW w:w="1272" w:type="dxa"/>
          </w:tcPr>
          <w:p w14:paraId="5DBB81C3" w14:textId="77777777" w:rsidR="006C66B2" w:rsidRDefault="00032C37">
            <w:pPr>
              <w:pStyle w:val="TableParagraph"/>
              <w:spacing w:before="72"/>
              <w:ind w:left="300"/>
              <w:rPr>
                <w:sz w:val="28"/>
              </w:rPr>
            </w:pPr>
            <w:r>
              <w:rPr>
                <w:spacing w:val="-5"/>
                <w:sz w:val="28"/>
              </w:rPr>
              <w:t>38</w:t>
            </w:r>
          </w:p>
        </w:tc>
      </w:tr>
      <w:tr w:rsidR="006C66B2" w14:paraId="0ED2CB84" w14:textId="77777777">
        <w:trPr>
          <w:trHeight w:val="527"/>
        </w:trPr>
        <w:tc>
          <w:tcPr>
            <w:tcW w:w="9588" w:type="dxa"/>
          </w:tcPr>
          <w:p w14:paraId="021443E6" w14:textId="77777777" w:rsidR="006C66B2" w:rsidRDefault="00032C37">
            <w:pPr>
              <w:pStyle w:val="TableParagraph"/>
              <w:spacing w:before="100"/>
              <w:ind w:left="441"/>
              <w:jc w:val="left"/>
              <w:rPr>
                <w:sz w:val="28"/>
              </w:rPr>
            </w:pPr>
            <w:r>
              <w:rPr>
                <w:sz w:val="28"/>
              </w:rPr>
              <w:t>Legal</w:t>
            </w:r>
            <w:r>
              <w:rPr>
                <w:spacing w:val="-4"/>
                <w:sz w:val="28"/>
              </w:rPr>
              <w:t xml:space="preserve"> </w:t>
            </w:r>
            <w:r>
              <w:rPr>
                <w:spacing w:val="-2"/>
                <w:sz w:val="28"/>
              </w:rPr>
              <w:t>Portal</w:t>
            </w:r>
          </w:p>
        </w:tc>
        <w:tc>
          <w:tcPr>
            <w:tcW w:w="1272" w:type="dxa"/>
          </w:tcPr>
          <w:p w14:paraId="5E7D7A89" w14:textId="77777777" w:rsidR="006C66B2" w:rsidRDefault="00032C37">
            <w:pPr>
              <w:pStyle w:val="TableParagraph"/>
              <w:spacing w:before="100"/>
              <w:ind w:left="300"/>
              <w:rPr>
                <w:sz w:val="28"/>
              </w:rPr>
            </w:pPr>
            <w:r>
              <w:rPr>
                <w:spacing w:val="-5"/>
                <w:sz w:val="28"/>
              </w:rPr>
              <w:t>38</w:t>
            </w:r>
          </w:p>
        </w:tc>
      </w:tr>
      <w:tr w:rsidR="006C66B2" w14:paraId="70B98AC3" w14:textId="77777777">
        <w:trPr>
          <w:trHeight w:val="488"/>
        </w:trPr>
        <w:tc>
          <w:tcPr>
            <w:tcW w:w="9588" w:type="dxa"/>
          </w:tcPr>
          <w:p w14:paraId="47D64717" w14:textId="78206E6B" w:rsidR="006C66B2" w:rsidRDefault="00032C37">
            <w:pPr>
              <w:pStyle w:val="TableParagraph"/>
              <w:spacing w:before="97"/>
              <w:ind w:left="441"/>
              <w:jc w:val="left"/>
              <w:rPr>
                <w:sz w:val="28"/>
              </w:rPr>
            </w:pPr>
            <w:r>
              <w:rPr>
                <w:sz w:val="28"/>
              </w:rPr>
              <w:t>Accessible</w:t>
            </w:r>
            <w:r>
              <w:rPr>
                <w:spacing w:val="-4"/>
                <w:sz w:val="28"/>
              </w:rPr>
              <w:t xml:space="preserve"> </w:t>
            </w:r>
            <w:r>
              <w:rPr>
                <w:sz w:val="28"/>
              </w:rPr>
              <w:t>Parking</w:t>
            </w:r>
            <w:r>
              <w:rPr>
                <w:spacing w:val="-6"/>
                <w:sz w:val="28"/>
              </w:rPr>
              <w:t xml:space="preserve"> </w:t>
            </w:r>
            <w:r>
              <w:rPr>
                <w:sz w:val="28"/>
              </w:rPr>
              <w:t>Campaign</w:t>
            </w:r>
          </w:p>
        </w:tc>
        <w:tc>
          <w:tcPr>
            <w:tcW w:w="1272" w:type="dxa"/>
          </w:tcPr>
          <w:p w14:paraId="027229C8" w14:textId="77777777" w:rsidR="006C66B2" w:rsidRDefault="00032C37">
            <w:pPr>
              <w:pStyle w:val="TableParagraph"/>
              <w:spacing w:before="97"/>
              <w:ind w:left="300"/>
              <w:rPr>
                <w:sz w:val="28"/>
              </w:rPr>
            </w:pPr>
            <w:r>
              <w:rPr>
                <w:spacing w:val="-5"/>
                <w:sz w:val="28"/>
              </w:rPr>
              <w:t>39</w:t>
            </w:r>
          </w:p>
        </w:tc>
      </w:tr>
      <w:tr w:rsidR="006C66B2" w14:paraId="25517854" w14:textId="77777777">
        <w:trPr>
          <w:trHeight w:val="450"/>
        </w:trPr>
        <w:tc>
          <w:tcPr>
            <w:tcW w:w="9588" w:type="dxa"/>
          </w:tcPr>
          <w:p w14:paraId="190D4205" w14:textId="77777777" w:rsidR="006C66B2" w:rsidRDefault="00032C37">
            <w:pPr>
              <w:pStyle w:val="TableParagraph"/>
              <w:spacing w:before="60"/>
              <w:ind w:left="441"/>
              <w:jc w:val="left"/>
              <w:rPr>
                <w:sz w:val="28"/>
              </w:rPr>
            </w:pPr>
            <w:r>
              <w:rPr>
                <w:sz w:val="28"/>
              </w:rPr>
              <w:t>CCDA’s</w:t>
            </w:r>
            <w:r>
              <w:rPr>
                <w:spacing w:val="-7"/>
                <w:sz w:val="28"/>
              </w:rPr>
              <w:t xml:space="preserve"> </w:t>
            </w:r>
            <w:r>
              <w:rPr>
                <w:sz w:val="28"/>
              </w:rPr>
              <w:t>Commission</w:t>
            </w:r>
            <w:r>
              <w:rPr>
                <w:spacing w:val="-6"/>
                <w:sz w:val="28"/>
              </w:rPr>
              <w:t xml:space="preserve"> </w:t>
            </w:r>
            <w:r>
              <w:rPr>
                <w:sz w:val="28"/>
              </w:rPr>
              <w:t>to</w:t>
            </w:r>
            <w:r>
              <w:rPr>
                <w:spacing w:val="-7"/>
                <w:sz w:val="28"/>
              </w:rPr>
              <w:t xml:space="preserve"> </w:t>
            </w:r>
            <w:r>
              <w:rPr>
                <w:sz w:val="28"/>
              </w:rPr>
              <w:t>Community</w:t>
            </w:r>
            <w:r>
              <w:rPr>
                <w:spacing w:val="-9"/>
                <w:sz w:val="28"/>
              </w:rPr>
              <w:t xml:space="preserve"> </w:t>
            </w:r>
            <w:r>
              <w:rPr>
                <w:sz w:val="28"/>
              </w:rPr>
              <w:t>and</w:t>
            </w:r>
            <w:r>
              <w:rPr>
                <w:spacing w:val="-5"/>
                <w:sz w:val="28"/>
              </w:rPr>
              <w:t xml:space="preserve"> </w:t>
            </w:r>
            <w:r>
              <w:rPr>
                <w:sz w:val="28"/>
              </w:rPr>
              <w:t>Listening</w:t>
            </w:r>
            <w:r>
              <w:rPr>
                <w:spacing w:val="-6"/>
                <w:sz w:val="28"/>
              </w:rPr>
              <w:t xml:space="preserve"> </w:t>
            </w:r>
            <w:r>
              <w:rPr>
                <w:sz w:val="28"/>
              </w:rPr>
              <w:t>Forum</w:t>
            </w:r>
            <w:r>
              <w:rPr>
                <w:spacing w:val="-8"/>
                <w:sz w:val="28"/>
              </w:rPr>
              <w:t xml:space="preserve"> </w:t>
            </w:r>
            <w:r>
              <w:rPr>
                <w:spacing w:val="-2"/>
                <w:sz w:val="28"/>
              </w:rPr>
              <w:t>Events</w:t>
            </w:r>
          </w:p>
        </w:tc>
        <w:tc>
          <w:tcPr>
            <w:tcW w:w="1272" w:type="dxa"/>
          </w:tcPr>
          <w:p w14:paraId="2CAA88DE" w14:textId="77777777" w:rsidR="006C66B2" w:rsidRDefault="00032C37">
            <w:pPr>
              <w:pStyle w:val="TableParagraph"/>
              <w:spacing w:before="60"/>
              <w:ind w:left="300"/>
              <w:rPr>
                <w:sz w:val="28"/>
              </w:rPr>
            </w:pPr>
            <w:r>
              <w:rPr>
                <w:spacing w:val="-5"/>
                <w:sz w:val="28"/>
              </w:rPr>
              <w:t>41</w:t>
            </w:r>
          </w:p>
        </w:tc>
      </w:tr>
      <w:tr w:rsidR="006C66B2" w14:paraId="07864DB9" w14:textId="77777777">
        <w:trPr>
          <w:trHeight w:val="450"/>
        </w:trPr>
        <w:tc>
          <w:tcPr>
            <w:tcW w:w="9588" w:type="dxa"/>
          </w:tcPr>
          <w:p w14:paraId="4181F386" w14:textId="77777777" w:rsidR="006C66B2" w:rsidRDefault="00032C37">
            <w:pPr>
              <w:pStyle w:val="TableParagraph"/>
              <w:spacing w:before="59"/>
              <w:ind w:left="441"/>
              <w:jc w:val="left"/>
              <w:rPr>
                <w:sz w:val="28"/>
              </w:rPr>
            </w:pPr>
            <w:r>
              <w:rPr>
                <w:sz w:val="28"/>
              </w:rPr>
              <w:t>CCDA’s</w:t>
            </w:r>
            <w:r>
              <w:rPr>
                <w:spacing w:val="-4"/>
                <w:sz w:val="28"/>
              </w:rPr>
              <w:t xml:space="preserve"> </w:t>
            </w:r>
            <w:proofErr w:type="gramStart"/>
            <w:r>
              <w:rPr>
                <w:sz w:val="28"/>
              </w:rPr>
              <w:t>Social</w:t>
            </w:r>
            <w:r>
              <w:rPr>
                <w:spacing w:val="-6"/>
                <w:sz w:val="28"/>
              </w:rPr>
              <w:t xml:space="preserve"> </w:t>
            </w:r>
            <w:r>
              <w:rPr>
                <w:sz w:val="28"/>
              </w:rPr>
              <w:t>Media</w:t>
            </w:r>
            <w:proofErr w:type="gramEnd"/>
            <w:r>
              <w:rPr>
                <w:spacing w:val="-5"/>
                <w:sz w:val="28"/>
              </w:rPr>
              <w:t xml:space="preserve"> </w:t>
            </w:r>
            <w:r>
              <w:rPr>
                <w:sz w:val="28"/>
              </w:rPr>
              <w:t>and</w:t>
            </w:r>
            <w:r>
              <w:rPr>
                <w:spacing w:val="-5"/>
                <w:sz w:val="28"/>
              </w:rPr>
              <w:t xml:space="preserve"> </w:t>
            </w:r>
            <w:r>
              <w:rPr>
                <w:spacing w:val="-2"/>
                <w:sz w:val="28"/>
              </w:rPr>
              <w:t>Outreach</w:t>
            </w:r>
          </w:p>
        </w:tc>
        <w:tc>
          <w:tcPr>
            <w:tcW w:w="1272" w:type="dxa"/>
          </w:tcPr>
          <w:p w14:paraId="316840AF" w14:textId="77777777" w:rsidR="006C66B2" w:rsidRDefault="00032C37">
            <w:pPr>
              <w:pStyle w:val="TableParagraph"/>
              <w:spacing w:before="59"/>
              <w:ind w:left="300"/>
              <w:rPr>
                <w:sz w:val="28"/>
              </w:rPr>
            </w:pPr>
            <w:r>
              <w:rPr>
                <w:spacing w:val="-5"/>
                <w:sz w:val="28"/>
              </w:rPr>
              <w:t>43</w:t>
            </w:r>
          </w:p>
        </w:tc>
      </w:tr>
      <w:tr w:rsidR="006C66B2" w14:paraId="2AADDD43" w14:textId="77777777">
        <w:trPr>
          <w:trHeight w:val="456"/>
        </w:trPr>
        <w:tc>
          <w:tcPr>
            <w:tcW w:w="9588" w:type="dxa"/>
          </w:tcPr>
          <w:p w14:paraId="46606502" w14:textId="77777777" w:rsidR="006C66B2" w:rsidRDefault="00032C37">
            <w:pPr>
              <w:pStyle w:val="TableParagraph"/>
              <w:spacing w:before="60"/>
              <w:ind w:left="441"/>
              <w:jc w:val="left"/>
              <w:rPr>
                <w:sz w:val="28"/>
              </w:rPr>
            </w:pPr>
            <w:r>
              <w:rPr>
                <w:spacing w:val="-2"/>
                <w:sz w:val="28"/>
              </w:rPr>
              <w:t>Web</w:t>
            </w:r>
            <w:r>
              <w:rPr>
                <w:spacing w:val="-16"/>
                <w:sz w:val="28"/>
              </w:rPr>
              <w:t xml:space="preserve"> </w:t>
            </w:r>
            <w:r>
              <w:rPr>
                <w:spacing w:val="-2"/>
                <w:sz w:val="28"/>
              </w:rPr>
              <w:t>Accessibility</w:t>
            </w:r>
          </w:p>
        </w:tc>
        <w:tc>
          <w:tcPr>
            <w:tcW w:w="1272" w:type="dxa"/>
          </w:tcPr>
          <w:p w14:paraId="7B0FDD68" w14:textId="77777777" w:rsidR="006C66B2" w:rsidRDefault="00032C37">
            <w:pPr>
              <w:pStyle w:val="TableParagraph"/>
              <w:spacing w:before="60"/>
              <w:ind w:left="300"/>
              <w:rPr>
                <w:sz w:val="28"/>
              </w:rPr>
            </w:pPr>
            <w:r>
              <w:rPr>
                <w:spacing w:val="-5"/>
                <w:sz w:val="28"/>
              </w:rPr>
              <w:t>46</w:t>
            </w:r>
          </w:p>
        </w:tc>
      </w:tr>
      <w:tr w:rsidR="006C66B2" w14:paraId="4FA04202" w14:textId="77777777">
        <w:trPr>
          <w:trHeight w:val="468"/>
        </w:trPr>
        <w:tc>
          <w:tcPr>
            <w:tcW w:w="9588" w:type="dxa"/>
          </w:tcPr>
          <w:p w14:paraId="6B0E1E31" w14:textId="4E5B4213" w:rsidR="006C66B2" w:rsidRDefault="00032C37">
            <w:pPr>
              <w:pStyle w:val="TableParagraph"/>
              <w:spacing w:before="66"/>
              <w:ind w:left="441"/>
              <w:jc w:val="left"/>
              <w:rPr>
                <w:sz w:val="28"/>
              </w:rPr>
            </w:pPr>
            <w:r>
              <w:rPr>
                <w:sz w:val="28"/>
              </w:rPr>
              <w:t>Disability</w:t>
            </w:r>
            <w:r>
              <w:rPr>
                <w:spacing w:val="-20"/>
                <w:sz w:val="28"/>
              </w:rPr>
              <w:t xml:space="preserve"> </w:t>
            </w:r>
            <w:r>
              <w:rPr>
                <w:sz w:val="28"/>
              </w:rPr>
              <w:t>Access</w:t>
            </w:r>
            <w:r>
              <w:rPr>
                <w:spacing w:val="-8"/>
                <w:sz w:val="28"/>
              </w:rPr>
              <w:t xml:space="preserve"> </w:t>
            </w:r>
            <w:r>
              <w:rPr>
                <w:sz w:val="28"/>
              </w:rPr>
              <w:t>and</w:t>
            </w:r>
            <w:r>
              <w:rPr>
                <w:spacing w:val="-5"/>
                <w:sz w:val="28"/>
              </w:rPr>
              <w:t xml:space="preserve"> </w:t>
            </w:r>
            <w:r>
              <w:rPr>
                <w:sz w:val="28"/>
              </w:rPr>
              <w:t>Education</w:t>
            </w:r>
            <w:r>
              <w:rPr>
                <w:spacing w:val="-5"/>
                <w:sz w:val="28"/>
              </w:rPr>
              <w:t xml:space="preserve"> </w:t>
            </w:r>
            <w:r>
              <w:rPr>
                <w:sz w:val="28"/>
              </w:rPr>
              <w:t>Revolving</w:t>
            </w:r>
            <w:r>
              <w:rPr>
                <w:spacing w:val="-5"/>
                <w:sz w:val="28"/>
              </w:rPr>
              <w:t xml:space="preserve"> </w:t>
            </w:r>
            <w:r>
              <w:rPr>
                <w:sz w:val="28"/>
              </w:rPr>
              <w:t>Fund</w:t>
            </w:r>
            <w:r>
              <w:rPr>
                <w:spacing w:val="-6"/>
                <w:sz w:val="28"/>
              </w:rPr>
              <w:t xml:space="preserve"> </w:t>
            </w:r>
          </w:p>
        </w:tc>
        <w:tc>
          <w:tcPr>
            <w:tcW w:w="1272" w:type="dxa"/>
          </w:tcPr>
          <w:p w14:paraId="17A92940" w14:textId="77777777" w:rsidR="006C66B2" w:rsidRDefault="00032C37">
            <w:pPr>
              <w:pStyle w:val="TableParagraph"/>
              <w:spacing w:before="66"/>
              <w:ind w:left="300"/>
              <w:rPr>
                <w:sz w:val="28"/>
              </w:rPr>
            </w:pPr>
            <w:r>
              <w:rPr>
                <w:spacing w:val="-5"/>
                <w:sz w:val="28"/>
              </w:rPr>
              <w:t>47</w:t>
            </w:r>
          </w:p>
        </w:tc>
      </w:tr>
      <w:tr w:rsidR="006C66B2" w14:paraId="3CA1EBB5" w14:textId="77777777">
        <w:trPr>
          <w:trHeight w:val="475"/>
        </w:trPr>
        <w:tc>
          <w:tcPr>
            <w:tcW w:w="9588" w:type="dxa"/>
          </w:tcPr>
          <w:p w14:paraId="521124B0" w14:textId="77777777" w:rsidR="006C66B2" w:rsidRDefault="00032C37">
            <w:pPr>
              <w:pStyle w:val="TableParagraph"/>
              <w:spacing w:before="71"/>
              <w:ind w:left="441"/>
              <w:jc w:val="left"/>
              <w:rPr>
                <w:sz w:val="28"/>
              </w:rPr>
            </w:pPr>
            <w:r>
              <w:rPr>
                <w:sz w:val="28"/>
              </w:rPr>
              <w:t>2025</w:t>
            </w:r>
            <w:r>
              <w:rPr>
                <w:spacing w:val="-5"/>
                <w:sz w:val="28"/>
              </w:rPr>
              <w:t xml:space="preserve"> </w:t>
            </w:r>
            <w:r>
              <w:rPr>
                <w:sz w:val="28"/>
              </w:rPr>
              <w:t>Pacific</w:t>
            </w:r>
            <w:r>
              <w:rPr>
                <w:spacing w:val="-20"/>
                <w:sz w:val="28"/>
              </w:rPr>
              <w:t xml:space="preserve"> </w:t>
            </w:r>
            <w:r>
              <w:rPr>
                <w:sz w:val="28"/>
              </w:rPr>
              <w:t>ADA</w:t>
            </w:r>
            <w:r>
              <w:rPr>
                <w:spacing w:val="-19"/>
                <w:sz w:val="28"/>
              </w:rPr>
              <w:t xml:space="preserve"> </w:t>
            </w:r>
            <w:r>
              <w:rPr>
                <w:sz w:val="28"/>
              </w:rPr>
              <w:t>Center</w:t>
            </w:r>
            <w:r>
              <w:rPr>
                <w:spacing w:val="-8"/>
                <w:sz w:val="28"/>
              </w:rPr>
              <w:t xml:space="preserve"> </w:t>
            </w:r>
            <w:r>
              <w:rPr>
                <w:sz w:val="28"/>
              </w:rPr>
              <w:t>Webinar</w:t>
            </w:r>
            <w:r>
              <w:rPr>
                <w:spacing w:val="-5"/>
                <w:sz w:val="28"/>
              </w:rPr>
              <w:t xml:space="preserve"> </w:t>
            </w:r>
            <w:r>
              <w:rPr>
                <w:sz w:val="28"/>
              </w:rPr>
              <w:t>Collaboration</w:t>
            </w:r>
            <w:r>
              <w:rPr>
                <w:spacing w:val="-5"/>
                <w:sz w:val="28"/>
              </w:rPr>
              <w:t xml:space="preserve"> </w:t>
            </w:r>
            <w:r>
              <w:rPr>
                <w:spacing w:val="-2"/>
                <w:sz w:val="28"/>
              </w:rPr>
              <w:t>Series</w:t>
            </w:r>
          </w:p>
        </w:tc>
        <w:tc>
          <w:tcPr>
            <w:tcW w:w="1272" w:type="dxa"/>
          </w:tcPr>
          <w:p w14:paraId="76B9453B" w14:textId="77777777" w:rsidR="006C66B2" w:rsidRDefault="00032C37">
            <w:pPr>
              <w:pStyle w:val="TableParagraph"/>
              <w:spacing w:before="71"/>
              <w:ind w:left="300"/>
              <w:rPr>
                <w:sz w:val="28"/>
              </w:rPr>
            </w:pPr>
            <w:r>
              <w:rPr>
                <w:spacing w:val="-5"/>
                <w:sz w:val="28"/>
              </w:rPr>
              <w:t>49</w:t>
            </w:r>
          </w:p>
        </w:tc>
      </w:tr>
      <w:tr w:rsidR="006C66B2" w14:paraId="6CA7F718" w14:textId="77777777">
        <w:trPr>
          <w:trHeight w:val="496"/>
        </w:trPr>
        <w:tc>
          <w:tcPr>
            <w:tcW w:w="9588" w:type="dxa"/>
          </w:tcPr>
          <w:p w14:paraId="2ADC6196" w14:textId="77777777" w:rsidR="006C66B2" w:rsidRDefault="00032C37">
            <w:pPr>
              <w:pStyle w:val="TableParagraph"/>
              <w:spacing w:before="73"/>
              <w:ind w:left="441"/>
              <w:jc w:val="left"/>
              <w:rPr>
                <w:sz w:val="28"/>
              </w:rPr>
            </w:pPr>
            <w:r>
              <w:rPr>
                <w:sz w:val="28"/>
              </w:rPr>
              <w:t>Revising</w:t>
            </w:r>
            <w:r>
              <w:rPr>
                <w:spacing w:val="-2"/>
                <w:sz w:val="28"/>
              </w:rPr>
              <w:t xml:space="preserve"> </w:t>
            </w:r>
            <w:r>
              <w:rPr>
                <w:sz w:val="28"/>
              </w:rPr>
              <w:t>Prior</w:t>
            </w:r>
            <w:r>
              <w:rPr>
                <w:spacing w:val="-3"/>
                <w:sz w:val="28"/>
              </w:rPr>
              <w:t xml:space="preserve"> </w:t>
            </w:r>
            <w:r>
              <w:rPr>
                <w:spacing w:val="-2"/>
                <w:sz w:val="28"/>
              </w:rPr>
              <w:t>Publications</w:t>
            </w:r>
          </w:p>
        </w:tc>
        <w:tc>
          <w:tcPr>
            <w:tcW w:w="1272" w:type="dxa"/>
          </w:tcPr>
          <w:p w14:paraId="6398815F" w14:textId="77777777" w:rsidR="006C66B2" w:rsidRDefault="00032C37">
            <w:pPr>
              <w:pStyle w:val="TableParagraph"/>
              <w:spacing w:before="73"/>
              <w:ind w:left="300"/>
              <w:rPr>
                <w:sz w:val="28"/>
              </w:rPr>
            </w:pPr>
            <w:r>
              <w:rPr>
                <w:spacing w:val="-5"/>
                <w:sz w:val="28"/>
              </w:rPr>
              <w:t>50</w:t>
            </w:r>
          </w:p>
        </w:tc>
      </w:tr>
      <w:tr w:rsidR="006C66B2" w14:paraId="1BA8F680" w14:textId="77777777">
        <w:trPr>
          <w:trHeight w:val="514"/>
        </w:trPr>
        <w:tc>
          <w:tcPr>
            <w:tcW w:w="9588" w:type="dxa"/>
          </w:tcPr>
          <w:p w14:paraId="02BF4EE8" w14:textId="77777777" w:rsidR="006C66B2" w:rsidRDefault="00032C37">
            <w:pPr>
              <w:pStyle w:val="TableParagraph"/>
              <w:spacing w:before="92"/>
              <w:ind w:left="441"/>
              <w:jc w:val="left"/>
              <w:rPr>
                <w:sz w:val="28"/>
              </w:rPr>
            </w:pPr>
            <w:r>
              <w:rPr>
                <w:sz w:val="28"/>
              </w:rPr>
              <w:t>DGS</w:t>
            </w:r>
            <w:r>
              <w:rPr>
                <w:spacing w:val="-2"/>
                <w:sz w:val="28"/>
              </w:rPr>
              <w:t xml:space="preserve"> </w:t>
            </w:r>
            <w:r>
              <w:rPr>
                <w:sz w:val="28"/>
              </w:rPr>
              <w:t>Strategic</w:t>
            </w:r>
            <w:r>
              <w:rPr>
                <w:spacing w:val="-2"/>
                <w:sz w:val="28"/>
              </w:rPr>
              <w:t xml:space="preserve"> Goals</w:t>
            </w:r>
          </w:p>
        </w:tc>
        <w:tc>
          <w:tcPr>
            <w:tcW w:w="1272" w:type="dxa"/>
          </w:tcPr>
          <w:p w14:paraId="0042BF13" w14:textId="77777777" w:rsidR="006C66B2" w:rsidRDefault="00032C37">
            <w:pPr>
              <w:pStyle w:val="TableParagraph"/>
              <w:spacing w:before="92"/>
              <w:ind w:left="300"/>
              <w:rPr>
                <w:sz w:val="28"/>
              </w:rPr>
            </w:pPr>
            <w:r>
              <w:rPr>
                <w:spacing w:val="-5"/>
                <w:sz w:val="28"/>
              </w:rPr>
              <w:t>51</w:t>
            </w:r>
          </w:p>
        </w:tc>
      </w:tr>
      <w:tr w:rsidR="006C66B2" w14:paraId="2403EE79" w14:textId="77777777">
        <w:trPr>
          <w:trHeight w:val="514"/>
        </w:trPr>
        <w:tc>
          <w:tcPr>
            <w:tcW w:w="9588" w:type="dxa"/>
          </w:tcPr>
          <w:p w14:paraId="3C05589F" w14:textId="77777777" w:rsidR="006C66B2" w:rsidRDefault="00032C37">
            <w:pPr>
              <w:pStyle w:val="TableParagraph"/>
              <w:spacing w:before="91"/>
              <w:ind w:left="50"/>
              <w:jc w:val="left"/>
              <w:rPr>
                <w:b/>
                <w:sz w:val="28"/>
              </w:rPr>
            </w:pPr>
            <w:r>
              <w:rPr>
                <w:b/>
                <w:sz w:val="28"/>
              </w:rPr>
              <w:t>CCDA</w:t>
            </w:r>
            <w:r>
              <w:rPr>
                <w:b/>
                <w:spacing w:val="-19"/>
                <w:sz w:val="28"/>
              </w:rPr>
              <w:t xml:space="preserve"> </w:t>
            </w:r>
            <w:r>
              <w:rPr>
                <w:b/>
                <w:sz w:val="28"/>
              </w:rPr>
              <w:t>Outreach</w:t>
            </w:r>
            <w:r>
              <w:rPr>
                <w:b/>
                <w:spacing w:val="-3"/>
                <w:sz w:val="28"/>
              </w:rPr>
              <w:t xml:space="preserve"> </w:t>
            </w:r>
            <w:r>
              <w:rPr>
                <w:b/>
                <w:spacing w:val="-2"/>
                <w:sz w:val="28"/>
              </w:rPr>
              <w:t>Efforts</w:t>
            </w:r>
          </w:p>
        </w:tc>
        <w:tc>
          <w:tcPr>
            <w:tcW w:w="1272" w:type="dxa"/>
          </w:tcPr>
          <w:p w14:paraId="3425AA53" w14:textId="77777777" w:rsidR="006C66B2" w:rsidRDefault="00032C37">
            <w:pPr>
              <w:pStyle w:val="TableParagraph"/>
              <w:spacing w:before="91"/>
              <w:ind w:left="300"/>
              <w:rPr>
                <w:b/>
                <w:sz w:val="28"/>
              </w:rPr>
            </w:pPr>
            <w:r>
              <w:rPr>
                <w:b/>
                <w:sz w:val="28"/>
              </w:rPr>
              <w:t>53</w:t>
            </w:r>
            <w:r>
              <w:rPr>
                <w:b/>
                <w:spacing w:val="-5"/>
                <w:sz w:val="28"/>
              </w:rPr>
              <w:t xml:space="preserve"> </w:t>
            </w:r>
            <w:r>
              <w:rPr>
                <w:b/>
                <w:sz w:val="28"/>
              </w:rPr>
              <w:t>-</w:t>
            </w:r>
            <w:r>
              <w:rPr>
                <w:b/>
                <w:spacing w:val="1"/>
                <w:sz w:val="28"/>
              </w:rPr>
              <w:t xml:space="preserve"> </w:t>
            </w:r>
            <w:r>
              <w:rPr>
                <w:b/>
                <w:spacing w:val="-5"/>
                <w:sz w:val="28"/>
              </w:rPr>
              <w:t>57</w:t>
            </w:r>
          </w:p>
        </w:tc>
      </w:tr>
      <w:tr w:rsidR="006C66B2" w14:paraId="6A8677AB" w14:textId="77777777">
        <w:trPr>
          <w:trHeight w:val="517"/>
        </w:trPr>
        <w:tc>
          <w:tcPr>
            <w:tcW w:w="9588" w:type="dxa"/>
          </w:tcPr>
          <w:p w14:paraId="45E053E6" w14:textId="77777777" w:rsidR="006C66B2" w:rsidRDefault="00032C37">
            <w:pPr>
              <w:pStyle w:val="TableParagraph"/>
              <w:spacing w:before="92"/>
              <w:ind w:left="441"/>
              <w:jc w:val="left"/>
              <w:rPr>
                <w:sz w:val="28"/>
              </w:rPr>
            </w:pPr>
            <w:r>
              <w:rPr>
                <w:spacing w:val="-2"/>
                <w:sz w:val="28"/>
              </w:rPr>
              <w:t>Overview</w:t>
            </w:r>
          </w:p>
        </w:tc>
        <w:tc>
          <w:tcPr>
            <w:tcW w:w="1272" w:type="dxa"/>
          </w:tcPr>
          <w:p w14:paraId="49FF8462" w14:textId="77777777" w:rsidR="006C66B2" w:rsidRDefault="00032C37">
            <w:pPr>
              <w:pStyle w:val="TableParagraph"/>
              <w:spacing w:before="92"/>
              <w:ind w:left="300"/>
              <w:rPr>
                <w:sz w:val="28"/>
              </w:rPr>
            </w:pPr>
            <w:r>
              <w:rPr>
                <w:spacing w:val="-5"/>
                <w:sz w:val="28"/>
              </w:rPr>
              <w:t>53</w:t>
            </w:r>
          </w:p>
        </w:tc>
      </w:tr>
      <w:tr w:rsidR="006C66B2" w14:paraId="2EFCD732" w14:textId="77777777">
        <w:trPr>
          <w:trHeight w:val="525"/>
        </w:trPr>
        <w:tc>
          <w:tcPr>
            <w:tcW w:w="9588" w:type="dxa"/>
          </w:tcPr>
          <w:p w14:paraId="43A9D3AE" w14:textId="77777777" w:rsidR="006C66B2" w:rsidRDefault="00032C37">
            <w:pPr>
              <w:pStyle w:val="TableParagraph"/>
              <w:spacing w:before="94"/>
              <w:ind w:left="441"/>
              <w:jc w:val="left"/>
              <w:rPr>
                <w:sz w:val="28"/>
              </w:rPr>
            </w:pPr>
            <w:r>
              <w:rPr>
                <w:sz w:val="28"/>
              </w:rPr>
              <w:t>CCDA’s</w:t>
            </w:r>
            <w:r>
              <w:rPr>
                <w:spacing w:val="-4"/>
                <w:sz w:val="28"/>
              </w:rPr>
              <w:t xml:space="preserve"> </w:t>
            </w:r>
            <w:proofErr w:type="gramStart"/>
            <w:r>
              <w:rPr>
                <w:sz w:val="28"/>
              </w:rPr>
              <w:t>Social</w:t>
            </w:r>
            <w:r>
              <w:rPr>
                <w:spacing w:val="-7"/>
                <w:sz w:val="28"/>
              </w:rPr>
              <w:t xml:space="preserve"> </w:t>
            </w:r>
            <w:r>
              <w:rPr>
                <w:sz w:val="28"/>
              </w:rPr>
              <w:t>Media</w:t>
            </w:r>
            <w:proofErr w:type="gramEnd"/>
            <w:r>
              <w:rPr>
                <w:spacing w:val="-4"/>
                <w:sz w:val="28"/>
              </w:rPr>
              <w:t xml:space="preserve"> </w:t>
            </w:r>
            <w:r>
              <w:rPr>
                <w:sz w:val="28"/>
              </w:rPr>
              <w:t>and</w:t>
            </w:r>
            <w:r>
              <w:rPr>
                <w:spacing w:val="-10"/>
                <w:sz w:val="28"/>
              </w:rPr>
              <w:t xml:space="preserve"> </w:t>
            </w:r>
            <w:r>
              <w:rPr>
                <w:spacing w:val="-2"/>
                <w:sz w:val="28"/>
              </w:rPr>
              <w:t>YouTube</w:t>
            </w:r>
          </w:p>
        </w:tc>
        <w:tc>
          <w:tcPr>
            <w:tcW w:w="1272" w:type="dxa"/>
          </w:tcPr>
          <w:p w14:paraId="652A9E03" w14:textId="77777777" w:rsidR="006C66B2" w:rsidRDefault="00032C37">
            <w:pPr>
              <w:pStyle w:val="TableParagraph"/>
              <w:spacing w:before="94"/>
              <w:ind w:left="300"/>
              <w:rPr>
                <w:sz w:val="28"/>
              </w:rPr>
            </w:pPr>
            <w:r>
              <w:rPr>
                <w:spacing w:val="-5"/>
                <w:sz w:val="28"/>
              </w:rPr>
              <w:t>53</w:t>
            </w:r>
          </w:p>
        </w:tc>
      </w:tr>
      <w:tr w:rsidR="006C66B2" w14:paraId="55775398" w14:textId="77777777">
        <w:trPr>
          <w:trHeight w:val="797"/>
        </w:trPr>
        <w:tc>
          <w:tcPr>
            <w:tcW w:w="9588" w:type="dxa"/>
          </w:tcPr>
          <w:p w14:paraId="34D8678A" w14:textId="77777777" w:rsidR="006C66B2" w:rsidRDefault="00032C37">
            <w:pPr>
              <w:pStyle w:val="TableParagraph"/>
              <w:spacing w:before="101" w:line="315" w:lineRule="exact"/>
              <w:ind w:left="441"/>
              <w:jc w:val="left"/>
              <w:rPr>
                <w:sz w:val="28"/>
              </w:rPr>
            </w:pPr>
            <w:r>
              <w:rPr>
                <w:sz w:val="28"/>
              </w:rPr>
              <w:t>2025</w:t>
            </w:r>
            <w:r>
              <w:rPr>
                <w:spacing w:val="-4"/>
                <w:sz w:val="28"/>
              </w:rPr>
              <w:t xml:space="preserve"> </w:t>
            </w:r>
            <w:r>
              <w:rPr>
                <w:sz w:val="28"/>
              </w:rPr>
              <w:t>CCDA</w:t>
            </w:r>
            <w:r>
              <w:rPr>
                <w:spacing w:val="-20"/>
                <w:sz w:val="28"/>
              </w:rPr>
              <w:t xml:space="preserve"> </w:t>
            </w:r>
            <w:r>
              <w:rPr>
                <w:sz w:val="28"/>
              </w:rPr>
              <w:t>and</w:t>
            </w:r>
            <w:r>
              <w:rPr>
                <w:spacing w:val="-6"/>
                <w:sz w:val="28"/>
              </w:rPr>
              <w:t xml:space="preserve"> </w:t>
            </w:r>
            <w:r>
              <w:rPr>
                <w:sz w:val="28"/>
              </w:rPr>
              <w:t>Pacific</w:t>
            </w:r>
            <w:r>
              <w:rPr>
                <w:spacing w:val="-17"/>
                <w:sz w:val="28"/>
              </w:rPr>
              <w:t xml:space="preserve"> </w:t>
            </w:r>
            <w:r>
              <w:rPr>
                <w:sz w:val="28"/>
              </w:rPr>
              <w:t>ADA</w:t>
            </w:r>
            <w:r>
              <w:rPr>
                <w:spacing w:val="-18"/>
                <w:sz w:val="28"/>
              </w:rPr>
              <w:t xml:space="preserve"> </w:t>
            </w:r>
            <w:r>
              <w:rPr>
                <w:sz w:val="28"/>
              </w:rPr>
              <w:t>Center</w:t>
            </w:r>
            <w:r>
              <w:rPr>
                <w:spacing w:val="-6"/>
                <w:sz w:val="28"/>
              </w:rPr>
              <w:t xml:space="preserve"> </w:t>
            </w:r>
            <w:r>
              <w:rPr>
                <w:sz w:val="28"/>
              </w:rPr>
              <w:t>Lunch</w:t>
            </w:r>
            <w:r>
              <w:rPr>
                <w:spacing w:val="-6"/>
                <w:sz w:val="28"/>
              </w:rPr>
              <w:t xml:space="preserve"> </w:t>
            </w:r>
            <w:r>
              <w:rPr>
                <w:sz w:val="28"/>
              </w:rPr>
              <w:t>and</w:t>
            </w:r>
            <w:r>
              <w:rPr>
                <w:spacing w:val="-4"/>
                <w:sz w:val="28"/>
              </w:rPr>
              <w:t xml:space="preserve"> </w:t>
            </w:r>
            <w:r>
              <w:rPr>
                <w:sz w:val="28"/>
              </w:rPr>
              <w:t>Learn</w:t>
            </w:r>
            <w:r>
              <w:rPr>
                <w:spacing w:val="-7"/>
                <w:sz w:val="28"/>
              </w:rPr>
              <w:t xml:space="preserve"> </w:t>
            </w:r>
            <w:r>
              <w:rPr>
                <w:spacing w:val="-2"/>
                <w:sz w:val="28"/>
              </w:rPr>
              <w:t>Webinar</w:t>
            </w:r>
          </w:p>
          <w:p w14:paraId="6D08F2D2" w14:textId="77777777" w:rsidR="006C66B2" w:rsidRDefault="00032C37">
            <w:pPr>
              <w:pStyle w:val="TableParagraph"/>
              <w:spacing w:line="315" w:lineRule="exact"/>
              <w:ind w:left="441"/>
              <w:jc w:val="left"/>
              <w:rPr>
                <w:sz w:val="28"/>
              </w:rPr>
            </w:pPr>
            <w:r>
              <w:rPr>
                <w:sz w:val="28"/>
              </w:rPr>
              <w:t>Collaboration</w:t>
            </w:r>
            <w:r>
              <w:rPr>
                <w:spacing w:val="-10"/>
                <w:sz w:val="28"/>
              </w:rPr>
              <w:t xml:space="preserve"> </w:t>
            </w:r>
            <w:r>
              <w:rPr>
                <w:spacing w:val="-2"/>
                <w:sz w:val="28"/>
              </w:rPr>
              <w:t>Series</w:t>
            </w:r>
          </w:p>
        </w:tc>
        <w:tc>
          <w:tcPr>
            <w:tcW w:w="1272" w:type="dxa"/>
          </w:tcPr>
          <w:p w14:paraId="0B584C64" w14:textId="77777777" w:rsidR="006C66B2" w:rsidRDefault="00032C37">
            <w:pPr>
              <w:pStyle w:val="TableParagraph"/>
              <w:spacing w:before="103"/>
              <w:ind w:left="300"/>
              <w:rPr>
                <w:sz w:val="28"/>
              </w:rPr>
            </w:pPr>
            <w:r>
              <w:rPr>
                <w:spacing w:val="-5"/>
                <w:sz w:val="28"/>
              </w:rPr>
              <w:t>53</w:t>
            </w:r>
          </w:p>
        </w:tc>
      </w:tr>
      <w:tr w:rsidR="006C66B2" w14:paraId="2E853BB6" w14:textId="77777777">
        <w:trPr>
          <w:trHeight w:val="502"/>
        </w:trPr>
        <w:tc>
          <w:tcPr>
            <w:tcW w:w="9588" w:type="dxa"/>
          </w:tcPr>
          <w:p w14:paraId="5DCEE20E" w14:textId="77777777" w:rsidR="006C66B2" w:rsidRDefault="00032C37">
            <w:pPr>
              <w:pStyle w:val="TableParagraph"/>
              <w:spacing w:before="58"/>
              <w:ind w:left="441"/>
              <w:jc w:val="left"/>
              <w:rPr>
                <w:sz w:val="28"/>
              </w:rPr>
            </w:pPr>
            <w:r>
              <w:rPr>
                <w:sz w:val="28"/>
              </w:rPr>
              <w:t>Events</w:t>
            </w:r>
            <w:r>
              <w:rPr>
                <w:spacing w:val="-17"/>
                <w:sz w:val="28"/>
              </w:rPr>
              <w:t xml:space="preserve"> </w:t>
            </w:r>
            <w:r>
              <w:rPr>
                <w:sz w:val="28"/>
              </w:rPr>
              <w:t>Attended</w:t>
            </w:r>
            <w:r>
              <w:rPr>
                <w:spacing w:val="-3"/>
                <w:sz w:val="28"/>
              </w:rPr>
              <w:t xml:space="preserve"> </w:t>
            </w:r>
            <w:r>
              <w:rPr>
                <w:sz w:val="28"/>
              </w:rPr>
              <w:t>by</w:t>
            </w:r>
            <w:r>
              <w:rPr>
                <w:spacing w:val="-4"/>
                <w:sz w:val="28"/>
              </w:rPr>
              <w:t xml:space="preserve"> CCDA</w:t>
            </w:r>
          </w:p>
        </w:tc>
        <w:tc>
          <w:tcPr>
            <w:tcW w:w="1272" w:type="dxa"/>
          </w:tcPr>
          <w:p w14:paraId="64C32C3E" w14:textId="77777777" w:rsidR="006C66B2" w:rsidRDefault="00032C37">
            <w:pPr>
              <w:pStyle w:val="TableParagraph"/>
              <w:spacing w:before="58"/>
              <w:ind w:left="300"/>
              <w:rPr>
                <w:sz w:val="28"/>
              </w:rPr>
            </w:pPr>
            <w:r>
              <w:rPr>
                <w:spacing w:val="-5"/>
                <w:sz w:val="28"/>
              </w:rPr>
              <w:t>54</w:t>
            </w:r>
          </w:p>
        </w:tc>
      </w:tr>
      <w:tr w:rsidR="006C66B2" w14:paraId="7C84DF6C" w14:textId="77777777">
        <w:trPr>
          <w:trHeight w:val="537"/>
        </w:trPr>
        <w:tc>
          <w:tcPr>
            <w:tcW w:w="9588" w:type="dxa"/>
          </w:tcPr>
          <w:p w14:paraId="48509241" w14:textId="77777777" w:rsidR="006C66B2" w:rsidRDefault="00032C37">
            <w:pPr>
              <w:pStyle w:val="TableParagraph"/>
              <w:spacing w:before="114"/>
              <w:ind w:left="981"/>
              <w:jc w:val="left"/>
              <w:rPr>
                <w:sz w:val="28"/>
              </w:rPr>
            </w:pPr>
            <w:r>
              <w:rPr>
                <w:sz w:val="28"/>
              </w:rPr>
              <w:t>Sacramento</w:t>
            </w:r>
            <w:r>
              <w:rPr>
                <w:spacing w:val="-8"/>
                <w:sz w:val="28"/>
              </w:rPr>
              <w:t xml:space="preserve"> </w:t>
            </w:r>
            <w:r>
              <w:rPr>
                <w:sz w:val="28"/>
              </w:rPr>
              <w:t>Mayor</w:t>
            </w:r>
            <w:r>
              <w:rPr>
                <w:spacing w:val="-4"/>
                <w:sz w:val="28"/>
              </w:rPr>
              <w:t xml:space="preserve"> </w:t>
            </w:r>
            <w:r>
              <w:rPr>
                <w:sz w:val="28"/>
              </w:rPr>
              <w:t>Disability</w:t>
            </w:r>
            <w:r>
              <w:rPr>
                <w:spacing w:val="-8"/>
                <w:sz w:val="28"/>
              </w:rPr>
              <w:t xml:space="preserve"> </w:t>
            </w:r>
            <w:r>
              <w:rPr>
                <w:sz w:val="28"/>
              </w:rPr>
              <w:t>Leader</w:t>
            </w:r>
            <w:r>
              <w:rPr>
                <w:spacing w:val="-5"/>
                <w:sz w:val="28"/>
              </w:rPr>
              <w:t xml:space="preserve"> </w:t>
            </w:r>
            <w:r>
              <w:rPr>
                <w:spacing w:val="-2"/>
                <w:sz w:val="28"/>
              </w:rPr>
              <w:t>Roundtable</w:t>
            </w:r>
          </w:p>
        </w:tc>
        <w:tc>
          <w:tcPr>
            <w:tcW w:w="1272" w:type="dxa"/>
          </w:tcPr>
          <w:p w14:paraId="560798FC" w14:textId="77777777" w:rsidR="006C66B2" w:rsidRDefault="00032C37">
            <w:pPr>
              <w:pStyle w:val="TableParagraph"/>
              <w:spacing w:before="114"/>
              <w:ind w:left="300"/>
              <w:rPr>
                <w:sz w:val="28"/>
              </w:rPr>
            </w:pPr>
            <w:r>
              <w:rPr>
                <w:spacing w:val="-5"/>
                <w:sz w:val="28"/>
              </w:rPr>
              <w:t>54</w:t>
            </w:r>
          </w:p>
        </w:tc>
      </w:tr>
      <w:tr w:rsidR="006C66B2" w14:paraId="4A05B9B4" w14:textId="77777777">
        <w:trPr>
          <w:trHeight w:val="721"/>
        </w:trPr>
        <w:tc>
          <w:tcPr>
            <w:tcW w:w="9588" w:type="dxa"/>
          </w:tcPr>
          <w:p w14:paraId="107C374F" w14:textId="77777777" w:rsidR="006C66B2" w:rsidRDefault="00032C37">
            <w:pPr>
              <w:pStyle w:val="TableParagraph"/>
              <w:spacing w:before="86" w:line="308" w:lineRule="exact"/>
              <w:ind w:left="981"/>
              <w:jc w:val="left"/>
              <w:rPr>
                <w:sz w:val="28"/>
              </w:rPr>
            </w:pPr>
            <w:r>
              <w:rPr>
                <w:sz w:val="28"/>
              </w:rPr>
              <w:t>Pacific</w:t>
            </w:r>
            <w:r>
              <w:rPr>
                <w:spacing w:val="-20"/>
                <w:sz w:val="28"/>
              </w:rPr>
              <w:t xml:space="preserve"> </w:t>
            </w:r>
            <w:r>
              <w:rPr>
                <w:sz w:val="28"/>
              </w:rPr>
              <w:t>ADA</w:t>
            </w:r>
            <w:r>
              <w:rPr>
                <w:spacing w:val="-19"/>
                <w:sz w:val="28"/>
              </w:rPr>
              <w:t xml:space="preserve"> </w:t>
            </w:r>
            <w:r>
              <w:rPr>
                <w:sz w:val="28"/>
              </w:rPr>
              <w:t>Centers</w:t>
            </w:r>
            <w:r>
              <w:rPr>
                <w:spacing w:val="-8"/>
                <w:sz w:val="28"/>
              </w:rPr>
              <w:t xml:space="preserve"> </w:t>
            </w:r>
            <w:r>
              <w:rPr>
                <w:sz w:val="28"/>
              </w:rPr>
              <w:t>2025</w:t>
            </w:r>
            <w:r>
              <w:rPr>
                <w:spacing w:val="-9"/>
                <w:sz w:val="28"/>
              </w:rPr>
              <w:t xml:space="preserve"> </w:t>
            </w:r>
            <w:r>
              <w:rPr>
                <w:sz w:val="28"/>
              </w:rPr>
              <w:t>Virtual</w:t>
            </w:r>
            <w:r>
              <w:rPr>
                <w:spacing w:val="-6"/>
                <w:sz w:val="28"/>
              </w:rPr>
              <w:t xml:space="preserve"> </w:t>
            </w:r>
            <w:r>
              <w:rPr>
                <w:sz w:val="28"/>
              </w:rPr>
              <w:t>Conference</w:t>
            </w:r>
            <w:r>
              <w:rPr>
                <w:spacing w:val="-9"/>
                <w:sz w:val="28"/>
              </w:rPr>
              <w:t xml:space="preserve"> </w:t>
            </w:r>
            <w:r>
              <w:rPr>
                <w:sz w:val="28"/>
              </w:rPr>
              <w:t>Beyond</w:t>
            </w:r>
            <w:r>
              <w:rPr>
                <w:spacing w:val="-7"/>
                <w:sz w:val="28"/>
              </w:rPr>
              <w:t xml:space="preserve"> </w:t>
            </w:r>
            <w:r>
              <w:rPr>
                <w:sz w:val="28"/>
              </w:rPr>
              <w:t>Compliance: Equity, Access, and the ADA</w:t>
            </w:r>
          </w:p>
        </w:tc>
        <w:tc>
          <w:tcPr>
            <w:tcW w:w="1272" w:type="dxa"/>
          </w:tcPr>
          <w:p w14:paraId="08629BF5" w14:textId="77777777" w:rsidR="006C66B2" w:rsidRDefault="00032C37">
            <w:pPr>
              <w:pStyle w:val="TableParagraph"/>
              <w:spacing w:before="95"/>
              <w:ind w:left="300"/>
              <w:rPr>
                <w:sz w:val="28"/>
              </w:rPr>
            </w:pPr>
            <w:r>
              <w:rPr>
                <w:spacing w:val="-5"/>
                <w:sz w:val="28"/>
              </w:rPr>
              <w:t>54</w:t>
            </w:r>
          </w:p>
        </w:tc>
      </w:tr>
    </w:tbl>
    <w:p w14:paraId="58B214F7" w14:textId="77777777" w:rsidR="006C66B2" w:rsidRDefault="006C66B2">
      <w:pPr>
        <w:pStyle w:val="BodyText"/>
        <w:rPr>
          <w:b/>
          <w:sz w:val="20"/>
        </w:rPr>
      </w:pPr>
    </w:p>
    <w:p w14:paraId="42DB3B1F" w14:textId="77777777" w:rsidR="006C66B2" w:rsidRDefault="00032C37">
      <w:pPr>
        <w:pStyle w:val="BodyText"/>
        <w:spacing w:before="50"/>
        <w:rPr>
          <w:b/>
          <w:sz w:val="20"/>
        </w:rPr>
      </w:pPr>
      <w:r>
        <w:rPr>
          <w:b/>
          <w:noProof/>
          <w:sz w:val="20"/>
        </w:rPr>
        <mc:AlternateContent>
          <mc:Choice Requires="wpg">
            <w:drawing>
              <wp:anchor distT="0" distB="0" distL="0" distR="0" simplePos="0" relativeHeight="251658287" behindDoc="1" locked="0" layoutInCell="1" allowOverlap="1" wp14:anchorId="119905BD" wp14:editId="367DF08A">
                <wp:simplePos x="0" y="0"/>
                <wp:positionH relativeFrom="page">
                  <wp:posOffset>456095</wp:posOffset>
                </wp:positionH>
                <wp:positionV relativeFrom="paragraph">
                  <wp:posOffset>193027</wp:posOffset>
                </wp:positionV>
                <wp:extent cx="6858000" cy="321945"/>
                <wp:effectExtent l="0" t="0" r="0" b="0"/>
                <wp:wrapTopAndBottom/>
                <wp:docPr id="29" name="Group 2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58000" cy="321945"/>
                          <a:chOff x="0" y="0"/>
                          <a:chExt cx="6858000" cy="321945"/>
                        </a:xfrm>
                      </wpg:grpSpPr>
                      <wps:wsp>
                        <wps:cNvPr id="30" name="Graphic 30"/>
                        <wps:cNvSpPr/>
                        <wps:spPr>
                          <a:xfrm>
                            <a:off x="0" y="0"/>
                            <a:ext cx="6858000" cy="321945"/>
                          </a:xfrm>
                          <a:custGeom>
                            <a:avLst/>
                            <a:gdLst/>
                            <a:ahLst/>
                            <a:cxnLst/>
                            <a:rect l="l" t="t" r="r" b="b"/>
                            <a:pathLst>
                              <a:path w="6858000" h="321945">
                                <a:moveTo>
                                  <a:pt x="6858000" y="0"/>
                                </a:moveTo>
                                <a:lnTo>
                                  <a:pt x="0" y="0"/>
                                </a:lnTo>
                                <a:lnTo>
                                  <a:pt x="0" y="321945"/>
                                </a:lnTo>
                                <a:lnTo>
                                  <a:pt x="6858000" y="321945"/>
                                </a:lnTo>
                                <a:lnTo>
                                  <a:pt x="6858000" y="0"/>
                                </a:lnTo>
                                <a:close/>
                              </a:path>
                            </a:pathLst>
                          </a:custGeom>
                          <a:solidFill>
                            <a:srgbClr val="006699"/>
                          </a:solidFill>
                        </wps:spPr>
                        <wps:bodyPr wrap="square" lIns="0" tIns="0" rIns="0" bIns="0" rtlCol="0">
                          <a:prstTxWarp prst="textNoShape">
                            <a:avLst/>
                          </a:prstTxWarp>
                          <a:noAutofit/>
                        </wps:bodyPr>
                      </wps:wsp>
                      <wps:wsp>
                        <wps:cNvPr id="31" name="Textbox 31"/>
                        <wps:cNvSpPr txBox="1"/>
                        <wps:spPr>
                          <a:xfrm>
                            <a:off x="539381" y="81136"/>
                            <a:ext cx="5770880" cy="170815"/>
                          </a:xfrm>
                          <a:prstGeom prst="rect">
                            <a:avLst/>
                          </a:prstGeom>
                        </wps:spPr>
                        <wps:txbx>
                          <w:txbxContent>
                            <w:p w14:paraId="6A9FE603"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wps:txbx>
                        <wps:bodyPr wrap="square" lIns="0" tIns="0" rIns="0" bIns="0" rtlCol="0">
                          <a:noAutofit/>
                        </wps:bodyPr>
                      </wps:wsp>
                      <wps:wsp>
                        <wps:cNvPr id="32" name="Textbox 32"/>
                        <wps:cNvSpPr txBox="1"/>
                        <wps:spPr>
                          <a:xfrm>
                            <a:off x="6683591" y="113140"/>
                            <a:ext cx="140970" cy="170815"/>
                          </a:xfrm>
                          <a:prstGeom prst="rect">
                            <a:avLst/>
                          </a:prstGeom>
                        </wps:spPr>
                        <wps:txbx>
                          <w:txbxContent>
                            <w:p w14:paraId="4C74CB45" w14:textId="77777777" w:rsidR="006C66B2" w:rsidRDefault="00032C37">
                              <w:pPr>
                                <w:spacing w:line="268" w:lineRule="exact"/>
                                <w:rPr>
                                  <w:b/>
                                  <w:sz w:val="24"/>
                                </w:rPr>
                              </w:pPr>
                              <w:r>
                                <w:rPr>
                                  <w:b/>
                                  <w:color w:val="FFFFFF"/>
                                  <w:spacing w:val="-5"/>
                                  <w:sz w:val="24"/>
                                </w:rPr>
                                <w:t>iv</w:t>
                              </w:r>
                            </w:p>
                          </w:txbxContent>
                        </wps:txbx>
                        <wps:bodyPr wrap="square" lIns="0" tIns="0" rIns="0" bIns="0" rtlCol="0">
                          <a:noAutofit/>
                        </wps:bodyPr>
                      </wps:wsp>
                    </wpg:wgp>
                  </a:graphicData>
                </a:graphic>
              </wp:anchor>
            </w:drawing>
          </mc:Choice>
          <mc:Fallback>
            <w:pict>
              <v:group w14:anchorId="119905BD" id="Group 29" o:spid="_x0000_s1038" style="position:absolute;margin-left:35.9pt;margin-top:15.2pt;width:540pt;height:25.35pt;z-index:-251658193;mso-wrap-distance-left:0;mso-wrap-distance-right:0;mso-position-horizontal-relative:page" coordsize="68580,32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3jmz/AIAAE4JAAAOAAAAZHJzL2Uyb0RvYy54bWzMVl1vmzAUfZ+0/2DxvgJJkxBUUm3tGk2q&#10;ukrNtGdjzIdmsGc7gf77XRtMUKpNWz+kvcC1fX197znnGi4uu5qhA5Wq4k3ihWeBh2hDeFY1ReJ9&#10;2918iDykNG4yzHhDE++RKu9y8/7dRStiOuMlZxmVCII0Km5F4pVai9j3FSlpjdUZF7SBxZzLGmsY&#10;ysLPJG4hes38WRAs/ZbLTEhOqFIwe90vehsbP88p0V/zXFGNWOJBbto+pX2m5ulvLnBcSCzKigxp&#10;4GdkUeOqgUPHUNdYY7SX1ZNQdUUkVzzXZ4TXPs/zilBbA1QTBifVbCXfC1tLEbeFGGECaE9wenZY&#10;cnfYSvEg7mWfPZi3nPxQgIvfiiKerptxcXTuclmbTVAE6iyijyOitNOIwOQyWkRBAMATWJvPwvX5&#10;ooeclMDLk22k/PznjT6O+2NtcmMyrQD1qCNA6mUAPZRYUIu7MgDcS1RlkD6U0eAaRLwd9AIzgJM5&#10;HLwMhsNIDXC+AKGxUByTvdJbyi3W+HCrdK/ZzFm4dBbpGmdKUL7RPLOa1x4CzUsPgebTngCBtdln&#10;CDQmaidklSNXZrnmB7rj1lEbxkZOHd2Q69GHNVNfgGzi5dbcW9h4vc9RHBDOObh37zg9+B/dLVGT&#10;wIRxRQFHmDLVj4ZFBCanmCvOquymYsxAoGSRXjGJDthcKMFyuV4bPGHLxA3EqeJeBMZKefYIGmpB&#10;NYmnfu6xpB5iXxpQKdSunSGdkTpDanbF7cVl0ZdK77rvWAokwEw8DV12x51YcezEYYoafc3Ohn/c&#10;a55XRjk2tz6jYQCN04v47TsodB20g9RT3qF5eNJBSHefOIhsnP9NLy3m63kE4UBdURjOl72o3bWz&#10;WK2CKAJwzbUTgh3aaweAcS1pADJNNUBp2sXe3ycY9n13wqfu0s7eCPbUV2T4v+Fp9oSn2TN5Wi6j&#10;+WLdEwU8hefDJ9cxBRPr1ZsTtXLZv1Ir/gVR9gMFH217Nww/GOavYDq2DXj8Ddr8AgAA//8DAFBL&#10;AwQUAAYACAAAACEAxbgfJN8AAAAJAQAADwAAAGRycy9kb3ducmV2LnhtbEyPwU7DMBBE70j8g7VI&#10;3KhjSqEK2VRVBZwqpLZIiNs23iZRYzuK3ST9e5wTHHdmNPM2W42mET13vnYWQc0SEGwLp2tbInwd&#10;3h+WIHwgq6lxlhGu7GGV395klGo32B33+1CKWGJ9SghVCG0qpS8qNuRnrmUbvZPrDIV4dqXUHQ2x&#10;3DTyMUmepaHaxoWKWt5UXJz3F4PwMdCwnqu3fns+ba4/h8Xn91Yx4v3duH4FEXgMf2GY8CM65JHp&#10;6C5We9EgvKhIHhDmyROIyVeLSTkiLJUCmWfy/wf5LwAAAP//AwBQSwECLQAUAAYACAAAACEAtoM4&#10;kv4AAADhAQAAEwAAAAAAAAAAAAAAAAAAAAAAW0NvbnRlbnRfVHlwZXNdLnhtbFBLAQItABQABgAI&#10;AAAAIQA4/SH/1gAAAJQBAAALAAAAAAAAAAAAAAAAAC8BAABfcmVscy8ucmVsc1BLAQItABQABgAI&#10;AAAAIQAA3jmz/AIAAE4JAAAOAAAAAAAAAAAAAAAAAC4CAABkcnMvZTJvRG9jLnhtbFBLAQItABQA&#10;BgAIAAAAIQDFuB8k3wAAAAkBAAAPAAAAAAAAAAAAAAAAAFYFAABkcnMvZG93bnJldi54bWxQSwUG&#10;AAAAAAQABADzAAAAYgYAAAAA&#10;">
                <v:shape id="Graphic 30" o:spid="_x0000_s1039" style="position:absolute;width:68580;height:3219;visibility:visible;mso-wrap-style:square;v-text-anchor:top" coordsize="6858000,321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hdPwQAAANsAAAAPAAAAZHJzL2Rvd25yZXYueG1sRE/LSsNA&#10;FN0X/IfhCt01E1vUEDMtoVBal0aFLC+ZaxLM3Ekzk0f/vrMQXB7OOzssphMTDa61rOApikEQV1a3&#10;XCv4+jxtEhDOI2vsLJOCGzk47B9WGabazvxBU+FrEULYpaig8b5PpXRVQwZdZHviwP3YwaAPcKil&#10;HnAO4aaT2zh+kQZbDg0N9nRsqPotRqPgmH8X+jyW74nJp+ft67UsF22VWj8u+RsIT4v/F/+5L1rB&#10;LqwPX8IPkPs7AAAA//8DAFBLAQItABQABgAIAAAAIQDb4fbL7gAAAIUBAAATAAAAAAAAAAAAAAAA&#10;AAAAAABbQ29udGVudF9UeXBlc10ueG1sUEsBAi0AFAAGAAgAAAAhAFr0LFu/AAAAFQEAAAsAAAAA&#10;AAAAAAAAAAAAHwEAAF9yZWxzLy5yZWxzUEsBAi0AFAAGAAgAAAAhAKU2F0/BAAAA2wAAAA8AAAAA&#10;AAAAAAAAAAAABwIAAGRycy9kb3ducmV2LnhtbFBLBQYAAAAAAwADALcAAAD1AgAAAAA=&#10;" path="m6858000,l,,,321945r6858000,l6858000,xe" fillcolor="#069" stroked="f">
                  <v:path arrowok="t"/>
                </v:shape>
                <v:shape id="Textbox 31" o:spid="_x0000_s1040" type="#_x0000_t202" style="position:absolute;left:5393;top:811;width:57709;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wFtMxQAAANsAAAAPAAAAZHJzL2Rvd25yZXYueG1sRI9Ba8JA&#10;FITvhf6H5RW8NRsVpE3diBSFgiCN6aHH1+wzWZJ9G7Nbjf/eLRQ8DjPzDbNcjbYTZxq8caxgmqQg&#10;iCunDdcKvsrt8wsIH5A1do5JwZU8rPLHhyVm2l24oPMh1CJC2GeooAmhz6T0VUMWfeJ64ugd3WAx&#10;RDnUUg94iXDbyVmaLqRFw3GhwZ7eG6raw69VsP7mYmNO+5/P4liYsnxNebdolZo8jes3EIHGcA//&#10;tz+0gvkU/r7EHyDzGwAAAP//AwBQSwECLQAUAAYACAAAACEA2+H2y+4AAACFAQAAEwAAAAAAAAAA&#10;AAAAAAAAAAAAW0NvbnRlbnRfVHlwZXNdLnhtbFBLAQItABQABgAIAAAAIQBa9CxbvwAAABUBAAAL&#10;AAAAAAAAAAAAAAAAAB8BAABfcmVscy8ucmVsc1BLAQItABQABgAIAAAAIQAxwFtMxQAAANsAAAAP&#10;AAAAAAAAAAAAAAAAAAcCAABkcnMvZG93bnJldi54bWxQSwUGAAAAAAMAAwC3AAAA+QIAAAAA&#10;" filled="f" stroked="f">
                  <v:textbox inset="0,0,0,0">
                    <w:txbxContent>
                      <w:p w14:paraId="6A9FE603"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v:textbox>
                </v:shape>
                <v:shape id="Textbox 32" o:spid="_x0000_s1041" type="#_x0000_t202" style="position:absolute;left:66835;top:1131;width:1410;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EsU7wwAAANsAAAAPAAAAZHJzL2Rvd25yZXYueG1sRI9Ba8JA&#10;FITvQv/D8gredKOC2OgqUhQKQjGmB4/P7DNZzL5Ns1uN/74rCB6HmfmGWaw6W4srtd44VjAaJiCI&#10;C6cNlwp+8u1gBsIHZI21Y1JwJw+r5Vtvgal2N87oegiliBD2KSqoQmhSKX1RkUU/dA1x9M6utRii&#10;bEupW7xFuK3lOEmm0qLhuFBhQ58VFZfDn1WwPnK2Mb/fp312zkyefyS8m16U6r936zmIQF14hZ/t&#10;L61gMobHl/gD5PIfAAD//wMAUEsBAi0AFAAGAAgAAAAhANvh9svuAAAAhQEAABMAAAAAAAAAAAAA&#10;AAAAAAAAAFtDb250ZW50X1R5cGVzXS54bWxQSwECLQAUAAYACAAAACEAWvQsW78AAAAVAQAACwAA&#10;AAAAAAAAAAAAAAAfAQAAX3JlbHMvLnJlbHNQSwECLQAUAAYACAAAACEAwRLFO8MAAADbAAAADwAA&#10;AAAAAAAAAAAAAAAHAgAAZHJzL2Rvd25yZXYueG1sUEsFBgAAAAADAAMAtwAAAPcCAAAAAA==&#10;" filled="f" stroked="f">
                  <v:textbox inset="0,0,0,0">
                    <w:txbxContent>
                      <w:p w14:paraId="4C74CB45" w14:textId="77777777" w:rsidR="006C66B2" w:rsidRDefault="00032C37">
                        <w:pPr>
                          <w:spacing w:line="268" w:lineRule="exact"/>
                          <w:rPr>
                            <w:b/>
                            <w:sz w:val="24"/>
                          </w:rPr>
                        </w:pPr>
                        <w:r>
                          <w:rPr>
                            <w:b/>
                            <w:color w:val="FFFFFF"/>
                            <w:spacing w:val="-5"/>
                            <w:sz w:val="24"/>
                          </w:rPr>
                          <w:t>iv</w:t>
                        </w:r>
                      </w:p>
                    </w:txbxContent>
                  </v:textbox>
                </v:shape>
                <w10:wrap type="topAndBottom" anchorx="page"/>
              </v:group>
            </w:pict>
          </mc:Fallback>
        </mc:AlternateContent>
      </w:r>
    </w:p>
    <w:p w14:paraId="6F77E39C" w14:textId="77777777" w:rsidR="006C66B2" w:rsidRDefault="006C66B2">
      <w:pPr>
        <w:pStyle w:val="BodyText"/>
        <w:rPr>
          <w:b/>
          <w:sz w:val="20"/>
        </w:rPr>
        <w:sectPr w:rsidR="006C66B2">
          <w:pgSz w:w="12240" w:h="15840"/>
          <w:pgMar w:top="840" w:right="360" w:bottom="280" w:left="360" w:header="720" w:footer="720" w:gutter="0"/>
          <w:cols w:space="720"/>
        </w:sectPr>
      </w:pPr>
    </w:p>
    <w:p w14:paraId="6563BF39" w14:textId="77777777" w:rsidR="006C66B2" w:rsidRDefault="006C66B2">
      <w:pPr>
        <w:pStyle w:val="BodyText"/>
        <w:spacing w:before="3"/>
        <w:rPr>
          <w:b/>
          <w:sz w:val="2"/>
        </w:rPr>
      </w:pPr>
    </w:p>
    <w:tbl>
      <w:tblPr>
        <w:tblW w:w="0" w:type="auto"/>
        <w:tblInd w:w="331" w:type="dxa"/>
        <w:tblLayout w:type="fixed"/>
        <w:tblCellMar>
          <w:left w:w="0" w:type="dxa"/>
          <w:right w:w="0" w:type="dxa"/>
        </w:tblCellMar>
        <w:tblLook w:val="01E0" w:firstRow="1" w:lastRow="1" w:firstColumn="1" w:lastColumn="1" w:noHBand="0" w:noVBand="0"/>
      </w:tblPr>
      <w:tblGrid>
        <w:gridCol w:w="9712"/>
        <w:gridCol w:w="1090"/>
      </w:tblGrid>
      <w:tr w:rsidR="006C66B2" w14:paraId="5EE1340B" w14:textId="77777777">
        <w:trPr>
          <w:trHeight w:val="413"/>
        </w:trPr>
        <w:tc>
          <w:tcPr>
            <w:tcW w:w="9712" w:type="dxa"/>
          </w:tcPr>
          <w:p w14:paraId="3EABC8BF" w14:textId="694F860D" w:rsidR="006C66B2" w:rsidRDefault="00032C37">
            <w:pPr>
              <w:pStyle w:val="TableParagraph"/>
              <w:spacing w:line="314" w:lineRule="exact"/>
              <w:ind w:left="948"/>
              <w:jc w:val="left"/>
              <w:rPr>
                <w:sz w:val="28"/>
              </w:rPr>
            </w:pPr>
            <w:r>
              <w:rPr>
                <w:sz w:val="28"/>
              </w:rPr>
              <w:t>California</w:t>
            </w:r>
            <w:r>
              <w:rPr>
                <w:spacing w:val="-8"/>
                <w:sz w:val="28"/>
              </w:rPr>
              <w:t xml:space="preserve"> </w:t>
            </w:r>
            <w:r>
              <w:rPr>
                <w:sz w:val="28"/>
              </w:rPr>
              <w:t>Energy</w:t>
            </w:r>
            <w:r>
              <w:rPr>
                <w:spacing w:val="-8"/>
                <w:sz w:val="28"/>
              </w:rPr>
              <w:t xml:space="preserve"> </w:t>
            </w:r>
            <w:r>
              <w:rPr>
                <w:sz w:val="28"/>
              </w:rPr>
              <w:t>Commission</w:t>
            </w:r>
            <w:r>
              <w:rPr>
                <w:spacing w:val="-7"/>
                <w:sz w:val="28"/>
              </w:rPr>
              <w:t xml:space="preserve"> </w:t>
            </w:r>
            <w:r>
              <w:rPr>
                <w:spacing w:val="-4"/>
                <w:sz w:val="28"/>
              </w:rPr>
              <w:t>Panel</w:t>
            </w:r>
          </w:p>
        </w:tc>
        <w:tc>
          <w:tcPr>
            <w:tcW w:w="1090" w:type="dxa"/>
          </w:tcPr>
          <w:p w14:paraId="5F411576" w14:textId="77777777" w:rsidR="006C66B2" w:rsidRDefault="00032C37">
            <w:pPr>
              <w:pStyle w:val="TableParagraph"/>
              <w:spacing w:line="314" w:lineRule="exact"/>
              <w:ind w:left="114"/>
              <w:rPr>
                <w:sz w:val="28"/>
              </w:rPr>
            </w:pPr>
            <w:r>
              <w:rPr>
                <w:spacing w:val="-5"/>
                <w:sz w:val="28"/>
              </w:rPr>
              <w:t>54</w:t>
            </w:r>
          </w:p>
        </w:tc>
      </w:tr>
      <w:tr w:rsidR="006C66B2" w14:paraId="3C7AB01E" w14:textId="77777777">
        <w:trPr>
          <w:trHeight w:val="515"/>
        </w:trPr>
        <w:tc>
          <w:tcPr>
            <w:tcW w:w="9712" w:type="dxa"/>
          </w:tcPr>
          <w:p w14:paraId="00968495" w14:textId="54074410" w:rsidR="006C66B2" w:rsidRDefault="00032C37">
            <w:pPr>
              <w:pStyle w:val="TableParagraph"/>
              <w:spacing w:before="91"/>
              <w:ind w:left="948"/>
              <w:jc w:val="left"/>
              <w:rPr>
                <w:sz w:val="28"/>
              </w:rPr>
            </w:pPr>
            <w:r>
              <w:rPr>
                <w:sz w:val="28"/>
              </w:rPr>
              <w:t>Disability</w:t>
            </w:r>
            <w:r>
              <w:rPr>
                <w:spacing w:val="-10"/>
                <w:sz w:val="28"/>
              </w:rPr>
              <w:t xml:space="preserve"> </w:t>
            </w:r>
            <w:r>
              <w:rPr>
                <w:sz w:val="28"/>
              </w:rPr>
              <w:t>Rights</w:t>
            </w:r>
            <w:r>
              <w:rPr>
                <w:spacing w:val="-7"/>
                <w:sz w:val="28"/>
              </w:rPr>
              <w:t xml:space="preserve"> </w:t>
            </w:r>
            <w:r>
              <w:rPr>
                <w:sz w:val="28"/>
              </w:rPr>
              <w:t>California</w:t>
            </w:r>
            <w:r>
              <w:rPr>
                <w:spacing w:val="-7"/>
                <w:sz w:val="28"/>
              </w:rPr>
              <w:t xml:space="preserve"> </w:t>
            </w:r>
            <w:r>
              <w:rPr>
                <w:sz w:val="28"/>
              </w:rPr>
              <w:t>Berkeley</w:t>
            </w:r>
            <w:r>
              <w:rPr>
                <w:spacing w:val="-11"/>
                <w:sz w:val="28"/>
              </w:rPr>
              <w:t xml:space="preserve"> </w:t>
            </w:r>
            <w:r>
              <w:rPr>
                <w:sz w:val="28"/>
              </w:rPr>
              <w:t>Office</w:t>
            </w:r>
            <w:r>
              <w:rPr>
                <w:spacing w:val="-8"/>
                <w:sz w:val="28"/>
              </w:rPr>
              <w:t xml:space="preserve"> </w:t>
            </w:r>
            <w:r>
              <w:rPr>
                <w:sz w:val="28"/>
              </w:rPr>
              <w:t>Grand</w:t>
            </w:r>
            <w:r>
              <w:rPr>
                <w:spacing w:val="-11"/>
                <w:sz w:val="28"/>
              </w:rPr>
              <w:t xml:space="preserve"> </w:t>
            </w:r>
            <w:r>
              <w:rPr>
                <w:spacing w:val="-2"/>
                <w:sz w:val="28"/>
              </w:rPr>
              <w:t>Opening</w:t>
            </w:r>
          </w:p>
        </w:tc>
        <w:tc>
          <w:tcPr>
            <w:tcW w:w="1090" w:type="dxa"/>
          </w:tcPr>
          <w:p w14:paraId="296901E6" w14:textId="77777777" w:rsidR="006C66B2" w:rsidRDefault="00032C37">
            <w:pPr>
              <w:pStyle w:val="TableParagraph"/>
              <w:spacing w:before="91"/>
              <w:ind w:left="114"/>
              <w:rPr>
                <w:sz w:val="28"/>
              </w:rPr>
            </w:pPr>
            <w:r>
              <w:rPr>
                <w:spacing w:val="-5"/>
                <w:sz w:val="28"/>
              </w:rPr>
              <w:t>55</w:t>
            </w:r>
          </w:p>
        </w:tc>
      </w:tr>
      <w:tr w:rsidR="006C66B2" w14:paraId="4125AE64" w14:textId="77777777">
        <w:trPr>
          <w:trHeight w:val="514"/>
        </w:trPr>
        <w:tc>
          <w:tcPr>
            <w:tcW w:w="9712" w:type="dxa"/>
          </w:tcPr>
          <w:p w14:paraId="49C352E4" w14:textId="77777777" w:rsidR="006C66B2" w:rsidRDefault="00032C37">
            <w:pPr>
              <w:pStyle w:val="TableParagraph"/>
              <w:spacing w:before="93"/>
              <w:ind w:left="948"/>
              <w:jc w:val="left"/>
              <w:rPr>
                <w:sz w:val="28"/>
              </w:rPr>
            </w:pPr>
            <w:r>
              <w:rPr>
                <w:sz w:val="28"/>
              </w:rPr>
              <w:t>Kern</w:t>
            </w:r>
            <w:r>
              <w:rPr>
                <w:spacing w:val="-5"/>
                <w:sz w:val="28"/>
              </w:rPr>
              <w:t xml:space="preserve"> </w:t>
            </w:r>
            <w:r>
              <w:rPr>
                <w:sz w:val="28"/>
              </w:rPr>
              <w:t>County</w:t>
            </w:r>
            <w:r>
              <w:rPr>
                <w:spacing w:val="54"/>
                <w:sz w:val="28"/>
              </w:rPr>
              <w:t xml:space="preserve"> </w:t>
            </w:r>
            <w:r>
              <w:rPr>
                <w:sz w:val="28"/>
              </w:rPr>
              <w:t>ADA</w:t>
            </w:r>
            <w:r>
              <w:rPr>
                <w:spacing w:val="-19"/>
                <w:sz w:val="28"/>
              </w:rPr>
              <w:t xml:space="preserve"> </w:t>
            </w:r>
            <w:r>
              <w:rPr>
                <w:spacing w:val="-2"/>
                <w:sz w:val="28"/>
              </w:rPr>
              <w:t>Conference</w:t>
            </w:r>
          </w:p>
        </w:tc>
        <w:tc>
          <w:tcPr>
            <w:tcW w:w="1090" w:type="dxa"/>
          </w:tcPr>
          <w:p w14:paraId="654FCAD8" w14:textId="77777777" w:rsidR="006C66B2" w:rsidRDefault="00032C37">
            <w:pPr>
              <w:pStyle w:val="TableParagraph"/>
              <w:spacing w:before="93"/>
              <w:ind w:left="114"/>
              <w:rPr>
                <w:sz w:val="28"/>
              </w:rPr>
            </w:pPr>
            <w:r>
              <w:rPr>
                <w:spacing w:val="-5"/>
                <w:sz w:val="28"/>
              </w:rPr>
              <w:t>55</w:t>
            </w:r>
          </w:p>
        </w:tc>
      </w:tr>
      <w:tr w:rsidR="006C66B2" w14:paraId="5377ED7C" w14:textId="77777777">
        <w:trPr>
          <w:trHeight w:val="513"/>
        </w:trPr>
        <w:tc>
          <w:tcPr>
            <w:tcW w:w="9712" w:type="dxa"/>
          </w:tcPr>
          <w:p w14:paraId="5D9FF7B6" w14:textId="5DC6A475" w:rsidR="006C66B2" w:rsidRDefault="00032C37">
            <w:pPr>
              <w:pStyle w:val="TableParagraph"/>
              <w:spacing w:before="91"/>
              <w:ind w:left="948"/>
              <w:jc w:val="left"/>
              <w:rPr>
                <w:sz w:val="28"/>
              </w:rPr>
            </w:pPr>
            <w:r>
              <w:rPr>
                <w:sz w:val="28"/>
              </w:rPr>
              <w:t>CCDA</w:t>
            </w:r>
            <w:r>
              <w:rPr>
                <w:spacing w:val="-19"/>
                <w:sz w:val="28"/>
              </w:rPr>
              <w:t xml:space="preserve"> </w:t>
            </w:r>
            <w:r>
              <w:rPr>
                <w:sz w:val="28"/>
              </w:rPr>
              <w:t>and</w:t>
            </w:r>
            <w:r>
              <w:rPr>
                <w:spacing w:val="-8"/>
                <w:sz w:val="28"/>
              </w:rPr>
              <w:t xml:space="preserve"> </w:t>
            </w:r>
            <w:r>
              <w:rPr>
                <w:sz w:val="28"/>
              </w:rPr>
              <w:t>San</w:t>
            </w:r>
            <w:r>
              <w:rPr>
                <w:spacing w:val="-6"/>
                <w:sz w:val="28"/>
              </w:rPr>
              <w:t xml:space="preserve"> </w:t>
            </w:r>
            <w:r>
              <w:rPr>
                <w:sz w:val="28"/>
              </w:rPr>
              <w:t>Francisco</w:t>
            </w:r>
            <w:r>
              <w:rPr>
                <w:spacing w:val="-8"/>
                <w:sz w:val="28"/>
              </w:rPr>
              <w:t xml:space="preserve"> </w:t>
            </w:r>
            <w:r>
              <w:rPr>
                <w:sz w:val="28"/>
              </w:rPr>
              <w:t>Office</w:t>
            </w:r>
            <w:r>
              <w:rPr>
                <w:spacing w:val="-8"/>
                <w:sz w:val="28"/>
              </w:rPr>
              <w:t xml:space="preserve"> </w:t>
            </w:r>
            <w:r>
              <w:rPr>
                <w:sz w:val="28"/>
              </w:rPr>
              <w:t>on</w:t>
            </w:r>
            <w:r>
              <w:rPr>
                <w:spacing w:val="-8"/>
                <w:sz w:val="28"/>
              </w:rPr>
              <w:t xml:space="preserve"> </w:t>
            </w:r>
            <w:r>
              <w:rPr>
                <w:sz w:val="28"/>
              </w:rPr>
              <w:t>Disability</w:t>
            </w:r>
            <w:r>
              <w:rPr>
                <w:spacing w:val="-9"/>
                <w:sz w:val="28"/>
              </w:rPr>
              <w:t xml:space="preserve"> </w:t>
            </w:r>
            <w:r>
              <w:rPr>
                <w:sz w:val="28"/>
              </w:rPr>
              <w:t>and</w:t>
            </w:r>
            <w:r>
              <w:rPr>
                <w:spacing w:val="-19"/>
                <w:sz w:val="28"/>
              </w:rPr>
              <w:t xml:space="preserve"> </w:t>
            </w:r>
            <w:r>
              <w:rPr>
                <w:sz w:val="28"/>
              </w:rPr>
              <w:t>Accessibility</w:t>
            </w:r>
            <w:r>
              <w:rPr>
                <w:spacing w:val="-8"/>
                <w:sz w:val="28"/>
              </w:rPr>
              <w:t xml:space="preserve"> </w:t>
            </w:r>
          </w:p>
        </w:tc>
        <w:tc>
          <w:tcPr>
            <w:tcW w:w="1090" w:type="dxa"/>
          </w:tcPr>
          <w:p w14:paraId="5CEEE299" w14:textId="77777777" w:rsidR="006C66B2" w:rsidRDefault="00032C37">
            <w:pPr>
              <w:pStyle w:val="TableParagraph"/>
              <w:spacing w:before="91"/>
              <w:ind w:left="114"/>
              <w:rPr>
                <w:sz w:val="28"/>
              </w:rPr>
            </w:pPr>
            <w:r>
              <w:rPr>
                <w:spacing w:val="-5"/>
                <w:sz w:val="28"/>
              </w:rPr>
              <w:t>56</w:t>
            </w:r>
          </w:p>
        </w:tc>
      </w:tr>
      <w:tr w:rsidR="006C66B2" w14:paraId="0EA3735C" w14:textId="77777777">
        <w:trPr>
          <w:trHeight w:val="842"/>
        </w:trPr>
        <w:tc>
          <w:tcPr>
            <w:tcW w:w="9712" w:type="dxa"/>
          </w:tcPr>
          <w:p w14:paraId="3ADE8916" w14:textId="526A32B0" w:rsidR="006C66B2" w:rsidRDefault="00032C37">
            <w:pPr>
              <w:pStyle w:val="TableParagraph"/>
              <w:spacing w:before="104" w:line="228" w:lineRule="auto"/>
              <w:ind w:left="945"/>
              <w:jc w:val="left"/>
              <w:rPr>
                <w:sz w:val="28"/>
              </w:rPr>
            </w:pPr>
            <w:r>
              <w:rPr>
                <w:sz w:val="28"/>
              </w:rPr>
              <w:t>California</w:t>
            </w:r>
            <w:r>
              <w:rPr>
                <w:spacing w:val="-20"/>
                <w:sz w:val="28"/>
              </w:rPr>
              <w:t xml:space="preserve"> </w:t>
            </w:r>
            <w:r>
              <w:rPr>
                <w:sz w:val="28"/>
              </w:rPr>
              <w:t>Association</w:t>
            </w:r>
            <w:r>
              <w:rPr>
                <w:spacing w:val="-8"/>
                <w:sz w:val="28"/>
              </w:rPr>
              <w:t xml:space="preserve"> </w:t>
            </w:r>
            <w:r>
              <w:rPr>
                <w:sz w:val="28"/>
              </w:rPr>
              <w:t>for</w:t>
            </w:r>
            <w:r>
              <w:rPr>
                <w:spacing w:val="-6"/>
                <w:sz w:val="28"/>
              </w:rPr>
              <w:t xml:space="preserve"> </w:t>
            </w:r>
            <w:r>
              <w:rPr>
                <w:sz w:val="28"/>
              </w:rPr>
              <w:t>Local</w:t>
            </w:r>
            <w:r>
              <w:rPr>
                <w:spacing w:val="-9"/>
                <w:sz w:val="28"/>
              </w:rPr>
              <w:t xml:space="preserve"> </w:t>
            </w:r>
            <w:r>
              <w:rPr>
                <w:sz w:val="28"/>
              </w:rPr>
              <w:t>Economic</w:t>
            </w:r>
            <w:r>
              <w:rPr>
                <w:spacing w:val="-6"/>
                <w:sz w:val="28"/>
              </w:rPr>
              <w:t xml:space="preserve"> </w:t>
            </w:r>
            <w:r>
              <w:rPr>
                <w:sz w:val="28"/>
              </w:rPr>
              <w:t>Development</w:t>
            </w:r>
            <w:r>
              <w:rPr>
                <w:spacing w:val="-6"/>
                <w:sz w:val="28"/>
              </w:rPr>
              <w:t xml:space="preserve"> </w:t>
            </w:r>
            <w:r>
              <w:rPr>
                <w:spacing w:val="-2"/>
                <w:sz w:val="28"/>
              </w:rPr>
              <w:t>Webinar</w:t>
            </w:r>
          </w:p>
        </w:tc>
        <w:tc>
          <w:tcPr>
            <w:tcW w:w="1090" w:type="dxa"/>
          </w:tcPr>
          <w:p w14:paraId="063DDF12" w14:textId="77777777" w:rsidR="006C66B2" w:rsidRDefault="00032C37">
            <w:pPr>
              <w:pStyle w:val="TableParagraph"/>
              <w:spacing w:before="94"/>
              <w:ind w:left="114"/>
              <w:rPr>
                <w:sz w:val="28"/>
              </w:rPr>
            </w:pPr>
            <w:r>
              <w:rPr>
                <w:spacing w:val="-5"/>
                <w:sz w:val="28"/>
              </w:rPr>
              <w:t>56</w:t>
            </w:r>
          </w:p>
        </w:tc>
      </w:tr>
      <w:tr w:rsidR="006C66B2" w14:paraId="4ED8A4A9" w14:textId="77777777">
        <w:trPr>
          <w:trHeight w:val="535"/>
        </w:trPr>
        <w:tc>
          <w:tcPr>
            <w:tcW w:w="9712" w:type="dxa"/>
          </w:tcPr>
          <w:p w14:paraId="2F8D3E48" w14:textId="77777777" w:rsidR="006C66B2" w:rsidRDefault="00032C37">
            <w:pPr>
              <w:pStyle w:val="TableParagraph"/>
              <w:spacing w:before="113"/>
              <w:ind w:left="948"/>
              <w:jc w:val="left"/>
              <w:rPr>
                <w:sz w:val="28"/>
              </w:rPr>
            </w:pPr>
            <w:r>
              <w:rPr>
                <w:sz w:val="28"/>
              </w:rPr>
              <w:t>County</w:t>
            </w:r>
            <w:r>
              <w:rPr>
                <w:spacing w:val="-9"/>
                <w:sz w:val="28"/>
              </w:rPr>
              <w:t xml:space="preserve"> </w:t>
            </w:r>
            <w:r>
              <w:rPr>
                <w:sz w:val="28"/>
              </w:rPr>
              <w:t>of</w:t>
            </w:r>
            <w:r>
              <w:rPr>
                <w:spacing w:val="-8"/>
                <w:sz w:val="28"/>
              </w:rPr>
              <w:t xml:space="preserve"> </w:t>
            </w:r>
            <w:r>
              <w:rPr>
                <w:sz w:val="28"/>
              </w:rPr>
              <w:t>Ventura</w:t>
            </w:r>
            <w:r>
              <w:rPr>
                <w:spacing w:val="-10"/>
                <w:sz w:val="28"/>
              </w:rPr>
              <w:t xml:space="preserve"> </w:t>
            </w:r>
            <w:r>
              <w:rPr>
                <w:sz w:val="28"/>
              </w:rPr>
              <w:t>Government</w:t>
            </w:r>
            <w:r>
              <w:rPr>
                <w:spacing w:val="-7"/>
                <w:sz w:val="28"/>
              </w:rPr>
              <w:t xml:space="preserve"> </w:t>
            </w:r>
            <w:r>
              <w:rPr>
                <w:sz w:val="28"/>
              </w:rPr>
              <w:t>and</w:t>
            </w:r>
            <w:r>
              <w:rPr>
                <w:spacing w:val="-7"/>
                <w:sz w:val="28"/>
              </w:rPr>
              <w:t xml:space="preserve"> </w:t>
            </w:r>
            <w:r>
              <w:rPr>
                <w:sz w:val="28"/>
              </w:rPr>
              <w:t>Disability</w:t>
            </w:r>
            <w:r>
              <w:rPr>
                <w:spacing w:val="-9"/>
                <w:sz w:val="28"/>
              </w:rPr>
              <w:t xml:space="preserve"> </w:t>
            </w:r>
            <w:r>
              <w:rPr>
                <w:spacing w:val="-2"/>
                <w:sz w:val="28"/>
              </w:rPr>
              <w:t>Summit</w:t>
            </w:r>
          </w:p>
        </w:tc>
        <w:tc>
          <w:tcPr>
            <w:tcW w:w="1090" w:type="dxa"/>
          </w:tcPr>
          <w:p w14:paraId="589B09ED" w14:textId="77777777" w:rsidR="006C66B2" w:rsidRDefault="00032C37">
            <w:pPr>
              <w:pStyle w:val="TableParagraph"/>
              <w:spacing w:before="113"/>
              <w:ind w:left="114"/>
              <w:rPr>
                <w:sz w:val="28"/>
              </w:rPr>
            </w:pPr>
            <w:r>
              <w:rPr>
                <w:spacing w:val="-5"/>
                <w:sz w:val="28"/>
              </w:rPr>
              <w:t>56</w:t>
            </w:r>
          </w:p>
        </w:tc>
      </w:tr>
      <w:tr w:rsidR="006C66B2" w14:paraId="775F1EF3" w14:textId="77777777">
        <w:trPr>
          <w:trHeight w:val="514"/>
        </w:trPr>
        <w:tc>
          <w:tcPr>
            <w:tcW w:w="9712" w:type="dxa"/>
          </w:tcPr>
          <w:p w14:paraId="6831BFE2" w14:textId="77777777" w:rsidR="006C66B2" w:rsidRDefault="00032C37">
            <w:pPr>
              <w:pStyle w:val="TableParagraph"/>
              <w:spacing w:before="91"/>
              <w:ind w:left="948"/>
              <w:jc w:val="left"/>
              <w:rPr>
                <w:sz w:val="28"/>
              </w:rPr>
            </w:pPr>
            <w:r>
              <w:rPr>
                <w:sz w:val="28"/>
              </w:rPr>
              <w:t>Map</w:t>
            </w:r>
            <w:r>
              <w:rPr>
                <w:spacing w:val="-4"/>
                <w:sz w:val="28"/>
              </w:rPr>
              <w:t xml:space="preserve"> </w:t>
            </w:r>
            <w:r>
              <w:rPr>
                <w:sz w:val="28"/>
              </w:rPr>
              <w:t>of</w:t>
            </w:r>
            <w:r>
              <w:rPr>
                <w:spacing w:val="-5"/>
                <w:sz w:val="28"/>
              </w:rPr>
              <w:t xml:space="preserve"> </w:t>
            </w:r>
            <w:r>
              <w:rPr>
                <w:sz w:val="28"/>
              </w:rPr>
              <w:t>Events</w:t>
            </w:r>
            <w:r>
              <w:rPr>
                <w:spacing w:val="-18"/>
                <w:sz w:val="28"/>
              </w:rPr>
              <w:t xml:space="preserve"> </w:t>
            </w:r>
            <w:r>
              <w:rPr>
                <w:sz w:val="28"/>
              </w:rPr>
              <w:t>Attended</w:t>
            </w:r>
            <w:r>
              <w:rPr>
                <w:spacing w:val="-4"/>
                <w:sz w:val="28"/>
              </w:rPr>
              <w:t xml:space="preserve"> </w:t>
            </w:r>
            <w:r>
              <w:rPr>
                <w:sz w:val="28"/>
              </w:rPr>
              <w:t>by</w:t>
            </w:r>
            <w:r>
              <w:rPr>
                <w:spacing w:val="-6"/>
                <w:sz w:val="28"/>
              </w:rPr>
              <w:t xml:space="preserve"> </w:t>
            </w:r>
            <w:r>
              <w:rPr>
                <w:sz w:val="28"/>
              </w:rPr>
              <w:t>CCDA</w:t>
            </w:r>
            <w:r>
              <w:rPr>
                <w:spacing w:val="-17"/>
                <w:sz w:val="28"/>
              </w:rPr>
              <w:t xml:space="preserve"> </w:t>
            </w:r>
            <w:r>
              <w:rPr>
                <w:sz w:val="28"/>
              </w:rPr>
              <w:t>in</w:t>
            </w:r>
            <w:r>
              <w:rPr>
                <w:spacing w:val="-5"/>
                <w:sz w:val="28"/>
              </w:rPr>
              <w:t xml:space="preserve"> </w:t>
            </w:r>
            <w:r>
              <w:rPr>
                <w:spacing w:val="-4"/>
                <w:sz w:val="28"/>
              </w:rPr>
              <w:t>2025</w:t>
            </w:r>
          </w:p>
        </w:tc>
        <w:tc>
          <w:tcPr>
            <w:tcW w:w="1090" w:type="dxa"/>
          </w:tcPr>
          <w:p w14:paraId="579B2ECC" w14:textId="77777777" w:rsidR="006C66B2" w:rsidRDefault="00032C37">
            <w:pPr>
              <w:pStyle w:val="TableParagraph"/>
              <w:spacing w:before="91"/>
              <w:ind w:left="114"/>
              <w:rPr>
                <w:sz w:val="28"/>
              </w:rPr>
            </w:pPr>
            <w:r>
              <w:rPr>
                <w:spacing w:val="-5"/>
                <w:sz w:val="28"/>
              </w:rPr>
              <w:t>57</w:t>
            </w:r>
          </w:p>
        </w:tc>
      </w:tr>
      <w:tr w:rsidR="006C66B2" w14:paraId="58F0F4FA" w14:textId="77777777">
        <w:trPr>
          <w:trHeight w:val="515"/>
        </w:trPr>
        <w:tc>
          <w:tcPr>
            <w:tcW w:w="9712" w:type="dxa"/>
          </w:tcPr>
          <w:p w14:paraId="17333E20" w14:textId="77777777" w:rsidR="006C66B2" w:rsidRDefault="00032C37">
            <w:pPr>
              <w:pStyle w:val="TableParagraph"/>
              <w:spacing w:before="93"/>
              <w:ind w:left="50"/>
              <w:jc w:val="left"/>
              <w:rPr>
                <w:b/>
                <w:sz w:val="28"/>
              </w:rPr>
            </w:pPr>
            <w:r>
              <w:rPr>
                <w:b/>
                <w:spacing w:val="-2"/>
                <w:sz w:val="28"/>
              </w:rPr>
              <w:t>Appendices</w:t>
            </w:r>
          </w:p>
        </w:tc>
        <w:tc>
          <w:tcPr>
            <w:tcW w:w="1090" w:type="dxa"/>
          </w:tcPr>
          <w:p w14:paraId="23E31031" w14:textId="77777777" w:rsidR="006C66B2" w:rsidRDefault="00032C37">
            <w:pPr>
              <w:pStyle w:val="TableParagraph"/>
              <w:spacing w:before="93"/>
              <w:ind w:left="114"/>
              <w:rPr>
                <w:b/>
                <w:sz w:val="28"/>
              </w:rPr>
            </w:pPr>
            <w:r>
              <w:rPr>
                <w:b/>
                <w:sz w:val="28"/>
              </w:rPr>
              <w:t>58</w:t>
            </w:r>
            <w:r>
              <w:rPr>
                <w:b/>
                <w:spacing w:val="-5"/>
                <w:sz w:val="28"/>
              </w:rPr>
              <w:t xml:space="preserve"> </w:t>
            </w:r>
            <w:r>
              <w:rPr>
                <w:b/>
                <w:sz w:val="28"/>
              </w:rPr>
              <w:t>-</w:t>
            </w:r>
            <w:r>
              <w:rPr>
                <w:b/>
                <w:spacing w:val="1"/>
                <w:sz w:val="28"/>
              </w:rPr>
              <w:t xml:space="preserve"> </w:t>
            </w:r>
            <w:r>
              <w:rPr>
                <w:b/>
                <w:spacing w:val="-5"/>
                <w:sz w:val="28"/>
              </w:rPr>
              <w:t>64</w:t>
            </w:r>
          </w:p>
        </w:tc>
      </w:tr>
      <w:tr w:rsidR="006C66B2" w14:paraId="38F57189" w14:textId="77777777">
        <w:trPr>
          <w:trHeight w:val="830"/>
        </w:trPr>
        <w:tc>
          <w:tcPr>
            <w:tcW w:w="9712" w:type="dxa"/>
          </w:tcPr>
          <w:p w14:paraId="2EF2F81B" w14:textId="44DD994B" w:rsidR="006C66B2" w:rsidRDefault="00032C37">
            <w:pPr>
              <w:pStyle w:val="TableParagraph"/>
              <w:spacing w:before="53" w:line="360" w:lineRule="atLeast"/>
              <w:ind w:left="441"/>
              <w:jc w:val="left"/>
              <w:rPr>
                <w:sz w:val="28"/>
              </w:rPr>
            </w:pPr>
            <w:r>
              <w:rPr>
                <w:sz w:val="28"/>
              </w:rPr>
              <w:t>Appendix</w:t>
            </w:r>
            <w:r>
              <w:rPr>
                <w:spacing w:val="-20"/>
                <w:sz w:val="28"/>
              </w:rPr>
              <w:t xml:space="preserve"> </w:t>
            </w:r>
            <w:r>
              <w:rPr>
                <w:sz w:val="28"/>
              </w:rPr>
              <w:t>A:</w:t>
            </w:r>
            <w:r>
              <w:rPr>
                <w:spacing w:val="-3"/>
                <w:sz w:val="28"/>
              </w:rPr>
              <w:t xml:space="preserve"> </w:t>
            </w:r>
            <w:r>
              <w:rPr>
                <w:sz w:val="28"/>
              </w:rPr>
              <w:t>2020-2025</w:t>
            </w:r>
            <w:r>
              <w:rPr>
                <w:spacing w:val="-3"/>
                <w:sz w:val="28"/>
              </w:rPr>
              <w:t xml:space="preserve"> </w:t>
            </w:r>
            <w:r>
              <w:rPr>
                <w:sz w:val="28"/>
              </w:rPr>
              <w:t>Case</w:t>
            </w:r>
            <w:r>
              <w:rPr>
                <w:spacing w:val="-2"/>
                <w:sz w:val="28"/>
              </w:rPr>
              <w:t xml:space="preserve"> </w:t>
            </w:r>
            <w:r>
              <w:rPr>
                <w:sz w:val="28"/>
              </w:rPr>
              <w:t>Files</w:t>
            </w:r>
            <w:r>
              <w:rPr>
                <w:spacing w:val="-4"/>
                <w:sz w:val="28"/>
              </w:rPr>
              <w:t xml:space="preserve"> </w:t>
            </w:r>
            <w:r>
              <w:rPr>
                <w:sz w:val="28"/>
              </w:rPr>
              <w:t>and</w:t>
            </w:r>
            <w:r>
              <w:rPr>
                <w:spacing w:val="-2"/>
                <w:sz w:val="28"/>
              </w:rPr>
              <w:t xml:space="preserve"> </w:t>
            </w:r>
            <w:r>
              <w:rPr>
                <w:sz w:val="28"/>
              </w:rPr>
              <w:t>Prelitigation</w:t>
            </w:r>
            <w:r>
              <w:rPr>
                <w:spacing w:val="-5"/>
                <w:sz w:val="28"/>
              </w:rPr>
              <w:t xml:space="preserve"> </w:t>
            </w:r>
            <w:r>
              <w:rPr>
                <w:sz w:val="28"/>
              </w:rPr>
              <w:t>Letters</w:t>
            </w:r>
            <w:r>
              <w:rPr>
                <w:spacing w:val="-1"/>
                <w:sz w:val="28"/>
              </w:rPr>
              <w:t xml:space="preserve"> </w:t>
            </w:r>
            <w:r>
              <w:rPr>
                <w:sz w:val="28"/>
              </w:rPr>
              <w:t>Received</w:t>
            </w:r>
            <w:r>
              <w:rPr>
                <w:spacing w:val="-3"/>
                <w:sz w:val="28"/>
              </w:rPr>
              <w:t xml:space="preserve"> </w:t>
            </w:r>
            <w:r>
              <w:rPr>
                <w:sz w:val="28"/>
              </w:rPr>
              <w:t>by the Commission</w:t>
            </w:r>
          </w:p>
        </w:tc>
        <w:tc>
          <w:tcPr>
            <w:tcW w:w="1090" w:type="dxa"/>
          </w:tcPr>
          <w:p w14:paraId="3A25031E" w14:textId="77777777" w:rsidR="006C66B2" w:rsidRDefault="00032C37">
            <w:pPr>
              <w:pStyle w:val="TableParagraph"/>
              <w:spacing w:before="91"/>
              <w:ind w:left="114"/>
              <w:rPr>
                <w:sz w:val="28"/>
              </w:rPr>
            </w:pPr>
            <w:r>
              <w:rPr>
                <w:spacing w:val="-5"/>
                <w:sz w:val="28"/>
              </w:rPr>
              <w:t>58</w:t>
            </w:r>
          </w:p>
        </w:tc>
      </w:tr>
      <w:tr w:rsidR="006C66B2" w14:paraId="76329728" w14:textId="77777777">
        <w:trPr>
          <w:trHeight w:val="476"/>
        </w:trPr>
        <w:tc>
          <w:tcPr>
            <w:tcW w:w="9712" w:type="dxa"/>
          </w:tcPr>
          <w:p w14:paraId="3B11743B" w14:textId="77777777" w:rsidR="006C66B2" w:rsidRDefault="00032C37">
            <w:pPr>
              <w:pStyle w:val="TableParagraph"/>
              <w:spacing w:before="46"/>
              <w:ind w:left="441"/>
              <w:jc w:val="left"/>
              <w:rPr>
                <w:sz w:val="28"/>
              </w:rPr>
            </w:pPr>
            <w:r>
              <w:rPr>
                <w:sz w:val="28"/>
              </w:rPr>
              <w:t>Appendix</w:t>
            </w:r>
            <w:r>
              <w:rPr>
                <w:spacing w:val="-7"/>
                <w:sz w:val="28"/>
              </w:rPr>
              <w:t xml:space="preserve"> </w:t>
            </w:r>
            <w:r>
              <w:rPr>
                <w:sz w:val="28"/>
              </w:rPr>
              <w:t>B:</w:t>
            </w:r>
            <w:r>
              <w:rPr>
                <w:spacing w:val="-2"/>
                <w:sz w:val="28"/>
              </w:rPr>
              <w:t xml:space="preserve"> </w:t>
            </w:r>
            <w:r>
              <w:rPr>
                <w:sz w:val="28"/>
              </w:rPr>
              <w:t>Place</w:t>
            </w:r>
            <w:r>
              <w:rPr>
                <w:spacing w:val="-2"/>
                <w:sz w:val="28"/>
              </w:rPr>
              <w:t xml:space="preserve"> </w:t>
            </w:r>
            <w:r>
              <w:rPr>
                <w:sz w:val="28"/>
              </w:rPr>
              <w:t>of</w:t>
            </w:r>
            <w:r>
              <w:rPr>
                <w:spacing w:val="-1"/>
                <w:sz w:val="28"/>
              </w:rPr>
              <w:t xml:space="preserve"> </w:t>
            </w:r>
            <w:r>
              <w:rPr>
                <w:sz w:val="28"/>
              </w:rPr>
              <w:t>Public</w:t>
            </w:r>
            <w:r>
              <w:rPr>
                <w:spacing w:val="-18"/>
                <w:sz w:val="28"/>
              </w:rPr>
              <w:t xml:space="preserve"> </w:t>
            </w:r>
            <w:r>
              <w:rPr>
                <w:sz w:val="28"/>
              </w:rPr>
              <w:t>Accommodation</w:t>
            </w:r>
            <w:r>
              <w:rPr>
                <w:spacing w:val="-3"/>
                <w:sz w:val="28"/>
              </w:rPr>
              <w:t xml:space="preserve"> </w:t>
            </w:r>
            <w:r>
              <w:rPr>
                <w:spacing w:val="-2"/>
                <w:sz w:val="28"/>
              </w:rPr>
              <w:t>Categories</w:t>
            </w:r>
          </w:p>
        </w:tc>
        <w:tc>
          <w:tcPr>
            <w:tcW w:w="1090" w:type="dxa"/>
          </w:tcPr>
          <w:p w14:paraId="27A4BEA5" w14:textId="77777777" w:rsidR="006C66B2" w:rsidRDefault="00032C37">
            <w:pPr>
              <w:pStyle w:val="TableParagraph"/>
              <w:spacing w:before="46"/>
              <w:ind w:left="114"/>
              <w:rPr>
                <w:sz w:val="28"/>
              </w:rPr>
            </w:pPr>
            <w:r>
              <w:rPr>
                <w:spacing w:val="-5"/>
                <w:sz w:val="28"/>
              </w:rPr>
              <w:t>59</w:t>
            </w:r>
          </w:p>
        </w:tc>
      </w:tr>
      <w:tr w:rsidR="006C66B2" w14:paraId="59BA6547" w14:textId="77777777">
        <w:trPr>
          <w:trHeight w:val="800"/>
        </w:trPr>
        <w:tc>
          <w:tcPr>
            <w:tcW w:w="9712" w:type="dxa"/>
          </w:tcPr>
          <w:p w14:paraId="0DDDC3DC" w14:textId="77777777" w:rsidR="006C66B2" w:rsidRDefault="00032C37">
            <w:pPr>
              <w:pStyle w:val="TableParagraph"/>
              <w:spacing w:before="113" w:line="228" w:lineRule="auto"/>
              <w:ind w:left="441"/>
              <w:jc w:val="left"/>
              <w:rPr>
                <w:sz w:val="28"/>
              </w:rPr>
            </w:pPr>
            <w:r>
              <w:rPr>
                <w:sz w:val="28"/>
              </w:rPr>
              <w:t>Appendix</w:t>
            </w:r>
            <w:r>
              <w:rPr>
                <w:spacing w:val="-4"/>
                <w:sz w:val="28"/>
              </w:rPr>
              <w:t xml:space="preserve"> </w:t>
            </w:r>
            <w:r>
              <w:rPr>
                <w:sz w:val="28"/>
              </w:rPr>
              <w:t>C:</w:t>
            </w:r>
            <w:r>
              <w:rPr>
                <w:spacing w:val="-1"/>
                <w:sz w:val="28"/>
              </w:rPr>
              <w:t xml:space="preserve"> </w:t>
            </w:r>
            <w:r>
              <w:rPr>
                <w:sz w:val="28"/>
              </w:rPr>
              <w:t>Complaints</w:t>
            </w:r>
            <w:r>
              <w:rPr>
                <w:spacing w:val="-1"/>
                <w:sz w:val="28"/>
              </w:rPr>
              <w:t xml:space="preserve"> </w:t>
            </w:r>
            <w:r>
              <w:rPr>
                <w:sz w:val="28"/>
              </w:rPr>
              <w:t>and</w:t>
            </w:r>
            <w:r>
              <w:rPr>
                <w:spacing w:val="-3"/>
                <w:sz w:val="28"/>
              </w:rPr>
              <w:t xml:space="preserve"> </w:t>
            </w:r>
            <w:r>
              <w:rPr>
                <w:sz w:val="28"/>
              </w:rPr>
              <w:t>Prelitigation</w:t>
            </w:r>
            <w:r>
              <w:rPr>
                <w:spacing w:val="-1"/>
                <w:sz w:val="28"/>
              </w:rPr>
              <w:t xml:space="preserve"> </w:t>
            </w:r>
            <w:r>
              <w:rPr>
                <w:sz w:val="28"/>
              </w:rPr>
              <w:t>Letters</w:t>
            </w:r>
            <w:r>
              <w:rPr>
                <w:spacing w:val="-2"/>
                <w:sz w:val="28"/>
              </w:rPr>
              <w:t xml:space="preserve"> </w:t>
            </w:r>
            <w:r>
              <w:rPr>
                <w:sz w:val="28"/>
              </w:rPr>
              <w:t>Received</w:t>
            </w:r>
            <w:r>
              <w:rPr>
                <w:spacing w:val="-1"/>
                <w:sz w:val="28"/>
              </w:rPr>
              <w:t xml:space="preserve"> </w:t>
            </w:r>
            <w:r>
              <w:rPr>
                <w:sz w:val="28"/>
              </w:rPr>
              <w:t>by</w:t>
            </w:r>
            <w:r>
              <w:rPr>
                <w:spacing w:val="-4"/>
                <w:sz w:val="28"/>
              </w:rPr>
              <w:t xml:space="preserve"> </w:t>
            </w:r>
            <w:r>
              <w:rPr>
                <w:sz w:val="28"/>
              </w:rPr>
              <w:t>Places</w:t>
            </w:r>
            <w:r>
              <w:rPr>
                <w:spacing w:val="-2"/>
                <w:sz w:val="28"/>
              </w:rPr>
              <w:t xml:space="preserve"> </w:t>
            </w:r>
            <w:r>
              <w:rPr>
                <w:sz w:val="28"/>
              </w:rPr>
              <w:t>of Public Accommodation (2022-2025)</w:t>
            </w:r>
          </w:p>
        </w:tc>
        <w:tc>
          <w:tcPr>
            <w:tcW w:w="1090" w:type="dxa"/>
          </w:tcPr>
          <w:p w14:paraId="0FAF78CF" w14:textId="77777777" w:rsidR="006C66B2" w:rsidRDefault="00032C37">
            <w:pPr>
              <w:pStyle w:val="TableParagraph"/>
              <w:spacing w:before="102"/>
              <w:ind w:left="114"/>
              <w:rPr>
                <w:sz w:val="28"/>
              </w:rPr>
            </w:pPr>
            <w:r>
              <w:rPr>
                <w:spacing w:val="-5"/>
                <w:sz w:val="28"/>
              </w:rPr>
              <w:t>61</w:t>
            </w:r>
          </w:p>
        </w:tc>
      </w:tr>
      <w:tr w:rsidR="006C66B2" w14:paraId="4B691EBD" w14:textId="77777777">
        <w:trPr>
          <w:trHeight w:val="825"/>
        </w:trPr>
        <w:tc>
          <w:tcPr>
            <w:tcW w:w="9712" w:type="dxa"/>
          </w:tcPr>
          <w:p w14:paraId="5ECC4AF4" w14:textId="77777777" w:rsidR="006C66B2" w:rsidRDefault="00032C37">
            <w:pPr>
              <w:pStyle w:val="TableParagraph"/>
              <w:spacing w:before="76" w:line="228" w:lineRule="auto"/>
              <w:ind w:left="441" w:firstLine="14"/>
              <w:jc w:val="left"/>
              <w:rPr>
                <w:sz w:val="28"/>
              </w:rPr>
            </w:pPr>
            <w:r>
              <w:rPr>
                <w:sz w:val="28"/>
              </w:rPr>
              <w:t>Appendix</w:t>
            </w:r>
            <w:r>
              <w:rPr>
                <w:spacing w:val="-4"/>
                <w:sz w:val="28"/>
              </w:rPr>
              <w:t xml:space="preserve"> </w:t>
            </w:r>
            <w:r>
              <w:rPr>
                <w:sz w:val="28"/>
              </w:rPr>
              <w:t>D:</w:t>
            </w:r>
            <w:r>
              <w:rPr>
                <w:spacing w:val="-1"/>
                <w:sz w:val="28"/>
              </w:rPr>
              <w:t xml:space="preserve"> </w:t>
            </w:r>
            <w:r>
              <w:rPr>
                <w:sz w:val="28"/>
              </w:rPr>
              <w:t>Complaints</w:t>
            </w:r>
            <w:r>
              <w:rPr>
                <w:spacing w:val="-1"/>
                <w:sz w:val="28"/>
              </w:rPr>
              <w:t xml:space="preserve"> </w:t>
            </w:r>
            <w:r>
              <w:rPr>
                <w:sz w:val="28"/>
              </w:rPr>
              <w:t>and</w:t>
            </w:r>
            <w:r>
              <w:rPr>
                <w:spacing w:val="-3"/>
                <w:sz w:val="28"/>
              </w:rPr>
              <w:t xml:space="preserve"> </w:t>
            </w:r>
            <w:r>
              <w:rPr>
                <w:sz w:val="28"/>
              </w:rPr>
              <w:t>Prelitigation</w:t>
            </w:r>
            <w:r>
              <w:rPr>
                <w:spacing w:val="-1"/>
                <w:sz w:val="28"/>
              </w:rPr>
              <w:t xml:space="preserve"> </w:t>
            </w:r>
            <w:r>
              <w:rPr>
                <w:sz w:val="28"/>
              </w:rPr>
              <w:t>Letters</w:t>
            </w:r>
            <w:r>
              <w:rPr>
                <w:spacing w:val="-2"/>
                <w:sz w:val="28"/>
              </w:rPr>
              <w:t xml:space="preserve"> </w:t>
            </w:r>
            <w:r>
              <w:rPr>
                <w:sz w:val="28"/>
              </w:rPr>
              <w:t>Received</w:t>
            </w:r>
            <w:r>
              <w:rPr>
                <w:spacing w:val="-1"/>
                <w:sz w:val="28"/>
              </w:rPr>
              <w:t xml:space="preserve"> </w:t>
            </w:r>
            <w:r>
              <w:rPr>
                <w:sz w:val="28"/>
              </w:rPr>
              <w:t>by</w:t>
            </w:r>
            <w:r>
              <w:rPr>
                <w:spacing w:val="-4"/>
                <w:sz w:val="28"/>
              </w:rPr>
              <w:t xml:space="preserve"> </w:t>
            </w:r>
            <w:r>
              <w:rPr>
                <w:sz w:val="28"/>
              </w:rPr>
              <w:t>Places</w:t>
            </w:r>
            <w:r>
              <w:rPr>
                <w:spacing w:val="-2"/>
                <w:sz w:val="28"/>
              </w:rPr>
              <w:t xml:space="preserve"> </w:t>
            </w:r>
            <w:r>
              <w:rPr>
                <w:sz w:val="28"/>
              </w:rPr>
              <w:t>of Public Accommodation (2021-2025)</w:t>
            </w:r>
          </w:p>
        </w:tc>
        <w:tc>
          <w:tcPr>
            <w:tcW w:w="1090" w:type="dxa"/>
          </w:tcPr>
          <w:p w14:paraId="5E645DA3" w14:textId="77777777" w:rsidR="006C66B2" w:rsidRDefault="00032C37">
            <w:pPr>
              <w:pStyle w:val="TableParagraph"/>
              <w:spacing w:before="65"/>
              <w:ind w:left="114"/>
              <w:rPr>
                <w:sz w:val="28"/>
              </w:rPr>
            </w:pPr>
            <w:r>
              <w:rPr>
                <w:spacing w:val="-5"/>
                <w:sz w:val="28"/>
              </w:rPr>
              <w:t>62</w:t>
            </w:r>
          </w:p>
        </w:tc>
      </w:tr>
      <w:tr w:rsidR="006C66B2" w14:paraId="4DBCE39E" w14:textId="77777777">
        <w:trPr>
          <w:trHeight w:val="576"/>
        </w:trPr>
        <w:tc>
          <w:tcPr>
            <w:tcW w:w="9712" w:type="dxa"/>
          </w:tcPr>
          <w:p w14:paraId="1ACD216A" w14:textId="77777777" w:rsidR="006C66B2" w:rsidRDefault="00032C37">
            <w:pPr>
              <w:pStyle w:val="TableParagraph"/>
              <w:spacing w:before="125"/>
              <w:ind w:left="441"/>
              <w:jc w:val="left"/>
              <w:rPr>
                <w:sz w:val="28"/>
              </w:rPr>
            </w:pPr>
            <w:r>
              <w:rPr>
                <w:sz w:val="28"/>
              </w:rPr>
              <w:t>Appendix</w:t>
            </w:r>
            <w:r>
              <w:rPr>
                <w:spacing w:val="-13"/>
                <w:sz w:val="28"/>
              </w:rPr>
              <w:t xml:space="preserve"> </w:t>
            </w:r>
            <w:r>
              <w:rPr>
                <w:sz w:val="28"/>
              </w:rPr>
              <w:t>D:</w:t>
            </w:r>
            <w:r>
              <w:rPr>
                <w:spacing w:val="-8"/>
                <w:sz w:val="28"/>
              </w:rPr>
              <w:t xml:space="preserve"> </w:t>
            </w:r>
            <w:r>
              <w:rPr>
                <w:sz w:val="28"/>
              </w:rPr>
              <w:t>Summary</w:t>
            </w:r>
            <w:r>
              <w:rPr>
                <w:spacing w:val="-12"/>
                <w:sz w:val="28"/>
              </w:rPr>
              <w:t xml:space="preserve"> </w:t>
            </w:r>
            <w:r>
              <w:rPr>
                <w:sz w:val="28"/>
              </w:rPr>
              <w:t>of</w:t>
            </w:r>
            <w:r>
              <w:rPr>
                <w:spacing w:val="-8"/>
                <w:sz w:val="28"/>
              </w:rPr>
              <w:t xml:space="preserve"> </w:t>
            </w:r>
            <w:r>
              <w:rPr>
                <w:sz w:val="28"/>
              </w:rPr>
              <w:t>Five-Year</w:t>
            </w:r>
            <w:r>
              <w:rPr>
                <w:spacing w:val="-10"/>
                <w:sz w:val="28"/>
              </w:rPr>
              <w:t xml:space="preserve"> </w:t>
            </w:r>
            <w:r>
              <w:rPr>
                <w:sz w:val="28"/>
              </w:rPr>
              <w:t>Strategic</w:t>
            </w:r>
            <w:r>
              <w:rPr>
                <w:spacing w:val="-8"/>
                <w:sz w:val="28"/>
              </w:rPr>
              <w:t xml:space="preserve"> </w:t>
            </w:r>
            <w:r>
              <w:rPr>
                <w:spacing w:val="-2"/>
                <w:sz w:val="28"/>
              </w:rPr>
              <w:t>Goals</w:t>
            </w:r>
          </w:p>
        </w:tc>
        <w:tc>
          <w:tcPr>
            <w:tcW w:w="1090" w:type="dxa"/>
          </w:tcPr>
          <w:p w14:paraId="4A879070" w14:textId="77777777" w:rsidR="006C66B2" w:rsidRDefault="00032C37">
            <w:pPr>
              <w:pStyle w:val="TableParagraph"/>
              <w:spacing w:before="125"/>
              <w:ind w:left="114"/>
              <w:rPr>
                <w:sz w:val="28"/>
              </w:rPr>
            </w:pPr>
            <w:r>
              <w:rPr>
                <w:spacing w:val="-5"/>
                <w:sz w:val="28"/>
              </w:rPr>
              <w:t>63</w:t>
            </w:r>
          </w:p>
        </w:tc>
      </w:tr>
      <w:tr w:rsidR="006C66B2" w14:paraId="214A17E3" w14:textId="77777777">
        <w:trPr>
          <w:trHeight w:val="598"/>
        </w:trPr>
        <w:tc>
          <w:tcPr>
            <w:tcW w:w="9712" w:type="dxa"/>
          </w:tcPr>
          <w:p w14:paraId="6274F073" w14:textId="05390F1D" w:rsidR="006C66B2" w:rsidRDefault="00032C37">
            <w:pPr>
              <w:pStyle w:val="TableParagraph"/>
              <w:spacing w:before="120"/>
              <w:ind w:left="441"/>
              <w:jc w:val="left"/>
              <w:rPr>
                <w:sz w:val="28"/>
              </w:rPr>
            </w:pPr>
            <w:r>
              <w:rPr>
                <w:sz w:val="28"/>
              </w:rPr>
              <w:t>Appendix</w:t>
            </w:r>
            <w:r>
              <w:rPr>
                <w:spacing w:val="-9"/>
                <w:sz w:val="28"/>
              </w:rPr>
              <w:t xml:space="preserve"> </w:t>
            </w:r>
            <w:r>
              <w:rPr>
                <w:sz w:val="28"/>
              </w:rPr>
              <w:t>E:</w:t>
            </w:r>
            <w:r>
              <w:rPr>
                <w:spacing w:val="-7"/>
                <w:sz w:val="28"/>
              </w:rPr>
              <w:t xml:space="preserve"> </w:t>
            </w:r>
            <w:r>
              <w:rPr>
                <w:sz w:val="28"/>
              </w:rPr>
              <w:t>Summary</w:t>
            </w:r>
            <w:r>
              <w:rPr>
                <w:spacing w:val="-9"/>
                <w:sz w:val="28"/>
              </w:rPr>
              <w:t xml:space="preserve"> </w:t>
            </w:r>
            <w:r>
              <w:rPr>
                <w:sz w:val="28"/>
              </w:rPr>
              <w:t>of</w:t>
            </w:r>
            <w:r>
              <w:rPr>
                <w:spacing w:val="-6"/>
                <w:sz w:val="28"/>
              </w:rPr>
              <w:t xml:space="preserve"> </w:t>
            </w:r>
            <w:r>
              <w:rPr>
                <w:sz w:val="28"/>
              </w:rPr>
              <w:t>2024-2025</w:t>
            </w:r>
            <w:r>
              <w:rPr>
                <w:spacing w:val="-15"/>
                <w:sz w:val="28"/>
              </w:rPr>
              <w:t xml:space="preserve"> </w:t>
            </w:r>
            <w:r>
              <w:rPr>
                <w:sz w:val="28"/>
              </w:rPr>
              <w:t>Two-Year</w:t>
            </w:r>
            <w:r>
              <w:rPr>
                <w:spacing w:val="-5"/>
                <w:sz w:val="28"/>
              </w:rPr>
              <w:t xml:space="preserve"> </w:t>
            </w:r>
            <w:r>
              <w:rPr>
                <w:sz w:val="28"/>
              </w:rPr>
              <w:t>Strategic</w:t>
            </w:r>
            <w:r>
              <w:rPr>
                <w:spacing w:val="-7"/>
                <w:sz w:val="28"/>
              </w:rPr>
              <w:t xml:space="preserve"> </w:t>
            </w:r>
            <w:r>
              <w:rPr>
                <w:spacing w:val="-2"/>
                <w:sz w:val="28"/>
              </w:rPr>
              <w:t>Goals</w:t>
            </w:r>
          </w:p>
        </w:tc>
        <w:tc>
          <w:tcPr>
            <w:tcW w:w="1090" w:type="dxa"/>
          </w:tcPr>
          <w:p w14:paraId="3B3953A1" w14:textId="77777777" w:rsidR="006C66B2" w:rsidRDefault="00032C37">
            <w:pPr>
              <w:pStyle w:val="TableParagraph"/>
              <w:spacing w:before="120"/>
              <w:ind w:left="114"/>
              <w:rPr>
                <w:sz w:val="28"/>
              </w:rPr>
            </w:pPr>
            <w:r>
              <w:rPr>
                <w:spacing w:val="-5"/>
                <w:sz w:val="28"/>
              </w:rPr>
              <w:t>64</w:t>
            </w:r>
          </w:p>
        </w:tc>
      </w:tr>
      <w:tr w:rsidR="006C66B2" w14:paraId="2F5608B2" w14:textId="77777777">
        <w:trPr>
          <w:trHeight w:val="470"/>
        </w:trPr>
        <w:tc>
          <w:tcPr>
            <w:tcW w:w="9712" w:type="dxa"/>
          </w:tcPr>
          <w:p w14:paraId="3283357C" w14:textId="77777777" w:rsidR="006C66B2" w:rsidRDefault="00032C37">
            <w:pPr>
              <w:pStyle w:val="TableParagraph"/>
              <w:spacing w:before="148" w:line="302" w:lineRule="exact"/>
              <w:ind w:left="50"/>
              <w:jc w:val="left"/>
              <w:rPr>
                <w:b/>
                <w:sz w:val="28"/>
              </w:rPr>
            </w:pPr>
            <w:r>
              <w:rPr>
                <w:b/>
                <w:spacing w:val="-2"/>
                <w:sz w:val="28"/>
              </w:rPr>
              <w:t>References</w:t>
            </w:r>
          </w:p>
        </w:tc>
        <w:tc>
          <w:tcPr>
            <w:tcW w:w="1090" w:type="dxa"/>
          </w:tcPr>
          <w:p w14:paraId="6EA79D9A" w14:textId="77777777" w:rsidR="006C66B2" w:rsidRDefault="00032C37">
            <w:pPr>
              <w:pStyle w:val="TableParagraph"/>
              <w:spacing w:before="148" w:line="302" w:lineRule="exact"/>
              <w:ind w:left="114"/>
              <w:rPr>
                <w:b/>
                <w:sz w:val="28"/>
              </w:rPr>
            </w:pPr>
            <w:r>
              <w:rPr>
                <w:b/>
                <w:spacing w:val="-5"/>
                <w:sz w:val="28"/>
              </w:rPr>
              <w:t>65</w:t>
            </w:r>
          </w:p>
        </w:tc>
      </w:tr>
    </w:tbl>
    <w:p w14:paraId="12984FEF" w14:textId="77777777" w:rsidR="006C66B2" w:rsidRDefault="006C66B2">
      <w:pPr>
        <w:pStyle w:val="BodyText"/>
        <w:rPr>
          <w:b/>
          <w:sz w:val="20"/>
        </w:rPr>
      </w:pPr>
    </w:p>
    <w:p w14:paraId="783F514C" w14:textId="77777777" w:rsidR="006C66B2" w:rsidRDefault="006C66B2">
      <w:pPr>
        <w:pStyle w:val="BodyText"/>
        <w:rPr>
          <w:b/>
          <w:sz w:val="20"/>
        </w:rPr>
      </w:pPr>
    </w:p>
    <w:p w14:paraId="301EC9C5" w14:textId="77777777" w:rsidR="006C66B2" w:rsidRDefault="006C66B2">
      <w:pPr>
        <w:pStyle w:val="BodyText"/>
        <w:rPr>
          <w:b/>
          <w:sz w:val="20"/>
        </w:rPr>
      </w:pPr>
    </w:p>
    <w:p w14:paraId="282F5978" w14:textId="77777777" w:rsidR="006C66B2" w:rsidRDefault="006C66B2">
      <w:pPr>
        <w:pStyle w:val="BodyText"/>
        <w:rPr>
          <w:b/>
          <w:sz w:val="20"/>
        </w:rPr>
      </w:pPr>
    </w:p>
    <w:p w14:paraId="3B880E56" w14:textId="77777777" w:rsidR="006C66B2" w:rsidRDefault="006C66B2">
      <w:pPr>
        <w:pStyle w:val="BodyText"/>
        <w:rPr>
          <w:b/>
          <w:sz w:val="20"/>
        </w:rPr>
      </w:pPr>
    </w:p>
    <w:p w14:paraId="6D9AC67E" w14:textId="77777777" w:rsidR="006C66B2" w:rsidRDefault="006C66B2">
      <w:pPr>
        <w:pStyle w:val="BodyText"/>
        <w:rPr>
          <w:b/>
          <w:sz w:val="20"/>
        </w:rPr>
      </w:pPr>
    </w:p>
    <w:p w14:paraId="65BDB407" w14:textId="77777777" w:rsidR="006C66B2" w:rsidRDefault="006C66B2">
      <w:pPr>
        <w:pStyle w:val="BodyText"/>
        <w:rPr>
          <w:b/>
          <w:sz w:val="20"/>
        </w:rPr>
      </w:pPr>
    </w:p>
    <w:p w14:paraId="39B04BE2" w14:textId="77777777" w:rsidR="006C66B2" w:rsidRDefault="006C66B2">
      <w:pPr>
        <w:pStyle w:val="BodyText"/>
        <w:rPr>
          <w:b/>
          <w:sz w:val="20"/>
        </w:rPr>
      </w:pPr>
    </w:p>
    <w:p w14:paraId="3B5BE0B0" w14:textId="77777777" w:rsidR="006C66B2" w:rsidRDefault="006C66B2">
      <w:pPr>
        <w:pStyle w:val="BodyText"/>
        <w:rPr>
          <w:b/>
          <w:sz w:val="20"/>
        </w:rPr>
      </w:pPr>
    </w:p>
    <w:p w14:paraId="4EC793A2" w14:textId="77777777" w:rsidR="006C66B2" w:rsidRDefault="006C66B2">
      <w:pPr>
        <w:pStyle w:val="BodyText"/>
        <w:rPr>
          <w:b/>
          <w:sz w:val="20"/>
        </w:rPr>
      </w:pPr>
    </w:p>
    <w:p w14:paraId="59778391" w14:textId="77777777" w:rsidR="006C66B2" w:rsidRDefault="006C66B2">
      <w:pPr>
        <w:pStyle w:val="BodyText"/>
        <w:rPr>
          <w:b/>
          <w:sz w:val="20"/>
        </w:rPr>
      </w:pPr>
    </w:p>
    <w:p w14:paraId="58FF4A16" w14:textId="77777777" w:rsidR="006C66B2" w:rsidRDefault="006C66B2">
      <w:pPr>
        <w:pStyle w:val="BodyText"/>
        <w:rPr>
          <w:b/>
          <w:sz w:val="20"/>
        </w:rPr>
      </w:pPr>
    </w:p>
    <w:p w14:paraId="54CA03DC" w14:textId="77777777" w:rsidR="006C66B2" w:rsidRDefault="006C66B2">
      <w:pPr>
        <w:pStyle w:val="BodyText"/>
        <w:rPr>
          <w:b/>
          <w:sz w:val="20"/>
        </w:rPr>
      </w:pPr>
    </w:p>
    <w:p w14:paraId="6502EEE7" w14:textId="77777777" w:rsidR="006C66B2" w:rsidRDefault="006C66B2">
      <w:pPr>
        <w:pStyle w:val="BodyText"/>
        <w:rPr>
          <w:b/>
          <w:sz w:val="20"/>
        </w:rPr>
      </w:pPr>
    </w:p>
    <w:p w14:paraId="3C9407E8" w14:textId="77777777" w:rsidR="006C66B2" w:rsidRDefault="006C66B2">
      <w:pPr>
        <w:pStyle w:val="BodyText"/>
        <w:rPr>
          <w:b/>
          <w:sz w:val="20"/>
        </w:rPr>
      </w:pPr>
    </w:p>
    <w:p w14:paraId="16003004" w14:textId="77777777" w:rsidR="006C66B2" w:rsidRDefault="006C66B2">
      <w:pPr>
        <w:pStyle w:val="BodyText"/>
        <w:rPr>
          <w:b/>
          <w:sz w:val="20"/>
        </w:rPr>
      </w:pPr>
    </w:p>
    <w:p w14:paraId="203ED00A" w14:textId="77777777" w:rsidR="006C66B2" w:rsidRDefault="006C66B2">
      <w:pPr>
        <w:pStyle w:val="BodyText"/>
        <w:rPr>
          <w:b/>
          <w:sz w:val="20"/>
        </w:rPr>
      </w:pPr>
    </w:p>
    <w:p w14:paraId="24BFC728" w14:textId="77777777" w:rsidR="006C66B2" w:rsidRDefault="006C66B2">
      <w:pPr>
        <w:pStyle w:val="BodyText"/>
        <w:rPr>
          <w:b/>
          <w:sz w:val="20"/>
        </w:rPr>
      </w:pPr>
    </w:p>
    <w:p w14:paraId="6C4813DC" w14:textId="77777777" w:rsidR="006C66B2" w:rsidRDefault="006C66B2">
      <w:pPr>
        <w:pStyle w:val="BodyText"/>
        <w:rPr>
          <w:b/>
          <w:sz w:val="20"/>
        </w:rPr>
      </w:pPr>
    </w:p>
    <w:p w14:paraId="242EBFF5" w14:textId="77777777" w:rsidR="006C66B2" w:rsidRDefault="006C66B2">
      <w:pPr>
        <w:pStyle w:val="BodyText"/>
        <w:rPr>
          <w:b/>
          <w:sz w:val="20"/>
        </w:rPr>
      </w:pPr>
    </w:p>
    <w:p w14:paraId="3086D62C" w14:textId="77777777" w:rsidR="006C66B2" w:rsidRDefault="00032C37">
      <w:pPr>
        <w:pStyle w:val="BodyText"/>
        <w:spacing w:before="7"/>
        <w:rPr>
          <w:b/>
          <w:sz w:val="20"/>
        </w:rPr>
      </w:pPr>
      <w:r>
        <w:rPr>
          <w:b/>
          <w:noProof/>
          <w:sz w:val="20"/>
        </w:rPr>
        <mc:AlternateContent>
          <mc:Choice Requires="wpg">
            <w:drawing>
              <wp:anchor distT="0" distB="0" distL="0" distR="0" simplePos="0" relativeHeight="251658288" behindDoc="1" locked="0" layoutInCell="1" allowOverlap="1" wp14:anchorId="18819F8C" wp14:editId="3FD2874A">
                <wp:simplePos x="0" y="0"/>
                <wp:positionH relativeFrom="page">
                  <wp:posOffset>463511</wp:posOffset>
                </wp:positionH>
                <wp:positionV relativeFrom="paragraph">
                  <wp:posOffset>165722</wp:posOffset>
                </wp:positionV>
                <wp:extent cx="6858000" cy="321945"/>
                <wp:effectExtent l="0" t="0" r="0" b="0"/>
                <wp:wrapTopAndBottom/>
                <wp:docPr id="33" name="Group 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58000" cy="321945"/>
                          <a:chOff x="0" y="0"/>
                          <a:chExt cx="6858000" cy="321945"/>
                        </a:xfrm>
                      </wpg:grpSpPr>
                      <wps:wsp>
                        <wps:cNvPr id="34" name="Graphic 34"/>
                        <wps:cNvSpPr/>
                        <wps:spPr>
                          <a:xfrm>
                            <a:off x="0" y="0"/>
                            <a:ext cx="6858000" cy="321945"/>
                          </a:xfrm>
                          <a:custGeom>
                            <a:avLst/>
                            <a:gdLst/>
                            <a:ahLst/>
                            <a:cxnLst/>
                            <a:rect l="l" t="t" r="r" b="b"/>
                            <a:pathLst>
                              <a:path w="6858000" h="321945">
                                <a:moveTo>
                                  <a:pt x="6858000" y="0"/>
                                </a:moveTo>
                                <a:lnTo>
                                  <a:pt x="0" y="0"/>
                                </a:lnTo>
                                <a:lnTo>
                                  <a:pt x="0" y="321945"/>
                                </a:lnTo>
                                <a:lnTo>
                                  <a:pt x="6858000" y="321945"/>
                                </a:lnTo>
                                <a:lnTo>
                                  <a:pt x="6858000" y="0"/>
                                </a:lnTo>
                                <a:close/>
                              </a:path>
                            </a:pathLst>
                          </a:custGeom>
                          <a:solidFill>
                            <a:srgbClr val="006699"/>
                          </a:solidFill>
                        </wps:spPr>
                        <wps:bodyPr wrap="square" lIns="0" tIns="0" rIns="0" bIns="0" rtlCol="0">
                          <a:prstTxWarp prst="textNoShape">
                            <a:avLst/>
                          </a:prstTxWarp>
                          <a:noAutofit/>
                        </wps:bodyPr>
                      </wps:wsp>
                      <wps:wsp>
                        <wps:cNvPr id="35" name="Textbox 35"/>
                        <wps:cNvSpPr txBox="1"/>
                        <wps:spPr>
                          <a:xfrm>
                            <a:off x="547204" y="81835"/>
                            <a:ext cx="5770880" cy="170815"/>
                          </a:xfrm>
                          <a:prstGeom prst="rect">
                            <a:avLst/>
                          </a:prstGeom>
                        </wps:spPr>
                        <wps:txbx>
                          <w:txbxContent>
                            <w:p w14:paraId="1CE66B15"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wps:txbx>
                        <wps:bodyPr wrap="square" lIns="0" tIns="0" rIns="0" bIns="0" rtlCol="0">
                          <a:noAutofit/>
                        </wps:bodyPr>
                      </wps:wsp>
                      <wps:wsp>
                        <wps:cNvPr id="36" name="Textbox 36"/>
                        <wps:cNvSpPr txBox="1"/>
                        <wps:spPr>
                          <a:xfrm>
                            <a:off x="6717321" y="113839"/>
                            <a:ext cx="97790" cy="170815"/>
                          </a:xfrm>
                          <a:prstGeom prst="rect">
                            <a:avLst/>
                          </a:prstGeom>
                        </wps:spPr>
                        <wps:txbx>
                          <w:txbxContent>
                            <w:p w14:paraId="6DF189F8" w14:textId="77777777" w:rsidR="006C66B2" w:rsidRDefault="00032C37">
                              <w:pPr>
                                <w:spacing w:line="268" w:lineRule="exact"/>
                                <w:rPr>
                                  <w:b/>
                                  <w:sz w:val="24"/>
                                </w:rPr>
                              </w:pPr>
                              <w:r>
                                <w:rPr>
                                  <w:b/>
                                  <w:color w:val="FFFFFF"/>
                                  <w:spacing w:val="-10"/>
                                  <w:sz w:val="24"/>
                                </w:rPr>
                                <w:t>v</w:t>
                              </w:r>
                            </w:p>
                          </w:txbxContent>
                        </wps:txbx>
                        <wps:bodyPr wrap="square" lIns="0" tIns="0" rIns="0" bIns="0" rtlCol="0">
                          <a:noAutofit/>
                        </wps:bodyPr>
                      </wps:wsp>
                    </wpg:wgp>
                  </a:graphicData>
                </a:graphic>
              </wp:anchor>
            </w:drawing>
          </mc:Choice>
          <mc:Fallback>
            <w:pict>
              <v:group w14:anchorId="18819F8C" id="Group 33" o:spid="_x0000_s1042" style="position:absolute;margin-left:36.5pt;margin-top:13.05pt;width:540pt;height:25.35pt;z-index:-251658192;mso-wrap-distance-left:0;mso-wrap-distance-right:0;mso-position-horizontal-relative:page" coordsize="68580,32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AjLcAgMAAE0JAAAOAAAAZHJzL2Uyb0RvYy54bWzMVl1vmzAUfZ+0/2D5fQWSBghqUm3tGk2a&#10;ukrNtGfHmA8NsGc7gf77XRtMUKpNXT+kvcC1fX19fc65Fy4uu7pCByZVyZsVDs58jFhDeVo2+Qp/&#10;3958iDFSmjQpqXjDVviBKXy5fv/uohUJm/GCVymTCII0KmnFChdai8TzFC1YTdQZF6yBxYzLmmgY&#10;ytxLJWkhel15M98PvZbLVEhOmVIwe90v4rWNn2WM6m9ZpphG1QpDbto+pX3uzNNbX5Akl0QUJR3S&#10;IM/IoiZlA4eOoa6JJmgvy0eh6pJKrnimzyivPZ5lJWX2DnCbwD+5zUbyvbB3yZM2FyNMAO0JTs8O&#10;S28PGynuxZ3sswfzK6c/FeDitSJPputmnB+du0zWZhNcAnUW0YcRUdZpRGEyjBex7wPwFNbms2B5&#10;vughpwXw8mgbLT7/faNHkv5Ym9yYTCtAPeoIkHoZQPcFEczirgwAdxKVKaR/jlFDahDxZtALzABO&#10;5nDwMhgOIzXA+QKExouShO6V3jBusSaHr0r3mk2dRQpn0a5xpgTlG81XVvMaI9C8xAg0v+sJEESb&#10;fYZAY6J2QlYxcmWWa35gW24dtWFs5NTRDbkefapm6gvMT7zcmnsLG6/3OYoDwjkH9+4dpwf/o7st&#10;9ElgWnHFAEeYMrcfDYsITE4xV7wq05uyqgwESua7q0qiAzENxQ/D5dLgCVsmbiBOlfQiMNaOpw+g&#10;oRZUs8Lq155IhlH1pQGVmpbkDOmMnTOkrq64bVwWfan0tvtBpEACzBXWUGW33ImVJE4c5lKjr9nZ&#10;8I97zbPSKMfm1mc0DKBwehG/fQUtXAVtIfUd79DctoNJBSHdfeIgssBV1h9qaXEezXwoSFBXHMR9&#10;GJK4trOIIj+Oh7YTgB3YcwAYV5IGIFNUA5SmXGz/PsGwr7sTPnW362xHiF2Sr8Twf8NT+Iin0F11&#10;6HRP5SmMgghq1RIVBPN4bsvlyNQyipZvzpM98xUr8Qk82e8TfLNtaxj+L8xPwXRs6+/4F7T+DQAA&#10;//8DAFBLAwQUAAYACAAAACEAUwxrTt4AAAAJAQAADwAAAGRycy9kb3ducmV2LnhtbEyPwWrCQBCG&#10;74W+wzKF3uomiqnEbESk7UkK1ULxNmbHJJidDdk1iW/fzak9znzDP9+fbUbTiJ46V1tWEM8iEMSF&#10;1TWXCr6P7y8rEM4ja2wsk4I7Odjkjw8ZptoO/EX9wZcihLBLUUHlfZtK6YqKDLqZbYkDu9jOoA9j&#10;V0rd4RDCTSPnUZRIgzWHDxW2tKuouB5uRsHHgMN2Eb/1++tldz8dl58/+5iUen4at2sQnkb/dwyT&#10;flCHPDid7Y21E42C10Wo4hXMkxjExOPltDkHkqxA5pn83yD/BQAA//8DAFBLAQItABQABgAIAAAA&#10;IQC2gziS/gAAAOEBAAATAAAAAAAAAAAAAAAAAAAAAABbQ29udGVudF9UeXBlc10ueG1sUEsBAi0A&#10;FAAGAAgAAAAhADj9If/WAAAAlAEAAAsAAAAAAAAAAAAAAAAALwEAAF9yZWxzLy5yZWxzUEsBAi0A&#10;FAAGAAgAAAAhAJQCMtwCAwAATQkAAA4AAAAAAAAAAAAAAAAALgIAAGRycy9lMm9Eb2MueG1sUEsB&#10;Ai0AFAAGAAgAAAAhAFMMa07eAAAACQEAAA8AAAAAAAAAAAAAAAAAXAUAAGRycy9kb3ducmV2Lnht&#10;bFBLBQYAAAAABAAEAPMAAABnBgAAAAA=&#10;">
                <v:shape id="Graphic 34" o:spid="_x0000_s1043" style="position:absolute;width:68580;height:3219;visibility:visible;mso-wrap-style:square;v-text-anchor:top" coordsize="6858000,321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RFMwwAAANsAAAAPAAAAZHJzL2Rvd25yZXYueG1sRI9Ba8JA&#10;FITvBf/D8gRvdaO2KtFVgiCtx6YKOT6yzySYfRuza0z/vSsIPQ4z8w2z3vamFh21rrKsYDKOQBDn&#10;VldcKDj+7t+XIJxH1lhbJgV/5GC7GbytMdb2zj/Upb4QAcIuRgWl900spctLMujGtiEO3tm2Bn2Q&#10;bSF1i/cAN7WcRtFcGqw4LJTY0K6k/JLejIJdckr11y07LE3SfU4X1yzrtVVqNOyTFQhPvf8Pv9rf&#10;WsHsA55fwg+QmwcAAAD//wMAUEsBAi0AFAAGAAgAAAAhANvh9svuAAAAhQEAABMAAAAAAAAAAAAA&#10;AAAAAAAAAFtDb250ZW50X1R5cGVzXS54bWxQSwECLQAUAAYACAAAACEAWvQsW78AAAAVAQAACwAA&#10;AAAAAAAAAAAAAAAfAQAAX3JlbHMvLnJlbHNQSwECLQAUAAYACAAAACEA2g0RTMMAAADbAAAADwAA&#10;AAAAAAAAAAAAAAAHAgAAZHJzL2Rvd25yZXYueG1sUEsFBgAAAAADAAMAtwAAAPcCAAAAAA==&#10;" path="m6858000,l,,,321945r6858000,l6858000,xe" fillcolor="#069" stroked="f">
                  <v:path arrowok="t"/>
                </v:shape>
                <v:shape id="Textbox 35" o:spid="_x0000_s1044" type="#_x0000_t202" style="position:absolute;left:5472;top:818;width:57708;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11PxAAAANsAAAAPAAAAZHJzL2Rvd25yZXYueG1sRI9Ba8JA&#10;FITvBf/D8oTe6saWikZXEVEQCqUxHjw+s89kMfs2za4a/71bKHgcZuYbZrbobC2u1HrjWMFwkIAg&#10;Lpw2XCrY55u3MQgfkDXWjknBnTws5r2XGaba3Tij6y6UIkLYp6igCqFJpfRFRRb9wDXE0Tu51mKI&#10;si2lbvEW4baW70kykhYNx4UKG1pVVJx3F6tgeeBsbX6/jz/ZKTN5Pkn4a3RW6rXfLacgAnXhGf5v&#10;b7WCj0/4+xJ/gJw/AAAA//8DAFBLAQItABQABgAIAAAAIQDb4fbL7gAAAIUBAAATAAAAAAAAAAAA&#10;AAAAAAAAAABbQ29udGVudF9UeXBlc10ueG1sUEsBAi0AFAAGAAgAAAAhAFr0LFu/AAAAFQEAAAsA&#10;AAAAAAAAAAAAAAAAHwEAAF9yZWxzLy5yZWxzUEsBAi0AFAAGAAgAAAAhAE77XU/EAAAA2wAAAA8A&#10;AAAAAAAAAAAAAAAABwIAAGRycy9kb3ducmV2LnhtbFBLBQYAAAAAAwADALcAAAD4AgAAAAA=&#10;" filled="f" stroked="f">
                  <v:textbox inset="0,0,0,0">
                    <w:txbxContent>
                      <w:p w14:paraId="1CE66B15" w14:textId="77777777" w:rsidR="006C66B2" w:rsidRDefault="00032C37">
                        <w:pPr>
                          <w:spacing w:line="268" w:lineRule="exact"/>
                          <w:rPr>
                            <w:b/>
                            <w:sz w:val="24"/>
                          </w:rPr>
                        </w:pPr>
                        <w:r>
                          <w:rPr>
                            <w:b/>
                            <w:color w:val="FFFFFF"/>
                            <w:sz w:val="24"/>
                          </w:rPr>
                          <w:t>CALIFORNIA</w:t>
                        </w:r>
                        <w:r>
                          <w:rPr>
                            <w:b/>
                            <w:color w:val="FFFFFF"/>
                            <w:spacing w:val="-12"/>
                            <w:sz w:val="24"/>
                          </w:rPr>
                          <w:t xml:space="preserve"> </w:t>
                        </w:r>
                        <w:r>
                          <w:rPr>
                            <w:b/>
                            <w:color w:val="FFFFFF"/>
                            <w:sz w:val="24"/>
                          </w:rPr>
                          <w:t>COMMISSION</w:t>
                        </w:r>
                        <w:r>
                          <w:rPr>
                            <w:b/>
                            <w:color w:val="FFFFFF"/>
                            <w:spacing w:val="-3"/>
                            <w:sz w:val="24"/>
                          </w:rPr>
                          <w:t xml:space="preserve"> </w:t>
                        </w:r>
                        <w:r>
                          <w:rPr>
                            <w:b/>
                            <w:color w:val="FFFFFF"/>
                            <w:sz w:val="24"/>
                          </w:rPr>
                          <w:t>ON</w:t>
                        </w:r>
                        <w:r>
                          <w:rPr>
                            <w:b/>
                            <w:color w:val="FFFFFF"/>
                            <w:spacing w:val="-3"/>
                            <w:sz w:val="24"/>
                          </w:rPr>
                          <w:t xml:space="preserve"> </w:t>
                        </w:r>
                        <w:r>
                          <w:rPr>
                            <w:b/>
                            <w:color w:val="FFFFFF"/>
                            <w:sz w:val="24"/>
                          </w:rPr>
                          <w:t>DISABILITY</w:t>
                        </w:r>
                        <w:r>
                          <w:rPr>
                            <w:b/>
                            <w:color w:val="FFFFFF"/>
                            <w:spacing w:val="-1"/>
                            <w:sz w:val="24"/>
                          </w:rPr>
                          <w:t xml:space="preserve"> </w:t>
                        </w:r>
                        <w:r>
                          <w:rPr>
                            <w:b/>
                            <w:color w:val="FFFFFF"/>
                            <w:sz w:val="24"/>
                          </w:rPr>
                          <w:t>ACCESS</w:t>
                        </w:r>
                        <w:r>
                          <w:rPr>
                            <w:b/>
                            <w:color w:val="FFFFFF"/>
                            <w:spacing w:val="2"/>
                            <w:sz w:val="24"/>
                          </w:rPr>
                          <w:t xml:space="preserve"> </w:t>
                        </w:r>
                        <w:r>
                          <w:rPr>
                            <w:b/>
                            <w:color w:val="FFFFFF"/>
                            <w:sz w:val="24"/>
                          </w:rPr>
                          <w:t>—</w:t>
                        </w:r>
                        <w:r>
                          <w:rPr>
                            <w:b/>
                            <w:color w:val="FFFFFF"/>
                            <w:spacing w:val="-4"/>
                            <w:sz w:val="24"/>
                          </w:rPr>
                          <w:t xml:space="preserve"> </w:t>
                        </w:r>
                        <w:r>
                          <w:rPr>
                            <w:b/>
                            <w:color w:val="FFFFFF"/>
                            <w:sz w:val="24"/>
                          </w:rPr>
                          <w:t>2025</w:t>
                        </w:r>
                        <w:r>
                          <w:rPr>
                            <w:b/>
                            <w:color w:val="FFFFFF"/>
                            <w:spacing w:val="1"/>
                            <w:sz w:val="24"/>
                          </w:rPr>
                          <w:t xml:space="preserve"> </w:t>
                        </w:r>
                        <w:r>
                          <w:rPr>
                            <w:b/>
                            <w:color w:val="FFFFFF"/>
                            <w:sz w:val="24"/>
                          </w:rPr>
                          <w:t>ANNUAL</w:t>
                        </w:r>
                        <w:r>
                          <w:rPr>
                            <w:b/>
                            <w:color w:val="FFFFFF"/>
                            <w:spacing w:val="-3"/>
                            <w:sz w:val="24"/>
                          </w:rPr>
                          <w:t xml:space="preserve"> </w:t>
                        </w:r>
                        <w:r>
                          <w:rPr>
                            <w:b/>
                            <w:color w:val="FFFFFF"/>
                            <w:spacing w:val="-2"/>
                            <w:sz w:val="24"/>
                          </w:rPr>
                          <w:t>REPORT</w:t>
                        </w:r>
                      </w:p>
                    </w:txbxContent>
                  </v:textbox>
                </v:shape>
                <v:shape id="Textbox 36" o:spid="_x0000_s1045" type="#_x0000_t202" style="position:absolute;left:67173;top:1138;width:978;height:17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cM4xAAAANsAAAAPAAAAZHJzL2Rvd25yZXYueG1sRI9Ba8JA&#10;FITvBf/D8oTe6sYWQhvdiEgLQqEY48HjM/uSLGbfptlV03/fFQo9DjPzDbNcjbYTVxq8caxgPktA&#10;EFdOG24UHMqPp1cQPiBr7ByTgh/ysMonD0vMtLtxQdd9aESEsM9QQRtCn0npq5Ys+pnriaNXu8Fi&#10;iHJopB7wFuG2k89JkkqLhuNCiz1tWqrO+4tVsD5y8W6+v067oi5MWb4l/JmelXqcjusFiEBj+A//&#10;tbdawUsK9y/xB8j8FwAA//8DAFBLAQItABQABgAIAAAAIQDb4fbL7gAAAIUBAAATAAAAAAAAAAAA&#10;AAAAAAAAAABbQ29udGVudF9UeXBlc10ueG1sUEsBAi0AFAAGAAgAAAAhAFr0LFu/AAAAFQEAAAsA&#10;AAAAAAAAAAAAAAAAHwEAAF9yZWxzLy5yZWxzUEsBAi0AFAAGAAgAAAAhAL4pwzjEAAAA2wAAAA8A&#10;AAAAAAAAAAAAAAAABwIAAGRycy9kb3ducmV2LnhtbFBLBQYAAAAAAwADALcAAAD4AgAAAAA=&#10;" filled="f" stroked="f">
                  <v:textbox inset="0,0,0,0">
                    <w:txbxContent>
                      <w:p w14:paraId="6DF189F8" w14:textId="77777777" w:rsidR="006C66B2" w:rsidRDefault="00032C37">
                        <w:pPr>
                          <w:spacing w:line="268" w:lineRule="exact"/>
                          <w:rPr>
                            <w:b/>
                            <w:sz w:val="24"/>
                          </w:rPr>
                        </w:pPr>
                        <w:r>
                          <w:rPr>
                            <w:b/>
                            <w:color w:val="FFFFFF"/>
                            <w:spacing w:val="-10"/>
                            <w:sz w:val="24"/>
                          </w:rPr>
                          <w:t>v</w:t>
                        </w:r>
                      </w:p>
                    </w:txbxContent>
                  </v:textbox>
                </v:shape>
                <w10:wrap type="topAndBottom" anchorx="page"/>
              </v:group>
            </w:pict>
          </mc:Fallback>
        </mc:AlternateContent>
      </w:r>
    </w:p>
    <w:p w14:paraId="3FD32A5B" w14:textId="77777777" w:rsidR="006C66B2" w:rsidRDefault="006C66B2">
      <w:pPr>
        <w:pStyle w:val="BodyText"/>
        <w:rPr>
          <w:b/>
          <w:sz w:val="20"/>
        </w:rPr>
        <w:sectPr w:rsidR="006C66B2">
          <w:pgSz w:w="12240" w:h="15840"/>
          <w:pgMar w:top="780" w:right="360" w:bottom="280" w:left="360" w:header="720" w:footer="720" w:gutter="0"/>
          <w:cols w:space="720"/>
        </w:sectPr>
      </w:pPr>
    </w:p>
    <w:p w14:paraId="230CACC4" w14:textId="77777777" w:rsidR="006C66B2" w:rsidRDefault="00032C37">
      <w:pPr>
        <w:pStyle w:val="Heading1"/>
        <w:spacing w:before="70"/>
      </w:pPr>
      <w:r>
        <w:rPr>
          <w:color w:val="006699"/>
        </w:rPr>
        <w:lastRenderedPageBreak/>
        <w:t>Message</w:t>
      </w:r>
      <w:r>
        <w:rPr>
          <w:color w:val="006699"/>
          <w:spacing w:val="-23"/>
        </w:rPr>
        <w:t xml:space="preserve"> </w:t>
      </w:r>
      <w:r>
        <w:rPr>
          <w:color w:val="006699"/>
        </w:rPr>
        <w:t>From</w:t>
      </w:r>
      <w:r>
        <w:rPr>
          <w:color w:val="006699"/>
          <w:spacing w:val="-19"/>
        </w:rPr>
        <w:t xml:space="preserve"> </w:t>
      </w:r>
      <w:r>
        <w:rPr>
          <w:color w:val="006699"/>
        </w:rPr>
        <w:t>CCDA</w:t>
      </w:r>
      <w:r>
        <w:rPr>
          <w:color w:val="006699"/>
          <w:spacing w:val="-31"/>
        </w:rPr>
        <w:t xml:space="preserve"> </w:t>
      </w:r>
      <w:r>
        <w:rPr>
          <w:color w:val="006699"/>
        </w:rPr>
        <w:t>Executive</w:t>
      </w:r>
      <w:r>
        <w:rPr>
          <w:color w:val="006699"/>
          <w:spacing w:val="-19"/>
        </w:rPr>
        <w:t xml:space="preserve"> </w:t>
      </w:r>
      <w:r>
        <w:rPr>
          <w:color w:val="006699"/>
          <w:spacing w:val="-2"/>
        </w:rPr>
        <w:t>Director</w:t>
      </w:r>
    </w:p>
    <w:p w14:paraId="384CAE86" w14:textId="3E424D2E" w:rsidR="006C66B2" w:rsidRDefault="00032C37">
      <w:pPr>
        <w:spacing w:before="63"/>
        <w:ind w:left="395"/>
        <w:rPr>
          <w:b/>
          <w:sz w:val="44"/>
        </w:rPr>
      </w:pPr>
      <w:r>
        <w:rPr>
          <w:b/>
          <w:color w:val="006699"/>
          <w:sz w:val="44"/>
        </w:rPr>
        <w:t>April</w:t>
      </w:r>
      <w:r>
        <w:rPr>
          <w:b/>
          <w:color w:val="006699"/>
          <w:spacing w:val="-25"/>
          <w:sz w:val="44"/>
        </w:rPr>
        <w:t xml:space="preserve"> </w:t>
      </w:r>
      <w:r>
        <w:rPr>
          <w:b/>
          <w:color w:val="006699"/>
          <w:sz w:val="44"/>
        </w:rPr>
        <w:t xml:space="preserve">Dawson </w:t>
      </w:r>
      <w:r>
        <w:rPr>
          <w:b/>
          <w:color w:val="006699"/>
          <w:spacing w:val="-2"/>
          <w:sz w:val="44"/>
        </w:rPr>
        <w:t>Rawlings</w:t>
      </w:r>
    </w:p>
    <w:p w14:paraId="70D023EB" w14:textId="77777777" w:rsidR="006C66B2" w:rsidRDefault="00032C37">
      <w:pPr>
        <w:pStyle w:val="BodyText"/>
        <w:spacing w:before="4"/>
        <w:rPr>
          <w:b/>
          <w:sz w:val="12"/>
        </w:rPr>
      </w:pPr>
      <w:r>
        <w:rPr>
          <w:b/>
          <w:noProof/>
          <w:sz w:val="12"/>
        </w:rPr>
        <mc:AlternateContent>
          <mc:Choice Requires="wps">
            <w:drawing>
              <wp:anchor distT="0" distB="0" distL="0" distR="0" simplePos="0" relativeHeight="251658289" behindDoc="1" locked="0" layoutInCell="1" allowOverlap="1" wp14:anchorId="0A9CFC06" wp14:editId="437D395D">
                <wp:simplePos x="0" y="0"/>
                <wp:positionH relativeFrom="page">
                  <wp:posOffset>457200</wp:posOffset>
                </wp:positionH>
                <wp:positionV relativeFrom="paragraph">
                  <wp:posOffset>105655</wp:posOffset>
                </wp:positionV>
                <wp:extent cx="6870065" cy="203835"/>
                <wp:effectExtent l="0" t="0" r="0" b="0"/>
                <wp:wrapTopAndBottom/>
                <wp:docPr id="37" name="Graphic 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203835"/>
                        </a:xfrm>
                        <a:custGeom>
                          <a:avLst/>
                          <a:gdLst/>
                          <a:ahLst/>
                          <a:cxnLst/>
                          <a:rect l="l" t="t" r="r" b="b"/>
                          <a:pathLst>
                            <a:path w="6870065" h="203835">
                              <a:moveTo>
                                <a:pt x="6870065" y="0"/>
                              </a:moveTo>
                              <a:lnTo>
                                <a:pt x="0" y="0"/>
                              </a:lnTo>
                              <a:lnTo>
                                <a:pt x="0" y="203771"/>
                              </a:lnTo>
                              <a:lnTo>
                                <a:pt x="6870065" y="203771"/>
                              </a:lnTo>
                              <a:lnTo>
                                <a:pt x="6870065" y="0"/>
                              </a:lnTo>
                              <a:close/>
                            </a:path>
                          </a:pathLst>
                        </a:custGeom>
                        <a:solidFill>
                          <a:srgbClr val="006699"/>
                        </a:solidFill>
                      </wps:spPr>
                      <wps:bodyPr wrap="square" lIns="0" tIns="0" rIns="0" bIns="0" rtlCol="0">
                        <a:prstTxWarp prst="textNoShape">
                          <a:avLst/>
                        </a:prstTxWarp>
                        <a:noAutofit/>
                      </wps:bodyPr>
                    </wps:wsp>
                  </a:graphicData>
                </a:graphic>
              </wp:anchor>
            </w:drawing>
          </mc:Choice>
          <mc:Fallback>
            <w:pict>
              <v:shape w14:anchorId="3AA2F501" id="Graphic 37" o:spid="_x0000_s1026" style="position:absolute;margin-left:36pt;margin-top:8.3pt;width:540.95pt;height:16.05pt;z-index:-251658191;visibility:visible;mso-wrap-style:square;mso-wrap-distance-left:0;mso-wrap-distance-top:0;mso-wrap-distance-right:0;mso-wrap-distance-bottom:0;mso-position-horizontal:absolute;mso-position-horizontal-relative:page;mso-position-vertical:absolute;mso-position-vertical-relative:text;v-text-anchor:top" coordsize="6870065,203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2MdJAIAAMUEAAAOAAAAZHJzL2Uyb0RvYy54bWysVMFu2zAMvQ/YPwi6L3ZSNGmNOMXQosOA&#10;oivQFDsrshwbk01NVGLn70fJlmtspw27SJT5RD0+kt7e9Y1mZ2Wxhjbny0XKmWolFHV7zPnb/vHT&#10;DWfoRFsIDa3K+UUhv9t9/LDtTKZWUIEulGUUpMWsMzmvnDNZkqCsVCNwAUa15CzBNsLR0R6TwoqO&#10;ojc6WaXpOunAFsaCVIj09WFw8l2IX5ZKum9licoxnXPi5sJqw3rwa7LbiuxohalqOdIQ/8CiEXVL&#10;j06hHoQT7GTrP0I1tbSAULqFhCaBsqylCjlQNsv0t2xeK2FUyIXEQTPJhP8vrHw+v5oX66mjeQL5&#10;A0mRpDOYTR5/wBHTl7bxWCLO+qDiZVJR9Y5J+ri+2VBhrjmT5FulVzdX117mRGTxtjyh+6IgRBLn&#10;J3RDFYpoiSpasm+jaamWvoo6VNFxRlW0nFEVD0MVjXD+nqfnTdbNqFQTE+9u4Kz2EIDOpzExjskQ&#10;13eMbudYaqIZKvribkK8AUOpbzbLMfUIiPsAnD/8l/DQusQzBpQaUA0y++yD3pMihJtrjqDr4rHW&#10;2kuA9ni415adhR+RdL2+vR05z2ChI4Ym8O1wgOLyYllHc5Nz/HkSVnGmv7bUmH7IomGjcYiGdfoe&#10;wigG9S26ff9dWMMMmTl31EPPENteZLE5iL8HDFh/s4XPJwdl7TsncBsYjQealZD/ONd+GOfngHr/&#10;++x+AQAA//8DAFBLAwQUAAYACAAAACEAJLGp8NwAAAAJAQAADwAAAGRycy9kb3ducmV2LnhtbEyP&#10;wU7DMBBE70j8g7VI3KiT0qQhxKkqpMIRUeC+jZckwl5HsZOGv8c9wXF2VjNvqt1ijZhp9L1jBekq&#10;AUHcON1zq+Dj/XBXgPABWaNxTAp+yMOuvr6qsNTuzG80H0MrYgj7EhV0IQyllL7pyKJfuYE4el9u&#10;tBiiHFupRzzHcGvkOklyabHn2NDhQE8dNd/HySo49J+bwZj9q5kypKxIn1/8bJW6vVn2jyACLeHv&#10;GS74ER3qyHRyE2svjILtOk4J8Z7nIC5+mt0/gDgp2BRbkHUl/y+ofwEAAP//AwBQSwECLQAUAAYA&#10;CAAAACEAtoM4kv4AAADhAQAAEwAAAAAAAAAAAAAAAAAAAAAAW0NvbnRlbnRfVHlwZXNdLnhtbFBL&#10;AQItABQABgAIAAAAIQA4/SH/1gAAAJQBAAALAAAAAAAAAAAAAAAAAC8BAABfcmVscy8ucmVsc1BL&#10;AQItABQABgAIAAAAIQAMy2MdJAIAAMUEAAAOAAAAAAAAAAAAAAAAAC4CAABkcnMvZTJvRG9jLnht&#10;bFBLAQItABQABgAIAAAAIQAksanw3AAAAAkBAAAPAAAAAAAAAAAAAAAAAH4EAABkcnMvZG93bnJl&#10;di54bWxQSwUGAAAAAAQABADzAAAAhwUAAAAA&#10;" path="m6870065,l,,,203771r6870065,l6870065,xe" fillcolor="#069" stroked="f">
                <v:path arrowok="t"/>
                <w10:wrap type="topAndBottom" anchorx="page"/>
              </v:shape>
            </w:pict>
          </mc:Fallback>
        </mc:AlternateContent>
      </w:r>
    </w:p>
    <w:p w14:paraId="7BFED505" w14:textId="77777777" w:rsidR="006C66B2" w:rsidRDefault="006C66B2">
      <w:pPr>
        <w:pStyle w:val="BodyText"/>
        <w:spacing w:before="2"/>
        <w:rPr>
          <w:b/>
          <w:sz w:val="14"/>
        </w:rPr>
      </w:pPr>
    </w:p>
    <w:p w14:paraId="7A3F1B52" w14:textId="77777777" w:rsidR="006C66B2" w:rsidRDefault="006C66B2">
      <w:pPr>
        <w:pStyle w:val="BodyText"/>
        <w:rPr>
          <w:b/>
          <w:sz w:val="14"/>
        </w:rPr>
        <w:sectPr w:rsidR="006C66B2">
          <w:pgSz w:w="12240" w:h="15840"/>
          <w:pgMar w:top="760" w:right="360" w:bottom="280" w:left="360" w:header="720" w:footer="720" w:gutter="0"/>
          <w:cols w:space="720"/>
        </w:sectPr>
      </w:pPr>
    </w:p>
    <w:p w14:paraId="62081864" w14:textId="77777777" w:rsidR="006C66B2" w:rsidRDefault="006C66B2">
      <w:pPr>
        <w:pStyle w:val="BodyText"/>
        <w:spacing w:before="2"/>
        <w:rPr>
          <w:b/>
          <w:sz w:val="8"/>
        </w:rPr>
      </w:pPr>
    </w:p>
    <w:p w14:paraId="6B9C9B0D" w14:textId="77777777" w:rsidR="006C66B2" w:rsidRDefault="00032C37">
      <w:pPr>
        <w:ind w:left="360" w:right="-72"/>
        <w:rPr>
          <w:sz w:val="20"/>
        </w:rPr>
      </w:pPr>
      <w:r>
        <w:rPr>
          <w:noProof/>
          <w:sz w:val="20"/>
        </w:rPr>
        <w:drawing>
          <wp:inline distT="0" distB="0" distL="0" distR="0" wp14:anchorId="360E6DB1" wp14:editId="6292EF06">
            <wp:extent cx="2269374" cy="2773679"/>
            <wp:effectExtent l="0" t="0" r="0" b="0"/>
            <wp:docPr id="38" name="Image 3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8" name="Image 38"/>
                    <pic:cNvPicPr/>
                  </pic:nvPicPr>
                  <pic:blipFill>
                    <a:blip r:embed="rId24" cstate="print"/>
                    <a:stretch>
                      <a:fillRect/>
                    </a:stretch>
                  </pic:blipFill>
                  <pic:spPr>
                    <a:xfrm>
                      <a:off x="0" y="0"/>
                      <a:ext cx="2269374" cy="2773679"/>
                    </a:xfrm>
                    <a:prstGeom prst="rect">
                      <a:avLst/>
                    </a:prstGeom>
                  </pic:spPr>
                </pic:pic>
              </a:graphicData>
            </a:graphic>
          </wp:inline>
        </w:drawing>
      </w:r>
    </w:p>
    <w:p w14:paraId="71F5430C" w14:textId="77777777" w:rsidR="006C66B2" w:rsidRDefault="00032C37">
      <w:pPr>
        <w:spacing w:before="160" w:line="268" w:lineRule="auto"/>
        <w:ind w:left="910" w:right="409" w:hanging="121"/>
        <w:rPr>
          <w:i/>
          <w:sz w:val="24"/>
        </w:rPr>
      </w:pPr>
      <w:r>
        <w:rPr>
          <w:i/>
          <w:sz w:val="24"/>
        </w:rPr>
        <w:t>CCDA</w:t>
      </w:r>
      <w:r>
        <w:rPr>
          <w:i/>
          <w:spacing w:val="-15"/>
          <w:sz w:val="24"/>
        </w:rPr>
        <w:t xml:space="preserve"> </w:t>
      </w:r>
      <w:r>
        <w:rPr>
          <w:i/>
          <w:sz w:val="24"/>
        </w:rPr>
        <w:t>Executive</w:t>
      </w:r>
      <w:r>
        <w:rPr>
          <w:i/>
          <w:spacing w:val="-15"/>
          <w:sz w:val="24"/>
        </w:rPr>
        <w:t xml:space="preserve"> </w:t>
      </w:r>
      <w:r>
        <w:rPr>
          <w:i/>
          <w:sz w:val="24"/>
        </w:rPr>
        <w:t>Director April Dawson Rawlings</w:t>
      </w:r>
    </w:p>
    <w:p w14:paraId="691A10FA" w14:textId="77777777" w:rsidR="006C66B2" w:rsidRDefault="00032C37">
      <w:pPr>
        <w:pStyle w:val="BodyText"/>
        <w:spacing w:before="93"/>
        <w:ind w:left="145"/>
      </w:pPr>
      <w:r>
        <w:br w:type="column"/>
      </w:r>
      <w:r>
        <w:t>Dear</w:t>
      </w:r>
      <w:r>
        <w:rPr>
          <w:spacing w:val="-1"/>
        </w:rPr>
        <w:t xml:space="preserve"> </w:t>
      </w:r>
      <w:r>
        <w:rPr>
          <w:spacing w:val="-2"/>
        </w:rPr>
        <w:t>Legislators:</w:t>
      </w:r>
    </w:p>
    <w:p w14:paraId="280A3D22" w14:textId="77777777" w:rsidR="006C66B2" w:rsidRDefault="006C66B2">
      <w:pPr>
        <w:pStyle w:val="BodyText"/>
        <w:spacing w:before="208"/>
      </w:pPr>
    </w:p>
    <w:p w14:paraId="2BD813ED" w14:textId="77777777" w:rsidR="006C66B2" w:rsidRDefault="00032C37">
      <w:pPr>
        <w:pStyle w:val="BodyText"/>
        <w:spacing w:line="261" w:lineRule="auto"/>
        <w:ind w:left="145" w:right="475"/>
      </w:pPr>
      <w:r>
        <w:t xml:space="preserve">Thank you for taking the time to review CCDA’s 2025 Annual Report. CCDA continued to </w:t>
      </w:r>
      <w:proofErr w:type="gramStart"/>
      <w:r>
        <w:t>live</w:t>
      </w:r>
      <w:proofErr w:type="gramEnd"/>
      <w:r>
        <w:t xml:space="preserve"> our mission of increasing disability</w:t>
      </w:r>
      <w:r>
        <w:rPr>
          <w:spacing w:val="-9"/>
        </w:rPr>
        <w:t xml:space="preserve"> </w:t>
      </w:r>
      <w:r>
        <w:t>access</w:t>
      </w:r>
      <w:r>
        <w:rPr>
          <w:spacing w:val="-6"/>
        </w:rPr>
        <w:t xml:space="preserve"> </w:t>
      </w:r>
      <w:r>
        <w:t>across</w:t>
      </w:r>
      <w:r>
        <w:rPr>
          <w:spacing w:val="-6"/>
        </w:rPr>
        <w:t xml:space="preserve"> </w:t>
      </w:r>
      <w:r>
        <w:t>California</w:t>
      </w:r>
      <w:r>
        <w:rPr>
          <w:spacing w:val="-6"/>
        </w:rPr>
        <w:t xml:space="preserve"> </w:t>
      </w:r>
      <w:r>
        <w:t>through</w:t>
      </w:r>
      <w:r>
        <w:rPr>
          <w:spacing w:val="-6"/>
        </w:rPr>
        <w:t xml:space="preserve"> </w:t>
      </w:r>
      <w:r>
        <w:t>our</w:t>
      </w:r>
      <w:r>
        <w:rPr>
          <w:spacing w:val="-6"/>
        </w:rPr>
        <w:t xml:space="preserve"> </w:t>
      </w:r>
      <w:r>
        <w:t>Commission</w:t>
      </w:r>
      <w:r>
        <w:rPr>
          <w:spacing w:val="-6"/>
        </w:rPr>
        <w:t xml:space="preserve"> </w:t>
      </w:r>
      <w:r>
        <w:t>to Community Initiative. This initiative paired community engagement, sharing of best practices, and training to our stakeholders across California.</w:t>
      </w:r>
    </w:p>
    <w:p w14:paraId="1B812505" w14:textId="4F258D01" w:rsidR="006C66B2" w:rsidRDefault="00032C37">
      <w:pPr>
        <w:pStyle w:val="BodyText"/>
        <w:spacing w:before="159" w:line="261" w:lineRule="auto"/>
        <w:ind w:left="145" w:right="524"/>
      </w:pPr>
      <w:r>
        <w:t xml:space="preserve">Our listening forums in Burlingame and Sacramento brought together chambers of commerce, disability organizations, and customers to brainstorm ways to improve accessibility to businesses in those areas. Our participation in the Kern County </w:t>
      </w:r>
      <w:r w:rsidR="002273AB">
        <w:t>Americans with Disabilities Act (</w:t>
      </w:r>
      <w:r>
        <w:t>ADA</w:t>
      </w:r>
      <w:r w:rsidR="002273AB">
        <w:t>)</w:t>
      </w:r>
      <w:r>
        <w:rPr>
          <w:spacing w:val="-2"/>
        </w:rPr>
        <w:t xml:space="preserve"> </w:t>
      </w:r>
      <w:r>
        <w:t>Conference</w:t>
      </w:r>
      <w:r>
        <w:rPr>
          <w:spacing w:val="-2"/>
        </w:rPr>
        <w:t xml:space="preserve"> </w:t>
      </w:r>
      <w:r>
        <w:t>and</w:t>
      </w:r>
      <w:r>
        <w:rPr>
          <w:spacing w:val="-4"/>
        </w:rPr>
        <w:t xml:space="preserve"> </w:t>
      </w:r>
      <w:r>
        <w:t>Ventura</w:t>
      </w:r>
      <w:r>
        <w:rPr>
          <w:spacing w:val="-2"/>
        </w:rPr>
        <w:t xml:space="preserve"> </w:t>
      </w:r>
      <w:r>
        <w:t>County</w:t>
      </w:r>
      <w:r>
        <w:rPr>
          <w:spacing w:val="-4"/>
        </w:rPr>
        <w:t xml:space="preserve"> </w:t>
      </w:r>
      <w:r>
        <w:t>Government</w:t>
      </w:r>
      <w:r>
        <w:rPr>
          <w:spacing w:val="-4"/>
        </w:rPr>
        <w:t xml:space="preserve"> </w:t>
      </w:r>
      <w:r>
        <w:t>and</w:t>
      </w:r>
      <w:r>
        <w:rPr>
          <w:spacing w:val="-4"/>
        </w:rPr>
        <w:t xml:space="preserve"> </w:t>
      </w:r>
      <w:r>
        <w:t>Disability Summit</w:t>
      </w:r>
      <w:r>
        <w:rPr>
          <w:spacing w:val="-7"/>
        </w:rPr>
        <w:t xml:space="preserve"> </w:t>
      </w:r>
      <w:r>
        <w:t>highlighted</w:t>
      </w:r>
      <w:r>
        <w:rPr>
          <w:spacing w:val="-6"/>
        </w:rPr>
        <w:t xml:space="preserve"> </w:t>
      </w:r>
      <w:r>
        <w:t>ways</w:t>
      </w:r>
      <w:r>
        <w:rPr>
          <w:spacing w:val="-6"/>
        </w:rPr>
        <w:t xml:space="preserve"> </w:t>
      </w:r>
      <w:r>
        <w:t>that</w:t>
      </w:r>
      <w:r>
        <w:rPr>
          <w:spacing w:val="-6"/>
        </w:rPr>
        <w:t xml:space="preserve"> </w:t>
      </w:r>
      <w:r>
        <w:t>local</w:t>
      </w:r>
      <w:r>
        <w:rPr>
          <w:spacing w:val="-6"/>
        </w:rPr>
        <w:t xml:space="preserve"> </w:t>
      </w:r>
      <w:r>
        <w:t>governments</w:t>
      </w:r>
      <w:r>
        <w:rPr>
          <w:spacing w:val="-6"/>
        </w:rPr>
        <w:t xml:space="preserve"> </w:t>
      </w:r>
      <w:r>
        <w:t>can</w:t>
      </w:r>
      <w:r>
        <w:rPr>
          <w:spacing w:val="-6"/>
        </w:rPr>
        <w:t xml:space="preserve"> </w:t>
      </w:r>
      <w:r>
        <w:t>partner</w:t>
      </w:r>
      <w:r>
        <w:rPr>
          <w:spacing w:val="-6"/>
        </w:rPr>
        <w:t xml:space="preserve"> </w:t>
      </w:r>
      <w:r>
        <w:t>with the disability and business communities to improve accessibility. Our accessible parking and disaster preparedness webinars in partnership with the Pacific ADA Center provided valuable information to business owners on compliance and including customers with disabilities in disaster resilience planning. Our analysis of census data in areas of the state with high</w:t>
      </w:r>
      <w:r w:rsidR="00BC180B">
        <w:t>-</w:t>
      </w:r>
      <w:r>
        <w:t>frequency litigation trends will help us determine where to best utilize our resources in places</w:t>
      </w:r>
      <w:r>
        <w:rPr>
          <w:spacing w:val="-1"/>
        </w:rPr>
        <w:t xml:space="preserve"> </w:t>
      </w:r>
      <w:r>
        <w:t>that need them the most.</w:t>
      </w:r>
      <w:r>
        <w:rPr>
          <w:spacing w:val="-4"/>
        </w:rPr>
        <w:t xml:space="preserve"> </w:t>
      </w:r>
      <w:r>
        <w:t>We look forward to building on the success of this year to increase disability access to businesses for all Californians.</w:t>
      </w:r>
    </w:p>
    <w:p w14:paraId="4475F3F4" w14:textId="77777777" w:rsidR="006C66B2" w:rsidRDefault="006C66B2">
      <w:pPr>
        <w:pStyle w:val="BodyText"/>
        <w:spacing w:line="261" w:lineRule="auto"/>
        <w:sectPr w:rsidR="006C66B2">
          <w:type w:val="continuous"/>
          <w:pgSz w:w="12240" w:h="15840"/>
          <w:pgMar w:top="800" w:right="360" w:bottom="280" w:left="360" w:header="720" w:footer="720" w:gutter="0"/>
          <w:cols w:num="2" w:space="720" w:equalWidth="0">
            <w:col w:w="3903" w:space="40"/>
            <w:col w:w="7577"/>
          </w:cols>
        </w:sectPr>
      </w:pPr>
    </w:p>
    <w:p w14:paraId="7C1CA7E3" w14:textId="77777777" w:rsidR="006C66B2" w:rsidRDefault="006C66B2">
      <w:pPr>
        <w:pStyle w:val="BodyText"/>
      </w:pPr>
    </w:p>
    <w:p w14:paraId="72619DE8" w14:textId="77777777" w:rsidR="006C66B2" w:rsidRDefault="006C66B2">
      <w:pPr>
        <w:pStyle w:val="BodyText"/>
      </w:pPr>
    </w:p>
    <w:p w14:paraId="25F3C398" w14:textId="77777777" w:rsidR="006C66B2" w:rsidRDefault="006C66B2">
      <w:pPr>
        <w:pStyle w:val="BodyText"/>
      </w:pPr>
    </w:p>
    <w:p w14:paraId="13A370DE" w14:textId="77777777" w:rsidR="006C66B2" w:rsidRDefault="006C66B2">
      <w:pPr>
        <w:pStyle w:val="BodyText"/>
      </w:pPr>
    </w:p>
    <w:p w14:paraId="002DB58A" w14:textId="77777777" w:rsidR="006C66B2" w:rsidRDefault="006C66B2">
      <w:pPr>
        <w:pStyle w:val="BodyText"/>
      </w:pPr>
    </w:p>
    <w:p w14:paraId="749A2E25" w14:textId="77777777" w:rsidR="006C66B2" w:rsidRDefault="006C66B2">
      <w:pPr>
        <w:pStyle w:val="BodyText"/>
        <w:spacing w:before="113"/>
      </w:pPr>
    </w:p>
    <w:p w14:paraId="59E9386E" w14:textId="77777777" w:rsidR="006C66B2" w:rsidRDefault="00032C37">
      <w:pPr>
        <w:pStyle w:val="BodyText"/>
        <w:ind w:left="1462" w:right="86"/>
        <w:jc w:val="center"/>
      </w:pPr>
      <w:r>
        <w:rPr>
          <w:noProof/>
        </w:rPr>
        <mc:AlternateContent>
          <mc:Choice Requires="wpg">
            <w:drawing>
              <wp:anchor distT="0" distB="0" distL="0" distR="0" simplePos="0" relativeHeight="251658260" behindDoc="1" locked="0" layoutInCell="1" allowOverlap="1" wp14:anchorId="39E89D36" wp14:editId="2BE3E6E7">
                <wp:simplePos x="0" y="0"/>
                <wp:positionH relativeFrom="page">
                  <wp:posOffset>459740</wp:posOffset>
                </wp:positionH>
                <wp:positionV relativeFrom="paragraph">
                  <wp:posOffset>-847672</wp:posOffset>
                </wp:positionV>
                <wp:extent cx="3926840" cy="2859405"/>
                <wp:effectExtent l="0" t="0" r="0" b="0"/>
                <wp:wrapNone/>
                <wp:docPr id="39" name="Group 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926840" cy="2859405"/>
                          <a:chOff x="0" y="0"/>
                          <a:chExt cx="3926840" cy="2859405"/>
                        </a:xfrm>
                      </wpg:grpSpPr>
                      <wps:wsp>
                        <wps:cNvPr id="40" name="Graphic 40"/>
                        <wps:cNvSpPr/>
                        <wps:spPr>
                          <a:xfrm>
                            <a:off x="787" y="0"/>
                            <a:ext cx="873125" cy="1746250"/>
                          </a:xfrm>
                          <a:custGeom>
                            <a:avLst/>
                            <a:gdLst/>
                            <a:ahLst/>
                            <a:cxnLst/>
                            <a:rect l="l" t="t" r="r" b="b"/>
                            <a:pathLst>
                              <a:path w="873125" h="1746250">
                                <a:moveTo>
                                  <a:pt x="0" y="0"/>
                                </a:moveTo>
                                <a:lnTo>
                                  <a:pt x="0" y="1745741"/>
                                </a:lnTo>
                                <a:lnTo>
                                  <a:pt x="872845" y="872870"/>
                                </a:lnTo>
                                <a:lnTo>
                                  <a:pt x="0" y="0"/>
                                </a:lnTo>
                                <a:close/>
                              </a:path>
                            </a:pathLst>
                          </a:custGeom>
                          <a:solidFill>
                            <a:srgbClr val="FFF5CC"/>
                          </a:solidFill>
                        </wps:spPr>
                        <wps:bodyPr wrap="square" lIns="0" tIns="0" rIns="0" bIns="0" rtlCol="0">
                          <a:prstTxWarp prst="textNoShape">
                            <a:avLst/>
                          </a:prstTxWarp>
                          <a:noAutofit/>
                        </wps:bodyPr>
                      </wps:wsp>
                      <wps:wsp>
                        <wps:cNvPr id="41" name="Graphic 41"/>
                        <wps:cNvSpPr/>
                        <wps:spPr>
                          <a:xfrm>
                            <a:off x="0" y="1581530"/>
                            <a:ext cx="731520" cy="732155"/>
                          </a:xfrm>
                          <a:custGeom>
                            <a:avLst/>
                            <a:gdLst/>
                            <a:ahLst/>
                            <a:cxnLst/>
                            <a:rect l="l" t="t" r="r" b="b"/>
                            <a:pathLst>
                              <a:path w="731520" h="732155">
                                <a:moveTo>
                                  <a:pt x="365759" y="0"/>
                                </a:moveTo>
                                <a:lnTo>
                                  <a:pt x="0" y="365759"/>
                                </a:lnTo>
                                <a:lnTo>
                                  <a:pt x="365759" y="731558"/>
                                </a:lnTo>
                                <a:lnTo>
                                  <a:pt x="731519" y="365759"/>
                                </a:lnTo>
                                <a:lnTo>
                                  <a:pt x="365759" y="0"/>
                                </a:lnTo>
                                <a:close/>
                              </a:path>
                            </a:pathLst>
                          </a:custGeom>
                          <a:solidFill>
                            <a:srgbClr val="FFCC00"/>
                          </a:solidFill>
                        </wps:spPr>
                        <wps:bodyPr wrap="square" lIns="0" tIns="0" rIns="0" bIns="0" rtlCol="0">
                          <a:prstTxWarp prst="textNoShape">
                            <a:avLst/>
                          </a:prstTxWarp>
                          <a:noAutofit/>
                        </wps:bodyPr>
                      </wps:wsp>
                      <wps:wsp>
                        <wps:cNvPr id="42" name="Graphic 42"/>
                        <wps:cNvSpPr/>
                        <wps:spPr>
                          <a:xfrm>
                            <a:off x="1986914" y="1888489"/>
                            <a:ext cx="1939925" cy="970915"/>
                          </a:xfrm>
                          <a:custGeom>
                            <a:avLst/>
                            <a:gdLst/>
                            <a:ahLst/>
                            <a:cxnLst/>
                            <a:rect l="l" t="t" r="r" b="b"/>
                            <a:pathLst>
                              <a:path w="1939925" h="970915">
                                <a:moveTo>
                                  <a:pt x="970533" y="0"/>
                                </a:moveTo>
                                <a:lnTo>
                                  <a:pt x="0" y="969251"/>
                                </a:lnTo>
                                <a:lnTo>
                                  <a:pt x="1939797" y="970432"/>
                                </a:lnTo>
                                <a:lnTo>
                                  <a:pt x="970533" y="0"/>
                                </a:lnTo>
                                <a:close/>
                              </a:path>
                            </a:pathLst>
                          </a:custGeom>
                          <a:solidFill>
                            <a:srgbClr val="C0C0C0"/>
                          </a:solidFill>
                        </wps:spPr>
                        <wps:bodyPr wrap="square" lIns="0" tIns="0" rIns="0" bIns="0" rtlCol="0">
                          <a:prstTxWarp prst="textNoShape">
                            <a:avLst/>
                          </a:prstTxWarp>
                          <a:noAutofit/>
                        </wps:bodyPr>
                      </wps:wsp>
                      <wps:wsp>
                        <wps:cNvPr id="43" name="Graphic 43"/>
                        <wps:cNvSpPr/>
                        <wps:spPr>
                          <a:xfrm>
                            <a:off x="474535" y="756284"/>
                            <a:ext cx="1463675" cy="1463675"/>
                          </a:xfrm>
                          <a:custGeom>
                            <a:avLst/>
                            <a:gdLst/>
                            <a:ahLst/>
                            <a:cxnLst/>
                            <a:rect l="l" t="t" r="r" b="b"/>
                            <a:pathLst>
                              <a:path w="1463675" h="1463675">
                                <a:moveTo>
                                  <a:pt x="731583" y="0"/>
                                </a:moveTo>
                                <a:lnTo>
                                  <a:pt x="0" y="731519"/>
                                </a:lnTo>
                                <a:lnTo>
                                  <a:pt x="731583" y="1463052"/>
                                </a:lnTo>
                                <a:lnTo>
                                  <a:pt x="1463103" y="731519"/>
                                </a:lnTo>
                                <a:lnTo>
                                  <a:pt x="731583" y="0"/>
                                </a:lnTo>
                                <a:close/>
                              </a:path>
                            </a:pathLst>
                          </a:custGeom>
                          <a:solidFill>
                            <a:srgbClr val="004D73"/>
                          </a:solidFill>
                        </wps:spPr>
                        <wps:bodyPr wrap="square" lIns="0" tIns="0" rIns="0" bIns="0" rtlCol="0">
                          <a:prstTxWarp prst="textNoShape">
                            <a:avLst/>
                          </a:prstTxWarp>
                          <a:noAutofit/>
                        </wps:bodyPr>
                      </wps:wsp>
                      <wps:wsp>
                        <wps:cNvPr id="44" name="Graphic 44"/>
                        <wps:cNvSpPr/>
                        <wps:spPr>
                          <a:xfrm>
                            <a:off x="646899" y="2044064"/>
                            <a:ext cx="366395" cy="365760"/>
                          </a:xfrm>
                          <a:custGeom>
                            <a:avLst/>
                            <a:gdLst/>
                            <a:ahLst/>
                            <a:cxnLst/>
                            <a:rect l="l" t="t" r="r" b="b"/>
                            <a:pathLst>
                              <a:path w="366395" h="365760">
                                <a:moveTo>
                                  <a:pt x="182918" y="0"/>
                                </a:moveTo>
                                <a:lnTo>
                                  <a:pt x="0" y="182867"/>
                                </a:lnTo>
                                <a:lnTo>
                                  <a:pt x="182918" y="365747"/>
                                </a:lnTo>
                                <a:lnTo>
                                  <a:pt x="365798" y="182867"/>
                                </a:lnTo>
                                <a:lnTo>
                                  <a:pt x="182918" y="0"/>
                                </a:lnTo>
                                <a:close/>
                              </a:path>
                            </a:pathLst>
                          </a:custGeom>
                          <a:solidFill>
                            <a:srgbClr val="FFE066"/>
                          </a:solidFill>
                        </wps:spPr>
                        <wps:bodyPr wrap="square" lIns="0" tIns="0" rIns="0" bIns="0" rtlCol="0">
                          <a:prstTxWarp prst="textNoShape">
                            <a:avLst/>
                          </a:prstTxWarp>
                          <a:noAutofit/>
                        </wps:bodyPr>
                      </wps:wsp>
                      <wps:wsp>
                        <wps:cNvPr id="45" name="Graphic 45"/>
                        <wps:cNvSpPr/>
                        <wps:spPr>
                          <a:xfrm>
                            <a:off x="1920748" y="1162303"/>
                            <a:ext cx="1051560" cy="1052195"/>
                          </a:xfrm>
                          <a:custGeom>
                            <a:avLst/>
                            <a:gdLst/>
                            <a:ahLst/>
                            <a:cxnLst/>
                            <a:rect l="l" t="t" r="r" b="b"/>
                            <a:pathLst>
                              <a:path w="1051560" h="1052195">
                                <a:moveTo>
                                  <a:pt x="525653" y="0"/>
                                </a:moveTo>
                                <a:lnTo>
                                  <a:pt x="0" y="525779"/>
                                </a:lnTo>
                                <a:lnTo>
                                  <a:pt x="525653" y="1051572"/>
                                </a:lnTo>
                                <a:lnTo>
                                  <a:pt x="1051433" y="525779"/>
                                </a:lnTo>
                                <a:lnTo>
                                  <a:pt x="525653" y="0"/>
                                </a:lnTo>
                                <a:close/>
                              </a:path>
                            </a:pathLst>
                          </a:custGeom>
                          <a:solidFill>
                            <a:srgbClr val="99C2D6"/>
                          </a:solidFill>
                        </wps:spPr>
                        <wps:bodyPr wrap="square" lIns="0" tIns="0" rIns="0" bIns="0" rtlCol="0">
                          <a:prstTxWarp prst="textNoShape">
                            <a:avLst/>
                          </a:prstTxWarp>
                          <a:noAutofit/>
                        </wps:bodyPr>
                      </wps:wsp>
                      <wps:wsp>
                        <wps:cNvPr id="46" name="Graphic 46"/>
                        <wps:cNvSpPr/>
                        <wps:spPr>
                          <a:xfrm>
                            <a:off x="1556892" y="1780794"/>
                            <a:ext cx="548640" cy="549275"/>
                          </a:xfrm>
                          <a:custGeom>
                            <a:avLst/>
                            <a:gdLst/>
                            <a:ahLst/>
                            <a:cxnLst/>
                            <a:rect l="l" t="t" r="r" b="b"/>
                            <a:pathLst>
                              <a:path w="548640" h="549275">
                                <a:moveTo>
                                  <a:pt x="274319" y="0"/>
                                </a:moveTo>
                                <a:lnTo>
                                  <a:pt x="0" y="274332"/>
                                </a:lnTo>
                                <a:lnTo>
                                  <a:pt x="274319" y="548652"/>
                                </a:lnTo>
                                <a:lnTo>
                                  <a:pt x="548640" y="274332"/>
                                </a:lnTo>
                                <a:lnTo>
                                  <a:pt x="274319" y="0"/>
                                </a:lnTo>
                                <a:close/>
                              </a:path>
                            </a:pathLst>
                          </a:custGeom>
                          <a:solidFill>
                            <a:srgbClr val="FFEB99"/>
                          </a:solidFill>
                        </wps:spPr>
                        <wps:bodyPr wrap="square" lIns="0" tIns="0" rIns="0" bIns="0" rtlCol="0">
                          <a:prstTxWarp prst="textNoShape">
                            <a:avLst/>
                          </a:prstTxWarp>
                          <a:noAutofit/>
                        </wps:bodyPr>
                      </wps:wsp>
                      <wps:wsp>
                        <wps:cNvPr id="47" name="Graphic 47"/>
                        <wps:cNvSpPr/>
                        <wps:spPr>
                          <a:xfrm>
                            <a:off x="2023491" y="2144648"/>
                            <a:ext cx="320040" cy="320040"/>
                          </a:xfrm>
                          <a:custGeom>
                            <a:avLst/>
                            <a:gdLst/>
                            <a:ahLst/>
                            <a:cxnLst/>
                            <a:rect l="l" t="t" r="r" b="b"/>
                            <a:pathLst>
                              <a:path w="320040" h="320040">
                                <a:moveTo>
                                  <a:pt x="160019" y="0"/>
                                </a:moveTo>
                                <a:lnTo>
                                  <a:pt x="0" y="160020"/>
                                </a:lnTo>
                                <a:lnTo>
                                  <a:pt x="160019" y="320040"/>
                                </a:lnTo>
                                <a:lnTo>
                                  <a:pt x="320039" y="160020"/>
                                </a:lnTo>
                                <a:lnTo>
                                  <a:pt x="160019" y="0"/>
                                </a:lnTo>
                                <a:close/>
                              </a:path>
                            </a:pathLst>
                          </a:custGeom>
                          <a:solidFill>
                            <a:srgbClr val="CCE0EB"/>
                          </a:solidFill>
                        </wps:spPr>
                        <wps:bodyPr wrap="square" lIns="0" tIns="0" rIns="0" bIns="0" rtlCol="0">
                          <a:prstTxWarp prst="textNoShape">
                            <a:avLst/>
                          </a:prstTxWarp>
                          <a:noAutofit/>
                        </wps:bodyPr>
                      </wps:wsp>
                      <wps:wsp>
                        <wps:cNvPr id="48" name="Graphic 48"/>
                        <wps:cNvSpPr/>
                        <wps:spPr>
                          <a:xfrm>
                            <a:off x="1798954" y="926972"/>
                            <a:ext cx="457200" cy="457200"/>
                          </a:xfrm>
                          <a:custGeom>
                            <a:avLst/>
                            <a:gdLst/>
                            <a:ahLst/>
                            <a:cxnLst/>
                            <a:rect l="l" t="t" r="r" b="b"/>
                            <a:pathLst>
                              <a:path w="457200" h="457200">
                                <a:moveTo>
                                  <a:pt x="228600" y="0"/>
                                </a:moveTo>
                                <a:lnTo>
                                  <a:pt x="0" y="228599"/>
                                </a:lnTo>
                                <a:lnTo>
                                  <a:pt x="228600" y="457199"/>
                                </a:lnTo>
                                <a:lnTo>
                                  <a:pt x="457200" y="228599"/>
                                </a:lnTo>
                                <a:lnTo>
                                  <a:pt x="228600" y="0"/>
                                </a:lnTo>
                                <a:close/>
                              </a:path>
                            </a:pathLst>
                          </a:custGeom>
                          <a:solidFill>
                            <a:srgbClr val="D9D9D9"/>
                          </a:solidFill>
                        </wps:spPr>
                        <wps:bodyPr wrap="square" lIns="0" tIns="0" rIns="0" bIns="0" rtlCol="0">
                          <a:prstTxWarp prst="textNoShape">
                            <a:avLst/>
                          </a:prstTxWarp>
                          <a:noAutofit/>
                        </wps:bodyPr>
                      </wps:wsp>
                      <wps:wsp>
                        <wps:cNvPr id="49" name="Graphic 49"/>
                        <wps:cNvSpPr/>
                        <wps:spPr>
                          <a:xfrm>
                            <a:off x="1337691" y="2124697"/>
                            <a:ext cx="274320" cy="274320"/>
                          </a:xfrm>
                          <a:custGeom>
                            <a:avLst/>
                            <a:gdLst/>
                            <a:ahLst/>
                            <a:cxnLst/>
                            <a:rect l="l" t="t" r="r" b="b"/>
                            <a:pathLst>
                              <a:path w="274320" h="274320">
                                <a:moveTo>
                                  <a:pt x="137160" y="0"/>
                                </a:moveTo>
                                <a:lnTo>
                                  <a:pt x="0" y="137159"/>
                                </a:lnTo>
                                <a:lnTo>
                                  <a:pt x="137160" y="274319"/>
                                </a:lnTo>
                                <a:lnTo>
                                  <a:pt x="274319" y="137159"/>
                                </a:lnTo>
                                <a:lnTo>
                                  <a:pt x="137160" y="0"/>
                                </a:lnTo>
                                <a:close/>
                              </a:path>
                            </a:pathLst>
                          </a:custGeom>
                          <a:solidFill>
                            <a:srgbClr val="6C92B1"/>
                          </a:solidFill>
                        </wps:spPr>
                        <wps:bodyPr wrap="square" lIns="0" tIns="0" rIns="0" bIns="0" rtlCol="0">
                          <a:prstTxWarp prst="textNoShape">
                            <a:avLst/>
                          </a:prstTxWarp>
                          <a:noAutofit/>
                        </wps:bodyPr>
                      </wps:wsp>
                      <wps:wsp>
                        <wps:cNvPr id="50" name="Graphic 50"/>
                        <wps:cNvSpPr/>
                        <wps:spPr>
                          <a:xfrm>
                            <a:off x="1567052" y="785113"/>
                            <a:ext cx="274320" cy="274320"/>
                          </a:xfrm>
                          <a:custGeom>
                            <a:avLst/>
                            <a:gdLst/>
                            <a:ahLst/>
                            <a:cxnLst/>
                            <a:rect l="l" t="t" r="r" b="b"/>
                            <a:pathLst>
                              <a:path w="274320" h="274320">
                                <a:moveTo>
                                  <a:pt x="137159" y="0"/>
                                </a:moveTo>
                                <a:lnTo>
                                  <a:pt x="0" y="137160"/>
                                </a:lnTo>
                                <a:lnTo>
                                  <a:pt x="137159" y="274320"/>
                                </a:lnTo>
                                <a:lnTo>
                                  <a:pt x="274319" y="137160"/>
                                </a:lnTo>
                                <a:lnTo>
                                  <a:pt x="137159" y="0"/>
                                </a:lnTo>
                                <a:close/>
                              </a:path>
                            </a:pathLst>
                          </a:custGeom>
                          <a:solidFill>
                            <a:srgbClr val="FFEB99"/>
                          </a:solidFill>
                        </wps:spPr>
                        <wps:bodyPr wrap="square" lIns="0" tIns="0" rIns="0" bIns="0" rtlCol="0">
                          <a:prstTxWarp prst="textNoShape">
                            <a:avLst/>
                          </a:prstTxWarp>
                          <a:noAutofit/>
                        </wps:bodyPr>
                      </wps:wsp>
                    </wpg:wgp>
                  </a:graphicData>
                </a:graphic>
              </wp:anchor>
            </w:drawing>
          </mc:Choice>
          <mc:Fallback>
            <w:pict>
              <v:group w14:anchorId="7B0C8FDA" id="Group 39" o:spid="_x0000_s1026" style="position:absolute;margin-left:36.2pt;margin-top:-66.75pt;width:309.2pt;height:225.15pt;z-index:-251658220;mso-wrap-distance-left:0;mso-wrap-distance-right:0;mso-position-horizontal-relative:page" coordsize="39268,285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Ag8SAYAAOUmAAAOAAAAZHJzL2Uyb0RvYy54bWzsmm1vo0YQgL9X6n9AfG/MArvLWnFOjRNH&#10;lU7Xky5VPxOMX1QMdCFx8u87+zI2wY4NV+dSVVYks4TZ2WF2np1h4fLT8ypznlJZLYt85JILz3XS&#10;PCmmy3w+cv+4n/wSuU5Vx/k0zoo8HbkvaeV+uvr5p8t1OUz9YlFk01Q6oCSvhuty5C7quhwOBlWy&#10;SFdxdVGUaQ4XZ4VcxTWcyvlgKuM1aF9lA9/z2GBdyGkpiyStKvjvjbnoXmn9s1ma1L/PZlVaO9nI&#10;Bdtq/Sv174P6HVxdxsO5jMvFMrFmxN9hxSpe5jDoRtVNXMfOo1zuqFotE1lUxay+SIrVoJjNlkmq&#10;7wHuhnitu7mTxWOp72U+XM/LjZvAtS0/fbfa5MvTnSy/lV+lsR6an4vkrwr8MliX82Hzujqfb4Wf&#10;Z3KlOsFNOM/aoy8bj6bPtZPAPwPhsygExydwzY+oCD1qfJ4sYGJ2+iWL2yM9B/HQDKzN25izLiF+&#10;qq2Lqn/nom+LuEy15yvlgq/SWU5HrrqRPF5BGN/ZiIH/gKfU4CClvGjPKuvQlo94xF1n10sRD4hP&#10;jZMID5lPtdrNrcbD5LGq79JC+zt++lzVJm6n2IoX2Eqec2xKiH4V95mO+9p1IO6l60DcP5g5KONa&#10;9VOTqJrOeuSiKQuA2VqiLq+Kp/S+0IJ1a9LAyu3VLN+VAj2Uh0QNCbIogcdS64u4H4XgAfCNanK8&#10;f5TCo5GGaUAnNjQmWVGlZhB1N3q0zR2CXNOHVZEtp5NllqlbquT8YZxJ5ykGZ00mEzoeW2MbYhBu&#10;1dBMq2o9FNMXiIo1xMHIrf5+jGXqOtlvOcSdWmawIbHxgA1ZZ+NCL0bam7Kq75//jGXplNAcuTWQ&#10;86XA8IuHONlgvxIwsqpnXvz6WBezpYoEbZuxyJ4ACiYs358JssOEnurOTJjJJDQiNLDrMa4egAX1&#10;4bpaPHjgE6rXDnAFYtWcUvQUrMGnxwItASysIWoOtnFv4jJglFPxKji3IvtC2HY4REZDpzKCRgc5&#10;UiLEWNBPdxu4U8E0Hnuo+gxTo1BBwi0mmGD8HZh8Nd+dYSIiYoKEOgRJFEVhJFT/eIhIEREIgblG&#10;cE+QD2NqYwpAZS3ZBxVcokHQAyrB4AYPpxs1NBcmF4P+MNBebuSS17DuMQEFTsPJ2FN/56SzWwK/&#10;wQnEQ6sQC3pxEkJNEph6g1MGtUeLkpAFjGNFZk/MKv3DUw9BW1RJZtv7OFFLf9SHE5srDiWfhk41&#10;tEcPc6JkiGds6KcdY/+0WHleeMN1YADa5/RzPP1A4mhhpcHonH5YyCJhyg/fC0OPtbgKGAuExUrV&#10;Jwzn/YdThZYAVNaQfUyRyBcEdjAaTxuHCzroEDFuF3IMZjyaIrGhU40cHpZWIsJY0E83ehYHP02i&#10;mkxuPcbOiapzooJgbxGl663ORBHhezy0AUCYH8Dy+rqg8yihwJF+SCKwQhMA7KNSFdqiUpU1ZR9W&#10;1KeM9klV0IFzXcm+WaM1dMLQhPIjqQpkQltW9tP+PmAJMfZvzmDt2QR9owJkO2Bp73UHi1LIVfC8&#10;BWs74ZHHRStX0TBiuHNJQ+FDOfhBWKElQJU1ZB9UPg8D++iPIXo4V6kORx58GjqVEUfKP7QTPNpP&#10;N9p78lx1DcWImbRz9Xe8+oPn4Vau0rVJZ6R8zw9CAfuBKgBIGDLIW69yVQBvbBAp2/4gpNASVf4Z&#10;o/YhRZjn9UJKdYANS3NTGM14tOXfVucrF6AUHu2OIhgXmIK6n+62Eacp/8bjW+/2+oxU5/IPCrcW&#10;UhqJzkgRKP4FNft58CpNmKpmu50Hb1YgQkzxZ9sfRBRaAkTZ5j6ifHg8UvZ2fqCCDnSziCMbeDSM&#10;NHTCyOSINNqp1qheut+HqBuh/s5EdSYKFsMWUdp73YkKAg5b5DZJ+SEw9TpJqdIFXzrZ9gchhZYA&#10;Ura5DykScEgNPZBSHeAt1cEktdWpRoYceEjaiuhKupfu90GKjYV/jfv/57rvaN0HHxu0kDKfH3RH&#10;ijJ4R2MepXhECWltUWAc629ADF3/eaJ6vca1CB5ixEKnS+OmCzCV4dGmNAMdErXZJkUpPNqS0kDX&#10;TKoocJqyD3b9/i9PUvqrIfiWSn8dYr/7Uh9rNc/1NxTbr9Ou/gEAAP//AwBQSwMEFAAGAAgAAAAh&#10;AMIc9GDiAAAACwEAAA8AAABkcnMvZG93bnJldi54bWxMj0FLw0AQhe+C/2EZwVu7SWNjjdmUUtRT&#10;EWwF8TbNTpPQ7G7IbpP03zue9DjMx3vfy9eTacVAvW+cVRDPIxBkS6cbWyn4PLzOViB8QKuxdZYU&#10;XMnDuri9yTHTbrQfNOxDJTjE+gwV1CF0mZS+rMmgn7uOLP9OrjcY+OwrqXscOdy0chFFqTTYWG6o&#10;saNtTeV5fzEK3kYcN0n8MuzOp+31+7B8/9rFpNT93bR5BhFoCn8w/OqzOhTsdHQXq71oFTwuHphU&#10;MIuTZAmCifQp4jFHBUmcrkAWufy/ofgBAAD//wMAUEsBAi0AFAAGAAgAAAAhALaDOJL+AAAA4QEA&#10;ABMAAAAAAAAAAAAAAAAAAAAAAFtDb250ZW50X1R5cGVzXS54bWxQSwECLQAUAAYACAAAACEAOP0h&#10;/9YAAACUAQAACwAAAAAAAAAAAAAAAAAvAQAAX3JlbHMvLnJlbHNQSwECLQAUAAYACAAAACEAf4gI&#10;PEgGAADlJgAADgAAAAAAAAAAAAAAAAAuAgAAZHJzL2Uyb0RvYy54bWxQSwECLQAUAAYACAAAACEA&#10;whz0YOIAAAALAQAADwAAAAAAAAAAAAAAAACiCAAAZHJzL2Rvd25yZXYueG1sUEsFBgAAAAAEAAQA&#10;8wAAALEJAAAAAA==&#10;">
                <v:shape id="Graphic 40" o:spid="_x0000_s1027" style="position:absolute;left:7;width:8732;height:17462;visibility:visible;mso-wrap-style:square;v-text-anchor:top" coordsize="873125,1746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M7hawQAAANsAAAAPAAAAZHJzL2Rvd25yZXYueG1sRE/Pa8Iw&#10;FL4P/B/CE7zNVCei1ShiGQhjh+nm+ZG8NtXmpTRRu//eHAY7fny/19veNeJOXag9K5iMMxDE2pua&#10;KwXfp/fXBYgQkQ02nknBLwXYbgYva8yNf/AX3Y+xEimEQ44KbIxtLmXQlhyGsW+JE1f6zmFMsKuk&#10;6fCRwl0jp1k2lw5rTg0WW9pb0tfjzSk4f+rLR3FbtmVxKn8WemLf5oVVajTsdysQkfr4L/5zH4yC&#10;WVqfvqQfIDdPAAAA//8DAFBLAQItABQABgAIAAAAIQDb4fbL7gAAAIUBAAATAAAAAAAAAAAAAAAA&#10;AAAAAABbQ29udGVudF9UeXBlc10ueG1sUEsBAi0AFAAGAAgAAAAhAFr0LFu/AAAAFQEAAAsAAAAA&#10;AAAAAAAAAAAAHwEAAF9yZWxzLy5yZWxzUEsBAi0AFAAGAAgAAAAhAAIzuFrBAAAA2wAAAA8AAAAA&#10;AAAAAAAAAAAABwIAAGRycy9kb3ducmV2LnhtbFBLBQYAAAAAAwADALcAAAD1AgAAAAA=&#10;" path="m,l,1745741,872845,872870,,xe" fillcolor="#fff5cc" stroked="f">
                  <v:path arrowok="t"/>
                </v:shape>
                <v:shape id="Graphic 41" o:spid="_x0000_s1028" style="position:absolute;top:15815;width:7315;height:7321;visibility:visible;mso-wrap-style:square;v-text-anchor:top" coordsize="731520,7321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ECnswAAAANsAAAAPAAAAZHJzL2Rvd25yZXYueG1sRI9LC8Iw&#10;EITvgv8hrOBNUx9IqUYRQRDEgw/wujRrW2w2tYla/fVGEDwOM/MNM1s0phQPql1hWcGgH4EgTq0u&#10;OFNwOq57MQjnkTWWlknBixws5u3WDBNtn7ynx8FnIkDYJagg975KpHRpTgZd31bEwbvY2qAPss6k&#10;rvEZ4KaUwyiaSIMFh4UcK1rllF4Pd6NgG43i7eh8tbvN6s70vum1jXdKdTvNcgrCU+P/4V97oxWM&#10;B/D9En6AnH8AAAD//wMAUEsBAi0AFAAGAAgAAAAhANvh9svuAAAAhQEAABMAAAAAAAAAAAAAAAAA&#10;AAAAAFtDb250ZW50X1R5cGVzXS54bWxQSwECLQAUAAYACAAAACEAWvQsW78AAAAVAQAACwAAAAAA&#10;AAAAAAAAAAAfAQAAX3JlbHMvLnJlbHNQSwECLQAUAAYACAAAACEAnhAp7MAAAADbAAAADwAAAAAA&#10;AAAAAAAAAAAHAgAAZHJzL2Rvd25yZXYueG1sUEsFBgAAAAADAAMAtwAAAPQCAAAAAA==&#10;" path="m365759,l,365759,365759,731558,731519,365759,365759,xe" fillcolor="#fc0" stroked="f">
                  <v:path arrowok="t"/>
                </v:shape>
                <v:shape id="Graphic 42" o:spid="_x0000_s1029" style="position:absolute;left:19869;top:18884;width:19399;height:9710;visibility:visible;mso-wrap-style:square;v-text-anchor:top" coordsize="1939925,970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hvKXwgAAANsAAAAPAAAAZHJzL2Rvd25yZXYueG1sRI9Bi8Iw&#10;FITvwv6H8IS9aaqISjWKFJR1wYO6e380z7bYvHSTaOu/3wiCx2FmvmGW687U4k7OV5YVjIYJCOLc&#10;6ooLBT/n7WAOwgdkjbVlUvAgD+vVR2+JqbYtH+l+CoWIEPYpKihDaFIpfV6SQT+0DXH0LtYZDFG6&#10;QmqHbYSbWo6TZCoNVhwXSmwoKym/nm5GwX63/U2yyea4d6NDO9PfWdB/D6U++91mASJQF97hV/tL&#10;K5iM4fkl/gC5+gcAAP//AwBQSwECLQAUAAYACAAAACEA2+H2y+4AAACFAQAAEwAAAAAAAAAAAAAA&#10;AAAAAAAAW0NvbnRlbnRfVHlwZXNdLnhtbFBLAQItABQABgAIAAAAIQBa9CxbvwAAABUBAAALAAAA&#10;AAAAAAAAAAAAAB8BAABfcmVscy8ucmVsc1BLAQItABQABgAIAAAAIQBChvKXwgAAANsAAAAPAAAA&#10;AAAAAAAAAAAAAAcCAABkcnMvZG93bnJldi54bWxQSwUGAAAAAAMAAwC3AAAA9gIAAAAA&#10;" path="m970533,l,969251r1939797,1181l970533,xe" fillcolor="silver" stroked="f">
                  <v:path arrowok="t"/>
                </v:shape>
                <v:shape id="Graphic 43" o:spid="_x0000_s1030" style="position:absolute;left:4745;top:7562;width:14637;height:14637;visibility:visible;mso-wrap-style:square;v-text-anchor:top" coordsize="1463675,14636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8cgYxAAAANsAAAAPAAAAZHJzL2Rvd25yZXYueG1sRI9Ba8JA&#10;FITvhf6H5RW8NZtatZK6Sq0G7FHTi7dH9jUbzL4N2dUk/94tFHocZuYbZrUZbCNu1PnasYKXJAVB&#10;XDpdc6Xgu8iflyB8QNbYOCYFI3nYrB8fVphp1/ORbqdQiQhhn6ECE0KbSelLQxZ94lri6P24zmKI&#10;squk7rCPcNvIaZoupMWa44LBlj4NlZfT1Sqoj/l+WhifvrVjvviaXebbnTkrNXkaPt5BBBrCf/iv&#10;fdAKZq/w+yX+ALm+AwAA//8DAFBLAQItABQABgAIAAAAIQDb4fbL7gAAAIUBAAATAAAAAAAAAAAA&#10;AAAAAAAAAABbQ29udGVudF9UeXBlc10ueG1sUEsBAi0AFAAGAAgAAAAhAFr0LFu/AAAAFQEAAAsA&#10;AAAAAAAAAAAAAAAAHwEAAF9yZWxzLy5yZWxzUEsBAi0AFAAGAAgAAAAhAITxyBjEAAAA2wAAAA8A&#10;AAAAAAAAAAAAAAAABwIAAGRycy9kb3ducmV2LnhtbFBLBQYAAAAAAwADALcAAAD4AgAAAAA=&#10;" path="m731583,l,731519r731583,731533l1463103,731519,731583,xe" fillcolor="#004d73" stroked="f">
                  <v:path arrowok="t"/>
                </v:shape>
                <v:shape id="Graphic 44" o:spid="_x0000_s1031" style="position:absolute;left:6468;top:20440;width:3664;height:3658;visibility:visible;mso-wrap-style:square;v-text-anchor:top" coordsize="366395,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byBSwwAAANsAAAAPAAAAZHJzL2Rvd25yZXYueG1sRI/disIw&#10;FITvBd8hnAVvRFN/KKVrFBEEWbyx+gCH5mxTtjmpTdS6T28WFrwcZuYbZrXpbSPu1PnasYLZNAFB&#10;XDpdc6Xgct5PMhA+IGtsHJOCJ3nYrIeDFebaPfhE9yJUIkLY56jAhNDmUvrSkEU/dS1x9L5dZzFE&#10;2VVSd/iIcNvIeZKk0mLNccFgSztD5U9xswoWX8W42d2uF7/f/prFwWYyPWZKjT767SeIQH14h//b&#10;B61guYS/L/EHyPULAAD//wMAUEsBAi0AFAAGAAgAAAAhANvh9svuAAAAhQEAABMAAAAAAAAAAAAA&#10;AAAAAAAAAFtDb250ZW50X1R5cGVzXS54bWxQSwECLQAUAAYACAAAACEAWvQsW78AAAAVAQAACwAA&#10;AAAAAAAAAAAAAAAfAQAAX3JlbHMvLnJlbHNQSwECLQAUAAYACAAAACEAim8gUsMAAADbAAAADwAA&#10;AAAAAAAAAAAAAAAHAgAAZHJzL2Rvd25yZXYueG1sUEsFBgAAAAADAAMAtwAAAPcCAAAAAA==&#10;" path="m182918,l,182867,182918,365747,365798,182867,182918,xe" fillcolor="#ffe066" stroked="f">
                  <v:path arrowok="t"/>
                </v:shape>
                <v:shape id="Graphic 45" o:spid="_x0000_s1032" style="position:absolute;left:19207;top:11623;width:10516;height:10521;visibility:visible;mso-wrap-style:square;v-text-anchor:top" coordsize="1051560,10521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XKFBxQAAANsAAAAPAAAAZHJzL2Rvd25yZXYueG1sRI9Ba8JA&#10;FITvhf6H5Qm91Y2lKRJdxQQCLUWkUcTjI/tMgtm3IbtN0n/fFQo9DjPzDbPeTqYVA/WusaxgMY9A&#10;EJdWN1wpOB3z5yUI55E1tpZJwQ852G4eH9aYaDvyFw2Fr0SAsEtQQe19l0jpypoMurntiIN3tb1B&#10;H2RfSd3jGOCmlS9R9CYNNhwWauwoq6m8Fd9GQXzIPtL8s7il+Xk62Mvo9WW5V+ppNu1WIDxN/j/8&#10;137XCl5juH8JP0BufgEAAP//AwBQSwECLQAUAAYACAAAACEA2+H2y+4AAACFAQAAEwAAAAAAAAAA&#10;AAAAAAAAAAAAW0NvbnRlbnRfVHlwZXNdLnhtbFBLAQItABQABgAIAAAAIQBa9CxbvwAAABUBAAAL&#10;AAAAAAAAAAAAAAAAAB8BAABfcmVscy8ucmVsc1BLAQItABQABgAIAAAAIQDyXKFBxQAAANsAAAAP&#10;AAAAAAAAAAAAAAAAAAcCAABkcnMvZG93bnJldi54bWxQSwUGAAAAAAMAAwC3AAAA+QIAAAAA&#10;" path="m525653,l,525779r525653,525793l1051433,525779,525653,xe" fillcolor="#99c2d6" stroked="f">
                  <v:path arrowok="t"/>
                </v:shape>
                <v:shape id="Graphic 46" o:spid="_x0000_s1033" style="position:absolute;left:15568;top:17807;width:5487;height:5493;visibility:visible;mso-wrap-style:square;v-text-anchor:top" coordsize="548640,5492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9vnowQAAANsAAAAPAAAAZHJzL2Rvd25yZXYueG1sRI/NigIx&#10;EITvC75DaMHbmlFEllmjqPh3klX3AZpJOxmcdMYk6vj2RljYY1FVX1GTWWtrcScfKscKBv0MBHHh&#10;dMWlgt/T+vMLRIjIGmvHpOBJAWbTzscEc+0efKD7MZYiQTjkqMDE2ORShsKQxdB3DXHyzs5bjEn6&#10;UmqPjwS3tRxm2VharDgtGGxoaai4HG9WwWavD4vbqb1co/mx3FQr7beZUr1uO/8GEamN/+G/9k4r&#10;GI3h/SX9ADl9AQAA//8DAFBLAQItABQABgAIAAAAIQDb4fbL7gAAAIUBAAATAAAAAAAAAAAAAAAA&#10;AAAAAABbQ29udGVudF9UeXBlc10ueG1sUEsBAi0AFAAGAAgAAAAhAFr0LFu/AAAAFQEAAAsAAAAA&#10;AAAAAAAAAAAAHwEAAF9yZWxzLy5yZWxzUEsBAi0AFAAGAAgAAAAhAC/2+ejBAAAA2wAAAA8AAAAA&#10;AAAAAAAAAAAABwIAAGRycy9kb3ducmV2LnhtbFBLBQYAAAAAAwADALcAAAD1AgAAAAA=&#10;" path="m274319,l,274332,274319,548652,548640,274332,274319,xe" fillcolor="#ffeb99" stroked="f">
                  <v:path arrowok="t"/>
                </v:shape>
                <v:shape id="Graphic 47" o:spid="_x0000_s1034" style="position:absolute;left:20234;top:21446;width:3201;height:3200;visibility:visible;mso-wrap-style:square;v-text-anchor:top" coordsize="320040,320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oFMYxQAAANsAAAAPAAAAZHJzL2Rvd25yZXYueG1sRI9Ba8JA&#10;FITvgv9heUJvuqmUWqKbUMWC0IImevD4yL4modm3aXaNaX99VxB6HGbmG2aVDqYRPXWutqzgcRaB&#10;IC6srrlUcDq+TV9AOI+ssbFMCn7IQZqMRyuMtb1yRn3uSxEg7GJUUHnfxlK6oiKDbmZb4uB92s6g&#10;D7Irpe7wGuCmkfMoepYGaw4LFba0qaj4yi9GQfmR9dG68PsN0fd7fv7dHrJhq9TDZHhdgvA0+P/w&#10;vb3TCp4WcPsSfoBM/gAAAP//AwBQSwECLQAUAAYACAAAACEA2+H2y+4AAACFAQAAEwAAAAAAAAAA&#10;AAAAAAAAAAAAW0NvbnRlbnRfVHlwZXNdLnhtbFBLAQItABQABgAIAAAAIQBa9CxbvwAAABUBAAAL&#10;AAAAAAAAAAAAAAAAAB8BAABfcmVscy8ucmVsc1BLAQItABQABgAIAAAAIQB1oFMYxQAAANsAAAAP&#10;AAAAAAAAAAAAAAAAAAcCAABkcnMvZG93bnJldi54bWxQSwUGAAAAAAMAAwC3AAAA+QIAAAAA&#10;" path="m160019,l,160020,160019,320040,320039,160020,160019,xe" fillcolor="#cce0eb" stroked="f">
                  <v:path arrowok="t"/>
                </v:shape>
                <v:shape id="Graphic 48" o:spid="_x0000_s1035" style="position:absolute;left:17989;top:9269;width:4572;height:4572;visibility:visible;mso-wrap-style:square;v-text-anchor:top" coordsize="457200,457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EkA0wQAAANsAAAAPAAAAZHJzL2Rvd25yZXYueG1sRI/BisJA&#10;DIbvC77DEMHbOlWkK9VRpCB6K+v2AUIntsVOpnZGrW+/OSzsMfz5v3zZ7kfXqScNofVsYDFPQBFX&#10;3rZcGyh/jp9rUCEiW+w8k4E3BdjvJh9bzKx/8Tc9L7FWAuGQoYEmxj7TOlQNOQxz3xNLdvWDwyjj&#10;UGs74EvgrtPLJEm1w5blQoM95Q1Vt8vDiUap268iT++lX+j3Mi+wSE6pMbPpeNiAijTG/+W/9tka&#10;WIms/CIA0LtfAAAA//8DAFBLAQItABQABgAIAAAAIQDb4fbL7gAAAIUBAAATAAAAAAAAAAAAAAAA&#10;AAAAAABbQ29udGVudF9UeXBlc10ueG1sUEsBAi0AFAAGAAgAAAAhAFr0LFu/AAAAFQEAAAsAAAAA&#10;AAAAAAAAAAAAHwEAAF9yZWxzLy5yZWxzUEsBAi0AFAAGAAgAAAAhAKkSQDTBAAAA2wAAAA8AAAAA&#10;AAAAAAAAAAAABwIAAGRycy9kb3ducmV2LnhtbFBLBQYAAAAAAwADALcAAAD1AgAAAAA=&#10;" path="m228600,l,228599,228600,457199,457200,228599,228600,xe" fillcolor="#d9d9d9" stroked="f">
                  <v:path arrowok="t"/>
                </v:shape>
                <v:shape id="Graphic 49" o:spid="_x0000_s1036" style="position:absolute;left:13376;top:21246;width:2744;height:2744;visibility:visible;mso-wrap-style:square;v-text-anchor:top" coordsize="274320,274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09AaxAAAANsAAAAPAAAAZHJzL2Rvd25yZXYueG1sRI/disIw&#10;FITvF3yHcARvFk3VRbQaRQSXZW8Wfx7g0BzbanNSk2jr228EwcthZr5hFqvWVOJOzpeWFQwHCQji&#10;zOqScwXHw7Y/BeEDssbKMil4kIfVsvOxwFTbhnd034dcRAj7FBUUIdSplD4ryKAf2Jo4eifrDIYo&#10;XS61wybCTSVHSTKRBkuOCwXWtCkou+xvRsHv4Vue/bW5PdbXzecl+Ru7iR8r1eu26zmIQG14h1/t&#10;H63gawbPL/EHyOU/AAAA//8DAFBLAQItABQABgAIAAAAIQDb4fbL7gAAAIUBAAATAAAAAAAAAAAA&#10;AAAAAAAAAABbQ29udGVudF9UeXBlc10ueG1sUEsBAi0AFAAGAAgAAAAhAFr0LFu/AAAAFQEAAAsA&#10;AAAAAAAAAAAAAAAAHwEAAF9yZWxzLy5yZWxzUEsBAi0AFAAGAAgAAAAhAGfT0BrEAAAA2wAAAA8A&#10;AAAAAAAAAAAAAAAABwIAAGRycy9kb3ducmV2LnhtbFBLBQYAAAAAAwADALcAAAD4AgAAAAA=&#10;" path="m137160,l,137159,137160,274319,274319,137159,137160,xe" fillcolor="#6c92b1" stroked="f">
                  <v:path arrowok="t"/>
                </v:shape>
                <v:shape id="Graphic 50" o:spid="_x0000_s1037" style="position:absolute;left:15670;top:7851;width:2743;height:2743;visibility:visible;mso-wrap-style:square;v-text-anchor:top" coordsize="274320,274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DnrwQAAANsAAAAPAAAAZHJzL2Rvd25yZXYueG1sRE9NawIx&#10;EL0L/Q9hCt40a7FSVqOoUBB7KNp6HzfjZnUzWTbRrP56cyj0+Hjfs0Vna3Gj1leOFYyGGQjiwumK&#10;SwW/P5+DDxA+IGusHZOCO3lYzF96M8y1i7yj2z6UIoWwz1GBCaHJpfSFIYt+6BrixJ1cazEk2JZS&#10;txhTuK3lW5ZNpMWKU4PBhtaGisv+ahWsxpk5rmP5iLXcFqvL+fD1HUdK9V+75RREoC78i//cG63g&#10;Pa1PX9IPkPMnAAAA//8DAFBLAQItABQABgAIAAAAIQDb4fbL7gAAAIUBAAATAAAAAAAAAAAAAAAA&#10;AAAAAABbQ29udGVudF9UeXBlc10ueG1sUEsBAi0AFAAGAAgAAAAhAFr0LFu/AAAAFQEAAAsAAAAA&#10;AAAAAAAAAAAAHwEAAF9yZWxzLy5yZWxzUEsBAi0AFAAGAAgAAAAhAMh4OevBAAAA2wAAAA8AAAAA&#10;AAAAAAAAAAAABwIAAGRycy9kb3ducmV2LnhtbFBLBQYAAAAAAwADALcAAAD1AgAAAAA=&#10;" path="m137159,l,137160,137159,274320,274319,137160,137159,xe" fillcolor="#ffeb99" stroked="f">
                  <v:path arrowok="t"/>
                </v:shape>
                <w10:wrap anchorx="page"/>
              </v:group>
            </w:pict>
          </mc:Fallback>
        </mc:AlternateContent>
      </w:r>
      <w:r>
        <w:rPr>
          <w:spacing w:val="-2"/>
        </w:rPr>
        <w:t>Sincerely,</w:t>
      </w:r>
    </w:p>
    <w:p w14:paraId="6326A6E8" w14:textId="77777777" w:rsidR="006C66B2" w:rsidRDefault="006C66B2">
      <w:pPr>
        <w:pStyle w:val="BodyText"/>
      </w:pPr>
    </w:p>
    <w:p w14:paraId="5CDDEF0B" w14:textId="77777777" w:rsidR="006C66B2" w:rsidRDefault="006C66B2">
      <w:pPr>
        <w:pStyle w:val="BodyText"/>
        <w:spacing w:before="29"/>
      </w:pPr>
    </w:p>
    <w:p w14:paraId="49284DE4" w14:textId="77777777" w:rsidR="006C66B2" w:rsidRDefault="00032C37">
      <w:pPr>
        <w:pStyle w:val="Heading3"/>
        <w:ind w:left="6702"/>
      </w:pPr>
      <w:r>
        <w:t>April</w:t>
      </w:r>
      <w:r>
        <w:rPr>
          <w:spacing w:val="-12"/>
        </w:rPr>
        <w:t xml:space="preserve"> </w:t>
      </w:r>
      <w:r>
        <w:t>Dawson</w:t>
      </w:r>
      <w:r>
        <w:rPr>
          <w:spacing w:val="-11"/>
        </w:rPr>
        <w:t xml:space="preserve"> </w:t>
      </w:r>
      <w:r>
        <w:rPr>
          <w:spacing w:val="-2"/>
        </w:rPr>
        <w:t>Rawlings</w:t>
      </w:r>
    </w:p>
    <w:p w14:paraId="2A40F5F4" w14:textId="77777777" w:rsidR="006C66B2" w:rsidRDefault="00032C37">
      <w:pPr>
        <w:spacing w:before="140" w:line="331" w:lineRule="auto"/>
        <w:ind w:left="6702" w:right="662"/>
        <w:rPr>
          <w:sz w:val="32"/>
        </w:rPr>
      </w:pPr>
      <w:r>
        <w:rPr>
          <w:sz w:val="32"/>
        </w:rPr>
        <w:t>April Dawson Rawlings CCDA</w:t>
      </w:r>
      <w:r>
        <w:rPr>
          <w:spacing w:val="-23"/>
          <w:sz w:val="32"/>
        </w:rPr>
        <w:t xml:space="preserve"> </w:t>
      </w:r>
      <w:r>
        <w:rPr>
          <w:sz w:val="32"/>
        </w:rPr>
        <w:t>Executive</w:t>
      </w:r>
      <w:r>
        <w:rPr>
          <w:spacing w:val="-22"/>
          <w:sz w:val="32"/>
        </w:rPr>
        <w:t xml:space="preserve"> </w:t>
      </w:r>
      <w:r>
        <w:rPr>
          <w:sz w:val="32"/>
        </w:rPr>
        <w:t>Director</w:t>
      </w:r>
    </w:p>
    <w:p w14:paraId="1928481E" w14:textId="77777777" w:rsidR="006C66B2" w:rsidRDefault="006C66B2">
      <w:pPr>
        <w:pStyle w:val="BodyText"/>
      </w:pPr>
    </w:p>
    <w:p w14:paraId="33DC830E" w14:textId="77777777" w:rsidR="006C66B2" w:rsidRDefault="00032C37" w:rsidP="00604A1B">
      <w:pPr>
        <w:rPr>
          <w:b/>
          <w:sz w:val="24"/>
        </w:rPr>
      </w:pPr>
      <w:r>
        <w:rPr>
          <w:b/>
          <w:spacing w:val="-10"/>
          <w:sz w:val="24"/>
        </w:rPr>
        <w:t>1</w:t>
      </w:r>
    </w:p>
    <w:p w14:paraId="2D9C8D4C" w14:textId="77777777" w:rsidR="006C66B2" w:rsidRDefault="006C66B2">
      <w:pPr>
        <w:rPr>
          <w:b/>
          <w:sz w:val="24"/>
        </w:rPr>
        <w:sectPr w:rsidR="006C66B2">
          <w:type w:val="continuous"/>
          <w:pgSz w:w="12240" w:h="15840"/>
          <w:pgMar w:top="800" w:right="360" w:bottom="280" w:left="360" w:header="720" w:footer="720" w:gutter="0"/>
          <w:cols w:space="720"/>
        </w:sectPr>
      </w:pPr>
    </w:p>
    <w:p w14:paraId="69E574F3" w14:textId="77777777" w:rsidR="006C66B2" w:rsidRDefault="00032C37">
      <w:pPr>
        <w:pStyle w:val="Heading1"/>
        <w:spacing w:before="70"/>
      </w:pPr>
      <w:r>
        <w:rPr>
          <w:color w:val="006699"/>
        </w:rPr>
        <w:lastRenderedPageBreak/>
        <w:t>Message</w:t>
      </w:r>
      <w:r>
        <w:rPr>
          <w:color w:val="006699"/>
          <w:spacing w:val="-19"/>
        </w:rPr>
        <w:t xml:space="preserve"> </w:t>
      </w:r>
      <w:r>
        <w:rPr>
          <w:color w:val="006699"/>
        </w:rPr>
        <w:t>From</w:t>
      </w:r>
      <w:r>
        <w:rPr>
          <w:color w:val="006699"/>
          <w:spacing w:val="-18"/>
        </w:rPr>
        <w:t xml:space="preserve"> </w:t>
      </w:r>
      <w:r>
        <w:rPr>
          <w:color w:val="006699"/>
        </w:rPr>
        <w:t>CCDA</w:t>
      </w:r>
      <w:r>
        <w:rPr>
          <w:color w:val="006699"/>
          <w:spacing w:val="-30"/>
        </w:rPr>
        <w:t xml:space="preserve"> </w:t>
      </w:r>
      <w:r>
        <w:rPr>
          <w:color w:val="006699"/>
        </w:rPr>
        <w:t>Chair</w:t>
      </w:r>
      <w:r>
        <w:rPr>
          <w:color w:val="006699"/>
          <w:spacing w:val="-18"/>
        </w:rPr>
        <w:t xml:space="preserve"> </w:t>
      </w:r>
      <w:r>
        <w:rPr>
          <w:color w:val="006699"/>
          <w:spacing w:val="-2"/>
        </w:rPr>
        <w:t>Commissioner</w:t>
      </w:r>
    </w:p>
    <w:p w14:paraId="22C46E0A" w14:textId="77777777" w:rsidR="006C66B2" w:rsidRDefault="00032C37">
      <w:pPr>
        <w:spacing w:before="63"/>
        <w:ind w:left="395"/>
        <w:rPr>
          <w:b/>
          <w:sz w:val="44"/>
        </w:rPr>
      </w:pPr>
      <w:r>
        <w:rPr>
          <w:b/>
          <w:color w:val="006699"/>
          <w:sz w:val="44"/>
        </w:rPr>
        <w:t>Chris</w:t>
      </w:r>
      <w:r>
        <w:rPr>
          <w:b/>
          <w:color w:val="006699"/>
          <w:spacing w:val="-17"/>
          <w:sz w:val="44"/>
        </w:rPr>
        <w:t xml:space="preserve"> </w:t>
      </w:r>
      <w:r>
        <w:rPr>
          <w:b/>
          <w:color w:val="006699"/>
          <w:spacing w:val="-2"/>
          <w:sz w:val="44"/>
        </w:rPr>
        <w:t>Downey</w:t>
      </w:r>
    </w:p>
    <w:p w14:paraId="64BE2E5A" w14:textId="77777777" w:rsidR="006C66B2" w:rsidRDefault="00032C37">
      <w:pPr>
        <w:pStyle w:val="BodyText"/>
        <w:spacing w:before="4"/>
        <w:rPr>
          <w:b/>
          <w:sz w:val="12"/>
        </w:rPr>
      </w:pPr>
      <w:r>
        <w:rPr>
          <w:b/>
          <w:noProof/>
          <w:sz w:val="12"/>
        </w:rPr>
        <mc:AlternateContent>
          <mc:Choice Requires="wps">
            <w:drawing>
              <wp:anchor distT="0" distB="0" distL="0" distR="0" simplePos="0" relativeHeight="251658290" behindDoc="1" locked="0" layoutInCell="1" allowOverlap="1" wp14:anchorId="611DEDEE" wp14:editId="543D9E46">
                <wp:simplePos x="0" y="0"/>
                <wp:positionH relativeFrom="page">
                  <wp:posOffset>457200</wp:posOffset>
                </wp:positionH>
                <wp:positionV relativeFrom="paragraph">
                  <wp:posOffset>105655</wp:posOffset>
                </wp:positionV>
                <wp:extent cx="6870065" cy="203835"/>
                <wp:effectExtent l="0" t="0" r="0" b="0"/>
                <wp:wrapTopAndBottom/>
                <wp:docPr id="51" name="Graphic 5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203835"/>
                        </a:xfrm>
                        <a:custGeom>
                          <a:avLst/>
                          <a:gdLst/>
                          <a:ahLst/>
                          <a:cxnLst/>
                          <a:rect l="l" t="t" r="r" b="b"/>
                          <a:pathLst>
                            <a:path w="6870065" h="203835">
                              <a:moveTo>
                                <a:pt x="6870065" y="0"/>
                              </a:moveTo>
                              <a:lnTo>
                                <a:pt x="0" y="0"/>
                              </a:lnTo>
                              <a:lnTo>
                                <a:pt x="0" y="203771"/>
                              </a:lnTo>
                              <a:lnTo>
                                <a:pt x="6870065" y="203771"/>
                              </a:lnTo>
                              <a:lnTo>
                                <a:pt x="6870065" y="0"/>
                              </a:lnTo>
                              <a:close/>
                            </a:path>
                          </a:pathLst>
                        </a:custGeom>
                        <a:solidFill>
                          <a:srgbClr val="006699"/>
                        </a:solidFill>
                      </wps:spPr>
                      <wps:bodyPr wrap="square" lIns="0" tIns="0" rIns="0" bIns="0" rtlCol="0">
                        <a:prstTxWarp prst="textNoShape">
                          <a:avLst/>
                        </a:prstTxWarp>
                        <a:noAutofit/>
                      </wps:bodyPr>
                    </wps:wsp>
                  </a:graphicData>
                </a:graphic>
              </wp:anchor>
            </w:drawing>
          </mc:Choice>
          <mc:Fallback>
            <w:pict>
              <v:shape w14:anchorId="162731B6" id="Graphic 51" o:spid="_x0000_s1026" style="position:absolute;margin-left:36pt;margin-top:8.3pt;width:540.95pt;height:16.05pt;z-index:-251658190;visibility:visible;mso-wrap-style:square;mso-wrap-distance-left:0;mso-wrap-distance-top:0;mso-wrap-distance-right:0;mso-wrap-distance-bottom:0;mso-position-horizontal:absolute;mso-position-horizontal-relative:page;mso-position-vertical:absolute;mso-position-vertical-relative:text;v-text-anchor:top" coordsize="6870065,2038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2MdJAIAAMUEAAAOAAAAZHJzL2Uyb0RvYy54bWysVMFu2zAMvQ/YPwi6L3ZSNGmNOMXQosOA&#10;oivQFDsrshwbk01NVGLn70fJlmtspw27SJT5RD0+kt7e9Y1mZ2Wxhjbny0XKmWolFHV7zPnb/vHT&#10;DWfoRFsIDa3K+UUhv9t9/LDtTKZWUIEulGUUpMWsMzmvnDNZkqCsVCNwAUa15CzBNsLR0R6TwoqO&#10;ojc6WaXpOunAFsaCVIj09WFw8l2IX5ZKum9licoxnXPi5sJqw3rwa7LbiuxohalqOdIQ/8CiEXVL&#10;j06hHoQT7GTrP0I1tbSAULqFhCaBsqylCjlQNsv0t2xeK2FUyIXEQTPJhP8vrHw+v5oX66mjeQL5&#10;A0mRpDOYTR5/wBHTl7bxWCLO+qDiZVJR9Y5J+ri+2VBhrjmT5FulVzdX117mRGTxtjyh+6IgRBLn&#10;J3RDFYpoiSpasm+jaamWvoo6VNFxRlW0nFEVD0MVjXD+nqfnTdbNqFQTE+9u4Kz2EIDOpzExjskQ&#10;13eMbudYaqIZKvribkK8AUOpbzbLMfUIiPsAnD/8l/DQusQzBpQaUA0y++yD3pMihJtrjqDr4rHW&#10;2kuA9ni415adhR+RdL2+vR05z2ChI4Ym8O1wgOLyYllHc5Nz/HkSVnGmv7bUmH7IomGjcYiGdfoe&#10;wigG9S26ff9dWMMMmTl31EPPENteZLE5iL8HDFh/s4XPJwdl7TsncBsYjQealZD/ONd+GOfngHr/&#10;++x+AQAA//8DAFBLAwQUAAYACAAAACEAJLGp8NwAAAAJAQAADwAAAGRycy9kb3ducmV2LnhtbEyP&#10;wU7DMBBE70j8g7VI3KiT0qQhxKkqpMIRUeC+jZckwl5HsZOGv8c9wXF2VjNvqt1ijZhp9L1jBekq&#10;AUHcON1zq+Dj/XBXgPABWaNxTAp+yMOuvr6qsNTuzG80H0MrYgj7EhV0IQyllL7pyKJfuYE4el9u&#10;tBiiHFupRzzHcGvkOklyabHn2NDhQE8dNd/HySo49J+bwZj9q5kypKxIn1/8bJW6vVn2jyACLeHv&#10;GS74ER3qyHRyE2svjILtOk4J8Z7nIC5+mt0/gDgp2BRbkHUl/y+ofwEAAP//AwBQSwECLQAUAAYA&#10;CAAAACEAtoM4kv4AAADhAQAAEwAAAAAAAAAAAAAAAAAAAAAAW0NvbnRlbnRfVHlwZXNdLnhtbFBL&#10;AQItABQABgAIAAAAIQA4/SH/1gAAAJQBAAALAAAAAAAAAAAAAAAAAC8BAABfcmVscy8ucmVsc1BL&#10;AQItABQABgAIAAAAIQAMy2MdJAIAAMUEAAAOAAAAAAAAAAAAAAAAAC4CAABkcnMvZTJvRG9jLnht&#10;bFBLAQItABQABgAIAAAAIQAksanw3AAAAAkBAAAPAAAAAAAAAAAAAAAAAH4EAABkcnMvZG93bnJl&#10;di54bWxQSwUGAAAAAAQABADzAAAAhwUAAAAA&#10;" path="m6870065,l,,,203771r6870065,l6870065,xe" fillcolor="#069" stroked="f">
                <v:path arrowok="t"/>
                <w10:wrap type="topAndBottom" anchorx="page"/>
              </v:shape>
            </w:pict>
          </mc:Fallback>
        </mc:AlternateContent>
      </w:r>
    </w:p>
    <w:p w14:paraId="6F051FCA" w14:textId="77777777" w:rsidR="006C66B2" w:rsidRDefault="006C66B2">
      <w:pPr>
        <w:pStyle w:val="BodyText"/>
        <w:spacing w:before="2"/>
        <w:rPr>
          <w:b/>
          <w:sz w:val="14"/>
        </w:rPr>
      </w:pPr>
    </w:p>
    <w:p w14:paraId="32A17435" w14:textId="77777777" w:rsidR="006C66B2" w:rsidRDefault="006C66B2">
      <w:pPr>
        <w:pStyle w:val="BodyText"/>
        <w:rPr>
          <w:b/>
          <w:sz w:val="14"/>
        </w:rPr>
        <w:sectPr w:rsidR="006C66B2">
          <w:pgSz w:w="12240" w:h="15840"/>
          <w:pgMar w:top="760" w:right="360" w:bottom="280" w:left="360" w:header="720" w:footer="720" w:gutter="0"/>
          <w:cols w:space="720"/>
        </w:sectPr>
      </w:pPr>
    </w:p>
    <w:p w14:paraId="76F3D76A" w14:textId="77777777" w:rsidR="006C66B2" w:rsidRDefault="00032C37">
      <w:pPr>
        <w:pStyle w:val="BodyText"/>
        <w:spacing w:before="93"/>
        <w:ind w:left="417"/>
      </w:pPr>
      <w:r>
        <w:t>Dear</w:t>
      </w:r>
      <w:r>
        <w:rPr>
          <w:spacing w:val="-1"/>
        </w:rPr>
        <w:t xml:space="preserve"> </w:t>
      </w:r>
      <w:r>
        <w:rPr>
          <w:spacing w:val="-2"/>
        </w:rPr>
        <w:t>Legislators:</w:t>
      </w:r>
    </w:p>
    <w:p w14:paraId="039BE643" w14:textId="77777777" w:rsidR="006C66B2" w:rsidRDefault="006C66B2">
      <w:pPr>
        <w:pStyle w:val="BodyText"/>
      </w:pPr>
    </w:p>
    <w:p w14:paraId="0EDD496C" w14:textId="77777777" w:rsidR="006C66B2" w:rsidRDefault="006C66B2">
      <w:pPr>
        <w:pStyle w:val="BodyText"/>
        <w:spacing w:before="93"/>
      </w:pPr>
    </w:p>
    <w:p w14:paraId="5A5666BC" w14:textId="77777777" w:rsidR="006C66B2" w:rsidRDefault="00032C37">
      <w:pPr>
        <w:pStyle w:val="BodyText"/>
        <w:spacing w:line="261" w:lineRule="auto"/>
        <w:ind w:left="417"/>
      </w:pPr>
      <w:r>
        <w:t>2025 marked a year of growth for CCDA. We embarked on a strategic planning process, where we gathered a diverse group of stakeholders to discuss CCDA’s impact in communities across California, and ways to increase connections. Next year, we will deepen</w:t>
      </w:r>
      <w:r>
        <w:rPr>
          <w:spacing w:val="-5"/>
        </w:rPr>
        <w:t xml:space="preserve"> </w:t>
      </w:r>
      <w:r>
        <w:t>this</w:t>
      </w:r>
      <w:r>
        <w:rPr>
          <w:spacing w:val="-4"/>
        </w:rPr>
        <w:t xml:space="preserve"> </w:t>
      </w:r>
      <w:r>
        <w:t>work</w:t>
      </w:r>
      <w:r>
        <w:rPr>
          <w:spacing w:val="-3"/>
        </w:rPr>
        <w:t xml:space="preserve"> </w:t>
      </w:r>
      <w:r>
        <w:t>and</w:t>
      </w:r>
      <w:r>
        <w:rPr>
          <w:spacing w:val="-7"/>
        </w:rPr>
        <w:t xml:space="preserve"> </w:t>
      </w:r>
      <w:r>
        <w:t>examine</w:t>
      </w:r>
      <w:r>
        <w:rPr>
          <w:spacing w:val="-5"/>
        </w:rPr>
        <w:t xml:space="preserve"> </w:t>
      </w:r>
      <w:r>
        <w:t>our</w:t>
      </w:r>
      <w:r>
        <w:rPr>
          <w:spacing w:val="-6"/>
        </w:rPr>
        <w:t xml:space="preserve"> </w:t>
      </w:r>
      <w:r>
        <w:t>mission,</w:t>
      </w:r>
      <w:r>
        <w:rPr>
          <w:spacing w:val="-3"/>
        </w:rPr>
        <w:t xml:space="preserve"> </w:t>
      </w:r>
      <w:r>
        <w:t>vision</w:t>
      </w:r>
      <w:r>
        <w:rPr>
          <w:spacing w:val="-3"/>
        </w:rPr>
        <w:t xml:space="preserve"> </w:t>
      </w:r>
      <w:r>
        <w:t>and</w:t>
      </w:r>
      <w:r>
        <w:rPr>
          <w:spacing w:val="-3"/>
        </w:rPr>
        <w:t xml:space="preserve"> </w:t>
      </w:r>
      <w:r>
        <w:t>values,</w:t>
      </w:r>
      <w:r>
        <w:rPr>
          <w:spacing w:val="-5"/>
        </w:rPr>
        <w:t xml:space="preserve"> </w:t>
      </w:r>
      <w:r>
        <w:t>and how those align with our program objectives.</w:t>
      </w:r>
    </w:p>
    <w:p w14:paraId="3FB02478" w14:textId="419AF7D5" w:rsidR="006C66B2" w:rsidRDefault="00032C37">
      <w:pPr>
        <w:pStyle w:val="BodyText"/>
        <w:spacing w:before="157" w:line="261" w:lineRule="auto"/>
        <w:ind w:left="417"/>
      </w:pPr>
      <w:r>
        <w:t>CCDA also welcomed a new commissioner, Olivia Asuncion, who brings her technical expertise and passion for designing accessible spaces to our meetings. Thank you for taking the time to review our data and program highlights from 2025 and we look forward to continuing</w:t>
      </w:r>
      <w:r>
        <w:rPr>
          <w:spacing w:val="-5"/>
        </w:rPr>
        <w:t xml:space="preserve"> </w:t>
      </w:r>
      <w:r>
        <w:t>to</w:t>
      </w:r>
      <w:r>
        <w:rPr>
          <w:spacing w:val="-4"/>
        </w:rPr>
        <w:t xml:space="preserve"> </w:t>
      </w:r>
      <w:r>
        <w:t>be</w:t>
      </w:r>
      <w:r>
        <w:rPr>
          <w:spacing w:val="-4"/>
        </w:rPr>
        <w:t xml:space="preserve"> </w:t>
      </w:r>
      <w:r>
        <w:t>a</w:t>
      </w:r>
      <w:r>
        <w:rPr>
          <w:spacing w:val="-5"/>
        </w:rPr>
        <w:t xml:space="preserve"> </w:t>
      </w:r>
      <w:r>
        <w:t>resource</w:t>
      </w:r>
      <w:r>
        <w:rPr>
          <w:spacing w:val="-4"/>
        </w:rPr>
        <w:t xml:space="preserve"> </w:t>
      </w:r>
      <w:r>
        <w:t>to</w:t>
      </w:r>
      <w:r>
        <w:rPr>
          <w:spacing w:val="-5"/>
        </w:rPr>
        <w:t xml:space="preserve"> </w:t>
      </w:r>
      <w:r>
        <w:t>the</w:t>
      </w:r>
      <w:r>
        <w:rPr>
          <w:spacing w:val="-6"/>
        </w:rPr>
        <w:t xml:space="preserve"> </w:t>
      </w:r>
      <w:r w:rsidR="00BC180B">
        <w:t>L</w:t>
      </w:r>
      <w:r>
        <w:t>egislature,</w:t>
      </w:r>
      <w:r>
        <w:rPr>
          <w:spacing w:val="-6"/>
        </w:rPr>
        <w:t xml:space="preserve"> </w:t>
      </w:r>
      <w:r>
        <w:t>business</w:t>
      </w:r>
      <w:r>
        <w:rPr>
          <w:spacing w:val="-7"/>
        </w:rPr>
        <w:t xml:space="preserve"> </w:t>
      </w:r>
      <w:r>
        <w:t>and</w:t>
      </w:r>
      <w:r>
        <w:rPr>
          <w:spacing w:val="-4"/>
        </w:rPr>
        <w:t xml:space="preserve"> </w:t>
      </w:r>
      <w:r>
        <w:t>disability communities on the topic of business accessibility for Californians with disabilities.</w:t>
      </w:r>
    </w:p>
    <w:p w14:paraId="6373F831" w14:textId="77777777" w:rsidR="006C66B2" w:rsidRDefault="006C66B2">
      <w:pPr>
        <w:pStyle w:val="BodyText"/>
        <w:spacing w:before="263"/>
      </w:pPr>
    </w:p>
    <w:p w14:paraId="73055F84" w14:textId="77777777" w:rsidR="006C66B2" w:rsidRDefault="00032C37">
      <w:pPr>
        <w:pStyle w:val="BodyText"/>
        <w:ind w:right="1461"/>
        <w:jc w:val="center"/>
      </w:pPr>
      <w:r>
        <w:rPr>
          <w:spacing w:val="-2"/>
        </w:rPr>
        <w:t>Sincerely,</w:t>
      </w:r>
    </w:p>
    <w:p w14:paraId="302E447D" w14:textId="77777777" w:rsidR="006C66B2" w:rsidRDefault="006C66B2">
      <w:pPr>
        <w:pStyle w:val="BodyText"/>
        <w:spacing w:before="226"/>
      </w:pPr>
    </w:p>
    <w:p w14:paraId="7A063ADC" w14:textId="77777777" w:rsidR="006C66B2" w:rsidRDefault="00032C37">
      <w:pPr>
        <w:pStyle w:val="Heading3"/>
      </w:pPr>
      <w:r>
        <w:t>Chris</w:t>
      </w:r>
      <w:r>
        <w:rPr>
          <w:spacing w:val="-9"/>
        </w:rPr>
        <w:t xml:space="preserve"> </w:t>
      </w:r>
      <w:r>
        <w:rPr>
          <w:spacing w:val="-2"/>
        </w:rPr>
        <w:t>Downey</w:t>
      </w:r>
    </w:p>
    <w:p w14:paraId="5C0D06C0" w14:textId="77777777" w:rsidR="006C66B2" w:rsidRDefault="00032C37">
      <w:pPr>
        <w:pStyle w:val="BodyText"/>
        <w:spacing w:before="7" w:after="24"/>
        <w:rPr>
          <w:rFonts w:ascii="Rage Italic"/>
          <w:i/>
          <w:sz w:val="5"/>
        </w:rPr>
      </w:pPr>
      <w:r>
        <w:br w:type="column"/>
      </w:r>
    </w:p>
    <w:p w14:paraId="7AC8E543" w14:textId="77777777" w:rsidR="006C66B2" w:rsidRDefault="00032C37">
      <w:pPr>
        <w:ind w:left="316"/>
        <w:rPr>
          <w:rFonts w:ascii="Rage Italic"/>
          <w:sz w:val="20"/>
        </w:rPr>
      </w:pPr>
      <w:r>
        <w:rPr>
          <w:rFonts w:ascii="Rage Italic"/>
          <w:noProof/>
          <w:sz w:val="20"/>
        </w:rPr>
        <w:drawing>
          <wp:inline distT="0" distB="0" distL="0" distR="0" wp14:anchorId="5AEDC2F6" wp14:editId="6E5D47E8">
            <wp:extent cx="1990739" cy="3122771"/>
            <wp:effectExtent l="0" t="0" r="0" b="0"/>
            <wp:docPr id="52" name="Image 5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2" name="Image 52"/>
                    <pic:cNvPicPr/>
                  </pic:nvPicPr>
                  <pic:blipFill>
                    <a:blip r:embed="rId25" cstate="print"/>
                    <a:stretch>
                      <a:fillRect/>
                    </a:stretch>
                  </pic:blipFill>
                  <pic:spPr>
                    <a:xfrm>
                      <a:off x="0" y="0"/>
                      <a:ext cx="1990739" cy="3122771"/>
                    </a:xfrm>
                    <a:prstGeom prst="rect">
                      <a:avLst/>
                    </a:prstGeom>
                  </pic:spPr>
                </pic:pic>
              </a:graphicData>
            </a:graphic>
          </wp:inline>
        </w:drawing>
      </w:r>
    </w:p>
    <w:p w14:paraId="081042AA" w14:textId="77777777" w:rsidR="006C66B2" w:rsidRDefault="00032C37">
      <w:pPr>
        <w:spacing w:before="148" w:line="268" w:lineRule="auto"/>
        <w:ind w:left="1145" w:right="451" w:hanging="714"/>
        <w:rPr>
          <w:i/>
          <w:sz w:val="24"/>
        </w:rPr>
      </w:pPr>
      <w:r>
        <w:rPr>
          <w:i/>
          <w:sz w:val="24"/>
        </w:rPr>
        <w:t>CCDA</w:t>
      </w:r>
      <w:r>
        <w:rPr>
          <w:i/>
          <w:spacing w:val="-17"/>
          <w:sz w:val="24"/>
        </w:rPr>
        <w:t xml:space="preserve"> </w:t>
      </w:r>
      <w:r>
        <w:rPr>
          <w:i/>
          <w:sz w:val="24"/>
        </w:rPr>
        <w:t>Chair</w:t>
      </w:r>
      <w:r>
        <w:rPr>
          <w:i/>
          <w:spacing w:val="-17"/>
          <w:sz w:val="24"/>
        </w:rPr>
        <w:t xml:space="preserve"> </w:t>
      </w:r>
      <w:r>
        <w:rPr>
          <w:i/>
          <w:sz w:val="24"/>
        </w:rPr>
        <w:t>Commissioner Chris Downey</w:t>
      </w:r>
    </w:p>
    <w:p w14:paraId="72DA2907" w14:textId="77777777" w:rsidR="006C66B2" w:rsidRDefault="006C66B2">
      <w:pPr>
        <w:spacing w:line="268" w:lineRule="auto"/>
        <w:rPr>
          <w:i/>
          <w:sz w:val="24"/>
        </w:rPr>
        <w:sectPr w:rsidR="006C66B2">
          <w:type w:val="continuous"/>
          <w:pgSz w:w="12240" w:h="15840"/>
          <w:pgMar w:top="800" w:right="360" w:bottom="280" w:left="360" w:header="720" w:footer="720" w:gutter="0"/>
          <w:cols w:num="2" w:space="720" w:equalWidth="0">
            <w:col w:w="7673" w:space="40"/>
            <w:col w:w="3807"/>
          </w:cols>
        </w:sectPr>
      </w:pPr>
    </w:p>
    <w:p w14:paraId="5A729482" w14:textId="5D9A8126" w:rsidR="006C66B2" w:rsidRPr="00604A1B" w:rsidRDefault="00032C37" w:rsidP="00604A1B">
      <w:pPr>
        <w:ind w:left="2397"/>
        <w:rPr>
          <w:sz w:val="20"/>
        </w:rPr>
      </w:pPr>
      <w:r>
        <w:rPr>
          <w:noProof/>
          <w:sz w:val="20"/>
        </w:rPr>
        <mc:AlternateContent>
          <mc:Choice Requires="wpg">
            <w:drawing>
              <wp:inline distT="0" distB="0" distL="0" distR="0" wp14:anchorId="0B9C88BE" wp14:editId="0F36A570">
                <wp:extent cx="5576570" cy="3654425"/>
                <wp:effectExtent l="0" t="0" r="0" b="3175"/>
                <wp:docPr id="53" name="Group 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576570" cy="3654425"/>
                          <a:chOff x="0" y="0"/>
                          <a:chExt cx="5576570" cy="3654425"/>
                        </a:xfrm>
                      </wpg:grpSpPr>
                      <wps:wsp>
                        <wps:cNvPr id="54" name="Graphic 54"/>
                        <wps:cNvSpPr/>
                        <wps:spPr>
                          <a:xfrm>
                            <a:off x="3214751" y="1123061"/>
                            <a:ext cx="1463040" cy="1463040"/>
                          </a:xfrm>
                          <a:custGeom>
                            <a:avLst/>
                            <a:gdLst/>
                            <a:ahLst/>
                            <a:cxnLst/>
                            <a:rect l="l" t="t" r="r" b="b"/>
                            <a:pathLst>
                              <a:path w="1463040" h="1463040">
                                <a:moveTo>
                                  <a:pt x="731519" y="0"/>
                                </a:moveTo>
                                <a:lnTo>
                                  <a:pt x="0" y="731520"/>
                                </a:lnTo>
                                <a:lnTo>
                                  <a:pt x="731519" y="1463040"/>
                                </a:lnTo>
                                <a:lnTo>
                                  <a:pt x="1463039" y="731520"/>
                                </a:lnTo>
                                <a:lnTo>
                                  <a:pt x="731519" y="0"/>
                                </a:lnTo>
                                <a:close/>
                              </a:path>
                            </a:pathLst>
                          </a:custGeom>
                          <a:solidFill>
                            <a:srgbClr val="99C2D6"/>
                          </a:solidFill>
                        </wps:spPr>
                        <wps:bodyPr wrap="square" lIns="0" tIns="0" rIns="0" bIns="0" rtlCol="0">
                          <a:prstTxWarp prst="textNoShape">
                            <a:avLst/>
                          </a:prstTxWarp>
                          <a:noAutofit/>
                        </wps:bodyPr>
                      </wps:wsp>
                      <wps:wsp>
                        <wps:cNvPr id="55" name="Graphic 55"/>
                        <wps:cNvSpPr/>
                        <wps:spPr>
                          <a:xfrm>
                            <a:off x="4383532" y="1932051"/>
                            <a:ext cx="731520" cy="731520"/>
                          </a:xfrm>
                          <a:custGeom>
                            <a:avLst/>
                            <a:gdLst/>
                            <a:ahLst/>
                            <a:cxnLst/>
                            <a:rect l="l" t="t" r="r" b="b"/>
                            <a:pathLst>
                              <a:path w="731520" h="731520">
                                <a:moveTo>
                                  <a:pt x="365760" y="0"/>
                                </a:moveTo>
                                <a:lnTo>
                                  <a:pt x="0" y="365759"/>
                                </a:lnTo>
                                <a:lnTo>
                                  <a:pt x="365760" y="731519"/>
                                </a:lnTo>
                                <a:lnTo>
                                  <a:pt x="731520" y="365759"/>
                                </a:lnTo>
                                <a:lnTo>
                                  <a:pt x="365760" y="0"/>
                                </a:lnTo>
                                <a:close/>
                              </a:path>
                            </a:pathLst>
                          </a:custGeom>
                          <a:solidFill>
                            <a:srgbClr val="FFEB99"/>
                          </a:solidFill>
                        </wps:spPr>
                        <wps:bodyPr wrap="square" lIns="0" tIns="0" rIns="0" bIns="0" rtlCol="0">
                          <a:prstTxWarp prst="textNoShape">
                            <a:avLst/>
                          </a:prstTxWarp>
                          <a:noAutofit/>
                        </wps:bodyPr>
                      </wps:wsp>
                      <wps:wsp>
                        <wps:cNvPr id="56" name="Graphic 56"/>
                        <wps:cNvSpPr/>
                        <wps:spPr>
                          <a:xfrm>
                            <a:off x="0" y="1867407"/>
                            <a:ext cx="3380740" cy="1786889"/>
                          </a:xfrm>
                          <a:custGeom>
                            <a:avLst/>
                            <a:gdLst/>
                            <a:ahLst/>
                            <a:cxnLst/>
                            <a:rect l="l" t="t" r="r" b="b"/>
                            <a:pathLst>
                              <a:path w="3380740" h="1786889">
                                <a:moveTo>
                                  <a:pt x="2586228" y="1786788"/>
                                </a:moveTo>
                                <a:lnTo>
                                  <a:pt x="1293876" y="492887"/>
                                </a:lnTo>
                                <a:lnTo>
                                  <a:pt x="0" y="1785213"/>
                                </a:lnTo>
                                <a:lnTo>
                                  <a:pt x="2586228" y="1786788"/>
                                </a:lnTo>
                                <a:close/>
                              </a:path>
                              <a:path w="3380740" h="1786889">
                                <a:moveTo>
                                  <a:pt x="3380359" y="297180"/>
                                </a:moveTo>
                                <a:lnTo>
                                  <a:pt x="3083179" y="0"/>
                                </a:lnTo>
                                <a:lnTo>
                                  <a:pt x="2785999" y="297180"/>
                                </a:lnTo>
                                <a:lnTo>
                                  <a:pt x="3083179" y="594360"/>
                                </a:lnTo>
                                <a:lnTo>
                                  <a:pt x="3380359" y="297180"/>
                                </a:lnTo>
                                <a:close/>
                              </a:path>
                            </a:pathLst>
                          </a:custGeom>
                          <a:solidFill>
                            <a:srgbClr val="FFCC00"/>
                          </a:solidFill>
                        </wps:spPr>
                        <wps:bodyPr wrap="square" lIns="0" tIns="0" rIns="0" bIns="0" rtlCol="0">
                          <a:prstTxWarp prst="textNoShape">
                            <a:avLst/>
                          </a:prstTxWarp>
                          <a:noAutofit/>
                        </wps:bodyPr>
                      </wps:wsp>
                      <wps:wsp>
                        <wps:cNvPr id="57" name="Graphic 57"/>
                        <wps:cNvSpPr/>
                        <wps:spPr>
                          <a:xfrm>
                            <a:off x="2876804" y="2245995"/>
                            <a:ext cx="1143000" cy="1143000"/>
                          </a:xfrm>
                          <a:custGeom>
                            <a:avLst/>
                            <a:gdLst/>
                            <a:ahLst/>
                            <a:cxnLst/>
                            <a:rect l="l" t="t" r="r" b="b"/>
                            <a:pathLst>
                              <a:path w="1143000" h="1143000">
                                <a:moveTo>
                                  <a:pt x="571500" y="0"/>
                                </a:moveTo>
                                <a:lnTo>
                                  <a:pt x="0" y="571499"/>
                                </a:lnTo>
                                <a:lnTo>
                                  <a:pt x="571500" y="1142961"/>
                                </a:lnTo>
                                <a:lnTo>
                                  <a:pt x="1143000" y="571499"/>
                                </a:lnTo>
                                <a:lnTo>
                                  <a:pt x="571500" y="0"/>
                                </a:lnTo>
                                <a:close/>
                              </a:path>
                            </a:pathLst>
                          </a:custGeom>
                          <a:solidFill>
                            <a:srgbClr val="66A2C2"/>
                          </a:solidFill>
                        </wps:spPr>
                        <wps:bodyPr wrap="square" lIns="0" tIns="0" rIns="0" bIns="0" rtlCol="0">
                          <a:prstTxWarp prst="textNoShape">
                            <a:avLst/>
                          </a:prstTxWarp>
                          <a:noAutofit/>
                        </wps:bodyPr>
                      </wps:wsp>
                      <wps:wsp>
                        <wps:cNvPr id="58" name="Graphic 58"/>
                        <wps:cNvSpPr/>
                        <wps:spPr>
                          <a:xfrm>
                            <a:off x="1617852" y="1847342"/>
                            <a:ext cx="1371600" cy="1371600"/>
                          </a:xfrm>
                          <a:custGeom>
                            <a:avLst/>
                            <a:gdLst/>
                            <a:ahLst/>
                            <a:cxnLst/>
                            <a:rect l="l" t="t" r="r" b="b"/>
                            <a:pathLst>
                              <a:path w="1371600" h="1371600">
                                <a:moveTo>
                                  <a:pt x="685800" y="0"/>
                                </a:moveTo>
                                <a:lnTo>
                                  <a:pt x="0" y="685800"/>
                                </a:lnTo>
                                <a:lnTo>
                                  <a:pt x="685800" y="1371561"/>
                                </a:lnTo>
                                <a:lnTo>
                                  <a:pt x="1371600" y="685800"/>
                                </a:lnTo>
                                <a:lnTo>
                                  <a:pt x="685800" y="0"/>
                                </a:lnTo>
                                <a:close/>
                              </a:path>
                            </a:pathLst>
                          </a:custGeom>
                          <a:solidFill>
                            <a:srgbClr val="D9D9D9"/>
                          </a:solidFill>
                        </wps:spPr>
                        <wps:bodyPr wrap="square" lIns="0" tIns="0" rIns="0" bIns="0" rtlCol="0">
                          <a:prstTxWarp prst="textNoShape">
                            <a:avLst/>
                          </a:prstTxWarp>
                          <a:noAutofit/>
                        </wps:bodyPr>
                      </wps:wsp>
                      <wps:wsp>
                        <wps:cNvPr id="59" name="Graphic 59"/>
                        <wps:cNvSpPr/>
                        <wps:spPr>
                          <a:xfrm>
                            <a:off x="4083050" y="2371725"/>
                            <a:ext cx="457200" cy="457200"/>
                          </a:xfrm>
                          <a:custGeom>
                            <a:avLst/>
                            <a:gdLst/>
                            <a:ahLst/>
                            <a:cxnLst/>
                            <a:rect l="l" t="t" r="r" b="b"/>
                            <a:pathLst>
                              <a:path w="457200" h="457200">
                                <a:moveTo>
                                  <a:pt x="228600" y="0"/>
                                </a:moveTo>
                                <a:lnTo>
                                  <a:pt x="0" y="228599"/>
                                </a:lnTo>
                                <a:lnTo>
                                  <a:pt x="228600" y="457199"/>
                                </a:lnTo>
                                <a:lnTo>
                                  <a:pt x="457200" y="228599"/>
                                </a:lnTo>
                                <a:lnTo>
                                  <a:pt x="228600" y="0"/>
                                </a:lnTo>
                                <a:close/>
                              </a:path>
                            </a:pathLst>
                          </a:custGeom>
                          <a:solidFill>
                            <a:srgbClr val="B8B8B8"/>
                          </a:solidFill>
                        </wps:spPr>
                        <wps:bodyPr wrap="square" lIns="0" tIns="0" rIns="0" bIns="0" rtlCol="0">
                          <a:prstTxWarp prst="textNoShape">
                            <a:avLst/>
                          </a:prstTxWarp>
                          <a:noAutofit/>
                        </wps:bodyPr>
                      </wps:wsp>
                      <wps:wsp>
                        <wps:cNvPr id="60" name="Graphic 60"/>
                        <wps:cNvSpPr/>
                        <wps:spPr>
                          <a:xfrm>
                            <a:off x="4283202" y="0"/>
                            <a:ext cx="1293495" cy="2586355"/>
                          </a:xfrm>
                          <a:custGeom>
                            <a:avLst/>
                            <a:gdLst/>
                            <a:ahLst/>
                            <a:cxnLst/>
                            <a:rect l="l" t="t" r="r" b="b"/>
                            <a:pathLst>
                              <a:path w="1293495" h="2586355">
                                <a:moveTo>
                                  <a:pt x="1293241" y="0"/>
                                </a:moveTo>
                                <a:lnTo>
                                  <a:pt x="0" y="1293114"/>
                                </a:lnTo>
                                <a:lnTo>
                                  <a:pt x="1293241" y="2586355"/>
                                </a:lnTo>
                                <a:lnTo>
                                  <a:pt x="1293241" y="0"/>
                                </a:lnTo>
                                <a:close/>
                              </a:path>
                            </a:pathLst>
                          </a:custGeom>
                          <a:solidFill>
                            <a:srgbClr val="006699"/>
                          </a:solidFill>
                        </wps:spPr>
                        <wps:bodyPr wrap="square" lIns="0" tIns="0" rIns="0" bIns="0" rtlCol="0">
                          <a:prstTxWarp prst="textNoShape">
                            <a:avLst/>
                          </a:prstTxWarp>
                          <a:noAutofit/>
                        </wps:bodyPr>
                      </wps:wsp>
                      <wps:wsp>
                        <wps:cNvPr id="61" name="Graphic 61"/>
                        <wps:cNvSpPr/>
                        <wps:spPr>
                          <a:xfrm>
                            <a:off x="1179067" y="1721485"/>
                            <a:ext cx="731520" cy="731520"/>
                          </a:xfrm>
                          <a:custGeom>
                            <a:avLst/>
                            <a:gdLst/>
                            <a:ahLst/>
                            <a:cxnLst/>
                            <a:rect l="l" t="t" r="r" b="b"/>
                            <a:pathLst>
                              <a:path w="731520" h="731520">
                                <a:moveTo>
                                  <a:pt x="365760" y="0"/>
                                </a:moveTo>
                                <a:lnTo>
                                  <a:pt x="0" y="365760"/>
                                </a:lnTo>
                                <a:lnTo>
                                  <a:pt x="365760" y="731519"/>
                                </a:lnTo>
                                <a:lnTo>
                                  <a:pt x="731520" y="365760"/>
                                </a:lnTo>
                                <a:lnTo>
                                  <a:pt x="365760" y="0"/>
                                </a:lnTo>
                                <a:close/>
                              </a:path>
                            </a:pathLst>
                          </a:custGeom>
                          <a:solidFill>
                            <a:srgbClr val="FFEB99"/>
                          </a:solidFill>
                        </wps:spPr>
                        <wps:bodyPr wrap="square" lIns="0" tIns="0" rIns="0" bIns="0" rtlCol="0">
                          <a:prstTxWarp prst="textNoShape">
                            <a:avLst/>
                          </a:prstTxWarp>
                          <a:noAutofit/>
                        </wps:bodyPr>
                      </wps:wsp>
                      <wps:wsp>
                        <wps:cNvPr id="62" name="Graphic 62"/>
                        <wps:cNvSpPr/>
                        <wps:spPr>
                          <a:xfrm>
                            <a:off x="2617851" y="2877248"/>
                            <a:ext cx="365760" cy="365760"/>
                          </a:xfrm>
                          <a:custGeom>
                            <a:avLst/>
                            <a:gdLst/>
                            <a:ahLst/>
                            <a:cxnLst/>
                            <a:rect l="l" t="t" r="r" b="b"/>
                            <a:pathLst>
                              <a:path w="365760" h="365760">
                                <a:moveTo>
                                  <a:pt x="182879" y="0"/>
                                </a:moveTo>
                                <a:lnTo>
                                  <a:pt x="0" y="182880"/>
                                </a:lnTo>
                                <a:lnTo>
                                  <a:pt x="182879" y="365760"/>
                                </a:lnTo>
                                <a:lnTo>
                                  <a:pt x="365760" y="182880"/>
                                </a:lnTo>
                                <a:lnTo>
                                  <a:pt x="182879" y="0"/>
                                </a:lnTo>
                                <a:close/>
                              </a:path>
                            </a:pathLst>
                          </a:custGeom>
                          <a:solidFill>
                            <a:srgbClr val="FFE066"/>
                          </a:solidFill>
                        </wps:spPr>
                        <wps:bodyPr wrap="square" lIns="0" tIns="0" rIns="0" bIns="0" rtlCol="0">
                          <a:prstTxWarp prst="textNoShape">
                            <a:avLst/>
                          </a:prstTxWarp>
                          <a:noAutofit/>
                        </wps:bodyPr>
                      </wps:wsp>
                      <wps:wsp>
                        <wps:cNvPr id="63" name="Graphic 63"/>
                        <wps:cNvSpPr/>
                        <wps:spPr>
                          <a:xfrm>
                            <a:off x="2526029" y="1719326"/>
                            <a:ext cx="365760" cy="365760"/>
                          </a:xfrm>
                          <a:custGeom>
                            <a:avLst/>
                            <a:gdLst/>
                            <a:ahLst/>
                            <a:cxnLst/>
                            <a:rect l="l" t="t" r="r" b="b"/>
                            <a:pathLst>
                              <a:path w="365760" h="365760">
                                <a:moveTo>
                                  <a:pt x="182880" y="0"/>
                                </a:moveTo>
                                <a:lnTo>
                                  <a:pt x="0" y="182879"/>
                                </a:lnTo>
                                <a:lnTo>
                                  <a:pt x="182880" y="365759"/>
                                </a:lnTo>
                                <a:lnTo>
                                  <a:pt x="365760" y="182879"/>
                                </a:lnTo>
                                <a:lnTo>
                                  <a:pt x="182880" y="0"/>
                                </a:lnTo>
                                <a:close/>
                              </a:path>
                            </a:pathLst>
                          </a:custGeom>
                          <a:solidFill>
                            <a:srgbClr val="6C92B1"/>
                          </a:solidFill>
                        </wps:spPr>
                        <wps:bodyPr wrap="square" lIns="0" tIns="0" rIns="0" bIns="0" rtlCol="0">
                          <a:prstTxWarp prst="textNoShape">
                            <a:avLst/>
                          </a:prstTxWarp>
                          <a:noAutofit/>
                        </wps:bodyPr>
                      </wps:wsp>
                      <wps:wsp>
                        <wps:cNvPr id="64" name="Graphic 64"/>
                        <wps:cNvSpPr/>
                        <wps:spPr>
                          <a:xfrm>
                            <a:off x="3981703" y="759079"/>
                            <a:ext cx="457200" cy="457200"/>
                          </a:xfrm>
                          <a:custGeom>
                            <a:avLst/>
                            <a:gdLst/>
                            <a:ahLst/>
                            <a:cxnLst/>
                            <a:rect l="l" t="t" r="r" b="b"/>
                            <a:pathLst>
                              <a:path w="457200" h="457200">
                                <a:moveTo>
                                  <a:pt x="228600" y="0"/>
                                </a:moveTo>
                                <a:lnTo>
                                  <a:pt x="0" y="228599"/>
                                </a:lnTo>
                                <a:lnTo>
                                  <a:pt x="228600" y="457199"/>
                                </a:lnTo>
                                <a:lnTo>
                                  <a:pt x="457200" y="228599"/>
                                </a:lnTo>
                                <a:lnTo>
                                  <a:pt x="228600" y="0"/>
                                </a:lnTo>
                                <a:close/>
                              </a:path>
                            </a:pathLst>
                          </a:custGeom>
                          <a:solidFill>
                            <a:srgbClr val="004D73"/>
                          </a:solidFill>
                        </wps:spPr>
                        <wps:bodyPr wrap="square" lIns="0" tIns="0" rIns="0" bIns="0" rtlCol="0">
                          <a:prstTxWarp prst="textNoShape">
                            <a:avLst/>
                          </a:prstTxWarp>
                          <a:noAutofit/>
                        </wps:bodyPr>
                      </wps:wsp>
                      <wps:wsp>
                        <wps:cNvPr id="65" name="Graphic 65"/>
                        <wps:cNvSpPr/>
                        <wps:spPr>
                          <a:xfrm>
                            <a:off x="5050916" y="2379598"/>
                            <a:ext cx="274320" cy="274320"/>
                          </a:xfrm>
                          <a:custGeom>
                            <a:avLst/>
                            <a:gdLst/>
                            <a:ahLst/>
                            <a:cxnLst/>
                            <a:rect l="l" t="t" r="r" b="b"/>
                            <a:pathLst>
                              <a:path w="274320" h="274320">
                                <a:moveTo>
                                  <a:pt x="137159" y="0"/>
                                </a:moveTo>
                                <a:lnTo>
                                  <a:pt x="0" y="137159"/>
                                </a:lnTo>
                                <a:lnTo>
                                  <a:pt x="137159" y="274319"/>
                                </a:lnTo>
                                <a:lnTo>
                                  <a:pt x="274319" y="137159"/>
                                </a:lnTo>
                                <a:lnTo>
                                  <a:pt x="137159" y="0"/>
                                </a:lnTo>
                                <a:close/>
                              </a:path>
                            </a:pathLst>
                          </a:custGeom>
                          <a:solidFill>
                            <a:srgbClr val="666666"/>
                          </a:solidFill>
                        </wps:spPr>
                        <wps:bodyPr wrap="square" lIns="0" tIns="0" rIns="0" bIns="0" rtlCol="0">
                          <a:prstTxWarp prst="textNoShape">
                            <a:avLst/>
                          </a:prstTxWarp>
                          <a:noAutofit/>
                        </wps:bodyPr>
                      </wps:wsp>
                      <wps:wsp>
                        <wps:cNvPr id="66" name="Graphic 66"/>
                        <wps:cNvSpPr/>
                        <wps:spPr>
                          <a:xfrm>
                            <a:off x="1845310" y="1742185"/>
                            <a:ext cx="274320" cy="274320"/>
                          </a:xfrm>
                          <a:custGeom>
                            <a:avLst/>
                            <a:gdLst/>
                            <a:ahLst/>
                            <a:cxnLst/>
                            <a:rect l="l" t="t" r="r" b="b"/>
                            <a:pathLst>
                              <a:path w="274320" h="274320">
                                <a:moveTo>
                                  <a:pt x="137159" y="0"/>
                                </a:moveTo>
                                <a:lnTo>
                                  <a:pt x="0" y="137160"/>
                                </a:lnTo>
                                <a:lnTo>
                                  <a:pt x="137159" y="274320"/>
                                </a:lnTo>
                                <a:lnTo>
                                  <a:pt x="274319" y="137160"/>
                                </a:lnTo>
                                <a:lnTo>
                                  <a:pt x="137159" y="0"/>
                                </a:lnTo>
                                <a:close/>
                              </a:path>
                            </a:pathLst>
                          </a:custGeom>
                          <a:solidFill>
                            <a:srgbClr val="FFF5CC"/>
                          </a:solidFill>
                        </wps:spPr>
                        <wps:bodyPr wrap="square" lIns="0" tIns="0" rIns="0" bIns="0" rtlCol="0">
                          <a:prstTxWarp prst="textNoShape">
                            <a:avLst/>
                          </a:prstTxWarp>
                          <a:noAutofit/>
                        </wps:bodyPr>
                      </wps:wsp>
                      <wps:wsp>
                        <wps:cNvPr id="67" name="Textbox 67"/>
                        <wps:cNvSpPr txBox="1"/>
                        <wps:spPr>
                          <a:xfrm>
                            <a:off x="0" y="0"/>
                            <a:ext cx="5576570" cy="3654425"/>
                          </a:xfrm>
                          <a:prstGeom prst="rect">
                            <a:avLst/>
                          </a:prstGeom>
                        </wps:spPr>
                        <wps:txbx>
                          <w:txbxContent>
                            <w:p w14:paraId="470CCE53" w14:textId="77777777" w:rsidR="006C66B2" w:rsidRDefault="00032C37">
                              <w:pPr>
                                <w:spacing w:before="88" w:line="304" w:lineRule="auto"/>
                                <w:ind w:left="1527" w:right="4399"/>
                                <w:rPr>
                                  <w:sz w:val="32"/>
                                </w:rPr>
                              </w:pPr>
                              <w:r>
                                <w:rPr>
                                  <w:sz w:val="32"/>
                                </w:rPr>
                                <w:t>Chris</w:t>
                              </w:r>
                              <w:r>
                                <w:rPr>
                                  <w:spacing w:val="-23"/>
                                  <w:sz w:val="32"/>
                                </w:rPr>
                                <w:t xml:space="preserve"> </w:t>
                              </w:r>
                              <w:r>
                                <w:rPr>
                                  <w:sz w:val="32"/>
                                </w:rPr>
                                <w:t>Downey CCDA Chair</w:t>
                              </w:r>
                            </w:p>
                          </w:txbxContent>
                        </wps:txbx>
                        <wps:bodyPr wrap="square" lIns="0" tIns="0" rIns="0" bIns="0" rtlCol="0">
                          <a:noAutofit/>
                        </wps:bodyPr>
                      </wps:wsp>
                    </wpg:wgp>
                  </a:graphicData>
                </a:graphic>
              </wp:inline>
            </w:drawing>
          </mc:Choice>
          <mc:Fallback>
            <w:pict>
              <v:group w14:anchorId="0B9C88BE" id="Group 53" o:spid="_x0000_s1046" style="width:439.1pt;height:287.75pt;mso-position-horizontal-relative:char;mso-position-vertical-relative:line" coordsize="55765,365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lIYwUQcAAHgwAAAOAAAAZHJzL2Uyb0RvYy54bWzsW21v20YM/j5g/0HQ99W607vRpGicJhgw&#10;dAWaYZ8VWX7BbEuTlNj993t4d7QUv8pd3GCDG8A62Twej+JD8ij2/YfVfGY9Z2U1zRdXtnjn2Fa2&#10;SPPhdDG+sv94uPslsq2qThbDZJYvsiv7W1bZH65//un9suhnMp/ks2FWWmCyqPrL4sqe1HXR7/Wq&#10;dJLNk+pdXmQL/DjKy3lS47Yc94ZlsgT3+awnHSfoLfNyWJR5mlUVvr3VP9rXiv9olKX176NRldXW&#10;7MqGbLX6LNXnI332rt8n/XGZFJNpasRIvkOKeTJdYNE1q9ukTqyncrrFaj5Ny7zKR/W7NJ/38tFo&#10;mmZqD9iNcDZ2c1/mT4Xay7i/HBdrNUG1G3r6brbp5+f7svhafCm19Bj+lqd/VdBLb1mM++3f6X7c&#10;EK9G5ZwmYRPWSmn021qj2aq2Unzp+2Hgh1B8it/cwPc86WudpxM8mK156eTTkZm9pK8XVuKtxVkW&#10;sJ+qUVH171T0dZIUmdJ8RSr4UlrTIXbj2dYimcOM743F4BtoihYHFWnR3FVGoRs6cqXwQl/YFrQh&#10;hHSdQGhtsL6EF7iOZ/TFN/QseNdJP32q6vssV6pPnn+ravwMuxvyKJnwKF0teFgCCASBmYJAbVuA&#10;QGlbgMCjFqBIappHrGhoLSEgyzJpxvT7PH/OHnJFWdMDDF3hi1jtSeEJsjYks0WbFBvDzmmCZFIm&#10;4GuxyZPF0FpgMr5qckXjahlO474pRjrLq0wvRXpQml/rBjtra7/KZ9Ph3XQ2I11U5fhxMCut5wRq&#10;juOBvA1Is5jSIoPNVn1tGzR6zIffYFpLGNOVXf39lJSZbc1+XcB4yVfxoOTBIw/KejbIlUdTj6Gs&#10;6ofVn0lZWAWGV3YNc/qcsw0nfTYTCEMEmpZmLvKPT3U+mpINKdm0ROYGeNK2fX5g+VvAUm6iM7A8&#10;N3J9V2pgxa50ADLsKekzsIxVKD/0wkIYoe0Hy/o6C6xYEqDKDEnOBjHaouErw0DDhU20IXlp/JqK&#10;JvixMTkm4OsWT1oZmNUGylR8bSAIlBJgT+PN8jK714HU3d2nm5glvkCqlfMwzg1YOFYFW5BSDqkz&#10;pPSjF1EQek74EkyuGzn4Vkd1EUZBFPGT+eFwWstCUcqIsgtQ0o8CKZGNUugFXRhFxvz34UrI2I1C&#10;qBEzvFhGkdICfCgbNl81Xoy+wsiXwj2IrP2iMMctyDRRuet+ic6FQyDpZRyKiGG5b7uuE7kifBnH&#10;WR6+6p1K7DEGFrdYMxlfjdtpMfZjz4VbO+R39grOXLeUQ2GN0xeM25685Sg2QvTd3WDgsCQtskuI&#10;3uNPwi1/ovDQ2Z9IYClykEGTQUoPFmROAhyihfBcB49ExWi+0Zbyw70KL2+RVzFy7fIqfih8Ehl7&#10;Ylvahy9NhQneOoyxRfNV46XFE0vLWJ8R9vodFo9kOI07S8zLvw6wguCjHEgD8QuwjgdqxKSNQ6WK&#10;TJ2BJQLEM9/kvpEXup7SfpP7CjcUwRpY5uatgMWyELDMeBewgsiPTgKWmXAosrR40tL+MWCxqADW&#10;adzPA6zbmP4uwNquk+2JWMhQNoCltNcZWB4SF8fXflvCGEKuXXHE8vwQNUgdsMz4jWDFkgBVZrgL&#10;VMh/lR/oHK0wAXH6YLrW4omVxRFqlhMSnMb7PJC6iejvAqmukKKKxEtI6WS+O6RkhOKMjlXqkbai&#10;FI5bHnJClf7REcn1VYKIxOfHp38sC/DEouwCFB0RpafruWyhh/M/moGM7SCk2lx59UNxrU3PUrxu&#10;TocXLcEa2Zec7mhOh8xiEyeqHtkZJwIncSfAkQuOEnFHeNHGYYmriPRexYzfKPSwJICKGe5CynfV&#10;M49VCpoaKa18Wj2zO+/zQOpSz6Q3t7veeu7O5gIEjY3Qo445nSEl1TFJ+2rUIkLpqcDfBCA2UfOq&#10;ksrvbwQplgSQMsNdkBIRtvGyXnck9mDCugzIAYKvuvbQ4mlWPhR4WE5yUifxZs3y4q9TeQCkEKcu&#10;2VznbM7dgpQqXHeHlC8DR2oTFMj9Xam0/9+GFBDSvZxn8HIIJAYZxJPw0v0d3Wm8zwOpYBDLG5W6&#10;IA2/JH7HE7+tDpHgxA6ROBKhA2BSXufHDhw8jKtBFB+gKUiZ8RsFKZbkUnKgtpnO750cx7sN+f3g&#10;BVHHEbXVGhKc1hrio4QXC/0aF1W82I838j4ZeqhJmLqDHr8RpFgSqjpoQXbmfVS7Pinv0xMOBqmG&#10;J6185ChlSNTh9CTeZwpSAf275H2d876t1hCtvc55n4g83xU6TxKhJ8VmdYINmaKUGf//ILU+H/Ip&#10;hq/mKPUSUvAwhwC4AanuvDfZvtZR6s4fDC6Q6gypdXfEA14OPeYrC8U7PO8WpKx6dZOvcFLm7/f0&#10;CLeOH03at6+PulUcp85O6gs2PaDU8as60rmZEaRMYvo7m0bUevW4Uh3OALWR+pV6Uzt0mKpGbrS3&#10;qyTKtOJT/3z7Xknc/IeB638AAAD//wMAUEsDBBQABgAIAAAAIQDd3t9t3QAAAAUBAAAPAAAAZHJz&#10;L2Rvd25yZXYueG1sTI9BS8NAEIXvgv9hmYI3u0klNqTZlFLUUxFsBfE2zU6T0OxsyG6T9N+7eqmX&#10;gcd7vPdNvp5MKwbqXWNZQTyPQBCXVjdcKfg8vD6mIJxH1thaJgVXcrAu7u9yzLQd+YOGva9EKGGX&#10;oYLa+y6T0pU1GXRz2xEH72R7gz7IvpK6xzGUm1YuouhZGmw4LNTY0bam8ry/GAVvI46bp/hl2J1P&#10;2+v3IXn/2sWk1MNs2qxAeJr8LQy/+AEdisB0tBfWTrQKwiP+7wYvXaYLEEcFyTJJQBa5/E9f/AAA&#10;AP//AwBQSwECLQAUAAYACAAAACEAtoM4kv4AAADhAQAAEwAAAAAAAAAAAAAAAAAAAAAAW0NvbnRl&#10;bnRfVHlwZXNdLnhtbFBLAQItABQABgAIAAAAIQA4/SH/1gAAAJQBAAALAAAAAAAAAAAAAAAAAC8B&#10;AABfcmVscy8ucmVsc1BLAQItABQABgAIAAAAIQDhlIYwUQcAAHgwAAAOAAAAAAAAAAAAAAAAAC4C&#10;AABkcnMvZTJvRG9jLnhtbFBLAQItABQABgAIAAAAIQDd3t9t3QAAAAUBAAAPAAAAAAAAAAAAAAAA&#10;AKsJAABkcnMvZG93bnJldi54bWxQSwUGAAAAAAQABADzAAAAtQoAAAAA&#10;">
                <v:shape id="Graphic 54" o:spid="_x0000_s1047" style="position:absolute;left:32147;top:11230;width:14630;height:14631;visibility:visible;mso-wrap-style:square;v-text-anchor:top" coordsize="1463040,1463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93YaxAAAANsAAAAPAAAAZHJzL2Rvd25yZXYueG1sRI9PawIx&#10;FMTvBb9DeIKXoln/VGVrlCII0lu1IN4em+dm6+Zlm8R1++2bQsHjMDO/YVabztaiJR8qxwrGowwE&#10;ceF0xaWCz+NuuAQRIrLG2jEp+KEAm3XvaYW5dnf+oPYQS5EgHHJUYGJscilDYchiGLmGOHkX5y3G&#10;JH0ptcd7gttaTrJsLi1WnBYMNrQ1VFwPN6vAhsnp6/vdtbdps6xn5rjYn5+9UoN+9/YKIlIXH+H/&#10;9l4reJnB35f0A+T6FwAA//8DAFBLAQItABQABgAIAAAAIQDb4fbL7gAAAIUBAAATAAAAAAAAAAAA&#10;AAAAAAAAAABbQ29udGVudF9UeXBlc10ueG1sUEsBAi0AFAAGAAgAAAAhAFr0LFu/AAAAFQEAAAsA&#10;AAAAAAAAAAAAAAAAHwEAAF9yZWxzLy5yZWxzUEsBAi0AFAAGAAgAAAAhAE33dhrEAAAA2wAAAA8A&#10;AAAAAAAAAAAAAAAABwIAAGRycy9kb3ducmV2LnhtbFBLBQYAAAAAAwADALcAAAD4AgAAAAA=&#10;" path="m731519,l,731520r731519,731520l1463039,731520,731519,xe" fillcolor="#99c2d6" stroked="f">
                  <v:path arrowok="t"/>
                </v:shape>
                <v:shape id="Graphic 55" o:spid="_x0000_s1048" style="position:absolute;left:43835;top:19320;width:7315;height:7315;visibility:visible;mso-wrap-style:square;v-text-anchor:top" coordsize="731520,7315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bjZhxAAAANsAAAAPAAAAZHJzL2Rvd25yZXYueG1sRI9BawIx&#10;FITvBf9DeIKXolkFi2yNItpqTwW3xV6fm+fu4uZlTaJu/70RBI/DzHzDTOetqcWFnK8sKxgOEhDE&#10;udUVFwp+fz77ExA+IGusLZOCf/Iwn3Vepphqe+UtXbJQiAhhn6KCMoQmldLnJRn0A9sQR+9gncEQ&#10;pSukdniNcFPLUZK8SYMVx4USG1qWlB+zs1HgZLvK/vb77FCNtt+70zp55c2HUr1uu3gHEagNz/Cj&#10;/aUVjMdw/xJ/gJzdAAAA//8DAFBLAQItABQABgAIAAAAIQDb4fbL7gAAAIUBAAATAAAAAAAAAAAA&#10;AAAAAAAAAABbQ29udGVudF9UeXBlc10ueG1sUEsBAi0AFAAGAAgAAAAhAFr0LFu/AAAAFQEAAAsA&#10;AAAAAAAAAAAAAAAAHwEAAF9yZWxzLy5yZWxzUEsBAi0AFAAGAAgAAAAhAP1uNmHEAAAA2wAAAA8A&#10;AAAAAAAAAAAAAAAABwIAAGRycy9kb3ducmV2LnhtbFBLBQYAAAAAAwADALcAAAD4AgAAAAA=&#10;" path="m365760,l,365759,365760,731519,731520,365759,365760,xe" fillcolor="#ffeb99" stroked="f">
                  <v:path arrowok="t"/>
                </v:shape>
                <v:shape id="Graphic 56" o:spid="_x0000_s1049" style="position:absolute;top:18674;width:33807;height:17868;visibility:visible;mso-wrap-style:square;v-text-anchor:top" coordsize="3380740,17868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tDo2xAAAANsAAAAPAAAAZHJzL2Rvd25yZXYueG1sRI9Pi8Iw&#10;FMTvC36H8ARvmiooWo2issqCh8V/4PHRPJti81KarNb99GZB2OMwM79hZovGluJOtS8cK+j3EhDE&#10;mdMF5wpOx013DMIHZI2lY1LwJA+Leetjhql2D97T/RByESHsU1RgQqhSKX1myKLvuYo4eldXWwxR&#10;1rnUNT4i3JZykCQjabHguGCworWh7Hb4sQp2Y3Pu59+XVflLn7eT3kyew61WqtNullMQgZrwH363&#10;v7SC4Qj+vsQfIOcvAAAA//8DAFBLAQItABQABgAIAAAAIQDb4fbL7gAAAIUBAAATAAAAAAAAAAAA&#10;AAAAAAAAAABbQ29udGVudF9UeXBlc10ueG1sUEsBAi0AFAAGAAgAAAAhAFr0LFu/AAAAFQEAAAsA&#10;AAAAAAAAAAAAAAAAHwEAAF9yZWxzLy5yZWxzUEsBAi0AFAAGAAgAAAAhAI20OjbEAAAA2wAAAA8A&#10;AAAAAAAAAAAAAAAABwIAAGRycy9kb3ducmV2LnhtbFBLBQYAAAAAAwADALcAAAD4AgAAAAA=&#10;" path="m2586228,1786788l1293876,492887,,1785213r2586228,1575xem3380359,297180l3083179,,2785999,297180r297180,297180l3380359,297180xe" fillcolor="#fc0" stroked="f">
                  <v:path arrowok="t"/>
                </v:shape>
                <v:shape id="Graphic 57" o:spid="_x0000_s1050" style="position:absolute;left:28768;top:22459;width:11430;height:11430;visibility:visible;mso-wrap-style:square;v-text-anchor:top" coordsize="1143000,1143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XDVAwgAAANsAAAAPAAAAZHJzL2Rvd25yZXYueG1sRI9Pi8Iw&#10;FMTvwn6H8Ba8iCYu6krXKCIseBL8s/dH87YpbV5KE2399kYQPA4z8xtmteldLW7UhtKzhulEgSDO&#10;vSm50HA5/46XIEJENlh7Jg13CrBZfwxWmBnf8ZFup1iIBOGQoQYbY5NJGXJLDsPEN8TJ+/etw5hk&#10;W0jTYpfgrpZfSi2kw5LTgsWGdpby6nR1Gq53PIyOu35UdTM1Cxeq7N9BaT387Lc/ICL18R1+tfdG&#10;w/wbnl/SD5DrBwAAAP//AwBQSwECLQAUAAYACAAAACEA2+H2y+4AAACFAQAAEwAAAAAAAAAAAAAA&#10;AAAAAAAAW0NvbnRlbnRfVHlwZXNdLnhtbFBLAQItABQABgAIAAAAIQBa9CxbvwAAABUBAAALAAAA&#10;AAAAAAAAAAAAAB8BAABfcmVscy8ucmVsc1BLAQItABQABgAIAAAAIQC6XDVAwgAAANsAAAAPAAAA&#10;AAAAAAAAAAAAAAcCAABkcnMvZG93bnJldi54bWxQSwUGAAAAAAMAAwC3AAAA9gIAAAAA&#10;" path="m571500,l,571499r571500,571462l1143000,571499,571500,xe" fillcolor="#66a2c2" stroked="f">
                  <v:path arrowok="t"/>
                </v:shape>
                <v:shape id="Graphic 58" o:spid="_x0000_s1051" style="position:absolute;left:16178;top:18473;width:13716;height:13716;visibility:visible;mso-wrap-style:square;v-text-anchor:top" coordsize="1371600,13716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5LUwwAAANsAAAAPAAAAZHJzL2Rvd25yZXYueG1sRI/BasJA&#10;EIbvBd9hGcFb3VhIK9FVVFCKl1JbPQ/ZMQlmZ8PuNsa37xwKPQ7//N98s1wPrlU9hdh4NjCbZqCI&#10;S28brgx8f+2f56BiQrbYeiYDD4qwXo2ellhYf+dP6k+pUgLhWKCBOqWu0DqWNTmMU98RS3b1wWGS&#10;MVTaBrwL3LX6JctetcOG5UKNHe1qKm+nHycat8dxe768heP+4g67vO/bef5hzGQ8bBagEg3pf/mv&#10;/W4N5CIrvwgA9OoXAAD//wMAUEsBAi0AFAAGAAgAAAAhANvh9svuAAAAhQEAABMAAAAAAAAAAAAA&#10;AAAAAAAAAFtDb250ZW50X1R5cGVzXS54bWxQSwECLQAUAAYACAAAACEAWvQsW78AAAAVAQAACwAA&#10;AAAAAAAAAAAAAAAfAQAAX3JlbHMvLnJlbHNQSwECLQAUAAYACAAAACEA7IeS1MMAAADbAAAADwAA&#10;AAAAAAAAAAAAAAAHAgAAZHJzL2Rvd25yZXYueG1sUEsFBgAAAAADAAMAtwAAAPcCAAAAAA==&#10;" path="m685800,l,685800r685800,685761l1371600,685800,685800,xe" fillcolor="#d9d9d9" stroked="f">
                  <v:path arrowok="t"/>
                </v:shape>
                <v:shape id="Graphic 59" o:spid="_x0000_s1052" style="position:absolute;left:40830;top:23717;width:4572;height:4572;visibility:visible;mso-wrap-style:square;v-text-anchor:top" coordsize="457200,457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5oVxAAAANsAAAAPAAAAZHJzL2Rvd25yZXYueG1sRI9Pa8JA&#10;FMTvBb/D8oTe6kZtRaOriNg/R42CHh/ZZzaYfRuy2yT99t1CweMwM79hVpveVqKlxpeOFYxHCQji&#10;3OmSCwXn0/vLHIQPyBorx6Tghzxs1oOnFabadXykNguFiBD2KSowIdSplD43ZNGPXE0cvZtrLIYo&#10;m0LqBrsIt5WcJMlMWiw5LhisaWcov2ffVsHkemk/xp/36f48yzr/2h7twRulnof9dgkiUB8e4f/2&#10;l1bwtoC/L/EHyPUvAAAA//8DAFBLAQItABQABgAIAAAAIQDb4fbL7gAAAIUBAAATAAAAAAAAAAAA&#10;AAAAAAAAAABbQ29udGVudF9UeXBlc10ueG1sUEsBAi0AFAAGAAgAAAAhAFr0LFu/AAAAFQEAAAsA&#10;AAAAAAAAAAAAAAAAHwEAAF9yZWxzLy5yZWxzUEsBAi0AFAAGAAgAAAAhAL8/mhXEAAAA2wAAAA8A&#10;AAAAAAAAAAAAAAAABwIAAGRycy9kb3ducmV2LnhtbFBLBQYAAAAAAwADALcAAAD4AgAAAAA=&#10;" path="m228600,l,228599,228600,457199,457200,228599,228600,xe" fillcolor="#b8b8b8" stroked="f">
                  <v:path arrowok="t"/>
                </v:shape>
                <v:shape id="Graphic 60" o:spid="_x0000_s1053" style="position:absolute;left:42832;width:12934;height:25863;visibility:visible;mso-wrap-style:square;v-text-anchor:top" coordsize="1293495,2586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liojwgAAANsAAAAPAAAAZHJzL2Rvd25yZXYueG1sRE89b8Iw&#10;EN0r9T9YV6lbcZoBoTQGQRE0QxmgjdTxiI8kbXwOsZuEf48HJMan950uRtOInjpXW1bwOolAEBdW&#10;11wq+P7avMxAOI+ssbFMCi7kYDF/fEgx0XbgPfUHX4oQwi5BBZX3bSKlKyoy6Ca2JQ7cyXYGfYBd&#10;KXWHQwg3jYyjaCoN1hwaKmzpvaLi7/BvFOxi+hxW9a88fxzHeCvz/GedNUo9P43LNxCeRn8X39yZ&#10;VjAN68OX8APk/AoAAP//AwBQSwECLQAUAAYACAAAACEA2+H2y+4AAACFAQAAEwAAAAAAAAAAAAAA&#10;AAAAAAAAW0NvbnRlbnRfVHlwZXNdLnhtbFBLAQItABQABgAIAAAAIQBa9CxbvwAAABUBAAALAAAA&#10;AAAAAAAAAAAAAB8BAABfcmVscy8ucmVsc1BLAQItABQABgAIAAAAIQDFliojwgAAANsAAAAPAAAA&#10;AAAAAAAAAAAAAAcCAABkcnMvZG93bnJldi54bWxQSwUGAAAAAAMAAwC3AAAA9gIAAAAA&#10;" path="m1293241,l,1293114,1293241,2586355,1293241,xe" fillcolor="#069" stroked="f">
                  <v:path arrowok="t"/>
                </v:shape>
                <v:shape id="Graphic 61" o:spid="_x0000_s1054" style="position:absolute;left:11790;top:17214;width:7315;height:7316;visibility:visible;mso-wrap-style:square;v-text-anchor:top" coordsize="731520,7315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OfrfxAAAANsAAAAPAAAAZHJzL2Rvd25yZXYueG1sRI9PawIx&#10;FMTvBb9DeEIvRbN6kLIaRbT+OQmuotfn5rm7uHnZJqluv30jFDwOM/MbZjJrTS3u5HxlWcGgn4Ag&#10;zq2uuFBwPKx6nyB8QNZYWyYFv+RhNu28TTDV9sF7umehEBHCPkUFZQhNKqXPSzLo+7Yhjt7VOoMh&#10;SldI7fAR4aaWwyQZSYMVx4USG1qUlN+yH6PAyXaZnS+X7FoN97vT9zr54M2XUu/ddj4GEagNr/B/&#10;e6sVjAbw/BJ/gJz+AQAA//8DAFBLAQItABQABgAIAAAAIQDb4fbL7gAAAIUBAAATAAAAAAAAAAAA&#10;AAAAAAAAAABbQ29udGVudF9UeXBlc10ueG1sUEsBAi0AFAAGAAgAAAAhAFr0LFu/AAAAFQEAAAsA&#10;AAAAAAAAAAAAAAAAHwEAAF9yZWxzLy5yZWxzUEsBAi0AFAAGAAgAAAAhAEw5+t/EAAAA2wAAAA8A&#10;AAAAAAAAAAAAAAAABwIAAGRycy9kb3ducmV2LnhtbFBLBQYAAAAAAwADALcAAAD4AgAAAAA=&#10;" path="m365760,l,365760,365760,731519,731520,365760,365760,xe" fillcolor="#ffeb99" stroked="f">
                  <v:path arrowok="t"/>
                </v:shape>
                <v:shape id="Graphic 62" o:spid="_x0000_s1055" style="position:absolute;left:26178;top:28772;width:3658;height:3658;visibility:visible;mso-wrap-style:square;v-text-anchor:top" coordsize="36576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I4CxwwAAANsAAAAPAAAAZHJzL2Rvd25yZXYueG1sRI9Ra8JA&#10;EITfC/0PxxZ8q3f1QW3qKaZFECqCaX/AkluTaG4v5LYa/31PKPRxmJlvmMVq8K26UB+bwBZexgYU&#10;cRlcw5WF76/N8xxUFGSHbWCycKMIq+XjwwIzF658oEshlUoQjhlaqEW6TOtY1uQxjkNHnLxj6D1K&#10;kn2lXY/XBPetnhgz1R4bTgs1dvReU3kufryFYu92s2ByPn3M9vJpJH+dY27t6GlYv4ESGuQ//Nfe&#10;OgvTCdy/pB+gl78AAAD//wMAUEsBAi0AFAAGAAgAAAAhANvh9svuAAAAhQEAABMAAAAAAAAAAAAA&#10;AAAAAAAAAFtDb250ZW50X1R5cGVzXS54bWxQSwECLQAUAAYACAAAACEAWvQsW78AAAAVAQAACwAA&#10;AAAAAAAAAAAAAAAfAQAAX3JlbHMvLnJlbHNQSwECLQAUAAYACAAAACEAkSOAscMAAADbAAAADwAA&#10;AAAAAAAAAAAAAAAHAgAAZHJzL2Rvd25yZXYueG1sUEsFBgAAAAADAAMAtwAAAPcCAAAAAA==&#10;" path="m182879,l,182880,182879,365760,365760,182880,182879,xe" fillcolor="#ffe066" stroked="f">
                  <v:path arrowok="t"/>
                </v:shape>
                <v:shape id="Graphic 63" o:spid="_x0000_s1056" style="position:absolute;left:25260;top:17193;width:3657;height:3657;visibility:visible;mso-wrap-style:square;v-text-anchor:top" coordsize="365760,36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HziGxQAAANsAAAAPAAAAZHJzL2Rvd25yZXYueG1sRI9Ba8JA&#10;FITvQv/D8gq9iG60EGt0FREsPdqkIN4e2WcSmn2b7q6a9te7BcHjMDPfMMt1b1pxIecbywom4wQE&#10;cWl1w5WCr2I3egPhA7LG1jIp+CUP69XTYImZtlf+pEseKhEh7DNUUIfQZVL6siaDfmw74uidrDMY&#10;onSV1A6vEW5aOU2SVBpsOC7U2NG2pvI7PxsFYXZwf8dDsR/2RTpP5l0+e//JlXp57jcLEIH68Ajf&#10;2x9aQfoK/1/iD5CrGwAAAP//AwBQSwECLQAUAAYACAAAACEA2+H2y+4AAACFAQAAEwAAAAAAAAAA&#10;AAAAAAAAAAAAW0NvbnRlbnRfVHlwZXNdLnhtbFBLAQItABQABgAIAAAAIQBa9CxbvwAAABUBAAAL&#10;AAAAAAAAAAAAAAAAAB8BAABfcmVscy8ucmVsc1BLAQItABQABgAIAAAAIQBPHziGxQAAANsAAAAP&#10;AAAAAAAAAAAAAAAAAAcCAABkcnMvZG93bnJldi54bWxQSwUGAAAAAAMAAwC3AAAA+QIAAAAA&#10;" path="m182880,l,182879,182880,365759,365760,182879,182880,xe" fillcolor="#6c92b1" stroked="f">
                  <v:path arrowok="t"/>
                </v:shape>
                <v:shape id="Graphic 64" o:spid="_x0000_s1057" style="position:absolute;left:39817;top:7590;width:4572;height:4572;visibility:visible;mso-wrap-style:square;v-text-anchor:top" coordsize="457200,457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sa2+xAAAANsAAAAPAAAAZHJzL2Rvd25yZXYueG1sRI9BawIx&#10;FITvhf6H8AQvRbMWu+pqFGtp8SRUBT0+Ns/N0s3LkkTd/vumUOhxmJlvmMWqs424kQ+1YwWjYQaC&#10;uHS65krB8fA+mIIIEVlj45gUfFOA1fLxYYGFdnf+pNs+ViJBOBSowMTYFlKG0pDFMHQtcfIuzluM&#10;SfpKao/3BLeNfM6yXFqsOS0YbGljqPzaX60CP/FP8ny4mt3bS3d6/djNfD6OSvV73XoOIlIX/8N/&#10;7a1WkI/h90v6AXL5AwAA//8DAFBLAQItABQABgAIAAAAIQDb4fbL7gAAAIUBAAATAAAAAAAAAAAA&#10;AAAAAAAAAABbQ29udGVudF9UeXBlc10ueG1sUEsBAi0AFAAGAAgAAAAhAFr0LFu/AAAAFQEAAAsA&#10;AAAAAAAAAAAAAAAAHwEAAF9yZWxzLy5yZWxzUEsBAi0AFAAGAAgAAAAhAPexrb7EAAAA2wAAAA8A&#10;AAAAAAAAAAAAAAAABwIAAGRycy9kb3ducmV2LnhtbFBLBQYAAAAAAwADALcAAAD4AgAAAAA=&#10;" path="m228600,l,228599,228600,457199,457200,228599,228600,xe" fillcolor="#004d73" stroked="f">
                  <v:path arrowok="t"/>
                </v:shape>
                <v:shape id="Graphic 65" o:spid="_x0000_s1058" style="position:absolute;left:50509;top:23795;width:2743;height:2744;visibility:visible;mso-wrap-style:square;v-text-anchor:top" coordsize="274320,274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1XWwQAAANsAAAAPAAAAZHJzL2Rvd25yZXYueG1sRI9Pi8Iw&#10;FMTvwn6H8Ba82XRFZa1GWUTBm/hnweOzeduWbV5KEmv99kYQPA4z8xtmvuxMLVpyvrKs4CtJQRDn&#10;VldcKDgdN4NvED4ga6wtk4I7eVguPnpzzLS98Z7aQyhEhLDPUEEZQpNJ6fOSDPrENsTR+7POYIjS&#10;FVI7vEW4qeUwTSfSYMVxocSGViXl/4erUeA7Xlu306tKmnvLv1aPLuepUv3P7mcGIlAX3uFXe6sV&#10;TMbw/BJ/gFw8AAAA//8DAFBLAQItABQABgAIAAAAIQDb4fbL7gAAAIUBAAATAAAAAAAAAAAAAAAA&#10;AAAAAABbQ29udGVudF9UeXBlc10ueG1sUEsBAi0AFAAGAAgAAAAhAFr0LFu/AAAAFQEAAAsAAAAA&#10;AAAAAAAAAAAAHwEAAF9yZWxzLy5yZWxzUEsBAi0AFAAGAAgAAAAhAGqDVdbBAAAA2wAAAA8AAAAA&#10;AAAAAAAAAAAABwIAAGRycy9kb3ducmV2LnhtbFBLBQYAAAAAAwADALcAAAD1AgAAAAA=&#10;" path="m137159,l,137159,137159,274319,274319,137159,137159,xe" fillcolor="#666" stroked="f">
                  <v:path arrowok="t"/>
                </v:shape>
                <v:shape id="Graphic 66" o:spid="_x0000_s1059" style="position:absolute;left:18453;top:17421;width:2743;height:2744;visibility:visible;mso-wrap-style:square;v-text-anchor:top" coordsize="274320,274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MGrLxAAAANsAAAAPAAAAZHJzL2Rvd25yZXYueG1sRI9Ba8JA&#10;FITvgv9heQVv+tJCY0ldRZSIJ1HbHnp7ZF+T0OzbkN1o/PeuUOhxmJlvmMVqsI26cOdrJxqeZwko&#10;lsKZWkoNnx/59A2UDySGGies4cYeVsvxaEGZcVc58eUcShUh4jPSUIXQZoi+qNiSn7mWJXo/rrMU&#10;ouxKNB1dI9w2+JIkKVqqJS5U1PKm4uL33FsNuM7d8fV7i/tdj3mdbg9f812v9eRpWL+DCjyE//Bf&#10;e280pCk8vsQfgMs7AAAA//8DAFBLAQItABQABgAIAAAAIQDb4fbL7gAAAIUBAAATAAAAAAAAAAAA&#10;AAAAAAAAAABbQ29udGVudF9UeXBlc10ueG1sUEsBAi0AFAAGAAgAAAAhAFr0LFu/AAAAFQEAAAsA&#10;AAAAAAAAAAAAAAAAHwEAAF9yZWxzLy5yZWxzUEsBAi0AFAAGAAgAAAAhAKMwasvEAAAA2wAAAA8A&#10;AAAAAAAAAAAAAAAABwIAAGRycy9kb3ducmV2LnhtbFBLBQYAAAAAAwADALcAAAD4AgAAAAA=&#10;" path="m137159,l,137160,137159,274320,274319,137160,137159,xe" fillcolor="#fff5cc" stroked="f">
                  <v:path arrowok="t"/>
                </v:shape>
                <v:shape id="Textbox 67" o:spid="_x0000_s1060" type="#_x0000_t202" style="position:absolute;width:55765;height:365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1km+xQAAANsAAAAPAAAAZHJzL2Rvd25yZXYueG1sRI9Ba8JA&#10;FITvBf/D8oTe6kYPaRvdiEgFoVAa48HjM/uSLGbfptlV03/fLRR6HGbmG2a1Hm0nbjR441jBfJaA&#10;IK6cNtwoOJa7pxcQPiBr7ByTgm/ysM4nDyvMtLtzQbdDaESEsM9QQRtCn0npq5Ys+pnriaNXu8Fi&#10;iHJopB7wHuG2k4skSaVFw3GhxZ62LVWXw9Uq2Jy4eDNfH+fPoi5MWb4m/J5elHqcjpsliEBj+A//&#10;tfdaQfoMv1/iD5D5DwAAAP//AwBQSwECLQAUAAYACAAAACEA2+H2y+4AAACFAQAAEwAAAAAAAAAA&#10;AAAAAAAAAAAAW0NvbnRlbnRfVHlwZXNdLnhtbFBLAQItABQABgAIAAAAIQBa9CxbvwAAABUBAAAL&#10;AAAAAAAAAAAAAAAAAB8BAABfcmVscy8ucmVsc1BLAQItABQABgAIAAAAIQDC1km+xQAAANsAAAAP&#10;AAAAAAAAAAAAAAAAAAcCAABkcnMvZG93bnJldi54bWxQSwUGAAAAAAMAAwC3AAAA+QIAAAAA&#10;" filled="f" stroked="f">
                  <v:textbox inset="0,0,0,0">
                    <w:txbxContent>
                      <w:p w14:paraId="470CCE53" w14:textId="77777777" w:rsidR="006C66B2" w:rsidRDefault="00032C37">
                        <w:pPr>
                          <w:spacing w:before="88" w:line="304" w:lineRule="auto"/>
                          <w:ind w:left="1527" w:right="4399"/>
                          <w:rPr>
                            <w:sz w:val="32"/>
                          </w:rPr>
                        </w:pPr>
                        <w:r>
                          <w:rPr>
                            <w:sz w:val="32"/>
                          </w:rPr>
                          <w:t>Chris</w:t>
                        </w:r>
                        <w:r>
                          <w:rPr>
                            <w:spacing w:val="-23"/>
                            <w:sz w:val="32"/>
                          </w:rPr>
                          <w:t xml:space="preserve"> </w:t>
                        </w:r>
                        <w:r>
                          <w:rPr>
                            <w:sz w:val="32"/>
                          </w:rPr>
                          <w:t>Downey CCDA Chair</w:t>
                        </w:r>
                      </w:p>
                    </w:txbxContent>
                  </v:textbox>
                </v:shape>
                <w10:anchorlock/>
              </v:group>
            </w:pict>
          </mc:Fallback>
        </mc:AlternateContent>
      </w:r>
      <w:r>
        <w:rPr>
          <w:b/>
          <w:spacing w:val="-10"/>
          <w:sz w:val="24"/>
        </w:rPr>
        <w:t>2</w:t>
      </w:r>
    </w:p>
    <w:p w14:paraId="78B82460" w14:textId="77777777" w:rsidR="006C66B2" w:rsidRDefault="006C66B2">
      <w:pPr>
        <w:jc w:val="right"/>
        <w:rPr>
          <w:b/>
          <w:sz w:val="24"/>
        </w:rPr>
        <w:sectPr w:rsidR="006C66B2">
          <w:type w:val="continuous"/>
          <w:pgSz w:w="12240" w:h="15840"/>
          <w:pgMar w:top="800" w:right="360" w:bottom="280" w:left="360" w:header="720" w:footer="720" w:gutter="0"/>
          <w:cols w:space="720"/>
        </w:sectPr>
      </w:pPr>
    </w:p>
    <w:p w14:paraId="4B587F52" w14:textId="77777777" w:rsidR="006C66B2" w:rsidRDefault="00032C37">
      <w:pPr>
        <w:ind w:left="360"/>
        <w:rPr>
          <w:sz w:val="20"/>
        </w:rPr>
      </w:pPr>
      <w:r>
        <w:rPr>
          <w:noProof/>
          <w:sz w:val="20"/>
        </w:rPr>
        <w:lastRenderedPageBreak/>
        <mc:AlternateContent>
          <mc:Choice Requires="wps">
            <w:drawing>
              <wp:inline distT="0" distB="0" distL="0" distR="0" wp14:anchorId="3E7566F2" wp14:editId="38FB20AA">
                <wp:extent cx="6870065" cy="321945"/>
                <wp:effectExtent l="0" t="0" r="0" b="0"/>
                <wp:docPr id="68" name="Textbox 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870065" cy="321945"/>
                        </a:xfrm>
                        <a:prstGeom prst="rect">
                          <a:avLst/>
                        </a:prstGeom>
                        <a:solidFill>
                          <a:srgbClr val="004D73"/>
                        </a:solidFill>
                      </wps:spPr>
                      <wps:txbx>
                        <w:txbxContent>
                          <w:p w14:paraId="225C5075" w14:textId="77777777" w:rsidR="006C66B2" w:rsidRDefault="00032C37">
                            <w:pPr>
                              <w:spacing w:before="85"/>
                              <w:ind w:left="278"/>
                              <w:rPr>
                                <w:color w:val="000000"/>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10"/>
                                <w:sz w:val="28"/>
                              </w:rPr>
                              <w:t xml:space="preserve"> </w:t>
                            </w:r>
                            <w:r>
                              <w:rPr>
                                <w:color w:val="F3F3F3"/>
                                <w:spacing w:val="-2"/>
                                <w:sz w:val="28"/>
                              </w:rPr>
                              <w:t>Introduction</w:t>
                            </w:r>
                          </w:p>
                        </w:txbxContent>
                      </wps:txbx>
                      <wps:bodyPr wrap="square" lIns="0" tIns="0" rIns="0" bIns="0" rtlCol="0">
                        <a:noAutofit/>
                      </wps:bodyPr>
                    </wps:wsp>
                  </a:graphicData>
                </a:graphic>
              </wp:inline>
            </w:drawing>
          </mc:Choice>
          <mc:Fallback>
            <w:pict>
              <v:shape w14:anchorId="3E7566F2" id="Textbox 68" o:spid="_x0000_s1061" type="#_x0000_t202" style="width:540.95pt;height:25.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jKl7tQEAAFcDAAAOAAAAZHJzL2Uyb0RvYy54bWysU9uO0zAQfUfiHyy/07TdK1HTFWy1CGkF&#10;SAsf4Dh2Y+FkzIzbpH/P2E3bFbwhXiZje3x8zpnJ6mHsvNgbJAd9JRezuRSm19C4flvJH9+f3t1L&#10;QVH1jfLQm0oeDMmH9ds3qyGUZgkt+MagYJCeyiFUso0xlEVBujWdohkE0/OhBexU5CVuiwbVwOid&#10;L5bz+W0xADYBQRsi3t0cD+U641trdPxqLZkofCWZW8wRc6xTLNYrVW5RhdbpiYb6Bxadcj0/eoba&#10;qKjEDt1fUJ3TCAQ2zjR0BVjrtMkaWM1i/oeal1YFk7WwORTONtH/g9Vf9i/hG4o4foSRG5hFUHgG&#10;/ZPYm2IIVE41yVMqiauT0NFil74sQfBF9vZw9tOMUWjevL2/4xbdSKH57Gq5eH99kwwvLrcDUvxk&#10;oBMpqSRyvzIDtX+meCw9laTHCLxrnpz3eYHb+tGj2KvU2/n15u5qQn9VlgUcOSf2caxH4RoWuki1&#10;aauG5sAGDDwDlaRfO4VGCv+5Z5PTwJwSPCX1KcHoHyGPVWLTw4ddBOsy6wvuZCF3L+ueJi2Nx+t1&#10;rrr8D+vfAAAA//8DAFBLAwQUAAYACAAAACEAO66U99sAAAAFAQAADwAAAGRycy9kb3ducmV2Lnht&#10;bEyPwU7DMBBE75X4B2srcamoXSogDXEqhEAcOLVU6tWJlySqvQ62k4a/x+UCl5VGM5p5W2wna9iI&#10;PnSOJKyWAhhS7XRHjYTDx+tNBixERVoZRyjhGwNsy6tZoXLtzrTDcR8blkoo5EpCG2Ofcx7qFq0K&#10;S9cjJe/Teatikr7h2qtzKreG3wpxz63qKC20qsfnFuvTfrAShl327tcVP8aD8YvxbS1E/fUi5fV8&#10;enoEFnGKf2G44Cd0KBNT5QbSgRkJ6ZH4ey+eyFYbYJWEO/EAvCz4f/ryBwAA//8DAFBLAQItABQA&#10;BgAIAAAAIQC2gziS/gAAAOEBAAATAAAAAAAAAAAAAAAAAAAAAABbQ29udGVudF9UeXBlc10ueG1s&#10;UEsBAi0AFAAGAAgAAAAhADj9If/WAAAAlAEAAAsAAAAAAAAAAAAAAAAALwEAAF9yZWxzLy5yZWxz&#10;UEsBAi0AFAAGAAgAAAAhAIeMqXu1AQAAVwMAAA4AAAAAAAAAAAAAAAAALgIAAGRycy9lMm9Eb2Mu&#10;eG1sUEsBAi0AFAAGAAgAAAAhADuulPfbAAAABQEAAA8AAAAAAAAAAAAAAAAADwQAAGRycy9kb3du&#10;cmV2LnhtbFBLBQYAAAAABAAEAPMAAAAXBQAAAAA=&#10;" fillcolor="#004d73" stroked="f">
                <v:textbox inset="0,0,0,0">
                  <w:txbxContent>
                    <w:p w14:paraId="225C5075" w14:textId="77777777" w:rsidR="006C66B2" w:rsidRDefault="00032C37">
                      <w:pPr>
                        <w:spacing w:before="85"/>
                        <w:ind w:left="278"/>
                        <w:rPr>
                          <w:color w:val="000000"/>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10"/>
                          <w:sz w:val="28"/>
                        </w:rPr>
                        <w:t xml:space="preserve"> </w:t>
                      </w:r>
                      <w:r>
                        <w:rPr>
                          <w:color w:val="F3F3F3"/>
                          <w:spacing w:val="-2"/>
                          <w:sz w:val="28"/>
                        </w:rPr>
                        <w:t>Introduction</w:t>
                      </w:r>
                    </w:p>
                  </w:txbxContent>
                </v:textbox>
                <w10:anchorlock/>
              </v:shape>
            </w:pict>
          </mc:Fallback>
        </mc:AlternateContent>
      </w:r>
    </w:p>
    <w:p w14:paraId="1D193DCA" w14:textId="77777777" w:rsidR="006C66B2" w:rsidRDefault="00032C37">
      <w:pPr>
        <w:pStyle w:val="Heading2"/>
        <w:spacing w:before="231"/>
        <w:ind w:left="417"/>
      </w:pPr>
      <w:r>
        <w:rPr>
          <w:color w:val="00334D"/>
        </w:rPr>
        <w:t>Introduction:</w:t>
      </w:r>
      <w:r>
        <w:rPr>
          <w:color w:val="00334D"/>
          <w:spacing w:val="-16"/>
        </w:rPr>
        <w:t xml:space="preserve"> </w:t>
      </w:r>
      <w:r>
        <w:rPr>
          <w:color w:val="00334D"/>
        </w:rPr>
        <w:t>CCDA</w:t>
      </w:r>
      <w:r>
        <w:rPr>
          <w:color w:val="00334D"/>
          <w:spacing w:val="-22"/>
        </w:rPr>
        <w:t xml:space="preserve"> </w:t>
      </w:r>
      <w:r>
        <w:rPr>
          <w:color w:val="00334D"/>
        </w:rPr>
        <w:t>Mission</w:t>
      </w:r>
      <w:r>
        <w:rPr>
          <w:color w:val="00334D"/>
          <w:spacing w:val="-10"/>
        </w:rPr>
        <w:t xml:space="preserve"> </w:t>
      </w:r>
      <w:r>
        <w:rPr>
          <w:color w:val="00334D"/>
        </w:rPr>
        <w:t>and</w:t>
      </w:r>
      <w:r>
        <w:rPr>
          <w:color w:val="00334D"/>
          <w:spacing w:val="-11"/>
        </w:rPr>
        <w:t xml:space="preserve"> </w:t>
      </w:r>
      <w:r>
        <w:rPr>
          <w:color w:val="00334D"/>
          <w:spacing w:val="-2"/>
        </w:rPr>
        <w:t>Vision</w:t>
      </w:r>
    </w:p>
    <w:p w14:paraId="6C642F6B" w14:textId="77777777" w:rsidR="006C66B2" w:rsidRDefault="006C66B2">
      <w:pPr>
        <w:pStyle w:val="BodyText"/>
        <w:spacing w:before="122"/>
        <w:rPr>
          <w:b/>
        </w:rPr>
      </w:pPr>
    </w:p>
    <w:p w14:paraId="5A7C0F2F" w14:textId="77777777" w:rsidR="006C66B2" w:rsidRDefault="00032C37">
      <w:pPr>
        <w:ind w:left="669"/>
        <w:rPr>
          <w:b/>
          <w:sz w:val="24"/>
        </w:rPr>
      </w:pPr>
      <w:r>
        <w:rPr>
          <w:b/>
          <w:spacing w:val="-2"/>
          <w:sz w:val="24"/>
        </w:rPr>
        <w:t>Mission</w:t>
      </w:r>
    </w:p>
    <w:p w14:paraId="645F6CE4" w14:textId="77777777" w:rsidR="006C66B2" w:rsidRDefault="00032C37">
      <w:pPr>
        <w:pStyle w:val="BodyText"/>
        <w:spacing w:before="185" w:line="261" w:lineRule="auto"/>
        <w:ind w:left="669" w:right="413"/>
      </w:pPr>
      <w:r>
        <w:t>The mission of the California Commission on Disability Access (CCDA) is to promote disability access</w:t>
      </w:r>
      <w:r>
        <w:rPr>
          <w:spacing w:val="-4"/>
        </w:rPr>
        <w:t xml:space="preserve"> </w:t>
      </w:r>
      <w:r>
        <w:t>in</w:t>
      </w:r>
      <w:r>
        <w:rPr>
          <w:spacing w:val="-4"/>
        </w:rPr>
        <w:t xml:space="preserve"> </w:t>
      </w:r>
      <w:r>
        <w:t>California</w:t>
      </w:r>
      <w:r>
        <w:rPr>
          <w:spacing w:val="-4"/>
        </w:rPr>
        <w:t xml:space="preserve"> </w:t>
      </w:r>
      <w:r>
        <w:t>through</w:t>
      </w:r>
      <w:r>
        <w:rPr>
          <w:spacing w:val="-4"/>
        </w:rPr>
        <w:t xml:space="preserve"> </w:t>
      </w:r>
      <w:r>
        <w:t>dialogue</w:t>
      </w:r>
      <w:r>
        <w:rPr>
          <w:spacing w:val="-4"/>
        </w:rPr>
        <w:t xml:space="preserve"> </w:t>
      </w:r>
      <w:r>
        <w:t>and</w:t>
      </w:r>
      <w:r>
        <w:rPr>
          <w:spacing w:val="-4"/>
        </w:rPr>
        <w:t xml:space="preserve"> </w:t>
      </w:r>
      <w:r>
        <w:t>collaboration</w:t>
      </w:r>
      <w:r>
        <w:rPr>
          <w:spacing w:val="-4"/>
        </w:rPr>
        <w:t xml:space="preserve"> </w:t>
      </w:r>
      <w:r>
        <w:t>with</w:t>
      </w:r>
      <w:r>
        <w:rPr>
          <w:spacing w:val="-4"/>
        </w:rPr>
        <w:t xml:space="preserve"> </w:t>
      </w:r>
      <w:r>
        <w:t>stakeholders</w:t>
      </w:r>
      <w:r>
        <w:rPr>
          <w:spacing w:val="-4"/>
        </w:rPr>
        <w:t xml:space="preserve"> </w:t>
      </w:r>
      <w:r>
        <w:t>including,</w:t>
      </w:r>
      <w:r>
        <w:rPr>
          <w:spacing w:val="-4"/>
        </w:rPr>
        <w:t xml:space="preserve"> </w:t>
      </w:r>
      <w:r>
        <w:t>but</w:t>
      </w:r>
      <w:r>
        <w:rPr>
          <w:spacing w:val="-6"/>
        </w:rPr>
        <w:t xml:space="preserve"> </w:t>
      </w:r>
      <w:r>
        <w:t>not</w:t>
      </w:r>
      <w:r>
        <w:rPr>
          <w:spacing w:val="-6"/>
        </w:rPr>
        <w:t xml:space="preserve"> </w:t>
      </w:r>
      <w:r>
        <w:t>limited to, the disability and business community and all levels of government.</w:t>
      </w:r>
    </w:p>
    <w:p w14:paraId="3BE15978" w14:textId="459D54AD" w:rsidR="006C66B2" w:rsidRDefault="00032C37">
      <w:pPr>
        <w:pStyle w:val="BodyText"/>
        <w:spacing w:before="158" w:line="261" w:lineRule="auto"/>
        <w:ind w:left="669" w:right="489"/>
      </w:pPr>
      <w:r>
        <w:t>In</w:t>
      </w:r>
      <w:r>
        <w:rPr>
          <w:spacing w:val="-2"/>
        </w:rPr>
        <w:t xml:space="preserve"> </w:t>
      </w:r>
      <w:r>
        <w:t>order</w:t>
      </w:r>
      <w:r>
        <w:rPr>
          <w:spacing w:val="-3"/>
        </w:rPr>
        <w:t xml:space="preserve"> </w:t>
      </w:r>
      <w:r>
        <w:t>to</w:t>
      </w:r>
      <w:r>
        <w:rPr>
          <w:spacing w:val="-4"/>
        </w:rPr>
        <w:t xml:space="preserve"> </w:t>
      </w:r>
      <w:r>
        <w:t>achieve</w:t>
      </w:r>
      <w:r>
        <w:rPr>
          <w:spacing w:val="-3"/>
        </w:rPr>
        <w:t xml:space="preserve"> </w:t>
      </w:r>
      <w:r>
        <w:t>this</w:t>
      </w:r>
      <w:r>
        <w:rPr>
          <w:spacing w:val="-6"/>
        </w:rPr>
        <w:t xml:space="preserve"> </w:t>
      </w:r>
      <w:r>
        <w:t>mission,</w:t>
      </w:r>
      <w:r>
        <w:rPr>
          <w:spacing w:val="-5"/>
        </w:rPr>
        <w:t xml:space="preserve"> </w:t>
      </w:r>
      <w:r>
        <w:t>the</w:t>
      </w:r>
      <w:r>
        <w:rPr>
          <w:spacing w:val="-3"/>
        </w:rPr>
        <w:t xml:space="preserve"> </w:t>
      </w:r>
      <w:r>
        <w:t>CCDA</w:t>
      </w:r>
      <w:r>
        <w:rPr>
          <w:spacing w:val="-3"/>
        </w:rPr>
        <w:t xml:space="preserve"> </w:t>
      </w:r>
      <w:r>
        <w:t>is</w:t>
      </w:r>
      <w:r>
        <w:rPr>
          <w:spacing w:val="-5"/>
        </w:rPr>
        <w:t xml:space="preserve"> </w:t>
      </w:r>
      <w:r>
        <w:t>authorized</w:t>
      </w:r>
      <w:r>
        <w:rPr>
          <w:spacing w:val="-3"/>
        </w:rPr>
        <w:t xml:space="preserve"> </w:t>
      </w:r>
      <w:r>
        <w:t>by</w:t>
      </w:r>
      <w:r>
        <w:rPr>
          <w:spacing w:val="-6"/>
        </w:rPr>
        <w:t xml:space="preserve"> </w:t>
      </w:r>
      <w:r>
        <w:t>California</w:t>
      </w:r>
      <w:r>
        <w:rPr>
          <w:spacing w:val="-3"/>
        </w:rPr>
        <w:t xml:space="preserve"> </w:t>
      </w:r>
      <w:r>
        <w:t>Government</w:t>
      </w:r>
      <w:r>
        <w:rPr>
          <w:spacing w:val="-5"/>
        </w:rPr>
        <w:t xml:space="preserve"> </w:t>
      </w:r>
      <w:r>
        <w:t>Code</w:t>
      </w:r>
      <w:r>
        <w:rPr>
          <w:spacing w:val="-5"/>
        </w:rPr>
        <w:t xml:space="preserve"> </w:t>
      </w:r>
      <w:r>
        <w:t xml:space="preserve">Sections 14985-14985.11 to act as an information resource; to research and prepare advisory reports of findings to the Legislature on issues related to disability access, compliance inspections and continuing education; to increase coordination between stakeholders; to make recommendations to promote compliance with federal and state laws and regulations; and to provide uniform information about programmatic and architectural disability access requirements to the </w:t>
      </w:r>
      <w:r>
        <w:rPr>
          <w:spacing w:val="-2"/>
        </w:rPr>
        <w:t>stakeholders.</w:t>
      </w:r>
    </w:p>
    <w:p w14:paraId="4F3226FC" w14:textId="77777777" w:rsidR="006C66B2" w:rsidRDefault="006C66B2">
      <w:pPr>
        <w:pStyle w:val="BodyText"/>
        <w:spacing w:before="98"/>
      </w:pPr>
    </w:p>
    <w:p w14:paraId="520E7BF2" w14:textId="77777777" w:rsidR="006C66B2" w:rsidRDefault="00032C37">
      <w:pPr>
        <w:ind w:left="643"/>
        <w:rPr>
          <w:b/>
          <w:sz w:val="24"/>
        </w:rPr>
      </w:pPr>
      <w:r>
        <w:rPr>
          <w:b/>
          <w:spacing w:val="-2"/>
          <w:sz w:val="24"/>
        </w:rPr>
        <w:t>Vision</w:t>
      </w:r>
    </w:p>
    <w:p w14:paraId="10B5CA0F" w14:textId="77777777" w:rsidR="006C66B2" w:rsidRDefault="00032C37">
      <w:pPr>
        <w:pStyle w:val="BodyText"/>
        <w:spacing w:before="185" w:line="261" w:lineRule="auto"/>
        <w:ind w:left="643" w:right="413"/>
      </w:pPr>
      <w:r>
        <w:t>The</w:t>
      </w:r>
      <w:r>
        <w:rPr>
          <w:spacing w:val="-3"/>
        </w:rPr>
        <w:t xml:space="preserve"> </w:t>
      </w:r>
      <w:r>
        <w:t>Commission,</w:t>
      </w:r>
      <w:r>
        <w:rPr>
          <w:spacing w:val="-3"/>
        </w:rPr>
        <w:t xml:space="preserve"> </w:t>
      </w:r>
      <w:r>
        <w:t>together</w:t>
      </w:r>
      <w:r>
        <w:rPr>
          <w:spacing w:val="-3"/>
        </w:rPr>
        <w:t xml:space="preserve"> </w:t>
      </w:r>
      <w:r>
        <w:t>with</w:t>
      </w:r>
      <w:r>
        <w:rPr>
          <w:spacing w:val="-3"/>
        </w:rPr>
        <w:t xml:space="preserve"> </w:t>
      </w:r>
      <w:r>
        <w:t>key</w:t>
      </w:r>
      <w:r>
        <w:rPr>
          <w:spacing w:val="-6"/>
        </w:rPr>
        <w:t xml:space="preserve"> </w:t>
      </w:r>
      <w:r>
        <w:t>partners,</w:t>
      </w:r>
      <w:r>
        <w:rPr>
          <w:spacing w:val="-6"/>
        </w:rPr>
        <w:t xml:space="preserve"> </w:t>
      </w:r>
      <w:r>
        <w:t>adopted</w:t>
      </w:r>
      <w:r>
        <w:rPr>
          <w:spacing w:val="-5"/>
        </w:rPr>
        <w:t xml:space="preserve"> </w:t>
      </w:r>
      <w:r>
        <w:t>a</w:t>
      </w:r>
      <w:r>
        <w:rPr>
          <w:spacing w:val="-2"/>
        </w:rPr>
        <w:t xml:space="preserve"> </w:t>
      </w:r>
      <w:r>
        <w:t>vision</w:t>
      </w:r>
      <w:r>
        <w:rPr>
          <w:spacing w:val="-3"/>
        </w:rPr>
        <w:t xml:space="preserve"> </w:t>
      </w:r>
      <w:r>
        <w:t>statement</w:t>
      </w:r>
      <w:r>
        <w:rPr>
          <w:spacing w:val="-3"/>
        </w:rPr>
        <w:t xml:space="preserve"> </w:t>
      </w:r>
      <w:r>
        <w:t>to</w:t>
      </w:r>
      <w:r>
        <w:rPr>
          <w:spacing w:val="-4"/>
        </w:rPr>
        <w:t xml:space="preserve"> </w:t>
      </w:r>
      <w:r>
        <w:t>reflect</w:t>
      </w:r>
      <w:r>
        <w:rPr>
          <w:spacing w:val="-5"/>
        </w:rPr>
        <w:t xml:space="preserve"> </w:t>
      </w:r>
      <w:r>
        <w:t>the</w:t>
      </w:r>
      <w:r>
        <w:rPr>
          <w:spacing w:val="-3"/>
        </w:rPr>
        <w:t xml:space="preserve"> </w:t>
      </w:r>
      <w:r>
        <w:t>ideal</w:t>
      </w:r>
      <w:r>
        <w:rPr>
          <w:spacing w:val="-3"/>
        </w:rPr>
        <w:t xml:space="preserve"> </w:t>
      </w:r>
      <w:r>
        <w:t>future state when the Commission’s mission is accomplished:</w:t>
      </w:r>
    </w:p>
    <w:p w14:paraId="29155E71" w14:textId="77777777" w:rsidR="006C66B2" w:rsidRDefault="006C66B2">
      <w:pPr>
        <w:pStyle w:val="BodyText"/>
      </w:pPr>
    </w:p>
    <w:p w14:paraId="33D4E959" w14:textId="77777777" w:rsidR="006C66B2" w:rsidRDefault="006C66B2">
      <w:pPr>
        <w:pStyle w:val="BodyText"/>
        <w:spacing w:before="215"/>
      </w:pPr>
    </w:p>
    <w:p w14:paraId="0A08BC13" w14:textId="77777777" w:rsidR="006C66B2" w:rsidRDefault="00032C37">
      <w:pPr>
        <w:spacing w:before="1"/>
        <w:ind w:left="5"/>
        <w:jc w:val="center"/>
        <w:rPr>
          <w:rFonts w:ascii="Calibri"/>
          <w:sz w:val="104"/>
        </w:rPr>
      </w:pPr>
      <w:r>
        <w:rPr>
          <w:rFonts w:ascii="Calibri"/>
          <w:noProof/>
          <w:sz w:val="104"/>
        </w:rPr>
        <mc:AlternateContent>
          <mc:Choice Requires="wpg">
            <w:drawing>
              <wp:anchor distT="0" distB="0" distL="0" distR="0" simplePos="0" relativeHeight="251658240" behindDoc="0" locked="0" layoutInCell="1" allowOverlap="1" wp14:anchorId="1520EFEE" wp14:editId="2BA12C98">
                <wp:simplePos x="0" y="0"/>
                <wp:positionH relativeFrom="page">
                  <wp:posOffset>1155154</wp:posOffset>
                </wp:positionH>
                <wp:positionV relativeFrom="paragraph">
                  <wp:posOffset>-218911</wp:posOffset>
                </wp:positionV>
                <wp:extent cx="1975485" cy="1414780"/>
                <wp:effectExtent l="0" t="0" r="0" b="0"/>
                <wp:wrapNone/>
                <wp:docPr id="69" name="Group 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75485" cy="1414780"/>
                          <a:chOff x="0" y="0"/>
                          <a:chExt cx="1975485" cy="1414780"/>
                        </a:xfrm>
                      </wpg:grpSpPr>
                      <pic:pic xmlns:pic="http://schemas.openxmlformats.org/drawingml/2006/picture">
                        <pic:nvPicPr>
                          <pic:cNvPr id="70" name="Image 70"/>
                          <pic:cNvPicPr/>
                        </pic:nvPicPr>
                        <pic:blipFill>
                          <a:blip r:embed="rId26" cstate="print"/>
                          <a:stretch>
                            <a:fillRect/>
                          </a:stretch>
                        </pic:blipFill>
                        <pic:spPr>
                          <a:xfrm>
                            <a:off x="0" y="0"/>
                            <a:ext cx="1975178" cy="1414374"/>
                          </a:xfrm>
                          <a:prstGeom prst="rect">
                            <a:avLst/>
                          </a:prstGeom>
                        </pic:spPr>
                      </pic:pic>
                      <wps:wsp>
                        <wps:cNvPr id="71" name="Textbox 71"/>
                        <wps:cNvSpPr txBox="1"/>
                        <wps:spPr>
                          <a:xfrm>
                            <a:off x="67804" y="14910"/>
                            <a:ext cx="1896745" cy="1334770"/>
                          </a:xfrm>
                          <a:prstGeom prst="rect">
                            <a:avLst/>
                          </a:prstGeom>
                          <a:solidFill>
                            <a:srgbClr val="CCE0EB"/>
                          </a:solidFill>
                        </wps:spPr>
                        <wps:txbx>
                          <w:txbxContent>
                            <w:p w14:paraId="46A26984" w14:textId="77777777" w:rsidR="006C66B2" w:rsidRDefault="006C66B2">
                              <w:pPr>
                                <w:spacing w:before="155"/>
                                <w:rPr>
                                  <w:b/>
                                  <w:color w:val="000000"/>
                                  <w:sz w:val="32"/>
                                </w:rPr>
                              </w:pPr>
                            </w:p>
                            <w:p w14:paraId="5FB6BF39" w14:textId="77777777" w:rsidR="006C66B2" w:rsidRDefault="00032C37">
                              <w:pPr>
                                <w:spacing w:line="228" w:lineRule="auto"/>
                                <w:ind w:left="359" w:right="362"/>
                                <w:jc w:val="center"/>
                                <w:rPr>
                                  <w:b/>
                                  <w:color w:val="000000"/>
                                  <w:sz w:val="32"/>
                                </w:rPr>
                              </w:pPr>
                              <w:r>
                                <w:rPr>
                                  <w:b/>
                                  <w:color w:val="000000"/>
                                  <w:sz w:val="32"/>
                                </w:rPr>
                                <w:t>An</w:t>
                              </w:r>
                              <w:r>
                                <w:rPr>
                                  <w:b/>
                                  <w:color w:val="000000"/>
                                  <w:spacing w:val="-23"/>
                                  <w:sz w:val="32"/>
                                </w:rPr>
                                <w:t xml:space="preserve"> </w:t>
                              </w:r>
                              <w:r>
                                <w:rPr>
                                  <w:b/>
                                  <w:color w:val="000000"/>
                                  <w:sz w:val="32"/>
                                </w:rPr>
                                <w:t xml:space="preserve">Accessible, </w:t>
                              </w:r>
                              <w:r>
                                <w:rPr>
                                  <w:b/>
                                  <w:color w:val="000000"/>
                                  <w:spacing w:val="-2"/>
                                  <w:sz w:val="32"/>
                                </w:rPr>
                                <w:t>Barrier-Free California</w:t>
                              </w:r>
                            </w:p>
                          </w:txbxContent>
                        </wps:txbx>
                        <wps:bodyPr wrap="square" lIns="0" tIns="0" rIns="0" bIns="0" rtlCol="0">
                          <a:noAutofit/>
                        </wps:bodyPr>
                      </wps:wsp>
                    </wpg:wgp>
                  </a:graphicData>
                </a:graphic>
              </wp:anchor>
            </w:drawing>
          </mc:Choice>
          <mc:Fallback>
            <w:pict>
              <v:group w14:anchorId="1520EFEE" id="Group 69" o:spid="_x0000_s1062" style="position:absolute;left:0;text-align:left;margin-left:90.95pt;margin-top:-17.25pt;width:155.55pt;height:111.4pt;z-index:251658240;mso-wrap-distance-left:0;mso-wrap-distance-right:0;mso-position-horizontal-relative:page;mso-position-vertical-relative:text" coordsize="19754,1414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XfbNH1gIAAMgGAAAOAAAAZHJzL2Uyb0RvYy54bWycVdtO4zAQfV9p/8Hy&#10;O6SBQEpEipZyERLarRb2AxzHSSziy9pum/79jp0LFd0VLA+1ZmJ7fObMnOnlVSdatGHGciVzHB/P&#10;MGKSqpLLOse/nu+O5hhZR2RJWiVZjnfM4qvF1y+XW52xE9WotmQGQRBps63OceOczqLI0oYJYo+V&#10;ZhI2K2UEceCaOioN2UJ00UYns9l5tFWm1EZRZi18vek38SLErypG3Y+qssyhNseAzYXVhLXwa7S4&#10;JFltiG44HWCQT6AQhEt4dAp1QxxBa8MPQglOjbKqcsdUiUhVFacs5ADZxLM32dwbtdYhlzrb1nqi&#10;Cah9w9Onw9Lvm3ujn/TK9OjBfFT0xQIv0VbX2f6+9+vXw11lhL8ESaAuMLqbGGWdQxQ+xhfpWTI/&#10;w4jCXpzESTofOKcNFObgHm1u37kZkax/OMCb4GhOM/gNFIF1QNH7rQS33NowPAQRH4ohiHlZ6yOo&#10;piaOF7zlbhc6E+rmQcnNilPPrneAzZVBvMxxCs0oiQBFPAhSMwQ+UD6e8Td8BQ4CFC3Xd7xtPe/e&#10;HqBCQ79piL9k2zfbjaJrwaTr1WNYC6iVtA3XFiOTMVEwgGceyhiKBsp1AFEbLl0vFesMc7Tx71eA&#10;4ycIzAMl2bQRQL/i9CnYob0+2jFxClNj7JjTNPFPT3UnmTbW3TMlkDcAK2AAsklGNo92QDMeGTjs&#10;AQRkgMcPB5g2dmQPvAP+/ktQTw3RDCD4sHslBgb7Ej+DHArVoTT2mQynvOaQ666Vl8n4/R9MnYNs&#10;EoyChi7iQUGTxuYX52kyauz0NEn7ZvosY1BL1fJybDNr6mLZGrQhMEKXy9vZ7fVQj71jIEY7lNlb&#10;riu60ObxyZhZocodJLyFUZtj+3tNvNDaBwnU+7k8GmY0itEwrl2qML19jaX6tnaq4qHO/qk+LtTZ&#10;O1DTYIVxGXpmGO1+Hu/74dTrH9DiDwAAAP//AwBQSwMECgAAAAAAAAAhAHjnz6sPBgAADwYAABQA&#10;AABkcnMvbWVkaWEvaW1hZ2UxLnBuZ4lQTkcNChoKAAAADUlIRFIAAAFFAAAA6QgGAAAAs90lfAAA&#10;AAZiS0dEAP8A/wD/oL2nkwAAAAlwSFlzAAAOxAAADsQBlSsOGwAABa9JREFUeJzt3Nty20YWQNFD&#10;WXYy8/8fm+iGeSBb2oSgOH7IDDm1VlUXBYqk/bTrNAjotG3b/JXT6XT6yxcA3JHtJ9F7PHpyF0JR&#10;BP5vNG9HgfwUxUsQ17v2PwPcqy2P28w5kPswXkUxQVzrYXcsjMA92nbrbb4I43sUE8SHrG+7430U&#10;RRK4Rftt8QrhWq89bhgfZz5NiCuGj1nfLsvECNyTToevl/WStV7zPjHuzymuKD7OzI+s73Mdxhlh&#10;BG5bzyGuID7PzNNlrd+95bVX5xT3U+KPmfn9sn6bj4nxaBsNcItW9NaE+OecGzZzvZ1+//JlRXG/&#10;fW4U/315/DHX5xgBbl3PIT7NuWHr+bWFbv+2x4NrEte0+H3OE+LvM/OvuZ4WTYrAPVhb55f5COLa&#10;Rn/a+Z5Op9N++9wodhv922Wtc4vOKwK3bH8+8fly/DrnLfRqXC87nJnPF28fbaNXHL9fVrfPogjc&#10;ohXFt/no1et89Gx/Dfa7w9v85vrC7V6zuD+nKIrALVpRXNFbcWzXDvt1FMWj2/y+ussF4Bad5hzG&#10;h8vj0Z15hx37alJcb/jqjc4pArdshbB3tvytv+XwK5fWHFUW4BYd7Xb/Ftcb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sSvRHHLmjwC3Jp2qt36qcdf+ND9706/8g8B/JcddeunQ91R&#10;FPdv3K+3OU+YK4wAt2Y17G2OOzbzxQT51aS44rce32bmdT5iuD5IFIFb1Ciufq2f27dP9lHcT4Qv&#10;lw97mZnny2u+zUcMRRG4RZ0GX+fcr/ZsP0G+axQbw9e8+WnOIZzLc40iwC1bUXyZmT/n3LMVxzU9&#10;XoXxcdu27XQ6nfIBK4rPlw/ZB/FhXMoD3Idun59m5o85d+15rqM4MzPbtm1rUjzaNj/NR/xe5yOQ&#10;D2NSBO5DB701Lf4xHxPjp230fvvcNz9dnn+bc1W/jfOJwP3Yn1dcO+Cnud5GX02LR1+0rElx8nOD&#10;uBbAresU2O9K1vr0LfTjzHkf/XFacd7yYSuK6zziPobiCNyiowu33+brS3S2bdu2mZnT5XFmZi5f&#10;uHQ97I5FELhHRzehvB9vCeFVFGeuwjhzHUJBBO7Z0Z0sV0GcOYjizHsY3w//kf8ewP/G1SU4+18e&#10;RvHqBdeBBLhrRyGs/wBro02ofGyJiQAAAABJRU5ErkJgglBLAwQUAAYACAAAACEA0U2GmeAAAAAL&#10;AQAADwAAAGRycy9kb3ducmV2LnhtbEyPQUvDQBSE74L/YXmCt3YT00oasymlqKci2Ari7TX7moRm&#10;d0N2m6T/3teTHocZZr7J15NpxUC9b5xVEM8jEGRLpxtbKfg6vM1SED6g1dg6Swqu5GFd3N/lmGk3&#10;2k8a9qESXGJ9hgrqELpMSl/WZNDPXUeWvZPrDQaWfSV1jyOXm1Y+RdGzNNhYXqixo21N5Xl/MQre&#10;Rxw3Sfw67M6n7fXnsPz43sWk1OPDtHkBEWgKf2G44TM6FMx0dBervWhZp/GKowpmyWIJghOLVcLv&#10;jjcrTUAWufz/ofgFAAD//wMAUEsDBBQABgAIAAAAIQCqJg6+vAAAACEBAAAZAAAAZHJzL19yZWxz&#10;L2Uyb0RvYy54bWwucmVsc4SPQWrDMBBF94XcQcw+lp1FKMWyN6HgbUgOMEhjWcQaCUkt9e0jyCaB&#10;QJfzP/89ph///Cp+KWUXWEHXtCCIdTCOrYLr5Xv/CSIXZINrYFKwUYZx2H30Z1qx1FFeXMyiUjgr&#10;WEqJX1JmvZDH3IRIXJs5JI+lnsnKiPqGluShbY8yPTNgeGGKyShIk+lAXLZYzf+zwzw7Taegfzxx&#10;eaOQzld3BWKyVBR4Mg4fYddEtiCHXr48NtwBAAD//wMAUEsBAi0AFAAGAAgAAAAhALGCZ7YKAQAA&#10;EwIAABMAAAAAAAAAAAAAAAAAAAAAAFtDb250ZW50X1R5cGVzXS54bWxQSwECLQAUAAYACAAAACEA&#10;OP0h/9YAAACUAQAACwAAAAAAAAAAAAAAAAA7AQAAX3JlbHMvLnJlbHNQSwECLQAUAAYACAAAACEA&#10;F32zR9YCAADIBgAADgAAAAAAAAAAAAAAAAA6AgAAZHJzL2Uyb0RvYy54bWxQSwECLQAKAAAAAAAA&#10;ACEAeOfPqw8GAAAPBgAAFAAAAAAAAAAAAAAAAAA8BQAAZHJzL21lZGlhL2ltYWdlMS5wbmdQSwEC&#10;LQAUAAYACAAAACEA0U2GmeAAAAALAQAADwAAAAAAAAAAAAAAAAB9CwAAZHJzL2Rvd25yZXYueG1s&#10;UEsBAi0AFAAGAAgAAAAhAKomDr68AAAAIQEAABkAAAAAAAAAAAAAAAAAigwAAGRycy9fcmVscy9l&#10;Mm9Eb2MueG1sLnJlbHNQSwUGAAAAAAYABgB8AQAAfQ0AAAAA&#10;">
                <v:shape id="Image 70" o:spid="_x0000_s1063" type="#_x0000_t75" style="position:absolute;width:19751;height:141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G4fwgAAANsAAAAPAAAAZHJzL2Rvd25yZXYueG1sRE89b8Iw&#10;EN0r9T9Yh8RSFacMpaSYKEKqBEsFKQPjNb7GEfE5tQ2E/vp6QGJ8et+LYrCdOJMPrWMFL5MMBHHt&#10;dMuNgv3Xx/MbiBCRNXaOScGVAhTLx4cF5tpdeEfnKjYihXDIUYGJsc+lDLUhi2HieuLE/ThvMSbo&#10;G6k9XlK47eQ0y16lxZZTg8GeVobqY3WyCvT822y737/qsPlc4eGp3PqZbpQaj4byHUSkId7FN/da&#10;K5il9elL+gFy+Q8AAP//AwBQSwECLQAUAAYACAAAACEA2+H2y+4AAACFAQAAEwAAAAAAAAAAAAAA&#10;AAAAAAAAW0NvbnRlbnRfVHlwZXNdLnhtbFBLAQItABQABgAIAAAAIQBa9CxbvwAAABUBAAALAAAA&#10;AAAAAAAAAAAAAB8BAABfcmVscy8ucmVsc1BLAQItABQABgAIAAAAIQAUVG4fwgAAANsAAAAPAAAA&#10;AAAAAAAAAAAAAAcCAABkcnMvZG93bnJldi54bWxQSwUGAAAAAAMAAwC3AAAA9gIAAAAA&#10;">
                  <v:imagedata r:id="rId27" o:title=""/>
                </v:shape>
                <v:shape id="Textbox 71" o:spid="_x0000_s1064" type="#_x0000_t202" style="position:absolute;left:678;top:149;width:18967;height:133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tmW1xQAAANsAAAAPAAAAZHJzL2Rvd25yZXYueG1sRI9Ba8JA&#10;FITvhf6H5Qm9NZt4aCXNJgTBolAp2pLzM/tMgtm3Ibtq6q/vFoQeh5n5hsmKyfTiQqPrLCtIohgE&#10;cW11x42C76/V8wKE88gae8uk4IccFPnjQ4aptlfe0WXvGxEg7FJU0Ho/pFK6uiWDLrIDcfCOdjTo&#10;gxwbqUe8Brjp5TyOX6TBjsNCiwMtW6pP+7NRcPhc3armvdrq5Wa+K+3HuvbGKvU0m8o3EJ4m/x++&#10;t9dawWsCf1/CD5D5LwAAAP//AwBQSwECLQAUAAYACAAAACEA2+H2y+4AAACFAQAAEwAAAAAAAAAA&#10;AAAAAAAAAAAAW0NvbnRlbnRfVHlwZXNdLnhtbFBLAQItABQABgAIAAAAIQBa9CxbvwAAABUBAAAL&#10;AAAAAAAAAAAAAAAAAB8BAABfcmVscy8ucmVsc1BLAQItABQABgAIAAAAIQDotmW1xQAAANsAAAAP&#10;AAAAAAAAAAAAAAAAAAcCAABkcnMvZG93bnJldi54bWxQSwUGAAAAAAMAAwC3AAAA+QIAAAAA&#10;" fillcolor="#cce0eb" stroked="f">
                  <v:textbox inset="0,0,0,0">
                    <w:txbxContent>
                      <w:p w14:paraId="46A26984" w14:textId="77777777" w:rsidR="006C66B2" w:rsidRDefault="006C66B2">
                        <w:pPr>
                          <w:spacing w:before="155"/>
                          <w:rPr>
                            <w:b/>
                            <w:color w:val="000000"/>
                            <w:sz w:val="32"/>
                          </w:rPr>
                        </w:pPr>
                      </w:p>
                      <w:p w14:paraId="5FB6BF39" w14:textId="77777777" w:rsidR="006C66B2" w:rsidRDefault="00032C37">
                        <w:pPr>
                          <w:spacing w:line="228" w:lineRule="auto"/>
                          <w:ind w:left="359" w:right="362"/>
                          <w:jc w:val="center"/>
                          <w:rPr>
                            <w:b/>
                            <w:color w:val="000000"/>
                            <w:sz w:val="32"/>
                          </w:rPr>
                        </w:pPr>
                        <w:r>
                          <w:rPr>
                            <w:b/>
                            <w:color w:val="000000"/>
                            <w:sz w:val="32"/>
                          </w:rPr>
                          <w:t>An</w:t>
                        </w:r>
                        <w:r>
                          <w:rPr>
                            <w:b/>
                            <w:color w:val="000000"/>
                            <w:spacing w:val="-23"/>
                            <w:sz w:val="32"/>
                          </w:rPr>
                          <w:t xml:space="preserve"> </w:t>
                        </w:r>
                        <w:r>
                          <w:rPr>
                            <w:b/>
                            <w:color w:val="000000"/>
                            <w:sz w:val="32"/>
                          </w:rPr>
                          <w:t xml:space="preserve">Accessible, </w:t>
                        </w:r>
                        <w:r>
                          <w:rPr>
                            <w:b/>
                            <w:color w:val="000000"/>
                            <w:spacing w:val="-2"/>
                            <w:sz w:val="32"/>
                          </w:rPr>
                          <w:t>Barrier-Free California</w:t>
                        </w:r>
                      </w:p>
                    </w:txbxContent>
                  </v:textbox>
                </v:shape>
                <w10:wrap anchorx="page"/>
              </v:group>
            </w:pict>
          </mc:Fallback>
        </mc:AlternateContent>
      </w:r>
      <w:r>
        <w:rPr>
          <w:rFonts w:ascii="Calibri"/>
          <w:noProof/>
          <w:sz w:val="104"/>
        </w:rPr>
        <mc:AlternateContent>
          <mc:Choice Requires="wpg">
            <w:drawing>
              <wp:anchor distT="0" distB="0" distL="0" distR="0" simplePos="0" relativeHeight="251658241" behindDoc="0" locked="0" layoutInCell="1" allowOverlap="1" wp14:anchorId="6138805C" wp14:editId="4FA12BA7">
                <wp:simplePos x="0" y="0"/>
                <wp:positionH relativeFrom="page">
                  <wp:posOffset>4675594</wp:posOffset>
                </wp:positionH>
                <wp:positionV relativeFrom="paragraph">
                  <wp:posOffset>-218911</wp:posOffset>
                </wp:positionV>
                <wp:extent cx="1975485" cy="1414780"/>
                <wp:effectExtent l="0" t="0" r="0" b="0"/>
                <wp:wrapNone/>
                <wp:docPr id="72" name="Group 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75485" cy="1414780"/>
                          <a:chOff x="0" y="0"/>
                          <a:chExt cx="1975485" cy="1414780"/>
                        </a:xfrm>
                      </wpg:grpSpPr>
                      <pic:pic xmlns:pic="http://schemas.openxmlformats.org/drawingml/2006/picture">
                        <pic:nvPicPr>
                          <pic:cNvPr id="73" name="Image 73"/>
                          <pic:cNvPicPr/>
                        </pic:nvPicPr>
                        <pic:blipFill>
                          <a:blip r:embed="rId26" cstate="print"/>
                          <a:stretch>
                            <a:fillRect/>
                          </a:stretch>
                        </pic:blipFill>
                        <pic:spPr>
                          <a:xfrm>
                            <a:off x="0" y="0"/>
                            <a:ext cx="1975178" cy="1414374"/>
                          </a:xfrm>
                          <a:prstGeom prst="rect">
                            <a:avLst/>
                          </a:prstGeom>
                        </pic:spPr>
                      </pic:pic>
                      <wps:wsp>
                        <wps:cNvPr id="74" name="Textbox 74"/>
                        <wps:cNvSpPr txBox="1"/>
                        <wps:spPr>
                          <a:xfrm>
                            <a:off x="14134" y="14910"/>
                            <a:ext cx="1896745" cy="1334770"/>
                          </a:xfrm>
                          <a:prstGeom prst="rect">
                            <a:avLst/>
                          </a:prstGeom>
                          <a:solidFill>
                            <a:srgbClr val="FFEB99"/>
                          </a:solidFill>
                        </wps:spPr>
                        <wps:txbx>
                          <w:txbxContent>
                            <w:p w14:paraId="33C7BA4E" w14:textId="77777777" w:rsidR="006C66B2" w:rsidRDefault="00032C37">
                              <w:pPr>
                                <w:spacing w:before="175" w:line="228" w:lineRule="auto"/>
                                <w:ind w:left="730" w:right="728" w:hanging="3"/>
                                <w:jc w:val="center"/>
                                <w:rPr>
                                  <w:b/>
                                  <w:color w:val="000000"/>
                                  <w:sz w:val="32"/>
                                </w:rPr>
                              </w:pPr>
                              <w:r>
                                <w:rPr>
                                  <w:b/>
                                  <w:color w:val="000000"/>
                                  <w:spacing w:val="-2"/>
                                  <w:sz w:val="32"/>
                                </w:rPr>
                                <w:t xml:space="preserve">Inclusive </w:t>
                              </w:r>
                              <w:r>
                                <w:rPr>
                                  <w:b/>
                                  <w:color w:val="000000"/>
                                  <w:sz w:val="32"/>
                                </w:rPr>
                                <w:t>and</w:t>
                              </w:r>
                              <w:r>
                                <w:rPr>
                                  <w:b/>
                                  <w:color w:val="000000"/>
                                  <w:spacing w:val="-8"/>
                                  <w:sz w:val="32"/>
                                </w:rPr>
                                <w:t xml:space="preserve"> </w:t>
                              </w:r>
                              <w:r>
                                <w:rPr>
                                  <w:b/>
                                  <w:color w:val="000000"/>
                                  <w:spacing w:val="-4"/>
                                  <w:sz w:val="32"/>
                                </w:rPr>
                                <w:t>Equal</w:t>
                              </w:r>
                            </w:p>
                            <w:p w14:paraId="10431117" w14:textId="77777777" w:rsidR="006C66B2" w:rsidRDefault="00032C37">
                              <w:pPr>
                                <w:spacing w:line="228" w:lineRule="auto"/>
                                <w:ind w:left="82" w:right="81"/>
                                <w:jc w:val="center"/>
                                <w:rPr>
                                  <w:b/>
                                  <w:color w:val="000000"/>
                                  <w:sz w:val="32"/>
                                </w:rPr>
                              </w:pPr>
                              <w:r>
                                <w:rPr>
                                  <w:b/>
                                  <w:color w:val="000000"/>
                                  <w:sz w:val="32"/>
                                </w:rPr>
                                <w:t>Opportunities</w:t>
                              </w:r>
                              <w:r>
                                <w:rPr>
                                  <w:b/>
                                  <w:color w:val="000000"/>
                                  <w:spacing w:val="-23"/>
                                  <w:sz w:val="32"/>
                                </w:rPr>
                                <w:t xml:space="preserve"> </w:t>
                              </w:r>
                              <w:r>
                                <w:rPr>
                                  <w:b/>
                                  <w:color w:val="000000"/>
                                  <w:sz w:val="32"/>
                                </w:rPr>
                                <w:t>and Participation for All Californians!</w:t>
                              </w:r>
                            </w:p>
                          </w:txbxContent>
                        </wps:txbx>
                        <wps:bodyPr wrap="square" lIns="0" tIns="0" rIns="0" bIns="0" rtlCol="0">
                          <a:noAutofit/>
                        </wps:bodyPr>
                      </wps:wsp>
                    </wpg:wgp>
                  </a:graphicData>
                </a:graphic>
              </wp:anchor>
            </w:drawing>
          </mc:Choice>
          <mc:Fallback>
            <w:pict>
              <v:group w14:anchorId="6138805C" id="Group 72" o:spid="_x0000_s1065" style="position:absolute;left:0;text-align:left;margin-left:368.15pt;margin-top:-17.25pt;width:155.55pt;height:111.4pt;z-index:251658241;mso-wrap-distance-left:0;mso-wrap-distance-right:0;mso-position-horizontal-relative:page;mso-position-vertical-relative:text" coordsize="19754,1414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HBEt80wIAAMgGAAAOAAAAZHJzL2Uyb0RvYy54bWycVdtu2zAMfR+wfxD0&#10;3jpu3Dox6hTrJUWBYivW7gNkWbaFWpdJSuL8/SjZToJmQ7s+xCB1oQ4PeZjLq060aM2M5UrmOD6d&#10;YMQkVSWXdY5/vSxPZhhZR2RJWiVZjrfM4qvF1y+XG52xM9WotmQGQRBps43OceOczqLI0oYJYk+V&#10;ZhI2K2UEceCaOioN2UB00UZnk8lFtFGm1EZRZi2s3vabeBHiVxWj7kdVWeZQm2PA5sLXhG/hv9Hi&#10;kmS1IbrhdIBBPoFCEC7h0V2oW+IIWhl+FEpwapRVlTulSkSqqjhlIQfIJp68yebeqJUOudTZptY7&#10;moDaNzx9Oiz9vr43+lk/mR49mI+KvlrgJdroOjvc9369P9xVRvhLkATqAqPbHaOsc4jCYjxPz5PZ&#10;OUYU9uIkTtLZwDltoDBH92hz987NiGT9wwHeDo7mNIPfQBFYRxS930pwy60Mw0MQ8aEYgpjXlT6B&#10;amrieMFb7rahM6FuHpRcP3Hq2fUOsPlkEC9znE4xkkSAIh4EqRkCHygfz/gbvgJHAYqW6yVvW8+7&#10;tweo0NBvGuIv2fbNdqvoSjDpevUY1gJqJW3DtcXIZEwUDOCZhzKGooFyHUDUhkvXS8U6wxxt/PsV&#10;4PgJAvNASbbbCKD3OH0Kdmivj3ZMnMLUGDtmmib+6V3dSaaNdfdMCeQNwAoYgGySkfWjHdCMRwYO&#10;ewABGeDxwwGmjR3ZA++Iv/8S1HNDNAMIPuxBiZOxxC8gh0J1qM9kOOU1h1x3rbxMfIZ+/R9MgXKm&#10;EC1oaB4PCtppbDa/SJNRY9NpkqbhxGcZg1qqlpdjm1lTFzetQWsCI3S5vLuez4d6HBwDMY7gveW6&#10;ogttHoe29kuFKreQ8AZGbY7t7xXxQmsfJFDv5/JomNEoRsO49kaF6e1rLNW3lVMVD3Xex4U6ewdq&#10;GqwwLkPPDKPdz+NDP5za/wEt/gAAAP//AwBQSwMECgAAAAAAAAAhAHjnz6sPBgAADwYAABQAAABk&#10;cnMvbWVkaWEvaW1hZ2UxLnBuZ4lQTkcNChoKAAAADUlIRFIAAAFFAAAA6QgGAAAAs90lfAAAAAZi&#10;S0dEAP8A/wD/oL2nkwAAAAlwSFlzAAAOxAAADsQBlSsOGwAABa9JREFUeJzt3Nty20YWQNFDWXYy&#10;8/8fm+iGeSBb2oSgOH7IDDm1VlUXBYqk/bTrNAjotG3b/JXT6XT6yxcA3JHtJ9F7PHpyF0JRBP5v&#10;NG9HgfwUxUsQ17v2PwPcqy2P28w5kPswXkUxQVzrYXcsjMA92nbrbb4I43sUE8SHrG+7430URRK4&#10;Rftt8QrhWq89bhgfZz5NiCuGj1nfLsvECNyTToevl/WStV7zPjHuzymuKD7OzI+s73MdxhlhBG5b&#10;zyGuID7PzNNlrd+95bVX5xT3U+KPmfn9sn6bj4nxaBsNcItW9NaE+OecGzZzvZ1+//JlRXG/fW4U&#10;/315/DHX5xgBbl3PIT7NuWHr+bWFbv+2x4NrEte0+H3OE+LvM/OvuZ4WTYrAPVhb55f5COLaRn/a&#10;+Z5Op9N++9wodhv922Wtc4vOKwK3bH8+8fly/DrnLfRqXC87nJnPF28fbaNXHL9fVrfPogjcohXF&#10;t/no1et89Gx/Dfa7w9v85vrC7V6zuD+nKIrALVpRXNFbcWzXDvt1FMWj2/y+ussF4Bad5hzGh8vj&#10;0Z15hx37alJcb/jqjc4pArdshbB3tvytv+XwK5fWHFUW4BYd7Xb/Ftcb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oQoAoQoAoQoAoQoAoQoAoQoAoQoAoQoAoQoAoQoAoQoAoQoAoQo&#10;AoQoAoQoAoQoAoQoAoQoAoQoAsSvRHHLmjwC3Jp2qt36qcdf+ND9706/8g8B/JcddeunQ91RFPdv&#10;3K+3OU+YK4wAt2Y17G2OOzbzxQT51aS44rce32bmdT5iuD5IFIFb1Ciufq2f27dP9lHcT4Qvlw97&#10;mZnny2u+zUcMRRG4RZ0GX+fcr/ZsP0G+axQbw9e8+WnOIZzLc40iwC1bUXyZmT/n3LMVxzU9XoXx&#10;cdu27XQ6nfIBK4rPlw/ZB/FhXMoD3Idun59m5o85d+15rqM4MzPbtm1rUjzaNj/NR/xe5yOQD2NS&#10;BO5DB701Lf4xHxPjp230fvvcNz9dnn+bc1W/jfOJwP3Yn1dcO+Cnud5GX02LR1+0rElx8nODuBbA&#10;resU2O9K1vr0LfTjzHkf/XFacd7yYSuK6zziPobiCNyiowu33+brS3S2bdu2mZnT5XFmZi5fuHQ9&#10;7I5FELhHRzehvB9vCeFVFGeuwjhzHUJBBO7Z0Z0sV0GcOYjizHsY3w//kf8ewP/G1SU4+18eRvHq&#10;BdeBBLhrRyGs/wBro02ofGyJiQAAAABJRU5ErkJgglBLAwQUAAYACAAAACEAJ4CFSuMAAAAMAQAA&#10;DwAAAGRycy9kb3ducmV2LnhtbEyPwWrDMAyG74O9g9Fgt9bJnLYhi1NK2XYqg7WDsZsbq0loLIfY&#10;TdK3n3tabxL6+PX9+XoyLRuwd40lCfE8AoZUWt1QJeH78D5LgTmvSKvWEkq4ooN18fiQq0zbkb5w&#10;2PuKhRBymZJQe99lnLuyRqPc3HZI4XayvVE+rH3Fda/GEG5a/hJFS25UQ+FDrTrc1lie9xcj4WNU&#10;40bEb8PufNpefw+Lz59djFI+P02bV2AeJ/8Pw00/qEMRnI72QtqxVsJKLEVAJcxEsgB2I6JklQA7&#10;hilNBfAi5/clij8AAAD//wMAUEsDBBQABgAIAAAAIQCqJg6+vAAAACEBAAAZAAAAZHJzL19yZWxz&#10;L2Uyb0RvYy54bWwucmVsc4SPQWrDMBBF94XcQcw+lp1FKMWyN6HgbUgOMEhjWcQaCUkt9e0jyCaB&#10;QJfzP/89ph///Cp+KWUXWEHXtCCIdTCOrYLr5Xv/CSIXZINrYFKwUYZx2H30Z1qx1FFeXMyiUjgr&#10;WEqJX1JmvZDH3IRIXJs5JI+lnsnKiPqGluShbY8yPTNgeGGKyShIk+lAXLZYzf+zwzw7Taegfzxx&#10;eaOQzld3BWKyVBR4Mg4fYddEtiCHXr48NtwBAAD//wMAUEsBAi0AFAAGAAgAAAAhALGCZ7YKAQAA&#10;EwIAABMAAAAAAAAAAAAAAAAAAAAAAFtDb250ZW50X1R5cGVzXS54bWxQSwECLQAUAAYACAAAACEA&#10;OP0h/9YAAACUAQAACwAAAAAAAAAAAAAAAAA7AQAAX3JlbHMvLnJlbHNQSwECLQAUAAYACAAAACEA&#10;xwRLfNMCAADIBgAADgAAAAAAAAAAAAAAAAA6AgAAZHJzL2Uyb0RvYy54bWxQSwECLQAKAAAAAAAA&#10;ACEAeOfPqw8GAAAPBgAAFAAAAAAAAAAAAAAAAAA5BQAAZHJzL21lZGlhL2ltYWdlMS5wbmdQSwEC&#10;LQAUAAYACAAAACEAJ4CFSuMAAAAMAQAADwAAAAAAAAAAAAAAAAB6CwAAZHJzL2Rvd25yZXYueG1s&#10;UEsBAi0AFAAGAAgAAAAhAKomDr68AAAAIQEAABkAAAAAAAAAAAAAAAAAigwAAGRycy9fcmVscy9l&#10;Mm9Eb2MueG1sLnJlbHNQSwUGAAAAAAYABgB8AQAAfQ0AAAAA&#10;">
                <v:shape id="Image 73" o:spid="_x0000_s1066" type="#_x0000_t75" style="position:absolute;width:19751;height:141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hvBoxQAAANsAAAAPAAAAZHJzL2Rvd25yZXYueG1sRI9BawIx&#10;FITvBf9DeEIvRbO1oHVrFBEEvRRde/D4unndLN28bJNUt/31RhA8DjPzDTNbdLYRJ/KhdqzgeZiB&#10;IC6drrlS8HFYD15BhIissXFMCv4owGLee5hhrt2Z93QqYiUShEOOCkyMbS5lKA1ZDEPXEifvy3mL&#10;MUlfSe3xnOC2kaMsG0uLNacFgy2tDJXfxa9VoKefZtf8/BfH7fsKj0/LnZ/oSqnHfrd8AxGpi/fw&#10;rb3RCiYvcP2SfoCcXwAAAP//AwBQSwECLQAUAAYACAAAACEA2+H2y+4AAACFAQAAEwAAAAAAAAAA&#10;AAAAAAAAAAAAW0NvbnRlbnRfVHlwZXNdLnhtbFBLAQItABQABgAIAAAAIQBa9CxbvwAAABUBAAAL&#10;AAAAAAAAAAAAAAAAAB8BAABfcmVscy8ucmVsc1BLAQItABQABgAIAAAAIQDkhvBoxQAAANsAAAAP&#10;AAAAAAAAAAAAAAAAAAcCAABkcnMvZG93bnJldi54bWxQSwUGAAAAAAMAAwC3AAAA+QIAAAAA&#10;">
                  <v:imagedata r:id="rId27" o:title=""/>
                </v:shape>
                <v:shape id="Textbox 74" o:spid="_x0000_s1067" type="#_x0000_t202" style="position:absolute;left:141;top:149;width:18967;height:133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geJvgAAANsAAAAPAAAAZHJzL2Rvd25yZXYueG1sRI/BCsIw&#10;EETvgv8QVvCmqSIq1SgiCIJ4sPoBS7O2wWZTmmjr3xtB8DjMzBtmve1sJV7UeONYwWScgCDOnTZc&#10;KLhdD6MlCB+QNVaOScGbPGw3/d4aU+1avtArC4WIEPYpKihDqFMpfV6SRT92NXH07q6xGKJsCqkb&#10;bCPcVnKaJHNp0XBcKLGmfUn5I3taBecztpfHYVabd1sdixOahZxnSg0H3W4FIlAX/uFf+6gVLGbw&#10;/RJ/gNx8AAAA//8DAFBLAQItABQABgAIAAAAIQDb4fbL7gAAAIUBAAATAAAAAAAAAAAAAAAAAAAA&#10;AABbQ29udGVudF9UeXBlc10ueG1sUEsBAi0AFAAGAAgAAAAhAFr0LFu/AAAAFQEAAAsAAAAAAAAA&#10;AAAAAAAAHwEAAF9yZWxzLy5yZWxzUEsBAi0AFAAGAAgAAAAhAOdCB4m+AAAA2wAAAA8AAAAAAAAA&#10;AAAAAAAABwIAAGRycy9kb3ducmV2LnhtbFBLBQYAAAAAAwADALcAAADyAgAAAAA=&#10;" fillcolor="#ffeb99" stroked="f">
                  <v:textbox inset="0,0,0,0">
                    <w:txbxContent>
                      <w:p w14:paraId="33C7BA4E" w14:textId="77777777" w:rsidR="006C66B2" w:rsidRDefault="00032C37">
                        <w:pPr>
                          <w:spacing w:before="175" w:line="228" w:lineRule="auto"/>
                          <w:ind w:left="730" w:right="728" w:hanging="3"/>
                          <w:jc w:val="center"/>
                          <w:rPr>
                            <w:b/>
                            <w:color w:val="000000"/>
                            <w:sz w:val="32"/>
                          </w:rPr>
                        </w:pPr>
                        <w:r>
                          <w:rPr>
                            <w:b/>
                            <w:color w:val="000000"/>
                            <w:spacing w:val="-2"/>
                            <w:sz w:val="32"/>
                          </w:rPr>
                          <w:t xml:space="preserve">Inclusive </w:t>
                        </w:r>
                        <w:r>
                          <w:rPr>
                            <w:b/>
                            <w:color w:val="000000"/>
                            <w:sz w:val="32"/>
                          </w:rPr>
                          <w:t>and</w:t>
                        </w:r>
                        <w:r>
                          <w:rPr>
                            <w:b/>
                            <w:color w:val="000000"/>
                            <w:spacing w:val="-8"/>
                            <w:sz w:val="32"/>
                          </w:rPr>
                          <w:t xml:space="preserve"> </w:t>
                        </w:r>
                        <w:r>
                          <w:rPr>
                            <w:b/>
                            <w:color w:val="000000"/>
                            <w:spacing w:val="-4"/>
                            <w:sz w:val="32"/>
                          </w:rPr>
                          <w:t>Equal</w:t>
                        </w:r>
                      </w:p>
                      <w:p w14:paraId="10431117" w14:textId="77777777" w:rsidR="006C66B2" w:rsidRDefault="00032C37">
                        <w:pPr>
                          <w:spacing w:line="228" w:lineRule="auto"/>
                          <w:ind w:left="82" w:right="81"/>
                          <w:jc w:val="center"/>
                          <w:rPr>
                            <w:b/>
                            <w:color w:val="000000"/>
                            <w:sz w:val="32"/>
                          </w:rPr>
                        </w:pPr>
                        <w:r>
                          <w:rPr>
                            <w:b/>
                            <w:color w:val="000000"/>
                            <w:sz w:val="32"/>
                          </w:rPr>
                          <w:t>Opportunities</w:t>
                        </w:r>
                        <w:r>
                          <w:rPr>
                            <w:b/>
                            <w:color w:val="000000"/>
                            <w:spacing w:val="-23"/>
                            <w:sz w:val="32"/>
                          </w:rPr>
                          <w:t xml:space="preserve"> </w:t>
                        </w:r>
                        <w:r>
                          <w:rPr>
                            <w:b/>
                            <w:color w:val="000000"/>
                            <w:sz w:val="32"/>
                          </w:rPr>
                          <w:t>and Participation for All Californians!</w:t>
                        </w:r>
                      </w:p>
                    </w:txbxContent>
                  </v:textbox>
                </v:shape>
                <w10:wrap anchorx="page"/>
              </v:group>
            </w:pict>
          </mc:Fallback>
        </mc:AlternateContent>
      </w:r>
      <w:r>
        <w:rPr>
          <w:rFonts w:ascii="Calibri"/>
          <w:spacing w:val="-10"/>
          <w:sz w:val="104"/>
        </w:rPr>
        <w:t>=</w:t>
      </w:r>
    </w:p>
    <w:p w14:paraId="0C23D5FC" w14:textId="77777777" w:rsidR="006C66B2" w:rsidRDefault="006C66B2">
      <w:pPr>
        <w:pStyle w:val="BodyText"/>
        <w:rPr>
          <w:rFonts w:ascii="Calibri"/>
          <w:sz w:val="20"/>
        </w:rPr>
      </w:pPr>
    </w:p>
    <w:p w14:paraId="55D4D70C" w14:textId="77777777" w:rsidR="006C66B2" w:rsidRDefault="006C66B2">
      <w:pPr>
        <w:pStyle w:val="BodyText"/>
        <w:rPr>
          <w:rFonts w:ascii="Calibri"/>
          <w:sz w:val="20"/>
        </w:rPr>
      </w:pPr>
    </w:p>
    <w:p w14:paraId="614AD188" w14:textId="77777777" w:rsidR="006C66B2" w:rsidRDefault="006C66B2">
      <w:pPr>
        <w:pStyle w:val="BodyText"/>
        <w:rPr>
          <w:rFonts w:ascii="Calibri"/>
          <w:sz w:val="20"/>
        </w:rPr>
      </w:pPr>
    </w:p>
    <w:p w14:paraId="0E553702" w14:textId="77777777" w:rsidR="006C66B2" w:rsidRDefault="006C66B2">
      <w:pPr>
        <w:pStyle w:val="BodyText"/>
        <w:rPr>
          <w:rFonts w:ascii="Calibri"/>
          <w:sz w:val="20"/>
        </w:rPr>
      </w:pPr>
    </w:p>
    <w:p w14:paraId="762C1114" w14:textId="77777777" w:rsidR="006C66B2" w:rsidRDefault="006C66B2">
      <w:pPr>
        <w:pStyle w:val="BodyText"/>
        <w:rPr>
          <w:rFonts w:ascii="Calibri"/>
          <w:sz w:val="20"/>
        </w:rPr>
      </w:pPr>
    </w:p>
    <w:p w14:paraId="139825CD" w14:textId="77777777" w:rsidR="006C66B2" w:rsidRDefault="00032C37">
      <w:pPr>
        <w:pStyle w:val="BodyText"/>
        <w:spacing w:before="144"/>
        <w:rPr>
          <w:rFonts w:ascii="Calibri"/>
          <w:sz w:val="20"/>
        </w:rPr>
      </w:pPr>
      <w:r>
        <w:rPr>
          <w:rFonts w:ascii="Calibri"/>
          <w:noProof/>
          <w:sz w:val="20"/>
        </w:rPr>
        <w:drawing>
          <wp:anchor distT="0" distB="0" distL="0" distR="0" simplePos="0" relativeHeight="251658291" behindDoc="1" locked="0" layoutInCell="1" allowOverlap="1" wp14:anchorId="75148486" wp14:editId="2F2D073C">
            <wp:simplePos x="0" y="0"/>
            <wp:positionH relativeFrom="page">
              <wp:posOffset>683348</wp:posOffset>
            </wp:positionH>
            <wp:positionV relativeFrom="paragraph">
              <wp:posOffset>262067</wp:posOffset>
            </wp:positionV>
            <wp:extent cx="3392423" cy="2261616"/>
            <wp:effectExtent l="0" t="0" r="0" b="0"/>
            <wp:wrapTopAndBottom/>
            <wp:docPr id="75" name="Image 75" descr="Photo of CCDA Commissioner Dr. Profaca, a Hispanic woman with short gray hair, standing in front of an American and California State flag, holding up her right hand, while CCDA Extecutive Direct April Dawson Rawlings, a white woman with light brown hair using a wheelchair, reads from a pape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5" name="Image 75" descr="Photo of CCDA Commissioner Dr. Profaca, a Hispanic woman with short gray hair, standing in front of an American and California State flag, holding up her right hand, while CCDA Extecutive Direct April Dawson Rawlings, a white woman with light brown hair using a wheelchair, reads from a paper."/>
                    <pic:cNvPicPr/>
                  </pic:nvPicPr>
                  <pic:blipFill>
                    <a:blip r:embed="rId28" cstate="print"/>
                    <a:stretch>
                      <a:fillRect/>
                    </a:stretch>
                  </pic:blipFill>
                  <pic:spPr>
                    <a:xfrm>
                      <a:off x="0" y="0"/>
                      <a:ext cx="3392423" cy="2261616"/>
                    </a:xfrm>
                    <a:prstGeom prst="rect">
                      <a:avLst/>
                    </a:prstGeom>
                  </pic:spPr>
                </pic:pic>
              </a:graphicData>
            </a:graphic>
          </wp:anchor>
        </w:drawing>
      </w:r>
      <w:r>
        <w:rPr>
          <w:rFonts w:ascii="Calibri"/>
          <w:noProof/>
          <w:sz w:val="20"/>
        </w:rPr>
        <w:drawing>
          <wp:anchor distT="0" distB="0" distL="0" distR="0" simplePos="0" relativeHeight="251658292" behindDoc="1" locked="0" layoutInCell="1" allowOverlap="1" wp14:anchorId="6D7B5AB1" wp14:editId="30532699">
            <wp:simplePos x="0" y="0"/>
            <wp:positionH relativeFrom="page">
              <wp:posOffset>4396613</wp:posOffset>
            </wp:positionH>
            <wp:positionV relativeFrom="paragraph">
              <wp:posOffset>262067</wp:posOffset>
            </wp:positionV>
            <wp:extent cx="2671043" cy="2255520"/>
            <wp:effectExtent l="0" t="0" r="0" b="0"/>
            <wp:wrapTopAndBottom/>
            <wp:docPr id="76" name="Image 76" descr="CCDA Commissioner Jacqueline Jackson, an African-American woman with short black hair, sitting in a meeting room, next to an African-American woman with short brown hair, positioned in front of other CCDA Commissioner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6" name="Image 76" descr="CCDA Commissioner Jacqueline Jackson, an African-American woman with short black hair, sitting in a meeting room, next to an African-American woman with short brown hair, positioned in front of other CCDA Commissioners."/>
                    <pic:cNvPicPr/>
                  </pic:nvPicPr>
                  <pic:blipFill>
                    <a:blip r:embed="rId29" cstate="print"/>
                    <a:stretch>
                      <a:fillRect/>
                    </a:stretch>
                  </pic:blipFill>
                  <pic:spPr>
                    <a:xfrm>
                      <a:off x="0" y="0"/>
                      <a:ext cx="2671043" cy="2255520"/>
                    </a:xfrm>
                    <a:prstGeom prst="rect">
                      <a:avLst/>
                    </a:prstGeom>
                  </pic:spPr>
                </pic:pic>
              </a:graphicData>
            </a:graphic>
          </wp:anchor>
        </w:drawing>
      </w:r>
    </w:p>
    <w:p w14:paraId="4EEEF4ED" w14:textId="77777777" w:rsidR="006C66B2" w:rsidRDefault="006C66B2">
      <w:pPr>
        <w:pStyle w:val="BodyText"/>
        <w:rPr>
          <w:rFonts w:ascii="Calibri"/>
        </w:rPr>
      </w:pPr>
    </w:p>
    <w:p w14:paraId="4036FE91" w14:textId="77777777" w:rsidR="006C66B2" w:rsidRDefault="006C66B2">
      <w:pPr>
        <w:pStyle w:val="BodyText"/>
        <w:spacing w:before="41"/>
        <w:rPr>
          <w:rFonts w:ascii="Calibri"/>
        </w:rPr>
      </w:pPr>
    </w:p>
    <w:p w14:paraId="18D0CBAF" w14:textId="77777777" w:rsidR="006C66B2" w:rsidRDefault="00032C37">
      <w:pPr>
        <w:ind w:left="417"/>
        <w:rPr>
          <w:b/>
          <w:sz w:val="24"/>
        </w:rPr>
      </w:pPr>
      <w:r>
        <w:rPr>
          <w:b/>
          <w:spacing w:val="-10"/>
          <w:sz w:val="24"/>
        </w:rPr>
        <w:t>3</w:t>
      </w:r>
    </w:p>
    <w:p w14:paraId="1D22A53C" w14:textId="77777777" w:rsidR="006C66B2" w:rsidRDefault="006C66B2">
      <w:pPr>
        <w:rPr>
          <w:b/>
          <w:sz w:val="24"/>
        </w:rPr>
        <w:sectPr w:rsidR="006C66B2">
          <w:pgSz w:w="12240" w:h="15840"/>
          <w:pgMar w:top="720" w:right="360" w:bottom="280" w:left="360" w:header="720" w:footer="720" w:gutter="0"/>
          <w:cols w:space="720"/>
        </w:sectPr>
      </w:pPr>
    </w:p>
    <w:p w14:paraId="5529AC2A" w14:textId="77777777" w:rsidR="006C66B2" w:rsidRDefault="00032C37">
      <w:pPr>
        <w:ind w:left="375"/>
        <w:rPr>
          <w:sz w:val="20"/>
        </w:rPr>
      </w:pPr>
      <w:r>
        <w:rPr>
          <w:noProof/>
          <w:sz w:val="20"/>
        </w:rPr>
        <w:lastRenderedPageBreak/>
        <mc:AlternateContent>
          <mc:Choice Requires="wpg">
            <w:drawing>
              <wp:anchor distT="0" distB="0" distL="0" distR="0" simplePos="0" relativeHeight="251658261" behindDoc="1" locked="0" layoutInCell="1" allowOverlap="1" wp14:anchorId="00FC7D73" wp14:editId="71654B4A">
                <wp:simplePos x="0" y="0"/>
                <wp:positionH relativeFrom="page">
                  <wp:posOffset>268643</wp:posOffset>
                </wp:positionH>
                <wp:positionV relativeFrom="page">
                  <wp:posOffset>786130</wp:posOffset>
                </wp:positionV>
                <wp:extent cx="6909434" cy="9027795"/>
                <wp:effectExtent l="0" t="0" r="0" b="0"/>
                <wp:wrapNone/>
                <wp:docPr id="77" name="Group 7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909434" cy="9027795"/>
                          <a:chOff x="0" y="0"/>
                          <a:chExt cx="6909434" cy="9027795"/>
                        </a:xfrm>
                      </wpg:grpSpPr>
                      <wps:wsp>
                        <wps:cNvPr id="78" name="Graphic 78"/>
                        <wps:cNvSpPr/>
                        <wps:spPr>
                          <a:xfrm>
                            <a:off x="6234900" y="4180522"/>
                            <a:ext cx="548005" cy="1270"/>
                          </a:xfrm>
                          <a:custGeom>
                            <a:avLst/>
                            <a:gdLst/>
                            <a:ahLst/>
                            <a:cxnLst/>
                            <a:rect l="l" t="t" r="r" b="b"/>
                            <a:pathLst>
                              <a:path w="548005">
                                <a:moveTo>
                                  <a:pt x="0" y="0"/>
                                </a:moveTo>
                                <a:lnTo>
                                  <a:pt x="547497" y="0"/>
                                </a:lnTo>
                              </a:path>
                            </a:pathLst>
                          </a:custGeom>
                          <a:ln w="76580">
                            <a:solidFill>
                              <a:srgbClr val="99B4C9"/>
                            </a:solidFill>
                            <a:prstDash val="solid"/>
                          </a:ln>
                        </wps:spPr>
                        <wps:bodyPr wrap="square" lIns="0" tIns="0" rIns="0" bIns="0" rtlCol="0">
                          <a:prstTxWarp prst="textNoShape">
                            <a:avLst/>
                          </a:prstTxWarp>
                          <a:noAutofit/>
                        </wps:bodyPr>
                      </wps:wsp>
                      <wps:wsp>
                        <wps:cNvPr id="79" name="Graphic 79"/>
                        <wps:cNvSpPr/>
                        <wps:spPr>
                          <a:xfrm>
                            <a:off x="3404780" y="2907601"/>
                            <a:ext cx="3378200" cy="1270"/>
                          </a:xfrm>
                          <a:custGeom>
                            <a:avLst/>
                            <a:gdLst/>
                            <a:ahLst/>
                            <a:cxnLst/>
                            <a:rect l="l" t="t" r="r" b="b"/>
                            <a:pathLst>
                              <a:path w="3378200">
                                <a:moveTo>
                                  <a:pt x="0" y="0"/>
                                </a:moveTo>
                                <a:lnTo>
                                  <a:pt x="3377615" y="0"/>
                                </a:lnTo>
                              </a:path>
                            </a:pathLst>
                          </a:custGeom>
                          <a:ln w="77088">
                            <a:solidFill>
                              <a:srgbClr val="B0C9DA"/>
                            </a:solidFill>
                            <a:prstDash val="solid"/>
                          </a:ln>
                        </wps:spPr>
                        <wps:bodyPr wrap="square" lIns="0" tIns="0" rIns="0" bIns="0" rtlCol="0">
                          <a:prstTxWarp prst="textNoShape">
                            <a:avLst/>
                          </a:prstTxWarp>
                          <a:noAutofit/>
                        </wps:bodyPr>
                      </wps:wsp>
                      <wps:wsp>
                        <wps:cNvPr id="80" name="Graphic 80"/>
                        <wps:cNvSpPr/>
                        <wps:spPr>
                          <a:xfrm>
                            <a:off x="198081" y="3538677"/>
                            <a:ext cx="6036945" cy="1266825"/>
                          </a:xfrm>
                          <a:custGeom>
                            <a:avLst/>
                            <a:gdLst/>
                            <a:ahLst/>
                            <a:cxnLst/>
                            <a:rect l="l" t="t" r="r" b="b"/>
                            <a:pathLst>
                              <a:path w="6036945" h="1266825">
                                <a:moveTo>
                                  <a:pt x="0" y="1266367"/>
                                </a:moveTo>
                                <a:lnTo>
                                  <a:pt x="6036817" y="1266367"/>
                                </a:lnTo>
                                <a:lnTo>
                                  <a:pt x="6036817" y="0"/>
                                </a:lnTo>
                                <a:lnTo>
                                  <a:pt x="0" y="0"/>
                                </a:lnTo>
                                <a:lnTo>
                                  <a:pt x="0" y="1266367"/>
                                </a:lnTo>
                                <a:close/>
                              </a:path>
                            </a:pathLst>
                          </a:custGeom>
                          <a:ln w="25400">
                            <a:solidFill>
                              <a:srgbClr val="000000"/>
                            </a:solidFill>
                            <a:prstDash val="solid"/>
                          </a:ln>
                        </wps:spPr>
                        <wps:bodyPr wrap="square" lIns="0" tIns="0" rIns="0" bIns="0" rtlCol="0">
                          <a:prstTxWarp prst="textNoShape">
                            <a:avLst/>
                          </a:prstTxWarp>
                          <a:noAutofit/>
                        </wps:bodyPr>
                      </wps:wsp>
                      <wps:wsp>
                        <wps:cNvPr id="81" name="Graphic 81"/>
                        <wps:cNvSpPr/>
                        <wps:spPr>
                          <a:xfrm>
                            <a:off x="6202769" y="5952045"/>
                            <a:ext cx="579755" cy="1270"/>
                          </a:xfrm>
                          <a:custGeom>
                            <a:avLst/>
                            <a:gdLst/>
                            <a:ahLst/>
                            <a:cxnLst/>
                            <a:rect l="l" t="t" r="r" b="b"/>
                            <a:pathLst>
                              <a:path w="579755">
                                <a:moveTo>
                                  <a:pt x="0" y="0"/>
                                </a:moveTo>
                                <a:lnTo>
                                  <a:pt x="579628" y="0"/>
                                </a:lnTo>
                              </a:path>
                            </a:pathLst>
                          </a:custGeom>
                          <a:ln w="76580">
                            <a:solidFill>
                              <a:srgbClr val="678DAF"/>
                            </a:solidFill>
                            <a:prstDash val="solid"/>
                          </a:ln>
                        </wps:spPr>
                        <wps:bodyPr wrap="square" lIns="0" tIns="0" rIns="0" bIns="0" rtlCol="0">
                          <a:prstTxWarp prst="textNoShape">
                            <a:avLst/>
                          </a:prstTxWarp>
                          <a:noAutofit/>
                        </wps:bodyPr>
                      </wps:wsp>
                      <wps:wsp>
                        <wps:cNvPr id="82" name="Graphic 82"/>
                        <wps:cNvSpPr/>
                        <wps:spPr>
                          <a:xfrm>
                            <a:off x="6240869" y="7741284"/>
                            <a:ext cx="541655" cy="1270"/>
                          </a:xfrm>
                          <a:custGeom>
                            <a:avLst/>
                            <a:gdLst/>
                            <a:ahLst/>
                            <a:cxnLst/>
                            <a:rect l="l" t="t" r="r" b="b"/>
                            <a:pathLst>
                              <a:path w="541655">
                                <a:moveTo>
                                  <a:pt x="0" y="0"/>
                                </a:moveTo>
                                <a:lnTo>
                                  <a:pt x="541528" y="0"/>
                                </a:lnTo>
                              </a:path>
                            </a:pathLst>
                          </a:custGeom>
                          <a:ln w="76453">
                            <a:solidFill>
                              <a:srgbClr val="306E9E"/>
                            </a:solidFill>
                            <a:prstDash val="solid"/>
                          </a:ln>
                        </wps:spPr>
                        <wps:bodyPr wrap="square" lIns="0" tIns="0" rIns="0" bIns="0" rtlCol="0">
                          <a:prstTxWarp prst="textNoShape">
                            <a:avLst/>
                          </a:prstTxWarp>
                          <a:noAutofit/>
                        </wps:bodyPr>
                      </wps:wsp>
                      <pic:pic xmlns:pic="http://schemas.openxmlformats.org/drawingml/2006/picture">
                        <pic:nvPicPr>
                          <pic:cNvPr id="83" name="Image 83"/>
                          <pic:cNvPicPr/>
                        </pic:nvPicPr>
                        <pic:blipFill>
                          <a:blip r:embed="rId30" cstate="print"/>
                          <a:stretch>
                            <a:fillRect/>
                          </a:stretch>
                        </pic:blipFill>
                        <pic:spPr>
                          <a:xfrm>
                            <a:off x="6782396" y="0"/>
                            <a:ext cx="127000" cy="8815070"/>
                          </a:xfrm>
                          <a:prstGeom prst="rect">
                            <a:avLst/>
                          </a:prstGeom>
                        </pic:spPr>
                      </pic:pic>
                      <pic:pic xmlns:pic="http://schemas.openxmlformats.org/drawingml/2006/picture">
                        <pic:nvPicPr>
                          <pic:cNvPr id="84" name="Image 84"/>
                          <pic:cNvPicPr/>
                        </pic:nvPicPr>
                        <pic:blipFill>
                          <a:blip r:embed="rId31" cstate="print"/>
                          <a:stretch>
                            <a:fillRect/>
                          </a:stretch>
                        </pic:blipFill>
                        <pic:spPr>
                          <a:xfrm>
                            <a:off x="0" y="4741849"/>
                            <a:ext cx="3419855" cy="4285361"/>
                          </a:xfrm>
                          <a:prstGeom prst="rect">
                            <a:avLst/>
                          </a:prstGeom>
                        </pic:spPr>
                      </pic:pic>
                      <pic:pic xmlns:pic="http://schemas.openxmlformats.org/drawingml/2006/picture">
                        <pic:nvPicPr>
                          <pic:cNvPr id="85" name="Image 85" descr="Close up photo of the top dome of the California State Capitol building, in front of a blue sky, with a California State flag and an American flag to the left. "/>
                          <pic:cNvPicPr/>
                        </pic:nvPicPr>
                        <pic:blipFill>
                          <a:blip r:embed="rId32" cstate="print"/>
                          <a:stretch>
                            <a:fillRect/>
                          </a:stretch>
                        </pic:blipFill>
                        <pic:spPr>
                          <a:xfrm>
                            <a:off x="3557104" y="733933"/>
                            <a:ext cx="3077336" cy="1943607"/>
                          </a:xfrm>
                          <a:prstGeom prst="rect">
                            <a:avLst/>
                          </a:prstGeom>
                        </pic:spPr>
                      </pic:pic>
                    </wpg:wgp>
                  </a:graphicData>
                </a:graphic>
              </wp:anchor>
            </w:drawing>
          </mc:Choice>
          <mc:Fallback>
            <w:pict>
              <v:group w14:anchorId="1685C350" id="Group 77" o:spid="_x0000_s1026" style="position:absolute;margin-left:21.15pt;margin-top:61.9pt;width:544.05pt;height:710.85pt;z-index:-251658219;mso-wrap-distance-left:0;mso-wrap-distance-right:0;mso-position-horizontal-relative:page;mso-position-vertical-relative:page" coordsize="69094,90277"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gNV8qp4FAAASGQAADgAAAGRycy9lMm9Eb2MueG1s7Flt&#10;bxM5EP5+0v0Haz8D2fc3kaKSQoWEOHRwus/Oxpus2F3v2U7T/nse2+u8UrWlIDhBpSTj95nxMzOe&#10;6fMX111LrpiQDe+nXvDM9wjrK75o+uXU++fj66e5R6Si/YK2vGdT74ZJ78XZn3883wwlC/mKtwsm&#10;CDbpZbkZpt5KqaGcTGS1Yh2Vz/jAegzWXHRUoSmWk4WgG+zetZPQ99PJhovFIHjFpETvhR30zsz+&#10;dc0q9VddS6ZIO/XAmzLfwnzP9ffk7Dktl4IOq6Ya2aBfwUVHmx6Hbre6oIqStWhOtuqaSnDJa/Ws&#10;4t2E13VTMSMDpAn8I2kuBV8PRpZluVkOWzVBtUd6+uptq3dXl2L4MLwXlnuQb3n1SUIvk82wLPfH&#10;dXu5m3xdi04vghDk2mj0ZqtRdq1Ihc608Is4ij1SYazwwywrEqvzaoWLOVlXrV7dsXJCS3uwYW/L&#10;zmYAfuRORfJxKvqwogMzmpdaBe8FaRZTLwOYe9oBxpcjYtADTenDMUtrcWzJUaFHOkrDKC584BDa&#10;iIPcT8LQasPpK4lz30+suoIwM/jcSkzLai3VJeNG7fTqrVQWvgtH0ZWjquvekQJGoOHfGvgrjwD+&#10;wiOA/9wePlCl1+m71CTZTL2RD93V8Sv2kZtBdXRf4Gw32vb7s5I4i4vMCOqEsBOwRh8CeFnCHAx6&#10;X7S21zxkaZL7xqgkb5vF66ZtNRdSLOezVpArCpmK4mU8K7QY2OJg2iCkuqByZeeZoXFa2xtsy9Je&#10;kr68OV/c4I43uNWpJ/9bU8E80r7pgSLtNBwhHDF3hFDtjBvXYhSEMz9e/0vFQPTxU0/hXt9xByZa&#10;ujvTsm/n6pU9P18rXjf6QgFsx9HYALAtyL4/wosThBvt3hvhUezHGa5NIzws/Cz1g0OER1GWw3H/&#10;eIg7RrT6dygeHoBx7JClAazV+T1c64NBnvl5fgfIX/qz4uL8N8jNi+BBkc5Z3gjf0Y1reB66cfTA&#10;8O4N8qDI/Tww9x4lUZ5m2SHGUz9Ki3jrxtM0D03UAz5cQNh3d84r4PXw7T35lpcVnmehZeV2yOsZ&#10;UWrEAbM7szh07nrPPLDe/XCFm+d+rTntzz+MBs5g4A+/YHhuF/e7P+fL51Ytl8xGg3tGmTCJ4Y20&#10;Rg7Cx0GU8c3fbwP8ZgYI2zkyQBMl7m2AaYinZIpYBc+bFEnow9hw67TcvqOyIku2BvgD31GWj9sN&#10;zpnDbaaWZEUa4tn5mBBzj3dUmuUX569/I/ybITw8Qbh56T8A4bGfjwjPsjgI8/gI4XGQ/hQIt3w8&#10;AuFxkDwa4XES3eHDIz99Vbz6JRA+NFWJz1guAHWSC99dVsEqtdZZkC3NdPfao6Pi03p4isoGgm8z&#10;b9pG3ZgqDe5GM9VfvW8qXWnQjV1anUfOWN50dMkI2nDmbo5eoSP6yQbzthlcUqjpkVVkt0fFkS9I&#10;awsvF7xad6xXtpIkWAuueS9XzSCRJZesmzNk/eLNAvGqQhVLIfMfRNMra4pSCaYqpLK0rJGc/o08&#10;2z49tgOG6R2fWoTbKgPIiqIi3Tn6XSzTdQCXMOV5kPgn4UznkrosMGadOuE31uAelmO6aSsHhifL&#10;hSHBlFU2iP8PZFBSsi+IETLGO2r9alj9DJBBAPjOkLFJNuosQR6bJH0HmShGiuKiQxzmSZSaB9Ze&#10;AvILYgbvwQPMoL1gsoLDmOm0gaxRtllxxQmviVoxovhAFrxjrj2jbYNKdN9Q8kE7AzKjQ6N4S+br&#10;ptUV7yek6UkteK/0Ekrm7ZoR+enmCdk0qKtRLDjaoW7pkqA6jg8575hoKhCmE2xoHlqGUjH52fwh&#10;HPZ3BneUJFngw8rx8M2iqIhMTNhDuJ+hG/5SF5YD1JhT32WtLsV+PMJNiRmFd0Sfg8r+ftuU6Hb/&#10;yjj7DAAA//8DAFBLAwQKAAAAAAAAACEA7Ui6f28JAABvCQAAFAAAAGRycy9tZWRpYS9pbWFnZTEu&#10;cG5niVBORw0KGgoAAAANSUhEUgAAABoAAAc7CAYAAACgHaTTAAAABmJLR0QA/wD/AP+gvaeTAAAA&#10;CXBIWXMAAA7EAAAOxAGVKw4bAAAJD0lEQVR4nO3dvZLdNhIGUMwUEwcuZarNbb//Yzm1A9duaT2C&#10;Aw5/SnIi8uK7ZM9pBVakU74ECaDRAF5+/+Ov/uf/vrT/fvm7jYzprff2/7ev7cvb17HQ9teXodDr&#10;0H8dBAKBQCAQCAQCgUAgEAgEKgGt+bre+1Bo/j8aa+ygQOSfkZwq6BmtLvFlCAQIBAJ9CCgw0pqh&#10;1iLDut1IdTBUsDGkoKm1eYw6dpza2utoYIVCDggEAoFAIBAI9INQbz05ERvPFXxGKej9GY2fir2O&#10;n+utUCamtVUPfpmsiIFAIBAIdHcos96yjr0tyoNAIBAIBLoClK3QSAy4yhZbjv/xNO9zUM8kbzPx&#10;2lomT7w+o+EFSIP//cLQbsvJWOh1/DT5HQoYWWjaPj5jf8A1oVHthR3/tbMtCAQCPREybbkNpD8C&#10;JVM0xt6gOKQ/AoEeAYU+39sLGzl+JBD1IOM6EAgEAoFAoBqQch0Q6AHQ6DqGJeYXtqfO6gyEL8P1&#10;obXVZfbDBgIE+gYK1CZuabTBWNVnBDoGZUYnsRUx5xJfH0ouGSSOm6z4jEAgEAj0wNjVM4yF5nFd&#10;7vAo47ofDyeWg0AgEAgEAg2N5Nh7PLJBgQAdjvfDOgzyQaA7QNP2uhbJM4BAa9Q7IdaB/IdjCv1y&#10;CvlAoAdEeA4biNdQ/VHy/yh0+egTWp3SRBDoaBipgkA3gsyPQCAQCAQCXQranZNfJJMfqyWu1xhA&#10;IBAIBPpQ0Fxf1wO3BY3950EPiODyaHTVUiYfVBKa+nvb7olqtGCC3RwWBAKBQCDQNSDXe4HWKHm3&#10;TrHDDOu1uoLfugSyQokAgUCgf4Oq5b1LjoJAF4eyheWJMAoCgc6H61RAechRtKA8VO8sGhCoMLTb&#10;cjIWem2Bis4ZCgUIBLoRtKVoxicGe/JbZ9USBAKBbgVNSxcR2ehUb+ydOJRvWpDRWMXm/f6XajtB&#10;QCAQqDQUTAyGol6lU71WVxIqVsG+u//IGh8oFBXPyQddHZp62/6MjHo/HQiUh1wJCioM2e4NWmMr&#10;thxezyBzAgKdjaI1+boJUGtSNKDS0O7rHckFqeoEVRx751aWg3PY6Brf+Ni6ct86EOjy0HrIQKaW&#10;eKyxQYkAgUCgjwAFt0B2WyBBc7h0GwQCfR/hszqtLF8Zmpbnk9lyojGAktBu38TYqPfTgUB5KH2Q&#10;uDksKL23pbXY+QyaNwh0IsKFE+ZHh6BQuY6NTqDCULbY0pIBCHQPSJYYBAL9K1T2qKXRGcjQrKVm&#10;qwOB5lCGDVojfQCyBDvoGRMxGUgQ6PrQbv0oUmyZ6I8Sq1StYmOoB6mvuwGUyjPkMiettdC3LhQg&#10;EAj0QaBMj7S76y2RC9IfgVr6Eh/paBDoVCRTND2ZU9UfgUCgPRTK3cZzQUONHRQIEKgwNPW+fBnG&#10;Qr4M14fSW04Mia8MlSuI3Y2CxkIFGwMIFIemJUWTmbboj0AgEOhe0LRsNwl1E+MDdByK1te1llpZ&#10;jmROohctZaBi+2GfsHUrU64z1NigRIBAa2RvvFWABIpC6w3sxt6g4NjbqiUIBPo2pmX7Y2AJO3O5&#10;br1nlB97O58BVC+7NdczWB4FgU5CoS2Q28GttuR/dKjgzsRyFYP1oG1I/BKAFFuCQOegJ9QzWPAF&#10;VYN2x4+MhTTv60M2OoFAD4GKnT4arGfILB/VbHXFoF2x5VgoXCSmeV8ZSt6towwbBDoZaolBhaHd&#10;1VGJsXcg6j2jelB47G1IDCoJZYtbnO8NikLhWuJAgEBPgIL1DDNljQ9UD3LP8h2g5PnerdU639v2&#10;OlAailawJ7BpeY3KlGHv7pQfGzq+w7FNlhNj70RYWb4+FN5yIpMPAp2JLUVjAzvI2PtoFGwMoKOx&#10;mx9F8t7jo94zAoHy0O6c/LHQE/YsW+P7wXA2GmgHVSuIrXg7QyjqQdl9E4mot8N31x/JBV0Vio7r&#10;Euv/ntHh8IwOx3qvpW8dCHQCytfXjYXqzSaMvQ/HdpeBs2hAKajqREzzBoHORG7GV+4gcZPl60MF&#10;D+QPGEWhqfceOoumFVtZBoHyUPbrnZlNVFuULwiFEifRSicbb0Ggk+FYOVAeyh3pPP9HNwGyxgcC&#10;PQRKzSayW05iabREgK4PTUtpnY23F4aqZbfmsXdPXB1V7dYtECgPuU4FVBiab7zN9Eea98Whisuj&#10;oQCBNsj2OlBpKLzdW30daHd11FgoNzgpl8kHgfJQ8kpQZW+gObaNt4Ohgj9da366i0PhHb5yQSDQ&#10;mSi4M/EJJ8SOjXqLIHMFe6SKphf76UCHI3uksxkfqChU8DqVd0lVJ8jt3iDQI6CSR2ha4wNFoYLN&#10;ezxRFio69m6OHwGBTkT4iupAgK4Ppa/JGx+StzeAEocStZZODJrxgapCqRc2t7LcvLCgOdIry+MD&#10;dH3I1VEgEOj7CJ8QO9bYoETUg3KDk55MsGt1oNbWcyBDZ9EkAgQqDE1LesZCFageZIcvaA17xECg&#10;B0D5TZ1yqqAcFCpo2C2P2tvy0SF364AKQ8beh8MNg6A8VLCKxj4+0BLhfXyBAIHykHMgQTsoetdb&#10;AMt1EwYnINDpeH9he7ktkKADUGpnYsH+qDXN++KQJQMQ6EaQegbQE6DEyn9r+7G3i2g/PLStWg6G&#10;NAYQ6EZQbtoipwpaouDdo+MJ0F2gaSnUcZ0KCHR9yPzocKglPhzuejsHvQSgtXmPxryw56BEgECF&#10;IbdAgtZwvvdxKL8lfzBU7xmZ8YFAN4Lc9QYCgb6PdTFx9EubLSzvL4W2e09r/mxwHq1e8waB1ph6&#10;T15laBQEaibLoGdATjMAgW4EOcYHVBiqd3y99SPQE6Dg8mhf/4yMgs8oB7n++AyUCND1oWkZmRh7&#10;g0DXh2S3Dke9iVg9yDMCrSHPAAKBQKArQNPSSdjo9KNhXHc4Cs74Upl8zwiUh2w5AYFAHwHS8R2H&#10;yo2C6kH1mrea/OtDBfPe8aMtMps6AwECrVHvy+D+o8ORG5wYqR6N3TMa+yNOmZUJXwYQ6GZQ6AqN&#10;7Vs3euxdrj+SZzgcRfsjmRNQTSj2HsVqTnJQS0EL8nU09Pnnn9qvnz+1L29jqem3/3xqb723Xz5/&#10;Ggr9A53L0qDbPJYpAAAAAElFTkSuQmCCUEsDBAoAAAAAAAAAIQD8UjiyHMIAABzCAAAUAAAAZHJz&#10;L21lZGlhL2ltYWdlMi5wbmeJUE5HDQoaCgAAAA1JSERSAAACpQAAAvMIBgAAACgPftgAAAAGYktH&#10;RAD/AP8A/6C9p5MAAAAJcEhZcwAADsQAAA7EAZUrDhsAACAASURBVHic7L1bcBxnluf3P19mXXAt&#10;gARJ8CaJUlO3brVGLbVaPdMX9Wg8vRrv2uOZldfe8EZ4w+FYvzk29sl+mgi/+cXhiH3z2hHrB4dt&#10;7cTuOmJHMzszPd07Uusyuo4urW40JZEUSZAAiDtQVZn5HT9UZSGRzFsVQQGV9f8pEChUfvn9skpg&#10;nYPzXVJUFYQQQgghhBwm5rAvgBBCCCGEECalhBBCCCHk0GFSSgghhBBCDh0mpYQQQggh5NBhUkoI&#10;IYQQQg4dJqWEEEIIIeTQYVJKCCGEEEIOHSalhBBCCCHk0GFSSgghhBBCDh0mpYQQQggh5NBhUkoI&#10;IYQQQg4dJqWEEEIIIeTQYVJKCCGEEEIOHSalhBBCCCHk0GFSSgghhBBCDh0mpYQQQggh5NBhUkoI&#10;IYQQQg4dJqWEEEIIIeTQYVJKCCGEEEIOHSalhBBCCCHk0GFSSgghhBBCDh0mpYQQQggh5NBhUkoI&#10;IYQQQg4dJqWEEEIIIeTQYVJKCCGEEEIOHSalhBBCCCHk0GFSSgghhBBCDh0mpYQQQggh5NBhUkoI&#10;IYQQQg4dJqWEEEIIIeTQYVJKCCGEEEIOHSalhBBCCCHk0GFSSgghhBBCDh0mpYQQQggh5NBhUkoI&#10;IYQQQg4dJqWEEEIIIeTQYVJKCCGEEEIOHfewL+CAkMhX0jGNPacpz6WdG+9XYt/TCPvMa5fmjx9P&#10;u4400q4/7oq2y7uOrH6KXldS+0Fef1q7+GNJOCYpj6PnJvVFCCGEkHtAGZJSZ3l5+ZQ1tQswzqmT&#10;M+PTQRA46FSBLYA2AF9VPQBN13W32u32arVaXd/a2tqZnJxsAfAA2IWFBb148WIv+VhYWJCNixed&#10;ieVlp+F5dRkbm4R1J9QxY64N6iJSCQQGgBgRN3Sqwtaggaew3WtAReC2IObYRM1B530P2wuAVvc6&#10;ve51+gCC3rmVit9ut4PuZRkRqXSertSWNrYnrIhrRMbV2vD/pziAsQKn27+II6KBWgBqFEEAWKMm&#10;AAAFrABGAXtsstp9ai9JVdXAdV3f9/3wec913fA6fc/zgkh7t3t9DgCzutOqWBFHgIqIuBLAsWJN&#10;9xoFAFSNrw4CVfURwKqDwNFOEqhQTxWBUfUBYGayDtd1je/74ftY7b5Xgeu6LQBNz/O87nvmY38y&#10;G14nutfnrDaDejXwnUCkWhGYJoCq1eaOBFvwzE5FmxuVkyd331hYaL548aLf/X/CBJUQQgg5YER1&#10;aOOr8y/+7PWGM3XsIWNxoVqVr1cd96RVW/etjAGAQD1ALKCBCFpQtKxiwxi9bQJd80W2fGu3Jqpu&#10;e7peaVeMEyg6b4hAxBgxFcdUjGvqIphwFNOqMqXQMSMYN46prO403Ruru2LVSgARQFUABTSAihUR&#10;XyECtQ4EFag6EDEKrahCRKAC8QB4gGk6ojZQDRTqQ6WTNKpaqHgwaq2q4xpxARlTqGtgpi1sRcRU&#10;oeoCUCgcETFW1QCAyN40DVVYI2JV1UJgoRJA1EDFwkBhITB7SZdq+H6ob1QCFQkU6kHhqagvCgsR&#10;C6sBjDhQNYBUIWpUxYigqgJjLCpqxDUKx6o6Yf9GOq/RCgIoPAFUVG0QXoOKB6gaiBdeC0SNWnEh&#10;Igo7JkZ8WPEgti2QXbXqK+BBYEXEagAVB6IBFEatiFrAVFTVOGKqVm1dIJXOeyUCQbvmmE3XkU3f&#10;19VKRTbnp8c2apVq02/7TU/bTSeoBiKtOyqsu6pqRDIrujbSxqpquyVSrwMnazWVen3fuafqd57f&#10;BLSeUjXOOgYAN5udX04J/yBIeZxFtF38+vL88Tbxx+vNO88dGxP5+Natay9evNjKuzZCCCHDy7Am&#10;pbKys3PmT97/8vsi+AcQODY8ogggcKDdlC+NXoKT3Ea6lToBbLfimHhcpRNE75icqwjEwKgWH8pW&#10;hapAon2JdF5J+knd15vQl0j6eRq+vow2ef1Ej6lCBbAKGBFInr8o4esX6b7fBd/PtPcts5/ue7nv&#10;dwmdxN5AEn8PUv3d/5dF26vV/f/je/1IX/3k+/v8965QZPqTD/X7+qPC/T9KAKipOMH/+F8++/jH&#10;/fdHCCFkWBjWhU6mUa1+Ew6e6yZ+ahSd4e0wcchNNgUG0sk/rPq987uoQFQgYSIiCo1+hcfD/mz8&#10;S+AE2hGkfalC933vBvFom7Q+VKHaKeuapP4EsFAEqe6IC4og7C+pXbz/6LHotVuBE7aPnpf2msPr&#10;y7rO8PUHCkl6L5KuOXpe/Hi0n/A19/zRhLT7u2QgFiL7fg+Sfp/iFEnIer+LChUTnRa995XXT//+&#10;vb5FRaPfE79EJPUY5MBef9L1dfxwICJtT85+/PHHk+h/vjIhhJAhYViTUkdEHpmsVc4Eupc8GkWQ&#10;lGBGCRPJaMIJI25S8hn+HJ4X/cq6uLRAHT8evZb48bSv6OuIXku8HytwopW9aB/h+9NLTLvJZNLr&#10;ijvvSMoAm/aeJZH0/qdVouOvOe09jD9vFEH0j4esc/f9HsTcAKCRfyNJ15L3nhW59qzfp7y+RsVv&#10;RB5tnLn/QQzvZxYhhJAchvUDXgG4YxVTRyQBtQInmmDCdhbHhGQlOfs6jyVoaeelJT3RRDGt/7Tj&#10;0SpsNGinXVM8wEf7TEtis4ah91XvCiRh0YQ2nmQkVRXj15dWecz7AyDr+fCa0l5jViJrFEH0ePxx&#10;9LWl/fFT9P9/EvFzBhkCL5Uf6nUmRpsXKg5++5WFhTIsziSEEJLAsCalAGCtlRaks2jGKIJohQwA&#10;YGRfAEuqLoaJRVpyl5UcxZPEpON5iXBaMhmvZiadF38t8fZ5/qQENi0Ji5+XlGCmHUu75qTXn5fQ&#10;pJHnz02AAZOVsCcla/FKdNLrLXLN8WtJ669oX6Xyi1Q7LUwLKD6nlxBCyPAxzElpfbvl1cIpZuFw&#10;tQpEABtNNuOJZ+97ZBFTVnJ3R7KbQFoCmJS4ZgXwpGpm2hB+miftcdyf1i7+fqTNt006Pz7NIev9&#10;T0tOw2pxkekAef7w/KT3Iatimva+3U31b5D3v9/XX0a/Kloqti4ilRcjW7YRQggpF8OclLb9QDsb&#10;fcaCZnQ+ZTTBiw8vW4ETr9ZEk6Fof9EkK34h8apq0rEkf7y/tCQsa/g+/jiJJG9SuyR/kYpgnjvt&#10;/U/qJy3RHdSf1E9WghqvlIbD+VlTCe7Gn9RPkT9sRskvglr3Of3pcH9mEUIIyWBoP+CthRNYG0RX&#10;kgPJQ4JFErbo46yqTz/D+PEk6yD90SQpaRg/+rjoUOy9eP1H3Z/3/seT1LK9/qPu7/3RoBoI4Owu&#10;LLBSSgghJWVYk1JpWwtN2h40lmQUSQyBhOpMSiBNCrr000//vfUbESswqbtqEEIIGX6GMSmVxcXF&#10;ymdLGyapOhinSEBMapc2DJ9UWaOffvrvjV8F0t2P10fGVm+EEEKGn2FMSs38/PzUtbXtOrqxsOhc&#10;vyLDiIMsZKGffvrvnV8Aa1WDAOptcaETIYSUlqFLSq9evVptt9unVrdbk5070RQPpGmVnejctyLV&#10;n/hx+umn/975FTBGxIrCy7omQgghw83QJaXnz5+vedae9gNMJFVoilRjsoYKk9pEg2ZaH/TTT/89&#10;8gNWIb6INl/K65wQQsjQMnRJ6ebmZuX1z241FEFvY/x+57kVCZxRkoJm0nH66af/HvgBA+iuVd0F&#10;+juXEELI8DB0SSkA3FjdccU4fr8LLESRez/0gxi2pJ9++g/OLwIRoA1jdsCklBBCSsvQJaVTU1Pr&#10;bbGvWg1Ww+AW3oWn16h7z/u0OxEl9ZtVDUobtkwa4syCfvrp79/fWX2vnqr6QPL5hBBChp+hS0oB&#10;eA/95uM3HZi3YPWyKDS+wbmIOMDexudFAma/VZ8i5x1UG/rpH2W/CASQQFklJYSQUjOMSak+D7Se&#10;OXvszcma+xNAW0AkcFr1BbD7TihQ0YkH3qLz3vLm29FPP/1351eFSichDb8IIYSUEDe/yZFEH71v&#10;7ubJyYm3r+/sTH25sf3M0truOTXiwohrE04I57JlBc94u6T5b2lz4vKgn376B/crh+0JIaT0DGOl&#10;NCQ4dmzsxnxd/+Lpcye++NrJhg9VBfbmkqbNhcsibc5c/LmilST66af/7vwiECNqZ6s1vx8nIYSQ&#10;4WKYk1IA8Ofm5pas6KWH5xvLBmIHSUSTVv7mBd1BqkX000//gH41gTraPignIYSQo8ewJ6UA4AWb&#10;a6/5qv/eQo0KxAqcolvcAMnz4tLmwSVuWZMRVOmnn/6786tCIdpUgPuUEkJIiSlDUoozZ84sm+b2&#10;m8bILrRTTSmyACOJpMBadEgzqR399NN/d34RCNS2VZW3GSWEkBJTiqQUAKrVanOi6nxiVVZFodE9&#10;SvOqNWlD/lkBNatilPWYfvrpL+6PJMYtq9oCK6WEEFJaSpOUvtdo7N7XGPsJoLfiwTSvWlOkmhMP&#10;rFkVo377p59++rOPOVJp2s4oCJNSQggpKaVJSp8HWpsPnnl7olb5BAA09tr6qdYkPVdkjl1ae/rp&#10;p39wvyo0UK9t63UudCKEkBJTmqQU6Gyq/+wDJ3qb6fcTJAet/BQd7qSffvoH94toy9/e5pxSQggp&#10;MWVKSgFA7z8+tTzmmFvhnqWpDftYgFFkBXHYruhcOvrpp78ft3jexASTUkIIKTFlS0rRbreXTkzW&#10;L0ERxIccBw2uaUOXcVQgaZUj+umnv39/2GfddZpjAJNSQggpMaVLSjc2Nq6cm518XRUtIDIvLRYw&#10;48SDcNi2yDBjWj/000//wfiDQLzr2NtRgxBCSPkoXVI6Nze3NTNd/ZVbwb79SrMQTb+fd1pwjp8f&#10;b5/2M/3009+/3/MDvwnYvL4IIYQML6VLSgFoxfOa05WqheZXVqIBcdA5cEWHN+mnn/7+/KLQ8ENq&#10;k0kpIYSUmjImpWg0GjpRr7aKtE2bAxfSb5AtEuDpp5/+Yv7eMae/6yCEEDJ8lDIpXVlZCazVTUH2&#10;bQnDwDlohSjr3KLDlvTTT38BfwDsLiwowOSUEELKSimTUs/zgtlx9yrU3E46Hl18Ef2e1TaNQapL&#10;9NNPf39+q6pjFy/mJrqEEEKGl1ImpfPz88GFk7MLEL2VdLyfIFyk4pPW/yBVJPrppz/WVhEYkfAc&#10;JqaEEFJSSpmUAvAnXPy65jjLWZvoRwNgvHozyIKN+HP9DH3STz/9yX4FDIxxpsr7eUUIIQTl/ZAP&#10;Njc3FxsT7goAmO4q/PgctqxFFv2uKC5S/aGffvoH8AMWGtQfBCp510EIIWR4KWtSirm5ueapyfE1&#10;oFtpQf4ctrSFF3kBuui8O/rpp79/PwSOVdR2NjbcLA8hhJDhpqxJqQLQDc/zbR+DkEUWXiQdSwva&#10;qUGWfvrpL+5XBEZcae7sOEX6IYQQMpyUNSmV169erYhvp0TEFlmsEQ+caYE0KehGiQ9JiqbfrYZ+&#10;+ukv4Bc4Vj3XMaasn1eEEEJQ4qT0AdeddBx3SkQLVVey5rQB2fPgsipBRQIy/fTTn+2HoNJuOayU&#10;EkJIiSlrUmqsOzG7E/hTyKnsxElr0++QZlJf9NNPf3/+vSkA4hojZf28IoQQgpImpa8sLDi1ijm7&#10;ut2ci8bLtMpOdO5bkepP/HjRQE4//fT35w9/tsr73hNCSNkpZVJ68uJFxxo5B8V0UrxMC5ZJQ5NA&#10;8oKNotWhJOinn/7ifnS3dCOEEFJuSpmU1gFjYE75FpPYuxNMjyKBM0pS0Ew6Hn2c5aCffvr78APG&#10;CIzD4XtCCCk1pfyQd5aXBdBjXhBMRJ8XhaatBk6qBiVRZNgSSA7g9NNPf/9+EYiqlvKzihBCyB6l&#10;/KA/NTdnbm60ZqGoRZ9XgeRVe7ICZvx40hBnFvTTT3//flWoiFgjrJQSQkiZKeOHvMHqauPz1Y26&#10;Ai5QLGD2W/Upct5BtaGf/lH2SyeZrTiOcYH0ayGEEDLclC4pXVhZmWxJ5cG1nVbVdWTfCl6g+Erh&#10;ovPe8ubb0U8//XfvV1XXN8LbjBJCSIkpXVI6odUzK1utp/xAJwO9MxhmBc94u8T5bX0u0qCffvrv&#10;zq8KNSqGw/eEEFJuSvchX3Fw4urq9teMiDWRrWTygmFSu8T5bQVWF+f1Sz/99PfnF4GIlO/zihBC&#10;yB6l+5BXYybW2+0TEDhWUOi2hEkrf/OCbtEgSz/99N+dXwRi9+aSck4pIYSUlNIlpSJwNIBAEYRb&#10;0OSdkzQvLm0eXNaQZlI7+umn/+782vl3bLVzV6eBpg8QQgg5+pQtKRW1UvetrRmBk7UFTXoHdwbW&#10;okOaSe3op5/+u/OLQBTiu1YDMCklhJDSUqakVABUdn1/3Kq2tY+hyOjxvACc1Wfq8CP99NM/sF8V&#10;ClcDVbVZ/RBCCBluypSUVprN5n2XljbOQVAFkis9SRSp5sQDa1bFqN/+6aef/gy3QGA5l5QQQspO&#10;aZLS5eXlWqVS+c7S1u4ctHMrw7R5cUnkVX6KzLFLa08//fTfpV/VFW4JRQghpaY0H/Jzc3MTv761&#10;8cKuF1yASCcgWvXD43lBctDKT9HhTvrpp/9A/KyYEkJISSlLUirXbt+uvHN5ZcpAEO5PKiKpW0L1&#10;swCjyArisF3RuXT0009/sT5VoY4RZ7peK7TFGyGEkOGkLLftM59c35j0beDAiKsJwbDo/NKktvGh&#10;y6Jz55KGPOmnn/7ifhV0xuzVFEqMCSGEDC+lqJR+DIytbLfnRMSJBk2VyK0KY3NM48Tnw4Vtiwwz&#10;pvUT/Zl++ukf3K+qVivKxJQQQkpMKZLS2evX621fj0kk6IVD+EUrM3nVn6yhyKwFHvTTT//d+1U0&#10;QK3GLaEIIaTElCEplaBWqxlXxgc6ORIQB50DlzRMST/99B+cX0REWy1WSgkhpMSUISlVp9Vq1YzZ&#10;tohUVgq+tmhATQq8/QbZIgGWfvrpL+7v3GZULQBWSgkhpMSUISnFkjG7rjG3gf1z2PICY3j8blYJ&#10;p53bz4IO+umnP91vDABIoLUabzNKCCElphRJ6ZPz8622ba2pVQhgiyaje/PVii3ASGKQ6hL99NNf&#10;3B9YRdU1VteaTEgJIaTElCIpBRCcn5jZdB2Br2okp0rTTxAuUvFJ63+QKhL99NMff1KkVnWgNeXw&#10;PSGElJiyJKV69oTbfvbCieDczIRYaOaK3pBoAIxXbwZZsHHHRdFPP/135d/72VjlnFJCCCk1ZUlK&#10;Maaqx8fr3tdONRSxWBifuxYPePHH8Z+LBOgi1R/66ae/f39nk1LbtqpB3nUQQggZXkqTlAJAoOq1&#10;Pd8CyQEvbw5b2sKLvABddN4d/fTT378fACqu6wXWMiklhJASU6qkVERay9vtVu/njCCXRJGFF0nH&#10;0oI2/fTTf3d+owggIoH1gnYQeEX6IYQQMpyUJim11loAWN5sGaATzFQ620IVWawRD5xpgTQp6EaJ&#10;V2jpp5/+wf3a/YzSwPiTjQYrpYQQUmJKk5SKiHi+rW60mp0gFgazAgExqV3856x5cFmVIPrpp39w&#10;vwoEqmrEejeXl7nQiRBCSkxpktK267q/uHG7blWrwF6VJtqmyDBiWpt+hzST+qKffvoH9Bun0BQA&#10;Qgghw0tZklIxtjKxtN2sAJJY1Yn+nBYso0ONeQE0bxiTfvrpPzi/hWowN8fElBBCSkwpktKFlZUp&#10;Mc4DLd+KUQSSs59h5lBhQpukBRtFq0P000//3fkBsY5Cm9ynlBBCSk0ZklJpmPqFW9u7TwECK3Cs&#10;wMkKjkUCZ5SkoJl0PPqYfvrpPxg/BI6qqru4WGh+KiGEkOGkDEkp1JULV1c3H7VWMys5otC01cBJ&#10;1aAkigxb0k8//Qfv9+fnFegzoSWEEDI0lCEpdRo1d25j15t0RDKDpgokr9qTFTDjx5OGOLOgn376&#10;+/d37uikdvOnP7VA8vmEEEKGn2FPSh0Ak69dujUZKNww6IlCw31KgWIBs9+qT5HzDqoN/fSPql8U&#10;ChHx+h3yJ4QQMnQMdVK6uLhYv7y89q0v17bPQeAAnSDmOkaiKyKKVHTigbfovLe8+Xb000//Afit&#10;DXZ3dzl8TwghJWaYk1JpNBpzb1++/btQnDaKYKZexe89cV6eu3AKYZLaa9wNclnBM94uKYD2vUiD&#10;fvrpH9if154QQkh5cA/7AgZEADg3N7zTWy3vvAhqVtRptn38+SdfattagXbiX5FKTpS0OXPx5/oN&#10;mPTTT//gfjFqt7a2WCUlhJASM7SV0lar9fDbV5afFmAMCmMgaFsLL1AAAoikLqqIk7TyN68idJAV&#10;HPrpp7+A/6WXDkpJCCHkCDKsSWltoxX8eMfzXoAR14h05pAqgrBBuP1M0VXB0e/xx3nBMiuo0k8/&#10;/Xfnh6qqFTP5yiscyieEkBIzjElptdVq3X/59uYZSCcJtd35o1bgxANcvxWdpMBadEgzqR399NN/&#10;d36IiHE0N7klhBAy3AxdUrq1tTW749tnF25tzgKoRo/FA1p0/ltWn9HjeQE46Zw0f1Zb+umnv6Bf&#10;9yWkrJYSQkhJGbqk1Bc5/dNPF/+eZ+1JiOwLUGlBNK9aU6SaEw+sWRUj+umn/2D9ANBd6MSKKSGE&#10;lJRhSkodAA++9tnKs5uttgurPpBekYkHun6qNXn9FakI0U8//QfkFxGocSYnJ1klJYSQEjNMSWnt&#10;l9fXfrS0ufsEjLjjNdeN3rUJyK645AXJQSs/9NNP/733W9vbEoqJKSGElJRhSUqdVWDunatLT7oi&#10;50Sh41VXbcIG+UXnsvWzAKPICmL66af/3vihqmLUdreE4vA9IYSUlKHYPH9nZ2f+wy9Xf9u3dhKA&#10;D5Ha8nYTRiWIJqbxQJc05NjP/LmkFcSi6ZuG008//Qfvh4jAmuAlwGaeSAghZKgZikpptVr9+tXV&#10;rR8byCxEakYRiModlVLgzupMNMBlBcT4fLiwbZFhRvrpp/8r8bNKSgghJeaoJ6UCYGbh5sYx30rd&#10;ChyjCKL7kQLZCyyKVmbyqj9ZQ5H000//vfH3+ik4hYAQQsjwctST0hqAZz65ufa4JFRFQ9IS1CJE&#10;A+Kgc+Dop5/+e+MvktQSQggpB0d6Tun6+vp4S90/3G55cxABrPrWiAsAYcU0fk40wBUJaNE2Se2L&#10;9kM//fTfIz+LpIQQMhIc5UppdWxs7PxbXyzt3bmpm5ACe7cWTavMFB02zOqjSD/000//PfaLiDVi&#10;/gismhJCSJk5sknp7u7uqW0veHJlpxWE8U0UarRzv3sAgFU/rbqS1XfW6uJ++6KffvoPz08IIaQ8&#10;HNmkdNvTp167dPPvi5GpaPCyAqdXYRFJnGeaN0eunyA4yJw2+umn/wD9qlo1av8ITFAJIaTMHMWk&#10;VAA4G7ve1MpWq20Uwb7qaIS8BRb9DD3GqzeDLNign37674FfhMP2hBAyAhzFpNRcu337zK+WV0+J&#10;kaoVONq9zjA57QU7q354UpHqS/x71iKLvIQ3Dv30039v/FBVx4gB55QSQkipOXJJ6c2bN+cCuP/N&#10;0kb7NwywL/EMh+7Dr3DhU9F5b3lz2NIWXuQFaPrpp//e+EWhEBETiHmHSSkhhJSaI5eUtl3XvXZ7&#10;53GrwbgFACNuvKISfkWfCx8nDQkWHYossvAi6Rj99NN/b/zhYx/A00xKCSGk1By5pNQ1xr2xuW1E&#10;nMRFTElBL0o8oIkW2y8x3ldaIKWffvq/er9jxLyysMCklBBCSsxRS0oNrDvRamsVsY3xs+ahZVVi&#10;igTEpHbxn+mnn/7D8wcSyNjFi0xKCSGkxByppPSnQNVU3IaFVYP9wa7fIUWgePWnSBv66af/8Pwm&#10;kCP1WUUIIeTgOUof9PLU+vpYs+UdC6xCc4b98oYRgfTqS1qwjA415gVQ+umn/yvyqxaak0oIIWS4&#10;OUpJKdrtdv3dKysTQPLiiSKV0yLVmLRgmTQ0ST/99B+uHwA8G5ipzucVh/AJIaSkHK2k1HHc9War&#10;YmKbZScFraTj0cdZwbFI4KSffvqPht+IyI6vbv2IfV4RQgg5WI7ch7yI2t7jhOBVZNgQSA6gotDo&#10;EGFSvwcxbEk//fQfjL93wwy1rrO8zCopIYSUmKOUlOrasWOrvspi74mEqkveEGOmQCB51Z6sgEk/&#10;/fR/tX4rcKAIBMatz80lbhNHCCGkHBylpBRfB3YbFfdWWCoNA11aIIu2yeJu29BPP/2H6AeMMWKc&#10;9fUj9XlFCCHkYDlqH/LBd792bKNuDKAIsoJhSN58t/ixtOAXP7/ovDf66af/3vsDaKXiOG6RayKE&#10;EDKcHLWkFFbVPnq6ASB/Tmk/FKm6xtvRTz/9h+vfm2sqtYoxlUHchBBChoMjl5QCwFjNDSBwkgJY&#10;kdW9SRSpusbb0U8//YfrV4GIQFSta0RYKSWEkBJzJJPSulsJoKpZF1c0yBUhaeVvXtCln376v0K/&#10;GseMjTnAwXkJIYQcLY5mUloxrZl61drudjB5wTIrqBVdFRz9Hn9MP/30H45fFKoKdV0nPDbQ9AFC&#10;CCFHnyOXlFY8z4PK5hPnjzcBNQbFhxST2vVb0UkKrPTTT//h+HtD+KqKZlPASikhhJSWI5eUzs/P&#10;t49NVN87PzO5XnUcsZFjRSs2RdqmnZcXgOmnn/6v3u8adbc229ynlBBCSsyRS0oBNK21H93Y2Frx&#10;AxtEhwGLVmyKPl/0eOjPO4d++um/B35VFUf8QDUAh+8JIaS0HMWk1Gs2m7/69PrGkoWa+DCgKDSa&#10;qKZVZOKBrp9qTV5/RSpC9NNP/wH6AVWrNt6GEEJIeTiKSamdmpq6veW1biJhoROwf75a0eHGvCA5&#10;aOWHfvrp/yr84ltlUkoIIWXmKCalCiBoVGs3YWQFAAToBaO8eW5F57L1swAjr8pDP/303xu/aLdp&#10;AASslBJCSKk5ikkpAODpc1NXao68J2qaVtBb4JAX6NIqN/GAmUW8bdrQJf3003/v/SKQHc/3LZNS&#10;QggpNUc2KW00Gl9+74FTf2FM8DNj9XLRyc8UTQAAIABJREFUoBZvE/4cD5hZ50XbFhlmpJ9++u+N&#10;H+gMkwgCr1oLgiw3IYSQ4ebIJqUAmmdPTH/+3P0nflZxnQ9U7ZJCvaRgmbXAosgwoej+lf1J52cl&#10;xPTTT/+984tC4YgXWMtKKSGElJijnJQCgPfQ/LFPfueh2T+dmxh7BTCbQDjPbP88UxNbFBX+nEc0&#10;IA46B67o8Cb99NPfv18EgkArIlJ4HiwhhJDh46gnpQBgjx8/vviDh47/9XfuP/4vGlX3pwB2rcDp&#10;JZ6q7XDeqULbne8wRRLTtDlwIf0G2SIBnn766S/uV4WqiDFMSgkhpNS4h30BBfEnJydvPTKJlQtz&#10;k1t/c2XlxKVbG2cgMm0UgRWp9lqK1DqBTAM1kvn6wipNkeHLvD76PY9++ukv5jcA1IphpZQQQsrN&#10;MFRKo9hqtfrJk/NT/8vDpxqvWOhljb4Gqz4ACGBhxE0dDowsvoh+z2qbxiDVJfrpp79vf6XdMrzN&#10;KCGElJhhqZSGKABvcnJy6ZvGvOqprn1+c/NpiD4MI7PoVkajW0gldpITBPOGFHMvMjKE2W8ViX76&#10;6b/zuBEYZ8IYAAL0N6WAEELIcDBsSWmIjo+Pf/n9r43fbtTN2odfboxDdMZaQFWDrCpplPgiC5X9&#10;W+H0E5CT2vcz9Ek//fTf6VdBb8xemv0nyIQQQoaHYRu+j7M7q+0Pnn2w8X9MVit/LIAHI244jB8N&#10;cEnfsypC0Z+LJLhFhiDpp5/+/v3oLljUOhSskhJCSGkZ1kppiJ4/f34XwOWzkzvNaxtt95PF9cfX&#10;t5v3i4EbRq/43LW0AJq28CIeoOPn51WV6Kef/rvwA8YquEcpIYSUnGGvlIb44+Pj1y/Oz/zL5y4c&#10;/9PfuP/YErC3V6ko9t0NKnw+vmVUXtBMO5ZWVYpXhvKgn37673RI52fP8X2vSD+EEEKGk7IkpUBn&#10;WC+oI3jn1NTYv/7m2WOrVlX3zU3rBsdwIVR0QVQ8cKYF0qSgu+8iYhWmonPz6Kef/pSfFYGB+Lyj&#10;EyGElJsyJaUAgEajsVZH8PbpxsQHgNwGkuewhfNOQzLntKX0ET7OqgQVCcj0009/ul8Bk72fBiGE&#10;kDJQuqQUgDYajQ0/aP6xiL4O7A+evSH7lI310wJsv0OaSX0VGcakn3767+y/7piKY0wZP68IIYR0&#10;KeuHvD09O3sNEnyk0L8VxQ6s+ioQBUwv8IWb7UfmvhWp/sSPFw3kaX3TTz/9yf7Od0Wt4uj4+HjW&#10;JRFCCBlyypqUKgB/wnqfB4F9z0I3ovfNVtVAFBpWS5MWWCQt3ogG06LVocSLSwnW9NNPf8JzChU1&#10;1qpyTikhhJSYsialAIA/+M0nl8+fqf3luMH/baHvhZUYEelrhlpS0Ew6Hn2cFZyLBG766ac/PEFk&#10;x/NEJicLzU8lhBAynAz7PqV52N958MGNjbmND5ZaqL2+cOOEAnOAjCct5FDJXy0cH2IsEqij52Yd&#10;o59++vf3aRSBFTieDarOzo4DDuETQkhpKXWltItOT0+vnJ5wP3jwZONTA9PcFxTDeaWA3RcQI6vz&#10;04Ytk4Y4My9EIHlBPCuY00//qPmtwBGFQg2H7gkhpOSMQlIKABgfH7/1G2em/83cZPU9Dexa74AR&#10;VxSqgAkrNeHz4Ur9vMpRnvtu29BP/yj7JcNPCCGkPIxMUoruXZ9eePTMzyfq1U+h2uolnVAvWqkx&#10;igBW/ejm+mnkzbeLHyu6UrnovDv66R8FvwgXORFCSNkZpaQUALRSqbz3W1+b/zPHSFPD1y9SBTrz&#10;10ShVuBEK6VR+l6kETsvK3jH2yW56Kd/1PwafsdgbkIIIcPBqCWlABCcboz/8rHTx/5XEf04fDIc&#10;ws87ObrIox9pXjBOapd0Dv30j6Jfu/TjJIQQMlyMYlIKAFvfum/ug3ONyZ8bq5fjCzn2VUxTKBpk&#10;ixD6o9eRF/Tpp39U/CIQiewzTAghpJyMalIKAP7zj519Y6JW+TMAu+HK4GgyGg7f5wXrrKBadFVy&#10;9Hv8Mf30j7JfFaoqxoiM8ucVIYSUnlH+kFcAq89emPnAOPg5rF4HAAEs0N2+pvv+FB3STGrXb0Up&#10;KbDTT/8o+7n6nhBCRoNRTkoBIDh77NjNJ043/kqAz8MV94NuBZU6/JhTLYpPH0h6TD/9o+434+N9&#10;3YmNEELIcDHqSSkAeN88f+oXp2fGPlVgN7yDTLxRPLBmVYyKPl/0OP30j7qfEEJI+WFS2hnG9585&#10;c/JvJ2uVVxXqJc2HKzLHLq19/FgSeZUn+ukfab9aF7u7TF4JIaTEMCntMjNTv/LbD57+k/Fq5bZC&#10;vay2qQsyMio+eUF60MoT/fSPgt+IGDM2xuF7QggpMUxK97Czs2Mbzz98ZtsRUaMIwqBYZAVx2K7o&#10;XLp+hizpp39U/aJQVSgEVWm1KgCH+gkhpKwwKd1Dr1692pwZr3w0UXWXFDBJC57yAm1a5SgesLOI&#10;t6Wf/lH1q0BEIFZRdUTqRc4nhBAynDApjXD+/Hnf9/03x6rur1QgCpgiw4xR4u2jwbXoauZoW/rp&#10;px8wgrqIjIGVUkIIKS1MSvfjb25uXrVWvwSyg3OUrAUeRYYpRaF58/fop38U/ZFWjgCVvL4IIYQM&#10;L0xK96Nzc3NbVmStnwpR0eHNJKIBedA5ePTTX1Z/eMyqOmtbTQNWSgkhpLQwKb0Trbl221rdMYqg&#10;3yDb7+KotDl4IfTTP8r+vVv9iiMiTEgJIaTEMClN4MxEfcMYuW6hfr9z6EKKDltm9VGkH/rpL7N/&#10;rzErpIQQUnaYlCYwNVFZOz5Z/UgVrbyAOUh1Kbr4I62Pon3RT3+Z/T2PwqqqzWtHCCFkeGFSmsCl&#10;48dXHjgx/ZYRWS4SMOPkDWH2kwTQT/8o+8Nb/gqs76j6L6O/6QSEEEKGByalCTwPtM6OOdfPzU7s&#10;Fp0bl7VIo8g58erRIAtG6Ke/jP5OeVQ8q+q/1M9FEUIIGSqYlCajn2xsNB+am2pXHOkttsg8oUD1&#10;J/49a5FHvyua6ae/rH5HoCJqVcHhe0IIKTFMSlNYazbtWK0SjFcdaGQT/aQAXXTeXd4cujRHXoJA&#10;P/1l9lsLBHvPcfieEEJKCpPSFMYuXhQBWq7jtlUg0h1FTBpeTAvafa0uRn7QTjtGP/1l9ot0bjUa&#10;/likL0IIIcMHk9IUdhcWFAprupUZ7b5XSUE3SnxIUrTI3Wru7CstkNNP/yj6LbhHKSGElB0mpRko&#10;1FPASzwmKHQL0qKrl7Pm1EUdSfPw6Ke/rP5ItVXAKikhhJQaJqUpbF28qCJoAeoD/Q9pAsWrT0Xa&#10;0E//KPulk5ByPikhhJQYJqUZKNSbHqsm3mo0bxgTyK/+xM+PDnXmBXD66R8Ff2+eKaDcPJ8QQsoN&#10;k9IcvnaiAdcRC+wPmkWrQ0mkBeukodFon9G+6ad/VPyq4JZQhBAyAjApzUAg1eMTdbdecR0gPRD3&#10;O8+uSOBO6p9++kfRDwCwGmilouAQPiGElBYmpSlMLiyIqtRbged43t7e+UWGLYHkAC4KTVuNnFSN&#10;SoJ++kfNH24HpeDwPSGElBkmpSmMXbwoENR/vbQ51g5sLytV6WxzEz4Ony86bJlXbcoK2PHj9NM/&#10;Cn4NE9bOYqfE8wkhhAw/TEozMID75e1taOx96jcY322btEBOP/2j4BeBqIgRz+fnFSGElBh+yGew&#10;utuqrO+2naygnDffLn6s6ErlovPu6Kd/NPziGCNukWsihBAynDApTWF+eblybX0HVnWgYB0nacg/&#10;r13i/Dr66R9Bv4FWTFUqLw8iJ4QQMhQwKU3GfWBycm59pzURXVkRXaQx6Armftolzq+jn/4R9Isj&#10;ZnpszH2Jc0oJIaS0MClNYH19fbodyOPb7WA2rU3RIFuEpJXHeUGffvpHyS8qjgQcvieEkDLDpDSB&#10;er1+/Prm9rdVMQEUH9JMCqpFVyVHv8cf5yUL9NNfZr8qFJ2fDTDY9AFCCCFHHyalCYjI2Npu+2wQ&#10;WAsUH9JMatdvRSkpsNNP/yj7RSBQKOAKOHxPCCGlhUlpAiJS3276U6paTW2Tswikn6HQ6PG8BIB+&#10;+kfJ30uMVfhZRQghJYcf9MnIrue7jiNO74lYYM2qGBV9vuhx+ukfVX9vYZVRDtsTQkjJYVKago1V&#10;ZorMsUur+MSPJZFXeaKf/pH2q7qAz6F7QggpMUxKM7Apd9pOXZBRoOITclCVJ/rpHyE/k1JCCCkx&#10;TEqTMWMVBwpYoNgK4rBd0bl0/SwAoZ/+UfWLQlWhqsKElBBCSg6T0mSCesW0IeoA6UOXcVQgaZWj&#10;eMDOIt6WfvpH2S8CEYgPuCljF4QQQsoAk9IEKpVK24hsicodgTSvwhNv31s9HAvYWedF29JP/yj7&#10;e8dFLeAzKSWEkBLDpDSBVqvVnqxVtgBtpQXnKFkLPIoMU4ru3b40Dv300w+oaABAu1+EEEJKCJPS&#10;BIIgWD81Nfa+I6aZdNwoAmB/FSg8VnSIMtq+SOAvuoiEfvrL6BdVq462wcVOhBBSWpiUJjA+Pr46&#10;PVH9uF5zmuH8tmjgtYI75pqGFAmwSe3T+us3yNNPfxn93XF7C1ZKCSGktDApTWZ3vFJZOD5RX7Sd&#10;Zb8W2KuQAnvBMi34Fh22zOqjSD/00z8KfoFhMkoIISWHSWkyCqB5dmZcRLIrM4NUl+LD/kUXgNBP&#10;/6j6FZbD9oQQUnKYlKawsLCg52cnVusVZ0e775MVONGAmlclGqSK1O9qZ/rpHwW/iBgALjinlBBC&#10;SguT0hQuXrzoG+DN4xO1X6ho4aHIKP0MfcarR4MsGKGf/rL6VVGTQKr9XBMhhJDhgklpOrZSqXx0&#10;3+zku7DwwyfTFmYUqf7Ev2ed3++KZvrpL6sfikCAqgjqYKWUEEJKC5PSdBTA+nStcnlmvNbbAioM&#10;qEmLnlI7is2dSwvgaQs/8hIE+ukvtR8wgDiAW8nyEEIIGW6YlOYwWZXlb5w+9oYo1qJDi/H5pWH7&#10;pCHJokOhRRZ+JB2jn/6y+kWhIhBrLdZaO7yjEyGElBgmpTlsbm5unD829h9mx6uLSUlonPiQpGj6&#10;3WqixAN3WiBPCvr0019Wf+9ckUDRu6sTIYSQEsKkNIf5+fntSqXy4dfPHPtSBDZaLS2yKKRIQE5q&#10;F/85ax4e/fSX2a8KFYivvT30CSGElBEmpcVon58dv9oYr9wI37CwChQ+TjqpaPWpSJt+h1Tpp78s&#10;fgEsVBxwkRMhhJQaJqXFUNd1P794svG5BQCrvlEEeZWitOpPWrAuWn2NH6ef/jL7FTAQdYxIBUxM&#10;CSGktDApLYYC+PRsY+zn9YoTwIhrBU5SwyLVoLRgnTQ0Gu1zX6AuWJ2in/6h9wNWoY4EQeK/OUII&#10;IeWASWlxWlVjlk83xhxAYRTBoPPsigTuKElBO+k4/fSX0g8YKBzw84oQQkoNP+SLo7Vabfe+mUnf&#10;kfwRxKQALgpNW42cVI1KosiwKf30l8kvBRdLEUIIGW6YlPbB7u6uHJ+sO1XXCYDkIc4sVCB51aas&#10;gB0/Tj/9o+BXhULEEXE5p5QQQkoMk9I+GBsb07GKa4+N10w4p7RIML7bNmmBnH76R8EvAhGoq2Ir&#10;L+d1RAghZGhhUto3xpusVYNwXmnefLv4saIrlYvOu6Of/jL799rLGFQmilwTIYSQ4YRJaR/s7u4K&#10;ALiuBIAgbQV+EkmLovLaJc6v63ORCP30D7N/r72pGWFSSgghZYZJaX9YwFZa7cCBIujnxLxgnNQu&#10;cX5dgdXN9NNfNr8RKyq2eoKfWYQQUlr4Ad8nFuqs7bZc00eVNI+klcd5Qb9okKef/mH2i0ItAAVq&#10;olJ7+Pr1SXCxEyGElBImpcURY0y95QXB1q637ybceUE1r+OkeXlp8/CyhlTpp79sfgFsJzFVfLK4&#10;Nqfj009evXp1FkxMCSGkdDApLY4RkfHrazumbTspaXyeXFJQ7beilBTYiw6p0k9/2fxW4HT6EHy+&#10;vH7qnctLfyBjU0++DHB7KEIIKRlMSoszubbrzX/w5RIsOgEza8VyP0Oh0eN5CUBWn/TTX0Z/r+pq&#10;nOr6TvvEG18sP//UzdW/8+nyMofyCSGkRDApLYZsb2+Pv3t56diur71hxXijtCCeVy0qUk2KB/as&#10;ihX99JfFH/7xZxQBrPoqUt9s+U+88fnS8+1dfWp9fX0GTEwJIaQUMCktiOM4E57VaVj1w2FFowjS&#10;KkJZVdQk8ipPReb40U9/2fxhP1bgwIhrFIFrTNsCX3v36vI/+Wyt9cJPgRqYmBJCyNDDpLQg9Xp9&#10;5dzc5BUYcVUgsOrvzXfrkFXxyQvSg1ae6Kd/JPxWfaCTnKpgHACMmMn3rqx8x/vk2t/7bHX1PDrz&#10;TAkhhAwp7mFfwJCgLwPbz9Wry2Ou0255gWON3PHexReGJM077XXYxwKQrH7op7/UftW2QCoa+/dm&#10;FAEgqLjOw4vr2+fV93Vc5J35mZlrADwgf9U/IYSQowUrpQV5CWhPOvbmQyen1qyoA9V2vI0KJK1y&#10;JArNG8JMa5s2dEo//aX3i1TDOaXh8+GxyEjF2OJO6/dfv7Ty92+ubj26sLBQLeIhhBBytGBS2gdv&#10;LC/fPDVd/efnZibeBVAxCXd1igfeaPUob0FH+DjatsgwJ/30l9UfG7bvPR+9xa8KRBRTm17w8E8W&#10;Fv+j2tz8tzc3N0+A80wJIWSoEFWOcvWBvAxUnl/dfO61y8svbux6j0LgFB3eTO20wPlZbeinfxT8&#10;QEpSrNqGSBVWfSMigF769oOnXn3k1MxfAdgAh/IJIWQoYFLaP/LKwkL1iem5R/768vI/8wI7DpFa&#10;76BCBbC24G1IowH5boP7IH3QT39Z/EYRKGAE8KB64+HTs1+enqj98fmTjc+QsIUbIYSQowWT0sGQ&#10;DxYXx6cr499489e3Xmhr8Dgg08BeYM2s7PQjGjBQH0SCQT/9R92fltQaRRBYbc5MVH/yrdMzb9w6&#10;NXvpaaAJJqeEEHJkYVI6OALAvbK0+txbV27//nbLnxdBLRxGRMLq/Ds6iCSwgwbwgziXfvrL5I8+&#10;Z63qZLXy+TPnZ/6fpmM/enRubgsczieEkCMJFzoNjgLwPl5bfuuZ+0/+b+ePTb6vVncMABHJHLqP&#10;V1GLLgBJvIiEc/POoZ/+UvsBK9pZpe+K2C3PO/Pa50t/Vzzzvc9u3jwJfu4RQsiRhJXSu0deBiq/&#10;ubxxYa3d+tYHV9eetlYfsIJqbwFGP50d0LDnoH3RT3/p/N2RCxvYTx4+2Xj73Mnxdz++devaixcv&#10;tg7CQwgh5GBgUnqALC4untw2tRff+nz5e77Vk/2saI4H47tZMDLIOfTTP+x+oFMl1UgldF8fqm0o&#10;zKnp+hffnJ/5v87MNd5RDuUTQsiRgUnpweKsr69PL+4Ez/3N5eXvqOLrArgKmOjcOaMIiq7OB+6+&#10;ehSfu/dVJBz00/9V+HP7suqLiBN6BbCeBmszY7VfPXv+2Fub8N/iPFNCCDkacG7VwRI0Go21cX/7&#10;zafvO/6aAEsK+NJd8dtbfJGSkPaqPbF5dPEKUtp5acTn7mUFePrpHyZ/+Ede/EYWvXZG3HAIXwVi&#10;BY5jnOObTe/pv/58+R/X1HlqFZgGiv+RSAgh5N7ASuk94vr163O3tfI7b19e+YEj5mw0sPZbKe2H&#10;pCHRg5ynRz/9ZfIbxfKT54+9ebIS/JtTp04tA3fepY0QQshXA5PSe4dz9erVxq2g8uQn19efhchv&#10;AtlVoiJz6rLm4RXpt2g7+ukfBb9RBL7ql0+cnXnj/PTkR5XZiS9meRcoQgg5FJiU3mNWgcaN60vf&#10;/Pj6+h/utIMTjsj4IFXSu5pXdwDQT39Z/QaAheLU5Nj73zw7+5frN6+9++ijj26DG+0TQshXCpPS&#10;e498urw8OYHKo+9fu/3i6q73DJA+hH+QAb5o9Yl++kfVH31OrW7UHPf2tx+Y+2Sujn/faDQ+Byum&#10;hBDylcGk9KvBfLq8PDFbnfjG5eWN7/7y5vp3AVSBznB+0ty3vODc7zBm2rnRn+mnf5T9RhFYAEaw&#10;89j8zJ8fm6y/fnlu+vLzQAtMTgkh5J7D1fdfDfbRubnNz9aX33/2wVM/m5moLirU61VoYt/jj0Xv&#10;XJWcNZSZdzHxc+mnf6T9qgHQ2RXDALCqkx9dX/s7V29v/fcXlzfufxmo5PVJCCHk7mGl9KtFAEyv&#10;7ez86E8+vPa9ILAPqhH3nohKPAeQfvoPyh+dRrPvMQCrdr0xVv30Ow+cfG1Mgg8ajcY6OM+UEELu&#10;GayUfrUogE0nCF770SPzb6iY9fBAUjUoiejxrLZJAVm0cz/wtGP00z9q/t68bqu+FThGEYhCVaEQ&#10;01jb8b7z6qXFF9Y8fWpxcXEO3M+UEELuGayUHhLXljce+XJj5w8+vbH+TceRCUSqNIe9QGSQvumn&#10;v6x+KIKaY7znH53//3y//bOzx45dvSceQggZcVgpPSR+Pjf9+dmp8X/1yOnppUCx07tfd/fOM9G2&#10;eQs+8lx324Z++kfZD4HTDoA//+T6t66ttl+4cnvr6y93FyoSQgg5OFgpPVzc5bWt77/2xa0fbe76&#10;T1hoAJEqsBckD7r6U7SidK8qT/TTP1R+1bZAKr3dAdQunZ2dXHjsROPffrC6+PmLFy+2wZX5hBBy&#10;ILBSerj4czOTP336/Ny/E4FvIA5U26JQhbaTTihS9ck6r8gwaNguyUU//SPlF6n2tp4CrIg5cfX2&#10;9jPv31j9r7916uyPX1lYqHYOEUIIuVtYKT0CfPHFFzOXm5Xvf3F76/cckfm0uaVRvooVzFnQT/8o&#10;+I2is12UqqK7U4Yo1GrgjVUqv/jNh07+3Nr2B/fNzd0C4N/r6yGEkDLDSukR4IEHHticm7CvOSJv&#10;WOAG0AmGkrH9zEEG5KSVz3kVKfrpHwW/FThW4CCydZsAVoxT3fWCJ3+2cOO/3WzrD1dXV8+gs58p&#10;q6aEEDIgTEqPBsHXz59fe+zY5L+DBn/iCFQBE62Yhg2zhjST2hUZ7iy6eTn99I+iP6yWwqrfmVoD&#10;IwoVI7BWnLe/uP2DL9bbLy2urD/1MTCR5yOEEJIMh++PFubjL26dfPv67e9B8COBnIRI7au8gOiw&#10;6GEM0dJP/1H09x5b9cOq6d5m+4rAx8aF41MfPzw/9eqEsR81Go01cAEUIYT0BZPSo4e5sr7eePvS&#10;8u9vNf3vQDAHkWoYFJOCY0huQE1hkOCfdA799I+iv/dYEcyMVa4/9+DJN2+3d//1o3NzW2BiSggh&#10;hWFSejQxq8DU33x0+RuLG7t/CCMnRWUqvkVN9LaIcQ66ytRvf/TTP4p+UW3Wq87K9x489bfW1788&#10;e2J6AUxMCSGkEExKjy6ysLIytb2DRy/dXH9i2/OeMJD7rcARhQpgw8dFKkKDVIvSzhmkIkU//WX3&#10;90YvFIFjpPn0fcd/1qjLK6/Ozt54CfDA5JQQQjJhUjoErK6u3vfFpvf8pVsbL+54to5udTSrUprH&#10;YczXo5/+MvrDf4fRPg0Atep/6/4TW8fHqv/z/LHJX6KTmBJCCEmBSelw4K6vr09tqd5/c8P70WdL&#10;G7+10/YrELmjsgPsrRw+qMBbfOiSfvpH028UgQJGoW0Dca3AcQQaWG0/eGL6zYuzE6/+4vj0+88D&#10;LbBiSgghiTApHR7klYWF6m+cPPtExcgLny1vfuPTxdXpeGKaenIsYA/adtBATz/9ZfT3ktGkflXb&#10;EKmqIjjXGHv94dOzr2wHzS8enZvbAbrbTBFCCOnBpHT4cBfX1s67Tu2f/sUvrj3Qtvv3148HzX6q&#10;TAeRBNBP/6j5wzb7ktluQto7P9DW7GRt9dkH5v7fYHvj/TNnzqyAFVNCCNkHN88fPoJPZ2ZueFb/&#10;z5NT9b8C9io7wJ3VnbsJyNHzo46k8+mnf1T90T567SGV8HxRKBypLe80T7x66eaPmpWx527dunUK&#10;gJvVJyGEjBpMSocPfR5ovX/r2offPD3zXkXMpkLbe0cjjwsQX0mcKs0I7vHKFP30j5o/3se+a+re&#10;LtgR42y3gsff+uz2725I7YdLS0snwM9gQgjpweH74UXW19cvXN3y/+F7V1YeVsHMvoMKVdUgvsF+&#10;35K7mMP3VS5yoZ/+YfEHNmi7cJYeP9t495HTs29MVqufgHNMCSGEf6UPMXrD85YeOTn9V/cfm1iD&#10;IoBVv3NE20US0rCqM2iFKOvcfhaU0E9/Wf2i0PAr/NkxTlUNzn54bfXZy8ubP2w2mxcAVPOulxBC&#10;yg6T0iHm0bm5rY2NjQ+/++D8tYpjnN49uSGdx2GSGiM+xJgVePOGQ9MWh2SdQz/9o+KPDu2HPxvt&#10;VEUN5Pg7V1aee//62n/VbrcvAndf2SWEkGGGSelwoz85fry51mwuu0bWgP0b6otI4sb6/QThQYYu&#10;8+bo0U//qPiNIgin0vSS4fBzt/NH5PSvbm7e/8on137vysr673ywuDgBJqeEkBGFSemQ8xLgWV/f&#10;EsHbUG1baABE5pRmEA3A8erRIAtG4s/1M/RJP/1l9FuBowKBETdamQ2H9I0igOjx9d32d978Yuk/&#10;m63Vnrqyvj4DJqaEkBGESenwo6dmJz+pG/Mzq9gO90YEEFZi7pg7l7RCOGsrnSIBukj1iX76R9Zv&#10;1Q+/wkVQYdLaaSTV3XZw8rWF5X+2ttZ64R1gDExMCSEjBpPSchCcbsx8ofD/pVF9W1WDQLX3Pzc+&#10;dy4tgKYt/MgL0EXn3dFP/6j5jSIIK6Uw4oqIE51X2hF0tnETSCUINHj/+up3Wpeu/6dXV1bOgHuZ&#10;EkJGCCalJeHpB2e3Jmtj77SD4OcQvN8Yq4rtBr6kYJs13JlV9Uk6lha004J8Xt/0018WvxU40efC&#10;tr0KKboLE9Eb7q9C5JFf39r8gy+Wdr97ZX39vlcWFmpg1ZQQMgIwKS0PwUtPP7jhj+3+/IHj43/6&#10;/YunV+uus1ep6ZI0dBl9Pu3npOdcg9UNAAAgAElEQVTz5vGFc+eKLBahn/5R9VuBEy6IAjrVVYFU&#10;P1/d/o8/ubr2D588dvoHHwMTea+BEEKGHW6eXz5kfX19pgX32V/d2vjBZysbT0SLLEYRKGCKBOp9&#10;nWYE16KB/26gn/4y+qPn7uvHqg8jbmCDlZl67epT547/3Gv7H108d/wGuNE+IaSksFJaPrTRaKzf&#10;2N18tTFZuQwAjuwNY0aHDfuZH9fvkGZSX0WGUemnf5T8d5zb3VvYiIhRBI5xjq+12k+8eXnpHzlV&#10;9/eXlpZOgvNMCSElhUlpObFPzs/v3FrbXYJKoBYWVv1eRaZ7L+5ohSb8Hn8ujbxhzGj/8Z/TgjX9&#10;9I+iPzp0H+6YoYAJ/4B0YUwrsFNvfH7r6Zst57+7trzxEPjZTQgpIfxgKy9ad51tgXpW4KRtpA8k&#10;L/BImoeatGAjTpFqVFqwpp/+kfNb9cPkc98wfmSz/fA5L7BT715d/ua1jd3vX1/efPjlzq1JuQCK&#10;EFIamJSWmEdOTLfHqpVlqO6b82a7E4mLBFAgf1VyUjDP6ruol376S+8P9xIGbO/uT4I7NtsHADFS&#10;NQLn01tr/8mHN2//o99dXz/3MlDp57UQQshRhklpifEtlp+67/iiQHaByDBhOESYUw1KosiwZbzv&#10;aPu0RSH00z+q/nDP0uh872j7sL9OBRUKC39xvfXQX1++/fefWdl46h1gHKyYEkJKAJPSElMTb2Om&#10;5l4+3ZhwwmHCpEQUyK4GpQ1bpvWVhgokr9pEP/2j5rcCJz6EH20fTUzDKqoYjN/e8b73xq9v/nB2&#10;ceUb169fPw5WTQkhQw6T0hLjeV47ENmeb9SbEOkNK0aDXNi236pPkfMOqg399NOfjGfts299ufpP&#10;V4Paf7G+vn4+z0MIIUcZJqUjwHbLMxB1gM7ctaQ28cB3UPNN48fS+qWffvr790Ok6nlw3v5y6bFf&#10;r7Z+vON5z6KzAIoQQoYOJqUlplarjRvg+PJ2u2JtJ8iFQ/jRimmU+By2tOP9stevZs5968ff+eXV&#10;fb/Eab/QSdXhu/X3A/303wt/545ttu6IOf/h9ds//MX11f+81WpdAFfmE0KGECalJaZpnYnA6qn1&#10;7baY2F1g0ua3pc2Ziz9XNDiHv2AqKo+eauDHj53DVK0CQKFW7/gF7MdvAdw3O4V/8O2H8OLXz2LM&#10;dZLLwCl9pbUzkcdZ/iL9DeLPOod++qN+7f4Ts1Z9R8zYx9dWH3zz6so/2W42nwdQAxNTQsgQwTuD&#10;lBnHmVza3J7z1bqdG8QkE64Ijq4MTlulHFI0yHYLtDgxMa4PzU0DAH5wcV4Ctfjs1hZ+tbQOqCpE&#10;+vKLQATA0/fNAQB++stF7PqD3X0xdFmragzEQg7s9ffjvxfvP/3l9vfaGHEVgECcz25unt/c9X74&#10;WxdO+S78jycnJ5fBW5MSQoYAVkrLjAYTN9Z2ZyGauuoeSJ4Xl9Y+a0hx3zFVffhUA7/72Dn/dx87&#10;53/nwpwnAg8KC4U6YnDx1DR+/NhZVIzTt98CmB2vYaLm4vOlTW35QWK7oquiAcCY7vcDeP2D+A/y&#10;/ad/RPyqLVGoUQSdoXyIcaS2vNV66Ce/vPGPtz3z3M7OzjyA1JtnEELIUYFJaYkxIpXbO60J0638&#10;AeEctG7ypXdWT5ICYNEhxX3Huqv9q46xVccEquoDsGIQhIkpFOo6Bt9+YA7h3NCi/vGKgxe/0Vls&#10;fN+xKZkZr0IS2kXPNZGvO96rjhGiouEUgLt5/UUWwCRxUO8//SPiF6lp965tVuD0kmHB+FarPfHT&#10;X1//8dJ2+0UA94MLoAghRxwO35cTAeDu+v60F1hXBKrdyWcaycnCICaADR/nBeCeIGF40SiC3gbg&#10;imBr19PG2JhVtVvoFDdrIhhDZyhRRTq/fzNjNXWNI//h0g2ggL9qDH7roXm9vLItV1c3sbLdQssL&#10;4BpR1U5qKlBtWyuIDMVbKBwRBOFsvG73olCbU60q8vrThl9zpyJEjtNPf99+kWqi04jr+fb0zxZu&#10;PvPQ6rZ//4nGu7u29cXF48c3gcEWbBFCyL2ESWk5cXZ2dk5+trR52qq2jYojACzgGIFEo5EKRFUD&#10;QDpD/Fb98I5PUYokrNGEVwHUKsZRtdsA2t2nHFX4Em4UrlARiAhkom5gkLJfVdcvArEALpyYwuuX&#10;bsmW10ZsHYcACqh2c07Zd62Pz8/izMw4HBEsbzfx3pUV2JTXMtDrT+knr3/66b9XfitwDOTUpdtb&#10;f2BhHvna3MRfv3716l999/z5JpiYEkKOGBy+LyErKyvjtVrtB8ubrYsG4kRvX6iRYXygO0QoUu0N&#10;73cXHPWOhedFAl7aHDeJ5JQi6pyaGgc6f/hMoHMrxLFuddQF4ITD7dstH3/5i+saT0h71wRgbysp&#10;xS8X13TL8xBWQe+8FulNH+ihqr++tYEPr63g9k4Ls+M1TNU7uwDEX0fSayv0+lPap/Wfd5x++g/C&#10;3xkFEf1seeP8W1dWf/tC49gLN27cmMu6HkIIOQxElX8sl43Nzc0Tlzfa/9M7l5enjMhkWAGtuEaC&#10;QAMAjoX6AKoCgcr+lb8hecOOccL2BkDNdfD9i/N6YnIswF6y6gAwzcCXzV0vuLyyaVa2W3J7u5Va&#10;IQWQWUEtQviXV9iHWoUIFCKdEnL3em2gaNq7MRWn3/eWfvrvhvCP0EDRmh2vrDxz/uS/HTs+8eYs&#10;sIm7++dFCCEHBpPScjL/r9659M9322oF1ljR6onJcf3GmRl8vrzZBrRddR1/aWu3ur7j1W13Za5R&#10;BFZVYcSNzg8tGkDjCzMatUrwwmNnMVbpzAYIh+3/+N3P923flJd0DurvL/ArDCTxOr4af3a/9NM/&#10;qH/fXG8AUNWK4yw988Dcr8a97f/97Nmzt8GhfELIEYBJaQn58Mr67LtfLv4PjsicAuMQvQXou9+9&#10;cPKXJ2cmlquqvohUfJGJrd324+9dvf3D5c3mtBWMA91gBvXCBRRR+gm0otCxqmP/7hMPOBWnM5X1&#10;4+sr8v611dzzgOQ5coMG+qw+6ae/zH6jCBQw4b9pUaiqBhVjbj1zYe7VqZq8Oj8zcwWsmBJCDhnn&#10;j/7ojw77GsgB89nGkrgwuzu+d02BX7oavD89Pv7edx86fanmukuu6665rrtadZwVR4PVi6dmmlue&#10;Z9a22w0IKgawKlIBwjmnkSCYExCj7QWA71s7PV6R6fEqFMBrv74JP7AIN8tHpKrT61u6/92lf9/P&#10;kT5zz6Of/jL5AZHuv+kwqRWIBKrjX65t3TdWq1Td9u61iYmJJpiYEkIOEVZKy0tS8Pr/2Xuz58iu&#10;K1/vt/bJCfNYqELNrGKRxZkUxVEcRYndVI9yW31bfa+7b19fd9gd7Rf7yX66L/4THHY4Ovzg8LU7&#10;Lq97VE8UKZUoihRniiyyRtaEKsxAIoGcM89efkgc1MGpk5knUUAByPx9EQwk8uyzv4RU2Gth7eGE&#10;/Z8tAEy1Wn3xH05PfG85Xz6mq7vv/VWZRhWa8GuKvmQC94wNuF/PLZl82YqrFq7ePIqp8f1RHNHv&#10;32jf9NO/m/3B32EAt6whV6sLD+0fnj8+lPjfBgYGroCJKSFkm+Du+/ZFQ/6r186NxWKfHB7u/hcV&#10;LMFqFQAkEJxEoV5gi7Iz+PhoL07uG0TciaPsumot1J+Qev0Fg2boh2wQtOv5o0A//e3sDx4jtZaI&#10;+pxiZOT0jcWjH13PvHBtMXvfKSCF8D9qCSFkS2FSSjwy+4a6P+tyzIcGuKFWV6zA8T++0B/U6nEz&#10;2Il+fiONxXzBefzoMCByy73B/uqtoWvlh4gS4MPa009/p/pFoXAkeW05/ztnJhd/996FlWPvTUww&#10;MSWE3HGYlBIPHe/rW3h0CP9xT3/qXwRYhGqptkECxh/kRGtPgfJeh3YmEMcY9CYTOtLdhcHUrU84&#10;DKu6hvXT6EM38je6j3766V9/rwNxp5Zz9793dfbfHO4ZePRjoKtZH4QQsplwoxPxoyMjI+Uet5DW&#10;WGwiXSjnBRIDMCSAFUAFUBUYlZuPiw92Igo1AnHVolxROTjUY/cP9eiluYxau/Yc0JsbP6JuAAlt&#10;UKe6FKVP+umnH7WNjTACMWJMslSxYzeWC+4DqVi1vyu5DKACHhlFCLkDcKMTqYfzL19O3DW1lHvO&#10;ceQbUBmyql0AEkaktg5OtRx2bJSHaO0BUsM9CfvaA0fchVzJfHB5WjLFimNg4K4+w8kG74lQ5YnC&#10;Rvqin/5O8ntt1jZBqbowEoOqOkYuP3d87O+PjA5+AmAJTEwJIVsMk1JSDwHgvH7qy1T3SN9YzNh7&#10;xvp6vjGTLTw6my4IHEkC64NavQBoFO5z9+5zDw30KgBnLltwAODMdBoT6VytbBq4v9XgfLsJAP30&#10;d6p/LSENrEe1QCFucOW54/veHe2Ofdzd3T0JJqaEkC2ESSmJgpPJZPqL1jmImLn7yxuLj15bzO83&#10;glEBTFgwNABcqxADOEbcl+/d7471dFe96yJIAjD/74cXpdn5M7dbPQomznci4NNP/27w3/IUt9XX&#10;6+/X84/sH/rl8dGeX/T09MyjNp1PCCGbTqx5E0LgDgwMpAeANIAvZcydHe3penlqJT84mykkoHDh&#10;f4whalPyYgTHRvp070CXGe3tUoExqraM2mNNqwBijjEOrK21rxO0m1WQmgVt71rwaxD66e80vxU4&#10;q0frV1XEgRGB1WogMT386eTSwQrk/gcc5/9JpVIX67kIIeR2YFJKWsV+vDD90eMDA1+P9QyNpod6&#10;Xv1yMv1svuI6a48zXA161qo+dHDE9iZiwVMecqrosqKOVasWq4FY1YVITCXked2rhAXfekG71cpU&#10;s6SBfvrb1m8kpr7X6/uTlLFa/eL64tFCufzCo+N7kr29ifNgxZQQsslw+p5sFAFgJpdyjyQceert&#10;8zOvZcvltdinAulJxvR3Hz4KEYjW1qlVVFEBUAAQe/PMjcRsLt8dtqa0XlLaaB1e6IeMmBBEXdNH&#10;P/2d5r/5u6hwq3Zh/1Dv5V974ND/BWAS3JlPCNlEmJSS20VuLC4eTCW6/5efnZsazFbKsBZqjIgB&#10;4JhakVRV1Qhw99hg5dGDI0UA7l//6lKsUHaTBuJ4FdYoyWgr1zbth6Sf/g70r/0++qf0VXP9qfjE&#10;a/cfeDudTv903759eTAxJYRsAjw8n9wu2j08vKzWXv/W3XvnHzs4qsPdSQEUarXqWouqa9WqiquK&#10;s9NpZ3I5n1DYUrGiKxAUAd/UZeCg/jVJi1OawM1dxPW+j3IP/fR3sn/tqW4iYhQuAAike7lUPfk3&#10;n1972unueymbze4Bl4IRQjYBJqXkthkCKkM9yS/39KWWcpWqLBfKLiBQIzFvZ70F4CrEWtXTNxbc&#10;pXx5AapXVfWSVSwYhQvVsgrEWwfXKIj6r0UN5P5pz7C+glOjjX5m+unvFL8VON5/3iOHoVoqufrw&#10;G2du/OnldPHZubm5PWA8IYTcJhxEyGZQrlarHxQr7pVLs8tqBY4o1Kus+AOdEZFMoSxVa2ePjfad&#10;N8CHqvaSVV0WSNxr5yWn3vf+r/4+g0SpBtUL1v73g+vr6Ke/E/1rfxyqlkVx83e79qQ3WFfdTycW&#10;Xrmw4r42m8kcAxBv5ieEkHpwyoVsBm4ymZxayhWXq6prgc1bG+qvwFiBY12ruXJl/t4Do1f2DjiZ&#10;81OFXLpQylZdfUYESYisW1MaFjTDrvtfb+YaPPrp71S/CrwjohL+bNf73dbaOtMjF6czWC4U7cMV&#10;E5sa7bv2OJCP9tMRQshNmJSSzaJQtXbJ2xjhTcGvq/gAFgpjFbZqsVQt5xZz1s4+NpbIID64/OXM&#10;yqEbmdw4BP31JMEpxiiB2n9vo2thn5l++jvZLwpVIzHv/XUbEVc3PxmFa40cmVouHoRNjz+W0FPo&#10;7/8QtbOICSEkMpy+J5uBAnCNasm/cz4Y/NaSVUHi3OxSpktk6ZF9+/Lj4+NpLeeuHN3T/RZEL3nT&#10;hTdv1GqjgApEn7ZsFsQbBfPg9bApVvrpbyd/MFFddzLGarLqTenHYMzMSuGeDy8vvjS5kPt2Ghho&#10;9pkIIcQPk1KyaTiO4zoCOBIeIL11pgIpogrMVqsuagltdf/+/ZmUo6dTMedDqJwzkLVEFKZ2oH6w&#10;Py9gNvtct9umWeWKfvo71l/bw7j2WoyMzOWLT/7iyszLufmlx8/Oz/fVLhFCSHOYlJJNw3FgHRF1&#10;9dZqi/dVAaPQ2KHRroHuYtG/KaJycGRkajSe+sSq+44Lu2B961MB36YL3/fN1tsFr9ULvsH7owTy&#10;4M9GP/2d5vfOMFWBeFXUGIwplCv3//zS/B/2OKl/m8lkBsHElBASASalZNOIIYXuxC3n3gOoHcK9&#10;1s5xnMGu1Fh3d3dPoJkt9xTn7xrt+uLE6OBHvcnYRWvrP92hUSAO0mz6P6xdWGCOGqzpp79T/Ebk&#10;1qRXRErV6vA7F6ZPTubcX5/NZI4DcMDklBDSACalZNOIxaqyt78baPKYsN64Ex9IJQ8UJDGK9UFK&#10;Xztxopwz5cnDo32fvHhi/41kzFj/vV5Q9Se5UYiawNZbsxd8r9XkgH7629HvrSn1v7f2OyriVqw9&#10;9NHVxe/PLpdfSqfTB1A7MoqJKSEkFCalZFMZ7k0BIZUTXf23JgLJlV1nMVc8FDcYx63VE33txIny&#10;zFDPBVj343v2DuTDqqVhjyLdKP4AG3yvHq1Uaemnv139/oqqCkRVXW/tOESStcP23dTHE4svnUuX&#10;/xwAzzIlhNSFSSnZNGKxmO7pScHg1qC2FkQVbsVad7lU6TbAnrPz810hXenjQKFUtVNHhvvmEo5k&#10;vX+ojaYUw4Jq1F3J6z5j4HWzYE0//Z3s994XhXqbEnXd44IFjkjq7HT68AeXZ54vl8v3AkiBFVNC&#10;SAAmpWRT6U7FIVKriAK3TvcpYCBwDKTPwgwPx+N7TwFJ3BqgNG6LGQEWk/FY1eLWI22C04VhQbXV&#10;ilJYAI46pUk//Z3mF12/2dD/FDf/5icrSBgj3WemM997++vZ3yiVSscmJiaYmBJC1sGklGwqUgsy&#10;qr5KjRe4/AHsq6l0aSFbesRI4vv3LecfvXLlyi1nGpYcx1HVJFRu+Xcatqa0XkWnWbXIf71ZAtCo&#10;T/rp7zR/cBo/uL601lHtzGFRUQfA5FL2gX/86sYfje7b9w3wLFNCiA8mpWTTuLaQkb/+9DL8R0IF&#10;q5tr7wPJD67OdF9ayD7hQJ4fGhr95sTCwoFTN6f1pD8WS4pBAmplbXpwFe8g/nV91gmizapFUapJ&#10;dZcj0E8//Q37EUi89hXWChyIGVgpVu7759PXX5lfyn5jeXl5BNi8NeKEkN0Lk1KyaXwxmdFytbZZ&#10;vt40nxfcLACIJM9Op+Of3ph79uOpzB+8fyX9w+ynl+/9Eug5BSSL1ukBpGeotyumok3XuNWr+ASv&#10;hdGs8hRljR399NN/a3v/7/3NzkVWipXH3rgw9QfZqnkVwFCjz0cI6Qxi2/0BSPuQL5XEBt7zktHg&#10;NJ/3GgJnKlOEqPYD+nBOXafv3I3LD4wPrpi4OW5V+g6P9MSuL2WbbshoVPFptBau3r1RKk/0009/&#10;/fb+33/1V0NVyxBJuFXt+tnF6eeeP763cnCk7wMA1+F7ShQhpLNgpZRsGj2OA6iqN9UeDHxhGIVb&#10;OzZGUipmUAweurGUf03EvKZWHnVEu4aSCWe0Jwm1jTcSB6f4G1WHokxZRumHfvrpr+9vNqWvggHX&#10;2kM/vTj13FdT6RcAHASQiPrZCCHthTQ555yQyHx8efbVL2eW/hy4NSAFN0b48doahau1x5AiETNu&#10;XzKB/QPdscMjvVguVPHzr6caBrpGNPK30pZ++unfmF8Aa1UVRmLrPKquEREFSg8dHLp8/96B/zuR&#10;SJwBK6aEdByslJJNY7ArUfV22nqBKxjgglUX/1pTb/OSQFB2NbaQL8XOzSypqxb9XTF0x9efud1s&#10;HVzQ3yiYBtfD1fu8zQIy/fTTfxOjcL3fcStwvIR0ncdITFdj0RfX0wdPTy/9ZqVSeWphYaEfaD0B&#10;JoTsXpiUkk1jbCBZNSJFsVoNux4WGL2EVHxVEVV1gVqAK1uVj67M67mpjFp14d/wFBY4w/pv9rkb&#10;VX/qBefg/fTTT/+tPv8pGWvtAuODb91ptwoGTk+kv/nzi7N/3N/ff3JhYaEPjFOEdAz8ZSebRqZo&#10;M8m4uSRyc79Ts6Dmr6KstVmtpnj3LuZKcnEhI8WqC3/hxPvHG7ZMICr+gLzRNXj0009/c/9aO1+1&#10;1O/3zh4WI4mJdLbvn7668e9KTuLbMzMze8BYRUhHwF90smnMDPVc2NPX9Veu4qooMoCG/gOrV1mp&#10;t4atluEKbiaktdvdkI1PUQJsWPtG/ij90E8//bfpX41HKhAj0ruYLY18cmX++Zwkn5+cX7nnV9PT&#10;Pa18FkLI7oNJKdk0HgfyuOfA2ccODr/9vQcPzu7p6dawnQrBwNVKhUat4tBAH37jwUNwjNS9N+q0&#10;Zav+en3QTz/9m+dXgRhHkov58l0fXp3/fknt7+/t7n4QtWMMuc6UkDaFu+/JVhCfX8o+v1xx//t3&#10;L87Ae/QgUAtAsvpkl0Zr2fztw9ocGuhFOl9CtlKGgazbptus3yjejbSln376b88fnEURhbrqStxx&#10;5u8fH75xoD/5K5QL74yNjc0ArVVxCSE7H1ZKyVZQKbql832p2D8YI0vA+mDjT1KDRN3tO5HJIlsp&#10;A4GE1H/PRqo4Uf2NoJ9++qP7RaHBZNR/3RgHajF0+sbCvZ/cWPq2xnufnEqnD4MPfyGk7WBSSraE&#10;gyMj0wlb/clAV2IRvnJ8swpJa2vSbnZVbwqw4d2+ezbmD++Lfvrpj+5Xgcjq6Rt115ULHBVJzWTy&#10;B39+aeqPlsvye5OTk4NA/T9wCSG7DyalZKtwZ6vV+WN7+jNQuN5UnL8q0miTRas7iqNUf4Jf6aef&#10;/p3hD86eeOPFWhurVVGoGEG+XI2///Xs/ZOV2A/L5fJJAN3NPh8hZHfApJRsFfrZyEjx7tH+kuOI&#10;Y3AzCHkBJ3hDvY0PzQJks6Dp9wb7o59++rfP7x2uH+Zfq9oCFkZia3/YQmAMxk7fWHz59NTSt8vl&#10;8jHUEtOWlxoQQnYWTErJlmIMqiPdqby37rNRYtosaNa7Vi9o1guyzfqmn37674zff7h+Pb+/iqoC&#10;UYFYAMaY2OnJ9IsfXlv419ly+TiAZPOfkhCyk2FSSraMHwAKIHNirL8cdr1RBaZeIAsLevX6vGUK&#10;sAH000//7vMLJH5xdvnwO+cmv7tcKDzGR5MSsrthUkq2ElXV9JGR/rQjN/+xNQtmYd83WgfXqBIT&#10;JSDSTz/9u9OvUjtof2al9Oy7F2e/YxLdj6w+mpSJKSG7ECalZCvRWCyWMQb5hCNqIxyKWy/AtTql&#10;GNZXlGlM+umnf/f5xUhiern48E/OT36/Gks+mclkhpq5CCE7DyalZEupVqvWWrgJJyYQCa1++L9G&#10;qb4Er0cNZPX6pp9++nen39soJQp1jCRy5eqhn56ferYssaey2exe8MgoQnYVTErJlhKLxQwAk0qY&#10;0Ck4//dhU4PArclrWB/Bto2gn37628NvBY4A1pvKF0ii7NpvvnV26tVsVX4DANeYErKLYFJKthKp&#10;VqvGGEi+fPO5S1ECl5+woBV23f+6kYN++ulvD79o7WB977WquqKiFdeO/+zC1LPT6fxz2Wx2D5iY&#10;ErIrYFJKthxr4VZcF7WAcXOKrlk1JIwo04bBvv3t/f6wfumnn/7d41/ry2pVBQIjMVV1VdBdqtqR&#10;n5y/8eR8Sb+Vy+X2gVP5hOx4mJSSrURjsZi1sE7FtWpWD8CG1SoQPh3XKGAFr4cltQ0/zOoUX71r&#10;9NNP/y71i9xMOI3Eam/CsVYffPv85O9fy5T+bCGfH2/2GQkh2wuTUrKllMvlmflscdbV2oHXolAv&#10;gEQNavUCWbP7NqsN/fTTvzv9VuCoIv7h1dmj00uF361UKt8EEGv2eQgh2wOTUrKV2HK5PJOvuFNr&#10;03OrmxKCDYPvRV131my9W/BavX7pp5/+9vOLQsVIQmD6P7m68OKF+eVfA3A3gBS4zpSQHQeTUrKV&#10;aG9vb1rUve694d+UEHaD977KrY8hbXRfM/z9Rm1HP/30t4e/1qcmP7my8NhXNxb+x3yl8iAY/wjZ&#10;cfCXkmw1VbdczXqbnPybHcICTL01Y8H3Wg1OzYIh/fTT335+FQisVgWwgACCxAeX5wd+fn7qlZnl&#10;5SfOzs/z6U+E7CCYlJKtRlOJZDYeM7MKLYdtdgjbedss6EQNclGgn37629MvCoWRmBU4olALQByJ&#10;Ty7ln/7wyuIPhxKJBzOZzCCYmBKyI2BSSrachC2s3Dc+8IVV5L33jMINrgeLsrO30ZReWLsoFRX6&#10;6ae/Pf1hiMBxRHQhVz789rnZP1qpmleuLywcAI+MImTbkQiPIyfkdomn0+nxL+azz1+ezz0rYg55&#10;U/jBhv7367XZSuinn/728Yf1YRSuFThG4VqoiRvnqxfv2fOFwP5ifGhoCkD5dpyEkI3DSim5E1SG&#10;hoYmjg8NfHTX6MAXUC3515Qahes1rK39ak6zTRCtTAX6rzdb00Y//fTvHn/Y2nVvs2XtEaWCqrX3&#10;v31h7vsrRbwI4CAYFwnZNvjLR+4UemC0/+LJse43794zMK+KfFjQ8QIG0PgomUabIKK+H/U6/fTT&#10;355+FYgAtlJ1nfevzD739Uzmu6VS6cSFCxeSzT4TIWTzYVJK7iTuVwMD14+Mpv6Pwa74aV2tkFqB&#10;A6vVdWvDVEv1KihRKjL1NlPVo1nlhX766W9Dv9WqFTgQcVRk33uXZx69kSm+cvjw4eOonWVKCLmD&#10;cE0p2Rauzi3/5rtXpv+gUtUURBLAnV3Dth3r5einn/6d6V9dX1o1IkkL4J49fR88fnj0J/F4/JeI&#10;uKSIEHL7sFJKtoWClH/2xCj/sSEAACAASURBVKGxv0g6jvWqpCoQWK3CatXftlmVxd8u6lq2VgIi&#10;/fTT397+1fWlCS/7PD+zfOL9ibkXikV8e2FhoT/qZyWE3B6slJLtQjKZzOBsSV+5NJt5dma5eFRE&#10;HG9jggDWqiqMrHtO9UYrLP6ND7fTln766W8v/9p4s3qWqfe+Va0cGemdf/LY2P/ZHY+fBm4eaUcI&#10;2RqYlJLtRADEZlby33v/65k/SOfLPUZEVdX1J6itVlWC68+iBsLNCIL000//7vP7j4lSwKzdY7U6&#10;3JNYevXBwz9OOM5/BlCJ+lkIIa3D6XuynSiAqlPKf/jYweEfJRwzowKBkVgwIW00Fddog8PtBET/&#10;/fTTT397+r1EFFh/+ocoVEScxWy571++uP54tVp9AcAQsH1rYQlpd1gpJTuB+FQ6vX+5LL/3/tfT&#10;98OYMe9C3YBltRqc2m/Yvg7BxPd2N1/QTz/97eWvVVHV6Y7H0s8c2/P6gaH+nwNYATdAEbLpMCkl&#10;O4X4bCZz5Eq69N2zU0uvYrViEZxO86bZmnW2GQHudvqhn37628MPAAqtqCIRd+TGqw8d/DRl7d/0&#10;9vYuADcf/EEIuX04fU92CtWfDQxcOzY29MG+vtSv1LVLQG06zZvKF4VaX7IK1J/Wa2VDRaOpwWb9&#10;0E8//e3r9/oSSNwRcasW+358evLJqXz1hUKhcBDALbM1hJCNw0op2VGcnZ/vG4+nnvrxhZlv58vV&#10;AwD6vGn6YJV0o5sjWqmibKTiQj/99LeHP3SZkKslYyT28MHhN0+M9vyoq6trCkC5lc9ICAmHSSnZ&#10;acgpIHl0auGu9yfS3yq57q9DVyv6geR0U4PPbdxDP/30t7c/+L4BoFYmHzg4cPmBvQN/nUwmr4CJ&#10;KSG3DafvyU5DXwKKZ7KLlx4/PPzeQCrxtohmRWStQuo9ltQfJMKm4FqZ+ltbOxZht2+zvuinn/72&#10;8Pvf97e3Vqtq7P7PJ9LffPfy4kulUun4hQsXksDmJNSEdCqslJIdyykgdXIxe/zM3NJvXlvIPeyI&#10;dEMAi5DzBEPw/uLS1SqHBL5G/Ry3W70Jeumnn/7d56/bj6qOdCXefeH4XX/b14dLYMWUkA3DpJTs&#10;ZOR1IP7CzMzQXMW578x05jcK5eoYBIMQWVclDVY4FIqueEwSMYNMMdp511GCVti1zZpypJ9++neW&#10;3/867A/htffUznXF4+e+fc/4z0YGur8CkL3dz0NIJ8KklOwGBEB/pVK5//OJheHL6WxPrlS1CukS&#10;tUkxqKii3J9MuRXXhavW6Uslup4+NhZXyJ7z00t7L84tDzsi3VGOk7qtDxoS0DZznRz99NO/c/0O&#10;8ObTx0Y/Hh4bPj3Es0wJaRkmpWQ3Iag9BUoA4HXA4PXXnS+//IH9D/8BdvUaUNsslXgESBbmV8YT&#10;8djjXy8sP3VueukgjMSaVUTCvg97P0qwixoQ6aef/t3nB9avXRVF3orO3r9n8NKePvnLo2Nj083c&#10;hJCbMCklux0vIAT/IQsAcwqIPwIkc3PLYx9eW3gsUyr9lhHpgkiiJUmLU4qbDf30079z/cC6TVJ5&#10;ha08fGDk7+7b2/8r7swnJDpMSkmnYK7Mzo794vLSn7iunoSRIaiWg8npZga4qNUX+umnf3f6G1RU&#10;S4DqXXv6Pn1oz/B/GhhI3QBQbOkHIKQD4ZFQpFOwH46NLe4d6PqRCj4DAC8h9SodYVNz9fBfr9c2&#10;GKzq9U0//fTvTr+3DAhA7aD9m66kiqQuza08/MVs+t9VKpVHAaQa9UkIYVJKOogfAJX0yUPnDPQi&#10;VEvBaTd/EAtWWPxfg9f9NAtmYffSTz/9u9MvClVVFwC89er+RyAbSOriXOa+N89MPb1cKDwGYAjY&#10;2s2WhOxmmJSSTkJ/AJQPDfbOARp5Ki0saIVd979uFByjBE766ad/d/i9J815/VqBA9WyCsQKnJgY&#10;mc0Wnnvz7PQfFovFxwD0ApuzRIGQdoNJKek4Dg11Z2PGmVHo2uaDsGpIGFGmDYHwACYKbbAGjX76&#10;6d9l/mBCvDad71saZAWOGEks58v7/unM5K/NrKx8O5fL7QMrpoTcApNS0nF0a2nm8FDvu1ZlyZH1&#10;gapRwApeD5via4QXtOpdo59++ne/P9jGm843jiRXipXjb52Zenqlap4rFouHVx9NSghZhUkp6TjG&#10;x8cX7xpNfjjQFVt0bS2WtFp18YgSDG+3Df300797/VZVvSotRBJVq/e9dXbiX01ny3989OjRR8Cp&#10;fELWYFJKOhF1yuVSwjgJILyCEnXdWdP1ZohW0aGffvrb0w8jMe+6UbhQlF1F4u0LM0e+ms68UKlU&#10;ngF35hMCgEkp6UyccrmrN10oViESGozW1oYFaHWTRFi/UdvRTz/9u9vvX6uqUtv4ZCCOAaDQwc+u&#10;LTz+5UzmD3LASdQSU1ZNSUfDpJR0HGmge6pUutsqRoLX6q0ZC77XanBqFgzpp5/+9vOvtQfsWsIL&#10;GAtABI4x0v3FxMK+zy9O/9tStfryhQsXWnrSHCHtBpNS0nHkFxf7IfYeq7Xdr2E7b5sFnahBLgr0&#10;009/e/utwAneYxSuAFaB5LnZpX1vfXX9qUOH7noZwChYMSUdCpNS0nE4SPSX1R4GtA8IXxdWbx1a&#10;oym9sHZRdwXTTz/97e/3pvGBWqJqBY5AYIzpns+VHnzr/I0f5orFxxcWFvrAxJR0IExKScdRVdu7&#10;mC+Pxx1zyzmBYYEl6pReWLtWKyr0009/e/nX9QlY7/Xak5+890QSC9li34+/mvwdG0/9l/Pz8zxk&#10;n3QcTEpJpyEli+GVfDnu6q3rw5oFoLVOmmyCaGUqkH766W9fvx8rNw/M914rYLwEFUZi2XL14Jtn&#10;Jx+rmMRz2Wx2D3jIPukgmJSSTkKuXLkykCuWBq1ot/dmlGpKMMg0qphEfZ9++unvcL/VKnAzQV09&#10;MsqtWD3y9sXZP5kuuC+j9lhSxmrSEfAfOukYXgfivYOj36i6eh9wc/oMaF75iLLGrF77ev03u04/&#10;/fS3uX/1DFNvLLICx6qqUbgV18bfvTj77OmJuR/M5/N8LCnpCJiUkk5ATgGpFzOZw+o4zxTc6hFV&#10;cf1TaRutfESd7msWpOinn/7O8/uT0bXPZCRmBY4CBqJ3fXJ96VtXJ1eeLBQK+1FLTJtWdgnZrTAp&#10;Je2OTExMpL5VqTw00tv7uwPdicfTufKQA6xNnTXtoEmVxd8u6lq2KFOG9NNPf3v7rcDxElMVCKxW&#10;jcI1CnftM6odOD27+G9+eXXptelsdgSM26SNiW33ByBkC3AA9H5yeWowna/uPTjSc9QYc7eqHL08&#10;n3EX8+UYBA4kPC55wcQLCsGpu6hrx8Km/FpZv0Y//fS3v9+q6tpYZCSmq23XXEZijjrulcXMfQJr&#10;9p3sfQPAdQDlZj8LIbsNUY30RyAhuwUHwJ6ffHn9/snl3DELcwSwdz9xZE887pjER1fn4apVtbAK&#10;GC9I1As2jYJQGMH2Ue+nn3766YfVqog4KrV1phbqQuTmU56sVvcNdP3dUwcH3h4YGLgOoAJEq+QS&#10;shtgUkraCSmVSnefmc089/n19AsCp0fVjQGAN9CHBYkogaNRm1YD10bup59++tvXL4D1r3G/BdWy&#10;l5yq1ZW+pPPpC/fs/dFoX98lsGJK2giuTSHthAFw97mZzP0CGVaxKRiJeTtcgfANB/5qab2OGwWd&#10;sGm6qNBPP/30r9voFLguCvUSUlGoGOnLlt0Tb1+cfTWdzd47PT3d04qTkJ0Mk1LSTsilhdzBckWO&#10;AKhVF5rgDyj1pu9a+QBRAhz99NNPfxR/PYzIeDZfff7HX02+XI513QegG9h4tZaQnQKTUtJWFKs2&#10;pnBdEci6tVgheIFjoxWSRvdGXUdGP/3009/IL75Hk95cawrAkWTJxRM/uzDze1fmM380C+xt5iRk&#10;p8OklLQTurc/WYmJqVjfwfhBvCBQb0o/rG1d4QaqK/TTTz/9Uf3e1P7afauPJV1di9qrVu9+5+LM&#10;N9PTmecLhcIh8JB9sovhRifSTjjVavW3J9L575yfTR+aXylWXUhLx57d7qaF2+2Lfvrppz/s+2b9&#10;qdWVe/b2n3tkfOAvuru7Z4D6f5gTslNhpZS0E9Zae/7wcM+5J47sRdw4sUb/wP0VjWD1YiMbFoLv&#10;tTL1Rz/99NMf9IetORWF+h+RDNWyKNSIE784m7n7o+vpP8yVyw8CSIHrTMkug0kpaSsSicRkrli9&#10;9OZX11G0Fha3rt1qNOCHfR8lQEWZAqSffvrpb9VvFK73pCfv2rrjo0QStbWnNq5iBq8u5J7/+bmp&#10;F5dyuZMA+sE4T3YR/MdK2gkFsLxUcKcqatcCSXDtVr0AEgwawfvDrtV7L+x++umnn/5W/EbhWoED&#10;IzH/I0kBAFarojfXmvqvz+aK3/nZhZn/IVssPgGgr9HnI2QnwaSUtBt2KNmdixlH6wWZekTZeBB2&#10;rV7Qop9++um/HX/wQP1136+ev7yu4rr6lDpR0Uyh0vXGl5PfXc6VngVwGHysONkFMCkl7YbG48Vq&#10;d8KBSPgTnMIIBo56gSQs6KyTB6bk6KeffvrvtL82nS+JXNne9Q+nJ37rxtLytxfy+X0A4s0+CyHb&#10;CZNS0nakUik71J1Uq3CjBASg8ZouoPE6sEaVEPrpp5/+rfb7p/H911VsylV78NS56VcKRfe1Uql0&#10;FxDtMxGyHTApJW1HoVCo7BvovipA1v9+lGm0em1andIL64t++umnfyv8wWl8ry9RqAXgKgZ+cm7q&#10;kUuL2acLhcJhsGJKdihMSknb0dXVlT082PvL/mS86P8HXq+y4V/7FaX6EbweNZDQTz/99N9JvwrE&#10;2xAFweEPL88/e242++rSEg6Ah+yTHQiTUtKOZMrlwk/3D3d/aUOeDlEvWIRNjQHrg0a9PoJtG0E/&#10;/fTTf0f8VqvehigAEHGGP59Kv3hxaea/qFQqj4OJKdlhcDceaUdsb2/v4qPJZP7K/DKKFa37lJQo&#10;hAWNsOv+140c9NNPP/2b4Q/2dYvf3HyiXe09mzKK+Jmp9KOL2XLs5P6hXN4Wr50cHc0CzRNqQrYa&#10;VkpJu1I1xhRH+3rW3vDWWNUb3P1f6xFl2gyoH0Dop59++jfLHyVR9p9tKgq1AkfFDE6tFJ75bGLh&#10;fx6MpR4/BSSB6IkyIVsFk1LStiyslHIpx8mr6tqTUICbg7R/sG5WjQi2C76OOm3XLIjQTz/99G+m&#10;3zvbNOgXgZPJV+IfX1v4zSdLpe8tLCz0gYkp2WaYlJL2RTSbiJn52ksorFZVbj6iz38QdatVjyj3&#10;bVYb+umnn/6t6dumFrLFYz/6YuIVJ9nzTQCDYGJKthEmpaRtqVbs1T39ycuOs7rQ30hsbYC2WvW3&#10;DQ78UQZ7/32NAkeUigb99NNP/3b4RcQpVuz+N85e/7OlfOllAF1gYkq2CSalpF3RZZRuxEU+MiKu&#10;l4Sq1J6ysi5B9eG9t9auzvVW8fcbtR399NNP/1b7VSAQOIWym/inLyaemMsWfiObzY6BO/PJNsCk&#10;lLQtJ0dHsyLuRMwY4+1Crbc+K+y9RtdbDQ7NghH99NNP/3b4vb7ECCrWnnzjy4nfnspWngSwB8wR&#10;yB2G/+BIO6OmXC4kYrGq9w89bLPB2qDsG+ibDfpRg0wU6Keffvq3y+/5RKEQOK5F73uX5n7n/Gz6&#10;1elsdhSsmJI7CJNS0tYsGpMb7Yn/lQu94l9HGlYxrVelaBYsGgWVKBUN+umnn/5t86u66/5YFzgw&#10;GHvv4sxjX0+tvArgAIBEs34I2Qwk5IE3hLQTzsUbi/svLeV+e3op/5IYSXjrtcKqDf7367XZSuin&#10;n37677h/9clPolBVdY2RmKtwoercvaf/Pz1+aOgXqVRqAoALbGxdKyFRYKWUtDvu3QeGrz91cOjc&#10;sT19864qvIF3rYVq2XspgI3SaaOKRaPXzfpqtqaMfvrpp3/T/atr7lUgMBKzAETgGBG9MJd58aOJ&#10;xd8G8ODExESqUV+E3C58zCjpBDSdnv/orr2juJrO/iu1GFUjMVitioijImtTU1ZVIXJLlSL4fbNN&#10;UlHej3qdfvrpp387/CIQI7L3wtyyLBXK8vLx/To/P39pdHR0pdlnJmQjsFJKOoKjR48uzRey7430&#10;dn1mVWcAXYapnV9qFC6sVv0VAwFsvQpGlIpEcKBvpVrSrD/66aef/jvhtwBERR1jxuazhW+/dXHy&#10;ez09Aw9euHAh2ag/QjYK15SSTkI+BrqKF288cm0x90rF1QcAxOGrlN6pNV13dL0Y/fTTT/9t+I3C&#10;taKOurrU1x2/9r37jrxTKuU+GBgYWNzKz0k6DyalpOO4sLDQn0Di4MWZzJGZbO6+ahWPiDhdKjYl&#10;ChXABh9BGnWKDVh/luBmBB766aef/u3wG4WrgFFZd5h/IRGTuWeOjf3d4ZGBDwAsg5ufyCbBpJR0&#10;MjK3vHzio6tL359dKTxsRHr9g2/YgL7Rgb5Rn620pZ9++um/o36rVSMi6lvuV1v2pNMv3nPgC+TT&#10;f3Ho0KFCq5+JkDCYlJJOJ57NZocuzmaPnplffrri4mUInHVHpLQQBILtW6lybEYQop9++unfLH9t&#10;2r42axR8raoqRiafPzH20z1diV92d3dPIeLpJYTUg0kpITV607nc8Z9fmP31pXzlBAzG/BcbDe63&#10;O00W5X766aef/jvt967VXRpgtSqQwr3jg2/cNdbzxqmenoUfABVwOp9sECalhNwkAWD41Nkb/9W1&#10;dPYp/waoIFtR2diMNWD0008//XfcbzV9376ha4cGu//y7HDv1y8BxQ31QzoeJqWE3EQAxMrl8skP&#10;Ls+9cGkh+4qIOAJYbz1V1EF7MwLM7fRDP/3007/Vfq+CKoB1rRYPD/e+c9/+oQ+XKvkzJ0dHs2DF&#10;lLQIzykl5CYKoJJIJC48d++BXx4d7ZtWaNnbfVqvMhraUcR1XI36iNIP/fTTT/92+T2swBFHeq6l&#10;l1/+4vrCr/c7yUfTQD+YY5AWYaWUkFuR+fn53sHBwWffOHP9uflc+RFv41OkmyNUF7ay4ko//fTT&#10;fyf8/uve8VFWdWUgFZ9/9u69n0Gr74wNDFwCN0CRiPCvGEJuRUdHR3O5XO6D+/cNXgYURmRtsb8o&#10;NEp1YSNVjOA9G5mCo59++um/E36V2iYob2e+CkSM9C+XK8c+vDr/6GBv7wuFQuEQgHirPwfpTJiU&#10;EhKOHRgYSPfEnIs9icSMN+ACtfVTwcZhAaCVqTfvdbOAEqUv+umnn/474fcqpd6ae++RzYBgfqV4&#10;7I2vrj8fSyR+AGAcuP01rqT9YVJKSAOqxeyZw0Pdfw+1mdpgW1s/FRzwI20GCHz139OovygBgn76&#10;6af/TvuDf6hbgQMjMVitihEsLhd7//mLiZMLucLLmUzxGHDzSXmEhMGklJAGjI+PL+4dTp2OiZMR&#10;caphU/jNgoY3cAe/BqnXX7MAQT/99NO/nX7/Y5kBwIjU7nEkmS6U9vz4yxtPugYv53K5MQCR1uaT&#10;zoRJKSGNcVcGBmbvHeu77mq15K2hUoEEB3mjcMOS1ahTYc2CRr1r9YIG/fTTT/92+K3A8cZCgaBs&#10;7aF/PnPtmbyaHxYKBU7lk7owKSWkCQ8AuRFT/N9jYv4KqjlVXUs+w6oKwUG60SDvb9fo+7D3w9oE&#10;p+Top59++rfLD9Sm9g2AakX73/zqxvFsxX63XC4/CFZMSQg8EoqQiLx3fuLA+YXsK6LmWQgGINID&#10;3Ew8g183092oz63w0U8//fRvht/bme99n3TMysv37r8Uj8tfDHV1TQEob8FHJrsUVkoJicgz9xy6&#10;Md5d/v+ScfN+3JECAFirawOyvzIARK8+RGnT6pQa/fTTT/92+/0JqTezVKq6vW+duX7ffKb0p5VK&#10;5TFw8xPxwUopIa0hExMTQ8n+4W86jvmdty9MjWQKlS5H5GZSujqwR60shFVYm1UfWmlLP/30079d&#10;fu9Q/fXjoykB1j52cPSTY/v63u6Oxz8HkI/6M5D2hZVSQlpDDx06tGgLK59Zaz9+/sR4PpiQqiD0&#10;kaRrHQSuBSutwddekuuvYkStjtBPP/30b6d/7VB9hcJqVQUiYlMq2v3J9bknrs1n/302W74LQKrZ&#10;ZyftD5NSQjbAvn375qu55b93FOcHulIlYPXg6FUaBYcogcNPWNAIu+5/TT/99NO/3f5bElojMVGo&#10;BQBFWRTOB1dmB68sZX9QqE3lx4HoVV/SfjApJWRj2PHx8aUy9MxoT3xGrYYequ/HW1MV1iasGlGv&#10;j7DXQeo56KeffvrvlD/oWnePSEKMxCBIfHxt7sTF2eXv5iuVR6enp7vBxLRjYVJKyMap2rJ7YaQ3&#10;dUaAqvemUbhhA3+jaf1G1Yh602ZhU2yNoJ9++unfDr/nDn6G2vOaBUak99Nr849fmV/5n/bt23cS&#10;tYop6UCYlBKycXRypO9KIobTCl179rMVOFGn8qO0aVZ9vZ2+6aeffvq3yy8KhWrZGAAC+ejyHN69&#10;MP39YrH4HABWTDsQJqWE3AaPA4WEODMxx1SB2qL+4Ll8USoKDae5GtBsvRf99NNP/071q0AMxHEV&#10;4uWfX88vP/TzS7Mv5SuVB8/Oz/eCiWlHwaSUkNtDrVSyMUcWoVoWherq71XY+qtGg3ewXVhgiBos&#10;GvVLP/30079T/P6ZJRFxVCBTmcL971yc/vM+k3gIfPJTR8FzSgm5TU4BqdS56/ecW8z+poh52nu/&#10;3qaCzWAr+6affvrpvxP+4KyS1zcAqKgMpJLvP3F45FR6uO9XDwA5YGNJMdk9sFJKyG3yElAq3nvw&#10;/Ghf6j1RfGYULlRLUQdtbxAOq6zWYzMDEv3000//dvitwBGFikJhterfJGpU3Eyu9OgnE/O/N5zJ&#10;38up/M6ASSkht4++BBTzDx79xfN3j/11Mu6UACSAaNNdYeuy6q3DajSlFtaOfvrpp3+n+tdN6xuJ&#10;rT2SFLBW4MBAFrPlQx9env1vezT5DfAc07aH0/eEbB4CoKdSqdz31rmp786uFJ+AtPZcZ/+02HZM&#10;0dFPP/3032n/WnKq6sJIDFar3vpSALBWdbQn8dHDh0dPlWz5VydGRlbAqfy2hJVSQjYPBZCLx+Of&#10;Pn5g6B3H4Kq3+QlY/8QnP/5qQr1qRaN7wt5rZSqOfvrpp387/SoQr1oKADAS8/sdESzmK984M5n+&#10;4wNdXSd5wH77wqSUkM1FAVRzmYXPXzy+/29ijrPkXQgu6F+7IUI1Ijiwh91Tr59m/dNPP/3072R/&#10;raHqzHJh8J0r87/fOzj4DIAkmJi2HUxKCdkCjh49upyw+bPfPbn/dDJmpqBaBgBYrcJqNdi+WeUh&#10;yhqveu3r9U8//fTTv5P9olBYra5VUUUS05nCkV9cnH2qUMA3AfSDiWlbwTWlhGwdsfl85ZHlldxL&#10;71yafc6/vvROrtcKg3766ad/t/iNwrWqakTEChxYre4b6C4/f2zf/9rVFf8YQAFcY9oWsFJKyNbh&#10;/rQ7/sVIKvarPX2pgvofPeo99jkCzaoM/nZR13K1EhDop59++rfDLwr1zjIVEUe9nMVIbDqTT7x1&#10;fvLXFnOlF+d5XFTbwKSUkK1DfwCUcxW9fu/YwAysFo3CjTKVFWXq7BaZt1mgzn0bDS70008//dvh&#10;V4FY33SuAHZt+ZOR2GK++NBPzk685CR7HgMwArR22gnZeTApJWSLidnCkhH5QgRlK3BUIPWeYgKs&#10;H9yDA3mzCkOwvX9wb3Qv/fTTT/9O88Nq1duRL2tnl0psLXEVkXzZ3vPmuck/y2QLr+RyuTGwYrqr&#10;YVJKyBbzcSaTttb9ENBp//veQCxaf31VveAQ1o+/fb3v691PP/3007/T/CJS++PdalV9+cq6xBkw&#10;harb/cbZG48XrTyzvLw8DFZMdy1MSgnZYl47caLsxuxVx3Hy/ul7Fci6AdnboY/WKhRRp9fC8Pub&#10;Tc3RTz/99N9J/1rfgXNLg21EoYWqPfnjszeeVZN4bHl5eRDMb3Yl/D+NkK1HLy4ulka64yuuurVn&#10;O6uWvItrh+qLJGqttRwlUISKWrzPP9CHDfr0008//Tvd7yWm5aoef+PsjR9ILPkigDEwx9l18Ego&#10;Qu4McmV2du/PL6afVqM/hIoRSMIbTL1GUaa71nXaYOor6r2b0Qf99NNP/3b4vddrfVitpuLOhVdP&#10;7n+/YvS9PT098wAqG+mf3HmYlBJyB7kyO7vvvcvLv1dR+yisjgDA2kJ+hcrqUVFW4Pin+VtxNBvk&#10;WwkCGwkY9NNPP/3b4fePmQaY/ebRPX97ct/QhwBm0cIxfGT7YFJKyJ0ldmV2dvTiXPHXpjLFpy30&#10;gGME8M7iC6yx2mgFYaP3366Tfvrpp387/Lfcq1oyIpmn7trz00MDXe+nUqkrAG55mh7ZWTApJeTO&#10;40wsLOyzrhydXqkcvpZeeapQcfcaSGrtqCjV8toa0wjcbgAI3r+RCgX99NNP/530e+28A/a992T1&#10;+Kjaen259syJsS/39yT+qaurawZAuUm3ZBthUkrI9mFu3LgxhK6B75ydWfrWVCY/7FpNAUiIuTke&#10;b1bFdKNruOinn376d7zfalVEHH+iu9aHIPvMsT1vdMdxanxo6BrQ2gYucudgUkrI9mJOAYlH0umx&#10;2ZI+bUSe+Gxi8a5C1U34//r3CBugN2vKLUrQoJ9++unfSf4os0pitQqRqQfHh0+PD3V/fHag+/OX&#10;gOLtfmay+TApJWRn4MzOzu5BsufhYtU+cer85IMC6QbqbHSqMxCHTYltVtCIAv3000//TvGvvb+6&#10;yUlhVx4+NHptb3fqL88O9158iYnpjoNneBGyM3DHxsamvxroeTtlzI8ODffOq6rrDaZrA6zVKmp/&#10;9Sf8g66Hf/BvJSAE+wrrO/g+/fTTT/9O9ntfrcCxAkdg+j69tvDQhfnMv78vk30OzIF2HPw/hJAd&#10;xEtAadEtXLp/z8C7zbIBXQAAIABJREFUvcnYJW/6XrH6tCcjMSMiq+9VgPoDOBD9OKlgu7ApuuD7&#10;YRUJ+umnn/6d5PceTiIKtQLHCMpfz2fv+nRi8cmZxeWnPga6o3xGcmdgUkrIzkJPjo7mE1L5xX3j&#10;Q+cMVh9LKpL0Bte1daar0/eN1l81+j7KPWsfqkFwoZ9++unfqf61XfneOaUiyZiInc4UHvtiOvMn&#10;o3NLJwFEPumEbC1MSgnZebhDQ0MTd+/p+7QnGVtZm7n3HXmy9mhSRB/I61UWvO/rrccKo9k0Gv30&#10;00//TvJbgQOrVa+9cSR5I1PYc22p8FuFSuVpYP2mUrI9MCklZGei+Xz+0n1j/a+rYhKqZWhtCl8F&#10;onV+d6NUI+oFi7CpMX+f/r6jVkfop59++rfNb3X9YflGYiq1NaZG4YrAuTyfufvTa/Mv5iuVxwH0&#10;Nvv8ZGvh7ntCdi6SyWQGf3El81uzudyzxjj7g9WERoPzRq5t2genn3766d8pfv8Zpv6TS7zXVqtH&#10;9/TPf/PA6F90d8c/BVDZys9H6sNKKSE7Fx0YGFjaP2D/risW/2t17ZKq3py2b/As57BBXxRaLyCE&#10;VSPCiDJtRj/99NO/k/ze5lBR6LqTS1aTUxFxrs4vD358ffb7pVLpe/Pz833A1ibOJBxWSgnZ+ciF&#10;qanRz69nn14pu98yRu72/rqHkZg3wKrcfNyeUbgKmM2oSESpbGxl9YN++umnfyv9a/erlge6EjOv&#10;3nvwL7u64qcBLAHNlySQzYOVUkJ2PnpifHz+5BMnfjrc3/2xWp0RRd5LSP3T+d5mKCsIfdxePVqt&#10;ekS5b7Pa0E8//fRvRd9GV0838ZEplg/9+Nz1PyuVSk8DiIMV0zsKK6WE7B4knU73f3I9feTGSuU5&#10;MTipinGIJNdVClYrqKEdRKwobFXlg3766ad/p/nXva9aAiTWn4yfffWB/R92J5NvAVgGK6Z3BCal&#10;hOwu5BSQ3DMxe/DsdPFooZo/boFHIKYfQH+95HQjwSDsno0GC/rpp5/+nej3X/Mvf6qqmqGu+PSr&#10;Jw/9x66u+BfgVP4dgUkpIbsX54tLM6Mrrn1+pVR9ZrlQOlxw3aSobOvu2jsB/fTTT/+md6xagkjS&#10;9wb6U/H0a/cd/ttkMvaPAEpgYrqlMCklZHfjpIFek8mMAM6xT6aXfm9iPjcKJzCl3wCvXbMqxVZB&#10;P/30078dfm9DqAB23cZQ37FR1trqSE/yzCsn9/+yO5l8D8ACmJhuGdzoRMjuxh0CMgMDA5dzueXP&#10;HhofXhwb6lJv8X6UjQDeQOwPAv7X/j7C+gtz0U8//fTvdL8VOKrqWoEjgF07bH/12ChRaEyMpAvl&#10;h948M/XHhUrlPgD9wPZVidsdJqWEtAd61XVzYjB9756BkghEV/9rpZOwgb1esAi+F9aOfvrpp3+n&#10;+kWh3rp7K3CMiPg/g4r39Cdx04Wy86PPr/7h1NLKdyYmJlJgYrolMCklpE1YKhatuqjGHFONGVGj&#10;cIHm1YLgIBz2utE9Ye81q27QTz/99G+331s24H3vP0rP++ptfhJVLZTd/T89P/Wk6R/6FoARoHYE&#10;H9k8mJQS0iZ0nTghKogv5UsouxbemaXNqgVRqhnBgb1RxaLV/umnn376d6JfFGpV1auoGoitWr3v&#10;Z+em/3RiaeW5ycnJIbBiuqkwKSWkjRCRrumVQhdWH6vn/YK3Uq0Ie88/cEepSAQHevrpp5/+3eZX&#10;gayd+Wy1agUOFOVq1Y29fW7qpWV0vTo1NTUKVkw3DSalhLQRxYrbu7BS7ALW/3I3G6Q3WnmIOt1G&#10;P/30078r/VarKhCz+oc+RBICwFU99sHV2ReXbOqpubm5MTAx3RSYlBLSJvQBJp0rmmLV1t5YXVMa&#10;RpQpM49mVQZ/u1bWctFPP/3073i/yNqjm0WhRuGqkRgsqgD2fXRt7r+Zq8a+MzU1NQzmVLcN/wck&#10;pD2QY0A8U6zEjayuhRI41rsYGLAbdhRoW2/qLIgKpF7lgn766ad/1/q9o6IAWO9wdyMxgUBF5aMr&#10;s99MI/Xrs7OzYwBCH/FMosGklJA2oTQ9nVwqlAQia4OzN7gGB+wgwUE4eL//WqPPEGxPP/30079b&#10;/Ubh+h/XrNCK99ooXBWIUXGhOPTRlflvz1bMExMLC3tRS0wjV2PJTZiUEtIeSDkWi+VK1XXrmqJM&#10;U4nWf3pKveAQvL+ej3766ad/t/qtwIGRmFG4RuF6T3nyjokCAAWMMRKD2JFPri384WLe/no6nd4P&#10;5lcbgv+jEdIeaDyZrEDUBVb/wl/F/xqqZe+lN00VZeBvNLhHnV4Lg3766ad/p/utwPGSUO/7dddr&#10;vQGQ1K8mFh+9tuJ+b7lUOg4g1crnIUxKCWkbxvv6Kj3xWMk/uIrW1pauNVr9Sx9ovAbLf38rnyHK&#10;AB/Wnn766ad/t/n9143CNbXK6pHPJuafvTi59PJKqXQXuCu/JZiUEtIeKIDigaGeHICCtxi/XoXB&#10;q5J6r+t22uIarqj3+e+ln3766d+NfgCQ1ULpuo2ljhn8fGrp2YvTy8/m8/lxAIn6PRA/TEoJaR8q&#10;473df5cyzk9EjK7tGA2ZsgduDriNBt5mlYLbqS7QTz/99O92v/ryKFEorFYdgRojQ5/fWHjm7Gzu&#10;1UKhsBesmEaCSSkh7YO7b7j37NHRnncheloF81At+afsBbCNpriC70WpFARpNoXWShCgn3766d+p&#10;/uCaVAEsjMRchdS+l+HTU4u/c3p25cnpbHYETEybIt6RW4SQtkAAxOfn86MfTs29vJAvPmYtTniP&#10;HV3XMDCgBjcMtBIQWm1PP/30099OfgGsAkallpACgDGAqxBr9eojB4Z/dWxv36nZiYmJEydOlFr5&#10;rJ0Ek1JC2hMHwJ5KpXLgzbM3Ds9lS88COAiRHqiWvepplMF3IwN+2P3Br63eTz/99NO/0/zB5QBB&#10;jMJVwKjq1APjQ+/dc9fY+33ANQAFoLWNXJ0Ak1JC2hsBkFxYyb/25pnJFwvV6hAAk3SMiTmOU6hU&#10;u2qNauNps0E77NrtBo1gP/TTTz/9u8EfTEi9iql34ol3XQTibYJ6YHzgo/v3D7/ZFY9/BKAMsg4m&#10;pYS0PzIxMZE6dOhQ4vX3vnSQ6Op94djYgIEOiRN78tSFyaezpWo8JmKD5++1LAqZEtusoEE//fTT&#10;vxv9XqIqCrXWZh46OHL+/r1DH6ZSsQ8ApO/EZ9stMCklpPOQ14H4Q/PzySEndZeJOw/8/PzUr2VL&#10;lSFv7Wm9gbzROqxQUcSAEFaBoJ9++unfzX7/I0rXUFUBSif3DV17aHz4H1cT0xw4lQ+ASSkhHc+X&#10;QO/QUu7P3jpz4xsi6LYhbVqdUtts6Keffvp3q99r4z1dz5uROjLSO/nkkdF3uxKJ/wwgv+kffBfC&#10;I6EI6XAeAErxmLnW35WYVW39GJVGg3Wj76PcQz/99NO/2/0CWNGbT9cTrZ0XfXVhpfft89NPlkql&#10;lwHsqzXtbJiUEkKstbg61puasqq1v+a9g/frsG7AjTiQ+6e9wvoKTo3RTz/99O9mv78y6vXtHRtV&#10;+176Z1YKh966MP1fL+VLz743MZFChyemTEoJIVaKK5d7ks4VQGubnXzroPyDtvde1OpEGPWChf/9&#10;4Pou+umnn/7d5ldfjuUlqCqrm59W/4OIzC0X7TsXp753uG/ov8sAg81+hnaGSSkhBABqIybEvWVg&#10;DRm0w677XzcKDlECB/3000//bvf7E1AvQfUqsrL6dD1RqBhJLGZLwx9ennssPbf89IWpqT3o0Iop&#10;k1JCiFRisbgBugFdm2by/rJf1zDCtBUQPoCvDc51rjXrk3766ad/N/r9Y6r32jsiai0xFXGWCuX+&#10;z64v/OtUvPdb6NBHkjIpJYRIzEncu1KoHIKYm+urfH/Zew2bTXE14uY6qvBrwT7D+qaffvrp301+&#10;f9/Bc6D911QgxogsFcp9H0zMHb84MXv0dSDR7OdqN5iUEtLhvA44IjI+s1LcJ75Bs9m0FRAtGNxu&#10;G/rpp5/+dvb7Z6WMEVkulO7+bC77wsOTk/3osGl8JqWEdDh7AFOu2v25cmXEoLU1V1ES1ygVheD9&#10;UT8D/fTTT/9u9a9tfvLlYqLQuDj7coXKd8/O5MbApJQQ0mlMZfIpQGK6usZJBRJ2LFQrCWvYfY0G&#10;72C7MBf99NNPf7v4NZCDeWtMrcBxjKSW8u7ejz/+OLUR526FSSkhHc6BCxd0KlMwgBqVm2fr3fJ4&#10;PNwcVFsdnJsFg7B2YffQTz/99LeL319pDfZpoW5X3Bw+fvzxjqqWMiklpMM5ceKE5MpVOKY27ilg&#10;mg26UQf5KHguv5N++umnvxP8wRkpUXjnlybEOM92dVUfQgftxGdSSkiH8yUQK1erUF2/PirqYN2o&#10;XZSKQti6rHrrsOinn37628UvChURx3N6/wlgAUChPSJ2CKyUEkI6heKltKOQuEX4IBp1SiusXasV&#10;hbCBnX766ae/Hf1rSahCYbUa9AvQbUX6wKSUENIp/Ozjs2UDKfsPdm42mDaqGDR63ayvZgGAfvrp&#10;p7/d/CoQGIl5TitYfYiJOgKkAHShQxJTJqWEdDjDe0qqsHUPdgZuHVgbVQyivh/1Ov30009/J/ot&#10;ABEZLpfLBwEkm33OdoBJKSEdzlEARsT63zMKt14FIUpFIDjQtlKtaNYf/fTTT38n+K0rAmDEcZyn&#10;stlsRxykz6SUkA7npZdewv37hyEK9Q8IUf7yjzrd1WyQ3mjlgX766ae/Xf0VtfhqMj3sqj4Si8X6&#10;6/XfTjApJYTg0YPD+vK9+1xdTUz9U/nN/sr3t4u6lirKlBn99NNPfyf7RaFf3EgnP7oyf6gKHJmY&#10;mEihzaulTEoJIQBQGh/or/Yk4mIVrv9ZzPWmroKoQOpVDoIDdiOCbemnn376O9Hv9XFxPhN768zk&#10;E8PDw/ehzfO2tv7hCCGRsADmrVazYgBAja6ODVGmmfwE2/sH10b3BoOA15Z++umnv5P9KhBR0aVi&#10;5cRHN9IPngLijT7DbodJKSHEOo6zULF2sVRxAZG1QbHe4OynXlUh7Pt69zdbv0U//fTT32l+WT1E&#10;XwArwMBUpvjAyenpfrTxE56YlBJCFMBEuaxTZWvDGzQYXKNOb4XhH5CbTY3RTz/99HeS31vbbwUO&#10;RBKlsjs4V3WeyABtuxOfSSkhRIvFYubKwvIyVEOnnyJ3FGGAD2sffE0//fTT3+l+WK16/RmFawyG&#10;rqcLT8dy5cNgUkoIaVO0UqlkFnPljEBuaw1V1Pv89260QkE//fTT385+EXEAQFXd2lOeJJUpVB40&#10;cdyPWrW07XK4tvuBCCGt09fXV66KrSDw13ezv/g3Ul3wL/6v1wf99NNPf6f71zASqwm1XLZV5/3L&#10;cy8VK5UfAhhAm1VMmZQSQgAACQMF1g+okQbMAM2msFoJAvTTTz/99NeesgeRBCC4upAd+fvPrj58&#10;eTbz5CQwgjZKTJmUEkKwvLwcu3/vYMw4zaeUwghr38rUV7B6QD/99NPf6f5150X7julzjCQKVXf/&#10;zy5O/+GZs9eeAZBEmySmTEoJIRKPx3tH+rr7h7qSa1NKUdY8eUT56z/4tdEif//39NNPP/2d6LcC&#10;x4Q8zES11sQRdE0sFB5799LUQ6tPe9r1MCklhIjjOAMA+u7dOyjBQbPZAB113VWzNVT1kmD66aef&#10;/o71A6a2yQkC1bK/XxVJidG9l+dWvpM8dKgt1pcyKSWESLZQGU/nSnsvz6+IXT2wOYywAbXeoN1K&#10;pdXfT6OqA/30009/J/nXfS+SCL7niDlUce0TE5enj5w6dSoZxbWTYVJKSIfzOmAszKiFDk0v5+Gg&#10;/kAaNuj6CU5JidZ/Wkm9fuv1TT/99NNPf+C1wlWBzOVKDx2//7GD2OXVUialhHQ4ewCjgr3Ty4Uh&#10;C4XWvl83sHkDYHDQ9V8LI8qAHNaOfvrpp5/+xn5RqALGEXHmc+WHnFjsOHZ5XrerPzwhZJMQdF9Z&#10;yCVEJfSxd61OaQXvD/s+yj30008//fSHO1QgKhADQdV1D12cTx9Np9O92MXVUialhBBUXDe2XCiJ&#10;+BLSRgNxs2ksoP5f//UGa7+z2QBOP/30009/7dgoa7VqjIldXSwczxvzxJdAT6P7dzJMSgkhWM6X&#10;xUIdDZkm8g+a3ntRqwNh1Busw6bG6KeffvrpD/eL1qbvYSQmCq267r7rC4Xf7JleGsUurZYyKSWE&#10;4MpiFv4xTBTqDYJhg6afVtdZRRm4w/qnn3766ac/0N/qaSkqECMymC1V98WS8QEATiuenQKTUkII&#10;MoWSBdYPcGGDYJRpK+/+sHv9U1Rh/W7GtBn99NNPfyf4VSBWasmnUbgKi4WVYrcRe2x6enoYu7Ba&#10;yqSUEALXhTUAFKYSvOYfMFVwy+H6/jaNqJfo+vtqlgg3m+Kin3766e8ov9WqKNQKHGMcZMuunpta&#10;fki6u3flTvxd94EJIZvLHGAHumIZVeRFbMobBL3H260NmKousDoYrj5ZJMpgfLtt6g3k9NNPP/0d&#10;7zcS814bALEY5MriyoHr6cKxU0C8mXunwaSUkA7nB4B7fLTvX1IG/397d/Yj2XmeB/x5v3Nqr+7q&#10;pbqne2aas5A9M+RwsTgUBUqWPLbjyIKNxEbMywBBgPwPuQiQm9zlIggQB0jgwDEcx7CYwEasxVKk&#10;iFookZJGIkVxGTY55Ow90z29d3Ut5/veXFSfnuoztZzq6WF1Vz0/gOilzjlPDUHWeef9lvOXgXPf&#10;capLcBo4gecEHpwGRmHDDz+oVqJPFmn3wRmnoxA9P84HOfOZz3zmD3J+9Br1R/EJIDr+0cLa8TNA&#10;HodsbimLUiKy544VL0987sx3z08Pfet0cWhueiS7mkv56pyqiHjhvCU4DSDS9aPsmg35dzqu2Qfz&#10;Xj6smc985jO/n/PDUSygPsKVEM/bqrqh5Pp6cW5uzt/Le+4VUd3Tv2Mi6j8CwF8GspsLa5OJpDk5&#10;v1a++O7tlWdqgQ12OqUAoFoNu6U9eaMa7/F9zGc+85nf7/n1RU73n8QnClXV219+5vglGcr9/SRw&#10;B9hbQf1pY6eUiEIKoDYKrB6fGL6Shv35saH0//2tJ6ZfEwBGcX8e6T4WpOHf/hu7AJ06Evt5Q2A+&#10;85nP/MOabxR2ZySr8XXFuDicH6lWi/v1Xj8NLEqJqBlbKBRWiiP519TZv3v2+HjZqZqdhU9Og/DA&#10;dh+qcYa7ms3LajUPq92QFvOZz3zmD1q+iwx3i6K+x7QRP51MHDfGHAOQ6fQ+DgoWpUTUigIIrm2t&#10;XisO+/8+l/Zft+Hcpe0niADtP1S77Sg0+wBu9WHdLov5zGc+8wchf2f1fcMe0yIQz8Dkkl5SRJ6v&#10;1WoX5ufnc/XDDjbOKSWiTgSA9/HC8ud/OHf3yxCchiIlIl70b/QS/qywYmCsQozCQuBBYXX7A0dE&#10;6nOfDIw61BRIiEC0fg3nAG9n3pTT3fNZt7OadRN2zalq8330d43nxvoXog/OKeuU2c21mM985jN/&#10;r/meQK2qZHyjgNk6MZa/9tTk6F/k88mPAFRwgOeXsiglolheBdKrv5w7vVJy/9KITBsPeeeA+kiR&#10;iAjU1fckgTFqk57viVELFQsYBZwDwg8ckfr34gNICgQW6mqBNVa14cO2/m04kR94cGVqsw/nxt+3&#10;O7aZTh/4cezlRrOf12M+85nPfKD+2WlVN4u51M3fOjv1rXw6/WMc4MKURSkRxSWvAqlrP3zvsZpF&#10;EqKJYV81nU6Z4UxGi4WEHhvJCQBN5HJIVKuSTCYVAKrVavhB0/hVAGgymfS2X/cWSzWUbeAvrW9l&#10;lzZqjy+Xyqcr1k0rJCvQjIG4sAMLNBSgqjbaud31xjt0Rpt1XgVw0QUEza4VpyOyl25Jq3OYz3zm&#10;Mz9Ofvg7UahTrU2PZN/84uzUD22l8l4+n18G8MAT/HqNRSkRHUSJm0tLU0k/9bSInHjn9vL4/Epp&#10;pGY1F6jmPPEyCiuC3Zv4h8IP43BlavTDO1pwtitCH4X97qQwn/nMZ35T29OfwszTxeHyi6cmXrHV&#10;6uuZTOYmtueiHhQsSonooPIAeNevX/dmZmYEQLJSqUzeXC6d+fX86gsr5eoxUVMQOANB0jkNRLxA&#10;xaUBhVHZ2Sql5U1AVbE9v7WVuDeQZtMG9uPGw3zmM5/5e82Pnq9Oq56R+RNj+Q/OHilcXijkXjsP&#10;bDzs+9wvLEqJ6DBJAhiuVqtH3r2xlHt7fjUfIICn/lDSQ/roaB6FTDp1bWU1uVKqZp3DsBFThGh9&#10;PqrCOcVmLukFE/k0rEP+7no5U3OaUefSKsh6DTVq3CG1TppNGdjLscxnPvOZ321+4+b64TXU6uZY&#10;PnXnmZmxvxn19P1CobCKA9A1ZVFKRP3AA+DNzc3J7Oyst7q6mt5SHX79w8WTG9XatIrJGhEzPpSu&#10;PXtsdMUXU1Zo4ME7Ip6OKjA5v7I18cHd1eGNci3jeeJZfbDL0En0+G66HPtxE2I+85nP/PBno7BO&#10;VaO7l4SvWVUv5Xt4vDj8rQlT+quTJ0+uoscLoFiUElE/iH5wGwDyzbk579ToaBIAbLGoAFAGXPX6&#10;da3MzOjo/LyXTSS8xPq68TzPmFwut7AePPbu7eXP1VReFEEWeLhFDB3feIzzmc985jP/YfKbdWAN&#10;AOu0CtV7I7n06y8cG3ttbmL42kWg3NUfYh+xKCUiuk/emp/PHknmT85vbJ3/aGF9fL1Sm/FETguQ&#10;0obnSzc+3s8oLABEh8g6hjUctx9z0B6ms8J85jN/sPLDzy0n8Kx19uR4/h/OFgvfP1oc+ghAgB50&#10;TVmUEhE9SADIMjC0vLz8zOsfLP5R1QbTxnhDwP0P/2bPnQZ2z+F6qDfxEHPYHjab+cxnfv/ni9Yf&#10;euJU1anbeH5m4s0h3/vqqenRW+jBllF8zCgR0YMUgBsF1tYrlV9efHzqz0bS6R9A9Xb9Ra1tH7Tz&#10;GSq6/cxp1DsPcYbkGr82fRMxr9HtecxnPvOZH37vABiIM8YMvX3z3vlUOvGF27dvj+DBaVGPHDul&#10;RESdmdv31s/e3ihdeOfmypOAnIQg325xQqsuarddjG47JZ3OYT7zmc/8Vr9zzpWmRzIrT00P/+nM&#10;6Oiv8SkP4bNTSkTUmZseH7p8NKV/++XzU3/u+XpJgFq0U9H4s7b4fO10w4h7bCuNc9SYz3zmM7/d&#10;NY3CNp7jicncWtny0aOOJYtSIqJ43NTUVGn17t3rXzo1/fe+r6+oYkHUlMOhexVI+AHfzdBb+H2n&#10;G0qca4WYz3zmM7/dOaLQ8Il3QH1aUs26Lef0XiXwerICn0UpEVF8Ojs7Wzk+MfzhxSePfW8knXgL&#10;cAsKOAVcuJq1UXTuWPQGFP0++nOcG1Sc7gvzmc985jfm75ynagHAWiQCtcvWurfUllY75T4KnFNK&#10;RLQ3BkD6yu3V89fWNn6/XLVP3d0s54Dd20XFFXZa280J6zQf7GEwn/nMH6z8xgLVqrPOamUkk/r+&#10;yXz6lStnjy6/jAf/kv2osSglInoI8/PzufHx8WdEvH/2yqUPj9YUu7aN2q+bVhyNWcxnPvOZ3/i7&#10;8C/LO685DdSIL6rlqnW3T4znLj0+MfLGqeLwHHr0yFEO3xMRPYSpqanNRCLxCxF9O5dK1edhqVa6&#10;uSFFh+haDdk1m4fWKDokyHzmM3+w88NjRevzR8OFTaJQNeJb62zF2oWnp8fePT2W+tap4vAH6FFB&#10;CrAoJSLaD7VarfbjU+P5HxlFFSKpxlWtnbSbUwa0n4fWbs4Z85nP/MHOV1WrUp8/ulOYhucrrDq5&#10;enIs/4NzxfRXTx85sgB0t8hqv7EoJSLaB+l0+lomJZcVUg2f6NT4erubR6dj2t3c2s0/Yz7zmT/Y&#10;+UZERKFGYWW7A+oAWOdWa9Z9MJb1Xj1ZyP+4UCisoIcd0hCLUiKih6cAqseHs3eTnll30KBV96PV&#10;zSo6H6xdWKdhvMY85jOf+YOZH3ZGgfpT5iDwoFpxTtU6veYb9/VzueC7Txwbu4Eed0hDLEqJiPZJ&#10;Op2ePzKc+muoXGl1TKubVbOhOWD3TavVNaLHtsN85jN/MPKjxznoWi2wN4Ja7c+yyP23EwX9xblz&#10;5zZwQApSAODqeyKi/SPLwPA3fnL5TxzkogoKDxygj341brsM5jOf+YORbwA41SoAVcWyqHt/cjh7&#10;uWDMTz5/fmZFD8BwfZTf6zdARNRHdBTYODM1/OH782unPJFnrO4ekmt2QwpvIp1uWNEhvlbHtspg&#10;PvOZP0D5CuucSzpnFjxPv/3C0ZGfPXVq+iYAqweoO9qInVIiov0lc/fuDUkg539+bfE3awGeEWBI&#10;AdP2huI0gBEfTgMjIuFcsDidlUfZfWE+85l/MPN3HtLR8NkBI75RWAe1Vt2Cqv5qOpv++YVj+euT&#10;k5P3ANQexfvcLyxKiYgegVeB9NnV0tM/mrv10lbVviAiIxKufm3YwBrY2xOggHgdlkd5U2U+85nf&#10;43xozUC8xr/0wmkQOF2cyCffevrI6NdOTY/eQA+ezrQXLEqJiB4NeQVIvLiwMP7zT5bPbwTujw3M&#10;uKomw07oA0N6qlWBJARweylSO76hmDe/R9X5YT7zmf/o8reLVKjTG88cH3v98ZHU1wuFwioOSUEK&#10;sCglInrUzPLy8tCv7249fX1pIxO4YFxVTqvxThvRUQPxmg3VN7sxPWxHp5vjmM985h+CfKcBAMCI&#10;D1X1jMhLJyf+JpXQHxwbOzhbPcXFopSI6FN0CUhUP5j/TCGfeKnm3Itv31geUoVKw0rYXUNxTTzK&#10;OWxxMJ/5zD94+c5q5cmpQmV6KPNvH5ssXMEhK0gB7lNKRPSpugDUKmemfpWtrv/FmfH8v/7S7JH/&#10;NJT2f2BVS8D2fNMOW7Xs5w0xnEIQfo1+z3zmM//g5xsACv2wkPL/bPn2J/M4hAUpwE4pEVEvCYCR&#10;zc3Nx+bXgyfyAJVmAAAgAElEQVR/deteca1ce8wTmXWqCiN+3CG9ZsftR0eH+cxn/sHOh6qFyGY1&#10;sD/47aenvnp6dHQNLEqJiGgPwpuMub66Wqhs6bPvzK/8i/WtatqJZsOXDbrf6bpxKMwBUKf1HbW3&#10;Y6PX7HQDfNSYz3zmd5cf7txRq9kP0kn5evJz537w8iFa2BTFopSI6OAwi4uLOb9YHC8vbeQX10uF&#10;lUowWQ7s+fVybXazFuScgyeAEcDp9lcIPKewgFo4qAqWITovik98HzczxiybRLI2nvFdNp1OeKpT&#10;K1u107fWNs9XAjflSf3et3MTDPc9bKHTIoxubq57ufkzn/mDkh8O5TceE56z/cQmhUDKVfdfnhzy&#10;f/rFz8wu4pB2SQEWpUREB5UASAAYrtVqs9bquZWt6tDlu6v+teWNhFNnoMYBalO+552ZKiDhSU2d&#10;VABdEs8spgN7xZaW7p47d66E+o1KAZhlIF9Z2pipqrvw/p2VZ26vlh834eKqJgVptzfu/e4yMZ/5&#10;zG9yPaeBU9iac1cn0on/+EeffeImDuCjQ7vBopSI6GAT1Efizfb3eAUAXnnl/hEvv4yXw98DeLle&#10;fDrcv0FFP+gFgHkHyIysrDzx00+W/9VaqTZuBBkVCLb3S212I9xLR2gv3aJW5zCf+czf/r2q1qx9&#10;czyT/s4Mli9duHCh1CrjsGBRSkQ0uOT9xcV8xiSf+fHcnd+rOfc8RB75nLpezNdjPvMPe370PGe1&#10;cmQo87WxTOVvPzc7u45DPGwfajlniIiI+p6eKxY3ALyxdqwy+tb15ROqJq/i0t0uuIjOfWt33qMY&#10;CmU+8/s5P7w+sL39k0JPFodSZyZy80fHCn1RkALcp5SIaNApAHskqZeGs97XAAuj91fvRhdYtLyI&#10;QBqPjZ7X7txG0WOZz3zm7+YA5FK+O390ZDFpvEqc6x4WLEqJiAiTk5P3npou/gpilrC9pUz0Rtqp&#10;wxM9vrF71GlOXWNGY7eJ+cxn/u58Ueh6uWY/XlhfgJj1ns1DeARYlBIREQDUAlO7c3w0s+agiegi&#10;jlYntevqxB327DTMyXzmMz/K4V6pcrtSDdb7Ytx+G4tSIiICALxdLFbOTI18W1TebPx9u5tr3OHN&#10;ZuIWvsxn/qDnPzg1wFSsDdZKldqhX3HfiEUpEREBAF4GAhdU3hvKeh9b1a5vsnFusM2Oj34fYj7z&#10;md/iXHWoqawnkjbo5j0edCxKiYgo5GbGx+88MT56G+h+Dl0o7rBlu2swn/nM332d+8cqnIo5Ppwp&#10;W+cO9Wb5USxKiYiokT2ST5TSvunY8dlLd6lx8Uera8S9FvOZP4j5zjkMZ3wcH8ulhj3Pa5d32LAo&#10;JSKiRjqST9eODGetU+16YW+nIcxubsJxOk7MZ/6g5O9cGwb5VNKND2XTuVyORSkREfU1e3wsK2Ik&#10;1k2i2Q24m6HPaPdoLwtGmM/8Qcov16yBhSfbT2DrFyxKiYgoyjs+kgcAiHS+Qcbp/kS/tlvk0e2K&#10;ZuYzf5DyFQ5la+FgPfRZHddXfxgiItoXeunqIgDAavsbZNx5d53m0LVa+NHpBs185g9avjGm/lgn&#10;kUS77MOIRSkREe2yVqrp1eV1iKLtIw9Fd2/8HR2SFIU2PrIUTltuXxNn4Uez19rlR3/XDvOZf9Dy&#10;W3ZXFSqAJ0DGGJOKc/3DgkUpERHt8uaNe7BWjQp2PfKwscBsLEiNwu4qPhs4gbdToLaY/xa9cbe6&#10;kTe76TeKDolGi+ZWmM/8Q5UvEAdxACSVSvVVHddXfxgiInp4S1tbMBAXFqJGYVUgTrCz0lcFAqeB&#10;cy5wol7jazuvN3wfnh/tvkaPbfZzu3l47TpRcQoC5jP/oOa3fl8ChRoArlKpNP3L4GHFopSIiHbJ&#10;pTyn0JpsF5KNBeeu4XzAzyUT/vRwFlDd7gopnFOF02DXTbVh6L7TvLqobodUm10rzjAq85l/kPMb&#10;X7fWubVytZRKpWqdrnuYsCglIqJdfmN6csP3zB3rdL3ZsLwo1BOoAMGLJyeCzxwvBgaypU7Xnjs2&#10;Pn92svBxPp1YFYd1KCycBiKyq5MaXrdx3lyc7lP09biFRKtrM5/5hzHfqdpf31xemt/YKLU79rDx&#10;e/0GiIjoYBlOy9IXH5/6/ju3l353qRR4ztqUqKoCUCM+AKjCwsBPJbyKdRqM5lLLgXO3jo5k5iFm&#10;c/bI8OhmpXbm8t314sJ6KR1Y9Q1EBXCK+93XZkOV0cUe0fl57bpTnYZM4wyVMp/5BzG/8XWn6lY3&#10;q3dXyuWtqXw+1mKqw4BFKRER7ZLP55fyebyaMHLZePLYR4trJ67c3TgeqMuKAqpaCuBuini3fMg1&#10;J7XVE+N+JenSLthYq2az2WBrayuRSqdzn5kuHMfM6Lnvf3DnpVKlNhJu9m0UNjoPtZlOhUCreX4P&#10;Uzgwn/kHJb/x2vcLU0UQaE3TweK5YrHc7bUOMhalREQUFQBYPDKaX15dXb1xcmTokyfHh6bfuLY8&#10;dK9S9spluwor80eGZb5YyC4BsJOFwq4LFLZ/fhW4Pbu4dvfi2ankjz+8e2a5VDkmIg/MU412o5qJ&#10;DnHGKRQaz233GvOZfxDzd3VNt0cZoFDfl+D4cG4DaL7rxWEl9QEZIiKipqThn3Adgmv42ukmIgC8&#10;27dvj46NTX/h6+9cubhRDU5Hb8Bh5zQ6TBmns7TX7lMczGf+Qcqv/6xyZrJw67HTU//mKHAPnf8f&#10;PDS40ImIiNpR1ItPC6C2/Y/d/ifOzVABBNPT0/eq1fXXvnRm8u98mA9VdB0A4DQQhYadUwGcCnb2&#10;R+3UueoU/rDHMJ/5vc43CrvTaYXWksbo848V7dH4/w8eGixKiYjo0+CGhoYWivn8T3/77NQvjJGb&#10;oijBiL9rXh5gRPHAXqbNxClco12mTse0O475zO9V/s4xIkmrKtbBQ58VpACLUiIi+nRtBRvL//vJ&#10;yfyfQ923oLoY7mEaDlW2WySyl8B28/laHdcsi/nM/zTzw23TdkYRdrqlqHoGFeDRTBnoJS50IiKi&#10;T5POzMxszQCfVAMbfHB3c1hEngIwDdyfW9rsBh5nkUnTwJjHNltJzXzm9ypfsXt3inChU8oYBTrv&#10;XHEYsVNKRES9UH7piZlPzk3nXzWq74qa8vaNuOPw/X4uKglzGvM6dcSYz/xPK79xPmnYMc2mvADA&#10;6r179/pq5T3AopSIiHrHfu7U8fcuHBv/atrXP4XTnwFYCxc7AZ2LhXY39b3OS201D5D5zP+083f9&#10;7DQAFCk/cdkF+O7S0lKl0/UPG24JRUREvSYAMpc+ufPsR3fXn6k4d1ydnoSR0U/1TWi8fSiZz/xe&#10;5Nd/p3J8JPu3Lx4f/Xo+n78H7lNKRET0SMj7i4v5MS9zemWr+gdvXFt8Gqq5xoUn4ffhDbtxf9Nm&#10;N/ROxcVeio/WBQPzmb9/+eFr4VcDwKmq73n/+eyLT/y/C/Xt2foKh++JiOig0HPF4sa7o7nLmZT7&#10;i88eH/2vBvIa1N0Ih/SjN/Fwnp3K7v0cdy7YoeCIU5DEuWar6zCf+XvND/+bDn92TgPn3IYNgvUX&#10;+qxDGmJRSkREB4leBMoz4+M3P95a/snvPnXs1UzC/1BV543CKrS6c2TDVlKi9Q34VSDRm3mnuX2d&#10;tv+JM8ew1fHMZ/7D5DuBJ9t/GbOqFUDenT2SX9A+3KMU4PA9EREdXALA3Lh3b/rXt9dfnF+v/IkH&#10;2RnOjxYLcYdhezFfkPnM30u+KFRVbX2zfP3o2aOjf75++sjcRaD8iN9mT3CfUiIiOqgUgD0+Pn5H&#10;gTcm8hl959bKC0bkvJP61lGtuljA3odUG8UtIBrnvHY6j/nMj50NBQx8a+210xNDP88Ne59cAPpu&#10;1X2Iw/dERHTQ1WbGx2+NY+t7zz9WvORUl0RRiW6jE/4jgGs8ORzejxMUPbZd0dsozG51HvOZ322+&#10;CsSqq9UCVxlOJd96Ymz4jXPFYgl9OnQPsCglIqLDQU+ePLla0NKrTx4b+Z/O4Q5U73eMnAY7N3PA&#10;hEP8wIMFQ1S0CGnsdu16Ax06XNHjmc/8h8mHqoozDqo3Zsaylx6bLFxFny5wCnH4noiIDgudmZlZ&#10;zQM/A4DLN5c/Y1VPejBHnRE/2j6KO+zaaZg1zrY9zfKYz/yHyQfE1dReOzWS+960X70CIOh0vcOO&#10;C52IiOiwEQBYXV19/NtzC18p19xnFZoVSCK6CCr6fXiBdsft+U11eQ3mMx+4/9/izu8F4qBwinLa&#10;M987N5n46984eXIVfTxsH2JRSkREh1VyY2Nj5O1bq89+tLTxElSe1+1paftRbOz13P1a3c38/s5v&#10;eZyqBtbVrLPffP7I2GsXzh6dQ58P24dYlBIR0WEmAEa2gPPf/dXVz6+UKmccMBne8Fvd+Du9Hit4&#10;H85lPvMFcE7ghXvrBs4uV62bEyP/Z/Y3n/roYp9u/9QMFzoREdFhpgBWMsBP//DZE1+dPTLygQGs&#10;tJjnF974W80DbNRpxXSrYrfdOdGtg5g/uPlGYVUgChgorFX1anAIAveOq1T/19b61Q8vDlBBCrBT&#10;SkRE/UEAJCqVyuM/u7b40seLW7+vsAYiyfqToO6vyG/VIduvYd+9Xov5g5lvAHjGYCSTKInRf0j7&#10;eH3h7MkrL9efbT9QRRpX3xMRUT9QANVUKvXBb84eq1xfnnu8ZnEUwLgTeNEOWaOwgNjrPNRmx8fZ&#10;Piiax/wBzHcaQESGUh4unJzYNBr8pDg8/CEGZA5pFIfviYion1gA184Ucv9BVH8gTm82vtisOG1X&#10;UHQajm12frO86FfmMx9OAxjxncBb3QruLG1W3tpaXV0Q2f3wh0HC4XsiIupHsgzMvHX5xm9dv1f6&#10;PARFFaRaHhxj4cujHPJn/sDnv3N0OHVp5PyJb1wASg97vcOKnVIiIupHOgpcv3j2+De/dGbqI88z&#10;q+Eip2jXatdJsnvPyOhr7X63a6/JNhntrt2uwGF+f+YbhVV1FefMwvqrrw5slxRgUUpERP1LASyf&#10;KA7/93/yzGPfSSX9ErZXPMNp0DiHUAAnWn/uuKD58GmzomNXWGRIOG4XLXqtVoUM8/sz36mq53n+&#10;1Gg6n3r88X1ZaHVYsSglIqJ+ZgHcy2eSP/3SmSOvegbLolAY8Y3ChoWDE3jhYpfGhVFA+3mI7Tph&#10;cYd1Oy2SYX5/50PgPTExPDQ1nD1SzGYTsc7pUyxKiYio3ymAq8O++Ycnj4xck/pWOwgL0WZDre0W&#10;wuy6cJv5h+1+jnMO8/s7P/ydEZF8OjFmnZ50lUpS4hazfYhFKRERDQL3tUzmzmQu/Ve5lP8N51wt&#10;HK4H7i9YCbun7S7UaRgXaN19a1WsNA71Mn8w8sP/3hyAn3+ykHntozvHXC2RGOT15yxKiYhoEOjL&#10;QO34xPDHL5ya/FnSeJchshkO2YdFQ6vuaasuaqM43bhWxUqrzizz+zx/uw4zIomNSpC+sraVAdgp&#10;JSIi6ncKIFiqbFx5Ymr4752z10WlBtRXQDcrPDqtyu52nmHc1eCt3gfz+yt/5xzAiSB5Z3Vt6Jtz&#10;cwM7r5RPdCIiooHy3NTU1jLw7uLa1sjCRhkezJlwcZNRWCfwmp0XHeKNU6g0ntvutTirtZnfX/m7&#10;cutNQlHxskdLJR9ApdX76GfslBIR0aBxo8DaU1PZX45kkj+zai3Q3bBts2PbaZwi0Oy16DWbXZv5&#10;/ZXfmKsCgcIk4I1WksW0DOgQPotSIiIaRHpycvLOC8eLvxrNpm44Z9dFoWGXtNOwLfBwK7rjHsP8&#10;wcgPj/M8HZocTyQGda0Ti1IiIhpUOjcxfO3zp6b+MpdMfAiY+pCpajXWyTEK1zgdtej5cec9Mr+/&#10;8kXEE5ix0VQqFye/H7EoJSKigXURKBcL2V9cmJn4UcLgHgBAJBk+krRRt4tkoue1K16ix7Xb15L5&#10;/ZevAhHABc5m75aC1F5y+gGLUiIiGnSaCjZ+cWYi/w2oVo3CapP7Y5zV1U0v3qEYanZcs3OY39/5&#10;DmqNmGoukWz6mNtBwKKUiIgG3rFjx1YePz31zkg2tahAJe6Q7MNqtqCqU9HD/P7JDzvyolABXCGT&#10;3MjmEwO58h5gUUpERAQAtgAsfe7kxHXjaQWqFaBzsdKuqOlmM/U4K7uZ33/5jZkKyPHxfMWpBnHP&#10;6zcsSomIiOo2Cinvb8azmV8INAHEH9Jtdly3HbVmhQ3z+zs/nCZiFDblezh3ZLSWVn1gPvOgYFFK&#10;RERUF6TT6Y9fOFG86nl+tVWnq9MimG6GguPsg8n8/s3fyQPMRC6jHmxSRAb2iU4sSomIiO6zhXRi&#10;YSjlryjggHjDsZ02Zu/2vEbR3HYdO+Yfrvzw+k5VsmkvIeJNeJ6X73ROv2JRSkRE1MA5t3C0kP1Y&#10;YGpAvDmGrTpu0dea6dR5Y35/5ovef1SpEdFrSxu2bO0pY8xjABLA/i2oOixYlBIRETVIpVJLsxOF&#10;N41xD2yir4Kdx0XGHe7tVKTstfPG/MOdHz2/HLjk+7dXZlTkdKlUKgJIoV6nCQakQPV7/QaIiIgO&#10;mJWkp+97kC1VzYWPHhXAKerfR0ULjcYuWFQ3C3DaXYf5fZavWp27u5o4d6TwUjaVGrfW3lHVj4Mg&#10;+CidTi8C2ATQ1yvzRbWrPWCJiIj63urq6tirHy/9u7Wt2rGdIVaFDQvUbjTrjO3l2LgFEvMPT74o&#10;VFUtjNSbhKrqCWw6mcDzjxUrMyPZeRF5d6Ncu3Z9eW3e993qSD5fmsrnNwBsAfG3nToM2CklIiKK&#10;CIIgGE4ny2tbFQWMAECngjRatIQ/dypkGs9rdn74czfXYf7Bzw//kiMQT3eOF1HA36wG+NHcvJdK&#10;eietdSdrTj04DQSyBVn94Pho9vXhczM/vACU2r2nw4ZzSomIiCJUVYv5dCAwQfjUnWbaLXCJ25nr&#10;NMzbbqEO8w9vvhN4olAB3K7CuKGzWq5ZL7BqAEBEPEAzCpy4vrT5O94nd/7xYql0FH0035RFKRER&#10;UcTVYtEOZ/xrCqw6gQd3/yk7cVZmx9FYiOxluynm90d+tAPfqrhVgagRHyJFGPPku3dWvlIrB8+h&#10;j1bqsyglIiKKuAIEad97fyjt3xKF1rtU9zUrQOIUOM2Oj37fLiPO9Zg/GPk1J5M//njxuSt3ls++&#10;Ui9MDz0WpURERBEvAzbpanOFTPKGQh8oIFQgrYqGbhbU7LVD1+5c5g9GvgHMWqX6xJWl9d/7R8vL&#10;mU6ZhwGLUiIioge5t0ZH7xwfyd0KawNRaLs5hOEx7S4aXYndrvDodC3mM9+DjG2U7fPLQAF9MITP&#10;opSIiOhBehGoFJL+UjblW+B+hxTo3CXbSxctzqbuHd808wcq3wFeNuUPJZAooMUeuocJi1IiIqLm&#10;1HlebSyfEkC7WuDUzdBvs43Xu3mTzB/MfFGoEWA0m64m1eUvXbqU7OZ9H0QsSomIiNooZtMGe5z7&#10;F507GC1Amp3f7Ypu5g9mvgoEAskkTVKNSeVOnGCnlIiIqF8poEeGsi7p7b5dxlmoAjw4d7BVAdPq&#10;ep0KFOYPdj5U7ML6FgJAPBHOKSUiIupXAognQCbpS7PuVquiIW7R2u56rY5p9Tvm93d+o53rCrx7&#10;G1UH67YWS6VanHMPMhalREREHRQyKUD1gaKjUbRoFY33rPTotVoVMs2KHuYPTn4r1cCaci1Yf2lm&#10;ptrNeQcRi1IiIqI2bq9t6sL6FlQf7JR2nPMXQ7s5hY0ZzTq1zO/vfFFo+JjbaL4BAIW1zlWqKhsA&#10;XJy8g4xFKRERUQs37q3hzetLshVYeObBGqPTHMFWP8c5p1MG8wckv6FWazzGKWxgXaUauKXKRrnU&#10;6fqHAYtSIiKiFu5tlXbaT+HXTsO4QOvuV6tipXGot1MBw/zByo/+3pPtzq2qZ527N5xJ/jKPjQrQ&#10;3bD/QcSilIiIqIWxTEYNdhcKcbtjzbQqVlptEdRswQzzBye/8doqEBWIVYhzFoF16/lU4tLTE8P/&#10;Z3Z2drNT9mHAopSIiKiFqUJWPE9aFiLdzjPsdhFLp1XZzB/EfIVzUjpVzL//pbMTv3jyxMQdoD7v&#10;9LBjUUpERNRCwk9gPJ826nY/0anbBS6i0FarseNuH8T8wc0PzwcAOASfPVncmp0a/bu5kZH30QcL&#10;nEIsSomIiFpQQE9PDFc9I027YkD8YdtO3bZ2BUv0deb3Pj9cFd+qWG035B99LVqwRgtVFYgIBKqa&#10;SnifjOfS38mP5q9dBCqd/uyHCYtSIiKi1nQkk5ThVMKqu1/77OpctfGwx7Rb+c383uYrYIzCqqpt&#10;dnxYbHZ6rd281Z3jVKtOVa3T1XIteDsw9iejwCb6YHFTIxalRERELYh1ZXVYeKw4VJHtLaEaF50A&#10;8bcMirtSO+68Q+b3Pt+pKoz4AGAUttXK+cbrNnY/w6/hP6JQOA0AAE4Do7AqEIgkgwCLgXXfH81l&#10;Xn2sULgKIIjzPg8Tv9dvgIiI6KDyXXlJkfnZVrX2Bec0Y0z3zxePFrFxjms2/7DVnETm9yZfFCoi&#10;Ek7oVMC0mwIQ7Zw2vhbaLkB9T6DWiO9UK3C4Y519z3j49fnxsStbZ6duo08WNkWxKCUiImqhWCwu&#10;VSqVnxiRZz2RIrpcPQ207+S1Oq7ZOY2ru7spzpj/6PKdwAPqXdLw++gwfLvr1n9WqIodziRqzkI2&#10;q1UJHMpO1Smwrk7fHEulv//HL57+BEANfTZk34hFKRERUWuVVCp1yyo2gb0XRq2E12m8Xqdr70cu&#10;8x8+f1ex2TAdMtpNVSggIlBViIg6hUIDFQisBE61dKKY/fCLp6ffM0av3dvcXFgtldaNiNy8U6lN&#10;JDaD8+dPV1Afru/bghRgUUpERNSOzs3NlWGG1gSoKZAEHixOmxU1cQrXpgVOtKhpUywx/9PLrxeV&#10;EN0er7fqIGoUotY5wIiUVNwGHNYBuS7iNiDYTPjGJoz4LvBcIgGMZlMGzgXpZFKLuYzNpqXsOywG&#10;QeXm0tLSyszMTHlqZEQBYHa63bvvPyxKiYiI2pidndXVq3dLCqkCmgw7XkD7oqbbjl6zwirukDLz&#10;9zd/pwBtKEIBiG8ExjdIeIJMwkfCN4CimvRNZSSdvCXAbc94l7PJ2pvLR44sXehuMZLmcrlu3nLf&#10;YVFKRETUXu1oIvjrD6Dv1Zz7g4TnTTvVrMP9uYSiUAGcE3jR+YXtiqPG1zsVYM3Oafa7ON+HPzdm&#10;tTpHANe4iKdTx7Lxz9D4+/Dfz67znQYi4jUWoI3//uL++aGwgBoIxDko1ImqUYU6iHpQsQIx8NSJ&#10;ogKg4olUVLEgwJrvm1U4uWVF745lvM1kApWgYqrpNHByZAQAkE4DUyMj2Nra0kwmI7eXl3f+rIFz&#10;Qdo5V6vValdtefPpIzNV9OlipEdJVPt6egIREdG+ePva6ui7d+7+ztPHxs74xjv386t3R22zW6hq&#10;FSLJ/cptVdh2+/tOr7U6tlXBCdwvIBu/Nhaw0QIzWvCG1xKFqqoNt1d64NqNxYqgAkUVAusc1gS6&#10;ZaFbqqgIUPE8BGqN7xl1I7kUDABPjD0+ntN8KuEqVQ1yGVMdy6ZK2VRqpVarrTnnliuVytLw8PA6&#10;7s/dZIH0KWNRSkREFF+yWq0+6XnexXfnV7/w1vXFtENYbKmgSb3XTbe00zlxu6C7jo8Ue9FjwycT&#10;RbuhQPM9PON2YRu7oTDihzlO1AMAdYACqg4QcaJGrKgYVbViJLCB+sZAUG+BVoyRwPNQgTNruZS3&#10;4vu4I87cHE2Zq/lk8q5bn9/44Lnnai/XO5RS/yPt+hrSyPfRn6lHWJQSERHFJwAy1Wr1nDH+P790&#10;fbH4wfzKMAAYA6hCOj2IfL9W7nd8o20KVSDeFIHosDsARIfzgftdTW97jbkD6kPqAg9OA4iIAJXA&#10;2i3jeUui+pF1bj4h3sJ4PrlhnTrPVz2SyyGZrM/X9RMJF7abE6qaSCZVVdXzXbVmbSVpbbC5ubn1&#10;Xq229ZXZ2QD1Z8CzqDnEWJQSERF1r2Ct/adVa1/82q+uz5Rr96cPqkDC7uDDhsTpsgIPFopxOp3t&#10;snbOBxxEPefCUtuowtXgZEuhgUC2VKUK0bLviZfwjFrnJOF5dijte6JGjJHqdCGDdNIrJYy3Vsyl&#10;rqd8mVtfX782Pj6+Cc69pG1c6ERERNS9Dc/zvp0Ehsez6cmbq5upXUPZkeFyIN5q8FaLj3auG7nG&#10;znHYvTCo2YKmZozCioGxClHAQQGnagQQiFhVNVCHhPEqvjFl3/fKk0Op+WQqed2hciUr3nw+gbsb&#10;d+5sPvfccwoA8/PzMjU11TTz+vXrOr9SdrOzs7Xx8XHO26Rd2CklIiLqngDwgiD48ts3l//w17eW&#10;jwIPPkoybiHa7YKldtfZlV/voNYnVioqCldRxS2j+Lhm3Y2sh2pNjE0Y46WTnvN9YCyTNgnPc7mU&#10;r8V8GgDEB5ynGlQ9L9DArQdaWR3y/c0f371b+srsbBUsLmkfsFNKRETUPQUQBEHwvu/JcUAmVTTR&#10;TVcUaF94xl7EJPAAcQq1249BVcCDg3MJA5vwPC+d9CrDqcRaJunfmRpOv5G2lbcnJyfvYM/FZB4A&#10;8JVCYW+nEzXBopSIiGiP0un0nUyy9LaIfglqrIpLxz23cbuk6FZKgMI5B4Gpr96x28WjcTWo1DyD&#10;AGLKmYS3mfT9Nd/gvVzSzKV8WRlJpDdHkulAdUhxFDgKYHV11QFAoVCwACro82eo0+HEopSIiGjv&#10;Sq6iVwV4A+KeVSBtFFVVNdIwr3RnRX44Z05EnMDb3vTdOsUmBMvqdFEEiwKsJ4wJcskkEgaaTXry&#10;+NQYMh7UGBNkkp4zqmX1vJIPlGq12u179+4tzcw037S9wI4mHQKcU0pERPRwEv/jjXdm1fq/DTFf&#10;UNH62PauRqQgYczOT7mk0XwyVXHQmjGyNTOSu532/Hertvq2S+i12fqq9E67S4Uh4V6cRIcai1Ii&#10;IqKHI2HxI/UAAAF0SURBVAASAHLlcnkEAFTVrVYqBpGN21XV1bfsBDIiZkvVBdYGfq1WTU1NVV6f&#10;mytz4RANKhalRERERNRzpvMhRERERESPFotSIiIiIuo5FqVERERE1HMsSomIiIio51iUEhEREVHP&#10;sSglIiIiop5jUUpEREREPceilIiIiIh6jkUpEREREfUci1IiIiIi6jkWpURERETUcyxKiYiIiKjn&#10;WJQSERERUc+xKCUiIiKinmNRSkREREQ9x6KUiIiIiHqORSkRERER9RyLUiIiIiLqORalRERERNRz&#10;LEqJiIiIqOdYlBIRERFRz7EoJSIiIqKeY1FKRERERD3HopSIiIiIeo5FKRERERH1HItSIiIiIuo5&#10;FqVERERE1HMsSomIiIio51iUEhEREVHPsSglIiIiop5jUUpEREREPceilIiIiIh6jkUpEREREfUc&#10;i1IiIiIi6jkWpURERETUcyxKiYiIiKjnWJQSERERUc+xKCUiIiKinvv/bgKRWYZ1LBkAAAAASUVO&#10;RK5CYIJQSwMECgAAAAAAAAAhAMaSHqx2EQIAdhECABUAAABkcnMvbWVkaWEvaW1hZ2UzLmpwZWf/&#10;2P/gABBKRklGAAEBAQBgAGAAAP/bAEMAAwICAwICAwMDAwQDAwQFCAUFBAQFCgcHBggMCgwMCwoL&#10;Cw0OEhANDhEOCwsQFhARExQVFRUMDxcYFhQYEhQVFP/bAEMBAwQEBQQFCQUFCRQNCw0UFBQUFBQU&#10;FBQUFBQUFBQUFBQUFBQUFBQUFBQUFBQUFBQUFBQUFBQUFBQUFBQUFBQUFP/AABEIAn0D8QMBIgAC&#10;EQEDEQH/xAAfAAABBQEBAQEBAQAAAAAAAAAAAQIDBAUGBwgJCgv/xAC1EAACAQMDAgQDBQUEBAAA&#10;AX0BAgMABBEFEiExQQYTUWEHInEUMoGRoQgjQrHBFVLR8CQzYnKCCQoWFxgZGiUmJygpKjQ1Njc4&#10;OTpDREVGR0hJSlNUVVZXWFlaY2RlZmdoaWpzdHV2d3h5eoOEhYaHiImKkpOUlZaXmJmaoqOkpaan&#10;qKmqsrO0tba3uLm6wsPExcbHyMnK0tPU1dbX2Nna4eLj5OXm5+jp6vHy8/T19vf4+fr/xAAfAQAD&#10;AQEBAQEBAQEBAAAAAAAAAQIDBAUGBwgJCgv/xAC1EQACAQIEBAMEBwUEBAABAncAAQIDEQQFITEG&#10;EkFRB2FxEyIygQgUQpGhscEJIzNS8BVictEKFiQ04SXxFxgZGiYnKCkqNTY3ODk6Q0RFRkdISUpT&#10;VFVWV1hZWmNkZWZnaGlqc3R1dnd4eXqCg4SFhoeIiYqSk5SVlpeYmZqio6Slpqeoqaqys7S1tre4&#10;ubrCw8TFxsfIycrS09TV1tfY2dri4+Tl5ufo6ery8/T19vf4+fr/2gAMAwEAAhEDEQA/AOVwaSnD&#10;qadg1+gHzJHTmpT0o28UEjKfSfw0tADKdupaZQA7+Km0U5qAG0UUUAFJ/FS0UAB6U2nUUAJ/FR/D&#10;SU6gBAtH8VJQetACtR9KNtG2gBPrSn5aSl20AJR92lxtpKAD7tFJ7mnLQAfw00rTmpKQAf4qa1Oo&#10;oAZRT6KLgFMp9FMBv8NG7ilwKRqQCUvfinUVIDT81JSlaSrAUdaQc0o60bagljqKKRulAhaTbQvS&#10;loGFMPWnN0o7UANpcGkoPWgAooooEFFHtS8e9AxpWloooEFFFI3SgBaKKKAGUU45xXG/E/4i2nw6&#10;0E3DssmoTAi2t88k/wB4+1c2Irww1Nzl/wAOb0qUq0uVGF8a/inH4E0o2VpKDrFyuFQHmIH+I188&#10;6PoOrX+rWsdtbSaj4o1H95bw9TCp58189OORnoPmPanLeSXd7/wkniCWOW9vZcWUN0fkZs485xz+&#10;6Q/99EY5AavW49Sh+E3gzUNTg3y3+qphdRuBi4vi3JkweUi/ur3HzH+HHwuKxNSrLnnq393ofU0K&#10;MacbLZHnfxFv7fwdoUHg3TZxNKp87VLtDnz5z1GfQdB7D1JrzzSdHvdd1G207Trd7u+unEcUUYyS&#10;T/nr6UySaXULue6uHLkkySOepzXo/wCzx4X17xP45ebS7640qzijK319bHY6xE8ojdmbGMjnGan+&#10;DTbbBfvJpHunw38KeHfgbYpZ3DPq/jG7UGa10+Iz3H+4FH3EB7tjPX0A6+SDxj4oGbm6Twfp5629&#10;kVuL5h7yn5Iz/ug/Wup0Dw3pfhi3MGm2cdnG3MjJy8h9WY8sfck1PId5IFfNzq80nLqe5GCirdDn&#10;NA8B6J4bna5tLMSX78vf3TGe4Y9yXbJ/AYFeUftO+Ljpmjx6TDIRLN9/noD2/Kvc7m6isbaWaVgI&#10;4lMjE9OK+G/jH4tfxX4xu5S++ONtq88Z7104SDq1bvoc+IkqcLLqcMD1Y9q3PBHhi58V67b2VvtS&#10;SZv9Y33UUclj7AZrCn+SIDua2PDGiXevajaWFsXa4uHEaIDgDPc47AV9I9jxlufU1l4q8HfDnSrf&#10;R7a/juJIVwIbUGaWVj1Yhc8k0yXxz4o1tAmieFJ4Ijwtzqri3Ue+z7x/Kui8KeFdO8JaTb2dhawx&#10;NHGFeYRgNIcclj3JrRZiwLA9OlfNSlG7dr+p7ai7djz6bwv4z11v+Jr4oh06I8mHSoP/AGduf0qK&#10;L4P+HxJ5moNe6xKOd19cs2fwGB+ld+6Krd8Y6HrVedC/yjufzpe0l00Dkj1MrT9B0rRI3NhplrZb&#10;RwYolU/njmm/FHVh4c+FyITsluVecjv6Cr94+ERMAnpgV51+09qrW9paWHmfdURbB2wKqEXUnFMJ&#10;Plg2j5udy8mT65po+ef6UD5jTrcDDMe5r6VHhssIvNW9PsZdQu4raBC88rhVUdyapeckfVhXTeCf&#10;F2neGLyS9ntJru5C7YQmAFz1OfXtUzk0m0OKu9T3DRdEi8OaNb2UX/LNRubH3m6k/nUd2oYYFeeN&#10;8YNT1eQx6dojykDOMliPfAFVpfEXjW6bMemJDn1UA/qa8f2M73kej7SNrI9Am9u1UX++Sa4WVPHV&#10;4CWdIh6bkqqdA8WXJ/e6mE9f3pH8hVKkuskLnfY7ue4w3loRvbgV6z4qRtN+G1xudi5jgQ+mRAp4&#10;HYYavnLTPBerrqtm9zqfmIsqswDscgEHHNfRnxVlNt4CvFPADD9IIx/Q1z1opSikzek24ybR8bXX&#10;M7kHqx/nUaL+8NK7Fmz71HsDyHJP4V76PIZLUu8Y61D5K9Ofzpfs6f3aogl3j1pDKuetM+zx/wB0&#10;UfZ0/uigeg/zF9aTcPUUzyU/uil+zx+lAaC8eppE+V2AOOKaYV9P1pIkCS8Z5oKPRL25Gq/Ceyy2&#10;+SylaH6DO4f+hV52/c+1dRoN4H8O6xYMT8yiZB7jg/zFcu33fwxWFJWcl5mk3dJir0pw61CgZV4b&#10;9Kf8+OCPyrobMrEgpR1qL519DRucfw/kam4WJGptN8w55U0ecO+V+oouMY65FJA3BHpTi6noRUY+&#10;WXA70wJlapDhgDUI+U1N/wAs8+lJCY3y1bnbzR5R6qxH605aWqsSM3Sj0f8ASjzsfeUpU1NbrSAi&#10;fZMmAarxqfuN1FWHhU9sH1FVH3QzAkkj3oLLUTbW4qzJCkwyR/8AWqkPlP1q5A+5cU0QN2Sw/cPm&#10;D0NQzBLkYxskHrV3f70yWFXGCM+lFgM5MtlW++tSxEOuxvwqK5R4ZAxOQOlLu3fMO9Is7D4dfEPU&#10;Ph5rIngYy2UhAuLUniRf6EdjX134d8Q2PinSLfUtOmEttKMj1U9wR2Ir4WkIYbu38Xt7123wt+Jt&#10;38PdYBJafS5yBcW2eo/vL7j9a9XB4x0XyVPh/I4MRQ9ouaO59i/gKK4T/heHg7/oLD/v03+FFfRe&#10;3pfzI8r2U+zPWPvUtFFbEhRRRQSG3milHQ0fhQAlN+lOooAZRRRQAUHpTv4aT3oASjAp22gLQA2i&#10;ncU3jNABQPpRRQAUfSgjikWgBabTqKAEHQ0fw0fw0tIBN1B6ClopgJt4oalptABS+9JSk80AIetF&#10;K1JQAUUUv0oAQcUg6UtFACBaWjtRUAJ96lpB0paAD8KKKKCAooooLAdaKKPvUEhRRRQITvSd+KdS&#10;N0oGC9KWgdaKAEbpQ3ShelDdKAG0U5elLQIZRT6YetABRRRQAU3HzU6o5547WCSaZxHFGpZmPQCp&#10;nONOLlJ2SLjFzaS3M7xP4ksvCWi3GqXzhIoVJCH+M+lfJOua5L421a98VeIGcaXE+2K2DYMzdViT&#10;045Y/wAI9yoPSfELxlcfFfxU9jFcfZtAsA0kkzfcSJfvO3r9O5IA61c8A+DLLxdd2niDxBbz2/gu&#10;xk+z6To8Sk3GqTZ+4ij7xJ5dvw6Dj4TGYx4ibnPRLZf11f4H1OGw3so8q36/12Rs/Bn4THxQJfiL&#10;44iVNEtxusdPZdq3G3hfl7RLgADvj06+ZfGLx/P478V3EpkL20blY0B4H0r2f9oD4kaxpvhtNIvY&#10;7fTrm4OE020YFLOEDCoSOC2OpHHYcCvmew/0cS3rDd5P3Af4nP3f6n8K8/Dp1H7aXyOus1FezXzL&#10;+meHr3xDrFh4d0uEzXs8gDAf3++T2CjOfxr7o+Gfw9svhv4VttJtAHcDzLifGDNKerf0HoBXlHwW&#10;8Iab8K9PS81CN9X8aajEH/sywXz7i3jPIVuyZ4LFiP059Qk0rxX4pG7U75PC9g3/AC5aW4lu2Ho9&#10;wRhfog/GuHGVvaPkT0/M68NS5FzPc0fFHjjRfCrJFqN8kdy/EdpEDLcSH0WNcsfyxXOPrHjHxRxp&#10;Gkx+HrNj/wAf2tfNMR6rbqeD/vEV0egeENF8Lh/7M0+OCd/9Zctl5pP96RssfxNapXd8vUk156cV&#10;sjsab3PFfikr/D3wtcXN5rl7rGqXqFGkuWCoq56JGuAoJx6njrXyVJK1zO8jnLuSSfU17z+1Z4ij&#10;u9ZtNOiYt5IJbnr+FeBBiFLV7+CjanzvqePiZXnZdBqobi6wBkCvpb4A+AG07TX8RXUf7+4UxWgY&#10;fdi7v+PQew968Y+GXh3TtY8QwJrF9Bp+mxjzriWaQJuUfwrnuen5ntX0hL8VtLmxaeGtNvtdESiN&#10;Bp9s3koBwBvOABVYucuX2ceu4YeKvzM7jGyMg9W6/SoJJYolfe3Tpz3zXDPc/ELXF/d2uneHYW7z&#10;yG4mH4L8v61WPwuudSO/XfE+p6hzzFAwt4j+Ayf1rx+RdWejzN7I6DV/GmjaPlrzUbeAjs0gz+Vc&#10;ncfGPSbmUpptvfatKONtpbM361uaf8N/DGkcwaPbySj/AJa3C+c35tmtlUjhAWONY0UcALgCmuRd&#10;LitIwPAmt674k8W6ek3h6XTtODGSSa6kG75RkAL164ryf9pHVjqHi4ruyoLGvo/w7KIYtTvWHEEB&#10;x7E//qNfH/xT1L+0vFt2+fufL9K6cN79a9tkYV3anbucf0Qn2pYIQy5bNI/+rx61Og2rivdR5TFS&#10;NB/CKmVR6U1BxWr4b0d9c1i2tEB2u3zkfwqOppNpK40m9D0r4d6KNM0EXLgCe6Pme4Xt/jXQzZY/&#10;SrRjjt40jQAIoAA9BVRsFm614cpuUnI9RR5VYryv94A1V25OcVadCpzUNCAn02HzNUtFIyDIB+te&#10;ifHG4Efw/uyD0mnGfo5T/wBlrg/DmyTxBZKxxmUe9dp8fysHw9kEkZSSSe5YBzyAZ3PSsmr1Yo1X&#10;8OTPkJuo+tCdTQ33qIvmJ+tfRnjDqmplKWHrQANTgpbOKTePWmhxmgApR1NJn3pwIz1oAa9R/dkF&#10;SMwqNvvg+9MSNLS7v7NK4zxKjRn6H/6+KzmHH41J2J6YNRFv51CWtxjE+7Uv8Jpi/wAVSLVsgbT6&#10;RaWkWJt4ppWnfw0NQBC6D0FQsgRwRVlhUUo4oAd3+oqaPoRUAO5Ac1LGcNQAgkx1Vh+FOEi+tB4Y&#10;ilwGHSnqQKMUrVGY17DH0o2MvRvzpFkm2oLmPenTmpC7r1X8qaJVPHQ+9ArFeJsx47rU8T4NQFfL&#10;m46NT+VbFAyyPNTkHenv1p6XKscN8h9DRCcp9KeyLKMMAfwpkDJYRIhB5zWcqmCRo26HoavGJ4/9&#10;WTj0NQz7ZhtYbJB0zSLGIdjYI4PFRn91JsP3D900q/MvP3xwanQLNHscc9jjpQBDtaij7Mf+eqfm&#10;aKVwP0cVcUNTqK++PmGNC0Y7U6mrQIGpKX60lACYFLRRQAUjUtJgUAJ9aX+KlK00+1ACtR/DQ1No&#10;AdxR/FTaKACjAopdtACnoKbRRQA2l20tFABx7UUUYFABRRTmoAbTT1p1H3aACiiigAoooqAE/ioW&#10;loqwCm06kbrUAJRRRQAUUUrdaAFptKvSj8aCRMGg9aVulLQA2iiigoKQdKWk7UALRR2ooIDBoo7U&#10;UAJ0paKPegBlFL3pKCx38Qo280tFBIyl496dRQIZXhP7QfxKMCDwzpjlriU/v2jP/jtem/EnxpB4&#10;G8L3N67gXLKVgXuT618oQ382nW1z4qvm36jdSNHp4bk7/wCKX6ICMf7RH9018rmeL9pL2Edlv5vt&#10;8up7+Cockfay3e3p3LdkkFhrOleE1sLjVXmuU/tK2s3CyXM38NuG7Kp+8fUt/dBr7H0fwrb/AA10&#10;CfxLrjQS65FbeVCsS4t9PixxBbr2A7t1b6cVwn7MXwYh8EaOfG/iZUt9TuIi8Aujt+yQEcsxPRmH&#10;5A47ms39q/4oxLpdvpGnzlxcoGLDI4IznB56V8dWl7eqqUPmz6OmvZQdSR83fEbxXP418V3l9I5c&#10;M5CZPas5NIutc1bT/D+nRGa7eQRhB3lbGfy4H4E1nWsot3M7c7OVB7nt+tfTv7KXwtNnayeMdUi/&#10;0i5BjsRIOVTo0n1PQe2fWvVqzjhqd+xwU4OtO3c9o+HPga1+HXhOy0e1CtIibricDmaU9WP8hnoA&#10;K6GRgB1p0soVHY/dUZJJwB7muG1D4n6dJcyWWh29z4n1BTtaLS1DQxn/AG5z8i/ma+Y96pJs93SC&#10;sde74HJxVDUNTgsIbhjMnmxxGUR7gGx0zjrjJFcsdD8Z+JwP7T1WDwxZN1tdJ/e3JH+1Owwp/wB0&#10;Vz/xA0XRfhn4Ov59Phf7bcofOu7mVpJ5cerMc4z2HFNRV7X1M3JpXPl34o642ueMb+fdvRW8tT9K&#10;5Gb7gX1qa5la5uHkY7i7Ek/WokTzrkDsK+spxUYqJ8/J3bZveEvC8niTWbDTogXnuZBGCedo7n6A&#10;ZP4V9o6bp1voum21jaoFt7aJYYwB2AxXjP7OXhDYLzxFOmMf6Pa5H/fxv5D869vds8jv2rycbU5p&#10;+zXQ9PCwtHmfUhPzbiT0HFVZTxirTsF6kcVnXV5BbqWkkVB6k15p2DW+XP6VCwwDXO6t8SfDmkEi&#10;fVIGcfwxtuP5CsKT4sJfcaToeqan6NHAVT/vo1vGnN9DJziup6ZNKLHwBq84YoznBOPoB/7N+VfF&#10;GvTm51W7lJJLSnr9a+vfHN7caV8EoJbiM29zep5ssRbJQ8nb+Ga+NZGLyZPc16OCj8TOTFv4UMK7&#10;nQfjVoLiqrAmUYJHHapVhGeefrXpnnk32iJUOW+fPSuo8HeM7HwtFcSmzluLyXgOMAKvp+dcqqAd&#10;BT1UUpR51Zji3B3R3/8Aws7UdUkZbHSHlI5wMsR+VMfX/F84zHpyxf74x/M1e+HujtaafJeONpuM&#10;bR6KK6aZs5rzZOEJWSO6Kk1ds4CWTxjMDucRL7MtVjpPieckPfEZ/wCmhH8q7mdtwx71GuVbNUqn&#10;kieTzF+CfhvVbb4m6NLdXZkRZOQHJOTx/WvSf2mrrZ4P09Af9ZF5h9yx3f1rM+DcQm+Iel56B8/k&#10;RTf2n5yPD+hxnvZw/ntFcrbniInSly0JHzJ/HTI0yxOSOfWn/wAQ+lJH1b617x5LF8oep/Ol8haW&#10;n0rAR+SvoKd5K+lOopgRmFcdBR5K56VJSg0rCZE1uvYn86jMQRwQT19asVG3QfWmMm/hkqLt+NSE&#10;8mof4TQA3DbjgjHpinYb1H5Un8Rp9ADcvnqKUM3oPwNLTgOM1NgGbyvVTR5g75H1FP6ikwaQDd6n&#10;gEUxgGFPZQeoqJoxjjj6VYAh+Qj0NPU81DCpViMmpFbigCduoNC0xm/dhqUOvX+YoAfRSBwx4I/O&#10;loAKRlDDBFSUygCnPHsIIzj0p5+YA1LMm9CKhi5Qj0oAnt35x61YqnE2DVkxn7yMRnnHUUEsl7VH&#10;KgdSCM0zz2Th1/EVIsiuvBFFxGYU+zTkHoe9TA7G4qW7g8xSR1HSq0R3pjutBZY81P7i/lRUHNFB&#10;Nj9Hh60tFLt4r70+ZGhaD0pzUFaAEpu2nUygApfu0lKegoASgdaKKAA+9BypoooAZRRSnrQAlFL2&#10;xTqAE/hptOaloAZTmoPQUg60ALxR/FSbeKX+GkAbaFptO/ioAbRT6ZUgL34oXrR3pKAFPWkp22m1&#10;QBRRSlakBKKDzRQAUUUUAH1pvenUUAJtpKcelFAB3ptO7UUANpV60nPSigB1B+WiiggbRRRQWOpv&#10;anfpSHFBAlFOpvegAop1N7UAFFFB60AFMp9MoLHYApjkRRvIxwiKWY56AU7FeV/tA+Px4V8NjSLS&#10;T/iZ3/3sHlErzsdivq1K6+J6L+vI68LR9tOz2W55L8R/Ec3xN8b/AGKKYx6ZaEmWU8rEi/ec+yj9&#10;frXSfC7wvpniXV/+E68SxNa+D9JZbTSNPK7pLx1PyIq/xnPJx1cnsDXnethPBmgWWhmOSbVNWMd1&#10;qaRtiUQZBjtwecFvvHj+5X2r8Mvh0LG10zW9ZtI7e/hgCafpUfMGkwkfcXPWTH3nPOcgdyfz3E1f&#10;Zwv3/pv5n1tCnzy9DP1jQdQ8VafJr3jRfsGj26+baeGw2VB7PdEffbvs+6O+ea+IviR4nl8XeL7+&#10;9Zy8ZkIjyegzX2B+1R49OgeEJLCCTEtx8vvz/wDWr4bX5mZm7cmpy+DadR/IeLlqoo7T4TfD0/EL&#10;xVHbXMiW2jWSi51G6lcIkcYPQseAWOAPrX2Bb+NG1K3jsPA2jnWIYlEK6hLm206EDgANjdJj0Qfj&#10;Xyv+zn8Pf+E9+IEcl3EZdJ0/FxdIfuyEH5UPrlu3oDX3MFEShEURxqMBFGAB6CssfNc6W5thI+42&#10;cKfhxLrZSTxdq82uEHcNNgH2ewQ/9c1OXx6uTn0rpre0ttLtEtrO3itLeMYSGFAir9AOBVt2G5s9&#10;DVdjuOPevK5m9zuskKueK+c/2qvELxQwacCF8zgD2HWvo5SFwScrnn2Ar4o/aJ8QnW/HlwobKQjA&#10;+prtwcOasvI5sTK1Nnli/ez6Vq+GdJm1rU7a1h2+fcyrEhc4AJOBk1lOdsJqzZxO6AtIwHoDivpt&#10;eh4Z9fHxf4T+Hmh2WjjU4We2jCLDb/vZHPc4XPJOT+NZzeP9f1vI0PwnemM9J9RYWy49cHkj6VZ+&#10;EPg638K+DbGRraNNQuV8+aUoN/zchc9eBjj1zXZzORz7V85NxjJ9T24qTiuh53LoXjjWf+P7XbLR&#10;4z1i0+Ayt9NzYxUX/CptJk+bVL3UdZk/6e7khc/7q4rvZX681RnfmoVSXTQfIupjaZ4U0XRz/oWl&#10;Wlu46OsI3fn1rQOGbB4zxxTz8y5zU2j2wvNasLc/8tJ0X9RQnd6gl2Mb9qC+Gm+DLKxU4Kw7WGeh&#10;yF/pXyD/AB19K/tZ6qZp7eHP3ghx9Rk/rXzUv3q9jBK1I8/FP95YF+aVqsKKhhUEsRmp1XivQOHq&#10;KBWn4f0h9b1W3tU6McufRR1NZ3FejeBotP0HT2u7u6hjurgDALjKr6fjWFWfLHQ2hHnkdd5SW0Sx&#10;oAsaKAo9BVWRj0rMvfG2kQk/6Yh/3eazbn4i6VuJBkkJ/uLXlqE30O1yj3NqVSTTRxkE9q5Wf4jW&#10;uT5drKfrxVGX4hOxylmB9XrZU59jNzie4/BZgPHltIP+WcbMfwGaT9qrSrkaDpVz5RW3RUh3564X&#10;tXM/s7eIbrxD48ltfLWDNnMwkB+7xz9eM1uftZX876d4cgkuGk3W6MUzxnb6VzKDWKijock8Oz5p&#10;/j4oiH3vrTf4qSN25AA617Z5ROtLUW5j6L+FGG/vfpTuFixTKiw3979KXa3979KLgSUVF83r+lB3&#10;+v6UXAmao3xgVGWk9R+VNeV+mB1ouBZbq30qL+E09WIbJOcimbtxxVAH8dKMVGz4I4zkdqeH9jSu&#10;BLRUe/2P5Ubx3/WldASUUwSD1B/GlyaoBWqNlp1I1AEI+WUe9OXhvxpki7XB96cfv0ASp9winD2p&#10;sXce1LT6AO2BuoB+opuwDoSPoafRU2AZtZehB+vFG891I/Wpqbx71IDd4PQ5quR5c3s1TvGD1FVL&#10;hXRhySKsCQHa1XIn3J9KoltuCO9WLZsnHrTQmWlXcajeFWORkH1FPH3aVqTJK7O6ffGR6iqkqhJB&#10;IpDI3WtI/dqhe2/y7gOnX3oGhuBRVTf70UFH6U0q0lFfeny4UrUfw0lAAetJgUtFADSPekopf4aA&#10;EopeKSgBfej+GgtTfwoAWijvml+9QAn3aPvUUnPtQAtFFBHpQAUn8VLRQAUHpRSfeqAFpq9aXbzz&#10;S0AFFJx7Uo6UAN/Gkp31paAGr1o7806m9TQA6m96celMoAU/Wkope/NACUUpWkoAB0oopW60AJ92&#10;iiigAooooAaetA608rR+FBIlFFFAgoopT1oAZR93tRRQWFHQ0dqKAHU09adRQQNooooLCigijG6p&#10;bsrsEruyKuqalDo2l3eo3JAt7ZCzZ7nsK+TINYHjXxpqnizWcyaRpim4eNz9/BxHGPdmwPzr0/8A&#10;aa8dix0638M2j7JZTuuCOo+v+fWvONK8H3nidvDXw/0pSl1qDLqWpy4z5KEfu93+7Gd2O5kHevg8&#10;ZivrVRz+zsvTq/n/AJH1OHoexio9evr0R3X7L/w1ufiT42vPH/iGPzrS2uDJboy/LLcdcgf3U4x7&#10;49K+qfFXjTSvDElna3dyPt944jt7KIbppfcL2UdSx4ABrjrXUh4es7bwH8PLSG4u7CIRT3svNtYD&#10;+9IR9+Q8nYOSeTgZqt4g8Paf8MfC+o6nJcSapr14mLrWL05ml9h/cTphRx9etfLVp+2nd7dEe9Th&#10;7KFl8z5h/aZ8Zt4j8Xtaq37uAnIHTPSvGnz5QUDlzWn4i1N9a1y7umJPmSEg+1eh/s6fDpviB8Ro&#10;JJoTLpmlYuJxjIdgf3afiRn6A19DBRoUdeiPHletU06n0x+z78Ox8Pvh/aRzxhNTvsXV1kcqSPlT&#10;8B+ua9JL4zxkkYArj9Z+JdjbX8ml6JbT+KNZThrTS8FIT/01nPyJ+Zql/wAIp4r8VAv4j1saJZMP&#10;+QVoDFWI9JLg/MfcLge9fMT5qk3UqaXPcjaMVGPQu+JviBofhicWt7fBr9vuWFqpnuHPoEXJ/PFY&#10;B1bxt4nO3S9Hg8N2bdL3WW3zkeqwL0PsxrrNB8H6H4PtzHpGmwWZb78gGZZP95zlm/E1plsn3oTi&#10;tkOze7OBHgj/AIRuK417Vtc1DXNTt4X8uS4k2QRllIOyJeBwT1zXxV4u1E6p4jv7gnO+U/zr7Y+N&#10;esf2N4DvXB2GRWHX2x/WvhORzLMzHqTk17OATd5M8zGWVoojmXlE9TXcfDPwt/wlPizTNPK74Gk8&#10;yfj+BeT+eMfjXFxpvugP7or6U/Zy8KGz0281+ZMPcf6PASP4AcsfxOB/wGvSr1PZ03I4qUPaTSPY&#10;pF2DoAMcAVVuOEzS3t9BYxGS4mSCMdWkYKP1ridY+L3hrTpPK/tBbubOBFagysfy4r5xRlPZHtuS&#10;W51Mh+XFUpDzkmuIm+IHiHWARo3hO8KHgTX5EC/XnrVWXSvHeq/8fWr2GjRHqtpGZWH4n/GtFTa3&#10;djNz7I7l5kjUlmUD3NS+ENYsbnxZaQR3UMlwivMsaSAnKqSOPqBXnB+FkV4Q2q69qepnuDLsU/gM&#10;/wA69D+DvgLRPDviZr2yslilitnBmZ2ducDqSaqSiovUcXJyWh5F+1Lexz+LEii6R8HnuBivDR1J&#10;r034/Xn2vxrOfVmP615l/A1ezhValE8qu71GEMrbcKoqT5z3A+lNgXbHU69K6rHN1GeUe7Gl8lfr&#10;T6dRZFHReEvD9pqUU8lxAJApAXkj+Vb7eHtPiB22kXHrz/OneE7M2OkRlvvS/vK0bkAxHFefOb5n&#10;Y7YxXKYw0q1XO22h4/2BTPsMPQRRj/gIq/nbn61CW2vj2pJsLHpH7PdvHb+MbqZUAKWNwcgdP3bV&#10;Q/azby9U0qA9Y7ZB/wCOitT4BZfXtbIP+r0u6b8oJDWT+183/FX2yY+7BH3/ANgVzx/3pG8v93Z8&#10;+/xfhSRfdpR95qan3a9s8skC07bQFpaAE20baWkagBaKKKAEPSo2xg1I1Rt90UAOH8OfSov46kH3&#10;U+lNH36nqAmPufSnDrTW/g+lOq+guo6k5paKQxPvdefqKNo9B+FLRU2QDdo9x+NNOezfmKkpCtFg&#10;K8rtxwDzTz1+tNk6UZ+UVQE0Tc4pVqJD81SGMMxPegCRaWo9vuw/Gl57EH6jFTcCRaU9KZk91P4c&#10;0CVScZGadwFK1DdJmImpqRlyhFMCoh3RD2qSE7XFRR8F09KVG2mgC5sdCcNke9L5204cbPftTo2y&#10;oPtTsDFAAGB5FNkGQwpDCFOUOw+3T8qaZWX7449RQBV+xp6fpRVren99aKVwP0UK0tFFffHy4h6C&#10;kp1NoAVqSg9aVqAEoPFFFADdtOooPWgBu2kp+3NMoAKX2oWg/LQAlLtpKKACilWhqAEpT1pKKgAp&#10;e1HejbQAlFFFACYFH3qO1LQAUUu2koAKD1oooICg9KKKCwplPooAKZT6ZQAUUU+gBlA6UUUAK3Wg&#10;daSl70AHekpdtHPWgBKKKKACg9RR2oHSgAoowKD0oAKKKKAA9KOlFFBA2iiigsKoavqsOkWlxcSu&#10;AlvH50h6YH8I/E/oDVy5uorG2luZ22QRKZHPsK8E+PfjGaz8O2+mKxS/1ZvtEyA4KIeI0/BcfiTX&#10;zGc4ppLCQ3lv6f8ABPby6gruvLZbep5kLlfiH4/vNT1B2Glwb7q5kz923Tlse7cKPdq9i/Z6gufH&#10;A1ibQzJp+o6lMX1rWiuDZQFj5drbZ6sVGd3QDHoM+MahBJ4e8C6fpNujSap4jkWZo0HzfZlbEKY/&#10;25Mtj/ZWvuP4JfDeL4YfD7T9J2qb1h595IP452+99QOFHsBXyGLqRp0tPRfI+gw8HOf5nUaD4d03&#10;wfo0Gm6VbLbW0fOByzserMTyzHuTya8F/a08W/2Z4aSwRsSzHBxXuPibxVpnhlLdtSu0tzcSCG3i&#10;zl5nJwFVepOT9B3xXxL+1B4pOteM/sgkLpbjnB4ya83B03Uqps7MTNQptI8ZXu3pXtP7L+iar4w1&#10;q/0Vr65tvCwH2nUoLZzF9pb7qIzrhsEknGegNeKtxEvvX3J+zD4GHg/4aWlzMmy81ZhdynHITpGP&#10;++ef+BGvexlRU6T7s8vCw5qiPTdK0mw8O6fHY6VZQWFtH92KFAq59T6n3NOncn8eKlfOcDjHc9qq&#10;zN830FfL35me6QySbjSL8q5NZfiPxTo3hO0+0avqdvYL1Amkwzf7q9T+Arkl+IGueJht8KeFbm5g&#10;bpqOrE2tsfcA/O4+grSMHJXIckmcd+1XqD2nhe0twSPO9Rwec8H8q+SVB3cV9AftUavcTXWj2d06&#10;PcQwr5vlZCFsYOPbPSvn5DtLGvo8FHlpI8XEu9QfbXASR22lyTXuXw18X+KvHUtt4csLyDw/p9la&#10;ZaW1g3PgYHUnqSev1rw3T03OWNfSv7NuieRoeqaqy4NxMIEJH8KjJ/Vv0rXE2VNtkULudkby/BzR&#10;Xk87V7m/1+4HJa/uSVz7KuBj65ro9O0PTNETy9P0+2sgB/yxiC5/EDmtm5wQQwBFZkrlnIIwM8H1&#10;rw3KT3Z6vKlsiG7f5yKzZn7VcuX5NZ8jZORSRTHL93dnqa6n4eMV/tiUDO2BV/Ns/wBK4+RzsxXZ&#10;eBkEPhrX5z1AVR/3y5pz+BhH4j5C+LdybnxhdsT7/mTXFN/q2rqPiLJ53iq8b3Fcuy/J+Ne/SVoI&#10;8So7zZNGvyLUtNQfKtG9R3FdJkh1aOh6a2qajFAPuZy59BWZ5q+v5Vt6D4kj0SKTZZmWeQ8yFsYH&#10;pWM27aGkUr6no4jCIFAwAMAVFOmUriZvH99JwlvEmTxnJqCTxFrlyvyoUB/ux1xKlLqdXtInWyqN&#10;xqvIVU5HWuQku9alPzGbn/ZxUDDVDnLTfma0VPzJ5/I+hf2e026x4lkI+5ot23/kB6x/2xFP/CaW&#10;bEnDW6H/AMdFVP2ary50u88W+aju8mj3PMh4AEEn+NTftaXMtz4phMrEuAP/AEH/AArjSti0dMtc&#10;MeAL9409Pu0gxmo0QMO/517NzyywPlo3D1qPYB1FKFXP3R+VF2A/PuKN49RTdo/uj8qTAz90flRd&#10;gP3jHUUbh60zaP7g/KgqvdR+VGoD+2KYw4phRf7opjoMdD+dICUdFpD8r0J91KTd81AAVzinDrTH&#10;zjAJHPWlVW7t+lVcCSimgH+8PypcMO6mlcBaKT5h2H4Gjee6mi4Dj1pD0ppkHckfUUbww4IP407g&#10;RyrwaYrfIKlbpioV+5TAcnap/wCKoKn9KaExadtptPpMYuDTT83B5+tLRQA0oO2R9DTWLJ05/Q1J&#10;TGWpsBV3hp+ARxSj79MkGyYH1p56iqAuQt8n0NTCqsLkKcDJ9KlWdeAcp9aCWSBqDzRRQUM8sego&#10;qX8qKCD9EaZT6K+9PmhlFFFABTaVqSgBdvNJRu5ooAX+GkPNKMYo/hpAN6Clxxmij6UwEC0tFFIB&#10;D0pP4aXj2pT1oAKbtzS45pakBvNL3o75o59qAFplPooAZRTu1I3WgBKUcihutHagBKVetJRQAUv4&#10;UHrSUAJ2paKKAHfd7U09aKKCQooooEFFFFBYHpTW606igAprdacelB6UAFFFFBA3+EUmBRS7aCxW&#10;6UbeaG6U2gkKKKKCgooooAKKPeigBPTvR0FLUV5ew6VY3F/ckC3t0MjZ7+grnrVY0abqS2RpTpyq&#10;zUI7s5fxffx3ur2ehE/6PEp1DUT6Qp0Q/wC8SB/wL2r5q1W4l+K/xYKtLstpJvLaVjxFCMl3PsFD&#10;H8q9A8XeKptL8B6pr1wxGo+JJiYs9Vt1JCj2ySx+mK808LWsum+CNUvLYeZqmrzJotoAecyYaU/i&#10;u1P+BV+dupOtUnXlu9P69P0PsOSNOMaS2R6z+z74VX4qfFzU/GdxAU0PR3EVhEw4DKNsK/8AAEAJ&#10;9yDX0P4k+IFxPqknh3whaJrOvqAJ5XbFnYA/xTOO/og5NcD8PNAux4WtfA3g25+yadZjGt+JYhkP&#10;MeZY7c/xOScbuijHtn2Pw74b0zwZo0emaRbC2tY+WPVpGPVnY8sx7k14WJqKU79tkerRg1G33nDX&#10;Hgmy8H6be+INZun8QeJWjIk1O6GPKyOUgTpGvUcc+pr4L8caq2teKdQui2d8pwfavuD9pDxEdE8C&#10;XIGd8inketfAmTLMWPUnJr08ui5J1GcONaVoo6r4Y+DZPHvj/R9EVSYZJQ05H8MS/NIfyH54r9D4&#10;oUtoUhiQJHGgCqg4VQP5AV8Z/sxeLNM8M65qAh0y61vxZqJW006zhKom3lpC0jH5RwvboDX01/wq&#10;/XfGp83xvrZSyJz/AGDorNDbfSST78n6Vlj25VEnokbYONoNrdkes/FbRbK/bT9O+0eJdX/58NGj&#10;89l/33HyqPck4qpHoPj7xkN19eW/gnTm/wCWFgRcXzD0Mp+VD/u5r0TR9D0rwtYR2ek6fb6fbLz5&#10;dvGFB9zjqfc1KJGdCSeteapJfAju5W92cb4d+E/hjwxdfa4rH+0NS6tqGoubicn13N90/wC6BXTy&#10;ygKenAJNTfd3E1nancCGznf+6h/lSu27sdklZHxR+0ZqRvPGuzdnYn9a8nPyo1dr8XL77d43vWzk&#10;KdtcU/8AqyPU19VQVqUUfOVXeo2W7BPkWvs34ZaL/YHgDR7UrtkMAmfjnc/zHP54/CvlX4feHv8A&#10;hJPFGk6a2BHNMokJ4wg5b9Aa+rfEfxL8L+GVaK51e38xeBDbnzWHthc4rlxrbtBHVhUleTNe4O7N&#10;ZsoGSSa42X4nanrI/wCKf8J6leIfu3N0BBGfxP8AjVKez+IGsHM9/pmgwnqkCmdx+fH615nI1u7H&#10;bz9jrrhxEpZ2AHqa57VPF+i6Wv8ApOqWyH+55mSPwFYknwshuyZNa17U9Vf+75nlIfw5/nVyy+H/&#10;AIc08gwaNA7D+KYGUn/vrNWlBdbkPn7GTP8AFjRd/l2aXeoydktoSc/nXqvw21e61b4c67e3Wl3G&#10;mRmV1SOcEM4CDnp6tXOQWfkRbIo44I/7sagAfgK7/S0+zfCjVWz1nYf+OrU1WuWyRdNO+rPiDxk+&#10;/wAS6gc8CQgfSsOT7laviR/N129bPWU1mSdB9a+ggvdR4kt2LHECvOfxNSqijoKWNflFPC1pYQgU&#10;0u007BpdtIAjTdIg9TXcpDtiQc9K47T4vOvYEHdhXeyr5YAA7Vz1XqjoprQzzF1pi242sSKstnJp&#10;p6GsjRnefCBDFN4rdfurol3/AOi2qv8AtX5HiuPPoP5Va+EDnHiv30a5H/jhqH9rTK+LIFJyQK41&#10;/vSOmX+7s8A/ip0C8c009RT4ele2jyh+3ihaWimAi0FaN1G6gA20HpS0hoFcNtMYUtI7UDGLSN96&#10;lH3fxp0hBYe3FQA3+IfWn/dphXDfjT1q+gBto20tFAC/jRz70lFACc0hAbqtOpCtTYCB0XHGR9Kb&#10;H92pXXioo/l3U7AOqYttUHBP0qBasL8yCmABww7j6inKwboR+dIOKdw3VQfqKl3AWikCL2LJ9DS7&#10;GxwwP1GKLgFI1BZl6qfqOaaHD9CKdwKt2Oh96CfumpbpNyGohzGlMCa3b5qtBRiqUTYYVdHWmhMZ&#10;5eD8pKfTp+VL5rJ94ZHqlSUVFhkf2iP++KKk2n1P50Uagfol96m0/bzTT1r78+XF/hpuBS/WkyKA&#10;G0v3aXHrRgUANHWl280tAG6gBD1oPTitfVfDGoaP4AuPF9zD5elo5ihJOGncdQvsPX/69eeeEfH6&#10;eJ5TBPYS6dOfuB23q/0OBz7Yrzo5hhXVdBTXMna3n29TseErqmqrjo9TrAtDUAfpQ1egcYbaGo/h&#10;oPzUAJRS++KSgAoo28Ue1MBB0oPSloqAE+tLRRQAUUmOKD0oAWk+7S0UAFFIelGBQA2inYFNoAKV&#10;etC9aG60AJS9+KG60lABQc444NFKvWgBqqVUAnJ9aWl20fwigBKKXtSUAFFPooIGUUnHtS0FhRQe&#10;lFADe1DdadSHpQA2il+tJQA7+GhqFptAD6KKKkBleU/HbX7iaTS/B+nMTf6jKvmIO244ANeqXF1D&#10;p1tPd3BxBAhlc+wrwn4cyv4w8a+I/Ht8c22nKwtyem8ggY+gyfyr5XOsTypUV6v9Ee7llC7dV+i/&#10;U4X9oLWIpvFNrolu2600yFYQB32jH9P1rI1zw9d6xq/g/wABWJP2xQjz4/hubja7k/7qbAfTaaq6&#10;FEnjX4ltcXpJs2uHurp/S3jBklP/AHyv617T+yX4Ym8Z+PfEPj7UY87JXWAkcedId0hH+6pA/wCB&#10;187KSw9K76L8WexFe1n6/kfUvhnQbXwr4b07SLJPLtLOBYYx7AdT7nqfc1bkc5wKj1bVbTR7Ke8v&#10;bmKztYV3STTNtVB7mvPIta8SfFMEeG/M8N+GDw+v3MeLm5Xv9mjP3R/tt+HpXzCi5ttnuNpKyPJ/&#10;2yde2adZ6ep2kt8w/wA/SvkqPufQV7P+05fqPEdnpsckkkVpEFUytuZsADJPc14sflic19Tgo8tF&#10;HhYmXPUZ9DfsUeFP7T8e6lrkiZj0y2IjfHSWT5R/46Hr7MumODXi/wCx34XGgfCZdRkTE+q3Lz5P&#10;XYvyL+qsfxr2G6cs2OxNeLjJ+0rPy0PVwsOWkvMhmIVThh0xiqgconPalkDvnaCQOSfQetcP4g+L&#10;nh/Sbv8As+0nl8Qav/Dp+jRm5fPuV+UfnXLGLex0SaSuzs3fCcdcVj6/5i6PeOAQPLOCa5j7P8Sv&#10;FYDRQaf4HsG6Pcn7Xe4/3R8g/Qiqms+A4fBGh6nrF1rGp65qs8Bhkur+fcFXIYhUHCjIHrVpLvqZ&#10;tu2x8XeNpvtPinUX3bv3pGf0rCkyEB96u6tMbnUrmUnLPIx/WqUnQCvrYK0Uj5uTu2y7amVwGEjD&#10;/cOK+mPgF4YtovBUeoGwge7mnci5aMF8A4wGPOMg184WaBYga+wvhBZ/Y/hloaYwzQtJ/wB9Ozf1&#10;rjxulNHXhVeZq3MMhLb3xWe9su7nJxWxeMM1SRC2TXjrRHqMzriBVUgKBWc6EOvGVwe/etmRCxPH&#10;Ss94iWJGMf1q0yGQYO2u2VAnwiuh3kaeTr1wUrjxAzg9cCu01S2ltvhDKxQ7BbXDZx6yIP6Uqmy9&#10;S4dfQ+CtWPmalct6yN/OqD9R9a6DSvDWoeKda+xafB59zKxKqWC5/E4r2rwb+xB8QPFskTPHHZ27&#10;HrHFJM35Bcf+PV9FdRWp4PK29D5/XOBUgWv0C8Lf8Eu9PubC0udW8ZagJJFJltorBIWjIPAyzt25&#10;6V6HpX/BN34W6Qoa9uNZ1Rx1Fzeqqn8I0U/rWMsXSRvHDVGfl3jNPERboK/XnR/2NPgx4bXevhSx&#10;nIH/AC9yy3BP4O5H6V1Gl/Cb4caIymy8LaLZc4zBp0CH8wuaweMj0RssJLqz8d/DGi3mo6xbJbWs&#10;077ukaFj+leqr8LvF1+M2nhjWLgesdjIR/6DX6mG80HSYSLeIAJ0VDgD+lY9x4q0iNcm2iOWwc/N&#10;msJV3N3saxoKCtc/Ne2/Z8+IVz/zKt/Dnn9+oi/9CIratv2T/iLfQPJ/ZEMAUAsZLuPjt2Y19+z/&#10;ABA02281ls4STkf6pR/TNRW3xIUnThHCiB7va+FxhQV5P55o9pMfsonyT4C/Zf8AFvgqfW01MWkh&#10;u9NuLeIQOxBcqAOSo4+YdM1wv7Uvwl8X694xgk0nw7qeqRMAoktLV5VzjpkCvtzXviHqGlan9miS&#10;WRI0iGRgZx1PHc9fxrk9X+IevXtyR5Epjfqpc4x6cUoRk6iqoqTjyOmfCPhf9kXx34gsRcXOkalp&#10;Ts5XybjT5dwx35xXTwfsP+KzjdJcjPrY4/m9fVj+IfE94QuSka8LGFwAOmKy7yTxJeXCNJPMcD5i&#10;0hr0FVfkcfsY+Z87wfsK+JHQF57gen7iMf8AtWnn9hvWohl7qYev+oH/ALPX0C39pLF5U9ywz1zI&#10;f6mqlxDcEHddMxPq1aKq/IzdNeZ4GP2K78E7rqcAf7cH/wAXUUv7G93ExU3E/wBfNg5/8er2ua1w&#10;7lpGJPX5qoT225k+Vzge9aKX9f0zNwR5Ov7G83kl2ubkYVW4mgPBYKD1/vECsaT9lG53SeXe3ZRX&#10;MZ2WwlwR1GVavd4nnjgwUmI8vb3+7nOPzrOnnZWcmGVSf9k1akQ4o8Huv2Ybm3BJ1O4Uer2JAz/3&#10;1VSX9m+Yj5dbXp3tcf8As1e+zXqLIG8tsj1FIt7EwyynJPpWicexFn3Pm3Uv2ftR063kePUYrgqM&#10;hRCwLfzrz+78KazbH95pV6nPU274/lX2ZdTwFlAH6VF51vjGaPdDVHyppHwo17W7EXMMUUQJI8u4&#10;Yo3HtirLfBTxWPuWUUv+5cJ/UivqeTyHiQ7hnvVdPK3gHbT90LSPlVvhN4tBI/saU/7jof5Gqt78&#10;OfE+nDM2h3uB1McRcf8Ajua+vRBDvGBt+hqY2UbD7x/Ojlj3F7x8RXFhdWZxcW00LekkZX+dVq+2&#10;n01H3xk5Qjpisq48G6VfF1udNsrjb/z0t1P9KXIu4uZ9j46oPSvqy5+EPhe/+/o0CZ6GFmT/ANBI&#10;rn9S/Z90BwXjN5ag9BHKDj/voGjkZXMfODdKgX7xFe6337OSMM2mryJxkCWAN+oI/lXPXv7PWvQE&#10;tb3llcAdizI35EY/WpcGgUkeW1LF92tXxH4P1TwpPHFqMCxGTOwo4YNjr0NZkKn5hUdR9BafSLS1&#10;THcRqNtLRSFcNxHekbDj5lzS0h6VNiitPlEJVjj0PNRR/wCrx6GrE6bo2qtEf3bVQEifeq8v9Kor&#10;96rKq2AVb8CMigCwGopgdl+8h+q805XV/ukNSuAu76UUUUwP0TpGpaT+KvvD5cOcU2nNQtMBD1pK&#10;KPu0AO/ipA2KVabSA7L9oH4g2Wsfs2eCvD9gVS+tL4wXEZPYknP4nP51yd58O9L0Lwjod5Dex/2h&#10;PcGQQr94oMHOPTjr7inXHhO11XRDqWqixXTLeb5fttysfmTKpcIgzuJPA4H8QzVOHTVsFGI3RmUY&#10;MrFjjsMknj26V+bSyGpUzO8ay5VLma6+n/BPsv7ThDBa0nzNWT6epJ7UUUV+jnxom2hqWirAQdDQ&#10;tLSLSASjtSr1pKkAooooAKVetG2koAVutJRRQAUUUHrQAUUUUAFFL+FJQAUUmBS0AFIelLRQAyn0&#10;UUAN70lPooAZS9+aXvSN1oASlbrR2o20AG2kpWpKACiiigAooooAKX8KSipAKKKKAG9qPrTqFUMV&#10;yQB1J9BUykopyeyHFNuyPLf2gvFTaL4TTTLd8XWoNggddtc9rTp8PfgXJp0eI7iVsTEfxSFQW/Lc&#10;F+qmsPxHrsHjL4qXuqXXz6J4fia6dc8NsGVX6khR/wACql8d7q6ttE8N6FOx+2SIJ7rjrNId8n/j&#10;7mvzavUeKr8z6u/+X3I+0pQVGnZdFb+vmcJ4ahfTvA3iLU41Y3N35OkW2wcs0pLyY/4BGF/7aV9j&#10;+Em0z4B/C/Q9IuY3udZmQbNPtF33F3cvywUDrycZ7ACvlO38T2vge1+Hztp51Py5bjWXtMlRJMzG&#10;OAHjnaYlPHqRX2p8PPAT6TK3iLXphqni28jHnXLr8top/wCWEA/hUdCep/QcWNlor7f5aHVhY66b&#10;lHRvhvqHi+/g1rx+Y5yjebZ+G4m3Wlp6GT/nq/1+Ue9d9q1wLaxuW6JHGcAdBxVtZAC7HnArm/G1&#10;8bPwvfyr12cH/P0rx7ts9RJJH59fGzVTq/j+/kLZCtgYrirSxl1G5trSBDJPcSrEiDqxJwB+taXi&#10;65N54iv5D1MppPDXiK58H+JNM1mziglu7GUTQrcx703joSvfB5r66muWmkj5mb55ts/RvSINO+HP&#10;gjTrS6uoLLT9Otkga5uHCJlVAJyepPJwOea44/FPUvGcz2/gHw5NricqdZ1DNtYIfUE/M/4YPtVr&#10;4V/CmDx/4Y0Pxr44lufFOs6hALqK2vmza2yk5URwjC4xjqD7Yr2mLRTHAkeEtolGFjUAYHoB0FfK&#10;TkoSa3f4H0cItxXRHi0PwW1XxUqSeOfE9zqyZz/ZGlk2tkvsdvzP9eK7/wAO+B9L8L2YtdH0y10q&#10;39IYgu73J6k+5rpZvKtNiwryW5c9TUMrvJKSzE4rJylPdmijGGxnXVpHDIS58w+g6V5b+0HeC18C&#10;3AGEyG/lXq0zF2/zzXhv7Ul4bTwXImfvIcf5/Gt6UbzSMqrtBs+GZfndz6moGXdIgq6ls8zBUQu5&#10;OAAMk17x8NP2FfjL8UGt7mz8IXGkadIARfa0wtEIPRgr/Ow/3VNfWOcYbs+bUZS2R4rap8gFfb3h&#10;bTTpvhLR7Qrgw2cMZ+oQZ/Wu++HX/BKJLZIpvGvjUFxgvZ6Hb5H082T/AOIr690P4A+BvDTwImjJ&#10;qE4XIk1BzMMA/wB37v6V5mKqqrZRPQw9N07uR8GwaBqOtXXlWNjcXj/3beIuf0Fd14f/AGb/AB7r&#10;YjaLQ5LSN+S964h2/UMQfyFfeMCWenRiC1t4be3XgRQoEUfQD8Kc14N3A6d689rzO0+S9F/Yo1e5&#10;TOreILKyzyUtImnP0ydoH613Oj/sfeCNH8s6jJqGrSHqJJhEh/BQD+te3m8K5yMc9T0qpevcTyBU&#10;Byo+b5TwPWloNI5LSPhD4E8NANZeGdODr0eaHzmH4vk1d17w54e8VaMdL1XTLe904/8ALs4xHjPT&#10;AxkcdKnAmuYEkRTsZdwMjAZHHOBn1qVdDeO3jLsu9uowTij5FWRzGm+EfB/ghM+H/C2jaOw4DWNh&#10;HC35qoNTzeM5n8RC0XfttwzDAOGYRsAv6598CugbSFWTLMz88DAFPuNLt0AZohJgZHmfNg5znnvw&#10;Ku7J92xxcuqal5Mfy+WCePMbHGAOBUElpqV3ExyzBhwUrqbW0jjnjmlKRnPOSBVy7vLdz8rDpxxU&#10;6lORwK6VfvbfZ1YxoCSSepJ9ScelVLrRfJm+zee1xd7BIIg2OCwX37n6cGuxuXjYMd2wH+M9hXI+&#10;Iteg0m7vJbKEz6g9sZFQnAIRkXk/jnHtVxV3YzbsZdzoEaSJFI6v5uSnzHp82MjHsM/U1UuPCqwq&#10;S6oyHlcIeeOuc8c1091GsV47sieZbEwoOSoXaDj/AMeNVr7Vp7sOoRMBduNvT0rReRLOVu9Ag8+2&#10;tYIxJcXMnlrKYxtTHU854q5/YUNhqltBC7mNV8x5HVAEfHAwF5yQDiq02pammoxwW7qjxsW5QZB+&#10;vUVPrLzxT4hmk3t37nitLbGdzmbjSp91orXN2bm4utrIJjtjiGePc/41Tn0Rba4ma5nnmwR5R8xu&#10;B1Y9evpWvfi6jeQ/aJS6seQxz26fnXMa+Ll8mSSTLblxuOcAY/niuiOpkzAvbGQ3kccBuDISJGd5&#10;WOCTnAz0GMVVvdF8q4jMTyHcvzF36nNNv0lnhkjd2eNSMjPHX0rBu7Cdi7cn5jg12RRzNnVal4ce&#10;1t43Ytktg5PQ+n+fWsx9KRx8zocdnYcVVW0mdQXLEsSSSep9ab9gdznbVpabkN+RI+lW8O4q8SE9&#10;cMBVSewh3IfOjzjrvFOk01933TVaewbyyCDVIiRZjs4hHjzY/cbxVW5to2fhkfA7MKBbFV+7URhC&#10;c7cVaRDI3tlWQdMfWla0XrgVHKFxyPrWdEItxyF61okTcu3FuFKcdxVW8hVlwR3pknk78jHFKJ1a&#10;JFZiQowMnpzTt5CuUZII2XlR+VD2UJI+RenYYqWYruGD+tTQhXjG4g/Wq0JMya2WLBUkH61YjgXa&#10;CCRx6mnmNXYhjkA1YWCPbx/OnoLUoujx5dZT9DTE84EkyKfwq89krqw3EVGbIqMh8/Wi0Q1IIzMp&#10;HCnFPleR4dvln8CKels4TJOc0bHAz2p2XcLsrrMqAblZMeopDLE78MpzSzzqNyknIHpUMBHG4fnQ&#10;k+4XXUi1Tw9pOtwBb6ytrvHTzYw2Pzry/wATeFdH8J+LNIu9OsYoPNlEbxqPlwcjIHbt+teqalAJ&#10;rSQRfu5MfKR2NYOs+E4NVe0nmeQywfMhDfxAcZqlzDXKJeeA9E1Xm50uzn3D75hAb8xzXOX3wI8N&#10;3+fJgurI/wDTtPuA/B81q6F4tu7nxPLo0tsqCMMUl3fexjtj39a7ONnic5TPfipbfVC5ezPC9X/Z&#10;1nhydP1ZXz0S6hK4/wCBDP8AKuQ1P4P+KdNBYaeLyMfxWsgfP4df0r6tS4RlwwIPuKieCGVjhR+H&#10;FL3WFmfFt7pt3psnl3dtNbSf3Joyp/Wqtfa9xpEF5C8cqLLG3VJVDA/nXG6t8HPDWqMzPpiQOf47&#10;RjEfyHH6UuTswu+p8rSfdNU4v4xXvOv/ALPC+WX0jU2D/wDPG+T/ANnUf0rzbWvhP4p0Au82lyzw&#10;/wDPW1/fL/47yPxFS4tDUkckOtXYOY6p7SjFWGCpwQeoq1a/dNJFMnprKrHLLz6jg06ipaQrjNg/&#10;vv8AmKKmopco7n6IUbec0rUlffnzAUBaKKAEalK0jU2kA7jNG2j+GloA6HSLCW/8CeMRHZWt/tgt&#10;gy3YBEam6j8xlyPvbQw/E/SsXVNHstC1O8t9Phjt4GkEpjiGFDFFzgdq7TwlaTy/DHxzJbP5c+bG&#10;IORkcyMf/Za89XV/7Vvb0yNH9rjkAnijbPlkqCOvPIII+tfN0uV5pPul+iPbqXWXx9f1ZJQfzpy0&#10;fer6Q8QbRS7aXipAaelGBRRQAUd6MCg9KACig9KKACm9DTqKAG0U6igAPSkXrS/epF60AG2kp1FA&#10;CL1pKO9LtoASjtRR34oAKKO1HagBO9LRRQAmBS0Uh6UALRRSHpQAjU6iigBOfam0+igBlFPooAae&#10;tDUlKegoAdRRRUgFN7Uq9KWgBlYHxA8QL4W8F6pqBOHEZjj+p/8ArV0GcmvFf2ktXe5GjeGrbLy3&#10;LhnjTqSx4H8q8XNavs8P7Nby0+XX8D0svp81Xm/l1/yOK8IaYf8AhFdKsp1zc+LtXTzgev2SBhJK&#10;fzC/98muc+LeqzeKfiNc+UTI8XyqP9pmAGPxZa9Ct/LT4q6hHDzp3gzRjYpIPui4I2v+Jd5f++a8&#10;08DSpf8Aj6DUbj54o7xr6TP/ADztkMrA+xwtfFQfvOfl+f8AwD6aS91R8/6/E6nwn4cTxt+0npej&#10;RjzNO0aZIiP4RHaKAfwZ1/8AHq+7n+TgHpXyf+xN4ee+1PxT4tul3Suy2cch7lj5kv8A7T/Ovpnx&#10;T4o0zwhpEmp6xdpZ2acZflnP91R1Y+wrzcbJuaproehhUlByfU1V3Srxnnk15j8QfiFouq6Druma&#10;VfLfXdjGPtDQ8xRlsgLv6FuD0q1aaB4p+MoD6mbnwf4Mf7unxNtv79f+mrf8s0P90c/zrL/aC0fT&#10;PAXw2i0vRrGHTLKON3WKFcZPAye5PHU8muGCXMo9Tok3yt9D4Gv5TcX08h/jkJ/WodnmXUaDuQKc&#10;QWet/wCHmiHxH8QvD+mhc/a7+CEj2Z1H9a+wvZHzVrs/U7wNYf2B4N0fTEjAFpYQWoz1G1FH9KuX&#10;eWbJJarhUJFx1rW0L4e6/wCKmRrGwkNuetzL8kQ/E9fwzXxTvOR9YrQicVPnz4wB1qWGwnvrlYbW&#10;3kmlc4WOJSx/KvfPDv7OVlHJHPrd893J/wA8LX5E+hY8n8AK9P0fw9pPhqHydMsoLNCMExL8zfVu&#10;p/E10xoS3ehhKtHofM+hfAXxRrZR5rePS7dv+Wl621v++RlvzAqn8Uv2Eo/idpMdlP4qaxAkUNKl&#10;nuzHjLYG4c54GfTPtX1Y7ktwMfWh1d42bn5Vya6IwUXdbnPKblo9j5t+Ev7DHwu+DLCaC0udd1E4&#10;LXmqyAnP+yqBQB7HNfQ8EyJGiovAHGB0xU4shJGZHHzjpjn1qNIVS2Bk+8Rk5NauUnuQlFKyRTkn&#10;kdiAO49zUcthcXFzBdIT+6DAoeAQSK0ztiVOOg7CmPdlUdVUD3NTbuVfsUBYD7RJk4RenH49aWW0&#10;VXxg8nue1TM7u/LHn04qNlLc9SaLILkWyGF3LbUQeg/wrJXV4p5X2LI7iOVlYgAYRgCD+LDH0rRv&#10;0YRYGAScnNZtlbRJNHKrb49sysR0DecuR+hoAIIliSOLZkIiqSe+3+lEtwztzg8+lEmpWNvM5muo&#10;UQdcyD5T71zWqfE7wtppIfV7Z8dRE4c/TipKNq5kdhxkc5OKoXfmMcgHjoe9cfqH7QXg6wkTNxPJ&#10;Gx2+alu20HjA59efyrM1D9oHwuUJhubmTtsjtyGP54FFgud69u7LuYY7mqM1tK7fd2AeteX3v7Rl&#10;htl8jTLiVBkZmkX5h9Bu96yJfj7e3iIyaXHGWPd3l/ouKOVhdHr08KrE5llUBOfXH5Vxr2kGp+Ir&#10;ZLbzJpUH2TdtwC0ql169gEbJrgovi74g1Iu0XlxxhmUqluB7Y5J4qP8A4TDxHMwK3cloEI2mPYuM&#10;DAPTsCQOehpqSQmrnr15NBe3V043gPJyMDsNp/Mg1Sje3tyW2nLddxxzXlianqs0kglu4vLbpm4J&#10;JPfIqxEJyMC/ii5GSIyePTpUudhqB6Xd6ZbukmopGd8UTMyQsGZ1HoPUVylz4t07chaxvSU6HYB+&#10;ByaqWFxCh3jUVduuY0A5H1rL1K9sopyqWs9xIAC8gPBPrxxzg8Uo1ZN2sU6cUr3LVz4utyXcaRNg&#10;/wB91/o1crq/jq1Rz5mjAqOiPMB/noKsXd3HNlY9PLkDoQSf51594nmuYbx42tvsxUBiChHB6H8a&#10;7qftG7WOSfKlua978QrTOINGhjyMcyg/0rMuPHNoSY3geKV2GPJVSAMc5447Y/GuSkmmx88iqf0x&#10;VFElkl86RI/NKgE9/pmuu00c3NFnbS+LYblwQLrAJOCQAM+nPSoz4gx0Nxj/AK64rm4fMXowH+fp&#10;Vje6jmbb+NVefYXums+uq5zumP8A23qNtXjkBBWXP/XessO3/PcD8aQPLt4uF3dueKrmqE2gaLag&#10;vaOUD/rqD+NNa9Tphzxn79Ud74+a4GfrSK8n/Pb9RRz1Q5YFlruGU48tsDqSQadaR2MsuJf3IPVi&#10;ucVUBl6+YPzqCQyNu+ZCTwc4/wAKPaVRclM09Ti06G8lFkRe2gb93Lt2MR1G4dj6j16EjmqgezC7&#10;Tar7/PWXHNPb3W15Io7ZsknOPm4xVwyEjKy5+lOM6rCUaaEuVsiBiIow/wBqq++3UAKXFErynOJM&#10;1UdZmcf6v8f/ANVbKpVRlyUyeTyI97edsHctT0cbeHNZkzSStteLhGx8qkZ7elRJDGWMhhcBvZR/&#10;TNOOIl1RLoxezNnfj+I0hmOPvVkrexKu5ZJEHQHOQfyPNTLPuUMJmwe7IQP61p9YXVC9i+5fWc7N&#10;vGQKXzs9RVATntNF/n8BSq83zYEbg9P85pqtB9CfZTQtx98naeRVsOjqMj9KozXD7OYG/A//AFqr&#10;C8QdS6EdVzmrVSm+onCfY1mijcYKjn0qF7WPGASPxqsNShSPe0hA68qf8KsLcxyqGDcH1BFXzx7k&#10;csuxiDwhBb68NVinkE+CDGcFTkD/AAFbOXWQHbuyMcGnZVzhWUn2Oaf90jgritLt9RepE14iY3gp&#10;/vjj86lhuILkZjdJR6oQaguQhjwfWsrwvbi0v7kbeGyQcf7X/wBejfoCXmb+zaMq5FG9884ORU0k&#10;YYcH8qRbUlAwc5xUaBqRqdqvuQrmiaKGUDAGfXoanUN0xuphGY8MpFPXowuupxPjf4RaR442Sz77&#10;a6UcTRAAn68civOpf2bprfeItXB5+UvD1+vPFe9IGI+Vvzphd9wDL3pddUFuzPlbX/hR4j0AuzWZ&#10;vYF/5aWnz/mv3h+Vcg6MjEMCCDggjpX23MkcjfMB9DXMeIfA+jeJPl1DT4p3PAmxtlH/AAIc0WT2&#10;DU+SuaK+jf8Ahn7w3/fvf+/w/wDiaKXKFz6EoopT1r7k+bD2pCtFL/FQAlG3mlakpAB6UDpSdqB1&#10;NSB6L4ZlFh8G/FtyxA8zU9PiBPfaJmNfHXxZ1rWvB3xel1fQpkAOj2l5cwSNhJ4gioQR3OR25HJr&#10;6v1S5az+Atyq/L9p1slvfy7Vv/jlfJX7QmiC+8UaBMbiKAr4dWdhK+0ybZXBVfVsdB7V8l/zMJy8&#10;7fh/wD6eP+6Rj5fqetfD74k6V8Q9MFxZSCK8RR59m5+eI/1Hv/I8V1mMe1fE8eqW3hK8uJtBuLv+&#10;0obzdZ6gjbQ0GDwyc5PTI6V9KfCv4rx+ONMto9QgOn6nIGCZBEN1t+8YyepHcdv5fT06vNo9GeBU&#10;ouOq1PQ+1JT6K2Ocb2pKKXbQAN1obrR3pKAFPWkope9ACUUUUAFFFK3WgBO9B6UUUAFHal6mk6Cg&#10;Aoo+9RQAHpRgUYFFACbaOaWigBG60lOptAB3ooooAVqSlaj8KAEooooAKKKKACiiigAop1NqQCii&#10;igAooooAWJA8ig8DOSfQd6+dU12LX/jZqniG7Ak07w/BPqLIeh8pcxr+LbBXu3inVV0Hwpq+oMce&#10;VAQp9zx/LNfLmjXVppHw6v8AUNXd4IPEOrW9lM8Yy32ZCJ5iP/IQ/GvjM3q+0r+zXRW+b3/A+ly+&#10;n7OlzPq7/d/wTr7KD/hG/gVqOoXLF9a1u5N5dyHr8y7o1P8AwFg//bU15h4b/wCJb4V8Rah914tL&#10;EA/663E4U/nEGr0T4v3NzYfDfS0uAI59TY3zxIMeWJPmjTH+ymxfwrz7VIRZfCqX+GW+1dYfqttB&#10;j+cleHSu4tvqz06mj9EfUvwm1K1+DvwX8MWZtZNQ8Sa0hu7bSbYZmuZJDuGR2ULtBJ6Yr0vwV8K7&#10;u81WLxR44mj1TxCObazTm00wdljXoX9XPfp6nkv2T9Ek1jwTB421gm98Q6ozxC8l+9Hbo2xY0HRV&#10;yp4GM8egr3l2GUUdBXh4iTVSS+89ejFOCZZgKRHIAZ8/lXzT+2fq7JoXlZyTCFx9Sf8AGvpW2jLY&#10;/E15x8UP2RvHf7Qeuxw6ZDDpOjq6iXUdRJRQAo+6oG5z9Bj3FRhre1RWIv7N2PzYs9OmvrhIoYnm&#10;kchVSNSSSewFfaf7Hn7A/wASNZ8eaH4w8RaV/wAIt4fs5PtK/wBqZW5mODt2QfeHODltox0zX37+&#10;zh+x14E/Z40iFrKxg1nxL96bX72BTPkjpH18tfYc+pNe7D5TgD8q9+pWclZbHjwpKLu9zhfDnwk8&#10;P+HEEjWw1C5X/ltdgMAfZeg/U+9de2F2gDpxVox5yT0FM2LtIH3sVxKKirJHU5N7lcrJKY9oxg0x&#10;LcE5J9atF2QYUAEVAq8BTz60rILkLKiYAIJ3ZOOuKS6nKW1wEUZCEgnpwOlKTHb73cgDPGajlCpH&#10;IWZRuBzvOMA0FCOZNuwMcbsDtUYhO8k/N2GawtT+JHh+wmMTapDPOCf3VqDM2fouSK5q4+L/ANrL&#10;rpWiXd0RkGSc7QPqF3H8wKhzit2UoSfQ9BdR3PSopNqjJ/WvJdW8beJL6B1N1Z6RwDujwxH5kkfi&#10;tc5cXM73SHUdbvLozgyFApWE4wDyTgdu1YusuiNVSfc9lv8AxPplg22W+t4yP+We8FqwZ/iBpcTj&#10;MrzBjgbF2j9cVxFr4QkuQRBpUxDDGZHYAj2K4Wuh07wdqIJdktrIZ5PAb81z+tZOpN7ItQgt2ZOr&#10;6/rc6PNZztLbucBvKAAHOOR8pP0rktS1bVrm3McmpeTySQkxPPrhQtexWOi2Vmf9O1ZZAwwRwM+x&#10;9azHstIs/EmkaZDpUEhvZ2ja58ofuwF3HHGfYfSlBTlo2OTitkfO17p8t9ckebdahLnkW0R3fqCa&#10;qTfDrW9SLLDod8wI4NyfKB/76Ir1b4r/ABKuPAfiTT7W2ii+wz2lw290JzICyRjI44IXPvkelYFv&#10;8ToH0V5rzVfMvLizujHEXCKsy4CjjHZs49/auyNOaSaOdzi3Y+evEiz6dqsmmzWpimtpCJQJOA34&#10;HBx/jVWKQg8RKp964zXF8Vanqd7fQveXFkGMj3CxltvPO5seueTVC3SSePF1qEpLcEmYjvXbGnps&#10;ccp67npcd46rksiHHIzT49ciiAWS/gEgXJ/eAfjjNcTZWFnCQDlyB1bLH8zW7ZC3t8bYgn0UCm4P&#10;pEFNdzpLfW7eZdy3nmjGf3Ss+fwUGtW3+Z9qmc8j7sLADPfnFYNjqcYA4x6DNbkEuoXcO6ztpZP7&#10;rpCzj9MVjKNRdkbxcDRaz2Rhik82P4BsGP8Ax6tiHTkURmOLzMt84kn27R68Kcmsu2stbuvlh027&#10;zkKT5DYBPTk8Cty08P6n9lSe4aK3jxuYGVTIq4JLFF5AABOT/UVzyjU/mNouHY09Ns441cyQQgbv&#10;lxKzZHvwOa6PS/D+pQwapcy2a29okaqsMluR5rMRzlj2BzketXtC02wgtHeznN3bOQv2yWIq8ikg&#10;AqpztXvnP41pPremweM49NltriVoriBfMm3iKQytmQA9HwFBPXGa41GXOveuzovHlehoWHhCa28f&#10;eIZbLCabrVsVeOMABVBBXb+HH4182ftC32lN47upbG8E2oQJ9kvLRBuEQiykZVhwV2gD6g+te3fA&#10;/wCIt7rWn6ourXKyyJqlnBD5gVQkJ3fL06fIM182eI8za9q0ssayhrly29epOP8AD1r3cPCUKjUn&#10;qkeTXknTXKtzgtV11NWtRbySeXGbV7ciPCkLuyenu2c1wlv4b1KWBJ/tM0kLKCHjkJ49a7X4y+VH&#10;peuagLXYViEaGFQDENoxjHbpmue+FviiWbRILbUIhDeB2XY/8QA4OPoVrucYzepwpyWxTt9MX5w1&#10;1ISfvZc8Vb/smAsGMz8KRwx6V1Fzo8N5dyMyeUmAcwnkk57Y9qhbw9CLiSNWncIB+84xnuOnWn7K&#10;A+eRhrpkTOG8xs4wODimLpVtCrRCRxuOcEsTyfWvRdE0Hw3kS6iNQjgRoizJMjLLkHcihVzndtGc&#10;jAbjdXcaH8HfCnizQZbux1G9sr8LmG3uZ42S46ZVDtXDc8Buo75rGShDc1Sm9jwOPRIInyrPu+pN&#10;L/Z8cLORM2GPIxwD+Vdfqeg2dlMlqBcpcgnzGlcBU69RjPb1qnd6JZpaxbZbhLgsFdHQFCSMgqw9&#10;fQjj15rT2cdzPnlscvLbRLz5uMe2KqtZyzy+VbSvJIx4CHmuzg8KxSlDIs+c4Kllx+GPx/KtjS9H&#10;g02Sd444wgwuc5bOM8/mPzpckENObPOdL8L3Vpq1nc6hdOsSTZMBlOc87Se2MiuyOowoQEIOJG6f&#10;5+tcb48udT8QeJdKsNKimuUjjee5+xR7nKx/NJgc8AISfavpe1t7Dw38JvBGqjw7b2ceuWuqaddb&#10;4kM0yHaYpt2Mhgzg5zn5euKcZqLsg5HJXZ5Lb6Td6k8gtLaW4dVN2yQgsUQLyxA5AAHJrFku4Umc&#10;ggMWQ5HcZx/WvW/hd43fwXc2iyWtrJb72ieWSMK+yQbGDSBSxXHOCDjHHNeb3mjwPOZvLSQRzHA/&#10;hI3ccV1KXvNMwcfdTRwct/4is76RIZ0kslkZVJQZI7DOKsWXiDX0P+kR2p90B5/Diuga1ttIkk+X&#10;CCRhgkn37/WqeoW0STRvBKyFzgRHIBPt/hWLpNbMtT7opN4m1FIP3ulxXB6+Wjfl14qb/hK1T5Zd&#10;EkwQSSu0/hThDdR8Orkk+gP4dKBIdxBXkdcrzU8kx88Q/wCEk0pGRHtrqLG7GFYr75wakGtaLMEK&#10;ztAZDhSU646gZB96a2xhyi/jxULW9vL9+FfwqeRlc6Lsd3ps+3yb+Pr/AM9P/ripLmMuoEVyJATj&#10;hh/9eufGk2CF1SARBvvbFAz+VZ0ug2FtIkkczxbFwAZGAA/HilyvsNS8zsXsJPI+aNCMdAAOPrSa&#10;Cs80EimBUETlQGGSR65rhJZtQtl2WeoTvg9BITXR+EIr9GnGp3En2kjuw+VexGOD60Rhdg52R00s&#10;DJy8Jzn+DJP9aruyocB5Iz6Hn+VWzct5ZCzbCybgTztNNjvDc2wkVVkO0EqT+Y/CtHQe6ZCq9ym0&#10;xRsedGfZ+DWRc6vFb3GViZJCcF43xn14Jq3qj2zqftISyTdhJA3U4z6VmQwtNKUhvI50BOMNwR+t&#10;JOpB7mloSWxvWetW9woUyEP0+cYrUiuSq4ByO1YFpYSopYwxuD/dGP5VYO2J8lZIn7ccD+RrT2zW&#10;6MnSXRm3Fc7Tz61OJVfrWHEXRtqz+YPSTqPz/wAala5njOfJUp3IbGP8/WtFVgzP2ckazIh5GM+1&#10;RtAcgg9Oapx6ihHO5D23j+tTrP8ALuBDj1Q1rFp7Mzatuh6kM5BHaopUCkEfL1pY5gJM9M0sg82T&#10;r1FU13BDPtL/AOzRTvJH+1RRZCudyelLR2pD0r7M+dFplLjtTqqwhlFFFSAvakpf4RSUAdL4gu/+&#10;LOWdlt4OpXU7H6wIo/8AQWr5a/aVhjufEXhqKS5W3dPDSyoGBPmHznO3joSM4+lfV3iazMPwf0e5&#10;YAefeXCj3VQOfzY/lXyD+0jLby/FnS7G6kkjjstAtYD5YyQ/klwMem5xn2Jr46nK+Nm1/M/w0PqW&#10;v9mivJHBSa3bWd7Fc+H7JrdrJnkWe5USsylVUq46HB3c/wC1VB7LVtKlit7zUjpaQQf2jaRtI23c&#10;wDDy9v3WOPzHr1v6fqWqXH23SNHtfItpWnuwm0NKIdh8xS3UqFHT/ZzVTUdDtrO3vrea9WTUrW5W&#10;KOFPnikTBJYOOMcDj3r33C7ts/vZ519PL7ke+/CP42WPi1LPRtRndNb8kfvZVCrOwzkDB64we2ee&#10;K9bHFfDf9rywX1wmkaatlBqBjiSOT52jYFTlHPQ7h196+gfhd8ZPOR9F8V3MVtqlvOLVJZThpDyP&#10;m4x1GN2ecj61rSrfZqbnJVo/ap7HsdFJ70tdpxAOlFFA6UAMop2BSbaAF702n0UAMpT1pKKAF20l&#10;FOwKAG0U+m96AEoope1ACUUrdaSgAHSiiigAoHSiigA96bTqD0oAbStS0jUAJRRTqACik/iFL2qQ&#10;EXpS0UUAFN/CnUjdKAE/CjtTqKAG04dKD0pFFA0eZftGa2bDwDb6ZEwSfUbjBOf4eg/UmvIL7wv/&#10;AMJFrXwv8ExIVFxEt5cgdV+0yF2J+kKRn8K7D9oSaTXfG+laHBy8aLCEHXe5Cj/x5xXSfBvSIvEP&#10;7SXjDXFAOn+HIjZWz9gVAto8fVI3r80r1uac63m3+iPt6dK0Y0vRfqzk/wBqy/S+8YaZpqAJbq+B&#10;GOAozgY/CvLPFF0V+GPhe36Ge91C9YeufKQf+gNXZftAXxvvibIT83kxO4+oUkfqK5ubw9d+Lb74&#10;d+HrGCS4urm1S3SGJSzFpLyc8AezCooJRpw/ruFW7nK39bH6AfBTw+PDfwn8J2G3Y8enQM4xjDMo&#10;Zv1Y16l4V8Baz4xuvL020Z4xw9xJ8sSfVv6DmvUfhv8As+CG2trjxAvlxIoEenxtzjHG8jp9B+fa&#10;vbrOxg021W3tYEt4EGESJQqqPYV4yourJylpc9P2qpxUIHCeAvg3pXhRI7q8C6jqKj/WSL8iH/ZX&#10;+p5+ld1IC5xjjNW9g2gE59qYRk12RgoqyOVzcndkZi2qMn8BTFmDllRcCM7f0B/rUkkipgHqTgYG&#10;apz3MGmxSPcTJECc5dvYf4U27AtSwzEjOaYzKnzMQB3rDm8WxM4S1t5JiejSfICPYfeP4CsW9t5L&#10;zLOzu7HiHcCT9Mk4H1GaxlWittTaNJvfQ3r7xRp1qD++EpAyRGN2Px6Vyeq+Pr+aMnTbFdh6TSng&#10;/Q5C/rVuDw5d3mGW2WJc5Dzckfn0/AVHPoWkozSX+ofa3DFSkfzcjqD16d+BisXKpLbQ1SpxPL/H&#10;evXlzol3Lfa0ZZExiGEsE6j72MKD155rwX/hJ78RkTatKlv94W5laZQB6Kcj9K9k/aV8W6Jovhx/&#10;D9lpjS3bqLiSXPzxrjIUZyScEdxj3NfOPgn46xeGLSUaf4Y07UL2U/Je6mpfyhjoF6Z96qEHrcU5&#10;roe8/D6y8T+JLFPsOmR3Fm5/4/ryFVQf7qn5eP8AZFenHwYtum7WtbjjRRzEZSRj2+7j8jXzfYfG&#10;zxl4mk2ahrMkUTEBINPjWBVH909QfyFewaN8Htc1pC9/aW0ccuC39pTG4zjkEL8wH6VjOLT+E0jJ&#10;NbnRPr/gPQJYIUmn1S4YlUECtK2QOc7B7fxVE3xTW2Mg0nw7FZ9AJbp1iDj1wuW/MVt2fwehSNRf&#10;6rPKoH+rt0ESj+f9K0LPwV4Z01fNFtbzgNt8yZ9+T6cnGaztU9Crw9Tzi78e+KdVeWNdTtrJHBCJ&#10;Y2pldffcxA/8dq5DZar4igeGaPUblGG1nadoT+a7cV6Q9/pGmy+SlsMGPOIkAj2kgZ9Mc1lrqc9+&#10;Ps1rbwwWwKmMQghWBAPt6nOPf8ZdL+ZlKfZGNKbTwfpl5qt9BCgtyshmGNpboQT1Y8Ace/pTfiN4&#10;qbwd4Ps9agjA1F5Ea1aVTiPzBldwxwfY/wB4emKwvj8JE8Dy2XD7Ly3EiJ0IIkJH06VB+0NqCaro&#10;1vc2p/dC8t5omjkKNtZIyNpHTgdT04xXZSp06aTXc56k5yujyvS/DF/8R7159S1qee0kuVjRJTna&#10;XJBZRnjIBPOegryr4wWGieGL28h0+9u7b7NMRFJcN5qtjj5iAME/h1r07R/Ekvh3Tty73FtLDcOi&#10;KDlVbB57cMa8m8dapDF44g+0liL8TDbjjJUH6ZxuxXpRneXkcMo2j5mv+zB+0DZaJ4Z1Pw34i09b&#10;/Tbm8xJKpG7CoBkHHzDpx2ySOTXc6B8OPhZ4p1vU5rzVm060a4LW8NrMqbYlBJyXUZJwMAAH5ume&#10;K+PIrGbTr3fp9y0YilZkDdGye4rqtG8ZNFN5eqQeUXIUSg7kOfXjj/PNbun1TszBVOjVz6v0n4Re&#10;BLaaJNSae2uAvmpBNeZFymcK+9eFBYbcYB565HO34E0nwvcyW6WXh+zgt3jYzXd/aecknlqSxXzM&#10;4BZXGQ2eQcAAivmjSfEU9pJFeW+oBJotqny8HKq2Qh7AetdfZ/GXWIYYoBeJHFEu23SOJAUXnIAC&#10;8Akk/ia5ZU6ve50xqU+x7r8TdR0BNKnn8E6VpNtfwpudI7SMFP8AaU7Sec8ehwD1ryTwH4p1aNrf&#10;U7yW8inCm4ivH3edklflZGPGFyAMDnr3rl18fxTainnXym/mcsuXG52zzx3z6V0dtqC3N3G09jeP&#10;cc7HgsnlAyDnIVSBkZqbygmmivdk7pnXeF/GGoalq2s2yuEjW4Sb7bHIx+Y4/d88Y+8SDzwBgitT&#10;TNOm1WylNq62sbsNly7HKDk7gvTnezAHpuHPUDHt9Wu9NtEisPD99dsCWA2iEBicksZCDk9yAahs&#10;tN8TalYRW15bR2tsjtJ9njlznJ6E98VxTc3sdcOXqetW/jPR7uI2MHzIf3buIiVVfb1qL4uXMOkX&#10;2halaBZbKC9t5vMRcM4bC89+QoPPrWH4Z8IXsrRoHhTI7k8fpWN44lv9K1XUdLviZEARd6kEFAAY&#10;8HORxj0rlpUpqd76m9SceW3Qx/CME/h3VoLiMypGbqKRhGwXJDZHJ4B9zXE63bwW97qhnKR4nYEZ&#10;GBXV3niOa7iMZmwjdtgA/QVyGoeGtOvbmSeZEkkk5bKnB/DpXrQ5r3k/zPPm1ayRxPjTU7BNH1ln&#10;eGULEhEZP38qRj8SMV4h4s2XfiJNR0nNnKsaEsHzvbbycHp1xj2r6JvvCukWNnJcPptmTwJB5Abc&#10;M9OnPX0rh4vhZp1zcyyqbqJHcsI9uAoJ6Diu2nOC0bOOcZPVI890f4kG0nC67beSygKl3CCR757j&#10;+VejRapHe2mbaYGJmSVDFJjODnkjsT19qvD4N6TcR7ZPtDjHILD/AAqC3+AXh22n863+320x/jgu&#10;mi/litHOn3M1GfYsWE1la21vAuLgrlSJMsvO4kkHpyf6VqvdwJpy2kN20GRhpYgAQPReOKjtfhXY&#10;22dt3qJ9fMuN38xU0/w7spI5IzPfgMMExzBSPoQOKhyg9OY0Sn2INRmg1ARySTLLdxgjMvImBxkM&#10;D1z6+v4iql/IuoxGxAECHG6TYGUgdgM8nHHTH16VbfwdYW9vsZ9RdRgZJJPPvioD4GsmUoZdQwwx&#10;nzyp/MYNJOH8wPm7FbW9W07T2iN1cGC2t4ywjU4GBx0H4AfXjnFef638QNS1qSWLTI2srJ/+Wjf6&#10;1vU+1dsPhNoMc5me3uZZe8k07St+bE0+XwTpEI5juEA/uc/0prk7kvmMr4AeNrX4S+M59ZubaC7V&#10;rSSE/aQScMRu2+jEAjPufWvYfE3xDsfEvw68F2qFYLi3lupJbYnhC0cWAPxjYcehryuTwroCMkpS&#10;8lMRDeXtPz45x93vWneWrzS5u9OtPMQnYIzkJnsPl46mjkhKfMnqUpyhGzLYvY/LiCkZMo6EfWqE&#10;l+n2eQE9XI/Wqk0Kxfd09Sg7RyYNQPY20sewWtwgJJIEx6n/AIFW6i+5jzrsYHivWIPsdw5ZsiaT&#10;y8DPKoB0781zPh7x/HrAjtlcWt6pz5U49P511OsaNpsECCVLmEyOViMjgje2T61y2ofDY6iqtuh8&#10;xTlZI2IYH64rWMZWMm02dMb6ZvsaTEeXvJcgngjp/n0zU1p4riv7qSHyJYhbqGdT1GSQM47YGfoa&#10;5ax07xVoKJC9nFrFspwH89Vmx/wLgmtATzWmXTTrmyeX74W03nOOCSmQfzq7yRGh0b3zt5ai3Ers&#10;VCKhUjaSfmPPAA7/AIU6c2DxStCIi8cgVzngHisGzmgtkeaIfZpHUbmkUozAeoPbr+ZqO0v7OFN1&#10;q0JglGCsZGH+uKfO7hZG3eWFvb5Y7wOTuB+706j8arf2fZzIjs5KOcAiQMp9s/gaq3LtexPHGVdJ&#10;ABk87QeuO54qnqLWenyREzPBaRRk+SoGWYn0H1P55o5gsjatDDo9vcPBFEEzksWwxHvx+lcLB4pO&#10;q+LdTg+0pYWkDGFSeXOGJJx9ScfWqt/f3+oxT2ttG1taSOWMkjZd8nJ+lW/Bmmx2WsyTyfv5NhYF&#10;iMk9OSfQU73Fsei6bDbaigeJ5yyAMBIpUOPoRVu2tzueQnEZGQsa4wD1Pv3NZXhzxDFfxz3C5EEZ&#10;cqx/u5/lxWtaXyLDAG6iIZ9uK1VRJWYuRszdU0p7hhDIDLBu3CRDgjjA/mawD4bghfccQbjj5wBz&#10;9a7ezlWSF94PMQ6gVkXkgeK4wy5ypBPODjH9KxcIT9TSLlAzbe2v7MKYLpsdhuyPyOavJrF/Euy4&#10;giuIzwcrjI/UVTskkuFwzLFJuKgBshvfNXIWlzgHzBkg9+ay9nJbMrnXVD11nT3B860lttz5Pl8g&#10;n3x/hU0T2U5/0e9UOexOD+XH8qjk2FcSw9OpxVKbSrG5k8zbskAKAkcgVDUuqKTT2ZqyWt2khJRZ&#10;QBw/Gfz4NRthTzG0TngEf5BrAlsL6wANhfyRhf4C24GoG8c6npSf6dbxXYB52DGR/n2qbDub1rcv&#10;/ahRrglNnHJ/yK2EZsZAEg9Yz/n+VcZoPi+z1bVTcwafIMDbIJCNo+nrXcAW0qh0LROefWrip2um&#10;RJx2aG72/wBqijen/P8AL+dFXzVRWpnd0u2kor9APkwoopB0oAAtLRRQAUUUq9aAR6h400SS++FH&#10;w+06IYku0uZB9Wn25/SvjP8AaH8A6xbfF/xD4j1TSLi78PXG6K3ubR8rGViCRbjg7cELkEYPQV96&#10;eMrqDw38O/Cuq3GPJ0jw5LeEHuSSw/x/CvFP2UP2kdF8TeIm0n4gWtpZpdQyJ9rZN1rNvOCsqtna&#10;CCefu+uK/OIYv2WJqTe13+LP0ijldfGYZOhG9kttXt26nxRrn9r69pp1dbZLaz0qBYA1uAgwThh6&#10;kksSfTd2FVTNo2gXtvJbSrrjRP5jiZCsEyFFIHUEEEsD9BX2D+2Z+yBafDf7N4w8Lvcr4AmuQb+y&#10;h/e/2aXK/OgzyjYUDPQgDOCMfHum6jDZwT2enaWt7cxzTSR3cse4vblCpRk6AY5z2P04+uoVo1oc&#10;1Pbtt97PlKtN05Wlv/WyM69t9Sv9NgszItvZxxy30dvcMEBzjJUnrnHH0qlYS6dYS6XeOW1Ny5a7&#10;tJQVXg8DcDk5HX0/Wrd9pMiQomq3rW/l2az2UcmZFlQnO1SMhTgt+IxxSXlxp1g+oDTrT7RZXKKs&#10;TXg/ewngkgg8HP6GtJK7uvw/zMl2Z7t8Lvi7LFowtr+2kuLSKYrDMH3Sxx4GFOfvAdM5BxXsek6z&#10;Za5a/aLG5S4jBwSp5U+hHUV6H+z14H+EvxV+DmgeF5TY32oWtgPNurY+ReW9w3zSFsgNjexwSCpr&#10;j/HX7H3iv4c6hNq3ha+fUtMjz5jxoftEHtJGM7l91B9cYr5yGdVaNWXOrwvp3SP0yHD+T5phYUVN&#10;4fFJa83wSf5pv+kyAUVz+neI7m1uYdP162Gn3rqGimBzBOD0ZW6c/Ug+vaui27TX12HxVLFQ56Tu&#10;j80zTKMZlFb2OLhZvZ7prumtGv6Y09KTvS0rda6jxhKKXvSUAFFFFABRRRQAUyn0UAFN206igBlF&#10;PPSmUAK3WkopW60AJRRTttADaKKKACiiigAooopMA7UUo60lIBD05paKKACiiigAoGM0o6GkoAKl&#10;s4fOuokJ4ZgD9Kj25ps12thbXE7fwQyEex2nFceMq+xw86nZM68ND2laMe7R4HFcrrPx4k1WYBrW&#10;wuJb5iemy2jeZh+YjrU+BBv7bw3pdpbAtf8AiC+m1rUJ+62kDbIwf96UH864zQ7ww+GfHuuHPGmz&#10;QRnuXurhYSB/wBD+dfTn7CXwq1b4weF7nUY7dbNB5Gl/aiCUgtrdF5HqzuzsR3I9s1+Z1U1TsvJH&#10;20GnNN+bPBLb4L+Kfjx8dLzw/wCF7I3l5Irb5pCRDbITtZ5Hx8qgE+56AEkCv1Q/Zs/Y98JfACxs&#10;r8wx634xS0S1l1qaP/VgDBWBT9xTzk/eOeTjgej/AAp+Dnhn4PaLLYeHbJYZbl/Nvb6QAz3T+rt7&#10;ZOB0HbvXbMNi8dcdad24pPoRpdtCHPfj2pW54qjqGq2uljMz/OTxGOWb8K8m8X/tCS+EdTe1m0qC&#10;ZJMmF1ufmx8uPlwc9ecHtWUqsIuzZpGnKWqR7OdqisHUfF1hZ71jk+1SKcFYeQp926D868/sfFE/&#10;jDT4r2/kuI0lXethGu3C+pAOMdwWJ+grc03Rr25INvbrZxL0lbrg9cMRgf8AARisHXctIo2VJLWT&#10;JrjxFqNypaQR6dEehLfMfzGc49Bj3qhb2xuJ8RxzXUx/ikyv492/HIFGqaz4X8HyKNS1MXeoNkrb&#10;w5eZ+v3VXLnp0GenSs/UPHus6igtfD9jDYZIw08ZkcL3IjTv9SuK5pyX/Lx6/f8A8A3in9lHTwaD&#10;PFGWvJ4rOLqUQhQfqB1+uarWPibwzDqQsbOYalehwjiD5xHn+/jhR/vf4Vyt38P9T1mK4uvEl/NJ&#10;aGLMsN3JmPaOv7pMAg+jE1myQR6b4Z0sW8aafDql1FBahUK7IGbaGARdqk9QCMEZ9eCKqNq0bLzE&#10;+Vbu/odN4p+I9v4Vv9QFzcj5oP8AQ4sFgrfNlmx/tADqMc145p/xG1LSRALjTpri3NvcQt5KFpf3&#10;jMS3TqNwx6gCu2u4LO5fRisSGIvd3AjIyC8KAxKfXBbd7kZrwTUPGzXGv3Vj5ssEse6Qyg9QCAT7&#10;nJ/Wu3V6LUx23Owi1HTPH/xO0V9ctXt2umFpMswKK4CEghuMZC4/HHrVf4hfsmWGueNPs/he6h0c&#10;PF5sx3bokzgLgHnJ5/In6ePePfHOuWxt4Y9VlDQyMxDIoP3SBggAjqK7TwB+1RrF3qthDrlwl2Ei&#10;MMkcsYWVgRg7XAwT9QTwPfJBVEroU3Bux2fwz+AH/CDapaa/c69/aCabI7NHHGw/egcAkknHzDPH&#10;TivojSNcS88+4kaNLKPcC8mVYHAI79MevNedaJcad4svdYvTMk+lTPFvtyMNCMAKAMEsCRk9q2dd&#10;tpNV065tJIo7YTn96Y1/MAnscDj9a5p1pXvI2jTVrI4nxv4u1a68bW9le3sSeF/s5urYrKEivyCM&#10;QswPLfxbejBeO+K8viyZ5UtdIgYxxS+ZHFLAjbgVHzdsHaCSCQvHX06630S0udEOlGwW904RrC0M&#10;NsMbQcgZAx7/AJd+ahsfAdzpxka0tpLaLaFVNSuF2KOvy7dxHJ71LqOS0RagoPVmHLLdapq1ssLy&#10;RLNI0hkHGcdhnPXJOR14681JH4tezI0rw6wuLhpG866OXCsT0T1P6Dj8LuoeCre8u4pdX8VGCCIk&#10;ra6WoQkkEYZzuLdTwAK3vD2i+FtBaM2en3E+z7sjlsD9QP0rmlFz0bNVJLoUfEvhi+8XZaeIoJol&#10;8wSEDEy4+b6Y3D/gVYXiXwZa3fgy70S91+10+V4xHFcFgxjK52kgkZA3Hj2FdF4i8O6LfN9ovNU1&#10;CKAkkxyXhEY9jmuKvJfhppMm+a4tJZE7m5aZvyUn+VdEYPcxczmbrwl4FsI2GoeJbu9fy9skdjFt&#10;V+Of4Wx+deH/AB3TwfrY0+LQ4NR0+/UeSLvUh/x8AkDjnGQAT0B5NfQUvxa8EaZJILLSI51Vv3bW&#10;9mMkYHJL7cc59a43xf8AEPw/4uvba6u/CX2+e2XbA1xN5Wwc9AuR3NddNyhK5zzSmrHzhpXwo24M&#10;t9I4/wBiID+ZNdLZ/CWym+Vkmuc9i/X8AK9U/wCE9NnzY+GtIssdGeHeR+PFVpvid4iddseoQWg/&#10;uQQoMfmDXU8VUe1jnVCBxdj8CdPSbzIfC7PIRkyeS+D+J4rrNN+CqwNHInh+2i28Z8qNSB9etUrr&#10;xlrVz/rdbvTnqI5So/TFY91eyXPM89xcN6yyFv5modWo+pXs4Loeo2Xi1rfT4BYLpthEyAoSAuB7&#10;1Sl8ZXEUP+k65ZSSZwTEq/yFeSac8cMJjECIEkZRg9sn2q353zHhQPpUKF+jL513PQJ/HUSDDak0&#10;h/6Zxt/hVY/EHyUbZLNIccAr3riPPPt+ApjTH1P5VXsv7oufzO9h+Kd5aMhhh+cDqyDGfzrG1zxz&#10;qGrTmZQsLsBuwigHHtiuWe7VPvSAfVsVVbWLLdtN5b59DMM/zpxh7N3SS+4JT5lZts3H16/JJdl5&#10;XHQfn0qu+o3jgA3BGPTFYd2+nagE85oZwhyo3ZwfXipv7StkiL7gEUZPyHp+Va88v5kZ8q7M0JZ5&#10;5QVa5dgeoLHFQ/MD/riPxNVINWtruISxFyjdMwsD+RGaka9Trhz9Iz/hRzv+ZByrsWPMf/nufzph&#10;Z93Mxx+NU31i3T7zEc4wUIpg1u2dygY5XGfkI60ud/zBy/3S8WOeZTTS3/TU/nVJ9bt0IyW56YjJ&#10;/pTjqsJXGW/75o9o/wCYORfykV3LN/aNmFuQIju3KRy3HY5q+vr5zVlvq0T3UBVWKANk7elWItbt&#10;pF3I2R6gUKo/5ieRfylzd28003H3sy/pVOTXbaNd7tsHrimS+JrGFcyS4BOB8uc1XtH/ADBy/wB0&#10;umLcRiRVHfK//XpZIzISWlDk9zVf+2IM4KyD/tkaY2t2iuVJkBAz/qm/wpqo+kkJwXWI9YGd33iL&#10;Zn5SGOSPfjilNip/hT/vo0Lqtk3/AC0X8QRQ1/ZONvnRj/gVaKrP+ZEOnDsVr7QbfUYwk8SyKDkD&#10;d3rPPgnTu1uU+hFbYubVuBKh/wCBU790w4k/JqaqVBezgc8fB1uPuS3cf0lb+hqNvCjof3eoXKf7&#10;4z/OuoEYP3ZD+dBRuoc1aq1V0F7Om+pyjeHr5B8moqWH/PRB/QCqd14a1CcZkjsbvH9+P/E12ql3&#10;GVYHBxyMUhRu6K34VaxM1uiPYR6M89uPDVzj59EtyB3hk2k/kKzR4cs7RjI2g3EUh6yLyT+JOa9N&#10;2BMkW5GTzg0oCKoADjjuc1axS6oTw76M8qubbSxgSG7t3z0aFiP0FUZtNskuEki1WEYP+rfAJH51&#10;7C6QuMMc/wDXRQapXGg2F4mJrW1lBzn5MVf1mDM/YSOA0/8Ast7SW2tZJ/LD5kmgXehP93PPv0qe&#10;4mjxIsWqQxyMMAXKlMfnXZ2nhix0+DyLS1EEQJIWJ/8AGm3Hh6Er8wYf7yhv5VftKb6k8k10Obth&#10;fC3lKrC5YAKbZ+CPx6VyviNtattNuGt7B7iV5hIyMSMKoA4I9cE/jXezeDbUtuCRI/ZhlD+YqlqG&#10;h39jbh7X7Tc4YBohKG3L3xup2i9mJuS3RwfhfxFFqb4SaWK4TPmwycFSR/TH410UOoyrCI0hAnVu&#10;pHOeBx+GaytX8LWFzMly0OoaNer0mER/UgEEfWpbOK+8gR/2jbai6/ddDsZvqvIzVpPoQ33OqiuV&#10;jhEQWMRqo3Yf5iM4GPWnW5SSFFuI1S7kjMiQ7sMMdmx3rBge6SRDLbuZAOuNxA9iKILuEzfawFa5&#10;DbWk/iOO30xQ20Kxo32jx4EguCmOQev+etUZfCslyu57kSRjBKkEHHf3rT+0/aY9icBgNp7Cq1/f&#10;DSLSQyXaIkShVJyxY/zJouuwWKmuNpPhqDT0t4lilebagAw3Q5z3P/1xWxp3iBbm33xoxTAC8dQO&#10;9eZeIvEV3rurxtHH5cCuPLkYZIwOcj3NdboqXr26SPeOEAxwi4/lVxd2K2h1n9tT/wDPsfyorI83&#10;/qIv/wB8r/hRWtyLHsS9aSnfSjtX2h82N7UUq9aSgBCtHalooAKeOtMqRPvfjQNHsPx18c6N4E0r&#10;wZYa1dJZ2t5pVpbq0ikqzeSDg46Dk5J4GRmuVuf2QrHxn4Zk8WeDGt4NSdgRZIQLe7UKTlCOFJ/I&#10;+3Wmftj/AAkuvil4g8LW9tf/AGCTSNGi8uORMpJKyqDnuDhFGefpXCfAL4z+Mf2bYhoXiK0mu9Ca&#10;dj9gduVU8GSBzxjrx0Jz0PNfkddw15tmz944ew+Mco18rqL20FflfVLp5/1qjrfgD8atV+GmtX/g&#10;P4iwTv4ZlBt5bTU4i5tM8dG6xnPK8jByO+dD4q/sD+HvFBude+Ferr4a1SeJpIIYpS9lcKy8hGGS&#10;gPzdMjHavc7qw+Hn7Vnha4axu4JrxVxFcqoW7sX5wGU84yOQflPY96+SdT1H4o/sl+LGtRcSw2DS&#10;7o0lUzWF0vcqD0J742sKdCvVwj91+6z1cVluG4pqSdKKoYyPxQeil5x6p9/6Z8i/ED4Q+KfhXd39&#10;j400DUtIvIwFt5vLDW8jBuSH6EEZwVJqLww8XirVrKLUo49J8KHUbVdRuLSIH7MrYRnAPP3QTjpk&#10;V+ia/tXeDfivoA03xTbxeH9SIEbi9j8+znHcZI+X1wwwPU1ieJP2Hvhn8YNIXVPCV8vhq/uASs2l&#10;SieykIP8Uecen3StfTU80jVj7/3/APAPzLG5HjMqrctaDi136/PZnmXjD9jHx18NGl8ReD78eI7F&#10;V+0W97o8my4jXqrqoOT9VJ61u/CH9uXxJ4Jv00jx7p8msW8KeW10F8q8VR1V1OFcjnGdp65JrY0a&#10;3+MX7IUMdpcwL4i8HIQropaW2I74b70JPoflPoa9N1LTPhf+1p4WvdQj09bPxHb2+ZIuEv4WGMsG&#10;A/eL19R6gE18nfWyep+u4mUqlCNTH041qH/PyG6v/Mls/uXqdFN4b+G37THhy7k8M6jaSXD5meAD&#10;ZLE7f8tNh5Rs8EgbX75OGX5o8R6B4h+EOvf2H4otZPsRybTUsEo6DuD3A7jqPpiuf8T/AAM8cfB3&#10;U31rQbm51KxtGE6X2mFo7i2yMnco5HHORkcds16f4U/aU8P/ABc8Nr4M+MMGE3/6P4ktF2tC+OJH&#10;UD5Tz1AIOeV6mtqGJqYWrz0nZ/g/U1/smliMG6cX9Zwr3X/Lym/5o+a7dVo0c8GBCkEEEZBB6ijj&#10;NX9X+H+pfDS4j0u8uotV0yVfN0rWrXmC8g6gAgkBgCMrk8dMgZqjX6dg8VDF0lVj8/Jn865vlssr&#10;xUqHNzR3jL+aPR/o10aa6DaKKXtXaeMJRS7aSgBe9JRRQAnelopW60AJRRRQAUUUUAFMp9J2oAFp&#10;tPooAZRT6DxQAUnWlpCtSAtFFFADKX6U6igAopO1HagBtFPpO9AC03Bpf4jSjrQAAc1h+Pr7+yvB&#10;GsXXG7yTEMj17/pW8FrL8WeA9b+J2laf4Q8O2xudY1q78mJc4VVAyzseyqMkn0Brwc5nyYRru0vx&#10;PXy2N8Qn2Tf4HCfsv/s5a/8AtHeFZdEsZGs9MudWt21LUnX5La1jRmOB/E5ZgAO55PAJr9dPhh8L&#10;/D3wg8FaZ4V8L2K2OkWMe1EHLSMfvO5/iZjkk1h/AL4H6N8AvhppnhLRx5nkjzby8Iw11cNzI59B&#10;ngDsABXoF/qUNgvzkvIR8sa8sfwr4hvds+mS2SEu7+309N00gQdh3P0HesO912e6JW2Tyox1kc4x&#10;9T2+nJ9qbdXR1BkkuESOM8IAMsfYdz/L60tva267JLybjBZIgMYUd+Og/wA57VxynKTtHY6VFRV2&#10;ZEVg95MRDGbuXvLKPlH4Hr/wI/SvEvjlZTW3jTR7ObUbWBrlo1nu7ggi33ZGSSOgAB5A4/OvfYtd&#10;eSzgeLy7WOQoQqDoHBK5P5ZPvXzN8QPhFq3xI0TXNQvJQWtrhgBKTvYjBznsACPrz9DhOC06m8JP&#10;U7Ww+M/hHwRpy6R4bM3jHUbf71xlUTcf9psAfzx3Na1hc+OPiRIZpZvseluuBDaAxIPcynlv+Ar+&#10;NfOnwc+E/jXTdf0ySbQg9tbSiR7i6lCW7BTndkHJU+1faXiTXptF8NXGpQ2DXklupYQJltyheqqP&#10;Q/yodNvd6dkLnUdlqYug/DPTLBzNMTdTtgOYRsV/QM5+Z/z/AArpUvbHR4BHCkS7mCrDaYA5OOT1&#10;NcKNfnubSC4upRcXs6CWNtgZEBUuu0HoMY9+OnIqhdT3OowiCM+XLtCsB8m1WbOfr355zio5o0vh&#10;RXLKpuzrvEWqtq2h6rFEyiN7UqkajncQRjPfqK4nxjM+p/DDRL+zMnn2NvAxWKQoQ0RCsox33bev&#10;bJro9MtY47B45dStoljkEMhlb5hgAkYzyxBHfjNadnFaWNq9vpmk3eoIzmT94ghiBIweXxxj0B6V&#10;anJoTjFHhmga1e39nAtpA9zPDc/a7VI8uWDZWSPI7Mp6+oHrXkPxr8Da74T1q11GK0ktPMPmr5mO&#10;UPBVx6HHsQRmvs200fU7aAW1q2meG7IdINNtxIy/iQFH/fJryP4pfDq08Ta1Gp8cypHsVbm3mQ31&#10;w+GJISNCNnUdBjrwaqN4u7E7TVkfMFr8KfiB8TNSM+l+Grs2XAW6nAghPuGcgMPpmvRtI/Y1vkjR&#10;vFHiTTNJR+sUWZn+nO0Z+ma9c0bw5pHheBfITW74IP8AW6rqX2KH/vlTvA9itOu/HltpQJhu9M0z&#10;P/QOtPOlJ/66yYB/Fa3liGtImSop6sg8JfBnw54PlSeC88SeIJhgYlfZBkYHHC4/76Nd1f8AiaPS&#10;v312mlaQ4GPN1K7DS47fX868j8QeP5LyNmhh1bVZwpKrNdMu/wCkaFEb8qxdN0vxTfjzNM8NSWm/&#10;/loLRYWP/A2HP/fVcjk5O5tZJHq958S7e53GPVr/AFBB/BpVgVX/AL7YY/8AHq5XUviTCjFk0YyM&#10;T8smq6iCf++E31mxfCLxlq37zULy3sweW+0Tl2H1A3D9aZP8K/Dukpu1vxnHj+KO2AGPwy38qLdy&#10;r9ijqHxY1SNytvNp2mA97Szyfzdh/wCg1yuqfEHVLzPna3qUhPpP5K/kgUfrXQSat8J9EcpBaap4&#10;hdCQWXcEz9QUH6VRufjNp+lOiaB4C023AB/0i8kUOD26KSfzqk49ybM45YZdYl3xafc6hL/eKvKT&#10;/wChVp23gLxPegCDw5PHn/ntEIv1OKsX3x38Y3K7Rfadp0WfuWtvux6csa5jUviBr+q5+1eI9SnB&#10;6iGTyh+S1Sk+iJsu51R+FHiVFDXX2HTE/wCm9yn9M1SufA1pZcah4x0iDH3hDK0uPwArgHdZhh1u&#10;Lr/auZmcn/vo0wMyA+XbQoT6irSn0iTePVnZS6T4Ot8tJ4sa5wcEW9pj9WYVli88GSgm3utUu9rb&#10;SQqpyOvZq5QanJfTzkQLH5R2jeBzj/8AVVaTVrr+xku1KRu20lTyACcdeKE6ov3Z1kmo6Hu/caXf&#10;uvrJMD/7KKqXOoW7pti0lU9DJOQf5/0rCumuF1Kyi8xvLm3gjbncQMjn86bbwzHVLyGR3+UIyK/G&#10;ARzj8aq9TrIXudIlhI5YZ5WRLcRyNuIkkLEH2xjipWmdThprdPTZH/iaxYLaWfw/Orkm4jLqwkk+&#10;YkN61LdWiTrp0y7W8uUFgQdygggnkds1OvWY/SJbnk81tn9oyIRyUiVQcflmsy4exKSzyTyXccJb&#10;eJXLKCOuR7VeFsF1hph88DQhdyLyGz0x6dKrw6eyRX8To7pNIzRlFxww75pWh3K97sTWv2K5to5o&#10;bSPy3GV+QdKnXy04WFF+gqDRbaaCxgt7lAksa4Z+qt6elaKwAnjHH+wf8a1UqRk1UK/mHoI0FKXc&#10;/wB38qnMA9fyAprRbe7fkKrmp9ibT7lfe3fA/Cq1/PJBaySoFdlGQDwDVp0x2ZvxrPvds0bx8gEY&#10;YHJyKblC3whyy7lG61KS30p7zy494x8hbA+9jrUt5ePbT2kYVG859pzxj6VBLYxTWjWzsWgP8G33&#10;zT5YI5WjeRnYxHKHb0NR7vYp37kwupDqzWhRNgh83PfOcYxTLW6kn+2ZRB5EhUYOc49aaLZPtPn7&#10;n83bt37ecZzinQ2KR+bsLp5py/A5NHu9ha9yu2pzLoP28xxF8Z25+X72OtT3t49nc2UaxoRcPtJJ&#10;xjjPFMOlQtZ/ZTu+z4+5jjrmnT2STyRO8jF4juTjoaPd7BZ9wF239sGy8pdgh87zM85zjGKijvmu&#10;Y70GBR9nkaMfNndjv7VJ9hjF2bkSN55Ty9+P4c5x+dRJYxwLcCOdk89jI/HUnjNP3Owe93LGh3kl&#10;/YJK6BDkgDOehrQ+oFYGmxjSsQCXNuB8oHBBJzk1sRoxUEmTPrVpw7EWl3JzHn+EH8aY1uj9YlP4&#10;0BT/AH3/AEpDuHSRvyFXen2F7/cZ9hhbgxL+VRTWFrEryNAowMk7R0qV5CgyZsc/3RUFxcSvC6xs&#10;HyCPu9KTVMfvlIwW3k/aYrjyYD/GGwvX3qYQyxYAu23HpkiqF5b3MuiGyWEO5GCSOPvZPFPvZnm1&#10;HTnFufLhZmkc9R8uBiskl0Zd32L3+nKPluAee4/+vSi6v0PRX/z9Ko21xG2u3czRskRiVVZh1POe&#10;KrxXqw6DfyNJJHLukMeSd2O2P6VonJbSIduxq/2tdLw1v+I//XQ/iDy8eZbyjJx8qk/yFU7m9aG3&#10;0oLN+9mkSOQHkkY5z6VP50j679lVozALbzTx827dgc+mM1opVe5Nodix/btov+sUp65FKNc0x8Fp&#10;4wT0y1UYLnz7e9laNGFvI8YCH7wX19DWdq95bacllePbnfMyqmwAldwzgn0o559UHLHudNFc2Vz/&#10;AKq4R/8AccVYEIx8sprLfTLeRsvAhcdDtBxUEmhW6uzo00RIx+6kdR+QOKvm7xJt2Zs7JR0cH61V&#10;e0VpxM9uhkA2hwOQKzmsL2FozDqcwC9Uk2uG+uRn9al+0arH/FDKMd0Kn8wTT5o+YWkXmZV5IkX8&#10;c1Tu9H0/UB+/gt5z/wBNYhn86ItZuhHm4sDv9IpA388VMuq2kmBIjxH0kQj+VaRn2kZuPdGYfB9m&#10;Dvt/Otz/ANMJzj8m4qvP4an2lTcR3EefuXUH9Rx+ldADbTcRygH2antHLGAEkJycciuiNWojJ0oM&#10;5BtCuIE2R2rRgfxWcoIH4Nj+VY8/hy2DEyXUnmMSc3wIOT6E4/SvRZBLn54lf8KiZ0c7WDAdCOoq&#10;1iF9pGboPozyPVPCl/bt5sEAnHX90c/p1qFrjUY7VIba3eOXO1mbgoD1+U969dGkWcqcKgJ5PlEx&#10;H9Kz9R8NvNEfJunjfqpljEqj8sGt41YPqZOnNHn/ANmvP+eY/Oiui/4RPX/+gxZf+AZ/+KorTnh3&#10;I5Zdj2CijtRX3R8uH3aKKKAG0U49KKACtHw9bwXeu6fFdMEtXnQStnom4bj+Wazq2PCEDXPivRoV&#10;zmS8hUY93ArKrf2crb2NKdudXPIPjR8afiX4W+Omsarei+s4ZpWxpmqQMYUj3EiIBumAR93FfTfw&#10;o+K/wt/ad8Aab4Q8RpBpGvRmRY4pWCyiQnhreU8EnjKnrj7pAzTPjraW2v6/4zW9gjuoG1DHlyru&#10;BwwHQ/SvmjWfhFawrNLohWCRzu+zzMSuf9luo/HP4V+b0cDXxNByprmtpY/Z8PmeWVMVGGJk8PPe&#10;M47J9L9bf1dHpvjb4E+P/wBnfxA3iXw5eXF9ptqd0epaaCJIFJ/5bx88cHJ5U9/Svcvhv+0v4Q+N&#10;3hiPw34+t9PttTlQKUvFH2W7PTcpb7j+xPXoew8K+Df7UfjH4W340bxQr6/oKoFeO6b/AEuCMf3H&#10;P3xyeCSD0BFej/Ej9mnwp8edDbxj8KdRt7O5uD++0522wO/Urt6wvz0xj6dT5Si6c2ofNM++x3LX&#10;pwjndtf4eIht5c1v67W3OT+Ln7FmjapKtx4S1ibRJJo2lNjeEzQLg4IDfeXqP73WvDLn4KfFn4J6&#10;nJqennUbaOI/NqGhzsyYHdgvIH+8MVINS+NH7P2oR2NzNq2lRI5RIL5PtNow/wBgtuTHA5Uivavh&#10;n+3nGskVp438PL5WAraloxOPTcYXP6hvwre8NloYQhndGKqLlxVL1u2v69TQ+DH7amqWyxaP8R7e&#10;PWNPchG1G2gCzqOh3oPlcY64APXr0rrvjZ8ALDVPDMXxG+EkxEGDPJb6W5HYjzIdvKsO6dvQEEV2&#10;l38IvhX+0lob6x4bu7Zbxhk32mDy5EY/89ojj/x4A+hrhvAGoeIv2SPG76P4kL3HhfUDlpYctG4z&#10;gTKOzLkBl649flNcdRtfxdu/YvB1MNWqyr5LF0sRFe9Rl8M0t0l3t/wy3PIPh/8AtY33h67m03xr&#10;bSXttK6j+1IVxMhCMoDpwGHPJGDx3Ne4y/Cz4Z/Hy2sLrTDbI89vIX1fSiA24ZI8xehbAGQwDc9R&#10;V34//sr+D/i9pM/ifwtcQaVqNxH9oF5bYa1u89CwHQnnJH4g18Q6fb/EH9nTxd9qiku9FfDAXEfz&#10;210vTHPysOeh5Ge1b8ulqhjTWFzOt7fJ5uhW6x21/wAv6aPo/V/Bfij9n3R30XxLbSeK/hfqMiv9&#10;ogzvsnblZ4+8MgL5x91uRk1z+sxx6TrK2Znjuba4jFxYahER5V7Cejp3BBBDKQCrKw5xmvX/AIP/&#10;ALavh/xjpkGgePdMg0yS4UW8lxGnm2cvABDoclRjg/eHritfxz+ypoGqRwto13cN4QnlN3ZyWU3m&#10;tpEzgfvYiD88D4XcucrgMDgGuzBYypgp81F3T3R5OcYSnj0sPntN0qurU4r3ZO2/a+3Ml8S7SSv4&#10;JRWr4l8Nah4R1efStTCfbLfAd4/uvxkMvsRyPrWVX6fSqKrCM47NXP5+xFF0KsqLd3FtabadhlPo&#10;orU5xlLxinU3vxQAlK3WhutJQAUUUUAKetJRStQAlFFK3WgBKMelBWigAooooAKKKKAAdaQ5paXB&#10;qQG8dKWgLRQAUDrRRQAUUUuDQAce9IOtLg0qrmpY0SIm4gAda+1v2XPhIvhLw7H4j1O2KazfxYhE&#10;q4aCAnPHoW4J9gvvXk37O/ww0r7Rb+LPFzLFpyMWsbaVCRMwP32wPug9M9SD2HP1DNr/APbkJkt5&#10;Fi03GfMz/rB2z6A/3Rye+M18TnOOpzaoR1s9fU+oy7CTgnUel/yNTUNf3nyLD94x4MoGQPXb6/Xo&#10;O9ZEatLLtRTczN1J+YZ/9mP6D9amtLFrtHIzbWg++8nBbHr6D2H/AOuvd+I40R7PRQGkEiQGcjje&#10;xwBn25OOwHbivk23N3kz3klBWiXHa10eZjcv9t1B1yIVOTjB6+2Rj06fWvOvHXiefVHlVxHFbTDb&#10;GY8+YUVshsnp8wyPXA7Yz0tlcquoahDJOJrhZvI3mXd0GBx/CSckgd68a+MjXf8AYGlz2LmIG2gU&#10;kfwlVKEH6MBQ2rWRcVrdmja63BphkxPcRxSAb4l5Vsd8Hvnn611ngjx3pGtC60M3csdwJY7pY7gK&#10;GnG7kDPXGF46814faa9FqXhzzDIiTwRqrR7hvRwPmDeuTyPYg1x+keH/ABD468UR/wBgWl3c3Fuw&#10;2zQAgQn1L9F/EisIqXNubSceU+zmhlmvrtbjIjik8whADv8Alx+H3v0qtdxPda1bSBm8uCLagDEf&#10;MQfQ4P8A9arXhKHVdJ8MK/jG6sReDEktxG4HI4yxOFBx1xx1qafxhaRZfTbF7r/p5ceTCPfe/JHu&#10;oatHB9WZqXZGbD4Aje4mvbNDpc87K8yqMRNjr8vbPcjGa0Z9C0XR4HudRuEEY5ZpZBFEPqc/1rj9&#10;c+I8plMT6oFJziDSotzfQyODn8FU1z9uNX1ucT6Voxknzxe3ZNxKPbe+dv0yBWd6a2V2Xab3djv3&#10;8a6VZwBNI017yMHIktoQkWfXzX2q31BJrlta+J90m8SahY6Yg6x2qtdS/wDfR2qp/wCAtTZfhhqm&#10;pEXPiDXFtoerB3yMehGQB9QaxNS8T/CjwA7rcXw1i/i4MUOZ3z6bV6/jmm5T9CUo+pl3Pi2fXZTH&#10;b2eo67I3a7kLKw/64oFQ/lV608IeOdVi8uOKHRrQ8iMAQr/3yPmH5Vm337ScsVuYvDXhdLSAfdlu&#10;yIl+u0f1rzrxF8YvGupW1xLceIoLf5gFhtYiqBSehweT+P4VnzR9TSz9D1yX4Q6dZnzfEficIepj&#10;EgVvwYnJ/KqVzrHws8H9VGoTr1Mpzu+oOAfyr5wu/EMt9KBc6ndXcspOIw4QN6/d5P41Xt0vLq2v&#10;rnTtJeT7KCJWEZJyBnlsHjnrR73RWDTqz3zVP2j9Pt7We28PaH5KMpUSRxYx7gYA/nXD3/x68XTQ&#10;iCCe3sI1UKHOC5wMZOOc/jWA/wAKvGL6tpdveQxadbXkcrb76QR/dCnueOvcfSqyfDGzjtdfs9S8&#10;S2y6jG7+RaxqzeYmBtZX4G3ORn2pPT4pAvJGfq/jnV9Vmxfa/d3Jk6RI2AT3x1Nc/Jdw3Ms5ML3E&#10;kHLGZixBxnv7V1lzY+E7QaXPbJfahPbkie1nYQkgrtO3APQ89eR6VYgNkmpXEthoKSW06j5LgMSh&#10;AxwSemPUfjU3poLTZz/hnS7/AMUXOn2lisUH2x1GZDsVARnLYBr0F/gZBYIW1bxZptnjr5blz+Xy&#10;1i2NpeNpxsQ9vFbBshI1BZRngZUZ47Hr71rWvhyDVgZbxmlnYALMYwhGOOd3J+pGaSxCi9EV7Lm3&#10;Ij4Q+H2m8T+JbnUHHUWNuB/PNV5P+EIt1/0XRtX1A/3riYRD9AKuXvgfVbR0S0sJL8nlTbq7ceuV&#10;UCoB4C8WzvsTQZQfV0H82NdSnOXUxcYroZEmq6SSVsvDNihBwTNdSSsD9A1ZtzqsqE5ttOt4/RbJ&#10;c/m2TW9cfDvxksqwto93kn/lmoK/mOK4T4h6PrnhDUbOx1GzMD3Efm4eRchfmGeM91xWnLN9SeaK&#10;6GSZVjvJ5YnRBIeUPzAH24qOKKMWr2pkJgYnMYXjnms2AXMnOwDn9Pzq2lvcED94E/Ef4VoqL6sz&#10;9quiLrLHKED+ZKqHK+Yeh9qUqmciMZx1diagW0f+KcA+xJ/rTJ4xbAMTvGCx44x6+tUqCfUh1X2L&#10;KyKijzFh39yB/jSm9RDgOo+ig1iy311CpneLZBglflPOO2emfb9avqFmh83YCe49RWn1eJHtpEo1&#10;eN5XjDyb06/IQPzximSaivq5/wCBf/XpY0RhkQRVOiY52oMego9iuwe1fczZdQRt3yZ9yRVqxnuJ&#10;o5POGza2Fw2cjAq2YfPV0JB+UkDHOaba27LEBg1pClHm2FKcrbgWYfxGm4J7n86sfZm/u0jW7L2r&#10;pUImDkyhf71s52iJEgQ7SfXHFZYuZZTgAkjrgYrY1B9lpKTx8h/lXLw6hEqT72CjA60SpJ9BKo0a&#10;StJ8vy/r/wDWqTzZfRfz/wDrVUju7XaORSm7tMdV/Kl7IftC2Jnbsv5//Wps+opbJmR/m9v881Vh&#10;ngM/7vAbBxgVl6td/ZpkmKuYihUmMMSpyDyFyQDjr2x71XIuqFz9jdi1FLhXaNzuXgoRgj6jGRT/&#10;ADpPT8j/APWrndM1AXlx5iI6RIrLlwwB5GANwGeh56dq1ZLuFGjVzzt5FT7O+yDn7suGd8fcqCaR&#10;2/5Z/p/9eovtVrjlh+dRPPbMPvD/AL6qvZeQe0RBcozNhl256H/JrZ0ve2nwGRtz45/Ose5miFvG&#10;yEEbz0Psa0dOulFnGAe39acaST2E6hpDPqaaVK9zUIux6il+1D+9VeyXYnnfcZes6Rgqdy5weB0q&#10;qDbn+IfgwqTU5g1m9Qwtut7cKwA8scVjOirmkajsSBI2HDsP8+1O8n0lP4g0qwjGdqH6ikkjRVOY&#10;xgc/IcVn7JdjRVGH2ct/y0V/yprWe7rGjfhSC5VITKqn0ALH9aowau8pR1iWSNgG4+8AfUY4/Op9&#10;iHtCZtOXdlrbkHgg1XbTYg+8CWOTGC4PJrSEplO5JMIQCMdCPXrQXlQfeGPr/wDWNS6VilMw49HS&#10;HT5bRLmQRzFjJkfeLE5z+dU9WsJ51tFaZXitmDLGOCcDAzmulkeQ9Y1I7kgH/CsnVMzB4ntkNu64&#10;Y5PPtjGP1o5JrYOaPU0La6d4kcyoWPXK9DU4u5M48tGx6Nis7wypljmiaNRHHgLnk1tG2UD7u36G&#10;tEqm5L5Cv9u5w8Ei89sEUjyW8ibS7RHIPdT1qT7Go+6GT8BUEyNCruZePQ9/pT5pdUKy6Msjy5eF&#10;kD/Q5rCe6jksLu5uYMRQSvGQvOQrYzipZytzFhwYie4AzWc2lOumGxiu8QOfmBGGIzk8n1rNyi+g&#10;0mupeexgS5jTzWSWZSUj55A6n9RUiRXMWfIuPunBAOcVXd77+0be4kiR4oEZVEfVs46/lVQ33lab&#10;qnmQyQXF1IzRogyQSAByO/FJJdGVd9Ua/wDat7bn5kEo+lB8VW4UfaYjFxn5+P51X+2xm90y3jnH&#10;MbeaucnheM596bLMr2+pyTRJJHaswAHVgFBrRSqLrci0TXt9Q0+/QOsijcOMmrC24AzHKSO3PFc9&#10;Pp9qslvDtMUkql0Cg9BjPI+tVJbO7t13WN9/qyQ4PzZ9jggin7RdUHK+jOv8if8A56fpRXE/2prP&#10;/P2v/fJ/xoqvaQ8yeSR6xSt1o20lfqR8KK3WkoooAKKVutH8IoATuM11nwntvtfxN8KRfeDanb5+&#10;gkU1ypGa774EW/2j4t+GxjOy4Mv/AHypb+lYYl2ozfk/yN6KvVivNEnxGuzdXniGU7j5uqSDJ9nf&#10;/CvO67zXLW51nTNRe2iadzqU8pRBk7QZST+XNcJ1614WRW9hL1/RHrZvf20fT9WZ2saJa65a+Tco&#10;cj7kqnDIfUGua0jx14u+A2tf2to9w62/CySKpa3mX+7KmeP/AK/BzXbYNNZFkQo6hkYYIIyCK7Md&#10;llHHe89JLZo9nIOK8XkkZYdpVKEvihLb5dn/AE0dtZ/tueDviBpaad4gUeHbyZlSY3MJubUjuQQC&#10;eoHDDA9TXQx/s1fC34waR/aHh26so52jUNd6FcqyhiT96MZUfQYP5186a78IfDWuB3Fj9glJz5lo&#10;do/75+7+Qrk4fAWtfDbU49V0PUru1aA7lvNPlaJ0/wB4A5A/MeuK+VxeW4jDRvKPMl1R99lGMy7M&#10;MR/wmYl4ao9oyejfZPb73d9j3HVvgD8Q/wBm7WE8TeH7+S7sLc86hZAgouek0Zz8p79V9a+mrWS1&#10;/a4+CLw3UcWneJtPcAshykU23hh38twCCO3PXaK4L9mf9q248S3lr4V8fCG7kvP9Ht9UEYUSswwE&#10;mTpznG4YHqO9cx4j8Qan+yf8bL82lu02g3XzfZM4We2bkAH+8hyAfb0NfLSlGLuneD0a7H3lShmO&#10;NqvD4mKjj6KU6c1oppPVdn/V0tb+Nn4jfED9nPXtQ0KZZYYNxW40m9BaCUH+JPTI6MvXjOeley+E&#10;vj34F+Neiaf4ZmtYLC/kb97pmrbSsrnH3HPDc/RvavZtX/4Vx+1H4SQmOHVlA658q7sWI6Hun6g4&#10;718W/Gf9jPxD4PuJL3wvcHxFphPEAwt0v4dH9Mjk46V104Omrbo8uvjMtzqdsZD6vilu9k3/AF31&#10;82eu+L/2LbS6fUdT8BaitqbQeWLK/cmAseojk6jnsc/Wud+G/wAVvHv7MuujRtdsbh9MDBZdKuzx&#10;ID1khbkA5J5GQe/t5h8Iv2oPHPwquYdI1XdrWl2knOm6vu3REccOfmU8cZyB6V9u+EPiZ8NP2qdB&#10;j0PUrZYNXkLOtjeELPEcfehk/i6ducDlcVlOCcr03ZnpzxGY4DD+xzil9Zwj+0tXHz76d38pHgnx&#10;N8ax+P8AxXNrMG020qgQMqlSYxnZuHZtuAe2QccVyrV1/wASPhPffCPWjpFwzXNkzNJZ3JGPNjJz&#10;z/tAkgj6HvXH4r9Ty2XNhKb8v+HP5tzulSo5jWjQlzQ5m4v+69V+D18wooor0jwgooooAKTvS0UA&#10;FNXrTqKACiiigApu2nUUAJ25o20tFSAn8QpaKKACmY5p9FADKd2paRulADafSduKWgBG6UmDTqKA&#10;Ck20nFOC0ACrzivbvgX8CpPF8keua3E0eiRt+5hOQbpgcfXZnj3PA7keXeCLFdQ8V6XBJp76rG9w&#10;oazjfYZRnkbuw9T6elfoXpttFbWVvHbQrAiIFjQLtWIAfkOOnoK+YznHTw0VSpby6nt5bhYVm6k9&#10;l0Oe8U6BC/huW3ji2GBNwjiAAjVR0wOOnYcAVjfDO7gTwiLjUP8ARNKsJGggZ2w0xUnc2D3znJ/L&#10;FdJ491w6HpUdhZxGa61EGHfgkjI6AevWvKdH8F61rjz3U0840nTleQWwXO+TdkhR06kk9q/Oal4z&#10;0V2faQ1hq7I9Bn1m+8YyiCzU2OkqAAAdm5fUn+Efqe3rWld2dvo2lCGwxJc2ksdyE6B9rcgDsOo+&#10;pqDTCLPTvLgG2VcSSMO2T09c4P6Vp6VpsQjmvbks2AQRIdqgdSS2cemceneqhF3u9Zd+xMmkrbI5&#10;3xDoWpa1qUd9pKSyW94FL8hfKYfdPOMYwwPJ+99Kp+JvBsN9YNYxM+o6jNJ+8itk3QwsQfMLNjC5&#10;44JHPaurvtaW6hxbgy2wHG1jb2o+r43P/wABBB71y174ot2X7MjtqO3gWlmvkWq+xwefxJB9KqXK&#10;tW/6/r1FFylojk/C3wR8LaLcz3Gqxy63qhODYWcrPFGOwY5AU/VgPrXZah4pg8MW0dhDJY+HrTGY&#10;rSwjV5SPbgIp9flbr1ptp4d8SeIYUjkKaPp+MLDCvlYH0xn9B9aZqOk+DfB6LPqcq6hew8hFI3D1&#10;7/8AoTVN5JXWiKsm9dWY66rfaxd7tL0qW4u1PF1flppUPsDnYD7bRVsfDnU9SBufEeriC36mMv0H&#10;ocHAPvk1yviD9pa0tEey8N2C4jG1Rbxhgv48IP1rx/xL8R/Eficn+0NUNiG/5Z27+c49tx4H4CsH&#10;OPTX8EbKMlvoe6eIPHnw7+GMKILeXWrx/uRxRebvI/AKPrivP9e/aX8Y63KYtH0e08P6dt4ubuTz&#10;Jj7beg/OvNvCnh661jU7c6PpdzqF3eSGBbyVjKXIVmILk4wApPWvpjQ/hZ4P8HaTb33iKOFL7y1k&#10;m+2z7ljfHIX1H51cZTa7IzaivM+eZoPEvxAvj9qvNY8RzMMfZ4dwiA+g7fhXYeGv2dPE10PMa1sf&#10;Dsb/AHjIQ0x9/lzz9SK9K179oXw34ctJLfw5pc2sSRj5IbONYYifYnArhdU+M3jTxLH/AKKYdGty&#10;ORbDey+288A/jT/dx8w99nU237PfhfQ4/tPiTW5rwryfMlFvEf1Lfka80+OeneCNW0aysfCItke1&#10;ZzcSW2QXBC4Bc8t0Pc1Tk0W88SXWbma81y5zkqA1wQfoPlH5muX+IkV34JifT7mBbC5ljEoiudrH&#10;ac4JCkeh70nNtWihqKTu2aGj/ELwzo9hoU+meFLZ9XsYPLuUv8zCWRlUMxHIGCCRj17VNdfE7xDd&#10;R6jb2yw2Gm6hI0s1sQFUu2ASMc4wBx7V5XZ6u80m2Mn02RDAz9R/jXZ6V4E8U6yiPbaTcRxP0mmH&#10;kof+BNgH86bpSbuxKolsOu7u91SNE1DVJblUIIDfMeDx8zdaYba0bLSOZyf+ejlv04/nXWaJ8APE&#10;GpX6Jd6vZ2/mEBbaIF2+ucYPfo1dj4P+HWh6PY6rc6giasttc+Tbz3LvFEwXhmZVzkZOACeenFL2&#10;cF1HzyfQ8ba8jh4hjAx2RcY/r+tWtPtNZ1lsWGl3N4Acb44i+D6Z5Ne+6HrPhN/ED6Ro+nadieBI&#10;nv7WNCyNKGCshyxIDIQQQMEd68/8Ma5e674wstD1e8muLe4YR73kLbSQcYBOBzitFCPREtvqznYf&#10;BviN2RblrbTyeq3VyisP+A53fpXceEvhRe6heJHJq8TEgnEMTMBgZ53BfT3r1+w+G+jWQGYpJ9vQ&#10;yNjH/fIFdJpVlpuk5YRQ252MBIQM8gjqeaXK3o7IfMkclpNidPsILYncY0wc1cUVHqWrabpzu91f&#10;29umfvySACucvviv4T0372pi4OcYtUM3/oINaR0SId22dWo3HPYV8s/tafu/GOjE97ED/wAfevX7&#10;7496PbAi20+6uH7GTain8zn9K8Y+Mfia0+J6pcTaWlnd2ybYp1uGYgZJxjhe/fNa05JSTZnOLcbI&#10;8fF1DEYhI4GY84zU6XkR+4jSf7ik1e0fw/pUVuG1G61OW4/uWxSNQPrnP6VrRNoNt9zSJpSOj3d7&#10;vz+Sj+ddzqwWyucapy6jNG8N6pqwjeK1W3gfkTXUqwrj/gRBP4Cuj8QfD/TrOPSCdVivhcRGLUI7&#10;NwxgOSPl9Rjv61lw+JY7Vh9m0zT4AOR8jN/NjVh/H+rONq3CQDsIYVUfyrCVSbehuoQS1IL74Rz3&#10;9jK1pdLd24cjfaxSszA9gpbEZ29/m9sUn/Cv7iWzdN09pKQcp9nyFHpkkdvahvFWozffvLg59H2/&#10;yqCTWJZm3SSSSE9d0pOamLqLYbUHuVE8BTIdpu5WA9dq1LH4MiXh7p2x1zKB/Kpkvl/uofrk1pWs&#10;+/GNo+iVblWEo0ibQfhql+zvaywC5CHyvtFwwBPoecfnWNcQ32kSS2FzFBbywyEPHInzK3Qg/lXo&#10;vhppHkADfkKxviLpM8erQSyRHy3iwJB1Yg9PwBH4YrCFSo6nLI1lCChdHFG5lxxPEn0jBqN9zj5r&#10;gEeyAfyqw1i38LuD7+tQGylGfmPtmuxKX8xzNrsV5bGKZCHBcEcgrXNanoFrNOjQO0AUc+S23P1x&#10;XUz2rw28shy21ScAc1yyXG5xuBQMeNwxmrSnfSRD5eqIF8ORt1mmP/bU07/hF4T/AMtZv+/hrWUh&#10;AOlKCo71f7zuZ2h2MceGYV/5aTf9/DTxoEJXaSzgdmOf6Vq7x/kUApk46nrxV/vO4Wh2MlfD8YTA&#10;DJuHI3c/nioz4cTf/rbgDHXz2raLLj6UhK4pfvO4Wh2MQ+HEHS4nH/bZqik0FU5Nzcf9/T/jW6XT&#10;GQwOelVpmUj7+Pxql7TuK0Oxz406CG5UyyyzpnGyRiR/OttLG1WMCNQExxhuP51k6i0ab8zHOOm6&#10;lstajW2RUhd0UbQcDnHHrTSqN7ivBdDVNhF/eP8A31SNZKBwzk+zf/WqkNZh7xOv/Ac0461a/wC2&#10;P+AN/hVKNXuTzU+xPPpgniKNJIAf8+lUJbKeEosEnmIi7eW2n+f9Klk1OCWN1jZlcjAJVhz+NSWy&#10;uzJgqAOvXn9aluon3KSg1poVM6gnSNj9JAf6UNPeqCGjl9/3YP8AUV0CQ5AzzTxCvXH6Cp9pLsPk&#10;Xc56G7zD5Uitn1dcA/Xmse0h1GyCWsbwyQJhUlkdgwUdAwAIYgd8jPtXcGEe5/Oq8tgHcNuVQOqF&#10;Ac/pT5090HI+jMqG5ihxGZM+TGsYBI3Mf8irX9oQkZZGHuUNTSaXC4w0SFf8+4qu2gWjk4gAz3T/&#10;ACaftIE8k0J9utnHEgH44qhfmK4jkDMJNoyuTnacGrUmhIows86fVyf54rJ1LSpLSKST7ZhAPmzG&#10;On4DNNOmxNTNPQJAss/NbYmFc/odlF5HnRzu5cffBGCOoP8Ak1pmKQfdlD/Vf8M1alDuJqfYveaM&#10;VR1uTZp7vhjtYECNsHrik3yjqFJ9N2P51V1R5nsZAIXJ46DPer5U1oRdojAuCVCTKdvDCVA2fyxV&#10;ryUcfNEOepUkf5/Oq0K2kbSLjYWkZjvyvJPNXxHE65WQ+3OawdLyNlPzK62cZz5bFP8APtQ1nKwO&#10;GWQeh5pXZoZo4Rhw38Z6jmq9xrey7kt1RP3ahv3hwME4HODySDge1ZukiucjmsYwcvBsJ7pwapPp&#10;kX2Z4IZ3giY/OnZvqa3IrkzIjAbOoYZzg+lK0ccv3lU+nGDWbptbFqaMcyXcV3FcMEuEhQqgUevX&#10;J/AVm3l+i6TcQNHJHcXExkAj/hywPWuikskYkozA9+//ANesvUbZmiJYpIo9ah8y3GrM5/yD/wA9&#10;JP8Avo0Vc8l/SP8AKii6Cx7GelFFFfrB8IMop9FBI3tSU89KKADZxXpn7OsIb4qWEh/5Y211L+Vu&#10;/wDjXmdeqfs7ps8Xavc4/wCPbRruTPp8oX/2auHHu2FqejOzBq+IgvNG38I7Nr2SN0P73zZplHrw&#10;3/xVZfxS+FwWKXXtFi/cctdWqj/Vnuyj09R2+nTe+BLmOWyJxsaGbdn3ZAP1Ir0XXZn0aSe7jge6&#10;iwTJbx4DNxkYyQMn3OM5r85wmKqYSq50/mu59pXw8MTT9nI+QMe1GcV2Wu22geNrfU9e8GSvJHYz&#10;GLVNLlhaGexk7kxsMhevTIBBwSOnG8V+lYbE08VTVSn/AMMfFYnDVMLUdKqrMafpRSnrSV0s5Uc1&#10;qnh8aZdf2np48oKd80C8Yx/GvoR3H5c9ftGDTfDX7Vnwa09NUl/4ndlGIJrmLHnWtx0LY7q4UNjo&#10;c+o4+Ve2CB9K5VPF3ij4O6sureG9QezjP7o5G6KRD/yzkXofY9fQg18NnOWxpT+s0Y+6/iX5P/M/&#10;beGM2r55h4ZbWxHLiaLvRk3v0lBv7mvu20M74mfDT4i/s5+JG1O0kuYbaNj5OtaaW8th6P8A3c91&#10;bg+9dl8Pf25BNcW1t46sTOI3Eg1HTVALP2aWM9cf7JH0rqvBH7ZvhvxDfW9n42tn0iVOGuYQ09tN&#10;kEFWUksgOR/eHHJFdJN+x14D+ObSajo0tvpguSJIdQ0mVWiZe5ZBlCTxwMHOc4r5+EVFe6z6nMsw&#10;dV+xz/D2mtOeP+a/4Pob9v4V+F37Q+k+dHPZ62Scm8tJNt1AT2P8Y+jLivP/ABp+yZr/AMJ7M+I9&#10;Cv31LRrMiUugKXVqAeGOOuD/ABDGOuO9cJ41/ZT8Xfs36mutWlxezWlu+Y9Z0tyhQf7YHK+/Ue9f&#10;Uv7L/wC04vjmIeFfF5g/tKVdlvfEBVu+3luOgY9scHpjPXjqSp1XyPRnoYanmWS4ZZjldVYjDr4o&#10;72XXTp52s+6seZa98aj8XPhra2et7f8AhKNGuRtuBwLqBlYO2OzBhHkd+o7ged4r2n4+/ALTPh/O&#10;virQXFrpd5MbeXTj0hkbLAp/skKeO3GOOni9foWQup9TtV6N/ofifGLy2pmCr5XpCcU3H+WV2mvw&#10;v2100G0v3RS02vpD4QKKKVetACUfSlWkoAXbSUUUAFFG3iigAPWiiipAKKD1ooAKKKKACk7UtA60&#10;AFFFH3aACk7UtFACDpQOlLS7aChKcilu3Wk216H8EfA48a+ObSO4iMmnWn+kXQxncoPCY75OBjrj&#10;PpXPWrRo03Ulsi6VN1Zqmup7p+zr8H08OaWNe1WIDU7tMpHKMeRH159Mjk+2F9QfVNV8UAS+TaOj&#10;RlSNx5HXqcHqefw+tZXj68fQdJjR5GCbWeYBs8gBj9cls81xnhaabxVFbta7pJLncY4owcgKcHce&#10;AOa/J8Vialeq6st3/Vj9Dw9CFKmorZf1c9QstWi18pcXFsEu7dGk8rIbBxjKnuCPXmtRIDHaQP8A&#10;LFBGxkdnbYqjnGT+P51yvh/w3Hot4bwyG9v48qQspW3i9Q787j7AH39afe6215dCKAHVrlWwh2bb&#10;aI/7KDOSPX5j7iudSdryLcdbQNiW/toEea1jjKEljdXOUgBx1VerfoD61zl3rz6ncqtrDLrNzn5J&#10;Jl/cofVEHHHrgn3rVTwhJOpv/EV6I4xz5bMAB+HT+f4VyPiT48aB4XWSw8MWn9q3i/KzxcqO2WY+&#10;nufwqJOy9/RfiONn8Op06eCbnUF+2eI9R8qIcmLcAq/0/PP0rA174u+B/h7GVspLee4Q+WJC4+9j&#10;oO5PHRRXkmpeIvF3xRv/ACDJc3pY8Wen5Ea/7zf4VS8Y/DPWfCMXh3TJrW0ivNUu1igjjAIt2Zgg&#10;LN/wLqM1i6j3pr5vc2UFtN/I0fFf7QHiHxIpFmPsFk//AC0mzGCPZB8zfia89I1DxPO423etyJ8z&#10;DafKTnj5V4/E165D8G/D/hlL5/E2sC+1KCeMRwRPtV0wjPlfvHgsOoHFP1b4zaFon22w8MaVElrd&#10;lVaKOPymj2rgfLjHOOtYStf3ndmq29xWRzdj8A/EN5b6j/a11Boq2dsLgQpiTeSHwvHA5X1PWtq2&#10;0r4bfD25tb51PiF47YxzrK4lCTEqclemBg9AcZrl9Z8T+KPFsvmXl41sQdwZSRLjtkL25+lU7Lwj&#10;JfXAZbe41O4dvvFS/PGc44H1zU87v7qHyrqdHN8XryXTrXTNDtPs8On5+x3UC4KkhgSQwxjBI49a&#10;y7i61bxQvnazPDc4bcYowH3H/eY4B/EGut0j4I65rcJS5ihs4MgBWCzKR68EJ+WTXd6T8MPDWiyi&#10;TULs6jcoNjQq3mqGxg54wM9cEDHrxT9lN6sXtIrY4Xwl8OrbxhK4t3h0sJy0QjM+VGBkEnap5HAB&#10;69TXp2k/BvQNPKvdJJqco6NdvuH/AHz93H4V0/h+OyitZYtP06KytYyAjJ1frnPHHT1Na2Diu+jS&#10;io3epy1Kjb00KtlplppsSR2ttFBGv3RGuMfSvjr9srTxN47tJGVSwigYblz0LV9pBDjJ4r5J/bD0&#10;q4ufENndWyC4jS2TzPKYMybWbOVHIGCOa6WkmjFO9zxzwXrd/wCE72C+so0SV+C5x6DkHG4ck9CO&#10;nNfXfw/8MR+KvDOna3qF1PJPcxlikZC45IwT36deK+evhf4AfUbiz1HxFpcsWhoBslvroWkB/wBo&#10;k/M49lIr6Al+JPhvw9Yx2drqTtBCu2O10e0CJj0DNkH8GFRW5L6q7NKfNbRnoGm+HNJ0rJjgji+U&#10;gSyEkrx1yeleb+E/D8uq6PNYRTQ/aNPuZoLqKRS6yIzM0brggH73447YrGuviXLqpLab4Va8APE+&#10;pTNPtP8Au4ZR+DCqF7r3jfUlEUmoW2kIR8kFsirkf7J+Y/qK5ZOLVmtDZJp3TL/hn4PjQfEGoaos&#10;cdoHKkDKQgsqbF8tV3bFXk/NuJbk9afaReFPBMokW70a0vVGDMoN7c/mSCD9Fx7Vkp8N9V10CS/n&#10;1LUAeqXG4Y+nmNjH0FbOnfBlYgBII4l7EyEn8VUAfrSSfQq66iXfxO02VmCSaxqI/vEi2iP5bWrK&#10;1Mf8J9FHDCk+jyLnYba9kkEg/wBocA/Wuwg8C6DpLhbi6hjlPVRsXd+Byf1rUbXPCfhEx/aXEbuN&#10;yxurux/4Cf8AClySvo7D5o9jw2D4Ia9c3DmR7S0UH/WSncx/LNbdr8CEiG6/1mRhjlIo8D8yf6V6&#10;AmpW3iC/uJLV9Z+xAmTfJGLeFFHJO7aDgD3ri9W8daOiRJp9jaaheyRNJ5V9O0zI20lVO78AecDP&#10;1xqZiRfDjwXYNskm+0yD/lnJPuY/gvNeQ/Hq20zSNTsrbSoXsI2t9zIY3jLfMRkb+o9/auo0j4+/&#10;bTJb6lqv/CO3aYzZ2GmBgQf7rsx/UDpWP8QfFuj63pFxBFqGq6nK+Fk+1zK0W3n+FAVx+NapOMve&#10;Mm1NaHkluVePIYH8acUTdkqM54OKyb/VRpF2La3i82NgSOR8v4elQJrF9MMiFI/TJr04yh0X4HC1&#10;I3i/sWqSC48uQM0Kyj+5ITg/kQa54XGoy/8ALWNP+A09Ib0nL3f5L/jV83ZE27s7WPWdNCf8gO3M&#10;nc+fJj8s1dtk0/UXT/jzsEI5BgnY5+u8iuKgSUYBuZG+mB/Kr9pZDe5MszFzkgykj8BnisZc/Rfi&#10;aLl6v8Du4/C2mNhjrEAHpHET/wCzVp2WiaRCcNqgOP8ApkBXD2GnQxjaqcHk10+jabb+b5ghQSEA&#10;FtozgVy1HWSOmCpnUuNJ/sy4gttUcXlxE0dq8WFzNjKgHPcjb+NeVanqusLM8d/eXe+ElGW4kO5C&#10;OoxnjpXqkugpfWeIy0cikMkidUI5BFYHxh0G/wBVSfxLax29vZvL5L4xvyBgGQYHzNgEkcfN0rno&#10;VJc9pGtWC5bo5/xDqWnaJ4S8OTWt0t5qtwzXt24G8xhWZFiK9hxk5H44FefTav8Ab3lllL275DN8&#10;uFU/hxg+lXfG2vy+L7qO5stOi0d5bfNxJDt2yzIBnGF+Xce2OMYz3rnW0/Uba1tdRa9hzPMYGsJX&#10;w+0BdzOpHAw/BzyVYV6EFJatnHJp6I1bW5eaMM0RjOASrnkZGf61XvbowsG8sHaRgA/ez/nNZdvE&#10;us6jfzXMqSwKQI4xyjYAyT6+n51Ilyk84SLCRQ5UKgwMgkdPT2rZqRkmjQ/tqU5/0dgAeCe/60yT&#10;Wp1GRb5/z9aao3Dr9adx7VahUf2iHKPYjbWrtRxbf5/Ooj4gu1bb9lz74/8Ar1OwAHGKpTSu8qJG&#10;hYngY6VoqU/5iXOPYlPiK6U/8e3+fzpx1282Z+yE47DH+NUw0qqHaJgmAc4z1rRtcyDB4/Ch0p/z&#10;Apx7FaTxHcrEXaxdcDODj/Gq8/iiaON3awlIAyQoz/WtZ0CjGKqTIMnNRyVF9ormh2KOn68t5c7z&#10;E0e3A2uME5rflYpCXMQIxk9K52R0s5/OYZ28/WrroTpTTWpMTuvmBAxIbjPQ9KzancacSTyobuLz&#10;GaRJA5DrGDlcEjHH060y1SOSV2LPHs4McqjGevU5zx6Hiq93qF7KBsCxqEErNEQRK2TkZ68ADjqc&#10;+1VtOkvnvsTRvPb3RKvCVA2gA/Mc4x0AweuRVXnvfQVo7WOhhjtrmNHFsCjDPMeDSC5sre58kukb&#10;gZ255qhbXl3qa3cqzm2ijc4jixuOD3J7fhQlvDJN5vl7365cAsM0m59CrRsbYuYT92SnidM8SL+Y&#10;rOEELZOxc/Sq8+mxsCVLRnOchqpOp2J9zubaybhwQacXPoPzrlLiy2A7LiRT/vVGI7tV/d30qnPe&#10;rvL+Ul8vc60nceUpCy56GueR9UEJMdyjvnjzAcYz/hVlbvUEPzLHIvqDz+VS5rqilF9GackiD+Lb&#10;7ZrJ1NcxnDDFJNrUkXEluayrrUYdTLRJEUfu5HAoUqbC00WtIuobbeks6o5GVG4DgVqrOsoykob8&#10;jWXpNtYiMqqDeOGfHX8e9S3On2plRYlDSv0B7D1zVx5HoZvnNIMeo2sfypkh8tCxTpzkGsmW2ltg&#10;x3OgGSAjnkDvirMdvd9DKzp3Dgfl0quSHRi55CSyi8UCTzkHYhyKj+wsRmKcj03qP5jn9avxW6Jj&#10;OU981cW1DLwwPuQDStJbMfuvcwzaXgkRyolK9Nj4/Q5P61Q1S0nS/S9gjKOy+XJHJn5lznqMkEHO&#10;Dg9SD611ptuMY/I/41Xe2bK4coB1BHBo5n9pByrozKsZZI0hWcL58r7iinOABzzgZ/LvWiiQSjEb&#10;7D7NUc9kkmA8aSDtwP8A61QyWI/gkkjPoTuH6/0quaDFyyLbQOg+Vlf2IxWXe4mtXLA5Bx1qZkuo&#10;R8rq/oASp/XNY15eSQJJFLHKjltw3pjP5Zp8iewuZrcZtX0FFVftUv8Azzk/74NFR7ND5z2ag9KK&#10;K/TD4sKD0pW60lABRRS9qAEHWvWfgMnkQePLz/nj4enGfdnT/CvJ9teufB4C2+HvxNuj20yKEf8A&#10;AnP/AMTXl5m7YSf9dT0MAr4mJ0Xwig/0W1QcE2LEH0OYyP1r1NmXVDEzrlJV2SD+Y/A815z8LIRi&#10;3UcbbFRn64/+Jr0TR23yyqf724D0PevzOGtz7iWljzbwZ+z5pPgn4m3PiLTbi7j1O5knOomeUut9&#10;DLztK9F2MFK4HTIPXI5b41fB7/hGJZNb0aInSpGzNCBzbMf/AGQ/p0r6VvbAr5V7GNzoMMPUVVvT&#10;bXlrNbXao9vMhBEg4II5B9q9DB4ypg6ntI7dV3OfF0/r0bTeq2Z8LUjV0Hi/SdPstRln0a8i1DSJ&#10;JWWKaGQOqkHlCR6frXP4r9Ko1oYimqlN6M+Gq0pUpunLdAe9Q3FtFeQPDPGs0TjDRyDII+lS/SlH&#10;0rVpNWZnGTi04uzPMtd+B9lf3fnWF/LYIxy0Lr5qj6HII/HNdl8N9M1j4Qzm/wDD/ii+0+4Ub3MY&#10;xE+OfnQkhh7Gto/WlI45rx6mU4Sd3y2flc+1o8Y5zTgqVSrzw6qSjK67NtNnqPg/9uaHxZoX9i+N&#10;tOitLq8RVh1KD/Ulj0Eqn7oP94cc8gDmqHxT/Z4itY7/AFvwYu1rWASXllDzG0uMu8OOwyCR0649&#10;K+bfib8O5bm1N/o4KqnM9moz8v8AeQe3938vf2v9jD9ou58JlNG8UQ3l1olrGfsV8ELtAMZ2P6gj&#10;G3nI6dOnwOKy6tSn7Cqrt7NdT9fwuYYalR/tzIHyxj/Ept2Xn1t6fhroWNS+JXibxP4I0TQNeu2u&#10;xp7PIJX5kcnhd57kL368nOa5qtDxBqQ1jXdQvwuwXNw8wT03MTj9az6/TMJQjhqEaS6I/nzM8Y8w&#10;xlXE2S5m3ZbLXZBR3oorrPLCiiigBtOoooAbRTqbQA6iiipAbRS/SkqgHUUUVIDaKX8aWgBtHelX&#10;pQvSgBB1opW6UtADccUU6jvQAn3aULzRTlqSjY8H+H28T+JtM0pSR9ruFiZh/CpPJ/AZNfYnw0+G&#10;Fn8NbbUUtQ0jtJ5rSzsSzBCuB8oHA3N+ZzXz7+zJpC6j8UrOV1ytpBJOB6nG3/2avs64lWC4EcQW&#10;W8jAJy2EiGMZc++c7ep47cj4bPcRN1VRUvdtr6n1GV0YKn7RrW5i+J9DtPE1uhvJSlrKfk8sZeXI&#10;wVQd8gLz2waowxad4U01NOgh+zQAfLp9s+6WTvmVx175A468kVal1Oa+vzb6bvu7yQbXv3XhR3VB&#10;0A9vpkk1JJBpHgqP7TqLi61FxuEWdx/znv09BXyTktX+J9Clsn9xBa6HqHiMxzXzrp+mRj5bdPlT&#10;b+mf5fWsLxp8V9I+GlkkGh6c2q6jJlIynCkj1b0+nHpmuD+IvxtvNYeW0010cKcMwbEEX+8f4j7f&#10;yrgvCfhLWPGmqSXFsJNQnTBn1C5xthUnHyr0A9gM+1cbr62pL5/5HSqWn7z7jfvB4z+Ll6GvpZmt&#10;2bC2tqxjhX2LDlvcDP0r0nwh+ztZWFukuuzL5SDP2SH5Ylx6nv8Ajn8K67U/FFj8NNHtbT7NLquq&#10;iNYWFrBgyOB37KOpx0HtXnut6r4g8Yr52u6gNI0sn5bG0kxu9mcck+y/nWlqdPWerIvOfw6I7bUv&#10;iX4Z8Dxf2VoNmuoXqjAtNPTOMf3m/qfzry3xzrOueJ1i1HWhBZFDm0igY7occ7t46nOORnHrXY+G&#10;/BFzJGsOm2KaXaHkSzxfO/8AtCPr/wACc/jVH42eDovDHgYXkW651GW5VJLm6Yu5XaxIHQL0HAH4&#10;mlP2tWHZBD2dOXmfNc2tTarcyRX2oSX727HOHO3dnvIe/PbJ9q6jwrZz6nfxWmlWEkpdgG+zRMxU&#10;Z5PHzHHtis34L+Ah4/1uTU9c1FLDS4ZpI2sYm/f3BB42kjAHK+/PAPb678L+Hl0XThZeHtLh0qzP&#10;3pcYaQ+rN95u/PGKmNFbMqVbqjm9P+Emj+GrGO+1eZp/JXc8JUbXJOP9UO/IHJbPpXXmfR/C8Jht&#10;bFVSJsJGigBmwSdoAwpwOCcZPFO1bRJLHT7KW5nM0jX1uZ3Awo+cf1xya5HV/hxc3Wv213Ej2939&#10;o8+TDbkkO2RQW5woBcP6kqoAFbtOn8ETJNVPikR3fiXUNT+JsehPPv024bdDMCRhTB5gBTo3cZ6j&#10;g816JZeF9PsA7SKblyc7pyGwPTHT864+az0Lw3rMmpTSI+oJhI+s8sQCBAAi8L8o+8T3PSlk8VXO&#10;r7hZ6e1wpOPNvSHX/vkYQfXJp80E7tXYmpNWWx0mr+OtD0qAxNdI/lnHlwDdtx2OOF/HFcvefEe+&#10;vBt0jTMBuFnuvug/TIB/BqNI8BwzSm4maPzckv8ALuK+y54XHtXQwaZpkP8Aq4m1CXoTjzc/U/dB&#10;+uKtSqTXZC5YQfc4aa38Q+ImIuNRuJEPWGzyqqfQsMY/4EGrxv492h8JNBZtb7EmtfNK7gWyWYdR&#10;x27Yr6gutXS2IWSa3sx2QnzX+m1en5mvBf2lPC0/ia1tNQguJ43CeQv22EKjYJbjGCBz6VDjHqy1&#10;J9EfOGn38sO1rdPIYdCPvD8a9R8AeHPG2ox/a7CxjFpnJu9SjRU9Mh2+Y/8AASa8wtrO502cQ3e2&#10;GRTyR90j1Br3vS/2j/C+gaPZWs8D63r0MeJrqZgSzdyGOXxyOwron7OK0szGPO2eneFdJS309DrL&#10;prGpg4MunrI0LD0OAFz1610duk1smyy0mGyj7+a6p+QQNn8SK8Ik/aY1zXZVh0jSCHb7uxMsfzyf&#10;0q7bQfFHxgMm1mtIG6m4PlAD6MR+grkdTX3UbqPdnsF9fi0Dfbtct7TH8Nuihv8Ax4tn8hXKap48&#10;8J2DH7Tez3790klba3/ASQv6VycPwE8Q6k27VdfSIHqkRZ8fh8orb0z9nbQ7Rg11eXV2RyfLCoD+&#10;hP60fvH0D3ERp8adKs/3elaYoH/TJMA/kAP1qpe+O9Y8Uu4giXThEhbz8BiF9x2Hvu4rvNN+Gnhr&#10;TADFpiO47zMz/wAziujj8PaXcWj2psoUt5MBkiXy9wBzztxxwKzcKj+0WpwXQ+dNB8W3ep2/ie0f&#10;VpZLsWUgihyxEi4xJtDMSSFO4YI+71rwgWF1eazI8FrPPcrgRSj7pYHGAMZxnjjA+pr6A8Y+HvD3&#10;hrxnb3nh+4thbi5We5LzGZFYSZZQignG3jr3rPv7H7Y6XmgW9xHq8AxZ3VvYG5itBuLYXcR3PoMY&#10;9zWibTJtdHkXxmtltr2M+RbafrDbftQjk3oLgMVYBgCSrZ3DjgyYOMHGBrlzZeGfDlpMIJlv0Qi8&#10;maViJixyuI+igDPT15zXo+ifs6aktxBf3C6ncz28ouFmvLyGCNWB3biiqG689TXMftAeD7/Qbe38&#10;xrO3u5U+0eZbGSUNyfvbiSTx2x1rug1ZROWd9WeTW939tke4C4SQ5TnkCr8GG5rJ0KF0sIvM+/jn&#10;3raiUAccV6sIpHnydyzHjFamj+Hb/wATGdNPCnyNhkZmChQzBQeT6kVhySncEQF3PQAda6fwTYat&#10;Z6nPJ58VvBcW5jkhc5LrkMBx0OVFOpL2cbhCPPKx1XxC+G9r8PtTXS47iW8uUhuBLMcBRKjqOBjp&#10;jd+YrnokS20m3nZY0c4BO4gv1B4P0zx6mu9+Il5d3tzY6lqMRRLtfMMxHDF4FEnP+/E/515nqdpB&#10;f/Y8T7Hjj4Cn3NefGtKSR2unGLZt2l9G54FdXof7wpjH0Jrz2yhltGHzbx612egzB9mDV1NYig9T&#10;1TQrMvgMhAPqKw/i8mp6dpthploVuLLVS0RsY4cu7hlOc9TnK4xzxV/RLxrdflcj8ag1nWzqXjbw&#10;XEdp8i/HPflk/wAK8ylF+2R2zl+7Pn+48P29uxkNlGjj1OSPzOayL/StNv5vNubOO4kH8Use4/rX&#10;XWvgfUPGPxCPhvTp4LKSd5JWublWKRqNzEnbzjjH4iuS8XeFr7wfrVzaTXkd2kLsrjaVaPDEfMCO&#10;DxnHuOa9iNm/M8uV0vIWLTdP5CWsSkd/LFY8EJW9uG7FvQjNddM9nLomiG12K/2Z/OwOd3nOeffb&#10;trlhhZXJ65NdHLszC5LuCCo2m61HNMEznGBUtlpU2p4dyYLc9P7zVroldkat2RQu9R2DauS56AVo&#10;+GJ5biCUzWzWzxy4AdcbgQORWgLa2sFK28Y3jqQMn8TWfHPeG5mCgMrY59Ov/wBasZVObSJqocur&#10;NhIl8iQY7KP1NcoNY2XkuLZrYFzjII3c9a2Uv51V18lj82OoPvUqyB4C1wqFP4g+MCs1KUXqU0pr&#10;Qox3omA5pzsJBxSz6TG432h8tuu0ng1USYozRupRx1B611JqaujFpp2ZV1WMyQMIwC/YZxmtrTLW&#10;CfTY3niDvtx93k1nzJlDxxWvo4xp8PcZqeW7HcpzaFo8x3NalG/vpuU/mDUY8N6S0jPsuNzZyTNK&#10;c/XJqrdXM9/eSQ25SPy+pcew/wAaWGW8tGAuNnllgokTI5zj1rPlfb8S+ZbGidLtbCznlhaTYAf3&#10;e84P4Gq+nqTGHZSCeSD2rUKj+zmx/cqjCdkfzEfgKpx1JuTtgLnNVZ7pUyTUV1fBRy1U0srzUxmJ&#10;NkZ/5aScA/T1rZKyuzNu+iGG7a/uVijChNwDHdgjPoKuHRriFc+fk4PGOPX+hqgfBiWOo217LqLL&#10;Kki4jQYDcjg11UkqvJtUg+uOfQf1rJ1rPQ0VK+5nJaS2zsspVUzhSO9Wn2KBn9KZrCTzyJ5BXCk5&#10;GcE9P8KordMjBJUII9eDVRamria5HYW76GudubeP7WJGd4wPvYbqBzjFdPIySL2rntbi/cSsEZwF&#10;J2jqfas5RTRakaOizNcjzLWVo06eWUG049T1qM6lbpLJLcROt0kxUBRgvnA2gnjHAJ+lV/BkMs9s&#10;QB9kEg3KIyCR06n1+lal74evJA/k3SfOwJWSLIPvwcg+9Z8ulyrszp720/tG2IEscgzvdDnbnpk+&#10;ma1Uu47Mk3V4BIeVVATwOOg5JwM/jWU+g6ikhaa1tZC4AkkjmbLjOe68fgatafbSQ3V3JPabfNXA&#10;cHcR7A56UlFdAcn1LcupzxOZI4jPF2OME+9WU1VGOZYSnvSQIEAHOB61aAQryK05ZrZi5ovdDY7+&#10;B+kxH1qcSlxlWWSqE9nbPyVXI7jrVKWyGMwztGe3NNOa3QvdezN1tu35k/EDNRbIplG1+PQ/4Gue&#10;t7rV7diGkWXHp3/OrSa9IuFubXGfShzh1JtLoac1pgZAH4HFYupt5KqDleelXxrFpKpxK0Teh6f4&#10;Vha3fzgAQrHc89QcUnCL1iyuZrcd5ieg/wC+aKzvPvv+mP5H/GilyLuHP5Hsv4UdqdRX6cfFWGt1&#10;pKKfQSMooooAcor134egW3wM+I05482WzhB/Fz/WvIwvFeveH1Ft+zZ4llx/x8azBF167VU/+zV4&#10;2bu2Fa81+Z6mWq+IXzOz+GiCHeey2cf82ruPD58y9Zx0Jrh/B+63S4VRz5KL+rV6J4a0425TcOet&#10;fm9PY+0nud/ZRKtqpYAgjpXiPx2sPEt94P8AEFh4P1C30vWZIj9lnuYjIseevA74zg4OD2Nera34&#10;hOjwQ2ttDHd6pPG8ttZSS+T5wTb5gD4IBAbIB6/QEj5h+I37Wen+BdTubfxp4G8U+G5EfEUyW8dz&#10;BMMfeWRX2nnjAJ6itkm3oc06saWtR2Pin9nfR/ib4K8fJ4bufB+v3ujakM3NobGRfLQHH2hdwABB&#10;/P619BazpUuj3rwScjqj9mXsaz/Gf/BQbwd4ctbmTwrp+pajrHlA25uYBDbBz2c7t3HUgDnoDzmu&#10;f/Zv8U+IvjJ4N8R3PiC5s7i7t717q1l+0xi5YyszyIYAdwjDdCRjnA6V9DgMZUw1T31aD3/zPLxV&#10;ClXh+7d5dP8AI6OkIoR1lUMjBgehBpa+5vdXR8ra2jGUU+mUxC4pFRYxhFCLnJwKfTfek0hpu1hK&#10;KKfTEMooooAXvSHpSnrSUAFFFFABRRgUUAFFFFACjrSUUVIBS4NJS9qAA9aSiigAooooAKKKU9aA&#10;GHrTvwopwHNSUNA9a0tE0W98Qanb6fp9tJd3lw4jihiXJYmoNOsJ9TvYLS1he4uJnEccUa5Z2JwA&#10;BX2T8IfhJZ/DHRJLu8df7YkXF7eIcmId7eI+vZmH0HqPLx+Ohg6d3rJ7I78HhJYidlsHwg+EFl8M&#10;dOe9uJkk1pk23WoDBS29YYc8FuxboOg713VtZ3Xif9zbqbPSlOSSTmT1LHqSfzPepbXTG8RAXN9/&#10;oWk22CkQO0AD/P4fXp578Uvi9PJnw/4VCK4wJJSPljXPJb3x0H5+lfmOJxMqsnWrPf8AH/JH29Ci&#10;qaVOktvw/wCCdf4p+IOk+BdNkg09408sYku2xgH29T+lfPXinxnqPjC4dC00VrKf9Xu/fTj1Y/wr&#10;V2+8I63rXiW2si0+oXpi81Y7lVRYMDJYjjnHrzXqmi+FNF+FUNxNeyx32sBnRpc4JRol7E46seep&#10;rypSlV1qaJfgd6UaekdWzmfBfwRjjS3v/FbLZ2UUwU6eDtABTeCWB47D169Kv+JPipa+GbK30vRb&#10;URlYEtvlCkOAScghuOT9eQTjrWL4h8ear42vXi093SAMA88YIEfy45XPt/kjFXvBvwznuyZwwjGF&#10;869kJ28HOMHv7D9Kjmc/dprT8SrKOtT/AIBg2kOr+Ib0T6hdTJmRttujsefTcCcE56cnnuK9o8De&#10;E5EvHudURBelAY/MbzJ0UcZGc7QfXr9MVpaH4TsPDcWYY/spYfNMyj7RLnrtHSMZ/H6Hmuk0kl3J&#10;hh8q2wf+BtxySeSeK7aGH5JJy3OSrX5o2RoQW0dsu2NAoJyfUn1J7mvMv2i4/N8Bx+12v/oD16Nq&#10;GrWumLm4mCMRkRjlj9AOa8n+L+uPrnh+ON7fyNP87ILn5nO09wfr0yPftXfXlGEGjloxk5pnhPwQ&#10;8P3WsROltCJI7e+MskjEKkYynLE8D7tfXt74jitI94Cxxk4E1y3lqT6DPLH6Dn1r5G8CeP7b4eNd&#10;W9tp8bXLSuftSSFpyM/LtU5QY6Z25PtXvnhPSn8W6XaatJFcyvcx5IuWKAexOSzD6HHsK5lN393q&#10;dUoL7Zpat4wF8JLaGGXUXIw0ZUxx491HzfgxAqncR61r58u/vjGjDP2e2BPH+6p6fVmFdTDodlYR&#10;pFPKMdVtrddoPvheSfcYq8heGFhb28VhAOS8uPz2j+pFNU5P4mRzpfCjmdN8CRxKm6BFC/dNyQ5H&#10;0QfKB+RrYSzsIN5Ak1GVBjavzAe3Hyj8ax/EPjnw94ehMmpaiLrHGHcCPPpjhT+prgbz9oKbVZJL&#10;TwvpU2oyp8qx26dPTJI6c9gah1KNPT/g/wDALUakz0u71iW5CW72tpaxjlUuSHfHqEFePeOfj8mi&#10;eIf7IeGaW3S6aGSaNtpjCnAOMgEHGQO+4/3c1Y1PVr3QEtLjVdEdtRuJQyxDzJo4WbO0FMhQSQTn&#10;FcZ8RvBN34pmGtRxfYi0hlSFFVTvAYMHcjACkEHkEgDHesnVcjVU0h3iXxr4w+Fd1eanHcW97ol3&#10;skiVwGKo+SGEg52gHoD/AAnn1g8fa6uqaXo99NeXVxJd2/2pZXVQsYbgAcluoP3ieMetc34mkh8b&#10;28/hTRbW51BrJDavc20pZHdgMuedsag+rY6nqxz0H7QF59ji8u0tIRHHC1vbQQOJBsRQIzx6+gzi&#10;nfmjqTblZ4T4xvHicxSEXEVySd4PU8cYx/UVk6bCqEbUAJPYVhQ6m+p6s4adJyIwQYxwvJBGM8HI&#10;Poa6rSLMySA+/FejRpJK7OOpUbdkenfDL4h634JSWLSzbtHOwaQTQhs9uvX9a+kx4m1y28Gyapfv&#10;YxSyLEEFsjfLvVTk7ieQHB/A14n8K/Ak13Emqy6NLqthHL5ZSOcRDIAJyMEkcj0r1rxPPH4gt9Q0&#10;2yAe3u7ZZUjhYMI5UUpIoI4JCEHj/nnWVWUU9DSnFnJQ/FfWpdBv737SjTrqhhVZEXEcAVCBwBkn&#10;cRz7Vi2/7Td3aX80Fxp1teRJIVBico2M9D1GR9K4K9nurCDVLO6UwSNAJrhJV+6yHlsHscH9K3Ph&#10;T8I/CnjzRHEOs3MGuIzM8asrIFzwQuMkcjv1rOPx3exq/ht1PWNB+O2iaqypPbXNkT1YgOo/Ec/p&#10;Xpmj39vqNvHPbTJcRN0kQ8V83a18K9X8Byh7lBdWBPy3cI4H+8Oq/wAvevXfhGtrZ2TqL+KWWcgi&#10;3BI24+uMnntTla+hKTtqO+JHk+F7LV9X0/TrNr9DEQZIR8xYqCSRg989a8U/4WZ4z8Sx3badGwit&#10;x+9e2hVVByBtDvkbuc7c5wD6V7t8TYxc6XrEbdNkP/oSV4RrXiWLQvhDZ6TY3Uthf3WqXFrPK5wu&#10;WzgDGMkqUx/un1pO17Ar2uW/C15qPibQ/FEuqX8he10q8ZYrmckuwgYYVQdvGc/hXkfxOQv8NvCY&#10;kO/dYOMj086SsdvHmpWmvT2VlHJHBGs1vJPJFhZd0ARsZ6jax59T1zTfG2vPqnw/0u3YJmwiMC+X&#10;kEgszDOeM/N2rvoU2o38zmqzTdvI4W1RY4UVRgAYAq5bwy3sohhGXPU9hVGB2dY1QZdsAD3rsLWE&#10;aDYxLHGJb+4bCD37sfYCu6UuVabnHGPOx1pp1to4CbftF44zsHX8T2FbWgxWE2r2j6zcPHZI3mSC&#10;2zxgEgZ68kAZHTOax4kLM4RyR1lmPVzVDUb4pG4hAKr1JOAPqa82rK27uztpx7bHqvj34oweNNL0&#10;m0iSKLybXypdi7RuwBuBHqV79nx2rzLxBqemzaq8tvbQQPKNzRIMCPJJ2r3wK5s3bRoQJGcZyMDA&#10;H51kahCt/IjuXEiAgPG5BxXLCclY3kkzurO4KMGjcoPQnK19CaTf+GvijpNtbL5Oh+LEUKkQGIrk&#10;gcBT059Dznjmvk/RJrjTRGFmede6TYJP5cV7Z4B+HF941FtdaVfwQhgxjZ2IZJlGdh44OcD8Qa65&#10;OFRX2ZhHmi7bna21pcWFxLaXMZjnhO1kNZAR18f+HieR9ujx/wB9LXr/AIr0k6p4Y0fxI6/6Y0Qt&#10;9QAGCJl+Vsj6g/pXlF4oTx34fYf8/wDF/MVyUn+9szpml7O5xWmePF+Hfxjt9ZMkSW2+WC6WUD54&#10;XbYQD2bLDHvjtmvL/ibf6m+u6hb6nNbpq89zMbmTd5omTJ5DDgn5lz+NWviLKs/iW5tpozJbSzSR&#10;yjbkbd/OeRjjnPbFcnrEOmf2nLcaRcXV3BtCg3J3ukXbk44J6kZxxXpRhaSdzhlO6aOl0hSunRA+&#10;9YJuD5knPAY12TRQroujtFbyQyPC5ldxxId5GV9sYH1Brz1Xea5eJDh5JSo/Ou/ocWzN/RtN/tKX&#10;zpRugQ/KD/Ef8K17hnmZBE4jt16kdX+h7D3pwtxaW8VvGSAVwQP7o/qen51Wvpmx5acEjnHYVzzf&#10;Vm0V0RXvtQit12RgHHYdBXOS6pdm/wAorqmw5Krxnjj/AD6VduTFY2xlmmQKoy80hwo/PoK8+1v4&#10;0eGNNkeNbuS9dev2ZMj8zgflXE3UqPRHT7kFqzsX1S6RHw753buas2Pib5tk65HQuvUV5fafGzwz&#10;cS4dbq03HmRohj8dpzXX6PqNnrkHn2N5Fe25PJU5Zfb2/GhRqU90LmhPZnoUDJJEkkLB0boRUV/Z&#10;jUoNyjZOn3T0/A1gaRdy6U43v5kTHDADH411IIBEinIOOf5Gu6Dvqjnl2ZzsdyXjdWyrrwQe1buh&#10;L/xLIhgDBxgVi+JYDa3SzoPkmGD9R/8AW/lWn4Ska40aJmGHEhB59GxXSjIyILs2OtyxSmI28r+W&#10;0bn5iSoIA9c4P5GnXt/PdmBTHBE4IM0QkJZRv/dkZA6gNz7VD4itlutRaGR/KgGJXlK/6sqMhg3Y&#10;g4+uTVZbWG0vTPHdm9NxIiNNJywx0TgYHBJ965mve3NVtsdVAxOj7m/uH+dYtzeiNGJIwK25ONDl&#10;x2iY8/jXNaBb/wBtawiOP3EAEj89TngfofyrpehlubGk6MZEF5ejA6pE/QD1NakqtMAVHlgfdJHP&#10;5dvxqUv58js2BFG2EHqR1P8Ah9Kzr+aacFEfy4/Xua5Ks0tZG0I9EZurPEhjSecF94wd3Oc+nTP4&#10;URyWqtEFu3BbHBNUL3RI3mjmZnd0OVyRgfhUMlp5aEqxB9cZrlWIa2N/ZJ7nSWiAjekvn++MVYkC&#10;TLslUOOx7iuOtZ7qx/eowHP8ByCO1dLpupR6kmMbJx1X+97itYT59VuRKNtHsQXVubJgesbdG/oa&#10;o3TiVSMdq6EokqGJxmNh0Pauav43sZ3hckjqp9RXbF861OZqz0NDwquyOJQScJ1IwTVzUryGwUMx&#10;O9ugA5J/nWd4PZ8gSEM4LdPTJx+lN8R3ENpqlu1w7JGy4yM4zuAGfz/Whr3QW5Yt9bMhYh2QDucj&#10;+YrUt7g3NpIzD1AzjNY919mjilLyQmRBkAHBAPT8a1NOIaykHpmiNns7g7roJHhRT3mEams251KO&#10;FTg9KoW813rLH7MP3YODK/Cj/GtFHQz5ug3VNe+zzxwqVDO20EnGKmsLa8urZJfNjBDFWGMgnsRV&#10;fUPBVreLvvb2YlTu/dYXH861dLt00/SIkR2KH5laQ8nJ4z+lZurZ6FqnfcW1EoVPMj5buOg4B/rV&#10;p4lK4IFDyGK1VVUknnHp/kU1LgSLgmnpJXC3Izn/ABBpkcqM20r3+QkZ/KqliX+zgpEIARz5mPlr&#10;oL+HfDgDOK4a61J4NR8p/niBACd+T1z/AJNc7hZ6Gilfc3vtS/8AP7H+VFVfttj/AHE/76FFFmK5&#10;7RRRR3r9PPirhSd6Wk70CFooooASvYlH2f8AZjiXIBufEDH64SMf0rx4da9m1WPyf2efBkP/AD9a&#10;xPJ9edv/ALLXz+dO2GXqj2MrV679GeJ/Hz43+Kvhl400/T/DWoJapJaiaZHgSUMdxA+8DjoelW/h&#10;/wDt5+JtIuI4/EWjWGsW+Rvkts28317qfyFcz+0J8OtS8VfEB7+yubVAlpDEI5twJwCeoB9a8cvv&#10;BHiLRCWn055Ih/y1gIlA/LkfiK+KWDr+xjUUHZ9T9ny6WT16aoVpR5+qbs7/AIH6J3XxB8O/tP8A&#10;gm803wv4iXSNUnsprO40u/j2ylJNnmdCD0Ujch/i5rn/ABx8RfEfgfw/4he8064kv0vnaCG+tna2&#10;NulgzhEk+6257ZvutwZecEivgzS9Ru9Oniu7SaS1uomDJJExVlI7gjkGvevB37aXijw9ZpZeIrWH&#10;xRp4AUvMdlwB/vAEN+Iz71wQqu9mjbMOFqlNc+Dd12e/39R/xG8IfDbX9TMfi3wC2mai9uJLjUtA&#10;zaOsrF8KbdsDcQq8sG5cckcnm9A/ZF0HXbm31D4afEg2mtwCG4htNYjEUq70jkjyy4I+WeLop++B&#10;XrNp8Vfgp8V9SkvNWzomsXKxRyf2kTEHCOjgFgTGeY05bkgY6Eiuz8Ifs/WNh4hPi7wZrFpeXDWy&#10;QxRzuGgcxK/kEumQcMtqDx92H1rs9q0rXPzvE5Uoy/f07P7j53+J1t4h+DHjPTr3xLp7abpGvfut&#10;QiUiSKyvx1mRhx5U2N3sdxODkV0YYMARhlPRhX0j4h8K6j4a+G3hRNU33Gt6fNPbvLJKZ/Pj8xyC&#10;z45ygVskA9BgdK82+IPg9JbBPEGnRAQHAuok48s9mx/P8K+lynNEpLDVfk/0PFzDL3y+3h8/8zzi&#10;kwKWivsz5gRulLRSN0qQFoooqgCmU+igBFptPooAT8KbRT6AGU49BTaKAH0jdKOOtLUgJ1pMGnUU&#10;AMopzdKWgBlKetK3SjjpQA2iin0AMoopf4TQUKtPVM03PNes/s9/DlfGfij7fe24uNM05lcwv92e&#10;Y/6uM+3BZvZT61y4ivDDU3VlsjajSlWqKEep6p+zv8Il8N6eviTVU8rVLiLzId45s7cj7/8A10cZ&#10;x6Lk98V7HY2i63ItzNi10a1H7tM4GB3+v/6+pFI9u+t3P9mwSF7dX3XVxjAkfv8AgOOPTArhvjh4&#10;1jsfDU2n2V8+n2oZYRLCu55WLAHaB1PXH5/T8pxuMlXm61X5L9PRH3uGw6pRVKn/AF/wTK+JHxRu&#10;/Fmp/wDCM+Fg0cMTCOW4jXIXttGOre3bPrXUfC74Rw6LEt5foqMh3HeckEdST3b36L255Evwb8Ca&#10;Po+gw31tIsild0t03BXjlfZv7x7dB3NTeJPFM/i+5k0vSZGtdIgPlT3MXDSEfwJ2GO56L9eBwJL+&#10;LV1b2R0tt/uqeiMPxP4ktk8ZXWo6OkcotYPsok8tioYqQRkcE4NeU6jrN14p1Rjqdw9rbiTBjYtm&#10;Q4O456j6n/6x9gfw39s0G5+xRC30ywieUSoD+8ZQTtTvjPVj1Pv08d0Tw7J4y+JMOlgyW9tsE91O&#10;0ZIVQeB7k9APU5rhnGc569Tsi4Rj6Hs3gDwJDcafaXc4WWKSJXhhjYZZcYDM/Zf1P6V3/wDaFnpc&#10;EL7Fk2s0cYVdqIVJGFH/AAEjd/jipNLthJGlrYwi2tI8ZIXg9h9Tx9Bx7Guf1HwtHOLW+JFvHu33&#10;MrSELkEjkdBg4P8AwHHevTUHSj+7R57kqkvfZp6DNHqGpao1wTNHavtUdScEjJ9elOvfE13eMYbK&#10;P7LGvBlccj8en5bvwqh9uLtJb6ZB5YZtzyFeSSepz0/4Fz6KK19HshaI9xIrXDsf9YemfXLcn6/h&#10;VRk37q+8Uope8ynYeHJZ2MsuTuOWeYE5/wCAnr9WJ9q534yafaw+BLzyg0sqSIWl6kc46+vPQc11&#10;Ws+KLTT5beK8uorf7Q/loZSVjLdhnqSeg6ZyBjmuO+IesRXugSJah7/yZBulQbYY+2OOB1xjr7UT&#10;5IQdioc05K584fB6y0vVfidaQahA1/C05UQqPvN/Du/2c4J9q+wtY12y0hcajqMVrxxbwN82P/Qv&#10;xGK+VrzUD4fvvt2m/wDEv1Daw8+JdsnIIPzDknBrzu28VXN94hk/ta4vbqwEv7yOKYJLIPd8Hkn2&#10;rCNdtWprU1lSSd5M+r9X+Nul2Fyun6PbPd302dkVvGZZHPuBxn6mqUeh+PfHLBr508PWbc/vj5k2&#10;PZBwD9cVq/BC+8O3ugO/h/w9JpNvCVhM8zBmlbjjfnccZB9Oakl8Y3l14ultjO0cEVlPcJFGcBnV&#10;wqg+oxk/j7VUqUn/ABZfLZEqol/DQ/Svgb4asJEuNQil1y86ma/csAfZemPrmu3sdOstKiENnbQW&#10;cXaOFAgH4CvmrWfjn4g0OC0ji1PzLx5W8xZFVxgDkYI4wTj1969G+Enxeu/HGpPYahaQx3HlGVJo&#10;AQDjGQQSfWtaPs3G8VYmopp+8z0zX2uBp0iWsDzySAx5V1UpkYz81cVa+FhpVh5F7dWtrC7FmM+J&#10;XcnrnOBnHHyivQ3JZMH2/nXgepaZcP451y7nuyml29xNPOspJUruwFxkcZ/L36U6sVva5NNnbWU3&#10;hm1nSztke/mU/KjfKq/8B44/CvKvjbfxa94S8L6gLSK2F3Y+eYYx8q7gpwK1PDHxJilu45bGKOPT&#10;LrZHGjBV+8wQfKAPmyf59eK534qOIfht4KPppEJ/NVpQ1i00XLRqx8yXmmxW2sziKJYxwAe5GO57&#10;133gPws+sT8usNtCvmz3MvCRJ3Y/yA6kkAVxKLLf69JFErSyyyqscY5LEgAAfWvWtevE8IaJFo1q&#10;FlkjcCXaf+Pm66E5/uJyo7cMe4rsbcIJI5ormk2zY1fxybaxh8PaWZYtPyStrnD3BPV5T2H+z0A6&#10;5r0jwFrEHhXw6uqXLPcGd3hSbyf3COAD8pI5yC65/Qc1474A8PR6heS3moM0tnC3+kyA4a6k6iFT&#10;2Udz2HuRXX+KPFU2olLdiuEXENjD8qRqOBgdh7/zry681Tfmd9OLmvIg1v7P4gsLiO5gX7ZJllnc&#10;7icRhFQk9BkE++7msPwR8Qdf+HUxi+zWt9bH5dp+VlA7Ky8gexBFVX1G4t1cSussgOSIhgKPck/r&#10;xXPaosF9cwzzRqZVBVZN7A/mvFc8MRNPVXNZ0otdj7C8F+M4fGfh0XdzYSw2cmY5kuU5jOOp4wyc&#10;/eGMdx1rmvEPghfCmqCS1z9hmbKY52H0z6VxXwJ+JF1aXkWgajPJPbyfLbSTvvMZ/ubjyVPQZ6dP&#10;p7tcWKXmm3emuN6RKJrYnqEP8P8AwE/piuyX72F47nPF+zlZ7HnXjW5ePwPqc7MXcRQ8k5P+tUV4&#10;Tpd1d6r4G8QFYlu7a0kdpYrlSNjkh43ifBGRtkUrkH97n2Pt3xHXy/hprZGcpFH/AOj0rw74Q2EV&#10;/wCENdmnlk2uJpWUyHBCAbUAJwMsxJxg8e1aWTpKXoK9puPqc38LfCO0Xdxe3UE1zFZapK2Hyqu1&#10;u5Eajr8uSMn+79M838TGVPhH4bkRVR/JlBIHJPnvya9G+Ey6PeWmo/ZLUC8srfUrOS5b786G0kMb&#10;Me7DBBzzyM15p8TDj4M6I4GdomGP+2x/xrvot217nDVSvp2OQ8FWv2++ErDKRD9a6F5jdySTr8zz&#10;N5UPsgPb6msfwP8AufDV3cLwWVsH0PQfyrYsE2S28ZOfJgGfrjk/ma65dX2MI9EWJUEMYhXoo5Pr&#10;6muG8deM9N8G6U15qDeWgJEUKctI3sPXv7V2F5PtgLOcZJJ57CviX4q+OZvG3iq5ud5+xxMYraPs&#10;EB6/U9a46NB1p6m9Wr7KOhr+K/jbrmuTOtpKdMts/LHAfnx7t1z9MVxbeK9a83zRql4Hznf57Z/n&#10;WT1or3I0KcVZI8mVWc3ds9N8E/HLWdEuoYtVkOqWGcN5mPNUeobv+Nfb37NvjuC4162+xXJkstQj&#10;EkbDpuXJB9iMEEV+aq19P/sT+I5m8XJozvmOO4iuIsn7oLBZPw5X9a5cTh48jkjpw9aXMos/VK3h&#10;jv8ATvEdmV/cXdsmpIvo33ZfzwtfPV2pj8daAjclL5A34NivoTQX3T9Ovh+fI+ki14B4jTyfiHpT&#10;eup5/wDIleBDStD5/kezL+HL5Hz38RnkTxLq4jQv++fIHXHmc/4/nWNqV9aX95b/ANnBvIS1xN5h&#10;BKkp8w47bsgd+Rmtz4jq48Z37KR5cV3K0mWI4EnbHOe2PesXxFqE2u3wuF06PTi0YlEO/CMAMYG0&#10;8Y6jIPp717l3dHlW3O3vHz4U8LqVYOlrKrEqQD++Y8Hv1rzbQVEniIA4+WR2/nXo1wbt/C3htrgR&#10;mIwS+Q6dSPMOc/jmvN/DS/8AFTHno8v861Mup2skm+4mI7YQfln+tZFzdpbxyzyuEjUFmYnAUDrW&#10;o3zPN/v/ANBXm/xYe+l8B6hBptvNc3M4EIjt0LNtJG7ge2aynG9kaqVrs8G+KPxOu/G+pyw28jxa&#10;PExEUIOPMx/E3qT6dq4DOa6BvAPiXr/YGp/+Aj/4Un/CAeJT/wAwDUv/AAEf/Cu+KhFWRwScpO7O&#10;fWtTw/4iv/DGox3lhO0MinkdnHoR3FXD4A8Sj/mA6j/4Cv8A4Un/AAgfiPp/YWof+Azf4VT5XoJK&#10;SPpPwX4nt/G3h6O8i/dyN+7mjB/1bj/OR7Gu70eUy2IjJztJjNeB/AfTda0LVtQtb7T7q0tJ4RIG&#10;miKjepA798E/lXvmkfdl4/iFcfIoSaR2czmtSt4u+fw+ZiOYyp/XH9TUngdg/h6EqAP3p7f7VHiJ&#10;c+HZgRkY7/Wo/h+/meHEO3bidxg+zEVS3EUPEBaG6uWbmPzUMnsuOM+2c/nQ1ys19J9nUeU0alin&#10;TO5cf1/WjxBHu1qR5dz20SbpEjk2scggLgdcn3HQ0pSNWQ2tvJbxxlS0RYAc4+bHcdvas29SraXO&#10;hu2/4kF1gfMIH/kayPAKbdFvLoD95NMwB+nyj9c/nWxcZOhXOe8L/wAjWR4EyvhaEBGA89uv/XQ8&#10;1b3Ejcun+zwqqgYA7nHArwD4jftCPbXk1h4aSNxGSrX8o3An/YHp7n8q774/eIpfD3gKcQOY571h&#10;aK46gNkt/wCOqR+NfIh604UI1HzSInVcVaB1kvxW8VXEvmSa1cg/7LbR+Q4rodA+OWt6dKgvymp2&#10;/cSALIB7Ef1rzKgNg1rLD02rWMlWmnufWnhTxbpvi6x+06e44/1kL8Mh9x/Wtdla0lSeEkEH8q+U&#10;/B/im68Ka1Bf2zHCnEkeeHXuDX1ZYXsOqWMFzCweC4jDqfYjNefOh7KWh2wq+0Wp00VwLy2juEH3&#10;h8w9D3rO8R23m6cJwPniPX2PH+FL4ccrHcQE/dIYVoXCCa1njI4ZCBXRFdTN9jnfAly9xK/mAh1k&#10;deVxwCcfyq54u2oqMJXglKOqyRruK56Njvg4NZngGfz72U4AwxHB9q1/FJja4thKpKRrLMcZ52kY&#10;HHbJHHtVPWJK3MJJ7uSaNbiyFvG0JEskjgiRx93YOv8AePautsPksbgn/aP6VzkLTC3t2nuWlaZG&#10;wMAFWwT+vTFdHbAmwuh6hsflU00OTOL0uKTxVq0kAYpZW5BnkHBY9kB9+9d1DGojSO3RY7dRhcDj&#10;HsKwvA+m/Y/C9jHnMt0DPK56nP8AkCp/EM0lwv2eKVoIlPz+WcbvbPpRUlZXYQjrZEOv6rYQQvby&#10;3Ubu3y+WfmzntVaw1C0MIIujHIrY+bp24+nFYdxpcbsXVB5nTIOaiFi23KnJHJXuK41WZ0ezR2iR&#10;SF0cXAfAwMHg/X3qUDeTxskHb1rk9H1qbS28qVTJbk5Kdx7iuqd1eFJ4m8yNuUYenvW0JX1Rm10Z&#10;FO37twflOOnpXKtodtPq0k8igyBcB8fMB7Ht+FdXdfvYN44YD5hWAD/p/U4I6Vu0mrmWzsP/ALHt&#10;v7r/APfbf40Vb3UUcqHdnqg6U2iiv0g+LFXrRtpOelFAwooooEKte2+Kk8n4P/Cu2zjfPPKR65le&#10;vE+9e6fEFTb+E/hDagY/0MTY/wB5s/1r5rPX+5ivP9Ge7lK/et+R5V49ff4muCDkBUA/75Fc50zU&#10;virxlpOofEjXNBiu0GrWLr5ts/DEFQQy+owR06Uw9M16mXWeEp27L8jz8bdYmd+7MHX/AAfYa4ru&#10;UFvd9riJeSf9od/5+9eUeK/BeqaOkjPbme3H/LaEFl/EdR+Ne600Vz4zKcPi3zNWl3X6n1GUcWZh&#10;lMfZJ89P+V9PR7r8vI+Sbl9vJz9c1reEfiBr3gu/F1oWs3ulTg5zazMmfYgcH8a+g9a8DaFr+83u&#10;mQySN1lRdj/99LgmuE1X4A2LkyaZqMtueojuVDr9MjBH614FXJa8F7tpH3eG4xy7FaYiLh6q6/D/&#10;ACPpP9nr9pfXPilb3nhPxh5GoSG0e4tNRVBFNujG4qwHB+UHkAHg9c16jaaXa3yXul3LhILuAxAZ&#10;5JPQgdyOtfFPgK7v/gf4q0/Wbuwh1H7NvxCJSqTKylSA2Mg4b09K908K/tQeEdS1ezKu+h3McykR&#10;6pGCo5wQsi5AXk/ex+FfH1I1qNezVmmd+ZZfSrwWJwEealJfZ1V+pzV3bPZ3UsEg2SRuVYHsQcGo&#10;mr0P4p+E1glPiS0uYbyy1GZ5Ga1YPFGx+Y4cZBHWvPTiv1zCYmGKpKrTZ+F4nDzw1Rwkho6UHpRR&#10;XYcgmBS0UUAFFFG3mgAooooAKKKKTAKRulLRSAKKKKAEXpS0UUAFFFFACYFGOKOaT+GgdhetHelo&#10;oEMp46UUBeaTGiSJC8gUDJJwK+3vhp4XHw5+H9pa7AmoMCH97hwC5P8Aujan/AW9a+XPgl4dHiT4&#10;jaVE8Ylht3+1Op6Ns5VT7Ftq/jX2nAkcurnzGLWWlxbmJ/jfqT9Sf618TxBiHeOHXq/0/U+mymir&#10;SrP0M7W9Q/4RDQksIkb7VcoXmlBA8seh56n/ABr5+kmu/iL4rt47NfMj3mOzwMjH8U5H549vxrrf&#10;iz4skvpmtFkImvCxkZD/AKuIdf6AV03w08LxeC/Da63dxKNSvEKwRkf6qPGAOnHBP+TX53KXtZ3+&#10;yvyPsUvZxt1Zra7aWvhHwbBoMN/LbQxc3MkP3nJI3fMehJz9OtL4KtrXxL5NjbI1lYRxg+QRseVc&#10;9F/2OQS3U5Hc8cRqVzL4o1o/Mxgiy7PkfOc5zyu11JU5H/169j+HPhsaXGtw6eXI8fyRgYCIe5HY&#10;n09B9a0oc1aotNP0Jq2o099TodasY7XwzfwxooQWrqFUYAG08AdhXh/hjSlbxLdmOImX7PlCud2d&#10;2OMezH869l8aeI4NL0+4tzG0zyRMjbD/AKvIOM/4V5T4N8RWEeszpBNJDq8n+jhJUCrgnPyE8EnA&#10;OT0B6Ht24lxdWKXQ5cPzezlI9a1HX4NItI4EA8xUGUBxt+p7fzPYGsFbW71adTcb1GS0cEYw3ucf&#10;w/U889s1d0nQGdhIxBbJJmbJCnvtzyT/ALR5/LFbUKR20BFtthhHL3D9/p6/Xp6Zra0qmstjG8ae&#10;kdytDpMVlAiME80j93BGuVB9SO/1PFc94j1O6ubK9i0+OW6v4hnzJBtjTBBK+mSARjOfUVF4l+Il&#10;vo8ostMhlvNQnOEjiUySyn2Hp7ngVUfSPEF3pqXepzxaVGImkkRpd7I/JHP3ey578nBFZSqKfu0v&#10;6+ZpGLXvVDyjwjqkupax4j8OeJ7s6nPbSrdWCGPcMAFiAe+MYA/2SeKd4astZ/4V9rEF7fSSaXYX&#10;8UNrG7Hds2BmUEHoC4A/3fz67WPAd5qC2w0iVNPlnCM0siFpIgCGxsH3iTnOSoPHpWjrfgUaD4C1&#10;CF5gZcK0zOxZ5CzKMkZwo+UYx6euTXJGM2npojrcoq2up8y+PfFDaIJIiGu3UHgDoPUmuY8F6ams&#10;6pbLeTG3t3cGaYRl9gJ5OB1rofiN4VP2R54r6S2kQBc7A4bB4GDyDz1ByK9A/ZhEOjeIL+8urd3t&#10;UsWWSUKCsfzKQTn1KgADJJIrowySTZlXu3Y+j9N8O2HhDwqbDS1SyhiGYTI3LydQWPUkkCvLfE1t&#10;dabrltrUVvJ9j3eY2BnarYjkT9cfUE9xVq+8V3HjTX9qkwWkX3QBkIpPp3Y44Hfr0FS+LPFyWF7F&#10;p7Qy/wCjxsnl3ClWDbSNx455IYH2H4RUqxer2Q4U2tOph/DzwvoHiHWtd0XWNAfVZba5aSPVWVvK&#10;2EKQgkBxnBB4Pf2rvtM+HEPw6nutU8OWf25nTDWtzIQ6r1IRvwHXPTrXilnqWq+GPEZ1fRdRktY2&#10;QLLaS/PFIAf4lyRk+vX3r6S8LeMNK8X2cl1ot3HcmFts0AOGQ+jL2Pv/ADrShOE42T1IrRlF3a0I&#10;fD3jaw8SRNHGr214nDW8o5BB5+teWeMrefWbjxDptnPb29xctNsNypKOwcbVOCDgnHAIz616lN4f&#10;gh8RQatbLsE6nzABjnGOfftXkMkiXvj/AFGwmXzbeeS7jkhMe5ZF3NkH0HfPtxRUcnHXdMIKKeh5&#10;Tp1m2v8AxC2RSTiPR3s2EcTBYcPKGDEdd2IjwezDit342yeR8LfCDfd26JbH/wAdFb/hqPUIVvEa&#10;K2jtrW7MczBCsocj5ZOVw4bDJnOVxj2HM/tAts+Evho910G1P6CtKGsfmhVdH958/wDwtvLqXxj9&#10;ut2CS2sjNHIRna33Vb6g8/hXYX9217qM8sIL+W32O1Qc8/xN9e2a5f4RMLTQNV1MgZUyMv8AwEf/&#10;AFzXbeALNbzX9HjYZSC3+1HPXcRnn8SK76lk3LsjlhdpLuei2VoPD+g2loqhniXGB/E56/r+n0rm&#10;9X1AWNxHblyZCDLc3JAAVQD36D+gBPvXS6nMv2suWJFuhJQHu39QB/49Xzn+1D8QZPDmiLo9tIEu&#10;b0FpiOuzOMfiwI+kfua+djCVafmz1pSVKPocN8Wf2jLuG5n0rw3ONgY5vdgz/wAAB6D3PzHrx0r5&#10;71jxJf6lcPPeXs9zOx5klkLE/iaqXlyclmJLt1NZrOXbJr6zDYSFKOx87XxEqj3PSPhf8cfE3w41&#10;u2uLW+mu7KOQF7GeQlGAP8Ofun0I/XpX7ReB/EkXi7w74X16DIi1WwE6hhg7JIRIAfyFfiL8Mvh/&#10;qnxF8TW2l6bY3V3uOZDawtKVUdeADX7SfCTSZdD+H/gbTpbd7aSztIrdoZAQ0e22ZcEevFY4qNOE&#10;ly7m2HlOcXzbGH8VYAnw78Rp22r/AOlC187fDuG1m8H6w/nRi501pfs5t3/essowySKQRtyAQc5H&#10;OBX0d8X1/wCLe+JcdkT/ANHrXz38G7+yTwtexXSr9qkN3NCCh+eVEXBz0+QEnrn5q821qH3Hev4v&#10;3j/hXrNhL5lnBZ4jTT74RPHCVExa3cmcuchzn6Yzjsc+afEVd/wS0r2abH/fwV6j8ItSnurS8imt&#10;DbWkJ1EWJC4GxrWTzAvqAwT8+1eX/EFgvwR084PymQ9M/wDLQV2UVp80c1Tf5HM+DV/4ouf8c/8A&#10;fVbMPy3s3/XL/Csbwltj8EXMhH8JJIGT1NbUP/H/ADf9cv8ACu6Xws51ujnfGspj8J6m3m+QBZvm&#10;YAnyxtOWx3x1/Cvj99H8G25Jl8Q6hdH0ttOC/qz/ANK+wPiCobwPrfvp03/otq+EpPvNWmFjdPUw&#10;xDs1odV5nga3+7Dr123vLFCD/wCOtQmv+Fbcny/CrXA7fatQfP8A46FrkaTJru5F3OPm8jsP+E50&#10;+H/j08J6NB6NMsk5/wDHmNe1/sm+LZ9c+K9tA1lp1lEiKwFjZpCSfOjHJAyRzXzNXvn7GT7Pi7GQ&#10;SCIFx/3/AI6yrQj7NmtKT50frp4bcPNAQOG0O6H/AJEWvCPFyMvj3R2fGDqP/s9e5+EWBNjjo2kX&#10;cf8A48prw7xzcL/wmGjY/wCgjnP/AAOvmI/xYfP8j6B/BL5fmfOvxPRv+Eu1gK6xlrmYDceCfOzg&#10;/XmsnxFqFxc6jZvfWqaWbe2SHydu3zG2ADAz1ONx/HpW78Uhs8cau29kMF5NIAMfMRLwOenOKwdc&#10;/ta/uYZNWuWe4uIvNR1TyyWx3znIII7e9e3roeTpqdvciVPBXhRJFVY1hnCENkkeZzkY45rzPw46&#10;v4lyOf3kwz9Cf8K9Ga0MPg3w3OJ5JEmSYrG54jAYDj69a848PIf+EnYkbmWSbB/GtOxL3Oxb78v+&#10;9/QV5N8cZpIfhzeSRO0biWPlDg43CvWZFw8v+/8A0FeTfHUf8W2v8/8APSH/ANDFP7SIezPmNtXv&#10;sc3tx/39b/Gk/tW9zzdz/wDf01VpPau+yOS7Lf8Aa97jH2yf/v6f8ab/AGld5/4+pv8Av4arZPpQ&#10;OlFkF2er/s/Xc0/jS4WSV5P9CcjexOPmSvpbSflEv+8tfL3wElaHxjdsi73FjKQM9Tla+odIbcsh&#10;PcrXPNe8dENhviBwnh26Zvugf1pngTjQ8A9Jm/nUniBA/h27U4xtPX61B4AULokvBGJ26/Ws+pqU&#10;vFAMd7OVdRI5SRVLY37c5X685/OoPtzahMJ0DRx+TtPmLtLE9sH8/wAPpV3xFs/tWSXqbdVbYVBD&#10;Md20foTx6VFfJPO8Yu1gjnSLzEdE6jA3deQeMj8c1i73GlodDKN+i3AxuzE4/Q1leB8/8IvHzgid&#10;v/Q62EydKkz12N/KsnwTlvDXPa4bp/v1o9xLY4j9ofUoNK8L6fNcadb6nE12F8q53YHyNyCpBzx+&#10;tfP3/CSeF7g/vvCSx+ptr+Yfo2a92/ahTd4GsG7C+T/0B6+Wz1renFNHPUbUjrfO8ETnLWet2Z/6&#10;Z3MMoH5oDSNpngy4/wBVrmpWn/XexV8f98uK5E/Wl79a25fMz5vI6xfC2iSH/RvFdqf+vm2ki/kD&#10;XvnwwQ2/g+0h+2W9+IpGVZrZiUIznHIB718sx9a+k/gc27wFCPS4f+YrCrHTVmtOSvoj0jw5lry6&#10;GP8Alnn+VbSjO4H0/wAKxvD/APyE7gc/6r/CtqNfm/L+VZLY2OK+HTs+pXgZdhWTA9xjrXQ+Lpvs&#10;tmJgiOQWXbJ0YHgg/Wuc+HspfWr5ePkm24Hbiuq8Rq6vbMoyEZ2x6sFJX9efwo+yLqc5Bps1tHHJ&#10;PJ5iIWCxKeVyCAGPGcDPbtXWacoeCcdQf8K5WygtYrW0O0F7hvLlHUNuOfxwTmuq0YfuJPfH8qmm&#10;VIpzXaaJok94AClnYblHsqk/0FfHXiHxtrXie7ea+1CVgTkRKxCL9BX114oiafwRrMcalpH0twAB&#10;yT5bYr4qlRkYhlIYdQRXVCKe5zzk0auk+J9V0OcTWd7NGQem4kH6iva/APxEt/FY+zXmLfUDggg4&#10;WTHp6GvAFarFjeSaddxzxMUKnOQeRWNWhGSLp1Wj6sltxMrAjEg/WtDw3eGOQ2chwkh+X/Zauc8H&#10;eIB4k8P217kGdfllHuOv5jBrUlUxXAdTjnINcUIuDOyTTR08UJR8PzkkHNc5fA22q+We2fyrqS4n&#10;jSQdJED1y3izfDrWnzDHlyowb6jH+NdSVjnZc80+9FQb6KoD1+iiiv0U+PCm06iggaetK3WlooAE&#10;4Ne//FaPyb/4XWWcNDo1uSP+AJXgcQ+YfWvoT4xxbPij4WtO1rpEC9emEH+FfJ5/K0IL1/I+jyhe&#10;9J+h+bf7ZyXPhv4/XWqWc0lpcTxJcJNExVgQzR5BH+5XQfCP9pO21oRaT4qkS0v+Fj1D7sUv+/2U&#10;+/T6d5P287ON/G+hXoHE9rPET67Zif8A2evlgQsoI+8V5U+tcWBr1MPTi0dGMoxq1Gmfo8pBAIOQ&#10;eRRXx/8ACP8AaE1HwU0Om6sX1HQxhQCcy24/2Ceo/wBk/hivrDQfEGn+JdMi1DS7uO+s5RlZYj+h&#10;HUH2PNfX0MTCutNz5yrRlSeuxdp9FFdRzlDWtHt9csJLW4X5G6OOqn1FeUar8D9SubgtbalahPWR&#10;GB/SvZjRXn4jAYfFSU6sdUfQ5dn+YZXSdHDTtF62aT1+ex4Fd/s965dxOh1axww6Ycf0r0b4XeCt&#10;X8E6M9nqutHVF3fuYlHyQjuAx+Y/yHpXa96dToYGjQlzQVvmTjs8xuYw5MQ0/khu2kp9N213ngB7&#10;0lPooAb/ABUlLtp1K4BRRRSATtS0UUAMp9J2paAG4NJT6KAG9qSn0ygAooooACKUDnGcUnaigpBR&#10;QOlHfFACL0py0lPHWkxHvv7JVijeINZ1BwG+zwRqfYHc/wD6FGte2+KNYOh+Arq6z/pF2zSe5wcK&#10;P++j+lfNvwK8TXHhttbltlExlgCyWxbBdfVf9oZ6ehNevePfEMev2Hhqztg+LsQYiIwR8u8gj/eO&#10;K/K8+qP63UXovwX/AAT73K4L6vB/1uUtG8BRyap4evL0M5vgBNI5LFthOAcn1wfoa6bx34g86RLe&#10;2K4IEMKbgBgds5xyc9e1bvie2NsmjadbD99DE7GQNjaoXGfxCL+LVwl75mnakLq6JkiChQQxDDnk&#10;HsR0PI6gV8pVXs/3fQ9+m+f3up2fw98Kxu6B13RRYkl42+a56AjJAJxk4/rXol1qMtrIUiIMxyBg&#10;Zxn+L6+g9MduvOaXfm28IRXNlC7tJD5pIAGGZMkkd8cAD2Ird0q0iubyVHkJVATI5PXnkA/zPrx2&#10;r1KCslGO551XVuT2M7WNEN/4d1NpHIUQO5l3cswGeD9QMn/I8W8BaOt38XNP+1ynyYommVc5LsOi&#10;j65/Svb/AB9qslppCG2l+zqsgCqAPnHI6en+Htx4uLy30LxBb63ZxxPqNurIjyZwoYEZweuKzrSh&#10;Tqq/Q0pKU6bPoDWNXtdLiDXzqDjKWikcj1b/ADj61wf/AAkGs/EbUGtdFAjsY2xNqDj9zF7IP42/&#10;QV4no/iKfxX8VLXT/Eeo3lzpFyVDW9qmGnkZsKGbOdnqF7V9B6zqb2GlavaaSFsxZ2w+ywQjaq5Z&#10;lzgfT9atyliFzy0j26shQVF2jrLv0R0fhjwXp3hSF2tUM11L/rruY7pZT7n09hxV/U7f7VbYeV44&#10;1+ZwmOQK+XtX+MOtaXqWhwaffXBn81/ODkkOBjAZTxzmvqe74sp8/wDPM/yrsoThUhaKsjnqwlTn&#10;eTuzhrXxZFf2kx0VI7a1T/WXEv3hxnp1JwfQ/UVkazJ5ug+IHMzXBaO1zJIpBzvc9DXI61MdMka0&#10;hKW1itsjTSZG55Co6Y5xggYPetmy1FtS8Dandtbtbeets3lOACuS55A6Hv8AjXIpOTab6M6nBRs1&#10;3R4n4/tGm00hCAfNXOR1G4Zre062/wCEe8PWmnRjbd3pSa5AOCSw/dR/gGDH/e/2agvYIdV1bTrW&#10;dGe2a4Ms+ztHGrSSfT5UI+pFa+k20viXxKEzie4m25HRS5O5gPRU3cdgwqIXcbI1lbmudZojw+E9&#10;DGpYWS6mZlsgy9T0aYj68KPbvgGuC8QalNPK8srNcXUrE5Y8k+pPpXUeLNTjv9SkMPyWVuogt0zw&#10;sa8D/H8a4WWaR4nmm/dvISQP7iDp+OP1NefWlzOy2R001ZXe5kz3EsKFXnaU9yQAM+nHP4c1leGf&#10;j7oXwx8W29zca1Cg3+XcQIS+9CeQdoPPfnuK8e+OXxZe1kn0fS5DHGmYpZEblj3UH0Hc9z7CsT9m&#10;v4ISfGDxS+oauJP7AsWDXBzjzm7Rg+/fHQfUV0YfDv8AiN2OatX15Uj9VYriG5h8yB1kgnVLqF06&#10;MG6ke3Q/jXhVlffYfGXiW5jt2u542uGS3j+/IBcZYL6naCfoDXtWiRRW+jaVFCixwx2giSNRgKF2&#10;AAflXhukQSXHxGv5FjV1iuLp2J6r+8YDHuSQPxr061uU5aW5LpdzcTv4jkmnhlSddsKIMMu3dIxI&#10;9Pu4J7sfw4X9ogEfCPQR/d0G1H6Cum0zw/c6eNXuWvJgbaR1kgDqyTwOGCk5XKlZFLcHkHn0HPft&#10;Gpt+FelL/d0K2rOhfl+aLq2v8j55+Fkrv8K9Rd2BPnXC5A7eYQB+Qr0/4cJ/xV1yB0WyGP8AxyvM&#10;/hrGE+FV/wBB+9mPH+8a9Q+HCH/hMroH/nyGcf8AAK76v8OX9djlp/HE6u9YfaLxRGcGZA0nH91P&#10;x6V8bfHzRIfEPjq5udW8SadpFvGiBIZC804GwHOxFOMkk8kda+0rtP3l3x0uU/8AQUr4D/acTy/i&#10;lqAHGYLc4/7YJXBg43qHVinaGpy0tp8OtLbE17revzDtDGlpCfxbe36ChPib4e0Q40TwPpCSDpNq&#10;m++b64chf/Ha4C6X5qp/xV9RGjFr3m2eC6rWyPf/AIeftB+M9S8Q2emvrEtppLli1hYItrAfl4+W&#10;MDNfqz8JdRF34C8CyyOd09vFjJ5LfZ3J/ka/Fn4Xvt8Z6YfViP8Ax01+0HwZjQ/DfwIdoOy3hIyO&#10;hMDD+pry8VTjTmuVWO7DzlOL5mU/i/geAPEvfEaE/wDf9K+cPhpLHd+Eddtvss87tcBbbzI1MUcx&#10;Ujch5bO3BJ4HAzX0f8YVz4B8UDGf3Kf+jUr51+Dl/Ppnhm88yEzRO13avKvP2d2jUqX7jdjAPQYO&#10;a4HpR+47l/E+8t/C3V9cuJ4HmsVgspLG+t7cyPlo4lt33xlP4COD78nnJrzP4g/L8CdPfaXx53yK&#10;OT+8WvU/hLp+p293fyXOGS9W8vIogwykYtpVLsP4c7gcd8fSvM/iBELj4CaemcZM6ZHBH7xf8a6a&#10;Pw6d0YVd/kcj4Sz/AMIVccdj/M1t2nOozf8AXL/CsXwrhPBV2AeQD/Otuw+bU5R/0x/oK7pfCzmW&#10;6Od+III8D60D1/s6bP8A3w1fBkn3jX3x8QY2k8G6wiKXkewkVUAySSjAAV8UR/D3xLdnKaFfhPWS&#10;3ZR+ZxW2FaSdzDEptqxztN5rrF+F/iD/AJa29tbAdftN7AmPwLZp5+Hbw5Nzr2hW2Ooe93n/AMcB&#10;rs549zj5JdjkQu0V7z+xwQnxZTPaBT/5HirzQeEtDhP+k+LbPj/n1tpZf5ha9h/ZWs9D0/4p27ab&#10;qtzqNx5Y3CSz8lAvnR8g7ieuO1Z1ZJwaRrSi1NXP1b8EcrpWf4rG7Xr9K8K8eQiLxVpx/wCokxHs&#10;CxOK9y8D4X+xlPU212B/3yK8W+IqNF4j00k9b/dyc9ya+XX8aHz/ACPoPsS+X5nzv8XYBJ491iIl&#10;gJLy4X5RlgfO4I/GsjxPZ6lpeq2iatcC8uYIUhgMUhYYCALk9wqgYxkcccVt/GWKJPH+utLGrvFe&#10;3DR5GcN5+AfwJz+Fc3qfh6DSm0uK4uBeC9t0Ygy+cPmAZT3wRu/Doa9p9Dyu53DbP+EK8NhLgSgC&#10;ceXx+75X8eevNeeaEAniZwBj55f516BDZwJ4F8N3UcYSe4M/mEHrjZgfgDXnWiQj/hLSxJ3LJNjk&#10;45atexHU7Bz+9lGc5f8ALgV5J8bYvL+GF6pYvhofmbqfnFetuwWWX/f/AKCvMvi/cRWnw+v57i0j&#10;vI0aMm3lZgrfOB1Ug96vqiXsz5NajBrpW8TaPj/kVbEH2uLj/wCLpF8T6KvXwrZE/wDXzcf/ABdd&#10;nM+xyWXc5nB9aP4q6f8A4SfRsZ/4ROx/8Cbj/wCLpP8AhKdGzn/hFLH/AMCJ/wD4ujmfYLLudP8A&#10;s/f8jy/vaP8AzWvp/REaKJ1Zt7qFBPqcda+ePgtren6j4zEVroVtp0n2dz50U0jHHHGGYivojTmK&#10;rcFV3nC8fnXPPc3hsLrYP/CP3nrtb+tVvAWW0W45ziU/yFXNYG7w/fcjhX/rVP4fgjRrsH/nse/b&#10;ArPqakPixEF44w++UJteNNxVgTjgduTVGeOd5YZb6M28hhMaRjJBJHJJxxwf1FavijZ9vdyp82GM&#10;eU3ox3c/gAfzqldW6QRRpNdS3OYSySO/KkKc8jHBC8g8GsnuWjp4B/xLXH+yw/SsbwLGR4ZZS7P/&#10;AKS5yTz9/OK2rIf8S18ejfyrA8CXar4SlllOwfanHP8Av4FW9yVscT+0+hPgC2OOl8n/AKC9fKlf&#10;Xv7QdhBqXgiGK4votPjN0hE0ysVBweDtBNfN/wDwr5Z+bbxJoVx6A3TRn/x5RXRTkktTmqRbehyP&#10;FHFda3wt11hmBbK7T1gv4G/9mqtcfDjxPB97Q72QesMZlH/jua2549zPll2OeT71fR3wHfd4GcD+&#10;G6cf+g14DceHtVsT/pGm3kH/AF1gZf5ivevgFn/hDrtSMFbtuD/urUVPhLp7nqWhf8hW4H/TI/0r&#10;ai+8foKxdCQJrEoBJDRk8nPet1Ov4VznQcL4FiMXiPUc4w02cCum8aGdNNH2bf57SgII8btx6Yzx&#10;1rnfCPy+J71SeRL+XNdZ4gjLrA4ITy5T856AlCAfzNR9kOpytlb2sPME5nvFdmcFTtz0YqBj36A9&#10;c11uisGhfjsv8q5W1vsR2dsoU3MdyFf+8P72R6YzXVaCP3H/AAFf5UQHKxm6zEY/DGqTRMySnTjt&#10;cHoQjYxXySPiBqrgJe/Z9VjHa/gWb9SMj86+vdVT/inr5T0+wsP/AB1q+HG61100nuc1RtbHT/21&#10;4evx/pegNaOesum3JX/x19w/KnHRvD1+D9k1yS0c9I7+2IA/4GhP8q5dScAdKlHStHHszNSPc/g5&#10;Zy6bDf2rXdreQHbIjWswceh46jt1Fd9dN/qznqoryf4An/S9UXPJjXH5163eLiGM/SuCUfeOxP3T&#10;pdNbOm2h9UI/I1z/AIyQqulkDpMQefb/AOtW9pB3aZafRv5msXxmmbKyb0uB/I1b2JIePaimb6KA&#10;seztTafRX6KfIjKKKVutBNxKKKKBFrTYftF9bxAZLyKv5mvoP4xMkvx+WLOfJs0jAx04NeHeCLb7&#10;Z4x0ODGfMvoFx9XAr2z4izC6/aE1M4P7tAh/I/418ZxDL4V5M+mydfE/NHwN+3NKHufCB7kXv5b4&#10;6+W44hMNpP0Poa+j/wBt6+z4h8KWmfnSxlnI9nkx/wCyV842qlm3jp/OuOn8B01PjM243W8p3DnP&#10;NdZ4F+IuufDrUkvNKnaOOTBltZQTDOvuP6jmsTUoVkGfwNeifD/S01rQbPStU09J4JonNrPKuNgW&#10;Rj9/qoJ8xeDySfSt4ycGmmYOCejPo/4YfGjRPiVbiKFvsGrIuZLCZhn3KH+IfqO4r0DvXws/w91u&#10;w16Z9EW48qFjJZ3e7Y02J1i+QjvvYDt0Ne7/AAg+PEupTw+H/Fw+yasyr9nvZF2rcBgCu7sCQQQR&#10;w2fz+hw2OUvdq7nkV8I4+9T2PcT0paKK9c84KKKKAEwKWl/ipKACiiigApDmlooATtS0UVIBRRR3&#10;oAKKKKAGUu2kp2BQULRRRQSFFJt5paACikXpS0AMpe9JRQUFPHWmj71OGKliOh8MSbLW/AJB2jBH&#10;brXpL+JLnS5dD11nNzNYRo+2XkPwuc/l+teXeF2V72W3YArNGRsPcjn/ABrur+KSfwvHtQYW329e&#10;TgV+V8QwdPGN97P8D7/J5KeGS7XPo+PVUv8AVb+7J4t4IYQe3Qs3/otfzqv4p8NudLtY0ADyW/7w&#10;EdXPzE/m2PwrwLQ/ilqel2hR1S4jlcCWMkjd0GQQpwccda+qL2WPXNM0O8jBijvLb7R8/VA4D8/Q&#10;H9K+e5PaRlf+tT1ubkkrE2lp/ZmiWFkhYzCJFVx15UZb65IA9/oao+LvE0ngLSBcRWRvmYBpYo22&#10;nyR95gfRVyffFbmm2rXVymMhgPLTP8AAwT+A4+paotctLa8nubGPe1xcwmQM5J2xfdOD0Gcn8Pwx&#10;2crULr5HNdOVmcdLeXcV1dWESnUjNZGWOeZwWt1JyQO33M4PX5QOleXeK9bOkoBcBJEfOwhSSwxn&#10;OO3Q1634Z8PXkLXNvBam0tLSGS2ty7E70I9+cDHXvnivJ/F/hWa8t08m8MUkTMyySRh8ZUrjHHGD&#10;Xn1LtKTO2DV2kUP2cbC08a/FCfUZHVIrINNFGHB8xlwox9M5/CvfNY024j1w3US+fbMTDcYOcqeD&#10;/IH6j615D+zlajwR4U8STyiOW8lu/KiuhHt4+YsB3HVc8+9d7rfiGXRNDjVoJpXuFK3EpUhEZl4U&#10;HoGA7da7JShGCXzOZRk5tmp8PNLs9StbnRtQ0qzvYdJdUt7+RVdpgcsGH8QYDGTxk/jXVzNqlhf3&#10;kUtwt3pr2ryRs6jehA6ZHUdevtXhnhnxp/wiXiifWYYjILiEQTWvmYVgGyD06jn8zXu8OvWfiXwn&#10;capYtvhktpCQesbBTlT71rh6kasbJ6r8jGvCVOV2tGeQeI9OTXtECxpDHLNJ9le6lOPLAjDLnuRk&#10;k8f1roNZmjbwxrssShI2lgKgemGP9azrOCP/AIRZrqecW0q3itBJxlSAvK54zn1HYVc8U20GneEN&#10;ejtYUtoRdQ7YYlwqZj3EAfUmsqcdZehvN7ep5J4avlvBr82cmGBYV9jJIAf/ABxXH411vgOP7Kmp&#10;X5x/o9nMyHuru4hU/wDfK15X8J746hp3i3J5XU7SP8Nl0f5gV674Wj8jwt4jQcnybEH8ST/OteXl&#10;TJ5udnP6mf3IT/nodv4dT+gNeffE7xEfDfhe/vEbbOF8uI/7RIA/InP/AAGu+1P79vx/GT/46a8R&#10;+P6ibSLWC4vY9PtDcGR5ZFZicBwAqjqec9hx1rzowuzrlKyPlO8WbxF4jS3jDSln2qByTz/Wv0y+&#10;EPw0Hw78AaZpCRrHJFGJbqTgKZm5Yk9MDoD6AV8Y/s923hd/ifo9rp1hPq91JcD/AE7U8KsRXL7k&#10;iGRkbeN5Ye1ffBXe4eaRriRfuvK2dv0HRfwAr1Zu0VFI8yK1buei6YoFhpoVg4Fu2ChBB+ZO9eGW&#10;t3cJ4l16CykSDUJZpnt3kUlWKXBcqcdMqDg9jivc9Kx/Z+mHv9nbH5pXivhyza68Z6tI0xjhV5o2&#10;GcBi8zKM+wyT+FFX4TSluZWiXNgNK1kW11ue7DzTqXyVVY3MYA65LnJ9se9YP7SH/JNLL20S3rb0&#10;/StMt9N8UXFp5c9xYvPLFcbFDxrLHIrRg4ztwoPOe+Kx/wBpAbfhraZHTRbYVFHSPzLqfF8j53+G&#10;6H/hVGocc+ZJ/wChV6l8M/m8a3n/AF5D/wBkrzD4boI/hRfgH5d8h/EtXqPwxX/iuLz/AK8v6pXf&#10;V/hy/rscdP44ncXMeJbv/r5T/wBBSvz8/ad+f4pagf8Apjbj/wAhJX6E3SHzLz/r5X/0BK/P39oL&#10;TbzW/ilqkdhaT3kgES7beMueEUdBXLgdKp0Yv+GeHXXU1R2816OvwU8W3EYlutPj0e3PPnatcx2q&#10;gfRyD+lKvw08MaT82u/EDTkcfeg0a2kvW+m47V/Wvo41oLr92p4LpT7GN8M93/CZaWF6mT+hr9pP&#10;goc/DHwQTw3kQD/yGwr8qPhxrvwl8NeJLIW2ha54nvWlCR3GqXa20CHnny4huP4tX6v/AAmvYdS+&#10;Hvg+6t7aKzglSB0t4clYwUbgZJOB7mvNxU3KS0aPQw8bRepmfF9tngHxSf8AplH/AOj0r5x+EC3l&#10;9ouvRwparHeSGFpcESiFQGlZmzjaoxgAck9a+jvjGm74feJfeFP/AEclfOHwfa6sfD+qG2dXFqbi&#10;O9hkXBMEka7WRuhwwOV78fWuD/lz9x2L+IXPhPYagJJZpNVLyZu4bu0jQBYnW1l27T1KsN3B6YNe&#10;cePXZ/gNaoqh3DzgAnAJ3pXq3wj0a3tLueVL4STXK3M9yWXCxv8AZpRHCM8sdpPNeTeNB5vwNjU9&#10;PtEynn/ai/xroo25XbujKpo/kc34Uz/whFwT15z+dbOmIF1a42jG6LJ9zhaxfC7BPBdwpPJyB781&#10;vaX/AMhif/rj/Ra7ZfCzmjujB+IO7/hCdYdGMbjT5mBHBBCMa+D7vWL65Y+deXEmf78pNfevxBG3&#10;wTrR/wCodP8A+gNX5/yfeat8Kk0zDE7oQuzHkk/jTWpKXdxXoHAOr3L9j/n4tRj/AKdv/a0VeFrX&#10;uP7IJ2fF2A/9O/8A7VjrOr8DNqXxo/XrwKP+QAD18q7H/jv/ANavGPiJEG1yz244vM8evNe0eBeZ&#10;fD/ul0P/ABw14t4+mWXxJbxoQdt9hsduDXya/iw+f5H0X2JfL8z58+NzRx/EbXFYK/majcxbWBIb&#10;MpGOBn/9Vc1rcel6ZdRrpWpHU7dI1TzGG7ygc5ICjI5456dO1dL8a5nh+IfiRlBfF3dfc6jM2Cfy&#10;JrnLtNLtpNDXTQZBJbjz28sJsJUeYp9gc8+xr2rbanldzrorm0l8GaFFBG0dxG03nZHByE2/1rz3&#10;Qc/8JbJuxnzJj/49XpMNzFP8OfDShh56zXJdO4yIsZ/z2rzjQ1b/AISyUkBf3s3H/Aq16Ih7nU5J&#10;mnyNuJOPf5RXmXxpiP8Awq/VR0wI85Of+Wq16eEWFnRBtRWAA9BtFebfGr/kmOs/7sf/AKNWrW6J&#10;ezPkl+9Mp9FdxwjKKKKAPSvgCw/4T5c/8+0n9K+ptI/5bfRf618p/Asuvj2Py9u820m3d06V9V6O&#10;dz3Az2XNc9T4jop7FjVIgNCvwo/hf+tU/AmBpN3g/wDLU/yFXNWU/wBh3+DghHI/I1n/AA+OdIuz&#10;jrKT+grHqbjvFzquoRQhEd7nEOxjjdyemAeRyazL20+z2yNPcx3e6MxLKGA2Ajke5IyPzrW8XO0U&#10;05CZHkAZ9AWwf6D8ayZvsljJbR20IRJ7dldQByFUkH8CKxluWtjsNO2mxIB4yf5VieBkU+G7hWO9&#10;BcP1/wB6tnR/msl9yf5Vh/Dtg3hq72gBRdS9Oc89a0e5K2OQ/aWTd8NmP926jP8AOvkk5Wvr39pJ&#10;N3wyuD/dnj/9CFfITd66qXwnJV+IBKwOQSKnh1S7t2zFcSxn/ZciqtFbWM7m5aeMddtCPK1e9T6T&#10;t/jXvnwT1i91zwxeXF/dSXc4uTHvlOSBtXj9TXzVH1r6E/Z/JPhPUFAJYXn5fKtYVIpLRG1Nts9b&#10;0b/kNkdthreRen0rE0j/AJDoHqh/rW2n3wCO3X86xNzhvCzN/wAJtqalVAWbgjqee9dP4wt5Lmw8&#10;mIgSSzBUDfdORjn27/hXL+Gp0fx9qsIZS8coyB1GWPWuz8SMkNss0hwkUgY46kYwcfnUfZH1OUtY&#10;SsHkW1qYvm8pLoty5GODyTzg9c11Hh8kwgEfwL/KuUsL43NulrbuXgE6styD8hXruB9cdvXiuw0Y&#10;YXP+wDShuDK9+N+i3ikdbRh+hr4Uf71febAPayqy5BiYEevWvjaSHwpfsQJtR0qQn+JVuEH5bT/O&#10;uym7HNUVzl0WpRmuhXwWl1zp2tafeZ6RySGBz+DgD9agvfB2tachebTZ2jHWWJfNT/vpcitOZMz5&#10;Wd38Az/xN9RX/pln9RXsF9/qk614v8CH2+JLuM8boG4/Fa9ru1/cfQ1yS3OmPwm1oUhfSYA2AQzg&#10;fmazPGiM2m2xVsBblSfcYatPRv8AkFQf77Dis3xojPoaBX2H7QhyKHsUtyht+lFRbveipuOx7d34&#10;pKdgU2v0Y+MF7UlPplA2FK3Wkpe1Ajsfg/bfa/il4Tjx11O3J+gkB/pXpPiuZZfjj4nuP7h9fRRX&#10;Efs/wG4+MPhZf7t0JP8AvlSf6V0mqymf4leMpwRuUy8/QCvhuIJe+l5fqfWZOvcb8/0Pzh/ay10e&#10;IPjTeW6HMOm20FkuD0IXeR+Bcj8K8wCLGgUdq0fGV2dU8c69fG6+2+ffTyfaghUSZcncAegPpWLP&#10;M2cKhf1xWMFaKRUneTY2c5GK++vhv4Gtv+GQPAT6ba2U9xfNd3l69wpBdhdbAN44UgKAM9xx3r8+&#10;Zb7YSpU575r2W7+LXiW5+CmleE/DcyWmkYaO7tYpBLdbj/rArZyI5TucxAbh83JXilUi3axVOSTb&#10;Y3S/s3hOPUVsNRbU9PvGNlDeu+5rRtxG04yBgtuDDg49xnk/iBqcN7FphiQLLOZb2U90DMEhj+ix&#10;xLj61q/Bf4V+IviDp/iQaNf6VE9pGon0jU5/KluAxxuQHpt67iRzgd6zvid4Kv8AwtrUkM4iltBC&#10;iwywuGBVFRMsB0OcexJ4Jq+ZXsRytq57j8AvjENetYvDmtXH/E0hXFtPKebhR/CT/eH6j3HPt/65&#10;r4H+HrS3nizR4o2ZLj7XCEYHkHeBX3uDzX1WArSqwal0PBxdONOd11CiiivTOAKKXbSUAFFFL90U&#10;AJRStSUAO702nUn8RqQEPWk4605ulJg0AA6GiiigBB0paQrS0FBTKfRQMKKPpRQQN/CnUUygoKfS&#10;d6WgBlOHSgdKB0oA0vD+pDR9Zs7wqJEhkBdf7y/xD8RkV7jrXhyLSLMxQS+dZSL59vKf4o3+YZ+m&#10;cV8/LXunw01RfG3gptEuGDX+mqY0D/8ALS2bp9drHH0YV8RxLhHVorER3jv6H02R4hU6joy67epy&#10;Xg/QRr3iPTtMyJEe7CuARkoDlsfMD90HoK+m9V1a88LRW1rlJbewiWKOLb/yzAGMHr0A659K8l+B&#10;Wi/2f8Sbu1uI0tzawGSFEyoZs4PHToT+de2eLYbS/WIpIk5w4ZVbkc4AP4Cvz9J8jaZ9ddc9rHYa&#10;NLbvpEF0rERTwh9x6rFj+bH/ADxWfa3zaxr1xHGSvkxBpGx8saknAJ/A8d+aztFuvP8ADdjYwDyh&#10;bWqm4z/AEBVR+O0tj3qh4V1mNtK1JMoBfeZMXL7pCNuAMAccAADnr6mup1E5RXQ5lBpSfU62S/Ds&#10;IrYN9nG8PMf+WjeWxx9OK8f1eINDIMdq7zR9bF1OLfBVIoHMQJ52iN+vvyK5eyt1utSiR1DoG3MD&#10;3A5I/IVFWXtFE1pLkbKulaSNKtNO0hUJMeZp1PJLk7mB9eWC/Q1U+ImstLdLpUT/AOj2ZIcg/wCs&#10;nP32Prg8D2Fb+kXSi9v9TchxbI0wJ9VG5fzJjFeaX0zOZJHJdzljnua56ztG3c3pq8r9jmtQlM13&#10;IgZo0QEDHVjjk++MgfXPtXpPwO8Vx/YfF/h83AeWOxa9SLdkqMFGP4/L9cV5l4gv49H0m5vJT8kM&#10;TSk5wTgE/nwfxrT/AGTdCmuvDfjfxjfA/bNUsp4YfRYVHQe27j/gAqMLFqpcWJkuWx6Zay7rOyLR&#10;vK8V40CxB/kcNtxu5wPmyAc9zVrXL86l8PtZuiJQZb6MMLhCjg+QMgqQMc1FC1vF4fisGi+1XN1O&#10;0wiOPu7ivQ9eQPxxWl46Ibwlr5Ugg6qvI7/6KldkN5ehlLp6nzT8B3E0PjeMt86anZyAevy3Y/rX&#10;u/hsf8U54j/642H9a8C+ALj7V47Hre2f/t1X0B4ZH/Eh8Sf9cdP/AJGuup9r0/QwhsjkdYaRLy1R&#10;Yi6EOS+RwQBgfjk/lXh37TMav4ZgbAyJz/KTNe/akmbi347n+VeD/tOYHh62TB5lc+38X+NedT3R&#10;11PhZ5T+yZCH+Luin0ec/wDkB6+/lBZ+M/jXwd+yHEB8WNLOOR9oPT/pk1ffEcMkzAnkV6dXdeh5&#10;sNj0PSTjS9LH/Tuf5rXhGmqLzxLrFhK7RR3DzMJYpNrxskrMpX15GMdwTXu2nAxadpan/nif5rXi&#10;Xhn7HB4n1q9vWCRxyGIOe2+UjH4jI/Gs63wm1LcyLTW4Z9K1e3FhNbyTwXbeYYW2yypbuCpfGBsU&#10;kgep96y/2lmH/Ct4v+wPb/zNbiTJN4e8WMlqbZHmlkj4Hzy/Z5i7Ajr8hXPfpWD+04Nnw4jHppNu&#10;P1qKPwr1RpU3foeAfD7j4TXh65dv/Qq9P+F6/wDFcX/OcWf9Uryn4du6fCS/G5XcZIU8HJc8n2P9&#10;DXrPwrX/AIrjUP8AryGfzSvQq/w5f12OSn8cTvbxdrXn/Xdf/QFr4D/aD8Z+INE+IOqaXYavd2dk&#10;pVhDbSmIfMoJzjGetfflwjK+ok8/vxj6eWlfnb+0t83xZ1j22D/xwVyYJJ1NTfFtqGh4/qN1c3Uh&#10;knnknkPVpGJJ/E1mH73JrQuzxVA/er6mGx87Pc3fBLFfE+nEf89hX7W/AfP/AAqPwL6/Z7b/ANAN&#10;fip4K/5GfTf+uwr9qvgJ/wAkg8DZ/wCeNv8A+gmvOxu6O/CbMPjKdnw98Sk9ok/9HJXzf8FrV9S0&#10;fU0N9cpbyyvPNbiT5fJiUFgF6bnJAzjOBxX0f8af+SfeJlP9yIf+Ro6+ZfhZaRp4f1ieO6Ftcae0&#10;0kYjnBNysiBJI3hznHHDYwNzfUeS1+5+49GL/eF74OaZpR1WZYd8uoWk1wktyXz9pU28pjY9srtx&#10;kDnPtXnXisH/AIUlz0F3N/OGvTPhBfaFDqkVtFj7QxuZLhlYl55mt5dsh6AKOnGevU9B5r4qfd8E&#10;yCMYuZsfnFXVR2fqjCpuvRnM+F8/8IPclsdT/wChV0Wlc6zP/wBcf/ia53w0f+KGuSRn+vNdDo/O&#10;rzn1h/8Aia7JfCznj8SMb4hD/ih9b99On/8AQGr8/Zvvn0r9B/HQX/hD9U3rvQWUxZM43DacjPbN&#10;fE8vifw9bsfI8IWhOODc3k7/AKBgK1wraT0McQk2tTjKdtDV1w+IIj/49vDmgwembESkf99k01fi&#10;dr8JJtp7ez9Ba2kUWPyWu68uxx2j3OctdNu75ttvazXDekUZY/pXu/7KfhvV9K+KNvc3mmXlnbNB&#10;tEs8DIpPmIcZI9q8muPiV4ou12y67fFT2ExUfpXp/wCyvqt7qPxZg+1Xc9zi3YjzZC3O9PWoqc3I&#10;7mlPl5lY/XPwGSZ/Do68XX/os14748RX8S27IuCt2N59Ttr2TwN/x9+Gv+3r/wBFmvJPiKwj1mAg&#10;43XIA/LNfK/8vYer/I+j+xL5fmfOHxuaQfEXXDEGyNSudzIwG0eYcnJ4xjOf61xOr6zp+r3EZ0PS&#10;57GN4gSjJ5RnVc7gGI5OcHtkc+1dn8b1eX4ieI448F3vLpQCfvHzs4/EAiuYvdSgv20ZbW0+xG0h&#10;Q3RfJ5HBbJHfB4r27bHjvdnZ215K/wAPvD8U0QjSKe42y54clYsjHt/WuC0WQnxdJkEfvZhz9a7+&#10;0Rv+Fb+G1eJhtubrEhxhvkg4Hfj+tcDpaBPFzAD/AJayn6c1r0Ie50+FW4uyp5Mo3fXaP6Yrz74r&#10;Wial8PtVt/tENuGRCZZiQqgSA5OAT29K9DlUCe4wOrgn/vmvOfi7Cv8AwrrXZcfObcA/g+f61XVC&#10;ezPmlPBsMjlR4l0VPd5ZAP8A0Cpx4Bi/6Grw/wD+BT//ABFck3BNIO9dln3OS67HXH4fxqM/8JT4&#10;f/8AAtv/AIimN4DiT/mZ9B/C5f8A+IrkieOKD9aLPuK67HsHwd8Nw6b44t5l1rTL3EUoMNrI5Y5X&#10;3UCvpHR8edcDH8K18o/Adv8Ai4dmPWKT/wBBNfV+j/624/3RWM1qbQ2LWof8ge//ANx/5VjfDG5S&#10;70nUSvG2cqRnODtFbl2u7TL0H0b+VY/w2hSHT79EUAGXP14FZPc3RZ8Xeb9pt1jYxhvvsAMKv8RO&#10;e2M1hIlkloh0tpXGwGUSRktsOemccZxnHt2re8XJI8rpHjLwYHqcMCQPfAz+FZf9oJfRWQswjlY2&#10;D4/hG0gg/wAvqawl6lo6rRTvs+Bj5v6Vg+Awr+HL9YyIwLpxmPjB4J/Wt7QFK2CAjkYz+VYPgP8A&#10;eaFqgClNl5IPrwK0e5KOf/aKt3n+GV8EVncSRnAGf41r48eJkOGUhvQivtH47X1zpfw31S7tJnt7&#10;iIxlZIzgjMig/wA6+V/+FoeJcjzNUe4A7TKr/wAxXRT5raHPUSvqcmVptdefiPezf8fGm6Pd+8un&#10;Q5P4gUN4z02cf6T4V0qT1MQkh/8AQWFbXl2MrLucnH1r6D/Z3bPh7VF9LgH/AMdFeUDWfC05+fw5&#10;Lb/7VtfN/wCzA17D8DJdLlsNXGlw3UUYdC4upFc5wehAHHFZzd47GlNa7nqulf8AIdj90P8AWt1F&#10;+YL7f41h6X/yHrf3U/yNdAi/MP8APesDoR574diij+IWsFAA7S5fjr83Fdl4wjE1gIclDNMkQYdU&#10;ycZ/CuX0qIReP9RITG5gScdea7HxQBHpskhBLxsrL9QRio+yO2pytlLLPZTHfG2lrL5IQjcwUYUN&#10;k9eRk+ua6bQ0ZCyt/CmPyrkbe3nvLOR/JMGnSMJOSGdRnlcDOfY+h9q7DQ2LuXzkOpP/AI9UUypb&#10;EgUFnX1Df+hGvgy6QpcSL3DEfrX3orH7UUweQ5z2+90/Wvg/U0MV/dLj7sjD9a7qXU46pAjHd1rQ&#10;stWvdPZWtruaAjvHIRWaowc1OK3aMk2etfB/xNqGueJnjvpluCkLESOi7+3G7Ga9evBttT9f614R&#10;8EHKeMGGfvRMP0r3VnL286bSPLfZk/xdDn9a4ZKzOqLujc0Nt2kLg/8ALQis3xu4Tw8zkE4nTp/v&#10;Vo+H1/4lQ4/5bH+VUPGoLeHJ/aRT/wCPCh7DRhbx60VB5Y9f1oqNSj32gjilPTFDda/Rz40Siiig&#10;oTilx6UbeaKCbnqn7MkPnfGTQ2IyIluHP4QPVu3cXHifxtPg8vPz+dP/AGV4Q/xP83H+p0+5f/xz&#10;H9ap6KQy+MLnHVpz+rV8FnutdLyX5n1uVaUr+p85eM/hD4Z8aGSS6sFtrxsn7XaYilz79m/EGvAf&#10;G/7N3iPw+8lxo+3XLMdovlnUe6E8/gSfavrM9aAK+wq4SlW1a1PnIYmpT2eh+eF1Ztps0lveQPb3&#10;EZw8U6FWU+4PNQQ3Js7lLi0la3nQ5SSFirKfYivv7X/CGi+KIvL1bS7XUAOFM8QLL9D1H4V55rf7&#10;Mvg/UwTaJd6VIen2ebev5Pn9CK8upls18LudsMbB/ErHzt4b+K/iDw3q9vqVpODewlyt1kxzYYHc&#10;NykDnI7dgOnFS+O/iHefEWQy3enzy3zLgzT3u/kZ24G0YAyflBx7V6Lrn7LGr2YL6TqdpqCDkR3K&#10;GB/oCNwP6V514h8E6x4LmRdZ0yXT0Y4WU4ZG+jrkV5dXC1KXvSiejTrwq6KR137NfgCS78a/2pdK&#10;skWnQ+Zx0EjEhR+hP4V9XrXzt+zTqQTxLqNpvyk9p5g56lWH9GNfRVfRZal7C/meNjrqtYKKKK9M&#10;88RqNtLTaAF20BaNtJQA7tRRRUgFFFFAB1oopNvNACUUHrRQWFIelLRQITj2pe/FKvWm/SgBaKKK&#10;BhRRSDpQIWige9FAxV60cUtFSwE7j0rZ8JeJrrwlr1pqdqfnhb5o84EinhlPsRWPQOKznCNSLjJX&#10;TKhJxkpLdH154Y0fT/GOv6Z4gsMLBKq3LTKAGj2HLKT2z0NdJqjZuPtaNH9muyzwvn7wyR/MV4L+&#10;z54sure+vPDsd6bM36/6NcZH7qXIzjPByO3fFe93u250UXF5ELd5piptywCoDuLEemWyc+9fjuY4&#10;N4GtKgvVeh+kYPE/WqcavyfqX/Bd4EGoQSFXVgCwTqVIKsfwyPzqfSfCOl2N5c3Uc8ov4I3823Lf&#10;JtY/K6jt25riPAn77x75jzlLbTrdpZDtOJARt5PQjk8D0+ldLpXi59a1+/jjmSSI2bbkA5GGGOfT&#10;kfrXFSlFxjzI6akZKT5SzoVlHY3WqlA2BD8rvjp9mkPb8D+NYuky7Z711+/Fbll+uQP611UMPk2V&#10;wx5ZrMyhumN0DZHpgcfrXGaDLvvNUX0hUfma05bKK9SU7tv0Jrtvsvg7UHHBmkSH6guzfyjFed3/&#10;APq8f3mx/X+leleJkCeCoQBtLTwH/wAhuf615pqJP7vHPz/0NZVY+8kaU3ozy7446k1p4V+zRk77&#10;udIMDuPvf+yfrX0v8NPDn/CK/DS605U2C30ZoiehZtvzH/vrNfOfjyW3i8ZeEFurFb+OXUViWKU/&#10;ulYtt3sP4sZyB0z1yOD9Saa+7RPEr7i5+wMN7HJPFaUVZowqu7MO3WZdL0+ZMR+XdzRC58vc0e5h&#10;90DkgYyfbkdKm8UJcQeAdTju0ijuV1FRIkP3NwtUzinw3EjabpdlHiC0laSaS5I+XIkcMCc8EAg+&#10;4qXx1N9o8HatLtKCTUy2CMH/AI91rWG8vQcuh8wfAPm58aAA5bUbPPsAt5/jX0L4TiaPw3r4clyY&#10;dP5P0avnr9nxwdX8aR8/8floTxx/y819GaAMaDrPoYdP/k/+FdNXd+n6GNPZf11Oe1NN09v/AMC/&#10;pXhX7SGm3Oq2en2lnBLc3LPJiKJdxxzzXvOpf8fNv/wL+leC/tPvJDo9sY3ePc0gbY2AwGeD6158&#10;Oh1z2Zh/sneCG0L4i28+p31sl8kc3l6ZDIJZmyhyWIO1AB6knnpX2kJ3X7oSH2j+Zv8Avphj8lBr&#10;4P8A2OCzfEuBuuIJ/wD0EV9zO7PXozTvqzz42toeg2LGSy0wksSYScsSSeV714F4fmT/AISfWIX3&#10;SQyRzmSHZuVgGYjJ7YbbjGTnFe+aXn7BpA/6YH/2WvCPD2pJpNxrN4IGuZI7mFnSMZYR+cdzY7gH&#10;aT7VFb4TWluZmnXeq3Oj6w13DD9mtob+0aQsyvDMLeQ52FcESDOGBPp2rO/ahJPw75/6Bdv/ADrd&#10;R71vD3imS7MeLyOc24UYO2O3nZmI+rbQe+D6Vi/tTLjwDOoxhdOgA/Opo25V6oupu/Q+ePh1GP8A&#10;hUN1LnJYkfk5r1n4WDd441T2tB/NK8n+HVusPweuCC2C+OWz/Gf8a9c+FY/4rXVz6Ww/mld1b+HL&#10;+uxyUvjj/Xc7u7+ZdQ9pf/ZFr85/2knD/FnXMdnUf+Oiv0ZucGLUT/00b/0EV8E/GTU/DOn/ABE1&#10;s6l4fudX1ETneZb4xQe2FRQ2Pq1cuDdqmx0YpXgfPl4PSreh+BvEPihwukaHqOp7jwbW1dx+YGK7&#10;uf4tS6UP+JJ4c0HRyPuzR2InlH/A5dxrB1v4teMvEKMl74i1CSIjHkpOY0x/urgV9FGVS2iPCkoJ&#10;6s734dfs4eKF16wudbuNH8LwxyA/8TjUY0lb2EabnP8A3zX6wfB+wTSPht4Qso7qK/jhWCMXMAIj&#10;kAB5XcAcfUV+K/gW5lfxbpzPKzEzDJc5r9n/AIFf8km8Ef8AXKD+RrzsUp8y5mduHcOV2RX+NZ/4&#10;oLxIP9iH/wBGpXzN8Ejpj2urJdGDz2Et2IpMAyvEuYx/tAHJPUD64r6Y+NPzeB/EajukP/o5K+Xf&#10;hQkF1pXiOz+ySPewyiS3mII2uxCFUKnJypyR045xXE/4L+R2L+Ijb+C2pW08r2UdssEGn313FaPs&#10;xhHtpSyfgyrjtknFedeNiyfAjKj5zPPjPc5ir1j4Q6lPMliqab/xL0iuo7OY4VQPs8nnBk6hwcHL&#10;cnPsK8g8aXI/4UbKp/5Y3M2f/IJrejqn6oyqaNehz/hNs+A58/5+auk0f/kMXHr5P/xNcx4PYv4E&#10;nOfkIGP++j/9auo0f/kMXB/6Y/8AxNdsvhZyx+JGV45+fwXqxIwTYz8f8Bavz4l++c1+hPjdceDt&#10;VH/TlP8A+gtX59um5zXRhNmY4ndEaLzUkcJY+n1qxbIu77uTjmpShchVX8q7jhM9omDV7L+yWpb4&#10;uW6j+K3Yf+PpXk8kZViCOTxXr37J6iP4wWZ7fZ2/9DSs6nwM1p/Gj9f/AAR/x9eGwB0N1n/vya8g&#10;+Jb51qwA6reID/3zXr/gc/6Z4c/2muh/5CJ/pXjXxJ/5GG2JIIW9TjPT5K+V/wCXkPV/kfRfZl8v&#10;zPnb44QLcfEXXwZBEFv7p2JXd8okOePXt+Ncvrd3qXiKe0uL6OG3kmC+TJGoO1lGIwRjBBXHTvXV&#10;fHS2ab4ieJlVimb66G8DO399kcd+RXPajO19Y6EhkXfaoqv5SAGQqPp1z344r2dNDy9bs6mzguE+&#10;Hfh93uPMtzdXKxxFeVISDJz75HHt7157o85l8YzjYU2zyLyOvvXpsEcifDbw+jAbFvrsA55J8u3z&#10;kflXmenhz42OMEea+efatE9CHuddIv7+f/eH8q88+LTg/DbWwAXzDgY/3q9Dk/18/wDvD+VeefE2&#10;0WP4ea2EyAtq+B25bNadUS9mfH79cU2pGU5OQaTbmu04SNugpafspNnegDvvgX/yUbT/AHjm/wDQ&#10;DX1jo3/HxOP9gV8lfBVjF8RdKIHXzBx/1zavrbR1/wBIl/65j+dY1Nzop7F+6XGnXuOeG/lWL8Nz&#10;utL4YP3x1+gremH+iXY9j/KsT4bcxX+f7w/lXM9zdE3i63Et3bnMeEjLP5ibsKCPujI+bOAPrWVJ&#10;LLeLZj7ILGR08yP5/llxnIOO+ORnvXQ+LNOe5ty6NsJi2k+nIIz7cVl3tpdvbaMS4/cjc5CYwQOA&#10;Oe5H5Vi7XNFex0Xh1jLp+44PTp9KwfByhdC1sZ8vF1Jkjt8orf8ADMRh04J6BR+lYHgEn+zvEAYj&#10;YL6THt8q1o9yEY3x93H4Ua2WUA4Toc/8tkr4vPWvtr49xb/hVrntGhH/AH8WviZutdVLZnNV3Eoo&#10;orcwHR5zXu/7Ojf6Bro77o/5NXhES/NXun7OLbo9dX2jI/8AHqip8JpT+I9s0z/kPWw9j/I10ap8&#10;+ff+tc7p6bdetMdSf6V06BRI2OMv/WuRnWjgrOUf8LB1BQegBxnpzXZeKojJppi27xLJGj+ylgCf&#10;yzXFRW4h+JupuGO2SNPk9K7vxUkn9lTmEgONvzkZ2jPJxx0HNR9kZx8KQ+Rc3Zd41R9q2xOE2Djb&#10;jtwOPSum0KJUdwrEoMgEnOfmNcuYRPDI8s5mkdVkez2hTIRk8jnaSMEj+Wa6rQpRcoJRxvBbH/Aq&#10;zha+hUr2JEYedjPOZf8A0KvjLxD4G1hNWv3gtPtkXnuQbR1mONx6hSSPxFfZUP8AryMj78v/AKFX&#10;xF4iuZ7XxLqhV2ikF3NnaSCDvNd1O99DkqW6mXNazWkpjmieKQdUkXBH4GgDity08c6xDGI3uvtc&#10;I/5ZXaCZfybNWv8AhI9MvB/p2g2uf+elo7QH8gdv6Vs2+qMrLuavwXbZ43tx/eRh/wCOmvoC4QLB&#10;KemWJP6V4f8ADVdE/wCEzsn0976CfJ/c3IV1I2n+IYx+Ve53PMEn1rmludENImj4f50wjHSbP6Cq&#10;njVwnhq7ZugMZ/8AH1qfQlD6ZKuf+WwPB+lUPHFs994Mv49y7ysZ4JA4dT/Spew0YOF9f1oqrvFF&#10;RYs+h6VetJRX6OfGBRRRQAnend6Sl70Ae3fsqRf8Vnrsx+7Dotwc/VkH9axNF+Xwl4onP8Rfn6k1&#10;0X7LqeTceNLo8eVozDP1df8ACuZ0hinwy1uQ/wAZ/mf/AK9fA5t72NS84n2GX6YVvyZ5c3Sm0+mV&#10;94fHjuabRRVAO/WsPxj4fXxJoFxZ/Zra5m4khS6JCBwcgkgE/wCPTvW51pP1qZRU4uL2ZcZOMlJH&#10;C+DvhXp/hrUotYKCPVdjK/2b5YjuxkEY5x68V3NOAxR1rOlRhQhyQWhVSrKrLmluNoPWn0i1rcyG&#10;0d+lOam0wCinNTaACilwaSpAU9aSl7UlABRSnoKSgA70UUUAI3Wkp1FBQ2iiigYd6VetDdaSgQ49&#10;KB0pD92loBAfSiigrQMTbR/FShqT+KpELRRSr1pDNvwZfWum+JtPuLyCW5t45QTHCxDE9sEYPXHS&#10;vty+sYzpNvMyFZZn83yzn93uGSvX1OPwr4PtLh7W4imjYpJGwZSOxB4Nfc+n6rLrXg7Q7+eMRSXV&#10;vDOVHQbk3HH4k18PxJS+Cr6o+qyWo7Sp/MS3tFWynXBxO6wsM/wnrXOaFbWlj461yGyh8iCGyxsB&#10;J+bdHu6+5NdfBF5qWiAcNIxb8sD9a4PwXcfbfFPiW6Bz5kDyA/WdDXw3Kk42PqLt3O6s1RbLUmGd&#10;5tiDk524jxj9en0ri/Dg3ahrH/XOIf8AjxruEliNjqKwtkJaAMACBu2qCfc5NcT4YP8AxMNZ9kh/&#10;9CNbW+H5krr8jU8TfN4Ot/eaAj/v01ecainMX+9/Q16T4jTd4Stf+ukP/oo159fJ80X1rOp8ZVP4&#10;TzHx/CG8Z+CAR/zGIv8A0MV9N6Tx4b8SN1/0TH86+cfG0Qk8feBo/XVAfyZTX0rYw+X4V8RH1twP&#10;1NXSWqMqu5gQWTSeG9LuH5g+0zCSLeUBRnO7kc5wpIPY4qfxfaHT/AlzbGZ5zHfMvmynLNtiUZJ9&#10;eKijlggtdHuLy4CWCI8nkk4IZXbJ9MEEc9ql8a3Hn+BppQ6yCS9lbepyrfKOQfSnC3vFS6HzJ+z7&#10;j+2/F/q13a/zuP8AGvo7Q1K6Hq2eB5Gn/wApK+cP2fNx13xV6farf+ctfSmjYXw5qX+1FY/+gvXV&#10;V3foY09kc9qKBrq3bAyFYZ/Fa8F/ahX/AIkNrz/HNn8hXv2oL+/gP+y381r5/wD2pHxpFknq05/R&#10;P8a8+G6OuezOM/Y1iDfEFmOTttZzx9VH9a+2Wc54U18bfsUaVdT+Nri6S3kNnFayrJc7cRISy4DN&#10;0BOD1r7dWCBfvFpSP7owv/fR/mAa9Go1c8+CdjstKX/QdIz/AM8P/ia8D8Ixzya/qM0EQMixOqSF&#10;iMMzFQB25JHXPGeK+gbTH2bTNowPJ6Zz/d718/8Ahu+mtxqa2bIlykiTlJBw8SswYA9mw2R9Kits&#10;a0tzAsdNvbHQdckuL6ZxGt3ay2pYFHQ20rQSA7QynAYFSSMjPej9qZj/AMK+lb/qHQH9at2dvCnh&#10;bXGS4E73SXV1JvbmMC2lWNQDyclmbjgZAFV/2rAF8C3ajoNPhH60qPwr1LqLV+h89/D9jL8F33AA&#10;s/T/ALaGvW/hP83jHWT28gD9VryTwA4b4OsgI3qy559ZDXrvwrRv+Ew1hgwwIgCMdeldtb+HL+ux&#10;y0/jj/Xc7MIiW2q+WeDPITznnAzX53ftEH/i7niHjpOR+lforIpS31LJ/wCWr/yFfnR+0SN/xa8R&#10;n0uWH5GubA/xDXF/AeS3rZFUP4qu3jbTVGvpo7Hz8tzofAKh/FemA9POFftP8Dxs+FHgcY/5Y2//&#10;AKCa/FfwErHxZpYUZzOK/a74KRsnwq8DB1KOLa2yD/uV52M+JHfhdmUfjKwXwb4gz/dg/wDRqV86&#10;/Am5VpNXtyhjKpcs1xxtjfIWMse3LLj69sV9FfGG1nv/AAjrkFuFedzDtBYLnEiHqfYV8++Fvg/r&#10;el30t2mpeR52Q8VtZyTK4IIw28Ip6nvx2Nebo6bVzv15k7EnwoS8TX9VkuoWtYpJrn7PF/fAtpVZ&#10;1HZST/OvHvGfHwW1Pf8AcE0h9e0VfV2i+H49ANxNZ+H57nUJ4HgE13NEixBlK5VVJ6bjjJNfPHxi&#10;8C6n4L+F91Z3xikkn82VFhJb/nmOeB6VrQlo099CKq10PPPBGG+Hrkfd7f8AfRrqdH/5DFx/1x/+&#10;JrD8D6Lfv4DaMWVwZGGQgibJ+Y9sV09hptxaapO08fkho8DzWC88etd8muVnLFO6MTxpG03hHU40&#10;xve0mUbzgZII5PYV8RDwPCuWn8SaJbjuDO7H8lQ192eItMe/0C9topbcyywSxKPOXqQcdDXyZH+y&#10;l4unbMl9o9uDz+8uHP8A6Chp4eahe8rGdeLk1ZXOKTw54btjmfxdAT/07WUz/wAwtSrL4NtSS+r6&#10;reH/AKYWKRj82c13cX7KOpKP9K8TaTFg4xGJG/mFrQi/ZNgRgLjxfGM/88rHcT9P3orpdWn/ADf1&#10;9xzqlP8AlPMZNY8Fxncun61dv/00vI0H6Ia9R/Zm1XRb74p2kWnaMbCYQk+c9y8rY3Lxg8fpWppH&#10;7J3h64u44LnxRfyF+nlWQQfmSRXsOjfBLwv8KZtOuvD6SSajHBtkvrkkSuSc/wC76dBxgetc9TEU&#10;l7t3c6KdCpfmsj7y8Er/AKV4b9pLkf8AkFq8U+KN0E1kymIjyb1c4/j/AHef8/SvMh8VfF9oYDDr&#10;V1EYSxjMbhSm4YJGB3FYt/4s1jUnLXWo3k5Y5O6Vjk9M15Ps1zxlfY9Ln91q25N4u0uDxV4r1XVj&#10;HeIl5dTTrCrgbAzE4PFZEfg2xs28xdOnyB1dz/TFJJqdzg/PMf8AgR/xrO1TV7hIfL/eu78Z3nj9&#10;a9D2se5xezOineWTSbTTI7byra2mknQAMWLOEByST2Rf1ryu1iZPHoKjCebLv49jXUwa7qbRASTO&#10;5AwT6n/vmo0hjE/nCECfJJkEYzz74rRVYidN3Lkq/vpsHuP5Vy/iaV4PD946gl1Q4wO+fof5Guh3&#10;ybyfn56/LUV1AtxEYzCHRvvJJFkH8KbrRZPs2eNw61dsPmVzz3Dc/wDkvUjapcMvRh74b/5Hr1hd&#10;IskXAsE/CBcULplsCc2aAe0QrPniVyM8hN9cqfvSH2x/9z0z+0LhOzH6j/7nr2RdNtgf+PUf9+h/&#10;jQNLtF5+yJn/AK4ijniTyM8o8OarNN4gsY3TCMWB4/2Sf+eK/wA69U0Xm6kB/wCeX9acml2aMHWz&#10;QSDo4gAI+lPeJostAGRzxkp2rRVYpWJ9m73L8g/0e5Ht/QVhfDchEvd7AZ29T7VorI/zhi+G6/Ke&#10;f0qK3B0/f9miEYPZQRn/AMdp+1iPkkbN5p63smftroMY2IygY/KqSeFSp/d6hccDA3uGA+gIqO31&#10;KdlUyvsPccn/ANlqW+8Yf2bYSwGwtryCdcSyBSJo8fMGU8dxgjoQT7EZurEaptmno9hLYQmOSTzu&#10;RhiADxXMeB442tPEkeAR9umDjsflWrUM4dRIqTAMARj/APXUdoRafaVWAQJMxZ/LT/WE8Zb1NV7S&#10;LDlZW+MCWj/DrWftyyvaCHMggID4yOhORXyObPwTPwt/rVkf+mtvHMP0K19h6qtvrWnz2N+huLSZ&#10;dskUiHDD0rhrz4O+BihZtIhGOeJJV/8AZhWsK0UtzKVOT6HzqPC/hif/AFPi9UPYXOnyJ+oLU0+A&#10;IJD/AKN4p0Ocdg07xH/x5BXret/s96RrF7v0ueXSLcDAREMwY+vzPmsW5/ZouE/1OvI//XS12/yY&#10;10KpF/aMHTl2PPh8MtXY/wCjzadeD/phqER/QsDXrHwG8OajoE+srf2/keZGmw71YHBOeQSO9crN&#10;+zlr0e4xajp8mPUyKf8A0E13nwi+H2q+CLjVG1NoSJ40EZhkJyQTnOQPWiUrrcIxs9j0yyz/AG7Z&#10;dyWrqQmZDkY+c/zrl7TCavZyllEaN8x3dK6pbmB2YrKh+b+8KwZ0I4G4Qx/Ea7zypiXH5Cu88Qw+&#10;dpzrjIym4eo3c/pXD36t/wALHnIGY2hUq/boK9HvkmMA8mNZHOOHOBUdBnBZRLXV7ueE/aY5ciRV&#10;J2EYxz9MfnXR6P8AMxbaUyW4Ixj5jVU2dwhmSXTWMDuGLpNk8Hpg44q/pUyyXG0RSRHniRSO/wCt&#10;TC9ypWII4gL1ztGRI4z6Zwa+JviAnleN/ECY6X8//ow19tOzrqciKgdDOdz5+78gNfF3xPi8r4h+&#10;I1/6f5j/AOPE130tzjq7HMJ1qVahWpK6Gc6Ox+E7BfHenZ/vH+Rr6LuYS1u43EYbP19q+a/hkwbx&#10;vpYLEZlHQ19Lu6zQS7eQCQfbgiuOe51w2Lnh5R9huM/3xTfFEQ/4RrUAv/PL+VL4dz9muQegK/1q&#10;x4hi36BqIHeFv5Gh7DPN91FR+aaKwuaWPpiiiiv0k+OCk7UHpS0C3GlaB1p1J6UmHU92/Z1/0fwh&#10;8SLo8eXp8S5+pf8Awrl4B5PwivT/AM9HUfqK6n4It9l+D/xMujxmKCMflJ/jXM6kPJ+EyKD9+Qf0&#10;r4DHvmzKK/vR/Q+vwmmCfozyyiiiv0A+QCiiigkKZT6KAGUU+k7UANop9MoAc3ShelLRUgMopzUt&#10;UAUjdKWkbpUgLRRRQA09aSn03v0oAdTR1pV6UtADKKXvSUAH4UUe1FBQd6aetOooAB0o49qKD0oA&#10;KKKfUjI16Uo96AppwWhiG0UU4LSGdV8L4NOufHuiR6q2yzNyu7IBBb+EHPYtgH2r7DubvztPiYjY&#10;TKxx6cD/ABr4as2KXMLCTymDA+YP4eetfcmsssel6cEuReJ5fE6DAkAVQGA9D1/GvhOJIPmhUvpZ&#10;q33H1mSSVpRt1LsUnkwW8mCfLhaX8mBrzn4Zg+brjjr9kA/8ipXoU3Hhi5kHUae+PyY/0rgfhmP9&#10;H19vS2Qf+RB/hXxrWsf66H0bejPQl3LpmpkjA8l+2G6x8/TBB/E1xXhdd2oa57LB/wChGu4uHeTT&#10;tVZkEeI2jADZ6NEK4jwrxf66fT7P/Nqp2vES2Zr6+NvhG0z18yIf+Qv/AK9cHfr88X1P9K7/AMQr&#10;/wAUpaD/AKbL/wCixXCXq/PH+P8ASs6nxmlP4Tz7xFFaz/E3wcLq6FuIbtpY4wuWmfK7VHoM9W7e&#10;h6V9F2VxJJ4U8QZKjCRgBRgDLH8T9f5V84eLIQ/xO8CHHzi+kx+SV9EWQP8AwhuvnuWgH/j9XT+L&#10;5MxqlOCGGPSvDzGQi888kIDyyknKn/ZI4I6HJqLxxDHb+BnjiUJGt7dBQBwAGIAH5VFHd/Y00m5h&#10;gae6kt2jVNwwzruYbckDfg8DvxS+MnEvw9t3AYB7m7OJPvD5z196uH2imvhPmL9nxwniHxOCSd1z&#10;B/OSvpnSP+Rd1AeiWI+nyOf618w/s95/4SzxKAxx5sWR/wACavqDSwF8N3x7k2YP/ftq6a3X0MYb&#10;Iwb/AP4+7cY/gb+a14J+0jfrpTWNy9lb34HnBI7oEopATJ2gjOcjr6V7zqqO8saxsI5TE4ViM45W&#10;vn/9qhdum2PHO64/9Birzo7o7J/CyD9knxbqviLx6y3dzstIrKZo7WFRFCnzIBhFwO9fXMs3ORzX&#10;xn+xRbh/Gd656LYS/wDoyOvstkXpgY+tejJJPQ89O61PQNO5stLP/Tvn/wBBrwX4e6Z9t1vUHd/3&#10;Cw+W0eMh2YkLn6Dca98scLZaYuf+XXp+C188fD6/3+LhpgHN8ilHB+66EkEjuuMgjvmlVV1b+uhp&#10;SdiC10uyt/DfifyVSW5s0uF+0hQGEckExMRIAyFZTjPIBPrVD9rJtngzUB6WMP8AOuzk8CnRfDvi&#10;raYYXuY55MMQrXMhiaONVHGAAfzPU1zXx/sIPHejXWn6bqdi0stskWWlJCsOuQoJ/Sop6RXqaT1b&#10;9D5v+HbK/wAGY2X5ssMn/tq1evfCfD+JtZdTkGNf5iuX8G/Dy30bwbH4butWFzepjebC3J/jLDAk&#10;KHvjpXo3hrSD4Wu7q5hsbrzblcM19IsQX3wVA/8AHq3q1Ycklf8ArQxp05KSZr3cIkttQDKDiRiP&#10;wAxXxd8Rf2efG/xF+Imu6np2mrHp1xdO0dxcMQCuTg4UEj8RX1pruqyabmSbWNRuM4LJpojUA+hZ&#10;XI/SuPv/ABXYM2W0e6u37nUL4tn8FArko1PZvmib1YKorSPm20/YzuUbdrGvxpj70Np5St+csqn/&#10;AMdNbtv+zT4P8Nw+dNZRatgjJv8AUbhz167LeFVx/wBtK9kHiy8mmH2LRtPjfoojtnnI/ByQah1T&#10;XfGUOkXd8ft9paRIzO9rbi2AUdcFQK7HiKz6nMqNJdDyLwTrOsaD4h/4p2Lwj4T0uNlY3dvpTi7l&#10;X/ZkKSMD/wADHUV9baH+1Npml6Ho9k9tfa3qloiGe5XAE7hcE8/NyeelfHNrqtlNKZk3SPI2SxHJ&#10;z65rXi1UwshRHR+2SQf0quVy1sRdLS59Par+0lrN9LM1p4UeIMfvzlwB+gH61zd78c/GFxxF/ZVk&#10;nvJGWH5sf5V4XNqcsMTyyoIx3ZhkfnmnPcXe3JcR+mCB/MVSpyDnR6nefFPxXdKd/ieOPPaFW/on&#10;9a5298TareMWuNdvZSe6FgP1YVzGnPbarujS+k8yNjE5kUqFYdeFye/pS6na2mi3mn293qaSQ3RZ&#10;XuY43ZYiBlQQyg89OKnbqPV9C9PctKSZLqR/+ujDJ/Ws9PJtmkaS8ZwzZAaXgewq/qGg2FhZyzw3&#10;ktxOIjIqiEBS2OATvz6djVXSks9V0yCd1kgnZFLwykfKxHI78VSa7/gJ37DTc2nXO/6gmoo7qwBa&#10;SNFJbqwHXH1qja6fIuq33nQoLMlRFKByeueg55/nWH8UPF+neAPD8U63ix3LPmG2OczbeSnGeDwM&#10;9s1aV9rshu29jqG1u02lliMig4PloG5/Cp11XJGy1k/75I/pWX4Y1vRvEnheDXEim+xtE04HlHII&#10;zuG0DJOcjjr71zfwy8T6rrGu6hZXfhvVbTSUbzbO9u7RoEIOMqxbvknHPQUcl3azDn21O9hv5BdH&#10;FodzjkmTGcfXFWNQa6a0kn8pIkjXcZNwO3Hf71cv8R4PGX/CS6P/AMIf4RutQjsz5lxcmaOOKVW+&#10;9GCx64xz2r2Kw8Nz+KfBZszYfZ5L0i3uMOC0SkfNnnkgZHWueatFS5dzeLu2rnEtpTzK4ijnnK8G&#10;QOOffAFZ8/h69znyZwD6qa9O8UW1toPw38TwWjtBbw63bwRPkg7f3ygZ/KvHGnnkZvmd8HHzSGu2&#10;C7I5pPXVlm58N3DxP5yS7B8xLxcDH4VyutP9g122Q3BBlixyvy9evBFdz4VshdSapJKozDYTSJ82&#10;edtYwhikuyZY/MDQGMjHYkVry3jqrGd9THPmLG7m4iI7HDcfrS6bfG/t0kDqm4dCDkVc06FWcpIC&#10;8Ycgru7Vc1C2UyRyRxiEtwTnOQMY/Kp5dbaBfqY7akIrwWxbqu7fg4Ht+lOvpzY28ly0oKopY8mr&#10;Z0vzGLNKcnHbpiotU0Fdb064sXuHgSVCpaNQTg8dDkH8av2crdCedEdldfbreOVZxsdQ3APcVnnU&#10;2vL24tIbloHjx+8MZ5/AitDRvDZ8PWItRfS3ka8IZVUFBjG0bQBiobXwA1jqMmpf2zdzyvzIkkcI&#10;EgGcAkKDxn1pckg5kNvLttNtfNeUyEHBxkZ/SrI3zjck4wOmAeaNU8GDxTGiSajPaRRNkRRRxspb&#10;qCdynkVcg0GWzjFl9vlkkIKi6dV8wZ74A25H07UckgujNt7n7RNKqyASRttJ55pzvNbRoXdXy2Cw&#10;BAGTgGp9P8By+Hlmn/tm4vI3YyNDLDGoLsclsqoJP+Nb9n4ee+SKb7VgBSBGYwQOf/rUuSVuhV1c&#10;56JZ3hBMkZf1CsBVZPtNwr4lRJRkYIYYI9s10H2J4ZLmJZQHVSAcZ/Suw8aeEtO0rwH4IvNLgVN1&#10;ibe9uYzxJco7dRnhthjJ9iKTUk1sNWaZ5ai3kOwSypl+N4BxnHuaZNZ39yjx+aC5+75Z5I/I16Su&#10;mwzaTHC0GSyhg2zPzY65qh4SgVLi68yPeVZQp2E7evPt0rG7s3oacqukcdpNjNBpkSvLvcE7i59z&#10;VoxH/nrF+JrqvHmiJ4c8ZaxpcYUR2t1NEoHTAY1yjxHnaW/76rrjFcidjnk7SauIUkbo0J+jGsbW&#10;ruZHSB42CM4GcjbIfQZNaiQs8wVmbH1rC+IF/Jp9jZNFo19rH+lKB9hzug6/OQAcj8RzjmhwTi7I&#10;SlZ6sldwkfEIjfHGQcZ/CpVmAXO5s/7DsP51l+KvFQ8FeDbnV2t5byVCscUe7je3QtznAxzjn6dR&#10;Y8J+JNM8bWS6jo/2uOyedojFeRBWVhgkcZB4I6GseWz20NOa/XUviUueJnXHq4P86VHdh8spf/tm&#10;p/pWFpHj/wAM+JNWvNJtbzyNUt7mWFLa5gZTcKqrlhxgHO8bSc4XOOcDp7WzsruZLWS9trO8kieS&#10;NZW25Cjqew5wBnqTReybaYrbaopNM6MysY/U70I/rSGQf884j9GI/nmrUXh4TXwh8kfaB0kD/rmp&#10;NU0C80a9eK8E0Yz8hDgqw9ff8KOaN0r7js7N2KW4D/lmyr/sSj/61Trezp9y4u48enP9TVifRb22&#10;s0ufJY27ttEhiyBxnrVKO1mdSyiORO5+ZcCrU1rZ7EuLW6L6a/eRK2L4t/11U/1FSQ+JLgNx9llO&#10;cnoD+hrKRnb+E+yCQA/kahkfErqIpHkGCyBAxGfWqu9xeRsrqsv2iSZoGO+TzCF6fdC4/SvKfGHw&#10;6n8Qa5f3v2PRruKeQyBZkeCYZ9Xj+8fc13rKiYPlgL3LKVI/KmLdqxRVlfn1kwPyarU5Ihxizxm5&#10;+BpmPy2V1ZyHvb3McyD8H2N+tR6p+zX4gs9AstXtNQ029gupZoVthcKLiNk258xQSEzuGAxBI56Y&#10;J9tllkRDhzwP+eYP6iuZ0uYW3iAxR3Oz7TlvLKFiT9Gziq9vO4vYwPIfCXw88SeHvGGnTXekziJJ&#10;l3SxYlUDPXKk17zcxNbwzlY2JOOBxVxVuE4kWOQdt6FT+nH6U9rgsqhonGDn91L/AEOKHVvuCp22&#10;IvDbborof7v9aua2pfRdQC9fs74BHHQ1HFcJGTjdBu+9mLr9SM0y8v4ry2lthJG4mR4yVPTjH9ar&#10;2kWLlaPKftMv90flRW//AMILc/8AP3H+Tf4UVBR9D8UtJ/DQ1fpR8aN/iFLRRUkBSBeaGpVpsZ7t&#10;8NlFt+zn46mP/LW6WL64T/7Kua8UBbf4WWSjPzSr/X/Cuh8PTPpf7LusyqyD7Tq5U7wTkbYxxjv1&#10;rB8eZj+HekruzukB6Y7Gvz6v72aR/wASPsqfuYCX+E8oooor9CPjAooooAKKKX+GgBKTn2paKACi&#10;iigAoOc0UVIBS9qQdaKACiiigBvanDmg9KKChp60lPooGMoop9ADKVetL2ptAgpW60lPoAZS9qG6&#10;0lAD6b2pQtLQMT+GgdTS/dpcGpAb/DQtLQFoAKKKKQEkf3l+tfbF9tj8M6Aigjbb4PuQq18Txj5l&#10;PvX23rShNF0lQMbYj/Ja+L4lf7uC9f0Ppsk+OXy/U1rn5fBtyf8AqHH/ANFvXDfDhQmneICf+eMY&#10;/wDHq7m6O3wZP76f/wC0XrjPh6m3StfPqkI/Vv8ACvinuvQ+oWz9Tu7yFoNO1YO5eQIyn0+/EeO/&#10;fH4Vw3hX/j68Qn/at/5vXcXgP9mauXlaWRtx3Njp5keOn0rifCa/vvEh9Gt//Z6H8S/ruC2f9djZ&#10;8Rj/AIpq0H/TwR+UaVw92n72Iex/mK7rxGv/ABILUf8ATy//AKAlcXdL/pEX+6381rGp8ZpT+E85&#10;8Tp/xdPwOT0+1z8f8BSvoKzy3g7XOMDzbcD/AL+CvCtR0651P4ueElgiLR2j3FzPJ/DEu1ACT9cA&#10;ep6V766JF4M1YIWOZbfLnjP7wdB/n6CtKe/yZlU3+aMq1mi8vw9ZRxCSeJopWY9EBO4HHfGDz7Go&#10;PHjh/A0TL0a6vSMennNUUP2+TT9Ge23o80bWqzpEX8oZOGccZjycE54BzVvxNbRah4bg05rqCC5S&#10;e6Z40y+A8xK42+30qovSQ3uj5X/Z1A/4SrxWefvx/ox/xr6d0z/kWrv3ltf/AEU1fOPgm50P4S+N&#10;/ENhrGpybJ2Ekcy2/XDkYI3deOmT1r2TQviZpOq6ZcQ6XNavblo5Xk1C4EJG1NowpK5HPQMa6Kjv&#10;doxgraF+9Q/brfnjY/H4pXi37Q/gnX/FlpaRaXpc9388+ZFXCDKxYyxwB0PU9q9Pv/H+lwPh9fia&#10;Rei6Val8+247SPwc1hy+IzflmtNB1LUzI3yXGoS7FH0KgH/x+uFKx1N3VjhP2Z/h5qnwwvbzUtee&#10;2gE1sYFhtZftLgl1bkx5UcD+9X0D/b1xdrvstIvLlGGVlkwkZ/Ebq5S0tPiLqMa/YrG00VMYDxQA&#10;MR6+Y2c/nUEvw21bVpduueLDLJ3thO0rj/gK5rd1GzFQSOw1P4i6vZxxxXGr6LoyQIIwhkEsuOPQ&#10;t6D+GuAuPGOhWLHytZu53IwyadZiHI9Nw2fyq7D8MPC+majHZXct/c3LR+cqyKtqCucZ/eEZ5OOO&#10;am1qTwn4MVC2kWTusoSYu0ly0S/3mQAKcegJqHPq2Uo9kchd+NNOuJV+z6Hc37n7pv7ok5/4AAf1&#10;qxDd+LdYwlj4cSGM/df7CXA+jS5/nXb6r4uj0zTreTTd1u15bmW2NlaxQR47E8MSO/BFY+leJ73x&#10;B4VvdSu9KMd3azJDOt5PJMrqeN6jIUgn2GPep5lcuzsYF54e8aeWy3+px6enQRTX6Rj/AL5TP8qf&#10;YfDh5rhI7nWI5bkr5nl2ttNcErnGcnaMe9Wvh7qmpzeNrjTo7yMadelxGIY1WSCbB6HqRx93n25p&#10;95oLeI9VsJrm+u4riyAlEqzEtKN33TknKnHQ1LbsnYaSu1c63w94Jt9LtXLNLJLMwjH2lI3T8UDZ&#10;/P8AWptbXRNCkNpq/iGCzfaGNpHFAmARkHbsLdD611t1ZmxkgCsGSSaMk4+9lN34c9q8K+Pqf8Vr&#10;qEgOCILfBHX/AFNb0YbrzMqktjtYvEHg5sRwXGo6j7RtPtP4ZC/pXDfEjxDoXl+I/DkHh6C0uP7O&#10;W4jvtqlm3Ir4IxkHDeprB+GKf2l4j0+G4JkiknRXUnGQWGavfG6FYfjX40SJFWOLTVG0YAA+zxgY&#10;H5V206TUnzdjmlUTSsfK+k6lNo+qx6XevkztIbdwmSyrjgn8a9p+FvwMvvideDWTqa2Gl2xe3fBz&#10;LIxTIwo7AlSc4yM4rO0rwL4Z1X4e+IPFWpxs+u6VcQW+lsJioDSt+8G0HDHYrdc4wa6bwBda9F4F&#10;vLzTbi8Gn2lwftEVpclDGSAdzKvzYI75xwfStZr93fszGHx2Zi+F/hovjTxbL4Wvp/s0CmWO4mCM&#10;flTIOAcYzj+LH58V1nxI+HOmeELizTQLlZ7RIYopgWEp83BGSR0JC5OccnjPblX03VNP8RyJd2Bn&#10;vLgLKIZCJWPmcrnOeTkdeeea9X1zw1ceDvhFbSarbi01bWL+OWO1VVHkpHuAzt4ycsfxFTONplxf&#10;uha+DvBeq+GP+Ed8MIbnxBessouPLkx5wHzEvjao2huBx06mvGL7QbC80XUbLUT5k7Rtty3zKB3U&#10;/X/6/Wvfvgz4LuLDULnxlqWpwzW1hazyW1tG7F2bBTL5GMAMeBnkivENUS0v0iOpM1vaXN2d7R/f&#10;hVm5KnsQKytaDtua7yVznB4fv7LwNol9fQNb/wBo6bHdwkvkuhO3d174zzXR+A7LUNR8J+MLmK1t&#10;pbK3W1NxNKp3x5cgBD6nBznjAr0L46JpV1r9npOmKieHtM0uKztDC2QIwvy4PfAArN8L+ItGtv2d&#10;ZdH02WODV7nUidQLMN0i9VOfTaAMdufWulVFypM53D3m0cZ8PIft/j7R9MNqL+C4vYoXh8vcdm8b&#10;sdMcZ7102vapoXhvxp4gh1LTIp0+3SrA/lK3kgOeFB6Agjp6VU+FfjDTfAHxPTVZbVJ0Ns8AlABM&#10;bsuNy+/b6E1zfiW+S5muGbNxczTtMxZeeSfX603KMnsCTS3PVfF+j6XpvhfwZrcNsIf7RnkndzHt&#10;Zo8qIzj0wpI+ue9b/hOx0fxzp+sOSLmw0u2lnlkKsEWUowi5wMnOT+FeceKviTN4x07QmvICj6XZ&#10;rZgRj5WIAAPscAVS8JeKtY0Ww1TS7NHns9UjCXMMa5xjOG49MkZ96yaZomdBo2sRxXFham1uJJZh&#10;hNqjaSSABkn1r1+bwjF4UF7ZWe68ntkW4uVyPvkHcB7c8V4TJdS6k8cUYMAiUxqe+f8AIFeqaLrO&#10;vJod9JqFrcR6jc4imluFbcVxjfyBngda5arfLc3ppXOB8aMt38PvF7Md4/tm3kGe3zS/1NeIRP8A&#10;MenU1614v1uM6L4g0MxSebdX0cqyKQAoQt6g8nPpXmi6OluCRbyTH/ppJnP5AV7NB2jqedVV5aGt&#10;4OLNLra44/s2fB+ik/0rl55RFKWJOEgZz74IrXtdVGktMLeO3t5LiF4GLMxJVgQcAnHQntWWGhS7&#10;dZWDxNasG75GRWrXPcxTtYoWjlI/MZ+C25sf0q/NciYCEsAYSQSPU1h6TDHFdYnmma0DkrleSOwP&#10;6VpeIrZJb3dGXD99vRhik4vnTsCkuRq5LFIFBDSnIPHSl8zZMD5hxnnFRWMUH2B0kDFsfOx689MV&#10;BpsKQ3aF97rjAJPf160kp2egNxujQmlVw2JTwccmpUvQ1uFaQ7ycE54rO1WFHui0e8P0YA4GfXrV&#10;64NpNo6IUYdlx94N69aq07ILxux9hd+VOULkq/TB71HPeeZIkqSlT1X1FN8NGGK6dXV/MfhC/IH6&#10;1Tv4rY6h5sO/yGYEohwPfHNCU+duwrx5Urm1eakJoI4xI3zLlt+P8Kk0nVWtreRTK+EGV2AEfyqt&#10;rb2dzY24RWEm3KbBjA9D+VP0Ge0SwljkQh1Us5kGcj2rFxn7O1jVOPPe5BJeO9w8gkG+TO7j1qX+&#10;17l9GTT2une3WUzGMn5d5GCwHY4AH0ArLj+zw3zsBI0Rztz2pbmGJEKR/Jg5AQVq1LnTsSuXkep1&#10;unaqy6E8zN88R8r/AHj2/wA+1UfDWpG31Uwl8C4xyPUZx/Wrem3GmS+HXidykageZvGDuPQisjwi&#10;9nDrDG5m+fOIS64Gfr2rB01yyXLuaqfvRdzq/jHOtx8UPEcinKtey/zNcCW+Y11fxZb+zviFrMMs&#10;qCdrhpFDN97d8w/Q1w5ik3Fgykn0f/61dlK3Ijmq/Gy5G3778K19DvYrB7yaYkQpGSxA9xXM75o3&#10;3KQWA6eZ1/StPR7CTxBbXdsWFvJJDu5OQCGBwT9aKjXI7EwvzIs+EL+CPzFuVwHHGRkVq+Irywih&#10;0+C3CrMk7yyBRgYIQA/X5T+lcl4Osb7UtUSLKxCFtznPTB6VN4zh1DTNcdjH5qTfMjg9fasPd9qj&#10;bX2bOv0PwR4RtNVn1aDSdNtLiOzumFzDborZaBwOQO5IH4+tY+l+EtL16KK7uFk+1whoQUkIAUkH&#10;p06jrjtVfV7TUtP8MRSvbDevzSlcEhT2OPSoPBF5PfvdSCGX7OifMVJHPbkVmpJQlK5o1eSjY6/x&#10;H4es7LxPZWNoVjQ6ZbEkDJDGFSSe2T1/Gm6l4YS28D6heySmWWC/tooznGA6SkjHf7i88fj24Zdb&#10;vLjXdreY95vxz14rf8Y67d2lrFbM8n2J2ErAjAZxkc/TJx9T61ponGNyL6Sdifwr4W1bW/ibpdq+&#10;oPb6JfzQwSwxSE7921ASh+U4z+nGK2vCVrHol7qsLMivFO8H71RyOVII5FYnhvxReaObLWYFRpLJ&#10;vNj38/MpBjOO+Dj8qi8JeIp7nU5YkYySXLFn7ktye9ZyinGTXQ0UrOK7m/4k8GxaT4l0KdfLe01W&#10;2+1IiZG3DuhHTH3kPQnirHivwMuraFqGvafZRQf2eIftQiIA2n5A20nrkDOPWsvxX4/XV9V0aAxh&#10;LbR7f7Ig6F8uzyH/AL6dsewFdKfGVl4e+H3iGwdGkuNajht4EkcsEVXEjPyfYAfU+lZulrDTcvnX&#10;v66GRZeALPxBpNlaW8U41WV1aJ4zkSEgYUrz3/nXDXthpuhaZqWo+JJZLC205jHJKYDKYnPyjcoG&#10;772BwCRnpXrPwu1qJ/EXh2ZrhYobe4hlmklA2xpGQzEnsAFJrifjS1r8T5fHNjpU3l2msXrSxXM4&#10;JKrv3A7e/I9RjP4URheUlr5hKVop2RyX9lWjGB3ubWTT5YBcJftjYYiu7eWJ6Y5rS1/4YL4Z1Cyu&#10;pI1ZJ7ZLmCaMnbJDKiurAHplWFdb8UfB8mmfBH4deHre4gu/E6eFp7SURhVdsq4g3EjPKkAbj0Ax&#10;7+x/H7w+LT4OfCJ5YVivU8PRQTYxn93bRHBPQ4Jb9aVpJx10v94e7aWmp8tSC1tiQXkh5I37j/Wm&#10;IsczAx3aSJjkMgY/nUs1uLgOpOMP6A9vesu+03ylydhBOOFIP869CUXfY4E9Ny/c2zxW7suw4/jj&#10;Jz+VZ0SIpyB5bg84JU/4VchQjRJUGTgHHNdBoejWOpaKsVzeyWl5M6rCWUGIj+LcxPynlcHGOvIx&#10;WFZKOtjem3PS5zPmn/nq/wD3+FFep/8ADJ3jf/oG/wDkxH/8dori+s0zp9jIWiiiv1k+CCjtSt1p&#10;O9IBtPj+Y0ynx9aGSj3PULBv+GV9HjV2j+1am7ZR2XPzgfwkf3a5v4lK0PgrQ4i2c/rxXZeLE+zf&#10;s3+AoRkNLcu/X1lc1xvxZYr4e0CM/wB0/wAhX55F82aR/wATPtJe7gJLyR5VT6KK/Qj4oZStTqZV&#10;AL/DS4FI1GDSYWEooopgFFFFABRRRQAUvakoqQE70tL3pKCgp9FN5oJE/rRRRQWFFFFABSYFKOlF&#10;AhO1LRRQAUvPWkpdvFAwbrR3oA5p1ADQtHPWkpStQAfwmkpQtOoAaOtKOlNpwWgCWH/WAe9fbviY&#10;n7Dp6n+GMgcfQf0r4ktgTPGP9oV9v+L0KLbqeuwn8zmviOJX7sPn+h9TknxS+X6l3UVx4MlH/Tiv&#10;/opq5LwCpTSdaI67oAP/AB+ut1c7fCUw/wCnNf8A0Wa5bwMp/sXVePvT26/pJXxr+Jeh9IvhZ2F6&#10;kcOmaxDCVMcT7VIIJA3pwT9c/nXF+EvmbxKfRrf/ANnrskj8/QNQW3hZt7AqEXlvn9PbGPwrnPDW&#10;kS2H9tm7ZYPtTxeWAfMbC7s5A6de+KLXcX5f5gtmv66FzxGD/Y1qD/z8yf8AoEdcfPC813AiKzuV&#10;bAAyeq132qS2yWSNdxpb28cjP5t5II1yQo6ZGR8o6E1zo8YWMzGHS47rV+2NOh8qHPvIwAx9Qazn&#10;Fc97mkHaNrHIp8PdQufHWlazM11b29jvb7LEFJuGZQoypYEYyTnafwruNT8WWWhWU9teX1hp8UhD&#10;PFM/nzMQcjKqDg/UVFZQeJtVYrBBZ6LATyI4zcyqfcn5F+orQ074XaYkwmurJNQvSSXkkaMfXcVG&#10;fpgZojzXtFCdt5HFXPxGiv8AEWk6XqWtheFeX/R4B+Azx+VSw6T8QdfizG1t4btDz/okYDgf77c/&#10;k1epmxs9CjQzXVnpSdF8pRv+m58k/lWRrHiXR7O50qMWkmqfbb6Kz8y5YkRlgxDAMD/d7AVsqbbs&#10;3qZuatoj4I8Xa9HL8TdU0/bJd39u6webKAzSNk/MG5PJ716Pofwm8T6rb21xOLfT7ed1jjlncsHL&#10;dAGUEAn0JFYfxT8Iyx+M7ua0It3+2TFwACrHef8AGu38KR6jrdwdC1C8uLy3hjjVPNmdlRWUEAKT&#10;wAD2pN2hdLVDSvLV6Ha6N4G034a2g1C9v11XVNm+K2E+xH59EBz+LD6V2R8eWi+Hv7U09X8sy/Zy&#10;LWBLbD4B+bIZu/t/KsvXfDcdtpfheNXaUoZoDLJ95lUAgE//AFs+9OktYx4W1+COMRxb7WTAGM5Y&#10;Dn1/GsrycvUu0VEp6D43vdah1uwmS3n1TTrX7UslxL525c/eKt8qnpgY/wAKt/DrQdf1vW/7QGom&#10;HTLtmee1C7RI5XG5QuMY444HtnmvNfgLDI/xN+K+/wCRI4LmLOOAN7Kv9K+kPhTqVjD4XsIFljFw&#10;I2lZB97aOpPt05raNHWPMzN1XZ2R5h4G+Fdj4z1y9fVpJyumXJMckR2ylwxAO7nHTtn6100Xg+xu&#10;/jJfwT20c9mkSzGFhlWYr3B689untT/hp4jRdZ1aK0SOVL3UGVZJZNgHzn0Byeen61k674qdviTr&#10;c0DSQCJFgLxNtZ8DoD264qlCnGN7E803KxrfGzSYFn8OJHEsMQ84CONQFUADAAHFcvYWzHwf4lc8&#10;xf6NjI6HzM/njNanxVvGtNc0Gwj3mztoDM7yyF2Zm9WYknvXPf8ACQ2ms/DSXTbCffcWOoGS+Xjd&#10;tLfuzx1HAX1+WnJx5wipcpz3wts7q8+LLQrG3lWVxLezyueI4QSR+e5QPrXq3w+8PaVrs0jzIZbj&#10;/Vx/OQrIGPOB7n9RXmPgrx/FF8SrrSIUEiavYjTnljT5opgSVJ9scH0zntWd4i1/VNH1nQ9J0W3n&#10;k1SC5WW38kFtzK2ADjgjPXtiiVRPlVgUWubU+jbt4ri4v1gA8u2KxgH2AHFfN3x+mSLxhqO84zDb&#10;ge58ivdyuqxQW0qWmHndWv03DERKktg5+bDYHBNY+qeDxrGstqhuri2uHVRut4o1cAKFA3lN3Qet&#10;XTlZt26inHpc8b+DHhXU7zWbO9jsZvskEySPNINigA54Jxn8KyPjvMkvxo8cSo4aM2C4dDkH91GK&#10;98bwFZzEm7kvb1vW5vZCPyDY/SsbxZ8K9KvPCGs2Gl2On2GoXcLKlwkQ3FuvLdeSPXvXSqr5rtHO&#10;4K1kz4xsLDUrjwrfahbrJcWdjcqbi3Q52hhgSY9Bgj/gX1r2b9m3wdqniTTvE+oyQS2eh3tg+mrc&#10;nGDMSp3AZ52/+zfWvFNE1jXtNsrzw6b6SygubgC7t45CiyMMqA54yBk8HivqP4Y/DS78H6MIrrxP&#10;c3dhdIrNpdox+y5yGzk53Z6HoCCc5retFxhrLcypyU56I888M+G9d1n4mf2TrMixTwygzXUjf66N&#10;MAFCfvbgBj657GvWPjJol9eWdm0chuYg2be2C72jYnDcAZ2nrz0OfUCulvNP065tpIXt3dHwSF+X&#10;kEEcjB7CmPdRpIW+zgY5yXrhbu7nYlYp6b4f0y28GxWAv2TYrEyx5DyOT+8XHHXOMHHGPSvAPFnw&#10;x1a/u4rMp5cV3MRF5jbvLUcknGe3vXu13rcNq+xfscCElvvDknqeD1rLvfGVvbRMW1K2jA6iMbiP&#10;50lZBZs8+8QfBw3GnRWul3k0vk2+HurmP97Ow/2ATgdvvGn+EfhdFo3haSOS1m/ti+jAllmbCQDg&#10;7VQY+YdySfpWxF8UNJvl8yHU7qQAHBS0kUN2zyoqvceM9PkG77TeuD0BGP5tV+0VrXJ5OtjP8M/C&#10;mHRtbuLy9tIr+3jUeQt1JlSxzliqkE44wDxzyDTde+HNlfTG5+1QQXDTiSZ5nEY2Z5AC8CmXXijS&#10;5OsFy5B4cyqOPyNZp8VWEzyotiyAH/lpNnPvwBWntVvclw6WOj1TT9L1CGzt5bqwS2tV2xw2oVV+&#10;pA+8fc5NRWMFjo1pPYWutyRRXBPnpFGwEoySAcdQM45rlbjxFCOY7SLeOm4sf61VufE8xXKRwRYI&#10;5MZb69TR7SIcjO3tINF064triO9n8yHO0RRleeOemcjHFdNrfiiLwn4SvteVZ72V2EP7xsElsjJJ&#10;yTivHLvxDOsLzKilwpIxEOaJfEupahp/2WS8nktGw3lE/JkdDjpUOUW1caTS0My/+IUV5cPPLpom&#10;kf7xlKkn/wAdqqfGkh2NbaTaRkHHKZ/litNJJUHEkwI9HIqrKJpppGmurl0wAEMuFT6Y/rXUsRD+&#10;U5/ZS7kC+KdTnXP9nREnpiJs/wA6oeIby+13SJIJbBvkG5WjiYMD6fT2rXaBHOWjDt6liaaYIV6w&#10;x1SxMVqkHsW92efQ6Ne45tJxjrmI1L/Y16x+aJ/xFd0YYf8AnnF+VNIjLbcRfQDmtfrz7GX1Rdzh&#10;20S7UHKD81/xpF0K6XHyL/30v+NduzIDgBPypysP7q8+i0vrsuw/qse5wzaLck84z9Vpf7FuNvRT&#10;/wACWu5bkYIH4LUby7FJ2jH+6aPrsuwfVY9zh10W5DZCD/vpf8ab/YlwT0H5rXcwyfKDjAPqpps0&#10;Mc0ZR1Uowwcr1o+uy7B9Vj3OJ/si5A+6D+Ipn9k3KAnacH0xXa21rFZ26QwxokajCqF6VLtVFAwp&#10;7cin9dl2F9VXc4Q6fc/882pGtLpTkxP/AN8mu4ZUGciPjrxUZSFudqVX119ifqq7nFBbhUKbHwSC&#10;Rg0zEokQhXQhhg4PFdg1pAZzhRvxkjnGKqw2UcNxM80qu7nIXccKvbgn9af1xdhfVfM5/UtTutVv&#10;JLu+drm5kbLyy8sx9SapSNGT88KHPqK7WW1jaMjhPfNRHTkY42jAHXIJNNYyPb8hPDS7nn76Vpvm&#10;FxZRK7dSBjNFvElhbzw22+BJxiTEhORkHHP0rstR0iVkHkmPmROJEB+XcN3PrjOKlGhQeZJmNNnG&#10;3Kg1SxNPsS8PPucNbXP2SYPE4jkU8MgwQfqKt6hq02p3bz3Fw0jFsqCx+QegroJfDcMaFjbxXD7u&#10;kSbc5P1pZvCtowfEI46ckVqsVRbu0ZvD1NjKbxdftpf2H7QHjY4Yucttx0BPvTvDnii40KbaG8y2&#10;c5eMgfmMd6mXwrDOGYR7U7YkOfyIqnH4WilV5NzxRLn97vBHH4Cn7bDNNdxeyrppjm8U3b6yNUMM&#10;CXGACvl5A4xjP9a1/EHja31XSPsQsI5DKBKzSE5hcE/dPuBz9R6VlP4McLuW7bB6fLn+tQt4Uu0f&#10;C3IbHqlDeFm07rQLYhJq25taNrlptFxKPISzUM9uJPkmTIUoM55O70469qf4N1fR9M8RXEixywQT&#10;SN5TTEMVU5wDjv71zJ0HUFBdXjYZxzkf0qNtF1FBkwK/0YURo4e7s9xurW0utjt/Gdt4bbxTZSwX&#10;wQbit9CqHbG4PZuQQfbpzXReL/D9hrXhSS/gvILee0TMPmyhUnXjKr6sMg47j6V5GbO8j+9aS59u&#10;afcX921tBbzi4EEG7y43XhcnJx9aPqqtG0tg+sO7utz1rwZ4bhvfD/2FbxEnvU2faMgqrEjCk9hx&#10;iuRs9Ku/DXiC7tdYSazktJvJkikQ7s55yPpXPaH4rudAF0LSYRG5hMJJHKZIO5fRsDGfQmoI9Sdr&#10;nznl81yct5jbi350nhppys9yvbwajdbHZeLLTWIfFyGeQ3Et4wlgnRsq6nlWVumMdK96/ah115/B&#10;3w5sMgpFoUExYdCXRQce3yCvnPxB491LW47a1R1ttLsi4s7NfmWBG6rubLHPfnqTXf8AxK+MelfE&#10;L4a+B9OS0+za/o9sbG52klWgRVWI5I6nDHA6ZrndGt7nMbKrSalynmEcq7pMsOX/AKVDqDjyV6N8&#10;w71QuId0ry77hCe0bZH5VE6SIp8y8yh6edGMD8sV6TVjz73NGF9umS47ZrT0+aaSzthDGzyK2AI/&#10;vZOMYrn3mdNMuQGjkYISvlnrx75qxod9PBHE7/Luxghvu+9Y1GlqawTeh+kHleJPS9/7+Givz1/t&#10;bXf+glN/4EH/ABorxeSPdHre2l/Kd5RRRX62fnwUUUUEsUdaVRzTafH1qRo+hPiQ/wBl+EnwvsgB&#10;+8hWYgkd8np171w/xmIWz0KP0iJ/lXofxljNv4Z+GNoONmnwZHv5a/415x8bGxeaVH/dtwa/O8H7&#10;2Zw+f6n2eJ0wMvl+Z5i3Slo70V+iHxQg+lLRRVAMp22hulHekAtFFFMBlFPpv8NAC96G6UtJ3qQG&#10;0vNL2ptBQ+iiigkavWkoooKCilXrQ3WgBKKKKBhS7eKSigQ+mU+igY1adRg0e1SAmBSL1p3PSihg&#10;IelHenN1puBSAMCjAp22k25oAKULTxGWOAMk+lbV/wCCdb0nTIdRv7CSxs5gSkl0wiyBj5sMQccj&#10;npWU6tOl/Ekl6mkKc6nwq5m6Ym+/t19ZFH619seLl/ewL1Pl/wBTXhvw9/Z6uNSltr/U9RiEasJF&#10;tdOZbh2xg4Lg7B+G4+1e7av4p0+xvBFJOrXgGFtNPQ3Fyfbjp19V+lfB57iqOJcY0pXte/4H1uVU&#10;KlFN1Fa5papZi40M2rypDJLboqhs5+76Dn9KydI0lPDml3Abb5MrrK11eMI4125xjnn7x759qht5&#10;fEWqtt0+xh0SF+fOuh9pumHrsHyg/Xmpv+EAsluY7jXruXU7pnEam/kM53k8ARj5QD718ve7uke3&#10;toyrc+NLS7kaOwS78QzlvmFkgjtg3vIQF/Q/Wi2t/Fetjaj2+h24/wCWenx+bMPYytwp+la+tazp&#10;XhZYEMMcqnjyj87CPB5CgbPpk96xPFfjS6l/s+TTk/dSR+dFLOdyPxjaUGF4z0xkEVnKSV7v7i0r&#10;2sixafD/AEeC6SbUJv7RvHJAkunNyxOMkEn5FIANXdX8Q6V4VMcflRyY++MGZ1THB2gBfTua5nxX&#10;FqGsf2WL7zk+02/z2rMdsbA4JAHHPX1FSa1o53aMHkMrNakPIer7XwM/h/8AXzUuTV1FFWva7NXX&#10;vFVxIlo+nqXjeITxSzNlJBj7uxcDHPTrmuo0me+n0czXUb2kr2ZJgPHlsAckAcD19fpXJC2+zaTo&#10;0kMRDRxTFFjBBJD5GNoJz9AT7Gu9tYJYdIhiuD/pJtmaUbSuC3OMZPTOOvat6UZOd2zGo4qNkfNn&#10;gy/urrxxplheObuC9IiczMxYEjO7IIyeP4sivXfiJo9tosfgwW6BB/wkNqCdoGeHHQADvXk3gyFp&#10;fiV4eMalysyEgDOBggmvafi+Nlr4RPceI7L+ZH9a64QirO2pjOTvY+ZfiaY08XahHnlbqbr/AL5r&#10;e+HFtcjXjfyQmO3urdDESRllRQhbHYEqcVynxeVl8fapt7Xcw/8AHzWx8EpdZ8S6jHaPBNaxLI1p&#10;DdXSlUMSuwLKT1HXGD7Vg9IOyN1rJXPZPHVwmmX/AIZ0pfmkw11JJ2XcOn8vypvjWE6V8PrIWwBf&#10;UbkNNL/sqcAfkP1NdF4+8KQ3l5pstrDM6WiLFPcJjJQYGBk8n8Pxrf1vSYtd8ORaVHGtnaBVAG0s&#10;yqMYx0weO+aLSu7dCeZWR57pfheA+AfFWoaTYrb3+qOouZ0OPOCJjP4Zbp1PvVj4WxXc1i/l3CwW&#10;wgMDJIp5B5LZAwMYHXGc4rstF0H7DosdlczSyME8sgzHgei4wBx6de9WLGwt9Hge3hdhb5JWLPyo&#10;PQZoUJO12DlHU85+Gfg+FNduDcXKLaWMpaHY2POOThgR2HXI74rWn8MW0fxA/tWW0m/sxnBUDB8y&#10;bsSAc7c88/litzUvFWgaZch7m/s4p9u0bpRvI6kAVzmofGvw3YyOi3bzFRk+VEcH6E4H60rQS1YX&#10;k3dGv8QvCx8cLEFIt0gDFcJl3JHrnA/I1g+FPhDonhXTJ7WCHbPec3cwbDyjg7MjouQOBjOOc1hX&#10;Px9trqJ/7N0q5vTj5ecD26A1gT/F/wAW3Nshi0FbB2QFhKjHY3pk4BH4U+aN7glK1j07wx4A0Dwj&#10;c3s1hZwwXF6zGWSKM8qcEqSc8EjPua3I7fTra6SbYEdUKjnAA69K+ebz4g+L7xT5t7DbDHRXTj8s&#10;msG81LX70fvtUlnQ+ju39KXMuxXK+rPpDXfFFpaS7ZdQtLaDICCWRV5P175rnbr4i6LbAmTVkf2j&#10;y2fyr59l8NXutxTQl5rlHGDHEMsPp71q2/gfU79MwaVekf8ATZSuD6ZIFHMwUUeo3fxi0KB32NPc&#10;H2H+JFYd78dbZCywaeX93kx/Q1y8Hwl1yY5azit895JQf5Grj/B/VEiLG6sUP+83H/jtF33CxyV5&#10;rmktPJcWfhnSI7mWTzHluLU3BPPP3j1q7J8RtbW1WCzk+wxJ0jtoUVcemMcfhWk3w0WEKLrxLZW/&#10;XOBk/wDoS1TvfCvhbSIUS88RySxudoEcBbP/AKFQ5J7v8QUWtkY83jbV799p1KYOhyVSfb7cgdqp&#10;T6xeSHEl0XZjjli1aItPAmnti3udRkJ4P2dY4/0wDirElt4Y27o7S9n9PNuMfyFS5U47saU3scxJ&#10;qDQ741MnyY4SIgc+hPB/CkkuVwczFv8AgQ/xq7q99pljBJPbeGJ7i3jBJkEssvTGeF/3l/MVjw69&#10;ps939nfS4bZ9qsQWcMARkE5bvWnNTUebp6EWm3Yjub4xXCLGiPF/FI8pBH0ABz+lK2oW47E8+pq5&#10;epYGBtkUaNjgpk4rmdUuLbTbkR3Gp6VbvuI8uS4wTzgHBxwePzFEKlKe1xShOG5qy6jGwyuBg90z&#10;x+dL/a0e0Yj/AErJ0PxHZzRtHKkYlRtr5K/KfTrU2o69Yq8MKXCW7tnZhN2fUADPNCrQ5rco3Tla&#10;9yxJrGXwqfy/wqG4upLtDE8b7G4OMj9RXL6j4jkjtPtEJu5FjfMhmsnhBHI4JUc9PqK3rXxMs1oj&#10;MCHK+honVjF25SYwc18RPLcs8PkGNggxwGYYx759qZHfyCbyI0ycZIGTj6/nWPNfNeLJJbaZdX84&#10;YF1ilWIDpz8x+vT0qgL+6s9ai32klsJIyWjMofBGO4654NX7Vct0lcnkfNZs7Frm7XnYAO/SoPtc&#10;pfkrn6Cs651s+W5EbH5eBms0zXFxGlxHb6UkSrl/OuG3rwOCAOP/AK9EK190kEqdtmbtvetcq8kE&#10;inc3zEDGSOKSe8mhwZJgnuWrmtE1Ka0aZHiUDzGAweOCabe6lfS6hCU+ziLcRl0LEZGM4zz1P6Uv&#10;bzvsrFezjbfU2pNbCZ/0oEggYR89asMJHImEm9wpCnPb61y2pW2oC3JfU7e8ErBgkNiYuNy/xZOO&#10;/Xrz6VqxX80VuiYXgdeaqdaX2SY04/aLN9f+QmJJGOeowSDVZdbWS6jhWRstyDg4H1qh9pup7mdB&#10;ey2IZR+9t4BKw6/3gQB7mq9ws8d9bbryS82A5kuIVQk/KP4QARx2oVaXL5idNX8jpvOkUkvJ8g6Y&#10;J5qo+rIqhg7Ed/lP+FYrXF/50zyXCSRH7kewfL+NMtYby7s4y2sX1l5ZJ8uCGMq4BPHzKT/KiNep&#10;f3mOVONtDdtNWW+lkSN2XZwcjGeKlub8W0W8sz9sCubspZbO6l8yfzJGIBMqgMcADnH0pdSubqRQ&#10;FkCfMMuF6DPWh1qt9AVOFjbm1uKHLFpMAd0PNTW2pG6gSaMkIwzycGsSeK5WB5hq1+8hUjyZIotg&#10;PJ7LnHbrRZSy2dokQ2qFGOlXKvL7JMaa6m1NqqxtteUqT3z0qk3iSDapFxv3NtG1s5NYMr3UurIy&#10;XH2clT86Rlz+C8juaNQgvURITefbSrhiXtREOh5BHB6+v5URrStruS4K+mx1i3snlgliDjPBqF9Z&#10;jEm1nO/uCKxxfTiL/VqABxyazbaa9upJ1jmsInLbALqFpOAOwDA/xdee1KNaTeqKcI20OtXVoXcR&#10;NIju3ITGc1Ob1UznaAevFchbO/2yOQ/ZpEVMB7RSqt+GT6Uur6pNDau0cWXA4Bbj+VOVZp6JAqaa&#10;1Z0lzdwzzWkjHJjcshAPoRUkdzF5sjocmT72HPp6Z4rloFu57aJjZwlIzlpFvirse/yhcde2e1S6&#10;feJEJXEckfmMXAJyeat1EleyIUG3udSbxd+DIAQegamwybIRGJZHPP7wkFv5VwGp63u1a2gPnOGY&#10;kqi5yoGTgf3uOKtz3kckeXttSticbXuIV2nj1GacZxkr2FKLXU7C1WWGeV3u5Z0c5WNlX5PpgD9a&#10;mimKeYspDAng7R09K5p9UW3tkOQ5/L+dZsXiq1Ejy3Gox2kQGAZn+UnPPftnrUxqQbtYbhJK9zvB&#10;cJjGR+VRi4DsMKFz94niuYTVWnkgeC7hnjYE/uW3Z6VJe601pGXJAAGSSKpzpp6iUZs6QzbpNvl/&#10;LjOcjmkREBLFDlhzk5rnrbVbt9NjvGhDRunmkjoF6+vpUlprn2mIvtxg9KtqC3JTl0NINBcTRna6&#10;kZOHjK57dxUsyW6uiM4DsTgZwTWWdejTHuQM54qV9ZhCOzSZC8NzmmlF/CwbfVE/9lo8bB3WR+eS&#10;oqtNokGIwbZGLHDFFHHvU41GJ13Fhg+1D3VvMvMqgBh918c/ga0UpraX4kuMXvH8CifC0G0lkGSe&#10;PLJH+NVR4SVGLh5VLepDAfyrajy0kbec+EHZgQ/Tk8fyq0Zjj5W7cZFbqrXXUxdOk+hysmgTRn5b&#10;n/vtSKry2d5BwXibP+2B/OuvV22ksFdx6d6rXlvFcbEeB3DHrGfu9/6VosXVW6JeHpvZnKvbTLzJ&#10;aB++Quf5VG7pggoY2PYjFdXcJaqoaQGIIeDjFVrC3trwTzxXLzozkD58quOMAdOxrRYxPeJn9Wa2&#10;kcr5Un/P0Pyorq/7Kf1i/wC+F/woqfbUf5f6+8fsqv8AMdzRRRX6QfHBRRRQSwqWBcuB71EOtWtP&#10;iM15BGB95wv61nJ2Vy4q7R9HfHtPK8S+C7IAgQ2KAY9lUV5d8b3/AOJ9YLn7tqP5mvVv2gvn+K2i&#10;W46RWyjH5V5D8aDu8Uxr/cgAr89yvXMY+jPsce7YKXyPPqKKPav0Q+KCiiiqAKKKKACiiigAoooo&#10;AKKKD1qQA9aD0FFFABRRSdqCgPSlopB0oAWkwKD0oPSgA7UHpS0UAJ3oHSnbaaOlAC96Kdx7UUDG&#10;huKPvCl2+lG3ipAGoC0tA6UAIegpSuaMcVe0rR7zW76KzsbaW7upThIolLM35VLaSuxpNuyKaIZW&#10;CgEknAAHWvVPBH7PXiDxL5VxqK/2HYvgh7lMzuP9mPr/AN9YFdj8MvgNLot/aavrd20d7bus8VpZ&#10;yD5COQzydAM8ccf7Qr12Wa98UXCWekX72lsAftN1ZxZJP91ZmOAeudoOPfrXx+Y54qb5MM7vv/kf&#10;SYPK+Zc9fTy/zOc0bwL4L+E/lN5Qm1c/6t5V+0Xjn/YQcJ+AB9zWD8YDqHiPwfd3F7p66Ppiqy/v&#10;py1w24Yy+OFHHQ8g16/4Z8D6do5L2lv9pmf/AFlwWJ3/AO9KeW+g4rG+Mdhbat4Lv9P89ZHiljEk&#10;MaAImQSOO+QPU/hXx1eVaunOrK59HR9nSajBHzv8ErPUvEReHRvNfRmZDfyRXHliVR0Dykj1PA9+&#10;K+lY9P0Twdoj3NvDbxwFcoEPlrKewz95j714j8FvEmoeHhc+D4YEt4Fic2NzGgJhKrkr0yMgHnk5&#10;/MdrpFrLf6Hqvnv5qC285RJyVYFRkenHbp09K5ObXRXZ08r67HUa743SXQDJpau6GYRSSKfJWM8H&#10;lR8xz05PNc9r2q3/AIh0GyeZzEq3Bgkt4MrExxkEAe3rWw2iQ2/gORxGPPkuId7eoDVXXT2ttItk&#10;kGx7jUDJEh6soUjP55/KhxnP4nuiU4rboyrq/huW10nQfPffL86gnO4JgEAn2/OhrBG0vRmKAYNz&#10;t4xxu4/XNdR4z1GObV9KsGAAWHzCw7ZAFY3iLUVt/EVm8C50+O2AgwMgnv8Aj61ThCncUZSkkaPi&#10;aJTr2nW2QbiOKQsvoGbIqr4gkhj8R2+nA4Szt8GT1JOT+tR67Z3174mivIIytzeQgNETzGR1z+ta&#10;l54Mub3VbKaVN5A2TSsxxJjoTjnpx2q5Nzb5UJJJK7KniG+FlrcBQFdPjtl+zjHB46/y/OuusZZL&#10;+X7UzIwmtwDsbIDYGRnvyam1LRre9vLaedoyICAIig2hcdMY57Vnar430HR8tdX9tE3cbgW49hzW&#10;6i4Sbk9DBtTSSWpR0HwHb6Exa2dLaVl2tJaRASsM5wZG3Nj6Yrai0KyhlSVoFllU5Es7GWQH1BbO&#10;Pwrh7v4021zII9F0q/1ok4MkMeEH4/8A1qzdR8UeN9TjcQ29hoMZHEtzKHdffuPzFL2lNbalck3v&#10;oeP/ABP+FPiPW/jJLBZWt3LpV5c+ZJfQw5WFXIJySQONx6kZxX0Npo8NfD3w9Z6V9sijt7JRt85x&#10;vYjnJA6nk9BXmMttdairRap4zvdUlQYljsI8Y+oHA/75FNsPDOkyo7Wmi3eqSx5Aa6kZtx69F4/H&#10;GKyeI0skaKj1bO51H43+G7NcQSyXb9hFER/6FisSX4ta9qQf+y/DM+wnCy3XCkevOB+tS6b4W1rY&#10;ht9NtdHBAyIo0TH/AALk/wDjtXLnwMzQvJqusCOPHJMh4/4FlR/47S56jBRgji9a8QeNrp1ln1yw&#10;0K3TJeFXU7h7nax49iK5+6tpb2fbfeJr69Mg3eXDExX/AL6Y4ArvJdK8B6ba/Zbu9GpR7QrAv5m8&#10;f7RjA3f8CzVTUPiX4f0FZH03w1dXxjUsZo4FwAPV+SOo61hdX1f6mvTRHIW3g+3uN5t9LvtT7gyz&#10;lg3/AH7HH4kVq2/gPVZVdLLQrOzkX/lrcwqwGR2LMWPPsKivf2gNR+0SQHTbfTJNqyLHKxlfaQCD&#10;2HQj86wbz4w3+p3K2r6+bJpFYr5KrkYBx09TgZz3pOpBO2pajJ6noFv8ONXlh23eqpbxheY4WJX8&#10;gF/nVSXwH4ds8/b9a3nqR5ig/k2414r428Tx2N4scesatq941xtZL/zFhUYPQ4IBJ29+561z8XxH&#10;8wuhVsq2wgAkg/4e9KVS2yBR7s9xn1n4ZeGHMfn73GeI/Mxn8MLT1+IXhGMJJY6JHITysksaAn3z&#10;ya8osvGYv9Hf7Nc6bpeqW0iMhubPeZjwAQ24YwVXIJyST6159ePf6DfpALpbgK5DyfMATyeMkkcY&#10;zzQ5u1luSorqfSeofF/UniaPRtMs/PUZVJpDjqB2x6iuF174yeLtGgilvZ9MjDOYSloCxDAdTkHA&#10;968si1K6S5ivIhvljOQwTORnoT6GtfWNP03WHfUItNs9PuZm3COKVhsUghuoySfQ8d80OUkveKtF&#10;vQ7EfFi9vIR5mpzs7DkqxUfgRgVk3uq2WoadNqc82uahDAyrOlpEZhGxzgMQrYB964Cw8Pz2luEW&#10;ItgkheSRk10Oiaff6e04jedIJwPNiX5Q+ORnPXH0qVGS1uDknoZ9v4wmsr0xm2lit5pW8gSoyuqZ&#10;OAwIBz79+tXm8ZlJnZ7VLmPYyiKZOCSpGep6ZyOOoqfUPD0uozCWVSjbixzMSCcY6Hpx6f1qEeG7&#10;dD+8nh/76J/rRGKbuDbWhN4jnlvzOtnf6ZJZM6MPsVsYWLc4HXgje3UdDXKaX4hvfsm24lQSbm6E&#10;4IB7c11vmWVlGqtfNiMbf3a5CDnqewqtI2jQCJ9zkMcRmMYBJ9MVpyub94i6WxjaHcS6jFcWWqte&#10;XCTRsInsJvs4STPDHnkY6jPbiqGo6C1vcRNBJdSCN8+bPcb2bI55JztB6Z757V1ENzpdtMYIrM78&#10;eYQfc1AfE0P2O5ni03Z5LMu2T+PHcY7VfJLpsLmj1OauRPLJErK7l8gHdnH1546Vr6TpsltZpE8U&#10;RKZCk2+5jnJyW6kc9P1q3Lr1wps/LhhiMpGVK89M45p0Ot6hcajNbgLsRQRtT5uar2crW2I51cxY&#10;vCUsdxLIqA+YQSUjxnjrjNTx+E7rzkk3MChDL+7xg/nQNS1640jUZxcDzY3YRlIyBHg/xDuetW3u&#10;L7ZZsbpijkBmDAg5Hf0qlBpbhzeRJqfhybVbJ7eczbGGC3m4P1OBg8eoqmnhJoZQrSKIsYUFuc1Z&#10;2zm/dXlzGUBU7gV/Md6x085tPv4nZkuYmYIkjN84/hIbHQ0Ril1Byv0NSLw1FC5fdHntk5wfXr7n&#10;86SbQLSaYTSPD5gGNwJH9arXNjO1rZsis7qQXXnI49frTodOlbUnk8t/K8vbuK85z9enSnyxve4r&#10;ytaxI+mWEUTu88QjQEsSeFHfOahu4bGKK2kXURBAHAUqQA2c4FQnRDd6ZqNqUI8/zFUlcZDZHP51&#10;Ru9Fk/smzt/JCyWskR5xsPOOOvY5qrRfUm8uxrtZaYknlb03kZ2BRnHr0qGCy0qMFY2/1XXAGQfr&#10;RPpcw1EXSAFFj2mIsMk88g496bDpcqfazlVExyvPK1VoivIkMumJB53mN5Lc7+x7U930+GRIzv3v&#10;naOeaqDRZE0lbUupkXH7zPXnPSnXlhO80EyGIGIH5Cxw2f5dKFGIXkWFksHkeJQ5dR8w5qE3mnfZ&#10;XnVX8tOpwf8APem2lhIl3PcNJHiUD93nOMDFQSaSyWMtskqOHPDucY9v0o5Y+ZN2SXN9p8SRM0cj&#10;ecRswDzUkV3ZySiIwMkmwNhx2pj6arpbhpkzCQQR3x60rWZ/tDzxLEF8vaRn3quWL6Md2RPcafeC&#10;4UxORFkP1A/+v0p8mo2aWonaJvLPTjn/ADxUFppJt4rtWuVkNw7Nk/w7iTgc9s0n9k/6BHaSXKEr&#10;/H0JP507LsybslkvdPtry3tTEUnnDMgA445PNRR39he3N3ZtE/mRAeYhzgg9Kkm04T30VwZI/MhU&#10;hfcH15pkOmi3upZzLF5swAbjjj8aEo9mF2Jb3OlppvnRq0dsg9CMfh1p0k1ioiB3fvuU681Xj0R4&#10;tPe0EymMgYY53D9fanvp0zm2BK/uSOc9f84o5YjvImH2GScwjmQLkp7VVMukpBLOrjy0fDvGucEe&#10;uKkFhONSNxhNhTaUyfbmqcelXC21/aBAPOLESZGBkU7RZN5Fp49M2RTGeNEmICOSMOT0x60sunaf&#10;Mxgdo2cjPlnGceuKz59HuJrKytjGM2kiNu4+baMcDt3okhuP7bS8WzZ0SPyuMZPXnntzRaPcm77D&#10;v7LhubyVD5UlugHznqH57Y4471OuhQtHjzFPoRVGK3nsJtQkuIhi4b935XJxz1/OoZ7K4h8Ni1EL&#10;mcNwB0+8T1+lCjFbMbb7E8/gy2uLqG53nzYs7SHx1GO3NTnQGIG6VnI9ZCR+XSoLu5f+1rJhHMka&#10;khn2nHI46f1qO2vRDrOovLO627hBEHJxkAg7R9afKr7hfyJJ/DrzRld2Cfxqrpfhm50dJFibeXYn&#10;JjGBn9T+dJ9uuYfC7yfaHF2GIDtgt97/AArTnvZGuLBY5hslzvA5zx69qfL2Ycxkv4fmEzTOqvIR&#10;yUBAP4Vk3+g3F6qOsD4WQbhu2kgGuptr2abVruAy5igVdoHXkdz3qG312Z9DN+4iJDEYGQD82BTc&#10;GSpIyE0K3FsVWwiE5yDKHbcD6g9/x6VXl02SztXiti0G9s52j5j17iusk1Ax3FpCyKxnB56YwM9K&#10;FvIp7i4hMI/cYLEjrkdqOSXUOZdDzuwsLybU3MtwYvIIZP3ece+Ohz0roZZrhEaIyC83cO0kHlMM&#10;Y9OD9RxW1FeWl3ZG5mg8mDftXrk846CppLazM6xkASsOEzyQKEpLQp2ZxuqanNaojLGzjhSm7jJI&#10;5p2n3l4kbq2nXN2jHcZYpUj2jA6KWycc11F1odhqMbowDgH5sHofwqEeHIFXCkIM5AXK8+vHWlH3&#10;HdA9UY8F5D5pmQugYdJT8w/pUE/iRhJtjmOQcHDDAHqT2Fb0uh7htUgjFYLeEpYrqeR445Yn/gdM&#10;59Qfbih3ve5OlrGuNUmuLaSS3ure4wpIMcgYZ9//ANdEfiNlRBJtLsM/KDisq98NpfQhHt0g5DeZ&#10;bL5Tt6biOTWZ4hsr+G3R4ZJkCsCxRd3Ga1dSfQlRj1Oqj8VRlyjQvwM8EE1Pb6rZQosUYEeRkIF/&#10;wrjtNs7q2KGLUGs8jBxbCTcx5y3sfbFaFzdXAIMkauFH+sjXbk/T8K0VV8uupHIrnXf2lb/3h+tF&#10;cJ/asn9xqKj2390fJ5ntdFIPmp3HvX64fAiUUnFOHWpIFxgVs+Drb7Z4p0eDGfMvIV/NwKxjyK67&#10;4S232z4l+F4uqtqVvn6Bwaxru1KT8mbUVepFeaPaPjY5ufjjAgOVjiUY/GvIvjK3/FZzr/djUfpX&#10;q/xFb7V8dbxs52BQPzNeQfF2TzfHWoe20foK+DydXx/yZ9bmLtg7eaOKop1Nr9EPjBf4qGo20lAB&#10;RRRQAm2looqQCiiigsKKKKACnUUUEDe9OopF6UAJSDmlooKFbrSUUg6UALRRSr1oAWgNS9TSUDEa&#10;nce9J92ipAMd6KXqaULSAQrTgpbgCtXw54Y1LxZqaWGl2r3dw3OE4Cj+8xPAHua+j/AfwW0XwBZx&#10;atrssdxfqQVkkXKq3pEnVm9yM9MBeteXjcxo4GPvu77HdhcHUxT93bueXfDr4E6n4rkt7nU/M0vT&#10;ZBuQbczzD/ZX+EHsW9eAa9207wvofhIJpOgWHnXiENLHakFz7zTngD2P4AGujstK1HXEWPbNo+mY&#10;J8lTi6lB/vt/yzX26+uOtbDDTPCmiztbJAkcAJEaAlS306ufc/rX5/jMwxGOv7R2j2/rf5/cfXYf&#10;CUcL8KvIzLXwhPqSJJrUySQbsrZQZW2B9/4pW9z+Vb1hfaXDqY0z5BcKQixMowRgHCqOFA/PrXFe&#10;I/F1zq9naX+mu1qiO0LM/wDrAT29MEDtxS2MSyeItHvl2kXBt5iQcjcxAOO/X615MZ+8lTV9Vr6n&#10;oOHu3m+5r2PjG78V6/eaWrGzELuqpCMmQKzDOT0+7nnjnGDWf4ttPs9nr0JH+rmtR1z/AMsz7D19&#10;Ki+H8WPiJfHHXzz/AORHq78QPlTxKf8Apta/+izXS1eDk9zFPlmkjy74faa0njlrtU/0e0hmlmk7&#10;KCjKP1YV6FbwLpfg+e6k+9cILRB9cEn+Ved/D7XHF7rOibCX1NVCTD+ApuOD7HJ/HFei2Wk6vrWj&#10;PC9mv9nLHlWZiJPMGCpUY5HXPP0z25ovZJanRJdWybX7sReHtKigbfGJt1wR29M/pTddFxrFvo2o&#10;WqA7Ha3jiB5b3A/DFal9a6D4a0QWup6nEkm4SSAnLMQRxjk9BjioE8dtfQQx+G/D013CoBiuZh5M&#10;IA6EE8kVTXSTtoQn1ii3q/gue/8A7ODviZF8ua6HPqcAeg6c4qebw/oHh6O3e5uY4reBmkCXUgwS&#10;ep59+awNQXxHfxH+1fEkGkBxgQ6anzD6Meaz7Pw3pMMgI0+41u9AG+a/JbJ9dh/oKHKKekfvBKTW&#10;r+46G9+KWiPcBNNtrnWLmMnAsoSQCfU/1qhc+LPF+pg/ZtMtNGgP/LS+m3MPwX+oq9Ho+uXUQjjE&#10;OmRDgLGoGB7df/QRUc3hrTNMZ5dX1YOzEELM4/QNn9BTcqj/AKsNRgv6ucTqVg91cyPrHiq91DzS&#10;B9lsBtizzwAMjoPbpTNM8NWttNBHpvhlrxm/5fLs+eFI7k5IBP4fhXS6r418PaQsf9maXc63dRt8&#10;ghj3bP8AgTfdFchrnx31ixumtJNJh0uU4PlvKJXCkAg9l5BHvXPKUFq392pqlJ6JHbx+F9cuowJb&#10;pLOPsseF2/gN38xUF14f8PaO27VdVjefq0ckgyfoG3N+WK8qPxZj1y88nVtTu3gJx5Nsxj3ncBgh&#10;cds1x3jrWZLbXLe20/QbzTPKiIlkmt3KF9zHLEnI+XA57jrWbrRtdL7y1Tlezf3Hukvi3wdoru+n&#10;aS2oXLEfPHCCznty5zWH4w+Nms+HbCO6k0a30u0Mwg3zS+ewJDEZCfdHynk182j4i6idQlWESWzw&#10;sMHI+bIzx7c10WoavpnjSGBmfUoLuGAtdZvDh5B/EFyAVz0BB6nPWp9rOz6eg+SLff1O71X456hc&#10;j97qZiRvui2GM/TbzWTrl7pmo6O+prY6vr5YGE3BkbbHMyHABJAyCynGc4Brxa90C6g12SRWLxsn&#10;zCOUMgJOeAOenB47V0mhQ6lYOFjaQ2zMGeFGIVj6/X8KlKTV73Kuk7WIH8dajZLFHdW8iTM2DmPa&#10;U9mBPHQ1qaH4+3S3FrqV3d2tlNE4Elpt3q5xjrkbTgZ4PQUzWdBOryia4SK0JYsXMhyx98n+VZse&#10;l6RpKk3V+soeTCAqDgnoqnv+dVCCYpSaIvEOj3MVsZhfahfl49wkuUTzIMH5QAFU8gntxjsMViW0&#10;F1PGEZnd41Abc/P5da65LmymmeGC0luZ0XO2Trjt61VbW7uGysJ10xbf7UVGJFwVB7+hrSNOXUmU&#10;l0L0Gq6re2xOoyXF/OVEZfIJZAAAMsB2+vQVhQ+EbuR5pZVEJZyQN44XsOnpWml7qVzfS24LfLH5&#10;ipGuD+lU0t7m90jzzOZbmKQeZBuxKeefl69PzquRJ3uTzXVrFi00u20+Xzku40ljBBMbEn3GOc0X&#10;V5paW6XFzcyyRqQFJBG3PGB6VVt9Eun1eO5WFkt5YsO+PmQg55Bx+lWBoLPp89tKqRkS/u5fNA+X&#10;OQSuDz7ZqmoN7iTl2Ky63ZNdfZotPlNwULL5/CkA46jNFz4hc6fdyQWqQeQSBvHXb3z6VoXsWnW9&#10;zZ3D3NvbzxAg8krLnqCGJqOKayW8uPs8krpMC0sEMQ2Memen6CqsnsmTr3Ko1q/misJomTy7rb9x&#10;QRyM/KRSeffvqk9rPK8XyKyJK2wEH3PXmmi/tgRp6WVw8UIyI5X2qo7cMefwpE1+d7jZHYQAAgbz&#10;JuIB78Aj9atKXREtruVXsbu60SQs8n2hGwyhsO2G7Y68VJcaEs2tWFzmSRgjKTGjfJn1BwKTUvEG&#10;pWEDzb0KZ+WK3tyzY59SKjtbm/vLJZJ7q6R3bdsASIqM9MYb+daKFQjmgWLLw9JFcanHOrGC4ctF&#10;IMAgFeQw+uadLoY/s+BGkjS4hYN5m/5Wx7AVGI5Jd+9TyeMzMcj8MYrLuvD63sAhnVSm/c2RuyAc&#10;4+bP0qlSqdyfaR7G80dnDOLp54ItqbZEyWT68mqkZ0mFLuH7THJHclmMYUHAI5x3qCGza2jkEZSM&#10;MwIEUaJj8hUl3CLyRGm+coPlyM7fce9X7B9WHtUTR3FntjhP2qYIwMW5CNpA4wcUs+oxJchvsMss&#10;pGNxdQcfiQcViXml2ovrR2izIzkZxkH5T1/KtBLdIwgRVQKMAAYwKawyI9syR9TAkAhsoCHbBZpl&#10;xn8Ceaml1L7IUUm0j8xtq4JOT+VVtnWmOgYgkA4PGa0WHQnWZYuNRuD8sU0SEHkmMkf0qg1xqKsW&#10;a9jOB0jtup/FqlA56bc0jrzWqw6IdVlO51K8ltoGjklikbkq4VTj361Yaabb/rpWOB1ZR/7LQ9Rs&#10;/vVKjEzdViXDvMD88g7cSEfyFUNVsPt0f33U8ZHnPtIBz0DCrjyj1qJplxWiooTqMEiKsD1B6gs5&#10;P57qhlQoconJPqT/ADNPM6460nnj+8Kr2KJ9oxjWUEsZV4IyGOWBXOTVbUtNN3GI1KRx8Ar5SncM&#10;8jkccVaa5BphnDU/ZIXtGOt7OO1iSKGOOONBgAIox+lNuLMTIMheGyCEXOfyo+0j1FBuR7UeyQe0&#10;Y8RJ3Vf++R/hVR9IheUyEvvY5PzYz+H9Km+0D+8aDcj1p+yXYXtGZN/pbvNaFrtwiuo8tFUZ/HGf&#10;yrWexgl2F4lcqOCRkj8etUtSaOYQMwBKSqV9jnrVwXAz96j2S7B7RjWs03FlAQkY3hRn88Zoexgm&#10;dJJYopJF+6zxqSv0OOKU3A9aTzhnr+tV7Jdg52RvpiLGyxu6H+9nJ/WorTSIrZ8lRI6jAkZRux+V&#10;WRN8x5GO1AkHrS9kg52RSWESSSTRx/vWO489SBxUdvYMICSzRyvycO2AfzqyZB6/rSeZz1peyQc7&#10;K0kU5lwruJFUfvCzbD6jG6q1zY3Vxdo5vJoI4xkeTIfm+o5BrSLDPWm7qfskHOyJxdiNws7SED5O&#10;Qp/Hg/yqpb/2mjS7rlpEK5QyhPlPocKM1obzjikDnOM0vZIPaMqvLf28Zkd4pXOBs2Y2+wORnn6U&#10;0Xd5E67bSMpknYgAIPc5zV0sMUBhnNL2KH7RlV9TnZoiLEmOT+Mtgp/vDH8s1K3l4VmtV+U/Ltbv&#10;+QqfIUdeKQsEHBzzUewRXtGVZUtUBjFq0ZkOW8oqD9TzVC4sdPxFamK6EakkbUZlP161rvErsGIw&#10;c9adsHp0PGaXsEL2pjz/ANnW1xBcXN6Y3hyImmBQID25GKkiSNZJ7i2v7dxL/rXLg9BxjmrtykSI&#10;FYAB2HA4yaZc6TaXlp9mlhV4CclOgPOe1T7Fle0KcmlTzWcdrDIBbhg3mdSRnOKnkhuDqEVyyDCI&#10;VKL3z71ONKtVjCCFURVwAgxgVWstKNhJJHG7pbnlf3rsQT16tS9lIfOiF4Z44b8G33vcE4weACMc&#10;1WSYJpmnxQrIPJdFfYCAAOD+FaSwXqXbE3Je3K8A4yG/I8fjSyzXEJACeZnq2wEfzFHJMOaJVW8Y&#10;666b2+zCDJJHyhs/zxVaHVZ20K4ut6mVJCE8xcAjdgcD+daE1xdRRZNrHOd3IRivH5Hmq1zdQQyi&#10;N7CVy+D8pQ/oSDU8r7Duu5YkvJIr6zt9gInViWz93A9KjF/G4vd0JItfvcfe4zxSiK1Mu8eZHIg4&#10;Yq3A+vSq8+mp5U8UN3skuj85yCW454PtU28g+ZJHLZvbW05AjS4I8sEdSegpZbK2mZ4uN4GSo6io&#10;ZtNuRb2cSFTFbsGAYcnHvUNncTPqF3dPaOm5RGFPBOO9FkF2O/4R+19f0NFcx/YV9/z6j8//AK9F&#10;Io9tC96dk0lFfrp+fhSjrQOtKvSkQG2vSP2fLX7V8YfDCYBAufM/75Vj/SvOBXrX7L8Hm/GPRjji&#10;JJ3/AChb/GuPFu2Hn6M6sMr1o+p0+uN9s+OOrv12ygfpXlHxRff431E/7Y/lXqVsRd/GDW5M5/0k&#10;j9K8m+Ij7/GmrH0mxXxeRq+Ok/7v6o+mzXTCx9f8zmaD0px6Cm1+gnx42nUUUAFFFKetSA3ilo70&#10;UAFHaiigAyKRjS4FJjigqwlFHejvxQAUrdaF60lABRSt1pKAHUUvfmkoGB6Ui9KcV4pKBIKXvQvW&#10;nUDEK88UvtQF5rQ0PQ73xDqdvYafbvc3c7bUiQck/wBAOpPaok1FXY0m3ZFKOJpTtVSxx0AzXcfD&#10;b4T6p8Qr1WVWs9LjbEt4y5567UH8TfoO5Fe9+EfhLo3w38KXJ1NUv9Uv4TbySIu5nLDHlRDrj36n&#10;8hXA+GbXVfhn4xk0qK8uootYnSI2quGaFiR5hjXJ+cjGMcV8RjeIVTk6VCPz/wCAfT4XJ+aKqVX8&#10;j1jw34d07wVD/Ynh6wE98MGQlvu/7dw/8gOeuAO/XWHhxbBn1XUpmv71Iy/nuoHlqB0iU8IPc/n2&#10;qUrp3gvQXkiiHkxyAOB87FiRuLH+J8Z68dvaudvtfutW13TxC+7StRAjMRJyxzg7j6gn6fhXyFSo&#10;3Lmqu8mfQwgrWpqyRe8QeNzY21rcaWsVzbljHKM/KrccdOT79OelYkVvKfF02+aWWK7gZj5rZyGQ&#10;sAc8HBA6elQ6RozNomo2yISTeRKoB6ncw9s100ltDYzX96SJJLG1jhUf7W0qT+X86xUZVLSqGrca&#10;ekTn9F0maTQYoth2y3Ufl56E7WB/mtdZ4e0q0tNXtbN3E/2C3SBWk/jdcfN9eprMkmnuLTSTp0TS&#10;i1GGjQchzzn+fNEup2Om6wlzLO9zf8SNp9gPNbf7kcAfjW0ZKNrLTQiScr38zZ8NeEJdL1W71AHN&#10;xIzgSSAhUBdjwOrHnvgfWoPiFpFsdBug1/b2lzdSo0tzdPtBCgjgD0HYUy51DxJrSku8Ph6zPqRL&#10;OR/IVQtdC0u2uvN8qfWb1uRPdsXP1Gf6CtZTVuVIxUXfmkzA8C28fhrTbiHRNNk12+uZMzajdR/Z&#10;4cdgASSQOeg5zW1e2eq3iImsa/8AYIei2emDZ/wHd9410g0rUr1P3rrZRf3E4/lz/KsW71vwp4Zd&#10;4p75b66X70UZ3t/wLHH/AH0ayaaXvOy+41Tu9N/vKej6Fp1jIf7J0bzZ92TPdZZgfxyR+OBW9/YO&#10;o3Sbru7FtF1KR8cehA/nurno/ie+rTtaaWLbTIEQs1xcL5m0D0UEDP414x8Rficw8S/2aut3Gq7o&#10;FmC+YgByMnEY44PH496wlVpxjda/gaqnOctdPxPdrnUvC+gSbGna/um4ENspmkf2wg5/GuW1j44R&#10;aW81pZaObIwHayXOAV/4AvT868R8I/G6GHWjpwuoba3utnmXkkZbylycHAH+eKxPFem6heatea3/&#10;AGmmp2M5O3ybdldCF4clWbIwAD0xj2rnliJcvu6G8aMb66nsrfEweJ/tC6h4huLKNMBbXT3ELSE5&#10;7gE+2PevHtX8cGHxHqlpZRXKWdv8y/alYSngZIZh83OfXqOa4fwrreqaZrp1fTb2aOcSEwzEAZG3&#10;aevDd/Wu3bUZta01Iri1muLjcWMqybRkjGenvkg5FYyU3HXU0jyp6aEHhj4syJqoFy9ymnGX999m&#10;AEoA3DgnjPzH86k1yCTXIJb+O+nufN3KiXEqmJVAyvO1TkDAOPyrE0/wWltIhluUjBP/AC0be5/A&#10;dT+Fdtp3w6ublYEjsL6X7SCbfzLd0WbAz8vHp36VXJokmJS11PIbHTbhXdd0rjzGKvIxJxnj3ru9&#10;PvdZvrJ47yN7yVyN00ztuYA55Ocn/IqTTrPVrq7vLOKyjs7i0cxyeauNuCFySfcivTl8E+FtEzb+&#10;KtZW8ka1ypiuD5LyEn5QRgEY29fetHFWszNS1ujxX/hGbSC4kmlnijd23MFJb8AMnitDTrazupJk&#10;tLa51A2yGSbyV4jAxyfTqO3et3W9N8MTafpI0e2vDe2RxdiQnZN2JQ8gd/8ACtCz8QnRX1dNP06w&#10;060vm+YBd8yrxhd/UD5Rx69zVXVrILO+pnX/AIT8Q6Xd/Zf+Eelt5BA1yfl3kIDgniuUEWs61otz&#10;d5McMU22Ro32hVz7c9OT6V6HPeeIvEFzA9xLqV3Ki/LM6mIbT6vxx7dKpR+C7i3a8LT2gv2bcUlm&#10;a5lkJ6DKBunYGqUvIVr9Srp2j+EJDE19e3lz5loCDYSrKqT5OcnHTGP15Nc1eeG7Kaxghjt5457e&#10;QSK0rKYnIJIYdCuQcdDXplp8Ite1W2i8tb23kZMuJLZYlBz23MCRj2zV/wAO/ALXrKZ1v20+SOSQ&#10;yPdXUrzvGvZVjUKuPqfxNUlLe5Pu7HlcXl6bqkd3BJBbv8qiJmLnOeoPHNLqOql7RdMumv7y3jO6&#10;OBomYR89FwOMV9KWnwZ0GOaKZC4Kt5mIVSJSfUYXI7dDWqPAPhy0RfO02C5LN1vB55J/4Fmr9m93&#10;+ZPOuh8mR+Zc3IMdir3B6G5lDOQOM9ScVsaL4F8YaxeT/YbCFLQYIeJGRjnud4QZ9gTX034d+Hvh&#10;7wpcST6VpsVpI4IJBJwCc4GTwM+ldC0QJDY6VqqaM+c+Ur74J+M30TzCkhnEh80C5VH2jJJUYYc9&#10;MZzzWF4e+FeueJL+Vbaxkik28yXZk2KPox25yfSvsTYFPAxTHWtIqxDdz5/8Ofs35muG154REY9s&#10;IsSqsh787P61fT9mXRbW1xHqd/JcAEJLcyCXA7A5617cyHHSoHjLDmjW9wufNkHwQ17+0Ehljiit&#10;N+DOJFPHrtBz+FdJD8A7OFwz6pK/P8EIH8ya9kkiyMVBKEXq6j6mrc5C5UcrF8PtAS2SOTSbSV1x&#10;mQwKCxHc4Fc94n+EGk6tCDp6JplxnO5FJU+2M13txqthaqfOu4Ysf33AxWPL468PW77G1W3dwM7Y&#10;3DH9KhSa1uVa5wGkfAmKJ3OpX5kTHAthtP5nNFz8GdKWXEV1dpj1Kn+ldZd/FPQIW2o9xOT0Edu+&#10;PzxisC9+K+nI58uwu5Dn/ZA/Uin7V9xci7Gla+BtHt4I457G3uSg/wBZJCoJ+uBWLq/w10i/hKw2&#10;y2svaSIkD8ulQXfxeiH3bKOMdzLOBj8s1i33xmFujuWsYEHUs5OP5UlJ30BpdTnNf+F1/pt1p4E8&#10;MommMaYJHOxjzx6A05fhjqLjmSJW9CTVu8+JlxqHkOxhkMLeZG8VszbTgjI/An86oXnxLvSMefdp&#10;njKQhB/48K3VWp2M3CAkvw11ZA2BE+PR6anw9vgP36GDPIPBH86hbxtfzxfM102e7TIufyNULrxH&#10;durllyAMgNcsSfwANWqlXsLlh3NGfwBdR523ED/U4rGvvDd5adVjceokX/Gq9prUsvmBLaKLBwDI&#10;Wbdx1Ht/hSpf3CxBQIE9lg4/9CqlOt2IcafcrNo93IuUMOD385SP0NVm0K8fP72AY/2if5CtIX9w&#10;ECrKIwOyRAf1qqbyYLlp5CfUBR/StVKt2Rm40+5mTaHf7sK0ZHqM/wCFU7/Qr+ztmmLKwBGQo6DP&#10;Wtw3Mj/8tX/76xWZrkyjS5laYq204Z5jn+dVzVrdBctMavhW7Zc/aBz/ALP/ANeg+FLnHNwP++f/&#10;AK9WtPlVLVAs7TjH3zITn9aklfI5BwPc0+at3QWp9iifCs69bn8lpjeGJhj9+z/QAVceYAZIAHck&#10;UqHfyI8r/uU71f5ibU+xTXwrIxP+kMPQ8UkXhWZ0y87RnP3Mg1dWInJ8o8/9Mun6VFFatCzlt8oY&#10;8B4vu/pS5qv8wWp9iA+FG4/0o1CvheYylTMQg6Nkc1eCIH2mAA9v3X/1qQwIrFvJ3cdPK/8ArU71&#10;f5gtT7GZd+FJdgKTNIVYEAEDODUsfhmZ0Bacxk9sg4q1BJHNDvS1dEHGGtipH4EURWgjZyyNIGOQ&#10;Gizj9Kd6v8wrQ7Ff/hGJc/8AHycfSmHw1Pj/AI+P0rQMfH+p/wDIX/1qicpkxtAW45/cn/CnzVf5&#10;gtDsUT4auFcAXHBHXb/9em/8I9dY/wBdj2Kj/GrwjjZU2xY2jj92RgflSFlz0I/MUc1XuK1PsZw0&#10;S7Ejr5mAo6leD+tDaRdj/lqtXSihdzSuSB13kfoKRJ4pk3JMxT1Eh/xpqVXuHLTM9tMu1P8ArEpj&#10;WN4p4aP9f8KvmcdpT+L5pQxYD97V81XyI5YGd9jvlP8AB+BP+FNNveoM+WD77v8AGtRC+X+f9BTi&#10;W55B+oo56vZByw7mOz3SfeiP4MDQLmYDmCRfoua03eVm6IQPc1G7M7jdFvGcgg4o9pPrEOSPco/b&#10;iB86MPqpFA1KNRjcBWiACpQw445wcfripP3SR/NExAHc5o9r3iHs/Mzl1BD/ABCpBdp1zUsENlcw&#10;eaF3I3RtgNILGzfnGAx4+Qij20ezD2cu5DNNG+CwzhgRVgSr2NRS6Va44lCf8DI/maDo4Yfu526f&#10;3gf6U/aU2HJMk8xfWnb19RVf+ypwP9cfxX/69R/ZboZwyceoIp81N9RWl2LauSxz93tQ3UYxVBHu&#10;HTcqhkzjIOP507zpkOGif8Of5VaSezIu1uXsA8U0pls1S+2bPvBk+qkU9b9D/GDT5A5kTTW0UqkG&#10;NSTwc/41G2nwlduD6ctn+dAulJyCKeJ1I61PIh8xVbTVSIRwObdAMARqFx+VMktrrjyrhvlH3JBw&#10;35g1d8z3o3/rUOmiuZmV/wATf/nlZf8Afbf/ABNFau+il7JFc7OsXrSjpSL1pa/TT4cUfSgdaTvT&#10;6Qgr239lGDf8TpJsf6jTp3+nAH9a8TXrXvH7J0RXxT4iuAOYtIkx+LL/AIV5mYu2Fmd2CV68Q8LN&#10;9p+JOsS563T15B42cy+LNVY/N/pDfzr1z4eEzeLNUmIPM8h5+prx3xQ/meIdQb1nb+dfLZCr4uo/&#10;L9T6HN9MPBeZknrSUvejBr7w+QEo+7T6ZQgDAooopFibaSnUYFAg7UUUUEibaSndqO9BQjdKF6Ut&#10;FBIDpQOlFFBQUu6jvR1NAxKXtSUrdaAE3dqd/k0baWpARaUe1FKooAUL7V9K/s021nYeGNS1MaNO&#10;2obyouuCbhePkTP3QD19eOeMDx/4XfDq5+IXiBLYbo7GHEl1cAfdX+6P9o44/E9q+stO0eNlj0HT&#10;EFpptmBHO8PG0dolP949z1APqefkc9xsYU/q1P4n+B9FlWFbn7aWyNTQPD91e3o1TVGEt84IijUg&#10;pbp/cT3/ALz/AID34Dx9pcemfEi38QxWcV/dWABiDkhfmjAyp7HBxnr1r1WPUIbZ4tLsAiERguw+&#10;6qAgbV9uQOPX6muK12AS3AJGf9Hgz/37WvhKkUoe7ufU05Nz12K1tcTa1rAncuLfUrF3MEinCYU/&#10;LjpwV7H/AArT8P6Pi20OaTAS1SW4YnrgMCP1rU0zRWtLOKTZm5trQoIum3ezHJ9MA1BcaxDPqDpp&#10;UEmry+ULcwwfLbRDHO6Tv9B6URgo6y3CU3LRD7SVhY6e+nw+YDO08xzgDk/ePbjFY0msWdtrN3bW&#10;SXGvXM5JNvbKBACeqvIeOOtacugmWNBrl75kaj5NK08FIF+oHLfU4rUsNPubq2jhsbaPS7JfubFA&#10;I/p+WfqKbTnp/X9eok0tTGXRLq4twmrXqafZnppmmfKG9mb7zVqaVamCPyNH09LSL/nps/U//XOa&#10;XUtX8PeE2K312tzfEZ8gNuc/hnp9TXP3Pj668QM6W99DoOnIDul2h5jjHAzwOo7UnKFN2b1/H/gD&#10;SlNXS0/r7zp7uwsdKX7RrWoKX6hXb+Q7/gBXNeIPikuh6fJd6Xo0iWSkBr27HlK2TgFV+8+T3rwb&#10;V/iFvub0i4kvZIZCJZDOrsmD/Fz6DNVJPiRbePNCvNLvNWurO48z7KkVqiqoXAO/cysM5OMY4x19&#10;ON4pu6irHSqCVud3O31j4vnVZc6tfPJp+f3sVu+1cehA/rzWB8Q768ePS59C0aK2tpIvMAt5kEph&#10;bBD46scDOCc4PSvKfHng6/stMT97NJ0jjuiyo8w4I3evHBPGSD64rS8IQ6pYbDDHIY8cBlyjfTPp&#10;mudc1RN3udDtBpWsZOq+KtcsNZg2vELZnPlsrffUAH5gOCCc/hXWTeILHxItzdalYw210xMiJaWi&#10;jb0H7vuvHrnPfOTWl/wjmm+J720JEw1XiForeISjHAyCoyo9jn616NonwIkL2iLc21rDcwmZJvLM&#10;pCjHVTtweffpVxp3ViHPldz59/4QOaa+ae1jcQFQsZcBdqjOMnJyefauo0jwfeJYG3SS5vELEGG0&#10;DPuJHTjvj3r0bwh4a0zQZ7fVvFeoRyqk+5bSGTfjbyu5R0ycce3NdHcfF23js4LXR7AySWkzTRzS&#10;D90SSx5HBGN1UrJWb/rQnW+iPMfh74OPiG7je00rbp0N3HaXE8hGYyxA4B6kA5716brHw50HTI9Y&#10;hn1aXzoFUW0fmKucjnKgcgGsO30/xjryyfZ3/srTb2Zrh1jQLDuJ5Ykj6dPwq6nwwtHeA6trH2i9&#10;jYmOGEPOzgdg3Hr0wap6rRC+Zy/htPDHg7U55TbjxJvDLDiLb5LZzuKtwT7+prfk+Iuv6q2n2elW&#10;qW89mhW38pPMfZtwcqM84Haux8O/DZXt3Z/DpjZmOBqFwPLAzxwAD0x1Ud67e28ENHHGj3v2WNBh&#10;YrCNUCgdAGIJx+VaxpVKmpnKpCJ4F/wgniTULz7awazjvnbz/PlEAY4znaTn9OavaZ8I7edZlW78&#10;4L+7UadamUoQejFuB36V77/wh+jqP3tjFcnjLXI80k+vzZrRfYgRCAoJwBit44ZLcyde+x4nafBy&#10;R5tPdNKUeTJmSXU7wvvAyclE49Bj/wCvXWWXwvsre7Du0VvIp8xRp9qsABH+1znr9a9AK9s0zbzW&#10;qoRRm60jkovhroEepPfy2bXd267Wa5laQMP90nb+lbsGnW1km2CCOBP7sSBR+lXGU7ulI6bepA+t&#10;aKEVsjNzk92VyOevWoZsLGSRkDmodR8QaXpZ/wBL1C2tz/dklAJ/CuX1X4reH4YSkM0927ggeTCe&#10;PxOB+tKUordjSbeiOqHSop7cTKoI71wc/wAVr6Yf6B4dnKE4WW6k2g/kCP1qjd+LPF85CvJp+kBj&#10;8uQM/mSf5Vm6kTRU5Hphh2rjtUF1c21nHumnjhQd5GAAryi/03X9RiY3WsaldR7SWFrE4Uj0BXaK&#10;ZY/DJrtY5fslxhxk/b5VVv0DN+dT7RvZD9mluztr34h+GbNSzatBPjtakzH/AMdzXPah8a9Ht0za&#10;2N7dn+HKCIH/AL6IP6VFJ8LLdowHmhs07gZmz+LYx+VaEXg3SdMSMy3hUJ0IRFA/HaT+tF5+hVoH&#10;NXXxm1KaQR2mhxxbjhTLIzZ/ADH61UvvGHi+4QiSS30tCD85RE/9DJ/lXbJp2hunFvPqAPYs9wPy&#10;yQKt2tslmm2w0RbcdiqJGPy4NK0n1C6XQ+dPD+v+IdUS4tE1681CWydoG2XBlLbTgH92pY8YOTye&#10;taX/AAj/AInvIXaa3u5snhCZGJHriQrXYeF7rXDqfiW3ihs47aLVrnfK7c7iQ2BjOcBh2roNl+8W&#10;JtTth6gR7j+hWmo6ajueZJ8NNbZ23KsIPQGNFI/EO38qlX4U6q/MuoJF/uS5x/45/Wu6mWGIlrnX&#10;ZIx7YAP/AH0DVSR9IxkT3V2f+mT8n/vjFNWFqcMPhAzAvceIn8wD7nOB+TCo7j4ZeHraXF5qtw5Z&#10;eRt3An2yDXazNYSSBF0q/uABkeas2D/31xVQwKC7W3hSONyc75Fi6+/INVdk2Rxln4P8F22YopZn&#10;KnjeUX8uBVs6H4bUZWG9uMdk3tn/AL5zXXq+tMgENjY2nqXbH8gayb99WeQhtUtLMKc8EHP5gU+Z&#10;i5Uc9JoukZ3R6Bdyg9CTMD+oFQ3Ph2Ar+58PMjkHaJHOP1cGtWa4l6SeI4SeSfLQ/wBGqibm2diZ&#10;9buDyeEQHPpjINV7W32hcl+hEnhnauP7Dt42HUvL/wDZGqV14YxICY7GIDqpl6/+O1ckOlNJua6v&#10;5OOnygfoBVKe80K0YSzeeAB/y1uSox+dH1iP8wKk+xA3hdGdCX09EGdwQsSfyIpJPDNrnBnhTjtG&#10;/wD8VSvrvh7y2dLeIxgZybgsKT/hJNGS389bG2MeM7jyKn61BdR+wl2ID4VtWGFvI2/7Zn+rVkat&#10;4ct9OuGgnulhlGCY3hUMMjI4znpXQf8ACxrLR2SaDTIvMjZSrxxYIORgg47VB8V9RfVL7S9TvIHt&#10;727thLPvbPmAgGN8tn7ysOOBwKqGK5pWQpULRuzmf7MhiOI7xSvb92RVPV7ST+zp8OZAUP3A3+FI&#10;NdhttilxAW+6DwT+tU76bxRdaNLqdhBcT6SLpLJpiBzIwJULuPI4OT0GRmu2MnP+kczSRJZQulum&#10;1fIB5KZNXIdNvb59lvDLcP8A3IlLH8gK5bRPGGp6ZfvHdTvb7EBbYAVQjgjcOD0r2b4K+Nrnx54g&#10;j02HUZp4mJVTJO0Idv7qfMu48HoTTnOUVoiYqMnqzz7XfDOqaDHbPqun3FhHdZ8n7VEU8zGM4B+o&#10;qvGhCDkD2xWr+1R4lFn4+j0e3e4gj01TBN5mA/nAkk8ckYIwT6V5Xba7dzPGIbgOmSJN78j6VksS&#10;0veRfsk3ozvTux159l/+vUbRuxU+YoA6gpn+tcuuqzyHCTRuVbD5l6cf/qqx9skZc+agP+/S+trs&#10;P2D7nQkHr5g/74/+vUSiZQ++aMnPy4jI49/mrm4ru7LgPcwEDO/DfyqcXDbctcRnP+12p/W12F7D&#10;zOgUH++P++P/AK9H3T98f98//XrmHvJ4lJ86I88fPjFMW+uM5knhwQOA/Io+trsHsH3OjZpUcner&#10;x44ATn+dPRiyg52EjoRzXMNfXPmAIYyh6yed0/DFL9tlKgiZOvP7wU/ra7C9g+50eZVJyVx2qKaa&#10;cRv5YQuOgdiBXPSa1smETXC+YRkDf2qE6vO7FfMA54xJ1o+tx7C9g+50onlK/Ntzj1NQzzTMHEcJ&#10;lIGcKa5wavKruJJQgB4IkyTUJ1uWKaGUSs485Y9rNjcWzxz9MflVrExeiQnRa3ZZk1OSOUiaykjw&#10;f41q3Dq0OOY2/I1VPjJIXf7dp95ZBMhiNsy49cISce5FJJ4j0m5szLb3EF0SMhtg/wAK7FU7o5uT&#10;qmaJ1W3H8L/98mp9Nli1W78iMuJPLlkxjqFRmP6Ka5eTUovPEZg2SYz/ABFDjuDjGOtbXiq91X4V&#10;32n3iaOklvf6WtzBdOrsHjnjKt0OMjLD8Aa0co+hCUtzmx4+l2ITZsMgknzsY/8AHamHjmVHAFqS&#10;Mc5n/wDsa4L/AIWDpouPKl0VQgXCymSQA+2N1Wj400g/MumJyvTzZP6tWqdMy987qL4gNjmyLf8A&#10;bX/7GnN4/ZR/x48f9dP/AK1efw+M9JRCq6eF3Z581zj171O3jvSIQA9kn/f5v8apezFeZ3UfxCC4&#10;A0/5PaX/AOtTm8fq64bTScHODL/9auDt/HWjBPmsgcngmZvyqceM9H3kmw+T2nP+FP8AdheZ3C+P&#10;0382Lg/9df8A61I3j63bkWDH33jp+VcUvjPQ2bm0f04uMf8AstNfxnoKg7rab8Lgf/E1PLSDmqdz&#10;sh46t1ckWk43dg4GPpxXQaTq6arZLcKzwLkjZI+a8mTxt4cX/ljcbu3+kDj/AMcro9L+JmjwW32a&#10;OwaWPOcNcA8n/gFZyp02vdNIzlfU9FAJHEmQf9kf4UYkwNwQ+vB/xqvY3MVzawTCIxeYoYjb0yKm&#10;E0eThjxx1rDkidHPIayZOfKx6kGq72yZckPz/f5A/OrDTLjiQfpUTzMvQqRTVNdCefuUpLaLcMFc&#10;Z5G3H8hTHgXOFPz+iN/9epzeNu5i3fiKC6MM+Vj1+Wq5ZLqTeL6EJt2UjEjp/vjP+FRsXiQsZEIX&#10;rn/62atkwsflYpj0NMaPccLKCP8Ab5qrzJtAr/aX/vp/33RUv2WT0T8qKOafYVo9zuKKKK/ST44f&#10;Sr1pB0opAKODX0J+ypH5UPje6/556eqZ+rH/AAr57XrX0Z+zOn2fwJ8QLo/L+6gjBP8AwM14+au2&#10;El8vzPRy9XxCMf4WfvdR1CX1eVv1NeL60+/VrxvWZv5mvaPhUdtpfyn/AJ5u36GvEr4l72c+sjH9&#10;a+e4fX7+q/Q9fOdKVNepXpp606ivuD5QZRRS96AEzxTt1GBRx1p7jsNooopFCg4o70lFArBRRRQM&#10;O1FA6UUCDvRRRQAq9adRRQMKKKKACgdKB1pf4qTAQCrenWE+qXkFpbRmW4nkEccY6sxOAKrge1e0&#10;fs5eEku9WufEF0gNvZ/uYCR1lIyxH0X/ANC9q4cZiY4ShKs+h1Yag8RVVNdT2nwR4Tj+H3hWx0bT&#10;lVtWu/mkmI6Nj55D/sqOn0Hc89dM6eGtFMVlH58sK+YImPzS85ZifU9SfcDoeK+kOkNvca3enZ9o&#10;AKlhny7cH5fz+8fX5R1qk04uLpNT1Fo7a3tJV8i6yT5sLA8A/wAR+mck9q/JqlWdWTqSfvM++hTj&#10;TiopaI09DmW91q3uUUgTWokwTk5LIaytVNvBfRxESX9/5MYWwtOXBCKPnbogyO9WLWy1C/igWANp&#10;OlhNj3EhxdSL/JAeOOta+mWcdiotNFshHGxzJOep46knr9T+tPdWD4XzGWNIv9YUXHiidIVJyNLs&#10;GPln/ePVjWzb2lxc2wgsok06zAwpRQMfTt+X6VDqWoaT4TzJqFybq9b/AJYg7ifw7fjxXnfxR+IO&#10;s6fBZPPOunWd2GItYDl1UY/1j8ddw+UVE5xpJt6v8fmxxjKo1y7HfajrmieFTJGA+qagqmRoYRvI&#10;x3Y9FA9WNedav8YJ9ZmSF5WsLJ22uLVssF92Bz0+nWvPofi/Y6dazadfX0Wm2d0GM9zNCxZhtICA&#10;dOeR/wACrhTpF1qllPc2V3JqNrM/mLJLEqNFFzwGXGeAccbgfXOR5tXEykly6I7qdCKeurO++Jut&#10;PZTWFzomi3UWmyxZd4VQuVJJE5Vm3vkdMBsjnvXm9z4+v/D+v2N0kFrqUXm7THN9xsxthtoPY4I7&#10;cd+ay/B95rdhfTO1xcXf74iOG6kLgRZ+Vcc4GOg4I9ua9ej+HHh7xsbGe0hk03VVjxPaxxKVDZwG&#10;D8FQffrWfI3LmNOZctjndA0aw8e3PlrFb2GtTqQflWP7R1O0t0PQH5sH0PPONpnwl1mLVLmL7HKk&#10;xkJYbd3twBnP617FN8DZtJtbY2d3FDcG8W2mMq/cBG4uG6cD2/GuzHijQfANrbQRs11cW0srbAcy&#10;uGLBck9eDW8aai7vQzdRzXu6nknhTQtYOqweGVtDIl/CbgHU4swBUB+cDBIPGO3PFemr4V8J6BYW&#10;UuqLDHFNZkyLK52iQ7do4wO561z0/inxP4uuI49EsXtPs6lBKoAlSNiM5ycckDrxUg+GdszRXXiL&#10;WS8jyfu47U5y2ORgjH5ZFUtdl95LXdmXp/iTRfBmpTXvhyykuLuWEwTGZh5Qzt3FCOgyue9TvZ+N&#10;PGsflv51haQqrREsYcJxwHwMjp06ivR/D3gn7PLc/YtFhs7V9vlz3bN5hAA/gOdpzzwAPp36iDwc&#10;kx36ndy3sm7Plxkwx9eOAcn8Tj2reFCctzKVaEdjyDSfhJpMN47Xl/PrN1KuWjtQZGUnvuOcjt0F&#10;d1pHge6tnjez0qy0fy1CLcStvnx3PHqOPvA139lZ29hbpDbQx28S9EiUKPyFTFS3euqOGijmlXcj&#10;nJ/BlneMGv2kvWB3BHbagPqAMfrmtSx02002Py7S2it09IkC/wAquSL0pvCjJOAO5roUIp6Ixc5N&#10;asY+KbjmsbU/HGjaVGzPdrOV6rAN+D6EjgfiayZPHV3fop0zTXIbpLMOP5gfkxqXVgupSpyfQ61k&#10;LVWu7m2so/MuJ44EXq0jAAV5/qNx4guZhHNqIh85sGK2Bdozj0XBH5mo4/BEt4xkm+13chGBJM4i&#10;U/X+P+dYus38MTVUkt2dJffELQbFNwvBdZ6fZ1LKf+BdP1rEm+Jk10D/AGbo0847NIcD9AR+tT6d&#10;4Et9OwcWluc5GI97L9GOP1BrQlttOt32yTT3Mo/gDEH/AL5XAP5Ur1HvoUlTW2pyN9r/AIuvDtae&#10;z0dG6E7Qx/PcDVSTw7q2phmutR1LUM/eiiUop+hb5D+ld7bqtuWNlpYg3fxBAn5g4NNlbUZpJI5J&#10;YLJNo2yBt5J74BxjHFQ4X3bKU7bI5G1+G8KKD9jjXPU3M53D6quVP51cg8J2ensI2v4opNv3bWFI&#10;mOOpxzWld21hLMjXOozzvES3ko+OfXA+b9abcvDbwPPDotxesg43IC/4eYQaFCK6D5pFKCz0TbiN&#10;Zb/bwRvZ84/2M4/SrdoWhwLPRxboc8hVjx+HFPa51OLfJcPZWFv/AA72yV+vb8jWNeeJtMtlP23x&#10;JG7d0sVBH0x89VdR30/AVmzYnXU5kw89tYndkMnzcZ6YI/rVO88kIVu9VaPPXyjsB/PNcvd/EPw1&#10;bAlIby9PcuTtP4E/0rC1H436bo6uYbOw04YyTLIB+gxWEq9Nbs0VKfY79VsZNpSG6u89CN5Q/l8t&#10;ZXiHxZp3g2a3F1py2DzoWjkMW4MAcHJTJH4ivO7346XknMV0gBGQLeLP9DWH4l8WXviPwDqGoXxk&#10;dPtsNrDFPHz5mchlOccr5gx7knHFZxxEZyUYobpOCuz0wfF3R5xk6tDAe4W1nl/mq1LbfEDQNQmE&#10;X9u3DyN/yzSHygR/wMGvl5rm6XfsiiilBIENygUk/UZ/lXY/D3XzpOi6nrOpNHp9w0ctoIAflWUK&#10;Hiy+Bjcc4I4wPeuiTS3ZnFX6HdWGm6Jp/jLVHu9RlSLVX+3WttFmNip+Vi7cA/Mp78dK9Q0bwbpd&#10;+iPFpf20YyHupTMp+mMj/wAeFfEnijUhHrS3OJwIE/fpCGwhJySd2ccn1xX0B+y58Sm1H+0LS6u5&#10;pkhtXuLUXNwFt4IgRkYyACSSc4+pAGDdla4r62Mz4ieMLjwB8TtUis4raW3ijiAtR8sMZManIUEj&#10;PXoe9Y7fHXVL/aE+yQZOF8qMnn3yTXmXx78US+KvFeo3ul363NpcagRIIm4aNQN2w9lyVGCemQOa&#10;xtLhkltYy5NvKRyrrt/n0rlnzJXT0NYtN2aPUrv4s64/mBp5TIg+7DGgz9CcVlT/ABF164t45ZZZ&#10;oAzYYTXm0AdsYBB+lcVHGtnD9nZXkQj/AJbMXDfic025ld7XyYXW1x90xovy/pXNzSfU3sux1B8U&#10;3s9xJDJLA8/3lQzFvl9/em3l7czQ7Eufs0hPEsURbH/fQIryTxLrGqWFvIJr64QY4ZJCAfpiuci1&#10;5fJCyTNN3Jkcsc/jT5b6k81tD3j+1/s8zmbUgQBgLhFI+vIqtceI9OZdsuoZUHPFxj/0HNeGf25A&#10;JGZcFzxxTv7Wll3GO3lf/dQmjkFzntMvjHRkP/Hz5gP3uXP9KoXfjfRpWIMTSLtwH8rkfiW9q8mR&#10;9Tm/1VhOf+A4/nRHa6xcu6pbAMvUGQcU+RC52eqf8LGsYECxW77R6oB/U1n6j8SBcR7UhdOQchlB&#10;4P0NcAPDuvSj7kSf8Dz/AEpIPCmrXWc3Cx84+41PliHNI664+IUrjHlhB6CT/wCtXtvxGu5vij4W&#10;8J6toWj3D2em6THBNGqkQ5RF3Hd/eByCDyQFIzk4+af+EDvm+/fAfRP/AK9fRn7NlhaxafPZeJtY&#10;1D+y7LfJZW8UTMsjNjIXAK7sqvLHjjHcilP2WsSeX2mkjzHU7G+s4XlkKPbBC2yM/vYsHkA5IJ74&#10;49OazvFfjzxBbeHY9K0y5On2DTpNPbGEzzRuvylgxxgH5c8c4H4+v6l4EGr+LH1az0+WyS8n8poJ&#10;JMW7BicFmHygrkHI6AYPB453xr4uu9K1GfRWnt4Le3H2eT7GAElVSPmBUfPkc5zz17mt6NeNWzaM&#10;6lJ01ozxNZtV1K0juVu1v1Ep87ykMRVOnqT1/T6V0FjrY0S98+TVR9odVMNruVQgB4KDg5JxyT2q&#10;v4g1iGwvHtYLSSAzhI4iylC28n5iOvYn1xVC68MaBYpcardMMqgkN1JJ8zYGMKCfyGO9eip7X6nF&#10;y72J9U1+6+IjXE92WivHmbLzybpdoAVfm53fdJ9s47V5/LrEumXMkDXYkdDgvE+R+dbNy+o3uo2l&#10;z5Kf2SrAw+b8k6L03Y/p0NSDRdGjU7rNmJOdxtm/wrGo0aQuYX/CVStkfapemOHNKPE8ygf6ZMcf&#10;9NDW2LHRgcLp7fX7M3+FSiw0jIxZMP8At3P+FYXRrYwh4pl3gi6kI7/vDUv/AAlLs3N0/wD32a1X&#10;tNIMwIsZCMdBbnH8qekGlKcfYJP/AAGP+FAjKHiYsebl/wDvs09fEX/Ty/8A32a1TbaMRk6c5/7d&#10;m/wpf7N0VwW/s4jHH/Hs3+FAzLHiLt9ob/vs0jeICRj7S/4Oauvpek+cCLFtmDkC1bn8cVA9lorl&#10;SNPmHOObV/8ACgRW/t9sf8fLn/gVQSeIZBnFy/8A31WgdK0bj/RSPrCw/pUUmj6GwJeIAf7rCqAZ&#10;omo3GozZM5eNWOS7cCuo1O0kj8P+ZHGbiWK5huo1JADlGzt56AjIzXN2OmaXaEi2nMSuclFlYDPr&#10;1q1ePrWnoj6SiyugOTJIXJXqMAn6/wCeKuno7oiW1jWu9YEz+RHcxadNcNut5LjaWJ4JGM85/qea&#10;rJcXsWqJCijy5V3HkmKN9pI59Dg8eo96fqHhvQ/GGlRXk26+lIH7xAUELdzjOQc560yC8t7CaXR5&#10;JXkC4lSTOcoAep9R6+3Peu5VFt1Obka1KcXjy/fWfsM/9nSRSqVUR7ly+ecMR14r7v8AE3wct/Gv&#10;wsl067X7RJY+E7WW0OBmO5jgUggn1JYH2Y18Vw6VoTxo0tpbBw2YpMDcT0+XvX6i6NpOJtcs9nyR&#10;2S2o9wIyMfpXLiZKXJy9zooJxUr9j8d5NLtppTutVwW6mIdaJLG1jGPKIA7JEa3LmLZMF77qb9m5&#10;ycGvoFSieM6jMJtNsFXeIAAeuITUf9k2EoIMAK98wmugMAwRtpBbjstP2USfaM58aFpswAMCHHP+&#10;rNKNNs/nQouMYI2Gt+O36jbSG0AYnHUUeyiHtGczc6PpsQ3PCvy9MIxx+VIunaW+JNg56OEauoS3&#10;XPK0otFAxtGKfsoh7RnLtoenRIdqhB/utVK8TT9NWO6HG1gGOD057GuxuLZSgytcz4ktUlaNDGHG&#10;D8pA9vWsqlNRjc0hNt2Ohtvi9qCyiH7TGiKuFHlL0GPb61bb4sXmPmuYmP8A1zFcBbeVJdiNoSki&#10;qeAue49K0DaRMeY3z7RGkpyfRFOK7nXR/FKdWy88TD0KAZ/KpJfilFNjMMI/3Wcf+zVxRhtgSCpG&#10;3rlMVPHY28sYdUYhhwfKNHM30QWt1Owi+K8UJx5MZ+rN/jSv8ZY0bH2eHHb73+NcdJp9uqlmRgPU&#10;xGoJLW0RwpGSeQEjJNHM72Jsd8PjPbuvz2luc+pb/GoW+Lto5IFtCjdsMwx+tcN9ktf+eT/9+W/w&#10;oWytHJGzbxnDRkVTk+qC3mdr/wALftf+eEX5v/jRXCfZLH1j/wC+TRU83oFn3Pr+im06v0g+RHD1&#10;pR0pu2l/CkBIvFfSHwJxZ/BDxtdY+/OE/JM/1r5tXrX0j8NV+x/sz+JJuhlv5P0jUV4WcO2Ft5nq&#10;5ar1zE+G37vw3qEn/Tux5+hrw+5+aeQ+rGvcfBS/Z/A+qyZ6Wzc/hXhbcsx9TXj8Oq8qz9P1PRzl&#10;6U16/oMPWm9KdjijBr7Wx8vcbtoHSnd+KSkIKKTtxS0AMop9N20FCUUUUDCiilXrQISilXrQvWgB&#10;fu0tJgUYFAw7UDqaWkwKADvS0o60fhQAo6UbeabTgtSwOn8B+BrrxzfXdvbSeULaAzyOVzgAgeo9&#10;c/hX0f8ACvT7GLwnZaDau/nC4eK+yMHAw7H8VKgEeoHUVyf7NelPbeF/EeqLD5slwy2kSgZLYGSB&#10;9d4r1bStCSHV3XRJC12kfkXGo5zHCPl3BR0dyQDnoK/OM8xdWriHh0/cVtPM+0yvD06dFVmveZua&#10;1dgXkNrbxm7v+f8AQo8BdhA/1p/hXjp1PFPs9Ah0+aO61FlvdQRcRQxrtitx/dRegH61c0uyh00N&#10;aaYhkmc5mupDlnPck9z/AJ9qqa94ksfB8cxijOp6usZkaKP/AJZqBks5/hA5614Gi96X9f5s9RNv&#10;3V/X+Rp3ix29q99rFylraxjOGOAP8/n9K4vUvifHqF1Hp2lTLpVkx+e9ZRv2gZO0HgHA4Jya5JPi&#10;AviO9aS8VbzUnHl2UBZQkLt3AJwCOMGvGby28RaRJew3lzFdxxkrBc2k5cOO29SBg89s9Pz8+ri2&#10;/wCHt+J108Mv+Xh1PjjxJLpviCWK1tbw29zlobueGZojwMb5DwGYn/PArjtf+IsGuvZ6PruhRaiJ&#10;5HklurkiYbUKhQFI4wSTx1/CsHwR4/1rXvFV4PEFy9zp/mpbtjEhjUAZ2njLY7Z9jyOPYNe/Z+0/&#10;VNeS7stUhktHiVo/s28yqDgk5LbVBIHIxxxXOqbbu1odLmrW6nD+OvhNe3nhKy1Gxt5LuyuniVDb&#10;x+eUHBAPOQcgj2781v8Awu0rX/hvcSX9zBJLYXLrBLayx70YkYAPoc9M/wBa9b8HeA7/AMLu2mXk&#10;gfQkjdwnm8GYDoVPbp7HP1q54j+IWn6Un2TT7U3ssZifFvGCsTJg5K8YGcVukqfX/MxcnU6EunfD&#10;/SrMC6vbSzsmlWZvKgRUVHUhQM9W5+n0rKj8QaH4FutSh0SCS5mv2jkljjGdjpknC8cZNRL4d8Te&#10;NG/4m1xFp9m4MqRyNw6k5JHOe/oB0rrvDPgvTdL8oaTYNeybsrfXajbGeehxnqPfmtIxk37qt+Zn&#10;KUV8bv8AkcnLp3irx1aS3U80em6dJl9p+7J6nHJz0HArT8PfD3R7Pabe3k167PyTKmBFG3fLcEdA&#10;Ov4V6gPDcU0nmXkj3UnHy52p9MDr+Oa0YLWGzhEMESQRL0jjUAD8BXbDCa3ZyyxOnKjmrTwrczrF&#10;9rljs4ohhLazXhBjGNxHHHHA/Gtex0Gw01t9vapHLjBlPLkehY84rRwfWkbCjJIAHrXbGlGBzOcp&#10;dRKNuTWHqfjHTdOGBKbqTOBHBhv16fh1rGuvEeuX6yGG3i0y2HSaZvmPvyOPpj8amVWERqnKR2E0&#10;qQRl5XWONRksxwBWDqHjnSrI7Eka7kPRYBnP0PQ/hWND4dn1NhJdy3V8+cgyExID7Z5x/u8Vo23h&#10;pLB/MaaOzQZ/d26j5v8AeYjJ/Ks3Oo/hRooQW7MybxVrupxyG3s4tLiHHm3DZYD156fiDVMaFfau&#10;d15eXeog87IlAT6gt8v5Yrq7eOzik3W1o1xIDxKfm/Jm/wAalma7bBLxW4zyPvHH6YP51Dg38TuW&#10;pJbKxjWfhGG0IcRW9uRxvOZX/wC+jjH61c+w2CllcyXkndTzn6qvH6VIz2a5Zne6J/jZvlP1/h/O&#10;o31y1t49pvbK1UdAHDEfgDj9aaUUK8mQ38l2klkkFrHBH5pUByAPuMeg+lNmLRI8lzfiKNVJO0Ab&#10;QBk5J4x+Fcx4y8eeG9Lt7Ke+v7nYbxIkl2lVZyG+XPGAQG+YnHFdBFZRatp7M6Q29rdQkDyvmlmR&#10;h/ePLZyPbpyRUc19tR2tuJZXOn6lCZLPOpx5ILRvviY+mfu1Yla7jhIhhgtIwOPMbGPwGR+tfKWk&#10;fEXXfCs+o6bp+rrDEJikghZZfmBwSDjj6isaf4gXPiC9IutSudRwSMySl4yR1xz71yyxSjpbU6FQ&#10;v1PqTVvFuj6fxfeJIUdT80drgk+xA3GuX1D4teGbYOttZXGon/psfkP/AH0T/Kvn3Upk+yXEtvcT&#10;JKwASOKMOQ2RyOD71iG1muXDXc845OY5Z9oI/wB1SR+lcjxc3srHSqEUe6ap+0DJar5Nrb2GnIOF&#10;R23EewHH8q4/V/jfrF4Pkvb24yf9XZxiLA+vy158YLWLBVsYOT5cY5/E5/lT5roNH+5UeYP+erEg&#10;j6AgVlKrOW7KVOK2RfufH97qF5sdFjcnAa+uBvP/AAHOf1qNr3U5RJvu1gGMYhi2gD1y3+Ncveal&#10;e2chEaLbo2ctbRhR+JAz+dc5qd290pkeZ5T1BLk1juaHc6h5U8Ui3mpGVH4aMz4GPouapjUtD0yP&#10;bBgdMlI+Tj3Y/wBK8qGqTM0kLXTCJSMBDznvk/lUU2pQJMZN24hdvWr5Sbnpt18SLO2kRIIZJHky&#10;FwcA4/3QMfnV/RPiXJ4og/4Q/UUj0/Srq4W7a/lGVhKggnlgd2Bwc+2DnjyBdUeQkQxSSknPAJqS&#10;G31O/lMcUIRx1EjgEfh1pr3XdEt33PeNT8KwW3hRNe0aR9d0a5mMayzSKZl2Pja0fUZwDz2K+1WP&#10;DGkzeJPAmo2sevxadot9Iw8qQliHC8sF64GOeRyPUGtvQrTWrrw14f0bU4tL0uyt7eFbeHTi293I&#10;G4yFvlZnPJxjnjOKd4q8DS+E9Pksri2MbXF+11JqttHkyRbY12lD90kFj16/rcarlJq9wcLJPY83&#10;bT9QttdezutWOr6ZdT/Z5Li4BQSncQW6k4OOT3zUfiTw/qHhnSL208NaoumajcnJ8sb1WFuSgzwD&#10;nqOcZ4HHGn4q8B3qadMkZbzbdlVV8wRRM24Hd83I3c8E8fhzyjarNBMga73uqgmWePcFPBzxjvn9&#10;K7IqcveRzy5VozifE09p4QsbK41OBzfySeRBY2snlG4cDJbcOdoJyf5EmnaPqupTKRc2lxcR3JDR&#10;sSB5OM8Fx1B9cZ7VUaGPxZ46nu9SaS/stJhwHPyqXcg9B24HT2rodQk+z288kLInzLsxGFG3PIwT&#10;n6HArWb5NGZQV9UF79phQCFskjkSHJU+hxWXYvePFI13dRxuGPCjG3881BJdQTvlX5z0Eh5/DNU7&#10;d4d85WFQQ/P7rBPA55FcbOguXiaXqtp5N1eLdx5+ZEbOT/wGo4dK0G2CGLTycf8ATuefxIpr35SP&#10;A3AY6ZFZsupzNJtVY1H+/wD/AFqpIGzZOoQQs6waM7gDglo1B/XP6VHDrV47H/iX2kCf7dwWP6Li&#10;q8e90z5gH/AM/wBarm4t4ZnRrlxIBkpuXj8xQSXpdSvsgQmytwW+b90z8e3K80s+p33/ACzuUweu&#10;yEL+PU1mXrJHbyyASk7eseWI98LToYoLi3QmB329pQxIPf71Owrkz3k00rD+1Lw5HKK0YA/8czVG&#10;9v47NHmubyVQvUyXDAAfQEVYSxjjfKWNuMfxhY80sssyRMY8b8cIWx/LNMGUoNStL+MNbyLOH+6f&#10;Nds/ma6rSfHetaaNMtLGKbbb5ihjgiYliWJ7c5y1c80krP8APJH7fOf8KW1up7K7gure4a3uIXEk&#10;ckY+ZGByCDkYINU4p7jTa2PvHw3qOl/8IRFHqSuL+2MUt9ZoQ8ol2oJOCcfefBI4+76V84eP/DZs&#10;tZ1AxWl9FBbRq32csGePYuCTgDaoBx3OQK99/Z3+w+Lfhf8AbvsUdtdEpa313Ku1Jtsmckkj59qL&#10;kjruHJOa5D4xWG2811jqMOy/txHFjzNyEBCcsBhslXHXByKmjCUZIqo00z518Tabp+uXdheQrL/a&#10;MQBRvMXb34IPTALev6VzetbnszFiBH8xBNdkAcZDFFJ9f610WraFfvfJIqwyJ/GofluGyecZOSOa&#10;5rUv7Qs4XSW3kQtvYdCiHaAACOAfevbULR3ueU5a7HPT3JurmUStmeJjGeCo+meTmoJL7acHb/30&#10;f8KpX2nazfMG/dWnHOZf8M1BF4auU+e41JNq8nGT/hXA7NnSro00uWc8ID/wL/61T/vPMGPL2d/m&#10;Of5VBp8aKuAd/wBWI/rV9bbPIU/99n/GpGQPkLn5OP8AaP8AhTdzEZBXI/2j/hVkWLkYKse/3z/j&#10;TH052JO1/wAJD/jTAqRST3KkoiRENj94x5H4CpX+0iQDdb7M/N87Zx/3zVlbJ+MRt/32f8aa1k+4&#10;EK3TtK3+NFwIQzLjaYuT3c//ABNEm7f/AAfXcf8ACrH2PnJhz9XPP61G9sE/5ZH/AL7Y/wBaAKrM&#10;wHJT/vo/4VSkvDCSCB/30amuFIyRkN6biaytR0Ga+QSw6l5BP8DxnGfSrSJbNGPUC3G1j+Iq5ba4&#10;lmUMo8pGIjTHAXjHY1zCaDrcH3J4Jx7NimOurJLsltROEwzRgqQR+dVYi56NaWhs9QuXkgj8q5kR&#10;hKvBjY7VIOOxIHPqTU99o7y6paXiM8c+xo41AXa4PJyfbr+NV/D17Pf6LhbV0uJoHBESZIYE4Df0&#10;rVm03UCbdhasQD86SyDnLdBk9MV3QjK11oc8pK5e8C209/4w0ywRFkkmuoIpCE6Zm28evev1J8Mo&#10;LnU9YkH8czKfwB/xr8sNCfVvCuvQatbWI+0Wc8NxbK7Kyh0kZvmAPI6ZFffH7LHx1HxVudV06+0p&#10;tL1iBftjqGJidGIB2kgHIOPzFZ1aUnKLWyNKc1ytdT83vEVt5Gv30QHCXLr+TGqpTit3x3bfZvGu&#10;uxY2iO/nUfg5rFJ3Cvfi9EeNJakRTgigL0qXZkGgJWpBEqkGhl59akUUpHNAEITmnbeKeEFKR2oA&#10;hlGVxWTewxbZ2khEsgAEadySf8/lW1IKxNat53niaC4eAhvmAPDD0rlxP8JnRQ+NGPPb/Zrhmig8&#10;iRR8+eeD/wDqqdLwuABnJ77eKvTXbpDIwkEoUHKFAcn8MVm6ZcT7hmDKfTpXDQm3F+R11YpNGguo&#10;CCNITY21xJ8xnmnYrsAA6cfMcHoKowagFVTEUe2I/d+Wvat4alDf2hSdAD/tqCoA7nn61lTaVYab&#10;J5+nRYjucM0cfKBhxkdgTxn6VFGo3Ow6kfdJbXfqNwseCIj/AKz5OQKu67pkWnyOLSMvLDkNJIc/&#10;KTnH4Vd0JTc2d3AEWAyL80jjkD2qHRZG1C1uJzIs4MgB55xtU5Gc56/pWspS5m+xnGKsvMwft/y9&#10;OfXYcVqaPDbOxmvJEedwI1tydqjHI59T9arSPG0rkQssZbIwo4FZV/qFlJZXNuA6QRnMU3JV2H8J&#10;J69/yq6smktSKaWp0X9maR/0D5v+/h/worz/AO3D/nq3/fVFcvOb2fc+y1605etNXrS1+rM+GF70&#10;9etM7U4cUgHx/er6S0Bfsv7Kc7dPPvJj/If0r5tjXnrX0nc/6H+ypoy9DPNKfzmIr5/On+4S8/8A&#10;M9nK1+9b8jC0P9x8NdXf/phj+VeEnrXvCj7P8KdTY8ZjA/UV4O3WvN4cXuVX5o686fvQXkMop9MH&#10;Wvsj5gKKfTKACilXrSUFBRTh0ptAxdtJRS7aAButJSt1pKACil7Ud6AEpe9HekoAKcOlJtpR0oAQ&#10;rTqatOqQAD0q5pum3Oq3sFnaQvcXMziOOKNcsxPQAVVjjLkKASx6AV9M/Bf4UzaON0imLW5483U5&#10;HNhCR/q1/wCmrDqf4Rx615mPxsMDS5nq3su7O7CYWWInyrbqzb+FXgLUPD2gz6Fa3xeWZ/M1K7Bz&#10;DaEjBhh9Xx1bp/X1bT7FBbx2GnqIbC3UKZO7Uthp0KQR2FigttNtx87f3vUk9/61yHjXxS17p97Z&#10;aLKIrC1iaS4mRgGuDwAik9iTye4HFfmGIruUnWq6t/1p5H29GnZKlT2Rd8W+LLiz0y+tvDQijFrC&#10;0tzqMo3KgAPCgcsxxgdhXj+n/EmA6bc21xdpHbXYJubsQmQOuCSvU8k5HPQnmuZh+Lf2Vr+NYRqd&#10;nayeXLb/AGgqWc8DI28jP1Bx1rK+HWnWPxP1bW9K0bTF0S8t5DLcQhMQvkK28Y4Jy6jpk+9eHOrO&#10;q019x60KUaasUdP0FvEkd6NH1KbXI/PIxJEqzQEc7eMDGCB04z1NWPgnFNoPjKVNQgM2n3N2TNFO&#10;4KoCAN2c4yNucc+/pXTfCTwfr/wo8UahqV3ps8Vijzi5i8kZkUDJIUE5XIU7uQSK99vPDenSWl0+&#10;qwW4S5SRjDFGFGTsyRj7zEMeTWtOlZX/ADM51Ohyln8HvD+p6rJqVrZyx287CVZJpSSwLAHb7c98&#10;1eF/p3w80eezE5v712uEkORux5n7skdwFHb1PSoLnxRd6rdDQvDds3kxKUVo1JjRd5IDcZ445HTr&#10;WtovgSz0d4rvVB/a+tnHlwKd+xvZgMhfboM9+taJc/8AD+//ACM27fxPu/zOcjtvE3xLdZ5FGl6U&#10;zF90p+RweuOcqeO3PXNdn4W8E2ehHZplgL25jJ/0262gIfYgc9T6muuttBkv1VtSK+WCGW0iJ2qR&#10;6nv24HHXrW2IESJI0URxrgALwAB2r0aWFt7z3/E4qmJ+zExrXw0rTeffym9m7IRhF9sd/wAfTpW2&#10;AFGAMAUv16Vlap4httMjY5M0o4EaEdfTPTPt1rtSjBHJeU2amBVK+1W008HzplVwM7Ry2PoOcVzr&#10;6lqmqAZI0+NuNrZ3H6Acn9PpUlp4XQEySR+YScmS46Z9dg/rg1n7Vz+BGvs0vjY248XXV9lNLsy/&#10;YSycr/h+RP0qgdLvNYYG+u5brn/U233R9ScLkfQGuhW0toiFlZrp+0YHy4/3R1H1zVh2uGA5S1jA&#10;6Hk/kP8AGs+SU/iZopKHwoyrTw+tmVc+TZgn5yPnkb0+Y/h2NXII7aNt1rbm4kHAlPOPox6fSgPb&#10;u6qkcl9J1DNyvHf+7/Wqus69baQobUtTt7FMf6pTlz9O/wChp2jBXJ95s0JpJcbp7hLdR1C8kfif&#10;8KqL5XBt7SS5JP8ArG6D3GePyrgNX+MWl2Rb+y7B7yVek902APcdT/KvN/Fnxw1Ari71VbJH+7Ba&#10;ghj9MfMf1rkqYunDZ3OmGHnLyPftV1qDS13ajqVvYj/nmpy5+nf9DXCeJPiR4fmsbqyign1EzxtE&#10;zs20DIxkZzg8+gr5uuviRPqUhks7VpbcH57u7cxDPsCOfxxVB7jWtRlaSa5m8jukAEUS++9sZHHY&#10;nrXDUxc5bKx1ww0Vvqbni2JtI1ie1fULm28twuHOG6AkA98ZxnocVt+C/GGm2FxJbXtjcvciIyWt&#10;xehFilYdFVgzFmJPQEYAOe2aF39n1O11HUmvLSKJLk+XK77iN53GM/3sZ7DoOtbXws8OaTquka3a&#10;3DxSLIwkhnvJNyRNuwGQHv6EdPxp+0T0juHI1qzlfi54nXxNNqKQGSTTprhZbcwo+ZQo/dk/meOM&#10;Yrd/Z6+KkN/BrCXlxcRXkcTg3dzcPNMNg4Rd54wM45HU+2NgaxoN9qN/Bq11qfiG8e4MUUtptS3k&#10;3AAKqjBJH97vxXl/izwla6Jd6vaTQvZXlyBFGpYKYkK/LkgfM20rg8URqdAcDj/EviuHUDqF+sNz&#10;bxXFw4W5j2YYu+BtYZGPr0rN+H6fYXtxHfx3/lL5SKhVWcZIXPqeeveprjS9N8JeELqx1FUu7eJW&#10;MVrKctuY7Rj354rldH0HxNdeKn1XW4LCDypA1lHHAHlt1AHOeDnDYOd3OeOKbs4u4ldNWPWh4q0n&#10;WrF0a2nktckMZrORF4/2ioH41wXiHxZZafcJHoUP7hD826QmJun3fb+dbdlZ3mmXE0l9rk+tvNIG&#10;iTCJ5I2/cGMAjI6nntmuC8RWmq69rU8myNOApcH5eBjj1+veuNRSZ0OTZ0dj8Q7V1C3YNu/qOVrR&#10;Pia0dVZJ4ypGQQ4wRXADwWqQu97eYIHAyFH+NXrKz0nT40e3s2vZOzxJkf8AfTcfrTsibs3H8c2l&#10;zIYreQ3Mm0sohUtn6EcVVWa61i03rp72cjqT++IyD7gGopruSOHdDbQW4jXI3jcV9RgYHt1pLiWe&#10;4i/0i8ljB6iNgi/mOf1osgKOn+BLdPMn1C+cknLfMEX8O9aNtpuh2akwwm6I6NGhfH49Ky7W8tLe&#10;4eGFC8i8+YcsT/wNv8auTTTzHMZUHuZGyf0/xo1EjQF/uBCafHEFI2meQc++Fz+uKgXUp0kP75IA&#10;eCIIQp/76JOfyqCV0jx5s5TPAxhc/nmoJbKK5ZGe1Mvp5oJU47/N8tCC53PhHxHbzarZzatrl7A+&#10;nFXshFOVZpdwAzjC4Az94dOOlfU3j3w/P4u8OrdXt55aQpDJFGuFiyWYc46nO316ivjDR7Ka/wBR&#10;tLGNobNLiZYg7vhULMBkhQRjmvv+fSf7P8HwWFtFBPbQWscEl3dKAs3lgAsAc9xzhWHua2p0r3fQ&#10;iU7WPkH4pafeeFmaznuZrlDcyMv2gbpRiQL94dT71522pRXd1pUUiQGKQiQxINgICM3zfiB2r3T4&#10;p+bb6tIuoXEcqmZoRHEFIDZBI4Ve5zXAx+GfD96wbyLfPQER7TwD0IPua9SmoqN2jknzOVkzir+9&#10;VrVLmOQ2753PKwBWNF/u8ZY9uteX6n4lt7a8lhjeS5hzlTt6555969m8S+DItHsDc2LMyRKR5J+d&#10;SOvfkE4HXPavNW8R+VOY5LRQ69UTaT+GOtclS17I1V0tTCi8VHGEtnP40kPiG7mmkjjtyXPQKhNa&#10;B8Z2l1aXAtjLnkcxlMe3IFYcmqaixEpimwr/ACmdmB46nkcDB+nvUJeQN+Zeew16+GWdLND3kwP5&#10;ZqeLwxBbWj3NxrMtxOrACONRtJ9Krx60+rKVI8uNwQkm1gjMOoLYwK0L3ShY6L55tVBAy86TNtxz&#10;yAevTNVqtA0NC2NskG0CP3O0c1aV12YVgAeOK4+0vJJY8K5wT1wOnpV+Ey+T5RkcjOeDgjnPapaG&#10;mdAwD/fbf9RQI409vXtmsdpZJSBIS+05GT3pXd15ANAGrJNbRJuYrj3aqM+s2MMImLL5Z4B2k81V&#10;ySpz+pqF4UcIGXOP0qkhNksniG2SWJVhkJkBKsIuB9fSox4hEshQQSJjqSB/jSOowAMYFVZvk+YD&#10;kd6Yj7+/Zc+I8PxA8Ax2E1mIBoq29ksNsTCCDwWYjkk9eDgknPNYnxfhgTSbi4js7eCT7MkmUU53&#10;GYKTnPpWb+wpaj/hAdfu8fNJqyRZ/wB1Yz/7NW18Z1/4kNzgZ/0SL/0eK3pxvJEyfus+erzUJ4rq&#10;ePghJPLGa5bxVrVvZ6ZPczIIgiEsR3/xrotS+a/u/wC95/8AjXFePPl8P3ZMfmfLyhTdxk54717M&#10;qceW6R5ym7nlsniaXUnd4lljsg4UmKMscnoM9B9cVNaaMXknkk8+fH3Qs3BHvxUP2S6tbCKy0mL7&#10;QOV+1qAoZeGxnPJ5/n0rPs7m4tc211G9pcEkNCMqG/p78V5Vux1X7mpBIt3CAd2xsEYJB9e3Nbtt&#10;cOsSjcDjqSOtZNnGAg9Kvx/NUMpMtT3kxixGwR89due9Pe7nZOGAPrioUX8alGVpWHcdDeSTAuJQ&#10;UxjG3vVeG8nuUR1n4y38GM8n1qZcKOABTAoXPA607BcjlkuHKbbggDr8o5/SmzTPsI8wknoSBUpi&#10;+UgcD2qrInqOaEhXMu5SXfuaVi4UgHp+nSobrT5Lm18+N7uOReRsZVjPPuDVi4fzHK8nFY2ralc2&#10;9mYYDPPISdsMYJH6djVxTuQ9iOfxDe6YJGDCe3TAl3LzGTyORwfyqu811rG+WC2SXJyrZ68cj2Pc&#10;GnadbatbwmO90lYbSZcKCu7yierEZzjrzVHUmaytXtLO2eeNAIWubdyodgQeg/z+VdCRlc+jfBU9&#10;nJodv5SbAoCtH0O7HOfet572NYiy268KpGRnqa85+C91Jf8Ah6eeaCSCVrttwlbJJ2rz0H8q76ZT&#10;5UnP/LNP51206StqZym+gl1qRUuDBG4DheRXv/7DVxC/xP1cRx+WW0h8gHjiaOvni5TJk/66Cvf/&#10;ANhtcfFnUx66PL/6PjrSVJJXRlGbbsz5i+LMH2b4oeLYj/Bq92P/ACM1crt55rvfjzafZfjP43j9&#10;NYuj+cjH+tcNivRg/dRwz+JkQXigLUpHNJgVpcki280FakC0pWi4Ee3pShacBzzSlaQELL8tZGsF&#10;IzGzoHGeMgHFbTDcK57xY6RQRF4VkBfAzn5eDzxWGI1pM1pfGjOlurWEEhfL3ddmQP0qW2wI5iDg&#10;bG/kahtdK0+8tw8ilCeu2Vhj9asWSqUkVj+7IYE57V5+FWkjsrPYy4ixuvMWUDj3GMd66Z7truyH&#10;mIEKyjBH3XBX7w/kfcVzBisVl2QMWA68/wBRXRx2ssGmQF3+QsAI92SOpB/I1FD+Igq/Azc0Xa8K&#10;Iyu6ktnyyARwOalmmVrfzi7lkIAJxtXgH0HPNTeFNKTUo5WLODEeNjAdR3/KtS68HwizkRRJhtpZ&#10;RIvOBgdvQCumoo87uzOHNynFSqVc7hh+/GOcVx115aSymaGR4pB0jG9evtz+ldtqKlL66VgciQg5&#10;61w3lv55IlUgZBQrjB+v/wBanifskUepV87Rv+eL/wDfh/8ACirf731T/vo/4UVxXOo+uqWiiv1u&#10;58GP/hNOHSmq1OHSoAkhr6U8ZAWv7Nng6H/noN2PrITXzXFywr6Y+KS/Zvgl4Atum+1gbH1Ga+Zz&#10;x/u4rzPdyte8zntY/c/CK85xu2j+teDmvdvGR8j4S4/vSKP0NeE1z8OL9xN+ZpnT/fRXkJ3paKVe&#10;tfXHzwlFFFABSdqWigBB0pO9OooAKZTu9LQAynHpTttJQAnalpO1GBQADpQelLSt1oAZxmnUYNFS&#10;AYxSqOKBW34S8Oy+KNetNOiOwStmSUjiNAMsx+gBNROapxcpPRGkIuUlFbnpfwH+HUmo3cGuTQiS&#10;XeY9PikXK7x96dh/dTt6t9DX1Pp2kR6dbLpVkTxzcTuclj3JPrWT4L0SDw/oMEkFuIJHjWG3hxzF&#10;GPuj69z6kmsj4heMo/Ddo+kwSEzMoa9uc4EYY4CZ9TzwOwNfleYY116jr1Nui8u3q+p91hMN7KCo&#10;x36+v/AKXizxtpus3p8Nw3M1tpaHF1PCrKZgPvKrYxg4xx1rwzxLreqeDteH2WG4srOVvNile1/0&#10;bBYlUJI49s/nWx8QnXW/s99o2o2FvAWEKWtxMxYog24G37rbhk9eSeK4bxNqviq21O21C7ee5jmn&#10;WO4SZd0LQ9JM9gSAeBnnHWvlKlSVWep79OCpx0JvBmt3njDx7b6L4ljjEV2Mx3OSGiboFK9wxwAM&#10;jnGT6es+Hfg9efDrxtd6roM8dzL80hgRmBOUC/MTx7Y9uAK0JvhD4f1O906/0KP7ATAs7wRxKETg&#10;sCRxlsdu+D0rq5tZm8JeHI7SaWGfVPu3UofALhnBweSD93rxiumnBUld6GEpOo7LU29S1Cw8L20j&#10;3L+ZcSD53kPLEiRTz+Xy1zljYav49uZZr7dYaVG3zFlZS4GMoVOOeOq8VZ0TwbJqU/8Aa2vXAa2Y&#10;ZitXUfPnsw6Hk/eHX8q9AstCe9ET3KNb20fEdmDhccDkDtx09+epFdkKUqr95adv8zmlUjS+F69/&#10;8ihoGjRw28cOkwi2tNgBvHGXcegzyf5D8K6Oy0uDS4SIVO843SHlm57n/OKvKoUAKAAOAKqahqVt&#10;psW64lCZ5C9z+FepGnGmtTzZTlNlusvVPEVnpfyySeZLnHlx8kH39PxrGutWvtVIERNjZtwG53v9&#10;P/rY+pqzY6CkHz48o95ZMFz9B0X/ADxSdRy0plqmlrMqXF3qWrHEh+xW7fdRQd7fh1P44+hq7p2g&#10;rBGjlfs+BgPJhpMeg7D8PyrRhCISLaLdkczMev496f5as3Obh+4/hH+fekqet5alOelo6FeALFLI&#10;LaAncAWmY/e/HvTyAzYmmaV+ojjGP5VXv7vbKyiQSzbQBDEeAf8AaP8An8a+d9Z8Uar8PfG+rxab&#10;qrOXlAZHO9QSobHORkFiPwrGrWVHdaGlOk6uz1Poq7u0061aWaS3022X70szAAf0/WvPdf8AjR4a&#10;0qXybd5NZvDnaAcIce5/mAa+evGXi+81Sb7Vq2rzzMWARZWz8x6BVH8hWZb+JFW3Mk6iSNWxyn3f&#10;0ry6uPk/4asd9PCRXxs9U8V/HPV7mCRnvItHsx18o7SB7sefyxXk+q/E3fJKtpDNqE+Mm4lyE+pP&#10;U/XFY3iK+077d9quZUt4ZFG1SxdnI9FHTt3rCl8Zx25RdM0n7Y24bnvWBwPUKPlGPWuGVSVTWTud&#10;ijGnpFWOp+367rMe9SSMZKQfKv8A32ev4H8Kkh0OG2BeeVTL1KQ/MSf95hj9Kyj46Dqn2uOQEnH7&#10;s7lH8uKLbxnpN/cSW8OoQvOmN0e7BUnsc1GpWg6+1WawuNttphjB/wCW8n74r+JJx+Arn7/UJdUb&#10;dNO1xtPGWyBXTyXQYZzwfes26lt2X50U/hUpDKvg+402w14XOqDfZxwzSeUQSskojbygR/vY6/jx&#10;Xp2hpqV1DbiO2T+w9RJkKCL97ArA4cKBy2B26jH1HjuowwTIRGzxEjqp/wAa9O+BniuVJDpt3rhc&#10;XIXTobdIssQ+eQecYOOe30OKq2wrm7ovhmLSV0vWoikPl3JllmuCE+6SCD2OMFhxxn2zXlnjzW7j&#10;W/EUl3PLFd3+4rNd2m4REgkADI5woHvXs/iP4Vf2VcCG1ubqeC4uxApD7iE3DcCv97Lg59q8J+IM&#10;FzpF1PHDaXECZXbCFIQ7kQnpnHOe5Gc9etejQpNu1jjqzVjmrjTLq/1TTr1Ld4rCOZbqSYy7pWwh&#10;aM89RuK/ka19f10Rvb2zX0VosgaWUwqTcbRwATnjJPQD88Go9K11o5rKETj9zAkYNxGDs/dseBx/&#10;dqjqt3bR6bEbZc3NwTPLv+8xYkli3tkYXnAFKvFrdBTaezKr6ksHmNbWuzzCTvuH259SRjdk89qz&#10;W1C4eM+dcBB3WBdij8Tkn9Kr3WNm5p/LwwyUAx9Mn/CoI8FyIoiwHJZ+efYsf5VyWNrjTcwZMkcf&#10;mu3Iblj+DN0/OltdSuZFzIqRnd/eLHH0/wDr06fT7u/D+XLGhHGS3+P+FUP+EPuJnbz9UXH9xAT/&#10;AIVaINGbUY4oCbiff32rx/Lmqd54hgVR5UTzSt90Bec1Q1HSLbTVK+ZLLKcANuVB17cEk+2fWpfD&#10;+txC18pFhFyHaFnhGQSCQTn04quXqDZat9M1u5tG1BoYLa3U8xPJ++/LFa9uimMFnOcdzVKKK5vb&#10;ORpZ7tEWQkW8Nvy2Aeck4I6f/rqimoKygb8Tg/Mp659CKW4zofKtnjeJimw/eX1HvSTXtnbxlWlA&#10;wOm4DFc/IzzEkk7iOdnFJ9mT77x7ycAnHNOwXNpdUt7SIYRnGcAr8x+tfdXw2v7jWvgloV3dzSXE&#10;72TjzJepUSADP4Yr4AEZ89FBwhzlAODX358KoTH8DfDqMcn+zs5x6uh/rXRRW5lN7HjnxqQf28gH&#10;e/uD+i15fbp+6T/ck/lXqXxlw2vRNnOby5/kteZWwHlR/wC5J/Kvcpr92jz5v3zl/iRqM1vpkdv5&#10;rC3nlCSqD99euP0ryXX72COSQ4JthJ80JADHBB+92GQPX616x8SLFbiytiwzsmBGOx2muD0yC1h1&#10;CX7Rai4kdcRvIchTg9q8eqrVGdkdYnJX1taPNFqtq8tvbOhMzptHlS5+U4749PpVeHxQNYkkW9nv&#10;bu0nfaJHUQQx5G3OFOffr7102qT2FndxCKyjwV2yAAKsjcchfz/OrNxeQW2kRskUSMUKlZFADHHf&#10;A9u1C9CH6mdPaXtppcOmafZC7MaKZ5RHlJQo5I3cFj3AyeK57TLiR1vbS/SaJ2nPlhwY1TIwDjpj&#10;rXSeG9ekeztoBIDFCdqHZg5BIyMcf/rpviTW/OlkiKJmUqpfjOBz/Oq1TtYNNyvpcbR2yA9QMdOt&#10;a8Ktt6VV08BIgwGSR+VaKBiOlFi0IFPXrVWC4neWfzF2RhsIT3FXmYBayr26LOIYwC7dicfWjlJb&#10;C41JIQGY/u92zzMcZ9M1YilSZcqQa5K8TUCRG8kUdo+T5TvuXB45/Xr61asr1rS7KMAkcgygHA/D&#10;FVyk8x1BQMKhlh96bb3iPj5qtKVf3o5R3PtT9iaHyfhJqDY+9rj/APouGpPjJzo1yv8A06w/+jga&#10;s/sdwiL4OTsBjfrMzflDH/hVf4yPs0i6Ppb2/wD6GDW9P40KXws+dNTGL+6H/Tf/ABrjfG7NF4fv&#10;XVihWNiHA6da7XV1xqV4ODift061ynivB0m6yMgI2RXsyXus8xbnkWg69JcxwRM/7vI2h4yDkd8/&#10;lS6reNNqkiFQCSCT3P8An+taF3coY5N3lkja5ZhgjHIAI/E/jWfcQx/2k7KC5kOWLDoMYGPxBrx7&#10;dbHZct26yM8YCZj7mtONeM4qGxT5ASMCrm4Bck0WHcYFINMuLlbdCx7Cq91qUcKnkVjMZ9buFggD&#10;EEMcjocYyP1FXyC5iefXAjP5kn2cjlVkU5fnH+FaNlei5UAho3xyHGDWNJ4Slk+eW0KHYWUB8YO5&#10;Rzx15qSbTLvRh5rQmKKMhTjBBz6YAo5UK7OkC5Wq0sR3H+VQ2WqpMi/MM1aacPkj5qOWw+Yz5rf5&#10;if0rN+0ta3YVcfOe/tWxK25cisK/thJON4OOzL1DdsUrA2XNc1h7ZpVVsSFOcR7mYc8Dn/OayvDu&#10;qoxjTDPGoLAFSMEnnP4mtK4u4mu7iREQ4deWHzrwCCARx1qC++7IQiBwx/eEYY+w46DgVVuljO56&#10;f8MZxc6PI4HH2hu5J6A8/nXWTf6puMYjT+dct8Mo0Hh/ciIA0pOV/iO3qfeuqlX91J/1zj/nXqUl&#10;7qOee5XuV5l/31r3j9iVwnxful/vaXOP/IkZrwm663Hsy17f+xg+z40Y/vWFyP1Q1tP4WRHc8X/a&#10;XthB8ePG6eupSt+fP9a8wKfOCfpXsX7WFr5H7QPjFSPvXKN+caH+teSFeFreD9xHNNe8yApzTivP&#10;SpgvNMMfNbGdiPbzQyVLtyKClAiALTyvtTtmaXZ7UDsV3Xiub8bTQ22leZcW63MHmKHQsBgeoz3r&#10;qXQ4rD8U6bFqmlvDMT5ZIPBwTWVX4GVD4kedT2k99qEdnCixW8iGVlDBiqg+o9eK63S1HlH6Gsmz&#10;sILM/YbW5UQHLM7/ADEYAG0H8RWnpL/uRXHhdbnTW0sZDJvuC6hU57DrXUWl9Pd6FCJ9peOYqCnc&#10;YrE+zYyD61qWTBdNRB/z3Yn/AL5FYUF+9SNar9xnZ+CiSt8oOPkB/nXRXib4pQSeUWuW8FzBb25j&#10;J+/ASPfFddOoKP7xj+dehOPvHNB+6ed6sf8AiZXn/XVv51xc8I8+T9yF+YlmAA3flzXY3x82+vG9&#10;ZW/nXI3xcTXCjKEPwTWGLXuxZVB6sp7I/R/zeimea/8AeNFecdZ9gUUbuKXca/Wz4IBTwtNpy0Ds&#10;Swr84HvX038cV8jwR4AtAPu2duCP+2dfMtvzIg96+mv2ileN/B9qHCeXBGNmPRBXymfP3YL1/Q+h&#10;ylay+X6nL/Eg+T8LrRf70y/yNeFCvbviwzx/D7S42IO6TPAx0x/jXiVXw6v9kb82ZZy/9pS8hV60&#10;N1pKXb3FfUHhCU4c0i9aUdKAG0d6dQelADe9LtpKcFoATbzSH3pfypKAF20nenUYFADaKUelLQUN&#10;C880HinUnOaQC0m2jdSnpQAoFe9/s0eDft1xNfSpkTv5Q46Qphm/Nig/4C1eCJ8xr7V+DGkDRPBf&#10;7tSjpElqhI5LY3SH/vt2/Kvms8r+zw6pL7T/AAWr/wAj2Mrpc1Vz7fmzsvEGtnSdNub+GL7RPGDD&#10;ZwD/AJaSY4r581DxZ539oaXrk7SKJJZJ5bSEPI8ijbhc8jBZsHB6+9d38WtcurE/aLOY+RpRWERx&#10;MATKxyz+4UKRivC9d8Q6B4nj0/UINPd5Yshr+3mYXKueX4OPrtbjB5yOT+U4uq5Tt2PvsPTUY37k&#10;ej+GLfxJIdH0y+bUZ8Oy2upSqLkhRznC/MBnJOOO5NeqfBa1WTwAnhnXbJbvUoLpzCl8rMQvLF/m&#10;5OOQPYAYFc18O/BWoWt74a8f6VI17p6edE8ZVY5AhfaQwJ+ZiV7YHtyK9smv7aHS01W7XGoXMTTR&#10;mRcSwKwK8DqMAntRRh7OPMwqS53ZEd39j8C2Mtnp4cyzsDs5bkxgEKOOvJwOnNM8PeFXlli1jWFa&#10;WZjm2tmYknPGRzkqc/dIo8K6GusP/bepL51vkG2ikwfNPXJAGDzyCOecV6TpWlMZvtt4oNyeEX/n&#10;kvp9f/1epPbRouq1Jr0XY5KtVU1ZfPzDStJYMLm82yT8FF7R8Y+mfcfh76zyLGpZiAAMknoKgvb2&#10;LTojJK2B2UdT9K5u4nutbkUyborQn5IkHzSH2/xP4Y616zcaSstzzUnUd3sW7/xG07GHT18w95jw&#10;Bn6/zP4A1n2WjS3FwtwzLdOeZJ5s7R6bR/F/npWvBpsNrEFmUbc/LAvIz7/3j/nmrFw21d1wxRf4&#10;YU5J/L+lZuLnrI0UlDSAyKJIWPkr50/RpW7fj2+gpXKlirk3U2OIx90fX/69ZXiLxNYeHbISancr&#10;ZRkfJaxHMsnsAP6fmK8i8T/GHUdTBtdJQ6VZHjzAczP7lu34c+9ZVcRTo6P7jSnRnV2Om1L4la7b&#10;6pNY3enQ6c0LYJeRtjDthsbTxz1FW9V8XXNhoUl7cX6yDaBGlqUChmIUbgCQOTn71eR6qw1zRzK9&#10;zDd3MUYLxyjOV4XnPAbpgk55B5qxoN2mm+Ab2a7jn1G3tbiaRH1CNRGm7kRrgLlRz13H5u+K8t4l&#10;u+p6CoJW0Lnhn4ijS/iNKt3qFwja2UgtbSNQYo3CjLE7vvNtxwo+teKeJ9YjbxvriTSTvd/bHMgw&#10;wAGM557D+la3hW71LxJPeTaq6R3OiXZLXNvblUhQbGhdcH7zFscEY/E1zfiBje+K5NZtrmX7OI/L&#10;uBKoVSDk/Ljvknmud1JThqbKCUrnBeL/ABItzMIBqLmWxYmTzEGFyCOT2IyOfUj1rpvDHiI2FiGh&#10;Ztcy6Q+XYSLLKhI7jIwMc5P16c1y3iWCfUZ9V0/w9FFFcyQp9pvQ+BvZjjJ9csST6ewqz4N0SHwZ&#10;oUcmuSPBqEhAuLiFCguXJ/hCDngDgY756ZBUUeQIt8x3t/qszsiT20Clh8sM0kZf6YBxXJ+K9btd&#10;LtxI1mlgir5rkJgt+VWb02iXY8sGAS/M5uskx8YzjcSMZJxXM64bO91F5zPJcW6oI1EowGI6tjtn&#10;09K5Ukbtsy7h7zxBHGVkksrORQcgYlbrkHP3f5/SrFu1potv9mtYlyvJA7n1PvVW41N7guqjyowc&#10;Z9arQRyzrstkLgdZDVEFl9WuLMlhcyRnJOA5xU1rq2takw8sfuv+eki4/L1p0dhY6Uwa9fzbluUj&#10;6sfcL/U1JLqMtwCFYW0R67Pvfn0H60AXb9YtireXBMhG7yo++PQd67T4APaaz470f7ftsLOJvOhg&#10;jY75XXlUJ4xyOgznGMjOa83iniRisamQ55kP+Pepba/EeoWcUMjm7aVRGkRwQ2e2On41UdGD1R96&#10;ePbe6uYzHNqItC24NDbqxx8u7kqyg9MdD9TXzRrktvZam8UhknxF57PuZfw+9619P+M0AKYHTzf/&#10;AEVmvlfxhj+3Lkf9OQr3KdPnk7nnylaKsaltPpuor5dxHnhciQBhyPcVw3xJ8PaVpq2clk3lySsQ&#10;LeJuHGOSB2xx09RXSWqfO4/65/8AoJrg/HGqNa615JVn/dgg54FcGIp8j0OmnK61Och0xbUFowsR&#10;b1JY/nyajd7XTLQtOyIiDk/dUVBNf3NwSNyoM/wis6W282YeYWk4IwTkVzpFtks2oRXMsaRSSBH6&#10;ND16epH+NY2pi/uFePT7lklA3B4Xye3ykEHk5PTHQ1q+Q8UgKDZtxtIqk/gmbVI4LtbiGK4hmVo5&#10;DwVbPXA/yatWuQ7mRpF/Hc232nU4biW7Mm2IMwEQAyGLMxwMYPB9iAasQaRp9tfXd5dmKawaJfJ8&#10;tSYWzkkK394YHP8AkJqngyw1W9jXU5CkSzbpLS3k4ZwD85PXnjp6jNXNLi03w3d/YIIGurJ1MkcE&#10;rBvJlzjKk+oJ7/zrTTpuZ69SmfiTeQQ28MNxcpbzSiOUTbTKqt8vB28AZ70yW2eLUY2hkFxEOHlI&#10;+bccnkknJwOSO5rrpJtPhsom/s6DzWfd+7RQWx79M9M89qwJZxc6t8oCIoOyMAAKM+1QrX0Rbv1Z&#10;pW42jkHpUlncGaHzJEMZ3YANSW290BC7RVhbfy0zTsO4LtQlsV99/DyHZ8H/AAumMb9Kt2/76ERr&#10;89bq7KyRxIru8jbQVXPPpX6J+D4Wt/hj4SiYHK6TYqfrtT/CuiitzKb2PA/i+27W7Y5+9c3P8lrz&#10;m25jj/3JP5V6B8V383WrMf8ATW4P8v8ACuBtPmij/wByT+Ve1T/ho4JfGznvHyF9PiC5/wBaP/Qa&#10;89hi26lEMgE5xk+xr0fx3xp0R/6aL/6DXH2OinVLjC3K28u07Q65J47V5dVe/c64bHMGz0953cQJ&#10;KVwDIeDH/ewCTjjnp3qEtDbrPHLbs9vCW/dlsMo4OevPU12D/DuI4+16xMCSAxREUtjP97PvUkXg&#10;Xw9BcGSa6nuJCSfnuT6AH7oHoKhJDszmb14poArRw702fOPl2jOeB78+lYFwlq09zIEUzzXPl5lX&#10;PyqANo546E5969THhvw9bL+70/zTkHLB5emP7x+lcr4o0yyvp0msFSC5jbmKNdox6MB396FZCaZU&#10;sbQeUBjgVPNMttHz2qxAhjhwQMinadpg1W43sN8SOAyLwc9ue1Wl3BmHvur+dIreFiXPBIwPrW54&#10;Z8LxXV9d2N/Gr3NsUmIyCDu3AY/75roRpFyLd4NPs4vNkJ3XNxKWSBewA6sfy+tPstAj0LWrnWLi&#10;9klubiIQsDgRKoOQFH4dyepouHKSx+FLU3LlokKbMAY/2if6ivPNa0uy1fx/e6VJi2js7dGEsY+b&#10;JHA/UV6BL4z0+G5OJw/+yOvbt17VWh0TRdc1l9XSIG8baVuYnKtgKAM4PPehXW42k9EeZzeHtR05&#10;cl8owzEApLS+uAO/tSafqZWURzHBPK54yPXFeqJ4Ue2Kot9PcW6klIbjaSh/2WxnoSOc15x4wWHT&#10;PtEMubC4aYshuohibuCrjgnqCODznFaxd9DJxtqfff7IiBfghGwP3tSnb/xzH9KzfjTgaPef9cLb&#10;+a1pfsffN8AdOfj57u4b9H/wrL+NmW0e8A4/cWv/ALLV0176G/hZ886o269uSO8uawdahSa2kjlX&#10;fGwIYeo710GpJsursekmKwdYX9zJj1Neu9jzVucZJoeijcTZRuo/hMIP8652+EE+og20KxRqMYVQ&#10;Pz985rsCpA5rko7Zk1C7yPkaZsD8TXl2Z2XLMQwv0qhe3LyyiCHmRjgD1/HtWnIgRDWdosN1f3d3&#10;FbQPIWZczTD9ymDz7senA/MVSRLYkPhuMrLNezIkdvy8jyjaeM46VFJcpJ4t8ONpls8lupxPcW8Z&#10;MWHGMFhx/kV3A8OWTGN7uKO5kjO5d6Dap9QO386ffT+RGGjiB2kED15qblWLE1t/p0TAfJtII/Ff&#10;8K5b4lXElsNFAilNt9r8y5aJCwVFU9cdskVoNfa35in7Mn5kbensc1Zsbq6urhhdwGN1GOeh57U0&#10;mht30OZu9Dt755Lm0K26RIC0cRBJ4zx+FZEr3GkzhJ1IB+7vIy49Rj/Ir0S68P6fczi4MKx3A/5a&#10;p8pPscdR7HIrnfEUP2FmuXgL2nln/S7ceaUPbK4Py+4/HFOLexDRQilW4h3LjBqn9jJnBl27Ac88&#10;jI6ZqXRlD2oIfehJ2nGCR2qzfW5nt5IyeHUqcHqDQ12BF1NN0WaNZWsUy43EiIDP5Glk0LQ5Rk2+&#10;G5OcuOv41Jp8HlabbRg8JGB+Qqbywxq0mK513gmwtrDRVis12Qb2IBJPY+vNbkw/cy/9c0/nWV4V&#10;G3Sk/wB5v5Gtab/Vy8/8sk/nXoU9jlkVLv8A5ePqte0/scuU+N1qP71pdD/x0GvGLoc3H/AT/KvY&#10;/wBkJwnxz0wHq0F0P/Ief6VpL4WKO5xv7ZFsIv2gvEpx98W7/wDkuleIMny8dq+gv22Lbyvjxq7g&#10;f6y2tm/8hgf0rwMgdK1pP3EY1PiISlNZBUv3qa2GrVGJGo7UuzmnjFO4qySIrSFak49qT+EUFER6&#10;Vz/i+ZLbQ55ZGCIpXJJwByK6NuRxXM+PbZbrwtfoyhxsBx9CD/SpewHnP9tWkziNLmF5G6Ijgn8q&#10;6nSSvkoSQeODivMY7OOxnSeCNUdDyQOcd8V1OnapJJa7kR3TGc+ZjH60o6Cd2aGqXkFnfOkk0UZb&#10;5hvcDNXtFmSfLpIroTwUORXGals1icSTDzAgwu8cj15q9o2omwCWiDCA5QR8fma0TJZ3WosGsnKt&#10;gqM9a56PUg7hUuMluAA9QahrE8KYIdHYYHzbh+IrmbbT4LO5juIoU81G3KSvGaG9ST1W3fEQ+asP&#10;VcR3XJ+8Kq2+syXEBZA7joTuC/pWDrbJrZSOZd8cRJxIMkH61UmmNG15i/3h+VFcj/wjth/zxX8q&#10;Kgd2fcuTTsgdaYOtPr7s+ZuODZFKOtIOlFAi/pMRuNQtoh1eVV/M19K/tKuG8b6FbAjEcQ4/AV88&#10;eC4xN4q0ZG+615CD/wB9ive/2iXL/FawQ9Fi4/Svjc+esV5M+mylaP1OX+NLiPwlokfru/8AZa8U&#10;zivZPjoxXQ9BQdNr/wDsteMdzXfw+v8AYl6s483f+1P0JKM8YpgGaeDX0h4oU4fMKYOlLSAdQelI&#10;vWlHU0wCgHiijvSAPu0UHp9KBwKAG06kXpQRz+FACZNLu4oWjuKB3D+KlpB1NLUghP4jS/epNtCc&#10;U2Bb063+03tvCf8AlpIqn8Tivurw9cJpPhGznnICRJPdt74JIr4Y0lvL1O0I6iVT+tfa8yJP4BsY&#10;5V3wzQRxOmcZVpBkZr4jiOTg4Psn+h9Nk6TUl5r9TyPxJcaro8za1oVs+so7ebM+EBVnzuI3kAlQ&#10;R05/rxcWpQXuvWi6tA15BfXcMDS+YYJYld1U7gBn5eTg46Hp1qPxvrl3Y63HaRyH+zLi++ytbbmy&#10;HYjEm7PYHGMc4611PwetW8V+Kr3QdSuJJrCKwkmRQFDLIkkZDBsZ79ye+c9vy6EXUml3Pu5Pki2z&#10;1TwX4Xl8DQyaKxim0XT5JbhJYyRsZsEKwPX6juanSJvG/iJFdsWEH72RgTwB0AIb9QeCORTtQlls&#10;vDVikkrXMl2zyvK3BJ4xux1xn2rpPBWlRLoWm7CR/aSm6mJwSeM7M9x2z1r04x9rUUOi/pHA37OP&#10;P1f9M6PQ7Dzyly8flQpxbQ4wFHrj/Pr9NHVtVXTICQPMmI+SPPX6+1TXk/2GzklVQdilgvToK56x&#10;ja6uPtErl5pJNgJHC4zyB+HHp+efb/hrlW55K/ePmew+2tJdQm8+4/eSn/lm33Y/97/D+fWtWGMQ&#10;s4h+aQ/fmbt/n0//AF1JFEol+yoPLjHJI6nmobyUR21xIVzHACfLBxuwM8miMVFXE5czsNluY7WK&#10;SUSLHGgJlu5jhVHevJ/GXxsisme18Pr58pyrahMM/wDfI/qePavOvHPxJ1bxdeLBO/2axyTHawnC&#10;rjpn+8fc/hiuH1jVX0/T5plQPsUttJ4NeLXxrk/Z0tPM9WjhVvUNfWvEQlke/wBVuzLKxy0sz5JP&#10;41xGreMbzWpVg0vMEDHmUg+a49FXt/npXKJc3XibUojeThw8mxIymY0ySM478cda9P0vSLbSg6RJ&#10;ukUYeVvvN/gPYV5krL3nuegrv3VsUfDGnXWjGR2lkjNwPLcA5cg8bi3bqenPvXZ6pJc6/Ba6JLct&#10;NplgitHHFF8seOMtt78nrk9/WsgjirNnKbOx1G8jANzFbuYmbkKccnHfIyPxrG7bNOVGrr9pdeCP&#10;Ani7ToLKWW3v3iU3jOFaFQMnkj5ucD2J96+fGs7uSxdZI7y4jb540BAEgx1bHUZz+VfQmqJ/wllh&#10;avqLNOzaYZ8E/IG8xiPl6cLGB+vXOfFvErzWeq3EUEzAx2TB2l/eA5SNvlB+7yffv616dLXQ45+7&#10;qYvhKKXTdGEV5A1pfzyGWWGYbl4CqCSO2AOnr+NVrXUYPEeu3l9dX0s8OmSra2ltArLBLOFBLKmT&#10;nG4D8OvNX7y6NzpMMUqL5Uk8MEnljY7q0qA5YexI+laGvafDJZR/Zh9kFwZAqRgBY1jH3cDGc5/D&#10;FZVlrfqy6b0scX4rumeUyiR0lbJkjbqpyf6YrkLW9mupiDmZ92ERRWvrpkkgcF/myq7sepAzV2y0&#10;u38PWJaFPMlwWaR+rGsUtBvcht9GWGIz6hMIo1H3CeB9T3qxLqTriG1T7JDx+9K/Ow9h/D+P5VVu&#10;WZ5PNlYysMEBvur9B260QKLuJZJBkbtwTt6c+tUFxIreN5fNjydy8yOxKsc9fc/54qleThnkWFZL&#10;mRTjy41zg/Sr1m73YMkjDy2ICRqMYxxye/6VHrHiF9Lg+WEMFXOAdv8AShK7E3oYU8OsNDJNc+Xp&#10;luvPzP8AMfr6Vq+CLu0kvdPNuWSdrtIZHuPvK28Ajj3rF0vxHJ4y8+JovskadQjklvx4rQ+FFmy/&#10;EqzhhmMUh1OIs5XcGDSqGBB7nccHPFbKNnZmd+qP0a8bsMr9Jz/5Livlfxe3/E9uOeliK+pfGpzs&#10;/wBy4/8ASYV8s+LP+Q9df9eS/wAq9yl8TOCfwoksx+8b/tj/ACNec/EOMf28Cf8Aniv9a9Isx+8P&#10;/bD+Rrzv4k/Lq8RH/Pup/U1wYlanVS2OT+RKeiK/IrJvUe+jeOOZrdw4G9cHj0wafpF3Jjy2O/Bx&#10;uPWuVRLbL8qHf7YqrZvJHLd+UHZwp2r057AVebHpUTqFWY4zhM1aiS2YEmlSiJ7+Ro/ly0kWMMgB&#10;HPPfrWnYabp9yZzIq3bsAAyD5oQew54OM8jmsvU74WWl3cbxicCJ+WwCcNJg9Ovyiun8K+HG1+3F&#10;w12YMuUO1MttVjgZzjue3ercXa7IT1sjMa3gvbKC1uJnAF20bxjmUIAWHT/dHPtWZb21u2sH7NgY&#10;B3BXyF5x07HINei3PgCzSMRw3d3FPua5MxcNltu3pjGMGvN9PD2fi25sC/mCNB8+MZ5PapjZt2La&#10;aSudQkeyPP3cCq8SXOoSiONSqEnLY4A7mr7KGdIz0YjJHWuot3TTrDbYW1vaz3cot/OMe8oMHnBP&#10;Jpt2C1yh4W0200vXbnSpZknnMQuIm24JwcN/Na+87VBD4Z0OIcBILSMf5/Cvi+XwzZaHd/aypu9S&#10;RAjXswG8g9QMDCj2FfarDbpWloOga1H6vWlF3bZNRWPmH4l865Yk9zcVxNooWKL/AHJP5V2vxGOd&#10;Y03/ALeK4uy4ii/3Jf5V7cP4aPPl8bOc+I04t9JtW9Z0H/jlcjYfvryHPIJrovi6SPD1kwOD9qi/&#10;9ArC0CEM9uxJzmvPqL3jqia39nW7SiQxIXU8cdKsrCvYfWnqMsamjQHHtWdhkPlAdMVw91ABq8sq&#10;jDsuGP4mvQgg2kelcLf/AC6xIo6bf607APmKJDkjtW74b8MTTwrLqLf6OWEkdmFwCR0L+v06fjVf&#10;wpYRajqheYblgUOqdia7GdywUD5dy547D0pPsgXcbLMIhtUA46AcAVkajFFdwqtwuRnLIOKlup2T&#10;heKpxgzzqmdu4ZJ61lKShsaJXK0drpkMzsLLKSAljvJ5wB0/Cq9iY7W4uFWMRIXygHYYFa0tnChK&#10;FS/uTVWS3hYDMQ/AkVCmxuKLkF2WXIO8eh5pupadaa7ZyWt3Cs8TDo45HuKovALdQ8TMvbBOas21&#10;y0kasRyDiuiLuZS0Pr/9mLRB4f8AgbploshkQS3TK56kbp8fyrmPjP8ANpd8P+mFr/Ja774FcfBr&#10;Rz6rdH/x64rgfjP/AMgm/wD+uFp/Ja3p/GiJfCz561cbb6+HpL/WsHV2/dP9T/Suh1cY1C/xx+9/&#10;rXP6sP3bf7x/mK9noeb1OeKbga5iZtl5LnGQ5/nXUsuK4i//AHeoXjDqZCf6f0rgsdLL9taPrV39&#10;nRiIl5lcdh6fWuujjg021EcYWOJB9AB61Q8N2qW+ko45eVS7E9yas3z4tpWIzkdKljiJLqUKR7y+&#10;/PQDqayL2/kuUKLHjI49asWtqmzzG+ZuKneMAkeo7cVhJt7GiRki/vVYHMvHsaIdTuIZneQb8/3+&#10;oFXmgCNxj8qYIxIMEcY6dqhXRRLZauLuZ43XyxgFTn71aEKxiPYANnoB0rHmtY/KkYLtK9MVPpFy&#10;80BLdRg5reLvozJ6GRrulHR5vtduv+iMf3kY6J7j2qs7rLEzA8EdRXYlFniMcih0YYIPeuB2fZZr&#10;20BLRxOVUnritOhJ0dgP9BgHONg5qUY6CmaaP+JfbD/YFSBAMmtEtCGdj4YH/EqT/eb+TVpzfcm4&#10;/wCWS/zrP8Nf8gqP/gX8mrQnHyTf9cl/nXZDYykV7j/lt/ur/SvQPgB4hm8JfE631mDTptVeytbu&#10;f7JbkBpALduM9q4C4GTP/uL/AEr1H9nW6k0nxRqurwEfabfT5Vh3DIVpEA3e+PTvVyfusiKvI579&#10;ofx1pfxU8ePr0Ntd2XmWsUUkMiqxRlHIzkZ6147PbQiT/XvGM/8APME/+hV69rHgFfGOr6jPPfNC&#10;VkCvthUF2KBmb5doGSegFYeofs+6eQSNTmBU5H7v/wCyqIVFFWb/ADCUVJ6I8znsoVztvZB6ZhH/&#10;AMVVCSBh929Un/bix/7NXVaz8NodM/5fDLxnmMj/ANmrjJ9Lt43GVLc92NejCNR7WOaVluh5My5H&#10;2qL8v/r0bph1uYvrj/69Z7W9sPn8jn/eNKba2Jx5PPrurTkqeRleJeMk/a4i98g/40hafH/HxF+R&#10;/wAaom1ts48n/wAeoNrbqOIuv+1RyVPIjmh5l5GkC83ERPsDVe/s01K0kt5Z02Ou0jnkfnUaWsH/&#10;ADzP/fVMuNFsb60aKaFmikGGUSFT+Yo9nU7IfNE4O48PWRuisaK6AkHDnn9a1bTSYrWHy44QAPQ8&#10;U5dPjsbtoE5RG2LnsK1beINGDnBxWFnE00ZzF7oFsHJWFkyegbApdO0SKGUOIiZF6ZbOPpxXRXcY&#10;AqS1iXeeO1JMLIxLzTzfJtliB29DnkfjWd/wjke7Hzr6fN/9aurkQByMdqrKo30NhYqW1ibCIxwo&#10;ME5PqTWfe6EskhfaYs/3DwfwrpdgAGOD61HcxDoTnNPnYcpyP9hf9NDRXT+UKKV2Fkf/2VBLAwQU&#10;AAYACAAAACEAJHkTduEAAAAMAQAADwAAAGRycy9kb3ducmV2LnhtbEyPzWrDQAyE74W+w6JCb836&#10;txTH6xBC21MoNCmU3BRbsU28u8a7sZ23r3JqbpJmGH2Tr2bdiZEG11qjIFwEIMiUtmpNreBn//Hy&#10;BsJ5NBV21pCCKzlYFY8POWaVncw3jTtfCw4xLkMFjfd9JqUrG9LoFrYnw9rJDho9r0MtqwEnDted&#10;jILgVWpsDX9osKdNQ+V5d9EKPiec1nH4Pm7Pp831sE+/frchKfX8NK+XIDzN/t8MN3xGh4KZjvZi&#10;Kic6BUkUs5PvUcwVboYwDhIQR57SJE1BFrm8L1H8AQAA//8DAFBLAwQUAAYACAAAACEAhVDsK88A&#10;AAAqAgAAGQAAAGRycy9fcmVscy9lMm9Eb2MueG1sLnJlbHO8kcFqAjEQhu8F3yHM3c3uCiLFrBcp&#10;eC32AYZkNhvdTEKSlvr2DZRCBcWbx5nh//4PZrv79rP4opRdYAVd04Ig1sE4tgo+jm/LDYhckA3O&#10;gUnBhTLshsXL9p1mLDWUJxezqBTOCqZS4quUWU/kMTchEtfLGJLHUsdkZUR9Rkuyb9u1TP8ZMFwx&#10;xcEoSAezAnG8xNr8mB3G0WnaB/3picuNCul87a5ATJaKAk/G4e9y1ZwiWZC3JfrnSPRN5LsO3XMc&#10;uj8HefXh4QcAAP//AwBQSwECLQAUAAYACAAAACEA0OBzzxQBAABHAgAAEwAAAAAAAAAAAAAAAAAA&#10;AAAAW0NvbnRlbnRfVHlwZXNdLnhtbFBLAQItABQABgAIAAAAIQA4/SH/1gAAAJQBAAALAAAAAAAA&#10;AAAAAAAAAEUBAABfcmVscy8ucmVsc1BLAQItABQABgAIAAAAIQCA1XyqngUAABIZAAAOAAAAAAAA&#10;AAAAAAAAAEQCAABkcnMvZTJvRG9jLnhtbFBLAQItAAoAAAAAAAAAIQDtSLp/bwkAAG8JAAAUAAAA&#10;AAAAAAAAAAAAAA4IAABkcnMvbWVkaWEvaW1hZ2UxLnBuZ1BLAQItAAoAAAAAAAAAIQD8UjiyHMIA&#10;ABzCAAAUAAAAAAAAAAAAAAAAAK8RAABkcnMvbWVkaWEvaW1hZ2UyLnBuZ1BLAQItAAoAAAAAAAAA&#10;IQDGkh6sdhECAHYRAgAVAAAAAAAAAAAAAAAAAP3TAABkcnMvbWVkaWEvaW1hZ2UzLmpwZWdQSwEC&#10;LQAUAAYACAAAACEAJHkTduEAAAAMAQAADwAAAAAAAAAAAAAAAACm5QIAZHJzL2Rvd25yZXYueG1s&#10;UEsBAi0AFAAGAAgAAAAhAIVQ7CvPAAAAKgIAABkAAAAAAAAAAAAAAAAAtOYCAGRycy9fcmVscy9l&#10;Mm9Eb2MueG1sLnJlbHNQSwUGAAAAAAgACAABAgAAuucCAAAA&#10;">
                <v:shape id="Graphic 78" o:spid="_x0000_s1027" style="position:absolute;left:62349;top:41805;width:5480;height:12;visibility:visible;mso-wrap-style:square;v-text-anchor:top" coordsize="54800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MxAUwwAAANsAAAAPAAAAZHJzL2Rvd25yZXYueG1sRE89b8Iw&#10;EN0r9T9YV6lLVRwYCErjRLSoEqJLCR1gu8ZHEhGfo9iA+fd4qNTx6X3nZTC9uNDoOssKppMEBHFt&#10;dceNgp/d5+sChPPIGnvLpOBGDsri8SHHTNsrb+lS+UbEEHYZKmi9HzIpXd2SQTexA3HkjnY06CMc&#10;G6lHvMZw08tZksylwY5jQ4sDfbRUn6qzUeDew9d5lVabVIaXW7efNYfj77dSz09h+QbCU/D/4j/3&#10;WitI49j4Jf4AWdwBAAD//wMAUEsBAi0AFAAGAAgAAAAhANvh9svuAAAAhQEAABMAAAAAAAAAAAAA&#10;AAAAAAAAAFtDb250ZW50X1R5cGVzXS54bWxQSwECLQAUAAYACAAAACEAWvQsW78AAAAVAQAACwAA&#10;AAAAAAAAAAAAAAAfAQAAX3JlbHMvLnJlbHNQSwECLQAUAAYACAAAACEAtjMQFMMAAADbAAAADwAA&#10;AAAAAAAAAAAAAAAHAgAAZHJzL2Rvd25yZXYueG1sUEsFBgAAAAADAAMAtwAAAPcCAAAAAA==&#10;" path="m,l547497,e" filled="f" strokecolor="#99b4c9" strokeweight="2.12722mm">
                  <v:path arrowok="t"/>
                </v:shape>
                <v:shape id="Graphic 79" o:spid="_x0000_s1028" style="position:absolute;left:34047;top:29076;width:33782;height:12;visibility:visible;mso-wrap-style:square;v-text-anchor:top" coordsize="337820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ilEXxAAAANsAAAAPAAAAZHJzL2Rvd25yZXYueG1sRI9BawIx&#10;FITvQv9DeEIvpWZrQe1qFLUIBU9uS+vxsXlmFzcvYZO66783hYLHYWa+YRar3jbiQm2oHSt4GWUg&#10;iEunazYKvj53zzMQISJrbByTgisFWC0fBgvMtev4QJciGpEgHHJUUMXocylDWZHFMHKeOHkn11qM&#10;SbZG6ha7BLeNHGfZRFqsOS1U6GlbUXkufq2Czvs4o33zVL6b3dG8/nyf15uxUo/Dfj0HEamP9/B/&#10;+0MrmL7B35f0A+TyBgAA//8DAFBLAQItABQABgAIAAAAIQDb4fbL7gAAAIUBAAATAAAAAAAAAAAA&#10;AAAAAAAAAABbQ29udGVudF9UeXBlc10ueG1sUEsBAi0AFAAGAAgAAAAhAFr0LFu/AAAAFQEAAAsA&#10;AAAAAAAAAAAAAAAAHwEAAF9yZWxzLy5yZWxzUEsBAi0AFAAGAAgAAAAhAKKKURfEAAAA2wAAAA8A&#10;AAAAAAAAAAAAAAAABwIAAGRycy9kb3ducmV2LnhtbFBLBQYAAAAAAwADALcAAAD4AgAAAAA=&#10;" path="m,l3377615,e" filled="f" strokecolor="#b0c9da" strokeweight="2.14133mm">
                  <v:path arrowok="t"/>
                </v:shape>
                <v:shape id="Graphic 80" o:spid="_x0000_s1029" style="position:absolute;left:1980;top:35386;width:60370;height:12669;visibility:visible;mso-wrap-style:square;v-text-anchor:top" coordsize="6036945,1266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J0bwAAAANsAAAAPAAAAZHJzL2Rvd25yZXYueG1sRE9LbsIw&#10;EN0j9Q7WVGJHHCq1iQIG0VagNjs+BxjFgxOIx1bsQtrT14tKXT69/3I92l7caAidYwXzLAdB3Djd&#10;sVFwOm5nJYgQkTX2jknBNwVYrx4mS6y0u/OebodoRArhUKGCNkZfSRmaliyGzHnixJ3dYDEmOBip&#10;B7yncNvLpzx/kRY7Tg0tenprqbkevqyCwhj/Ywt223e6xPq5ft35z71S08dxswARaYz/4j/3h1ZQ&#10;pvXpS/oBcvULAAD//wMAUEsBAi0AFAAGAAgAAAAhANvh9svuAAAAhQEAABMAAAAAAAAAAAAAAAAA&#10;AAAAAFtDb250ZW50X1R5cGVzXS54bWxQSwECLQAUAAYACAAAACEAWvQsW78AAAAVAQAACwAAAAAA&#10;AAAAAAAAAAAfAQAAX3JlbHMvLnJlbHNQSwECLQAUAAYACAAAACEAPuSdG8AAAADbAAAADwAAAAAA&#10;AAAAAAAAAAAHAgAAZHJzL2Rvd25yZXYueG1sUEsFBgAAAAADAAMAtwAAAPQCAAAAAA==&#10;" path="m,1266367r6036817,l6036817,,,,,1266367xe" filled="f" strokeweight="2pt">
                  <v:path arrowok="t"/>
                </v:shape>
                <v:shape id="Graphic 81" o:spid="_x0000_s1030" style="position:absolute;left:62027;top:59520;width:5798;height:13;visibility:visible;mso-wrap-style:square;v-text-anchor:top" coordsize="57975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tR/2wwAAANsAAAAPAAAAZHJzL2Rvd25yZXYueG1sRI9Ba8JA&#10;FITvBf/D8gre6sYiVlJXKYLFSw5Gxesz+5oEs29j9qnx37uFQo/DzHzDzJe9a9SNulB7NjAeJaCI&#10;C29rLg3sd+u3GaggyBYbz2TgQQGWi8HLHFPr77ylWy6lihAOKRqoRNpU61BU5DCMfEscvR/fOZQo&#10;u1LbDu8R7hr9niRT7bDmuFBhS6uKinN+dQbo+Lgc5Dy5Znm2y8LpQ74PbI0ZvvZfn6CEevkP/7U3&#10;1sBsDL9f4g/QiycAAAD//wMAUEsBAi0AFAAGAAgAAAAhANvh9svuAAAAhQEAABMAAAAAAAAAAAAA&#10;AAAAAAAAAFtDb250ZW50X1R5cGVzXS54bWxQSwECLQAUAAYACAAAACEAWvQsW78AAAAVAQAACwAA&#10;AAAAAAAAAAAAAAAfAQAAX3JlbHMvLnJlbHNQSwECLQAUAAYACAAAACEAULUf9sMAAADbAAAADwAA&#10;AAAAAAAAAAAAAAAHAgAAZHJzL2Rvd25yZXYueG1sUEsFBgAAAAADAAMAtwAAAPcCAAAAAA==&#10;" path="m,l579628,e" filled="f" strokecolor="#678daf" strokeweight="2.12722mm">
                  <v:path arrowok="t"/>
                </v:shape>
                <v:shape id="Graphic 82" o:spid="_x0000_s1031" style="position:absolute;left:62408;top:77412;width:5417;height:13;visibility:visible;mso-wrap-style:square;v-text-anchor:top" coordsize="541655,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Oe5HvwAAANsAAAAPAAAAZHJzL2Rvd25yZXYueG1sRI/NqsIw&#10;FIT3F3yHcAR319QupFSjiCC4ceHv+tAc22JzEptYq09vLlxwOczMN8x82ZtGdNT62rKCyTgBQVxY&#10;XXOp4HTc/GYgfEDW2FgmBS/ysFwMfuaYa/vkPXWHUIoIYZ+jgioEl0vpi4oM+rF1xNG72tZgiLIt&#10;pW7xGeGmkWmSTKXBmuNChY7WFRW3w8MoKDTenaNQk3d+t76kXfY+S6VGw341AxGoD9/wf3urFWQp&#10;/H2JP0AuPgAAAP//AwBQSwECLQAUAAYACAAAACEA2+H2y+4AAACFAQAAEwAAAAAAAAAAAAAAAAAA&#10;AAAAW0NvbnRlbnRfVHlwZXNdLnhtbFBLAQItABQABgAIAAAAIQBa9CxbvwAAABUBAAALAAAAAAAA&#10;AAAAAAAAAB8BAABfcmVscy8ucmVsc1BLAQItABQABgAIAAAAIQD5Oe5HvwAAANsAAAAPAAAAAAAA&#10;AAAAAAAAAAcCAABkcnMvZG93bnJldi54bWxQSwUGAAAAAAMAAwC3AAAA8wIAAAAA&#10;" path="m,l541528,e" filled="f" strokecolor="#306e9e" strokeweight="2.12369mm">
                  <v:path arrowok="t"/>
                </v:shape>
                <v:shape id="Image 83" o:spid="_x0000_s1032" type="#_x0000_t75" style="position:absolute;left:67823;width:1270;height:8815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ngozxAAAANsAAAAPAAAAZHJzL2Rvd25yZXYueG1sRI/NbsIw&#10;EITvlXgHa5G4FSdF/DTFQagS0AOX0Pa+ipckJV5Htgnh7etKlTiOZuYbzXozmFb05HxjWUE6TUAQ&#10;l1Y3XCn4+tw9r0D4gKyxtUwK7uRhk4+e1phpe+OC+lOoRISwz1BBHUKXSenLmgz6qe2Io3e2zmCI&#10;0lVSO7xFuGnlS5IspMGG40KNHb3XVF5OV6Pgp0hxub/2xaF6PR/m/bc73mdOqcl42L6BCDSER/i/&#10;/aEVrGbw9yX+AJn/AgAA//8DAFBLAQItABQABgAIAAAAIQDb4fbL7gAAAIUBAAATAAAAAAAAAAAA&#10;AAAAAAAAAABbQ29udGVudF9UeXBlc10ueG1sUEsBAi0AFAAGAAgAAAAhAFr0LFu/AAAAFQEAAAsA&#10;AAAAAAAAAAAAAAAAHwEAAF9yZWxzLy5yZWxzUEsBAi0AFAAGAAgAAAAhALqeCjPEAAAA2wAAAA8A&#10;AAAAAAAAAAAAAAAABwIAAGRycy9kb3ducmV2LnhtbFBLBQYAAAAAAwADALcAAAD4AgAAAAA=&#10;">
                  <v:imagedata r:id="rId33" o:title=""/>
                </v:shape>
                <v:shape id="Image 84" o:spid="_x0000_s1033" type="#_x0000_t75" style="position:absolute;top:47418;width:34198;height:4285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BLbUwwAAANsAAAAPAAAAZHJzL2Rvd25yZXYueG1sRI9Ba8JA&#10;FITvBf/D8gQvRTdNi4ToKougCD01LXh9ZJ/ZaPZtyG41/vtuodDjMDPfMOvt6DpxoyG0nhW8LDIQ&#10;xLU3LTcKvj738wJEiMgGO8+k4EEBtpvJ0xpL4+/8QbcqNiJBOJSowMbYl1KG2pLDsPA9cfLOfnAY&#10;kxwaaQa8J7jrZJ5lS+mw5bRgsaedpfpafTsFzzme3g9L1KT1VRdVf7Cvl1yp2XTUKxCRxvgf/msf&#10;jYLiDX6/pB8gNz8AAAD//wMAUEsBAi0AFAAGAAgAAAAhANvh9svuAAAAhQEAABMAAAAAAAAAAAAA&#10;AAAAAAAAAFtDb250ZW50X1R5cGVzXS54bWxQSwECLQAUAAYACAAAACEAWvQsW78AAAAVAQAACwAA&#10;AAAAAAAAAAAAAAAfAQAAX3JlbHMvLnJlbHNQSwECLQAUAAYACAAAACEAyQS21MMAAADbAAAADwAA&#10;AAAAAAAAAAAAAAAHAgAAZHJzL2Rvd25yZXYueG1sUEsFBgAAAAADAAMAtwAAAPcCAAAAAA==&#10;">
                  <v:imagedata r:id="rId34" o:title=""/>
                </v:shape>
                <v:shape id="Image 85" o:spid="_x0000_s1034" type="#_x0000_t75" alt="Close up photo of the top dome of the California State Capitol building, in front of a blue sky, with a California State flag and an American flag to the left. " style="position:absolute;left:35571;top:7339;width:30773;height:194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4FnPwgAAANsAAAAPAAAAZHJzL2Rvd25yZXYueG1sRI/RasJA&#10;FETfC/7DcgVfim4asEh0FRGqtW9VP+CavSbR7N2wu8bk77sFwcdhZs4wi1VnatGS85VlBR+TBARx&#10;bnXFhYLT8Ws8A+EDssbaMinoycNqOXhbYKbtg3+pPYRCRAj7DBWUITSZlD4vyaCf2IY4ehfrDIYo&#10;XSG1w0eEm1qmSfIpDVYcF0psaFNSfjvcjQL3fu473Pa31KRo9j9Ve90dL0qNht16DiJQF17hZ/tb&#10;K5hN4f9L/AFy+QcAAP//AwBQSwECLQAUAAYACAAAACEA2+H2y+4AAACFAQAAEwAAAAAAAAAAAAAA&#10;AAAAAAAAW0NvbnRlbnRfVHlwZXNdLnhtbFBLAQItABQABgAIAAAAIQBa9CxbvwAAABUBAAALAAAA&#10;AAAAAAAAAAAAAB8BAABfcmVscy8ucmVsc1BLAQItABQABgAIAAAAIQCn4FnPwgAAANsAAAAPAAAA&#10;AAAAAAAAAAAAAAcCAABkcnMvZG93bnJldi54bWxQSwUGAAAAAAMAAwC3AAAA9gIAAAAA&#10;">
                  <v:imagedata r:id="rId35" o:title="Close up photo of the top dome of the California State Capitol building, in front of a blue sky, with a California State flag and an American flag to the left"/>
                </v:shape>
                <w10:wrap anchorx="page" anchory="page"/>
              </v:group>
            </w:pict>
          </mc:Fallback>
        </mc:AlternateContent>
      </w:r>
      <w:r>
        <w:rPr>
          <w:noProof/>
          <w:sz w:val="20"/>
        </w:rPr>
        <mc:AlternateContent>
          <mc:Choice Requires="wps">
            <w:drawing>
              <wp:inline distT="0" distB="0" distL="0" distR="0" wp14:anchorId="56063DA9" wp14:editId="48785170">
                <wp:extent cx="6870065" cy="321945"/>
                <wp:effectExtent l="0" t="0" r="0" b="0"/>
                <wp:docPr id="86" name="Textbox 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870065" cy="321945"/>
                        </a:xfrm>
                        <a:prstGeom prst="rect">
                          <a:avLst/>
                        </a:prstGeom>
                        <a:solidFill>
                          <a:srgbClr val="004D73"/>
                        </a:solidFill>
                      </wps:spPr>
                      <wps:txbx>
                        <w:txbxContent>
                          <w:p w14:paraId="4DE9E989" w14:textId="77777777" w:rsidR="006C66B2" w:rsidRDefault="00032C37">
                            <w:pPr>
                              <w:spacing w:before="83"/>
                              <w:ind w:left="277"/>
                              <w:rPr>
                                <w:color w:val="000000"/>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pacing w:val="-2"/>
                                <w:sz w:val="28"/>
                              </w:rPr>
                              <w:t>History</w:t>
                            </w:r>
                          </w:p>
                        </w:txbxContent>
                      </wps:txbx>
                      <wps:bodyPr wrap="square" lIns="0" tIns="0" rIns="0" bIns="0" rtlCol="0">
                        <a:noAutofit/>
                      </wps:bodyPr>
                    </wps:wsp>
                  </a:graphicData>
                </a:graphic>
              </wp:inline>
            </w:drawing>
          </mc:Choice>
          <mc:Fallback>
            <w:pict>
              <v:shape w14:anchorId="56063DA9" id="Textbox 86" o:spid="_x0000_s1068" type="#_x0000_t202" style="width:540.95pt;height:25.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M8cXtgEAAFcDAAAOAAAAZHJzL2Uyb0RvYy54bWysU9uO2yAQfa/Uf0C8N3ay2ZsVZ9VutFWl&#10;VVtp2w/AGGJUzFCGxM7fdyBOsuq+VX0ZDzAczjkzXj2MvWV7FdCAq/l8VnKmnITWuG3Nf/54+nDH&#10;GUbhWmHBqZofFPKH9ft3q8FXagEd2FYFRiAOq8HXvIvRV0WBslO9wBl45ehQQ+hFpGXYFm0QA6H3&#10;tliU5U0xQGh9AKkQaXdzPOTrjK+1kvGb1qgiszUnbjHHkGOTYrFeiWobhO+MnGiIf2DRC+Po0TPU&#10;RkTBdsG8geqNDICg40xCX4DWRqqsgdTMy7/UvHTCq6yFzEF/tgn/H6z8un/x3wOL4ycYqYFZBPpn&#10;kL+QvCkGj9VUkzzFCqk6CR116NOXJDC6SN4ezn6qMTJJmzd3t9Sia84knV0t5vfL62R4cbntA8bP&#10;CnqWkpoH6ldmIPbPGI+lp5L0GII17ZOxNi/Ctnm0ge1F6m253NxeTeivyrKAI+fEPo7NyExLQpep&#10;Nm010B7IgIFmoOb4eyeC4sx+cWRyGphTEk5Jc0pCtI+QxyqxcfBxF0GbzPqCO1lI3cu6p0lL4/F6&#10;nasu/8P6DwAAAP//AwBQSwMEFAAGAAgAAAAhADuulPfbAAAABQEAAA8AAABkcnMvZG93bnJldi54&#10;bWxMj8FOwzAQRO+V+AdrK3GpqF0qIA1xKoRAHDi1VOrViZckqr0OtpOGv8flApeVRjOaeVtsJ2vY&#10;iD50jiSslgIYUu10R42Ew8frTQYsREVaGUco4RsDbMurWaFy7c60w3EfG5ZKKORKQhtjn3Me6hat&#10;CkvXIyXv03mrYpK+4dqrcyq3ht8Kcc+t6igttKrH5xbr036wEoZd9u7XFT/Gg/GL8W0tRP31IuX1&#10;fHp6BBZxin9huOAndCgTU+UG0oEZCemR+HsvnshWG2CVhDvxALws+H/68gcAAP//AwBQSwECLQAU&#10;AAYACAAAACEAtoM4kv4AAADhAQAAEwAAAAAAAAAAAAAAAAAAAAAAW0NvbnRlbnRfVHlwZXNdLnht&#10;bFBLAQItABQABgAIAAAAIQA4/SH/1gAAAJQBAAALAAAAAAAAAAAAAAAAAC8BAABfcmVscy8ucmVs&#10;c1BLAQItABQABgAIAAAAIQCdM8cXtgEAAFcDAAAOAAAAAAAAAAAAAAAAAC4CAABkcnMvZTJvRG9j&#10;LnhtbFBLAQItABQABgAIAAAAIQA7rpT32wAAAAUBAAAPAAAAAAAAAAAAAAAAABAEAABkcnMvZG93&#10;bnJldi54bWxQSwUGAAAAAAQABADzAAAAGAUAAAAA&#10;" fillcolor="#004d73" stroked="f">
                <v:textbox inset="0,0,0,0">
                  <w:txbxContent>
                    <w:p w14:paraId="4DE9E989" w14:textId="77777777" w:rsidR="006C66B2" w:rsidRDefault="00032C37">
                      <w:pPr>
                        <w:spacing w:before="83"/>
                        <w:ind w:left="277"/>
                        <w:rPr>
                          <w:color w:val="000000"/>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pacing w:val="-2"/>
                          <w:sz w:val="28"/>
                        </w:rPr>
                        <w:t>History</w:t>
                      </w:r>
                    </w:p>
                  </w:txbxContent>
                </v:textbox>
                <w10:anchorlock/>
              </v:shape>
            </w:pict>
          </mc:Fallback>
        </mc:AlternateContent>
      </w:r>
    </w:p>
    <w:p w14:paraId="3ABE9808" w14:textId="77777777" w:rsidR="006C66B2" w:rsidRDefault="00032C37">
      <w:pPr>
        <w:pStyle w:val="Heading2"/>
        <w:spacing w:before="257"/>
        <w:ind w:left="417"/>
      </w:pPr>
      <w:r>
        <w:rPr>
          <w:color w:val="00334D"/>
          <w:spacing w:val="-2"/>
        </w:rPr>
        <w:t>CCDA</w:t>
      </w:r>
      <w:r>
        <w:rPr>
          <w:color w:val="00334D"/>
          <w:spacing w:val="-18"/>
        </w:rPr>
        <w:t xml:space="preserve"> </w:t>
      </w:r>
      <w:r>
        <w:rPr>
          <w:color w:val="00334D"/>
          <w:spacing w:val="-2"/>
        </w:rPr>
        <w:t>History</w:t>
      </w:r>
    </w:p>
    <w:p w14:paraId="3CDB3D67" w14:textId="77777777" w:rsidR="006C66B2" w:rsidRDefault="00032C37">
      <w:pPr>
        <w:pStyle w:val="BodyText"/>
        <w:spacing w:before="41"/>
        <w:rPr>
          <w:b/>
          <w:sz w:val="20"/>
        </w:rPr>
      </w:pPr>
      <w:r>
        <w:rPr>
          <w:b/>
          <w:noProof/>
          <w:sz w:val="20"/>
        </w:rPr>
        <mc:AlternateContent>
          <mc:Choice Requires="wps">
            <w:drawing>
              <wp:anchor distT="0" distB="0" distL="0" distR="0" simplePos="0" relativeHeight="251658293" behindDoc="1" locked="0" layoutInCell="1" allowOverlap="1" wp14:anchorId="4AD915BF" wp14:editId="052414FC">
                <wp:simplePos x="0" y="0"/>
                <wp:positionH relativeFrom="page">
                  <wp:posOffset>468198</wp:posOffset>
                </wp:positionH>
                <wp:positionV relativeFrom="paragraph">
                  <wp:posOffset>200298</wp:posOffset>
                </wp:positionV>
                <wp:extent cx="3205480" cy="2614295"/>
                <wp:effectExtent l="0" t="0" r="0" b="0"/>
                <wp:wrapTopAndBottom/>
                <wp:docPr id="87" name="Textbox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05480" cy="2614295"/>
                        </a:xfrm>
                        <a:prstGeom prst="rect">
                          <a:avLst/>
                        </a:prstGeom>
                        <a:ln w="25400">
                          <a:solidFill>
                            <a:srgbClr val="000000"/>
                          </a:solidFill>
                          <a:prstDash val="solid"/>
                        </a:ln>
                      </wps:spPr>
                      <wps:txbx>
                        <w:txbxContent>
                          <w:p w14:paraId="20DE4EC2" w14:textId="77777777" w:rsidR="006C66B2" w:rsidRDefault="00032C37" w:rsidP="00267AE4">
                            <w:pPr>
                              <w:pStyle w:val="BodyText"/>
                              <w:spacing w:before="43" w:line="261" w:lineRule="auto"/>
                              <w:ind w:left="145" w:right="130"/>
                            </w:pPr>
                            <w:r>
                              <w:t>In 2008, the California State Legislature concluded that in many instances, persons with disabilities continued to be denied full and equal access to public facilities even though that right was provided under state and federal law. The Legislature further concluded that businesses in California</w:t>
                            </w:r>
                            <w:r>
                              <w:rPr>
                                <w:spacing w:val="40"/>
                              </w:rPr>
                              <w:t xml:space="preserve"> </w:t>
                            </w:r>
                            <w:r>
                              <w:t>have the responsibility to provide full and equal access to public facilities as required in laws and regulations, but that compliance may be impeded, in some instances, by conflicting state and federal regulations, resulting in unnecessary litigation.</w:t>
                            </w:r>
                          </w:p>
                        </w:txbxContent>
                      </wps:txbx>
                      <wps:bodyPr wrap="square" lIns="0" tIns="0" rIns="0" bIns="0" rtlCol="0">
                        <a:noAutofit/>
                      </wps:bodyPr>
                    </wps:wsp>
                  </a:graphicData>
                </a:graphic>
              </wp:anchor>
            </w:drawing>
          </mc:Choice>
          <mc:Fallback>
            <w:pict>
              <v:shape w14:anchorId="4AD915BF" id="Textbox 87" o:spid="_x0000_s1069" type="#_x0000_t202" style="position:absolute;margin-left:36.85pt;margin-top:15.75pt;width:252.4pt;height:205.85pt;z-index:-251658187;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DC1/yAEAAIgDAAAOAAAAZHJzL2Uyb0RvYy54bWysU8Fu2zAMvQ/YPwi6L3a8pOiMOMXWoMOA&#10;YivQ9QNkWY6FyaImKrHz96NkJym2WzEfZFp8euJ7pDd3Y2/YUXnUYCu+XOScKSuh0XZf8ZefDx9u&#10;OcMgbCMMWFXxk0J+t33/bjO4UhXQgWmUZ0RisRxcxbsQXJllKDvVC1yAU5aSLfheBPr0+6zxYiD2&#10;3mRFnt9kA/jGeZAKkXZ3U5JvE3/bKhl+tC2qwEzFqbaQVp/WOq7ZdiPKvReu03IuQ7yhil5oS5de&#10;qHYiCHbw+h+qXksPCG1YSOgzaFstVdJAapb5X2qeO+FU0kLmoLvYhP+PVn4/Prsnz8L4BUZqYBKB&#10;7hHkLyRvssFhOWOip1gioaPQsfV9fJMERgfJ29PFTzUGJmnzY5GvV7eUkpQrbpar4tM6Op5djzuP&#10;4auCnsWg4p4alkoQx0cME/QMibcZywaiWq/yfKoUjG4etDExiX5f3xvPjiI2Oz3zbfgaFvl2ArsJ&#10;l1IzzNhZ8SQyyg1jPTLdkDOp8rhVQ3MixwYamorj74PwijPzzVJX4oSdA38O6nPgg7mHNIexWguf&#10;DwFanVReeecKqN3Jp3k04zy9/k6o6w+0/QMAAP//AwBQSwMEFAAGAAgAAAAhAIIDGk/gAAAACQEA&#10;AA8AAABkcnMvZG93bnJldi54bWxMj8FOwzAQRO9I/IO1SNyo06apqxCnKkWoFzg0gMTRjZckIl5H&#10;sduGv2c5wW1WM5p5W2wm14szjqHzpGE+S0Ag1d521Gh4e326W4MI0ZA1vSfU8I0BNuX1VWFy6y90&#10;wHMVG8ElFHKjoY1xyKUMdYvOhJkfkNj79KMzkc+xkXY0Fy53vVwkyUo60xEvtGbAXYv1V3VyGp7H&#10;7DCs3rcf6iXbq4d0X9WPcqf17c20vQcRcYp/YfjFZ3QomenoT2SD6DWoVHFSQzrPQLCfqTWLo4bl&#10;Ml2ALAv5/4PyBwAA//8DAFBLAQItABQABgAIAAAAIQC2gziS/gAAAOEBAAATAAAAAAAAAAAAAAAA&#10;AAAAAABbQ29udGVudF9UeXBlc10ueG1sUEsBAi0AFAAGAAgAAAAhADj9If/WAAAAlAEAAAsAAAAA&#10;AAAAAAAAAAAALwEAAF9yZWxzLy5yZWxzUEsBAi0AFAAGAAgAAAAhAF0MLX/IAQAAiAMAAA4AAAAA&#10;AAAAAAAAAAAALgIAAGRycy9lMm9Eb2MueG1sUEsBAi0AFAAGAAgAAAAhAIIDGk/gAAAACQEAAA8A&#10;AAAAAAAAAAAAAAAAIgQAAGRycy9kb3ducmV2LnhtbFBLBQYAAAAABAAEAPMAAAAvBQAAAAA=&#10;" filled="f" strokeweight="2pt">
                <v:path arrowok="t"/>
                <v:textbox inset="0,0,0,0">
                  <w:txbxContent>
                    <w:p w14:paraId="20DE4EC2" w14:textId="77777777" w:rsidR="006C66B2" w:rsidRDefault="00032C37" w:rsidP="00267AE4">
                      <w:pPr>
                        <w:pStyle w:val="BodyText"/>
                        <w:spacing w:before="43" w:line="261" w:lineRule="auto"/>
                        <w:ind w:left="145" w:right="130"/>
                      </w:pPr>
                      <w:r>
                        <w:t>In 2008, the California State Legislature concluded that in many instances, persons with disabilities continued to be denied full and equal access to public facilities even though that right was provided under state and federal law. The Legislature further concluded that businesses in California</w:t>
                      </w:r>
                      <w:r>
                        <w:rPr>
                          <w:spacing w:val="40"/>
                        </w:rPr>
                        <w:t xml:space="preserve"> </w:t>
                      </w:r>
                      <w:r>
                        <w:t>have the responsibility to provide full and equal access to public facilities as required in laws and regulations, but that compliance may be impeded, in some instances, by conflicting state and federal regulations, resulting in unnecessary litigation.</w:t>
                      </w:r>
                    </w:p>
                  </w:txbxContent>
                </v:textbox>
                <w10:wrap type="topAndBottom" anchorx="page"/>
              </v:shape>
            </w:pict>
          </mc:Fallback>
        </mc:AlternateContent>
      </w:r>
    </w:p>
    <w:p w14:paraId="41CF71BC" w14:textId="77777777" w:rsidR="006C66B2" w:rsidRDefault="006C66B2">
      <w:pPr>
        <w:pStyle w:val="BodyText"/>
        <w:rPr>
          <w:b/>
          <w:sz w:val="20"/>
        </w:rPr>
      </w:pPr>
    </w:p>
    <w:p w14:paraId="4E4B008E" w14:textId="77777777" w:rsidR="006C66B2" w:rsidRDefault="00032C37">
      <w:pPr>
        <w:pStyle w:val="BodyText"/>
        <w:spacing w:before="25"/>
        <w:rPr>
          <w:b/>
          <w:sz w:val="20"/>
        </w:rPr>
      </w:pPr>
      <w:r>
        <w:rPr>
          <w:b/>
          <w:noProof/>
          <w:sz w:val="20"/>
        </w:rPr>
        <mc:AlternateContent>
          <mc:Choice Requires="wps">
            <w:drawing>
              <wp:anchor distT="0" distB="0" distL="0" distR="0" simplePos="0" relativeHeight="251658294" behindDoc="1" locked="0" layoutInCell="1" allowOverlap="1" wp14:anchorId="5445BDCB" wp14:editId="128F0212">
                <wp:simplePos x="0" y="0"/>
                <wp:positionH relativeFrom="page">
                  <wp:posOffset>479425</wp:posOffset>
                </wp:positionH>
                <wp:positionV relativeFrom="paragraph">
                  <wp:posOffset>177253</wp:posOffset>
                </wp:positionV>
                <wp:extent cx="6011545" cy="1241425"/>
                <wp:effectExtent l="0" t="0" r="0" b="0"/>
                <wp:wrapTopAndBottom/>
                <wp:docPr id="88" name="Textbox 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011545" cy="1241425"/>
                        </a:xfrm>
                        <a:prstGeom prst="rect">
                          <a:avLst/>
                        </a:prstGeom>
                      </wps:spPr>
                      <wps:txbx>
                        <w:txbxContent>
                          <w:p w14:paraId="4EEAD839" w14:textId="77777777" w:rsidR="006C66B2" w:rsidRDefault="00032C37" w:rsidP="00267AE4">
                            <w:pPr>
                              <w:pStyle w:val="BodyText"/>
                              <w:spacing w:before="44" w:line="261" w:lineRule="auto"/>
                              <w:ind w:left="142" w:right="134"/>
                            </w:pPr>
                            <w:hyperlink r:id="rId36">
                              <w:r>
                                <w:rPr>
                                  <w:color w:val="0000FF"/>
                                  <w:u w:val="single" w:color="0000FF"/>
                                </w:rPr>
                                <w:t>Senate Bill 1608</w:t>
                              </w:r>
                            </w:hyperlink>
                            <w:r>
                              <w:rPr>
                                <w:color w:val="0000FF"/>
                              </w:rPr>
                              <w:t xml:space="preserve"> </w:t>
                            </w:r>
                            <w:r>
                              <w:t>(Corbett, Chapter 549, Statutes of 2008) established the California Commission on Disability Access (Commission) with a vision toward developing recommendations to the Legislature. These recommendations would help enable persons with disabilities to exercise their right to full and equal access to public facilities</w:t>
                            </w:r>
                            <w:r>
                              <w:rPr>
                                <w:spacing w:val="-2"/>
                              </w:rPr>
                              <w:t xml:space="preserve"> </w:t>
                            </w:r>
                            <w:r>
                              <w:t>while</w:t>
                            </w:r>
                            <w:r>
                              <w:rPr>
                                <w:spacing w:val="-2"/>
                              </w:rPr>
                              <w:t xml:space="preserve"> </w:t>
                            </w:r>
                            <w:r>
                              <w:t>facilitating</w:t>
                            </w:r>
                            <w:r>
                              <w:rPr>
                                <w:spacing w:val="-3"/>
                              </w:rPr>
                              <w:t xml:space="preserve"> </w:t>
                            </w:r>
                            <w:r>
                              <w:t>business</w:t>
                            </w:r>
                            <w:r>
                              <w:rPr>
                                <w:spacing w:val="-2"/>
                              </w:rPr>
                              <w:t xml:space="preserve"> </w:t>
                            </w:r>
                            <w:r>
                              <w:t>compliance</w:t>
                            </w:r>
                            <w:r>
                              <w:rPr>
                                <w:spacing w:val="-1"/>
                              </w:rPr>
                              <w:t xml:space="preserve"> </w:t>
                            </w:r>
                            <w:r>
                              <w:t>with</w:t>
                            </w:r>
                            <w:r>
                              <w:rPr>
                                <w:spacing w:val="-1"/>
                              </w:rPr>
                              <w:t xml:space="preserve"> </w:t>
                            </w:r>
                            <w:r>
                              <w:t>applicable</w:t>
                            </w:r>
                            <w:r>
                              <w:rPr>
                                <w:spacing w:val="-1"/>
                              </w:rPr>
                              <w:t xml:space="preserve"> </w:t>
                            </w:r>
                            <w:r>
                              <w:t>laws,</w:t>
                            </w:r>
                            <w:r>
                              <w:rPr>
                                <w:spacing w:val="-2"/>
                              </w:rPr>
                              <w:t xml:space="preserve"> </w:t>
                            </w:r>
                            <w:r>
                              <w:t>building</w:t>
                            </w:r>
                            <w:r>
                              <w:rPr>
                                <w:spacing w:val="-4"/>
                              </w:rPr>
                              <w:t xml:space="preserve"> </w:t>
                            </w:r>
                            <w:r>
                              <w:t>standards and regulations to avoid unnecessary litigation.</w:t>
                            </w:r>
                          </w:p>
                        </w:txbxContent>
                      </wps:txbx>
                      <wps:bodyPr wrap="square" lIns="0" tIns="0" rIns="0" bIns="0" rtlCol="0">
                        <a:noAutofit/>
                      </wps:bodyPr>
                    </wps:wsp>
                  </a:graphicData>
                </a:graphic>
              </wp:anchor>
            </w:drawing>
          </mc:Choice>
          <mc:Fallback>
            <w:pict>
              <v:shape w14:anchorId="5445BDCB" id="Textbox 88" o:spid="_x0000_s1070" type="#_x0000_t202" style="position:absolute;margin-left:37.75pt;margin-top:13.95pt;width:473.35pt;height:97.75pt;z-index:-25165818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scmQEAACQDAAAOAAAAZHJzL2Uyb0RvYy54bWysUsGO0zAQvSPxD5bv1EnVVihqugJWIKQV&#10;IO3yAa5jNxaxx3jcJv17xm7aIrghLpPxzPjlvTfePkxuYCcd0YJveb2oONNeQWf9oeXfXz6+ecsZ&#10;Juk7OYDXLT9r5A+716+2Y2j0EnoYOh0ZgXhsxtDyPqXQCIGq107iAoL21DQQnUx0jAfRRTkSuhvE&#10;sqo2YoTYhQhKI1L18dLku4JvjFbpqzGoExtaTtxSibHEfY5it5XNIcrQWzXTkP/Awknr6ac3qEeZ&#10;JDtG+xeUsyoCgkkLBU6AMVbpooHU1NUfap57GXTRQuZguNmE/w9WfTk9h2+Rpek9TLTAIgLDE6gf&#10;SN6IMWAzz2RPsUGazkInE13+kgRGF8nb881PPSWmqLip6nq9WnOmqFcvV/Vquc6Oi/v1EDF90uBY&#10;TloeaWGFgjw9YbqMXkdmNhcCmUqa9hOzHUFvMmou7aE7k5qRFtpy/HmUUXM2fPbkWN7+NYnXZH9N&#10;Yho+QHkjWZSHd8cExhYGd9yZAa2iaJifTd717+cydX/cu18AAAD//wMAUEsDBBQABgAIAAAAIQCI&#10;PwpG3wAAAAoBAAAPAAAAZHJzL2Rvd25yZXYueG1sTI/BTsMwEETvSPyDtUjcqI2hLQ1xqgrBCQmR&#10;hgNHJ94mVuN1iN02/D3uqRxnZzTzNl9PrmdHHIP1pOB+JoAhNd5YahV8VW93T8BC1GR07wkV/GKA&#10;dXF9levM+BOVeNzGlqUSCplW0MU4ZJyHpkOnw8wPSMnb+dHpmOTYcjPqUyp3PZdCLLjTltJCpwd8&#10;6bDZbw9Oweabylf781F/lrvSVtVK0Ptir9TtzbR5BhZxipcwnPETOhSJqfYHMoH1CpbzeUoqkMsV&#10;sLMvpJTA6nSRD4/Ai5z/f6H4AwAA//8DAFBLAQItABQABgAIAAAAIQC2gziS/gAAAOEBAAATAAAA&#10;AAAAAAAAAAAAAAAAAABbQ29udGVudF9UeXBlc10ueG1sUEsBAi0AFAAGAAgAAAAhADj9If/WAAAA&#10;lAEAAAsAAAAAAAAAAAAAAAAALwEAAF9yZWxzLy5yZWxzUEsBAi0AFAAGAAgAAAAhAD4eWxyZAQAA&#10;JAMAAA4AAAAAAAAAAAAAAAAALgIAAGRycy9lMm9Eb2MueG1sUEsBAi0AFAAGAAgAAAAhAIg/Ckbf&#10;AAAACgEAAA8AAAAAAAAAAAAAAAAA8wMAAGRycy9kb3ducmV2LnhtbFBLBQYAAAAABAAEAPMAAAD/&#10;BAAAAAA=&#10;" filled="f" stroked="f">
                <v:textbox inset="0,0,0,0">
                  <w:txbxContent>
                    <w:p w14:paraId="4EEAD839" w14:textId="77777777" w:rsidR="006C66B2" w:rsidRDefault="00032C37" w:rsidP="00267AE4">
                      <w:pPr>
                        <w:pStyle w:val="BodyText"/>
                        <w:spacing w:before="44" w:line="261" w:lineRule="auto"/>
                        <w:ind w:left="142" w:right="134"/>
                      </w:pPr>
                      <w:hyperlink r:id="rId37">
                        <w:r>
                          <w:rPr>
                            <w:color w:val="0000FF"/>
                            <w:u w:val="single" w:color="0000FF"/>
                          </w:rPr>
                          <w:t>Senate Bill 1608</w:t>
                        </w:r>
                      </w:hyperlink>
                      <w:r>
                        <w:rPr>
                          <w:color w:val="0000FF"/>
                        </w:rPr>
                        <w:t xml:space="preserve"> </w:t>
                      </w:r>
                      <w:r>
                        <w:t>(Corbett, Chapter 549, Statutes of 2008) established the California Commission on Disability Access (Commission) with a vision toward developing recommendations to the Legislature. These recommendations would help enable persons with disabilities to exercise their right to full and equal access to public facilities</w:t>
                      </w:r>
                      <w:r>
                        <w:rPr>
                          <w:spacing w:val="-2"/>
                        </w:rPr>
                        <w:t xml:space="preserve"> </w:t>
                      </w:r>
                      <w:r>
                        <w:t>while</w:t>
                      </w:r>
                      <w:r>
                        <w:rPr>
                          <w:spacing w:val="-2"/>
                        </w:rPr>
                        <w:t xml:space="preserve"> </w:t>
                      </w:r>
                      <w:r>
                        <w:t>facilitating</w:t>
                      </w:r>
                      <w:r>
                        <w:rPr>
                          <w:spacing w:val="-3"/>
                        </w:rPr>
                        <w:t xml:space="preserve"> </w:t>
                      </w:r>
                      <w:r>
                        <w:t>business</w:t>
                      </w:r>
                      <w:r>
                        <w:rPr>
                          <w:spacing w:val="-2"/>
                        </w:rPr>
                        <w:t xml:space="preserve"> </w:t>
                      </w:r>
                      <w:r>
                        <w:t>compliance</w:t>
                      </w:r>
                      <w:r>
                        <w:rPr>
                          <w:spacing w:val="-1"/>
                        </w:rPr>
                        <w:t xml:space="preserve"> </w:t>
                      </w:r>
                      <w:r>
                        <w:t>with</w:t>
                      </w:r>
                      <w:r>
                        <w:rPr>
                          <w:spacing w:val="-1"/>
                        </w:rPr>
                        <w:t xml:space="preserve"> </w:t>
                      </w:r>
                      <w:r>
                        <w:t>applicable</w:t>
                      </w:r>
                      <w:r>
                        <w:rPr>
                          <w:spacing w:val="-1"/>
                        </w:rPr>
                        <w:t xml:space="preserve"> </w:t>
                      </w:r>
                      <w:r>
                        <w:t>laws,</w:t>
                      </w:r>
                      <w:r>
                        <w:rPr>
                          <w:spacing w:val="-2"/>
                        </w:rPr>
                        <w:t xml:space="preserve"> </w:t>
                      </w:r>
                      <w:r>
                        <w:t>building</w:t>
                      </w:r>
                      <w:r>
                        <w:rPr>
                          <w:spacing w:val="-4"/>
                        </w:rPr>
                        <w:t xml:space="preserve"> </w:t>
                      </w:r>
                      <w:r>
                        <w:t>standards and regulations to avoid unnecessary litigation.</w:t>
                      </w:r>
                    </w:p>
                  </w:txbxContent>
                </v:textbox>
                <w10:wrap type="topAndBottom" anchorx="page"/>
              </v:shape>
            </w:pict>
          </mc:Fallback>
        </mc:AlternateContent>
      </w:r>
    </w:p>
    <w:p w14:paraId="2E611776" w14:textId="77777777" w:rsidR="006C66B2" w:rsidRDefault="006C66B2">
      <w:pPr>
        <w:pStyle w:val="BodyText"/>
        <w:rPr>
          <w:b/>
          <w:sz w:val="20"/>
        </w:rPr>
      </w:pPr>
    </w:p>
    <w:p w14:paraId="5DCDD578" w14:textId="77777777" w:rsidR="006C66B2" w:rsidRDefault="00032C37">
      <w:pPr>
        <w:pStyle w:val="BodyText"/>
        <w:spacing w:before="11"/>
        <w:rPr>
          <w:b/>
          <w:sz w:val="20"/>
        </w:rPr>
      </w:pPr>
      <w:r>
        <w:rPr>
          <w:b/>
          <w:noProof/>
          <w:sz w:val="20"/>
        </w:rPr>
        <mc:AlternateContent>
          <mc:Choice Requires="wps">
            <w:drawing>
              <wp:anchor distT="0" distB="0" distL="0" distR="0" simplePos="0" relativeHeight="251658295" behindDoc="1" locked="0" layoutInCell="1" allowOverlap="1" wp14:anchorId="134F208B" wp14:editId="5DA02A38">
                <wp:simplePos x="0" y="0"/>
                <wp:positionH relativeFrom="page">
                  <wp:posOffset>2700401</wp:posOffset>
                </wp:positionH>
                <wp:positionV relativeFrom="paragraph">
                  <wp:posOffset>181495</wp:posOffset>
                </wp:positionV>
                <wp:extent cx="3803650" cy="1630680"/>
                <wp:effectExtent l="0" t="0" r="0" b="0"/>
                <wp:wrapTopAndBottom/>
                <wp:docPr id="89" name="Textbox 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803650" cy="1630680"/>
                        </a:xfrm>
                        <a:prstGeom prst="rect">
                          <a:avLst/>
                        </a:prstGeom>
                        <a:ln w="25400">
                          <a:solidFill>
                            <a:srgbClr val="000000"/>
                          </a:solidFill>
                          <a:prstDash val="solid"/>
                        </a:ln>
                      </wps:spPr>
                      <wps:txbx>
                        <w:txbxContent>
                          <w:p w14:paraId="1F752EB4" w14:textId="77777777" w:rsidR="006C66B2" w:rsidRDefault="00032C37" w:rsidP="00267AE4">
                            <w:pPr>
                              <w:pStyle w:val="BodyText"/>
                              <w:spacing w:before="43" w:line="261" w:lineRule="auto"/>
                              <w:ind w:left="141" w:right="137"/>
                            </w:pPr>
                            <w:r>
                              <w:t xml:space="preserve">In September 2012, </w:t>
                            </w:r>
                            <w:hyperlink r:id="rId38">
                              <w:r>
                                <w:rPr>
                                  <w:color w:val="0000FF"/>
                                  <w:u w:val="single" w:color="0000FF"/>
                                </w:rPr>
                                <w:t>Senate B</w:t>
                              </w:r>
                            </w:hyperlink>
                            <w:hyperlink r:id="rId39">
                              <w:r>
                                <w:rPr>
                                  <w:color w:val="1154CC"/>
                                  <w:u w:val="single" w:color="1154CC"/>
                                </w:rPr>
                                <w:t>ill</w:t>
                              </w:r>
                            </w:hyperlink>
                            <w:r>
                              <w:rPr>
                                <w:color w:val="1154CC"/>
                                <w:u w:val="single" w:color="1154CC"/>
                              </w:rPr>
                              <w:t xml:space="preserve"> </w:t>
                            </w:r>
                            <w:hyperlink r:id="rId40">
                              <w:r>
                                <w:rPr>
                                  <w:color w:val="1154CC"/>
                                  <w:u w:val="single" w:color="1154CC"/>
                                </w:rPr>
                                <w:t>1186</w:t>
                              </w:r>
                            </w:hyperlink>
                            <w:r>
                              <w:rPr>
                                <w:color w:val="1154CC"/>
                              </w:rPr>
                              <w:t xml:space="preserve"> </w:t>
                            </w:r>
                            <w:r>
                              <w:t>(Steinberg, Chapter 383, Statutes of 2012) revised and recast</w:t>
                            </w:r>
                            <w:r>
                              <w:rPr>
                                <w:spacing w:val="40"/>
                              </w:rPr>
                              <w:t xml:space="preserve"> </w:t>
                            </w:r>
                            <w:r>
                              <w:t xml:space="preserve">the Commission’s duties by making it a priority to develop and disseminate educational materials and information to promote and facilitate disability access compliance. </w:t>
                            </w:r>
                            <w:hyperlink r:id="rId41">
                              <w:r>
                                <w:rPr>
                                  <w:color w:val="1154CC"/>
                                  <w:u w:val="single" w:color="1154CC"/>
                                </w:rPr>
                                <w:t>Senate Bill 1186</w:t>
                              </w:r>
                            </w:hyperlink>
                            <w:r>
                              <w:rPr>
                                <w:color w:val="1154CC"/>
                              </w:rPr>
                              <w:t xml:space="preserve"> </w:t>
                            </w:r>
                            <w:r>
                              <w:t>also established</w:t>
                            </w:r>
                            <w:r>
                              <w:rPr>
                                <w:spacing w:val="80"/>
                              </w:rPr>
                              <w:t xml:space="preserve"> </w:t>
                            </w:r>
                            <w:r>
                              <w:t>annual reporting of prelitigation letters and</w:t>
                            </w:r>
                            <w:r>
                              <w:rPr>
                                <w:spacing w:val="40"/>
                              </w:rPr>
                              <w:t xml:space="preserve"> </w:t>
                            </w:r>
                            <w:r>
                              <w:t>complaints to the Legislature by the Commission.</w:t>
                            </w:r>
                          </w:p>
                        </w:txbxContent>
                      </wps:txbx>
                      <wps:bodyPr wrap="square" lIns="0" tIns="0" rIns="0" bIns="0" rtlCol="0">
                        <a:noAutofit/>
                      </wps:bodyPr>
                    </wps:wsp>
                  </a:graphicData>
                </a:graphic>
              </wp:anchor>
            </w:drawing>
          </mc:Choice>
          <mc:Fallback>
            <w:pict>
              <v:shape w14:anchorId="134F208B" id="Textbox 89" o:spid="_x0000_s1071" type="#_x0000_t202" style="position:absolute;margin-left:212.65pt;margin-top:14.3pt;width:299.5pt;height:128.4pt;z-index:-251658185;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iwTWywEAAIgDAAAOAAAAZHJzL2Uyb0RvYy54bWysU8GO0zAQvSPxD5bvNGnLlipquoKtFiGt&#10;YKWFD3Acu7FwPMbjNunfM3bTdgU3RA7OxPP8/N7MZHM/9pYdVUADrubzWcmZchJa4/Y1//H98d2a&#10;M4zCtcKCUzU/KeT327dvNoOv1AI6sK0KjEgcVoOveRejr4oCZad6gTPwylFSQ+hFpM+wL9ogBmLv&#10;bbEoy1UxQGh9AKkQaXd3TvJt5tdayfhNa1SR2ZqTtpjXkNcmrcV2I6p9EL4zcpIh/kFFL4yjS69U&#10;OxEFOwTzF1VvZAAEHWcS+gK0NlJlD+RmXv7h5qUTXmUvVBz01zLh/6OVX48v/jmwOH6CkRqYTaB/&#10;AvkTqTbF4LGaMKmmWCGhk9FRhz69yQKjg1Tb07WeaoxM0uZyXS5Xd5SSlJuvluVqnSte3I77gPGz&#10;gp6loOaBGpYliOMTxiRAVBdIus06NtR8cfe+LM9KwZr20Vibkhj2zYMN7ChSs/OT+ksU+BqW+HYC&#10;uzMupyaYdZPjs8lkN47NyExL8j8kUNpqoD1RxQYamprjr4MIijP7xVFX0oRdgnAJmksQon2APIdJ&#10;rYOPhwjaZJc33kkBtTsrn0YzzdPr74y6/UDb3wAAAP//AwBQSwMEFAAGAAgAAAAhAFhvDsDhAAAA&#10;CwEAAA8AAABkcnMvZG93bnJldi54bWxMj8FOwzAMhu9Ie4fIk7ixdF3bTaXpNIbQLnBYAYlj1pi2&#10;WuNUSbaVtyc9wdG/P/3+XGxH3bMrWtcZErBcRMCQaqM6agR8vL88bIA5L0nJ3hAK+EEH23J2V8hc&#10;mRsd8Vr5hoUScrkU0Ho/5Jy7ukUt3cIMSGH3bayWPoy24crKWyjXPY+jKONadhQutHLAfYv1ubpo&#10;Aa82PQ7Z5+5r/ZYe1k+rQ1U/870Q9/Nx9wjM4+j/YJj0gzqUwelkLqQc6wUkcboKqIB4kwGbgChO&#10;QnKakjQBXhb8/w/lLwAAAP//AwBQSwECLQAUAAYACAAAACEAtoM4kv4AAADhAQAAEwAAAAAAAAAA&#10;AAAAAAAAAAAAW0NvbnRlbnRfVHlwZXNdLnhtbFBLAQItABQABgAIAAAAIQA4/SH/1gAAAJQBAAAL&#10;AAAAAAAAAAAAAAAAAC8BAABfcmVscy8ucmVsc1BLAQItABQABgAIAAAAIQDsiwTWywEAAIgDAAAO&#10;AAAAAAAAAAAAAAAAAC4CAABkcnMvZTJvRG9jLnhtbFBLAQItABQABgAIAAAAIQBYbw7A4QAAAAsB&#10;AAAPAAAAAAAAAAAAAAAAACUEAABkcnMvZG93bnJldi54bWxQSwUGAAAAAAQABADzAAAAMwUAAAAA&#10;" filled="f" strokeweight="2pt">
                <v:path arrowok="t"/>
                <v:textbox inset="0,0,0,0">
                  <w:txbxContent>
                    <w:p w14:paraId="1F752EB4" w14:textId="77777777" w:rsidR="006C66B2" w:rsidRDefault="00032C37" w:rsidP="00267AE4">
                      <w:pPr>
                        <w:pStyle w:val="BodyText"/>
                        <w:spacing w:before="43" w:line="261" w:lineRule="auto"/>
                        <w:ind w:left="141" w:right="137"/>
                      </w:pPr>
                      <w:r>
                        <w:t xml:space="preserve">In September 2012, </w:t>
                      </w:r>
                      <w:hyperlink r:id="rId42">
                        <w:r>
                          <w:rPr>
                            <w:color w:val="0000FF"/>
                            <w:u w:val="single" w:color="0000FF"/>
                          </w:rPr>
                          <w:t>Senate B</w:t>
                        </w:r>
                      </w:hyperlink>
                      <w:hyperlink r:id="rId43">
                        <w:r>
                          <w:rPr>
                            <w:color w:val="1154CC"/>
                            <w:u w:val="single" w:color="1154CC"/>
                          </w:rPr>
                          <w:t>ill</w:t>
                        </w:r>
                      </w:hyperlink>
                      <w:r>
                        <w:rPr>
                          <w:color w:val="1154CC"/>
                          <w:u w:val="single" w:color="1154CC"/>
                        </w:rPr>
                        <w:t xml:space="preserve"> </w:t>
                      </w:r>
                      <w:hyperlink r:id="rId44">
                        <w:r>
                          <w:rPr>
                            <w:color w:val="1154CC"/>
                            <w:u w:val="single" w:color="1154CC"/>
                          </w:rPr>
                          <w:t>1186</w:t>
                        </w:r>
                      </w:hyperlink>
                      <w:r>
                        <w:rPr>
                          <w:color w:val="1154CC"/>
                        </w:rPr>
                        <w:t xml:space="preserve"> </w:t>
                      </w:r>
                      <w:r>
                        <w:t>(Steinberg, Chapter 383, Statutes of 2012) revised and recast</w:t>
                      </w:r>
                      <w:r>
                        <w:rPr>
                          <w:spacing w:val="40"/>
                        </w:rPr>
                        <w:t xml:space="preserve"> </w:t>
                      </w:r>
                      <w:r>
                        <w:t xml:space="preserve">the Commission’s duties by making it a priority to develop and disseminate educational materials and information to promote and facilitate disability access compliance. </w:t>
                      </w:r>
                      <w:hyperlink r:id="rId45">
                        <w:r>
                          <w:rPr>
                            <w:color w:val="1154CC"/>
                            <w:u w:val="single" w:color="1154CC"/>
                          </w:rPr>
                          <w:t>Senate Bill 1186</w:t>
                        </w:r>
                      </w:hyperlink>
                      <w:r>
                        <w:rPr>
                          <w:color w:val="1154CC"/>
                        </w:rPr>
                        <w:t xml:space="preserve"> </w:t>
                      </w:r>
                      <w:r>
                        <w:t>also established</w:t>
                      </w:r>
                      <w:r>
                        <w:rPr>
                          <w:spacing w:val="80"/>
                        </w:rPr>
                        <w:t xml:space="preserve"> </w:t>
                      </w:r>
                      <w:r>
                        <w:t>annual reporting of prelitigation letters and</w:t>
                      </w:r>
                      <w:r>
                        <w:rPr>
                          <w:spacing w:val="40"/>
                        </w:rPr>
                        <w:t xml:space="preserve"> </w:t>
                      </w:r>
                      <w:r>
                        <w:t>complaints to the Legislature by the Commission.</w:t>
                      </w:r>
                    </w:p>
                  </w:txbxContent>
                </v:textbox>
                <w10:wrap type="topAndBottom" anchorx="page"/>
              </v:shape>
            </w:pict>
          </mc:Fallback>
        </mc:AlternateContent>
      </w:r>
    </w:p>
    <w:p w14:paraId="3C834100" w14:textId="77777777" w:rsidR="006C66B2" w:rsidRDefault="006C66B2">
      <w:pPr>
        <w:pStyle w:val="BodyText"/>
        <w:rPr>
          <w:b/>
          <w:sz w:val="20"/>
        </w:rPr>
      </w:pPr>
    </w:p>
    <w:p w14:paraId="12615FC4" w14:textId="77777777" w:rsidR="006C66B2" w:rsidRDefault="00032C37">
      <w:pPr>
        <w:pStyle w:val="BodyText"/>
        <w:spacing w:before="29"/>
        <w:rPr>
          <w:b/>
          <w:sz w:val="20"/>
        </w:rPr>
      </w:pPr>
      <w:r>
        <w:rPr>
          <w:b/>
          <w:noProof/>
          <w:sz w:val="20"/>
        </w:rPr>
        <mc:AlternateContent>
          <mc:Choice Requires="wps">
            <w:drawing>
              <wp:anchor distT="0" distB="0" distL="0" distR="0" simplePos="0" relativeHeight="251658296" behindDoc="1" locked="0" layoutInCell="1" allowOverlap="1" wp14:anchorId="6480893F" wp14:editId="321E2D19">
                <wp:simplePos x="0" y="0"/>
                <wp:positionH relativeFrom="page">
                  <wp:posOffset>3751834</wp:posOffset>
                </wp:positionH>
                <wp:positionV relativeFrom="paragraph">
                  <wp:posOffset>192912</wp:posOffset>
                </wp:positionV>
                <wp:extent cx="2757805" cy="1254760"/>
                <wp:effectExtent l="0" t="0" r="0" b="0"/>
                <wp:wrapTopAndBottom/>
                <wp:docPr id="90" name="Textbox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757805" cy="1254760"/>
                        </a:xfrm>
                        <a:prstGeom prst="rect">
                          <a:avLst/>
                        </a:prstGeom>
                        <a:ln w="25400">
                          <a:solidFill>
                            <a:srgbClr val="000000"/>
                          </a:solidFill>
                          <a:prstDash val="solid"/>
                        </a:ln>
                      </wps:spPr>
                      <wps:txbx>
                        <w:txbxContent>
                          <w:p w14:paraId="68D3B9BE" w14:textId="77777777" w:rsidR="006C66B2" w:rsidRDefault="00032C37" w:rsidP="00267AE4">
                            <w:pPr>
                              <w:pStyle w:val="BodyText"/>
                              <w:spacing w:before="43" w:line="261" w:lineRule="auto"/>
                              <w:ind w:left="142" w:right="138"/>
                            </w:pPr>
                            <w:r>
                              <w:t xml:space="preserve">In October 2015, </w:t>
                            </w:r>
                            <w:hyperlink r:id="rId46">
                              <w:r>
                                <w:rPr>
                                  <w:color w:val="0000FF"/>
                                  <w:u w:val="single" w:color="0000FF"/>
                                </w:rPr>
                                <w:t>Assembly Bill 1521</w:t>
                              </w:r>
                            </w:hyperlink>
                            <w:r>
                              <w:rPr>
                                <w:color w:val="0000FF"/>
                              </w:rPr>
                              <w:t xml:space="preserve"> </w:t>
                            </w:r>
                            <w:r>
                              <w:t>(Committee on Judiciary, Chapter 755, Statutes of 2015) was signed into law as an urgency measure and required the Commission to collect, study, and report on case outcomes.</w:t>
                            </w:r>
                          </w:p>
                        </w:txbxContent>
                      </wps:txbx>
                      <wps:bodyPr wrap="square" lIns="0" tIns="0" rIns="0" bIns="0" rtlCol="0">
                        <a:noAutofit/>
                      </wps:bodyPr>
                    </wps:wsp>
                  </a:graphicData>
                </a:graphic>
              </wp:anchor>
            </w:drawing>
          </mc:Choice>
          <mc:Fallback>
            <w:pict>
              <v:shape w14:anchorId="6480893F" id="Textbox 90" o:spid="_x0000_s1072" type="#_x0000_t202" style="position:absolute;margin-left:295.4pt;margin-top:15.2pt;width:217.15pt;height:98.8pt;z-index:-25165818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5IoLywEAAIgDAAAOAAAAZHJzL2Uyb0RvYy54bWysU8GO0zAQvSPxD5bvNGm13VZR0xVstQhp&#10;BUi7fIDj2I2F4zEet0n/nrGbtiu4IXJwJp7n5/dmJpuHsbfsqAIacDWfz0rOlJPQGrev+Y/Xpw9r&#10;zjAK1woLTtX8pJA/bN+/2wy+UgvowLYqMCJxWA2+5l2MvioKlJ3qBc7AK0dJDaEXkT7DvmiDGIi9&#10;t8WiLO+LAULrA0iFSLu7c5JvM7/WSsZvWqOKzNactMW8hrw2aS22G1Htg/CdkZMM8Q8qemEcXXql&#10;2oko2CGYv6h6IwMg6DiT0BegtZEqeyA38/IPNy+d8Cp7oeKgv5YJ/x+t/Hp88d8Di+MnGKmB2QT6&#10;Z5A/kWpTDB6rCZNqihUSOhkddejTmywwOki1PV3rqcbIJG0uVsvVulxyJik3XyzvVve54sXtuA8Y&#10;PyvoWQpqHqhhWYI4PmNMAkR1gaTbrGMD8S7vyvKsFKxpn4y1KYlh3zzawI4iNTs/qb9EgW9hiW8n&#10;sDvjcmqCWTc5PptMduPYjMy0JH+dQGmrgfZEFRtoaGqOvw4iKM7sF0ddSRN2CcIlaC5BiPYR8hwm&#10;tQ4+HiJok13eeCcF1O6sfBrNNE9vvzPq9gNtfwMAAP//AwBQSwMEFAAGAAgAAAAhAIJR/mjhAAAA&#10;CwEAAA8AAABkcnMvZG93bnJldi54bWxMj8FOwzAQRO9I/IO1SNyo3ZS0JWRTlSLUSzk0gMTRjZck&#10;Il5HsduGv8c9wXE0o5k3+Wq0nTjR4FvHCNOJAkFcOdNyjfD+9nK3BOGDZqM7x4TwQx5WxfVVrjPj&#10;zrynUxlqEUvYZxqhCaHPpPRVQ1b7ieuJo/flBqtDlEMtzaDPsdx2MlFqLq1uOS40uqdNQ9V3ebQI&#10;uyHd9/OP9efiNd0unmbbsnqWG8Tbm3H9CCLQGP7CcMGP6FBEpoM7svGiQ0gfVEQPCDN1D+ISUEk6&#10;BXFASJKlAlnk8v+H4hcAAP//AwBQSwECLQAUAAYACAAAACEAtoM4kv4AAADhAQAAEwAAAAAAAAAA&#10;AAAAAAAAAAAAW0NvbnRlbnRfVHlwZXNdLnhtbFBLAQItABQABgAIAAAAIQA4/SH/1gAAAJQBAAAL&#10;AAAAAAAAAAAAAAAAAC8BAABfcmVscy8ucmVsc1BLAQItABQABgAIAAAAIQAf5IoLywEAAIgDAAAO&#10;AAAAAAAAAAAAAAAAAC4CAABkcnMvZTJvRG9jLnhtbFBLAQItABQABgAIAAAAIQCCUf5o4QAAAAsB&#10;AAAPAAAAAAAAAAAAAAAAACUEAABkcnMvZG93bnJldi54bWxQSwUGAAAAAAQABADzAAAAMwUAAAAA&#10;" filled="f" strokeweight="2pt">
                <v:path arrowok="t"/>
                <v:textbox inset="0,0,0,0">
                  <w:txbxContent>
                    <w:p w14:paraId="68D3B9BE" w14:textId="77777777" w:rsidR="006C66B2" w:rsidRDefault="00032C37" w:rsidP="00267AE4">
                      <w:pPr>
                        <w:pStyle w:val="BodyText"/>
                        <w:spacing w:before="43" w:line="261" w:lineRule="auto"/>
                        <w:ind w:left="142" w:right="138"/>
                      </w:pPr>
                      <w:r>
                        <w:t xml:space="preserve">In October 2015, </w:t>
                      </w:r>
                      <w:hyperlink r:id="rId47">
                        <w:r>
                          <w:rPr>
                            <w:color w:val="0000FF"/>
                            <w:u w:val="single" w:color="0000FF"/>
                          </w:rPr>
                          <w:t>Assembly Bill 1521</w:t>
                        </w:r>
                      </w:hyperlink>
                      <w:r>
                        <w:rPr>
                          <w:color w:val="0000FF"/>
                        </w:rPr>
                        <w:t xml:space="preserve"> </w:t>
                      </w:r>
                      <w:r>
                        <w:t>(Committee on Judiciary, Chapter 755, Statutes of 2015) was signed into law as an urgency measure and required the Commission to collect, study, and report on case outcomes.</w:t>
                      </w:r>
                    </w:p>
                  </w:txbxContent>
                </v:textbox>
                <w10:wrap type="topAndBottom" anchorx="page"/>
              </v:shape>
            </w:pict>
          </mc:Fallback>
        </mc:AlternateContent>
      </w:r>
    </w:p>
    <w:p w14:paraId="3CA38F9C" w14:textId="77777777" w:rsidR="006C66B2" w:rsidRDefault="006C66B2">
      <w:pPr>
        <w:pStyle w:val="BodyText"/>
        <w:rPr>
          <w:b/>
        </w:rPr>
      </w:pPr>
    </w:p>
    <w:p w14:paraId="69C9305B" w14:textId="77777777" w:rsidR="006C66B2" w:rsidRDefault="006C66B2">
      <w:pPr>
        <w:pStyle w:val="BodyText"/>
        <w:spacing w:before="235"/>
        <w:rPr>
          <w:b/>
        </w:rPr>
      </w:pPr>
    </w:p>
    <w:p w14:paraId="66510758" w14:textId="77777777" w:rsidR="006C66B2" w:rsidRDefault="00032C37">
      <w:pPr>
        <w:spacing w:before="1"/>
        <w:ind w:right="414"/>
        <w:jc w:val="right"/>
        <w:rPr>
          <w:b/>
          <w:sz w:val="24"/>
        </w:rPr>
      </w:pPr>
      <w:r>
        <w:rPr>
          <w:b/>
          <w:spacing w:val="-10"/>
          <w:sz w:val="24"/>
        </w:rPr>
        <w:t>4</w:t>
      </w:r>
    </w:p>
    <w:p w14:paraId="4D93B793" w14:textId="77777777" w:rsidR="006C66B2" w:rsidRDefault="006C66B2">
      <w:pPr>
        <w:jc w:val="right"/>
        <w:rPr>
          <w:b/>
          <w:sz w:val="24"/>
        </w:rPr>
        <w:sectPr w:rsidR="006C66B2">
          <w:pgSz w:w="12240" w:h="15840"/>
          <w:pgMar w:top="740" w:right="360" w:bottom="280" w:left="360" w:header="720" w:footer="720" w:gutter="0"/>
          <w:cols w:space="720"/>
        </w:sectPr>
      </w:pPr>
    </w:p>
    <w:p w14:paraId="36F65EDD" w14:textId="77777777" w:rsidR="006C66B2" w:rsidRDefault="00032C37">
      <w:pPr>
        <w:ind w:left="342"/>
        <w:rPr>
          <w:sz w:val="20"/>
        </w:rPr>
      </w:pPr>
      <w:r>
        <w:rPr>
          <w:noProof/>
          <w:sz w:val="20"/>
        </w:rPr>
        <w:lastRenderedPageBreak/>
        <mc:AlternateContent>
          <mc:Choice Requires="wpg">
            <w:drawing>
              <wp:inline distT="0" distB="0" distL="0" distR="0" wp14:anchorId="4AB4F18C" wp14:editId="42A1BB7D">
                <wp:extent cx="6878319" cy="5488012"/>
                <wp:effectExtent l="0" t="0" r="0" b="0"/>
                <wp:docPr id="91" name="Group 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878319" cy="5488012"/>
                          <a:chOff x="12700" y="0"/>
                          <a:chExt cx="6878319" cy="5488012"/>
                        </a:xfrm>
                      </wpg:grpSpPr>
                      <wps:wsp>
                        <wps:cNvPr id="92" name="Graphic 92"/>
                        <wps:cNvSpPr/>
                        <wps:spPr>
                          <a:xfrm>
                            <a:off x="6068136" y="1606067"/>
                            <a:ext cx="537210" cy="1270"/>
                          </a:xfrm>
                          <a:custGeom>
                            <a:avLst/>
                            <a:gdLst/>
                            <a:ahLst/>
                            <a:cxnLst/>
                            <a:rect l="l" t="t" r="r" b="b"/>
                            <a:pathLst>
                              <a:path w="537210">
                                <a:moveTo>
                                  <a:pt x="0" y="0"/>
                                </a:moveTo>
                                <a:lnTo>
                                  <a:pt x="537133" y="0"/>
                                </a:lnTo>
                              </a:path>
                            </a:pathLst>
                          </a:custGeom>
                          <a:ln w="76580">
                            <a:solidFill>
                              <a:srgbClr val="006294"/>
                            </a:solidFill>
                            <a:prstDash val="solid"/>
                          </a:ln>
                        </wps:spPr>
                        <wps:bodyPr wrap="square" lIns="0" tIns="0" rIns="0" bIns="0" rtlCol="0">
                          <a:prstTxWarp prst="textNoShape">
                            <a:avLst/>
                          </a:prstTxWarp>
                          <a:noAutofit/>
                        </wps:bodyPr>
                      </wps:wsp>
                      <wps:wsp>
                        <wps:cNvPr id="93" name="Graphic 93"/>
                        <wps:cNvSpPr/>
                        <wps:spPr>
                          <a:xfrm>
                            <a:off x="31274" y="2463267"/>
                            <a:ext cx="6036945" cy="1139742"/>
                          </a:xfrm>
                          <a:custGeom>
                            <a:avLst/>
                            <a:gdLst/>
                            <a:ahLst/>
                            <a:cxnLst/>
                            <a:rect l="l" t="t" r="r" b="b"/>
                            <a:pathLst>
                              <a:path w="6036945" h="881380">
                                <a:moveTo>
                                  <a:pt x="0" y="880986"/>
                                </a:moveTo>
                                <a:lnTo>
                                  <a:pt x="6036818" y="880986"/>
                                </a:lnTo>
                                <a:lnTo>
                                  <a:pt x="6036818" y="0"/>
                                </a:lnTo>
                                <a:lnTo>
                                  <a:pt x="0" y="0"/>
                                </a:lnTo>
                                <a:lnTo>
                                  <a:pt x="0" y="880986"/>
                                </a:lnTo>
                                <a:close/>
                              </a:path>
                            </a:pathLst>
                          </a:custGeom>
                          <a:ln w="25400">
                            <a:solidFill>
                              <a:srgbClr val="000000"/>
                            </a:solidFill>
                            <a:prstDash val="solid"/>
                          </a:ln>
                        </wps:spPr>
                        <wps:bodyPr wrap="square" lIns="0" tIns="0" rIns="0" bIns="0" rtlCol="0">
                          <a:prstTxWarp prst="textNoShape">
                            <a:avLst/>
                          </a:prstTxWarp>
                          <a:noAutofit/>
                        </wps:bodyPr>
                      </wps:wsp>
                      <wps:wsp>
                        <wps:cNvPr id="94" name="Graphic 94"/>
                        <wps:cNvSpPr/>
                        <wps:spPr>
                          <a:xfrm>
                            <a:off x="6030086" y="3021418"/>
                            <a:ext cx="575310" cy="1270"/>
                          </a:xfrm>
                          <a:custGeom>
                            <a:avLst/>
                            <a:gdLst/>
                            <a:ahLst/>
                            <a:cxnLst/>
                            <a:rect l="l" t="t" r="r" b="b"/>
                            <a:pathLst>
                              <a:path w="575310">
                                <a:moveTo>
                                  <a:pt x="0" y="0"/>
                                </a:moveTo>
                                <a:lnTo>
                                  <a:pt x="575183" y="0"/>
                                </a:lnTo>
                              </a:path>
                            </a:pathLst>
                          </a:custGeom>
                          <a:ln w="76453">
                            <a:solidFill>
                              <a:srgbClr val="005B87"/>
                            </a:solidFill>
                            <a:prstDash val="solid"/>
                          </a:ln>
                        </wps:spPr>
                        <wps:bodyPr wrap="square" lIns="0" tIns="0" rIns="0" bIns="0" rtlCol="0">
                          <a:prstTxWarp prst="textNoShape">
                            <a:avLst/>
                          </a:prstTxWarp>
                          <a:noAutofit/>
                        </wps:bodyPr>
                      </wps:wsp>
                      <wps:wsp>
                        <wps:cNvPr id="95" name="Graphic 95"/>
                        <wps:cNvSpPr/>
                        <wps:spPr>
                          <a:xfrm>
                            <a:off x="6022594" y="4618825"/>
                            <a:ext cx="582930" cy="1270"/>
                          </a:xfrm>
                          <a:custGeom>
                            <a:avLst/>
                            <a:gdLst/>
                            <a:ahLst/>
                            <a:cxnLst/>
                            <a:rect l="l" t="t" r="r" b="b"/>
                            <a:pathLst>
                              <a:path w="582930">
                                <a:moveTo>
                                  <a:pt x="0" y="0"/>
                                </a:moveTo>
                                <a:lnTo>
                                  <a:pt x="582676" y="0"/>
                                </a:lnTo>
                              </a:path>
                            </a:pathLst>
                          </a:custGeom>
                          <a:ln w="76453">
                            <a:solidFill>
                              <a:srgbClr val="005179"/>
                            </a:solidFill>
                            <a:prstDash val="solid"/>
                          </a:ln>
                        </wps:spPr>
                        <wps:bodyPr wrap="square" lIns="0" tIns="0" rIns="0" bIns="0" rtlCol="0">
                          <a:prstTxWarp prst="textNoShape">
                            <a:avLst/>
                          </a:prstTxWarp>
                          <a:noAutofit/>
                        </wps:bodyPr>
                      </wps:wsp>
                      <pic:pic xmlns:pic="http://schemas.openxmlformats.org/drawingml/2006/picture">
                        <pic:nvPicPr>
                          <pic:cNvPr id="96" name="Image 96"/>
                          <pic:cNvPicPr/>
                        </pic:nvPicPr>
                        <pic:blipFill>
                          <a:blip r:embed="rId48" cstate="print"/>
                          <a:stretch>
                            <a:fillRect/>
                          </a:stretch>
                        </pic:blipFill>
                        <pic:spPr>
                          <a:xfrm>
                            <a:off x="6605269" y="321779"/>
                            <a:ext cx="127000" cy="5074412"/>
                          </a:xfrm>
                          <a:prstGeom prst="rect">
                            <a:avLst/>
                          </a:prstGeom>
                        </pic:spPr>
                      </pic:pic>
                      <wps:wsp>
                        <wps:cNvPr id="97" name="Graphic 97"/>
                        <wps:cNvSpPr/>
                        <wps:spPr>
                          <a:xfrm>
                            <a:off x="6506209" y="5325452"/>
                            <a:ext cx="323850" cy="162560"/>
                          </a:xfrm>
                          <a:custGeom>
                            <a:avLst/>
                            <a:gdLst/>
                            <a:ahLst/>
                            <a:cxnLst/>
                            <a:rect l="l" t="t" r="r" b="b"/>
                            <a:pathLst>
                              <a:path w="323850" h="162560">
                                <a:moveTo>
                                  <a:pt x="0" y="0"/>
                                </a:moveTo>
                                <a:lnTo>
                                  <a:pt x="161163" y="162179"/>
                                </a:lnTo>
                                <a:lnTo>
                                  <a:pt x="323342" y="1143"/>
                                </a:lnTo>
                                <a:lnTo>
                                  <a:pt x="0" y="0"/>
                                </a:lnTo>
                                <a:close/>
                              </a:path>
                            </a:pathLst>
                          </a:custGeom>
                          <a:solidFill>
                            <a:srgbClr val="004D73"/>
                          </a:solidFill>
                        </wps:spPr>
                        <wps:bodyPr wrap="square" lIns="0" tIns="0" rIns="0" bIns="0" rtlCol="0">
                          <a:prstTxWarp prst="textNoShape">
                            <a:avLst/>
                          </a:prstTxWarp>
                          <a:noAutofit/>
                        </wps:bodyPr>
                      </wps:wsp>
                      <wps:wsp>
                        <wps:cNvPr id="98" name="Textbox 98"/>
                        <wps:cNvSpPr txBox="1"/>
                        <wps:spPr>
                          <a:xfrm>
                            <a:off x="48005" y="509128"/>
                            <a:ext cx="1350010" cy="226695"/>
                          </a:xfrm>
                          <a:prstGeom prst="rect">
                            <a:avLst/>
                          </a:prstGeom>
                        </wps:spPr>
                        <wps:txbx>
                          <w:txbxContent>
                            <w:p w14:paraId="43F3CF81" w14:textId="77777777" w:rsidR="006C66B2" w:rsidRDefault="00032C37">
                              <w:pPr>
                                <w:spacing w:line="357" w:lineRule="exact"/>
                                <w:rPr>
                                  <w:b/>
                                  <w:sz w:val="32"/>
                                </w:rPr>
                              </w:pPr>
                              <w:r>
                                <w:rPr>
                                  <w:b/>
                                  <w:color w:val="00334D"/>
                                  <w:spacing w:val="-2"/>
                                  <w:sz w:val="32"/>
                                </w:rPr>
                                <w:t>CCDA</w:t>
                              </w:r>
                              <w:r>
                                <w:rPr>
                                  <w:b/>
                                  <w:color w:val="00334D"/>
                                  <w:spacing w:val="-18"/>
                                  <w:sz w:val="32"/>
                                </w:rPr>
                                <w:t xml:space="preserve"> </w:t>
                              </w:r>
                              <w:r>
                                <w:rPr>
                                  <w:b/>
                                  <w:color w:val="00334D"/>
                                  <w:spacing w:val="-2"/>
                                  <w:sz w:val="32"/>
                                </w:rPr>
                                <w:t>History</w:t>
                              </w:r>
                            </w:p>
                          </w:txbxContent>
                        </wps:txbx>
                        <wps:bodyPr wrap="square" lIns="0" tIns="0" rIns="0" bIns="0" rtlCol="0">
                          <a:noAutofit/>
                        </wps:bodyPr>
                      </wps:wsp>
                      <wps:wsp>
                        <wps:cNvPr id="99" name="Textbox 99"/>
                        <wps:cNvSpPr txBox="1"/>
                        <wps:spPr>
                          <a:xfrm>
                            <a:off x="12700" y="3799166"/>
                            <a:ext cx="6035675" cy="1621790"/>
                          </a:xfrm>
                          <a:prstGeom prst="rect">
                            <a:avLst/>
                          </a:prstGeom>
                          <a:ln w="25400">
                            <a:solidFill>
                              <a:srgbClr val="000000"/>
                            </a:solidFill>
                            <a:prstDash val="solid"/>
                          </a:ln>
                        </wps:spPr>
                        <wps:txbx>
                          <w:txbxContent>
                            <w:p w14:paraId="0751CF0D" w14:textId="6FC1C630" w:rsidR="006C66B2" w:rsidRDefault="00032C37" w:rsidP="00267AE4">
                              <w:pPr>
                                <w:spacing w:before="42" w:line="261" w:lineRule="auto"/>
                                <w:ind w:left="141" w:right="135"/>
                                <w:rPr>
                                  <w:sz w:val="24"/>
                                </w:rPr>
                              </w:pPr>
                              <w:r>
                                <w:rPr>
                                  <w:sz w:val="24"/>
                                </w:rPr>
                                <w:t xml:space="preserve">In 2022, </w:t>
                              </w:r>
                              <w:hyperlink r:id="rId49">
                                <w:r>
                                  <w:rPr>
                                    <w:color w:val="0000FF"/>
                                    <w:sz w:val="24"/>
                                    <w:u w:val="single" w:color="0000FF"/>
                                  </w:rPr>
                                  <w:t>Assembly Bill 2917</w:t>
                                </w:r>
                              </w:hyperlink>
                              <w:r>
                                <w:rPr>
                                  <w:color w:val="0000FF"/>
                                  <w:sz w:val="24"/>
                                </w:rPr>
                                <w:t xml:space="preserve"> </w:t>
                              </w:r>
                              <w:r>
                                <w:rPr>
                                  <w:sz w:val="24"/>
                                </w:rPr>
                                <w:t>(Fong, Chapter 897, Statutes of 2022) expanded the Commission's existing requirement for reviewing and reporting construction-related physical access violations served on places of public accommodations to include prelitigation letters and complaints about website accessibility violations. Furthermore, Assembly Bill 2917 expanded the Commission's priority to develop and disseminate educational materials and information relating to a business's obligations for website accessibility compliance, such as how to facilitate compliance from a business perspective.</w:t>
                              </w:r>
                            </w:p>
                          </w:txbxContent>
                        </wps:txbx>
                        <wps:bodyPr wrap="square" lIns="0" tIns="0" rIns="0" bIns="0" rtlCol="0">
                          <a:noAutofit/>
                        </wps:bodyPr>
                      </wps:wsp>
                      <wps:wsp>
                        <wps:cNvPr id="100" name="Textbox 100"/>
                        <wps:cNvSpPr txBox="1"/>
                        <wps:spPr>
                          <a:xfrm>
                            <a:off x="43974" y="2531502"/>
                            <a:ext cx="6011545" cy="975972"/>
                          </a:xfrm>
                          <a:prstGeom prst="rect">
                            <a:avLst/>
                          </a:prstGeom>
                        </wps:spPr>
                        <wps:txbx>
                          <w:txbxContent>
                            <w:p w14:paraId="30E2D92B" w14:textId="48ECD715" w:rsidR="006C66B2" w:rsidRDefault="00032C37" w:rsidP="00267AE4">
                              <w:pPr>
                                <w:spacing w:before="44" w:line="261" w:lineRule="auto"/>
                                <w:ind w:left="133" w:right="147"/>
                                <w:rPr>
                                  <w:sz w:val="24"/>
                                </w:rPr>
                              </w:pPr>
                              <w:r>
                                <w:rPr>
                                  <w:sz w:val="24"/>
                                </w:rPr>
                                <w:t>On July 1, 2017, the Commission became incorporated with the Department of General Services (DGS), resulting in the Commission’s initial governing statutes, Government Code</w:t>
                              </w:r>
                              <w:r w:rsidR="00CC2317">
                                <w:rPr>
                                  <w:sz w:val="24"/>
                                </w:rPr>
                                <w:t xml:space="preserve"> Sections</w:t>
                              </w:r>
                              <w:r>
                                <w:rPr>
                                  <w:sz w:val="24"/>
                                </w:rPr>
                                <w:t xml:space="preserve"> 8299 – 8299.11, being replaced by Government Code </w:t>
                              </w:r>
                              <w:r w:rsidR="00E1252F">
                                <w:rPr>
                                  <w:sz w:val="24"/>
                                </w:rPr>
                                <w:t xml:space="preserve">Sections </w:t>
                              </w:r>
                              <w:r>
                                <w:rPr>
                                  <w:sz w:val="24"/>
                                </w:rPr>
                                <w:t>14985 – 14985.11 (</w:t>
                              </w:r>
                              <w:hyperlink r:id="rId50">
                                <w:r>
                                  <w:rPr>
                                    <w:color w:val="1154CC"/>
                                    <w:sz w:val="24"/>
                                    <w:u w:val="single" w:color="1154CC"/>
                                  </w:rPr>
                                  <w:t>A</w:t>
                                </w:r>
                              </w:hyperlink>
                              <w:hyperlink r:id="rId51">
                                <w:r>
                                  <w:rPr>
                                    <w:color w:val="1154CC"/>
                                    <w:sz w:val="24"/>
                                    <w:u w:val="single" w:color="1154CC"/>
                                  </w:rPr>
                                  <w:t>ssembly</w:t>
                                </w:r>
                              </w:hyperlink>
                              <w:r>
                                <w:rPr>
                                  <w:color w:val="1154CC"/>
                                  <w:sz w:val="24"/>
                                  <w:u w:val="single" w:color="1154CC"/>
                                </w:rPr>
                                <w:t xml:space="preserve"> </w:t>
                              </w:r>
                              <w:hyperlink r:id="rId52">
                                <w:r>
                                  <w:rPr>
                                    <w:color w:val="1154CC"/>
                                    <w:sz w:val="24"/>
                                    <w:u w:val="single" w:color="1154CC"/>
                                  </w:rPr>
                                  <w:t>Bill 111, Committee on Budget, Chapter 19, Statutes of 2017</w:t>
                                </w:r>
                              </w:hyperlink>
                              <w:r>
                                <w:rPr>
                                  <w:sz w:val="24"/>
                                </w:rPr>
                                <w:t>).</w:t>
                              </w:r>
                            </w:p>
                          </w:txbxContent>
                        </wps:txbx>
                        <wps:bodyPr wrap="square" lIns="0" tIns="0" rIns="0" bIns="0" rtlCol="0">
                          <a:noAutofit/>
                        </wps:bodyPr>
                      </wps:wsp>
                      <wps:wsp>
                        <wps:cNvPr id="101" name="Textbox 101"/>
                        <wps:cNvSpPr txBox="1"/>
                        <wps:spPr>
                          <a:xfrm>
                            <a:off x="22428" y="980947"/>
                            <a:ext cx="6045835" cy="1260475"/>
                          </a:xfrm>
                          <a:prstGeom prst="rect">
                            <a:avLst/>
                          </a:prstGeom>
                          <a:ln w="25400">
                            <a:solidFill>
                              <a:srgbClr val="000000"/>
                            </a:solidFill>
                            <a:prstDash val="solid"/>
                          </a:ln>
                        </wps:spPr>
                        <wps:txbx>
                          <w:txbxContent>
                            <w:p w14:paraId="0F387BB3" w14:textId="77777777" w:rsidR="006C66B2" w:rsidRDefault="00032C37" w:rsidP="00267AE4">
                              <w:pPr>
                                <w:spacing w:before="42" w:line="261" w:lineRule="auto"/>
                                <w:ind w:left="133" w:right="98"/>
                                <w:rPr>
                                  <w:sz w:val="24"/>
                                </w:rPr>
                              </w:pPr>
                              <w:r>
                                <w:rPr>
                                  <w:sz w:val="24"/>
                                </w:rPr>
                                <w:t>In September</w:t>
                              </w:r>
                              <w:r>
                                <w:rPr>
                                  <w:spacing w:val="-1"/>
                                  <w:sz w:val="24"/>
                                </w:rPr>
                                <w:t xml:space="preserve"> </w:t>
                              </w:r>
                              <w:r>
                                <w:rPr>
                                  <w:sz w:val="24"/>
                                </w:rPr>
                                <w:t xml:space="preserve">2016, </w:t>
                              </w:r>
                              <w:hyperlink r:id="rId53">
                                <w:r>
                                  <w:rPr>
                                    <w:color w:val="1154CC"/>
                                    <w:sz w:val="24"/>
                                    <w:u w:val="single" w:color="1154CC"/>
                                  </w:rPr>
                                  <w:t>Senate Bill 1406</w:t>
                                </w:r>
                              </w:hyperlink>
                              <w:r>
                                <w:rPr>
                                  <w:color w:val="1154CC"/>
                                  <w:sz w:val="24"/>
                                </w:rPr>
                                <w:t xml:space="preserve"> </w:t>
                              </w:r>
                              <w:r>
                                <w:rPr>
                                  <w:sz w:val="24"/>
                                </w:rPr>
                                <w:t>(Mendoza, Chapter</w:t>
                              </w:r>
                              <w:r>
                                <w:rPr>
                                  <w:spacing w:val="-1"/>
                                  <w:sz w:val="24"/>
                                </w:rPr>
                                <w:t xml:space="preserve"> </w:t>
                              </w:r>
                              <w:r>
                                <w:rPr>
                                  <w:sz w:val="24"/>
                                </w:rPr>
                                <w:t>892, Statutes of 2016)</w:t>
                              </w:r>
                              <w:r>
                                <w:rPr>
                                  <w:spacing w:val="-1"/>
                                  <w:sz w:val="24"/>
                                </w:rPr>
                                <w:t xml:space="preserve"> </w:t>
                              </w:r>
                              <w:r>
                                <w:rPr>
                                  <w:sz w:val="24"/>
                                </w:rPr>
                                <w:t xml:space="preserve">added review and reporting on prelitigation letters and complaints served on educational entities to the Commission’s existing obligation to review those served on public accommodations. Also, </w:t>
                              </w:r>
                              <w:hyperlink r:id="rId54">
                                <w:r>
                                  <w:rPr>
                                    <w:color w:val="0000FF"/>
                                    <w:sz w:val="24"/>
                                    <w:u w:val="single" w:color="0000FF"/>
                                  </w:rPr>
                                  <w:t>Assembly Bill 54</w:t>
                                </w:r>
                              </w:hyperlink>
                              <w:r>
                                <w:rPr>
                                  <w:color w:val="0000FF"/>
                                  <w:sz w:val="24"/>
                                </w:rPr>
                                <w:t xml:space="preserve"> </w:t>
                              </w:r>
                              <w:r>
                                <w:rPr>
                                  <w:sz w:val="24"/>
                                </w:rPr>
                                <w:t>(Olsen, Chapter 872, Statutes of 2016) was enacted, giving the Commission the authority to establish a standard report format for receiving complaints and prelitigation letters.</w:t>
                              </w:r>
                            </w:p>
                          </w:txbxContent>
                        </wps:txbx>
                        <wps:bodyPr wrap="square" lIns="0" tIns="0" rIns="0" bIns="0" rtlCol="0">
                          <a:noAutofit/>
                        </wps:bodyPr>
                      </wps:wsp>
                      <wps:wsp>
                        <wps:cNvPr id="102" name="Textbox 102"/>
                        <wps:cNvSpPr txBox="1"/>
                        <wps:spPr>
                          <a:xfrm>
                            <a:off x="20954" y="0"/>
                            <a:ext cx="6870065" cy="321945"/>
                          </a:xfrm>
                          <a:prstGeom prst="rect">
                            <a:avLst/>
                          </a:prstGeom>
                          <a:solidFill>
                            <a:srgbClr val="004D73"/>
                          </a:solidFill>
                        </wps:spPr>
                        <wps:txbx>
                          <w:txbxContent>
                            <w:p w14:paraId="44AC4353" w14:textId="77777777" w:rsidR="006C66B2" w:rsidRDefault="00032C37">
                              <w:pPr>
                                <w:spacing w:before="83"/>
                                <w:ind w:left="277"/>
                                <w:rPr>
                                  <w:color w:val="000000"/>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pacing w:val="-2"/>
                                  <w:sz w:val="28"/>
                                </w:rPr>
                                <w:t>History</w:t>
                              </w:r>
                            </w:p>
                          </w:txbxContent>
                        </wps:txbx>
                        <wps:bodyPr wrap="square" lIns="0" tIns="0" rIns="0" bIns="0" rtlCol="0">
                          <a:noAutofit/>
                        </wps:bodyPr>
                      </wps:wsp>
                    </wpg:wgp>
                  </a:graphicData>
                </a:graphic>
              </wp:inline>
            </w:drawing>
          </mc:Choice>
          <mc:Fallback>
            <w:pict>
              <v:group w14:anchorId="4AB4F18C" id="Group 91" o:spid="_x0000_s1073" style="width:541.6pt;height:432.15pt;mso-position-horizontal-relative:char;mso-position-vertical-relative:line" coordorigin="127" coordsize="68783,5488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l/6uhKwYAAIcdAAAOAAAAZHJzL2Uyb0RvYy54bWzsWW1v2zYQ/j5g/0HQ&#10;99YkJVGSEadYmzUoUHTFmmGfZVm2hUqiRtKx8+93R4qSoqSrnaxZ0LVAY0p8O949z71QZ68OdeVd&#10;F1KVoln49CXxvaLJxapsNgv/j6u3LxLfUzprVlklmmLh3xTKf3X+809n+3ZeMLEV1aqQHizSqPm+&#10;Xfhbrdv5bKbybVFn6qVoiwY610LWmYZHuZmtZLaH1etqxgjhs72Qq1aKvFAK3l7YTv/crL9eF7n+&#10;bb1WhfaqhQ+yafNXmr9L/Ds7P8vmG5m12zLvxMgeIEWdlQ1s2i91kenM28nyzlJ1mUuhxFq/zEU9&#10;E+t1mRfmDHAaSianuZRi15qzbOb7TdurCVQ70dODl80/XF/K9lP7UVrpofle5J8V6GW2bzfzcT8+&#10;b4bBh7WscRIcwjsYjd70Gi0O2svhJU/iJKCp7+XQF4VJQiizOs+3YBicR1lMwDLD3Hz761dmz7K5&#10;3dyI2Iu0bwFDalCTepyaPm2ztjDaV6iGj9IrVws/Zb7XZDVA+bJDDbwBbeHmMAo12T2pTqkTPXHC&#10;Expwc2IKD4THViNOZ1EQMwoaQZWhcrC3P3E2z3dKXxbCqD67fq80dAPuVq6VbV0rPzSuKYEISIHK&#10;UED7HlBA+h5QYGk3bzON83ApbHp7MJeVA1/V4rq4EqZTT2wNkg29VTMeBQvQIBhMC0PtAGjgJuZY&#10;/cbwcny0qkEZYh4lxBBLiapcvS2rCqVQcrN8U0nvOkNaE87SsNPSrWGtVPoiU1s7znR1w6rG4FvN&#10;rZHQeEuxugEb78GqC1/9tctk4XvVuwZQhI7DNaRrLF1D6uqNMO7FKAj2vDr8mcnWw+0Xvga7fhAO&#10;TNnc2QyV0I/FmY34ZafFukSDArCdRN0DANuC7NsjHEw2QXiAajsa4QGgNjRmZyEP2BTfnAQ8DaMO&#10;4DRI49AwCBTiqDIGgtPXN8F4L8t24SdAyw5sA6LbEd7Be6UJ7xA0DLkNelwxoRD1gL23Jrhh7teu&#10;PB7umO5GuN+xDMeMuXfbvBKqQGQdzT0WheCYDd3+gXsE/v3gnklWTgrCziF0rHLRBXgz4Z7xbEdz&#10;D/BECIAU4RcQRkOAIlg9m/fRJY6CZxFdrBwo2kCl+5A+9N7mQxRHNHlsdAmj4KsIj14nJkIDc35E&#10;lxOy1y8gHBz/BOHRSdGFE8YiiPeI8JDTJGFm/gjhCUuD55A/WTkegfAEYqelsnOxlgLH+/CYH4Vw&#10;Gqf/Cx/elvkc/neFFLTuVAhfLzhhlt5hbmiL1vqoNepMft61L6Dmg3y3XJZVqW9M/QreB4Vqrj+W&#10;OdZg+DAqNsD6lizv6mxTeKnJPtwYnIER/c4Cy6psXaqM7U5UyPknZeM9p7Ul6YXId3XRaFtjy6IC&#10;qUWjtmWroHaYF/WygFpIvltRSOOgvtdQD7WybLQNNkrLQueQ4GfzNaTsv0P1YVOPvsMIPciJR/hS&#10;vcRJxDiUkBjRGI0tVAe6m/qxo3tE4jC0FeYom8Q0GyumLiHHWsg4fZdZIp26IZ02rShGRpDsqfLu&#10;2Bm7ryxN3Dk+9kdQCRGrqSiA9C3qam0X+wMWJJHzjJxF3LmVJ8+7nSSQdlMryMPdJOWUcpsIwFqD&#10;K3Ppgvu1yQXsHEC9gWiiNDSFDdjfjXG/9yUiru+UTPpWwjCpWsOL2G0/GmYqvx9VKRB0khlDSWVd&#10;4RXAeSkOXmoy2xE7PH14LfBGyeUTX/AoYUIIZCGAgIiklE0SZBpEBK7ibHnKGOepyS8e7E9QwMGe&#10;+rA8mHskuBQDl4id/9LFw7O5PgAHNDFUf9TuguxYQw1Xg0GcppSb6Dd4fqh1Ih67iwRD/alDc379&#10;KNePbgAvnZ6w8O3hwIzk3yEcKF7u3sYDvuqwfyIgQrwsMsxlUMVGZBLfOKEUop6lbhpHaTy9WDoJ&#10;DxNXPNiqdzDfGXUpgXRuaqv+sCfairEQXCt62RTuzcLJJTcnYZQEjrsMHoHINkd0ychJtvpPuWtQ&#10;9l1yt//Y4YIutZzDw56KB5JGlruG/SM3nsAHIN5BATJ8vBt+FBJG2dSdTwVHJV0D0/uL76djuvmm&#10;BV/7zFVt92USPyeOn6E9/n56/jcAAAD//wMAUEsDBAoAAAAAAAAAIQAQusg2bAQAAGwEAAAUAAAA&#10;ZHJzL21lZGlhL2ltYWdlMS5wbmeJUE5HDQoaCgAAAA1JSERSAAAAGgAABCoIBgAAAFl/b3AAAAAG&#10;YktHRAD/AP8A/6C9p5MAAAAJcEhZcwAADsQAAA7EAZUrDhsAAAQMSURBVHic7d1NbtRAEAbQMrKA&#10;JSxYchYOyG04DwcARURRFiyGELOYiT0SEgp2uqZd8z4pUlZ5mnGnXW73z/Dp85fp6819fL//GS0z&#10;/p6meHh8jIfHqSn0qulfB4FAIBAIBAKBQCAQCAQCgapAbcfpnjIuv6YMDLb/VCUbAwgEAoFAIBAI&#10;BAKBQKCLQMeRkymaj2m8ShoKKniNQCAQCAQCgZ6TMaYp5p+GSfxEwxDzT8PUawwgUGEo7Rl2XIS2&#10;0vETDVNE266uYGMAgQpDy0yn5uN1CcgCJeQINe5QI86vkd4blAXpGfqHTnVd6BlAINCScX5+Tem9&#10;EzLO/Zy+DgQCPaVepaqu6x9aBm9T3og1Ro6QKVUg0Na4H61OvcYAAoFAIBCoRRKXnCTFK+zVqXqN&#10;EjJG0jsDD2IboYSAQKBdQdUGb9V1G6FadV3CpzlCSQGBQDuCbAoKmpPdGNoHBAKBQC8KJT2VG+pc&#10;nTFpEXbBrw4EAoFAIBAIBAKBVkOpx3sVmukEAoFAIBAIBAKBclJv3QQIBAKB9giZz9A/pGYAgUAg&#10;EAjUFZR2LJGFTiAQ6IJQ8rqJhIBAoO0xRAMCga4BqndaEAhUGFKcgEAgEKgHyN5oINCOIE98IBDo&#10;GiB7dYJAIBDo31DW9iNTRMSUdXJ0U+MMSkjiMRDVjlMBgUAg0E6hnBtS2gB7vadye7CDQKALQtb+&#10;r85xStXQ/pXYOD/DOgsbBAKlQ6aP7gFKPTrKVJBVkGsEAu0Gytz5P3W8DgQCgUC7gtyPQCAQCNQD&#10;lPlSPmE0Iypeo3rQaTFa1oTYhIBAIBAIBGoRC9hBoB1BtogBgUAgEAj0TChrSf4cxcn/xao3EAh0&#10;JVDN+1H71LvxgfqHKh7vlboxkXILVBJKO+R0meJbpwuqBi23CUvyQSBQOmTnlv4hB6ODQNtT8am8&#10;GqQkBs1x4+sfKvvKoH3Ovrq2nV29rw4EyocUkP1DagYQCHRBqF5JrFJdnXqNoWKry99PVWPoFqp2&#10;BNs4TwNp/Mkyt5XLSb2+zv1odU5f3RAJVVDOeZP1rpFxhq1Q+4BAoO2xehQEAoFAIBAIBAKBQCDQ&#10;7iBjqiAQ6BogC29BINDfUQWBQCAQCAQCgUAgUDLkrLf+IQ/LIBAIBAKBQCBQTtTeIBDoglC93Qxs&#10;tdQ/dLYPZEarS5m7VXDTm6f4PwKBQCAQ6MVSr/YG9Q+p6/qHSvYMCfNAomJjAIFAIBAIBAKBQCAQ&#10;CHQpKPkow0rbj5Qc3cqJwVsQaHt0QSDQvqCc90d6htXJLE7anyF2gnICAoH2BbkfdQ65H22BNO/O&#10;IaepgkAg0B6hemv/x7i/ibj7FvHjri30/tddfDjcxnS4bQt9fP0Qw5tDvHt7aAr9AWmpBiwGYAp+&#10;AAAAAElFTkSuQmCCUEsDBBQABgAIAAAAIQAUpJgl3QAAAAYBAAAPAAAAZHJzL2Rvd25yZXYueG1s&#10;TI9BS8NAEIXvgv9hGcGb3aTREtJsSinqqQi2gvQ2zU6T0OxsyG6T9N+79aKXgcd7vPdNvppMKwbq&#10;XWNZQTyLQBCXVjdcKfjavz2lIJxH1thaJgVXcrAq7u9yzLQd+ZOGna9EKGGXoYLa+y6T0pU1GXQz&#10;2xEH72R7gz7IvpK6xzGUm1bOo2ghDTYcFmrsaFNTed5djIL3Ecd1Er8O2/Npcz3sXz6+tzEp9fgw&#10;rZcgPE3+Lww3/IAORWA62gtrJ1oF4RH/e29elCZzEEcF6eI5AVnk8j9+8QMAAP//AwBQSwMEFAAG&#10;AAgAAAAhAKomDr68AAAAIQEAABkAAABkcnMvX3JlbHMvZTJvRG9jLnhtbC5yZWxzhI9BasMwEEX3&#10;hdxBzD6WnUUoxbI3oeBtSA4wSGNZxBoJSS317SPIJoFAl/M//z2mH//8Kn4pZRdYQde0IIh1MI6t&#10;guvle/8JIhdkg2tgUrBRhnHYffRnWrHUUV5czKJSOCtYSolfUma9kMfchEhcmzkkj6WeycqI+oaW&#10;5KFtjzI9M2B4YYrJKEiT6UBctljN/7PDPDtNp6B/PHF5o5DOV3cFYrJUFHgyDh9h10S2IIdevjw2&#10;3AEAAP//AwBQSwECLQAUAAYACAAAACEAsYJntgoBAAATAgAAEwAAAAAAAAAAAAAAAAAAAAAAW0Nv&#10;bnRlbnRfVHlwZXNdLnhtbFBLAQItABQABgAIAAAAIQA4/SH/1gAAAJQBAAALAAAAAAAAAAAAAAAA&#10;ADsBAABfcmVscy8ucmVsc1BLAQItABQABgAIAAAAIQBl/6uhKwYAAIcdAAAOAAAAAAAAAAAAAAAA&#10;ADoCAABkcnMvZTJvRG9jLnhtbFBLAQItAAoAAAAAAAAAIQAQusg2bAQAAGwEAAAUAAAAAAAAAAAA&#10;AAAAAJEIAABkcnMvbWVkaWEvaW1hZ2UxLnBuZ1BLAQItABQABgAIAAAAIQAUpJgl3QAAAAYBAAAP&#10;AAAAAAAAAAAAAAAAAC8NAABkcnMvZG93bnJldi54bWxQSwECLQAUAAYACAAAACEAqiYOvrwAAAAh&#10;AQAAGQAAAAAAAAAAAAAAAAA5DgAAZHJzL19yZWxzL2Uyb0RvYy54bWwucmVsc1BLBQYAAAAABgAG&#10;AHwBAAAsDwAAAAA=&#10;">
                <v:shape id="Graphic 92" o:spid="_x0000_s1074" style="position:absolute;left:60681;top:16060;width:5372;height:13;visibility:visible;mso-wrap-style:square;v-text-anchor:top" coordsize="5372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482MwgAAANsAAAAPAAAAZHJzL2Rvd25yZXYueG1sRI9Bi8Iw&#10;FITvwv6H8Ba8aaqidLtGWQXFa1VY9vZo3jbF5qU0Uau/3giCx2FmvmHmy87W4kKtrxwrGA0TEMSF&#10;0xWXCo6HzSAF4QOyxtoxKbiRh+XiozfHTLsr53TZh1JECPsMFZgQmkxKXxiy6IeuIY7ev2sthijb&#10;UuoWrxFuazlOkpm0WHFcMNjQ2lBx2p+tgulm97tNJ8f8z1q3mui7OY22uVL9z+7nG0SgLrzDr/ZO&#10;K/gaw/NL/AFy8QAAAP//AwBQSwECLQAUAAYACAAAACEA2+H2y+4AAACFAQAAEwAAAAAAAAAAAAAA&#10;AAAAAAAAW0NvbnRlbnRfVHlwZXNdLnhtbFBLAQItABQABgAIAAAAIQBa9CxbvwAAABUBAAALAAAA&#10;AAAAAAAAAAAAAB8BAABfcmVscy8ucmVsc1BLAQItABQABgAIAAAAIQCW482MwgAAANsAAAAPAAAA&#10;AAAAAAAAAAAAAAcCAABkcnMvZG93bnJldi54bWxQSwUGAAAAAAMAAwC3AAAA9gIAAAAA&#10;" path="m,l537133,e" filled="f" strokecolor="#006294" strokeweight="2.12722mm">
                  <v:path arrowok="t"/>
                </v:shape>
                <v:shape id="Graphic 93" o:spid="_x0000_s1075" style="position:absolute;left:312;top:24632;width:60370;height:11398;visibility:visible;mso-wrap-style:square;v-text-anchor:top" coordsize="6036945,8813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l4XOwwAAANsAAAAPAAAAZHJzL2Rvd25yZXYueG1sRI9Ba8JA&#10;FITvBf/D8gq91d2qSJtmI1EQPOSibe+P7GsSmn0bdlcT/31XEDwOM/MNk28m24sL+dA51vA2VyCI&#10;a2c6bjR8f+1f30GEiGywd0warhRgU8yecsyMG/lIl1NsRIJwyFBDG+OQSRnqliyGuRuIk/frvMWY&#10;pG+k8TgmuO3lQqm1tNhxWmhxoF1L9d/pbDXs/Xb1o5bluVKVMtW4LY/X3aj1y/NUfoKINMVH+N4+&#10;GA0fS7h9ST9AFv8AAAD//wMAUEsBAi0AFAAGAAgAAAAhANvh9svuAAAAhQEAABMAAAAAAAAAAAAA&#10;AAAAAAAAAFtDb250ZW50X1R5cGVzXS54bWxQSwECLQAUAAYACAAAACEAWvQsW78AAAAVAQAACwAA&#10;AAAAAAAAAAAAAAAfAQAAX3JlbHMvLnJlbHNQSwECLQAUAAYACAAAACEANJeFzsMAAADbAAAADwAA&#10;AAAAAAAAAAAAAAAHAgAAZHJzL2Rvd25yZXYueG1sUEsFBgAAAAADAAMAtwAAAPcCAAAAAA==&#10;" path="m,880986r6036818,l6036818,,,,,880986xe" filled="f" strokeweight="2pt">
                  <v:path arrowok="t"/>
                </v:shape>
                <v:shape id="Graphic 94" o:spid="_x0000_s1076" style="position:absolute;left:60300;top:30214;width:5753;height:12;visibility:visible;mso-wrap-style:square;v-text-anchor:top" coordsize="57531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0kSoxAAAANsAAAAPAAAAZHJzL2Rvd25yZXYueG1sRI9Ba8JA&#10;FITvQv/D8gq96aa2Fo2uooJUoaUY9f7IPpPU7NuQXTX5964geBxm5htmMmtMKS5Uu8KygvdeBII4&#10;tbrgTMF+t+oOQTiPrLG0TApacjCbvnQmGGt75S1dEp+JAGEXo4Lc+yqW0qU5GXQ9WxEH72hrgz7I&#10;OpO6xmuAm1L2o+hLGiw4LORY0TKn9JScjYLB8j/53a37h/bn7+Rku/n4Hi5YqbfXZj4G4anxz/Cj&#10;vdYKRp9w/xJ+gJzeAAAA//8DAFBLAQItABQABgAIAAAAIQDb4fbL7gAAAIUBAAATAAAAAAAAAAAA&#10;AAAAAAAAAABbQ29udGVudF9UeXBlc10ueG1sUEsBAi0AFAAGAAgAAAAhAFr0LFu/AAAAFQEAAAsA&#10;AAAAAAAAAAAAAAAAHwEAAF9yZWxzLy5yZWxzUEsBAi0AFAAGAAgAAAAhAN3SRKjEAAAA2wAAAA8A&#10;AAAAAAAAAAAAAAAABwIAAGRycy9kb3ducmV2LnhtbFBLBQYAAAAAAwADALcAAAD4AgAAAAA=&#10;" path="m,l575183,e" filled="f" strokecolor="#005b87" strokeweight="2.12369mm">
                  <v:path arrowok="t"/>
                </v:shape>
                <v:shape id="Graphic 95" o:spid="_x0000_s1077" style="position:absolute;left:60225;top:46188;width:5830;height:12;visibility:visible;mso-wrap-style:square;v-text-anchor:top" coordsize="58293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3qb/xQAAANsAAAAPAAAAZHJzL2Rvd25yZXYueG1sRI9La8Mw&#10;EITvhfwHsYFcSiLH0JI4UYJJaeml0OZ5Xaz1I7ZWxlIc999XhUKPw8x8w6y3g2lET52rLCuYzyIQ&#10;xJnVFRcKjofX6QKE88gaG8uk4JscbDejhzUm2t75i/q9L0SAsEtQQel9m0jpspIMupltiYOX286g&#10;D7IrpO7wHuCmkXEUPUuDFYeFElvalZTV+5tRgG95G8Xpy8fn+fF0LmojL4drrtRkPKQrEJ4G/x/+&#10;a79rBcsn+P0SfoDc/AAAAP//AwBQSwECLQAUAAYACAAAACEA2+H2y+4AAACFAQAAEwAAAAAAAAAA&#10;AAAAAAAAAAAAW0NvbnRlbnRfVHlwZXNdLnhtbFBLAQItABQABgAIAAAAIQBa9CxbvwAAABUBAAAL&#10;AAAAAAAAAAAAAAAAAB8BAABfcmVscy8ucmVsc1BLAQItABQABgAIAAAAIQCe3qb/xQAAANsAAAAP&#10;AAAAAAAAAAAAAAAAAAcCAABkcnMvZG93bnJldi54bWxQSwUGAAAAAAMAAwC3AAAA+QIAAAAA&#10;" path="m,l582676,e" filled="f" strokecolor="#005179" strokeweight="2.12369mm">
                  <v:path arrowok="t"/>
                </v:shape>
                <v:shape id="Image 96" o:spid="_x0000_s1078" type="#_x0000_t75" style="position:absolute;left:66052;top:3217;width:1270;height:507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hk3zxgAAANsAAAAPAAAAZHJzL2Rvd25yZXYueG1sRI/dagIx&#10;FITvBd8hHMGbUrOKiF2N4g+lhdKCturtcXPcLG5OtptUt29vCgUvh5n5hpnOG1uKC9W+cKyg30tA&#10;EGdOF5wr+Pp8fhyD8AFZY+mYFPySh/ms3Zpiqt2VN3TZhlxECPsUFZgQqlRKnxmy6HuuIo7eydUW&#10;Q5R1LnWN1wi3pRwkyUhaLDguGKxoZSg7b3+sApTD3SkczXmZrPnwva8e3l/ePpTqdprFBESgJtzD&#10;/+1XreBpBH9f4g+QsxsAAAD//wMAUEsBAi0AFAAGAAgAAAAhANvh9svuAAAAhQEAABMAAAAAAAAA&#10;AAAAAAAAAAAAAFtDb250ZW50X1R5cGVzXS54bWxQSwECLQAUAAYACAAAACEAWvQsW78AAAAVAQAA&#10;CwAAAAAAAAAAAAAAAAAfAQAAX3JlbHMvLnJlbHNQSwECLQAUAAYACAAAACEA2YZN88YAAADbAAAA&#10;DwAAAAAAAAAAAAAAAAAHAgAAZHJzL2Rvd25yZXYueG1sUEsFBgAAAAADAAMAtwAAAPoCAAAAAA==&#10;">
                  <v:imagedata r:id="rId55" o:title=""/>
                </v:shape>
                <v:shape id="Graphic 97" o:spid="_x0000_s1079" style="position:absolute;left:65062;top:53254;width:3238;height:1626;visibility:visible;mso-wrap-style:square;v-text-anchor:top" coordsize="323850,162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aKYxgAAANsAAAAPAAAAZHJzL2Rvd25yZXYueG1sRI9Ba8JA&#10;FITvgv9heYIX0U09WJu6igghObQFtQjeXrPPJJh9m2bXmP77bqHgcZiZb5jVpje16Kh1lWUFT7MI&#10;BHFudcWFgs9jMl2CcB5ZY22ZFPyQg816OFhhrO2d99QdfCEChF2MCkrvm1hKl5dk0M1sQxy8i20N&#10;+iDbQuoW7wFuajmPooU0WHFYKLGhXUn59XAzCk7n3L9lNq2OX9/p+2Rx/ki4uSk1HvXbVxCeev8I&#10;/7czreDlGf6+hB8g178AAAD//wMAUEsBAi0AFAAGAAgAAAAhANvh9svuAAAAhQEAABMAAAAAAAAA&#10;AAAAAAAAAAAAAFtDb250ZW50X1R5cGVzXS54bWxQSwECLQAUAAYACAAAACEAWvQsW78AAAAVAQAA&#10;CwAAAAAAAAAAAAAAAAAfAQAAX3JlbHMvLnJlbHNQSwECLQAUAAYACAAAACEArAGimMYAAADbAAAA&#10;DwAAAAAAAAAAAAAAAAAHAgAAZHJzL2Rvd25yZXYueG1sUEsFBgAAAAADAAMAtwAAAPoCAAAAAA==&#10;" path="m,l161163,162179,323342,1143,,xe" fillcolor="#004d73" stroked="f">
                  <v:path arrowok="t"/>
                </v:shape>
                <v:shape id="Textbox 98" o:spid="_x0000_s1080" type="#_x0000_t202" style="position:absolute;left:480;top:5091;width:13500;height:22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nK3rwAAAANsAAAAPAAAAZHJzL2Rvd25yZXYueG1sRE9Ni8Iw&#10;EL0L+x/CCHuzqR5Eu0aRZQVBWKz1sMfZZmyDzaQ2Ueu/NwfB4+N9L1a9bcSNOm8cKxgnKQji0mnD&#10;lYJjsRnNQPiArLFxTAoe5GG1/BgsMNPuzjndDqESMYR9hgrqENpMSl/WZNEnriWO3Ml1FkOEXSV1&#10;h/cYbhs5SdOptGg4NtTY0ndN5flwtQrWf5z/mMvv/z4/5aYo5invpmelPof9+gtEoD68xS/3ViuY&#10;x7HxS/wBcvkEAAD//wMAUEsBAi0AFAAGAAgAAAAhANvh9svuAAAAhQEAABMAAAAAAAAAAAAAAAAA&#10;AAAAAFtDb250ZW50X1R5cGVzXS54bWxQSwECLQAUAAYACAAAACEAWvQsW78AAAAVAQAACwAAAAAA&#10;AAAAAAAAAAAfAQAAX3JlbHMvLnJlbHNQSwECLQAUAAYACAAAACEAhpyt68AAAADbAAAADwAAAAAA&#10;AAAAAAAAAAAHAgAAZHJzL2Rvd25yZXYueG1sUEsFBgAAAAADAAMAtwAAAPQCAAAAAA==&#10;" filled="f" stroked="f">
                  <v:textbox inset="0,0,0,0">
                    <w:txbxContent>
                      <w:p w14:paraId="43F3CF81" w14:textId="77777777" w:rsidR="006C66B2" w:rsidRDefault="00032C37">
                        <w:pPr>
                          <w:spacing w:line="357" w:lineRule="exact"/>
                          <w:rPr>
                            <w:b/>
                            <w:sz w:val="32"/>
                          </w:rPr>
                        </w:pPr>
                        <w:r>
                          <w:rPr>
                            <w:b/>
                            <w:color w:val="00334D"/>
                            <w:spacing w:val="-2"/>
                            <w:sz w:val="32"/>
                          </w:rPr>
                          <w:t>CCDA</w:t>
                        </w:r>
                        <w:r>
                          <w:rPr>
                            <w:b/>
                            <w:color w:val="00334D"/>
                            <w:spacing w:val="-18"/>
                            <w:sz w:val="32"/>
                          </w:rPr>
                          <w:t xml:space="preserve"> </w:t>
                        </w:r>
                        <w:r>
                          <w:rPr>
                            <w:b/>
                            <w:color w:val="00334D"/>
                            <w:spacing w:val="-2"/>
                            <w:sz w:val="32"/>
                          </w:rPr>
                          <w:t>History</w:t>
                        </w:r>
                      </w:p>
                    </w:txbxContent>
                  </v:textbox>
                </v:shape>
                <v:shape id="Textbox 99" o:spid="_x0000_s1081" type="#_x0000_t202" style="position:absolute;left:127;top:37991;width:60356;height:162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VzNOwwAAANsAAAAPAAAAZHJzL2Rvd25yZXYueG1sRI9Ba8JA&#10;FITvgv9heUJvulFKq9FVpFRoL4LReH5kn0k0+zZkV5P6612h4HGYmW+YxaozlbhR40rLCsajCARx&#10;ZnXJuYLDfjOcgnAeWWNlmRT8kYPVst9bYKxtyzu6JT4XAcIuRgWF93UspcsKMuhGtiYO3sk2Bn2Q&#10;TS51g22Am0pOouhDGiw5LBRY01dB2SW5GgXv6ffnfZ+ecrM761Zuk0ka/R6Veht06zkIT51/hf/b&#10;P1rBbAbPL+EHyOUDAAD//wMAUEsBAi0AFAAGAAgAAAAhANvh9svuAAAAhQEAABMAAAAAAAAAAAAA&#10;AAAAAAAAAFtDb250ZW50X1R5cGVzXS54bWxQSwECLQAUAAYACAAAACEAWvQsW78AAAAVAQAACwAA&#10;AAAAAAAAAAAAAAAfAQAAX3JlbHMvLnJlbHNQSwECLQAUAAYACAAAACEAW1czTsMAAADbAAAADwAA&#10;AAAAAAAAAAAAAAAHAgAAZHJzL2Rvd25yZXYueG1sUEsFBgAAAAADAAMAtwAAAPcCAAAAAA==&#10;" filled="f" strokeweight="2pt">
                  <v:textbox inset="0,0,0,0">
                    <w:txbxContent>
                      <w:p w14:paraId="0751CF0D" w14:textId="6FC1C630" w:rsidR="006C66B2" w:rsidRDefault="00032C37" w:rsidP="00267AE4">
                        <w:pPr>
                          <w:spacing w:before="42" w:line="261" w:lineRule="auto"/>
                          <w:ind w:left="141" w:right="135"/>
                          <w:rPr>
                            <w:sz w:val="24"/>
                          </w:rPr>
                        </w:pPr>
                        <w:r>
                          <w:rPr>
                            <w:sz w:val="24"/>
                          </w:rPr>
                          <w:t xml:space="preserve">In 2022, </w:t>
                        </w:r>
                        <w:hyperlink r:id="rId56">
                          <w:r>
                            <w:rPr>
                              <w:color w:val="0000FF"/>
                              <w:sz w:val="24"/>
                              <w:u w:val="single" w:color="0000FF"/>
                            </w:rPr>
                            <w:t>Assembly Bill 2917</w:t>
                          </w:r>
                        </w:hyperlink>
                        <w:r>
                          <w:rPr>
                            <w:color w:val="0000FF"/>
                            <w:sz w:val="24"/>
                          </w:rPr>
                          <w:t xml:space="preserve"> </w:t>
                        </w:r>
                        <w:r>
                          <w:rPr>
                            <w:sz w:val="24"/>
                          </w:rPr>
                          <w:t>(Fong, Chapter 897, Statutes of 2022) expanded the Commission's existing requirement for reviewing and reporting construction-related physical access violations served on places of public accommodations to include prelitigation letters and complaints about website accessibility violations. Furthermore, Assembly Bill 2917 expanded the Commission's priority to develop and disseminate educational materials and information relating to a business's obligations for website accessibility compliance, such as how to facilitate compliance from a business perspective.</w:t>
                        </w:r>
                      </w:p>
                    </w:txbxContent>
                  </v:textbox>
                </v:shape>
                <v:shape id="Textbox 100" o:spid="_x0000_s1082" type="#_x0000_t202" style="position:absolute;left:439;top:25315;width:60116;height:97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3lHvxQAAANwAAAAPAAAAZHJzL2Rvd25yZXYueG1sRI9Ba8Mw&#10;DIXvg/0Ho8Fuq90dSpvWLaVsMBiMpdlhRzVWE9NYzmKvzf79dCj0JvGe3vu02oyhU2cako9sYTox&#10;oIjr6Dw3Fr6q16c5qJSRHXaRycIfJdis7+9WWLh44ZLO+9woCeFUoIU2577QOtUtBUyT2BOLdoxD&#10;wCzr0Gg34EXCQ6efjZnpgJ6locWedi3Vp/1vsLD95vLF/3wcPstj6atqYfh9drL28WHcLkFlGvPN&#10;fL1+c4JvBF+ekQn0+h8AAP//AwBQSwECLQAUAAYACAAAACEA2+H2y+4AAACFAQAAEwAAAAAAAAAA&#10;AAAAAAAAAAAAW0NvbnRlbnRfVHlwZXNdLnhtbFBLAQItABQABgAIAAAAIQBa9CxbvwAAABUBAAAL&#10;AAAAAAAAAAAAAAAAAB8BAABfcmVscy8ucmVsc1BLAQItABQABgAIAAAAIQBh3lHvxQAAANwAAAAP&#10;AAAAAAAAAAAAAAAAAAcCAABkcnMvZG93bnJldi54bWxQSwUGAAAAAAMAAwC3AAAA+QIAAAAA&#10;" filled="f" stroked="f">
                  <v:textbox inset="0,0,0,0">
                    <w:txbxContent>
                      <w:p w14:paraId="30E2D92B" w14:textId="48ECD715" w:rsidR="006C66B2" w:rsidRDefault="00032C37" w:rsidP="00267AE4">
                        <w:pPr>
                          <w:spacing w:before="44" w:line="261" w:lineRule="auto"/>
                          <w:ind w:left="133" w:right="147"/>
                          <w:rPr>
                            <w:sz w:val="24"/>
                          </w:rPr>
                        </w:pPr>
                        <w:r>
                          <w:rPr>
                            <w:sz w:val="24"/>
                          </w:rPr>
                          <w:t>On July 1, 2017, the Commission became incorporated with the Department of General Services (DGS), resulting in the Commission’s initial governing statutes, Government Code</w:t>
                        </w:r>
                        <w:r w:rsidR="00CC2317">
                          <w:rPr>
                            <w:sz w:val="24"/>
                          </w:rPr>
                          <w:t xml:space="preserve"> Sections</w:t>
                        </w:r>
                        <w:r>
                          <w:rPr>
                            <w:sz w:val="24"/>
                          </w:rPr>
                          <w:t xml:space="preserve"> 8299 – 8299.11, being replaced by Government Code </w:t>
                        </w:r>
                        <w:r w:rsidR="00E1252F">
                          <w:rPr>
                            <w:sz w:val="24"/>
                          </w:rPr>
                          <w:t xml:space="preserve">Sections </w:t>
                        </w:r>
                        <w:r>
                          <w:rPr>
                            <w:sz w:val="24"/>
                          </w:rPr>
                          <w:t>14985 – 14985.11 (</w:t>
                        </w:r>
                        <w:hyperlink r:id="rId57">
                          <w:r>
                            <w:rPr>
                              <w:color w:val="1154CC"/>
                              <w:sz w:val="24"/>
                              <w:u w:val="single" w:color="1154CC"/>
                            </w:rPr>
                            <w:t>A</w:t>
                          </w:r>
                        </w:hyperlink>
                        <w:hyperlink r:id="rId58">
                          <w:r>
                            <w:rPr>
                              <w:color w:val="1154CC"/>
                              <w:sz w:val="24"/>
                              <w:u w:val="single" w:color="1154CC"/>
                            </w:rPr>
                            <w:t>ssembly</w:t>
                          </w:r>
                        </w:hyperlink>
                        <w:r>
                          <w:rPr>
                            <w:color w:val="1154CC"/>
                            <w:sz w:val="24"/>
                            <w:u w:val="single" w:color="1154CC"/>
                          </w:rPr>
                          <w:t xml:space="preserve"> </w:t>
                        </w:r>
                        <w:hyperlink r:id="rId59">
                          <w:r>
                            <w:rPr>
                              <w:color w:val="1154CC"/>
                              <w:sz w:val="24"/>
                              <w:u w:val="single" w:color="1154CC"/>
                            </w:rPr>
                            <w:t>Bill 111, Committee on Budget, Chapter 19, Statutes of 2017</w:t>
                          </w:r>
                        </w:hyperlink>
                        <w:r>
                          <w:rPr>
                            <w:sz w:val="24"/>
                          </w:rPr>
                          <w:t>).</w:t>
                        </w:r>
                      </w:p>
                    </w:txbxContent>
                  </v:textbox>
                </v:shape>
                <v:shape id="Textbox 101" o:spid="_x0000_s1083" type="#_x0000_t202" style="position:absolute;left:224;top:9809;width:60458;height:126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6VRwwAAANwAAAAPAAAAZHJzL2Rvd25yZXYueG1sRE9La8JA&#10;EL4L/Q/LFLzpriK1pG6klAp6KRhNz0N28mizsyG7mrS/vlsQvM3H95zNdrStuFLvG8caFnMFgrhw&#10;puFKw/m0mz2D8AHZYOuYNPyQh236MNlgYtzAR7pmoRIxhH2CGuoQukRKX9Rk0c9dRxy50vUWQ4R9&#10;JU2PQwy3rVwq9SQtNhwbauzorabiO7tYDav8ff17ysvKHr/MID+yZa4On1pPH8fXFxCBxnAX39x7&#10;E+erBfw/Ey+Q6R8AAAD//wMAUEsBAi0AFAAGAAgAAAAhANvh9svuAAAAhQEAABMAAAAAAAAAAAAA&#10;AAAAAAAAAFtDb250ZW50X1R5cGVzXS54bWxQSwECLQAUAAYACAAAACEAWvQsW78AAAAVAQAACwAA&#10;AAAAAAAAAAAAAAAfAQAAX3JlbHMvLnJlbHNQSwECLQAUAAYACAAAACEAKXulUcMAAADcAAAADwAA&#10;AAAAAAAAAAAAAAAHAgAAZHJzL2Rvd25yZXYueG1sUEsFBgAAAAADAAMAtwAAAPcCAAAAAA==&#10;" filled="f" strokeweight="2pt">
                  <v:textbox inset="0,0,0,0">
                    <w:txbxContent>
                      <w:p w14:paraId="0F387BB3" w14:textId="77777777" w:rsidR="006C66B2" w:rsidRDefault="00032C37" w:rsidP="00267AE4">
                        <w:pPr>
                          <w:spacing w:before="42" w:line="261" w:lineRule="auto"/>
                          <w:ind w:left="133" w:right="98"/>
                          <w:rPr>
                            <w:sz w:val="24"/>
                          </w:rPr>
                        </w:pPr>
                        <w:r>
                          <w:rPr>
                            <w:sz w:val="24"/>
                          </w:rPr>
                          <w:t>In September</w:t>
                        </w:r>
                        <w:r>
                          <w:rPr>
                            <w:spacing w:val="-1"/>
                            <w:sz w:val="24"/>
                          </w:rPr>
                          <w:t xml:space="preserve"> </w:t>
                        </w:r>
                        <w:r>
                          <w:rPr>
                            <w:sz w:val="24"/>
                          </w:rPr>
                          <w:t xml:space="preserve">2016, </w:t>
                        </w:r>
                        <w:hyperlink r:id="rId60">
                          <w:r>
                            <w:rPr>
                              <w:color w:val="1154CC"/>
                              <w:sz w:val="24"/>
                              <w:u w:val="single" w:color="1154CC"/>
                            </w:rPr>
                            <w:t>Senate Bill 1406</w:t>
                          </w:r>
                        </w:hyperlink>
                        <w:r>
                          <w:rPr>
                            <w:color w:val="1154CC"/>
                            <w:sz w:val="24"/>
                          </w:rPr>
                          <w:t xml:space="preserve"> </w:t>
                        </w:r>
                        <w:r>
                          <w:rPr>
                            <w:sz w:val="24"/>
                          </w:rPr>
                          <w:t>(Mendoza, Chapter</w:t>
                        </w:r>
                        <w:r>
                          <w:rPr>
                            <w:spacing w:val="-1"/>
                            <w:sz w:val="24"/>
                          </w:rPr>
                          <w:t xml:space="preserve"> </w:t>
                        </w:r>
                        <w:r>
                          <w:rPr>
                            <w:sz w:val="24"/>
                          </w:rPr>
                          <w:t>892, Statutes of 2016)</w:t>
                        </w:r>
                        <w:r>
                          <w:rPr>
                            <w:spacing w:val="-1"/>
                            <w:sz w:val="24"/>
                          </w:rPr>
                          <w:t xml:space="preserve"> </w:t>
                        </w:r>
                        <w:r>
                          <w:rPr>
                            <w:sz w:val="24"/>
                          </w:rPr>
                          <w:t xml:space="preserve">added review and reporting on prelitigation letters and complaints served on educational entities to the Commission’s existing obligation to review those served on public accommodations. Also, </w:t>
                        </w:r>
                        <w:hyperlink r:id="rId61">
                          <w:r>
                            <w:rPr>
                              <w:color w:val="0000FF"/>
                              <w:sz w:val="24"/>
                              <w:u w:val="single" w:color="0000FF"/>
                            </w:rPr>
                            <w:t>Assembly Bill 54</w:t>
                          </w:r>
                        </w:hyperlink>
                        <w:r>
                          <w:rPr>
                            <w:color w:val="0000FF"/>
                            <w:sz w:val="24"/>
                          </w:rPr>
                          <w:t xml:space="preserve"> </w:t>
                        </w:r>
                        <w:r>
                          <w:rPr>
                            <w:sz w:val="24"/>
                          </w:rPr>
                          <w:t>(Olsen, Chapter 872, Statutes of 2016) was enacted, giving the Commission the authority to establish a standard report format for receiving complaints and prelitigation letters.</w:t>
                        </w:r>
                      </w:p>
                    </w:txbxContent>
                  </v:textbox>
                </v:shape>
                <v:shape id="Textbox 102" o:spid="_x0000_s1084" type="#_x0000_t202" style="position:absolute;left:209;width:68701;height:32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ox9wgAAANwAAAAPAAAAZHJzL2Rvd25yZXYueG1sRE9LawIx&#10;EL4X/A9hhF5KTaogsm5WRFpa6MkH9Dpuxt3FzWSbxHX77xtB8DYf33Py1WBb0ZMPjWMNbxMFgrh0&#10;puFKw2H/8boAESKywdYxafijAKti9JRjZtyVt9TvYiVSCIcMNdQxdpmUoazJYpi4jjhxJ+ctxgR9&#10;JY3Hawq3rZwqNZcWG04NNXa0qak87y5Ww2W7+Pazo/yJh9a/9J8zpcrfd62fx8N6CSLSEB/iu/vL&#10;pPlqCrdn0gWy+AcAAP//AwBQSwECLQAUAAYACAAAACEA2+H2y+4AAACFAQAAEwAAAAAAAAAAAAAA&#10;AAAAAAAAW0NvbnRlbnRfVHlwZXNdLnhtbFBLAQItABQABgAIAAAAIQBa9CxbvwAAABUBAAALAAAA&#10;AAAAAAAAAAAAAB8BAABfcmVscy8ucmVsc1BLAQItABQABgAIAAAAIQDJXox9wgAAANwAAAAPAAAA&#10;AAAAAAAAAAAAAAcCAABkcnMvZG93bnJldi54bWxQSwUGAAAAAAMAAwC3AAAA9gIAAAAA&#10;" fillcolor="#004d73" stroked="f">
                  <v:textbox inset="0,0,0,0">
                    <w:txbxContent>
                      <w:p w14:paraId="44AC4353" w14:textId="77777777" w:rsidR="006C66B2" w:rsidRDefault="00032C37">
                        <w:pPr>
                          <w:spacing w:before="83"/>
                          <w:ind w:left="277"/>
                          <w:rPr>
                            <w:color w:val="000000"/>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pacing w:val="-2"/>
                            <w:sz w:val="28"/>
                          </w:rPr>
                          <w:t>History</w:t>
                        </w:r>
                      </w:p>
                    </w:txbxContent>
                  </v:textbox>
                </v:shape>
                <w10:anchorlock/>
              </v:group>
            </w:pict>
          </mc:Fallback>
        </mc:AlternateContent>
      </w:r>
    </w:p>
    <w:p w14:paraId="24A223AC" w14:textId="77777777" w:rsidR="006C66B2" w:rsidRDefault="00032C37">
      <w:pPr>
        <w:pStyle w:val="BodyText"/>
        <w:spacing w:before="142"/>
        <w:rPr>
          <w:b/>
          <w:sz w:val="20"/>
        </w:rPr>
      </w:pPr>
      <w:r>
        <w:rPr>
          <w:b/>
          <w:noProof/>
          <w:sz w:val="20"/>
        </w:rPr>
        <w:drawing>
          <wp:anchor distT="0" distB="0" distL="0" distR="0" simplePos="0" relativeHeight="251658297" behindDoc="1" locked="0" layoutInCell="1" allowOverlap="1" wp14:anchorId="0835A9B9" wp14:editId="0DBCC433">
            <wp:simplePos x="0" y="0"/>
            <wp:positionH relativeFrom="page">
              <wp:posOffset>462305</wp:posOffset>
            </wp:positionH>
            <wp:positionV relativeFrom="paragraph">
              <wp:posOffset>251968</wp:posOffset>
            </wp:positionV>
            <wp:extent cx="6853435" cy="3374136"/>
            <wp:effectExtent l="0" t="0" r="0" b="0"/>
            <wp:wrapTopAndBottom/>
            <wp:docPr id="103" name="Image 10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3" name="Image 103"/>
                    <pic:cNvPicPr/>
                  </pic:nvPicPr>
                  <pic:blipFill>
                    <a:blip r:embed="rId62" cstate="print"/>
                    <a:stretch>
                      <a:fillRect/>
                    </a:stretch>
                  </pic:blipFill>
                  <pic:spPr>
                    <a:xfrm>
                      <a:off x="0" y="0"/>
                      <a:ext cx="6853435" cy="3374136"/>
                    </a:xfrm>
                    <a:prstGeom prst="rect">
                      <a:avLst/>
                    </a:prstGeom>
                  </pic:spPr>
                </pic:pic>
              </a:graphicData>
            </a:graphic>
          </wp:anchor>
        </w:drawing>
      </w:r>
    </w:p>
    <w:p w14:paraId="7B3F39B9" w14:textId="77777777" w:rsidR="006C66B2" w:rsidRDefault="00032C37">
      <w:pPr>
        <w:spacing w:before="45"/>
        <w:ind w:left="417"/>
        <w:rPr>
          <w:b/>
          <w:sz w:val="24"/>
        </w:rPr>
      </w:pPr>
      <w:r>
        <w:rPr>
          <w:b/>
          <w:spacing w:val="-10"/>
          <w:sz w:val="24"/>
        </w:rPr>
        <w:t>5</w:t>
      </w:r>
    </w:p>
    <w:p w14:paraId="43966FE8" w14:textId="77777777" w:rsidR="006C66B2" w:rsidRDefault="006C66B2">
      <w:pPr>
        <w:rPr>
          <w:b/>
          <w:sz w:val="24"/>
        </w:rPr>
        <w:sectPr w:rsidR="006C66B2">
          <w:pgSz w:w="12240" w:h="15840"/>
          <w:pgMar w:top="740" w:right="360" w:bottom="280" w:left="360" w:header="720" w:footer="720" w:gutter="0"/>
          <w:cols w:space="720"/>
        </w:sectPr>
      </w:pPr>
    </w:p>
    <w:p w14:paraId="7D50014D" w14:textId="77777777" w:rsidR="006C66B2" w:rsidRDefault="00032C37">
      <w:pPr>
        <w:ind w:left="360"/>
        <w:rPr>
          <w:sz w:val="20"/>
        </w:rPr>
      </w:pPr>
      <w:r>
        <w:rPr>
          <w:noProof/>
          <w:sz w:val="20"/>
        </w:rPr>
        <w:lastRenderedPageBreak/>
        <mc:AlternateContent>
          <mc:Choice Requires="wps">
            <w:drawing>
              <wp:inline distT="0" distB="0" distL="0" distR="0" wp14:anchorId="1DBF8F87" wp14:editId="58F1EDF5">
                <wp:extent cx="6870065" cy="321945"/>
                <wp:effectExtent l="0" t="0" r="0" b="0"/>
                <wp:docPr id="104" name="Textbox 1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870065" cy="321945"/>
                        </a:xfrm>
                        <a:prstGeom prst="rect">
                          <a:avLst/>
                        </a:prstGeom>
                        <a:solidFill>
                          <a:srgbClr val="004D73"/>
                        </a:solidFill>
                      </wps:spPr>
                      <wps:txbx>
                        <w:txbxContent>
                          <w:p w14:paraId="496BC7E5" w14:textId="77777777" w:rsidR="006C66B2" w:rsidRDefault="00032C37">
                            <w:pPr>
                              <w:spacing w:before="83"/>
                              <w:ind w:left="278"/>
                              <w:rPr>
                                <w:color w:val="000000"/>
                                <w:sz w:val="28"/>
                              </w:rPr>
                            </w:pPr>
                            <w:r>
                              <w:rPr>
                                <w:color w:val="F3F3F3"/>
                                <w:sz w:val="28"/>
                              </w:rPr>
                              <w:t>ANNUAL</w:t>
                            </w:r>
                            <w:r>
                              <w:rPr>
                                <w:color w:val="F3F3F3"/>
                                <w:spacing w:val="-22"/>
                                <w:sz w:val="28"/>
                              </w:rPr>
                              <w:t xml:space="preserve"> </w:t>
                            </w:r>
                            <w:r>
                              <w:rPr>
                                <w:color w:val="F3F3F3"/>
                                <w:sz w:val="28"/>
                              </w:rPr>
                              <w:t>REPORT</w:t>
                            </w:r>
                            <w:r>
                              <w:rPr>
                                <w:color w:val="F3F3F3"/>
                                <w:spacing w:val="-15"/>
                                <w:sz w:val="28"/>
                              </w:rPr>
                              <w:t xml:space="preserve"> </w:t>
                            </w:r>
                            <w:r>
                              <w:rPr>
                                <w:color w:val="F3F3F3"/>
                                <w:sz w:val="28"/>
                              </w:rPr>
                              <w:t>2025:</w:t>
                            </w:r>
                            <w:r>
                              <w:rPr>
                                <w:color w:val="F3F3F3"/>
                                <w:spacing w:val="-20"/>
                                <w:sz w:val="28"/>
                              </w:rPr>
                              <w:t xml:space="preserve"> </w:t>
                            </w:r>
                            <w:r>
                              <w:rPr>
                                <w:color w:val="F3F3F3"/>
                                <w:sz w:val="28"/>
                              </w:rPr>
                              <w:t>About</w:t>
                            </w:r>
                            <w:r>
                              <w:rPr>
                                <w:color w:val="F3F3F3"/>
                                <w:spacing w:val="-10"/>
                                <w:sz w:val="28"/>
                              </w:rPr>
                              <w:t xml:space="preserve"> </w:t>
                            </w:r>
                            <w:r>
                              <w:rPr>
                                <w:color w:val="F3F3F3"/>
                                <w:sz w:val="28"/>
                              </w:rPr>
                              <w:t>This</w:t>
                            </w:r>
                            <w:r>
                              <w:rPr>
                                <w:color w:val="F3F3F3"/>
                                <w:spacing w:val="-8"/>
                                <w:sz w:val="28"/>
                              </w:rPr>
                              <w:t xml:space="preserve"> </w:t>
                            </w:r>
                            <w:r>
                              <w:rPr>
                                <w:color w:val="F3F3F3"/>
                                <w:spacing w:val="-2"/>
                                <w:sz w:val="28"/>
                              </w:rPr>
                              <w:t>Report</w:t>
                            </w:r>
                          </w:p>
                        </w:txbxContent>
                      </wps:txbx>
                      <wps:bodyPr wrap="square" lIns="0" tIns="0" rIns="0" bIns="0" rtlCol="0">
                        <a:noAutofit/>
                      </wps:bodyPr>
                    </wps:wsp>
                  </a:graphicData>
                </a:graphic>
              </wp:inline>
            </w:drawing>
          </mc:Choice>
          <mc:Fallback>
            <w:pict>
              <v:shape w14:anchorId="1DBF8F87" id="Textbox 104" o:spid="_x0000_s1085" type="#_x0000_t202" style="width:540.95pt;height:25.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vO31tgEAAFcDAAAOAAAAZHJzL2Uyb0RvYy54bWysU9uO2yAQfa/Uf0C8N3ay2ZsVZ9VutFWl&#10;VVtp2w/AGGJUzFCGxM7fdyBOsuq+VX0ZDzAczjkzXj2MvWV7FdCAq/l8VnKmnITWuG3Nf/54+nDH&#10;GUbhWmHBqZofFPKH9ft3q8FXagEd2FYFRiAOq8HXvIvRV0WBslO9wBl45ehQQ+hFpGXYFm0QA6H3&#10;tliU5U0xQGh9AKkQaXdzPOTrjK+1kvGb1qgiszUnbjHHkGOTYrFeiWobhO+MnGiIf2DRC+Po0TPU&#10;RkTBdsG8geqNDICg40xCX4DWRqqsgdTMy7/UvHTCq6yFzEF/tgn/H6z8un/x3wOL4ycYqYFZBPpn&#10;kL+QvCkGj9VUkzzFCqk6CR116NOXJDC6SN4ezn6qMTJJmzd3t9Sia84knV0t5vfL62R4cbntA8bP&#10;CnqWkpoH6ldmIPbPGI+lp5L0GII17ZOxNi/Ctnm0ge1F6m253NxeTeivyrKAI+fEPo7NyExb88Uy&#10;1aatBtoDGTDQDNQcf+9EUJzZL45MTgNzSsIpaU5JiPYR8lglNg4+7iJok1lfcCcLqXtZ9zRpaTxe&#10;r3PV5X9Y/wEAAP//AwBQSwMEFAAGAAgAAAAhADuulPfbAAAABQEAAA8AAABkcnMvZG93bnJldi54&#10;bWxMj8FOwzAQRO+V+AdrK3GpqF0qIA1xKoRAHDi1VOrViZckqr0OtpOGv8flApeVRjOaeVtsJ2vY&#10;iD50jiSslgIYUu10R42Ew8frTQYsREVaGUco4RsDbMurWaFy7c60w3EfG5ZKKORKQhtjn3Me6hat&#10;CkvXIyXv03mrYpK+4dqrcyq3ht8Kcc+t6igttKrH5xbr036wEoZd9u7XFT/Gg/GL8W0tRP31IuX1&#10;fHp6BBZxin9huOAndCgTU+UG0oEZCemR+HsvnshWG2CVhDvxALws+H/68gcAAP//AwBQSwECLQAU&#10;AAYACAAAACEAtoM4kv4AAADhAQAAEwAAAAAAAAAAAAAAAAAAAAAAW0NvbnRlbnRfVHlwZXNdLnht&#10;bFBLAQItABQABgAIAAAAIQA4/SH/1gAAAJQBAAALAAAAAAAAAAAAAAAAAC8BAABfcmVscy8ucmVs&#10;c1BLAQItABQABgAIAAAAIQDhvO31tgEAAFcDAAAOAAAAAAAAAAAAAAAAAC4CAABkcnMvZTJvRG9j&#10;LnhtbFBLAQItABQABgAIAAAAIQA7rpT32wAAAAUBAAAPAAAAAAAAAAAAAAAAABAEAABkcnMvZG93&#10;bnJldi54bWxQSwUGAAAAAAQABADzAAAAGAUAAAAA&#10;" fillcolor="#004d73" stroked="f">
                <v:textbox inset="0,0,0,0">
                  <w:txbxContent>
                    <w:p w14:paraId="496BC7E5" w14:textId="77777777" w:rsidR="006C66B2" w:rsidRDefault="00032C37">
                      <w:pPr>
                        <w:spacing w:before="83"/>
                        <w:ind w:left="278"/>
                        <w:rPr>
                          <w:color w:val="000000"/>
                          <w:sz w:val="28"/>
                        </w:rPr>
                      </w:pPr>
                      <w:r>
                        <w:rPr>
                          <w:color w:val="F3F3F3"/>
                          <w:sz w:val="28"/>
                        </w:rPr>
                        <w:t>ANNUAL</w:t>
                      </w:r>
                      <w:r>
                        <w:rPr>
                          <w:color w:val="F3F3F3"/>
                          <w:spacing w:val="-22"/>
                          <w:sz w:val="28"/>
                        </w:rPr>
                        <w:t xml:space="preserve"> </w:t>
                      </w:r>
                      <w:r>
                        <w:rPr>
                          <w:color w:val="F3F3F3"/>
                          <w:sz w:val="28"/>
                        </w:rPr>
                        <w:t>REPORT</w:t>
                      </w:r>
                      <w:r>
                        <w:rPr>
                          <w:color w:val="F3F3F3"/>
                          <w:spacing w:val="-15"/>
                          <w:sz w:val="28"/>
                        </w:rPr>
                        <w:t xml:space="preserve"> </w:t>
                      </w:r>
                      <w:r>
                        <w:rPr>
                          <w:color w:val="F3F3F3"/>
                          <w:sz w:val="28"/>
                        </w:rPr>
                        <w:t>2025:</w:t>
                      </w:r>
                      <w:r>
                        <w:rPr>
                          <w:color w:val="F3F3F3"/>
                          <w:spacing w:val="-20"/>
                          <w:sz w:val="28"/>
                        </w:rPr>
                        <w:t xml:space="preserve"> </w:t>
                      </w:r>
                      <w:r>
                        <w:rPr>
                          <w:color w:val="F3F3F3"/>
                          <w:sz w:val="28"/>
                        </w:rPr>
                        <w:t>About</w:t>
                      </w:r>
                      <w:r>
                        <w:rPr>
                          <w:color w:val="F3F3F3"/>
                          <w:spacing w:val="-10"/>
                          <w:sz w:val="28"/>
                        </w:rPr>
                        <w:t xml:space="preserve"> </w:t>
                      </w:r>
                      <w:r>
                        <w:rPr>
                          <w:color w:val="F3F3F3"/>
                          <w:sz w:val="28"/>
                        </w:rPr>
                        <w:t>This</w:t>
                      </w:r>
                      <w:r>
                        <w:rPr>
                          <w:color w:val="F3F3F3"/>
                          <w:spacing w:val="-8"/>
                          <w:sz w:val="28"/>
                        </w:rPr>
                        <w:t xml:space="preserve"> </w:t>
                      </w:r>
                      <w:r>
                        <w:rPr>
                          <w:color w:val="F3F3F3"/>
                          <w:spacing w:val="-2"/>
                          <w:sz w:val="28"/>
                        </w:rPr>
                        <w:t>Report</w:t>
                      </w:r>
                    </w:p>
                  </w:txbxContent>
                </v:textbox>
                <w10:anchorlock/>
              </v:shape>
            </w:pict>
          </mc:Fallback>
        </mc:AlternateContent>
      </w:r>
    </w:p>
    <w:p w14:paraId="014EE801" w14:textId="77777777" w:rsidR="006C66B2" w:rsidRDefault="00032C37">
      <w:pPr>
        <w:pStyle w:val="Heading2"/>
        <w:spacing w:before="261"/>
        <w:ind w:left="432"/>
      </w:pPr>
      <w:r>
        <w:rPr>
          <w:color w:val="00334D"/>
        </w:rPr>
        <w:t>About</w:t>
      </w:r>
      <w:r>
        <w:rPr>
          <w:color w:val="00334D"/>
          <w:spacing w:val="-10"/>
        </w:rPr>
        <w:t xml:space="preserve"> </w:t>
      </w:r>
      <w:r>
        <w:rPr>
          <w:color w:val="00334D"/>
        </w:rPr>
        <w:t>This</w:t>
      </w:r>
      <w:r>
        <w:rPr>
          <w:color w:val="00334D"/>
          <w:spacing w:val="-8"/>
        </w:rPr>
        <w:t xml:space="preserve"> </w:t>
      </w:r>
      <w:r>
        <w:rPr>
          <w:color w:val="00334D"/>
          <w:spacing w:val="-2"/>
        </w:rPr>
        <w:t>Report</w:t>
      </w:r>
    </w:p>
    <w:p w14:paraId="4B2719BF" w14:textId="77777777" w:rsidR="006C66B2" w:rsidRDefault="006C66B2">
      <w:pPr>
        <w:pStyle w:val="BodyText"/>
        <w:spacing w:before="144"/>
        <w:rPr>
          <w:b/>
        </w:rPr>
      </w:pPr>
    </w:p>
    <w:p w14:paraId="361394BF" w14:textId="77777777" w:rsidR="006C66B2" w:rsidRDefault="00032C37">
      <w:pPr>
        <w:ind w:left="700"/>
        <w:rPr>
          <w:b/>
          <w:sz w:val="24"/>
        </w:rPr>
      </w:pPr>
      <w:r>
        <w:rPr>
          <w:b/>
          <w:sz w:val="24"/>
        </w:rPr>
        <w:t>Reporting</w:t>
      </w:r>
      <w:r>
        <w:rPr>
          <w:b/>
          <w:spacing w:val="-2"/>
          <w:sz w:val="24"/>
        </w:rPr>
        <w:t xml:space="preserve"> Requirements</w:t>
      </w:r>
    </w:p>
    <w:p w14:paraId="283E38F5" w14:textId="72E68DA9" w:rsidR="006C66B2" w:rsidRDefault="00032C37">
      <w:pPr>
        <w:pStyle w:val="BodyText"/>
        <w:spacing w:before="185" w:line="261" w:lineRule="auto"/>
        <w:ind w:left="700" w:right="413"/>
      </w:pPr>
      <w:r>
        <w:t xml:space="preserve">This report outlines the Commission’s ongoing efforts to implement </w:t>
      </w:r>
      <w:hyperlink r:id="rId63" w:history="1">
        <w:r w:rsidR="0068338B" w:rsidRPr="0068338B">
          <w:rPr>
            <w:rStyle w:val="Hyperlink"/>
          </w:rPr>
          <w:t>Government Code Sections 14985.5 and 14985.6</w:t>
        </w:r>
      </w:hyperlink>
      <w:r w:rsidR="0068338B" w:rsidRPr="00777159">
        <w:t>.</w:t>
      </w:r>
      <w:r>
        <w:t xml:space="preserve"> In general, these sections mandate the Commission to provide information to businesses</w:t>
      </w:r>
      <w:r>
        <w:rPr>
          <w:spacing w:val="-3"/>
        </w:rPr>
        <w:t xml:space="preserve"> </w:t>
      </w:r>
      <w:r>
        <w:t>on</w:t>
      </w:r>
      <w:r>
        <w:rPr>
          <w:spacing w:val="-2"/>
        </w:rPr>
        <w:t xml:space="preserve"> </w:t>
      </w:r>
      <w:r>
        <w:t>compliance with disability</w:t>
      </w:r>
      <w:r>
        <w:rPr>
          <w:spacing w:val="-3"/>
        </w:rPr>
        <w:t xml:space="preserve"> </w:t>
      </w:r>
      <w:r>
        <w:t>access</w:t>
      </w:r>
      <w:r>
        <w:rPr>
          <w:spacing w:val="-1"/>
        </w:rPr>
        <w:t xml:space="preserve"> </w:t>
      </w:r>
      <w:r>
        <w:t>requirements;</w:t>
      </w:r>
      <w:r>
        <w:rPr>
          <w:spacing w:val="-1"/>
        </w:rPr>
        <w:t xml:space="preserve"> </w:t>
      </w:r>
      <w:r>
        <w:t>recommend</w:t>
      </w:r>
      <w:r>
        <w:rPr>
          <w:spacing w:val="-2"/>
        </w:rPr>
        <w:t xml:space="preserve"> </w:t>
      </w:r>
      <w:r>
        <w:t>programs</w:t>
      </w:r>
      <w:r>
        <w:rPr>
          <w:spacing w:val="-1"/>
        </w:rPr>
        <w:t xml:space="preserve"> </w:t>
      </w:r>
      <w:r>
        <w:t>to</w:t>
      </w:r>
      <w:r>
        <w:rPr>
          <w:spacing w:val="-2"/>
        </w:rPr>
        <w:t xml:space="preserve"> </w:t>
      </w:r>
      <w:r>
        <w:t xml:space="preserve">enable persons with disabilities to obtain full and equal access to public facilities; provide information to the Legislature on access issues and compliance; </w:t>
      </w:r>
      <w:r w:rsidR="00D12BE6">
        <w:t xml:space="preserve">and </w:t>
      </w:r>
      <w:r>
        <w:t>develop and disseminate educational materials and information to promote and facilitate disability access compliance.</w:t>
      </w:r>
    </w:p>
    <w:p w14:paraId="761BD31C" w14:textId="77777777" w:rsidR="006C66B2" w:rsidRDefault="006C66B2">
      <w:pPr>
        <w:pStyle w:val="BodyText"/>
        <w:spacing w:before="56"/>
      </w:pPr>
    </w:p>
    <w:p w14:paraId="247EDDA6" w14:textId="77777777" w:rsidR="006C66B2" w:rsidRDefault="00032C37">
      <w:pPr>
        <w:ind w:left="700"/>
        <w:rPr>
          <w:b/>
          <w:sz w:val="24"/>
        </w:rPr>
      </w:pPr>
      <w:r>
        <w:rPr>
          <w:b/>
          <w:sz w:val="24"/>
        </w:rPr>
        <w:t>This</w:t>
      </w:r>
      <w:r>
        <w:rPr>
          <w:b/>
          <w:spacing w:val="-1"/>
          <w:sz w:val="24"/>
        </w:rPr>
        <w:t xml:space="preserve"> </w:t>
      </w:r>
      <w:r>
        <w:rPr>
          <w:b/>
          <w:sz w:val="24"/>
        </w:rPr>
        <w:t>report</w:t>
      </w:r>
      <w:r>
        <w:rPr>
          <w:b/>
          <w:spacing w:val="-2"/>
          <w:sz w:val="24"/>
        </w:rPr>
        <w:t xml:space="preserve"> </w:t>
      </w:r>
      <w:r>
        <w:rPr>
          <w:b/>
          <w:sz w:val="24"/>
        </w:rPr>
        <w:t>also</w:t>
      </w:r>
      <w:r>
        <w:rPr>
          <w:b/>
          <w:spacing w:val="-1"/>
          <w:sz w:val="24"/>
        </w:rPr>
        <w:t xml:space="preserve"> </w:t>
      </w:r>
      <w:r>
        <w:rPr>
          <w:b/>
          <w:sz w:val="24"/>
        </w:rPr>
        <w:t>provides</w:t>
      </w:r>
      <w:r>
        <w:rPr>
          <w:b/>
          <w:spacing w:val="-1"/>
          <w:sz w:val="24"/>
        </w:rPr>
        <w:t xml:space="preserve"> </w:t>
      </w:r>
      <w:r>
        <w:rPr>
          <w:b/>
          <w:sz w:val="24"/>
        </w:rPr>
        <w:t>tabulated</w:t>
      </w:r>
      <w:r>
        <w:rPr>
          <w:b/>
          <w:spacing w:val="-3"/>
          <w:sz w:val="24"/>
        </w:rPr>
        <w:t xml:space="preserve"> </w:t>
      </w:r>
      <w:r>
        <w:rPr>
          <w:b/>
          <w:sz w:val="24"/>
        </w:rPr>
        <w:t>data,</w:t>
      </w:r>
      <w:r>
        <w:rPr>
          <w:b/>
          <w:spacing w:val="-2"/>
          <w:sz w:val="24"/>
        </w:rPr>
        <w:t xml:space="preserve"> including:</w:t>
      </w:r>
    </w:p>
    <w:p w14:paraId="3209E22D" w14:textId="77777777" w:rsidR="006C66B2" w:rsidRDefault="00032C37">
      <w:pPr>
        <w:pStyle w:val="ListParagraph"/>
        <w:numPr>
          <w:ilvl w:val="0"/>
          <w:numId w:val="14"/>
        </w:numPr>
        <w:tabs>
          <w:tab w:val="left" w:pos="1229"/>
          <w:tab w:val="left" w:pos="1231"/>
        </w:tabs>
        <w:spacing w:before="185" w:line="261" w:lineRule="auto"/>
        <w:ind w:right="751"/>
        <w:rPr>
          <w:sz w:val="24"/>
        </w:rPr>
      </w:pPr>
      <w:r>
        <w:rPr>
          <w:sz w:val="24"/>
        </w:rPr>
        <w:t>The</w:t>
      </w:r>
      <w:r>
        <w:rPr>
          <w:spacing w:val="-4"/>
          <w:sz w:val="24"/>
        </w:rPr>
        <w:t xml:space="preserve"> </w:t>
      </w:r>
      <w:r>
        <w:rPr>
          <w:sz w:val="24"/>
        </w:rPr>
        <w:t>various</w:t>
      </w:r>
      <w:r>
        <w:rPr>
          <w:spacing w:val="-4"/>
          <w:sz w:val="24"/>
        </w:rPr>
        <w:t xml:space="preserve"> </w:t>
      </w:r>
      <w:r>
        <w:rPr>
          <w:sz w:val="24"/>
        </w:rPr>
        <w:t>types</w:t>
      </w:r>
      <w:r>
        <w:rPr>
          <w:spacing w:val="-4"/>
          <w:sz w:val="24"/>
        </w:rPr>
        <w:t xml:space="preserve"> </w:t>
      </w:r>
      <w:r>
        <w:rPr>
          <w:sz w:val="24"/>
        </w:rPr>
        <w:t>of</w:t>
      </w:r>
      <w:r>
        <w:rPr>
          <w:spacing w:val="-4"/>
          <w:sz w:val="24"/>
        </w:rPr>
        <w:t xml:space="preserve"> </w:t>
      </w:r>
      <w:r>
        <w:rPr>
          <w:sz w:val="24"/>
        </w:rPr>
        <w:t>construction-related</w:t>
      </w:r>
      <w:r>
        <w:rPr>
          <w:spacing w:val="-4"/>
          <w:sz w:val="24"/>
        </w:rPr>
        <w:t xml:space="preserve"> </w:t>
      </w:r>
      <w:r>
        <w:rPr>
          <w:sz w:val="24"/>
        </w:rPr>
        <w:t>physical</w:t>
      </w:r>
      <w:r>
        <w:rPr>
          <w:spacing w:val="-4"/>
          <w:sz w:val="24"/>
        </w:rPr>
        <w:t xml:space="preserve"> </w:t>
      </w:r>
      <w:r>
        <w:rPr>
          <w:sz w:val="24"/>
        </w:rPr>
        <w:t>access</w:t>
      </w:r>
      <w:r>
        <w:rPr>
          <w:spacing w:val="-4"/>
          <w:sz w:val="24"/>
        </w:rPr>
        <w:t xml:space="preserve"> </w:t>
      </w:r>
      <w:r>
        <w:rPr>
          <w:sz w:val="24"/>
        </w:rPr>
        <w:t>violations</w:t>
      </w:r>
      <w:r>
        <w:rPr>
          <w:spacing w:val="-6"/>
          <w:sz w:val="24"/>
        </w:rPr>
        <w:t xml:space="preserve"> </w:t>
      </w:r>
      <w:r>
        <w:rPr>
          <w:sz w:val="24"/>
        </w:rPr>
        <w:t>alleged</w:t>
      </w:r>
      <w:r>
        <w:rPr>
          <w:spacing w:val="-4"/>
          <w:sz w:val="24"/>
        </w:rPr>
        <w:t xml:space="preserve"> </w:t>
      </w:r>
      <w:r>
        <w:rPr>
          <w:sz w:val="24"/>
        </w:rPr>
        <w:t>in</w:t>
      </w:r>
      <w:r>
        <w:rPr>
          <w:spacing w:val="-4"/>
          <w:sz w:val="24"/>
        </w:rPr>
        <w:t xml:space="preserve"> </w:t>
      </w:r>
      <w:r>
        <w:rPr>
          <w:sz w:val="24"/>
        </w:rPr>
        <w:t>prelitigation letters and complaints</w:t>
      </w:r>
    </w:p>
    <w:p w14:paraId="4036AD04" w14:textId="77777777" w:rsidR="006C66B2" w:rsidRDefault="00032C37">
      <w:pPr>
        <w:pStyle w:val="ListParagraph"/>
        <w:numPr>
          <w:ilvl w:val="0"/>
          <w:numId w:val="14"/>
        </w:numPr>
        <w:tabs>
          <w:tab w:val="left" w:pos="1230"/>
        </w:tabs>
        <w:spacing w:before="0" w:line="274" w:lineRule="exact"/>
        <w:ind w:left="1230" w:hanging="169"/>
        <w:rPr>
          <w:sz w:val="24"/>
        </w:rPr>
      </w:pPr>
      <w:r>
        <w:rPr>
          <w:sz w:val="24"/>
        </w:rPr>
        <w:t>The</w:t>
      </w:r>
      <w:r>
        <w:rPr>
          <w:spacing w:val="-3"/>
          <w:sz w:val="24"/>
        </w:rPr>
        <w:t xml:space="preserve"> </w:t>
      </w:r>
      <w:r>
        <w:rPr>
          <w:sz w:val="24"/>
        </w:rPr>
        <w:t>number</w:t>
      </w:r>
      <w:r>
        <w:rPr>
          <w:spacing w:val="-2"/>
          <w:sz w:val="24"/>
        </w:rPr>
        <w:t xml:space="preserve"> </w:t>
      </w:r>
      <w:r>
        <w:rPr>
          <w:sz w:val="24"/>
        </w:rPr>
        <w:t>of</w:t>
      </w:r>
      <w:r>
        <w:rPr>
          <w:spacing w:val="-3"/>
          <w:sz w:val="24"/>
        </w:rPr>
        <w:t xml:space="preserve"> </w:t>
      </w:r>
      <w:r>
        <w:rPr>
          <w:sz w:val="24"/>
        </w:rPr>
        <w:t>complaints</w:t>
      </w:r>
      <w:r>
        <w:rPr>
          <w:spacing w:val="-2"/>
          <w:sz w:val="24"/>
        </w:rPr>
        <w:t xml:space="preserve"> </w:t>
      </w:r>
      <w:r>
        <w:rPr>
          <w:sz w:val="24"/>
        </w:rPr>
        <w:t>alleged</w:t>
      </w:r>
      <w:r>
        <w:rPr>
          <w:spacing w:val="-5"/>
          <w:sz w:val="24"/>
        </w:rPr>
        <w:t xml:space="preserve"> </w:t>
      </w:r>
      <w:r>
        <w:rPr>
          <w:sz w:val="24"/>
        </w:rPr>
        <w:t>for</w:t>
      </w:r>
      <w:r>
        <w:rPr>
          <w:spacing w:val="-2"/>
          <w:sz w:val="24"/>
        </w:rPr>
        <w:t xml:space="preserve"> </w:t>
      </w:r>
      <w:r>
        <w:rPr>
          <w:sz w:val="24"/>
        </w:rPr>
        <w:t>each</w:t>
      </w:r>
      <w:r>
        <w:rPr>
          <w:spacing w:val="-5"/>
          <w:sz w:val="24"/>
        </w:rPr>
        <w:t xml:space="preserve"> </w:t>
      </w:r>
      <w:r>
        <w:rPr>
          <w:sz w:val="24"/>
        </w:rPr>
        <w:t>type</w:t>
      </w:r>
      <w:r>
        <w:rPr>
          <w:spacing w:val="-2"/>
          <w:sz w:val="24"/>
        </w:rPr>
        <w:t xml:space="preserve"> </w:t>
      </w:r>
      <w:r>
        <w:rPr>
          <w:sz w:val="24"/>
        </w:rPr>
        <w:t>of</w:t>
      </w:r>
      <w:r>
        <w:rPr>
          <w:spacing w:val="-2"/>
          <w:sz w:val="24"/>
        </w:rPr>
        <w:t xml:space="preserve"> violation</w:t>
      </w:r>
    </w:p>
    <w:p w14:paraId="0C985609" w14:textId="77777777" w:rsidR="006C66B2" w:rsidRDefault="00032C37">
      <w:pPr>
        <w:pStyle w:val="ListParagraph"/>
        <w:numPr>
          <w:ilvl w:val="0"/>
          <w:numId w:val="14"/>
        </w:numPr>
        <w:tabs>
          <w:tab w:val="left" w:pos="1297"/>
        </w:tabs>
        <w:spacing w:before="24"/>
        <w:ind w:left="1297" w:hanging="236"/>
        <w:rPr>
          <w:sz w:val="24"/>
        </w:rPr>
      </w:pPr>
      <w:r>
        <w:rPr>
          <w:sz w:val="24"/>
        </w:rPr>
        <w:t>A</w:t>
      </w:r>
      <w:r>
        <w:rPr>
          <w:spacing w:val="-3"/>
          <w:sz w:val="24"/>
        </w:rPr>
        <w:t xml:space="preserve"> </w:t>
      </w:r>
      <w:r>
        <w:rPr>
          <w:sz w:val="24"/>
        </w:rPr>
        <w:t>list</w:t>
      </w:r>
      <w:r>
        <w:rPr>
          <w:spacing w:val="-2"/>
          <w:sz w:val="24"/>
        </w:rPr>
        <w:t xml:space="preserve"> </w:t>
      </w:r>
      <w:r>
        <w:rPr>
          <w:sz w:val="24"/>
        </w:rPr>
        <w:t>of</w:t>
      </w:r>
      <w:r>
        <w:rPr>
          <w:spacing w:val="-3"/>
          <w:sz w:val="24"/>
        </w:rPr>
        <w:t xml:space="preserve"> </w:t>
      </w:r>
      <w:r>
        <w:rPr>
          <w:sz w:val="24"/>
        </w:rPr>
        <w:t>the</w:t>
      </w:r>
      <w:r>
        <w:rPr>
          <w:spacing w:val="-4"/>
          <w:sz w:val="24"/>
        </w:rPr>
        <w:t xml:space="preserve"> </w:t>
      </w:r>
      <w:r>
        <w:rPr>
          <w:sz w:val="24"/>
        </w:rPr>
        <w:t>10</w:t>
      </w:r>
      <w:r>
        <w:rPr>
          <w:spacing w:val="-4"/>
          <w:sz w:val="24"/>
        </w:rPr>
        <w:t xml:space="preserve"> </w:t>
      </w:r>
      <w:r>
        <w:rPr>
          <w:sz w:val="24"/>
        </w:rPr>
        <w:t>most</w:t>
      </w:r>
      <w:r>
        <w:rPr>
          <w:spacing w:val="-5"/>
          <w:sz w:val="24"/>
        </w:rPr>
        <w:t xml:space="preserve"> </w:t>
      </w:r>
      <w:r>
        <w:rPr>
          <w:sz w:val="24"/>
        </w:rPr>
        <w:t>frequent</w:t>
      </w:r>
      <w:r>
        <w:rPr>
          <w:spacing w:val="-4"/>
          <w:sz w:val="24"/>
        </w:rPr>
        <w:t xml:space="preserve"> </w:t>
      </w:r>
      <w:r>
        <w:rPr>
          <w:sz w:val="24"/>
        </w:rPr>
        <w:t>types</w:t>
      </w:r>
      <w:r>
        <w:rPr>
          <w:spacing w:val="-2"/>
          <w:sz w:val="24"/>
        </w:rPr>
        <w:t xml:space="preserve"> </w:t>
      </w:r>
      <w:r>
        <w:rPr>
          <w:sz w:val="24"/>
        </w:rPr>
        <w:t>of</w:t>
      </w:r>
      <w:r>
        <w:rPr>
          <w:spacing w:val="-3"/>
          <w:sz w:val="24"/>
        </w:rPr>
        <w:t xml:space="preserve"> </w:t>
      </w:r>
      <w:r>
        <w:rPr>
          <w:sz w:val="24"/>
        </w:rPr>
        <w:t>accessibility</w:t>
      </w:r>
      <w:r>
        <w:rPr>
          <w:spacing w:val="-2"/>
          <w:sz w:val="24"/>
        </w:rPr>
        <w:t xml:space="preserve"> </w:t>
      </w:r>
      <w:r>
        <w:rPr>
          <w:sz w:val="24"/>
        </w:rPr>
        <w:t>violations</w:t>
      </w:r>
      <w:r>
        <w:rPr>
          <w:spacing w:val="-2"/>
          <w:sz w:val="24"/>
        </w:rPr>
        <w:t xml:space="preserve"> alleged</w:t>
      </w:r>
    </w:p>
    <w:p w14:paraId="4B295A1B" w14:textId="77777777" w:rsidR="006C66B2" w:rsidRDefault="00032C37">
      <w:pPr>
        <w:pStyle w:val="ListParagraph"/>
        <w:numPr>
          <w:ilvl w:val="0"/>
          <w:numId w:val="14"/>
        </w:numPr>
        <w:tabs>
          <w:tab w:val="left" w:pos="1230"/>
        </w:tabs>
        <w:spacing w:before="24"/>
        <w:ind w:left="1230" w:hanging="169"/>
        <w:rPr>
          <w:sz w:val="24"/>
        </w:rPr>
      </w:pPr>
      <w:r>
        <w:rPr>
          <w:sz w:val="24"/>
        </w:rPr>
        <w:t>The</w:t>
      </w:r>
      <w:r>
        <w:rPr>
          <w:spacing w:val="-3"/>
          <w:sz w:val="24"/>
        </w:rPr>
        <w:t xml:space="preserve"> </w:t>
      </w:r>
      <w:r>
        <w:rPr>
          <w:sz w:val="24"/>
        </w:rPr>
        <w:t>numbers</w:t>
      </w:r>
      <w:r>
        <w:rPr>
          <w:spacing w:val="-3"/>
          <w:sz w:val="24"/>
        </w:rPr>
        <w:t xml:space="preserve"> </w:t>
      </w:r>
      <w:r>
        <w:rPr>
          <w:sz w:val="24"/>
        </w:rPr>
        <w:t>of</w:t>
      </w:r>
      <w:r>
        <w:rPr>
          <w:spacing w:val="-3"/>
          <w:sz w:val="24"/>
        </w:rPr>
        <w:t xml:space="preserve"> </w:t>
      </w:r>
      <w:r>
        <w:rPr>
          <w:sz w:val="24"/>
        </w:rPr>
        <w:t>alleged</w:t>
      </w:r>
      <w:r>
        <w:rPr>
          <w:spacing w:val="-3"/>
          <w:sz w:val="24"/>
        </w:rPr>
        <w:t xml:space="preserve"> </w:t>
      </w:r>
      <w:r>
        <w:rPr>
          <w:sz w:val="24"/>
        </w:rPr>
        <w:t>violations</w:t>
      </w:r>
      <w:r>
        <w:rPr>
          <w:spacing w:val="-5"/>
          <w:sz w:val="24"/>
        </w:rPr>
        <w:t xml:space="preserve"> </w:t>
      </w:r>
      <w:r>
        <w:rPr>
          <w:sz w:val="24"/>
        </w:rPr>
        <w:t>for</w:t>
      </w:r>
      <w:r>
        <w:rPr>
          <w:spacing w:val="-6"/>
          <w:sz w:val="24"/>
        </w:rPr>
        <w:t xml:space="preserve"> </w:t>
      </w:r>
      <w:r>
        <w:rPr>
          <w:sz w:val="24"/>
        </w:rPr>
        <w:t>each</w:t>
      </w:r>
      <w:r>
        <w:rPr>
          <w:spacing w:val="-3"/>
          <w:sz w:val="24"/>
        </w:rPr>
        <w:t xml:space="preserve"> </w:t>
      </w:r>
      <w:r>
        <w:rPr>
          <w:sz w:val="24"/>
        </w:rPr>
        <w:t>listed</w:t>
      </w:r>
      <w:r>
        <w:rPr>
          <w:spacing w:val="-2"/>
          <w:sz w:val="24"/>
        </w:rPr>
        <w:t xml:space="preserve"> </w:t>
      </w:r>
      <w:r>
        <w:rPr>
          <w:spacing w:val="-4"/>
          <w:sz w:val="24"/>
        </w:rPr>
        <w:t>type</w:t>
      </w:r>
    </w:p>
    <w:p w14:paraId="0C72988D" w14:textId="77777777" w:rsidR="006C66B2" w:rsidRDefault="00032C37">
      <w:pPr>
        <w:pStyle w:val="ListParagraph"/>
        <w:numPr>
          <w:ilvl w:val="0"/>
          <w:numId w:val="14"/>
        </w:numPr>
        <w:tabs>
          <w:tab w:val="left" w:pos="1230"/>
        </w:tabs>
        <w:spacing w:before="26"/>
        <w:ind w:left="1230" w:hanging="169"/>
        <w:rPr>
          <w:sz w:val="24"/>
        </w:rPr>
      </w:pPr>
      <w:r>
        <w:rPr>
          <w:sz w:val="24"/>
        </w:rPr>
        <w:t>The</w:t>
      </w:r>
      <w:r>
        <w:rPr>
          <w:spacing w:val="-5"/>
          <w:sz w:val="24"/>
        </w:rPr>
        <w:t xml:space="preserve"> </w:t>
      </w:r>
      <w:r>
        <w:rPr>
          <w:sz w:val="24"/>
        </w:rPr>
        <w:t>number</w:t>
      </w:r>
      <w:r>
        <w:rPr>
          <w:spacing w:val="-3"/>
          <w:sz w:val="24"/>
        </w:rPr>
        <w:t xml:space="preserve"> </w:t>
      </w:r>
      <w:r>
        <w:rPr>
          <w:sz w:val="24"/>
        </w:rPr>
        <w:t>of</w:t>
      </w:r>
      <w:r>
        <w:rPr>
          <w:spacing w:val="-2"/>
          <w:sz w:val="24"/>
        </w:rPr>
        <w:t xml:space="preserve"> </w:t>
      </w:r>
      <w:r>
        <w:rPr>
          <w:sz w:val="24"/>
        </w:rPr>
        <w:t>complaints</w:t>
      </w:r>
      <w:r>
        <w:rPr>
          <w:spacing w:val="-3"/>
          <w:sz w:val="24"/>
        </w:rPr>
        <w:t xml:space="preserve"> </w:t>
      </w:r>
      <w:r>
        <w:rPr>
          <w:sz w:val="24"/>
        </w:rPr>
        <w:t>received</w:t>
      </w:r>
      <w:r>
        <w:rPr>
          <w:spacing w:val="-3"/>
          <w:sz w:val="24"/>
        </w:rPr>
        <w:t xml:space="preserve"> </w:t>
      </w:r>
      <w:r>
        <w:rPr>
          <w:sz w:val="24"/>
        </w:rPr>
        <w:t>that</w:t>
      </w:r>
      <w:r>
        <w:rPr>
          <w:spacing w:val="-2"/>
          <w:sz w:val="24"/>
        </w:rPr>
        <w:t xml:space="preserve"> </w:t>
      </w:r>
      <w:r>
        <w:rPr>
          <w:sz w:val="24"/>
        </w:rPr>
        <w:t>were</w:t>
      </w:r>
      <w:r>
        <w:rPr>
          <w:spacing w:val="-5"/>
          <w:sz w:val="24"/>
        </w:rPr>
        <w:t xml:space="preserve"> </w:t>
      </w:r>
      <w:r>
        <w:rPr>
          <w:sz w:val="24"/>
        </w:rPr>
        <w:t>filed</w:t>
      </w:r>
      <w:r>
        <w:rPr>
          <w:spacing w:val="-2"/>
          <w:sz w:val="24"/>
        </w:rPr>
        <w:t xml:space="preserve"> </w:t>
      </w:r>
      <w:r>
        <w:rPr>
          <w:sz w:val="24"/>
        </w:rPr>
        <w:t>in</w:t>
      </w:r>
      <w:r>
        <w:rPr>
          <w:spacing w:val="-3"/>
          <w:sz w:val="24"/>
        </w:rPr>
        <w:t xml:space="preserve"> </w:t>
      </w:r>
      <w:r>
        <w:rPr>
          <w:sz w:val="24"/>
        </w:rPr>
        <w:t>state</w:t>
      </w:r>
      <w:r>
        <w:rPr>
          <w:spacing w:val="-3"/>
          <w:sz w:val="24"/>
        </w:rPr>
        <w:t xml:space="preserve"> </w:t>
      </w:r>
      <w:r>
        <w:rPr>
          <w:sz w:val="24"/>
        </w:rPr>
        <w:t>or</w:t>
      </w:r>
      <w:r>
        <w:rPr>
          <w:spacing w:val="-6"/>
          <w:sz w:val="24"/>
        </w:rPr>
        <w:t xml:space="preserve"> </w:t>
      </w:r>
      <w:r>
        <w:rPr>
          <w:sz w:val="24"/>
        </w:rPr>
        <w:t>federal</w:t>
      </w:r>
      <w:r>
        <w:rPr>
          <w:spacing w:val="-5"/>
          <w:sz w:val="24"/>
        </w:rPr>
        <w:t xml:space="preserve"> </w:t>
      </w:r>
      <w:r>
        <w:rPr>
          <w:spacing w:val="-2"/>
          <w:sz w:val="24"/>
        </w:rPr>
        <w:t>court</w:t>
      </w:r>
    </w:p>
    <w:p w14:paraId="23530B6D" w14:textId="77777777" w:rsidR="006C66B2" w:rsidRDefault="00032C37">
      <w:pPr>
        <w:pStyle w:val="ListParagraph"/>
        <w:numPr>
          <w:ilvl w:val="0"/>
          <w:numId w:val="14"/>
        </w:numPr>
        <w:tabs>
          <w:tab w:val="left" w:pos="1230"/>
        </w:tabs>
        <w:spacing w:before="24"/>
        <w:ind w:left="1230" w:hanging="169"/>
        <w:rPr>
          <w:sz w:val="24"/>
        </w:rPr>
      </w:pPr>
      <w:r>
        <w:rPr>
          <w:sz w:val="24"/>
        </w:rPr>
        <w:t>Filing</w:t>
      </w:r>
      <w:r>
        <w:rPr>
          <w:spacing w:val="-5"/>
          <w:sz w:val="24"/>
        </w:rPr>
        <w:t xml:space="preserve"> </w:t>
      </w:r>
      <w:r>
        <w:rPr>
          <w:sz w:val="24"/>
        </w:rPr>
        <w:t>frequencies</w:t>
      </w:r>
      <w:r>
        <w:rPr>
          <w:spacing w:val="-5"/>
          <w:sz w:val="24"/>
        </w:rPr>
        <w:t xml:space="preserve"> </w:t>
      </w:r>
      <w:r>
        <w:rPr>
          <w:sz w:val="24"/>
        </w:rPr>
        <w:t>and</w:t>
      </w:r>
      <w:r>
        <w:rPr>
          <w:spacing w:val="-5"/>
          <w:sz w:val="24"/>
        </w:rPr>
        <w:t xml:space="preserve"> </w:t>
      </w:r>
      <w:r>
        <w:rPr>
          <w:sz w:val="24"/>
        </w:rPr>
        <w:t>location</w:t>
      </w:r>
      <w:r>
        <w:rPr>
          <w:spacing w:val="-6"/>
          <w:sz w:val="24"/>
        </w:rPr>
        <w:t xml:space="preserve"> </w:t>
      </w:r>
      <w:r>
        <w:rPr>
          <w:spacing w:val="-2"/>
          <w:sz w:val="24"/>
        </w:rPr>
        <w:t>frequencies</w:t>
      </w:r>
    </w:p>
    <w:p w14:paraId="43EA22E6" w14:textId="77777777" w:rsidR="006C66B2" w:rsidRDefault="00032C37">
      <w:pPr>
        <w:pStyle w:val="ListParagraph"/>
        <w:numPr>
          <w:ilvl w:val="0"/>
          <w:numId w:val="14"/>
        </w:numPr>
        <w:tabs>
          <w:tab w:val="left" w:pos="1230"/>
        </w:tabs>
        <w:spacing w:before="24"/>
        <w:ind w:left="1230" w:hanging="169"/>
        <w:rPr>
          <w:sz w:val="24"/>
        </w:rPr>
      </w:pPr>
      <w:r>
        <w:rPr>
          <w:sz w:val="24"/>
        </w:rPr>
        <w:t>The</w:t>
      </w:r>
      <w:r>
        <w:rPr>
          <w:spacing w:val="-3"/>
          <w:sz w:val="24"/>
        </w:rPr>
        <w:t xml:space="preserve"> </w:t>
      </w:r>
      <w:r>
        <w:rPr>
          <w:sz w:val="24"/>
        </w:rPr>
        <w:t>ZIP</w:t>
      </w:r>
      <w:r>
        <w:rPr>
          <w:spacing w:val="-3"/>
          <w:sz w:val="24"/>
        </w:rPr>
        <w:t xml:space="preserve"> </w:t>
      </w:r>
      <w:r>
        <w:rPr>
          <w:sz w:val="24"/>
        </w:rPr>
        <w:t>codes</w:t>
      </w:r>
      <w:r>
        <w:rPr>
          <w:spacing w:val="-2"/>
          <w:sz w:val="24"/>
        </w:rPr>
        <w:t xml:space="preserve"> </w:t>
      </w:r>
      <w:r>
        <w:rPr>
          <w:sz w:val="24"/>
        </w:rPr>
        <w:t>of</w:t>
      </w:r>
      <w:r>
        <w:rPr>
          <w:spacing w:val="-2"/>
          <w:sz w:val="24"/>
        </w:rPr>
        <w:t xml:space="preserve"> </w:t>
      </w:r>
      <w:r>
        <w:rPr>
          <w:sz w:val="24"/>
        </w:rPr>
        <w:t>complaints</w:t>
      </w:r>
      <w:r>
        <w:rPr>
          <w:spacing w:val="-2"/>
          <w:sz w:val="24"/>
        </w:rPr>
        <w:t xml:space="preserve"> received</w:t>
      </w:r>
    </w:p>
    <w:p w14:paraId="0849A447" w14:textId="77777777" w:rsidR="006C66B2" w:rsidRDefault="00032C37">
      <w:pPr>
        <w:pStyle w:val="ListParagraph"/>
        <w:numPr>
          <w:ilvl w:val="0"/>
          <w:numId w:val="14"/>
        </w:numPr>
        <w:tabs>
          <w:tab w:val="left" w:pos="1230"/>
        </w:tabs>
        <w:spacing w:before="24"/>
        <w:ind w:left="1230" w:hanging="169"/>
        <w:rPr>
          <w:sz w:val="24"/>
        </w:rPr>
      </w:pPr>
      <w:r>
        <w:rPr>
          <w:sz w:val="24"/>
        </w:rPr>
        <w:t>The</w:t>
      </w:r>
      <w:r>
        <w:rPr>
          <w:spacing w:val="-7"/>
          <w:sz w:val="24"/>
        </w:rPr>
        <w:t xml:space="preserve"> </w:t>
      </w:r>
      <w:r>
        <w:rPr>
          <w:sz w:val="24"/>
        </w:rPr>
        <w:t>percentage</w:t>
      </w:r>
      <w:r>
        <w:rPr>
          <w:spacing w:val="-4"/>
          <w:sz w:val="24"/>
        </w:rPr>
        <w:t xml:space="preserve"> </w:t>
      </w:r>
      <w:r>
        <w:rPr>
          <w:sz w:val="24"/>
        </w:rPr>
        <w:t>of</w:t>
      </w:r>
      <w:r>
        <w:rPr>
          <w:spacing w:val="-4"/>
          <w:sz w:val="24"/>
        </w:rPr>
        <w:t xml:space="preserve"> </w:t>
      </w:r>
      <w:r>
        <w:rPr>
          <w:sz w:val="24"/>
        </w:rPr>
        <w:t>attorney,</w:t>
      </w:r>
      <w:r>
        <w:rPr>
          <w:spacing w:val="-5"/>
          <w:sz w:val="24"/>
        </w:rPr>
        <w:t xml:space="preserve"> </w:t>
      </w:r>
      <w:r>
        <w:rPr>
          <w:sz w:val="24"/>
        </w:rPr>
        <w:t>plaintiff,</w:t>
      </w:r>
      <w:r>
        <w:rPr>
          <w:spacing w:val="-6"/>
          <w:sz w:val="24"/>
        </w:rPr>
        <w:t xml:space="preserve"> </w:t>
      </w:r>
      <w:r>
        <w:rPr>
          <w:sz w:val="24"/>
        </w:rPr>
        <w:t>and</w:t>
      </w:r>
      <w:r>
        <w:rPr>
          <w:spacing w:val="-4"/>
          <w:sz w:val="24"/>
        </w:rPr>
        <w:t xml:space="preserve"> </w:t>
      </w:r>
      <w:r>
        <w:rPr>
          <w:sz w:val="24"/>
        </w:rPr>
        <w:t>defendant</w:t>
      </w:r>
      <w:r>
        <w:rPr>
          <w:spacing w:val="-6"/>
          <w:sz w:val="24"/>
        </w:rPr>
        <w:t xml:space="preserve"> </w:t>
      </w:r>
      <w:r>
        <w:rPr>
          <w:spacing w:val="-2"/>
          <w:sz w:val="24"/>
        </w:rPr>
        <w:t>filings</w:t>
      </w:r>
    </w:p>
    <w:p w14:paraId="0C2FFFA7" w14:textId="77777777" w:rsidR="006C66B2" w:rsidRDefault="00032C37">
      <w:pPr>
        <w:pStyle w:val="ListParagraph"/>
        <w:numPr>
          <w:ilvl w:val="0"/>
          <w:numId w:val="14"/>
        </w:numPr>
        <w:tabs>
          <w:tab w:val="left" w:pos="1230"/>
        </w:tabs>
        <w:spacing w:before="24"/>
        <w:ind w:left="1230" w:hanging="169"/>
        <w:rPr>
          <w:sz w:val="24"/>
        </w:rPr>
      </w:pPr>
      <w:r>
        <w:rPr>
          <w:sz w:val="24"/>
        </w:rPr>
        <w:t>The</w:t>
      </w:r>
      <w:r>
        <w:rPr>
          <w:spacing w:val="-4"/>
          <w:sz w:val="24"/>
        </w:rPr>
        <w:t xml:space="preserve"> </w:t>
      </w:r>
      <w:r>
        <w:rPr>
          <w:sz w:val="24"/>
        </w:rPr>
        <w:t>resolution</w:t>
      </w:r>
      <w:r>
        <w:rPr>
          <w:spacing w:val="-4"/>
          <w:sz w:val="24"/>
        </w:rPr>
        <w:t xml:space="preserve"> </w:t>
      </w:r>
      <w:r>
        <w:rPr>
          <w:sz w:val="24"/>
        </w:rPr>
        <w:t>reached</w:t>
      </w:r>
      <w:r>
        <w:rPr>
          <w:spacing w:val="-5"/>
          <w:sz w:val="24"/>
        </w:rPr>
        <w:t xml:space="preserve"> </w:t>
      </w:r>
      <w:proofErr w:type="gramStart"/>
      <w:r>
        <w:rPr>
          <w:sz w:val="24"/>
        </w:rPr>
        <w:t>on</w:t>
      </w:r>
      <w:proofErr w:type="gramEnd"/>
      <w:r>
        <w:rPr>
          <w:spacing w:val="-4"/>
          <w:sz w:val="24"/>
        </w:rPr>
        <w:t xml:space="preserve"> </w:t>
      </w:r>
      <w:r>
        <w:rPr>
          <w:sz w:val="24"/>
        </w:rPr>
        <w:t>complaints</w:t>
      </w:r>
      <w:r>
        <w:rPr>
          <w:spacing w:val="-3"/>
          <w:sz w:val="24"/>
        </w:rPr>
        <w:t xml:space="preserve"> </w:t>
      </w:r>
      <w:r>
        <w:rPr>
          <w:spacing w:val="-2"/>
          <w:sz w:val="24"/>
        </w:rPr>
        <w:t>submitted</w:t>
      </w:r>
    </w:p>
    <w:p w14:paraId="286F6490" w14:textId="77777777" w:rsidR="006C66B2" w:rsidRDefault="006C66B2">
      <w:pPr>
        <w:pStyle w:val="BodyText"/>
        <w:spacing w:before="195"/>
      </w:pPr>
    </w:p>
    <w:p w14:paraId="6920F965" w14:textId="77777777" w:rsidR="006C66B2" w:rsidRDefault="006C66B2">
      <w:pPr>
        <w:pStyle w:val="BodyText"/>
        <w:rPr>
          <w:sz w:val="28"/>
        </w:rPr>
      </w:pPr>
    </w:p>
    <w:p w14:paraId="310C8670" w14:textId="77777777" w:rsidR="006C66B2" w:rsidRDefault="006C66B2">
      <w:pPr>
        <w:pStyle w:val="BodyText"/>
        <w:spacing w:before="75"/>
        <w:rPr>
          <w:sz w:val="28"/>
        </w:rPr>
      </w:pPr>
    </w:p>
    <w:p w14:paraId="488E3BFF" w14:textId="77777777" w:rsidR="006C66B2" w:rsidRDefault="00032C37">
      <w:pPr>
        <w:pStyle w:val="Heading4"/>
        <w:ind w:left="4760"/>
      </w:pPr>
      <w:r>
        <w:rPr>
          <w:noProof/>
        </w:rPr>
        <w:drawing>
          <wp:anchor distT="0" distB="0" distL="0" distR="0" simplePos="0" relativeHeight="251658242" behindDoc="0" locked="0" layoutInCell="1" allowOverlap="1" wp14:anchorId="5442A785" wp14:editId="1C217927">
            <wp:simplePos x="0" y="0"/>
            <wp:positionH relativeFrom="page">
              <wp:posOffset>1074547</wp:posOffset>
            </wp:positionH>
            <wp:positionV relativeFrom="paragraph">
              <wp:posOffset>-21030</wp:posOffset>
            </wp:positionV>
            <wp:extent cx="1838832" cy="1913763"/>
            <wp:effectExtent l="0" t="0" r="0" b="0"/>
            <wp:wrapNone/>
            <wp:docPr id="105" name="Image 105" descr="California Commission on Disability Access (CCDA)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5" name="Image 105" descr="California Commission on Disability Access (CCDA) Logo"/>
                    <pic:cNvPicPr/>
                  </pic:nvPicPr>
                  <pic:blipFill>
                    <a:blip r:embed="rId64" cstate="print"/>
                    <a:stretch>
                      <a:fillRect/>
                    </a:stretch>
                  </pic:blipFill>
                  <pic:spPr>
                    <a:xfrm>
                      <a:off x="0" y="0"/>
                      <a:ext cx="1838832" cy="1913763"/>
                    </a:xfrm>
                    <a:prstGeom prst="rect">
                      <a:avLst/>
                    </a:prstGeom>
                  </pic:spPr>
                </pic:pic>
              </a:graphicData>
            </a:graphic>
          </wp:anchor>
        </w:drawing>
      </w:r>
      <w:r>
        <w:t>CCDA</w:t>
      </w:r>
      <w:r>
        <w:rPr>
          <w:spacing w:val="-18"/>
        </w:rPr>
        <w:t xml:space="preserve"> </w:t>
      </w:r>
      <w:r>
        <w:rPr>
          <w:spacing w:val="-2"/>
        </w:rPr>
        <w:t>Staff</w:t>
      </w:r>
    </w:p>
    <w:p w14:paraId="13A08027" w14:textId="77777777" w:rsidR="006C66B2" w:rsidRDefault="00032C37">
      <w:pPr>
        <w:pStyle w:val="BodyText"/>
        <w:spacing w:before="150" w:line="364" w:lineRule="auto"/>
        <w:ind w:left="4760" w:right="1871"/>
      </w:pPr>
      <w:r>
        <w:t>Executive</w:t>
      </w:r>
      <w:r>
        <w:rPr>
          <w:spacing w:val="-8"/>
        </w:rPr>
        <w:t xml:space="preserve"> </w:t>
      </w:r>
      <w:r>
        <w:t>Director</w:t>
      </w:r>
      <w:r>
        <w:rPr>
          <w:spacing w:val="-7"/>
        </w:rPr>
        <w:t xml:space="preserve"> </w:t>
      </w:r>
      <w:r>
        <w:t>–</w:t>
      </w:r>
      <w:r>
        <w:rPr>
          <w:spacing w:val="-7"/>
        </w:rPr>
        <w:t xml:space="preserve"> </w:t>
      </w:r>
      <w:r>
        <w:t>April</w:t>
      </w:r>
      <w:r>
        <w:rPr>
          <w:spacing w:val="-8"/>
        </w:rPr>
        <w:t xml:space="preserve"> </w:t>
      </w:r>
      <w:r>
        <w:t>Dawson</w:t>
      </w:r>
      <w:r>
        <w:rPr>
          <w:spacing w:val="-8"/>
        </w:rPr>
        <w:t xml:space="preserve"> </w:t>
      </w:r>
      <w:r>
        <w:t>Rawlings Operations Manager – Abigail Ridge Administrative Analyst – Maeve Mahoney Data</w:t>
      </w:r>
      <w:r>
        <w:rPr>
          <w:spacing w:val="-7"/>
        </w:rPr>
        <w:t xml:space="preserve"> </w:t>
      </w:r>
      <w:r>
        <w:t>and</w:t>
      </w:r>
      <w:r>
        <w:rPr>
          <w:spacing w:val="-7"/>
        </w:rPr>
        <w:t xml:space="preserve"> </w:t>
      </w:r>
      <w:r>
        <w:t>Research</w:t>
      </w:r>
      <w:r>
        <w:rPr>
          <w:spacing w:val="-9"/>
        </w:rPr>
        <w:t xml:space="preserve"> </w:t>
      </w:r>
      <w:r>
        <w:t>Analyst</w:t>
      </w:r>
      <w:r>
        <w:rPr>
          <w:spacing w:val="-4"/>
        </w:rPr>
        <w:t xml:space="preserve"> </w:t>
      </w:r>
      <w:r>
        <w:t>–</w:t>
      </w:r>
      <w:r>
        <w:rPr>
          <w:spacing w:val="-6"/>
        </w:rPr>
        <w:t xml:space="preserve"> </w:t>
      </w:r>
      <w:r>
        <w:t>Brandon</w:t>
      </w:r>
      <w:r>
        <w:rPr>
          <w:spacing w:val="-7"/>
        </w:rPr>
        <w:t xml:space="preserve"> </w:t>
      </w:r>
      <w:r>
        <w:t>Dam</w:t>
      </w:r>
    </w:p>
    <w:p w14:paraId="0F611BD5" w14:textId="77777777" w:rsidR="006C66B2" w:rsidRDefault="00032C37">
      <w:pPr>
        <w:pStyle w:val="BodyText"/>
        <w:spacing w:before="4" w:line="364" w:lineRule="auto"/>
        <w:ind w:left="4760" w:right="662"/>
      </w:pPr>
      <w:r>
        <w:t>Education</w:t>
      </w:r>
      <w:r>
        <w:rPr>
          <w:spacing w:val="-9"/>
        </w:rPr>
        <w:t xml:space="preserve"> </w:t>
      </w:r>
      <w:r>
        <w:t>and</w:t>
      </w:r>
      <w:r>
        <w:rPr>
          <w:spacing w:val="-7"/>
        </w:rPr>
        <w:t xml:space="preserve"> </w:t>
      </w:r>
      <w:r>
        <w:t>Outreach</w:t>
      </w:r>
      <w:r>
        <w:rPr>
          <w:spacing w:val="-7"/>
        </w:rPr>
        <w:t xml:space="preserve"> </w:t>
      </w:r>
      <w:r>
        <w:t>Analyst</w:t>
      </w:r>
      <w:r>
        <w:rPr>
          <w:spacing w:val="-3"/>
        </w:rPr>
        <w:t xml:space="preserve"> </w:t>
      </w:r>
      <w:r>
        <w:t>–</w:t>
      </w:r>
      <w:r>
        <w:rPr>
          <w:spacing w:val="-6"/>
        </w:rPr>
        <w:t xml:space="preserve"> </w:t>
      </w:r>
      <w:r>
        <w:t>Russell</w:t>
      </w:r>
      <w:r>
        <w:rPr>
          <w:spacing w:val="-8"/>
        </w:rPr>
        <w:t xml:space="preserve"> </w:t>
      </w:r>
      <w:r>
        <w:t>Bradley Marketing</w:t>
      </w:r>
      <w:r>
        <w:rPr>
          <w:spacing w:val="-3"/>
        </w:rPr>
        <w:t xml:space="preserve"> </w:t>
      </w:r>
      <w:r>
        <w:t>and</w:t>
      </w:r>
      <w:r>
        <w:rPr>
          <w:spacing w:val="-4"/>
        </w:rPr>
        <w:t xml:space="preserve"> </w:t>
      </w:r>
      <w:r>
        <w:t>Outreach</w:t>
      </w:r>
      <w:r>
        <w:rPr>
          <w:spacing w:val="-2"/>
        </w:rPr>
        <w:t xml:space="preserve"> </w:t>
      </w:r>
      <w:r>
        <w:t>Analyst</w:t>
      </w:r>
      <w:r>
        <w:rPr>
          <w:spacing w:val="65"/>
        </w:rPr>
        <w:t xml:space="preserve"> </w:t>
      </w:r>
      <w:r>
        <w:t>–</w:t>
      </w:r>
      <w:r>
        <w:rPr>
          <w:spacing w:val="-1"/>
        </w:rPr>
        <w:t xml:space="preserve"> </w:t>
      </w:r>
      <w:r>
        <w:t>Roy</w:t>
      </w:r>
      <w:r>
        <w:rPr>
          <w:spacing w:val="-3"/>
        </w:rPr>
        <w:t xml:space="preserve"> </w:t>
      </w:r>
      <w:r>
        <w:rPr>
          <w:spacing w:val="-2"/>
        </w:rPr>
        <w:t>Rodriguez</w:t>
      </w:r>
    </w:p>
    <w:p w14:paraId="1B756EAE" w14:textId="77777777" w:rsidR="006C66B2" w:rsidRDefault="006C66B2">
      <w:pPr>
        <w:pStyle w:val="BodyText"/>
        <w:spacing w:before="90"/>
      </w:pPr>
    </w:p>
    <w:p w14:paraId="1440A871" w14:textId="77777777" w:rsidR="00604A1B" w:rsidRDefault="00604A1B">
      <w:pPr>
        <w:ind w:right="414"/>
        <w:jc w:val="right"/>
        <w:rPr>
          <w:b/>
          <w:spacing w:val="-10"/>
          <w:sz w:val="24"/>
        </w:rPr>
      </w:pPr>
    </w:p>
    <w:p w14:paraId="59C4C049" w14:textId="77777777" w:rsidR="00604A1B" w:rsidRDefault="00604A1B">
      <w:pPr>
        <w:ind w:right="414"/>
        <w:jc w:val="right"/>
        <w:rPr>
          <w:b/>
          <w:spacing w:val="-10"/>
          <w:sz w:val="24"/>
        </w:rPr>
      </w:pPr>
    </w:p>
    <w:p w14:paraId="7A658107" w14:textId="77777777" w:rsidR="00604A1B" w:rsidRDefault="00604A1B">
      <w:pPr>
        <w:ind w:right="414"/>
        <w:jc w:val="right"/>
        <w:rPr>
          <w:b/>
          <w:spacing w:val="-10"/>
          <w:sz w:val="24"/>
        </w:rPr>
      </w:pPr>
    </w:p>
    <w:p w14:paraId="4C23AB58" w14:textId="77777777" w:rsidR="00604A1B" w:rsidRDefault="00604A1B">
      <w:pPr>
        <w:ind w:right="414"/>
        <w:jc w:val="right"/>
        <w:rPr>
          <w:b/>
          <w:spacing w:val="-10"/>
          <w:sz w:val="24"/>
        </w:rPr>
      </w:pPr>
    </w:p>
    <w:p w14:paraId="01FE0CF9" w14:textId="77777777" w:rsidR="00604A1B" w:rsidRDefault="00604A1B">
      <w:pPr>
        <w:ind w:right="414"/>
        <w:jc w:val="right"/>
        <w:rPr>
          <w:b/>
          <w:spacing w:val="-10"/>
          <w:sz w:val="24"/>
        </w:rPr>
      </w:pPr>
    </w:p>
    <w:p w14:paraId="7A63998A" w14:textId="77777777" w:rsidR="00604A1B" w:rsidRDefault="00604A1B">
      <w:pPr>
        <w:ind w:right="414"/>
        <w:jc w:val="right"/>
        <w:rPr>
          <w:b/>
          <w:spacing w:val="-10"/>
          <w:sz w:val="24"/>
        </w:rPr>
      </w:pPr>
    </w:p>
    <w:p w14:paraId="3EB06033" w14:textId="77777777" w:rsidR="00604A1B" w:rsidRDefault="00604A1B">
      <w:pPr>
        <w:ind w:right="414"/>
        <w:jc w:val="right"/>
        <w:rPr>
          <w:b/>
          <w:spacing w:val="-10"/>
          <w:sz w:val="24"/>
        </w:rPr>
      </w:pPr>
    </w:p>
    <w:p w14:paraId="0BAA6D2D" w14:textId="77777777" w:rsidR="00604A1B" w:rsidRDefault="00604A1B">
      <w:pPr>
        <w:ind w:right="414"/>
        <w:jc w:val="right"/>
        <w:rPr>
          <w:b/>
          <w:spacing w:val="-10"/>
          <w:sz w:val="24"/>
        </w:rPr>
      </w:pPr>
    </w:p>
    <w:p w14:paraId="0323DAD0" w14:textId="242B1C22" w:rsidR="006C66B2" w:rsidRDefault="00032C37">
      <w:pPr>
        <w:ind w:right="414"/>
        <w:jc w:val="right"/>
        <w:rPr>
          <w:b/>
          <w:sz w:val="24"/>
        </w:rPr>
      </w:pPr>
      <w:r>
        <w:rPr>
          <w:b/>
          <w:spacing w:val="-10"/>
          <w:sz w:val="24"/>
        </w:rPr>
        <w:t>6</w:t>
      </w:r>
    </w:p>
    <w:p w14:paraId="118E09A0" w14:textId="77777777" w:rsidR="006C66B2" w:rsidRDefault="006C66B2">
      <w:pPr>
        <w:jc w:val="right"/>
        <w:rPr>
          <w:b/>
          <w:sz w:val="24"/>
        </w:rPr>
        <w:sectPr w:rsidR="006C66B2">
          <w:pgSz w:w="12240" w:h="15840"/>
          <w:pgMar w:top="740" w:right="360" w:bottom="280" w:left="360" w:header="720" w:footer="720" w:gutter="0"/>
          <w:cols w:space="720"/>
        </w:sectPr>
      </w:pPr>
    </w:p>
    <w:p w14:paraId="1113EB1D" w14:textId="77777777" w:rsidR="006C66B2" w:rsidRDefault="00032C37">
      <w:pPr>
        <w:pStyle w:val="Heading2"/>
        <w:spacing w:before="297"/>
        <w:ind w:left="432"/>
      </w:pPr>
      <w:r>
        <w:rPr>
          <w:color w:val="00334D"/>
        </w:rPr>
        <w:lastRenderedPageBreak/>
        <w:t>Complaints</w:t>
      </w:r>
      <w:r>
        <w:rPr>
          <w:color w:val="00334D"/>
          <w:spacing w:val="-14"/>
        </w:rPr>
        <w:t xml:space="preserve"> </w:t>
      </w:r>
      <w:r>
        <w:rPr>
          <w:color w:val="00334D"/>
        </w:rPr>
        <w:t>and</w:t>
      </w:r>
      <w:r>
        <w:rPr>
          <w:color w:val="00334D"/>
          <w:spacing w:val="-12"/>
        </w:rPr>
        <w:t xml:space="preserve"> </w:t>
      </w:r>
      <w:r>
        <w:rPr>
          <w:color w:val="00334D"/>
        </w:rPr>
        <w:t>Prelitigation</w:t>
      </w:r>
      <w:r>
        <w:rPr>
          <w:color w:val="00334D"/>
          <w:spacing w:val="-13"/>
        </w:rPr>
        <w:t xml:space="preserve"> </w:t>
      </w:r>
      <w:r>
        <w:rPr>
          <w:color w:val="00334D"/>
        </w:rPr>
        <w:t>Letter</w:t>
      </w:r>
      <w:r>
        <w:rPr>
          <w:color w:val="00334D"/>
          <w:spacing w:val="-13"/>
        </w:rPr>
        <w:t xml:space="preserve"> </w:t>
      </w:r>
      <w:r>
        <w:rPr>
          <w:color w:val="00334D"/>
        </w:rPr>
        <w:t>Data</w:t>
      </w:r>
      <w:r>
        <w:rPr>
          <w:color w:val="00334D"/>
          <w:spacing w:val="-13"/>
        </w:rPr>
        <w:t xml:space="preserve"> </w:t>
      </w:r>
      <w:r>
        <w:rPr>
          <w:color w:val="00334D"/>
          <w:spacing w:val="-2"/>
        </w:rPr>
        <w:t>Collection</w:t>
      </w:r>
    </w:p>
    <w:p w14:paraId="442F738E" w14:textId="77777777" w:rsidR="006C66B2" w:rsidRDefault="006C66B2">
      <w:pPr>
        <w:pStyle w:val="BodyText"/>
        <w:spacing w:before="144"/>
        <w:rPr>
          <w:b/>
        </w:rPr>
      </w:pPr>
    </w:p>
    <w:p w14:paraId="6B70D504" w14:textId="77777777" w:rsidR="006C66B2" w:rsidRDefault="00032C37">
      <w:pPr>
        <w:ind w:left="700"/>
        <w:rPr>
          <w:b/>
          <w:sz w:val="24"/>
        </w:rPr>
      </w:pPr>
      <w:r>
        <w:rPr>
          <w:b/>
          <w:sz w:val="24"/>
        </w:rPr>
        <w:t>Data</w:t>
      </w:r>
      <w:r>
        <w:rPr>
          <w:b/>
          <w:spacing w:val="-6"/>
          <w:sz w:val="24"/>
        </w:rPr>
        <w:t xml:space="preserve"> </w:t>
      </w:r>
      <w:r>
        <w:rPr>
          <w:b/>
          <w:sz w:val="24"/>
        </w:rPr>
        <w:t>Overview</w:t>
      </w:r>
      <w:r>
        <w:rPr>
          <w:b/>
          <w:spacing w:val="-3"/>
          <w:sz w:val="24"/>
        </w:rPr>
        <w:t xml:space="preserve"> </w:t>
      </w:r>
      <w:r>
        <w:rPr>
          <w:b/>
          <w:sz w:val="24"/>
        </w:rPr>
        <w:t>—</w:t>
      </w:r>
      <w:r>
        <w:rPr>
          <w:b/>
          <w:spacing w:val="-3"/>
          <w:sz w:val="24"/>
        </w:rPr>
        <w:t xml:space="preserve"> </w:t>
      </w:r>
      <w:r>
        <w:rPr>
          <w:b/>
          <w:sz w:val="24"/>
        </w:rPr>
        <w:t>Complaints</w:t>
      </w:r>
      <w:r>
        <w:rPr>
          <w:b/>
          <w:spacing w:val="-3"/>
          <w:sz w:val="24"/>
        </w:rPr>
        <w:t xml:space="preserve"> </w:t>
      </w:r>
      <w:r>
        <w:rPr>
          <w:b/>
          <w:sz w:val="24"/>
        </w:rPr>
        <w:t>and</w:t>
      </w:r>
      <w:r>
        <w:rPr>
          <w:b/>
          <w:spacing w:val="-6"/>
          <w:sz w:val="24"/>
        </w:rPr>
        <w:t xml:space="preserve"> </w:t>
      </w:r>
      <w:r>
        <w:rPr>
          <w:b/>
          <w:sz w:val="24"/>
        </w:rPr>
        <w:t>Prelitigation</w:t>
      </w:r>
      <w:r>
        <w:rPr>
          <w:b/>
          <w:spacing w:val="-3"/>
          <w:sz w:val="24"/>
        </w:rPr>
        <w:t xml:space="preserve"> </w:t>
      </w:r>
      <w:r>
        <w:rPr>
          <w:b/>
          <w:spacing w:val="-2"/>
          <w:sz w:val="24"/>
        </w:rPr>
        <w:t>Letters</w:t>
      </w:r>
    </w:p>
    <w:p w14:paraId="62A8F0C3" w14:textId="77777777" w:rsidR="006C66B2" w:rsidRDefault="00032C37">
      <w:pPr>
        <w:pStyle w:val="BodyText"/>
        <w:spacing w:before="185" w:line="261" w:lineRule="auto"/>
        <w:ind w:left="700" w:right="489"/>
      </w:pPr>
      <w:hyperlink r:id="rId65">
        <w:r>
          <w:rPr>
            <w:color w:val="085294"/>
            <w:u w:val="single" w:color="085294"/>
          </w:rPr>
          <w:t>California Civil Code Section 55.32</w:t>
        </w:r>
      </w:hyperlink>
      <w:r>
        <w:rPr>
          <w:color w:val="085294"/>
        </w:rPr>
        <w:t xml:space="preserve"> </w:t>
      </w:r>
      <w:r>
        <w:t>requires attorneys to submit construction-related disability access complaints and prelitigation letters received by entities in California to the CCDA within five</w:t>
      </w:r>
      <w:r>
        <w:rPr>
          <w:spacing w:val="-1"/>
        </w:rPr>
        <w:t xml:space="preserve"> </w:t>
      </w:r>
      <w:r>
        <w:t>business</w:t>
      </w:r>
      <w:r>
        <w:rPr>
          <w:spacing w:val="-2"/>
        </w:rPr>
        <w:t xml:space="preserve"> </w:t>
      </w:r>
      <w:r>
        <w:t>days</w:t>
      </w:r>
      <w:r>
        <w:rPr>
          <w:spacing w:val="-2"/>
        </w:rPr>
        <w:t xml:space="preserve"> </w:t>
      </w:r>
      <w:r>
        <w:t>of a</w:t>
      </w:r>
      <w:r>
        <w:rPr>
          <w:spacing w:val="-2"/>
        </w:rPr>
        <w:t xml:space="preserve"> </w:t>
      </w:r>
      <w:r>
        <w:t>court</w:t>
      </w:r>
      <w:r>
        <w:rPr>
          <w:spacing w:val="-5"/>
        </w:rPr>
        <w:t xml:space="preserve"> </w:t>
      </w:r>
      <w:r>
        <w:t>filing.</w:t>
      </w:r>
      <w:r>
        <w:rPr>
          <w:spacing w:val="-6"/>
        </w:rPr>
        <w:t xml:space="preserve"> </w:t>
      </w:r>
      <w:r>
        <w:t>While</w:t>
      </w:r>
      <w:r>
        <w:rPr>
          <w:spacing w:val="-1"/>
        </w:rPr>
        <w:t xml:space="preserve"> </w:t>
      </w:r>
      <w:r>
        <w:t>complaints</w:t>
      </w:r>
      <w:r>
        <w:rPr>
          <w:spacing w:val="-4"/>
        </w:rPr>
        <w:t xml:space="preserve"> </w:t>
      </w:r>
      <w:r>
        <w:t>are</w:t>
      </w:r>
      <w:r>
        <w:rPr>
          <w:spacing w:val="-2"/>
        </w:rPr>
        <w:t xml:space="preserve"> </w:t>
      </w:r>
      <w:r>
        <w:t>the</w:t>
      </w:r>
      <w:r>
        <w:rPr>
          <w:spacing w:val="-2"/>
        </w:rPr>
        <w:t xml:space="preserve"> </w:t>
      </w:r>
      <w:r>
        <w:t>plaintiff’s</w:t>
      </w:r>
      <w:r>
        <w:rPr>
          <w:spacing w:val="-2"/>
        </w:rPr>
        <w:t xml:space="preserve"> </w:t>
      </w:r>
      <w:r>
        <w:t>attorney’s</w:t>
      </w:r>
      <w:r>
        <w:rPr>
          <w:spacing w:val="-2"/>
        </w:rPr>
        <w:t xml:space="preserve"> </w:t>
      </w:r>
      <w:r>
        <w:t>plea</w:t>
      </w:r>
      <w:r>
        <w:rPr>
          <w:spacing w:val="-1"/>
        </w:rPr>
        <w:t xml:space="preserve"> </w:t>
      </w:r>
      <w:r>
        <w:t>to</w:t>
      </w:r>
      <w:r>
        <w:rPr>
          <w:spacing w:val="-2"/>
        </w:rPr>
        <w:t xml:space="preserve"> </w:t>
      </w:r>
      <w:r>
        <w:t>the</w:t>
      </w:r>
      <w:r>
        <w:rPr>
          <w:spacing w:val="-4"/>
        </w:rPr>
        <w:t xml:space="preserve"> </w:t>
      </w:r>
      <w:r>
        <w:t>court, prelitigation letters are sent with demands to resolve the dispute prior to litigation. These filings may involve allegations of construction-related access barriers or website accessibility violations affecting places of public accommodation. A single filing may also contain multiple alleged violations arising from the same property or website.</w:t>
      </w:r>
    </w:p>
    <w:p w14:paraId="062961DA" w14:textId="77777777" w:rsidR="006C66B2" w:rsidRDefault="00032C37">
      <w:pPr>
        <w:pStyle w:val="BodyText"/>
        <w:spacing w:before="158" w:line="261" w:lineRule="auto"/>
        <w:ind w:left="700"/>
      </w:pPr>
      <w:r>
        <w:t>In 2025, CCDA received 3,710 state and federal complaints. This represented an increase in submissions</w:t>
      </w:r>
      <w:r>
        <w:rPr>
          <w:spacing w:val="-1"/>
        </w:rPr>
        <w:t xml:space="preserve"> </w:t>
      </w:r>
      <w:r>
        <w:t>of</w:t>
      </w:r>
      <w:r>
        <w:rPr>
          <w:spacing w:val="-1"/>
        </w:rPr>
        <w:t xml:space="preserve"> </w:t>
      </w:r>
      <w:r>
        <w:t>state</w:t>
      </w:r>
      <w:r>
        <w:rPr>
          <w:spacing w:val="-2"/>
        </w:rPr>
        <w:t xml:space="preserve"> </w:t>
      </w:r>
      <w:r>
        <w:t>and</w:t>
      </w:r>
      <w:r>
        <w:rPr>
          <w:spacing w:val="-2"/>
        </w:rPr>
        <w:t xml:space="preserve"> </w:t>
      </w:r>
      <w:r>
        <w:t>federal</w:t>
      </w:r>
      <w:r>
        <w:rPr>
          <w:spacing w:val="-1"/>
        </w:rPr>
        <w:t xml:space="preserve"> </w:t>
      </w:r>
      <w:r>
        <w:t>complaints</w:t>
      </w:r>
      <w:r>
        <w:rPr>
          <w:spacing w:val="-3"/>
        </w:rPr>
        <w:t xml:space="preserve"> </w:t>
      </w:r>
      <w:r>
        <w:t>to</w:t>
      </w:r>
      <w:r>
        <w:rPr>
          <w:spacing w:val="-1"/>
        </w:rPr>
        <w:t xml:space="preserve"> </w:t>
      </w:r>
      <w:proofErr w:type="gramStart"/>
      <w:r>
        <w:t>the</w:t>
      </w:r>
      <w:r>
        <w:rPr>
          <w:spacing w:val="-1"/>
        </w:rPr>
        <w:t xml:space="preserve"> </w:t>
      </w:r>
      <w:r>
        <w:t>CCDA</w:t>
      </w:r>
      <w:proofErr w:type="gramEnd"/>
      <w:r>
        <w:rPr>
          <w:spacing w:val="-1"/>
        </w:rPr>
        <w:t xml:space="preserve"> </w:t>
      </w:r>
      <w:r>
        <w:t>Legal</w:t>
      </w:r>
      <w:r>
        <w:rPr>
          <w:spacing w:val="-1"/>
        </w:rPr>
        <w:t xml:space="preserve"> </w:t>
      </w:r>
      <w:r>
        <w:t>Portal</w:t>
      </w:r>
      <w:r>
        <w:rPr>
          <w:spacing w:val="-4"/>
        </w:rPr>
        <w:t xml:space="preserve"> </w:t>
      </w:r>
      <w:r>
        <w:t>from</w:t>
      </w:r>
      <w:r>
        <w:rPr>
          <w:spacing w:val="-1"/>
        </w:rPr>
        <w:t xml:space="preserve"> </w:t>
      </w:r>
      <w:r>
        <w:t>3,513</w:t>
      </w:r>
      <w:r>
        <w:rPr>
          <w:spacing w:val="-2"/>
        </w:rPr>
        <w:t xml:space="preserve"> </w:t>
      </w:r>
      <w:r>
        <w:t>submissions</w:t>
      </w:r>
      <w:r>
        <w:rPr>
          <w:spacing w:val="-1"/>
        </w:rPr>
        <w:t xml:space="preserve"> </w:t>
      </w:r>
      <w:r>
        <w:t xml:space="preserve">in </w:t>
      </w:r>
      <w:r>
        <w:rPr>
          <w:spacing w:val="-2"/>
        </w:rPr>
        <w:t>2024.</w:t>
      </w:r>
    </w:p>
    <w:p w14:paraId="7C9BA914" w14:textId="77777777" w:rsidR="006C66B2" w:rsidRDefault="00032C37">
      <w:pPr>
        <w:pStyle w:val="BodyText"/>
        <w:spacing w:before="159" w:line="261" w:lineRule="auto"/>
        <w:ind w:left="700"/>
      </w:pPr>
      <w:r>
        <w:t>Meanwhile,</w:t>
      </w:r>
      <w:r>
        <w:rPr>
          <w:spacing w:val="-1"/>
        </w:rPr>
        <w:t xml:space="preserve"> </w:t>
      </w:r>
      <w:r>
        <w:t>CCDA received</w:t>
      </w:r>
      <w:r>
        <w:rPr>
          <w:spacing w:val="-1"/>
        </w:rPr>
        <w:t xml:space="preserve"> </w:t>
      </w:r>
      <w:r>
        <w:t>645</w:t>
      </w:r>
      <w:r>
        <w:rPr>
          <w:spacing w:val="-2"/>
        </w:rPr>
        <w:t xml:space="preserve"> </w:t>
      </w:r>
      <w:r>
        <w:t>prelitigation</w:t>
      </w:r>
      <w:r>
        <w:rPr>
          <w:spacing w:val="-2"/>
        </w:rPr>
        <w:t xml:space="preserve"> </w:t>
      </w:r>
      <w:r>
        <w:t>submissions</w:t>
      </w:r>
      <w:r>
        <w:rPr>
          <w:spacing w:val="-1"/>
        </w:rPr>
        <w:t xml:space="preserve"> </w:t>
      </w:r>
      <w:r>
        <w:t>in</w:t>
      </w:r>
      <w:r>
        <w:rPr>
          <w:spacing w:val="-3"/>
        </w:rPr>
        <w:t xml:space="preserve"> </w:t>
      </w:r>
      <w:r>
        <w:t>2025.</w:t>
      </w:r>
      <w:r>
        <w:rPr>
          <w:spacing w:val="-3"/>
        </w:rPr>
        <w:t xml:space="preserve"> </w:t>
      </w:r>
      <w:r>
        <w:t>This</w:t>
      </w:r>
      <w:r>
        <w:rPr>
          <w:spacing w:val="-1"/>
        </w:rPr>
        <w:t xml:space="preserve"> </w:t>
      </w:r>
      <w:r>
        <w:t>illustrates</w:t>
      </w:r>
      <w:r>
        <w:rPr>
          <w:spacing w:val="-3"/>
        </w:rPr>
        <w:t xml:space="preserve"> </w:t>
      </w:r>
      <w:r>
        <w:t>a decrease</w:t>
      </w:r>
      <w:r>
        <w:rPr>
          <w:spacing w:val="-1"/>
        </w:rPr>
        <w:t xml:space="preserve"> </w:t>
      </w:r>
      <w:r>
        <w:t>in submissions of prelitigation letters from the prior year.</w:t>
      </w:r>
    </w:p>
    <w:p w14:paraId="7AB27001" w14:textId="77777777" w:rsidR="006C66B2" w:rsidRDefault="00032C37">
      <w:pPr>
        <w:pStyle w:val="BodyText"/>
        <w:spacing w:before="159" w:line="261" w:lineRule="auto"/>
        <w:ind w:left="700" w:right="413"/>
      </w:pPr>
      <w:r>
        <w:rPr>
          <w:i/>
        </w:rPr>
        <w:t xml:space="preserve">Table 1 </w:t>
      </w:r>
      <w:r>
        <w:t>outlines the total number of complaints and prelitigation letters submitted to CCDA over the</w:t>
      </w:r>
      <w:r>
        <w:rPr>
          <w:spacing w:val="-3"/>
        </w:rPr>
        <w:t xml:space="preserve"> </w:t>
      </w:r>
      <w:r>
        <w:t>past</w:t>
      </w:r>
      <w:r>
        <w:rPr>
          <w:spacing w:val="-4"/>
        </w:rPr>
        <w:t xml:space="preserve"> </w:t>
      </w:r>
      <w:r>
        <w:t>three</w:t>
      </w:r>
      <w:r>
        <w:rPr>
          <w:spacing w:val="-2"/>
        </w:rPr>
        <w:t xml:space="preserve"> </w:t>
      </w:r>
      <w:r>
        <w:t>years.</w:t>
      </w:r>
      <w:r>
        <w:rPr>
          <w:spacing w:val="-2"/>
        </w:rPr>
        <w:t xml:space="preserve"> </w:t>
      </w:r>
      <w:r>
        <w:t>See</w:t>
      </w:r>
      <w:r>
        <w:rPr>
          <w:spacing w:val="-5"/>
        </w:rPr>
        <w:t xml:space="preserve"> </w:t>
      </w:r>
      <w:r>
        <w:rPr>
          <w:i/>
        </w:rPr>
        <w:t>Appendix</w:t>
      </w:r>
      <w:r>
        <w:rPr>
          <w:i/>
          <w:spacing w:val="-2"/>
        </w:rPr>
        <w:t xml:space="preserve"> </w:t>
      </w:r>
      <w:r>
        <w:rPr>
          <w:i/>
        </w:rPr>
        <w:t>A</w:t>
      </w:r>
      <w:r>
        <w:rPr>
          <w:i/>
          <w:spacing w:val="-7"/>
        </w:rPr>
        <w:t xml:space="preserve"> </w:t>
      </w:r>
      <w:r>
        <w:t>for</w:t>
      </w:r>
      <w:r>
        <w:rPr>
          <w:spacing w:val="-5"/>
        </w:rPr>
        <w:t xml:space="preserve"> </w:t>
      </w:r>
      <w:r>
        <w:t>further</w:t>
      </w:r>
      <w:r>
        <w:rPr>
          <w:spacing w:val="-2"/>
        </w:rPr>
        <w:t xml:space="preserve"> </w:t>
      </w:r>
      <w:r>
        <w:t>information</w:t>
      </w:r>
      <w:r>
        <w:rPr>
          <w:spacing w:val="-2"/>
        </w:rPr>
        <w:t xml:space="preserve"> </w:t>
      </w:r>
      <w:r>
        <w:t>on</w:t>
      </w:r>
      <w:r>
        <w:rPr>
          <w:spacing w:val="-2"/>
        </w:rPr>
        <w:t xml:space="preserve"> </w:t>
      </w:r>
      <w:r>
        <w:t>complaints</w:t>
      </w:r>
      <w:r>
        <w:rPr>
          <w:spacing w:val="-2"/>
        </w:rPr>
        <w:t xml:space="preserve"> </w:t>
      </w:r>
      <w:r>
        <w:t>and</w:t>
      </w:r>
      <w:r>
        <w:rPr>
          <w:spacing w:val="-2"/>
        </w:rPr>
        <w:t xml:space="preserve"> </w:t>
      </w:r>
      <w:r>
        <w:t>prelitigation</w:t>
      </w:r>
      <w:r>
        <w:rPr>
          <w:spacing w:val="-2"/>
        </w:rPr>
        <w:t xml:space="preserve"> </w:t>
      </w:r>
      <w:r>
        <w:t>letters received by CCDA from 2020 to 2025.</w:t>
      </w:r>
    </w:p>
    <w:p w14:paraId="2A7FCD6D" w14:textId="77777777" w:rsidR="006C66B2" w:rsidRDefault="006C66B2">
      <w:pPr>
        <w:pStyle w:val="BodyText"/>
        <w:spacing w:before="206"/>
      </w:pPr>
    </w:p>
    <w:p w14:paraId="03F89A34" w14:textId="77777777" w:rsidR="006C66B2" w:rsidRDefault="00032C37">
      <w:pPr>
        <w:ind w:left="686"/>
        <w:rPr>
          <w:b/>
          <w:sz w:val="24"/>
        </w:rPr>
      </w:pPr>
      <w:r>
        <w:rPr>
          <w:b/>
          <w:sz w:val="24"/>
        </w:rPr>
        <w:t>Table</w:t>
      </w:r>
      <w:r>
        <w:rPr>
          <w:b/>
          <w:spacing w:val="-6"/>
          <w:sz w:val="24"/>
        </w:rPr>
        <w:t xml:space="preserve"> </w:t>
      </w:r>
      <w:r>
        <w:rPr>
          <w:b/>
          <w:sz w:val="24"/>
        </w:rPr>
        <w:t>1:</w:t>
      </w:r>
      <w:r>
        <w:rPr>
          <w:b/>
          <w:spacing w:val="-2"/>
          <w:sz w:val="24"/>
        </w:rPr>
        <w:t xml:space="preserve"> </w:t>
      </w:r>
      <w:r>
        <w:rPr>
          <w:b/>
          <w:sz w:val="24"/>
        </w:rPr>
        <w:t>Complaints</w:t>
      </w:r>
      <w:r>
        <w:rPr>
          <w:b/>
          <w:spacing w:val="-6"/>
          <w:sz w:val="24"/>
        </w:rPr>
        <w:t xml:space="preserve"> </w:t>
      </w:r>
      <w:r>
        <w:rPr>
          <w:b/>
          <w:sz w:val="24"/>
        </w:rPr>
        <w:t>and</w:t>
      </w:r>
      <w:r>
        <w:rPr>
          <w:b/>
          <w:spacing w:val="-3"/>
          <w:sz w:val="24"/>
        </w:rPr>
        <w:t xml:space="preserve"> </w:t>
      </w:r>
      <w:r>
        <w:rPr>
          <w:b/>
          <w:sz w:val="24"/>
        </w:rPr>
        <w:t>Prelitigation</w:t>
      </w:r>
      <w:r>
        <w:rPr>
          <w:b/>
          <w:spacing w:val="-3"/>
          <w:sz w:val="24"/>
        </w:rPr>
        <w:t xml:space="preserve"> </w:t>
      </w:r>
      <w:r>
        <w:rPr>
          <w:b/>
          <w:sz w:val="24"/>
        </w:rPr>
        <w:t>Letters</w:t>
      </w:r>
      <w:r>
        <w:rPr>
          <w:b/>
          <w:spacing w:val="-4"/>
          <w:sz w:val="24"/>
        </w:rPr>
        <w:t xml:space="preserve"> </w:t>
      </w:r>
      <w:r>
        <w:rPr>
          <w:b/>
          <w:sz w:val="24"/>
        </w:rPr>
        <w:t>Received</w:t>
      </w:r>
      <w:r>
        <w:rPr>
          <w:b/>
          <w:spacing w:val="-3"/>
          <w:sz w:val="24"/>
        </w:rPr>
        <w:t xml:space="preserve"> </w:t>
      </w:r>
      <w:r>
        <w:rPr>
          <w:b/>
          <w:sz w:val="24"/>
        </w:rPr>
        <w:t>by</w:t>
      </w:r>
      <w:r>
        <w:rPr>
          <w:b/>
          <w:spacing w:val="-7"/>
          <w:sz w:val="24"/>
        </w:rPr>
        <w:t xml:space="preserve"> </w:t>
      </w:r>
      <w:r>
        <w:rPr>
          <w:b/>
          <w:sz w:val="24"/>
        </w:rPr>
        <w:t>Year</w:t>
      </w:r>
      <w:r>
        <w:rPr>
          <w:b/>
          <w:spacing w:val="-3"/>
          <w:sz w:val="24"/>
        </w:rPr>
        <w:t xml:space="preserve"> </w:t>
      </w:r>
      <w:r>
        <w:rPr>
          <w:b/>
          <w:sz w:val="24"/>
        </w:rPr>
        <w:t>(2023-</w:t>
      </w:r>
      <w:r>
        <w:rPr>
          <w:b/>
          <w:spacing w:val="-2"/>
          <w:sz w:val="24"/>
        </w:rPr>
        <w:t>2025)</w:t>
      </w:r>
    </w:p>
    <w:p w14:paraId="73407AEE" w14:textId="77777777" w:rsidR="006C66B2" w:rsidRDefault="006C66B2">
      <w:pPr>
        <w:pStyle w:val="BodyText"/>
        <w:spacing w:before="88"/>
        <w:rPr>
          <w:b/>
          <w:sz w:val="20"/>
        </w:rPr>
      </w:pPr>
    </w:p>
    <w:tbl>
      <w:tblPr>
        <w:tblW w:w="0" w:type="auto"/>
        <w:tblInd w:w="1197"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2287"/>
        <w:gridCol w:w="2910"/>
        <w:gridCol w:w="2308"/>
        <w:gridCol w:w="1594"/>
      </w:tblGrid>
      <w:tr w:rsidR="006C66B2" w14:paraId="040C2E0B" w14:textId="77777777">
        <w:trPr>
          <w:trHeight w:val="836"/>
        </w:trPr>
        <w:tc>
          <w:tcPr>
            <w:tcW w:w="2287" w:type="dxa"/>
            <w:shd w:val="clear" w:color="auto" w:fill="C5D9F0"/>
          </w:tcPr>
          <w:p w14:paraId="0BB8E597" w14:textId="77777777" w:rsidR="006C66B2" w:rsidRDefault="00032C37">
            <w:pPr>
              <w:pStyle w:val="TableParagraph"/>
              <w:spacing w:before="273"/>
              <w:ind w:left="17"/>
              <w:rPr>
                <w:b/>
                <w:sz w:val="24"/>
              </w:rPr>
            </w:pPr>
            <w:r>
              <w:rPr>
                <w:b/>
                <w:spacing w:val="-4"/>
                <w:sz w:val="24"/>
              </w:rPr>
              <w:t>Year</w:t>
            </w:r>
          </w:p>
        </w:tc>
        <w:tc>
          <w:tcPr>
            <w:tcW w:w="2910" w:type="dxa"/>
            <w:shd w:val="clear" w:color="auto" w:fill="C5D9F0"/>
          </w:tcPr>
          <w:p w14:paraId="4F4C7F56" w14:textId="77777777" w:rsidR="006C66B2" w:rsidRDefault="00032C37">
            <w:pPr>
              <w:pStyle w:val="TableParagraph"/>
              <w:spacing w:before="153" w:line="228" w:lineRule="auto"/>
              <w:ind w:left="496" w:right="150" w:firstLine="300"/>
              <w:jc w:val="left"/>
              <w:rPr>
                <w:b/>
                <w:sz w:val="24"/>
              </w:rPr>
            </w:pPr>
            <w:r>
              <w:rPr>
                <w:b/>
                <w:spacing w:val="-2"/>
                <w:sz w:val="24"/>
              </w:rPr>
              <w:t xml:space="preserve">Complaints </w:t>
            </w:r>
            <w:r>
              <w:rPr>
                <w:b/>
                <w:sz w:val="24"/>
              </w:rPr>
              <w:t>(State</w:t>
            </w:r>
            <w:r>
              <w:rPr>
                <w:b/>
                <w:spacing w:val="-17"/>
                <w:sz w:val="24"/>
              </w:rPr>
              <w:t xml:space="preserve"> </w:t>
            </w:r>
            <w:r>
              <w:rPr>
                <w:b/>
                <w:sz w:val="24"/>
              </w:rPr>
              <w:t>&amp;</w:t>
            </w:r>
            <w:r>
              <w:rPr>
                <w:b/>
                <w:spacing w:val="-17"/>
                <w:sz w:val="24"/>
              </w:rPr>
              <w:t xml:space="preserve"> </w:t>
            </w:r>
            <w:r>
              <w:rPr>
                <w:b/>
                <w:sz w:val="24"/>
              </w:rPr>
              <w:t>Federal)</w:t>
            </w:r>
          </w:p>
        </w:tc>
        <w:tc>
          <w:tcPr>
            <w:tcW w:w="2308" w:type="dxa"/>
            <w:shd w:val="clear" w:color="auto" w:fill="C5D9F0"/>
          </w:tcPr>
          <w:p w14:paraId="44BDE9E6" w14:textId="77777777" w:rsidR="006C66B2" w:rsidRDefault="00032C37">
            <w:pPr>
              <w:pStyle w:val="TableParagraph"/>
              <w:spacing w:before="153" w:line="228" w:lineRule="auto"/>
              <w:ind w:left="749" w:hanging="296"/>
              <w:jc w:val="left"/>
              <w:rPr>
                <w:b/>
                <w:sz w:val="24"/>
              </w:rPr>
            </w:pPr>
            <w:r>
              <w:rPr>
                <w:b/>
                <w:spacing w:val="-2"/>
                <w:sz w:val="24"/>
              </w:rPr>
              <w:t>Prelitigation Letters</w:t>
            </w:r>
          </w:p>
        </w:tc>
        <w:tc>
          <w:tcPr>
            <w:tcW w:w="1594" w:type="dxa"/>
            <w:shd w:val="clear" w:color="auto" w:fill="C5D9F0"/>
          </w:tcPr>
          <w:p w14:paraId="44C2E65C" w14:textId="77777777" w:rsidR="006C66B2" w:rsidRDefault="00032C37">
            <w:pPr>
              <w:pStyle w:val="TableParagraph"/>
              <w:spacing w:before="273"/>
              <w:ind w:left="23"/>
              <w:rPr>
                <w:b/>
                <w:sz w:val="24"/>
              </w:rPr>
            </w:pPr>
            <w:r>
              <w:rPr>
                <w:b/>
                <w:spacing w:val="-2"/>
                <w:sz w:val="24"/>
              </w:rPr>
              <w:t>Total</w:t>
            </w:r>
          </w:p>
        </w:tc>
      </w:tr>
      <w:tr w:rsidR="006C66B2" w14:paraId="662F870E" w14:textId="77777777">
        <w:trPr>
          <w:trHeight w:val="743"/>
        </w:trPr>
        <w:tc>
          <w:tcPr>
            <w:tcW w:w="2287" w:type="dxa"/>
            <w:shd w:val="clear" w:color="auto" w:fill="D9EAD2"/>
          </w:tcPr>
          <w:p w14:paraId="624F0E92" w14:textId="77777777" w:rsidR="006C66B2" w:rsidRDefault="00032C37">
            <w:pPr>
              <w:pStyle w:val="TableParagraph"/>
              <w:spacing w:before="225"/>
              <w:ind w:left="17" w:right="1"/>
              <w:rPr>
                <w:b/>
                <w:sz w:val="24"/>
              </w:rPr>
            </w:pPr>
            <w:r>
              <w:rPr>
                <w:b/>
                <w:spacing w:val="-4"/>
                <w:sz w:val="24"/>
              </w:rPr>
              <w:t>2025</w:t>
            </w:r>
          </w:p>
        </w:tc>
        <w:tc>
          <w:tcPr>
            <w:tcW w:w="2910" w:type="dxa"/>
            <w:shd w:val="clear" w:color="auto" w:fill="D9EAD2"/>
          </w:tcPr>
          <w:p w14:paraId="0DEEE82F" w14:textId="77777777" w:rsidR="006C66B2" w:rsidRDefault="00032C37">
            <w:pPr>
              <w:pStyle w:val="TableParagraph"/>
              <w:spacing w:before="225"/>
              <w:ind w:left="18"/>
              <w:rPr>
                <w:b/>
                <w:sz w:val="24"/>
              </w:rPr>
            </w:pPr>
            <w:r>
              <w:rPr>
                <w:b/>
                <w:spacing w:val="-2"/>
                <w:sz w:val="24"/>
              </w:rPr>
              <w:t>3,710</w:t>
            </w:r>
          </w:p>
        </w:tc>
        <w:tc>
          <w:tcPr>
            <w:tcW w:w="2308" w:type="dxa"/>
            <w:shd w:val="clear" w:color="auto" w:fill="D9EAD2"/>
          </w:tcPr>
          <w:p w14:paraId="214E1131" w14:textId="77777777" w:rsidR="006C66B2" w:rsidRDefault="00032C37">
            <w:pPr>
              <w:pStyle w:val="TableParagraph"/>
              <w:spacing w:before="225"/>
              <w:ind w:left="24" w:right="1"/>
              <w:rPr>
                <w:b/>
                <w:sz w:val="24"/>
              </w:rPr>
            </w:pPr>
            <w:r>
              <w:rPr>
                <w:b/>
                <w:spacing w:val="-5"/>
                <w:sz w:val="24"/>
              </w:rPr>
              <w:t>645</w:t>
            </w:r>
          </w:p>
        </w:tc>
        <w:tc>
          <w:tcPr>
            <w:tcW w:w="1594" w:type="dxa"/>
            <w:shd w:val="clear" w:color="auto" w:fill="D9EAD2"/>
          </w:tcPr>
          <w:p w14:paraId="4AF64E88" w14:textId="77777777" w:rsidR="006C66B2" w:rsidRDefault="00032C37">
            <w:pPr>
              <w:pStyle w:val="TableParagraph"/>
              <w:spacing w:before="225"/>
              <w:ind w:left="23" w:right="3"/>
              <w:rPr>
                <w:b/>
                <w:sz w:val="24"/>
              </w:rPr>
            </w:pPr>
            <w:r>
              <w:rPr>
                <w:b/>
                <w:spacing w:val="-2"/>
                <w:sz w:val="24"/>
              </w:rPr>
              <w:t>4,355</w:t>
            </w:r>
          </w:p>
        </w:tc>
      </w:tr>
      <w:tr w:rsidR="006C66B2" w14:paraId="278E250E" w14:textId="77777777">
        <w:trPr>
          <w:trHeight w:val="743"/>
        </w:trPr>
        <w:tc>
          <w:tcPr>
            <w:tcW w:w="2287" w:type="dxa"/>
          </w:tcPr>
          <w:p w14:paraId="485D0126" w14:textId="77777777" w:rsidR="006C66B2" w:rsidRDefault="00032C37">
            <w:pPr>
              <w:pStyle w:val="TableParagraph"/>
              <w:spacing w:before="225"/>
              <w:ind w:left="17" w:right="1"/>
              <w:rPr>
                <w:sz w:val="24"/>
              </w:rPr>
            </w:pPr>
            <w:r>
              <w:rPr>
                <w:spacing w:val="-4"/>
                <w:sz w:val="24"/>
              </w:rPr>
              <w:t>2024</w:t>
            </w:r>
          </w:p>
        </w:tc>
        <w:tc>
          <w:tcPr>
            <w:tcW w:w="2910" w:type="dxa"/>
          </w:tcPr>
          <w:p w14:paraId="3301D936" w14:textId="77777777" w:rsidR="006C66B2" w:rsidRDefault="00032C37">
            <w:pPr>
              <w:pStyle w:val="TableParagraph"/>
              <w:spacing w:before="225"/>
              <w:ind w:left="18"/>
              <w:rPr>
                <w:sz w:val="24"/>
              </w:rPr>
            </w:pPr>
            <w:r>
              <w:rPr>
                <w:spacing w:val="-2"/>
                <w:sz w:val="24"/>
              </w:rPr>
              <w:t>3,513</w:t>
            </w:r>
          </w:p>
        </w:tc>
        <w:tc>
          <w:tcPr>
            <w:tcW w:w="2308" w:type="dxa"/>
          </w:tcPr>
          <w:p w14:paraId="68F6AE41" w14:textId="77777777" w:rsidR="006C66B2" w:rsidRDefault="00032C37">
            <w:pPr>
              <w:pStyle w:val="TableParagraph"/>
              <w:spacing w:before="225"/>
              <w:ind w:left="24" w:right="1"/>
              <w:rPr>
                <w:sz w:val="24"/>
              </w:rPr>
            </w:pPr>
            <w:r>
              <w:rPr>
                <w:spacing w:val="-5"/>
                <w:sz w:val="24"/>
              </w:rPr>
              <w:t>806</w:t>
            </w:r>
          </w:p>
        </w:tc>
        <w:tc>
          <w:tcPr>
            <w:tcW w:w="1594" w:type="dxa"/>
          </w:tcPr>
          <w:p w14:paraId="5A87D1F2" w14:textId="77777777" w:rsidR="006C66B2" w:rsidRDefault="00032C37">
            <w:pPr>
              <w:pStyle w:val="TableParagraph"/>
              <w:spacing w:before="225"/>
              <w:ind w:left="23" w:right="3"/>
              <w:rPr>
                <w:sz w:val="24"/>
              </w:rPr>
            </w:pPr>
            <w:r>
              <w:rPr>
                <w:spacing w:val="-2"/>
                <w:sz w:val="24"/>
              </w:rPr>
              <w:t>4,319</w:t>
            </w:r>
          </w:p>
        </w:tc>
      </w:tr>
      <w:tr w:rsidR="006C66B2" w14:paraId="602561D8" w14:textId="77777777">
        <w:trPr>
          <w:trHeight w:val="743"/>
        </w:trPr>
        <w:tc>
          <w:tcPr>
            <w:tcW w:w="2287" w:type="dxa"/>
          </w:tcPr>
          <w:p w14:paraId="13305265" w14:textId="77777777" w:rsidR="006C66B2" w:rsidRDefault="00032C37">
            <w:pPr>
              <w:pStyle w:val="TableParagraph"/>
              <w:spacing w:before="224"/>
              <w:ind w:left="17" w:right="1"/>
              <w:rPr>
                <w:sz w:val="24"/>
              </w:rPr>
            </w:pPr>
            <w:r>
              <w:rPr>
                <w:spacing w:val="-4"/>
                <w:sz w:val="24"/>
              </w:rPr>
              <w:t>2023</w:t>
            </w:r>
          </w:p>
        </w:tc>
        <w:tc>
          <w:tcPr>
            <w:tcW w:w="2910" w:type="dxa"/>
          </w:tcPr>
          <w:p w14:paraId="3FD5AB08" w14:textId="77777777" w:rsidR="006C66B2" w:rsidRDefault="00032C37">
            <w:pPr>
              <w:pStyle w:val="TableParagraph"/>
              <w:spacing w:before="224"/>
              <w:ind w:left="18"/>
              <w:rPr>
                <w:sz w:val="24"/>
              </w:rPr>
            </w:pPr>
            <w:r>
              <w:rPr>
                <w:spacing w:val="-2"/>
                <w:sz w:val="24"/>
              </w:rPr>
              <w:t>4,066</w:t>
            </w:r>
          </w:p>
        </w:tc>
        <w:tc>
          <w:tcPr>
            <w:tcW w:w="2308" w:type="dxa"/>
          </w:tcPr>
          <w:p w14:paraId="030F308B" w14:textId="77777777" w:rsidR="006C66B2" w:rsidRDefault="00032C37">
            <w:pPr>
              <w:pStyle w:val="TableParagraph"/>
              <w:spacing w:before="224"/>
              <w:ind w:left="24" w:right="1"/>
              <w:rPr>
                <w:sz w:val="24"/>
              </w:rPr>
            </w:pPr>
            <w:r>
              <w:rPr>
                <w:spacing w:val="-5"/>
                <w:sz w:val="24"/>
              </w:rPr>
              <w:t>555</w:t>
            </w:r>
          </w:p>
        </w:tc>
        <w:tc>
          <w:tcPr>
            <w:tcW w:w="1594" w:type="dxa"/>
          </w:tcPr>
          <w:p w14:paraId="78C607C7" w14:textId="77777777" w:rsidR="006C66B2" w:rsidRDefault="00032C37">
            <w:pPr>
              <w:pStyle w:val="TableParagraph"/>
              <w:spacing w:before="224"/>
              <w:ind w:left="23" w:right="3"/>
              <w:rPr>
                <w:sz w:val="24"/>
              </w:rPr>
            </w:pPr>
            <w:r>
              <w:rPr>
                <w:spacing w:val="-2"/>
                <w:sz w:val="24"/>
              </w:rPr>
              <w:t>4,621</w:t>
            </w:r>
          </w:p>
        </w:tc>
      </w:tr>
      <w:tr w:rsidR="006C66B2" w14:paraId="75FC366E" w14:textId="77777777">
        <w:trPr>
          <w:trHeight w:val="666"/>
        </w:trPr>
        <w:tc>
          <w:tcPr>
            <w:tcW w:w="2287" w:type="dxa"/>
          </w:tcPr>
          <w:p w14:paraId="15277250" w14:textId="77777777" w:rsidR="006C66B2" w:rsidRDefault="00032C37">
            <w:pPr>
              <w:pStyle w:val="TableParagraph"/>
              <w:spacing w:before="188"/>
              <w:ind w:left="17"/>
              <w:rPr>
                <w:b/>
                <w:sz w:val="24"/>
              </w:rPr>
            </w:pPr>
            <w:r>
              <w:rPr>
                <w:b/>
                <w:spacing w:val="-2"/>
                <w:sz w:val="24"/>
              </w:rPr>
              <w:t>Total:</w:t>
            </w:r>
          </w:p>
        </w:tc>
        <w:tc>
          <w:tcPr>
            <w:tcW w:w="2910" w:type="dxa"/>
          </w:tcPr>
          <w:p w14:paraId="25592E8C" w14:textId="77777777" w:rsidR="006C66B2" w:rsidRDefault="00032C37">
            <w:pPr>
              <w:pStyle w:val="TableParagraph"/>
              <w:spacing w:before="188"/>
              <w:ind w:left="18"/>
              <w:rPr>
                <w:sz w:val="24"/>
              </w:rPr>
            </w:pPr>
            <w:r>
              <w:rPr>
                <w:spacing w:val="-2"/>
                <w:sz w:val="24"/>
              </w:rPr>
              <w:t>11,289</w:t>
            </w:r>
          </w:p>
        </w:tc>
        <w:tc>
          <w:tcPr>
            <w:tcW w:w="2308" w:type="dxa"/>
          </w:tcPr>
          <w:p w14:paraId="695B6F46" w14:textId="77777777" w:rsidR="006C66B2" w:rsidRDefault="00032C37">
            <w:pPr>
              <w:pStyle w:val="TableParagraph"/>
              <w:spacing w:before="188"/>
              <w:ind w:left="24"/>
              <w:rPr>
                <w:sz w:val="24"/>
              </w:rPr>
            </w:pPr>
            <w:r>
              <w:rPr>
                <w:spacing w:val="-2"/>
                <w:sz w:val="24"/>
              </w:rPr>
              <w:t>2,006</w:t>
            </w:r>
          </w:p>
        </w:tc>
        <w:tc>
          <w:tcPr>
            <w:tcW w:w="1594" w:type="dxa"/>
          </w:tcPr>
          <w:p w14:paraId="73C8B608" w14:textId="77777777" w:rsidR="006C66B2" w:rsidRDefault="00032C37">
            <w:pPr>
              <w:pStyle w:val="TableParagraph"/>
              <w:spacing w:before="188"/>
              <w:ind w:left="23" w:right="3"/>
              <w:rPr>
                <w:sz w:val="24"/>
              </w:rPr>
            </w:pPr>
            <w:r>
              <w:rPr>
                <w:spacing w:val="-2"/>
                <w:sz w:val="24"/>
              </w:rPr>
              <w:t>13,295</w:t>
            </w:r>
          </w:p>
        </w:tc>
      </w:tr>
    </w:tbl>
    <w:p w14:paraId="67C11EF5" w14:textId="77777777" w:rsidR="006C66B2" w:rsidRDefault="006C66B2">
      <w:pPr>
        <w:pStyle w:val="BodyText"/>
        <w:rPr>
          <w:b/>
        </w:rPr>
      </w:pPr>
    </w:p>
    <w:p w14:paraId="76CD86BA" w14:textId="77777777" w:rsidR="006C66B2" w:rsidRDefault="006C66B2">
      <w:pPr>
        <w:pStyle w:val="BodyText"/>
        <w:rPr>
          <w:b/>
        </w:rPr>
      </w:pPr>
    </w:p>
    <w:p w14:paraId="45B672B9" w14:textId="77777777" w:rsidR="006C66B2" w:rsidRDefault="006C66B2">
      <w:pPr>
        <w:pStyle w:val="BodyText"/>
        <w:rPr>
          <w:b/>
        </w:rPr>
      </w:pPr>
    </w:p>
    <w:p w14:paraId="035C0571" w14:textId="77777777" w:rsidR="006C66B2" w:rsidRDefault="006C66B2">
      <w:pPr>
        <w:pStyle w:val="BodyText"/>
        <w:rPr>
          <w:b/>
        </w:rPr>
      </w:pPr>
    </w:p>
    <w:p w14:paraId="7C49788B" w14:textId="77777777" w:rsidR="006C66B2" w:rsidRDefault="006C66B2">
      <w:pPr>
        <w:pStyle w:val="BodyText"/>
        <w:rPr>
          <w:b/>
        </w:rPr>
      </w:pPr>
    </w:p>
    <w:p w14:paraId="29A26B0D" w14:textId="77777777" w:rsidR="006C66B2" w:rsidRDefault="006C66B2">
      <w:pPr>
        <w:pStyle w:val="BodyText"/>
        <w:rPr>
          <w:b/>
        </w:rPr>
      </w:pPr>
    </w:p>
    <w:p w14:paraId="56F1A39E" w14:textId="77777777" w:rsidR="006C66B2" w:rsidRDefault="006C66B2">
      <w:pPr>
        <w:pStyle w:val="BodyText"/>
        <w:rPr>
          <w:b/>
        </w:rPr>
      </w:pPr>
    </w:p>
    <w:p w14:paraId="0F1ED2B2" w14:textId="77777777" w:rsidR="006C66B2" w:rsidRDefault="006C66B2">
      <w:pPr>
        <w:pStyle w:val="BodyText"/>
        <w:spacing w:before="207"/>
        <w:rPr>
          <w:b/>
        </w:rPr>
      </w:pPr>
    </w:p>
    <w:p w14:paraId="2C85B887" w14:textId="77777777" w:rsidR="006C66B2" w:rsidRDefault="00032C37">
      <w:pPr>
        <w:ind w:left="417"/>
        <w:rPr>
          <w:b/>
          <w:sz w:val="24"/>
        </w:rPr>
      </w:pPr>
      <w:r>
        <w:rPr>
          <w:b/>
          <w:spacing w:val="-10"/>
          <w:sz w:val="24"/>
        </w:rPr>
        <w:t>7</w:t>
      </w:r>
    </w:p>
    <w:p w14:paraId="2104DFEC" w14:textId="77777777" w:rsidR="006C66B2" w:rsidRDefault="006C66B2">
      <w:pPr>
        <w:rPr>
          <w:b/>
          <w:sz w:val="24"/>
        </w:rPr>
        <w:sectPr w:rsidR="006C66B2">
          <w:headerReference w:type="default" r:id="rId66"/>
          <w:pgSz w:w="12240" w:h="15840"/>
          <w:pgMar w:top="1220" w:right="360" w:bottom="280" w:left="360" w:header="731" w:footer="0" w:gutter="0"/>
          <w:cols w:space="720"/>
        </w:sectPr>
      </w:pPr>
    </w:p>
    <w:p w14:paraId="530F2225" w14:textId="77777777" w:rsidR="006C66B2" w:rsidRDefault="006C66B2">
      <w:pPr>
        <w:pStyle w:val="BodyText"/>
        <w:spacing w:before="236"/>
        <w:rPr>
          <w:b/>
        </w:rPr>
      </w:pPr>
    </w:p>
    <w:p w14:paraId="069DD53D" w14:textId="77777777" w:rsidR="006C66B2" w:rsidRDefault="00032C37">
      <w:pPr>
        <w:ind w:left="700"/>
        <w:rPr>
          <w:b/>
          <w:sz w:val="24"/>
        </w:rPr>
      </w:pPr>
      <w:r>
        <w:rPr>
          <w:b/>
          <w:sz w:val="24"/>
        </w:rPr>
        <w:t>Federal</w:t>
      </w:r>
      <w:r>
        <w:rPr>
          <w:b/>
          <w:spacing w:val="-3"/>
          <w:sz w:val="24"/>
        </w:rPr>
        <w:t xml:space="preserve"> </w:t>
      </w:r>
      <w:r>
        <w:rPr>
          <w:b/>
          <w:sz w:val="24"/>
        </w:rPr>
        <w:t>and State</w:t>
      </w:r>
      <w:r>
        <w:rPr>
          <w:b/>
          <w:spacing w:val="-2"/>
          <w:sz w:val="24"/>
        </w:rPr>
        <w:t xml:space="preserve"> </w:t>
      </w:r>
      <w:r>
        <w:rPr>
          <w:b/>
          <w:sz w:val="24"/>
        </w:rPr>
        <w:t xml:space="preserve">Court Filing </w:t>
      </w:r>
      <w:r>
        <w:rPr>
          <w:b/>
          <w:spacing w:val="-2"/>
          <w:sz w:val="24"/>
        </w:rPr>
        <w:t>Trends</w:t>
      </w:r>
    </w:p>
    <w:p w14:paraId="700A38EF" w14:textId="77777777" w:rsidR="006C66B2" w:rsidRDefault="00032C37">
      <w:pPr>
        <w:pStyle w:val="BodyText"/>
        <w:spacing w:before="185" w:line="261" w:lineRule="auto"/>
        <w:ind w:left="700" w:right="489"/>
        <w:rPr>
          <w:i/>
        </w:rPr>
      </w:pPr>
      <w:r>
        <w:t>In 2025, CCDA</w:t>
      </w:r>
      <w:r>
        <w:rPr>
          <w:spacing w:val="-7"/>
        </w:rPr>
        <w:t xml:space="preserve"> </w:t>
      </w:r>
      <w:r>
        <w:t>received 419 federal court case filings and 3,291 state court case filings. The trend seen in previous years of state court filings making up most of the complaints submitted to the</w:t>
      </w:r>
      <w:r>
        <w:rPr>
          <w:spacing w:val="-1"/>
        </w:rPr>
        <w:t xml:space="preserve"> </w:t>
      </w:r>
      <w:r>
        <w:t>CCDA</w:t>
      </w:r>
      <w:r>
        <w:rPr>
          <w:spacing w:val="-15"/>
        </w:rPr>
        <w:t xml:space="preserve"> </w:t>
      </w:r>
      <w:r>
        <w:t>Legal</w:t>
      </w:r>
      <w:r>
        <w:rPr>
          <w:spacing w:val="-2"/>
        </w:rPr>
        <w:t xml:space="preserve"> </w:t>
      </w:r>
      <w:r>
        <w:t>Portal</w:t>
      </w:r>
      <w:r>
        <w:rPr>
          <w:spacing w:val="-5"/>
        </w:rPr>
        <w:t xml:space="preserve"> </w:t>
      </w:r>
      <w:r>
        <w:t>continued</w:t>
      </w:r>
      <w:r>
        <w:rPr>
          <w:spacing w:val="-3"/>
        </w:rPr>
        <w:t xml:space="preserve"> </w:t>
      </w:r>
      <w:r>
        <w:t>this</w:t>
      </w:r>
      <w:r>
        <w:rPr>
          <w:spacing w:val="-2"/>
        </w:rPr>
        <w:t xml:space="preserve"> </w:t>
      </w:r>
      <w:r>
        <w:t>year.</w:t>
      </w:r>
      <w:r>
        <w:rPr>
          <w:spacing w:val="-2"/>
        </w:rPr>
        <w:t xml:space="preserve"> </w:t>
      </w:r>
      <w:r>
        <w:t>Prior</w:t>
      </w:r>
      <w:r>
        <w:rPr>
          <w:spacing w:val="-2"/>
        </w:rPr>
        <w:t xml:space="preserve"> </w:t>
      </w:r>
      <w:r>
        <w:t>to</w:t>
      </w:r>
      <w:r>
        <w:rPr>
          <w:spacing w:val="-1"/>
        </w:rPr>
        <w:t xml:space="preserve"> </w:t>
      </w:r>
      <w:r>
        <w:t>2022,</w:t>
      </w:r>
      <w:r>
        <w:rPr>
          <w:spacing w:val="-4"/>
        </w:rPr>
        <w:t xml:space="preserve"> </w:t>
      </w:r>
      <w:r>
        <w:t>federal</w:t>
      </w:r>
      <w:r>
        <w:rPr>
          <w:spacing w:val="-2"/>
        </w:rPr>
        <w:t xml:space="preserve"> </w:t>
      </w:r>
      <w:r>
        <w:t>court</w:t>
      </w:r>
      <w:r>
        <w:rPr>
          <w:spacing w:val="-2"/>
        </w:rPr>
        <w:t xml:space="preserve"> </w:t>
      </w:r>
      <w:r>
        <w:t>case</w:t>
      </w:r>
      <w:r>
        <w:rPr>
          <w:spacing w:val="-3"/>
        </w:rPr>
        <w:t xml:space="preserve"> </w:t>
      </w:r>
      <w:r>
        <w:t>filings</w:t>
      </w:r>
      <w:r>
        <w:rPr>
          <w:spacing w:val="-2"/>
        </w:rPr>
        <w:t xml:space="preserve"> </w:t>
      </w:r>
      <w:r>
        <w:t>made</w:t>
      </w:r>
      <w:r>
        <w:rPr>
          <w:spacing w:val="-3"/>
        </w:rPr>
        <w:t xml:space="preserve"> </w:t>
      </w:r>
      <w:r>
        <w:t>up</w:t>
      </w:r>
      <w:r>
        <w:rPr>
          <w:spacing w:val="-3"/>
        </w:rPr>
        <w:t xml:space="preserve"> </w:t>
      </w:r>
      <w:r>
        <w:t xml:space="preserve">most of the submissions, as seen in the graph and table for </w:t>
      </w:r>
      <w:r>
        <w:rPr>
          <w:i/>
        </w:rPr>
        <w:t>Appendix A.</w:t>
      </w:r>
    </w:p>
    <w:p w14:paraId="5337165E" w14:textId="77777777" w:rsidR="006C66B2" w:rsidRDefault="00032C37">
      <w:pPr>
        <w:pStyle w:val="BodyText"/>
        <w:spacing w:before="158" w:line="261" w:lineRule="auto"/>
        <w:ind w:left="700" w:right="662"/>
      </w:pPr>
      <w:r>
        <w:rPr>
          <w:i/>
        </w:rPr>
        <w:t>Table</w:t>
      </w:r>
      <w:r>
        <w:rPr>
          <w:i/>
          <w:spacing w:val="-5"/>
        </w:rPr>
        <w:t xml:space="preserve"> </w:t>
      </w:r>
      <w:r>
        <w:rPr>
          <w:i/>
        </w:rPr>
        <w:t>2</w:t>
      </w:r>
      <w:r>
        <w:rPr>
          <w:i/>
          <w:spacing w:val="-3"/>
        </w:rPr>
        <w:t xml:space="preserve"> </w:t>
      </w:r>
      <w:r>
        <w:t>illustrates</w:t>
      </w:r>
      <w:r>
        <w:rPr>
          <w:spacing w:val="-6"/>
        </w:rPr>
        <w:t xml:space="preserve"> </w:t>
      </w:r>
      <w:r>
        <w:t>the</w:t>
      </w:r>
      <w:r>
        <w:rPr>
          <w:spacing w:val="-5"/>
        </w:rPr>
        <w:t xml:space="preserve"> </w:t>
      </w:r>
      <w:r>
        <w:t>number</w:t>
      </w:r>
      <w:r>
        <w:rPr>
          <w:spacing w:val="-6"/>
        </w:rPr>
        <w:t xml:space="preserve"> </w:t>
      </w:r>
      <w:r>
        <w:t>of</w:t>
      </w:r>
      <w:r>
        <w:rPr>
          <w:spacing w:val="-3"/>
        </w:rPr>
        <w:t xml:space="preserve"> </w:t>
      </w:r>
      <w:r>
        <w:t>federal</w:t>
      </w:r>
      <w:r>
        <w:rPr>
          <w:spacing w:val="-6"/>
        </w:rPr>
        <w:t xml:space="preserve"> </w:t>
      </w:r>
      <w:r>
        <w:t>and</w:t>
      </w:r>
      <w:r>
        <w:rPr>
          <w:spacing w:val="-5"/>
        </w:rPr>
        <w:t xml:space="preserve"> </w:t>
      </w:r>
      <w:r>
        <w:t>state</w:t>
      </w:r>
      <w:r>
        <w:rPr>
          <w:spacing w:val="-2"/>
        </w:rPr>
        <w:t xml:space="preserve"> </w:t>
      </w:r>
      <w:r>
        <w:t>court</w:t>
      </w:r>
      <w:r>
        <w:rPr>
          <w:spacing w:val="-6"/>
        </w:rPr>
        <w:t xml:space="preserve"> </w:t>
      </w:r>
      <w:r>
        <w:t>filings</w:t>
      </w:r>
      <w:r>
        <w:rPr>
          <w:spacing w:val="-3"/>
        </w:rPr>
        <w:t xml:space="preserve"> </w:t>
      </w:r>
      <w:r>
        <w:t>submitted</w:t>
      </w:r>
      <w:r>
        <w:rPr>
          <w:spacing w:val="-5"/>
        </w:rPr>
        <w:t xml:space="preserve"> </w:t>
      </w:r>
      <w:r>
        <w:t>from</w:t>
      </w:r>
      <w:r>
        <w:rPr>
          <w:spacing w:val="-4"/>
        </w:rPr>
        <w:t xml:space="preserve"> </w:t>
      </w:r>
      <w:r>
        <w:t>2023</w:t>
      </w:r>
      <w:r>
        <w:rPr>
          <w:spacing w:val="-3"/>
        </w:rPr>
        <w:t xml:space="preserve"> </w:t>
      </w:r>
      <w:r>
        <w:t>to</w:t>
      </w:r>
      <w:r>
        <w:rPr>
          <w:spacing w:val="-3"/>
        </w:rPr>
        <w:t xml:space="preserve"> </w:t>
      </w:r>
      <w:r>
        <w:t>2025.</w:t>
      </w:r>
      <w:r>
        <w:rPr>
          <w:spacing w:val="-3"/>
        </w:rPr>
        <w:t xml:space="preserve"> </w:t>
      </w:r>
      <w:r>
        <w:t>For more information on the outcome of these filings, refer to the</w:t>
      </w:r>
      <w:r>
        <w:rPr>
          <w:spacing w:val="-1"/>
        </w:rPr>
        <w:t xml:space="preserve"> </w:t>
      </w:r>
      <w:r>
        <w:rPr>
          <w:i/>
        </w:rPr>
        <w:t xml:space="preserve">Case Resolution Reports </w:t>
      </w:r>
      <w:r>
        <w:t>section.</w:t>
      </w:r>
    </w:p>
    <w:p w14:paraId="03620392" w14:textId="77777777" w:rsidR="006C66B2" w:rsidRDefault="006C66B2">
      <w:pPr>
        <w:pStyle w:val="BodyText"/>
        <w:spacing w:before="118"/>
      </w:pPr>
    </w:p>
    <w:p w14:paraId="622FAF56" w14:textId="77777777" w:rsidR="006C66B2" w:rsidRDefault="00032C37">
      <w:pPr>
        <w:ind w:left="686"/>
        <w:rPr>
          <w:b/>
          <w:sz w:val="24"/>
        </w:rPr>
      </w:pPr>
      <w:r>
        <w:rPr>
          <w:b/>
          <w:sz w:val="24"/>
        </w:rPr>
        <w:t>Table</w:t>
      </w:r>
      <w:r>
        <w:rPr>
          <w:b/>
          <w:spacing w:val="-3"/>
          <w:sz w:val="24"/>
        </w:rPr>
        <w:t xml:space="preserve"> </w:t>
      </w:r>
      <w:r>
        <w:rPr>
          <w:b/>
          <w:sz w:val="24"/>
        </w:rPr>
        <w:t>2:</w:t>
      </w:r>
      <w:r>
        <w:rPr>
          <w:b/>
          <w:spacing w:val="-3"/>
          <w:sz w:val="24"/>
        </w:rPr>
        <w:t xml:space="preserve"> </w:t>
      </w:r>
      <w:r>
        <w:rPr>
          <w:b/>
          <w:sz w:val="24"/>
        </w:rPr>
        <w:t>2023-2025</w:t>
      </w:r>
      <w:r>
        <w:rPr>
          <w:b/>
          <w:spacing w:val="-3"/>
          <w:sz w:val="24"/>
        </w:rPr>
        <w:t xml:space="preserve"> </w:t>
      </w:r>
      <w:r>
        <w:rPr>
          <w:b/>
          <w:sz w:val="24"/>
        </w:rPr>
        <w:t>Filings</w:t>
      </w:r>
      <w:r>
        <w:rPr>
          <w:b/>
          <w:spacing w:val="-2"/>
          <w:sz w:val="24"/>
        </w:rPr>
        <w:t xml:space="preserve"> </w:t>
      </w:r>
      <w:r>
        <w:rPr>
          <w:b/>
          <w:sz w:val="24"/>
        </w:rPr>
        <w:t>Received</w:t>
      </w:r>
      <w:r>
        <w:rPr>
          <w:b/>
          <w:spacing w:val="-2"/>
          <w:sz w:val="24"/>
        </w:rPr>
        <w:t xml:space="preserve"> </w:t>
      </w:r>
      <w:r>
        <w:rPr>
          <w:b/>
          <w:sz w:val="24"/>
        </w:rPr>
        <w:t>by</w:t>
      </w:r>
      <w:r>
        <w:rPr>
          <w:b/>
          <w:spacing w:val="-6"/>
          <w:sz w:val="24"/>
        </w:rPr>
        <w:t xml:space="preserve"> </w:t>
      </w:r>
      <w:r>
        <w:rPr>
          <w:b/>
          <w:sz w:val="24"/>
        </w:rPr>
        <w:t>Commission</w:t>
      </w:r>
      <w:r>
        <w:rPr>
          <w:b/>
          <w:spacing w:val="-3"/>
          <w:sz w:val="24"/>
        </w:rPr>
        <w:t xml:space="preserve"> </w:t>
      </w:r>
      <w:r>
        <w:rPr>
          <w:b/>
          <w:sz w:val="24"/>
        </w:rPr>
        <w:t>(Federal</w:t>
      </w:r>
      <w:r>
        <w:rPr>
          <w:b/>
          <w:spacing w:val="-4"/>
          <w:sz w:val="24"/>
        </w:rPr>
        <w:t xml:space="preserve"> </w:t>
      </w:r>
      <w:r>
        <w:rPr>
          <w:b/>
          <w:sz w:val="24"/>
        </w:rPr>
        <w:t>vs.</w:t>
      </w:r>
      <w:r>
        <w:rPr>
          <w:b/>
          <w:spacing w:val="-2"/>
          <w:sz w:val="24"/>
        </w:rPr>
        <w:t xml:space="preserve"> State)</w:t>
      </w:r>
    </w:p>
    <w:p w14:paraId="5A665207" w14:textId="77777777" w:rsidR="006C66B2" w:rsidRDefault="006C66B2">
      <w:pPr>
        <w:pStyle w:val="BodyText"/>
        <w:spacing w:before="31"/>
        <w:rPr>
          <w:b/>
          <w:sz w:val="20"/>
        </w:rPr>
      </w:pPr>
    </w:p>
    <w:tbl>
      <w:tblPr>
        <w:tblW w:w="0" w:type="auto"/>
        <w:tblInd w:w="787"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2784"/>
        <w:gridCol w:w="1205"/>
        <w:gridCol w:w="1205"/>
        <w:gridCol w:w="1205"/>
        <w:gridCol w:w="1205"/>
        <w:gridCol w:w="1205"/>
        <w:gridCol w:w="1193"/>
      </w:tblGrid>
      <w:tr w:rsidR="006C66B2" w14:paraId="493A4A2E" w14:textId="77777777">
        <w:trPr>
          <w:trHeight w:val="941"/>
        </w:trPr>
        <w:tc>
          <w:tcPr>
            <w:tcW w:w="2784" w:type="dxa"/>
            <w:shd w:val="clear" w:color="auto" w:fill="C8DAF8"/>
          </w:tcPr>
          <w:p w14:paraId="2265C3F1" w14:textId="77777777" w:rsidR="006C66B2" w:rsidRDefault="00032C37">
            <w:pPr>
              <w:pStyle w:val="TableParagraph"/>
              <w:spacing w:before="204" w:line="228" w:lineRule="auto"/>
              <w:ind w:left="857" w:right="594" w:hanging="243"/>
              <w:jc w:val="left"/>
              <w:rPr>
                <w:b/>
                <w:sz w:val="24"/>
              </w:rPr>
            </w:pPr>
            <w:r>
              <w:rPr>
                <w:b/>
                <w:sz w:val="24"/>
              </w:rPr>
              <w:t>Type</w:t>
            </w:r>
            <w:r>
              <w:rPr>
                <w:b/>
                <w:spacing w:val="-17"/>
                <w:sz w:val="24"/>
              </w:rPr>
              <w:t xml:space="preserve"> </w:t>
            </w:r>
            <w:r>
              <w:rPr>
                <w:b/>
                <w:sz w:val="24"/>
              </w:rPr>
              <w:t>of</w:t>
            </w:r>
            <w:r>
              <w:rPr>
                <w:b/>
                <w:spacing w:val="-17"/>
                <w:sz w:val="24"/>
              </w:rPr>
              <w:t xml:space="preserve"> </w:t>
            </w:r>
            <w:r>
              <w:rPr>
                <w:b/>
                <w:sz w:val="24"/>
              </w:rPr>
              <w:t xml:space="preserve">Filing </w:t>
            </w:r>
            <w:r>
              <w:rPr>
                <w:b/>
                <w:spacing w:val="-2"/>
                <w:sz w:val="24"/>
              </w:rPr>
              <w:t>Received</w:t>
            </w:r>
          </w:p>
        </w:tc>
        <w:tc>
          <w:tcPr>
            <w:tcW w:w="1205" w:type="dxa"/>
            <w:shd w:val="clear" w:color="auto" w:fill="C8DAF8"/>
          </w:tcPr>
          <w:p w14:paraId="351AAF85" w14:textId="77777777" w:rsidR="006C66B2" w:rsidRDefault="00032C37">
            <w:pPr>
              <w:pStyle w:val="TableParagraph"/>
              <w:spacing w:before="193" w:line="269" w:lineRule="exact"/>
              <w:ind w:left="332"/>
              <w:jc w:val="left"/>
              <w:rPr>
                <w:b/>
                <w:sz w:val="24"/>
              </w:rPr>
            </w:pPr>
            <w:r>
              <w:rPr>
                <w:b/>
                <w:spacing w:val="-4"/>
                <w:sz w:val="24"/>
              </w:rPr>
              <w:t>2025</w:t>
            </w:r>
          </w:p>
          <w:p w14:paraId="5BCC5948" w14:textId="77777777" w:rsidR="006C66B2" w:rsidRDefault="00032C37">
            <w:pPr>
              <w:pStyle w:val="TableParagraph"/>
              <w:spacing w:line="269" w:lineRule="exact"/>
              <w:ind w:left="322"/>
              <w:jc w:val="left"/>
              <w:rPr>
                <w:b/>
                <w:sz w:val="24"/>
              </w:rPr>
            </w:pPr>
            <w:r>
              <w:rPr>
                <w:b/>
                <w:spacing w:val="-2"/>
                <w:sz w:val="24"/>
              </w:rPr>
              <w:t>Total</w:t>
            </w:r>
          </w:p>
        </w:tc>
        <w:tc>
          <w:tcPr>
            <w:tcW w:w="1205" w:type="dxa"/>
            <w:shd w:val="clear" w:color="auto" w:fill="C8DAF8"/>
          </w:tcPr>
          <w:p w14:paraId="498A0270" w14:textId="77777777" w:rsidR="006C66B2" w:rsidRDefault="00032C37">
            <w:pPr>
              <w:pStyle w:val="TableParagraph"/>
              <w:spacing w:before="193" w:line="269" w:lineRule="exact"/>
              <w:ind w:left="28" w:right="5"/>
              <w:rPr>
                <w:b/>
                <w:sz w:val="24"/>
              </w:rPr>
            </w:pPr>
            <w:r>
              <w:rPr>
                <w:b/>
                <w:spacing w:val="-4"/>
                <w:sz w:val="24"/>
              </w:rPr>
              <w:t>2025</w:t>
            </w:r>
          </w:p>
          <w:p w14:paraId="4E8C5003" w14:textId="77777777" w:rsidR="006C66B2" w:rsidRDefault="00032C37">
            <w:pPr>
              <w:pStyle w:val="TableParagraph"/>
              <w:spacing w:line="269" w:lineRule="exact"/>
              <w:ind w:left="28" w:right="4"/>
              <w:rPr>
                <w:b/>
                <w:sz w:val="24"/>
              </w:rPr>
            </w:pPr>
            <w:r>
              <w:rPr>
                <w:b/>
                <w:spacing w:val="-2"/>
                <w:sz w:val="24"/>
              </w:rPr>
              <w:t>Percent</w:t>
            </w:r>
          </w:p>
        </w:tc>
        <w:tc>
          <w:tcPr>
            <w:tcW w:w="1205" w:type="dxa"/>
            <w:shd w:val="clear" w:color="auto" w:fill="C8DAF8"/>
          </w:tcPr>
          <w:p w14:paraId="77E66E4F" w14:textId="77777777" w:rsidR="006C66B2" w:rsidRDefault="00032C37">
            <w:pPr>
              <w:pStyle w:val="TableParagraph"/>
              <w:spacing w:before="193" w:line="269" w:lineRule="exact"/>
              <w:ind w:left="330"/>
              <w:jc w:val="left"/>
              <w:rPr>
                <w:b/>
                <w:sz w:val="24"/>
              </w:rPr>
            </w:pPr>
            <w:r>
              <w:rPr>
                <w:b/>
                <w:spacing w:val="-4"/>
                <w:sz w:val="24"/>
              </w:rPr>
              <w:t>2024</w:t>
            </w:r>
          </w:p>
          <w:p w14:paraId="5E22CA21" w14:textId="77777777" w:rsidR="006C66B2" w:rsidRDefault="00032C37">
            <w:pPr>
              <w:pStyle w:val="TableParagraph"/>
              <w:spacing w:line="269" w:lineRule="exact"/>
              <w:ind w:left="320"/>
              <w:jc w:val="left"/>
              <w:rPr>
                <w:b/>
                <w:sz w:val="24"/>
              </w:rPr>
            </w:pPr>
            <w:r>
              <w:rPr>
                <w:b/>
                <w:spacing w:val="-2"/>
                <w:sz w:val="24"/>
              </w:rPr>
              <w:t>Total</w:t>
            </w:r>
          </w:p>
        </w:tc>
        <w:tc>
          <w:tcPr>
            <w:tcW w:w="1205" w:type="dxa"/>
            <w:shd w:val="clear" w:color="auto" w:fill="C8DAF8"/>
          </w:tcPr>
          <w:p w14:paraId="77B13086" w14:textId="77777777" w:rsidR="006C66B2" w:rsidRDefault="00032C37">
            <w:pPr>
              <w:pStyle w:val="TableParagraph"/>
              <w:spacing w:before="193" w:line="269" w:lineRule="exact"/>
              <w:ind w:left="28" w:right="10"/>
              <w:rPr>
                <w:b/>
                <w:sz w:val="24"/>
              </w:rPr>
            </w:pPr>
            <w:r>
              <w:rPr>
                <w:b/>
                <w:spacing w:val="-4"/>
                <w:sz w:val="24"/>
              </w:rPr>
              <w:t>2024</w:t>
            </w:r>
          </w:p>
          <w:p w14:paraId="639F6B08" w14:textId="77777777" w:rsidR="006C66B2" w:rsidRDefault="00032C37">
            <w:pPr>
              <w:pStyle w:val="TableParagraph"/>
              <w:spacing w:line="269" w:lineRule="exact"/>
              <w:ind w:left="28" w:right="8"/>
              <w:rPr>
                <w:b/>
                <w:sz w:val="24"/>
              </w:rPr>
            </w:pPr>
            <w:r>
              <w:rPr>
                <w:b/>
                <w:spacing w:val="-2"/>
                <w:sz w:val="24"/>
              </w:rPr>
              <w:t>Percent</w:t>
            </w:r>
          </w:p>
        </w:tc>
        <w:tc>
          <w:tcPr>
            <w:tcW w:w="1205" w:type="dxa"/>
            <w:shd w:val="clear" w:color="auto" w:fill="C8DAF8"/>
          </w:tcPr>
          <w:p w14:paraId="75D9F08A" w14:textId="77777777" w:rsidR="006C66B2" w:rsidRDefault="00032C37">
            <w:pPr>
              <w:pStyle w:val="TableParagraph"/>
              <w:spacing w:before="193" w:line="269" w:lineRule="exact"/>
              <w:ind w:left="332"/>
              <w:jc w:val="left"/>
              <w:rPr>
                <w:b/>
                <w:sz w:val="24"/>
              </w:rPr>
            </w:pPr>
            <w:r>
              <w:rPr>
                <w:b/>
                <w:spacing w:val="-4"/>
                <w:sz w:val="24"/>
              </w:rPr>
              <w:t>2023</w:t>
            </w:r>
          </w:p>
          <w:p w14:paraId="44EDC7C8" w14:textId="77777777" w:rsidR="006C66B2" w:rsidRDefault="00032C37">
            <w:pPr>
              <w:pStyle w:val="TableParagraph"/>
              <w:spacing w:line="269" w:lineRule="exact"/>
              <w:ind w:left="322"/>
              <w:jc w:val="left"/>
              <w:rPr>
                <w:b/>
                <w:sz w:val="24"/>
              </w:rPr>
            </w:pPr>
            <w:r>
              <w:rPr>
                <w:b/>
                <w:spacing w:val="-4"/>
                <w:sz w:val="24"/>
              </w:rPr>
              <w:t>Total</w:t>
            </w:r>
          </w:p>
        </w:tc>
        <w:tc>
          <w:tcPr>
            <w:tcW w:w="1193" w:type="dxa"/>
            <w:shd w:val="clear" w:color="auto" w:fill="C8DAF8"/>
          </w:tcPr>
          <w:p w14:paraId="711621FD" w14:textId="77777777" w:rsidR="006C66B2" w:rsidRDefault="00032C37">
            <w:pPr>
              <w:pStyle w:val="TableParagraph"/>
              <w:spacing w:before="193" w:line="269" w:lineRule="exact"/>
              <w:ind w:left="28" w:right="2"/>
              <w:rPr>
                <w:b/>
                <w:sz w:val="24"/>
              </w:rPr>
            </w:pPr>
            <w:r>
              <w:rPr>
                <w:b/>
                <w:spacing w:val="-4"/>
                <w:sz w:val="24"/>
              </w:rPr>
              <w:t>2023</w:t>
            </w:r>
          </w:p>
          <w:p w14:paraId="7922DB0C" w14:textId="77777777" w:rsidR="006C66B2" w:rsidRDefault="00032C37">
            <w:pPr>
              <w:pStyle w:val="TableParagraph"/>
              <w:spacing w:line="269" w:lineRule="exact"/>
              <w:ind w:left="28" w:right="1"/>
              <w:rPr>
                <w:b/>
                <w:sz w:val="24"/>
              </w:rPr>
            </w:pPr>
            <w:r>
              <w:rPr>
                <w:b/>
                <w:spacing w:val="-2"/>
                <w:sz w:val="24"/>
              </w:rPr>
              <w:t>Percent</w:t>
            </w:r>
          </w:p>
        </w:tc>
      </w:tr>
      <w:tr w:rsidR="006C66B2" w14:paraId="34EF45D1" w14:textId="77777777">
        <w:trPr>
          <w:trHeight w:val="526"/>
        </w:trPr>
        <w:tc>
          <w:tcPr>
            <w:tcW w:w="2784" w:type="dxa"/>
          </w:tcPr>
          <w:p w14:paraId="5C3C9310" w14:textId="77777777" w:rsidR="006C66B2" w:rsidRDefault="00032C37">
            <w:pPr>
              <w:pStyle w:val="TableParagraph"/>
              <w:spacing w:before="117"/>
              <w:ind w:left="17" w:right="1"/>
              <w:rPr>
                <w:sz w:val="24"/>
              </w:rPr>
            </w:pPr>
            <w:r>
              <w:rPr>
                <w:spacing w:val="-2"/>
                <w:sz w:val="24"/>
              </w:rPr>
              <w:t>Federal</w:t>
            </w:r>
          </w:p>
        </w:tc>
        <w:tc>
          <w:tcPr>
            <w:tcW w:w="1205" w:type="dxa"/>
            <w:shd w:val="clear" w:color="auto" w:fill="D9EAD2"/>
          </w:tcPr>
          <w:p w14:paraId="1AE2AA2D" w14:textId="77777777" w:rsidR="006C66B2" w:rsidRDefault="00032C37">
            <w:pPr>
              <w:pStyle w:val="TableParagraph"/>
              <w:spacing w:before="117"/>
              <w:ind w:left="28" w:right="1"/>
              <w:rPr>
                <w:b/>
                <w:sz w:val="24"/>
              </w:rPr>
            </w:pPr>
            <w:r>
              <w:rPr>
                <w:b/>
                <w:spacing w:val="-5"/>
                <w:sz w:val="24"/>
              </w:rPr>
              <w:t>419</w:t>
            </w:r>
          </w:p>
        </w:tc>
        <w:tc>
          <w:tcPr>
            <w:tcW w:w="1205" w:type="dxa"/>
            <w:shd w:val="clear" w:color="auto" w:fill="D9EAD2"/>
          </w:tcPr>
          <w:p w14:paraId="04A74044" w14:textId="77777777" w:rsidR="006C66B2" w:rsidRDefault="00032C37">
            <w:pPr>
              <w:pStyle w:val="TableParagraph"/>
              <w:spacing w:before="117"/>
              <w:ind w:left="28" w:right="4"/>
              <w:rPr>
                <w:b/>
                <w:sz w:val="24"/>
              </w:rPr>
            </w:pPr>
            <w:r>
              <w:rPr>
                <w:b/>
                <w:spacing w:val="-5"/>
                <w:sz w:val="24"/>
              </w:rPr>
              <w:t>11%</w:t>
            </w:r>
          </w:p>
        </w:tc>
        <w:tc>
          <w:tcPr>
            <w:tcW w:w="1205" w:type="dxa"/>
          </w:tcPr>
          <w:p w14:paraId="1F5921DC" w14:textId="77777777" w:rsidR="006C66B2" w:rsidRDefault="00032C37">
            <w:pPr>
              <w:pStyle w:val="TableParagraph"/>
              <w:spacing w:before="117"/>
              <w:ind w:left="28" w:right="6"/>
              <w:rPr>
                <w:sz w:val="24"/>
              </w:rPr>
            </w:pPr>
            <w:r>
              <w:rPr>
                <w:spacing w:val="-5"/>
                <w:sz w:val="24"/>
              </w:rPr>
              <w:t>422</w:t>
            </w:r>
          </w:p>
        </w:tc>
        <w:tc>
          <w:tcPr>
            <w:tcW w:w="1205" w:type="dxa"/>
          </w:tcPr>
          <w:p w14:paraId="3974AE65" w14:textId="77777777" w:rsidR="006C66B2" w:rsidRDefault="00032C37">
            <w:pPr>
              <w:pStyle w:val="TableParagraph"/>
              <w:spacing w:before="117"/>
              <w:ind w:left="28" w:right="8"/>
              <w:rPr>
                <w:sz w:val="24"/>
              </w:rPr>
            </w:pPr>
            <w:r>
              <w:rPr>
                <w:spacing w:val="-5"/>
                <w:sz w:val="24"/>
              </w:rPr>
              <w:t>12%</w:t>
            </w:r>
          </w:p>
        </w:tc>
        <w:tc>
          <w:tcPr>
            <w:tcW w:w="1205" w:type="dxa"/>
          </w:tcPr>
          <w:p w14:paraId="4C531861" w14:textId="77777777" w:rsidR="006C66B2" w:rsidRDefault="00032C37">
            <w:pPr>
              <w:pStyle w:val="TableParagraph"/>
              <w:spacing w:before="117"/>
              <w:ind w:left="28"/>
              <w:rPr>
                <w:sz w:val="24"/>
              </w:rPr>
            </w:pPr>
            <w:r>
              <w:rPr>
                <w:spacing w:val="-5"/>
                <w:sz w:val="24"/>
              </w:rPr>
              <w:t>362</w:t>
            </w:r>
          </w:p>
        </w:tc>
        <w:tc>
          <w:tcPr>
            <w:tcW w:w="1193" w:type="dxa"/>
          </w:tcPr>
          <w:p w14:paraId="2ADB2A37" w14:textId="77777777" w:rsidR="006C66B2" w:rsidRDefault="00032C37">
            <w:pPr>
              <w:pStyle w:val="TableParagraph"/>
              <w:spacing w:before="117"/>
              <w:ind w:left="28"/>
              <w:rPr>
                <w:sz w:val="24"/>
              </w:rPr>
            </w:pPr>
            <w:r>
              <w:rPr>
                <w:spacing w:val="-5"/>
                <w:sz w:val="24"/>
              </w:rPr>
              <w:t>9%</w:t>
            </w:r>
          </w:p>
        </w:tc>
      </w:tr>
      <w:tr w:rsidR="006C66B2" w14:paraId="6B79D116" w14:textId="77777777">
        <w:trPr>
          <w:trHeight w:val="526"/>
        </w:trPr>
        <w:tc>
          <w:tcPr>
            <w:tcW w:w="2784" w:type="dxa"/>
          </w:tcPr>
          <w:p w14:paraId="5A56217D" w14:textId="77777777" w:rsidR="006C66B2" w:rsidRDefault="00032C37">
            <w:pPr>
              <w:pStyle w:val="TableParagraph"/>
              <w:spacing w:before="117"/>
              <w:ind w:left="17"/>
              <w:rPr>
                <w:sz w:val="24"/>
              </w:rPr>
            </w:pPr>
            <w:r>
              <w:rPr>
                <w:spacing w:val="-4"/>
                <w:sz w:val="24"/>
              </w:rPr>
              <w:t>State</w:t>
            </w:r>
          </w:p>
        </w:tc>
        <w:tc>
          <w:tcPr>
            <w:tcW w:w="1205" w:type="dxa"/>
            <w:shd w:val="clear" w:color="auto" w:fill="D9EAD2"/>
          </w:tcPr>
          <w:p w14:paraId="354FABF3" w14:textId="77777777" w:rsidR="006C66B2" w:rsidRDefault="00032C37">
            <w:pPr>
              <w:pStyle w:val="TableParagraph"/>
              <w:spacing w:before="117"/>
              <w:ind w:left="28" w:right="5"/>
              <w:rPr>
                <w:b/>
                <w:sz w:val="24"/>
              </w:rPr>
            </w:pPr>
            <w:r>
              <w:rPr>
                <w:b/>
                <w:spacing w:val="-2"/>
                <w:sz w:val="24"/>
              </w:rPr>
              <w:t>3,291</w:t>
            </w:r>
          </w:p>
        </w:tc>
        <w:tc>
          <w:tcPr>
            <w:tcW w:w="1205" w:type="dxa"/>
            <w:shd w:val="clear" w:color="auto" w:fill="D9EAD2"/>
          </w:tcPr>
          <w:p w14:paraId="4C846690" w14:textId="77777777" w:rsidR="006C66B2" w:rsidRDefault="00032C37">
            <w:pPr>
              <w:pStyle w:val="TableParagraph"/>
              <w:spacing w:before="117"/>
              <w:ind w:left="28" w:right="3"/>
              <w:rPr>
                <w:b/>
                <w:sz w:val="24"/>
              </w:rPr>
            </w:pPr>
            <w:r>
              <w:rPr>
                <w:b/>
                <w:spacing w:val="-5"/>
                <w:sz w:val="24"/>
              </w:rPr>
              <w:t>89%</w:t>
            </w:r>
          </w:p>
        </w:tc>
        <w:tc>
          <w:tcPr>
            <w:tcW w:w="1205" w:type="dxa"/>
          </w:tcPr>
          <w:p w14:paraId="0E5F81A0" w14:textId="77777777" w:rsidR="006C66B2" w:rsidRDefault="00032C37">
            <w:pPr>
              <w:pStyle w:val="TableParagraph"/>
              <w:spacing w:before="117"/>
              <w:ind w:left="28" w:right="10"/>
              <w:rPr>
                <w:sz w:val="24"/>
              </w:rPr>
            </w:pPr>
            <w:r>
              <w:rPr>
                <w:spacing w:val="-2"/>
                <w:sz w:val="24"/>
              </w:rPr>
              <w:t>3,091</w:t>
            </w:r>
          </w:p>
        </w:tc>
        <w:tc>
          <w:tcPr>
            <w:tcW w:w="1205" w:type="dxa"/>
          </w:tcPr>
          <w:p w14:paraId="00FC8C67" w14:textId="77777777" w:rsidR="006C66B2" w:rsidRDefault="00032C37">
            <w:pPr>
              <w:pStyle w:val="TableParagraph"/>
              <w:spacing w:before="117"/>
              <w:ind w:left="28" w:right="8"/>
              <w:rPr>
                <w:sz w:val="24"/>
              </w:rPr>
            </w:pPr>
            <w:r>
              <w:rPr>
                <w:spacing w:val="-5"/>
                <w:sz w:val="24"/>
              </w:rPr>
              <w:t>88%</w:t>
            </w:r>
          </w:p>
        </w:tc>
        <w:tc>
          <w:tcPr>
            <w:tcW w:w="1205" w:type="dxa"/>
          </w:tcPr>
          <w:p w14:paraId="73A30483" w14:textId="77777777" w:rsidR="006C66B2" w:rsidRDefault="00032C37">
            <w:pPr>
              <w:pStyle w:val="TableParagraph"/>
              <w:spacing w:before="117"/>
              <w:ind w:left="28" w:right="4"/>
              <w:rPr>
                <w:sz w:val="24"/>
              </w:rPr>
            </w:pPr>
            <w:r>
              <w:rPr>
                <w:spacing w:val="-2"/>
                <w:sz w:val="24"/>
              </w:rPr>
              <w:t>3,704</w:t>
            </w:r>
          </w:p>
        </w:tc>
        <w:tc>
          <w:tcPr>
            <w:tcW w:w="1193" w:type="dxa"/>
          </w:tcPr>
          <w:p w14:paraId="4FF0FF2A" w14:textId="77777777" w:rsidR="006C66B2" w:rsidRDefault="00032C37">
            <w:pPr>
              <w:pStyle w:val="TableParagraph"/>
              <w:spacing w:before="117"/>
              <w:ind w:left="28"/>
              <w:rPr>
                <w:sz w:val="24"/>
              </w:rPr>
            </w:pPr>
            <w:r>
              <w:rPr>
                <w:spacing w:val="-5"/>
                <w:sz w:val="24"/>
              </w:rPr>
              <w:t>91%</w:t>
            </w:r>
          </w:p>
        </w:tc>
      </w:tr>
      <w:tr w:rsidR="006C66B2" w14:paraId="3FDCEC32" w14:textId="77777777">
        <w:trPr>
          <w:trHeight w:val="515"/>
        </w:trPr>
        <w:tc>
          <w:tcPr>
            <w:tcW w:w="2784" w:type="dxa"/>
          </w:tcPr>
          <w:p w14:paraId="3B57293C" w14:textId="77777777" w:rsidR="006C66B2" w:rsidRDefault="00032C37">
            <w:pPr>
              <w:pStyle w:val="TableParagraph"/>
              <w:spacing w:before="112"/>
              <w:ind w:left="17" w:right="3"/>
              <w:rPr>
                <w:b/>
                <w:sz w:val="24"/>
              </w:rPr>
            </w:pPr>
            <w:r>
              <w:rPr>
                <w:b/>
                <w:spacing w:val="-2"/>
                <w:sz w:val="24"/>
              </w:rPr>
              <w:t>Total:</w:t>
            </w:r>
          </w:p>
        </w:tc>
        <w:tc>
          <w:tcPr>
            <w:tcW w:w="1205" w:type="dxa"/>
            <w:shd w:val="clear" w:color="auto" w:fill="D9EAD2"/>
          </w:tcPr>
          <w:p w14:paraId="19D5C089" w14:textId="77777777" w:rsidR="006C66B2" w:rsidRDefault="00032C37">
            <w:pPr>
              <w:pStyle w:val="TableParagraph"/>
              <w:spacing w:before="112"/>
              <w:ind w:left="28" w:right="5"/>
              <w:rPr>
                <w:b/>
                <w:sz w:val="24"/>
              </w:rPr>
            </w:pPr>
            <w:r>
              <w:rPr>
                <w:b/>
                <w:spacing w:val="-2"/>
                <w:sz w:val="24"/>
              </w:rPr>
              <w:t>3,710</w:t>
            </w:r>
          </w:p>
        </w:tc>
        <w:tc>
          <w:tcPr>
            <w:tcW w:w="1205" w:type="dxa"/>
            <w:shd w:val="clear" w:color="auto" w:fill="D9EAD2"/>
          </w:tcPr>
          <w:p w14:paraId="3848042A" w14:textId="77777777" w:rsidR="006C66B2" w:rsidRDefault="00032C37">
            <w:pPr>
              <w:pStyle w:val="TableParagraph"/>
              <w:spacing w:before="112"/>
              <w:ind w:left="28" w:right="3"/>
              <w:rPr>
                <w:b/>
                <w:sz w:val="24"/>
              </w:rPr>
            </w:pPr>
            <w:r>
              <w:rPr>
                <w:b/>
                <w:spacing w:val="-4"/>
                <w:sz w:val="24"/>
              </w:rPr>
              <w:t>100%</w:t>
            </w:r>
          </w:p>
        </w:tc>
        <w:tc>
          <w:tcPr>
            <w:tcW w:w="1205" w:type="dxa"/>
          </w:tcPr>
          <w:p w14:paraId="3DD4822B" w14:textId="77777777" w:rsidR="006C66B2" w:rsidRDefault="00032C37">
            <w:pPr>
              <w:pStyle w:val="TableParagraph"/>
              <w:spacing w:before="112"/>
              <w:ind w:left="28" w:right="10"/>
              <w:rPr>
                <w:sz w:val="24"/>
              </w:rPr>
            </w:pPr>
            <w:r>
              <w:rPr>
                <w:spacing w:val="-2"/>
                <w:sz w:val="24"/>
              </w:rPr>
              <w:t>3,513</w:t>
            </w:r>
          </w:p>
        </w:tc>
        <w:tc>
          <w:tcPr>
            <w:tcW w:w="1205" w:type="dxa"/>
          </w:tcPr>
          <w:p w14:paraId="1C928D54" w14:textId="77777777" w:rsidR="006C66B2" w:rsidRDefault="00032C37">
            <w:pPr>
              <w:pStyle w:val="TableParagraph"/>
              <w:spacing w:before="112"/>
              <w:ind w:left="28" w:right="8"/>
              <w:rPr>
                <w:sz w:val="24"/>
              </w:rPr>
            </w:pPr>
            <w:r>
              <w:rPr>
                <w:spacing w:val="-4"/>
                <w:sz w:val="24"/>
              </w:rPr>
              <w:t>100%</w:t>
            </w:r>
          </w:p>
        </w:tc>
        <w:tc>
          <w:tcPr>
            <w:tcW w:w="1205" w:type="dxa"/>
          </w:tcPr>
          <w:p w14:paraId="3D44A3F6" w14:textId="77777777" w:rsidR="006C66B2" w:rsidRDefault="00032C37">
            <w:pPr>
              <w:pStyle w:val="TableParagraph"/>
              <w:spacing w:before="112"/>
              <w:ind w:left="28" w:right="4"/>
              <w:rPr>
                <w:sz w:val="24"/>
              </w:rPr>
            </w:pPr>
            <w:r>
              <w:rPr>
                <w:spacing w:val="-2"/>
                <w:sz w:val="24"/>
              </w:rPr>
              <w:t>4,066</w:t>
            </w:r>
          </w:p>
        </w:tc>
        <w:tc>
          <w:tcPr>
            <w:tcW w:w="1193" w:type="dxa"/>
          </w:tcPr>
          <w:p w14:paraId="0D52E30C" w14:textId="77777777" w:rsidR="006C66B2" w:rsidRDefault="00032C37">
            <w:pPr>
              <w:pStyle w:val="TableParagraph"/>
              <w:spacing w:before="112"/>
              <w:ind w:left="28"/>
              <w:rPr>
                <w:sz w:val="24"/>
              </w:rPr>
            </w:pPr>
            <w:r>
              <w:rPr>
                <w:spacing w:val="-4"/>
                <w:sz w:val="24"/>
              </w:rPr>
              <w:t>100%</w:t>
            </w:r>
          </w:p>
        </w:tc>
      </w:tr>
    </w:tbl>
    <w:p w14:paraId="195E13C8" w14:textId="77777777" w:rsidR="006C66B2" w:rsidRDefault="006C66B2">
      <w:pPr>
        <w:pStyle w:val="BodyText"/>
        <w:rPr>
          <w:b/>
        </w:rPr>
      </w:pPr>
    </w:p>
    <w:p w14:paraId="49299C6C" w14:textId="77777777" w:rsidR="006C66B2" w:rsidRDefault="006C66B2">
      <w:pPr>
        <w:pStyle w:val="BodyText"/>
        <w:rPr>
          <w:b/>
        </w:rPr>
      </w:pPr>
    </w:p>
    <w:p w14:paraId="5C62C0FC" w14:textId="77777777" w:rsidR="006C66B2" w:rsidRDefault="006C66B2">
      <w:pPr>
        <w:pStyle w:val="BodyText"/>
        <w:rPr>
          <w:b/>
        </w:rPr>
      </w:pPr>
    </w:p>
    <w:p w14:paraId="53927703" w14:textId="77777777" w:rsidR="006C66B2" w:rsidRDefault="006C66B2">
      <w:pPr>
        <w:pStyle w:val="BodyText"/>
        <w:rPr>
          <w:b/>
        </w:rPr>
      </w:pPr>
    </w:p>
    <w:p w14:paraId="34EC8469" w14:textId="77777777" w:rsidR="006C66B2" w:rsidRDefault="006C66B2">
      <w:pPr>
        <w:pStyle w:val="BodyText"/>
        <w:rPr>
          <w:b/>
        </w:rPr>
      </w:pPr>
    </w:p>
    <w:p w14:paraId="70A06D35" w14:textId="77777777" w:rsidR="006C66B2" w:rsidRDefault="006C66B2">
      <w:pPr>
        <w:pStyle w:val="BodyText"/>
        <w:rPr>
          <w:b/>
        </w:rPr>
      </w:pPr>
    </w:p>
    <w:p w14:paraId="558A8BE1" w14:textId="77777777" w:rsidR="006C66B2" w:rsidRDefault="006C66B2">
      <w:pPr>
        <w:pStyle w:val="BodyText"/>
        <w:rPr>
          <w:b/>
        </w:rPr>
      </w:pPr>
    </w:p>
    <w:p w14:paraId="3F2519DE" w14:textId="77777777" w:rsidR="006C66B2" w:rsidRDefault="006C66B2">
      <w:pPr>
        <w:pStyle w:val="BodyText"/>
        <w:rPr>
          <w:b/>
        </w:rPr>
      </w:pPr>
    </w:p>
    <w:p w14:paraId="0D5E3F68" w14:textId="77777777" w:rsidR="006C66B2" w:rsidRDefault="006C66B2">
      <w:pPr>
        <w:pStyle w:val="BodyText"/>
        <w:rPr>
          <w:b/>
        </w:rPr>
      </w:pPr>
    </w:p>
    <w:p w14:paraId="73B31F84" w14:textId="77777777" w:rsidR="006C66B2" w:rsidRDefault="006C66B2">
      <w:pPr>
        <w:pStyle w:val="BodyText"/>
        <w:rPr>
          <w:b/>
        </w:rPr>
      </w:pPr>
    </w:p>
    <w:p w14:paraId="39CD07A2" w14:textId="77777777" w:rsidR="006C66B2" w:rsidRDefault="006C66B2">
      <w:pPr>
        <w:pStyle w:val="BodyText"/>
        <w:rPr>
          <w:b/>
        </w:rPr>
      </w:pPr>
    </w:p>
    <w:p w14:paraId="09AAB549" w14:textId="77777777" w:rsidR="006C66B2" w:rsidRDefault="006C66B2">
      <w:pPr>
        <w:pStyle w:val="BodyText"/>
        <w:rPr>
          <w:b/>
        </w:rPr>
      </w:pPr>
    </w:p>
    <w:p w14:paraId="74F9666A" w14:textId="77777777" w:rsidR="006C66B2" w:rsidRDefault="006C66B2">
      <w:pPr>
        <w:pStyle w:val="BodyText"/>
        <w:rPr>
          <w:b/>
        </w:rPr>
      </w:pPr>
    </w:p>
    <w:p w14:paraId="1EDAF9DB" w14:textId="77777777" w:rsidR="006C66B2" w:rsidRDefault="006C66B2">
      <w:pPr>
        <w:pStyle w:val="BodyText"/>
        <w:rPr>
          <w:b/>
        </w:rPr>
      </w:pPr>
    </w:p>
    <w:p w14:paraId="51AFF816" w14:textId="77777777" w:rsidR="006C66B2" w:rsidRDefault="006C66B2">
      <w:pPr>
        <w:pStyle w:val="BodyText"/>
        <w:rPr>
          <w:b/>
        </w:rPr>
      </w:pPr>
    </w:p>
    <w:p w14:paraId="66CD404D" w14:textId="77777777" w:rsidR="006C66B2" w:rsidRDefault="006C66B2">
      <w:pPr>
        <w:pStyle w:val="BodyText"/>
        <w:rPr>
          <w:b/>
        </w:rPr>
      </w:pPr>
    </w:p>
    <w:p w14:paraId="6B28C1C8" w14:textId="77777777" w:rsidR="006C66B2" w:rsidRDefault="006C66B2">
      <w:pPr>
        <w:pStyle w:val="BodyText"/>
        <w:rPr>
          <w:b/>
        </w:rPr>
      </w:pPr>
    </w:p>
    <w:p w14:paraId="159F0082" w14:textId="77777777" w:rsidR="006C66B2" w:rsidRDefault="006C66B2">
      <w:pPr>
        <w:pStyle w:val="BodyText"/>
        <w:rPr>
          <w:b/>
        </w:rPr>
      </w:pPr>
    </w:p>
    <w:p w14:paraId="0FE32F9B" w14:textId="77777777" w:rsidR="006C66B2" w:rsidRDefault="006C66B2">
      <w:pPr>
        <w:pStyle w:val="BodyText"/>
        <w:rPr>
          <w:b/>
        </w:rPr>
      </w:pPr>
    </w:p>
    <w:p w14:paraId="19A5FF83" w14:textId="77777777" w:rsidR="006C66B2" w:rsidRDefault="006C66B2">
      <w:pPr>
        <w:pStyle w:val="BodyText"/>
        <w:rPr>
          <w:b/>
        </w:rPr>
      </w:pPr>
    </w:p>
    <w:p w14:paraId="104812E5" w14:textId="77777777" w:rsidR="006C66B2" w:rsidRDefault="006C66B2">
      <w:pPr>
        <w:pStyle w:val="BodyText"/>
        <w:rPr>
          <w:b/>
        </w:rPr>
      </w:pPr>
    </w:p>
    <w:p w14:paraId="3809878D" w14:textId="77777777" w:rsidR="006C66B2" w:rsidRDefault="006C66B2">
      <w:pPr>
        <w:pStyle w:val="BodyText"/>
        <w:rPr>
          <w:b/>
        </w:rPr>
      </w:pPr>
    </w:p>
    <w:p w14:paraId="60A1F414" w14:textId="77777777" w:rsidR="006C66B2" w:rsidRDefault="006C66B2">
      <w:pPr>
        <w:pStyle w:val="BodyText"/>
        <w:rPr>
          <w:b/>
        </w:rPr>
      </w:pPr>
    </w:p>
    <w:p w14:paraId="401D8486" w14:textId="77777777" w:rsidR="006C66B2" w:rsidRDefault="006C66B2">
      <w:pPr>
        <w:pStyle w:val="BodyText"/>
        <w:rPr>
          <w:b/>
        </w:rPr>
      </w:pPr>
    </w:p>
    <w:p w14:paraId="4771D9AD" w14:textId="77777777" w:rsidR="006C66B2" w:rsidRDefault="006C66B2">
      <w:pPr>
        <w:pStyle w:val="BodyText"/>
        <w:rPr>
          <w:b/>
        </w:rPr>
      </w:pPr>
    </w:p>
    <w:p w14:paraId="75B8A93F" w14:textId="77777777" w:rsidR="006C66B2" w:rsidRDefault="006C66B2">
      <w:pPr>
        <w:pStyle w:val="BodyText"/>
        <w:spacing w:before="226"/>
        <w:rPr>
          <w:b/>
        </w:rPr>
      </w:pPr>
    </w:p>
    <w:p w14:paraId="4841C934" w14:textId="77777777" w:rsidR="006C66B2" w:rsidRDefault="00032C37">
      <w:pPr>
        <w:spacing w:before="1"/>
        <w:ind w:right="414"/>
        <w:jc w:val="right"/>
        <w:rPr>
          <w:b/>
          <w:sz w:val="24"/>
        </w:rPr>
      </w:pPr>
      <w:r>
        <w:rPr>
          <w:b/>
          <w:spacing w:val="-10"/>
          <w:sz w:val="24"/>
        </w:rPr>
        <w:t>8</w:t>
      </w:r>
    </w:p>
    <w:p w14:paraId="1ED09859" w14:textId="77777777" w:rsidR="006C66B2" w:rsidRDefault="006C66B2">
      <w:pPr>
        <w:jc w:val="right"/>
        <w:rPr>
          <w:b/>
          <w:sz w:val="24"/>
        </w:rPr>
        <w:sectPr w:rsidR="006C66B2">
          <w:pgSz w:w="12240" w:h="15840"/>
          <w:pgMar w:top="1220" w:right="360" w:bottom="280" w:left="360" w:header="731" w:footer="0" w:gutter="0"/>
          <w:cols w:space="720"/>
        </w:sectPr>
      </w:pPr>
    </w:p>
    <w:p w14:paraId="43715A9C" w14:textId="77777777" w:rsidR="006C66B2" w:rsidRDefault="006C66B2">
      <w:pPr>
        <w:pStyle w:val="BodyText"/>
        <w:spacing w:before="231"/>
        <w:rPr>
          <w:b/>
        </w:rPr>
      </w:pPr>
    </w:p>
    <w:p w14:paraId="6EADE910" w14:textId="77777777" w:rsidR="006C66B2" w:rsidRDefault="00032C37">
      <w:pPr>
        <w:ind w:left="700"/>
        <w:rPr>
          <w:b/>
          <w:sz w:val="24"/>
        </w:rPr>
      </w:pPr>
      <w:r>
        <w:rPr>
          <w:b/>
          <w:sz w:val="24"/>
        </w:rPr>
        <w:t>Alleged</w:t>
      </w:r>
      <w:r>
        <w:rPr>
          <w:b/>
          <w:spacing w:val="-7"/>
          <w:sz w:val="24"/>
        </w:rPr>
        <w:t xml:space="preserve"> </w:t>
      </w:r>
      <w:r>
        <w:rPr>
          <w:b/>
          <w:sz w:val="24"/>
        </w:rPr>
        <w:t>Construction-Related</w:t>
      </w:r>
      <w:r>
        <w:rPr>
          <w:b/>
          <w:spacing w:val="-6"/>
          <w:sz w:val="24"/>
        </w:rPr>
        <w:t xml:space="preserve"> </w:t>
      </w:r>
      <w:r>
        <w:rPr>
          <w:b/>
          <w:sz w:val="24"/>
        </w:rPr>
        <w:t>Physical</w:t>
      </w:r>
      <w:r>
        <w:rPr>
          <w:b/>
          <w:spacing w:val="-13"/>
          <w:sz w:val="24"/>
        </w:rPr>
        <w:t xml:space="preserve"> </w:t>
      </w:r>
      <w:r>
        <w:rPr>
          <w:b/>
          <w:sz w:val="24"/>
        </w:rPr>
        <w:t>Access</w:t>
      </w:r>
      <w:r>
        <w:rPr>
          <w:b/>
          <w:spacing w:val="-6"/>
          <w:sz w:val="24"/>
        </w:rPr>
        <w:t xml:space="preserve"> </w:t>
      </w:r>
      <w:r>
        <w:rPr>
          <w:b/>
          <w:spacing w:val="-2"/>
          <w:sz w:val="24"/>
        </w:rPr>
        <w:t>Violations</w:t>
      </w:r>
    </w:p>
    <w:p w14:paraId="20D2F537" w14:textId="24F54969" w:rsidR="006C66B2" w:rsidRDefault="00032C37">
      <w:pPr>
        <w:pStyle w:val="BodyText"/>
        <w:spacing w:before="185" w:line="261" w:lineRule="auto"/>
        <w:ind w:left="700" w:right="413"/>
      </w:pPr>
      <w:r>
        <w:t>CCDA</w:t>
      </w:r>
      <w:r>
        <w:rPr>
          <w:spacing w:val="-6"/>
        </w:rPr>
        <w:t xml:space="preserve"> </w:t>
      </w:r>
      <w:r>
        <w:t>received 11,741 alleged construction-related</w:t>
      </w:r>
      <w:r w:rsidR="004157F5">
        <w:t xml:space="preserve"> physical</w:t>
      </w:r>
      <w:r>
        <w:t xml:space="preserve"> access violations from the 4,355 complaints and</w:t>
      </w:r>
      <w:r>
        <w:rPr>
          <w:spacing w:val="-4"/>
        </w:rPr>
        <w:t xml:space="preserve"> </w:t>
      </w:r>
      <w:r>
        <w:t>prelitigation</w:t>
      </w:r>
      <w:r>
        <w:rPr>
          <w:spacing w:val="-2"/>
        </w:rPr>
        <w:t xml:space="preserve"> </w:t>
      </w:r>
      <w:r>
        <w:t>letters</w:t>
      </w:r>
      <w:r>
        <w:rPr>
          <w:spacing w:val="-6"/>
        </w:rPr>
        <w:t xml:space="preserve"> </w:t>
      </w:r>
      <w:r>
        <w:t>in</w:t>
      </w:r>
      <w:r>
        <w:rPr>
          <w:spacing w:val="-2"/>
        </w:rPr>
        <w:t xml:space="preserve"> </w:t>
      </w:r>
      <w:r>
        <w:t>2025.</w:t>
      </w:r>
      <w:r>
        <w:rPr>
          <w:spacing w:val="-10"/>
        </w:rPr>
        <w:t xml:space="preserve"> </w:t>
      </w:r>
      <w:r>
        <w:t>The</w:t>
      </w:r>
      <w:r>
        <w:rPr>
          <w:spacing w:val="-4"/>
        </w:rPr>
        <w:t xml:space="preserve"> </w:t>
      </w:r>
      <w:r>
        <w:t>number</w:t>
      </w:r>
      <w:r>
        <w:rPr>
          <w:spacing w:val="-6"/>
        </w:rPr>
        <w:t xml:space="preserve"> </w:t>
      </w:r>
      <w:r>
        <w:t>of</w:t>
      </w:r>
      <w:r>
        <w:rPr>
          <w:spacing w:val="-1"/>
        </w:rPr>
        <w:t xml:space="preserve"> </w:t>
      </w:r>
      <w:r>
        <w:t>alleged</w:t>
      </w:r>
      <w:r>
        <w:rPr>
          <w:spacing w:val="-2"/>
        </w:rPr>
        <w:t xml:space="preserve"> </w:t>
      </w:r>
      <w:r>
        <w:t>construction-related</w:t>
      </w:r>
      <w:r>
        <w:rPr>
          <w:spacing w:val="-3"/>
        </w:rPr>
        <w:t xml:space="preserve"> </w:t>
      </w:r>
      <w:r>
        <w:t>violations</w:t>
      </w:r>
      <w:r>
        <w:rPr>
          <w:spacing w:val="-3"/>
        </w:rPr>
        <w:t xml:space="preserve"> </w:t>
      </w:r>
      <w:r>
        <w:t>represented an increase compared to the 10,994 received in 2024. In 2025, there was an average of 2.7 alleged barrier</w:t>
      </w:r>
      <w:r w:rsidR="004157F5">
        <w:t>-</w:t>
      </w:r>
      <w:r>
        <w:t>related dropdowns selected per complaint and prelitigation letter submitted.</w:t>
      </w:r>
      <w:r>
        <w:rPr>
          <w:spacing w:val="-6"/>
        </w:rPr>
        <w:t xml:space="preserve"> </w:t>
      </w:r>
      <w:r>
        <w:t>A single filing may also contain multiple alleged violations arising from the same property.</w:t>
      </w:r>
    </w:p>
    <w:p w14:paraId="5815EFC2" w14:textId="70B58F57" w:rsidR="006C66B2" w:rsidRDefault="00032C37">
      <w:pPr>
        <w:pStyle w:val="BodyText"/>
        <w:spacing w:before="157" w:line="261" w:lineRule="auto"/>
        <w:ind w:left="700" w:right="662"/>
      </w:pPr>
      <w:r>
        <w:rPr>
          <w:i/>
        </w:rPr>
        <w:t>Table</w:t>
      </w:r>
      <w:r>
        <w:rPr>
          <w:i/>
          <w:spacing w:val="-7"/>
        </w:rPr>
        <w:t xml:space="preserve"> </w:t>
      </w:r>
      <w:r>
        <w:rPr>
          <w:i/>
        </w:rPr>
        <w:t>3</w:t>
      </w:r>
      <w:r>
        <w:rPr>
          <w:i/>
          <w:spacing w:val="-5"/>
        </w:rPr>
        <w:t xml:space="preserve"> </w:t>
      </w:r>
      <w:r>
        <w:t>outlines</w:t>
      </w:r>
      <w:r>
        <w:rPr>
          <w:spacing w:val="-7"/>
        </w:rPr>
        <w:t xml:space="preserve"> </w:t>
      </w:r>
      <w:r>
        <w:t>the</w:t>
      </w:r>
      <w:r>
        <w:rPr>
          <w:spacing w:val="-7"/>
        </w:rPr>
        <w:t xml:space="preserve"> </w:t>
      </w:r>
      <w:r>
        <w:t>total</w:t>
      </w:r>
      <w:r>
        <w:rPr>
          <w:spacing w:val="-5"/>
        </w:rPr>
        <w:t xml:space="preserve"> </w:t>
      </w:r>
      <w:r>
        <w:t>number</w:t>
      </w:r>
      <w:r>
        <w:rPr>
          <w:spacing w:val="-5"/>
        </w:rPr>
        <w:t xml:space="preserve"> </w:t>
      </w:r>
      <w:r>
        <w:t>of</w:t>
      </w:r>
      <w:r>
        <w:rPr>
          <w:spacing w:val="-5"/>
        </w:rPr>
        <w:t xml:space="preserve"> </w:t>
      </w:r>
      <w:r>
        <w:t>alleged</w:t>
      </w:r>
      <w:r>
        <w:rPr>
          <w:spacing w:val="-5"/>
        </w:rPr>
        <w:t xml:space="preserve"> </w:t>
      </w:r>
      <w:r>
        <w:t>construction-related</w:t>
      </w:r>
      <w:r w:rsidR="000C3670">
        <w:t xml:space="preserve"> physical</w:t>
      </w:r>
      <w:r>
        <w:rPr>
          <w:spacing w:val="-5"/>
        </w:rPr>
        <w:t xml:space="preserve"> </w:t>
      </w:r>
      <w:r>
        <w:t>access</w:t>
      </w:r>
      <w:r>
        <w:rPr>
          <w:spacing w:val="-5"/>
        </w:rPr>
        <w:t xml:space="preserve"> </w:t>
      </w:r>
      <w:r>
        <w:t>violations</w:t>
      </w:r>
      <w:r>
        <w:rPr>
          <w:spacing w:val="-5"/>
        </w:rPr>
        <w:t xml:space="preserve"> </w:t>
      </w:r>
      <w:r>
        <w:t>received</w:t>
      </w:r>
      <w:r>
        <w:rPr>
          <w:spacing w:val="-7"/>
        </w:rPr>
        <w:t xml:space="preserve"> </w:t>
      </w:r>
      <w:r>
        <w:t>by CCDA between 2020-2025.</w:t>
      </w:r>
    </w:p>
    <w:p w14:paraId="5C9BC8D4" w14:textId="77777777" w:rsidR="006C66B2" w:rsidRDefault="006C66B2">
      <w:pPr>
        <w:pStyle w:val="BodyText"/>
      </w:pPr>
    </w:p>
    <w:p w14:paraId="5F7467AC" w14:textId="77777777" w:rsidR="006C66B2" w:rsidRDefault="006C66B2">
      <w:pPr>
        <w:pStyle w:val="BodyText"/>
        <w:spacing w:before="4"/>
      </w:pPr>
    </w:p>
    <w:p w14:paraId="0FBA1897" w14:textId="77777777" w:rsidR="006C66B2" w:rsidRDefault="00032C37">
      <w:pPr>
        <w:spacing w:line="261" w:lineRule="auto"/>
        <w:ind w:left="1690" w:right="1871" w:hanging="990"/>
        <w:rPr>
          <w:b/>
          <w:sz w:val="24"/>
        </w:rPr>
      </w:pPr>
      <w:r>
        <w:rPr>
          <w:b/>
          <w:sz w:val="24"/>
        </w:rPr>
        <w:t>Table</w:t>
      </w:r>
      <w:r>
        <w:rPr>
          <w:b/>
          <w:spacing w:val="-3"/>
          <w:sz w:val="24"/>
        </w:rPr>
        <w:t xml:space="preserve"> </w:t>
      </w:r>
      <w:r>
        <w:rPr>
          <w:b/>
          <w:sz w:val="24"/>
        </w:rPr>
        <w:t>3:</w:t>
      </w:r>
      <w:r>
        <w:rPr>
          <w:b/>
          <w:spacing w:val="-3"/>
          <w:sz w:val="24"/>
        </w:rPr>
        <w:t xml:space="preserve"> </w:t>
      </w:r>
      <w:r>
        <w:rPr>
          <w:b/>
          <w:sz w:val="24"/>
        </w:rPr>
        <w:t>Total</w:t>
      </w:r>
      <w:r>
        <w:rPr>
          <w:b/>
          <w:spacing w:val="-6"/>
          <w:sz w:val="24"/>
        </w:rPr>
        <w:t xml:space="preserve"> </w:t>
      </w:r>
      <w:r>
        <w:rPr>
          <w:b/>
          <w:sz w:val="24"/>
        </w:rPr>
        <w:t>Number</w:t>
      </w:r>
      <w:r>
        <w:rPr>
          <w:b/>
          <w:spacing w:val="-4"/>
          <w:sz w:val="24"/>
        </w:rPr>
        <w:t xml:space="preserve"> </w:t>
      </w:r>
      <w:r>
        <w:rPr>
          <w:b/>
          <w:sz w:val="24"/>
        </w:rPr>
        <w:t>of</w:t>
      </w:r>
      <w:r>
        <w:rPr>
          <w:b/>
          <w:spacing w:val="-2"/>
          <w:sz w:val="24"/>
        </w:rPr>
        <w:t xml:space="preserve"> </w:t>
      </w:r>
      <w:r>
        <w:rPr>
          <w:b/>
          <w:sz w:val="24"/>
        </w:rPr>
        <w:t>Alleged</w:t>
      </w:r>
      <w:r>
        <w:rPr>
          <w:b/>
          <w:spacing w:val="-4"/>
          <w:sz w:val="24"/>
        </w:rPr>
        <w:t xml:space="preserve"> </w:t>
      </w:r>
      <w:r>
        <w:rPr>
          <w:b/>
          <w:sz w:val="24"/>
        </w:rPr>
        <w:t>Construction-Related</w:t>
      </w:r>
      <w:r>
        <w:rPr>
          <w:b/>
          <w:spacing w:val="-6"/>
          <w:sz w:val="24"/>
        </w:rPr>
        <w:t xml:space="preserve"> </w:t>
      </w:r>
      <w:r>
        <w:rPr>
          <w:b/>
          <w:sz w:val="24"/>
        </w:rPr>
        <w:t>Physical</w:t>
      </w:r>
      <w:r>
        <w:rPr>
          <w:b/>
          <w:spacing w:val="-6"/>
          <w:sz w:val="24"/>
        </w:rPr>
        <w:t xml:space="preserve"> </w:t>
      </w:r>
      <w:r>
        <w:rPr>
          <w:b/>
          <w:sz w:val="24"/>
        </w:rPr>
        <w:t>Violations Received (2020-2025)</w:t>
      </w:r>
    </w:p>
    <w:p w14:paraId="714E09EE" w14:textId="77777777" w:rsidR="006C66B2" w:rsidRDefault="006C66B2">
      <w:pPr>
        <w:pStyle w:val="BodyText"/>
        <w:spacing w:before="37"/>
        <w:rPr>
          <w:b/>
          <w:sz w:val="20"/>
        </w:rPr>
      </w:pPr>
    </w:p>
    <w:tbl>
      <w:tblPr>
        <w:tblW w:w="0" w:type="auto"/>
        <w:tblInd w:w="13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1517"/>
        <w:gridCol w:w="7298"/>
      </w:tblGrid>
      <w:tr w:rsidR="006C66B2" w14:paraId="42E09A83" w14:textId="77777777">
        <w:trPr>
          <w:trHeight w:val="451"/>
        </w:trPr>
        <w:tc>
          <w:tcPr>
            <w:tcW w:w="1517" w:type="dxa"/>
            <w:shd w:val="clear" w:color="auto" w:fill="C5D9F0"/>
          </w:tcPr>
          <w:p w14:paraId="59DFEEB0" w14:textId="77777777" w:rsidR="006C66B2" w:rsidRDefault="00032C37">
            <w:pPr>
              <w:pStyle w:val="TableParagraph"/>
              <w:spacing w:before="81"/>
              <w:ind w:left="18" w:right="4"/>
              <w:rPr>
                <w:b/>
                <w:sz w:val="24"/>
              </w:rPr>
            </w:pPr>
            <w:r>
              <w:rPr>
                <w:b/>
                <w:spacing w:val="-4"/>
                <w:sz w:val="24"/>
              </w:rPr>
              <w:t>Year</w:t>
            </w:r>
          </w:p>
        </w:tc>
        <w:tc>
          <w:tcPr>
            <w:tcW w:w="7298" w:type="dxa"/>
            <w:shd w:val="clear" w:color="auto" w:fill="C5D9F0"/>
          </w:tcPr>
          <w:p w14:paraId="7ED4C042" w14:textId="77777777" w:rsidR="006C66B2" w:rsidRDefault="00032C37">
            <w:pPr>
              <w:pStyle w:val="TableParagraph"/>
              <w:spacing w:before="81"/>
              <w:ind w:left="23" w:right="5"/>
              <w:rPr>
                <w:b/>
                <w:sz w:val="24"/>
              </w:rPr>
            </w:pPr>
            <w:r>
              <w:rPr>
                <w:b/>
                <w:sz w:val="24"/>
              </w:rPr>
              <w:t>Number</w:t>
            </w:r>
            <w:r>
              <w:rPr>
                <w:b/>
                <w:spacing w:val="-6"/>
                <w:sz w:val="24"/>
              </w:rPr>
              <w:t xml:space="preserve"> </w:t>
            </w:r>
            <w:r>
              <w:rPr>
                <w:b/>
                <w:sz w:val="24"/>
              </w:rPr>
              <w:t>of</w:t>
            </w:r>
            <w:r>
              <w:rPr>
                <w:b/>
                <w:spacing w:val="-10"/>
                <w:sz w:val="24"/>
              </w:rPr>
              <w:t xml:space="preserve"> </w:t>
            </w:r>
            <w:r>
              <w:rPr>
                <w:b/>
                <w:sz w:val="24"/>
              </w:rPr>
              <w:t>Alleged</w:t>
            </w:r>
            <w:r>
              <w:rPr>
                <w:b/>
                <w:spacing w:val="-4"/>
                <w:sz w:val="24"/>
              </w:rPr>
              <w:t xml:space="preserve"> </w:t>
            </w:r>
            <w:r>
              <w:rPr>
                <w:b/>
                <w:sz w:val="24"/>
              </w:rPr>
              <w:t>Construction-Related</w:t>
            </w:r>
            <w:r>
              <w:rPr>
                <w:b/>
                <w:spacing w:val="-5"/>
                <w:sz w:val="24"/>
              </w:rPr>
              <w:t xml:space="preserve"> </w:t>
            </w:r>
            <w:r>
              <w:rPr>
                <w:b/>
                <w:sz w:val="24"/>
              </w:rPr>
              <w:t>Physical</w:t>
            </w:r>
            <w:r>
              <w:rPr>
                <w:b/>
                <w:spacing w:val="-3"/>
                <w:sz w:val="24"/>
              </w:rPr>
              <w:t xml:space="preserve"> </w:t>
            </w:r>
            <w:r>
              <w:rPr>
                <w:b/>
                <w:spacing w:val="-2"/>
                <w:sz w:val="24"/>
              </w:rPr>
              <w:t>Violations</w:t>
            </w:r>
          </w:p>
        </w:tc>
      </w:tr>
      <w:tr w:rsidR="006C66B2" w14:paraId="51D6CA1F" w14:textId="77777777">
        <w:trPr>
          <w:trHeight w:val="451"/>
        </w:trPr>
        <w:tc>
          <w:tcPr>
            <w:tcW w:w="1517" w:type="dxa"/>
            <w:shd w:val="clear" w:color="auto" w:fill="D9EAD2"/>
          </w:tcPr>
          <w:p w14:paraId="3D947B37" w14:textId="77777777" w:rsidR="006C66B2" w:rsidRDefault="00032C37">
            <w:pPr>
              <w:pStyle w:val="TableParagraph"/>
              <w:spacing w:before="80"/>
              <w:ind w:left="18"/>
              <w:rPr>
                <w:b/>
                <w:sz w:val="24"/>
              </w:rPr>
            </w:pPr>
            <w:r>
              <w:rPr>
                <w:b/>
                <w:spacing w:val="-4"/>
                <w:sz w:val="24"/>
              </w:rPr>
              <w:t>2025</w:t>
            </w:r>
          </w:p>
        </w:tc>
        <w:tc>
          <w:tcPr>
            <w:tcW w:w="7298" w:type="dxa"/>
            <w:shd w:val="clear" w:color="auto" w:fill="D9EAD2"/>
          </w:tcPr>
          <w:p w14:paraId="0447CED7" w14:textId="77777777" w:rsidR="006C66B2" w:rsidRDefault="00032C37">
            <w:pPr>
              <w:pStyle w:val="TableParagraph"/>
              <w:spacing w:before="80"/>
              <w:ind w:left="23"/>
              <w:rPr>
                <w:b/>
                <w:sz w:val="24"/>
              </w:rPr>
            </w:pPr>
            <w:r>
              <w:rPr>
                <w:b/>
                <w:spacing w:val="-2"/>
                <w:sz w:val="24"/>
              </w:rPr>
              <w:t>11,741</w:t>
            </w:r>
          </w:p>
        </w:tc>
      </w:tr>
      <w:tr w:rsidR="006C66B2" w14:paraId="386622A0" w14:textId="77777777">
        <w:trPr>
          <w:trHeight w:val="451"/>
        </w:trPr>
        <w:tc>
          <w:tcPr>
            <w:tcW w:w="1517" w:type="dxa"/>
          </w:tcPr>
          <w:p w14:paraId="3814F40F" w14:textId="77777777" w:rsidR="006C66B2" w:rsidRDefault="00032C37">
            <w:pPr>
              <w:pStyle w:val="TableParagraph"/>
              <w:spacing w:before="81"/>
              <w:ind w:left="18"/>
              <w:rPr>
                <w:sz w:val="24"/>
              </w:rPr>
            </w:pPr>
            <w:r>
              <w:rPr>
                <w:spacing w:val="-4"/>
                <w:sz w:val="24"/>
              </w:rPr>
              <w:t>2024</w:t>
            </w:r>
          </w:p>
        </w:tc>
        <w:tc>
          <w:tcPr>
            <w:tcW w:w="7298" w:type="dxa"/>
          </w:tcPr>
          <w:p w14:paraId="16E3B367" w14:textId="77777777" w:rsidR="006C66B2" w:rsidRDefault="00032C37">
            <w:pPr>
              <w:pStyle w:val="TableParagraph"/>
              <w:spacing w:before="81"/>
              <w:ind w:left="23"/>
              <w:rPr>
                <w:sz w:val="24"/>
              </w:rPr>
            </w:pPr>
            <w:r>
              <w:rPr>
                <w:spacing w:val="-2"/>
                <w:sz w:val="24"/>
              </w:rPr>
              <w:t>10,994</w:t>
            </w:r>
          </w:p>
        </w:tc>
      </w:tr>
      <w:tr w:rsidR="006C66B2" w14:paraId="44BB9168" w14:textId="77777777">
        <w:trPr>
          <w:trHeight w:val="451"/>
        </w:trPr>
        <w:tc>
          <w:tcPr>
            <w:tcW w:w="1517" w:type="dxa"/>
          </w:tcPr>
          <w:p w14:paraId="414B3468" w14:textId="77777777" w:rsidR="006C66B2" w:rsidRDefault="00032C37">
            <w:pPr>
              <w:pStyle w:val="TableParagraph"/>
              <w:spacing w:before="80"/>
              <w:ind w:left="18"/>
              <w:rPr>
                <w:sz w:val="24"/>
              </w:rPr>
            </w:pPr>
            <w:r>
              <w:rPr>
                <w:spacing w:val="-4"/>
                <w:sz w:val="24"/>
              </w:rPr>
              <w:t>2023</w:t>
            </w:r>
          </w:p>
        </w:tc>
        <w:tc>
          <w:tcPr>
            <w:tcW w:w="7298" w:type="dxa"/>
          </w:tcPr>
          <w:p w14:paraId="7D266347" w14:textId="77777777" w:rsidR="006C66B2" w:rsidRDefault="00032C37">
            <w:pPr>
              <w:pStyle w:val="TableParagraph"/>
              <w:spacing w:before="80"/>
              <w:ind w:left="23"/>
              <w:rPr>
                <w:sz w:val="24"/>
              </w:rPr>
            </w:pPr>
            <w:r>
              <w:rPr>
                <w:spacing w:val="-2"/>
                <w:sz w:val="24"/>
              </w:rPr>
              <w:t>10,591</w:t>
            </w:r>
          </w:p>
        </w:tc>
      </w:tr>
      <w:tr w:rsidR="006C66B2" w14:paraId="3B39CAAB" w14:textId="77777777">
        <w:trPr>
          <w:trHeight w:val="451"/>
        </w:trPr>
        <w:tc>
          <w:tcPr>
            <w:tcW w:w="1517" w:type="dxa"/>
          </w:tcPr>
          <w:p w14:paraId="6AC60AEF" w14:textId="77777777" w:rsidR="006C66B2" w:rsidRDefault="00032C37">
            <w:pPr>
              <w:pStyle w:val="TableParagraph"/>
              <w:spacing w:before="81"/>
              <w:ind w:left="18"/>
              <w:rPr>
                <w:sz w:val="24"/>
              </w:rPr>
            </w:pPr>
            <w:r>
              <w:rPr>
                <w:spacing w:val="-4"/>
                <w:sz w:val="24"/>
              </w:rPr>
              <w:t>2022</w:t>
            </w:r>
          </w:p>
        </w:tc>
        <w:tc>
          <w:tcPr>
            <w:tcW w:w="7298" w:type="dxa"/>
          </w:tcPr>
          <w:p w14:paraId="4A9E6FF4" w14:textId="77777777" w:rsidR="006C66B2" w:rsidRDefault="00032C37">
            <w:pPr>
              <w:pStyle w:val="TableParagraph"/>
              <w:spacing w:before="81"/>
              <w:ind w:left="23"/>
              <w:rPr>
                <w:sz w:val="24"/>
              </w:rPr>
            </w:pPr>
            <w:r>
              <w:rPr>
                <w:spacing w:val="-2"/>
                <w:sz w:val="24"/>
              </w:rPr>
              <w:t>6,981</w:t>
            </w:r>
          </w:p>
        </w:tc>
      </w:tr>
      <w:tr w:rsidR="006C66B2" w14:paraId="4F2E2AB0" w14:textId="77777777">
        <w:trPr>
          <w:trHeight w:val="451"/>
        </w:trPr>
        <w:tc>
          <w:tcPr>
            <w:tcW w:w="1517" w:type="dxa"/>
          </w:tcPr>
          <w:p w14:paraId="3320D298" w14:textId="77777777" w:rsidR="006C66B2" w:rsidRDefault="00032C37">
            <w:pPr>
              <w:pStyle w:val="TableParagraph"/>
              <w:spacing w:before="80"/>
              <w:ind w:left="18"/>
              <w:rPr>
                <w:sz w:val="24"/>
              </w:rPr>
            </w:pPr>
            <w:r>
              <w:rPr>
                <w:spacing w:val="-4"/>
                <w:sz w:val="24"/>
              </w:rPr>
              <w:t>2021</w:t>
            </w:r>
          </w:p>
        </w:tc>
        <w:tc>
          <w:tcPr>
            <w:tcW w:w="7298" w:type="dxa"/>
          </w:tcPr>
          <w:p w14:paraId="0D3BEE35" w14:textId="77777777" w:rsidR="006C66B2" w:rsidRDefault="00032C37">
            <w:pPr>
              <w:pStyle w:val="TableParagraph"/>
              <w:spacing w:before="80"/>
              <w:ind w:left="23"/>
              <w:rPr>
                <w:sz w:val="24"/>
              </w:rPr>
            </w:pPr>
            <w:r>
              <w:rPr>
                <w:spacing w:val="-2"/>
                <w:sz w:val="24"/>
              </w:rPr>
              <w:t>8,596</w:t>
            </w:r>
          </w:p>
        </w:tc>
      </w:tr>
      <w:tr w:rsidR="006C66B2" w14:paraId="71959470" w14:textId="77777777">
        <w:trPr>
          <w:trHeight w:val="451"/>
        </w:trPr>
        <w:tc>
          <w:tcPr>
            <w:tcW w:w="1517" w:type="dxa"/>
          </w:tcPr>
          <w:p w14:paraId="39288E0F" w14:textId="77777777" w:rsidR="006C66B2" w:rsidRDefault="00032C37">
            <w:pPr>
              <w:pStyle w:val="TableParagraph"/>
              <w:spacing w:before="82"/>
              <w:ind w:left="18"/>
              <w:rPr>
                <w:sz w:val="24"/>
              </w:rPr>
            </w:pPr>
            <w:r>
              <w:rPr>
                <w:spacing w:val="-4"/>
                <w:sz w:val="24"/>
              </w:rPr>
              <w:t>2020</w:t>
            </w:r>
          </w:p>
        </w:tc>
        <w:tc>
          <w:tcPr>
            <w:tcW w:w="7298" w:type="dxa"/>
          </w:tcPr>
          <w:p w14:paraId="63DEB368" w14:textId="77777777" w:rsidR="006C66B2" w:rsidRDefault="00032C37">
            <w:pPr>
              <w:pStyle w:val="TableParagraph"/>
              <w:spacing w:before="82"/>
              <w:ind w:left="23"/>
              <w:rPr>
                <w:sz w:val="24"/>
              </w:rPr>
            </w:pPr>
            <w:r>
              <w:rPr>
                <w:spacing w:val="-2"/>
                <w:sz w:val="24"/>
              </w:rPr>
              <w:t>9,533</w:t>
            </w:r>
          </w:p>
        </w:tc>
      </w:tr>
      <w:tr w:rsidR="006C66B2" w14:paraId="2C767568" w14:textId="77777777">
        <w:trPr>
          <w:trHeight w:val="449"/>
        </w:trPr>
        <w:tc>
          <w:tcPr>
            <w:tcW w:w="1517" w:type="dxa"/>
          </w:tcPr>
          <w:p w14:paraId="126C8FF7" w14:textId="77777777" w:rsidR="006C66B2" w:rsidRDefault="00032C37">
            <w:pPr>
              <w:pStyle w:val="TableParagraph"/>
              <w:spacing w:before="80"/>
              <w:ind w:left="18" w:right="3"/>
              <w:rPr>
                <w:b/>
                <w:sz w:val="24"/>
              </w:rPr>
            </w:pPr>
            <w:r>
              <w:rPr>
                <w:b/>
                <w:spacing w:val="-2"/>
                <w:sz w:val="24"/>
              </w:rPr>
              <w:t>Total:</w:t>
            </w:r>
          </w:p>
        </w:tc>
        <w:tc>
          <w:tcPr>
            <w:tcW w:w="7298" w:type="dxa"/>
          </w:tcPr>
          <w:p w14:paraId="69DBB332" w14:textId="77777777" w:rsidR="006C66B2" w:rsidRDefault="00032C37">
            <w:pPr>
              <w:pStyle w:val="TableParagraph"/>
              <w:spacing w:before="80"/>
              <w:ind w:left="23"/>
              <w:rPr>
                <w:sz w:val="24"/>
              </w:rPr>
            </w:pPr>
            <w:r>
              <w:rPr>
                <w:spacing w:val="-2"/>
                <w:sz w:val="24"/>
              </w:rPr>
              <w:t>58,436</w:t>
            </w:r>
          </w:p>
        </w:tc>
      </w:tr>
    </w:tbl>
    <w:p w14:paraId="5782F45E" w14:textId="77777777" w:rsidR="006C66B2" w:rsidRDefault="006C66B2">
      <w:pPr>
        <w:pStyle w:val="BodyText"/>
        <w:rPr>
          <w:b/>
        </w:rPr>
      </w:pPr>
    </w:p>
    <w:p w14:paraId="55E58EF7" w14:textId="77777777" w:rsidR="006C66B2" w:rsidRDefault="006C66B2">
      <w:pPr>
        <w:pStyle w:val="BodyText"/>
        <w:rPr>
          <w:b/>
        </w:rPr>
      </w:pPr>
    </w:p>
    <w:p w14:paraId="62AA8B3F" w14:textId="77777777" w:rsidR="006C66B2" w:rsidRDefault="006C66B2">
      <w:pPr>
        <w:pStyle w:val="BodyText"/>
        <w:rPr>
          <w:b/>
        </w:rPr>
      </w:pPr>
    </w:p>
    <w:p w14:paraId="43ACD0D8" w14:textId="77777777" w:rsidR="006C66B2" w:rsidRDefault="006C66B2">
      <w:pPr>
        <w:pStyle w:val="BodyText"/>
        <w:rPr>
          <w:b/>
        </w:rPr>
      </w:pPr>
    </w:p>
    <w:p w14:paraId="57D4C9F4" w14:textId="77777777" w:rsidR="006C66B2" w:rsidRDefault="006C66B2">
      <w:pPr>
        <w:pStyle w:val="BodyText"/>
        <w:rPr>
          <w:b/>
        </w:rPr>
      </w:pPr>
    </w:p>
    <w:p w14:paraId="19548D87" w14:textId="77777777" w:rsidR="006C66B2" w:rsidRDefault="006C66B2">
      <w:pPr>
        <w:pStyle w:val="BodyText"/>
        <w:rPr>
          <w:b/>
        </w:rPr>
      </w:pPr>
    </w:p>
    <w:p w14:paraId="5BC63F7F" w14:textId="77777777" w:rsidR="006C66B2" w:rsidRDefault="006C66B2">
      <w:pPr>
        <w:pStyle w:val="BodyText"/>
        <w:rPr>
          <w:b/>
        </w:rPr>
      </w:pPr>
    </w:p>
    <w:p w14:paraId="5F7EC19A" w14:textId="77777777" w:rsidR="006C66B2" w:rsidRDefault="006C66B2">
      <w:pPr>
        <w:pStyle w:val="BodyText"/>
        <w:rPr>
          <w:b/>
        </w:rPr>
      </w:pPr>
    </w:p>
    <w:p w14:paraId="1CD62250" w14:textId="77777777" w:rsidR="006C66B2" w:rsidRDefault="006C66B2">
      <w:pPr>
        <w:pStyle w:val="BodyText"/>
        <w:rPr>
          <w:b/>
        </w:rPr>
      </w:pPr>
    </w:p>
    <w:p w14:paraId="5DEF2A15" w14:textId="77777777" w:rsidR="006C66B2" w:rsidRDefault="006C66B2">
      <w:pPr>
        <w:pStyle w:val="BodyText"/>
        <w:rPr>
          <w:b/>
        </w:rPr>
      </w:pPr>
    </w:p>
    <w:p w14:paraId="3B2E4B5C" w14:textId="77777777" w:rsidR="006C66B2" w:rsidRDefault="006C66B2">
      <w:pPr>
        <w:pStyle w:val="BodyText"/>
        <w:rPr>
          <w:b/>
        </w:rPr>
      </w:pPr>
    </w:p>
    <w:p w14:paraId="7A0DD931" w14:textId="77777777" w:rsidR="006C66B2" w:rsidRDefault="006C66B2">
      <w:pPr>
        <w:pStyle w:val="BodyText"/>
        <w:rPr>
          <w:b/>
        </w:rPr>
      </w:pPr>
    </w:p>
    <w:p w14:paraId="005225AA" w14:textId="77777777" w:rsidR="006C66B2" w:rsidRDefault="006C66B2">
      <w:pPr>
        <w:pStyle w:val="BodyText"/>
        <w:rPr>
          <w:b/>
        </w:rPr>
      </w:pPr>
    </w:p>
    <w:p w14:paraId="6A7B9DC8" w14:textId="77777777" w:rsidR="006C66B2" w:rsidRDefault="006C66B2">
      <w:pPr>
        <w:pStyle w:val="BodyText"/>
        <w:rPr>
          <w:b/>
        </w:rPr>
      </w:pPr>
    </w:p>
    <w:p w14:paraId="2360F640" w14:textId="77777777" w:rsidR="006C66B2" w:rsidRDefault="006C66B2">
      <w:pPr>
        <w:pStyle w:val="BodyText"/>
        <w:rPr>
          <w:b/>
        </w:rPr>
      </w:pPr>
    </w:p>
    <w:p w14:paraId="59D3A906" w14:textId="77777777" w:rsidR="006C66B2" w:rsidRDefault="006C66B2">
      <w:pPr>
        <w:pStyle w:val="BodyText"/>
        <w:rPr>
          <w:b/>
        </w:rPr>
      </w:pPr>
    </w:p>
    <w:p w14:paraId="280838BA" w14:textId="77777777" w:rsidR="006C66B2" w:rsidRDefault="006C66B2">
      <w:pPr>
        <w:pStyle w:val="BodyText"/>
        <w:rPr>
          <w:b/>
        </w:rPr>
      </w:pPr>
    </w:p>
    <w:p w14:paraId="5E750079" w14:textId="77777777" w:rsidR="006C66B2" w:rsidRDefault="006C66B2">
      <w:pPr>
        <w:pStyle w:val="BodyText"/>
        <w:rPr>
          <w:b/>
        </w:rPr>
      </w:pPr>
    </w:p>
    <w:p w14:paraId="49A0180B" w14:textId="77777777" w:rsidR="006C66B2" w:rsidRDefault="006C66B2">
      <w:pPr>
        <w:pStyle w:val="BodyText"/>
        <w:spacing w:before="152"/>
        <w:rPr>
          <w:b/>
        </w:rPr>
      </w:pPr>
    </w:p>
    <w:p w14:paraId="1DC74207" w14:textId="77777777" w:rsidR="006C66B2" w:rsidRDefault="00032C37">
      <w:pPr>
        <w:ind w:left="417"/>
        <w:rPr>
          <w:b/>
          <w:sz w:val="24"/>
        </w:rPr>
      </w:pPr>
      <w:r>
        <w:rPr>
          <w:b/>
          <w:spacing w:val="-10"/>
          <w:sz w:val="24"/>
        </w:rPr>
        <w:t>9</w:t>
      </w:r>
    </w:p>
    <w:p w14:paraId="003CCCD4" w14:textId="77777777" w:rsidR="006C66B2" w:rsidRDefault="006C66B2">
      <w:pPr>
        <w:rPr>
          <w:b/>
          <w:sz w:val="24"/>
        </w:rPr>
        <w:sectPr w:rsidR="006C66B2">
          <w:pgSz w:w="12240" w:h="15840"/>
          <w:pgMar w:top="1220" w:right="360" w:bottom="280" w:left="360" w:header="731" w:footer="0" w:gutter="0"/>
          <w:cols w:space="720"/>
        </w:sectPr>
      </w:pPr>
    </w:p>
    <w:p w14:paraId="378AA307" w14:textId="77777777" w:rsidR="006C66B2" w:rsidRDefault="006C66B2">
      <w:pPr>
        <w:pStyle w:val="BodyText"/>
        <w:spacing w:before="245"/>
        <w:rPr>
          <w:b/>
        </w:rPr>
      </w:pPr>
    </w:p>
    <w:p w14:paraId="5C9D1E5B" w14:textId="45FFBBD6" w:rsidR="006C66B2" w:rsidRDefault="00032C37">
      <w:pPr>
        <w:ind w:left="806"/>
        <w:rPr>
          <w:b/>
          <w:sz w:val="24"/>
        </w:rPr>
      </w:pPr>
      <w:r>
        <w:rPr>
          <w:b/>
          <w:sz w:val="24"/>
        </w:rPr>
        <w:t>Top</w:t>
      </w:r>
      <w:r>
        <w:rPr>
          <w:b/>
          <w:spacing w:val="-7"/>
          <w:sz w:val="24"/>
        </w:rPr>
        <w:t xml:space="preserve"> </w:t>
      </w:r>
      <w:r w:rsidR="000C3670">
        <w:rPr>
          <w:b/>
          <w:sz w:val="24"/>
        </w:rPr>
        <w:t>10</w:t>
      </w:r>
      <w:r>
        <w:rPr>
          <w:b/>
          <w:spacing w:val="-3"/>
          <w:sz w:val="24"/>
        </w:rPr>
        <w:t xml:space="preserve"> </w:t>
      </w:r>
      <w:r>
        <w:rPr>
          <w:b/>
          <w:sz w:val="24"/>
        </w:rPr>
        <w:t>Alleged</w:t>
      </w:r>
      <w:r>
        <w:rPr>
          <w:b/>
          <w:spacing w:val="-4"/>
          <w:sz w:val="24"/>
        </w:rPr>
        <w:t xml:space="preserve"> </w:t>
      </w:r>
      <w:r>
        <w:rPr>
          <w:b/>
          <w:sz w:val="24"/>
        </w:rPr>
        <w:t>Construction-Related</w:t>
      </w:r>
      <w:r>
        <w:rPr>
          <w:b/>
          <w:spacing w:val="-4"/>
          <w:sz w:val="24"/>
        </w:rPr>
        <w:t xml:space="preserve"> </w:t>
      </w:r>
      <w:r>
        <w:rPr>
          <w:b/>
          <w:sz w:val="24"/>
        </w:rPr>
        <w:t>Physical</w:t>
      </w:r>
      <w:r>
        <w:rPr>
          <w:b/>
          <w:spacing w:val="-2"/>
          <w:sz w:val="24"/>
        </w:rPr>
        <w:t xml:space="preserve"> </w:t>
      </w:r>
      <w:r>
        <w:rPr>
          <w:b/>
          <w:sz w:val="24"/>
        </w:rPr>
        <w:t>Access</w:t>
      </w:r>
      <w:r>
        <w:rPr>
          <w:b/>
          <w:spacing w:val="-4"/>
          <w:sz w:val="24"/>
        </w:rPr>
        <w:t xml:space="preserve"> </w:t>
      </w:r>
      <w:r>
        <w:rPr>
          <w:b/>
          <w:spacing w:val="-2"/>
          <w:sz w:val="24"/>
        </w:rPr>
        <w:t>Violations</w:t>
      </w:r>
    </w:p>
    <w:p w14:paraId="12A276FB" w14:textId="3A507C9A" w:rsidR="006C66B2" w:rsidRDefault="00032C37">
      <w:pPr>
        <w:pStyle w:val="BodyText"/>
        <w:spacing w:before="185" w:line="261" w:lineRule="auto"/>
        <w:ind w:left="806" w:right="662"/>
      </w:pPr>
      <w:r>
        <w:t xml:space="preserve">In 2025, the total number of reported alleged construction-related </w:t>
      </w:r>
      <w:r w:rsidR="000C3670">
        <w:t xml:space="preserve">physical </w:t>
      </w:r>
      <w:r>
        <w:t>access violations was approximately</w:t>
      </w:r>
      <w:r>
        <w:rPr>
          <w:spacing w:val="-5"/>
        </w:rPr>
        <w:t xml:space="preserve"> </w:t>
      </w:r>
      <w:r>
        <w:t>11,741.</w:t>
      </w:r>
      <w:r>
        <w:rPr>
          <w:spacing w:val="-4"/>
        </w:rPr>
        <w:t xml:space="preserve"> </w:t>
      </w:r>
      <w:r>
        <w:t>The</w:t>
      </w:r>
      <w:r>
        <w:rPr>
          <w:spacing w:val="-1"/>
        </w:rPr>
        <w:t xml:space="preserve"> </w:t>
      </w:r>
      <w:r w:rsidR="000C3670">
        <w:t>10</w:t>
      </w:r>
      <w:r>
        <w:rPr>
          <w:spacing w:val="-3"/>
        </w:rPr>
        <w:t xml:space="preserve"> </w:t>
      </w:r>
      <w:r>
        <w:t>most</w:t>
      </w:r>
      <w:r>
        <w:rPr>
          <w:spacing w:val="-4"/>
        </w:rPr>
        <w:t xml:space="preserve"> </w:t>
      </w:r>
      <w:r>
        <w:t>reported</w:t>
      </w:r>
      <w:r>
        <w:rPr>
          <w:spacing w:val="-3"/>
        </w:rPr>
        <w:t xml:space="preserve"> </w:t>
      </w:r>
      <w:r>
        <w:t>alleged</w:t>
      </w:r>
      <w:r>
        <w:rPr>
          <w:spacing w:val="-1"/>
        </w:rPr>
        <w:t xml:space="preserve"> </w:t>
      </w:r>
      <w:r>
        <w:t>construction-related</w:t>
      </w:r>
      <w:r>
        <w:rPr>
          <w:spacing w:val="-4"/>
        </w:rPr>
        <w:t xml:space="preserve"> </w:t>
      </w:r>
      <w:r>
        <w:t>access</w:t>
      </w:r>
      <w:r>
        <w:rPr>
          <w:spacing w:val="-2"/>
        </w:rPr>
        <w:t xml:space="preserve"> </w:t>
      </w:r>
      <w:r>
        <w:t>violations totaled</w:t>
      </w:r>
      <w:r>
        <w:rPr>
          <w:spacing w:val="-2"/>
        </w:rPr>
        <w:t xml:space="preserve"> </w:t>
      </w:r>
      <w:r>
        <w:t>8,562,</w:t>
      </w:r>
      <w:r>
        <w:rPr>
          <w:spacing w:val="-3"/>
        </w:rPr>
        <w:t xml:space="preserve"> </w:t>
      </w:r>
      <w:r>
        <w:t>or</w:t>
      </w:r>
      <w:r>
        <w:rPr>
          <w:spacing w:val="-6"/>
        </w:rPr>
        <w:t xml:space="preserve"> </w:t>
      </w:r>
      <w:r>
        <w:t>72.92%</w:t>
      </w:r>
      <w:r>
        <w:rPr>
          <w:spacing w:val="-3"/>
        </w:rPr>
        <w:t xml:space="preserve"> </w:t>
      </w:r>
      <w:r>
        <w:t>of</w:t>
      </w:r>
      <w:r>
        <w:rPr>
          <w:spacing w:val="-1"/>
        </w:rPr>
        <w:t xml:space="preserve"> </w:t>
      </w:r>
      <w:r>
        <w:t>all</w:t>
      </w:r>
      <w:r>
        <w:rPr>
          <w:spacing w:val="-6"/>
        </w:rPr>
        <w:t xml:space="preserve"> </w:t>
      </w:r>
      <w:r>
        <w:t>alleged</w:t>
      </w:r>
      <w:r>
        <w:rPr>
          <w:spacing w:val="-2"/>
        </w:rPr>
        <w:t xml:space="preserve"> </w:t>
      </w:r>
      <w:r>
        <w:t>construction-related</w:t>
      </w:r>
      <w:r>
        <w:rPr>
          <w:spacing w:val="-5"/>
        </w:rPr>
        <w:t xml:space="preserve"> </w:t>
      </w:r>
      <w:r>
        <w:t>access</w:t>
      </w:r>
      <w:r>
        <w:rPr>
          <w:spacing w:val="-3"/>
        </w:rPr>
        <w:t xml:space="preserve"> </w:t>
      </w:r>
      <w:r>
        <w:t>violations</w:t>
      </w:r>
      <w:r>
        <w:rPr>
          <w:spacing w:val="-3"/>
        </w:rPr>
        <w:t xml:space="preserve"> </w:t>
      </w:r>
      <w:r>
        <w:t>reported</w:t>
      </w:r>
      <w:r>
        <w:rPr>
          <w:spacing w:val="-3"/>
        </w:rPr>
        <w:t xml:space="preserve"> </w:t>
      </w:r>
      <w:r>
        <w:t>in</w:t>
      </w:r>
      <w:r>
        <w:rPr>
          <w:spacing w:val="-5"/>
        </w:rPr>
        <w:t xml:space="preserve"> </w:t>
      </w:r>
      <w:r>
        <w:t>the CCDA Legal Portal in 2025.</w:t>
      </w:r>
    </w:p>
    <w:p w14:paraId="7DBB4090" w14:textId="3CA911E5" w:rsidR="006C66B2" w:rsidRDefault="00032C37">
      <w:pPr>
        <w:pStyle w:val="BodyText"/>
        <w:spacing w:before="158" w:line="261" w:lineRule="auto"/>
        <w:ind w:left="806" w:right="662"/>
      </w:pPr>
      <w:r>
        <w:t>The highest reported alleged construction-related access violation was “</w:t>
      </w:r>
      <w:r>
        <w:rPr>
          <w:b/>
        </w:rPr>
        <w:t xml:space="preserve">Parking: </w:t>
      </w:r>
      <w:r>
        <w:t>Existing spaces</w:t>
      </w:r>
      <w:r>
        <w:rPr>
          <w:spacing w:val="-7"/>
        </w:rPr>
        <w:t xml:space="preserve"> </w:t>
      </w:r>
      <w:r>
        <w:t>are</w:t>
      </w:r>
      <w:r>
        <w:rPr>
          <w:spacing w:val="-5"/>
        </w:rPr>
        <w:t xml:space="preserve"> </w:t>
      </w:r>
      <w:r>
        <w:t>noncompliant</w:t>
      </w:r>
      <w:r>
        <w:rPr>
          <w:spacing w:val="-5"/>
        </w:rPr>
        <w:t xml:space="preserve"> </w:t>
      </w:r>
      <w:r>
        <w:t>(e.g.,</w:t>
      </w:r>
      <w:r>
        <w:rPr>
          <w:spacing w:val="-7"/>
        </w:rPr>
        <w:t xml:space="preserve"> </w:t>
      </w:r>
      <w:r>
        <w:t>excessive</w:t>
      </w:r>
      <w:r>
        <w:rPr>
          <w:spacing w:val="-5"/>
        </w:rPr>
        <w:t xml:space="preserve"> </w:t>
      </w:r>
      <w:r>
        <w:t>slopes/cross-slopes,</w:t>
      </w:r>
      <w:r>
        <w:rPr>
          <w:spacing w:val="-5"/>
        </w:rPr>
        <w:t xml:space="preserve"> </w:t>
      </w:r>
      <w:r>
        <w:t>improper</w:t>
      </w:r>
      <w:r>
        <w:rPr>
          <w:spacing w:val="-5"/>
        </w:rPr>
        <w:t xml:space="preserve"> </w:t>
      </w:r>
      <w:r>
        <w:t>dimensions,</w:t>
      </w:r>
      <w:r>
        <w:rPr>
          <w:spacing w:val="-7"/>
        </w:rPr>
        <w:t xml:space="preserve"> </w:t>
      </w:r>
      <w:r>
        <w:t>striping, etc.).” with 1,450 reports. It also made up 12.35% of all alleged physical access barriers selected. This alleged violation ranked first in 2024 and continued to rank first in 2025.</w:t>
      </w:r>
    </w:p>
    <w:p w14:paraId="13A8DC29" w14:textId="2F07D5B2" w:rsidR="006C66B2" w:rsidRDefault="00032C37">
      <w:pPr>
        <w:pStyle w:val="BodyText"/>
        <w:spacing w:before="158" w:line="261" w:lineRule="auto"/>
        <w:ind w:left="806" w:right="614"/>
      </w:pPr>
      <w:r>
        <w:t>In second place, “</w:t>
      </w:r>
      <w:r>
        <w:rPr>
          <w:b/>
        </w:rPr>
        <w:t xml:space="preserve">Path of Travel - Exterior: </w:t>
      </w:r>
      <w:r>
        <w:t>Routes to and from parking lot or public right of way are not accessible (e.g., noncompliant surfaces, excessive slope/cross-slope, lack of detectable</w:t>
      </w:r>
      <w:r>
        <w:rPr>
          <w:spacing w:val="-5"/>
        </w:rPr>
        <w:t xml:space="preserve"> </w:t>
      </w:r>
      <w:r>
        <w:t>warnings,</w:t>
      </w:r>
      <w:r>
        <w:rPr>
          <w:spacing w:val="-3"/>
        </w:rPr>
        <w:t xml:space="preserve"> </w:t>
      </w:r>
      <w:r>
        <w:t>not</w:t>
      </w:r>
      <w:r>
        <w:rPr>
          <w:spacing w:val="-3"/>
        </w:rPr>
        <w:t xml:space="preserve"> </w:t>
      </w:r>
      <w:r>
        <w:t>protected</w:t>
      </w:r>
      <w:r>
        <w:rPr>
          <w:spacing w:val="-4"/>
        </w:rPr>
        <w:t xml:space="preserve"> </w:t>
      </w:r>
      <w:r>
        <w:t>from</w:t>
      </w:r>
      <w:r>
        <w:rPr>
          <w:spacing w:val="-2"/>
        </w:rPr>
        <w:t xml:space="preserve"> </w:t>
      </w:r>
      <w:r>
        <w:t>traffic,</w:t>
      </w:r>
      <w:r>
        <w:rPr>
          <w:spacing w:val="-3"/>
        </w:rPr>
        <w:t xml:space="preserve"> </w:t>
      </w:r>
      <w:r>
        <w:t>etc.).”</w:t>
      </w:r>
      <w:r>
        <w:rPr>
          <w:spacing w:val="-4"/>
        </w:rPr>
        <w:t xml:space="preserve"> </w:t>
      </w:r>
      <w:r>
        <w:t>had</w:t>
      </w:r>
      <w:r>
        <w:rPr>
          <w:spacing w:val="-5"/>
        </w:rPr>
        <w:t xml:space="preserve"> </w:t>
      </w:r>
      <w:r>
        <w:t>1,276</w:t>
      </w:r>
      <w:r>
        <w:rPr>
          <w:spacing w:val="-3"/>
        </w:rPr>
        <w:t xml:space="preserve"> </w:t>
      </w:r>
      <w:r>
        <w:t>reports</w:t>
      </w:r>
      <w:r>
        <w:rPr>
          <w:spacing w:val="-3"/>
        </w:rPr>
        <w:t xml:space="preserve"> </w:t>
      </w:r>
      <w:r>
        <w:t>and</w:t>
      </w:r>
      <w:r>
        <w:rPr>
          <w:spacing w:val="-3"/>
        </w:rPr>
        <w:t xml:space="preserve"> </w:t>
      </w:r>
      <w:r>
        <w:t>it</w:t>
      </w:r>
      <w:r>
        <w:rPr>
          <w:spacing w:val="-5"/>
        </w:rPr>
        <w:t xml:space="preserve"> </w:t>
      </w:r>
      <w:r>
        <w:t>made</w:t>
      </w:r>
      <w:r>
        <w:rPr>
          <w:spacing w:val="-3"/>
        </w:rPr>
        <w:t xml:space="preserve"> </w:t>
      </w:r>
      <w:r>
        <w:t>up</w:t>
      </w:r>
      <w:r>
        <w:rPr>
          <w:spacing w:val="-3"/>
        </w:rPr>
        <w:t xml:space="preserve"> </w:t>
      </w:r>
      <w:r>
        <w:t>10.87% of all physical access barriers selected. This alleged construction-related access violation ranked second in 2024 and remained ranked second in 2025.</w:t>
      </w:r>
    </w:p>
    <w:p w14:paraId="5012D082" w14:textId="77777777" w:rsidR="006C66B2" w:rsidRDefault="00032C37">
      <w:pPr>
        <w:spacing w:before="159" w:line="261" w:lineRule="auto"/>
        <w:ind w:left="806" w:right="662"/>
        <w:rPr>
          <w:sz w:val="24"/>
        </w:rPr>
      </w:pPr>
      <w:r>
        <w:rPr>
          <w:sz w:val="24"/>
        </w:rPr>
        <w:t>Of</w:t>
      </w:r>
      <w:r>
        <w:rPr>
          <w:spacing w:val="-4"/>
          <w:sz w:val="24"/>
        </w:rPr>
        <w:t xml:space="preserve"> </w:t>
      </w:r>
      <w:r>
        <w:rPr>
          <w:sz w:val="24"/>
        </w:rPr>
        <w:t>the</w:t>
      </w:r>
      <w:r>
        <w:rPr>
          <w:spacing w:val="-4"/>
          <w:sz w:val="24"/>
        </w:rPr>
        <w:t xml:space="preserve"> </w:t>
      </w:r>
      <w:r>
        <w:rPr>
          <w:sz w:val="24"/>
        </w:rPr>
        <w:t>top</w:t>
      </w:r>
      <w:r>
        <w:rPr>
          <w:spacing w:val="-3"/>
          <w:sz w:val="24"/>
        </w:rPr>
        <w:t xml:space="preserve"> </w:t>
      </w:r>
      <w:r>
        <w:rPr>
          <w:sz w:val="24"/>
        </w:rPr>
        <w:t>alleged</w:t>
      </w:r>
      <w:r>
        <w:rPr>
          <w:spacing w:val="-5"/>
          <w:sz w:val="24"/>
        </w:rPr>
        <w:t xml:space="preserve"> </w:t>
      </w:r>
      <w:r>
        <w:rPr>
          <w:sz w:val="24"/>
        </w:rPr>
        <w:t>construction-related</w:t>
      </w:r>
      <w:r>
        <w:rPr>
          <w:spacing w:val="-6"/>
          <w:sz w:val="24"/>
        </w:rPr>
        <w:t xml:space="preserve"> </w:t>
      </w:r>
      <w:r>
        <w:rPr>
          <w:sz w:val="24"/>
        </w:rPr>
        <w:t>access</w:t>
      </w:r>
      <w:r>
        <w:rPr>
          <w:spacing w:val="-4"/>
          <w:sz w:val="24"/>
        </w:rPr>
        <w:t xml:space="preserve"> </w:t>
      </w:r>
      <w:r>
        <w:rPr>
          <w:sz w:val="24"/>
        </w:rPr>
        <w:t>violations,</w:t>
      </w:r>
      <w:r>
        <w:rPr>
          <w:spacing w:val="-4"/>
          <w:sz w:val="24"/>
        </w:rPr>
        <w:t xml:space="preserve"> </w:t>
      </w:r>
      <w:r>
        <w:rPr>
          <w:sz w:val="24"/>
        </w:rPr>
        <w:t>three</w:t>
      </w:r>
      <w:r>
        <w:rPr>
          <w:spacing w:val="-4"/>
          <w:sz w:val="24"/>
        </w:rPr>
        <w:t xml:space="preserve"> </w:t>
      </w:r>
      <w:r>
        <w:rPr>
          <w:sz w:val="24"/>
        </w:rPr>
        <w:t>were</w:t>
      </w:r>
      <w:r>
        <w:rPr>
          <w:spacing w:val="-4"/>
          <w:sz w:val="24"/>
        </w:rPr>
        <w:t xml:space="preserve"> </w:t>
      </w:r>
      <w:r>
        <w:rPr>
          <w:sz w:val="24"/>
        </w:rPr>
        <w:t>in</w:t>
      </w:r>
      <w:r>
        <w:rPr>
          <w:spacing w:val="-4"/>
          <w:sz w:val="24"/>
        </w:rPr>
        <w:t xml:space="preserve"> </w:t>
      </w:r>
      <w:r>
        <w:rPr>
          <w:sz w:val="24"/>
        </w:rPr>
        <w:t>the “</w:t>
      </w:r>
      <w:r>
        <w:rPr>
          <w:b/>
          <w:sz w:val="24"/>
        </w:rPr>
        <w:t>Parking</w:t>
      </w:r>
      <w:r>
        <w:rPr>
          <w:sz w:val="24"/>
        </w:rPr>
        <w:t>”</w:t>
      </w:r>
      <w:r>
        <w:rPr>
          <w:spacing w:val="-5"/>
          <w:sz w:val="24"/>
        </w:rPr>
        <w:t xml:space="preserve"> </w:t>
      </w:r>
      <w:r>
        <w:rPr>
          <w:sz w:val="24"/>
        </w:rPr>
        <w:t>category, three were in the “</w:t>
      </w:r>
      <w:r>
        <w:rPr>
          <w:b/>
          <w:sz w:val="24"/>
        </w:rPr>
        <w:t>Path of Travel – Exterior</w:t>
      </w:r>
      <w:r>
        <w:rPr>
          <w:sz w:val="24"/>
        </w:rPr>
        <w:t>” category, two were in the “</w:t>
      </w:r>
      <w:r>
        <w:rPr>
          <w:b/>
          <w:sz w:val="24"/>
        </w:rPr>
        <w:t>Path of Travel – Interior</w:t>
      </w:r>
      <w:r>
        <w:rPr>
          <w:sz w:val="24"/>
        </w:rPr>
        <w:t>” category, one was in the “</w:t>
      </w:r>
      <w:r>
        <w:rPr>
          <w:b/>
          <w:sz w:val="24"/>
        </w:rPr>
        <w:t>Access to Goods, Support, Services, and Equipment</w:t>
      </w:r>
      <w:r>
        <w:rPr>
          <w:sz w:val="24"/>
        </w:rPr>
        <w:t>” category, and one was in the “</w:t>
      </w:r>
      <w:r>
        <w:rPr>
          <w:b/>
          <w:sz w:val="24"/>
        </w:rPr>
        <w:t>Toilet, Lavatory, and Bathing Facilities</w:t>
      </w:r>
      <w:r>
        <w:rPr>
          <w:sz w:val="24"/>
        </w:rPr>
        <w:t>” category.</w:t>
      </w:r>
    </w:p>
    <w:p w14:paraId="7CD5ED3B" w14:textId="2515B154" w:rsidR="006C66B2" w:rsidRDefault="00032C37">
      <w:pPr>
        <w:pStyle w:val="BodyText"/>
        <w:spacing w:before="157" w:line="261" w:lineRule="auto"/>
        <w:ind w:left="806" w:right="662"/>
      </w:pPr>
      <w:r>
        <w:t xml:space="preserve">The same </w:t>
      </w:r>
      <w:r w:rsidR="00115873">
        <w:t>10</w:t>
      </w:r>
      <w:r>
        <w:t xml:space="preserve"> alleged construction-related </w:t>
      </w:r>
      <w:r w:rsidR="00115873">
        <w:t xml:space="preserve">physical </w:t>
      </w:r>
      <w:r>
        <w:t>access violations remained at the top this year as last</w:t>
      </w:r>
      <w:r>
        <w:rPr>
          <w:spacing w:val="-2"/>
        </w:rPr>
        <w:t xml:space="preserve"> </w:t>
      </w:r>
      <w:r>
        <w:t>year,</w:t>
      </w:r>
      <w:r>
        <w:rPr>
          <w:spacing w:val="-2"/>
        </w:rPr>
        <w:t xml:space="preserve"> </w:t>
      </w:r>
      <w:r>
        <w:t>with</w:t>
      </w:r>
      <w:r>
        <w:rPr>
          <w:spacing w:val="-2"/>
        </w:rPr>
        <w:t xml:space="preserve"> </w:t>
      </w:r>
      <w:r>
        <w:t>some</w:t>
      </w:r>
      <w:r>
        <w:rPr>
          <w:spacing w:val="-4"/>
        </w:rPr>
        <w:t xml:space="preserve"> </w:t>
      </w:r>
      <w:r>
        <w:t>changes</w:t>
      </w:r>
      <w:r>
        <w:rPr>
          <w:spacing w:val="-2"/>
        </w:rPr>
        <w:t xml:space="preserve"> </w:t>
      </w:r>
      <w:r>
        <w:t>in</w:t>
      </w:r>
      <w:r>
        <w:rPr>
          <w:spacing w:val="-1"/>
        </w:rPr>
        <w:t xml:space="preserve"> </w:t>
      </w:r>
      <w:r>
        <w:t>ranking.</w:t>
      </w:r>
      <w:r>
        <w:rPr>
          <w:spacing w:val="-2"/>
        </w:rPr>
        <w:t xml:space="preserve"> </w:t>
      </w:r>
      <w:r>
        <w:t>In</w:t>
      </w:r>
      <w:r>
        <w:rPr>
          <w:spacing w:val="-4"/>
        </w:rPr>
        <w:t xml:space="preserve"> </w:t>
      </w:r>
      <w:r>
        <w:t>2025,</w:t>
      </w:r>
      <w:r>
        <w:rPr>
          <w:spacing w:val="-10"/>
        </w:rPr>
        <w:t xml:space="preserve"> </w:t>
      </w:r>
      <w:r>
        <w:t>“</w:t>
      </w:r>
      <w:r>
        <w:rPr>
          <w:b/>
        </w:rPr>
        <w:t>Access</w:t>
      </w:r>
      <w:r>
        <w:rPr>
          <w:b/>
          <w:spacing w:val="-2"/>
        </w:rPr>
        <w:t xml:space="preserve"> </w:t>
      </w:r>
      <w:r>
        <w:rPr>
          <w:b/>
        </w:rPr>
        <w:t>to</w:t>
      </w:r>
      <w:r>
        <w:rPr>
          <w:b/>
          <w:spacing w:val="-2"/>
        </w:rPr>
        <w:t xml:space="preserve"> </w:t>
      </w:r>
      <w:r>
        <w:rPr>
          <w:b/>
        </w:rPr>
        <w:t>Goods,</w:t>
      </w:r>
      <w:r>
        <w:rPr>
          <w:b/>
          <w:spacing w:val="-2"/>
        </w:rPr>
        <w:t xml:space="preserve"> </w:t>
      </w:r>
      <w:r>
        <w:rPr>
          <w:b/>
        </w:rPr>
        <w:t>Support,</w:t>
      </w:r>
      <w:r>
        <w:rPr>
          <w:b/>
          <w:spacing w:val="-2"/>
        </w:rPr>
        <w:t xml:space="preserve"> </w:t>
      </w:r>
      <w:r>
        <w:rPr>
          <w:b/>
        </w:rPr>
        <w:t>Services,</w:t>
      </w:r>
      <w:r>
        <w:rPr>
          <w:b/>
          <w:spacing w:val="-4"/>
        </w:rPr>
        <w:t xml:space="preserve"> </w:t>
      </w:r>
      <w:r>
        <w:rPr>
          <w:b/>
        </w:rPr>
        <w:t>and Equipment:</w:t>
      </w:r>
      <w:r>
        <w:rPr>
          <w:b/>
          <w:spacing w:val="-2"/>
        </w:rPr>
        <w:t xml:space="preserve"> </w:t>
      </w:r>
      <w:r>
        <w:t>Surface heights and</w:t>
      </w:r>
      <w:r>
        <w:rPr>
          <w:spacing w:val="-1"/>
        </w:rPr>
        <w:t xml:space="preserve"> </w:t>
      </w:r>
      <w:r>
        <w:t>space requirements</w:t>
      </w:r>
      <w:r>
        <w:rPr>
          <w:spacing w:val="-1"/>
        </w:rPr>
        <w:t xml:space="preserve"> </w:t>
      </w:r>
      <w:r>
        <w:t>for counters,</w:t>
      </w:r>
      <w:r>
        <w:rPr>
          <w:spacing w:val="-2"/>
        </w:rPr>
        <w:t xml:space="preserve"> </w:t>
      </w:r>
      <w:r>
        <w:t>tables,</w:t>
      </w:r>
      <w:r>
        <w:rPr>
          <w:spacing w:val="-1"/>
        </w:rPr>
        <w:t xml:space="preserve"> </w:t>
      </w:r>
      <w:r>
        <w:t>bars,</w:t>
      </w:r>
      <w:r>
        <w:rPr>
          <w:spacing w:val="-2"/>
        </w:rPr>
        <w:t xml:space="preserve"> </w:t>
      </w:r>
      <w:r>
        <w:t>or seating</w:t>
      </w:r>
      <w:r>
        <w:rPr>
          <w:spacing w:val="-1"/>
        </w:rPr>
        <w:t xml:space="preserve"> </w:t>
      </w:r>
      <w:r>
        <w:t>are not compliant</w:t>
      </w:r>
      <w:r w:rsidR="00534C05">
        <w:t>,</w:t>
      </w:r>
      <w:r>
        <w:t>” “</w:t>
      </w:r>
      <w:r>
        <w:rPr>
          <w:b/>
        </w:rPr>
        <w:t xml:space="preserve">Path of Travel - Exterior: </w:t>
      </w:r>
      <w:r>
        <w:t>Doors are not accessible (e.g.</w:t>
      </w:r>
      <w:r w:rsidR="00534C05">
        <w:t>,</w:t>
      </w:r>
      <w:r>
        <w:t xml:space="preserve"> the thresholds, handles, pulls, latches, locks, or clearances are noncompliant)</w:t>
      </w:r>
      <w:r w:rsidR="006747B8">
        <w:t>,</w:t>
      </w:r>
      <w:r>
        <w:t>” and “</w:t>
      </w:r>
      <w:r>
        <w:rPr>
          <w:b/>
        </w:rPr>
        <w:t xml:space="preserve">Path of Travel - Interior: </w:t>
      </w:r>
      <w:r>
        <w:t>Path of travel is not accessible (e.g., noncompliant surfaces, excessive slope/cross-slope, circulation aisles are too narrow, etc.)” were the three violations that moved up in ranking, while the rest remained the same or dropped in ranking.</w:t>
      </w:r>
    </w:p>
    <w:p w14:paraId="35FAE0C1" w14:textId="6D0EA6C2" w:rsidR="006C66B2" w:rsidRDefault="00032C37">
      <w:pPr>
        <w:pStyle w:val="BodyText"/>
        <w:spacing w:before="157"/>
        <w:ind w:left="806"/>
      </w:pPr>
      <w:r>
        <w:rPr>
          <w:i/>
        </w:rPr>
        <w:t>Table</w:t>
      </w:r>
      <w:r>
        <w:rPr>
          <w:i/>
          <w:spacing w:val="-6"/>
        </w:rPr>
        <w:t xml:space="preserve"> </w:t>
      </w:r>
      <w:r>
        <w:rPr>
          <w:i/>
        </w:rPr>
        <w:t>4</w:t>
      </w:r>
      <w:r>
        <w:rPr>
          <w:i/>
          <w:spacing w:val="-5"/>
        </w:rPr>
        <w:t xml:space="preserve"> </w:t>
      </w:r>
      <w:r>
        <w:t>identifies</w:t>
      </w:r>
      <w:r>
        <w:rPr>
          <w:spacing w:val="-4"/>
        </w:rPr>
        <w:t xml:space="preserve"> </w:t>
      </w:r>
      <w:r>
        <w:t>the</w:t>
      </w:r>
      <w:r>
        <w:rPr>
          <w:spacing w:val="-5"/>
        </w:rPr>
        <w:t xml:space="preserve"> </w:t>
      </w:r>
      <w:r>
        <w:t>top</w:t>
      </w:r>
      <w:r>
        <w:rPr>
          <w:spacing w:val="-4"/>
        </w:rPr>
        <w:t xml:space="preserve"> </w:t>
      </w:r>
      <w:r w:rsidR="00E3667B">
        <w:rPr>
          <w:spacing w:val="-4"/>
        </w:rPr>
        <w:t xml:space="preserve">10 </w:t>
      </w:r>
      <w:r>
        <w:t>alleged</w:t>
      </w:r>
      <w:r>
        <w:rPr>
          <w:spacing w:val="-5"/>
        </w:rPr>
        <w:t xml:space="preserve"> </w:t>
      </w:r>
      <w:r>
        <w:t>construction-related</w:t>
      </w:r>
      <w:r>
        <w:rPr>
          <w:spacing w:val="-6"/>
        </w:rPr>
        <w:t xml:space="preserve"> </w:t>
      </w:r>
      <w:r>
        <w:t>physical</w:t>
      </w:r>
      <w:r>
        <w:rPr>
          <w:spacing w:val="-3"/>
        </w:rPr>
        <w:t xml:space="preserve"> </w:t>
      </w:r>
      <w:r>
        <w:t>access</w:t>
      </w:r>
      <w:r>
        <w:rPr>
          <w:spacing w:val="-3"/>
        </w:rPr>
        <w:t xml:space="preserve"> </w:t>
      </w:r>
      <w:r>
        <w:rPr>
          <w:spacing w:val="-2"/>
        </w:rPr>
        <w:t>violations</w:t>
      </w:r>
      <w:r w:rsidR="00E3667B">
        <w:rPr>
          <w:spacing w:val="-2"/>
        </w:rPr>
        <w:t>.</w:t>
      </w:r>
    </w:p>
    <w:p w14:paraId="748D0A60" w14:textId="77777777" w:rsidR="006C66B2" w:rsidRDefault="006C66B2">
      <w:pPr>
        <w:pStyle w:val="BodyText"/>
      </w:pPr>
    </w:p>
    <w:p w14:paraId="61D402E7" w14:textId="77777777" w:rsidR="006C66B2" w:rsidRDefault="006C66B2">
      <w:pPr>
        <w:pStyle w:val="BodyText"/>
      </w:pPr>
    </w:p>
    <w:p w14:paraId="1D8045D7" w14:textId="77777777" w:rsidR="006C66B2" w:rsidRDefault="006C66B2">
      <w:pPr>
        <w:pStyle w:val="BodyText"/>
      </w:pPr>
    </w:p>
    <w:p w14:paraId="5D040E7D" w14:textId="77777777" w:rsidR="006C66B2" w:rsidRDefault="006C66B2">
      <w:pPr>
        <w:pStyle w:val="BodyText"/>
      </w:pPr>
    </w:p>
    <w:p w14:paraId="7FACB2E3" w14:textId="77777777" w:rsidR="006C66B2" w:rsidRDefault="006C66B2">
      <w:pPr>
        <w:pStyle w:val="BodyText"/>
      </w:pPr>
    </w:p>
    <w:p w14:paraId="1F57BABC" w14:textId="77777777" w:rsidR="006C66B2" w:rsidRDefault="006C66B2">
      <w:pPr>
        <w:pStyle w:val="BodyText"/>
      </w:pPr>
    </w:p>
    <w:p w14:paraId="03A372FA" w14:textId="77777777" w:rsidR="006C66B2" w:rsidRDefault="006C66B2">
      <w:pPr>
        <w:pStyle w:val="BodyText"/>
      </w:pPr>
    </w:p>
    <w:p w14:paraId="307E8889" w14:textId="77777777" w:rsidR="006C66B2" w:rsidRDefault="006C66B2">
      <w:pPr>
        <w:pStyle w:val="BodyText"/>
      </w:pPr>
    </w:p>
    <w:p w14:paraId="0148AD97" w14:textId="77777777" w:rsidR="006C66B2" w:rsidRDefault="006C66B2">
      <w:pPr>
        <w:pStyle w:val="BodyText"/>
      </w:pPr>
    </w:p>
    <w:p w14:paraId="5C3827B6" w14:textId="77777777" w:rsidR="006C66B2" w:rsidRDefault="006C66B2">
      <w:pPr>
        <w:pStyle w:val="BodyText"/>
      </w:pPr>
    </w:p>
    <w:p w14:paraId="71585140" w14:textId="77777777" w:rsidR="006C66B2" w:rsidRDefault="006C66B2">
      <w:pPr>
        <w:pStyle w:val="BodyText"/>
      </w:pPr>
    </w:p>
    <w:p w14:paraId="6431EB46" w14:textId="77777777" w:rsidR="006C66B2" w:rsidRDefault="006C66B2">
      <w:pPr>
        <w:pStyle w:val="BodyText"/>
      </w:pPr>
    </w:p>
    <w:p w14:paraId="6A1BD357" w14:textId="77777777" w:rsidR="006C66B2" w:rsidRDefault="006C66B2">
      <w:pPr>
        <w:pStyle w:val="BodyText"/>
      </w:pPr>
    </w:p>
    <w:p w14:paraId="4887948F" w14:textId="77777777" w:rsidR="006C66B2" w:rsidRDefault="006C66B2">
      <w:pPr>
        <w:pStyle w:val="BodyText"/>
      </w:pPr>
    </w:p>
    <w:p w14:paraId="145B17A1" w14:textId="77777777" w:rsidR="006C66B2" w:rsidRDefault="006C66B2">
      <w:pPr>
        <w:pStyle w:val="BodyText"/>
        <w:spacing w:before="229"/>
      </w:pPr>
    </w:p>
    <w:p w14:paraId="05A641A0" w14:textId="77777777" w:rsidR="006C66B2" w:rsidRDefault="00032C37">
      <w:pPr>
        <w:ind w:right="413"/>
        <w:jc w:val="right"/>
        <w:rPr>
          <w:b/>
          <w:sz w:val="24"/>
        </w:rPr>
      </w:pPr>
      <w:r>
        <w:rPr>
          <w:b/>
          <w:spacing w:val="-5"/>
          <w:sz w:val="24"/>
        </w:rPr>
        <w:t>10</w:t>
      </w:r>
    </w:p>
    <w:p w14:paraId="56304B33" w14:textId="77777777" w:rsidR="006C66B2" w:rsidRDefault="006C66B2">
      <w:pPr>
        <w:jc w:val="right"/>
        <w:rPr>
          <w:b/>
          <w:sz w:val="24"/>
        </w:rPr>
        <w:sectPr w:rsidR="006C66B2">
          <w:pgSz w:w="12240" w:h="15840"/>
          <w:pgMar w:top="1220" w:right="360" w:bottom="280" w:left="360" w:header="731" w:footer="0" w:gutter="0"/>
          <w:cols w:space="720"/>
        </w:sectPr>
      </w:pPr>
    </w:p>
    <w:p w14:paraId="15C1C696" w14:textId="77777777" w:rsidR="006C66B2" w:rsidRDefault="006C66B2">
      <w:pPr>
        <w:pStyle w:val="BodyText"/>
        <w:rPr>
          <w:b/>
        </w:rPr>
      </w:pPr>
    </w:p>
    <w:p w14:paraId="45EC20EA" w14:textId="77777777" w:rsidR="006C66B2" w:rsidRDefault="006C66B2">
      <w:pPr>
        <w:pStyle w:val="BodyText"/>
        <w:spacing w:before="27"/>
        <w:rPr>
          <w:b/>
        </w:rPr>
      </w:pPr>
    </w:p>
    <w:p w14:paraId="0EB7823C" w14:textId="1479118E" w:rsidR="006C66B2" w:rsidRDefault="00032C37">
      <w:pPr>
        <w:ind w:left="700"/>
        <w:rPr>
          <w:b/>
          <w:sz w:val="24"/>
        </w:rPr>
      </w:pPr>
      <w:r>
        <w:rPr>
          <w:b/>
          <w:sz w:val="24"/>
        </w:rPr>
        <w:t>Table</w:t>
      </w:r>
      <w:r>
        <w:rPr>
          <w:b/>
          <w:spacing w:val="-3"/>
          <w:sz w:val="24"/>
        </w:rPr>
        <w:t xml:space="preserve"> </w:t>
      </w:r>
      <w:r>
        <w:rPr>
          <w:b/>
          <w:sz w:val="24"/>
        </w:rPr>
        <w:t>4:</w:t>
      </w:r>
      <w:r>
        <w:rPr>
          <w:b/>
          <w:spacing w:val="-1"/>
          <w:sz w:val="24"/>
        </w:rPr>
        <w:t xml:space="preserve"> </w:t>
      </w:r>
      <w:r>
        <w:rPr>
          <w:b/>
          <w:sz w:val="24"/>
        </w:rPr>
        <w:t>Top</w:t>
      </w:r>
      <w:r>
        <w:rPr>
          <w:b/>
          <w:spacing w:val="-1"/>
          <w:sz w:val="24"/>
        </w:rPr>
        <w:t xml:space="preserve"> </w:t>
      </w:r>
      <w:r w:rsidR="00E3667B">
        <w:rPr>
          <w:b/>
          <w:sz w:val="24"/>
        </w:rPr>
        <w:t>10</w:t>
      </w:r>
      <w:r>
        <w:rPr>
          <w:b/>
          <w:sz w:val="24"/>
        </w:rPr>
        <w:t xml:space="preserve"> Alleged</w:t>
      </w:r>
      <w:r>
        <w:rPr>
          <w:b/>
          <w:spacing w:val="-2"/>
          <w:sz w:val="24"/>
        </w:rPr>
        <w:t xml:space="preserve"> </w:t>
      </w:r>
      <w:r>
        <w:rPr>
          <w:b/>
          <w:sz w:val="24"/>
        </w:rPr>
        <w:t>Physical</w:t>
      </w:r>
      <w:r>
        <w:rPr>
          <w:b/>
          <w:spacing w:val="2"/>
          <w:sz w:val="24"/>
        </w:rPr>
        <w:t xml:space="preserve"> </w:t>
      </w:r>
      <w:r>
        <w:rPr>
          <w:b/>
          <w:sz w:val="24"/>
        </w:rPr>
        <w:t>Access</w:t>
      </w:r>
      <w:r>
        <w:rPr>
          <w:b/>
          <w:spacing w:val="-3"/>
          <w:sz w:val="24"/>
        </w:rPr>
        <w:t xml:space="preserve"> </w:t>
      </w:r>
      <w:r>
        <w:rPr>
          <w:b/>
          <w:sz w:val="24"/>
        </w:rPr>
        <w:t>Barriers</w:t>
      </w:r>
      <w:r>
        <w:rPr>
          <w:b/>
          <w:spacing w:val="-2"/>
          <w:sz w:val="24"/>
        </w:rPr>
        <w:t xml:space="preserve"> (2025)</w:t>
      </w:r>
    </w:p>
    <w:p w14:paraId="310BE761" w14:textId="77777777" w:rsidR="006C66B2" w:rsidRDefault="006C66B2">
      <w:pPr>
        <w:pStyle w:val="BodyText"/>
        <w:spacing w:before="121"/>
        <w:rPr>
          <w:b/>
          <w:sz w:val="20"/>
        </w:rPr>
      </w:pPr>
    </w:p>
    <w:tbl>
      <w:tblPr>
        <w:tblW w:w="0" w:type="auto"/>
        <w:tblInd w:w="753"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966"/>
        <w:gridCol w:w="6071"/>
        <w:gridCol w:w="1508"/>
        <w:gridCol w:w="1523"/>
      </w:tblGrid>
      <w:tr w:rsidR="006C66B2" w14:paraId="2755F426" w14:textId="77777777">
        <w:trPr>
          <w:trHeight w:val="1165"/>
        </w:trPr>
        <w:tc>
          <w:tcPr>
            <w:tcW w:w="966" w:type="dxa"/>
            <w:shd w:val="clear" w:color="auto" w:fill="C5D9EF"/>
          </w:tcPr>
          <w:p w14:paraId="30B834D4" w14:textId="77777777" w:rsidR="006C66B2" w:rsidRDefault="006C66B2">
            <w:pPr>
              <w:pStyle w:val="TableParagraph"/>
              <w:spacing w:before="159"/>
              <w:jc w:val="left"/>
              <w:rPr>
                <w:b/>
                <w:sz w:val="24"/>
              </w:rPr>
            </w:pPr>
          </w:p>
          <w:p w14:paraId="25CF7286" w14:textId="77777777" w:rsidR="006C66B2" w:rsidRDefault="00032C37">
            <w:pPr>
              <w:pStyle w:val="TableParagraph"/>
              <w:ind w:left="5" w:right="3"/>
              <w:rPr>
                <w:b/>
                <w:sz w:val="24"/>
              </w:rPr>
            </w:pPr>
            <w:r>
              <w:rPr>
                <w:b/>
                <w:spacing w:val="-4"/>
                <w:sz w:val="24"/>
              </w:rPr>
              <w:t>Rank</w:t>
            </w:r>
          </w:p>
        </w:tc>
        <w:tc>
          <w:tcPr>
            <w:tcW w:w="6071" w:type="dxa"/>
            <w:shd w:val="clear" w:color="auto" w:fill="C5D9EF"/>
          </w:tcPr>
          <w:p w14:paraId="2269396D" w14:textId="77777777" w:rsidR="006C66B2" w:rsidRDefault="006C66B2">
            <w:pPr>
              <w:pStyle w:val="TableParagraph"/>
              <w:spacing w:before="159"/>
              <w:jc w:val="left"/>
              <w:rPr>
                <w:b/>
                <w:sz w:val="24"/>
              </w:rPr>
            </w:pPr>
          </w:p>
          <w:p w14:paraId="39CCCDA9" w14:textId="77777777" w:rsidR="006C66B2" w:rsidRDefault="00032C37" w:rsidP="00EE0372">
            <w:pPr>
              <w:pStyle w:val="TableParagraph"/>
              <w:rPr>
                <w:b/>
                <w:sz w:val="24"/>
              </w:rPr>
            </w:pPr>
            <w:r>
              <w:rPr>
                <w:b/>
                <w:sz w:val="24"/>
              </w:rPr>
              <w:t>Violation</w:t>
            </w:r>
            <w:r>
              <w:rPr>
                <w:b/>
                <w:spacing w:val="-7"/>
                <w:sz w:val="24"/>
              </w:rPr>
              <w:t xml:space="preserve"> </w:t>
            </w:r>
            <w:r>
              <w:rPr>
                <w:b/>
                <w:spacing w:val="-2"/>
                <w:sz w:val="24"/>
              </w:rPr>
              <w:t>Description</w:t>
            </w:r>
          </w:p>
        </w:tc>
        <w:tc>
          <w:tcPr>
            <w:tcW w:w="1508" w:type="dxa"/>
            <w:shd w:val="clear" w:color="auto" w:fill="C5D9EF"/>
          </w:tcPr>
          <w:p w14:paraId="00FA95AE" w14:textId="77777777" w:rsidR="006C66B2" w:rsidRDefault="00032C37">
            <w:pPr>
              <w:pStyle w:val="TableParagraph"/>
              <w:spacing w:before="184" w:line="228" w:lineRule="auto"/>
              <w:ind w:left="150" w:right="140" w:hanging="1"/>
              <w:rPr>
                <w:b/>
                <w:sz w:val="24"/>
              </w:rPr>
            </w:pPr>
            <w:r>
              <w:rPr>
                <w:b/>
                <w:spacing w:val="-2"/>
                <w:sz w:val="24"/>
              </w:rPr>
              <w:t xml:space="preserve">Total </w:t>
            </w:r>
            <w:r>
              <w:rPr>
                <w:b/>
                <w:sz w:val="24"/>
              </w:rPr>
              <w:t>Number</w:t>
            </w:r>
            <w:r>
              <w:rPr>
                <w:b/>
                <w:spacing w:val="-17"/>
                <w:sz w:val="24"/>
              </w:rPr>
              <w:t xml:space="preserve"> </w:t>
            </w:r>
            <w:r>
              <w:rPr>
                <w:b/>
                <w:sz w:val="24"/>
              </w:rPr>
              <w:t xml:space="preserve">of </w:t>
            </w:r>
            <w:r>
              <w:rPr>
                <w:b/>
                <w:spacing w:val="-2"/>
                <w:sz w:val="24"/>
              </w:rPr>
              <w:t>Violations</w:t>
            </w:r>
          </w:p>
        </w:tc>
        <w:tc>
          <w:tcPr>
            <w:tcW w:w="1523" w:type="dxa"/>
            <w:shd w:val="clear" w:color="auto" w:fill="C5D9EF"/>
          </w:tcPr>
          <w:p w14:paraId="284CDA0D" w14:textId="77777777" w:rsidR="006C66B2" w:rsidRDefault="00032C37" w:rsidP="00EE0372">
            <w:pPr>
              <w:pStyle w:val="TableParagraph"/>
              <w:spacing w:before="55" w:line="228" w:lineRule="auto"/>
              <w:ind w:left="145" w:right="130" w:firstLine="28"/>
              <w:rPr>
                <w:b/>
                <w:sz w:val="24"/>
              </w:rPr>
            </w:pPr>
            <w:r>
              <w:rPr>
                <w:b/>
                <w:sz w:val="24"/>
              </w:rPr>
              <w:t>Percent</w:t>
            </w:r>
            <w:r>
              <w:rPr>
                <w:b/>
                <w:spacing w:val="-9"/>
                <w:sz w:val="24"/>
              </w:rPr>
              <w:t xml:space="preserve"> </w:t>
            </w:r>
            <w:r>
              <w:rPr>
                <w:b/>
                <w:sz w:val="24"/>
              </w:rPr>
              <w:t xml:space="preserve">of </w:t>
            </w:r>
            <w:r>
              <w:rPr>
                <w:b/>
                <w:spacing w:val="-2"/>
                <w:sz w:val="24"/>
              </w:rPr>
              <w:t>All</w:t>
            </w:r>
            <w:r>
              <w:rPr>
                <w:b/>
                <w:spacing w:val="-15"/>
                <w:sz w:val="24"/>
              </w:rPr>
              <w:t xml:space="preserve"> </w:t>
            </w:r>
            <w:r>
              <w:rPr>
                <w:b/>
                <w:spacing w:val="-2"/>
                <w:sz w:val="24"/>
              </w:rPr>
              <w:t>Alleged Violations Received</w:t>
            </w:r>
          </w:p>
        </w:tc>
      </w:tr>
      <w:tr w:rsidR="006C66B2" w14:paraId="316EC6E6" w14:textId="77777777">
        <w:trPr>
          <w:trHeight w:val="945"/>
        </w:trPr>
        <w:tc>
          <w:tcPr>
            <w:tcW w:w="966" w:type="dxa"/>
          </w:tcPr>
          <w:p w14:paraId="27842977" w14:textId="77777777" w:rsidR="006C66B2" w:rsidRDefault="006C66B2">
            <w:pPr>
              <w:pStyle w:val="TableParagraph"/>
              <w:spacing w:before="49"/>
              <w:jc w:val="left"/>
              <w:rPr>
                <w:b/>
                <w:sz w:val="24"/>
              </w:rPr>
            </w:pPr>
          </w:p>
          <w:p w14:paraId="14377949" w14:textId="77777777" w:rsidR="006C66B2" w:rsidRDefault="00032C37">
            <w:pPr>
              <w:pStyle w:val="TableParagraph"/>
              <w:ind w:left="5" w:right="1"/>
              <w:rPr>
                <w:b/>
                <w:sz w:val="24"/>
              </w:rPr>
            </w:pPr>
            <w:r>
              <w:rPr>
                <w:b/>
                <w:spacing w:val="-10"/>
                <w:sz w:val="24"/>
              </w:rPr>
              <w:t>1</w:t>
            </w:r>
          </w:p>
        </w:tc>
        <w:tc>
          <w:tcPr>
            <w:tcW w:w="6071" w:type="dxa"/>
          </w:tcPr>
          <w:p w14:paraId="2F34A672" w14:textId="1B340F46" w:rsidR="006C66B2" w:rsidRDefault="00032C37" w:rsidP="00EE0372">
            <w:pPr>
              <w:pStyle w:val="TableParagraph"/>
              <w:spacing w:before="120" w:line="228" w:lineRule="auto"/>
              <w:ind w:left="129" w:right="124" w:firstLine="1"/>
              <w:jc w:val="left"/>
              <w:rPr>
                <w:sz w:val="24"/>
              </w:rPr>
            </w:pPr>
            <w:r>
              <w:rPr>
                <w:b/>
                <w:sz w:val="24"/>
              </w:rPr>
              <w:t xml:space="preserve">Parking: </w:t>
            </w:r>
            <w:r w:rsidRPr="000C14DF">
              <w:rPr>
                <w:bCs/>
                <w:sz w:val="24"/>
              </w:rPr>
              <w:t>Existing spaces are noncompliant (e.g., excessive</w:t>
            </w:r>
            <w:r w:rsidRPr="00EE0372">
              <w:rPr>
                <w:bCs/>
                <w:sz w:val="24"/>
              </w:rPr>
              <w:t xml:space="preserve"> </w:t>
            </w:r>
            <w:r w:rsidRPr="000C14DF">
              <w:rPr>
                <w:bCs/>
                <w:sz w:val="24"/>
              </w:rPr>
              <w:t>slopes/cross-slopes,</w:t>
            </w:r>
            <w:r w:rsidRPr="00EE0372">
              <w:rPr>
                <w:bCs/>
                <w:sz w:val="24"/>
              </w:rPr>
              <w:t xml:space="preserve"> </w:t>
            </w:r>
            <w:r w:rsidRPr="000C14DF">
              <w:rPr>
                <w:bCs/>
                <w:sz w:val="24"/>
              </w:rPr>
              <w:t>improper</w:t>
            </w:r>
            <w:r w:rsidRPr="00EE0372">
              <w:rPr>
                <w:bCs/>
                <w:sz w:val="24"/>
              </w:rPr>
              <w:t xml:space="preserve"> </w:t>
            </w:r>
            <w:r w:rsidRPr="000C14DF">
              <w:rPr>
                <w:bCs/>
                <w:sz w:val="24"/>
              </w:rPr>
              <w:t>dimensions, striping, etc.).</w:t>
            </w:r>
          </w:p>
        </w:tc>
        <w:tc>
          <w:tcPr>
            <w:tcW w:w="1508" w:type="dxa"/>
          </w:tcPr>
          <w:p w14:paraId="11E23919" w14:textId="77777777" w:rsidR="006C66B2" w:rsidRDefault="006C66B2">
            <w:pPr>
              <w:pStyle w:val="TableParagraph"/>
              <w:spacing w:before="49"/>
              <w:jc w:val="left"/>
              <w:rPr>
                <w:b/>
                <w:sz w:val="24"/>
              </w:rPr>
            </w:pPr>
          </w:p>
          <w:p w14:paraId="2EB52F77" w14:textId="77777777" w:rsidR="006C66B2" w:rsidRDefault="00032C37">
            <w:pPr>
              <w:pStyle w:val="TableParagraph"/>
              <w:ind w:left="8"/>
              <w:rPr>
                <w:sz w:val="24"/>
              </w:rPr>
            </w:pPr>
            <w:r>
              <w:rPr>
                <w:spacing w:val="-2"/>
                <w:sz w:val="24"/>
              </w:rPr>
              <w:t>1,450</w:t>
            </w:r>
          </w:p>
        </w:tc>
        <w:tc>
          <w:tcPr>
            <w:tcW w:w="1523" w:type="dxa"/>
          </w:tcPr>
          <w:p w14:paraId="77EAACF9" w14:textId="77777777" w:rsidR="006C66B2" w:rsidRDefault="006C66B2">
            <w:pPr>
              <w:pStyle w:val="TableParagraph"/>
              <w:spacing w:before="49"/>
              <w:jc w:val="left"/>
              <w:rPr>
                <w:b/>
                <w:sz w:val="24"/>
              </w:rPr>
            </w:pPr>
          </w:p>
          <w:p w14:paraId="00FAD29F" w14:textId="77777777" w:rsidR="006C66B2" w:rsidRDefault="00032C37">
            <w:pPr>
              <w:pStyle w:val="TableParagraph"/>
              <w:ind w:left="16" w:right="1"/>
              <w:rPr>
                <w:sz w:val="24"/>
              </w:rPr>
            </w:pPr>
            <w:r>
              <w:rPr>
                <w:spacing w:val="-2"/>
                <w:sz w:val="24"/>
              </w:rPr>
              <w:t>12.35%</w:t>
            </w:r>
          </w:p>
        </w:tc>
      </w:tr>
      <w:tr w:rsidR="006C66B2" w14:paraId="44385633" w14:textId="77777777">
        <w:trPr>
          <w:trHeight w:val="1215"/>
        </w:trPr>
        <w:tc>
          <w:tcPr>
            <w:tcW w:w="966" w:type="dxa"/>
          </w:tcPr>
          <w:p w14:paraId="01D134AF" w14:textId="77777777" w:rsidR="006C66B2" w:rsidRDefault="006C66B2">
            <w:pPr>
              <w:pStyle w:val="TableParagraph"/>
              <w:spacing w:before="186"/>
              <w:jc w:val="left"/>
              <w:rPr>
                <w:b/>
                <w:sz w:val="24"/>
              </w:rPr>
            </w:pPr>
          </w:p>
          <w:p w14:paraId="51DED55C" w14:textId="77777777" w:rsidR="006C66B2" w:rsidRDefault="00032C37">
            <w:pPr>
              <w:pStyle w:val="TableParagraph"/>
              <w:spacing w:before="1"/>
              <w:ind w:left="5" w:right="1"/>
              <w:rPr>
                <w:b/>
                <w:sz w:val="24"/>
              </w:rPr>
            </w:pPr>
            <w:r>
              <w:rPr>
                <w:b/>
                <w:spacing w:val="-10"/>
                <w:sz w:val="24"/>
              </w:rPr>
              <w:t>2</w:t>
            </w:r>
          </w:p>
        </w:tc>
        <w:tc>
          <w:tcPr>
            <w:tcW w:w="6071" w:type="dxa"/>
          </w:tcPr>
          <w:p w14:paraId="6CABF9F5" w14:textId="77777777" w:rsidR="006C66B2" w:rsidRDefault="00032C37" w:rsidP="00EE0372">
            <w:pPr>
              <w:pStyle w:val="TableParagraph"/>
              <w:spacing w:before="80" w:line="228" w:lineRule="auto"/>
              <w:ind w:left="131" w:right="123"/>
              <w:jc w:val="left"/>
              <w:rPr>
                <w:sz w:val="24"/>
              </w:rPr>
            </w:pPr>
            <w:r>
              <w:rPr>
                <w:b/>
                <w:sz w:val="24"/>
              </w:rPr>
              <w:t>Path</w:t>
            </w:r>
            <w:r>
              <w:rPr>
                <w:b/>
                <w:spacing w:val="-3"/>
                <w:sz w:val="24"/>
              </w:rPr>
              <w:t xml:space="preserve"> </w:t>
            </w:r>
            <w:r>
              <w:rPr>
                <w:b/>
                <w:sz w:val="24"/>
              </w:rPr>
              <w:t>of</w:t>
            </w:r>
            <w:r>
              <w:rPr>
                <w:b/>
                <w:spacing w:val="-5"/>
                <w:sz w:val="24"/>
              </w:rPr>
              <w:t xml:space="preserve"> </w:t>
            </w:r>
            <w:r>
              <w:rPr>
                <w:b/>
                <w:sz w:val="24"/>
              </w:rPr>
              <w:t>Travel -</w:t>
            </w:r>
            <w:r>
              <w:rPr>
                <w:b/>
                <w:spacing w:val="-4"/>
                <w:sz w:val="24"/>
              </w:rPr>
              <w:t xml:space="preserve"> </w:t>
            </w:r>
            <w:r>
              <w:rPr>
                <w:b/>
                <w:sz w:val="24"/>
              </w:rPr>
              <w:t>Exterior:</w:t>
            </w:r>
            <w:r>
              <w:rPr>
                <w:b/>
                <w:spacing w:val="-1"/>
                <w:sz w:val="24"/>
              </w:rPr>
              <w:t xml:space="preserve"> </w:t>
            </w:r>
            <w:r>
              <w:rPr>
                <w:sz w:val="24"/>
              </w:rPr>
              <w:t>Routes</w:t>
            </w:r>
            <w:r>
              <w:rPr>
                <w:spacing w:val="-3"/>
                <w:sz w:val="24"/>
              </w:rPr>
              <w:t xml:space="preserve"> </w:t>
            </w:r>
            <w:r>
              <w:rPr>
                <w:sz w:val="24"/>
              </w:rPr>
              <w:t>to</w:t>
            </w:r>
            <w:r>
              <w:rPr>
                <w:spacing w:val="-3"/>
                <w:sz w:val="24"/>
              </w:rPr>
              <w:t xml:space="preserve"> </w:t>
            </w:r>
            <w:r>
              <w:rPr>
                <w:sz w:val="24"/>
              </w:rPr>
              <w:t>and</w:t>
            </w:r>
            <w:r>
              <w:rPr>
                <w:spacing w:val="-4"/>
                <w:sz w:val="24"/>
              </w:rPr>
              <w:t xml:space="preserve"> </w:t>
            </w:r>
            <w:r>
              <w:rPr>
                <w:sz w:val="24"/>
              </w:rPr>
              <w:t>from</w:t>
            </w:r>
            <w:r>
              <w:rPr>
                <w:spacing w:val="-3"/>
                <w:sz w:val="24"/>
              </w:rPr>
              <w:t xml:space="preserve"> </w:t>
            </w:r>
            <w:r>
              <w:rPr>
                <w:sz w:val="24"/>
              </w:rPr>
              <w:t>parking lot or public right of way are not accessible (e.g., non-compliant surfaces, excessive slope/cross-slope, lack of</w:t>
            </w:r>
            <w:r>
              <w:rPr>
                <w:spacing w:val="-2"/>
                <w:sz w:val="24"/>
              </w:rPr>
              <w:t xml:space="preserve"> </w:t>
            </w:r>
            <w:r>
              <w:rPr>
                <w:sz w:val="24"/>
              </w:rPr>
              <w:t>detectable</w:t>
            </w:r>
            <w:r>
              <w:rPr>
                <w:spacing w:val="-6"/>
                <w:sz w:val="24"/>
              </w:rPr>
              <w:t xml:space="preserve"> </w:t>
            </w:r>
            <w:r>
              <w:rPr>
                <w:sz w:val="24"/>
              </w:rPr>
              <w:t>warnings,</w:t>
            </w:r>
            <w:r>
              <w:rPr>
                <w:spacing w:val="-3"/>
                <w:sz w:val="24"/>
              </w:rPr>
              <w:t xml:space="preserve"> </w:t>
            </w:r>
            <w:r>
              <w:rPr>
                <w:sz w:val="24"/>
              </w:rPr>
              <w:t>not</w:t>
            </w:r>
            <w:r>
              <w:rPr>
                <w:spacing w:val="-6"/>
                <w:sz w:val="24"/>
              </w:rPr>
              <w:t xml:space="preserve"> </w:t>
            </w:r>
            <w:r>
              <w:rPr>
                <w:sz w:val="24"/>
              </w:rPr>
              <w:t>protected</w:t>
            </w:r>
            <w:r>
              <w:rPr>
                <w:spacing w:val="-5"/>
                <w:sz w:val="24"/>
              </w:rPr>
              <w:t xml:space="preserve"> </w:t>
            </w:r>
            <w:r>
              <w:rPr>
                <w:sz w:val="24"/>
              </w:rPr>
              <w:t>from</w:t>
            </w:r>
            <w:r>
              <w:rPr>
                <w:spacing w:val="-3"/>
                <w:sz w:val="24"/>
              </w:rPr>
              <w:t xml:space="preserve"> </w:t>
            </w:r>
            <w:r>
              <w:rPr>
                <w:sz w:val="24"/>
              </w:rPr>
              <w:t>traffic,</w:t>
            </w:r>
            <w:r>
              <w:rPr>
                <w:spacing w:val="-5"/>
                <w:sz w:val="24"/>
              </w:rPr>
              <w:t xml:space="preserve"> </w:t>
            </w:r>
            <w:r>
              <w:rPr>
                <w:spacing w:val="-2"/>
                <w:sz w:val="24"/>
              </w:rPr>
              <w:t>etc.).</w:t>
            </w:r>
          </w:p>
        </w:tc>
        <w:tc>
          <w:tcPr>
            <w:tcW w:w="1508" w:type="dxa"/>
          </w:tcPr>
          <w:p w14:paraId="1CA128C3" w14:textId="77777777" w:rsidR="006C66B2" w:rsidRDefault="006C66B2">
            <w:pPr>
              <w:pStyle w:val="TableParagraph"/>
              <w:spacing w:before="186"/>
              <w:jc w:val="left"/>
              <w:rPr>
                <w:b/>
                <w:sz w:val="24"/>
              </w:rPr>
            </w:pPr>
          </w:p>
          <w:p w14:paraId="6DA584F2" w14:textId="77777777" w:rsidR="006C66B2" w:rsidRDefault="00032C37">
            <w:pPr>
              <w:pStyle w:val="TableParagraph"/>
              <w:spacing w:before="1"/>
              <w:ind w:left="8"/>
              <w:rPr>
                <w:sz w:val="24"/>
              </w:rPr>
            </w:pPr>
            <w:r>
              <w:rPr>
                <w:spacing w:val="-2"/>
                <w:sz w:val="24"/>
              </w:rPr>
              <w:t>1,276</w:t>
            </w:r>
          </w:p>
        </w:tc>
        <w:tc>
          <w:tcPr>
            <w:tcW w:w="1523" w:type="dxa"/>
          </w:tcPr>
          <w:p w14:paraId="01EA3C64" w14:textId="77777777" w:rsidR="006C66B2" w:rsidRDefault="006C66B2">
            <w:pPr>
              <w:pStyle w:val="TableParagraph"/>
              <w:spacing w:before="186"/>
              <w:jc w:val="left"/>
              <w:rPr>
                <w:b/>
                <w:sz w:val="24"/>
              </w:rPr>
            </w:pPr>
          </w:p>
          <w:p w14:paraId="121B8134" w14:textId="77777777" w:rsidR="006C66B2" w:rsidRDefault="00032C37">
            <w:pPr>
              <w:pStyle w:val="TableParagraph"/>
              <w:spacing w:before="1"/>
              <w:ind w:left="16" w:right="1"/>
              <w:rPr>
                <w:sz w:val="24"/>
              </w:rPr>
            </w:pPr>
            <w:r>
              <w:rPr>
                <w:spacing w:val="-2"/>
                <w:sz w:val="24"/>
              </w:rPr>
              <w:t>10.87%</w:t>
            </w:r>
          </w:p>
        </w:tc>
      </w:tr>
      <w:tr w:rsidR="006C66B2" w14:paraId="7B03F9E1" w14:textId="77777777">
        <w:trPr>
          <w:trHeight w:val="1035"/>
        </w:trPr>
        <w:tc>
          <w:tcPr>
            <w:tcW w:w="966" w:type="dxa"/>
          </w:tcPr>
          <w:p w14:paraId="404FB6BF" w14:textId="77777777" w:rsidR="006C66B2" w:rsidRDefault="006C66B2">
            <w:pPr>
              <w:pStyle w:val="TableParagraph"/>
              <w:spacing w:before="94"/>
              <w:jc w:val="left"/>
              <w:rPr>
                <w:b/>
                <w:sz w:val="24"/>
              </w:rPr>
            </w:pPr>
          </w:p>
          <w:p w14:paraId="4D229D85" w14:textId="77777777" w:rsidR="006C66B2" w:rsidRDefault="00032C37">
            <w:pPr>
              <w:pStyle w:val="TableParagraph"/>
              <w:ind w:left="5" w:right="1"/>
              <w:rPr>
                <w:b/>
                <w:sz w:val="24"/>
              </w:rPr>
            </w:pPr>
            <w:r>
              <w:rPr>
                <w:b/>
                <w:spacing w:val="-10"/>
                <w:sz w:val="24"/>
              </w:rPr>
              <w:t>3</w:t>
            </w:r>
          </w:p>
        </w:tc>
        <w:tc>
          <w:tcPr>
            <w:tcW w:w="6071" w:type="dxa"/>
          </w:tcPr>
          <w:p w14:paraId="4401D2E1" w14:textId="77777777" w:rsidR="006C66B2" w:rsidRDefault="00032C37" w:rsidP="00EE0372">
            <w:pPr>
              <w:pStyle w:val="TableParagraph"/>
              <w:spacing w:before="120" w:line="228" w:lineRule="auto"/>
              <w:ind w:left="129" w:right="124" w:firstLine="1"/>
              <w:jc w:val="left"/>
              <w:rPr>
                <w:sz w:val="24"/>
              </w:rPr>
            </w:pPr>
            <w:r>
              <w:rPr>
                <w:b/>
                <w:sz w:val="24"/>
              </w:rPr>
              <w:t xml:space="preserve">Access to Goods, Support, Services, and Equipment: </w:t>
            </w:r>
            <w:r>
              <w:rPr>
                <w:sz w:val="24"/>
              </w:rPr>
              <w:t>Surface heights and space requirements for</w:t>
            </w:r>
            <w:r>
              <w:rPr>
                <w:spacing w:val="-5"/>
                <w:sz w:val="24"/>
              </w:rPr>
              <w:t xml:space="preserve"> </w:t>
            </w:r>
            <w:r>
              <w:rPr>
                <w:sz w:val="24"/>
              </w:rPr>
              <w:t>counters,</w:t>
            </w:r>
            <w:r>
              <w:rPr>
                <w:spacing w:val="-8"/>
                <w:sz w:val="24"/>
              </w:rPr>
              <w:t xml:space="preserve"> </w:t>
            </w:r>
            <w:r>
              <w:rPr>
                <w:sz w:val="24"/>
              </w:rPr>
              <w:t>tables,</w:t>
            </w:r>
            <w:r>
              <w:rPr>
                <w:spacing w:val="-5"/>
                <w:sz w:val="24"/>
              </w:rPr>
              <w:t xml:space="preserve"> </w:t>
            </w:r>
            <w:r>
              <w:rPr>
                <w:sz w:val="24"/>
              </w:rPr>
              <w:t>bars,</w:t>
            </w:r>
            <w:r>
              <w:rPr>
                <w:spacing w:val="-5"/>
                <w:sz w:val="24"/>
              </w:rPr>
              <w:t xml:space="preserve"> </w:t>
            </w:r>
            <w:r>
              <w:rPr>
                <w:sz w:val="24"/>
              </w:rPr>
              <w:t>or</w:t>
            </w:r>
            <w:r>
              <w:rPr>
                <w:spacing w:val="-5"/>
                <w:sz w:val="24"/>
              </w:rPr>
              <w:t xml:space="preserve"> </w:t>
            </w:r>
            <w:r>
              <w:rPr>
                <w:sz w:val="24"/>
              </w:rPr>
              <w:t>seating</w:t>
            </w:r>
            <w:r>
              <w:rPr>
                <w:spacing w:val="-7"/>
                <w:sz w:val="24"/>
              </w:rPr>
              <w:t xml:space="preserve"> </w:t>
            </w:r>
            <w:r>
              <w:rPr>
                <w:sz w:val="24"/>
              </w:rPr>
              <w:t>are</w:t>
            </w:r>
            <w:r>
              <w:rPr>
                <w:spacing w:val="-5"/>
                <w:sz w:val="24"/>
              </w:rPr>
              <w:t xml:space="preserve"> </w:t>
            </w:r>
            <w:r>
              <w:rPr>
                <w:sz w:val="24"/>
              </w:rPr>
              <w:t>not</w:t>
            </w:r>
            <w:r>
              <w:rPr>
                <w:spacing w:val="-5"/>
                <w:sz w:val="24"/>
              </w:rPr>
              <w:t xml:space="preserve"> </w:t>
            </w:r>
            <w:r>
              <w:rPr>
                <w:sz w:val="24"/>
              </w:rPr>
              <w:t>compliant.</w:t>
            </w:r>
          </w:p>
        </w:tc>
        <w:tc>
          <w:tcPr>
            <w:tcW w:w="1508" w:type="dxa"/>
          </w:tcPr>
          <w:p w14:paraId="1503DA3B" w14:textId="77777777" w:rsidR="006C66B2" w:rsidRDefault="006C66B2">
            <w:pPr>
              <w:pStyle w:val="TableParagraph"/>
              <w:spacing w:before="94"/>
              <w:jc w:val="left"/>
              <w:rPr>
                <w:b/>
                <w:sz w:val="24"/>
              </w:rPr>
            </w:pPr>
          </w:p>
          <w:p w14:paraId="4FD7D0C4" w14:textId="77777777" w:rsidR="006C66B2" w:rsidRDefault="00032C37">
            <w:pPr>
              <w:pStyle w:val="TableParagraph"/>
              <w:ind w:left="8"/>
              <w:rPr>
                <w:sz w:val="24"/>
              </w:rPr>
            </w:pPr>
            <w:r>
              <w:rPr>
                <w:spacing w:val="-2"/>
                <w:sz w:val="24"/>
              </w:rPr>
              <w:t>1,220</w:t>
            </w:r>
          </w:p>
        </w:tc>
        <w:tc>
          <w:tcPr>
            <w:tcW w:w="1523" w:type="dxa"/>
          </w:tcPr>
          <w:p w14:paraId="2570C60C" w14:textId="77777777" w:rsidR="006C66B2" w:rsidRDefault="006C66B2">
            <w:pPr>
              <w:pStyle w:val="TableParagraph"/>
              <w:spacing w:before="94"/>
              <w:jc w:val="left"/>
              <w:rPr>
                <w:b/>
                <w:sz w:val="24"/>
              </w:rPr>
            </w:pPr>
          </w:p>
          <w:p w14:paraId="726A81D7" w14:textId="77777777" w:rsidR="006C66B2" w:rsidRDefault="00032C37">
            <w:pPr>
              <w:pStyle w:val="TableParagraph"/>
              <w:ind w:left="16" w:right="1"/>
              <w:rPr>
                <w:sz w:val="24"/>
              </w:rPr>
            </w:pPr>
            <w:r>
              <w:rPr>
                <w:spacing w:val="-2"/>
                <w:sz w:val="24"/>
              </w:rPr>
              <w:t>10.39%</w:t>
            </w:r>
          </w:p>
        </w:tc>
      </w:tr>
      <w:tr w:rsidR="006C66B2" w14:paraId="523532F4" w14:textId="77777777">
        <w:trPr>
          <w:trHeight w:val="675"/>
        </w:trPr>
        <w:tc>
          <w:tcPr>
            <w:tcW w:w="966" w:type="dxa"/>
          </w:tcPr>
          <w:p w14:paraId="629638C7" w14:textId="77777777" w:rsidR="006C66B2" w:rsidRDefault="00032C37">
            <w:pPr>
              <w:pStyle w:val="TableParagraph"/>
              <w:spacing w:before="191"/>
              <w:ind w:left="5" w:right="1"/>
              <w:rPr>
                <w:b/>
                <w:sz w:val="24"/>
              </w:rPr>
            </w:pPr>
            <w:r>
              <w:rPr>
                <w:b/>
                <w:spacing w:val="-10"/>
                <w:sz w:val="24"/>
              </w:rPr>
              <w:t>4</w:t>
            </w:r>
          </w:p>
        </w:tc>
        <w:tc>
          <w:tcPr>
            <w:tcW w:w="6071" w:type="dxa"/>
          </w:tcPr>
          <w:p w14:paraId="380D16DD" w14:textId="3AA4B1C4" w:rsidR="006C66B2" w:rsidRDefault="00032C37" w:rsidP="00EE0372">
            <w:pPr>
              <w:pStyle w:val="TableParagraph"/>
              <w:spacing w:before="120" w:line="228" w:lineRule="auto"/>
              <w:ind w:left="129" w:right="124" w:firstLine="1"/>
              <w:jc w:val="left"/>
              <w:rPr>
                <w:sz w:val="24"/>
              </w:rPr>
            </w:pPr>
            <w:r>
              <w:rPr>
                <w:b/>
                <w:sz w:val="24"/>
              </w:rPr>
              <w:t>Parking:</w:t>
            </w:r>
            <w:r w:rsidRPr="00EE0372">
              <w:rPr>
                <w:b/>
                <w:sz w:val="24"/>
              </w:rPr>
              <w:t xml:space="preserve"> </w:t>
            </w:r>
            <w:r w:rsidRPr="00762B7C">
              <w:rPr>
                <w:bCs/>
                <w:sz w:val="24"/>
              </w:rPr>
              <w:t>Designated</w:t>
            </w:r>
            <w:r w:rsidRPr="00EE0372">
              <w:rPr>
                <w:bCs/>
                <w:sz w:val="24"/>
              </w:rPr>
              <w:t xml:space="preserve"> </w:t>
            </w:r>
            <w:r w:rsidRPr="00762B7C">
              <w:rPr>
                <w:bCs/>
                <w:sz w:val="24"/>
              </w:rPr>
              <w:t>accessible</w:t>
            </w:r>
            <w:r w:rsidRPr="00EE0372">
              <w:rPr>
                <w:bCs/>
                <w:sz w:val="24"/>
              </w:rPr>
              <w:t xml:space="preserve"> </w:t>
            </w:r>
            <w:r w:rsidRPr="00762B7C">
              <w:rPr>
                <w:bCs/>
                <w:sz w:val="24"/>
              </w:rPr>
              <w:t>directional</w:t>
            </w:r>
            <w:r w:rsidRPr="00EE0372">
              <w:rPr>
                <w:bCs/>
                <w:sz w:val="24"/>
              </w:rPr>
              <w:t xml:space="preserve"> </w:t>
            </w:r>
            <w:r w:rsidRPr="00762B7C">
              <w:rPr>
                <w:bCs/>
                <w:sz w:val="24"/>
              </w:rPr>
              <w:t>and/or parking signage is missing or noncompliant.</w:t>
            </w:r>
          </w:p>
        </w:tc>
        <w:tc>
          <w:tcPr>
            <w:tcW w:w="1508" w:type="dxa"/>
          </w:tcPr>
          <w:p w14:paraId="6932FDB1" w14:textId="77777777" w:rsidR="006C66B2" w:rsidRDefault="00032C37">
            <w:pPr>
              <w:pStyle w:val="TableParagraph"/>
              <w:spacing w:before="191"/>
              <w:ind w:left="8"/>
              <w:rPr>
                <w:sz w:val="24"/>
              </w:rPr>
            </w:pPr>
            <w:r>
              <w:rPr>
                <w:spacing w:val="-2"/>
                <w:sz w:val="24"/>
              </w:rPr>
              <w:t>1,033</w:t>
            </w:r>
          </w:p>
        </w:tc>
        <w:tc>
          <w:tcPr>
            <w:tcW w:w="1523" w:type="dxa"/>
          </w:tcPr>
          <w:p w14:paraId="643B4E3C" w14:textId="77777777" w:rsidR="006C66B2" w:rsidRDefault="00032C37">
            <w:pPr>
              <w:pStyle w:val="TableParagraph"/>
              <w:spacing w:before="191"/>
              <w:ind w:left="16" w:right="4"/>
              <w:rPr>
                <w:sz w:val="24"/>
              </w:rPr>
            </w:pPr>
            <w:r>
              <w:rPr>
                <w:spacing w:val="-2"/>
                <w:sz w:val="24"/>
              </w:rPr>
              <w:t>8.80%</w:t>
            </w:r>
          </w:p>
        </w:tc>
      </w:tr>
      <w:tr w:rsidR="006C66B2" w14:paraId="630DA9F4" w14:textId="77777777">
        <w:trPr>
          <w:trHeight w:val="1215"/>
        </w:trPr>
        <w:tc>
          <w:tcPr>
            <w:tcW w:w="966" w:type="dxa"/>
          </w:tcPr>
          <w:p w14:paraId="5DF0AEB4" w14:textId="77777777" w:rsidR="006C66B2" w:rsidRDefault="006C66B2">
            <w:pPr>
              <w:pStyle w:val="TableParagraph"/>
              <w:spacing w:before="185"/>
              <w:jc w:val="left"/>
              <w:rPr>
                <w:b/>
                <w:sz w:val="24"/>
              </w:rPr>
            </w:pPr>
          </w:p>
          <w:p w14:paraId="756B1717" w14:textId="77777777" w:rsidR="006C66B2" w:rsidRDefault="00032C37">
            <w:pPr>
              <w:pStyle w:val="TableParagraph"/>
              <w:ind w:left="5" w:right="1"/>
              <w:rPr>
                <w:b/>
                <w:sz w:val="24"/>
              </w:rPr>
            </w:pPr>
            <w:r>
              <w:rPr>
                <w:b/>
                <w:spacing w:val="-10"/>
                <w:sz w:val="24"/>
              </w:rPr>
              <w:t>5</w:t>
            </w:r>
          </w:p>
        </w:tc>
        <w:tc>
          <w:tcPr>
            <w:tcW w:w="6071" w:type="dxa"/>
          </w:tcPr>
          <w:p w14:paraId="2861B62F" w14:textId="2B7C3F71" w:rsidR="006C66B2" w:rsidRDefault="00032C37" w:rsidP="00EE0372">
            <w:pPr>
              <w:pStyle w:val="TableParagraph"/>
              <w:spacing w:before="79" w:line="228" w:lineRule="auto"/>
              <w:ind w:left="155" w:right="151" w:firstLine="4"/>
              <w:jc w:val="left"/>
              <w:rPr>
                <w:sz w:val="24"/>
              </w:rPr>
            </w:pPr>
            <w:r>
              <w:rPr>
                <w:b/>
                <w:sz w:val="24"/>
              </w:rPr>
              <w:t xml:space="preserve">Path of Travel - Exterior: </w:t>
            </w:r>
            <w:r>
              <w:rPr>
                <w:sz w:val="24"/>
              </w:rPr>
              <w:t>Vertical transitions (ramps and/or</w:t>
            </w:r>
            <w:r>
              <w:rPr>
                <w:spacing w:val="-6"/>
                <w:sz w:val="24"/>
              </w:rPr>
              <w:t xml:space="preserve"> </w:t>
            </w:r>
            <w:r>
              <w:rPr>
                <w:sz w:val="24"/>
              </w:rPr>
              <w:t>stairs)</w:t>
            </w:r>
            <w:r>
              <w:rPr>
                <w:spacing w:val="-6"/>
                <w:sz w:val="24"/>
              </w:rPr>
              <w:t xml:space="preserve"> </w:t>
            </w:r>
            <w:r>
              <w:rPr>
                <w:sz w:val="24"/>
              </w:rPr>
              <w:t>are</w:t>
            </w:r>
            <w:r>
              <w:rPr>
                <w:spacing w:val="-7"/>
                <w:sz w:val="24"/>
              </w:rPr>
              <w:t xml:space="preserve"> </w:t>
            </w:r>
            <w:r>
              <w:rPr>
                <w:sz w:val="24"/>
              </w:rPr>
              <w:t>not</w:t>
            </w:r>
            <w:r>
              <w:rPr>
                <w:spacing w:val="-6"/>
                <w:sz w:val="24"/>
              </w:rPr>
              <w:t xml:space="preserve"> </w:t>
            </w:r>
            <w:r>
              <w:rPr>
                <w:sz w:val="24"/>
              </w:rPr>
              <w:t>compliant</w:t>
            </w:r>
            <w:r>
              <w:rPr>
                <w:spacing w:val="-6"/>
                <w:sz w:val="24"/>
              </w:rPr>
              <w:t xml:space="preserve"> </w:t>
            </w:r>
            <w:r>
              <w:rPr>
                <w:sz w:val="24"/>
              </w:rPr>
              <w:t>(e.g.,</w:t>
            </w:r>
            <w:r>
              <w:rPr>
                <w:spacing w:val="-7"/>
                <w:sz w:val="24"/>
              </w:rPr>
              <w:t xml:space="preserve"> </w:t>
            </w:r>
            <w:r>
              <w:rPr>
                <w:sz w:val="24"/>
              </w:rPr>
              <w:t>excessive</w:t>
            </w:r>
            <w:r>
              <w:rPr>
                <w:spacing w:val="-6"/>
                <w:sz w:val="24"/>
              </w:rPr>
              <w:t xml:space="preserve"> </w:t>
            </w:r>
            <w:r>
              <w:rPr>
                <w:sz w:val="24"/>
              </w:rPr>
              <w:t>slope/ cross-slope; landings are noncompliant, lack of guardrails and/or wheel guard, etc.).</w:t>
            </w:r>
          </w:p>
        </w:tc>
        <w:tc>
          <w:tcPr>
            <w:tcW w:w="1508" w:type="dxa"/>
          </w:tcPr>
          <w:p w14:paraId="4796E10C" w14:textId="77777777" w:rsidR="006C66B2" w:rsidRDefault="006C66B2">
            <w:pPr>
              <w:pStyle w:val="TableParagraph"/>
              <w:spacing w:before="185"/>
              <w:jc w:val="left"/>
              <w:rPr>
                <w:b/>
                <w:sz w:val="24"/>
              </w:rPr>
            </w:pPr>
          </w:p>
          <w:p w14:paraId="02445724" w14:textId="77777777" w:rsidR="006C66B2" w:rsidRDefault="00032C37">
            <w:pPr>
              <w:pStyle w:val="TableParagraph"/>
              <w:ind w:left="8" w:right="1"/>
              <w:rPr>
                <w:sz w:val="24"/>
              </w:rPr>
            </w:pPr>
            <w:r>
              <w:rPr>
                <w:spacing w:val="-5"/>
                <w:sz w:val="24"/>
              </w:rPr>
              <w:t>790</w:t>
            </w:r>
          </w:p>
        </w:tc>
        <w:tc>
          <w:tcPr>
            <w:tcW w:w="1523" w:type="dxa"/>
          </w:tcPr>
          <w:p w14:paraId="12CFA206" w14:textId="77777777" w:rsidR="006C66B2" w:rsidRDefault="006C66B2">
            <w:pPr>
              <w:pStyle w:val="TableParagraph"/>
              <w:spacing w:before="185"/>
              <w:jc w:val="left"/>
              <w:rPr>
                <w:b/>
                <w:sz w:val="24"/>
              </w:rPr>
            </w:pPr>
          </w:p>
          <w:p w14:paraId="42877E86" w14:textId="77777777" w:rsidR="006C66B2" w:rsidRDefault="00032C37">
            <w:pPr>
              <w:pStyle w:val="TableParagraph"/>
              <w:ind w:left="16" w:right="4"/>
              <w:rPr>
                <w:sz w:val="24"/>
              </w:rPr>
            </w:pPr>
            <w:r>
              <w:rPr>
                <w:spacing w:val="-2"/>
                <w:sz w:val="24"/>
              </w:rPr>
              <w:t>6.73%</w:t>
            </w:r>
          </w:p>
        </w:tc>
      </w:tr>
      <w:tr w:rsidR="006C66B2" w14:paraId="3C0BF2A7" w14:textId="77777777">
        <w:trPr>
          <w:trHeight w:val="945"/>
        </w:trPr>
        <w:tc>
          <w:tcPr>
            <w:tcW w:w="966" w:type="dxa"/>
          </w:tcPr>
          <w:p w14:paraId="1E3DD63A" w14:textId="77777777" w:rsidR="006C66B2" w:rsidRDefault="006C66B2">
            <w:pPr>
              <w:pStyle w:val="TableParagraph"/>
              <w:spacing w:before="50"/>
              <w:jc w:val="left"/>
              <w:rPr>
                <w:b/>
                <w:sz w:val="24"/>
              </w:rPr>
            </w:pPr>
          </w:p>
          <w:p w14:paraId="455027B7" w14:textId="77777777" w:rsidR="006C66B2" w:rsidRDefault="00032C37">
            <w:pPr>
              <w:pStyle w:val="TableParagraph"/>
              <w:ind w:left="5" w:right="1"/>
              <w:rPr>
                <w:b/>
                <w:sz w:val="24"/>
              </w:rPr>
            </w:pPr>
            <w:r>
              <w:rPr>
                <w:b/>
                <w:spacing w:val="-10"/>
                <w:sz w:val="24"/>
              </w:rPr>
              <w:t>6</w:t>
            </w:r>
          </w:p>
        </w:tc>
        <w:tc>
          <w:tcPr>
            <w:tcW w:w="6071" w:type="dxa"/>
          </w:tcPr>
          <w:p w14:paraId="2F107D9C" w14:textId="2F8F7CAE" w:rsidR="006C66B2" w:rsidRDefault="00032C37" w:rsidP="0014014C">
            <w:pPr>
              <w:pStyle w:val="TableParagraph"/>
              <w:spacing w:before="76" w:line="228" w:lineRule="auto"/>
              <w:ind w:left="117" w:right="114" w:firstLine="4"/>
              <w:jc w:val="left"/>
              <w:rPr>
                <w:sz w:val="24"/>
              </w:rPr>
            </w:pPr>
            <w:r>
              <w:rPr>
                <w:b/>
                <w:sz w:val="24"/>
              </w:rPr>
              <w:t xml:space="preserve">Path of Travel - Exterior: </w:t>
            </w:r>
            <w:r w:rsidRPr="000C14DF">
              <w:rPr>
                <w:bCs/>
                <w:sz w:val="24"/>
              </w:rPr>
              <w:t>Doors are not accessible (e.g.</w:t>
            </w:r>
            <w:r w:rsidR="00762B7C" w:rsidRPr="000C14DF">
              <w:rPr>
                <w:bCs/>
                <w:sz w:val="24"/>
              </w:rPr>
              <w:t>,</w:t>
            </w:r>
            <w:r w:rsidRPr="0014014C">
              <w:rPr>
                <w:bCs/>
                <w:sz w:val="24"/>
              </w:rPr>
              <w:t xml:space="preserve"> </w:t>
            </w:r>
            <w:r w:rsidRPr="000C14DF">
              <w:rPr>
                <w:bCs/>
                <w:sz w:val="24"/>
              </w:rPr>
              <w:t>the</w:t>
            </w:r>
            <w:r w:rsidRPr="0014014C">
              <w:rPr>
                <w:bCs/>
                <w:sz w:val="24"/>
              </w:rPr>
              <w:t xml:space="preserve"> </w:t>
            </w:r>
            <w:r w:rsidRPr="000C14DF">
              <w:rPr>
                <w:bCs/>
                <w:sz w:val="24"/>
              </w:rPr>
              <w:t>thresholds,</w:t>
            </w:r>
            <w:r w:rsidRPr="0014014C">
              <w:rPr>
                <w:bCs/>
                <w:sz w:val="24"/>
              </w:rPr>
              <w:t xml:space="preserve"> </w:t>
            </w:r>
            <w:r w:rsidRPr="000C14DF">
              <w:rPr>
                <w:bCs/>
                <w:sz w:val="24"/>
              </w:rPr>
              <w:t>handles,</w:t>
            </w:r>
            <w:r w:rsidRPr="0014014C">
              <w:rPr>
                <w:bCs/>
                <w:sz w:val="24"/>
              </w:rPr>
              <w:t xml:space="preserve"> </w:t>
            </w:r>
            <w:r w:rsidRPr="000C14DF">
              <w:rPr>
                <w:bCs/>
                <w:sz w:val="24"/>
              </w:rPr>
              <w:t>pulls,</w:t>
            </w:r>
            <w:r w:rsidRPr="0014014C">
              <w:rPr>
                <w:bCs/>
                <w:sz w:val="24"/>
              </w:rPr>
              <w:t xml:space="preserve"> </w:t>
            </w:r>
            <w:r w:rsidRPr="000C14DF">
              <w:rPr>
                <w:bCs/>
                <w:sz w:val="24"/>
              </w:rPr>
              <w:t>latches,</w:t>
            </w:r>
            <w:r w:rsidRPr="0014014C">
              <w:rPr>
                <w:bCs/>
                <w:sz w:val="24"/>
              </w:rPr>
              <w:t xml:space="preserve"> </w:t>
            </w:r>
            <w:r w:rsidRPr="000C14DF">
              <w:rPr>
                <w:bCs/>
                <w:sz w:val="24"/>
              </w:rPr>
              <w:t>locks,</w:t>
            </w:r>
            <w:r w:rsidRPr="0014014C">
              <w:rPr>
                <w:bCs/>
                <w:sz w:val="24"/>
              </w:rPr>
              <w:t xml:space="preserve"> </w:t>
            </w:r>
            <w:r w:rsidRPr="000C14DF">
              <w:rPr>
                <w:bCs/>
                <w:sz w:val="24"/>
              </w:rPr>
              <w:t>or clearances are noncompliant).</w:t>
            </w:r>
          </w:p>
        </w:tc>
        <w:tc>
          <w:tcPr>
            <w:tcW w:w="1508" w:type="dxa"/>
          </w:tcPr>
          <w:p w14:paraId="26AF9341" w14:textId="77777777" w:rsidR="006C66B2" w:rsidRDefault="006C66B2">
            <w:pPr>
              <w:pStyle w:val="TableParagraph"/>
              <w:spacing w:before="50"/>
              <w:jc w:val="left"/>
              <w:rPr>
                <w:b/>
                <w:sz w:val="24"/>
              </w:rPr>
            </w:pPr>
          </w:p>
          <w:p w14:paraId="38B0E653" w14:textId="77777777" w:rsidR="006C66B2" w:rsidRDefault="00032C37">
            <w:pPr>
              <w:pStyle w:val="TableParagraph"/>
              <w:ind w:left="8" w:right="1"/>
              <w:rPr>
                <w:sz w:val="24"/>
              </w:rPr>
            </w:pPr>
            <w:r>
              <w:rPr>
                <w:spacing w:val="-5"/>
                <w:sz w:val="24"/>
              </w:rPr>
              <w:t>736</w:t>
            </w:r>
          </w:p>
        </w:tc>
        <w:tc>
          <w:tcPr>
            <w:tcW w:w="1523" w:type="dxa"/>
          </w:tcPr>
          <w:p w14:paraId="7580E374" w14:textId="77777777" w:rsidR="006C66B2" w:rsidRDefault="006C66B2">
            <w:pPr>
              <w:pStyle w:val="TableParagraph"/>
              <w:spacing w:before="50"/>
              <w:jc w:val="left"/>
              <w:rPr>
                <w:b/>
                <w:sz w:val="24"/>
              </w:rPr>
            </w:pPr>
          </w:p>
          <w:p w14:paraId="6CA2C928" w14:textId="77777777" w:rsidR="006C66B2" w:rsidRDefault="00032C37">
            <w:pPr>
              <w:pStyle w:val="TableParagraph"/>
              <w:ind w:left="16" w:right="4"/>
              <w:rPr>
                <w:sz w:val="24"/>
              </w:rPr>
            </w:pPr>
            <w:r>
              <w:rPr>
                <w:spacing w:val="-2"/>
                <w:sz w:val="24"/>
              </w:rPr>
              <w:t>6.27%</w:t>
            </w:r>
          </w:p>
        </w:tc>
      </w:tr>
      <w:tr w:rsidR="006C66B2" w14:paraId="7D6EC0AC" w14:textId="77777777">
        <w:trPr>
          <w:trHeight w:val="945"/>
        </w:trPr>
        <w:tc>
          <w:tcPr>
            <w:tcW w:w="966" w:type="dxa"/>
          </w:tcPr>
          <w:p w14:paraId="3168B288" w14:textId="77777777" w:rsidR="006C66B2" w:rsidRDefault="006C66B2">
            <w:pPr>
              <w:pStyle w:val="TableParagraph"/>
              <w:spacing w:before="50"/>
              <w:jc w:val="left"/>
              <w:rPr>
                <w:b/>
                <w:sz w:val="24"/>
              </w:rPr>
            </w:pPr>
          </w:p>
          <w:p w14:paraId="1895D849" w14:textId="77777777" w:rsidR="006C66B2" w:rsidRDefault="00032C37">
            <w:pPr>
              <w:pStyle w:val="TableParagraph"/>
              <w:ind w:left="5" w:right="1"/>
              <w:rPr>
                <w:b/>
                <w:sz w:val="24"/>
              </w:rPr>
            </w:pPr>
            <w:r>
              <w:rPr>
                <w:b/>
                <w:spacing w:val="-10"/>
                <w:sz w:val="24"/>
              </w:rPr>
              <w:t>7</w:t>
            </w:r>
          </w:p>
        </w:tc>
        <w:tc>
          <w:tcPr>
            <w:tcW w:w="6071" w:type="dxa"/>
          </w:tcPr>
          <w:p w14:paraId="479729EF" w14:textId="77777777" w:rsidR="006C66B2" w:rsidRDefault="00032C37" w:rsidP="0014014C">
            <w:pPr>
              <w:pStyle w:val="TableParagraph"/>
              <w:spacing w:before="76" w:line="228" w:lineRule="auto"/>
              <w:ind w:left="117" w:right="114" w:firstLine="4"/>
              <w:jc w:val="left"/>
              <w:rPr>
                <w:sz w:val="24"/>
              </w:rPr>
            </w:pPr>
            <w:r>
              <w:rPr>
                <w:b/>
                <w:sz w:val="24"/>
              </w:rPr>
              <w:t xml:space="preserve">Path of Travel - Interior: </w:t>
            </w:r>
            <w:r>
              <w:rPr>
                <w:sz w:val="24"/>
              </w:rPr>
              <w:t>Objects projecting into accessible</w:t>
            </w:r>
            <w:r>
              <w:rPr>
                <w:spacing w:val="-8"/>
                <w:sz w:val="24"/>
              </w:rPr>
              <w:t xml:space="preserve"> </w:t>
            </w:r>
            <w:r>
              <w:rPr>
                <w:sz w:val="24"/>
              </w:rPr>
              <w:t>path</w:t>
            </w:r>
            <w:r>
              <w:rPr>
                <w:spacing w:val="-7"/>
                <w:sz w:val="24"/>
              </w:rPr>
              <w:t xml:space="preserve"> </w:t>
            </w:r>
            <w:r>
              <w:rPr>
                <w:sz w:val="24"/>
              </w:rPr>
              <w:t>of</w:t>
            </w:r>
            <w:r>
              <w:rPr>
                <w:spacing w:val="-7"/>
                <w:sz w:val="24"/>
              </w:rPr>
              <w:t xml:space="preserve"> </w:t>
            </w:r>
            <w:r>
              <w:rPr>
                <w:sz w:val="24"/>
              </w:rPr>
              <w:t>travel</w:t>
            </w:r>
            <w:r>
              <w:rPr>
                <w:spacing w:val="-7"/>
                <w:sz w:val="24"/>
              </w:rPr>
              <w:t xml:space="preserve"> </w:t>
            </w:r>
            <w:r>
              <w:rPr>
                <w:sz w:val="24"/>
              </w:rPr>
              <w:t>(e.g.,</w:t>
            </w:r>
            <w:r>
              <w:rPr>
                <w:spacing w:val="-7"/>
                <w:sz w:val="24"/>
              </w:rPr>
              <w:t xml:space="preserve"> </w:t>
            </w:r>
            <w:r>
              <w:rPr>
                <w:sz w:val="24"/>
              </w:rPr>
              <w:t>a</w:t>
            </w:r>
            <w:r>
              <w:rPr>
                <w:spacing w:val="-6"/>
                <w:sz w:val="24"/>
              </w:rPr>
              <w:t xml:space="preserve"> </w:t>
            </w:r>
            <w:r>
              <w:rPr>
                <w:sz w:val="24"/>
              </w:rPr>
              <w:t>rack,</w:t>
            </w:r>
            <w:r>
              <w:rPr>
                <w:spacing w:val="-7"/>
                <w:sz w:val="24"/>
              </w:rPr>
              <w:t xml:space="preserve"> </w:t>
            </w:r>
            <w:r>
              <w:rPr>
                <w:sz w:val="24"/>
              </w:rPr>
              <w:t>display,</w:t>
            </w:r>
            <w:r>
              <w:rPr>
                <w:spacing w:val="-8"/>
                <w:sz w:val="24"/>
              </w:rPr>
              <w:t xml:space="preserve"> </w:t>
            </w:r>
            <w:r>
              <w:rPr>
                <w:sz w:val="24"/>
              </w:rPr>
              <w:t>or</w:t>
            </w:r>
            <w:r>
              <w:rPr>
                <w:spacing w:val="-7"/>
                <w:sz w:val="24"/>
              </w:rPr>
              <w:t xml:space="preserve"> </w:t>
            </w:r>
            <w:r>
              <w:rPr>
                <w:sz w:val="24"/>
              </w:rPr>
              <w:t>boxes placed in the aisle).</w:t>
            </w:r>
          </w:p>
        </w:tc>
        <w:tc>
          <w:tcPr>
            <w:tcW w:w="1508" w:type="dxa"/>
          </w:tcPr>
          <w:p w14:paraId="0D307F42" w14:textId="77777777" w:rsidR="006C66B2" w:rsidRDefault="006C66B2">
            <w:pPr>
              <w:pStyle w:val="TableParagraph"/>
              <w:spacing w:before="50"/>
              <w:jc w:val="left"/>
              <w:rPr>
                <w:b/>
                <w:sz w:val="24"/>
              </w:rPr>
            </w:pPr>
          </w:p>
          <w:p w14:paraId="188EBAC1" w14:textId="77777777" w:rsidR="006C66B2" w:rsidRDefault="00032C37">
            <w:pPr>
              <w:pStyle w:val="TableParagraph"/>
              <w:ind w:left="8" w:right="1"/>
              <w:rPr>
                <w:sz w:val="24"/>
              </w:rPr>
            </w:pPr>
            <w:r>
              <w:rPr>
                <w:spacing w:val="-5"/>
                <w:sz w:val="24"/>
              </w:rPr>
              <w:t>624</w:t>
            </w:r>
          </w:p>
        </w:tc>
        <w:tc>
          <w:tcPr>
            <w:tcW w:w="1523" w:type="dxa"/>
          </w:tcPr>
          <w:p w14:paraId="369F454C" w14:textId="77777777" w:rsidR="006C66B2" w:rsidRDefault="006C66B2">
            <w:pPr>
              <w:pStyle w:val="TableParagraph"/>
              <w:spacing w:before="50"/>
              <w:jc w:val="left"/>
              <w:rPr>
                <w:b/>
                <w:sz w:val="24"/>
              </w:rPr>
            </w:pPr>
          </w:p>
          <w:p w14:paraId="17323D84" w14:textId="77777777" w:rsidR="006C66B2" w:rsidRDefault="00032C37">
            <w:pPr>
              <w:pStyle w:val="TableParagraph"/>
              <w:ind w:left="16" w:right="4"/>
              <w:rPr>
                <w:sz w:val="24"/>
              </w:rPr>
            </w:pPr>
            <w:r>
              <w:rPr>
                <w:spacing w:val="-2"/>
                <w:sz w:val="24"/>
              </w:rPr>
              <w:t>5.31%</w:t>
            </w:r>
          </w:p>
        </w:tc>
      </w:tr>
      <w:tr w:rsidR="006C66B2" w14:paraId="037E278B" w14:textId="77777777">
        <w:trPr>
          <w:trHeight w:val="1215"/>
        </w:trPr>
        <w:tc>
          <w:tcPr>
            <w:tcW w:w="966" w:type="dxa"/>
          </w:tcPr>
          <w:p w14:paraId="1CE290E1" w14:textId="77777777" w:rsidR="006C66B2" w:rsidRDefault="006C66B2">
            <w:pPr>
              <w:pStyle w:val="TableParagraph"/>
              <w:spacing w:before="187"/>
              <w:jc w:val="left"/>
              <w:rPr>
                <w:b/>
                <w:sz w:val="24"/>
              </w:rPr>
            </w:pPr>
          </w:p>
          <w:p w14:paraId="3ADCCE19" w14:textId="77777777" w:rsidR="006C66B2" w:rsidRDefault="00032C37">
            <w:pPr>
              <w:pStyle w:val="TableParagraph"/>
              <w:ind w:left="5" w:right="1"/>
              <w:rPr>
                <w:b/>
                <w:sz w:val="24"/>
              </w:rPr>
            </w:pPr>
            <w:r>
              <w:rPr>
                <w:b/>
                <w:spacing w:val="-10"/>
                <w:sz w:val="24"/>
              </w:rPr>
              <w:t>8</w:t>
            </w:r>
          </w:p>
        </w:tc>
        <w:tc>
          <w:tcPr>
            <w:tcW w:w="6071" w:type="dxa"/>
          </w:tcPr>
          <w:p w14:paraId="43DB5E10" w14:textId="47715EFA" w:rsidR="006C66B2" w:rsidRDefault="00032C37" w:rsidP="0014014C">
            <w:pPr>
              <w:pStyle w:val="TableParagraph"/>
              <w:spacing w:before="76" w:line="228" w:lineRule="auto"/>
              <w:ind w:left="117" w:right="114" w:firstLine="4"/>
              <w:jc w:val="left"/>
              <w:rPr>
                <w:sz w:val="24"/>
              </w:rPr>
            </w:pPr>
            <w:r>
              <w:rPr>
                <w:b/>
                <w:sz w:val="24"/>
              </w:rPr>
              <w:t xml:space="preserve">Path of Travel - Interior: </w:t>
            </w:r>
            <w:r w:rsidRPr="000C14DF">
              <w:rPr>
                <w:bCs/>
                <w:sz w:val="24"/>
              </w:rPr>
              <w:t>Path of travel is not accessible</w:t>
            </w:r>
            <w:r w:rsidRPr="0014014C">
              <w:rPr>
                <w:bCs/>
                <w:sz w:val="24"/>
              </w:rPr>
              <w:t xml:space="preserve"> </w:t>
            </w:r>
            <w:r w:rsidRPr="000C14DF">
              <w:rPr>
                <w:bCs/>
                <w:sz w:val="24"/>
              </w:rPr>
              <w:t>(e.g.,</w:t>
            </w:r>
            <w:r w:rsidRPr="0014014C">
              <w:rPr>
                <w:bCs/>
                <w:sz w:val="24"/>
              </w:rPr>
              <w:t xml:space="preserve"> </w:t>
            </w:r>
            <w:r w:rsidRPr="000C14DF">
              <w:rPr>
                <w:bCs/>
                <w:sz w:val="24"/>
              </w:rPr>
              <w:t>noncompliant</w:t>
            </w:r>
            <w:r w:rsidRPr="0014014C">
              <w:rPr>
                <w:bCs/>
                <w:sz w:val="24"/>
              </w:rPr>
              <w:t xml:space="preserve"> </w:t>
            </w:r>
            <w:r w:rsidRPr="000C14DF">
              <w:rPr>
                <w:bCs/>
                <w:sz w:val="24"/>
              </w:rPr>
              <w:t>surfaces,</w:t>
            </w:r>
            <w:r w:rsidRPr="0014014C">
              <w:rPr>
                <w:bCs/>
                <w:sz w:val="24"/>
              </w:rPr>
              <w:t xml:space="preserve"> </w:t>
            </w:r>
            <w:r w:rsidRPr="000C14DF">
              <w:rPr>
                <w:bCs/>
                <w:sz w:val="24"/>
              </w:rPr>
              <w:t>excessive slope/cross-slope,</w:t>
            </w:r>
            <w:r w:rsidRPr="0014014C">
              <w:rPr>
                <w:bCs/>
                <w:sz w:val="24"/>
              </w:rPr>
              <w:t xml:space="preserve"> </w:t>
            </w:r>
            <w:r w:rsidRPr="000C14DF">
              <w:rPr>
                <w:bCs/>
                <w:sz w:val="24"/>
              </w:rPr>
              <w:t>circulation</w:t>
            </w:r>
            <w:r w:rsidRPr="0014014C">
              <w:rPr>
                <w:bCs/>
                <w:sz w:val="24"/>
              </w:rPr>
              <w:t xml:space="preserve"> </w:t>
            </w:r>
            <w:r w:rsidRPr="000C14DF">
              <w:rPr>
                <w:bCs/>
                <w:sz w:val="24"/>
              </w:rPr>
              <w:t>aisles</w:t>
            </w:r>
            <w:r w:rsidRPr="0014014C">
              <w:rPr>
                <w:bCs/>
                <w:sz w:val="24"/>
              </w:rPr>
              <w:t xml:space="preserve"> </w:t>
            </w:r>
            <w:r w:rsidRPr="000C14DF">
              <w:rPr>
                <w:bCs/>
                <w:sz w:val="24"/>
              </w:rPr>
              <w:t>are</w:t>
            </w:r>
            <w:r w:rsidRPr="0014014C">
              <w:rPr>
                <w:bCs/>
                <w:sz w:val="24"/>
              </w:rPr>
              <w:t xml:space="preserve"> </w:t>
            </w:r>
            <w:r w:rsidRPr="000C14DF">
              <w:rPr>
                <w:bCs/>
                <w:sz w:val="24"/>
              </w:rPr>
              <w:t>too</w:t>
            </w:r>
            <w:r w:rsidRPr="0014014C">
              <w:rPr>
                <w:bCs/>
                <w:sz w:val="24"/>
              </w:rPr>
              <w:t xml:space="preserve"> </w:t>
            </w:r>
            <w:r w:rsidRPr="000C14DF">
              <w:rPr>
                <w:bCs/>
                <w:sz w:val="24"/>
              </w:rPr>
              <w:t xml:space="preserve">narrow, </w:t>
            </w:r>
            <w:r w:rsidRPr="0014014C">
              <w:rPr>
                <w:bCs/>
                <w:sz w:val="24"/>
              </w:rPr>
              <w:t>etc.).</w:t>
            </w:r>
          </w:p>
        </w:tc>
        <w:tc>
          <w:tcPr>
            <w:tcW w:w="1508" w:type="dxa"/>
          </w:tcPr>
          <w:p w14:paraId="51B46281" w14:textId="77777777" w:rsidR="006C66B2" w:rsidRDefault="006C66B2">
            <w:pPr>
              <w:pStyle w:val="TableParagraph"/>
              <w:spacing w:before="187"/>
              <w:jc w:val="left"/>
              <w:rPr>
                <w:b/>
                <w:sz w:val="24"/>
              </w:rPr>
            </w:pPr>
          </w:p>
          <w:p w14:paraId="1033CEC6" w14:textId="77777777" w:rsidR="006C66B2" w:rsidRDefault="00032C37">
            <w:pPr>
              <w:pStyle w:val="TableParagraph"/>
              <w:ind w:left="8" w:right="1"/>
              <w:rPr>
                <w:sz w:val="24"/>
              </w:rPr>
            </w:pPr>
            <w:r>
              <w:rPr>
                <w:spacing w:val="-5"/>
                <w:sz w:val="24"/>
              </w:rPr>
              <w:t>554</w:t>
            </w:r>
          </w:p>
        </w:tc>
        <w:tc>
          <w:tcPr>
            <w:tcW w:w="1523" w:type="dxa"/>
          </w:tcPr>
          <w:p w14:paraId="2E904897" w14:textId="77777777" w:rsidR="006C66B2" w:rsidRDefault="006C66B2">
            <w:pPr>
              <w:pStyle w:val="TableParagraph"/>
              <w:spacing w:before="187"/>
              <w:jc w:val="left"/>
              <w:rPr>
                <w:b/>
                <w:sz w:val="24"/>
              </w:rPr>
            </w:pPr>
          </w:p>
          <w:p w14:paraId="703D8758" w14:textId="77777777" w:rsidR="006C66B2" w:rsidRDefault="00032C37">
            <w:pPr>
              <w:pStyle w:val="TableParagraph"/>
              <w:ind w:left="16" w:right="4"/>
              <w:rPr>
                <w:sz w:val="24"/>
              </w:rPr>
            </w:pPr>
            <w:r>
              <w:rPr>
                <w:spacing w:val="-2"/>
                <w:sz w:val="24"/>
              </w:rPr>
              <w:t>4.72%</w:t>
            </w:r>
          </w:p>
        </w:tc>
      </w:tr>
      <w:tr w:rsidR="006C66B2" w14:paraId="6B44705B" w14:textId="77777777">
        <w:trPr>
          <w:trHeight w:val="1215"/>
        </w:trPr>
        <w:tc>
          <w:tcPr>
            <w:tcW w:w="966" w:type="dxa"/>
          </w:tcPr>
          <w:p w14:paraId="19BFBA9E" w14:textId="77777777" w:rsidR="006C66B2" w:rsidRDefault="006C66B2">
            <w:pPr>
              <w:pStyle w:val="TableParagraph"/>
              <w:spacing w:before="186"/>
              <w:jc w:val="left"/>
              <w:rPr>
                <w:b/>
                <w:sz w:val="24"/>
              </w:rPr>
            </w:pPr>
          </w:p>
          <w:p w14:paraId="6B66FEEF" w14:textId="77777777" w:rsidR="006C66B2" w:rsidRDefault="00032C37">
            <w:pPr>
              <w:pStyle w:val="TableParagraph"/>
              <w:ind w:left="5" w:right="1"/>
              <w:rPr>
                <w:b/>
                <w:sz w:val="24"/>
              </w:rPr>
            </w:pPr>
            <w:r>
              <w:rPr>
                <w:b/>
                <w:spacing w:val="-10"/>
                <w:sz w:val="24"/>
              </w:rPr>
              <w:t>9</w:t>
            </w:r>
          </w:p>
        </w:tc>
        <w:tc>
          <w:tcPr>
            <w:tcW w:w="6071" w:type="dxa"/>
          </w:tcPr>
          <w:p w14:paraId="694F1839" w14:textId="769986C9" w:rsidR="006C66B2" w:rsidRDefault="00032C37" w:rsidP="0014014C">
            <w:pPr>
              <w:pStyle w:val="TableParagraph"/>
              <w:spacing w:before="80" w:line="228" w:lineRule="auto"/>
              <w:ind w:left="71" w:right="61"/>
              <w:jc w:val="left"/>
              <w:rPr>
                <w:sz w:val="24"/>
              </w:rPr>
            </w:pPr>
            <w:r>
              <w:rPr>
                <w:b/>
                <w:sz w:val="24"/>
              </w:rPr>
              <w:t>Toilet,</w:t>
            </w:r>
            <w:r>
              <w:rPr>
                <w:b/>
                <w:spacing w:val="-13"/>
                <w:sz w:val="24"/>
              </w:rPr>
              <w:t xml:space="preserve"> </w:t>
            </w:r>
            <w:r>
              <w:rPr>
                <w:b/>
                <w:sz w:val="24"/>
              </w:rPr>
              <w:t>Lavatory,</w:t>
            </w:r>
            <w:r>
              <w:rPr>
                <w:b/>
                <w:spacing w:val="-13"/>
                <w:sz w:val="24"/>
              </w:rPr>
              <w:t xml:space="preserve"> </w:t>
            </w:r>
            <w:r>
              <w:rPr>
                <w:b/>
                <w:sz w:val="24"/>
              </w:rPr>
              <w:t>and</w:t>
            </w:r>
            <w:r>
              <w:rPr>
                <w:b/>
                <w:spacing w:val="-13"/>
                <w:sz w:val="24"/>
              </w:rPr>
              <w:t xml:space="preserve"> </w:t>
            </w:r>
            <w:r>
              <w:rPr>
                <w:b/>
                <w:sz w:val="24"/>
              </w:rPr>
              <w:t>Bathing</w:t>
            </w:r>
            <w:r>
              <w:rPr>
                <w:b/>
                <w:spacing w:val="-13"/>
                <w:sz w:val="24"/>
              </w:rPr>
              <w:t xml:space="preserve"> </w:t>
            </w:r>
            <w:r>
              <w:rPr>
                <w:b/>
                <w:sz w:val="24"/>
              </w:rPr>
              <w:t>Facilities:</w:t>
            </w:r>
            <w:r>
              <w:rPr>
                <w:b/>
                <w:spacing w:val="-9"/>
                <w:sz w:val="24"/>
              </w:rPr>
              <w:t xml:space="preserve"> </w:t>
            </w:r>
            <w:r>
              <w:rPr>
                <w:sz w:val="24"/>
              </w:rPr>
              <w:t>Main</w:t>
            </w:r>
            <w:r>
              <w:rPr>
                <w:spacing w:val="-13"/>
                <w:sz w:val="24"/>
              </w:rPr>
              <w:t xml:space="preserve"> </w:t>
            </w:r>
            <w:r>
              <w:rPr>
                <w:sz w:val="24"/>
              </w:rPr>
              <w:t>entry doors are not accessible or not on accessible route (e.g., thresholds, handles, pulls, latches, locks, clearances, etc. are noncompliant).</w:t>
            </w:r>
          </w:p>
        </w:tc>
        <w:tc>
          <w:tcPr>
            <w:tcW w:w="1508" w:type="dxa"/>
          </w:tcPr>
          <w:p w14:paraId="1A613739" w14:textId="77777777" w:rsidR="006C66B2" w:rsidRDefault="006C66B2">
            <w:pPr>
              <w:pStyle w:val="TableParagraph"/>
              <w:spacing w:before="186"/>
              <w:jc w:val="left"/>
              <w:rPr>
                <w:b/>
                <w:sz w:val="24"/>
              </w:rPr>
            </w:pPr>
          </w:p>
          <w:p w14:paraId="1E904A7E" w14:textId="77777777" w:rsidR="006C66B2" w:rsidRDefault="00032C37">
            <w:pPr>
              <w:pStyle w:val="TableParagraph"/>
              <w:ind w:left="8" w:right="1"/>
              <w:rPr>
                <w:sz w:val="24"/>
              </w:rPr>
            </w:pPr>
            <w:r>
              <w:rPr>
                <w:spacing w:val="-5"/>
                <w:sz w:val="24"/>
              </w:rPr>
              <w:t>505</w:t>
            </w:r>
          </w:p>
        </w:tc>
        <w:tc>
          <w:tcPr>
            <w:tcW w:w="1523" w:type="dxa"/>
          </w:tcPr>
          <w:p w14:paraId="208693E0" w14:textId="77777777" w:rsidR="006C66B2" w:rsidRDefault="006C66B2">
            <w:pPr>
              <w:pStyle w:val="TableParagraph"/>
              <w:spacing w:before="186"/>
              <w:jc w:val="left"/>
              <w:rPr>
                <w:b/>
                <w:sz w:val="24"/>
              </w:rPr>
            </w:pPr>
          </w:p>
          <w:p w14:paraId="65E3B284" w14:textId="77777777" w:rsidR="006C66B2" w:rsidRDefault="00032C37">
            <w:pPr>
              <w:pStyle w:val="TableParagraph"/>
              <w:ind w:left="16" w:right="4"/>
              <w:rPr>
                <w:sz w:val="24"/>
              </w:rPr>
            </w:pPr>
            <w:r>
              <w:rPr>
                <w:spacing w:val="-2"/>
                <w:sz w:val="24"/>
              </w:rPr>
              <w:t>4.30%</w:t>
            </w:r>
          </w:p>
        </w:tc>
      </w:tr>
      <w:tr w:rsidR="006C66B2" w14:paraId="745A592E" w14:textId="77777777">
        <w:trPr>
          <w:trHeight w:val="675"/>
        </w:trPr>
        <w:tc>
          <w:tcPr>
            <w:tcW w:w="966" w:type="dxa"/>
          </w:tcPr>
          <w:p w14:paraId="3B973D4F" w14:textId="77777777" w:rsidR="006C66B2" w:rsidRDefault="00032C37">
            <w:pPr>
              <w:pStyle w:val="TableParagraph"/>
              <w:spacing w:before="192"/>
              <w:ind w:left="5"/>
              <w:rPr>
                <w:b/>
                <w:sz w:val="24"/>
              </w:rPr>
            </w:pPr>
            <w:r>
              <w:rPr>
                <w:b/>
                <w:spacing w:val="-5"/>
                <w:sz w:val="24"/>
              </w:rPr>
              <w:t>10</w:t>
            </w:r>
          </w:p>
        </w:tc>
        <w:tc>
          <w:tcPr>
            <w:tcW w:w="6071" w:type="dxa"/>
          </w:tcPr>
          <w:p w14:paraId="0F88F142" w14:textId="16A17233" w:rsidR="006C66B2" w:rsidRDefault="00032C37" w:rsidP="00267AE4">
            <w:pPr>
              <w:pStyle w:val="TableParagraph"/>
              <w:spacing w:before="63" w:line="269" w:lineRule="exact"/>
              <w:ind w:left="76" w:right="61"/>
              <w:jc w:val="left"/>
              <w:rPr>
                <w:sz w:val="24"/>
              </w:rPr>
            </w:pPr>
            <w:r>
              <w:rPr>
                <w:b/>
                <w:sz w:val="24"/>
              </w:rPr>
              <w:t>Parking:</w:t>
            </w:r>
            <w:r>
              <w:rPr>
                <w:b/>
                <w:spacing w:val="-7"/>
                <w:sz w:val="24"/>
              </w:rPr>
              <w:t xml:space="preserve"> </w:t>
            </w:r>
            <w:r>
              <w:rPr>
                <w:sz w:val="24"/>
              </w:rPr>
              <w:t>Van-accessible</w:t>
            </w:r>
            <w:r>
              <w:rPr>
                <w:spacing w:val="-5"/>
                <w:sz w:val="24"/>
              </w:rPr>
              <w:t xml:space="preserve"> </w:t>
            </w:r>
            <w:r>
              <w:rPr>
                <w:sz w:val="24"/>
              </w:rPr>
              <w:t>and/or</w:t>
            </w:r>
            <w:r>
              <w:rPr>
                <w:spacing w:val="-4"/>
                <w:sz w:val="24"/>
              </w:rPr>
              <w:t xml:space="preserve"> </w:t>
            </w:r>
            <w:r>
              <w:rPr>
                <w:sz w:val="24"/>
              </w:rPr>
              <w:t>loading</w:t>
            </w:r>
            <w:r>
              <w:rPr>
                <w:spacing w:val="-5"/>
                <w:sz w:val="24"/>
              </w:rPr>
              <w:t xml:space="preserve"> </w:t>
            </w:r>
            <w:r>
              <w:rPr>
                <w:sz w:val="24"/>
              </w:rPr>
              <w:t>zones</w:t>
            </w:r>
            <w:r>
              <w:rPr>
                <w:spacing w:val="-5"/>
                <w:sz w:val="24"/>
              </w:rPr>
              <w:t xml:space="preserve"> </w:t>
            </w:r>
            <w:r>
              <w:rPr>
                <w:sz w:val="24"/>
              </w:rPr>
              <w:t>are</w:t>
            </w:r>
            <w:r>
              <w:rPr>
                <w:spacing w:val="-4"/>
                <w:sz w:val="24"/>
              </w:rPr>
              <w:t xml:space="preserve"> </w:t>
            </w:r>
            <w:r>
              <w:rPr>
                <w:spacing w:val="-5"/>
                <w:sz w:val="24"/>
              </w:rPr>
              <w:t>non</w:t>
            </w:r>
            <w:r>
              <w:rPr>
                <w:sz w:val="24"/>
              </w:rPr>
              <w:t>compliant</w:t>
            </w:r>
            <w:r>
              <w:rPr>
                <w:spacing w:val="-2"/>
                <w:sz w:val="24"/>
              </w:rPr>
              <w:t xml:space="preserve"> </w:t>
            </w:r>
            <w:r>
              <w:rPr>
                <w:sz w:val="24"/>
              </w:rPr>
              <w:t>or</w:t>
            </w:r>
            <w:r>
              <w:rPr>
                <w:spacing w:val="-4"/>
                <w:sz w:val="24"/>
              </w:rPr>
              <w:t xml:space="preserve"> </w:t>
            </w:r>
            <w:r>
              <w:rPr>
                <w:sz w:val="24"/>
              </w:rPr>
              <w:t>non</w:t>
            </w:r>
            <w:r>
              <w:rPr>
                <w:spacing w:val="-2"/>
                <w:sz w:val="24"/>
              </w:rPr>
              <w:t>existent.</w:t>
            </w:r>
          </w:p>
        </w:tc>
        <w:tc>
          <w:tcPr>
            <w:tcW w:w="1508" w:type="dxa"/>
          </w:tcPr>
          <w:p w14:paraId="139C3C48" w14:textId="77777777" w:rsidR="006C66B2" w:rsidRDefault="00032C37">
            <w:pPr>
              <w:pStyle w:val="TableParagraph"/>
              <w:spacing w:before="192"/>
              <w:ind w:left="8" w:right="1"/>
              <w:rPr>
                <w:sz w:val="24"/>
              </w:rPr>
            </w:pPr>
            <w:r>
              <w:rPr>
                <w:spacing w:val="-5"/>
                <w:sz w:val="24"/>
              </w:rPr>
              <w:t>374</w:t>
            </w:r>
          </w:p>
        </w:tc>
        <w:tc>
          <w:tcPr>
            <w:tcW w:w="1523" w:type="dxa"/>
          </w:tcPr>
          <w:p w14:paraId="6BC15EAF" w14:textId="77777777" w:rsidR="006C66B2" w:rsidRDefault="00032C37">
            <w:pPr>
              <w:pStyle w:val="TableParagraph"/>
              <w:spacing w:before="192"/>
              <w:ind w:left="16" w:right="4"/>
              <w:rPr>
                <w:sz w:val="24"/>
              </w:rPr>
            </w:pPr>
            <w:r>
              <w:rPr>
                <w:spacing w:val="-2"/>
                <w:sz w:val="24"/>
              </w:rPr>
              <w:t>3.19%</w:t>
            </w:r>
          </w:p>
        </w:tc>
      </w:tr>
      <w:tr w:rsidR="006C66B2" w14:paraId="3A64EC0A" w14:textId="77777777">
        <w:trPr>
          <w:trHeight w:val="398"/>
        </w:trPr>
        <w:tc>
          <w:tcPr>
            <w:tcW w:w="966" w:type="dxa"/>
          </w:tcPr>
          <w:p w14:paraId="491C326C" w14:textId="77777777" w:rsidR="006C66B2" w:rsidRDefault="006C66B2">
            <w:pPr>
              <w:pStyle w:val="TableParagraph"/>
              <w:jc w:val="left"/>
              <w:rPr>
                <w:rFonts w:ascii="Times New Roman"/>
                <w:sz w:val="24"/>
              </w:rPr>
            </w:pPr>
          </w:p>
        </w:tc>
        <w:tc>
          <w:tcPr>
            <w:tcW w:w="6071" w:type="dxa"/>
          </w:tcPr>
          <w:p w14:paraId="59C724B0" w14:textId="77777777" w:rsidR="006C66B2" w:rsidRDefault="00032C37">
            <w:pPr>
              <w:pStyle w:val="TableParagraph"/>
              <w:spacing w:before="54"/>
              <w:ind w:right="99"/>
              <w:jc w:val="right"/>
              <w:rPr>
                <w:b/>
                <w:sz w:val="24"/>
              </w:rPr>
            </w:pPr>
            <w:r>
              <w:rPr>
                <w:b/>
                <w:spacing w:val="-2"/>
                <w:sz w:val="24"/>
              </w:rPr>
              <w:t>Total:</w:t>
            </w:r>
          </w:p>
        </w:tc>
        <w:tc>
          <w:tcPr>
            <w:tcW w:w="1508" w:type="dxa"/>
          </w:tcPr>
          <w:p w14:paraId="47D74A68" w14:textId="77777777" w:rsidR="006C66B2" w:rsidRDefault="00032C37">
            <w:pPr>
              <w:pStyle w:val="TableParagraph"/>
              <w:spacing w:before="54"/>
              <w:ind w:left="8"/>
              <w:rPr>
                <w:sz w:val="24"/>
              </w:rPr>
            </w:pPr>
            <w:r>
              <w:rPr>
                <w:spacing w:val="-2"/>
                <w:sz w:val="24"/>
              </w:rPr>
              <w:t>8,562</w:t>
            </w:r>
          </w:p>
        </w:tc>
        <w:tc>
          <w:tcPr>
            <w:tcW w:w="1523" w:type="dxa"/>
          </w:tcPr>
          <w:p w14:paraId="294E42C9" w14:textId="77777777" w:rsidR="006C66B2" w:rsidRDefault="00032C37">
            <w:pPr>
              <w:pStyle w:val="TableParagraph"/>
              <w:spacing w:before="54"/>
              <w:ind w:left="16" w:right="1"/>
              <w:rPr>
                <w:sz w:val="24"/>
              </w:rPr>
            </w:pPr>
            <w:r>
              <w:rPr>
                <w:spacing w:val="-2"/>
                <w:sz w:val="24"/>
              </w:rPr>
              <w:t>72.92%</w:t>
            </w:r>
          </w:p>
        </w:tc>
      </w:tr>
    </w:tbl>
    <w:p w14:paraId="4CC01F5D" w14:textId="77777777" w:rsidR="006C66B2" w:rsidRDefault="006C66B2">
      <w:pPr>
        <w:pStyle w:val="BodyText"/>
        <w:rPr>
          <w:b/>
        </w:rPr>
      </w:pPr>
    </w:p>
    <w:p w14:paraId="01800390" w14:textId="77777777" w:rsidR="006C66B2" w:rsidRDefault="006C66B2">
      <w:pPr>
        <w:pStyle w:val="BodyText"/>
        <w:rPr>
          <w:b/>
        </w:rPr>
      </w:pPr>
    </w:p>
    <w:p w14:paraId="27155772" w14:textId="77777777" w:rsidR="006C66B2" w:rsidRDefault="006C66B2">
      <w:pPr>
        <w:pStyle w:val="BodyText"/>
        <w:spacing w:before="55"/>
        <w:rPr>
          <w:b/>
        </w:rPr>
      </w:pPr>
    </w:p>
    <w:p w14:paraId="78C889BA" w14:textId="77777777" w:rsidR="006C66B2" w:rsidRDefault="00032C37">
      <w:pPr>
        <w:ind w:left="417"/>
        <w:rPr>
          <w:b/>
          <w:sz w:val="24"/>
        </w:rPr>
      </w:pPr>
      <w:r>
        <w:rPr>
          <w:b/>
          <w:spacing w:val="-5"/>
          <w:sz w:val="24"/>
        </w:rPr>
        <w:t>11</w:t>
      </w:r>
    </w:p>
    <w:p w14:paraId="40589DB1" w14:textId="77777777" w:rsidR="006C66B2" w:rsidRDefault="006C66B2">
      <w:pPr>
        <w:rPr>
          <w:b/>
          <w:sz w:val="24"/>
        </w:rPr>
        <w:sectPr w:rsidR="006C66B2">
          <w:pgSz w:w="12240" w:h="15840"/>
          <w:pgMar w:top="1220" w:right="360" w:bottom="280" w:left="360" w:header="731" w:footer="0" w:gutter="0"/>
          <w:cols w:space="720"/>
        </w:sectPr>
      </w:pPr>
    </w:p>
    <w:p w14:paraId="22A66DF0" w14:textId="77777777" w:rsidR="006C66B2" w:rsidRDefault="006C66B2">
      <w:pPr>
        <w:pStyle w:val="BodyText"/>
        <w:spacing w:before="228"/>
        <w:rPr>
          <w:b/>
        </w:rPr>
      </w:pPr>
    </w:p>
    <w:p w14:paraId="65D45379" w14:textId="77777777" w:rsidR="006C66B2" w:rsidRDefault="00032C37">
      <w:pPr>
        <w:ind w:left="806"/>
        <w:rPr>
          <w:b/>
          <w:sz w:val="24"/>
        </w:rPr>
      </w:pPr>
      <w:r>
        <w:rPr>
          <w:b/>
          <w:sz w:val="24"/>
        </w:rPr>
        <w:t>Alleged</w:t>
      </w:r>
      <w:r>
        <w:rPr>
          <w:b/>
          <w:spacing w:val="-8"/>
          <w:sz w:val="24"/>
        </w:rPr>
        <w:t xml:space="preserve"> </w:t>
      </w:r>
      <w:r>
        <w:rPr>
          <w:b/>
          <w:sz w:val="24"/>
        </w:rPr>
        <w:t>Non-Construction-Related</w:t>
      </w:r>
      <w:r>
        <w:rPr>
          <w:b/>
          <w:spacing w:val="-5"/>
          <w:sz w:val="24"/>
        </w:rPr>
        <w:t xml:space="preserve"> </w:t>
      </w:r>
      <w:r>
        <w:rPr>
          <w:b/>
          <w:sz w:val="24"/>
        </w:rPr>
        <w:t>Physical</w:t>
      </w:r>
      <w:r>
        <w:rPr>
          <w:b/>
          <w:spacing w:val="-2"/>
          <w:sz w:val="24"/>
        </w:rPr>
        <w:t xml:space="preserve"> </w:t>
      </w:r>
      <w:r>
        <w:rPr>
          <w:b/>
          <w:sz w:val="24"/>
        </w:rPr>
        <w:t>Access</w:t>
      </w:r>
      <w:r>
        <w:rPr>
          <w:b/>
          <w:spacing w:val="-5"/>
          <w:sz w:val="24"/>
        </w:rPr>
        <w:t xml:space="preserve"> </w:t>
      </w:r>
      <w:r>
        <w:rPr>
          <w:b/>
          <w:spacing w:val="-2"/>
          <w:sz w:val="24"/>
        </w:rPr>
        <w:t>Violations</w:t>
      </w:r>
    </w:p>
    <w:p w14:paraId="1D932725" w14:textId="4E69E03F" w:rsidR="006C66B2" w:rsidRDefault="00032C37">
      <w:pPr>
        <w:pStyle w:val="BodyText"/>
        <w:spacing w:before="185" w:line="261" w:lineRule="auto"/>
        <w:ind w:left="806" w:right="413"/>
      </w:pPr>
      <w:hyperlink r:id="rId67">
        <w:r>
          <w:rPr>
            <w:color w:val="085294"/>
            <w:u w:val="single" w:color="085294"/>
          </w:rPr>
          <w:t>Assembly Bill (AB) 2917</w:t>
        </w:r>
      </w:hyperlink>
      <w:r>
        <w:rPr>
          <w:color w:val="085294"/>
        </w:rPr>
        <w:t xml:space="preserve"> </w:t>
      </w:r>
      <w:r>
        <w:t>was chaptered in September 2022 and required complaints and prelitigation</w:t>
      </w:r>
      <w:r>
        <w:rPr>
          <w:spacing w:val="-1"/>
        </w:rPr>
        <w:t xml:space="preserve"> </w:t>
      </w:r>
      <w:r>
        <w:t>letters</w:t>
      </w:r>
      <w:r>
        <w:rPr>
          <w:spacing w:val="-2"/>
        </w:rPr>
        <w:t xml:space="preserve"> </w:t>
      </w:r>
      <w:r>
        <w:t>alleging</w:t>
      </w:r>
      <w:r>
        <w:rPr>
          <w:spacing w:val="-1"/>
        </w:rPr>
        <w:t xml:space="preserve"> </w:t>
      </w:r>
      <w:r>
        <w:t>website</w:t>
      </w:r>
      <w:r>
        <w:rPr>
          <w:spacing w:val="-1"/>
        </w:rPr>
        <w:t xml:space="preserve"> </w:t>
      </w:r>
      <w:r>
        <w:t>inaccessibility</w:t>
      </w:r>
      <w:r>
        <w:rPr>
          <w:spacing w:val="-4"/>
        </w:rPr>
        <w:t xml:space="preserve"> </w:t>
      </w:r>
      <w:r>
        <w:t>be</w:t>
      </w:r>
      <w:r>
        <w:rPr>
          <w:spacing w:val="-1"/>
        </w:rPr>
        <w:t xml:space="preserve"> </w:t>
      </w:r>
      <w:r>
        <w:t>submitted</w:t>
      </w:r>
      <w:r>
        <w:rPr>
          <w:spacing w:val="-2"/>
        </w:rPr>
        <w:t xml:space="preserve"> </w:t>
      </w:r>
      <w:r>
        <w:t>to</w:t>
      </w:r>
      <w:r>
        <w:rPr>
          <w:spacing w:val="-3"/>
        </w:rPr>
        <w:t xml:space="preserve"> </w:t>
      </w:r>
      <w:r>
        <w:t>the</w:t>
      </w:r>
      <w:r>
        <w:rPr>
          <w:spacing w:val="-1"/>
        </w:rPr>
        <w:t xml:space="preserve"> </w:t>
      </w:r>
      <w:r>
        <w:t>CCDA</w:t>
      </w:r>
      <w:r>
        <w:rPr>
          <w:spacing w:val="-1"/>
        </w:rPr>
        <w:t xml:space="preserve"> </w:t>
      </w:r>
      <w:r>
        <w:t>Legal</w:t>
      </w:r>
      <w:r>
        <w:rPr>
          <w:spacing w:val="-2"/>
        </w:rPr>
        <w:t xml:space="preserve"> </w:t>
      </w:r>
      <w:r>
        <w:t>Portal.</w:t>
      </w:r>
      <w:r>
        <w:rPr>
          <w:spacing w:val="-4"/>
        </w:rPr>
        <w:t xml:space="preserve"> </w:t>
      </w:r>
      <w:r>
        <w:t>As</w:t>
      </w:r>
      <w:r>
        <w:rPr>
          <w:spacing w:val="-2"/>
        </w:rPr>
        <w:t xml:space="preserve"> </w:t>
      </w:r>
      <w:r>
        <w:t xml:space="preserve">a result, CCDA saw a sharp uptick in submissions regarding alleged inaccessible websites. For more information, see the section titled </w:t>
      </w:r>
      <w:r>
        <w:rPr>
          <w:i/>
        </w:rPr>
        <w:t>Inaccessible Website Violations Received</w:t>
      </w:r>
      <w:r>
        <w:t>.</w:t>
      </w:r>
    </w:p>
    <w:p w14:paraId="31517648" w14:textId="77777777" w:rsidR="006C66B2" w:rsidRDefault="00032C37">
      <w:pPr>
        <w:pStyle w:val="BodyText"/>
        <w:spacing w:before="158" w:line="261" w:lineRule="auto"/>
        <w:ind w:left="806" w:right="678"/>
      </w:pPr>
      <w:r>
        <w:t>For other non-construction-related violations, CCDA received one submission in which the plaintiff was</w:t>
      </w:r>
      <w:r>
        <w:rPr>
          <w:spacing w:val="-2"/>
        </w:rPr>
        <w:t xml:space="preserve"> </w:t>
      </w:r>
      <w:r>
        <w:t>refused</w:t>
      </w:r>
      <w:r>
        <w:rPr>
          <w:spacing w:val="-1"/>
        </w:rPr>
        <w:t xml:space="preserve"> </w:t>
      </w:r>
      <w:r>
        <w:t>service</w:t>
      </w:r>
      <w:r>
        <w:rPr>
          <w:spacing w:val="-1"/>
        </w:rPr>
        <w:t xml:space="preserve"> </w:t>
      </w:r>
      <w:r>
        <w:t>due</w:t>
      </w:r>
      <w:r>
        <w:rPr>
          <w:spacing w:val="-3"/>
        </w:rPr>
        <w:t xml:space="preserve"> </w:t>
      </w:r>
      <w:r>
        <w:t>to</w:t>
      </w:r>
      <w:r>
        <w:rPr>
          <w:spacing w:val="-1"/>
        </w:rPr>
        <w:t xml:space="preserve"> </w:t>
      </w:r>
      <w:r>
        <w:t>their</w:t>
      </w:r>
      <w:r>
        <w:rPr>
          <w:spacing w:val="-4"/>
        </w:rPr>
        <w:t xml:space="preserve"> </w:t>
      </w:r>
      <w:r>
        <w:t>service</w:t>
      </w:r>
      <w:r>
        <w:rPr>
          <w:spacing w:val="-1"/>
        </w:rPr>
        <w:t xml:space="preserve"> </w:t>
      </w:r>
      <w:r>
        <w:t>dog.</w:t>
      </w:r>
      <w:r>
        <w:rPr>
          <w:spacing w:val="-4"/>
        </w:rPr>
        <w:t xml:space="preserve"> </w:t>
      </w:r>
      <w:r>
        <w:t>There</w:t>
      </w:r>
      <w:r>
        <w:rPr>
          <w:spacing w:val="-2"/>
        </w:rPr>
        <w:t xml:space="preserve"> </w:t>
      </w:r>
      <w:r>
        <w:t>were</w:t>
      </w:r>
      <w:r>
        <w:rPr>
          <w:spacing w:val="-2"/>
        </w:rPr>
        <w:t xml:space="preserve"> </w:t>
      </w:r>
      <w:r>
        <w:t>also</w:t>
      </w:r>
      <w:r>
        <w:rPr>
          <w:spacing w:val="-1"/>
        </w:rPr>
        <w:t xml:space="preserve"> </w:t>
      </w:r>
      <w:r>
        <w:t>18</w:t>
      </w:r>
      <w:r>
        <w:rPr>
          <w:spacing w:val="-3"/>
        </w:rPr>
        <w:t xml:space="preserve"> </w:t>
      </w:r>
      <w:r>
        <w:t>instances</w:t>
      </w:r>
      <w:r>
        <w:rPr>
          <w:spacing w:val="-2"/>
        </w:rPr>
        <w:t xml:space="preserve"> </w:t>
      </w:r>
      <w:r>
        <w:t>in</w:t>
      </w:r>
      <w:r>
        <w:rPr>
          <w:spacing w:val="-4"/>
        </w:rPr>
        <w:t xml:space="preserve"> </w:t>
      </w:r>
      <w:r>
        <w:t>which staff or policy</w:t>
      </w:r>
      <w:r>
        <w:rPr>
          <w:spacing w:val="-2"/>
        </w:rPr>
        <w:t xml:space="preserve"> </w:t>
      </w:r>
      <w:r>
        <w:t>created</w:t>
      </w:r>
      <w:r>
        <w:rPr>
          <w:spacing w:val="-3"/>
        </w:rPr>
        <w:t xml:space="preserve"> </w:t>
      </w:r>
      <w:r>
        <w:t>a barrier. A</w:t>
      </w:r>
      <w:r>
        <w:rPr>
          <w:spacing w:val="-1"/>
        </w:rPr>
        <w:t xml:space="preserve"> </w:t>
      </w:r>
      <w:r>
        <w:t>common theme</w:t>
      </w:r>
      <w:r>
        <w:rPr>
          <w:spacing w:val="-1"/>
        </w:rPr>
        <w:t xml:space="preserve"> </w:t>
      </w:r>
      <w:r>
        <w:t>with many</w:t>
      </w:r>
      <w:r>
        <w:rPr>
          <w:spacing w:val="-2"/>
        </w:rPr>
        <w:t xml:space="preserve"> </w:t>
      </w:r>
      <w:r>
        <w:t>of these 18</w:t>
      </w:r>
      <w:r>
        <w:rPr>
          <w:spacing w:val="-1"/>
        </w:rPr>
        <w:t xml:space="preserve"> </w:t>
      </w:r>
      <w:r>
        <w:t>submissions</w:t>
      </w:r>
      <w:r>
        <w:rPr>
          <w:spacing w:val="-2"/>
        </w:rPr>
        <w:t xml:space="preserve"> </w:t>
      </w:r>
      <w:r>
        <w:t>is the allegations that staff did not interact appropriately</w:t>
      </w:r>
      <w:r>
        <w:rPr>
          <w:spacing w:val="-2"/>
        </w:rPr>
        <w:t xml:space="preserve"> </w:t>
      </w:r>
      <w:r>
        <w:t>with the plaintiff or</w:t>
      </w:r>
      <w:r>
        <w:rPr>
          <w:spacing w:val="-1"/>
        </w:rPr>
        <w:t xml:space="preserve"> </w:t>
      </w:r>
      <w:r>
        <w:t>were not trained in the use or maintenance of accessible features of the business.</w:t>
      </w:r>
    </w:p>
    <w:p w14:paraId="1D3378B5" w14:textId="77777777" w:rsidR="006C66B2" w:rsidRDefault="00032C37">
      <w:pPr>
        <w:pStyle w:val="BodyText"/>
        <w:spacing w:before="160" w:line="261" w:lineRule="auto"/>
        <w:ind w:left="806"/>
      </w:pPr>
      <w:r>
        <w:t>Combined</w:t>
      </w:r>
      <w:r>
        <w:rPr>
          <w:spacing w:val="-1"/>
        </w:rPr>
        <w:t xml:space="preserve"> </w:t>
      </w:r>
      <w:r>
        <w:t>with</w:t>
      </w:r>
      <w:r>
        <w:rPr>
          <w:spacing w:val="-1"/>
        </w:rPr>
        <w:t xml:space="preserve"> </w:t>
      </w:r>
      <w:r>
        <w:t>the</w:t>
      </w:r>
      <w:r>
        <w:rPr>
          <w:spacing w:val="-1"/>
        </w:rPr>
        <w:t xml:space="preserve"> </w:t>
      </w:r>
      <w:r>
        <w:t>number</w:t>
      </w:r>
      <w:r>
        <w:rPr>
          <w:spacing w:val="-5"/>
        </w:rPr>
        <w:t xml:space="preserve"> </w:t>
      </w:r>
      <w:r>
        <w:t>of submissions</w:t>
      </w:r>
      <w:r>
        <w:rPr>
          <w:spacing w:val="-2"/>
        </w:rPr>
        <w:t xml:space="preserve"> </w:t>
      </w:r>
      <w:r>
        <w:t>referencing</w:t>
      </w:r>
      <w:r>
        <w:rPr>
          <w:spacing w:val="-3"/>
        </w:rPr>
        <w:t xml:space="preserve"> </w:t>
      </w:r>
      <w:r>
        <w:t>inaccessible</w:t>
      </w:r>
      <w:r>
        <w:rPr>
          <w:spacing w:val="-1"/>
        </w:rPr>
        <w:t xml:space="preserve"> </w:t>
      </w:r>
      <w:r>
        <w:t>websites,</w:t>
      </w:r>
      <w:r>
        <w:rPr>
          <w:spacing w:val="-2"/>
        </w:rPr>
        <w:t xml:space="preserve"> </w:t>
      </w:r>
      <w:r>
        <w:t>there</w:t>
      </w:r>
      <w:r>
        <w:rPr>
          <w:spacing w:val="-2"/>
        </w:rPr>
        <w:t xml:space="preserve"> </w:t>
      </w:r>
      <w:r>
        <w:t>were</w:t>
      </w:r>
      <w:r>
        <w:rPr>
          <w:spacing w:val="-2"/>
        </w:rPr>
        <w:t xml:space="preserve"> </w:t>
      </w:r>
      <w:r>
        <w:t>4,822 submissions for non-construction-related barriers received in 2025.</w:t>
      </w:r>
    </w:p>
    <w:p w14:paraId="5AAA7558" w14:textId="70F423D0" w:rsidR="006C66B2" w:rsidRDefault="00032C37">
      <w:pPr>
        <w:pStyle w:val="BodyText"/>
        <w:spacing w:before="159" w:line="261" w:lineRule="auto"/>
        <w:ind w:left="806" w:right="662"/>
      </w:pPr>
      <w:r>
        <w:t>This is a slight increase of non-construction</w:t>
      </w:r>
      <w:r w:rsidR="00162175">
        <w:t>-</w:t>
      </w:r>
      <w:r>
        <w:t>related barriers</w:t>
      </w:r>
      <w:r w:rsidR="00162175">
        <w:t>,</w:t>
      </w:r>
      <w:r>
        <w:t xml:space="preserve"> as there were 4,512 in 2024. This increase</w:t>
      </w:r>
      <w:r>
        <w:rPr>
          <w:spacing w:val="-1"/>
        </w:rPr>
        <w:t xml:space="preserve"> </w:t>
      </w:r>
      <w:r>
        <w:t>is</w:t>
      </w:r>
      <w:r>
        <w:rPr>
          <w:spacing w:val="-4"/>
        </w:rPr>
        <w:t xml:space="preserve"> </w:t>
      </w:r>
      <w:r>
        <w:t>directly</w:t>
      </w:r>
      <w:r>
        <w:rPr>
          <w:spacing w:val="-5"/>
        </w:rPr>
        <w:t xml:space="preserve"> </w:t>
      </w:r>
      <w:r>
        <w:t>related</w:t>
      </w:r>
      <w:r>
        <w:rPr>
          <w:spacing w:val="-1"/>
        </w:rPr>
        <w:t xml:space="preserve"> </w:t>
      </w:r>
      <w:r>
        <w:t>to</w:t>
      </w:r>
      <w:r>
        <w:rPr>
          <w:spacing w:val="-1"/>
        </w:rPr>
        <w:t xml:space="preserve"> </w:t>
      </w:r>
      <w:r>
        <w:t>the</w:t>
      </w:r>
      <w:r>
        <w:rPr>
          <w:spacing w:val="-1"/>
        </w:rPr>
        <w:t xml:space="preserve"> </w:t>
      </w:r>
      <w:r>
        <w:t>rise</w:t>
      </w:r>
      <w:r>
        <w:rPr>
          <w:spacing w:val="-1"/>
        </w:rPr>
        <w:t xml:space="preserve"> </w:t>
      </w:r>
      <w:r>
        <w:t>in</w:t>
      </w:r>
      <w:r>
        <w:rPr>
          <w:spacing w:val="-3"/>
        </w:rPr>
        <w:t xml:space="preserve"> </w:t>
      </w:r>
      <w:r>
        <w:t>the</w:t>
      </w:r>
      <w:r>
        <w:rPr>
          <w:spacing w:val="-1"/>
        </w:rPr>
        <w:t xml:space="preserve"> </w:t>
      </w:r>
      <w:r>
        <w:t>number</w:t>
      </w:r>
      <w:r>
        <w:rPr>
          <w:spacing w:val="-5"/>
        </w:rPr>
        <w:t xml:space="preserve"> </w:t>
      </w:r>
      <w:r>
        <w:t>of submissions</w:t>
      </w:r>
      <w:r>
        <w:rPr>
          <w:spacing w:val="-2"/>
        </w:rPr>
        <w:t xml:space="preserve"> </w:t>
      </w:r>
      <w:r>
        <w:t>related</w:t>
      </w:r>
      <w:r>
        <w:rPr>
          <w:spacing w:val="-2"/>
        </w:rPr>
        <w:t xml:space="preserve"> </w:t>
      </w:r>
      <w:r>
        <w:t>to</w:t>
      </w:r>
      <w:r>
        <w:rPr>
          <w:spacing w:val="-3"/>
        </w:rPr>
        <w:t xml:space="preserve"> </w:t>
      </w:r>
      <w:r>
        <w:t>website</w:t>
      </w:r>
      <w:r>
        <w:rPr>
          <w:spacing w:val="-1"/>
        </w:rPr>
        <w:t xml:space="preserve"> </w:t>
      </w:r>
      <w:r>
        <w:t>barriers. In 2025, there were 1,107 submissions that had website</w:t>
      </w:r>
      <w:r w:rsidR="00162175">
        <w:t>-</w:t>
      </w:r>
      <w:r>
        <w:t>related barriers listed</w:t>
      </w:r>
      <w:r w:rsidR="00162175">
        <w:t>,</w:t>
      </w:r>
      <w:r>
        <w:t xml:space="preserve"> resulting in 4,803 website violations being alleged.</w:t>
      </w:r>
    </w:p>
    <w:p w14:paraId="586496A5" w14:textId="32A8BE6E" w:rsidR="006C66B2" w:rsidRDefault="00032C37">
      <w:pPr>
        <w:pStyle w:val="BodyText"/>
        <w:spacing w:before="157" w:line="261" w:lineRule="auto"/>
        <w:ind w:left="806" w:right="662"/>
      </w:pPr>
      <w:r>
        <w:rPr>
          <w:i/>
        </w:rPr>
        <w:t>Table</w:t>
      </w:r>
      <w:r>
        <w:rPr>
          <w:i/>
          <w:spacing w:val="-3"/>
        </w:rPr>
        <w:t xml:space="preserve"> </w:t>
      </w:r>
      <w:r>
        <w:rPr>
          <w:i/>
        </w:rPr>
        <w:t>5</w:t>
      </w:r>
      <w:r>
        <w:rPr>
          <w:i/>
          <w:spacing w:val="-5"/>
        </w:rPr>
        <w:t xml:space="preserve"> </w:t>
      </w:r>
      <w:r>
        <w:t>outlines</w:t>
      </w:r>
      <w:r>
        <w:rPr>
          <w:spacing w:val="-3"/>
        </w:rPr>
        <w:t xml:space="preserve"> </w:t>
      </w:r>
      <w:r>
        <w:t>the</w:t>
      </w:r>
      <w:r>
        <w:rPr>
          <w:spacing w:val="-5"/>
        </w:rPr>
        <w:t xml:space="preserve"> </w:t>
      </w:r>
      <w:r>
        <w:t>total</w:t>
      </w:r>
      <w:r>
        <w:rPr>
          <w:spacing w:val="-3"/>
        </w:rPr>
        <w:t xml:space="preserve"> </w:t>
      </w:r>
      <w:r>
        <w:t>number</w:t>
      </w:r>
      <w:r>
        <w:rPr>
          <w:spacing w:val="-3"/>
        </w:rPr>
        <w:t xml:space="preserve"> </w:t>
      </w:r>
      <w:r>
        <w:t>of</w:t>
      </w:r>
      <w:r>
        <w:rPr>
          <w:spacing w:val="-3"/>
        </w:rPr>
        <w:t xml:space="preserve"> </w:t>
      </w:r>
      <w:r>
        <w:t>alleged</w:t>
      </w:r>
      <w:r>
        <w:rPr>
          <w:spacing w:val="-3"/>
        </w:rPr>
        <w:t xml:space="preserve"> </w:t>
      </w:r>
      <w:r>
        <w:t>non-construction-related</w:t>
      </w:r>
      <w:r w:rsidR="000C14DF">
        <w:t xml:space="preserve"> physical</w:t>
      </w:r>
      <w:r>
        <w:rPr>
          <w:spacing w:val="-5"/>
        </w:rPr>
        <w:t xml:space="preserve"> </w:t>
      </w:r>
      <w:r>
        <w:t>violations</w:t>
      </w:r>
      <w:r>
        <w:rPr>
          <w:spacing w:val="-3"/>
        </w:rPr>
        <w:t xml:space="preserve"> </w:t>
      </w:r>
      <w:r>
        <w:t>received</w:t>
      </w:r>
      <w:r>
        <w:rPr>
          <w:spacing w:val="-3"/>
        </w:rPr>
        <w:t xml:space="preserve"> </w:t>
      </w:r>
      <w:r>
        <w:t xml:space="preserve">in </w:t>
      </w:r>
      <w:r>
        <w:rPr>
          <w:spacing w:val="-2"/>
        </w:rPr>
        <w:t>2025.</w:t>
      </w:r>
    </w:p>
    <w:p w14:paraId="25F42471" w14:textId="77777777" w:rsidR="006C66B2" w:rsidRDefault="006C66B2">
      <w:pPr>
        <w:pStyle w:val="BodyText"/>
        <w:spacing w:before="34"/>
      </w:pPr>
    </w:p>
    <w:p w14:paraId="2226B721" w14:textId="77777777" w:rsidR="006C66B2" w:rsidRDefault="00032C37">
      <w:pPr>
        <w:spacing w:before="1"/>
        <w:ind w:left="806"/>
        <w:rPr>
          <w:b/>
          <w:sz w:val="24"/>
        </w:rPr>
      </w:pPr>
      <w:r>
        <w:rPr>
          <w:b/>
          <w:sz w:val="24"/>
        </w:rPr>
        <w:t>Table</w:t>
      </w:r>
      <w:r>
        <w:rPr>
          <w:b/>
          <w:spacing w:val="-5"/>
          <w:sz w:val="24"/>
        </w:rPr>
        <w:t xml:space="preserve"> </w:t>
      </w:r>
      <w:r>
        <w:rPr>
          <w:b/>
          <w:sz w:val="24"/>
        </w:rPr>
        <w:t>5:</w:t>
      </w:r>
      <w:r>
        <w:rPr>
          <w:b/>
          <w:spacing w:val="-4"/>
          <w:sz w:val="24"/>
        </w:rPr>
        <w:t xml:space="preserve"> </w:t>
      </w:r>
      <w:r>
        <w:rPr>
          <w:b/>
          <w:sz w:val="24"/>
        </w:rPr>
        <w:t>Total</w:t>
      </w:r>
      <w:r>
        <w:rPr>
          <w:b/>
          <w:spacing w:val="-7"/>
          <w:sz w:val="24"/>
        </w:rPr>
        <w:t xml:space="preserve"> </w:t>
      </w:r>
      <w:r>
        <w:rPr>
          <w:b/>
          <w:sz w:val="24"/>
        </w:rPr>
        <w:t>Number</w:t>
      </w:r>
      <w:r>
        <w:rPr>
          <w:b/>
          <w:spacing w:val="-5"/>
          <w:sz w:val="24"/>
        </w:rPr>
        <w:t xml:space="preserve"> </w:t>
      </w:r>
      <w:r>
        <w:rPr>
          <w:b/>
          <w:sz w:val="24"/>
        </w:rPr>
        <w:t>of</w:t>
      </w:r>
      <w:r>
        <w:rPr>
          <w:b/>
          <w:spacing w:val="-4"/>
          <w:sz w:val="24"/>
        </w:rPr>
        <w:t xml:space="preserve"> </w:t>
      </w:r>
      <w:r>
        <w:rPr>
          <w:b/>
          <w:sz w:val="24"/>
        </w:rPr>
        <w:t>Alleged</w:t>
      </w:r>
      <w:r>
        <w:rPr>
          <w:b/>
          <w:spacing w:val="-5"/>
          <w:sz w:val="24"/>
        </w:rPr>
        <w:t xml:space="preserve"> </w:t>
      </w:r>
      <w:r>
        <w:rPr>
          <w:b/>
          <w:sz w:val="24"/>
        </w:rPr>
        <w:t>Non-Construction-Related</w:t>
      </w:r>
      <w:r>
        <w:rPr>
          <w:b/>
          <w:spacing w:val="-5"/>
          <w:sz w:val="24"/>
        </w:rPr>
        <w:t xml:space="preserve"> </w:t>
      </w:r>
      <w:r>
        <w:rPr>
          <w:b/>
          <w:sz w:val="24"/>
        </w:rPr>
        <w:t>Physical</w:t>
      </w:r>
      <w:r>
        <w:rPr>
          <w:b/>
          <w:spacing w:val="-6"/>
          <w:sz w:val="24"/>
        </w:rPr>
        <w:t xml:space="preserve"> </w:t>
      </w:r>
      <w:r>
        <w:rPr>
          <w:b/>
          <w:sz w:val="24"/>
        </w:rPr>
        <w:t>Violations</w:t>
      </w:r>
      <w:r>
        <w:rPr>
          <w:b/>
          <w:spacing w:val="-7"/>
          <w:sz w:val="24"/>
        </w:rPr>
        <w:t xml:space="preserve"> </w:t>
      </w:r>
      <w:r>
        <w:rPr>
          <w:b/>
          <w:spacing w:val="-2"/>
          <w:sz w:val="24"/>
        </w:rPr>
        <w:t>Received</w:t>
      </w:r>
    </w:p>
    <w:p w14:paraId="424C29AE" w14:textId="77777777" w:rsidR="006C66B2" w:rsidRDefault="00032C37">
      <w:pPr>
        <w:spacing w:before="24"/>
        <w:ind w:left="1781"/>
        <w:rPr>
          <w:b/>
          <w:sz w:val="24"/>
        </w:rPr>
      </w:pPr>
      <w:r>
        <w:rPr>
          <w:b/>
          <w:spacing w:val="-2"/>
          <w:sz w:val="24"/>
        </w:rPr>
        <w:t>(2025)</w:t>
      </w:r>
    </w:p>
    <w:p w14:paraId="7EE7D6FE" w14:textId="77777777" w:rsidR="006C66B2" w:rsidRDefault="006C66B2">
      <w:pPr>
        <w:pStyle w:val="BodyText"/>
        <w:spacing w:before="210"/>
        <w:rPr>
          <w:b/>
          <w:sz w:val="20"/>
        </w:rPr>
      </w:pPr>
    </w:p>
    <w:tbl>
      <w:tblPr>
        <w:tblW w:w="0" w:type="auto"/>
        <w:tblInd w:w="1122" w:type="dxa"/>
        <w:tblBorders>
          <w:top w:val="single" w:sz="6" w:space="0" w:color="0C0C0C"/>
          <w:left w:val="single" w:sz="6" w:space="0" w:color="0C0C0C"/>
          <w:bottom w:val="single" w:sz="6" w:space="0" w:color="0C0C0C"/>
          <w:right w:val="single" w:sz="6" w:space="0" w:color="0C0C0C"/>
          <w:insideH w:val="single" w:sz="6" w:space="0" w:color="0C0C0C"/>
          <w:insideV w:val="single" w:sz="6" w:space="0" w:color="0C0C0C"/>
        </w:tblBorders>
        <w:tblLayout w:type="fixed"/>
        <w:tblCellMar>
          <w:left w:w="0" w:type="dxa"/>
          <w:right w:w="0" w:type="dxa"/>
        </w:tblCellMar>
        <w:tblLook w:val="01E0" w:firstRow="1" w:lastRow="1" w:firstColumn="1" w:lastColumn="1" w:noHBand="0" w:noVBand="0"/>
      </w:tblPr>
      <w:tblGrid>
        <w:gridCol w:w="6375"/>
        <w:gridCol w:w="2953"/>
      </w:tblGrid>
      <w:tr w:rsidR="006C66B2" w14:paraId="03322B3E" w14:textId="77777777">
        <w:trPr>
          <w:trHeight w:val="456"/>
        </w:trPr>
        <w:tc>
          <w:tcPr>
            <w:tcW w:w="6375" w:type="dxa"/>
            <w:shd w:val="clear" w:color="auto" w:fill="C5D9F0"/>
          </w:tcPr>
          <w:p w14:paraId="1F2FC5DC" w14:textId="77777777" w:rsidR="006C66B2" w:rsidRDefault="00032C37">
            <w:pPr>
              <w:pStyle w:val="TableParagraph"/>
              <w:spacing w:before="84"/>
              <w:ind w:left="632"/>
              <w:jc w:val="left"/>
              <w:rPr>
                <w:b/>
                <w:sz w:val="24"/>
              </w:rPr>
            </w:pPr>
            <w:r>
              <w:rPr>
                <w:b/>
                <w:sz w:val="24"/>
              </w:rPr>
              <w:t>Non-Construction-Related</w:t>
            </w:r>
            <w:r>
              <w:rPr>
                <w:b/>
                <w:spacing w:val="-5"/>
                <w:sz w:val="24"/>
              </w:rPr>
              <w:t xml:space="preserve"> </w:t>
            </w:r>
            <w:r>
              <w:rPr>
                <w:b/>
                <w:sz w:val="24"/>
              </w:rPr>
              <w:t>Physical</w:t>
            </w:r>
            <w:r>
              <w:rPr>
                <w:b/>
                <w:spacing w:val="-3"/>
                <w:sz w:val="24"/>
              </w:rPr>
              <w:t xml:space="preserve"> </w:t>
            </w:r>
            <w:r>
              <w:rPr>
                <w:b/>
                <w:spacing w:val="-2"/>
                <w:sz w:val="24"/>
              </w:rPr>
              <w:t>Violation</w:t>
            </w:r>
          </w:p>
        </w:tc>
        <w:tc>
          <w:tcPr>
            <w:tcW w:w="2953" w:type="dxa"/>
            <w:shd w:val="clear" w:color="auto" w:fill="C5D9F0"/>
          </w:tcPr>
          <w:p w14:paraId="06C65EDE" w14:textId="77777777" w:rsidR="006C66B2" w:rsidRDefault="00032C37">
            <w:pPr>
              <w:pStyle w:val="TableParagraph"/>
              <w:spacing w:before="84"/>
              <w:ind w:left="15" w:right="5"/>
              <w:rPr>
                <w:b/>
                <w:sz w:val="24"/>
              </w:rPr>
            </w:pPr>
            <w:r>
              <w:rPr>
                <w:b/>
                <w:sz w:val="24"/>
              </w:rPr>
              <w:t>Number</w:t>
            </w:r>
            <w:r>
              <w:rPr>
                <w:b/>
                <w:spacing w:val="-2"/>
                <w:sz w:val="24"/>
              </w:rPr>
              <w:t xml:space="preserve"> </w:t>
            </w:r>
            <w:r>
              <w:rPr>
                <w:b/>
                <w:sz w:val="24"/>
              </w:rPr>
              <w:t>of</w:t>
            </w:r>
            <w:r>
              <w:rPr>
                <w:b/>
                <w:spacing w:val="-1"/>
                <w:sz w:val="24"/>
              </w:rPr>
              <w:t xml:space="preserve"> </w:t>
            </w:r>
            <w:r>
              <w:rPr>
                <w:b/>
                <w:spacing w:val="-2"/>
                <w:sz w:val="24"/>
              </w:rPr>
              <w:t>Instances</w:t>
            </w:r>
          </w:p>
        </w:tc>
      </w:tr>
      <w:tr w:rsidR="006C66B2" w14:paraId="233BBCB7" w14:textId="77777777">
        <w:trPr>
          <w:trHeight w:val="456"/>
        </w:trPr>
        <w:tc>
          <w:tcPr>
            <w:tcW w:w="6375" w:type="dxa"/>
          </w:tcPr>
          <w:p w14:paraId="36B18CAA" w14:textId="77777777" w:rsidR="006C66B2" w:rsidRDefault="00032C37" w:rsidP="00771643">
            <w:pPr>
              <w:pStyle w:val="TableParagraph"/>
              <w:spacing w:before="83"/>
              <w:ind w:left="14"/>
              <w:rPr>
                <w:sz w:val="24"/>
              </w:rPr>
            </w:pPr>
            <w:r>
              <w:rPr>
                <w:sz w:val="24"/>
              </w:rPr>
              <w:t>Website</w:t>
            </w:r>
            <w:r>
              <w:rPr>
                <w:spacing w:val="-2"/>
                <w:sz w:val="24"/>
              </w:rPr>
              <w:t xml:space="preserve"> Violation</w:t>
            </w:r>
          </w:p>
        </w:tc>
        <w:tc>
          <w:tcPr>
            <w:tcW w:w="2953" w:type="dxa"/>
          </w:tcPr>
          <w:p w14:paraId="546E36DE" w14:textId="77777777" w:rsidR="006C66B2" w:rsidRDefault="00032C37">
            <w:pPr>
              <w:pStyle w:val="TableParagraph"/>
              <w:spacing w:before="83"/>
              <w:ind w:left="15"/>
              <w:rPr>
                <w:sz w:val="24"/>
              </w:rPr>
            </w:pPr>
            <w:r>
              <w:rPr>
                <w:spacing w:val="-2"/>
                <w:sz w:val="24"/>
              </w:rPr>
              <w:t>4,803</w:t>
            </w:r>
          </w:p>
        </w:tc>
      </w:tr>
      <w:tr w:rsidR="006C66B2" w14:paraId="728582A6" w14:textId="77777777">
        <w:trPr>
          <w:trHeight w:val="456"/>
        </w:trPr>
        <w:tc>
          <w:tcPr>
            <w:tcW w:w="6375" w:type="dxa"/>
          </w:tcPr>
          <w:p w14:paraId="45C378B2" w14:textId="77777777" w:rsidR="006C66B2" w:rsidRDefault="00032C37" w:rsidP="0014014C">
            <w:pPr>
              <w:pStyle w:val="TableParagraph"/>
              <w:spacing w:before="84"/>
              <w:rPr>
                <w:sz w:val="24"/>
              </w:rPr>
            </w:pPr>
            <w:r>
              <w:rPr>
                <w:sz w:val="24"/>
              </w:rPr>
              <w:t>Mobile</w:t>
            </w:r>
            <w:r>
              <w:rPr>
                <w:spacing w:val="-17"/>
                <w:sz w:val="24"/>
              </w:rPr>
              <w:t xml:space="preserve"> </w:t>
            </w:r>
            <w:r>
              <w:rPr>
                <w:sz w:val="24"/>
              </w:rPr>
              <w:t>Application</w:t>
            </w:r>
            <w:r>
              <w:rPr>
                <w:spacing w:val="-7"/>
                <w:sz w:val="24"/>
              </w:rPr>
              <w:t xml:space="preserve"> </w:t>
            </w:r>
            <w:r>
              <w:rPr>
                <w:spacing w:val="-2"/>
                <w:sz w:val="24"/>
              </w:rPr>
              <w:t>Violation</w:t>
            </w:r>
          </w:p>
        </w:tc>
        <w:tc>
          <w:tcPr>
            <w:tcW w:w="2953" w:type="dxa"/>
          </w:tcPr>
          <w:p w14:paraId="76FA11B0" w14:textId="77777777" w:rsidR="006C66B2" w:rsidRDefault="00032C37">
            <w:pPr>
              <w:pStyle w:val="TableParagraph"/>
              <w:spacing w:before="84"/>
              <w:ind w:left="15" w:right="2"/>
              <w:rPr>
                <w:sz w:val="24"/>
              </w:rPr>
            </w:pPr>
            <w:r>
              <w:rPr>
                <w:spacing w:val="-10"/>
                <w:sz w:val="24"/>
              </w:rPr>
              <w:t>0</w:t>
            </w:r>
          </w:p>
        </w:tc>
      </w:tr>
      <w:tr w:rsidR="006C66B2" w14:paraId="0E468AAE" w14:textId="77777777">
        <w:trPr>
          <w:trHeight w:val="456"/>
        </w:trPr>
        <w:tc>
          <w:tcPr>
            <w:tcW w:w="6375" w:type="dxa"/>
          </w:tcPr>
          <w:p w14:paraId="06F201EF" w14:textId="77777777" w:rsidR="006C66B2" w:rsidRDefault="00032C37" w:rsidP="0014014C">
            <w:pPr>
              <w:pStyle w:val="TableParagraph"/>
              <w:spacing w:before="83"/>
              <w:rPr>
                <w:sz w:val="24"/>
              </w:rPr>
            </w:pPr>
            <w:r>
              <w:rPr>
                <w:sz w:val="24"/>
              </w:rPr>
              <w:t>Service</w:t>
            </w:r>
            <w:r>
              <w:rPr>
                <w:spacing w:val="-17"/>
                <w:sz w:val="24"/>
              </w:rPr>
              <w:t xml:space="preserve"> </w:t>
            </w:r>
            <w:r>
              <w:rPr>
                <w:sz w:val="24"/>
              </w:rPr>
              <w:t>Animal</w:t>
            </w:r>
            <w:r>
              <w:rPr>
                <w:spacing w:val="-3"/>
                <w:sz w:val="24"/>
              </w:rPr>
              <w:t xml:space="preserve"> </w:t>
            </w:r>
            <w:r>
              <w:rPr>
                <w:spacing w:val="-2"/>
                <w:sz w:val="24"/>
              </w:rPr>
              <w:t>Violation</w:t>
            </w:r>
          </w:p>
        </w:tc>
        <w:tc>
          <w:tcPr>
            <w:tcW w:w="2953" w:type="dxa"/>
          </w:tcPr>
          <w:p w14:paraId="0D40E965" w14:textId="77777777" w:rsidR="006C66B2" w:rsidRDefault="00032C37">
            <w:pPr>
              <w:pStyle w:val="TableParagraph"/>
              <w:spacing w:before="83"/>
              <w:ind w:left="15" w:right="2"/>
              <w:rPr>
                <w:sz w:val="24"/>
              </w:rPr>
            </w:pPr>
            <w:r>
              <w:rPr>
                <w:spacing w:val="-10"/>
                <w:sz w:val="24"/>
              </w:rPr>
              <w:t>1</w:t>
            </w:r>
          </w:p>
        </w:tc>
      </w:tr>
      <w:tr w:rsidR="006C66B2" w14:paraId="60ED1569" w14:textId="77777777">
        <w:trPr>
          <w:trHeight w:val="717"/>
        </w:trPr>
        <w:tc>
          <w:tcPr>
            <w:tcW w:w="6375" w:type="dxa"/>
          </w:tcPr>
          <w:p w14:paraId="4342F786" w14:textId="03689688" w:rsidR="006C66B2" w:rsidRDefault="00032C37" w:rsidP="0014014C">
            <w:pPr>
              <w:pStyle w:val="TableParagraph"/>
              <w:spacing w:before="96" w:line="225" w:lineRule="auto"/>
              <w:rPr>
                <w:sz w:val="24"/>
              </w:rPr>
            </w:pPr>
            <w:r>
              <w:rPr>
                <w:sz w:val="24"/>
              </w:rPr>
              <w:t>Program</w:t>
            </w:r>
            <w:r>
              <w:rPr>
                <w:spacing w:val="-17"/>
                <w:sz w:val="24"/>
              </w:rPr>
              <w:t xml:space="preserve"> </w:t>
            </w:r>
            <w:r>
              <w:rPr>
                <w:sz w:val="24"/>
              </w:rPr>
              <w:t>Access</w:t>
            </w:r>
            <w:r>
              <w:rPr>
                <w:spacing w:val="-9"/>
                <w:sz w:val="24"/>
              </w:rPr>
              <w:t xml:space="preserve"> </w:t>
            </w:r>
            <w:r>
              <w:rPr>
                <w:sz w:val="24"/>
              </w:rPr>
              <w:t>(Rideshare,</w:t>
            </w:r>
            <w:r>
              <w:rPr>
                <w:spacing w:val="-7"/>
                <w:sz w:val="24"/>
              </w:rPr>
              <w:t xml:space="preserve"> </w:t>
            </w:r>
            <w:r>
              <w:rPr>
                <w:sz w:val="24"/>
              </w:rPr>
              <w:t>Hand-control,</w:t>
            </w:r>
            <w:r>
              <w:rPr>
                <w:spacing w:val="-8"/>
                <w:sz w:val="24"/>
              </w:rPr>
              <w:t xml:space="preserve"> </w:t>
            </w:r>
            <w:r w:rsidR="00771643">
              <w:rPr>
                <w:spacing w:val="-8"/>
                <w:sz w:val="24"/>
              </w:rPr>
              <w:br/>
            </w:r>
            <w:r>
              <w:rPr>
                <w:sz w:val="24"/>
              </w:rPr>
              <w:t>Rental</w:t>
            </w:r>
            <w:r>
              <w:rPr>
                <w:spacing w:val="-10"/>
                <w:sz w:val="24"/>
              </w:rPr>
              <w:t xml:space="preserve"> </w:t>
            </w:r>
            <w:r>
              <w:rPr>
                <w:sz w:val="24"/>
              </w:rPr>
              <w:t xml:space="preserve">Bike </w:t>
            </w:r>
            <w:r>
              <w:rPr>
                <w:spacing w:val="-2"/>
                <w:sz w:val="24"/>
              </w:rPr>
              <w:t>Service)</w:t>
            </w:r>
          </w:p>
        </w:tc>
        <w:tc>
          <w:tcPr>
            <w:tcW w:w="2953" w:type="dxa"/>
          </w:tcPr>
          <w:p w14:paraId="7B1EA000" w14:textId="77777777" w:rsidR="006C66B2" w:rsidRDefault="00032C37">
            <w:pPr>
              <w:pStyle w:val="TableParagraph"/>
              <w:spacing w:before="212"/>
              <w:ind w:left="15" w:right="2"/>
              <w:rPr>
                <w:sz w:val="24"/>
              </w:rPr>
            </w:pPr>
            <w:r>
              <w:rPr>
                <w:spacing w:val="-10"/>
                <w:sz w:val="24"/>
              </w:rPr>
              <w:t>0</w:t>
            </w:r>
          </w:p>
        </w:tc>
      </w:tr>
      <w:tr w:rsidR="006C66B2" w14:paraId="0A2CC950" w14:textId="77777777">
        <w:trPr>
          <w:trHeight w:val="456"/>
        </w:trPr>
        <w:tc>
          <w:tcPr>
            <w:tcW w:w="6375" w:type="dxa"/>
          </w:tcPr>
          <w:p w14:paraId="025B4F44" w14:textId="77777777" w:rsidR="006C66B2" w:rsidRDefault="00032C37" w:rsidP="0014014C">
            <w:pPr>
              <w:pStyle w:val="TableParagraph"/>
              <w:spacing w:before="83"/>
              <w:rPr>
                <w:sz w:val="24"/>
              </w:rPr>
            </w:pPr>
            <w:r>
              <w:rPr>
                <w:sz w:val="24"/>
              </w:rPr>
              <w:t>Program</w:t>
            </w:r>
            <w:r>
              <w:rPr>
                <w:spacing w:val="-17"/>
                <w:sz w:val="24"/>
              </w:rPr>
              <w:t xml:space="preserve"> </w:t>
            </w:r>
            <w:r>
              <w:rPr>
                <w:sz w:val="24"/>
              </w:rPr>
              <w:t>Access</w:t>
            </w:r>
            <w:r>
              <w:rPr>
                <w:spacing w:val="-4"/>
                <w:sz w:val="24"/>
              </w:rPr>
              <w:t xml:space="preserve"> </w:t>
            </w:r>
            <w:r>
              <w:rPr>
                <w:sz w:val="24"/>
              </w:rPr>
              <w:t>(Company</w:t>
            </w:r>
            <w:r>
              <w:rPr>
                <w:spacing w:val="-6"/>
                <w:sz w:val="24"/>
              </w:rPr>
              <w:t xml:space="preserve"> </w:t>
            </w:r>
            <w:r>
              <w:rPr>
                <w:spacing w:val="-2"/>
                <w:sz w:val="24"/>
              </w:rPr>
              <w:t>Policy)</w:t>
            </w:r>
          </w:p>
        </w:tc>
        <w:tc>
          <w:tcPr>
            <w:tcW w:w="2953" w:type="dxa"/>
          </w:tcPr>
          <w:p w14:paraId="03FC8952" w14:textId="77777777" w:rsidR="006C66B2" w:rsidRDefault="00032C37">
            <w:pPr>
              <w:pStyle w:val="TableParagraph"/>
              <w:spacing w:before="83"/>
              <w:ind w:left="15" w:right="2"/>
              <w:rPr>
                <w:sz w:val="24"/>
              </w:rPr>
            </w:pPr>
            <w:r>
              <w:rPr>
                <w:spacing w:val="-5"/>
                <w:sz w:val="24"/>
              </w:rPr>
              <w:t>18</w:t>
            </w:r>
          </w:p>
        </w:tc>
      </w:tr>
      <w:tr w:rsidR="006C66B2" w14:paraId="358BC945" w14:textId="77777777">
        <w:trPr>
          <w:trHeight w:val="454"/>
        </w:trPr>
        <w:tc>
          <w:tcPr>
            <w:tcW w:w="6375" w:type="dxa"/>
          </w:tcPr>
          <w:p w14:paraId="7333C736" w14:textId="77777777" w:rsidR="006C66B2" w:rsidRDefault="00032C37">
            <w:pPr>
              <w:pStyle w:val="TableParagraph"/>
              <w:spacing w:before="84"/>
              <w:ind w:right="89"/>
              <w:jc w:val="right"/>
              <w:rPr>
                <w:b/>
                <w:sz w:val="24"/>
              </w:rPr>
            </w:pPr>
            <w:r>
              <w:rPr>
                <w:b/>
                <w:spacing w:val="-2"/>
                <w:sz w:val="24"/>
              </w:rPr>
              <w:t>Total:</w:t>
            </w:r>
          </w:p>
        </w:tc>
        <w:tc>
          <w:tcPr>
            <w:tcW w:w="2953" w:type="dxa"/>
          </w:tcPr>
          <w:p w14:paraId="246E464D" w14:textId="77777777" w:rsidR="006C66B2" w:rsidRDefault="00032C37">
            <w:pPr>
              <w:pStyle w:val="TableParagraph"/>
              <w:spacing w:before="84"/>
              <w:ind w:left="15"/>
              <w:rPr>
                <w:sz w:val="24"/>
              </w:rPr>
            </w:pPr>
            <w:r>
              <w:rPr>
                <w:spacing w:val="-2"/>
                <w:sz w:val="24"/>
              </w:rPr>
              <w:t>4,822</w:t>
            </w:r>
          </w:p>
        </w:tc>
      </w:tr>
    </w:tbl>
    <w:p w14:paraId="4EB538FA" w14:textId="77777777" w:rsidR="006C66B2" w:rsidRDefault="006C66B2">
      <w:pPr>
        <w:pStyle w:val="BodyText"/>
        <w:rPr>
          <w:b/>
        </w:rPr>
      </w:pPr>
    </w:p>
    <w:p w14:paraId="1957B1A7" w14:textId="77777777" w:rsidR="006C66B2" w:rsidRDefault="006C66B2">
      <w:pPr>
        <w:pStyle w:val="BodyText"/>
        <w:rPr>
          <w:b/>
        </w:rPr>
      </w:pPr>
    </w:p>
    <w:p w14:paraId="54471D8C" w14:textId="77777777" w:rsidR="006C66B2" w:rsidRDefault="006C66B2">
      <w:pPr>
        <w:pStyle w:val="BodyText"/>
        <w:rPr>
          <w:b/>
        </w:rPr>
      </w:pPr>
    </w:p>
    <w:p w14:paraId="47456172" w14:textId="77777777" w:rsidR="006C66B2" w:rsidRDefault="006C66B2">
      <w:pPr>
        <w:pStyle w:val="BodyText"/>
        <w:rPr>
          <w:b/>
        </w:rPr>
      </w:pPr>
    </w:p>
    <w:p w14:paraId="4BB8273C" w14:textId="77777777" w:rsidR="006C66B2" w:rsidRDefault="006C66B2">
      <w:pPr>
        <w:pStyle w:val="BodyText"/>
        <w:rPr>
          <w:b/>
        </w:rPr>
      </w:pPr>
    </w:p>
    <w:p w14:paraId="72C5F3F2" w14:textId="77777777" w:rsidR="006C66B2" w:rsidRDefault="006C66B2">
      <w:pPr>
        <w:pStyle w:val="BodyText"/>
        <w:rPr>
          <w:b/>
        </w:rPr>
      </w:pPr>
    </w:p>
    <w:p w14:paraId="2F2C923C" w14:textId="77777777" w:rsidR="006C66B2" w:rsidRDefault="006C66B2">
      <w:pPr>
        <w:pStyle w:val="BodyText"/>
        <w:rPr>
          <w:b/>
        </w:rPr>
      </w:pPr>
    </w:p>
    <w:p w14:paraId="5BF2E36F" w14:textId="77777777" w:rsidR="006C66B2" w:rsidRDefault="006C66B2">
      <w:pPr>
        <w:pStyle w:val="BodyText"/>
        <w:spacing w:before="117"/>
        <w:rPr>
          <w:b/>
        </w:rPr>
      </w:pPr>
    </w:p>
    <w:p w14:paraId="100BF8C9" w14:textId="77777777" w:rsidR="006C66B2" w:rsidRDefault="00032C37">
      <w:pPr>
        <w:ind w:right="413"/>
        <w:jc w:val="right"/>
        <w:rPr>
          <w:b/>
          <w:sz w:val="24"/>
        </w:rPr>
      </w:pPr>
      <w:r>
        <w:rPr>
          <w:b/>
          <w:spacing w:val="-5"/>
          <w:sz w:val="24"/>
        </w:rPr>
        <w:t>12</w:t>
      </w:r>
    </w:p>
    <w:p w14:paraId="3653FA3B" w14:textId="77777777" w:rsidR="006C66B2" w:rsidRDefault="006C66B2">
      <w:pPr>
        <w:jc w:val="right"/>
        <w:rPr>
          <w:b/>
          <w:sz w:val="24"/>
        </w:rPr>
        <w:sectPr w:rsidR="006C66B2">
          <w:pgSz w:w="12240" w:h="15840"/>
          <w:pgMar w:top="1220" w:right="360" w:bottom="280" w:left="360" w:header="731" w:footer="0" w:gutter="0"/>
          <w:cols w:space="720"/>
        </w:sectPr>
      </w:pPr>
    </w:p>
    <w:p w14:paraId="4EB380A6" w14:textId="77777777" w:rsidR="006C66B2" w:rsidRDefault="006C66B2">
      <w:pPr>
        <w:pStyle w:val="BodyText"/>
        <w:spacing w:before="228"/>
        <w:rPr>
          <w:b/>
        </w:rPr>
      </w:pPr>
    </w:p>
    <w:p w14:paraId="575B4AA0" w14:textId="424C3D9B" w:rsidR="006C66B2" w:rsidRDefault="00032C37">
      <w:pPr>
        <w:ind w:left="806"/>
        <w:rPr>
          <w:b/>
          <w:sz w:val="24"/>
        </w:rPr>
      </w:pPr>
      <w:r>
        <w:rPr>
          <w:b/>
          <w:sz w:val="24"/>
        </w:rPr>
        <w:t>Inaccessible</w:t>
      </w:r>
      <w:r>
        <w:rPr>
          <w:b/>
          <w:spacing w:val="-4"/>
          <w:sz w:val="24"/>
        </w:rPr>
        <w:t xml:space="preserve"> </w:t>
      </w:r>
      <w:r>
        <w:rPr>
          <w:b/>
          <w:sz w:val="24"/>
        </w:rPr>
        <w:t>Website</w:t>
      </w:r>
      <w:r>
        <w:rPr>
          <w:b/>
          <w:spacing w:val="-1"/>
          <w:sz w:val="24"/>
        </w:rPr>
        <w:t xml:space="preserve"> </w:t>
      </w:r>
      <w:r>
        <w:rPr>
          <w:b/>
          <w:sz w:val="24"/>
        </w:rPr>
        <w:t>Violations</w:t>
      </w:r>
      <w:r>
        <w:rPr>
          <w:b/>
          <w:spacing w:val="-1"/>
          <w:sz w:val="24"/>
        </w:rPr>
        <w:t xml:space="preserve"> </w:t>
      </w:r>
      <w:r>
        <w:rPr>
          <w:b/>
          <w:spacing w:val="-2"/>
          <w:sz w:val="24"/>
        </w:rPr>
        <w:t>Received</w:t>
      </w:r>
    </w:p>
    <w:p w14:paraId="644AD2A9" w14:textId="6CB0E114" w:rsidR="006C66B2" w:rsidRDefault="00032C37">
      <w:pPr>
        <w:pStyle w:val="BodyText"/>
        <w:spacing w:before="185" w:line="261" w:lineRule="auto"/>
        <w:ind w:left="806" w:right="614"/>
      </w:pPr>
      <w:r>
        <w:t>The top five website barrier selections numbered 4,354 and ma</w:t>
      </w:r>
      <w:r w:rsidR="008B0B3F">
        <w:t>d</w:t>
      </w:r>
      <w:r>
        <w:t>e up 90.65% of alleged website barriers selected in complaint and prelitigation letter submissions made to the CCDA Legal</w:t>
      </w:r>
      <w:r>
        <w:rPr>
          <w:spacing w:val="-2"/>
        </w:rPr>
        <w:t xml:space="preserve"> </w:t>
      </w:r>
      <w:r>
        <w:t>Portal</w:t>
      </w:r>
      <w:r>
        <w:rPr>
          <w:spacing w:val="-2"/>
        </w:rPr>
        <w:t xml:space="preserve"> </w:t>
      </w:r>
      <w:r>
        <w:t>in</w:t>
      </w:r>
      <w:r>
        <w:rPr>
          <w:spacing w:val="-1"/>
        </w:rPr>
        <w:t xml:space="preserve"> </w:t>
      </w:r>
      <w:r>
        <w:t>2025.</w:t>
      </w:r>
      <w:r>
        <w:rPr>
          <w:spacing w:val="-4"/>
        </w:rPr>
        <w:t xml:space="preserve"> </w:t>
      </w:r>
      <w:r>
        <w:t>Multiple</w:t>
      </w:r>
      <w:r>
        <w:rPr>
          <w:spacing w:val="-2"/>
        </w:rPr>
        <w:t xml:space="preserve"> </w:t>
      </w:r>
      <w:r>
        <w:t>barriers</w:t>
      </w:r>
      <w:r>
        <w:rPr>
          <w:spacing w:val="-2"/>
        </w:rPr>
        <w:t xml:space="preserve"> </w:t>
      </w:r>
      <w:r>
        <w:t>can</w:t>
      </w:r>
      <w:r>
        <w:rPr>
          <w:spacing w:val="-1"/>
        </w:rPr>
        <w:t xml:space="preserve"> </w:t>
      </w:r>
      <w:r>
        <w:t>be</w:t>
      </w:r>
      <w:r>
        <w:rPr>
          <w:spacing w:val="-2"/>
        </w:rPr>
        <w:t xml:space="preserve"> </w:t>
      </w:r>
      <w:r>
        <w:t>alleged</w:t>
      </w:r>
      <w:r>
        <w:rPr>
          <w:spacing w:val="-1"/>
        </w:rPr>
        <w:t xml:space="preserve"> </w:t>
      </w:r>
      <w:r>
        <w:t>in</w:t>
      </w:r>
      <w:r>
        <w:rPr>
          <w:spacing w:val="-3"/>
        </w:rPr>
        <w:t xml:space="preserve"> </w:t>
      </w:r>
      <w:r>
        <w:t>a</w:t>
      </w:r>
      <w:r>
        <w:rPr>
          <w:spacing w:val="-1"/>
        </w:rPr>
        <w:t xml:space="preserve"> </w:t>
      </w:r>
      <w:r>
        <w:t>single</w:t>
      </w:r>
      <w:r>
        <w:rPr>
          <w:spacing w:val="-2"/>
        </w:rPr>
        <w:t xml:space="preserve"> </w:t>
      </w:r>
      <w:r>
        <w:t>complaint</w:t>
      </w:r>
      <w:r>
        <w:rPr>
          <w:spacing w:val="-2"/>
        </w:rPr>
        <w:t xml:space="preserve"> </w:t>
      </w:r>
      <w:r>
        <w:t>or</w:t>
      </w:r>
      <w:r>
        <w:rPr>
          <w:spacing w:val="-2"/>
        </w:rPr>
        <w:t xml:space="preserve"> </w:t>
      </w:r>
      <w:r>
        <w:t>prelitigation</w:t>
      </w:r>
      <w:r>
        <w:rPr>
          <w:spacing w:val="-3"/>
        </w:rPr>
        <w:t xml:space="preserve"> </w:t>
      </w:r>
      <w:r>
        <w:t xml:space="preserve">letter, which is why the total number of website barriers is greater than the 1,107 submissions where </w:t>
      </w:r>
      <w:r w:rsidR="008B0B3F">
        <w:t>“</w:t>
      </w:r>
      <w:r>
        <w:t>Website</w:t>
      </w:r>
      <w:r w:rsidR="008B0B3F">
        <w:t>”</w:t>
      </w:r>
      <w:r>
        <w:t xml:space="preserve"> was marked as the location. On average, there were 3.9 alleged website barrier dropdowns selected for submissions related to websites.</w:t>
      </w:r>
    </w:p>
    <w:p w14:paraId="258084DF" w14:textId="551D301E" w:rsidR="006C66B2" w:rsidRDefault="00032C37">
      <w:pPr>
        <w:pStyle w:val="BodyText"/>
        <w:spacing w:before="156"/>
        <w:ind w:left="806"/>
      </w:pPr>
      <w:r>
        <w:rPr>
          <w:i/>
        </w:rPr>
        <w:t>Table</w:t>
      </w:r>
      <w:r>
        <w:rPr>
          <w:i/>
          <w:spacing w:val="-5"/>
        </w:rPr>
        <w:t xml:space="preserve"> </w:t>
      </w:r>
      <w:r>
        <w:rPr>
          <w:i/>
        </w:rPr>
        <w:t>6</w:t>
      </w:r>
      <w:r>
        <w:rPr>
          <w:i/>
          <w:spacing w:val="-5"/>
        </w:rPr>
        <w:t xml:space="preserve"> </w:t>
      </w:r>
      <w:r>
        <w:t>identifies</w:t>
      </w:r>
      <w:r>
        <w:rPr>
          <w:spacing w:val="-2"/>
        </w:rPr>
        <w:t xml:space="preserve"> </w:t>
      </w:r>
      <w:r>
        <w:t>the</w:t>
      </w:r>
      <w:r>
        <w:rPr>
          <w:spacing w:val="-5"/>
        </w:rPr>
        <w:t xml:space="preserve"> </w:t>
      </w:r>
      <w:r>
        <w:t>top</w:t>
      </w:r>
      <w:r w:rsidR="004F3F7B">
        <w:t xml:space="preserve"> five</w:t>
      </w:r>
      <w:r>
        <w:rPr>
          <w:spacing w:val="-2"/>
        </w:rPr>
        <w:t xml:space="preserve"> </w:t>
      </w:r>
      <w:r>
        <w:t>alleged</w:t>
      </w:r>
      <w:r>
        <w:rPr>
          <w:spacing w:val="-5"/>
        </w:rPr>
        <w:t xml:space="preserve"> </w:t>
      </w:r>
      <w:r>
        <w:t>website</w:t>
      </w:r>
      <w:r>
        <w:rPr>
          <w:spacing w:val="-2"/>
        </w:rPr>
        <w:t xml:space="preserve"> </w:t>
      </w:r>
      <w:r>
        <w:t>barriers</w:t>
      </w:r>
      <w:r>
        <w:rPr>
          <w:spacing w:val="-3"/>
        </w:rPr>
        <w:t xml:space="preserve"> </w:t>
      </w:r>
      <w:r>
        <w:t>submitted</w:t>
      </w:r>
      <w:r>
        <w:rPr>
          <w:spacing w:val="-5"/>
        </w:rPr>
        <w:t xml:space="preserve"> </w:t>
      </w:r>
      <w:r>
        <w:t>to</w:t>
      </w:r>
      <w:r>
        <w:rPr>
          <w:spacing w:val="-1"/>
        </w:rPr>
        <w:t xml:space="preserve"> </w:t>
      </w:r>
      <w:r>
        <w:t>CCDA</w:t>
      </w:r>
      <w:r>
        <w:rPr>
          <w:spacing w:val="-3"/>
        </w:rPr>
        <w:t xml:space="preserve"> </w:t>
      </w:r>
      <w:r>
        <w:t>in</w:t>
      </w:r>
      <w:r>
        <w:rPr>
          <w:spacing w:val="-2"/>
        </w:rPr>
        <w:t xml:space="preserve"> 2025.</w:t>
      </w:r>
    </w:p>
    <w:p w14:paraId="4E7632EE" w14:textId="77777777" w:rsidR="006C66B2" w:rsidRDefault="006C66B2">
      <w:pPr>
        <w:pStyle w:val="BodyText"/>
      </w:pPr>
    </w:p>
    <w:p w14:paraId="278CBF16" w14:textId="77777777" w:rsidR="006C66B2" w:rsidRDefault="006C66B2">
      <w:pPr>
        <w:pStyle w:val="BodyText"/>
        <w:spacing w:before="63"/>
      </w:pPr>
    </w:p>
    <w:p w14:paraId="5D8B74AD" w14:textId="5D84736D" w:rsidR="006C66B2" w:rsidRDefault="00032C37">
      <w:pPr>
        <w:ind w:left="806"/>
        <w:rPr>
          <w:b/>
          <w:sz w:val="24"/>
        </w:rPr>
      </w:pPr>
      <w:r>
        <w:rPr>
          <w:b/>
          <w:sz w:val="24"/>
        </w:rPr>
        <w:t>Table</w:t>
      </w:r>
      <w:r>
        <w:rPr>
          <w:b/>
          <w:spacing w:val="-1"/>
          <w:sz w:val="24"/>
        </w:rPr>
        <w:t xml:space="preserve"> </w:t>
      </w:r>
      <w:r>
        <w:rPr>
          <w:b/>
          <w:sz w:val="24"/>
        </w:rPr>
        <w:t>6: Top</w:t>
      </w:r>
      <w:r>
        <w:rPr>
          <w:b/>
          <w:spacing w:val="-3"/>
          <w:sz w:val="24"/>
        </w:rPr>
        <w:t xml:space="preserve"> </w:t>
      </w:r>
      <w:r w:rsidR="004F3F7B">
        <w:rPr>
          <w:b/>
          <w:spacing w:val="-3"/>
          <w:sz w:val="24"/>
        </w:rPr>
        <w:t xml:space="preserve">Five </w:t>
      </w:r>
      <w:r>
        <w:rPr>
          <w:b/>
          <w:sz w:val="24"/>
        </w:rPr>
        <w:t>Website</w:t>
      </w:r>
      <w:r>
        <w:rPr>
          <w:b/>
          <w:spacing w:val="-3"/>
          <w:sz w:val="24"/>
        </w:rPr>
        <w:t xml:space="preserve"> </w:t>
      </w:r>
      <w:r>
        <w:rPr>
          <w:b/>
          <w:sz w:val="24"/>
        </w:rPr>
        <w:t>Barriers Submitted</w:t>
      </w:r>
      <w:r>
        <w:rPr>
          <w:b/>
          <w:spacing w:val="-1"/>
          <w:sz w:val="24"/>
        </w:rPr>
        <w:t xml:space="preserve"> </w:t>
      </w:r>
      <w:r>
        <w:rPr>
          <w:b/>
          <w:spacing w:val="-2"/>
          <w:sz w:val="24"/>
        </w:rPr>
        <w:t>(2025)</w:t>
      </w:r>
    </w:p>
    <w:p w14:paraId="4A07E7D7" w14:textId="77777777" w:rsidR="006C66B2" w:rsidRDefault="006C66B2">
      <w:pPr>
        <w:pStyle w:val="BodyText"/>
        <w:spacing w:before="115"/>
        <w:rPr>
          <w:b/>
          <w:sz w:val="20"/>
        </w:rPr>
      </w:pPr>
    </w:p>
    <w:tbl>
      <w:tblPr>
        <w:tblW w:w="0" w:type="auto"/>
        <w:tblInd w:w="83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932"/>
        <w:gridCol w:w="7418"/>
        <w:gridCol w:w="1523"/>
      </w:tblGrid>
      <w:tr w:rsidR="006C66B2" w14:paraId="7257C083" w14:textId="77777777">
        <w:trPr>
          <w:trHeight w:val="746"/>
        </w:trPr>
        <w:tc>
          <w:tcPr>
            <w:tcW w:w="932" w:type="dxa"/>
            <w:shd w:val="clear" w:color="auto" w:fill="C5D9EF"/>
          </w:tcPr>
          <w:p w14:paraId="2C55F886" w14:textId="77777777" w:rsidR="006C66B2" w:rsidRDefault="00032C37">
            <w:pPr>
              <w:pStyle w:val="TableParagraph"/>
              <w:spacing w:before="227"/>
              <w:ind w:left="8" w:right="2"/>
              <w:rPr>
                <w:b/>
                <w:sz w:val="24"/>
              </w:rPr>
            </w:pPr>
            <w:r>
              <w:rPr>
                <w:b/>
                <w:spacing w:val="-4"/>
                <w:sz w:val="24"/>
              </w:rPr>
              <w:t>Rank</w:t>
            </w:r>
          </w:p>
        </w:tc>
        <w:tc>
          <w:tcPr>
            <w:tcW w:w="7418" w:type="dxa"/>
            <w:shd w:val="clear" w:color="auto" w:fill="C5D9EF"/>
          </w:tcPr>
          <w:p w14:paraId="792C0937" w14:textId="77777777" w:rsidR="006C66B2" w:rsidRDefault="00032C37">
            <w:pPr>
              <w:pStyle w:val="TableParagraph"/>
              <w:spacing w:before="227"/>
              <w:ind w:left="109" w:right="98"/>
              <w:rPr>
                <w:b/>
                <w:sz w:val="24"/>
              </w:rPr>
            </w:pPr>
            <w:r>
              <w:rPr>
                <w:b/>
                <w:sz w:val="24"/>
              </w:rPr>
              <w:t>Website</w:t>
            </w:r>
            <w:r>
              <w:rPr>
                <w:b/>
                <w:spacing w:val="-9"/>
                <w:sz w:val="24"/>
              </w:rPr>
              <w:t xml:space="preserve"> </w:t>
            </w:r>
            <w:r>
              <w:rPr>
                <w:b/>
                <w:spacing w:val="-2"/>
                <w:sz w:val="24"/>
              </w:rPr>
              <w:t>Barrier</w:t>
            </w:r>
          </w:p>
        </w:tc>
        <w:tc>
          <w:tcPr>
            <w:tcW w:w="1523" w:type="dxa"/>
            <w:shd w:val="clear" w:color="auto" w:fill="C5D9EF"/>
          </w:tcPr>
          <w:p w14:paraId="296A6956" w14:textId="77777777" w:rsidR="006C66B2" w:rsidRDefault="00032C37">
            <w:pPr>
              <w:pStyle w:val="TableParagraph"/>
              <w:spacing w:before="106" w:line="228" w:lineRule="auto"/>
              <w:ind w:left="207" w:right="146" w:hanging="48"/>
              <w:jc w:val="left"/>
              <w:rPr>
                <w:b/>
                <w:sz w:val="24"/>
              </w:rPr>
            </w:pPr>
            <w:r>
              <w:rPr>
                <w:b/>
                <w:sz w:val="24"/>
              </w:rPr>
              <w:t>Number</w:t>
            </w:r>
            <w:r>
              <w:rPr>
                <w:b/>
                <w:spacing w:val="-17"/>
                <w:sz w:val="24"/>
              </w:rPr>
              <w:t xml:space="preserve"> </w:t>
            </w:r>
            <w:r>
              <w:rPr>
                <w:b/>
                <w:sz w:val="24"/>
              </w:rPr>
              <w:t xml:space="preserve">of </w:t>
            </w:r>
            <w:r>
              <w:rPr>
                <w:b/>
                <w:spacing w:val="-2"/>
                <w:sz w:val="24"/>
              </w:rPr>
              <w:t>Instances</w:t>
            </w:r>
          </w:p>
        </w:tc>
      </w:tr>
      <w:tr w:rsidR="006C66B2" w14:paraId="17F395D7" w14:textId="77777777">
        <w:trPr>
          <w:trHeight w:val="1162"/>
        </w:trPr>
        <w:tc>
          <w:tcPr>
            <w:tcW w:w="932" w:type="dxa"/>
          </w:tcPr>
          <w:p w14:paraId="2B814B3E" w14:textId="77777777" w:rsidR="006C66B2" w:rsidRDefault="006C66B2">
            <w:pPr>
              <w:pStyle w:val="TableParagraph"/>
              <w:spacing w:before="160"/>
              <w:jc w:val="left"/>
              <w:rPr>
                <w:b/>
                <w:sz w:val="24"/>
              </w:rPr>
            </w:pPr>
          </w:p>
          <w:p w14:paraId="1A30417F" w14:textId="77777777" w:rsidR="006C66B2" w:rsidRDefault="00032C37">
            <w:pPr>
              <w:pStyle w:val="TableParagraph"/>
              <w:ind w:left="8"/>
              <w:rPr>
                <w:b/>
                <w:sz w:val="24"/>
              </w:rPr>
            </w:pPr>
            <w:r>
              <w:rPr>
                <w:b/>
                <w:spacing w:val="-10"/>
                <w:sz w:val="24"/>
              </w:rPr>
              <w:t>1</w:t>
            </w:r>
          </w:p>
        </w:tc>
        <w:tc>
          <w:tcPr>
            <w:tcW w:w="7418" w:type="dxa"/>
          </w:tcPr>
          <w:p w14:paraId="484D72E9" w14:textId="15646672" w:rsidR="006C66B2" w:rsidRDefault="00032C37" w:rsidP="00682A3F">
            <w:pPr>
              <w:pStyle w:val="TableParagraph"/>
              <w:spacing w:before="185" w:line="228" w:lineRule="auto"/>
              <w:ind w:left="229"/>
              <w:jc w:val="left"/>
              <w:rPr>
                <w:sz w:val="24"/>
              </w:rPr>
            </w:pPr>
            <w:r>
              <w:rPr>
                <w:sz w:val="24"/>
              </w:rPr>
              <w:t>Content not appropriately/logically marked on website (e.g., semantic</w:t>
            </w:r>
            <w:r>
              <w:rPr>
                <w:spacing w:val="-6"/>
                <w:sz w:val="24"/>
              </w:rPr>
              <w:t xml:space="preserve"> </w:t>
            </w:r>
            <w:r>
              <w:rPr>
                <w:sz w:val="24"/>
              </w:rPr>
              <w:t>markups</w:t>
            </w:r>
            <w:r>
              <w:rPr>
                <w:spacing w:val="-4"/>
                <w:sz w:val="24"/>
              </w:rPr>
              <w:t xml:space="preserve"> </w:t>
            </w:r>
            <w:r>
              <w:rPr>
                <w:sz w:val="24"/>
              </w:rPr>
              <w:t>not</w:t>
            </w:r>
            <w:r>
              <w:rPr>
                <w:spacing w:val="-6"/>
                <w:sz w:val="24"/>
              </w:rPr>
              <w:t xml:space="preserve"> </w:t>
            </w:r>
            <w:r>
              <w:rPr>
                <w:sz w:val="24"/>
              </w:rPr>
              <w:t>used,</w:t>
            </w:r>
            <w:r>
              <w:rPr>
                <w:spacing w:val="-6"/>
                <w:sz w:val="24"/>
              </w:rPr>
              <w:t xml:space="preserve"> </w:t>
            </w:r>
            <w:r>
              <w:rPr>
                <w:sz w:val="24"/>
              </w:rPr>
              <w:t>tables</w:t>
            </w:r>
            <w:r>
              <w:rPr>
                <w:spacing w:val="-4"/>
                <w:sz w:val="24"/>
              </w:rPr>
              <w:t xml:space="preserve"> </w:t>
            </w:r>
            <w:r>
              <w:rPr>
                <w:sz w:val="24"/>
              </w:rPr>
              <w:t>not</w:t>
            </w:r>
            <w:r>
              <w:rPr>
                <w:spacing w:val="-4"/>
                <w:sz w:val="24"/>
              </w:rPr>
              <w:t xml:space="preserve"> </w:t>
            </w:r>
            <w:r>
              <w:rPr>
                <w:sz w:val="24"/>
              </w:rPr>
              <w:t>used</w:t>
            </w:r>
            <w:r>
              <w:rPr>
                <w:spacing w:val="-6"/>
                <w:sz w:val="24"/>
              </w:rPr>
              <w:t xml:space="preserve"> </w:t>
            </w:r>
            <w:r>
              <w:rPr>
                <w:sz w:val="24"/>
              </w:rPr>
              <w:t>for</w:t>
            </w:r>
            <w:r>
              <w:rPr>
                <w:spacing w:val="-4"/>
                <w:sz w:val="24"/>
              </w:rPr>
              <w:t xml:space="preserve"> </w:t>
            </w:r>
            <w:r>
              <w:rPr>
                <w:sz w:val="24"/>
              </w:rPr>
              <w:t>tabular</w:t>
            </w:r>
            <w:r>
              <w:rPr>
                <w:spacing w:val="-4"/>
                <w:sz w:val="24"/>
              </w:rPr>
              <w:t xml:space="preserve"> </w:t>
            </w:r>
            <w:r>
              <w:rPr>
                <w:sz w:val="24"/>
              </w:rPr>
              <w:t>data,</w:t>
            </w:r>
            <w:r>
              <w:rPr>
                <w:spacing w:val="-6"/>
                <w:sz w:val="24"/>
              </w:rPr>
              <w:t xml:space="preserve"> </w:t>
            </w:r>
            <w:r>
              <w:rPr>
                <w:sz w:val="24"/>
              </w:rPr>
              <w:t>only visual/auditory</w:t>
            </w:r>
            <w:r>
              <w:rPr>
                <w:spacing w:val="-10"/>
                <w:sz w:val="24"/>
              </w:rPr>
              <w:t xml:space="preserve"> </w:t>
            </w:r>
            <w:r>
              <w:rPr>
                <w:sz w:val="24"/>
              </w:rPr>
              <w:t>cues,</w:t>
            </w:r>
            <w:r>
              <w:rPr>
                <w:spacing w:val="-5"/>
                <w:sz w:val="24"/>
              </w:rPr>
              <w:t xml:space="preserve"> </w:t>
            </w:r>
            <w:r>
              <w:rPr>
                <w:sz w:val="24"/>
              </w:rPr>
              <w:t>content</w:t>
            </w:r>
            <w:r>
              <w:rPr>
                <w:spacing w:val="-5"/>
                <w:sz w:val="24"/>
              </w:rPr>
              <w:t xml:space="preserve"> </w:t>
            </w:r>
            <w:r>
              <w:rPr>
                <w:sz w:val="24"/>
              </w:rPr>
              <w:t>restricted</w:t>
            </w:r>
            <w:r>
              <w:rPr>
                <w:spacing w:val="-6"/>
                <w:sz w:val="24"/>
              </w:rPr>
              <w:t xml:space="preserve"> </w:t>
            </w:r>
            <w:r>
              <w:rPr>
                <w:sz w:val="24"/>
              </w:rPr>
              <w:t>to</w:t>
            </w:r>
            <w:r>
              <w:rPr>
                <w:spacing w:val="-5"/>
                <w:sz w:val="24"/>
              </w:rPr>
              <w:t xml:space="preserve"> </w:t>
            </w:r>
            <w:r>
              <w:rPr>
                <w:sz w:val="24"/>
              </w:rPr>
              <w:t>portrait/landscape,</w:t>
            </w:r>
            <w:r>
              <w:rPr>
                <w:spacing w:val="-5"/>
                <w:sz w:val="24"/>
              </w:rPr>
              <w:t xml:space="preserve"> </w:t>
            </w:r>
            <w:r>
              <w:rPr>
                <w:spacing w:val="-2"/>
                <w:sz w:val="24"/>
              </w:rPr>
              <w:t>etc.)</w:t>
            </w:r>
            <w:r w:rsidR="004F3F7B">
              <w:rPr>
                <w:spacing w:val="-2"/>
                <w:sz w:val="24"/>
              </w:rPr>
              <w:t>.</w:t>
            </w:r>
          </w:p>
        </w:tc>
        <w:tc>
          <w:tcPr>
            <w:tcW w:w="1523" w:type="dxa"/>
          </w:tcPr>
          <w:p w14:paraId="5E3E4350" w14:textId="77777777" w:rsidR="006C66B2" w:rsidRDefault="006C66B2">
            <w:pPr>
              <w:pStyle w:val="TableParagraph"/>
              <w:spacing w:before="160"/>
              <w:jc w:val="left"/>
              <w:rPr>
                <w:b/>
                <w:sz w:val="24"/>
              </w:rPr>
            </w:pPr>
          </w:p>
          <w:p w14:paraId="15A938C5" w14:textId="77777777" w:rsidR="006C66B2" w:rsidRDefault="00032C37">
            <w:pPr>
              <w:pStyle w:val="TableParagraph"/>
              <w:ind w:left="16"/>
              <w:rPr>
                <w:sz w:val="24"/>
              </w:rPr>
            </w:pPr>
            <w:r>
              <w:rPr>
                <w:spacing w:val="-5"/>
                <w:sz w:val="24"/>
              </w:rPr>
              <w:t>992</w:t>
            </w:r>
          </w:p>
        </w:tc>
      </w:tr>
      <w:tr w:rsidR="006C66B2" w14:paraId="04A1DD3E" w14:textId="77777777">
        <w:trPr>
          <w:trHeight w:val="770"/>
        </w:trPr>
        <w:tc>
          <w:tcPr>
            <w:tcW w:w="932" w:type="dxa"/>
          </w:tcPr>
          <w:p w14:paraId="76C81C63" w14:textId="77777777" w:rsidR="006C66B2" w:rsidRDefault="00032C37">
            <w:pPr>
              <w:pStyle w:val="TableParagraph"/>
              <w:spacing w:before="239"/>
              <w:ind w:left="8"/>
              <w:rPr>
                <w:b/>
                <w:sz w:val="24"/>
              </w:rPr>
            </w:pPr>
            <w:r>
              <w:rPr>
                <w:b/>
                <w:spacing w:val="-10"/>
                <w:sz w:val="24"/>
              </w:rPr>
              <w:t>2</w:t>
            </w:r>
          </w:p>
        </w:tc>
        <w:tc>
          <w:tcPr>
            <w:tcW w:w="7418" w:type="dxa"/>
          </w:tcPr>
          <w:p w14:paraId="75F60683" w14:textId="3B098419" w:rsidR="006C66B2" w:rsidRDefault="00032C37" w:rsidP="00682A3F">
            <w:pPr>
              <w:pStyle w:val="TableParagraph"/>
              <w:spacing w:before="121" w:line="228" w:lineRule="auto"/>
              <w:ind w:left="154"/>
              <w:jc w:val="left"/>
              <w:rPr>
                <w:sz w:val="24"/>
              </w:rPr>
            </w:pPr>
            <w:r>
              <w:rPr>
                <w:sz w:val="24"/>
              </w:rPr>
              <w:t>Navigation</w:t>
            </w:r>
            <w:r>
              <w:rPr>
                <w:spacing w:val="-4"/>
                <w:sz w:val="24"/>
              </w:rPr>
              <w:t xml:space="preserve"> </w:t>
            </w:r>
            <w:proofErr w:type="gramStart"/>
            <w:r>
              <w:rPr>
                <w:sz w:val="24"/>
              </w:rPr>
              <w:t>order</w:t>
            </w:r>
            <w:r>
              <w:rPr>
                <w:spacing w:val="-4"/>
                <w:sz w:val="24"/>
              </w:rPr>
              <w:t xml:space="preserve"> </w:t>
            </w:r>
            <w:r>
              <w:rPr>
                <w:sz w:val="24"/>
              </w:rPr>
              <w:t>is</w:t>
            </w:r>
            <w:proofErr w:type="gramEnd"/>
            <w:r>
              <w:rPr>
                <w:spacing w:val="-4"/>
                <w:sz w:val="24"/>
              </w:rPr>
              <w:t xml:space="preserve"> </w:t>
            </w:r>
            <w:r>
              <w:rPr>
                <w:sz w:val="24"/>
              </w:rPr>
              <w:t>not</w:t>
            </w:r>
            <w:r>
              <w:rPr>
                <w:spacing w:val="-6"/>
                <w:sz w:val="24"/>
              </w:rPr>
              <w:t xml:space="preserve"> </w:t>
            </w:r>
            <w:r>
              <w:rPr>
                <w:sz w:val="24"/>
              </w:rPr>
              <w:t>logical</w:t>
            </w:r>
            <w:r>
              <w:rPr>
                <w:spacing w:val="-4"/>
                <w:sz w:val="24"/>
              </w:rPr>
              <w:t xml:space="preserve"> </w:t>
            </w:r>
            <w:r>
              <w:rPr>
                <w:sz w:val="24"/>
              </w:rPr>
              <w:t>on</w:t>
            </w:r>
            <w:r>
              <w:rPr>
                <w:spacing w:val="-4"/>
                <w:sz w:val="24"/>
              </w:rPr>
              <w:t xml:space="preserve"> </w:t>
            </w:r>
            <w:proofErr w:type="gramStart"/>
            <w:r>
              <w:rPr>
                <w:sz w:val="24"/>
              </w:rPr>
              <w:t>website</w:t>
            </w:r>
            <w:proofErr w:type="gramEnd"/>
            <w:r>
              <w:rPr>
                <w:spacing w:val="-4"/>
                <w:sz w:val="24"/>
              </w:rPr>
              <w:t xml:space="preserve"> </w:t>
            </w:r>
            <w:r>
              <w:rPr>
                <w:sz w:val="24"/>
              </w:rPr>
              <w:t>(e.g.,</w:t>
            </w:r>
            <w:r>
              <w:rPr>
                <w:spacing w:val="-4"/>
                <w:sz w:val="24"/>
              </w:rPr>
              <w:t xml:space="preserve"> </w:t>
            </w:r>
            <w:r>
              <w:rPr>
                <w:sz w:val="24"/>
              </w:rPr>
              <w:t>navigation</w:t>
            </w:r>
            <w:r>
              <w:rPr>
                <w:spacing w:val="-4"/>
                <w:sz w:val="24"/>
              </w:rPr>
              <w:t xml:space="preserve"> </w:t>
            </w:r>
            <w:r>
              <w:rPr>
                <w:sz w:val="24"/>
              </w:rPr>
              <w:t>order</w:t>
            </w:r>
            <w:r>
              <w:rPr>
                <w:spacing w:val="-4"/>
                <w:sz w:val="24"/>
              </w:rPr>
              <w:t xml:space="preserve"> </w:t>
            </w:r>
            <w:r>
              <w:rPr>
                <w:sz w:val="24"/>
              </w:rPr>
              <w:t>of links, form elements, etc. is not logical and intuitive)</w:t>
            </w:r>
            <w:r w:rsidR="004F3F7B">
              <w:rPr>
                <w:sz w:val="24"/>
              </w:rPr>
              <w:t>.</w:t>
            </w:r>
          </w:p>
        </w:tc>
        <w:tc>
          <w:tcPr>
            <w:tcW w:w="1523" w:type="dxa"/>
          </w:tcPr>
          <w:p w14:paraId="7A64B5DD" w14:textId="77777777" w:rsidR="006C66B2" w:rsidRDefault="00032C37">
            <w:pPr>
              <w:pStyle w:val="TableParagraph"/>
              <w:spacing w:before="239"/>
              <w:ind w:left="16"/>
              <w:rPr>
                <w:sz w:val="24"/>
              </w:rPr>
            </w:pPr>
            <w:r>
              <w:rPr>
                <w:spacing w:val="-5"/>
                <w:sz w:val="24"/>
              </w:rPr>
              <w:t>991</w:t>
            </w:r>
          </w:p>
        </w:tc>
      </w:tr>
      <w:tr w:rsidR="006C66B2" w14:paraId="3925E978" w14:textId="77777777">
        <w:trPr>
          <w:trHeight w:val="1163"/>
        </w:trPr>
        <w:tc>
          <w:tcPr>
            <w:tcW w:w="932" w:type="dxa"/>
          </w:tcPr>
          <w:p w14:paraId="50B15409" w14:textId="77777777" w:rsidR="006C66B2" w:rsidRDefault="006C66B2">
            <w:pPr>
              <w:pStyle w:val="TableParagraph"/>
              <w:spacing w:before="159"/>
              <w:jc w:val="left"/>
              <w:rPr>
                <w:b/>
                <w:sz w:val="24"/>
              </w:rPr>
            </w:pPr>
          </w:p>
          <w:p w14:paraId="3DF1C62B" w14:textId="77777777" w:rsidR="006C66B2" w:rsidRDefault="00032C37">
            <w:pPr>
              <w:pStyle w:val="TableParagraph"/>
              <w:ind w:left="8"/>
              <w:rPr>
                <w:b/>
                <w:sz w:val="24"/>
              </w:rPr>
            </w:pPr>
            <w:r>
              <w:rPr>
                <w:b/>
                <w:spacing w:val="-10"/>
                <w:sz w:val="24"/>
              </w:rPr>
              <w:t>3</w:t>
            </w:r>
          </w:p>
        </w:tc>
        <w:tc>
          <w:tcPr>
            <w:tcW w:w="7418" w:type="dxa"/>
          </w:tcPr>
          <w:p w14:paraId="7F4C44D8" w14:textId="7CB4DB50" w:rsidR="006C66B2" w:rsidRDefault="00032C37" w:rsidP="00682A3F">
            <w:pPr>
              <w:pStyle w:val="TableParagraph"/>
              <w:spacing w:before="185" w:line="228" w:lineRule="auto"/>
              <w:ind w:left="107" w:right="98"/>
              <w:jc w:val="left"/>
              <w:rPr>
                <w:sz w:val="24"/>
              </w:rPr>
            </w:pPr>
            <w:r>
              <w:rPr>
                <w:sz w:val="24"/>
              </w:rPr>
              <w:t>Text</w:t>
            </w:r>
            <w:r>
              <w:rPr>
                <w:spacing w:val="-7"/>
                <w:sz w:val="24"/>
              </w:rPr>
              <w:t xml:space="preserve"> </w:t>
            </w:r>
            <w:r>
              <w:rPr>
                <w:sz w:val="24"/>
              </w:rPr>
              <w:t>alternatives</w:t>
            </w:r>
            <w:r>
              <w:rPr>
                <w:spacing w:val="-7"/>
                <w:sz w:val="24"/>
              </w:rPr>
              <w:t xml:space="preserve"> </w:t>
            </w:r>
            <w:r>
              <w:rPr>
                <w:sz w:val="24"/>
              </w:rPr>
              <w:t>were</w:t>
            </w:r>
            <w:r>
              <w:rPr>
                <w:spacing w:val="-7"/>
                <w:sz w:val="24"/>
              </w:rPr>
              <w:t xml:space="preserve"> </w:t>
            </w:r>
            <w:r>
              <w:rPr>
                <w:sz w:val="24"/>
              </w:rPr>
              <w:t>not</w:t>
            </w:r>
            <w:r>
              <w:rPr>
                <w:spacing w:val="-8"/>
                <w:sz w:val="24"/>
              </w:rPr>
              <w:t xml:space="preserve"> </w:t>
            </w:r>
            <w:r>
              <w:rPr>
                <w:sz w:val="24"/>
              </w:rPr>
              <w:t>provided</w:t>
            </w:r>
            <w:r>
              <w:rPr>
                <w:spacing w:val="-8"/>
                <w:sz w:val="24"/>
              </w:rPr>
              <w:t xml:space="preserve"> </w:t>
            </w:r>
            <w:r>
              <w:rPr>
                <w:sz w:val="24"/>
              </w:rPr>
              <w:t>for</w:t>
            </w:r>
            <w:r>
              <w:rPr>
                <w:spacing w:val="-9"/>
                <w:sz w:val="24"/>
              </w:rPr>
              <w:t xml:space="preserve"> </w:t>
            </w:r>
            <w:r>
              <w:rPr>
                <w:sz w:val="24"/>
              </w:rPr>
              <w:t>non-text</w:t>
            </w:r>
            <w:r>
              <w:rPr>
                <w:spacing w:val="-7"/>
                <w:sz w:val="24"/>
              </w:rPr>
              <w:t xml:space="preserve"> </w:t>
            </w:r>
            <w:r>
              <w:rPr>
                <w:sz w:val="24"/>
              </w:rPr>
              <w:t>content</w:t>
            </w:r>
            <w:r>
              <w:rPr>
                <w:spacing w:val="-8"/>
                <w:sz w:val="24"/>
              </w:rPr>
              <w:t xml:space="preserve"> </w:t>
            </w:r>
            <w:r>
              <w:rPr>
                <w:sz w:val="24"/>
              </w:rPr>
              <w:t>on</w:t>
            </w:r>
            <w:r>
              <w:rPr>
                <w:spacing w:val="-8"/>
                <w:sz w:val="24"/>
              </w:rPr>
              <w:t xml:space="preserve"> </w:t>
            </w:r>
            <w:r>
              <w:rPr>
                <w:sz w:val="24"/>
              </w:rPr>
              <w:t xml:space="preserve">website (e.g., </w:t>
            </w:r>
            <w:proofErr w:type="gramStart"/>
            <w:r>
              <w:rPr>
                <w:sz w:val="24"/>
              </w:rPr>
              <w:t>alt</w:t>
            </w:r>
            <w:proofErr w:type="gramEnd"/>
            <w:r>
              <w:rPr>
                <w:sz w:val="24"/>
              </w:rPr>
              <w:t xml:space="preserve"> text for images and form buttons were not provided, text labels for form inputs were not provided, etc.)</w:t>
            </w:r>
            <w:r w:rsidR="0084257E">
              <w:rPr>
                <w:sz w:val="24"/>
              </w:rPr>
              <w:t>.</w:t>
            </w:r>
          </w:p>
        </w:tc>
        <w:tc>
          <w:tcPr>
            <w:tcW w:w="1523" w:type="dxa"/>
          </w:tcPr>
          <w:p w14:paraId="2BFA21E2" w14:textId="77777777" w:rsidR="006C66B2" w:rsidRDefault="006C66B2">
            <w:pPr>
              <w:pStyle w:val="TableParagraph"/>
              <w:spacing w:before="159"/>
              <w:jc w:val="left"/>
              <w:rPr>
                <w:b/>
                <w:sz w:val="24"/>
              </w:rPr>
            </w:pPr>
          </w:p>
          <w:p w14:paraId="35F2A80E" w14:textId="77777777" w:rsidR="006C66B2" w:rsidRDefault="00032C37">
            <w:pPr>
              <w:pStyle w:val="TableParagraph"/>
              <w:ind w:left="16"/>
              <w:rPr>
                <w:sz w:val="24"/>
              </w:rPr>
            </w:pPr>
            <w:r>
              <w:rPr>
                <w:spacing w:val="-5"/>
                <w:sz w:val="24"/>
              </w:rPr>
              <w:t>988</w:t>
            </w:r>
          </w:p>
        </w:tc>
      </w:tr>
      <w:tr w:rsidR="006C66B2" w14:paraId="4FA73567" w14:textId="77777777">
        <w:trPr>
          <w:trHeight w:val="1162"/>
        </w:trPr>
        <w:tc>
          <w:tcPr>
            <w:tcW w:w="932" w:type="dxa"/>
          </w:tcPr>
          <w:p w14:paraId="7E7A65E6" w14:textId="77777777" w:rsidR="006C66B2" w:rsidRDefault="006C66B2">
            <w:pPr>
              <w:pStyle w:val="TableParagraph"/>
              <w:spacing w:before="160"/>
              <w:jc w:val="left"/>
              <w:rPr>
                <w:b/>
                <w:sz w:val="24"/>
              </w:rPr>
            </w:pPr>
          </w:p>
          <w:p w14:paraId="38A4296F" w14:textId="77777777" w:rsidR="006C66B2" w:rsidRDefault="00032C37">
            <w:pPr>
              <w:pStyle w:val="TableParagraph"/>
              <w:ind w:left="8"/>
              <w:rPr>
                <w:b/>
                <w:sz w:val="24"/>
              </w:rPr>
            </w:pPr>
            <w:r>
              <w:rPr>
                <w:b/>
                <w:spacing w:val="-10"/>
                <w:sz w:val="24"/>
              </w:rPr>
              <w:t>4</w:t>
            </w:r>
          </w:p>
        </w:tc>
        <w:tc>
          <w:tcPr>
            <w:tcW w:w="7418" w:type="dxa"/>
          </w:tcPr>
          <w:p w14:paraId="0CD64AFD" w14:textId="24EB5E05" w:rsidR="006C66B2" w:rsidRDefault="00032C37" w:rsidP="00682A3F">
            <w:pPr>
              <w:pStyle w:val="TableParagraph"/>
              <w:spacing w:before="185" w:line="228" w:lineRule="auto"/>
              <w:ind w:left="100" w:right="98"/>
              <w:jc w:val="left"/>
              <w:rPr>
                <w:sz w:val="24"/>
              </w:rPr>
            </w:pPr>
            <w:r>
              <w:rPr>
                <w:sz w:val="24"/>
              </w:rPr>
              <w:t>Hyperlinks</w:t>
            </w:r>
            <w:r>
              <w:rPr>
                <w:spacing w:val="-5"/>
                <w:sz w:val="24"/>
              </w:rPr>
              <w:t xml:space="preserve"> </w:t>
            </w:r>
            <w:proofErr w:type="gramStart"/>
            <w:r>
              <w:rPr>
                <w:sz w:val="24"/>
              </w:rPr>
              <w:t>not</w:t>
            </w:r>
            <w:proofErr w:type="gramEnd"/>
            <w:r>
              <w:rPr>
                <w:spacing w:val="-5"/>
                <w:sz w:val="24"/>
              </w:rPr>
              <w:t xml:space="preserve"> </w:t>
            </w:r>
            <w:r>
              <w:rPr>
                <w:sz w:val="24"/>
              </w:rPr>
              <w:t>meaningful</w:t>
            </w:r>
            <w:r>
              <w:rPr>
                <w:spacing w:val="-5"/>
                <w:sz w:val="24"/>
              </w:rPr>
              <w:t xml:space="preserve"> </w:t>
            </w:r>
            <w:r>
              <w:rPr>
                <w:sz w:val="24"/>
              </w:rPr>
              <w:t>on</w:t>
            </w:r>
            <w:r>
              <w:rPr>
                <w:spacing w:val="-5"/>
                <w:sz w:val="24"/>
              </w:rPr>
              <w:t xml:space="preserve"> </w:t>
            </w:r>
            <w:proofErr w:type="gramStart"/>
            <w:r>
              <w:rPr>
                <w:sz w:val="24"/>
              </w:rPr>
              <w:t>website</w:t>
            </w:r>
            <w:proofErr w:type="gramEnd"/>
            <w:r>
              <w:rPr>
                <w:spacing w:val="-5"/>
                <w:sz w:val="24"/>
              </w:rPr>
              <w:t xml:space="preserve"> </w:t>
            </w:r>
            <w:r>
              <w:rPr>
                <w:sz w:val="24"/>
              </w:rPr>
              <w:t>(e.g.,</w:t>
            </w:r>
            <w:r>
              <w:rPr>
                <w:spacing w:val="-5"/>
                <w:sz w:val="24"/>
              </w:rPr>
              <w:t xml:space="preserve"> </w:t>
            </w:r>
            <w:proofErr w:type="gramStart"/>
            <w:r>
              <w:rPr>
                <w:sz w:val="24"/>
              </w:rPr>
              <w:t>link's</w:t>
            </w:r>
            <w:r>
              <w:rPr>
                <w:spacing w:val="-5"/>
                <w:sz w:val="24"/>
              </w:rPr>
              <w:t xml:space="preserve"> </w:t>
            </w:r>
            <w:r>
              <w:rPr>
                <w:sz w:val="24"/>
              </w:rPr>
              <w:t>purpose</w:t>
            </w:r>
            <w:proofErr w:type="gramEnd"/>
            <w:r>
              <w:rPr>
                <w:spacing w:val="-5"/>
                <w:sz w:val="24"/>
              </w:rPr>
              <w:t xml:space="preserve"> </w:t>
            </w:r>
            <w:r>
              <w:rPr>
                <w:sz w:val="24"/>
              </w:rPr>
              <w:t>can't</w:t>
            </w:r>
            <w:r>
              <w:rPr>
                <w:spacing w:val="-7"/>
                <w:sz w:val="24"/>
              </w:rPr>
              <w:t xml:space="preserve"> </w:t>
            </w:r>
            <w:r>
              <w:rPr>
                <w:sz w:val="24"/>
              </w:rPr>
              <w:t>be inferred by link text, not clear links with same text go different places, external hyperlink doesn't say it leaves page, etc.)</w:t>
            </w:r>
            <w:r w:rsidR="0084257E">
              <w:rPr>
                <w:sz w:val="24"/>
              </w:rPr>
              <w:t>.</w:t>
            </w:r>
          </w:p>
        </w:tc>
        <w:tc>
          <w:tcPr>
            <w:tcW w:w="1523" w:type="dxa"/>
          </w:tcPr>
          <w:p w14:paraId="14078037" w14:textId="77777777" w:rsidR="006C66B2" w:rsidRDefault="006C66B2">
            <w:pPr>
              <w:pStyle w:val="TableParagraph"/>
              <w:spacing w:before="160"/>
              <w:jc w:val="left"/>
              <w:rPr>
                <w:b/>
                <w:sz w:val="24"/>
              </w:rPr>
            </w:pPr>
          </w:p>
          <w:p w14:paraId="7ECE6936" w14:textId="77777777" w:rsidR="006C66B2" w:rsidRDefault="00032C37">
            <w:pPr>
              <w:pStyle w:val="TableParagraph"/>
              <w:ind w:left="16"/>
              <w:rPr>
                <w:sz w:val="24"/>
              </w:rPr>
            </w:pPr>
            <w:r>
              <w:rPr>
                <w:spacing w:val="-5"/>
                <w:sz w:val="24"/>
              </w:rPr>
              <w:t>961</w:t>
            </w:r>
          </w:p>
        </w:tc>
      </w:tr>
      <w:tr w:rsidR="006C66B2" w14:paraId="2CA64977" w14:textId="77777777">
        <w:trPr>
          <w:trHeight w:val="1162"/>
        </w:trPr>
        <w:tc>
          <w:tcPr>
            <w:tcW w:w="932" w:type="dxa"/>
          </w:tcPr>
          <w:p w14:paraId="5CB882C3" w14:textId="77777777" w:rsidR="006C66B2" w:rsidRDefault="006C66B2">
            <w:pPr>
              <w:pStyle w:val="TableParagraph"/>
              <w:spacing w:before="160"/>
              <w:jc w:val="left"/>
              <w:rPr>
                <w:b/>
                <w:sz w:val="24"/>
              </w:rPr>
            </w:pPr>
          </w:p>
          <w:p w14:paraId="2D7D6495" w14:textId="77777777" w:rsidR="006C66B2" w:rsidRDefault="00032C37">
            <w:pPr>
              <w:pStyle w:val="TableParagraph"/>
              <w:ind w:left="8"/>
              <w:rPr>
                <w:b/>
                <w:sz w:val="24"/>
              </w:rPr>
            </w:pPr>
            <w:r>
              <w:rPr>
                <w:b/>
                <w:spacing w:val="-10"/>
                <w:sz w:val="24"/>
              </w:rPr>
              <w:t>5</w:t>
            </w:r>
          </w:p>
        </w:tc>
        <w:tc>
          <w:tcPr>
            <w:tcW w:w="7418" w:type="dxa"/>
          </w:tcPr>
          <w:p w14:paraId="3E8877A1" w14:textId="4F2FE4AE" w:rsidR="006C66B2" w:rsidRDefault="00032C37" w:rsidP="00682A3F">
            <w:pPr>
              <w:pStyle w:val="TableParagraph"/>
              <w:spacing w:before="186" w:line="228" w:lineRule="auto"/>
              <w:ind w:left="104" w:right="98"/>
              <w:jc w:val="left"/>
              <w:rPr>
                <w:sz w:val="24"/>
              </w:rPr>
            </w:pPr>
            <w:r>
              <w:rPr>
                <w:sz w:val="24"/>
              </w:rPr>
              <w:t>Alternatives</w:t>
            </w:r>
            <w:r>
              <w:rPr>
                <w:spacing w:val="-5"/>
                <w:sz w:val="24"/>
              </w:rPr>
              <w:t xml:space="preserve"> </w:t>
            </w:r>
            <w:r>
              <w:rPr>
                <w:sz w:val="24"/>
              </w:rPr>
              <w:t>not</w:t>
            </w:r>
            <w:r>
              <w:rPr>
                <w:spacing w:val="-5"/>
                <w:sz w:val="24"/>
              </w:rPr>
              <w:t xml:space="preserve"> </w:t>
            </w:r>
            <w:r>
              <w:rPr>
                <w:sz w:val="24"/>
              </w:rPr>
              <w:t>provided</w:t>
            </w:r>
            <w:r>
              <w:rPr>
                <w:spacing w:val="-6"/>
                <w:sz w:val="24"/>
              </w:rPr>
              <w:t xml:space="preserve"> </w:t>
            </w:r>
            <w:r>
              <w:rPr>
                <w:sz w:val="24"/>
              </w:rPr>
              <w:t>for</w:t>
            </w:r>
            <w:r>
              <w:rPr>
                <w:spacing w:val="-5"/>
                <w:sz w:val="24"/>
              </w:rPr>
              <w:t xml:space="preserve"> </w:t>
            </w:r>
            <w:r>
              <w:rPr>
                <w:sz w:val="24"/>
              </w:rPr>
              <w:t>time-based</w:t>
            </w:r>
            <w:r>
              <w:rPr>
                <w:spacing w:val="-6"/>
                <w:sz w:val="24"/>
              </w:rPr>
              <w:t xml:space="preserve"> </w:t>
            </w:r>
            <w:r>
              <w:rPr>
                <w:sz w:val="24"/>
              </w:rPr>
              <w:t>media</w:t>
            </w:r>
            <w:r>
              <w:rPr>
                <w:spacing w:val="-5"/>
                <w:sz w:val="24"/>
              </w:rPr>
              <w:t xml:space="preserve"> </w:t>
            </w:r>
            <w:r>
              <w:rPr>
                <w:sz w:val="24"/>
              </w:rPr>
              <w:t>on</w:t>
            </w:r>
            <w:r>
              <w:rPr>
                <w:spacing w:val="-6"/>
                <w:sz w:val="24"/>
              </w:rPr>
              <w:t xml:space="preserve"> </w:t>
            </w:r>
            <w:proofErr w:type="gramStart"/>
            <w:r>
              <w:rPr>
                <w:sz w:val="24"/>
              </w:rPr>
              <w:t>website</w:t>
            </w:r>
            <w:proofErr w:type="gramEnd"/>
            <w:r>
              <w:rPr>
                <w:spacing w:val="-5"/>
                <w:sz w:val="24"/>
              </w:rPr>
              <w:t xml:space="preserve"> </w:t>
            </w:r>
            <w:r>
              <w:rPr>
                <w:sz w:val="24"/>
              </w:rPr>
              <w:t>(e.g., descriptive</w:t>
            </w:r>
            <w:r>
              <w:rPr>
                <w:spacing w:val="-5"/>
                <w:sz w:val="24"/>
              </w:rPr>
              <w:t xml:space="preserve"> </w:t>
            </w:r>
            <w:r>
              <w:rPr>
                <w:sz w:val="24"/>
              </w:rPr>
              <w:t>text</w:t>
            </w:r>
            <w:r>
              <w:rPr>
                <w:spacing w:val="-5"/>
                <w:sz w:val="24"/>
              </w:rPr>
              <w:t xml:space="preserve"> </w:t>
            </w:r>
            <w:r>
              <w:rPr>
                <w:sz w:val="24"/>
              </w:rPr>
              <w:t>transcripts,</w:t>
            </w:r>
            <w:r>
              <w:rPr>
                <w:spacing w:val="-5"/>
                <w:sz w:val="24"/>
              </w:rPr>
              <w:t xml:space="preserve"> </w:t>
            </w:r>
            <w:r>
              <w:rPr>
                <w:sz w:val="24"/>
              </w:rPr>
              <w:t>text/audio</w:t>
            </w:r>
            <w:r>
              <w:rPr>
                <w:spacing w:val="-7"/>
                <w:sz w:val="24"/>
              </w:rPr>
              <w:t xml:space="preserve"> </w:t>
            </w:r>
            <w:r>
              <w:rPr>
                <w:sz w:val="24"/>
              </w:rPr>
              <w:t>descriptions,</w:t>
            </w:r>
            <w:r>
              <w:rPr>
                <w:spacing w:val="-5"/>
                <w:sz w:val="24"/>
              </w:rPr>
              <w:t xml:space="preserve"> </w:t>
            </w:r>
            <w:r>
              <w:rPr>
                <w:sz w:val="24"/>
              </w:rPr>
              <w:t>synchronized captions not provided for non-live, web-based content, etc.)</w:t>
            </w:r>
            <w:r w:rsidR="0084257E">
              <w:rPr>
                <w:sz w:val="24"/>
              </w:rPr>
              <w:t>.</w:t>
            </w:r>
          </w:p>
        </w:tc>
        <w:tc>
          <w:tcPr>
            <w:tcW w:w="1523" w:type="dxa"/>
          </w:tcPr>
          <w:p w14:paraId="14622A9E" w14:textId="77777777" w:rsidR="006C66B2" w:rsidRDefault="006C66B2">
            <w:pPr>
              <w:pStyle w:val="TableParagraph"/>
              <w:spacing w:before="160"/>
              <w:jc w:val="left"/>
              <w:rPr>
                <w:b/>
                <w:sz w:val="24"/>
              </w:rPr>
            </w:pPr>
          </w:p>
          <w:p w14:paraId="15099BAF" w14:textId="77777777" w:rsidR="006C66B2" w:rsidRDefault="00032C37">
            <w:pPr>
              <w:pStyle w:val="TableParagraph"/>
              <w:ind w:left="16"/>
              <w:rPr>
                <w:sz w:val="24"/>
              </w:rPr>
            </w:pPr>
            <w:r>
              <w:rPr>
                <w:spacing w:val="-5"/>
                <w:sz w:val="24"/>
              </w:rPr>
              <w:t>422</w:t>
            </w:r>
          </w:p>
        </w:tc>
      </w:tr>
      <w:tr w:rsidR="006C66B2" w14:paraId="58CB3E5D" w14:textId="77777777">
        <w:trPr>
          <w:trHeight w:val="448"/>
        </w:trPr>
        <w:tc>
          <w:tcPr>
            <w:tcW w:w="932" w:type="dxa"/>
          </w:tcPr>
          <w:p w14:paraId="025D1940" w14:textId="77777777" w:rsidR="006C66B2" w:rsidRDefault="006C66B2">
            <w:pPr>
              <w:pStyle w:val="TableParagraph"/>
              <w:jc w:val="left"/>
              <w:rPr>
                <w:rFonts w:ascii="Times New Roman"/>
                <w:sz w:val="24"/>
              </w:rPr>
            </w:pPr>
          </w:p>
        </w:tc>
        <w:tc>
          <w:tcPr>
            <w:tcW w:w="7418" w:type="dxa"/>
          </w:tcPr>
          <w:p w14:paraId="489E5682" w14:textId="77777777" w:rsidR="006C66B2" w:rsidRDefault="00032C37">
            <w:pPr>
              <w:pStyle w:val="TableParagraph"/>
              <w:spacing w:before="79"/>
              <w:ind w:right="97"/>
              <w:jc w:val="right"/>
              <w:rPr>
                <w:b/>
                <w:sz w:val="24"/>
              </w:rPr>
            </w:pPr>
            <w:r>
              <w:rPr>
                <w:b/>
                <w:spacing w:val="-2"/>
                <w:sz w:val="24"/>
              </w:rPr>
              <w:t>Total:</w:t>
            </w:r>
          </w:p>
        </w:tc>
        <w:tc>
          <w:tcPr>
            <w:tcW w:w="1523" w:type="dxa"/>
          </w:tcPr>
          <w:p w14:paraId="7D69A426" w14:textId="77777777" w:rsidR="006C66B2" w:rsidRDefault="00032C37">
            <w:pPr>
              <w:pStyle w:val="TableParagraph"/>
              <w:spacing w:before="79"/>
              <w:ind w:left="16" w:right="4"/>
              <w:rPr>
                <w:sz w:val="24"/>
              </w:rPr>
            </w:pPr>
            <w:r>
              <w:rPr>
                <w:spacing w:val="-2"/>
                <w:sz w:val="24"/>
              </w:rPr>
              <w:t>4,354</w:t>
            </w:r>
          </w:p>
        </w:tc>
      </w:tr>
    </w:tbl>
    <w:p w14:paraId="082459AB" w14:textId="77777777" w:rsidR="006C66B2" w:rsidRDefault="006C66B2">
      <w:pPr>
        <w:pStyle w:val="BodyText"/>
        <w:rPr>
          <w:b/>
        </w:rPr>
      </w:pPr>
    </w:p>
    <w:p w14:paraId="7590AD77" w14:textId="77777777" w:rsidR="006C66B2" w:rsidRDefault="006C66B2">
      <w:pPr>
        <w:pStyle w:val="BodyText"/>
        <w:rPr>
          <w:b/>
        </w:rPr>
      </w:pPr>
    </w:p>
    <w:p w14:paraId="4A5B9ED9" w14:textId="77777777" w:rsidR="006C66B2" w:rsidRDefault="006C66B2">
      <w:pPr>
        <w:pStyle w:val="BodyText"/>
        <w:rPr>
          <w:b/>
        </w:rPr>
      </w:pPr>
    </w:p>
    <w:p w14:paraId="37E9C4F9" w14:textId="77777777" w:rsidR="006C66B2" w:rsidRDefault="006C66B2">
      <w:pPr>
        <w:pStyle w:val="BodyText"/>
        <w:rPr>
          <w:b/>
        </w:rPr>
      </w:pPr>
    </w:p>
    <w:p w14:paraId="1E364BA4" w14:textId="77777777" w:rsidR="006C66B2" w:rsidRDefault="006C66B2">
      <w:pPr>
        <w:pStyle w:val="BodyText"/>
        <w:rPr>
          <w:b/>
        </w:rPr>
      </w:pPr>
    </w:p>
    <w:p w14:paraId="24009B7C" w14:textId="77777777" w:rsidR="006C66B2" w:rsidRDefault="006C66B2">
      <w:pPr>
        <w:pStyle w:val="BodyText"/>
        <w:rPr>
          <w:b/>
        </w:rPr>
      </w:pPr>
    </w:p>
    <w:p w14:paraId="4659B3C5" w14:textId="77777777" w:rsidR="006C66B2" w:rsidRDefault="006C66B2">
      <w:pPr>
        <w:pStyle w:val="BodyText"/>
        <w:rPr>
          <w:b/>
        </w:rPr>
      </w:pPr>
    </w:p>
    <w:p w14:paraId="7A527098" w14:textId="77777777" w:rsidR="006C66B2" w:rsidRDefault="006C66B2">
      <w:pPr>
        <w:pStyle w:val="BodyText"/>
        <w:rPr>
          <w:b/>
        </w:rPr>
      </w:pPr>
    </w:p>
    <w:p w14:paraId="47B663DD" w14:textId="77777777" w:rsidR="006C66B2" w:rsidRDefault="006C66B2">
      <w:pPr>
        <w:pStyle w:val="BodyText"/>
        <w:rPr>
          <w:b/>
        </w:rPr>
      </w:pPr>
    </w:p>
    <w:p w14:paraId="3B21FDD0" w14:textId="77777777" w:rsidR="006C66B2" w:rsidRDefault="006C66B2">
      <w:pPr>
        <w:pStyle w:val="BodyText"/>
        <w:spacing w:before="5"/>
        <w:rPr>
          <w:b/>
        </w:rPr>
      </w:pPr>
    </w:p>
    <w:p w14:paraId="2212D6F3" w14:textId="77777777" w:rsidR="006C66B2" w:rsidRDefault="00032C37">
      <w:pPr>
        <w:spacing w:before="1"/>
        <w:ind w:left="417"/>
        <w:rPr>
          <w:b/>
          <w:sz w:val="24"/>
        </w:rPr>
      </w:pPr>
      <w:r>
        <w:rPr>
          <w:b/>
          <w:spacing w:val="-5"/>
          <w:sz w:val="24"/>
        </w:rPr>
        <w:t>13</w:t>
      </w:r>
    </w:p>
    <w:p w14:paraId="47CCFF92" w14:textId="77777777" w:rsidR="006C66B2" w:rsidRDefault="006C66B2">
      <w:pPr>
        <w:rPr>
          <w:b/>
          <w:sz w:val="24"/>
        </w:rPr>
        <w:sectPr w:rsidR="006C66B2">
          <w:pgSz w:w="12240" w:h="15840"/>
          <w:pgMar w:top="1220" w:right="360" w:bottom="280" w:left="360" w:header="731" w:footer="0" w:gutter="0"/>
          <w:cols w:space="720"/>
        </w:sectPr>
      </w:pPr>
    </w:p>
    <w:p w14:paraId="1E754EF8" w14:textId="77777777" w:rsidR="006C66B2" w:rsidRDefault="006C66B2">
      <w:pPr>
        <w:pStyle w:val="BodyText"/>
        <w:spacing w:before="228"/>
        <w:rPr>
          <w:b/>
        </w:rPr>
      </w:pPr>
    </w:p>
    <w:p w14:paraId="15634C26" w14:textId="77777777" w:rsidR="006C66B2" w:rsidRDefault="00032C37">
      <w:pPr>
        <w:ind w:left="806"/>
        <w:rPr>
          <w:b/>
          <w:sz w:val="24"/>
        </w:rPr>
      </w:pPr>
      <w:r>
        <w:rPr>
          <w:b/>
          <w:sz w:val="24"/>
        </w:rPr>
        <w:t>Top</w:t>
      </w:r>
      <w:r>
        <w:rPr>
          <w:b/>
          <w:spacing w:val="-4"/>
          <w:sz w:val="24"/>
        </w:rPr>
        <w:t xml:space="preserve"> </w:t>
      </w:r>
      <w:r>
        <w:rPr>
          <w:b/>
          <w:sz w:val="24"/>
        </w:rPr>
        <w:t>Frequent</w:t>
      </w:r>
      <w:r>
        <w:rPr>
          <w:b/>
          <w:spacing w:val="-2"/>
          <w:sz w:val="24"/>
        </w:rPr>
        <w:t xml:space="preserve"> </w:t>
      </w:r>
      <w:r>
        <w:rPr>
          <w:b/>
          <w:sz w:val="24"/>
        </w:rPr>
        <w:t>Businesses</w:t>
      </w:r>
      <w:r>
        <w:rPr>
          <w:b/>
          <w:spacing w:val="-1"/>
          <w:sz w:val="24"/>
        </w:rPr>
        <w:t xml:space="preserve"> </w:t>
      </w:r>
      <w:r>
        <w:rPr>
          <w:b/>
          <w:sz w:val="24"/>
        </w:rPr>
        <w:t>Featured</w:t>
      </w:r>
      <w:r>
        <w:rPr>
          <w:b/>
          <w:spacing w:val="-4"/>
          <w:sz w:val="24"/>
        </w:rPr>
        <w:t xml:space="preserve"> </w:t>
      </w:r>
      <w:r>
        <w:rPr>
          <w:b/>
          <w:sz w:val="24"/>
        </w:rPr>
        <w:t>in</w:t>
      </w:r>
      <w:r>
        <w:rPr>
          <w:b/>
          <w:spacing w:val="-2"/>
          <w:sz w:val="24"/>
        </w:rPr>
        <w:t xml:space="preserve"> </w:t>
      </w:r>
      <w:r>
        <w:rPr>
          <w:b/>
          <w:sz w:val="24"/>
        </w:rPr>
        <w:t>Complaints</w:t>
      </w:r>
      <w:r>
        <w:rPr>
          <w:b/>
          <w:spacing w:val="-1"/>
          <w:sz w:val="24"/>
        </w:rPr>
        <w:t xml:space="preserve"> </w:t>
      </w:r>
      <w:r>
        <w:rPr>
          <w:b/>
          <w:sz w:val="24"/>
        </w:rPr>
        <w:t>and</w:t>
      </w:r>
      <w:r>
        <w:rPr>
          <w:b/>
          <w:spacing w:val="-4"/>
          <w:sz w:val="24"/>
        </w:rPr>
        <w:t xml:space="preserve"> </w:t>
      </w:r>
      <w:r>
        <w:rPr>
          <w:b/>
          <w:sz w:val="24"/>
        </w:rPr>
        <w:t>Prelitigation</w:t>
      </w:r>
      <w:r>
        <w:rPr>
          <w:b/>
          <w:spacing w:val="-1"/>
          <w:sz w:val="24"/>
        </w:rPr>
        <w:t xml:space="preserve"> </w:t>
      </w:r>
      <w:r>
        <w:rPr>
          <w:b/>
          <w:spacing w:val="-2"/>
          <w:sz w:val="24"/>
        </w:rPr>
        <w:t>Letters</w:t>
      </w:r>
    </w:p>
    <w:p w14:paraId="1D6D0F4B" w14:textId="77777777" w:rsidR="006C66B2" w:rsidRDefault="00032C37">
      <w:pPr>
        <w:pStyle w:val="BodyText"/>
        <w:spacing w:before="185" w:line="261" w:lineRule="auto"/>
        <w:ind w:left="806" w:right="662"/>
      </w:pPr>
      <w:r>
        <w:t>From the submissions received in 2025, the most frequent location type was establishments serving food and drink, with five fast food franchises and one café franchise. The throughline for</w:t>
      </w:r>
      <w:r>
        <w:rPr>
          <w:spacing w:val="-1"/>
        </w:rPr>
        <w:t xml:space="preserve"> </w:t>
      </w:r>
      <w:r>
        <w:t>all</w:t>
      </w:r>
      <w:r>
        <w:rPr>
          <w:spacing w:val="-2"/>
        </w:rPr>
        <w:t xml:space="preserve"> </w:t>
      </w:r>
      <w:r>
        <w:t>these</w:t>
      </w:r>
      <w:r>
        <w:rPr>
          <w:spacing w:val="-2"/>
        </w:rPr>
        <w:t xml:space="preserve"> </w:t>
      </w:r>
      <w:r>
        <w:t>businesses</w:t>
      </w:r>
      <w:r>
        <w:rPr>
          <w:spacing w:val="-1"/>
        </w:rPr>
        <w:t xml:space="preserve"> </w:t>
      </w:r>
      <w:r>
        <w:t>is</w:t>
      </w:r>
      <w:r>
        <w:rPr>
          <w:spacing w:val="-1"/>
        </w:rPr>
        <w:t xml:space="preserve"> </w:t>
      </w:r>
      <w:r>
        <w:t>that</w:t>
      </w:r>
      <w:r>
        <w:rPr>
          <w:spacing w:val="-3"/>
        </w:rPr>
        <w:t xml:space="preserve"> </w:t>
      </w:r>
      <w:r>
        <w:t>they</w:t>
      </w:r>
      <w:r>
        <w:rPr>
          <w:spacing w:val="-3"/>
        </w:rPr>
        <w:t xml:space="preserve"> </w:t>
      </w:r>
      <w:r>
        <w:t>were</w:t>
      </w:r>
      <w:r>
        <w:rPr>
          <w:spacing w:val="-1"/>
        </w:rPr>
        <w:t xml:space="preserve"> </w:t>
      </w:r>
      <w:r>
        <w:t>places</w:t>
      </w:r>
      <w:r>
        <w:rPr>
          <w:spacing w:val="-1"/>
        </w:rPr>
        <w:t xml:space="preserve"> </w:t>
      </w:r>
      <w:r>
        <w:t>that</w:t>
      </w:r>
      <w:r>
        <w:rPr>
          <w:spacing w:val="-1"/>
        </w:rPr>
        <w:t xml:space="preserve"> </w:t>
      </w:r>
      <w:r>
        <w:t>the</w:t>
      </w:r>
      <w:r>
        <w:rPr>
          <w:spacing w:val="-2"/>
        </w:rPr>
        <w:t xml:space="preserve"> </w:t>
      </w:r>
      <w:r>
        <w:t>public</w:t>
      </w:r>
      <w:r>
        <w:rPr>
          <w:spacing w:val="-1"/>
        </w:rPr>
        <w:t xml:space="preserve"> </w:t>
      </w:r>
      <w:r>
        <w:t>can</w:t>
      </w:r>
      <w:r>
        <w:rPr>
          <w:spacing w:val="-3"/>
        </w:rPr>
        <w:t xml:space="preserve"> </w:t>
      </w:r>
      <w:r>
        <w:t>patronize to</w:t>
      </w:r>
      <w:r>
        <w:rPr>
          <w:spacing w:val="-2"/>
        </w:rPr>
        <w:t xml:space="preserve"> </w:t>
      </w:r>
      <w:r>
        <w:t xml:space="preserve">receive goods and/or services. Eleven businesses were included in </w:t>
      </w:r>
      <w:r>
        <w:rPr>
          <w:i/>
        </w:rPr>
        <w:t>Table 7</w:t>
      </w:r>
      <w:r>
        <w:t>.</w:t>
      </w:r>
    </w:p>
    <w:p w14:paraId="7BF080A4" w14:textId="77777777" w:rsidR="006C66B2" w:rsidRDefault="00032C37">
      <w:pPr>
        <w:pStyle w:val="BodyText"/>
        <w:spacing w:before="158" w:line="261" w:lineRule="auto"/>
        <w:ind w:left="806"/>
      </w:pPr>
      <w:r>
        <w:t>For</w:t>
      </w:r>
      <w:r>
        <w:rPr>
          <w:spacing w:val="-2"/>
        </w:rPr>
        <w:t xml:space="preserve"> </w:t>
      </w:r>
      <w:r>
        <w:t>more</w:t>
      </w:r>
      <w:r>
        <w:rPr>
          <w:spacing w:val="-4"/>
        </w:rPr>
        <w:t xml:space="preserve"> </w:t>
      </w:r>
      <w:r>
        <w:t>information</w:t>
      </w:r>
      <w:r>
        <w:rPr>
          <w:spacing w:val="-1"/>
        </w:rPr>
        <w:t xml:space="preserve"> </w:t>
      </w:r>
      <w:r>
        <w:t>on</w:t>
      </w:r>
      <w:r>
        <w:rPr>
          <w:spacing w:val="-2"/>
        </w:rPr>
        <w:t xml:space="preserve"> </w:t>
      </w:r>
      <w:r>
        <w:t>the</w:t>
      </w:r>
      <w:r>
        <w:rPr>
          <w:spacing w:val="-1"/>
        </w:rPr>
        <w:t xml:space="preserve"> </w:t>
      </w:r>
      <w:r>
        <w:t>number</w:t>
      </w:r>
      <w:r>
        <w:rPr>
          <w:spacing w:val="-2"/>
        </w:rPr>
        <w:t xml:space="preserve"> </w:t>
      </w:r>
      <w:r>
        <w:t>of</w:t>
      </w:r>
      <w:r>
        <w:rPr>
          <w:spacing w:val="-2"/>
        </w:rPr>
        <w:t xml:space="preserve"> </w:t>
      </w:r>
      <w:r>
        <w:t>each</w:t>
      </w:r>
      <w:r>
        <w:rPr>
          <w:spacing w:val="-1"/>
        </w:rPr>
        <w:t xml:space="preserve"> </w:t>
      </w:r>
      <w:r>
        <w:t>type</w:t>
      </w:r>
      <w:r>
        <w:rPr>
          <w:spacing w:val="-1"/>
        </w:rPr>
        <w:t xml:space="preserve"> </w:t>
      </w:r>
      <w:r>
        <w:t>of public</w:t>
      </w:r>
      <w:r>
        <w:rPr>
          <w:spacing w:val="-2"/>
        </w:rPr>
        <w:t xml:space="preserve"> </w:t>
      </w:r>
      <w:r>
        <w:t>accommodation</w:t>
      </w:r>
      <w:r>
        <w:rPr>
          <w:spacing w:val="-1"/>
        </w:rPr>
        <w:t xml:space="preserve"> </w:t>
      </w:r>
      <w:r>
        <w:t>in</w:t>
      </w:r>
      <w:r>
        <w:rPr>
          <w:spacing w:val="-1"/>
        </w:rPr>
        <w:t xml:space="preserve"> </w:t>
      </w:r>
      <w:r>
        <w:t>complaints</w:t>
      </w:r>
      <w:r>
        <w:rPr>
          <w:spacing w:val="-4"/>
        </w:rPr>
        <w:t xml:space="preserve"> </w:t>
      </w:r>
      <w:r>
        <w:t xml:space="preserve">and prelitigation letters submitted to the CCDA in 2025, please refer to </w:t>
      </w:r>
      <w:r>
        <w:rPr>
          <w:i/>
        </w:rPr>
        <w:t xml:space="preserve">Appendix </w:t>
      </w:r>
      <w:r w:rsidRPr="00682A3F">
        <w:rPr>
          <w:i/>
          <w:iCs/>
        </w:rPr>
        <w:t>C</w:t>
      </w:r>
      <w:r>
        <w:t>.</w:t>
      </w:r>
    </w:p>
    <w:p w14:paraId="54840FF5" w14:textId="77777777" w:rsidR="006C66B2" w:rsidRDefault="00032C37">
      <w:pPr>
        <w:pStyle w:val="BodyText"/>
        <w:spacing w:before="159"/>
        <w:ind w:left="806"/>
      </w:pPr>
      <w:r>
        <w:rPr>
          <w:i/>
        </w:rPr>
        <w:t>Table</w:t>
      </w:r>
      <w:r>
        <w:rPr>
          <w:i/>
          <w:spacing w:val="-4"/>
        </w:rPr>
        <w:t xml:space="preserve"> </w:t>
      </w:r>
      <w:r>
        <w:rPr>
          <w:i/>
        </w:rPr>
        <w:t>7</w:t>
      </w:r>
      <w:r>
        <w:rPr>
          <w:i/>
          <w:spacing w:val="-3"/>
        </w:rPr>
        <w:t xml:space="preserve"> </w:t>
      </w:r>
      <w:r>
        <w:t>reveals</w:t>
      </w:r>
      <w:r>
        <w:rPr>
          <w:spacing w:val="-1"/>
        </w:rPr>
        <w:t xml:space="preserve"> </w:t>
      </w:r>
      <w:r>
        <w:t>the</w:t>
      </w:r>
      <w:r>
        <w:rPr>
          <w:spacing w:val="-4"/>
        </w:rPr>
        <w:t xml:space="preserve"> </w:t>
      </w:r>
      <w:r>
        <w:t>number</w:t>
      </w:r>
      <w:r>
        <w:rPr>
          <w:spacing w:val="-4"/>
        </w:rPr>
        <w:t xml:space="preserve"> </w:t>
      </w:r>
      <w:r>
        <w:t>of</w:t>
      </w:r>
      <w:r>
        <w:rPr>
          <w:spacing w:val="-1"/>
        </w:rPr>
        <w:t xml:space="preserve"> </w:t>
      </w:r>
      <w:r>
        <w:t>filings</w:t>
      </w:r>
      <w:r>
        <w:rPr>
          <w:spacing w:val="-1"/>
        </w:rPr>
        <w:t xml:space="preserve"> </w:t>
      </w:r>
      <w:r>
        <w:t>received</w:t>
      </w:r>
      <w:r>
        <w:rPr>
          <w:spacing w:val="-4"/>
        </w:rPr>
        <w:t xml:space="preserve"> </w:t>
      </w:r>
      <w:r>
        <w:t>for</w:t>
      </w:r>
      <w:r>
        <w:rPr>
          <w:spacing w:val="-1"/>
        </w:rPr>
        <w:t xml:space="preserve"> </w:t>
      </w:r>
      <w:r>
        <w:t>each</w:t>
      </w:r>
      <w:r>
        <w:rPr>
          <w:spacing w:val="-3"/>
        </w:rPr>
        <w:t xml:space="preserve"> </w:t>
      </w:r>
      <w:r>
        <w:t>top</w:t>
      </w:r>
      <w:r>
        <w:rPr>
          <w:spacing w:val="-3"/>
        </w:rPr>
        <w:t xml:space="preserve"> </w:t>
      </w:r>
      <w:r>
        <w:rPr>
          <w:spacing w:val="-2"/>
        </w:rPr>
        <w:t>business.</w:t>
      </w:r>
    </w:p>
    <w:p w14:paraId="696517EC" w14:textId="77777777" w:rsidR="006C66B2" w:rsidRDefault="006C66B2">
      <w:pPr>
        <w:pStyle w:val="BodyText"/>
        <w:spacing w:before="178"/>
      </w:pPr>
    </w:p>
    <w:p w14:paraId="6653A47B" w14:textId="77777777" w:rsidR="006C66B2" w:rsidRDefault="00032C37">
      <w:pPr>
        <w:ind w:left="806"/>
        <w:rPr>
          <w:b/>
          <w:sz w:val="24"/>
        </w:rPr>
      </w:pPr>
      <w:r>
        <w:rPr>
          <w:b/>
          <w:sz w:val="24"/>
        </w:rPr>
        <w:t>Table</w:t>
      </w:r>
      <w:r>
        <w:rPr>
          <w:b/>
          <w:spacing w:val="-3"/>
          <w:sz w:val="24"/>
        </w:rPr>
        <w:t xml:space="preserve"> </w:t>
      </w:r>
      <w:r>
        <w:rPr>
          <w:b/>
          <w:sz w:val="24"/>
        </w:rPr>
        <w:t>7:</w:t>
      </w:r>
      <w:r>
        <w:rPr>
          <w:b/>
          <w:spacing w:val="-3"/>
          <w:sz w:val="24"/>
        </w:rPr>
        <w:t xml:space="preserve"> </w:t>
      </w:r>
      <w:r>
        <w:rPr>
          <w:b/>
          <w:sz w:val="24"/>
        </w:rPr>
        <w:t>Top</w:t>
      </w:r>
      <w:r>
        <w:rPr>
          <w:b/>
          <w:spacing w:val="-3"/>
          <w:sz w:val="24"/>
        </w:rPr>
        <w:t xml:space="preserve"> </w:t>
      </w:r>
      <w:r>
        <w:rPr>
          <w:b/>
          <w:sz w:val="24"/>
        </w:rPr>
        <w:t>Defendants’</w:t>
      </w:r>
      <w:r>
        <w:rPr>
          <w:b/>
          <w:spacing w:val="-3"/>
          <w:sz w:val="24"/>
        </w:rPr>
        <w:t xml:space="preserve"> </w:t>
      </w:r>
      <w:r>
        <w:rPr>
          <w:b/>
          <w:sz w:val="24"/>
        </w:rPr>
        <w:t>Businesses</w:t>
      </w:r>
      <w:r>
        <w:rPr>
          <w:b/>
          <w:spacing w:val="-3"/>
          <w:sz w:val="24"/>
        </w:rPr>
        <w:t xml:space="preserve"> </w:t>
      </w:r>
      <w:r>
        <w:rPr>
          <w:b/>
          <w:spacing w:val="-2"/>
          <w:sz w:val="24"/>
        </w:rPr>
        <w:t>(2025)</w:t>
      </w:r>
    </w:p>
    <w:p w14:paraId="31D9E42B" w14:textId="77777777" w:rsidR="006C66B2" w:rsidRDefault="006C66B2">
      <w:pPr>
        <w:pStyle w:val="BodyText"/>
        <w:spacing w:before="146"/>
        <w:rPr>
          <w:b/>
          <w:sz w:val="20"/>
        </w:rPr>
      </w:pPr>
    </w:p>
    <w:tbl>
      <w:tblPr>
        <w:tblW w:w="0" w:type="auto"/>
        <w:tblInd w:w="852"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1097"/>
        <w:gridCol w:w="6687"/>
        <w:gridCol w:w="2269"/>
      </w:tblGrid>
      <w:tr w:rsidR="006C66B2" w14:paraId="02C111BD" w14:textId="77777777">
        <w:trPr>
          <w:trHeight w:val="717"/>
        </w:trPr>
        <w:tc>
          <w:tcPr>
            <w:tcW w:w="1097" w:type="dxa"/>
            <w:shd w:val="clear" w:color="auto" w:fill="C5D9EF"/>
          </w:tcPr>
          <w:p w14:paraId="0F13052A" w14:textId="77777777" w:rsidR="006C66B2" w:rsidRDefault="00032C37">
            <w:pPr>
              <w:pStyle w:val="TableParagraph"/>
              <w:spacing w:before="213"/>
              <w:ind w:left="13" w:right="4"/>
              <w:rPr>
                <w:b/>
                <w:sz w:val="24"/>
              </w:rPr>
            </w:pPr>
            <w:r>
              <w:rPr>
                <w:b/>
                <w:spacing w:val="-4"/>
                <w:sz w:val="24"/>
              </w:rPr>
              <w:t>Rank</w:t>
            </w:r>
          </w:p>
        </w:tc>
        <w:tc>
          <w:tcPr>
            <w:tcW w:w="6687" w:type="dxa"/>
            <w:shd w:val="clear" w:color="auto" w:fill="C5D9EF"/>
          </w:tcPr>
          <w:p w14:paraId="67B9D0EE" w14:textId="77777777" w:rsidR="006C66B2" w:rsidRDefault="00032C37">
            <w:pPr>
              <w:pStyle w:val="TableParagraph"/>
              <w:spacing w:before="92" w:line="228" w:lineRule="auto"/>
              <w:ind w:left="1848" w:hanging="1499"/>
              <w:jc w:val="left"/>
              <w:rPr>
                <w:b/>
                <w:sz w:val="24"/>
              </w:rPr>
            </w:pPr>
            <w:r>
              <w:rPr>
                <w:b/>
                <w:sz w:val="24"/>
              </w:rPr>
              <w:t>General</w:t>
            </w:r>
            <w:r>
              <w:rPr>
                <w:b/>
                <w:spacing w:val="-5"/>
                <w:sz w:val="24"/>
              </w:rPr>
              <w:t xml:space="preserve"> </w:t>
            </w:r>
            <w:r>
              <w:rPr>
                <w:b/>
                <w:sz w:val="24"/>
              </w:rPr>
              <w:t>Description</w:t>
            </w:r>
            <w:r>
              <w:rPr>
                <w:b/>
                <w:spacing w:val="-8"/>
                <w:sz w:val="24"/>
              </w:rPr>
              <w:t xml:space="preserve"> </w:t>
            </w:r>
            <w:r>
              <w:rPr>
                <w:b/>
                <w:sz w:val="24"/>
              </w:rPr>
              <w:t>of</w:t>
            </w:r>
            <w:r>
              <w:rPr>
                <w:b/>
                <w:spacing w:val="-6"/>
                <w:sz w:val="24"/>
              </w:rPr>
              <w:t xml:space="preserve"> </w:t>
            </w:r>
            <w:r>
              <w:rPr>
                <w:b/>
                <w:sz w:val="24"/>
              </w:rPr>
              <w:t>Business</w:t>
            </w:r>
            <w:r>
              <w:rPr>
                <w:b/>
                <w:spacing w:val="-7"/>
                <w:sz w:val="24"/>
              </w:rPr>
              <w:t xml:space="preserve"> </w:t>
            </w:r>
            <w:r>
              <w:rPr>
                <w:b/>
                <w:sz w:val="24"/>
              </w:rPr>
              <w:t>and</w:t>
            </w:r>
            <w:r>
              <w:rPr>
                <w:b/>
                <w:spacing w:val="-5"/>
                <w:sz w:val="24"/>
              </w:rPr>
              <w:t xml:space="preserve"> </w:t>
            </w:r>
            <w:r>
              <w:rPr>
                <w:b/>
                <w:sz w:val="24"/>
              </w:rPr>
              <w:t>Place</w:t>
            </w:r>
            <w:r>
              <w:rPr>
                <w:b/>
                <w:spacing w:val="-5"/>
                <w:sz w:val="24"/>
              </w:rPr>
              <w:t xml:space="preserve"> </w:t>
            </w:r>
            <w:r>
              <w:rPr>
                <w:b/>
                <w:sz w:val="24"/>
              </w:rPr>
              <w:t>of</w:t>
            </w:r>
            <w:r>
              <w:rPr>
                <w:b/>
                <w:spacing w:val="-5"/>
                <w:sz w:val="24"/>
              </w:rPr>
              <w:t xml:space="preserve"> </w:t>
            </w:r>
            <w:r>
              <w:rPr>
                <w:b/>
                <w:sz w:val="24"/>
              </w:rPr>
              <w:t>Public Accommodation Category</w:t>
            </w:r>
          </w:p>
        </w:tc>
        <w:tc>
          <w:tcPr>
            <w:tcW w:w="2269" w:type="dxa"/>
            <w:shd w:val="clear" w:color="auto" w:fill="C5D9EF"/>
          </w:tcPr>
          <w:p w14:paraId="5E912EE6" w14:textId="77777777" w:rsidR="006C66B2" w:rsidRDefault="00032C37">
            <w:pPr>
              <w:pStyle w:val="TableParagraph"/>
              <w:spacing w:before="92" w:line="228" w:lineRule="auto"/>
              <w:ind w:left="606" w:hanging="495"/>
              <w:jc w:val="left"/>
              <w:rPr>
                <w:b/>
                <w:sz w:val="24"/>
              </w:rPr>
            </w:pPr>
            <w:r>
              <w:rPr>
                <w:b/>
                <w:sz w:val="24"/>
              </w:rPr>
              <w:t>Number</w:t>
            </w:r>
            <w:r>
              <w:rPr>
                <w:b/>
                <w:spacing w:val="-17"/>
                <w:sz w:val="24"/>
              </w:rPr>
              <w:t xml:space="preserve"> </w:t>
            </w:r>
            <w:r>
              <w:rPr>
                <w:b/>
                <w:sz w:val="24"/>
              </w:rPr>
              <w:t>of</w:t>
            </w:r>
            <w:r>
              <w:rPr>
                <w:b/>
                <w:spacing w:val="-17"/>
                <w:sz w:val="24"/>
              </w:rPr>
              <w:t xml:space="preserve"> </w:t>
            </w:r>
            <w:r>
              <w:rPr>
                <w:b/>
                <w:sz w:val="24"/>
              </w:rPr>
              <w:t xml:space="preserve">Filings </w:t>
            </w:r>
            <w:r>
              <w:rPr>
                <w:b/>
                <w:spacing w:val="-2"/>
                <w:sz w:val="24"/>
              </w:rPr>
              <w:t>Received</w:t>
            </w:r>
          </w:p>
        </w:tc>
      </w:tr>
      <w:tr w:rsidR="006C66B2" w14:paraId="372B8C73" w14:textId="77777777">
        <w:trPr>
          <w:trHeight w:val="598"/>
        </w:trPr>
        <w:tc>
          <w:tcPr>
            <w:tcW w:w="1097" w:type="dxa"/>
          </w:tcPr>
          <w:p w14:paraId="43D22D84" w14:textId="77777777" w:rsidR="006C66B2" w:rsidRDefault="00032C37">
            <w:pPr>
              <w:pStyle w:val="TableParagraph"/>
              <w:spacing w:before="153"/>
              <w:ind w:left="13" w:right="6"/>
              <w:rPr>
                <w:b/>
                <w:sz w:val="24"/>
              </w:rPr>
            </w:pPr>
            <w:r>
              <w:rPr>
                <w:b/>
                <w:spacing w:val="-10"/>
                <w:sz w:val="24"/>
              </w:rPr>
              <w:t>1</w:t>
            </w:r>
          </w:p>
        </w:tc>
        <w:tc>
          <w:tcPr>
            <w:tcW w:w="6687" w:type="dxa"/>
          </w:tcPr>
          <w:p w14:paraId="71290116" w14:textId="77777777" w:rsidR="006C66B2" w:rsidRDefault="00032C37" w:rsidP="00682A3F">
            <w:pPr>
              <w:pStyle w:val="TableParagraph"/>
              <w:spacing w:before="153"/>
              <w:rPr>
                <w:sz w:val="24"/>
              </w:rPr>
            </w:pPr>
            <w:r>
              <w:rPr>
                <w:sz w:val="24"/>
              </w:rPr>
              <w:t>Chevron:</w:t>
            </w:r>
            <w:r>
              <w:rPr>
                <w:spacing w:val="-17"/>
                <w:sz w:val="24"/>
              </w:rPr>
              <w:t xml:space="preserve"> </w:t>
            </w:r>
            <w:r>
              <w:rPr>
                <w:sz w:val="24"/>
              </w:rPr>
              <w:t>A</w:t>
            </w:r>
            <w:r>
              <w:rPr>
                <w:spacing w:val="-17"/>
                <w:sz w:val="24"/>
              </w:rPr>
              <w:t xml:space="preserve"> </w:t>
            </w:r>
            <w:r>
              <w:rPr>
                <w:sz w:val="24"/>
              </w:rPr>
              <w:t>Franchise</w:t>
            </w:r>
            <w:r>
              <w:rPr>
                <w:spacing w:val="-7"/>
                <w:sz w:val="24"/>
              </w:rPr>
              <w:t xml:space="preserve"> </w:t>
            </w:r>
            <w:r>
              <w:rPr>
                <w:sz w:val="24"/>
              </w:rPr>
              <w:t>Gas</w:t>
            </w:r>
            <w:r>
              <w:rPr>
                <w:spacing w:val="-4"/>
                <w:sz w:val="24"/>
              </w:rPr>
              <w:t xml:space="preserve"> </w:t>
            </w:r>
            <w:r>
              <w:rPr>
                <w:sz w:val="24"/>
              </w:rPr>
              <w:t>Station</w:t>
            </w:r>
            <w:r>
              <w:rPr>
                <w:spacing w:val="-6"/>
                <w:sz w:val="24"/>
              </w:rPr>
              <w:t xml:space="preserve"> </w:t>
            </w:r>
            <w:r>
              <w:rPr>
                <w:sz w:val="24"/>
              </w:rPr>
              <w:t>(Service</w:t>
            </w:r>
            <w:r>
              <w:rPr>
                <w:spacing w:val="-3"/>
                <w:sz w:val="24"/>
              </w:rPr>
              <w:t xml:space="preserve"> </w:t>
            </w:r>
            <w:r>
              <w:rPr>
                <w:spacing w:val="-2"/>
                <w:sz w:val="24"/>
              </w:rPr>
              <w:t>Establishment)</w:t>
            </w:r>
          </w:p>
        </w:tc>
        <w:tc>
          <w:tcPr>
            <w:tcW w:w="2269" w:type="dxa"/>
          </w:tcPr>
          <w:p w14:paraId="4D1B9B8F" w14:textId="77777777" w:rsidR="006C66B2" w:rsidRDefault="00032C37">
            <w:pPr>
              <w:pStyle w:val="TableParagraph"/>
              <w:spacing w:before="153"/>
              <w:ind w:left="14"/>
              <w:rPr>
                <w:sz w:val="24"/>
              </w:rPr>
            </w:pPr>
            <w:r>
              <w:rPr>
                <w:spacing w:val="-5"/>
                <w:sz w:val="24"/>
              </w:rPr>
              <w:t>36</w:t>
            </w:r>
          </w:p>
        </w:tc>
      </w:tr>
      <w:tr w:rsidR="006C66B2" w14:paraId="502196B1" w14:textId="77777777">
        <w:trPr>
          <w:trHeight w:val="657"/>
        </w:trPr>
        <w:tc>
          <w:tcPr>
            <w:tcW w:w="1097" w:type="dxa"/>
          </w:tcPr>
          <w:p w14:paraId="1CB7E6E7" w14:textId="77777777" w:rsidR="006C66B2" w:rsidRDefault="00032C37">
            <w:pPr>
              <w:pStyle w:val="TableParagraph"/>
              <w:spacing w:before="182"/>
              <w:ind w:left="13" w:right="6"/>
              <w:rPr>
                <w:b/>
                <w:sz w:val="24"/>
              </w:rPr>
            </w:pPr>
            <w:r>
              <w:rPr>
                <w:b/>
                <w:spacing w:val="-10"/>
                <w:sz w:val="24"/>
              </w:rPr>
              <w:t>2</w:t>
            </w:r>
          </w:p>
        </w:tc>
        <w:tc>
          <w:tcPr>
            <w:tcW w:w="6687" w:type="dxa"/>
          </w:tcPr>
          <w:p w14:paraId="5621FE90" w14:textId="2B40C569" w:rsidR="006C66B2" w:rsidRDefault="00032C37" w:rsidP="00682A3F">
            <w:pPr>
              <w:pStyle w:val="TableParagraph"/>
              <w:spacing w:before="64" w:line="228" w:lineRule="auto"/>
              <w:rPr>
                <w:sz w:val="24"/>
              </w:rPr>
            </w:pPr>
            <w:r>
              <w:rPr>
                <w:sz w:val="24"/>
              </w:rPr>
              <w:t>Starbucks:</w:t>
            </w:r>
            <w:r>
              <w:rPr>
                <w:spacing w:val="-17"/>
                <w:sz w:val="24"/>
              </w:rPr>
              <w:t xml:space="preserve"> </w:t>
            </w:r>
            <w:r>
              <w:rPr>
                <w:sz w:val="24"/>
              </w:rPr>
              <w:t>A</w:t>
            </w:r>
            <w:r>
              <w:rPr>
                <w:spacing w:val="-17"/>
                <w:sz w:val="24"/>
              </w:rPr>
              <w:t xml:space="preserve"> </w:t>
            </w:r>
            <w:r>
              <w:rPr>
                <w:sz w:val="24"/>
              </w:rPr>
              <w:t>Franchise</w:t>
            </w:r>
            <w:r>
              <w:rPr>
                <w:spacing w:val="-16"/>
                <w:sz w:val="24"/>
              </w:rPr>
              <w:t xml:space="preserve"> </w:t>
            </w:r>
            <w:r>
              <w:rPr>
                <w:sz w:val="24"/>
              </w:rPr>
              <w:t>Coffee</w:t>
            </w:r>
            <w:r>
              <w:rPr>
                <w:spacing w:val="-11"/>
                <w:sz w:val="24"/>
              </w:rPr>
              <w:t xml:space="preserve"> </w:t>
            </w:r>
            <w:r>
              <w:rPr>
                <w:sz w:val="24"/>
              </w:rPr>
              <w:t>Shop</w:t>
            </w:r>
            <w:r>
              <w:rPr>
                <w:spacing w:val="-9"/>
                <w:sz w:val="24"/>
              </w:rPr>
              <w:t xml:space="preserve"> </w:t>
            </w:r>
            <w:r w:rsidR="00916ACB">
              <w:rPr>
                <w:spacing w:val="-9"/>
                <w:sz w:val="24"/>
              </w:rPr>
              <w:br/>
            </w:r>
            <w:r>
              <w:rPr>
                <w:sz w:val="24"/>
              </w:rPr>
              <w:t>(Establishments Serving Food or Drink)</w:t>
            </w:r>
          </w:p>
        </w:tc>
        <w:tc>
          <w:tcPr>
            <w:tcW w:w="2269" w:type="dxa"/>
          </w:tcPr>
          <w:p w14:paraId="712FC190" w14:textId="77777777" w:rsidR="006C66B2" w:rsidRDefault="00032C37">
            <w:pPr>
              <w:pStyle w:val="TableParagraph"/>
              <w:spacing w:before="182"/>
              <w:ind w:left="14"/>
              <w:rPr>
                <w:sz w:val="24"/>
              </w:rPr>
            </w:pPr>
            <w:r>
              <w:rPr>
                <w:spacing w:val="-5"/>
                <w:sz w:val="24"/>
              </w:rPr>
              <w:t>29</w:t>
            </w:r>
          </w:p>
        </w:tc>
      </w:tr>
      <w:tr w:rsidR="006C66B2" w14:paraId="2B2179A4" w14:textId="77777777">
        <w:trPr>
          <w:trHeight w:val="599"/>
        </w:trPr>
        <w:tc>
          <w:tcPr>
            <w:tcW w:w="1097" w:type="dxa"/>
          </w:tcPr>
          <w:p w14:paraId="339ED500" w14:textId="77777777" w:rsidR="006C66B2" w:rsidRDefault="00032C37">
            <w:pPr>
              <w:pStyle w:val="TableParagraph"/>
              <w:spacing w:before="153"/>
              <w:ind w:left="13" w:right="6"/>
              <w:rPr>
                <w:b/>
                <w:sz w:val="24"/>
              </w:rPr>
            </w:pPr>
            <w:r>
              <w:rPr>
                <w:b/>
                <w:spacing w:val="-10"/>
                <w:sz w:val="24"/>
              </w:rPr>
              <w:t>3</w:t>
            </w:r>
          </w:p>
        </w:tc>
        <w:tc>
          <w:tcPr>
            <w:tcW w:w="6687" w:type="dxa"/>
          </w:tcPr>
          <w:p w14:paraId="6F5E2C86" w14:textId="77777777" w:rsidR="006C66B2" w:rsidRDefault="00032C37" w:rsidP="00682A3F">
            <w:pPr>
              <w:pStyle w:val="TableParagraph"/>
              <w:spacing w:before="153"/>
              <w:rPr>
                <w:sz w:val="24"/>
              </w:rPr>
            </w:pPr>
            <w:r>
              <w:rPr>
                <w:sz w:val="24"/>
              </w:rPr>
              <w:t>ARCO:</w:t>
            </w:r>
            <w:r>
              <w:rPr>
                <w:spacing w:val="-17"/>
                <w:sz w:val="24"/>
              </w:rPr>
              <w:t xml:space="preserve"> </w:t>
            </w:r>
            <w:r>
              <w:rPr>
                <w:sz w:val="24"/>
              </w:rPr>
              <w:t>A</w:t>
            </w:r>
            <w:r>
              <w:rPr>
                <w:spacing w:val="-17"/>
                <w:sz w:val="24"/>
              </w:rPr>
              <w:t xml:space="preserve"> </w:t>
            </w:r>
            <w:r>
              <w:rPr>
                <w:sz w:val="24"/>
              </w:rPr>
              <w:t>Franchise</w:t>
            </w:r>
            <w:r>
              <w:rPr>
                <w:spacing w:val="-4"/>
                <w:sz w:val="24"/>
              </w:rPr>
              <w:t xml:space="preserve"> </w:t>
            </w:r>
            <w:r>
              <w:rPr>
                <w:sz w:val="24"/>
              </w:rPr>
              <w:t>Gas</w:t>
            </w:r>
            <w:r>
              <w:rPr>
                <w:spacing w:val="-4"/>
                <w:sz w:val="24"/>
              </w:rPr>
              <w:t xml:space="preserve"> </w:t>
            </w:r>
            <w:r>
              <w:rPr>
                <w:sz w:val="24"/>
              </w:rPr>
              <w:t>Station</w:t>
            </w:r>
            <w:r>
              <w:rPr>
                <w:spacing w:val="-4"/>
                <w:sz w:val="24"/>
              </w:rPr>
              <w:t xml:space="preserve"> </w:t>
            </w:r>
            <w:r>
              <w:rPr>
                <w:sz w:val="24"/>
              </w:rPr>
              <w:t>(Service</w:t>
            </w:r>
            <w:r>
              <w:rPr>
                <w:spacing w:val="-3"/>
                <w:sz w:val="24"/>
              </w:rPr>
              <w:t xml:space="preserve"> </w:t>
            </w:r>
            <w:r>
              <w:rPr>
                <w:spacing w:val="-2"/>
                <w:sz w:val="24"/>
              </w:rPr>
              <w:t>Establishment)</w:t>
            </w:r>
          </w:p>
        </w:tc>
        <w:tc>
          <w:tcPr>
            <w:tcW w:w="2269" w:type="dxa"/>
          </w:tcPr>
          <w:p w14:paraId="0ADF147B" w14:textId="77777777" w:rsidR="006C66B2" w:rsidRDefault="00032C37">
            <w:pPr>
              <w:pStyle w:val="TableParagraph"/>
              <w:spacing w:before="153"/>
              <w:ind w:left="14"/>
              <w:rPr>
                <w:sz w:val="24"/>
              </w:rPr>
            </w:pPr>
            <w:r>
              <w:rPr>
                <w:spacing w:val="-5"/>
                <w:sz w:val="24"/>
              </w:rPr>
              <w:t>29</w:t>
            </w:r>
          </w:p>
        </w:tc>
      </w:tr>
      <w:tr w:rsidR="006C66B2" w14:paraId="33ADF11C" w14:textId="77777777">
        <w:trPr>
          <w:trHeight w:val="656"/>
        </w:trPr>
        <w:tc>
          <w:tcPr>
            <w:tcW w:w="1097" w:type="dxa"/>
          </w:tcPr>
          <w:p w14:paraId="3E4462F1" w14:textId="77777777" w:rsidR="006C66B2" w:rsidRDefault="00032C37">
            <w:pPr>
              <w:pStyle w:val="TableParagraph"/>
              <w:spacing w:before="183"/>
              <w:ind w:left="13" w:right="6"/>
              <w:rPr>
                <w:b/>
                <w:sz w:val="24"/>
              </w:rPr>
            </w:pPr>
            <w:r>
              <w:rPr>
                <w:b/>
                <w:spacing w:val="-10"/>
                <w:sz w:val="24"/>
              </w:rPr>
              <w:t>4</w:t>
            </w:r>
          </w:p>
        </w:tc>
        <w:tc>
          <w:tcPr>
            <w:tcW w:w="6687" w:type="dxa"/>
          </w:tcPr>
          <w:p w14:paraId="609493A3" w14:textId="06E60CBF" w:rsidR="006C66B2" w:rsidRDefault="00032C37" w:rsidP="00682A3F">
            <w:pPr>
              <w:pStyle w:val="TableParagraph"/>
              <w:spacing w:before="64" w:line="228" w:lineRule="auto"/>
              <w:rPr>
                <w:sz w:val="24"/>
              </w:rPr>
            </w:pPr>
            <w:r>
              <w:rPr>
                <w:sz w:val="24"/>
              </w:rPr>
              <w:t>Subway:</w:t>
            </w:r>
            <w:r>
              <w:rPr>
                <w:spacing w:val="-17"/>
                <w:sz w:val="24"/>
              </w:rPr>
              <w:t xml:space="preserve"> </w:t>
            </w:r>
            <w:r>
              <w:rPr>
                <w:sz w:val="24"/>
              </w:rPr>
              <w:t>A</w:t>
            </w:r>
            <w:r>
              <w:rPr>
                <w:spacing w:val="-17"/>
                <w:sz w:val="24"/>
              </w:rPr>
              <w:t xml:space="preserve"> </w:t>
            </w:r>
            <w:r>
              <w:rPr>
                <w:sz w:val="24"/>
              </w:rPr>
              <w:t>Franchise</w:t>
            </w:r>
            <w:r>
              <w:rPr>
                <w:spacing w:val="-12"/>
                <w:sz w:val="24"/>
              </w:rPr>
              <w:t xml:space="preserve"> </w:t>
            </w:r>
            <w:r>
              <w:rPr>
                <w:sz w:val="24"/>
              </w:rPr>
              <w:t>Fast</w:t>
            </w:r>
            <w:r>
              <w:rPr>
                <w:spacing w:val="-7"/>
                <w:sz w:val="24"/>
              </w:rPr>
              <w:t xml:space="preserve"> </w:t>
            </w:r>
            <w:r>
              <w:rPr>
                <w:sz w:val="24"/>
              </w:rPr>
              <w:t>Food</w:t>
            </w:r>
            <w:r>
              <w:rPr>
                <w:spacing w:val="-7"/>
                <w:sz w:val="24"/>
              </w:rPr>
              <w:t xml:space="preserve"> </w:t>
            </w:r>
            <w:r>
              <w:rPr>
                <w:sz w:val="24"/>
              </w:rPr>
              <w:t>Restaurant</w:t>
            </w:r>
            <w:r>
              <w:rPr>
                <w:spacing w:val="-7"/>
                <w:sz w:val="24"/>
              </w:rPr>
              <w:t xml:space="preserve"> </w:t>
            </w:r>
            <w:r w:rsidR="00916ACB">
              <w:rPr>
                <w:spacing w:val="-7"/>
                <w:sz w:val="24"/>
              </w:rPr>
              <w:br/>
            </w:r>
            <w:r>
              <w:rPr>
                <w:sz w:val="24"/>
              </w:rPr>
              <w:t>(Establishments Serving Food or Drink)</w:t>
            </w:r>
          </w:p>
        </w:tc>
        <w:tc>
          <w:tcPr>
            <w:tcW w:w="2269" w:type="dxa"/>
          </w:tcPr>
          <w:p w14:paraId="3EF0B71F" w14:textId="77777777" w:rsidR="006C66B2" w:rsidRDefault="00032C37">
            <w:pPr>
              <w:pStyle w:val="TableParagraph"/>
              <w:spacing w:before="183"/>
              <w:ind w:left="14"/>
              <w:rPr>
                <w:sz w:val="24"/>
              </w:rPr>
            </w:pPr>
            <w:r>
              <w:rPr>
                <w:spacing w:val="-5"/>
                <w:sz w:val="24"/>
              </w:rPr>
              <w:t>25</w:t>
            </w:r>
          </w:p>
        </w:tc>
      </w:tr>
      <w:tr w:rsidR="006C66B2" w14:paraId="75D8FFA4" w14:textId="77777777">
        <w:trPr>
          <w:trHeight w:val="599"/>
        </w:trPr>
        <w:tc>
          <w:tcPr>
            <w:tcW w:w="1097" w:type="dxa"/>
          </w:tcPr>
          <w:p w14:paraId="330798A3" w14:textId="77777777" w:rsidR="006C66B2" w:rsidRDefault="00032C37">
            <w:pPr>
              <w:pStyle w:val="TableParagraph"/>
              <w:spacing w:before="154"/>
              <w:ind w:left="13" w:right="6"/>
              <w:rPr>
                <w:b/>
                <w:sz w:val="24"/>
              </w:rPr>
            </w:pPr>
            <w:r>
              <w:rPr>
                <w:b/>
                <w:spacing w:val="-10"/>
                <w:sz w:val="24"/>
              </w:rPr>
              <w:t>5</w:t>
            </w:r>
          </w:p>
        </w:tc>
        <w:tc>
          <w:tcPr>
            <w:tcW w:w="6687" w:type="dxa"/>
          </w:tcPr>
          <w:p w14:paraId="45777A69" w14:textId="77777777" w:rsidR="006C66B2" w:rsidRDefault="00032C37" w:rsidP="00682A3F">
            <w:pPr>
              <w:pStyle w:val="TableParagraph"/>
              <w:spacing w:before="154"/>
              <w:rPr>
                <w:sz w:val="24"/>
              </w:rPr>
            </w:pPr>
            <w:r>
              <w:rPr>
                <w:sz w:val="24"/>
              </w:rPr>
              <w:t>Shell:</w:t>
            </w:r>
            <w:r>
              <w:rPr>
                <w:spacing w:val="-19"/>
                <w:sz w:val="24"/>
              </w:rPr>
              <w:t xml:space="preserve"> </w:t>
            </w:r>
            <w:r>
              <w:rPr>
                <w:sz w:val="24"/>
              </w:rPr>
              <w:t>A</w:t>
            </w:r>
            <w:r>
              <w:rPr>
                <w:spacing w:val="-17"/>
                <w:sz w:val="24"/>
              </w:rPr>
              <w:t xml:space="preserve"> </w:t>
            </w:r>
            <w:r>
              <w:rPr>
                <w:sz w:val="24"/>
              </w:rPr>
              <w:t>Franchise</w:t>
            </w:r>
            <w:r>
              <w:rPr>
                <w:spacing w:val="-5"/>
                <w:sz w:val="24"/>
              </w:rPr>
              <w:t xml:space="preserve"> </w:t>
            </w:r>
            <w:r>
              <w:rPr>
                <w:sz w:val="24"/>
              </w:rPr>
              <w:t>Gas</w:t>
            </w:r>
            <w:r>
              <w:rPr>
                <w:spacing w:val="-6"/>
                <w:sz w:val="24"/>
              </w:rPr>
              <w:t xml:space="preserve"> </w:t>
            </w:r>
            <w:r>
              <w:rPr>
                <w:sz w:val="24"/>
              </w:rPr>
              <w:t>Station</w:t>
            </w:r>
            <w:r>
              <w:rPr>
                <w:spacing w:val="-3"/>
                <w:sz w:val="24"/>
              </w:rPr>
              <w:t xml:space="preserve"> </w:t>
            </w:r>
            <w:r>
              <w:rPr>
                <w:sz w:val="24"/>
              </w:rPr>
              <w:t>(Service</w:t>
            </w:r>
            <w:r>
              <w:rPr>
                <w:spacing w:val="-3"/>
                <w:sz w:val="24"/>
              </w:rPr>
              <w:t xml:space="preserve"> </w:t>
            </w:r>
            <w:r>
              <w:rPr>
                <w:spacing w:val="-2"/>
                <w:sz w:val="24"/>
              </w:rPr>
              <w:t>Establishment)</w:t>
            </w:r>
          </w:p>
        </w:tc>
        <w:tc>
          <w:tcPr>
            <w:tcW w:w="2269" w:type="dxa"/>
          </w:tcPr>
          <w:p w14:paraId="139FD5C7" w14:textId="77777777" w:rsidR="006C66B2" w:rsidRDefault="00032C37">
            <w:pPr>
              <w:pStyle w:val="TableParagraph"/>
              <w:spacing w:before="154"/>
              <w:ind w:left="14"/>
              <w:rPr>
                <w:sz w:val="24"/>
              </w:rPr>
            </w:pPr>
            <w:r>
              <w:rPr>
                <w:spacing w:val="-5"/>
                <w:sz w:val="24"/>
              </w:rPr>
              <w:t>25</w:t>
            </w:r>
          </w:p>
        </w:tc>
      </w:tr>
      <w:tr w:rsidR="006C66B2" w14:paraId="43861AD1" w14:textId="77777777">
        <w:trPr>
          <w:trHeight w:val="657"/>
        </w:trPr>
        <w:tc>
          <w:tcPr>
            <w:tcW w:w="1097" w:type="dxa"/>
          </w:tcPr>
          <w:p w14:paraId="20D43A4E" w14:textId="77777777" w:rsidR="006C66B2" w:rsidRDefault="00032C37">
            <w:pPr>
              <w:pStyle w:val="TableParagraph"/>
              <w:spacing w:before="181"/>
              <w:ind w:left="13" w:right="6"/>
              <w:rPr>
                <w:b/>
                <w:sz w:val="24"/>
              </w:rPr>
            </w:pPr>
            <w:r>
              <w:rPr>
                <w:b/>
                <w:spacing w:val="-10"/>
                <w:sz w:val="24"/>
              </w:rPr>
              <w:t>6</w:t>
            </w:r>
          </w:p>
        </w:tc>
        <w:tc>
          <w:tcPr>
            <w:tcW w:w="6687" w:type="dxa"/>
          </w:tcPr>
          <w:p w14:paraId="08CD8267" w14:textId="1C77F991" w:rsidR="006C66B2" w:rsidRDefault="00032C37" w:rsidP="00682A3F">
            <w:pPr>
              <w:pStyle w:val="TableParagraph"/>
              <w:spacing w:before="62" w:line="228" w:lineRule="auto"/>
              <w:ind w:right="408"/>
              <w:rPr>
                <w:sz w:val="24"/>
              </w:rPr>
            </w:pPr>
            <w:r>
              <w:rPr>
                <w:sz w:val="24"/>
              </w:rPr>
              <w:t>Dollar</w:t>
            </w:r>
            <w:r>
              <w:rPr>
                <w:spacing w:val="-15"/>
                <w:sz w:val="24"/>
              </w:rPr>
              <w:t xml:space="preserve"> </w:t>
            </w:r>
            <w:r>
              <w:rPr>
                <w:sz w:val="24"/>
              </w:rPr>
              <w:t>Tree:</w:t>
            </w:r>
            <w:r>
              <w:rPr>
                <w:spacing w:val="-17"/>
                <w:sz w:val="24"/>
              </w:rPr>
              <w:t xml:space="preserve"> </w:t>
            </w:r>
            <w:r>
              <w:rPr>
                <w:sz w:val="24"/>
              </w:rPr>
              <w:t>A</w:t>
            </w:r>
            <w:r>
              <w:rPr>
                <w:spacing w:val="-17"/>
                <w:sz w:val="24"/>
              </w:rPr>
              <w:t xml:space="preserve"> </w:t>
            </w:r>
            <w:r>
              <w:rPr>
                <w:sz w:val="24"/>
              </w:rPr>
              <w:t>Franchise</w:t>
            </w:r>
            <w:r>
              <w:rPr>
                <w:spacing w:val="-6"/>
                <w:sz w:val="24"/>
              </w:rPr>
              <w:t xml:space="preserve"> </w:t>
            </w:r>
            <w:r>
              <w:rPr>
                <w:sz w:val="24"/>
              </w:rPr>
              <w:t>Retail</w:t>
            </w:r>
            <w:r>
              <w:rPr>
                <w:spacing w:val="-8"/>
                <w:sz w:val="24"/>
              </w:rPr>
              <w:t xml:space="preserve"> </w:t>
            </w:r>
            <w:r>
              <w:rPr>
                <w:sz w:val="24"/>
              </w:rPr>
              <w:t>Establishment</w:t>
            </w:r>
            <w:r>
              <w:rPr>
                <w:spacing w:val="-8"/>
                <w:sz w:val="24"/>
              </w:rPr>
              <w:t xml:space="preserve"> </w:t>
            </w:r>
            <w:r w:rsidR="00916ACB">
              <w:rPr>
                <w:spacing w:val="-8"/>
                <w:sz w:val="24"/>
              </w:rPr>
              <w:br/>
            </w:r>
            <w:r>
              <w:rPr>
                <w:sz w:val="24"/>
              </w:rPr>
              <w:t>(Sales</w:t>
            </w:r>
            <w:r>
              <w:rPr>
                <w:spacing w:val="-7"/>
                <w:sz w:val="24"/>
              </w:rPr>
              <w:t xml:space="preserve"> </w:t>
            </w:r>
            <w:r>
              <w:rPr>
                <w:sz w:val="24"/>
              </w:rPr>
              <w:t>or Rental Establishment)</w:t>
            </w:r>
          </w:p>
        </w:tc>
        <w:tc>
          <w:tcPr>
            <w:tcW w:w="2269" w:type="dxa"/>
          </w:tcPr>
          <w:p w14:paraId="4F106882" w14:textId="77777777" w:rsidR="006C66B2" w:rsidRDefault="00032C37">
            <w:pPr>
              <w:pStyle w:val="TableParagraph"/>
              <w:spacing w:before="181"/>
              <w:ind w:left="14"/>
              <w:rPr>
                <w:sz w:val="24"/>
              </w:rPr>
            </w:pPr>
            <w:r>
              <w:rPr>
                <w:spacing w:val="-5"/>
                <w:sz w:val="24"/>
              </w:rPr>
              <w:t>16</w:t>
            </w:r>
          </w:p>
        </w:tc>
      </w:tr>
      <w:tr w:rsidR="006C66B2" w14:paraId="324AA3A8" w14:textId="77777777">
        <w:trPr>
          <w:trHeight w:val="692"/>
        </w:trPr>
        <w:tc>
          <w:tcPr>
            <w:tcW w:w="1097" w:type="dxa"/>
          </w:tcPr>
          <w:p w14:paraId="0ABFAABB" w14:textId="77777777" w:rsidR="006C66B2" w:rsidRDefault="00032C37">
            <w:pPr>
              <w:pStyle w:val="TableParagraph"/>
              <w:spacing w:before="200"/>
              <w:ind w:left="13" w:right="6"/>
              <w:rPr>
                <w:b/>
                <w:sz w:val="24"/>
              </w:rPr>
            </w:pPr>
            <w:r>
              <w:rPr>
                <w:b/>
                <w:spacing w:val="-10"/>
                <w:sz w:val="24"/>
              </w:rPr>
              <w:t>7</w:t>
            </w:r>
          </w:p>
        </w:tc>
        <w:tc>
          <w:tcPr>
            <w:tcW w:w="6687" w:type="dxa"/>
          </w:tcPr>
          <w:p w14:paraId="76058380" w14:textId="77777777" w:rsidR="006C66B2" w:rsidRDefault="00032C37" w:rsidP="00682A3F">
            <w:pPr>
              <w:pStyle w:val="TableParagraph"/>
              <w:spacing w:before="79" w:line="228" w:lineRule="auto"/>
              <w:rPr>
                <w:sz w:val="24"/>
              </w:rPr>
            </w:pPr>
            <w:r>
              <w:rPr>
                <w:sz w:val="24"/>
              </w:rPr>
              <w:t>McDonald's:</w:t>
            </w:r>
            <w:r>
              <w:rPr>
                <w:spacing w:val="-17"/>
                <w:sz w:val="24"/>
              </w:rPr>
              <w:t xml:space="preserve"> </w:t>
            </w:r>
            <w:r>
              <w:rPr>
                <w:sz w:val="24"/>
              </w:rPr>
              <w:t>A</w:t>
            </w:r>
            <w:r>
              <w:rPr>
                <w:spacing w:val="-17"/>
                <w:sz w:val="24"/>
              </w:rPr>
              <w:t xml:space="preserve"> </w:t>
            </w:r>
            <w:r>
              <w:rPr>
                <w:sz w:val="24"/>
              </w:rPr>
              <w:t>Franchise</w:t>
            </w:r>
            <w:r>
              <w:rPr>
                <w:spacing w:val="-14"/>
                <w:sz w:val="24"/>
              </w:rPr>
              <w:t xml:space="preserve"> </w:t>
            </w:r>
            <w:r>
              <w:rPr>
                <w:sz w:val="24"/>
              </w:rPr>
              <w:t>Fast</w:t>
            </w:r>
            <w:r>
              <w:rPr>
                <w:spacing w:val="-8"/>
                <w:sz w:val="24"/>
              </w:rPr>
              <w:t xml:space="preserve"> </w:t>
            </w:r>
            <w:r>
              <w:rPr>
                <w:sz w:val="24"/>
              </w:rPr>
              <w:t>Food</w:t>
            </w:r>
            <w:r>
              <w:rPr>
                <w:spacing w:val="-10"/>
                <w:sz w:val="24"/>
              </w:rPr>
              <w:t xml:space="preserve"> </w:t>
            </w:r>
            <w:r>
              <w:rPr>
                <w:sz w:val="24"/>
              </w:rPr>
              <w:t>Restaurant (Establishments Serving Food or Drink)</w:t>
            </w:r>
          </w:p>
        </w:tc>
        <w:tc>
          <w:tcPr>
            <w:tcW w:w="2269" w:type="dxa"/>
          </w:tcPr>
          <w:p w14:paraId="4C92AED9" w14:textId="77777777" w:rsidR="006C66B2" w:rsidRDefault="00032C37">
            <w:pPr>
              <w:pStyle w:val="TableParagraph"/>
              <w:spacing w:before="200"/>
              <w:ind w:left="14"/>
              <w:rPr>
                <w:sz w:val="24"/>
              </w:rPr>
            </w:pPr>
            <w:r>
              <w:rPr>
                <w:spacing w:val="-5"/>
                <w:sz w:val="24"/>
              </w:rPr>
              <w:t>16</w:t>
            </w:r>
          </w:p>
        </w:tc>
      </w:tr>
      <w:tr w:rsidR="006C66B2" w14:paraId="6A3404CA" w14:textId="77777777">
        <w:trPr>
          <w:trHeight w:val="599"/>
        </w:trPr>
        <w:tc>
          <w:tcPr>
            <w:tcW w:w="1097" w:type="dxa"/>
          </w:tcPr>
          <w:p w14:paraId="7475424A" w14:textId="77777777" w:rsidR="006C66B2" w:rsidRDefault="00032C37">
            <w:pPr>
              <w:pStyle w:val="TableParagraph"/>
              <w:spacing w:before="152"/>
              <w:ind w:left="13" w:right="6"/>
              <w:rPr>
                <w:b/>
                <w:sz w:val="24"/>
              </w:rPr>
            </w:pPr>
            <w:r>
              <w:rPr>
                <w:b/>
                <w:spacing w:val="-10"/>
                <w:sz w:val="24"/>
              </w:rPr>
              <w:t>8</w:t>
            </w:r>
          </w:p>
        </w:tc>
        <w:tc>
          <w:tcPr>
            <w:tcW w:w="6687" w:type="dxa"/>
          </w:tcPr>
          <w:p w14:paraId="517CFE0D" w14:textId="77777777" w:rsidR="006C66B2" w:rsidRDefault="00032C37" w:rsidP="00682A3F">
            <w:pPr>
              <w:pStyle w:val="TableParagraph"/>
              <w:spacing w:before="152"/>
              <w:rPr>
                <w:sz w:val="24"/>
              </w:rPr>
            </w:pPr>
            <w:r>
              <w:rPr>
                <w:sz w:val="24"/>
              </w:rPr>
              <w:t>Mobil:</w:t>
            </w:r>
            <w:r>
              <w:rPr>
                <w:spacing w:val="-19"/>
                <w:sz w:val="24"/>
              </w:rPr>
              <w:t xml:space="preserve"> </w:t>
            </w:r>
            <w:r>
              <w:rPr>
                <w:sz w:val="24"/>
              </w:rPr>
              <w:t>A</w:t>
            </w:r>
            <w:r>
              <w:rPr>
                <w:spacing w:val="-17"/>
                <w:sz w:val="24"/>
              </w:rPr>
              <w:t xml:space="preserve"> </w:t>
            </w:r>
            <w:r>
              <w:rPr>
                <w:sz w:val="24"/>
              </w:rPr>
              <w:t>Franchise</w:t>
            </w:r>
            <w:r>
              <w:rPr>
                <w:spacing w:val="-5"/>
                <w:sz w:val="24"/>
              </w:rPr>
              <w:t xml:space="preserve"> </w:t>
            </w:r>
            <w:r>
              <w:rPr>
                <w:sz w:val="24"/>
              </w:rPr>
              <w:t>Gas</w:t>
            </w:r>
            <w:r>
              <w:rPr>
                <w:spacing w:val="-4"/>
                <w:sz w:val="24"/>
              </w:rPr>
              <w:t xml:space="preserve"> </w:t>
            </w:r>
            <w:r>
              <w:rPr>
                <w:sz w:val="24"/>
              </w:rPr>
              <w:t>Station</w:t>
            </w:r>
            <w:r>
              <w:rPr>
                <w:spacing w:val="-4"/>
                <w:sz w:val="24"/>
              </w:rPr>
              <w:t xml:space="preserve"> </w:t>
            </w:r>
            <w:r>
              <w:rPr>
                <w:sz w:val="24"/>
              </w:rPr>
              <w:t>(Service</w:t>
            </w:r>
            <w:r>
              <w:rPr>
                <w:spacing w:val="-4"/>
                <w:sz w:val="24"/>
              </w:rPr>
              <w:t xml:space="preserve"> </w:t>
            </w:r>
            <w:r>
              <w:rPr>
                <w:spacing w:val="-2"/>
                <w:sz w:val="24"/>
              </w:rPr>
              <w:t>Establishment)</w:t>
            </w:r>
          </w:p>
        </w:tc>
        <w:tc>
          <w:tcPr>
            <w:tcW w:w="2269" w:type="dxa"/>
          </w:tcPr>
          <w:p w14:paraId="432B2B96" w14:textId="77777777" w:rsidR="006C66B2" w:rsidRDefault="00032C37">
            <w:pPr>
              <w:pStyle w:val="TableParagraph"/>
              <w:spacing w:before="152"/>
              <w:ind w:left="14"/>
              <w:rPr>
                <w:sz w:val="24"/>
              </w:rPr>
            </w:pPr>
            <w:r>
              <w:rPr>
                <w:spacing w:val="-5"/>
                <w:sz w:val="24"/>
              </w:rPr>
              <w:t>14</w:t>
            </w:r>
          </w:p>
        </w:tc>
      </w:tr>
      <w:tr w:rsidR="006C66B2" w14:paraId="33FF8BE6" w14:textId="77777777">
        <w:trPr>
          <w:trHeight w:val="656"/>
        </w:trPr>
        <w:tc>
          <w:tcPr>
            <w:tcW w:w="1097" w:type="dxa"/>
          </w:tcPr>
          <w:p w14:paraId="68A8976A" w14:textId="77777777" w:rsidR="006C66B2" w:rsidRDefault="00032C37">
            <w:pPr>
              <w:pStyle w:val="TableParagraph"/>
              <w:spacing w:before="182"/>
              <w:ind w:left="13" w:right="6"/>
              <w:rPr>
                <w:b/>
                <w:sz w:val="24"/>
              </w:rPr>
            </w:pPr>
            <w:r>
              <w:rPr>
                <w:b/>
                <w:spacing w:val="-10"/>
                <w:sz w:val="24"/>
              </w:rPr>
              <w:t>9</w:t>
            </w:r>
          </w:p>
        </w:tc>
        <w:tc>
          <w:tcPr>
            <w:tcW w:w="6687" w:type="dxa"/>
          </w:tcPr>
          <w:p w14:paraId="26C5BC23" w14:textId="77777777" w:rsidR="006C66B2" w:rsidRDefault="00032C37" w:rsidP="00916ACB">
            <w:pPr>
              <w:pStyle w:val="TableParagraph"/>
              <w:spacing w:before="51" w:line="269" w:lineRule="exact"/>
              <w:ind w:left="8"/>
              <w:rPr>
                <w:sz w:val="24"/>
              </w:rPr>
            </w:pPr>
            <w:r>
              <w:rPr>
                <w:sz w:val="24"/>
              </w:rPr>
              <w:t>Burger</w:t>
            </w:r>
            <w:r>
              <w:rPr>
                <w:spacing w:val="-4"/>
                <w:sz w:val="24"/>
              </w:rPr>
              <w:t xml:space="preserve"> </w:t>
            </w:r>
            <w:r>
              <w:rPr>
                <w:sz w:val="24"/>
              </w:rPr>
              <w:t>King:</w:t>
            </w:r>
            <w:r>
              <w:rPr>
                <w:spacing w:val="-16"/>
                <w:sz w:val="24"/>
              </w:rPr>
              <w:t xml:space="preserve"> </w:t>
            </w:r>
            <w:r>
              <w:rPr>
                <w:sz w:val="24"/>
              </w:rPr>
              <w:t>A</w:t>
            </w:r>
            <w:r>
              <w:rPr>
                <w:spacing w:val="-16"/>
                <w:sz w:val="24"/>
              </w:rPr>
              <w:t xml:space="preserve"> </w:t>
            </w:r>
            <w:r>
              <w:rPr>
                <w:sz w:val="24"/>
              </w:rPr>
              <w:t>Franchise</w:t>
            </w:r>
            <w:r>
              <w:rPr>
                <w:spacing w:val="-3"/>
                <w:sz w:val="24"/>
              </w:rPr>
              <w:t xml:space="preserve"> </w:t>
            </w:r>
            <w:r>
              <w:rPr>
                <w:sz w:val="24"/>
              </w:rPr>
              <w:t>Fast</w:t>
            </w:r>
            <w:r>
              <w:rPr>
                <w:spacing w:val="-4"/>
                <w:sz w:val="24"/>
              </w:rPr>
              <w:t xml:space="preserve"> </w:t>
            </w:r>
            <w:r>
              <w:rPr>
                <w:sz w:val="24"/>
              </w:rPr>
              <w:t>Food</w:t>
            </w:r>
            <w:r>
              <w:rPr>
                <w:spacing w:val="-4"/>
                <w:sz w:val="24"/>
              </w:rPr>
              <w:t xml:space="preserve"> </w:t>
            </w:r>
            <w:r>
              <w:rPr>
                <w:spacing w:val="-2"/>
                <w:sz w:val="24"/>
              </w:rPr>
              <w:t>Restaurant</w:t>
            </w:r>
          </w:p>
          <w:p w14:paraId="0ACF6382" w14:textId="77777777" w:rsidR="006C66B2" w:rsidRDefault="00032C37" w:rsidP="00916ACB">
            <w:pPr>
              <w:pStyle w:val="TableParagraph"/>
              <w:spacing w:line="269" w:lineRule="exact"/>
              <w:ind w:left="8" w:right="1"/>
              <w:rPr>
                <w:sz w:val="24"/>
              </w:rPr>
            </w:pPr>
            <w:r>
              <w:rPr>
                <w:sz w:val="24"/>
              </w:rPr>
              <w:t>(Establishments</w:t>
            </w:r>
            <w:r>
              <w:rPr>
                <w:spacing w:val="-6"/>
                <w:sz w:val="24"/>
              </w:rPr>
              <w:t xml:space="preserve"> </w:t>
            </w:r>
            <w:r>
              <w:rPr>
                <w:sz w:val="24"/>
              </w:rPr>
              <w:t>Serving</w:t>
            </w:r>
            <w:r>
              <w:rPr>
                <w:spacing w:val="-5"/>
                <w:sz w:val="24"/>
              </w:rPr>
              <w:t xml:space="preserve"> </w:t>
            </w:r>
            <w:r>
              <w:rPr>
                <w:sz w:val="24"/>
              </w:rPr>
              <w:t>Food</w:t>
            </w:r>
            <w:r>
              <w:rPr>
                <w:spacing w:val="-4"/>
                <w:sz w:val="24"/>
              </w:rPr>
              <w:t xml:space="preserve"> </w:t>
            </w:r>
            <w:r>
              <w:rPr>
                <w:sz w:val="24"/>
              </w:rPr>
              <w:t>or</w:t>
            </w:r>
            <w:r>
              <w:rPr>
                <w:spacing w:val="-3"/>
                <w:sz w:val="24"/>
              </w:rPr>
              <w:t xml:space="preserve"> </w:t>
            </w:r>
            <w:r>
              <w:rPr>
                <w:spacing w:val="-2"/>
                <w:sz w:val="24"/>
              </w:rPr>
              <w:t>Drink)</w:t>
            </w:r>
          </w:p>
        </w:tc>
        <w:tc>
          <w:tcPr>
            <w:tcW w:w="2269" w:type="dxa"/>
          </w:tcPr>
          <w:p w14:paraId="51292F11" w14:textId="77777777" w:rsidR="006C66B2" w:rsidRDefault="00032C37">
            <w:pPr>
              <w:pStyle w:val="TableParagraph"/>
              <w:spacing w:before="182"/>
              <w:ind w:left="14"/>
              <w:rPr>
                <w:sz w:val="24"/>
              </w:rPr>
            </w:pPr>
            <w:r>
              <w:rPr>
                <w:spacing w:val="-5"/>
                <w:sz w:val="24"/>
              </w:rPr>
              <w:t>13</w:t>
            </w:r>
          </w:p>
        </w:tc>
      </w:tr>
      <w:tr w:rsidR="006C66B2" w14:paraId="666D97D2" w14:textId="77777777">
        <w:trPr>
          <w:trHeight w:val="675"/>
        </w:trPr>
        <w:tc>
          <w:tcPr>
            <w:tcW w:w="1097" w:type="dxa"/>
          </w:tcPr>
          <w:p w14:paraId="6DA6BF88" w14:textId="77777777" w:rsidR="006C66B2" w:rsidRDefault="00032C37">
            <w:pPr>
              <w:pStyle w:val="TableParagraph"/>
              <w:spacing w:before="191"/>
              <w:ind w:left="16" w:right="3"/>
              <w:rPr>
                <w:b/>
                <w:sz w:val="24"/>
              </w:rPr>
            </w:pPr>
            <w:r>
              <w:rPr>
                <w:b/>
                <w:spacing w:val="-5"/>
                <w:sz w:val="24"/>
              </w:rPr>
              <w:t>10</w:t>
            </w:r>
          </w:p>
        </w:tc>
        <w:tc>
          <w:tcPr>
            <w:tcW w:w="6687" w:type="dxa"/>
          </w:tcPr>
          <w:p w14:paraId="310EC176" w14:textId="6D8DD95E" w:rsidR="006C66B2" w:rsidRDefault="00032C37" w:rsidP="00682A3F">
            <w:pPr>
              <w:pStyle w:val="TableParagraph"/>
              <w:spacing w:before="73" w:line="228" w:lineRule="auto"/>
              <w:rPr>
                <w:sz w:val="24"/>
              </w:rPr>
            </w:pPr>
            <w:r>
              <w:rPr>
                <w:sz w:val="24"/>
              </w:rPr>
              <w:t>KFC:</w:t>
            </w:r>
            <w:r>
              <w:rPr>
                <w:spacing w:val="-17"/>
                <w:sz w:val="24"/>
              </w:rPr>
              <w:t xml:space="preserve"> </w:t>
            </w:r>
            <w:r>
              <w:rPr>
                <w:sz w:val="24"/>
              </w:rPr>
              <w:t>A</w:t>
            </w:r>
            <w:r>
              <w:rPr>
                <w:spacing w:val="-17"/>
                <w:sz w:val="24"/>
              </w:rPr>
              <w:t xml:space="preserve"> </w:t>
            </w:r>
            <w:r>
              <w:rPr>
                <w:sz w:val="24"/>
              </w:rPr>
              <w:t>Franchise</w:t>
            </w:r>
            <w:r>
              <w:rPr>
                <w:spacing w:val="-12"/>
                <w:sz w:val="24"/>
              </w:rPr>
              <w:t xml:space="preserve"> </w:t>
            </w:r>
            <w:r>
              <w:rPr>
                <w:sz w:val="24"/>
              </w:rPr>
              <w:t>Fast</w:t>
            </w:r>
            <w:r>
              <w:rPr>
                <w:spacing w:val="-9"/>
                <w:sz w:val="24"/>
              </w:rPr>
              <w:t xml:space="preserve"> </w:t>
            </w:r>
            <w:r>
              <w:rPr>
                <w:sz w:val="24"/>
              </w:rPr>
              <w:t>Food</w:t>
            </w:r>
            <w:r>
              <w:rPr>
                <w:spacing w:val="-7"/>
                <w:sz w:val="24"/>
              </w:rPr>
              <w:t xml:space="preserve"> </w:t>
            </w:r>
            <w:r>
              <w:rPr>
                <w:sz w:val="24"/>
              </w:rPr>
              <w:t>Restaurant</w:t>
            </w:r>
            <w:r>
              <w:rPr>
                <w:spacing w:val="-7"/>
                <w:sz w:val="24"/>
              </w:rPr>
              <w:t xml:space="preserve"> </w:t>
            </w:r>
            <w:r w:rsidR="00916ACB">
              <w:rPr>
                <w:spacing w:val="-7"/>
                <w:sz w:val="24"/>
              </w:rPr>
              <w:br/>
            </w:r>
            <w:r>
              <w:rPr>
                <w:sz w:val="24"/>
              </w:rPr>
              <w:t>(Establishments Serving Food or Drink)</w:t>
            </w:r>
          </w:p>
        </w:tc>
        <w:tc>
          <w:tcPr>
            <w:tcW w:w="2269" w:type="dxa"/>
          </w:tcPr>
          <w:p w14:paraId="1E20ABDA" w14:textId="77777777" w:rsidR="006C66B2" w:rsidRDefault="00032C37">
            <w:pPr>
              <w:pStyle w:val="TableParagraph"/>
              <w:spacing w:before="191"/>
              <w:ind w:left="14"/>
              <w:rPr>
                <w:sz w:val="24"/>
              </w:rPr>
            </w:pPr>
            <w:r>
              <w:rPr>
                <w:spacing w:val="-5"/>
                <w:sz w:val="24"/>
              </w:rPr>
              <w:t>13</w:t>
            </w:r>
          </w:p>
        </w:tc>
      </w:tr>
      <w:tr w:rsidR="006C66B2" w14:paraId="020DB7E7" w14:textId="77777777">
        <w:trPr>
          <w:trHeight w:val="675"/>
        </w:trPr>
        <w:tc>
          <w:tcPr>
            <w:tcW w:w="1097" w:type="dxa"/>
          </w:tcPr>
          <w:p w14:paraId="15663406" w14:textId="77777777" w:rsidR="006C66B2" w:rsidRDefault="00032C37">
            <w:pPr>
              <w:pStyle w:val="TableParagraph"/>
              <w:spacing w:before="192"/>
              <w:ind w:left="13" w:right="16"/>
              <w:rPr>
                <w:b/>
                <w:sz w:val="24"/>
              </w:rPr>
            </w:pPr>
            <w:r>
              <w:rPr>
                <w:b/>
                <w:spacing w:val="-5"/>
                <w:sz w:val="24"/>
              </w:rPr>
              <w:t>11</w:t>
            </w:r>
          </w:p>
        </w:tc>
        <w:tc>
          <w:tcPr>
            <w:tcW w:w="6687" w:type="dxa"/>
          </w:tcPr>
          <w:p w14:paraId="0CE690C4" w14:textId="77777777" w:rsidR="006C66B2" w:rsidRDefault="00032C37" w:rsidP="00682A3F">
            <w:pPr>
              <w:pStyle w:val="TableParagraph"/>
              <w:spacing w:before="74" w:line="228" w:lineRule="auto"/>
              <w:rPr>
                <w:sz w:val="24"/>
              </w:rPr>
            </w:pPr>
            <w:r>
              <w:rPr>
                <w:sz w:val="24"/>
              </w:rPr>
              <w:t>El</w:t>
            </w:r>
            <w:r>
              <w:rPr>
                <w:spacing w:val="-10"/>
                <w:sz w:val="24"/>
              </w:rPr>
              <w:t xml:space="preserve"> </w:t>
            </w:r>
            <w:r>
              <w:rPr>
                <w:sz w:val="24"/>
              </w:rPr>
              <w:t>Pollo</w:t>
            </w:r>
            <w:r>
              <w:rPr>
                <w:spacing w:val="-8"/>
                <w:sz w:val="24"/>
              </w:rPr>
              <w:t xml:space="preserve"> </w:t>
            </w:r>
            <w:r>
              <w:rPr>
                <w:sz w:val="24"/>
              </w:rPr>
              <w:t>Loco:</w:t>
            </w:r>
            <w:r>
              <w:rPr>
                <w:spacing w:val="-17"/>
                <w:sz w:val="24"/>
              </w:rPr>
              <w:t xml:space="preserve"> </w:t>
            </w:r>
            <w:r>
              <w:rPr>
                <w:sz w:val="24"/>
              </w:rPr>
              <w:t>A</w:t>
            </w:r>
            <w:r>
              <w:rPr>
                <w:spacing w:val="-17"/>
                <w:sz w:val="24"/>
              </w:rPr>
              <w:t xml:space="preserve"> </w:t>
            </w:r>
            <w:r>
              <w:rPr>
                <w:sz w:val="24"/>
              </w:rPr>
              <w:t>Franchise</w:t>
            </w:r>
            <w:r>
              <w:rPr>
                <w:spacing w:val="-5"/>
                <w:sz w:val="24"/>
              </w:rPr>
              <w:t xml:space="preserve"> </w:t>
            </w:r>
            <w:r>
              <w:rPr>
                <w:sz w:val="24"/>
              </w:rPr>
              <w:t>Fast</w:t>
            </w:r>
            <w:r>
              <w:rPr>
                <w:spacing w:val="-6"/>
                <w:sz w:val="24"/>
              </w:rPr>
              <w:t xml:space="preserve"> </w:t>
            </w:r>
            <w:r>
              <w:rPr>
                <w:sz w:val="24"/>
              </w:rPr>
              <w:t>Food</w:t>
            </w:r>
            <w:r>
              <w:rPr>
                <w:spacing w:val="-6"/>
                <w:sz w:val="24"/>
              </w:rPr>
              <w:t xml:space="preserve"> </w:t>
            </w:r>
            <w:r>
              <w:rPr>
                <w:sz w:val="24"/>
              </w:rPr>
              <w:t>Restaurant (Establishments Serving Food or Drink)</w:t>
            </w:r>
          </w:p>
        </w:tc>
        <w:tc>
          <w:tcPr>
            <w:tcW w:w="2269" w:type="dxa"/>
          </w:tcPr>
          <w:p w14:paraId="044C66BB" w14:textId="77777777" w:rsidR="006C66B2" w:rsidRDefault="00032C37">
            <w:pPr>
              <w:pStyle w:val="TableParagraph"/>
              <w:spacing w:before="192"/>
              <w:ind w:left="14"/>
              <w:rPr>
                <w:sz w:val="24"/>
              </w:rPr>
            </w:pPr>
            <w:r>
              <w:rPr>
                <w:spacing w:val="-5"/>
                <w:sz w:val="24"/>
              </w:rPr>
              <w:t>13</w:t>
            </w:r>
          </w:p>
        </w:tc>
      </w:tr>
      <w:tr w:rsidR="006C66B2" w14:paraId="79D3AD55" w14:textId="77777777">
        <w:trPr>
          <w:trHeight w:val="607"/>
        </w:trPr>
        <w:tc>
          <w:tcPr>
            <w:tcW w:w="1097" w:type="dxa"/>
          </w:tcPr>
          <w:p w14:paraId="6354D396" w14:textId="77777777" w:rsidR="006C66B2" w:rsidRDefault="006C66B2">
            <w:pPr>
              <w:pStyle w:val="TableParagraph"/>
              <w:jc w:val="left"/>
              <w:rPr>
                <w:rFonts w:ascii="Times New Roman"/>
                <w:sz w:val="24"/>
              </w:rPr>
            </w:pPr>
          </w:p>
        </w:tc>
        <w:tc>
          <w:tcPr>
            <w:tcW w:w="6687" w:type="dxa"/>
          </w:tcPr>
          <w:p w14:paraId="484603F3" w14:textId="77777777" w:rsidR="006C66B2" w:rsidRDefault="00032C37">
            <w:pPr>
              <w:pStyle w:val="TableParagraph"/>
              <w:spacing w:before="158"/>
              <w:ind w:right="97"/>
              <w:jc w:val="right"/>
              <w:rPr>
                <w:b/>
                <w:sz w:val="24"/>
              </w:rPr>
            </w:pPr>
            <w:r>
              <w:rPr>
                <w:b/>
                <w:spacing w:val="-2"/>
                <w:sz w:val="24"/>
              </w:rPr>
              <w:t>Total:</w:t>
            </w:r>
          </w:p>
        </w:tc>
        <w:tc>
          <w:tcPr>
            <w:tcW w:w="2269" w:type="dxa"/>
          </w:tcPr>
          <w:p w14:paraId="411265AE" w14:textId="77777777" w:rsidR="006C66B2" w:rsidRDefault="00032C37">
            <w:pPr>
              <w:pStyle w:val="TableParagraph"/>
              <w:spacing w:before="158"/>
              <w:ind w:left="14"/>
              <w:rPr>
                <w:sz w:val="24"/>
              </w:rPr>
            </w:pPr>
            <w:r>
              <w:rPr>
                <w:spacing w:val="-5"/>
                <w:sz w:val="24"/>
              </w:rPr>
              <w:t>229</w:t>
            </w:r>
          </w:p>
        </w:tc>
      </w:tr>
    </w:tbl>
    <w:p w14:paraId="48AD9003" w14:textId="77777777" w:rsidR="006C66B2" w:rsidRDefault="006C66B2">
      <w:pPr>
        <w:pStyle w:val="BodyText"/>
        <w:rPr>
          <w:b/>
        </w:rPr>
      </w:pPr>
    </w:p>
    <w:p w14:paraId="457A9FED" w14:textId="77777777" w:rsidR="006C66B2" w:rsidRDefault="006C66B2">
      <w:pPr>
        <w:pStyle w:val="BodyText"/>
        <w:rPr>
          <w:b/>
        </w:rPr>
      </w:pPr>
    </w:p>
    <w:p w14:paraId="0C5622F7" w14:textId="77777777" w:rsidR="006C66B2" w:rsidRDefault="006C66B2">
      <w:pPr>
        <w:pStyle w:val="BodyText"/>
        <w:spacing w:before="42"/>
        <w:rPr>
          <w:b/>
        </w:rPr>
      </w:pPr>
    </w:p>
    <w:p w14:paraId="5F88055E" w14:textId="77777777" w:rsidR="006C66B2" w:rsidRDefault="00032C37">
      <w:pPr>
        <w:ind w:right="413"/>
        <w:jc w:val="right"/>
        <w:rPr>
          <w:b/>
          <w:sz w:val="24"/>
        </w:rPr>
      </w:pPr>
      <w:r>
        <w:rPr>
          <w:b/>
          <w:spacing w:val="-5"/>
          <w:sz w:val="24"/>
        </w:rPr>
        <w:t>14</w:t>
      </w:r>
    </w:p>
    <w:p w14:paraId="0042C45D" w14:textId="77777777" w:rsidR="006C66B2" w:rsidRDefault="006C66B2">
      <w:pPr>
        <w:jc w:val="right"/>
        <w:rPr>
          <w:b/>
          <w:sz w:val="24"/>
        </w:rPr>
        <w:sectPr w:rsidR="006C66B2">
          <w:pgSz w:w="12240" w:h="15840"/>
          <w:pgMar w:top="1220" w:right="360" w:bottom="280" w:left="360" w:header="731" w:footer="0" w:gutter="0"/>
          <w:cols w:space="720"/>
        </w:sectPr>
      </w:pPr>
    </w:p>
    <w:p w14:paraId="1C73D5C4" w14:textId="77777777" w:rsidR="006C66B2" w:rsidRDefault="006C66B2">
      <w:pPr>
        <w:pStyle w:val="BodyText"/>
        <w:spacing w:before="228"/>
        <w:rPr>
          <w:b/>
        </w:rPr>
      </w:pPr>
    </w:p>
    <w:p w14:paraId="22DC799A" w14:textId="620DC97A" w:rsidR="006C66B2" w:rsidRDefault="00032C37">
      <w:pPr>
        <w:ind w:left="806"/>
        <w:rPr>
          <w:b/>
          <w:sz w:val="24"/>
        </w:rPr>
      </w:pPr>
      <w:r>
        <w:rPr>
          <w:b/>
          <w:sz w:val="24"/>
        </w:rPr>
        <w:t>Top</w:t>
      </w:r>
      <w:r>
        <w:rPr>
          <w:b/>
          <w:spacing w:val="-2"/>
          <w:sz w:val="24"/>
        </w:rPr>
        <w:t xml:space="preserve"> </w:t>
      </w:r>
      <w:r>
        <w:rPr>
          <w:b/>
          <w:sz w:val="24"/>
        </w:rPr>
        <w:t>Z</w:t>
      </w:r>
      <w:r w:rsidR="00916ACB">
        <w:rPr>
          <w:b/>
          <w:sz w:val="24"/>
        </w:rPr>
        <w:t>IP</w:t>
      </w:r>
      <w:r>
        <w:rPr>
          <w:b/>
          <w:spacing w:val="1"/>
          <w:sz w:val="24"/>
        </w:rPr>
        <w:t xml:space="preserve"> </w:t>
      </w:r>
      <w:r>
        <w:rPr>
          <w:b/>
          <w:spacing w:val="-4"/>
          <w:sz w:val="24"/>
        </w:rPr>
        <w:t>Codes</w:t>
      </w:r>
    </w:p>
    <w:p w14:paraId="7F31D00C" w14:textId="7214B5EB" w:rsidR="006C66B2" w:rsidRDefault="00032C37">
      <w:pPr>
        <w:pStyle w:val="BodyText"/>
        <w:spacing w:before="185" w:line="261" w:lineRule="auto"/>
        <w:ind w:left="806" w:right="662"/>
      </w:pPr>
      <w:r>
        <w:t>In</w:t>
      </w:r>
      <w:r>
        <w:rPr>
          <w:spacing w:val="-1"/>
        </w:rPr>
        <w:t xml:space="preserve"> </w:t>
      </w:r>
      <w:r>
        <w:t>2025,</w:t>
      </w:r>
      <w:r>
        <w:rPr>
          <w:spacing w:val="-2"/>
        </w:rPr>
        <w:t xml:space="preserve"> </w:t>
      </w:r>
      <w:r>
        <w:t>CCDA</w:t>
      </w:r>
      <w:r>
        <w:rPr>
          <w:spacing w:val="-1"/>
        </w:rPr>
        <w:t xml:space="preserve"> </w:t>
      </w:r>
      <w:r>
        <w:t>reviewed</w:t>
      </w:r>
      <w:r>
        <w:rPr>
          <w:spacing w:val="-1"/>
        </w:rPr>
        <w:t xml:space="preserve"> </w:t>
      </w:r>
      <w:r>
        <w:t>the</w:t>
      </w:r>
      <w:r>
        <w:rPr>
          <w:spacing w:val="-1"/>
        </w:rPr>
        <w:t xml:space="preserve"> </w:t>
      </w:r>
      <w:r>
        <w:t>ZIP</w:t>
      </w:r>
      <w:r>
        <w:rPr>
          <w:spacing w:val="-1"/>
        </w:rPr>
        <w:t xml:space="preserve"> </w:t>
      </w:r>
      <w:r>
        <w:t>codes</w:t>
      </w:r>
      <w:r>
        <w:rPr>
          <w:spacing w:val="-2"/>
        </w:rPr>
        <w:t xml:space="preserve"> </w:t>
      </w:r>
      <w:r>
        <w:t>in</w:t>
      </w:r>
      <w:r>
        <w:rPr>
          <w:spacing w:val="-1"/>
        </w:rPr>
        <w:t xml:space="preserve"> </w:t>
      </w:r>
      <w:r>
        <w:t>which</w:t>
      </w:r>
      <w:r>
        <w:rPr>
          <w:spacing w:val="-1"/>
        </w:rPr>
        <w:t xml:space="preserve"> </w:t>
      </w:r>
      <w:r>
        <w:t>alleged</w:t>
      </w:r>
      <w:r>
        <w:rPr>
          <w:spacing w:val="-1"/>
        </w:rPr>
        <w:t xml:space="preserve"> </w:t>
      </w:r>
      <w:r>
        <w:t xml:space="preserve">access violations occurred </w:t>
      </w:r>
      <w:r w:rsidR="00916ACB">
        <w:t>most</w:t>
      </w:r>
      <w:r w:rsidR="00916ACB">
        <w:rPr>
          <w:spacing w:val="-4"/>
        </w:rPr>
        <w:t xml:space="preserve"> </w:t>
      </w:r>
      <w:r w:rsidR="00916ACB">
        <w:t>frequently</w:t>
      </w:r>
      <w:r w:rsidR="00916ACB">
        <w:rPr>
          <w:spacing w:val="-4"/>
        </w:rPr>
        <w:t xml:space="preserve"> </w:t>
      </w:r>
      <w:r>
        <w:t xml:space="preserve">in complaints and prelitigation letters submitted to the CCDA Legal Portal. The most </w:t>
      </w:r>
      <w:r w:rsidR="00916ACB">
        <w:t xml:space="preserve">frequently </w:t>
      </w:r>
      <w:r>
        <w:t>received ZIP code in complaint and prelitigation letter submissions was 93101 in Santa Barbara.</w:t>
      </w:r>
    </w:p>
    <w:p w14:paraId="35076B06" w14:textId="77777777" w:rsidR="006C66B2" w:rsidRDefault="00032C37">
      <w:pPr>
        <w:pStyle w:val="BodyText"/>
        <w:spacing w:before="158"/>
        <w:ind w:left="806"/>
      </w:pPr>
      <w:r>
        <w:rPr>
          <w:i/>
        </w:rPr>
        <w:t>Table</w:t>
      </w:r>
      <w:r>
        <w:rPr>
          <w:i/>
          <w:spacing w:val="-5"/>
        </w:rPr>
        <w:t xml:space="preserve"> </w:t>
      </w:r>
      <w:r>
        <w:rPr>
          <w:i/>
        </w:rPr>
        <w:t>8</w:t>
      </w:r>
      <w:r>
        <w:rPr>
          <w:i/>
          <w:spacing w:val="-4"/>
        </w:rPr>
        <w:t xml:space="preserve"> </w:t>
      </w:r>
      <w:r>
        <w:t>reveals</w:t>
      </w:r>
      <w:r>
        <w:rPr>
          <w:spacing w:val="-2"/>
        </w:rPr>
        <w:t xml:space="preserve"> </w:t>
      </w:r>
      <w:r>
        <w:t>these</w:t>
      </w:r>
      <w:r>
        <w:rPr>
          <w:spacing w:val="-4"/>
        </w:rPr>
        <w:t xml:space="preserve"> </w:t>
      </w:r>
      <w:r>
        <w:t>ZIP</w:t>
      </w:r>
      <w:r>
        <w:rPr>
          <w:spacing w:val="-2"/>
        </w:rPr>
        <w:t xml:space="preserve"> </w:t>
      </w:r>
      <w:r>
        <w:t>codes</w:t>
      </w:r>
      <w:r>
        <w:rPr>
          <w:spacing w:val="-2"/>
        </w:rPr>
        <w:t xml:space="preserve"> </w:t>
      </w:r>
      <w:r>
        <w:t>as</w:t>
      </w:r>
      <w:r>
        <w:rPr>
          <w:spacing w:val="-6"/>
        </w:rPr>
        <w:t xml:space="preserve"> </w:t>
      </w:r>
      <w:r>
        <w:t>well</w:t>
      </w:r>
      <w:r>
        <w:rPr>
          <w:spacing w:val="-3"/>
        </w:rPr>
        <w:t xml:space="preserve"> </w:t>
      </w:r>
      <w:r>
        <w:t>as</w:t>
      </w:r>
      <w:r>
        <w:rPr>
          <w:spacing w:val="-2"/>
        </w:rPr>
        <w:t xml:space="preserve"> </w:t>
      </w:r>
      <w:r>
        <w:t>their</w:t>
      </w:r>
      <w:r>
        <w:rPr>
          <w:spacing w:val="-4"/>
        </w:rPr>
        <w:t xml:space="preserve"> </w:t>
      </w:r>
      <w:r>
        <w:t>corresponding</w:t>
      </w:r>
      <w:r>
        <w:rPr>
          <w:spacing w:val="-3"/>
        </w:rPr>
        <w:t xml:space="preserve"> </w:t>
      </w:r>
      <w:r>
        <w:t>neighborhoods,</w:t>
      </w:r>
      <w:r>
        <w:rPr>
          <w:spacing w:val="-2"/>
        </w:rPr>
        <w:t xml:space="preserve"> </w:t>
      </w:r>
      <w:r>
        <w:t>if</w:t>
      </w:r>
      <w:r>
        <w:rPr>
          <w:spacing w:val="-2"/>
        </w:rPr>
        <w:t xml:space="preserve"> applicable.</w:t>
      </w:r>
    </w:p>
    <w:p w14:paraId="78A19905" w14:textId="77777777" w:rsidR="006C66B2" w:rsidRDefault="006C66B2">
      <w:pPr>
        <w:pStyle w:val="BodyText"/>
        <w:spacing w:before="240"/>
      </w:pPr>
    </w:p>
    <w:p w14:paraId="6A785ED5" w14:textId="6C6C1E5A" w:rsidR="006C66B2" w:rsidRDefault="00032C37">
      <w:pPr>
        <w:ind w:left="806"/>
        <w:rPr>
          <w:b/>
          <w:sz w:val="24"/>
        </w:rPr>
      </w:pPr>
      <w:r>
        <w:rPr>
          <w:b/>
          <w:sz w:val="24"/>
        </w:rPr>
        <w:t>Table 8:</w:t>
      </w:r>
      <w:r>
        <w:rPr>
          <w:b/>
          <w:spacing w:val="1"/>
          <w:sz w:val="24"/>
        </w:rPr>
        <w:t xml:space="preserve"> </w:t>
      </w:r>
      <w:r>
        <w:rPr>
          <w:b/>
          <w:sz w:val="24"/>
        </w:rPr>
        <w:t>Top</w:t>
      </w:r>
      <w:r>
        <w:rPr>
          <w:b/>
          <w:spacing w:val="-1"/>
          <w:sz w:val="24"/>
        </w:rPr>
        <w:t xml:space="preserve"> </w:t>
      </w:r>
      <w:r>
        <w:rPr>
          <w:b/>
          <w:sz w:val="24"/>
        </w:rPr>
        <w:t>Z</w:t>
      </w:r>
      <w:r w:rsidR="00916ACB">
        <w:rPr>
          <w:b/>
          <w:sz w:val="24"/>
        </w:rPr>
        <w:t>IP</w:t>
      </w:r>
      <w:r>
        <w:rPr>
          <w:b/>
          <w:spacing w:val="-2"/>
          <w:sz w:val="24"/>
        </w:rPr>
        <w:t xml:space="preserve"> </w:t>
      </w:r>
      <w:r>
        <w:rPr>
          <w:b/>
          <w:sz w:val="24"/>
        </w:rPr>
        <w:t>Codes</w:t>
      </w:r>
      <w:r>
        <w:rPr>
          <w:b/>
          <w:spacing w:val="1"/>
          <w:sz w:val="24"/>
        </w:rPr>
        <w:t xml:space="preserve"> </w:t>
      </w:r>
      <w:r>
        <w:rPr>
          <w:b/>
          <w:spacing w:val="-2"/>
          <w:sz w:val="24"/>
        </w:rPr>
        <w:t>(2025)</w:t>
      </w:r>
    </w:p>
    <w:p w14:paraId="26DB01B3" w14:textId="77777777" w:rsidR="006C66B2" w:rsidRDefault="006C66B2">
      <w:pPr>
        <w:pStyle w:val="BodyText"/>
        <w:spacing w:before="90"/>
        <w:rPr>
          <w:b/>
          <w:sz w:val="20"/>
        </w:rPr>
      </w:pPr>
    </w:p>
    <w:tbl>
      <w:tblPr>
        <w:tblW w:w="0" w:type="auto"/>
        <w:tblInd w:w="852"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1055"/>
        <w:gridCol w:w="1175"/>
        <w:gridCol w:w="2160"/>
        <w:gridCol w:w="3510"/>
        <w:gridCol w:w="1973"/>
      </w:tblGrid>
      <w:tr w:rsidR="006C66B2" w14:paraId="1123AFB2" w14:textId="77777777">
        <w:trPr>
          <w:trHeight w:val="760"/>
        </w:trPr>
        <w:tc>
          <w:tcPr>
            <w:tcW w:w="1055" w:type="dxa"/>
            <w:shd w:val="clear" w:color="auto" w:fill="C5D9EF"/>
          </w:tcPr>
          <w:p w14:paraId="3ADCEE38" w14:textId="77777777" w:rsidR="006C66B2" w:rsidRDefault="00032C37">
            <w:pPr>
              <w:pStyle w:val="TableParagraph"/>
              <w:spacing w:before="233"/>
              <w:ind w:left="14" w:right="6"/>
              <w:rPr>
                <w:b/>
                <w:sz w:val="24"/>
              </w:rPr>
            </w:pPr>
            <w:r>
              <w:rPr>
                <w:b/>
                <w:spacing w:val="-4"/>
                <w:sz w:val="24"/>
              </w:rPr>
              <w:t>Rank</w:t>
            </w:r>
          </w:p>
        </w:tc>
        <w:tc>
          <w:tcPr>
            <w:tcW w:w="1175" w:type="dxa"/>
            <w:shd w:val="clear" w:color="auto" w:fill="C5D9EF"/>
          </w:tcPr>
          <w:p w14:paraId="48ABAB0B" w14:textId="77777777" w:rsidR="006C66B2" w:rsidRDefault="00032C37">
            <w:pPr>
              <w:pStyle w:val="TableParagraph"/>
              <w:spacing w:before="101" w:line="269" w:lineRule="exact"/>
              <w:ind w:left="16" w:right="8"/>
              <w:rPr>
                <w:b/>
                <w:sz w:val="24"/>
              </w:rPr>
            </w:pPr>
            <w:r>
              <w:rPr>
                <w:b/>
                <w:spacing w:val="-5"/>
                <w:sz w:val="24"/>
              </w:rPr>
              <w:t>ZIP</w:t>
            </w:r>
          </w:p>
          <w:p w14:paraId="7CCD9085" w14:textId="77777777" w:rsidR="006C66B2" w:rsidRDefault="00032C37">
            <w:pPr>
              <w:pStyle w:val="TableParagraph"/>
              <w:spacing w:line="269" w:lineRule="exact"/>
              <w:ind w:left="16" w:right="13"/>
              <w:rPr>
                <w:b/>
                <w:sz w:val="24"/>
              </w:rPr>
            </w:pPr>
            <w:r>
              <w:rPr>
                <w:b/>
                <w:spacing w:val="-4"/>
                <w:sz w:val="24"/>
              </w:rPr>
              <w:t>Code</w:t>
            </w:r>
          </w:p>
        </w:tc>
        <w:tc>
          <w:tcPr>
            <w:tcW w:w="2160" w:type="dxa"/>
            <w:shd w:val="clear" w:color="auto" w:fill="C5D9EF"/>
          </w:tcPr>
          <w:p w14:paraId="752E421D" w14:textId="77777777" w:rsidR="006C66B2" w:rsidRDefault="00032C37">
            <w:pPr>
              <w:pStyle w:val="TableParagraph"/>
              <w:spacing w:before="233"/>
              <w:ind w:left="16" w:right="6"/>
              <w:rPr>
                <w:b/>
                <w:sz w:val="24"/>
              </w:rPr>
            </w:pPr>
            <w:r>
              <w:rPr>
                <w:b/>
                <w:sz w:val="24"/>
              </w:rPr>
              <w:t>City</w:t>
            </w:r>
            <w:r>
              <w:rPr>
                <w:b/>
                <w:spacing w:val="-5"/>
                <w:sz w:val="24"/>
              </w:rPr>
              <w:t xml:space="preserve"> </w:t>
            </w:r>
            <w:r>
              <w:rPr>
                <w:b/>
                <w:spacing w:val="-2"/>
                <w:sz w:val="24"/>
              </w:rPr>
              <w:t>(Region)</w:t>
            </w:r>
          </w:p>
        </w:tc>
        <w:tc>
          <w:tcPr>
            <w:tcW w:w="3510" w:type="dxa"/>
            <w:shd w:val="clear" w:color="auto" w:fill="C5D9EF"/>
          </w:tcPr>
          <w:p w14:paraId="0AAB3FDC" w14:textId="77777777" w:rsidR="006C66B2" w:rsidRDefault="00032C37">
            <w:pPr>
              <w:pStyle w:val="TableParagraph"/>
              <w:spacing w:before="112" w:line="228" w:lineRule="auto"/>
              <w:ind w:left="271" w:firstLine="273"/>
              <w:jc w:val="left"/>
              <w:rPr>
                <w:b/>
                <w:sz w:val="24"/>
              </w:rPr>
            </w:pPr>
            <w:r>
              <w:rPr>
                <w:b/>
                <w:sz w:val="24"/>
              </w:rPr>
              <w:t>Corresponding Local Neighborhoods</w:t>
            </w:r>
            <w:r>
              <w:rPr>
                <w:b/>
                <w:spacing w:val="-17"/>
                <w:sz w:val="24"/>
              </w:rPr>
              <w:t xml:space="preserve"> </w:t>
            </w:r>
            <w:r>
              <w:rPr>
                <w:b/>
                <w:sz w:val="24"/>
              </w:rPr>
              <w:t>(Districts)</w:t>
            </w:r>
          </w:p>
        </w:tc>
        <w:tc>
          <w:tcPr>
            <w:tcW w:w="1973" w:type="dxa"/>
            <w:shd w:val="clear" w:color="auto" w:fill="C5D9EF"/>
          </w:tcPr>
          <w:p w14:paraId="66BD8EFF" w14:textId="77777777" w:rsidR="006C66B2" w:rsidRDefault="00032C37">
            <w:pPr>
              <w:pStyle w:val="TableParagraph"/>
              <w:spacing w:before="233"/>
              <w:ind w:left="571"/>
              <w:jc w:val="left"/>
              <w:rPr>
                <w:b/>
                <w:sz w:val="24"/>
              </w:rPr>
            </w:pPr>
            <w:r>
              <w:rPr>
                <w:b/>
                <w:spacing w:val="-2"/>
                <w:sz w:val="24"/>
              </w:rPr>
              <w:t>County</w:t>
            </w:r>
          </w:p>
        </w:tc>
      </w:tr>
      <w:tr w:rsidR="006C66B2" w14:paraId="27EBBD29" w14:textId="77777777">
        <w:trPr>
          <w:trHeight w:val="585"/>
        </w:trPr>
        <w:tc>
          <w:tcPr>
            <w:tcW w:w="1055" w:type="dxa"/>
          </w:tcPr>
          <w:p w14:paraId="2117F816" w14:textId="77777777" w:rsidR="006C66B2" w:rsidRDefault="00032C37">
            <w:pPr>
              <w:pStyle w:val="TableParagraph"/>
              <w:spacing w:before="144"/>
              <w:ind w:left="12" w:right="6"/>
              <w:rPr>
                <w:b/>
                <w:sz w:val="24"/>
              </w:rPr>
            </w:pPr>
            <w:r>
              <w:rPr>
                <w:b/>
                <w:spacing w:val="-10"/>
                <w:sz w:val="24"/>
              </w:rPr>
              <w:t>1</w:t>
            </w:r>
          </w:p>
        </w:tc>
        <w:tc>
          <w:tcPr>
            <w:tcW w:w="1175" w:type="dxa"/>
          </w:tcPr>
          <w:p w14:paraId="2F953537" w14:textId="77777777" w:rsidR="006C66B2" w:rsidRDefault="00032C37">
            <w:pPr>
              <w:pStyle w:val="TableParagraph"/>
              <w:spacing w:before="144"/>
              <w:ind w:left="16" w:right="11"/>
              <w:rPr>
                <w:sz w:val="24"/>
              </w:rPr>
            </w:pPr>
            <w:r>
              <w:rPr>
                <w:spacing w:val="-2"/>
                <w:sz w:val="24"/>
              </w:rPr>
              <w:t>93101</w:t>
            </w:r>
          </w:p>
        </w:tc>
        <w:tc>
          <w:tcPr>
            <w:tcW w:w="2160" w:type="dxa"/>
          </w:tcPr>
          <w:p w14:paraId="0A2754ED" w14:textId="77777777" w:rsidR="006C66B2" w:rsidRDefault="00032C37">
            <w:pPr>
              <w:pStyle w:val="TableParagraph"/>
              <w:spacing w:before="144"/>
              <w:ind w:left="18" w:right="6"/>
              <w:rPr>
                <w:sz w:val="24"/>
              </w:rPr>
            </w:pPr>
            <w:r>
              <w:rPr>
                <w:sz w:val="24"/>
              </w:rPr>
              <w:t>Santa</w:t>
            </w:r>
            <w:r>
              <w:rPr>
                <w:spacing w:val="1"/>
                <w:sz w:val="24"/>
              </w:rPr>
              <w:t xml:space="preserve"> </w:t>
            </w:r>
            <w:r>
              <w:rPr>
                <w:spacing w:val="-2"/>
                <w:sz w:val="24"/>
              </w:rPr>
              <w:t>Barbara</w:t>
            </w:r>
          </w:p>
        </w:tc>
        <w:tc>
          <w:tcPr>
            <w:tcW w:w="3510" w:type="dxa"/>
          </w:tcPr>
          <w:p w14:paraId="21F1C8B0" w14:textId="77777777" w:rsidR="006C66B2" w:rsidRDefault="00032C37">
            <w:pPr>
              <w:pStyle w:val="TableParagraph"/>
              <w:spacing w:before="144"/>
              <w:ind w:left="13" w:right="4"/>
              <w:rPr>
                <w:sz w:val="24"/>
              </w:rPr>
            </w:pPr>
            <w:r>
              <w:rPr>
                <w:sz w:val="24"/>
              </w:rPr>
              <w:t>Santa</w:t>
            </w:r>
            <w:r>
              <w:rPr>
                <w:spacing w:val="-2"/>
                <w:sz w:val="24"/>
              </w:rPr>
              <w:t xml:space="preserve"> Barbara</w:t>
            </w:r>
          </w:p>
        </w:tc>
        <w:tc>
          <w:tcPr>
            <w:tcW w:w="1973" w:type="dxa"/>
          </w:tcPr>
          <w:p w14:paraId="53ACD171" w14:textId="77777777" w:rsidR="006C66B2" w:rsidRDefault="00032C37">
            <w:pPr>
              <w:pStyle w:val="TableParagraph"/>
              <w:spacing w:before="26" w:line="228" w:lineRule="auto"/>
              <w:ind w:left="605" w:hanging="396"/>
              <w:jc w:val="left"/>
              <w:rPr>
                <w:sz w:val="24"/>
              </w:rPr>
            </w:pPr>
            <w:r>
              <w:rPr>
                <w:sz w:val="24"/>
              </w:rPr>
              <w:t>Santa</w:t>
            </w:r>
            <w:r>
              <w:rPr>
                <w:spacing w:val="-17"/>
                <w:sz w:val="24"/>
              </w:rPr>
              <w:t xml:space="preserve"> </w:t>
            </w:r>
            <w:r>
              <w:rPr>
                <w:sz w:val="24"/>
              </w:rPr>
              <w:t xml:space="preserve">Barbara </w:t>
            </w:r>
            <w:r>
              <w:rPr>
                <w:spacing w:val="-2"/>
                <w:sz w:val="24"/>
              </w:rPr>
              <w:t>County</w:t>
            </w:r>
          </w:p>
        </w:tc>
      </w:tr>
      <w:tr w:rsidR="006C66B2" w14:paraId="67F1DA7E" w14:textId="77777777">
        <w:trPr>
          <w:trHeight w:val="585"/>
        </w:trPr>
        <w:tc>
          <w:tcPr>
            <w:tcW w:w="1055" w:type="dxa"/>
          </w:tcPr>
          <w:p w14:paraId="19C490F5" w14:textId="77777777" w:rsidR="006C66B2" w:rsidRDefault="00032C37">
            <w:pPr>
              <w:pStyle w:val="TableParagraph"/>
              <w:spacing w:before="144"/>
              <w:ind w:left="12" w:right="6"/>
              <w:rPr>
                <w:b/>
                <w:sz w:val="24"/>
              </w:rPr>
            </w:pPr>
            <w:r>
              <w:rPr>
                <w:b/>
                <w:spacing w:val="-10"/>
                <w:sz w:val="24"/>
              </w:rPr>
              <w:t>2</w:t>
            </w:r>
          </w:p>
        </w:tc>
        <w:tc>
          <w:tcPr>
            <w:tcW w:w="1175" w:type="dxa"/>
          </w:tcPr>
          <w:p w14:paraId="24F9D049" w14:textId="77777777" w:rsidR="006C66B2" w:rsidRDefault="00032C37">
            <w:pPr>
              <w:pStyle w:val="TableParagraph"/>
              <w:spacing w:before="144"/>
              <w:ind w:left="16" w:right="8"/>
              <w:rPr>
                <w:sz w:val="24"/>
              </w:rPr>
            </w:pPr>
            <w:r>
              <w:rPr>
                <w:spacing w:val="-2"/>
                <w:sz w:val="24"/>
              </w:rPr>
              <w:t>92111</w:t>
            </w:r>
          </w:p>
        </w:tc>
        <w:tc>
          <w:tcPr>
            <w:tcW w:w="2160" w:type="dxa"/>
          </w:tcPr>
          <w:p w14:paraId="1EB84CB9" w14:textId="77777777" w:rsidR="006C66B2" w:rsidRDefault="00032C37">
            <w:pPr>
              <w:pStyle w:val="TableParagraph"/>
              <w:spacing w:before="144"/>
              <w:ind w:left="16" w:right="7"/>
              <w:rPr>
                <w:sz w:val="24"/>
              </w:rPr>
            </w:pPr>
            <w:r>
              <w:rPr>
                <w:sz w:val="24"/>
              </w:rPr>
              <w:t xml:space="preserve">San </w:t>
            </w:r>
            <w:r>
              <w:rPr>
                <w:spacing w:val="-2"/>
                <w:sz w:val="24"/>
              </w:rPr>
              <w:t>Diego</w:t>
            </w:r>
          </w:p>
        </w:tc>
        <w:tc>
          <w:tcPr>
            <w:tcW w:w="3510" w:type="dxa"/>
          </w:tcPr>
          <w:p w14:paraId="1F6424A2" w14:textId="77777777" w:rsidR="006C66B2" w:rsidRDefault="00032C37">
            <w:pPr>
              <w:pStyle w:val="TableParagraph"/>
              <w:spacing w:before="144"/>
              <w:ind w:left="13" w:right="4"/>
              <w:rPr>
                <w:sz w:val="24"/>
              </w:rPr>
            </w:pPr>
            <w:r>
              <w:rPr>
                <w:sz w:val="24"/>
              </w:rPr>
              <w:t>Kearny</w:t>
            </w:r>
            <w:r>
              <w:rPr>
                <w:spacing w:val="-5"/>
                <w:sz w:val="24"/>
              </w:rPr>
              <w:t xml:space="preserve"> </w:t>
            </w:r>
            <w:r>
              <w:rPr>
                <w:spacing w:val="-4"/>
                <w:sz w:val="24"/>
              </w:rPr>
              <w:t>Mesa</w:t>
            </w:r>
          </w:p>
        </w:tc>
        <w:tc>
          <w:tcPr>
            <w:tcW w:w="1973" w:type="dxa"/>
          </w:tcPr>
          <w:p w14:paraId="5FDE2302" w14:textId="77777777" w:rsidR="006C66B2" w:rsidRDefault="00032C37">
            <w:pPr>
              <w:pStyle w:val="TableParagraph"/>
              <w:spacing w:before="26" w:line="228" w:lineRule="auto"/>
              <w:ind w:left="605" w:hanging="183"/>
              <w:jc w:val="left"/>
              <w:rPr>
                <w:sz w:val="24"/>
              </w:rPr>
            </w:pPr>
            <w:r>
              <w:rPr>
                <w:sz w:val="24"/>
              </w:rPr>
              <w:t>San</w:t>
            </w:r>
            <w:r>
              <w:rPr>
                <w:spacing w:val="-17"/>
                <w:sz w:val="24"/>
              </w:rPr>
              <w:t xml:space="preserve"> </w:t>
            </w:r>
            <w:r>
              <w:rPr>
                <w:sz w:val="24"/>
              </w:rPr>
              <w:t xml:space="preserve">Diego </w:t>
            </w:r>
            <w:r>
              <w:rPr>
                <w:spacing w:val="-2"/>
                <w:sz w:val="24"/>
              </w:rPr>
              <w:t>County</w:t>
            </w:r>
          </w:p>
        </w:tc>
      </w:tr>
      <w:tr w:rsidR="006C66B2" w14:paraId="36C01EF7" w14:textId="77777777">
        <w:trPr>
          <w:trHeight w:val="585"/>
        </w:trPr>
        <w:tc>
          <w:tcPr>
            <w:tcW w:w="1055" w:type="dxa"/>
          </w:tcPr>
          <w:p w14:paraId="4457FAA6" w14:textId="77777777" w:rsidR="006C66B2" w:rsidRDefault="00032C37">
            <w:pPr>
              <w:pStyle w:val="TableParagraph"/>
              <w:spacing w:before="144"/>
              <w:ind w:left="12" w:right="6"/>
              <w:rPr>
                <w:b/>
                <w:sz w:val="24"/>
              </w:rPr>
            </w:pPr>
            <w:r>
              <w:rPr>
                <w:b/>
                <w:spacing w:val="-10"/>
                <w:sz w:val="24"/>
              </w:rPr>
              <w:t>3</w:t>
            </w:r>
          </w:p>
        </w:tc>
        <w:tc>
          <w:tcPr>
            <w:tcW w:w="1175" w:type="dxa"/>
          </w:tcPr>
          <w:p w14:paraId="7E379B33" w14:textId="77777777" w:rsidR="006C66B2" w:rsidRDefault="00032C37">
            <w:pPr>
              <w:pStyle w:val="TableParagraph"/>
              <w:spacing w:before="144"/>
              <w:ind w:left="16" w:right="11"/>
              <w:rPr>
                <w:sz w:val="24"/>
              </w:rPr>
            </w:pPr>
            <w:r>
              <w:rPr>
                <w:spacing w:val="-2"/>
                <w:sz w:val="24"/>
              </w:rPr>
              <w:t>90025</w:t>
            </w:r>
          </w:p>
        </w:tc>
        <w:tc>
          <w:tcPr>
            <w:tcW w:w="2160" w:type="dxa"/>
          </w:tcPr>
          <w:p w14:paraId="3649FF1F" w14:textId="77777777" w:rsidR="006C66B2" w:rsidRDefault="00032C37">
            <w:pPr>
              <w:pStyle w:val="TableParagraph"/>
              <w:spacing w:before="144"/>
              <w:ind w:left="18" w:right="6"/>
              <w:rPr>
                <w:sz w:val="24"/>
              </w:rPr>
            </w:pPr>
            <w:r>
              <w:rPr>
                <w:sz w:val="24"/>
              </w:rPr>
              <w:t>Los</w:t>
            </w:r>
            <w:r>
              <w:rPr>
                <w:spacing w:val="-12"/>
                <w:sz w:val="24"/>
              </w:rPr>
              <w:t xml:space="preserve"> </w:t>
            </w:r>
            <w:r>
              <w:rPr>
                <w:spacing w:val="-2"/>
                <w:sz w:val="24"/>
              </w:rPr>
              <w:t>Angeles</w:t>
            </w:r>
          </w:p>
        </w:tc>
        <w:tc>
          <w:tcPr>
            <w:tcW w:w="3510" w:type="dxa"/>
          </w:tcPr>
          <w:p w14:paraId="4FCD0B06" w14:textId="77777777" w:rsidR="006C66B2" w:rsidRDefault="00032C37">
            <w:pPr>
              <w:pStyle w:val="TableParagraph"/>
              <w:spacing w:before="144"/>
              <w:ind w:left="13"/>
              <w:rPr>
                <w:sz w:val="24"/>
              </w:rPr>
            </w:pPr>
            <w:r>
              <w:rPr>
                <w:sz w:val="24"/>
              </w:rPr>
              <w:t>West</w:t>
            </w:r>
            <w:r>
              <w:rPr>
                <w:spacing w:val="-2"/>
                <w:sz w:val="24"/>
              </w:rPr>
              <w:t xml:space="preserve"> </w:t>
            </w:r>
            <w:r>
              <w:rPr>
                <w:sz w:val="24"/>
              </w:rPr>
              <w:t>Los</w:t>
            </w:r>
            <w:r>
              <w:rPr>
                <w:spacing w:val="-14"/>
                <w:sz w:val="24"/>
              </w:rPr>
              <w:t xml:space="preserve"> </w:t>
            </w:r>
            <w:r>
              <w:rPr>
                <w:spacing w:val="-2"/>
                <w:sz w:val="24"/>
              </w:rPr>
              <w:t>Angeles</w:t>
            </w:r>
          </w:p>
        </w:tc>
        <w:tc>
          <w:tcPr>
            <w:tcW w:w="1973" w:type="dxa"/>
          </w:tcPr>
          <w:p w14:paraId="082CB8F4" w14:textId="77777777" w:rsidR="006C66B2" w:rsidRDefault="00032C37">
            <w:pPr>
              <w:pStyle w:val="TableParagraph"/>
              <w:spacing w:before="26" w:line="228" w:lineRule="auto"/>
              <w:ind w:left="605" w:hanging="276"/>
              <w:jc w:val="left"/>
              <w:rPr>
                <w:sz w:val="24"/>
              </w:rPr>
            </w:pPr>
            <w:r>
              <w:rPr>
                <w:spacing w:val="-2"/>
                <w:sz w:val="24"/>
              </w:rPr>
              <w:t>Los</w:t>
            </w:r>
            <w:r>
              <w:rPr>
                <w:spacing w:val="-15"/>
                <w:sz w:val="24"/>
              </w:rPr>
              <w:t xml:space="preserve"> </w:t>
            </w:r>
            <w:r>
              <w:rPr>
                <w:spacing w:val="-2"/>
                <w:sz w:val="24"/>
              </w:rPr>
              <w:t>Angeles County</w:t>
            </w:r>
          </w:p>
        </w:tc>
      </w:tr>
      <w:tr w:rsidR="006C66B2" w14:paraId="6418AD0B" w14:textId="77777777">
        <w:trPr>
          <w:trHeight w:val="585"/>
        </w:trPr>
        <w:tc>
          <w:tcPr>
            <w:tcW w:w="1055" w:type="dxa"/>
          </w:tcPr>
          <w:p w14:paraId="0370B7A9" w14:textId="77777777" w:rsidR="006C66B2" w:rsidRDefault="00032C37">
            <w:pPr>
              <w:pStyle w:val="TableParagraph"/>
              <w:spacing w:before="144"/>
              <w:ind w:left="12" w:right="6"/>
              <w:rPr>
                <w:b/>
                <w:sz w:val="24"/>
              </w:rPr>
            </w:pPr>
            <w:r>
              <w:rPr>
                <w:b/>
                <w:spacing w:val="-10"/>
                <w:sz w:val="24"/>
              </w:rPr>
              <w:t>4</w:t>
            </w:r>
          </w:p>
        </w:tc>
        <w:tc>
          <w:tcPr>
            <w:tcW w:w="1175" w:type="dxa"/>
          </w:tcPr>
          <w:p w14:paraId="16427E47" w14:textId="77777777" w:rsidR="006C66B2" w:rsidRDefault="00032C37">
            <w:pPr>
              <w:pStyle w:val="TableParagraph"/>
              <w:spacing w:before="144"/>
              <w:ind w:left="16" w:right="11"/>
              <w:rPr>
                <w:sz w:val="24"/>
              </w:rPr>
            </w:pPr>
            <w:r>
              <w:rPr>
                <w:spacing w:val="-2"/>
                <w:sz w:val="24"/>
              </w:rPr>
              <w:t>91335</w:t>
            </w:r>
          </w:p>
        </w:tc>
        <w:tc>
          <w:tcPr>
            <w:tcW w:w="2160" w:type="dxa"/>
          </w:tcPr>
          <w:p w14:paraId="0FF31FE5" w14:textId="77777777" w:rsidR="006C66B2" w:rsidRDefault="00032C37">
            <w:pPr>
              <w:pStyle w:val="TableParagraph"/>
              <w:spacing w:before="144"/>
              <w:ind w:left="16" w:right="6"/>
              <w:rPr>
                <w:sz w:val="24"/>
              </w:rPr>
            </w:pPr>
            <w:r>
              <w:rPr>
                <w:spacing w:val="-2"/>
                <w:sz w:val="24"/>
              </w:rPr>
              <w:t>Reseda</w:t>
            </w:r>
          </w:p>
        </w:tc>
        <w:tc>
          <w:tcPr>
            <w:tcW w:w="3510" w:type="dxa"/>
          </w:tcPr>
          <w:p w14:paraId="7D1B4D35" w14:textId="77777777" w:rsidR="006C66B2" w:rsidRDefault="00032C37">
            <w:pPr>
              <w:pStyle w:val="TableParagraph"/>
              <w:spacing w:before="144"/>
              <w:ind w:left="13" w:right="2"/>
              <w:rPr>
                <w:sz w:val="24"/>
              </w:rPr>
            </w:pPr>
            <w:r>
              <w:rPr>
                <w:spacing w:val="-2"/>
                <w:sz w:val="24"/>
              </w:rPr>
              <w:t>Tarzana</w:t>
            </w:r>
          </w:p>
        </w:tc>
        <w:tc>
          <w:tcPr>
            <w:tcW w:w="1973" w:type="dxa"/>
          </w:tcPr>
          <w:p w14:paraId="1B6DF33A" w14:textId="77777777" w:rsidR="006C66B2" w:rsidRDefault="00032C37">
            <w:pPr>
              <w:pStyle w:val="TableParagraph"/>
              <w:spacing w:before="26" w:line="228" w:lineRule="auto"/>
              <w:ind w:left="605" w:hanging="276"/>
              <w:jc w:val="left"/>
              <w:rPr>
                <w:sz w:val="24"/>
              </w:rPr>
            </w:pPr>
            <w:r>
              <w:rPr>
                <w:spacing w:val="-2"/>
                <w:sz w:val="24"/>
              </w:rPr>
              <w:t>Los</w:t>
            </w:r>
            <w:r>
              <w:rPr>
                <w:spacing w:val="-15"/>
                <w:sz w:val="24"/>
              </w:rPr>
              <w:t xml:space="preserve"> </w:t>
            </w:r>
            <w:r>
              <w:rPr>
                <w:spacing w:val="-2"/>
                <w:sz w:val="24"/>
              </w:rPr>
              <w:t>Angeles County</w:t>
            </w:r>
          </w:p>
        </w:tc>
      </w:tr>
      <w:tr w:rsidR="006C66B2" w14:paraId="3C1FF66E" w14:textId="77777777">
        <w:trPr>
          <w:trHeight w:val="585"/>
        </w:trPr>
        <w:tc>
          <w:tcPr>
            <w:tcW w:w="1055" w:type="dxa"/>
          </w:tcPr>
          <w:p w14:paraId="21B368F2" w14:textId="77777777" w:rsidR="006C66B2" w:rsidRDefault="00032C37">
            <w:pPr>
              <w:pStyle w:val="TableParagraph"/>
              <w:spacing w:before="144"/>
              <w:ind w:left="12" w:right="6"/>
              <w:rPr>
                <w:b/>
                <w:sz w:val="24"/>
              </w:rPr>
            </w:pPr>
            <w:r>
              <w:rPr>
                <w:b/>
                <w:spacing w:val="-10"/>
                <w:sz w:val="24"/>
              </w:rPr>
              <w:t>5</w:t>
            </w:r>
          </w:p>
        </w:tc>
        <w:tc>
          <w:tcPr>
            <w:tcW w:w="1175" w:type="dxa"/>
          </w:tcPr>
          <w:p w14:paraId="7ACDDF9B" w14:textId="77777777" w:rsidR="006C66B2" w:rsidRDefault="00032C37">
            <w:pPr>
              <w:pStyle w:val="TableParagraph"/>
              <w:spacing w:before="144"/>
              <w:ind w:left="16" w:right="11"/>
              <w:rPr>
                <w:sz w:val="24"/>
              </w:rPr>
            </w:pPr>
            <w:r>
              <w:rPr>
                <w:spacing w:val="-2"/>
                <w:sz w:val="24"/>
              </w:rPr>
              <w:t>90640</w:t>
            </w:r>
          </w:p>
        </w:tc>
        <w:tc>
          <w:tcPr>
            <w:tcW w:w="2160" w:type="dxa"/>
          </w:tcPr>
          <w:p w14:paraId="47083964" w14:textId="77777777" w:rsidR="006C66B2" w:rsidRDefault="00032C37">
            <w:pPr>
              <w:pStyle w:val="TableParagraph"/>
              <w:spacing w:before="144"/>
              <w:ind w:left="16" w:right="6"/>
              <w:rPr>
                <w:sz w:val="24"/>
              </w:rPr>
            </w:pPr>
            <w:r>
              <w:rPr>
                <w:spacing w:val="-2"/>
                <w:sz w:val="24"/>
              </w:rPr>
              <w:t>Montebello</w:t>
            </w:r>
          </w:p>
        </w:tc>
        <w:tc>
          <w:tcPr>
            <w:tcW w:w="3510" w:type="dxa"/>
          </w:tcPr>
          <w:p w14:paraId="218E8360" w14:textId="77777777" w:rsidR="006C66B2" w:rsidRDefault="00032C37">
            <w:pPr>
              <w:pStyle w:val="TableParagraph"/>
              <w:spacing w:before="144"/>
              <w:ind w:left="13" w:right="3"/>
              <w:rPr>
                <w:sz w:val="24"/>
              </w:rPr>
            </w:pPr>
            <w:r>
              <w:rPr>
                <w:spacing w:val="-2"/>
                <w:sz w:val="24"/>
              </w:rPr>
              <w:t>Montebello</w:t>
            </w:r>
          </w:p>
        </w:tc>
        <w:tc>
          <w:tcPr>
            <w:tcW w:w="1973" w:type="dxa"/>
          </w:tcPr>
          <w:p w14:paraId="7352CFBD" w14:textId="77777777" w:rsidR="006C66B2" w:rsidRDefault="00032C37">
            <w:pPr>
              <w:pStyle w:val="TableParagraph"/>
              <w:spacing w:before="15" w:line="269" w:lineRule="exact"/>
              <w:ind w:left="14" w:right="4"/>
              <w:rPr>
                <w:sz w:val="24"/>
              </w:rPr>
            </w:pPr>
            <w:r>
              <w:rPr>
                <w:sz w:val="24"/>
              </w:rPr>
              <w:t>Los</w:t>
            </w:r>
            <w:r>
              <w:rPr>
                <w:spacing w:val="-17"/>
                <w:sz w:val="24"/>
              </w:rPr>
              <w:t xml:space="preserve"> </w:t>
            </w:r>
            <w:r>
              <w:rPr>
                <w:spacing w:val="-2"/>
                <w:sz w:val="24"/>
              </w:rPr>
              <w:t>Angeles</w:t>
            </w:r>
          </w:p>
          <w:p w14:paraId="4AF88C02" w14:textId="77777777" w:rsidR="006C66B2" w:rsidRDefault="00032C37">
            <w:pPr>
              <w:pStyle w:val="TableParagraph"/>
              <w:spacing w:line="269" w:lineRule="exact"/>
              <w:ind w:left="14"/>
              <w:rPr>
                <w:sz w:val="24"/>
              </w:rPr>
            </w:pPr>
            <w:r>
              <w:rPr>
                <w:spacing w:val="-2"/>
                <w:sz w:val="24"/>
              </w:rPr>
              <w:t>County</w:t>
            </w:r>
          </w:p>
        </w:tc>
      </w:tr>
      <w:tr w:rsidR="006C66B2" w14:paraId="0B3C7F63" w14:textId="77777777">
        <w:trPr>
          <w:trHeight w:val="585"/>
        </w:trPr>
        <w:tc>
          <w:tcPr>
            <w:tcW w:w="1055" w:type="dxa"/>
          </w:tcPr>
          <w:p w14:paraId="313D9B4D" w14:textId="77777777" w:rsidR="006C66B2" w:rsidRDefault="00032C37">
            <w:pPr>
              <w:pStyle w:val="TableParagraph"/>
              <w:spacing w:before="145"/>
              <w:ind w:left="12" w:right="6"/>
              <w:rPr>
                <w:b/>
                <w:sz w:val="24"/>
              </w:rPr>
            </w:pPr>
            <w:r>
              <w:rPr>
                <w:b/>
                <w:spacing w:val="-10"/>
                <w:sz w:val="24"/>
              </w:rPr>
              <w:t>6</w:t>
            </w:r>
          </w:p>
        </w:tc>
        <w:tc>
          <w:tcPr>
            <w:tcW w:w="1175" w:type="dxa"/>
          </w:tcPr>
          <w:p w14:paraId="237B9B70" w14:textId="77777777" w:rsidR="006C66B2" w:rsidRDefault="00032C37">
            <w:pPr>
              <w:pStyle w:val="TableParagraph"/>
              <w:spacing w:before="145"/>
              <w:ind w:left="16" w:right="11"/>
              <w:rPr>
                <w:sz w:val="24"/>
              </w:rPr>
            </w:pPr>
            <w:r>
              <w:rPr>
                <w:spacing w:val="-2"/>
                <w:sz w:val="24"/>
              </w:rPr>
              <w:t>91764</w:t>
            </w:r>
          </w:p>
        </w:tc>
        <w:tc>
          <w:tcPr>
            <w:tcW w:w="2160" w:type="dxa"/>
          </w:tcPr>
          <w:p w14:paraId="5806CF95" w14:textId="77777777" w:rsidR="006C66B2" w:rsidRDefault="00032C37">
            <w:pPr>
              <w:pStyle w:val="TableParagraph"/>
              <w:spacing w:before="145"/>
              <w:ind w:left="18" w:right="6"/>
              <w:rPr>
                <w:sz w:val="24"/>
              </w:rPr>
            </w:pPr>
            <w:r>
              <w:rPr>
                <w:spacing w:val="-2"/>
                <w:sz w:val="24"/>
              </w:rPr>
              <w:t>Ontario</w:t>
            </w:r>
          </w:p>
        </w:tc>
        <w:tc>
          <w:tcPr>
            <w:tcW w:w="3510" w:type="dxa"/>
          </w:tcPr>
          <w:p w14:paraId="1856744D" w14:textId="77777777" w:rsidR="006C66B2" w:rsidRDefault="00032C37">
            <w:pPr>
              <w:pStyle w:val="TableParagraph"/>
              <w:spacing w:before="145"/>
              <w:ind w:left="13" w:right="2"/>
              <w:rPr>
                <w:sz w:val="24"/>
              </w:rPr>
            </w:pPr>
            <w:r>
              <w:rPr>
                <w:spacing w:val="-2"/>
                <w:sz w:val="24"/>
              </w:rPr>
              <w:t>Ontario</w:t>
            </w:r>
          </w:p>
        </w:tc>
        <w:tc>
          <w:tcPr>
            <w:tcW w:w="1973" w:type="dxa"/>
          </w:tcPr>
          <w:p w14:paraId="47B87A66" w14:textId="77777777" w:rsidR="006C66B2" w:rsidRDefault="00032C37">
            <w:pPr>
              <w:pStyle w:val="TableParagraph"/>
              <w:spacing w:before="27" w:line="228" w:lineRule="auto"/>
              <w:ind w:left="605" w:right="138" w:hanging="456"/>
              <w:jc w:val="left"/>
              <w:rPr>
                <w:sz w:val="24"/>
              </w:rPr>
            </w:pPr>
            <w:r>
              <w:rPr>
                <w:sz w:val="24"/>
              </w:rPr>
              <w:t>San</w:t>
            </w:r>
            <w:r>
              <w:rPr>
                <w:spacing w:val="-17"/>
                <w:sz w:val="24"/>
              </w:rPr>
              <w:t xml:space="preserve"> </w:t>
            </w:r>
            <w:r>
              <w:rPr>
                <w:sz w:val="24"/>
              </w:rPr>
              <w:t xml:space="preserve">Bernardino </w:t>
            </w:r>
            <w:r>
              <w:rPr>
                <w:spacing w:val="-2"/>
                <w:sz w:val="24"/>
              </w:rPr>
              <w:t>County</w:t>
            </w:r>
          </w:p>
        </w:tc>
      </w:tr>
      <w:tr w:rsidR="006C66B2" w14:paraId="6A06983B" w14:textId="77777777">
        <w:trPr>
          <w:trHeight w:val="585"/>
        </w:trPr>
        <w:tc>
          <w:tcPr>
            <w:tcW w:w="1055" w:type="dxa"/>
          </w:tcPr>
          <w:p w14:paraId="2AEFB4C2" w14:textId="77777777" w:rsidR="006C66B2" w:rsidRDefault="00032C37">
            <w:pPr>
              <w:pStyle w:val="TableParagraph"/>
              <w:spacing w:before="145"/>
              <w:ind w:left="12" w:right="6"/>
              <w:rPr>
                <w:b/>
                <w:sz w:val="24"/>
              </w:rPr>
            </w:pPr>
            <w:r>
              <w:rPr>
                <w:b/>
                <w:spacing w:val="-10"/>
                <w:sz w:val="24"/>
              </w:rPr>
              <w:t>7</w:t>
            </w:r>
          </w:p>
        </w:tc>
        <w:tc>
          <w:tcPr>
            <w:tcW w:w="1175" w:type="dxa"/>
          </w:tcPr>
          <w:p w14:paraId="48F64E5E" w14:textId="77777777" w:rsidR="006C66B2" w:rsidRDefault="00032C37">
            <w:pPr>
              <w:pStyle w:val="TableParagraph"/>
              <w:spacing w:before="145"/>
              <w:ind w:left="16" w:right="11"/>
              <w:rPr>
                <w:sz w:val="24"/>
              </w:rPr>
            </w:pPr>
            <w:r>
              <w:rPr>
                <w:spacing w:val="-2"/>
                <w:sz w:val="24"/>
              </w:rPr>
              <w:t>92025</w:t>
            </w:r>
          </w:p>
        </w:tc>
        <w:tc>
          <w:tcPr>
            <w:tcW w:w="2160" w:type="dxa"/>
          </w:tcPr>
          <w:p w14:paraId="2C294876" w14:textId="77777777" w:rsidR="006C66B2" w:rsidRDefault="00032C37">
            <w:pPr>
              <w:pStyle w:val="TableParagraph"/>
              <w:spacing w:before="145"/>
              <w:ind w:left="16" w:right="7"/>
              <w:rPr>
                <w:sz w:val="24"/>
              </w:rPr>
            </w:pPr>
            <w:r>
              <w:rPr>
                <w:spacing w:val="-2"/>
                <w:sz w:val="24"/>
              </w:rPr>
              <w:t>Escondido</w:t>
            </w:r>
          </w:p>
        </w:tc>
        <w:tc>
          <w:tcPr>
            <w:tcW w:w="3510" w:type="dxa"/>
          </w:tcPr>
          <w:p w14:paraId="46CDA850" w14:textId="77777777" w:rsidR="006C66B2" w:rsidRDefault="00032C37">
            <w:pPr>
              <w:pStyle w:val="TableParagraph"/>
              <w:spacing w:before="145"/>
              <w:ind w:left="13" w:right="5"/>
              <w:rPr>
                <w:sz w:val="24"/>
              </w:rPr>
            </w:pPr>
            <w:r>
              <w:rPr>
                <w:spacing w:val="-2"/>
                <w:sz w:val="24"/>
              </w:rPr>
              <w:t>Escondido</w:t>
            </w:r>
          </w:p>
        </w:tc>
        <w:tc>
          <w:tcPr>
            <w:tcW w:w="1973" w:type="dxa"/>
          </w:tcPr>
          <w:p w14:paraId="5ABEEFE9" w14:textId="77777777" w:rsidR="006C66B2" w:rsidRDefault="00032C37">
            <w:pPr>
              <w:pStyle w:val="TableParagraph"/>
              <w:spacing w:before="27" w:line="228" w:lineRule="auto"/>
              <w:ind w:left="605" w:hanging="183"/>
              <w:jc w:val="left"/>
              <w:rPr>
                <w:sz w:val="24"/>
              </w:rPr>
            </w:pPr>
            <w:r>
              <w:rPr>
                <w:sz w:val="24"/>
              </w:rPr>
              <w:t>San</w:t>
            </w:r>
            <w:r>
              <w:rPr>
                <w:spacing w:val="-17"/>
                <w:sz w:val="24"/>
              </w:rPr>
              <w:t xml:space="preserve"> </w:t>
            </w:r>
            <w:r>
              <w:rPr>
                <w:sz w:val="24"/>
              </w:rPr>
              <w:t xml:space="preserve">Diego </w:t>
            </w:r>
            <w:r>
              <w:rPr>
                <w:spacing w:val="-2"/>
                <w:sz w:val="24"/>
              </w:rPr>
              <w:t>County</w:t>
            </w:r>
          </w:p>
        </w:tc>
      </w:tr>
      <w:tr w:rsidR="006C66B2" w14:paraId="33C814E7" w14:textId="77777777">
        <w:trPr>
          <w:trHeight w:val="585"/>
        </w:trPr>
        <w:tc>
          <w:tcPr>
            <w:tcW w:w="1055" w:type="dxa"/>
          </w:tcPr>
          <w:p w14:paraId="1A0B006E" w14:textId="77777777" w:rsidR="006C66B2" w:rsidRDefault="00032C37">
            <w:pPr>
              <w:pStyle w:val="TableParagraph"/>
              <w:spacing w:before="145"/>
              <w:ind w:left="12" w:right="6"/>
              <w:rPr>
                <w:b/>
                <w:sz w:val="24"/>
              </w:rPr>
            </w:pPr>
            <w:r>
              <w:rPr>
                <w:b/>
                <w:spacing w:val="-10"/>
                <w:sz w:val="24"/>
              </w:rPr>
              <w:t>8</w:t>
            </w:r>
          </w:p>
        </w:tc>
        <w:tc>
          <w:tcPr>
            <w:tcW w:w="1175" w:type="dxa"/>
          </w:tcPr>
          <w:p w14:paraId="331C2C24" w14:textId="77777777" w:rsidR="006C66B2" w:rsidRDefault="00032C37">
            <w:pPr>
              <w:pStyle w:val="TableParagraph"/>
              <w:spacing w:before="145"/>
              <w:ind w:left="16" w:right="11"/>
              <w:rPr>
                <w:sz w:val="24"/>
              </w:rPr>
            </w:pPr>
            <w:r>
              <w:rPr>
                <w:spacing w:val="-2"/>
                <w:sz w:val="24"/>
              </w:rPr>
              <w:t>92054</w:t>
            </w:r>
          </w:p>
        </w:tc>
        <w:tc>
          <w:tcPr>
            <w:tcW w:w="2160" w:type="dxa"/>
          </w:tcPr>
          <w:p w14:paraId="5AD6330C" w14:textId="77777777" w:rsidR="006C66B2" w:rsidRDefault="00032C37">
            <w:pPr>
              <w:pStyle w:val="TableParagraph"/>
              <w:spacing w:before="145"/>
              <w:ind w:left="17" w:right="6"/>
              <w:rPr>
                <w:sz w:val="24"/>
              </w:rPr>
            </w:pPr>
            <w:r>
              <w:rPr>
                <w:spacing w:val="-2"/>
                <w:sz w:val="24"/>
              </w:rPr>
              <w:t>Oceanside</w:t>
            </w:r>
          </w:p>
        </w:tc>
        <w:tc>
          <w:tcPr>
            <w:tcW w:w="3510" w:type="dxa"/>
          </w:tcPr>
          <w:p w14:paraId="6671489F" w14:textId="77777777" w:rsidR="006C66B2" w:rsidRDefault="00032C37">
            <w:pPr>
              <w:pStyle w:val="TableParagraph"/>
              <w:spacing w:before="145"/>
              <w:ind w:left="13" w:right="2"/>
              <w:rPr>
                <w:sz w:val="24"/>
              </w:rPr>
            </w:pPr>
            <w:r>
              <w:rPr>
                <w:spacing w:val="-2"/>
                <w:sz w:val="24"/>
              </w:rPr>
              <w:t>Eastside</w:t>
            </w:r>
          </w:p>
        </w:tc>
        <w:tc>
          <w:tcPr>
            <w:tcW w:w="1973" w:type="dxa"/>
          </w:tcPr>
          <w:p w14:paraId="22FBDFDE" w14:textId="77777777" w:rsidR="006C66B2" w:rsidRDefault="00032C37">
            <w:pPr>
              <w:pStyle w:val="TableParagraph"/>
              <w:spacing w:before="27" w:line="228" w:lineRule="auto"/>
              <w:ind w:left="605" w:hanging="183"/>
              <w:jc w:val="left"/>
              <w:rPr>
                <w:sz w:val="24"/>
              </w:rPr>
            </w:pPr>
            <w:r>
              <w:rPr>
                <w:sz w:val="24"/>
              </w:rPr>
              <w:t>San</w:t>
            </w:r>
            <w:r>
              <w:rPr>
                <w:spacing w:val="-17"/>
                <w:sz w:val="24"/>
              </w:rPr>
              <w:t xml:space="preserve"> </w:t>
            </w:r>
            <w:r>
              <w:rPr>
                <w:sz w:val="24"/>
              </w:rPr>
              <w:t xml:space="preserve">Diego </w:t>
            </w:r>
            <w:r>
              <w:rPr>
                <w:spacing w:val="-2"/>
                <w:sz w:val="24"/>
              </w:rPr>
              <w:t>County</w:t>
            </w:r>
          </w:p>
        </w:tc>
      </w:tr>
      <w:tr w:rsidR="006C66B2" w14:paraId="11E9A361" w14:textId="77777777">
        <w:trPr>
          <w:trHeight w:val="585"/>
        </w:trPr>
        <w:tc>
          <w:tcPr>
            <w:tcW w:w="1055" w:type="dxa"/>
          </w:tcPr>
          <w:p w14:paraId="1DD69FD0" w14:textId="77777777" w:rsidR="006C66B2" w:rsidRDefault="00032C37">
            <w:pPr>
              <w:pStyle w:val="TableParagraph"/>
              <w:spacing w:before="145"/>
              <w:ind w:left="12" w:right="6"/>
              <w:rPr>
                <w:b/>
                <w:sz w:val="24"/>
              </w:rPr>
            </w:pPr>
            <w:r>
              <w:rPr>
                <w:b/>
                <w:spacing w:val="-10"/>
                <w:sz w:val="24"/>
              </w:rPr>
              <w:t>9</w:t>
            </w:r>
          </w:p>
        </w:tc>
        <w:tc>
          <w:tcPr>
            <w:tcW w:w="1175" w:type="dxa"/>
          </w:tcPr>
          <w:p w14:paraId="4DBDA363" w14:textId="77777777" w:rsidR="006C66B2" w:rsidRDefault="00032C37">
            <w:pPr>
              <w:pStyle w:val="TableParagraph"/>
              <w:spacing w:before="145"/>
              <w:ind w:left="16" w:right="11"/>
              <w:rPr>
                <w:sz w:val="24"/>
              </w:rPr>
            </w:pPr>
            <w:r>
              <w:rPr>
                <w:spacing w:val="-2"/>
                <w:sz w:val="24"/>
              </w:rPr>
              <w:t>94538</w:t>
            </w:r>
          </w:p>
        </w:tc>
        <w:tc>
          <w:tcPr>
            <w:tcW w:w="2160" w:type="dxa"/>
          </w:tcPr>
          <w:p w14:paraId="7F31E8F9" w14:textId="77777777" w:rsidR="006C66B2" w:rsidRDefault="00032C37">
            <w:pPr>
              <w:pStyle w:val="TableParagraph"/>
              <w:spacing w:before="145"/>
              <w:ind w:left="18" w:right="6"/>
              <w:rPr>
                <w:sz w:val="24"/>
              </w:rPr>
            </w:pPr>
            <w:r>
              <w:rPr>
                <w:spacing w:val="-2"/>
                <w:sz w:val="24"/>
              </w:rPr>
              <w:t>Fremont</w:t>
            </w:r>
          </w:p>
        </w:tc>
        <w:tc>
          <w:tcPr>
            <w:tcW w:w="3510" w:type="dxa"/>
          </w:tcPr>
          <w:p w14:paraId="38C39AC2" w14:textId="77777777" w:rsidR="006C66B2" w:rsidRDefault="00032C37">
            <w:pPr>
              <w:pStyle w:val="TableParagraph"/>
              <w:spacing w:before="145"/>
              <w:ind w:left="13" w:right="3"/>
              <w:rPr>
                <w:sz w:val="24"/>
              </w:rPr>
            </w:pPr>
            <w:r>
              <w:rPr>
                <w:spacing w:val="-2"/>
                <w:sz w:val="24"/>
              </w:rPr>
              <w:t>Baylands</w:t>
            </w:r>
          </w:p>
        </w:tc>
        <w:tc>
          <w:tcPr>
            <w:tcW w:w="1973" w:type="dxa"/>
          </w:tcPr>
          <w:p w14:paraId="4314D985" w14:textId="77777777" w:rsidR="006C66B2" w:rsidRDefault="00032C37">
            <w:pPr>
              <w:pStyle w:val="TableParagraph"/>
              <w:spacing w:before="27" w:line="228" w:lineRule="auto"/>
              <w:ind w:left="605" w:right="493" w:hanging="94"/>
              <w:jc w:val="left"/>
              <w:rPr>
                <w:sz w:val="24"/>
              </w:rPr>
            </w:pPr>
            <w:r>
              <w:rPr>
                <w:spacing w:val="-2"/>
                <w:sz w:val="24"/>
              </w:rPr>
              <w:t>Alameda County</w:t>
            </w:r>
          </w:p>
        </w:tc>
      </w:tr>
      <w:tr w:rsidR="006C66B2" w14:paraId="28D62DF9" w14:textId="77777777">
        <w:trPr>
          <w:trHeight w:val="585"/>
        </w:trPr>
        <w:tc>
          <w:tcPr>
            <w:tcW w:w="1055" w:type="dxa"/>
          </w:tcPr>
          <w:p w14:paraId="4B2D6E78" w14:textId="77777777" w:rsidR="006C66B2" w:rsidRDefault="00032C37">
            <w:pPr>
              <w:pStyle w:val="TableParagraph"/>
              <w:spacing w:before="145"/>
              <w:ind w:left="18" w:right="6"/>
              <w:rPr>
                <w:b/>
                <w:sz w:val="24"/>
              </w:rPr>
            </w:pPr>
            <w:r>
              <w:rPr>
                <w:b/>
                <w:spacing w:val="-5"/>
                <w:sz w:val="24"/>
              </w:rPr>
              <w:t>10</w:t>
            </w:r>
          </w:p>
        </w:tc>
        <w:tc>
          <w:tcPr>
            <w:tcW w:w="1175" w:type="dxa"/>
          </w:tcPr>
          <w:p w14:paraId="28F3CE35" w14:textId="77777777" w:rsidR="006C66B2" w:rsidRDefault="00032C37">
            <w:pPr>
              <w:pStyle w:val="TableParagraph"/>
              <w:spacing w:before="145"/>
              <w:ind w:left="16" w:right="11"/>
              <w:rPr>
                <w:sz w:val="24"/>
              </w:rPr>
            </w:pPr>
            <w:r>
              <w:rPr>
                <w:spacing w:val="-2"/>
                <w:sz w:val="24"/>
              </w:rPr>
              <w:t>90277</w:t>
            </w:r>
          </w:p>
        </w:tc>
        <w:tc>
          <w:tcPr>
            <w:tcW w:w="2160" w:type="dxa"/>
          </w:tcPr>
          <w:p w14:paraId="2C3A8E36" w14:textId="77777777" w:rsidR="006C66B2" w:rsidRDefault="00032C37">
            <w:pPr>
              <w:pStyle w:val="TableParagraph"/>
              <w:spacing w:before="145"/>
              <w:ind w:left="16" w:right="9"/>
              <w:rPr>
                <w:sz w:val="24"/>
              </w:rPr>
            </w:pPr>
            <w:r>
              <w:rPr>
                <w:sz w:val="24"/>
              </w:rPr>
              <w:t>Redondo</w:t>
            </w:r>
            <w:r>
              <w:rPr>
                <w:spacing w:val="-5"/>
                <w:sz w:val="24"/>
              </w:rPr>
              <w:t xml:space="preserve"> </w:t>
            </w:r>
            <w:r>
              <w:rPr>
                <w:spacing w:val="-4"/>
                <w:sz w:val="24"/>
              </w:rPr>
              <w:t>Beach</w:t>
            </w:r>
          </w:p>
        </w:tc>
        <w:tc>
          <w:tcPr>
            <w:tcW w:w="3510" w:type="dxa"/>
          </w:tcPr>
          <w:p w14:paraId="5D6E87FB" w14:textId="77777777" w:rsidR="006C66B2" w:rsidRDefault="00032C37">
            <w:pPr>
              <w:pStyle w:val="TableParagraph"/>
              <w:spacing w:before="145"/>
              <w:ind w:left="13" w:right="1"/>
              <w:rPr>
                <w:sz w:val="24"/>
              </w:rPr>
            </w:pPr>
            <w:r>
              <w:rPr>
                <w:sz w:val="24"/>
              </w:rPr>
              <w:t>Redondo</w:t>
            </w:r>
            <w:r>
              <w:rPr>
                <w:spacing w:val="1"/>
                <w:sz w:val="24"/>
              </w:rPr>
              <w:t xml:space="preserve"> </w:t>
            </w:r>
            <w:r>
              <w:rPr>
                <w:spacing w:val="-2"/>
                <w:sz w:val="24"/>
              </w:rPr>
              <w:t>Beach</w:t>
            </w:r>
          </w:p>
        </w:tc>
        <w:tc>
          <w:tcPr>
            <w:tcW w:w="1973" w:type="dxa"/>
          </w:tcPr>
          <w:p w14:paraId="74638445" w14:textId="77777777" w:rsidR="006C66B2" w:rsidRDefault="00032C37">
            <w:pPr>
              <w:pStyle w:val="TableParagraph"/>
              <w:spacing w:before="27" w:line="228" w:lineRule="auto"/>
              <w:ind w:left="605" w:hanging="276"/>
              <w:jc w:val="left"/>
              <w:rPr>
                <w:sz w:val="24"/>
              </w:rPr>
            </w:pPr>
            <w:r>
              <w:rPr>
                <w:spacing w:val="-2"/>
                <w:sz w:val="24"/>
              </w:rPr>
              <w:t>Los</w:t>
            </w:r>
            <w:r>
              <w:rPr>
                <w:spacing w:val="-15"/>
                <w:sz w:val="24"/>
              </w:rPr>
              <w:t xml:space="preserve"> </w:t>
            </w:r>
            <w:r>
              <w:rPr>
                <w:spacing w:val="-2"/>
                <w:sz w:val="24"/>
              </w:rPr>
              <w:t>Angeles County</w:t>
            </w:r>
          </w:p>
        </w:tc>
      </w:tr>
      <w:tr w:rsidR="006C66B2" w14:paraId="600FF597" w14:textId="77777777">
        <w:trPr>
          <w:trHeight w:val="585"/>
        </w:trPr>
        <w:tc>
          <w:tcPr>
            <w:tcW w:w="1055" w:type="dxa"/>
          </w:tcPr>
          <w:p w14:paraId="3BAE7A4E" w14:textId="77777777" w:rsidR="006C66B2" w:rsidRDefault="00032C37">
            <w:pPr>
              <w:pStyle w:val="TableParagraph"/>
              <w:spacing w:before="145"/>
              <w:ind w:left="12" w:right="18"/>
              <w:rPr>
                <w:b/>
                <w:sz w:val="24"/>
              </w:rPr>
            </w:pPr>
            <w:r>
              <w:rPr>
                <w:b/>
                <w:spacing w:val="-5"/>
                <w:sz w:val="24"/>
              </w:rPr>
              <w:t>11</w:t>
            </w:r>
          </w:p>
        </w:tc>
        <w:tc>
          <w:tcPr>
            <w:tcW w:w="1175" w:type="dxa"/>
          </w:tcPr>
          <w:p w14:paraId="2F96DBCD" w14:textId="77777777" w:rsidR="006C66B2" w:rsidRDefault="00032C37">
            <w:pPr>
              <w:pStyle w:val="TableParagraph"/>
              <w:spacing w:before="145"/>
              <w:ind w:left="16" w:right="11"/>
              <w:rPr>
                <w:sz w:val="24"/>
              </w:rPr>
            </w:pPr>
            <w:r>
              <w:rPr>
                <w:spacing w:val="-2"/>
                <w:sz w:val="24"/>
              </w:rPr>
              <w:t>91324</w:t>
            </w:r>
          </w:p>
        </w:tc>
        <w:tc>
          <w:tcPr>
            <w:tcW w:w="2160" w:type="dxa"/>
          </w:tcPr>
          <w:p w14:paraId="497B1CAA" w14:textId="77777777" w:rsidR="006C66B2" w:rsidRDefault="00032C37">
            <w:pPr>
              <w:pStyle w:val="TableParagraph"/>
              <w:spacing w:before="145"/>
              <w:ind w:left="16" w:right="9"/>
              <w:rPr>
                <w:sz w:val="24"/>
              </w:rPr>
            </w:pPr>
            <w:r>
              <w:rPr>
                <w:spacing w:val="-2"/>
                <w:sz w:val="24"/>
              </w:rPr>
              <w:t>Northridge</w:t>
            </w:r>
          </w:p>
        </w:tc>
        <w:tc>
          <w:tcPr>
            <w:tcW w:w="3510" w:type="dxa"/>
          </w:tcPr>
          <w:p w14:paraId="130793C1" w14:textId="77777777" w:rsidR="006C66B2" w:rsidRDefault="00032C37">
            <w:pPr>
              <w:pStyle w:val="TableParagraph"/>
              <w:spacing w:before="145"/>
              <w:ind w:left="13" w:right="6"/>
              <w:rPr>
                <w:sz w:val="24"/>
              </w:rPr>
            </w:pPr>
            <w:r>
              <w:rPr>
                <w:spacing w:val="-2"/>
                <w:sz w:val="24"/>
              </w:rPr>
              <w:t>Northridge</w:t>
            </w:r>
          </w:p>
        </w:tc>
        <w:tc>
          <w:tcPr>
            <w:tcW w:w="1973" w:type="dxa"/>
          </w:tcPr>
          <w:p w14:paraId="24BC1F78" w14:textId="77777777" w:rsidR="006C66B2" w:rsidRDefault="00032C37">
            <w:pPr>
              <w:pStyle w:val="TableParagraph"/>
              <w:spacing w:before="27" w:line="228" w:lineRule="auto"/>
              <w:ind w:left="605" w:hanging="276"/>
              <w:jc w:val="left"/>
              <w:rPr>
                <w:sz w:val="24"/>
              </w:rPr>
            </w:pPr>
            <w:r>
              <w:rPr>
                <w:spacing w:val="-2"/>
                <w:sz w:val="24"/>
              </w:rPr>
              <w:t>Los</w:t>
            </w:r>
            <w:r>
              <w:rPr>
                <w:spacing w:val="-15"/>
                <w:sz w:val="24"/>
              </w:rPr>
              <w:t xml:space="preserve"> </w:t>
            </w:r>
            <w:r>
              <w:rPr>
                <w:spacing w:val="-2"/>
                <w:sz w:val="24"/>
              </w:rPr>
              <w:t>Angeles County</w:t>
            </w:r>
          </w:p>
        </w:tc>
      </w:tr>
      <w:tr w:rsidR="006C66B2" w14:paraId="36399344" w14:textId="77777777">
        <w:trPr>
          <w:trHeight w:val="577"/>
        </w:trPr>
        <w:tc>
          <w:tcPr>
            <w:tcW w:w="1055" w:type="dxa"/>
          </w:tcPr>
          <w:p w14:paraId="5F4D8822" w14:textId="77777777" w:rsidR="006C66B2" w:rsidRDefault="00032C37">
            <w:pPr>
              <w:pStyle w:val="TableParagraph"/>
              <w:spacing w:before="143"/>
              <w:ind w:left="18" w:right="6"/>
              <w:rPr>
                <w:b/>
                <w:sz w:val="24"/>
              </w:rPr>
            </w:pPr>
            <w:r>
              <w:rPr>
                <w:b/>
                <w:spacing w:val="-5"/>
                <w:sz w:val="24"/>
              </w:rPr>
              <w:t>12</w:t>
            </w:r>
          </w:p>
        </w:tc>
        <w:tc>
          <w:tcPr>
            <w:tcW w:w="1175" w:type="dxa"/>
          </w:tcPr>
          <w:p w14:paraId="3C6C57DE" w14:textId="77777777" w:rsidR="006C66B2" w:rsidRDefault="00032C37">
            <w:pPr>
              <w:pStyle w:val="TableParagraph"/>
              <w:spacing w:before="143"/>
              <w:ind w:left="16" w:right="11"/>
              <w:rPr>
                <w:sz w:val="24"/>
              </w:rPr>
            </w:pPr>
            <w:r>
              <w:rPr>
                <w:spacing w:val="-2"/>
                <w:sz w:val="24"/>
              </w:rPr>
              <w:t>92109</w:t>
            </w:r>
          </w:p>
        </w:tc>
        <w:tc>
          <w:tcPr>
            <w:tcW w:w="2160" w:type="dxa"/>
          </w:tcPr>
          <w:p w14:paraId="2373BF7C" w14:textId="77777777" w:rsidR="006C66B2" w:rsidRDefault="00032C37">
            <w:pPr>
              <w:pStyle w:val="TableParagraph"/>
              <w:spacing w:before="143"/>
              <w:ind w:left="16" w:right="7"/>
              <w:rPr>
                <w:sz w:val="24"/>
              </w:rPr>
            </w:pPr>
            <w:r>
              <w:rPr>
                <w:sz w:val="24"/>
              </w:rPr>
              <w:t xml:space="preserve">San </w:t>
            </w:r>
            <w:r>
              <w:rPr>
                <w:spacing w:val="-2"/>
                <w:sz w:val="24"/>
              </w:rPr>
              <w:t>Diego</w:t>
            </w:r>
          </w:p>
        </w:tc>
        <w:tc>
          <w:tcPr>
            <w:tcW w:w="3510" w:type="dxa"/>
          </w:tcPr>
          <w:p w14:paraId="2A85B7BD" w14:textId="77777777" w:rsidR="006C66B2" w:rsidRDefault="00032C37">
            <w:pPr>
              <w:pStyle w:val="TableParagraph"/>
              <w:spacing w:before="143"/>
              <w:ind w:left="13" w:right="2"/>
              <w:rPr>
                <w:sz w:val="24"/>
              </w:rPr>
            </w:pPr>
            <w:r>
              <w:rPr>
                <w:sz w:val="24"/>
              </w:rPr>
              <w:t>Pacific</w:t>
            </w:r>
            <w:r>
              <w:rPr>
                <w:spacing w:val="-2"/>
                <w:sz w:val="24"/>
              </w:rPr>
              <w:t xml:space="preserve"> Beach</w:t>
            </w:r>
          </w:p>
        </w:tc>
        <w:tc>
          <w:tcPr>
            <w:tcW w:w="1973" w:type="dxa"/>
          </w:tcPr>
          <w:p w14:paraId="66E69045" w14:textId="77777777" w:rsidR="006C66B2" w:rsidRDefault="00032C37">
            <w:pPr>
              <w:pStyle w:val="TableParagraph"/>
              <w:spacing w:before="25" w:line="228" w:lineRule="auto"/>
              <w:ind w:left="605" w:hanging="183"/>
              <w:jc w:val="left"/>
              <w:rPr>
                <w:sz w:val="24"/>
              </w:rPr>
            </w:pPr>
            <w:r>
              <w:rPr>
                <w:sz w:val="24"/>
              </w:rPr>
              <w:t>San</w:t>
            </w:r>
            <w:r>
              <w:rPr>
                <w:spacing w:val="-17"/>
                <w:sz w:val="24"/>
              </w:rPr>
              <w:t xml:space="preserve"> </w:t>
            </w:r>
            <w:r>
              <w:rPr>
                <w:sz w:val="24"/>
              </w:rPr>
              <w:t xml:space="preserve">Diego </w:t>
            </w:r>
            <w:r>
              <w:rPr>
                <w:spacing w:val="-2"/>
                <w:sz w:val="24"/>
              </w:rPr>
              <w:t>County</w:t>
            </w:r>
          </w:p>
        </w:tc>
      </w:tr>
    </w:tbl>
    <w:p w14:paraId="59D35644" w14:textId="77777777" w:rsidR="006C66B2" w:rsidRDefault="006C66B2">
      <w:pPr>
        <w:pStyle w:val="BodyText"/>
        <w:rPr>
          <w:b/>
        </w:rPr>
      </w:pPr>
    </w:p>
    <w:p w14:paraId="1BA1623F" w14:textId="77777777" w:rsidR="006C66B2" w:rsidRDefault="006C66B2">
      <w:pPr>
        <w:pStyle w:val="BodyText"/>
        <w:rPr>
          <w:b/>
        </w:rPr>
      </w:pPr>
    </w:p>
    <w:p w14:paraId="1942C1D0" w14:textId="77777777" w:rsidR="006C66B2" w:rsidRDefault="006C66B2">
      <w:pPr>
        <w:pStyle w:val="BodyText"/>
        <w:rPr>
          <w:b/>
        </w:rPr>
      </w:pPr>
    </w:p>
    <w:p w14:paraId="31120182" w14:textId="77777777" w:rsidR="006C66B2" w:rsidRDefault="006C66B2">
      <w:pPr>
        <w:pStyle w:val="BodyText"/>
        <w:rPr>
          <w:b/>
        </w:rPr>
      </w:pPr>
    </w:p>
    <w:p w14:paraId="1AD0B3DE" w14:textId="77777777" w:rsidR="006C66B2" w:rsidRDefault="006C66B2">
      <w:pPr>
        <w:pStyle w:val="BodyText"/>
        <w:rPr>
          <w:b/>
        </w:rPr>
      </w:pPr>
    </w:p>
    <w:p w14:paraId="539104BE" w14:textId="77777777" w:rsidR="006C66B2" w:rsidRDefault="006C66B2">
      <w:pPr>
        <w:pStyle w:val="BodyText"/>
        <w:rPr>
          <w:b/>
        </w:rPr>
      </w:pPr>
    </w:p>
    <w:p w14:paraId="7D6FD698" w14:textId="77777777" w:rsidR="006C66B2" w:rsidRDefault="006C66B2">
      <w:pPr>
        <w:pStyle w:val="BodyText"/>
        <w:rPr>
          <w:b/>
        </w:rPr>
      </w:pPr>
    </w:p>
    <w:p w14:paraId="468882CC" w14:textId="77777777" w:rsidR="006C66B2" w:rsidRDefault="006C66B2">
      <w:pPr>
        <w:pStyle w:val="BodyText"/>
        <w:spacing w:before="32"/>
        <w:rPr>
          <w:b/>
        </w:rPr>
      </w:pPr>
    </w:p>
    <w:p w14:paraId="7E0EB66E" w14:textId="77777777" w:rsidR="006C66B2" w:rsidRDefault="00032C37">
      <w:pPr>
        <w:ind w:left="417"/>
        <w:rPr>
          <w:b/>
          <w:sz w:val="24"/>
        </w:rPr>
      </w:pPr>
      <w:r>
        <w:rPr>
          <w:b/>
          <w:spacing w:val="-5"/>
          <w:sz w:val="24"/>
        </w:rPr>
        <w:t>15</w:t>
      </w:r>
    </w:p>
    <w:p w14:paraId="15799080" w14:textId="77777777" w:rsidR="006C66B2" w:rsidRDefault="006C66B2">
      <w:pPr>
        <w:rPr>
          <w:b/>
          <w:sz w:val="24"/>
        </w:rPr>
        <w:sectPr w:rsidR="006C66B2">
          <w:pgSz w:w="12240" w:h="15840"/>
          <w:pgMar w:top="1220" w:right="360" w:bottom="280" w:left="360" w:header="731" w:footer="0" w:gutter="0"/>
          <w:cols w:space="720"/>
        </w:sectPr>
      </w:pPr>
    </w:p>
    <w:p w14:paraId="73A93FC2" w14:textId="77777777" w:rsidR="006C66B2" w:rsidRDefault="006C66B2">
      <w:pPr>
        <w:pStyle w:val="BodyText"/>
        <w:spacing w:before="239"/>
        <w:rPr>
          <w:b/>
        </w:rPr>
      </w:pPr>
    </w:p>
    <w:p w14:paraId="3EFFFDB2" w14:textId="0AEB4E58" w:rsidR="006C66B2" w:rsidRDefault="00032C37">
      <w:pPr>
        <w:pStyle w:val="BodyText"/>
        <w:spacing w:before="1" w:line="228" w:lineRule="auto"/>
        <w:ind w:left="806" w:right="662"/>
      </w:pPr>
      <w:r>
        <w:t>The</w:t>
      </w:r>
      <w:r>
        <w:rPr>
          <w:spacing w:val="-3"/>
        </w:rPr>
        <w:t xml:space="preserve"> </w:t>
      </w:r>
      <w:r>
        <w:t>map</w:t>
      </w:r>
      <w:r>
        <w:rPr>
          <w:spacing w:val="-3"/>
        </w:rPr>
        <w:t xml:space="preserve"> </w:t>
      </w:r>
      <w:r>
        <w:t>located</w:t>
      </w:r>
      <w:r>
        <w:rPr>
          <w:spacing w:val="-3"/>
        </w:rPr>
        <w:t xml:space="preserve"> </w:t>
      </w:r>
      <w:r>
        <w:t>below,</w:t>
      </w:r>
      <w:r>
        <w:rPr>
          <w:spacing w:val="-6"/>
        </w:rPr>
        <w:t xml:space="preserve"> </w:t>
      </w:r>
      <w:proofErr w:type="gramStart"/>
      <w:r>
        <w:rPr>
          <w:i/>
        </w:rPr>
        <w:t>Inset</w:t>
      </w:r>
      <w:proofErr w:type="gramEnd"/>
      <w:r>
        <w:rPr>
          <w:i/>
          <w:spacing w:val="-2"/>
        </w:rPr>
        <w:t xml:space="preserve"> </w:t>
      </w:r>
      <w:r>
        <w:rPr>
          <w:i/>
        </w:rPr>
        <w:t>1</w:t>
      </w:r>
      <w:r>
        <w:t>,</w:t>
      </w:r>
      <w:r>
        <w:rPr>
          <w:spacing w:val="-4"/>
        </w:rPr>
        <w:t xml:space="preserve"> </w:t>
      </w:r>
      <w:r>
        <w:t>depicts</w:t>
      </w:r>
      <w:r>
        <w:rPr>
          <w:spacing w:val="-2"/>
        </w:rPr>
        <w:t xml:space="preserve"> </w:t>
      </w:r>
      <w:r>
        <w:t>the</w:t>
      </w:r>
      <w:r>
        <w:rPr>
          <w:spacing w:val="-2"/>
        </w:rPr>
        <w:t xml:space="preserve"> </w:t>
      </w:r>
      <w:r>
        <w:t>top</w:t>
      </w:r>
      <w:r>
        <w:rPr>
          <w:spacing w:val="-2"/>
        </w:rPr>
        <w:t xml:space="preserve"> </w:t>
      </w:r>
      <w:r>
        <w:t>ZIP</w:t>
      </w:r>
      <w:r>
        <w:rPr>
          <w:spacing w:val="-3"/>
        </w:rPr>
        <w:t xml:space="preserve"> </w:t>
      </w:r>
      <w:r>
        <w:t>codes</w:t>
      </w:r>
      <w:r>
        <w:rPr>
          <w:spacing w:val="-2"/>
        </w:rPr>
        <w:t xml:space="preserve"> </w:t>
      </w:r>
      <w:r>
        <w:t>by</w:t>
      </w:r>
      <w:r>
        <w:rPr>
          <w:spacing w:val="-5"/>
        </w:rPr>
        <w:t xml:space="preserve"> </w:t>
      </w:r>
      <w:r>
        <w:t>number</w:t>
      </w:r>
      <w:r>
        <w:rPr>
          <w:spacing w:val="-2"/>
        </w:rPr>
        <w:t xml:space="preserve"> </w:t>
      </w:r>
      <w:r>
        <w:t>of submissions</w:t>
      </w:r>
      <w:r>
        <w:rPr>
          <w:spacing w:val="-2"/>
        </w:rPr>
        <w:t xml:space="preserve"> </w:t>
      </w:r>
      <w:r>
        <w:t xml:space="preserve">received in 2025 as seen in </w:t>
      </w:r>
      <w:r>
        <w:rPr>
          <w:i/>
        </w:rPr>
        <w:t>Table 8</w:t>
      </w:r>
      <w:r>
        <w:t xml:space="preserve">. The submissions in this instance refer to complaints and </w:t>
      </w:r>
      <w:proofErr w:type="gramStart"/>
      <w:r>
        <w:t>prelitigation letters</w:t>
      </w:r>
      <w:proofErr w:type="gramEnd"/>
      <w:r>
        <w:t>.</w:t>
      </w:r>
    </w:p>
    <w:p w14:paraId="7DB47831" w14:textId="77777777" w:rsidR="006C66B2" w:rsidRDefault="006C66B2">
      <w:pPr>
        <w:pStyle w:val="BodyText"/>
        <w:spacing w:before="157"/>
      </w:pPr>
    </w:p>
    <w:p w14:paraId="0F73EA89" w14:textId="77777777" w:rsidR="006C66B2" w:rsidRDefault="00032C37">
      <w:pPr>
        <w:ind w:right="408"/>
        <w:jc w:val="right"/>
        <w:rPr>
          <w:b/>
          <w:sz w:val="24"/>
        </w:rPr>
      </w:pPr>
      <w:proofErr w:type="gramStart"/>
      <w:r>
        <w:rPr>
          <w:b/>
          <w:sz w:val="24"/>
        </w:rPr>
        <w:t>Inset</w:t>
      </w:r>
      <w:proofErr w:type="gramEnd"/>
      <w:r>
        <w:rPr>
          <w:b/>
          <w:spacing w:val="-1"/>
          <w:sz w:val="24"/>
        </w:rPr>
        <w:t xml:space="preserve"> </w:t>
      </w:r>
      <w:r>
        <w:rPr>
          <w:b/>
          <w:sz w:val="24"/>
        </w:rPr>
        <w:t>1: Map of</w:t>
      </w:r>
      <w:r>
        <w:rPr>
          <w:b/>
          <w:spacing w:val="-1"/>
          <w:sz w:val="24"/>
        </w:rPr>
        <w:t xml:space="preserve"> </w:t>
      </w:r>
      <w:r>
        <w:rPr>
          <w:b/>
          <w:sz w:val="24"/>
        </w:rPr>
        <w:t>Top ZIP Codes</w:t>
      </w:r>
      <w:r>
        <w:rPr>
          <w:b/>
          <w:spacing w:val="1"/>
          <w:sz w:val="24"/>
        </w:rPr>
        <w:t xml:space="preserve"> </w:t>
      </w:r>
      <w:r>
        <w:rPr>
          <w:b/>
          <w:sz w:val="24"/>
        </w:rPr>
        <w:t>by</w:t>
      </w:r>
      <w:r>
        <w:rPr>
          <w:b/>
          <w:spacing w:val="-7"/>
          <w:sz w:val="24"/>
        </w:rPr>
        <w:t xml:space="preserve"> </w:t>
      </w:r>
      <w:r>
        <w:rPr>
          <w:b/>
          <w:sz w:val="24"/>
        </w:rPr>
        <w:t>Number of</w:t>
      </w:r>
      <w:r>
        <w:rPr>
          <w:b/>
          <w:spacing w:val="-1"/>
          <w:sz w:val="24"/>
        </w:rPr>
        <w:t xml:space="preserve"> </w:t>
      </w:r>
      <w:r>
        <w:rPr>
          <w:b/>
          <w:sz w:val="24"/>
        </w:rPr>
        <w:t>Submissions</w:t>
      </w:r>
      <w:r>
        <w:rPr>
          <w:b/>
          <w:spacing w:val="-1"/>
          <w:sz w:val="24"/>
        </w:rPr>
        <w:t xml:space="preserve"> </w:t>
      </w:r>
      <w:r>
        <w:rPr>
          <w:b/>
          <w:sz w:val="24"/>
        </w:rPr>
        <w:t>to</w:t>
      </w:r>
      <w:r>
        <w:rPr>
          <w:b/>
          <w:spacing w:val="-1"/>
          <w:sz w:val="24"/>
        </w:rPr>
        <w:t xml:space="preserve"> </w:t>
      </w:r>
      <w:r>
        <w:rPr>
          <w:b/>
          <w:sz w:val="24"/>
        </w:rPr>
        <w:t>the</w:t>
      </w:r>
      <w:r>
        <w:rPr>
          <w:b/>
          <w:spacing w:val="1"/>
          <w:sz w:val="24"/>
        </w:rPr>
        <w:t xml:space="preserve"> </w:t>
      </w:r>
      <w:r>
        <w:rPr>
          <w:b/>
          <w:sz w:val="24"/>
        </w:rPr>
        <w:t>CCDA</w:t>
      </w:r>
      <w:r>
        <w:rPr>
          <w:b/>
          <w:spacing w:val="-5"/>
          <w:sz w:val="24"/>
        </w:rPr>
        <w:t xml:space="preserve"> </w:t>
      </w:r>
      <w:r>
        <w:rPr>
          <w:b/>
          <w:sz w:val="24"/>
        </w:rPr>
        <w:t>Legal</w:t>
      </w:r>
      <w:r>
        <w:rPr>
          <w:b/>
          <w:spacing w:val="-1"/>
          <w:sz w:val="24"/>
        </w:rPr>
        <w:t xml:space="preserve"> </w:t>
      </w:r>
      <w:r>
        <w:rPr>
          <w:b/>
          <w:sz w:val="24"/>
        </w:rPr>
        <w:t>Portal</w:t>
      </w:r>
      <w:r>
        <w:rPr>
          <w:b/>
          <w:spacing w:val="-1"/>
          <w:sz w:val="24"/>
        </w:rPr>
        <w:t xml:space="preserve"> </w:t>
      </w:r>
      <w:r>
        <w:rPr>
          <w:b/>
          <w:spacing w:val="-2"/>
          <w:sz w:val="24"/>
        </w:rPr>
        <w:t>(2025)</w:t>
      </w:r>
    </w:p>
    <w:p w14:paraId="6CF951A0" w14:textId="77777777" w:rsidR="006C66B2" w:rsidRDefault="00032C37">
      <w:pPr>
        <w:pStyle w:val="BodyText"/>
        <w:spacing w:before="34"/>
        <w:rPr>
          <w:b/>
          <w:sz w:val="20"/>
        </w:rPr>
      </w:pPr>
      <w:r>
        <w:rPr>
          <w:b/>
          <w:noProof/>
          <w:sz w:val="20"/>
        </w:rPr>
        <w:drawing>
          <wp:anchor distT="0" distB="0" distL="0" distR="0" simplePos="0" relativeHeight="251658298" behindDoc="1" locked="0" layoutInCell="1" allowOverlap="1" wp14:anchorId="4B318CDB" wp14:editId="46F59688">
            <wp:simplePos x="0" y="0"/>
            <wp:positionH relativeFrom="page">
              <wp:posOffset>1317116</wp:posOffset>
            </wp:positionH>
            <wp:positionV relativeFrom="paragraph">
              <wp:posOffset>182979</wp:posOffset>
            </wp:positionV>
            <wp:extent cx="5151143" cy="6754368"/>
            <wp:effectExtent l="0" t="0" r="0" b="0"/>
            <wp:wrapTopAndBottom/>
            <wp:docPr id="108" name="Image 10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8" name="Image 108"/>
                    <pic:cNvPicPr/>
                  </pic:nvPicPr>
                  <pic:blipFill>
                    <a:blip r:embed="rId68" cstate="print"/>
                    <a:stretch>
                      <a:fillRect/>
                    </a:stretch>
                  </pic:blipFill>
                  <pic:spPr>
                    <a:xfrm>
                      <a:off x="0" y="0"/>
                      <a:ext cx="5151143" cy="6754368"/>
                    </a:xfrm>
                    <a:prstGeom prst="rect">
                      <a:avLst/>
                    </a:prstGeom>
                  </pic:spPr>
                </pic:pic>
              </a:graphicData>
            </a:graphic>
          </wp:anchor>
        </w:drawing>
      </w:r>
    </w:p>
    <w:p w14:paraId="33BD4862" w14:textId="77777777" w:rsidR="006C66B2" w:rsidRDefault="006C66B2">
      <w:pPr>
        <w:pStyle w:val="BodyText"/>
        <w:rPr>
          <w:b/>
        </w:rPr>
      </w:pPr>
    </w:p>
    <w:p w14:paraId="7F8EA8BF" w14:textId="77777777" w:rsidR="006C66B2" w:rsidRDefault="006C66B2">
      <w:pPr>
        <w:pStyle w:val="BodyText"/>
        <w:rPr>
          <w:b/>
        </w:rPr>
      </w:pPr>
    </w:p>
    <w:p w14:paraId="1EEC9CBA" w14:textId="77777777" w:rsidR="006C66B2" w:rsidRDefault="006C66B2">
      <w:pPr>
        <w:pStyle w:val="BodyText"/>
        <w:spacing w:before="172"/>
        <w:rPr>
          <w:b/>
        </w:rPr>
      </w:pPr>
    </w:p>
    <w:p w14:paraId="7645506D" w14:textId="77777777" w:rsidR="006C66B2" w:rsidRDefault="00032C37">
      <w:pPr>
        <w:ind w:right="413"/>
        <w:jc w:val="right"/>
        <w:rPr>
          <w:b/>
          <w:sz w:val="24"/>
        </w:rPr>
      </w:pPr>
      <w:r>
        <w:rPr>
          <w:b/>
          <w:spacing w:val="-5"/>
          <w:sz w:val="24"/>
        </w:rPr>
        <w:t>16</w:t>
      </w:r>
    </w:p>
    <w:p w14:paraId="5C2B6307" w14:textId="77777777" w:rsidR="006C66B2" w:rsidRDefault="006C66B2">
      <w:pPr>
        <w:jc w:val="right"/>
        <w:rPr>
          <w:b/>
          <w:sz w:val="24"/>
        </w:rPr>
        <w:sectPr w:rsidR="006C66B2">
          <w:pgSz w:w="12240" w:h="15840"/>
          <w:pgMar w:top="1220" w:right="360" w:bottom="280" w:left="360" w:header="731" w:footer="0" w:gutter="0"/>
          <w:cols w:space="720"/>
        </w:sectPr>
      </w:pPr>
    </w:p>
    <w:p w14:paraId="0782E015" w14:textId="77777777" w:rsidR="006C66B2" w:rsidRDefault="006C66B2">
      <w:pPr>
        <w:pStyle w:val="BodyText"/>
        <w:spacing w:before="228"/>
        <w:rPr>
          <w:b/>
        </w:rPr>
      </w:pPr>
    </w:p>
    <w:p w14:paraId="42DB459E" w14:textId="6CE00846" w:rsidR="006C66B2" w:rsidRDefault="00032C37">
      <w:pPr>
        <w:pStyle w:val="BodyText"/>
        <w:spacing w:line="261" w:lineRule="auto"/>
        <w:ind w:left="806" w:right="287"/>
      </w:pPr>
      <w:r>
        <w:t>The</w:t>
      </w:r>
      <w:r>
        <w:rPr>
          <w:spacing w:val="-17"/>
        </w:rPr>
        <w:t xml:space="preserve"> </w:t>
      </w:r>
      <w:r>
        <w:t>map</w:t>
      </w:r>
      <w:r>
        <w:rPr>
          <w:spacing w:val="-17"/>
        </w:rPr>
        <w:t xml:space="preserve"> </w:t>
      </w:r>
      <w:r>
        <w:t>for</w:t>
      </w:r>
      <w:r>
        <w:rPr>
          <w:spacing w:val="-16"/>
        </w:rPr>
        <w:t xml:space="preserve"> </w:t>
      </w:r>
      <w:r>
        <w:rPr>
          <w:i/>
        </w:rPr>
        <w:t>Inset</w:t>
      </w:r>
      <w:r>
        <w:rPr>
          <w:i/>
          <w:spacing w:val="-17"/>
        </w:rPr>
        <w:t xml:space="preserve"> </w:t>
      </w:r>
      <w:r>
        <w:rPr>
          <w:i/>
        </w:rPr>
        <w:t>2</w:t>
      </w:r>
      <w:r>
        <w:rPr>
          <w:i/>
          <w:spacing w:val="-17"/>
        </w:rPr>
        <w:t xml:space="preserve"> </w:t>
      </w:r>
      <w:r>
        <w:t>has</w:t>
      </w:r>
      <w:r>
        <w:rPr>
          <w:spacing w:val="-17"/>
        </w:rPr>
        <w:t xml:space="preserve"> </w:t>
      </w:r>
      <w:r>
        <w:t>highlighted</w:t>
      </w:r>
      <w:r>
        <w:rPr>
          <w:spacing w:val="-16"/>
        </w:rPr>
        <w:t xml:space="preserve"> </w:t>
      </w:r>
      <w:r>
        <w:t>areas</w:t>
      </w:r>
      <w:r>
        <w:rPr>
          <w:spacing w:val="-15"/>
        </w:rPr>
        <w:t xml:space="preserve"> </w:t>
      </w:r>
      <w:r>
        <w:t>where</w:t>
      </w:r>
      <w:r>
        <w:rPr>
          <w:spacing w:val="-17"/>
        </w:rPr>
        <w:t xml:space="preserve"> </w:t>
      </w:r>
      <w:r>
        <w:t>at</w:t>
      </w:r>
      <w:r>
        <w:rPr>
          <w:spacing w:val="-16"/>
        </w:rPr>
        <w:t xml:space="preserve"> </w:t>
      </w:r>
      <w:r>
        <w:t>least</w:t>
      </w:r>
      <w:r>
        <w:rPr>
          <w:spacing w:val="-17"/>
        </w:rPr>
        <w:t xml:space="preserve"> </w:t>
      </w:r>
      <w:r>
        <w:t>one</w:t>
      </w:r>
      <w:r>
        <w:rPr>
          <w:spacing w:val="-14"/>
        </w:rPr>
        <w:t xml:space="preserve"> </w:t>
      </w:r>
      <w:r>
        <w:t>complaint</w:t>
      </w:r>
      <w:r>
        <w:rPr>
          <w:spacing w:val="-15"/>
        </w:rPr>
        <w:t xml:space="preserve"> </w:t>
      </w:r>
      <w:r>
        <w:t>or</w:t>
      </w:r>
      <w:r>
        <w:rPr>
          <w:spacing w:val="-17"/>
        </w:rPr>
        <w:t xml:space="preserve"> </w:t>
      </w:r>
      <w:r>
        <w:t>prelitigation</w:t>
      </w:r>
      <w:r>
        <w:rPr>
          <w:spacing w:val="-16"/>
        </w:rPr>
        <w:t xml:space="preserve"> </w:t>
      </w:r>
      <w:r>
        <w:t>letter submitted</w:t>
      </w:r>
      <w:r>
        <w:rPr>
          <w:spacing w:val="-15"/>
        </w:rPr>
        <w:t xml:space="preserve"> </w:t>
      </w:r>
      <w:r>
        <w:t>to</w:t>
      </w:r>
      <w:r>
        <w:rPr>
          <w:spacing w:val="-15"/>
        </w:rPr>
        <w:t xml:space="preserve"> </w:t>
      </w:r>
      <w:r>
        <w:t>the</w:t>
      </w:r>
      <w:r>
        <w:rPr>
          <w:spacing w:val="-13"/>
        </w:rPr>
        <w:t xml:space="preserve"> </w:t>
      </w:r>
      <w:r>
        <w:t>CCDA</w:t>
      </w:r>
      <w:r>
        <w:rPr>
          <w:spacing w:val="-13"/>
        </w:rPr>
        <w:t xml:space="preserve"> </w:t>
      </w:r>
      <w:r>
        <w:t>Legal</w:t>
      </w:r>
      <w:r>
        <w:rPr>
          <w:spacing w:val="-15"/>
        </w:rPr>
        <w:t xml:space="preserve"> </w:t>
      </w:r>
      <w:r>
        <w:t>Portal</w:t>
      </w:r>
      <w:r>
        <w:rPr>
          <w:spacing w:val="-16"/>
        </w:rPr>
        <w:t xml:space="preserve"> </w:t>
      </w:r>
      <w:r>
        <w:t>listed</w:t>
      </w:r>
      <w:r>
        <w:rPr>
          <w:spacing w:val="-13"/>
        </w:rPr>
        <w:t xml:space="preserve"> </w:t>
      </w:r>
      <w:r>
        <w:t>that</w:t>
      </w:r>
      <w:r>
        <w:rPr>
          <w:spacing w:val="-14"/>
        </w:rPr>
        <w:t xml:space="preserve"> </w:t>
      </w:r>
      <w:r>
        <w:t>ZIP</w:t>
      </w:r>
      <w:r>
        <w:rPr>
          <w:spacing w:val="-15"/>
        </w:rPr>
        <w:t xml:space="preserve"> </w:t>
      </w:r>
      <w:r>
        <w:t>code</w:t>
      </w:r>
      <w:r>
        <w:rPr>
          <w:spacing w:val="-13"/>
        </w:rPr>
        <w:t xml:space="preserve"> </w:t>
      </w:r>
      <w:r>
        <w:t>in</w:t>
      </w:r>
      <w:r>
        <w:rPr>
          <w:spacing w:val="-15"/>
        </w:rPr>
        <w:t xml:space="preserve"> </w:t>
      </w:r>
      <w:r>
        <w:t>the</w:t>
      </w:r>
      <w:r>
        <w:rPr>
          <w:spacing w:val="-15"/>
        </w:rPr>
        <w:t xml:space="preserve"> </w:t>
      </w:r>
      <w:r>
        <w:t>business</w:t>
      </w:r>
      <w:r>
        <w:rPr>
          <w:spacing w:val="-15"/>
        </w:rPr>
        <w:t xml:space="preserve"> </w:t>
      </w:r>
      <w:r>
        <w:t>address.</w:t>
      </w:r>
      <w:r>
        <w:rPr>
          <w:spacing w:val="-15"/>
        </w:rPr>
        <w:t xml:space="preserve"> </w:t>
      </w:r>
      <w:r>
        <w:t>The</w:t>
      </w:r>
      <w:r>
        <w:rPr>
          <w:spacing w:val="-15"/>
        </w:rPr>
        <w:t xml:space="preserve"> </w:t>
      </w:r>
      <w:r>
        <w:t>ZIP</w:t>
      </w:r>
      <w:r>
        <w:rPr>
          <w:spacing w:val="-15"/>
        </w:rPr>
        <w:t xml:space="preserve"> </w:t>
      </w:r>
      <w:r>
        <w:t xml:space="preserve">code </w:t>
      </w:r>
      <w:r>
        <w:rPr>
          <w:spacing w:val="-2"/>
        </w:rPr>
        <w:t>93101</w:t>
      </w:r>
      <w:r>
        <w:rPr>
          <w:spacing w:val="-11"/>
        </w:rPr>
        <w:t xml:space="preserve"> </w:t>
      </w:r>
      <w:r>
        <w:rPr>
          <w:spacing w:val="-2"/>
        </w:rPr>
        <w:t>in</w:t>
      </w:r>
      <w:r>
        <w:rPr>
          <w:spacing w:val="-11"/>
        </w:rPr>
        <w:t xml:space="preserve"> </w:t>
      </w:r>
      <w:r>
        <w:rPr>
          <w:spacing w:val="-2"/>
        </w:rPr>
        <w:t>Santa</w:t>
      </w:r>
      <w:r>
        <w:rPr>
          <w:spacing w:val="-11"/>
        </w:rPr>
        <w:t xml:space="preserve"> </w:t>
      </w:r>
      <w:r>
        <w:rPr>
          <w:spacing w:val="-2"/>
        </w:rPr>
        <w:t>Barbara</w:t>
      </w:r>
      <w:r>
        <w:rPr>
          <w:spacing w:val="-6"/>
        </w:rPr>
        <w:t xml:space="preserve"> </w:t>
      </w:r>
      <w:r>
        <w:rPr>
          <w:spacing w:val="-2"/>
        </w:rPr>
        <w:t>was</w:t>
      </w:r>
      <w:r>
        <w:rPr>
          <w:spacing w:val="-12"/>
        </w:rPr>
        <w:t xml:space="preserve"> </w:t>
      </w:r>
      <w:r>
        <w:rPr>
          <w:spacing w:val="-2"/>
        </w:rPr>
        <w:t>the</w:t>
      </w:r>
      <w:r>
        <w:rPr>
          <w:spacing w:val="-11"/>
        </w:rPr>
        <w:t xml:space="preserve"> </w:t>
      </w:r>
      <w:r>
        <w:rPr>
          <w:spacing w:val="-2"/>
        </w:rPr>
        <w:t>most-referenced</w:t>
      </w:r>
      <w:r>
        <w:rPr>
          <w:spacing w:val="-12"/>
        </w:rPr>
        <w:t xml:space="preserve"> </w:t>
      </w:r>
      <w:r>
        <w:rPr>
          <w:spacing w:val="-2"/>
        </w:rPr>
        <w:t>ZIP</w:t>
      </w:r>
      <w:r>
        <w:rPr>
          <w:spacing w:val="-12"/>
        </w:rPr>
        <w:t xml:space="preserve"> </w:t>
      </w:r>
      <w:r>
        <w:rPr>
          <w:spacing w:val="-2"/>
        </w:rPr>
        <w:t>code</w:t>
      </w:r>
      <w:r>
        <w:rPr>
          <w:spacing w:val="-9"/>
        </w:rPr>
        <w:t xml:space="preserve"> </w:t>
      </w:r>
      <w:r>
        <w:rPr>
          <w:spacing w:val="-2"/>
        </w:rPr>
        <w:t>in</w:t>
      </w:r>
      <w:r>
        <w:rPr>
          <w:spacing w:val="-12"/>
        </w:rPr>
        <w:t xml:space="preserve"> </w:t>
      </w:r>
      <w:r>
        <w:rPr>
          <w:spacing w:val="-2"/>
        </w:rPr>
        <w:t>submissions</w:t>
      </w:r>
      <w:r>
        <w:rPr>
          <w:spacing w:val="-13"/>
        </w:rPr>
        <w:t xml:space="preserve"> </w:t>
      </w:r>
      <w:r>
        <w:rPr>
          <w:spacing w:val="-2"/>
        </w:rPr>
        <w:t>received</w:t>
      </w:r>
      <w:r>
        <w:rPr>
          <w:spacing w:val="-9"/>
        </w:rPr>
        <w:t xml:space="preserve"> </w:t>
      </w:r>
      <w:r>
        <w:rPr>
          <w:spacing w:val="-2"/>
        </w:rPr>
        <w:t>in</w:t>
      </w:r>
      <w:r>
        <w:rPr>
          <w:spacing w:val="-12"/>
        </w:rPr>
        <w:t xml:space="preserve"> </w:t>
      </w:r>
      <w:r>
        <w:rPr>
          <w:spacing w:val="-2"/>
        </w:rPr>
        <w:t>2025.</w:t>
      </w:r>
      <w:r>
        <w:rPr>
          <w:spacing w:val="-12"/>
        </w:rPr>
        <w:t xml:space="preserve"> </w:t>
      </w:r>
      <w:r>
        <w:rPr>
          <w:spacing w:val="-2"/>
        </w:rPr>
        <w:t>Five</w:t>
      </w:r>
      <w:r>
        <w:rPr>
          <w:spacing w:val="-12"/>
        </w:rPr>
        <w:t xml:space="preserve"> </w:t>
      </w:r>
      <w:r>
        <w:rPr>
          <w:spacing w:val="-2"/>
        </w:rPr>
        <w:t>of the</w:t>
      </w:r>
      <w:r>
        <w:rPr>
          <w:spacing w:val="-15"/>
        </w:rPr>
        <w:t xml:space="preserve"> </w:t>
      </w:r>
      <w:r>
        <w:rPr>
          <w:spacing w:val="-2"/>
        </w:rPr>
        <w:t>most</w:t>
      </w:r>
      <w:r>
        <w:rPr>
          <w:spacing w:val="-15"/>
        </w:rPr>
        <w:t xml:space="preserve"> </w:t>
      </w:r>
      <w:r>
        <w:rPr>
          <w:spacing w:val="-2"/>
        </w:rPr>
        <w:t>frequent</w:t>
      </w:r>
      <w:r>
        <w:rPr>
          <w:spacing w:val="-14"/>
        </w:rPr>
        <w:t xml:space="preserve"> </w:t>
      </w:r>
      <w:r>
        <w:rPr>
          <w:spacing w:val="-2"/>
        </w:rPr>
        <w:t>ZIP</w:t>
      </w:r>
      <w:r>
        <w:rPr>
          <w:spacing w:val="-14"/>
        </w:rPr>
        <w:t xml:space="preserve"> </w:t>
      </w:r>
      <w:r>
        <w:rPr>
          <w:spacing w:val="-2"/>
        </w:rPr>
        <w:t>codes</w:t>
      </w:r>
      <w:r>
        <w:rPr>
          <w:spacing w:val="-15"/>
        </w:rPr>
        <w:t xml:space="preserve"> </w:t>
      </w:r>
      <w:r>
        <w:rPr>
          <w:spacing w:val="-2"/>
        </w:rPr>
        <w:t>in</w:t>
      </w:r>
      <w:r>
        <w:rPr>
          <w:spacing w:val="-14"/>
        </w:rPr>
        <w:t xml:space="preserve"> </w:t>
      </w:r>
      <w:r>
        <w:rPr>
          <w:spacing w:val="-2"/>
        </w:rPr>
        <w:t>2025</w:t>
      </w:r>
      <w:r>
        <w:rPr>
          <w:spacing w:val="-13"/>
        </w:rPr>
        <w:t xml:space="preserve"> </w:t>
      </w:r>
      <w:r>
        <w:rPr>
          <w:spacing w:val="-2"/>
        </w:rPr>
        <w:t>were</w:t>
      </w:r>
      <w:r>
        <w:rPr>
          <w:spacing w:val="-12"/>
        </w:rPr>
        <w:t xml:space="preserve"> </w:t>
      </w:r>
      <w:r>
        <w:rPr>
          <w:spacing w:val="-2"/>
        </w:rPr>
        <w:t>in</w:t>
      </w:r>
      <w:r>
        <w:rPr>
          <w:spacing w:val="-14"/>
        </w:rPr>
        <w:t xml:space="preserve"> </w:t>
      </w:r>
      <w:r>
        <w:rPr>
          <w:spacing w:val="-2"/>
        </w:rPr>
        <w:t>Los</w:t>
      </w:r>
      <w:r>
        <w:rPr>
          <w:spacing w:val="-15"/>
        </w:rPr>
        <w:t xml:space="preserve"> </w:t>
      </w:r>
      <w:r>
        <w:rPr>
          <w:spacing w:val="-2"/>
        </w:rPr>
        <w:t>Angeles</w:t>
      </w:r>
      <w:r>
        <w:rPr>
          <w:spacing w:val="-13"/>
        </w:rPr>
        <w:t xml:space="preserve"> </w:t>
      </w:r>
      <w:r>
        <w:rPr>
          <w:spacing w:val="-2"/>
        </w:rPr>
        <w:t>County:</w:t>
      </w:r>
      <w:r>
        <w:rPr>
          <w:spacing w:val="-15"/>
        </w:rPr>
        <w:t xml:space="preserve"> </w:t>
      </w:r>
      <w:r>
        <w:rPr>
          <w:spacing w:val="-2"/>
        </w:rPr>
        <w:t>90025,</w:t>
      </w:r>
      <w:r>
        <w:rPr>
          <w:spacing w:val="-15"/>
        </w:rPr>
        <w:t xml:space="preserve"> </w:t>
      </w:r>
      <w:r>
        <w:rPr>
          <w:spacing w:val="-2"/>
        </w:rPr>
        <w:t>90277,</w:t>
      </w:r>
      <w:r>
        <w:rPr>
          <w:spacing w:val="-14"/>
        </w:rPr>
        <w:t xml:space="preserve"> </w:t>
      </w:r>
      <w:r>
        <w:rPr>
          <w:spacing w:val="-2"/>
        </w:rPr>
        <w:t>90640,</w:t>
      </w:r>
      <w:r>
        <w:rPr>
          <w:spacing w:val="-15"/>
        </w:rPr>
        <w:t xml:space="preserve"> </w:t>
      </w:r>
      <w:r>
        <w:rPr>
          <w:spacing w:val="-2"/>
        </w:rPr>
        <w:t>91324</w:t>
      </w:r>
      <w:r>
        <w:rPr>
          <w:spacing w:val="-15"/>
        </w:rPr>
        <w:t xml:space="preserve"> </w:t>
      </w:r>
      <w:r>
        <w:rPr>
          <w:spacing w:val="-2"/>
        </w:rPr>
        <w:t xml:space="preserve">and </w:t>
      </w:r>
      <w:r>
        <w:t>91335.</w:t>
      </w:r>
      <w:r>
        <w:rPr>
          <w:spacing w:val="-15"/>
        </w:rPr>
        <w:t xml:space="preserve"> </w:t>
      </w:r>
      <w:r>
        <w:t>Four</w:t>
      </w:r>
      <w:r>
        <w:rPr>
          <w:spacing w:val="-14"/>
        </w:rPr>
        <w:t xml:space="preserve"> </w:t>
      </w:r>
      <w:r>
        <w:t>were</w:t>
      </w:r>
      <w:r>
        <w:rPr>
          <w:spacing w:val="-12"/>
        </w:rPr>
        <w:t xml:space="preserve"> </w:t>
      </w:r>
      <w:r>
        <w:t>in</w:t>
      </w:r>
      <w:r>
        <w:rPr>
          <w:spacing w:val="-14"/>
        </w:rPr>
        <w:t xml:space="preserve"> </w:t>
      </w:r>
      <w:r>
        <w:t>San</w:t>
      </w:r>
      <w:r>
        <w:rPr>
          <w:spacing w:val="-14"/>
        </w:rPr>
        <w:t xml:space="preserve"> </w:t>
      </w:r>
      <w:r>
        <w:t>Diego</w:t>
      </w:r>
      <w:r>
        <w:rPr>
          <w:spacing w:val="-12"/>
        </w:rPr>
        <w:t xml:space="preserve"> </w:t>
      </w:r>
      <w:r>
        <w:t>County:</w:t>
      </w:r>
      <w:r>
        <w:rPr>
          <w:spacing w:val="-15"/>
        </w:rPr>
        <w:t xml:space="preserve"> </w:t>
      </w:r>
      <w:r>
        <w:t>92025,</w:t>
      </w:r>
      <w:r>
        <w:rPr>
          <w:spacing w:val="-13"/>
        </w:rPr>
        <w:t xml:space="preserve"> </w:t>
      </w:r>
      <w:r>
        <w:t>92054,</w:t>
      </w:r>
      <w:r>
        <w:rPr>
          <w:spacing w:val="-15"/>
        </w:rPr>
        <w:t xml:space="preserve"> </w:t>
      </w:r>
      <w:r>
        <w:t>92109</w:t>
      </w:r>
      <w:r>
        <w:rPr>
          <w:spacing w:val="-15"/>
        </w:rPr>
        <w:t xml:space="preserve"> </w:t>
      </w:r>
      <w:r>
        <w:t>and</w:t>
      </w:r>
      <w:r>
        <w:rPr>
          <w:spacing w:val="-14"/>
        </w:rPr>
        <w:t xml:space="preserve"> </w:t>
      </w:r>
      <w:r>
        <w:t>92111.</w:t>
      </w:r>
      <w:r>
        <w:rPr>
          <w:spacing w:val="-15"/>
        </w:rPr>
        <w:t xml:space="preserve"> </w:t>
      </w:r>
      <w:r>
        <w:t>The</w:t>
      </w:r>
      <w:r>
        <w:rPr>
          <w:spacing w:val="-14"/>
        </w:rPr>
        <w:t xml:space="preserve"> </w:t>
      </w:r>
      <w:r>
        <w:t>other</w:t>
      </w:r>
      <w:r>
        <w:rPr>
          <w:spacing w:val="-15"/>
        </w:rPr>
        <w:t xml:space="preserve"> </w:t>
      </w:r>
      <w:r>
        <w:t>two</w:t>
      </w:r>
      <w:r>
        <w:rPr>
          <w:spacing w:val="-14"/>
        </w:rPr>
        <w:t xml:space="preserve"> </w:t>
      </w:r>
      <w:r>
        <w:t>most frequent</w:t>
      </w:r>
      <w:r>
        <w:rPr>
          <w:spacing w:val="-17"/>
        </w:rPr>
        <w:t xml:space="preserve"> </w:t>
      </w:r>
      <w:r>
        <w:t>ZIP</w:t>
      </w:r>
      <w:r>
        <w:rPr>
          <w:spacing w:val="-14"/>
        </w:rPr>
        <w:t xml:space="preserve"> </w:t>
      </w:r>
      <w:r>
        <w:t>codes</w:t>
      </w:r>
      <w:r>
        <w:rPr>
          <w:spacing w:val="-15"/>
        </w:rPr>
        <w:t xml:space="preserve"> </w:t>
      </w:r>
      <w:r>
        <w:t>were</w:t>
      </w:r>
      <w:r>
        <w:rPr>
          <w:spacing w:val="-16"/>
        </w:rPr>
        <w:t xml:space="preserve"> </w:t>
      </w:r>
      <w:r>
        <w:t>in</w:t>
      </w:r>
      <w:r>
        <w:rPr>
          <w:spacing w:val="-16"/>
        </w:rPr>
        <w:t xml:space="preserve"> </w:t>
      </w:r>
      <w:r>
        <w:t>San</w:t>
      </w:r>
      <w:r>
        <w:rPr>
          <w:spacing w:val="-16"/>
        </w:rPr>
        <w:t xml:space="preserve"> </w:t>
      </w:r>
      <w:r>
        <w:t>Bernardino</w:t>
      </w:r>
      <w:r>
        <w:rPr>
          <w:spacing w:val="-14"/>
        </w:rPr>
        <w:t xml:space="preserve"> </w:t>
      </w:r>
      <w:r>
        <w:t>County</w:t>
      </w:r>
      <w:r>
        <w:rPr>
          <w:spacing w:val="-17"/>
        </w:rPr>
        <w:t xml:space="preserve"> </w:t>
      </w:r>
      <w:r>
        <w:t>(91764)</w:t>
      </w:r>
      <w:r>
        <w:rPr>
          <w:spacing w:val="-17"/>
        </w:rPr>
        <w:t xml:space="preserve"> </w:t>
      </w:r>
      <w:r>
        <w:t>and</w:t>
      </w:r>
      <w:r>
        <w:rPr>
          <w:spacing w:val="-15"/>
        </w:rPr>
        <w:t xml:space="preserve"> </w:t>
      </w:r>
      <w:r>
        <w:t>Alameda</w:t>
      </w:r>
      <w:r>
        <w:rPr>
          <w:spacing w:val="-16"/>
        </w:rPr>
        <w:t xml:space="preserve"> </w:t>
      </w:r>
      <w:r>
        <w:t>County</w:t>
      </w:r>
      <w:r>
        <w:rPr>
          <w:spacing w:val="-17"/>
        </w:rPr>
        <w:t xml:space="preserve"> </w:t>
      </w:r>
      <w:r>
        <w:t>(94538).</w:t>
      </w:r>
    </w:p>
    <w:p w14:paraId="710A9CE1" w14:textId="14F2B93C" w:rsidR="006C66B2" w:rsidRDefault="00032C37">
      <w:pPr>
        <w:pStyle w:val="BodyText"/>
        <w:spacing w:before="159" w:line="261" w:lineRule="auto"/>
        <w:ind w:left="806" w:right="662"/>
      </w:pPr>
      <w:r>
        <w:rPr>
          <w:i/>
        </w:rPr>
        <w:t xml:space="preserve">Inset 1 </w:t>
      </w:r>
      <w:r>
        <w:t xml:space="preserve">and </w:t>
      </w:r>
      <w:r>
        <w:rPr>
          <w:i/>
        </w:rPr>
        <w:t xml:space="preserve">Inset 2 </w:t>
      </w:r>
      <w:r>
        <w:t>also reflect the ZIP codes listed for businesses in complaints and prelitigation</w:t>
      </w:r>
      <w:r>
        <w:rPr>
          <w:spacing w:val="-2"/>
        </w:rPr>
        <w:t xml:space="preserve"> </w:t>
      </w:r>
      <w:r>
        <w:t>letters</w:t>
      </w:r>
      <w:r>
        <w:rPr>
          <w:spacing w:val="-3"/>
        </w:rPr>
        <w:t xml:space="preserve"> </w:t>
      </w:r>
      <w:r>
        <w:t>where</w:t>
      </w:r>
      <w:r>
        <w:rPr>
          <w:spacing w:val="-5"/>
        </w:rPr>
        <w:t xml:space="preserve"> </w:t>
      </w:r>
      <w:r>
        <w:t>“Website”</w:t>
      </w:r>
      <w:r>
        <w:rPr>
          <w:spacing w:val="-4"/>
        </w:rPr>
        <w:t xml:space="preserve"> </w:t>
      </w:r>
      <w:r>
        <w:t>was</w:t>
      </w:r>
      <w:r>
        <w:rPr>
          <w:spacing w:val="-3"/>
        </w:rPr>
        <w:t xml:space="preserve"> </w:t>
      </w:r>
      <w:r>
        <w:t>listed</w:t>
      </w:r>
      <w:r>
        <w:rPr>
          <w:spacing w:val="-5"/>
        </w:rPr>
        <w:t xml:space="preserve"> </w:t>
      </w:r>
      <w:r>
        <w:t>as</w:t>
      </w:r>
      <w:r>
        <w:rPr>
          <w:spacing w:val="-3"/>
        </w:rPr>
        <w:t xml:space="preserve"> </w:t>
      </w:r>
      <w:r>
        <w:t>a</w:t>
      </w:r>
      <w:r>
        <w:rPr>
          <w:spacing w:val="-2"/>
        </w:rPr>
        <w:t xml:space="preserve"> </w:t>
      </w:r>
      <w:r>
        <w:t>location</w:t>
      </w:r>
      <w:r>
        <w:rPr>
          <w:spacing w:val="-3"/>
        </w:rPr>
        <w:t xml:space="preserve"> </w:t>
      </w:r>
      <w:r>
        <w:t>where</w:t>
      </w:r>
      <w:r>
        <w:rPr>
          <w:spacing w:val="-3"/>
        </w:rPr>
        <w:t xml:space="preserve"> </w:t>
      </w:r>
      <w:r>
        <w:t>barriers</w:t>
      </w:r>
      <w:r>
        <w:rPr>
          <w:spacing w:val="-3"/>
        </w:rPr>
        <w:t xml:space="preserve"> </w:t>
      </w:r>
      <w:r>
        <w:t>were</w:t>
      </w:r>
      <w:r>
        <w:rPr>
          <w:spacing w:val="-3"/>
        </w:rPr>
        <w:t xml:space="preserve"> </w:t>
      </w:r>
      <w:r>
        <w:t>encountered.</w:t>
      </w:r>
    </w:p>
    <w:p w14:paraId="3F3165D0" w14:textId="77777777" w:rsidR="006C66B2" w:rsidRDefault="006C66B2">
      <w:pPr>
        <w:pStyle w:val="BodyText"/>
        <w:spacing w:before="156"/>
      </w:pPr>
    </w:p>
    <w:p w14:paraId="651BC2FD" w14:textId="77777777" w:rsidR="006C66B2" w:rsidRDefault="00032C37">
      <w:pPr>
        <w:spacing w:before="1"/>
        <w:ind w:left="806"/>
        <w:rPr>
          <w:b/>
          <w:sz w:val="24"/>
        </w:rPr>
      </w:pPr>
      <w:proofErr w:type="gramStart"/>
      <w:r>
        <w:rPr>
          <w:b/>
          <w:sz w:val="24"/>
        </w:rPr>
        <w:t>Inset</w:t>
      </w:r>
      <w:proofErr w:type="gramEnd"/>
      <w:r>
        <w:rPr>
          <w:b/>
          <w:spacing w:val="-2"/>
          <w:sz w:val="24"/>
        </w:rPr>
        <w:t xml:space="preserve"> </w:t>
      </w:r>
      <w:r>
        <w:rPr>
          <w:b/>
          <w:sz w:val="24"/>
        </w:rPr>
        <w:t>2: Map</w:t>
      </w:r>
      <w:r>
        <w:rPr>
          <w:b/>
          <w:spacing w:val="-1"/>
          <w:sz w:val="24"/>
        </w:rPr>
        <w:t xml:space="preserve"> </w:t>
      </w:r>
      <w:r>
        <w:rPr>
          <w:b/>
          <w:sz w:val="24"/>
        </w:rPr>
        <w:t>of</w:t>
      </w:r>
      <w:r>
        <w:rPr>
          <w:b/>
          <w:spacing w:val="-1"/>
          <w:sz w:val="24"/>
        </w:rPr>
        <w:t xml:space="preserve"> </w:t>
      </w:r>
      <w:r>
        <w:rPr>
          <w:b/>
          <w:sz w:val="24"/>
        </w:rPr>
        <w:t>Number</w:t>
      </w:r>
      <w:r>
        <w:rPr>
          <w:b/>
          <w:spacing w:val="-1"/>
          <w:sz w:val="24"/>
        </w:rPr>
        <w:t xml:space="preserve"> </w:t>
      </w:r>
      <w:r>
        <w:rPr>
          <w:b/>
          <w:sz w:val="24"/>
        </w:rPr>
        <w:t>of</w:t>
      </w:r>
      <w:r>
        <w:rPr>
          <w:b/>
          <w:spacing w:val="-2"/>
          <w:sz w:val="24"/>
        </w:rPr>
        <w:t xml:space="preserve"> </w:t>
      </w:r>
      <w:r>
        <w:rPr>
          <w:b/>
          <w:sz w:val="24"/>
        </w:rPr>
        <w:t>Submissions</w:t>
      </w:r>
      <w:r>
        <w:rPr>
          <w:b/>
          <w:spacing w:val="-1"/>
          <w:sz w:val="24"/>
        </w:rPr>
        <w:t xml:space="preserve"> </w:t>
      </w:r>
      <w:r>
        <w:rPr>
          <w:b/>
          <w:sz w:val="24"/>
        </w:rPr>
        <w:t>to</w:t>
      </w:r>
      <w:r>
        <w:rPr>
          <w:b/>
          <w:spacing w:val="-4"/>
          <w:sz w:val="24"/>
        </w:rPr>
        <w:t xml:space="preserve"> </w:t>
      </w:r>
      <w:r>
        <w:rPr>
          <w:b/>
          <w:sz w:val="24"/>
        </w:rPr>
        <w:t>the CCDA</w:t>
      </w:r>
      <w:r>
        <w:rPr>
          <w:b/>
          <w:spacing w:val="-6"/>
          <w:sz w:val="24"/>
        </w:rPr>
        <w:t xml:space="preserve"> </w:t>
      </w:r>
      <w:r>
        <w:rPr>
          <w:b/>
          <w:sz w:val="24"/>
        </w:rPr>
        <w:t>Legal</w:t>
      </w:r>
      <w:r>
        <w:rPr>
          <w:b/>
          <w:spacing w:val="-1"/>
          <w:sz w:val="24"/>
        </w:rPr>
        <w:t xml:space="preserve"> </w:t>
      </w:r>
      <w:r>
        <w:rPr>
          <w:b/>
          <w:sz w:val="24"/>
        </w:rPr>
        <w:t>Portal</w:t>
      </w:r>
      <w:r>
        <w:rPr>
          <w:b/>
          <w:spacing w:val="-1"/>
          <w:sz w:val="24"/>
        </w:rPr>
        <w:t xml:space="preserve"> </w:t>
      </w:r>
      <w:r>
        <w:rPr>
          <w:b/>
          <w:sz w:val="24"/>
        </w:rPr>
        <w:t>by</w:t>
      </w:r>
      <w:r>
        <w:rPr>
          <w:b/>
          <w:spacing w:val="-7"/>
          <w:sz w:val="24"/>
        </w:rPr>
        <w:t xml:space="preserve"> </w:t>
      </w:r>
      <w:r>
        <w:rPr>
          <w:b/>
          <w:sz w:val="24"/>
        </w:rPr>
        <w:t xml:space="preserve">ZIP Code </w:t>
      </w:r>
      <w:r>
        <w:rPr>
          <w:b/>
          <w:spacing w:val="-2"/>
          <w:sz w:val="24"/>
        </w:rPr>
        <w:t>(2025)</w:t>
      </w:r>
    </w:p>
    <w:p w14:paraId="7514495C" w14:textId="77777777" w:rsidR="006C66B2" w:rsidRDefault="00032C37">
      <w:pPr>
        <w:pStyle w:val="BodyText"/>
        <w:spacing w:before="26"/>
        <w:rPr>
          <w:b/>
          <w:sz w:val="20"/>
        </w:rPr>
      </w:pPr>
      <w:r>
        <w:rPr>
          <w:b/>
          <w:noProof/>
          <w:sz w:val="20"/>
        </w:rPr>
        <w:drawing>
          <wp:anchor distT="0" distB="0" distL="0" distR="0" simplePos="0" relativeHeight="251658299" behindDoc="1" locked="0" layoutInCell="1" allowOverlap="1" wp14:anchorId="569CCB9A" wp14:editId="583BB7DF">
            <wp:simplePos x="0" y="0"/>
            <wp:positionH relativeFrom="page">
              <wp:posOffset>1525397</wp:posOffset>
            </wp:positionH>
            <wp:positionV relativeFrom="paragraph">
              <wp:posOffset>178114</wp:posOffset>
            </wp:positionV>
            <wp:extent cx="4693915" cy="6187440"/>
            <wp:effectExtent l="0" t="0" r="0" b="0"/>
            <wp:wrapTopAndBottom/>
            <wp:docPr id="109" name="Image 10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9" name="Image 109"/>
                    <pic:cNvPicPr/>
                  </pic:nvPicPr>
                  <pic:blipFill>
                    <a:blip r:embed="rId69" cstate="print"/>
                    <a:stretch>
                      <a:fillRect/>
                    </a:stretch>
                  </pic:blipFill>
                  <pic:spPr>
                    <a:xfrm>
                      <a:off x="0" y="0"/>
                      <a:ext cx="4693915" cy="6187440"/>
                    </a:xfrm>
                    <a:prstGeom prst="rect">
                      <a:avLst/>
                    </a:prstGeom>
                  </pic:spPr>
                </pic:pic>
              </a:graphicData>
            </a:graphic>
          </wp:anchor>
        </w:drawing>
      </w:r>
    </w:p>
    <w:p w14:paraId="264F4C61" w14:textId="77777777" w:rsidR="006C66B2" w:rsidRDefault="00032C37">
      <w:pPr>
        <w:spacing w:before="133"/>
        <w:ind w:left="417"/>
        <w:rPr>
          <w:b/>
          <w:sz w:val="24"/>
        </w:rPr>
      </w:pPr>
      <w:r>
        <w:rPr>
          <w:b/>
          <w:spacing w:val="-5"/>
          <w:sz w:val="24"/>
        </w:rPr>
        <w:t>17</w:t>
      </w:r>
    </w:p>
    <w:p w14:paraId="4B31E5C0" w14:textId="77777777" w:rsidR="006C66B2" w:rsidRDefault="006C66B2">
      <w:pPr>
        <w:rPr>
          <w:b/>
          <w:sz w:val="24"/>
        </w:rPr>
        <w:sectPr w:rsidR="006C66B2">
          <w:pgSz w:w="12240" w:h="15840"/>
          <w:pgMar w:top="1220" w:right="360" w:bottom="280" w:left="360" w:header="731" w:footer="0" w:gutter="0"/>
          <w:cols w:space="720"/>
        </w:sectPr>
      </w:pPr>
    </w:p>
    <w:p w14:paraId="5447DFA6" w14:textId="77777777" w:rsidR="006C66B2" w:rsidRDefault="006C66B2">
      <w:pPr>
        <w:pStyle w:val="BodyText"/>
        <w:spacing w:before="226"/>
        <w:rPr>
          <w:b/>
        </w:rPr>
      </w:pPr>
    </w:p>
    <w:p w14:paraId="645BC888" w14:textId="77777777" w:rsidR="006C66B2" w:rsidRDefault="00032C37">
      <w:pPr>
        <w:ind w:left="816"/>
        <w:rPr>
          <w:b/>
          <w:sz w:val="24"/>
        </w:rPr>
      </w:pPr>
      <w:r>
        <w:rPr>
          <w:b/>
          <w:sz w:val="24"/>
        </w:rPr>
        <w:t>Volume</w:t>
      </w:r>
      <w:r>
        <w:rPr>
          <w:b/>
          <w:spacing w:val="-1"/>
          <w:sz w:val="24"/>
        </w:rPr>
        <w:t xml:space="preserve"> </w:t>
      </w:r>
      <w:r>
        <w:rPr>
          <w:b/>
          <w:sz w:val="24"/>
        </w:rPr>
        <w:t>of</w:t>
      </w:r>
      <w:r>
        <w:rPr>
          <w:b/>
          <w:spacing w:val="-1"/>
          <w:sz w:val="24"/>
        </w:rPr>
        <w:t xml:space="preserve"> </w:t>
      </w:r>
      <w:r>
        <w:rPr>
          <w:b/>
          <w:sz w:val="24"/>
        </w:rPr>
        <w:t>State</w:t>
      </w:r>
      <w:r>
        <w:rPr>
          <w:b/>
          <w:spacing w:val="-2"/>
          <w:sz w:val="24"/>
        </w:rPr>
        <w:t xml:space="preserve"> </w:t>
      </w:r>
      <w:r>
        <w:rPr>
          <w:b/>
          <w:sz w:val="24"/>
        </w:rPr>
        <w:t>and</w:t>
      </w:r>
      <w:r>
        <w:rPr>
          <w:b/>
          <w:spacing w:val="-3"/>
          <w:sz w:val="24"/>
        </w:rPr>
        <w:t xml:space="preserve"> </w:t>
      </w:r>
      <w:r>
        <w:rPr>
          <w:b/>
          <w:sz w:val="24"/>
        </w:rPr>
        <w:t>Federal</w:t>
      </w:r>
      <w:r>
        <w:rPr>
          <w:b/>
          <w:spacing w:val="-1"/>
          <w:sz w:val="24"/>
        </w:rPr>
        <w:t xml:space="preserve"> </w:t>
      </w:r>
      <w:r>
        <w:rPr>
          <w:b/>
          <w:sz w:val="24"/>
        </w:rPr>
        <w:t>Complaints</w:t>
      </w:r>
      <w:r>
        <w:rPr>
          <w:b/>
          <w:spacing w:val="-2"/>
          <w:sz w:val="24"/>
        </w:rPr>
        <w:t xml:space="preserve"> </w:t>
      </w:r>
      <w:r>
        <w:rPr>
          <w:b/>
          <w:sz w:val="24"/>
        </w:rPr>
        <w:t>Received</w:t>
      </w:r>
      <w:r>
        <w:rPr>
          <w:b/>
          <w:spacing w:val="-1"/>
          <w:sz w:val="24"/>
        </w:rPr>
        <w:t xml:space="preserve"> </w:t>
      </w:r>
      <w:r>
        <w:rPr>
          <w:b/>
          <w:sz w:val="24"/>
        </w:rPr>
        <w:t>from</w:t>
      </w:r>
      <w:r>
        <w:rPr>
          <w:b/>
          <w:spacing w:val="-1"/>
          <w:sz w:val="24"/>
        </w:rPr>
        <w:t xml:space="preserve"> </w:t>
      </w:r>
      <w:r>
        <w:rPr>
          <w:b/>
          <w:sz w:val="24"/>
        </w:rPr>
        <w:t>Law</w:t>
      </w:r>
      <w:r>
        <w:rPr>
          <w:b/>
          <w:spacing w:val="1"/>
          <w:sz w:val="24"/>
        </w:rPr>
        <w:t xml:space="preserve"> </w:t>
      </w:r>
      <w:r>
        <w:rPr>
          <w:b/>
          <w:spacing w:val="-2"/>
          <w:sz w:val="24"/>
        </w:rPr>
        <w:t>Firms</w:t>
      </w:r>
    </w:p>
    <w:p w14:paraId="3028F275" w14:textId="6150DA68" w:rsidR="006C66B2" w:rsidRDefault="00032C37">
      <w:pPr>
        <w:pStyle w:val="BodyText"/>
        <w:spacing w:before="185" w:line="261" w:lineRule="auto"/>
        <w:ind w:left="816" w:right="466"/>
      </w:pPr>
      <w:r>
        <w:t>There were 4,355 state and federal complaints and prelitigation letters submitted in 2025. The law firm that submitted that most complaints and prelitigation letters submitted 42.2% of these submissions.</w:t>
      </w:r>
      <w:r>
        <w:rPr>
          <w:spacing w:val="-2"/>
        </w:rPr>
        <w:t xml:space="preserve"> </w:t>
      </w:r>
      <w:r>
        <w:t>Altogether,</w:t>
      </w:r>
      <w:r>
        <w:rPr>
          <w:spacing w:val="-2"/>
        </w:rPr>
        <w:t xml:space="preserve"> </w:t>
      </w:r>
      <w:r>
        <w:t>the</w:t>
      </w:r>
      <w:r>
        <w:rPr>
          <w:spacing w:val="-3"/>
        </w:rPr>
        <w:t xml:space="preserve"> </w:t>
      </w:r>
      <w:r w:rsidR="00631B4B">
        <w:t>10</w:t>
      </w:r>
      <w:r>
        <w:rPr>
          <w:spacing w:val="-1"/>
        </w:rPr>
        <w:t xml:space="preserve"> </w:t>
      </w:r>
      <w:r>
        <w:t>highest</w:t>
      </w:r>
      <w:r>
        <w:rPr>
          <w:spacing w:val="-3"/>
        </w:rPr>
        <w:t xml:space="preserve"> </w:t>
      </w:r>
      <w:r>
        <w:t>submitting</w:t>
      </w:r>
      <w:r>
        <w:rPr>
          <w:spacing w:val="-3"/>
        </w:rPr>
        <w:t xml:space="preserve"> </w:t>
      </w:r>
      <w:r>
        <w:t>law</w:t>
      </w:r>
      <w:r>
        <w:rPr>
          <w:spacing w:val="-4"/>
        </w:rPr>
        <w:t xml:space="preserve"> </w:t>
      </w:r>
      <w:r>
        <w:t>firms</w:t>
      </w:r>
      <w:r>
        <w:rPr>
          <w:spacing w:val="-2"/>
        </w:rPr>
        <w:t xml:space="preserve"> </w:t>
      </w:r>
      <w:r>
        <w:t>were</w:t>
      </w:r>
      <w:r>
        <w:rPr>
          <w:spacing w:val="-2"/>
        </w:rPr>
        <w:t xml:space="preserve"> </w:t>
      </w:r>
      <w:r>
        <w:t>responsible</w:t>
      </w:r>
      <w:r>
        <w:rPr>
          <w:spacing w:val="-3"/>
        </w:rPr>
        <w:t xml:space="preserve"> </w:t>
      </w:r>
      <w:r>
        <w:t>for</w:t>
      </w:r>
      <w:r>
        <w:rPr>
          <w:spacing w:val="-2"/>
        </w:rPr>
        <w:t xml:space="preserve"> </w:t>
      </w:r>
      <w:r>
        <w:t>approximately 95.7% of all complaints and prelitigation letters received in 2025.</w:t>
      </w:r>
    </w:p>
    <w:p w14:paraId="2DEA3F4F" w14:textId="77777777" w:rsidR="006C66B2" w:rsidRDefault="00032C37">
      <w:pPr>
        <w:pStyle w:val="BodyText"/>
        <w:spacing w:before="157" w:line="261" w:lineRule="auto"/>
        <w:ind w:left="816" w:right="413"/>
      </w:pPr>
      <w:r>
        <w:t xml:space="preserve">Five of these top-submitting law firms </w:t>
      </w:r>
      <w:proofErr w:type="gramStart"/>
      <w:r>
        <w:t>are located in</w:t>
      </w:r>
      <w:proofErr w:type="gramEnd"/>
      <w:r>
        <w:t xml:space="preserve"> Southern California, responsible for 3,498 submissions (80.3%) out of the 4,355 total submissions in 2025. Three firms </w:t>
      </w:r>
      <w:proofErr w:type="gramStart"/>
      <w:r>
        <w:t>are located in</w:t>
      </w:r>
      <w:proofErr w:type="gramEnd"/>
      <w:r>
        <w:t xml:space="preserve"> Northern California, comprising 456 submissions (10.4%). Two of the top-submitting firms are located</w:t>
      </w:r>
      <w:r>
        <w:rPr>
          <w:spacing w:val="-2"/>
        </w:rPr>
        <w:t xml:space="preserve"> </w:t>
      </w:r>
      <w:r>
        <w:t>out</w:t>
      </w:r>
      <w:r>
        <w:rPr>
          <w:spacing w:val="-2"/>
        </w:rPr>
        <w:t xml:space="preserve"> </w:t>
      </w:r>
      <w:r>
        <w:t>of</w:t>
      </w:r>
      <w:r>
        <w:rPr>
          <w:spacing w:val="-2"/>
        </w:rPr>
        <w:t xml:space="preserve"> </w:t>
      </w:r>
      <w:r>
        <w:t>state,</w:t>
      </w:r>
      <w:r>
        <w:rPr>
          <w:spacing w:val="-2"/>
        </w:rPr>
        <w:t xml:space="preserve"> </w:t>
      </w:r>
      <w:r>
        <w:t>with</w:t>
      </w:r>
      <w:r>
        <w:rPr>
          <w:spacing w:val="-1"/>
        </w:rPr>
        <w:t xml:space="preserve"> </w:t>
      </w:r>
      <w:r>
        <w:t>Arizona</w:t>
      </w:r>
      <w:r>
        <w:rPr>
          <w:spacing w:val="-1"/>
        </w:rPr>
        <w:t xml:space="preserve"> </w:t>
      </w:r>
      <w:r>
        <w:t>contributing</w:t>
      </w:r>
      <w:r>
        <w:rPr>
          <w:spacing w:val="-5"/>
        </w:rPr>
        <w:t xml:space="preserve"> </w:t>
      </w:r>
      <w:r>
        <w:t>176</w:t>
      </w:r>
      <w:r>
        <w:rPr>
          <w:spacing w:val="-1"/>
        </w:rPr>
        <w:t xml:space="preserve"> </w:t>
      </w:r>
      <w:r>
        <w:t>submissions</w:t>
      </w:r>
      <w:r>
        <w:rPr>
          <w:spacing w:val="-2"/>
        </w:rPr>
        <w:t xml:space="preserve"> </w:t>
      </w:r>
      <w:r>
        <w:t>(4.0%)</w:t>
      </w:r>
      <w:r>
        <w:rPr>
          <w:spacing w:val="-2"/>
        </w:rPr>
        <w:t xml:space="preserve"> </w:t>
      </w:r>
      <w:r>
        <w:t>and</w:t>
      </w:r>
      <w:r>
        <w:rPr>
          <w:spacing w:val="-1"/>
        </w:rPr>
        <w:t xml:space="preserve"> </w:t>
      </w:r>
      <w:r>
        <w:t>Nevada</w:t>
      </w:r>
      <w:r>
        <w:rPr>
          <w:spacing w:val="-1"/>
        </w:rPr>
        <w:t xml:space="preserve"> </w:t>
      </w:r>
      <w:r>
        <w:t>contributing 44 submissions (1.0%).</w:t>
      </w:r>
    </w:p>
    <w:p w14:paraId="0E8B7426" w14:textId="48A73874" w:rsidR="006C66B2" w:rsidRDefault="00032C37">
      <w:pPr>
        <w:pStyle w:val="BodyText"/>
        <w:spacing w:before="160" w:line="261" w:lineRule="auto"/>
        <w:ind w:left="816" w:right="662"/>
      </w:pPr>
      <w:r>
        <w:rPr>
          <w:i/>
        </w:rPr>
        <w:t>Table</w:t>
      </w:r>
      <w:r>
        <w:rPr>
          <w:i/>
          <w:spacing w:val="-3"/>
        </w:rPr>
        <w:t xml:space="preserve"> </w:t>
      </w:r>
      <w:r>
        <w:rPr>
          <w:i/>
        </w:rPr>
        <w:t>9</w:t>
      </w:r>
      <w:r>
        <w:rPr>
          <w:i/>
          <w:spacing w:val="-5"/>
        </w:rPr>
        <w:t xml:space="preserve"> </w:t>
      </w:r>
      <w:r>
        <w:t>provides</w:t>
      </w:r>
      <w:r>
        <w:rPr>
          <w:spacing w:val="-3"/>
        </w:rPr>
        <w:t xml:space="preserve"> </w:t>
      </w:r>
      <w:r>
        <w:t>a</w:t>
      </w:r>
      <w:r>
        <w:rPr>
          <w:spacing w:val="-4"/>
        </w:rPr>
        <w:t xml:space="preserve"> </w:t>
      </w:r>
      <w:r>
        <w:t>breakdown</w:t>
      </w:r>
      <w:r>
        <w:rPr>
          <w:spacing w:val="-3"/>
        </w:rPr>
        <w:t xml:space="preserve"> </w:t>
      </w:r>
      <w:r>
        <w:t>of</w:t>
      </w:r>
      <w:r>
        <w:rPr>
          <w:spacing w:val="-3"/>
        </w:rPr>
        <w:t xml:space="preserve"> </w:t>
      </w:r>
      <w:r>
        <w:t>the</w:t>
      </w:r>
      <w:r>
        <w:rPr>
          <w:spacing w:val="-5"/>
        </w:rPr>
        <w:t xml:space="preserve"> </w:t>
      </w:r>
      <w:r>
        <w:t>percentage</w:t>
      </w:r>
      <w:r>
        <w:rPr>
          <w:spacing w:val="-3"/>
        </w:rPr>
        <w:t xml:space="preserve"> </w:t>
      </w:r>
      <w:r>
        <w:t>of</w:t>
      </w:r>
      <w:r>
        <w:rPr>
          <w:spacing w:val="-1"/>
        </w:rPr>
        <w:t xml:space="preserve"> </w:t>
      </w:r>
      <w:r>
        <w:t>the</w:t>
      </w:r>
      <w:r>
        <w:rPr>
          <w:spacing w:val="-3"/>
        </w:rPr>
        <w:t xml:space="preserve"> </w:t>
      </w:r>
      <w:r>
        <w:t>complaints</w:t>
      </w:r>
      <w:r>
        <w:rPr>
          <w:spacing w:val="-7"/>
        </w:rPr>
        <w:t xml:space="preserve"> </w:t>
      </w:r>
      <w:r>
        <w:t>and</w:t>
      </w:r>
      <w:r>
        <w:rPr>
          <w:spacing w:val="-5"/>
        </w:rPr>
        <w:t xml:space="preserve"> </w:t>
      </w:r>
      <w:r>
        <w:t>prelitigation</w:t>
      </w:r>
      <w:r>
        <w:rPr>
          <w:spacing w:val="-3"/>
        </w:rPr>
        <w:t xml:space="preserve"> </w:t>
      </w:r>
      <w:r>
        <w:t>letters submitted by law firms in 2025</w:t>
      </w:r>
      <w:r w:rsidR="00B84FB6">
        <w:t>.</w:t>
      </w:r>
    </w:p>
    <w:p w14:paraId="16F37CFF" w14:textId="77777777" w:rsidR="006C66B2" w:rsidRDefault="006C66B2">
      <w:pPr>
        <w:pStyle w:val="BodyText"/>
        <w:spacing w:before="66"/>
      </w:pPr>
    </w:p>
    <w:p w14:paraId="160EF60A" w14:textId="4FD3DC42" w:rsidR="006C66B2" w:rsidRDefault="00032C37">
      <w:pPr>
        <w:ind w:left="784"/>
        <w:rPr>
          <w:b/>
          <w:sz w:val="24"/>
        </w:rPr>
      </w:pPr>
      <w:r>
        <w:rPr>
          <w:b/>
          <w:sz w:val="24"/>
        </w:rPr>
        <w:t>Table</w:t>
      </w:r>
      <w:r>
        <w:rPr>
          <w:b/>
          <w:spacing w:val="-2"/>
          <w:sz w:val="24"/>
        </w:rPr>
        <w:t xml:space="preserve"> </w:t>
      </w:r>
      <w:r>
        <w:rPr>
          <w:b/>
          <w:sz w:val="24"/>
        </w:rPr>
        <w:t>9:</w:t>
      </w:r>
      <w:r>
        <w:rPr>
          <w:b/>
          <w:spacing w:val="-1"/>
          <w:sz w:val="24"/>
        </w:rPr>
        <w:t xml:space="preserve"> </w:t>
      </w:r>
      <w:r>
        <w:rPr>
          <w:b/>
          <w:sz w:val="24"/>
        </w:rPr>
        <w:t>Volume</w:t>
      </w:r>
      <w:r>
        <w:rPr>
          <w:b/>
          <w:spacing w:val="1"/>
          <w:sz w:val="24"/>
        </w:rPr>
        <w:t xml:space="preserve"> </w:t>
      </w:r>
      <w:r>
        <w:rPr>
          <w:b/>
          <w:sz w:val="24"/>
        </w:rPr>
        <w:t>of Submissions</w:t>
      </w:r>
      <w:r>
        <w:rPr>
          <w:b/>
          <w:spacing w:val="-1"/>
          <w:sz w:val="24"/>
        </w:rPr>
        <w:t xml:space="preserve"> </w:t>
      </w:r>
      <w:r>
        <w:rPr>
          <w:b/>
          <w:sz w:val="24"/>
        </w:rPr>
        <w:t>by</w:t>
      </w:r>
      <w:r>
        <w:rPr>
          <w:b/>
          <w:spacing w:val="-7"/>
          <w:sz w:val="24"/>
        </w:rPr>
        <w:t xml:space="preserve"> </w:t>
      </w:r>
      <w:r>
        <w:rPr>
          <w:b/>
          <w:sz w:val="24"/>
        </w:rPr>
        <w:t xml:space="preserve">Top </w:t>
      </w:r>
      <w:r w:rsidR="00B84FB6">
        <w:rPr>
          <w:b/>
          <w:sz w:val="24"/>
        </w:rPr>
        <w:t>10</w:t>
      </w:r>
      <w:r>
        <w:rPr>
          <w:b/>
          <w:sz w:val="24"/>
        </w:rPr>
        <w:t xml:space="preserve"> Law</w:t>
      </w:r>
      <w:r>
        <w:rPr>
          <w:b/>
          <w:spacing w:val="3"/>
          <w:sz w:val="24"/>
        </w:rPr>
        <w:t xml:space="preserve"> </w:t>
      </w:r>
      <w:r>
        <w:rPr>
          <w:b/>
          <w:sz w:val="24"/>
        </w:rPr>
        <w:t>Firms</w:t>
      </w:r>
      <w:r>
        <w:rPr>
          <w:b/>
          <w:spacing w:val="1"/>
          <w:sz w:val="24"/>
        </w:rPr>
        <w:t xml:space="preserve"> </w:t>
      </w:r>
      <w:r>
        <w:rPr>
          <w:b/>
          <w:spacing w:val="-2"/>
          <w:sz w:val="24"/>
        </w:rPr>
        <w:t>(2025)</w:t>
      </w:r>
    </w:p>
    <w:p w14:paraId="5701A856" w14:textId="77777777" w:rsidR="006C66B2" w:rsidRDefault="006C66B2">
      <w:pPr>
        <w:pStyle w:val="BodyText"/>
        <w:spacing w:before="119"/>
        <w:rPr>
          <w:b/>
          <w:sz w:val="20"/>
        </w:rPr>
      </w:pPr>
    </w:p>
    <w:tbl>
      <w:tblPr>
        <w:tblW w:w="0" w:type="auto"/>
        <w:tblInd w:w="859"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880"/>
        <w:gridCol w:w="2700"/>
        <w:gridCol w:w="2160"/>
        <w:gridCol w:w="2160"/>
        <w:gridCol w:w="1925"/>
      </w:tblGrid>
      <w:tr w:rsidR="006C66B2" w14:paraId="4C7D2B07" w14:textId="77777777">
        <w:trPr>
          <w:trHeight w:val="883"/>
        </w:trPr>
        <w:tc>
          <w:tcPr>
            <w:tcW w:w="880" w:type="dxa"/>
            <w:shd w:val="clear" w:color="auto" w:fill="C5D9EF"/>
          </w:tcPr>
          <w:p w14:paraId="75A3C8C0" w14:textId="77777777" w:rsidR="006C66B2" w:rsidRDefault="006C66B2">
            <w:pPr>
              <w:pStyle w:val="TableParagraph"/>
              <w:spacing w:before="20"/>
              <w:jc w:val="left"/>
              <w:rPr>
                <w:b/>
                <w:sz w:val="24"/>
              </w:rPr>
            </w:pPr>
          </w:p>
          <w:p w14:paraId="275961F7" w14:textId="77777777" w:rsidR="006C66B2" w:rsidRDefault="00032C37">
            <w:pPr>
              <w:pStyle w:val="TableParagraph"/>
              <w:spacing w:before="1"/>
              <w:ind w:left="10" w:right="4"/>
              <w:rPr>
                <w:b/>
                <w:sz w:val="24"/>
              </w:rPr>
            </w:pPr>
            <w:r>
              <w:rPr>
                <w:b/>
                <w:spacing w:val="-4"/>
                <w:sz w:val="24"/>
              </w:rPr>
              <w:t>Rank</w:t>
            </w:r>
          </w:p>
        </w:tc>
        <w:tc>
          <w:tcPr>
            <w:tcW w:w="2700" w:type="dxa"/>
            <w:shd w:val="clear" w:color="auto" w:fill="C5D9EF"/>
          </w:tcPr>
          <w:p w14:paraId="2B101015" w14:textId="77777777" w:rsidR="006C66B2" w:rsidRDefault="006C66B2">
            <w:pPr>
              <w:pStyle w:val="TableParagraph"/>
              <w:spacing w:before="20"/>
              <w:jc w:val="left"/>
              <w:rPr>
                <w:b/>
                <w:sz w:val="24"/>
              </w:rPr>
            </w:pPr>
          </w:p>
          <w:p w14:paraId="2245B6D2" w14:textId="77777777" w:rsidR="006C66B2" w:rsidRDefault="00032C37">
            <w:pPr>
              <w:pStyle w:val="TableParagraph"/>
              <w:spacing w:before="1"/>
              <w:ind w:left="9"/>
              <w:rPr>
                <w:b/>
                <w:sz w:val="24"/>
              </w:rPr>
            </w:pPr>
            <w:r>
              <w:rPr>
                <w:b/>
                <w:sz w:val="24"/>
              </w:rPr>
              <w:t>Name</w:t>
            </w:r>
            <w:r>
              <w:rPr>
                <w:b/>
                <w:spacing w:val="-3"/>
                <w:sz w:val="24"/>
              </w:rPr>
              <w:t xml:space="preserve"> </w:t>
            </w:r>
            <w:r>
              <w:rPr>
                <w:b/>
                <w:sz w:val="24"/>
              </w:rPr>
              <w:t>of</w:t>
            </w:r>
            <w:r>
              <w:rPr>
                <w:b/>
                <w:spacing w:val="-2"/>
                <w:sz w:val="24"/>
              </w:rPr>
              <w:t xml:space="preserve"> </w:t>
            </w:r>
            <w:r>
              <w:rPr>
                <w:b/>
                <w:sz w:val="24"/>
              </w:rPr>
              <w:t xml:space="preserve">Law </w:t>
            </w:r>
            <w:r>
              <w:rPr>
                <w:b/>
                <w:spacing w:val="-4"/>
                <w:sz w:val="24"/>
              </w:rPr>
              <w:t>Firm</w:t>
            </w:r>
          </w:p>
        </w:tc>
        <w:tc>
          <w:tcPr>
            <w:tcW w:w="2160" w:type="dxa"/>
            <w:shd w:val="clear" w:color="auto" w:fill="C5D9EF"/>
          </w:tcPr>
          <w:p w14:paraId="67834AD0" w14:textId="77777777" w:rsidR="006C66B2" w:rsidRDefault="006C66B2">
            <w:pPr>
              <w:pStyle w:val="TableParagraph"/>
              <w:spacing w:before="20"/>
              <w:jc w:val="left"/>
              <w:rPr>
                <w:b/>
                <w:sz w:val="24"/>
              </w:rPr>
            </w:pPr>
          </w:p>
          <w:p w14:paraId="32D9F411" w14:textId="77777777" w:rsidR="006C66B2" w:rsidRDefault="00032C37">
            <w:pPr>
              <w:pStyle w:val="TableParagraph"/>
              <w:spacing w:before="1"/>
              <w:ind w:left="664"/>
              <w:jc w:val="left"/>
              <w:rPr>
                <w:b/>
                <w:sz w:val="24"/>
              </w:rPr>
            </w:pPr>
            <w:r>
              <w:rPr>
                <w:b/>
                <w:spacing w:val="-2"/>
                <w:sz w:val="24"/>
              </w:rPr>
              <w:t>County</w:t>
            </w:r>
          </w:p>
        </w:tc>
        <w:tc>
          <w:tcPr>
            <w:tcW w:w="2160" w:type="dxa"/>
            <w:shd w:val="clear" w:color="auto" w:fill="C5D9EF"/>
          </w:tcPr>
          <w:p w14:paraId="6E74F63B" w14:textId="77777777" w:rsidR="006C66B2" w:rsidRDefault="00032C37">
            <w:pPr>
              <w:pStyle w:val="TableParagraph"/>
              <w:spacing w:before="48" w:line="225" w:lineRule="auto"/>
              <w:ind w:left="16" w:right="6"/>
              <w:rPr>
                <w:b/>
                <w:sz w:val="24"/>
              </w:rPr>
            </w:pPr>
            <w:r>
              <w:rPr>
                <w:b/>
                <w:sz w:val="24"/>
              </w:rPr>
              <w:t>Complaints</w:t>
            </w:r>
            <w:r>
              <w:rPr>
                <w:b/>
                <w:spacing w:val="-17"/>
                <w:sz w:val="24"/>
              </w:rPr>
              <w:t xml:space="preserve"> </w:t>
            </w:r>
            <w:r>
              <w:rPr>
                <w:b/>
                <w:sz w:val="24"/>
              </w:rPr>
              <w:t xml:space="preserve">and </w:t>
            </w:r>
            <w:r>
              <w:rPr>
                <w:b/>
                <w:spacing w:val="-2"/>
                <w:sz w:val="24"/>
              </w:rPr>
              <w:t xml:space="preserve">Prelitigation </w:t>
            </w:r>
            <w:r>
              <w:rPr>
                <w:b/>
                <w:sz w:val="24"/>
              </w:rPr>
              <w:t>Letters Count</w:t>
            </w:r>
          </w:p>
        </w:tc>
        <w:tc>
          <w:tcPr>
            <w:tcW w:w="1925" w:type="dxa"/>
            <w:shd w:val="clear" w:color="auto" w:fill="C5D9EF"/>
          </w:tcPr>
          <w:p w14:paraId="18172F45" w14:textId="77777777" w:rsidR="006C66B2" w:rsidRDefault="00032C37">
            <w:pPr>
              <w:pStyle w:val="TableParagraph"/>
              <w:spacing w:before="176" w:line="228" w:lineRule="auto"/>
              <w:ind w:left="615" w:hanging="449"/>
              <w:jc w:val="left"/>
              <w:rPr>
                <w:b/>
                <w:sz w:val="24"/>
              </w:rPr>
            </w:pPr>
            <w:r>
              <w:rPr>
                <w:b/>
                <w:sz w:val="24"/>
              </w:rPr>
              <w:t>Percentage</w:t>
            </w:r>
            <w:r>
              <w:rPr>
                <w:b/>
                <w:spacing w:val="-17"/>
                <w:sz w:val="24"/>
              </w:rPr>
              <w:t xml:space="preserve"> </w:t>
            </w:r>
            <w:r>
              <w:rPr>
                <w:b/>
                <w:sz w:val="24"/>
              </w:rPr>
              <w:t xml:space="preserve">of </w:t>
            </w:r>
            <w:r>
              <w:rPr>
                <w:b/>
                <w:spacing w:val="-2"/>
                <w:sz w:val="24"/>
              </w:rPr>
              <w:t>Count</w:t>
            </w:r>
          </w:p>
        </w:tc>
      </w:tr>
      <w:tr w:rsidR="006C66B2" w14:paraId="1277EC57" w14:textId="77777777">
        <w:trPr>
          <w:trHeight w:val="517"/>
        </w:trPr>
        <w:tc>
          <w:tcPr>
            <w:tcW w:w="880" w:type="dxa"/>
          </w:tcPr>
          <w:p w14:paraId="78E897E3" w14:textId="77777777" w:rsidR="006C66B2" w:rsidRDefault="00032C37">
            <w:pPr>
              <w:pStyle w:val="TableParagraph"/>
              <w:spacing w:before="113"/>
              <w:ind w:left="10" w:right="6"/>
              <w:rPr>
                <w:b/>
                <w:sz w:val="24"/>
              </w:rPr>
            </w:pPr>
            <w:r>
              <w:rPr>
                <w:b/>
                <w:spacing w:val="-10"/>
                <w:sz w:val="24"/>
              </w:rPr>
              <w:t>1</w:t>
            </w:r>
          </w:p>
        </w:tc>
        <w:tc>
          <w:tcPr>
            <w:tcW w:w="2700" w:type="dxa"/>
          </w:tcPr>
          <w:p w14:paraId="0E17D255" w14:textId="77777777" w:rsidR="006C66B2" w:rsidRDefault="00032C37">
            <w:pPr>
              <w:pStyle w:val="TableParagraph"/>
              <w:spacing w:before="113"/>
              <w:ind w:left="9" w:right="2"/>
              <w:rPr>
                <w:sz w:val="24"/>
              </w:rPr>
            </w:pPr>
            <w:r>
              <w:rPr>
                <w:spacing w:val="-2"/>
                <w:sz w:val="24"/>
              </w:rPr>
              <w:t>Manning</w:t>
            </w:r>
            <w:r>
              <w:rPr>
                <w:sz w:val="24"/>
              </w:rPr>
              <w:t xml:space="preserve"> </w:t>
            </w:r>
            <w:r>
              <w:rPr>
                <w:spacing w:val="-2"/>
                <w:sz w:val="24"/>
              </w:rPr>
              <w:t>Law,</w:t>
            </w:r>
            <w:r>
              <w:rPr>
                <w:spacing w:val="-13"/>
                <w:sz w:val="24"/>
              </w:rPr>
              <w:t xml:space="preserve"> </w:t>
            </w:r>
            <w:r>
              <w:rPr>
                <w:spacing w:val="-5"/>
                <w:sz w:val="24"/>
              </w:rPr>
              <w:t>APC</w:t>
            </w:r>
          </w:p>
        </w:tc>
        <w:tc>
          <w:tcPr>
            <w:tcW w:w="2160" w:type="dxa"/>
          </w:tcPr>
          <w:p w14:paraId="42ECCBE3" w14:textId="77777777" w:rsidR="006C66B2" w:rsidRDefault="00032C37">
            <w:pPr>
              <w:pStyle w:val="TableParagraph"/>
              <w:spacing w:line="252" w:lineRule="exact"/>
              <w:ind w:left="16" w:right="6"/>
              <w:rPr>
                <w:sz w:val="24"/>
              </w:rPr>
            </w:pPr>
            <w:r>
              <w:rPr>
                <w:sz w:val="24"/>
              </w:rPr>
              <w:t>Orange</w:t>
            </w:r>
            <w:r>
              <w:rPr>
                <w:spacing w:val="-4"/>
                <w:sz w:val="24"/>
              </w:rPr>
              <w:t xml:space="preserve"> </w:t>
            </w:r>
            <w:r>
              <w:rPr>
                <w:spacing w:val="-2"/>
                <w:sz w:val="24"/>
              </w:rPr>
              <w:t>County</w:t>
            </w:r>
          </w:p>
          <w:p w14:paraId="1156A879" w14:textId="77777777" w:rsidR="006C66B2" w:rsidRDefault="00032C37">
            <w:pPr>
              <w:pStyle w:val="TableParagraph"/>
              <w:spacing w:line="245" w:lineRule="exact"/>
              <w:ind w:left="16" w:right="9"/>
              <w:rPr>
                <w:sz w:val="24"/>
              </w:rPr>
            </w:pPr>
            <w:r>
              <w:rPr>
                <w:spacing w:val="-4"/>
                <w:sz w:val="24"/>
              </w:rPr>
              <w:t>(CA)</w:t>
            </w:r>
          </w:p>
        </w:tc>
        <w:tc>
          <w:tcPr>
            <w:tcW w:w="2160" w:type="dxa"/>
          </w:tcPr>
          <w:p w14:paraId="4489D7BD" w14:textId="77777777" w:rsidR="006C66B2" w:rsidRDefault="00032C37">
            <w:pPr>
              <w:pStyle w:val="TableParagraph"/>
              <w:spacing w:before="113"/>
              <w:ind w:left="17" w:right="6"/>
              <w:rPr>
                <w:sz w:val="24"/>
              </w:rPr>
            </w:pPr>
            <w:r>
              <w:rPr>
                <w:spacing w:val="-2"/>
                <w:sz w:val="24"/>
              </w:rPr>
              <w:t>1,838</w:t>
            </w:r>
          </w:p>
        </w:tc>
        <w:tc>
          <w:tcPr>
            <w:tcW w:w="1925" w:type="dxa"/>
          </w:tcPr>
          <w:p w14:paraId="772646D2" w14:textId="77777777" w:rsidR="006C66B2" w:rsidRDefault="00032C37">
            <w:pPr>
              <w:pStyle w:val="TableParagraph"/>
              <w:spacing w:before="113"/>
              <w:ind w:left="14" w:right="1"/>
              <w:rPr>
                <w:sz w:val="24"/>
              </w:rPr>
            </w:pPr>
            <w:r>
              <w:rPr>
                <w:spacing w:val="-2"/>
                <w:sz w:val="24"/>
              </w:rPr>
              <w:t>42.2%</w:t>
            </w:r>
          </w:p>
        </w:tc>
      </w:tr>
      <w:tr w:rsidR="006C66B2" w14:paraId="5118BAD2" w14:textId="77777777">
        <w:trPr>
          <w:trHeight w:val="587"/>
        </w:trPr>
        <w:tc>
          <w:tcPr>
            <w:tcW w:w="880" w:type="dxa"/>
          </w:tcPr>
          <w:p w14:paraId="1DB2776F" w14:textId="77777777" w:rsidR="006C66B2" w:rsidRDefault="00032C37">
            <w:pPr>
              <w:pStyle w:val="TableParagraph"/>
              <w:spacing w:before="147"/>
              <w:ind w:left="10" w:right="6"/>
              <w:rPr>
                <w:b/>
                <w:sz w:val="24"/>
              </w:rPr>
            </w:pPr>
            <w:r>
              <w:rPr>
                <w:b/>
                <w:spacing w:val="-10"/>
                <w:sz w:val="24"/>
              </w:rPr>
              <w:t>2</w:t>
            </w:r>
          </w:p>
        </w:tc>
        <w:tc>
          <w:tcPr>
            <w:tcW w:w="2700" w:type="dxa"/>
          </w:tcPr>
          <w:p w14:paraId="629CAF25" w14:textId="77777777" w:rsidR="006C66B2" w:rsidRDefault="00032C37">
            <w:pPr>
              <w:pStyle w:val="TableParagraph"/>
              <w:spacing w:before="15" w:line="269" w:lineRule="exact"/>
              <w:ind w:left="407"/>
              <w:jc w:val="left"/>
              <w:rPr>
                <w:sz w:val="24"/>
              </w:rPr>
            </w:pPr>
            <w:r>
              <w:rPr>
                <w:sz w:val="24"/>
              </w:rPr>
              <w:t>The</w:t>
            </w:r>
            <w:r>
              <w:rPr>
                <w:spacing w:val="-3"/>
                <w:sz w:val="24"/>
              </w:rPr>
              <w:t xml:space="preserve"> </w:t>
            </w:r>
            <w:r>
              <w:rPr>
                <w:sz w:val="24"/>
              </w:rPr>
              <w:t>Law</w:t>
            </w:r>
            <w:r>
              <w:rPr>
                <w:spacing w:val="-6"/>
                <w:sz w:val="24"/>
              </w:rPr>
              <w:t xml:space="preserve"> </w:t>
            </w:r>
            <w:r>
              <w:rPr>
                <w:sz w:val="24"/>
              </w:rPr>
              <w:t>Office</w:t>
            </w:r>
            <w:r>
              <w:rPr>
                <w:spacing w:val="-4"/>
                <w:sz w:val="24"/>
              </w:rPr>
              <w:t xml:space="preserve"> </w:t>
            </w:r>
            <w:r>
              <w:rPr>
                <w:spacing w:val="-5"/>
                <w:sz w:val="24"/>
              </w:rPr>
              <w:t>of</w:t>
            </w:r>
          </w:p>
          <w:p w14:paraId="2FF805C5" w14:textId="77777777" w:rsidR="006C66B2" w:rsidRDefault="00032C37">
            <w:pPr>
              <w:pStyle w:val="TableParagraph"/>
              <w:spacing w:line="269" w:lineRule="exact"/>
              <w:ind w:left="352"/>
              <w:jc w:val="left"/>
              <w:rPr>
                <w:sz w:val="24"/>
              </w:rPr>
            </w:pPr>
            <w:r>
              <w:rPr>
                <w:sz w:val="24"/>
              </w:rPr>
              <w:t>Hakimi &amp;</w:t>
            </w:r>
            <w:r>
              <w:rPr>
                <w:spacing w:val="1"/>
                <w:sz w:val="24"/>
              </w:rPr>
              <w:t xml:space="preserve"> </w:t>
            </w:r>
            <w:r>
              <w:rPr>
                <w:spacing w:val="-2"/>
                <w:sz w:val="24"/>
              </w:rPr>
              <w:t>Shahriari</w:t>
            </w:r>
          </w:p>
        </w:tc>
        <w:tc>
          <w:tcPr>
            <w:tcW w:w="2160" w:type="dxa"/>
          </w:tcPr>
          <w:p w14:paraId="59021C8C" w14:textId="77777777" w:rsidR="006C66B2" w:rsidRDefault="00032C37">
            <w:pPr>
              <w:pStyle w:val="TableParagraph"/>
              <w:spacing w:before="15" w:line="269" w:lineRule="exact"/>
              <w:ind w:left="422"/>
              <w:jc w:val="left"/>
              <w:rPr>
                <w:sz w:val="24"/>
              </w:rPr>
            </w:pPr>
            <w:r>
              <w:rPr>
                <w:sz w:val="24"/>
              </w:rPr>
              <w:t>Los</w:t>
            </w:r>
            <w:r>
              <w:rPr>
                <w:spacing w:val="-17"/>
                <w:sz w:val="24"/>
              </w:rPr>
              <w:t xml:space="preserve"> </w:t>
            </w:r>
            <w:r>
              <w:rPr>
                <w:spacing w:val="-2"/>
                <w:sz w:val="24"/>
              </w:rPr>
              <w:t>Angeles</w:t>
            </w:r>
          </w:p>
          <w:p w14:paraId="410E19BA" w14:textId="77777777" w:rsidR="006C66B2" w:rsidRDefault="00032C37">
            <w:pPr>
              <w:pStyle w:val="TableParagraph"/>
              <w:spacing w:line="269" w:lineRule="exact"/>
              <w:ind w:left="417"/>
              <w:jc w:val="left"/>
              <w:rPr>
                <w:sz w:val="24"/>
              </w:rPr>
            </w:pPr>
            <w:r>
              <w:rPr>
                <w:sz w:val="24"/>
              </w:rPr>
              <w:t>County</w:t>
            </w:r>
            <w:r>
              <w:rPr>
                <w:spacing w:val="-3"/>
                <w:sz w:val="24"/>
              </w:rPr>
              <w:t xml:space="preserve"> </w:t>
            </w:r>
            <w:r>
              <w:rPr>
                <w:spacing w:val="-4"/>
                <w:sz w:val="24"/>
              </w:rPr>
              <w:t>(CA)</w:t>
            </w:r>
          </w:p>
        </w:tc>
        <w:tc>
          <w:tcPr>
            <w:tcW w:w="2160" w:type="dxa"/>
          </w:tcPr>
          <w:p w14:paraId="54FDB981" w14:textId="77777777" w:rsidR="006C66B2" w:rsidRDefault="00032C37">
            <w:pPr>
              <w:pStyle w:val="TableParagraph"/>
              <w:spacing w:before="147"/>
              <w:ind w:left="16" w:right="6"/>
              <w:rPr>
                <w:sz w:val="24"/>
              </w:rPr>
            </w:pPr>
            <w:r>
              <w:rPr>
                <w:spacing w:val="-5"/>
                <w:sz w:val="24"/>
              </w:rPr>
              <w:t>668</w:t>
            </w:r>
          </w:p>
        </w:tc>
        <w:tc>
          <w:tcPr>
            <w:tcW w:w="1925" w:type="dxa"/>
          </w:tcPr>
          <w:p w14:paraId="24C267E6" w14:textId="77777777" w:rsidR="006C66B2" w:rsidRDefault="00032C37">
            <w:pPr>
              <w:pStyle w:val="TableParagraph"/>
              <w:spacing w:before="147"/>
              <w:ind w:left="14" w:right="1"/>
              <w:rPr>
                <w:sz w:val="24"/>
              </w:rPr>
            </w:pPr>
            <w:r>
              <w:rPr>
                <w:spacing w:val="-2"/>
                <w:sz w:val="24"/>
              </w:rPr>
              <w:t>15.3%</w:t>
            </w:r>
          </w:p>
        </w:tc>
      </w:tr>
      <w:tr w:rsidR="006C66B2" w14:paraId="741A7AAE" w14:textId="77777777">
        <w:trPr>
          <w:trHeight w:val="587"/>
        </w:trPr>
        <w:tc>
          <w:tcPr>
            <w:tcW w:w="880" w:type="dxa"/>
          </w:tcPr>
          <w:p w14:paraId="3CC3E314" w14:textId="77777777" w:rsidR="006C66B2" w:rsidRDefault="00032C37">
            <w:pPr>
              <w:pStyle w:val="TableParagraph"/>
              <w:spacing w:before="147"/>
              <w:ind w:left="10" w:right="6"/>
              <w:rPr>
                <w:b/>
                <w:sz w:val="24"/>
              </w:rPr>
            </w:pPr>
            <w:r>
              <w:rPr>
                <w:b/>
                <w:spacing w:val="-10"/>
                <w:sz w:val="24"/>
              </w:rPr>
              <w:t>3</w:t>
            </w:r>
          </w:p>
        </w:tc>
        <w:tc>
          <w:tcPr>
            <w:tcW w:w="2700" w:type="dxa"/>
          </w:tcPr>
          <w:p w14:paraId="41EB5979" w14:textId="77777777" w:rsidR="006C66B2" w:rsidRDefault="00032C37">
            <w:pPr>
              <w:pStyle w:val="TableParagraph"/>
              <w:spacing w:before="27" w:line="228" w:lineRule="auto"/>
              <w:ind w:left="872" w:right="274" w:hanging="593"/>
              <w:jc w:val="left"/>
              <w:rPr>
                <w:sz w:val="24"/>
              </w:rPr>
            </w:pPr>
            <w:r>
              <w:rPr>
                <w:sz w:val="24"/>
              </w:rPr>
              <w:t>Law</w:t>
            </w:r>
            <w:r>
              <w:rPr>
                <w:spacing w:val="-16"/>
                <w:sz w:val="24"/>
              </w:rPr>
              <w:t xml:space="preserve"> </w:t>
            </w:r>
            <w:r>
              <w:rPr>
                <w:sz w:val="24"/>
              </w:rPr>
              <w:t>Office</w:t>
            </w:r>
            <w:r>
              <w:rPr>
                <w:spacing w:val="-15"/>
                <w:sz w:val="24"/>
              </w:rPr>
              <w:t xml:space="preserve"> </w:t>
            </w:r>
            <w:r>
              <w:rPr>
                <w:sz w:val="24"/>
              </w:rPr>
              <w:t>of</w:t>
            </w:r>
            <w:r>
              <w:rPr>
                <w:spacing w:val="-12"/>
                <w:sz w:val="24"/>
              </w:rPr>
              <w:t xml:space="preserve"> </w:t>
            </w:r>
            <w:r>
              <w:rPr>
                <w:sz w:val="24"/>
              </w:rPr>
              <w:t xml:space="preserve">Morse </w:t>
            </w:r>
            <w:r>
              <w:rPr>
                <w:spacing w:val="-2"/>
                <w:sz w:val="24"/>
              </w:rPr>
              <w:t>Mehrban</w:t>
            </w:r>
          </w:p>
        </w:tc>
        <w:tc>
          <w:tcPr>
            <w:tcW w:w="2160" w:type="dxa"/>
          </w:tcPr>
          <w:p w14:paraId="7CD43D50" w14:textId="77777777" w:rsidR="006C66B2" w:rsidRDefault="00032C37">
            <w:pPr>
              <w:pStyle w:val="TableParagraph"/>
              <w:spacing w:before="27" w:line="228" w:lineRule="auto"/>
              <w:ind w:left="417" w:right="400" w:firstLine="4"/>
              <w:jc w:val="left"/>
              <w:rPr>
                <w:sz w:val="24"/>
              </w:rPr>
            </w:pPr>
            <w:r>
              <w:rPr>
                <w:sz w:val="24"/>
              </w:rPr>
              <w:t>Los</w:t>
            </w:r>
            <w:r>
              <w:rPr>
                <w:spacing w:val="-17"/>
                <w:sz w:val="24"/>
              </w:rPr>
              <w:t xml:space="preserve"> </w:t>
            </w:r>
            <w:r>
              <w:rPr>
                <w:sz w:val="24"/>
              </w:rPr>
              <w:t>Angeles County</w:t>
            </w:r>
            <w:r>
              <w:rPr>
                <w:spacing w:val="-3"/>
                <w:sz w:val="24"/>
              </w:rPr>
              <w:t xml:space="preserve"> </w:t>
            </w:r>
            <w:r>
              <w:rPr>
                <w:spacing w:val="-4"/>
                <w:sz w:val="24"/>
              </w:rPr>
              <w:t>(CA)</w:t>
            </w:r>
          </w:p>
        </w:tc>
        <w:tc>
          <w:tcPr>
            <w:tcW w:w="2160" w:type="dxa"/>
          </w:tcPr>
          <w:p w14:paraId="75411567" w14:textId="77777777" w:rsidR="006C66B2" w:rsidRDefault="00032C37">
            <w:pPr>
              <w:pStyle w:val="TableParagraph"/>
              <w:spacing w:before="147"/>
              <w:ind w:left="16" w:right="6"/>
              <w:rPr>
                <w:sz w:val="24"/>
              </w:rPr>
            </w:pPr>
            <w:r>
              <w:rPr>
                <w:spacing w:val="-5"/>
                <w:sz w:val="24"/>
              </w:rPr>
              <w:t>544</w:t>
            </w:r>
          </w:p>
        </w:tc>
        <w:tc>
          <w:tcPr>
            <w:tcW w:w="1925" w:type="dxa"/>
          </w:tcPr>
          <w:p w14:paraId="5CDF0D9F" w14:textId="77777777" w:rsidR="006C66B2" w:rsidRDefault="00032C37">
            <w:pPr>
              <w:pStyle w:val="TableParagraph"/>
              <w:spacing w:before="147"/>
              <w:ind w:left="14" w:right="1"/>
              <w:rPr>
                <w:sz w:val="24"/>
              </w:rPr>
            </w:pPr>
            <w:r>
              <w:rPr>
                <w:spacing w:val="-2"/>
                <w:sz w:val="24"/>
              </w:rPr>
              <w:t>12.5%</w:t>
            </w:r>
          </w:p>
        </w:tc>
      </w:tr>
      <w:tr w:rsidR="006C66B2" w14:paraId="3F50B912" w14:textId="77777777">
        <w:trPr>
          <w:trHeight w:val="587"/>
        </w:trPr>
        <w:tc>
          <w:tcPr>
            <w:tcW w:w="880" w:type="dxa"/>
          </w:tcPr>
          <w:p w14:paraId="36E150F5" w14:textId="77777777" w:rsidR="006C66B2" w:rsidRDefault="00032C37">
            <w:pPr>
              <w:pStyle w:val="TableParagraph"/>
              <w:spacing w:before="148"/>
              <w:ind w:left="10" w:right="6"/>
              <w:rPr>
                <w:b/>
                <w:sz w:val="24"/>
              </w:rPr>
            </w:pPr>
            <w:r>
              <w:rPr>
                <w:b/>
                <w:spacing w:val="-10"/>
                <w:sz w:val="24"/>
              </w:rPr>
              <w:t>4</w:t>
            </w:r>
          </w:p>
        </w:tc>
        <w:tc>
          <w:tcPr>
            <w:tcW w:w="2700" w:type="dxa"/>
          </w:tcPr>
          <w:p w14:paraId="7CEBA8A2" w14:textId="77777777" w:rsidR="006C66B2" w:rsidRDefault="00032C37">
            <w:pPr>
              <w:pStyle w:val="TableParagraph"/>
              <w:spacing w:before="148"/>
              <w:ind w:left="9"/>
              <w:rPr>
                <w:sz w:val="24"/>
              </w:rPr>
            </w:pPr>
            <w:proofErr w:type="spellStart"/>
            <w:r>
              <w:rPr>
                <w:sz w:val="24"/>
              </w:rPr>
              <w:t>Seabock</w:t>
            </w:r>
            <w:proofErr w:type="spellEnd"/>
            <w:r>
              <w:rPr>
                <w:spacing w:val="-4"/>
                <w:sz w:val="24"/>
              </w:rPr>
              <w:t xml:space="preserve"> </w:t>
            </w:r>
            <w:r>
              <w:rPr>
                <w:sz w:val="24"/>
              </w:rPr>
              <w:t>Price</w:t>
            </w:r>
            <w:r>
              <w:rPr>
                <w:spacing w:val="-16"/>
                <w:sz w:val="24"/>
              </w:rPr>
              <w:t xml:space="preserve"> </w:t>
            </w:r>
            <w:r>
              <w:rPr>
                <w:spacing w:val="-5"/>
                <w:sz w:val="24"/>
              </w:rPr>
              <w:t>APC</w:t>
            </w:r>
          </w:p>
        </w:tc>
        <w:tc>
          <w:tcPr>
            <w:tcW w:w="2160" w:type="dxa"/>
          </w:tcPr>
          <w:p w14:paraId="77B142B0" w14:textId="77777777" w:rsidR="006C66B2" w:rsidRDefault="00032C37">
            <w:pPr>
              <w:pStyle w:val="TableParagraph"/>
              <w:spacing w:before="27" w:line="228" w:lineRule="auto"/>
              <w:ind w:left="417" w:right="400" w:firstLine="4"/>
              <w:jc w:val="left"/>
              <w:rPr>
                <w:sz w:val="24"/>
              </w:rPr>
            </w:pPr>
            <w:r>
              <w:rPr>
                <w:sz w:val="24"/>
              </w:rPr>
              <w:t>Los</w:t>
            </w:r>
            <w:r>
              <w:rPr>
                <w:spacing w:val="-17"/>
                <w:sz w:val="24"/>
              </w:rPr>
              <w:t xml:space="preserve"> </w:t>
            </w:r>
            <w:r>
              <w:rPr>
                <w:sz w:val="24"/>
              </w:rPr>
              <w:t>Angeles County</w:t>
            </w:r>
            <w:r>
              <w:rPr>
                <w:spacing w:val="-3"/>
                <w:sz w:val="24"/>
              </w:rPr>
              <w:t xml:space="preserve"> </w:t>
            </w:r>
            <w:r>
              <w:rPr>
                <w:spacing w:val="-4"/>
                <w:sz w:val="24"/>
              </w:rPr>
              <w:t>(CA)</w:t>
            </w:r>
          </w:p>
        </w:tc>
        <w:tc>
          <w:tcPr>
            <w:tcW w:w="2160" w:type="dxa"/>
          </w:tcPr>
          <w:p w14:paraId="6658533F" w14:textId="77777777" w:rsidR="006C66B2" w:rsidRDefault="00032C37">
            <w:pPr>
              <w:pStyle w:val="TableParagraph"/>
              <w:spacing w:before="148"/>
              <w:ind w:left="16" w:right="6"/>
              <w:rPr>
                <w:sz w:val="24"/>
              </w:rPr>
            </w:pPr>
            <w:r>
              <w:rPr>
                <w:spacing w:val="-5"/>
                <w:sz w:val="24"/>
              </w:rPr>
              <w:t>345</w:t>
            </w:r>
          </w:p>
        </w:tc>
        <w:tc>
          <w:tcPr>
            <w:tcW w:w="1925" w:type="dxa"/>
          </w:tcPr>
          <w:p w14:paraId="657E74B9" w14:textId="77777777" w:rsidR="006C66B2" w:rsidRDefault="00032C37">
            <w:pPr>
              <w:pStyle w:val="TableParagraph"/>
              <w:spacing w:before="148"/>
              <w:ind w:left="14" w:right="1"/>
              <w:rPr>
                <w:sz w:val="24"/>
              </w:rPr>
            </w:pPr>
            <w:r>
              <w:rPr>
                <w:spacing w:val="-4"/>
                <w:sz w:val="24"/>
              </w:rPr>
              <w:t>7.9%</w:t>
            </w:r>
          </w:p>
        </w:tc>
      </w:tr>
      <w:tr w:rsidR="006C66B2" w14:paraId="50B32250" w14:textId="77777777">
        <w:trPr>
          <w:trHeight w:val="517"/>
        </w:trPr>
        <w:tc>
          <w:tcPr>
            <w:tcW w:w="880" w:type="dxa"/>
          </w:tcPr>
          <w:p w14:paraId="16D8B58B" w14:textId="77777777" w:rsidR="006C66B2" w:rsidRDefault="00032C37">
            <w:pPr>
              <w:pStyle w:val="TableParagraph"/>
              <w:spacing w:before="112"/>
              <w:ind w:left="10" w:right="6"/>
              <w:rPr>
                <w:b/>
                <w:sz w:val="24"/>
              </w:rPr>
            </w:pPr>
            <w:r>
              <w:rPr>
                <w:b/>
                <w:spacing w:val="-10"/>
                <w:sz w:val="24"/>
              </w:rPr>
              <w:t>5</w:t>
            </w:r>
          </w:p>
        </w:tc>
        <w:tc>
          <w:tcPr>
            <w:tcW w:w="2700" w:type="dxa"/>
          </w:tcPr>
          <w:p w14:paraId="12B94C59" w14:textId="77777777" w:rsidR="006C66B2" w:rsidRDefault="00032C37">
            <w:pPr>
              <w:pStyle w:val="TableParagraph"/>
              <w:spacing w:before="112"/>
              <w:ind w:left="9" w:right="6"/>
              <w:rPr>
                <w:sz w:val="24"/>
              </w:rPr>
            </w:pPr>
            <w:r>
              <w:rPr>
                <w:sz w:val="24"/>
              </w:rPr>
              <w:t>The</w:t>
            </w:r>
            <w:r>
              <w:rPr>
                <w:spacing w:val="-2"/>
                <w:sz w:val="24"/>
              </w:rPr>
              <w:t xml:space="preserve"> </w:t>
            </w:r>
            <w:r>
              <w:rPr>
                <w:sz w:val="24"/>
              </w:rPr>
              <w:t>Reddy</w:t>
            </w:r>
            <w:r>
              <w:rPr>
                <w:spacing w:val="-4"/>
                <w:sz w:val="24"/>
              </w:rPr>
              <w:t xml:space="preserve"> </w:t>
            </w:r>
            <w:r>
              <w:rPr>
                <w:sz w:val="24"/>
              </w:rPr>
              <w:t>Law</w:t>
            </w:r>
            <w:r>
              <w:rPr>
                <w:spacing w:val="-3"/>
                <w:sz w:val="24"/>
              </w:rPr>
              <w:t xml:space="preserve"> </w:t>
            </w:r>
            <w:r>
              <w:rPr>
                <w:spacing w:val="-4"/>
                <w:sz w:val="24"/>
              </w:rPr>
              <w:t>Firm</w:t>
            </w:r>
          </w:p>
        </w:tc>
        <w:tc>
          <w:tcPr>
            <w:tcW w:w="2160" w:type="dxa"/>
          </w:tcPr>
          <w:p w14:paraId="69B2A44F" w14:textId="77777777" w:rsidR="006C66B2" w:rsidRDefault="00032C37">
            <w:pPr>
              <w:pStyle w:val="TableParagraph"/>
              <w:spacing w:line="252" w:lineRule="exact"/>
              <w:ind w:left="16" w:right="8"/>
              <w:rPr>
                <w:sz w:val="24"/>
              </w:rPr>
            </w:pPr>
            <w:r>
              <w:rPr>
                <w:sz w:val="24"/>
              </w:rPr>
              <w:t>Alameda</w:t>
            </w:r>
            <w:r>
              <w:rPr>
                <w:spacing w:val="-5"/>
                <w:sz w:val="24"/>
              </w:rPr>
              <w:t xml:space="preserve"> </w:t>
            </w:r>
            <w:r>
              <w:rPr>
                <w:spacing w:val="-2"/>
                <w:sz w:val="24"/>
              </w:rPr>
              <w:t>County</w:t>
            </w:r>
          </w:p>
          <w:p w14:paraId="05564A76" w14:textId="77777777" w:rsidR="006C66B2" w:rsidRDefault="00032C37">
            <w:pPr>
              <w:pStyle w:val="TableParagraph"/>
              <w:spacing w:line="246" w:lineRule="exact"/>
              <w:ind w:left="16" w:right="9"/>
              <w:rPr>
                <w:sz w:val="24"/>
              </w:rPr>
            </w:pPr>
            <w:r>
              <w:rPr>
                <w:spacing w:val="-4"/>
                <w:sz w:val="24"/>
              </w:rPr>
              <w:t>(CA)</w:t>
            </w:r>
          </w:p>
        </w:tc>
        <w:tc>
          <w:tcPr>
            <w:tcW w:w="2160" w:type="dxa"/>
          </w:tcPr>
          <w:p w14:paraId="5A734996" w14:textId="77777777" w:rsidR="006C66B2" w:rsidRDefault="00032C37">
            <w:pPr>
              <w:pStyle w:val="TableParagraph"/>
              <w:spacing w:before="112"/>
              <w:ind w:left="16" w:right="6"/>
              <w:rPr>
                <w:sz w:val="24"/>
              </w:rPr>
            </w:pPr>
            <w:r>
              <w:rPr>
                <w:spacing w:val="-5"/>
                <w:sz w:val="24"/>
              </w:rPr>
              <w:t>280</w:t>
            </w:r>
          </w:p>
        </w:tc>
        <w:tc>
          <w:tcPr>
            <w:tcW w:w="1925" w:type="dxa"/>
          </w:tcPr>
          <w:p w14:paraId="13DAEC97" w14:textId="77777777" w:rsidR="006C66B2" w:rsidRDefault="00032C37">
            <w:pPr>
              <w:pStyle w:val="TableParagraph"/>
              <w:spacing w:before="112"/>
              <w:ind w:left="14" w:right="1"/>
              <w:rPr>
                <w:sz w:val="24"/>
              </w:rPr>
            </w:pPr>
            <w:r>
              <w:rPr>
                <w:spacing w:val="-4"/>
                <w:sz w:val="24"/>
              </w:rPr>
              <w:t>6.4%</w:t>
            </w:r>
          </w:p>
        </w:tc>
      </w:tr>
      <w:tr w:rsidR="006C66B2" w14:paraId="5563EB0B" w14:textId="77777777">
        <w:trPr>
          <w:trHeight w:val="517"/>
        </w:trPr>
        <w:tc>
          <w:tcPr>
            <w:tcW w:w="880" w:type="dxa"/>
          </w:tcPr>
          <w:p w14:paraId="03383F84" w14:textId="77777777" w:rsidR="006C66B2" w:rsidRDefault="00032C37">
            <w:pPr>
              <w:pStyle w:val="TableParagraph"/>
              <w:spacing w:before="113"/>
              <w:ind w:left="10" w:right="6"/>
              <w:rPr>
                <w:b/>
                <w:sz w:val="24"/>
              </w:rPr>
            </w:pPr>
            <w:r>
              <w:rPr>
                <w:b/>
                <w:spacing w:val="-10"/>
                <w:sz w:val="24"/>
              </w:rPr>
              <w:t>6</w:t>
            </w:r>
          </w:p>
        </w:tc>
        <w:tc>
          <w:tcPr>
            <w:tcW w:w="2700" w:type="dxa"/>
          </w:tcPr>
          <w:p w14:paraId="1FE96660" w14:textId="77777777" w:rsidR="006C66B2" w:rsidRDefault="00032C37">
            <w:pPr>
              <w:pStyle w:val="TableParagraph"/>
              <w:spacing w:before="113"/>
              <w:ind w:left="9" w:right="2"/>
              <w:rPr>
                <w:sz w:val="24"/>
              </w:rPr>
            </w:pPr>
            <w:r>
              <w:rPr>
                <w:sz w:val="24"/>
              </w:rPr>
              <w:t>The</w:t>
            </w:r>
            <w:r>
              <w:rPr>
                <w:spacing w:val="-3"/>
                <w:sz w:val="24"/>
              </w:rPr>
              <w:t xml:space="preserve"> </w:t>
            </w:r>
            <w:proofErr w:type="spellStart"/>
            <w:r>
              <w:rPr>
                <w:sz w:val="24"/>
              </w:rPr>
              <w:t>Strojnik</w:t>
            </w:r>
            <w:proofErr w:type="spellEnd"/>
            <w:r>
              <w:rPr>
                <w:spacing w:val="-3"/>
                <w:sz w:val="24"/>
              </w:rPr>
              <w:t xml:space="preserve"> </w:t>
            </w:r>
            <w:r>
              <w:rPr>
                <w:sz w:val="24"/>
              </w:rPr>
              <w:t>Firm</w:t>
            </w:r>
            <w:r>
              <w:rPr>
                <w:spacing w:val="-2"/>
                <w:sz w:val="24"/>
              </w:rPr>
              <w:t xml:space="preserve"> </w:t>
            </w:r>
            <w:r>
              <w:rPr>
                <w:spacing w:val="-5"/>
                <w:sz w:val="24"/>
              </w:rPr>
              <w:t>LLC</w:t>
            </w:r>
          </w:p>
        </w:tc>
        <w:tc>
          <w:tcPr>
            <w:tcW w:w="2160" w:type="dxa"/>
          </w:tcPr>
          <w:p w14:paraId="580925ED" w14:textId="77777777" w:rsidR="006C66B2" w:rsidRDefault="00032C37">
            <w:pPr>
              <w:pStyle w:val="TableParagraph"/>
              <w:spacing w:line="252" w:lineRule="exact"/>
              <w:ind w:left="16" w:right="6"/>
              <w:rPr>
                <w:sz w:val="24"/>
              </w:rPr>
            </w:pPr>
            <w:r>
              <w:rPr>
                <w:sz w:val="24"/>
              </w:rPr>
              <w:t>Maricopa</w:t>
            </w:r>
            <w:r>
              <w:rPr>
                <w:spacing w:val="-5"/>
                <w:sz w:val="24"/>
              </w:rPr>
              <w:t xml:space="preserve"> </w:t>
            </w:r>
            <w:r>
              <w:rPr>
                <w:spacing w:val="-2"/>
                <w:sz w:val="24"/>
              </w:rPr>
              <w:t>County</w:t>
            </w:r>
          </w:p>
          <w:p w14:paraId="7200D6A7" w14:textId="77777777" w:rsidR="006C66B2" w:rsidRDefault="00032C37">
            <w:pPr>
              <w:pStyle w:val="TableParagraph"/>
              <w:spacing w:line="245" w:lineRule="exact"/>
              <w:ind w:left="16" w:right="6"/>
              <w:rPr>
                <w:sz w:val="24"/>
              </w:rPr>
            </w:pPr>
            <w:r>
              <w:rPr>
                <w:spacing w:val="-4"/>
                <w:sz w:val="24"/>
              </w:rPr>
              <w:t>(AZ)</w:t>
            </w:r>
          </w:p>
        </w:tc>
        <w:tc>
          <w:tcPr>
            <w:tcW w:w="2160" w:type="dxa"/>
          </w:tcPr>
          <w:p w14:paraId="2537B18A" w14:textId="77777777" w:rsidR="006C66B2" w:rsidRDefault="00032C37">
            <w:pPr>
              <w:pStyle w:val="TableParagraph"/>
              <w:spacing w:before="113"/>
              <w:ind w:left="16" w:right="6"/>
              <w:rPr>
                <w:sz w:val="24"/>
              </w:rPr>
            </w:pPr>
            <w:r>
              <w:rPr>
                <w:spacing w:val="-5"/>
                <w:sz w:val="24"/>
              </w:rPr>
              <w:t>176</w:t>
            </w:r>
          </w:p>
        </w:tc>
        <w:tc>
          <w:tcPr>
            <w:tcW w:w="1925" w:type="dxa"/>
          </w:tcPr>
          <w:p w14:paraId="64A2D21F" w14:textId="77777777" w:rsidR="006C66B2" w:rsidRDefault="00032C37">
            <w:pPr>
              <w:pStyle w:val="TableParagraph"/>
              <w:spacing w:before="113"/>
              <w:ind w:left="14" w:right="1"/>
              <w:rPr>
                <w:sz w:val="24"/>
              </w:rPr>
            </w:pPr>
            <w:r>
              <w:rPr>
                <w:spacing w:val="-4"/>
                <w:sz w:val="24"/>
              </w:rPr>
              <w:t>4.0%</w:t>
            </w:r>
          </w:p>
        </w:tc>
      </w:tr>
      <w:tr w:rsidR="006C66B2" w14:paraId="1AC97229" w14:textId="77777777">
        <w:trPr>
          <w:trHeight w:val="586"/>
        </w:trPr>
        <w:tc>
          <w:tcPr>
            <w:tcW w:w="880" w:type="dxa"/>
          </w:tcPr>
          <w:p w14:paraId="753CE188" w14:textId="77777777" w:rsidR="006C66B2" w:rsidRDefault="00032C37">
            <w:pPr>
              <w:pStyle w:val="TableParagraph"/>
              <w:spacing w:before="149"/>
              <w:ind w:left="10" w:right="6"/>
              <w:rPr>
                <w:b/>
                <w:sz w:val="24"/>
              </w:rPr>
            </w:pPr>
            <w:r>
              <w:rPr>
                <w:b/>
                <w:spacing w:val="-10"/>
                <w:sz w:val="24"/>
              </w:rPr>
              <w:t>7</w:t>
            </w:r>
          </w:p>
        </w:tc>
        <w:tc>
          <w:tcPr>
            <w:tcW w:w="2700" w:type="dxa"/>
          </w:tcPr>
          <w:p w14:paraId="3BA504C2" w14:textId="77777777" w:rsidR="006C66B2" w:rsidRDefault="00032C37">
            <w:pPr>
              <w:pStyle w:val="TableParagraph"/>
              <w:spacing w:before="28" w:line="228" w:lineRule="auto"/>
              <w:ind w:left="1146" w:right="320" w:hanging="814"/>
              <w:jc w:val="left"/>
              <w:rPr>
                <w:sz w:val="24"/>
              </w:rPr>
            </w:pPr>
            <w:r>
              <w:rPr>
                <w:spacing w:val="-2"/>
                <w:sz w:val="24"/>
              </w:rPr>
              <w:t>AJG</w:t>
            </w:r>
            <w:r>
              <w:rPr>
                <w:spacing w:val="-15"/>
                <w:sz w:val="24"/>
              </w:rPr>
              <w:t xml:space="preserve"> </w:t>
            </w:r>
            <w:r>
              <w:rPr>
                <w:spacing w:val="-2"/>
                <w:sz w:val="24"/>
              </w:rPr>
              <w:t>LAW</w:t>
            </w:r>
            <w:r>
              <w:rPr>
                <w:spacing w:val="-15"/>
                <w:sz w:val="24"/>
              </w:rPr>
              <w:t xml:space="preserve"> </w:t>
            </w:r>
            <w:r>
              <w:rPr>
                <w:spacing w:val="-2"/>
                <w:sz w:val="24"/>
              </w:rPr>
              <w:t xml:space="preserve">GROUP, </w:t>
            </w:r>
            <w:r>
              <w:rPr>
                <w:spacing w:val="-4"/>
                <w:sz w:val="24"/>
              </w:rPr>
              <w:t>PC.</w:t>
            </w:r>
          </w:p>
        </w:tc>
        <w:tc>
          <w:tcPr>
            <w:tcW w:w="2160" w:type="dxa"/>
          </w:tcPr>
          <w:p w14:paraId="44B4651C" w14:textId="77777777" w:rsidR="006C66B2" w:rsidRDefault="00032C37">
            <w:pPr>
              <w:pStyle w:val="TableParagraph"/>
              <w:spacing w:before="28" w:line="228" w:lineRule="auto"/>
              <w:ind w:left="417" w:hanging="48"/>
              <w:jc w:val="left"/>
              <w:rPr>
                <w:sz w:val="24"/>
              </w:rPr>
            </w:pPr>
            <w:r>
              <w:rPr>
                <w:sz w:val="24"/>
              </w:rPr>
              <w:t>Contra</w:t>
            </w:r>
            <w:r>
              <w:rPr>
                <w:spacing w:val="-17"/>
                <w:sz w:val="24"/>
              </w:rPr>
              <w:t xml:space="preserve"> </w:t>
            </w:r>
            <w:r>
              <w:rPr>
                <w:sz w:val="24"/>
              </w:rPr>
              <w:t>Costa County</w:t>
            </w:r>
            <w:r>
              <w:rPr>
                <w:spacing w:val="-5"/>
                <w:sz w:val="24"/>
              </w:rPr>
              <w:t xml:space="preserve"> </w:t>
            </w:r>
            <w:r>
              <w:rPr>
                <w:spacing w:val="-4"/>
                <w:sz w:val="24"/>
              </w:rPr>
              <w:t>(CA)</w:t>
            </w:r>
          </w:p>
        </w:tc>
        <w:tc>
          <w:tcPr>
            <w:tcW w:w="2160" w:type="dxa"/>
          </w:tcPr>
          <w:p w14:paraId="5797CCD2" w14:textId="77777777" w:rsidR="006C66B2" w:rsidRDefault="00032C37">
            <w:pPr>
              <w:pStyle w:val="TableParagraph"/>
              <w:spacing w:before="149"/>
              <w:ind w:left="16" w:right="6"/>
              <w:rPr>
                <w:sz w:val="24"/>
              </w:rPr>
            </w:pPr>
            <w:r>
              <w:rPr>
                <w:spacing w:val="-5"/>
                <w:sz w:val="24"/>
              </w:rPr>
              <w:t>131</w:t>
            </w:r>
          </w:p>
        </w:tc>
        <w:tc>
          <w:tcPr>
            <w:tcW w:w="1925" w:type="dxa"/>
          </w:tcPr>
          <w:p w14:paraId="75997279" w14:textId="77777777" w:rsidR="006C66B2" w:rsidRDefault="00032C37">
            <w:pPr>
              <w:pStyle w:val="TableParagraph"/>
              <w:spacing w:before="149"/>
              <w:ind w:left="14" w:right="1"/>
              <w:rPr>
                <w:sz w:val="24"/>
              </w:rPr>
            </w:pPr>
            <w:r>
              <w:rPr>
                <w:spacing w:val="-4"/>
                <w:sz w:val="24"/>
              </w:rPr>
              <w:t>3.0%</w:t>
            </w:r>
          </w:p>
        </w:tc>
      </w:tr>
      <w:tr w:rsidR="006C66B2" w14:paraId="25F9EF74" w14:textId="77777777">
        <w:trPr>
          <w:trHeight w:val="517"/>
        </w:trPr>
        <w:tc>
          <w:tcPr>
            <w:tcW w:w="880" w:type="dxa"/>
          </w:tcPr>
          <w:p w14:paraId="3D2D5F71" w14:textId="77777777" w:rsidR="006C66B2" w:rsidRDefault="00032C37">
            <w:pPr>
              <w:pStyle w:val="TableParagraph"/>
              <w:spacing w:before="112"/>
              <w:ind w:left="10" w:right="6"/>
              <w:rPr>
                <w:b/>
                <w:sz w:val="24"/>
              </w:rPr>
            </w:pPr>
            <w:r>
              <w:rPr>
                <w:b/>
                <w:spacing w:val="-10"/>
                <w:sz w:val="24"/>
              </w:rPr>
              <w:t>8</w:t>
            </w:r>
          </w:p>
        </w:tc>
        <w:tc>
          <w:tcPr>
            <w:tcW w:w="2700" w:type="dxa"/>
          </w:tcPr>
          <w:p w14:paraId="10B35602" w14:textId="77777777" w:rsidR="006C66B2" w:rsidRDefault="00032C37">
            <w:pPr>
              <w:pStyle w:val="TableParagraph"/>
              <w:spacing w:before="112"/>
              <w:ind w:left="9" w:right="6"/>
              <w:rPr>
                <w:sz w:val="24"/>
              </w:rPr>
            </w:pPr>
            <w:r>
              <w:rPr>
                <w:spacing w:val="-2"/>
                <w:sz w:val="24"/>
              </w:rPr>
              <w:t>Valenti Law</w:t>
            </w:r>
            <w:r>
              <w:rPr>
                <w:spacing w:val="-17"/>
                <w:sz w:val="24"/>
              </w:rPr>
              <w:t xml:space="preserve"> </w:t>
            </w:r>
            <w:r>
              <w:rPr>
                <w:spacing w:val="-5"/>
                <w:sz w:val="24"/>
              </w:rPr>
              <w:t>APC</w:t>
            </w:r>
          </w:p>
        </w:tc>
        <w:tc>
          <w:tcPr>
            <w:tcW w:w="2160" w:type="dxa"/>
          </w:tcPr>
          <w:p w14:paraId="4AF74A0A" w14:textId="77777777" w:rsidR="006C66B2" w:rsidRDefault="00032C37">
            <w:pPr>
              <w:pStyle w:val="TableParagraph"/>
              <w:spacing w:line="251" w:lineRule="exact"/>
              <w:ind w:left="515"/>
              <w:jc w:val="left"/>
              <w:rPr>
                <w:sz w:val="24"/>
              </w:rPr>
            </w:pPr>
            <w:r>
              <w:rPr>
                <w:sz w:val="24"/>
              </w:rPr>
              <w:t>San</w:t>
            </w:r>
            <w:r>
              <w:rPr>
                <w:spacing w:val="-1"/>
                <w:sz w:val="24"/>
              </w:rPr>
              <w:t xml:space="preserve"> </w:t>
            </w:r>
            <w:r>
              <w:rPr>
                <w:spacing w:val="-2"/>
                <w:sz w:val="24"/>
              </w:rPr>
              <w:t>Diego</w:t>
            </w:r>
          </w:p>
          <w:p w14:paraId="0BE04E22" w14:textId="77777777" w:rsidR="006C66B2" w:rsidRDefault="00032C37">
            <w:pPr>
              <w:pStyle w:val="TableParagraph"/>
              <w:spacing w:line="247" w:lineRule="exact"/>
              <w:ind w:left="417"/>
              <w:jc w:val="left"/>
              <w:rPr>
                <w:sz w:val="24"/>
              </w:rPr>
            </w:pPr>
            <w:r>
              <w:rPr>
                <w:sz w:val="24"/>
              </w:rPr>
              <w:t>County</w:t>
            </w:r>
            <w:r>
              <w:rPr>
                <w:spacing w:val="-3"/>
                <w:sz w:val="24"/>
              </w:rPr>
              <w:t xml:space="preserve"> </w:t>
            </w:r>
            <w:r>
              <w:rPr>
                <w:spacing w:val="-4"/>
                <w:sz w:val="24"/>
              </w:rPr>
              <w:t>(CA)</w:t>
            </w:r>
          </w:p>
        </w:tc>
        <w:tc>
          <w:tcPr>
            <w:tcW w:w="2160" w:type="dxa"/>
          </w:tcPr>
          <w:p w14:paraId="3722226D" w14:textId="77777777" w:rsidR="006C66B2" w:rsidRDefault="00032C37">
            <w:pPr>
              <w:pStyle w:val="TableParagraph"/>
              <w:spacing w:before="112"/>
              <w:ind w:left="16" w:right="6"/>
              <w:rPr>
                <w:sz w:val="24"/>
              </w:rPr>
            </w:pPr>
            <w:r>
              <w:rPr>
                <w:spacing w:val="-5"/>
                <w:sz w:val="24"/>
              </w:rPr>
              <w:t>103</w:t>
            </w:r>
          </w:p>
        </w:tc>
        <w:tc>
          <w:tcPr>
            <w:tcW w:w="1925" w:type="dxa"/>
          </w:tcPr>
          <w:p w14:paraId="338F92A7" w14:textId="77777777" w:rsidR="006C66B2" w:rsidRDefault="00032C37">
            <w:pPr>
              <w:pStyle w:val="TableParagraph"/>
              <w:spacing w:before="112"/>
              <w:ind w:left="14" w:right="1"/>
              <w:rPr>
                <w:sz w:val="24"/>
              </w:rPr>
            </w:pPr>
            <w:r>
              <w:rPr>
                <w:spacing w:val="-4"/>
                <w:sz w:val="24"/>
              </w:rPr>
              <w:t>2.4%</w:t>
            </w:r>
          </w:p>
        </w:tc>
      </w:tr>
      <w:tr w:rsidR="006C66B2" w14:paraId="5C42E7D7" w14:textId="77777777">
        <w:trPr>
          <w:trHeight w:val="587"/>
        </w:trPr>
        <w:tc>
          <w:tcPr>
            <w:tcW w:w="880" w:type="dxa"/>
          </w:tcPr>
          <w:p w14:paraId="0064065E" w14:textId="77777777" w:rsidR="006C66B2" w:rsidRDefault="00032C37">
            <w:pPr>
              <w:pStyle w:val="TableParagraph"/>
              <w:spacing w:before="148"/>
              <w:ind w:left="10" w:right="6"/>
              <w:rPr>
                <w:b/>
                <w:sz w:val="24"/>
              </w:rPr>
            </w:pPr>
            <w:r>
              <w:rPr>
                <w:b/>
                <w:spacing w:val="-10"/>
                <w:sz w:val="24"/>
              </w:rPr>
              <w:t>9</w:t>
            </w:r>
          </w:p>
        </w:tc>
        <w:tc>
          <w:tcPr>
            <w:tcW w:w="2700" w:type="dxa"/>
          </w:tcPr>
          <w:p w14:paraId="1854F3BB" w14:textId="77777777" w:rsidR="006C66B2" w:rsidRDefault="00032C37">
            <w:pPr>
              <w:pStyle w:val="TableParagraph"/>
              <w:spacing w:before="16" w:line="269" w:lineRule="exact"/>
              <w:ind w:left="200"/>
              <w:jc w:val="left"/>
              <w:rPr>
                <w:sz w:val="24"/>
              </w:rPr>
            </w:pPr>
            <w:r>
              <w:rPr>
                <w:sz w:val="24"/>
              </w:rPr>
              <w:t>Law</w:t>
            </w:r>
            <w:r>
              <w:rPr>
                <w:spacing w:val="-5"/>
                <w:sz w:val="24"/>
              </w:rPr>
              <w:t xml:space="preserve"> </w:t>
            </w:r>
            <w:r>
              <w:rPr>
                <w:sz w:val="24"/>
              </w:rPr>
              <w:t>Office</w:t>
            </w:r>
            <w:r>
              <w:rPr>
                <w:spacing w:val="-4"/>
                <w:sz w:val="24"/>
              </w:rPr>
              <w:t xml:space="preserve"> </w:t>
            </w:r>
            <w:r>
              <w:rPr>
                <w:sz w:val="24"/>
              </w:rPr>
              <w:t xml:space="preserve">of </w:t>
            </w:r>
            <w:r>
              <w:rPr>
                <w:spacing w:val="-2"/>
                <w:sz w:val="24"/>
              </w:rPr>
              <w:t>Richard</w:t>
            </w:r>
          </w:p>
          <w:p w14:paraId="0E170D87" w14:textId="77777777" w:rsidR="006C66B2" w:rsidRDefault="00032C37">
            <w:pPr>
              <w:pStyle w:val="TableParagraph"/>
              <w:spacing w:line="269" w:lineRule="exact"/>
              <w:ind w:left="659"/>
              <w:jc w:val="left"/>
              <w:rPr>
                <w:sz w:val="24"/>
              </w:rPr>
            </w:pPr>
            <w:r>
              <w:rPr>
                <w:sz w:val="24"/>
              </w:rPr>
              <w:t>A.</w:t>
            </w:r>
            <w:r>
              <w:rPr>
                <w:spacing w:val="-1"/>
                <w:sz w:val="24"/>
              </w:rPr>
              <w:t xml:space="preserve"> </w:t>
            </w:r>
            <w:r>
              <w:rPr>
                <w:sz w:val="24"/>
              </w:rPr>
              <w:t xml:space="preserve">Mac </w:t>
            </w:r>
            <w:r>
              <w:rPr>
                <w:spacing w:val="-2"/>
                <w:sz w:val="24"/>
              </w:rPr>
              <w:t>Bride</w:t>
            </w:r>
          </w:p>
        </w:tc>
        <w:tc>
          <w:tcPr>
            <w:tcW w:w="2160" w:type="dxa"/>
          </w:tcPr>
          <w:p w14:paraId="256EA58E" w14:textId="77777777" w:rsidR="006C66B2" w:rsidRDefault="00032C37">
            <w:pPr>
              <w:pStyle w:val="TableParagraph"/>
              <w:spacing w:before="27" w:line="228" w:lineRule="auto"/>
              <w:ind w:left="417" w:hanging="48"/>
              <w:jc w:val="left"/>
              <w:rPr>
                <w:sz w:val="24"/>
              </w:rPr>
            </w:pPr>
            <w:r>
              <w:rPr>
                <w:sz w:val="24"/>
              </w:rPr>
              <w:t>Contra</w:t>
            </w:r>
            <w:r>
              <w:rPr>
                <w:spacing w:val="-17"/>
                <w:sz w:val="24"/>
              </w:rPr>
              <w:t xml:space="preserve"> </w:t>
            </w:r>
            <w:r>
              <w:rPr>
                <w:sz w:val="24"/>
              </w:rPr>
              <w:t>Costa County</w:t>
            </w:r>
            <w:r>
              <w:rPr>
                <w:spacing w:val="-5"/>
                <w:sz w:val="24"/>
              </w:rPr>
              <w:t xml:space="preserve"> </w:t>
            </w:r>
            <w:r>
              <w:rPr>
                <w:spacing w:val="-4"/>
                <w:sz w:val="24"/>
              </w:rPr>
              <w:t>(CA)</w:t>
            </w:r>
          </w:p>
        </w:tc>
        <w:tc>
          <w:tcPr>
            <w:tcW w:w="2160" w:type="dxa"/>
          </w:tcPr>
          <w:p w14:paraId="20D1F663" w14:textId="77777777" w:rsidR="006C66B2" w:rsidRDefault="00032C37">
            <w:pPr>
              <w:pStyle w:val="TableParagraph"/>
              <w:spacing w:before="148"/>
              <w:ind w:left="16" w:right="6"/>
              <w:rPr>
                <w:sz w:val="24"/>
              </w:rPr>
            </w:pPr>
            <w:r>
              <w:rPr>
                <w:spacing w:val="-5"/>
                <w:sz w:val="24"/>
              </w:rPr>
              <w:t>45</w:t>
            </w:r>
          </w:p>
        </w:tc>
        <w:tc>
          <w:tcPr>
            <w:tcW w:w="1925" w:type="dxa"/>
          </w:tcPr>
          <w:p w14:paraId="31E5E9B1" w14:textId="77777777" w:rsidR="006C66B2" w:rsidRDefault="00032C37">
            <w:pPr>
              <w:pStyle w:val="TableParagraph"/>
              <w:spacing w:before="148"/>
              <w:ind w:left="14" w:right="1"/>
              <w:rPr>
                <w:sz w:val="24"/>
              </w:rPr>
            </w:pPr>
            <w:r>
              <w:rPr>
                <w:spacing w:val="-4"/>
                <w:sz w:val="24"/>
              </w:rPr>
              <w:t>1.0%</w:t>
            </w:r>
          </w:p>
        </w:tc>
      </w:tr>
      <w:tr w:rsidR="006C66B2" w14:paraId="7028651D" w14:textId="77777777">
        <w:trPr>
          <w:trHeight w:val="517"/>
        </w:trPr>
        <w:tc>
          <w:tcPr>
            <w:tcW w:w="880" w:type="dxa"/>
          </w:tcPr>
          <w:p w14:paraId="0DC51A52" w14:textId="77777777" w:rsidR="006C66B2" w:rsidRDefault="00032C37">
            <w:pPr>
              <w:pStyle w:val="TableParagraph"/>
              <w:spacing w:before="112"/>
              <w:ind w:left="10"/>
              <w:rPr>
                <w:b/>
                <w:sz w:val="24"/>
              </w:rPr>
            </w:pPr>
            <w:r>
              <w:rPr>
                <w:b/>
                <w:spacing w:val="-5"/>
                <w:sz w:val="24"/>
              </w:rPr>
              <w:t>10</w:t>
            </w:r>
          </w:p>
        </w:tc>
        <w:tc>
          <w:tcPr>
            <w:tcW w:w="2700" w:type="dxa"/>
          </w:tcPr>
          <w:p w14:paraId="5D8F6EE4" w14:textId="77777777" w:rsidR="006C66B2" w:rsidRDefault="00032C37">
            <w:pPr>
              <w:pStyle w:val="TableParagraph"/>
              <w:spacing w:line="252" w:lineRule="exact"/>
              <w:ind w:left="9" w:right="3"/>
              <w:rPr>
                <w:sz w:val="24"/>
              </w:rPr>
            </w:pPr>
            <w:proofErr w:type="spellStart"/>
            <w:r>
              <w:rPr>
                <w:sz w:val="24"/>
              </w:rPr>
              <w:t>Malakauskas</w:t>
            </w:r>
            <w:proofErr w:type="spellEnd"/>
            <w:r>
              <w:rPr>
                <w:spacing w:val="-10"/>
                <w:sz w:val="24"/>
              </w:rPr>
              <w:t xml:space="preserve"> </w:t>
            </w:r>
            <w:r>
              <w:rPr>
                <w:spacing w:val="-4"/>
                <w:sz w:val="24"/>
              </w:rPr>
              <w:t>Law,</w:t>
            </w:r>
          </w:p>
          <w:p w14:paraId="629DF605" w14:textId="77777777" w:rsidR="006C66B2" w:rsidRDefault="00032C37">
            <w:pPr>
              <w:pStyle w:val="TableParagraph"/>
              <w:spacing w:line="245" w:lineRule="exact"/>
              <w:ind w:left="9" w:right="2"/>
              <w:rPr>
                <w:sz w:val="24"/>
              </w:rPr>
            </w:pPr>
            <w:r>
              <w:rPr>
                <w:spacing w:val="-5"/>
                <w:sz w:val="24"/>
              </w:rPr>
              <w:t>APC</w:t>
            </w:r>
          </w:p>
        </w:tc>
        <w:tc>
          <w:tcPr>
            <w:tcW w:w="2160" w:type="dxa"/>
          </w:tcPr>
          <w:p w14:paraId="60F40BCF" w14:textId="77777777" w:rsidR="006C66B2" w:rsidRDefault="00032C37">
            <w:pPr>
              <w:pStyle w:val="TableParagraph"/>
              <w:spacing w:line="252" w:lineRule="exact"/>
              <w:ind w:left="16" w:right="6"/>
              <w:rPr>
                <w:sz w:val="24"/>
              </w:rPr>
            </w:pPr>
            <w:r>
              <w:rPr>
                <w:sz w:val="24"/>
              </w:rPr>
              <w:t>Clark</w:t>
            </w:r>
            <w:r>
              <w:rPr>
                <w:spacing w:val="-2"/>
                <w:sz w:val="24"/>
              </w:rPr>
              <w:t xml:space="preserve"> County</w:t>
            </w:r>
          </w:p>
          <w:p w14:paraId="0D75F6EB" w14:textId="77777777" w:rsidR="006C66B2" w:rsidRDefault="00032C37">
            <w:pPr>
              <w:pStyle w:val="TableParagraph"/>
              <w:spacing w:line="245" w:lineRule="exact"/>
              <w:ind w:left="16" w:right="9"/>
              <w:rPr>
                <w:sz w:val="24"/>
              </w:rPr>
            </w:pPr>
            <w:r>
              <w:rPr>
                <w:spacing w:val="-4"/>
                <w:sz w:val="24"/>
              </w:rPr>
              <w:t>(NV)</w:t>
            </w:r>
          </w:p>
        </w:tc>
        <w:tc>
          <w:tcPr>
            <w:tcW w:w="2160" w:type="dxa"/>
          </w:tcPr>
          <w:p w14:paraId="018E4C5F" w14:textId="77777777" w:rsidR="006C66B2" w:rsidRDefault="00032C37">
            <w:pPr>
              <w:pStyle w:val="TableParagraph"/>
              <w:spacing w:before="112"/>
              <w:ind w:left="16" w:right="6"/>
              <w:rPr>
                <w:sz w:val="24"/>
              </w:rPr>
            </w:pPr>
            <w:r>
              <w:rPr>
                <w:spacing w:val="-5"/>
                <w:sz w:val="24"/>
              </w:rPr>
              <w:t>44</w:t>
            </w:r>
          </w:p>
        </w:tc>
        <w:tc>
          <w:tcPr>
            <w:tcW w:w="1925" w:type="dxa"/>
          </w:tcPr>
          <w:p w14:paraId="4B14986D" w14:textId="77777777" w:rsidR="006C66B2" w:rsidRDefault="00032C37">
            <w:pPr>
              <w:pStyle w:val="TableParagraph"/>
              <w:spacing w:before="112"/>
              <w:ind w:left="14" w:right="1"/>
              <w:rPr>
                <w:sz w:val="24"/>
              </w:rPr>
            </w:pPr>
            <w:r>
              <w:rPr>
                <w:spacing w:val="-4"/>
                <w:sz w:val="24"/>
              </w:rPr>
              <w:t>1.0%</w:t>
            </w:r>
          </w:p>
        </w:tc>
      </w:tr>
      <w:tr w:rsidR="006C66B2" w14:paraId="4E9ADA14" w14:textId="77777777">
        <w:trPr>
          <w:trHeight w:val="450"/>
        </w:trPr>
        <w:tc>
          <w:tcPr>
            <w:tcW w:w="880" w:type="dxa"/>
          </w:tcPr>
          <w:p w14:paraId="58BBF4D5" w14:textId="77777777" w:rsidR="006C66B2" w:rsidRDefault="00032C37">
            <w:pPr>
              <w:pStyle w:val="TableParagraph"/>
              <w:spacing w:before="79"/>
              <w:ind w:left="10" w:right="2"/>
              <w:rPr>
                <w:b/>
                <w:sz w:val="24"/>
              </w:rPr>
            </w:pPr>
            <w:r>
              <w:rPr>
                <w:b/>
                <w:spacing w:val="-5"/>
                <w:sz w:val="24"/>
              </w:rPr>
              <w:t>N/A</w:t>
            </w:r>
          </w:p>
        </w:tc>
        <w:tc>
          <w:tcPr>
            <w:tcW w:w="2700" w:type="dxa"/>
          </w:tcPr>
          <w:p w14:paraId="3DAC6D6A" w14:textId="77777777" w:rsidR="006C66B2" w:rsidRDefault="00032C37">
            <w:pPr>
              <w:pStyle w:val="TableParagraph"/>
              <w:spacing w:before="79"/>
              <w:ind w:left="9" w:right="2"/>
              <w:rPr>
                <w:sz w:val="24"/>
              </w:rPr>
            </w:pPr>
            <w:r>
              <w:rPr>
                <w:sz w:val="24"/>
              </w:rPr>
              <w:t>Other</w:t>
            </w:r>
            <w:r>
              <w:rPr>
                <w:spacing w:val="-4"/>
                <w:sz w:val="24"/>
              </w:rPr>
              <w:t xml:space="preserve"> </w:t>
            </w:r>
            <w:r>
              <w:rPr>
                <w:sz w:val="24"/>
              </w:rPr>
              <w:t>Law</w:t>
            </w:r>
            <w:r>
              <w:rPr>
                <w:spacing w:val="-3"/>
                <w:sz w:val="24"/>
              </w:rPr>
              <w:t xml:space="preserve"> </w:t>
            </w:r>
            <w:r>
              <w:rPr>
                <w:spacing w:val="-4"/>
                <w:sz w:val="24"/>
              </w:rPr>
              <w:t>Firms</w:t>
            </w:r>
          </w:p>
        </w:tc>
        <w:tc>
          <w:tcPr>
            <w:tcW w:w="2160" w:type="dxa"/>
          </w:tcPr>
          <w:p w14:paraId="1AEE53C7" w14:textId="77777777" w:rsidR="006C66B2" w:rsidRDefault="00032C37">
            <w:pPr>
              <w:pStyle w:val="TableParagraph"/>
              <w:spacing w:before="79"/>
              <w:ind w:left="16" w:right="10"/>
              <w:rPr>
                <w:sz w:val="24"/>
              </w:rPr>
            </w:pPr>
            <w:r>
              <w:rPr>
                <w:spacing w:val="-5"/>
                <w:sz w:val="24"/>
              </w:rPr>
              <w:t>N/A</w:t>
            </w:r>
          </w:p>
        </w:tc>
        <w:tc>
          <w:tcPr>
            <w:tcW w:w="2160" w:type="dxa"/>
          </w:tcPr>
          <w:p w14:paraId="4410ABB8" w14:textId="77777777" w:rsidR="006C66B2" w:rsidRDefault="00032C37">
            <w:pPr>
              <w:pStyle w:val="TableParagraph"/>
              <w:spacing w:before="79"/>
              <w:ind w:left="16" w:right="6"/>
              <w:rPr>
                <w:sz w:val="24"/>
              </w:rPr>
            </w:pPr>
            <w:r>
              <w:rPr>
                <w:spacing w:val="-5"/>
                <w:sz w:val="24"/>
              </w:rPr>
              <w:t>181</w:t>
            </w:r>
          </w:p>
        </w:tc>
        <w:tc>
          <w:tcPr>
            <w:tcW w:w="1925" w:type="dxa"/>
          </w:tcPr>
          <w:p w14:paraId="4E98950C" w14:textId="77777777" w:rsidR="006C66B2" w:rsidRDefault="00032C37">
            <w:pPr>
              <w:pStyle w:val="TableParagraph"/>
              <w:spacing w:before="79"/>
              <w:ind w:left="14" w:right="1"/>
              <w:rPr>
                <w:sz w:val="24"/>
              </w:rPr>
            </w:pPr>
            <w:r>
              <w:rPr>
                <w:spacing w:val="-4"/>
                <w:sz w:val="24"/>
              </w:rPr>
              <w:t>4.2%</w:t>
            </w:r>
          </w:p>
        </w:tc>
      </w:tr>
      <w:tr w:rsidR="006C66B2" w14:paraId="64B61326" w14:textId="77777777">
        <w:trPr>
          <w:trHeight w:val="384"/>
        </w:trPr>
        <w:tc>
          <w:tcPr>
            <w:tcW w:w="880" w:type="dxa"/>
          </w:tcPr>
          <w:p w14:paraId="25AD209C" w14:textId="77777777" w:rsidR="006C66B2" w:rsidRDefault="006C66B2">
            <w:pPr>
              <w:pStyle w:val="TableParagraph"/>
              <w:jc w:val="left"/>
              <w:rPr>
                <w:rFonts w:ascii="Times New Roman"/>
                <w:sz w:val="24"/>
              </w:rPr>
            </w:pPr>
          </w:p>
        </w:tc>
        <w:tc>
          <w:tcPr>
            <w:tcW w:w="2700" w:type="dxa"/>
          </w:tcPr>
          <w:p w14:paraId="7DC8D75C" w14:textId="77777777" w:rsidR="006C66B2" w:rsidRDefault="006C66B2">
            <w:pPr>
              <w:pStyle w:val="TableParagraph"/>
              <w:jc w:val="left"/>
              <w:rPr>
                <w:rFonts w:ascii="Times New Roman"/>
                <w:sz w:val="24"/>
              </w:rPr>
            </w:pPr>
          </w:p>
        </w:tc>
        <w:tc>
          <w:tcPr>
            <w:tcW w:w="2160" w:type="dxa"/>
          </w:tcPr>
          <w:p w14:paraId="1CFAEAB2" w14:textId="77777777" w:rsidR="006C66B2" w:rsidRDefault="00032C37">
            <w:pPr>
              <w:pStyle w:val="TableParagraph"/>
              <w:spacing w:before="48"/>
              <w:ind w:left="1408"/>
              <w:jc w:val="left"/>
              <w:rPr>
                <w:b/>
                <w:sz w:val="24"/>
              </w:rPr>
            </w:pPr>
            <w:r>
              <w:rPr>
                <w:b/>
                <w:spacing w:val="-2"/>
                <w:sz w:val="24"/>
              </w:rPr>
              <w:t>Total:</w:t>
            </w:r>
          </w:p>
        </w:tc>
        <w:tc>
          <w:tcPr>
            <w:tcW w:w="2160" w:type="dxa"/>
          </w:tcPr>
          <w:p w14:paraId="610A7552" w14:textId="77777777" w:rsidR="006C66B2" w:rsidRDefault="00032C37">
            <w:pPr>
              <w:pStyle w:val="TableParagraph"/>
              <w:spacing w:before="48"/>
              <w:ind w:left="17" w:right="6"/>
              <w:rPr>
                <w:sz w:val="24"/>
              </w:rPr>
            </w:pPr>
            <w:r>
              <w:rPr>
                <w:spacing w:val="-2"/>
                <w:sz w:val="24"/>
              </w:rPr>
              <w:t>4,355</w:t>
            </w:r>
          </w:p>
        </w:tc>
        <w:tc>
          <w:tcPr>
            <w:tcW w:w="1925" w:type="dxa"/>
          </w:tcPr>
          <w:p w14:paraId="6943AFA4" w14:textId="77777777" w:rsidR="006C66B2" w:rsidRDefault="00032C37">
            <w:pPr>
              <w:pStyle w:val="TableParagraph"/>
              <w:spacing w:before="48"/>
              <w:ind w:left="14"/>
              <w:rPr>
                <w:sz w:val="24"/>
              </w:rPr>
            </w:pPr>
            <w:r>
              <w:rPr>
                <w:spacing w:val="-4"/>
                <w:sz w:val="24"/>
              </w:rPr>
              <w:t>100%</w:t>
            </w:r>
          </w:p>
        </w:tc>
      </w:tr>
    </w:tbl>
    <w:p w14:paraId="38097A36" w14:textId="77777777" w:rsidR="006C66B2" w:rsidRDefault="006C66B2">
      <w:pPr>
        <w:pStyle w:val="BodyText"/>
        <w:rPr>
          <w:b/>
        </w:rPr>
      </w:pPr>
    </w:p>
    <w:p w14:paraId="5EA2488D" w14:textId="77777777" w:rsidR="006C66B2" w:rsidRDefault="006C66B2">
      <w:pPr>
        <w:pStyle w:val="BodyText"/>
        <w:rPr>
          <w:b/>
        </w:rPr>
      </w:pPr>
    </w:p>
    <w:p w14:paraId="12C62862" w14:textId="77777777" w:rsidR="006C66B2" w:rsidRDefault="006C66B2">
      <w:pPr>
        <w:pStyle w:val="BodyText"/>
        <w:spacing w:before="103"/>
        <w:rPr>
          <w:b/>
        </w:rPr>
      </w:pPr>
    </w:p>
    <w:p w14:paraId="5708054D" w14:textId="77777777" w:rsidR="006C66B2" w:rsidRDefault="00032C37">
      <w:pPr>
        <w:ind w:right="413"/>
        <w:jc w:val="right"/>
        <w:rPr>
          <w:b/>
          <w:sz w:val="24"/>
        </w:rPr>
      </w:pPr>
      <w:r>
        <w:rPr>
          <w:b/>
          <w:spacing w:val="-5"/>
          <w:sz w:val="24"/>
        </w:rPr>
        <w:t>18</w:t>
      </w:r>
    </w:p>
    <w:p w14:paraId="69C042AC" w14:textId="77777777" w:rsidR="006C66B2" w:rsidRDefault="006C66B2">
      <w:pPr>
        <w:jc w:val="right"/>
        <w:rPr>
          <w:b/>
          <w:sz w:val="24"/>
        </w:rPr>
        <w:sectPr w:rsidR="006C66B2">
          <w:pgSz w:w="12240" w:h="15840"/>
          <w:pgMar w:top="1220" w:right="360" w:bottom="280" w:left="360" w:header="731" w:footer="0" w:gutter="0"/>
          <w:cols w:space="720"/>
        </w:sectPr>
      </w:pPr>
    </w:p>
    <w:p w14:paraId="0FCAA950" w14:textId="77777777" w:rsidR="006C66B2" w:rsidRDefault="00032C37">
      <w:pPr>
        <w:pStyle w:val="Heading2"/>
        <w:ind w:left="432"/>
      </w:pPr>
      <w:r>
        <w:rPr>
          <w:color w:val="00334D"/>
        </w:rPr>
        <w:lastRenderedPageBreak/>
        <w:t>Case</w:t>
      </w:r>
      <w:r>
        <w:rPr>
          <w:color w:val="00334D"/>
          <w:spacing w:val="-17"/>
        </w:rPr>
        <w:t xml:space="preserve"> </w:t>
      </w:r>
      <w:r>
        <w:rPr>
          <w:color w:val="00334D"/>
        </w:rPr>
        <w:t>Resolution</w:t>
      </w:r>
      <w:r>
        <w:rPr>
          <w:color w:val="00334D"/>
          <w:spacing w:val="-16"/>
        </w:rPr>
        <w:t xml:space="preserve"> </w:t>
      </w:r>
      <w:r>
        <w:rPr>
          <w:color w:val="00334D"/>
          <w:spacing w:val="-2"/>
        </w:rPr>
        <w:t>Reports</w:t>
      </w:r>
    </w:p>
    <w:p w14:paraId="6CCE19F5" w14:textId="77777777" w:rsidR="006C66B2" w:rsidRDefault="006C66B2">
      <w:pPr>
        <w:pStyle w:val="BodyText"/>
        <w:spacing w:before="144"/>
        <w:rPr>
          <w:b/>
        </w:rPr>
      </w:pPr>
    </w:p>
    <w:p w14:paraId="39C6B92D" w14:textId="135C686C" w:rsidR="006C66B2" w:rsidRDefault="00032C37">
      <w:pPr>
        <w:ind w:left="700"/>
        <w:rPr>
          <w:b/>
          <w:sz w:val="24"/>
        </w:rPr>
      </w:pPr>
      <w:r>
        <w:rPr>
          <w:b/>
          <w:sz w:val="24"/>
        </w:rPr>
        <w:t>Data</w:t>
      </w:r>
      <w:r>
        <w:rPr>
          <w:b/>
          <w:spacing w:val="-3"/>
          <w:sz w:val="24"/>
        </w:rPr>
        <w:t xml:space="preserve"> </w:t>
      </w:r>
      <w:r>
        <w:rPr>
          <w:b/>
          <w:sz w:val="24"/>
        </w:rPr>
        <w:t>Overview</w:t>
      </w:r>
      <w:r>
        <w:rPr>
          <w:b/>
          <w:spacing w:val="-3"/>
          <w:sz w:val="24"/>
        </w:rPr>
        <w:t xml:space="preserve"> </w:t>
      </w:r>
      <w:r>
        <w:rPr>
          <w:b/>
          <w:sz w:val="24"/>
        </w:rPr>
        <w:t>–</w:t>
      </w:r>
      <w:r>
        <w:rPr>
          <w:b/>
          <w:spacing w:val="-2"/>
          <w:sz w:val="24"/>
        </w:rPr>
        <w:t xml:space="preserve"> </w:t>
      </w:r>
      <w:r>
        <w:rPr>
          <w:b/>
          <w:sz w:val="24"/>
        </w:rPr>
        <w:t>Case</w:t>
      </w:r>
      <w:r>
        <w:rPr>
          <w:b/>
          <w:spacing w:val="-2"/>
          <w:sz w:val="24"/>
        </w:rPr>
        <w:t xml:space="preserve"> </w:t>
      </w:r>
      <w:r>
        <w:rPr>
          <w:b/>
          <w:sz w:val="24"/>
        </w:rPr>
        <w:t>Resolution</w:t>
      </w:r>
      <w:r>
        <w:rPr>
          <w:b/>
          <w:spacing w:val="-3"/>
          <w:sz w:val="24"/>
        </w:rPr>
        <w:t xml:space="preserve"> </w:t>
      </w:r>
      <w:r>
        <w:rPr>
          <w:b/>
          <w:sz w:val="24"/>
        </w:rPr>
        <w:t>Reports</w:t>
      </w:r>
    </w:p>
    <w:p w14:paraId="17BABFDA" w14:textId="77777777" w:rsidR="006C66B2" w:rsidRDefault="00032C37">
      <w:pPr>
        <w:pStyle w:val="BodyText"/>
        <w:spacing w:before="185" w:line="261" w:lineRule="auto"/>
        <w:ind w:left="700" w:right="527"/>
      </w:pPr>
      <w:r>
        <w:t xml:space="preserve">As part of </w:t>
      </w:r>
      <w:hyperlink r:id="rId70">
        <w:r>
          <w:rPr>
            <w:color w:val="085294"/>
            <w:u w:val="single" w:color="085294"/>
          </w:rPr>
          <w:t>California Civil Code Section 55.32</w:t>
        </w:r>
        <w:r>
          <w:t>,</w:t>
        </w:r>
      </w:hyperlink>
      <w:r>
        <w:t xml:space="preserve"> attorneys are required to submit a report of the resolution of the construction-related disability access complaints and prelitigation letters they filed</w:t>
      </w:r>
      <w:r>
        <w:rPr>
          <w:spacing w:val="-2"/>
        </w:rPr>
        <w:t xml:space="preserve"> </w:t>
      </w:r>
      <w:r>
        <w:t>in</w:t>
      </w:r>
      <w:r>
        <w:rPr>
          <w:spacing w:val="-2"/>
        </w:rPr>
        <w:t xml:space="preserve"> </w:t>
      </w:r>
      <w:r>
        <w:t>CCDA’s</w:t>
      </w:r>
      <w:r>
        <w:rPr>
          <w:spacing w:val="-3"/>
        </w:rPr>
        <w:t xml:space="preserve"> </w:t>
      </w:r>
      <w:r>
        <w:t>Legal</w:t>
      </w:r>
      <w:r>
        <w:rPr>
          <w:spacing w:val="-3"/>
        </w:rPr>
        <w:t xml:space="preserve"> </w:t>
      </w:r>
      <w:r>
        <w:t>Portal.</w:t>
      </w:r>
      <w:r>
        <w:rPr>
          <w:spacing w:val="-5"/>
        </w:rPr>
        <w:t xml:space="preserve"> </w:t>
      </w:r>
      <w:r>
        <w:t>These</w:t>
      </w:r>
      <w:r>
        <w:rPr>
          <w:spacing w:val="-3"/>
        </w:rPr>
        <w:t xml:space="preserve"> </w:t>
      </w:r>
      <w:r>
        <w:t>Case</w:t>
      </w:r>
      <w:r>
        <w:rPr>
          <w:spacing w:val="-3"/>
        </w:rPr>
        <w:t xml:space="preserve"> </w:t>
      </w:r>
      <w:r>
        <w:t>Resolution</w:t>
      </w:r>
      <w:r>
        <w:rPr>
          <w:spacing w:val="-4"/>
        </w:rPr>
        <w:t xml:space="preserve"> </w:t>
      </w:r>
      <w:r>
        <w:t>Reports</w:t>
      </w:r>
      <w:r>
        <w:rPr>
          <w:spacing w:val="-6"/>
        </w:rPr>
        <w:t xml:space="preserve"> </w:t>
      </w:r>
      <w:r>
        <w:t>(CRRs)</w:t>
      </w:r>
      <w:r>
        <w:rPr>
          <w:spacing w:val="-3"/>
        </w:rPr>
        <w:t xml:space="preserve"> </w:t>
      </w:r>
      <w:r>
        <w:t>allow</w:t>
      </w:r>
      <w:r>
        <w:rPr>
          <w:spacing w:val="-6"/>
        </w:rPr>
        <w:t xml:space="preserve"> </w:t>
      </w:r>
      <w:r>
        <w:t>CCDA</w:t>
      </w:r>
      <w:r>
        <w:rPr>
          <w:spacing w:val="-3"/>
        </w:rPr>
        <w:t xml:space="preserve"> </w:t>
      </w:r>
      <w:r>
        <w:t>to</w:t>
      </w:r>
      <w:r>
        <w:rPr>
          <w:spacing w:val="-3"/>
        </w:rPr>
        <w:t xml:space="preserve"> </w:t>
      </w:r>
      <w:r>
        <w:t>collect</w:t>
      </w:r>
      <w:r>
        <w:rPr>
          <w:spacing w:val="-3"/>
        </w:rPr>
        <w:t xml:space="preserve"> </w:t>
      </w:r>
      <w:r>
        <w:t>data on the outcome of the construction-related disability access complaints and prelitigation letters previously submitted to the CCDA Legal Portal by attorneys.</w:t>
      </w:r>
    </w:p>
    <w:p w14:paraId="725ED320" w14:textId="58D59429" w:rsidR="006C66B2" w:rsidRDefault="00032C37">
      <w:pPr>
        <w:pStyle w:val="BodyText"/>
        <w:spacing w:before="157" w:line="261" w:lineRule="auto"/>
        <w:ind w:left="700" w:right="662"/>
      </w:pPr>
      <w:r>
        <w:t>In</w:t>
      </w:r>
      <w:r>
        <w:rPr>
          <w:spacing w:val="-1"/>
        </w:rPr>
        <w:t xml:space="preserve"> </w:t>
      </w:r>
      <w:r>
        <w:t>2025,</w:t>
      </w:r>
      <w:r>
        <w:rPr>
          <w:spacing w:val="-2"/>
        </w:rPr>
        <w:t xml:space="preserve"> </w:t>
      </w:r>
      <w:r>
        <w:t>CCDA</w:t>
      </w:r>
      <w:r>
        <w:rPr>
          <w:spacing w:val="-1"/>
        </w:rPr>
        <w:t xml:space="preserve"> </w:t>
      </w:r>
      <w:r>
        <w:t>received</w:t>
      </w:r>
      <w:r>
        <w:rPr>
          <w:spacing w:val="-1"/>
        </w:rPr>
        <w:t xml:space="preserve"> </w:t>
      </w:r>
      <w:r>
        <w:t>3,611</w:t>
      </w:r>
      <w:r>
        <w:rPr>
          <w:spacing w:val="-3"/>
        </w:rPr>
        <w:t xml:space="preserve"> </w:t>
      </w:r>
      <w:r>
        <w:t>CRRs,</w:t>
      </w:r>
      <w:r>
        <w:rPr>
          <w:spacing w:val="-2"/>
        </w:rPr>
        <w:t xml:space="preserve"> </w:t>
      </w:r>
      <w:r>
        <w:t>representing</w:t>
      </w:r>
      <w:r>
        <w:rPr>
          <w:spacing w:val="-3"/>
        </w:rPr>
        <w:t xml:space="preserve"> </w:t>
      </w:r>
      <w:r>
        <w:t>a</w:t>
      </w:r>
      <w:r>
        <w:rPr>
          <w:spacing w:val="-1"/>
        </w:rPr>
        <w:t xml:space="preserve"> </w:t>
      </w:r>
      <w:r>
        <w:t>significant</w:t>
      </w:r>
      <w:r>
        <w:rPr>
          <w:spacing w:val="-4"/>
        </w:rPr>
        <w:t xml:space="preserve"> </w:t>
      </w:r>
      <w:r>
        <w:t>decrease</w:t>
      </w:r>
      <w:r>
        <w:rPr>
          <w:spacing w:val="-3"/>
        </w:rPr>
        <w:t xml:space="preserve"> </w:t>
      </w:r>
      <w:r>
        <w:t>of</w:t>
      </w:r>
      <w:r>
        <w:rPr>
          <w:spacing w:val="-2"/>
        </w:rPr>
        <w:t xml:space="preserve"> </w:t>
      </w:r>
      <w:r>
        <w:t>1,012</w:t>
      </w:r>
      <w:r>
        <w:rPr>
          <w:spacing w:val="-1"/>
        </w:rPr>
        <w:t xml:space="preserve"> </w:t>
      </w:r>
      <w:r>
        <w:t xml:space="preserve">submissions from the CRRs in 2024. The majority of CRRs received were for complaints filed in the State Superior Court, which correlates with the rise </w:t>
      </w:r>
      <w:r w:rsidR="00695FD3">
        <w:t>in</w:t>
      </w:r>
      <w:r>
        <w:t xml:space="preserve"> complaints filed in state courts that CCDA received in prior years.</w:t>
      </w:r>
    </w:p>
    <w:p w14:paraId="3AD67706" w14:textId="390ABDF6" w:rsidR="006C66B2" w:rsidRDefault="00032C37">
      <w:pPr>
        <w:pStyle w:val="BodyText"/>
        <w:spacing w:before="160" w:line="261" w:lineRule="auto"/>
        <w:ind w:left="700" w:right="489"/>
      </w:pPr>
      <w:r>
        <w:t>Finally, there was a slight decrease in CRRs that did not state the name of the corresponding court</w:t>
      </w:r>
      <w:r w:rsidR="00695FD3">
        <w:t>,</w:t>
      </w:r>
      <w:r>
        <w:rPr>
          <w:spacing w:val="-2"/>
        </w:rPr>
        <w:t xml:space="preserve"> </w:t>
      </w:r>
      <w:r>
        <w:t>which</w:t>
      </w:r>
      <w:r>
        <w:rPr>
          <w:spacing w:val="-1"/>
        </w:rPr>
        <w:t xml:space="preserve"> </w:t>
      </w:r>
      <w:r>
        <w:t>are</w:t>
      </w:r>
      <w:r>
        <w:rPr>
          <w:spacing w:val="-4"/>
        </w:rPr>
        <w:t xml:space="preserve"> </w:t>
      </w:r>
      <w:r>
        <w:t>for</w:t>
      </w:r>
      <w:r>
        <w:rPr>
          <w:spacing w:val="-2"/>
        </w:rPr>
        <w:t xml:space="preserve"> </w:t>
      </w:r>
      <w:r>
        <w:t>prelitigation</w:t>
      </w:r>
      <w:r>
        <w:rPr>
          <w:spacing w:val="-1"/>
        </w:rPr>
        <w:t xml:space="preserve"> </w:t>
      </w:r>
      <w:r>
        <w:t>letters</w:t>
      </w:r>
      <w:r>
        <w:rPr>
          <w:spacing w:val="-2"/>
        </w:rPr>
        <w:t xml:space="preserve"> </w:t>
      </w:r>
      <w:r>
        <w:t>(prelitigation</w:t>
      </w:r>
      <w:r>
        <w:rPr>
          <w:spacing w:val="-1"/>
        </w:rPr>
        <w:t xml:space="preserve"> </w:t>
      </w:r>
      <w:r>
        <w:t>letters</w:t>
      </w:r>
      <w:r>
        <w:rPr>
          <w:spacing w:val="-5"/>
        </w:rPr>
        <w:t xml:space="preserve"> </w:t>
      </w:r>
      <w:r>
        <w:t>are</w:t>
      </w:r>
      <w:r>
        <w:rPr>
          <w:spacing w:val="-2"/>
        </w:rPr>
        <w:t xml:space="preserve"> </w:t>
      </w:r>
      <w:r>
        <w:t>not</w:t>
      </w:r>
      <w:r>
        <w:rPr>
          <w:spacing w:val="-4"/>
        </w:rPr>
        <w:t xml:space="preserve"> </w:t>
      </w:r>
      <w:r>
        <w:t>filed</w:t>
      </w:r>
      <w:r>
        <w:rPr>
          <w:spacing w:val="-1"/>
        </w:rPr>
        <w:t xml:space="preserve"> </w:t>
      </w:r>
      <w:r>
        <w:t>in</w:t>
      </w:r>
      <w:r>
        <w:rPr>
          <w:spacing w:val="-1"/>
        </w:rPr>
        <w:t xml:space="preserve"> </w:t>
      </w:r>
      <w:r>
        <w:t>a</w:t>
      </w:r>
      <w:r>
        <w:rPr>
          <w:spacing w:val="-2"/>
        </w:rPr>
        <w:t xml:space="preserve"> </w:t>
      </w:r>
      <w:r>
        <w:t>state</w:t>
      </w:r>
      <w:r>
        <w:rPr>
          <w:spacing w:val="-1"/>
        </w:rPr>
        <w:t xml:space="preserve"> </w:t>
      </w:r>
      <w:r>
        <w:t>or</w:t>
      </w:r>
      <w:r>
        <w:rPr>
          <w:spacing w:val="-5"/>
        </w:rPr>
        <w:t xml:space="preserve"> </w:t>
      </w:r>
      <w:r>
        <w:t>federal</w:t>
      </w:r>
      <w:r>
        <w:rPr>
          <w:spacing w:val="-2"/>
        </w:rPr>
        <w:t xml:space="preserve"> </w:t>
      </w:r>
      <w:r>
        <w:t>court). The number of CRRs for prelitigation letters decreased from 219 in 2024 to 197 in 2025.</w:t>
      </w:r>
    </w:p>
    <w:p w14:paraId="50A0F985" w14:textId="77777777" w:rsidR="006C66B2" w:rsidRDefault="00032C37">
      <w:pPr>
        <w:pStyle w:val="BodyText"/>
        <w:spacing w:before="159"/>
        <w:ind w:left="700"/>
      </w:pPr>
      <w:r>
        <w:rPr>
          <w:i/>
        </w:rPr>
        <w:t>Table</w:t>
      </w:r>
      <w:r>
        <w:rPr>
          <w:i/>
          <w:spacing w:val="-5"/>
        </w:rPr>
        <w:t xml:space="preserve"> </w:t>
      </w:r>
      <w:r>
        <w:rPr>
          <w:i/>
        </w:rPr>
        <w:t>10</w:t>
      </w:r>
      <w:r>
        <w:rPr>
          <w:i/>
          <w:spacing w:val="-3"/>
        </w:rPr>
        <w:t xml:space="preserve"> </w:t>
      </w:r>
      <w:r>
        <w:t>provides</w:t>
      </w:r>
      <w:r>
        <w:rPr>
          <w:spacing w:val="-5"/>
        </w:rPr>
        <w:t xml:space="preserve"> </w:t>
      </w:r>
      <w:r>
        <w:t>further</w:t>
      </w:r>
      <w:r>
        <w:rPr>
          <w:spacing w:val="-2"/>
        </w:rPr>
        <w:t xml:space="preserve"> </w:t>
      </w:r>
      <w:r>
        <w:t>information</w:t>
      </w:r>
      <w:r>
        <w:rPr>
          <w:spacing w:val="-3"/>
        </w:rPr>
        <w:t xml:space="preserve"> </w:t>
      </w:r>
      <w:r>
        <w:t>on</w:t>
      </w:r>
      <w:r>
        <w:rPr>
          <w:spacing w:val="-2"/>
        </w:rPr>
        <w:t xml:space="preserve"> </w:t>
      </w:r>
      <w:r>
        <w:t>CRRs</w:t>
      </w:r>
      <w:r>
        <w:rPr>
          <w:spacing w:val="-3"/>
        </w:rPr>
        <w:t xml:space="preserve"> </w:t>
      </w:r>
      <w:r>
        <w:t>received</w:t>
      </w:r>
      <w:r>
        <w:rPr>
          <w:spacing w:val="-4"/>
        </w:rPr>
        <w:t xml:space="preserve"> </w:t>
      </w:r>
      <w:r>
        <w:t>from</w:t>
      </w:r>
      <w:r>
        <w:rPr>
          <w:spacing w:val="-3"/>
        </w:rPr>
        <w:t xml:space="preserve"> </w:t>
      </w:r>
      <w:r>
        <w:t>2020</w:t>
      </w:r>
      <w:r>
        <w:rPr>
          <w:spacing w:val="-4"/>
        </w:rPr>
        <w:t xml:space="preserve"> </w:t>
      </w:r>
      <w:r>
        <w:t>to</w:t>
      </w:r>
      <w:r>
        <w:rPr>
          <w:spacing w:val="-2"/>
        </w:rPr>
        <w:t xml:space="preserve"> 2025.</w:t>
      </w:r>
    </w:p>
    <w:p w14:paraId="4A914313" w14:textId="77777777" w:rsidR="006C66B2" w:rsidRDefault="006C66B2">
      <w:pPr>
        <w:pStyle w:val="BodyText"/>
        <w:spacing w:before="134"/>
      </w:pPr>
    </w:p>
    <w:p w14:paraId="41C70EFD" w14:textId="77777777" w:rsidR="006C66B2" w:rsidRDefault="00032C37">
      <w:pPr>
        <w:ind w:left="686"/>
        <w:rPr>
          <w:b/>
          <w:sz w:val="24"/>
        </w:rPr>
      </w:pPr>
      <w:r>
        <w:rPr>
          <w:b/>
          <w:sz w:val="24"/>
        </w:rPr>
        <w:t>Table</w:t>
      </w:r>
      <w:r>
        <w:rPr>
          <w:b/>
          <w:spacing w:val="-2"/>
          <w:sz w:val="24"/>
        </w:rPr>
        <w:t xml:space="preserve"> </w:t>
      </w:r>
      <w:r>
        <w:rPr>
          <w:b/>
          <w:sz w:val="24"/>
        </w:rPr>
        <w:t>10:</w:t>
      </w:r>
      <w:r>
        <w:rPr>
          <w:b/>
          <w:spacing w:val="-2"/>
          <w:sz w:val="24"/>
        </w:rPr>
        <w:t xml:space="preserve"> </w:t>
      </w:r>
      <w:r>
        <w:rPr>
          <w:b/>
          <w:sz w:val="24"/>
        </w:rPr>
        <w:t>Case</w:t>
      </w:r>
      <w:r>
        <w:rPr>
          <w:b/>
          <w:spacing w:val="-2"/>
          <w:sz w:val="24"/>
        </w:rPr>
        <w:t xml:space="preserve"> </w:t>
      </w:r>
      <w:r>
        <w:rPr>
          <w:b/>
          <w:sz w:val="24"/>
        </w:rPr>
        <w:t>Resolution</w:t>
      </w:r>
      <w:r>
        <w:rPr>
          <w:b/>
          <w:spacing w:val="-1"/>
          <w:sz w:val="24"/>
        </w:rPr>
        <w:t xml:space="preserve"> </w:t>
      </w:r>
      <w:r>
        <w:rPr>
          <w:b/>
          <w:sz w:val="24"/>
        </w:rPr>
        <w:t>Reports</w:t>
      </w:r>
      <w:r>
        <w:rPr>
          <w:b/>
          <w:spacing w:val="-2"/>
          <w:sz w:val="24"/>
        </w:rPr>
        <w:t xml:space="preserve"> </w:t>
      </w:r>
      <w:r>
        <w:rPr>
          <w:b/>
          <w:sz w:val="24"/>
        </w:rPr>
        <w:t>Received</w:t>
      </w:r>
      <w:r>
        <w:rPr>
          <w:b/>
          <w:spacing w:val="-2"/>
          <w:sz w:val="24"/>
        </w:rPr>
        <w:t xml:space="preserve"> </w:t>
      </w:r>
      <w:r>
        <w:rPr>
          <w:b/>
          <w:sz w:val="24"/>
        </w:rPr>
        <w:t>by</w:t>
      </w:r>
      <w:r>
        <w:rPr>
          <w:b/>
          <w:spacing w:val="-8"/>
          <w:sz w:val="24"/>
        </w:rPr>
        <w:t xml:space="preserve"> </w:t>
      </w:r>
      <w:r>
        <w:rPr>
          <w:b/>
          <w:sz w:val="24"/>
        </w:rPr>
        <w:t>Type</w:t>
      </w:r>
      <w:r>
        <w:rPr>
          <w:b/>
          <w:spacing w:val="-2"/>
          <w:sz w:val="24"/>
        </w:rPr>
        <w:t xml:space="preserve"> </w:t>
      </w:r>
      <w:r>
        <w:rPr>
          <w:b/>
          <w:sz w:val="24"/>
        </w:rPr>
        <w:t>of</w:t>
      </w:r>
      <w:r>
        <w:rPr>
          <w:b/>
          <w:spacing w:val="-2"/>
          <w:sz w:val="24"/>
        </w:rPr>
        <w:t xml:space="preserve"> </w:t>
      </w:r>
      <w:r>
        <w:rPr>
          <w:b/>
          <w:sz w:val="24"/>
        </w:rPr>
        <w:t>Court</w:t>
      </w:r>
      <w:r>
        <w:rPr>
          <w:b/>
          <w:spacing w:val="-1"/>
          <w:sz w:val="24"/>
        </w:rPr>
        <w:t xml:space="preserve"> </w:t>
      </w:r>
      <w:r>
        <w:rPr>
          <w:b/>
          <w:sz w:val="24"/>
        </w:rPr>
        <w:t>Filing</w:t>
      </w:r>
      <w:r>
        <w:rPr>
          <w:b/>
          <w:spacing w:val="-1"/>
          <w:sz w:val="24"/>
        </w:rPr>
        <w:t xml:space="preserve"> </w:t>
      </w:r>
      <w:r>
        <w:rPr>
          <w:b/>
          <w:sz w:val="24"/>
        </w:rPr>
        <w:t>(2020-</w:t>
      </w:r>
      <w:r>
        <w:rPr>
          <w:b/>
          <w:spacing w:val="-2"/>
          <w:sz w:val="24"/>
        </w:rPr>
        <w:t>2025)</w:t>
      </w:r>
    </w:p>
    <w:p w14:paraId="0C96C6A5" w14:textId="77777777" w:rsidR="006C66B2" w:rsidRDefault="006C66B2">
      <w:pPr>
        <w:pStyle w:val="BodyText"/>
        <w:spacing w:before="76"/>
        <w:rPr>
          <w:b/>
          <w:sz w:val="20"/>
        </w:rPr>
      </w:pPr>
    </w:p>
    <w:tbl>
      <w:tblPr>
        <w:tblW w:w="0" w:type="auto"/>
        <w:tblInd w:w="842"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3205"/>
        <w:gridCol w:w="1112"/>
        <w:gridCol w:w="1112"/>
        <w:gridCol w:w="1112"/>
        <w:gridCol w:w="1112"/>
        <w:gridCol w:w="1112"/>
        <w:gridCol w:w="1105"/>
      </w:tblGrid>
      <w:tr w:rsidR="006C66B2" w14:paraId="567E870B" w14:textId="77777777">
        <w:trPr>
          <w:trHeight w:val="496"/>
        </w:trPr>
        <w:tc>
          <w:tcPr>
            <w:tcW w:w="3205" w:type="dxa"/>
            <w:shd w:val="clear" w:color="auto" w:fill="C5D9EF"/>
          </w:tcPr>
          <w:p w14:paraId="0F4F6D67" w14:textId="77777777" w:rsidR="006C66B2" w:rsidRDefault="00032C37">
            <w:pPr>
              <w:pStyle w:val="TableParagraph"/>
              <w:spacing w:before="103"/>
              <w:ind w:left="11" w:right="3"/>
              <w:rPr>
                <w:b/>
                <w:sz w:val="24"/>
              </w:rPr>
            </w:pPr>
            <w:r>
              <w:rPr>
                <w:b/>
                <w:sz w:val="24"/>
              </w:rPr>
              <w:t>Type</w:t>
            </w:r>
            <w:r>
              <w:rPr>
                <w:b/>
                <w:spacing w:val="-12"/>
                <w:sz w:val="24"/>
              </w:rPr>
              <w:t xml:space="preserve"> </w:t>
            </w:r>
            <w:r>
              <w:rPr>
                <w:b/>
                <w:sz w:val="24"/>
              </w:rPr>
              <w:t>of</w:t>
            </w:r>
            <w:r>
              <w:rPr>
                <w:b/>
                <w:spacing w:val="-12"/>
                <w:sz w:val="24"/>
              </w:rPr>
              <w:t xml:space="preserve"> </w:t>
            </w:r>
            <w:r>
              <w:rPr>
                <w:b/>
                <w:spacing w:val="-2"/>
                <w:sz w:val="24"/>
              </w:rPr>
              <w:t>Complaint</w:t>
            </w:r>
          </w:p>
        </w:tc>
        <w:tc>
          <w:tcPr>
            <w:tcW w:w="1112" w:type="dxa"/>
            <w:shd w:val="clear" w:color="auto" w:fill="C5D9EF"/>
          </w:tcPr>
          <w:p w14:paraId="7524CA80" w14:textId="77777777" w:rsidR="006C66B2" w:rsidRDefault="00032C37">
            <w:pPr>
              <w:pStyle w:val="TableParagraph"/>
              <w:spacing w:before="103"/>
              <w:ind w:left="14" w:right="6"/>
              <w:rPr>
                <w:b/>
                <w:sz w:val="24"/>
              </w:rPr>
            </w:pPr>
            <w:r>
              <w:rPr>
                <w:b/>
                <w:spacing w:val="-4"/>
                <w:sz w:val="24"/>
              </w:rPr>
              <w:t>2025</w:t>
            </w:r>
          </w:p>
        </w:tc>
        <w:tc>
          <w:tcPr>
            <w:tcW w:w="1112" w:type="dxa"/>
            <w:shd w:val="clear" w:color="auto" w:fill="C5D9EF"/>
          </w:tcPr>
          <w:p w14:paraId="1F7998A6" w14:textId="77777777" w:rsidR="006C66B2" w:rsidRDefault="00032C37">
            <w:pPr>
              <w:pStyle w:val="TableParagraph"/>
              <w:spacing w:before="103"/>
              <w:ind w:left="14" w:right="8"/>
              <w:rPr>
                <w:b/>
                <w:sz w:val="24"/>
              </w:rPr>
            </w:pPr>
            <w:r>
              <w:rPr>
                <w:b/>
                <w:spacing w:val="-4"/>
                <w:sz w:val="24"/>
              </w:rPr>
              <w:t>2024</w:t>
            </w:r>
          </w:p>
        </w:tc>
        <w:tc>
          <w:tcPr>
            <w:tcW w:w="1112" w:type="dxa"/>
            <w:shd w:val="clear" w:color="auto" w:fill="C5D9EF"/>
          </w:tcPr>
          <w:p w14:paraId="16E1CD6F" w14:textId="77777777" w:rsidR="006C66B2" w:rsidRDefault="00032C37">
            <w:pPr>
              <w:pStyle w:val="TableParagraph"/>
              <w:spacing w:before="103"/>
              <w:ind w:left="14" w:right="4"/>
              <w:rPr>
                <w:b/>
                <w:sz w:val="24"/>
              </w:rPr>
            </w:pPr>
            <w:r>
              <w:rPr>
                <w:b/>
                <w:spacing w:val="-4"/>
                <w:sz w:val="24"/>
              </w:rPr>
              <w:t>2023</w:t>
            </w:r>
          </w:p>
        </w:tc>
        <w:tc>
          <w:tcPr>
            <w:tcW w:w="1112" w:type="dxa"/>
            <w:shd w:val="clear" w:color="auto" w:fill="C5D9EF"/>
          </w:tcPr>
          <w:p w14:paraId="6F92C67B" w14:textId="77777777" w:rsidR="006C66B2" w:rsidRDefault="00032C37">
            <w:pPr>
              <w:pStyle w:val="TableParagraph"/>
              <w:spacing w:before="103"/>
              <w:ind w:left="14" w:right="5"/>
              <w:rPr>
                <w:b/>
                <w:sz w:val="24"/>
              </w:rPr>
            </w:pPr>
            <w:r>
              <w:rPr>
                <w:b/>
                <w:spacing w:val="-4"/>
                <w:sz w:val="24"/>
              </w:rPr>
              <w:t>2022</w:t>
            </w:r>
          </w:p>
        </w:tc>
        <w:tc>
          <w:tcPr>
            <w:tcW w:w="1112" w:type="dxa"/>
            <w:shd w:val="clear" w:color="auto" w:fill="C5D9EF"/>
          </w:tcPr>
          <w:p w14:paraId="6CD54E7F" w14:textId="77777777" w:rsidR="006C66B2" w:rsidRDefault="00032C37">
            <w:pPr>
              <w:pStyle w:val="TableParagraph"/>
              <w:spacing w:before="103"/>
              <w:ind w:left="14" w:right="6"/>
              <w:rPr>
                <w:b/>
                <w:sz w:val="24"/>
              </w:rPr>
            </w:pPr>
            <w:r>
              <w:rPr>
                <w:b/>
                <w:spacing w:val="-4"/>
                <w:sz w:val="24"/>
              </w:rPr>
              <w:t>2021</w:t>
            </w:r>
          </w:p>
        </w:tc>
        <w:tc>
          <w:tcPr>
            <w:tcW w:w="1105" w:type="dxa"/>
            <w:shd w:val="clear" w:color="auto" w:fill="C5D9EF"/>
          </w:tcPr>
          <w:p w14:paraId="4E315B0B" w14:textId="77777777" w:rsidR="006C66B2" w:rsidRDefault="00032C37">
            <w:pPr>
              <w:pStyle w:val="TableParagraph"/>
              <w:spacing w:before="103"/>
              <w:ind w:left="14"/>
              <w:rPr>
                <w:b/>
                <w:sz w:val="24"/>
              </w:rPr>
            </w:pPr>
            <w:r>
              <w:rPr>
                <w:b/>
                <w:spacing w:val="-4"/>
                <w:sz w:val="24"/>
              </w:rPr>
              <w:t>2020</w:t>
            </w:r>
          </w:p>
        </w:tc>
      </w:tr>
      <w:tr w:rsidR="006C66B2" w14:paraId="48CFCE09" w14:textId="77777777">
        <w:trPr>
          <w:trHeight w:val="500"/>
        </w:trPr>
        <w:tc>
          <w:tcPr>
            <w:tcW w:w="3205" w:type="dxa"/>
          </w:tcPr>
          <w:p w14:paraId="4F0F86DD" w14:textId="77777777" w:rsidR="006C66B2" w:rsidRDefault="00032C37">
            <w:pPr>
              <w:pStyle w:val="TableParagraph"/>
              <w:spacing w:before="106"/>
              <w:ind w:left="11"/>
              <w:rPr>
                <w:sz w:val="24"/>
              </w:rPr>
            </w:pPr>
            <w:r>
              <w:rPr>
                <w:spacing w:val="-2"/>
                <w:sz w:val="24"/>
              </w:rPr>
              <w:t>Federal</w:t>
            </w:r>
          </w:p>
        </w:tc>
        <w:tc>
          <w:tcPr>
            <w:tcW w:w="1112" w:type="dxa"/>
            <w:shd w:val="clear" w:color="auto" w:fill="D9EAD2"/>
          </w:tcPr>
          <w:p w14:paraId="21B5AC45" w14:textId="77777777" w:rsidR="006C66B2" w:rsidRDefault="00032C37">
            <w:pPr>
              <w:pStyle w:val="TableParagraph"/>
              <w:spacing w:before="106"/>
              <w:ind w:left="14" w:right="3"/>
              <w:rPr>
                <w:b/>
                <w:sz w:val="24"/>
              </w:rPr>
            </w:pPr>
            <w:r>
              <w:rPr>
                <w:b/>
                <w:spacing w:val="-5"/>
                <w:sz w:val="24"/>
              </w:rPr>
              <w:t>401</w:t>
            </w:r>
          </w:p>
        </w:tc>
        <w:tc>
          <w:tcPr>
            <w:tcW w:w="1112" w:type="dxa"/>
          </w:tcPr>
          <w:p w14:paraId="519EA0B1" w14:textId="77777777" w:rsidR="006C66B2" w:rsidRDefault="00032C37">
            <w:pPr>
              <w:pStyle w:val="TableParagraph"/>
              <w:spacing w:before="106"/>
              <w:ind w:left="14" w:right="4"/>
              <w:rPr>
                <w:sz w:val="24"/>
              </w:rPr>
            </w:pPr>
            <w:r>
              <w:rPr>
                <w:spacing w:val="-5"/>
                <w:sz w:val="24"/>
              </w:rPr>
              <w:t>422</w:t>
            </w:r>
          </w:p>
        </w:tc>
        <w:tc>
          <w:tcPr>
            <w:tcW w:w="1112" w:type="dxa"/>
          </w:tcPr>
          <w:p w14:paraId="4D878708" w14:textId="77777777" w:rsidR="006C66B2" w:rsidRDefault="00032C37">
            <w:pPr>
              <w:pStyle w:val="TableParagraph"/>
              <w:spacing w:before="106"/>
              <w:ind w:left="14" w:right="4"/>
              <w:rPr>
                <w:sz w:val="24"/>
              </w:rPr>
            </w:pPr>
            <w:r>
              <w:rPr>
                <w:spacing w:val="-2"/>
                <w:sz w:val="24"/>
              </w:rPr>
              <w:t>2,559</w:t>
            </w:r>
          </w:p>
        </w:tc>
        <w:tc>
          <w:tcPr>
            <w:tcW w:w="1112" w:type="dxa"/>
          </w:tcPr>
          <w:p w14:paraId="63542ADA" w14:textId="77777777" w:rsidR="006C66B2" w:rsidRDefault="00032C37">
            <w:pPr>
              <w:pStyle w:val="TableParagraph"/>
              <w:spacing w:before="106"/>
              <w:ind w:left="14" w:right="6"/>
              <w:rPr>
                <w:sz w:val="24"/>
              </w:rPr>
            </w:pPr>
            <w:r>
              <w:rPr>
                <w:spacing w:val="-2"/>
                <w:sz w:val="24"/>
              </w:rPr>
              <w:t>2,917</w:t>
            </w:r>
          </w:p>
        </w:tc>
        <w:tc>
          <w:tcPr>
            <w:tcW w:w="1112" w:type="dxa"/>
          </w:tcPr>
          <w:p w14:paraId="2EFCCB15" w14:textId="77777777" w:rsidR="006C66B2" w:rsidRDefault="00032C37">
            <w:pPr>
              <w:pStyle w:val="TableParagraph"/>
              <w:spacing w:before="106"/>
              <w:ind w:left="14" w:right="6"/>
              <w:rPr>
                <w:sz w:val="24"/>
              </w:rPr>
            </w:pPr>
            <w:r>
              <w:rPr>
                <w:spacing w:val="-2"/>
                <w:sz w:val="24"/>
              </w:rPr>
              <w:t>1,979</w:t>
            </w:r>
          </w:p>
        </w:tc>
        <w:tc>
          <w:tcPr>
            <w:tcW w:w="1105" w:type="dxa"/>
          </w:tcPr>
          <w:p w14:paraId="3307AEF5" w14:textId="77777777" w:rsidR="006C66B2" w:rsidRDefault="00032C37">
            <w:pPr>
              <w:pStyle w:val="TableParagraph"/>
              <w:spacing w:before="106"/>
              <w:ind w:left="17"/>
              <w:rPr>
                <w:sz w:val="24"/>
              </w:rPr>
            </w:pPr>
            <w:r>
              <w:rPr>
                <w:spacing w:val="-5"/>
                <w:sz w:val="24"/>
              </w:rPr>
              <w:t>954</w:t>
            </w:r>
          </w:p>
        </w:tc>
      </w:tr>
      <w:tr w:rsidR="006C66B2" w14:paraId="746B4A5C" w14:textId="77777777">
        <w:trPr>
          <w:trHeight w:val="500"/>
        </w:trPr>
        <w:tc>
          <w:tcPr>
            <w:tcW w:w="3205" w:type="dxa"/>
          </w:tcPr>
          <w:p w14:paraId="672011B9" w14:textId="77777777" w:rsidR="006C66B2" w:rsidRDefault="00032C37">
            <w:pPr>
              <w:pStyle w:val="TableParagraph"/>
              <w:spacing w:before="106"/>
              <w:ind w:left="11" w:right="4"/>
              <w:rPr>
                <w:sz w:val="24"/>
              </w:rPr>
            </w:pPr>
            <w:r>
              <w:rPr>
                <w:spacing w:val="-4"/>
                <w:sz w:val="24"/>
              </w:rPr>
              <w:t>State</w:t>
            </w:r>
          </w:p>
        </w:tc>
        <w:tc>
          <w:tcPr>
            <w:tcW w:w="1112" w:type="dxa"/>
            <w:shd w:val="clear" w:color="auto" w:fill="D9EAD2"/>
          </w:tcPr>
          <w:p w14:paraId="5454D9F8" w14:textId="77777777" w:rsidR="006C66B2" w:rsidRDefault="00032C37">
            <w:pPr>
              <w:pStyle w:val="TableParagraph"/>
              <w:spacing w:before="106"/>
              <w:ind w:left="14" w:right="7"/>
              <w:rPr>
                <w:b/>
                <w:sz w:val="24"/>
              </w:rPr>
            </w:pPr>
            <w:r>
              <w:rPr>
                <w:b/>
                <w:spacing w:val="-2"/>
                <w:sz w:val="24"/>
              </w:rPr>
              <w:t>3,013</w:t>
            </w:r>
          </w:p>
        </w:tc>
        <w:tc>
          <w:tcPr>
            <w:tcW w:w="1112" w:type="dxa"/>
          </w:tcPr>
          <w:p w14:paraId="563AF149" w14:textId="77777777" w:rsidR="006C66B2" w:rsidRDefault="00032C37">
            <w:pPr>
              <w:pStyle w:val="TableParagraph"/>
              <w:spacing w:before="106"/>
              <w:ind w:left="14" w:right="8"/>
              <w:rPr>
                <w:sz w:val="24"/>
              </w:rPr>
            </w:pPr>
            <w:r>
              <w:rPr>
                <w:spacing w:val="-2"/>
                <w:sz w:val="24"/>
              </w:rPr>
              <w:t>3,982</w:t>
            </w:r>
          </w:p>
        </w:tc>
        <w:tc>
          <w:tcPr>
            <w:tcW w:w="1112" w:type="dxa"/>
          </w:tcPr>
          <w:p w14:paraId="2E475077" w14:textId="77777777" w:rsidR="006C66B2" w:rsidRDefault="00032C37">
            <w:pPr>
              <w:pStyle w:val="TableParagraph"/>
              <w:spacing w:before="106"/>
              <w:ind w:left="14" w:right="4"/>
              <w:rPr>
                <w:sz w:val="24"/>
              </w:rPr>
            </w:pPr>
            <w:r>
              <w:rPr>
                <w:spacing w:val="-2"/>
                <w:sz w:val="24"/>
              </w:rPr>
              <w:t>2,660</w:t>
            </w:r>
          </w:p>
        </w:tc>
        <w:tc>
          <w:tcPr>
            <w:tcW w:w="1112" w:type="dxa"/>
          </w:tcPr>
          <w:p w14:paraId="00E6C1FF" w14:textId="77777777" w:rsidR="006C66B2" w:rsidRDefault="00032C37">
            <w:pPr>
              <w:pStyle w:val="TableParagraph"/>
              <w:spacing w:before="106"/>
              <w:ind w:left="14" w:right="6"/>
              <w:rPr>
                <w:sz w:val="24"/>
              </w:rPr>
            </w:pPr>
            <w:r>
              <w:rPr>
                <w:spacing w:val="-2"/>
                <w:sz w:val="24"/>
              </w:rPr>
              <w:t>1,587</w:t>
            </w:r>
          </w:p>
        </w:tc>
        <w:tc>
          <w:tcPr>
            <w:tcW w:w="1112" w:type="dxa"/>
          </w:tcPr>
          <w:p w14:paraId="2FAD022B" w14:textId="77777777" w:rsidR="006C66B2" w:rsidRDefault="00032C37">
            <w:pPr>
              <w:pStyle w:val="TableParagraph"/>
              <w:spacing w:before="106"/>
              <w:ind w:left="14" w:right="2"/>
              <w:rPr>
                <w:sz w:val="24"/>
              </w:rPr>
            </w:pPr>
            <w:r>
              <w:rPr>
                <w:spacing w:val="-5"/>
                <w:sz w:val="24"/>
              </w:rPr>
              <w:t>275</w:t>
            </w:r>
          </w:p>
        </w:tc>
        <w:tc>
          <w:tcPr>
            <w:tcW w:w="1105" w:type="dxa"/>
          </w:tcPr>
          <w:p w14:paraId="1B38FDBF" w14:textId="77777777" w:rsidR="006C66B2" w:rsidRDefault="00032C37">
            <w:pPr>
              <w:pStyle w:val="TableParagraph"/>
              <w:spacing w:before="106"/>
              <w:ind w:left="17"/>
              <w:rPr>
                <w:sz w:val="24"/>
              </w:rPr>
            </w:pPr>
            <w:r>
              <w:rPr>
                <w:spacing w:val="-5"/>
                <w:sz w:val="24"/>
              </w:rPr>
              <w:t>341</w:t>
            </w:r>
          </w:p>
        </w:tc>
      </w:tr>
      <w:tr w:rsidR="006C66B2" w14:paraId="5A94F485" w14:textId="77777777">
        <w:trPr>
          <w:trHeight w:val="501"/>
        </w:trPr>
        <w:tc>
          <w:tcPr>
            <w:tcW w:w="3205" w:type="dxa"/>
          </w:tcPr>
          <w:p w14:paraId="531095EE" w14:textId="77777777" w:rsidR="006C66B2" w:rsidRDefault="00032C37">
            <w:pPr>
              <w:pStyle w:val="TableParagraph"/>
              <w:spacing w:before="106"/>
              <w:ind w:left="11" w:right="3"/>
              <w:rPr>
                <w:sz w:val="24"/>
              </w:rPr>
            </w:pPr>
            <w:r>
              <w:rPr>
                <w:sz w:val="24"/>
              </w:rPr>
              <w:t>Prelitigation</w:t>
            </w:r>
            <w:r>
              <w:rPr>
                <w:spacing w:val="-10"/>
                <w:sz w:val="24"/>
              </w:rPr>
              <w:t xml:space="preserve"> </w:t>
            </w:r>
            <w:r>
              <w:rPr>
                <w:spacing w:val="-2"/>
                <w:sz w:val="24"/>
              </w:rPr>
              <w:t>Letters</w:t>
            </w:r>
          </w:p>
        </w:tc>
        <w:tc>
          <w:tcPr>
            <w:tcW w:w="1112" w:type="dxa"/>
            <w:shd w:val="clear" w:color="auto" w:fill="D9EAD2"/>
          </w:tcPr>
          <w:p w14:paraId="3E54C046" w14:textId="77777777" w:rsidR="006C66B2" w:rsidRDefault="00032C37">
            <w:pPr>
              <w:pStyle w:val="TableParagraph"/>
              <w:spacing w:before="106"/>
              <w:ind w:left="14" w:right="3"/>
              <w:rPr>
                <w:b/>
                <w:sz w:val="24"/>
              </w:rPr>
            </w:pPr>
            <w:r>
              <w:rPr>
                <w:b/>
                <w:spacing w:val="-5"/>
                <w:sz w:val="24"/>
              </w:rPr>
              <w:t>197</w:t>
            </w:r>
          </w:p>
        </w:tc>
        <w:tc>
          <w:tcPr>
            <w:tcW w:w="1112" w:type="dxa"/>
          </w:tcPr>
          <w:p w14:paraId="54611E16" w14:textId="77777777" w:rsidR="006C66B2" w:rsidRDefault="00032C37">
            <w:pPr>
              <w:pStyle w:val="TableParagraph"/>
              <w:spacing w:before="106"/>
              <w:ind w:left="14" w:right="4"/>
              <w:rPr>
                <w:sz w:val="24"/>
              </w:rPr>
            </w:pPr>
            <w:r>
              <w:rPr>
                <w:spacing w:val="-5"/>
                <w:sz w:val="24"/>
              </w:rPr>
              <w:t>219</w:t>
            </w:r>
          </w:p>
        </w:tc>
        <w:tc>
          <w:tcPr>
            <w:tcW w:w="1112" w:type="dxa"/>
          </w:tcPr>
          <w:p w14:paraId="2CCC17F9" w14:textId="77777777" w:rsidR="006C66B2" w:rsidRDefault="00032C37">
            <w:pPr>
              <w:pStyle w:val="TableParagraph"/>
              <w:spacing w:before="106"/>
              <w:ind w:left="14"/>
              <w:rPr>
                <w:sz w:val="24"/>
              </w:rPr>
            </w:pPr>
            <w:r>
              <w:rPr>
                <w:spacing w:val="-5"/>
                <w:sz w:val="24"/>
              </w:rPr>
              <w:t>91</w:t>
            </w:r>
          </w:p>
        </w:tc>
        <w:tc>
          <w:tcPr>
            <w:tcW w:w="1112" w:type="dxa"/>
          </w:tcPr>
          <w:p w14:paraId="2CC0671A" w14:textId="77777777" w:rsidR="006C66B2" w:rsidRDefault="00032C37">
            <w:pPr>
              <w:pStyle w:val="TableParagraph"/>
              <w:spacing w:before="106"/>
              <w:ind w:left="14" w:right="8"/>
              <w:rPr>
                <w:sz w:val="24"/>
              </w:rPr>
            </w:pPr>
            <w:r>
              <w:rPr>
                <w:spacing w:val="-10"/>
                <w:sz w:val="24"/>
              </w:rPr>
              <w:t>4</w:t>
            </w:r>
          </w:p>
        </w:tc>
        <w:tc>
          <w:tcPr>
            <w:tcW w:w="1112" w:type="dxa"/>
          </w:tcPr>
          <w:p w14:paraId="6C401A66" w14:textId="77777777" w:rsidR="006C66B2" w:rsidRDefault="00032C37">
            <w:pPr>
              <w:pStyle w:val="TableParagraph"/>
              <w:spacing w:before="106"/>
              <w:ind w:left="14" w:right="8"/>
              <w:rPr>
                <w:sz w:val="24"/>
              </w:rPr>
            </w:pPr>
            <w:r>
              <w:rPr>
                <w:spacing w:val="-10"/>
                <w:sz w:val="24"/>
              </w:rPr>
              <w:t>7</w:t>
            </w:r>
          </w:p>
        </w:tc>
        <w:tc>
          <w:tcPr>
            <w:tcW w:w="1105" w:type="dxa"/>
          </w:tcPr>
          <w:p w14:paraId="72419F9B" w14:textId="77777777" w:rsidR="006C66B2" w:rsidRDefault="00032C37">
            <w:pPr>
              <w:pStyle w:val="TableParagraph"/>
              <w:spacing w:before="106"/>
              <w:ind w:left="17"/>
              <w:rPr>
                <w:sz w:val="24"/>
              </w:rPr>
            </w:pPr>
            <w:r>
              <w:rPr>
                <w:spacing w:val="-5"/>
                <w:sz w:val="24"/>
              </w:rPr>
              <w:t>15</w:t>
            </w:r>
          </w:p>
        </w:tc>
      </w:tr>
      <w:tr w:rsidR="006C66B2" w14:paraId="04A0D892" w14:textId="77777777">
        <w:trPr>
          <w:trHeight w:val="500"/>
        </w:trPr>
        <w:tc>
          <w:tcPr>
            <w:tcW w:w="3205" w:type="dxa"/>
          </w:tcPr>
          <w:p w14:paraId="1F756BDC" w14:textId="77777777" w:rsidR="006C66B2" w:rsidRDefault="00032C37">
            <w:pPr>
              <w:pStyle w:val="TableParagraph"/>
              <w:spacing w:before="106"/>
              <w:ind w:left="11" w:right="3"/>
              <w:rPr>
                <w:sz w:val="24"/>
              </w:rPr>
            </w:pPr>
            <w:r>
              <w:rPr>
                <w:sz w:val="24"/>
              </w:rPr>
              <w:t xml:space="preserve">Not </w:t>
            </w:r>
            <w:r>
              <w:rPr>
                <w:spacing w:val="-2"/>
                <w:sz w:val="24"/>
              </w:rPr>
              <w:t>Processed</w:t>
            </w:r>
          </w:p>
        </w:tc>
        <w:tc>
          <w:tcPr>
            <w:tcW w:w="1112" w:type="dxa"/>
            <w:shd w:val="clear" w:color="auto" w:fill="D9EAD2"/>
          </w:tcPr>
          <w:p w14:paraId="76B78CB8" w14:textId="77777777" w:rsidR="006C66B2" w:rsidRDefault="00032C37">
            <w:pPr>
              <w:pStyle w:val="TableParagraph"/>
              <w:spacing w:before="106"/>
              <w:ind w:left="14" w:right="5"/>
              <w:rPr>
                <w:b/>
                <w:sz w:val="24"/>
              </w:rPr>
            </w:pPr>
            <w:r>
              <w:rPr>
                <w:b/>
                <w:spacing w:val="-5"/>
                <w:sz w:val="24"/>
              </w:rPr>
              <w:t>N/A</w:t>
            </w:r>
          </w:p>
        </w:tc>
        <w:tc>
          <w:tcPr>
            <w:tcW w:w="1112" w:type="dxa"/>
          </w:tcPr>
          <w:p w14:paraId="7A9E58B7" w14:textId="77777777" w:rsidR="006C66B2" w:rsidRDefault="00032C37">
            <w:pPr>
              <w:pStyle w:val="TableParagraph"/>
              <w:spacing w:before="106"/>
              <w:ind w:left="14" w:right="7"/>
              <w:rPr>
                <w:sz w:val="24"/>
              </w:rPr>
            </w:pPr>
            <w:r>
              <w:rPr>
                <w:spacing w:val="-5"/>
                <w:sz w:val="24"/>
              </w:rPr>
              <w:t>N/A</w:t>
            </w:r>
          </w:p>
        </w:tc>
        <w:tc>
          <w:tcPr>
            <w:tcW w:w="1112" w:type="dxa"/>
          </w:tcPr>
          <w:p w14:paraId="27BE57A6" w14:textId="77777777" w:rsidR="006C66B2" w:rsidRDefault="00032C37">
            <w:pPr>
              <w:pStyle w:val="TableParagraph"/>
              <w:spacing w:before="106"/>
              <w:ind w:left="14" w:right="3"/>
              <w:rPr>
                <w:sz w:val="24"/>
              </w:rPr>
            </w:pPr>
            <w:r>
              <w:rPr>
                <w:spacing w:val="-5"/>
                <w:sz w:val="24"/>
              </w:rPr>
              <w:t>N/A</w:t>
            </w:r>
          </w:p>
        </w:tc>
        <w:tc>
          <w:tcPr>
            <w:tcW w:w="1112" w:type="dxa"/>
          </w:tcPr>
          <w:p w14:paraId="4C3535D3" w14:textId="77777777" w:rsidR="006C66B2" w:rsidRDefault="00032C37">
            <w:pPr>
              <w:pStyle w:val="TableParagraph"/>
              <w:spacing w:before="106"/>
              <w:ind w:left="14" w:right="2"/>
              <w:rPr>
                <w:sz w:val="24"/>
              </w:rPr>
            </w:pPr>
            <w:r>
              <w:rPr>
                <w:spacing w:val="-5"/>
                <w:sz w:val="24"/>
              </w:rPr>
              <w:t>74</w:t>
            </w:r>
          </w:p>
        </w:tc>
        <w:tc>
          <w:tcPr>
            <w:tcW w:w="1112" w:type="dxa"/>
          </w:tcPr>
          <w:p w14:paraId="305EB42C" w14:textId="77777777" w:rsidR="006C66B2" w:rsidRDefault="00032C37">
            <w:pPr>
              <w:pStyle w:val="TableParagraph"/>
              <w:spacing w:before="106"/>
              <w:ind w:left="14" w:right="2"/>
              <w:rPr>
                <w:sz w:val="24"/>
              </w:rPr>
            </w:pPr>
            <w:r>
              <w:rPr>
                <w:spacing w:val="-5"/>
                <w:sz w:val="24"/>
              </w:rPr>
              <w:t>63</w:t>
            </w:r>
          </w:p>
        </w:tc>
        <w:tc>
          <w:tcPr>
            <w:tcW w:w="1105" w:type="dxa"/>
          </w:tcPr>
          <w:p w14:paraId="3C32D1A1" w14:textId="77777777" w:rsidR="006C66B2" w:rsidRDefault="00032C37">
            <w:pPr>
              <w:pStyle w:val="TableParagraph"/>
              <w:spacing w:before="106"/>
              <w:ind w:left="14"/>
              <w:rPr>
                <w:sz w:val="24"/>
              </w:rPr>
            </w:pPr>
            <w:r>
              <w:rPr>
                <w:spacing w:val="-5"/>
                <w:sz w:val="24"/>
              </w:rPr>
              <w:t>N/A</w:t>
            </w:r>
          </w:p>
        </w:tc>
      </w:tr>
      <w:tr w:rsidR="006C66B2" w14:paraId="6168B3F8" w14:textId="77777777">
        <w:trPr>
          <w:trHeight w:val="494"/>
        </w:trPr>
        <w:tc>
          <w:tcPr>
            <w:tcW w:w="3205" w:type="dxa"/>
          </w:tcPr>
          <w:p w14:paraId="29A10CAB" w14:textId="77777777" w:rsidR="006C66B2" w:rsidRDefault="00032C37">
            <w:pPr>
              <w:pStyle w:val="TableParagraph"/>
              <w:spacing w:before="103"/>
              <w:ind w:left="11" w:right="2"/>
              <w:rPr>
                <w:b/>
                <w:sz w:val="24"/>
              </w:rPr>
            </w:pPr>
            <w:r>
              <w:rPr>
                <w:b/>
                <w:spacing w:val="-2"/>
                <w:sz w:val="24"/>
              </w:rPr>
              <w:t>Total:</w:t>
            </w:r>
          </w:p>
        </w:tc>
        <w:tc>
          <w:tcPr>
            <w:tcW w:w="1112" w:type="dxa"/>
            <w:shd w:val="clear" w:color="auto" w:fill="D9EAD2"/>
          </w:tcPr>
          <w:p w14:paraId="226FB55E" w14:textId="77777777" w:rsidR="006C66B2" w:rsidRDefault="00032C37">
            <w:pPr>
              <w:pStyle w:val="TableParagraph"/>
              <w:spacing w:before="103"/>
              <w:ind w:left="14" w:right="4"/>
              <w:rPr>
                <w:b/>
                <w:sz w:val="24"/>
              </w:rPr>
            </w:pPr>
            <w:r>
              <w:rPr>
                <w:b/>
                <w:spacing w:val="-2"/>
                <w:sz w:val="24"/>
              </w:rPr>
              <w:t>3,611</w:t>
            </w:r>
          </w:p>
        </w:tc>
        <w:tc>
          <w:tcPr>
            <w:tcW w:w="1112" w:type="dxa"/>
          </w:tcPr>
          <w:p w14:paraId="328DA84C" w14:textId="77777777" w:rsidR="006C66B2" w:rsidRDefault="00032C37">
            <w:pPr>
              <w:pStyle w:val="TableParagraph"/>
              <w:spacing w:before="103"/>
              <w:ind w:left="14" w:right="8"/>
              <w:rPr>
                <w:sz w:val="24"/>
              </w:rPr>
            </w:pPr>
            <w:r>
              <w:rPr>
                <w:spacing w:val="-2"/>
                <w:sz w:val="24"/>
              </w:rPr>
              <w:t>4,623</w:t>
            </w:r>
          </w:p>
        </w:tc>
        <w:tc>
          <w:tcPr>
            <w:tcW w:w="1112" w:type="dxa"/>
          </w:tcPr>
          <w:p w14:paraId="7F7E3A95" w14:textId="77777777" w:rsidR="006C66B2" w:rsidRDefault="00032C37">
            <w:pPr>
              <w:pStyle w:val="TableParagraph"/>
              <w:spacing w:before="103"/>
              <w:ind w:left="14" w:right="4"/>
              <w:rPr>
                <w:sz w:val="24"/>
              </w:rPr>
            </w:pPr>
            <w:r>
              <w:rPr>
                <w:spacing w:val="-2"/>
                <w:sz w:val="24"/>
              </w:rPr>
              <w:t>5,310</w:t>
            </w:r>
          </w:p>
        </w:tc>
        <w:tc>
          <w:tcPr>
            <w:tcW w:w="1112" w:type="dxa"/>
          </w:tcPr>
          <w:p w14:paraId="289A5134" w14:textId="77777777" w:rsidR="006C66B2" w:rsidRDefault="00032C37">
            <w:pPr>
              <w:pStyle w:val="TableParagraph"/>
              <w:spacing w:before="103"/>
              <w:ind w:left="14" w:right="6"/>
              <w:rPr>
                <w:sz w:val="24"/>
              </w:rPr>
            </w:pPr>
            <w:r>
              <w:rPr>
                <w:spacing w:val="-2"/>
                <w:sz w:val="24"/>
              </w:rPr>
              <w:t>4,582</w:t>
            </w:r>
          </w:p>
        </w:tc>
        <w:tc>
          <w:tcPr>
            <w:tcW w:w="1112" w:type="dxa"/>
          </w:tcPr>
          <w:p w14:paraId="432A0118" w14:textId="77777777" w:rsidR="006C66B2" w:rsidRDefault="00032C37">
            <w:pPr>
              <w:pStyle w:val="TableParagraph"/>
              <w:spacing w:before="103"/>
              <w:ind w:left="14" w:right="6"/>
              <w:rPr>
                <w:sz w:val="24"/>
              </w:rPr>
            </w:pPr>
            <w:r>
              <w:rPr>
                <w:spacing w:val="-2"/>
                <w:sz w:val="24"/>
              </w:rPr>
              <w:t>2,324</w:t>
            </w:r>
          </w:p>
        </w:tc>
        <w:tc>
          <w:tcPr>
            <w:tcW w:w="1105" w:type="dxa"/>
          </w:tcPr>
          <w:p w14:paraId="3D78E151" w14:textId="77777777" w:rsidR="006C66B2" w:rsidRDefault="00032C37">
            <w:pPr>
              <w:pStyle w:val="TableParagraph"/>
              <w:spacing w:before="103"/>
              <w:ind w:left="13"/>
              <w:rPr>
                <w:sz w:val="24"/>
              </w:rPr>
            </w:pPr>
            <w:r>
              <w:rPr>
                <w:spacing w:val="-2"/>
                <w:sz w:val="24"/>
              </w:rPr>
              <w:t>1,310</w:t>
            </w:r>
          </w:p>
        </w:tc>
      </w:tr>
    </w:tbl>
    <w:p w14:paraId="08CD1F3E" w14:textId="77777777" w:rsidR="006C66B2" w:rsidRDefault="006C66B2">
      <w:pPr>
        <w:pStyle w:val="BodyText"/>
        <w:rPr>
          <w:b/>
        </w:rPr>
      </w:pPr>
    </w:p>
    <w:p w14:paraId="40344173" w14:textId="77777777" w:rsidR="006C66B2" w:rsidRDefault="006C66B2">
      <w:pPr>
        <w:pStyle w:val="BodyText"/>
        <w:rPr>
          <w:b/>
        </w:rPr>
      </w:pPr>
    </w:p>
    <w:p w14:paraId="2FBFADE6" w14:textId="77777777" w:rsidR="006C66B2" w:rsidRDefault="006C66B2">
      <w:pPr>
        <w:pStyle w:val="BodyText"/>
        <w:rPr>
          <w:b/>
        </w:rPr>
      </w:pPr>
    </w:p>
    <w:p w14:paraId="677F1137" w14:textId="77777777" w:rsidR="006C66B2" w:rsidRDefault="006C66B2">
      <w:pPr>
        <w:pStyle w:val="BodyText"/>
        <w:rPr>
          <w:b/>
        </w:rPr>
      </w:pPr>
    </w:p>
    <w:p w14:paraId="10C461D2" w14:textId="77777777" w:rsidR="006C66B2" w:rsidRDefault="006C66B2">
      <w:pPr>
        <w:pStyle w:val="BodyText"/>
        <w:rPr>
          <w:b/>
        </w:rPr>
      </w:pPr>
    </w:p>
    <w:p w14:paraId="58E96BE9" w14:textId="77777777" w:rsidR="006C66B2" w:rsidRDefault="006C66B2">
      <w:pPr>
        <w:pStyle w:val="BodyText"/>
        <w:rPr>
          <w:b/>
        </w:rPr>
      </w:pPr>
    </w:p>
    <w:p w14:paraId="0DDDB372" w14:textId="77777777" w:rsidR="006C66B2" w:rsidRDefault="006C66B2">
      <w:pPr>
        <w:pStyle w:val="BodyText"/>
        <w:rPr>
          <w:b/>
        </w:rPr>
      </w:pPr>
    </w:p>
    <w:p w14:paraId="0D39E22D" w14:textId="77777777" w:rsidR="006C66B2" w:rsidRDefault="006C66B2">
      <w:pPr>
        <w:pStyle w:val="BodyText"/>
        <w:rPr>
          <w:b/>
        </w:rPr>
      </w:pPr>
    </w:p>
    <w:p w14:paraId="00A68FF3" w14:textId="77777777" w:rsidR="006C66B2" w:rsidRDefault="006C66B2">
      <w:pPr>
        <w:pStyle w:val="BodyText"/>
        <w:rPr>
          <w:b/>
        </w:rPr>
      </w:pPr>
    </w:p>
    <w:p w14:paraId="10ED0837" w14:textId="77777777" w:rsidR="006C66B2" w:rsidRDefault="006C66B2">
      <w:pPr>
        <w:pStyle w:val="BodyText"/>
        <w:rPr>
          <w:b/>
        </w:rPr>
      </w:pPr>
    </w:p>
    <w:p w14:paraId="7060DC87" w14:textId="77777777" w:rsidR="006C66B2" w:rsidRDefault="006C66B2">
      <w:pPr>
        <w:pStyle w:val="BodyText"/>
        <w:rPr>
          <w:b/>
        </w:rPr>
      </w:pPr>
    </w:p>
    <w:p w14:paraId="4EF91560" w14:textId="77777777" w:rsidR="006C66B2" w:rsidRDefault="006C66B2">
      <w:pPr>
        <w:pStyle w:val="BodyText"/>
        <w:rPr>
          <w:b/>
        </w:rPr>
      </w:pPr>
    </w:p>
    <w:p w14:paraId="44B5DC84" w14:textId="77777777" w:rsidR="006C66B2" w:rsidRDefault="006C66B2">
      <w:pPr>
        <w:pStyle w:val="BodyText"/>
        <w:rPr>
          <w:b/>
        </w:rPr>
      </w:pPr>
    </w:p>
    <w:p w14:paraId="0FD9893A" w14:textId="77777777" w:rsidR="006C66B2" w:rsidRDefault="006C66B2">
      <w:pPr>
        <w:pStyle w:val="BodyText"/>
        <w:spacing w:before="76"/>
        <w:rPr>
          <w:b/>
        </w:rPr>
      </w:pPr>
    </w:p>
    <w:p w14:paraId="27721E4F" w14:textId="77777777" w:rsidR="006C66B2" w:rsidRDefault="00032C37">
      <w:pPr>
        <w:spacing w:before="1"/>
        <w:ind w:left="417"/>
        <w:rPr>
          <w:b/>
          <w:sz w:val="24"/>
        </w:rPr>
      </w:pPr>
      <w:r>
        <w:rPr>
          <w:b/>
          <w:spacing w:val="-5"/>
          <w:sz w:val="24"/>
        </w:rPr>
        <w:t>19</w:t>
      </w:r>
    </w:p>
    <w:p w14:paraId="600184EE" w14:textId="77777777" w:rsidR="006C66B2" w:rsidRDefault="006C66B2">
      <w:pPr>
        <w:rPr>
          <w:b/>
          <w:sz w:val="24"/>
        </w:rPr>
        <w:sectPr w:rsidR="006C66B2">
          <w:headerReference w:type="default" r:id="rId71"/>
          <w:pgSz w:w="12240" w:h="15840"/>
          <w:pgMar w:top="1220" w:right="360" w:bottom="280" w:left="360" w:header="731" w:footer="0" w:gutter="0"/>
          <w:cols w:space="720"/>
        </w:sectPr>
      </w:pPr>
    </w:p>
    <w:p w14:paraId="35557C32" w14:textId="77777777" w:rsidR="006C66B2" w:rsidRDefault="006C66B2">
      <w:pPr>
        <w:pStyle w:val="BodyText"/>
        <w:spacing w:before="236"/>
        <w:rPr>
          <w:b/>
        </w:rPr>
      </w:pPr>
    </w:p>
    <w:p w14:paraId="2B8A6CEC" w14:textId="77777777" w:rsidR="006C66B2" w:rsidRDefault="00032C37">
      <w:pPr>
        <w:ind w:left="700"/>
        <w:rPr>
          <w:b/>
          <w:sz w:val="24"/>
        </w:rPr>
      </w:pPr>
      <w:r>
        <w:rPr>
          <w:b/>
          <w:sz w:val="24"/>
        </w:rPr>
        <w:t>Manner</w:t>
      </w:r>
      <w:r>
        <w:rPr>
          <w:b/>
          <w:spacing w:val="-2"/>
          <w:sz w:val="24"/>
        </w:rPr>
        <w:t xml:space="preserve"> </w:t>
      </w:r>
      <w:r>
        <w:rPr>
          <w:b/>
          <w:sz w:val="24"/>
        </w:rPr>
        <w:t>of</w:t>
      </w:r>
      <w:r>
        <w:rPr>
          <w:b/>
          <w:spacing w:val="-2"/>
          <w:sz w:val="24"/>
        </w:rPr>
        <w:t xml:space="preserve"> </w:t>
      </w:r>
      <w:r>
        <w:rPr>
          <w:b/>
          <w:sz w:val="24"/>
        </w:rPr>
        <w:t>Resolutions Reported</w:t>
      </w:r>
      <w:r>
        <w:rPr>
          <w:b/>
          <w:spacing w:val="-2"/>
          <w:sz w:val="24"/>
        </w:rPr>
        <w:t xml:space="preserve"> </w:t>
      </w:r>
      <w:r>
        <w:rPr>
          <w:b/>
          <w:sz w:val="24"/>
        </w:rPr>
        <w:t>for</w:t>
      </w:r>
      <w:r>
        <w:rPr>
          <w:b/>
          <w:spacing w:val="-1"/>
          <w:sz w:val="24"/>
        </w:rPr>
        <w:t xml:space="preserve"> </w:t>
      </w:r>
      <w:r>
        <w:rPr>
          <w:b/>
          <w:spacing w:val="-2"/>
          <w:sz w:val="24"/>
        </w:rPr>
        <w:t>Cases</w:t>
      </w:r>
    </w:p>
    <w:p w14:paraId="78815CA4" w14:textId="2E2C92AA" w:rsidR="006C66B2" w:rsidRDefault="00032C37">
      <w:pPr>
        <w:pStyle w:val="BodyText"/>
        <w:spacing w:before="185" w:line="261" w:lineRule="auto"/>
        <w:ind w:left="700" w:right="413"/>
      </w:pPr>
      <w:proofErr w:type="gramStart"/>
      <w:r>
        <w:t>The</w:t>
      </w:r>
      <w:r>
        <w:rPr>
          <w:spacing w:val="-1"/>
        </w:rPr>
        <w:t xml:space="preserve"> </w:t>
      </w:r>
      <w:r>
        <w:t>CCDA</w:t>
      </w:r>
      <w:proofErr w:type="gramEnd"/>
      <w:r>
        <w:rPr>
          <w:spacing w:val="-1"/>
        </w:rPr>
        <w:t xml:space="preserve"> </w:t>
      </w:r>
      <w:r>
        <w:t>routinely</w:t>
      </w:r>
      <w:r>
        <w:rPr>
          <w:spacing w:val="-5"/>
        </w:rPr>
        <w:t xml:space="preserve"> </w:t>
      </w:r>
      <w:r>
        <w:t>examines</w:t>
      </w:r>
      <w:r>
        <w:rPr>
          <w:spacing w:val="-2"/>
        </w:rPr>
        <w:t xml:space="preserve"> </w:t>
      </w:r>
      <w:r>
        <w:t>three</w:t>
      </w:r>
      <w:r>
        <w:rPr>
          <w:spacing w:val="-1"/>
        </w:rPr>
        <w:t xml:space="preserve"> </w:t>
      </w:r>
      <w:r>
        <w:t>types</w:t>
      </w:r>
      <w:r>
        <w:rPr>
          <w:spacing w:val="-4"/>
        </w:rPr>
        <w:t xml:space="preserve"> </w:t>
      </w:r>
      <w:r>
        <w:t>of</w:t>
      </w:r>
      <w:r>
        <w:rPr>
          <w:spacing w:val="-2"/>
        </w:rPr>
        <w:t xml:space="preserve"> </w:t>
      </w:r>
      <w:r>
        <w:t>case</w:t>
      </w:r>
      <w:r>
        <w:rPr>
          <w:spacing w:val="-1"/>
        </w:rPr>
        <w:t xml:space="preserve"> </w:t>
      </w:r>
      <w:r>
        <w:t>resolution</w:t>
      </w:r>
      <w:r>
        <w:rPr>
          <w:spacing w:val="-3"/>
        </w:rPr>
        <w:t xml:space="preserve"> </w:t>
      </w:r>
      <w:r>
        <w:t>categories:</w:t>
      </w:r>
      <w:r>
        <w:rPr>
          <w:spacing w:val="-2"/>
        </w:rPr>
        <w:t xml:space="preserve"> </w:t>
      </w:r>
      <w:r>
        <w:t>settlements,</w:t>
      </w:r>
      <w:r>
        <w:rPr>
          <w:spacing w:val="-2"/>
        </w:rPr>
        <w:t xml:space="preserve"> </w:t>
      </w:r>
      <w:r>
        <w:t>judgments and dismissals.</w:t>
      </w:r>
    </w:p>
    <w:p w14:paraId="15CC07A7" w14:textId="1A2672BB" w:rsidR="006C66B2" w:rsidRDefault="00032C37">
      <w:pPr>
        <w:pStyle w:val="BodyText"/>
        <w:spacing w:before="159" w:line="261" w:lineRule="auto"/>
        <w:ind w:left="700" w:right="413"/>
      </w:pPr>
      <w:r>
        <w:t>In 2025, CCDA received 1,893 CRRs stating they were settled, including settlements, settlement/ dismissals,</w:t>
      </w:r>
      <w:r>
        <w:rPr>
          <w:spacing w:val="-3"/>
        </w:rPr>
        <w:t xml:space="preserve"> </w:t>
      </w:r>
      <w:r>
        <w:t>and</w:t>
      </w:r>
      <w:r>
        <w:rPr>
          <w:spacing w:val="-2"/>
        </w:rPr>
        <w:t xml:space="preserve"> </w:t>
      </w:r>
      <w:r>
        <w:t>judgment/settlements.</w:t>
      </w:r>
      <w:r>
        <w:rPr>
          <w:spacing w:val="-3"/>
        </w:rPr>
        <w:t xml:space="preserve"> </w:t>
      </w:r>
      <w:r>
        <w:t>The</w:t>
      </w:r>
      <w:r>
        <w:rPr>
          <w:spacing w:val="-2"/>
        </w:rPr>
        <w:t xml:space="preserve"> </w:t>
      </w:r>
      <w:r>
        <w:t>majority</w:t>
      </w:r>
      <w:r>
        <w:rPr>
          <w:spacing w:val="-3"/>
        </w:rPr>
        <w:t xml:space="preserve"> </w:t>
      </w:r>
      <w:r>
        <w:t>of CRR</w:t>
      </w:r>
      <w:r>
        <w:rPr>
          <w:spacing w:val="-1"/>
        </w:rPr>
        <w:t xml:space="preserve"> </w:t>
      </w:r>
      <w:r>
        <w:t>submissions</w:t>
      </w:r>
      <w:r>
        <w:rPr>
          <w:spacing w:val="-3"/>
        </w:rPr>
        <w:t xml:space="preserve"> </w:t>
      </w:r>
      <w:r>
        <w:t>featured settlements</w:t>
      </w:r>
      <w:r>
        <w:rPr>
          <w:spacing w:val="-1"/>
        </w:rPr>
        <w:t xml:space="preserve"> </w:t>
      </w:r>
      <w:r>
        <w:t xml:space="preserve">as part of the process of resolving cases either as “only settlements” with 1,504, “settlement/ dismissals” with 387, or “judgment/settlements” with </w:t>
      </w:r>
      <w:r w:rsidR="00533C9A">
        <w:t>two</w:t>
      </w:r>
      <w:r>
        <w:t>.</w:t>
      </w:r>
    </w:p>
    <w:p w14:paraId="4F4E3FC0" w14:textId="38894C9D" w:rsidR="006C66B2" w:rsidRDefault="00032C37">
      <w:pPr>
        <w:pStyle w:val="BodyText"/>
        <w:spacing w:before="158" w:line="261" w:lineRule="auto"/>
        <w:ind w:left="700" w:right="413"/>
      </w:pPr>
      <w:r>
        <w:t>Additionally,</w:t>
      </w:r>
      <w:r>
        <w:rPr>
          <w:spacing w:val="-2"/>
        </w:rPr>
        <w:t xml:space="preserve"> </w:t>
      </w:r>
      <w:r>
        <w:t>there</w:t>
      </w:r>
      <w:r>
        <w:rPr>
          <w:spacing w:val="-2"/>
        </w:rPr>
        <w:t xml:space="preserve"> </w:t>
      </w:r>
      <w:r>
        <w:t>were</w:t>
      </w:r>
      <w:r>
        <w:rPr>
          <w:spacing w:val="-2"/>
        </w:rPr>
        <w:t xml:space="preserve"> </w:t>
      </w:r>
      <w:r>
        <w:t>1,568</w:t>
      </w:r>
      <w:r>
        <w:rPr>
          <w:spacing w:val="-3"/>
        </w:rPr>
        <w:t xml:space="preserve"> </w:t>
      </w:r>
      <w:r>
        <w:t>dismissals</w:t>
      </w:r>
      <w:r>
        <w:rPr>
          <w:spacing w:val="-2"/>
        </w:rPr>
        <w:t xml:space="preserve"> </w:t>
      </w:r>
      <w:r>
        <w:t>reported</w:t>
      </w:r>
      <w:r>
        <w:rPr>
          <w:spacing w:val="-1"/>
        </w:rPr>
        <w:t xml:space="preserve"> </w:t>
      </w:r>
      <w:r>
        <w:t>to</w:t>
      </w:r>
      <w:r>
        <w:rPr>
          <w:spacing w:val="-1"/>
        </w:rPr>
        <w:t xml:space="preserve"> </w:t>
      </w:r>
      <w:r>
        <w:t>the</w:t>
      </w:r>
      <w:r>
        <w:rPr>
          <w:spacing w:val="-1"/>
        </w:rPr>
        <w:t xml:space="preserve"> </w:t>
      </w:r>
      <w:r>
        <w:t>CCDA</w:t>
      </w:r>
      <w:r>
        <w:rPr>
          <w:spacing w:val="-1"/>
        </w:rPr>
        <w:t xml:space="preserve"> </w:t>
      </w:r>
      <w:r>
        <w:t>in</w:t>
      </w:r>
      <w:r>
        <w:rPr>
          <w:spacing w:val="-3"/>
        </w:rPr>
        <w:t xml:space="preserve"> </w:t>
      </w:r>
      <w:r>
        <w:t>2025,</w:t>
      </w:r>
      <w:r>
        <w:rPr>
          <w:spacing w:val="-4"/>
        </w:rPr>
        <w:t xml:space="preserve"> </w:t>
      </w:r>
      <w:r>
        <w:t>including</w:t>
      </w:r>
      <w:r>
        <w:rPr>
          <w:spacing w:val="-3"/>
        </w:rPr>
        <w:t xml:space="preserve"> </w:t>
      </w:r>
      <w:r>
        <w:t>CRRs</w:t>
      </w:r>
      <w:r>
        <w:rPr>
          <w:spacing w:val="-2"/>
        </w:rPr>
        <w:t xml:space="preserve"> </w:t>
      </w:r>
      <w:r>
        <w:t>reporting dismissals, settlement/dismissals, and judgment/dismissals. Less than half of the CRR submissions listed dismissals in the process of resolving cases with 1,178 listing their manner of resolution as “only dismissal”, 387 as “settlement/dismissals”, and 3 as “judgment/dismissals”.</w:t>
      </w:r>
    </w:p>
    <w:p w14:paraId="07F0776E" w14:textId="77777777" w:rsidR="006C66B2" w:rsidRDefault="00032C37">
      <w:pPr>
        <w:pStyle w:val="BodyText"/>
        <w:spacing w:before="158" w:line="261" w:lineRule="auto"/>
        <w:ind w:left="700" w:right="662"/>
      </w:pPr>
      <w:r>
        <w:t>Lastly, CRRs reporting 542 judgments were received by the CCDA in 2025. This includes judgments,</w:t>
      </w:r>
      <w:r>
        <w:rPr>
          <w:spacing w:val="-3"/>
        </w:rPr>
        <w:t xml:space="preserve"> </w:t>
      </w:r>
      <w:r>
        <w:t>settlement/judgments,</w:t>
      </w:r>
      <w:r>
        <w:rPr>
          <w:spacing w:val="-3"/>
        </w:rPr>
        <w:t xml:space="preserve"> </w:t>
      </w:r>
      <w:r>
        <w:t>and</w:t>
      </w:r>
      <w:r>
        <w:rPr>
          <w:spacing w:val="-2"/>
        </w:rPr>
        <w:t xml:space="preserve"> </w:t>
      </w:r>
      <w:r>
        <w:t>judgment/dismissals.</w:t>
      </w:r>
      <w:r>
        <w:rPr>
          <w:spacing w:val="-5"/>
        </w:rPr>
        <w:t xml:space="preserve"> </w:t>
      </w:r>
      <w:r>
        <w:t>Overall,</w:t>
      </w:r>
      <w:r>
        <w:rPr>
          <w:spacing w:val="-3"/>
        </w:rPr>
        <w:t xml:space="preserve"> </w:t>
      </w:r>
      <w:r>
        <w:t>judgment</w:t>
      </w:r>
      <w:r>
        <w:rPr>
          <w:spacing w:val="-3"/>
        </w:rPr>
        <w:t xml:space="preserve"> </w:t>
      </w:r>
      <w:r>
        <w:t>was</w:t>
      </w:r>
      <w:r>
        <w:rPr>
          <w:spacing w:val="-3"/>
        </w:rPr>
        <w:t xml:space="preserve"> </w:t>
      </w:r>
      <w:r>
        <w:t>the</w:t>
      </w:r>
      <w:r>
        <w:rPr>
          <w:spacing w:val="-3"/>
        </w:rPr>
        <w:t xml:space="preserve"> </w:t>
      </w:r>
      <w:r>
        <w:t>least submitted manner of resolution.</w:t>
      </w:r>
    </w:p>
    <w:p w14:paraId="2F225FCC" w14:textId="77777777" w:rsidR="006C66B2" w:rsidRDefault="00032C37">
      <w:pPr>
        <w:pStyle w:val="BodyText"/>
        <w:spacing w:before="161"/>
        <w:ind w:left="700"/>
      </w:pPr>
      <w:r>
        <w:rPr>
          <w:i/>
        </w:rPr>
        <w:t>Table</w:t>
      </w:r>
      <w:r>
        <w:rPr>
          <w:i/>
          <w:spacing w:val="-4"/>
        </w:rPr>
        <w:t xml:space="preserve"> </w:t>
      </w:r>
      <w:r>
        <w:rPr>
          <w:i/>
        </w:rPr>
        <w:t>11</w:t>
      </w:r>
      <w:r>
        <w:rPr>
          <w:i/>
          <w:spacing w:val="-3"/>
        </w:rPr>
        <w:t xml:space="preserve"> </w:t>
      </w:r>
      <w:r>
        <w:t>illustrates</w:t>
      </w:r>
      <w:r>
        <w:rPr>
          <w:spacing w:val="-2"/>
        </w:rPr>
        <w:t xml:space="preserve"> </w:t>
      </w:r>
      <w:r>
        <w:t>the</w:t>
      </w:r>
      <w:r>
        <w:rPr>
          <w:spacing w:val="-4"/>
        </w:rPr>
        <w:t xml:space="preserve"> </w:t>
      </w:r>
      <w:r>
        <w:t>total</w:t>
      </w:r>
      <w:r>
        <w:rPr>
          <w:spacing w:val="-5"/>
        </w:rPr>
        <w:t xml:space="preserve"> </w:t>
      </w:r>
      <w:r>
        <w:t>number</w:t>
      </w:r>
      <w:r>
        <w:rPr>
          <w:spacing w:val="-2"/>
        </w:rPr>
        <w:t xml:space="preserve"> </w:t>
      </w:r>
      <w:r>
        <w:t>of settlements,</w:t>
      </w:r>
      <w:r>
        <w:rPr>
          <w:spacing w:val="-2"/>
        </w:rPr>
        <w:t xml:space="preserve"> </w:t>
      </w:r>
      <w:r>
        <w:t>dismissals,</w:t>
      </w:r>
      <w:r>
        <w:rPr>
          <w:spacing w:val="-4"/>
        </w:rPr>
        <w:t xml:space="preserve"> </w:t>
      </w:r>
      <w:r>
        <w:t>and</w:t>
      </w:r>
      <w:r>
        <w:rPr>
          <w:spacing w:val="-3"/>
        </w:rPr>
        <w:t xml:space="preserve"> </w:t>
      </w:r>
      <w:r>
        <w:rPr>
          <w:spacing w:val="-2"/>
        </w:rPr>
        <w:t>judgments.</w:t>
      </w:r>
    </w:p>
    <w:p w14:paraId="54C1EEB9" w14:textId="77777777" w:rsidR="006C66B2" w:rsidRDefault="006C66B2">
      <w:pPr>
        <w:pStyle w:val="BodyText"/>
        <w:spacing w:before="117"/>
      </w:pPr>
    </w:p>
    <w:p w14:paraId="2EF01257" w14:textId="77777777" w:rsidR="006C66B2" w:rsidRDefault="00032C37">
      <w:pPr>
        <w:ind w:left="686"/>
        <w:rPr>
          <w:b/>
          <w:sz w:val="24"/>
        </w:rPr>
      </w:pPr>
      <w:r>
        <w:rPr>
          <w:b/>
          <w:sz w:val="24"/>
        </w:rPr>
        <w:t>Table</w:t>
      </w:r>
      <w:r>
        <w:rPr>
          <w:b/>
          <w:spacing w:val="-5"/>
          <w:sz w:val="24"/>
        </w:rPr>
        <w:t xml:space="preserve"> </w:t>
      </w:r>
      <w:r>
        <w:rPr>
          <w:b/>
          <w:sz w:val="24"/>
        </w:rPr>
        <w:t>11:</w:t>
      </w:r>
      <w:r>
        <w:rPr>
          <w:b/>
          <w:spacing w:val="-3"/>
          <w:sz w:val="24"/>
        </w:rPr>
        <w:t xml:space="preserve"> </w:t>
      </w:r>
      <w:r>
        <w:rPr>
          <w:b/>
          <w:sz w:val="24"/>
        </w:rPr>
        <w:t>Percentage</w:t>
      </w:r>
      <w:r>
        <w:rPr>
          <w:b/>
          <w:spacing w:val="-5"/>
          <w:sz w:val="24"/>
        </w:rPr>
        <w:t xml:space="preserve"> </w:t>
      </w:r>
      <w:r>
        <w:rPr>
          <w:b/>
          <w:sz w:val="24"/>
        </w:rPr>
        <w:t>of</w:t>
      </w:r>
      <w:r>
        <w:rPr>
          <w:b/>
          <w:spacing w:val="-2"/>
          <w:sz w:val="24"/>
        </w:rPr>
        <w:t xml:space="preserve"> </w:t>
      </w:r>
      <w:r>
        <w:rPr>
          <w:b/>
          <w:sz w:val="24"/>
        </w:rPr>
        <w:t>Resolutions</w:t>
      </w:r>
      <w:r>
        <w:rPr>
          <w:b/>
          <w:spacing w:val="-3"/>
          <w:sz w:val="24"/>
        </w:rPr>
        <w:t xml:space="preserve"> </w:t>
      </w:r>
      <w:r>
        <w:rPr>
          <w:b/>
          <w:sz w:val="24"/>
        </w:rPr>
        <w:t>Reported</w:t>
      </w:r>
      <w:r>
        <w:rPr>
          <w:b/>
          <w:spacing w:val="-3"/>
          <w:sz w:val="24"/>
        </w:rPr>
        <w:t xml:space="preserve"> </w:t>
      </w:r>
      <w:r>
        <w:rPr>
          <w:b/>
          <w:sz w:val="24"/>
        </w:rPr>
        <w:t>for</w:t>
      </w:r>
      <w:r>
        <w:rPr>
          <w:b/>
          <w:spacing w:val="-3"/>
          <w:sz w:val="24"/>
        </w:rPr>
        <w:t xml:space="preserve"> </w:t>
      </w:r>
      <w:r>
        <w:rPr>
          <w:b/>
          <w:sz w:val="24"/>
        </w:rPr>
        <w:t>Cases</w:t>
      </w:r>
      <w:r>
        <w:rPr>
          <w:b/>
          <w:spacing w:val="-4"/>
          <w:sz w:val="24"/>
        </w:rPr>
        <w:t xml:space="preserve"> </w:t>
      </w:r>
      <w:r>
        <w:rPr>
          <w:b/>
          <w:spacing w:val="-2"/>
          <w:sz w:val="24"/>
        </w:rPr>
        <w:t>(2025)</w:t>
      </w:r>
    </w:p>
    <w:p w14:paraId="4AFC52FF" w14:textId="77777777" w:rsidR="006C66B2" w:rsidRDefault="006C66B2">
      <w:pPr>
        <w:pStyle w:val="BodyText"/>
        <w:spacing w:before="88"/>
        <w:rPr>
          <w:b/>
          <w:sz w:val="20"/>
        </w:rPr>
      </w:pPr>
    </w:p>
    <w:tbl>
      <w:tblPr>
        <w:tblW w:w="0" w:type="auto"/>
        <w:tblInd w:w="1756"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3537"/>
        <w:gridCol w:w="2301"/>
        <w:gridCol w:w="2235"/>
      </w:tblGrid>
      <w:tr w:rsidR="006C66B2" w14:paraId="5BE98D83" w14:textId="77777777">
        <w:trPr>
          <w:trHeight w:val="465"/>
        </w:trPr>
        <w:tc>
          <w:tcPr>
            <w:tcW w:w="3537" w:type="dxa"/>
            <w:shd w:val="clear" w:color="auto" w:fill="C5D9EF"/>
          </w:tcPr>
          <w:p w14:paraId="4D08CDBD" w14:textId="77777777" w:rsidR="006C66B2" w:rsidRDefault="00032C37">
            <w:pPr>
              <w:pStyle w:val="TableParagraph"/>
              <w:spacing w:before="88"/>
              <w:ind w:left="14"/>
              <w:rPr>
                <w:b/>
                <w:sz w:val="24"/>
              </w:rPr>
            </w:pPr>
            <w:r>
              <w:rPr>
                <w:b/>
                <w:sz w:val="24"/>
              </w:rPr>
              <w:t>Manner</w:t>
            </w:r>
            <w:r>
              <w:rPr>
                <w:b/>
                <w:spacing w:val="-3"/>
                <w:sz w:val="24"/>
              </w:rPr>
              <w:t xml:space="preserve"> </w:t>
            </w:r>
            <w:r>
              <w:rPr>
                <w:b/>
                <w:sz w:val="24"/>
              </w:rPr>
              <w:t>of</w:t>
            </w:r>
            <w:r>
              <w:rPr>
                <w:b/>
                <w:spacing w:val="-3"/>
                <w:sz w:val="24"/>
              </w:rPr>
              <w:t xml:space="preserve"> </w:t>
            </w:r>
            <w:r>
              <w:rPr>
                <w:b/>
                <w:spacing w:val="-2"/>
                <w:sz w:val="24"/>
              </w:rPr>
              <w:t>Resolution</w:t>
            </w:r>
          </w:p>
        </w:tc>
        <w:tc>
          <w:tcPr>
            <w:tcW w:w="2301" w:type="dxa"/>
            <w:shd w:val="clear" w:color="auto" w:fill="C5D9EF"/>
          </w:tcPr>
          <w:p w14:paraId="65C9A1FA" w14:textId="77777777" w:rsidR="006C66B2" w:rsidRDefault="00032C37">
            <w:pPr>
              <w:pStyle w:val="TableParagraph"/>
              <w:spacing w:before="88"/>
              <w:ind w:left="12" w:right="2"/>
              <w:rPr>
                <w:b/>
                <w:sz w:val="24"/>
              </w:rPr>
            </w:pPr>
            <w:r>
              <w:rPr>
                <w:b/>
                <w:spacing w:val="-2"/>
                <w:sz w:val="24"/>
              </w:rPr>
              <w:t>Instances</w:t>
            </w:r>
          </w:p>
        </w:tc>
        <w:tc>
          <w:tcPr>
            <w:tcW w:w="2235" w:type="dxa"/>
            <w:shd w:val="clear" w:color="auto" w:fill="C5D9EF"/>
          </w:tcPr>
          <w:p w14:paraId="0357D741" w14:textId="77777777" w:rsidR="006C66B2" w:rsidRDefault="00032C37">
            <w:pPr>
              <w:pStyle w:val="TableParagraph"/>
              <w:spacing w:before="88"/>
              <w:ind w:left="15" w:right="3"/>
              <w:rPr>
                <w:b/>
                <w:sz w:val="24"/>
              </w:rPr>
            </w:pPr>
            <w:r>
              <w:rPr>
                <w:b/>
                <w:spacing w:val="-2"/>
                <w:sz w:val="24"/>
              </w:rPr>
              <w:t>Percentage</w:t>
            </w:r>
          </w:p>
        </w:tc>
      </w:tr>
      <w:tr w:rsidR="006C66B2" w14:paraId="55ACEA7C" w14:textId="77777777">
        <w:trPr>
          <w:trHeight w:val="471"/>
        </w:trPr>
        <w:tc>
          <w:tcPr>
            <w:tcW w:w="3537" w:type="dxa"/>
          </w:tcPr>
          <w:p w14:paraId="29E6BD92" w14:textId="77777777" w:rsidR="006C66B2" w:rsidRDefault="00032C37">
            <w:pPr>
              <w:pStyle w:val="TableParagraph"/>
              <w:spacing w:before="90"/>
              <w:ind w:left="14" w:right="5"/>
              <w:rPr>
                <w:sz w:val="24"/>
              </w:rPr>
            </w:pPr>
            <w:r>
              <w:rPr>
                <w:sz w:val="24"/>
              </w:rPr>
              <w:t>Only</w:t>
            </w:r>
            <w:r>
              <w:rPr>
                <w:spacing w:val="-3"/>
                <w:sz w:val="24"/>
              </w:rPr>
              <w:t xml:space="preserve"> </w:t>
            </w:r>
            <w:r>
              <w:rPr>
                <w:spacing w:val="-2"/>
                <w:sz w:val="24"/>
              </w:rPr>
              <w:t>Settlement</w:t>
            </w:r>
          </w:p>
        </w:tc>
        <w:tc>
          <w:tcPr>
            <w:tcW w:w="2301" w:type="dxa"/>
          </w:tcPr>
          <w:p w14:paraId="140361DC" w14:textId="77777777" w:rsidR="006C66B2" w:rsidRDefault="00032C37">
            <w:pPr>
              <w:pStyle w:val="TableParagraph"/>
              <w:spacing w:before="90"/>
              <w:ind w:left="12" w:right="3"/>
              <w:rPr>
                <w:sz w:val="24"/>
              </w:rPr>
            </w:pPr>
            <w:r>
              <w:rPr>
                <w:spacing w:val="-2"/>
                <w:sz w:val="24"/>
              </w:rPr>
              <w:t>1,504</w:t>
            </w:r>
          </w:p>
        </w:tc>
        <w:tc>
          <w:tcPr>
            <w:tcW w:w="2235" w:type="dxa"/>
          </w:tcPr>
          <w:p w14:paraId="60CDE3E6" w14:textId="77777777" w:rsidR="006C66B2" w:rsidRDefault="00032C37">
            <w:pPr>
              <w:pStyle w:val="TableParagraph"/>
              <w:spacing w:before="90"/>
              <w:ind w:left="15" w:right="1"/>
              <w:rPr>
                <w:sz w:val="24"/>
              </w:rPr>
            </w:pPr>
            <w:r>
              <w:rPr>
                <w:spacing w:val="-2"/>
                <w:sz w:val="24"/>
              </w:rPr>
              <w:t>41.7%</w:t>
            </w:r>
          </w:p>
        </w:tc>
      </w:tr>
      <w:tr w:rsidR="006C66B2" w14:paraId="1603550D" w14:textId="77777777">
        <w:trPr>
          <w:trHeight w:val="470"/>
        </w:trPr>
        <w:tc>
          <w:tcPr>
            <w:tcW w:w="3537" w:type="dxa"/>
          </w:tcPr>
          <w:p w14:paraId="65AC8185" w14:textId="77777777" w:rsidR="006C66B2" w:rsidRDefault="00032C37">
            <w:pPr>
              <w:pStyle w:val="TableParagraph"/>
              <w:spacing w:before="91"/>
              <w:ind w:left="14" w:right="6"/>
              <w:rPr>
                <w:sz w:val="24"/>
              </w:rPr>
            </w:pPr>
            <w:r>
              <w:rPr>
                <w:sz w:val="24"/>
              </w:rPr>
              <w:t>Only</w:t>
            </w:r>
            <w:r>
              <w:rPr>
                <w:spacing w:val="-5"/>
                <w:sz w:val="24"/>
              </w:rPr>
              <w:t xml:space="preserve"> </w:t>
            </w:r>
            <w:r>
              <w:rPr>
                <w:spacing w:val="-2"/>
                <w:sz w:val="24"/>
              </w:rPr>
              <w:t>Dismissal</w:t>
            </w:r>
          </w:p>
        </w:tc>
        <w:tc>
          <w:tcPr>
            <w:tcW w:w="2301" w:type="dxa"/>
          </w:tcPr>
          <w:p w14:paraId="25F1A96E" w14:textId="77777777" w:rsidR="006C66B2" w:rsidRDefault="00032C37">
            <w:pPr>
              <w:pStyle w:val="TableParagraph"/>
              <w:spacing w:before="91"/>
              <w:ind w:left="12" w:right="3"/>
              <w:rPr>
                <w:sz w:val="24"/>
              </w:rPr>
            </w:pPr>
            <w:r>
              <w:rPr>
                <w:spacing w:val="-2"/>
                <w:sz w:val="24"/>
              </w:rPr>
              <w:t>1,178</w:t>
            </w:r>
          </w:p>
        </w:tc>
        <w:tc>
          <w:tcPr>
            <w:tcW w:w="2235" w:type="dxa"/>
          </w:tcPr>
          <w:p w14:paraId="42FD99D5" w14:textId="77777777" w:rsidR="006C66B2" w:rsidRDefault="00032C37">
            <w:pPr>
              <w:pStyle w:val="TableParagraph"/>
              <w:spacing w:before="91"/>
              <w:ind w:left="15" w:right="1"/>
              <w:rPr>
                <w:sz w:val="24"/>
              </w:rPr>
            </w:pPr>
            <w:r>
              <w:rPr>
                <w:spacing w:val="-2"/>
                <w:sz w:val="24"/>
              </w:rPr>
              <w:t>32.6%</w:t>
            </w:r>
          </w:p>
        </w:tc>
      </w:tr>
      <w:tr w:rsidR="006C66B2" w14:paraId="4C0371F5" w14:textId="77777777">
        <w:trPr>
          <w:trHeight w:val="471"/>
        </w:trPr>
        <w:tc>
          <w:tcPr>
            <w:tcW w:w="3537" w:type="dxa"/>
          </w:tcPr>
          <w:p w14:paraId="18E290F1" w14:textId="29D068BF" w:rsidR="006C66B2" w:rsidRDefault="00032C37">
            <w:pPr>
              <w:pStyle w:val="TableParagraph"/>
              <w:spacing w:before="90"/>
              <w:ind w:left="14" w:right="2"/>
              <w:rPr>
                <w:sz w:val="24"/>
              </w:rPr>
            </w:pPr>
            <w:r>
              <w:rPr>
                <w:sz w:val="24"/>
              </w:rPr>
              <w:t>Only</w:t>
            </w:r>
            <w:r>
              <w:rPr>
                <w:spacing w:val="-3"/>
                <w:sz w:val="24"/>
              </w:rPr>
              <w:t xml:space="preserve"> </w:t>
            </w:r>
            <w:r>
              <w:rPr>
                <w:spacing w:val="-2"/>
                <w:sz w:val="24"/>
              </w:rPr>
              <w:t>Judgment</w:t>
            </w:r>
          </w:p>
        </w:tc>
        <w:tc>
          <w:tcPr>
            <w:tcW w:w="2301" w:type="dxa"/>
          </w:tcPr>
          <w:p w14:paraId="46DF3063" w14:textId="77777777" w:rsidR="006C66B2" w:rsidRDefault="00032C37">
            <w:pPr>
              <w:pStyle w:val="TableParagraph"/>
              <w:spacing w:before="90"/>
              <w:ind w:left="12"/>
              <w:rPr>
                <w:sz w:val="24"/>
              </w:rPr>
            </w:pPr>
            <w:r>
              <w:rPr>
                <w:spacing w:val="-5"/>
                <w:sz w:val="24"/>
              </w:rPr>
              <w:t>537</w:t>
            </w:r>
          </w:p>
        </w:tc>
        <w:tc>
          <w:tcPr>
            <w:tcW w:w="2235" w:type="dxa"/>
          </w:tcPr>
          <w:p w14:paraId="7B5020B3" w14:textId="77777777" w:rsidR="006C66B2" w:rsidRDefault="00032C37">
            <w:pPr>
              <w:pStyle w:val="TableParagraph"/>
              <w:spacing w:before="90"/>
              <w:ind w:left="15" w:right="1"/>
              <w:rPr>
                <w:sz w:val="24"/>
              </w:rPr>
            </w:pPr>
            <w:r>
              <w:rPr>
                <w:spacing w:val="-2"/>
                <w:sz w:val="24"/>
              </w:rPr>
              <w:t>14.9%</w:t>
            </w:r>
          </w:p>
        </w:tc>
      </w:tr>
      <w:tr w:rsidR="006C66B2" w14:paraId="354C7200" w14:textId="77777777">
        <w:trPr>
          <w:trHeight w:val="470"/>
        </w:trPr>
        <w:tc>
          <w:tcPr>
            <w:tcW w:w="3537" w:type="dxa"/>
          </w:tcPr>
          <w:p w14:paraId="3B379274" w14:textId="77777777" w:rsidR="006C66B2" w:rsidRDefault="00032C37">
            <w:pPr>
              <w:pStyle w:val="TableParagraph"/>
              <w:spacing w:before="91"/>
              <w:ind w:left="14" w:right="4"/>
              <w:rPr>
                <w:sz w:val="24"/>
              </w:rPr>
            </w:pPr>
            <w:r>
              <w:rPr>
                <w:spacing w:val="-2"/>
                <w:sz w:val="24"/>
              </w:rPr>
              <w:t>Settlement/Dismissal</w:t>
            </w:r>
          </w:p>
        </w:tc>
        <w:tc>
          <w:tcPr>
            <w:tcW w:w="2301" w:type="dxa"/>
          </w:tcPr>
          <w:p w14:paraId="5DFA4CCC" w14:textId="77777777" w:rsidR="006C66B2" w:rsidRDefault="00032C37">
            <w:pPr>
              <w:pStyle w:val="TableParagraph"/>
              <w:spacing w:before="91"/>
              <w:ind w:left="12"/>
              <w:rPr>
                <w:sz w:val="24"/>
              </w:rPr>
            </w:pPr>
            <w:r>
              <w:rPr>
                <w:spacing w:val="-5"/>
                <w:sz w:val="24"/>
              </w:rPr>
              <w:t>387</w:t>
            </w:r>
          </w:p>
        </w:tc>
        <w:tc>
          <w:tcPr>
            <w:tcW w:w="2235" w:type="dxa"/>
          </w:tcPr>
          <w:p w14:paraId="66611416" w14:textId="77777777" w:rsidR="006C66B2" w:rsidRDefault="00032C37">
            <w:pPr>
              <w:pStyle w:val="TableParagraph"/>
              <w:spacing w:before="91"/>
              <w:ind w:left="15" w:right="1"/>
              <w:rPr>
                <w:sz w:val="24"/>
              </w:rPr>
            </w:pPr>
            <w:r>
              <w:rPr>
                <w:spacing w:val="-2"/>
                <w:sz w:val="24"/>
              </w:rPr>
              <w:t>10.7%</w:t>
            </w:r>
          </w:p>
        </w:tc>
      </w:tr>
      <w:tr w:rsidR="006C66B2" w14:paraId="51E71BD0" w14:textId="77777777">
        <w:trPr>
          <w:trHeight w:val="471"/>
        </w:trPr>
        <w:tc>
          <w:tcPr>
            <w:tcW w:w="3537" w:type="dxa"/>
          </w:tcPr>
          <w:p w14:paraId="50BE33F4" w14:textId="0541FB6B" w:rsidR="006C66B2" w:rsidRDefault="00032C37">
            <w:pPr>
              <w:pStyle w:val="TableParagraph"/>
              <w:spacing w:before="90"/>
              <w:ind w:left="14" w:right="2"/>
              <w:rPr>
                <w:sz w:val="24"/>
              </w:rPr>
            </w:pPr>
            <w:r>
              <w:rPr>
                <w:spacing w:val="-2"/>
                <w:sz w:val="24"/>
              </w:rPr>
              <w:t>Judgment/Dismissal</w:t>
            </w:r>
          </w:p>
        </w:tc>
        <w:tc>
          <w:tcPr>
            <w:tcW w:w="2301" w:type="dxa"/>
          </w:tcPr>
          <w:p w14:paraId="2BDBFC32" w14:textId="77777777" w:rsidR="006C66B2" w:rsidRDefault="00032C37">
            <w:pPr>
              <w:pStyle w:val="TableParagraph"/>
              <w:spacing w:before="90"/>
              <w:ind w:left="12" w:right="6"/>
              <w:rPr>
                <w:sz w:val="24"/>
              </w:rPr>
            </w:pPr>
            <w:r>
              <w:rPr>
                <w:spacing w:val="-10"/>
                <w:sz w:val="24"/>
              </w:rPr>
              <w:t>3</w:t>
            </w:r>
          </w:p>
        </w:tc>
        <w:tc>
          <w:tcPr>
            <w:tcW w:w="2235" w:type="dxa"/>
          </w:tcPr>
          <w:p w14:paraId="3166DADD" w14:textId="77777777" w:rsidR="006C66B2" w:rsidRDefault="00032C37">
            <w:pPr>
              <w:pStyle w:val="TableParagraph"/>
              <w:spacing w:before="90"/>
              <w:ind w:left="15" w:right="1"/>
              <w:rPr>
                <w:sz w:val="24"/>
              </w:rPr>
            </w:pPr>
            <w:r>
              <w:rPr>
                <w:spacing w:val="-4"/>
                <w:sz w:val="24"/>
              </w:rPr>
              <w:t>0.1%</w:t>
            </w:r>
          </w:p>
        </w:tc>
      </w:tr>
      <w:tr w:rsidR="006C66B2" w14:paraId="61FFE358" w14:textId="77777777">
        <w:trPr>
          <w:trHeight w:val="471"/>
        </w:trPr>
        <w:tc>
          <w:tcPr>
            <w:tcW w:w="3537" w:type="dxa"/>
          </w:tcPr>
          <w:p w14:paraId="2A22D800" w14:textId="6850AC27" w:rsidR="006C66B2" w:rsidRDefault="00032C37">
            <w:pPr>
              <w:pStyle w:val="TableParagraph"/>
              <w:spacing w:before="91"/>
              <w:ind w:left="14" w:right="6"/>
              <w:rPr>
                <w:sz w:val="24"/>
              </w:rPr>
            </w:pPr>
            <w:r>
              <w:rPr>
                <w:spacing w:val="-2"/>
                <w:sz w:val="24"/>
              </w:rPr>
              <w:t>Judgment/Settlement</w:t>
            </w:r>
          </w:p>
        </w:tc>
        <w:tc>
          <w:tcPr>
            <w:tcW w:w="2301" w:type="dxa"/>
          </w:tcPr>
          <w:p w14:paraId="15C53EE3" w14:textId="77777777" w:rsidR="006C66B2" w:rsidRDefault="00032C37">
            <w:pPr>
              <w:pStyle w:val="TableParagraph"/>
              <w:spacing w:before="91"/>
              <w:ind w:left="12" w:right="6"/>
              <w:rPr>
                <w:sz w:val="24"/>
              </w:rPr>
            </w:pPr>
            <w:r>
              <w:rPr>
                <w:spacing w:val="-10"/>
                <w:sz w:val="24"/>
              </w:rPr>
              <w:t>2</w:t>
            </w:r>
          </w:p>
        </w:tc>
        <w:tc>
          <w:tcPr>
            <w:tcW w:w="2235" w:type="dxa"/>
          </w:tcPr>
          <w:p w14:paraId="4B0A377F" w14:textId="77777777" w:rsidR="006C66B2" w:rsidRDefault="00032C37">
            <w:pPr>
              <w:pStyle w:val="TableParagraph"/>
              <w:spacing w:before="91"/>
              <w:ind w:left="15" w:right="1"/>
              <w:rPr>
                <w:sz w:val="24"/>
              </w:rPr>
            </w:pPr>
            <w:r>
              <w:rPr>
                <w:spacing w:val="-4"/>
                <w:sz w:val="24"/>
              </w:rPr>
              <w:t>0.1%</w:t>
            </w:r>
          </w:p>
        </w:tc>
      </w:tr>
      <w:tr w:rsidR="006C66B2" w14:paraId="53C7CF2A" w14:textId="77777777">
        <w:trPr>
          <w:trHeight w:val="463"/>
        </w:trPr>
        <w:tc>
          <w:tcPr>
            <w:tcW w:w="3537" w:type="dxa"/>
          </w:tcPr>
          <w:p w14:paraId="30C18980" w14:textId="77777777" w:rsidR="006C66B2" w:rsidRDefault="00032C37">
            <w:pPr>
              <w:pStyle w:val="TableParagraph"/>
              <w:spacing w:before="87"/>
              <w:ind w:left="14" w:right="5"/>
              <w:rPr>
                <w:b/>
                <w:sz w:val="24"/>
              </w:rPr>
            </w:pPr>
            <w:r>
              <w:rPr>
                <w:b/>
                <w:spacing w:val="-2"/>
                <w:sz w:val="24"/>
              </w:rPr>
              <w:t>Total:</w:t>
            </w:r>
          </w:p>
        </w:tc>
        <w:tc>
          <w:tcPr>
            <w:tcW w:w="2301" w:type="dxa"/>
          </w:tcPr>
          <w:p w14:paraId="0BC4C7DF" w14:textId="77777777" w:rsidR="006C66B2" w:rsidRDefault="00032C37">
            <w:pPr>
              <w:pStyle w:val="TableParagraph"/>
              <w:spacing w:before="87"/>
              <w:ind w:left="12" w:right="1"/>
              <w:rPr>
                <w:sz w:val="24"/>
              </w:rPr>
            </w:pPr>
            <w:r>
              <w:rPr>
                <w:spacing w:val="-2"/>
                <w:sz w:val="24"/>
              </w:rPr>
              <w:t>3,611</w:t>
            </w:r>
          </w:p>
        </w:tc>
        <w:tc>
          <w:tcPr>
            <w:tcW w:w="2235" w:type="dxa"/>
          </w:tcPr>
          <w:p w14:paraId="17347DB9" w14:textId="77777777" w:rsidR="006C66B2" w:rsidRDefault="00032C37">
            <w:pPr>
              <w:pStyle w:val="TableParagraph"/>
              <w:spacing w:before="87"/>
              <w:ind w:left="15"/>
              <w:rPr>
                <w:sz w:val="24"/>
              </w:rPr>
            </w:pPr>
            <w:r>
              <w:rPr>
                <w:spacing w:val="-4"/>
                <w:sz w:val="24"/>
              </w:rPr>
              <w:t>100%</w:t>
            </w:r>
          </w:p>
        </w:tc>
      </w:tr>
    </w:tbl>
    <w:p w14:paraId="33635780" w14:textId="77777777" w:rsidR="006C66B2" w:rsidRDefault="006C66B2">
      <w:pPr>
        <w:pStyle w:val="BodyText"/>
        <w:rPr>
          <w:b/>
        </w:rPr>
      </w:pPr>
    </w:p>
    <w:p w14:paraId="052089CB" w14:textId="77777777" w:rsidR="006C66B2" w:rsidRDefault="006C66B2">
      <w:pPr>
        <w:pStyle w:val="BodyText"/>
        <w:rPr>
          <w:b/>
        </w:rPr>
      </w:pPr>
    </w:p>
    <w:p w14:paraId="4C52DE61" w14:textId="77777777" w:rsidR="006C66B2" w:rsidRDefault="006C66B2">
      <w:pPr>
        <w:pStyle w:val="BodyText"/>
        <w:rPr>
          <w:b/>
        </w:rPr>
      </w:pPr>
    </w:p>
    <w:p w14:paraId="2229FA78" w14:textId="77777777" w:rsidR="006C66B2" w:rsidRDefault="006C66B2">
      <w:pPr>
        <w:pStyle w:val="BodyText"/>
        <w:rPr>
          <w:b/>
        </w:rPr>
      </w:pPr>
    </w:p>
    <w:p w14:paraId="3F7A8F28" w14:textId="77777777" w:rsidR="006C66B2" w:rsidRDefault="006C66B2">
      <w:pPr>
        <w:pStyle w:val="BodyText"/>
        <w:rPr>
          <w:b/>
        </w:rPr>
      </w:pPr>
    </w:p>
    <w:p w14:paraId="5BD2C8E5" w14:textId="77777777" w:rsidR="006C66B2" w:rsidRDefault="006C66B2">
      <w:pPr>
        <w:pStyle w:val="BodyText"/>
        <w:rPr>
          <w:b/>
        </w:rPr>
      </w:pPr>
    </w:p>
    <w:p w14:paraId="4071F174" w14:textId="77777777" w:rsidR="006C66B2" w:rsidRDefault="006C66B2">
      <w:pPr>
        <w:pStyle w:val="BodyText"/>
        <w:rPr>
          <w:b/>
        </w:rPr>
      </w:pPr>
    </w:p>
    <w:p w14:paraId="6E48B712" w14:textId="77777777" w:rsidR="006C66B2" w:rsidRDefault="006C66B2">
      <w:pPr>
        <w:pStyle w:val="BodyText"/>
        <w:rPr>
          <w:b/>
        </w:rPr>
      </w:pPr>
    </w:p>
    <w:p w14:paraId="76A415C3" w14:textId="77777777" w:rsidR="006C66B2" w:rsidRDefault="006C66B2">
      <w:pPr>
        <w:pStyle w:val="BodyText"/>
        <w:rPr>
          <w:b/>
        </w:rPr>
      </w:pPr>
    </w:p>
    <w:p w14:paraId="0FE3CD28" w14:textId="77777777" w:rsidR="006C66B2" w:rsidRDefault="006C66B2">
      <w:pPr>
        <w:pStyle w:val="BodyText"/>
        <w:rPr>
          <w:b/>
        </w:rPr>
      </w:pPr>
    </w:p>
    <w:p w14:paraId="31423FFD" w14:textId="77777777" w:rsidR="006C66B2" w:rsidRDefault="006C66B2">
      <w:pPr>
        <w:pStyle w:val="BodyText"/>
        <w:spacing w:before="221"/>
        <w:rPr>
          <w:b/>
        </w:rPr>
      </w:pPr>
    </w:p>
    <w:p w14:paraId="559D9930" w14:textId="77777777" w:rsidR="006C66B2" w:rsidRDefault="00032C37">
      <w:pPr>
        <w:ind w:right="413"/>
        <w:jc w:val="right"/>
        <w:rPr>
          <w:b/>
          <w:sz w:val="24"/>
        </w:rPr>
      </w:pPr>
      <w:r>
        <w:rPr>
          <w:b/>
          <w:spacing w:val="-5"/>
          <w:sz w:val="24"/>
        </w:rPr>
        <w:t>20</w:t>
      </w:r>
    </w:p>
    <w:p w14:paraId="1A0A9CD5" w14:textId="77777777" w:rsidR="006C66B2" w:rsidRDefault="006C66B2">
      <w:pPr>
        <w:jc w:val="right"/>
        <w:rPr>
          <w:b/>
          <w:sz w:val="24"/>
        </w:rPr>
        <w:sectPr w:rsidR="006C66B2">
          <w:pgSz w:w="12240" w:h="15840"/>
          <w:pgMar w:top="1220" w:right="360" w:bottom="280" w:left="360" w:header="731" w:footer="0" w:gutter="0"/>
          <w:cols w:space="720"/>
        </w:sectPr>
      </w:pPr>
    </w:p>
    <w:p w14:paraId="242F5B6A" w14:textId="77777777" w:rsidR="006C66B2" w:rsidRDefault="006C66B2">
      <w:pPr>
        <w:pStyle w:val="BodyText"/>
        <w:spacing w:before="236"/>
        <w:rPr>
          <w:b/>
        </w:rPr>
      </w:pPr>
    </w:p>
    <w:p w14:paraId="47D2C8A6" w14:textId="77777777" w:rsidR="006C66B2" w:rsidRDefault="00032C37">
      <w:pPr>
        <w:ind w:left="700"/>
        <w:rPr>
          <w:b/>
          <w:sz w:val="24"/>
        </w:rPr>
      </w:pPr>
      <w:r>
        <w:rPr>
          <w:b/>
          <w:sz w:val="24"/>
        </w:rPr>
        <w:t>Case</w:t>
      </w:r>
      <w:r>
        <w:rPr>
          <w:b/>
          <w:spacing w:val="-1"/>
          <w:sz w:val="24"/>
        </w:rPr>
        <w:t xml:space="preserve"> </w:t>
      </w:r>
      <w:r>
        <w:rPr>
          <w:b/>
          <w:sz w:val="24"/>
        </w:rPr>
        <w:t>Resolution</w:t>
      </w:r>
      <w:r>
        <w:rPr>
          <w:b/>
          <w:spacing w:val="-1"/>
          <w:sz w:val="24"/>
        </w:rPr>
        <w:t xml:space="preserve"> </w:t>
      </w:r>
      <w:r>
        <w:rPr>
          <w:b/>
          <w:sz w:val="24"/>
        </w:rPr>
        <w:t>Report</w:t>
      </w:r>
      <w:r>
        <w:rPr>
          <w:b/>
          <w:spacing w:val="-2"/>
          <w:sz w:val="24"/>
        </w:rPr>
        <w:t xml:space="preserve"> </w:t>
      </w:r>
      <w:r>
        <w:rPr>
          <w:b/>
          <w:sz w:val="24"/>
        </w:rPr>
        <w:t>Questions and</w:t>
      </w:r>
      <w:r>
        <w:rPr>
          <w:b/>
          <w:spacing w:val="-3"/>
          <w:sz w:val="24"/>
        </w:rPr>
        <w:t xml:space="preserve"> </w:t>
      </w:r>
      <w:r>
        <w:rPr>
          <w:b/>
          <w:spacing w:val="-2"/>
          <w:sz w:val="24"/>
        </w:rPr>
        <w:t>Responses</w:t>
      </w:r>
    </w:p>
    <w:p w14:paraId="7C686BA8" w14:textId="77777777" w:rsidR="006C66B2" w:rsidRDefault="00032C37">
      <w:pPr>
        <w:pStyle w:val="BodyText"/>
        <w:spacing w:before="185" w:line="261" w:lineRule="auto"/>
        <w:ind w:left="700"/>
      </w:pPr>
      <w:r>
        <w:t>In</w:t>
      </w:r>
      <w:r>
        <w:rPr>
          <w:spacing w:val="-1"/>
        </w:rPr>
        <w:t xml:space="preserve"> </w:t>
      </w:r>
      <w:r>
        <w:t>2025,</w:t>
      </w:r>
      <w:r>
        <w:rPr>
          <w:spacing w:val="-2"/>
        </w:rPr>
        <w:t xml:space="preserve"> </w:t>
      </w:r>
      <w:r>
        <w:t>CCDA</w:t>
      </w:r>
      <w:r>
        <w:rPr>
          <w:spacing w:val="-1"/>
        </w:rPr>
        <w:t xml:space="preserve"> </w:t>
      </w:r>
      <w:r>
        <w:t>identified</w:t>
      </w:r>
      <w:r>
        <w:rPr>
          <w:spacing w:val="-1"/>
        </w:rPr>
        <w:t xml:space="preserve"> </w:t>
      </w:r>
      <w:r>
        <w:t>1,531</w:t>
      </w:r>
      <w:r>
        <w:rPr>
          <w:spacing w:val="-1"/>
        </w:rPr>
        <w:t xml:space="preserve"> </w:t>
      </w:r>
      <w:r>
        <w:t>CRRs</w:t>
      </w:r>
      <w:r>
        <w:rPr>
          <w:spacing w:val="-2"/>
        </w:rPr>
        <w:t xml:space="preserve"> </w:t>
      </w:r>
      <w:r>
        <w:t>reporting</w:t>
      </w:r>
      <w:r>
        <w:rPr>
          <w:spacing w:val="-3"/>
        </w:rPr>
        <w:t xml:space="preserve"> </w:t>
      </w:r>
      <w:r>
        <w:t>that</w:t>
      </w:r>
      <w:r>
        <w:rPr>
          <w:spacing w:val="-4"/>
        </w:rPr>
        <w:t xml:space="preserve"> </w:t>
      </w:r>
      <w:r>
        <w:t>the</w:t>
      </w:r>
      <w:r>
        <w:rPr>
          <w:spacing w:val="-3"/>
        </w:rPr>
        <w:t xml:space="preserve"> </w:t>
      </w:r>
      <w:r>
        <w:t>plaintiff</w:t>
      </w:r>
      <w:r>
        <w:rPr>
          <w:spacing w:val="-2"/>
        </w:rPr>
        <w:t xml:space="preserve"> </w:t>
      </w:r>
      <w:r>
        <w:t>received</w:t>
      </w:r>
      <w:r>
        <w:rPr>
          <w:spacing w:val="-1"/>
        </w:rPr>
        <w:t xml:space="preserve"> </w:t>
      </w:r>
      <w:r>
        <w:t>injunctive</w:t>
      </w:r>
      <w:r>
        <w:rPr>
          <w:spacing w:val="-1"/>
        </w:rPr>
        <w:t xml:space="preserve"> </w:t>
      </w:r>
      <w:r>
        <w:t>relief.</w:t>
      </w:r>
      <w:r>
        <w:rPr>
          <w:spacing w:val="-4"/>
        </w:rPr>
        <w:t xml:space="preserve"> </w:t>
      </w:r>
      <w:r>
        <w:t xml:space="preserve">This </w:t>
      </w:r>
      <w:proofErr w:type="gramStart"/>
      <w:r>
        <w:t>continues</w:t>
      </w:r>
      <w:proofErr w:type="gramEnd"/>
      <w:r>
        <w:t xml:space="preserve"> a downward trend in reported cases.</w:t>
      </w:r>
    </w:p>
    <w:p w14:paraId="4CF706B0" w14:textId="77777777" w:rsidR="006C66B2" w:rsidRDefault="00032C37">
      <w:pPr>
        <w:pStyle w:val="BodyText"/>
        <w:spacing w:before="159"/>
        <w:ind w:left="700"/>
      </w:pPr>
      <w:r>
        <w:t>Furthermore,</w:t>
      </w:r>
      <w:r>
        <w:rPr>
          <w:spacing w:val="-5"/>
        </w:rPr>
        <w:t xml:space="preserve"> </w:t>
      </w:r>
      <w:r>
        <w:t>a total</w:t>
      </w:r>
      <w:r>
        <w:rPr>
          <w:spacing w:val="-1"/>
        </w:rPr>
        <w:t xml:space="preserve"> </w:t>
      </w:r>
      <w:r>
        <w:t>of</w:t>
      </w:r>
      <w:r>
        <w:rPr>
          <w:spacing w:val="-3"/>
        </w:rPr>
        <w:t xml:space="preserve"> </w:t>
      </w:r>
      <w:r>
        <w:t>21 defendants</w:t>
      </w:r>
      <w:r>
        <w:rPr>
          <w:spacing w:val="-1"/>
        </w:rPr>
        <w:t xml:space="preserve"> </w:t>
      </w:r>
      <w:r>
        <w:t>requested an</w:t>
      </w:r>
      <w:r>
        <w:rPr>
          <w:spacing w:val="-1"/>
        </w:rPr>
        <w:t xml:space="preserve"> </w:t>
      </w:r>
      <w:r>
        <w:t>early</w:t>
      </w:r>
      <w:r>
        <w:rPr>
          <w:spacing w:val="-3"/>
        </w:rPr>
        <w:t xml:space="preserve"> </w:t>
      </w:r>
      <w:r>
        <w:t>evaluation</w:t>
      </w:r>
      <w:r>
        <w:rPr>
          <w:spacing w:val="-2"/>
        </w:rPr>
        <w:t xml:space="preserve"> conference.</w:t>
      </w:r>
    </w:p>
    <w:p w14:paraId="3BC8751D" w14:textId="7A27980D" w:rsidR="006C66B2" w:rsidRDefault="00032C37">
      <w:pPr>
        <w:pStyle w:val="BodyText"/>
        <w:spacing w:before="185" w:line="261" w:lineRule="auto"/>
        <w:ind w:left="700" w:right="413"/>
      </w:pPr>
      <w:r>
        <w:t>Additionally,</w:t>
      </w:r>
      <w:r>
        <w:rPr>
          <w:spacing w:val="-2"/>
        </w:rPr>
        <w:t xml:space="preserve"> </w:t>
      </w:r>
      <w:r>
        <w:t>28</w:t>
      </w:r>
      <w:r>
        <w:rPr>
          <w:spacing w:val="-1"/>
        </w:rPr>
        <w:t xml:space="preserve"> </w:t>
      </w:r>
      <w:r>
        <w:t>defendants</w:t>
      </w:r>
      <w:r>
        <w:rPr>
          <w:spacing w:val="-2"/>
        </w:rPr>
        <w:t xml:space="preserve"> </w:t>
      </w:r>
      <w:r>
        <w:t>requested</w:t>
      </w:r>
      <w:r>
        <w:rPr>
          <w:spacing w:val="-3"/>
        </w:rPr>
        <w:t xml:space="preserve"> </w:t>
      </w:r>
      <w:r>
        <w:t>a</w:t>
      </w:r>
      <w:r>
        <w:rPr>
          <w:spacing w:val="-1"/>
        </w:rPr>
        <w:t xml:space="preserve"> </w:t>
      </w:r>
      <w:r>
        <w:t>site</w:t>
      </w:r>
      <w:r>
        <w:rPr>
          <w:spacing w:val="-1"/>
        </w:rPr>
        <w:t xml:space="preserve"> </w:t>
      </w:r>
      <w:r>
        <w:t>inspection</w:t>
      </w:r>
      <w:r>
        <w:rPr>
          <w:spacing w:val="-1"/>
        </w:rPr>
        <w:t xml:space="preserve"> </w:t>
      </w:r>
      <w:r>
        <w:t>by</w:t>
      </w:r>
      <w:r>
        <w:rPr>
          <w:spacing w:val="-4"/>
        </w:rPr>
        <w:t xml:space="preserve"> </w:t>
      </w:r>
      <w:r>
        <w:t>a</w:t>
      </w:r>
      <w:r>
        <w:rPr>
          <w:spacing w:val="-1"/>
        </w:rPr>
        <w:t xml:space="preserve"> </w:t>
      </w:r>
      <w:r>
        <w:t>Certified</w:t>
      </w:r>
      <w:r>
        <w:rPr>
          <w:spacing w:val="-1"/>
        </w:rPr>
        <w:t xml:space="preserve"> </w:t>
      </w:r>
      <w:r>
        <w:t>Access</w:t>
      </w:r>
      <w:r>
        <w:rPr>
          <w:spacing w:val="-4"/>
        </w:rPr>
        <w:t xml:space="preserve"> </w:t>
      </w:r>
      <w:r>
        <w:t>Specialist</w:t>
      </w:r>
      <w:r>
        <w:rPr>
          <w:spacing w:val="-2"/>
        </w:rPr>
        <w:t xml:space="preserve"> </w:t>
      </w:r>
      <w:r>
        <w:t>(</w:t>
      </w:r>
      <w:proofErr w:type="spellStart"/>
      <w:r>
        <w:t>CASp</w:t>
      </w:r>
      <w:proofErr w:type="spellEnd"/>
      <w:r>
        <w:t>)</w:t>
      </w:r>
      <w:r>
        <w:rPr>
          <w:spacing w:val="-2"/>
        </w:rPr>
        <w:t xml:space="preserve"> </w:t>
      </w:r>
      <w:r>
        <w:t xml:space="preserve">in 2025. This continues the trend seen in previous years where 99% of defendants did not utilize early evaluation conference </w:t>
      </w:r>
      <w:r w:rsidR="009A021B">
        <w:t>n</w:t>
      </w:r>
      <w:r>
        <w:t xml:space="preserve">or request a site inspection by a </w:t>
      </w:r>
      <w:proofErr w:type="spellStart"/>
      <w:r>
        <w:t>CASp</w:t>
      </w:r>
      <w:proofErr w:type="spellEnd"/>
      <w:r>
        <w:t>.</w:t>
      </w:r>
    </w:p>
    <w:p w14:paraId="1441B7F3" w14:textId="77777777" w:rsidR="006C66B2" w:rsidRDefault="00032C37">
      <w:pPr>
        <w:pStyle w:val="BodyText"/>
        <w:spacing w:before="158"/>
        <w:ind w:left="700"/>
      </w:pPr>
      <w:r>
        <w:rPr>
          <w:i/>
        </w:rPr>
        <w:t>Table</w:t>
      </w:r>
      <w:r>
        <w:rPr>
          <w:i/>
          <w:spacing w:val="-3"/>
        </w:rPr>
        <w:t xml:space="preserve"> </w:t>
      </w:r>
      <w:r>
        <w:rPr>
          <w:i/>
        </w:rPr>
        <w:t>12</w:t>
      </w:r>
      <w:r>
        <w:rPr>
          <w:i/>
          <w:spacing w:val="-3"/>
        </w:rPr>
        <w:t xml:space="preserve"> </w:t>
      </w:r>
      <w:r>
        <w:t>outlines</w:t>
      </w:r>
      <w:r>
        <w:rPr>
          <w:spacing w:val="-5"/>
        </w:rPr>
        <w:t xml:space="preserve"> </w:t>
      </w:r>
      <w:r>
        <w:t>the</w:t>
      </w:r>
      <w:r>
        <w:rPr>
          <w:spacing w:val="-5"/>
        </w:rPr>
        <w:t xml:space="preserve"> </w:t>
      </w:r>
      <w:r>
        <w:t>CRR</w:t>
      </w:r>
      <w:r>
        <w:rPr>
          <w:spacing w:val="-2"/>
        </w:rPr>
        <w:t xml:space="preserve"> </w:t>
      </w:r>
      <w:r>
        <w:t>questions</w:t>
      </w:r>
      <w:r>
        <w:rPr>
          <w:spacing w:val="-3"/>
        </w:rPr>
        <w:t xml:space="preserve"> </w:t>
      </w:r>
      <w:r>
        <w:t>and</w:t>
      </w:r>
      <w:r>
        <w:rPr>
          <w:spacing w:val="-2"/>
        </w:rPr>
        <w:t xml:space="preserve"> </w:t>
      </w:r>
      <w:r>
        <w:t>responses</w:t>
      </w:r>
      <w:r>
        <w:rPr>
          <w:spacing w:val="-4"/>
        </w:rPr>
        <w:t xml:space="preserve"> </w:t>
      </w:r>
      <w:r>
        <w:t>for</w:t>
      </w:r>
      <w:r>
        <w:rPr>
          <w:spacing w:val="-5"/>
        </w:rPr>
        <w:t xml:space="preserve"> </w:t>
      </w:r>
      <w:r>
        <w:rPr>
          <w:spacing w:val="-2"/>
        </w:rPr>
        <w:t>2025.</w:t>
      </w:r>
    </w:p>
    <w:p w14:paraId="383A93A9" w14:textId="77777777" w:rsidR="006C66B2" w:rsidRDefault="006C66B2">
      <w:pPr>
        <w:pStyle w:val="BodyText"/>
      </w:pPr>
    </w:p>
    <w:p w14:paraId="3A3F7E94" w14:textId="77777777" w:rsidR="006C66B2" w:rsidRDefault="006C66B2">
      <w:pPr>
        <w:pStyle w:val="BodyText"/>
        <w:spacing w:before="10"/>
      </w:pPr>
    </w:p>
    <w:p w14:paraId="30E7D8D8" w14:textId="77777777" w:rsidR="006C66B2" w:rsidRDefault="00032C37">
      <w:pPr>
        <w:spacing w:before="1"/>
        <w:ind w:left="686"/>
        <w:rPr>
          <w:b/>
          <w:sz w:val="24"/>
        </w:rPr>
      </w:pPr>
      <w:r>
        <w:rPr>
          <w:b/>
          <w:sz w:val="24"/>
        </w:rPr>
        <w:t>Table</w:t>
      </w:r>
      <w:r>
        <w:rPr>
          <w:b/>
          <w:spacing w:val="-5"/>
          <w:sz w:val="24"/>
        </w:rPr>
        <w:t xml:space="preserve"> </w:t>
      </w:r>
      <w:r>
        <w:rPr>
          <w:b/>
          <w:sz w:val="24"/>
        </w:rPr>
        <w:t>12:</w:t>
      </w:r>
      <w:r>
        <w:rPr>
          <w:b/>
          <w:spacing w:val="-4"/>
          <w:sz w:val="24"/>
        </w:rPr>
        <w:t xml:space="preserve"> </w:t>
      </w:r>
      <w:r>
        <w:rPr>
          <w:b/>
          <w:sz w:val="24"/>
        </w:rPr>
        <w:t>Case</w:t>
      </w:r>
      <w:r>
        <w:rPr>
          <w:b/>
          <w:spacing w:val="-3"/>
          <w:sz w:val="24"/>
        </w:rPr>
        <w:t xml:space="preserve"> </w:t>
      </w:r>
      <w:r>
        <w:rPr>
          <w:b/>
          <w:sz w:val="24"/>
        </w:rPr>
        <w:t>Resolution</w:t>
      </w:r>
      <w:r>
        <w:rPr>
          <w:b/>
          <w:spacing w:val="-3"/>
          <w:sz w:val="24"/>
        </w:rPr>
        <w:t xml:space="preserve"> </w:t>
      </w:r>
      <w:r>
        <w:rPr>
          <w:b/>
          <w:sz w:val="24"/>
        </w:rPr>
        <w:t>Report</w:t>
      </w:r>
      <w:r>
        <w:rPr>
          <w:b/>
          <w:spacing w:val="-3"/>
          <w:sz w:val="24"/>
        </w:rPr>
        <w:t xml:space="preserve"> </w:t>
      </w:r>
      <w:r>
        <w:rPr>
          <w:b/>
          <w:sz w:val="24"/>
        </w:rPr>
        <w:t>Responses</w:t>
      </w:r>
      <w:r>
        <w:rPr>
          <w:b/>
          <w:spacing w:val="-3"/>
          <w:sz w:val="24"/>
        </w:rPr>
        <w:t xml:space="preserve"> </w:t>
      </w:r>
      <w:r>
        <w:rPr>
          <w:b/>
          <w:spacing w:val="-2"/>
          <w:sz w:val="24"/>
        </w:rPr>
        <w:t>(2025)</w:t>
      </w:r>
    </w:p>
    <w:p w14:paraId="4976B195" w14:textId="77777777" w:rsidR="006C66B2" w:rsidRDefault="006C66B2">
      <w:pPr>
        <w:pStyle w:val="BodyText"/>
        <w:spacing w:before="103"/>
        <w:rPr>
          <w:b/>
          <w:sz w:val="20"/>
        </w:rPr>
      </w:pPr>
    </w:p>
    <w:tbl>
      <w:tblPr>
        <w:tblW w:w="0" w:type="auto"/>
        <w:tblInd w:w="117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4481"/>
        <w:gridCol w:w="1162"/>
        <w:gridCol w:w="1209"/>
        <w:gridCol w:w="1222"/>
        <w:gridCol w:w="1138"/>
      </w:tblGrid>
      <w:tr w:rsidR="006C66B2" w14:paraId="256D2B70" w14:textId="77777777">
        <w:trPr>
          <w:trHeight w:val="1299"/>
        </w:trPr>
        <w:tc>
          <w:tcPr>
            <w:tcW w:w="4481" w:type="dxa"/>
            <w:shd w:val="clear" w:color="auto" w:fill="C5D9EF"/>
          </w:tcPr>
          <w:p w14:paraId="6987762C" w14:textId="77777777" w:rsidR="006C66B2" w:rsidRDefault="006C66B2">
            <w:pPr>
              <w:pStyle w:val="TableParagraph"/>
              <w:spacing w:before="226"/>
              <w:jc w:val="left"/>
              <w:rPr>
                <w:b/>
                <w:sz w:val="24"/>
              </w:rPr>
            </w:pPr>
          </w:p>
          <w:p w14:paraId="0CCD560C" w14:textId="77777777" w:rsidR="006C66B2" w:rsidRDefault="00032C37">
            <w:pPr>
              <w:pStyle w:val="TableParagraph"/>
              <w:spacing w:before="1"/>
              <w:ind w:left="8"/>
              <w:rPr>
                <w:b/>
                <w:sz w:val="24"/>
              </w:rPr>
            </w:pPr>
            <w:r>
              <w:rPr>
                <w:b/>
                <w:spacing w:val="-2"/>
                <w:sz w:val="24"/>
              </w:rPr>
              <w:t>Questions</w:t>
            </w:r>
          </w:p>
        </w:tc>
        <w:tc>
          <w:tcPr>
            <w:tcW w:w="1162" w:type="dxa"/>
            <w:shd w:val="clear" w:color="auto" w:fill="C5D9EF"/>
          </w:tcPr>
          <w:p w14:paraId="3C6AB897" w14:textId="77777777" w:rsidR="006C66B2" w:rsidRDefault="006C66B2">
            <w:pPr>
              <w:pStyle w:val="TableParagraph"/>
              <w:spacing w:before="226"/>
              <w:jc w:val="left"/>
              <w:rPr>
                <w:b/>
                <w:sz w:val="24"/>
              </w:rPr>
            </w:pPr>
          </w:p>
          <w:p w14:paraId="65385577" w14:textId="77777777" w:rsidR="006C66B2" w:rsidRDefault="00032C37">
            <w:pPr>
              <w:pStyle w:val="TableParagraph"/>
              <w:spacing w:before="1"/>
              <w:ind w:left="9" w:right="2"/>
              <w:rPr>
                <w:b/>
                <w:sz w:val="24"/>
              </w:rPr>
            </w:pPr>
            <w:r>
              <w:rPr>
                <w:b/>
                <w:spacing w:val="-5"/>
                <w:sz w:val="24"/>
              </w:rPr>
              <w:t>Yes</w:t>
            </w:r>
          </w:p>
        </w:tc>
        <w:tc>
          <w:tcPr>
            <w:tcW w:w="1209" w:type="dxa"/>
            <w:shd w:val="clear" w:color="auto" w:fill="C5D9EF"/>
          </w:tcPr>
          <w:p w14:paraId="3D33A38D" w14:textId="77777777" w:rsidR="006C66B2" w:rsidRDefault="006C66B2">
            <w:pPr>
              <w:pStyle w:val="TableParagraph"/>
              <w:spacing w:before="108"/>
              <w:jc w:val="left"/>
              <w:rPr>
                <w:b/>
                <w:sz w:val="24"/>
              </w:rPr>
            </w:pPr>
          </w:p>
          <w:p w14:paraId="01163297" w14:textId="77777777" w:rsidR="006C66B2" w:rsidRDefault="00032C37">
            <w:pPr>
              <w:pStyle w:val="TableParagraph"/>
              <w:spacing w:line="228" w:lineRule="auto"/>
              <w:ind w:left="395" w:right="148" w:hanging="236"/>
              <w:jc w:val="left"/>
              <w:rPr>
                <w:b/>
                <w:sz w:val="24"/>
              </w:rPr>
            </w:pPr>
            <w:r>
              <w:rPr>
                <w:b/>
                <w:spacing w:val="-2"/>
                <w:sz w:val="24"/>
              </w:rPr>
              <w:t xml:space="preserve">Percent </w:t>
            </w:r>
            <w:r>
              <w:rPr>
                <w:b/>
                <w:spacing w:val="-4"/>
                <w:sz w:val="24"/>
              </w:rPr>
              <w:t>Yes</w:t>
            </w:r>
          </w:p>
        </w:tc>
        <w:tc>
          <w:tcPr>
            <w:tcW w:w="1222" w:type="dxa"/>
            <w:shd w:val="clear" w:color="auto" w:fill="C5D9EF"/>
          </w:tcPr>
          <w:p w14:paraId="4B9F8094" w14:textId="77777777" w:rsidR="006C66B2" w:rsidRDefault="006C66B2">
            <w:pPr>
              <w:pStyle w:val="TableParagraph"/>
              <w:spacing w:before="226"/>
              <w:jc w:val="left"/>
              <w:rPr>
                <w:b/>
                <w:sz w:val="24"/>
              </w:rPr>
            </w:pPr>
          </w:p>
          <w:p w14:paraId="411490AC" w14:textId="77777777" w:rsidR="006C66B2" w:rsidRDefault="00032C37">
            <w:pPr>
              <w:pStyle w:val="TableParagraph"/>
              <w:spacing w:before="1"/>
              <w:ind w:left="11" w:right="2"/>
              <w:rPr>
                <w:b/>
                <w:sz w:val="24"/>
              </w:rPr>
            </w:pPr>
            <w:r>
              <w:rPr>
                <w:b/>
                <w:spacing w:val="-5"/>
                <w:sz w:val="24"/>
              </w:rPr>
              <w:t>No</w:t>
            </w:r>
          </w:p>
        </w:tc>
        <w:tc>
          <w:tcPr>
            <w:tcW w:w="1138" w:type="dxa"/>
            <w:shd w:val="clear" w:color="auto" w:fill="C5D9EF"/>
          </w:tcPr>
          <w:p w14:paraId="4CFEF2CC" w14:textId="77777777" w:rsidR="006C66B2" w:rsidRDefault="006C66B2">
            <w:pPr>
              <w:pStyle w:val="TableParagraph"/>
              <w:spacing w:before="108"/>
              <w:jc w:val="left"/>
              <w:rPr>
                <w:b/>
                <w:sz w:val="24"/>
              </w:rPr>
            </w:pPr>
          </w:p>
          <w:p w14:paraId="6BB54D8E" w14:textId="77777777" w:rsidR="006C66B2" w:rsidRDefault="00032C37">
            <w:pPr>
              <w:pStyle w:val="TableParagraph"/>
              <w:spacing w:line="228" w:lineRule="auto"/>
              <w:ind w:left="407" w:right="112" w:hanging="281"/>
              <w:jc w:val="left"/>
              <w:rPr>
                <w:b/>
                <w:sz w:val="24"/>
              </w:rPr>
            </w:pPr>
            <w:r>
              <w:rPr>
                <w:b/>
                <w:spacing w:val="-2"/>
                <w:sz w:val="24"/>
              </w:rPr>
              <w:t xml:space="preserve">Percent </w:t>
            </w:r>
            <w:r>
              <w:rPr>
                <w:b/>
                <w:spacing w:val="-6"/>
                <w:sz w:val="24"/>
              </w:rPr>
              <w:t>No</w:t>
            </w:r>
          </w:p>
        </w:tc>
      </w:tr>
      <w:tr w:rsidR="006C66B2" w14:paraId="43C715C4" w14:textId="77777777">
        <w:trPr>
          <w:trHeight w:val="756"/>
        </w:trPr>
        <w:tc>
          <w:tcPr>
            <w:tcW w:w="4481" w:type="dxa"/>
          </w:tcPr>
          <w:p w14:paraId="68281C0F" w14:textId="7EDB0AEB" w:rsidR="006C66B2" w:rsidRDefault="00032C37" w:rsidP="00A40475">
            <w:pPr>
              <w:pStyle w:val="TableParagraph"/>
              <w:spacing w:before="114" w:line="228" w:lineRule="auto"/>
              <w:ind w:left="257"/>
              <w:jc w:val="left"/>
              <w:rPr>
                <w:sz w:val="24"/>
              </w:rPr>
            </w:pPr>
            <w:r>
              <w:rPr>
                <w:sz w:val="24"/>
              </w:rPr>
              <w:t>Defendant</w:t>
            </w:r>
            <w:r>
              <w:rPr>
                <w:spacing w:val="-11"/>
                <w:sz w:val="24"/>
              </w:rPr>
              <w:t xml:space="preserve"> </w:t>
            </w:r>
            <w:r>
              <w:rPr>
                <w:sz w:val="24"/>
              </w:rPr>
              <w:t>requested</w:t>
            </w:r>
            <w:r>
              <w:rPr>
                <w:spacing w:val="-9"/>
                <w:sz w:val="24"/>
              </w:rPr>
              <w:t xml:space="preserve"> </w:t>
            </w:r>
            <w:r>
              <w:rPr>
                <w:sz w:val="24"/>
              </w:rPr>
              <w:t>an</w:t>
            </w:r>
            <w:r>
              <w:rPr>
                <w:spacing w:val="-9"/>
                <w:sz w:val="24"/>
              </w:rPr>
              <w:t xml:space="preserve"> </w:t>
            </w:r>
            <w:r>
              <w:rPr>
                <w:sz w:val="24"/>
              </w:rPr>
              <w:t>early</w:t>
            </w:r>
            <w:r w:rsidR="00320BF6">
              <w:rPr>
                <w:spacing w:val="-12"/>
                <w:sz w:val="24"/>
              </w:rPr>
              <w:t xml:space="preserve"> </w:t>
            </w:r>
            <w:r>
              <w:rPr>
                <w:sz w:val="24"/>
              </w:rPr>
              <w:t>evaluation conference</w:t>
            </w:r>
          </w:p>
        </w:tc>
        <w:tc>
          <w:tcPr>
            <w:tcW w:w="1162" w:type="dxa"/>
          </w:tcPr>
          <w:p w14:paraId="65C96A60" w14:textId="77777777" w:rsidR="006C66B2" w:rsidRDefault="00032C37">
            <w:pPr>
              <w:pStyle w:val="TableParagraph"/>
              <w:spacing w:before="232"/>
              <w:ind w:left="9"/>
              <w:rPr>
                <w:sz w:val="24"/>
              </w:rPr>
            </w:pPr>
            <w:r>
              <w:rPr>
                <w:spacing w:val="-5"/>
                <w:sz w:val="24"/>
              </w:rPr>
              <w:t>21</w:t>
            </w:r>
          </w:p>
        </w:tc>
        <w:tc>
          <w:tcPr>
            <w:tcW w:w="1209" w:type="dxa"/>
          </w:tcPr>
          <w:p w14:paraId="7B02D989" w14:textId="77777777" w:rsidR="006C66B2" w:rsidRDefault="00032C37">
            <w:pPr>
              <w:pStyle w:val="TableParagraph"/>
              <w:spacing w:before="232"/>
              <w:ind w:left="12" w:right="5"/>
              <w:rPr>
                <w:sz w:val="24"/>
              </w:rPr>
            </w:pPr>
            <w:r>
              <w:rPr>
                <w:spacing w:val="-5"/>
                <w:sz w:val="24"/>
              </w:rPr>
              <w:t>1%</w:t>
            </w:r>
          </w:p>
        </w:tc>
        <w:tc>
          <w:tcPr>
            <w:tcW w:w="1222" w:type="dxa"/>
          </w:tcPr>
          <w:p w14:paraId="376055DB" w14:textId="77777777" w:rsidR="006C66B2" w:rsidRDefault="00032C37">
            <w:pPr>
              <w:pStyle w:val="TableParagraph"/>
              <w:spacing w:before="232"/>
              <w:ind w:left="11" w:right="4"/>
              <w:rPr>
                <w:sz w:val="24"/>
              </w:rPr>
            </w:pPr>
            <w:r>
              <w:rPr>
                <w:spacing w:val="-2"/>
                <w:sz w:val="24"/>
              </w:rPr>
              <w:t>3,590</w:t>
            </w:r>
          </w:p>
        </w:tc>
        <w:tc>
          <w:tcPr>
            <w:tcW w:w="1138" w:type="dxa"/>
          </w:tcPr>
          <w:p w14:paraId="05CA7A6B" w14:textId="77777777" w:rsidR="006C66B2" w:rsidRDefault="00032C37">
            <w:pPr>
              <w:pStyle w:val="TableParagraph"/>
              <w:spacing w:before="232"/>
              <w:ind w:left="13" w:right="1"/>
              <w:rPr>
                <w:sz w:val="24"/>
              </w:rPr>
            </w:pPr>
            <w:r>
              <w:rPr>
                <w:spacing w:val="-5"/>
                <w:sz w:val="24"/>
              </w:rPr>
              <w:t>99%</w:t>
            </w:r>
          </w:p>
        </w:tc>
      </w:tr>
      <w:tr w:rsidR="006C66B2" w14:paraId="27D164BF" w14:textId="77777777">
        <w:trPr>
          <w:trHeight w:val="757"/>
        </w:trPr>
        <w:tc>
          <w:tcPr>
            <w:tcW w:w="4481" w:type="dxa"/>
          </w:tcPr>
          <w:p w14:paraId="479AD133" w14:textId="77777777" w:rsidR="006C66B2" w:rsidRDefault="00032C37" w:rsidP="00A40475">
            <w:pPr>
              <w:pStyle w:val="TableParagraph"/>
              <w:spacing w:before="101" w:line="269" w:lineRule="exact"/>
              <w:ind w:left="257" w:right="3"/>
              <w:jc w:val="left"/>
              <w:rPr>
                <w:sz w:val="24"/>
              </w:rPr>
            </w:pPr>
            <w:r>
              <w:rPr>
                <w:sz w:val="24"/>
              </w:rPr>
              <w:t>Defendant</w:t>
            </w:r>
            <w:r>
              <w:rPr>
                <w:spacing w:val="-8"/>
                <w:sz w:val="24"/>
              </w:rPr>
              <w:t xml:space="preserve"> </w:t>
            </w:r>
            <w:r>
              <w:rPr>
                <w:sz w:val="24"/>
              </w:rPr>
              <w:t>requested</w:t>
            </w:r>
            <w:r>
              <w:rPr>
                <w:spacing w:val="-3"/>
                <w:sz w:val="24"/>
              </w:rPr>
              <w:t xml:space="preserve"> </w:t>
            </w:r>
            <w:r>
              <w:rPr>
                <w:sz w:val="24"/>
              </w:rPr>
              <w:t>a</w:t>
            </w:r>
            <w:r>
              <w:rPr>
                <w:spacing w:val="-5"/>
                <w:sz w:val="24"/>
              </w:rPr>
              <w:t xml:space="preserve"> </w:t>
            </w:r>
            <w:r>
              <w:rPr>
                <w:sz w:val="24"/>
              </w:rPr>
              <w:t>site</w:t>
            </w:r>
            <w:r>
              <w:rPr>
                <w:spacing w:val="-3"/>
                <w:sz w:val="24"/>
              </w:rPr>
              <w:t xml:space="preserve"> </w:t>
            </w:r>
            <w:r>
              <w:rPr>
                <w:spacing w:val="-2"/>
                <w:sz w:val="24"/>
              </w:rPr>
              <w:t>inspection</w:t>
            </w:r>
          </w:p>
          <w:p w14:paraId="195878EE" w14:textId="77777777" w:rsidR="006C66B2" w:rsidRDefault="00032C37" w:rsidP="00A40475">
            <w:pPr>
              <w:pStyle w:val="TableParagraph"/>
              <w:spacing w:line="269" w:lineRule="exact"/>
              <w:ind w:left="257" w:right="3"/>
              <w:jc w:val="left"/>
              <w:rPr>
                <w:sz w:val="24"/>
              </w:rPr>
            </w:pPr>
            <w:r>
              <w:rPr>
                <w:sz w:val="24"/>
              </w:rPr>
              <w:t>by</w:t>
            </w:r>
            <w:r>
              <w:rPr>
                <w:spacing w:val="-5"/>
                <w:sz w:val="24"/>
              </w:rPr>
              <w:t xml:space="preserve"> </w:t>
            </w:r>
            <w:r>
              <w:rPr>
                <w:sz w:val="24"/>
              </w:rPr>
              <w:t>a</w:t>
            </w:r>
            <w:r>
              <w:rPr>
                <w:spacing w:val="-1"/>
                <w:sz w:val="24"/>
              </w:rPr>
              <w:t xml:space="preserve"> </w:t>
            </w:r>
            <w:r>
              <w:rPr>
                <w:sz w:val="24"/>
              </w:rPr>
              <w:t>Certified</w:t>
            </w:r>
            <w:r>
              <w:rPr>
                <w:spacing w:val="-16"/>
                <w:sz w:val="24"/>
              </w:rPr>
              <w:t xml:space="preserve"> </w:t>
            </w:r>
            <w:r>
              <w:rPr>
                <w:sz w:val="24"/>
              </w:rPr>
              <w:t>Access</w:t>
            </w:r>
            <w:r>
              <w:rPr>
                <w:spacing w:val="-3"/>
                <w:sz w:val="24"/>
              </w:rPr>
              <w:t xml:space="preserve"> </w:t>
            </w:r>
            <w:r>
              <w:rPr>
                <w:spacing w:val="-2"/>
                <w:sz w:val="24"/>
              </w:rPr>
              <w:t>Specialist</w:t>
            </w:r>
          </w:p>
        </w:tc>
        <w:tc>
          <w:tcPr>
            <w:tcW w:w="1162" w:type="dxa"/>
          </w:tcPr>
          <w:p w14:paraId="72240F69" w14:textId="77777777" w:rsidR="006C66B2" w:rsidRDefault="00032C37">
            <w:pPr>
              <w:pStyle w:val="TableParagraph"/>
              <w:spacing w:before="231"/>
              <w:ind w:left="9"/>
              <w:rPr>
                <w:sz w:val="24"/>
              </w:rPr>
            </w:pPr>
            <w:r>
              <w:rPr>
                <w:spacing w:val="-5"/>
                <w:sz w:val="24"/>
              </w:rPr>
              <w:t>28</w:t>
            </w:r>
          </w:p>
        </w:tc>
        <w:tc>
          <w:tcPr>
            <w:tcW w:w="1209" w:type="dxa"/>
          </w:tcPr>
          <w:p w14:paraId="6C701DE3" w14:textId="77777777" w:rsidR="006C66B2" w:rsidRDefault="00032C37">
            <w:pPr>
              <w:pStyle w:val="TableParagraph"/>
              <w:spacing w:before="231"/>
              <w:ind w:left="12" w:right="5"/>
              <w:rPr>
                <w:sz w:val="24"/>
              </w:rPr>
            </w:pPr>
            <w:r>
              <w:rPr>
                <w:spacing w:val="-5"/>
                <w:sz w:val="24"/>
              </w:rPr>
              <w:t>1%</w:t>
            </w:r>
          </w:p>
        </w:tc>
        <w:tc>
          <w:tcPr>
            <w:tcW w:w="1222" w:type="dxa"/>
          </w:tcPr>
          <w:p w14:paraId="2437794A" w14:textId="77777777" w:rsidR="006C66B2" w:rsidRDefault="00032C37">
            <w:pPr>
              <w:pStyle w:val="TableParagraph"/>
              <w:spacing w:before="231"/>
              <w:ind w:left="11" w:right="3"/>
              <w:rPr>
                <w:sz w:val="24"/>
              </w:rPr>
            </w:pPr>
            <w:r>
              <w:rPr>
                <w:spacing w:val="-2"/>
                <w:sz w:val="24"/>
              </w:rPr>
              <w:t>3,583</w:t>
            </w:r>
          </w:p>
        </w:tc>
        <w:tc>
          <w:tcPr>
            <w:tcW w:w="1138" w:type="dxa"/>
          </w:tcPr>
          <w:p w14:paraId="7F34CE0A" w14:textId="77777777" w:rsidR="006C66B2" w:rsidRDefault="00032C37">
            <w:pPr>
              <w:pStyle w:val="TableParagraph"/>
              <w:spacing w:before="231"/>
              <w:ind w:left="13"/>
              <w:rPr>
                <w:sz w:val="24"/>
              </w:rPr>
            </w:pPr>
            <w:r>
              <w:rPr>
                <w:spacing w:val="-5"/>
                <w:sz w:val="24"/>
              </w:rPr>
              <w:t>99%</w:t>
            </w:r>
          </w:p>
        </w:tc>
      </w:tr>
      <w:tr w:rsidR="006C66B2" w14:paraId="031E2EB3" w14:textId="77777777">
        <w:trPr>
          <w:trHeight w:val="585"/>
        </w:trPr>
        <w:tc>
          <w:tcPr>
            <w:tcW w:w="4481" w:type="dxa"/>
          </w:tcPr>
          <w:p w14:paraId="2712CAD4" w14:textId="77777777" w:rsidR="006C66B2" w:rsidRDefault="00032C37" w:rsidP="00A40475">
            <w:pPr>
              <w:pStyle w:val="TableParagraph"/>
              <w:spacing w:before="146"/>
              <w:ind w:left="257" w:right="4"/>
              <w:jc w:val="left"/>
              <w:rPr>
                <w:sz w:val="24"/>
              </w:rPr>
            </w:pPr>
            <w:r>
              <w:rPr>
                <w:sz w:val="24"/>
              </w:rPr>
              <w:t>Plaintiff</w:t>
            </w:r>
            <w:r>
              <w:rPr>
                <w:spacing w:val="-8"/>
                <w:sz w:val="24"/>
              </w:rPr>
              <w:t xml:space="preserve"> </w:t>
            </w:r>
            <w:r>
              <w:rPr>
                <w:sz w:val="24"/>
              </w:rPr>
              <w:t>received</w:t>
            </w:r>
            <w:r>
              <w:rPr>
                <w:spacing w:val="-9"/>
                <w:sz w:val="24"/>
              </w:rPr>
              <w:t xml:space="preserve"> </w:t>
            </w:r>
            <w:r>
              <w:rPr>
                <w:sz w:val="24"/>
              </w:rPr>
              <w:t>injunctive</w:t>
            </w:r>
            <w:r>
              <w:rPr>
                <w:spacing w:val="-8"/>
                <w:sz w:val="24"/>
              </w:rPr>
              <w:t xml:space="preserve"> </w:t>
            </w:r>
            <w:r>
              <w:rPr>
                <w:spacing w:val="-2"/>
                <w:sz w:val="24"/>
              </w:rPr>
              <w:t>relief</w:t>
            </w:r>
          </w:p>
        </w:tc>
        <w:tc>
          <w:tcPr>
            <w:tcW w:w="1162" w:type="dxa"/>
          </w:tcPr>
          <w:p w14:paraId="16FBFFE2" w14:textId="77777777" w:rsidR="006C66B2" w:rsidRDefault="00032C37">
            <w:pPr>
              <w:pStyle w:val="TableParagraph"/>
              <w:spacing w:before="146"/>
              <w:ind w:left="9"/>
              <w:rPr>
                <w:sz w:val="24"/>
              </w:rPr>
            </w:pPr>
            <w:r>
              <w:rPr>
                <w:spacing w:val="-2"/>
                <w:sz w:val="24"/>
              </w:rPr>
              <w:t>1,531</w:t>
            </w:r>
          </w:p>
        </w:tc>
        <w:tc>
          <w:tcPr>
            <w:tcW w:w="1209" w:type="dxa"/>
          </w:tcPr>
          <w:p w14:paraId="5C9444E9" w14:textId="77777777" w:rsidR="006C66B2" w:rsidRDefault="00032C37">
            <w:pPr>
              <w:pStyle w:val="TableParagraph"/>
              <w:spacing w:before="146"/>
              <w:ind w:left="12"/>
              <w:rPr>
                <w:sz w:val="24"/>
              </w:rPr>
            </w:pPr>
            <w:r>
              <w:rPr>
                <w:spacing w:val="-5"/>
                <w:sz w:val="24"/>
              </w:rPr>
              <w:t>42%</w:t>
            </w:r>
          </w:p>
        </w:tc>
        <w:tc>
          <w:tcPr>
            <w:tcW w:w="1222" w:type="dxa"/>
          </w:tcPr>
          <w:p w14:paraId="3F24873F" w14:textId="77777777" w:rsidR="006C66B2" w:rsidRDefault="00032C37">
            <w:pPr>
              <w:pStyle w:val="TableParagraph"/>
              <w:spacing w:before="146"/>
              <w:ind w:left="11" w:right="4"/>
              <w:rPr>
                <w:sz w:val="24"/>
              </w:rPr>
            </w:pPr>
            <w:r>
              <w:rPr>
                <w:spacing w:val="-2"/>
                <w:sz w:val="24"/>
              </w:rPr>
              <w:t>2,080</w:t>
            </w:r>
          </w:p>
        </w:tc>
        <w:tc>
          <w:tcPr>
            <w:tcW w:w="1138" w:type="dxa"/>
          </w:tcPr>
          <w:p w14:paraId="7765453D" w14:textId="77777777" w:rsidR="006C66B2" w:rsidRDefault="00032C37">
            <w:pPr>
              <w:pStyle w:val="TableParagraph"/>
              <w:spacing w:before="146"/>
              <w:ind w:left="13" w:right="1"/>
              <w:rPr>
                <w:sz w:val="24"/>
              </w:rPr>
            </w:pPr>
            <w:r>
              <w:rPr>
                <w:spacing w:val="-5"/>
                <w:sz w:val="24"/>
              </w:rPr>
              <w:t>58%</w:t>
            </w:r>
          </w:p>
        </w:tc>
      </w:tr>
      <w:tr w:rsidR="006C66B2" w14:paraId="158CB4A5" w14:textId="77777777">
        <w:trPr>
          <w:trHeight w:val="585"/>
        </w:trPr>
        <w:tc>
          <w:tcPr>
            <w:tcW w:w="4481" w:type="dxa"/>
          </w:tcPr>
          <w:p w14:paraId="37F22E1E" w14:textId="77777777" w:rsidR="006C66B2" w:rsidRDefault="00032C37" w:rsidP="00A40475">
            <w:pPr>
              <w:pStyle w:val="TableParagraph"/>
              <w:spacing w:before="146"/>
              <w:ind w:left="257" w:right="7"/>
              <w:jc w:val="left"/>
              <w:rPr>
                <w:sz w:val="24"/>
              </w:rPr>
            </w:pPr>
            <w:r>
              <w:rPr>
                <w:sz w:val="24"/>
              </w:rPr>
              <w:t>Another</w:t>
            </w:r>
            <w:r>
              <w:rPr>
                <w:spacing w:val="-7"/>
                <w:sz w:val="24"/>
              </w:rPr>
              <w:t xml:space="preserve"> </w:t>
            </w:r>
            <w:r>
              <w:rPr>
                <w:sz w:val="24"/>
              </w:rPr>
              <w:t>favorable</w:t>
            </w:r>
            <w:r>
              <w:rPr>
                <w:spacing w:val="-4"/>
                <w:sz w:val="24"/>
              </w:rPr>
              <w:t xml:space="preserve"> </w:t>
            </w:r>
            <w:r>
              <w:rPr>
                <w:sz w:val="24"/>
              </w:rPr>
              <w:t>result</w:t>
            </w:r>
            <w:r>
              <w:rPr>
                <w:spacing w:val="-4"/>
                <w:sz w:val="24"/>
              </w:rPr>
              <w:t xml:space="preserve"> </w:t>
            </w:r>
            <w:r>
              <w:rPr>
                <w:sz w:val="24"/>
              </w:rPr>
              <w:t>was</w:t>
            </w:r>
            <w:r>
              <w:rPr>
                <w:spacing w:val="-4"/>
                <w:sz w:val="24"/>
              </w:rPr>
              <w:t xml:space="preserve"> </w:t>
            </w:r>
            <w:r>
              <w:rPr>
                <w:spacing w:val="-2"/>
                <w:sz w:val="24"/>
              </w:rPr>
              <w:t>achieved</w:t>
            </w:r>
          </w:p>
        </w:tc>
        <w:tc>
          <w:tcPr>
            <w:tcW w:w="1162" w:type="dxa"/>
          </w:tcPr>
          <w:p w14:paraId="60E00B5E" w14:textId="77777777" w:rsidR="006C66B2" w:rsidRDefault="00032C37">
            <w:pPr>
              <w:pStyle w:val="TableParagraph"/>
              <w:spacing w:before="146"/>
              <w:ind w:left="9"/>
              <w:rPr>
                <w:sz w:val="24"/>
              </w:rPr>
            </w:pPr>
            <w:r>
              <w:rPr>
                <w:spacing w:val="-5"/>
                <w:sz w:val="24"/>
              </w:rPr>
              <w:t>727</w:t>
            </w:r>
          </w:p>
        </w:tc>
        <w:tc>
          <w:tcPr>
            <w:tcW w:w="1209" w:type="dxa"/>
          </w:tcPr>
          <w:p w14:paraId="0E20F728" w14:textId="77777777" w:rsidR="006C66B2" w:rsidRDefault="00032C37">
            <w:pPr>
              <w:pStyle w:val="TableParagraph"/>
              <w:spacing w:before="146"/>
              <w:ind w:left="12"/>
              <w:rPr>
                <w:sz w:val="24"/>
              </w:rPr>
            </w:pPr>
            <w:r>
              <w:rPr>
                <w:spacing w:val="-5"/>
                <w:sz w:val="24"/>
              </w:rPr>
              <w:t>20%</w:t>
            </w:r>
          </w:p>
        </w:tc>
        <w:tc>
          <w:tcPr>
            <w:tcW w:w="1222" w:type="dxa"/>
          </w:tcPr>
          <w:p w14:paraId="21B6837D" w14:textId="77777777" w:rsidR="006C66B2" w:rsidRDefault="00032C37">
            <w:pPr>
              <w:pStyle w:val="TableParagraph"/>
              <w:spacing w:before="146"/>
              <w:ind w:left="11" w:right="4"/>
              <w:rPr>
                <w:sz w:val="24"/>
              </w:rPr>
            </w:pPr>
            <w:r>
              <w:rPr>
                <w:spacing w:val="-2"/>
                <w:sz w:val="24"/>
              </w:rPr>
              <w:t>2,884</w:t>
            </w:r>
          </w:p>
        </w:tc>
        <w:tc>
          <w:tcPr>
            <w:tcW w:w="1138" w:type="dxa"/>
          </w:tcPr>
          <w:p w14:paraId="71DF1099" w14:textId="77777777" w:rsidR="006C66B2" w:rsidRDefault="00032C37">
            <w:pPr>
              <w:pStyle w:val="TableParagraph"/>
              <w:spacing w:before="146"/>
              <w:ind w:left="13" w:right="1"/>
              <w:rPr>
                <w:sz w:val="24"/>
              </w:rPr>
            </w:pPr>
            <w:r>
              <w:rPr>
                <w:spacing w:val="-5"/>
                <w:sz w:val="24"/>
              </w:rPr>
              <w:t>80%</w:t>
            </w:r>
          </w:p>
        </w:tc>
      </w:tr>
      <w:tr w:rsidR="006C66B2" w14:paraId="06BA50AF" w14:textId="77777777">
        <w:trPr>
          <w:trHeight w:val="750"/>
        </w:trPr>
        <w:tc>
          <w:tcPr>
            <w:tcW w:w="4481" w:type="dxa"/>
          </w:tcPr>
          <w:p w14:paraId="51FAE98B" w14:textId="3C468558" w:rsidR="006C66B2" w:rsidRDefault="00032C37" w:rsidP="00A40475">
            <w:pPr>
              <w:pStyle w:val="TableParagraph"/>
              <w:spacing w:before="111" w:line="228" w:lineRule="auto"/>
              <w:ind w:left="257" w:right="150"/>
              <w:jc w:val="left"/>
              <w:rPr>
                <w:sz w:val="24"/>
              </w:rPr>
            </w:pPr>
            <w:r>
              <w:rPr>
                <w:sz w:val="24"/>
              </w:rPr>
              <w:t>Plaintiff</w:t>
            </w:r>
            <w:r>
              <w:rPr>
                <w:spacing w:val="-10"/>
                <w:sz w:val="24"/>
              </w:rPr>
              <w:t xml:space="preserve"> </w:t>
            </w:r>
            <w:r>
              <w:rPr>
                <w:sz w:val="24"/>
              </w:rPr>
              <w:t>received</w:t>
            </w:r>
            <w:r>
              <w:rPr>
                <w:spacing w:val="-11"/>
                <w:sz w:val="24"/>
              </w:rPr>
              <w:t xml:space="preserve"> </w:t>
            </w:r>
            <w:r>
              <w:rPr>
                <w:sz w:val="24"/>
              </w:rPr>
              <w:t>damages</w:t>
            </w:r>
            <w:r>
              <w:rPr>
                <w:spacing w:val="-11"/>
                <w:sz w:val="24"/>
              </w:rPr>
              <w:t xml:space="preserve"> </w:t>
            </w:r>
            <w:r>
              <w:rPr>
                <w:sz w:val="24"/>
              </w:rPr>
              <w:t>or</w:t>
            </w:r>
            <w:r>
              <w:rPr>
                <w:spacing w:val="-11"/>
                <w:sz w:val="24"/>
              </w:rPr>
              <w:t xml:space="preserve"> </w:t>
            </w:r>
            <w:r>
              <w:rPr>
                <w:sz w:val="24"/>
              </w:rPr>
              <w:t>monetary</w:t>
            </w:r>
            <w:r w:rsidR="00320BF6">
              <w:rPr>
                <w:sz w:val="24"/>
              </w:rPr>
              <w:t xml:space="preserve"> </w:t>
            </w:r>
            <w:r>
              <w:rPr>
                <w:spacing w:val="-2"/>
                <w:sz w:val="24"/>
              </w:rPr>
              <w:t>settlement</w:t>
            </w:r>
          </w:p>
        </w:tc>
        <w:tc>
          <w:tcPr>
            <w:tcW w:w="1162" w:type="dxa"/>
          </w:tcPr>
          <w:p w14:paraId="21DE5DE7" w14:textId="77777777" w:rsidR="006C66B2" w:rsidRDefault="00032C37">
            <w:pPr>
              <w:pStyle w:val="TableParagraph"/>
              <w:spacing w:before="230"/>
              <w:ind w:left="9"/>
              <w:rPr>
                <w:sz w:val="24"/>
              </w:rPr>
            </w:pPr>
            <w:r>
              <w:rPr>
                <w:spacing w:val="-2"/>
                <w:sz w:val="24"/>
              </w:rPr>
              <w:t>3,454</w:t>
            </w:r>
          </w:p>
        </w:tc>
        <w:tc>
          <w:tcPr>
            <w:tcW w:w="1209" w:type="dxa"/>
          </w:tcPr>
          <w:p w14:paraId="6AC529AD" w14:textId="77777777" w:rsidR="006C66B2" w:rsidRDefault="00032C37">
            <w:pPr>
              <w:pStyle w:val="TableParagraph"/>
              <w:spacing w:before="230"/>
              <w:ind w:left="12"/>
              <w:rPr>
                <w:sz w:val="24"/>
              </w:rPr>
            </w:pPr>
            <w:r>
              <w:rPr>
                <w:spacing w:val="-5"/>
                <w:sz w:val="24"/>
              </w:rPr>
              <w:t>96%</w:t>
            </w:r>
          </w:p>
        </w:tc>
        <w:tc>
          <w:tcPr>
            <w:tcW w:w="1222" w:type="dxa"/>
          </w:tcPr>
          <w:p w14:paraId="28DCCBFC" w14:textId="77777777" w:rsidR="006C66B2" w:rsidRDefault="00032C37">
            <w:pPr>
              <w:pStyle w:val="TableParagraph"/>
              <w:spacing w:before="230"/>
              <w:ind w:left="11"/>
              <w:rPr>
                <w:sz w:val="24"/>
              </w:rPr>
            </w:pPr>
            <w:r>
              <w:rPr>
                <w:spacing w:val="-5"/>
                <w:sz w:val="24"/>
              </w:rPr>
              <w:t>157</w:t>
            </w:r>
          </w:p>
        </w:tc>
        <w:tc>
          <w:tcPr>
            <w:tcW w:w="1138" w:type="dxa"/>
          </w:tcPr>
          <w:p w14:paraId="398A3905" w14:textId="77777777" w:rsidR="006C66B2" w:rsidRDefault="00032C37">
            <w:pPr>
              <w:pStyle w:val="TableParagraph"/>
              <w:spacing w:before="230"/>
              <w:ind w:left="13" w:right="1"/>
              <w:rPr>
                <w:sz w:val="24"/>
              </w:rPr>
            </w:pPr>
            <w:r>
              <w:rPr>
                <w:spacing w:val="-5"/>
                <w:sz w:val="24"/>
              </w:rPr>
              <w:t>4%</w:t>
            </w:r>
          </w:p>
        </w:tc>
      </w:tr>
    </w:tbl>
    <w:p w14:paraId="34B5F136" w14:textId="77777777" w:rsidR="006C66B2" w:rsidRDefault="006C66B2">
      <w:pPr>
        <w:pStyle w:val="BodyText"/>
        <w:rPr>
          <w:b/>
        </w:rPr>
      </w:pPr>
    </w:p>
    <w:p w14:paraId="42F381D4" w14:textId="77777777" w:rsidR="006C66B2" w:rsidRDefault="006C66B2">
      <w:pPr>
        <w:pStyle w:val="BodyText"/>
        <w:rPr>
          <w:b/>
        </w:rPr>
      </w:pPr>
    </w:p>
    <w:p w14:paraId="12C87A5C" w14:textId="77777777" w:rsidR="006C66B2" w:rsidRDefault="006C66B2">
      <w:pPr>
        <w:pStyle w:val="BodyText"/>
        <w:rPr>
          <w:b/>
        </w:rPr>
      </w:pPr>
    </w:p>
    <w:p w14:paraId="300AD4D1" w14:textId="77777777" w:rsidR="006C66B2" w:rsidRDefault="006C66B2">
      <w:pPr>
        <w:pStyle w:val="BodyText"/>
        <w:rPr>
          <w:b/>
        </w:rPr>
      </w:pPr>
    </w:p>
    <w:p w14:paraId="2A933503" w14:textId="77777777" w:rsidR="006C66B2" w:rsidRDefault="006C66B2">
      <w:pPr>
        <w:pStyle w:val="BodyText"/>
        <w:rPr>
          <w:b/>
        </w:rPr>
      </w:pPr>
    </w:p>
    <w:p w14:paraId="6C657AD2" w14:textId="77777777" w:rsidR="006C66B2" w:rsidRDefault="006C66B2">
      <w:pPr>
        <w:pStyle w:val="BodyText"/>
        <w:rPr>
          <w:b/>
        </w:rPr>
      </w:pPr>
    </w:p>
    <w:p w14:paraId="0C25B61D" w14:textId="77777777" w:rsidR="006C66B2" w:rsidRDefault="006C66B2">
      <w:pPr>
        <w:pStyle w:val="BodyText"/>
        <w:rPr>
          <w:b/>
        </w:rPr>
      </w:pPr>
    </w:p>
    <w:p w14:paraId="1DC838B3" w14:textId="77777777" w:rsidR="006C66B2" w:rsidRDefault="006C66B2">
      <w:pPr>
        <w:pStyle w:val="BodyText"/>
        <w:rPr>
          <w:b/>
        </w:rPr>
      </w:pPr>
    </w:p>
    <w:p w14:paraId="2533ED6A" w14:textId="77777777" w:rsidR="006C66B2" w:rsidRDefault="006C66B2">
      <w:pPr>
        <w:pStyle w:val="BodyText"/>
        <w:rPr>
          <w:b/>
        </w:rPr>
      </w:pPr>
    </w:p>
    <w:p w14:paraId="5427D2CC" w14:textId="77777777" w:rsidR="006C66B2" w:rsidRDefault="006C66B2">
      <w:pPr>
        <w:pStyle w:val="BodyText"/>
        <w:rPr>
          <w:b/>
        </w:rPr>
      </w:pPr>
    </w:p>
    <w:p w14:paraId="16CECD67" w14:textId="77777777" w:rsidR="006C66B2" w:rsidRDefault="006C66B2">
      <w:pPr>
        <w:pStyle w:val="BodyText"/>
        <w:rPr>
          <w:b/>
        </w:rPr>
      </w:pPr>
    </w:p>
    <w:p w14:paraId="16AAB479" w14:textId="77777777" w:rsidR="006C66B2" w:rsidRDefault="006C66B2">
      <w:pPr>
        <w:pStyle w:val="BodyText"/>
        <w:rPr>
          <w:b/>
        </w:rPr>
      </w:pPr>
    </w:p>
    <w:p w14:paraId="2DDA4772" w14:textId="77777777" w:rsidR="006C66B2" w:rsidRDefault="006C66B2">
      <w:pPr>
        <w:pStyle w:val="BodyText"/>
        <w:rPr>
          <w:b/>
        </w:rPr>
      </w:pPr>
    </w:p>
    <w:p w14:paraId="29F3B0D0" w14:textId="77777777" w:rsidR="006C66B2" w:rsidRDefault="006C66B2">
      <w:pPr>
        <w:pStyle w:val="BodyText"/>
        <w:rPr>
          <w:b/>
        </w:rPr>
      </w:pPr>
    </w:p>
    <w:p w14:paraId="04D2F196" w14:textId="77777777" w:rsidR="006C66B2" w:rsidRDefault="006C66B2">
      <w:pPr>
        <w:pStyle w:val="BodyText"/>
        <w:spacing w:before="247"/>
        <w:rPr>
          <w:b/>
        </w:rPr>
      </w:pPr>
    </w:p>
    <w:p w14:paraId="2B8AA8B0" w14:textId="77777777" w:rsidR="006C66B2" w:rsidRDefault="00032C37">
      <w:pPr>
        <w:ind w:left="417"/>
        <w:rPr>
          <w:b/>
          <w:sz w:val="24"/>
        </w:rPr>
      </w:pPr>
      <w:r>
        <w:rPr>
          <w:b/>
          <w:spacing w:val="-5"/>
          <w:sz w:val="24"/>
        </w:rPr>
        <w:t>21</w:t>
      </w:r>
    </w:p>
    <w:p w14:paraId="01762D53" w14:textId="77777777" w:rsidR="006C66B2" w:rsidRDefault="006C66B2">
      <w:pPr>
        <w:rPr>
          <w:b/>
          <w:sz w:val="24"/>
        </w:rPr>
        <w:sectPr w:rsidR="006C66B2">
          <w:pgSz w:w="12240" w:h="15840"/>
          <w:pgMar w:top="1220" w:right="360" w:bottom="280" w:left="360" w:header="731" w:footer="0" w:gutter="0"/>
          <w:cols w:space="720"/>
        </w:sectPr>
      </w:pPr>
    </w:p>
    <w:p w14:paraId="2DB58446" w14:textId="77777777" w:rsidR="006C66B2" w:rsidRDefault="00032C37">
      <w:pPr>
        <w:pStyle w:val="Heading2"/>
        <w:spacing w:before="287"/>
        <w:ind w:left="446"/>
      </w:pPr>
      <w:r>
        <w:rPr>
          <w:color w:val="00334D"/>
        </w:rPr>
        <w:lastRenderedPageBreak/>
        <w:t>Data</w:t>
      </w:r>
      <w:r>
        <w:rPr>
          <w:color w:val="00334D"/>
          <w:spacing w:val="-11"/>
        </w:rPr>
        <w:t xml:space="preserve"> </w:t>
      </w:r>
      <w:r>
        <w:rPr>
          <w:color w:val="00334D"/>
          <w:spacing w:val="-2"/>
        </w:rPr>
        <w:t>Conclusions</w:t>
      </w:r>
    </w:p>
    <w:p w14:paraId="27A030F9" w14:textId="77777777" w:rsidR="006C66B2" w:rsidRDefault="00032C37" w:rsidP="00A40475">
      <w:pPr>
        <w:pStyle w:val="BodyText"/>
        <w:spacing w:before="329" w:line="261" w:lineRule="auto"/>
        <w:ind w:left="917" w:right="662"/>
      </w:pPr>
      <w:r>
        <w:t>Through</w:t>
      </w:r>
      <w:r>
        <w:rPr>
          <w:spacing w:val="-4"/>
        </w:rPr>
        <w:t xml:space="preserve"> </w:t>
      </w:r>
      <w:r>
        <w:t>analysis</w:t>
      </w:r>
      <w:r>
        <w:rPr>
          <w:spacing w:val="-4"/>
        </w:rPr>
        <w:t xml:space="preserve"> </w:t>
      </w:r>
      <w:r>
        <w:t>of</w:t>
      </w:r>
      <w:r>
        <w:rPr>
          <w:spacing w:val="-4"/>
        </w:rPr>
        <w:t xml:space="preserve"> </w:t>
      </w:r>
      <w:r>
        <w:t>the</w:t>
      </w:r>
      <w:r>
        <w:rPr>
          <w:spacing w:val="-4"/>
        </w:rPr>
        <w:t xml:space="preserve"> </w:t>
      </w:r>
      <w:r>
        <w:t>data</w:t>
      </w:r>
      <w:r>
        <w:rPr>
          <w:spacing w:val="-3"/>
        </w:rPr>
        <w:t xml:space="preserve"> </w:t>
      </w:r>
      <w:r>
        <w:t>submitted</w:t>
      </w:r>
      <w:r>
        <w:rPr>
          <w:spacing w:val="-4"/>
        </w:rPr>
        <w:t xml:space="preserve"> </w:t>
      </w:r>
      <w:r>
        <w:t>to</w:t>
      </w:r>
      <w:r>
        <w:rPr>
          <w:spacing w:val="-5"/>
        </w:rPr>
        <w:t xml:space="preserve"> </w:t>
      </w:r>
      <w:r>
        <w:t>the</w:t>
      </w:r>
      <w:r>
        <w:rPr>
          <w:spacing w:val="-5"/>
        </w:rPr>
        <w:t xml:space="preserve"> </w:t>
      </w:r>
      <w:r>
        <w:t>CCDA</w:t>
      </w:r>
      <w:r>
        <w:rPr>
          <w:spacing w:val="-4"/>
        </w:rPr>
        <w:t xml:space="preserve"> </w:t>
      </w:r>
      <w:r>
        <w:t>Legal</w:t>
      </w:r>
      <w:r>
        <w:rPr>
          <w:spacing w:val="-4"/>
        </w:rPr>
        <w:t xml:space="preserve"> </w:t>
      </w:r>
      <w:r>
        <w:t>Portal,</w:t>
      </w:r>
      <w:r>
        <w:rPr>
          <w:spacing w:val="-4"/>
        </w:rPr>
        <w:t xml:space="preserve"> </w:t>
      </w:r>
      <w:r>
        <w:t>some</w:t>
      </w:r>
      <w:r>
        <w:rPr>
          <w:spacing w:val="-5"/>
        </w:rPr>
        <w:t xml:space="preserve"> </w:t>
      </w:r>
      <w:r>
        <w:t>notable</w:t>
      </w:r>
      <w:r>
        <w:rPr>
          <w:spacing w:val="-4"/>
        </w:rPr>
        <w:t xml:space="preserve"> </w:t>
      </w:r>
      <w:r>
        <w:t>trends could be observed.</w:t>
      </w:r>
    </w:p>
    <w:p w14:paraId="478380A2" w14:textId="0602B0EF" w:rsidR="006C66B2" w:rsidRDefault="00032C37" w:rsidP="00A40475">
      <w:pPr>
        <w:pStyle w:val="BodyText"/>
        <w:spacing w:before="118" w:line="261" w:lineRule="auto"/>
        <w:ind w:left="917" w:right="413"/>
      </w:pPr>
      <w:r>
        <w:t>First,</w:t>
      </w:r>
      <w:r>
        <w:rPr>
          <w:spacing w:val="-2"/>
        </w:rPr>
        <w:t xml:space="preserve"> </w:t>
      </w:r>
      <w:r>
        <w:t>complaints</w:t>
      </w:r>
      <w:r w:rsidR="009804E5">
        <w:t xml:space="preserve"> filed in state court</w:t>
      </w:r>
      <w:r>
        <w:rPr>
          <w:spacing w:val="-2"/>
        </w:rPr>
        <w:t xml:space="preserve"> </w:t>
      </w:r>
      <w:r>
        <w:t>continue</w:t>
      </w:r>
      <w:r>
        <w:rPr>
          <w:spacing w:val="-4"/>
        </w:rPr>
        <w:t xml:space="preserve"> </w:t>
      </w:r>
      <w:r>
        <w:t>to</w:t>
      </w:r>
      <w:r>
        <w:rPr>
          <w:spacing w:val="-3"/>
        </w:rPr>
        <w:t xml:space="preserve"> </w:t>
      </w:r>
      <w:r>
        <w:t>make</w:t>
      </w:r>
      <w:r>
        <w:rPr>
          <w:spacing w:val="-4"/>
        </w:rPr>
        <w:t xml:space="preserve"> </w:t>
      </w:r>
      <w:r>
        <w:t>up</w:t>
      </w:r>
      <w:r>
        <w:rPr>
          <w:spacing w:val="-4"/>
        </w:rPr>
        <w:t xml:space="preserve"> </w:t>
      </w:r>
      <w:proofErr w:type="gramStart"/>
      <w:r>
        <w:t>the</w:t>
      </w:r>
      <w:r>
        <w:rPr>
          <w:spacing w:val="-4"/>
        </w:rPr>
        <w:t xml:space="preserve"> </w:t>
      </w:r>
      <w:r>
        <w:t>majority</w:t>
      </w:r>
      <w:r>
        <w:rPr>
          <w:spacing w:val="-4"/>
        </w:rPr>
        <w:t xml:space="preserve"> </w:t>
      </w:r>
      <w:r>
        <w:t>of</w:t>
      </w:r>
      <w:proofErr w:type="gramEnd"/>
      <w:r>
        <w:t xml:space="preserve"> submissions.</w:t>
      </w:r>
      <w:r>
        <w:rPr>
          <w:spacing w:val="-6"/>
        </w:rPr>
        <w:t xml:space="preserve"> </w:t>
      </w:r>
      <w:r>
        <w:t>This</w:t>
      </w:r>
      <w:r>
        <w:rPr>
          <w:spacing w:val="-2"/>
        </w:rPr>
        <w:t xml:space="preserve"> </w:t>
      </w:r>
      <w:r>
        <w:t xml:space="preserve">is </w:t>
      </w:r>
      <w:r w:rsidR="009804E5">
        <w:t xml:space="preserve">a </w:t>
      </w:r>
      <w:r>
        <w:t xml:space="preserve">trend that started in 2022 after complaints </w:t>
      </w:r>
      <w:r w:rsidR="009804E5">
        <w:t xml:space="preserve">filed in federal court </w:t>
      </w:r>
      <w:r w:rsidR="009E6FD2">
        <w:t xml:space="preserve">made up </w:t>
      </w:r>
      <w:proofErr w:type="gramStart"/>
      <w:r>
        <w:t>the majority of</w:t>
      </w:r>
      <w:proofErr w:type="gramEnd"/>
      <w:r>
        <w:t xml:space="preserve"> submissions from 2016 through 2021.</w:t>
      </w:r>
    </w:p>
    <w:p w14:paraId="1AEAA394" w14:textId="6C217FDA" w:rsidR="006C66B2" w:rsidRDefault="00032C37" w:rsidP="00A40475">
      <w:pPr>
        <w:pStyle w:val="BodyText"/>
        <w:spacing w:before="120" w:line="261" w:lineRule="auto"/>
        <w:ind w:left="917" w:right="466"/>
      </w:pPr>
      <w:r>
        <w:t xml:space="preserve">Furthermore, there has been a continued trend of the top ZIP codes being </w:t>
      </w:r>
      <w:r w:rsidR="004F2030">
        <w:t>from</w:t>
      </w:r>
      <w:r>
        <w:t xml:space="preserve"> Southern</w:t>
      </w:r>
      <w:r>
        <w:rPr>
          <w:spacing w:val="-3"/>
        </w:rPr>
        <w:t xml:space="preserve"> </w:t>
      </w:r>
      <w:r>
        <w:t>California,</w:t>
      </w:r>
      <w:r>
        <w:rPr>
          <w:spacing w:val="-3"/>
        </w:rPr>
        <w:t xml:space="preserve"> </w:t>
      </w:r>
      <w:r>
        <w:t>with</w:t>
      </w:r>
      <w:r>
        <w:rPr>
          <w:spacing w:val="-3"/>
        </w:rPr>
        <w:t xml:space="preserve"> </w:t>
      </w:r>
      <w:r>
        <w:t>11</w:t>
      </w:r>
      <w:r>
        <w:rPr>
          <w:spacing w:val="-3"/>
        </w:rPr>
        <w:t xml:space="preserve"> </w:t>
      </w:r>
      <w:r>
        <w:t>of</w:t>
      </w:r>
      <w:r>
        <w:rPr>
          <w:spacing w:val="-3"/>
        </w:rPr>
        <w:t xml:space="preserve"> </w:t>
      </w:r>
      <w:r>
        <w:t>the</w:t>
      </w:r>
      <w:r>
        <w:rPr>
          <w:spacing w:val="-3"/>
        </w:rPr>
        <w:t xml:space="preserve"> </w:t>
      </w:r>
      <w:r>
        <w:t>12</w:t>
      </w:r>
      <w:r>
        <w:rPr>
          <w:spacing w:val="-3"/>
        </w:rPr>
        <w:t xml:space="preserve"> </w:t>
      </w:r>
      <w:r>
        <w:t>highest</w:t>
      </w:r>
      <w:r>
        <w:rPr>
          <w:spacing w:val="-4"/>
        </w:rPr>
        <w:t xml:space="preserve"> </w:t>
      </w:r>
      <w:r>
        <w:t>ranking</w:t>
      </w:r>
      <w:r>
        <w:rPr>
          <w:spacing w:val="-4"/>
        </w:rPr>
        <w:t xml:space="preserve"> </w:t>
      </w:r>
      <w:r>
        <w:t>ZIP</w:t>
      </w:r>
      <w:r>
        <w:rPr>
          <w:spacing w:val="-2"/>
        </w:rPr>
        <w:t xml:space="preserve"> </w:t>
      </w:r>
      <w:r>
        <w:t>codes</w:t>
      </w:r>
      <w:r>
        <w:rPr>
          <w:spacing w:val="-4"/>
        </w:rPr>
        <w:t xml:space="preserve"> </w:t>
      </w:r>
      <w:r>
        <w:t>being</w:t>
      </w:r>
      <w:r>
        <w:rPr>
          <w:spacing w:val="-4"/>
        </w:rPr>
        <w:t xml:space="preserve"> </w:t>
      </w:r>
      <w:r>
        <w:t>in</w:t>
      </w:r>
      <w:r>
        <w:rPr>
          <w:spacing w:val="-3"/>
        </w:rPr>
        <w:t xml:space="preserve"> </w:t>
      </w:r>
      <w:r>
        <w:t>the</w:t>
      </w:r>
      <w:r>
        <w:rPr>
          <w:spacing w:val="-3"/>
        </w:rPr>
        <w:t xml:space="preserve"> </w:t>
      </w:r>
      <w:r>
        <w:t>region.</w:t>
      </w:r>
      <w:r>
        <w:rPr>
          <w:spacing w:val="-4"/>
        </w:rPr>
        <w:t xml:space="preserve"> </w:t>
      </w:r>
      <w:r>
        <w:t>In</w:t>
      </w:r>
      <w:r>
        <w:rPr>
          <w:spacing w:val="-4"/>
        </w:rPr>
        <w:t xml:space="preserve"> </w:t>
      </w:r>
      <w:r>
        <w:t>previous years, Los Angeles County appeared most often among the counties, and this trend continued in 2025. There has also been an increase in submissions from San Diego County. San Diego County did not appear in the top ZIP codes until 2024, when it appeared once. In 2025, it appeared four times, including one ZIP code ranked second overall. This pattern matches where most of the leading law firms are located. Out of the top law firms, five are based in Southern California, including the top four.</w:t>
      </w:r>
    </w:p>
    <w:p w14:paraId="369222F5" w14:textId="03AE3AD2" w:rsidR="006C66B2" w:rsidRDefault="00032C37" w:rsidP="00A40475">
      <w:pPr>
        <w:pStyle w:val="BodyText"/>
        <w:spacing w:before="117" w:line="261" w:lineRule="auto"/>
        <w:ind w:left="917" w:right="444"/>
      </w:pPr>
      <w:r>
        <w:t>Finally, with Assembly Bill 2917 chaptered in 2022, CCDA prepared for an increase in complaints and prelitigation letters involving website barriers being submitted to the CCDA</w:t>
      </w:r>
      <w:r>
        <w:rPr>
          <w:spacing w:val="40"/>
        </w:rPr>
        <w:t xml:space="preserve"> </w:t>
      </w:r>
      <w:r>
        <w:t>Legal Portal. That increase was seen in 2023, rose sharply in 2024, and continued to increase in 2025 with 1,107 website</w:t>
      </w:r>
      <w:r w:rsidR="00F37BCD">
        <w:t>-</w:t>
      </w:r>
      <w:r>
        <w:t>related submissions. There was also an increase in alleged website</w:t>
      </w:r>
      <w:r w:rsidR="00F37BCD">
        <w:t>-</w:t>
      </w:r>
      <w:r>
        <w:t>related barriers with 4,803 alleged website barriers selected in those submissions. In response to this trend, efforts will be made to enhance CCDA’s reporting practices by ensuring that</w:t>
      </w:r>
      <w:r>
        <w:rPr>
          <w:spacing w:val="40"/>
        </w:rPr>
        <w:t xml:space="preserve"> </w:t>
      </w:r>
      <w:r>
        <w:t>barrier</w:t>
      </w:r>
      <w:r>
        <w:rPr>
          <w:spacing w:val="-3"/>
        </w:rPr>
        <w:t xml:space="preserve"> </w:t>
      </w:r>
      <w:r>
        <w:t>descriptions</w:t>
      </w:r>
      <w:r>
        <w:rPr>
          <w:spacing w:val="-3"/>
        </w:rPr>
        <w:t xml:space="preserve"> </w:t>
      </w:r>
      <w:r>
        <w:t>are</w:t>
      </w:r>
      <w:r>
        <w:rPr>
          <w:spacing w:val="-5"/>
        </w:rPr>
        <w:t xml:space="preserve"> </w:t>
      </w:r>
      <w:r>
        <w:t>relevant</w:t>
      </w:r>
      <w:r>
        <w:rPr>
          <w:spacing w:val="-3"/>
        </w:rPr>
        <w:t xml:space="preserve"> </w:t>
      </w:r>
      <w:r>
        <w:t>and</w:t>
      </w:r>
      <w:r>
        <w:rPr>
          <w:spacing w:val="-3"/>
        </w:rPr>
        <w:t xml:space="preserve"> </w:t>
      </w:r>
      <w:r>
        <w:t>clearly</w:t>
      </w:r>
      <w:r>
        <w:rPr>
          <w:spacing w:val="-5"/>
        </w:rPr>
        <w:t xml:space="preserve"> </w:t>
      </w:r>
      <w:r>
        <w:t>articulated</w:t>
      </w:r>
      <w:r>
        <w:rPr>
          <w:spacing w:val="-3"/>
        </w:rPr>
        <w:t xml:space="preserve"> </w:t>
      </w:r>
      <w:r>
        <w:t>by</w:t>
      </w:r>
      <w:r>
        <w:rPr>
          <w:spacing w:val="-5"/>
        </w:rPr>
        <w:t xml:space="preserve"> </w:t>
      </w:r>
      <w:r>
        <w:t>adding</w:t>
      </w:r>
      <w:r>
        <w:rPr>
          <w:spacing w:val="-4"/>
        </w:rPr>
        <w:t xml:space="preserve"> </w:t>
      </w:r>
      <w:r>
        <w:t>more</w:t>
      </w:r>
      <w:r>
        <w:rPr>
          <w:spacing w:val="-3"/>
        </w:rPr>
        <w:t xml:space="preserve"> </w:t>
      </w:r>
      <w:r>
        <w:t>detailed</w:t>
      </w:r>
      <w:r>
        <w:rPr>
          <w:spacing w:val="-4"/>
        </w:rPr>
        <w:t xml:space="preserve"> </w:t>
      </w:r>
      <w:r>
        <w:t>dropdowns</w:t>
      </w:r>
      <w:r>
        <w:rPr>
          <w:spacing w:val="-3"/>
        </w:rPr>
        <w:t xml:space="preserve"> </w:t>
      </w:r>
      <w:r>
        <w:t>that attorneys can choose to describe the nature of the alleged construction-related physical access violations and website accessibility violations in each complaint reported to the CCDA.</w:t>
      </w:r>
    </w:p>
    <w:p w14:paraId="1F53E1B4" w14:textId="77777777" w:rsidR="006C66B2" w:rsidRDefault="006C66B2">
      <w:pPr>
        <w:pStyle w:val="BodyText"/>
      </w:pPr>
    </w:p>
    <w:p w14:paraId="700681EA" w14:textId="77777777" w:rsidR="006C66B2" w:rsidRDefault="006C66B2">
      <w:pPr>
        <w:pStyle w:val="BodyText"/>
        <w:spacing w:before="239"/>
      </w:pPr>
    </w:p>
    <w:p w14:paraId="44B2F1CF" w14:textId="77777777" w:rsidR="006C66B2" w:rsidRDefault="00032C37">
      <w:pPr>
        <w:pStyle w:val="Heading2"/>
        <w:spacing w:before="0"/>
        <w:ind w:left="513"/>
      </w:pPr>
      <w:r>
        <w:rPr>
          <w:color w:val="00334D"/>
        </w:rPr>
        <w:t>How</w:t>
      </w:r>
      <w:r>
        <w:rPr>
          <w:color w:val="00334D"/>
          <w:spacing w:val="-2"/>
        </w:rPr>
        <w:t xml:space="preserve"> </w:t>
      </w:r>
      <w:proofErr w:type="gramStart"/>
      <w:r>
        <w:rPr>
          <w:color w:val="00334D"/>
        </w:rPr>
        <w:t>the</w:t>
      </w:r>
      <w:r>
        <w:rPr>
          <w:color w:val="00334D"/>
          <w:spacing w:val="-10"/>
        </w:rPr>
        <w:t xml:space="preserve"> </w:t>
      </w:r>
      <w:r>
        <w:rPr>
          <w:color w:val="00334D"/>
        </w:rPr>
        <w:t>Data</w:t>
      </w:r>
      <w:proofErr w:type="gramEnd"/>
      <w:r>
        <w:rPr>
          <w:color w:val="00334D"/>
          <w:spacing w:val="-10"/>
        </w:rPr>
        <w:t xml:space="preserve"> </w:t>
      </w:r>
      <w:r>
        <w:rPr>
          <w:color w:val="00334D"/>
        </w:rPr>
        <w:t>Shapes</w:t>
      </w:r>
      <w:r>
        <w:rPr>
          <w:color w:val="00334D"/>
          <w:spacing w:val="-7"/>
        </w:rPr>
        <w:t xml:space="preserve"> </w:t>
      </w:r>
      <w:r>
        <w:rPr>
          <w:color w:val="00334D"/>
        </w:rPr>
        <w:t>Our</w:t>
      </w:r>
      <w:r>
        <w:rPr>
          <w:color w:val="00334D"/>
          <w:spacing w:val="-10"/>
        </w:rPr>
        <w:t xml:space="preserve"> </w:t>
      </w:r>
      <w:r>
        <w:rPr>
          <w:color w:val="00334D"/>
          <w:spacing w:val="-4"/>
        </w:rPr>
        <w:t>Work</w:t>
      </w:r>
    </w:p>
    <w:p w14:paraId="1FF35929" w14:textId="07552198" w:rsidR="006C66B2" w:rsidRDefault="00032C37" w:rsidP="00A40475">
      <w:pPr>
        <w:pStyle w:val="BodyText"/>
        <w:spacing w:before="329" w:line="261" w:lineRule="auto"/>
        <w:ind w:left="886" w:right="527"/>
      </w:pPr>
      <w:r>
        <w:t>CCDA</w:t>
      </w:r>
      <w:r>
        <w:rPr>
          <w:spacing w:val="-3"/>
        </w:rPr>
        <w:t xml:space="preserve"> </w:t>
      </w:r>
      <w:r>
        <w:t>is</w:t>
      </w:r>
      <w:r>
        <w:rPr>
          <w:spacing w:val="-3"/>
        </w:rPr>
        <w:t xml:space="preserve"> </w:t>
      </w:r>
      <w:r>
        <w:t>committed</w:t>
      </w:r>
      <w:r>
        <w:rPr>
          <w:spacing w:val="-3"/>
        </w:rPr>
        <w:t xml:space="preserve"> </w:t>
      </w:r>
      <w:r>
        <w:t>to</w:t>
      </w:r>
      <w:r>
        <w:rPr>
          <w:spacing w:val="-7"/>
        </w:rPr>
        <w:t xml:space="preserve"> </w:t>
      </w:r>
      <w:r>
        <w:t>applying</w:t>
      </w:r>
      <w:r>
        <w:rPr>
          <w:spacing w:val="-4"/>
        </w:rPr>
        <w:t xml:space="preserve"> </w:t>
      </w:r>
      <w:r>
        <w:t>a</w:t>
      </w:r>
      <w:r>
        <w:rPr>
          <w:spacing w:val="-2"/>
        </w:rPr>
        <w:t xml:space="preserve"> </w:t>
      </w:r>
      <w:r>
        <w:t>data</w:t>
      </w:r>
      <w:r w:rsidR="005B569B">
        <w:rPr>
          <w:spacing w:val="-3"/>
        </w:rPr>
        <w:t>-</w:t>
      </w:r>
      <w:r>
        <w:t>driven</w:t>
      </w:r>
      <w:r>
        <w:rPr>
          <w:spacing w:val="-5"/>
        </w:rPr>
        <w:t xml:space="preserve"> </w:t>
      </w:r>
      <w:r>
        <w:t>approach</w:t>
      </w:r>
      <w:r>
        <w:rPr>
          <w:spacing w:val="-3"/>
        </w:rPr>
        <w:t xml:space="preserve"> </w:t>
      </w:r>
      <w:r>
        <w:t>to</w:t>
      </w:r>
      <w:r>
        <w:rPr>
          <w:spacing w:val="-5"/>
        </w:rPr>
        <w:t xml:space="preserve"> </w:t>
      </w:r>
      <w:r>
        <w:t>fulfilling</w:t>
      </w:r>
      <w:r>
        <w:rPr>
          <w:spacing w:val="-5"/>
        </w:rPr>
        <w:t xml:space="preserve"> </w:t>
      </w:r>
      <w:r>
        <w:t>our</w:t>
      </w:r>
      <w:r>
        <w:rPr>
          <w:spacing w:val="-3"/>
        </w:rPr>
        <w:t xml:space="preserve"> </w:t>
      </w:r>
      <w:r>
        <w:t>mission.</w:t>
      </w:r>
      <w:r>
        <w:rPr>
          <w:spacing w:val="-5"/>
        </w:rPr>
        <w:t xml:space="preserve"> </w:t>
      </w:r>
      <w:r>
        <w:t>The</w:t>
      </w:r>
      <w:r>
        <w:rPr>
          <w:spacing w:val="-5"/>
        </w:rPr>
        <w:t xml:space="preserve"> </w:t>
      </w:r>
      <w:r>
        <w:t>data received through our Legal Portal produced information about trends in alleged construction</w:t>
      </w:r>
      <w:r w:rsidR="001B286D">
        <w:t>-</w:t>
      </w:r>
      <w:r>
        <w:t xml:space="preserve"> and website</w:t>
      </w:r>
      <w:r w:rsidR="001B286D">
        <w:t>-</w:t>
      </w:r>
      <w:r>
        <w:t xml:space="preserve">related disability access violation claims. CCDA gathers data with the goal of assisting businesses in achieving access compliance for people with disabilities by analyzing the nature of the alleged violations, the types of businesses where the complaints are alleged, and the region where the </w:t>
      </w:r>
      <w:r w:rsidR="008F45E9">
        <w:t xml:space="preserve">alleged </w:t>
      </w:r>
      <w:r>
        <w:t>complaints occurred. By analyzing the Legal Portal data</w:t>
      </w:r>
      <w:r w:rsidR="00CE6950">
        <w:t>,</w:t>
      </w:r>
      <w:r>
        <w:t xml:space="preserve"> CCDA can deploy access education to the communities in California that need it the most.</w:t>
      </w:r>
    </w:p>
    <w:p w14:paraId="55B02DE5" w14:textId="77777777" w:rsidR="006C66B2" w:rsidRDefault="006C66B2">
      <w:pPr>
        <w:pStyle w:val="BodyText"/>
      </w:pPr>
    </w:p>
    <w:p w14:paraId="62DD8647" w14:textId="77777777" w:rsidR="006C66B2" w:rsidRDefault="006C66B2">
      <w:pPr>
        <w:pStyle w:val="BodyText"/>
      </w:pPr>
    </w:p>
    <w:p w14:paraId="677534B2" w14:textId="77777777" w:rsidR="006C66B2" w:rsidRDefault="006C66B2">
      <w:pPr>
        <w:pStyle w:val="BodyText"/>
      </w:pPr>
    </w:p>
    <w:p w14:paraId="167387E1" w14:textId="77777777" w:rsidR="006C66B2" w:rsidRDefault="006C66B2">
      <w:pPr>
        <w:pStyle w:val="BodyText"/>
      </w:pPr>
    </w:p>
    <w:p w14:paraId="693075D6" w14:textId="77777777" w:rsidR="006C66B2" w:rsidRDefault="006C66B2">
      <w:pPr>
        <w:pStyle w:val="BodyText"/>
      </w:pPr>
    </w:p>
    <w:p w14:paraId="03258E4E" w14:textId="77777777" w:rsidR="006C66B2" w:rsidRDefault="006C66B2">
      <w:pPr>
        <w:pStyle w:val="BodyText"/>
      </w:pPr>
    </w:p>
    <w:p w14:paraId="52D0E79A" w14:textId="77777777" w:rsidR="006C66B2" w:rsidRDefault="006C66B2">
      <w:pPr>
        <w:pStyle w:val="BodyText"/>
      </w:pPr>
    </w:p>
    <w:p w14:paraId="3351F1AA" w14:textId="77777777" w:rsidR="006C66B2" w:rsidRDefault="006C66B2">
      <w:pPr>
        <w:pStyle w:val="BodyText"/>
        <w:spacing w:before="168"/>
      </w:pPr>
    </w:p>
    <w:p w14:paraId="69B0D4C2" w14:textId="77777777" w:rsidR="006C66B2" w:rsidRDefault="00032C37">
      <w:pPr>
        <w:ind w:right="413"/>
        <w:jc w:val="right"/>
        <w:rPr>
          <w:b/>
          <w:sz w:val="24"/>
        </w:rPr>
      </w:pPr>
      <w:r>
        <w:rPr>
          <w:b/>
          <w:spacing w:val="-5"/>
          <w:sz w:val="24"/>
        </w:rPr>
        <w:t>22</w:t>
      </w:r>
    </w:p>
    <w:p w14:paraId="3FDEF3B0" w14:textId="77777777" w:rsidR="006C66B2" w:rsidRDefault="006C66B2">
      <w:pPr>
        <w:jc w:val="right"/>
        <w:rPr>
          <w:b/>
          <w:sz w:val="24"/>
        </w:rPr>
        <w:sectPr w:rsidR="006C66B2">
          <w:headerReference w:type="default" r:id="rId72"/>
          <w:pgSz w:w="12240" w:h="15840"/>
          <w:pgMar w:top="1220" w:right="360" w:bottom="280" w:left="360" w:header="732" w:footer="0" w:gutter="0"/>
          <w:cols w:space="720"/>
        </w:sectPr>
      </w:pPr>
    </w:p>
    <w:p w14:paraId="67377F47" w14:textId="77777777" w:rsidR="006C66B2" w:rsidRDefault="00032C37">
      <w:pPr>
        <w:pStyle w:val="Heading2"/>
        <w:ind w:left="458"/>
      </w:pPr>
      <w:r>
        <w:rPr>
          <w:color w:val="00334D"/>
        </w:rPr>
        <w:lastRenderedPageBreak/>
        <w:t>Commission</w:t>
      </w:r>
      <w:r>
        <w:rPr>
          <w:color w:val="00334D"/>
          <w:spacing w:val="-17"/>
        </w:rPr>
        <w:t xml:space="preserve"> </w:t>
      </w:r>
      <w:r>
        <w:rPr>
          <w:color w:val="00334D"/>
        </w:rPr>
        <w:t>and</w:t>
      </w:r>
      <w:r>
        <w:rPr>
          <w:color w:val="00334D"/>
          <w:spacing w:val="-16"/>
        </w:rPr>
        <w:t xml:space="preserve"> </w:t>
      </w:r>
      <w:r>
        <w:rPr>
          <w:color w:val="00334D"/>
        </w:rPr>
        <w:t>Subcommittee</w:t>
      </w:r>
      <w:r>
        <w:rPr>
          <w:color w:val="00334D"/>
          <w:spacing w:val="-15"/>
        </w:rPr>
        <w:t xml:space="preserve"> </w:t>
      </w:r>
      <w:r>
        <w:rPr>
          <w:color w:val="00334D"/>
          <w:spacing w:val="-2"/>
        </w:rPr>
        <w:t>Breakdown</w:t>
      </w:r>
    </w:p>
    <w:p w14:paraId="571AA68D" w14:textId="77777777" w:rsidR="006C66B2" w:rsidRDefault="006C66B2">
      <w:pPr>
        <w:pStyle w:val="BodyText"/>
        <w:spacing w:before="130"/>
        <w:rPr>
          <w:b/>
        </w:rPr>
      </w:pPr>
    </w:p>
    <w:p w14:paraId="34744E4F" w14:textId="77777777" w:rsidR="006C66B2" w:rsidRDefault="00032C37">
      <w:pPr>
        <w:ind w:left="941"/>
        <w:rPr>
          <w:b/>
          <w:sz w:val="24"/>
        </w:rPr>
      </w:pPr>
      <w:r>
        <w:rPr>
          <w:b/>
          <w:spacing w:val="-2"/>
          <w:sz w:val="24"/>
        </w:rPr>
        <w:t>Overview</w:t>
      </w:r>
    </w:p>
    <w:p w14:paraId="6CECF36E" w14:textId="77777777" w:rsidR="006C66B2" w:rsidRDefault="00032C37">
      <w:pPr>
        <w:pStyle w:val="BodyText"/>
        <w:spacing w:before="185" w:line="261" w:lineRule="auto"/>
        <w:ind w:left="941" w:right="662"/>
      </w:pPr>
      <w:r>
        <w:t>The</w:t>
      </w:r>
      <w:r>
        <w:rPr>
          <w:spacing w:val="-3"/>
        </w:rPr>
        <w:t xml:space="preserve"> </w:t>
      </w:r>
      <w:r>
        <w:t>CCDA</w:t>
      </w:r>
      <w:r>
        <w:rPr>
          <w:spacing w:val="-3"/>
        </w:rPr>
        <w:t xml:space="preserve"> </w:t>
      </w:r>
      <w:r>
        <w:t>delegated</w:t>
      </w:r>
      <w:r>
        <w:rPr>
          <w:spacing w:val="-7"/>
        </w:rPr>
        <w:t xml:space="preserve"> </w:t>
      </w:r>
      <w:r>
        <w:t>a</w:t>
      </w:r>
      <w:r>
        <w:rPr>
          <w:spacing w:val="-3"/>
        </w:rPr>
        <w:t xml:space="preserve"> </w:t>
      </w:r>
      <w:r>
        <w:t>specific</w:t>
      </w:r>
      <w:r>
        <w:rPr>
          <w:spacing w:val="-3"/>
        </w:rPr>
        <w:t xml:space="preserve"> </w:t>
      </w:r>
      <w:r>
        <w:t>scope</w:t>
      </w:r>
      <w:r>
        <w:rPr>
          <w:spacing w:val="-5"/>
        </w:rPr>
        <w:t xml:space="preserve"> </w:t>
      </w:r>
      <w:r>
        <w:t>to</w:t>
      </w:r>
      <w:r>
        <w:rPr>
          <w:spacing w:val="-3"/>
        </w:rPr>
        <w:t xml:space="preserve"> </w:t>
      </w:r>
      <w:r>
        <w:t>subcommittees</w:t>
      </w:r>
      <w:r>
        <w:rPr>
          <w:spacing w:val="-3"/>
        </w:rPr>
        <w:t xml:space="preserve"> </w:t>
      </w:r>
      <w:r>
        <w:t>to</w:t>
      </w:r>
      <w:r>
        <w:rPr>
          <w:spacing w:val="-3"/>
        </w:rPr>
        <w:t xml:space="preserve"> </w:t>
      </w:r>
      <w:r>
        <w:t>accomplish</w:t>
      </w:r>
      <w:r>
        <w:rPr>
          <w:spacing w:val="-3"/>
        </w:rPr>
        <w:t xml:space="preserve"> </w:t>
      </w:r>
      <w:r>
        <w:t>its</w:t>
      </w:r>
      <w:r>
        <w:rPr>
          <w:spacing w:val="-3"/>
        </w:rPr>
        <w:t xml:space="preserve"> </w:t>
      </w:r>
      <w:r>
        <w:t>mandates</w:t>
      </w:r>
      <w:r>
        <w:rPr>
          <w:spacing w:val="-6"/>
        </w:rPr>
        <w:t xml:space="preserve"> </w:t>
      </w:r>
      <w:r>
        <w:t>and</w:t>
      </w:r>
      <w:r>
        <w:rPr>
          <w:spacing w:val="-3"/>
        </w:rPr>
        <w:t xml:space="preserve"> </w:t>
      </w:r>
      <w:r>
        <w:t>to help determine how the Commission will use data for projects.</w:t>
      </w:r>
    </w:p>
    <w:p w14:paraId="5943AEC8" w14:textId="77777777" w:rsidR="006C66B2" w:rsidRDefault="00032C37">
      <w:pPr>
        <w:pStyle w:val="BodyText"/>
        <w:spacing w:before="159" w:line="261" w:lineRule="auto"/>
        <w:ind w:left="941" w:right="413"/>
      </w:pPr>
      <w:r>
        <w:t>Each committee member brings their unique voice and background to the table while keeping Title</w:t>
      </w:r>
      <w:r>
        <w:rPr>
          <w:spacing w:val="-3"/>
        </w:rPr>
        <w:t xml:space="preserve"> </w:t>
      </w:r>
      <w:r>
        <w:t>III</w:t>
      </w:r>
      <w:r>
        <w:rPr>
          <w:spacing w:val="-5"/>
        </w:rPr>
        <w:t xml:space="preserve"> </w:t>
      </w:r>
      <w:r>
        <w:t>of</w:t>
      </w:r>
      <w:r>
        <w:rPr>
          <w:spacing w:val="-1"/>
        </w:rPr>
        <w:t xml:space="preserve"> </w:t>
      </w:r>
      <w:r>
        <w:t>the</w:t>
      </w:r>
      <w:r>
        <w:rPr>
          <w:spacing w:val="-3"/>
        </w:rPr>
        <w:t xml:space="preserve"> </w:t>
      </w:r>
      <w:r>
        <w:t>Americans</w:t>
      </w:r>
      <w:r>
        <w:rPr>
          <w:spacing w:val="-3"/>
        </w:rPr>
        <w:t xml:space="preserve"> </w:t>
      </w:r>
      <w:r>
        <w:t>with</w:t>
      </w:r>
      <w:r>
        <w:rPr>
          <w:spacing w:val="-3"/>
        </w:rPr>
        <w:t xml:space="preserve"> </w:t>
      </w:r>
      <w:r>
        <w:t>Disabilities</w:t>
      </w:r>
      <w:r>
        <w:rPr>
          <w:spacing w:val="-3"/>
        </w:rPr>
        <w:t xml:space="preserve"> </w:t>
      </w:r>
      <w:r>
        <w:t>Act</w:t>
      </w:r>
      <w:r>
        <w:rPr>
          <w:spacing w:val="-5"/>
        </w:rPr>
        <w:t xml:space="preserve"> </w:t>
      </w:r>
      <w:r>
        <w:t>(ADA),</w:t>
      </w:r>
      <w:r>
        <w:rPr>
          <w:spacing w:val="-3"/>
        </w:rPr>
        <w:t xml:space="preserve"> </w:t>
      </w:r>
      <w:r>
        <w:t>architectural</w:t>
      </w:r>
      <w:r>
        <w:rPr>
          <w:spacing w:val="-3"/>
        </w:rPr>
        <w:t xml:space="preserve"> </w:t>
      </w:r>
      <w:r>
        <w:t>barrier</w:t>
      </w:r>
      <w:r>
        <w:rPr>
          <w:spacing w:val="-3"/>
        </w:rPr>
        <w:t xml:space="preserve"> </w:t>
      </w:r>
      <w:r>
        <w:t>removal,</w:t>
      </w:r>
      <w:r>
        <w:rPr>
          <w:spacing w:val="-3"/>
        </w:rPr>
        <w:t xml:space="preserve"> </w:t>
      </w:r>
      <w:r>
        <w:t>and</w:t>
      </w:r>
      <w:r>
        <w:rPr>
          <w:spacing w:val="-5"/>
        </w:rPr>
        <w:t xml:space="preserve"> </w:t>
      </w:r>
      <w:r>
        <w:t>the</w:t>
      </w:r>
      <w:r>
        <w:rPr>
          <w:spacing w:val="-5"/>
        </w:rPr>
        <w:t xml:space="preserve"> </w:t>
      </w:r>
      <w:r>
        <w:t>built environment at the forefront of their minds and discussions.</w:t>
      </w:r>
    </w:p>
    <w:p w14:paraId="1495172F" w14:textId="798962A8" w:rsidR="006C66B2" w:rsidRDefault="00032C37">
      <w:pPr>
        <w:pStyle w:val="BodyText"/>
        <w:spacing w:before="158" w:line="261" w:lineRule="auto"/>
        <w:ind w:left="941" w:right="662"/>
      </w:pPr>
      <w:r>
        <w:t>Members</w:t>
      </w:r>
      <w:r>
        <w:rPr>
          <w:spacing w:val="-3"/>
        </w:rPr>
        <w:t xml:space="preserve"> </w:t>
      </w:r>
      <w:r>
        <w:t>of</w:t>
      </w:r>
      <w:r>
        <w:rPr>
          <w:spacing w:val="-1"/>
        </w:rPr>
        <w:t xml:space="preserve"> </w:t>
      </w:r>
      <w:r>
        <w:t>the</w:t>
      </w:r>
      <w:r>
        <w:rPr>
          <w:spacing w:val="-3"/>
        </w:rPr>
        <w:t xml:space="preserve"> </w:t>
      </w:r>
      <w:r>
        <w:t>CCDA</w:t>
      </w:r>
      <w:r>
        <w:rPr>
          <w:spacing w:val="-5"/>
        </w:rPr>
        <w:t xml:space="preserve"> </w:t>
      </w:r>
      <w:r>
        <w:t>were</w:t>
      </w:r>
      <w:r>
        <w:rPr>
          <w:spacing w:val="-3"/>
        </w:rPr>
        <w:t xml:space="preserve"> </w:t>
      </w:r>
      <w:r>
        <w:t>selected</w:t>
      </w:r>
      <w:r>
        <w:rPr>
          <w:spacing w:val="-5"/>
        </w:rPr>
        <w:t xml:space="preserve"> </w:t>
      </w:r>
      <w:r>
        <w:t>as</w:t>
      </w:r>
      <w:r>
        <w:rPr>
          <w:spacing w:val="-3"/>
        </w:rPr>
        <w:t xml:space="preserve"> </w:t>
      </w:r>
      <w:r>
        <w:t>specified</w:t>
      </w:r>
      <w:r>
        <w:rPr>
          <w:spacing w:val="-3"/>
        </w:rPr>
        <w:t xml:space="preserve"> </w:t>
      </w:r>
      <w:r>
        <w:t>by</w:t>
      </w:r>
      <w:r>
        <w:rPr>
          <w:spacing w:val="-6"/>
        </w:rPr>
        <w:t xml:space="preserve"> </w:t>
      </w:r>
      <w:r>
        <w:t>the</w:t>
      </w:r>
      <w:r>
        <w:rPr>
          <w:spacing w:val="-5"/>
        </w:rPr>
        <w:t xml:space="preserve"> </w:t>
      </w:r>
      <w:r>
        <w:t>provision</w:t>
      </w:r>
      <w:r>
        <w:rPr>
          <w:spacing w:val="-3"/>
        </w:rPr>
        <w:t xml:space="preserve"> </w:t>
      </w:r>
      <w:r>
        <w:t>of</w:t>
      </w:r>
      <w:r>
        <w:rPr>
          <w:spacing w:val="-3"/>
        </w:rPr>
        <w:t xml:space="preserve"> </w:t>
      </w:r>
      <w:r>
        <w:t>Government</w:t>
      </w:r>
      <w:r>
        <w:rPr>
          <w:spacing w:val="-3"/>
        </w:rPr>
        <w:t xml:space="preserve"> </w:t>
      </w:r>
      <w:r>
        <w:t xml:space="preserve">Code </w:t>
      </w:r>
      <w:r w:rsidR="00D4651B">
        <w:t>S</w:t>
      </w:r>
      <w:r>
        <w:t>ection 14985.1. The CCDA membership is as follows:</w:t>
      </w:r>
    </w:p>
    <w:p w14:paraId="36A72876" w14:textId="58598806" w:rsidR="006C66B2" w:rsidRDefault="00032C37">
      <w:pPr>
        <w:pStyle w:val="ListParagraph"/>
        <w:numPr>
          <w:ilvl w:val="0"/>
          <w:numId w:val="13"/>
        </w:numPr>
        <w:tabs>
          <w:tab w:val="left" w:pos="2021"/>
        </w:tabs>
        <w:spacing w:before="160" w:line="261" w:lineRule="auto"/>
        <w:ind w:right="632"/>
        <w:rPr>
          <w:sz w:val="24"/>
        </w:rPr>
      </w:pPr>
      <w:r>
        <w:rPr>
          <w:sz w:val="24"/>
        </w:rPr>
        <w:t>Two (2) public members appointed by the Senate Committee on Rules, with one</w:t>
      </w:r>
      <w:r>
        <w:rPr>
          <w:spacing w:val="-5"/>
          <w:sz w:val="24"/>
        </w:rPr>
        <w:t xml:space="preserve"> </w:t>
      </w:r>
      <w:r>
        <w:rPr>
          <w:sz w:val="24"/>
        </w:rPr>
        <w:t>appointee</w:t>
      </w:r>
      <w:r>
        <w:rPr>
          <w:spacing w:val="-5"/>
          <w:sz w:val="24"/>
        </w:rPr>
        <w:t xml:space="preserve"> </w:t>
      </w:r>
      <w:r>
        <w:rPr>
          <w:sz w:val="24"/>
        </w:rPr>
        <w:t>from</w:t>
      </w:r>
      <w:r>
        <w:rPr>
          <w:spacing w:val="-4"/>
          <w:sz w:val="24"/>
        </w:rPr>
        <w:t xml:space="preserve"> </w:t>
      </w:r>
      <w:r>
        <w:rPr>
          <w:sz w:val="24"/>
        </w:rPr>
        <w:t>the</w:t>
      </w:r>
      <w:r>
        <w:rPr>
          <w:spacing w:val="-3"/>
          <w:sz w:val="24"/>
        </w:rPr>
        <w:t xml:space="preserve"> </w:t>
      </w:r>
      <w:r>
        <w:rPr>
          <w:sz w:val="24"/>
        </w:rPr>
        <w:t>business</w:t>
      </w:r>
      <w:r>
        <w:rPr>
          <w:spacing w:val="-3"/>
          <w:sz w:val="24"/>
        </w:rPr>
        <w:t xml:space="preserve"> </w:t>
      </w:r>
      <w:r>
        <w:rPr>
          <w:sz w:val="24"/>
        </w:rPr>
        <w:t>community</w:t>
      </w:r>
      <w:r>
        <w:rPr>
          <w:spacing w:val="-6"/>
          <w:sz w:val="24"/>
        </w:rPr>
        <w:t xml:space="preserve"> </w:t>
      </w:r>
      <w:r>
        <w:rPr>
          <w:sz w:val="24"/>
        </w:rPr>
        <w:t>and</w:t>
      </w:r>
      <w:r>
        <w:rPr>
          <w:spacing w:val="-5"/>
          <w:sz w:val="24"/>
        </w:rPr>
        <w:t xml:space="preserve"> </w:t>
      </w:r>
      <w:r>
        <w:rPr>
          <w:sz w:val="24"/>
        </w:rPr>
        <w:t>one</w:t>
      </w:r>
      <w:r>
        <w:rPr>
          <w:spacing w:val="-7"/>
          <w:sz w:val="24"/>
        </w:rPr>
        <w:t xml:space="preserve"> </w:t>
      </w:r>
      <w:r>
        <w:rPr>
          <w:sz w:val="24"/>
        </w:rPr>
        <w:t>from</w:t>
      </w:r>
      <w:r>
        <w:rPr>
          <w:spacing w:val="-2"/>
          <w:sz w:val="24"/>
        </w:rPr>
        <w:t xml:space="preserve"> </w:t>
      </w:r>
      <w:r>
        <w:rPr>
          <w:sz w:val="24"/>
        </w:rPr>
        <w:t>the</w:t>
      </w:r>
      <w:r>
        <w:rPr>
          <w:spacing w:val="-3"/>
          <w:sz w:val="24"/>
        </w:rPr>
        <w:t xml:space="preserve"> </w:t>
      </w:r>
      <w:r>
        <w:rPr>
          <w:sz w:val="24"/>
        </w:rPr>
        <w:t>disability</w:t>
      </w:r>
      <w:r>
        <w:rPr>
          <w:spacing w:val="-6"/>
          <w:sz w:val="24"/>
        </w:rPr>
        <w:t xml:space="preserve"> </w:t>
      </w:r>
      <w:r>
        <w:rPr>
          <w:sz w:val="24"/>
        </w:rPr>
        <w:t>community.</w:t>
      </w:r>
    </w:p>
    <w:p w14:paraId="45C80E29" w14:textId="771C9DAC" w:rsidR="006C66B2" w:rsidRDefault="00032C37">
      <w:pPr>
        <w:pStyle w:val="ListParagraph"/>
        <w:numPr>
          <w:ilvl w:val="0"/>
          <w:numId w:val="13"/>
        </w:numPr>
        <w:tabs>
          <w:tab w:val="left" w:pos="2021"/>
        </w:tabs>
        <w:spacing w:line="261" w:lineRule="auto"/>
        <w:ind w:right="738"/>
        <w:rPr>
          <w:sz w:val="24"/>
        </w:rPr>
      </w:pPr>
      <w:r>
        <w:rPr>
          <w:sz w:val="24"/>
        </w:rPr>
        <w:t>Two</w:t>
      </w:r>
      <w:r>
        <w:rPr>
          <w:spacing w:val="-3"/>
          <w:sz w:val="24"/>
        </w:rPr>
        <w:t xml:space="preserve"> </w:t>
      </w:r>
      <w:r>
        <w:rPr>
          <w:sz w:val="24"/>
        </w:rPr>
        <w:t>(2)</w:t>
      </w:r>
      <w:r>
        <w:rPr>
          <w:spacing w:val="-3"/>
          <w:sz w:val="24"/>
        </w:rPr>
        <w:t xml:space="preserve"> </w:t>
      </w:r>
      <w:r>
        <w:rPr>
          <w:sz w:val="24"/>
        </w:rPr>
        <w:t>public</w:t>
      </w:r>
      <w:r>
        <w:rPr>
          <w:spacing w:val="-5"/>
          <w:sz w:val="24"/>
        </w:rPr>
        <w:t xml:space="preserve"> </w:t>
      </w:r>
      <w:r>
        <w:rPr>
          <w:sz w:val="24"/>
        </w:rPr>
        <w:t>members</w:t>
      </w:r>
      <w:r>
        <w:rPr>
          <w:spacing w:val="-3"/>
          <w:sz w:val="24"/>
        </w:rPr>
        <w:t xml:space="preserve"> </w:t>
      </w:r>
      <w:r>
        <w:rPr>
          <w:sz w:val="24"/>
        </w:rPr>
        <w:t>appointed</w:t>
      </w:r>
      <w:r>
        <w:rPr>
          <w:spacing w:val="-5"/>
          <w:sz w:val="24"/>
        </w:rPr>
        <w:t xml:space="preserve"> </w:t>
      </w:r>
      <w:r>
        <w:rPr>
          <w:sz w:val="24"/>
        </w:rPr>
        <w:t>by</w:t>
      </w:r>
      <w:r>
        <w:rPr>
          <w:spacing w:val="-6"/>
          <w:sz w:val="24"/>
        </w:rPr>
        <w:t xml:space="preserve"> </w:t>
      </w:r>
      <w:r>
        <w:rPr>
          <w:sz w:val="24"/>
        </w:rPr>
        <w:t>the</w:t>
      </w:r>
      <w:r>
        <w:rPr>
          <w:spacing w:val="-3"/>
          <w:sz w:val="24"/>
        </w:rPr>
        <w:t xml:space="preserve"> </w:t>
      </w:r>
      <w:r>
        <w:rPr>
          <w:sz w:val="24"/>
        </w:rPr>
        <w:t>Speaker</w:t>
      </w:r>
      <w:r>
        <w:rPr>
          <w:spacing w:val="-6"/>
          <w:sz w:val="24"/>
        </w:rPr>
        <w:t xml:space="preserve"> </w:t>
      </w:r>
      <w:r>
        <w:rPr>
          <w:sz w:val="24"/>
        </w:rPr>
        <w:t>of</w:t>
      </w:r>
      <w:r>
        <w:rPr>
          <w:spacing w:val="-1"/>
          <w:sz w:val="24"/>
        </w:rPr>
        <w:t xml:space="preserve"> </w:t>
      </w:r>
      <w:r>
        <w:rPr>
          <w:sz w:val="24"/>
        </w:rPr>
        <w:t>the</w:t>
      </w:r>
      <w:r>
        <w:rPr>
          <w:spacing w:val="-5"/>
          <w:sz w:val="24"/>
        </w:rPr>
        <w:t xml:space="preserve"> </w:t>
      </w:r>
      <w:r>
        <w:rPr>
          <w:sz w:val="24"/>
        </w:rPr>
        <w:t>Assembly,</w:t>
      </w:r>
      <w:r>
        <w:rPr>
          <w:spacing w:val="-3"/>
          <w:sz w:val="24"/>
        </w:rPr>
        <w:t xml:space="preserve"> </w:t>
      </w:r>
      <w:r>
        <w:rPr>
          <w:sz w:val="24"/>
        </w:rPr>
        <w:t>with</w:t>
      </w:r>
      <w:r>
        <w:rPr>
          <w:spacing w:val="-3"/>
          <w:sz w:val="24"/>
        </w:rPr>
        <w:t xml:space="preserve"> </w:t>
      </w:r>
      <w:r>
        <w:rPr>
          <w:sz w:val="24"/>
        </w:rPr>
        <w:t>one appointee from the business community and one from the disability community.</w:t>
      </w:r>
    </w:p>
    <w:p w14:paraId="26D405D3" w14:textId="7D9346C3" w:rsidR="006C66B2" w:rsidRDefault="00032C37">
      <w:pPr>
        <w:pStyle w:val="ListParagraph"/>
        <w:numPr>
          <w:ilvl w:val="0"/>
          <w:numId w:val="13"/>
        </w:numPr>
        <w:tabs>
          <w:tab w:val="left" w:pos="2021"/>
        </w:tabs>
        <w:spacing w:line="261" w:lineRule="auto"/>
        <w:ind w:right="618"/>
        <w:rPr>
          <w:sz w:val="24"/>
        </w:rPr>
      </w:pPr>
      <w:r>
        <w:rPr>
          <w:sz w:val="24"/>
        </w:rPr>
        <w:t>Seven (7) public members appointed by</w:t>
      </w:r>
      <w:r>
        <w:rPr>
          <w:spacing w:val="-2"/>
          <w:sz w:val="24"/>
        </w:rPr>
        <w:t xml:space="preserve"> </w:t>
      </w:r>
      <w:r>
        <w:rPr>
          <w:sz w:val="24"/>
        </w:rPr>
        <w:t>the Governor, with the consent</w:t>
      </w:r>
      <w:r>
        <w:rPr>
          <w:spacing w:val="-1"/>
          <w:sz w:val="24"/>
        </w:rPr>
        <w:t xml:space="preserve"> </w:t>
      </w:r>
      <w:r>
        <w:rPr>
          <w:sz w:val="24"/>
        </w:rPr>
        <w:t>of the Senate.</w:t>
      </w:r>
      <w:r>
        <w:rPr>
          <w:spacing w:val="-3"/>
          <w:sz w:val="24"/>
        </w:rPr>
        <w:t xml:space="preserve"> </w:t>
      </w:r>
      <w:r>
        <w:rPr>
          <w:sz w:val="24"/>
        </w:rPr>
        <w:t>Four</w:t>
      </w:r>
      <w:r>
        <w:rPr>
          <w:spacing w:val="-3"/>
          <w:sz w:val="24"/>
        </w:rPr>
        <w:t xml:space="preserve"> </w:t>
      </w:r>
      <w:r>
        <w:rPr>
          <w:sz w:val="24"/>
        </w:rPr>
        <w:t>(4)</w:t>
      </w:r>
      <w:r>
        <w:rPr>
          <w:spacing w:val="-3"/>
          <w:sz w:val="24"/>
        </w:rPr>
        <w:t xml:space="preserve"> </w:t>
      </w:r>
      <w:r>
        <w:rPr>
          <w:sz w:val="24"/>
        </w:rPr>
        <w:t>of</w:t>
      </w:r>
      <w:r>
        <w:rPr>
          <w:spacing w:val="-3"/>
          <w:sz w:val="24"/>
        </w:rPr>
        <w:t xml:space="preserve"> </w:t>
      </w:r>
      <w:r>
        <w:rPr>
          <w:sz w:val="24"/>
        </w:rPr>
        <w:t>the</w:t>
      </w:r>
      <w:r>
        <w:rPr>
          <w:spacing w:val="-4"/>
          <w:sz w:val="24"/>
        </w:rPr>
        <w:t xml:space="preserve"> </w:t>
      </w:r>
      <w:r>
        <w:rPr>
          <w:sz w:val="24"/>
        </w:rPr>
        <w:t>appointees</w:t>
      </w:r>
      <w:r>
        <w:rPr>
          <w:spacing w:val="-4"/>
          <w:sz w:val="24"/>
        </w:rPr>
        <w:t xml:space="preserve"> </w:t>
      </w:r>
      <w:r>
        <w:rPr>
          <w:sz w:val="24"/>
        </w:rPr>
        <w:t>must</w:t>
      </w:r>
      <w:r>
        <w:rPr>
          <w:spacing w:val="-4"/>
          <w:sz w:val="24"/>
        </w:rPr>
        <w:t xml:space="preserve"> </w:t>
      </w:r>
      <w:r>
        <w:rPr>
          <w:sz w:val="24"/>
        </w:rPr>
        <w:t>be</w:t>
      </w:r>
      <w:r>
        <w:rPr>
          <w:spacing w:val="-6"/>
          <w:sz w:val="24"/>
        </w:rPr>
        <w:t xml:space="preserve"> </w:t>
      </w:r>
      <w:r>
        <w:rPr>
          <w:sz w:val="24"/>
        </w:rPr>
        <w:t>from</w:t>
      </w:r>
      <w:r>
        <w:rPr>
          <w:spacing w:val="-3"/>
          <w:sz w:val="24"/>
        </w:rPr>
        <w:t xml:space="preserve"> </w:t>
      </w:r>
      <w:r>
        <w:rPr>
          <w:sz w:val="24"/>
        </w:rPr>
        <w:t>the</w:t>
      </w:r>
      <w:r>
        <w:rPr>
          <w:spacing w:val="-4"/>
          <w:sz w:val="24"/>
        </w:rPr>
        <w:t xml:space="preserve"> </w:t>
      </w:r>
      <w:r>
        <w:rPr>
          <w:sz w:val="24"/>
        </w:rPr>
        <w:t>disability</w:t>
      </w:r>
      <w:r>
        <w:rPr>
          <w:spacing w:val="-5"/>
          <w:sz w:val="24"/>
        </w:rPr>
        <w:t xml:space="preserve"> </w:t>
      </w:r>
      <w:r>
        <w:rPr>
          <w:sz w:val="24"/>
        </w:rPr>
        <w:t>community,</w:t>
      </w:r>
      <w:r>
        <w:rPr>
          <w:spacing w:val="-3"/>
          <w:sz w:val="24"/>
        </w:rPr>
        <w:t xml:space="preserve"> </w:t>
      </w:r>
      <w:r>
        <w:rPr>
          <w:sz w:val="24"/>
        </w:rPr>
        <w:t>and</w:t>
      </w:r>
      <w:r>
        <w:rPr>
          <w:spacing w:val="-4"/>
          <w:sz w:val="24"/>
        </w:rPr>
        <w:t xml:space="preserve"> </w:t>
      </w:r>
      <w:r>
        <w:rPr>
          <w:sz w:val="24"/>
        </w:rPr>
        <w:t>three</w:t>
      </w:r>
    </w:p>
    <w:p w14:paraId="2EF03BB5" w14:textId="77777777" w:rsidR="006C66B2" w:rsidRDefault="00032C37">
      <w:pPr>
        <w:pStyle w:val="BodyText"/>
        <w:spacing w:line="274" w:lineRule="exact"/>
        <w:ind w:left="2021"/>
      </w:pPr>
      <w:r>
        <w:t>(3</w:t>
      </w:r>
      <w:proofErr w:type="gramStart"/>
      <w:r>
        <w:t>)</w:t>
      </w:r>
      <w:r>
        <w:rPr>
          <w:spacing w:val="-4"/>
        </w:rPr>
        <w:t xml:space="preserve"> </w:t>
      </w:r>
      <w:r>
        <w:t>of</w:t>
      </w:r>
      <w:proofErr w:type="gramEnd"/>
      <w:r>
        <w:t xml:space="preserve"> the</w:t>
      </w:r>
      <w:r>
        <w:rPr>
          <w:spacing w:val="-2"/>
        </w:rPr>
        <w:t xml:space="preserve"> </w:t>
      </w:r>
      <w:r>
        <w:t>appointees</w:t>
      </w:r>
      <w:r>
        <w:rPr>
          <w:spacing w:val="-4"/>
        </w:rPr>
        <w:t xml:space="preserve"> </w:t>
      </w:r>
      <w:r>
        <w:t>must</w:t>
      </w:r>
      <w:r>
        <w:rPr>
          <w:spacing w:val="-4"/>
        </w:rPr>
        <w:t xml:space="preserve"> </w:t>
      </w:r>
      <w:r>
        <w:t>be</w:t>
      </w:r>
      <w:r>
        <w:rPr>
          <w:spacing w:val="-4"/>
        </w:rPr>
        <w:t xml:space="preserve"> </w:t>
      </w:r>
      <w:r>
        <w:t>from</w:t>
      </w:r>
      <w:r>
        <w:rPr>
          <w:spacing w:val="-3"/>
        </w:rPr>
        <w:t xml:space="preserve"> </w:t>
      </w:r>
      <w:r>
        <w:t>the</w:t>
      </w:r>
      <w:r>
        <w:rPr>
          <w:spacing w:val="-2"/>
        </w:rPr>
        <w:t xml:space="preserve"> </w:t>
      </w:r>
      <w:r>
        <w:t>business</w:t>
      </w:r>
      <w:r>
        <w:rPr>
          <w:spacing w:val="-1"/>
        </w:rPr>
        <w:t xml:space="preserve"> </w:t>
      </w:r>
      <w:r>
        <w:rPr>
          <w:spacing w:val="-2"/>
        </w:rPr>
        <w:t>community.</w:t>
      </w:r>
    </w:p>
    <w:p w14:paraId="512F503E" w14:textId="77777777" w:rsidR="006C66B2" w:rsidRDefault="00032C37">
      <w:pPr>
        <w:pStyle w:val="ListParagraph"/>
        <w:numPr>
          <w:ilvl w:val="0"/>
          <w:numId w:val="13"/>
        </w:numPr>
        <w:tabs>
          <w:tab w:val="left" w:pos="2021"/>
        </w:tabs>
        <w:spacing w:before="185"/>
        <w:rPr>
          <w:sz w:val="24"/>
        </w:rPr>
      </w:pPr>
      <w:r>
        <w:rPr>
          <w:sz w:val="24"/>
        </w:rPr>
        <w:t>The</w:t>
      </w:r>
      <w:r>
        <w:rPr>
          <w:spacing w:val="-5"/>
          <w:sz w:val="24"/>
        </w:rPr>
        <w:t xml:space="preserve"> </w:t>
      </w:r>
      <w:r>
        <w:rPr>
          <w:sz w:val="24"/>
        </w:rPr>
        <w:t>State</w:t>
      </w:r>
      <w:r>
        <w:rPr>
          <w:spacing w:val="-3"/>
          <w:sz w:val="24"/>
        </w:rPr>
        <w:t xml:space="preserve"> </w:t>
      </w:r>
      <w:r>
        <w:rPr>
          <w:sz w:val="24"/>
        </w:rPr>
        <w:t>Architect,</w:t>
      </w:r>
      <w:r>
        <w:rPr>
          <w:spacing w:val="-3"/>
          <w:sz w:val="24"/>
        </w:rPr>
        <w:t xml:space="preserve"> </w:t>
      </w:r>
      <w:r>
        <w:rPr>
          <w:sz w:val="24"/>
        </w:rPr>
        <w:t>or</w:t>
      </w:r>
      <w:r>
        <w:rPr>
          <w:spacing w:val="-5"/>
          <w:sz w:val="24"/>
        </w:rPr>
        <w:t xml:space="preserve"> </w:t>
      </w:r>
      <w:r>
        <w:rPr>
          <w:sz w:val="24"/>
        </w:rPr>
        <w:t>their</w:t>
      </w:r>
      <w:r>
        <w:rPr>
          <w:spacing w:val="-5"/>
          <w:sz w:val="24"/>
        </w:rPr>
        <w:t xml:space="preserve"> </w:t>
      </w:r>
      <w:r>
        <w:rPr>
          <w:sz w:val="24"/>
        </w:rPr>
        <w:t>representative,</w:t>
      </w:r>
      <w:r>
        <w:rPr>
          <w:spacing w:val="-2"/>
          <w:sz w:val="24"/>
        </w:rPr>
        <w:t xml:space="preserve"> </w:t>
      </w:r>
      <w:r>
        <w:rPr>
          <w:sz w:val="24"/>
        </w:rPr>
        <w:t>as</w:t>
      </w:r>
      <w:r>
        <w:rPr>
          <w:spacing w:val="-6"/>
          <w:sz w:val="24"/>
        </w:rPr>
        <w:t xml:space="preserve"> </w:t>
      </w:r>
      <w:r>
        <w:rPr>
          <w:sz w:val="24"/>
        </w:rPr>
        <w:t>a</w:t>
      </w:r>
      <w:r>
        <w:rPr>
          <w:spacing w:val="-1"/>
          <w:sz w:val="24"/>
        </w:rPr>
        <w:t xml:space="preserve"> </w:t>
      </w:r>
      <w:r>
        <w:rPr>
          <w:sz w:val="24"/>
        </w:rPr>
        <w:t>nonvoting</w:t>
      </w:r>
      <w:r>
        <w:rPr>
          <w:spacing w:val="-5"/>
          <w:sz w:val="24"/>
        </w:rPr>
        <w:t xml:space="preserve"> </w:t>
      </w:r>
      <w:r>
        <w:rPr>
          <w:sz w:val="24"/>
        </w:rPr>
        <w:t>ex</w:t>
      </w:r>
      <w:r>
        <w:rPr>
          <w:spacing w:val="-5"/>
          <w:sz w:val="24"/>
        </w:rPr>
        <w:t xml:space="preserve"> </w:t>
      </w:r>
      <w:r>
        <w:rPr>
          <w:sz w:val="24"/>
        </w:rPr>
        <w:t>officio</w:t>
      </w:r>
      <w:r>
        <w:rPr>
          <w:spacing w:val="-4"/>
          <w:sz w:val="24"/>
        </w:rPr>
        <w:t xml:space="preserve"> </w:t>
      </w:r>
      <w:r>
        <w:rPr>
          <w:spacing w:val="-2"/>
          <w:sz w:val="24"/>
        </w:rPr>
        <w:t>member.</w:t>
      </w:r>
    </w:p>
    <w:p w14:paraId="1F262AEC" w14:textId="77777777" w:rsidR="006C66B2" w:rsidRDefault="00032C37">
      <w:pPr>
        <w:pStyle w:val="ListParagraph"/>
        <w:numPr>
          <w:ilvl w:val="0"/>
          <w:numId w:val="13"/>
        </w:numPr>
        <w:tabs>
          <w:tab w:val="left" w:pos="2021"/>
        </w:tabs>
        <w:spacing w:before="185"/>
        <w:rPr>
          <w:sz w:val="24"/>
        </w:rPr>
      </w:pPr>
      <w:r>
        <w:rPr>
          <w:sz w:val="24"/>
        </w:rPr>
        <w:t>The</w:t>
      </w:r>
      <w:r>
        <w:rPr>
          <w:spacing w:val="-5"/>
          <w:sz w:val="24"/>
        </w:rPr>
        <w:t xml:space="preserve"> </w:t>
      </w:r>
      <w:r>
        <w:rPr>
          <w:sz w:val="24"/>
        </w:rPr>
        <w:t>Attorney</w:t>
      </w:r>
      <w:r>
        <w:rPr>
          <w:spacing w:val="-5"/>
          <w:sz w:val="24"/>
        </w:rPr>
        <w:t xml:space="preserve"> </w:t>
      </w:r>
      <w:r>
        <w:rPr>
          <w:sz w:val="24"/>
        </w:rPr>
        <w:t>General,</w:t>
      </w:r>
      <w:r>
        <w:rPr>
          <w:spacing w:val="-4"/>
          <w:sz w:val="24"/>
        </w:rPr>
        <w:t xml:space="preserve"> </w:t>
      </w:r>
      <w:r>
        <w:rPr>
          <w:sz w:val="24"/>
        </w:rPr>
        <w:t>or</w:t>
      </w:r>
      <w:r>
        <w:rPr>
          <w:spacing w:val="-2"/>
          <w:sz w:val="24"/>
        </w:rPr>
        <w:t xml:space="preserve"> </w:t>
      </w:r>
      <w:r>
        <w:rPr>
          <w:sz w:val="24"/>
        </w:rPr>
        <w:t>their</w:t>
      </w:r>
      <w:r>
        <w:rPr>
          <w:spacing w:val="-4"/>
          <w:sz w:val="24"/>
        </w:rPr>
        <w:t xml:space="preserve"> </w:t>
      </w:r>
      <w:r>
        <w:rPr>
          <w:sz w:val="24"/>
        </w:rPr>
        <w:t>representative,</w:t>
      </w:r>
      <w:r>
        <w:rPr>
          <w:spacing w:val="-2"/>
          <w:sz w:val="24"/>
        </w:rPr>
        <w:t xml:space="preserve"> </w:t>
      </w:r>
      <w:proofErr w:type="gramStart"/>
      <w:r>
        <w:rPr>
          <w:sz w:val="24"/>
        </w:rPr>
        <w:t>as</w:t>
      </w:r>
      <w:proofErr w:type="gramEnd"/>
      <w:r>
        <w:rPr>
          <w:spacing w:val="-2"/>
          <w:sz w:val="24"/>
        </w:rPr>
        <w:t xml:space="preserve"> </w:t>
      </w:r>
      <w:r>
        <w:rPr>
          <w:sz w:val="24"/>
        </w:rPr>
        <w:t>a</w:t>
      </w:r>
      <w:r>
        <w:rPr>
          <w:spacing w:val="-3"/>
          <w:sz w:val="24"/>
        </w:rPr>
        <w:t xml:space="preserve"> </w:t>
      </w:r>
      <w:r>
        <w:rPr>
          <w:sz w:val="24"/>
        </w:rPr>
        <w:t>nonvoting</w:t>
      </w:r>
      <w:r>
        <w:rPr>
          <w:spacing w:val="-4"/>
          <w:sz w:val="24"/>
        </w:rPr>
        <w:t xml:space="preserve"> </w:t>
      </w:r>
      <w:r>
        <w:rPr>
          <w:sz w:val="24"/>
        </w:rPr>
        <w:t>ex</w:t>
      </w:r>
      <w:r>
        <w:rPr>
          <w:spacing w:val="-5"/>
          <w:sz w:val="24"/>
        </w:rPr>
        <w:t xml:space="preserve"> </w:t>
      </w:r>
      <w:r>
        <w:rPr>
          <w:sz w:val="24"/>
        </w:rPr>
        <w:t>officio</w:t>
      </w:r>
      <w:r>
        <w:rPr>
          <w:spacing w:val="-2"/>
          <w:sz w:val="24"/>
        </w:rPr>
        <w:t xml:space="preserve"> member.</w:t>
      </w:r>
    </w:p>
    <w:p w14:paraId="164975C1" w14:textId="77777777" w:rsidR="006C66B2" w:rsidRDefault="00032C37">
      <w:pPr>
        <w:pStyle w:val="ListParagraph"/>
        <w:numPr>
          <w:ilvl w:val="0"/>
          <w:numId w:val="13"/>
        </w:numPr>
        <w:tabs>
          <w:tab w:val="left" w:pos="2021"/>
        </w:tabs>
        <w:spacing w:before="185" w:line="261" w:lineRule="auto"/>
        <w:ind w:right="1189"/>
        <w:rPr>
          <w:sz w:val="24"/>
        </w:rPr>
      </w:pPr>
      <w:r>
        <w:rPr>
          <w:sz w:val="24"/>
        </w:rPr>
        <w:t>Two</w:t>
      </w:r>
      <w:r>
        <w:rPr>
          <w:spacing w:val="-3"/>
          <w:sz w:val="24"/>
        </w:rPr>
        <w:t xml:space="preserve"> </w:t>
      </w:r>
      <w:r>
        <w:rPr>
          <w:sz w:val="24"/>
        </w:rPr>
        <w:t>members</w:t>
      </w:r>
      <w:r>
        <w:rPr>
          <w:spacing w:val="-3"/>
          <w:sz w:val="24"/>
        </w:rPr>
        <w:t xml:space="preserve"> </w:t>
      </w:r>
      <w:r>
        <w:rPr>
          <w:sz w:val="24"/>
        </w:rPr>
        <w:t>of</w:t>
      </w:r>
      <w:r>
        <w:rPr>
          <w:spacing w:val="-3"/>
          <w:sz w:val="24"/>
        </w:rPr>
        <w:t xml:space="preserve"> </w:t>
      </w:r>
      <w:r>
        <w:rPr>
          <w:sz w:val="24"/>
        </w:rPr>
        <w:t>the</w:t>
      </w:r>
      <w:r>
        <w:rPr>
          <w:spacing w:val="-3"/>
          <w:sz w:val="24"/>
        </w:rPr>
        <w:t xml:space="preserve"> </w:t>
      </w:r>
      <w:r>
        <w:rPr>
          <w:sz w:val="24"/>
        </w:rPr>
        <w:t>Senate,</w:t>
      </w:r>
      <w:r>
        <w:rPr>
          <w:spacing w:val="-5"/>
          <w:sz w:val="24"/>
        </w:rPr>
        <w:t xml:space="preserve"> </w:t>
      </w:r>
      <w:r>
        <w:rPr>
          <w:sz w:val="24"/>
        </w:rPr>
        <w:t>appointed</w:t>
      </w:r>
      <w:r>
        <w:rPr>
          <w:spacing w:val="-3"/>
          <w:sz w:val="24"/>
        </w:rPr>
        <w:t xml:space="preserve"> </w:t>
      </w:r>
      <w:r>
        <w:rPr>
          <w:sz w:val="24"/>
        </w:rPr>
        <w:t>by</w:t>
      </w:r>
      <w:r>
        <w:rPr>
          <w:spacing w:val="-6"/>
          <w:sz w:val="24"/>
        </w:rPr>
        <w:t xml:space="preserve"> </w:t>
      </w:r>
      <w:r>
        <w:rPr>
          <w:sz w:val="24"/>
        </w:rPr>
        <w:t>the</w:t>
      </w:r>
      <w:r>
        <w:rPr>
          <w:spacing w:val="-3"/>
          <w:sz w:val="24"/>
        </w:rPr>
        <w:t xml:space="preserve"> </w:t>
      </w:r>
      <w:r>
        <w:rPr>
          <w:sz w:val="24"/>
        </w:rPr>
        <w:t>Senate</w:t>
      </w:r>
      <w:r>
        <w:rPr>
          <w:spacing w:val="-3"/>
          <w:sz w:val="24"/>
        </w:rPr>
        <w:t xml:space="preserve"> </w:t>
      </w:r>
      <w:r>
        <w:rPr>
          <w:sz w:val="24"/>
        </w:rPr>
        <w:t>Committee</w:t>
      </w:r>
      <w:r>
        <w:rPr>
          <w:spacing w:val="-5"/>
          <w:sz w:val="24"/>
        </w:rPr>
        <w:t xml:space="preserve"> </w:t>
      </w:r>
      <w:r>
        <w:rPr>
          <w:sz w:val="24"/>
        </w:rPr>
        <w:t>on</w:t>
      </w:r>
      <w:r>
        <w:rPr>
          <w:spacing w:val="-3"/>
          <w:sz w:val="24"/>
        </w:rPr>
        <w:t xml:space="preserve"> </w:t>
      </w:r>
      <w:r>
        <w:rPr>
          <w:sz w:val="24"/>
        </w:rPr>
        <w:t>Rules</w:t>
      </w:r>
      <w:r>
        <w:rPr>
          <w:spacing w:val="-5"/>
          <w:sz w:val="24"/>
        </w:rPr>
        <w:t xml:space="preserve"> </w:t>
      </w:r>
      <w:r>
        <w:rPr>
          <w:sz w:val="24"/>
        </w:rPr>
        <w:t>as nonvoting ex officio members.</w:t>
      </w:r>
    </w:p>
    <w:p w14:paraId="1B3734AC" w14:textId="77777777" w:rsidR="006C66B2" w:rsidRDefault="00032C37">
      <w:pPr>
        <w:pStyle w:val="ListParagraph"/>
        <w:numPr>
          <w:ilvl w:val="0"/>
          <w:numId w:val="13"/>
        </w:numPr>
        <w:tabs>
          <w:tab w:val="left" w:pos="2021"/>
        </w:tabs>
        <w:spacing w:line="261" w:lineRule="auto"/>
        <w:ind w:right="964"/>
        <w:rPr>
          <w:sz w:val="24"/>
        </w:rPr>
      </w:pPr>
      <w:r>
        <w:rPr>
          <w:sz w:val="24"/>
        </w:rPr>
        <w:t>One</w:t>
      </w:r>
      <w:r>
        <w:rPr>
          <w:spacing w:val="-4"/>
          <w:sz w:val="24"/>
        </w:rPr>
        <w:t xml:space="preserve"> </w:t>
      </w:r>
      <w:r>
        <w:rPr>
          <w:sz w:val="24"/>
        </w:rPr>
        <w:t>member</w:t>
      </w:r>
      <w:r>
        <w:rPr>
          <w:spacing w:val="-2"/>
          <w:sz w:val="24"/>
        </w:rPr>
        <w:t xml:space="preserve"> </w:t>
      </w:r>
      <w:r>
        <w:rPr>
          <w:sz w:val="24"/>
        </w:rPr>
        <w:t>shall</w:t>
      </w:r>
      <w:r>
        <w:rPr>
          <w:spacing w:val="-5"/>
          <w:sz w:val="24"/>
        </w:rPr>
        <w:t xml:space="preserve"> </w:t>
      </w:r>
      <w:r>
        <w:rPr>
          <w:sz w:val="24"/>
        </w:rPr>
        <w:t>be</w:t>
      </w:r>
      <w:r>
        <w:rPr>
          <w:spacing w:val="-4"/>
          <w:sz w:val="24"/>
        </w:rPr>
        <w:t xml:space="preserve"> </w:t>
      </w:r>
      <w:r>
        <w:rPr>
          <w:sz w:val="24"/>
        </w:rPr>
        <w:t>from</w:t>
      </w:r>
      <w:r>
        <w:rPr>
          <w:spacing w:val="-1"/>
          <w:sz w:val="24"/>
        </w:rPr>
        <w:t xml:space="preserve"> </w:t>
      </w:r>
      <w:r>
        <w:rPr>
          <w:sz w:val="24"/>
        </w:rPr>
        <w:t>the</w:t>
      </w:r>
      <w:r>
        <w:rPr>
          <w:spacing w:val="-4"/>
          <w:sz w:val="24"/>
        </w:rPr>
        <w:t xml:space="preserve"> </w:t>
      </w:r>
      <w:r>
        <w:rPr>
          <w:sz w:val="24"/>
        </w:rPr>
        <w:t>majority</w:t>
      </w:r>
      <w:r>
        <w:rPr>
          <w:spacing w:val="-4"/>
          <w:sz w:val="24"/>
        </w:rPr>
        <w:t xml:space="preserve"> </w:t>
      </w:r>
      <w:r>
        <w:rPr>
          <w:sz w:val="24"/>
        </w:rPr>
        <w:t>party,</w:t>
      </w:r>
      <w:r>
        <w:rPr>
          <w:spacing w:val="-2"/>
          <w:sz w:val="24"/>
        </w:rPr>
        <w:t xml:space="preserve"> </w:t>
      </w:r>
      <w:r>
        <w:rPr>
          <w:sz w:val="24"/>
        </w:rPr>
        <w:t>and</w:t>
      </w:r>
      <w:r>
        <w:rPr>
          <w:spacing w:val="-4"/>
          <w:sz w:val="24"/>
        </w:rPr>
        <w:t xml:space="preserve"> </w:t>
      </w:r>
      <w:r>
        <w:rPr>
          <w:sz w:val="24"/>
        </w:rPr>
        <w:t>one</w:t>
      </w:r>
      <w:r>
        <w:rPr>
          <w:spacing w:val="-4"/>
          <w:sz w:val="24"/>
        </w:rPr>
        <w:t xml:space="preserve"> </w:t>
      </w:r>
      <w:r>
        <w:rPr>
          <w:sz w:val="24"/>
        </w:rPr>
        <w:t>member</w:t>
      </w:r>
      <w:r>
        <w:rPr>
          <w:spacing w:val="-2"/>
          <w:sz w:val="24"/>
        </w:rPr>
        <w:t xml:space="preserve"> </w:t>
      </w:r>
      <w:r>
        <w:rPr>
          <w:sz w:val="24"/>
        </w:rPr>
        <w:t>shall</w:t>
      </w:r>
      <w:r>
        <w:rPr>
          <w:spacing w:val="-5"/>
          <w:sz w:val="24"/>
        </w:rPr>
        <w:t xml:space="preserve"> </w:t>
      </w:r>
      <w:r>
        <w:rPr>
          <w:sz w:val="24"/>
        </w:rPr>
        <w:t>be</w:t>
      </w:r>
      <w:r>
        <w:rPr>
          <w:spacing w:val="-4"/>
          <w:sz w:val="24"/>
        </w:rPr>
        <w:t xml:space="preserve"> </w:t>
      </w:r>
      <w:r>
        <w:rPr>
          <w:sz w:val="24"/>
        </w:rPr>
        <w:t>from</w:t>
      </w:r>
      <w:r>
        <w:rPr>
          <w:spacing w:val="-1"/>
          <w:sz w:val="24"/>
        </w:rPr>
        <w:t xml:space="preserve"> </w:t>
      </w:r>
      <w:r>
        <w:rPr>
          <w:sz w:val="24"/>
        </w:rPr>
        <w:t>the minority party.</w:t>
      </w:r>
    </w:p>
    <w:p w14:paraId="2FEC6FDF" w14:textId="77777777" w:rsidR="006C66B2" w:rsidRDefault="00032C37">
      <w:pPr>
        <w:pStyle w:val="ListParagraph"/>
        <w:numPr>
          <w:ilvl w:val="0"/>
          <w:numId w:val="13"/>
        </w:numPr>
        <w:tabs>
          <w:tab w:val="left" w:pos="2021"/>
        </w:tabs>
        <w:spacing w:before="160" w:line="261" w:lineRule="auto"/>
        <w:ind w:right="1176"/>
        <w:rPr>
          <w:sz w:val="24"/>
        </w:rPr>
      </w:pPr>
      <w:r>
        <w:rPr>
          <w:sz w:val="24"/>
        </w:rPr>
        <w:t>Two</w:t>
      </w:r>
      <w:r>
        <w:rPr>
          <w:spacing w:val="-4"/>
          <w:sz w:val="24"/>
        </w:rPr>
        <w:t xml:space="preserve"> </w:t>
      </w:r>
      <w:r>
        <w:rPr>
          <w:sz w:val="24"/>
        </w:rPr>
        <w:t>members</w:t>
      </w:r>
      <w:r>
        <w:rPr>
          <w:spacing w:val="-4"/>
          <w:sz w:val="24"/>
        </w:rPr>
        <w:t xml:space="preserve"> </w:t>
      </w:r>
      <w:r>
        <w:rPr>
          <w:sz w:val="24"/>
        </w:rPr>
        <w:t>of</w:t>
      </w:r>
      <w:r>
        <w:rPr>
          <w:spacing w:val="-4"/>
          <w:sz w:val="24"/>
        </w:rPr>
        <w:t xml:space="preserve"> </w:t>
      </w:r>
      <w:r>
        <w:rPr>
          <w:sz w:val="24"/>
        </w:rPr>
        <w:t>the</w:t>
      </w:r>
      <w:r>
        <w:rPr>
          <w:spacing w:val="-4"/>
          <w:sz w:val="24"/>
        </w:rPr>
        <w:t xml:space="preserve"> </w:t>
      </w:r>
      <w:r>
        <w:rPr>
          <w:sz w:val="24"/>
        </w:rPr>
        <w:t>Assembly,</w:t>
      </w:r>
      <w:r>
        <w:rPr>
          <w:spacing w:val="-4"/>
          <w:sz w:val="24"/>
        </w:rPr>
        <w:t xml:space="preserve"> </w:t>
      </w:r>
      <w:r>
        <w:rPr>
          <w:sz w:val="24"/>
        </w:rPr>
        <w:t>appointed</w:t>
      </w:r>
      <w:r>
        <w:rPr>
          <w:spacing w:val="-5"/>
          <w:sz w:val="24"/>
        </w:rPr>
        <w:t xml:space="preserve"> </w:t>
      </w:r>
      <w:r>
        <w:rPr>
          <w:sz w:val="24"/>
        </w:rPr>
        <w:t>by</w:t>
      </w:r>
      <w:r>
        <w:rPr>
          <w:spacing w:val="-6"/>
          <w:sz w:val="24"/>
        </w:rPr>
        <w:t xml:space="preserve"> </w:t>
      </w:r>
      <w:r>
        <w:rPr>
          <w:sz w:val="24"/>
        </w:rPr>
        <w:t>the</w:t>
      </w:r>
      <w:r>
        <w:rPr>
          <w:spacing w:val="-4"/>
          <w:sz w:val="24"/>
        </w:rPr>
        <w:t xml:space="preserve"> </w:t>
      </w:r>
      <w:r>
        <w:rPr>
          <w:sz w:val="24"/>
        </w:rPr>
        <w:t>Speaker</w:t>
      </w:r>
      <w:r>
        <w:rPr>
          <w:spacing w:val="-4"/>
          <w:sz w:val="24"/>
        </w:rPr>
        <w:t xml:space="preserve"> </w:t>
      </w:r>
      <w:r>
        <w:rPr>
          <w:sz w:val="24"/>
        </w:rPr>
        <w:t>of</w:t>
      </w:r>
      <w:r>
        <w:rPr>
          <w:spacing w:val="-4"/>
          <w:sz w:val="24"/>
        </w:rPr>
        <w:t xml:space="preserve"> </w:t>
      </w:r>
      <w:r>
        <w:rPr>
          <w:sz w:val="24"/>
        </w:rPr>
        <w:t>the</w:t>
      </w:r>
      <w:r>
        <w:rPr>
          <w:spacing w:val="-4"/>
          <w:sz w:val="24"/>
        </w:rPr>
        <w:t xml:space="preserve"> </w:t>
      </w:r>
      <w:r>
        <w:rPr>
          <w:sz w:val="24"/>
        </w:rPr>
        <w:t>Assembly,</w:t>
      </w:r>
      <w:r>
        <w:rPr>
          <w:spacing w:val="-4"/>
          <w:sz w:val="24"/>
        </w:rPr>
        <w:t xml:space="preserve"> </w:t>
      </w:r>
      <w:r>
        <w:rPr>
          <w:sz w:val="24"/>
        </w:rPr>
        <w:t>as nonvoting ex officio members.</w:t>
      </w:r>
    </w:p>
    <w:p w14:paraId="1C8C7922" w14:textId="77777777" w:rsidR="006C66B2" w:rsidRDefault="00032C37">
      <w:pPr>
        <w:pStyle w:val="ListParagraph"/>
        <w:numPr>
          <w:ilvl w:val="0"/>
          <w:numId w:val="13"/>
        </w:numPr>
        <w:tabs>
          <w:tab w:val="left" w:pos="2021"/>
        </w:tabs>
        <w:spacing w:line="261" w:lineRule="auto"/>
        <w:ind w:right="964"/>
        <w:rPr>
          <w:sz w:val="24"/>
        </w:rPr>
      </w:pPr>
      <w:r>
        <w:rPr>
          <w:sz w:val="24"/>
        </w:rPr>
        <w:t>One</w:t>
      </w:r>
      <w:r>
        <w:rPr>
          <w:spacing w:val="-4"/>
          <w:sz w:val="24"/>
        </w:rPr>
        <w:t xml:space="preserve"> </w:t>
      </w:r>
      <w:r>
        <w:rPr>
          <w:sz w:val="24"/>
        </w:rPr>
        <w:t>member</w:t>
      </w:r>
      <w:r>
        <w:rPr>
          <w:spacing w:val="-2"/>
          <w:sz w:val="24"/>
        </w:rPr>
        <w:t xml:space="preserve"> </w:t>
      </w:r>
      <w:r>
        <w:rPr>
          <w:sz w:val="24"/>
        </w:rPr>
        <w:t>shall</w:t>
      </w:r>
      <w:r>
        <w:rPr>
          <w:spacing w:val="-5"/>
          <w:sz w:val="24"/>
        </w:rPr>
        <w:t xml:space="preserve"> </w:t>
      </w:r>
      <w:r>
        <w:rPr>
          <w:sz w:val="24"/>
        </w:rPr>
        <w:t>be</w:t>
      </w:r>
      <w:r>
        <w:rPr>
          <w:spacing w:val="-4"/>
          <w:sz w:val="24"/>
        </w:rPr>
        <w:t xml:space="preserve"> </w:t>
      </w:r>
      <w:r>
        <w:rPr>
          <w:sz w:val="24"/>
        </w:rPr>
        <w:t>from</w:t>
      </w:r>
      <w:r>
        <w:rPr>
          <w:spacing w:val="-1"/>
          <w:sz w:val="24"/>
        </w:rPr>
        <w:t xml:space="preserve"> </w:t>
      </w:r>
      <w:r>
        <w:rPr>
          <w:sz w:val="24"/>
        </w:rPr>
        <w:t>the</w:t>
      </w:r>
      <w:r>
        <w:rPr>
          <w:spacing w:val="-4"/>
          <w:sz w:val="24"/>
        </w:rPr>
        <w:t xml:space="preserve"> </w:t>
      </w:r>
      <w:r>
        <w:rPr>
          <w:sz w:val="24"/>
        </w:rPr>
        <w:t>majority</w:t>
      </w:r>
      <w:r>
        <w:rPr>
          <w:spacing w:val="-4"/>
          <w:sz w:val="24"/>
        </w:rPr>
        <w:t xml:space="preserve"> </w:t>
      </w:r>
      <w:r>
        <w:rPr>
          <w:sz w:val="24"/>
        </w:rPr>
        <w:t>party,</w:t>
      </w:r>
      <w:r>
        <w:rPr>
          <w:spacing w:val="-2"/>
          <w:sz w:val="24"/>
        </w:rPr>
        <w:t xml:space="preserve"> </w:t>
      </w:r>
      <w:r>
        <w:rPr>
          <w:sz w:val="24"/>
        </w:rPr>
        <w:t>and</w:t>
      </w:r>
      <w:r>
        <w:rPr>
          <w:spacing w:val="-4"/>
          <w:sz w:val="24"/>
        </w:rPr>
        <w:t xml:space="preserve"> </w:t>
      </w:r>
      <w:r>
        <w:rPr>
          <w:sz w:val="24"/>
        </w:rPr>
        <w:t>one</w:t>
      </w:r>
      <w:r>
        <w:rPr>
          <w:spacing w:val="-4"/>
          <w:sz w:val="24"/>
        </w:rPr>
        <w:t xml:space="preserve"> </w:t>
      </w:r>
      <w:r>
        <w:rPr>
          <w:sz w:val="24"/>
        </w:rPr>
        <w:t>member</w:t>
      </w:r>
      <w:r>
        <w:rPr>
          <w:spacing w:val="-2"/>
          <w:sz w:val="24"/>
        </w:rPr>
        <w:t xml:space="preserve"> </w:t>
      </w:r>
      <w:r>
        <w:rPr>
          <w:sz w:val="24"/>
        </w:rPr>
        <w:t>shall</w:t>
      </w:r>
      <w:r>
        <w:rPr>
          <w:spacing w:val="-5"/>
          <w:sz w:val="24"/>
        </w:rPr>
        <w:t xml:space="preserve"> </w:t>
      </w:r>
      <w:r>
        <w:rPr>
          <w:sz w:val="24"/>
        </w:rPr>
        <w:t>be</w:t>
      </w:r>
      <w:r>
        <w:rPr>
          <w:spacing w:val="-4"/>
          <w:sz w:val="24"/>
        </w:rPr>
        <w:t xml:space="preserve"> </w:t>
      </w:r>
      <w:r>
        <w:rPr>
          <w:sz w:val="24"/>
        </w:rPr>
        <w:t>from</w:t>
      </w:r>
      <w:r>
        <w:rPr>
          <w:spacing w:val="-1"/>
          <w:sz w:val="24"/>
        </w:rPr>
        <w:t xml:space="preserve"> </w:t>
      </w:r>
      <w:r>
        <w:rPr>
          <w:sz w:val="24"/>
        </w:rPr>
        <w:t>the minority party.</w:t>
      </w:r>
    </w:p>
    <w:p w14:paraId="540FCCE4" w14:textId="3EE39467" w:rsidR="006C66B2" w:rsidRDefault="00032C37">
      <w:pPr>
        <w:pStyle w:val="BodyText"/>
        <w:spacing w:before="159" w:line="261" w:lineRule="auto"/>
        <w:ind w:left="941" w:right="527"/>
      </w:pPr>
      <w:r>
        <w:t>The</w:t>
      </w:r>
      <w:r>
        <w:rPr>
          <w:spacing w:val="-3"/>
        </w:rPr>
        <w:t xml:space="preserve"> </w:t>
      </w:r>
      <w:r>
        <w:t>goal</w:t>
      </w:r>
      <w:r>
        <w:rPr>
          <w:spacing w:val="-3"/>
        </w:rPr>
        <w:t xml:space="preserve"> </w:t>
      </w:r>
      <w:r>
        <w:t>of</w:t>
      </w:r>
      <w:r>
        <w:rPr>
          <w:spacing w:val="-3"/>
        </w:rPr>
        <w:t xml:space="preserve"> </w:t>
      </w:r>
      <w:r>
        <w:t>the</w:t>
      </w:r>
      <w:r>
        <w:rPr>
          <w:spacing w:val="-3"/>
        </w:rPr>
        <w:t xml:space="preserve"> </w:t>
      </w:r>
      <w:r>
        <w:t>CCDA</w:t>
      </w:r>
      <w:r>
        <w:rPr>
          <w:spacing w:val="-5"/>
        </w:rPr>
        <w:t xml:space="preserve"> </w:t>
      </w:r>
      <w:r>
        <w:t>is</w:t>
      </w:r>
      <w:r>
        <w:rPr>
          <w:spacing w:val="-3"/>
        </w:rPr>
        <w:t xml:space="preserve"> </w:t>
      </w:r>
      <w:r>
        <w:t>to</w:t>
      </w:r>
      <w:r>
        <w:rPr>
          <w:spacing w:val="-2"/>
        </w:rPr>
        <w:t xml:space="preserve"> </w:t>
      </w:r>
      <w:r>
        <w:t>select</w:t>
      </w:r>
      <w:r>
        <w:rPr>
          <w:spacing w:val="-3"/>
        </w:rPr>
        <w:t xml:space="preserve"> </w:t>
      </w:r>
      <w:r>
        <w:t>public</w:t>
      </w:r>
      <w:r>
        <w:rPr>
          <w:spacing w:val="-3"/>
        </w:rPr>
        <w:t xml:space="preserve"> </w:t>
      </w:r>
      <w:r>
        <w:t>members</w:t>
      </w:r>
      <w:r>
        <w:rPr>
          <w:spacing w:val="-3"/>
        </w:rPr>
        <w:t xml:space="preserve"> </w:t>
      </w:r>
      <w:r>
        <w:t>who</w:t>
      </w:r>
      <w:r>
        <w:rPr>
          <w:spacing w:val="-3"/>
        </w:rPr>
        <w:t xml:space="preserve"> </w:t>
      </w:r>
      <w:r>
        <w:t>shall</w:t>
      </w:r>
      <w:r>
        <w:rPr>
          <w:spacing w:val="-4"/>
        </w:rPr>
        <w:t xml:space="preserve"> </w:t>
      </w:r>
      <w:r>
        <w:t>participate</w:t>
      </w:r>
      <w:r>
        <w:rPr>
          <w:spacing w:val="-2"/>
        </w:rPr>
        <w:t xml:space="preserve"> </w:t>
      </w:r>
      <w:r>
        <w:t>in</w:t>
      </w:r>
      <w:r>
        <w:rPr>
          <w:spacing w:val="-5"/>
        </w:rPr>
        <w:t xml:space="preserve"> </w:t>
      </w:r>
      <w:r>
        <w:t>and</w:t>
      </w:r>
      <w:r>
        <w:rPr>
          <w:spacing w:val="-3"/>
        </w:rPr>
        <w:t xml:space="preserve"> </w:t>
      </w:r>
      <w:r>
        <w:t>contribute</w:t>
      </w:r>
      <w:r>
        <w:rPr>
          <w:spacing w:val="-3"/>
        </w:rPr>
        <w:t xml:space="preserve"> </w:t>
      </w:r>
      <w:r>
        <w:t>to</w:t>
      </w:r>
      <w:r>
        <w:rPr>
          <w:spacing w:val="-5"/>
        </w:rPr>
        <w:t xml:space="preserve"> </w:t>
      </w:r>
      <w:r>
        <w:t xml:space="preserve">the activities of the </w:t>
      </w:r>
      <w:r w:rsidR="00627C9F">
        <w:t>C</w:t>
      </w:r>
      <w:r>
        <w:t>ommission</w:t>
      </w:r>
      <w:r w:rsidR="009F19BB">
        <w:t>’s</w:t>
      </w:r>
      <w:r>
        <w:t xml:space="preserve"> committees and subcommittees to ensure the timely delivery of committee deliverables.</w:t>
      </w:r>
    </w:p>
    <w:p w14:paraId="7D3421DD" w14:textId="77777777" w:rsidR="006C66B2" w:rsidRDefault="00032C37">
      <w:pPr>
        <w:pStyle w:val="BodyText"/>
        <w:spacing w:before="4"/>
        <w:rPr>
          <w:sz w:val="18"/>
        </w:rPr>
      </w:pPr>
      <w:r>
        <w:rPr>
          <w:noProof/>
          <w:sz w:val="18"/>
        </w:rPr>
        <w:drawing>
          <wp:anchor distT="0" distB="0" distL="0" distR="0" simplePos="0" relativeHeight="251658300" behindDoc="1" locked="0" layoutInCell="1" allowOverlap="1" wp14:anchorId="0609D98E" wp14:editId="42EBD382">
            <wp:simplePos x="0" y="0"/>
            <wp:positionH relativeFrom="page">
              <wp:posOffset>886345</wp:posOffset>
            </wp:positionH>
            <wp:positionV relativeFrom="paragraph">
              <wp:posOffset>149561</wp:posOffset>
            </wp:positionV>
            <wp:extent cx="5992104" cy="1277112"/>
            <wp:effectExtent l="0" t="0" r="0" b="0"/>
            <wp:wrapTopAndBottom/>
            <wp:docPr id="116" name="Image 116" descr="A group of CCDA Commissioners sitting at a table discussing agenda items during a Full Commission Meetin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6" name="Image 116" descr="A group of CCDA Commissioners sitting at a table discussing agenda items during a Full Commission Meeting."/>
                    <pic:cNvPicPr/>
                  </pic:nvPicPr>
                  <pic:blipFill>
                    <a:blip r:embed="rId73" cstate="print"/>
                    <a:stretch>
                      <a:fillRect/>
                    </a:stretch>
                  </pic:blipFill>
                  <pic:spPr>
                    <a:xfrm>
                      <a:off x="0" y="0"/>
                      <a:ext cx="5992104" cy="1277112"/>
                    </a:xfrm>
                    <a:prstGeom prst="rect">
                      <a:avLst/>
                    </a:prstGeom>
                  </pic:spPr>
                </pic:pic>
              </a:graphicData>
            </a:graphic>
          </wp:anchor>
        </w:drawing>
      </w:r>
    </w:p>
    <w:p w14:paraId="54040FB9" w14:textId="77777777" w:rsidR="006C66B2" w:rsidRDefault="00032C37">
      <w:pPr>
        <w:spacing w:before="113"/>
        <w:ind w:left="417"/>
        <w:rPr>
          <w:b/>
          <w:sz w:val="24"/>
        </w:rPr>
      </w:pPr>
      <w:r>
        <w:rPr>
          <w:b/>
          <w:spacing w:val="-5"/>
          <w:sz w:val="24"/>
        </w:rPr>
        <w:t>23</w:t>
      </w:r>
    </w:p>
    <w:p w14:paraId="3ADC1089" w14:textId="77777777" w:rsidR="006C66B2" w:rsidRDefault="006C66B2">
      <w:pPr>
        <w:rPr>
          <w:b/>
          <w:sz w:val="24"/>
        </w:rPr>
        <w:sectPr w:rsidR="006C66B2">
          <w:headerReference w:type="default" r:id="rId74"/>
          <w:pgSz w:w="12240" w:h="15840"/>
          <w:pgMar w:top="1240" w:right="360" w:bottom="280" w:left="360" w:header="743" w:footer="0" w:gutter="0"/>
          <w:cols w:space="720"/>
        </w:sectPr>
      </w:pPr>
    </w:p>
    <w:p w14:paraId="277339ED" w14:textId="77777777" w:rsidR="006C66B2" w:rsidRDefault="006C66B2">
      <w:pPr>
        <w:pStyle w:val="BodyText"/>
        <w:rPr>
          <w:b/>
          <w:sz w:val="20"/>
        </w:rPr>
      </w:pPr>
    </w:p>
    <w:p w14:paraId="0A8210FE" w14:textId="77777777" w:rsidR="006C66B2" w:rsidRDefault="006C66B2">
      <w:pPr>
        <w:pStyle w:val="BodyText"/>
        <w:rPr>
          <w:b/>
          <w:sz w:val="20"/>
        </w:rPr>
      </w:pPr>
    </w:p>
    <w:p w14:paraId="3AD29639" w14:textId="77777777" w:rsidR="006C66B2" w:rsidRDefault="006C66B2">
      <w:pPr>
        <w:pStyle w:val="BodyText"/>
        <w:rPr>
          <w:b/>
          <w:sz w:val="20"/>
        </w:rPr>
      </w:pPr>
    </w:p>
    <w:p w14:paraId="3BD9DA28" w14:textId="77777777" w:rsidR="006C66B2" w:rsidRDefault="006C66B2">
      <w:pPr>
        <w:pStyle w:val="BodyText"/>
        <w:spacing w:before="154" w:after="1"/>
        <w:rPr>
          <w:b/>
          <w:sz w:val="20"/>
        </w:rPr>
      </w:pPr>
    </w:p>
    <w:p w14:paraId="2F92F504" w14:textId="77777777" w:rsidR="006C66B2" w:rsidRDefault="00032C37">
      <w:pPr>
        <w:ind w:left="680"/>
        <w:rPr>
          <w:sz w:val="20"/>
        </w:rPr>
      </w:pPr>
      <w:r>
        <w:rPr>
          <w:noProof/>
          <w:sz w:val="20"/>
        </w:rPr>
        <mc:AlternateContent>
          <mc:Choice Requires="wps">
            <w:drawing>
              <wp:inline distT="0" distB="0" distL="0" distR="0" wp14:anchorId="6C1E0188" wp14:editId="562DC068">
                <wp:extent cx="6434455" cy="279400"/>
                <wp:effectExtent l="9525" t="0" r="4445" b="15875"/>
                <wp:docPr id="120" name="Textbox 1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2BB5673C" w14:textId="77777777" w:rsidR="006C66B2" w:rsidRDefault="00032C37">
                            <w:pPr>
                              <w:spacing w:before="62"/>
                              <w:ind w:left="56"/>
                              <w:rPr>
                                <w:b/>
                                <w:color w:val="000000"/>
                                <w:sz w:val="24"/>
                              </w:rPr>
                            </w:pPr>
                            <w:r>
                              <w:rPr>
                                <w:b/>
                                <w:color w:val="000000"/>
                                <w:sz w:val="24"/>
                              </w:rPr>
                              <w:t>Commissioner</w:t>
                            </w:r>
                            <w:r>
                              <w:rPr>
                                <w:b/>
                                <w:color w:val="000000"/>
                                <w:spacing w:val="-3"/>
                                <w:sz w:val="24"/>
                              </w:rPr>
                              <w:t xml:space="preserve"> </w:t>
                            </w:r>
                            <w:r>
                              <w:rPr>
                                <w:b/>
                                <w:color w:val="000000"/>
                                <w:sz w:val="24"/>
                              </w:rPr>
                              <w:t xml:space="preserve">Olivia </w:t>
                            </w:r>
                            <w:r>
                              <w:rPr>
                                <w:b/>
                                <w:color w:val="000000"/>
                                <w:spacing w:val="-2"/>
                                <w:sz w:val="24"/>
                              </w:rPr>
                              <w:t>Asuncion</w:t>
                            </w:r>
                          </w:p>
                        </w:txbxContent>
                      </wps:txbx>
                      <wps:bodyPr wrap="square" lIns="0" tIns="0" rIns="0" bIns="0" rtlCol="0">
                        <a:noAutofit/>
                      </wps:bodyPr>
                    </wps:wsp>
                  </a:graphicData>
                </a:graphic>
              </wp:inline>
            </w:drawing>
          </mc:Choice>
          <mc:Fallback>
            <w:pict>
              <v:shape w14:anchorId="6C1E0188" id="Textbox 120" o:spid="_x0000_s1086" type="#_x0000_t202" style="width:506.65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mu0d2AEAALsDAAAOAAAAZHJzL2Uyb0RvYy54bWysU9uO0zAQfUfiHyy/02RLs7tETVdsu4uQ&#10;VoC08AGO4zQWjsd43Cb9e8Zu2nJ9QfTBHdvHZ+acmSzvxt6wvfKowVb8apZzpqyERtttxb98fnx1&#10;yxkGYRthwKqKHxTyu9XLF8vBlWoOHZhGeUYkFsvBVbwLwZVZhrJTvcAZOGXpsgXfi0Bbv80aLwZi&#10;7002z/PrbADfOA9SIdLp5njJV4m/bZUMH9sWVWCm4lRbSKtPax3XbLUU5dYL12k5lSH+oYpeaEtJ&#10;z1QbEQTbef0bVa+lB4Q2zCT0GbStlippIDVX+S9qnjvhVNJC5qA724T/j1Z+2D+7T56F8R5GamAS&#10;ge4J5Fckb7LBYTlhoqdYIqGj0LH1ffwnCYwekreHs59qDEzS4fXi9WJRFJxJupvfvFnkyfDs8tp5&#10;DO8U9CwGFffUr1SB2D9hiPlFeYLEZAhGN4/amLTx23ptPNsL6u16/ZA/3Md20pOfYMaygYQVtzfF&#10;UdxfOfL0+xNHrGEjsDvmSvQTzNjJpKMv0aEw1iPTDSkuIige1dAcyOSB5qzi+G0nvOLMvLfUyDiU&#10;p8CfgvoU+GDWkEY3Krbwdheg1cmZC+9UAU1IUj9NcxzBH/cJdfnmVt8BAAD//wMAUEsDBBQABgAI&#10;AAAAIQCW64tT3QAAAAUBAAAPAAAAZHJzL2Rvd25yZXYueG1sTI9BS8NAEIXvgv9hGcGL2N00RSRm&#10;U4ogYiOCVfA6yY5JanY2ZLdN/Pduvehl4PEe732Tr2fbiyONvnOsIVkoEMS1Mx03Gt7fHq5vQfiA&#10;bLB3TBq+ycO6OD/LMTNu4lc67kIjYgn7DDW0IQyZlL5uyaJfuIE4ep9utBiiHBtpRpxiue3lUqkb&#10;abHjuNDiQPct1V+7g9Xgnja0/Cj35fM2vapepn1aJttHrS8v5s0diEBz+AvDCT+iQxGZKndg40Wv&#10;IT4Sfu/JU0magqg0rFYKZJHL//TFDwAAAP//AwBQSwECLQAUAAYACAAAACEAtoM4kv4AAADhAQAA&#10;EwAAAAAAAAAAAAAAAAAAAAAAW0NvbnRlbnRfVHlwZXNdLnhtbFBLAQItABQABgAIAAAAIQA4/SH/&#10;1gAAAJQBAAALAAAAAAAAAAAAAAAAAC8BAABfcmVscy8ucmVsc1BLAQItABQABgAIAAAAIQBkmu0d&#10;2AEAALsDAAAOAAAAAAAAAAAAAAAAAC4CAABkcnMvZTJvRG9jLnhtbFBLAQItABQABgAIAAAAIQCW&#10;64tT3QAAAAUBAAAPAAAAAAAAAAAAAAAAADIEAABkcnMvZG93bnJldi54bWxQSwUGAAAAAAQABADz&#10;AAAAPAUAAAAA&#10;" fillcolor="#cce0eb" strokeweight="1.25pt">
                <v:path arrowok="t"/>
                <v:textbox inset="0,0,0,0">
                  <w:txbxContent>
                    <w:p w14:paraId="2BB5673C" w14:textId="77777777" w:rsidR="006C66B2" w:rsidRDefault="00032C37">
                      <w:pPr>
                        <w:spacing w:before="62"/>
                        <w:ind w:left="56"/>
                        <w:rPr>
                          <w:b/>
                          <w:color w:val="000000"/>
                          <w:sz w:val="24"/>
                        </w:rPr>
                      </w:pPr>
                      <w:r>
                        <w:rPr>
                          <w:b/>
                          <w:color w:val="000000"/>
                          <w:sz w:val="24"/>
                        </w:rPr>
                        <w:t>Commissioner</w:t>
                      </w:r>
                      <w:r>
                        <w:rPr>
                          <w:b/>
                          <w:color w:val="000000"/>
                          <w:spacing w:val="-3"/>
                          <w:sz w:val="24"/>
                        </w:rPr>
                        <w:t xml:space="preserve"> </w:t>
                      </w:r>
                      <w:r>
                        <w:rPr>
                          <w:b/>
                          <w:color w:val="000000"/>
                          <w:sz w:val="24"/>
                        </w:rPr>
                        <w:t xml:space="preserve">Olivia </w:t>
                      </w:r>
                      <w:r>
                        <w:rPr>
                          <w:b/>
                          <w:color w:val="000000"/>
                          <w:spacing w:val="-2"/>
                          <w:sz w:val="24"/>
                        </w:rPr>
                        <w:t>Asuncion</w:t>
                      </w:r>
                    </w:p>
                  </w:txbxContent>
                </v:textbox>
                <w10:anchorlock/>
              </v:shape>
            </w:pict>
          </mc:Fallback>
        </mc:AlternateContent>
      </w:r>
    </w:p>
    <w:p w14:paraId="33CE750B" w14:textId="77777777" w:rsidR="006C66B2" w:rsidRDefault="00032C37">
      <w:pPr>
        <w:pStyle w:val="BodyText"/>
        <w:spacing w:before="2"/>
        <w:rPr>
          <w:b/>
          <w:sz w:val="4"/>
        </w:rPr>
      </w:pPr>
      <w:r>
        <w:rPr>
          <w:b/>
          <w:noProof/>
          <w:sz w:val="4"/>
        </w:rPr>
        <mc:AlternateContent>
          <mc:Choice Requires="wpg">
            <w:drawing>
              <wp:anchor distT="0" distB="0" distL="0" distR="0" simplePos="0" relativeHeight="251658301" behindDoc="1" locked="0" layoutInCell="1" allowOverlap="1" wp14:anchorId="343B3551" wp14:editId="5E792E9A">
                <wp:simplePos x="0" y="0"/>
                <wp:positionH relativeFrom="page">
                  <wp:posOffset>661339</wp:posOffset>
                </wp:positionH>
                <wp:positionV relativeFrom="paragraph">
                  <wp:posOffset>46316</wp:posOffset>
                </wp:positionV>
                <wp:extent cx="2951480" cy="2141855"/>
                <wp:effectExtent l="0" t="0" r="0" b="0"/>
                <wp:wrapTopAndBottom/>
                <wp:docPr id="121" name="Group 1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22" name="Graphic 122"/>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23" name="Image 123"/>
                          <pic:cNvPicPr/>
                        </pic:nvPicPr>
                        <pic:blipFill>
                          <a:blip r:embed="rId75" cstate="print"/>
                          <a:stretch>
                            <a:fillRect/>
                          </a:stretch>
                        </pic:blipFill>
                        <pic:spPr>
                          <a:xfrm>
                            <a:off x="305981" y="134683"/>
                            <a:ext cx="2334895" cy="1868169"/>
                          </a:xfrm>
                          <a:prstGeom prst="rect">
                            <a:avLst/>
                          </a:prstGeom>
                        </pic:spPr>
                      </pic:pic>
                    </wpg:wgp>
                  </a:graphicData>
                </a:graphic>
              </wp:anchor>
            </w:drawing>
          </mc:Choice>
          <mc:Fallback>
            <w:pict>
              <v:group w14:anchorId="41565736" id="Group 121" o:spid="_x0000_s1026" style="position:absolute;margin-left:52.05pt;margin-top:3.65pt;width:232.4pt;height:168.65pt;z-index:-251658179;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eI5ayOAwAAdQgAAA4AAABkcnMvZTJvRG9jLnhtbKRWbW/bNhD+PmD/&#10;gdD3RpbfLcQuhmYNAhRdsGbYZ5qiJKIUyZH0S/797k6irTobOnQBIh3F4/Hhc88dff/+3Gl2lD4o&#10;a7ZZcTfJmDTCVso02+yPl4/v1hkLkZuKa2vkNnuVIXu/+/mn+5Mr5dS2VlfSMwhiQnly26yN0ZV5&#10;HkQrOx7urJMGJmvrOx5h6Ju88vwE0TudTyeTZX6yvnLeChkCfH3oJ7Mdxa9rKeJvdR1kZHqbAbZI&#10;T0/PPT7z3T0vG89dq8QAg/8Aio4rA5teQj3wyNnBqzehOiW8DbaOd8J2ua1rJSSdAU5TTG5O8+jt&#10;wdFZmvLUuAtNQO0NTz8cVnw+Pnr3xT37Hj2Yn6z4GoCX/OSacjyP4+bqfK59h4vgEOxMjL5eGJXn&#10;yAR8nG4WxXwNxAuYmxbzYr1Y9JyLFhLzZp1of/3OypyX/cYE7wLn5EA/4UpR+H8UfWm5k8R8QAqe&#10;PVMVyHs6zZjhHej4cZAMfgKucHvwQx6HURgovWFptZmtMgZkkEHqu3I1Wywni8TVdLEB4jAP6cS8&#10;FIcQH6Ul2vnxU4gUoKmSxdtkibNJpociQPlrkn/MGMjfZwzkv+9T4XjEdZhLNNkJ8zZgaTFtPRSc&#10;7+xRvljyjNfkocd8RUQA2KuPNmNfjDlfQT8gKYxXJL/0dhR77J+ISB7p3XuCvpL0YP80l95jn2+R&#10;Jg+hbZA900gAUX4hBSKOadcG+SkW69WCCj5YraqPSmskJfhm/0F7duTYbuhvyOA3bs6H+MBD2/vR&#10;1OCmDdVdKHv5oKz2tnoF/Z1AcNss/HXgXmZMPxlQODa0ZPhk7JPho/5gqe1RvmDPl/Of3DuG22+z&#10;CLr7bJPQeZn0BOdFh94XVxr7yyHaWqHYoOgSomEARbe7d0qU8D80KLDeVN/3Gzmsigc8W38ZdP8p&#10;Rsf914N7B70U8qX2Sqv4SvcC5AZBmeOzEtjbcDAu5Fkq5KeON5IV0xlmIHnhGjztmxB7rVxKNtoD&#10;WKiom4b8D+ftm/2DFYdOmtjfXl5qwG1NaJULUJml7PYSOo1/qgpoBHBzRmg2zisTER8oLHoZBUiU&#10;lzWI7neobQQ6miDQV5x4hH/pRbMJtBjYBmqnmM2Xa6KAl5d+NJvN15uhHxXr5bpYbgaZpqaGQsF+&#10;NEgKOw0VxY2W+pZFwHooZAIy0hDdbXSG4R7Gy3M8Jq/rr4Xd3wAAAP//AwBQSwMECgAAAAAAAAAh&#10;AJV2RNRURwIAVEcCABUAAABkcnMvbWVkaWEvaW1hZ2UxLmpwZWf/2P/gABBKRklGAAEBAQBgAGAA&#10;AP/bAEMAAwICAwICAwMDAwQDAwQFCAUFBAQFCgcHBggMCgwMCwoLCw0OEhANDhEOCwsQFhARExQV&#10;FRUMDxcYFhQYEhQVFP/bAEMBAwQEBQQFCQUFCRQNCw0UFBQUFBQUFBQUFBQUFBQUFBQUFBQUFBQU&#10;FBQUFBQUFBQUFBQUFBQUFBQUFBQUFBQUFP/AABEIAxUD2gMBIgACEQEDEQH/xAAfAAABBQEBAQEB&#10;AQAAAAAAAAAAAQIDBAUGBwgJCgv/xAC1EAACAQMDAgQDBQUEBAAAAX0BAgMABBEFEiExQQYTUWEH&#10;InEUMoGRoQgjQrHBFVLR8CQzYnKCCQoWFxgZGiUmJygpKjQ1Njc4OTpDREVGR0hJSlNUVVZXWFla&#10;Y2RlZmdoaWpzdHV2d3h5eoOEhYaHiImKkpOUlZaXmJmaoqOkpaanqKmqsrO0tba3uLm6wsPExcbH&#10;yMnK0tPU1dbX2Nna4eLj5OXm5+jp6vHy8/T19vf4+fr/xAAfAQADAQEBAQEBAQEBAAAAAAAAAQID&#10;BAUGBwgJCgv/xAC1EQACAQIEBAMEBwUEBAABAncAAQIDEQQFITEGEkFRB2FxEyIygQgUQpGhscEJ&#10;IzNS8BVictEKFiQ04SXxFxgZGiYnKCkqNTY3ODk6Q0RFRkdISUpTVFVWV1hZWmNkZWZnaGlqc3R1&#10;dnd4eXqCg4SFhoeIiYqSk5SVlpeYmZqio6Slpqeoqaqys7S1tre4ubrCw8TFxsfIycrS09TV1tfY&#10;2dri4+Tl5ufo6ery8/T19vf4+fr/2gAMAwEAAhEDEQA/AOsd9ykNhDmld/kKqRT1h+U7uueKgl+U&#10;4Uda9M5xHfKAMMVJbxRq3zNnPpTMM0Q+XnPGamtWZHxtD/rTsCL9vYDyBISMbsY71VdBC7ZPetEX&#10;Cqqpgr3zVK52TdGzjikPqQyy5VOAB2oZ9qsOue1MWHew569DSsirksfu1QEMcvG0L0p7N5gxkjHU&#10;GmxnacAHnnNI8+wEHr7UkUWo1ZhgKT9BTpvMiQZQ8n0qCC5kxtBx335p73T7fmYHnvVXJFU7wDjl&#10;elTws7OMH86qRuHd2qxE4iGB0zUCsy95jsiqSqc9alwgAUnn1xVRZd+ADmnib5w2cYphYmuYhG+7&#10;PJHQVny5ROV7+tTtOZD6n1qtcOcZJ46UgjZGcxZz935Qaf5R4DEj1pJLlOVDH6jtUKy70BDcZoGy&#10;1JH8vUY+lNjZlU4zgCoJZ9o6dewqKO5bBB6EUC0LCZQ5JwT6VcR9oXn6Vlrc7hknpViCb5MqCTmr&#10;QF9JehyefWnSSbVyR1qtFNkANwc095FQoD0Pc1AWJEYbn4wSKzbpP3pA64zWkW/dlge9Z1xIRMcc&#10;jFABbxuoyRgHpmrVuhzjOcnrUMNwZVClfxzUkUhV8AUAi5bKr5HUAdqim3RpnomeKS3kCA5PQ9ak&#10;mxLbZL7QG4NUAsUjbPu9uadvLEHHXio7e7VTjOc8fWpTIueFwSakBpcbVz3qvbMzSHPIz0NTzEFF&#10;GORVeMOhx6mncOpbMysNp657GmtMUcY7jvRIBuTGAe9Nk+UZ4+tIC3CxcA4+tIykNk45otD+7GCe&#10;RRI4Mn0FA2IG3kc9PWpRKWON3T3qNVMR570IpyxI5zx9KbFaxZhJzjPzVMZysZ57VUjyz8H/AOtU&#10;0ijadxI96GyC1byHZyvGalDhJMgYBqlE7KhJPFTLcBioyKq4bGghVc4xz60xlAbGcVBlc4YjJ96l&#10;KHAxzzRcq5L6EEYNNMZBPXFKqnPI+WpSpZF/WnbQCNEAKcHFQyFt+3FX9gC+oqtNgPkDtSQmhqKE&#10;Xg8jnmprNg8h/wBrqcdKhCMysxo03eZSoGR6mmKxoXsjRQlUOeBl+tYFzI3l7ehPB5rbuApQAsBg&#10;4xWW9r5rOCcHJA9qY7ESYWNBnntk9auBf9DIAAc1my20gukwxKAd+lXVJB2HPSkncQkTfKEJ357Y&#10;q0X/AHGzGNpwKjjjKSISQD0+tLNuBJG0r0p6grlW7YQptJOOvrUMMmWHfJ4FS6ltEaD0NUo5gjo3&#10;HtUPc0L17bsSJ1YqO9T6fM4tyO5pHHm2xAIG7kVBYyM0gQdjg+9SZjZikk8kysAF6j6VVa8LkBm6&#10;jHTrU95IDFd4QZA24HeqCQhZPM9AOPSgpCmaXz4125jHAOenrUwuPLaQZBwOKIpt0hb5RngDFULm&#10;52QTNJjAB5FO49zZ0mYtGQ3c9qvOfnbb8xx0rG0KZWiRhkgrxnvWkrlZWLYz9e1Ug2HpN5TFcAJU&#10;n2lm24TvVeT5JOmQetSlQij+VTuLqWGlHk8jHzYqllXbnuatctDgnkHPFZ4+UpkjJY8UJjlYnZFX&#10;pjOaQOHicYA2+lQzTLKFI6e1OicbAFXgd6ZkSbv3Rywxjgd6Yi/us8/jSSZZd2MkDgVGJykeQOWP&#10;SgoZPEUkz3xnkdKr79zgbRwetWZHaVSzdWH5VSi4kG4lsE9qkCd423Mf/wBVQz5ICDqe9TSzEr1q&#10;sUdwATzQWivKrKCOmDVSTPmA4zxV+VOAWb61TztkB9eKCxHBKnfSImORg9qWVSVJz+VNSXcAGJ4N&#10;BPUnibanyj8afjnYep55psKHft/lUxTnccnFUImgZkjwT35qzlAilTz3FVYdwHLYHoaawKMD3PpS&#10;sD1LEqklCCck1G/yTgE4OcdKQyFh1O7t702QtKuW+/nqaGxIlmztGOcGqc6vvGT9auoSeoNVrrKt&#10;u5596RoVnCrhsduTTGUdSDyKcxDovIGKjndO+TxxzTJYsfyeh5okYn7q8YpscigdfpRIuPmJzjoB&#10;RYEPAbAbdzjml8wug3Dgd6jWQvj0YdfSl5aNApGOc0CsNunVycdulMi+c7W4HX60xuU3lSM561Gz&#10;nC1b2AtBI/NzkYx6UjJHz0Ue9Qg/dK5x3zUU0ocMozwetQNEM+1Gfa+MkDrxUcyIpU44B4qC5uI0&#10;AjdeWbinuqtGAzHgZHNIoneEOuQSQTyRUF0TbqmzGzuamtomEGQQQeetVb2VXVVIIycZ9aZL2Elk&#10;V4AkZ4/iPY1Gd9tb5BAB5YYzgVGtyiKY1UYUdKoqHlbcXJQnkZ6VZJbhCS3JKPk9hmtCEKhQOd5P&#10;XPasCBvIuS6DJHWtqKIygOeO+B3pNDNBSM7Tg/Wngc5B69qhLrLJjaMH9akXOTUFlae08yTJbDda&#10;dPcM5CbhwKbLcFpSQOAOSagibzZAdvOMnimiWTW8u9iCefQimeSN2S2OelMOEkOCAe+KWP5mJ6g9&#10;6LEE6xIV5wcDpnpUwtQEJXCJ2xTUjyMkDPHHrU77l2DAA7CkNplf5ZAitzg9auKmJEAOzdyc1nzy&#10;ujBFA64FXIszMcP2GfariCLDsqyIA+7A6e9O3f5zULIoZWBz3AHel81v7podikaUqeWoGcmqrSFX&#10;4w1XLzYFCqOQeazriQAjGMnml6i3HXErbQWAGT2q3p8nkyo2Ac8VlTzvKQARxyKs21w+QoIJHU1I&#10;7GpeTq8m7dxVEvtk7jFNlbcOO1QhWcBsnHagRZV/TqevNALHsKZBFtXr07VIG5xyB15oLGlGbggY&#10;A4GagkTccgYNSSvuYYxzxUEjAED0/WqTAXDop+U4HBwetNkJDjg89qlkYS4IxUUmUf72aTAtWynB&#10;OMYq9FCWXLd+3eqFsyggZ5q6rnPTj6UiCYIqcliP6VYktFSMMx4IqjI+4g7gKvpJ5tsAWGO1AFaa&#10;FY3HlgkYycdqoXTAhhng1oSSgbwnJbiqE6DawyQOmDTW4kZZZUZiM8/rULzbOnQ9jU8g+bnHtmq8&#10;jDzuMHI7UmUhPM+YEHrxzU3mKflK59DmotozyAefXpTHZjKDtKgDg0BYcGRXKj5c1bt0yhCtVYAk&#10;MTgEVYtiBE43du1AkrMfD1y2evGKsSoHCEE/nUUQJj49andlVUz2PrTLJFZtm0jj1qndJubmtVYl&#10;FspHU1nXWfMyFpEsiijKjdg5qdSEU5Xr+lRRTs+4AjP1ptzPsbJbZniqAej7wf79WJGP2Yryeeay&#10;o72MSbVBPHWrwuQ9u7kYxikh2JAmzGP1qXa28E1TtZzNHznf1qyoZsBvmyKNRji/mocjoaI2CzOf&#10;cDmmQDKlVUnmmvvVyoA7dTzQyS67j6fSkVg5xndVaJCeM4qYrsJ6c8g0gRet1AySevTFOfCk4wfS&#10;obeRRH15FSZ3EgEUA0NYqH5zmpNvy8ZphHygYHNSRcNz26U2RuJDGVOVH1p00r7AQKsE/eIAyagD&#10;ARHkb/Q0xEgdfKC9+9QNgN7ihH2lsgZIpr/IpwakqxajRgvJX+taMciqBkb+azIjuCAhScc+9WYm&#10;2oFwAaZNzQUqQCPyqQDnPPPaoUZlCkkVYRsEAnPFXzIrqSYJUgelVGyTkflVyRsIcd6quhK/U8Yq&#10;LspkXlkA/wAs0tm2yTAHUU4qduAwVjVZi0bbwQxx1zWhLuXLoqExjkjk4qiWb50U59SetS291JIh&#10;8zHHIz60bwzuePmHap5gTKls7ykx5JwetaqlEjAPJHWqUapGJCvB3cgUyO4HmYOSc9DRcll/KlwC&#10;O2R9aiuT5cfDDax5BqZSrKAxwfT0qC6CbMEbsdqd9CuhRv8AbJE6kZz6etZ43IdpTOOhrURGbCv/&#10;ABn8qgdEVyU/hBLfSoY4sasvkxswBcdBU2noiyZP3sE1Fb7JI8jIzxnHSpoJFtpiDtIxzmgGNRvO&#10;beWGwjiq93MsYbYCcHBqxb+U+xemwlsY4qO5WMpI2eh/OhiKZkeQjA471QvoVuUeMDhhtODxjvWk&#10;r/Mm0dTjFO8lXl+XCcnOeKQyHSZFtY44AMgL/wDqrTMoyAvB71Vgg23S8DZt61cm2KEAwCAKBMeZ&#10;ghTndzj3qyZcjkYK9RiqsuMoQAvzA1M02WbnHFAJFhjiLJPXtisueQOBxjB/OtJnLxtu6Y61QZfk&#10;+Ze/BpoctSvu+UgDgU+HczgbsDNS71LZIFBwWwBj39KCGkO42kEdP1qvKvzZI69Parc4YrgY6dag&#10;bmPO4YWqYDZceWp71XIVdwI6dDTjLlCO2ajkDMPlb6nFRYu2pHIeOWFRDPmYyDjnrUd3DMzZBzio&#10;47eYnOccY+lA1boSyAquDjGfWqrpmTpwPerDWbMwJc/XNQiIgFTQDGNFheD3pyQnhQgJzQsfmnIO&#10;RjpVuAELkcketAbEao1s3zNyak35TdwOe9J99kyPzqVgpUd8nigV9CIyFkxj6U1huQYz9M1bEa4w&#10;O9RsnZRnBpokYVzsB4HtT5FG3tj3oeI53A7T7CkcsgDMTyaRSJYCRnpwPWqk8p9jk9DViNl29DyM&#10;1WvrgKFAAGDmgbKTRbQfQ8mmXCb0Q+tWLiWJ+VJG4cj0qsXKqAOhFWkAW8QACkd89afI4Q4PI7Uy&#10;JxnBOPSmy4Y5yT9KGCHBxlMYH1qUKUBxwDxVXG4jj8KlkifpnjjOKSBjWcowVug5+tIqqrZIJBNP&#10;kjDxAdD0qJkKYAzn9KaBk8jqXO7gVUYxscZ6DmlmO0FWzx3qIrGgB4JapKK9xaRXMwRiQ6DctMkt&#10;iYcEEvnFWhOnm9Ox471XnuSPLwMofve1CJsOtw6lixGAcBBVO6dkKB2DgE44p8UwGRk8Gon/AH7l&#10;e3UUxEK2kcrEuG+UZAqC5MQVxGMY5AHrVhp0hdA3IPpUEqb2+XOM59KqwENrE4R3OcE1r20hjUHO&#10;d3bNUMlIcBep5Ap8TswCsMEcjFMDb02LzSRjnOTk1deDYhIxk9KoWMmCWZsdsZ61bhvA8rZJOBzW&#10;ZZXMIjc7lwT09DVK5k8u527tqAY+TvVu+nXA4+cds9qxjdl5C/lgsTTRLZPE4cEkEc8mrERVySCM&#10;j37VnzSFgc4AOOnrUcLmM9CS3TmgRtRXAMjuFPQDPrVgyKoHqec+lUA5kaOHy9meSfSrR+VtuBs6&#10;YFJoNRXRpm3HHXj3NTwqYWkII+fj8agR1jOSMbs8VOPkCEDvSDYbCrPKoI4B4qz9oH901WimaJzn&#10;JPOMdqlErY+9QVc0Z/nibDVmPgLya1OPLfPOOMVlzKCHBwOad9BlVnIGevpzVyzchTtA5FUduBnv&#10;7Vctpf3YBbtSAu/wgsPypz/KMcg9qI3Xpgnjrmms42989qABJeT/AHqlVA7ZzgYqqr/NkDJ96nRj&#10;ximwK10vzEKvTqaiV84z9BU1wPmXA+91NMMaoRt7+tCExSir8wJ56U6Bd0pBHIFIbcqBuY8Gkjc8&#10;jdyKGIlih8pt57nirIc7ASec9qiRQz7gcgdanEX8RxtoKEixkM3IPStSOKNrMMDh92Md8VSZ0TkK&#10;OOATVW4uGBTk0gNC8EcMsYU9+SelZty/L5OAetRPM8w+ZulK0eYyc9e9XpuQii+XXg1GkPlfN7d6&#10;utD8wx0xUZQkkc9agCtsPJIxxTVcK+CPkq2sQ6E59qZ5IJ44X1osOxGyhx0PWp4YlOcKeaesPHUD&#10;8alQKrcEj3oERjECgc81Kyb0GSKY+F5Y5yalDFkAwaZZeiG5E+bAxVG6X5+PTOTWgqhoY8L1qte2&#10;5Zhnp2pAYxhaOTgnBNBhLDHOSe9WH++Duzg+tWowqj73PagCglggO5Qcgd6tx2wS3cPwT2HepWuE&#10;h37ucjAqq91uYKGG0jPWmgH28ZiGcjFWVbc4yR0rLDtnb5pA6kYp0UvmmP5wADyfWi5DeprI3kk/&#10;7XWo3cJKWwcEjtTgqPj+lEkalsZ+Sga7iXEoyhUYz6VXcbbgAk8jpUjkRnO00Tp5x34KlR+dAWJ4&#10;AoOKnBKucHr0NVVKqwPfFWIstz2JpFFh/mUA+lORcIvJJzUX3hgU1C2Sc556U2Qi0PlOQeaQRnIw&#10;Pzpibc5LZ9amjYv249aAsgVQr5PToaRkEjYpkjYLAHB9aWIsDk4pCTJguxtualWI4G3oDUHBIPU9&#10;6nhLIRtJIPUGgLFiKQo2GH0FWIHbuOvSqrylFyT9KtQE+SGJJJHSnckuniMg1WZvmxnFWI1+XOci&#10;q0v+szjHrVIbYoZFypNUbvZE4O0sO2KmuCiMCTyeg96qSxyTqDKxQDtH/jQ2O4jTFY5224XgAe9V&#10;WuZY1QAdSTinJYSTsQJGRAMLgnLGmKtzbmOKRlyhyxcdvSpaBK5YWcoAGGcjIxRp11G9ztBAIySD&#10;1xWdO5efA7nIJ7VLa24luvufNjqKQ7G2kwP7xCBvycmoY7xHgYnaSD69TUcMMafIEG9VIGT71AFj&#10;tpbhEiOVAOc96roSTif90rqu/nHFQWx3OzbcjJU5PakadUiZSNkf3s0yFgzOvVCfXrUjjuWJpzIm&#10;2NQypy3bmswTMjM4G0FiAxOcHFaiQFF8wL5aN196q2w3W0e4A4z+eetNDb6CD7SYQzAAsvJqcQqq&#10;oZWBH3Rj1qGeWR28oLgbearlXAQjgg9KCSxuCTkBfukEGp1w0nYDJ4FVBjccnB61ZjYM+eTjpSHc&#10;neQBg23joKqzK/nsTne2PyqyUCyDOABzk06RGmZGBA/GnYkdHCzjLjZyDzVuaEDCk89abEhmiO9R&#10;wBz61NdLsTOcnt70W0uUPjQPBnPQc8Vn3H3QAx4PWriPi3J3day5n+XqR15NCJBUUHcSfoKUMeOC&#10;e1QGQuB/Co6+9KuRESOucZzRsGpcZ2ZSVGQOKg3naQw4NELbUcfxU8xLjaDz7UwKvnbifm+QDoKC&#10;+9cE44qWaJEGF+8e9Vwu44JAxUlD+NxOM04J8uSRyeKhbPQ8CnjB6UDQ103cg1W3qu/jOasTE7Tg&#10;jFUvNbztpX5CKCyaIbHIUYzyRS27qrOCKRELF+cGnJH+7HPl4PNBBI/LJjqKawXaA2eDmnKcbCWy&#10;evSmSTKZS2eelAW6CoSVyuCBUsLA8nrjqKfEiFWXJyeaiMxRgpHyAdaq2hCJZNicjnPTFRSYKgEZ&#10;NSPMjJ8uAPWmOwz8jcetSaIidRt+9iqF7GH2ZYJ/WrdxEZhlW2etZs21ZeT6duKAuOXy1JAOflqJ&#10;1Hlg5OQKlfbgEYOQc4psBWWFxnkU7he5XjiHy5YA+hpyybM4x1pIgXBzjjtRxsPuetF7isN83bLn&#10;7o61K7s8WVyRUQU4yRx71MM7AV46ZHtQrjsRKzKODx1BpzOV5LcHtUjRbYwecHn6VVuIiG2joelF&#10;yiW4deC5Gfp1rNa4SZyquBzirB3zgxkHK+tVWi4G/bxnoKCegw2v2eYy7g/yj+dRtIGRxk5weOwq&#10;ZSszD5jgHZ7VBOihQFK4I5x3piGwy7RjGRnB4pSERo3ywIHNPtLgbMbQpB71JI8Mu4kE47+lPqHU&#10;oHaWQkcEnr1pZVzJkHt3qaaEONy5w3ApJg/mxjZu42k0X1GRhSOfmKGmRozyEru5OAfSpWicz8na&#10;o/Cp49gI2k4YnpTbEPjZtwVYxgHDHPWroAQ7sEZqlao63TqFOw881Yjldc8HGcc1DGVbv97Izbj8&#10;owBWbHEWBIPTpxWrMqJIX7leaob3hOQCckYxVLsIimjdjyff0qdAAgO0OM8E0+VAyZc5JJ61Jaxs&#10;sCExjocvmkAscvLkjjhRjqDVm1/dITI3zufu+lVYbiKJsEYwcj3pzMr3LguFwMtigC7HIklwXyNh&#10;wAO9WSN5AUcA4GayLaT5nAUFW5ye1acEwCEsMYpDuPz+9+UfXFTYT+6fzrPFwdhw2ece4pftDf3/&#10;ANaQXNeBm2nmqEy7i4PY1ahmxFxgelQTk7sgdevNBRVCkcEDIpwwsn6UrYxgtzT4/vde/pQBft4y&#10;qZPTH50SNgkE9BxUqfNEO9QyNggdqpARYEQUY981NGxK9Bn6UwqHb5efwpwYI4XJzTZNx08hToPl&#10;Pt0qmZC8+TxjpV2XkYAzVfYu8g1KVyibeJhgDmq0kLPIDuzjnin5XPynNSI4CHJPNDIHWy/KQT1P&#10;pVhiODnp29arq4yCCeanLLtyelSix+VVfrVa9+4vGKfvDJtHFRzyny/WqaArKrS4KirXKQZyKoJK&#10;258HAxVqMb05bjFImwwzcHHFCvtPWmNF+8xnge1KFP5UFDmcL83NMilXbgEZpzgsNuaghthG2Sea&#10;dmiepOT2pIn54+b2phQ9N2DUkQPIyCRQUN3/AC4ZSeauISIw2Dmq8W1Wyc+lWUfcuM/lSAtxylAj&#10;Ekp2qvcyfvfvDHvUp+6mDwOOajmAbHFNIDOmLKcDGM/lTkA2sfTmpWVTxgg+tCwZzhqbWgAk6smE&#10;AORg5HSoGttqb2Az64qxFBFAjjk96cylgP8AnmRSQGawPkue5PFJpERIwwD8/lViO0Ll9xxGDV2y&#10;t4LcIEPOcmixDWpLJGUU7aikbYcH8BU07byRu5J49qrzASOOeQKB2JzDvtt+RxUTTFW+XpjqKniP&#10;+iOGJJBqnJmAYzjIzQgsKJNxIwWf37VbtyYjknPpVcBmQEY57+tXIUbZxjp1pFDgwJznFOypY+1N&#10;GOdwHFIzbByMZH51WzMhyybTxgc1J9pCNjPHrVZAWAwelTlFcZJxjrUjsMuLogdM89anilD59MVU&#10;uJ0J2RjIA5zU1mp27n7+9BViz/Bwe9TrL8oIGcHtUUY+Wnqg2ORjPYVRmWEBnBz17Vft33oEPG0V&#10;m2cmxfmHJ9KuCZY+WOPXNSBojCR8HHFUpWCt96pjNtgLFTsXnJOK5HX/ABM2nCNQBJcTnbHFF87A&#10;n2/+vVos2bm/SWYxxKZJEA4A6Z7mo3tjMuZ5mcdNsZKgf1NcrN4tGjiNmtJLjIzIIlzKP9plzgDr&#10;39K57X/HMOolkgulRFVZJIySC+eikZGBgE8ZpcwdTtb/AFO1s4z9m1NIHt2zKjz71A9wTx+GKx4/&#10;HOnvOYzqdpPORuMUcgxj654/GvFZLnVfiLqFlaG5ki0+XzvKhijSETKMDK7cEKDxn+I+1cR4t0fU&#10;fhrdXlzotwfskbIJ4M+UFUnByoPPOeRjrQ2mNKx9YC9j1FfMScfKPkWMg89Rz34rR0+8j+QFtsgG&#10;SAK+VfCHxtu/tEET2sN3YXJCrJHGyHP03E5zxj1r2LTfGsTQ2UkUweRpxC0WwjykcH5m5OD0696l&#10;O5T8z1o3MMSuCr7wMkFckAmq8sv2lsEgBm/1cRyfbNc1D47trmSeFWNukQw2QQG/4EetVpvG1m/+&#10;kiaJ4kAwXU8D2wOKd9LGZ1Fykyy7QP3ZGOe9WbS0kjmXBXYeQD2NcFL8TtNaeLHnLAesiQ7s/Q5A&#10;/nVuL4i6TLskWS6KBsHzIHY4+mAB+dIaR2txNIJxGCuE5BHQ1FaMRGNwJLZ+T0+tc9L43s7wRpFJ&#10;HgjjeAjDn+6TmtGyvY0U7JACzHIdThvTn8atEvUtSKBcJISAXYqT3PFJv+coxwF9KS5Um1IAzICG&#10;GD71XFtG08svnqXaMZjHXINSxWLEjqp4I5Geajivg0uGbB7VEWd0GUwQOhNUV3tNnA60kWkbjzE/&#10;KTkg8n1qVS32dG3EVScndHuwM+hq2ZD9nHOQCeKoi1jYtGLIiMQPlzvzRcEeSoJ34qhaTMdg5cEc&#10;+1XpY8RZVsDv7Um+gFeZsRjAxnv6VRkJEKDPJJq0Zv3RUnJA61TfDocgk0J2K2IXlG1ARxnrSiY4&#10;4z6DFNIyg54FNVfl4JApDJBPlCDng8mnJP5RyT19KiIXaMHv1o8xQdvJIoCxKJwy8A+tRByZM4+U&#10;jP0qNCucgnocVHG3LkH8KBNE6ufMyOcVJExXOe5/KoCTEoYgYPWlTLE7sbD2oKSHyuvfp3qAsCOM&#10;ADpT5kHlkL61XDggqD07UFE1s+w4Y5J9qmlY+U5GTjtVdd2Ac8ipxOMg/fpohoZCjYYnvUc6bB8g&#10;xz+dTebyMH8Kie5Vuc9PUUbE2dy5E2wBj1pk+fmwOSOlSwZdAQvA61K0ITlj24pDtqU0XcmzFADM&#10;c7cADjFWVjDtw33v50lzAYV2qx3+9AJlKVjsJVehrOvFIwF6dc4rUVTIMAc55qjdAs5DfgDQUyvH&#10;lMbgenpS2sTIspwCdvpTmDRYYYIPFNSXZC+SRkUybjYCqDc4yTUgRdmCMZ5qqk26QA9BUz5+cNzm&#10;mUhJMeZtzwc9KmijyhI4xVUg+bgfIB61chQbAPencLDJJAi7CeOn0qrOS5Ht0q1JGFcgqX6VUkLN&#10;u+tLSxRMqjZuLcnNZ93AZCSrgZXgHpVgNwQcjIqCZNyYyxHtSAhR0QEZALEnNUbnc6OGBKBuD6Vo&#10;gIfLB6j1qtIWDOhIwx64oRLKdrJtG7A64PtTzL8uDjnjFRQqMyKDuA5zSzApGmcPj0q1sJD9jRfd&#10;fHGQO1WLV1aXlTI+PmPpVMyf7IBPqafFOYXypHNG6Au37wYAI6+nFUjMkIUAEHsaZLN50pIB2k4B&#10;9KBCHYh3XH61IE1heN5oLkkHgGrgczRMI8pzx9azraM8hOQvNSpfpCpUde+aAHXJ3wvg8561XR9g&#10;TPrUa3QdSD68fWnNKsqDJ6HFVcBysTkZ6nitCR1aFNy/J69MVQWUPBjAbaSMVPH/AMeqKByeuexo&#10;sA6KOOWcBcHI4Jp0lnCkiYcrgkk9c1DPhJQm7DgdRTuBje270xSYClDvJhIROc8dqnRykZLtnaef&#10;U1RjupZXMbMuD0xVyTD/AD7cIp5FIVyvJdtNJIEBRNvDGs7+0X9G/KrU0qqNyA4PQDv700XC4/1Y&#10;pXGdJCq7AM89KSUFGAAzjqayYNRRflLAEdyanF6ZkwDzigdy0EZn3DtU8LAj5iOvFZ6zttORwDxR&#10;Nvi2MAeueKQJm+si7foKiZg4+vcVVt5g6ZOfepkYqp2imhtaE8cY2jLY700L+8LZ4pGc+WMdcU5d&#10;u4UxDWzxz1PFRlDvwM+/tVhnV24xxUW/aWI70XsUMlgbORx6indQw3H8KRnG888HoKid9y4P4UgE&#10;5bILHHap4ScbSxqsH2kZxStLuGQOP5UAWZJm6dBUrMPK69az1ckYbtVheIMc5pAMCBTz361LKVRA&#10;oz049qqlTvweOePepJG3OQy44oAUzq33mqRdrgDJwPaqfO8ggcc1Zj+bkYHrimBLwR8vUUgI3EH/&#10;APXTkwq8DqetMlXaRng0XJ6iPscAEcdM0iMEZ13Y70cH1PPWmNCyszZz6UNBfuTovy8HrU0aAKMH&#10;r3qkiDOScVbtgN3Wn0AtNtVRzxUM7jZ0qRssO2AelVLxtpB7d6kojMm04BqaN16g/hVbaFcD72Rx&#10;UkMWWPy4xTuS2PcCQ8HAp6/Ku3NMyRt+UY9cVFOzZBzRsJIHcMe9LESpyM8jpVSOYFsVbD8gqBmk&#10;WEkp8wjBGaYJGRie596jaQtKfWql1NI0wCqWz7UwNZJg8TqW5z6dKjRxIdrc49apWwlMbs4281PH&#10;bScNxz0pAWdoDFQenp2q0sxRMZ7YqEQOE69akEbZGOmKBMnQBwB0P86ey5AA6CkgV2bGOPWp+hHF&#10;DFcropB+UcA04LvmI6U4KEz6/wA6Y7/vEcAZxjFOwWuR+SgfIPX0qVZkiOM49AT1qAMzEMOEzjOP&#10;5UssSQy7yQEA+ZiaRRLPeCP7rr9SDgVJFdrKFTexbuAcfp1rPl1iK3hMrFY1BwHkOB+AriPE3xIt&#10;NIkkkYtJ5Y5zGwA4z6Z/Sq13JPUI9qN0Dqx4GOlVtQ1my0ohrmUI+7HlhsN9eTgD3NfIvjj9py+l&#10;kni0ky26FCBIJMD6qM+369K8d1Lxnr/i1nk1DUbmS3Y8mSU49e+OfpWTkhqFz7I+KP7S+haFayWU&#10;V/FPJtPyWcnmucdiVGB+deFal+0vqF5vGm2cVgXfzBKJXLjH3cc8flXjo0uBm+QeY/eRuc/5/GrT&#10;tDYIFCpK54yxx/LFZ87NVFHXXPxS8Q6mZJJ79iWTDFZZN5PXJYtnuaxNQ8W6pqMkzzavK9xINpkk&#10;bcNnoD1ArmZ7yMtloSg/vbRimMbaUMEYAnqQvX3qHJlJHfaZ8VvEenad9mi1K1uBGgjXzbZC6oOA&#10;isei47D1qDVfiLf63Z/YyRAhUBmkkLADjIA98e/51yX2GCZAEZhIOfl5/GpLexkmXlVkQdCOM4o5&#10;gsWtOuVsy8E7zRRP+8j8psFHz8rKenUe1dto/wAUbq2+zxXM2Gt3WRJHXJnAOfnPU8jPOeea4yO2&#10;ZbiW3nO+LI2SYyV56Vnm8h+0EyLsSNiVYjpjt+ORQpWDlufR2s/EiWSzt4bK4u44J0a4XcckhBle&#10;BwOcZPtV61+JGiwwRzz3DTyCMbZSu4rkZOBn5mJ6elfN1r4jkufMQSEgoQS7YAGc8Z6Zq1Y3syXM&#10;DvhLdPugk8CrVUXsz3C4+IlxfQfurKKzspThJCi72I7Hp19yawW8WNLM8MU9tbvG2cPIdwx7lsfl&#10;XGah4kuLtU82WQwhcKgTCoO+BiqC3yzDcIykca4BLrk/n9e1W5kKNj0m08Z3dg6NFepcPgGRDL7/&#10;AMJ+lb2lfF+4jI863IQ/e+QDcf8AeUY/MV43LqFrdgebN5e3gHZy1U7u9dv3kDr5fvMQfpTuFj7D&#10;8MfF2ynEEU8hiMiDatwocuD6EHOM/wD667jStdjmuXWFYrmN848p8OnfBXrXwPp3iSa2AKXGZOcR&#10;hzuX6Z6/pXf+GfihciaKC7je/ReI5JABMhx/Cwx/OhSXUTgfYYu0leQiM89Chz9R6iokDMN3VCe1&#10;eL6B42n1UxS2V01vdwYjeN2Ly+xYNglenIJI9673SvGP2q4EV1AiXBA3+XIWViRkEHpzg9/atEyX&#10;odsPlVCTyOCKuoi+UDnqelZdnMkqIVbILcg9fy7VppmOMHaMcAUhNI0rJtrLtHHSrkqB0Lb+MVT0&#10;5lBJJxg1eumAQduD+NAIzIwpEigjrxmqJcqHHPNWt2GcjAAqiZRufB/ShA0OUqR0oyqglj+GajWQ&#10;sr5xioZDvQD8aAsWGcMoIGQPSoWYOTt6GjzMRkZB4zVdlOMDp1zmgQkThGJYn0FPEq7e4zwKpmZk&#10;XBH41I7M5Q46j8qZZdZwwQA54ycVJlWYjHT1qsnyjJOaT7QFfc56mkBbnYY47Gq6onPPJp7SiVsg&#10;9agkfYeecHqKALg2oQnU45NM2GE7gPl9CKrxXiqw3DLY6VJJeeYdmOTTQDoiqy4wTxTJsNyARzU6&#10;hRhhgZ4IqMptbk8Z9aG7gX7digTA4qzM6tEMgZ/lVa3YEIM4HpTgm9iScDFIzaY9WDlyqgHFOifd&#10;gsOnc1DtMKn+I+xo8xsbgBTYaiRje3PDVSuY/MmK5Py+veryIWOcgnviobr52O3GfSkU9ig1sr8E&#10;kHoKhiRREcjkEg5q+MKASBvBqB0zv4xk8UCKLQhW3EdqkR8jBUEk5zU9yhDEDGym+VsXIIq+g0Qs&#10;vmkAr0qWMFWdfbqKZIxJG3he9SqgREYnjtUlER3AOp6+tREcnPepfMDtg/8A66juD9zB4NXcCISt&#10;Dxs3juaguT+6LIMHHFXYgsbEMwPpUE6jkAfWoAqxxDyEyPmPPPeqMh3zzoRgp1OK0iMjkEVRmwtx&#10;JJ7Ac96aZJlNhJGCjP40NKXHTGKJ+JM9GzQ2I9uSDnrVeQkRn5j3bFJI5J2qcc0M/YD6GlADHc5H&#10;pxQgCOYo20qSaQu+c479aRHVmLBuR0pWnLM5B4x3pgKkrbzg4x6U2VWDYP8AEetLEpl6+mSBTxsy&#10;c5OKgCGOHDFs5I9KkD/u/u8jvQ2VwfXkio13OXyOM8GqQEkckjpyAOasPcukCBTg9qiVGRsY3Ajr&#10;STbVQDoexFDAJbggb2G8+1N3maQO77AD0JpjJhAh6k8HNLOm5ckY2jn3FMBEmX7Q+SfLH92rAu5P&#10;LkWPJAAJz3qG1hXBUIckZ5p7sEyzKQ/pQBB5pih2rnzMc89BVDzZv7wq9GjPK6nILDqe1J9kH95v&#10;zqWNFuS0VnzjZjk+9XreNSqKuMg8+orNLsGIDHI6+9aVlLuhMhOMnpQ0IvLGPLwOnepPNR1GO1Rw&#10;yh+vHtmkO0Fu+DUDRKJhGHPU9sUJd8JknLe1VpJdvQVX2fOAS2e3Pagp7G2j5AJO80x8ADJqOBQI&#10;wBxTpl3sMnpQA/hT6/TtUbMx554pCpUZP86A5BI9e1AEoyXxgGgLgYAyfekULvHJAoD7GBwetABs&#10;4xyakCjpnn3oGduR600qQeKAEdQj445qxHgwEZ6dPeq+xnZBt5zVuKMRjBwc0AVyjZB460+ZcYOO&#10;2Ke+2UEnoKllTcQO2OKaQFEJ83SrCYjxkcnim3CBSn0qZFGMbvrQA3qe1IwGTkdqmIOTxxUW0c+3&#10;FIggVsI314oGC3UnipSisM471EyKHJX6dadx2uR8sTjrVmDpn1qsvBOR+tSrkr1xg0ii2jkp0/Go&#10;rnkDjOakT51C7jTZ4gflz0oB7Eca/cBHUcc1bG2PnPGKqxpu2ZBz05qd06k9/SgAkRA5weO2aryo&#10;XbcMcetXGC+R069ai4xhRQBnrEqBsLk1MY/lBA5p6Jul4zx1q08QIjG3rTAzGiw2COlW4Y1yQ2Ca&#10;Wa3Ac8n6VIoCnIH40gKxQOHCno3SpIIi0QI7GnwpukLBTVmyUiA5UDDUwIihVN3LDPSjc3yYGasF&#10;d0Z570mwphj0FCYmJBuXG47T6elSgb24O4U1UyxJI5qVFLr09h70MnQjEbO3c0NH0Vc7z09verKL&#10;s64FUp74RI8oO/dwMcD259KQXFmnht4xkrhR3PAA9a5TxH4tsNIsPt1/cmKJ8+Sp4aQ/7K9+1ee/&#10;FP49aR4aEtlZyx3t6rYmMeWQD0z0xx+P0r5p8W+P9Z8X3T3l9dvG5O9G3EH6deAKLpblpM9e8aft&#10;A2qQzpaH7NIpbakeS+c8Et0H4An3rwvxD4q1jxKHEt3KbdjuFvFuYn3K/wBTVOKxDrkKZHPznzV2&#10;gD3zV2w046msaTXaQW6nhV+VevU46/gPxrGUzRRMmx0iWZ8vJFGg4JJDuv4dBW5Do0UywO3mkjAQ&#10;SElvyrSuEt9FhRkhWKY/daVQZpD6hB0HpWLfapeKC0UiW0Z5LlwWyPX0rMqxLqUUOmkeeWG4E7EI&#10;JNcpPNczyERR7Afu5HzY963Ldn2HOHMmSZOxPpkim29slyU+VTxk5J6+xqLlJXMZdEu2/eStJyOC&#10;D/SrsOnBPlfnC9+GH1FbctmfIG1gY1+8sgw351FaxiaVlRGjkHzAjnGPUGsZzSOinTbGWNukU0cq&#10;SCQDjA7VrrLDBC8qFVxyr9ccdfpVOC1mtrmUGEIkgEgOOCQTyKkXQibTO4j94vBPTnj9DWPtonR9&#10;XbYxpmu7WV0ISLaJMg/n+Zrn7p5Hj3SR+XGh43DG6u70+wis9Ot1aMuUO0ADjHbP0rJ17Rx5cc8v&#10;zA8L24/+vUKpc1dGxysTRTZIU7D0wMD+VTwI0TAmOYknjD9vpSpYBZyzAohGEijHA+p/rSTSG1Ux&#10;ogMjYwm4lvfJ7V0RkcU46mlbal5LYZ2iI48vYefrlv6VoprCsCGTYWBLIUwrf0rkpI57nLCJkBHZ&#10;jg/jTYbm50tgyghR2lBKn8Qa2TOdxsdexgZEkiKxo2M/P8o9eMVLL9l8zY6yRrniUAFSPTbiuTbx&#10;DEVxcWLW/rJauWQj3U1dW7KxLPZslzbcZAJBJ9xW1yDUudGZQ+Iyjsv+sLDB9MccU6BLu3QCaJht&#10;/iA2nHXrnBqtaa6js67nt92SQjkgfhWvbX8csfzTqUQYxIO1O6Au+H9fjjuYgbr7PcxOJIzLzE+O&#10;x7jPQ4r1HQvE9vqM9lfT25int5BBdPbSk7ueAWHY5GCR3ryKSztwAkiGKJ/mUDOB7qeR+tb2g3sV&#10;rcFhPmKTnzuCVYDA5HY9Pwq1ITVz6j8P62LddPkt72W90+bdskmXLxspI2Ejrxnj2r0mzvMojNtd&#10;JFGwr0NfL2g+IDpxkENzstnuhNs/hBPcenUfiTX0Bol8LjStPkhn3pMisdvzY+XOeK0M2rI7G1QM&#10;SWO5D6VpT8xngHjisG11GJLcmQhH6c8YOfeti5lIt8r6Z4oIiZ0//LQEdR2rNUBc85JOKvu5QO3r&#10;61mbsHPTvQWPzuU89DzTQVGRk8c1HG3DNTlfczDHIFBKEKtsc8cU3zVZMg8kYqQf6uQEZX+dVQil&#10;AVzkHpTKI/NVmJxxjpSlw6jJx6801oyzOQuP8KFgLntxQBZLbR1+THSoHUnpjB5qZ4zgZAPFVcFG&#10;I96QrF6J/Lj6j3psrq5BB/Kovmdc4HFI8YRD6etMYRcyFiPpTrh+NwHI71GnPBY7BSuiNGWJPB5p&#10;ASwXAY4Y/SpD+8bC5wTVOBxvzjiroIQBs4zTAvQZAGPzqzGSx545zVGHO4MX4AIAqwjFZep57UgL&#10;DQjzSOckdqaQU6c4PNTCP5gx7inzQbRnHagi5WhVvM4OM9TVa5Qlt+7laso/lvhQRkd6rTE7zzx2&#10;FA2V1Xfvbdk05MucA42n86WI87emOvoaWI73OOhNOwPYoO2WO48ZqdgPI37cntTnhDk4HPb3pluv&#10;yAdAPWmJCOCq4AHrTUIBHGcDNK8JQScnGfWnJEscbtnkDjPelcaKs/MmFXgdaJwGgGF6CpC/zbmH&#10;zmmO21OO1BQ0Qs2N2BimXSrEvTk9akt3yxGM55Apl2/TdjrjFICsGbfnIxiqdxMFIZhwf0q4QSsg&#10;KkHH51QuQwjK7M44z6VRLMi52mQuAcZ6HtVeaUrCD1PTFLPuaTDHoecUPCqrjPU1YiFXkI4+Un17&#10;Urln6sR24oZgo7UqwjI5+lADP9W/ygZPXmpdhk4OBmlMab9w47VOrjIO0H+tADYIdzDcdoHerEUW&#10;xWIOc+tRpIQ3QY7VZIJBYjHtms2VFFZ05XK+tNjQuzgn6YqSSQKcZ9skdKQFIt3UmgnqRxqFIAzw&#10;fWr0UIKoCAcg8kdKqwbGYZGC1aUUYeNWYZIHHPSmDKrJEoQsCvOB71FPZZMexyCRyh5Bq+V81R8n&#10;B4olxFG7uNsY4B9aRJQWN7NvMb5yACRULq7MCQQC2elakbK+W2YjU9DTTn7UVKAdlzTK9DJuMu5B&#10;GBjr3NZ+X9WrpTaqshDLwRnPpUP2e39V/KncepXeFs5ZgAe+OlRxM0JwWGAalMTPhOcA5yaI7cvI&#10;Q2MD170hFoXCuo+bBPpUiBZCR5nOBUMUIxtIX8Klit3ikByT2oAtsqrHu61WeQYHRmB61PKjeWR0&#10;9KqRMnIJLkdeKlFPYv2sxkUYPFSS53ZyRWdasUcYJyO2a1Nqvg4z6ZoGV95zt/GmSlhwD9OO9TPF&#10;luOD604Qknkkr6igBi3DYCn6GiJne4OflTtUyWw3cHNSQwfvOQOtMCHzZUYgcqR1zQHJI5OTVt7Q&#10;EehoFpEAmW57ZosAsD7W9cdKeZl3AMce1PS3LLwR7VXngO3ceCBSAfEULE546VYJDKTk4z6dKqWi&#10;gJgjuelSuuR98/SnuSOkkGEIPWhZVUdKhMLbQfv0ghkR+CaYE5wy7ckEVG+EPBzmnonz9etVnVmb&#10;Hoe9K1irEsQIODTZMMxyePahM9eT9aad27gYo3AiZSehGKlTKLjGc1E6MWwDxU8aHb97BpASpcEf&#10;wjNOdtwyepqMIH6ZOPWiUAYGOlCE2TRP8wGPxpz5LAZ461Er+VheaeUJAOzA9c1QiUDI9aVhtAIH&#10;firEShQM9xzSBR5m3qtILkMUWTu2irgGChIHpRHD2HTPNWRCuzn160bibMqWLdLyOh4FKFJJx2q1&#10;5OJvlHygk0ph2iTgetIsitUOx+etTWyBYHweppkY8qMjOM1OkJWAD1OTQAzy6bs3Nn8OlSKoyQOt&#10;G3knn86AGeWVfJ79KkX5SFA+lIfmBBOP6Uy7vrfTrZp7iRYok6u3Qd6q1zPqV9Yu4bSIvO5SJRzj&#10;ksfQDvXzF8dPj41pfPpNncBJVQq1pCP9Uf8Apo/T8Bz9Kp/Gn9oSS7nuNN0O48uTa2ZQvKBu2exw&#10;Og6cc186WVhPqVyWQ/aLmV9zzSHK5+vf61lKVtEaxh1Zdub2XV7v7Tdu8skh+UA5J9/YdKsI4lLx&#10;20X2iVf4guFT8aihSIyfZ4W3iQ7XljG55SOu3/Z/StONEtoPL3oo3bdqnAHux71kr9TVjU057mLz&#10;LxvLgRcl3wB+A7/r9aeNfs9LjRbZBcylQuXHf1A9ayb27l1OfybeczxgYMpXCjHYen8/pTPsu8xw&#10;wxjYqhScY3e/51HUEXbq4nvIyjTKZTzJIRwB6ZFUESJwDKRNtwQMYX8hU204dHlD7ew4Qev1rTsF&#10;KIC9suWxjzDjj1IHQUNlRQkEMtwQ0sdvBAo4Qg9PbFTztCs2yOVkO3KkRjg1ba0mvJEjSRcA5HlJ&#10;gD8T1rUsvB+oNJIQIz3Ybg3/AOo1wVaqR6VGg59DJisZrgCRVMgcYcleo/xrb0nw9M1zbyKCFyM5&#10;XPGa7Twr4WnRc7C6YyynjnPFemQ6Dp3lRv5axSA5ww+XpXj1a+p79HCKx5Xd+FP7OcNOnnhSNu/0&#10;xkjH1qtb+GvNt4AVARefu8f/AFzXrM3hJNXm82XEqHomSFPPOf8ACpp/AUzWyyDKIvChcDP0Fc3t&#10;mdv1VHk91ZiGLy0hCADjzSqbfU84BJx+tcVrr21y3meW0s5fl5G4H0r3TUvhe7p9rmixExxvmbP4&#10;D/61clJ8PXuZ3WCEeQp/1twDtH0A6n2rop1o9Tjq4dvRHk4tIdynDSuRwAOF+lYeoaeWkcK0lv6D&#10;ZjP49a9xf4WyzHhpFOMn5MYHqQAa5rXvh5d28LvG6yoBnDKRkfiOfwrvhiI3PNngp7o8be0u4ZCs&#10;VyQe/lzYJ+oNRPe3kIKzZcD73AJP1H9a6XUfDybnEibJFPWPOfy71kxmSzk8iTbJEenmL+ntXbCo&#10;pnmVKMqb1RD5Ed5AJo1UH/nrFx+BAqIW0to2+ImAjnfCco3vx3p1/pt1pcp1CwZxb/xIBnGeoPqK&#10;2NI1GDUU2ToAXOHjAwrjpnP8JHrXTFnI0ZRkMyqt4o3kbFmQ5BH9K0IbB7baFuShPI8tsgfWrmpe&#10;HGtEd4B5sTgn7OWwTjrjHQ1i2t2qFykJurYjkZw6fWtDPqa32m4t5I1gug8H8ccm1GUn2OM/hU93&#10;qDpb7ZI2nikXmN48Hg54aqKWlrqdskiHGDh0fkgY9etNEV/piI9rcjyw23yZm6jHvxRco7bwjrya&#10;lZy2MJYfuiMSNhunTB69uK9y+Fni27Xw7ZKkTutuhDm3YBwuM4KnOeD6V8z2OpW4eKVrdrZy2d3O&#10;0Eeh7V7B8MvFGmwmC3vZtls4EaT7sMueh3DspUc9ea0gyGj6U0DxjHqtlIgm8/aR+828r06jqDiu&#10;2huStsgDb42Xg14tDCJpftduwuJMDF1EQWTHI3bfvg+p5FdVoPimaKGWQyRyQKRHLCP4G9QO2e1b&#10;mR3WQ6ORjA9ay5H/AHmAOvt1qexv4tStfMjw5APPpUBZhIA5Jz6DkUgCFCd+R0zTI0K5NWo9jq7L&#10;zzmnypsTIA5oApgbkOOopBENuRS7yoK4HWld1SHGTyelMCvLMsRPd6j+1nAwvOecUy7l3t6AVCMq&#10;eDikBbjuS/3sL2qvIqs+Txig52ggk013KSYY5oAtLIqBQSTzROR09ahdwY+lMebYN7HGKAJArKNo&#10;HfmmTyFflOCAKqRXpnZzvJIOOlDtubAJ4pgWA4TAbjPStBGLIrMQax2Y4yGJCjgGrdrclocOCMUA&#10;a9mRty2OtXIGSWXPFZUM/Qcgd+KsROPN6kikSzcjHmqMcD61LcQkxBVOTntVezl3DG3gng1e28Ox&#10;JzjjNBmUJossMDrVaRAHOOwrQjTY4zkiq9zKcvsXoOeOtBppYy/LAfcASO/1qTyiE4HXvU0OGjcN&#10;2GelPZyqDB5xzTIM+V2+bK9PSmoCEYDt1FTO4DEEYBH50sYVWYBskdaGUtyowJPHJ7Zp+M7+g4p8&#10;4LZOMFTimRnYDzzgcUWLIZVXfGSMHOKhnTYynA5PIq5cRK4XLcg5qreN8oxjOf0oe5KG27hGIIx3&#10;qK6dZIycdKsQLuJJH0qnPhZdj54ORSKIGmKsVZiXAAINV9SYNbHPc/nVhtpkPHbrWRqcsjgrn5Ac&#10;jNUtyTMmw90VzgY7U4j5QMjpSBVB3N06ZpjLnjJx2qxDBDuIDMM9qnAVVIPUVHswf88CkVt8v+x6&#10;0AOLneBsBp6dQucc8gGglVZs8NjmnRqv8IyTTuBO/wAg3A0+WYBflbPtUasVj6DGaJMYPykY7Vl1&#10;KWxFMxZVbafWlRi67n/iNDsxGW5z0HpQPlRgFJ9qvoSKgeLAJ3EetasEz7Iiq9Rgg1StkBCHaAev&#10;NaCw5jQI/K5OKTASRybhVOcBc/jUjTlRtYcHilWM+b84APrT5YPMkCjoByaQDIwAeQOaj6upKsHP&#10;3iKsbQkRyPu1Xj3xM7yfcYDaM9KQLYcQEyST6dai8keh/KpY49nmMT16YqxvHt+VIDKls3cplic+&#10;nFT/AGPaoy3PerMkAK/eOVPWoTGiSYzzjOKu4BHbIi8neT1Oam28duKahUJjAXHvUTXcasVD5yOe&#10;KmwIdsLScnKdaruqiXG3ndThMRyrYH50kRjkZgx60IbLcYVBkgA4/OrMThx71lkN5qjdnng1atiF&#10;AXuTQwRfdOB7io9hQdeKUjkAk+1BiUyAZxxSKJYSGjHTdnrmpYoRknnmqm3ymBz17VbSZc+9MCYw&#10;5bBPNIIdzcgYHFTrIGAI5NN3IzdduPam2SCL5Q2gVDdTJtO7tUpcc/Sq1xCuHzyMZqblDbZw5EWD&#10;lhVvyF2ZIzVG2+eUbemOtaDY+RcmmA1kCLgfLimthlyDzU+MjrUXloeQDgUICAkdcc0yVDjOQM+9&#10;W/JTZnuaY9txwM073J1Ka5BK5+X3p3lFiDn8qmW35zjNMKtvPPfpSKGBIxJlgRViJUdGxggdPWoV&#10;i3PyM8VMFI4wBxSJRIiBPYdqiuHyQFp67OdvY1FKoK5A+lBQwqzcmtNB5UKZ5zWftVwO2Kso5Zdv&#10;TnHWnYCwgGBjB9aexHmk8D1qALsx/nNSCMKCc59OKRNi0i9D2NSvKNmCOM9ahCr5SE9vWm7ARj3z&#10;TQtiTeiTAYPI7Go5ZtwfHrimySorg9cdaqtLvZyD35pFk+8uQFOaslz5Y5xmqSLvUHnA9O9TLFG6&#10;DCjPfigCdRtNE3T0FMVNrfKTj0PNOu2P3QyjjrigCrcXAtkTqXbhB6/4D3r5X/aK+PaRrcaJpVys&#10;s7qY5JYuVAPUKf611/7RnxitvA/h24soHL394hWMbuZRn7vsnUse/A9a+KWvJda1ZGuJGnldwJG7&#10;knr+nH4VE5+zXmOMLs2rOCfUXVZSXMoBY+inoo+o/nWzOkccX2OyCgjAlk7D2A74/wAahVxpsMkn&#10;kB5CyqPYsSOPwH5Ctu3shDYme4UDYd05x1Yn5Yx7n+hrn3Nmihb6bv8AM8nEcaR7mkZvmKj+Qz0H&#10;fNZN5bm+m3ySLFacbIx95/wFb+qXAisZUfbEhJM/ln/WH0PsOwrnnfaPtLlQJMiKN+/vj0/nViuX&#10;Us0eMJbkyTqOA/IiX19qs+QkMbwJMEkB2vIQd0rf3R/niq9rN9lg8tZSbmchidvJHqf6D6ntV6wQ&#10;Pe+e4bzZGOF7gf061lKSSNIwcnoSWWkTO4VI1BJ4Pf8ACu20z4fTXIjZl2R45GPvGtjwN4ca72MI&#10;+M8cZz717h4Y8Kxi3XfECfpzXz2KxjT90+qwWAjbmqI8n0f4ZmMgxnJznheD9a6q08CrIgeSHewy&#10;Dngj8a9k07wqsP7xY1yeikcfWtCTwl5w3EASDqQK8l15y3Pejh4RWiPL9O0eOHy02pG/RlGWyfXN&#10;dNbeGS4V2tZH6cugA/KuxsfC0VrJvwXfOeTkflW3FGHfaF69cCs3Ns2ikjB0nQRHCgEOzjlcZxWt&#10;H4ft3G5ofn9RxXRWVgEUAgYrQWzXBBGAKzbNFrucBfeFo7zAZC8a5+Q/0rLm8GlowB5YB4A2cJ9P&#10;U16gdPBQ7elR/wBnbVA29OhNNTZm4HmD/DKPyDiWaXdyA7YGfoK5bWfhlK52Hy5B1GQDg/jXuzWM&#10;wBKFlI7jis3UNHuHALxo49Xc5pqbRHKj5G8YfC9oUkk+zhyMnjGP0NeLa54ce3kKywggHGOhr791&#10;vw2L2ExTWzCT+Ex968S+I/wvkeJ5oIfnA5WTjI9c+td9DEtOzPOxGFVROx8twW/kwuqyFJVORE/3&#10;XFYN/pphg+2WwaNA53xJw0Ten0rs/E/h+fS70fK0bq3yk9c+h9q5U3+6cuAqSqSGB6H2P9DX0dKq&#10;prQ+TxFB0pWL+jeJx5CBmEkach8fMhqfWPD9tqzHUdOnWK4XBYRYGfw/nXN3VlBcfvoVIlOfMjHH&#10;449afZ391py/vUYgD5cttJ9s+vsa61I8+wx5liuHMi/ZLlfvNEp2k+47Vdh1J4xGrSxvnqj8q/0P&#10;ap7S40vxC/lyPIko6ZAEo/oe9NvPD0tsHy6yj+Exjkgf3l7H8KdwGw3EEoKQSJA3RoJRjJPoehP1&#10;FdNobfYIIIpF8uZWIUkgI/chhXE/elRWTzAnJ9celXoZ/JPyXBKD7qSDlT7VSdgPc/B/jC6s7yMs&#10;62jh9vmrkqRjgZHt1BAr1dL61ubyJ7dVN3OyjdGwCXEZGSuegOa+aNH1ObZ5sZSfAAkRflcAY6+h&#10;9z+ddppGt/aLKeGS9mE7SCRHOBjdwGB7N9ODit1IzaPoPwnqSW97JDOvl+ZuyGJw2GwCO2exH1rr&#10;WthvLocHPGGJFeNaRr39r2lhrDR74ppTDeIXJ+z3IGDz2DenuPWvSPD+vfaLeOKXdvQDce4B6E4q&#10;9yGrHURIyHJPln1Q9fqKkk3KeWDjrkioVlDFNuCO5z1qN5gkmARsPHXpRYRGUkZjjHX0qG4vPJhO&#10;/g54xUsdwWjBPGRyfSq9wm2N+8g6ZpoClJMzuRnrT2IEYPX2osbQos/mAk7uPpUwVGTcw46LQAu/&#10;EXJx68VXuXOUOOp61pGENCOnv71A8ayICQEwelICuzlNob04qKedXUr2IxwKsXBDFB0NU3UKTjuD&#10;3oEytYMLZJ13ZXOQKkRjJHI2Sh6H2pI4whKqvB71MGUxuVXk9h3qmhDIJNwMecnHT1q7aBmXk45x&#10;Wdbo255FwCBznqK07McjccjvSZRoWabhgkH3rQt0QMpBHI5BFZ8UyqwCnGDyKuRThZUJXP0osS9j&#10;ULBVi2ggetTG4PnBCcIQeTVKSYmOIYAGac83zcLkhcj3pE20L5IKrwc1nzKY5XPOSKna5MMI3Jgs&#10;eoqrNNubBoBgrAxcdc81CZRnHcVIj/eX1602dBnapx0qmwIGLOzttzilBCoNoCknv6Uh3IxdcPx0&#10;FOCiRsEABTQJFa4mCuMLjHGKanV8DBI71LdqGkTpx1FNiYl3AA6DANItDZMhsFcnAqKbDHlTk1bk&#10;TJ4B6cioJPmP8qewKxWMwiljVTjc2Kr3q75znnA7VawHlQNjIPTFQ3f+uI+4gGKTKM8oRFI3IfsK&#10;zrxW4yQ+DWu++RCWwqAngHqK5uWZsbgpC55oRLI5NoOG+cc02XevzDGDSmRWjyuBTpPu5zyB2rQR&#10;XbKnjv1qJfvEAHrzTpPnfAzzSR4Q5L55oAd99s4745qSP910OaqCUmceg5q4rnOc5JoKLkOXGegH&#10;AqT78K5UZJ9aZZSA5U4AB4NSyo4ReBgc1n1GtiCNRt5xz2o+4uV6nimNiEkkA++elNkcuRtz1HFV&#10;YgtR5bYpO9Qc49K1LBA8akeuMVm2h3FCy+vTrWnaDg4+QjoKbC9hXV95DkKM8AHtU27CgAexqpcu&#10;8F1GCM7+M+lXFhMu3bjeRzk1FrDvoROWkR9uTgYIFUS5ceVuIdlOOKuySLbOABvLnBI6UyKNYppG&#10;wOnHtQLcbbsMbW4dBkj1qTHtSBUyWUfvD1pn773/ACpD0G/aWVTtH6VWbzXJLADPeojcrK0mwkfL&#10;+dVpJWcfKcZ4xVA9SzDKS53MNvt1zTSgCsx9eKhh3rtI42mh5yQACCaQJ6EoZWk+V8JiiFyVJz06&#10;GqccpD8npU0Mq7ODj1pi3LEVx8+5jntV8FQEbdisNG2tywPtVzz/AN1jHzZ4PtQBshlfBDDgUjts&#10;YZPOeOKzbS6d3wVGKtys29CeRmpHctoS5yetTxIzFxkdKqAheV4brVlfujnnHSgosx5T5c96nI4B&#10;BBqoshZB6jr71MJCxAxt/pQQKx3KcdqRArsCRk4oXOSDzmpYUVDnngUFkUMYhlJK8DGBU25d/fPa&#10;omVWGVHJPNJHIckE59KdhXLfGME49KaU2r94GoXmO3r0oSVizE/d9aBj2yqtggU1Cy89cikBJOQc&#10;08S7FOT1oAQZ3c55FMEYZ9wBGO1OMq7OKi84D6jtQBOmG57dDTWUdFHeokuiQRjvViJxyP1pkixx&#10;5Q5qC4iOMAVYDnOBwKZI+BjjmkiiqFOGJPPoO1TxL+7ySTTGc7SSB+VJC527femBaDl40JFOFyR8&#10;p4J6e1QqzbeucVE8uWwD1PNSBaFy2ApalabP8XQ1RZ2V/cimeZsky1MC/I+58g7uaZtG0n16gVC8&#10;275h0pd+5c559qQF6BwqFcnBqVMbW5xgdapQvuTg1Zh+5j86ALMB5PPbvXL/ABF8TxeFfDV9ezui&#10;CGBpXLsVwoHPOOp4A9zXSNJ5aliOnQetfPf7Veu/Y/AqRm4MUmoXkAkwcjyQWYLj0+RT+VNAfG/j&#10;bxLf+MfENxq2oyM88jNL5ecrEo5VAOwHFL4Ttj51zfup8u2iJz6uRx/U1iiIvG4Y5klYA565PJru&#10;tGs1XTrKzLAfa7hSxxwFzjn8EP4GuGT5ndmy2LMSGzgtom2yyrF5jgY4lbnB+m4Cr+r3yQi3trfe&#10;Z1G7IGDk98djj+ZqjEiXF4bhm2QCUkyk9QTnP5fzFWYIgk0l+cGR2Mix5+71K59u/PtVFFPUTbm4&#10;e2m3i2t8ecFb73fZn3P8q5xrxr67RnU7OMADqOyj9K0NSfaVs2yIIyJrh84MjMMgD8CCfwo0m2eW&#10;+SZ4/MaMGRV7D0P54/KlKVkVCFzd07TpQiTTgvcT5Cx4wQAcc+3BH5+teh+B/Ak99cCSVcc/MR0N&#10;YHhfSbjUr5HyD8w4x0AAAFfRvgLwy9pDG7IjeoxXzuNxTvyxPrMvwSt7SSNDwn4Ma28sRRLAOpzn&#10;mvUNI0fyYvuD0qTSLNfLRto6dhXQW1srIu717V4Lk3ufScsYqwllppIQsOo4APNasVgFwMde1S2d&#10;gUX/AHuScdK1IU+YAKKFFgpdzIGmN5nSrcGiKpyfvdx61rpFjrhQaseVuACj8RWiiTJpGall5Y+Y&#10;c5q6lsrDlc8dhU8NsnRjyO2OlWEjG3AU49aHEjmRn/ZBnIj2g9DUgs8jgE4rSW15wqsfYCrEdsiB&#10;iV3DsHHSkojckkZAsWKfdHI7jpVC8018Hacg+tdOyIrYJ2fnUU1oHB2DIycc/wCNVyEc5xF1pkbx&#10;cAo/8SenuK5jWdKW5BilxInYkcivRr6w3xPtOw5/Gucv9Oy+JFAkXoex/GsthJ3Pmn4ofCyK+SSV&#10;YFQkcFB8v/1q+TPGngS90S9mmSMqF64z8w9K/SHVrEbHDoJE7oR1ryTxr8PbHWLeVUi2lskHAwK7&#10;sPiHTZxYjDRqrXc+DnMhKu4McgPySKeD7e1SJcTW48x42liAw8Q7j1r2nxV8LG0ydzHD5pJ/1eMA&#10;/wCfeuFufD62xdQsloehVhuU/j0FfSUqymj5Ovh5U3qjmINDstYV7iwnkjlT5nimHzJ75HT69Klj&#10;1LVNHf7MzmXgEJMNwYeo/wDrU+TRrmzkE6wNOikYaEFTn2xmny6qscyLd2syREbf3yD5M8cHAyPw&#10;rrTucTjZmdPqbSTuLmAp6gDnH1p1pO0Z3W8YlTrsY8j3FTw2Ul8Npk8xF/1U0bAsvXqO4qhLLLZT&#10;vFOSHB+/2PsR2NURob1rqcUUoniMtvckbWQkgP8AUGulg1+xv7TEsa2kgGxnj+6PcqOR07flXHJq&#10;CXFvudmyn3Xxyv19RT7MSSOHgkAuASQegYU7hY9P8B+MDoV7d22oz+bperYMk0b/AHSuMPn8B+IH&#10;rXufhvxVZ3cuya6jtruAFRJE4PyN0IPcZB4PY18dLrT2txKkoFuecrjIz34969K8DeNLG8uIpr6G&#10;FDa/ecRr93HOR1PrW0JEyR9baJrMWpWYZZkFwvEghO5WI7/Q1cnuhtwwaNyM5xwa858MaZp147yW&#10;0fkLJmWKSJ8K+70J9MdK3jBcH/Vzl1IK+XK3Q+nIPP41vuYPQ7AuEUhVwCMc1EGZ4n4y69zXPaRq&#10;RVxBcmWCXpG7sSrn057+1dLp+JTx1YY9iQaCUVrKaWeHJBUs7AH2zj+lT3MxTGEDc4Ax3qxFGsUS&#10;KDhE6Y9c5qN8s3mDGMcUiiW3lJiLuDkd8VET54C1My/usZxxSREopGQAfzFAkUp42UAgEds1VkGx&#10;WzycE8itO9dRCnU4rMl+dMEkk00Jla0lLMAYzgHr61Z2bI8/yqGyOxXXd904xUwI3soAzg0MCtBv&#10;82UEYDA89avQ9AORVaING5AHDDrU8YZHQDoeuaQi7G5Vscc8Zq3bSiFwc5I6+9ZnGRyeKsR3CsR8&#10;oNMs23k3xDHPIxSq7+buHYdKrQp9zBAyORmnrK+dp455pE2Lrq0sOG/iPr0qow2ocHknGatLKyR5&#10;YBsjiqfmvLv+XjJ5poksRkcpkeYRmo8kryeQOaSPCF3x822mSbkk3KCcjn2q7A7DVbZJhT1HFIry&#10;xDbIMknOaYzMzKVOw9R706SY7suenT3rMpEd0SWBxnNJBNmQ7sZz2FJcOcRlXGDxUUQH2hyQTwOK&#10;dgLjMw6EdKglBYjGOlNZWU5HQ9zRL8uCOpFWJEKAJKpY4c9D6U28UrvJwcU9V/ejI5Haorpwqvkg&#10;FuoqCzPnnkUL5YyXHGOgrn70uhIYEHJ61sajdBbYJE+CnesC6uml5bBx39apIljpPLWIBf8AgVMm&#10;YFcK3TjIpgl2wkcZNMRC646YNUIQ4UcsdwqMuG65xSlDkjrxzTd5wVyefSgCZFwm7jmpYJgxwRx7&#10;VWL7kBxznNSwr5TdaAL0TGOThTj1NSzzM3c9Pyqr5jE5yQAMfWpVURomTksaRQlwhWHc5yD+lNiH&#10;y5OcdvelvbgMI1IJBOMCiP5gFGfZKpEl2ylSNkO7OfvVsLcRLhgRsIzn8K5+1JkbaBsyeta8ttHL&#10;BsVj8pwCKliZPvSUR9yTwasGRYpgYzwT39KoJZyGKPa5QL6ip1hVWBckkHvQ1cZNe+WZQFHP8qhk&#10;chDx1xTS++aQjHyjGfWnRp5h3MvHWpe4XKV3KYY3kU7AOp7+1Xo9TYxr8p6CoLuEOdh5RiMqah+w&#10;P2YY+tAGRDtSTk9RSsAjZB5PSqTzFX6VOrb2ByMgUWJLceRwx4PPNPVCqngH8KjVWI4waildlwM9&#10;KCg+zHzGYjApozuwOlSoxkYkvwe1RiIKTzmgBFj3jdt6HrT5UYw/K5Qg06DHQMaS4h8xPlJHqQaA&#10;I7LcswBP41tIRM5G75BwKzYLRFj6nPXNWISEGefpTYGxCgVAeoq4EUJnjNZsNyJYxjPFW1mO3kDJ&#10;qSyQEqR/F9akRDnJJ/Kq5uBhcEc0fagcjO6hgWkP7w5PbipkfB4ABxWaJzv4qbzW2nNICV5Cr8AH&#10;IpkJO/J71WM4XnNSxzDPyDJ9KdwLYUJgE5HemmRD0/KoBKenf+VNMwBAJGfagCyzjaeKYCJVx0NR&#10;vMdoyMnPapYXLDOAKAFkjKr3I74qu8RDHv71P529yCBj9aawJbI4HTNAFdOuf0q7E5J6YzVdPldg&#10;R82asqfXr9KCUidVGMA81DMASAe1TxnHJqtLJtmGOaQWEChzjHFLwjAADd3xSF9hJIwaZJLyOO9M&#10;osjkkciq8ybQCODU6Hcm4EEYpq/MlG4FOd9qoSec0J8xz1qO+BAc8tjoKfbK21FbqKEBYCBx83px&#10;TYgcHo2KmSIe/FRuoxhRjntR1JLCZySPumrFtlWxyKgiRlXjqOalWXyjwMk+1Ioinl27xkknJUfh&#10;Xy9+1fOuoaLpNuJAC9xPNGccBUVEX9A1fS+tSvFazyAgP5ZwcfSvlv8AacCReGtNt0Te8cHms6Ak&#10;8gY+g+YVL2Gtz5ftd/2mARBZHZ2K57noP1IrvMC61UiP5LeNhAigcYUCPJ/Jj+NchoNoX1WPA5Qb&#10;gT65H9TXXbZNLsLeQMCzx+nCgszfzH61xpanQlqS20cdynyqogtmUkN0c5O0fn/KrN3tto4VPzQR&#10;25lmx0J3cAnvk4/OqmkYh0rzWBf5TLKB2O3K/pj86s64kn9mW1pEAJ7rYZMdcKAxP0y//joq1oLq&#10;ZF9bi81BsAy4dixI64GMn8s/j7Vo6fD9nhkfZslllKLz0VeMfnn8qm022ij0+W9nZoHv8mOQ9Vh3&#10;Yz9Tg1r6FYC91CFdv3AoGepJ5P6muDEz5Y3PSwdJ1JpHo/w10X9zHI2Vyfzr6H8KWSJGmec4615X&#10;4T0z7Hb24AAIPAFeweHHby1Rh09q+Pqz55XPvqMPZwSO1sLdcEAbQOlbdqgGF289cmszTkGwEnit&#10;EnaSUPK/rWaKkzXthsxk456VdhbaQT8xqhpgLR5bJ44JragtDtBGADxmtIq5kyaJEwcISQOpPGal&#10;KOeAEQY7D+tWrW1VU4NWltFVskZ9q6FEy5jMgtihyRkjqa04oQBzyx6H0p6xiPFOlkUcZH4Cr5V1&#10;I5gEYz6Y96kXCrjr25qJ7kcICPm9qN43c8mlsWNmVc/d+mKjlRRhivtvHarAQp/Fg45FMl/ddDmo&#10;JvqUntvNUle/rWfPafKVZAUPqM1sSuGQcDI75qpM+/IDZ9Mnmoa0LTOS1TSopEJ2ce39K4TW9B3e&#10;YVAkJ49/xr1W4tgclGxjtWTf6TDdDJGx/XPBrLYG7nzf4p8JTXAfgboz8ok5GPT2ryHxX4STc7iF&#10;YSQc7c7T+dfY2p+G1cko53f3WGRn61wPi/wPBqUDi4sk8wDiWH5WP1Peu2lX5GclWkprU+Lr3T5b&#10;d9sLhX5yCAAf5VzusY8l1njIYNk7hwf0r3jxp8NZrMyeSxPcRyrwfavKNRk/sceRJC0BUncpbIA9&#10;ga+goVlI+XxNB02eZTGK2lCwOqbuDz8rD69j71o3t41zp28xfa0HBMh+eP2J7+xq/wCJdP027Y3E&#10;KqjsPm8tsbj67P8ACuVu86bFmO4+X+4OT7jnqK70zzLFhJRs2Ix68Z64q3uWaMFGYFeS2cA1ieaL&#10;kie3dBIp5jU8H6Dt9KsCSWBY59hS3dsMR/CaRRrTRrqtm5bcJQMI6kdfQ03Qbh7SS3ljYoVk2yEd&#10;1yB/OtDSYfMlGAG3ZUrjKtxx+dUobYaN4jnsH/495SCAeqBhnH6igD2f4cfEWfRbl9OklP2QHKxF&#10;RiMHOSv+zk9O34V7hpviWEhJhPFcxSLkAnn8wf1r5GilMN3HK0ZDjI3Jk7SehH1616d4E8Uy7UtJ&#10;Z1MD/wCq8wYG7ugPbPXH1rqhPoc8on0NBqVtNKfMVTbuFBU/MAOc81q6Zc/ZZRbGQPbs26GYNnv0&#10;z3rzDTdYuNIvfMcTwRL0AG/Z7sDg4rfTXobyASxr5TuCQ8S5RmAznb1U8Vvcyasd/bXHmwbQ2QZC&#10;D7c//qq6Wjts5BIzgVxng/XH1OKV+N8cnlsoU8MOtdfJ88W5uX7jPAouBL5gwSQAT0FN8vcyEnBO&#10;c+9UmLpGAxznvTkLOS275BwKRNiW8TKFQQMVRuuAGXkirHm5cjHJFQXjBApIx2poGVLT5t/U7ucn&#10;tU4VUYZ++RyarQu4kxxj2qWR0leMFsH0FDC4/b5cyspHpU5LB+eRUC7XPTp0PvSu8iY5y3UUgRNL&#10;JuUhThqkgl/dLj73UmoJTsh3YBbHaiHKKrLn5uvtTWxRsRXITGTye1WoZ1eKQnO3djGKxiHeQZHu&#10;Kt2k7q0mB0AYUiWa5uEEQ71DA/yHAO0nPNMQ75OhYHmo4mO5wzHYOtOO4iZlbznJzjbTt4cDDZ4p&#10;Ij5g4BG5e9Iy7I9qKOvJq762EyOTb5kakfd70kvyuVOMN0pzb1X5sGonU7g2c59qlKwBPhTCAPWl&#10;RTt+6M+tMm58sn5QOKejjei54AofkC1ELmVCCOAfSopfmkGByBj6U/ywpcAnB5NJ5RC/MTmlca7D&#10;Vz5qnqKztcj82NAoILNwc1d3mNh8vU9ap6jMXi2LnKZ/E0xnNT20gOA/TqKoOkmw5A3dRWvKhYO5&#10;IyetUmVlI44PWqTEUjGwxu65odAihtxPOD71MYTM+HbAJ6017EMoG/5c0wKzTDgYzk/nSTMN2AMD&#10;1p8kOxsdQtRswzye/WgBodlQkkBe3rVmGXfhiegpFgWaM85GafBCisRwMUAPV1Un5uvQGnvKPMT3&#10;b8qgkUI/OcnpgVMsaNsL5D9TQBLdqJZIAvz4JJxUsaYJK8ZH5GrkKIFDIwD9FzUuE8mcIuZEOT7m&#10;pbBmbFIeuepAHHU+1b9rbNDEiZ4J+UVhwqqiNXGx2bcvqMVu2xdoY8EnavBqWCJVTLFMsdpOKoCU&#10;C+kj7qdoyevrVy3W4ikjyfM2/MTjrVZol+1NIw+YsXOe9WgegyP78nlZ5OOa0rZGMe3AAxz61Xtk&#10;ZiCRt57VYL7GcnITPWp63BalaZRKwwPu1NtoGGwQMjPPPWkMvP3h+dSWccyK0QYkHHYdas2cSyIX&#10;Az9aoQL+8C7vkA5rct4d4RE4TrnFaMgrH742DgUky5UknBPSrYiEUbt/tc1DNKjrx1HNSBWtyyS8&#10;4xSnhjkFefSiGVVlznL1JLIXJOentQBCM5IA4qVjsXnr6UxXDbznFSxurOoPIPWgEims80ZJUe3N&#10;WFkmcgAj6VJM0aDJX8KgW6DEccetJhYtxyTFCc7MHircUj+S2ZhmqkbLMj4GKdFKu3btw/cmmBNb&#10;vIuDljjtitBWwMgY3cms8SHyOG+f+lPV5JgApwoqQWheWb95k9h0qTeWRs8HFVLZ+oYjI6cVZ81W&#10;YYPAoKRXDt83fnvTorpkTgb/AHFMeI7mJxiq0kywkqpOMVRLLv28biCfy7VVmvWEiHHXp71TS5Zp&#10;MdQfSlki3uGJxjpT0BMvjVQq4AJOO9aVtIxtCcEHtWA0W9h14roraImBPYd6Qx0DHGT196kdyNij&#10;qOelR7mY/MMEc1ICSFG0Fh3ppaBcVSdxOOfpU4VielQpuwTjBqbft71LKF3FCoGfc1WmzndzmrX1&#10;OKrSP268UICPzdylTkcUm5guSTwelMJP3QOlMfJUk9M8UySxDcqQAXx2xUzOY1wBkVRi06OS5R9x&#10;3njANac1uUiHynAoBsoagShzjgjpTLcjeh/Sp7tY2jBGSR61XjJEiEKT60guaAkycDrVd5Cj445N&#10;PSULKMc1E0y+cMjjmj0BMvxSMx471Mo80Y+7VK3uRuIBPsTV+N1RgWOAepNArGR4jnxp2dpfGSVA&#10;5KhTx/Kvln4zznXrvV4vM2W2nWRtI8YxKVj3E/8AjgH1FfTXi+8jsNNuHUEySjbGm7BdiDgfh1Nf&#10;KPxCMbafcyKzSOkLKCFPzDYdzk4/iZ2OKT2LT1PGtPhazvdLIJ8yYAgY6AnvWx4kcpYi1wQ+wRtJ&#10;jHQLzWbp8wn1K08xsIEQZ29mJH/s1aGvZS+u1dWzHOI+T1yR/QVxdbHSu5fUmzsJYsiSNlRzj0Ur&#10;kfz/AO+aZrcrS3lmX+cyQKqkHgFiTj8fl/Kqer3b6fo1tlsfO0UhPVvncn+f61BA7m5tI5XVcRrJ&#10;7kKOP1zSbLSO08T2FvbaTJsTi2e3soyW4G0sWP4kmtbwlBvuQ553dCf51wV7rx1SGSBgdkt2kgPp&#10;gPx+Of0r0zwHB5j/ADdkCj6968XHT0Possp2d2ey+HnURQqFztGK9I0ObZsz1PWvNdBhCSZXoOPw&#10;rvtMZ1ZHJHPSvl5as+vVj0LT7vdwe4rXt+ua5nTJgDhjzXQ2zs2GAyKa2IZv2TBWGTgGt6z+bGRx&#10;2rAssEp9K6OyyqYxwf0rppmMzTtUPBIxmryeWg+ZufzzVCKYBhT5JN3bOe3aupNQRhbUJbsnOEwB&#10;ySec1TeTceAT7nipJHzkDNUPMZWJJxWLbZaRdjmkUfNhc+lPWTdxnPrVIMWHLZqZOBjpWbuaxsX1&#10;mVcZzxUM16i8Z2n1qlM754OOKzr6YQx7nkx75FGvQh8poTajCgwDnmqwv4y2VdM9s15/4i8eado7&#10;OPNaTb94jHH5muPvPiTOT5tsheMHqsgFVysnQ9tlvFk+/jJP0qvIY5ScHFeKW/xoZFxc2ksEf/PR&#10;5ASTXTaN8U9L1KWKEXCrKwz5cnyHp79azcGNNHctCNxVhlf51mX+mxMOgT2OSKf/AGzEYwySKBj1&#10;rO1Xxhp2mwPNdXMVvAi5eWVwoA9yahJt6DfL1OT8X+ErHV7SSGeMW8mDtkUAA/4181/Er4bHToJG&#10;MLSRqMCSJt2DXo3xA/bD8DeF0lt9Okl8TX4JAjsRiAf70jcf98g1826/+1V4m1e+upbPTdM06CZS&#10;ohCNLge+44J/CvYw9Gu9bHi4qvQV02cXq0v9nxywSRrOrf8ALORRj8D1BrzjV5m8xsBgh/hc5A+h&#10;rc1HxFqms3JM1y0kkrZICgdfbFYeqJqNqEiuoR5TjKmRQD+dfQJuMbM+Ymrv3THiuNjh45Nking9&#10;Oa7Dw7q0Woh4LnbHIV5yOH9fxriJxE7HnYfT1q9o6TvdJsUn0fFF7bmKjzvQ9O0qxe2VFA2uACuB&#10;kkE8fkaT4gWY+12l9GMeZEu/Z2K8A/iMflVPw54hlXV9kgL+UvlID93IHHPvya6/xjHaslyIWLW8&#10;YEixtz+5bIB/BsGtFZrQeq0M+Qs+gQajASzqDHcRr3Xkqf8APpV3SriKeONoi77jlo84DZ6ZP51j&#10;eDbl5LC801v9W6ZYE88cgVCqS6M8kYcKAAAc9RuHb23VaZEkz6T+H+vR69Yy6dfMLie3VSgkO1mQ&#10;/wA8dDVzWvDtxYyulixjjfiPKk7GzxjH4815x4FmXVFtL6wkFvqFsB5UmflB/ut7H8q9f0nxXBq1&#10;nF9ri+z3MY/e2rKcKQeenbOeRXUndGDTK3hU3eiF41mAlJ8ye3bjcxPLIR3/AMK9I065+0xbxcGU&#10;DqrLj/JrjZ4o5oEn2/vYCMA/xKT1J6dDWnpVy6OjAtGEfy5BnJIq0RI6tpC+wD+Idc9KnB2RgKMI&#10;O9VYE5242EGpRzkMSopDI7mbaM8ketRXJ81BnB9vepHieRSAOh71HHHvQjJOOmaZLM8ymJSp5IOe&#10;tORMoJm4ORwRUotzEclS5J70+aImMIOcc0xDkJBGEI9cU50Pm4z8mOtClli55OOaftfEZB+vFO4y&#10;tMTAqYzgtU4dkYAffI4qCZ90mc/d61ZtsSnIx70NuwE4d4SDu570sVwvmOqnJYEGkSYKeeQG5FSe&#10;XGlyWGBliAKgo17WXCoCOlVUmHzgfLzzTrPbgZ4I7dRUYVd8mFK5PFNEsuwSCKEYbnHNTkRleeM/&#10;rVeDYYQw5OfzoknCsid/eruIklwY85qE5aQcbaWQM8JdTxnkU3ftTfnJ/lQIJn+QELkgmo4W8rax&#10;Gc55o3l+PuZPeh5TnaoAAHWkgQ13ZgFbqeakO7bk8AeppigqwDdcdfWm3PHepe41YjMpLEDO31zW&#10;deMUyS361dGFZ/pWbeylw2TkAelA2Ubg7mwnQjmqkyMg+Ujpyak3lQVAyT1NRmM+U5yD+PNWkIrK&#10;jFkAxjPr1p7uJRnAXbSLCyJnHHvTVzFH93PFMCtOwx5gxVaRRNnK8GrUiB4wccH0qJbYoXAYkA+l&#10;ABbqyB8EBBxRExDEk789xU62zbiQpUNzU0SCOPoM0AEEJ8oZ6joTVK6lnWV1YYT1BrWjhDyLkk5H&#10;FQ3NuGbbkHBpdQLWjSB7VFmGcnaoJ61dmjjhidtjKGPOw9aqWcSoyYBI7cdKutGZYyjEkk1DYrlC&#10;fbJN56ZARcbCPWte3m8hJHZjlhwlQQWARyGAO4YNPnLQtGNgfcwzTEnYtW900Kvg9uKgcLnzNvI6&#10;+tLs2CQqcZ6U6PEVs7yEcY/Olcq5PaI3G0g4ycUlw8ZjCkEOevvT4SY3Vo1+8uD7VXvWUqOqnr9K&#10;u+gehFuERAXPB71LvH90VWDsGx14zml+3L/eT86zA5S0iLZY9T0zXQWCt5afzrN0mITOpYcAdc10&#10;NqkcNuSB0GeaeojNvHaFVQ85zk4rOfKqCOp/WrWq3azSjgYArOnmJ8tQcetMZJbgK3IGSalndWb7&#10;2DTY/ue9Ry4zwOlNALvAHGP8akjbfIOx+tVDkDk/TNWLdT1zziqADM0u5iOhxUhtjLa794QI3Aqh&#10;uZGfg1dlRksY3GOByfel1ALeZoWIHQ8VZGNpyDux1FUokZlDEcmryq7Q4Oc1JI9WVIc55HpU0DlV&#10;z+FUl3cIOmfxqy37neueKbKJZHEM2Rk8etTRzoBk8A1UjYytjk56VKwGGAXvU9SkPe7CtwvFUrqY&#10;scA/KetSl234ABHfNRsec7BtHIJqmSxLYiFWYcmj7TIjDAznrUTkg4VsDrUUbswIDU1sBqWZkMqO&#10;3A6YFbkRzBtU8iubsZ2STbkDnPNb8Nwm0NkZ71HQaLUSnjJ+uanGAMAdqrRyFhgcqalDncmVHIp9&#10;CiQ/MpAzUiJgc81CXO/g4NOaQo2CM0mA88HsPSoJ2bqKcxDr83zVEXGTgYz2zR1JGqgOeeafsVY2&#10;HQk0gOxs5HSkVtw5XJ7UwJbaMLPluADwavXFyHjAPAFVYSdpDcEnipZMsApFAFNx5xUKeO2aQxlN&#10;hB5zVpEWB8k5BPTFNmljBwgJpA0VJiqSZJ6VQ1K78jYQCWJGMd6t3jZ+YAYI/WsnVZhaQ28zEKIp&#10;FJyegql2AkXWDnznQqEOBGHGfc+9UpPiNpFs9wj3YkKNt2RAtgjG7JHA6/zr5u+InxT1nxZ4iu/D&#10;vhqVY4IIh5+oCTAhCgFsHovJxnrnAFReEvApu7A3Fq8uoRA/6Teahcui7znOxFAyP9piSeuKhtdC&#10;1F9T2LX/AB1b+ItQuTb3Vv8AZIZBbx5lGQ+0GXC9eAVGfrXhfxM1eKbR90S/Zx5MkCoDkgl8kv8A&#10;gVH4Gqt/p5gtru8W+QyLPNEHFuMJ+85IbglhjHHQDmuO8Xy39rbW9nqRKSSqLiUswJbOSq8egOT+&#10;FS2Pl6nPW0o+1lv+WTLge4BH/wCutvU7sTyX0pTIcwzEuc8+WM/+PZrmEvmuLhtsuRFG/GOMEHtW&#10;6l2r6MgkX969mOndlYH9VBrjvqdC2JPFDu9l5ITeCC4x2ztb+tYr3jyMZFY8RAAn0GP8K0NXmaXT&#10;42U5MXB47dB+mKwIp1VgQoKEsrDOOTn/ABqZFxXc0dMvDNqEAb7hk3DA9q9/8B4mZCMdjgflXzvo&#10;DKlzEV/ujIPY1798PZSkkbL/AArXzuM6n1mXI9u0CJF27vu+ldbaK33lOAORXG6XMAIdhzXbWALR&#10;ADua8LqfRrY39EdpZF3Hiu40/GzFcTpOLeMEiur0m7O3qKaRMjqbHGRWzFNtQAHJ7+1c7DcAkKOc&#10;1tW6HYDXRFWMpGpDL5vO4Zq1EhcBsZFZ1tHKbiNEA2E/Nn0x2rWhV2+XOBnHXiupQbV2ZOSuOaAC&#10;B2ABIBPNZUi7mfleD68DjNb6237scHnuRWHPEbecLtAQNmqUSOYiZQ2doO0DsKfHKFOCQMetZesa&#10;+lhCmCdhkCsAO5zzXN3niQ3IkCySIHzgkYxyK0jTj1Mp1J20Rt654ie3RFtsC4mOEUDLBS20H05N&#10;ea+K9Yvprie1tN9zOuFkmcEqh9Ae5rX1nxJp+lLa3F/dJAVRWjMjcuQvp1I5rz+L4nXmt3cen+DP&#10;DN1r92XzJcBMW4P+05IXr6MT7VbjFbHPGUm7s0NI+GTXcoudSle7uCM7OgX0wO3161t3P/CL+Hoz&#10;Hdz2iPGMGORt7Z9kXJ/Ss8fCj4k+MY5JfEniaHQrRzk2WlRh2A7gswC/+OH61my/AjwdaIqXtre6&#10;+/OX1K+kdD9I1KoP++a55csdzqi3Je6Y3ij4+/Dbw3HJBJHbzyjjEyxwAfg5DfkteEeOP2ofB00x&#10;OnWhDL1Npvm/753bAv6171qPgLwZpgZU8E6IijubBCfxyK5rxL+zT4H8d6AZ7Xw5Z2V2y5D2Km3d&#10;fpt4P4g12Yd0p68lzhxMa0FfnsfPU/7WuqyW32fTvtsajIUzXe3/ANAAP/jxrk/D/wAR7bxh4nk0&#10;3xfb22oW2qxNBHdAyedYTt/q5gzNzhsZByCCa7qPT5/2TbrUdUPgnT/FtxJcwNpmraupP9mOpbck&#10;kQ4beDwcgcD6VwfwQ+Gt3+0P8Z5UupU0u1d5NTv5bKMKsKbs7Y16DLMAPSvQVWELy5bRR4c6VapN&#10;Um9WYDJpVzZ2en21hdPre9o7l1O8SHOAEUDPavSPAv7JnjbxdewS3uny6BorkF7rUF2Pt77Yz8xP&#10;4AV98eB/hD4U+GlkkOhaRbWkgHzXRUNPIfVpDyTW7qURZD1bjvXjVcwlf93oe9SyyCS9rqz4p8Vf&#10;BbQ/AFrLHp2nqWYANdTfvZcdOp6Z9q8I8a21m5KzwjemQMZ9e4r7p+KuiLcaXJOqBnUFTx1r4z8e&#10;aU0l2zwqeRiQEAmuzA13Je8efmGGUfhR4lqlhYRtugMjsf4DwBW18MdVtrLxPBBqc7x6fMpjd85C&#10;ccE57Vfk8A3l5MfKAbd8wyQMj8awtY0KfSHaKSLbIo+Y5/wr0ZzUtDyKdKVNppHQatNbSa9PcabJ&#10;59tDN1UY8xAfvD3FdLoWux3FxYNPsmt3j8mTeOsXrj05/X2rgrBTHpEtwByvH4Vf0+aRJNkJDeWi&#10;lRnvjOPxBI/Kroy0sViUr3OgRZPCvjO4gkDGMHajjgMpOAa1dSSO4aJJWMYnjwCP4G2kDB7/AHaT&#10;xFKdd8OWGoFQbuxHlPJn5pISMjPuP8aZIn2vRrJwT5+7vjhgMgfjg10rQ42up0nwkv8A+zdYv7Vr&#10;gBB8zQyc70J7Y9OteyzaftuJZYWeLeym1uIzjcCBkZ9eOh4Ir5t8HX8mmeK7S/jXfsYqyg9QeCPp&#10;zX0zobh9PtFi3y20kQVYz1iZWcZU1003dGE1Y3dI8QG7tbiBvLS9XMLWsnyiYf7OeM+3rWpaX0Dr&#10;YTQOZILxFjGf4TjGCPrkVyukXNqusO16nnRtOI5vkxkEAAnHQ5GfrmtS40tdK024Nm8iR28ssqSA&#10;4AClnIwfpWqMtD0e2uFezjuCdhdRQ19nKqhfBB6daoeGEjvvDmnzl2k3xCRTnqCSf61eJV5NoHWm&#10;TYf5zBvMPAx09KWKVdoIPWkZctjd82egpYolTgUDK00j+aSOw4pWB8sNnqOae42y5xxmmiHKEdhy&#10;AKZNiWHoN/p+FNQBLvcz4RxgDPelY70+6fSpWiDuhkThTlTmkUU7VQ0gTO9OTn1qawikMThlGS/b&#10;sKjnjMVygA+9nBA4+lXYw0MJI4er3IKlxAUuo41JCFuT2q7IFlnOMkBxSDc4Y4+bPPFTwBXlk28y&#10;LjOKgslgjZAQtOAJwD1NT7QF6YPpSqhbBA/AmmvIljrOIxW+SOnPNL5fnAZT7pzmpI1LxFe2O1Pi&#10;iJG1T9abZJW4ijIzxnvUKqXXbirVxbrtII69ajiT5sDpigSZAygsAeop6rjPrmpXhCY2gE0km5Rt&#10;VMn19Ksoa+Rg8c8VXujx74NThHCpkZz19arXJO/hcheCam2o0RGTuT29OtULhkJ2ZHPpVl1bKkDI&#10;xWfcsIirMvI/nR1BlF4lSQqPudabFGHQheT1FSEqrjaQQOamTasAcdSOAKYkhqWW4ktnnHB7U2aG&#10;NPlBHA6mnSTF244+bGar3AfGSuST270wIYVzkbQcNwKlljVd5Ax3qwpRcDjeOB601ozcseQGB596&#10;AEdW8nd5YzmqttC8jHHGa0g+IvoahSD94dx59RU3Ait7d4t7AHjjFPmtySig5OPpVi1ibzCW6Dvn&#10;rU/kKcHFTcZBDGFADHGRjiryIrJ0PWoXt8Yx296uRHcv0NG4khjOVwAMHvULt++AGMnoKnX5lkA6&#10;juTVZgIycnLc81TsJ2LCRHy1Y4LFunpUYVGTDj5GPAp0Y3IgDE88064IVU8sBiPWoKSRLayBGkJc&#10;D5cY9hVXVUV0ldcsNoIpdNBnWWVwDl8AGn6gjCQ4I2dPwq2xIzJ3kWF3CkjGBg9Ky/LY/wADfnWp&#10;cxmO1YB+pORWd9o/2l/75qfQNCnpV/5BA2jHetC/1oSQbIshSPm9ayrVF+0BM5yfyq7qtqlrCNjA&#10;ndgjHSqsPcps+4KWPXpUbcsMHj603eAqbucdqA4xnGwZp21EXk5QDpUchxkDNOt5uRuHFRTuGl+X&#10;pimA3h2/D1q9bIzfKMdD1rOVvmAJrY0xPOY47KaT0AyWYiZ8jAI5FW4mV9McFTkN1qLUISLjp0HN&#10;Ri4xCYxxnmhgaEbxiBGA5zgirluh8jzG79qz7LCgKBzWwqB4hkngdqkCnFD8xZfXjNTzqBb5OC5p&#10;gygQkcgZGBVaS8MmSfyoASGTypQCMZGKts5VmB5BqktwXdPlwRUzOFOW7H86VtS1oKxKnjoemahZ&#10;vmbPIppkDN6g849KSFt8relUkQ9xknzdFI46UgUN1OMVZkzsyFyR3qrJuQRllxv6e9ICSHrjOeel&#10;bdsu62RWOM+lYBldVODg9K07S5aKxDdTmm9gNeINCAu7OOhNTq5Y9en6ViyzyGZMtsA5xWjBlsEk&#10;8+3WoGtS+pwV4zmnv948Z4psL+3NSk8g7T9KbAiX5uCOlRyY3KPTvVjd8wO3/wCtUBYMSQAVo3YW&#10;IyvzDnp3oDbTuHOKcrDIz6UvzkdOKGrMEIr/ALxto5HarM0zeWjDgnmq8W0ks68YqdnX7KWySQcD&#10;iqiDJbRvOX5gTz3NPuE2PnCjIqvbv8208ewqxcRE9AQBxSe4rmXOgY/MRjFeCftC+Kbuytk0WyuD&#10;FeXjJChAydrfeI9Ohr325i2Accmvn79ozRria90XVLNzHc28gMbk8KwJIyDwc5x+NTLqWtzy/wAI&#10;eG9P8PeMr3T7nfJZsRAjEkCSWMEEkD72duQOma+hQ8N5bm5vr5INPtY8rbwvhZf7oYq3AHXGPrXz&#10;9J4t0mextIPEUd1pWo28Pli6jG3zkOcMrY/Q557iuT8T68tzZ7bDW3lgKBViu4VeVueBnJI49Sax&#10;Tsa2ubHjfxvb2F9c6dYMk+nwTsUPGxkB4AOOdzl2OOuRXl2v6vdaxfTy3ARHb5jgY/D/AOtVm7vf&#10;szCQvPcXgQASzchBjoAc4x2rl7+9kuZOWyPX1rnlUZooI0NDlE13Kp5zG3H/AAE10+l3xWzthMgM&#10;cNwqvnurAqR+TVyXhdtmphiTsxhvoTj+proLGY20dxAwLpK23OehAzn9M1CZoRay5ghuoQd5R8bv&#10;7ynIzn8qwkfOBnPHQcdK1dVZkdhId4dSMkY/i/xrn1co2B95WqZPQuKOi0rat7A8ZyjHg/417l4B&#10;uGAwT1NeF+GlD6jGpPyE5PtXvnguzxFGQD0yT614GMPpsuPXNAmIChv1r0XRpfMKEEDPrXmGmzHz&#10;Q2MDiux07V/s4SPOX/lXiqLbPo+bQ7+LlgqtnFdDpsbMRzhRXAWniG1s9okk3ynkxof61PcfESWI&#10;qkUAfjpGeRXVCiznlUV9D1gXAtoc8HHvXQaBexXqcOA+cY9a8Gh8aHUFcROySBSdshxuPsaseHvH&#10;l5HqaRKrxq5Bc9s49uAa6owUNzJyctj6WiKhtyjirkM6QyowJ47DrXAeGfEl1crPHcEALgrg9R2Y&#10;VtTaqodSZArHpzRKajsCi2d2LxbkjhWAGQSOn1FYOvWwLFlwcDIx6Vn6fqyoQCck9CKkvrsygjOe&#10;3vR7RNE8nIzzbxfaz3EuxDlw3mAdhz+leEeJvjTqnifW38I/Dmy/t3WIXJn1CUgWlpnAJLHg4Pc9&#10;ewNdJ8fvGGp+NvG9p8KPB9z5Or3qGXWNQjJIsbYfeUkdyOo9wO9dZ4X8B6H8K/C6aRo9stvHGMyX&#10;DD97cv3d27k/p2qZTVJXe4JOpotjzvRfgvBZ3Cav411efxZrpAdo5mK2kJ7BU6tj1bj2Fex6H480&#10;/TbZIrSFbNI0wNi4AH1ryLxB4qM12TuPlBvmwcZFcR4h+IA06H5SWz9yIHn8fX6VzQrTnO63N5Ya&#10;EI6n0zqXxEhuLcySTpFE/G8tgt9BWG/xIsNMtoUNlczxyHCzPEQHPIwGbHHWvirVPiTe+Ktc/s+8&#10;16Pw/ZCOQPfXwfYhVSwXCKWySNoAwMmnN8JdY1bUPDY0vVLLxZBqlhFfXMegStObPceY55GACSDu&#10;DXbOi2rzZ5UcUoS9nSjc+sdU+KGi3UpW5tJbfI6mIkEfUZ9K734faroevwwXun3caIhCNDH1U+mK&#10;+X/C/wCyRqccj3F3rNzp4ccRQNuYf8C/wr2PwL8Gr/wrIpttd1J3BGDIUI49eK2w+IoUU1crEUK1&#10;ZLSx6r8XfhxonjjwffW97aLLb3Fu0Uw2jcynvx3BwR9K+Iv2NfD1x4A+Onjfwte8XFpaPEWI++qy&#10;IVP4qQfxr7x09NRhs2iubhZ9ybWO3GePSvl+Tw9/YH7cFk8Y2R634eeSYjjLIrDP/ji1lXqwqKSp&#10;vdBSozhKDlumfRkN0JBgGnzIZFOaqfZTbvwT1qT7S21hkV4DZ9AlocR4zsFm066jKlsoSAK+MvFe&#10;nrLr81uDhnYgE9m9K+2fErDBLZx3r4/+J0Js/FE5TdnPmLgehz/SvUwU+WVjysfScoXLNjoMFlpP&#10;mSW4EroOA+WQ+wA5rz/x54UtBYSNHCpkPqpB/Wuv8Q+LFmmso2t23qitIAc846jHY/zqHxD4g0/+&#10;wnhhiZJZBk/vN38xkfTNd0ptSOOEF7PY+a5Y3igns8lctjge9V7LUGhupZoPneJhwejL0wfwArY8&#10;U27292ZlGxGU8d64+wd4prjORgZ/WvXofDc+bxLanY9i0y8i+xo+1XtpkGFJ9eq/4GqGnw/8S7V7&#10;RMkwHzlPRgo5Uj3xxWboV95umxMAoDHDc8H/AANaloVsdZsppAuyYm1n39GDAjP4Zrquc25npI8w&#10;mniPlXCnzUxwc55/xr6O+HOpDWfBFvciRfMeAB4WHIcEgsPXlf1r5wngltJ1ibBkh/dDb3ZSf5jN&#10;e0fBW+W2N3aOFgRwJPLdsMP4iUHr04962pvUzmvdPSomTTdadbljPbX0aRtITjlWJBHbOcfnWnpm&#10;tNc+Fbvz3RZZAUZ4yc/MzAnB+lc1fyQ65pZ0+RZY5IS0qyxjdhdw8vn16ZrR8Pxza3pElqrGNyI/&#10;Nd2wAoA3Ecd8jArrTOZ6o9D+HhK+CdKgZyXjt1jYnqMDH/162o49jcNlgO/aobWA2SIqsDb+WAFU&#10;YxwPTrSvOHhLKRjHBp2IFurkI3J5Hp3phuy74VCAe/rWTdjzRkDBzk1ehR/KT94CMZ57UWINIfNH&#10;tLc+9KmME/hnNR7R8hBB4NIyGXIBIHrSAmtExwxyD61eg2KwTAfnIzWdbsLVcFsknAzVmI7GQ5Jw&#10;aY0ia8hbzM9v5VNHAuwN0JHJ9KnmKOsb4654p8ShkfPB47UhMgNui8BsirFvAiPkAe9SBIyC2Mep&#10;xQu1n4HAPNAN6E8iBYmwtVbZQ59O1XwRLD261SRdsjkHHPPvTRKL0KbA6Ke1IIZA5IG0Y9aiiclz&#10;znIqbfkASHGBVMbIJSHR1I3P6CqcqSbyqAIPXuKvyooYFM57mqcMnnXLnrjPWldghyQvsXLZ2mnx&#10;OCcP8q54zUjjpz9RULFEJ3DkdqbegdRJUA3ZGD2qrKmDywNWJHBAbHyelVGUSOT14xU+ZSKzR+ZI&#10;cHCis7VYFKjJwVPQd60WUq2C3HpWde5ctuPWjzBspFFli4IL49KI/wB1bM+A5HHPpTJEVJUCZAHW&#10;pPljjKLnjsaYgZFeNWAxmo5UHADHg9KjklVoVGcOOmDTVclmwQdoz9aroBIAc/dB29wafHMVOGPf&#10;gjtUU1wrEKvBPWqpZlukjCHB+8R2pisagmCSBB0YcHNPhbzZt2V4yKiitAygA8jtU9vGEAyBwe1S&#10;kNE+8DtjA7USyBo0EYHvTtgORwM96rXpKRDDY5qBtk46Yzmpo5PNACjn61myuPs6nf096Zb3xQ7Q&#10;TuxnNNqwkzSnDNG6qQKrRkrGSxqzGyyw5zkmqYKtNIM/dHPNAMt2aDD5Yk9RUkgLScqRg9KjtZ43&#10;hO1hsz27VIkg2vIp34OM5qtB6iruD5zt3Y4xTLwAyYJPrRI7I2cZCgms+8u5JRvBwhGOlG7Ah1Nf&#10;NVApJ2jkD1rM8o+/5ValnZmHyhDUe8eppoRixsYpmIPTvVi6mEkJ+Y5zyKqRY8zaD1HfvTLjMcpQ&#10;5GDTAl++M+lLyw4PFM/gGOw605sHYAeD2xUDWhLyqdcZoZtp+tRcocDr70+Q7QOM0IpseCC/Irb0&#10;I4LgdxiufyQeta+kylMuSCFFVuQSalLH9qcAFscVlFg0rlT36Us8zTXRYjkmq5ba3PWiwGnDMAnX&#10;8a27U5iyT94ZrnrVCeAOD71s+aLa2GcHsM1DHYinOJBtPQdDVZgN4I4qvd3BebOKYZWZgAKuwi8y&#10;qFBJ60TYZuRtwKZkqgprlsA0rDuM53jJ21PAgZ3KAjA6+tUWLLnLYq9aZeNsEHI9aQiWOVtnqCMY&#10;qa/traG3i6icj8hVFcpkFjgHirGtI3nxyKxIdRjFAEMVsZl+Xt1zVyOJorWRT0yMUlnCybAOpHNW&#10;JI2RDk/TmgACM6R8fMOlakaFQCev8qzbdpN6ksSPTNXw5wfakxouRsUGQfw9an3lyCo/+tVS3JJ6&#10;9qspCdzMGOKd7gSI5YNyMk1FOo6d/WpFBZOveoLjPyjNLqAwr1x0FG9tu3BpA2G65z2ppJY/eOaL&#10;gOWUqSDxxUs1wv2IIRmQnJrPLlAQRl6ki3OHJpgPjux9pAORkVuxOJFAZgX+tc7JZzCWNlZdh6ZG&#10;SK07KF2n3b8bR09akTSQy+iCvhciuI8S+GbPxVHJb3qGWA5XBYjHupHQ5rs72aZMu22THOOlc3qF&#10;8mmsnnGO3jB3SPI2Mfj3pj8zxjVfhvqXg50a2K3NkflQ3MIuUI/2lIO09jxjmvI/iDqVhZXGJPD2&#10;nQSq7bv7NfaCSMAAYwDk/hX1N4g8bWK2L3UINxbqmFbDIrnqAW4wDg18f+OdY/4SvxO90ypFZqzR&#10;qEXYjYJzsB7Z71z1WoxudFOLnKxwF9PLcXO+OFIkkb7o5x9PUVlCFnuh/GTuIBHXFd0iQ/2sJTb+&#10;XbwqNoPXcf5ng1z/AJJsCsrnNy5OyIj7oJ6t/hXmQk5SO+cFFE+kWX2GKNZAu9mBkJHT/Oalmm8v&#10;ULVsHDzkHH5cfnUKOZRGXffgZck9eaNXjeN44lYfJL5o/PH8x+ldbdtDmjoVtXcPaI+eQxQj8Kxc&#10;DYsin7xwa09XwjOm4HLeYeegbJH6YrGjPOB0rCTNonZ+DLRXussc4GBX0P4QgMMMbN3HH0rwjwDb&#10;h5o/9putfQuhkMkWMYQfhXzuKbufXYCKUTphcpbRb3IARepNVbHVbrWJna2RmizgEkjNY19fNr2o&#10;xaZChKnkkHg//Wr1jwloOn6NZrNdyxhkGWeQhUQVjCCh6nbKXMVdI8Aa3raA/aYbdOMjccmu80L4&#10;T3FsUSWYM+fvRjk/y/nWZB8b/DTakmnaR52t6mOBDZKSPxOD+grbF58UPFk/k6XBp/h6B/8Alrct&#10;mUD02gMxP/fNW6rUrMz5eqOxtfhLC+C4kz081Fzu+ua09P8AhxaWJ8vzo3fPUYyfwrlE/Zp8T67C&#10;JPE/jnUrjPPl2sC7B7fvDJ/IVBN+y/4e0372v6x5q95Ps+P0iFOTuiIvU9GFsmiQ8OQRwOO1c7rX&#10;iGNJdrMOOg9DXkPjzwP4/wDA9s934N8RLrkEYydMuWMUzD0UklCfYgV8q/Eb9pzxjqUT6dG8mjXc&#10;bmO5GwLOCOCp4BWqpYaVfZk1cVChq0fe6fFTRfD1yV1HUAZFQyfZbZGnnIHU7EBIHucD3rjPjT+1&#10;ZdeAvh8utaVpC28l5MILIanKv2hsg5m8hchVGB95gTkcV+f3hfxTe6jeGNjc3MlwwMiROxMpB/iG&#10;fm/GvUfiH/a/irwCluug32y0HmmVXSU8YzlQdwFerSw2GpK1WWp49XGYqs70YaH0H+wdaN4j0fx1&#10;401N/tGr6hfpaNcyHLEBfMbn3Zh+VexfEnzIdIu3hOSiEnjtXgH7AviXb4N8U6MBtK3UN0mO+V2t&#10;/JfyNfQfiNnvbSeBV4lG1/celeFjVy1Wj6DAS9pSTe583+Jrw6bpsby5Mk3McaDLOfYDrXOeFPC3&#10;iPUtZ/tKexSMKQYxd/w8+g717snhaW2bCx79v3WxyB7elW7TQ3j4LFee4rgjVdPY9SdONTc838Mf&#10;s6eHbvXpdZ16J7+4lm8/7PvKwofZR/U19F+GLbSdEso7ewsYLSBekcSBR9eK5iz00w4Bb862bOJl&#10;Gc1MqspO7ZEaEI6RR2cMsTuDgA46VZXYrZXrWLp68ITlj71soSyfd6d+9KJbjY0I0V4cg8gV4XrN&#10;tbXn7WOgKE8y8tPD08pI6hSWH/s1e2W858sgAnscdq8H+G0w8VftPfEzxIr77PRbG30GF85BckM+&#10;PoVP510xjo2YXtJWPXblNpyD3rMuWCOcVr6gwkGV/GufuZBuK1yuNjrjsYWvv5ivn0xXzT8StKee&#10;8d4wfMDlenUV9KasNynvXknivRP+JrE2OXL7Qe525A/St6MrSuctePPGx5h/wri5m0+K5KETKQBK&#10;ehUjgVRuPh7Zld11L++C5PlMT/8AWr6U8H+Hjrnh6TTjGsgK/wDLTqADkY+mfyNcFb/DDWNZe78h&#10;Y1ED+X+9ON3OOK7HUs7nHCKtY+TfjDZWWm6IEgjCSeaPnPJbg968V08lluGyf9XXv37TOg3nh6+t&#10;tKuohBcyOZFR2AyACMg/jXg2nwulrPkHlgK+hwrvTVz4/H29tZHdeG4Vh0mIyHaWcHp+FTRXqzfa&#10;LV8SnLGEkcgqM/y/lUttaC30yNyCNoHQ8VzX2822rmVTny33YPQ+ua7zzj0qXT49RggvYxzIw38d&#10;ymc/nmrvhe8+w6tHJO0pgkjSTMZAYAgDg/hWV4c11E0wea6BDGY1O77pGQOKsfaEttSjVCstuEMb&#10;s6g/KDuUD0+9TiwcT1vSb/yndIrhriVkRViKnztozkDGSBg+nvXeeF91nDPNHEyH5S+4YO0Dpj26&#10;9q8x8GX0tjc29zC8MnnRFXuowWUc9GHYjp9K9Qsbo2AcTj7PKQQxl4WU+o7Yx2rrizCS7HeWUz+Z&#10;bo4Eg28FeAR2OKbqeXuhDECkjj5iTwB61z2gatCLORXkjSW0ICAvnch6EevORXS2FxHIjyA+fM/z&#10;EY+77Vu2Y2ZFNBtjCseFH4miO5+by1I5P5U7UyURGKnPfFQ6ZHmfftz1oTJZow7lYgnOR1qcKrLh&#10;uB0yDTAFTGOlMTayEtkc5wTUsB6WpJPmeuVOeasCAxI6P1zkU62CsqFmz7Cpw26XJXJGOKQXJPNJ&#10;iBOc9q0bVGaEsxzlR1qiZw9sI/L2BST9Ks2srvISTgFeM07ieqJ2UpAnJI6mo1YJIWwShYDjtVuX&#10;e8SYwc+lMG1JMYzz0xSEiUbVUsM+1UJJAHb+dXHZoQTgBOxqtOB8xJHT0prcY6NSsmQMDFSvMXbH&#10;8WOlQWrb3x6VY3AbyoyccUMVtR6xq4IJ5xVAKYJuD3qUTMZgCcbetRIyu+T2NC2HYsFzuyBgZ5qM&#10;/OwPXnn3p8zrLEUQ4PrUcDfMMnkdqpCsPkGCSeAR0rNkyzHaeB0rTlkDkqQMDvVGUBSMHqal3KRS&#10;mkKAsxPI54qjfuyKNoDkjv2q++JpTuJ2Yqu1tulLMSwxgUhsy4V8xHJI3ds9KFtjKpLsRznPrTp4&#10;HSRy4ATPy4qaKYJESxyc9D2qiSL7DC/ufSrUOnxBQFj59aiScOAqkE+3arCTdCOuaV2Ggi6aBIW2&#10;DA9aSe3UTbtmPQirUl6xXYANg/Wq1zOTHkcdhQh2GNgyErlDSKrK6kYI781DGjOwzy2eeaupwSMH&#10;pmgSIyxXJPFU7q8Q7lwTyOa0JQGiyc9cYqnLpwd96Elzxg0KwyhcsfKQLkbvaoEuXhcADk8A9a0L&#10;6yaGJXJ3VkspLjIIOeKvRiNq3vQgBOTjgjFMnG47o+HPU+tUog3lFQpPOc1fMUkQDHlyBgD6UWQD&#10;Y8u2EOwEgE4q5HmKDbjCZwCe9U4oXSYcYHUVc1GQQ2yNn5Mg4xSaAYsjPI/PfbsqHzUERj6lW6VY&#10;tisgdtnPXPoKz7m5XLiMhznrikBTnnVi+R3qDzI/f8qeyHBbjr69Khyvr+lOwGYFEZ3ADOeDUV7N&#10;/pIU5GRnp1qV8qRxx1qvJumu3JXAHTNJsaRaC/LkHPFOjHzBh09KiUnLDsBUsR2pzg9qNgWpMIi5&#10;OO1NaE4z2HWrEHoRjNNuF2EgE8VSZTRVOF61pWD+VDKeMEd6zC4Izg+9aFsytZSE/KegpkDFgPlm&#10;RTuGapSsfMUH0q4kwjgdN2GZs1Ublwc/WkwJLa5eF9y59gasTXplcbmxiqccqrcgMMip7gIcFARz&#10;3pJADzqzcD61JGy9uKpsmBkHpUqNwCcf41QF9FEi53Cg4KnnjFRwYC8imSuEHynAoAjOHZeefetK&#10;2T5X6ZUcVkLL+8wFHTqK3NMXzYJWI9AKTApOxXeM4NaF5ck6fAcLkDsOaz3jd5ZwBznHWmCZpSIz&#10;jC0NAbEB+UMM5IHBqwoZUcleD61REi4JzgDAqf7UFiCjJyaVhklsrqpAOcdattOSSAPQYqhBcMBJ&#10;tHygVJFcl/mCZzg8VNhI1be4KTYYYyKtmZmbAGRWYZWfDY/GrcdzhQDyRikBbP7wbefwqKS22nIO&#10;MfrUsUgHpz1qCaXc/t2NNjsRSKEbnrSg7jmmkEkE9PekLKpLDqO2aQXGtECCT60iKyF+T0zirCRk&#10;pkdqjVcuW7njFOwXI474iFN4wM5Oe1Tpcsp3p0P8qquiTTCIjkAsAe9TrciKzdRHvJOc44H1pFFD&#10;W9VWxtC7NklgFGO//wCoGvHdYuIfEOpLqmuTPJZpO8dvauxCoynaDtHUk55x2rqfiD4mh0/TGhdv&#10;Nu5bkRJFFgyyfKScAngdRmvHrvUbvWJ0uNXiNvtk822CORBhydysUzyMkZ4ouNK5P4utpfEkV6Bd&#10;Lp0UUQlMcjMfOIz8nGAB8oOT3PpXiOvX8X2i3uIWIjjj8tYt2/Yg7MDwCSSciut16Fbm/khsyLaB&#10;WIEioCuF4wpJGR7muTvvBl3PD5rzqXIPUjP49q8rEVLysepQptRvYqWOsQWkhMaYdsbfMJOzj1rP&#10;k0+WbUZ3dWTzBuyx9fT1Jqe102axkBlCvIvO6ZsqB06Ul/qkjxtBb7ig4MjDlv8AAURj1Im+hRZQ&#10;rlMDeJNo/wA/lVQyma827vM2kbeeoDZq0ZfsEJlOPM6KPRvWqOmW5nuIjkDfkjPYAf8A1quTMhup&#10;puWcnh1cg5HpismHJIFakztM95Jxh5MYzzySeKy1P72McjHWs5LQ1i7M9W+HkK7QWHzcdK9n0PC6&#10;fK8jCNIwSXJwB7mvCfDmvRaBZefNhCeV3cD/ABP4VYt/Fep+NZ54hcGy0e2USXF065CAnACr0LE8&#10;DqfyryXhZVHeWiPfp42FKPLHVnqGleOp7bU5otF09tU1WX7gziNF9W9B7kgfWu18P+DL7xtLHeeK&#10;tXmvI2PyafZOYbdfqwwW/DH1Nct4NtYLTQZ4rGE21uVySTl5G/vO3c/oK9Q8NXyWFlGuThQBj8K4&#10;K1b2fuwPVoUXUadQ9I8N2mm+E9PS20qzt9Pg6lbaMLn6nqfxr1D4feJ7W1vXnupEbjcA1fOGr+OY&#10;dNt2uJnOxfTv7fWvOtR+NWqapPNb6eiQqDt3kbgB/U1jh4SqT5mdWLnClT5UfpBc/HbQtMswgEWN&#10;vzxt85b6YwK8R8ffFqS/1CWW0mhjt2Y+XG6MMD6gmvhrw7401HX/ABLAurxa5qmnq7q9ro7/AOlP&#10;wQMEggfNjt0zXunhD4aam58P3radq/kGyU6nFr8iQ4uCGBECx5YgfKQWx3r16s6aVmzwafPfRM9L&#10;0zxXJqUwWeTyixxknINeD/tpfCOO3s7PxlZWwSR9sN1IBxMOAGPuCR+B9q9z0bwfZaPOk1zukkHK&#10;xFiUXHf3pnxeuE8U+E5dDl2vZyq37vb0YqVH9Kxp1IqV0ddWjKpGzR8mfA7wkk1nFtUefcOfNlxy&#10;FBxge1fWOk/Beyl0+NrZsXGBya+ePgPcJLZgR58yOcxEemMZr7N8IysYIznHA6V5mIneq2exhYpU&#10;Io+a7HR7n9nf4wwaw1v9i8P6yRa3wX/UxOT8s3sM8H0DNX1eltHqccckeAjjI5/OpPE3gzT/ABxo&#10;Vxpmr2sd3ZzqVdGH8q8f8O6xqPwH1m28J+J5nvPD1w+3Rdak4OBwLeQ9A4GACfvDjqBWl/rMOR7r&#10;Y56i+rT547Pc9cOjCPqM1n3OlBZOBjmu50uO21ixW4ikVwwyCh4NY+sLDbXCqTsz+tedOm4OzPQp&#10;1I1Njlks3EmCeM1qW1tghcZ+lXoLeCZ0YEYPTNXDpZjztBxjnis4wuzpc0iTT7TbjOBk1sC3Xp+Z&#10;NYqvLCcYAA9RWH45+Jel+AtEl1PWr1bK3UEA/wAch9FXqTXZCGtjnqTVjP8Ail8Trb4UeCtb1mQG&#10;W7UfZ7C1Xlp7l+I1A+vP4VT+BPw7ufh78NLS21RjJ4j1KVtT1eVzktcyclSf9kYX6g1yfwt8K6n8&#10;WfGVp4/8W2j2el2DeZ4f0Kb7yk9Lqcf3scqPp6c++TRZdyFPJ7966Jq0bI54vW7MC4Bj4PUVgXrM&#10;8zHAWui1LKuQ3BNYlwnGRXntM7EzCuBvkI9K5fxJo7XVsWj4lQiRDjOCDn+n6111xH8+49qrT23m&#10;xfXmpi9SKmqM/wAB6oumavAwAjibnZjt0Yf59K6Dw0kUN9eJH/qWuH/AZrnrjSGYeZE3lyKdwcDo&#10;fWtrRNQEMBumX5CT5oA6Eda6m7o4loz5J/4KP29kNe8EtCqpfTRziQL/AHcqAfzNfImjWWYrO3Iy&#10;80wJx2FfTv8AwUD1KK48deD2jl8yWOzk+XsF83IP48/lXgenWkNhNHNcDMYdlVOmTnp/OvqsL/BR&#10;8Pjl/tDOn1CxNpodoVVuiyfXrgH9Pzrzu+iLatqajIWNW5P1H+NegX2uxaleR2S8RecsYOeMf5Ar&#10;gBCbm4vXLFzPcrBGfXnJ/QD867Gjhb1LqXfkW0aqHK5EgOOuAd39K6C31ZFhuePvkSxnHOMdP5fl&#10;XPanMn9oyQRMBHBuXPUdl/pUkN0kscm3IP2cg56K3p+lKOhTd0er+Gde8iyM1u84gaMSTJbguobp&#10;kjPFdhJ4ze3skUXEc9o7BhHkblOckbQf8K8y8EudStLiNwokllHkgjgD+IkY455r1yHR2862V9Ma&#10;Q7l8swqG3DdzyOQTwPoa6Y3a0MWtTd8F6vJrxiJleMo7xwBAcOgAJzn0NeuWmpSkMDgDOCcABa88&#10;8NaXHa65HIifZ4o3ceU7nLOfvH6AkD8DXqEMSXNuHA2bucjrXRG9tTFsp3bPLhQxfnB4xzVy2h8k&#10;KC2HIqrdW/2cKyzFwO3TFXrdgYlLdferM3uStEVAapI4QYiCMj3prK3kqdvXrSIr5JIPNMRYhXy8&#10;OCDmrwbe4IA98VURcfKvLY5FTxIcKyqR82CRQMnuH3kqfoeMVPbtEhB/hRcCqDOzOxXnBxmp7SE7&#10;syNjj9aVtARsxzIkIXqdvHtVM3LGUjHQ8Zqt9oKAhV5A4NV5VludyFigbofeixRZN07yyeevyIRt&#10;x3qZ9zoC2Qh6E1SKeSiKwJK8fWrC3JVQr59qESyzbNhyABTTdbSSExtqvFchHORknoTVeR5CCX4A&#10;PTNV1FbUle7EsuduM02S5CjavBqlLu65xgetIc7k7GhjLv2sDAwM9yO1PV+dysOuapSSFcHZ2piz&#10;A8/XNDYGmXDykA/dOSKpXTN5gGaitpg7by3XjGKfkOzqcnIqShbYA5+nWlmwCCcADkUy3+Z8A8e1&#10;Eybvlz8o9aRLKc211LBh3rLdSjs+eTxzWo8JifgAdeTWezopkLNznirQtBIz5IQjAGfzq3E3zEKR&#10;s7VTSUSYwn3exqcXPkEsF69qNwHXF24baFycVGs7eVtaMkg1Mt35pCtGuCMk0j3EaMeOQMg1IbEl&#10;jk72c4K8VcEiuhUkcelZiXDAKSDk88d6t2L7/m2EE461XmMtqg2FmxgnIqNl/eAqQFPapHK+Xg9z&#10;xiqCu6z5CnryTUFCag7rDsH3Ae/WsUrjO7nrjFbWozbo2ywRQPzrn5MO/Ax+NaIgsW0hCEAcnpWh&#10;FKUzIx5Ycc1kRvs+6ckGp2dlK89uRRYDUDHzDg5IHIqK7nLQpuBOOorMjmYSHJOM5+tKL6TMigkg&#10;9BRYDX+0iNHORjbgCsZzs+YHg9hTnuS42AbTjk1GMHJPTGMf1osBG2NhxnJPSofs49TTjgRZJ+en&#10;DbTAy0XMp2HgetWre2372PPvVazKOT+RrVuJIkjEcfHAyKgDOaHdIee+Kl8sIF56U4gs4x1PSlZW&#10;LcjofSgdyzY7S2H4A71bltlUlgOMVHp0S+a4POO3rV24hJAXGMjtQFzDmhUM1IiHyGwcBea0TagD&#10;oMnjpUa26qDkd6fQRRMTSPkCoJcxOQD1rXnQRfdH4VlTsrSEY5qgIo0br37ZqUEyxYZulSQBndFI&#10;4psiDzCKgCNjsTkk1IrDGOxpDHnPTJFGGzgECrAeDtxtb680513Llj+Bpi5zkjNSNKrJjuemaXUZ&#10;CMI5I710GjOvlHe2MHP6Vzi52j6963LeXydPkdSMnjFMRVW5/fXDZ4JNUonG/JBxmp44lkEnriqu&#10;/ZIADQBbN47SbQPkzV/zh5RyeQRWSkv7/wDGtSy2vPtJBGOc0ASrdERFTnefShYiyBw2P9kVG2Cz&#10;hccVNb5z0qANKPB2lsjI6Zq1uVuRgHoaopMqKQpJY+tW7d1wAxyT3pMaLaEBevNI5BamBlUnmmPM&#10;revFIokfGcZ70AK3P61XEw3cHr+lTRODwRxQToSw4QbSO1Awuec+1QCUFnAJypwaVZNyOOmSOcU7&#10;iuIQY7mOUYO0kH6H/wDVTb28Wy0y4TADzN5SD1zn+XJqeLb5mG6Zrm/F/mfYzOsbzwQP5oWM/McK&#10;wyPcelA2rnhXjzUDH4xka8kjjj8oxW4ZztUjAPQdcHP49ahsryws9Hu7W9niT7FP5n2WeNZlYY4Y&#10;N94cMcduK5Tx1rGk6vLezXupXMFwGBhjjgVkBx0Jzu55rg/tuovtmtrk3EgXBDsVZ1Hp6Y9K5Kk+&#10;VnXCN7Hpupaxok0906QW86OcxiLKFBjgYya5u6hF3byOqP8AZwQGTJ2rnuTXByeJ7mFysUYzznc5&#10;bB9c1Fea7f3w2yTNtyDsQ4H/ANevJdOUndnse2jCNizrdyjAIpD5AxgEAfT1rIkkWBGZuWI6Hqam&#10;igeQCNUZO5kkPA+ncmnvpryB88OuNv8An1rtWiPPlq7nO3NyblRlec4Vfc//AFqWeQ20mUOdq7QR&#10;+tSy2jQzAZ+bdxnr9arzcuwUk7eFz3Pc0PYzK7PiFWyck5q9afY7KB7gxfaLsn5BJ0T3x3rLnXEF&#10;w38CAKPqe1QxaiPLCueQMdKIpX1Ikz1Xwb8C9f8AiR4cl8TSaxo2kaOrTxC51W/WHdJHHv2BeuSO&#10;BxU8mgnw54A8FwZ2PrDTapP/ALQEjRRfgAjn/gVeVPO80IVNxi64zxn1r6K+IemC7+Afwf8AElvh&#10;41sbjS5TjhZI7iQ4PpwwrKSblZu6Oqk0ldI7fwha+TpQ4yhTpTJdYNmrx7wME45rA8G+LP8AiVQF&#10;QMbeQe1bEukR+JrqJnVfLVssF4Le1fKVY2m+Y+4oybgmjnLq21/4j6illp0TRafG2Hun4U+uPX8K&#10;9r+GvwJ0XSYo3vY/t9weWaUnafovStPwnosMEMaRII1UdBXo+lxAABO1c8q8rWjojshhk3zS1Zu+&#10;H9I03w/b+TZWsNpH6W8YX+VW57uNzhV61XtbV5x6Vd/s5bdN33nNYptmrppHIeJJfLO4dhXBaxeN&#10;LIPm7g4r0/xDY7rZmZevTivIddu1huZXLAJFlifYcmuum2mYVIx5WeU/s5WDXGv+J2OTHFqbxRj0&#10;5yf6V9u+CNN3xoSvQCvjT9lS4F/pmrXh+/c6tNKeOuQK+4vAU0UYh3gYGM1df+KxYZ2oI7K20vEY&#10;JGeKxvHXw30f4i+F7zQNatlntrlcA90bswPYg16VpraXc3KqAwtwuc9Mmq+vSWKSYgXaoFbRXs/e&#10;TMZVPaPkaPjbw14P+K/wMnmtdPf/AITTw/GcLbs2LtFHbBOJBjuCGHv0rfu/2hPBupRJaeI5bvwf&#10;q+SptdSt3Gw+uSAcfhX0xbw21zkvKEJ9RmqXiHwZ4d8QWTW+p2llqsOOIrqBZR/48KUqqqfErmUa&#10;Lg/ddj5s0z4kadbXriLxFo93bZ+WVb1QSPdTzXUXX7QPgzQ7bN3rtvLLj/V2gLE+wJwP1qn8QP2a&#10;/BU1/bNpmh2NnPO5DCKIAEY6+1csv7MDeHJhdaM0Mkind9nkUDP0btWa9mtUjrSqS0lKxo3/AMct&#10;f8Zf6J4L8K3L7xhdR1BdqD3AIA/LdUfhP4B3OqeIIfEXjrUH8R60jbo1lJ+zwf7qHjj/APUBV3Tf&#10;FV34ZnFjqVo+nyjjEi4B+h6Gu70jxzDc4zIpzxwOabraW2N1hra7na6ZpsdvHtVPLFWryHy8Y5qr&#10;pWsRXZTDfka1r9fPUMoG3timmrGMk09TjLqb7Tdyw+W4KY+Yjhs+hqo1qHU/L0rUvoZIp8gfJnkk&#10;05LYyL0xxXHJanRdWOJu49ty8LKRu6Eio4kHMZHK11N7pgJyRWbJAqMeOfWotqJyVjMW3COc5wal&#10;8MWqxaveW7IHinHmYx+dWrhB5ZJ9KydL1IWXiK3BbGQevSrSOOW54P8Atn/s0r4s8MP4u0SVhquj&#10;W7O9rjKzW4JYgejLyfccV8E6pqzZjVCRGq7lHqSAa/XzxVr9tq0Z0mC4s4rzV4vsNut3MIo2mkBW&#10;NSe2ScfjX48+K9IutB1mfTb6Fre9syYJ4ZBgo6kqQR9RX0OClJwsz5jMoQU+ZbliLUo4bWABmFwx&#10;aR39M8D+v51asdTWws4ndGzD5kiAj70rADP0AFc1C3mN8/Tv9Ks6nqn2iOOCNQiLx6/SvXTZ4TIm&#10;uXZ3O47jjmtGyvHhz8vmCbCiMDcfqB/nrSaR4WudQTzpW8iI9BjLP9BXqXhjRP7N8trO2W0YJjzn&#10;ALke5PQ/StFBswdSxi+H7PXVureW206eGALhhMCASf4gOxxXu3h3xaPD8KC408yXuzb9okuApUk5&#10;JCgdcY9egrjY4Lq4JM108hc/xk9fT9K0LXw3PcRiXATB+XB7d66oqxyyqtnft8T0WVBDawIVOFK7&#10;nJHX2HWrUfxd1SEFU2ICx+QQDgk9sn/Oa4u30n7Bgced0U9Mn1q19ldYnCgYOTnGMDvk1sZc8u50&#10;Vx8UdYljK+aUyem1AoPbnFSW/wAUtfUZWQHYcE/Kfw6VgQ6YWREUMZGxtAOSAe+KuRafHH8w5wcB&#10;Avfpz/n8qLk8zNz/AIW14gWPYZVkLHIIjQ8fTFWE+LuuKAGhBPoY1yfpiueS12H5VKPnaNozj2HP&#10;5nP41G9qyw52HDgAMDknI9hnHHbrTuTzPud7afGa6ikdpLCMpkLnYw/PBrfsPjLZzkxyae2VPzeV&#10;N0z3wwH868kMay70jRSQQDGeNnHQ/wCGaWFgUVi8XTgk4BwMcZ+govcpTZ73p/jbRr1OLtYJDyUn&#10;+X9en61snWrGKDzGvrQDGeZ1x/Ovm/Tr+eZwbRdlvk/vT9xyOoHpx3roYra0u2zPBGSMyNgYYqGA&#10;A/Miq6B7Ro9ki8W6NOdqatYl+uBOv+NacV7FNghlfjIwRzXiFlp1jbXHnESDJ5O/jGG3fgMA1qxX&#10;c9mCxV2kfgEjBYnvnjA6HNTcaqnrJUyzRjGBmnXGwYPJPTNc74d8Ui/nhtpyPtBHySD+L2+tdEcP&#10;1IyKEbqSkVi+4/KChxxUTyPsUMM+/rUxRogc4PtVd8ttG0+lWy0RFvlO4/OajZTw27mnmFt2xu1A&#10;hfoRnjjFQAk6vsGSenY0seS4BAKkVM8Lsqf3FHNSWsP7zeoBpk9RsMS4ycr7U6Ejc54qZ1MRG4D/&#10;ABpkbbZPlXjvVWKIYiIZD6EU6Qgtuzmo0f8AfEY4FRzS7Gz/AAdqjqBC8e6cMc9Ky7qDa5yTgGt0&#10;YcZ/KqM1ssomG/5zzVIlmO5O8EHANWT++WMDPJqa6iRIUOMlRgioba9LlFVB8owTimxFs2JBj2yd&#10;O5p8llvkxkZ6YqSPMyIH69qejxxzYfI3dKLBYbb26rwx8x1GKsCMoUwOPSiNFy8gfjgCnmVVOM8k&#10;YqOhY6SHlcnPpVKfzHQ7Tj5u1TtONufvdqxmvnkYgHo3FCEyW7iBT96xL+orIMQA4YZ9TWje+YYg&#10;V/GsuRD5gXuatEj1Xa2QcjFOZNikg1D5TGTbirMyFHfggY4pgV1DSOSTsx196a6OhBPenxxbVIya&#10;R4mYjJ+cnpQAyKTnaw5+tWZCFT5c8dahS32b5XwcjGPSns/yYAHPFAEe1ShJGWIpnye/51OgG3ac&#10;+9Rbf9k/lQwKNrAAAAOSe9SzI32oggdaspFskBHXPHtU88W6csTknrikMSLbFvYgfdwKYIi/Jzgm&#10;pGTeoB7+tWsKuETkD2qQSF06H98SVzgelT3inemOPWpLdyGKjAbHWpbsZAxjPrSQNWKLKWXBYjb6&#10;VDzkMOxqy6YcMBu9qi2nf2xTEJcLvTd92sW6hIk3dM1stGcctmsy9T96Oe9ADYU2yjrj1qCWQGcn&#10;B9M1PxE2Q3aqiqzksSM5oAlDBgc0D5aZGyvyevpTmcIMcZPrVXHYlVS8ecd6UoojzuBIp9sBIKZL&#10;8qnjAzzRcaKxIbjqM54rSExjsz1wzVmHaTkYHrWhM6vawIGyck4pkksiLFBHIB98c1npgucc1L9o&#10;DoEIOEFRgrE24Dg8YoAiDnzT04q7azFDv5yR0qgECzZ9a0onjiVM4wRQAsMx845HUVba5CBAiE1T&#10;yjyfKx56VPHLsXHp1pMDUj5gJaM+uc1NFJsgD7u35VDBciZABkn2NEsgztPHsDUgWFkJYAnPvTuR&#10;8pY+tVoHbIOPkHtU0SPK+XA9qBiW7iaRzjmrkabBj8KrxRxwu4yc46VNG6tyCeDSYCGURzuuOGAO&#10;fepxnZ0qF1zFyOvOakTGz5/3ZP5UhDwoYHpyPWoXEdvabUyCvGAM/pUjAorMPnA7CqN/dx2ytOri&#10;MKckP0PtRdLVmiTbsj54+Jvw9Glalc32l3FnHZXkhxYTxnBfqWUjpn06CvKpfDd/FII/s0L5OQYs&#10;kqfXIr6O8X2w1jF0waOOInZD1wD7d64NpoLaR2guTA+T90cjv06183iMVzVPd2PqMPg1GmvabnmE&#10;fw4uL/NxcXUbseC8qlSP0NYGreFxZnMEu8gkAkf1r1HVHu7kBn+0y27dOw69ga5bU7Z5A4SEyogL&#10;YzkL71VGpJ7mValCGx5091NavsIWMr1f7386Q6xJNkwqfNbgEnJ+vtV6/tFuLgo5Vyp6ov3vbiqU&#10;lo8cu0uYIxzhV+b8a7lc816bGfJDIZyxy8h6+596qXz+REQuC4GSR/Srd1ei3T5R8+cc8sazypK7&#10;2G59278e1VYyM/UMW1lbwZ3OWaSTnucYFZcaZb6cVZv38ydyDna+38KgjbY2e3Q00jBmlp9wbaZA&#10;RwMZz3r65/Z+srD4sfCrxX8L3mRNV3f27oYkI5kA2yov1AHH418hFCHBH4cV3Hw48UX2g6xZ3+m3&#10;Rs9T0+YTW1wBnafQjupGQR3Brjq+7JTPRw8rpw7nW+HZLvRtQutKvInt7iCQxtHIMFWBwRXtfhV0&#10;SCPHUjrV3xToGnftBabH4z8NxJZeNLZB/auhBubjHV4/UnqP7w9wawtF8yzKRyK0bqcMrDBBrxcb&#10;FP3on1WXSa/dyPXPD9w2EAPXivStBhZ8V5h4W+fy+ec165oACIn1rw7an1Ceh1mm2BKDA61tW2ld&#10;GZPbpVC0u/LQEduBjvWjBdZDE9BycnFdEUkc02zhvijeJp9lIrEjjjJOfyr5Q+K+vS6d4QvPsx36&#10;hqZ+xWsY+8xfg4/P9a95+M2sxuZ5Z5vIsov9ZMRwePuqP4mNeA/D3QLz4h/EOLxDqkRg0rSz5em2&#10;Mh5B/wCeje/9a6YWT5n0OOabjyrqdj8LfAi/DvQ9P01cmSNA1ww6NIeWP58fhXvvg7xAvyR+YN49&#10;+tYVtpNrbQy3F2yQwIuWaQ4AHrmvnnWfiz4jv/GE8XgO1D2FvJj7TOhbzfXA7D9axd5y52bKKguV&#10;H33pOtERjLfrU11fzXREcDJ5jfxSthV9zXz34A+IfiDU7OJdX0qeyu8YYxRko3uDXoena9d395HA&#10;IZIoFYM8kgwX9hWm25Li+h01/oPiOMNcLrVskBAKrDb5/UmuZWbxqNU8tL+0e1B5aaE7vyBr0WMM&#10;9uu5sowpsenxh84znpntRLyJjK25n6VYyealxdy/aLnG0EDAH0Fb+2Iptxz3zUUVkegGKtpYFj9K&#10;EmTKaZi614ZsdZgMVzbR3CHs65xXmHiL4UR2OZ9Lle2YHPl7srXtc+2BCzHAA5NZNz5N0ODlSKJR&#10;7jp1XF6Hk/hjV7vT50gvNwkHf1r1zRb/AO3wc85GORzXmvjCIWd0kvl4G7g4ruPAmbi2RvaudNpp&#10;HTNqUeZl2+sQX27eKFs2SIECti/QJMQMfQVPbWYuIsEcGtrK9jlvoc1PYeaDkVh6hYeUGO3Oe2K9&#10;Fu9NVYiQOlcvrUKxxlu+KzmrBzXOEuXxGVwa8k+J/ikeFrK6vnna22LtWVIvNMZPAbYCN2M5xntX&#10;rOoyBInPQAV8w/tGa+ZYbHTYj+8nkMr+yr0/U1vhqftaiicGKq+wpOoZHhr4CXXxlsdP8TQ/Fyx1&#10;G2stYRbi1urpbK6RAww8CscBge2M89zxVL/gob8MdF0SPT/HE+kmx8X+K7lJr2KG+aVLciEFlKFB&#10;8xwpJz1Jr5S+JN/c2/iR7VLiR4I/30cW75UdgMtj1OBUOg6TdapcJPfXMkmeQZGLE/nX1FPDSpz3&#10;0Pi6mK9qrs5ObzYlz5TRJ2JHWt7wv4blurlJpAo9Nwzj3re8T2qRWyKql8EYB9a6PQtOFpapuH7x&#10;gGb2rstyHE5Nmr4f0GJnj3How3E8k13l3psFnYyMoQyIAEAHUnufoKpeFtNElt5oBHO045P/ANb6&#10;+9a/iZ1TTTuYCcDlFGFT2+n863itLnJN62OJtdSZr6NRzk4z1wc9cV6VpDrPFHhELMSC3T8eK8ks&#10;HzqUe0k5bgjrXrOmTbLVDEi8qAqA8E+56mriKa0NFrUCNjlnBGMAZAP1ppgAiQKvJIGAO38qs7lQ&#10;NH5a8NgYwDnuT1P4UwsS5YHCA5we2O5z0+mK0RiLCys0mSMn5iDwcg9B6/lTmQZG0YwM4z09T9ev&#10;XFBKMitGG/eOeCCPxP8A9ekKyIBtMZLDIWMjjJ9APbrTFYa8aIFBwQY8AHGBznHuf84qvI371GIP&#10;mOwDDsT2B5GRwfT39KlkY7ww3Y2ncABz6jPb9ajCByUeMbFJHXgd8e5Hfn/CgZHGyuSUYPuG5RyT&#10;j19h+We1ZEl3Hq955arnT4y3nSfxOVXdtU+mccdM+tXNX1N98enRM8c86HdNztjUZJcg9Txwfypm&#10;k6bthNuQIkkWLeYxyFZPmPp94A0AbdnCzxrH5ZiAX7OcgjnCnAx29T9a2baFHkeVEAkc/NtOSMvl&#10;V/FVU/jVW2hMpN0HKO48+RfRjHgD8dwrVmcWcbKzhEUnABz2xkflTuTIWV1hXe2z5VxgcAZPOB78&#10;8VUfUGlkYu/z9+xf6jPFZrXMl9KAC/ljqQeA2KntoRbbXJQHODKefb8aRBqWd3P50FwGxIM7QZMl&#10;D6/SvWdF1WPVtPjmziVQBJ7H/wCvXkUaukQkKqA2ck5BOD156/hxXQ+EtUaxu0UEeTLgSDofY/59&#10;vWmjWnKzPS9ny78n15PWnBl74xmqIvsptbGKmi+ZM9vWm2dwroUzg9fWolbjOc4NRyzHeec1CGcq&#10;uPWnckvq6onIPNMjk2sNrBBTSxaMFsVWRt8o2jemPzNFwsX2VEwXff8ASoNwRvlbk9Md6R3ZF2le&#10;c1GsTI2RipuUIZSZnxjPeoLtyIn29aVm2yEY5aq11Odm3YQQOtCQFhZfNTaAQcVGICDn5hUlncI8&#10;afKc49Ka1xsckjAPFGoCXDR+WE25fHSsySAW9xlM7j19q1WuIgwOOabeyCWLcgHT0qkTYWJSpM+7&#10;hFHy/hTE/wBLCSOvluOQDUsH7+JNpGGPJ9BUm4Mfu5x0pAFojbBEylx3PTmkuISkY2g5XnPeljnZ&#10;/lIKuPTpSt5uHJIyOppbAhpiZrXOCOe3es+WGKFZCyncW+TFaMVxn90hOR96qOqTbE4OXLY6dKFu&#10;DFu4c28JXG7qTWZcRr5nmcfPkjmrlzcBlyJMRooX6mqN4myVSrZGeCRVoRCrlX5FPkkMox90LTXX&#10;dvbp2HNOjQqsm4c460yhg+WXkcDkGojP5spyvf8AKniZ1QZGVXjOKhR90mSKCUXViDqSQRgZ69aY&#10;AEhBUAnPNKJgEwRg4wOaYoymAetAAqM+ADj1p3lr/eH50tsVU9yRU2F9DSCxWXCvyTz2qQne5A9O&#10;tVzOPM24qUScDA57mi4E8aE9w2BUjMd456D0qOOUfwjGRzjvUivjAXOcYqWNMlt1BfJ59s1autu0&#10;DODnvVeLCsB69MGprhd2B19aRbRWZfm78c0ybCngEe+aR32kgZ445703fxycmmZkLu3UVWujls55&#10;HWrEr1QuJN7HaKsCInzWOBkj0qQRbIPmByfSo7Y5mB5U1NJN5xx/FUAU/K2uCTxSybWOCDk9KmEe&#10;9uegpFTLZx06GgaRYsUbbjqKszxKsOcbSadp0LMr5+UVakhDJgkGgRiMhAP+FTmEywKwJ8wH07Vc&#10;mtFdsL+lOt7YvJsDcD14qugFJbUxxuzt26VnGQ+cFz8hNbuoW5jX5VI49a58jfcjqOaCluWzCVOA&#10;QaemQAGGPSpoovlLEZ5qQJv+6O3emHUqJKUkUjpmrsUy7+QMt0pk1oHjOBhh3pIrYYwCSR0oJNKC&#10;Xar4XGOmKeCpVGwPrVIb0BFWV/eRhRycdqgC7FIJeF4GO3epoZByMHI9qqwRmEgkgkDihpD52VIp&#10;DtYmmkKNv98dKkjdmRxtwD0xVWaVXDgknParFo6BO/41TQi2PkQZPGOlSKyyRFSoII6GqrMWGMZF&#10;PicW6FmICd/SoemrLim3ZCPItssp5EcYzkHgda5i7eTWZJCX8uyTlQ7H5verWp3MItp7m6do7RFy&#10;Qi5LYPoK8s8XfHOx0HVZbbTbZbuSJQY2kAIjHrwTXz+Lxbqv2VHY+oweDVBe1rbnWatqMF1FLp1l&#10;Z3RVBteWJMFzjJ5PQduOteaeKL200h38kWtuQMNbRAuUPYscbQfxJrj9X+LWq+J7yZra4vLm8nGJ&#10;7a2gCxMR0wN35kgcCsu607X9dUQXs8FhHExZo0O58/8AAcDP0/GuCnScdzsqV+bRFm+8RLNZnfPN&#10;dyk/dUkIn17n+VYcIW/8yWaQyIGwIomIXPqfWteHT7O2ABEskqcLLIAFU+uM8mk1G/KJ5cYiSTGC&#10;Vx1Hf0r0YHk1OZvU5jUPKtov9aIgT9xcgmuR1TWUf5Ig8ko7HhV962dbmkMshEglnI5bH3a5xreK&#10;wAluJN5zznk4/rXUmcch9va+Yj3T8uuNpOAq+p9z/KsXUNRCNsjO/a3L4+9RqWpyXblApjjB4A4z&#10;+HpWfN/q0zkljkmmc7kRuR9ncHly2c/5+tR7BtVh+NPOHD/hg0oiIRf85rRGRfYbUtZD/EvP54qz&#10;Z3DabepIhyA2TjuKrAiXT7Y/d2O0Z/n/AFojmxIinnBrnmrqx003Zpnv/g3Vbq2NveafdyWV7Hho&#10;54jyO+D6j2NeoQ/FjSvE0kEXjbT20zUB8q+ItMTfDKfWdPX36/WvE/h5drLZRE/wkpxXd6BpTwmT&#10;c5fMjMCfQnpXz85+ybT1R9vQpKvGMk7M9+8IWMV8iSaVqFlrMJ5DWU4Lfihww/EV6npNtdRqmbWV&#10;CfVDXyjZ+A7W+kDxW32ec8+ZasYz+Q4/Su20f4X61dRIi+IdTigzjyjIp/mK47UX5HqWxC00Z9IX&#10;mvWmh2pl1O8ttNRed91MqcfQ8mvNde+PiavMdL8DaVdeK9RJ2mdEMVrH7s5x/T60nhv4BaS5SXVD&#10;LqhByRdSkr/3yuAfyrv00yy0SBLaygjtYE6RxIFX8hU80I7ajdOcviZ4rffCvXtcYan4o1U6rrDf&#10;6qxthi1tB6KP4j7/AM6S08Ja/wCDCZUg+2RuxOInAZfw7iva0kQEu2OB0xWPqVyJGx+GRWTm56su&#10;K9nojzHxND4j8aaemlyiTS7B8Cb5syyD044Arvvhh8PNO8LWkUcNumcckjOTTraFI5AW6g1swa9B&#10;ZYZnCYFPV6A9dj2HRbLT7fT9zpGm3B+7zXMancxzamTbjeCeMCuMl+KljFH5alpTjkA8VFo3xG+3&#10;zv5UK2zr0eTnP0FbqLkkhQoSu5HqlvqS2FqgvbgQA87D1/KlfxjptsoIMku48YGBXk2o6vd3cpk+&#10;aUHq7kDNZUvj2LR1df3U8+eIwNzg/wAhXfGEIblLDOR7PP8AFW2sY/ktEdW+65brXMXH7QRs5jHD&#10;Zktu6ICxP5V4xPca34pumYRm2t5Dkjq5/LpXS6b4Uu7eNE2t8w4PfNVLlLeFhFe8dvqX7QcSRA3W&#10;mXMJZgvzwMASe3SpNI+Jv9sXIC28kaHnO0jHtUWheA3AM9x87kdX5rpLHw5BCeI1Q+1ebUnG9kcf&#10;IkyvrarrFqFVMseQT613PgfTTbWiZ4YDmuaFtHZygt07e1dppEwhthjpj1rCKTd2Nv3bFm7h3y8c&#10;HNaOnW+2P2FUY/3smf4a07d/KjzWyWtzGW1hmpuI4iAeorg/FE4jhzXXavc/JnOTXmfizUuSoNRN&#10;3Jjojk9euVis3ZjgYzXxd4/8QL4q8X39yjZtrfMERz1UdT+JzX0H8e/HL+HvDH2S3IOoX7GCFM8j&#10;I+ZvwH9K+bL20XStOEZUH3boTivdyqg7uqz5bO8VaKoo8D8YRC88a30jAlECr69hXUeHrQbWmYYA&#10;Hyg1iXEX2jWb2dl4aXk49K7nQNP2WIJBw3qa+je58xF6HLa6hm1K2iwTulHTpiugiXcyRgdeMCse&#10;6QS+JbdQPu5bGea6G2wl7EzE7BIM46isJFw2PUvC+nrb6bkqHwpwMYyR/wDX4/Cuf8cXybJEBD7T&#10;0I6+/wCNdh4VTzdLhhcM0ghLYz93PC59+f1rzbxjLtvJw+Pv4+Q8en9K6l8JxSfvnMaOR9thIznJ&#10;YHpivWdHuS0XA5Kljg8k9MD24615LYnE0bEEZyMCvQdMvwbYjaXdF2/P6DoPxJP5VEOprJXR1kl+&#10;yRgKWICc/NgDkcf/AKqtRSJcTFTuJHByeSw7Adx+VcpFqUly0m05kLYDgcnsBj05/SulsLVrS3LN&#10;nGORjuTzyepNbJmVi/CohZxtXDA4JHJP4Y4qvcLG+RtZBtBBjzlue4H+IqwbQ8DiPAx977vHTHH8&#10;jUskAZC3ll0AyMgYPp1pmbbuZcxDPhVbDESZ3AL364PNZd7qWx4oLKOOS8AUL5i48oMQM89Mk9gP&#10;xp2t6jLYCJAN8tw4jjiQAlz7+g6cc1f0OwazJleKIX7w+Y7xrhZSHLc/8B2dPX2NIa2EstBSzZyS&#10;ZTLL+8uSOW2vt3HPbaGP5+lX7OH7P5EhYMERZCoYEHhnwfXllH41qm1xC8aP8oUQ524LcknjsArN&#10;+frTraLPOxctmTYOxLsQW/Db+XtTITZLZxG0EuZGfyzls/dztUAc9zt/Wsa9m+33BjiCmNfvlTwz&#10;YAP4VNrGopp0Aji+Rj/H7Hlic9/5VV0ls4YSIJNmSzj5k+YDIXt1AH0oLexcsbUJvUoTtxvH3eMd&#10;DjJznGe+KuCVWKB2MuAcONvzdFCKOwJ7+gqJZY4VkDxBAByT95FHA+pY9PfJ7VRlnfLqgGScDZjd&#10;12AD06ED15NMzNeJts+8gvIykHpl8N0UdlyTz6CrtiwCIZlGN2Vwfvdy30/wrEsofPd9pzlMABdv&#10;mKPlAB7Dcce+K34W8lCD/AOBj5cDgAfkaQ1ueiQKskMbZADKDkfSrkORnB2j3qCwjV7K22n/AJYr&#10;9DwKsxkYI46U9z0FsUXVxO5GOaQiTcGx09e9TttSc8ZPSpCATu7Y6UFEe8JH83SpVQIoxj2pBCrp&#10;nFCYXv0oAtEFV3sAcnrUDyrnJ6dqfJdHyioAA7VW3HAAxkGkBBcM7uCowB04pLiP923mHt1qeXKY&#10;fOcdhVeZTKGZmIBHemiWVbK5XzyAwwDipk2Ss7ZyqHvVG1VY5CxU8N6VZVSkcmIzsamIsErMoGcL&#10;n86bcIzxFcYHY1nu5dsgEAVNLMBbIVY4qrDuaFi4SFEwAF44qSNf3m7OEHXjrWTDdmMgBgc9T6Vb&#10;F4k20Anb3OamwXNGCJZkLqwLnoM9MU9dhcF1wWP51T09cKSCTnPFWHCFAx4boOaAJdiJISMLnjNU&#10;LyBZQFUYG7njrVpkVmUk8Cq19L90IckNxj6Ur6gzH1Py0j8tePmHJ6mmK+8Zc8DBWnXqEyRo43jO&#10;SwpZbdnZNhOCuDWwiKYjaSM/N2xTxCyoFY/jUgtymcjocc+tOVGdASnXjmpApTn5BuPAH51XhiZz&#10;vAAT0rRngWIHuo45pILF2Yqh4x0oAptHvwe1WVijQEDnGKuPpzoNrMBt6j1p1vaq8uOh6mlcCnHb&#10;7cEHODyKdu/2j+Vay26ogPfOTmjyoakHoYFzAICSDvT1FQK6s2M/hVmNwnAGaqtbtvL4wT0qwLEC&#10;hmCjge1XViIUBSBjuapW4YOKsiXGVOcfyqDSw5GaFTwCT1NLcTO0OSNnrzSxbXHzZxT7lA/K9O1J&#10;gjP8wsdw+akbe3OPxp8kBX5lOM0qxnselMzKqozk5FQTWzdhirzAqMjJqtMfmPJqwKsP+uRDxSgB&#10;ZSBng9RTokDSbj2NSlgXcA49KTAaXKoVA605U4AwPenxrvfJwTUjQ/OQcZ+tSBe02HCEkfTJp8sA&#10;68jmo7Qr/E3HbmrsmHjOOMDnJoBFMoFJ2kDA/Omqmw5Q5PerESbvQj61GYgh6gZ60BbUdqEP+jIQ&#10;Mn1rn3twLwHOcHpW7cOFQc5/Gsww/wCkbugxzVLVDRZBVYn4AGajUhSMde9RH5kkUkDnimH5SmGP&#10;HB96LCLbHacH7rVAG2ShgwwenNDkluWqvkpLzyBTKRqxOGjJPPPNToVWMACs6KYmMjcBQk5QjBHJ&#10;pWFc0VZRHu56etNG04Kniqizkr2H41PbyBlIzgduamwrlqdCrEnAyAakTY5y2RtHBzUPMq5PPQZz&#10;S5Abn0xQOxckkUR7s4wM1BZ2bX7mWQhol+7G3I//AF1FE5v5UUD92h59Ca37KzaHAwMNXy2YY3nl&#10;7Km9D67LsEqcfa1FqULq1kWN0aJGQqcLtBFfNnxG+G2iveXWo6pY3Onu4yV0+FliHvkAg/pX1qNO&#10;Rl+YnA7ZrkviD4WtdW0mSF38vd0CnHOK8qnNp6HszgpKzPg6fTNR0jJsbq5gtyTsMjbWK4x/KodP&#10;8ReIbVpiksnlFdpkKn5l9PpXrfinQYoLqW2DqbdCM+YmN5/+tXFahbsZHLE5B6J3/GvUp++eNUjy&#10;mWniHUr+JEkiiGw5URJ/Pmldr29b98ixhj1JOcVPdTRW0Hmn7PAuesmSWNZ8Mk95dRqkkkhcdl4z&#10;7d/zrvgkeZNtkWoW2n6XHJhjPdtyC69D7Z5NefarJJNOcKFz1A/rXb+JLwWNrLCjIkhba0ij5n45&#10;564zXL6RZPeSy3U7qlvD8xEhwZG/hUDvz1rV9jBruYc1qYFBI/esR+H+eKrzoW+UHgYHH0rQvZSZ&#10;5Gc733HJ9+9Z6pmWM/eLdB/WmuxhLYjWH92nHerFzFshRRxgZxVyCza4LgenWkuLaRI8EZJTIIrV&#10;IxKCsVsHAPSUH9KryMUlPPOTUu7bD2+/yPwqtcN+9NS9hp2PZ/hW/wBo09x3DLz+H/1q9h0dgkaM&#10;epODXh/wVuvNF1bnqNrfrXuttZt5G5R7ivlsYrTsffZXO9JHdeGbkLIleu+G5g6qcCvCdAuWjYbj&#10;9a9h8D3omITrXmH0J6lbzeVb7ge1c5eagJ7yRAQdnXFdNZ2hngRQOv61yV9ok9rr0u3IRzUmUpIp&#10;ahq4tztZyKxLzxAkSZLD86z/AIm2y6YyTLdH5uAhGBmvEPGnirxDb2rxabaefxgzBuB+Jrop03M5&#10;5VUj1jXPidZaVHsWTzLgjgJzzXHN4zl1WfM8wRCem7FeX6N4e1C/cSXN1IZT947uPpXo3hvwTZoy&#10;PODI57tzXZGkkehQimrs6ODWooUiWE+aWHSMZ5rb0281NHDW8Kx/7cnJH4Crmm6JDC6CKBcDpxXS&#10;WWlzTTbEiIQnIwOK0SR2NxRmWuiX2sT4ubmSbeBiPOFH4D+tdloHw1tECiR0A6khdxFbGg+GZo3y&#10;SyoDxx+lej+HfD8CAMx+Y46dBWnNBbnDWxFtImNongCJQiW8Pz9DKT1/wrtLHwDFZoJXBLDsa6XT&#10;YoLWEAKA3bFLqV0ZVxkgVNScXE8eVWbkcxeWyIdkYHHeqgg+bANaF0VLEZ5qNIwBkivLkrs2voZ8&#10;9h57AADjrmtWzhMSAdhU0MAYZIqb5VXoKOW5N+hLAdvNTyXfycHiqDybFznA71Qu79VjJDcelTzW&#10;ElcZrepqiHJxmvJ/E2qh7nAbq1dF4j1JULSs/wA6qQvPr/8Aqr52+OPjE6Zon2K3mKapq7m3hKn5&#10;o4v+Wj/lx9TVU4OpJRRlVqRpQcn0POvGPiE+PPG15qZ5sLMG1s/TAPzMPdmH5AVy3it4/sMh2hnK&#10;nOBx+Pp3rZ0y2+x2EcaRgJGNvJxn/Cue8YBWtNpw27Jyfp+XFfe4ekqNNRR+X4qtKvVcn1PKBa77&#10;k7QOWOMfWvQtG00tZNlQQQBn1rkbW1DzKpU47HHWvUNDs9tpFGymT5N2QOhPQcd8c1bd2G0TyTUb&#10;cQ+L4lGAfKatSCJDNGqjeCQDmnePLR7DxPZzBAEfcvmBu/502J97B1PIOenJqJLUqD0PV/C03+i+&#10;aAUA2RyAD721N2P1rz/x+qR6xeIhXYH48voOP8K7zwgyJHboAqEMsuwn+IqxH6Ba474mW5S+inBy&#10;JoFI56kDHP6Vstjll8ZwsDskqD3znNdTbX/kwLtc5zxg9q5EEo6lQMjk8VsRO2wBgQeOayeh0LVH&#10;o3gHTTOXvZFPfkY9cce5rtri6S0RSxU46Duo/wA/Umsr4fWyxaf67k3RAr1GBkj8c1HqFwXlikaU&#10;BwQcFyT/ALw5xmt4LS5zT3Ogikfeh4G05+RNx+nI/U0y61K102ylu7qdIokT958559OnU+wrLsZG&#10;U4LSkD5cy9WIPf161janO+q67b2u7z7KzYNKBHtDyD7qZPUDIJGKsxL+lWz3MkmoaiCbmWBpPLJw&#10;IlI4XA9uvck1u6bA9w0bbVIDK7AceYyryP8AdAAH51muwRZMOZHWUKOeHxyx/wB0Yx+Fa9i8hA2v&#10;5in+MDBf8O1KwFnYWj5wDs27j1I6H8WIbk9jVPVNVSxglkcl5GYApuxk+uB19Ppipbi5jsLUySuQ&#10;McGMdT2xn6dPeuDOtz69eokKNJboyhY1YZkycYJ6Bc5J9dtUBfgv2v7ktKfMIYShGXqxPygE9s8/&#10;QE1rndbfPbuslypDBz8oVuxJ9AWZj+Aqrp1tJZwRATLcStiMSDq5YnLf8CGAvfaM06Z5NgBjRB/q&#10;o8jBVc5Ue2MZJ69B3pAE1xIg227gvuYgSKWyVwgc56BRk59T3ott8rAqp8tdu3ZHtbBycD/aIJ+n&#10;JPWoII5LiKNIA0pLhQevXjp7J/7Ma39JtUn3zcRB0K5B+VQx7ep2gZPpxQBpaXblFdy2C4XzAmMc&#10;cdu+KmmulWIqnCnAHU49sninTXQigH3owR3GOMDj8qyJLhmd8h3B6byOPcDPSgaR6P4I1A3FpLbF&#10;s+UwK/7p/wDr10ucZz26e9eY+CNR+z6zFHIUjEw8odee4xXo5mIZh19KDvg9BindLu9asSbtoP6V&#10;VeQRTLk5c84FTSIXj3K2wnuKZY4ykKVB+tMDJ91Tl89KrR2srNGWkJxVy3iRXJBGT1NFgHSIqrgf&#10;fPrTFiJOcjinS5c8jOOnNIiAybi2PakANEeQDmmNkx4bvx9KsC23ISG6DrSffiG4DjvTQGcqxiUn&#10;v6GovtDMZU/gJxn0qe4TaSRgZNRfZx+8POCB+NUiCJnigj+TB9c1Bc4kSNkB4rRSwW5TDLz0p9xY&#10;iGBAeEHpQgMA71IAHNTwWj3DYV1Q0ssbK+D0JyKIpGgYMOMGqA2YU2R4MuWXgnFVUmxNJG+H9MVZ&#10;jnW4VPLHXqTQ+nqzrJuKeo9agYyNjDDtQFx6mqt9MYViEanzN+eO9WCzNgE7COw6VAk0WSsrZKnP&#10;0poCCFyFIc8E5rVsnVlyAEGOlZG5XckDHoKtWsmHGecjmm9hk12H252jb161BGztsxnCnPFSXKHy&#10;3UNzUBfaQqsDxg0LYktLAJ0Q8dc496iiiKXB3EdeBTuYofkI47ipVIkZNw570thlmVY5Mce5JqFp&#10;lD4EYx6047Wj2g8jpUcUSwh1J3k1JRNPIvkADAY1V/Bqssqn5to3gVHvPoKZLOajkHXkfhQH3ODn&#10;HtVMSsxznmpDKMjPyn1qxF4DBIHGaeihQOeaqRncfmepO+Q/QdPWlZD1LkbBnPJqd9gjABzWfDMG&#10;BIPSrKyr5ZJ4P1qSloh3l/MOck9qJI23YA+bHJpgnGSdv41Ol0uNxGKom5UdBjHf2NVJosDrz3q1&#10;I+9icYGap3TM3TtVIQwIm/PH4U9Vw2SufaqwOw4JqcON3AyTSAliUA56VMc56YqAP+8HzAY7VOGD&#10;E7qAJrROv15q2GGCMbiR+VUoHBOR+NW1+RSR1J4NTYaFjfC4xzn8qJ1XYoGScc1AkxYsGPTrx1pD&#10;ckrxgYNFri20ELbeMbvTioxhs+9DTl+M4IpjDacYNUBAu1w5IHB4pjo20c4qeNBkgD+L1okTaeB3&#10;6UAQKMSuDnHrVcMPNq1IGSQnPBqBY9zjJHWgCwuGTAXpTQB1J6VKYti59aiOVcjPFJgPRsEcDaan&#10;iYgngCqnLkAcelcr4u+J2neEUePAvbtescb4VOP4m/wqW0UtrHoNvMYhgLvI61GR9un2RjH94gfp&#10;XlfgG88VfE65+33V0+l6ErELHa/ujcYPQHrt9TnmvcbHS47CFFQdB0r5/HY9JOnS+8+iy/AttVaq&#10;0GaXpwTCjIANdJBZ7yBg8U2xs94Hlrkn9K3rXTyi8DJr5fc+pKsVt5SMvLt9P61yPjWWXcLa2Aju&#10;HjYt8vRB1bJ/LFehyOIAI1A81sDB/ma+fvHfjI6xqeo21lcRRWFtJ5V3fO37pkTIIDDoobrjqeK3&#10;pxbMpM8g+IEaJcSm1jzvOHleTduYZyo4/M15zdma5Aii2HDHqcKvqc967rxRqtvcSxP9umksNvlq&#10;WUCaVQT/AAj/AFa9cd68+8Q+I4LddkcCxbSQik5O3sDXq0tDyqtupgajZw3V4ZJbjckZwsQHHuaj&#10;u/Etvo8L21rDGLl+MlgzKPU9h9K5rUL6a/nIjycDn0FVEs5XOxQvmH5jgcD3Jr0o3PGnJXC6uJr+&#10;YyZZ3dv48ZJ9h2p6wlI1L8RRcf7zVIzxaaZEhYXM7cPcfwoO+Pesi5vN0bdR2GfT/E1razuYOVyt&#10;cHzpREoxlu3YZqurAXxUHoxA/Ck87bIme5H4c1A5IuSQOhNOKMZM3IrwQ25Knk9arx3zPiMEnYcg&#10;VBcOBZA/8tHOCB2qqsuyQMK0uR0FuVCTkds5xTJ03NxxU0zCT5gMnNRzZ2px0qOpJ13wq1Yab4rg&#10;ibGyceX+NfU3hGYal9ptnxvjYbfoa+K7K6ewvYZ1Y7o3DDFfXvwu1mPU7eG7jGPPRSc14eYU7e8f&#10;VZPV05Dr7fSmgmlVeuc12/gO+ey1IJI3BqGG0QzxzKARkZrbuvDEtrGl9bKXUdcV88fYKVj3Hwve&#10;RzCNWbIHTnpWnrWiI+2dBuYdDXm/gjxADHGH+/2FemyXjTablB90d6peZlO55V480RtTTc6jy4xj&#10;bjv615DqWgxqxi2DBr3zU7oSyssoyGzwa828S6KfMd4R37VSkxQS6nnkHhHY37s11GjeGpd6/P07&#10;Y60toHQqGHIrq9FvglwgKgv2zWiqNG6m1sdJoXhiMQoX+cgdMV1em2q24KCNR9ay9O1QbegFa9pd&#10;hZRkZDUvaSY+aU0bVlFtw4Uv610+luSoP3B3rE08qVBHWujsYON56E1ors5JmxA5xj06Glm+cZNJ&#10;bAMOOKlWF3bGOK1s+U5na5mm03uSeaYYTurXnTyY2B4eqb7UQuSAcVk4j5uwABIznjA4rEkkuf7R&#10;yWUW2OR3zU1xqhXjIrJn1Hqc9KylO2xoo9zRubwbSM8Vzer6kIoztPNR32pMeFbg1zOsX+yN8tj8&#10;axK0RznivXVhSWaaQRwQqZJJCeFA5Jr5Jm8Wy+P/ABle6+STAwNvYRn+CEHg/Vuv41037TfxImaG&#10;Dwjpsuy51Bv9KkBxthHJH41x3he0jhHypsiVAFwfTA4r6LLaCv7Rny2b4m0fZI623wqb2Xy1xnD4&#10;3D9a5Pxm6usgH3/QY/pXWxbUVmRCdvViufxya5bxPl4JH6b365z/AFr6lbHxFrs4nTLdVuh8hCDv&#10;3r0rSwIYIlzkld2QM5BOBnPGf5Vxui2JllI2FyDjHcj0rvtIiOwBUG1RuAK5CqOpPb6elZRV2bT2&#10;PPPi1YCGCwucH5LkdOQMg9T/AIVz9s4IQjPA4PUV6H8WrYyeE5pFwVikSUkLkAE9yRz1rzXTmBj3&#10;dmBPpninNCp7HqfhhWlMRT5F2gDrkhlAz9R8xqn8SrD7ZoEV9EjYikwduMbG4z9OAPwqbw4Ssloj&#10;AkurqHU/wl+B+PIz9a6OSwTWNHudOeNSJ7XyERP4SFLc+4ZgKtbGUt7nzxKfK+bJ/H0rSgn3oDnI&#10;7cZrMu45FMkUuI5VJV1xyG9Kn06b/RyPTgdqykjeGp7f8MtRBto9xdRgKoH8KjrimX7OzSYkeCVH&#10;Khj/AHQcbT649OBzXNfDvUmhlKFj8sDZx3y3/wBcV3et2S22o7iSEnAlQkggknkBf89a2hsYS0Zh&#10;XWrNp2l3VwJHk8tTGIuuT0C/KMAE4PJNN8L2jJYhgwMhzIx2kBm/ibGO7FgP/rVU8QXT3up2unRz&#10;SSRxKJJU3ZUEthRnvg5PArXtWEKyCFmeIsq7uuSPu5wMnuce4qyHsato0f7uQLkAEBehKA4Ynp95&#10;uPoK3LXplmIK5yDgDnr+tZNhD5zHpGyglj12jPAHv/XNZ3jrxFFoumxww/NeXSbYYy3Q9OnoSQMm&#10;gjqc/wCLdVHiO/Flazv9mhYA7eNzk4yD6DOfqQK1dN0yC0s5PJRSXPlpHv8AlPOwKD/dCgjPc7sV&#10;leHdK+xqAjjzJkWQyyegBw/03EsB/u10SwttR1TbFF93GD5QwUAJ7HB49yx9KBAsXmJbLbM8bu7G&#10;GQ8EFxgO3phASAOgxSyRBoomLHy9u1D3UFQFH1A/8ear0VhseOPy/ubyyDrl1wAx6AbVwAOgpURN&#10;u+JlJLRSBmX5dwGQB/sqPmP4U7ghLHTlwjBlXcCGQE/Ox+8B7ALtz9TXTadbHiQgZBwz7iq+4weu&#10;AMYHSsOwi8vzEiMgAVIyScbUPIJPqcscVuIW8vzHVXdm5TJ+uAPTpn8aQ7jponmkJUhlJ4JB9PSq&#10;OoWeGHAGTtOB1FbKzRpcFZsgkEgZ5DZ44/BqfcWougxOc8gOwxnn0FAN3OShuJtOuhJHHseM53kA&#10;t6j2r2ezlF9DHcAB0kjVx9CM15rLpplTARsjny/u5x7/AFrtvBzPb6HHbuD5lvmL6jqD+RoOii+h&#10;o3KMLjeOGzg1PJLthDN0+tSu67V3DrVG8uysgjXGB0NXbQ6CeOXIyFwBTojmbbt+90qjbXbFCCw3&#10;1pQDKhh19fQ1OqBD8e3K802P5pBz1qgZrn7UYT6/f9auwIyXALdqCizvMSsMcUnm7oiFAOfSg5be&#10;cdTwKbFhY2OPamtwM2+kkMoAXPGTirMOGiJbHSopo28/qQn1qUusceFHFUybkiELtKNjnpRel5bY&#10;oBnPWoYwwfI9etT3VwBFgYoXkIwXZnnAfKAccVDI6vM/PAPFSXDksSfWomjIbOMmrKRehVPLChiD&#10;mtFJ42iJzuI7VmwQl8OCBjtVlceXjaOT2rNiJ2mRFyy7AT1NVh5cjGTH0NK6GVcOPl71EwCbQDwe&#10;lNCZHcRlpN4IGV5FPZVh2MGIG3A+tLM3yBxjPSokAWLMjcqeM96YDndmIXPOeOKAmRgjBPfNI0ik&#10;A56fzpqsxUc5J7YoKZNu8lCuRwccmktnLOcjntUToZE3+h5FPtjh/egktRgqCzHjtTjJjq3vTSCy&#10;ckj2FQswwOCc+9QNCySNIdqtjHt1qPav+1+dTONkQUEZ6k1W8z/YP500Kxza5wepJqNtzHAOKfvC&#10;8Gmg5YcDFUAodk+9+lEdyXfBPFPYduaqgKJixPSod0WuxoxTMoPFTNK20cEfWqUEy7gSTjNWXuPm&#10;A6CqBkiSEjBOc+lTRseRnqapxXPlP361Z8479ygEY7UWJH5LR8evNQvJHEMv6dKC+1dzE89RUE8g&#10;kHBqriIpc7S6DIHWo4JwcnGCKA7MCN2FqJVVSQG/CkBftisr7qmkbcfRfaqdqgiOSxOalMvzZGfr&#10;SQFiPOdqt+VWXZ0A6mq8ExjIGOvFXD+9BznjpSYFdLj5zyKVXVzwPmHSkihCu7AZqWCHdk85B4FU&#10;BOsYVAWxn3qC527gMgGpWY5696rXEXzj2oAZGvzOQRwaHcqecc9KaWaMYIOD6d6geXeORg0ASTtt&#10;XJ9agTG/GKRnLHk89qZGx8wc+1AF8McD0xUbnDjn5j2oRSylQScdq4Txb4ruHuJdK0f95cKNtzc9&#10;oQR90H+9g/hSb0E2R+NfGbWskul6ZIfPDbZ7lDjZ6qp9cdfauI8F/Dh/iR4hInLDQLKTExQn/SZB&#10;zsB/ujufwqSTS3SaOytSJNRvXWGIckr/AHnP0HOa+g/B3h+18K6JbWVsmBEgGQOWPcn3JzXzuYYp&#10;04+zjuz3cswiqy9rJaI1bDSodKtora3jWONFCrGowFHoK6PStPacDI4FR6TpL3jhypwa7vS9HESA&#10;BcV8s7s+xSKel2Cx7ARW1JY4iTblCCPp+NW47JIwCQOO5rK8SeIItIsn2YluJP3dtE7cPL2z6AdS&#10;fQGrihM86+JusTwfa7BL+K3hijJv7tFwbeHbk/N/eI4GBn9K+avEd/HNB9tvIfsWlI5NpprR+UBF&#10;1Dlf6HnnNema7qkeoXXErXulpMb2e5VDjULojJdh/wA81PCjpx9K+Zfjl49k1TVZVtw6gNtHct6m&#10;uylFt2OSvNRic74x8fjWr6VvO8uMnHyDLf0GfeuGuNVVztSKSSQE/PIQTj1AHFZ8kksz4KHJ/gQV&#10;ctTdWlvIyo1vgjBMeSx+vYV7VOFj5urUcncms1+yZMsjW5IyBgZYentVO6vGmfyoSzRsfXr7mnRW&#10;kkymW5dCmM/fUsfwzmpJhHCqLEGkkdeNvGAevH9a69bWOLcpTKyJt3h488Kvc1l3Ug3be/t0FaWp&#10;3MMMf2a1Ikl3fvJfw6A/1rLMRi6nJPcDpT6AVnjYsFAzjtT8CM+YT948n0+lKbgsCqAD/bPrST/M&#10;6AsSgUfnj/69UtjJvUhP3nUj6UxvlkqaWFlAduBjAPrUT44PQ0EsdG+xiKnK/J8pzVZPu5/ClEux&#10;+9K4jV8MR2reJtNW+WM2ZuY/NEpxGU3DO7kcevNfcfxi1D4W+FfE+hW/gbWtNmvZ4V+16ZozpLZW&#10;6CCLGxlJG4yedkFicAV8GO6yBQw5HQj0p1jeyaddxXETESRtuU1x4jD+26nfhcR7CSZ+iPhrU0uY&#10;IyecV6v4XvEubNoSQfQEV8j/AAg+IcWv6ZGfM2Tx8MhPSvdvD+vbDG4lIxXyk6cqcrM/QKNVVoJo&#10;7e603+zLszwfIN3AFdfpPiQzWwjb8a45NeFzAVcg57+tV7XUhA2AcVib6tWOr1ZkJJBGc8e9c1fO&#10;QpDDmiTWFuD97nvTJrpbmPjqKBJGNJHE8hAGD6URabvuIJgzI8Thl2nio9TRoSZV646etSaZrCNw&#10;xwQaCzr9OZ0GSfrW7a3JYjB5zxWJpskV3H8jDfirlraSi6GWOM5AoKR6FolwNoDEe9dXZzELhWJ9&#10;BiuJ0tTFEobAciuo0+42bGJ3YFdUWYzVzp7JmP3qvW1zsPGTkc8VjWWsQ7vnPTqKn1DXoooCsIxx&#10;ye9dCmktTkcW3sRazqoefA4A/OsXUdWVE2hqzL3U0DvIz49K5+S6kvptwPyA/nXHOpc0jBI1Li88&#10;453Y9qpTXJZtoJqGR23c8e+aqy3IQ8HJrEsLq42jPpXm/wATPF1v4b0a5u55Am1SVGe9dN4g1ZLG&#10;3eSRwu0ZPNfEn7TnxZbVLmbTrafdH0ODW9Gn7SVjCrNQjc4Wy1a48Z+MtW1u5YyozeVESenc4/Sv&#10;UtAUpbKc9R8mT07n/GvN/A1gbHQLNHU75B5rZGDk816Zp77ZU2rmMAptCk4BHP459a+0w8OWKPzv&#10;GVPaVG2bkT74HGSMcfP0H1/w5rmtc/0uBiRkocrj+Ltk+/Xit0SNtRiw2qp3SY3AAdT+ZArJ1Zft&#10;Cptwu0lQ2OOe59AOa7zyluZmjwbbmI4GXPmEf3SM857V19n5e1MAJt4GEzgHoAOhPf8AU1zemoXl&#10;wVyn8KAgEDA49fwrpdMjMSRmNQyPlkBGQB0OP88/SiKLkyh48g+3+CtZQsPlgJ8wguCRjvnr9BxX&#10;jmmKWKAYwOcY/Cvc9Yt0m0G+iJUv9mcEOT/dJA9BXh+jK7wgsPn2jGO9E9iKbO/8NOkl3Zyb9gW9&#10;jUgdhliM/Qmu20aYoLY4AfYso4zkyOxx+IArkfDKBJBuP+tlRkBHXMh6f98iup0q4d7W3JYs6yWw&#10;xnGf3eAPXjcCfehEyPKPixoP9leJzMqhY9QTz9g/hbow/r+NcTasYpcZ3A5PPNe8/E3QV8R+F5ZL&#10;WPz7y0mkuElJ5MYwGA/DH5V4RFIN2/nk4yRmlJFQZ2ngeYSaiIFJDS5j6dcof6gV7JNF/auk+YqJ&#10;9ohCth+Dgr8w+ny5/CvBPD9yLfU7RuoEq8Z684P6V7l4UvI7qBllCyxtKsQGMb4ihUZ7dF5ogwqn&#10;BaVOb+4u9RkEjvMzbXRBwv3VVcd+59q6i0lBaLhf3bEMR04Tr9BnJ9SaoS6THoN/Lp8Qb7JAv7lR&#10;94RHnGe5JwuR6GtHTrXzJwWAzgliDwBycD6tz9AK1Mro3LBVdUBBVlUD951z1yfwxx7ivLpL5/GH&#10;jC7nikM8FvILaCRwCqgL9/6Bmz7kiun+J/if/hFPCjQ2wK39+/2eB92SOP3j5HfBwPr7Vh/D/QWj&#10;0e3iIC3TYXeefmA2r+QDMf8AgPtQC7nV6bYj7PtVT5RjiRY/4mUH5V7fM5+Y+gFbEP8Aqd7Oigqd&#10;sn8OW6t6nADH8qbDCpGLddyOreX0GNzbN7Ed8L9etWZh9picxHeNmF38AJnbHx/tHJx6AUEDyq7w&#10;Cnl+Yf4DnAIGT/vbAB7bvU1TYrKUjZFO4Dem7JbexIRR/uoPwBqRZHd/MhcoVGI2fONx+VWP0AZv&#10;1oS2RTEiOETJ2PtAEasuFP18sZ57uKALFlmWV2Ys8jP5jEOcedI37se+1cn8BWqnkhRkuUUncQxO&#10;VAPAIJ5Pc+9Z1mu+H5GEIlPlxkHON2E4/wCADGfrV1rlYpEYuI1DOxAOdqowA/Mkc9cYHegCwHUX&#10;BZDhvMz5gPVgzLtXPPA3VcW6dYtz5ypAYluWOAT+AJOax4VljnGSPNjUkox27eCBkjq3zMfx9qsr&#10;cbbZWyQ8UJ5P8ROSMfT5T+IoAuQ3y+bt+co7LkZ5Axz+u3H1re0HVGhOSD5Zxnjjn/Jrkjg3jSSE&#10;iPecEHqqFfTp8w/8d962dPZBbbUClUHHv7fyFA4uzO+SQSjgcVi3c+6RkYYfPWuQ1H44+FvDOpS6&#10;Vq9zc2l/BgSD7MzLyAQQRnIwajuvjn4BuTxrqZxzm2k4/wDHapPU9DVq52cURdSAQAGHOK2rdAI1&#10;RCcDpXn0fxj8D3IIg1+0YsQNkm5P/QgK6jSfGOg34QQa3p85xwiXSZxj0zTYI3lGyQZAJPepE/j/&#10;AL1R215b3BzHNEcjgiQGrEcJL5KnpSKGN6sdx7ihtoU45wKZIWErjk5PpQEVUfcTz+lUtSWVJ5lL&#10;BeGfHalQgDG0bc1VhTddyOAcZ281poI2hO4c560nuCIlyR1wKhljJxx068VYxuPHSkuXxsAPahaA&#10;ZEluqyyYPDHPNRNCWl4JzV9MNcYI6jINSquX6fnT2ERQRBB8uCRwalZNic469BUyJsV+e+ag3BwT&#10;zkVLYyJlYAlWDjHFIFJHTAqd1Xb/ACqKVyygKpxTTFYrysiJ+FRlmePcRzniidQrpngf1qAOzHCk&#10;4Pf0rS4FhNrx8/f68Cg8kFTyOo7VGuY5M4JB9DTmUbeOp5NSA0zDeV96PnXDcAeopGUStxgCpCha&#10;M+p7UACO2CeT9aEy8ibnHH6UisUUDHX9KVYgxyW/SkUS3Ei4BHLZ6io/MPqv5UqorMENS+Sv94fk&#10;KaJscZvChCQD600u25dpxTmX+HPNNZPKxzzUASCUtwe1Rsys2V7daZvOcmmwzIrkdzUlXLEbneeK&#10;kkdwM449c1G0q7uM1JEd4X+HmqQ3YenmDJPp6VZUuAmB1FMeUOmDjgY4qvJqBQ/KcgDAqtiCWWVt&#10;5UnpVW4m+VT0I680z7UXcmq0z7ztPc0r6gWPtDE53DGOlIsh3EgfU4qpEnOe3pVxCD1FIZZRsHkk&#10;571IjkvgYqNHXG0KDipNyDlQQ9WInhk2scjpWhFMM8ggEVnLl9nID96vecY4hkcDvUAWYfnkO0FB&#10;jqR1qdbQsu4He4OePSs6GYvypPtV6C6MMe0EEnrQMSVSBz3qG5hZUyTg1YklXbIpGXJGPanMHyfM&#10;QAAdxViM6Q7lHHPeqVwoRs7c/wBKv3UpcAcdKrXDcIDxTQGf95h+mag1K5hsdLuLie4FsiDmbnCH&#10;t0qDW9Xt/D9o91ctgA4Ud2J6AV5bq+tXXjPURB5eYYjlYxnaufX/ABqJS5AO2n+Ig1vzYdGjliib&#10;5Wu5FwffYOvrzXn3jbxvYeCoI7WDEt7IcLGi/Mx9gO9VviJ45h+GmirDa7Z9VuOI1fHycck+wrjv&#10;gx4Mu/GPiP8AtzVWku3D7laXnJz/AC9q83EYj2Ubvc7MLhniZ26Hs/wW8JXaynXdXDPqd0P3cROf&#10;IT+79T1Jr6O8P6C9y6PIuc1keCfCBSBGddpPbFev6HogijQba+Pq1HUk5M+7pUo0oKKE0fQxGoAX&#10;p7V0MensibsA/pWhZWYRB61deHah6Y+lZWN7nNXSsAynHsB1rgPElzBbXZuL5AiQgrAD3Yjlj/IV&#10;6Rq0TKCyAEgE4I7e1eb+I7YXYja4iZyzZizyMYP4VSRFz5l8f+Mrm2sm0nT9lu7QiFiFwUCqFJz3&#10;zjP418r/ABFtZIpCRITljli3JxX1z8SPB63MU888WZCxVTEpBUA8FT0zXy58R9rWz2xkE7xPkEja&#10;+cc5+ox+VehhnqebjPhPMbPYs4EjnHqDU0b/AGxis1y8cCfKvBb9KyhDm5JLeVGT3roNNVEgLmQx&#10;kjEUa5LMfU+gr3Io+ak9CXT9OjcBYYmkAyZJpRkgf7I6D8ai1S5XLmMHJAXzHJ3SE+/t/hWnqF3J&#10;aWdrCpEX2lclAucKPb3PeoNORb2d7qYpiAFYYei7j1P4CtkjMy4LMxyCCOIPKU3MT0WqlyoUARhj&#10;nqdoxXR6lNBa2IitwWlZi8shH3/8FHpXNi085uJOScscHipdkJO5XKhuNsbevy0TnezNsUVO0GGK&#10;71GPU9PrVeWPeflfcfYUh6IrzSbeAM+vtVcx7ugq4sCqj5bGOST9agYrIcRthfemrmbGQ58mTnow&#10;/rUQx3P5Vb8sxWUm5QSXHOew/wD1iqqgD5jyOw9aozJFZjHlFC46k02XCycEENzTXcvweAOg7Cm0&#10;3oBveEfFV14T1RLiBz5Z++g7ivqLwP8AFCHUrWNxIMMOTnpXx/W74X8Sz6JcKAx8snmvMxWHVVXW&#10;57WX450Jcr2PvvRvFscsSYcOGHTNax1EP8yP196+W/C/j5njTbL29a9E0zxvI4Qb+K+bnRlBn2tO&#10;vGoro9dGpNCTiQjPXmn2+rujbt/61wUPidJBgsDx1Her9vqqyAbeaysbcx2s+recMN6VnyuC+5Ti&#10;siK9EvAqxGJHbOSQPTrQkHMb+k+KnsZfLmDIAfvmu/0nxVHKEywcdjmvJIrmSNis0YkjIxSiV7aT&#10;daTNGPQ8iiwcx9GafrySIgyCM9fSuqsNRWVAfu57+tfMGnePb7TWCSpvTuUP9K7fQ/i7AUEUpMZH&#10;qMVadgue5TTKibs/MKxtQ1tYUIL155P8UluAEh3SueMIKqJf3usy4kzFHnoOp+tQ2K1zp59Vkv7j&#10;amTH6+tbdrGEtcscMPSsTTLVbZN7dQOOanvNU8tDzWTFYsX12oHXp71zeo6ykCuzSAAd81Q1PWvv&#10;ksMd68p+IPjhLG3kVH5x0qkgsYfxs+Kgs7GWCGXLsMDmvjjV/tHiDWVZ2JMsgHPua7zx34iOozTS&#10;zyHGeT61neGvCVxOY9YvY2ggVx9nhPVj6mvZw0OWx4+Mm+Vnb6NbJlMY2qMDPbtXX2bM0TKd+yQY&#10;ODjeen4/WsHTIVA3bckr9wenT8a6GKFmiePzTE5/iJ6YHGPwyc9OfWvqaUbJXPz6pK7Ljs/krEH3&#10;hsse5YA84x79B7VnahGJTGERf3RG1N3DMerN7ZwPftWi52PHxkhcKMdMDp+tU2VPKVMsRyOOxHc/&#10;njPQdq6TmS1G2sLBZHQbHf5lLcZI+U59ARuP0ratIjExwQSWLEk4GBwqn0A9Pz9KytPy6RZ8wnf+&#10;8cDr6gfoPfp2rTtclPlARxnLn17YH90fzqk7EsvTMJNMuwo8z9y4z0ySDzn/AArwfSPuxKBswuDk&#10;+g6172ITJaTqchyrbgCM/dPJY/yzXh+iwrJPb5YFWU/vH9wB/UVEtUENDudLBgNusGC4LLGM43MG&#10;wB/48Cfoa6XRXjV4FQiRI5DJG2cZWSZYwfrjdzXLaNxFZSYZ5c7hgfdfcseMfiTXR2i/Y0RmBOAC&#10;AByFR5iB9Cdv5ihAzd0ycbbONlWRCgiIP8QYyOSfqABXz/418Of8I34kvLFEaO2cie3B/uMAcf8A&#10;ATlfwr3ON3ingXeHEIigPzcEiUIxGfUZH41ifFHw0/iHwyb+JP8AS9NzOvGfMiYt5gH5Z/A02iVo&#10;zxSzOyRT0IP8ec/WvWvBt+6JGTIRGJRd4PUYUFh/4+fyryOxTzIFwc8ZGfQA/wCFdp4Tv5FieAuR&#10;JtaRCD1UIPl/EKKmKLlqj1HxRp/n6fbX6sN8UZidd33kYkBs+xz+BNV9GthsC/OXdlyGAA2Dgce/&#10;WtjR5Y5jcpNiS3kVV2465LAj65zXLeOvEX/CG+E9TvXJ+0R5t7Yf352GFx6HofoK16GFtbHnOv6o&#10;PHPxHlSE+bpGhQvDEQeGcfeYf8C2gV61pdv9gsdiqwcNjGcAkcA/99HPr8oFcD8JPDQ0rRo3ljEk&#10;z4klBIzK2d2PzK16UEZWgiRm3KGweMjAJLfmSfyojrqXJrZD5GSEzRqA6IR83TPVI/oANzU45txK&#10;zHg/vggXacA7I+O2AMAfU1kR3EdzJGshblopyqHgpn9ST8oFbCykIQUWeWQks3TzG3fKB/sg5P4G&#10;gzIriP5XhU5BdlCDoG2jJPsFIX/9dSwqXmjZQSGZZIw2QWYnhmx2zyB7e1RCIiYOnCAZM0nQKx/1&#10;h/2m5I/CpEmKxvGdwdsbSTyTjAJ9Nq9Pc0ATwPiMbZPMVg0UWMEjnG5euCSSfYChXEw3xqNhkVUT&#10;d0ySVTP0G4mqisYyChTLK4jAHCjhFGem3n6k5qcYRQsO4uGxGH43MfkDt/MD0FAE3m/OAJF8wnoi&#10;5UMchmPTOFAA9zimwTJM5j5jTC7pHbkrvG4/jgKPoaBst5AEObdf9WH42xDIUn1LEk0tsUs2jcNs&#10;xtA44wAQCfbq1AFq0cLsllQiFmiJDnhFCsQD+px7iteyn3+WpjAAb5wh6Mck498n9Ky45VYPmPzI&#10;CRgMnzMTgnj6KM/WpoHbMTuylkYB/KyA2BuZiPxb8xQB5f8AtF+BJbuyj8WaenmNbIINQUAfcBwr&#10;gAduQT9PSvnYXbSt94kD3xX3ObmRY3EgZiQwmjlAZCBwQw6EHJrx3xj+zrpOvXE9x4YuH0q9ckrY&#10;XB3Wwb+6D95M9RnI/CpZ10qllZnz+t85dFLZAPFSNelGznv+VV9Y0e+8Papd6dqEDW95bSGOWJuo&#10;I/pVdXV8ZBJ5PSk2zqVmXm1SRuBK4PbDEVoWXjbXtPx9m1zUrfHH7u6cD+dc7I4Vhjgk+lK8oKqp&#10;bGeoA6UXKujtLf4teMrObzU8T6rkdzduR+RNasPx8+IUSbf+EpvcN2IRj+ZFebJc46k46AOOK6Hw&#10;J4ek8XeJ9O0lZVi+1zrD5knRMnrQpNC0O60/9pjx3oVzHJcanHfooyLW6hQbx35AB/Wvrf4deN7P&#10;4heD7LW7MMEnXDxlcbHA+Ye+Dmtax/4J1+Bta8OWjagjnUPLw08NyySn354/StPwh+yve/CDTZLL&#10;TNSvNR0oO0sEN0BmMtjPzD73Qdqal3JYxsAbsflUNwqyhCewq7qFnPp2Y7iJonzjkVSliGzr+laL&#10;Yhldv3chfIH41NCuSzMc+nNRyQK6YP6VJEm4ZTpmk3oJEhPTI47imY4IHWnN8y9e9Ituc4PUd6RY&#10;0jatRSBmHoPWrM0RCHPNVjMUX7uSTxVxJZXmiBUHIQDqfWq2zcnygDsfU1an5HIxxjBqApsYnbVC&#10;IzhB0z2IFOzt5x14Apkr8k4w5poYt34HU5oAn835uF2AjtSxLhuW6mqyy/MeMinRk5VW6U2BbuAm&#10;EAP5VESucDt71BOhZ48YwPWngbXJIyPaoYEhk3thRvyfyqTDD+Af99CqjvtkHl8c96mzOecH/vmm&#10;NHHM/wA3U5AoFxvcDrSFUcDB+lRxRfvcgmouVZEz1TRiJipXIx1qeeUIeG46GqxlVGIyM0gLZlGQ&#10;APzq1Aw2vkc44OelYhuX8zkVba88yMqqnJFA7Ey3GN+Djt1qu12dpwKotMwA5NRtMT/9ane4nE04&#10;7kE88ZoeXofQ1n+d8u0ZGaVpHUA9R6CmTYuCcsBjIQ9/SrUDKzcnjtWcuWRecA5yKsxRlcDOeOua&#10;TLLxdlIIzz1pyTFRyfpUCyDbuGcgU5TuPt1qrmaLkEm5/wDbNW/MONpB4681nROA24g5FWY5t5J5&#10;XjNCYywjlc5q7BKSegrPhOTzmrMbFOer54qhGokXzlgC4PPA6GrV5JthK7vnIzgiqthfMmATweuT&#10;UmqKJrcu0gyvQClqMyJ5sxjj2rlPEnxC0Tw3MIby8zcAZMMQ3MPr2HSsj4q+PR4dsRZWL4v5UJZv&#10;+eQ9R7+1fOl5dSXsjvLIXd2ySTkk+9RKXITc9I8V+ObjxhPFKITb2qnMESElh1GSehNacV3a+A/C&#10;c2s3ODP5RIy3zOegH1ziuQ0NBHcwFcjBUDkfQA/Wsf4+arcza7Z6DChEUcazAY+8W/wxXJKejkyo&#10;QdSaijhLO31L4keMA0uZbi4cFiOiD0FfdPwe+HEWiaVaRCIfIBk7e9eSfs3/AAm+zRLezR4lfkEj&#10;mvszwvoKWlumVAx2xXyuJrOrKx91hMOqMPM2NB0pYoxlf0rsLC3CDpj0rL8600u1ee4mjghjGWkl&#10;baqj3Jrz7xJ+054d0AyQ6fZ3GryqcLLEyxwfix5/IGuenQqVfhRtWxNOiveZ7RG4RcZ5NNlmAUsw&#10;OF79MV8g+LP2o/F2qO8OmSWuiRsSAbWLzZQMd3fIz9AK8n8SeP8AxH4pcpqWr3uoI5BAupWZWOOo&#10;XO0cj0r1aeWyfxM8WrnFNfCrn3D4o+KPhTQGZLzX9PgmGQYxcq7cDkbVya8G8V/tH+EYEltI3uNR&#10;KZMckcJHB9CxX6dK+Zb26ljMhUgAnl+gOfauV1HfOuJDxnK/1Nd8Muprc82Wa1ZvRWPSPF3x9N+k&#10;kENq8Sb/AJJTNk4POAAMd68J8W6kusOWcMXzkEnODVrUMNE7FiZN2QD29q5u8lKjCDABPJOa6Y4e&#10;nTWiOWeJq1d5HP3NuHEjYCGPqPf2q9oVqt5dwKzeXvfqewAP+FUr92kJ3NwB0zWpYKtxDiI7BAvl&#10;l89R1J/Sk1Z6DjJs0NS8i5urqeMYCMLe2XP3UBwD+PJ/Gq0OxIcLhPLQkn155/GsxtREzXEhBDko&#10;yei4BH+FKHY2qRZzu+Y/jSbsXEeR5sm4uShPAqVLdcEFSIyeSvU0xFIkVFA4HJq95S2M370necEn&#10;P3f/AK/tUjehftPDkc2m5gRjcZ4Ur0HqTWHqekmzLguvXBxnLGuxttSZbFYo4z58hzGPutj+8agl&#10;tLIQOJmEtyO6n7p7D2FXbQXU4Ga2QE+Ye3yxJ1/E1mM3JGNntXQXljItyXMJPOSScLis9rbYzOyp&#10;hfu45zUomSKbjkRL0VcNn171FHCxJIB/Cp/IZV5OXatBIfJjA2fIQCSOvNUSYs0ZV8dT7VEVK9q0&#10;LmD522jOOpqFbRvI80jCdBkdafQlogZMdDkeopY4yc9as+UHt+OD1pbRc4OcckGkIvaDrz2LiN2I&#10;Tsa9O0HxGSoy/wCtePPaNwVxzyK2NI1OXTXQPkpnGfSvMxFFT1R7eCxM4Oz2PoCw1jeB83610+l6&#10;wRwW69815DousLMiYcHPcGursb8qM5Oa8OpC2h9dSqKSPWdNv1YZLZP1rpLO5UqpzXkenauyY5Nd&#10;PpfigodrEY7VySVjsSTPSY0E3PVTV610EXQ4GK5bTtfj2g7hXU6b4lSJMoQSRWZaiWP+ENaYFcB/&#10;XipIfAhD5MeGHrWpo/idWJ8xcZPrWz/wkcLrgkY9KA5WQaJ4XW1+9hBXUQRxWeAoUY965k+IERvk&#10;YY+tQz+IQRndWbHyvodXdaoIUdsjiub1PXt6kbtgA5Oa57UPEIUEl+fSvP8Axd48g06B3lnVAPU9&#10;KvcGkbfi/wAZw2cDhZOQOua+cPHvjxru5MMe64uJDiOFTkmr+p6vrnji6MWlQNFbt1uph/6CK6Tw&#10;f8H7fSZBcXJN1dty0snJrrgo09ZnNO89EcR4I+GN1rFzHqOsLk5zHB/Cn+JrufHFgunWGn2yAJuY&#10;kYHYD/69ej2mkC3ULtAHYCvP/iUqnxBa2+f9XbZI9yTj+VdmEk6uIS6Hj5glSw0mZumWYWIFhuBb&#10;g9iMZ59hzWyVleQuQRvU7N/Bz6/Udv8A61UdLt3i2qyMCAoP+2cZwPzP0rVUu8cR3JkxcSHpz2GO&#10;n+FfZxjZH51OWo2eLdb7nOwOnyjoSP6d+fqarXUYaWNcgjzSfmz1A6nH6DpVsxBE2Mdg2hiSMlcn&#10;5enfviqszGWJzjHUYcDJA7fzJPcnHaqRFx9rDtMUW3DqQFwOrHJz7cZ/n3rSs9sSEgnaD+8YnJz/&#10;AHR7+9ZEaSukcy8lm8vAwMjoBx06dfY+ldBaht+EVW9MNkD6Z7e/U/Si1xXLiqPJnYIoiiRuxO5s&#10;ckep9zmvDtFhE0dsrdFUM2P7jBTn65r3WFESJ2BMjBWOCdxJ6kZPyj8K8Y02B7aCNQCJTGkQGOWY&#10;huf++iR+FFtCYs6LTbloIRLIokzI8jKTgoRtlH4cYrobWLYsVvhnIzFnuq/aIx/PJ/GueDh47hkB&#10;KPbzbTnGQyxKv88/jW9JMUmd4mUTqs0wP90ozHBx9UP/AAGgbNK1bdEZgMthZihIyPndyfzK/nWh&#10;ZXYtVQ7kkSOFlQAffC4UHHoSW5/2qy4YykssIIQNKkMQBORG+ASfcAAD6GrtriUxT7RsZIGf/pmp&#10;mZgB+Cj8aaJZ5D488Jjwt4mkgt7fyLKcmS0YMSCuQGGe2CSMHtisfSrgxTwovDE4+YcE5xj8QRXt&#10;XjLw8vivwxMiqX1C2bz4CQMuxU7kH1yPxArwsv8AZ3jn2nlAChTlW29fr0/KlYalc9p8O6kJbeQM&#10;ytgMDJ3yCsmfr82D9Kyfi74TuvE0vh+5gKmwtrqX7WEbq+MRufYbWrL8NakLiS3djzNFLE52j/W4&#10;OD/3yor0jTJo9StJIAojFymQV52qVz+hNWD0dzJ0i2itIPMhPCsdg46An+uBn2qHXNRFlaPIMEKf&#10;LJLAghQcqOe5HPHpRdzNagxsuydQIWXGATnAB9ctgmuS1a8W81CLTrdo3LS7T8uBsU4BP1IY/jRs&#10;ZrU6fRATi5YjzG5A9WAIDY7AfMQO3Fb1zhbXy0bJOMvtw204UAD1OTx65qnYwqkBI2yIG6ADl+g/&#10;x+lF1cbTHKAPMJZkR8nHbc3rgAn/APXQIS4lZ7qR/KKSeYCsXYnOyJT9MFvotSQqJpgA/cFXJ+8O&#10;gwPpueqSRCaVAkb/ADMFVUbJLNgY+uwEE9smtFZUj85gu92DAkJwQOv4FiB+AoAkVfOky4bYmFjK&#10;HO0j7ox/sjn6nFTxIhXEQKFQS0khHGBtB98DI+tV0SPcVyCXkXeVHIGc4X+ZNOfLITGQYEI2hjw5&#10;6Rj6AAsce1AE77Mv5iMEZg2ACSEGOTnqTyAPepVl2O5ZMyArnrtLknO4+gyPy9BVQtI7BY5MO7jD&#10;tyScYBP0ALfU1NsV03rvkj24HIwEzgcdySSfqaALdvcuSgRsyyP8kmCS5zjd7LtBI+lTCaMQxsWa&#10;JEQZAGWAbPf+8QFH41n73KOP9WjNgkcl8/KFX2AyM+5NPkuo4fLDIgBcDCtwCGUbv91Qp/KgC5f3&#10;ga3IbYHk3KXIyA3zbj/tEYxTNHXdNAzPy+2Qrk4B2oMfgVf9awdPSXVXFxlokIjHHBCgmUge5Gwf&#10;zrpEiWzCRjyodvVAvEYOTjn0yaBp2Pm79qOVx8RojaRLl9Oh83jGTlgD7/KFrxxZ79Mf6N+Rr6S/&#10;aK8C3F9ZR+LbVS/2VRa3sQ5wuflcew3AH8K+fvOKnp24NZyPQpu8UZo1G5i4kgkGD25FSf27FsKy&#10;Q8k9cYIq4JxknGRSPFFNyUHPYio1LIrPVbZjhgMep6ivrb9gSDTk+IGq32o6dFe6YtuojupeTBNu&#10;yNp9xnNfJsGm2hk3MnQ9BxXv37Pfju08FQarE0piMksciIehGCDVx31B7H6t23ivT2QRmRSo44xW&#10;rb6lFPEY45v3bdYycqfwr4e0H46Ws0ifvxgH1xXrfhH4qQXioFuCx64zWliFLue2eIPB1pq8LiSB&#10;OfQV434t+HVxo7SSWymSLqV9PpXqvh3xml0qBmyCOea6G90+HVbYlQCCKlOxofKQRlLBgV9iOalj&#10;BHG0gfSvSPHfgY2zPcWsfzjkgd685Ocnd+NWmSRtnd65qSMqwxk7+lNKDikYbenHrSAfKVwd3GKq&#10;uqK24GpSqqOWP41UuOBgHlugqiRk0idGw31FV3Idvlbg0TxqqnJ3EUiBNuwYDnviqsS9COZCWx6+&#10;vaoT8w2jj6d6sPGXJAIHvUTIy4GMfhVoG2QBu3pU0fQMeucY9aj+ztjJ6U0tgAg0mBeKKVyynnpT&#10;HTZE2CH49eajE5cAkkAUoxgFW4PJpDI/vAEEArzirS3j7R8y9KoyN+9LDgYxSb3/ALw/KgRw4l46&#10;1LFd4Hy/maos2786A+0Y6VkbWLE9yzuMAYqJ3O8scE1GZT060xn2nigCYysZM4wp60rzbE4qtv8A&#10;nzmhycZ688UwYHr64oGNpbHNIGznA5pc/ITyeaBD9wwvr3qVCfbFVg/Q469alJ4wDTAsk4wM4Jq1&#10;GwVE+bP61QJDKCDyKsRts2BsepxSBF5GHLYH+NOQ5l5GPbNZ5XnIJGPSrUTkPkkfgaASLmTv6DrU&#10;iOSwUcVErHr6U2DPmc9+1MhGjby/PweB1zVhHXJ6EetU4hz8vAFSxOvIbkGtEI07Ro8Nv5OPlpfF&#10;viK08MaDd6nKqsIUAwTgOx6KKht4hM0QydpPODXj3x810tqv9kQSkwWqCSTDceYwzg/Rf5mpb6g2&#10;eSeJdfuNZ1Ke5mYyTyne0h75/wAKztKtDPNuZTsHDZ5x/niqILTXRJBG3BGegFa4dLCyjAJ+b94c&#10;84GelcknczNTVblYLYBRnc3OSB/TH4102n3OmeMfsZ1Oy339oAsdzGS5HsccYrjdRuRKEUkIhHAy&#10;c4p+nakLcgvJDsAwuWZgx+m7ArKyaszS7Uk0fUvgf4iaf4Yto4JtKkuACFWS0cNk+6nGK9Dk+Peg&#10;xaaZoTM9wOBaOu2XOM89se9fMGkays1v8jDEpOCY2VQPqenTsKfrOqeXJbmFWCLGQ/lr83Ukdeg+&#10;tcrwFGbud/8AaldKz1O48b/E698TyI+qT74v4bSNj5KHB6Due/PpXCS6lLqSyPGS6MRjJ9++O/4V&#10;iRzy6hdhd3mSqBwOQnv9a0jbRY5Z0GBsI+8R+fpn869KEI01ZI8mpUnVlzSdy3K/JlIyTkg5OQCQ&#10;OnuKq3bsG3YyhPHmHO0Y46d8CpEYbiWB3kls9gcYUfXFPmy2M4crx0GCRx6c/wD1qtmZgXD73w2Q&#10;f5+wrn78MA3mFsZwvPPqMD611F0UPC/ICOvX2GPqc1zeo7WB2pg5wCRnaOw+tK41ucfqICljuCSD&#10;/loRnnPP61zV5MFO2RQDzz3Jrp9fuFhic5xtGFHp6fl1/GvPNWvwGKofm/WspG8LtkV5N8xxj5uF&#10;9qnjmmtoZlz8kkYH9aoQP5h+cY3HnP8AOtLywseGPyAcEng1he7udexn22ZXMafOGYZA79a7G10r&#10;Z9nDJ12gehOc/wAsVg+Ehb/23tkIMbEKD+OePwFel29/p7DT7l1RIIvNnIB5wFGB+YWs7XZtBnPT&#10;aOdMZ5LgKojVQ4b++SOPw4/KqENkWke8uEZxFKVSF+rseQPwrZ8U6gurapZW0J/dxgT3Ukgwqs2S&#10;F/AGs67fN/FboCiSRmOJSx3fNwCfrn9aRRLpAn1K5dy4jgBw0qHlj3A9q0L3ZY5NsGCPwgC5Zh6+&#10;386sQ+TplqIVZXAGFYYAyBnC1h69qTW822FGlkl/1cSZZsEdP/1VqiWY9/Zy3kjys629uD/y1JbH&#10;+J/Sm20PmyCJU3x4wC3cVPbaRPcsguJJJZSebeP7sfsW6D8MmtseH5bKESTGGwjAwDM4VmHoq9aL&#10;Ep9zkbqL/SkBwvzcD0FWrSxfUGdVBCKcPIenFR6lcwR3mIz553fePQ10Gj2c01sFdwAwxjGNo9cD&#10;v6DqaqxFzLuNCnuXg03TbWW7nfMsm1PurUs3gbU9Kjee9WABk+WJrgAgfTpn2zXpGjxCwjWOA/Zo&#10;wvz7vvufcj+VYHjbzpnMksjoijhJMea/4H7op8qtcFuec3ESAMyxtjsCmQP1qrAUhBIyMg9RVy5u&#10;yxdAQY+gBFUXRCDgkEdutYORryo1NLslv38pMeYwCp7e/wBa2pNDjd4IlTIBwSO9cnYXEltcAxnJ&#10;PFev+FtNiv3t8RF440yegBJrzq8mmerhY30OfHhe/wBIYy2WXjABKOOCa17HW/s5CXcb28g6lh8p&#10;/GvUNC0VbmAQzIAGkyOOQtdBL8OLC9jw0Oc+teLOqm9T6alSaWh5rp9/HOAY3V/dDmtiGbbyGrZu&#10;fgdaSvut98D9jGxH8qrf8Kg1q0bFvqkmB0Ei7q5m4vZnpwk0tSaz1GRD8rdPete016WLuay4fh14&#10;riYFZrWRfeIj+tWIvA/i0MALazf3JYVk7HQpo6my8TS4+9WrB4mfpuNczaeAfF0g/wBVZRj/AIGa&#10;27D4W+Jrlv319DCO4ih/qazfqac6NZNcZud1U9Q8ZQ2Y2vMPM/55pyx/AVs6d8EpJtv2++u7gHqP&#10;M2r+mK6/TPhZpejqBHbpn1A5oSRDmrHjklz4g8QsyWdq1pEw/wBdc/e/Bal0/wCEiT3AuNUkkvZw&#10;f+WvQfh0r3X+x4LUbY4QPwqrPZogzTTsZbnD2vhmDT0CwwqgA4wOlWY7EIehrduQF6CqPltnJ69g&#10;abdxWRUeAJ1rxrx5mTxzerjeI/KX2Hyj/GvbJUDfebmvEPEX73xrrTh2AE2Dx0AUCvXytXrXPnc7&#10;dsPbzLaRFoQq5BwYsA4645Ht9etaDxf6RvUbxuDEP1Kjjv0qrDBvDggAsAw3g/MenT0x3NXNoltc&#10;EO/y4357Z6E/Udfwr7NbH5zLcqzACaPy237D26EAev06nr19aqghrfLjy/myWHPOAQoH0PJ7cVa8&#10;wx26OybuWZ0POee5Hr3PfpTSpmRyD532hvmA44z09hnn3oJuMhQPbpHKMA4OI27nr17HpmtWxDM5&#10;wSQOpCZCgjjH970APaqMGfJgYKsiOP3URBzI2QST27Z/IdKvWsytvYP5ka/vPMb5fwyf4jjn0GKp&#10;XBs2LUgq7uDx+7HQ7PYDv79q8h0uL7QkaSBvNRCwJ7EBj/Q8V69pyBZYn2sGcD+H5nJ/p+X0rzKz&#10;AtI7cxlSWUCQ9QxaWePcPpuFMlLUtRIIYRGwDxmC5BwvQoq4Hv8A6s/StmBI55pLd2wM4Yg4w0zj&#10;zAcdQEXH1zXLRXEk7WELYz5aRGPbjB8yMdR1ypz+NdHpcxmlt0jA3ySwyM+egcOAf++3P6UjQ0oL&#10;x93mja87PDMkRBG9pGO1T6ABh+VXILYMjxK3mRR+XHk4w2HKg/krH8ar6aiu8EmFSUraKTnO0hm+&#10;vYE1PZsn2e3wPMCGIg468s5/HJUfnQZSNPS5sTWxLH5hEzGTGTvkZjgfQV5z8SPBwtL6O+s49lne&#10;Nl8DhJW/x3g16BbK27yw2X3rGp242hOrfXGT+Iq1GsGpWUkE+HtrmQnAxlRnhvUHKcfSmK9jwLw3&#10;ei1vrSOX5IjJCZGB2lDyhYduM16j4Xv2WC3csvmRQRqdgwfvOv5/KP0rhfE/hOXRLv5kYuqBgQPl&#10;lAXO4fUKfxNWvCGriKZLTzGLTwoqOTkAlwFP4MzVKVjR2Z1/j+SXTmXVY5CiSKVMoBwJRyC2f9nn&#10;nviuL8D2v2y/kvHYoFICEfQ8n8/zIr0u8s4vGeiX+m3OYkuli2SAnh9mQcD/AGlrmPDlh/ZdikTR&#10;YuUZt8YP3WJCqp47dap7kpnQpKot/KRiHZunPzk9Qp9OMfTJqsUa4kkxncysN3Tdx29AB+lEzBoi&#10;V+eLZtWQDPC/e2jPf19TimTz+bnzVHBw+wkYY4JjUfiFzQQWS4MoKkoCEwyrgqmMnA9SP5inxbZV&#10;CRpg5x5WeOv3foueT3NUxlHJcqZJHJMgXK4ALE+4BAHvwKso+9AhYQokY5HRFHMjEep6Y96ALbv5&#10;zomFfeTvboBxyQB+Cg/U0rqZju52EDYI8gHdwAM8jIH5D3qJ1XzQpAiOCHJP3OhwMDqFKr9TU5co&#10;3lkZnH+sCrhlPTAI44Hy/U0AKFiWRjI+EzhcZAYZwqD2AUkkdalDhAJBECSwAA79fKX2HBY1FEVz&#10;KFjGXCqoByqBugP4AD15NSS3Cx3Dhdp3FlQ4xufHP+6qgGgB09wYCCDslGRG55AIGAcf7IJP1IrN&#10;isG1ORIirIjAhFLfMRjjnsMHr3yT6UQRi8mj2fvIDGoKOf4c7uR6secegGetbVnbrFDuOCXyc7sZ&#10;Oepx2A4H1oAntIYrdMYxJJ8vnJ0AxjA9B71LAftJeRkj64X5eN2M5PsP6+1VJ5UaHcjjy9m7EYwW&#10;HOF/H09MVK+yOR1cyvj92MfdPBLM3rkngfQe1AGrDJDNBLDIq3du6GGVZE+V1JxtI9/mr5B+M/gC&#10;L4beKjAI5E0q9H2iwkB3Ap3Qn1U8flX1dZ3eHQugJf75BBLH/AfMM+3vVD4gfD2z+KvhiXRb1ltp&#10;Nwngv1j3mBsn/wAdI4IyP0qZK5vTlZnw88kZGVk4PQOMVG8zwpuIOwcZHIr2fxT+xl460IvJo9xZ&#10;eIIAMr9mm8qU/wDAXx+hry3VvBPifw1NLDq/h3UbR4zh2Nsy/qBg1i27ncrMzIdTjQjJH51Yu9Ub&#10;7IJre5EUieh6+1V4VgujsLQh88pLGAfzrQsLO1e6jWfTo5kYgZic0ahYr6b8QNV06RSZGIXpzXvH&#10;gH4geKLXRbTWn0+7OlSEhLoIShI4PI6V5XofwwvvFnjW30DSoVu5Z3P+yqIDyzHsAK++/CvhiDwx&#10;4U0/w+EWe1trcW+yVQQ6gY59aqPN1E0rD/hB8Z4tZEUcshEnTJPNfU3g/wARecsYLAofevgnxx8O&#10;pPA+orr2gbksA2Z7UEnyfce38q+hvgf49/tvTYldj5igA89aqV0UrH0jr2lR31tvADhhn8a8B8de&#10;G/7KvTcIpSJz849DX0N4euf7RsDGTkgZHfFcV4+8PC6tZ1YffX8QaaZEjwUkYwrDNN8zjJqC4ikt&#10;5ZI34dGIP4VXYmWIneSO1aE3LEk0bZG/BqvIy8MWyR096rrEd/ILD3pt0N7kc8dMVaDqSO0T9+9K&#10;PJUZUj61mlWHJ9acshxheo6mq0JLwuEReT17mnNMmwZcHA7daynuMEbuaWe4wwOQBSGy2CjcEnHa&#10;oW24O4ndnpVb7UXbJYnigqzgAEjHencCUvzhuF7e9Pb5goBHFQKu8DkkgVLwvIHSkBEYtwYZ5z19&#10;Kd5L/wB8fnTWzjJPyk0nz+ooA8+38UzduGRzzUbt8vXrSIzbSfSsjUmOSOvJpitt46nuaC5yOhHt&#10;QHDNTESBFxk0O3IA5oOBnA4qCZzkHj8KQwY7Wznbz61YDqwYKcmqZcHBPbrU0e1lBX5c1TAesiJw&#10;Oop2dwFNwoXsDSo4I96SFYkHy9ckdcVOjmVSB+VVxjdg1btdm9BxuoYyUgbAnIJHPNS20Db8MRjt&#10;irZaMEAqPcmpGKr90AYFIjmIzHIGX5sIeealCHeCO/So3lLSJkcdM1ZiTdg7qYdB8duVHfGamSNe&#10;hzSs/wAnX8qyPEviGDwxolzqFxyIx+7jHV3PRa0JE8TePtP8GW4NzIJrlxiK1jILuf6CvFPGIk1C&#10;S5vZCrvckzE5/iPUe1YFxrFxr3iWO9uZTLLJKGG84AHp7AV2/iGwB0vkMXKgDfyfzrFyu7GEpHkd&#10;tbssm0Z+9w3XaPf+VbK2p1S3kjjBMoX7gwc/TvVI25tp9ysNwBAz0Iz0HI5qbTdUNtcplVa338pK&#10;SFB9eARWDWpoloVbO5lLNaXBKXEGRscHkeuQQRVmCY20hkaR5EHLNGzqT6DPP612114e0/xRZxzQ&#10;L9nvUU+VcowPP9xwDkr27kVyeqaC1tOySxSadf7s+VI3mIyjoVY4BHWnyk36GrpF+NnmFo3lBz82&#10;9j+LEYH4YrTnlNxeQGNFjG0AttPPXJ9T+Nc3aRz24RJLd2TYGDooKsc8jOfp3rpra3la8dlBkLKo&#10;PmjDHqfTpzWiREjVtLYW1qNhboSAeCe35npgVbVd7sNsZx6cjH4+p/QVnS3Lsdu0CQr8uQflXHXH&#10;YfzpPtizAQK3lAHsMBVxgAD1P6VZmy/5kUcZQEJt4Owk4PqTjn/69QLLIkJDBgQ+GKN37AEn8TUd&#10;pbswTcAwzkkDp3/z61MdqBySHKsZWPYZ9KBmbqdz5OVUA7c7yCMD3+vpXnuv+J7awkETOJCOQBzj&#10;3xU3xH8YQ6YghVh5jHcF7/l2rx+41G41GZ5GY5c5J9awqS5DqpUubVnQatrcupYXesaM3J/u/wCN&#10;KuiaVCnmvcR3crd3c8H6AVkaZbwNMPPZjk9Ex/Oukvfs+YhaqDGo+fYcY9yRXPeTOzljHRGJeLZf&#10;ZyY5AWHJ4x+ArG8wyqU3dOVU9K39aQpamV41wehHNc3HIsp2smPQiouzTQsW7NDcJKu6Ngp7ZxxW&#10;z/aEj2lvCASEXAOMcHHH6VnLAyRB2dZMjgjr+NMOdoHr60mOKsbNu80plkuGzJcSb+T0AB4rRkvb&#10;a48SvcyTHYjqB5Y9Ow9/euVWcrJhc4CkD8f/ANQpscpUhR1LZJ/Gi5J0tnqhvNZhll4gj2lVc8Af&#10;StzxLe2un+ZtJYI3lkRgDd3/ABFclb+TFfFnXecEBAeAe2f8KteIJvtd1P8ANvB6fWtFqhSHSa9f&#10;fZhJZ4t+Ad6csBz/AIdqxdau55r8Su7TyOPvE5J/GmR3pt28g/w5FQXkpdBg9scVSM2a3hbR21jU&#10;PMIMkUOA2Bncx6D+Z/CvRo7UxKkcBxGvzFx97H+JpfC1haeGtD0u3CSG8uk86cp33k8A+yqv5mpP&#10;EqLZyQWkbYMY8y4weSeCfw/h/A1qlpcRb08u/mXTIqQW4zGkh+Xd3Ynvjr+QrlvFOqNqt0+9i67s&#10;yHqzn1P1qzr2uhLZLa34jBDFCf4uoHuAf5VgaxMunWiITvubhdzKeq57n61m2aR01Od1JFt5HVQN&#10;3p2FZ6o8jgKCxPTmrDxNNyT1PJNXI7f7HarMwBMmfLz0x0zXOzaKK0ERQ7QQ798dRXufwrtXmsAZ&#10;AUGPTkkV4bH1AL457HFfR3wsjVtJhIX5gg289c9683Fu0T2cArzPRdD05JWEgAGBxXa6faiRQD1z&#10;Wbotp5cCiup0u1+YnjkV81J9T66C0LFnpikfd/E1q2+kx7clBVmztC2MitSC2LHHHsKybNrFSy0W&#10;Nyvyc1rxaPbqOUFWbeLYO2asDFS3cjcrx2cMQwEXb9Ke0K9gB9BTywQZJpA2RmpuMRUCn6dKSUdz&#10;UhIxiq077eSaaFYp3bgD3FYd3ljWpczZyKybhm3dDWmpdihPxmqbqM1ckiLZzUAhBYYB/CkMpyIc&#10;7m6V4drqbPF+skcg3BJAPP0Hua+hLfS5r+WO3t4pLieVgiRRruZj2AFeH/EPw1eeFfif4g0vUENt&#10;eQXCeYgbOzcAwHHU4YCveymL9o2fLZ7NeyUepPbyOib3Y5cgHD4AVScgH1ycZqR1DKkSnGXCsc9e&#10;5JHBwo6UKN4jWRmKbgCcZxz90dhzxwOoq1I6J5YLmONQzHK8DkckfxdO/U9a+uPz5szp900CJny5&#10;26DvtJOQD2VUzz35qGNV8p42RfLkO08YIXkLn1bHQD1yau35My73diDIwaQtk/8A1/8AH2FVJLln&#10;jRdg38FY8469gewHdupJNMQ9cPFks0e7JD4yyLyMAdhjj1Jyav2v76KNNqiMpkHkqEzwMf3fbqx6&#10;1UgtVyFZmMfJGzjfnjj0HXH4nvWhbIYpYy0YQsQcjp6A47+w/GqsBrafKGcMsYKeZ1AOGbod3q3o&#10;B0ryxtyLKgcERzAAgfLhUzKBx2OPxNeo2j7L7B+4G4Lkli2ecD19T2ryp7ZdP1K9hjXZ5ElyIwjE&#10;qCG6c+pcnn29KYk9SLS0lhktLfy3zE6yHnk4aNBz9VFdX4dgWOXTMYdCbfeOgOPMlI9+NtZthYJb&#10;PPIEJEcm05b7qxbtuPqUJz9a37KFJZPKL7EjVXaR+OBGIz+J/efkKgbHWZdbWAKQSVhzx/GyEKfw&#10;3E1pMpkPlQkELIkEYJAGVyST+AFRwW4iCLMuUHzBe5UJlTyPrTZQwhYl28wJuLKD1ZTu7cn5sVZm&#10;9hFkUuJwrkN5kmE4bc3IH0CpVi1mMU6RnMmAibEXIO1Dk4+rAVVkZbZ/MVYw+ZQMHOMKFA49uOlM&#10;km8kB1YuUDxLycqwIXr9S36UCLusaVD4g0wwEbLvy8xTEc8oV2deBgEivK77R5tI1aCeGLhpGIQd&#10;AVcuRjtymK9Jt9WiyRGPLz9zHJHy7F9/U1J4j0+HXoBdQxl54DEpVf4v3gJI98Zz7GnYpSsYfhPU&#10;t9nboQSZHYq+OuJzgcexGPxrT8RIklzHeKmLSXcZTGuCGGfMP1KhQPxrjrFptFvvL3P9mWVVEh6K&#10;WMZBP4bq7eytxrHh2e0LM73OSuGHLCQ4H0OMZ9DSE+5zouDEhwMBkAYYLbTksFwfYc/QetX0R1j4&#10;b5E+95h5XB3E5/vE4BPqfas6JViXKyeYVZSM8B26sfxbgey+1W7Zh5Owyl5C25/l2nHbj1JJb6kU&#10;CLKOq+Q7R+ZvkGYuu75s/qxAGewqyzrGX8x137ss4XO4DkgY6/Njj2ptsXluAoURmI7cBeSewz69&#10;R+ZqRdrJHFEc4QgJkhck4yT6Z/lQA9I1WWMSZEuQC/3iGIzz7/eb64qwGhZXZWUjL7ckkxp13dep&#10;6fjVRVDmQoz8LjGfmIPHr1br9Ksyy+VvjCrI6sATtwAO2fx5/KgCU8IfMXy0wM/Lll6ZPX72MKPc&#10;1lzlrmdw8SneWUhG6YxlB7Z2r9A1TNL5s6KjZMJ5IHJAHzP9dx/PHpVu0sfJQGRPvIq4U499oz33&#10;EAn2o6FxLOnwC3QOuHIUgyP/ABOfvN6egH4VbuSzZ+WNJHzsSTIwBwMn8ensahe7IcIyIHZgclcZ&#10;A74/M+/FQyP5zcR4LhiHkGNvGCfwHp3NNEvcc4WRQWn8uCPJ8x89G/i+u3djirUjiLY6qdhUYAGB&#10;gMDj2JbaPwNVTcKPs4leNImPmM7kLuU9M+i8D8PrVV9TiQoqqZPMI8xcbfMPzEoPRehJ69fWkxGq&#10;04RQEkB27Y1jxgYAHH0yF/WtGxkHyFRmNc/L3fo2cfTt6VgWMtxcogXL5ZFkcgDqu48eg3YxV5I3&#10;dogXIzkiQ8HGCBgdsk5+gp3BHb2Him3toBDMxCxZC7OTjr+PBrdi1JLmICJyQRnBBHHbg15vDIId&#10;7ttVw+QR3wOMfT+ta2nak3263RHOcqBu4yvA4H+etCOiE3exJr/wu8JeLcPq3hzT7yQEHzDCEc/8&#10;CXBNcTrf7LXgG/Xda2N5olwej2N0SAf919wr2QjoRximMmwksS5J6Yosjruzzb4P/A61+FOo6jdw&#10;6lLqIuF8qLzowGRODyR3zmvUC285wWI6UqhggAxmnhPl9KqyRN2Ur9FkjKSAOjgq4I4IIwRXJ/DY&#10;P4K8bT6aM/Z2fzIMn+A9B+HSurvHTzNpOBn86wNdjWDxDol3GMEkxN78gj+tZTWhUXqfYngG+8xo&#10;wDgMBW34w00y2zMB09BXG/DaRpVtmx1AyB+FereJrDzdGkfBXYM4rKL0KlufHnjmx+yatcBRjfzz&#10;XO25Zo8NgAV3/wAVLULewuMckivPU3QqwxuPvXQtjNjpnMTg7uOwqCfLh3BxTZt33sfhTZw8y5jG&#10;D7VoIotNyA2etMVtrE9FPpQyOGwRn8aifzGOMHHagBszfvMjpSKHlJPYVJbRBpD5h+maseSEznoe&#10;uKAK6Q7RkjvUnOMg1N5W0k44xxmodm1RQA9ZMLgelRCRg3PT0prvtXpx9arndjrQBO83zDA4J71J&#10;x6mqZ4GM0vm+7flQB5sZAy/MKYJn3EDlc1FI5wcn/wCtTFkbJPSsy29dC08+AoJOR6VMk3G4nn0r&#10;NWViOcmnxqcAgEUFI0Bct3wKjkmPTcB3pkYORk/4UyWJS43ljz6UgJPOUqMinx3Cof6VXaH5gVGE&#10;p0UO+dyTjFUJtosyXBQg4Bz3oE21uvamyWjFSCx56Y7VAqEShd1Aamgs3HJOasQSqroapi3ZQQOc&#10;1PFGBGOMn3oGbSXCNk7wfSpkuA2drVmQooAZ2AGc4q/CwMXyr2zSuFgkvF2kDl+lTWs58s7jyKz5&#10;cbjwcjtRHc7HdcHkdKQaGqJzuJyTzXinxb8UtrOs/YY5AbayG0YOd0p6n39K9J8Qa6dC0W4vN20x&#10;ofLJHBc8Cvne4keWYuX3SMSSeMNk5P60puyMJb2LWjRf8TKJyCQW53jAz6161fQ/aNKGFPTGwkjm&#10;vKtOhAYPw+08jHSvUNFmFzo+HLJgZ2NuOPoT/LNYxd2RNaHnmqWqJfldypJ/EC5Rs+vJAJrnLuzC&#10;MXYRLk5ViuOfrkj9a9B8QwNEWfHz4DGPeux+2cMeD9DWJoxSe+8rdIQxI8sSMpPcH+IZ9xVSRMWR&#10;eENRJK2zpAWY8IVK7unR1OO1d1fw22qwR6dqdpPPbyH5VlIMsZHdD16dxk+orh9S8PSaTq8avHsS&#10;Qhj5mVGD0J6A/wDfVdlaulvZn7Suy3GcOUEsTjoMA9/b9acewSKth4WXSrjzkuXntByZC+GXA7+v&#10;41AkyXV05ihe4JbJAPyg9sk4wMYqW4RdRKNdymDTxgJalmUt2+c9cei9q17ORlMYjhFtAq7VAULx&#10;2z/h1NWZlJdJmuUTzZzEmTjyhyR6FuuOtaMGn21kP3SA4GdxHB9xnrUWoavDZ228yxxoxOeeAQOg&#10;Hc8dK5a/8VXGpEi0V8ZxvI+YZHYf1oRVjotU1220u1DySJESCcOMmvKfGXxKv2SSHTIWBkOd8ijA&#10;46hfX610cXhx7uWW4vJC5HOS+SRnoP61zviv7Np8RVEUE8k+vvSew0lc8l1CG4kuDPfTNLPJ8zbj&#10;k0iKdgxjBOMU/U5murx+c5P6dqcqLCkZAzI3PPRRXnzbctT04KyJtPsjLerGXOM4POB+J7Cuq1Rb&#10;LTpYoGkTy1AB8oZB+g7/AI1yn9pPbs5XDyHJLnovviqyXMtzIZGO9zwDVxsiWy/rOqrdTFBGPIVc&#10;BWY5Hv8AWs6GzcjeRtiHcjg/WlMLtKi4HTOCK0DZpFBtBYZwWpvViuRI6unltgAjKECo3j+dN2eu&#10;MirccLQgOyckYT396huEcJkDgHP0NZtWKUiu0KJvKyFuOcgiq0jCNduee5FascSXEKsuORz65qld&#10;wSuu6MAFRzgZpblp2Rp6RElzLHOpy6gBoyeWHqPety4SJoZLmGNZRk74ycEccEVymh35tr+MTKz5&#10;I74P4V0mrxC2iMsRMkcoCs4GCvt71rElu5gTWaXkhwTE55X5MBvbiqkcJtro71I2AkAjqR0/XFdL&#10;p0SXGmyJI20DlNy5BPPHqK5++vLh22yyNKFwoLnOB9ap2RB6HpGsIdeDsS9vaWg+U/7Khf6Vn6/r&#10;BQSKxMks0n7xyePp/OsrSLpFvpg3+rlVY898Fs/yrOvpGmmJcYDOW/PNTzaFpGvY4ln+1TH93FF5&#10;rLn73YD+VZF9PLeXEs0rZkJwTUz3hisnjzgSYLEd8f5FUyu6IHOM5YmoZqSafpp1G4SDeIw7YLn+&#10;EdzRq14lxcgIoEUShIo16BRVmzt3KZVlIKt/Fgn2qlc2s1p80iBN/OdwOPyrJs2SF0vTTqV/HGFJ&#10;LMOK+pfhfoMtrGnmDhflAx0Arxf4S+G59Vv1maIom4BSRyc96+sfCuhm2hC7enBwK8DG1buyPpsv&#10;o2XMbGl2B4IHFdFp9vskHsOKWwsSmMjita0sB52ewrxGz6FaF6xhLAY5rUt7fa3NLbWwWMcdatrH&#10;8ualu4mxgXikklVCMmlZx16CsfUb/Y2ewpCiaolU89qa90qDANYo1PgDj86PtxUZximomljXFwG5&#10;LVTnuN/A65ql9paU8E7atxRFhk0WFoiCSJmb/ZqJ7RyCdvB9a2YLXuw5NTNaFnEaI0jsdqqgyWPo&#10;B3rTfYiU0lqcxLp7bckflXS/Dz4T658Rb3bYwCCwjbE19MCET6f3j7CvZPhn+zPea28Wo+KVew04&#10;gMtgDiaX/e/uj26/SvoWLTbPRNPis7GCO0tIV2pFGMKo+lezhsulP3quiPncXmyppwo6vueVeDvg&#10;9oPw/j3wK13fsuHupep9gOwr4E/aysls/wBpPxLtiEUUqW0+3pvzbIPwHWv02uWRWJPP0r85P227&#10;dLf9oG5nTcJLnTbVun3WwVB6c/dz9a+mpQjTVoo+SxFSdX3pM8utImRSAwTKgZAwQODgeg6+9WS5&#10;liPCiPkEgDGe2T9PyqKyOwcI2wAqsacln9M/qaV43kQDgoCFUnkBe+O55z0rsVzyGkyKXa7IrAb1&#10;5JzjGRwAPpnr9aqiHzLd1LgSZBGRwFHUn27Ae9XJYghfeSOWJIwAHPAJ64wO3NNlRYg8uzhdgAl4&#10;CKB1bv15x+NAESxqnlMFIiXAxJjLf4AkfkB0q/boAMu53q5EmeNhxyST7cACqLfuZAj8OAfnYD92&#10;vUbv7uepz6AVZgAdAM/Jvzhu3+BPJJ7dqsV2a1rlZUd0HzABeMHGeFGMfiTXnk1sLvxPexFt5bU3&#10;3k9G+bkfgEPPvXfWa7VcJgRZDPjIwPVieQPQdTXF6or23im/WNg0n2tfKUpsyyhSBjPOTJ+hpDHW&#10;ML3EEhC75FCSE9ct52GU/mTj3Nb8QjdnkLAJLI5WTbwYgx4P1PP41m6c6JLbLAzGP7QJV9XLbiP/&#10;AEHP41saZED5BMbFywXYMcjk4/PFNGbdyVnwSHUHhepO4AKQPwP9arSsRHKECAMhVcADnjn+VWTE&#10;mxGfKbRyc44JOM/57UkyBZA6bdhOQmDjqT6nuBTYinNM0ksbDYYg+7IHXJ7/AIJ+tUCr5MOXc5EZ&#10;JXpnLN0GepJH0rW8qKUPkMUDhw27I6HOR7gdaoNCZkG8skrYOSfuE8dT6DP60gOfvNSl0+8+0sxC&#10;fuwiDHC7tnHvgf5zXTaFr0eFUSuOG3Hr0btjuTxXOeJNNNzbzMV+UFT+7xkAn5QD+AP41xegeJ3s&#10;b1LeeVhInAQ9AFH6jLE0GiV0eq69oEODJGFeOR1UqqkY2wOcc9cEdfYVW0SdrCaC1LqnlqyhivQG&#10;ZW/Hhq1dH1m31WweB4wBKpBLr90YOW+vzVWu7OW21mN2BykhiAj4yCyp09CP6UGb0KOvWcdveCV5&#10;Cbe5USrEgPCAfMMfU4/4EapJK0W9XJFyhGH7K2ckn8Dgf7tbV/bPfaTFtH72zYMPkAzyRz7DbnHf&#10;Fc7G4MaDy0KMrMAWGOSQG4PGcE1QGzbTEgKDwpOM/wDLIkEk+pbbz7ZqwmMhvJBIIiWLsGIwAfcL&#10;n8azof36Irn53XcxPHGcl8/gOD2xVxXRozIWMaAFd/rkZP47e/qakCxbeZHEuz/WbiUJbh2JwCPQ&#10;AD8hTGdNscce0gNuT0bkbSfXLZP0FIjGU+WwS2fkMS2Aq45A/DA/GmWyEp5rBXG3cAy4AyMDjPfg&#10;fQUAX7SDKRBv3hwWBIxwDxn9WqeNyjBRH5h2/cDfdOcZNVcbTu3jHTDtnBHVj6dOPWpBcpbxZfMe&#10;MFy46nklz9B0HqRQBY3COT5szEZAJIO5gP0UAGsjUfEiRSx21ujXchdF8qNd2Rg4yfcknHoKyzqV&#10;14kuHt9ODQwHO6ZuSyA8gfhx+JroNI0KDR4I5ASZFViJerFj19+nAoLSKlro91qsUjanMJ3YqX2H&#10;gAHI4H+cDPpWzDFDZCVQ6PIpaQEfeBOMn8eB16AVUm1FpABbhFjDcuSBtHYgd6S2SN2HmBpEY8xA&#10;YLY5z7A8de31p2JaNI3MblCiMigfe5HHpj09+9SRONuSwBxh4wvJz0/PH4YNV0UWygFVwpVmIGdu&#10;eePc/KP6Uis88rlhsnzg7yWO8nn64UAY9/rSZRdDtcMAr52ncGCgBBj9SCR+daGkypbXFvOVKFDk&#10;hjzVF2jdZE8shEXDDOCAc5LepOCQKZBqM3nALCXkbLSb/aMkKM+m5cj3oHc9YhZHgDqQQRwajk+S&#10;Ms3T1rm9N1iOE7VkDRkc59uPw6Guie4Fwmw8gjn2pnXGVyeMqU6HOPzpzMVHyjkimwfdAHGBVlGD&#10;IwPJHNI0MHU223Y+XPyjtVDV9tzqOkRKCT5vp7Ctu6MZY7iB6VWtIFvfGujwLz5aeY35/wD1qmT9&#10;0cdWfUnwq08lLcEfdAzXr2sQq+j3AY9FrgfhfZlIVOOi16LrihNDnz/d5zWMS5bnyZ8WYeI24yHP&#10;QdK8tKryxBevVvi18qoudwMprzDlmK42it0YkQjEgAx170LCYwe1SMm1cAY4qn5jPF8x4Ga0vcRB&#10;MitJk45HamvsMO1cHPf0ppJ25HX+VRFGVeM8iqARlCk4p+9FIXPA5quzBdvXgc1H/reBQBpJMjZB&#10;Ix6VGzJgnGf6VSU8dPmFIGbng89qACXGzPaqyOvOc+1SFWwd2cHtUapkc5FAEZIZuDuo3UABXPGP&#10;el2exoA82wrbwcD3pEhJjJ3VMqRqSHJ570PtRfl5yKyNSqsKq249KsJDtwQuAar7mY5xx7VKrM0e&#10;c9CD1oAsqqso+Ugg0TDeQAh596YwLLu6c1JuAI+Yjj1oAjZT09KniXJXIyPUVHIF2g9zVm3YGMVQ&#10;EiqSCB2qn9m/0kOW5FXSBgEnvUB+Q7j0z60ATp19KlddoBBH4VDncW9O1SyRfukYclux7VIDwQVG&#10;V4z3q7HKIj8p6jpVK3GXQFc81o3cKYQjgA80ARl0M3A5xzUU6bGB2nHr61ZGxXIHcVKqo6OCQEUZ&#10;znpQWeX/ABa1MpDZWCkgYM74zk9gOmPXrXlITfLxgk45XHH1FdT4y1ca3r17cRqTBuCpkAnAAGQQ&#10;eOlYWnQiS52MDjqQ/I/Pt2rCe5zPcv28LQQJKzALtzjiul8CayIp5LRpCit8wi3qQMjPQ89vWsOd&#10;BNbuUI2YAGwo36ZBH61iW95PomqxT7njRW/gPlfmOalaak76HrWqWnmxyptBQAleAf8A61eTXds+&#10;l6grtHGUHJ/d849TwRXrtlqUWp6fHdJKkoAAJjcNn646flXM+JtKGozIYlk81FyIyGbHoQa2eqOd&#10;PWwkFzFqVpGyGMLgnEkYG049iOvsBUljEdVVWQYt0IKxyZAOOp5ySfTJqpDpoUm2tywjChrlApAf&#10;0Xrznrg+lLqks6FEBa3C8A5cNz6DPA9uKLMu5pzDTtJJkuJ0Vx1K8ED0ySTWTd+NpJkEOlW54OPP&#10;kXIJPoO/41jxaYLk75pMHukjYYZOME/zx9K3LGxjHNnA8gPyn/a75J/h6dOp6UIWhSi0W5vJEkvp&#10;2kkY5CEZbn26D2rZtNKgtY/khKuvy7AcgfU9607awllTdOUAcmQqf4vfP4dB0qw9sRsY52gc4XIA&#10;9qsltoxdQhZrdwQ/C+WAgwGPoD6eprzDxbbb7hWkPmx7ixHQMQD+leuX8R8nAG8E4IJ4AHb615Z4&#10;6vIoVuM7RKRt44APt+BqJFw1Z5TEnnXxY45Bx7dqsXbxLIJHACKQSueo7Ck06NhLOVznaOT9Rmql&#10;3C11JIqAffAPp1xXB9o9X7KRnNKZnxnAJ5x6Vs6bZcAN857iqVhpzXMsbAHYZPLH4DJ/mK7RLBbO&#10;HfgFwpIyO9bRS6nPJmPa2yPLNJgkqcD+VWUthNJ8ymRz19PrSaYj+T5QBbcd2T/n3q7FJsixwhIw&#10;eeTz+lUlZXEZ2oWcqyGOT5P9hRVKW3aFCA7EH3rbmYyPtWLzCOpPGT71al8Iz/ZftEoILsqoAuOp&#10;A/rWbVy00cefNjYFOnpViGTLoQT5nftXTX/gibfIY0lwDgGVSueKyp9Bv7VvLSDzc5GOpNJQZSmt&#10;gW1tp4hGW8uRxzIRkD6UXGnz21vviuDJE3OHUkE/0qe2sjFNH51nNGpPOCRz69D/ACrRe/sbaIxN&#10;YTSR54JdePxq0mtRcyOdsrxkQxTxExMeSgJxWfewozyNDJ5o647itw6XDeSeYJhDEeVWQnOPwq1/&#10;ZVvbqCqltwwJACAc+5qJeZcY3OeildJImJwSuKSS5aZY2J5VRH+ArT1/RLvT7eC4mTEbnCnIP8qx&#10;okOY93yIec+3es/I1ehYkIeNAVz8vIpyZePB7cVG0qvI55HtUtqu+RlPCHqfSi+gLc0NN05tSnFs&#10;vQgZ/MV3egfChrwKXA7YGPU4FQfDHRzd63FkDJ/eAD0yf8K+kPDHhlFvAEwIlIySe4/yK8bF1nF2&#10;R9DgsPGpHmZV+G/w9i0q4CLmSReCT0x2r2aw0IQyIwX5CO4qTw1oEdvHGCmGY7ia6+20/YuAM4II&#10;z2rwJzctWfR04qCsjMt9MKqDjNaFtp4U9K17ex7VZWy2Nnisje5nw223g4FPKbdw4q26bRyRnNRu&#10;oYZNNE7GbdZWNwo5rkNTuVTLMeh6V1eqTrBavnrXmGv6l/pOwHjOTStcuOiNMXy7sk/lVqO5MuO4&#10;rmLJ3mcV1uk2DuUAVi7dEAzk+wqlFt6BKSSuzRsIC+M1tR26RLlyOPWu+8C/AbxR4pSOVrUaPZNz&#10;9pvlKsR/sp94/jgV754L+A3hvwmYriaFtZ1BOfPvACqn/ZToPxya9OjgKtXV6I8TEZnRpaJ3Z4H4&#10;H+EPiPxxtlt7X7Bp7Hm8uwVUj1Verfy96+jfAHwd8PeAAlwkR1DVQOb65GWH+6Oi/hXb7crgYAHG&#10;PSg4r36OCp0dd2fMYnHVcRo3ZDbi5JBAGKxrwSPnJrZbGKoXURfJ7V3XPOucxdJsc+9fn5+3KkY+&#10;OFgQME6RAWIPo0nX0GM5/wDr1+hV+m1sV+ff7cWH+NumZXBGkwbTjqd8hz+GO9XDcmo/dPGoW++s&#10;ZAyC3z8YXHJPoO/HNTqzYjK5jjQjOMAjPpxnJ7elQ2shniUYMaMozsOcdz9TnHtnrVlsSuHBcOhb&#10;Bx3xnA9Wx1/Suu55ozbmCP5FQqSVcD7oz0A749T3qqzbScBQHJISRvmX2A6DOck9qvMhEAXc3mHG&#10;7jJK46kHp7Z/KoGVs7cA8OqBWP3uM4PfA6n1oArELDKyptAyJGU5wTyTnPYbjk/1qaOEvH/E8ZPl&#10;qX4H/AvU+p7VAFIC8hgQCcL8oAI2846A5J9altGVxHjEiFQFAJAzz2/UjvmkwNi26gAiTaM56IuO&#10;c46/T1rj9egebxXqvlO4kRo5YDJnPmtASWP4ICB24rr7dg7xxlzvAG18YC+/+Fc5qyO3jWUs7mFk&#10;TKOwLYMIyx9yFP5mixkTaZF5clnsjIRE43rwqiPavP1LVcspkito3XKSbUOwcZLDdj8gKrQo32Uz&#10;Mo8wxqWk4ADHcx78Y/kKsR77Ty2XKFRuGc5JCDrn60wLC3I3HBG/I246cKNo79/aggwvmQ5ROVO0&#10;AjHXkdSeKdtQkLxkbVAAxgFcLTGIaMLsR3wR97ru5yPoAKaAguYT+7C7Q+BGxx15HH4AmlKGYZwS&#10;TgKMEZZi3Hv2qfeFcupWTe7MMDGVDD+i04BVuIFVRhZOu084k2/nzQwM25tUlk+b58gyL5bA8bcZ&#10;P6V45490GXS9R+0QoVjjc7eOOMZP/jte4wREQxoseFaNFY5GV3IQe3qorL8RaJDqumTpIih9jYMm&#10;CWJBbHH0NJjTsec/DvxibhIrSeT/AEkNzyPm5B6epY/kK9lj2anaYY/6TGCFYtkP0BHt/wDWr5h1&#10;3TLnwd4hD/NmNiAA33sNjHHQf4GvYvh/4wTUdNt23vIc7m28d+W6fd7YoT6FyV9TrbWzExvLWUmN&#10;LhJSxXgxjc2VAHfL1ykUJtryZJjnkq/opyQMjthFJ/4FXdwSLI5nXLzHlgAMEkKvT64/KuN8Q7k8&#10;R3cacf6sknplgAAPclfyB9abI6ksdyWMjMu/Kn8R/Fx/3yufc1P5u50818uFEuM4Uk8kn06D8Met&#10;ZzyrNFv3uQVLfu+sihv3Y69ypJPufWrDs5QSZMjltx9HZRkgdgoOBSET7ZHWFnZpHaQyEkZbcRwP&#10;YDj6fjV8LKWfcBIVH93Pzjq3HYA4+tRRvGskjkN5YQ5lPyhiDlsHtlu/oKguNStdNtJFMoBC8kcF&#10;UU549ST/ADoAv6pqvl23mXbqzxxqu6QcsB05+gArmke98WzZTMdgW5A+9Oc9/Rcnr7VTt47vxnce&#10;bMWjsxyN7HD/AO0R7DGAK6xpo7KIR2oG9xtEajBUAdPpgfz9aC0izCtrpCx28Malym0RgZ6ck8cg&#10;c1HtjvH3T7o03cxAhsgDnPPToPeqe8PCWlAd2ceYMYK+gOfzPoBU6Sme6QL5WZWZiemQBxxx8oXk&#10;epIoKLSRjYUaNQQpJjHYk8K3oAMDHtUwBkV/LJkndvMBfgydgzei5PC1WRY0VGQS4JMi+YASq9Ax&#10;9zn8/pVgnYhbczgfvMZ5J+6vXnHOB+JpWFdD0Ty1XawYBSxkbDcjq+OnzMT17D2p63QjhE7AiIAn&#10;y0P7xlBAAx6sxyap3GoLZicO/wA8WCwABDlcgfUZxhR/dPrVTZJrFwSgdAgUjzOpJBwzH+91Ptx6&#10;UzMlFyJd4i+ZFVuU+YF8hOCevLY/M+ldDp1m8bkBsyOzbW24HTkjvyQefRRVW0sFt1xlcbsx4HQD&#10;hQPQZ6e5zVuaV5PLCvxxESQcbs9FHU4wefrQNGjbX23KKoVMKWCggZOfl9/unmuk0bUGdGjL9TnI&#10;5HfiuLx+9zEZH2oFijLfMcr39DjcTWvb3yOwO8IckgAY3YIHH1LGguMnc7xPkAy24mlmkKLg9/es&#10;bT74vAiv88qttbBz3p8mpxm7W3dgJDyoyMmnY7Oa6Jrj5WXd/e71o/Dy2W88fXEuMpCgjGPXFc9r&#10;Ot6bZMkVzfW8EsjhUSWUBi3pjrXY/Au2N3dXN4dp8yUis6r0saQR9cfDm3KW2SO3euv8WOY9BkJ7&#10;r3FYngaHy7KP5RzV34g3Ih0kpyGbpzWaWo2z5Z+LEwe4t14GWJrztiEBJxXW/E2+36zGnop/nXGk&#10;B+p59K3RNxzTegzUEiApwAnrShhuxnJHFOYE/Lg81RBnvCcHZ0xUToyL/dyOa02VvKfAxiqLOVbD&#10;Ak1a1C+hnPEXORmkCFCQp4+lWpsKR79qiDbSzZFAEMduznPGPcVbFoVx09sU2B/NYg+vBqeY4QHH&#10;Ip3Agnt9jgcc1D8kJO5M56VNJMzvyOg4NV2U7cnqe1IB9wYyoBTBxUPnJ/doRiG3NyT2pd/v+lAH&#10;lqykyBSfzokYshxzt74qIJ82Sw9uaUyqqlfX3rM0TuRxP9c96fGw5yfmzxxSIMn5cUFTu6c59KQy&#10;dmVAFLE+3rRbor8uAcVAEwSxPXvUy/uhuPIIzmmF2SzOjKfUHipLV+GyN1U3ljdSqZ59aksjy5Y7&#10;h2yaEQy7cfO23n1AH0qB1LDrz0INWWcD7wP4VCXQDJw2T3oKTuOjkErlQchRyRV93UxJt6/WqEKI&#10;HzGfvHk1bihZCd3160hk1qrvkhtnvVyV96gM3Hc1HaqME7T045p7KCQpxjBNBZUndlfg4xWD8QNb&#10;k0fw5Osb7J7wi3Q9MAj5j+WfzreuU2OrLXlHxF1dr3xPBaKcizjIxu6seT/SpexnJ6HK3ZVyfnDx&#10;8gYbI/8ArU+wXyw7LIQMcfN9335zUGoIUnGWYOQM5Y/5/nU8cgWF0Yqc9I8gAj88/gawZkjrbSwl&#10;m09JDDNIp2hvMLOAeehHQH/drmfEPh5kkllCIChycqAR+O0Zrb0G+igjCgJEV4yxUfjlW5Hsa6Rb&#10;m2vERtsflAgExjI/Jf6GmldGbdmcP4B8TNaXYtJZjgnaAZAPoeRz+ddR4nhtraB9Q8kOY1+VgV5P&#10;Qc4OeTVHWPCtrNdR3No0kM2cmOIlTxznBHNXbe4e6YK1wZIoTz54Cs79hxjgfjWiViJa6iW0S3UH&#10;+i6hCC6/vZSwyrevBBwMcCqY0i1MkCX2tLLsZt0VuoUZx3wM596v3HhuLVZS9wto77sEohxn3NSw&#10;eHrTTjg/ZlJOWZY87T7e1WQPs7LT1aOWKAtJFhYwRyc84AP41q2scMRXZEmwcY6Ad+uP1rNku7Cw&#10;hLXM+SDjBJ5yfwqnLrl3qJP9l2reWrYMsw2quOwH9cUWA6OWaOKIhwCg7cfh+FY934tt4wYo83lx&#10;t5ithvI/L+fauZvJojKUu7iXVblj/wAe1v8AKnTuRyPxqvfJdQ2/kSotnE2AtpZr80meAC3XFS2C&#10;Rm+NviDdWccqqiWzHoCQzn8BxXmFvpt/rd0l9qDSpZ7wSpblh/SvWU8B21kr3+qgRohYrGWzggcE&#10;nv3rhtQ12DWJ/KtlxaROOAPvkdPwpPVG0GlsYFtYqJb23iAIxLHG3pg5GfwqsLRrZ54yoG6LYpI7&#10;ggg1twWp+6rDdI5DDvzwa1fF+mpDDJeImzy7kw8nHPzf0K8Vg42Z3KV0YfhnTvNgto/Lz5Ss+cdW&#10;Y/4KK3LyyaWQc4xwcnrnPapfDmmGztY2lz8qRHpg9Mmrdx9yZEJPTJ78/wD1qtK6OaUveOaZFEki&#10;oCI1xGAW7j/PSmpbodhdSeCQD3+vtSwtlpAVBkZs5J46VftrTzc8gbj8y+g/p9Kljb1LGhaeJ7mN&#10;tpfJyB6ntxXo40qFLKCSRtsm5GbcvPDjAH+RXPeFbT9/uX5iBgc813N5CG0q5LguFjI3yDgfT9Ku&#10;OxlKV2kZV+bcXJDJiNsAEDBZhxj8gcVHa6N55kZ1BLDOSvAA5wB9KlGlPd38ko2hEVTFGOeoBzge&#10;vP0rZsIYZoUIIL8h0PG045FWtSJI5q50ePeSY0cld3Ix+QrC1nSllieQIVOPvhcBfxxXoV1Z4RFx&#10;v/h3gkZ/D8uprDvdOjZcEfu1PzMMlhntk8flmm9gjI574W/CC++K3jWy8O2YVYpSZp7hBnyIVHzN&#10;z0zwPckV9faZ+xtbaXYC3TU54YAvA2ZB+vrXdfsZ/B9fDHguXxRfWwTU9dIaMFeYrVf9WOf73Lfi&#10;K+kF01LhG+QGPsPWsLJ6s74NpH5s/Hr9kefQfDB1HS4recxktm3BQsMdx07HHFfGNyj2lwkcwZNr&#10;YbPYCv29+K76d4b8Iahq2oOnkQKG/eHAz0Gfzr8X/EcI1jW9TvbcMbGSdvJcrglcnGB9Kzkklc0V&#10;2YLKxG7sRkH1rqPCvhG88Uw3bafC9xcWuJDbxqSzL3Ix7VX0jw5Pqpt441ADZjBJ9epr70/ZF/Zd&#10;1bR9Ol1XVLN4Dfxjb6gDoCPyb8qytdmqstz438B3dzoPiOzZoZShBiYADlSe3vk9K+zPh4ttqsMb&#10;wFJI3QKQVIK85O4HvXqXj/8AYbsvGs0F9psb6RqoOLmaFR5M/HBMfY+pX8qn8I/s3+PvA8Dx3uiR&#10;6xEDj7Tp9wrnA4BKkqf0rysbhZz1ij3MDioU1ytkukaPEgUADNbn9nfwha27Twlqdgv+k6Vd2zjq&#10;JIG/wqwNNn37RbyscdPLP+FeBKjPse/GvB63MaOz2xg45+lBhIONv6V00Ph29m4j066kI/uwt/hW&#10;jB8OPEN4cxaVKgPeYhP50LDVXtEt4qlDeSPPb2yLBCMjHpVKZSseQea9ls/gnrN4m26urSyz1wTK&#10;w/AcfrW3pf7OmkbwdQ1W8uhnJWECIH+Zrrhl9efSxx1M0w8Otz5M8T6gsMbrn7rYPNcx4X+F3jD4&#10;k6o/9haBfXkQbmcx+VCOf77YH61+h2hfCDwZ4fbzLXQbSS44PnXS+fIT65bNdigVECKqogHAA4Fe&#10;hTyxL+IzzKudO1qUfvPlD4e/sWXEUUU/irWEgfq1pp43H6GRuPyFfQng/wCFHhbwGif2TpUSTqP+&#10;Pqb95Mf+BHkfhius3jqaTzBXrUsPSpfCjw62LrVv4kiT3p2+ow2aWui6OW4u80lFPVKbYrjQpY02&#10;5TEeKsLHmorldqVK3EtTk9STEmSO9fn1+3Kip8ZtPYqx3aLCMIvJzJID9f8AGv0L1Zfmr4A/btO3&#10;4s6EDgA6ONpORk+ZJnPoB6/41rDcip8J4XB8scfm75MYUYYAD+6B68dT61Z3iJHkJB7+YOBk9SB6&#10;dveq1vL+5Qxb5C6LtLjlgQPT7uevHarJcSg7WCFTndGueO5A7/y5rqR5zbDyike1YSC/OOATxgEk&#10;/d9cenNVpI/kcIGlCRgfuyANoyRg9h79TVkhfK8tYvnySUPOTjge578moZZw0uBh4y+G38gnGAxA&#10;6nsBSYrlaGPfJCAykxr98ElV54Pvg54GMnHpT4pXiD70JfaCec7SONpI6AcE9yailMsUm9AA/wB3&#10;JbG3Bx/9bA/CrGGSZwHjG045ORnHTHt/nmgdkatrhB5ZZlkc8KVJbJPGIx39uwrG1K03eJrxjIhM&#10;kUUauhyQFhLHPvuIFa9k7RKixuUdvl5BLHPOfbPYVT1FD/bcok2kiOInOPu42kAj0x+lMzKgjaa3&#10;SJcHcArc7vlxjOPorf5NC7+rSERkblGeD2PXpx/OrBDrEIxGUVMKvPK7QSW/CkXDlJOWilZVUOeq&#10;s5P4dBTsA6HY2GjLfPkq+Puc9ePQCpi2BGU2ps28kDIBAH58frUUUay5RXPycIAg5ydmf1P5Uscq&#10;2qMOQNqDnqRucentmmA+AskCrvORGsWMHqyDJ592FLLdZlDCQMA5IxjBHn5OPXhTTCSsmDmR5ZEi&#10;ILd9sYP8jUUeIYHDjJW0BJ6fPl1wO4zk0mBPcjy1uDk5VlIOeAf+WQx7HOakkJ891DcedMwOQAxZ&#10;mjx196qyO0IuQwB2edLIMAgMAuF+oGanSMwzFR8+HK/PkENv35Pb7o/WkJq5yfxF8Cr4p0WS4tlX&#10;7XEmeF4cYyR9eT+VeOeC9cm0O/e3k2BHJbyZBxkfdX8+a+nLKMzs5C4T5thz0GVII/Amvm/4k6PH&#10;onjDUDboLeFZyyD+6TyB9cY/I1LNYvoe36Jq/wAqHErklcseSQo559c5rM8aF4tTtsjy/OtxtG37&#10;rhzlvwUsfqRWJ4A1ZrmxjXO9k25VG5HHAx6k4J9q6HxrCsltp9zlwkNyY5fRlIyR+JXp/tVSegmt&#10;TKs2ZJhvTCSOI2jxyvAKxj/x0H3zWlFL8ibNo58rKEDYq5ySPUkZ/L1rFsX3+WZHaVw6jev8LSNk&#10;8+oUHP1q82oxwrGrqP3ZYuCBkgncT68/IKCbF27uF0mKTeQ4QKpRGJ3YG7BHYDgE+5rm7eObxbqE&#10;ZYbLCKTk9POPVm+mQcD0rPuZLnxZqZt4XfysEyv2POT+H+Arty0Oj2JjVYxJuGHPIXaOBz6Ac+9T&#10;caViSS8jsoXht0z0BI4VMD1+np6gVHAPIyHx5rryj8ALt+82cHgY49TUUKeUCxWSSR1UZlI27m6E&#10;+gHJ/OpUHzPLJkpnLs5yTxndj6fN+AFUWWE3TxlJXxGGAZ+p3NgsT64A2jFWFZZZZJWRo3kT5iSM&#10;gFsqoHrtAJ+gFROokbl2G98kHG7kE9PUKPwzVe61WGzZnkk++dqwgZbBHzH64wufrigTdjVim3sm&#10;NmSQSj8BTj5V+irkn3xWdNrKec6WY+0XjSeXHxnb8uM56DaD69T7VRihvta8x5t1pE2dgwAzHqx+&#10;gGB9a29M02DTY9iRiCFMDy2POccE9iT1P0FArX1I7LQvtDpLcPu2grmNsHPH3fTjjPfNa6xRW0br&#10;tR3OCVzhRj+Y7e9VjeDOASgZsFV+Xd75xkAfqabFN8qFF3n/AFkaJg726KAP7q5/PNBBZkmOx5Fk&#10;GVTIMg98b8emeFHcnNWI5jEIiysiQgEmTlioydo9CzFVx7VQEuwSM+X/AHhYkAZl2jACjsN3GffN&#10;OCfM6uWChlEjKeSwIMhB9shR9KANG3UomxZN7xIgTa2Rx1Ge5LenZasxzC1kbywuyLBMkikAEEIq&#10;Dv03MfwqjFgZeVQh5C7TwveQjHAAGFB+tWEdYd6bQjrw7RqSsZGWbAz1JYDPt7UAXLy0TW9Pn0+a&#10;aR4JkI8yMlCvYMp4OQ3P4GvnH4leGPG/w/1+K+u9XvNQs9vl2WqxzN+7P905OVb274r6PhITg8uC&#10;F84kFQoVc4PTJJY1YvrG31DTJbDUIEubN1w8MvIb0GOuepz7UM1jUaZ8VaXrM19eSy3sslzes+Xn&#10;lfdLk98nmvcPhn+0Z438CXMGn2lxZCzJG3zrQP09855xXlHxU8ESeAvGc8MDSPp0uJ7eWQctEeBn&#10;3BBB+lWdGnTyreUrmSIhlH96s7a6ncndXR98eA/+Ckt7pyxw6x4Ftpoo+GksL5lJx32sp/nXq5/b&#10;Z+HnxOiitGmvPDd+cAQ6sgVGJ7LIpK/nivzFimUzSSqF5bIzkAD8Kfqt/wD6PkthNuSHbcAfrU3s&#10;NH3T49u/tniK4KHIUDDA5BHse9YsZZPnwTgYzXlH7N3iS/8AEPge5jvZGlSyuvIgkkOTsKg7fw7f&#10;WvX2bam0H61snoJ6MrtnG/aOasxl246AUyNDgAnJzVpkf5do+buap7EohSPez7j261WubVM8cn1N&#10;WhtjYhm+lRSX0O3gcmmmFjPurYRomTk5rOl284PJ7VpTTNMwVu3asuSEeY5Hc+tUIbaOE6n86vLi&#10;c8H8z0qnDbqjEk1NDc/ZwdvLfShoGSXJBCbQB2qrOAqMc7cdqe0pmTeR0Oc9Kpyv5nJoAeTH5L/O&#10;MjpmoPtMfoai8vdgdak8ugDzVQWOQp9iacYV5z6+lPLhARjnqKYHzuYj8KzNPIeI/K5A6jjNLk5x&#10;jnuKYsxYjMeT2p5LSocnB74FIY1I955HFBRo49hAxnp7UI+0DB5AOaJQxAI5ycjNBYSIiR/Lxk8C&#10;mJsV/vEUFHlkG1en6GmyQkON2PfPegg0VdZcFWyv8qQqNpzjP0qtFwjlAAAakWdFABI56+1UJFm1&#10;TbHl81chcGUdx9KqLMHQ4x+FT2XzyHJ+YdKkZoxIUzg5DU94ip34GB39KjtnZEzIQAOgqw4EkYJP&#10;HpQBSuSkNtLPK6rFEplcnoABnNfPkNy2o6td3koBMzFwCu7OT6YP517J8S9ROmeE7wLwbrEA5xwe&#10;T+grx3w9CZjKxG+JmAJdtoB/D/Gs5mcmFxGGLhWJIOcDCke2DUBeRFjAUc87CMAD1yAB+pravrYH&#10;cAyuc8HfuBHp0JBrIntG5DRbGUg/dz/NP5VlLczT0NXQ7uTcjLLsz2R2DH6LnDfhWtKBO5DyNJLj&#10;gtHGARjg4JB9a421v59Lu3YoBGeR++Kn69Aa7Czuf7RtY5RI8trEuAXWXaD9ckHvVRIkR3EiwvHa&#10;xnys4Zyj/dHp94jn6VfjTT7O1kkZYg6DBcuvyj1zzWLBdDTzc3Nz/o/2ltyERfKQeAM/SsG/1WfV&#10;5E0uxX7TISd7gZwGxkZ9OK0MzY1T4q6Xbg29nbS38+MKI2wo9zipNMtfEfiFzJd3r6VadfJtSAW/&#10;4F7dzUvh7wZZeG4JLy+dTcgZbIHH0/Or1zrNxrrBbUNZ6eoIaUjGcf3R3qkxsQRaPo5QwQNf35fc&#10;ZJpC7Fvqegp1xb3WpAm6mFqmT+5jPynjoTjJP406AQ2EhgsYfPuG4f5clPTJ9e9W3so7a1E+qz4Q&#10;E+VEGwA3rnufamSVbK2mdUisIhbocbriRc7Rn9Tzn9KkaTTvDyO6st3ebgTubMmcHB5+h/E1Vn1u&#10;71lfs+nRGC3YBVl6Nj+n86dbaHFbLJ50gLkEjccc59e9TuLY43xL9v8AEbu90XjgVspGDwv+Nc1p&#10;GjhLiVUUMFfB+td54gmAgaNV6Zx8vWs/T9N+xRJCoBOfmIGCT0/mf0pNXNYysjkNdiNmsDocBQT9&#10;3k85B/PNTy64fEVnd2lwRvcwy9+q5yePUN+lHxCmFu0dpE++eUcEfeA9TWV4PsJLg+btJHCnnGeK&#10;wknfQ6qctDsLRPKjw8hwAF5HoKoXrukBiUEyqOpPqetacGDbEEMOx49untWfqaPAdhfLkAsOuBgE&#10;fz71a2MXuYYOy9XgqWTtySRWlCpdkKpg52nHv1qi9uyzHa5OAC2eCOa3tEtzdzxjDOc9AmT9MUmV&#10;c7Pw/YxwxLvA2jHJbpjnkDmrTSDVrxPmR7ONgPnXAds8n3AqvI0lwUsbcr5kg3SkZwqjHPFbEWlR&#10;Qw7VLBQTkLzjHt29a0S0MHuRRRLHd7WdikifJjqMdRgdavLiEboFZ/MALRYxkf59ahuLU+V5Ts0c&#10;mA0cnIyc8Him21/cW7yJIipIgJMYG4k+q+3vTC9zQ85XRwyJycBD0XjGOOa6z4SfDo/E3x3pej+W&#10;Utg3nXMuCMQqcnvnnpz61yAuFKbn3Ju5OcqO/X1/Ovtn9kX4exeG/Bc/iC7tvLvdXwYm28i3U/L3&#10;zycn8qiT0LpxvI9ztbCGKCO1ttsUUaCMKBgKoGAoFW52W3hP/LEAdX6CpBq1rab0Yl327tirz3/w&#10;r5I/ay/aoj0OKfwroTr9tO37S0cmWXPQFlOB2OP5Vkd6XY8+/bB+N8/jbUz4F8OyommD/j9ukYtv&#10;GfuZ9MjoOScDtXy5q3hW3toXt0LyysdssikcdMIPf1x9K2dNtZ79Zbxrr7JbnJkvZjwzd9g6s3b2&#10;9q+rv2Wv2Wm1u6s/Fes2ZOn7g9hbXI+aXuHYemecVnKV9EbqNldmP+xn+x4+oarH4s8U6cwhVVaw&#10;tLjt0IkZf5V+iukeHotOjSNI02IoC4XpirPh/QodKs44o0C4UA4GO1bSxAdBVpWMm7u5WS0C9hVh&#10;Igg4FShKUDikyGAz64/GgR7mzSj5e3SpN27nFTZBdoiZCvc00qe9WaYU3CnYLsqsO9ORyKe0foaC&#10;nFAiWObd1FTrhvrVQdfpUquVxipAn8sZzQIxTFJbips4o1AANtFL940qLuNWkA5F9qkVaFWpkHrU&#10;sgRVptwm5OKlprjIpIi+pyesRYJr4L/b6sGTxx4QuypdJNPmhXIzgiYE8d+GHHfivv8A1uPcpNfE&#10;X7ftgyQ+C9SA4he6iyTgA7UYfyrohuaz1ifLkCvxGwEa7PmC5699x6fU/hVh12bwJWGwDaRhenYd&#10;QTVK0yYhH5zGNFCtHjJA7knoSTWi3zqdzsPLc5wBlT/yzBPr09q3VrHmvUR5dykcRiRjsAJ2n1yO&#10;pHXJ71UmcxOIwpQKflBJbBI9P7x7eg6VY8sQxKZSpJ+UmP8AhA+8CT19+wqOVZHbiKJAAZAhONrH&#10;gEn6dh0pkpXKzxPHH5jnZIBuUKuHAHBPsD0wenWnxpJKCkWQCBuOPlHpyf4R/OmBMCMcjLhm2AHc&#10;p9h2yeBVh0VlA3ZfaysTISD6s3bA6ADvQPUsWzqIxGrgBT5mY25UHuT1JIpmpfLqMACjD25V15wA&#10;vQDPX71SW8izTYJY7wFH7v5iMcYHQH+VRaqCmqWDFW+dDbjLDGC28j68cn3FAmia52fv2nYOsMTM&#10;ZAAN2W6Ae2KjnhaS6IClJPMaUxoOioVHH5n86GlWaF5mVFcWpmIXB2hxnP0G0/nSXytG15KgMmJ5&#10;41AOCcBCPwwGp3IIo0XcX3ERFlOcZODOx+uMUyLEUMbEZMaxBkwfvY3MPw3Ckki239wPm2SzxRIA&#10;OXVlLDH0JOcUszs8bshALxlV24AUgDzGB+nH4UXAV3VUjTrt3ASP/EdwVWB+rn8qiiGyaJvLCF2t&#10;xJsz87BXY8fVeat3O+OWV8YiDiJIyc7cT7s/r+lVrvzI+EZgVaUo6exIBz/uyUbgLaHzljGf3flg&#10;O443l2Ct+gx9TViFJHltyxcyGJVbcvAco4P04xUf2dIJZEjBMAbAA9Bdc1aiLtLAU3ArLLI56ZKh&#10;u3bII/KkBNaMvkoFyRiIkJ2A2DH615D8WdILazdylTsKJJgDkgDHHbsM17BB5VtgGRXLfeK8HBwe&#10;MenSuG+KUEcptJHZY450ZQgOADktz+B49+tDWg1uecfD+UW9ylu+UZpMkgEhh6cc+leleI5G/wCE&#10;aE4USyxzxGONOApzhc+vJz+VeZeFY9ly5RmEZYRoByTznn2xz716DqF3s8KXjwBS8IVgc/KuGXrn&#10;v1JpRZctzIguVs4nkBBgJYLhvmJYhQfrtDY+tY97q0+q3PkRMG38ySIvzLjn+f8AIVlXWqsywRQ4&#10;MgGEbJJ9ifwNdH4W0lLaATzA75AChLEA4PI/QfWixb0N/StNj8P22XjV3IVmJOOTyRx74qxFNJNc&#10;JGwaQM4YjkFnJ+Uc/wDAmPtUMDrPJ5k0aGOIbnjwDu/j65z2H0pFYJKmZPKlOV+8Vxk8tz35b/vm&#10;mkRrc1JG+1zSuHZyWA3Ho2Qdz46cIOPrR9oiiUvIChkxnIA2g8YBz7AZ+vpWLea9HbwRxwZkdlby&#10;1XGQM7c49lA69+aINHm1fzZdRd4w7JstoyDgH19Wxzx60BfuTx6hP4hWf7IjQ7zteZ+Ryeg+uM/l&#10;Wnpvh+OOPzZiLi4J5aU847Ljpz14+lSRSx2exbaHIViE8vhF7fnxj8zSr/pjI6ttUceUh+Us3TBH&#10;sCSfbFA73LrXaoB5ADnsQMbiP6Z/lUvzyzqwkfBJAdztBKn5mHP4A+tUUIRpxGdiAj95GR90D92B&#10;+rE1YUEuURMJw4LDPlxJwM59wTjuaAHQkoCrK2QpByMHpyfoqnA9zVmPcqBC7YyAdiYHy4+Qeyjq&#10;e54qFYimWIJdwDktgcnIzn25Pvz6VLDEzPuJYl5MZHBYdwvoB1JoMiSHzH+ddpcr8oOCqKPujPfq&#10;SQO9TQK8SgrztYRxuTjzO+72UHJ+qj0qCBMQohTfgbVG7gkn5Ux6ADJp4IiQK6u6SDA3/MZgDhee&#10;wJyfoKALKlXAC/6twdshIJCA5GAexwTz7VPHKk8bfeEZGDHu/wBSCM5J45wP196puC5cFmkuGO0l&#10;P+Wjd+f4RjgegBNWoLkIxCRLcIM7VHQljyzfgOPbmgC5BL56mTaRHjDgHKxoeen947R+dXo5v3I3&#10;sG+flAMbWyWOT14yf1rIiuZJSCIzJIxy0p4LgtgknPAwv5Crdq++KJc58xQu8n7w5Zj9DyefamgP&#10;NP2kfDxv/COna3apvutNufJf5cb4nBJXHpuAP414VYXh2LNGuEyAyHlkbjivr3xFozeJvDeqaVIw&#10;h+2QsEY8jzQcr7jkDmvkfW7CXS7+cmHmFzDcwgYChTg8eo61DR20ZXVjWtrkRskiElMYIXseOfzq&#10;LXpilm54JY/pVHTHR3NqXz3BH8Q69qr6xfb7eOMhlK5BBz1z7ioZ0H1D+zjZvYfC63lwA95dTTZ/&#10;2QQo/wDQTXqzamUjCAEmue8AaGvh7wLoViqgSw2cQf3Yjc36k1t3ACJnbnHFbRWhMtzS0u7Uxktj&#10;OasXt8zpiIYIHaqGnQgwscY5q5cOvA6Z4IpslmSu93LuxqVDtlzwalWJFLDpu6UghCOFI49qsQx8&#10;uSSv44qjKhR85Nasw42qMdqreSNsm4ZweKLhYolOCSai2bRnmrrwghyBSK0bRkfxjigCDytqAEnF&#10;Quirk9fSriqPJ+b9aqzfMhxQBW+XaecZPFSecf7w/KmgIoQHg5p2+H1/ShoDy5oDkYqRIMSc9Peh&#10;X28iiY/KAW696zNbD9ucqBnFQykW5AzkN+lCShVIVtx9aj89VycZqbgMR2iUErj1FT4fyC+3jqPa&#10;oPO3EqOX9atmbbaYbAdRyB3pgRwzT+aCVxHnnjrVTUHklI2KSo65NTwasDIqsOBgVHeXCrM6j7jD&#10;tQBHHcbosLklfmYgdKs/uriSPDc46Y6UiyJbxxeSoYH7+aj3mZ3IBjJPBFAEzyFpsK3fHFWbCe4V&#10;pQrAkjgGs8MfNyPpk1o6apRyRjnvTEbETybCBtORgfWpY1la2yzAbTxT7eFYjvyOn4Cq8O50IUFg&#10;W3E+vNIZ5r8adTVpdMsRg7YzNJ9ScD9BXIeHQmcuqZBJ52jjH+1Wv8U5fO8WyqDt8qNI8A8jjP8A&#10;WqFgkltECrMgC4Jzjk/gawl8RiyzPIkih/MtnKDaSFLEAj+Ig8fhxVV7eDyjGc85Km3MbKnr1BI6&#10;+tWZjKnzAtHtOAAz8e/IApYpWf8AeGR3IABkRiSM+oUYpszuUlsMuiLmNSck+avA9cgY7etblpEk&#10;FmlqCoMzY3gneF5Jzyfb86rWLxyXBQGRwMH/AFjqcdeQGbHOant9QivHubi5/dwSp5URMjZUA9cn&#10;ue4+lNIGyG/l/tCVLPThFLcquHaN2ZYge5J7+wxUtqLLwZaqif6TfyktJJwWY9voPas+41xUg+y6&#10;XALeNiTvxgEdySahtYS0gWENfXj/AHyfugf3etUZItM013IbnUHAU8rFnrnoQOc4rTtbS71VssBb&#10;28Y2oh4P1HpzSpYQaLGL/VZVefoAOi+gC9/wqtNquo62XjizaWhO1Sp+Y9ckn8f6UAy/davDo0Jt&#10;9Mg8ycbozITkCU4yCw6kAg1Sg0qe8Zby/Yyn/nmOAP8ACtO10q1sIY4ooSSvLZPzc9TnHJ6VZkC7&#10;CoVnfg4Az+f1qkN7EMFr9nTyo1zHjcSDg8evPaibf9keQNhFbkKeBx6d6fIwRCCuEwXHIIPPaqcy&#10;SXkmyN+B3b09KZiZH2eSa5RyxdM5UY4GeefU+1IIha25crsRB0POBnJ/Gtg2fkyBARs3/Nk8nA5P&#10;sc1xvxA1KZtOktLX+Jdryp/CD159T/KjY0SPPru+/tvWb2//AOWeTHED/dHf8TXZeEtGa20qLBO8&#10;gsfUVzGnWQQJDGMjiPI64716XDELe0RFBBAy2DyAPWsTXYwL1NjOVcP6Nu4P4VjXzyO4Y4JxgnPX&#10;/wCvW5qTlULcliM5PWsCdt7kbRkHgAcH1pFJ3IooWwuOM8dR+tdV4dQW0L3DsExz9R/Wuet0OBt5&#10;55JOAD6V1FrAZYkjBJCqGb5fTpQtwZ0mjQFjJduAZJWypQZwB2H4degFdJbIOFxw3ygkcHjjFZdp&#10;E4g8zByR1AyW7Z47Vr2SJvIZzJl8jPznv/nPvWhi2PEY2lCoeXaSCR3+nX8a53xDakERDdJEv7zf&#10;jBHIzjH49a6S3m8yIh+oypBfpz1AHtWfrkQeJnk2EqduN3Hv0osJGZoWmajrniLTNHtJ/PuL+4SB&#10;FkOCASB97GMAc9O1fpVaa3d+FvCsFrZ2mmxwWdusKRwXTzvtVQBiNYgT+dfFP7Jfhe41H4g3etyR&#10;j7PolvlN8RbM0gwoAAzkIG9+RX0D8S/FfirxHZPp3h7Qr+QTHa8z+fYoh6ZzvXIyfU/Q1zzep6FK&#10;Oh88/G39t7xs73ehaQkOnXamSCW5itTFkE8EbjuBHPUDFfN+hw6hqV15SQT6zrNyx2Qxgnc7dWYj&#10;k8dBX13o37Det+JtRiutWurfTDdyFnjtYwTGmcsWfjP4LyTX118G/wBmXwz8MbZTYWKG5I+e7lUN&#10;M/49vwrntKTO+8Yo+cv2Xf2Krq6u7LxL47QSRxsssdhIxOT1AbtgH+EcfWvv/S9JhtkjWOJYo0AC&#10;qFxinWlnHDEF2jA6ADpWlCMD3rVRsc7k2SJFtGMdKeE9ulSKOKXBp3IuR4FBHFSYNJtoHcY1KMjr&#10;il20baRIhO2gZzS7aULigBp+9SFaft5pNtADNuRT405oCAVMiDigBUXFPoHWl2+9UhoVUJNTKlNQ&#10;etSKtS2JvoOUYqQDimrTqkxbChl4oHWlagSMbWov3RPtXxx+3rZCT4f+Grlgf3OrlRjrloHwB7nF&#10;fZ+rJugNfKP7bmlC++C8lySqfYNSt5t2MsAd0fy+/wA9a03qaS1ifC1lOq2yH5A+3Gccbs84+g79&#10;M1ob9h35KnjCAdM+nufU/hWdpLgxxkBA5beCwzjAGPpjP4mtMK7KWG/PB8sfePt/vHvXSjzmJMqx&#10;LlR5gAMe3Py57jHUj+vWqu8Iu5XHXDENuKgjt7k//Wq3KQ7RvERhsx4JAVRjJ59BioGH2hiOXKyA&#10;lwQCT06ev6AVQIqTbAXwqZALHzOo7/Njv0AApNxi+Zz+7YriPby3sccAqOcVI7sJ9odY4wcts6IO&#10;g7c9Tj3qI4aLe/7tFG1Aw/1fPQYPJ45b14oHoaVvD5kkeB+7QgnDbSufr3PrTrsqLjTBKgJeViEH&#10;QBSrH8AM/iar2zmV40LSGRWyfl+Y57/738qk1wywtpk6gP5JlUde6gKMn/aIJ9aCWJbW8cMUcMh/&#10;dpbJJIg6jjywn1O4n609Yl88B2PnTPDHLydu88H8hkH6VG0mNkCuz7fJhjweNwblj7Bv61Kzw+Zn&#10;AfNwSAvO4FwxOfoP196CCEPKIrOTOUhXzgBj5BscDA9ymaWzZEiiBG95PItwXB+WJgu4j3JBp8JL&#10;xRIAsjk4KZwq7WI7dfvn8qLSFf3ZVVdy/lqd3QB2I/mB+FADHRHgeY/xh5EGDk5Qndk+/wDOnyRc&#10;yqFzw4XByM+WnX8uKk8lvscgCkAwhU4OCCcdR2yf0qSfL3pI2hGZmA6dDyT78rigCusO12QHKbXU&#10;sTwCzM4Ax7kVHuMw2Z2b43lYH7ynbjnOeuQKljCuqFcqSMZJzjdHkcUhhEkKFoz5bRqAQxP3UB5P&#10;1OTQBKm5JJ4iuxVGN23JAVQOPqT+lcv8S4j9gtJlQLHG5jck59CAT2HFdOVWdDK2XJ6xuOF+bd+o&#10;NZvi/Sm1XwnqcSqftEcfnKpUHBU7sD8M0+gtTyHQUka8LD/WMzE54IPp7E/oBXReL5vs3w91pi2H&#10;ktj85GAeVxjt7fTNcvo7o9z87sjYAcjGeecg59K6Lx2z3XgS9iMUke7yl/eHoDIgOc9/QDHWptY2&#10;etjhfDVnNfMHMZfjA55yRnH5D9K9AjKw24EDYeNOTzhgqgnH1ZgK5XQJBZ6e88alNjOAOhyYcg/k&#10;D+dGoeII2eSOJymwiJfmGOxyPyqUynqdLJqsVsoAX92V+fnduztySO3CD86oxXN3rjCC3SSOIJuZ&#10;ychiOcj8/wAzWbo+mSavcCW5/cQBsYx0HuT7CuvimW18wxbYpdhHlkfKMHAUEe5X8qdydES6bpVv&#10;pZGQZLjguJFyzNjIXntnH5VYe+e6OY/nLS7WkcDgnuD6ADNZv2g3d35XmEiUEbw3TjBY/wDAVY/j&#10;U8TboY/KXDzcQgE4KvgZJ9AqY9+aaM2aENvHuJkwY9m4CMlQoOOc+u0H/voVa89nE7kqu0BuO27j&#10;g/Tj/vqqdrNvLssnmESFiACAdpxGD9XOfoKsxqruF3GJwi7vMGPnwSZCO2FGcduKYXLkfnq8ZI/d&#10;xSk7Tz85+7169PwqeFht4bzN6cg8GU5OP+A9TVX7WzqC5KF0bBOfulfvH6IP1pSyrhQDnHJx/Cfl&#10;jQenAP0zQF2WWQzCLbIXBJkBfvjOWIPr0A9KmTLttwAJQMgtk7PvFf8AgVQhBJKRIi4xubBwIlXH&#10;HHqxx+dTTsYFjdiBtVvMcZbDdW/JcD60IQ5JN6ltoTKf6tWxtz90Z9+nsB71PtjBLShjH91ig/hU&#10;Y2pj1JqtlIoNhAUoCJCwydx44HchTwPWj7eqSRDcgCcbc8JgYHPr16e9AFxAIsZBUMpVTGoOxR/r&#10;G49eFFW1B3I5BHJJj4KrgYzgdQOnuay1uYWg3GUIGjUsQckDPCL2wTx+NXEni87BUQSLIW8uNPly&#10;uPlB/ujqfU0AW0aItlEYk5Kl1HB6cjpgKD+Jq9buSHOQEkB3tgkKCQMA+mAB+NUrePMYRACXwSCQ&#10;Gcnpu9u+Ktx+e5+7+6ZT5eDgFcjaAB6tk/QUAX4ybkpK7DDjzGAOQeTwAfx/KvFPjv4QW21JNchR&#10;3jv1MVwCvyrMFzuP1H6ivYQJpNhZmTL56Y9QMD06k/hUPiXQY/FfhfUdIDIHuocQFyQqOBw/PfP6&#10;ZoLhLldz4/0xHSK0wy7yq9QTxio/ErqjDIxgn58YIp6W/wBn1GO3lQxSwfu3U8gMOD1qj4pnDBMt&#10;gnIyBzUHp3Psb4JePU8b+CoWkkH9oWKLDOD1YAYVwPQgfnmu3lkyDyfwNfJ/7MfiR9M8aWlpJKRB&#10;fKbNwSSuSCYxjsdwHp1r6tlTAJwTxWlMiRasJpWjKg7eatuGZckDJ7g1lW7lbfgHOauQSkLhjnPT&#10;mtbEE0ZwvTP8xUibSSWbkdRihFOwe1KsYyXJBz+lJsGhJHXeApHFRhA4JJ3DPFIxTcTmoJJShAB4&#10;oKElXyiGxwaqJFJ5hPX0qxOTIxUEYqSEMFG0b+etBIwxHYF53VFcOsUTgAZJrZht1Kndguazr62C&#10;tjtST1GYk3zMAc89arYP96tGewdU384PSq32I+v60xHmav8AP32GhvmI5yBUQcBqmRAVx1PYVmzR&#10;XIFgYHPqKjuMRQ4UcnqTU/mhHwSRis68maVjtHyZySKmwx6Od5AHfqKkkR0Eis/A71Da7tx+SrJt&#10;3uGIYqPfNHUCOJItyDPAPWnSbASd28Fsgil+wCHln3j0qaNIltzlQcdKpgMhIdcAYOOafAGSVcdv&#10;1p0brCSu0Djr3p7TAgsFxxQJO4bA5+XHJq/ZxcgZ7/nWbEiwy7gD64rTs5v3xOOB0PrTEtzZtokl&#10;YqSeuSc96ljZPtDkYyvAFZ6z7HCrxnlvWpbeUBZ5pDsRQWJPtzUlHiHjeT7Z4r1Ngw5uWGx+DwQO&#10;n4VShEbL0COTkcLz9DuBNF9d/a9QuZWcv5js5TzAAATnoRT4MeRmJykgwd4YED3PFcz1kzFvQkkC&#10;RSFcq0iqNxQh2GexwSf1pJpWA8lmCArzGWzt/AMefqRUqsEQqZSCxyAJzIrf8AHJyaji3GUhVZck&#10;jAxGeP8AZTkfpTVyS6FCWUcG7Ybp1j+Q5I45PK9duentSX1tFbW+x0ZEBBjAUBmxxnrwPoCal00P&#10;Pen7PIz7V2xyupH1PfPYda0Bb2emyvcSE3FweTkj5T+PQCtEZso6V4XuJgXmP2a3P3gRhmHHHP8A&#10;Wp7zWLLw8gs9Oi8y6AxjtnPfPU1SuPEF3qzeTao0UYbDSdT7ke1XtL0SOzZG+WQgZMrjJGOpP4/r&#10;TSJZXtdPm1SVLrUHa4fqqAYAPpgVuQRpCm1h5gx5YC8Be/J9ec1YijS3TY4PTzCC2AetMV1U45Az&#10;vD5xj3x688GixJIGfJxuRBgdAM5459/5VFJKU3A/ORkM5P3vx9P/ANVRu+cZ3EAg5kGdo7/mepqJ&#10;5NwO35nI25CHA+g9asQSK07orqWJPRR82ev4f0p8aLbrGkbKPM7gdPc5/wA8e9JBCU/eBySx4Kry&#10;Rjn3Hp+dF3cpZWkksgwVG7eDkHPTr+VBmV9XuWs4Y0Rf9Il/dRKpwT3Ofzya4LxSI/tr224yLF80&#10;rn+Jien8uK6mzLQm81G4zgqJEjI+4uMj8c9a427jcRpLIWeSU+Y5KjrUNmyRD4esy95Hv/hyc49z&#10;XYXGxod5AzGRhB0OB6dz7msHw1Cd0jIu3nAxn/PWtK5uQEI254AYeo98ULQtmTqM6kPg+YPfJ2+5&#10;Pc1jH535U4z0fBb6egq9ezSMT8jYU4x0z/hVKPLMF2n8B2+npWbZSLloHd1HHXr1wPaux0WzLmOc&#10;DMjEEADOceo9sVzelW5mlVgSrbsEFeQP8a9C0q28mNYjhDkEuBkJzjn1Pt60ojkadojJGh8wlMg5&#10;YZJ56+/YA4+grRiQMud20YJOeCTnr7mqUEpaSNRjgkEZz7n/AD/OtVfmuCr8vjJPBPHatTAaITEm&#10;+NAATg5OcD6Ac/rS3dms8U0s8jIiqT5hHCgep69PSryQqXHlM7oRhgB90fXHPf0qa18PSeKNY0fw&#10;3AjCbWL1LNpF6iH70p+mwH86BrV2Pq/9kf4er4d+FVhetEY73WZG1KUldrbWP7oH6IF/M173pfh+&#10;3RgzRK8iuxJIzznj9DUXhjTUsLG3t4olSCKMRoqcBVAwAB9MV08FsZf4Ap9a52epBF+ztIWZGCKX&#10;A64rUVAoFULYGLavGfYVoRNu4Peouhtk0Q74qxHUS/KeKmRvzp3JuTKc0tCL2pdtIQlFH4Uu3uaA&#10;EopQtAXmgBKKX8KX7tADaKccZ4xSFfSgAVc1KFpEFSNSWoCjpTkUUgG2npjAqnsNkg6U7bQF5pR1&#10;qDNj6B1ooHWgyW4vJFLt4pPumpKg1KV9Fvtzx2r50/aq0sal8DvGEWSFigSckDJASRGOPfANfSFy&#10;N0bfSvH/AIxaPLrXgHxXp8AUz3Om3McYfpuMZx+uK1huPofl3p5XyJDsAzltgPyqOgXI7461o2qs&#10;j7Qpj2/LleQMjqeev1rO03P2W3KkeXzGC4+VO/GOv1rQiy0TNIpEbHI+Y5Jx6Dk9epru2OCQ+Vl2&#10;hGHmBl/1e35SQfu57jnk1BcTNGsZfIyApkfA2Z5zgZz2FTPI0gU/u0QgjpwF74A6D19TVZ4zFx5n&#10;l7TuAP3s9uO5x0z0qiFsQyybvLwFj5LKHxkD8epOfwz2piRgzJH5RCMoiSEtiXudxPbp19qmn3BQ&#10;MpnPQ4bjr8x9eOnekkVWYb2JDjLk/wAYz0+nr07VOgczLVo6rEnzB52ZmeTBOBuIAAHsR060niC5&#10;eG2soki2HzuCpyBhC2c9ecD9KS2Qclmyf9Zn7uRjrn06ADtSa4kLPo6748i4YYB5x5LdPzB96BSI&#10;lUmOWNNoLxwxCQYJOeOD0zncTU3G0yLtdQqxx44wN2Dz9BVaItBHBKqMCsZK4yAdsYwcnjqx/Gpc&#10;rFkIciSURKXONoA56e+TQQTQtHtjUr12AZ7ZYtjPXpSuWYvIFZ/nBEn0Bzjjrlj+VQCZpJsFN6cS&#10;jBAxjjr78ce1S+aoIwMhG6xkkMcZwPxNAE2Yv3aR/KXPlhMHaqKc/kOfyFIibn3jGcGVQScMzZbr&#10;6AAfpVaTMgeNtxTG3DtycADp9SaluJvsoypbeu7hTjACjAI754oAI1WNozkkchD6gKR/VqLZnWJF&#10;LEncWbPbcp4/l+VMCmHfucpszGoK4JOAM+/VqneUI4BARA7fTHb9FoAcHSF3VuoPQd+emeR2p0cy&#10;ou0FQQSSAg+bIHUfhVdrlYscxHLbvLON3frUEl/tcKBiRWBRAwx+I9M0AeU+JfD8nhHxLPbKD9ju&#10;D58BC9ieg9x0zS+Lr1LbwlcgTExloWxs6tvTk559ee+Ca7rxxYHWNAWaMkXloTMhHBdcZaPj1GT+&#10;VeK+NtWT/hF54vL8ssny+4PT8PfrQaR1MWfXZHiNtGx+YggjOSRlcfiDXTeGdF+0PDNcniSTHPoO&#10;p+v+Ncb4OsXvwLhjnaAfxyPX0zXqltt0uzgNyCI/khByOSrnzevTjmot1NJaaFxLoLa267lBMfmE&#10;gcOzSbsfgqk/hUPmF4Hma46gk4XhW+YgDryWPA/2DWJaaqbiKLarHCbim8tjKlVXt3NXNNlMPkEu&#10;hABkOT8oCrsB9zkNiq0It3N4MZJHVguwuIM5AKll4QH0Axk/X1q0ro0KNIi7JIo42kC4wmccDsSF&#10;Y/TFZUYMtllVMDIhyH5C/wAAz/tFix59B6Vda5MUqOoIlmTbDHtwCCBHHz7AE+1JBY0w5ubdX2CP&#10;c65B6I5Hygf7qY/E1KZopSnkHKu52xKvzTKW5yfQ7QPoDVFHm2W0Kz5ALsJGPJ3ZzIfYAZA9BV1C&#10;qq6wb4yDlCV5RAm1QMj0yxx6j1qjNlqJRLNlipcA4fbje24AL9Cwz9BU8EixmJ1HnMz+ZGnILE/J&#10;Hnn13H2HNUppDjylDD5wdo4YkgLtz2IAP4n2qVpXmbzWI2bwvBAy3QAH0H8h9aBE/wBpW3AYr5iK&#10;2QVI+dlz19TuIOOgqNbm4upIoYpFMbRjdJIPkLc7m+gJznufpVS4ms7C22mZSqROqy7gBtA547ZO&#10;fyrFu/H8X2mODTbcXs/mCJwoxGmBwM/qcelAHVQ2cjyRvJMyBXAwW/hHTntkcn61Xn8QaFpEEZuL&#10;tDOd8fzjcWJHJ46ccCuWih1jWo2e9uHt4MBjHECpIccA+vByfyrY0/w3p+lxsBaQ7ycEuffkZ6kk&#10;9e3ag0excHxCtzG8ltZzT26hctHFlVA4XB9Pp71etvGBufMkW2lBZtpwvBB5Oc9Pwz71OICj7F2r&#10;OMSNjrkjB46Agdug96uNaxTW6KY9iD5Yo9u8qB1K57n1xRYhE9nr1vMP9WyO6Y4wCwH93PUepFas&#10;FysgQhnTA/eYcZ74+hPQe1ZdpZ7nCyTrGmQzFjkKOxY9D6AdBUot2ZkhjJ3gZ8uMn5c+rep9T0po&#10;qR0MUzuriSPIkQqZGOMYGMAd8kgfnSifzXDffk5PoACcD6cZ/Osi0cgEAmUqOoOAGzgAZ64zWpHK&#10;ks5IcELgkAfdJ/2vQADmqsI+d/jd4YGhfEn7eFEdnq0QuEY4UBxhXHcdef8AgVeR+IpvPuSFB+7k&#10;Y5P8q+sPjdpSav4Me8hQ+fp0vmlt5+VCNrdT67fyr5Mvol3PI+UyXUELngCsZHbSd4nRfCi+ez8Y&#10;aNKvylL2BsnGR86+v8q+8AVlL4xtya+B/hay/wDCW6OceYv2uDPGCP3i195ugSeTCkKSRVwNWxs+&#10;I4dq/MT6U21UvGAu7eDU8CKkgBHb860YkR0GFAIPNaNmY2FtoQNnOOallG0c+lDrT5PnReSKGNlE&#10;WrNKx3YB5pDANrgHnHerQI4zUZyRnGfqKECKRhI6HJz1qxBERGct8uc8UwuF7Uvm8BR9aYi7HMmw&#10;kDtzmqszBgQQW70ryMBkDHFQtMdyHOdo5pLcdx8SeZA4lxhckVS8tPatCHa6Ox6nsKj8tP7tMR4f&#10;8uEx17VYZgqECs5bna4DLUguTISFGCPes2aivAAOSPzqpcyIh2YyTwQKkk+4MtyTVKVCZwB1HIxQ&#10;Fi1FKhcEZBIwc1J9pWJ9oHHU5qG3V3yVHIqw9rgBgnDDkk0gK13eSzbAAFy1Pimd3MbNgDvUrQiW&#10;N1wc444rLnb7MxjBOc/nQBrhdo3bhg9/WrjQokKSF+SOlYlu7GED74HatWGX9xjysADjNAEkbDaQ&#10;vBPrVy2YgAYzjrWfC0rT5ZSY+2B0rUtVDtk5Api6k4RVIOfnbqao+Mb8af4VuCvzvLiID1z1/TNa&#10;whVwGAJboD2rjfiHMlxPpemysYInYtLIU3gAnGSBz2NQ9gex5kj7p1O9ox6OfKI+nFXfKMMqZkHB&#10;yCMkjPfoM/nVYqyvlQwAcj5FcDjjPep41LwjcXjJ7lDj/vpv8KxW5hIneV4t6B0OQAAeD+Krgde5&#10;zVHUZWihWCLZI8vykohIx3x64H1qwUbjKn5sk7MD2x/9eoYEaXUsPGx8lNnYDce2c8VRJa0+5Fpb&#10;xrEWj2erFccdc+vXiovs9xqZwWMcB4IA5Y5HNakGjm4X5kxHjawBzs9y2B+n51dijhtJmeMAIq4B&#10;I6e9VYhvQdp1itlCiCJQh44+bkdAD6fzNX+EiAKsHC7S2O/sPxqo0scIBKneQBjruxzipPtAlbzC&#10;cMTgEevpkdferILk1zsZ9pKgYwQDn8c9zUaMu4KUE8eeAwAH1JFM+1sqOEkZH9Txt+nvUcVs78tu&#10;KDkuOBn0Pqc0wF3SsQFbzEUnaev0P1x27CprW2GEZs/J2jOAST0/+vUeWdVUIRnrsYHJ/wAatW6C&#10;VdinYiNgYyF7549cUCAIjQSKSAAOO2eep/lXGnVl8W6jP5DsbK1zyi4DuHX5vcDn8qk8YajPfadc&#10;2OnN5A8txLOp6YXOP5VnfDfTf7O8NwRvtO75xJn7wYkGoe40rq5p+KrgxaZBECQ884Vjnkc5IrlN&#10;bwHHIJHAHpxW14ndbnVNNtgSSjNIRnjO3qawNXk868RB82APpk0PYtI2NJAtbOMFiMrwPWoNSm2P&#10;tZsENyg9f8asSHy1RAcoR0Q4yfx7VkXVyVfCsRkfKFzyPb1+vSs2XYqXD/MVRQexG7JH17/404IH&#10;4BzgfOxJFQybS3AAGTnnHPt61Zt4BOY18o4JGMnt68cUho6fw7bAeWcHLfMvHT04/CuxscyQxOXJ&#10;jVsAnj8Pb+dc5pMCsrn5RtHUdc9q6O0V0QbH52kBQcAe2PzPqe+KtKxEjVgRyMN9wgblIzkegx29&#10;q0rXcq4JPBOBjGfXpVGzQ7eWTqckccfT61ehR0cBEARySz/dH4/X6/hWiMmalpCJFxyE/hIIAHrn&#10;rXqP7LXh5PEfxg1DUzDm30CwFvGSchZ5zk9e4RR/31Xlq3MVtAZ5QojiQyEqCMqvJ5xxX05+xF4a&#10;ex+FsWtTxeXd6/dy6nJkchWOIx+CgVEjaitT6i0mEJCgxW7COPSs2xTgfStWL6VzN6npLREqjirE&#10;R+YVCFqWPipEy6jcVMn3vwqrEflqdKZBbVuKf1NRx9KeGGKAALgUmN1O3HHFHOKAEB5p3vTMdqeP&#10;lpMAOKNvrSjpSduaQC0n8VAbk0m8UASJ8rUtNXrTqqILcevzVMvWo06ZNSLSkNki9qX+Ggfdp1Iw&#10;lsFOHFNp1BInbmnqNoqM9alqDRkcgyCPWuE8T2YuTNA/EcyNE3sCMf1rvX61x3icbZw3oa0iXHXQ&#10;/Iw2CaZqd9aCQ7rOd7dWlXgbSV6dumSauRJsh3YYxE4LHjI+vbjpWl8T7X+yvix4vtyoQQ6rPISR&#10;wgLkjI9/Ssq2kDqCmAWPMkn8Jx6enpXecEtGSbXVpMquzoRyBjrjPTPHPpUBy0gZnBHOZTznP90e&#10;/vUwdkPyb0QD5EQcnPHJ/nnFQnHmbUbZsHLucAHuQfp/9ajQzRWeBIUQfOCgGyME5L5Pp6Dk/WmN&#10;s819qiQyN8p6bs9OPf06Ac1O08nllowwiK8IHPzKGxjH1/GoQhid2cb3Jx8jAsQR2x07Ci6B3Ltg&#10;gefy3AxkAgHIYD6fwik19P8AQLdmYA/aVZQRkj1yfpn8xTLNniOHUBovvlWzz2H0x+FP1+IzaVHs&#10;xGJJ1OxuQduW6/UUiGkUUZ0Em8Fdse0c9/7vvyQT9KneYlpGZ8uyiTIbhmJIPHY8/pTY5RKWkZWy&#10;7LIEDY2DB4/QUpDIgfcyJHxgc7jtzn9aaENiiePCxsCifKCCflHQscVJvBaQJu68jAbgkdOntSyo&#10;SrqZAkbFY2+b7yjk/T/69Hy7SXYNIVEiuh4AHzdunYUASRq3lgAHYwMbcZ79ue+CaTJfywSXKld+&#10;SvGT3zjso/CnF41kdssHX5xxvwAOuOtV4Zk44Ugvz3B4wAR9P50AWEeaZuE3uwB4JI5J5PqOQfwq&#10;FnjMqE8kBl+YkhgD0ob5F2qCXCbSwXBDAjGM1SlcgGIjIJMax8HPXg5IHbn600BX1PVXhDiNWPyk&#10;jZhcZI/wrnl16JZYgMJuYbjnIGOMH09PTrUOq3CupZ0jjU5PynBP4c49eKwLiYxeXcEuY8HY6Nvz&#10;/Xj60AehaNqCifMZD/vCWEjgZz29+3+RXz98YrI6J4puNMQOLaXFxDv7q/IH4HI/CvTtI1OVUG6M&#10;SJkF2CMwfnpwMAY7Vxnx/txLd+HtWY75JC9rIT/skMvtxuPSplqjWndSF8D6bBHZxLLIUtBmB2xg&#10;8jr+YrNv/E769eZiP7hZHkUcc5wM/pmq2va5/Z/hARRMzvcybSM/dOByD79ayNHby40wx24GeBUd&#10;LGjR2Vm4iEbod+0buTgfXP6/jXQ21zGIIURNxmXiMjhTuCxnP0BP4muQt3O0jnBOGc8Y6dPw4rWi&#10;lR58OwCMAvA6E4HH0BxU3sI6JJpJ0cREZml+UyE7mK+x7Ek/99Gr6kAO5OIzhVIJz/ESf/Qj+Vcj&#10;P4mtrCRJ3mABVpMIMHOCf0JApbO/1jXxiwt/s9oBkXE3ALbQvC/xDGfTrWqYmjt5b2C3Qea+GaLz&#10;HI+UgH/62AB0psHieyEsbNI0jtKzYRScICSOAM8tjn6VmaT4MglZJNSmuLy42tkOdqAe6jt7HNdJ&#10;Z6fbWpQxwI2BnapJ24HfBpkaIzo9ZvnCeRp1zPIlvyNu35jnIBOOaqi38T6i8fl2tvpSKq5lmk3y&#10;BVBzhV7knufSuqVrZETNoscargSl8fe9+eT6VbtTamHyY96Iz8iNsEj1wc0EbHEw/Dc3LibUrm4v&#10;0ByfMchV78KO319a3bHw5ptpZbIbeNEU8og+6fdjwD7Z+uK3lswh8qK7HPaZQcnPcKeuKclnqaRO&#10;qfZSBlhvJ3dPQjrnPNBXMVVsIY4vMZCiAgiTacIe3IwSfTtU8cMULl4naOReE8zGV9+eFP61Sl16&#10;801C97pF5G7Z+eKLzdvPbbnH402DxxpLSeV9rWB1O7Y5w2T3APOcd6AaNzyE8t9iLgcvkjBJ9Se/&#10;1qzFHjzMF8heAnGM9eDjHsBxVe31Gzlb9xcJMd+EaE7sHuR6n61YiZS8bKRvGdjjGR64P97rzQRY&#10;l2nk7cYPlgBNwB/uj+8w9e1SlTCJIimAB/G3APqaj8+ZWG/D7c4XduZR7ZP3jUoSGREDBoCSGMch&#10;yCcZxuPU+/QU0BJG5kwrNPJtUBSVACDuVHYk+3AqWBypAQqU4IiTjgjnr1PGKRNNnyJw/nR4++G+&#10;/wCoz2HbPWngeUBLMCedvEmNp/ug9+wz9aYD9UsE1nQ9RsZWjJuoJIR/eJIOCfTB6V8W36Pax2yY&#10;y8cJY+Zyck9/1r7Xt7hJJERPkCnLYx2+pzXx78TLI2PjHXLVI0At5jH5ZGNq7zjH4EVlM7KD0J/g&#10;ppS6r8QdDhO1Ea+hPTqAdx7f7NfcM95vmdgMc5r5A/ZqtDN8SNMAjJ8vzpvyQ4PXsTX10bdn3KOv&#10;WrgbyJhNucE8CtG14b61lLA+0bvXFbNtGsADE8+9askmfIUE9qRZewHWmyTIeKrPdKFK4bg9aW49&#10;i2+3Kc85o25NMjfKhm/lTncKueeelJklS7XaoYYHNQx4BBYcD3ouJCSc/lUKseAVyc0xtl6RTLCN&#10;gwAOPeqTI+/ke1aMTERYH61XZ96YYAHPNMQ+zhHl89jzUvkp6imRYQcfM3epMH/nn+lJuwnY+eTH&#10;6np1p0a7JBt7/rTFBdd35CprfEr4x0qDVdh1xEHwrDoc8VW+zAylxxVu5jZGII706OEkRn+Jv4qQ&#10;wjgXhugq+sP7sAsMUy2tzg9cZ7ipnwrbcfpQBXhQq+3+IHn6VQvbMTTOQMkng4rSRneQbTj60T4g&#10;JPr1oAzYbYWcBO3JqVHLqnOCeop0ib0HYZ5NQvgbQCKANQO20KQcdOKuwxIOfXoM1nxudu0kc8ir&#10;sNyFmHI460AaEAL5G3GPT1rx/wAcalJd+Ir4byI4W8jIGSMDnjt3r2K1ZgckABjkV8+areM2tX5k&#10;L+Z9pfsDn5jn3qJvQmQscOxnyygnkorYP1GT/KrUY+X5Skj/AFLPj6jOKSDDJkbiCeRsUY/Opny+&#10;6U7k+XjIXHHp6VnHYwe42IEvsL8AZwP5+3481b0qxU2kcky+WZjvXOCcZwMc+3FZl7LsjkcoST0L&#10;j7x9cd/qa6CCNLe0giLb9qgZHqBySaZLLVwRbxxv5axZ+7GW+UjPcf55qCeZYiAp4Bz5knCj/E0X&#10;LGEfMAOeCVwy+wz2759KiUq+5w2dvzKDwvB+8B1qzIkDKVEwySgySwHyj0x6k1LCWbDNhCRxtXOc&#10;+n19TVdJPNPzMDlwc4y+T/X09KVMgEq2yPo7b+O4wD60DSNB/lbKgOgJAcH0645/DNJK7sD5fl4Z&#10;gUPUntkZHT3qJHaQBAHyV5SQdRnPboMdh6c1OimZ9m9nOAQZR8xGOn0/pViHwoPs+x3yQ/Tp+Jx6&#10;1n6nfyvcGwtwUkbiZh0jXuB74ovdX+z/AOjWp33BwDJjhQevTrTbK2W0DsjM7uRKxPO4HPNAupja&#10;4iaJ4UumAVJ2jKAfxMzdM/pVnQbUadodpFycQjI9Qfm/qayPGUzal9kiV2IeQKvPYHn9SK13k2W0&#10;ca4QhRgZH1x+tR1LitDntVmWTX3+QL5UQXPUckH+VYtu/n6znkovzH8QMU9LwySXs5LHMh7f3RVX&#10;w/te/uJGy5UdR7//AKqTuaJG/dShY8Ow4yN55B/xrIvJTuO5WXOMoTgY/wBo9fwFXriY7HywxjnY&#10;OfYVlOdz9cgdO4B7/j71HoUMjweeBz0Ax/8AqH861tFg865yVztBx7H6VQVS3AxvPT5ew9v5D866&#10;LRrfYiEsdzHdn1x3pMTOgsPlhyCULEBTxkkY4ArdtSFCGQqRzk7s7j3wfw61gWzeY7oQTwACOOOv&#10;P59K6Wwyi4ZSFZTxt5BPGcngema0SM2a1s5X5RwOTk9O34n64rQtCqsjb1SMdNuBtH+frVG3QPL5&#10;gAkPDFyd278WxWpZ+Yq9W4GQUHX/AOtVkGB8TLqUeHoNItnZ7/WrpNMhCHkBjlj9NoP51+kfwp0G&#10;Lw74Y0vTYECRWtukKgdgqgV+cfgu2Txv+1H4W0hQ0sGhQfa59zbv3zfNn8tor9OvDCbYI+3FZSOy&#10;kjtLIfIK0ErPtOAPetKJuOK5ztZKtPT71IrZHb8KeBxUkk8R4xirEfWq8X41Yj64pozLKfdp1NXp&#10;TqYBSjFJRQAu35qcOuMU0L6UoPpQA7IxQMCjP8qN3FKwBupNwz0oC5pD70wHoafTO/WgNz1qQJ16&#10;VKtV1ODU69qAJUp9Rr0qSgxkFK1JS53UMSeouzPNPpm8gdKfUGgh6VyniyE43D611h6VzvihN1tn&#10;2q1uEdz8uP2j9L/sr47eKYVDh7i6W6USEENvRWyT2GegriLa5Z4XVnAJ+UgDAbBz1PQdOa9Y/bGt&#10;VtfjhJI4z9psLWcHOFQfMmW9SSn5V5BBNtQbipy2AEUZOPY9vau9bHFV0bLgud0Zcb+W+ZsnaDjt&#10;3LVXKbLfZtQbEJ6k5weWb2Ge3enq0c0Tnark8gF+cDjn3PTNMnDQqjo6CQsMNJwD9OO3PtTuZrYV&#10;blvMMqsscg2sCRywHTjoq1UJgt4ztPADAyRqSSCRltv6CrTzr5XlyIEyx2lCcyD8ujGqbSyOAWzH&#10;5YBKgcrg8591zn2xRcZdiSR50wRHICMInQHHT8upqbxEpl0bPOTMgO/rk8Zx2zk1Us5AZSW+TJJL&#10;N3H8PQk5I5/nVrVhJFpUjfKJA6LwOCSwAP60GRXucPmMHg5B9e3Gf93H51NiTzMEcKTkEDPTGPT/&#10;APVTbdWKouF3l8nbwT83THTsPwpkCIY/MB3OCCcZ9z2PvQAssTM++NTIhXkK+AR93HH0odDKoygB&#10;LMxbp0HA/LFPk3WiklHkj2qqbj1wf8ajKB12BmbYc7wv3wRuY57UAJuaaYeeokL4GDxgEYzxz69u&#10;/tUDN5JTADBl5O3nbk/qQP1qTzlddwOMtgqFOVbGQv4ZqMyq4CbWcBvmIOQoyBzn2x+dADXQTIV2&#10;hJCwKnOSO54Pfn9KrXyMsZ3HZjpggDnpwT14FWHcornfkFwTjnPqfrwOKqamCsXl+aHLYGDlj+vt&#10;zTA5qdItvMcrhk3gYxk+v4ciud1aGWKJpFSbD5IJUEAdMg8kd+mK7mK1SXKZYrjAwOufcfTpXO+J&#10;4IrOz81udowY9hwSecDkf4Uho4a18Qxw3aRyGPewVWLleFB7bjkV2fijw1p3jXwfbx3crxC1n80N&#10;E3IJGO/Tr0HHFeHR3d1e+IBDbKzzs+I1yQc/h0r6J8N6JNpejxveyLcXAJ2iMnYn0z976nNQtTaV&#10;0rnzZ4qdoXNlL/rLWUjeMjePXFa3h6F9RMMSBRkAknoPrXVfE2KXxBebCuWjPDdxVDwro76XbhM5&#10;kY8k0mtTRO8TpNN8DTXip5ep26ZPG5GwM1Lc/DfxDMEWwuLG5gzlpFn2nBPUK4B6ir2muySxkLgq&#10;3U/MD9fzrrtOuDFJKokwgO3zCDx6DkZ9+KEjNnG6V8Mf7MIl1G3e4ud5O+ZPkUn0HQCu40uCPflI&#10;z5jrwQAM57Y69K1LXVN7OskgCKQA7NuyMZ5HrV8W9teYKxCJyOTE3Tj+726itEiGylDbN5mFOAGC&#10;t1GR9TVlLN1j2KNmRnIXHH5UhtJ7cSOHyFOSY4+B07HkfhT4JY/MQIzSPnjjIYdj/wDrpmY2O1Td&#10;nbFGn3gIjg8HsMYpG0dHldfLUSSElwcgntgnJ61ZLvkuFDuo+YHn69OlSn7rjcocciNDgHvk5FFg&#10;M19Oe3VuIpIF+8hG1c+px8zelMiF1Yuot47gZAwTaZ/ADkn8SK1Y5g9xmPJLPhyHU8/pTvsfmq6y&#10;I4c8kpwT75BJ9KLAVxqFysjxyW13s7ZhHJ5HOCfbt3pLiTS9Sj8q+t7Viox5N1ErkDAx95alXT4i&#10;yI+JN2WHmNs38dz1P/1qSeydo8xTiBwcoUjXYvsSVJNFh3MZvht4dvU32lr5BPObKd4sc5+6hxmo&#10;rnwDfWak6Z4hvbcjAEF1iZW+vAbHtnmth47i3yWj89CeZfM+Rc8525UdafY6ju+ctaguwbbHN8w4&#10;7IrH+felYrmOcli8aaU7rEtlqkEYHy+W1u8h9s5/mKz5fi5caCxi1/w1e6XHgAyY81Afdlz+Veip&#10;eZUM8bjcpOJBz19ASf1o+zRS27RomyPowCMFcH1BNDJT7nO+HPi14b1dkW11RElILNk7WGO5B/lX&#10;a2eqRaipfYkyNwhjJJxjqDjHc815x4o+CfhzxIHkjtBZagfuy23ygHGScKOfxrirSx8T/De7LPef&#10;2hp+8BjNcDcoB4yGOM+3Wi5fus+kDZR3Q82ElskhMgYPfGD1+tfIn7QenNpXxN1hHRg1zJFOJCCM&#10;gxqDj15zX0N4X8ZRarCrupDkfc9eP8PaqPxl8K2PjzwPc3CbDremxNcWkiL8zKOZVYnHG3cQPUUP&#10;Uum+WRxX7Jmls3iDUb1k+S2sdqkDozuOpx1wpr6Uiy0jA9fWvH/2V9Al0rwZq9+xGL64WOPnIZY1&#10;IJ6+rH8q9fzt56VUFodki1uES7cg88U6PdI20nHFU5G81hg4GetadrGPM2lgeM5FWIglUq2F/wD1&#10;1VYFTswMnvV6ZQo+XHFVGiDgEHp1oCxJbuxO0DI6VY38E45AqOCTZyMAZ5ps03z9c/hQGhVmfcT8&#10;vNJE4wScZHSm3D7jx3pIbf5JGP4UElkbnQANjHPJpqRM5wWBOafHuKjgA1IAoboOvagBIYmefluA&#10;KubW9ahUDbwCB3qfyz/eNJhY+fprUFdyrtI96ba4iYYXnvmh3cEHfx/KpI7hJWG76AiszUbctyCS&#10;PapY5CoT1UU27gb5HwSnamF2SLAxz60Aasb7XBJ6jP1pj/NLuAzxVZ5GeBBjaQaernf1JGOlADzH&#10;vfIJA9Kg1BG8skOcVdjbeTg4wtQSuoR1OTu6+1AMxkcuAckA8VOEUrjGc96Y4bKBFJXdWlsCKFZF&#10;45BFCEQJJhUBBGBVmGTL4xuJ54FVZkfzNowD9at2SGJ0aQjimBrwt8oVc5PavDviZpD6B4nuJNpF&#10;veHz4yFzkn7w/A5r3JHGdyjrWR4q8N2XjLTTZ3PDr80coGSjeoqGrqw2rnh9jerJCMouM8FlHX6D&#10;mrkc8coVjGqfMBvOF/n0rE17w9qnge+eC9tsxZ+S4UfJIPUH+nWqsesDPmBV5HOQc/max23MnFnS&#10;30yyhI+C8jhWcvuPUDP6V0cLllfJLyEfKc4/z61wFrqiy30GXABlBHVe44z1rsYrmRU+XLgrxIDk&#10;n6U4sylEsyBWQEsHcDjuT9T2p8l0u+Tc68Y/ebiS/sPQcVVMg54OwHOO/HXt3pGnXa4LY3Drj8T+&#10;nFaGVi1Z3BVot8hijZshk55Pft0xUcFxH5kaHBBB8vooGPY8Dvz1qjJMzh+ro4/h7fh29KqyXShe&#10;hd1G4jOQewH+fSgtG7FdDA2yEI7ctnkj1Oex9uaq3WrOsT29sGMkmSSg+7x/nIrHk1CS4hGwsEPI&#10;yOfQdvbNWLd1gQ8gzgg9T8rADn+X5UtQ5TSt4orUl3G+QsGLf3jgmlv75oYSh3bx6H3/AKYrPub8&#10;o5Jyc5Y+2SMk/nWf9vZyXEhjfdtOB68dD/vVdxcrJWh86+gYj5I8hQSDjjIP5tTNc1IQWkhHZcoO&#10;5/zmoZNT8stI5yT1B64yMfoK5XxHqokhSFnMbscYx0Gc/wAqjYaRHPftHp+48FyWYRgDknj9Kv8A&#10;hW3P2GWQkZZuMMM4CjmuZudSCGNR/AOPpn0/Gur0KMx6PbAgOT82COhPp61DkaWsS3Th8hcoScKB&#10;8zH1PPT61TVkY7xgZx0bgDsBnqfepbhw4kVW+T+J8/L789/61EPvFl4P8QC/Nj+S0ATwxKW+U5Bb&#10;HmZ4J789/pXV2KC3iG7qF2DA6kf5/Cud0uITXadhHyRjPHb8P/110sLbEBbjHUHkYqVuKxe093e4&#10;y2D8wJ46/h6cV1unkK5wHyxX5fvYyOTn9fx6DrXJaOUIIydh68nBHeuvsWMaIGOEYcjBy3TjH5f1&#10;q0QzVsojuTdmTcCchdxB9euB+tasDw2cUsswSCKNGlkOc5QAk9+QBnmqNspZAXGIwuCGPp/P+Vcr&#10;8btePh34Z6mUlCS3m2yjCoF+/wDe6f7Ib86szS1sdD+wGg8WfFrxf4inAMrwiVcnlQ8hwB7AACv0&#10;60IbYo/1r83P+CcESw6j4kjZB5htbeQP7CRxj9a/STRfuL9Kyburnow3OrtW+UYrRixngVl2bfKK&#10;0YW+asTZlpetTBqhXrU0fSpETRtU6feqNc1IrYoILCNUmTUEbe9TKaoB3fpmkoooAUN6UBtvWkoo&#10;AUNzQF4zmkooAevv3pp9MUlFADw9CkZ6YplFFgJ16VNG3FQIdwqePpS6ATr0qSokqWkYyCgdaKQd&#10;TQSL3p6dKZ2oDVOxqSnpWH4jTdZ/hWwG4rM1xc2Z+hpx3Kjufnd+3Jpwt/HHh7UeE83TjErHplZj&#10;xx1OHH0Ga+fIXBfzHkBO3BkcZXAH04UfrX09+3bYM8vgy6WNWcG6hBxyD8hyfYAGvl+AszfOxbPz&#10;LnGBjjkgnnuK7o7HDVXvNFvynUqzbxITuJzyPTrjn+VRXMnkjcI1CHhA778Y6knt7j1NSs7Fojum&#10;inzkyYyRn1PbH9KikTzMMMiOQ5VWO7kHO4jrzWljJMQEbcxGWNpOpB5fnHOemefoKjuI03+UoBPA&#10;KkZBIPY+g/U0+GVUiMm5RkkmQ9HB6AeoBxTG2eWiSfu41by/nbPmbeTz/P6Ugsx8CI0skm5ghYgs&#10;OoJ7AHvxzV3WJGj0mc4yQBIAOmQR+maz7ZyI0LosZaMSBd2VycfkB/WrOqyM+h3K7wIyoCuGwF5G&#10;QKFqQ0V0QwkeU4jChVBDYbkD5vfj+dTROWO5k2BucBsHAAz+JqmHd0Dglg37zgEiM5IXr9CaczrC&#10;AcchckcjdjJBz054p2EWp3RGlQh+GY7e4J4AH5mmXaLkM0ZJdg2PM4xkDnH+6KiWYboyHLlcFZBj&#10;LHjuPfNQvPNA3mEtkLjzJeBgdeRkHn+VICSWY3ADea0uMAbOnJ6565IDVEJtpRol8whsLgZIHY8d&#10;s4/SoixCfKQAoPUDBHTPH4j8arTSSs+9jGCCSBH6A8DI/wA5pgXI5A0pkY/JkkyM3cdzxkYGD171&#10;RvJ1iVIyAcL5YL8Y/HvzUNzMjo6lsP8AdIIHTngj17/gKrLeRs4wzEBjgOcHOPfOfrQBoLIlvH8x&#10;Xf8AdGVxg15L8RvE253ihwgB2/Ieue9dd4l1uS3tvLDLvYnJz9Mc/gfyrxzXbxry+z98E/L2oZpF&#10;amj4ItlguhfvjzHJ2nuB7V7jceNtC0zSPP1K58oMTsiiXLvjsorxCzT7HHFGnRBtB9KyfE17Jcav&#10;AzNvRYhtBPArG9tTXlVRnWanrF54q1GR9G0x44GPHmfMf04ofRfEmlWzXl1YMIEIVmaLAXPTmux+&#10;BviKOGbyZYoy275SRmvqD4paBa+JfhNb39vCuVQRSADHI5rWK59TZxUdj5Y8PEzi3lRf9ecAA5J5&#10;54/z0ro7J3VI2kRZNrAlo5gUUkYIJP1H+NZHw2ZZTqunSjJtmE6ZOMAnBwfr/M16Bbab5bYG9HMQ&#10;4KYU9jgkcnpRY5ZOzMuxlWASNI8gLR5AQYUDOPTt7VYiZEJw6OUAz5THKn+8GJ7jA54rSTSlMLrg&#10;lCpLAsW6deP/AK9UXsZYm8tZd6RklRMPujHYk47e9NGbZdt7/wAq5TymjZMncfN6+nPQVYeCz1J3&#10;baHlVAGaKXK9e6jrySM+9ZyM886ZYu67gFaMuOecDCgDkfrVmR5DCj7brO4DiQbgBzjYuKBEskLw&#10;sX3GSAjBQPhencHvRBIuY2cMSvyqZIsnjp2A6VLaXM9vdcfaUGDuEyKAfYc5/SrE9tBeZbaI7nGf&#10;nUfh9KLgRRzRsEdS4G7PKBsHJHTpShuRscSYcnhwWB74wD+RqrKkmn3OCHBYkeSZex6jPTFSJKjm&#10;OORoOcsp8zPTg9OtMC0G3xyBSoLZIl8z7ue4Axg9sU9JI0/fBmcSEgPgDP5k96hEU+C8ak5zgqgU&#10;DjjOcVN8syKGU52cmRiNv4A0ABP2ghlDZQckguMn9OKY1uzuVjEkhK5xvRgc9snpg+1PaMOqFFCI&#10;G27ACcZHOcjmpR91Mqwff8zICyk59Bj+VJgZj2ZS0cCN3cN5g2YVQp9kIzTYpUiug0Qt5GZPMCSK&#10;Uc/7OSxJI57dq1I0hVSGiAdc5ARm25z/AHsAd6WexSe3JjJlQ4bEu5wDzk/eAOeO1MoS1vY3CST2&#10;+wDI/foDgHPAzg/pV64tPtsAiZ94QdB0cfTt7nrXLXFgYXkSGIRgL5m1ImibIA55IAFamm6urnyC&#10;CY924gSB+/J4Y59O1JkmHL4TXSb4yWvmWqSMZPLieQKDjGCCSOevSp7rxAtjoOqSykkW9tIZCjAK&#10;BtIxg49feu0li+2WE4ETGUoTGIzgE9hlucntXgXj/wASW9rfWmgXjbC90kuoyGMh44AwxG2Opxkn&#10;vjFI3hqz6L+Fegy+HPh14csJE8t1s1kkXPO5/nP/AKFU2u+L/Dvhtymq61ZafLj/AFUso8z/AL5G&#10;T+leEfEH9pTUtYaSw8KxvoumLmMXZ/4+XUcDb2QY/H3rxxpnuJpJppGklfl5JGJZj6knrT5rHZqf&#10;YMfxd8Cv8p8T2QP+1vA/Va6LTPG3hfUsCy8RabcHHAS7QH8ia+Hlcdx1pdkbkbgDjjpS5wsffLsj&#10;qjROskZ7xncP0quzBpQQflzyK+GbO+udPYPa3U9s46GGVkP6Guk0/wCK/i/SlCweIb0gdBKwmH5O&#10;DT5wsz7GkGJPl6VG0Zz0618xWH7SPjCzwk50/UAOczWuwn8UI/lXW6P+1Kgwuq6AVz1ksp84/wCA&#10;sP61XMibM9oueic85pbYu8L9SKwPCvjzQ/HMLzaTeea8Y/ewSrtlj+qnt7jIrord2jjccjd0qk7h&#10;YSM7lyWAxVsZkEfBAHeoEhUY9fWrcERDDJ49KBBtbkGTjPFWhDx941XkQlsHp9anD8UMD54kcInX&#10;gVBG29Q3bOeRT/JO394M+lSRHjYeKyNSzDdspEZUEZqxPbCZt0QGcVnmQRuCG4WrdlclWLFs5NAE&#10;TZ8vYwwQaGmaJBjvVq62yxvIoJx2qhJ90YJ+npQDLIuW2FSOvU1ZjAeMhhuxWfb4Od3J9KmE7xoQ&#10;vI9utAkyN1VVPHU8c1Ze4Hl46kj8qzpJSVzu71Kk6lTkE8YFMGiUyK317mpInaY/MoGPeqYX5Qo+&#10;tW4lby85GcUAjUicMoz6dKf91RjgVShU4GevfFSyOcbc4/Gl0BKxFceTdW8kEsKTxNw0cqhgfwNe&#10;deKPg9pmpKZ9LkOnXPURv80Lfh1FehyONxPQGqwfEnJytS0M+fdT8Nat4dnJv7R0QHCzr8yNj0bp&#10;XVafeO1slxCSrMNyBOCf17V7FJFDco8bxLJGy4KMMgj3FcfdfDa0SRjpt5NpyPkmEjzYsn0zgj8D&#10;WfJZ6Eyjc4kXoQIGJ++v4+4pReK65R2JJJ2g8c//AF61Lj4PapI4L6zb7OduLds8+26tm0+ENjYx&#10;xG61C7ncYyVwg6fiaLMjkOOlvWaGTbKsYJLbdvIOMDB645qndXsMSkiUbCAo+bOBjk/lXQ/EjwZp&#10;+heBNQutMWSO9g2Hz5JSzbd2D7d68Ggha5k33csk6DkguaG2gUDurnxZaWUZX7QicMpG7OAOn41U&#10;vPHlrJb70YuWJjIQEt90c4P41gLaWaMVa2yGAPA5B/rViK6RIRsijzjDfKMjI96SRfKh9145mkYt&#10;FaueSoMnpgcfmKZD4p1eW4BSy8xMg4TPQHpUtnqYt5FCwxZJILOu4sCSffHatjSvE8lrH5SWkB2H&#10;HzDj/wCt3FFtQsjCutW1ab5Xs9h5I2k8g8+lc5qd5fTTB5cAA5C9cV6Je+L3+wnMEcL/AHR+7UED&#10;19/rivPtWuTcTvIcnPoMDr0puNlcFa5S+3zYZcBi3APORXsKW4g063R9oCxquAevFeP6VA15q1rB&#10;x88qjn0zXsd+483CkAnOMjO0fT/HFZdSamhmTMruPMU8fdJ/TC9PoKfHlmAwSM7vnPf3Pc/ypjAZ&#10;yQ2wn5ZGzub6Y6k1Laq4O3czuwwQAMD0A7fWncyubGjwY+YHknpn861iqkk5PzDseT+HbvUOnpHb&#10;LHuwMA8+hpZFCqF53kDnHAH/ANehAzU0soyhdhfJH0B7D/PTn1rsbPa4SMyKh2jAGQOg5A71xuku&#10;vmIwOUHbbkg+o/PpXa6SFRiQyxEj7wYDGO5PvWkSJbG3bIiu6qkaYbkSR8fiOeT714j+07rElxrG&#10;h6KsjeXbwm4kUgAbmO0dPZT+de4WbF02KWBb+LdgDvXy/wDFG+GtfEfV5lYvHHP5MfOcKmF49sg1&#10;o9iYP3j6d/4J63i23jzULR1YST6UxTB4wssZ5Hr83Wv0t0Z/kT6V+WH7GOqpo3xs0dVd3a+imtZB&#10;twAWQsB19UHNfqNo026KMiudu6O6Hc7G0fgfStOB+eaxLR81rQNxzmszdo0Fbmpo2quhHXNWE4NK&#10;wizH8wFPHFQx4yPXtU1FiCVXGKkDVCi88VJupgP30of1qPdS0gJFb1pwb3qGnh+aYD6KZuC0buet&#10;AD6KTdzRvHrQAtFJu9KWgCZOlTJ0FQI3FTRnmpAsLTw3FRKakX1zQZyQ+iiigzCiijrUsadgqjrC&#10;7rR/pV6qmprutm+lOO5aabPiL9uux83wFolz5Ty/Z9TwwBwuGjb73f8AhHSvju0KqH+6kaNykIxu&#10;GPX05r7g/bZsxdfB+9cqSINQt5CScKoywy3qOelfDdmZQwLEuQoZ02YwT0GB2NdsNjnr7l+NysJ8&#10;pFCMegwQ2ehx/LNQjPnPEgQo3EgLZK7eu5s8+pxSYEUkruBOcEeYc+h4OOBj8zUNxu8pFZZHLBd8&#10;Y+6F9M9c46+laXOexMqSbBJ5p2ScByN5K9iq9h2FI8TRR7ijI5YgHfk49M9vcioETZC8gIiiYkPI&#10;MkMfQY5x1+tJJFDuIG98goY5ACwz2z2I6nHYUDLdrbq3lISUQ9Bszknvz3+vSrepKp0m5LFURY/l&#10;+brgg4/z61WtWZH27kPmDzASDswBjd64HIxVnUGH9nXYj3f6pic/McDn/P5ULQzdzOjkRC/l7iij&#10;B+bo2MHp+P51A25hvVznGQSuMDOO/HXP5Co7FzHGAwxkFiHPrz9PQfjRJ1QGTbt6+WepC+3ocn64&#10;p3EhzT7mYDOxlGdp8rap/MdF/Wq63gd0EeWwcKjEnOcnrnHXPPtVa4YI6l2YLkZPO0sfVR6cVVe6&#10;MR2oSMNhxtOByeBmgCa6uQD5i7fYk85469sAev8AWqc9yhkDozJBt3E7gSCOh9h1OPXFVrm8Vxu3&#10;JszhmKYGBycY69V/KsG/1T7J0zs6AcHPp9OnekB0d1ehiGjVA4A/jBwMZPB/n61mTXpQ7QruTjJT&#10;dnHt1rjX8US3N6IIC08gJHYY/wA+tayXMwDMzYnJBY5OAR2FTc05GZ3iZLtrWW4FrP5Z+YttYqf0&#10;wB2rz4Pu1BCAZH3ccdefavYrfX7izGfNZSeOTgD261ANP0TUr9LyexRLjPzyRkqD+HrzSuWtEcTH&#10;avtzgZPXI5rnvFVu1vc2kp6MCK9qv/A1lcwrc6VPvHVoieVrgfiD4YuIdFllKHNuRIGHp0P061m0&#10;2aQkkyl8OtXFjqafNsOeK+4fhzraeIfh5qOlSMDvi3ICfTmvzz0a9e3ljcN3FfUvwT8YNbtBDv8A&#10;MDY+QnHFa0zaauziPLXw78Sh5qZilJhZCuQc9OPqBXpUU4Ak3sEY4Db1xt+uTntXAfFvFl4tjuFB&#10;TZcK2SP9qvQVhkhZwjAAnAkjZVDZ7YxVyXvHLPa5et7kXAdigl9x8456dABVh4VmCGVSEIX76Hj2&#10;B7VRjhfagbeXj+Uhosn/AMd/zzUkbQhnKGOIAgAYYfpk96LGAT6YryeaQHdMYL5BU5yCGJz+lUm0&#10;ragMMMcobJMaXDLg8dcjkfQ1ryE+WQW2eZ2I+9j3ApF2MoUIpccqCuSD1wOnHXnFAHPzsiAwkWIk&#10;UBfLMLsV5GDkn+lWI75LaV4i8VtHniF0Ugc44KjIHbn25rYurMTB5FEcm5eVkVArj05B/WsmRDbS&#10;SKktyDtBdBNDEqkjrgYOenSkBrR3f2yMK0KTwO3AiPm4A/H2qCezaYeZHKCF+bDrkr2xsxzxWbZT&#10;JM8iu8M5P3A8cjOO4yQOCOasw3k0MxeJUuYS3lgI21lx1HJBzj1FUBJEZFkExjbeeDvbbv7/AHQK&#10;sRXkX24bjLFIf3fl4+bA9d3alkFvfzkyOyTkcGMk8Z43f41TuklsyBK4kk5IbITjsM5JPGRSuBox&#10;SRPJJLKx8jfjMsWTyOMknHtxTljG3j5ynBIucIox0PpWfb3UaT7N44XgySttK5znb1PX0FaEE6dC&#10;8YlQnICcqP8AgQHb29KYE8e1hmIrIVBIA+6f+BHPP0qaJ/uKWXkDPz5bH+8ee3pTZ4ikILRnAIxI&#10;zJKBnpwc+3Sogs0TBid8QwGxCFIHbPPY/pQFriy2cF+eVVyOPMih+ZW9yeK47ULeWyuUPmW0uZPu&#10;siQP36En6ZGR9K7iJ4ri3aTKkYx5iIwBPpwcdPaqup2SXIITf5YH+rKja3oQQOKTNInM+HfFQW48&#10;ufNpID/q7hAmefvKwJB71h/HDwPbaxox8VWPlC/twPtmw5a5TIAc+6/y+lY/iGX+xtQSa0KwOOfL&#10;jZ1ZTkZyBxjjPp7V22l63/bPhu/ikkcxtZzRs/ysAChz2FTuaLTVHzMilTx96pAhcjr7mkhYbQTz&#10;uHU1KDzjJ54qWdlwXkkYPFH8XUr7E9aeu5hjH1puAjfjxQMUEg4JNKZsngn8RTl+fkgZ9qFXsBnF&#10;JuwBuLd+Kl2Oqc9D0zSO4jGWyuRwO9U7y73KEGevFK9wO6+ClzMnxS0NLZyvnStFKB0KbTuB/Kvs&#10;eG32xoc5r5I/Zts/tfxOt5cfLa2s82T/ALu0f+hV9dLNshH0q4CkRMuxyPU1YTGAM9Kqvywy3Uce&#10;1TqmwKCuPfNdNzKw5uTg8AdPrRuPqaar5bb0+tJhf7wqbXGfPkqu7nL454BNSKoSPcWzVQS7gSxz&#10;TGY4IGTWQ7kjzDaQeT6GrFvIWUnGMVlRnd94mtCFi6BF4wuST3oKLiXgSNwTgniq83yEDJbd71UI&#10;O7OA3PPtT5m3kM3Whbg2Wo2UDeGwSO9TRPtP9az4pQpIz0GBmpornMgDH8Kdibsmuolj+YHIPU9q&#10;I5gofOMe1Pv1/wBHOMc1VQ7V6Af1qrBcnEq7TgnNWrd8rwMnHrWcZPlKYG4nqKvWduzuMnAPpUsq&#10;O5rQ87M4ziornCydMmpo42GAOv0pt5A/lk/x0iipKw+lV4stNjOADS79g+Y545pi/NKmF56gUAX1&#10;DDOMbqi2bpid3zYqQLKyLwRVWOXFy67jkD0oAt2bMYnDA5FJLbSuvzNlfr0qS2lVH2nOWFSbQI8I&#10;SxPagk5vxlpbX/hHWrfGc2kuB9F3D+VfK1qq4OQeBxivsW5QzWlxFtyJInjP4qR/Wvj6OIxTEbWG&#10;M9KxqdDRFpYtxALN5ZbJGB09aR4o0DkKTg4zu5I+lSjeqo0Yk2HDcDABHUA0NIytvEZOPugdc5/n&#10;RckrKuxRtYhCckZ7VZtXRpeHOFb5SW4/L8aikiZlGFkTAyfl4BqW3O0n5eh4xjP40JgPukdoyrAn&#10;gDOOCK5jU1xIT6jOPSurvYyUxneT+lcpqaAOc9fTNW9iUWvAluJ/FFsSuRGGk6egr0S6k42lTgtj&#10;joT2JHf2Fcj8NrMfa7+5bkLEIwSeBk5/9lrqpk3yO5J3crjdz79en4VzoU9SHIV5CjHPRmzkj2z/&#10;AIda0tMtfNnRGQDHLDv69vu/SqSoM7s/IMY474wNq9/x+tbejQsisVGzecAD07//AK6uxjY1I8YL&#10;bRkdOc5OKqv97IPfjirTJsHzHaB2A6iqg/1gO3JPHXGP8ikM6HQv9ZGAAUYkqM8sff8A+tXZ2SFs&#10;A8ytwdi8/wD18e/AritIG8AEoMngk/KOO7fh0967rT2VoFkfKkoJGBG0fgPT3rRXMpM0zILWCWfI&#10;HkqZi/3mJAJ/p9K+WPsz3uoSzSD53dpGIHGSc/lX0x4lleHw9qrqE8zySEUAk5JA4NeDiw2O4POA&#10;AT0Gfb8f5VUiIsv+AfElx4R8W6XrEBRLiwniuhvJwdjgnPfG3Ir9ifDt4l3axTRPmKRRIh9VIyP0&#10;r8XxH5MoLKdivznsD/8AWzX6n/su+Nl8ZfCHw9cvJ5t3aQjT7k/9NYgF/Vdp/GudndSZ9AWc2QOa&#10;2baU9O1c1ZS/KMGti1kGBUHab0T8VYQ7jWfC/TpzV1CO1BBaUYIqZHzVZH6A1Oh9qCWWKUN/Ko1a&#10;n7hQQLuzxTieBTN/HWjfQA8HjgUuT0xUW6l3c00BIT2pai39aN/GKLDsS7vejIx61EW96QuMdaEC&#10;J946etS421USUMwBNWt49aGDJUxnipKrhvepA49agROHp6y7e9QBs0tUrAXFfdT91UlfmphLuOM5&#10;pNEOBYoqNTzmpKRm1YKq3+Ps7CrVVr3HlkU0OOrPlb9rzSm1D4NeK0VVJgEN18/TCSqST9Bmvz0s&#10;2TYXSMOFyeSVByeMD346+tfpn8ftPGqfD7xfaMiSCXTLjiViqnCE9R05Ar8yLK5CyseY5EYhhGwc&#10;HIwPxxj8a6oPQistTWLIu9PNCRsctHjHI7EdwO1RSbGicusiFsnDD76k49eD0z7U0AJDJGrLsGMH&#10;A3dOcnPyimCZ41TYpJLqRuZvnHQbVz19PzrS5ylnEqOGk+fyycYGI0z1AHOetMMu6MjyJSmMeTtO&#10;5yPcfzqGKZXi3u2zblRLI21PcD+8fU1IXCx+ZGkaohUt82Uxj0PJPTPShsCxaCR5xEWCO4HBHIH9&#10;7pjI6ZHA+taLwRTWFyq7o98Tbgp6Ar/Pqay7eQJbHYShII+fgH1Pqq/qa0EKSWMqIw8zYduxcKoI&#10;54B/P0oSE2cnZyKkDOP3YZOGJx357c9qfc3AkjDMqiPksgXGVxwPqTj8KzrPdCN0bM8Sg8Kc4B/h&#10;/MdasXVy6RgSOoBOHcnlW6kAj8B9BVWJW5DctJH8ygMFBkQgfw/xEnpnnAHt0rPu7hIgUyYw/wB2&#10;MuQRnrk54OO3vS3U6K8ilXjjAXAx8z44Cn1GccVlXV6qoWOUTo5Lcueen1OaQ7EOo3ibdwzwu/b0&#10;OCc4988V5/4m107XVc5H8a4+Y9fyro9WvGKuXADu2QnQZx0/Afyrz+T/AImWvhDnYp3HjHAwen5U&#10;mzWMUdT4WsDZWQnlH+kznc2RkqvYVvpMpfOcZ/CucbVMTeWCA5+X61q2025kA24K5y3aouaWL7pw&#10;Sh5xkkjIH9ahfzIQzRnIP5UtvLlsMM5IwF789625NJb7P5oQdD1PWjcluxQ0nXp9NmEkbmPae3T+&#10;fNditzZeM7KeC6iSOeZDGxA+8DxnH415zf4hdl28jpz3o0/WZbVw6kxlWyMDmhEtJ7HmVxZTaPq1&#10;3YzZEttM0TfUEivU/htqtwlzAI1BfOMVxXjC8j1nxfdXgwDIE34HVgACf0rr/A/jCy8K5lFklzcf&#10;wmTOF98VMHaR17xO/wDiz4e1JbKK+uoCglQFMd+a63wlrcOt6dFJlifKAbevygjrnivJPG3xb1fx&#10;jDFBdyt5EYwig4ArmNC8Var4cuhNaXBTnO1xuU/UGtm7u5jKndH0/NZjyi0K5Kg4AJAOcZx6/wD1&#10;6YhlSJlaR0k6kM4GeOOBjFefeCvjZaXCi31hPs05YYlABi/Icjt616XFcw39oktrKsiN8wljIcf/&#10;AKs07nG4uG5UtndzxGXJXjy3+Uj/AIEetTW5+0Kh2zS7G5YbTt4PXH+FR+V5Ifc8M4HJwnzNz1wT&#10;/KoHeMMkiqXAHyv5Wx/6+vTFMRoI0aAoRhGPABXB988GpLrZcIh85vkO5JEnI2kdfu/Q1QmfMgUz&#10;pIQgKoHaMufbkc/hU9tdyO+XaRN5wvmltuR2Py/1pWAhmtmliQXCzYXoWmcHr1BUZPBNZF7ZyQiQ&#10;Nbs6Fss6WLEnupDBsk9eRXR5+0ttUDzfLIBgZgOv6c49qjCHdJFLEcy4GZD5RV+cchunXpTFqcot&#10;81s4ysIjGArLbTKAe2WZlwPxrVstcg/49791t3YhQZd4Vj6guMfkalvNBg1SMRTJslRQA/2jY+3H&#10;IztJP45rz7xDYajoayRMl7FAuGhuF2jcD2cKFBx2J59qT0KSud5qVnJYRSSxuWsExIkjuQYz6bsl&#10;jnnsBVO311ECNPODJx1uYQMZxzjcx7dcVzngf4npdTGx1F5ZgriNXdgCmSAAQcHg+ma6jxDpjwRl&#10;1naKB1LITO64zjjGDkfhSuVynR6RdQsu1AGYbWHlMBgfTJIHWtH7CGX92oI3E4DFdv58D6A15dpm&#10;uy6RfzRzzgQgsCfPLgdD0O3jr24r1HTLlbmEfvAkak/cO5Rj0AOPSmmCVincu9vJh1mMaEHI/eY+&#10;nP8AIVS1HVYLC1eSR0CAZJk+THP90mtS8tB5/wC8hxIR1CnPPbP+NeU/GDU305bTT0Z4kkUl5RyB&#10;ntxg9vepbHHVnF65rjeIdR+TmNZCFx1jPtj1+lb8Wpy6N4I1e7kiEVw8X2UOVwWdjjPocAmuD0Cw&#10;fUb7ds+YLkFiRnb33Dvj1q54r1611OSKytiotLUZWQADzHxyf6fh71CbOlRucmMKcAj86kGQMY9q&#10;ThmJ2gEk8DtSqpYbR0FDN9SVRhgSPxxSjpk0qoV46mnAhByM596m5Vhwy2V6DvSb/s5yjHIPBpin&#10;6VGzndx+OaWpQyZ2eTnn3zUTp6CpyeRtHHpip9O0q71i/jtbS2lvLuQ4SGFck09QPZv2UrAPrniC&#10;8Yf6q0SEZ9WfP/stfRzbtg6DFedfA/wFdeA/DtyuolBf3solkjjOREoGFXPc8kmvQXzg85rognYz&#10;kJwrDIzjnmpmmZ3Azx2qBzjaTjGOak4yCMdKszHo2WyRxUmw/wB0fpVaNjyudvNP+b3qthaM+fBb&#10;jk4yaST5F6Gp9/IyCMdaP4iD9xaxZSRnLE+M4PWtm3iHlA45xzVPau0k8jOcCljuTFuGSc9qRfUt&#10;i3+/8pGOq4pbu0VDGcYLdBVc375ATOTyanjv/MlG9c+uaAsip5W2bBAzTzEnmjHIqzcoMeYowTVc&#10;FcE45HemyCdMOcH7tT3lmFACDcuPSqcEpEgz61uxzLKnUdMUi1Yx0iRsfL8wrQ01OWY5x0qo/Ez9&#10;c/zq5YnnFMEtTRDY5zTncSR7WFIjbRyOaieU/Me2KQzPurbaokQ8Z6VXgVt+7OAozWk7oYDu6VWg&#10;hRgWLcUC6k9s42E78k9KqbTvkYMDIe2OalmhVULBth7VWtSsk0jBgW9e9AzRtMyEbgN49atToqjc&#10;AB2wKpW/GVDdTVjbtDc5+tAEaE7MHtXhHjP4J6vb6ncXfh8R3tnI5kW3MgSWPPJXnAI9K9181VLK&#10;2AfSqrvJu4HAOcE1Mo3QI+cZfh543Pyjw7OhXnIZMHnv81OX4aeOZm+TQ3jPPWaJR+rV9ETtIzIQ&#10;wjYnnvmo9SvJNP0i9uhhjb28sox3IUkVPIB8vHTr6yv5bXUFjEtu5Vog4cBvTKnBxXYeGdS1CyWW&#10;G3vFiSYDcslrFKpx04ZT+lcYtySd7He7HLH1Peun8N6zDaTjzVBHvWUdymelXPgvSfGOnRW0ujxW&#10;fiNLeS4WOHCQanEg+ZrdhgrIuCTCc5AJX0rw/XfAsX2j/QrpkQ9EnGcfiK9K1jxy8Wl+VDOUktJB&#10;eWEgPNvcKQQR9cYIrm/H2pW0niKa7s4hbWV+iahDCBgRrKofYPZSSB9K2b0Mbmf4W0dtB0udJpEk&#10;82XJKcdBgD+dXXZzKFYR+ZjOGH3B9P6Utm7HT4iAAxXcDjsT/e7fhSOhZiBgjnJ6DPuT3/QVjsyX&#10;uSw4d0VFc7uV4wW9zzn6mujtbbyYwpkwirgg9O2SfasjTIRLIGIA2jJ6kn05rfjiG04bY54JfoO+&#10;cfn/ADoEyKeVmTPmdDxjqf8AOB/nNVYg28sVBz2xx+NTXKlRnhMDcpx29TVdW2dFLkc89vf86bQI&#10;6DRsqYlI+RpMjCDj6D/P6V3umusygPtKLw2Sc59c9D9TwK4PRIN0gdFL7vuZXOev+fr7Cu4094vJ&#10;2lydw2jLZI29gegHqa0RjIf4ujlXwtMm5gzbQqIcFskc/p1715bc6eIkct2bZnpwBzj+X5167rMJ&#10;udMkRpN7nDKfvN7D/wCt/jXC6ppxgRNyjeD8wA5BHIB+pxn8aqxCdjzy7t983lg4ckJz0zX2B+wR&#10;48S21DxB4RuLlTI5F5bgvw7J8ku0dORtPHYV8palZlpdwHbqD+tbHwn8bS/DL4gaT4gtsIbWcM0Q&#10;U4eIja4/FCR+NYzVjppvU/YCwnDKCPu4ratZxxiuJ8ParDqWn213bSebbTxrLFIP4kYZB/I11FpM&#10;M9flrFncmdLbzj5RmtGF++a5+1mHQ1qQTc4JoLtoa0Tc9asB6oRPxwaso470EW0Lkb8U8njNVlcc&#10;VICGxmixFiTcMZ9aQv8ASmc/3aRvmWnYLDy5pN/rUe7jHemZP/16LlEzSU0y+tQlvyoPzU7jsS+d&#10;60xpjnrUO09aNhpBYljnIbNWUuO+aohTilTikFrmilxzUyzDoKzg5XvU6Silcho0FkqUSVmrN71O&#10;s31ppBYuBuKeGNVVk3cVKr+tGoiyJSRgmpUmBAzVQON3WnA8UaMGky55wqtdPkGkJ5qGc/Ic1SQK&#10;KR5f49tftgubcnAnheIke4I/rX5MFYLG8khkZozEWDkR7QMHHGeSTjriv1w8Y5S7jYcYPWvyr+Je&#10;myaB8R/FNiI2CW+q3BzyzZZiVOe5wRgdq1gY1kUl8lpjCoALyAIEA6nnJ9APT1FMjijeXLB35PJI&#10;3nBAOD6k/kKgSR/s43BUDfuxubBwOqg9+xP6VNE0nlASLIYgwOxFKbuuDz14xjoBWyOJlpMJNGrK&#10;IDv5n4Yg4+6APTJzzQkSopCJuflc57dQoz6+vWq6yFmJD+W75Q+SRwB2HoBxkjqadcFknQSkGQtl&#10;ZpGYblycDnp0OT2ppITJrYbQvmRqJWHmHPKsfUn1HrW3YOHid5XfzGU4GMqMr+eelcvDMm+LPybQ&#10;A/JAbng9z1xj+9W/priIqHKuOTx19D+PqO1PQUjioJQETPyID8/XJ57H1GCKZJiGUmFiJepwPmbn&#10;qTyOpUfWm3bSWcsm1zG7F8lF9TnHUYHWsK/1+NGLKVcH5cKRk9TnI6+tUyEWr2XY5VJWIJwuM/MR&#10;xngfU/jWFeX3l7wsp8tcsxAyQBwox9aoXOtz3lwLaECWSXChEGRjPHTj1PtXpvg7wHZTwJc3+25u&#10;EPmAZGxT06dyPesrmlrbnj+p2180byC0uDGQRu8kkD/65/pXFadOV1KRSG8xwyjBw2c9PfpX2Fe2&#10;0scOVDDkngZOOe3euHR4bC/kKadBvIJMsMQGR1HO39KTRSkeHwaRdT3L+YjwAEkE8N144+lb1nHL&#10;G2wgEHqT6V6+l3p12ES70yKTfjgIrsefbn1qJdK04O7f2K0ch6SRW5PXkcEEjtSsVzHN+EvDctzc&#10;LcyxgQjGM/xf/Wrf1x4rW14jSEKDj5sHP4itWwItiUQykLhQYlEJI75BOc/hXAeNtVby3CSEEdcD&#10;BH+9/wDqNOwm7nK69e7pXwX255Kgc/lXP3+qmGFkUfOeF3ryvvkU+5uBMJHmkB902sPp2rnZZWmm&#10;LADk+lQ2jWCuyxb/ADsWbknkk961Ld27KMVn2oLEKRxW3awRooe4v7GyjxnM0wJH4Lk/pUx1Z1uy&#10;EbfNgc8dM0NHgHHB9TV46j4Tt5AJ9bvtTfvHpdjjPsGkI/8AQa6zSXWCzFxpPw3Bjxkan4pu3ZT7&#10;hMRp/wChVrYzPP4rSW5fEKvI4HSMZrrfAGt65pXiC2tbGbDvIoeJnBXbnnd2/rSyz614kvY7ee9j&#10;njklEf2TSoBBaofQlQFxj1rptU8HrFHF9mjicwHCiNoCVxnp8qk/TNBnNpKx7TbXsV9ChjkMqKTk&#10;rlSD78ZqrNbMg5BljXJwZWzntyQT/wDqrzDQvEd7os0cUk3AXG64gVWjOT8pHm7lB456V6bY6quq&#10;wI/lzIWxkhXKnjucHjr/AI1pc4WiCWaK3bBLvEvOHld9vGTx+eDViOQ20JRVALZByH2M2cDsAD+P&#10;anyrJbzyAbp49pjkjknMI5GMnJwR9BVWO2lDo6284y33ZEM6qeOmSD60xFrewOXhb7PvyrM7MEGA&#10;COCcDIx1qXYksR3wEgYzhMYAJ/v/AEqlEziXcluEyw3pHbyJu9cYyOxpiTRwHBaADv5sCoW9sk46&#10;UAXoLwWrGJ5fKCyYKSqAMcg/Njr9KL/TrPULRw6RyA5+cwhxjgfMSDkfhUct4hikwy+UzDcEuOAT&#10;3GMKOvqKY92bdI2Uu8BH+sNyrgn/AIDyOnSkwR87/Fjwk/hLWvt1iqxR5yHjTaBntjOK9X+DXj5f&#10;Fvh/7NcSwrcRfLIkTlGx9M/kRVD4tQ2eq+GZ5kMCFU3IeUfI925NeDfC3xbN4b8YRvHcPBBKfLl/&#10;eYVgf72Qcisr2Z0Jc8T6h8V6BsxMXJfadrTA3BGeuQq7wpHH3qt+D7v7NMsEslupkBI+WRCVHTId&#10;ck8f3q2pPJ1LQYJtscgY429s9sMmSD9BXg3jz4z3ekXFxo/hl5zNAximuprlpo1PQ7Qw+bHPXIrR&#10;szgm3Y+jzqkEnmB5UMituACdD6gjg8189/GnWbeTx3JbGVpI4rVInMfIDEE4IPB6j3rgtJ8b67az&#10;Sz3GrTXt0/J3kbc/1+lULi5lv7l7iWVpJpWMkkjnJYk5JNRe5vGlZmm/iG4+yfZ4P9HRk2yGPq3H&#10;T1A9qy09c4B60qoMdTzTgu48LjjqaDpSsOQg9/lPapY1Ljjj6dqSOB1xkYI9alztT1IqGaE5VfJ3&#10;AfP0Pt9KrTS+YxzR94c449KY47n5fpSAFYdcknGOtAQkFjggdzWhoPhy+8SajHYaZZTX95J92GFC&#10;T7k46AdzX6Gfsz/sK+DdB8H3Xiz4lXVl4j1UQl7PQYbnEMDhScNgjzG6f7P1ovroGyuz827y/t9L&#10;TzJyS5+7EPvtnv7D3r6H/Zn1i3v/AA/qdqNPt7bUY2E/2iIfPLC3GCT6EfrXhGj+B28Y6d8S/ErS&#10;pb22hxwTC3yMl7i4CKq/TJ/KvdfgdoMvhnxvfWrSb/N0dJtpGCgLR4BrRaSM07o9yjyp5GKlLhQR&#10;jrTUYNkEdD1phxiulGYsmd4GflNK3UYNMVS2MHgVMF4JJwBTARRnZnOetWcj1/SoA/zDacADpT/M&#10;PtSdxHz2H34y1SRyDJXnmmjDDjB9KaiM0gI61iaE28bMcVVkk4bjFTYKE5H51XmO5wMUE7slRsg/&#10;zqzaD98m7oaqEnAAFWIG3Hr0o0K5S/ew/ugwOwE9Kz2Ybj6e1aXm/aLXb1PfNZq8MQBkCqJYwSqr&#10;ArkVo2FwBOAw4bpWKsjCVskdauQT5IPfPGKQWNa+iw+8HGetJanbgZx64p3nx3Fsd5AcClsEDZJH&#10;Xoallo0o3DIMVHIefanIgQcUYA69z6UxlVouCQ2e9V3IQYHHHatIx45z7VSuQEIGetMViJJTKCrH&#10;6ZqC3ERkk8od/mqxF5aKSQd49qIrZXHmRqU3ctSGOtbcmQYc/TNaUkYiXLHJqqsIVgQSmKJUJAw5&#10;xn160AVWmSIsxAYnp3qtLcu7YUr7Vaa2DR89qrNbJCd4jOTT6AU7pyPvMcmr0UIv7KW1lGY5Y2ic&#10;j0Iwaqy2xldSoxV2yRhvz0HWhivqfJmr2Vz4f1W5066Uxz2zmNge+Oh/Ec0kN0ynINfQvxG+Ftv4&#10;/eK7iuBYanGvliUplJB2DY549a8uvfgP40sJTHHpyXkZ+7LbXCFT+ZBH5VzSXI7o0OKvNRcxED53&#10;Iwo65J4FS+Lbho9Tg02OQzPZW8NmxB/jVAGA+jZH4V2Gn/Dq/wDDN6J9Vh26gqMbWEDequvc9iRz&#10;gdK5vSdAknv47idWEYkLEEc8HPNZqpd2BwtqzqHhW2t4osELGiqPbioEjEpzyPqMj6f/AKqsPu3K&#10;zKS5JwKnsk82WPOBvPJ6/ljpxWhyPc09OtvKgBc43YOT6dhgVomEQviQj3Gf5/1ptogyH2/J0Z8e&#10;3Qen1qWRfKTheQM4VSSeffp60RBmfcASEgEkg9DxkdvoOlMiUtLjAz1BDYz+NSXRUgrtOM/Lk5Gf&#10;r3NMjUq4PIDdMDOT2GKbEja0wDahRchj8oDYPA549OcV1+kyDZEqtHH8wBTOS57njjgE/T3rk7C4&#10;ZmhVzlQBu3cd88n07/Suq0s7ABEfMjPy70AH4c9P85qkuplI6goJYMZ8vK/dd85Hbp3z/KuZ1DTm&#10;VJOQXzhc9M5OT+g/KuitFd/KIjV0bGPKGA3rjP8AOq+o2xcOsYJAwPkbI5wAB3/ya1MDy7V9OKMS&#10;AdhUckfeHIH55P5Vzd7HslRsYWNssR04OQB+QFeiavZfOSh43bR8nBAHJH4Y/WuUvLIssg2nCj/l&#10;oemeg/lUSibwlofbn7EfxR/4SXwJJ4evJt+p6O2QHbJMDnIx7K2V/Kvqi1mDAc9a/JT4O/Ei5+E3&#10;j3TNZhlP2aKTbPbgFTNAxHnDn8x7gV+pnhzXbbWdPtL6znFxZ3USzQyp0dWGQfyNc8lZnowldHa2&#10;s+7gnkVq21xuOCa5mC4zgg1p29xu71BsmdNBNzgmryPkcVgW1zkgZ5rTguMnrQNrU1VfPXrUweqC&#10;yc5qZZeKDMtBu9KVqNW5xS7+KsBcCkKD1NB+UdKN2RQAgTaPrSEc0pamFzQAuAp5puCtLvNJvDGp&#10;HcNtJTd4pGekaIcH2nmnebVdn7d6TeV69KCWWRNzwasJMG4zWZvGM0LPg0CsjXWX3qZZtp55rLS6&#10;H97ipkuQepqrhymmswb61Ikwx1rNFwPWpBMPWpsibF8zA9Khmk+U81WM2KhmuMjFUlYVjjfGx+6f&#10;evzg/ay0Y6L8Y7+/VH8u9torrruyxAQgDt901+jHjSTfAV9K+JP22PDhvLDQPEMbt/orPaOEiLbd&#10;2GVsj6Ec+tNOzJnG8T5msDsfywGf5hGiZztGMjLHIznrVq2m3tudTJMUJ35x5jEhSOeoGKwbeVZJ&#10;PLyCAmCvI29TtJPT1JraimEiDEzhM4Yls7gcAEDn3x7Vunc4mrGsZio2vGsZT92ZAOmOyn+InPao&#10;JyUtQA8Iccqj7iyNnkZJ2jOckDpTrUoFCpy4Hlo0fLD/AHSeAMEZNVdaiLISiF0AJyZM/KTjgt2z&#10;+vetDN7mda6oPNkBlWSNiQ0fUAdtxJ611OkXbuyEgc8GQ7lGR1Cg/wCAryhbwW2ogIkcUhkOdjEj&#10;8+fz716F4TuVkSFtxZCmWy3JGfb+X51CYpRscT4010W+oXI8zpI2PmwM57+tcK13PqlxHbW6SPIf&#10;lVF/h9c4/E/hWtfWF34v8a6taQvsijupRJM5yR8x6ep4r0XQvAdvoUEcMUCSeYRueVgd3vk0tWUt&#10;DH8JeDDpDea+17uTDOcZ2g4GB9BivQdMuZIDFudUI6Mvy+ZwBzz/AEqusMdiqAMibcoBI5DAjjA5&#10;UYPFRyp5CxhEbIyN8Tx7uPUgkmrSM5HWKsd/a8bp8j07j+R+lcV4r0CGY/I5c4+RZX4Y88Bjhh+t&#10;dLp92MgSyF5Co+/Gy+mPmz159KvXMf2iBw6h0x8wOGz/AEpkI8VmtLrT3GbWaBwNv7qTYrHtyB83&#10;5CrEFwZAS1uRICQJACRkjPzGQiuyuvDtvFO6SW0ce5sL+4yv/AfmwPXpXJ6pp39mupkU20hOQZIY&#10;wT+J4/SoNVIvQXn2lFYLb7+Q6KFUjpyG3Yzx615342lmSc7mwM4B2KQM/Su3tZpFRY5p5fLXgKxj&#10;kXBHVQBn8qxPGelL9gM0RIKx7shdmcfUc1Y1ued3Fp58BV3YE88MCTj29K5W9vJLSV0SQcd9vNdX&#10;LtNvnCfNzkKQTXO39gJZhwcsM4x2rCXY6KbMnzpbjPmXLY9BWjptjA7gi0mvD3ycCr1npyRhNlop&#10;fu8rZrVtbAlsyXsFmgHXNKKZ0dDpfDEd7aRedDe6V4aiXrKsfm3H4YBOfyrT8Q6l4a2CSXU9d8R3&#10;oHzTag6ww5/2UUsxH1I+lYWnzeDLLLatqWoanIRxDZIqKDn+82f5V3ngvXLadXm8H/C9dTeLrqGs&#10;uZoo/clsIPxrdXsZ9TmvDWs+IDps9j4esJBBI+5pY4Aen+0elT3WrarpyhNU1WRpGOGtklzn8BT/&#10;AIi/EDxZqlwbfVNcsYo882OiFBDH7fu/l/KuV0/Xo7JY/s1mTeAsPtQkO9weMEUENH0HZeHo9Z0C&#10;0+1R2k9yYwJN8DOfb5lbKnp+NZFzot94Suw0MJlhPKRzFWx/uycEduGx9a4bSfG2vadbRgSCCPd9&#10;+WJcn6nGT1r2bSLyy8W+H4JHS0mkeNd6+XG+08Ag8E9aZyTTiSaNrcGsWZEkcgeFRviukTcvsR8x&#10;x79DVZ2traXzYltbeVX3MJS4ixkHGCoCn3BHXpXK7pPBfjGOynhNvbXjYtZFYrCenG1+UPfCsR7V&#10;0mt6jIdSvI7QkzxSqUSV5SpPBO35iOV9/WmjIux3EN4nlncm4bGhZiycHjBG7HXqMZqlc3ElqZTG&#10;biMqhG0Xb8kADgEH8uOlYGq+K7bSoXecyxbPmYXShTjPIAZ8nnPTnpSaVq8vjWIrY6bdeSQo86R2&#10;RCD0wGBOTjoDTCxtSa/JC8wcSOrKSRNZNxgerKwPT2rMi8YWdpLLbIc+V8w8tlRlAzkg8k/Qc1xX&#10;i1dB0m4jS/8AFP2e7hZy9tpcAklXPRSw47V5X408Zx6xGYbCG5HPzXd7cGWd/pjhQfapN4wvod/8&#10;Svidbx6LNaxXIneQEIVPzsD/AHs814fopeO4+0DPyHPWqTwM7EtknuScmrEPmQjYH+Q9Qawu2zpj&#10;BRjZH1DafF220T4ZvqEjk3+zyo12jMknYZyemc9ulfNtvcyPIXYksxLMfUk5NNuJrq8iiE8rNHEM&#10;IOy/hUUICNzn3NXcUI2Nq2uwhwSfY1pW13vYAY9hWRaWjXTABeO5rptP0hbfAYEjPLjqfpU3NUSR&#10;RmUjg/lVqOJEIIXPP50bPLYbRkdAD1FSjDPkj5R0AobLSG3U3mne/wB/GDUDscHHQnpSyMSfm9ee&#10;1SxxtMyKil3PChRkt9KQxgiwobbgEVqeHvD0uvanHbRnyyw3knrj1x6e9egeH/ghrV/p0dzO9taT&#10;OQUtbknIHHJwOM+hryjwLPqEPxHjs42Z717x7QDcBk7iAMn3ok2gPrP4OiL4Yrm1ghineJo7mYMC&#10;ZwTwM+3pXpEvxFaw0qeOwby0jtnb7xOSEY8c4HPpXh76V4otGOdHvHCjIIwxP4KTTINW1S2mQXum&#10;XkEbZictCwwGBGenvTTSJkm0fIvhfUJ0u3iMzpbXssUc4DHDYcEZHfBr7a8C6pa+Ivih4s1OwlFz&#10;YWllbadFNtxuxjn/AMcz+NfF+meEtYTVDYRafdPcLchVAiY5YGvt74QeDJfBXhWRLxAmoXlw1xcI&#10;Dnb2VfwAP50R9+VxbKx3auuJMdPWomcbSMgY6UOmRx0B7U0/K3riusyJYmyuc4o3Etgt8opVcKp6&#10;flSbhjdyM0APXGQQfr7U/YPf86hzhAT2o49KAPA1bj3oaQr0zn1pqr8xOKkijyxyBsrMqwwN8uGO&#10;TUZCqS3HHvVprXfkjjPtTEsCyYyOtSyxvGwH7vHep4tuRwPrStYHsxyDUkFsAx3HnHFSBbz/AKOQ&#10;hGazwhWM5HzE81PaIzyyJkjFWYoFxkjeasDBuIQs/KkelOifYcDg+tXL21YznaN/tToNIncKxTaD&#10;TFe6I7ebnaeeetbVvcxpFH647CqcOiygnpz71pW1qLZSMAn1pDLG8bd1N3hByadswduMUkkRY4I6&#10;igBz429DzWbefeBxxV4I2celVL4H5QO9AFeK7SNzkfhVm2naVN2ABmqSQfPyc1bjQxxjHAzwKCSR&#10;XK7y2MfypxxKgOD7U1sMvI2k1PENy9KChgQeX0zmq7YmQqAcg9c1bkYopx2qCNG3nJ464oArxwbW&#10;+Y09kYSdMe9Tsu45B6dKYHZ2x6UASQfIVHXnrWjJdDywB8pB5rKVmVhk+1WBjyyGPWgDU07w9Yax&#10;An22SHf57bdxAZQe9cl8aPAXhvwVokFzpW37VdS+UUE24DAyT/L8607iUCAgmvM/iNcCa/trZThI&#10;o93B5BP/AOqudUlFtlVJtqxxB3SMSRwx5ZSR+Hr36CtXTrYwxl2XhumCBxVSC3LlQM7935AVsW8K&#10;NtAKhEGfmFQc/Qngb91G2FAz8uTnB9SO/wBPpUlz8qcfOnO45xnnofU0+J1hVHBB5AGBy3P8P+fe&#10;oJypySA21cBXB7Z6e3/162RmUmR2l2kA7hk4/h46VJZwmYjJUA8LlsDP+H/16gBWVgq8kE4x3z/Q&#10;VoW0YZk4RN/O45x6Z+n+e9QtwLNsj7UIiBCcBcj9T3yf09q3LGWQrnajxpz5ecDBPUnvn09KzoVH&#10;lAh8ALgbOr/h7+v4VNBOFlQb8EAliRwmeD9CenXgVqQzubRpJoUfBy/y55XcP7uPQZqcbXyNwLlt&#10;wyM4I6Y/HBrDsrlniWVNzknyiU+6eMgDPb0/WtuOXzMxkkbsfVj3/rzVoyaMK+053I3EHb1bp8uM&#10;EY99p/Oua1WxZkLMqAk8kdDjk/zP5V3V5CGjkk4IdmP7sYLjoAPbIx+JrCvrTcvzMCcsGbtkkM2A&#10;OwBA+poepKdjzrVtPJZnXcZF5wcfiv8An0r7B/Yq+L0l/pc/gvU5MXNgPNsS7fehOd0Y/wB08/Q+&#10;1fNM2m72JIAIBypH3ST3z+NU/D2p3HgTxdpmtWLbJLSfcpUFQR3B9eDisZx6nbTnZ2P1ds7zIBz1&#10;7VqwXA4xXknw2+I1n400S1vLeQb2QFxnoa9Dtb4EjJ6da5zu3Oqt7kZ961Le8z0OCBXJxXgNaNve&#10;D1oNDrYLkMMZq3HPgYFc3BfbQDkVfjvgQDmgzbN1Jt4z6U9TzWOl6FO7P1qwl2OuRzQM0t/WkEnF&#10;VPtAxwaT7RQOxbMgJpjOO1VjJkDFNLnrQFix5oFJ5wWqxbI6GmFmxxVXFylszDPSmmUetVTnv3pg&#10;z15pWK1uWGk5zuqN7jaOp+tQNubqKj2k9M02FiZrj5eTUZuStROGx0OahljduqkVlcaRY/tEDgmp&#10;I9SGeGH51ltbydStVngkXtinzDSOkTUueoqcakvc1x0jvF1dR681Un12K2Hz3Crj2J/pRzFWO7bU&#10;l/vH86q3WtKin5xXnlx450+IYa9xj1jfH/oNZlz4/wBJfj+1IFP+0SP5ipc0HKb3iTVhMrAn9a8b&#10;+JGi23jTwrqOjXefLuUIBBxtYcg/ga6i+8U6be7vK1WzfP8A02FYV0Le5DBNQtj9JVP9aTmg5ND4&#10;C8UeE7vwtrc9jfRESRHDFOA2T98n0PPPpTYHeZEwAwAyDIflAHcD0Hb1r6o+LHw4j8U6LPGkttJP&#10;1Rww3D2z6GvlSD7Rp9/JBeb4JkdiyADKEcBR6gYPSt6crnDWp21Rr2krrHlWZwxDtJJ16d8/r+VU&#10;tVZ/s7kMRuYk+Zjpk8+mfb61YG1CVdfPC4AOVjU99wyf0z05rG8V6lHDYmWUkBQW8srgE45Y/wDf&#10;XA9h6103OCx53eXO7VcI5BL5RUyTj19K9HtdfHhvQ5L6aRyY4zIFIC5OP7vU89z0z0ryrRpmvtV3&#10;uQEds5dsfgT+VXviVqgtdANuoWIzYXZEcgnuST1NZJ2Om17Fv4G+IoJtSvIbrAnuJTP8+PmyeefY&#10;/wA694gXMUcTgIGH/LU8/QcdetfIfhYX1vqFpPp8byXMTZwg6j0/HmvqPwtrY1e3jDGKK4CgvFKo&#10;BB4785NOE1exNSlJLmtobd1HKzfKshRlycoJkbjthQQfyrLuoPs6yD99Agxny94V8dyGxjr2Oa2P&#10;3DWz+YrxuJCG8uPAwcYPXmqd0wUyqu8bxgtayou4Z6lWbNbnOZkFyFm+VkJADl4hu5wOu856fWun&#10;tb3z0RAyxzKQ2JVVdw7YArmLgu8qSyyO5A5Nw8PC57EBs1ftLtA1uiMBA6KUjMyKByfQciglmrNa&#10;CbewUvtP3XOefpmuV1XSGaMhbdpUQnP2WZgM+uwsP0NdVHObsBgFRwAxjDA7vftnpWXetA8JMroG&#10;JIIljGM545IoJR53eW0lpPIpSERhs7JppYH/AC5z+dQ3cvm2MsaLIhUdUYyj8Sf8K3tZm00QkSXV&#10;m7nhY5XCso9BgEc1xGq69p/m/uBLIemLl/NI+hqbo2SbOClSS2uJYHGdrH77DHtnHTiszUY1ZP3Y&#10;w46YPNdbdaM15cG4EmzcOE8sfN+FS2HgO9vLjzILFpeeNwNS9djojF3POrfT9SvZRGhZ2JwAOT+V&#10;dFbfDHXzam6uNMvfIH/LRoWA/M4r1bSPhR4umz9htp7T3h+T9etbEvwF8VyxCW7Z5HPVp7gnFQoM&#10;1bPFLLTbzR5A8dmIHH/LS4iBP1wc11Ok+Ftb8WqBNrNnDbDr9svlRR/wHOf0ruL/AOEU1jbn7QzS&#10;XHruJH0rjL/QW012Ai4zyCK01QLU2R4J8A+GED654ql1a5AP+h6NbFgT6b2wPyFZWoeN9KsYTH4b&#10;8NJp0HT7ZqDb3+vPAqrEgznbjHGOlSSWqSqQ6q4JzhhkGlzCaZzcnjO1vw8Nxpk2pXD5BnkuioX/&#10;AHVUYH45rY8HeJ9Z8H3m+0uFlsnOZLa6+cgex4/WpRpsK/MIYkbHZBTJrFWjyI19/anzMlxOw8V/&#10;FTSvFVhFaSaC8dwuD9rDoHjkA4dWAz17EkEVf8J+PvEmq2X9mRNYPevkrdPuVgcAE4HU8dua85CR&#10;r8oTY/bFT2d5Np1zBcW7tFcwOJI5B2I6UcxPsj2PQvhFF/bKar4ic6hdr8zPccAHsqoOAOuc81m/&#10;EH4sWllI+iaPKFiRnN7c2zbSnH+rRiOPcjtXNfEL4/XMmk22naXE1he3MQNzcv0jboQmeucde2fx&#10;rzLTIfLt8JJncQTkn5jg56j1zWlzFU3e8jZl0LwzcO+yaaB1U5JGVHUnnj1AB7+1M/4V5pN/Ai2e&#10;pgTuMqZ/lBHOO59DWWSSrheNzmUYHIPGQOuR2/8A1U/zXmx0LofcbjzwMf55pG6RPN8Jb1cGCVLj&#10;cwUCE55JwBz69c8dKrR/CjW5JpI47SSXy0EjvGhZVBAPUfUc1dh1S4tlEtvcNBKTg46tjoSen4e9&#10;dT4e8TazYSyJBcOkk4UPEehZeAQwOAcY69j3qbFnLS/CjXreP/j1YoON2w4zjse9UR4AubeRhNCd&#10;6/wbSN3+cGvdLH4meILuyFq15O0ZBBjdxtbscYX+v6Vx/jDWJrqGRGxPLK+4yOpLZJ7DH+FNoSep&#10;xUNilnH5YGCOox+lWDJ+7CjgAd+1MQB03Z2c9DyRTXk3kBQOvPNZaFjt27HNSJE0rAKDz0wOtJbR&#10;eZNwc/0r1f4dfCi51tUu70NZ6e4GZXHzyD/ZB6fWlqytjgfDfgvVfF979l022MrqMvIeEjHqx7V7&#10;14D+Fmn+EEFw6i71THzXMg4X2Udvr1rmfiveeKvBGtXNj8O9Nmi0XQyZdRkjh86EAnCiViPQdc96&#10;9C8AeL4/HHhaz1VYxbySgrND/clH3gPbuPrVwQuhvocFTjLZ5r4tiJsPjhPs+Xy9fBH/AH/r7UAV&#10;j1718V6X/wATX45uQfll8QKB/wCBFaVNiIN8x9x7x5rrk8GkkLMQFZsfWozkSyHbkknmlBIccVXK&#10;DbIRlGf5uSeferasFjwD0HNU2ceYcrUiTBcA+lVZIgtiTC8/jTAC2cjrUKzYPWpUYOPemAzeVPU0&#10;/czn070BscYGafuBQ96AGq+eM8+lS+en91vyqtuXcTj6VPlfX9aNtxpHgwb5uDwetWARFhfWq+Qp&#10;4H6UpkB6jkcVkUW5Jsp1OKrvcrjCgg1G8mVwvp0qA7t3IP5VLKLgmYYILZFLcyYdGOQSOarqzIAF&#10;x64p93LvKEnoKQGvp7qs8jltxYU+3uV+1Op9ay4HaF0dH6jmrKbWlLDhjVgaBRftmRjHeryvuTiu&#10;ev7p7e6jdc4PBHrWxp98tzHhRggc0CSsXVYKv9aa2M59KNw2/jSM3GMUDAPznvUz5ZASe1Vk+Y46&#10;elTKdwxn60AEjhVwOvtVWdiwDEVLMpHC9arzLI6Zx+VAFVtvnZ3EEVZUsF5OT61WZWVgMcmpTE+0&#10;g0APMuDjPXvnpVhJgoA5x61nyQnGQcgck1NFu2HceOxoAtyuBjPSmKwZdyk81C7njOPaozKyoMD7&#10;vegC4sJKkAHBqIfuX2kHnvU9vNshypPvVK7uTknuepoAklIUEl9lRzMvkxsGJPc1SlZnI78ZJpd7&#10;uoUUAWEdJI3UnPoTXkOu3f8AaerXV12ZiAOuB2/TFei+ILz+zdJuHXmR12jjoTxXm0cIYjnCY596&#10;zmZyFgiCR54+f1I6CtGKHaoPQgcEDpnPQdz7n09qrI5Mn3XU9gB1q2CijpncNp4OP5e3QdhWaWhD&#10;FbABALKQBtYNknjjb6Dg81DKyfdYBDxgv6/7vf2H41PM2Afm4ONo28Aerf4e4qrI6qSSNqk4IHXp&#10;3P8AnvVEFc7FCZ3YwAybsY/H9a1rLcsZ2qZHYZ7ADj73J4wOg/GsyCMSjBwOMEkfdHr/APW+tbdl&#10;GrwqXUDkN+9GdowcAjPJpLcGWkEah5dsmwvxlwu3j5cnvxk+2acr7G35by2KnJ+QEYwOBk44/GpY&#10;Hj8oKp+cjGzHOM9sDv8ArSuiO7+ShB2A729O5z2PQAD860Mt2S2N6BIiq7SkqVIHfnop/m1dDpl8&#10;WBG6OQHBAi4Q+gyeo9fSuWjVrddhQyFMb4pAAWPp9AMdcVdt718xKSjouC2WwGB7Adu/1xzVIR1X&#10;3wBuGwr+R559gMk4+lVbmFUmQYBkEe512dDjIXH1b/x2qllf+e43MELN9zGc89fz6Cr8c0kjO7eu&#10;QT2J6n/9XpTE0Zt5p5YOiKDsAA54HOCSfqf0NYfiDTd4LYJBQ7XIAx9B3OP5100jLtCJn7nyjrx2&#10;Of6e9Z9x88buXiHlKrCST+EZ25C5/Hj2oY0zC+DH7RjfCvxlcaHrs3lWyy/ursHKbW5AfHTggZ/O&#10;v0H8GfECx8Sabb3VrcxyxyqGDxuGBB9CK/I/466aLPxVbTKG2T24AkYYLlTjOO3ak+Fnx58X/CW5&#10;V9E1EtZ5zJYXXzwP+H8J9xiuOejselCV0mftNa6orgc/rWpb6gOx/Wvg74Z/8FBvC2owxxeLLO68&#10;P3fAM0KG4tz78fMPyNfRfhD9oLwJ4vhSTSvF+kXIJxte6WJgf918Goua3PdodR27eeKuQ6pjnd7V&#10;51a+KrOZd0V9aSJ6pcIR+hqw3jDTLZN02q2UI7mS6QD9TRcux6KmqAHrn1qdNXCd+PevK4fij4cu&#10;HKQa7ZXLjOUtZhMeOvC5rO1H4wW8IK6dpGo6pIOnCxL+ZOf0pOaQKNz2yPWYz1bH41Yi1mOQ8OPz&#10;r5wb4geO9Yk2WmiW+kRHo7K07/mcL+launaJ441Fg1xrF6ueojIQfkoFR7S+yNFDufQSagj9JAal&#10;F4MZzx9K8g034aa/fAGbVr1vrcP/AI10dh8F5pSDc6hcP9Zm/wAaalJ9BNJdTv8A7YqjkgU1tSt0&#10;+/PCmf78gFY2n/BbSYuZvNlPfLnmugsvhnodofl02J8f89BmndkuUUUn8SaVEcSajaIfQzr/AI01&#10;fFGjv01K1b/clBrqrbwxpMICjTLZR/1yWtO30TTUxttIU+kYFF2Q5I4lNe0tzxdRv/ugn+QqxHql&#10;lKQF8x2/2YHP9K76PTrZR8sKf98042MPZAPpTM3NXOKSSN/uwXBz/wBOz/4VOkBI/wCPS4P/AGwb&#10;/Cut+xL2Yik8h06PmnoHMjmI7X/pzn/79H/CpRaD/nyl/wC/Rrof3ietIZpMUBzGALNf+fB/+/dR&#10;y2Ebf8w9v+/ddA0z96jd+Pu07FXOUn0uHP8AyCw/1Vf6msy68PJIPl0q0Gf+ejL/AEBrtpSp6rVS&#10;aND2xUNFKR51c+CRKxzBYQD0EG//AAqo/wAO9NlyZkifP/PO2jX+YNd/cWwJ4NZ1zA4JxyKLFqZ5&#10;xq/ww0N4SRZg8Y4VR/IV8GftZ/Dc/Dfx9b6vp9uYtK1ZdxccATqfmUsT3GDjvk1+lM8YZcEV4x+0&#10;P8Krf4ofD/U9KMafb1U3FjM//LOdQdvOOh6H2NXEzmuZWPzbF9uWQysuchQCoOT2AHAHTJNcR8QN&#10;VIg8pwTIc7R3PP69cn3x6VtzXlzZyywzMElidl8uQfNuGAfTuMda4vW0Osa0kTnZBbplgSW6/T/P&#10;JrdyVjiUHzEvhK2e1tTdzlUeVflAZkIHboO9RQeDdW+KviMW9mrDTrU4lumyRu7gZ6mvT/A3wl1b&#10;xqsY8mTT9HPWb5gzr6ICePqa+lPCPwxs/DGmRWlnaJBHGMAAdff614mLx0aa5Ybn0WBy51PeqqyP&#10;IPBnwd0/w3pyRRQB5MfPI4yW+ppnibwlLpMn26yjAxjzEC53D+lfQM/h8Qx52DH92ue1PSEmjZGX&#10;IIxivChiZqp7S59NUwtKVP2dtDyLTr9L+2VkjUPwDJCzluPXJwegqWaWXyZFZZHEJDb5F9Tz1UjG&#10;DWd4o0h/CuqGWOFZLCaTLhwzeWTxwBT7d93lukTW7gFkZI8Agr3yQfWvtMPiI1ocyPzjF4WWGqOm&#10;ync3MWjkM89taJkkMiFonzzyAOCPauV1j4jmygdbGAwSgbVmjlZUPPXaf5VS8deIGtp3fl5SCFJO&#10;dg7AV5bealNcykyOevAq5VOw6dFW1Oqu/iR4huV8ttWuCuchYyFA/IVlXF/qWrkfaL2WQn/no5NY&#10;8E2wksfpV20kaU/KrtzgYFSm3ub8iRtWOgi55dy59C2BXY6H4Fs3liM20gH5tpya5OG/azAEoEQ6&#10;5lcL/wDXrfsPiDaWpUfaoXfuIYXmP/sorRNEtM9m8N+EPC1ojuIZJZPeMY/Mmu306xgSSNLaONAQ&#10;MFV6V8/2fxWkRg0EeqXEnH3Y7e2X82DGryfEXWtQfEVoI9vU3WrTHH4RhRW6aMmmfVelWM8duFSB&#10;s/StG40ZruDc8fXs3A6Zr5i0jXtauV3SS6RGT1329xcEfi0tdBZpe3S5n1awRf8AnnbaFASfxcmh&#10;E2PQfE/hmCAFDJBzzjzl49sZrxPx14XjWJ3haOQ558t1PFdlcaNBPEPM1m555PlaZZIP/RVcjrPh&#10;fylLwaq8jc4Fxp9uR7dAKrQZ4/dRmC58vk88kU7G4YrX13VZLA7L3SdNvFXgyW0PkS9evBrBudf0&#10;57jdaRz2yAcxXOOPoa5m7GpaSPcDzTHXaen1FEFzHMpIYDHPWpDhyxFF7gUJbdZTwOh7UxU6qR0q&#10;2+A31qMrubjv1qWrFJ3MbXNLS+hDqn71OV9fpWZAzSKIAvmPtBwc/T2x1rrGQMvP41cHwn1/VPBN&#10;/wCMdNszcaHp919kv7i3+ZrUsoKmROoRs4DdMgitIMho4YOxidwPNQ/KMkfL0/z+NPF0YS6bfnAy&#10;xdTt4Ixx/ng0p0pPLW2V13ZyHwDk4+vPbj3NSQeH5ZgY1YRuwXIL9ucnPTAI+vNaEpaCW13FFLE2&#10;SXXG8kj5lJHIB/8ArVvaVcq2FjHmFWy5jXeAAOuOvHrWFHBLHcxLNF5SRYEkoVWyTjB64Pr+Nbuj&#10;2Xm3ab1MQlYlfLAxnODgnH949wKBnV28reVGGKguwy7ABT07cZ688dKxvElwq2uYo8BuUkI9+2K1&#10;tMsp2MhZN4CD7keCwx3GO/rnHvWHrMctysIaNnRJCUJY7AMdx0z9DSYLVmRuGFLgjPXipLa0e4k2&#10;qr/gOavf2JcDRtR1Y20klhYRiS4uFX5UyQAAfUkgVkveahLoNxq1tc21haRIWaK4zuY9gCByTWJo&#10;3Yp+NtYuvCGoT6MieRqMar5s2Qdu5Qw2474I5r63+Ed35/w98IjzSXNjbKzEjPQZ5r4T1LXLnxT4&#10;hOoXQDXEzICB0+VQo/QCvp34WjxhqWkF/DmgX+v6XoghE81jFuEQYllBHXsRwO1EZWJd2in8W/jH&#10;4v0Dx58QfDuka3dWmiavdmO7sIwCLkA5A6Z79uteqfDDR5dC8GWEU1r9iuJd08tvuJ2FjnnPQ4xx&#10;2rf1PwxoU2uy68ml2x1G5Ik+0yxDzU44HP3SM49eKliy554BNbQWom7KxZNwsKmRjwvzHPtzXxj8&#10;G0OtfF3RJCcmbVfOP4ZevrbxffLpfhPW7x2CCCxuJQfcI2P1r5h/Ze037Z8StLkIyLeG5uD/AN8b&#10;R+rVU+gobn2Wj+avzDBx6VG5HmYyDg05yqnj0qtJhpDirQnuEgPmbl5xSpuUgkB+PyqPzVQdeaT7&#10;WNwXNMGPlZsZ6fSkid29cUx33IcEgnvTrdwgAJ5oJLY3MMgCht645FDSiIdOvtUUl1vbGO1ABKju&#10;3DYxT8J71WE535OcdKl8xfT9KBp2PFArK2ePemNjf70/lOexqOTJbPpWRdtRyqBnv6UyRt3XAqRs&#10;HAA696gLqHKkZxUsY8MQeKazckHknpQH3MeetMd/m7+1TcC7Ey/KCQO1Oa4CyY4+tZvmFUOTz2NO&#10;tn3ygvk89jVXA14oTMyFsHAq1Z/6PcYxjNQvIIo0IGDTNks7F4ycVQkb/JQikXpjPJFMtEcQoHxv&#10;xUy/L1HOaBjUUquP1NOVTg05MYJLAelC4/GgCGZC0fU5pUUAY3cmnynpnvUoh/c5JGe3tQBnzYDp&#10;8nOcVaMRwc9MU10CyhSMirSorZ4+Q9qAM0ZdSuOD+OafF+7+U9M06K38tCg4GTimIhBPPQ0AJKoL&#10;DANREc56VO7nbzioN38OaTKQjO33SKbKgwCV4qVvlH8qibocmmMhuJAw2qAEqvJcbFGwYPSpZlR2&#10;wOcio2UMuMZx60EHF+L715pI7bO/byw9+1YroYYUTA8xupz2q/cT/atTkuGAKB/l47VTLG6mcheH&#10;b5QOD9M9q53qzKTJIUV8YYH5c4BwOvr6VKGcIWI/dg4VM9/X/PsKIQJn+bbgDjyxwB6jHbHA/E04&#10;xnc2Hw/Q8/d47Y9z0q0jIS4YtsDDheh3Zwe/4+/r9Kr7ScKVOScpjpn3H0xUlxhCjKvybgqjb9zs&#10;CfU9ajZldnKFR26naO2cn9BSAdGGQOCwTnHOD9R/n+tbmnRboCVP7tRjDjkDgn6k8Z/KsVEERTGx&#10;CCCjOOFxzwPU4rYttmMS7rdl7nkqOpJ/2iT0oW4nsaxaRfLxJIkrnkEjOD6+55+gpoj2t5ijYF5Z&#10;gvIPQEdvp+dRwqPLEcAVwfmJTOAegHqxx2qdFVHQRgIYnzukUkkevoPYDk1ZlqV/syqpRUEglOUR&#10;G9OpOeTjr7mq/wC7ibLpkuOvrnufXp0+uKtOg3HJLykYbjcSc/xH+nU1G8rvJISrLhg2MDk57ntj&#10;PQZ61QFiCZ7Z9jljvyylAMsOmT6DnvV0XjbgCVAVcCMH5fdv/rVmiIlUC5Qc5C9D6knvjv27VbSF&#10;nXayhyw+XPLD1JPT8O3SkybsvLfiYgIo7FuBk9yfb2z0qoHExIwcmBiBHb7mIBH3T+HXtUXy+QDt&#10;RtpySQcE/XqR3PqaRTvuo03xKXhmBQuxZgVGcqv8v/r0X0GtTyT9oqzDrot+ZJGlferCb7x6Hr3x&#10;jFeMRfMcV7b+0KzPpPh/dEyFN4UlCnHHQHnHvXiUWVcfWuee530r8pa8himQOa19KsHklT5c5HAx&#10;Xc/DH4Y3fxC1K0tbIrmVvmcjhF7k19ceHv2StA8P2sDzwPf3I5YyMf5dKuNK5pzWPja3sJbeaNtr&#10;j02ivdfhd4bZobiTycyFFz8v1NeoXvwPimu5IYrRUjU/KsSV6R8I/helpdPbzQhN3ynjnjNKdFo2&#10;hNHEfB7SmkluLcKYjFc7g444YYJ/Ovq7wpol9oqq9zbR3kRHEsYw4+o715/4W+Gp8ParLcIhwjEO&#10;MdRmvc/DmoJaRRRT8wHo5H3PY1i6Zo5G9oeqWTqA8C/QrXaad9guBlERSa5O40FJB9otsc88d6ms&#10;I5YX5JBoRNzvUsIyMpip0tgDgCsDT76VMAkkVuQXgcdKDNp7lyJAuatIoxxVNZhjmrEUoxQQTBBm&#10;niIYyOeajV/WpEk96YE0fBqYVAJBhcVMretS9zOSd7i0UmRS0jMKaQG6inUUAMMaegqNrYHpU+MU&#10;00FJsqPb9qge2XJBq6/3qiZeTTRsjMmsAc4zWdc6acHBref7rCqc5AHND0LWhx99YSpkiue1CEyo&#10;6sPmrtdXvLewt5J7qaO2gX70szhVH4mvGvFnxm0q3laDR4H1aftMPkgB+vVvwH41jOtCmryZ006V&#10;Ss7RR8L/ALaXwluvDHxDt9b0e0nnt/ELbTFbR5KXIHIGOm4c5PvWX8Ff2clsD/a/iJA9/M3mC1Db&#10;ljHYOf4m/QV9Sa7dal4xuxPqU4cIcxwRDbFH9B6+55otNOS2VV2gEV4mKx7muWGx9HhMtjSftKur&#10;M3TNAhgRAkSoBjAQVsrpoROO1XbeEAACraoOoFeI3d3Pd5Uloc1fWG5SMfpXJ6jp2zfhc16PeIhU&#10;8c4rnb+2R8n1ppiPJvFHhuPV7KaJlB3Ke3WvCbuzl8KambCZU8iTiCT7Pv46YJzxX1XqVmI8jbmv&#10;J/ino1lDos15cxkiE+ZlR0I5/pXrYStKlNW6nk4/DQr0m3uj5d8YxT6lfy+UuY0bBkPCj8a4u6S3&#10;tj884kfuEroPFGt3GrTbo91vB/COjEf0/CuVa3KvuC5PfPOa+l0Z8bYPtfAEUX4tThLOeDIyD0HF&#10;QNEwLHuakG9jmhbksuWyKjZYBz6nmr4v47Ybs4x6CslctjP86je8tftHlmdTJ3BPStbitc6q216L&#10;y0xhAfzrYtPFkNnkIq89eOtcSxU8hQB9aVJgCMjjvVqRHKenwfEcxIflwoHQVa/4WhdNCPs7LHx1&#10;cV5St4qZA6ehpftuDkE0+YOU9XT4o6gw2vcKV6AYwBTLj4hXE5IMi9OXNeXrf8/eNWBfb+mKnmZS&#10;ijvB4hsZbG7S9CvJLE2wwqC5J6DJ7ZxXCybHfY6rIvcUqsT/ADpjdSf4jTVmFgXT3+9aytHjnyzy&#10;v/1qni1WawAF7C6AcedHll/GpbSbyupGcfnWk6LIibxnNQ0CIIdSguow3mK+ehTnFTKwYg5BzWXd&#10;eH4izPCxt5f78fGfr61TZb+wb5h5qg/fj4P5UeYzpeOtekfAH4wTfBn4hQanNCL/AMP3yfYda06U&#10;boru0Y4kVl6EgEke4ryG31mIwndOI5VH+rkUgn8akj1A3EgAljjRu5+bFFxWPeP2q/2XbTwR8Qb6&#10;48KTPL4bvFjvrKPOQLeVd0ZU9SBnHPpXlHhT9n/xH4zvhY6LM0k8nGJojtX6kdBX1r8B9EvfiF8L&#10;9Nm1vxbb6/ZWMZt2ld8vp0QY+XatkZyOWGezADNZXxk+JzfDuGDwr4ItTpEU8O641IDFxIDxwf4c&#10;889fpVasltJHzL8Q/gt4u+FepixuNR0jVrhcSNHpd7uaIgY2srAYPTjmuX/4S280WFheWBgfcYmL&#10;jALHqCO3I7V6E2+7kE0zMXJyXdycn+We9cz470pWtbmRF8zIWYE87WBwT+HWtEjn9pdmZ/wsuVY9&#10;jRLEsf3hu5Hernw81C28beOdE0hwx+13SRyGM4IQn5sHtxmvMJcRRX7LiTG2LzSeWPGWrr/g54t0&#10;zwD4rg8RaorTxWMckkVvGRumm2ERr7cnr6VN9ToPpb9poaX4R+BF7pVksNjHdTwQW9spwZMSBmI7&#10;scLya+QIItT8U29tpkSHyk+YRx98fxH6Vd8dePtZ+KXiWTVtanBdjsgt04it07Ko7fXqa6Lw3Zv4&#10;etxeghLhx+5ZT09x6jtx074qtxWOAstDuNJ8UQWcwAkikEmexA5z+lfox+xLpbWX7P8A4v1EgA3O&#10;pQwhznJ2QZPP1kr4HsdbN9443SQwSSO/kmSYPtUHgnCc8ZPQV9Paf+0TqnwD8IXPgW30nQ9c0iSc&#10;3jXVlPcwOjMqgj96gzwo4xUrTZDlax6PdyF55GBwpbOPxpkbL06ZrK8N+JIfE/h+w1aKJ7eO9hEy&#10;xydVzV8SfJwenetzO1mcR8er8aZ8KtfKtzMiQD/gTqD+ma82/ZKsi/iDVbraMQaeIwfQvID/ACU1&#10;0H7T+pC2+H9pabvnur5fxCqx/ninfso6b5fh3W70gjzriKAH1CISf/QhSa1Lj1PepZAnB54qEy7m&#10;zkfSlkPyYXtUKq28k8VqZpkcxbdkcAc4o6qjdHPrSEHzHG7cKkZAEA9qSG22L8zxjkcfrQEHmgmk&#10;DogAPTtU29TEGXqO2KYhzqc8k4A4qCQZfPO7HSrcIWUfOcY9aHhXcSOeKAKacHmrez61FGnzk46V&#10;b3r6mgDxAD5irdulKsAdAc9+lIz5Lc8miPcMjOcVkajTGWYA8YNQPDhz6VLLLtTJBBNVklLdalsE&#10;KyAKCo61Cy72yTgU+WXbkKSaqlncYH40gJMjO0DrVyKFsAkjNVIjxk8EVchYyMCMYoAuhC+M9B6m&#10;ugtUXyAoHbrVCxt1ePnkkVqRoUVR6dKsBY8MMA5UUh3DgU6MbWwB8pp0qFOfw4oARVy2MGnFMPni&#10;rFuC0bnOCKGWPO5s89qAIJ/mxxwMU6OLcQST+NEzLgEcU6Ny6Y645oAbKoEo9afJF9/GAKSZx5iA&#10;r8xpXUeV33ZoArFQAR3qkJACcnJzVyR8dBuxVCVg0hJ7UrFiXDjcAR19KieYDAx1GKdPtbkdajVh&#10;tJwOKRLB2dlznGBULTbGGanClxyOvvSGFMdj70hFcuCw2AjFVdXuza6XdSDg42jPqavSFV6Cua8X&#10;3JSGCBT98mRse1NuyFucmTuyM4zU1sqSgDcDkDc5GQo/z/nmq0SNNMEXl2OFHqa0LaPyU2hth3kD&#10;HOcen4/0rGO5hJ6k7qpj3d2Ykg/hx7nv7VAczPsYkkLtDg9D6A/p+frVlmKEJs3vglRnp9PX6++e&#10;1VrjZGCxCEDlcrkZ/wD1fpz3rUkrzbAUw5MWcASendvYf/qpHcOXYl+cAZPX6Af5x9alBd53GB5m&#10;cNnBz7n+g/wpEIR9wWNMdSCTn8fT/PeoAsRRGNM8l84QDoT6Z7+/vgVp2yrEXQlfkwTgBiGPO0H1&#10;yeTVOCHyZHA5RQcgA9PQn09fwq9Zpuh4j7nCgYKj0GO57ntVJEvYvRMm4u5kRBySDvJzxgH39cVP&#10;5UDIdsezk5wOh9/ftntUEKsi5JH/AAHvnoB/ngc1blQSqBJubqECZ59Me3tWhkyGaJ0QSnhCMKY+&#10;iHpwOpPOOn45qN0EZRM/u0yoBGQmRzjHVupJ9atrtEQLFQg+UvFjBPQhfoPXvzUYQRKQV2SBsAb8&#10;bc9B+v8AWgEyBUEMLDcCjDH3wMDsTj09uKsDCkMvII3GRwcAg/r16DjPFQj5Y8pGAzDOwrgPzgEf&#10;3Rz39alMPnRh8qTuIPykrkdCF6Yyevc0NIY5nG51C8ucmQclh64/ln+lV52RJlbc3yW85KI+B0A6&#10;Dr7/AI08xsxMjjec71JOASOvT39P50yZWFzLEofm3cARsckkrkYHUUnsCMXxl8LNc+JGjR2eipai&#10;aFFlmjuchj1wQxyQT+GayfBn7HOr6pqcVvrmqQ2Yblo7Eeay/VjgCvoL4SWPnQ3ccdrcyOPKX92A&#10;gGM5yc4/r617DoPheWxB8u18uST70kj5P6U404tXZ2Rdkcv8Ivglonw0v7Sw0dZZcQ5luZ2BZmz1&#10;9vpXuC6W93MEAwsf6n61Q0Dw/Lp3mXEo3lvlye1dZpdsIRk8nv64rayWwXbINP8ADFsASkX7zGSC&#10;Oc0llo40/UIpgv8AENxxXV2du2wSKMEdPerNzYRzWszxj5yM4z0PpUPVFotHQormWNx8vmDa3vWV&#10;aRm2nntpBnBxg9xXQ6NMLmwjbo4AP41B4nsAkkd7EMbh8wFZNKxqi3pv2uwAexPmxnrA56f7v+Fb&#10;2nanbakxV1MUq/ejcYIqv4T0q4uYYri4QQW2CFOCHkyfT0966u78IW18BMFIkUfK4bDD6VztIu5T&#10;S3IAKnircMpQ8ise5TUvD3M8bXdt1EsY+YD3H9RViz1y1vAjK4+bpUNDv2N6GbcKsRPWZE6kZDDm&#10;rEZKd6QmjVimDcA1MGrNR/erMcuRyaLGZbD+lPWU45qqr7fepFcH2p3HctecVFKJ/UYqvn3pjSIn&#10;VhS0CyZbFxR5/WvMfF/xt0fw95ttYMNUv1O0iNsQofdu/wBBXlmqfHHxDfghb5bYH+C1jC4/E5Nc&#10;dTFUqbsd1LA1KqulofT899FBGZJpFiQDl5GAA/OuX1f4r+F9HDCXVIppB/yztgZD+nH618r6j4o1&#10;DV5C15eT3P8A11kLfzqk938vf868+eYae6j0aeU/zM+i7n9oTQ4siDT7649zsXP61gah+0m2Stno&#10;ahuxnuM/oB/WvDhOcdf1pu3PLHnvXG8fV7noRyugt0en3n7RPiSbIgtdOg9MQs382rmtU+MvjDVF&#10;IOrG2B7W0KJ+uM/rXKSIOMGh0GMY6VzyxdV9TshgqEPslbULm+127Euo3lxfuOhuZS+PzqWC2GPl&#10;Wnsg2hgB6Yo3lAP5VzSnKW7OyMFBWSJ4No4xzU0irImRnIqh5gQ9OTQLnac5xmsmaWL6HaoJHPpS&#10;reBTjrVMzgDcOc1BLPxuHFOwuYuTyhm5PHtWdcYIPOaY1yPUH8arXF8dhyvIHarSJZnaiV2vlev6&#10;Vx+rWMN3G8c8STxONrxyDIYHg8fSulvrjdzzz71i3rD5tuNtaxumS1c+Q/iX8Ov+EZ8U3kEcR+xO&#10;3mW5HI2Ht+HSuE1XRxp0m1gDlQ39a+xfFvh6x8R2LW11Guc5SUD5kOP5e1fN3xE8CX2l3kjsxljI&#10;4OOuK+owdeNVcstz5DHYV0pc0djyS9mDthUxiqwDdea0LiHyZCGXB9KrOpUda9Gx45ANwOTVqaLS&#10;rm0KPpx+15z5yykfpVVuOD971oOQMg8iqAdEPKjCL9xR1JpQ2MU1m6EmkBJOcfL2rIq489c9eaVR&#10;zx+NJjpzim/cY4O6hIkn384NPSXYBjOarq5xzUgcgdDQUi9Fcg4BPSrQl3jGaylYgdas28wyAapa&#10;CZfWJmmRgDnGD71eS6LOg7DjFU45V6A/jSK37zA7etWtSWafnB8YPtg96ldBuznp69Kq2jhV5HOa&#10;ll3PNjPHSqZIkohmUlox0zjFRxwxgb9oDDoAKWQ7OOOufrUTSlnO3pRsFzuPgB45u/CvxA1e40ma&#10;GKezga6v9MunzDqdtGQ0gQY+WVE3OPUKfpXf/FzxVB4+8dX+o2aL/Z6hIbeQLtMkSg/N7Akk18n/&#10;ANtzaL45kv7VjE8U5B75BG1h9CCR+Ne9eGZvP0u2YBY3X923ykn5T3Aqo6mVX4TUFqdocfu+hwTt&#10;HHoKy/ENpHfWhhlYF3VonGeSrD866WVC2SMgZ5EQGR/n9K4jxBrPkeJrW0GcSHkk5xx09O1Wc0dz&#10;xy+Qw29wsv7src7QijIAXjB/AVRguleaJnGY423BD0z71s+PLY2F3PacEtcPLvK4ODz6c9a5+ztH&#10;uMKmDITgDIGfzrHqdq1R12iabb6xGlnBJH9oeXzAso2M/wDsqen4Vv6J4V1rxLrcXhvRrKa4u7qZ&#10;zDYk4IeNC7EbsY+VTn6Vy+mW6LJJbXUTW1woGEkBG4/0NdDqvjHU9I01NZ0/UZbDWbXNul3C2JGV&#10;lKHn1KMyk+lWVscp8NrU6l44sBJ82+5BP513PxsvA/iK9RWyomxwc9BXKfBe3M3jewIGdjbjWh8R&#10;Lg6j4g2A7nkmI47knFNX5GZbyR9S+DLY2Hg/QrYqT5VhAP8AxwH+tbEcxR+OKSPTntBFEuAkUap+&#10;QApy2x39MZ5zVI0ujwD9qbUxNqPhrTgfuxyTuPqwUf8AoJr1j9n3Tzpvwv098YNzNNOcd/m2j9Fr&#10;wP4+X4v/AIrXEKtvjsYIoB9Qu8/q1fUPgPTf7H8H6HY9DDZwhh/tFQT+pNPqSvhOgb5hhiRTSAWy&#10;Cak2+pBIqVYNy7q1FYqeXt5HNEiMcBT25q2UVVyRx6VXEmxzgdqCRNq4wanUKq8GqjP820nk09WI&#10;AAPfuaaAtD5+Vq3FGGjIPU9KqRMVUY65q7Eh27twAHUUgKrwHLjnA96Ty0/2qYk5eRySSM8UvnD0&#10;pFWPIRtz3HPNRzOASq9PYUgl3k8ACnfxcenFYlXKs/sOtUWDIScdT09K1ZUwuSPpWaPnf5hnmm0C&#10;ZC4Z0JDcelRoOcDJz1q00OVOAQKdHEFb7uMCpGIkWB9etWki8rYB9abGvGccdqnjjJXGeaANLT7g&#10;qwJOPXitkOOuetYNmFV8HvW2nKKf0qxIl38cUr5XHcfWmB+MEYoJ44oHcnjw5xnqOaLjcHTjp0pb&#10;bqSCMjt60+429/vdeBQHQrSNx0qW0yFJ5/CoJckc0qPxw3FBIsrk4GOc8GkWQkYGcKe9RF/3xVuu&#10;Mg1KGHOc0FEF9KETd3xWSrNMxZietXbpWd8HkCq/kgtwOOwHekwGhBzjNIsR5DH6U4Q7GyT1o2qp&#10;+ZqkCREGzbmmO43bcfrR5oDDaTzSSFQMkVYEQ+dv8K4LxXeedq8qcbIwI+vWu9MqwxmQDhQSfwFe&#10;XancfabmSQt87tnJ9zWc9iZabDLRgSM7iCw6fXp9a1beH5ioLx8FTnl2B4wB7Adfc1m2anfHyG5O&#10;QT0+tbEaCJ8SZCY/ecYC/X/AewqI7HOwjMUq5DbJGUkHPGOpH07e/wCFQSQOF8xcphQV+XIByMkj&#10;t16n0qxJ+5Tau3I2sSFyfoT6+30qq+UMpQJyQODxn1Hr35PufSmBA4G/5VdB2QEk/UnufQVYt8md&#10;C2N5yEx1b6D09zTLe3WRepCYIUBsZ9T7D3/Cnwq2yX5lIZQDhTgDHH1Ht607AXINqCMh3JQZVY06&#10;k9Bn659cVdRFZdzyCNwSGij5AA7e5J/zxVS3i2jD7AMHnkjHoPbP5mrSNugyu4AHCoMLj1x2Huaa&#10;M2aMW5DiR/nGP3SP83J6fhx+NOiUBn3COV1Uqw5woHTJHU5xwOtRwuvlp08vmNXjTG4d8k8n61K7&#10;okiSqxOON8XyY7YGRxxxn+taEjo8qQ7ZLgFRnBxjn5VHfPc96YPlYuPuckgM33c8nd/M9zxTi8bx&#10;7GChck7SNgJ9c/8Ajo9eaiM3mqHJxz85UYyOgOPbsO9ISJWDyiQk71Jzhejc8HJ647fnQXK88PID&#10;y2e44GfQdfwHvSRSLPDvLkF1+XzGyW479u3H51OjM8eXAIJ+8Thv/rU7AVdsm6N2JbPLEjjv07f4&#10;UESJ57/uwBbFTwQpBdBzyAO3U1PIylo8xpyM9Djr09x/OoHdmFw0Y2ExRrlVG4AyZOD1B4PSh7At&#10;z3b9nzSDqVlffujGfNTlMAEbc9uO9fT/AIf8KwRwoxUu44GRXhn7M6h7A7UaWe5n3MS27gDuT9K+&#10;q7O1W2tVUnfJjt2q6ex2x2Oeu7ABNgXAXk8VU0y0aaQyHPljg57110+mNND848tPU1nR2x83yYU3&#10;KDxVsuKLdnGdqYxj1FWY0FtJ5hQmN/vYH61Z020ECncoeTHfoKuyQ7x8zZz2HQVDLtqYWkuLLULi&#10;A48vO5PQg11FqkU0qQzAPH1UHvXJ6rbtZSJcMMIh4Pt3B/nXRWUc7tbXMaGTgtj26CsZGiPQbMpD&#10;bGWcqmFySxwqKO59BXHj4nJfat5emFvs0bAec6cznPOP7qY79elc38QvEN6JtK0hwyWl3AbibH/L&#10;RtxAH0GBx71LpVhEtvGsSYkC/NxjnNc9hpXPTBqS6oElwBx2qleaJYXDb3hMMp/5awnBP1HQ1hWF&#10;zLaIFOeOtbdrqqTAK/UetNLQTVmQRaPPEc29yko/uH5T/hU+bm2wJ42Qe4/rVsxRS/dbH0pyCeI/&#10;u5SU9CaTQuZkUd2MY6VaiuVbqeabv3n99bD/AHo+KQ21u/KSuh9CKmzFe5dSUdjSvcBB1rKlt5lG&#10;Y5VP0NZV3qF9bf8ALFpPoM1JVjduNSZeleFfG74xmyEnh3Srgi8fi8uFP+qX+4D6nv6CmfEn42SW&#10;ENxpmkMBqJyklyhyLf1A9W/lXzfd3Ek2pkNIzyuMs5OSSeuTXl4nE29yJ7uBwLb9rU2Ojj1J5V2h&#10;vkFaNszSrydtZGn2rHauMjvXSwWhUDHC/SvCnKx9CoiQJz1PWrTQkjJ4qa3t8e9TNGX4xtrnbubp&#10;Ge0LDqetSIn970qw9oWcc9Kd9nHQ/nUpF2KhiLKTjgHimsh25PD+lWnUbtuO3FQSqCOTyTSsHMQx&#10;qW3g/X6VC6Ede361IWKMwUduaiuHU4OR0ppXQXIHbe2M854PpUTTcsQPwqGZtpwDx/OqUzspOTgY&#10;q0iWy6bwqQOnPWnGbjqeeayA3KjPAGBz1NKJMN35HrTSuJMuyyDHI6mq00nyPlugppk3JyQcdcVR&#10;up/3eB6ZPNaJGbZSvJhu69O2axbm53/iai1LURE/B46dawrnVNjkZx6GqsF2Xbx1VCd241yHiOGD&#10;ULd4ZUD8fkatXmr7AV3GuZv9V3sdh5NbU7p3RzVEnGzPJfG/gaMK7wLskzlW7H2NeWzRvG7o42Ov&#10;BFfRd7C9yS0gyDxg15f438ImJnurZPkz8w9PavpsPXVVWe58nisO6UrrY88kwKafkHNSSIy8Ec57&#10;1Cc5wTXUjgHKwbr+dDjacAnikGOme1KzEDP8JoAUdFBNSBcqKhwWAzTmmSNvvqg9zSAk6jin7i3X&#10;86qrdQEkGWPP++KtKquMggj1zmjYBoY96eqkHOeaUAKOKcp29KALds5yOa0EjLjg/PWRHKImyM1p&#10;WlwWXA496cQZoROA4wMcYNV4b0y6jdxAZEITkf7QJqSFC02B3FZ2n7v7R1iRgfmeID8Aa0ZBfZiz&#10;kE8UK372P0ByTSqmVBzxVLV5vsekXk2Dv2GNPq3H9amVizzW6nNzeTzHrI5b8zmvor4bM02jWbvw&#10;JYo7gHrnqp56D5kOc187rAQRkcH9K+lPAmtaBc+A/CGm2kUkWqWlpdR3/wBowI5HNyWhZT1PysRj&#10;1FOG5jNXidFqtylpZGZ1TYPu4yRXhd9rjXnjjT23ZImC8d88d69W+IN/9h0iSNm8uUg7Uc/N9T3/&#10;AAr57iuW/t2CZjys6np7iqmzCmtTovibdx3PinykA3xxhZD/ALWBkfyql4Z0577UooIlaSRz8sUb&#10;AO3+6r/K5/2eprL1O5/tDXr2ZeQ8zEZ64zxXdeB7mws7S7iu43junjMkMFyN0F2g/unrHIMZV1PU&#10;YI5pR7nTHY3rrS4/EM2iaJA8Innnjt7a65Cr5jhP4uUXJ5RvusDjg1wXxZsT4S8U6v4TF5FqDaTq&#10;Vxby3UIwkpjcxgj2OCfxrR8R6tdQ2VxqMkzNcTsVikcfM5GMv9cYyfU15mZWmlLsxd2OSx5JPrUy&#10;lrYZ6v8AA60Ka3cXu4gRWsjnj2ptlbHW/iPoFp186+gUj6yCpfhfNJYaRq86rkfZigJHQnj+tYkN&#10;xKnimCaNikkWHVgeVIBP862lpEmOsz7saPfLIm3+Mj6025sySOgQnHFNsI7hoLeSU/vSo3D0OKpe&#10;PtTGg+Ctd1MPg2tlNKCBwG2nH6kVp0J6nx9bo3jr4pXMwGY9Q1URKf8AZaXH/oIr7MG0ygIMLnjH&#10;pXy7+z/oBm8SaBPIC2Fnvjnr8i7FP/fRr6pt493I4YCklqUnpYljXKn17VNEx+6fzqGRdkQx17mp&#10;bUHBY9O1WiWDwlsjPSqnlfMfUVovKFByKgtwDI7OAQOlCEUJh84H3fXFObAAFWLhEeUbfXtTZIyR&#10;nBGKYE9p8w+napnkGwjpVa1fyuueanmQPxSbAqheVPTNL5Y/vCpWG4AY24qLafak7lLU8hWMH5do&#10;zjrTlQJjvT3IEnB201vvZqBjJmOA2enaqIf96eOKvSRZTr0qkyt5nBxmkxokDDbk/hUZkDNgnimN&#10;6Hr7UkKlWbPNAFiB2PGOlaMKExZ24P1rMVmJGOnStWM7IcY+YipGPt9pfJ57cdq141VQFU8AVmWq&#10;qoJJwTVxJmWQrjj2qwLJ+5TkbctR7sjP5U9VOOnFAD0O1yRU8gOwnPaqx+XmniQ4HzdKAY2T+HJp&#10;g+V1BGQTinttOKFbawz2oF1I5o9sx4HApp4Qq561NLgyFsc0wIApJJP1oGVJGTGEOTioE+VuR0pn&#10;zB26E+1Chsnf09KAHyIFBIOQT2qtI2Wx6VYdxs9MdCKpy9DjrQAiuXJPAp5ZW5PzVV3M3Kjp3pVi&#10;fcGL++KBNlbxDeG20q42HHmDywfTNedsMkqBnHNdd4xuWSK3h4wcyH+QrkQpc+59DWE9zO5ctAMA&#10;4UZ56kdK2A3neVhCP4ic5H4Duc9z3rIt9qqQV2FeGJbhT7+vQ8CtVZCLfJkYIOGYrtGf7o/DjHvV&#10;R0MmNkBVWB3YGcENwvPJ56n/AD2qokaMm5eYgQCXl65H8sf55q3LuUAZUOVw21dxXA59u+Pxqoz4&#10;YOpUHICkv098d+/t71QCJHvYuwOwNwG6gD2AwAPTuatpCZCCWmQDBkd+g7dO/HH/ANaq8TA5YHHc&#10;A/8AoR9B/iauWqMp3hVjKc53HAOPXp6UrASJC4CZVthOQJDwMeo74/nV5cSB2KO6EbdkrYbHp7Du&#10;cfSoEcYDbAGZQQztyrfT0A6VcDo8Q3bvLIJzjBf2C+mec07GctxI4g20LEZCV+ZnPHuQP5enWrkZ&#10;+cPuDgYHQfPxxjOcjrjv3qq6fLzIHJGwEnAc9+3TH5mplZQheVRIevzNtJ4wD7D9TVokciKhLqmw&#10;glgfMyox1yTnJ7CnNLGvzbh853ZI5OPQduwFI+JsMSCTxwPlHf8Azn6moiWjgy37s9eep9Tn/PoK&#10;AHtIZPv/AHGyGJ/Xp7+lH2geYQuXAGOMnv1qJV3/AMLFEJABPIU9Aew+lPdzCjsSwcAADscc8DrQ&#10;StSWaQJhiSGJCkntVNJRLNICAcsmSTju3HT0pWuvOZC8mDkc9uO9VLV/OuRHGp82WURKcfe6KOfz&#10;pPYqK1PtH9k/QWHhtr4vvViI1+vt9M19PQzQWCoiKJJyOTXlnwr0pPDPgjStPijWN44xuCd2PWvR&#10;rY7UjbPz9zVxdkdiRtx6NcaiyNJ8iN15pJ7KDTsqgG8nr6VrWV2ZrZRH3HJ9Kr6miqOBzk5HWnfU&#10;1Ri26nzCTyT0FaVuolkdzjrxnsKzInAYn1rQs0PlZcYRj8me9S2UkTz6UNWjePYCh7npWv4FVIY5&#10;YXAcxkW6g+o4/wAafpksfkjkcdKghs5LbX5I4ZVjW9R2jPZZShH88GsJO6HY5rV5Lfxr48gFom6w&#10;09GhR+ztuyzD2zwPpW/qNgLZfMiTD5+561j+D9C1LwXeJbatEnmMuEni5ST3B/pXaanAssccqcgm&#10;oitAvZnMQzJcnaGxIP4TwasPBJn7rEjoau3GnwXqDeoDjo44Iqi63+ltn/j4gHfHIqy3qLHqklsV&#10;WRSB61p2utxtjLYrNj1qC5OJYtvr7VObCxuvmjfYe9FhM3ItVjlPUYqc3MTDtXMnQih3RXWz8arT&#10;6bqES7o7oPxmlYVjpZ5YsHoK8X+N/wAUP+Efg/sTSZ2GqzrmaWM828Z7Z/vH9BVb4u/EXUvBNhb2&#10;a3MUWoagSkZB+aNB1cfyBr56a7eR5pZZWllkcszOcluepNeVjMT7Nezjue3gMD7VqrU2JZZvLTqS&#10;T1yc1Fp9gZ7l7k53Nwo9BTLaM3dwBzjvXaaPo+/BK49BXzrfU+qa05UGk6eRGCR+lbcdvs25+Wrs&#10;FmsSAGklXDGufdjSsVh14NORecYNOVMkkfrVmGE9SOtFi7ojMRxx1qKVSo6VeMG7OCc1WmgJ65xQ&#10;HMUBCSdw6VFcwhQCDjNXCuzvVedARtIyO1KxLRnXCCIcZ5561RdtxzngGtOVMs6FSQR1qpcQDBG3&#10;gHIyOlNICnJAeSPnzn8KqSRBh9OlawGFye/61XmQQ8sN4Jq0iWY7oC/61UKGEcjoeM1ozL1yo9qz&#10;b0M4AHCitEjPmexG14kKEtjOKxdS1pWztyMDjFS3pwp61yOr3BhLjPGKZNjP1TUvnJJ5rnNQ1VRk&#10;lsVBq2rjeR1I7ViGFrw7p22jOdo6VsoX3MZyaJH1KW+mPlk7fXtU62ew75DzjJqtd6xp3h+2aa+u&#10;YLOAd5nC5+g7/hXnfiX4/aJZl006ObU5B0IHlJ+Z5P5V0woylpFHJKvTj8TPRr2aG2VixriPEHiO&#10;00/fLcSQxRdCkzAbhXj+v/F/xDrruEmXT4j0jtRg4/3jzXGXby3kplmleV2PLyNkn8676WFlF3ue&#10;RXx0ZpxSPUNf0qy1Wz/tnRpxc2TsQ4A5jb0Irj26n9aq+E/E1x4Vvy4X7RZTDbc2x6SL/Qjsa6rx&#10;Po0KQwanpz+fp9yvmRsB09j6EV60dUeNc53cG4pwbhQcmmhec1JEoZ0BPfBqmgINQuDZ2zMOXPTH&#10;auYkleYvKzEkdzXU6/bFohjpWZp2jvfWV4iDdKieao9QOv6fyqbXEzHhgZl3YzUsYlidmDFB2Oa1&#10;NGto7q16/OhwRU91ZC2aMNC7o4J3gcADqamwJlG212eD7zeeg6gjmt+xv4r+PfGcHuPSsW8sks7W&#10;R88Ywv41DpnmW0UUgBBcnP0pjOsVA3ertn8pxwao2zCaMMOprQtFy2DkYq0Bu6VbC6vrSHoZZBHn&#10;0ycVo+NfDDeFtbubNlw7OCSRjOB6fjWbazC2KOCVdWDA+mDW5478Tjxb4kN2uPLSJI92fvnHJ/M1&#10;StYh7nO7Cox6Vla9p9xf2aRxxt5SvuaTHGatXt+sMoiBGWP5VQ8T36Tw29rp13LJIud6D7v1PvWb&#10;dizAv9Mt7KFWSZZJyf8AV+nT/wCvWxo8U39k3DsXMrFRtPTGap6XorPIm/dLO33Uxkk9gBXV3+ky&#10;aDEltdOn22UZe2jbLRegbHAb27VcXqJrQo63qs8PhuO2lmMpDHYXOSAccD2rgkRpJtwDE9etdnq8&#10;crzmF4xNEvGwnBBqLSPD5vn8u1sXDg8yEE0pNMhKxg6LbvDKZH+TGW3kBvzB4NdGLixufKuxGtnG&#10;vM1tEcJ5o6lB/DuGOOg5ro/+EUuNGsdTjmWFLnyCuJIt+wEAnbzgMR37ZrgnXynaNGYogIGCP5H6&#10;UuZlLyKfiPV5dVSWRxsQALHGj5VFB4ArmYx8wrW1X5YiMfKT3FZluu+ZFHUmo6iPa/A1v9m8A6jJ&#10;tz5hWPPpzmuT0GH7d4wWIfxyrEDn1ZV/rXX6FL9n+HG09XuBx2PFYXwvgN548smAPzX8P/ozd/7L&#10;XVPZImG59wId0xA5RSQK8s/aa1v+yvhDf28Zw9/PDaD3y28/olegwX8j8I2CTk+1eT/GPRJvG3j3&#10;4ceDYZGc6rqXmNHjPAIXP6tWl9CHuX/hPoKWOssFjCDTNEsrM8dZZAZ3/HkV6iJDGTg8noK5/wAJ&#10;2sT6j4ovIB+7udZuI4SOnlxYiXH/AHwa2LtHMmMENjAp7IobPqTblBIqaO/4wxxkZFZMbZkIddpG&#10;c5qzHGhdOKSGy+9/tG04fPIqvJqDbSqdT6VcuVVIiqIDgcYFZUbMX2tHjjGcVTdiBsOpss7BnrWS&#10;ZpnBDZUD86w7mJVf5Uyc5zWpan9ygyMkciiIM0FdnTKjlehqZmLOhYYIODUQ/cIFA9zS/wCs3SZ7&#10;96YCzTbC3y59Kr7j/dq9JEHGOmBzUfle5pMaPHyi+agxgn2pXXa2KRp13RgckcVYmVCBkYrFM0Kp&#10;wy5GKpPjzcYzjvV9AiB1z78mq0iZ5IGPr1pAVWiC5KnNLHGGYE9DSNHsY4xUkS56MP8ACgC5Ai7w&#10;DjFWwjSyYyNuKghti6ZJAyOtWIITDFhmzQAqIU4PJz605XYTJx3piTCWQDB4qRnXzMLyaANNAM5N&#10;SBtoxiqK3GxQM4p4mbBPB5qrlWLkmApB64qGOUt04pkbAqc/lSQTLzuIHNMkkZhmlTtgUfLuyDzR&#10;tAPtQJXAtuz7dKSRl8oGTt+tKV2jjioLjleRyaBooSsiM+3PPSk83IDs3TjFK8LEj260nkuijipu&#10;WKvzpz0qo5bLDAq0s2xcbeveoZnDc+poIZAvyNzzng1KcBcjH1zUTsEHzHtUDXQEbuf4RnmqFscl&#10;4ruTc6nJ/djAjGfz/rWYsJC5bIfOCuM4+gHf/Gi4f7RcuzZYlsnk5qysK9fmAyAxj6+4Hr/jWC1Z&#10;hJiqspljbDD5cAD+Q/x+tTxOVl2pK2WBYIjdPXk9OP0qvtHlFCXHXCjqR0Jz/n8qjjVmX92rEsSr&#10;7MDIPbP4AcVZFyxcyBkGemBgtwMc42r3HXr1qNGeW4GQ5O/aBkE/j9M9PU+1RNnzM+axc8rsHDEd&#10;DnsBzj6UyIPkIxYY7d89MD3+vqaXUZo22ZG3LjJfG7qS3b69OB0FXtwSUKf4uFGQWQnrx2JI/AVV&#10;gQsv7t+AONoPyk+nqT0z/SraRbEcpIQ/QhU5A9iepzx71SIkT2jDy9zBZX3CM5+cA9ASe/oBVqBD&#10;bzlBlozlXkzngdif6D6VAMp9xtoUbuFBwR1PPYY6+vSnqg8gIqsB9cKAOT9fUmrMywjokRDt1PJc&#10;9B7nt9KaNwRAqsSRtJIyAe2fw7+n51K0S9ABjGB5ig8/4/y6U7eUKK+ZCzYPdj+Hb3+gFAaEbOVQ&#10;rlEyDmMqTn2z+tOdV3fL+7wMYPYf0+n+FOlfau5SxPRQMEjvkAdfqe/4VCjt8gBOSMKgIO317dfe&#10;gAVRGMqxyOgLcYHP8hUT3ewvgAoy8l+Sc9+adNgoWIwW+bI549+Pas28uQ6DBwCcmgFqV7u5CIf4&#10;Ae3Wtn4UaWdc8cacpRtiyrK3P3sdD9K4zWNRCIyZzngCvVv2avC00+pz38chV0+7k5zUSetjrpx6&#10;n3Z4NvkeyjG4ja3A613thdiWUDrkV5H4QvG8soCd4YHB6g+lemaLeK0qyN2FaGyPQ9NkFnb7AAWa&#10;nyL9oJJHtzWbp0hmXeT0HArbcBLXLYDHtSbs9CrGBHYM+oRwg/IxySOwrXuYhkkAeWmI1x29ag0v&#10;c95PMV+6mB7U9CJruKEcouZCfeovqUi5bWzk8ZAFVryK4n/0mEsJIGzE46ZFbLlY7KXBGfuCr9l5&#10;aQJFgcAZyKhlXKNtrqeNtBkt5rdre8ixIpz8pIPVT/SpvsN1Z2wjmcTgchk/rU1jog03UZTEN9tP&#10;kgD+DPXFaUrJbRbQ+9FXGO9JKxFznVlEyZU8jjNM+1mP5ZBkVZTS5Dm5jxbh+kPUfU1DKjL8s0ew&#10;/mD9DTLuU7qwtrwbkGyT1FZ81hcWh+X507VflhZGLRtj2NMXUP4JPlPfI60AZzXbIcAlMdQDVLUv&#10;EB0qzubyaYpb28bSyEnoqgk/oK2LjypuoH1rxX9pLxgnhvwoNDspgNR1hWjbB5jt+jH/AIF9386z&#10;qTVOLkzoo0/azUUfPXiXx5ffEbxTLrF6Shdx5cYORFGBhUH4dfc1qF1jh3t0wOaydI0qO0twBj5B&#10;kk96zdV143NyII2xEjYwO5r5WerdSR95CKjFRR6F4bs2nYSgHDH5Qa9Fs7cwxKMDPfmuX8EhHsEY&#10;hd+B3rpVc7sY2n0rle1x2uy35wX5SeaDGXIPXNZk297yBAeC3NdTb2isg71jdA1YoJa8dOtXFiCr&#10;06Vb8kAYA5pGi+XpzUgUTHgnAqvKvJJFaXkgLk1WuEFAWM0xkcnv0qs0QByRV+RPl2flVSWErnmg&#10;0RXKJ5eOhNU3TqpUrxwfWtSOHf2wQKsLZF+wPHeritTObRzf2c7xwc1G1pgksd2exrfNlgHcNze1&#10;RmxEfzYx9a1Rzu7Zyl9Y7MuOnYVjXibY2eu1vYVYHGOK4/XofNV1RiorRIVzk9UvI4QTnNcD4hvx&#10;Ipwdua6vWFSGNwx59a868Uy3sdhctpoh+2hCYvtAJUmt4UXUehjWxEaSuzk/Ems6d4Zs3vdUulgQ&#10;n5QeWc+ijvXifi345apqJMOkRjS7c5Hm8NMw+vRfw/Ouc8XTatf61LJrEs0t8h+cS/wH0A6AfSsm&#10;HTWkIyP85r2aOFildny2Ix06m2hmXl5c6pMZrqeS6mPWSVixP51XAx17VuSaSWB4Awe1Qy6Yy/MO&#10;xwRXdyJbHmObe5mCIjmnABWGRwav/YyVUkd6Pswx0zTS6ktlSaDGDjg12/g3Vk0/S0tLxTLpk+4S&#10;J1KHPDD+vtXNpCpTY3A7H0rUtFSDTlSRgAMmqvYET63o50q7+UiS2kG6OUchhWai/Nx+GK1tG1eK&#10;6/4lt6wFjISI5HH+qbOM/Q96q6jpk2kXUkEy4KnrTsaJ3LcVmuqWhXGHUcVmabdN4edbxJFjkhkK&#10;kN/FnqD7EVoaRciGcA9GNauraVYLpuqR3OnW88t8ITBfSysrWxVssFAODuHHIPTiqRL0OU1DQS8x&#10;1Tw+Wkt2G97bq0XqCO49DVaTWbtYUE2nvuA4IbA/L8K2bS1i01IhaTyxyxjG6LJP6VaF3fuNzFH9&#10;ZLiJQf5n+VK4HKRadqGtv5ksYt7ZeSxHAq9NaKkmUXESjy0B7j1rYxLMcz3SyYOQACwH0HAqK6tl&#10;P33kkHvhR+lCsVYp6cdkmxjx2roLSIA5x1rmJJorNyRsGPRsmrq+LbdIhhWdx6Uk7DOldcL04q54&#10;f8Pav4pvmsND0y41W/CmRobYD5EHVmYkKq+5IFcNc+Kb24izCqxBsgMeWH4VQ0BXub92u1mnjY/v&#10;NoySPbPFDkQb+q6VeWF1KZY1jIlMLSJMs2w+mVyv61f8NeErvWrs2+n2vmyIPMkk+6kS/wB5mPAH&#10;869P0X4ZaC/hiCfVPEn22XiaTTNHgOQqk4DXD4QcZ+6G54rVtri2tbaOzsrSHT7MfdjiZiHPqx6s&#10;R6n8MU1G+pnOooo87ksptBh8nTFD3jfK+pFSGXHBWP8Auj36n2qtpvh25muEJRt/cOeT789vrXoF&#10;5pgS5BNsGAj5cDYMt35I7c1qaVp0SGNlKk5JGI2Kj8AOe3U1oo2Of2rZiJ4OhQR+bCJfMG4s6j8u&#10;f6VuaVoNvpihFjWGQ/MeMEe5A7V1E9lviTBXPoen5VRS1CSEx7ShIyVjOCf8fxqrIzcmcN43hH9u&#10;alFux5lspGBxygFeI3nzXbsrFwR9/wAsc9e2eK9x8aTB/G8sW7g2sO72+U+leH6gytfXWSj843Or&#10;ZP5VjM66TOd1bC7Fxg/7uKq2Cb7qMe9S6ow3rghgPQn+tLpAzeJUR3Nr6HrMzC18G2EQ6sWkPFQf&#10;BCNrnxrpJ27/APSzJ0/uoT/WoNdcxaJbRscFbfI+prf/AGebIzeLtNbbkRx3E556DAX+db1N0TTP&#10;py3ZvOJA2hh0rifC2qxn9rex1GUiS38KeHrrUnz0DLA7j9WWvQhbq6qYlYvjmvH/AAKhv9f/AGhf&#10;EKgkWuj/ANkwt6NLNHCB+hqyFuem/De1mh8D6J5hAnktxcSE9WZyXJ/8eropJC/J7Dmq1ltsreK3&#10;UbUhiWIY/wBkAVN5iucE89hitLgVXsY3kZtxHtSxWpidN5zzxUpdfO2kChZTMXVcHbyCaLBdsslA&#10;wzn6cVQv7KWXHlsR61oRvuGTjIqJmLdzx2p7iIbbTo/Lwckj1q5b2qLJkqMgcUyN8dKmVlUhjnIH&#10;SgBUByS30pRbEL14PNU/OdnODnceBVyOUFAOpH86AFBUE9aZvX3/ADp7tsHIqDzB/dFDA8ghRUQY&#10;xmnSShBk9qgbGATjpTHb1PauZGo92LNn1pkrhG4oHytjOVomUMvJI+lVugK+dwyc5qSKUIR2/CmN&#10;GFGAc1GqfMcnpzSA27e5jMYG8ZxVhpkMf3hXOxffDHtV6EI8RYv0PSgDTWNVXd+oqCUbZQy55qJb&#10;9UBUDOB6U/7erREEc9uKPIC0gSQj5+am8kApz9T61j2cytISa17aVZX4+tAFhIkQlgf/AK1UpF3z&#10;7UxxV0OCCOnrVVWjSYtnGKAJyTHGoJ5pIrhTyxNJJMnl8kZNVUlVzgcelAGi03bHHaoLhy2CDTlY&#10;YwDUUuG4JI5qixC5XuKSS5DKQpxTXwehGBSRxKBjOakgazh04BFV3dAfmzxVx144PFQSQo3OPrTH&#10;0KszJJyq5rI19zaabMV+TdhfzroQE27QP0rlfH1wUgtolxtO5uaTE9jl4FZ9/ZgOQF5bvj2rRijJ&#10;fauGwQgAPAxzgfQdTVTTULRruyEyAT14Pv8A571txWexsvhwDtYBtm3jge3+c1nA5WzOl3b4w0RA&#10;Y9AMMfTA7DHeq8vPyv8AOgY/uYzwW789PQVqyoZIzwUT+J8kBs8HJPJ+nYVnXUZ8kMSrRqdpwcAg&#10;9sDt7enPetGSminI7B8sAfVxnGR6Dvg/y9qkgyCU8oAZyxYZJPpnsOeT71FdAhztkOR1CfKF/wA9&#10;hUqAZ3JCML8ikc984Hrz3+pqWXc1bOYoZGZlIUAuQcAMP7pHr7dhV+KZcPGqNvzwcgbfYfnj26Cs&#10;y1DrKFVRvCgqAv45A7n3P1rSidyirGUcDsmMY78nvk9apGbHswYugYZDL5m8gcgdD2Ax/nNXFfaQ&#10;WKhMnnaQoUDAGOvvUAaZcDkbySFCjr2KrjntgnqealIVI9zfJI3zYByeRz9Pr61aM2SzqE+QxsmA&#10;MhvvEdSR6E/oOtMDFwVHMZJUeWMjrwM9+nT9alRVjMZVBkckc4P19R/M1GGfzVyxOEIy7ZIH8gf8&#10;KA6jXIVCzOAWPduW46j1qByFO84RDzyf8kf1/GnytnPmhxlQd3Gc8/meO1U53AIyFBUc4P6fl6Uk&#10;wsNuLkw713Ng8HJyeeetZF/qMcUReT5I1G5iegH1qa6l3Dk5Hru5PpXm3jPxAb+f7BbN+6Q/vJAf&#10;vNnp9KTaSuaQjd2H2XiSTVfEQWRlSzc+Wmf0NfZPwD8NTaPpq3CZ5+8nrXxd4W8Oy6vdooBIz1r7&#10;s/Z+vJU0L+z78H7TEg2SYxvXp+dZwu3dnekkrHslm5sJ4ruPJgfAcYrvtPuQsUciEmJhlcdK5HSb&#10;NXja3JAjYHbn19K0dGuv7NJsZWPkdUJ7e1aMUT1rwxfLM0SjGDXS3MwubgRfwjlvp6V5bpepNpVz&#10;HKvMRIBx2rt9P1OOYblfeZOvNJPuUbcRWGF8HBeorRRbaipcDD8fpVNrssUPOAecVNqd0PtEMg/h&#10;wTUvuWal0R9kGHO95O9T2N/vkKscFVyaz55t9vAQcjJOazHu2Sd2/vDFID0ezuRcWwyfnFU9Sbcc&#10;BqxtA1sNsjb7wH51q6h/qnkTBBGfoaFtYg05pVgRAR8m2qE0qOCUwR3FSxzpf2Yw3zgYIrNl3Qk5&#10;OKECGTW6ScxkJ/snp/8AWrLurBmz8g9u9X2n8twcZDGhn81QQcE9OaCzgPGnieHwbpvnyYluJMiC&#10;3J5Y+v0HrXyr41v7rxPrkupanP5suCM9gMk4A7AV798dvCuqz3lvq1pCbm38kQzBCS0ZGTkD0OR+&#10;VfOHiGF4UJdtgJrx8VOd2mtD6nLKVNRVS+pj6hq621o4jY5IxmuUt5TJNk+uc1p3kbTZ+U7O1Uxb&#10;CC1MoBLA447V4Up87Pfe9z0rwh4oNvbBCQNozn8Old5p2trcRBs5yfv5r5/stYVSJI8jPVPpXc+F&#10;/EJCiNutYTbKSW6PYLWQTSow/h6GuqsXJC5rhNCvPMxgnmuxsZSAprOOpL2NXZ3PepFQFc0sOHXJ&#10;5FPb04q2jNFWVAq9D+VULhDu9utaUy9apywtI2ePaoL2M6RC54xSNb85bn2q55GH+XHSo7iEgdOa&#10;ES2U3j+YbT+GOlTW6EqQSamS2GMkf/XNTw2ZzkgqvetLmT8yBbUyt93OPaql/GFj5HNbaoY0JHAx&#10;WNqMxwR1rZamblY5e+kKZHb3Nchrl+qRSKAAT3rrNRha4ZwOF71w2saXeXl3i0AVFz8zDPNdlCk6&#10;srHDWrKnG5wHiOZ9rs52IBnLHFeSeJfGcVpI0UG65mHaIEgfjXuF38Kb3W5T9rkknLdcnj8qv6V+&#10;z/bJ80sCke4r3o0LKyPnp1uZ3kz471zQdR8XTC5k0zDDpIF+Y+xrjbvw7caZOYpkaKRecMMHHA7/&#10;AFNfo9b/AAotLCMLHbj2+WvOPi/8CV1iwe4gtwLiMfLIF+bA5x9K6oRaRwVbT2PiE2gUMCvY9R0q&#10;jcW2zB4yR6fpXa+JPDl1o19Jb3ULRSKSW9yc4H61hzW3mHaBgAjtx/niqZx3a3Oaa2HKjjB6U5LE&#10;Ht6cetbUlgyn5cduo4NEUBPHQA9u2KSC5i/Yw6rwMN/9cVRmtWUBlOAoJx+BxXVCxBTJXLZ9evWm&#10;S6dvAXb8nXPfp/8AWp2uJSscwkIyflz1/LFdNptzFqlkLDUX2FciC5kH3P8AZY+np6VA2mhF4ACn&#10;jP5n+VLFYMwy4HJHGeg//VQVzdjNkSSzuCoVn2HJMY3DHr9Kv3vi21nsIoS4O05LIckYrodBuLey&#10;nuEuLd7u2uYGhlijl2EgnOc4OCCAelc4vgKx33DW8lwkTMQkcjBio7ZOBmpu1sa8ya1Mt/FMZJRE&#10;kk5wCTiqdz4iuRLsSJEJ6nrXU6Z8Powwaby5Pm67Tzx710kWl2tqVENukYGduEGcHGOcegNFmxuc&#10;UeZD+2r5cQxTHv8AKhAxT18K6teKPOOwH/npJ1GM9PpXqbWXEaKC+84O7gkc/wA6lt7A7YBgAkmN&#10;duCchSPw6D86fIZuqed23w6kYoJLokndxFHnp1rag+HWnwp+83z4Lg5fAO1VPb6muzhg8qSKTDJH&#10;zKpK9QDtP5j+VOt7bZG8Trh9qRFyOAdxB/THPvVKKM3UkzMs/DOmWYMcWnW671ZQzpk/d4PPPdT+&#10;NWtO8MaZDcJLHahFYqQC5ZSChJAB9sEfStZbZ3uURN0XnZjTcc7GDMB+gX8KmjYJAJogwRIRgP1U&#10;j5l+vBdfwqmkRzvubuit5RcbQyOzxkIBzjk5HYYwQPc0keiva3DuHSW3YYWSRfuZPU/402yijhll&#10;EblwhZlPmD7uQAfcgcVuWEvzSByThSp78g45/wA96tHP6mB9o82/kQITGHCrjAY7eMc5NadgH3oF&#10;kJZclj5mXb24HSqEkKRatcW8eOTu8uQkjkZ9a27eICFW+dBkdGwQPQYIFBTNuzwYJBg4z8hP+J+n&#10;WstcI22TkHgfvTn8Se3sKvW+VjDfKAc5IAOP/wBVJdLvmRWRthbJ+XOR6DHOTQUeReProw+PtRfe&#10;cLaQnOD3Qf4149dbvNuHVpJARk7Gwc+4x15r1P4z2b2HiRpFYR/alt4+R/Cq5ORycZxXk90As1xk&#10;R+vOQciueZ209jntTc+aASxOOc1a8PoGvUJH8QFUr1t054HB7GtjwrEXvY8HHzinTXvFS0R2njN1&#10;S3cx8bYkGPyr0f8AZqtE/wCEidjkvHphK+mXkz/KvKfGFwXjkBO4+YF/L/8AVXtf7PFqkN/qspOx&#10;4ra2hCA9Ttyf1FaT+JBT2PcGma2QybRsjBZvcDmvLvgQpuPgXrN/MuZPF3jq1tWJ6tHCrXMn4ZAr&#10;ufHusLpXgjxHdg4eHTbgq3vsIH6kVyPwtsns/g/8GdMAK+bdazrkvvjbCp/nWmzIPUpEXeSDxSB4&#10;0ZCThj0p0sQ3AqeNuMVFJGNyE54NNXBoWeGPzc55xSA+WGwMZp88KyDg4I6UxQ2NpI+tCC+hFbXh&#10;eZxjAHepfMZ8jHI71XvYG8giNsGqKX72y7XUl+/PWnewjUEro4Vhu96tbBIRvJ9sVRgc3KB8kAet&#10;aEXz7cHHvVAEEKq+SOR3FP3FH29B60R7VO3vUM7M3IPegCzM6Sqqr6cmqnlN6mmGcxIflNJ9oX1P&#10;5VOhSVjx15gy8GmeccZqJHDDJyBUjIqcAfLWDLFSYEDJOakDt3QfhVJnDDI4x3pZZpfKDAnBGKYF&#10;qRTyciqkkpVto71HA7OSC1P4SUqTzQAw+auOT+Bq5aSLHHkkDI5HrVR0O08nNMSHbGGJ6Ggqxoxz&#10;qZH47U2WU9AtQC7ESZC596jlv3VAdv6UDLltORJuwMelWWv3UsEwM+nasVZm8wHoD2qzb3DeZ93K&#10;npR1INO21CVwAxJ5p16zY5OM1ThidW3cgH0qzqR/cpyTmnuAxJyjDOSB1zV6G6ikTII+lZltCGAd&#10;txzxntTpmjb5Y/vr6UgNcXIVutMln3jhuPWstX4wSfrQBhe/XmnuGpYuLwI338e9Ri/ZcbW+tVXR&#10;JiCMHBprr5bggUhrYum/KqW6mlGroyY244qrKzN0AFQMR0bFNsRqR36kZA57Vx3jS8W5vEiAIeNR&#10;yOnPNbcUm046Dsc1yWrzfaNQnfBI3VnJ6ClsP099hDMxD7vkwP5D+tdJaINit5pBCjkjd5fr+Pqf&#10;wrmLJghG5WU5xkDBJ7Afh3966S13HaME4IG1SMdOn0/z1pwOSQ6eJWVSZQ4UHaNuOh9+AT1rLmGx&#10;Zi5IdRkb1OAevQ9f8K15WKMBjeuNowMDqSevXFULvBJZmAjY/NNKMnPqB1OOv/1q0lsStzJuIvMY&#10;qyn5D0cZ2g8np37/AKUtvC7uD8pLk4GMZ9s/pUzxl3BUB93X16Z/+uadbbCxG/L/AMRVRgL6+o9P&#10;pWaRoWYYC0oZWG6Y4JAwzDPYeh6ZNX9z5cHYEOV3leVA6hf881DEVZBMBgDIyAAXxx9RkEAVajRv&#10;NOODnopAHT7uPbn6da0sYkqojSGR3cOwAXPbjHHsOmB34qeNAhdVKuqAA7jwPQH36cDv9KrxXKbR&#10;5a4LnATGfoQDyQPen4MVuhTBAJwMcHnGfekhNXJfMJj2szlhj7nORnHH+fWo5JdgTahKc4II+mPp&#10;71HmPkqAiL0Hr/n61XmLykDg5O75ccj/ADxVBYJLncxyN/y4POSay7q4JK4IAK5xkVNcPsTGGyD+&#10;Z/Guc17Vo9Otd5IeRsiNAOpoLSM3xZrptYza27f6S45YH7i1zej6Ib64RAu/d/OmxxSXt07Pl55D&#10;lia9n+FHgE3t3A7JuyemKxfvM7oxUEdd8HvhdvkgkaL7oBIxX1JpHgmOyto2hQRyKNyvjnNHw78E&#10;R2Fqh2AHAPSvU4tHVbTAA6cV0RjZCucx4emEy7CPLdDgj0NdBcaUNStDIqkOOvsawry2fSNQF0q4&#10;R2xIB6+tdppMwmiidSHRhz9aTQ0zAtJ7jTflly8Y+8D2rotPvN8Ya3kyBzjPSp7vT0cvuUfhWVNp&#10;Mts/nWbH5Tgp2rBo2OssdeKkRXAx6HNawulmDFT1FcVb3f2ldlwmyT6da0beVrZ9ucxnv6VFxrVn&#10;ZRXO6FAG6VWuW4z6VmW1y446irHms+SKu+gizDcm3eKRTtGcGu60K/F9aAMc5Hze1ee799uikc5r&#10;S0LU3s5XTdgMtAHZWEflSXDBjsZvlB7CpbjEyHNUba6DxpzyRUon3nrQBn3Q4K4JHtVJbt4W2sDw&#10;e9asy78kVnTRK55HI6470AR30purZ44iHH9zuM18P/F3xINa8c31pbjFhZzNCMfxspwzfmP0r7Q1&#10;OWbTbG7ubdS0kULyKnckKSBX582zSX8QupGMkkh81nPck5J/MmvHzGTUEl1PoMpgnNy7G5bwLNDt&#10;IqneacYYHC5IY5IrZ0mJfLBqj4qv4tNsXYON+OlfPJH1Ddzi4k2TzLngNW7o94badOelebeF9eut&#10;V13VdkReyXYBNngPzlR68Gu0gV1df5UWbZKdj3vwheC4jjYN6V6DBMwiGOo5NeL+AtaVEjjJxgV6&#10;3p92tyOW49KfJZag2dPpkvnQ1oMjbORzWJpl6kalcjg8VrpOZVqWxLQjaL589fY0NHt5NObO7PH4&#10;UhkBXk9RUWbE2QuAnPFMYedhh2oLEtzyB6VIMrwOlSQQmHcVwBVuMbQARtoSLGCB7VOqc1aRDKk5&#10;2RnisG4BncgDgda3NSlCR7QeTWBd3X2ZG2qZJG4VAOWJ7CuimneyOao1uYt5BJc30FlbJulmJyey&#10;gdSfauitvDENtCkQXO0YLnqTWr4d8PPpcD3Fyoe/uFHmn+4OyD6VtWemvO4469jX1GFw/so3e58x&#10;iq/tZWWyOet9Aj42xitODw4uOV49K7DT/DpYAsOPpW3BoKRc7QfrXoaHnHn6+G1YfLH19RVa98Gr&#10;OvzxgjoRXqA0tE5JA9MVVu4Y1QhQPf3ppoTTPjf42/s7WPia1nu4olivI2LI6DHQ8Cvh7xd4GvfB&#10;+oS2l5AybcbGxgN8p6V+uPibQ3vInaRdif3PWvAPi98HrHxVp0mYAXVtyFRhlI6c0miXFM/O1rTE&#10;hXI4OCf8/SoG08sd8fyt/wChc9PyrvfHPgLUPBWpGK4j/wBHy22Xbwck4X61z9vCN21lHJ4xjpgV&#10;NjmkmjHjtxnoAR1GKVrPfzgpgj+ta50/eu8ArKBwh7g9qkht1n4KF3X5WjI5Bp8pm2YEunbxsZTg&#10;HnnkcYFONjwSqnex38d/l6fSuhawDZG3knJGemD3pW03905VTkg4AP3eAB/Kq5R3MRLI5Qr1JJbA&#10;6ZOKvWtj82FXqxAx16Hn9a1Psi7EygD7uuPbP9B+dJJbqPM2A4CseFHB4z+tFguVIrfISMKFJUDg&#10;kfxfr0qaG2ZlLrjYBuAPchen86tzKjSOVZeMjCDg4x/iasW9m6vBGo6hB+8OApyVI9+ppWFcoLaN&#10;nBydgBBPf5t3+H51MbdNxVSMlkKADOTnn+Qq3HbM6x4QBPNwTnuuVyf/AB01JZxC0WCXk4kUnIwc&#10;IecfhiqIuU47N7mFEQFsx9PXeCSMdslcfjV1LUtMocqY5HZQT1I25Bx2+6pqaztFheI4faER2IbA&#10;PPH/ALKfwNPtg6R7F25QLKuV6H7o4/IH6ilYCrFCUl8uQ4LOjkg5A3gA/wDjyqc+4pkUSoiFchBD&#10;FNgeoYlh9RzxVx1yYwB5ifZ+vdgBx+O3BA/2adJIUJZQEBaO4UpydpO1sDvnqaYmxN5TIRvNxC5Q&#10;46l3yhH1xzW9YzfIGiAWNxkIR6jP/wBb8Kyba2CSxRg744kQLtPUKzAjj2INWYCoSJI1GSSPvY28&#10;mgLX1PM/ilFr2j66/inTJWlsiEjmtskgBRjOPSuv+HHjyz8T2MZ3GO8ixuilUHDeq5/Ct/UrSH+y&#10;LuO4/wBXLE6vv9MV51p2jSaF4FD2agajbf6aj9CSOSv0K8VGtzS6ase2afu27CQ7pwTz/wDq79hT&#10;7uJJMeWgQlQWkCFePTPHH1rE8F+JrfxVoNtqUOcOo3luobuBn0rckcPIm9V5GR5hJxnp+tNGb7Hi&#10;3x3UTa1pZRlZ4QPNDADAIG1senFeG32qzxajLCqqx3kfPzX1H450G317XJ1u4Q7CNIhIeGyFrwj4&#10;ieAz4U1GO7O6a2mOVl9/Q1EonRSmloed3B3TseOWOa6fwRFuvoABkl8j8Oa5dvmkJ9TXcfDtCNUg&#10;YIsm0MQHGR0pU9zolsWvE8sV2wEETReZLhQTuJPQnNfQ3wc0GfSItcnu7OW0nkvAsYlQqSgHoe1e&#10;CW8ba7440KzOC9zfRKUAwBukUdK+y54kmu7gjr5jEfnWj1kEXZHnXx9vzpvwq1kK3NwIrVffc6/0&#10;BrtYNJTw5P4C0XgHR/A9t5g/uy3U7Sn8cAV578ebaTXk8H+HYOZNT1WIMg7gEKP1evVtWuYtc+Jv&#10;jm8jANvBqEek22OgitIljAH45quoiSKbDKpNAmJYA9CcUNb5wRxUczeScKR75p2JepMWCvgmnqd5&#10;xVQb5mPOOOKliDRnDZPvVILDLxGWB2Q5K9vWqEFjJKollO4sOlaryhUHA608bdnQU7XBGXPM1uMj&#10;hB7dKnt7ssuVcF803U3R4zEBkmm6bFHHHho+feoYdDTWdQQ+ecVC1z82Fpo+eThe3ftTkh8pjkDp&#10;1xVoRL8zg/L9ap8+1acKehOKf9lX+8KCjwWJ/k+9Uvm+ce/Aqla52kHr71cgi65OM1gWR4LSY7VI&#10;q7MoTkU14i8nynBqc22+Hp84689aAKkMf+lnPGTUtzHmUFSMjqwqSG0bzMgEn3FXl04JuZyOaAK9&#10;tD56DGenU1FND8pXPWtNXSHKAHHqKru8RlwDz3oLKa24CYA6UvkpKg3AZXpVqZOoA4NQeSwbaeM0&#10;AV3h2jgDrxU0QO4ALQ0eCBke9SQPhwOKSILdqm/+LI9KbqibFA74q1G6oOw9xVTV3/dowb2pgVbd&#10;pfKzzjsKmED+X5iDBPr3pdOnVYcu3AOKvreRIoGKAKDxFQC3U0+VtkYXGfU1O2yX5gKLh0Mf3eRT&#10;QGZDCsLEHJz60XEgi5/iHWnyE7s4zTSnmjDCkAwSqybicAiqc8u07gBirkdqMFGXgVXmtQDgNwaC&#10;kzPeY7jz0GTXNzS4mdwT1zzgj8q6XUbZbS0kkJIPT865jOX2hVPrUyaMZNmjp6fOmOMnJ7Z9ea6F&#10;AVjOzLuvGDk5x2x2H1rCsHK7ZA21+2eea6CBMkI6+YUG3/cJHU+p+vSnFHNIczLNHvxl2BBZFyfm&#10;HYfw+351SuRvYnvnaDH8wX6E98DrU4kZcEKPlbqCQG+nck1C+6aFtxREVizRngZPckfyqmJblF8q&#10;2DtGeQOWJHpj37nvUsUu4gq0gwVz5Z5JGeB6DrilmEssac+YW6ENtLdR36L2AqWEfJgx4C8rhs59&#10;T7/5xSSKbsSwj50ARmAIjEkY+Zec4Hp6ZPuamG7ud6HJEaP1HcKew9T3qOOI4I3bEXkjtnHJOOgx&#10;xU+9vKySAhbnAHzY+nUDj8eKozGbAonBdCnQvk4Ppz3PoKFlKxEjJK4wMHB9Nx/p9aJfmRnO4Op3&#10;Et1J7cdBUYZ5D8xVk4JEfG3Hb/8AXTAmkwp4O9fQ8bv6VSmk8kcfw9hkf/WpkjmVssV/Acg1l3+o&#10;R2ds8szgRqMk9hxQFmR6vqi2MEkkx4A/P2FcNJNLqtz5snP90f3R6Cql5rcut3/mH5LfPyR+nufe&#10;uk0HRWv50CoNrEEYrNu51whbVnR+BPBLarcxnyzz3xmvsD4WfDhdNtoJXjKSADAxXnXwM8NxxTIk&#10;0Yz/AAlq+vvC2iRx26FFHy81rCKRpJl3QNLW1hTGOR0reW08yMoOD6etNtoPKI449K0Y4gQPzFbi&#10;OV1bTRMkiSLkN61l+GbltOujYzf6vPyGu7vLH7VF9wbwPzri9a0vaxAyjDlSO1YyGjuVjWeHjkYw&#10;KrratGMdh1BFZngzWzMn2a5b96gxyeo9a7J7NSuQMgjtWb1NUc7NZQzDc4IbH5GmpGY22E5Tsa2J&#10;LMA9PrUMlixY4Hfis2iitAxjPXjtV+J/l3D0qmbd0P3T9KWGfBx6djS2HoaC/c/zxTJAygOp5WpY&#10;5FdccA05fQjrTFYv2Gpnyx83Tg1pW9/uf6+tcwN0Uvy1ajnPJBqrgdOlxkkE4yajuAd5YDgdRWXD&#10;dNxkn86s/aN4U89OadrgPdtuM/OD2P8AKvjX4nfDr/hXviu5t4lP9j3jGeylxwATzGfdSfyxX2GZ&#10;imcVznirR7HxBp8lpqFpHd27HOyVcgH1HofcVyYigqsbM7cLiHhp36Hx+u61g3r0xXj3xH8RXesX&#10;yaVp/NzMcF88IvcmvrjxN8NNHt43jhjnWPPMfnEj6eteB+KtE0jTvEcqaZYR23lARSSBiWd85JJJ&#10;/D8K+frYZ0ldn1GHxka0rJHOeHvD6aPptvaQAskQ5Yjl2PVj7mrb7oZuB1rp9OtUaLccc1Sn03fK&#10;TgEe1efG6O+ViLT9V/s5gyn6812mjfEWVBsLfU1wd3pEi5KgnAz1qC3doip9OK6Gk1qYqbR7lonj&#10;MyPktwa7nTPEpkAxzxXztoWr+VKoc4/GvWPC+qxSImWFczVje10ekrqklyOFwO1WreJnwGJ/wrJ0&#10;+/thFjzFJrUgv0zgHpUXM2rF/HldO1IueM9zUkf71d3BFNliI2+xq0r6g9idY/K4qK8nWBPpSfaQ&#10;oJPGBXOalftcTMobEajJOa0jBtnPOdkM1LVQqM7cBa6/wP4JnjVNX1JClxIP9Htz/wAslPc/7R/S&#10;pvAPgMSrHrGqRiQH5rW2cZC/7bD+Qr0cRFicsDmvoMJheT95I+cxWK5/3cTCg0cSnJx6VtadoiRE&#10;Egce1W44FTGF6enerak/wjFexc8kXyUhXsKikmUE4NSi2d/vGphaKg55b1NQiDLZJZv4CE9TSx6e&#10;oBJ6nrWm0Q9uPSmtEGPvVIbMPUNNSdSSm815x4t0hLQEhc4OSBXr0iKy4X8a5PxHpSSxl2I5FUiU&#10;fKfxG+H9l4ntZDPAr8ZUFRkH1r498c/Dq98D3wPkvcadG24TEc5JPB/8dr9D/EWmGF34Xyzx9a8n&#10;8deGbbUYpVKK6kYYdc/Wk07g0mj4kiiTyV6byAByP7uf61cazSXYyt5cwBYSdzg4wa6fxz4Am8PX&#10;Fxc2Ku9uPNPk7cmPOMY9emK560uEZ8BG4dMk/wAI+bg8dSRTTOOcHAVFEjSQcJcf88wc59x61O1h&#10;ueMgEYByB1ODnj6YNW5I476O2WTMTsgZZo+Sh44qeDm58q5VftJyyybvllHcj/CqMGZc1oUQ4Kug&#10;UhSSP7vX8sflUMln5TlF2lwmSTk7s4Gf5GuiuLSPdAUQAk8n26mqM1luLZ/dDZguD82CT/Tj8KAW&#10;xQW2M4kMhDl94yOe4Bz6c7v0qMQtNljIMsMkBeScq2fxIP5GtK4iUDMjDepcOAuOuP8A6zD8alhj&#10;Urhl8thGqtnB5x6j3H6+9AN2KVuNkqNsUSeaN2V6bgxB/mD9KjjgaERBz5W2Py+gJBDNGf0YflWj&#10;FCNyNtxzCcE/w4KkZ9mamR2n7p8LhGVC0jDhcluT/wACAJ+tC1C5TSL/AEX97uRJCkZwcAAKQ2fT&#10;DZ/OpSgWF/MRnJLhijdwM8e4wR9QKnlVZp9jABHYykc4G5SjD/vrH5g0hebyw208oZSPuklQd2fc&#10;4U/nQNFaXM7yKcFwCVxgZO0+3ORuI+tSx2wdjIrNh0TAHBwQhz+DAH8TUq2zQmJ1Ko8MbSoc7ssq&#10;Db27rVyzhCl23AxRhVwfUDrg+xA/Cgm7uNaxjtYdpTyyYiuV5xznjHtioLONzGZsct1YDtnirZSJ&#10;5JA5chOf3eDk9v5VWvLiDTLM3Lv5CRLl5COo7UAmZ3ia/igsTA2QZvlXAz9a53UdWSysxCjBzgjA&#10;rnv7dm1fUri+lDYY7YIc/dXt+Petm00GS/eOW5JG4+mRWdzW1jO+HeqXHgzxA8cmBot/JlCekUme&#10;F9uvFe+2snzx7HkOTk4A579ea81h0eGW2kinhSSI4VkdePWtvT2l02zS2juHS3HCtI3zRjoV9cVS&#10;IdmSaq63msXkwYojOdmTycelcL8bYUm8B3LyAhomRkOO5OP613sUO05wWCn/AD/OvN/2gL37P4OW&#10;IEg3Fwgx7DJoewQWp86rlzXoPgSF4Y7udSU8qA8g8jNefRfexmvS/BrBNF1AnO9wFB9qzpLU7pIn&#10;8FXqad8T9DvpRvjsG+1tuPB2Kz8/iK+sPCOup4k0Gw1QAA3MW5kHQHnOPxr5A0RQ2uaxL2t9PlGc&#10;Z6gJ/wCzV9afDuyFr4L0JEBAFlFx9Rn+tOO7NPsmTp6L4g/aU8GWk202+jRnUpyeiJErXDE/98pW&#10;38O1l/4RWzvrgHz9SebUZc9zLIz/AMiK4b4fajJqt78ZfGURBZYF8NaY3rLdSCDj/gCMa9ehhisb&#10;SC2RVEUEawoPQKMD+VbaGaBpTLIFToetVrmFpn2g8jvVqWZMjyxz7USOsQ39zTJRFuOAnfHJpUYo&#10;CCOpqRcOQR6VG2AeDkelAhjOZmI6ODx6YqeHLR4J6d6rq3OAKk80RcY4Ap3AhntvMl+Q429xS2sL&#10;jJLHjpT0mWRzk0RXO18Eew4qdLj1JUJPY57+9TMN3JqBLjdK+OQBmpVnXd/WqQXLSc4OcAdqmyvp&#10;VGKTcSc5zS/aV9TTuI8IXbGq+9WonZhhQM1UgAJAbmr8abeO1YM1YkKEDLjnvVqJsgg9DTQvCggU&#10;uAuc/IKaAv20kMI45PvUk7iW2RsYBPFZAJycHAq6777HHORz9KEAvloEbJ5NRMkcTIQvJqp5jkkA&#10;9KsQMCMvzS6gTKC5yR8g6U4wMUYgjPrTJZAkXycnPelhmYrzxn0o2AgjEW993zkDvVb5FcjuKsOQ&#10;kpyRyahkRXLEECjoFy7bqpUHJx9KL6JGiUDtVWGbYMZ4NJdzO6YBoLHWmmpMz5Y7R0ANXI9PWNcF&#10;s56ZqlpTfuCS+1ue9WndsAg5x6UCQ57crjaxUD9aX5c4GOlI25uc8Z59qeLYIMnNFxlFtrOeadEo&#10;X/CnT24znp6U1MA5BpkoSa4HmHAHvVVnLykgDHeppIwZDzwfSo0VQSSCaQjF8QXLbI4S33mz0zXO&#10;BgX5GQD8owCSa2PEbb7xBgYRO/bNZaDdMF55bC4H64Pf61lLcyk9TTswigc8A/6zGNxzk4/OtmNk&#10;cqGUpGCcjOeev49vrWPZDMmFJ3jIBByfoPf39q1wRFHGxHGwDBOPl9Af4iT1NaxOeQ90YyqiHzZQ&#10;NvXjOO+fp/hUESi5R1jPmEnJcj5cn17dqfdNvjhGETP3ST8o5/8AHuO5+lRu/wC8dWBMYYkByAFY&#10;+oHXHpViW5HKiPDuk5z8xMi43c4/rxS+SoOGUl1UFDGp5Hrjn6D0pVmKocth8hz5hwehwSe3stRQ&#10;SoqYSPAGPkQ9SPXjJJ9KgT3LkYw7gkR/MCyg/cA5JP8AnqadGyb0I+QngoVHB/wHr6mq4YTEIQ3z&#10;cY2ckfQdBngetPD8FmZjydpTHzH1z7fp1qxCh3KlZG2DoAq9fqM8n6+tVZrrycruUJ05P60s+PKB&#10;yUIHGScVRlvFRRkA7Ocgcn8KBIbdz4kByoIT5mJ49cmvKvE3iddcvPJtWP2KFsA9BIf7309Ks/Ev&#10;xiVjbSrdx5j/AOvdey/3fxrh9LnKgA9KxnLoddOHVnV6VbecQo6+1e+/CbwwLxrdWXMg5we1eHeF&#10;Hj/tGJHPyseDX1r8KNKFokUij0wcdKIHQz2zwn4IS0tYJEBR8ZDdx7V7J4S1Vox9kuPklQYwe9cl&#10;4MvIXt/IlYDI5zit/UNO8uRJIpNki8xvXQjM9FgiDouME+1TwxFHwevauZ8LeIxeweVICs8Zw6/1&#10;rr0QSLlfvdQatO4C+XlQe/esrV9KFwhITr7Vsxpznv0qZoQ6Yx9aAR5VqFhJa3AkhJjmQ5BFdz4O&#10;8UpqEYin+SdRh1Pb3qPXNHDrvVc4rk3t5rCfzoDslXp6H2NYSVmao9cmtlmXK45HHFZ/kFDj+VUP&#10;CPidNSiCS/JIvDI/UGummtlkORijcpGSVBUAgD61Xn0xLhMhRn1FajWpyQRUawFCcKffFLlGYZtZ&#10;bZufnXNWIZVcYPBrVlAlGdtUJrbaeB+VRawCtDuGR1pjRHHHWpEZ0+9+FPDB+3agCtDKw+Ugj0q6&#10;lxuHf8KgkQL8x4xTM4z/AFoA0Vk3dT/9aqt4m5CAahhlKnipHYOO9aMDhfEemmZSyjrXybrFhNYa&#10;7qFvdA/aEuX357ncTn8jX23dWqzL06V5F8WfhSniLdqWnDydVjGHTotwo9fRh2PfpXn4qg6kdD08&#10;FiFSnr1PD9MlSJtjLlT0rRitokn3lfk9KgGjXdk3l3NvLE6nB3LgioNWaYw+VbSrHI33pGPCj1rw&#10;nQZ9H9Yjbc434j+J5oc6HobB9XulwG6i3Xu7f09TT7Gxmt7WKB3MhRFVpD1YgdTWd4O8LtYXl/ez&#10;u095dzFnlkOTtB+UfQCu+ttG9R1rknJrQ64q6uc7DC8bE46Gui03Wp7NP3bkADkVMNKAYkLms/Wr&#10;uLRbOW4mIiijXc8jnAA9TSjHnBysdXpnjKRHAkc122i+Lo5tmJAfavnjTvE8OtRefayb0zwShU/r&#10;WpY61dWz71LAZpumCl3PrLSfECmIAMOa1ZNUijVQx7ZJFfOWi+PLpEAAcn26V2ukeJb/AFqeKCKG&#10;We5kOEijUszfgKqNN7WIqTSVzv73Vd7kJ34rV8D+Ho9avvPuIxJY27bnz0d+w9x3NT+HvhhO8kVz&#10;rkzKAObGE4PP95v6D869Bs4orG3jt7WBYII/uxxjC4r3MNgpJ80j5vE41NOMTQSRvMIwqeo7VbhR&#10;jjPWqEG98fIGBwQMVqQRycDYFr2GrHilmK378Y+lW0VEOOPaq8cUm7Bbj0qZIAp+Y1NrktkwfbwO&#10;TRv7kjPtUe4sDt5xTNvPIqkrEseZecDnioy7uOmKesRYYPAoaMICFOPc0xXKzK3c/pWTqyGSMpWx&#10;5LSkbScd80SWwRcEbyPamhHk3iLRTcK+4YGecCvLdc0hI3dHU4LZr6M1nTRJE7bRj6V5R4t05RvZ&#10;VCY7/wD1q0tcD518YeGEuRMwTBB4wM5rwDxv4DazuHurBFt5+WaPHyyHHU+9fVeuMlssyFd7tICS&#10;x5A54FeU+KbBJlJEfLZJHpispIu19GfPlnqK2k8kEytHIhlJikJGRuXb/OuiIh1KN45UyEyfMRsG&#10;P5mHHvxTPF2iQSMHmUxyI4ZGH3uD+o4rlbPWn0+Q2swAV1IZjxkBvlOfXBxQpHHOlbY7C1mktnFp&#10;eOBOcRwzE/LKOevo2MZFXTYpgEr86ggNnj6Y/KqNrd2+r2oimJKTFN+eoynBB7EccjvVpJZtIUJe&#10;yGSNMRx3RUEL1+VyO59atM5tkVgcMSWQFigdHzj0wT/usB+ANSC2IUxhWSSMeUuR14YDPtjGP/rV&#10;oNYiPHGN43MDxuAOPXmmvAIGMhVSVO4gL12sAw9/lqiLlFofLJZhvjRF2k9WO7kY+oI/Kmzwqqqw&#10;xvkZyfVgCp6++QfoTWr5CoxiYB3yckj5TgjBH1449zUK2zbiI9oRELKvZxtDKMHt94fSgq7M02ki&#10;HcuwlS4J5yFODj+f4H2oa0Tz43GfllLEP1KmNs89Pf8AOr6QuqrlfmKDO853DuDnvggfhUjqFPzH&#10;ed4yQOQQjqSe1AXMi3tNgEbBnQKAGz1+Yjn0yrAflVuclIsoSJGG0IOeevU9KuwWke/zcnZgBNmD&#10;xgYJOe+BUEKGaRmaMBAMD5uvfP8AT8KljXqU1t1iU7jglck4+9x6/ga808d6tPq90LC1XFvEB5sh&#10;PDH0+gr0DWpWcfZ4yNyHDTA/dB7kelc/b6CPM+7mQjOOv1zUNlRsjndE0jYI8jL9Tkfn+XWu6022&#10;VIHjzjJ2nB4+v0ziq9ppapGjHGQfl/A4x+v863Y4kWN2VF3tgDgDPPHNUkD1I4UQDaW6gYJ9s9vW&#10;kkyW2Hb5hBHz/SnQysE3O+88HLnHNOiRpZSFA3gZP+1/nNMVrCEF9u1QHQAEfw9q8Y/aQm8uLQ7b&#10;GMmWRvwwP617WHwcblO4jBPUD614v+0rCRF4fl6/69d3/fNRLY0pfEeJW65kxjNeieG5vsmiHKNn&#10;zhz0xXntkpEm4dq9BguN+g2UXmEFpmlb0Paogdsix4Thjm03xveSEgpbwxRY7s1wnH5I1fVOs69H&#10;4S+G93fP8hsNMG3/AHxGFX/x4ivljwlD5vhO/OCXu9YtYR7gLKT/AOhLXuH7SV86eDtP0C1BN3rN&#10;/FbJGOrKuCRj/e2CiG5T2NL4QaS2i/Cb4eaPMo8/XdRu/FN3kcmOEeRb59i5YivRpCyJuKnHfvWb&#10;Z6bHZ+NdVtUwbbw3YWfhq2x0zDGGuCPrI36VuP0JYYPWt0jMoCZ0UMoOe2amSV7ng/L+FK0m5eoq&#10;SI9MAZJoG2VgZI/kUfKD1p53FcgdKsuoLfhTDJsHy9qdiLlYyFzsUjIqNvMVTgdOuTVmK2VpDIzc&#10;kcCmsgTq+/NJopMghcbskHfn8qsl1wPX6UiquM96hnk2JgP07YpDuSyIWGFwPWpIUDD5gM+lUY7i&#10;QkFeeavQEofmIzTRLLEQwPmIpPJWmCVWJLN9KXd/tmnYEzwsMPNHH61fVdowDRRWSNWS+c2Bnmpi&#10;N6nJoooW5mys7lsjoPSpbZ2CEFiV9KKKHuUh6RrycU2E4c8UUUmBDJcNveq51CZ1K7toHpRRQyyE&#10;yMzZLH86tQZlXkkfSiiqAHYqhpkbF4sE96KKQEELtFOVVvl9K04JmVsA9aKKBdTQDHZ+FDEg5yfS&#10;iigGUr6RkXIPNVomLBcmiigSJSuCTmmDqaKKCjmtQBkurk7iNu7H4cVk2zCaRtq7NoLZzlj7Zooq&#10;HscktzYsMBpWwNsIPy/3ue9adkzyHhyhEJkZh1POMD0FFFXEykPkCtOEAKuFXdIDyflJ/DpVdF3u&#10;iA7A2xuO2Thfy6+9FFUyEVxcMZgVAUklFJGdo6nHufWkjlLu5QBWbaSz/Mxz15GOfeiihgSqW8iX&#10;YfLj37CoHPfkHt0pkX+kORgAqcZxnP8Anj8qKKaIe5FdHBVD8zH+I/4VyPjDV5dO0+a5QbpAoxuP&#10;Qk9aKKC4nht9M811JJIxd2O4sTyTVmwc4oorjl8R6KOv0HMio+drLyCO1faP7PWoNrOi2y3CBmGR&#10;v7nFFFdFMUj6AitzY2y3ELlWHbFdZoWrSX1sTKobov8A9eiitCRmpSPprm9t3aOWIjgHhh6GvQvC&#10;euy6jp0NxIgBkXJUHiiiq6gdcqggH1FSoOKKKsBLmJSh4+8Oa5PVbGNZio6UUVnI0W5z04awka6g&#10;cpLF8wI7+xr0fwxqz31pDLIg3MgPXpRRWRodCFDoO1VmTAZs85xRRTiAyOIPnPvVEptJAPaiim+o&#10;Eb/IRipDGG56UUVmAxkHHtzUWwc0UUARYpWOFPtRRVdQIycnpWbqiBww6cUUUS2A8f8AiBYRskw5&#10;z0zXj11AEO3OQBjp1oorzax6eG6FWKJY3BArpNMO+Lawz70UV89U3PrI7GpZ2UZbPNeY/Fm4Oq+L&#10;rPwwwEenpEt3Nt6zndgKfQAjNFFXT2Zk/jLNppNvbQCOJAiqOMCta2sInRQVHA9KKKz6mnQ6LRdN&#10;i8wDHX2r6Y+C3he10zQ/7UQBrq7BjLsvKKD0B96KK9jCJOpqeNj2/ZnoAXDdT6VLBCpUH3xj8qKK&#10;9+R8wjRtolRvlGOK0IlC7QPWiioQpFgABulAUEdKKKZA4xqB0pnlg4zRRQA9CZeOF+gpUhR+o6Gi&#10;igCcgBOgqrcEBfuiiipQGJqrkxZ7DtXnPim3RA2B19aKK2gJnjPiWzjG44yzHk/jXkfiy9NtCwWN&#10;cqGwaKKci0eO+KVxbyzsS8jdz2rxfxPeyrKXVtrIRjFFFYMZJ4S8SXP7oYXYXOU7HlP/AK/516lo&#10;mrNqsYidAqM7Ky8FWHmlcEY9KKKqJ59VaiWt7/ZOtWelRCR7C6GY0d8tB3IViOnHTtXSSxjfJD1y&#10;doduSNykEiiitTOWxBAS5dM7UDmMAdhhW/mTUxtkigjAUbTkYx2AP+NFFPqJ7Fdj5hAwq9VJA5I2&#10;moPM8w7CqgF2DYH3slv8KKKRBO3+pfYAixLlVxn2rPvbs2mnB0UZc4+nFFFJjjuY/kKBK7YZ0wu4&#10;jls4OTUqJ5twuDsJc/MOvJooprYRcl2xs5C84LfpnFSRKHiXPHIIx2xRRUlxH3IWCUKAS27hyeR1&#10;/wAKRmMpRj2HA9KKKBLcURBiHz1bAB52/SvJ/wBpC2VvDOmSH76XZUNjn5l5/lRRUM1p/EjwK05D&#10;/Su2DbNMtSAOIi/40UVETt6nSeB4lbwz4WTkCfxBJvweu1LcD/0I17d5EfiD9rHwZp96vnWWlWra&#10;gkJPEkiK8uD9Sij8KKKIdSp9Dr/BE8l/4dttUmYvd6rJNqFwx7ySys7f0H4V0KDzcBjnFFFdEiIk&#10;b4DdP1pDw9FFJ7EseZC20nsPWnOi4U460UUdBDvLG4Lk4FQsoUsAOtFFDAaWIWq4jE0pVulFFIro&#10;WLhFhfagwAKcpyw9xRRTW4ug1hh2FWQOKKKYj//ZUEsDBBQABgAIAAAAIQBdOZec4AAAAAkBAAAP&#10;AAAAZHJzL2Rvd25yZXYueG1sTI9Ba4NAFITvhf6H5RV6a1arsal1DSG0PYVAk0LI7UVfVOK+FXej&#10;5t93e2qPwwwz32TLSbdioN42hhWEswAEcWHKhisF3/uPpwUI65BLbA2TghtZWOb3dxmmpRn5i4ad&#10;q4QvYZuigtq5LpXSFjVptDPTEXvvbHqNzsu+kmWPoy/XrXwOgkRqbNgv1NjRuqbisrtqBZ8jjqso&#10;fB82l/P6dtzPt4dNSEo9PkyrNxCOJvcXhl98jw65ZzqZK5dWtF4HceijCl4iEN6fJ4tXECcFURwn&#10;IPNM/n+Q/wAAAP//AwBQSwMEFAAGAAgAAAAhAFhgsxu6AAAAIgEAABkAAABkcnMvX3JlbHMvZTJv&#10;RG9jLnhtbC5yZWxzhI/LCsIwEEX3gv8QZm/TuhCRpm5EcCv1A4ZkmkabB0kU+/cG3CgILude7jlM&#10;u3/aiT0oJuOdgKaqgZGTXhmnBVz642oLLGV0CifvSMBMCfbdctGeacJcRmk0IbFCcUnAmHPYcZ7k&#10;SBZT5QO50gw+WszljJoHlDfUxNd1veHxkwHdF5OdlIB4Ug2wfg7F/J/th8FIOnh5t+TyDwU3trgL&#10;EKOmLMCSMvgOm+oaSAPvWv71WfcCAAD//wMAUEsBAi0AFAAGAAgAAAAhAIoVP5gMAQAAFQIAABMA&#10;AAAAAAAAAAAAAAAAAAAAAFtDb250ZW50X1R5cGVzXS54bWxQSwECLQAUAAYACAAAACEAOP0h/9YA&#10;AACUAQAACwAAAAAAAAAAAAAAAAA9AQAAX3JlbHMvLnJlbHNQSwECLQAUAAYACAAAACEAx4jlrI4D&#10;AAB1CAAADgAAAAAAAAAAAAAAAAA8AgAAZHJzL2Uyb0RvYy54bWxQSwECLQAKAAAAAAAAACEAlXZE&#10;1FRHAgBURwIAFQAAAAAAAAAAAAAAAAD2BQAAZHJzL21lZGlhL2ltYWdlMS5qcGVnUEsBAi0AFAAG&#10;AAgAAAAhAF05l5zgAAAACQEAAA8AAAAAAAAAAAAAAAAAfU0CAGRycy9kb3ducmV2LnhtbFBLAQIt&#10;ABQABgAIAAAAIQBYYLMbugAAACIBAAAZAAAAAAAAAAAAAAAAAIpOAgBkcnMvX3JlbHMvZTJvRG9j&#10;LnhtbC5yZWxzUEsFBgAAAAAGAAYAfQEAAHtPAgAAAA==&#10;">
                <v:shape id="Graphic 122"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pu2NwgAAANwAAAAPAAAAZHJzL2Rvd25yZXYueG1sRE9Na8JA&#10;EL0X/A/LCL3VjaEUiW5CKwoNvdRYischOybB7GzIrnH777uFgrd5vM/ZFMH0YqLRdZYVLBcJCOLa&#10;6o4bBV/H/dMKhPPIGnvLpOCHHBT57GGDmbY3PtBU+UbEEHYZKmi9HzIpXd2SQbewA3HkznY06CMc&#10;G6lHvMVw08s0SV6kwY5jQ4sDbVuqL9XVKHgrn920Ol2XZSin70/9EXa8C0o9zsPrGoSn4O/if/e7&#10;jvPTFP6eiRfI/BcAAP//AwBQSwECLQAUAAYACAAAACEA2+H2y+4AAACFAQAAEwAAAAAAAAAAAAAA&#10;AAAAAAAAW0NvbnRlbnRfVHlwZXNdLnhtbFBLAQItABQABgAIAAAAIQBa9CxbvwAAABUBAAALAAAA&#10;AAAAAAAAAAAAAB8BAABfcmVscy8ucmVsc1BLAQItABQABgAIAAAAIQDxpu2NwgAAANwAAAAPAAAA&#10;AAAAAAAAAAAAAAcCAABkcnMvZG93bnJldi54bWxQSwUGAAAAAAMAAwC3AAAA9gIAAAAA&#10;" path="m,2125472r2935478,l2935478,,,,,2125472xe" filled="f" strokeweight="1.25pt">
                  <v:path arrowok="t"/>
                </v:shape>
                <v:shape id="Image 123" o:spid="_x0000_s1028" type="#_x0000_t75" style="position:absolute;left:3059;top:1346;width:23349;height:1868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gtxGvQAAANwAAAAPAAAAZHJzL2Rvd25yZXYueG1sRE9LCsIw&#10;EN0L3iGM4E5TK6hUo6gg6NIPgruhGdtiMylNrPX2RhDczeN9Z7FqTSkaql1hWcFoGIEgTq0uOFNw&#10;Oe8GMxDOI2ssLZOCNzlYLbudBSbavvhIzclnIoSwS1BB7n2VSOnSnAy6oa2IA3e3tUEfYJ1JXeMr&#10;hJtSxlE0kQYLDg05VrTNKX2cnkZBaeJmOtseN62fbsbyiofsequU6vfa9RyEp9b/xT/3Xof58Ri+&#10;z4QL5PIDAAD//wMAUEsBAi0AFAAGAAgAAAAhANvh9svuAAAAhQEAABMAAAAAAAAAAAAAAAAAAAAA&#10;AFtDb250ZW50X1R5cGVzXS54bWxQSwECLQAUAAYACAAAACEAWvQsW78AAAAVAQAACwAAAAAAAAAA&#10;AAAAAAAfAQAAX3JlbHMvLnJlbHNQSwECLQAUAAYACAAAACEAKILcRr0AAADcAAAADwAAAAAAAAAA&#10;AAAAAAAHAgAAZHJzL2Rvd25yZXYueG1sUEsFBgAAAAADAAMAtwAAAPECAAAAAA==&#10;">
                  <v:imagedata r:id="rId76" o:title=""/>
                </v:shape>
                <w10:wrap type="topAndBottom" anchorx="page"/>
              </v:group>
            </w:pict>
          </mc:Fallback>
        </mc:AlternateContent>
      </w:r>
      <w:r>
        <w:rPr>
          <w:b/>
          <w:noProof/>
          <w:sz w:val="4"/>
        </w:rPr>
        <mc:AlternateContent>
          <mc:Choice Requires="wps">
            <w:drawing>
              <wp:anchor distT="0" distB="0" distL="0" distR="0" simplePos="0" relativeHeight="251658264" behindDoc="1" locked="0" layoutInCell="1" allowOverlap="1" wp14:anchorId="69FDC367" wp14:editId="473E311E">
                <wp:simplePos x="0" y="0"/>
                <wp:positionH relativeFrom="page">
                  <wp:posOffset>3684270</wp:posOffset>
                </wp:positionH>
                <wp:positionV relativeFrom="paragraph">
                  <wp:posOffset>54254</wp:posOffset>
                </wp:positionV>
                <wp:extent cx="3418204" cy="2125980"/>
                <wp:effectExtent l="0" t="0" r="0" b="0"/>
                <wp:wrapTopAndBottom/>
                <wp:docPr id="124" name="Textbox 1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204"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637399F2" w14:textId="77777777">
                              <w:trPr>
                                <w:trHeight w:val="1154"/>
                              </w:trPr>
                              <w:tc>
                                <w:tcPr>
                                  <w:tcW w:w="5357" w:type="dxa"/>
                                </w:tcPr>
                                <w:p w14:paraId="46A28275"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2C9202D5" w14:textId="77777777">
                              <w:trPr>
                                <w:trHeight w:val="1215"/>
                              </w:trPr>
                              <w:tc>
                                <w:tcPr>
                                  <w:tcW w:w="5357" w:type="dxa"/>
                                </w:tcPr>
                                <w:p w14:paraId="64E5B1C7"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5AE20977" w14:textId="6B851501" w:rsidR="006C66B2" w:rsidRDefault="00032C37">
                                  <w:pPr>
                                    <w:pStyle w:val="TableParagraph"/>
                                    <w:spacing w:before="3" w:line="228" w:lineRule="auto"/>
                                    <w:ind w:left="510"/>
                                    <w:jc w:val="left"/>
                                    <w:rPr>
                                      <w:sz w:val="24"/>
                                    </w:rPr>
                                  </w:pPr>
                                  <w:r>
                                    <w:rPr>
                                      <w:sz w:val="24"/>
                                    </w:rPr>
                                    <w:t>Member</w:t>
                                  </w:r>
                                  <w:r>
                                    <w:rPr>
                                      <w:spacing w:val="-12"/>
                                      <w:sz w:val="24"/>
                                    </w:rPr>
                                    <w:t xml:space="preserve"> </w:t>
                                  </w:r>
                                  <w:r>
                                    <w:rPr>
                                      <w:sz w:val="24"/>
                                    </w:rPr>
                                    <w:t>of</w:t>
                                  </w:r>
                                  <w:r>
                                    <w:rPr>
                                      <w:spacing w:val="-9"/>
                                      <w:sz w:val="24"/>
                                    </w:rPr>
                                    <w:t xml:space="preserve"> </w:t>
                                  </w:r>
                                  <w:r>
                                    <w:rPr>
                                      <w:sz w:val="24"/>
                                    </w:rPr>
                                    <w:t>Education</w:t>
                                  </w:r>
                                  <w:r>
                                    <w:rPr>
                                      <w:spacing w:val="-11"/>
                                      <w:sz w:val="24"/>
                                    </w:rPr>
                                    <w:t xml:space="preserve"> </w:t>
                                  </w:r>
                                  <w:r>
                                    <w:rPr>
                                      <w:sz w:val="24"/>
                                    </w:rPr>
                                    <w:t>and Outreach Committee</w:t>
                                  </w:r>
                                </w:p>
                              </w:tc>
                            </w:tr>
                            <w:tr w:rsidR="006C66B2" w14:paraId="4844C80C" w14:textId="77777777">
                              <w:trPr>
                                <w:trHeight w:val="860"/>
                              </w:trPr>
                              <w:tc>
                                <w:tcPr>
                                  <w:tcW w:w="5357" w:type="dxa"/>
                                </w:tcPr>
                                <w:p w14:paraId="78836EBB"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653BF577" w14:textId="77777777" w:rsidR="006C66B2" w:rsidRDefault="00032C37">
                                  <w:pPr>
                                    <w:pStyle w:val="TableParagraph"/>
                                    <w:spacing w:line="269" w:lineRule="exact"/>
                                    <w:ind w:left="510"/>
                                    <w:jc w:val="left"/>
                                    <w:rPr>
                                      <w:sz w:val="24"/>
                                    </w:rPr>
                                  </w:pPr>
                                  <w:r>
                                    <w:rPr>
                                      <w:sz w:val="24"/>
                                    </w:rPr>
                                    <w:t>2025</w:t>
                                  </w:r>
                                  <w:r>
                                    <w:rPr>
                                      <w:spacing w:val="-2"/>
                                      <w:sz w:val="24"/>
                                    </w:rPr>
                                    <w:t xml:space="preserve"> </w:t>
                                  </w:r>
                                  <w:r>
                                    <w:rPr>
                                      <w:sz w:val="24"/>
                                    </w:rPr>
                                    <w:t>—</w:t>
                                  </w:r>
                                  <w:r>
                                    <w:rPr>
                                      <w:spacing w:val="-1"/>
                                      <w:sz w:val="24"/>
                                    </w:rPr>
                                    <w:t xml:space="preserve"> </w:t>
                                  </w:r>
                                  <w:r>
                                    <w:rPr>
                                      <w:spacing w:val="-4"/>
                                      <w:sz w:val="24"/>
                                    </w:rPr>
                                    <w:t>2028</w:t>
                                  </w:r>
                                </w:p>
                              </w:tc>
                            </w:tr>
                          </w:tbl>
                          <w:p w14:paraId="11BB4AD4" w14:textId="77777777" w:rsidR="006C66B2" w:rsidRDefault="006C66B2">
                            <w:pPr>
                              <w:pStyle w:val="BodyText"/>
                            </w:pPr>
                          </w:p>
                        </w:txbxContent>
                      </wps:txbx>
                      <wps:bodyPr wrap="square" lIns="0" tIns="0" rIns="0" bIns="0" rtlCol="0">
                        <a:noAutofit/>
                      </wps:bodyPr>
                    </wps:wsp>
                  </a:graphicData>
                </a:graphic>
              </wp:anchor>
            </w:drawing>
          </mc:Choice>
          <mc:Fallback>
            <w:pict>
              <v:shape w14:anchorId="69FDC367" id="Textbox 124" o:spid="_x0000_s1087" type="#_x0000_t202" style="position:absolute;margin-left:290.1pt;margin-top:4.25pt;width:269.15pt;height:167.4pt;z-index:-25165821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9ES9mgEAACQDAAAOAAAAZHJzL2Uyb0RvYy54bWysUt1u2yAUvp/Ud0DcNzhuV2VWnGprtWlS&#10;tVXq9gAEQ4xmOIxDYuftd6BOMm13027w4XD4/P2wvp/cwA46ogXf8uWi4kx7BZ31u5Z///bxesUZ&#10;Juk7OYDXLT9q5PebqzfrMTS6hh6GTkdGIB6bMbS8Tyk0QqDqtZO4gKA9HRqITibaxp3oohwJ3Q2i&#10;rqo7MULsQgSlEan7+HrINwXfGK3SV2NQJza0nLilssaybvMqNmvZ7KIMvVUzDfkPLJy0nn56hnqU&#10;SbJ9tH9BOasiIJi0UOAEGGOVLhpIzbL6Q81LL4MuWsgcDGeb8P/Bqi+Hl/AcWZo+wEQBFhEYnkD9&#10;QPJGjAGbeSZ7ig3SdBY6mejylyQwukjeHs9+6ikxRc2b2+Wqrm45U3RWL+u371bFcXG5HiKmTxoc&#10;y0XLIwVWKMjDE6ZMQDankZnNK4FMJU3bidmOoO9yjrm1he5IakYKtOX4cy+j5mz47MmxnP6piKdi&#10;eypiGh6gvJEsysP7fQJjC4ML7syAoijE5meTs/59X6Yuj3vzCwAA//8DAFBLAwQUAAYACAAAACEA&#10;ZHjvkd8AAAAKAQAADwAAAGRycy9kb3ducmV2LnhtbEyPwU7DMBBE70j8g7WVuFEnDa1CGqeqEJyQ&#10;EGk4cHTibWI1XofYbcPf45zKbVYzmnmb7ybTswuOTlsSEC8jYEiNVZpaAV/V22MKzHlJSvaWUMAv&#10;OtgV93e5zJS9UomXg29ZKCGXSQGd90PGuWs6NNIt7YAUvKMdjfThHFuuRnkN5abnqyjacCM1hYVO&#10;DvjSYXM6nI2A/TeVr/rno/4sj6WuqueI3jcnIR4W034LzOPkb2GY8QM6FIGptmdSjvUC1mm0ClEB&#10;6RrY7MfxrGoByVOSAC9y/v+F4g8AAP//AwBQSwECLQAUAAYACAAAACEAtoM4kv4AAADhAQAAEwAA&#10;AAAAAAAAAAAAAAAAAAAAW0NvbnRlbnRfVHlwZXNdLnhtbFBLAQItABQABgAIAAAAIQA4/SH/1gAA&#10;AJQBAAALAAAAAAAAAAAAAAAAAC8BAABfcmVscy8ucmVsc1BLAQItABQABgAIAAAAIQD69ES9mgEA&#10;ACQDAAAOAAAAAAAAAAAAAAAAAC4CAABkcnMvZTJvRG9jLnhtbFBLAQItABQABgAIAAAAIQBkeO+R&#10;3wAAAAoBAAAPAAAAAAAAAAAAAAAAAPQDAABkcnMvZG93bnJldi54bWxQSwUGAAAAAAQABADzAAAA&#10;AAU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637399F2" w14:textId="77777777">
                        <w:trPr>
                          <w:trHeight w:val="1154"/>
                        </w:trPr>
                        <w:tc>
                          <w:tcPr>
                            <w:tcW w:w="5357" w:type="dxa"/>
                          </w:tcPr>
                          <w:p w14:paraId="46A28275"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2C9202D5" w14:textId="77777777">
                        <w:trPr>
                          <w:trHeight w:val="1215"/>
                        </w:trPr>
                        <w:tc>
                          <w:tcPr>
                            <w:tcW w:w="5357" w:type="dxa"/>
                          </w:tcPr>
                          <w:p w14:paraId="64E5B1C7"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5AE20977" w14:textId="6B851501" w:rsidR="006C66B2" w:rsidRDefault="00032C37">
                            <w:pPr>
                              <w:pStyle w:val="TableParagraph"/>
                              <w:spacing w:before="3" w:line="228" w:lineRule="auto"/>
                              <w:ind w:left="510"/>
                              <w:jc w:val="left"/>
                              <w:rPr>
                                <w:sz w:val="24"/>
                              </w:rPr>
                            </w:pPr>
                            <w:r>
                              <w:rPr>
                                <w:sz w:val="24"/>
                              </w:rPr>
                              <w:t>Member</w:t>
                            </w:r>
                            <w:r>
                              <w:rPr>
                                <w:spacing w:val="-12"/>
                                <w:sz w:val="24"/>
                              </w:rPr>
                              <w:t xml:space="preserve"> </w:t>
                            </w:r>
                            <w:r>
                              <w:rPr>
                                <w:sz w:val="24"/>
                              </w:rPr>
                              <w:t>of</w:t>
                            </w:r>
                            <w:r>
                              <w:rPr>
                                <w:spacing w:val="-9"/>
                                <w:sz w:val="24"/>
                              </w:rPr>
                              <w:t xml:space="preserve"> </w:t>
                            </w:r>
                            <w:r>
                              <w:rPr>
                                <w:sz w:val="24"/>
                              </w:rPr>
                              <w:t>Education</w:t>
                            </w:r>
                            <w:r>
                              <w:rPr>
                                <w:spacing w:val="-11"/>
                                <w:sz w:val="24"/>
                              </w:rPr>
                              <w:t xml:space="preserve"> </w:t>
                            </w:r>
                            <w:r>
                              <w:rPr>
                                <w:sz w:val="24"/>
                              </w:rPr>
                              <w:t>and Outreach Committee</w:t>
                            </w:r>
                          </w:p>
                        </w:tc>
                      </w:tr>
                      <w:tr w:rsidR="006C66B2" w14:paraId="4844C80C" w14:textId="77777777">
                        <w:trPr>
                          <w:trHeight w:val="860"/>
                        </w:trPr>
                        <w:tc>
                          <w:tcPr>
                            <w:tcW w:w="5357" w:type="dxa"/>
                          </w:tcPr>
                          <w:p w14:paraId="78836EBB"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653BF577" w14:textId="77777777" w:rsidR="006C66B2" w:rsidRDefault="00032C37">
                            <w:pPr>
                              <w:pStyle w:val="TableParagraph"/>
                              <w:spacing w:line="269" w:lineRule="exact"/>
                              <w:ind w:left="510"/>
                              <w:jc w:val="left"/>
                              <w:rPr>
                                <w:sz w:val="24"/>
                              </w:rPr>
                            </w:pPr>
                            <w:r>
                              <w:rPr>
                                <w:sz w:val="24"/>
                              </w:rPr>
                              <w:t>2025</w:t>
                            </w:r>
                            <w:r>
                              <w:rPr>
                                <w:spacing w:val="-2"/>
                                <w:sz w:val="24"/>
                              </w:rPr>
                              <w:t xml:space="preserve"> </w:t>
                            </w:r>
                            <w:r>
                              <w:rPr>
                                <w:sz w:val="24"/>
                              </w:rPr>
                              <w:t>—</w:t>
                            </w:r>
                            <w:r>
                              <w:rPr>
                                <w:spacing w:val="-1"/>
                                <w:sz w:val="24"/>
                              </w:rPr>
                              <w:t xml:space="preserve"> </w:t>
                            </w:r>
                            <w:r>
                              <w:rPr>
                                <w:spacing w:val="-4"/>
                                <w:sz w:val="24"/>
                              </w:rPr>
                              <w:t>2028</w:t>
                            </w:r>
                          </w:p>
                        </w:tc>
                      </w:tr>
                    </w:tbl>
                    <w:p w14:paraId="11BB4AD4"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02" behindDoc="1" locked="0" layoutInCell="1" allowOverlap="1" wp14:anchorId="37EF188D" wp14:editId="6A8DAC17">
                <wp:simplePos x="0" y="0"/>
                <wp:positionH relativeFrom="page">
                  <wp:posOffset>667842</wp:posOffset>
                </wp:positionH>
                <wp:positionV relativeFrom="paragraph">
                  <wp:posOffset>2377694</wp:posOffset>
                </wp:positionV>
                <wp:extent cx="6434455" cy="279400"/>
                <wp:effectExtent l="0" t="0" r="0" b="0"/>
                <wp:wrapTopAndBottom/>
                <wp:docPr id="125" name="Textbox 1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7F4CFCD5" w14:textId="77777777" w:rsidR="006C66B2" w:rsidRDefault="00032C37">
                            <w:pPr>
                              <w:spacing w:before="62"/>
                              <w:ind w:left="56"/>
                              <w:rPr>
                                <w:b/>
                                <w:color w:val="000000"/>
                                <w:sz w:val="24"/>
                              </w:rPr>
                            </w:pPr>
                            <w:r>
                              <w:rPr>
                                <w:b/>
                                <w:color w:val="000000"/>
                                <w:sz w:val="24"/>
                              </w:rPr>
                              <w:t>Commissioner</w:t>
                            </w:r>
                            <w:r>
                              <w:rPr>
                                <w:b/>
                                <w:color w:val="000000"/>
                                <w:spacing w:val="-4"/>
                                <w:sz w:val="24"/>
                              </w:rPr>
                              <w:t xml:space="preserve"> </w:t>
                            </w:r>
                            <w:r>
                              <w:rPr>
                                <w:b/>
                                <w:color w:val="000000"/>
                                <w:sz w:val="24"/>
                              </w:rPr>
                              <w:t>Dr.</w:t>
                            </w:r>
                            <w:r>
                              <w:rPr>
                                <w:b/>
                                <w:color w:val="000000"/>
                                <w:spacing w:val="-2"/>
                                <w:sz w:val="24"/>
                              </w:rPr>
                              <w:t xml:space="preserve"> </w:t>
                            </w:r>
                            <w:r>
                              <w:rPr>
                                <w:b/>
                                <w:color w:val="000000"/>
                                <w:sz w:val="24"/>
                              </w:rPr>
                              <w:t xml:space="preserve">Catherine </w:t>
                            </w:r>
                            <w:r>
                              <w:rPr>
                                <w:b/>
                                <w:color w:val="000000"/>
                                <w:spacing w:val="-2"/>
                                <w:sz w:val="24"/>
                              </w:rPr>
                              <w:t>Campisi</w:t>
                            </w:r>
                          </w:p>
                        </w:txbxContent>
                      </wps:txbx>
                      <wps:bodyPr wrap="square" lIns="0" tIns="0" rIns="0" bIns="0" rtlCol="0">
                        <a:noAutofit/>
                      </wps:bodyPr>
                    </wps:wsp>
                  </a:graphicData>
                </a:graphic>
              </wp:anchor>
            </w:drawing>
          </mc:Choice>
          <mc:Fallback>
            <w:pict>
              <v:shape w14:anchorId="37EF188D" id="Textbox 125" o:spid="_x0000_s1088" type="#_x0000_t202" style="position:absolute;margin-left:52.6pt;margin-top:187.2pt;width:506.65pt;height:22pt;z-index:-25165817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rT+1wEAALsDAAAOAAAAZHJzL2Uyb0RvYy54bWysU9uO2yAQfa/Uf0C8N/amye7WirPqJrtV&#10;pVVbadsPIBhiVMxQhsTO33cgTtLrS9U8kAEOZ+acGS/uhs6yvQpowNX8alJyppyExrhtzb98fnx1&#10;yxlG4RphwamaHxTyu+XLF4veV2oKLdhGBUYkDqve17yN0VdFgbJVncAJeOXoUkPoRKRt2BZNED2x&#10;d7aYluV10UNofACpEOl0fbzky8yvtZLxo9aoIrM1p9piXkNeN2ktlgtRbYPwrZFjGeIfquiEcZT0&#10;TLUWUbBdML9RdUYGQNBxIqErQGsjVdZAaq7KX9Q8t8KrrIXMQX+2Cf8frfywf/afAovDPQzUwCwC&#10;/RPIr0jeFL3HasQkT7FCQiehgw5d+icJjB6St4ezn2qITNLh9ez1bDafcybpbnrzZlZmw4vLax8w&#10;vlPQsRTUPFC/cgVi/4Qx5RfVCZKSIVjTPBpr8yZsNysb2F5Qb1erh/LhPrWTnvwEs471JGx+ezM/&#10;ivsrR5l/f+JINawFtsdcmX6EWTeadPQlORSHzcBMkxQnUDraQHMgk3uas5rjt50IijP73lEj01Ce&#10;gnAKNqcgRLuCPLpJsYO3uwjaZGcuvGMFNCFZ/TjNaQR/3GfU5ZtbfgcAAP//AwBQSwMEFAAGAAgA&#10;AAAhAJ16Hs/jAAAADAEAAA8AAABkcnMvZG93bnJldi54bWxMj11Lw0AQRd8F/8Mygi/Sbr5aQ8ym&#10;FEHERgSr4OsmOyap2dmQ3Tbx33f7pI+XOdx7Jt/MumcnHG1nSEC4DIAh1UZ11Aj4/HhapMCsk6Rk&#10;bwgF/KKFTXF9lctMmYne8bR3DfMlZDMpoHVuyDi3dYta2qUZkPzt24xaOh/HhqtRTr5c9zwKgjXX&#10;siO/0MoBH1usf/ZHLcC8bDH6Kg/l6y6+q96mQ1yGu2chbm/m7QMwh7P7g+Gi79Wh8E6VOZKyrPc5&#10;WEUeFRDfJwmwCxGG6QpYJSAJ0wR4kfP/TxRnAAAA//8DAFBLAQItABQABgAIAAAAIQC2gziS/gAA&#10;AOEBAAATAAAAAAAAAAAAAAAAAAAAAABbQ29udGVudF9UeXBlc10ueG1sUEsBAi0AFAAGAAgAAAAh&#10;ADj9If/WAAAAlAEAAAsAAAAAAAAAAAAAAAAALwEAAF9yZWxzLy5yZWxzUEsBAi0AFAAGAAgAAAAh&#10;AOoqtP7XAQAAuwMAAA4AAAAAAAAAAAAAAAAALgIAAGRycy9lMm9Eb2MueG1sUEsBAi0AFAAGAAgA&#10;AAAhAJ16Hs/jAAAADAEAAA8AAAAAAAAAAAAAAAAAMQQAAGRycy9kb3ducmV2LnhtbFBLBQYAAAAA&#10;BAAEAPMAAABBBQAAAAA=&#10;" fillcolor="#cce0eb" strokeweight="1.25pt">
                <v:path arrowok="t"/>
                <v:textbox inset="0,0,0,0">
                  <w:txbxContent>
                    <w:p w14:paraId="7F4CFCD5" w14:textId="77777777" w:rsidR="006C66B2" w:rsidRDefault="00032C37">
                      <w:pPr>
                        <w:spacing w:before="62"/>
                        <w:ind w:left="56"/>
                        <w:rPr>
                          <w:b/>
                          <w:color w:val="000000"/>
                          <w:sz w:val="24"/>
                        </w:rPr>
                      </w:pPr>
                      <w:r>
                        <w:rPr>
                          <w:b/>
                          <w:color w:val="000000"/>
                          <w:sz w:val="24"/>
                        </w:rPr>
                        <w:t>Commissioner</w:t>
                      </w:r>
                      <w:r>
                        <w:rPr>
                          <w:b/>
                          <w:color w:val="000000"/>
                          <w:spacing w:val="-4"/>
                          <w:sz w:val="24"/>
                        </w:rPr>
                        <w:t xml:space="preserve"> </w:t>
                      </w:r>
                      <w:r>
                        <w:rPr>
                          <w:b/>
                          <w:color w:val="000000"/>
                          <w:sz w:val="24"/>
                        </w:rPr>
                        <w:t>Dr.</w:t>
                      </w:r>
                      <w:r>
                        <w:rPr>
                          <w:b/>
                          <w:color w:val="000000"/>
                          <w:spacing w:val="-2"/>
                          <w:sz w:val="24"/>
                        </w:rPr>
                        <w:t xml:space="preserve"> </w:t>
                      </w:r>
                      <w:r>
                        <w:rPr>
                          <w:b/>
                          <w:color w:val="000000"/>
                          <w:sz w:val="24"/>
                        </w:rPr>
                        <w:t xml:space="preserve">Catherine </w:t>
                      </w:r>
                      <w:r>
                        <w:rPr>
                          <w:b/>
                          <w:color w:val="000000"/>
                          <w:spacing w:val="-2"/>
                          <w:sz w:val="24"/>
                        </w:rPr>
                        <w:t>Campisi</w:t>
                      </w:r>
                    </w:p>
                  </w:txbxContent>
                </v:textbox>
                <w10:wrap type="topAndBottom" anchorx="page"/>
              </v:shape>
            </w:pict>
          </mc:Fallback>
        </mc:AlternateContent>
      </w:r>
      <w:r>
        <w:rPr>
          <w:b/>
          <w:noProof/>
          <w:sz w:val="4"/>
        </w:rPr>
        <mc:AlternateContent>
          <mc:Choice Requires="wpg">
            <w:drawing>
              <wp:anchor distT="0" distB="0" distL="0" distR="0" simplePos="0" relativeHeight="251658303" behindDoc="1" locked="0" layoutInCell="1" allowOverlap="1" wp14:anchorId="580FEA83" wp14:editId="75A47C9A">
                <wp:simplePos x="0" y="0"/>
                <wp:positionH relativeFrom="page">
                  <wp:posOffset>659891</wp:posOffset>
                </wp:positionH>
                <wp:positionV relativeFrom="paragraph">
                  <wp:posOffset>2729953</wp:posOffset>
                </wp:positionV>
                <wp:extent cx="2951480" cy="2141855"/>
                <wp:effectExtent l="0" t="0" r="0" b="0"/>
                <wp:wrapTopAndBottom/>
                <wp:docPr id="126" name="Group 1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27" name="Graphic 127"/>
                        <wps:cNvSpPr/>
                        <wps:spPr>
                          <a:xfrm>
                            <a:off x="7937" y="7937"/>
                            <a:ext cx="2935605" cy="2125980"/>
                          </a:xfrm>
                          <a:custGeom>
                            <a:avLst/>
                            <a:gdLst/>
                            <a:ahLst/>
                            <a:cxnLst/>
                            <a:rect l="l" t="t" r="r" b="b"/>
                            <a:pathLst>
                              <a:path w="2935605" h="2125980">
                                <a:moveTo>
                                  <a:pt x="0" y="2125472"/>
                                </a:moveTo>
                                <a:lnTo>
                                  <a:pt x="2935477" y="2125472"/>
                                </a:lnTo>
                                <a:lnTo>
                                  <a:pt x="2935477"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28" name="Image 128" descr="Close-up photo of Commissioner Dr. Campisi, a white woman with short brown hair wearing glasses, a black shirt, and a pink and black blazer. "/>
                          <pic:cNvPicPr/>
                        </pic:nvPicPr>
                        <pic:blipFill>
                          <a:blip r:embed="rId77" cstate="print"/>
                          <a:stretch>
                            <a:fillRect/>
                          </a:stretch>
                        </pic:blipFill>
                        <pic:spPr>
                          <a:xfrm>
                            <a:off x="823722" y="152590"/>
                            <a:ext cx="1326007" cy="1845691"/>
                          </a:xfrm>
                          <a:prstGeom prst="rect">
                            <a:avLst/>
                          </a:prstGeom>
                        </pic:spPr>
                      </pic:pic>
                    </wpg:wgp>
                  </a:graphicData>
                </a:graphic>
              </wp:anchor>
            </w:drawing>
          </mc:Choice>
          <mc:Fallback>
            <w:pict>
              <v:group w14:anchorId="13EDC639" id="Group 126" o:spid="_x0000_s1026" style="position:absolute;margin-left:51.95pt;margin-top:214.95pt;width:232.4pt;height:168.65pt;z-index:-251658177;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OtlwjrAwAACwkAAA4AAABkcnMvZTJvRG9jLnhtbKRWUW/bNhB+H7D/&#10;QOh5iSzFih0hdjHYaxCg6II1Q58pipKIUCRH0pbTX787SrRdp0WHLkCko3g83n333Z3v3x16Sfbc&#10;OqHVKsmuZwnhiulaqHaV/P38/mqZEOepqqnUiq+SV+6Sd+tff7kfTMlz3WlZc0vAiHLlYFZJ570p&#10;09SxjvfUXWvDFWw22vbUw9K2aW3pANZ7meaz2W06aFsbqxl3Dr5ux81kHew3DWf+z6Zx3BO5SsA3&#10;H542PCt8put7WraWmk6wyQ36E170VCi49GhqSz0lOyvemOoFs9rpxl8z3ae6aQTjIQaIJptdRPNg&#10;9c6EWNpyaM0RJoD2AqefNss+7h+s+WSe7Og9iB80e3GASzqYtjzfx3V7Uj40tsdDEAQ5BERfj4jy&#10;gycMPuZ3RTZfAvAM9vJsni2LYsScdZCYN+dY98cPTqa0HC8O7h3dGQzwx50gcv8Pok8dNTwg7xCC&#10;J0tEDfTOFwlRtAceP0yUwU+AFV4PeojjtHITpBcoLe5uwAaAEYTAvhNWN8XtrIhY5cUdAId5iBHT&#10;ku2cf+A6wE73H5wPBto6SrSLEjuoKFooAqS/DPT3CQH624QA/asxFYZ6PIe5RJEMmLfJlw7TNrqC&#10;+73e82cdNP0peagxX+STsycdqc510eZ8MUb/9YmoF98m2D7Xj0BEjfgeNYFfkXoAVtyL73Odb9/L&#10;pHZ8RBoBCJAfQQGL57BLhfhkxXJRhIJ3Wor6vZASQXG2rTbSkj3FdhP+JlC+UjPW+S113agXtiY1&#10;qULduXKkD9Kq0vUr8G8Awq0S98+OWp4Q+aiA4djQomCjUEXBernRoe2FfMGdz4fP1BqC168SD7z7&#10;qCPRaRn5BPGiwqiLJ5X+fed1I5BsUHTRo2kBRbe+N4KV8D81KJDeVN+PGzmc8juMbRwG/X+y0VP7&#10;sjNX0EshX6ISUvjXMBcgN+iU2j8Jhr0NF+eFDGNpLOTHnracZDl8qLljUBsbZMPVDnDqtNdEN2Sj&#10;+17AfIEJZsnWXpMN7Y1w4jdCydAJz8mgewrEEFA9rtPWk8rqQZGOCsgcpxZGE2kldY47PFRJyl5A&#10;U1gPS1XDJyPUSxDHPXh+4XAT8iL6jpFgDt4EVklhIgVRniCEWC7GxDeyMI6grWa7nis/zlTLJaCp&#10;FThoHPSLkvcVh/5nH+sM2hPMcw8t0EBUHv0D3nvLPYPCoWUDpfAXdBx09GwjOH3yE0P4Todc5jeL&#10;PA8VnRXQeaYZHbtkdpPfzmbQRXCiZMt5cXuXTcUTWy3SF7vkRHTsf6FULxg+NtLg2OhKEMGzwOww&#10;cUMM068DHOnn66B1+g2z/hcAAP//AwBQSwMECgAAAAAAAAAhAHaPoc2hsQEAobEBABUAAABkcnMv&#10;bWVkaWEvaW1hZ2UxLmpwZWf/2P/gABBKRklGAAEBAQBgAGAAAP/bAEMAAwICAwICAwMDAwQDAwQF&#10;CAUFBAQFCgcHBggMCgwMCwoLCw0OEhANDhEOCwsQFhARExQVFRUMDxcYFhQYEhQVFP/bAEMBAwQE&#10;BQQFCQUFCRQNCw0UFBQUFBQUFBQUFBQUFBQUFBQUFBQUFBQUFBQUFBQUFBQUFBQUFBQUFBQUFBQU&#10;FBQUFP/AABEIA5gClQMBIgACEQEDEQH/xAAfAAABBQEBAQEBAQAAAAAAAAAAAQIDBAUGBwgJCgv/&#10;xAC1EAACAQMDAgQDBQUEBAAAAX0BAgMABBEFEiExQQYTUWEHInEUMoGRoQgjQrHBFVLR8CQzYnKC&#10;CQoWFxgZGiUmJygpKjQ1Njc4OTpDREVGR0hJSlNUVVZXWFlaY2RlZmdoaWpzdHV2d3h5eoOEhYaH&#10;iImKkpOUlZaXmJmaoqOkpaanqKmqsrO0tba3uLm6wsPExcbHyMnK0tPU1dbX2Nna4eLj5OXm5+jp&#10;6vHy8/T19vf4+fr/xAAfAQADAQEBAQEBAQEBAAAAAAAAAQIDBAUGBwgJCgv/xAC1EQACAQIEBAME&#10;BwUEBAABAncAAQIDEQQFITEGEkFRB2FxEyIygQgUQpGhscEJIzNS8BVictEKFiQ04SXxFxgZGiYn&#10;KCkqNTY3ODk6Q0RFRkdISUpTVFVWV1hZWmNkZWZnaGlqc3R1dnd4eXqCg4SFhoeIiYqSk5SVlpeY&#10;mZqio6Slpqeoqaqys7S1tre4ubrCw8TFxsfIycrS09TV1tfY2dri4+Tl5ufo6ery8/T19vf4+fr/&#10;2gAMAwEAAhEDEQA/APRVlOcliv5UnmnBXt6imF9u44ziot/OC2K+aPoiwZeCDnijzvlA+6QMVVLn&#10;B78ULJ0Gce9Arl1J8pgngfrS+cBtYnPc1SDHJA53dPenI7EhSM+p9KksupcDKgYU+h70rTZO0ggk&#10;Y4qm5OD8w46A0MSex5oEXTMcFcgk96USFkGRt55J7/SqXmBQABinBwcZ4HpT2Atmbc4yDtA60faC&#10;MnG7HU1TZ8KSBntSBu4ODQ9QLhuN3fINQXV1i3kwcfLUeMBjwx9TVLUHIiyScnikBkTyZ3ngjrxU&#10;vhtyutxemcVVmJKsxOQaTw82NYj7fNxWbYj6P0kh7NM4OVAyPauT1yUpcXCkhsE8Gun0TBso+ewr&#10;jvEs4j1SeMjljVItHOCbZNuGVJPQVqpcDYS2AuM5PesO6BMmRggcYNXIiCqupPTkUwLX2gtv6gds&#10;VA9ztGGJJ9DUbAh2YAgHvUTgg8sD70tEIk+05LZ6GlWbaORx6+lVM4GcD3xTypHIzgjnFMRKJwBu&#10;xnB4H9aR5W4JXgZOar5Kp7ZOMdaFJ+6cuQO9AE7yklRnHPUUjMT0H596hadiR1GPTtTcNjsM8/Wg&#10;CczMpx1GRgnrR9q8tjzgk8VDsJGW5BGKGjOOR19KYEpuSCASCcc5pfNbcDkEelQ+RtTtmlEbEnr+&#10;PSkhDp5M27n2rsvhVIZfDEm87j5j49q4S9Ux2rqc7jxxXcfCQ/8AFPSDjIdqqT0SIXxXO0hAEa8Y&#10;4qXOQQKjh/1XJpeMCoRoKwwvJH1NYXjcMfDN0QQcAHFbp75bBIrB8ZBn8L6micuYG284ycZFWuxL&#10;NixO+zjcDGUWp1JJP61T0l/M0y2YAjManAOew/8Ar1cXgnOKkaHrwScZ5pNvOQeD2pRk89RSAnp1&#10;9qkYMcRfyryjxQrJrFyR037ua9YfPlHPPtXmfiuDffXDAY59cVogOfmbzMtxyM1HuIU5AA68e9Sw&#10;wGQZ7Y9c0fZTk0wIE6HjGOM05i2GqZLRjxnaKkFmVJBbnrj1pXQFWPKsDnnrRg7yTx7VbFpsJ2/M&#10;f5Uv2Mygjqc0roLFUtjIzg04Md2OCPerItCeOw6VKLYDGeMH7vrU3HYpx5DABW245yM07JLZJKno&#10;TjHSrqWm0cA7+/vUhsyRuwVPpRcZQVWRsqvQdR3p0YBBLkLg9avLbsxzj5uce3vU32YuAxHzeqjI&#10;NO4GSI2xjnd60uGwdwPB6VqrZMMYQ9M5IxSPp5ZSwGRnIpMZzusfJZtyVzn73WsHwYxPie22njdi&#10;t7xIjJE27lcflWD4MBXxXbg9N3AqXsSfRaZa1BA4HGa8t1xXTUbgH++SK9RiJNqPp2rh9WsWe8mf&#10;YWkBODV7Io49ojtIxtyeariAsWGcD1relsWYnamSAOlVxp5Dg7GB74GaAMtYXRjldzDk/wCNWzEQ&#10;vrV5NLlcKu1skZHy9vetCHRpyCBE/I5yvX6VWpLdjnmtSwzyR6Cka1aT7vB6c10ieH7gf8syPXII&#10;5zT28Ozk58plwc89DUkpnMtZ8gkDHc0n2Perfoa61PCl068QOB3yCR9RUn/CG3zHH2WQKTgfITmg&#10;d0catsyHAG339aGtQ2MjBruv+Feaw5ytjIxzz+7P+FTr8K9dkT5dNnJP/TM/4VRPMjzz7Nwed2eR&#10;SfZR0xgkDNekj4OeImChdOn5+9lCMfpVpfgl4jk6WD5JwMj0pBzI8rNqQRnp2pGgLHhSVAOcV62v&#10;wF8RPtL2igE/89EAB/OrEfwA10sCRbxr6mUc/lmmk7hzI8diTGo2AxnM6nA69RXusXReDwOh7Vg6&#10;p8CdS0lre/kurYxW0gkdBJ8+M9uK3opN/vkd+tKWgokhJznI+hpNxPoPUCgsPl55HajoSPSpLE7e&#10;hzSDj5Sc0Aggnk/SkI2sAB7cdaaE9jgvCbv9v8QA/IBqEmPfmio/CBIvPEG8FcajKB+dFaWJOKaI&#10;j73Xv7UwoQcnJI6k10h0aRZMiM5bPNR/2JPtAWI1FyjnmiJwo6Z6UGJ2JK89vpXSf2HMTxGRgc1K&#10;PD0rgfuyRTuhWOYWGRs9Rj+91qVLcgZI5PFdMvhqYtgqevBNTHwzO5ZfLyOlTco5R7dlj5z1zihr&#10;aQ89c8gmuzHhWfIITHan/wDCJTPwUPHPFK4HF+S8ajJyDwQKclqxBBx1zXa/8IbMyhfLAHHJ71PH&#10;4MkORsbaeeBmquK5wiWj7jtPXoae1kxdRggYyMV36+CZyc+W+D02rxU8fgSd3GIXB9lyKVwueci1&#10;AXBz6fWsnVIWUfKQvtXsA+Hl1klbWcnrkRmsfU/hTrM/+qsZ2I6EoR/SlcDx25QjK9SBzUekAjU4&#10;z0+brXc6l8MNeglMZ02fOOSQAKr2fw41q2mE8tjKiIckn+fWlpYD1jw62+whHRdowfWuT8VxY1yR&#10;scADmup8NKwskVuo647VY1LwXd6zObmFUEeBkscdKNi0eXT2u8t6t0p9na+YQijPpXfH4dXU8qxs&#10;0RPQfODXQ2PwkuIADJJaK2Bw0oyPwp3A8r/s93cAKTx2pw0mQjdtIJ9a9lj+GeEHmXdqD/tPn+lS&#10;D4fWw66haAjjhqh3C6PEho7M+VT5u9PbRHwG2MWIxXtSeB9PRvm1K1Bx65qQ+DtGjPzatbDPTC5/&#10;rVpOxLZ4kNFcKdyZDc4HWnLobjPyHHUe1e1Hw14dX72rpkcHEf8A9ej+xvDMXB1dT9EH+NFxXPFD&#10;oMh/hI+nelXw7Io/1ZORXtJtvCUJxJqbtx1CqP60jyeEIlDfbppQf93gUaiueNR+HplwDEcY49qk&#10;/wCEamYoQhGOOa9g/tDwegz50z/iBUb+IPBq4wtxx/tD/CgLnk6eG5gcmI4PGR7UN4amLDERI9DX&#10;qq+L/ByZ2W07445bFNPjrwiD/wAeMn4uT/KltqO54vr2iXFvbEmMnHPHYVu/CsMumXC7QB5hyRXo&#10;M3jfwlOQH0hZQOm4sce9cxoF7pl7q+pnSbZrS0EnEPZcjkDn8fxpbi6m1AQU4708sQeDj61HbgBC&#10;AD36/WpcZGB1pplDdisvQDvxWL4swvhrUiDg+S38q3AQAe5HGRWV4jXdoV/kMR5D9P8AdNW9iWh+&#10;gHOiWBHP7hMn8BWirHC9z61k+GOdBsS2SfJTIPbitcDDfd/Kp2QxduAM9O9Lg4HzcelNzkc5X2oV&#10;uwyB60DFbKxnafxHauH8R6e893MBGWBIyfWu5DFVJx3GDn3rMX4lDwldT2v2C3uJG2t5skSk8gcf&#10;Sq6COGt/Dly0ygIzA9j1FXl8KXcj8W7ED2zXWn9oC+jJEVlawqORhR1/Kom/aB1xyNsNuin2x/Sk&#10;K7MOLwLqMowLKaT/AHYyf5CrEXw31Yg7dOuS3qIm/wAKuyfHrX3OPMix04XH61C3xv8AEbkjzwD2&#10;4zSHqSJ8LtZkwf7NuTnklo2H9KsD4Ta84H/Etf2zxx+JrLk+MniJuBeFT9Ov41Wf4r+I5fvajIP6&#10;U7pBZnTQ/B3Xtx3WTL6ZZf8AGrqfBjWZG+aGKPjq8q1wrfErXGB/4mEh9TnGarr441ZiU+3TMCOQ&#10;W4zRohWZ6OnwY1EcvLZoe+ZR/wDXqxF8GrtVIlv7EZ6kynj9K8ol8Y6n1F7KefuhqhbxHqE24m9l&#10;U5/vdMUr+Q7M9gHwiQD59XsAq8H96f8ACpk+F2mRLtfXbFSOwBbivE21e7diz3bkk5zuNRS6lMVw&#10;0zED0Y4ouuwcr7nuK/DnQOTL4ht+P+mZyP8Ax6nN4K8Ixkb/ABHHxzgR/wD168LF9ITkTMVx0JJp&#10;BPkrhyeO9O6Dlfc9l1D4e/D3UIfLudckYHk7Gwefxrxq/wBE8P8Ah/xzHBpN9NeRB8AsBwfrTvti&#10;oz/M22uWtLnf4qgbJ+/xmpYJWPe7RwlumRwB1xWu2r+BNNgR7uC7muCAJCH43d8YrFswTaKTyGUG&#10;vP8AxPcqL2RcYXJBqk7FOPMenyeOvh7bZX+xp3GO87DP6U23+JngKMnHhovxk+ZI2PpXh0s6tjHQ&#10;cfhUQuVXgjA7Vp7RkezR9Cp8ZfCAXMPhdS3TDn+p7VBL8ctEgAEXhW0znPzIGrwj7UCNo6AjbSNc&#10;ZJwp3DPIpe1kT7GB7i/7QVorDyvDdiGB6mMCmH9oiaNsro9ki5zkJ/KvDRcgoCBggZNNa4ORjowp&#10;cze4/ZxR7XJ+0bq7s220tEBJ/g5/Gqkn7RXiNw237LGnGCsfNeOPcyHIU4AH50n2l2bjaPp0pXDk&#10;iesy/tAeKG3AXEKD2j61SuPjt4qnXat/5bdmVAMV5ebiTBDE/wBKYJeM7xv7Y6CmPlR6PP8AG7xX&#10;INo1Rxz2AGKqP8X/ABO7MRqs4wCpHHP6ZrgmkIyP4h/nNN8zI5bJoDlR2c3xQ8RXK7f7Tm5HXf3q&#10;o/jnXJV3Sarct64mP8q5ZiCh56cj8abuKjBbAI/WncLI3dT8VavcWzR/2hcGNmBK+c3zZP8AKvZ9&#10;OYm1hDZJ8tc9uwr5+DDMYzxuXNfQVuwGD0woyKmZK3J9uG9s01+pGcGl46DGPb1ppOABjIqDQCMZ&#10;xyKYDwAePrSjGBz17U1WwxOOnariJnA+Evmutd2kY+3yH9aKf4VfZd68cb86jKfpzRWvMhWPRv7b&#10;8GQ4Db39SWANI3irwbGwxGzZHALk14UbiXd97J9PSmGd8ff69QDisrBY91bxr4OTpZ5PoSx5pD49&#10;8KRnH9nRhvX5q8LWZlwyknJx1pPtDZwxP1NKwWPc/wDhY3hwZ2aZGcexOabJ8U9DjXI0mIE842Zr&#10;w7zyRty31pfNP94jtzRYLHtp+LOmrkjSLbHb90p/rTf+Fw22MJp1sD2G0cV4sJy6HawPbn2pfOI5&#10;3Hjv6UWQ7Hs7fGYZAWyhXHqoxSf8LqmKFVhi474ArxsXGAcZyT/k0onK99wHp0qgsj1xvjVf5wqK&#10;B0wMf4VHJ8a9T6K4XttFeUeeXXBzjOTt6CnLLuKnb1PrU2Cx6g/xj1XOTKcn0qEfFzVW3Hz9o5OB&#10;nFebPLjAxk+pOaQTq3HAosM3PFXxR1a6mVorox7R275rlLnx7q00gSW9lZWIBH3R+Q4rO1OUPPgd&#10;v1rFmctMhznBxSaVhHv/AINmMunoWz65BzmtXVNTmtMKjlFxnGcVg+BJd+lRY6jH8queJJSGXkD5&#10;e9G5aOel8TXsV2u64cYOTzWlP4rvJEBE5OR3rkdQkAmLEnIPFWUb90v8Q/lRYbNubxJcFNolcMB1&#10;U1Wl1+7fje+e4yTWc8rAbSfoPWqzXG3IPDDtSFZGm+sz4x57k9+cfhUcuqXMgwZTj03VmGYqMnIy&#10;OQKGn4OATxgU7EtGib+eQFgx+uc0fa5Dg7hk9WrOE45UBgOoxTftLYOBnPXNAF57tw/LcYppvHdW&#10;DMRzxiqby4K5YDvkU1ZmUYPU/dPNMC4bts4JIwevNNacnJGTiqjN8nXH9ab5pOWyfXAoAuNM47kE&#10;GnRzueN+cjoaz1cs2QCPUVIWx0z+NAi6ZAcgEBu4rW+HL51DUUzgMQa50zspPTGOprX+F8u/Vr/B&#10;54P4U+hPU9FgGFYnrmpSNpB6Z7VHCcbl9DTmBLcZ6d6zLFZgSaz9WBk0u7B6GJhj8DV9hjHT8Kqa&#10;qC2k3KLzuiYfpWyEyn4SR4/DtkjsXKxAEt1Na8YbJyMCuf8AAsjSeFdPeQYcoc/mR/SuiByfes3u&#10;CAEhsYyO9IScnnA9KUADOcY96TAY9wPTtQhkhG6IjPJ4Ary3xuAniW4OCpdEbj6Y/pXp4+VSRyBX&#10;mnj+If2xvPJKDAPtV9AObBbPykAUPLuA5BOe1QnOOT8vXApGyDjaM9SaVgJtzD7w4pBk8lsYORio&#10;ldlYlux5FLvG8YGPaloMmDbmOWPrz2pPNB4z3xxUW7r9eKCWJypwVqBkpkGSOdvTmj5gT1IHTFRI&#10;DjOMZ5FNUkde/G6r3AnGUPynjuKVX8sDBPOelRAnpkk4xk0HoMjJpXsUTLKM5yTz64pxkG49Oe+c&#10;1Wb5mI5H07U4Dec89O9K+oiVGOemCe/qKcsgYZxggkE1XZT5ignOR0poynQZJ4/KmItSzBYH+bBx&#10;xXOaVIX8S256DeAfetS5fEZbqRngViaG2fEVt1Pz9DTEfRlgAbROQcAV5l4rkD6tcLxlG4r0zTlx&#10;ZocY4FeV+K1J1+82HC5BP5CpLRiyydCTnPUVX3EfN/CPfFSyAhcZ5PaoGTMnNAmTxzBSCDjHvnND&#10;SHDFeecD2qFFKsO2eMetSrERg5H40khBuyRj7o5qMy7Rz06j2p7xsB3BB4pPLLHg8nqKsBm9geg4&#10;HemhieRkDpUvlse2elMWIbmOfl6EU0IYWJIyelBfAxjqelO8nDHC9+tJ5RZ8deOlDER7iMjGD2oZ&#10;uBk4NSfZ++MZpBAc4IyT/KgCMuG5HU0gc7vTtipTFjpxR5bbgOnfNADY498kanqZFxn6ivoaFSVX&#10;OOF7V8+GJxNbRo2HeVev1r6DtiNijIB2gfXilIlEzZI4zjHakB3LjjgUm7kcYPTml7g/w+1SUNDf&#10;wnqaQsAWYn8aToxBySehNITnqOvpVIRwnhMb7vX8kcajL9360UnhVvLudcC5Uf2hL/PpRVWRNzh3&#10;fsep5/CmNIq9s02U8nnocYqMpj69RQUOWYjAHLd/rR5+W5PA7e9RHIVgACTjNIRvXoDjqaALAulI&#10;x6nFKZNp2+metQ7Sg4GMdMU4ckkkjPJpDJUlODkgH2p5kIBUnOe9Q5LMNucdMmnAcADrk5pgSCXn&#10;k4GeDQ8h69+v1ppj7eg4+tCxMUy3WgB4kOG+UDHdelKrksPm4HOKEjO3BBI9BSiFwOQf8Km4AHYr&#10;0b1BPSmvIdpIf8qc0bjg59efSoLlCI2+Un3FUhGRdSBpHb15OaypXAlGcgD+VX5ojnkAY4+tZ1yh&#10;87jjnpUSGe6/DxvM06NugIGDV3xdJ5MkBwV68+tZXw0YnT0z3Fa3jeLdbQuCVKMQQOppR1LRw2oY&#10;kkLgEDPemW0qou0kDHrU1whZSF5Oe/8AnrUMUO6dz/EeMH1pgySVmLFeR71CSGVyfx96vfZXcDpn&#10;72B60rac8jDK7eM4Hc0gM8qXCsx5x19KUYz1q8NMkU9CcetB01xxtp3RNjMJypz1btSjevQADpg1&#10;ojTGT5ip49KRLB8bQGJPQ0XQrGbICxUHPHrT+q5Izg8VqNpm4n5cgc8daRdK+Y5BwfWi47GSWP0J&#10;6U50bAUDr1NbH9lGM4A3deacuju+1ivOOKLhYxFQ8MMBsY571IUORjJI61uDR2GBjoP1pW0aUrnb&#10;Re4jnXwqPkYOOta3ws41m+x3VSajv9MMUJBjIU9z3qf4bhk1u8BH/LNQaroZvdHpMTFnKjqTUjAE&#10;9cFaiiyXkzxUi+mOtZmgFtrYx261DeAG1cdip4/CpSOODjFQsG8ll4PBPJxWqYmZPgZdnhu2UHcV&#10;ZwB6fOa31BHILbc8VgeDAsWjhBjCTSgDP+0f8a3VI4AGMVDBD9vXkk5oBJOPTrQPvZ/SjGGAPJ6/&#10;ShDDny3A4HWuA8dwb71T32V6DgBWIGDXE+NlZ7iIqmeO1UBwIhYttJK+1IIM4ABBA71fMLqWbaR1&#10;yKckDuAdoHFHQCgYuduMnHagQgcEnPTBq+LVwwAXIp5spVKMI23egpDM/wAgjGVxjvTRCBjbz3rR&#10;XTpzwIm64OaedLnVj+7bPoATRythcz/IJ5b5B/OhbfkHoPT1rTj0i7l/5YSc98dqkTw/ePIV8pix&#10;Gcd8U9gujIEJ28d/0p5gIJy34GtiPwxqMgULbucdsZPNWo/A2rz4IspsDp8pzQHMjnPJCjaW79qk&#10;8hVIzhT2rrIvhnrtxgR6bcEHkHym/lViP4TeJGKn+yrk545iYE/pS5XuTzo4nyAd3TH86YyoV45A&#10;r0Nfgx4llwP7NmAPJyuMfnirMXwH8TP92yYdwCyj+tWoNidSKPI9UMYhLdwKwdFkX+3bTHQvzXuF&#10;9+zl4tuYz5drEDj+OVQP5159cfCnXfDPiaKG/gSAxuP+WoYfhg05xcVqJTUnoeuaYS9khJxwMV5r&#10;4oijOsXQU4wRkV6Vpyn7MoOOBzg5q2vwTm8QsNSbUrG2gmG7bLJhqzpxcmaSmorU8OlQAnHJqDKh&#10;Bx9TXvEv7P8Aa8K/iHTwT2WcZB/KmR/AXRRJsk8U2O8HLFZBnj2rfkdzJ1EeFoQi5ILelSKCy4Ck&#10;Z7ivoJPgZ4SgUGbxVAGX5TtIP/s1SN8I/AVthpPEoZv9lc5/Kn7Mj2qPnkKSWwD2/Gk2OF6H2r6J&#10;T4c/DaAZl1mSTnsrD/GnHwf8MIeDeXLg9gP8RR7Ndw9qux87bGXIYMCOmKQoxwQuPc19EnSfhXFg&#10;f6TIO4KjB/SkaT4WwHmwuJSOACAOPwIqHG3UPaN9D522PkADB/nSGIscc5HpX0T/AG78MYj8ugu2&#10;zoxz/jUZ8Z/D1NxXwtuI5JZsk/jmhWK5pdj55W2ctgKdxGAMZpWtHCj5CoPGSvWvogfErwdbnEXh&#10;WAKflyWGcflTP+Fv6BCFaLwtZhl45QZXHviloPmfY+fv7LuQwHkvk9MKaVNIuJHH7p89MFT/AIV7&#10;8/xusoifJ8O2it1yFHT8qrj4/PGcR6NaoD/EF6GpHdnho0W8XULAtbyKDMo3FTjg17bB+7UZwSVG&#10;cDFUtd+O+o3Wl3MIsbQb1252EnHrVqwlaW3jduGZAx69wKmQ43LBORnHTmhsbQemew9KFY8k8mjd&#10;uHTBqShvJJySPTNIWK8gfWgHOT6+tKcMGA2596BHCeGV3XevFu+oykfnRUfhlt1xrRI2n7fL0+tF&#10;UTYw30GUA/KQD6dqh/sGbOdpPOMgZFe9jw1oNuEWTUIQR02rSnQ/DkSgnUEwD2XNK4z5/wD+EduC&#10;WKxnr021KPDVwVB2kA9flr3trDwuBlr1m78JimmLwuFH+kOyjnGBzRco8JTwtcOrDYxGeDjFTxeF&#10;bkkgxMSAOD3r2z7T4VVgPNmx1xkUh1bwqgU7Z2yezAUncVzxtfCFyq8xseM4AzipR4On6qp5Iz8m&#10;TXsA13wyh4tpGI5+aQ0HxV4dRs/YSf8AtpUe8UeSJ4OmwdsZI7k9am/4QuZmz5ZyAPyr1H/hMdDR&#10;Dt05G5PG/Ipr+OtHH3NNj7dWNPULnmv/AAhc0hyV6jB9qmHgqYD7pOe3tXoR+IWnDds022HuTmkf&#10;4j2qFdum22PXZmlqBwX/AAhExXG059PWs/U/A1yICUjDLjoByK9MHxMVGwlnbhh0/djio3+J0iji&#10;2twBjH7sc1WojwXUvC17Ay/6PIcEjO2sK48PXhYjyJMjqNpr3nxd8TrhrVHEUXPcRj8q4G9+KOrK&#10;pZDHGD0ZI+lS1cRt/D+2a0t0SUFX2j5SMV1es6TLqtvGsSs5BzhRk1yXg3W5tXleed/MmP8AEMV3&#10;y6lNp0IeN2Dd8HFNaGiOR/4Qm9UNtt5MkngoRV3Tfhnqk0ySC0mOTnO32qxqni+/jP8ArWYDkZar&#10;lp41v2to9tzIAAARu6UxMtQfDO/ZQfsjgg8DgfjzVofDC+HWAKD1+ZQP51lv4v1IAD7RIc9w1V5P&#10;FV8zZM8rYHdjQTqdB/wq66YAmJADzzIopyfC64B+Ywgj+9Kv+Ncu/iW7c5Nw/HOC5NRnX7plGZ3O&#10;OeWp6Bqdg3wxdQN01qpxnmUGnD4axgAG9s1z6yf/AFq4n+253yTMc+5Jpr6xMzD52NAancj4dWan&#10;LanZjHp/+qnr4E0sKGbVbX/gOa4A6pM8ePNKkdM0jahISf3jFQPzqbjsz0FPB2iiPLatApyeAM5p&#10;R4Y8PRBi2sr+EY/xrzj7a4OS7eoxQb1mfl2yR3qkwselDQ/DC8f2mzY4yIx/jSHTfCaZLahO30QC&#10;vNRcsQM5PvQly2c5JGOpp3JsehXGm+DJQBJPduD22pg1yFzpWh6R4oK6NPLJHNErOJSMqfQACswX&#10;BBxnbntVfTjnxJG33QI8frWl000Z2szrhjz5OeoHNSHPAJyDTNp8xvzp5BwTkj61ibWANkEnpmo3&#10;Q7GIUDrgnpUnO0ZPNRuMOQeAB0q07CMXwkAlhcIAqhbqXCr0GW3f+zVvD17HOaxPDA8uO+i53R3U&#10;oOPrn+tbQJHHO09aT0YkOGcsDnpxnrSrnbkAnNNXqdxJYd6cQPf8aBjh1bjj1qtHBocupRnWt/lB&#10;CUEZwSe9WeqkdPauT8WNJHe2ZTAjw4yeueKYup2mfh+CM2c7L/vNT21XwAqhU0aRwOAfMf8A+KFe&#10;XCc5DFsEUjXBbOehNFx8tz1JfE/gmLhdALd8lyf605/G/hJSCPDUMgBHLnp7jOea8qeYuowcN1NC&#10;zhgQc4A6inzsORHqw+ImgK58rw1ZBMn70YyfrxTG+KenxA+VoNjER0zGOn5V5aLhsAnoPTqab9qf&#10;IPLnvntSuw5Eeqp8XFAxFpNmg7YiH+FIPjLdrny7K2Qf9cxXlZuW24J2nFBcjCqc9qV7j5Ueo/8A&#10;C6tWP3UgQA9NlRP8ZdcJ4dBz2QAV5kJyzY3cUeeORk8indi5UeiS/F/XmOBc7T7ADiq7fFrXixIv&#10;X6+tcEzfKNuMDBNM88KRgAHmnzMOVHdL8UPELLk6hKDnIAbio3+I+uyH5r+VSeflbArhlucjtntm&#10;l+1EsOS2RyfSlzMOSPY7H/hN9VnOTfzHucyHHNedeJNdur/xbbNLcyyEOF+ZicfStZLv5SpbcccV&#10;xd3c7/FFu5+T94KiTvuVypbHuOmZ+yKd3UDJNZWr3kyMyLKwwTjnFaWlkmzQnHPTNcp4hmIvJV45&#10;OeKV2th2T3KM18ZNwZt3GCSc5qCPUJY5UbzCcHn3qlcyhuOzDmqwuMYClsDjB6VpfuFkjpH1GRiC&#10;JSxx971pg1F8gs5c1iJdZGe/bnFONyTg5K9eM9aCbI1m1AspBY5yevao2vTj53bFZguSoxvOD1z/&#10;ACpv2rJ5LAA8VI7Gi12QM7zkcmo3v2AJDZPas83G0n5QBjNRtKGbgAHOeaBmi1zlT/cNRvckcr1P&#10;TPTFUfO+U4JY1Es7AjksvcHsaEI0WueCVPXkH/Ck+1twcnPtWYZumOeehpWcgjufQU7isX2uAy5H&#10;y5POOtNW4OSQQcGs7zGKdQBnp70hY9CeeoFUBeupsR9eSRg17Fp5zBFj5R5Yx9MCvD52eRNkZy7M&#10;AB75r3CxwsMKg9IwP0H/ANepkxItOCkfXI60jlT0+lMPoBk04tzjGcjp6VICMB0PUcVGxJIXHf71&#10;KfmOB2pApBGCRzkE0AcF4blBvNcUDZsv5F2enNFP8LsDd67l+f7Qlyfx6UU7EhJfyDJ3MCOOGqCT&#10;UXO0BmIzk5JNVriQK7j5cdwfWqTzHGGO4r1A6CnYdjT/ALRcOV3naewo+1lhgEt9GwaxjckEHp83&#10;G3pTzdE+qkDt1pjNRL1hIATzyM+n1qU3hIHIHfaKylumK45APcf1pBcAsRgcj86lbiNU3ZAbgjHH&#10;Hal+1HGOBz971rJExVmU8N3Apd5OQc54plI1luyqkAg98ml+2bVC4P5ZrMSRiQBz7ilMpBBORjjm&#10;kM00uiynIHJ7jFO+1AZIYg1mNOVGC3B9KPMOS3OR2xmqEaLXbYUdzTmuCW78dazVk2AYO0DkAjGT&#10;TXkbuSAKloLlfxJO7RKuQVHABrj775k4zkmug1y7LfJ0wOvrXM3mdmAcjNC2Ed/8MpcAe5r0nUOb&#10;Mj6V5T8NJx5px3bFepahzpz89AKm+pUTmNSJ3HcRjBGTUelz/wCjbeCAaTUZPOTGRtz3+lULCTA5&#10;yM9RTKaNd5Rk8n61FvVjtDE45qF5FBI7VF52GHG05wN3U0ElvzSDjP50CQDjj8Kq+YQOhzSeYAqn&#10;oQOaVxlourKfm4/lSGQq3cccY71UUfO2F3d6BIxGScjG3A7UwJ3fqTg08SfLnIA96qBhuKkEFe9P&#10;RQzADHI6mlYRY87YR8wx7Uqy/MMnAHaoRknoPmPSkYlfmyOp4XpVAT+aCeCQDxk96fvKjJxgDvVN&#10;fmAPc+tPVt54xwcGgGWBKd2BnPGPSmabcA+JIPTBFNPXjIOelZ+mySf8JbbANhcN8vrQnYzkeij/&#10;AFhHPTvUqjH4c0zB8wKTg4p4xknJ5HIFJmnQcT/jUTnk/nUmVA75qN5Mg85PTFJiSMbQkEdxqK46&#10;3BP5itv0yeR2rG0dyLzUgQABKvA/3RWvkuBhs+x7VT3uLcUAknJA+lPJ4wDkVA9wBx3HpTknBYji&#10;mNE4zn7v51zHjL7tscAYyeK6VGDnI6j9K5/xUokhiPO5c0k7jsceHLE+ppHk2gHsD1oCEuRuPA6U&#10;MvGMjntTbAQzNjb6/rTRuzzn8acYweFxtHTFHlsrg4yf4sUhgGK55wvehpCcHOOxFIyElhgjH8qa&#10;IiccEikFhyzZGOVGcfU0vmsCDk+lNaN14yMelIIsnLDac9fahIA3sUPb2pASMbuR1+lBVsYz3496&#10;BE4zwce1UUG9gAAcHoajMmRtYnHfFP8AKYAjGMnp/WnG3cYyuT0H0oJIgxALMQc/pTVcqOpPQ4FS&#10;tbsWAIb6UxrdygGBnoPWlsBG8mQeuTnGa5KRs65b5z/rBnFdNeoVib5eBwK5JCDrdsS3BkBzUT2K&#10;PoDSx/oUfUjHWuI8WHGpyjdjgV3Ok/8AHknc7a4fxVas+pyFj6fhQtRJHOswK9ODxmqwYAnbwAav&#10;va5UqfT161AbbYuR8ynrznFatWEyKA+WDzyOcVJvYj5uMGpIrIMxPBG3oe1TfZAQDjp3PSlcCoDj&#10;G0bietND56cYrQjsCZDyNw6EUGwyxJHA6GpuBnluDzkYxSfczgZ9q02s1IB6r/Wj7FhlxzxzjtTE&#10;ZTowYkHYPSmZYnv6HFa8loC56ge9J9kyvK4HSi4amQqEE5X24600KQpyDkcgmtb7PtUKUwOmaDYu&#10;xBVeOgA700gMcqW4wQcYwO9ARjn6Dr2rYWwkZSNpDH5elJ/Z8r/dRmzycL/n0p3EY8haGWLByS6g&#10;D8RXu1qcxpx/CP5V47f6bMstkPLdQ8yjJGMc17Eildq45UbcjocVm9yU9SY9R9elDZ3HnjA603nP&#10;IBx60bPmzk89qZVhecjoPcUw5x/s+ucUuew7cGmkYHLZ74xmgk4Hw6At3rTFcbr+U53deaKPD8pe&#10;+1xoztH2+TPy+9FbcojPu0PUtgdeKzHdlBAGT1bIznNal1E3lq2RlvXtVF4GEZGSWPcVBRVSQ8A/&#10;LnsBinM+5goYt/7NUjQv1Cg+vrT1tRvUDgnnnrQBEHIUE/KDT1yCSGJXrxU0doTn5Cw6kipfsmMg&#10;DAz260tgKakl/mGABtyPSlBZmxklD2NWhZPyQCoHT605bNsg7ST3BoGiqC2CvfqfpT1LZIKsB61Z&#10;axZlJxtXvUi6ewAzg5+7mi6GVQwwRkhffvSKXIB45PINXF0xjztOD1xTxpkgbGwp6H1pXQyiDkd8&#10;AkfSkb5iVGcdTir66fIUJCYYE5HrSSaayxtjBI5wexouhWOV1eQNLjO3HY9axLxgqY65PfrW/qts&#10;RIzcjmsC+Q9B2NDJOr+Gx3Xq4IwpxzXrN9uGmyYAGB1ryL4dlo7sKvBJ5FewTKWsJFAzlazvqWjj&#10;bl2kQ4xnFZ0BMcw4IzwTWq1uc7cbaqi0dpM7cnjsTV9LlDwpLe2KQhgpGM+la8OluwHy5DDqBip0&#10;0YlT+7PTjPrU8xLMBlYAHbkY7U0IS27npnmujXRJBjCMR6YzSrocgX7p+hGKBaGAqbTkLuJwcUnk&#10;H738XXFdMuiSAH92foKcNAlYklCA3PNUGhzDQEBhjdg5zUiQMFUgHd1OfSumTw7KwJ29elSxeFp3&#10;UFYi56ZUZpXC6OV+zsyH0zSfZmJK7SAfSu0j8IXrH5bWZm/3SasR+BtRkwfsc+PaM09RXRwq2xzn&#10;aR7mnrbMwxnAruz8PtSY8WU5Ge6Hip0+HOp9Rat9Sy/40m2gujztrdgdwDH69KzLFWXxNbseSSRi&#10;vWJPhpqGxt0ABA7uox+tchrvhOfwtd2mpXjRxwBsFjIvHB9CaEmS2mbrNhlfodtIHDIWDYHbNcT4&#10;g+J2lWNq7QziSYHaAByTz2POOvNcpdfF8CyCwhjK5xsxn9frT5WWtT1ie+RAA0gBJwMetUNQ1mLT&#10;7ee5kcKsYHU45ryW38X6pMiajfXOI0crGiKNp4OcVwnjX4hTancyxtO4ieTcFBB6DaOce1aRjfVi&#10;btoesD4mw2l7cCDymmunXYzN8ijuTyK6E+PLS3jeSa/hVUIHzZBP4DPHWvmaz1JL29jDuY+OPQ1s&#10;xa/HNd+WwzGhBYjuKqWgI9e1H4qS304isdPlG0E5LY3+hPFbei+OreWzWW+cwyYwyAZIPv0ry3Sv&#10;ElvBqUZdAbQdcffHvVTWfFSXbnZny+2cZIyetZXuy7HsEHxJtLm9+z2yMJNp2rJ8okIBJweazNQ+&#10;IlnqrLbGOS2lXJKycj8COK8aGpMrGcOVbOQKH1WUqJ5GLSvyTTSFY9egv0I5wA1XECvyMHHNeP23&#10;ie5hAAy2OxHFbtj8RZBAqmNOCcuzZ3fQf/XqpQ0BHpCgM5BAzT0ty54Uj3Heud8F63YXj3U+sag8&#10;HeGOFcoPXcT+X416N4c8TeDryKSO5icgTbUIlIeQdQAByBwcnp+dJRdrsluzOZa3ZxyoUDij7Mww&#10;NmdvpXqcWqeCCGC6bLIR3EvB+gB4FWDrvg6MHy9D38Yy0rjp261OgKXkeR/ZHKZ2E+x7U77IzOeM&#10;V6x/wlfheHO3w9Gzf7RLY/Olbx5oYBA8PWfHIDx7qeg+Z9jysafLIo+U8DsM04aZKzBUjYk+gxXq&#10;X/CyrCM/JoOnLwRxAuaD8VQhYR6XZoue0K+1VoLmfY8xTRriT+BmyOeM4qX+wLxiNkDkey16QfjB&#10;dptCW1uuM4AiFNf4y6qhO0xqO42AUtCfe7HAw+D9QuD8trKxHYIxqVPh7rkiYj026YZyf3Tf4V2M&#10;nxk1racXAGfQAf0qFvi9rTf8vbZ9sD+lL3bjtPscZqHwn8TXUREelXTZ7+Uwx+ledan8O/EWh67b&#10;re6bcQqrgkupAxmvcH+KutPlTeyjjs1cF498aX+qanbtPdO2No5Oc80ptW0ElO+p2ek/LbKpPQY4&#10;qZvhTrXicm9tLcSW78LIZFXdj2zVXRyfsitgA4yBnrTNQ8QXVmjwRzusQzhQelKFt2W79C23wJ1u&#10;V33vbQ/3d8y8frSQfAS63bZNW06NmOQpnXJ/WuSuPE1783+kOM9zVSLxBdREEXErH+9uJ/WtFyp7&#10;EtTfU9Kh+AoRCJtd05Wzg/vj/hU5+CemQhd/iGzXjOVct+leayeI7zDEyM4Pct3qJtcutvMpbA+V&#10;dxquaPYjkl3PVB8JfDiITL4mth2Plxf/AGVPHw18HRDEniMufVYc4ryAarMCrbyBg4JbpUZ1GUk/&#10;MOOCSc0uaPYOWXc9jfwR4EgYF9YmYdwE6fpTT4d+HMBKNqF2/HQlB/SvGJL6V0OSeT6ZzUa3j7eT&#10;wPU/0pcy7D5H3PaVsfhrbrx9rk2jrvH8xSC5+G8PP2Cd3HAy55rxd7hsAFiqjkjOKhac7QWIBJPJ&#10;OaXNcORHtx8SfD6DO3Qy/ODucn9c1C3j7wRCCI/DkRBOW3EmvFFuGC5B6+vemPMyHOSc9fpTvYXI&#10;j2x/ih4WiG5PC9rgD+NQ30xTf+Fz6ZEA0fh2yQkDOY1BxXignJIy3HtTDN0yT14obbGoJHsWo/Gu&#10;NtPuY4tHsoywIXao4PTPAptpK0kML8F2UMSowBkdK8cuZM2rZJPua9e0tv8AQbdhyPLX+VZ2Kiki&#10;2z5PI44xSseemDjtUYO48DGDQQATng+lK5Q5cH1A701zvBORz0z+n64o6sTj6CkOcjHA707iscL4&#10;cWNrnWsEAi/l/EZ//XRUegkreaztHH26T+dFdJBsWmg3M0ILKRk55pX8JTy5xHkE5rak+NPkZWPQ&#10;7eMA9Djp+VRj473YUldNtB6cZP8AKsGtRmavg2dVU+T0Ppmpk8D3XGIWbbx90n9anb48aoVOyztk&#10;29mTP+FQSfHXW9/ypAAR02kf1osMsL4BvnbK28oz2EZqaL4eageWtpf+/Z7Vlt8bPEDEkTQoD6R4&#10;/XNRSfGPX2yDchB6xjiiwHRD4cXzDP2SQEHoUxmrMXw0vg2RaMCe/SuMf4q68zFmvmx6ev61Xm+J&#10;euSsCb6VT3wcUmM9CX4YXpxm2C4GM71Gf1qZPhjdAbisY7cyKK8zbx1rToP+JhPg/wC11qFvFuqO&#10;2GvZzj+EtRZDPWB8MplQgvbgDv5oxT1+HSg4kubNfcy5rx+TxNfuuHuZQhOOXIqOTWrxmZjdSbmx&#10;0cnik0B7OPAVqn39QslPu+f6VFN4M0sKA+q2hGecHODXjf8AasoXHnMcnjLGlGoyNuHmHd7tS5QP&#10;SNT+Gfh2aKR21mIP1IUZ/rXn+peC/DMUzBtfA2kjAjBqnLeMYnBY5xzg5yK5K6mBmkwW+ppO+wju&#10;NLsdF069jSwvnvJSRuJTaBXo9kI3QeacR4+YrXhPg2fGrkkk8gc17fZODajvxSSGizcnw7Z9fPJP&#10;JycZp+nal4UUFpYJ5D0ADcVxmsSBs5BB56VmWsxQuu484qyrHqx8V+FbdSBpzsAccsef1obx34dQ&#10;EJox64+Zjzj8a8ueUZAVieOlRNLsAz1PP0pXJaPUT8SNJVdyaHEvXhySaRvihaLzHo1rzjqM15h5&#10;52YAyB60nnHPIGMdRRcVj0w/FjHKaVaL7+WP8KY3xdvtoxaW6ADGVTtXnBkJPBXPGR6mnCUjIIAP&#10;r/Si4WPQ2+LWq7RtSBB1ICYNQSfFbWpcYlVOwCrXCK7LndjHvT1YhyDgA9AKVx2OyPxP1tuPtWff&#10;FQyfEXWm4+2sfrjP8q5PftJUkkd8UM/yDpjtV3FZHTy+OdYlABvpvXg4qm3inVJGOb6c/wDbQ1zF&#10;3q8VmR5rquR0Peub1L4hQWtxsjV2OOMHApavoFkdxr3jC60nTZbuS5kJTH35Tjnj1968e8X/ABGm&#10;17fE15I8qn+PO0A9cc+wrJ8UeKbrV3kkdikK/dj3cfWuQTVY4WkJ2lZBjGOcj3rojHQjQ2570IQr&#10;fOwXhj1xWfHqiyylVGVU7s5xWDHfTIp8xunTdVeecORJGzI3QgVqohsdPrni8HSo4IXKy78ZJzXn&#10;8urNLA5zvJPJbrnJqnr179nkUhsg9M96z7e5822nJbDKdxB9DWvJoB1WmaoBFv3fOoxkUyx1OaaW&#10;RickscFTgVgaddokeGfaPQdxV+LUY0RgmI1/vGs3FMq510d1IkSs2QwA75p7X7xSIkhGTgisCxv1&#10;XJ3FmAxmoL7WWiYyM3IHHtUqkPmOpvtbX7R5asAi8Db0zUja0HyAeQMA154NUl3l2O3d+ta+n3yv&#10;IC/OOmfWlyWGnc7GxvACu5ycjkitOwtrRpi5lfzCRgj7orlYbgsTISNvTFaNndoylvMES553d/pU&#10;26DNrWJorK5YRzF4ieS3H5DNWvD+sRW02GlLqDxz0rn72YXaECMgDo/Y1kadePp9+Vcbkc8E9j2q&#10;fZpage56V4ikWZTHIdp+8pOBXaw6m5iDYHTuc14r4S11bm/eJiwliGd/8IGOf6V1z+MUjcjzWdOQ&#10;xXpWF1uOx6SlxujVshsjt2pWcuCCcfSuR0bxVb3cSOJCvqG71r2uri8kPlsrrnqO1F0VZmpyuckn&#10;60m9sE9qiZywK8Y64FAco3c/TtU3QEpkOORjio85bPbNMaQhiM9T1HWo9/HGQc8k00IkEjKScYBO&#10;B74pPMUNjlST2qEkc/Nwep9aYZQD6+hpvUC0JtrE5B7VyPiW5Bv4weSGGCfrXSGQ45J443elcbrs&#10;gfU0ySWBGT61l3G1Y9o0I7bJOnQdKw/E8wiuGGASemOtbOgsG0+LjHyjkfSud8Vybb49egwT2rRb&#10;CMWSRjzuwcnn0qoJsN1yBnI9KWSTYpBbqelVuhPA2+oouBeFyDGBkYGOaie4O1uR7CqySsMAbNtO&#10;6HI5z3ouBMk4BJLHdjNMM+Sp+9mockn69qark4wTwe38qZLJvOw+WwCeMGmeeeTyDnGOxpr4DMGz&#10;kAdRnFRSAkEHnHQ4xmgRPJMxAzxj0phmYDGW5qFm8zAJx/jTW3bQT370xk7S8DoAOcVGZC7YPfv6&#10;UzyyST370nRQQMEcc0gHEsQfmpDhsEE8fzpvmkHPlg8dabvZjyMCruAXhzbMcnOOa9tsBi0gGcjy&#10;1rxGYFouf4mGK9s09cWtuM5Plj+QqGSiyww2AMigvuUe3GKOh55ph+bjHFKwxS3GKa+SD7UvGzHb&#10;pSD5dvHGaaWoM4LQ8i91rIyft8n4UU7QQ0V5rW0cG+kb9aK2uQc/eHzJycAr1UVSlcg5XAq1dEtH&#10;uAOeAcVnyhi2MEY9agdxftBDBTwT2pzS7mPJyPSqvmMF56nnn8qTe55AC4XtQBbEzYxnOfWl+0dg&#10;34VUVxjCHoORTgSRgkFcduooAsGXOc5I68U4z4HPDHGaqbjnhugpwY/LwODyaGMupMzKCG257U43&#10;AIZs5IwKpKCh+9wM4oDYwPQdam9hltZsE5kzn+GnmY9QcZ7VUBz2z7ingAnOSMetNsCwsmB/e74p&#10;TJlgT82D0qseQQOgHWjkHHehAS3Mn7psnBJrn7h8q47DrWreNthxjNY85AVuqj0FQ2Fi34SlUa2u&#10;75cnkV7zYvm1HY7eT+FfPPh041eL5SRkda+gtJYCzjz3XH0ougRzGoSAvIMfxYrF+0K0g2j2rWvA&#10;wubjGcbj1GayZlbzAckYJ6CmyyZ5GJyDkDsKhD9W68jg1IkeVG0ZzyaXyzggLzS6CaGmVSQCCuTj&#10;igStu6DGe/en+TtXkAEfdBoaF8AkDmkIVnO4MOue4yKVHPmDkDHcDFO8g7RxyPTtSrCQWOCT70bg&#10;gRmIJHI96ejnqSMegpUgOMYIzzxRJBiNtoA45PekURTXixA5+6PfFcl4h+IVlpeYYrxZLvOPLjUM&#10;F92PT8ua4n4jeNbyC7nsbVnEanDhT8pHvXAtrD3LJvQbVGCVQrWiTaI5jqvEPiq4vpdz3AJ5IIY4&#10;H0zWVZ63Lw7SeYxGdzHJFc7e3QjO5ypXHAHX8agttQhlIj37C3Qt0FdMFZambNrUdWMzMpz1OR61&#10;z945kcFWOPQ9qgu7zyZdqyiXn7y9KjDyXEgKdfT1rRaC6kjSNIWQn5kPGaoahqrwsBjhepFaUlhJ&#10;w+DkjoO1cvre5Zm3DHUcda0jqEtinqt+bvJJAIPFVbG9by3UvneCpFVnX7Rli4RcdXOBVD7RbQyB&#10;fO81zz8o4/OulLoYcxordusqDd17+9XWvzEiqvzFc5JrMe7sxgqHLbcg+lQB/OcAH5AOM03FBc6i&#10;01PJUO4XjPHeqF7qrXE+WYqvTA9KyBOyqR8xH3RULTgE8ndjBqGhpnQJfpIQFB2jua3bG43su4E4&#10;9O9clpbAAAnjturpra/jsoCflkkI+8egrGWpsmdQx/crvIC4yFqS2u1Dh5AJFXHyHp+Nc/baoblA&#10;AS7NwT2q7bPKQQRketZWNTqG1p5onQxlSf4V6Ae1YnlXF3qIPlsICflJ9f509LkEgMMKeK1Y7Ke5&#10;SI21wETdjmhuwGxBdf6PbR2ytEEJMrjG5z796szznYNz7iei9zVI2UtgvzOWcnkqd38uKZcm8uCI&#10;yhhAPzNtx+lYKKsM1rLxEIrN49xRs5qLw/4sl0vVA6TeUpf5gRnIzWNJCsBeQyh1PbGMms9vLnuG&#10;lac89FHapdO4+Y+mNH1201SFHgmVmb5mQH7p+lagXPoSf7vSvnfwpfT6ZfRXBlaJWbAycD8a978O&#10;36X0Khj+8IyMHIPvWUo8o7lxIycnB645oeFgcg8f1rTFj8udmehpVsmOcDH0GahMDHeBm9T9aY1u&#10;xODwSOtbTWDcfIeOemKU2DbSNh568Zqrgc7NGUj25J9xXG6u+L1Wzg7wOfrXpN9pk6wPiI5wONte&#10;Ya68tvfBXQq2/O1hg9aiQPY9y0IlrCM54Kj+Vc54rh33wGO33fWuk0MFLGLPGVB/QVV1XR57+5JS&#10;GSVcZyozVpXA4SS3BQ8YZe1VpLdlA+QgE5yPWuxk8H6m+fLsrhjjgLGxzRH8OtdnAZdMuvf9y3H6&#10;VfK+wm0jjWtCyKC556ipRasACR8/qOleg2nwg8TTqCNNmUHpuBGfzGavwfBTxJKgP9nup6YZgKp0&#10;5djN1YrqeYrZOFB4wc9e9NSxb5jtLEjjHavWV+BfiNhs+x7R1yZE/wDiql/4UPr7HDLFGDyT5qf4&#10;1PLLsT7SHc8gNk2M/dJHNI1oVAyce3rXsn/ChdTAHm3dtCM4y8q8/rUh+BNyindq2nxgfxGU8fpT&#10;5JNB7SJ4r9i5z6UGzDNjoo9K9rX4GW8RJk1+xx0P737vP0oPwY0hAFl8S2wGP4Bk9frS5WtxqcTx&#10;FrVWwCxz1NNa3QDHOfSvcIvhH4YiBZvEicnJ2rkfhzSP8N/BSht/iFsHoFQf1NJxY+ZHiAhUD8Kb&#10;5KrxtP1Fe4Dwd8Po+JNYlkPcKy80HR/hnEw3Xlw5HIO9f6iqQcx4XdKI1iAUEF1GfxFey2nEMQyM&#10;bR0+lL4hh+GMOkzzRm4e4jUvHscElxyvQeuKZp04ntoZlXYJEBAznjGcdO3NQ0EXcsNhT2HTkdaT&#10;rkgfnScFj60YAYZ9etBQhBJ7U0MSeTtI9s0pJyw7Hn605iCuFOO1AHC6JGf7R11f9Zi/kKnb/Cen&#10;9aKNEci+1kZ6Xj/zorTlZFznXjO7CnHXH51nTxyGXOSfXNdbDpBmmeMLnDHp9aV/DUhJzGcE5qbj&#10;OLaN3faSAPUdaBC+EJOR2HrXaJ4TmLgtCPY+tPTwdMynCDzM5GRmi4HFLAV6jqSc09rbdgbM59K7&#10;hPBdwSDs79xgVPH4HuPMLeW3X+EUXGefi0IydpHenra7s5yeOlejR+Args/7lznsVNWE+Hl0zALa&#10;vg9gh5qWw0PNPsZII24J6Zp5smIPyFgOCK9Sj+HF+fu2cnrnYRipx8Mr/GBbTDHcKaVx6Hlf9nuS&#10;PlO0/pUgsHz9w88/WvV4/hhqABzZuxxjJ4qwnwvv2OPs5Uem4D+tDYaHkQ098AbCfp2p40wpH907&#10;j/KvYf8AhVV/tAEaD/ekA/rS/wDCp7pyd7RDsR5oP9aUbtgeE6haFRjByMHisa8+WJuRweRXvt98&#10;FJ7vcRdW0Oem6QVw+q/Bq7tZZIXv7RcHq0h5+mBSe4Hm3h1iutRnpzmvftIbfaR884zXnNt8ODot&#10;z9om1GzfbkhYmJY/mBzXf+H33WqYbAI44zTQ0c9qYMeoz+hbr6VSmAd8Ac5xk969Ck8H2Nw7TyX6&#10;xsw5XbUdr4T0WS5AfUtoHdV4/nVFHFWtuSh+UYJ6CrCWjhvu4r0ePw34YtNudUmY+ixrUosvCkT5&#10;+1XJ7HBUf0oJueaiyYZ+XvTjYf3htPoK9IMnhKMkbrp8ccsP8KUX/hJG4tZ3Gf4mxRYm55yLBjg7&#10;T0xk0/8As5jjAJBr0Jta8LJj/iXSuG7mQ4FOXxJ4Zjb5dKkYD+855+nNHLfqHMee/wBnP3QjtXP+&#10;NdRHh/Q5pyTG+CB+XWvWL7xx4a0+NpJtLSCNASXdyQff73H1NfI3x0+L2n+PNTW00yzS0063LbzH&#10;IX81ieAD02gAYx1yfSn7KT1Que55nqfiqR9UmkRi4duh71DcapLI4YIVOPur0qjPdWIclQsZ9Ac1&#10;bs76CdWVcFwOprqUbIi5nXF1IeDGRz1aqvnFiqAgsOOK0dTlh8pgJBuPQLWHZ4MjENkk9TVJBcsS&#10;loflk+XJ609LwxldhAweq0TWAmO9pQz45qpJbxJ8znOD64rRK4G5LqdzLAXKFwBgbuuPWub1uVju&#10;Y4wB3rf02S3lTYkrg9SM5FVdf0pJY23ShD1Ga3glcmT0PONQkAcgMQfSqKPCkwY5PTOK0NXs5AXY&#10;YZQOorDui0TKy8Kw5FdVjm6m1PbLhJY5VkhxkEdvY+9Fs8Q+Y5IHeqGm3AiDI65RxjHpz1q1d7oJ&#10;RGg8xAAN/wDepJq9gLl1qERSMrH+66H3NQqzL9wq+eSPT61SkkEcSptAAJIJ7GojelMxoSd3VqbS&#10;LTOlsblYLdvMCu+MjJ6VajuASskkCyr/AAjJIP5VziYmKjBSQH71bllZLGu55FDnkDOCOKwcepom&#10;a8GrzsCiRRW4JyAvar9vMTIqvOeOpWsa1a0VsmQlsYGTmrttcW5+RZM+ox3rnmrGyZtRhVlG+QMo&#10;OctW5p09uwAVi5JxxXLwm1KDfMwO7GzbW7pVxZRyEGZoSOfu9azauWb6XItcHMkb9gTgcVR1PXJG&#10;ChpjIoOOuar3GpRM5Buc46ZGOKqIsbSDYcsT94jIpKNgL39oOCMFSOnTJqa0hIk3FMkHuvFX7bQo&#10;WhUvJukYZLKMAUyA29oxRSSF6n1pW1AdP9rcbApLDnzFbgen+P4V7F8FPFel6bNaQa1FPI4uRHhZ&#10;OJI24XAx8uGx68Ma830/V4vJy6JuwTziqsWpfY5FkMuLj76lOoHvUyWgmrn3FP4t8EWsaMuklwW2&#10;ENK+eAB1BHv606Dxt4UIJTQoH5OD5pYgds18OT+PL8Xqyx3bqw9cYP517B8MfHCeIm8i7eFL1F/h&#10;HllhxjjOT9RxWTutiVFH0QvjrQISfK8O2x9C2TR/wsfS0+54csBx1KA150rjljk/h/Wmk5z1w3rW&#10;Tk9i+RHog+KUCZEehWEffiIA1w/xC8d/2k8TLY20Tg87VA/p1qiXBIJ6Vzfi+bkLjBIBJrN6hyJH&#10;oOj3H2i1ikOAXUE5rZtfHuo+GLSS3s5AiuS+SMmsDw3gabD/ALgqtrr5lxjIxVJ22Ktfc2rr4w+I&#10;mbK3pA9hj+VUP+FveJC/Ooy4z0DEflXJXTqS2TyR0qjJ1JAxt9av2k31D2cOx6DN8V9faJSNTl44&#10;yrnn61Vf4j69K4zqc/PqxrjxIrqMkDvTfMO75SCe1DnJ9SeSKex00njvVpWZXv5M57saryeLtTk/&#10;5fG5P97rXO+bkZGD3pgmOMABW681N2PlXY238S6i5LG9lYsezdKqtr983W6mI5/irNkcNxkZ/rTB&#10;Jt43DA5IFUHKjQk1e6Y4adzxx8xqtJqFwxDtLI2OxJNVWcSZboB0BqJ3IbBPX0qWOxda6kLBSTkj&#10;ucVF9qZV6tj/AHqr+fhWHJPYntUcsxHJbjHJoEyz9oZlKknA525zTRKf7wGarrLnG3BOeo64pol7&#10;Hn3PpVImw+9l3WEyMeq16pomP7Os1XhRCnH4V49qMmLOUKCOD+Nev6GNmmWXbES8fgKqeliI7l8u&#10;Mbgc8/lSkY601nVeRx7UgJ9OnFZXNBwAznNNUbeS2B6UvUYzye9NBBJzzzVpgcLoo36hrRI+b7bJ&#10;n86KfpKkajrSgbv9Mc/maK2ujNna6T430TSrR45rES3IkKszrnkVaf4r6TGRjSEx6hF/OvN75Amo&#10;X3QkSH5fTis95FVvlOcYB9qwe5aPVj8X7KNiq6VDuPOWjHNM/wCFyJhTHpsPPHKAAV5WZB8uDkeh&#10;qKKXoCQTzxQOx6q/xpnUDZYxDI6YAz+lRyfGe/Zflt4s+nHH6V5kt0X4xg4xilMqlckls84FD0Ee&#10;jn4w6q2GCxLkdKjb4tauUG2QbW647V58sw3A4LDHQ9qcJPm5JA7H+lDHZHdt8Udabj7QFPcr0qJv&#10;iNrQGftbEetcWsg3dCwHrTvOC8dMjjjNINDr28fawSP9McDtg45pG8baoSSbtgc8jdXJmUqFyeM+&#10;mKf5m1zjjnqaT0HodC/i7UJWJN2w9t1IPEl8R81zJk991YBnyTgBD7d6eswK4Jx3oQjbbXboKSbq&#10;QdvvGuT8Q6lPLfMwlkYAc8nmtFrgqMhgNvTPeuZ1OQtcucleeam2oFFbmRb+INJlS35V6/4fcG0U&#10;LngAcV4ozE3kZLYwwwa9j8MSBrZee1CGjR1KXLnBAAArEjldLnd93PH1Fa2pSATEE8bRxWBMR52e&#10;wNWUaxkZlGGIzURkyepJHr2qMSAjg4FM8wFh0/D+tSBZJJ5bn3NMEp74PvUXmgnkYznmlEg5x0pk&#10;llWOOcY9qDKQvXb7nmq4lwMgHHtVLWNWh0rTprh9u4Kdik43NjgVNmxaHhX7QnxTltt2hWRGG/1z&#10;kYLDso9v8K8FXULq6SSQKxkbk+grrfHSLq2v3Vy8ouZGkJL5yCe+PbsPpWNb2TRRsN6qmM4NehSV&#10;o2OZ7mAIpkBabhm9OlVVvJY5SY5Pl71qardr9zO7HAAGaxoUYygABY88HGK6rJoRae6neNkGCMfe&#10;qK3vlh24LluhPer6XULQKpjxtJG4VXhgiD/IpJz0NSkho0bUuy5c4H95vSpmMI4AJx3fjP0FQR3C&#10;iSNX4YfdXGcmrlvaz3xYt+7j6EsOlTsaDYbgxsG+WMgckd6h1a7ku42X5jgceldHYeHoYIBsj3F/&#10;4m706fwvLMyxQpxg7Sen6VamkS0zx/ULe6lumC78MdvyKSPxxWsPA0y2wa4lSJVXcd/U+wr0KMx+&#10;HLKRYYY3kf70hBJHOcD8q5PW9Re9lkmlQuGPVj0/CtnO6MHGxyktpBawFvllJ+UKOhH+NVWuVm2I&#10;EKlTjAHStU2JvY2mbKQrxknFLp+mrduVjUbQN2Scn1ojJdRWMu50+RWjABO4cY5H50C0jVdr53A1&#10;0N3ZG1tFZ8fLlSBVW3T7QQrDAJO39Ku99ikiC3hthtVV+b1NdJpdjbyv+/t1mQ9SpwazYtOW3lDS&#10;ISoPUV1llc20dpGI4w5/iPeuec2jVFe48P2siq1sQQxwFYcj8a56+0O70qcDyCTnIePpXa+Sl4VS&#10;2cpKTnaenTmpkeRCouIwy5BGWzx9aycjRI4ixvEtWInYZ7ZHIrROowmIFbj/AICBXR6n4etbkNcL&#10;Csm/B2ocN+Fc1faXapho45YyDggnOK1ik0O4i6kDhVIbH97rWnpk80svB6DPAziufjs2gYvGxPJ6&#10;96sWcl0GOG2knscYrOSvoO56Lp8l1dx+X5r7QOij1qvPEkBzuIYDaQK5/T7m5VDtk+ZsZ3Hg1qTx&#10;3ckeXdVBHf8ApWb0HctRyvGokEgZj1LjIFXt0ciuYFZ1UFppWGCTXPQ5Zdpmx2+uK27W5jjtvsqO&#10;xy24g9M0rJiMTUUZXBJZWGG+U4OK63wT4xl0jVLW8ZlzD8oKgZKHG4HPXgHiuVvJoI5pZJZR5rcE&#10;GnxzRFUdVwsZ3HPeoldDufXXh3xFbeIdMhvbRvMgkJXn+Fh94Y7EHrWmzEYHYnpXhHwJ1mQare2T&#10;u5tpNk2V6LJ93P4gfpXvGzC8gjnOOwrifc0TuNLhsgdOhrk/FMoeVSSTgcAV1UgCjHXFcZ4hkDTk&#10;nHBxUtlHqHhck6VA3Gdg+tUfEbZmjGDznOKu+FCx0a2KjnYKoeKUJmiweo4oQHOTbVxk88gGqsnC&#10;qVP3f1q48e8HK9KqyRgjjoetUMZHKwj4UqT2FPM5PKjOOoqMJg46ipxFtOAuAcHNMkgLEL8uCPQ0&#10;zbnJ3ACrDRHnHUmmiB26gkj0609hFUZySMEikBJYgEKp7gZxVkRMV3FAT/nrTWgbdyBkDqKe4FaQ&#10;Hr2PQEYxUeGBbP6VcNszYJAX6dTTWt5OcEjA7UnsIpnIG7nbmkBJBH8ZFW2tTtHzAE0z7N8xYkHA&#10;60LUTKgbkjkjjJFI+cZPT261aW23dgcUGDJ/2gapaCKN7IIbRnGMdK9k0rIs7YccRKefoK8c1tSm&#10;nye7qDn617Dpj7rK2P8AsKOBntRIlFx2+YgEMfakHA4bJ7imgDPByfcYxTuMg4BJ9KixQg5XuD7U&#10;hclduQpPeiT5WJJ56YpRwuD1+uOlMDhdGXF9rQzk/bpM0UaUE/tDWQTu/wBMkP3veilZkWItYKQa&#10;zeqrjBwT7ViSuUDDggnPFb3iG02a9NJjJkjQ5/OsK5gVHbfy2eD6VT3LKxnJAOMYPBpDcEcjAOe/&#10;egxnaM/KfX1oWPYoyNwpgPN4ys2evqBmjz2cjGM+4xSLHgZ6E9RT1jzg9Tnik22AguGLqCcjpz0p&#10;3mvjIIKmm4HAPLZPFOEbE5wcf7XWncBySsDkDacdu9O8xgcljzx+PpSiM7jjn6VIseckKenQ+tFw&#10;BZDjPOR2zinb+Acbc8H5qFjfOPuE/wAWM5qTyWYYCgY7Y6H60aDEViGPY9txyTQu5m6nA/QdqkML&#10;sAdowDg0rQktxwKTEQsxYbcA/WsC6JMkhIBz2FdBcQlIyArDjqetc/cqyksMn1J9qloDIbKTpngq&#10;a9j8Jur2EQJzgda8blUtOG77hXr/AINYParntjpSbGtzU1cZmB9VrEnU7ycZAAPFbmtKfNjIyeMV&#10;kzxs24k4ANI0YxCNoyT64NPUFVOeM9qfbQtjgVY+xyEjcDTJKij9P5U4Akkk4XFWxYuD0PHSiSzZ&#10;EfGQw4Bxnr7VQjI1fVbTR9MuLy+nS3t4ELyyyEgKB34718qeOvjQ3iXUbm4jVktFdkt42J+VOx+p&#10;68+uO1d7+0lqF20um6U2+DS5VaaYpLzcEHAUgc4Hp7ivBZ5LeBhujCAngN/OuynBJXZzSlrYZLqV&#10;zc7pApZuoxUEV5dSKUYbCT0HU1FdXyRPjGfTb0pj6qIHByFZ+hIzitloQWo4pZZMtGQfV+gp17G6&#10;tuGGDDov3Vqsl/dTfJCu4r/Hnv8ASoJhM4fzZGJxx6VrEQxnZpCjMCOny9DVqO1uGVTGBDnhj7VV&#10;W+jjVRL8h6AjrWnayxoMlmbPQt1p3KRraFpKO26WQCNeWZu9dGphl2LGu1R3PeuRi1xY2YYyq/w+&#10;tXm1UNHtVSrsPyrncZNmhu3erxQ8MxwO464qpD4peG7RoiVAOV9M+9c+wa6kG9s4646mpVK6cwd8&#10;MRyietO19LCbLd/bXN/dhrmb7NbN858sZduegrB8QS2qERQwssY6IWyf+BVpTXzTeXvc75D1Jxx7&#10;VkajGICzY3SPkLuX+ftWqViWrmbJaTTwYlwBkbYwc8VbtITbXVpHEN7SEqD6n0rYh091tbWaQDL7&#10;skDA4qzZ6akskRBUNGcg+/U0m10FYxr22MwcTNtzyR6f5xUL6Vtt18oh/L5DD3rt/wDhH2v4ZX2h&#10;lU7XkHT6frVfTvC81vC+FJiYk5PSjnsWonOW6vIojuEDcbfoKV4JoH2xnO7uO1b6aG0rsEJyf7/9&#10;Ksw6BJKzBMtJ0xjNJtDtY5/TpvskqBpGD5yW9K6LfJyScjAPsfes640iaKQfKNwPAK9auxS5g3KC&#10;wPByMbahastEtxskCtaBo1bnyi+QD65rHuZZRJsYAccsRx+dXopBHHt3YYcDnGai1ZEls4zkiQEg&#10;sD96rQ2ZBvg/LxooHG5O/vQlvFdOHEyqX4AqmdLnL7I3xmrqeHr5VBiCvkcDdn9O1KSJN+HTks4P&#10;Ne6iO0Zwc5rOvNXRpVRcnIxtNQQ6RrbwELZO0Z6ngj86fYaOwuB5sY3AnA7imkragFvdAzBMF9vO&#10;0Vq293G7u6RkAjACDOPrVSXRpzcMX3RQnnnuDWokUFhZlYsFz0aoS1BmVqEMZkJYb1+8SRisya7e&#10;HLpIfLHAUVcvb3d8pP1rOmZZFODwPWnKJJ1nhHxVcaNOL23U4UcgdW9q+qfhz4si8a+G4L9T+83G&#10;OQDqrDsea+MdNujpcRXaHHJH1r6i/Y68beHrWy1fRdXs/tc7ZurfY7KWyTuBGRjA2YI7ZrnqQSiU&#10;nqen3MR27gCeK858USNHcPwa+jx4l8KEfLoGVJ6mQgn3PJz+Ncf48vPDV7ZhoNBt7dlY5ySSRXHJ&#10;JF8zKvg9g2i2xXGRGM07W7d5ZUwuSBxUnh6ZHsovLURx7flRTgAeldFp3ieHQFmD6ba30kmCrXMe&#10;7b9KcbNlXsec3FnIrFdvzE5PGaibSrnLYgYjrjbzXo0/xUYSHZpGnxjpxAKgT4v3qzhY7GxTHQrA&#10;OtV7vcLvojhk8P3swIFsR9F5/Ad6uQeFNSc4NvJwO6kn/wCt9K7sfGrWVXEYto16ACAVDL8aNfJJ&#10;FwFYYHCjH5Y71Xu9yLz7HKR+CtXuDt+xTE9yI2NTJ8OdefC/2fOcjn903+FbU/xg8Su2Fv8AB9lA&#10;H8qrS/FrxE5w2pSADrggVOgvf7FT/hV3iB8Kum3C/wDACP6VIfhH4icD/QZD7EUS/E/xDMf+QjKV&#10;9nxVOT4ia2xwNRmyR93eTmnoL3jST4L+I2B3WqoD/wBNFBH604fA/wAQNGSVjVj1Lyrk/rWCfHOs&#10;yDD6hN9N1VZPFeqytk3s3XB2scYquZWsNJnWf8KM1c4DzWsZ9TKKevwLvM4fUbBSeBum/wAAa4iT&#10;xJqJyTfT4PTL1BJrl5Jkm7kLepY1CCzPQB8DDuO/W7EccgMalHwTsUx5uv2i8c4yR+HtXmTapcsx&#10;DyuwJ6Fic1E9+8uA0reo9qAseia78FtIk02QjxRbxyR/vArJlSByQeeKdYvA9rAYXEkO0BHXow9a&#10;8wvrjdbz4YMTG3J+ld/4ZTGi2KHJIiUH8qbJjuax6j196A20g4AwPzpGDcEHkHApN3GSu5s8j1qT&#10;QUAkHBA75FITknBGPelPAz6nGfWgDd2z2xSuDOI02ETalrJZ/LIu26d+BRSaYTHf6v8ALn/S2H0o&#10;qiSfxHBv1CDj5niGOcdKrv4flnCnG3tjOa6+wOjtrtp/asjxuYJDEqjIYjbn+ddH/b3g+2ABLORg&#10;Z3dTiiW4JnlQ8NTZz5fIOM0p8L3B+Xb0716kfF3hKIkGI5Hfc1Mbx74VhBUWbPt5yCTUajueaL4S&#10;n4JUH6DIqRfCU23JQ8/7NeiD4ieHRzHp24kZxzUbfFDRETcNMRsDGWAOKNQucOvg2Xk+WQe3y9ak&#10;/wCEKlJ/i29QWGD9K7P/AIWxpv8ABpkYJPGFHNMf4uwjOzToePbBFOwXOZj8EN5gYI3PYVZh8DS5&#10;P7s8enWttvjIykBbOPngkoMj8aiPxlu+dsMa56fKP8KLDKMfgSUHAhfAqzH4DnbpC2T0GM09vjHq&#10;DFVVUGcZ4x/Soj8XtV2481Txjj60BctR/Dq5Y4+zOT3+U1YT4c3Tgj7M4x6LWWfivqzBQ020EdKq&#10;n4nauTzcsOTz6etKwam1efC+8mjKJbt+WK43WfhTqFmzApgHoScYrVk+IeqSdbtx7CsDxJ401O6g&#10;CtdSdc9ccUWYGO/wz1JZtzLGoz90uBiuo8OWxsWMDMCV49q8/vvEWoGME3UrAnPzNzXYeCLtpLZC&#10;WLvgHk571NmM7230M6sAd6LtGPmOKe/hKMNhrmJGI6ZzWfc3DwRjaxUsRnFYl5ezI+NzcnPBxVFn&#10;f2ngqzjRGfUbcE8kVf8A+Ed0mNDu1KED1xmvORfSMASzFSPXNRfa5OMMQx4oWhDTuejSaZokSljf&#10;gtkAYU4rB8VXehaDpk9+99F9nh5kLA547ADrnpj3rlnvHAxuPHXnB/D3rwn446/qWsWN1b2sjxaf&#10;bYWURsAZ5SwzyOoA6Ae9aQXNJEO6R5P8RfH83jXxLe31zcbog7JbRAFVhiDNtUD+ZPJ+gAHGPPbT&#10;lnkG44IBrLunIk2lmO04AHHbvUQ8yRRhSB6ivTSsc19S48NkQpZsD0p5fT4Y/MKq7jqPSsKWdxIQ&#10;p6HqaqTzbcn7zdxWqhcTZ0s2tQiHbDbhR3asi81mN0XyiTID0rEe7M5K7cqO2cYqVI4Qd2cMPfOK&#10;vkUSbm3YzxXKs7g+aPXGPpRPcOZSgJT6VTt3tEUM77OcE0251GOOcLDlV/vN1NJxvsVzWN+wlKv5&#10;jbQ2MDPep3vjbo4yN3c9vpXNG9ClmDlj6+lV59Vd4QqnGDTUGPmOk/tpYEK5Bdv4vSmwal5s25nJ&#10;k25BrlI7wPMCwGOdue+KuQT7WyCCeuR2ocUgTuzroZQSGZi2F4xTo/30gMyjYRgCs7T2laNZE+Yc&#10;BQf51u6bp/2lnVioYjgnsO9c8jQvPdLHp9tGi/MdzZ9Mt/8AWrT8N6f9vv4IiNwkO3gcljxWfcFU&#10;jEcS+Y4UBcd69R+H3h9dIsbbUph875jgU85IB3EH8cfjWbskWjbtvCSQWn2a1VSVZiWA5JI5c/l+&#10;lVL20tYtHdIoA5b5A56qAece5OPyrf1HxHHpFpmSLNxIjLFhgBg4GTXNfaSUSEZIQZIOM568msJO&#10;7ubWKem+FQWklGcMCOmTnvmm3GjxWi2iK2JJNwLg88HjivQbyzjsdItYkVRK8PI9uprjNQjeTULd&#10;lQYVmB9wRxTu2Zs5TxJo8sUoZjliMhjXKzQPasx5C55/2q9L1q2kltFVvm+Ylc9R/nFcpfaY8jbS&#10;NyFeRWsXfQDnn0/7TH8ny7SST6Cs5rSRYsli4J5xWvFaSQXrxLuXP3VpNc06WxlHlBiuAfm4Oe4x&#10;Wi0EYMa/Kx8zGDkH/GriSSPGiyODtHBJ+79Kz3y6nOEdjnae5pEvDAAW5Y/KRVNAaiz3YgBiu5No&#10;OAm7g1HbiZJw0gfeTkEtUJuojGGjDRuOqHoafb6u6SfMV3L0HpWbvcDYluA8RlmLmQ8MwJPSsqe8&#10;ilQxxsxweCTjmmXOquASJeW7dqzrq9LAkxgehHeriraibGXwbeVB3EHlgc1SNwwkaMZLAjg96s/a&#10;0yDjDEdKoSxSfbFkUZbJytN6iNOO2a7g+VvvHBX0rv8A4IJNoHxCtLl93k+WyS/jjH6gV57balLu&#10;EaKNw4Oe1dX4D1PzfFenq4YbpRHx0yeOfbmsKr91lLdH2vFOHiUjjIBI+tZXiSUfY8HjqQKg0/Wf&#10;9B+0TSL8xyKw7/xBHqhmijIJQ7eO1eazeyZ3/hRxJpULZxlataywjVf54zVHwaQdHt8DB29ferGu&#10;ttEfbPH40LYZgzMCT1J9hiqDSkMQuSN3WrM0oRgRgEdzVOYqG5yDyeKashlz7SeMtwR0amGZ2zl9&#10;vsKqq54GTk9jSksp4XnufamSybzjn5sMAKYHIbIHy1EzfLx7nFR7Rgj2yaBE3mmMk5Lc9+gpjTjA&#10;zxjPHrUR3YPXHvUeTksOAe9AWJTcEKeCmemKjM23O0nPQk1HvyQcZIzUZY5HGAKNgRMZ2CDkn6VG&#10;ZiRgHPHIHWowcKcDK5JprHkHGFqkJjjJyOp4704kAfKM4qE53cfdNGS/zHnoCfelckS9kH2KU55W&#10;NunrivTfDTE6LYck/uV/DivLb51jsZt/K+leqeHMR6RYcYAiXH0xQ2JGkzZKgjA/nSnCnI55NN3Z&#10;bA5oyeuMYoGJgjPHPBoOQzc9Qf5UhYg8fePpSj7h6knvRYDjNOAGo6xjveOaKXTlxqOrYYBftJxn&#10;6UUxWJfFNv8A8eM2cFNw5rmWmY9XPHaur8QuTp1vu6huAvTvXHXjfMHXOQe9XLcUUEkz7mB6+3p7&#10;01Lg9MkH3qAy92BJbnimeYykkYX3rMottO7D5zx2NO84Ec5J6DPSqiSFjg9fenhzyDgkelAFlX/d&#10;7Q3TnGccmnCYIynJxzjBzVJ2bfgjAHpTlc8Dpz/nNAF4TjaMknHXHXFLHLknJwCMc1RJIGc568VJ&#10;u9fuk0DLyTAgkkbcc0scqtlguCeoHeqJc4AHX+lPOSNxGeenpQOxeD553E+x7U5X3YBbv+VU9+QC&#10;BmnA7yHyV+lSmhmi848zgBiB0P8AOsjVZwdqBQB39KmMrM+dwI/pWdqDYkwGzjoKbYrGZqJwAMjp&#10;+Vdv8P5QYFHQY/OuC1Aljz05rsfAMh+zx5xkcDNQpXGeg38gNspI5BxmsO7YsSDWxqDZsQxIAzk1&#10;hyOeFBOKotD4JCyYqVWYOScZA71VhbaTkhl9alJY/XvQSyK6dzwuMYzn0rzP4izxf2PqMMzLHEVw&#10;IFAzKSD/AF5/CvTbmR44ywG446GvN/H9nFBYpeXA+SNgSApbcc5/Dp34ral8RnPY+Odc3WdxIh5c&#10;HqAQTVWO4ZoyTmNccj+ta2vzm9v57hwFMkjELweCTisCeQqQpO8e1evFXRxMjlLYDZIQ9/WqJDSO&#10;cnkdcHg1cdgyqeVYdjVV/wB0SV49a2t0RDIVIi4xnPvmmSXnlx7dpYHuO1MmkYDcoA77jVL945C7&#10;Mck81drbkXNOJZXJLAkDpmppFWA4eTceufSsxZ5xn5iFxjFTrcbUcvyccU/QZJLdnex6A9AO9RPL&#10;jIBPI6GqhYO+ST68U4E7vvHB4xnHFJ6DRYD4GMADrk1egm8woo7+lUF3sfkAdD2z0qzakwnzD25w&#10;fesmi46anT2usfZbYRIuSOrN2FX7DxFMCTGudq4+tctFJvyCCCea3dLhCxIyrjPOPWueStqbLU9B&#10;8JWBv7yFpMRI3OTXuFrJHaW1sjxJNFbj5YS2AxwcZ9u59s15D4ctvslrFI+DJtG1TXea5cfY47Mq&#10;+XaMNtbuSKxSTvc0Rja9rn23WBH951wu4dFJ64+g/TFX9Fl+16zGgYugbJJOBgdK42UeTqyDeTuY&#10;liO5rsfBKhtYCrlUBwSfvHismrM2toegeInfT5roSFPkt4UiAOWHOTn/AD3rM8oXkIkBXoOD39Py&#10;q54ogS7N5JESzgKGP0Heseylzbqqth0Oaa0DlNKTTVvYVDkbsHr047VzXijQJdLuIycMGUOkg5HP&#10;UfhXfaTcQXkMaTFQx788V0t94Tjv4EhmfzbV1ytwuMxNjg/nx+NTb3rolo8ai8ILrdkJYcyXA5UD&#10;C5/Pr9KoX1kZLZVuY92FCnK46Z613jpf+EbiaMRRtFGR5qE7o5F7EDqO5BHP6ipohbalEyeSksdw&#10;vy7gCyt659f51rzakM8L1TwoJizxMARn5R3rlbmE2wxImWXgV7jqGiRW0k0ZVhInBV+tcTrvhyJg&#10;ZsNkHdt7Vte5meZTyPBuHXPzDd1FUXvlVGMhJOa6PUtFk844IYdl9K5/UrFY/vfL2OegrRRuJsrv&#10;LIVyrHYOcU1Lx5GCA5zzz2qjK62bnEhC5pd27aQ2SDkZ71oopIVzRtJS8zb2BY10ekQQz7p5DtEf&#10;AX1NctHOHl35C7vm21elnluGjVZCkKrlQOp9/wAaye+g+hpPHEpfawBOeewoslCq2H/eHkIG24x3&#10;z2rMSzmYqWlHkrySOvNSyM9myhTjPOT1NYzVy7H0DaeO2fwtBArbplUfvQx3HpyfU/0Bq94Enmnt&#10;5byZGWObKxhgRuweWx6eleL+EdTkmvktmbKsdte+6fpxsdPhBbK7eD6V51aNlc6IvQ9n8HSA6NCA&#10;Tux0FWPELARxZADA8E1n+AyG0S3bHUH8a19ZtzNHGvJJPpnFYRLOUlQPzzk1Vnj28kbvetuWxMfR&#10;Wyf9mqradMScI2CfTFWIylQD5lXI6YqQIcZxkdPpWxBod0+3bbMwJ44Jq/F4Vv3ztspHHXCoTzTJ&#10;bRy5QhyCCPc9DR5TAHbjGMnNdn/wg+qH5hplyc9CsLHH6VZj+HeuEYGl3PPT9w3+FNJ9iXOKPPvJ&#10;YAE8E9hSeWVGNpH1r0cfCvXgDjTZvTBX/GpU+EfiGVR/oW0nnDuB/Wi1g50zy9rd2f5VyPWmm2cg&#10;E5/CvVU+DPiDGTBFGo5+aRAf51InwX1liWP2eME8/vVzSsw5keSeQ5YZXB7EdRSi0YccnHOT3r1p&#10;PgjqpVhLd2USkD70vPXnpxipD8FrgA+brGno3TmXpVaoTkjx4wODjpg96R7Ut2GcDpXsX/CmIFQN&#10;J4hstvfDdD9aQfCTRc/vPFNoqnptbJPsPmoSJckeIa1HssJscHgH869T8Pj/AIlFmPSJasa98IdB&#10;urGWODxfbrLgsqtCDnHOCd1M0ho2sYDGwZdgAIHBHTI/KnJWQoO7LhHPGPxpGYr0UDjoKcevTOKa&#10;SOFA5rM0sJ93rxigv5bDnIoLbjkH2oO1R0yAM7qdxHJ2DL/aWr/9fR/kKKTT1Mmo6t2AuTj34FFU&#10;BJ4niaXRAVHEc4OR1z0/rXJ3EY6EnO7kn612+sRkaVdg5AV8gc1y32B3QsEJHXmnJ9RIxMAnpuHT&#10;imMvzZ5AFa8mkysy5TaTzjGePWmNpUw58vcvrjHWpuMzNm5ieR7ijDFiABWqujzADEeCDxnvUx0O&#10;QnhSCOpouMyOWJGMGlWMucAMV7YraXQpsY2Dj1qddAm2kbSEJ4oHYwghChQcgenSpPJ3EfJgj06V&#10;vr4flLYI5P1p8fh6QA/IQR3HrSuMwFgLbsjHTin+UcDauWHAB610sfh2T7pXJz+NSp4ekZcbWAHq&#10;OKQHMLCduPTjPpTvKYjlcAfrXVL4cc/IVzznpipB4alZsCNu3NCA5Ew5bAGOP1rFvjuf7u71Ar0d&#10;/C9yoLCBjx+dc1qPhDVQrSLYz7SfvbDihrQVziL6QZAwQvvXY/D5tyoPcgVhXHhXVJpcRWE0jEc/&#10;uzXReDNOudMdFnikgJPAkUg1klbUZ3Wo/wDIMPTA65rBCFlJwSMcV1H2GXULVoolMjtgBQcZqvN4&#10;K1OMENAUx23dK1vco5yPHm55BPpVryjgFV+XHJNdJY/DvVLiPzFSFV/2nArXg+Ht4oVXkt0PTmUG&#10;gls4GWPcp5GPYZryb456mNM0KOFwXlkBZkQYOB2P44P4V9LXPw/+ywSym+tBtHKs5PI6AcHnOK+P&#10;f2s7yfQtejtJXjObNWRImGQGZgA3Tn5T2rroRuzKpJWsfN2s3wkupV5yx3FuMZrKEhkIy5Ue3ekm&#10;lUMoK7z3JOcmondAMk8kn5RXqxWhwvcSWQFuHBC8/nVd5lnwWJ2YxwajkuVdigBDHsapvOyFwASQ&#10;eK3UbEt6E7xhSdrEL7nOaVpo1UgJytQpNLKrcofUCkjhkXBCnGfTNDVyUWF+bG8KFI6mmsioFAY7&#10;FzwO9SQ2czK4JG0EbcipjYMsm3rjoB3qXJRLSbMv/WHCj5j0A61MsWwdCW7qa3LPRNu6WRQoIzn0&#10;qWy0t7ucuQSo6Y71m5XNFBmZZW5be5Urx1PSnXEOXCAnPb611J0oRKPlKtjv6VXsNDaS4kJO4Z4N&#10;ZSkaqLKtrYkIqnJJ6n3711Oj2gaVV5GwDANJb6R5Vyirzjk1u6RaeXIQOAaUpK1jZQaNyC4YNAMb&#10;cDB/lXZeJEYpaHqoVVU+wFcnAMSjOflGRjvXX3s32nQo9w5jHUdRmuZ6lJanDmNptZmZeVjPy5+l&#10;d94PttmxgBvYbjXGWkW+8uWGW6c+tejaJGIWgGza3lgH61Dd2rnXGNzpofJE8qSDeki/N71h65ZJ&#10;p8yvbZZWAbB6CtGR9kvzDaas3SxvaJ5g3HHBqWUolLRpRlJAdrjqo710WnaxdWM2UYtATlo+a5uN&#10;BA+V+VfStqFmjgEwwy55B9KIu5nUhYta9bRa7Zl7eUszrk4/h56V5zLBd6axZQXUcOo/hOa7h7hL&#10;NhNCWEbcsB2qlrkQuI2njQCRlBbHTHqa3SRySTMCLxCb9Bb3gB2jCyn749jWfdIA7Rt86ngn1qvc&#10;eQ1w8bHyJcd+/uKbBdopKSMGPQY71vHQwaZyPifRY7YM8IcKRyB0Brz3WNPkY+XI3YEMK9n1LbNC&#10;Qvzjn5a4LVLGENID0U/dPahSSYdDzK8tVQMcGQn1qoqeYCA+HPQDtXXX1ukRKgB0BzjGayJ7FXLP&#10;DG0ZPfGAK6FJMRUt4S8oQEuxHBrct7SKKDezhpB1VeoqlHNHpIQkCWUjg9qqwapcTXDthV3dN3TP&#10;+FYrVjudHpN5HJceU/TOMP1pPE6W0FygUkrjAKdBXPtd/Z5gGy7A/MR/SmaxrK3rxhZGCIMBD703&#10;HuVzaGxpd+9vdQyQMTIrAqVGcnNfoHatoE3gXSBDpdvJI1rFIz7M5JQZz75zX55+FLKS+1izjRii&#10;vMqlj/ACeT+Wa+/I7M6V4asbMgK1vAkeF6LhQNv4AD+fevOxc4pKKNaSb1N7w6sKWcYgjSOMEgIp&#10;xiun0rW49Enld7KC83DAFwm7B9a4/wAISedpaHsp5/Otq+ZUQZO3PSuGLN3qbM/xJljkOzS9OTHH&#10;EOaqx/FTUFkG21s0A6Yt0P5cVx9w26TrxwM1UkYrJ8vPPWquTyo9Jb4wawq/I8SL3xEoqFvi9r7j&#10;b9rCkdQEUf0rgBMWC8EA8c96Gfqc5B7UXYuSJ20vxZ8QMxxqMgHHQKP5Cqr/ABS19hzqc7H2bFcd&#10;vLNzgLzwaYZC2GKkZ6Z6/wD6qakxezj2Orl+Imtkf8hO5ypzjzDVVvHGrPgm/uHY558w1zQl5O7A&#10;I/WmNIQg5GRQ2OyNyXxbqTjBu5G9QXJqq3iW+cn/AEqQgHILNyBWSZARjqehAppPBUE9/wAKNQsj&#10;SfW7stkzu5PoxqBtUmZdwlYlenOcVQ3YJ5GR60hk457+nagLIuyahKwBLAnHJ5yaia8kL43kewqr&#10;5igdwBSLIR8udh7Y707gyW4mLQPk9FOSOorrPBwJ0KwPOPKBB9eK4m5k2W8oweUOQe/Fdx4PlM3h&#10;vS92EdLeNCB04UD+lEiUlc2N2446L3FK3PU5PehgA3JGf9npSFSqk45WpsUxACuKRWGM5zT87VAJ&#10;7UzJ+Zskj2oWjFY5OzUnUdUwN2Lg/wAqKLY41HUyQWzOcflRViNq9j8yx1GLcqKVJDEZxxmuqsPB&#10;Gl2ltEsuqwswUKQoxgjrXH60hlsNRjxndGRwcdRiuaEzpCi7jwMYzn2/pRLYhHrv/CL6CG51NDjs&#10;E/rmmf2P4WjJ36kN3oBj+teOPKTncxxk+v61H5q45OPQGsyrHsbWvg+L5nvWYD0Kika88Fw8faHb&#10;b33D+lePC5JIBOW+6MUK5ySMkY4JqrBY9fOueDUU5Vic8Dd196D4o8Ix422rv24Y4/nXkXn7uoxj&#10;uaUzswAz16YoKset/wDCaeFlbA0ws3Qbixz+tIfiB4fRgqaOmT3YZx+teS+cwxnAz2pwnPXAAPrS&#10;sOx6ufiPpYJ8vRoSB2K9DTG+KFshHl6TbqOwMYry9HbI2uRt/n3pwmO3BYHPcnFFhnqA+KrhiI9P&#10;tgVxyEAx+lRj4tX5wBbwDHfbXmYcbMtyuc8NT1YryCeOSc5oSEejH4p6kXx8invtHaqepfEvVZrd&#10;4zJGFI4yOlcR9oXZwCST1pl7cKIXB+/jrTYWIb3xxqrySA3OM9CoxTPD2t3WpXpa4laXB71z9y29&#10;GK9e5qz4Pdv7RYZzk1mxnr1lM0MReJtpxkGqd5rN4Djz3UY5qzbgC1PXp2rIuW3Acj6Uy7Fy11u7&#10;EGBO5HscUHU7liQZ359WPFZlrLtDjOBUzuAeueabZNixPfTN8pkYn1LfrXxF+0nqrXnxC1IKd6RS&#10;+VnOdxCqGP5gj/gNfZ87uIyUxkkds18R/FOKS/8AG2qySISj3UxAIAK5lY/XHNdeHepz1UeTzOio&#10;f3ZDN0JrLebOW2nrg5rtNS0WDYCJVPqAckVzl5ZrHKdrR9c4/wAa9mOxwsyTKFbbggnpio1y8hPJ&#10;55NTyKiycP8AP3AqrJdCIEEH/e96sguIApZgAWHYnFTRsyy4TJ74B6CobJS4LNjOMDPet3TbMGVA&#10;VGSOvpUtWVzSKuPtdOnlKqpO0nJB6YroLPw/sVS4y3v/AErX0XSkEYGzBI9M11tjoTSGNs5Vcfw1&#10;wVKmp3whZXORbw28i7nULF3A71PHpq2pXCc4xj2rrr6yRpgp3EAYxjFVri1IOCMHoM9qx5zojE58&#10;aeGGQuMHGKsW2mLEd+361pw2gjIGMt6H+dSxptiOcYJzVKRpymKsYa6ZguMVoaZbt9oJK5BGau22&#10;lmVy3HHXFakNkEbPXPSs3J3DlZJFZY2uORW9YQiSzmib04FULRdqlDggHoK0F4YPHgqOoHWqUtCe&#10;U56ztFhvmRmGGPSu/wBPsjLsZTtbaAa5OeySS7EqDDE5wa7rRpA0QBABxyazk0bwixZomkZWbkqK&#10;mluo2gCsfmHOPSr8KLtYbAc96rtphUNJg49azuaW1MySdV+Y96sWuqvbjbnejcc046WGYDB/Gq1x&#10;pwhkyF+7TjoxyV0PZztYIBhv6UI7lsbxuHJ9we1R25xL8zHb6VKI1kYgls45rZSOaVM5vXNLiuHe&#10;KXcG6oV7VhvbNHJtbcXT7rev1rvJ9NeQKWUO2MZrKvNMcg7ot2K2i7mMqbSORvLCVlOGIbrn0rNv&#10;NHeUYkG53/irpbmY2+Cw3p3TGeKz59atgVZFVW7rjHPvVwabs0cklY5C58ImbJYCI56k4zWVeaE8&#10;O5VBckcAHP411mo6rFPHJM1ycscFVGSB7VxGua8jt5EDOEX7rbuT9a6fQyMfVNH8rBmbkjP09qw4&#10;Z41ldVwQDjjqas6vcTTOfNlLbhxkk1QVhEPLULx1bOKTGW1ZnfcYwFHGD6Vag02HUZkQEDnHH8qz&#10;Rf8AkRNHGFZ26PnOKLG/eG5Uq2XHJKnBJrGpKVrjVj3f4CfD/wDtHxbaeZD5mn2bedcSL1Drkqv5&#10;4r6k1g+VZ7MZ5x9O39K4f4ERxDwgLj7I9vLI5j+Y5JVQMH8cmuz8QMBbZOVI7mvCqVJVJanZCNlc&#10;0fBDgaYvuT/OtjVWKxDgfjWN4H505eeSxrY1gYg/4FTWxZg3DkZII/CqEsjD+IknnIq/NH17A9qp&#10;SxNkEfke9O47CpLj5QQf8aaSxHYtwRmmQIVAO05z1HrU/wBnLtuOdvemIhL/ADHcAx7n0qNixfar&#10;cdqufZWb+En04phs5M5KHbjjjvQJlRick/dGeKa2SOo9cmrLWxwcAlV7GmG1IXGN3fPpQ7klUswX&#10;bxk/xVHgk8Dgdfer7WZJz0HcUn2NgCGyPqM0BZlEoTyVBwcimNnOSgx7etaBsXBzgn0JHFM+xuDu&#10;6+9O47FBSccDHtSNw2eWJyK0hp8rNnacdeaG09mb/V5FFxGXKubZweFCnOfpXeeF0X+wrIJjaIxX&#10;IahZMun3DFc4VsD14rr/AA0pXRNOG3BMSsR/wEU5MS3NVQI9wyQetJ90YXo3OaCuTyMetOX5m59e&#10;KSGJgkdd3ajaCjKSRwTn0pScH1FNYllPbHNLqByVsGGo6mASB5+c+vAopbFS+oamcZ/f/wBKK0sQ&#10;bd2m77QONrRnGPpXFTOVQ4ODnGfSu1ulY3J7Bojk+nFcDBu8pvMHzZIz64pN3RK3I2l2Ng8qf4ic&#10;GmGbuAefTmoXX5mFJzuGCQccEUIomaVXweAQMdMUqzkg54wenrUGWHUHOe/elBblivA9KQycSlc5&#10;4HXNOE7AgHIUdx/OoAG5ZQTxwaQK2PmOMgcCgZaE+GbJA54x3o89i45FQhTv6nntTtjEDOT7j+VM&#10;ZOshUDkH2p5kJ24I544quFYDdztGTzUgQHOOvWkBKshcjA59KcJ8Ke5B6e9RRxk7m6Z4xTvLZccY&#10;buaXUB5kwy4JGOeelRXcoMLZPOMVKV+UZzux2qneBtpHzE44J9KHsBlXLBUZgecVP4Sk2aowzzxV&#10;e7AVCATgjqak8K/8hM8gkLxn8KzbA9jtGDWu4HAxWLcfN83OOeK2NOXdagcdOcfSsZs72UEEBjwa&#10;Lmi1KykCUZHFWAxyPQ9KgZP3mcAj1FWFi3Lxgn1NAWIpmPlMVxx0zXyf8U9Onh8Xao88YVmmLEKu&#10;ACR0x9MV9a+WSpyDgcnFeP8Axs8Ix6nafb7fEN5EnEhXCsV5+YfTNdFGVpGNRaHyxq2mROWZT83U&#10;+1cZqsAg+Qnn1r0PVbCc3AJUL/fIGMf5zXEa/AqXE20ZCnr617lN30POkjmZVYDHII4yO9RpAN5Z&#10;iWGBtzUsq/vBnlRnipLe1+2ybN2CeR9K1bsQlcu2Vq08mUDHpn2rtNB0lg3Qlj0zUnhPQNyoWHy4&#10;6+teiaRoa+YF2bVrhrVuiO6nSItAs8KmU+VeAPeuwsIhsG4EY7Cq9hpyouVOOcY/Gt06XLDa5CqW&#10;bhVHc15kpXdzujGyMR7FZbh2A3EHHPagaBNOxYLx6Hqa7HSPDwtbNfNOZDyfep47ZY33E7VIPA6U&#10;r2NUtDiZvDLKoLRnPt/KqUmhyK+1YiF9K9BV0kcouAMdTT4oUGSSWOe9WpFpHD22mNCo+XAAOasW&#10;9qrHcBwK7BtOjkj3YOcnGKrR6ZE527gGqy+UwxZYXcq557UyVJRxtIXqa6rT9JQSlQ4zkAZq1daK&#10;qMytjjrincnl1OJhBaVTk8Hoa6Oz3KUKt74qKfSY4nB2/Lyc1pafbxvyD04yRmpZrFGlYT7wvY9D&#10;W3b/ADBV27l6nFYtphQMkfgMVr6dNibZnjrSKaLEmliXc0ecelU20hjIeDntW/Z3QQEDGPWpH2sx&#10;PGSO1DIONGknzGBjJz1JqzFoh3FmGD0ArpWhQqcLgng/41XdwB/e7cVVx2M37OApQxgY4GOtU5rJ&#10;ZAylfWtmSIZGCARVKeAmXIHP9K0T7Caujl7/AMNwTo7glMegzXnXjPRnsYTMhGFB7YzXtCRCUHI6&#10;muQ8a2UctvKhT72QB6e9aQd2clSmrHgkt7CMtMrJuGMqMiqk9lZSQtPaOs0uOIcYJNXfEemfZhMm&#10;dvoPWuF+1zws0YYhhjmu5HltWYt9DJPMd64kycg9azpIgqHI69R6ir15qLXBUOAr9vU1RmQOd4bL&#10;r19qGxES2TO5MfIxnaetXtA0qXWdXtbKNCz3MqxYXqATjilg3jHzbWPOa+gf2SvCtjP8TbbWL6Pz&#10;YLGKYrHgEu/llVzznGX9P8DzVJ23RXI2fQ3wl8EzeHPBdlZTB/tIZ5ZdzbiSxLDn2BA/Cr/i61a2&#10;hywKk8816lZ+KNFtY/LOlRsoJxhnGTxg8k9u3b+Wd4r1zRdR0uVBpMSyYyG5OPavEnbmbR1xbtY4&#10;T4f4OkhsZJkbn8a6W6tftICBSTntWR4dniaF0hjESIxwoGM11ej62NCu/tHkRzHaVxIMgZFVHUsw&#10;bjQpAPuE1W/4R6VsDyzzmuwufijexSDba2ka5wCIRkfiapf8Lc1WP5EWGNSckCJR/ShpdxNvsY9t&#10;4MupCP8AR5CvXAjrXg8BXjIpFtKRjAHlmrn/AAtvVxGoSXYfZBj+VQP8WddA/wCPw8/7Iqkl1IfP&#10;2JE+GuoNyLSU/wDADViP4Yag4JFnKD1xtIrKl+KWvEDN9KoP916rXHxG12TAOoSg/wC+Tz+dFoXJ&#10;/eHRxfCnUiw/0VsdTkinx/CO9OD5QUj+EkVyL+PNYddz30zkHuxqpJ4u1NlJN3Meegam+XYPf6s7&#10;8fCa7J+aOFD7yj/Gl/4VSy/fmtEHfMorzn/hJ9QYn/SnOOOWPFV31u+dmP2iXtnLUtEOz7np5+GM&#10;W0A31koHQmQUf8K5sEbMupWQx1AbNeWf2xdOT++kbJwRuNR/bplP+skUDrhjgUws+56xH4G0WNRv&#10;1W3HPYZxSnwp4chBDaxGc+kea8la7kIyZC2eM7u1RPPIuADgjqQ3NK47M9R1nwn4YvdLurddXKSv&#10;EQjrGBhu3X3rjNDuYLnS7RrZ98BQBGAxkAcGuckmbyWJypYHqc5rR8GJjQrIdcLu/MmmyVudGB8w&#10;wxx0waAu0+g9abjnr+NC8jBHC96RY7qOQPYmo3yASMnIOT+FP3E8tzTeADng9ce1AHKIGj1TUvL7&#10;zZP5CinED+0L9j3lGP8AvkUVpcmxuzZF1ET91krjru2BuGVP75FdlP8ANJbFkznpxnNT6J4Jm1iS&#10;5uAESBZSBJK2M/SkvhJ6nnUunMjAuMg1H/ZxJOAevAA617Svw8t2TLXVvjoV35p0fgLTY1Aa+t4x&#10;6HmobGeKrp0hYDDAL1AGKlj01hgbePWvZ/8AhD9FiPN/DnoSFpy+HPDsYJbUYzz0C0X0GeMDSpcE&#10;BGI5OR0qVNGlJ3FCxHcdK9kNh4WjbnUEOMdsU3f4ShZSbov2+UgUrjueQ/2JOxXCEYqdPD9wxU7D&#10;g89M16x/anhFCBvkcerHB/LFKfEXhSIYWF2wf73/ANagLnlw8OzkEbGz9MVLD4ZnchijHPrXpMnj&#10;Tw1FuK2TMR6t1qL/AIWFoKnI05T+OaYXOBj8Kzqx+U4z0qaPwpI/OwntXbn4k6YCTHpcS/UZpp+K&#10;VqqNs06FSDjIWkxnIL4QlVeY2yc/e61j6t4Uu0HyxMQuTgDPWvRP+Frv0W1twPQpjH4VBL8Vbp92&#10;IIyMdhilYWp4xdaHd+Ww8hyen3TxSaFo95a36zPC6IRgnGK7bVvHl6907RqqqeTgZrAPiy8v7wRT&#10;SfIT0xiotqM9A0gAwIuMfLjipF8MXkhdxDhWPGO9VNGkJhXGQO2KvXniC7iQxiQ8cCqNEJb+Db6e&#10;XaEzz0Jxitm28CzYUPsVmycbhXMweIb2OR8TspPpUWo63fGIOsrs6jIBo6CdzrLzwNJFFuDxqzA4&#10;IOR09q8w8feB7q/s7pI7V7hyMKQ21c8dyQB+NWH8dp9mMct0bdnOPmOBmqlxrto9nJLdSC7MYOY2&#10;bcOOnB4ppO6sZs+RfHFlcaJ5iurDr83UZyeM9D07V41q08kjE7iBnJ4xXvnxv8VLrWsTRJBFb20T&#10;eXHbxnIBxzkgAE884rwHXGbzHTAJ5OfWvoKC0uzgqbmFIGeU7Twa6Hw7ZGWdMhvmPesSzUyy5OVB&#10;I/Ou98K224q2O/50qsrJodI9B8LaXmPfwoUdTXVabCzN90sAc5rF0zckCRjhW711VimYwmDnjkd6&#10;8id76npQNbT7NSwKjOByK39Liad3mkOYV+VT6471gR3CovlBtoIyc+lY2t+NzZxm3gO2JRt471ly&#10;Sk9Da9tzvNQ1iMRGKDBc8ZNc/LdtFITLMNo6Z6V5bqXxDezVv3uXAyf71cde/FG+nZgiNIO27rXZ&#10;ChKSMnWSPdpPE1tbkKZVwTjcDir1v4hhMmVdXOMEk5r5p/4SG/u13SMwOeAO1WbfxVd+YuXcY98V&#10;ToSiUsQj6gi1ATouSgB7VPaQi4LMjYz/AHq+edM8f38TiPc7LxwTmvSPCfjrzdsMmQ7UnFpbG8at&#10;z0nT2EFwN/IznmtGZTOCysCvqK5GTWQy8DJzWhpes+dvXOOeak303JrlDFIyscgH5RT7WLykHODk&#10;8U3UXEkyIpyxGRUMFyVT5mHvmoLWxeEwjGCas2t+FK5ODmsi4u0yVz09elTW5QKDuBB5IpWE2jpI&#10;r/a6heQRk1ftr3c/zD6Vz1jqFusygsOOPpWzbzQSDaCMe1DuI1BKZCoCnPqKjmgO7IPHcUsR+UlD&#10;njGanjOCA5ycY4pMaKcuTuB4wOlMVMxNk49KulVkYevTmqd0uyMjcM5xxSixsoyr5UOUOcDmuZ16&#10;L7WCoGcL+tdXKoEfJ69vWsOZEUSZGTn8q2g9TGaueD+NLMbnY/KV7fSvI9SZku2fGcmvePiTYGIy&#10;TxLhlHzj1FeFaq0dves/8JOdor0KLuePVVpFO4UylTnOe1LHnIONrchh60xJ1RgDuCHofSrIVdw/&#10;jBH3lq3uYrU1/D+nteXscES+bJLwqgc5r7F+DHhC00bw1azW6NBNvBkBGDnaOG/z1zXyh4S0+4u/&#10;3sK7igy2OvFfYHwqnvLjRlkulWID5dozmTr8xrycRJp2OunqejLIAuDyTzVPVJdtpL15U9Kn80D5&#10;TxgcVT1WTNq/fivPbOgj8GMTBMDgjzDzXQXbBI8+tc74LGyGfIwC+a6C+b9yuD+FXF3QjHuW3ZPT&#10;PGKpSBSRgc9Ks3L7iy469qoyk7T6HqaAZZicbBu5PTFKZCWJ+UDGOOtVIGYMcjJPp6U92JUnnjjF&#10;WiSTcAQAckGmNPmTgYB71HkoxOCe5X+tNdeM5I9qm7Afuwhycd+aVpASCCMHmojgj5gc9iaaygnH&#10;J4607gSFx83GfemtJgquQSe5pjrgleef4aaevPCnjFDYiRpcKp24z1J6Gmq+HOM5I6+lR7cnOMkd&#10;aTBckhgPrVEkvnbcL1OetMM2GHK5yc/SmZ6YzgAgmkDEKMEjIxx3pMBXlR4JCSzDB6HFb/gf5dAs&#10;cZxsHfPFc/IP9Fl34VQjZLfQ10XhEbdBsMngpyR3ptk21NtztIAz+NH3AT1wM5pMBsA5C560rM2R&#10;1x2xSKA4zknt1qOWUouANxJH86c5OD1981mX+qR2sWZCqqozvY4qkrgZMcoN/f5bH70cf8BFFYsG&#10;pwXd5etHMNvmdQ3tRV2JudtM5VLdvvENgnOKwP7Vu7W81CBZ5FRZiQqt61uTDdbJnOd2d3pXP6ig&#10;i1S5JzhiDkd+KfQTGy6vdOCHlctzj5jVf7XKZMCRgQOhJNV5XAY8AehqFpwI/lYhSOMVkBbkuHC7&#10;jIfTg45pv2tz/GR7E5qsp3R5ON3b1ppbLcDGTg568U2hotPduqkn5vpSNcMATk9OM1VzhiR94Zya&#10;QsR75pFF37SzEnfgE4IoW4J3DoAfWqhnbaueQT1pQdwb3NNgXUmC5OcrjnnNJHIMHHQVT5XqPwp5&#10;YZJwce1IdrlvzCWJ3ZPepFlIfh8GqY43EZ5pxkIzkgn1qWMvCXIyG56Gjz9gztJHI71VR/k7n3FD&#10;SY3HJANMZlXUhMrcHAPINUrVQupR84BarzsHc8Hr1qogVbgSHOQeaiw7HqOiODbRn1ovG23DgdKw&#10;tF8S28YRJFKEH86vXeopcTu0edtD2BaDd+JePXmpZD5q4BKj3qn5gJyCQKtxtujGMj3qUxnJeLPD&#10;j6vDJ5cYMo6Mo2ivF9fh1PSTceYskHlqTw25ePevpgLxjPFc/wCKvA1p4ntZo3PkyOhUOmNp/wB6&#10;t6c7OxnKF9j4W8TXjzyPLu3yNyCfWuGvtwUhuSewr3r4vfDi38Da4lhHdfbJDAszPtIILFu34Z/G&#10;vIdV0yNH3Yyx6nGa9ujNNWOKdOVrnNi3ezijbYdjnvXovhKHMSknrg49KtaLCYPC1hbyeSqyu8wM&#10;qjb98jnPap7zVXt7yS3tYYZJLeVoJXQZTcvBwQMYznFbzh7SyRxQrKk3zHcG1MduioQTgcjrWyso&#10;tbfJIBA715Z/wkGs3T+WlwYEUcsoACj6npVjTdYtdRvzZ/2hcalcDmSSMnywfQHv+FctTC2+JnXD&#10;E8/wo6/UtaILCMnpgGuN1i6ncuqjdu5GK62XRra3tvMfgtzyc1y+p3YTzFiUADpTp04rQ1lKpucR&#10;faXLLI0km5jzyO9RorQRDdCfp7Vtvqj+d0DYONq9M1ZjvJnOXs1Ps3eumKijPnn2MA3uQcREDpTE&#10;ZHIZso2cAGunE8M6nzrHyyDwFxVmz0O0u1zCfnY/dbqDTlDqiva23Oct1MbZB46V0OmXpheNxxg9&#10;auy+GZLZN7xYUHC571RuLX7KcbSAe57GsGn2OiEk9js7LxKxCjeCW/u9K6rSdTDSDbkH/Z9a8etb&#10;jybgDcCCehr0PQ5GJhYNyRyBXHUiehCasd8901185yGXAzVlJ1B7Bsdaybbz2CsFL9OtWruYx25V&#10;l5HP0rNI0crFHV9VW1icMQWIzk1x+o+PDaIQZep4qDxJrJkleLk84wK4y+Jlc/L09RmuhUrq5yTm&#10;+hqSfFaW0uxibcmRk+ldbofxoRyPMYmMHlh6145f6b5gOVAbPBAxWabaaBsc4PJwcVp9XW9jndZp&#10;7n2J4d+IMF+sarKGBPBPr3rtodXjkiB4J9q+L/DOtXmnsDCzMBjGTkV614a+J4WBUuA6SHqKxnQn&#10;0R2U68Xuz6AiuVkXd+VNmQPuAOcjJHpXB6V4/srgKv2hUZvuB2AzXQ2WvC4mALKCPTJFcLi4s7Iy&#10;Utbk9zAyZBPbg1n26pMrgYJHHNbV0wmQspBHXIrCnzbSOf4W5pq4mr6nE+PdPSS1nkADfLzXy74s&#10;iWG4LZAVXIxX1t4kj87TZQ3UqcV8ufESx8m7uk28cFTXp0E2eXiVbU5CKb5gOCprStZzGyhhuRT0&#10;rAs5t6NgYZcitiyImjAYFRjGRXVU2OCLV7Hpfw58RW+i6tBK+TETgheq19X+FvFcE1sHUqA3ccDO&#10;Owr4t8PWzPMFD7HB+8a+i/ANhfzxWluifNLgctkKPXNeLiHdndTVj3fTbxbwFhkkcbqdqgbyCOOn&#10;ermjaEun2kcK5LIgBO7cT7k0zVLVvKIAIrzXudBy8F3PasfJcxg9R2Na1le3N1DmVu/QdMVXW0Yy&#10;lMEADrWza2O5FYDJq0yWVZFZmJ+6TwKqOhJJKkj+HFbE1mzZO3BFQNbN3VstVXEUIEKueQoqQxsT&#10;03HtVxLMszYUke9XYtOyMEY461SJMMxtlgOPUUhgZmJ6H0Fb66SepGT/AEp40nYVHGc96lgc20TM&#10;e4PoaRoWB+7gdMevvXRNox8zIPKnrS/2W3mBguR1O7rRcDnVtsuT0J9aT7O69SAK6UaOc8Ak9cfW&#10;lOjbiOOO3tSA5g2p3DC5BoFuzEHZ044611K6MNwHXn8qcNE4BIz7mncRyjWpO0AYHp/jTRZkZUL9&#10;2uw/sTjjH1pRoRBP50MDip7ciznduMIePwrd8KjOgaaCMYQEH8Km17TRaaXcuwyPKYce4xSeHoRB&#10;oOnooPyxKAPwFJMTNVl+ZsdR29aCcgdv6UEDLZHPelYBcjp6VYiCXOwAkqPUV5t8XZWHha6GcIFG&#10;Rnk85zXpEu7bwPavNPjM23wlPtUMZABg/WrjoxPY+a7TxA7tIWhWYZ4LtyP/AB6isyCI4YBeQTkD&#10;tzRXX7M5Ls+6JgRaFupJHB71zWtmVdcY/wDLJokwB2POa6eUZspOmQ2frXPa6hGpWykgGSDdgdcZ&#10;rBapnS9zHmy75OeOx9KgePc24DNaclqZieCOOgqL7K+5uCQB0rK9h2KaxsTyeWHSkIwxB7dKvi0L&#10;FDg4x37VI1k2SFXINF7lGcycHHXvTUj+bdt6evWtQWAOMIcngkdqeNOYkHjaRyaAMhkwVVRxSojL&#10;hVGf6VrjTZDt3JvPrUo03aeE68UNjsYqo+0D73H61KquVGOR0Ira/sssudhyOx9KcukkA7VBOeCe&#10;1S2MxUjYncRwKkMJO7gnHc9K2xpLJyygE/zqUaS3Py555zjNRdjMJImZlwPfjpSPEy5OMt/KuhOl&#10;t1CgY6VBPpZVMHGc9Kdx2OX8th5hYbif4arNC3mH5cZ7eldDJp4jJCkjA5xTYtLDMRtBPTmgZQsb&#10;MsS5HA9K1ouCpAPpmtO10ciDG0rjtSrppX+HAHUVF2UikgJ5AyPer9tkr2qSG0z278Vo21gT7D3q&#10;WxlDYIwST1qdUJ5xx/nNaY0hWUblwO+04P59qx5I59HDR3wZoA2Y7scKynoreh7fjmhOwHy1+0fc&#10;Lc/EK4jUuDBBFG4PTdt3fyYV4prQTyih+91HGTXsfx/u4b/4hatcW8sc0LrCRJCQVY+UmencYwfy&#10;7V4lq100lwAiHngGvaw92ias17OyJpdcN3oFnYLD5c9pI+JwfvqcEgj2YGtPSfFMXhhI7QaelxI3&#10;7wzFs7ifauZnYK+BlsV10OiwarpbLKfKnMWY5P7rAcZrvUk3ys8ScNeZF3XLl/Enh4XmwWYkbaUX&#10;HIH0rL+F2kK+tXKoCwiUfrXpmm/DHUdb+E2kapYtbrAI5TNvflcSMDge5zXMfDrSBpkGo3LKPNaT&#10;YAT2Ht+Fc05qzUWdNNOyuXfE975cgiVuFAzXC3s8l1IYUJyT1HbNdJrbSXFxJIxHNc/fReXA3luY&#10;5SOGFbQWiNZ+QW91pGlQusiS3Fz1HlJlc+59fwrLufEE7S7ktxEnoTk1CiCOCU/e7n3Nc5qN9ONu&#10;AylunOOK0ascznbc6yw14SkiYZU+vStJZxOd8WBgYArA0DUkv/D7aTNaWcUsV011/afziaQFAvlk&#10;ltu0YyPlzyeau6jp82jyQtu3o6BhtOQa0Turlxakd74P+JGq+FzJHELTULGRdkun6nAtzBIPo3K/&#10;8BIqvrWrWeqStJDaJYeZk/Z4mZkX/dLc49iTXJwzedDvQAt/KoLi+Kp8zFGHp61omlqyZwe8dGaM&#10;lsfPRVOea9F8K2v+jxOOqnmvL1upbqJWLAuBgHuK6Twx4e8VXUiNbXbxxZ4DSA549DUV8OpJS5rE&#10;0MZNe64t+h9BaLp6yRq25cHqDVPXtNihimmMqQxhSxZ2CqPxrhksfiFZ2rmHzZEjXc7Wyo5AHfaA&#10;SfwFee3mq6x4r1aLT7u/mujJIAkUrkgHvgHv1+lTTwq5ebmRrPMJfCqbTLuo6pBNcymDFwQ2A6Zx&#10;+ff61lSSEsGbAJJ4rrPFegW3hqwtre3w0hGXc9SfSuLe5MaknHGelVJpKyFySlrMkLL5b7hmqpuG&#10;Y/u4ULDpgZNZN/q/lsChJPoKrHWryIBo4wuR1q+bQfs49TprL7coyqBQehAxir0T3kRUmJWI6nvX&#10;L6d4kvn2oZMszAYFdRZeOEhthFeWQuExxIDh1/zis5zktio0oM6TRPEJSRYz+6fH8QB/nXaaQdVd&#10;1kimgJxysqkZ/I1yGhXejaxG0bKpjkHySdHjPqD3HrWzYXE+iz+Wz71UgZU8EdiB6GuWU+6OiNH+&#10;VtHZ3/jjUfDf7vVtJKRhhi4tJRKjjHbB4+h5qQ+PNI1mALFdBZiMeXIhVs/yqOyv47+2eOZFlUrj&#10;BGa8/wBf8KvJqCGzUkS5wo4xSp08PX+L3WZVp4rDK695fj9532oXSy2ODkqQApAyK8R+Jmh3N3Pt&#10;gt5piRtARCSc+gFddaWOu6DY3LzNKun2ytOy+aCgwM5UVoaddpeXFtKt5O8M6JIA5JCbkB2/h0r0&#10;MPhYRbtK55eIzCcklyNHzvq/w+1Hw3Yve3yCDABER+9g+vYfQ81U09iH2nHynjPavXvjQfK8O+SG&#10;2yXE6IGI6ANuP5YH5153pei/aNqEkkIDkDHPWs66S0R0YXmmrs19FlCyKvO4kc4r6k+CWh6tM1v5&#10;cLiGUZLsuQBx096+atI0hlkCqV3dAD159K+wv2edW1Y6UtujSW0luqRuyEDevOM55/LivBq9T1lC&#10;UUev2unSpGo8iWU/3vLbn9KzdasLxYXZLO4IUfe8pjj9K6Vte1KUgm9uABxgSHFR3GrXksTK11Ky&#10;kc5cmuN2A8zVLwyj/RpQpPJIIruNG8P6hd2SSR2MrhuhzgVzd0JFnZdzZLcfMcV0tkrwWsab3IAy&#10;QWOM0JIbHzeG9SaYp9lKN/dMiD+tN/4RDUvNKmKGPud86D+tMuIvNOckkc9c1VgieOQZy3PVqrQW&#10;ppw+Erzd881lF/v3KZ/Q1dj8OunDajpuQc588sR/47WWPmZiCMYo3ds0XEazaPGhx/atkpPXDMc/&#10;ktH9mWJJA1q3YDptifj9KyNuDwKRu+OualisajWOnI2H1gZ/2LRm/rR9m0gZzqc57fLb/wD16y85&#10;BOe3SmMRn0HpSuFjXJ0dE5uL5z0ysKD+dAl0foGvnGMkkoKxw24ZPOelJtIwOo9adx2Nr7Voy42w&#10;XbED+KRef0o/tHSkyF0+c465uM/pisfhgSufwqPO1ec+tAWNtdZsEG5dMDL0w8zU067bpkLpsS46&#10;ZZvyrF3A/MAV7c96UHCnI+lNgasuuR3OA+n2gVuCGQnP5msyaSMyZEaxoDgImNo+lNABHtQc447m&#10;kgEY5wC24HkUhy2Qe3SpCpXGOTSEA9ufai4yo/CnnIrzT4xgf8I3KWOFIxu9BnpXqDqoIDAqea80&#10;+Myk+HWGBt3Hn2wa0TsJnymbcyKOcHJOfXmirChXB43AMaK6lUZy8p9xAboJgi8gVj6qvmX9hwH3&#10;RsMnsMitxUAgl7YX0zRHpFlqa20tzLJE0IP+rHJzWKehq9zMWxRgpwTkCnjT4+pxgHqa2Boekxx5&#10;N1dOB9P8KlFhoakA/bHwO8nFYuxRiNaRgfeAJ+8BinJBCMqGUe3FbIg0JUwtlPLxnmSplm0dUVf7&#10;MZhnvIf8aQXMMRQKBlxkDH5mpAbcMORkd16Vs/atMjUiPSov+BMTThqtooOzS7UDPQgmmUYivBJg&#10;ZXFTK8JyMjdnA4zWuusou4Jplkvv5eTT/wDhJZgAEt7dQD90RCndDMdfLQ7trFRwG21KMf8APJsk&#10;5zsJ/pWmviW8BOx0we6xAc0ReJNRPBuNuPRBxUMZn+W7gBbaUjPGIzzU4tbxsbbKc4OeEIqxLrmo&#10;SOP9MkH0bGfypn9qXshO66mJH/TQ1IAul6lIcLp0nH97A/nVS50LV5VYDTyO3zMo/rVl7y5kHzTy&#10;MPRnJpsk74Hzkj0zmgZzt94Y11Fd2tY0VeQTIv8AjVO3sNRVgWMQHQ/ODXUXIe4gMfJUj8qqWXh4&#10;CUPK2cnIH+NS5pFWZrWOizGBC9zbRkjgE5qtcaLdPMQs8LjpkZrRhg2hQq8DgVYSL1GT6Vm5jSMe&#10;20SZGy8m4DsK04LMxDIUnHPNW13KPT2qQFiR/D7VDkxkaggBduKmiiYKx25BGMYzS4O3t+NTADBB&#10;79TRcD5A/av0BdL8Z2d5FCqW17Zq2QMAyKzK4/IIf+BV8zarjzm2gjb1Nff37Sngf/hLPAE99BCs&#10;moaPuugG7w4/eqPfADf8Ar4R1S18tZ1Kkv1/ln/9XavcwtRcpjUWljn7aLzLtEGSTgYr1G90w2lj&#10;CwGFMYGffFefeHLTz9WhzkAyLn869t1fTPtFi6gnCDKY9feqq1bTSRjyXidB4K8TWum/Bu3tJJlz&#10;DdzI8XHzjduA/wDHq4bw+xubOeRY9plkdyP7oJ4xU/gKzju9Sl0q5KeXIxlj83GNwBz/AFqx4ehE&#10;k93CqkgOSqjOMZNTJKEtBU03e5Rj8PLeSZbCj36ms7VPD8NhLG80azIpyUJIDDPtXa3FubRS8gwQ&#10;ONvQVzmvObm3JQEk9M1vTm2a8h53LYQmUiJR5RH3ck9ug/8Ar1m3Hh0Xtvslh3SDO11BJNdL/Z8v&#10;ncjvzmtiwstigkgjPQVs56E+xi9zmPDPw8mncKkbRqwyzSN2r1PWPhxp+taTZx2940U0S7Xacgq3&#10;HAHAPFVLK9W0XH4VqWtwZFB3bUPJFPn92xapRjscbZfDS7tLtoMpKMckNgGuX1/w4yzuIzuw2QBj&#10;ivUdZum8rcjbT2rkvE2LBYjnO9d1XCT6mNVWRyGnQfK7Y2lCAR717J4IWUxwiCESnpk9q8htFOAE&#10;+9I+a94+FcUkOnKHG4hv0rnxElPc1wkHBPzOytm1rSYpp40idAnzAZ3Ad8cV4/c3Frqfxct7uGFY&#10;JXtt0ir0MhBUn8q+kraES2WcZBGCK+b/ABjoZ8MfEdryHKrK+YXPTaecfhg0UHytorExStK2xc8b&#10;6LJql4FjGdoHA+grh9T8GXNmjvMCuegr3Dw+o1tDfYUODtYDopFVPEtzaqnlyxK2RwTWqnbRlckZ&#10;JSPm5tMEEuwRbm9SKra7aPDBGqAAt2xivXhDpZumWazyW4DCs/WfAa6qqyac6tIh+WF2Cn86vnMJ&#10;0+x4Xomu3mga5FeQStHd2sgkjbaGAZTkcEEHkCuv0x5Nbu2a4ffPOzSO4AUFmJJ4HA5J4FXb7wNL&#10;b3++602eKQk9UOD9D3rp/DnhK4sbxbl7dhtGUBXp71EqlzOnCd9Tm7O2m029EdsmyWJgQoHI59K9&#10;Dsrw6hbQedgMgETFRg45wD+ZrOHha9u7t7nYEbBOMYzW9o2gy2x2vFmKRcOvv61lUknqjuirbmrp&#10;Bk064aBwQDwCal8WRy2Wh3F3BIYZoSrrJnpzV210W4KhiAgXozdWqLx/IbXwLPDhmlneOCMDuxcH&#10;H5Kayg7TTYq2tKSOV8L3WueK7qS2ubya4slUiVmUBFDA4DEDmufu7Cfwa+IplvWVyqeZwoHYAele&#10;qKYvDug2ek2aqHSMGZkOQzkAsc/Un8AK8/8AF9s4j3spBOSMetd/1xzm+VWR5awMYU7ybbPNfGRu&#10;dYRJ7yYyXaEhW6DHoB6fSqfhu7kjyjjJ6E+laWrsJU8sqSe2aXSdFM4BOQTxx6VjVqNo66MFGyRt&#10;2LKSrYXjuOpr3r4KeMzpeq2dtKdsUriJj6Z4H64rwu209YPlUkla9A+HkDT6vZx4w5nRFY9iWGK8&#10;uT3ue7yp09T7NQ7l2twfw/z/AProxuFRWtq8X7vcXC8ZPf0P5AVOUKYyCfrXDdM8tqzKL6dG0u8r&#10;znOasKoCjB4HapNxGcD60nzHqPpVICLHIpDGMg4zx3p7A49KBxyDxjpVXJsRsFQcYYmmkYzySPap&#10;CnHbn0pNme1FxDMEjv8AjTNuRyOal2g8Hj+tAXPU59KQEKqcDPB7UDG0EDr1qQIG4zihkyOvXApD&#10;sRrGBHjbkilwB17etLs469aMDJx1oEMKn2waa4AGD8w9M1MWBApMen1qgIgBjj+ecUcHkdRTySBx&#10;0JoIORRcBBwOBnNIwJxk9T2qTbhhkZxzTNq7ySMEdKlvUAYEMcEk+9APPBDeuak25/EU1V6knOO9&#10;G4FaSML16YPXpXnXxmjX/hFpSWCkNhcd+K9MkyT04IPFec/GIf8AFMXCFsM5+WrQW0Pk5sxzSAHY&#10;M9KKsyQN50hD8luetFbXOZn3BHt3tnA+UnmmxYNuoUlgaktlDkjkkjB+lIi/6M2QQc8k1lc3InbJ&#10;OOSP0pCcqSaXnOQD1xx3owF9AMfjSYxg3MwIGOPzqQEg5ByT+lNPT+I0IOMkDOMUBYMgrk804HIx&#10;jFNxgYHFOVyCM4JHr2pDHI3JAAJPTNIOccfN3z0oDc5xnI6ijODu4Oe9LYZJuwpHXd2FOVNoBJOQ&#10;O9RbgDj1p6AsQAcHFO+giQYKknnvmnswKgjgHikS0klAYggHnirK2gUe3tWLmkWkRqjO3HPtU0dq&#10;pBLclh09KmWAAZGcVPFFkAAZArNybHYjW3Ux5U8Y6VLDCD/Djip9oGAOvanKmTgnB71m+5VxsaF+&#10;McDpU6RhuMYxQi9RkntxTwuCW5xTQg8v5eBmjZgnnmnjgDPc805e2PypgIinA4P4VIB8oXgCgjoO&#10;c+1PwCnbNUgK95Cv2Z1KBwykFW6NnjFfA3xs+HR8DeN760ty0thIBPbs3LBHGQp/3TuX6g+tfoA2&#10;PL7EY5JOP17V4F+0p4btvL0nWODcc2soIx5i8uDjtjLj8a68O7OxnLVHyF4Y0xotdtPNQbTKD0xX&#10;scRjeLL/AHQOT7Zrjnso/wC1rS7h2+WzEbT19v610Kzxs7NIc20PLE9HPpXRL4rlQRm6jZPDP9qt&#10;x5e0llP96tLwpd29vdSzScbx8qL/AHqheSTXlaeRPLjQbYox/dq3pGloJo5YGVZ1PEZ6H/A1Tk2i&#10;uXW6OrEB1INthiiyMb5hgD8K4nxFpl1Y3LKQkkXP7xVwD9BXdW+u2KKgkjfzV4MTDDZHr6/Wm3kl&#10;tqqbGjUDrs71tCVirHkbqkisGGO3TFVxhMqH2gdq7TVvBU11OJLTBB421gXPhG4t7jZOjJ6Z6Vtz&#10;JisU7aaJGCjLbRnnpWpZzm5O3aVB9KmtvDscOGYluO1XJIYoLfcuEIGDnsaq4noOktY4rNpWIYoO&#10;OMnNeceIpm1KRbUHKqSzPjpntXQ3t7cXga2tm4Y4Mx5Vfw7mtCW107Q9D2IgkuSNzSv95mPr6fSn&#10;7RR0MZR5jidB0/df4cfuxx9a948GQC3TYp6KMj2xXmng/Tk1S63YAy3P4V7Bolj9mlUc8fyrlqu5&#10;30YaHfaSVa1VvReleYfHnQWlsbXUraIu0bYBH5gfkGr0yybbb5Xk+vt2pmtWkes6TNZzj9zKu0t3&#10;U9iPcU4NqSkFWl7SDieXfC3VIgk8bkGO5VWG7se5/p+FWvG/hh7uCSWDBaPn6iuCW0uvC2r3FjKW&#10;j8uQ4b05/r1+mK7vTfGDmEw3BEiYxurST1uctJWXKzzaGRUkEdwoIHBx2Nb+l2tvIVaKQnHQNV/x&#10;T4btNTQ3unv5VwFy0fZv/r1yFvdTWMm0oVPcGmmbqJ2B0q9iuEnQrJtPyMRnFX7+bVNUjKSpGue4&#10;AANZGi+JnVAsiFh6+grsLPUoJlDAF2Ayy0GqiZ2i6K4Iec5x0WtxtOtigkVfmzViPy7mImLKOQPk&#10;bqKdLL9jAabIXHJqdOpMomdqgjsoVLRFgf4h1FeZeJdY/tzxRp9pCTJaWbfaH/3/AOHNdR4v8UBL&#10;KRgw2rxjux7AVzHhnw5dFvtMiFrm6bfJ/sjsB9Kd1GLbOZrnkkjotI01tRlO3O3PPsM5/nXN/EnF&#10;re29uowAjHA6GvUdN01NNhAXBY/ezXlnxT2jxBC5wdsQBx2rmpaSLqr3DzHUOb5F2jOMjPeu38L6&#10;PHqYA3bFKE5Az0HSuC1F2e/bAyM8e9dd4LjuLm8jMbNEQNvWumeqZjTjqjQm0R4rltmdpOenX8a9&#10;G+E+iGbxTo8JHL3cRyRngHJ/QGq9ppuGIkQcfLyc4r1L4JaGt54pS7Ee5LCFpCx/hZgVUfkSfwrh&#10;n8LZ6knyxPazbMrsQSe5GMetL5WQPSrrptGMEn1P0H86h2N0xxXmK6OEqNACT2qAw4ODyK0CMnGK&#10;jePJ69K0UmTZGfsIHTBpCcjFXtgYDJwaY8QyTnNHOLlKR4CjGB6UhIbI4OO5qy9ueMHp3qN4WUn8&#10;81adybEDrjB/n0pSeOfTtSupwDj8qZxkHBzVCAgscnFNGQT7UpYhumPegseaoAxnJHXJpuAc56Y5&#10;xRyT1xntSZ2njj2oAPvdc5xzmlKjZQTuwTRjI9qLiBjkA+p60BiXUD/9dN29vXmlUEDB6UboYpHP&#10;UjJprffPGR0JpehYdqaOSx5PoRStoIk4CkA/SjooIGfWl2gDfzn3pQCw7bh0zQmIgkX1GK4H4twA&#10;+Gp5Cu7y8sfoAc16GV3DB65ycVyvxJ09rnwvehF3PsO0YzVXsPofG08jRzN5i4J5/r/Iiitc+GtS&#10;luJzFaO/zc7lPHpRW6t3OZp3Ps2DljnjI6UyIhUOSSc9D0p0PDAg7qICS0ueDurI3I3bJBA5AzUZ&#10;+XkjGKkkbaRxUanB+nr1pNjDO3qcBaUnaM4zjmmswBHzYz2pnXPGfpSTCxKxynAGMd6aHA4wSKIr&#10;aWaQcHBHer0Wnbl3E59qzckh2KQG7IXkkdBU32eQjJBUD1rSS2jjQ4XDZHNSiDOBnANRzXKSM+Oy&#10;AwSc+1WooVByoxjsasJb/Lxzg1IIx1BxWabKsMjDL2AJ9KkCdzUgQKBgc9KcFG8Hbz6VLVwGCLGO&#10;M5qSOMleDzTwuTk8CpUiPOTkdjVpWAYFYgDuKeq+nWpVTBOKAoUnOODigBFUBSR1709BljxmgjPQ&#10;f/Wp4OB7eg70uoCYy3I5pyKOeMUqKWGcnHvTlGAe3fFJgHlck7ifapAm7HUUxJOKcrHf6ZFUhDzC&#10;GHUH+deSftELFJo+jROBjzZX2HqcKoz+GcfjXrQZi3Dcjp9f8818q/tA+O7q+8YXuniTbaaeot4o&#10;16ElQzP9SWA/4DXRSTvoSjx+7gW0vfIicPGGyretWIna8lSzT/Upy59Se1Yv2ppL9Arcg/rW3poN&#10;qjtJwxyc11PUtaG3BcJZIYyduByT2rDudQmgut6nahPCjsKJ7hScbsYwfrWdezCRAM960sbR2Ox0&#10;+9S7iRjhiB+NWUuWsZFcSB1PXd2rjtM1FrfKKcg8Vs2wmujwjH6VNxct2dPb64GwpRUPUkevrT79&#10;Vv1GTuK96ybPTbh3y3yOeoNbWn6SwVi8u32FaKSW5XIzn7lDCQgXGO57VmzWgmUh2L/7PrXYSeH1&#10;kkLGTI9D3qK7trSxgYhRnv7U3K70JcO5weoTxabbs4IEgHCGuH1bW5LguSxYDsO1bOrE65rhQEeQ&#10;j4IrP1TS4kneNfu981tGKtdmezO8+GWbWxjmcD58EV6pZ3wZsseD6GvBvD2vLaOIWYEKMDHtXpmi&#10;eIYpkjVWwCOKycNTto7Hsmk2f2izMiksPXOagljER4BwOua5jS/EjW8BRZfk7DOKs/23HKGOfn7D&#10;d3rRJGjPNvidMjeINr90+YCsSynlgUK75TI2unUj3rqfiRoL6lpf9p2x3GAnzEC4Zl7EH2Oa8/0S&#10;+M6mNipx0b1qpNctzjnD3uZHbxzI6/eyCOcVSn0dLhsuoJPrUME7JgIcKeinoferiXjAnKjI6GoT&#10;BNoih8PsrDy2AA5wetalpBcRsCqMHXp/tUlveyFvmjb8K0YLmbbuELMo6AnFO5qpmzpF6boqlwuw&#10;jgMOq/j2rK8d60dPTy/OEyNwFA+dm9AO9Nee+uF2wtFb5Pzkjccew4rR0nw9a3SjCmS5yd91O2WP&#10;sOwA9BUNmiXMcLofg648SX/2rUYmigXmC3Y8Bj/ET3P+NemWOmppunpEcSBRjceCfwrSlsoY4I4i&#10;NgAwuexqojtETG7CRvWsnJtWZSgo7FW6jEW7bwDgV4/48kSXWZMtu2Hb/wDWr2K4YfMzc4GcV4v4&#10;oi+06xcuMKofke56UUnaV2ctZXVkebSxmXXIkYbtz4A9q9p8LeH0tJLf5QAcEg9RXnvhbwnf654h&#10;jcwMkUbZMw+73r2Xw/pUxdBCHuLiSUQW8MKlpJGPYAd+tbVJdiIK25caxZ51gto5Jp5nEccUQyzk&#10;nAA9zX0d8OfAo8EaB9nl2vqFw3nXUinIDEcIv+yoyM9yWPsKnw3+GcXgq2W81AJc6/KOZF+ZbUf8&#10;80z1P95/wHcnt1cKCOMdgDkf4151WaeiHKbkQOmOD1pj7eB7VdeNZOcf/WquYSG46AdK4+pncqOv&#10;zn6U0xBydv41YdNzDjHvTEG3I6cfnTHcrGIj+GoyvJGKu4AGW49qZs64575pMZUCDPA59vWmlCc4&#10;J68irXlAtnqfSk8rrkYpCKLRggDGCSeaia0VuQSCKv8AlE/N600plsVabsKxnPbMByTnPeoZYnGM&#10;L+NazQ5OeCp9ajCLvGRwOuelWpCsZOOTwRx2pASOOM1qtED2G32prWaEZAquYVjODY+9jPvSBuBn&#10;GKumwwDj1zTDYsFPTn1qOa4WKecNx94mlHyufpzipXtpF9cVG8Tg5xmtE9BWGrgEtzimgjLMce1O&#10;MbemfYUAHJPPalcCZVaRAT6cUYAOO+P1oUOVwQSDUgidiuVJBpXCxGWOPfvWV4ljNxo8yjqRW6un&#10;zNgBQMdMnFMutCa7gaJ3EZbgnrilcdjxyytzZX96m7y+VP14NFek/wDCv7OO4lleaVmkxwq9MUVd&#10;wsiSNdjDJII7ioxt86VeSQetPQHk53cdafFZyPMzEDBx1pc5KRVDBD3PvjNCRSOThSR7DFacenRk&#10;ktyc9PSrKwhBwOOlZylYqxkpppJyRt+tXrfT40YscDtkVbSEE4A4HNTJCQOPWs+Z3CxXjgQYOcju&#10;TUqxqeVIHPFTeTkHjPvThGOGxxVaDIRGMDbkA9DTljO4c57cVY8j5R39qTyio5GB0oshkKpn5SSP&#10;enRxEHkd/wA6nhjyAPfFSYOAT0qREGwlsgYNSpbk7c9etLFFgZA4qeNBg4GPrTFcYiELg4B96kRN&#10;gwSTmgnA7U3z1JI4zmmMk8sH6UGIDHGaYspMuBwoPOKsLj5SCCPWnYTEjj4Pf2p2wcg8+1KMHBHT&#10;NKwwDVJEkBwvT7vvUiFX4GD7io3hKLkZAPNTRrgdxnuaTQA8dJ5RH3enerAU9zkU8JkcelKwyrtb&#10;Gce3SvlD9rPwjLofiS38Q26n7DqqqkmBwlwqjd/30u1vrur67GSAfesHxp4N0rxxoF1o2sW5nsbk&#10;YOw4kibs8Z7MO3bqDkEg705cskS0fm5Z3YF7vfJ+YDn611stx9o3hD8id62fih+z74m+G19NJPbP&#10;qOjht0Wp2cZZHT+HeByjeqnvnBYDNc4x+zWqowIO0NjGBk969F2ew0yCebJ4LHtUSIWUb8+gzUM9&#10;xtTeTz2NVft7ZDM+R6U+U6Y7G9pUCxzF2OcY4rrLK48r7pHHY1w9pe/OM8EgYNbtneNIeHzjvWTT&#10;ubxOws705O44PTnpV1r9U7jpXKrd/MpB5zzVx7rfjnFSlfcpuyNqXVvLXGOD3rl/EV/LJZzOThQM&#10;jnFJd6ksYILZYdK5/XNRNxFsZjg9QPSt4xvsYSlc5ez1NLSOV8nc75znNY2ueKYbJXaSRgTzgd6n&#10;vrNmkPlfKvbNY97pKXh+cYI64712RjZHPIo6X4lW7u/3ZxzXouia08IQ7mHavN20IWUokhzwRXSW&#10;lydqrtwQOaGluXCTij13TvEOYVUPubuCcVnaz4/g0u9RLi7ELN0UHNclp13NAOOQxxnOMVk3ng83&#10;97LdXUhnkJJy5zj6UuVGqm5M+ivBnii01uwCu4YOu3Yff/OfwryfVrQeHvEt3YDPlROfLPqh5U/k&#10;RVTwgt5bTpBb7n52qF9+Kk8Vw6hJq8tzdqwl4Uh+oA4rnt0Nnqben3jHbk5/wrdjJmAwhOfSuG0e&#10;+AZST07V6T4f1SJ4+BnB71L0DlTEhLQkBkYcZ5q/HfiKIApwOtb1qbeVRuVST3NWZNKtJEJMQPuK&#10;i5SgjjZNWJYhEPJrrPDMrQ24aXcCfXrQukWYYsIkDD1qxwCwX5RjHFQ2aJWJr+982QAElQO9UJbn&#10;DAEZOeT6VMxzH05HeqEkgUNnn3qNxlqS4VbaY8k4yMd687j0ZLuR0YHM0hJY9s1132gvG64yOgpm&#10;iaM19chSoCA9xmnexxtXkSaDpNnpFk4LZcLsXZ3P/wCrNe+/B/4fr4cshrF4qnULlP8ARgVyYIiO&#10;SPQtwcnnaR715Z4c8DCfxDCskhkNxMqRqBjYufmb8Bk19LRszj5FAjHCg9h2H4Csqk9LGc30LGFb&#10;5gAB2A6Y449+lVpIgrf7JOfpToptuVIPXpS3GDFkAgYrjZkSYwBjnA60hGCVxj3qmkzjaAxI9BQ5&#10;feCQevQ1FgLDRAgDGcDHNQSRZJwACPSnLd4yCp/CpUxKvGCPSmBR8nzePfmnCHaCB0FTBMTEY709&#10;kwME9c80WdwKjRc8cjNRsuGxnjNXivTBzmoJEGR60dbAQbAcZpGjyPu7RUhQOCv8VMDZOc5o8gIj&#10;GR06Unl9McirO0spPy5x2pfLye/vigCn5ZUkAYzTdpA+X8atPEDknH0qMDHTH4U0BARtccZoIBzk&#10;YFTyx+nWo/qMmhaMCMqAFzyO1MKEEnGB2qwyg9sUm37xHTNMZW8k5OTz1pUUD+H6+9WcFh+FM2EE&#10;cUguIpBIH3eemKnWRMYPzY9sUwEKN2ORQBkjPJ9abGSrMMgKmPakZQ+CRQF2jHp6VIUPUk4x+VSB&#10;CYw3UbvSipxFuJOdn9aK2JOfWBAFC9anS3VRwvPrQqMdwJ5wM1IkRJ2859TWDYEfljJUHG7rUiRg&#10;9OTmniAsB2P86lW3YLwc896QDEjCkjP4VIqhRj3pQgGMkfUVMkYVcdB60gI0CgEU4RjAIGead5G8&#10;8ZIHpUixkr90YpiuQmMYxnvS7eCPyqcLj/aqOWBnJIbbwK0toK5HKgRc+gpFy0ee2Ke6yA4Y5xTE&#10;JjBDDGTkGpsBLD8yr1xTvL2qQCTk80y3YMCo7HBqyB0FOwFCTKSBT8voKckajJOenerMsSkBielV&#10;4gzkgHjP5UWC4gfYxAHAOcVahcspJGCe1MjtQrZbLD0H86W6lEUZzjPYU+gbkwfaSPbvTwQwGCCf&#10;aqVtH5gLN7fhQ7fZ5BjoTTQF18mI+wqsk7RoecH1qdiPKb9agtot/wAxHfoaNxCm5bBGfbjvUsd1&#10;hcHI7ZNWdicHAyPSo5IEkHTGaLASQzLJwTkii5YAccE9KggBikIxkHvTpnDOMDkc5oAsifEIUHOR&#10;gjsa+Lv2rNH/ALF8efaY444bfULOKZFjUADBKtx9Vz/wKvsV7gnhQBzx7mvnb9svQUuvC+g6yMNJ&#10;DNJbNl+SrqHHHoPLP5104eTc2iWrM+Sbi981sbiAeBio4HbcTuBB7mqDsS345HOamifJGTk+vpXq&#10;aG6djZtrhkI79ueladpqJDYBAFc4swUhW6fzq5AyqATjrxmlKN0aqR1cOoDccjPPXNXW1IcrjoPW&#10;uVS9EZG4j8KV9VUHGBnHWslAHK5u3EyLI0kjfLjkelYU9zHPKWHG7jP0qlNqhlJAYNnnimW829Rn&#10;BJ9a3hojNitGfMJB4NRx2qu53AscYBq1sLHByCas2tvgLg+2D/OqbZJnvo4cs2OR/d6Cmpo7AjCn&#10;1ro4k2ZyQfcVt6NpEmoSKqJk4GDU3K5Wzn9H8OzTHCRtI2McDNdZaeAb2WIK0Dxg8/OteheG/Cv2&#10;FdybVcjO4da6T7JgAFjhR82ehNXfQuKscd4Z8Hw6NiUgGXqAF5qLxtoUWo2DzGMecoyDjBrsZEKg&#10;Y4HQGsrV4nNo6hsZBrNrU0ufOVw7WN+xHA6cVv6FrEkcyopIrH8YWxtr2Rc8q2c1W0q7IdXQ9KmU&#10;bmsWeyaRqBcKC5UrXS2+oZXbjB/nXmOl3pk2fNggA10tlflDgsM9a5n7r1OhWOz84BQc59qWK4VX&#10;z2xmsK11D5Qp53HtV2GdJPl3EMemalu7Blyebj72B/Osm5R5CQp4zn61ZaXDH5s+1DAKhP3SeaLG&#10;blYpoNjEEYrpfC3lmP8A2s1xWp6h9ltLiYkZHH1qbw14rj2qrOFxxjOKTV9jmT1PdfBFxCPE9ruA&#10;dirrGT/Ccf4A161Y/cznj/OK8B+Gd/8A214xsY0O9YhJK/OcAIR/MivoGEFEx15zmuSe5jPchuML&#10;L15FSTMTbjjg0y6G5wARnuajlkIUKCMZ7Vk2ZklvHsTfU5BJGRkkVXWURJjI/GkN2Ae5qQJJIQ2S&#10;eCelNh3JlWJGD1FMe7UDIBz70yW4dxhQdp64pgPSRS7uSOOKYbrccKPzqAI7ZIBA9TViGEQLvJyP&#10;WhsGTqMc4BGO1QyoWQbRgEmnSTYjbHQVWe7DqOcEUXS1Yeg14WXLDC/WlWMvnPGe470v2oSJtPJz&#10;VlR8hO3Az0p6PYCFbZU5wR9aaYnBJBOKsMyjHzY7Uh+YYBPsRSAqMu04JPPc9qekAx0z7+tRXbi0&#10;bMjqm7O0N3pkV0A/RsHpmmBZxu56j0qGSPCkjkA9Kka8RQN42nkVG88Ug2g5NPYAMWQS3GaY6HcA&#10;o59aBLuB+bOOMU4yMFx2xVWAiAKAfrQFEnHQ5496eIzK3PPPWpREOwyRWbGQtEQeDx0NPVACPlwP&#10;X1qcKCOuR3pVUbRjrQ9QuQ4BA9KcAP4TuxzmpPLyDwTSeSQOTg+lJIQzbvUGipApHbFFajMhWyx4&#10;xTwwHHes+91NLYYMcn4ITTtPv5L6Ur9mkjiX/lpJ/hWXkQaG88YUcdzT7ebcWJAFNkBhiZl+cdsZ&#10;5rPjvJ5JSptZEXj5zjFNpoRrlVfp0pPniHTI7VAZWgUM/wAo64HU1RuPFVtbuQ+VHQmhK4rmxHOD&#10;nOAfepN425Bxgc4rNt79L+FZYh8jdGouLiSEMVBlI6belPlGaPnLk8jiopboKOw+lcpNrU9tdJDJ&#10;byNvI5C559K6Exi2QeYFLtyO20VdtALEeoKXIYZNStcJI2NvymqkKwg5Z/LLfxmrGjxpYxXUl9fx&#10;XFptyqiPa+c0+XQV9SJ1MEm5D15q1BOH25HOKr27RXUZbJz6HsKHtir743APvWexRck5U+vpVa0b&#10;IdT1zSJdFCFkB+tIWVZC6NlccigRb3dsZNVL9h8gI78VPHIGHHf+VMeLzpF/uijoMdagxx8DHem3&#10;h3OoK9e9WNxVR7cCqTyBrokjISgNy08g8jGMZqSAFIlHfrVAzF5R944zgVMhklA6qMdD2phYvmQB&#10;QDhR70jXKBfvA9hiqpt2cAF+PWkNmQeDnPPNUIl+0qMlBz3qL52bAyC3pSfNENxXIHUivn/9pX9q&#10;q1+E9tNoHh4w3fi9kUu0iborBWUMGYdHfBOFyR3PTB0o03WlaJE5qmrs2vj3+0tonwatZdOikF/4&#10;qlh329nGFaOHJ4aY/wAI4+6OTx0AJHw1rHxu8R/EXxhFd+JtROoOyiBQFCJCnOAqjgdQTwOSa8x8&#10;Qa9c6tfXF1eTvc3c8jSTXDnLSOSSxb3yTn1PPpWLb6g8F0jJng5BPrXv08JTpwtbU8z27c7rY9rk&#10;QCZ16gHAz1phjdAcDC+1V7DURfWFrcggM4Ab6961lKzRYbBNZtWZ68JXimVVBVeByOuafJetEoJP&#10;yj161bW0wcYBBA60+TSkYfN8xI4xQimZMmps74VsY6EVI96saj5uW6571S1CxeG64BAxiqcztCCX&#10;Zs44GO1aJIhuxprdEkDnd2NaNpc5yAMKOQa4066LdxiOTaepI4x2qUeLo0yACTjjNHKaRdzuvtJl&#10;fO7AqxHeIjRbXBwea84bxU9yFCnYwp0OtuXK+Zk9VNQ4M6I0+Y9psUFyFVCPmIyT2r0nQ4rbS7RS&#10;GXcOpNfOWieKLgLt80AnuTitA+O70J5fmk4GMg5qPZu52qjofU+marbzKNko564rQF0kr4U7hmvk&#10;uz+Id/bMjRTNx94sea7TQvjtHHb/AL6LzMcbs1t7OSOedJxdz366lUAqCOK57Wb9LGBiEDnHNcJa&#10;/GfSNQjGbjymJ6PkY/CrWoeKLPULfeLmMpjj5utLkZzSuedeM7o6jqc0hUKWGAF6VzNlcm3lKb+A&#10;ea1NZv47m6mZGUAnj5q527YtJvjyW7nOaTV9EUnY7fSdSCEe/Ga660uxImA2BnmvMNMvSNjFuB29&#10;667TdR3IDjHTrXHKOup0Rkdxa3mw5JzWpDeCQgg9OPpXIx3bLGG4YHsKu2V4FkzvyT2/pWPK3sac&#10;x0vmbidx/LpT3uwkb5bJHQ1Qjk8zL7sD0qlc3BDlc/KMVUYOTOarPlVzs/BHhKLxbepDdQiaxYkS&#10;KTjd7ZrsW/ZV0l7oTWut39pbH70DwrK3uA2Rj8QTXnOifFxvAloEtdNt7qUEtmaZufwFWrb9rPxZ&#10;CsippOiIg5USRzkj/wAiDNafV6v2Ty5YmKvqfRngP4faL4AimFiJpbuZQslxcuGYqOgUAAKPoMnA&#10;yTiuwFygA56dq+Om/ap8ZXAciLRo5B0EdnJj9ZDWWP2k/H02Quo20W7tHYQ4H4spNQ8BVeraM/rc&#10;T7Oe4DSbt3GaaE81slsDscZr4sm/aM8ebsL4hCk55Sxt8j/yHVaf4+fEKUjPiW5xjOVghX/0GMCp&#10;eX1O6D63HsfcgVAMdfwxRti5wBn3r4Wm+MvjcxAzeLdSSQnI8uQJx+AFNi+MPjWVcHxZq+5emLph&#10;n64pLAT7h9aj2Pupo4jjC4I5wKZJEVXcp/A18IQfFXxwGYnxdrZU8sXv5cD6DdTf+Ft+L5ZCD4w1&#10;0AcfLqUw/H71aLAS7i+trsfbXizxZZeEPDOo6xqBZbaxgaWQA4JA6Ae5OAM+tfB/jD9sPxlqPiGS&#10;9g1X+zbRZS0OnQRx+XGuOAWK5c4/iPU9hnFWNa8eeJdasGstR13VtRsZcK0N3fyyRyY7FWYg1yt9&#10;oWlXCBZbG2EnU7Yx/QV10cJCF+bU5p15Sd1obdt+2Z42W2W2OsApv3tI8KB2HXGcdPoRXV2X7deu&#10;Q3UbSaRo88C/fCCVXb6HzCM/hXlz+DtBni8xtMiY46qpB/Sq0fw70KaQNHaPAAuB+9O38c5rseHo&#10;vTlIVWa6n2N8Ef2kD8Z9Zm02Lw7LYvFC0zXUchliRQQAGBAx97rXvCygwsRwcdR/Wvjz4RfGXTfh&#10;P4fXSrHwjay7xie8juTFPOdxOXJRs/e6DivTdO/ar8PyKftek6rZljg+WY5VX3+8p/8AHa8Svhpc&#10;3uR0O+lVjb33qe2fM7ev06mp2/cR7jjA7GvP9B+NPg3VpUEOv29u7AfJeK0GPqzgL+tdU2uWWoLG&#10;LS6t7pX5R4JlZW+hBIP4VwckovY6OeL2ZsizfUfLuDbxIEXaJZev4U28sGttpD7hjlqra9BaeIba&#10;whu1uY0hY/uYX2q3Tr+NWrwXJtAWj8uBAFVQc4A6deappJAnczNTsZbuDZFIYWHVwAeKhttLmt1H&#10;mT7yD94Ag1oSzvPpk0MMxtpyDslC7iD9Kj0iyu7W2aOa8m1CRn3F5FC7eOgFNJNFDL+PdCEVcjGC&#10;wbBrL0zELSRxQyqueQxOB+NbLyD7pBwD8y1mSQakdQJjuYFswcgCMlmH16UWVhGigIhbeDGBz8vJ&#10;NYd/cSu6hJbqNlPHkjAI9628GHDbSrMMjNMvZJGsZGt4le4UZEbNjefrUJDuQ2t0xjSMJMBj7zDI&#10;NaUlwkG1WOM+p/pWDYXWpywt9rtYrZwfl8uTfn61o7hOiicDcv8AFUuLHdF03qhCQQQaYl8bggBC&#10;FB5Zqg1O707QrRZ7668lDwOM59qS3v7PUrKKazkd1YclgR+FUosC2xdwCGBHaioHeNMDPOOaKsm5&#10;k2mqNfK5Nq8AzgK4/rVwN5qKuzY2egqzqdvFYuArfe5q1pUlsibtymbtuxj9alRTZNzJ1Dz5rJ4b&#10;aQW8ufvlc/nVPTkuorPF06PNnG6PofwpNL1rXrvxPNYah4c8i18xzHdo+VEeflJI4zjFaerS26TF&#10;Y25PUAcD8ackCG2VjNqMuxAW9WPRaivvD8cylLiyR8cfMAfyrT0/V4re18nBiYjiQDJH4d6yfC2m&#10;aro2qXVzqPiAalpxBZVZMOWJ9Ow7/jRawmx0eLO3S3jQQxpxtAxW1BpMMGnPd30wt4FUu0jHAUDv&#10;WNfaml9dvLGnlx/dX5evv+NW21PzbN7C/tUu7N12PDIv3hQlqJ3J7PToNYtTdaZeQ30GA6vC4bjt&#10;0qjHA1xeLExZGZsEkZxiodEXSfBdjcQaJA8c87F23EkIOwBJOPpUMMlxdTOynzX+87Kc4zV2Erl/&#10;xp4m0PwU+m2d9FKVuWYGZF3bAP4mPuTUOrWdstnDd28ont5gGRueQfaq0mofaFNvqUIvYQwIjl7Y&#10;PBqlq2oy3kokkLJEhPlQLjk+prSdraDSLOmh9pIYsSTj2q+vnJzyTWX4eupBcPFKpRuuD+tdKMem&#10;a5ZGiZSFxuU+ZGCaY0CsNyPjvirjRqykEHj0qtPbKoBQkH0qC9xFWWH7uSCOcU8XYQqGU596S2mJ&#10;Gwg5X0p7soXJxmn0JEe7AJwM571HFG0xJxgN1zRABM+WxjPQ1exgcAAdeKS1Y7kO1IMHgHsaet0h&#10;JGRx6VHdjfHkDJHNV0GM89R0HWnew2aQlA+bdjmnBy/XBJ6ZGc1zHijxVpfg3TTeavepZQMSsYYF&#10;nkI7IgBY4J614j40/a7tfCttcT2Wjtcxx5WNrqYo0j9gEXgDucngAnqMVvCnOp8KMJVIx3Zs/tU/&#10;tCWnwt8MSaLpypf+JdThIQeZhbSI8ea5Hzbjj5VyDwScAAH849b1e6v7iW5urh7q7mcvLNMxZ5G7&#10;kk8noP6VreNPGmpeMvEWoazq9yLjUryVpp5AMAsT0A7ADAAHQADsK4+5l3OcnJ5GK+lw9CNGOm54&#10;9Wo6ktdindTh3ywByat6fYruM0mdoPAqpawma4wQQoPJFa90VWMIoIbbgk966WjJHSeGdVDs1sW+&#10;QEFfY967C3n3N8wxivIbC4e2uUZDtORketek6Tqa3Uaf7Qwa5Kkep6tCd1Y662cHy8kY9TV+JlYB&#10;uSC1YVvcFWVOwrSt7rPAXjvXKlqeh0Jdas0kXzEHQVyd1bAA+Z1HODXYb/MUhvw+lc5rEWHJB4HO&#10;a2TM2jFmt0eM4AIIwKzZNKWRcGIc9xWs0jIxBGBSbtg+TGe+armsOEuV6mEukx71B+U1sWHhV7xV&#10;ZJAB059BWlb+RcJ+8RQ3vW7ZQIBlZNoA4HvSlM9vDzpP4jDs/A10Qu2YAdgwyBXSaf8ADCW8eNWu&#10;1TJGSQQK0bNpMgKS23t71tW97dWpwyH2J7VlzSlseyvq7WjNXRP2e7K+spZ7nX4ISmT5agHcPTms&#10;K/8AhdpNnMyeY7qhwPm6itA6hduMxliCeRnAFJLb3EzCSeYEnoA1ax54r3mYyWHjdyZzkvgHTSXC&#10;M/P3ct0qO8+G8sVlLLFfSxbVyMNwfauoiWCNgBKZX/uAdPxrUvNy6RLuGMjgVTqHh4n2Mn+7PEWs&#10;7uxnCTSb88bs5zV5osxBlxkjGTWxrVoGUddw54qlaW7XZ2AHjk+9ZNnIiKzgEcahQSB0xW3Y3ZjQ&#10;AsB+OKaNPEYwOMdhT4rbEo+QnjvWDWtzZM0pdVNrD87j1GTmnaHqzXd6NzEjtWe+nPP94ZHBAHar&#10;+i2n2Z2bacg96n0RTeh3iTeXGO2BWDr2sxaVZXFy7hVVd3PrUkuoFIzkgDuT2rxX4uePFncaXbOX&#10;TbmRvf0rppR53ZHmYmpyqxteFfGj+JnuoXlxLE3AP93JrozuYjLkEc7a8M8Kap/ZN/HOpIycMPbv&#10;XskGqw3MUTqCyEDIX07V2yi47HjN3d2acSCINIpIOO9Pjd2+5I2ByT2qD7RFJAArCMqclTmmm7j2&#10;MASzHJHGRUpd0ItQxJMx4BIHOaXYBkAnA9O1VxevGu942VZSQsuMZxjP5UwTJI6h5Swzwo6k9q1U&#10;U+gXLTMGCtgHaOtCICmSoVs81X+2OzDEQTyzjDdyOtKdSSaQKGw+3O3057VDWoE5URkgkAP+tPij&#10;UkgL09Kge4aGMuEYR54Z8DmmDUxCP37psfoFYA0WYFn5Hcd8DoaTejORgbjVFNRiErruQsoyMyCk&#10;XU3lmLCRPpvA/IUWYGkEACjg5HQUuwZB3cHt6VnPqsTToD1PXDirMuohl2woUQEYzyTTUWBcjXDE&#10;A8Y6ntT42KnnHXr61QW6EUDLOWgcqDH8vLdadFfW6QecZA+3jy88n8KztZ2DQtyPvbg5HoelRSrG&#10;3AAT1OM1Vt9QgaUK67FJ4C9BUs11mT5QNq9Pejl8h3L1jqetaQVl0jxBrGkyjlGs7+VEB9dgO2uo&#10;0z9o/wCMPhVVVNdtvE1ivDWur2ylz/20BVv/AB/864yaV0HbJ5wOopq3G7IYAj3qJUlNWaKUmtj2&#10;rwb+3fpdreJb+N/Cd5pTk4N1pzeai/7RibDAD1DN9K+gfhr8Z/C3xJeS60PxJp93EgP/ABL4gVuc&#10;D+IxsAwHvjH518F6haW+o23lXMaSxt/CwzXG3/gB7G4W60W6lguEJaMF9jIfVWHI/n71zywtO2iN&#10;VWktz9Tb3UYry5DKpjTAyT94++KvXG620yObT4FvJGbq5wRX51fDv9r7xn8PLyPTfFiv4i06IBNt&#10;0dl1Eo/uTYO8ez5z0BFfaHwe+KPh3402Zk8L6okksY3XdjOfLubcHoWjycjnhwSvbOa8uVGcW9Du&#10;VWM12PS5bpWsVW+8prvbysJyF9qzNPSOe4WOZjHHgnFWIJdEg1VLBrxZ7tyVCjpn+Wabq+lNZSBk&#10;O6MngnqtYSi0zVPQbqmrWWk6ilkbSaeQgMcDIwal1a0jDCaMBCwH7vp+lNtYbq9ZXjOdoxnOKfbW&#10;kF3NNAbxDdoPuA5Io1aJWj1IoNMTVE8uQB41IIVhkClstQ05NTFhHC8jZ2ZC/KOO9Q3EM2m3IViV&#10;kXowq7bW13clpQ3k7wcsTjPFOL6BK/Qg1XTraCRBHc+VkHK7Nwoq9ptjpV+sqwXiXbwvskIkHyt6&#10;UVNh3OX0vT7nVbwkSFsj5nc5A+lbN7pFjHdJaRXaJdhAfLZ1y3uB6Vg6drs+lu5hwyd1JwCaLm00&#10;fW9QTUrtpLa7Qq3mI3XHaqSsQ73NHULO801SjuwRupBJFRaFoxvpnBbbChySOC341Fq3iN9VAjiH&#10;lWyscseS4/z0qvDc3tqnnRh40z3U5NMroaup6zoEGtLpM0ggnQDGUwvPv3FN1fSxp3luGLxv69RV&#10;RtYtLyaK6vbFLi6t+Y5So3A1RvNRuNTuledix5McSjpnpmlKzWgkmjd8N2ts00kk2GmQ5VCQOPxq&#10;vZ+I5dU1+40280N4E+ZkmJJ47Hp/jWf9ivITuCsJMfMB1FTnWb02zwgr5hG3zHHKVa91A029xmrr&#10;DbXTwxODlc4/iX60975joT2+nSql6V+Uv1zWdbWEl4ZEjIc7v3krHOfxpjWU0KCVR5qA4LJ1oiuo&#10;2tCzZTXF1ovm6vCsE65BI9u//wCqqaXqQSpK53IBjnqaivruW5UPcP5oXhI84596o3iyxyJvkRJJ&#10;BkKTkkUt3cqOg7S9Wlt9ZupbkjyVOVb1BrsLXVobuHejAr2xXns6+eApyvr61c0KV4bkRhyyN2NY&#10;T1ZpbQ9A8wMgbp71US4O9txzUsQAiUDpVW5jAIYVluNIkkcRyB1JH0qPeZ5epxnHNRBvNVVIqaKW&#10;NTtJxztqlYT0LMcIhIOcmpt+csSAfevP/Gvxu8HfDucwa7rUNtcBVYW8A8+RgT/dUnHTuRXzz4w/&#10;bpmE17b+GtDT7OTshvb9stnGCSg689Mnj3610Rw9SWy3MZ1Yx3Pri5vUQuWbaiD5mZsAD1zXlvxA&#10;/aX8EfD+xuh/akWsavEh8nT7E7y79gzgFQAepzn05xXwd47+L/i7x/czf2xrV1PDM+428TeTCP8A&#10;tmuB264rjRNubYvBIIznjNenSy9L3pnHUxL2R6x40+Pmp+MNXn1C4V57uQ4Ekr5ES9lQYwqjnAH1&#10;5JzXmfiLxHda28ZuJ2KxZ2oBkLk81SZ9oJJBYDqvSsq5lIyd3BHNevCEYpKOhwNuTuyKeUK7MNpJ&#10;9RismaVt7sVCHPFWriXLNg8DFUZXUsUByfX0rWW9yLGlpKt5LnI3Nzup905mJBAYjjiprOEQ2xO7&#10;t09ap3KAOSPmJ/SlYooXEjB2Gfu9xWx4X1t4b0RyyFkbgZrEkcuu0jBqO1LeaChO72olblZrBtNW&#10;PaLG+FwispJbtj0rdhugyDGMYxn0rgfDmp+XEgkPTAOa6Zn+zFSh3IxzkV5zVmz2YS9250Sz/u1O&#10;8HAxzWfKyTnaQeeM1Qm1LYqkZxnHNIuoEyKwAx7nFNFN3LMunltyD5uBg1lXdvLbvuQbgM5BrWF2&#10;SRnlj0BPFLMyMSWwCByBQ0K1zMtyZEb5cZA6dqmFxNCflYjHHNOsog8hZlwuf0q/BboH27c9yam2&#10;poolSDXZVkChiG9QcVpReLLo/KxPsWOc1Kul2km0eUfM9qstpUCBtoDLjj2NDRSUl1JLTxBdMuMk&#10;knnb0rTt3ubw8Mce9RaRoLTjKLkcZArs9O8Mb1UnKkZ6+lZsXLJu7MGwu4rCY4XdMeprVvLi4u7P&#10;LjarVuWXgdbeUzPyrc1sahpsY03aT06Ur2HqeS6pZnyHJOWI6e1ZWnsYwCFwfSus12ABJAOtcukf&#10;lkLnDdqTZaL8RDljtOSa0LOy8wEsCAexqjayISS571qf2nHHFtUHPrWYOQ6OEF2G2my3SQuwxyaq&#10;yagkStgnPrWNqusxWNtNcSvtCgmtYRctjGpU5VqYvxA8ejQrYRqd08uVAzjA6Zrwq7vje3zzyMXB&#10;bA3HJzWh4u1qXWNSluH+7n5VXsPesOHIB4zjk4616dOmoI8OrN1JamzaTFSuNp56DrXU2F/dTQBY&#10;7ya22HGIzg1x9oxLfeA4ya2LC58lg24ktgnBrZ6mRutbTTTh5dRunOTwZDzUyW0jNsN3cquMg+Yw&#10;q0ILeaBJFJUn5tuc4NOe0WRcq4HP40mkMoW9hDayF0mmDHqwlYk/WpookiVitxMDnk+YaUWcqIdr&#10;Zz3brUBjeIMCBweaYFkxggMZZmOeP3pP49aRrGFl3SM7Z6/vD/jVMzFWByMjpjtThcEA5bGeD70D&#10;Jjp9opAWPOeM80+OxtNpxCrH196pm4Oc/KVNILwZyWK471aSYFxbK04xCuSMHBpZbC3AwwZk7/N0&#10;qnJdqSOQQSCc96U3gBYAE+h/pWUlZgWobKANGYDJEO3zEZpfJO87bieL0AkP59aoG73sdzFW7Zqc&#10;XLFApY7z0z0rRLQVzUh1C9gjX/iYTykDCGVi2PpViDXtSgDfvIJg3y/OtYcc2wEEkY6E9KHnAJ+Y&#10;cCs3AZ1Vv4rmKhbiwBZQcSwMBj9Kki8Zx7y0/nW44wWUkA1yq3e3rgAAd8VObo78DJzyMnIppWA7&#10;S31hLpQ1pOl6WOSY2wRWq1zG0UYE4efJygHQdsmvOxJE7ZIVSBkEHBq9bajMnCuHHo3DY9jQ4gdt&#10;LI8RIbgjtnGaclyu7acsT6HpXPRas90kQZ9hUfMJTkn6VZluiiAMpR2weaxauM0NU0q11i2WO5QS&#10;p/CT95fpXFPpuu+AdXh1vQNRubO4tW3w3dpIY54exORzjBII5BBIIIrrbLUCHzuyo6irjHzm5AJx&#10;yB0NRa+ktheh9Afs+/to2HiW+ttK8bQWOmeKJtsUWu+WFguW6KHB4hc8cjCE4zt6H6tfTdQuYmnm&#10;BJPO1myR9P8AH3r8oPEvg+O4Es9mvluQSYx0Y179+yz+2PceAlh8HePLqa58PjEdlqk2Xm0844jf&#10;qWh9+SnuvC+dicMn70Drp1baM+27LUzZpJBOvmwtwyn7w/xqtpdjBpckv9mWOJ5CczNlnGew7Co7&#10;jUY76ZrlArxyDcnlMCGB5BUgnOQc/THrzs3N1c3OgH+wJIY7tR0kUE+/XgH3ryle/Kzsb0uivd6X&#10;fLH5s6s5YfM27JGPWhL5ZrB7O7h+0RMNvXB/OrGl6lPpGkRwahdLqV8xJYxrhQD2J7/hWbHdJFce&#10;a0QdQ2WTPH4VDi0y07on05JLO2EOn2a2kC9Ngxv9yTnNFalxcf2nHFJaaq1goBDI0YOTRVcvmL5H&#10;BeKfG3h/wpr8OkXcEuDGCZo0+UE9Mev1rX1jTbW2tFuYXIjIDFH9MZHH41TbULa7MT6jZpdmE+Yp&#10;KZKt61Q1G8m1S4WSfeibspbx9z71cmmtAVzR05oJL6Np2VYwMqrdM1W8ceJNesL6zfS9OjvNOXEb&#10;KASST61Xexu5SN8ZUuTtT0FSWd/c6YdgzGTwqsMg04q24WZt64ltFZpLIFhn43RhgTuIGay7G5t7&#10;C/e4m/iAGcZxVOVZru7DkGe6boOmPpVmbSzFNDA8yG5mBKqW64pWu9ENuxW1Cy1/U/FltqGmagFs&#10;mKiaFScKo65Fams31u9wkMOJJB99k6AVSZLix3IHMRb/AJ5n+lFhYi6nMCP5cf8AHJ3JqnqrB5li&#10;01JLe3lhHCP1dDhh9KyPD3htvCs15dfb2k0+UbVhAx82ckkdz7+9WLe40q51KfTrfUIhdxHb5Wfv&#10;H0B9qfc2xjcrJg7eQAchvek+aIJ3K7yLI/mFNoL7lUkDFYOuaNJrV9bXccpilhwDhv4cn/61bOpt&#10;a6fpxvbybYhYKDgkjNNmth5aOkgmhYfK4AAx7UlcpWuZzMHkI5xnGSOvvmmwP9lmRlPIPWnyKyOd&#10;xBA4ANUb7UYNPtJbi5lSC3jUvJI3QAck/lUcjlsaXS3O5g1BmjWQHIbvUurana6Xpdxf388dnZ26&#10;F5J5WCqo9yf/ANdfMnxC/aztfD0c2m+F7aPVLxQFN/MWEKMcZAA5kIBH90c96+ZvGfxE8QeN703O&#10;u6pcag5AwGI2IM8BVHCj2AH410UcDVm+aWiOKpiVHSJ9beNf2x/Cnhtmi0aCfxDc+XujlhHlQb/7&#10;rMw3ep4B6c9a+cvHf7Tnjbxu1xCdVbTNOldZBbWI8spgDjeBux3684FeS3U7GXLEYH5VSMjMAHIA&#10;OSCO9evDC046NXOCdacupeur+W7lM0szSNuJMjvliSckn1z6mqjXJDFhypPrnNQtITg5IBHakDEE&#10;YUbe9dijZWRg7vcejvuw7YzyPpT/ADsKwAXb3bvTCR97OcdqhZlC7jlWJ7elVbuAlzKJF+UgkEYD&#10;dfrWfcOJAw6564qd5FLdB9SM1nTvl2IY8cYxiheQFW5yS2CWzx9KgiYeaF5HPNLLISG6cd6giyJY&#10;yuMn1qgsdRbyL9nUYJHQVRnXBb5gAeatxHy4xGSC2M4FQ3cZJxtAOOppjMluORjJz170/T13ShiA&#10;WFPdCFJIIHTIp2nKrPlWAxSexcdzpLMtFgnap9uldFpt/vDQyOOvFcvC7Ngnmt620yRtJlvov+WB&#10;BYjsM1ySO6EmkW538tiGOAOQKjkuxuXYeB1FUvtfmpl8kr0NRRuGJ+fA607GnPc6zTphIkUpyX74&#10;qxPOkr4bAPesDSLvYzLnBHQHuKuR3CG4+ZtrEdD0rI6YSNq3MccYHTPerULJJgKOfWsXzmkZcEYF&#10;W7dmjBxkMT2o8zdM3oJwnBOAKkN23mKFPznrWPHIwaMkc55Bq+quxLrt45xUs0TPQPCl5EIAmcvn&#10;mu4QqkSupBB7V4nomqnT73584Zu1en6HrS3EasrLgDoa5pp3uNyOli1YhdkinHYisrVdWWOM7QCB&#10;2qHUtRjiQuDnvxXC+IvFC+QyL1GRVxXc55TIdW1mOaRyMKfSsCe+DMTge4rn7jVmMjt5mCe1Vf7S&#10;G5Q7bmJrZQTMnM6OC/DMQWKjP4VaN/tIOc46Y6Vyo1MCUohxg1KL6SZfl4XuatUlexnKobt3qKpF&#10;vLBQBkg15j458WNck20THg84rR8V+IxZWTqrjew2jP8AOvNyfNQyuxZickiu2nBRWhwVajloRXow&#10;nUDnkGqkfGTg4PerV2m6AEnkt94dcVWiYk7SpyOhNUchoWxO7A6EVoW8hX5h94Vn2zBFyx5Y960Y&#10;WXdgk7SBVrUDodK1B7dY8NkkY59a2rS6Eq5cjJbmuXsZEbkjnvW9ayoGDMuW6DHTFJopGgWVG3Lg&#10;gHjNRvNlypG5e49KVWz8vUA5yKhcbAgC7Cc4z3pMY5lgkBwpKdCR2qt/Zqyk7JBuY1Oi7m2qu0Z7&#10;9TUwCKxfIVwOB/nvQBky6VLb5P389cVmSytA5BXG0YwfSuqEjsSQd2Tghqiu9Mi1Bm3LubjharoB&#10;ybTttXAAYdAKX7VkkHgdgPWrOpaZcafuYfNEejjvWTJIfLByc9cio6gXGutshKqeO9WUutrKwJyR&#10;jmsoTMykkDPrTlnG0hxk+9ab7Es0UlOc53duak+09QzDI7DtWV5zNIo3ABunsKes2WwQMe3elZ31&#10;EjYjnZiOBtxk5pyzrHgZI7+1ZazlUAJ5zxS+eJCrMcGhlmsLkbxtYj1I9KsRXvyqdw+XBB9axknA&#10;kGMMBxk04TgEgZJPPsKm9gOoF6rqA2DV5LqTdGZCbkbcL6qBXIR3IQAg8Ma1LLV5bd1eJgrKeopp&#10;XEdjZXilFBVeucjvVxbvBJyNx6iuSiuzv8yJsMeo/vVbi1DYBuP7wHBU9RUcozq3ZZRtzz1HtXP+&#10;JfC6agvmRKiXQ/vDhvrVyC8AKMcnI6irkU4lXk7h6+lRsG57J+yL+0LHpt7Z/DvxjdGC3ZjFo+pT&#10;kr9nc9LaT/YPIQ8bWIXkEbfsu2tmnnWIZSRjtz3x7/TFfltr2inUI98YxMvPy/eP0r7F/Za+OM3x&#10;K8Kf2JrNyR4p0ZQry5+e5hBAWT3cH5W+qnqxrxcZR5XzxO6hP7LPobxTr2leAIoBNbzahfzECOON&#10;Dj3z2/8Ar4ra1iGyudOjvvLNrM8YYLJw3PQEeorHTXrkxRiRIJ7iMkxXLx5K59B2PvUkekXd2/m3&#10;D7Cx4MrZY/SuFuLVkjoSaepQCgffKqf9qip73R7q2kCyxPLnJVk9Peipv5F3KmuR262ySsoglI+Z&#10;M5OeOCfqD+VZUNxHbXUc8i5Hb296ilMt1dbnBuLljlUPRf8A61MvLKWG5jhllRZ5clVZs7h7Clvo&#10;FtDO8a2Gu+ItStb3Q9RMaw4AjRsYOfvH14zxW5qN99n0+K3uHFzelQpK9z3PHAFU41udPkJK+S5P&#10;XtULRu0oVCHncZeRunetG9LAo21LEF39nnSRRmRRtZe9ZeteEovGWp214l1LbXEIXPsM849//r1X&#10;1bU9M0bVbaxur9YrubJDSHGOn3vateRHtsFpBKh6OnOPxpJuI7cxa1K9LbbW3+fYQryM2eB71DBq&#10;ISVzG43Z6e3bFRpF9rn8ncVgX7wH8X+Fc8/i3SF8VSaMyzeZGQiyhflLdx7/AFqU3e5VtLG9b6Jp&#10;San/AGs8IS6TLAf3m9asT3ksztJLgA8JGKTyBAQoO9T93J/pUkL+TbXFw0X2iRFJWFepwOlU25aC&#10;SUSvJFFqUDW1xCskJHzKe3uPenyJDZQR29quIYvU5OT6n1rO8MatH4o05pvJe1uo2xIpXAY9sH19&#10;fpTtY1iy0Oxku9TnitLOFGkkkkbaMAZPP0Bpxi2+Ue2pQ8S6vpOh6ZPquq3aWVnaI0rO/fA5UDuT&#10;0xXxJ8UPjdqvjy+vYI7qW00N/lS0jZlWVAx2sw5POeRntWf8Z/jbd/FbVcKjW2h2r7rO2bGWOMeY&#10;/wDtEdB2B9c15rJJu3MzHGM4HrXtUKHs43Z5Vaq5OyLstxiPqWGeQuBVWScvgg8e/aqb3Ow7SQaU&#10;zAqvzDnoPeu9banKWGk2ptOCOuaYYhISeMFear+a45IbBJ+lOjkldCNgyT1PpS6iuIV2x843AdvS&#10;gZAGG4Pap1yQSe5xlegqFwFyCP8AgXaqGNZm/i+U9hVeTYCCzHPtUjzLn5gSvRR3NRSF1c7Fwvoa&#10;TVwKd5OIMrtG0dzWVJJ944xjpnpWxdafJMheQKAex71HZeGbrU7uOC3VWkY45IAo2RUYym7IxJCW&#10;dhtC4FIts5jVgMnPGK7tvhHfQkGW4gQNgkK5bFVfE/hw6GFSOQTLtyNn9aE0zrlhK0I80lYy7SQB&#10;EyDvI6mrFyhYq2cn0qtbN5yRlsZXgfhV9suQ5+bBxj0rSxxvRmZ5LEONuOelVY99rMSwHzHoO4rR&#10;mBT6kmgkSoVZcN2NZyTHF2Zds3EsUZz9B6V7H8K9CTXPDWvWgChZIzGjP93cynGfxrxaxkCMsJ+Y&#10;A8fSvpv4L6akfgl7kDcZZGJb1HeuKu7WO6n7yPngAq8i7skHBPr/AJ5pGZYyoH8PU1Z1GNRq16iD&#10;Efmvt/76NVTErZy3zAVvuiupJ5x8wSLlMcgjvVlbpZGWTcN2Oaz3iG8DkcdT0oIKuGXkDriseUpS&#10;aNeK+McgZDxmr8GoP5gz97PUViGAOgKthSMjNW4oXCg8nPQZxTtpqbxk2dBFfozEuxKA8E1pxapG&#10;ExuGOwNczFYSSpk5/E5q0lhLJtIOM8VlozVNm1Nq6TSAABWX0OK09P8AFL2q7Uf5Qefm6VgQ6JNM&#10;QWPy+taVt4aYRI5G8k8iloJtm1P4rnmhc+YSMdMdfxrm7yS5vzkKVVu9dLbaIuMbeTyfarcmmpHG&#10;QAD7kZqlYzZ5xJpspUg/MSM7jUUdgSuXzkdMnmu01aNIkQoAMdeMVQisGubhSqjaDk4OOa6Eklcw&#10;bM7TdGDEyvnPuSanvQBCdi4I5+lbz2yggAYOAMZzWd4vEOg+Fru5kOZiu1APU/5NDd5aES0Vzxrx&#10;TeJqN6Y1besZIyKy0j3RYJORxj2pYgWY5U9TkHtV21tVdXeQYjU5x612WskedrKREqrFbyPJGCcY&#10;Cnt71lKQGdvWtTUbnCsNny44HtWMDlzn5B6CoAvxZaRScYX1rQi+c7Rgk9CKowFpOdxAAA5OK2tJ&#10;sCzMXBVT6N1FVFNagX7GJFI7A9/WteDgqSQVHp1qBZbRMBV4XksWqxEYyh2kKo+bdu7elVuhotRS&#10;SOCVwOwzUrqzRYP3uuarPdKVUBhjsQQaRbtCQu/5vT1rJ3KJVXBPzbD3I70vlyDJBOOxpsV7CzEA&#10;duSaUXKYzuHNCAlIzxuJz1pYrgkfIflHFQghlJ8zc3UL60nmMql3wN3p1FXuBLK6zBonBKnPDda5&#10;vVtGO3dEmyMnmtwyGRVLH5emc4pD8+QB8nrnNQ9NTRK7OOa2MTOu0/UVFt3PwAAM5r1yz8C6T410&#10;xf7OuzbavGhDW83SRgM8c+1cb4j+HOq+GoI3u7cokx2xncGHHqQaiNaLly31PQqZbiYUlX5bwfVH&#10;KGQYwFA9xTlZgp4LDHWn3FjJCzgqAwGD+FQo2WweCVroueXZomSUYQ5JNLHKCxG0Fs9+gqEgDg9f&#10;7xpzExhBuAxSYE4kOOoyf4fb2p3nFCMngdB6GqPOSS7nJ4IqZZg4wyliBgetSBbWYs2XGNverEVw&#10;VJA6HvWeG+T5lJbsD3qaNirDI2r3X0qkiWa9teMrAF9pHtmtiO+F2qbjhxwGPAFcxHyeuAePwq/b&#10;SqWPIGO5pNDudRp8xXzA6/d525z+IrVhnyVAUkHkEdq5KOdZlKlsEDIcdjWpZagVTDrswBwfT1rO&#10;wzqCuEXp7GoPD2v6h8P/ABjY+KtJwt7ZybpIRykydGRh3UjIPfuOQKrWN15wB3girDAs3Az6e9ct&#10;SHNFxZrF21R+j3gbxlpmv6ZpWvWZNxpmoWwmgcgZTOOG/wBoEMp9CCPr0OqWRv7231GTVDBYKMrG&#10;jHdkdl/WvkH9lD4hPp17N4OuJc2t0zXWnq3RJcZkiHswG7HYox/ir6qt7L7XcKsYCAcsf7o/+vnt&#10;Xz1SLpVHE9KL50mbL+LZZMC2iTYv8Vw3Le/aiua1fxDomgXhtZRJeyAAl1jzj27UVPLN9B3RXiu/&#10;sV0JRznjpnHrXLeMPAEnjTX7fVrPUntbhFVHViCI1GeUIwR9Oa3byG1tr9LM3qJOwzhjgk9aklt5&#10;bYgMSAR99D1z7Va93UrckvL5X22UIMxUBTK2emAPz4/WqguNkpaFgzpwR60C2M8nkx4jRfvN3NZV&#10;3Lp9rqYsXkPmY6g0K71HtuM1XwbpHia5hudQVorpDnzAxIcDnBHTHStNpi6LFHiK3THPbjtQ8Xlb&#10;QZA8R6fNTHhFxcEM22NBjYpzmm02NJ7jkv45pCI5QjdBxmnizsZLmO7ureN7uEEJLt5FYi6pAmst&#10;aNbsueAx71sQhkuVUYcHkA9qiSsO9yUyOG8yVyzjgDGDUQvkTLM3lHOSScY/HtXLeIvibo/hKK6a&#10;Zjd34bCW8ZwQScde3Ga8V8UfEjWvFczK8ptLDcxW2h/un1PfpTUJM+gwOU18X73LaPmep+NPjdZa&#10;Gs1lo0MdxeKW82dmxEr/ANT618hfGD4l33je7FrPcvJbxOzOoJ2s/c4rQ+IHiYaNZGC2dWu5QRtY&#10;5Kj1ryBpHckswJPJPqa9fC4dJ87ODOnSwVsJQ3+0weUMdoUDHFVJZWKndnBOOKklkCMOgA6mqVxd&#10;gDgjBP5161j48nYK/OT2pR+7z8u0A5596zJdVVThDk9KoXOoSzN97pSYn5nRPcQpyzDgZxUVzqkU&#10;PzAhwB0PaubdpXKknmkKF22t/PFJISXY221wkqASvtVG41aV5AQfcVRCiJjxz0xmlSMOh+XK09i+&#10;Vm/ZXmYlyN7Acn0qzhzCW8skD0rnYhJCF2llxy30q3batJE5OCN3rVbi2LlzJKDyrbD69qZbXN3a&#10;TCRC6uhDB1OCKvW+oCYjaQw/iz2qUsk0ZJXpwMVlKLNacnFnaReJZNf0JbhsRyx/LJz39RXK6nqG&#10;UJk5TkH3q94YaI3LQLkpN8hz69qg8R6DcWvmROMFc5H901nFNXPopznWwynHVI5rTpc+YoXK7q0Y&#10;UO0NvJAP3T6Vk6Z+5llQ/OSM5FbNk/mNnJAxkit4J2PmpfEyC5tNjc5wemKrhSjsRtXHc1uyWbyx&#10;KwQEEZxVO409ljBKAknNXa6IKNvmORGHJHrX0N8DfFlmfDl7pMriG+iDTxo3SRe+0dyCRke9fPfl&#10;NGdx4YdSelaOjarNp9yrxtidDuQr2/Dv9Kwq0vaRsbwnym9f6fJNezsEKqzsR+ZPTt1qpPaMCGIw&#10;VBANeyeArHS/iHpkqwokOpwLulgUfwH+NfUE9fQkDuKoeLPhvPp8DSCL5VHLKMDFYKVnys7Erq55&#10;DKFZADgemaryru3BQCo6sK3bvSGjJQsA3UE1jTWpiHGWJGfbNaIl6BZ3C+SUIxj9a3bArJGh3D8a&#10;5Pdh1LYJX+70rd0q9BWMEBQMmokjSEkjudLtoZFYvkHH8VbdnpUIsyxAyoyDXKaNdo1tIx5PQV1l&#10;rPstlX5wxUYArmbSZ2LVXRdsbIPCU2YIP5itW2tI2tVQx8jjFVtFUyXUh5IYDbW5b2Zi4OQRk80u&#10;bmE0VRaokcobA4xgVWvI1RSQdylakur0LHNnBye9Y13dbQyvkhRkCmmZyRn6lALmGUMTtIALA4xW&#10;dqOsweHdJZ25lVNsUecs5/w60mpa5FZWzyyPsU9B615R4h12XWLpmDtHGvAHqK9CMOZHBUqW0R0+&#10;k/EGSDUEkvgTAT1TtWf8VvEb6rPbQxMBbKN6he/1rmLecuRGWONvQ1FcQtLEkZwAPuE+lWoWlc53&#10;NshsYVuHAYD1we9Wpg7SKg+RBwM9BRbNHBAecvnJPap4ylxPBEuNztgbehoqNrYqEPaNIWz8K3Gs&#10;hGc+RET94jJYe1bl58PbGOwluHnkhECFumA2K6qx01YosgNtUbcDrXN/FXxBFHp9ppkBZZJB5khH&#10;THp9elc8W27H2NXLsNgsI5zV5W/E4e1ZN21VLk8gVsiYQxo5YB17DtWBprGEb3yGPP1qXULmQMqF&#10;ssRk46Cuu+lj4q172Jb7V9y/KcDkA1nDUZ8nMjccA5wKYYiTtA3v1AqaDTi/QAD3qOY0UGxwv54m&#10;DBz93OCaeNZnTHzYqOTT3THAGBjIqsEdOCvY80J9xOLRor4ilRQmOWH3qvxeJWAAY7/Vu4rn1hYM&#10;MEfKM4IzV200l5V4UqD1wKb12LVKUnaKOjtPECt8v3mPU/41pwXaSIrb+o5BrnrfwdqM0Rmg+dF7&#10;jqBWe73mlTGKXcrqfmzSjJPRFToVKSvNWO5RhIMZBJ/h9qjE7KpBHPauYtNcBVsuTngluta9rfgw&#10;Hj5zxTZCXc6bw94lufDuqQ3lsyhxkMjjKsCOQa91sdVtNe0iOZRHPBMu143QMoPGRg184Ryjyzlg&#10;OAeDjmvQ/hp4jZT/AGU/yqcyRuTkhupX+v4Vw4indcyP0DhfMlGosFW1U9k9rm94w+E1jriSz6aP&#10;sV4TtMZY+Sx45yenHYV4j4o8JXfhW/e1uU2v7AgEeoJ619OxXAT5WOOe5I/z1puo6VZ69aS2t3Cs&#10;8Ey4LlQWX3Vu1c1HETpOz1R9JmvC9DEp1MMuWX4XPkiU42gnk9qZsLMM9q9K8e/Cmfw7uu7fN3ZA&#10;53A/Mo9xgZ6da86n+R+T27V7EJKovdPyTGYOvgqjpV42kQDKnOc57U4MQNxxycYpuV3Agc0MV5yW&#10;yadjh23JEjJOOCW4UGpAwxhvl5wSRkZqHcSFIUZHQ+tBxkDI3d800+grFxZSzgA5YjliMCrUUpVw&#10;VwOxx3rOJ3EYYfL1+lTrJgjC9ulX0FsbEFwyttxvI6fWrsb/AGkEHh17n+VYUb7HWRTgNwVrTgOH&#10;xkrnoRWb0Hc3tNvtvDIYwoxsHY1t2lwnALnLVyGGMqyggMowRnG4Vq2V+ZDv27BjAXOayaLTsdRY&#10;6pdaNf2uo2Mj293ayrPDIp5DqwIP5ivvL4Y/EiD4ieFbXXbBkiuGHk3tkDnypl+8vrg5DKe6kd81&#10;+f8Ab3JdArNz1+ldz8HvihP8MPF8d07s+i3RWK/gX5iY8/fA/vJkkeoyO9ebiaHtFdbnRTqcr1Pv&#10;m7t9D1gRy31hJLcgYbb2oqvZ3NrqESTQ3UcltJGksUsb5WRWGQwPpjFFePzTWh276mPPoOna/dR3&#10;1wBDPHyxH8QHrSXV1JdyBEUJbocmQ9/pVcMYQqs3mRtwM1KIlvJysjCOJcfLRe+hpawNdhpSY22n&#10;OBkZBFIbGyu5BcXUY86PJVgvXisJvFOmr4gfT5I3RAdiyHp/+qk8Y+LrDwNYC9vpsWkjeXGGGdzB&#10;WYAf98mrV1saRg6klFbkuu69ZeH/ACZdUvobOGRiI/MP3yBk8VwmqfGm2Jk+x28j84SVsAN749P8&#10;mvHNa8aaj481P+0L8lgjfu4s4SIHsB6kYzWcYLlp5NhCx54JODTjBu92fomByChKmpV9bnuy/G7R&#10;zYl5bKQ3yrhWXGDXFeJPixq2p3jGxMljAFKgx/fwRziuIstJghYSBnklfncTwD9KsXeIjgknPWtf&#10;ZxPcoZHhMPLmhH7ymZXmuAD8zPySW3En6k5ov7lNLspLq7cQoqlgD/FjtV6CNViBXdknucGvFPjD&#10;4zmutTfTI3aOC3+WQZzl+/8ASt6EfaS5V0Ms5x0MrwzqRWr0Xqc54p8QSeIdUmumc4djjPYVz019&#10;5eeqhTjjvVCbUH2EM3y8k4qjLK8oAzjI5A6V7MYpKx+E1ZyrTlOe7d/mXLnVWOV5KD061n/aHnbI&#10;b5R2qRYHb7+QehAqwtptGNpGOxocmtEONGUh1jpb37naMAelbP8Awi0kYBdDtx1roPA2iv8AZ2m2&#10;5LV1r2Y2lSmAADzSU9bH2GEyT2tH2kup5ZLo0cZGKrHSssD2xXomqaAswZ0GB7Vzc9mbcEFTnNVz&#10;I4a2X+xlyyRzz6dtUEnOecDpUa2TIg28jOfpXQfYy6KWXbz0NSvGqKVxwBjnrS57nJ9Ujuc5JD+7&#10;5J3Z6Cs+RTkkgbhxxXQX6bEyBhffrWO0e1j82PrWi2PPrU1HQgjvHgK5JBHY9K2ILxDGp6OTnI6V&#10;guAS3JbJ7VZsnKsFJBHaldnHsb3nyWsiSRk53bgR1FekSXEPiPS47kY3FAjH1YDnNeYfaFkCx4wv&#10;PNdr8ONSS6tbzTZAPMLedEzdVPRh/L8qyd0z6HKayVR0JbP8zgtUR9N1hosFSGOPeta3cGIY+XPA&#10;zVnxppqi/WbBIzyR61VvoWtYFYkcgMK3i7HlYyi6NaUfM0Wv4rUHzZQqnjP0qrJ4j00osXmMzA1x&#10;WsalLdSFGYlV4wKzFfcwHOBTTsefc9Kijhv0Z7eQP1yO9Z08ghl3qMSA456muT03U5NOnEiMQAc7&#10;fWuwjv7PVUVyTHKfvc4obBM2fD2v6hoGqWmo6bdtZ3kB3xSpzjg5Uj+IEZGPevUdX/ark1HT2sV8&#10;Mxm9CFDctcERs2OuwLkD2z2ryDTLu1s+FQOyNu+Y9c1WvbuG7XcFEQLdU6isVBN3ZfPJaIbqniS+&#10;1WV5p5QrOSdsHCL7dT+tUZ9UZU/1hJHfOaytVv8AY3lxHaAPu1jec0rbicE9Q3TFXZIlzk9zYk1n&#10;duBZnweAKdba/IkhySAOKxQo5IHsCKVDtzkkn0NPlTGpM7bS/F7QSqCeOuD3r1Pw74nh1WGPy2Cu&#10;oCla+e428xccAe9buga/Nps4ZGIHQFun41hOipbHXSruD12PrLwrGrXCFiMk8V1WpWi7SUILMOor&#10;xnwR44+12qGVwJ1xkA4Br0Ww8RpLEZZZQAO5PSvNcZxlZI9ZSi1zXJxovmxOJGUd64LxrcQ6HayS&#10;yShV6Lzgk1Z8cfGjTdCjaG2K3d1jiON+M+5HGK8I8QeK9Q8VXT3moTNIwzhQMJGvoo7V1UaMuZSk&#10;cVavGKaiP1jXptWnLuxCIfl5rFmuzv6k9sinR5lUyOvygdPQ9q674f6BpGqJe6prVy0NjZso8qM4&#10;aUkdM/pXqq3Q8m93dnFifbMo249h1q+rrMpVxgr3Nb2ualo1600MVqqxlmVeAGUdsnHOK5K2b7Kw&#10;UHOOOueKGii1AWgJBwOSRWr4ZiFz4jty4ASBWkBHTP8Ak1i3jccNx3FdD8PLFr+7uZ5JBDGMJvPa&#10;sajsj1Mvjz4mEfmesaPcrNFIoCEHgseg6V4f461NNX8SXdxGQYt+2Mj+6OOPxBr0DxPeyeFdGuI7&#10;e4SX7YmyPd8p46nH0zXkbHcdxOV6ZJzXNSTbbPcz7E8/Lh+q1ZLBLvZFPTgc1o6lbSta/aVTcqkK&#10;20ZI9/8APrWPGGLD+FlPIHeulldvsapklZMEg9K6G7HydNc75Uanh7wuh0lbu6/4/Lo7bS2BwNg+&#10;9M3oM4AHfJPaugs/BsTRgSSHdnggYz61naFIrOZJD++IAHsPauvsv3kiKvJPIwK5r+8fo+VZbQlD&#10;31dmFf8Agdkt3NuBLjkjnNcZfaQscjKQVx0VuCPwr3G30+ZoyQhyeTxjNc/rPh6LUGLsBHOCdzDo&#10;31960dRPQ6MdkKfvUkeSjT0iBG/5xjCitvRLcNMC6YIHcZroH8IeW+XIUH9arpphimKx9BngVLmc&#10;eFy6pRqKUlY7Hw1Yl1gIUbCQANvbvUvxK8BLqGjvqdoiNcRY81EH8A71paDII4LaNW2bfvAdeldd&#10;Y3SzK0bYxJlSrdGHcVxR9yfMj9BqZbRxuE5JLWx8m32lGNnIzjOQfUVHFcyQqBz1xxXqvj3wpFoO&#10;rTQrGv2d/mjYdCD6Vxb6csE3CLsY4IPQ16V01dH43icpqUqsqdtmU9P1UPIUf73A+aun0jVRbXcM&#10;iNtaNtwIGcGs6TwhHqJSTTyUmccRZxk+1ZXmXOlXTw3Mbxvnow/rUPVWOL2NbCSUmttn/wAE+ktF&#10;12LXrCOeKVHlxiVFOCrfT0rWgvcSbe3Q4Gea+edC8X3Gk3MUsRxg8jONw9K9v026N/YwXSbf36Bg&#10;QSevb6jvXFOPI9D9qyDN/wC06Xsqv8SK19P+CdMoivomRgskbAo0ciAqwPY5rx34ofCs28t3q+nJ&#10;GLNlUmCOM5jPTgLxt4616raXSRRkMcMSBz0J9fxq75rMwKnvhlIyCKwjJwnzI7M1yqjmVLkqLVbP&#10;qfH9xCYHUcDk5xUb7VBLHINez/FP4ZiAXGr6cqm2JDSW6DBiP4cYrxue3McjAjGOeK9inUU1c/CM&#10;wy6tltZ0aq9PNEEe0Z9M8VIrADgc+gpMffOMnGRQzgYOMHuKp6M8yw8EDpnPUinpkcFgMetQqWLZ&#10;557inDIY5xn0NWnoTYuockKDuK9z0q4k7x4Ckc9TWXCcHhtuex6GrCvt28ZbrlelJO4rG1byberB&#10;iRnFXg4Qh0IMRXnP8JrCil3Jtcj6dq1rVwiBnbcD29BTeojes7kShTweOo9K0d63IC5GMDkfyrm7&#10;e4aCfax+Xqp/pWxbTcZVsgnmsnFFo94+Dn7RA+H3hx9F1jS5tctIXzZNFOI3gU53IWP3lzgr6bj2&#10;xRXh8chAOKK53hqbd7GqqSXU/QKHdGPMmISFMkA9TUialFduSsgWT39Ky5ZBM0kko+UbuK5/w94o&#10;g1C/e3a3KyZIQj2rwfZ6cx691ex3D2FmZPtMsKtdAYVx78V8q/tFfEN9X8TWmj2lyzWdooLqq7R5&#10;vIb6npya+jtS8T2/h3Tp7u9kWO0iQsWftxXwZr+r3Gra/d6jeSFp7ud5pCRnBYk4HtzV0/eVz2cB&#10;T9/n7HeaHrcNlbAMSXJyM9zVy31P7TPudcbSR1xXnlnfMX+dsjocjHFdFp96rSKQSw6MKvY/SMLi&#10;XJJHawzAnBOMHI4/rUlxL5gLZOCMYrNtpztV1OSRzmtBjthLMcDAPPQ0Jtn0MZe7ckgn2RowClsg&#10;gDrXhPjn4W64+q3N3DGb5bh2lDo/IyehFexRXhSZlClAfmz7VX1jURFaMc/N2x3rrpPkloeBm+Bo&#10;5lR9nU0tqrHzPfaBd2E/kTx7X7qxyRTo9JKjJBwK7jUrIX9/NLLn73Wh9CjIBXkGvSTufmX9kOm3&#10;y6rzOPWyXtz708Wyu6qOrEDpmugu9Ea3V3IwuM1U0XTlvtXhj/gDAkHvTlZIUcHJSUGup6b4dsl0&#10;2wgi8vkJycYyT1pL6MSTdOMdK0cC3RVIBO3qO1UZWVflKZOetccXqz9IhQUKap9kZ2AXRCMDOKpa&#10;lPaQb/OVXxwARmtk2TRqzhd+05rOtvCn9pXxlmDJHnLZ6E9xVuaRyVqEp+6kc59jn1HDQwlI+2Bi&#10;qN3ZvbqRIMY79jXqdzYJa2wSJSiqMcVwXiCQupXaMk1cJKVz57G4L2CvLc5W5XIbdjaB29656a3b&#10;ad3Y9PWuoeAuzAJnAJP0rIuEKkMFGGPUdBW8ZX0Pj8RSe5jeXhADnnpjtQg8uQHirTqqyKwGeeSK&#10;idAWycAknGa0Z5soaFuJmZByQfatfwjeDS9ftp5NxG7a2Djg1hW7EjaoIWrHzBRtbJ65P1oSvuRh&#10;6nsqsZ9md141t/MlGIggznAOc1jajbC58Oq4yskbYcD0NdSqf8JHodpPGA8irtcAZ5HWs9NORRLD&#10;INqSKQRjoe1YtPmPp8fSVX96tmjyW9jxO+Rj0qmykAFU7c1t65byCWYOmxozgn1rFZ2K7RnB9K1P&#10;jZKzYIp2Z2g89D2pyySRjgkLnrTYzkdSSvanMoBxyQ3PPamSSJfzQzBweccZ71ak12YoF4AA4FUG&#10;GFXAwq8fWjy8jBGT6HsKm1gGNMzsW3HnrSqdx44DdqRkcSYwpPYe1KoYxhMEDrk+ppdQHhQc7WHH&#10;Y0u0IQdpOaRpAMLjkDn/ABpF5BxzmtAH8ZPp1x61JCxw7dOwB61E/wB5QByBS4cnIOcYJFCbHc63&#10;wtr8lnKgX5TH+o9Kt+JfGd9qEkkDyNDAOqp0INctau8Lq4Xkc/nWlq9qZYY7iM8NwVPVTScVuVzy&#10;ta5nmQtuBYLnke9OMg2kjA7Gs+TdHKTuK89qaZncEZJHvV3urGZsrMfL4+5t6etVrS+MSyQeYVV+&#10;Tt6GqUd0wyCcEdKRghlZgdwPQ0DRpM0CqAjM8hPzFv6UklzHtABx0rPhTlgV3Us9rM6kldqZ4ppo&#10;q9i3LfqIztzk/L+Nd74A0qSe2hQZyzbuDha85srfz5wnfIGRXrcWtR+H/DKG2BWQqY1b3xXPN3dj&#10;6DLEqUpVpbRRzfxC1Uahqf2dHLQ2oMaHOceprlP7Plk5wcjpWnFarctmTcx7ketacdtFCAxXIA70&#10;1HlPKr1XXqyqvdsy9M0h0AaVduDgZ71uQ6b+7LnB2nG0UkMbzygZKljwRXUQ2KwW+zksMBvepqLq&#10;e5lmD9pJza0X59jLsIvsrKr9RjJr0Lw1DFAFl2jc/IyM5ri47Iy34TorEH611+m5UKDlMKMD8a4G&#10;9Ln6RlsfZyR3VpdqdoZQVb7oC80uqaFbakmQqxzj7rAY/Osi1usCMEEZPWtW1v8AaWR2wVPFQm3q&#10;faqEasVc5LUNJmttyujBT0b+Eis620hpZTKykR/3R1b6V6O8aXGQAMg5yRnNRT2O0fKg288Yxx2N&#10;a82hyPAxvzM4zTlMDoNxwvBA7/Wuls7jbIu3D98ZwapT6SYy21ShwcMOxpLMSxhRIxwDhiBkECou&#10;mddCLhoW/GPh4+JtJ/dShbqA+ZGzDcrjup/P9K81vPDDSIShUkHmNvvV7DpkryyZONpXPX+lcp4h&#10;sF07VGwWEUnzpnvVU5NNo8fMsuo1pe0a1PO4RNZSLtUq6Hgk9DXoFnpOl+NNIhhv7ZNyZIZFw4Pf&#10;n9azNQ0tL633jJkOCMenpTPClxJp80iO2wJJzjrg0Tk7aHkUMJBSdKrHmiyJPg1p0cyudSuJIgSW&#10;jWIEsB23bvT2rubLTobHT7eygYrFEu1VJBPuT9SSfxqUziMIV5G4HI9DSsgk2ggDawxj61lzN7n1&#10;ODy/C4O7w9NRuS27tbuoUnleh6cVbhn8w5dvlBwpHY1mMS0gbfnaPuiraPsZVViVHzHPak1c9Oxq&#10;W7bXWFvnRupboR6GvGPHPwykl8VRWulRERXYaUZXAj9QSO3PFevISo3ZJI7j0qq7i6vkKsWEfb1N&#10;KLlB+6eHmWUUMzgo1unVbnhmtfCbWdC0pr64t1EKj5mWVXKj1O0niuKuYHTKyDHGQDX1/FcOFdSC&#10;OPur0ryj4u+AYGgl1y1OGCgTRBcDHYgf5611QxblNRkj8zzrhhYWj7fCNtLdM8TRy5bcNvGBTSwJ&#10;HHTvSsvlSMrjPOMntTHkVWAXAGOtelpbQ/OfQnjK5OOT6qMipI5i5c5bJ+6QMcVUSTecAbCB36mp&#10;dxZdo5JpITLsbh1TLkkcYrQhmZcEAhvSsVXIOQcn0q/HK7fMp3Meg9Kok2kZ548bVBHOPetHTbvz&#10;QeiZ4I9/T8Kw7RyrAAYI/h9auCbZhgf3bH5h6VnJFI6aCUpuAc/hRVGC4Gz5VJ9T60VnqXZH6Ep5&#10;V/loZVweShpf7Hto5C8cKpcyEF3C43Y965PwtqqaxZGURvDOpwx6qfoa6yO5f7C5OSyg84zXyzlJ&#10;aHvJLc8k/aO1r+xvCcWnQ3GZr19skeFOEXDE+vXFfKF2zeYCcE9eAf1J+ter/HTxENb8Yy2y5K2a&#10;CNiRj52+Zv5ivLp1QSEFWyK76UfcPpsLDkpIhgk2uey9Rit3S7gZLLIcDk5OK5/zF3j5jgVp6bIW&#10;bhepwBVzV1Y9zCTszttKuRImCvIHHPWugt0FxFtVwTnn/CuWspf3cZ+4Txmt2OcW9qJS2eM49TUx&#10;7M+yozThqQXcL211GH3MnR8nH4Vi6zOZ7kLESIwCACc1Z1LU5ZYQzMTg8Y7VkyXHmvyQ2BmtrdTz&#10;sTJPRGZFpQLkt99jz9aZNYvDjvk1qRsWAD8ZPAzjipZkDrhu/vnit6Um3Y82VNdDjddlaO2bGRuB&#10;25pfAlkss89wTymAo96i8VIYrh9gLKMZxXReCbNbbR/MXB8xt2e5q6s+h5VCi6mNv0RtTSFH253f&#10;LwfSo4V3vz8gA4qZEVn43KQeTV61tyiggBlznB71yuXKj7JR0dxLeBUjU7gVHXNWUjYKWGMjpjri&#10;pCgU/NwD29Kq3dwoZypwcHBzis1eTM5WWxU1CZljIAyD8xAOPzrzbWWH2lwByG9c4r0C4mJAQ8cZ&#10;C5zkVwGuoBfOy8ZJz7V2wVtD5XNtUpFHTTsvRvxznk1lX0WZHTnGdoq7lly4AyDxnvUF0WkdnLBn&#10;Jycdq3TsfI11zRsYUsZVfxPFRFd25SuQver1xF8x7MecVXP3vlOAOtbI8OpHoVkyknBxuNTynA6k&#10;/SoG3KD/ABAdTT0YP0PQYwabPMknGR6D8L9XNvJc2TtneN0YxkE966W9h+2ytv25POFAGK8x0O8/&#10;s7UIZg20BgCR6V60kcc5SZZMhhuG6snc/QconHFYd0JrWP5HlnjvQmtleWPlCOSetcApOzH9417t&#10;4ms1vLC5Ru6Hj8K8IKgSsMZA44qoaHyuc4WOFxHu7NCEZzu4IzgU4vvPGCAAMn1pgGX7ke9SRNjO&#10;BkE9a0PALNtp/wBpByAq57d6lewx0wecDParNlKGB5AA7GrsSBkUowI9cZxVJX0A5+a0kTeACP8A&#10;Gq0ikFScK3f3rp+CSCpb1wOtU5rASDLKASSSPSlazAx4oySNoHmEnOasW+mybBlQCOtWfsTWzll5&#10;GOuatLdCMouSCRk5OabAS30dC+XbAP8Ae61a+wwQAbQWXqcd6ZHcBmKsc8/eqaZtqsSTzyMd6SCx&#10;DPHlf3YCZP5V1PhDWhojrKIYbrZw8Nwm5JB6EVyZn3IMEjHatvwjfnTdVtr3y45zBIk6wyruSTaw&#10;baw7g4wfY1baYFvxrb2ur/6T9iXTrjAOyNAqlT04rhJNOeFmCnfk9K9c+M/xPj+KXiKS9tPDFr4Y&#10;jOBJDayeYJHA27s7QFGAvAHUE15/JGHAHI4pIdjASzeWYqE4HWrkekMWBY4U1sxRGNMhQuMfrT2B&#10;VsbMAdT607BYqrZqkTEr8pOMU2ZNtuy42jb0qzHlw231z9KjuCAr5xwOop8uhRB4RtIbnVFaf5Y1&#10;Iyc4zyOK6Dxnqqarqohtolt7S2HlomQee+a5/wAPXMVoZp5FLFQdoHepLUs8jB1G5jnkdM1ja+p3&#10;zrctD2S6svQMsaKAvA4Oen1q00gK56AjoDioLfkKmS+B1x0rZ0LTftc4kZS0UZwcjqaiUrBhcNPE&#10;1FTp9S54d0wriWUZYdCT0roJLcuArYb+lESqgUA555yMZq3bRiS4jJQZL4AHesHO5+w4PL4UKUaK&#10;WvX1JbPQ3jT7QwK7h8oOM/WiW2kidVXevPJ712lxYgw7SuBxlaz5NHLAkLjqQT0rlZ7X1VwtYz7O&#10;fnBbPO35ulbVpMB/FtbsO/41mPazRx4jRfNz0Pce1XY4m27twVhhSfWhWeh6OH5omxFNuRAXGDyA&#10;auxTBk4ALDqw6VlxLlyvmfMOmPWplmwoHzDPQVm1rY9NPQtSxho2z0PXNVJLQxjBbDD+Ed6PtJXB&#10;dgOowBnFLLKZF+Qq7E8FhgdqLdA0JoSICqk/eOASM4IqHxRZm+0xX6yQsGyOOKSOZfNKBtqk8hu/&#10;0rQidLiFlYkxElar7RhWXMrHDw5VuSRuXsOD+NWLC2jeZmIDMew60moWZtr4xABFz3p1kpguuHJJ&#10;OMelXKyRwxgua7NyIArsDYjGNi4qRHI3kEAE4IC808Hyyvy7tvBHtSxI0ZUEBgST8vQCoR6y2uRR&#10;HYWCncTgDtTt21iOSvs3SgtscE+pJPpmoi6k4ACjJyPSrSC+pa88xQOSRuQjJJzS2Mm5DMwGCx3E&#10;VnIxabYuWCYJ+vpVzbsUps+Qgkr6e9ZsHJmmJcoWU5Hp7U0CK8TZcKsgyVKsu4c8YxUMUgVZBjDZ&#10;ABqO6mEaEs2xs9a5pLXQ8vERUouL6nz78RPCD+F9amg3q8TjzYnXoyk9vT0x7Vx6xgA8dTz9K+hf&#10;irZ2uq+GRcSjbcwLlGUZLfWvnn5xKzEbeewxj3r2cPNThbsfgmc4NYLFOMdnqhQRICQoI7Zp6HBH&#10;BIx1/pUTEquN2R/OlDHj5se1bt2PAsTpIGkAZTyOCKuQOG2beo4461SWUoApXKDqalim2PyRuA6j&#10;rTWpLNaBto5bHPX+laFuqTI0bbVUjk96wraUM53DnoDWjA2VG4gBPWmxouW169kHgldkKHjHcUVF&#10;cQpeFW5OBjiipsO5+k0Gi20AWO3UQwp2rJ8UeKbLw9p8sj7vJjjYuy9Rx29619Uui0YA+VSckDrX&#10;jXx28Qx2Hhz7FCFWe4YISeyjk/yr5OMbs+poQc6iifO2rajc6jf3F1ckvcTuZHY9QT2/D+WKpFW2&#10;hcc461NId7Ekbc9j2/Lj0qNj8wCp83VgO3tXqwdkkfW8misZlxE0aK5G7J61asmkdlLSbRu9cYpL&#10;hNiMpyd/b0qvbSEttYYUHilJ6jpNxlY6/TZgiqAvm5/i3V0sMoliIGCcAjj+tcjp1yFMS4BByflO&#10;BXQ2TtLGSrFcnsc1PU+tw0uaKRDfRYjYcFyelc3ZS+ZA2zJVWMZHoVOD/Kuy1GICNW4UAcn1ri4l&#10;aC9uIVYAGTcwzjGQeK16EVo2ZqRRoQpHpyf6VK+1LfOM7RgVDalGChiVQ++ee1Gq3IisnZ2Xkc7e&#10;5q4uxzTdo3OWv1W8v2QpuDELiu0srU29qkK/KExx6Vx2lxG81aFWBUDLNj9K9EjiwF6bXAOPfvWM&#10;3qRl0bylNjIYGVlDptA+83rV5Asa4zxnmkjjRWDE/LyMds1WllWN8knPYD0rKOrPdewtzcBZCApP&#10;G0AVlzzeYJBwSOme1T3TsSQTjdkjAyapy4kUbSM4Gdwwa6YxtqckmVyrNI7ElsgFc1y3iWA/aHZQ&#10;VDYIHrXWGI5YjGzIBycE1T16xV7TdjJX1ORXTdXuePjqHtKdjiIbNpgN2fvd6fe6VLGWcLuDDpW7&#10;aQruAX7hHB7VK8QZGG3PYUOR8xLCxaOAuIGQsWBB6DPaqbw5xxniu11bRvtEaYBVh39KxJNDmilw&#10;gyvcjoauM9jxa2FkpaI51lLo5cBTnAzVdV8hwrfMc4wK3rnR50UsE2DruOeR6VkT2pGSTjBJwK2v&#10;zHiYik09UWIQSoKg5zxivVPAd1HqOhyLIwM1u20x+qdj/OvI7abcnTgHvXW+BNUNjr0KEtsnUxtj&#10;sTyP5Vk2d+T4h4fFRffRnZ6htMUoyoDArhu1eD3+myWkzg/P8xzt+pr3m8hK3DLL820Zya8luog9&#10;zcYG4AnhuuMmqhvY7eI170GcuyYG/kE9M0zIJZQCCSMkVuyW652bATgZx2zWbc2pjLSKuB61sfGC&#10;2jLHhWfA3dB1rsbEZsFzjPcVwwwroQM12elSoYFQc56iqi7MZHeW6xoxVQBuzzVF8KSMn6+ldJPb&#10;JJtDLjI4HvWPcWnlSMdwI9D60dRGPP5jAcZHr61Rdm25ZSGB7dxWzJGox82cjqvSqd1AsiIWJBB6&#10;ihhYhDPlOmMA/wD1q1LS0ur7AhQkZ6g4xVdIljg2kgDrmu88BS2UeiSTuiPLuZdjHGDUjRjDwILr&#10;TjOb5IWXJ2OPve2awbOSS0v1hkI3ISCBWvfai8fnCeVQAflRGyMVi22GujKBkBgMf0oWoy9flmu2&#10;boDxiiRYzGCGwR/OrkqpK6hlPPoM4qJ0CqCIyFJxyMZqxFdMuRhdx9R296Uj99ggkEYOaUxkBgo5&#10;A3cU13I4wSSOSe1UMQn5zjgVR1GbFu6KSAxxkdqusuBkjnHJ9aytVfy0XHRuTxmnfQaIrLmNk4YL&#10;ya2LG3LR5LH1GPT0rH08Zx19eBjiugts7ExgEngVzt8qLgnJkyw4QgKCB3xXZ+H7c2lkDnAf+Hdn&#10;8cVlaLpUk1zkkAAZO4ZGK6LyxFuVFViB8pB4wevFYVJaH6VkWBdKHtprc09I09r+XYPlGcZ/z7Zr&#10;sodNtrTb5SgnI+Zutc14WBO9RuC53ZHaunhIKBlHHUA9q427H6bg4RUObqXjH5oAAGc8tRKAyDO0&#10;HkfWoI2CD5SQSfxzQ84jIBAC+tZts73bqIbYP0IJxjnqKZLADHwMoOct2xSPKHYgKDxk5OOPWoJL&#10;jaQeSpO0c5FOKZF0WnkAYAHOfmG3oeKa0obbwA3QEdKpGQIFy4VTkc08zbpWQFGPQt6UNWZakWnc&#10;KqndvPfHb0oO6QMWYxgjrjNQRPtGCcY5B7VJJ8y5XLEjJK9Kq476CQcRxnhOeBjGKu2kipOMMDH1&#10;qioWPG4HIzgHt71YhVVK7X3EcnrUO9xboZ4ot1MUM6YYb9rkds5rBD+WBIhxtOMnvXWoU1CwnRly&#10;rDAHvXJTo8E3l9GGQVPShu+5ytWkdDbT7445EAJYgmrsghX5egPdawdBuVMUiMC4B4J6fhW0GDKC&#10;pJLc4JwBTO9PQZcMPnHViMH1qhPIsQYSkRgLkf8A16tTk7st9ODmqE4a9MMYA4PIbrjNa9AJrKQM&#10;PNPO/BXHerqSKcPu9iCM1XYrHFtyBgkYpYiSXJYKuOjdaye5EmWfNw2TnaOMZ/pUF/KnlKxJ6Zwa&#10;c7cbFQEDvWZq8weF0Yhd3pWEtzycS7kbxPr2m39hj/XQlYx/tdV/XFfPWrWz2F7LCeGVyh59OlfR&#10;ugQCO4SRRu4249a8m+LPh9dL1ySSNW8mQ79w6AntXTh2oSt3PzrirBOVGGJittGeeFMRkEfNn1zU&#10;isAB2AOKjZmAbbgjOc0u4pwGy3YV6bPzH0JA2WA6571IhIYt8o4quxyoboMdKePkZAThTzVRJZbh&#10;fbnLAn27VfhuNygfKv8AWsz5Djhix6VYSZgmTyM4wOtUwNm3uNwbGDiiq6Sqy5BA9j2oq+ULn6TH&#10;Wbe6lMb48vOAR2r51/aS1O3bxDYWNvIshjty8zL1BY8A/ln/AIFXqsGrO+rPbtAxhycsvavmr4gX&#10;jXnjHUS2GxLwe+BXx9GHNO66H3mXQTqXfQwQhdskEgAdKkEZBOAMU+JQzb/mHHSpFCsuFYnGMk16&#10;K0Z9RylCeHcpBX5hWdICOAc47+lbUyH5h1ycc1mzwn52A49/6VUkcrjaVy3pk3lJlhxjFdLpEjRD&#10;avLZzXIWLO5bIKgH5fcV0WmTsxYbycDO096has+hwctEdWD59rlhliPvehrhL+M2+tFpMASRjaR3&#10;I65rs9MuSIyCSzFc89BXK+JIGXV7R0GI8tuB9COMV0ct0eji17qaLVviRQqcbR8xNZWvTKI/Lz6d&#10;PrWkJfLUBQASeSPSuc1yQCRlB4zjj+dJHg4iTUbE/hC1MuoPNghUXaoP1r0CLMePlHTqa5fwlbG3&#10;sRMVZpWbOB3rpd/mIoKBSDkgisW7tnqYOHLTFkm2xE7gMDFVHcOWLEMDUkjo6EDcyE7hgYqCXDKr&#10;A7CoORjNVCNtTtbIZXYgbwdvBJHJ/Oq7ABuigkHqM0txL8qjbuyMDB/pVdpijEyNkgYw3rnpXQjB&#10;rqWAFj6yYRhk8YqtfTH7FJlC2QTx3pvmtnZxjJGfSob9m8h1yWGCefWm02zkrv3HcwDc4jQqyorD&#10;AB7CpkvcFSwc4HA7DFZILSYByeeQO1XUspnkCJyg6g+lErI+bXvOxdhk3ONpUq3IBq3DACuDjbnP&#10;0pLTTm+Vvlz0G7rxWsLQYDPx1yB796x5jp9jdXscT4svFAFvHjBHauNuU+78uM967jxRosh3SxAk&#10;Doa46WIqCGBBBwDXqU2uU+Mx9OSm00ZihoyAMkepq5Z3b2lzHMvVGDflUN1C2CSxx6HuajjYKMkc&#10;ehqZWR8771Od10PaXT7faWsysAs6BkY989q8mVB/acoIGQzA/UZzXo+h3Im8JQAqCEBUN6EV5zby&#10;KNSPPVyTnqeTVU9Xc9/PKiqU6Eu6/wAitewBZmAAIB+8P5VUni8xCrEjIwC3WuiurP7SMjIbsBWU&#10;9t5ZIYDHoR3rVo+SOcmhaOVhjpg59a39Mn8uOM4yp6g1n6hCzkbVIYHg4xV+E+WiAZ4GMgZpJaiO&#10;iLCVVBIx0Abp9KjubRp4to2rnnPpSW5EqAtjjkcYzVuOUFAuSAOOK2VhGDNYSRHaQSufvetZ10G2&#10;lSAEJ711txufCupIA429B9axr/TyV3hWwTj5elZtagZbkmHaOQOM9hVOS0uIZWltpjhuqr0NaTwO&#10;InQA4PamiJlUFcZHGDSaAy4rWZ5gXcv6j3q3aBlcYIIyD34q2iFZcIQrnvTbaVTcTLtwR0x3NCKN&#10;SdwsoYk7iPvCiXMgXLYIGBmkncNBC4JyVO6kkdjwoDL6jr0q+giGRQDyenGR3NQlSJAWLMCOPapk&#10;XzWA4BOetMDFBnnHQ0r2GQtHliXZhjn5v6Vk6mf3xAOVHrW5LHuwwb5cVz14MzFSd3PFZNjLmnru&#10;YAKOldZ4e03+0ruOPAAXDdcdK5nTAowFGGHfGa67wdqCLqRjIA39CT1/CspJtHtZXShVxUIVNmz0&#10;G3slt49gGdwzkHNVpLdM7Qu73HWrYYyKijGMckelX9L06OWYSSKFjU/xdT71ztn7dDDJ2itLIs+G&#10;9LeCCRmT5pDzjqBjithEVIWU/OqDgDqKPOUFipJOMY9hUJuf3pC91yR61zs9qlFU4KJJNIFVdpwT&#10;wwOaiuLoRuxbOAB7/rUMly8vBA2jjGM1XlYhJActgZ4GMVK10FOTHSz56NlOxzjFRSStLx8pAPY5&#10;AFRPE0ZDcvuGR7URQSIvVlPXjp1/+vWukSFdhFJGz+UZCFVv4vep4zyFUjPOCKcLU4I2AHqT1P4G&#10;pT5cjfKD90AEDJHuahs1VxY43VWCk7iAFIGeTxU1qHjlQup+78wB4JPt+FRREhSoBYAkgkYpxeQK&#10;pcNt9vShallnADYcFdwPDdeKSOUqzc9cHFQuzxA7WJU4xu609S6qAG3EdvSk0WjQtZ/KwEKkk557&#10;VS1nTgbkSngSDn3NPi2sPmcgnjir9wq3NlhMiSPop71nLRkPcyrOAWsXqST+VXkl8wYxk44B7VTD&#10;e4U5yM9qa7Eg4JYDPPrxVpN7FuVkTTkqGAxg4A/Cqmnh3eW4wV5KKT1IHf8AGqeoXTmMKg2ljgD+&#10;taSQMkKjcMxoMAdT7/jWj0VmJSuSy8sWbDnAOKUrkbh8mewqGOQgoVTEi889PxqQoxfLYwecqM1k&#10;7GcmPf5AZNw24wVBwPX+lZ964kQEqFPcMOefep5pdq7lYnbjAK1RLGdyw3O249sYrFnBL3pG3otu&#10;yRA4AbIwD1IrmfjD4ek1TQjfRby1sP3ir0I7N/T8a6uxVgYyxwirggdc1a1LSV1bRryxHztOhUKT&#10;jPfGe2cYz704O1SL7GWZ4b61gqlHumfIxwMrn86QyYKruA5xWjr+nNpGrXVq4CtG5Xgg4/Hv6fhV&#10;Apu284b26GvcWqufzpODpylB7pgMscdRQAPlz82BwaaAFLDsOfxoViG3fdBpoyZNjD4yQODip15c&#10;j72e5/lVZMkEBsf1p6MfKwF46Z9qt7CNAqNihmBYdR6UVXjfao44op8wH6bXGhwhHXYEl25Mnb8f&#10;avijxTc+d4hvpgysGndiVzjrjj24r7S1e7mbw1dkjkRNlvwr4T1C8DXkrZYo0jEAdxk18rS02P0H&#10;LtG2akTxsCR29PWrMZ+XPJB61k2s4bncVBrQEysRls4546V0Jts+nTuSuCy7s8kdPWsqWIq/PQ9s&#10;ZrQEu7I3YOeKhu0PmqQRwNxzWkjKW5QhibzHy21T2AxitaydS6LuCyDo1ZeZPMUkkHJyAM9a0F8t&#10;xySHHXjGMVKPQw8uU6jTJgWQM2SPvH1FUfE8e+e1kUsfLfGPUHI/rUWnTDzC4JBwMbuoqTW2ZbNS&#10;TgqynOM8Zre7dketUnzUypLcm1jY7cnk8/59q5S6Zprg7B88mcZ7Vu6rP5SsGPH0x+NYkTql4kjZ&#10;wOWJ6VTi+h8ziKqjO0nodppitawRxBiMRqGPvV/cyjBOc559a89vviXBbzGKBThcfN1/Wqf/AAs1&#10;2Y5jJVjyQaPZSZ0QzvA00oOep6S8jFVwfmA4/PpVZ7ogk/dycDIzXF2vxESQfvf3Z9M5BrZtvEFt&#10;ebdsgweVFVy8uh6dLG4au/3c0y/LKqYdh32navWmn5JW2K3PoMAHvT4mWUZQCRCcZB6VI0RQ4ALZ&#10;PAGB+lNHdYqqBJuQgsE68ZwasSWck9uwI356gcGp7e3bI38k5GduMfjWtDHtRRwQTgEdeKrmsROi&#10;5LU4ePRvInb5SRnuc4rUhsdjlQOAOlbt5Z7H8xTsz1NU4xtYsScZwGbvXNKW55ioRgxsUSxKjDjB&#10;PFKzeWMg+aPRe1Izsob5gVJ5AqGQkKWXj2pKNtTOb0siG/2TLiQDYOuP5Vy+s6AlyC0S7OcjpXUS&#10;kv2yx6n2qOK3UKdzHBJyBWkZOLvc8yvh4V1aR5ffaU8fyMuWzxWNMoRmQ9RkY9MV7RLo0c2HZFyM&#10;Eg968q8S2f2XXZgcIrtuG3oK7Yy50fD5ngnhkp9zrvC90H8FXZ727k4/CuHssvchtwGWPzf5+tae&#10;ja3HZaFqlsZNryooRfX1rJhm2svGTnP0Fa0keVjK6qwpRXRWN5UZ3AOOvDDvSyHd84Ax2zUagNgs&#10;cY+bHrmpVIKhFOBk1seZcgntkcKdmRjhRWNM3ks0fJUnJHpW+67ZD82eKzb22G04U5PcdqQXG2V0&#10;FTaAcZzz6VtRyoybgDgjtXM25aJiGG4dK3rO4RyRGBgLyQMjI7VaEXAxK4yM4/H6VBO7FSoPyr0F&#10;SRTb48dQW4DDkCobguNw4C84x3pX1AzGQkb2TaB+tMuFAVVDHpkY6Ur7tu3d+7PA9qypLiSJto6q&#10;ealu4F15VQYYgtjqOlUVlRL5mJCilXzZ5SEjMu7+Fc9as6n4W1GO0+13EcYTaDtRwSB7ihOxRJbn&#10;zYpVGPlPbuKnZvNhQhuAcYrN0ZsgjI5GMH1rQUhVGc5HWqbERs5QkKORzmmHLYLZx0OKfI3Uqdwx&#10;1pJQVT5ehotdDGSFyOu1QOawrp/9I+Y9+DWzNOUV2L4BUZ3dawnRS3OcKeDWbQG1aR7Ygyg9MnHp&#10;XYaBpkGm2aX07Fr2Q7olX7qL/ia46C6MNpxghjgg9+a6cXv7pIznaq4x6UVF7rOqjNxmpI6/TNaS&#10;aZImPl7j8vt7fjXVW0xtrctsyW52jtXlH2sxgFThx904zzXr1napc2UMyDAljWQBwBgEA4/Akj8K&#10;8yTP2Ph7GVcVTlCs7uNrMVpSiBhzHnO09qsxyKyu8nyrkYB61EsPmIwXPB4DnHTsKkMGQdzsMnkB&#10;qix9vHUkeImQYB2DnK9MU0BfMdSuSB+dTbNgbLMytgKSeMelTuQY1YABR6dKlaF8pVW1LLu5Hsel&#10;SRQDaSwGOmM4p6E9Rgns3pUwAMmxjtU8kN1BoT1L5UkQmOOEnuq9gP61GqAoI3ZcDrjqAanduiZB&#10;PUsKjkzvDKMMfvZ/nVPUnYhRdkqkHpTpmZCEWNnDdz0xTJpygZMEEDrTZ0ZEiKuygkE+9C0JEEny&#10;OwPyA9O+PegyFFfcxXuSMf1pj4E20bh5g6ehpmCYt7HGDjiq3M76lreFkQqMqQOT3P8AOtSzmBbL&#10;gDnHFYEW0MR3U7gFrQgmVDEWyWJ3fSpnGyNER3aNbagEI+XPC49e9V2dTM0bAlFyNoHc1qa5Esix&#10;XCMF28HNYssu5XIOSOfn6/jSptvYz66gkiy6hGzAbYj5p9OnAq40xMnmMvDfLkd+9UbBmisTK7qW&#10;lOQSPmf6VJ9qVRsZceoIxz/jWr1KuXkmG5SMsT8u498VKZRITkgY45qmrl3GMkEZORnFSAhVUE8d&#10;iBjmsWkZTdkVrqUxo2eACTkUlmpaRBGxVepHrSXpBwo+VVznPfNXdLtcq23PasXuc9Jc0jXgeQlQ&#10;uSB/dq/bzMzA/MpxnBqrHHlTtXaT/Op8sjZWQLgcZ/WpaPTlG8bHgvxm0RNN8TzvGjqjqsh3dyet&#10;ecGU/NyQPWvoX44aM2oaBHdRKpa3O53PXaR0r54KgcgjivYw8+aCP584gwn1XMKitvr941uVU845&#10;4P8AOpF5bLAhh6d6jBy2aep3MMHHHWui6R80yYtuzwAvrT/lWMHjA9aroXLY3ZUdv61IGx93ewPU&#10;CkSW43TYCQGz09qKhWEsBg7eM4NFMD9GvG3iOK30HUo4n2ILWQbx67Tivi+92mY7VAGTgn0z/wDr&#10;r6B+Imt3MdpfQFDHFs259c18+3keWHdelfOQXu3P0bAR924Ws2C6c7qvJc4QDZhs5B9aoWqDeQvX&#10;pnGcVcWPAZMYPXcVroij3YstxzAtkhBzxmnNDvYZALE5qJBuJCgM3HAGM1ZVGdPm4PPyjpVtGtrl&#10;G5T+LnOc8Yp0d1INvmOPLOQc1dktFeNVPy5HQetU5LYWiMzRGQZ+7/WhI1i7Fu0uVZ1w2R1A/wAP&#10;yq7fT77ZmL5wDke1c+R5U+YztHTjqKuPcqtnIXcZC9D34reMGjq9slHUrahK0r53LtIwM/hXH+JZ&#10;XtrXaGK7hjArd+0gWq7yWc9vQVx/ii7DSIm4t9O1dkUkfC5vW/duz3MJnIx0B9KaTiQY4XuBTuAA&#10;cA0wZMhHAGO9aHwWm5Irh1K5IA6VNFey2mDHI6nPRepqDHAwOgqNlJAxwewrNpXNo1ZQd46M6rS/&#10;G15YsTIwnBGGEnUYrs9H+IFnMQJeHZeoPIryDeVI5BbPINTIzffHAB5z0rOUL7H0uB4hxmF0b5kf&#10;QOn67a3JyHVmHI2sP1rWS+jDA7056gt0r5xhvp4GyjkNjBKnFWl8Q6imD9qk44yzHGKz9g31PpFx&#10;fGStUpO59EpqltFEwbGOueuKwL/VYRKT54X2AxXija9qJUk3cg57NSNqNzIVJuJGJHOWpxoLqcVb&#10;inm+Gmz11tetA2POUNk/nTE16ylQkzDd90gCvHJHdi22Rg2OpOaqvJIrFfMJ9OetDpLY4v8AWWb3&#10;gv6+R7qmoWskasJY1UNxufv9KkfUbK1UmaeNR1OOcV4Kklwsq4mYY9G6CnG4muCRJK7ADjnOalUF&#10;vcHxI7Plp6+v/APTvEfxItbaBo7I/aGBwWxxXml9q8uoXjzSA7icj2qrM2zBP3j61GrAkPn61vGN&#10;j5nF4+tjHeo9OxfZS2CpA3HircUrAEH5gO/0qlFlCdp2+g9auxfu1BI3LwT7V1x0R5z6m1aESwrv&#10;Vg2ORVl4hhxhcZzx1xiq1rc+ZAilQVHQjrVjz/lyobLDGabQEPm/dTPLjgk4qCSY7WDHgHKkHNWi&#10;jyRDIAIPWqzwEhucj0FQOxmsdspII5arFvMqlgvB9KqXsfyhhnd3NQwuSy71JwR0GatMR0VvdAja&#10;ikt3JOBV8uJo04CsBnkdfxrG0+5VVCsVUkc4GMVownbhiA4xwR61CdwKstkxGCM8556VAbCGOYCQ&#10;kHG7itjzipUPgg4OQMkUS2UE8mXTcuOuMZxQBsWPg+fT/DX9ppBzLCZULLhWUHgA/TFc5qE0qWIu&#10;ry2ltCx+RG6MpHbPNdlo3xS17wnoiaR9mh1rToj+6W4+R41/u7sfMMEgZ5GcZxgVw/iCfVvF2qNf&#10;X0a29uCfKtY1wka9gPX61nZtlGFaRRrGzgnZv3ZHUDtWhIdsuGHPXJGaIrLaj44x1U0+8gIeN8KN&#10;y9a3S0EQyIQmSeB3xgVGVMY2npxg08juAMdDnrTARuweW7ButIZn38u1VQgZPrWaQTIEI991aOpQ&#10;jzwxUE9az5mxOTt4qWBoSuEsUfgoDzn61pw3e5Vk6qRgHvVO2jaexmiCEjiqFvPLayFHU8Hg+lS9&#10;UbU3Zo6i2l8yVQpzuOAK920iPNhEuGXYoXkc4wK+etJmL6hA7KQquGOe/Ne+6PqAubRMKdo54rhq&#10;JJn67wk4T9o09dDR8kmNl+8mc5I5zSHDx+XtOTyMdvenyMMFlwASCR3H0pZ/lBO0Ak7QR159axsf&#10;o9rEaFPmHJKjJ96JHCAuwZRjIGOlKcZwCFcHB4yT2/rTcBl2HccZHAx0rN6MLih3UEmQDI5+XgfW&#10;nR71Yl3BfHzgAgFu/UnvmozLtG/aAMAkn/PtSrIWwdwcScjPWnZLUbZIAMnI8zHH0pglXflcE453&#10;fwio/nGWdtrcZwM8VCZTuDZGTkfKMD8ae6MnIkeRhJuUbkJwQep+ntUDlw5VXx+ONtVxcmUdSM/L&#10;8xxn6UeafNcKwAA5AH9aaiZNk32gmMnq/GeOv40xXEjF1bAHynr1qOJt27HUcZqTJwd/yuOBjp9a&#10;sjqKxHlqxj3bclgT29fzxVqGVQdjKByAQD39fxzUADrtC4+brk4yBT1x57OwBAGenbp1/Goldo1R&#10;trEL2ylgk++RxmuRvmW62WobJkbyiB1rp7SVoXGACeDn6Via7p62Ot3F1gyxNGXjycbWPU1FC12i&#10;Kj6le8eOJFVBIIkwBu9uB/WmC7DKXZJHHTaOlZt1dmQnLEknucmoLb5Jky4fGTx14rotZnMql2dN&#10;btuZduGBGAi9RUkkpMg3B1wvIbrUEMuwNsjDKRwT94en86S6kIUhmbeehHb2NYS1uTUm2is03mTH&#10;BB44/Oun0ZAIwx+bIyfauVtY98qkYDDOVHQGuo06Q+WhwDxkgdKysdOGWpp/aRuiDJg9m4qwNkmR&#10;n5hgZHQ1SkQsyt0yOo6NT4naMgqC3PfqKR6E1oQeM9JbV/COo23BZgGXPtXyjdQva3DoxOQcHPqC&#10;c19hSNHf2U1u4LJIhVuMn8K+T/FNidL1y8td4fy5CA6nqM+lduFaV4n49xlQSnSrddUzFdsAoQOf&#10;UZpIzhlK9McgjANK2M5bOR3NGckE4HHQ132PzUkC8kgnb6elODFVIXI+tQg8g87M81Knz5IO1QOl&#10;DIHISIxk9zRTl5zjkUUgPuH4+hdM0qzjjiXNxKcS+oHUV883EfzFjjcOeOw7V658d9QmudbsraWV&#10;2SC33hWOFyx5x+VeSy7WfOTyMYBz0rwaXwH6nhIctJEdvF+8JbII5471YkiAdSSIwRnBqJWDMm0q&#10;R79RVmVfk3DLH3rVbnox2I4sN1JPXd70kl2sZV+M54pkjsiltvAbPFVsrJKAWJbnAJrW1ylJGrBP&#10;53JBxnOfU0ssyvM2D8pPKN/Os8S4wGkK7hng5pr36kkOT8uAOMU0rMuUkluR3qguGb5ATwVOBiqO&#10;pXgjiEZIJJ/vdqnnlVoiQ4zkjbWDfzBc4OflOCOxrri7Hl4mq0rJjo7sB9vQDtnNcxrjLJeFl4Dd&#10;j1q+1z5bhzncy4Oe9YVwzGYt/tVsmj4rMavMuQikbCnbjA6460obPO7JA6UnknduCZJPOKNrYGAQ&#10;M9au6PAEi3AYzn+lISVOCcDPU0/y9rHJweuTTZCNq9F57d6lrqC12EQ7iQMY9u9SLt8vavAHWmqO&#10;rA8jtSYzkYxnGRVJC0HwBnIDct0xUmCpIxwBzUaws5O0kAdz2qRUXzMbtx/nUt2BAidQvQDnNPUs&#10;xBGBx8wpm1wemOMUZZT0x/tCm9tB+g5JDwSARTJhucuSFA6AVLHjYMqT7ntSiLqRwcfMTUX7hZlR&#10;8KSBytQzSYyEOAAKnmh54PA9O9QNZSsAFRiwOBxnNVcLN6ER3+aXA+XHHvSRoNwBACsM8jNTzWk6&#10;x/vIXi9dwwKhQlH+8xI5H/1qegmnHcuRSnGMZXtxzVvzGYDG7aRzVGML1yyjsPercRIGSQB6Gtos&#10;k1bNhtXkg+3Sr8UfyhQpyPWsq3lZGXI3g9M9BW9GSdh6EgYx2qwIkUqnzHe/UCozC0iuf4WwQKt8&#10;KBjGe3vT9oZeAd3oKmwGRPYlc5AB9B1qhJbyRv8APy2Mn2rflj8yRgw5z901UvLJtq5JUN8oJ6Cl&#10;YDJjcmTJ5AHQVqWl8ANu47Txis2eB4GGR3+8e9LC7r90r7qfTNKwXNtJgzIudiqe9aFvfRBnAI2/&#10;wkVzZkxufAyeeKry6nKrKSMY4pMDsEv0cbx1OfxFQSagFi2s3HYelck+rlCcEnPcHvUkV6ZfkYnP&#10;UZamijWkBVi2/bu6+9U55QYY8dIzikBM+A7nPUYOcU6W1WHT5B3LA/Wmk0IiwpcEqemMilEfPykd&#10;f4+tEaMCOAB/ADU0I+bJQggE5NHK7jMq6j/eEMMkZIrElY+Y2DnnH/1q3NSZS/I5A/OsKQKsoVuA&#10;fT1qZaAdDp3mGL0THIqX7CXAwMBuc1X0e48tMZJA4we571qxyIQWUkR54B6ZqehoiO2tjDjZgkdz&#10;jv8Azr0vwBqIkint5pAsiYADMcN9PT6V53FJGQ2RznvW94P1NLLWohIQUm/dkjs3Y1xVV1Pr+HcZ&#10;9UxUbvR6M9iUhoAh5VuvPNSSqBgcsf4d3XHpUNqRKioByON3qae2yNgWJAYgEjtXNzdT92vzRICF&#10;EkjhiSQNoPSmbiEJZjG5HUDNPkIRHOGb5sAtnIHpUb7Yy6sSVOOKl7kbAZC9umflkPowyKiacGQp&#10;5h5IIIOSaQhJJC23cmOWHVaRwsc2MFgR8pq7aBcdLMrOSBuGDye3r/Sqpk2p8gC4446Gp3bDhVT5&#10;s0yWMggiEbQOCevf04pLsZSK8kgAbZwxHy+xpIZWLBWXgjIb3BFE8flhm2Ddxz7UixElsH90PmBP&#10;UE1o9EQPE4Ep2gBWyA/17c1NA5IwVC5ULjjC1DG6IiFgwBJXjvTo5t0eF5UfJjmkk9xotsWURs21&#10;kVTjH8OO1TJHlXJAJOPlHpVOKP8AdqGlI2ZBUVKrbG353EjG4dfpSdzVFqCcWzruGVBIx7UnjCMy&#10;aSLkEBYX+ZT0wRSwK8bytgMSAQDVxrYahp13bt1uIyvIzg1jFcsrkVFeLPL/ADXlO0cZPTnOPer2&#10;nw7pRIU4LYLVnzoYHZAoEqnaWz1PA6fhXTWx+y2qR4GSAx7c/SumT6Hlx0uTFRHuTO0DGD7dqbKz&#10;THEZ4676rPJ5xYrtUZ596s2yrg4BfJyCPX0rmtqU9WWra1BAkUAk8Bu5ro7VEREUg49qztNtCAGA&#10;wT2PateAFE7BVPHGals9PDxa1H7igIBOOcAnGKEUgjP55zSSAEOSQfm7jFJHneQWJz1qWd0i7byZ&#10;c7gAcgDHQ180fFaBLfxlqQXCbnywXGAe44r6Vt2Er88FfvAjNfPPxptinjG9lCBI3YMoxjORn+tb&#10;4ZpVD8z4yhzYSMu0vzOBX51Ix8o7UxXXliSMDFKCpSkRlkIC8Y7V66Px4lRioHzEMOfrSB8glScZ&#10;6GkZsElfnA4b2pwUOT82c8/SnYliyS7QCO9FNBzxndiilYR9RfFq/bVvHupSKCqrsjw3TAUDiuEl&#10;IX5WAJ7YrovGTk+KNTCngSnn1rBeNpCBnIx0HevBp6RR+uUV+7iVYeJgScenOK1ZCDEuMhh3BzVO&#10;O3XO/wDizwpq7hfL4GDu6DtWh1rYzbljgnA781QUPkFeT6itG6Pmg7T1zkDOazmcRuTuwMZ2mt47&#10;HNfUfLH8oUSEHOWFZF5O8e5uAfUdMVsxKZnUKA24ZHtUN1ZR+W27G4jp61aJrRbV0c41+QhLZGew&#10;qs0mPmBJz2NNvB5cpAYfMcYHaqUkhXd82NuRWux4EpOTaZe07Tf7W1AQklEBycV2tj4Y063iRTb+&#10;YMnIYZBrmvBcJd5ZyN2BwPWu1jadkUkhCT82e1c8p6nvZbhKLjzyjcdBZWCYUWUKx9Nu3mpW8OaN&#10;fhw+nqhH3iibevrSsFGJVxkE9ei1aiZJIw2cHgEZ4NHMz6D6lh5qzgvuRz138LtIvHZ7eVoR2Ctu&#10;GfrWFd/B++i5guYpeeUbrXoyTJCuwKsQB6jgflVlZxIwIygI6561qqkkeZW4bwFa8uVp+R4ZfeD9&#10;WsAwms5QqkncoyPw9qyZrSVQd4IIPdSOK+kPMA2qxBz09ahnsLDUnY3FvE5PykunJH1rRYjujwMR&#10;wjJa0KmnmfOpiwDj7pxnNPAJbgAA8AivbJ/A+hSZMdsIucbUXj2qKLwNoUUpd7ZnUDkM2R+VJ1os&#10;85cK4xPWUbep4/HZzS8BGboBt7mtHT/Cep6rIEitSu453yHAFew2+lafaEmC0jUhvvFSdvHatGAs&#10;QEKhc9h2rN4iS2PWw/CUHrXqfceb2HwimYt9qvI4SFyBCC4J+tbFr8KtOjtt0lxK577unX8xXapg&#10;HggNnvUmVB2kE8/hXO685M+jpZBl9FL93zepzdt8P9DtrVvLs1lYnJleUlvwpj6Ta2c2+K3RVHQs&#10;vPFdQzqu4+WeSOB1rN1RVWMMAQuOR+NXGbb3NauBw9ON6cEvkcV42kWLSJ12qpZT0AGa8eQlpDzg&#10;r3rvfiDqTsFgzgknOPSuEG1CuAcnufWu6CZ+R5xOMsU1FbEkDn7qjKgeuMmtC3UsoIIPqAcms2HI&#10;dvX6Zq0k20qFO7oTkYroizwzTCFQCeV9+1b8PzxqWfa20fdrnYZyeu0k9M1s2syGNVLZPf8AwrRg&#10;XkKqCDw4OMmpooe/8Jb5WFQRzBNxAD+57Yp4vM85wAPlNSBYMGxS2xnOcZFNMO7C53M3GD2qKK73&#10;jGec5XnFWFugkm4oOBnk96oDM1DS3nbnK46en1rMfTpVJygLDj5ehFdSbhJIELfkTg1DJEjsGU5X&#10;GCM5pAc59iMkeTwSPujpVS4015I+OucYro3tSoYIcMTzxnFMkQRlGCsX/u44JpNWA5caFKuMq2fX&#10;0xVhLIpI5wXroJftLr/qdvfA6VVkiuZFIIUBicnIGaS7hcrwTC3TGNp96tlkvrS5BPzLhuOf1qIa&#10;DPdJ/rUBxk85xVyw06O1juN0hLyRbcL9RWgFSa3LLu2HBFRTcsowcBcEVuWmnNJaKFLHjHPtTLjR&#10;pQd5G4Y6VpfQdjj9WRkOQBjFc7dSb/u/MR3rr9c09kg3Hjvg9QK5CVGV+BgfzrnkM2tIRpVjHVQe&#10;BW021PLVR0Ofxrn9FuRCxUseucCttpjMy7VAH940IpE53yFsYx3x1pqS7CrKvzL0x1z7UjH5jwCP&#10;Woy4Q4HAFc7p3Z10Z8klJdD2rwzrMOs6RaS+YxLYLrnByOCK6H5ZVVShK8BlJy3evJvAV6ttJLbS&#10;yEKrLIqjvnr/AEr1S3lV4Y95wT/D/KvPa5W0f0Dk+N+u4ONQmnHnElncFecL/EMY5/OqUkIgkWT+&#10;EgfKWyPyqe5d0R9rFgCCAPrz/Sopwz274TByelJns2uRuXdvmiVeCML0pREwIQ7SOGJ705M4zvLH&#10;AGPSpo42O4EYxxn27UeQWuVyQUDKxKkZOKgKAgsGYE8BfWryxoFOMnBwQaCFbO0YPAwnSqSsS4sz&#10;fJG/O9mLAYXjg0vlqY2KoH6n51IP0xVxkDNzjpximSYBfklex5yOlDkRylJ42dmG35doxntTlgkQ&#10;/wCsXkY59u9XymQzH5CoHTq1P8n7QifdDfeGafO9ClFmekQQAu+44GR6n1qaFV4APmlTkBu1Peyc&#10;RjGCp67TjHpUhsQsecHbjqTntSbtqWkSW4RFJcNkE5IOMf8A1qvW42KsgfACkAMc1TjhZcEkqozg&#10;fh1qaNSrglSrdC1RzEyRzFzojWviO7lkO+Nm3xsDjgjn8v61BdzbZGXqoABYHOPrW34nndGjlC4L&#10;LtGe9c007FMqm1WOOenFUr3uzy5di3EpY442v3OK1dMhBmVf+Wg4Oay4AH2hBll9elb+lWzJEWLI&#10;pznkZqWa0Ycz1NizRo1kAAEmeKnwkR2MWIPZuv4e1RQy7N5KcHgNjAqw0hOVx1HFcq3Z68bJWQx4&#10;y3zAlvQDtTdjE4HLDn8+1GGAUhgvOMntQn38uwbtg9frV7lSZYjUbE6574rxL4+x58QWUm//AJdt&#10;u36Ma9sjBA+XDEcAZrxj49qH1PTmBBYQYYBcY545/OnRf75HwXFUebL5eTR5I5UvlulAUBs4Jz3X&#10;pScbcbST6UgyoI5YL29K9u5+IC7mQjjBORQA4UEd6RieWGR9e1NRiCxJOOuD0NWJlkMEJBXK9qKh&#10;bEgHJXHpRSuSfQfiaQzeINRdpPMLzyESYxuG8447VRSMEnLHj0pt5eqL+5+bI81//QjVOS7Vt3lt&#10;tA5JNeJDZH7DS0ivQvHG8lED9s1KiIgKlsP6VjxzygZJABHH+NWbeeMoAxMnqeMCtVqbXQtz8zkL&#10;1OR+NY2oLhUB+90rZeYzAogEeOhHWszUod6DbnI6Z71slc5ZLW5BZ3Jik25IVuvscVb1C5UWx4UE&#10;5OF7nvWbGnlSBSCF6jFQalP5iohwWyefatUlYirVtBmTdNvdvl3Dr9KzrxggI6hutX7gjzDxkism&#10;4JllCcZ6ZNDR842+Y7Pwzmy0lC6n5zuXIyRXQRNMZFZTuxjkisnRf9HtYQyhti42npWxAWMhcKWy&#10;u4Meg9q5GtT7bBrlpqJYTzCAzEKeQR6nvUgyqhX6MQ2BRb4mC7RgYBCt1P09qtKuVK5B5ycDpSPZ&#10;piRNu3DG9dx5PYVPHKOT908YxUOU3AgD5ewGD9aQMeAQpxk54H5itb6HYpFoy7mJblge5xU4US7h&#10;vBI+6d3SqDSgnDDAPAx60+Df5oHJUDqay3L33LqIQrAZGerFuDTktnO0AcAfT8cUyBt7BCWBxk56&#10;Gp9qle5YdMVm2ZyuQi2ZV+bkKTz6elOiYptIDbi3B4xTZbUSlmDbSOCPU1NFFtAyMt3yflApocW7&#10;EhkL5DBUDHg02RN6spJ29yePxxQpUJxnB5JY5P4U1fMLYYLk5Yf/AF6zejBipEPLBR2Usc7h6Uy8&#10;h32LR4w5zhj396cHMfz4UZ6k0y7l862ll8s7QmSze3pVRvzJnNWsqbb7HgfjO6+1aq+GJVGK5PSs&#10;FsxAMpHrzV3Wrnz9QuH7GQke/NUBCTglNoXJr2EtEfz9ipc9ecn1b/Mk3kPuUHaeSD1qtLdFnYqx&#10;XHY1OoOGAA3E45OKqyafI7HA/I5qtjlJYdSZWUM2R1xWhDqZUq272xWMbNt+4oRjjFKfMjIwQuD1&#10;NNNsDqrfWgNqMOnGB0rTS5hljwWxk4+mK4iOTEm8En1GcZqa3v3icsWznoGOcVpcDtm6hUkLcbtw&#10;7VDPO0QC+YGz1PesfT9ZLQEMwOT0q0JN4ZuB7N0qkwLp1LyuA25ADilXV2aRVJXbWfJE0ieYvzBV&#10;BIWqzrJHljnfjGfSpbsB00GpLLvyV+U/MDVpbqKVcjAGcgr2rhhLIiYIwh6EdTSDVJVIQOFx3PYU&#10;3LSwHfEmRBmUqBj8aiEJfcDKpz0rjE1OZVP7woFOSR3qzDqbyDzGcg5wT0/SkgOoaFowCZtuT1FT&#10;2cltbTGRnV26ZPeuPk1mWRtocEKMCkF/IQG35YHoOlOMkM9F/teONfl2+X2PpT21OCaLGfmIPA71&#10;5xFqEhUgMdwJOB3q7a6sN4HOPTNap3WgHRaiy3NoysAMjGa4O8sfLkMa9B/Kupa+WQhcbSRzuOe1&#10;YOpsrqzswDAnPqaxkMzLBYre+Qs/XuK3Y/mXI5weGNc0JSJcpjcvTNdBbS7owwfaoAG0d6BlgsEi&#10;ZThmHHFAAaNg7BSf4TUbu20+qfMP730ph+8pbhh82Pr60J2NIuxo6Zdvp+pQTjPyDb83pmva9NlE&#10;4gOB9zOR9K8HDllfdzwQK9P8D619q0m3jaXc0a7CMZYYrz6kfeP1DhLG8s5YZ7PVHeSExz4OWU9x&#10;/CeM1DIx2FyS21sBUxxSQXPmYTIdGXPz8GmyYZDKCVG3lQRg+tc+t7H6psOMCPu24Zh1ySCKlAAk&#10;Qb2IOOQOvHrVaIbj5hQ/MvG7NTRne2AVAKn5T60tgjuSxgknZjG4EM1JIpKABSGI4IGe/wDKnxHq&#10;pJU56N7CpCct97+HGBTubblQqfO6AAdBt5p+0GRVXqQWPGKlhUsoYnJY9B1xSlJOQH2AjgntUNgo&#10;oYqEbiqkg4+VuuTUscTlhuAPGMHsO1JC2cM2Rgcn1B4Bq1GVdFUsCR8wb2ptl8qsRC3G7PQYxhem&#10;akWLcCNowRjJGelTsiTAqsZcDAUHoTRwoIbJIOM9qhu5PKimYBD86pgAbRwQT7URg+WQzFQDnPY1&#10;PM5hYghSvtVOV2RWUAhcZAbvTurHNU0MvxeTJaRvvGEORj3rloSZW3HhD8o29K6DxGSbAbVJXPJP&#10;B+mKw7CNip3HdhscdAK1b0sjymryLttDJ8gJLcgHP16V0NoCjKBwo+UJjOR/+vFVLKw+VGYebgkt&#10;7cVqqoCbegKjH0rnu7ndSjZE8eFjwZSxUnAIxn1qwZWVIxwcc4PaqkceDtVPlI/yavRKm0KBh+1R&#10;JWZ1x0GSLjcMEDORj1pVcAIrBj/dD45FPkQbFcZznBx3NQ79jLuX5fWmOTLMZLkgMGIPDA815H8f&#10;GJOmBEG0L8zbcEZzgZ9Ov5V6sMJl1wQPTrXlvx0yLDTSASGLDce2M/41VNJVY2Ph+Jv+RfUXoeLR&#10;/LkHtzTHkfbgDk9vanKSVPGSOcVEWwvI+Y9q9s/DvMliZiu5uM96VvuFhx7+tQFMITjipBh4y3PI&#10;zz0NNCY18jAAyB/doqUugAJXdn9KKLEnsGoSiTUrrZypmcjGOm4kZx7Y6UhVdvTjqavX1vJFqF2R&#10;C7RCdwrbeWG48/jVeSNi4AQsSc9MEV4sFZI/YYxfKtOhVJcE7R9M9xTDJ5QwPl7jH8quyRuGZVx0&#10;/wA5phgZxlmXJGMGtooJKxUN4Vy5OAT82OtK975qYJBbntUFxp7Qhm9emKz5DKr5YnIAGa2Suc8p&#10;W0ZeLkZyyhcZUYxWPeTGSUMdxjHTB45qxLdMSykjcRxmsyctLt78ncBV7HnVpXI+NpduXbjOcgVR&#10;gjaa/RB1LDp6Zqy5EeeSV6Y+lHh8q+rIwXPORScrHHTi5VEd2k6xqsJiyQONvQ+lWklZZA6q209c&#10;dqrQ3ZlwqKRjnaKtwBcgM2MnnPauSW59vRWiLcMsbzABeTwT6VdB8w5/h5P1qjCwEhEUZJJIzuzn&#10;8KvQltrMGXK45HU1UdT1aeqF8oSRbHHyqPmGSOvTpTADvAIyoG3JP6VKQyxjjluuO3vQsIKMpyYz&#10;05xWnQ6VEQJ5qFcBVxj6CpYACpVgRtAG4nAx2pyK/wAhERXtkc/jVjyPly75T3Pf6VhLQ1RJHhcq&#10;SuQMBlHX8ak9e2O69z709I1MeAf3fqvWmSxqpdlO0Dkk1z7szYggJfLfdJGQajVtoA3/ACHgbRnv&#10;T+ccEEAjmonlKfKB8pJzu6fWtEhD2fL7d2CfbGaUrJH82EKk9D1qHaJRGGzz0Ip5JdVBjxjJDL6D&#10;pQ2Ddxs8jRBdiFgDkrjOKzPFF4YNCuJUBVFQkAjHXtWwkgCKRgK3JrlfiRfmDwpdCMgbiFz6itI6&#10;tI8nMans8LVfkzxCVjI7nGOc1AjASZEmQefpT5E4cHjHTHrUIOWGQd3TFeqtLH4G3fVkySDeSoLM&#10;D71oRksMttHes6JHX73yLn86tRSfvB8o9BjpVCLG0TK2QC3rUM9o86sfLJ461PGdzjkEdgKeJizE&#10;LgoOgNUkBkSae6jgHngkelVjbSQZIzjH6V0sDJI5LrwO3pUM9spLbFLA9xTaA5+KUJIBt7ZyO1aF&#10;rqYH3lZgo496ZLYZLFTtXsBVJ4ZIiTjcc0k7AdCmrqqrggEjoP5UsuoxtERnJz0BxisBQzFsbdp6&#10;nGcVKsoRctwMYG0YzSYGrLskwVUjjnJ61RlRX55444qNbsmUMN2Txk+1TnDAFMbc9zjNJAVyjoFV&#10;SeMnNKJ5PulsYqWReygn6HIpY4AmCDg981fQCIuyyqoQAA/eHWpW5BUHanbHWnFWDnIGD0IGc0/b&#10;83znHGQcYxQooZEiutwvl5J7Cp97IGY4J9fSpIxggjt39acwEa5wME9hmtFpsA2K6KEMWzxUVzMS&#10;jcgnrzU8UO1ScqzMeDjGKZLCQjIFBYjqKh7jMVZPLkVgC/09a6CxuA0SsSV7kDpXPyIq8OuMdTWp&#10;prI6kjGOgzSbA2d+9gSuM9TTN+XGcMepI61CZSQcAlc4C+oFSCQMQcZI5z60FIVnJJ2g5xxgV0Hg&#10;3UPs12YsDL/NnGM/5/pXMhg0jLt4HPNaFjciyvYJyeFYbiPSuaumldHuZRiHhsXTn2PcrJkmiTd8&#10;4IGdhxgetWnKhMpH8vQDPUViaHOs9vkHO4DJrYhLpsRApQDKn0964Vd7n9CU589NTQq5DkqNi5wV&#10;qSM7VXnOSMY+8KhuJAEKjIXG7cnQmoI1cwKDy7dWp2NIuzNPy1cEM5BB6ip/lCqN43N0ZRmqMbOq&#10;xtgMgXAkPc96spcCRAoXhRy56VL3OosEk5ccg8HIANNDIMkkhenFQkFiQMBCASxp4kOFAQYx0PQV&#10;LHcV5S0+FxgrgVJvZEAxyODTHLtwNmF520oUsQCcYAJA7UMpMnSZgNitgDmgsSSz5HXk1AMMVYKX&#10;YE5b/wDXzRJIWdtp2j3qCJMSV9skgyeAMA9KrSzF3J4yRj8qhmmAhYFhgcjPWq0s2GQNkg5bj6VR&#10;5lWpuit4klQacgbeuWwcdKyrIKWOTt3gHI6EVZ1hxNpSxop5cHn61kWx+UPufngEVqo3RxxlZ3Ow&#10;sbtGiTJUA4Ax61b84qsh5yhwMd65u1uGWNd+1gO/etWGYsCCGZOBuWpacT0YT0NJJWRVK4Ct0PcV&#10;filbGPMOT0I9ayI5VJZmGPQdz/8AXq5DcFSCh+6O4yaytdnQpKxou5WMg8Lngjuf8KrzszAqSSSB&#10;gmm+dhVLbsdCcYFNkIV8kqEx1BwRRK1iJPQcGbGPvEnBI7VwPxd003mgvPG214DtKN/EOa7d5EjU&#10;4XcoGc5zVHWtOj1nQdQikO393uBqYaTTR8tm9L6xhqlPuvyPl3lRjOOTyDjNIDgDBOfrmpryPyri&#10;VAdwViuarkLuBJ5AzXtbo/BmtbCOuWUHjHJx1IqRG3KMEe1Mb5OMZGKVMYB9DyapEslilILFxycU&#10;UxZEiLAtt5oqybH1DD4xs3lCtbxMT1fHFSSeKdLZhvtYXB4JUYA968tMjYADkjoSKe1wCqjf8wOA&#10;B3rxrdj9yWNb3R6e93oczB/saA4wCjfdql9k0IOzciTpgHKmvP8A+0WOEDELjAHpTo74oCNzFvbN&#10;Wky/rEZbo7U6Zps/3J/KOf4u2PSs+XwnBd5aO5Q4Pf8Ai96wIrqTdzIef84qUahIiZDEAds1tCLX&#10;UwnUovdFXV/C89tKj70KnIDBs7vwrCn0q4jJAVsnPHrWpqWqOJACcD0JzVD+15YpWIf8s8VrbU8P&#10;EKi37pi3trNFGVMbZXrntVnwWn+lSsRyO5Gavza2WUGRFkx3YZqzpFysqSyLAFBwu4DGKxkzHD07&#10;VNGaqTLGoKHLZwwAxU67nkTqcnvVeC5jDnI3heeev1qwsqmQYUuG5yelc8j6KlLUtxTCKZ2KncT/&#10;AA9K1LZhICGyuDn8Kx1kEZUbMop5FadnMoJCqFySWJpQuj2KMkXolyzAZYHmp+QgZgq9CCetRWc6&#10;FtyBSSOM9c1Y4c/MCyj+GtJPQ70Kivg4YOW7HrUqr8+9gCCpBPpTdgYB2YMM4B6cfSnhz5qjcASO&#10;F9aw1KukiTzBEPmA6ZzUExYxliQQeg4qdmZlwyKCWAyagmRkZnCYOO3pzUJGDI3WR1B+6W546YpM&#10;/wB58sDkZ70j+Yy9QABnNN8xR97BU8bh04qxClWkIKFcscnPQUp2NGShLdv/ANVEcLpIxYgoemac&#10;QqDbuGc4+WqSu9QuSF8Rr8pYFeR3/D3rz34tXcUOlW1sg++5IJzkjHeu5WTyEMbsW645xXlPxWlQ&#10;XlvHvLFdx25z1xXRSinI+W4hq+yy+Xd6fecIGDEDJx3AqupAm3KDnJwDUskojySeSOD6VEgznnB/&#10;vetd6R+KkqksQGJ3A9B3NPikGT1HIxUXyoyFRu9ecU92YxZbDLnscn6U+lhlln3SBVyF6qBUiyfM&#10;FUcY4C1nhwpwuQMZ4/lU8LruDtknH3a0SAtoWUZOSTzTlR/vcjb0ApqYdyCcLnhTWnBGjR/eGSfy&#10;pgZJiBfcNuQchjUcsJGMYyOcZxmt4aehTqD1+b0qI6SR8oG4sO1K1wOfijADLgZfqFHT6mkNp5fI&#10;5IHRq1JLZUfyzlVz3oktyMjsfvUnoBk/ZHKFs8+gqQwmNPlBbcck+lX1ttx3Ou3rmhbYNEAmSpPO&#10;6pCxUMZjYlR9771WIiVlUMSoQZ3f0pxiLHcR8uMDFLsA2MAFz8o/CtEroABCkso3D+EmlJAiHQ5O&#10;aRIQFds5DcAH+GpgNqAI4wOqjvQhkCKozuyo9+lW4ACccsp71GkJm5XJHcN1BrQhtiqqwj3EHFMZ&#10;JFZBo1YAbwOCfSq1wqHIyQyjAIrWjiZY/kUgkcgVkXSASEAjnOPakBzl/Cd7DjI9e9P0gR+YVkyR&#10;nr/SrOopkIGBbHUis+zbypz8oZfSspbgb+R8u1lCkng+vel8pmx7ZINR28uFVSykDkAdRUhkPllQ&#10;GPJwKGVcaUN1twCD2I71KLdmU5yPUVsaRHDEqySxLJJjgHtXQ3viBtRgiiulgeKJdiKsSpx/wEDJ&#10;+tErSRrCXLK5e8Aak1xpjws2WhOAD6V3gDSshIBO0fKDivLvDCx2GquIpCI5TkD+6cV6VDcSeSCr&#10;DcFA+tcEk4ysz934fxqxWCir6x0ZJKmxw4IAAIKqeg7ZHrUCDyl3l3OeQD0NPaMrjfFtZiDkd6YA&#10;EZwAV3H7o6GkfS3Jo7lgrBB+7OCQ3rVl2dhG2VUgYKj6VTUuvylFUH7uKn8x3U4A3qQAP71ZWsza&#10;MtCcuzxSo3ykHJz+FPZ2AXOEZeR7iozxhMlt/Qj2pJownzMBJHkADvk1PUu5Ou35yMmMgHJ60B2I&#10;MqoAyj7o6kDpQH64X5lHV+opVVgM5/eDBwxxQ9C00Tw72jZQrEPgAN1Xv/Wlntzh884PNMdlMRYM&#10;QOu4HO6p4Lkhjlw6nism2iJamJNvtWJ2kqeRuqhLIEbKfKucBR3zXVajpizRFkClQM1yd0vkMUXH&#10;Pr1rVNWPJrLlkU/EkoW2ijVyuOSB0rNj2BVXGeec1c1ptscQDZYevSs5JCjEOQWboa6ItWOK+psx&#10;Sb5I1j+XBzg9KuRu/wA6dFU5APQ1hwzCNhhiMjJ/xq2L1pVA54xz61EjrjNI24piEAOdxA59DVmG&#10;4ILKXB4wc1hpdrICWwDjgMcc1ZjvQVBwpz/CvOazsbKqjbiuNwjJIC9GJ608mHy+PmbqMd+9ZIvm&#10;bChgOOQwwCKU3RVcKxCNyoHf6VDVynUuaQkBA2DGASAe1T2SCWFkdh+8UqfxrJF7vX5jtIGC3Yem&#10;KtWMnlFfnwSOWzjn1rF3OSpDmTPnPxdp39maxdw5ztlZflBUdfSsEeYRjjJ6Z7CvefFfwjk10G8s&#10;7vzJW3ExSglievBzXieo6e9hcNHJ99WKkHsRXs05KcVY/Dc1y+tgq8nUjZNv8Smynd3JFNjBB+va&#10;nHfvJXnHcU0gbODg9eOua6EeE2SoEK8jkUUwhM4LlAOnvRUiPWp7QkFNmw4496YLRkOMhcjOB61u&#10;T25kIKkZGOW61QW0KMd568/NXlo/ZlBIhS0BVSRhv6057YxBgAwypyO1XIcfdkO9uoUen+FWokV1&#10;BK8kkjHUU1oaqmZDW29t2NwIHPYcVG0DxsQuQB82W6fUVuPAm7YcoB2zjJrO1MhIndFIbkAE5rpi&#10;c9VcqOZu38xt5ZcjJyaqiQOoPmBnz81WJcLkFQecjNV2jVeAu3nJJ68+ntVniTd2ynqLkkBTj27V&#10;0WkAppkSAHBJJArmtSlCOccjAFdPbgw2cSq2CQPm9KxlG2prhW+ZsuITIFQ4Uj7wI61ZimBUBTgf&#10;3d+6qgI+Vj8zEcbe5q0sSSnIjbcQBg1iz3KZaTETEY3qeSPSrsF4iI6bdpIyBVCPI25UknualVYg&#10;RPjezcYpbHoU5WZvWrgICFUjjBHWtGNdu0MMDmsWznU+XsbaW6n1rUSQrsUspUtz1z+lTLVHsxl7&#10;paGdn3sqAcD0qPd8wBMZkxyO9NldFYFZGByTtOMEGoi0aSNlgWx+nasbtEuRO8pAKlNwPOe/NQ71&#10;JHzlD34I5HtSNOHERUnPoBmmSszMWV8HqeKaTDcdu3PgMDyeDT/mVD8wVccYOAKrmNJI8bisg7r0&#10;NTRuVVEGWGODVJCGgpBDlieMgMTk5NDQKX3KSq4AB9ajYOrDkeWeTT1xCVy+U96ollmQtJHtBVuC&#10;fl9q8I+IU7v4ovEBysbBFB6jA/8Ar17cznyiYiUwcAp1rwDxHNJdatd3EmSXmb5vXnHP5V20lY+A&#10;4tq2oU6a6t/kZsyrtAAzxz9ahUqZBuHI709DhjjHI5phUKcDpXSmflxJArMp+XGD09aGQq7Dqc/x&#10;dRTosLx/Een0q80QLZUZYjnNWBTAViecADHHc0q7kYFwAcc+tWfsw8p8gBhSrGwUDhie1UBGrY3H&#10;kccYq9p0zbRnDMvHzVVaHaFUYBHH0p0cTrtHGd2M1CA2oZ0K7Qygjkg9alSUsFG7jOQorMwR97AY&#10;HPvip4XGdzFuV3DacfnWqAvtCN29h8ucqD70qWsTS4xzxyO1QpIFSI8u2MnnPJqbeULkDIPUGqtc&#10;Bs1vHtYkbmznI60x9JBQFWPl4/KrCnITCkEjj6+lP88mJgEI45HqalrSwGeumIi/60k9RkU2WwYv&#10;lSZDnGFGAKvKVVyxO04GSex7ip4wcFlwArYx601ogMhbCQ7x5ZLZxmrFposnyu6hFwcg962UKRsp&#10;OBzkgVa85JEwUCg9MdaBGXbWMUKBkJPHpmnTw7FBDDkZ2g8/lVhHUufnJVeM1Yhhe8ISBXkZRnIG&#10;eKBmJKZQnysV7ED0qj5ZViMBgR1963JIlk3BvlI4HPP5Vn3iiNCDw3QClsyjHlg81QBgbga59o2j&#10;n2lsMODiunkti6ja2SOMVz2qxMrZOeeB+FZz0A0oJFjI5IK1K04ynzb2PI/+vWdaSsY+T1H3vSoo&#10;323GWJJPI96l6gdBHfk8qcgcZ/pTptSDIFztbPWsQXG2QEZAYcinecx2hSSc9+woNUbFvqTxTxSp&#10;JnYw5r2TRbn7YsMoyuVBZT0PvXgaSfKcN9R716z4D1EXGmxBjyUK7fpwa5al73Z+hcI1+TESg9mj&#10;viQQjNJuBzz/AHqgDbVZyilg3y8ZwKIlXYPmzGDlTjpxTZG2yLkFgRkHrn8axP1p7iwYG5Vwsitn&#10;OCMVOAFYDd1JIH9KqNEA0bsDgjJqZW2u2DheCdwz+P41D1KTJ08tGGDkv1HpSxKqxrgsg29T0PWo&#10;DIGbPUgn+GkWTCgGQt2XJ4/KixXOW1cAvnLBzjr9KWWVljABUgcrznjvVFZ1dTkfMW25xmgsEDBn&#10;wQMYYYJqWuhlKpYLrVEjLBQVjc88VnnXgm1SxXPH3s/pXPeI9SaL92nB/iJ6CuaW9beWcswPVuxN&#10;aRp6anj1Mc1OyPZ9A1mKVBBKwyeATVfWbdYJGO0MOoauA0DWVSZWkb5sjgdDXe39wt7pUc6kEDgn&#10;1rCUeV2Ol1VWhc47WpVjvIkQ5VfvZ681VW7TdIFAJ96j1uaRr0dCUxgjtSQhsYy2z/ZGcmulRsjz&#10;025E8cm0g4ZmOeRnip4MybDl19D6UtpaSrLhhgHkMy8D1BrWs9NbcjnhTnlhjP49qJHZCEmVobV5&#10;cM6gEnnHarqQBT97AyeatpAkHyqwLdML0/8Ar/WnLMoXaSiv1O3visndnVGmisysyjao2jgsO9PR&#10;JFkYbfujjIzmpfOD8spLE5JGetaUOjtO4dyYVI68VLOmNFszoA87MoU+YcfKi810Wk6E0YXzTsHc&#10;Ac/iasWltBZRYjAMrclj3q2lwzL2464rKT7HRyqGrLW9Y4VRUCBBgH6d6+avjbYpaeL5pYlwJ8uR&#10;6HJ5r6EnuDkgNye2cV85fFzV01LxQdoIWNNpDDkn61rhHJSPzri+cZYRJ99DhgVUYY8ntTZDtAKg&#10;ke1OkcA4PSmI4fA4G3pmvXR+PEjnkHbuyO9FNU7c5JyfSipsFj6AniWLG77x9KyLwnICZIXPWtVo&#10;S5cuzkdcVSlh2NkAlWXI3V5mx+2yWpm2rkOPNHrgCta1c5JdiflG0elUxCs0gKDc4H3TVuBnAO0F&#10;So56YzVJXNYbFqa2WRhjljjnn8qyNcV4osHGC3brWumCBv2hQOQe5rC1qYswiGMd/rW6fQ5MT8Nz&#10;DnUhmODknPNVpNxLDHPX8O1TTE+euTlV6gVVf94G53EH5SOpqz52ejZmzjddbSO4rr4FfyozhflX&#10;jnFckfnvkBI++Mg11DspcZBZB97nHPas5s6ML1LMM8R2hkAk6kA9aso0rc4coT8x9KpQKB1QBjnk&#10;t09f6VfhUumTgBhnbnPFYM9inqTXGPLR8ZZf4mGSKW3dNqZIQ9CCMEUkcwmZVKADGNw7j1pjYkUA&#10;sQSflI5xj3oeqOyLsaMEggctGDsUY56H3rXt5yYNyqq84wTjNc8lzJJEEC4wcsrdK0re4Zo1BZSS&#10;eF9PpWGtz0qc9DZ81fOwpBC4IIOcVVl2vIpAUtkkk1GZS7EgDIGD65pVyoywAA5JBwQDT5ep0Eqt&#10;GjgiQrk5K+ufSnPgHcCST8pHvUaRwk/ukGE5UZ+9VhiXUNHGFcj5lU4FMroIOFYFhk45PY0yWQoF&#10;cdN3PfP40GZGypjw5+XduHNRENDKoVcleBz2q7aCJPNWVyuz5c4+lOUCVeCrAHge/wCPNMDmNlO/&#10;LZ+7noac8UbuQpAHuc800gK2uTtZ6PeyM2QkDsVHbg4/nXz1LPLcySNIxySTg/U17r42uEsfDV0H&#10;OUddhNeDltrcck8V2QjbU/KOK6nNXpw7L8xAwwR/Ee/pTFyAVLZOe3SlZtzZzhumKY+GLYA3AY5r&#10;ZHwxZilG5Qedp/h6VdWQE8ZyTzn171mRPlBwd3X6VYjk3BnG3GejVoBpJMrIQq5x1pI8RyZA4I5H&#10;eqImcqxUnrnBqVZyxVnGcdcdKpgaaqrIeNpxgEf1otUMsoB5w3T1rPSbOOQGNPjvSpb5gCowcUAd&#10;OsMbbPlUnqPantaxP8pAAZcAqcA1gR6oQP7x71Iup+YoDFs9Bu7VbA0o7KGNGYyk4BGAc06MxqrL&#10;k4I71lrqGH4ZRxg46VGuphGkwSTnBGcUJgaJuNxCDnHSnPcDJDA7h6VizX2wnYecfebkmnJqIMY3&#10;OQcdMYqW7gaQumEmRznuOtTtqAMgGCVU4x6+tYDXvl7iM4wBzSC5K4CDKjrzilcDoftoDEjKjnge&#10;napI9SBjO8H2z39a5xbxcD5ec8c5pr3rhQR8ynIpjsdKl+uZGX7zc4Jxx2p0Gs3FpMHik8mQDaGV&#10;8deMfrXJLcEqG8xgOmO1TreknKvn0UdM1VroR0LakdzAjDY5BP8AWqlzc+ay8bcdietYxvjvUuxH&#10;J6dqDdqw2Z2gepx0oeqGaJ5DYbvnjtWTqUYlUtjDKe3T61KLtioGR2wQOv41BcXK+W6lAWJO1h1r&#10;KTYyGxlwxAAY9ee9Pmt1lB8sFWzzVWzk8p85CHHU96sO5YZLlh1JFQwK7F9mZEPDYyaVZGOSew61&#10;PvMg5TI+8MdTSkYdmG0HHQdfxpWLRLEmEz/eArtfhzfiKeWJ32c7h9D/APqrio+vDZHUH09q2PDF&#10;4trrUbEdfl56UnC6PoMmxH1fGQn02PdbS6URldu9WXj/ABo3LhAuRgEAHpms3TZS5iWRdmQdpPXH&#10;vWkfLCOgXDAZy3Q1xH7zGSlFNEfm7mYqpGQMMelIkjiEM+1nQ446EUkk5VioUkNnAH3eRTIo3jCi&#10;N8DptK57VBV9CSR/n3qoXIBNMkbEmNgKAbjmmvIdhXy921hhB/EP881FJPIsRDsAi9Bx055qlqYy&#10;bQ5z5XC8beRkZ9/61LauruxYliTnOMVSR2RwFcMEX5lIznNOtLnaylnXaG+bcOT9KmSfQ55Xkcr4&#10;qhMWoOTyj965hmZSB1TrXoPjCx86zd06p82B0xXnbOfNBIUlSPlFdNJ3jqfM4lezq2Zo6bc7J0Zi&#10;Sg7elej6TdrNosseSVGTz2968siOVUAqeM59Oa7nw7cMLZmDBSUwQvT60VYp2aO7CT3iVlt/tFz5&#10;mc4OB71tWekvIRkeXzyfQCqMd9HbY8z5mBIBxmkl1Vtp+bk4JwdoH4VOrVj04yhE6MC2st4/1gzk&#10;H3/zmoH1MSqPLZQemPbtXOLqpPBfJBOcDjB96sabbXOrTNHbRGXA4OeBUOPKtTeE3LSJpy3ZfHzY&#10;yMsRU9jp15qo+QlEHVmOBWrZeHbTTyXuHEkwydhOQOauPrEbRDyvuA4KoMAVCO6mrfETWNjb6dGB&#10;OFmnxwckippbze+MhTjpWSb/AHSNwUXsw65ohLN93kAc98/jWb1Z1KV9EahuVYhA+C3YDGT9KUzq&#10;i43nzCeQe1QQsq43A7gATgZqSOONyWHHO7pio02Mqik9CtdXEkYMmwsq8nHevm3xdMbzXbqbBCu3&#10;Ruo4r6rg02OaII42owweM14H8XPAlz4fv3vADLYzNhZFGAD6ccZrfD1Fzcp+ZcV4WtKjGpFXS3/z&#10;PNgQTwMqOtNIL5DFV5pWKhhkEP8AzpjZDNtDDJyTXq9D8q1Hoq5PV8Y5FFM+b+AZ9c0VAH0VKu3e&#10;ZBuB7ioZpQ+DtyFwAR2FWrpWQuj52novpWfPtQfK2TjIz2rzWfutRWZArIuBGoGeTjvzUrn5HIYf&#10;ewflxu/H2/rUIdX8xgBtK4z60hbKLwTkbRgZxVRZK0FMoklfcQDx8prF1dsTt2AOSB3rSedkQZYe&#10;mNvpXP6jOJZWJZgBx8oIrWOp5mKn7pTndRufnPYVAzI7Z2gE9RT/ADmQgqw29MdqilkK9cZ5+7/K&#10;rPDmypENupRs/wAwLV0bSlt24Nt+8QtcxYp5l9HkBhu59q6VZGEjYQkda55aM6cNsywrM/zhg6AA&#10;AEZ6+tXrfY3zD5ZOPlK+npWfG3mEgZib19KsINzK0ZCE8KDUo9WmaUckRfccxu+drNyB+FPxGCUC&#10;Kc/d4woNVhG6iM4GRgksMjHerMcqKHAyiucKxGGH1ptHbERVY/vSwG0/eHUfWrKSFZBh8swzuHIH&#10;sTUMYVY9jMVOc4qcOiTjaMB+P071nbRnXBlyOXfHuVckAK6jgHntUhi2sDlpDnj5uMdqhhl3MV3Z&#10;GOvp/wDWqciWFA7FW7gd8URVzqTuLv2gqm08ENyTjFTAN8jr8yEYIbqPce1QI6gtuUI2eM9TTklG&#10;ApBXA+9Qo6mqZKxEiYbaAvAJ700LsiO45bdnHXj61GigHdu6/Lj1zTlcoz/xqcED3xj+lU0O4sc0&#10;PmukRyASSOeDUhRI4wu1ij9CetQMgK/KuxhjrUyt5bFXH7thgEDODRsZNnHfFi98rw8sAH35QBjp&#10;xz/SvHSdo5HOcY/z9a9Q+ME5MGnQnJBLOGz17HivMd+zrz9a7IPmjc/G+I58+Yz+X5CEng8Y9R1p&#10;C4IJVhu9D3qPeWzkD8Kc+EHX8MZrQ+ZHhtrgYG49xS7mcFRg9+OuaM4AYYYk5wR0pu4OBgHHU4rR&#10;SuA7e3PzEN1z/SkeR2Xg7Swzj0NME7BsADbn86aXKuSuAPSqAlLkKrZOSACQcUGZk3E5L9+c0wuG&#10;IycZ4/GkJBQ7ec8ZpXsBN9qkLIcnByeKX7U0Q3M3LA5x1JqqThuADjpmmnfu2kkt29qdxFxLtmTI&#10;+b69qZ9qbzVBYjvVRELH7wIp2454xgccUwuW3vGlGCSD0yKQzkjahIHQn1NU2JJ5+VvSpDkKuCR6&#10;kVNhk0bnd85zjsakeVi2ANoHHFVhGGQjqCOM0sRw5JJIA+761L0AnWQjcQ2dp6jrSLcbeCWxnv2q&#10;uoIYkMR6Y71Js80HkAheKuLugJfOaTPPzE4I+lIr/IMdd3NQbWQDkH1NOZCADt3A9KALHnBW6kMR&#10;nnoaQSgglvl9aYmUw7L9B60rcOR365HemmBYWYhMdSejetQSykg9F7c0zbznJ9vY0szdQTkdqNwK&#10;29mlUn5T0yehq+nzoCQAwz071ns+35j2qzCAwHODjpWd7FFhJMZ3NlvX0pBjnDbiOtMjIJCgfX3q&#10;TACtgnn0p7juLCQJByRn0qwjnzycmNg3BHUVUHABDEEetSqehAIYjt60S0R0UW1NNHuGgXouLW3f&#10;duLKFDVsBnkLg4ZUOCT2rh/A9752mwA5cp8vNdkrHcZNiiRhjAGcV563aP3/AC+t7XCwkuqHysQy&#10;LllDgghe2KaGdjlZDuQAZHXHanMzuzDcdhAxkYOarDKrxknpjGWNK2p3OTJ3nZgGB5UcDuarNJ+7&#10;ZkXBb+8MmnRSJJIsi/6sDc4I5z07+tIGZ22vuffng4yKafQybZWKSM2FOXHfHAFTx4kcYQDn7q9B&#10;TfnZs/MhHDLnGRTPM8tlQKVX1ByRUyFc32hjurUROu2Rlwa8d8Q2TaVqs1vkbc5Tb0x2r1qxlYAA&#10;HzCMkfnXJ/E7SlmtYNTj2okThCnrmrpu2h5mPo3hzLocRZEF1BG7PUmuu0aXybC8lViFWIgj0zXJ&#10;W+S208euM5rr/DtpLeQT28amTeoGM4x7mtmjiw0ZOVomULrdGpwRkYBPep7GC51IhIoyzg8gc/rX&#10;WweEbDTn3Xcm84BEaHNaK6zb2UbpZwJGG4BH3s1V7HsU8O07zZR0fwfHayRzanMHxz5SAjt3+tbp&#10;1OC2jMNtHHbx4wFRcE/jWBLqs0gKtlvUZw34VDHMbgoTEyj+IE5P41jJc256EGlpE2GvjcyHHX7o&#10;yM9KEEhOxSyq3IYHofp+n41UgiY4ZSF545wRWtbxDIA4DN/FyRxWJ1R8wjjYnLYJ4xt/h9jWgi8b&#10;mzjuv96o4Iwg4xhT2Pf6VaZRJJk5Ged/b6VL0OhK2wsaMeoxgZLeuau2iAJKCob2PeoECsGAzx3P&#10;THarULgKMAcnJx0+tc0lqdEUty9bSeXEqqDjH3fSjUbC21zT7ixuow1tPH5cmew9fwIBqvHMA+XJ&#10;wvUnpVqOQqWUcNnrnGazbs7o5q9KNSDhJXTPmb4i/DeXwZcptZZLV8lWHDAfTnp9T1+meHcMquen&#10;ue9fYHinwxaeKtLeyuQBkFo5FHzq3rXy14u8NTeHdVuLWZCpjPUrjI9QPT6V6eHxCqe7Lc/CuIcl&#10;/s2r7Skv3cnp6nPpJtySw5xRSqwBODiiu+x8dofSlwwkibcu2Qd6x7s43KcA56etbske4bGUEkfL&#10;71k3MLAsSMSJjJ/pXkptn73VjrcycYmIycbgXUdc0ySR1HyOxH8S4yBz2qzI0kbsxUkHqCMmq0cT&#10;yg7I/nPUkdPatYI5XFvYjuJCsJDDaeSMHj8q5u7JdmIyFPIxXVzaPe3UbbI9qEYGetZVx4WuY5SZ&#10;mESgD7xwTXQeXiKU3pY5xm+XAxzk571C7jkkHhe/SuhbQbUhMznzO6kcL+NVLrS7ORyhY8ZBGcZp&#10;XPIqUpowNIkDaouMZPTPrXSsjTDgAMM85rBtrNLXVYdvC5wCDW1JkOWzkMfukZrCRtQTitS1bq6B&#10;NyhsDBycnFaULQyuGPyspALYzis2FTJJuJyQOwxgVoWscbR/cwRzz3qUetTJ3RYQ7LMXC/cAH605&#10;I9j7WJYEBmPpTkWIA7FC4PO4ZNSeW5UqNgz0Ynj8qb1O2IoOVBzkgd+P0qxFGeCQpyMrQqOPlBDZ&#10;HzetM8ieEjDFV5BznPWoXY3RKhUyhl4TP8PSpowiyDcXJIOCvJ+marJl8j36E4zUkIJUAgjB6A54&#10;7VS0NosmEvllQEz2Oev41Os+9QzlQBwxHWqoiCsxds5HHtRbuSEMZ43c46ipV7myZaLKqnLBgPuk&#10;9qV3bHm/KN47j+lM8qQ7U+Uc8e5PrTDGPnQkbh0oky07ksk25kBcFuwQYFSrMXcFic56HvUDJC8f&#10;3Sr9yelT2YzuSXlQRg1UFcGeXfGGTGqWUXmb9sZYY7AnpXAA5PQ/U11vxVl83xMdv3VjCgVx7udg&#10;4BrtjHlVj8MzefPjqj8xB985zSMu587SAO570wszscAdaHlBOSxIHGBWiVzyCUExgPjJAPHtSKc5&#10;JPUcj+lLhXJK8E9h1qZICerDPXFUgIQvyngdBgntT3gYc5P17VL5ZYEBQR3Ap+35cHt0FUBVCBuo&#10;zz1HSnpAzZZcHJxzUoiZCoHOM1OYRGqMVLccg9KQFFrdnbKqdw6n0pWgGF6sDwGHarqxgjaBwQef&#10;SlS2AjBB+Y0NNgUo7YbGG4DaSMmk8nAyDgY6nqa0fsxKsudval/s8bASoUjoT3q9wMpY1KjjJxTi&#10;rCLDD5j1Naa2oRQSAxyeT0pJLUFsr0BGR/ntU3Az9hKg9iKUqH+YAt7irjW5EjDaMZzjtUkURjcq&#10;BhWH3qQFDymA5bAPQmhImC/zPtV1ozmNVyMevSnpACCR84yQKpICisIAweTnINSpHhGyfxqZoRtA&#10;IyeoPrT2Te7EjpwTQtWBUWM7Sp5xyBSARkYHyHHOetXcLhQCQCfxquyAbmUAZUD9albgQgY+UE4H&#10;GRUdx8sYUAEfrVhYzhsL369f1qCfakOejdMepoe+g7FKRsxnnOKmgbzEHOOAM+lRM+ecDkdD2otj&#10;gZwOvWoYFyP73X5j/F6093VBx8xxgmmA5YNu249aeQsZwCCCOcVSGORlEZGcg4p6SKYmUnnPFVnI&#10;UjC5B6CnAvIAf4R2FEtUaQdmdt8PNTZXngxuywkUD8q9Os5w21gXXH8IOOK8T8PXxs9UhYEgOdor&#10;2DT7xliAcryODXHJcrP2DhrE+0wqpt6ousCN5BVT2AH9agywI3lUbGMHvVhDH5g3RsSwwB2B9DUT&#10;uVADADOVPGcHviklqfXMhFxsZW3YJO3H07UNIIwpAkO/J9hTiTDCphw0i9Aw4/Oo8BmOHyT1U/0q&#10;bakMaGJCeYwd/UfyqUAM8uFRo1A+UjPNQyRgqEABAOM4zipY3DN1CKgw+8YJpNAi3ZyhMjIXAwMD&#10;9Kta1ax3+jTxkbht3bXXPI5zVOPy2VGUMydNprSjzNFtxt3ZwKzV+ZFVY88bHjUMX76RRztfafTj&#10;v+Oa7XRNS/svTSEfEjnBPf2BrBvLP7N4iukC4XIZs4qUEyuXTadxGPz7V2dDxKSdNuxrvq8s0sjb&#10;zuyASPXvTo5ZJApfkk5znC/jVWOLHzMuBjIIq1BCckZ+VhlSfTvR0PRi3LctrEQ4E0gIJyCBgDj1&#10;q7ZW4JUq53Agl+ePpnr9apxqY41BV9oGS+cADsK0YXVnQOy7T0bNYO5209C8FVljTuTks3Q9avw4&#10;3H5dynnMfQYrNtWyWABLkHAJwD61b3BFVlyjZB9fTIrNndEsqVk2yZIPOQeM49qswS+Yu5TkZG3H&#10;QVXDpjeFVtp5GMH2pBKskwJYqT0U9KlnUpI0klGNo6jOc05ZlCYKhj2A61RRmXeC+xcdOP0p6SKr&#10;ZUkgjqBnpUcvMacxqRusYHcEckd/rU8U+MZUYHIx1rLWZsBUJDAfPkVP5xbaysd2OVz3rNwFvubE&#10;TmVm3Nu7ha5f4ieBYfGGlSOXVbqNd0b7QSce9b9nN5gZucZw25ucVotMu3EeSuePm5+lY2s7xPKx&#10;uFhi6UqFRXTPi6+sJdPu5YJomSRWIKsv/wBaivofx18H4/FWpR3tncR2OVPmKI8hj6j5qK9OOLXK&#10;rn4piOFMXGtJQWl9DWjspZWOFwV71XutMt0yZZhDzyPWqF74pd49iPgEYytYk+pPMWD9ccZ71jFN&#10;H6vOrB7G08OnwP0d3J6g4FRvqKRqRHBGxPTBzWH58iuBjPTg+4pEyyDc4Riei9M9601uZ8+miNca&#10;vIp2g+W2cla5zX7wtIWZ8dTj1HatJYA5kkJAzwWHXisvWUDbCvzEcH3zVqa2ZwYly5WjDM8zvnJI&#10;YZO7rQ8ZmDL1bGBVlbbbgklVUkEnoKnWEIVwuHAyzdQfxpNnjOD3MWzt5YrxHZckdaumQxyHaDtY&#10;YIFSLIvmFcKsZPVepqOPK7gwKDJUE/rUtmcVqXEUxkCMAcY5q2si25jDykk9UXofaqUJZVwBuY/e&#10;5qzHgskhQEjA44xj2rNOx30maiSlnC4VJD/APSrGwLtbYCX+83ovaqK5Rnkxyx4YjNXIDsmCiQTJ&#10;j5SBjBpvud0SxcAhm249PrUQWVmKyMuR9zb61L5gttoAGQMtnsKrNOJwckp3VqzWrNh5ZgTJucuC&#10;Ac0spk+UIcsG+6etNnkKqo3kMO/rTFLMQJXYgHqPT8qp3sNMnUsZ5UYnH8JHemxs0LOhKbjyoxk8&#10;df6VEY/Lfam5gAWAPT8akiHncyoq99wOKUb2NIsnEZX5nYkqeCBjBqQPhhv2sR696pxNLJDmZzkt&#10;gBjkY9asRBVJLEEcgFeoq2tDoTJnHnsrAGPn5gozmrgwMES7s84xjistSsB8xixTp8vc9qtDLbJI&#10;xtyfm3dc0RIkzxn4gTLJ4lusL904rmSxCcVs+MJjL4l1LI584jNYWDwQM47V3xu0fg+NfNiaj/vP&#10;8xxfYTlQfdelAOeowOtMbcxGBkdfpT1QqhLnP+FaI4izbqAC5woPHHWrVtEAxG7OB09qrWqiWQjq&#10;eMVbEXB2AgL0FWARw5AYtyM5FS7Q0agj5TjIpYYwYWDEhsmhVGE3Etg8CgBhTHOwhVPOKnCqThsB&#10;hyQfSlOHZcEgDOQaRQA3fA6YqkwEZM/MqDI6A9DTwq+YPMHygDOKkViTtJHJ6UqwmReMccc0MBjB&#10;DJuVSIzxkdKRmQzEAgADgnvVyOwklyGUYB61J/ZEm4AE7zyQKFoBSKBY1ZsnLZo2iTIEYG49DVsa&#10;bLL8pxs6gc5p40iZU2kkbupHaiwFAxqQo3DcD82O1MMBdiwwcHGG61ox6Y0ZJClsHknvR/Z83mbg&#10;OB0FNqwFF03xIwz9DSLDvTnB5zzV0Wc6x7ijLk5THvQ1pKowFYHHAIzQgKKq0vAAA6k0LDhtoPzj&#10;nC+tTtBK43bANvACr1p4tv3u4blUgcYxSW9gKj2/mMG7Duf5UvkIf3gGM9ausjDA2nbjAA6VDl4y&#10;CEUD0NaSikBUMTIoJXAI4HrVW5tXIfam7PvjFaZVpJG7sRwB0qKRDtIJww7L0rCSfQpHOSpiXpjB&#10;wBnOaiUbGHG3JrXvbAzrvAHPUVkSxyJKucgnrikloIupxgbs9wachwASaZFuMY7H+dPyxxlRjOOO&#10;tFhiud+G64pAxJyDu5xQ+AvzKR0GPb1ppA5wCBntRcpFiCbEy8YCkNXseh3Sy28LnptBNeMQMA4D&#10;AgHvXo/gq8MmlRRS5by+NxPvWM7M+84Wr8lZwfU7sIXQyK+CpximvAyn96WLjgg+nb8fWooQI2Zl&#10;53kc5qWfeJxhCwzywxx9a52fqo1Hf7uACM7Qe9RORI7Mw5TgEY4pyxuzMwOMnIB7UxkYkbWDMcEi&#10;lG5DGpI4fcpXOODnFOQMwAVUxn5txzzTmVWUnABz/EMn6/jRGxVj91m3FiSORmqewRWpbgQyhPnV&#10;Sc5I9RV7Ty6u6uC+DjI7g1UhjQptODtPWtKwdfOf5TyBXO3Z6HZFJo4TxdbrFrk4ZPvKNoqhBFGI&#10;1wQoPIUdc10nxFtUXUbS44WSSMgk+xFc7bsrgJuIZDnPauuD5o3Z4U48tRovxh9jLsDowAyex71b&#10;SKPam/A45Paq8ausjHdk9SF6D3qbOzDADk4wc8mkzqp7FqEBGCsjcDOBnAzVuKNNgIclg2B0GPwq&#10;lC6SSEB0O5gwYYXOfb8KsrIYZHjARmZQd2eBzWd2dkXYv4O4g525JwcdPWpo5AUYn5sEHPvVGFjh&#10;VA3E5B3Dv7e1EYK7lLrw3BIwBSWpvGRp+YCsYCs5U5wvUVMHMoCucKTnjr+NUVcuhVeZF4zzyPbF&#10;WFOTjGOAST14qWrGylctghHZtwI5GKlj2GIbDgngHGcVDDIQjs4wmevrmpopjDG3zKyAggdxWV7M&#10;6IstRnkNuwoGBxjJ/wDrc1MVVABktng47DtVFZQDkMQCMkfXvU4lQgENk9AR3qJXNEy6G3OqqmD3&#10;PrV6K58ottT73JHFZasXZMZCjIyfWp4ZvLTOQzcqNvQ1ztMmRsW8jSRgqce1FVIJgYww4J6j0oqL&#10;HP7N9zxlckLknaejEdKlVQcDJK46D5j9M0sMTFcYJDdDjNXI4y44TjGSVGBxXoany0UyBY1ckHdg&#10;4wGXkVYhSPzTnl/vZI/rS7N7AjGD+tSrGrjBJEiqSAvX8Kq7OhIjKMfRssPl9qqa1AuwMeM9Avp2&#10;rU+XLNI5kduRu7dOlVtUdjalAqlgep7UJIxrJOJz6RkD5j7hT3FKcYPHy9/apDncQ/Qng1BIwfGx&#10;ee/uK0S6niTZnX37qQMp6dB602BvPfnAUHLVHqRdY4znaSTxUlqrtCBvBz3P8qTOOLvIuxlog6oR&#10;lgT0zU1s6ySKSWU55yOKjhAidnOcqPyqa3hSRT5rFQOcAZwKyasdtN6l+2VTJvBMgOfkHRf0qxuU&#10;hiGDHGcL1+lUmCKxWFwDxtbBG6nq6xOQ3zuOVK+pp7o7YySLSyoQwKFicYyMmlF5CihXABPdV5Bq&#10;lFK01s28bGI7npg01wAVwN7AfKAc5oirF86LW/7T5uFUOeh29R6mmrMynymXLAZ3kY/CobeTzsHc&#10;CV6MBkVNGm8HzCzFQxxjGRVWLTuPV9hYJJu+XBXnNKS6qquAcclabC0TxZbAOSMt1FPdcEHACsx/&#10;HpS0NEx/7uUsoQbTxx1BqSH5Rxy3X5+T781AHLFfnAPJJ/vVDbzxsSNrDuDnHHc1T1RakaD3Kq4A&#10;BCgAtuz1qypZTNICGUJnI7GstpmlX7pA5JDHJHp/WtGzX7VGFDlABkg9Ouf6Uk7blSacWeEeKmB8&#10;R6kyjAadmH51lq7bvVRyc1f15/M1m9YchpWwT6Z4rM3lvlyBiu5H4NiXevUfm/zY8OxfaGGGP3RR&#10;tIf5Bkk85qN3w3ON3TNPC5kyCSABkinezOc0LQHOMcn0qwJTC+FGARtJNVIJWVG24BP61MH2hQ6l&#10;T79K1uBfQlVDLhM8fWnBmQKpAAyctVZZoljXB2g8HnFClWBC/e6B85xSuBaOdpyAeOCvSmqm/aWG&#10;Nv61GZQQRvYA8bfSk84qGAxjv70wLkQAky3ykckN1zWjbW2X3MeOuBWbbXqYO44JHGatJqcWxShH&#10;y9apNAa0bgoowU54BqYyLJIDkArn7vQ/5GawW1YENyVU8kHqaadaRY9h27l64607gbaSA52tlFOQ&#10;PUVPvCZViJMgEZ7Z7VziauisQQGX2/rTzrwPy5JA4IIzipuB0YkiXBA3MTz6fSp47mN3AcIFxnjr&#10;XIPrWx2BP3sE7BgU9vELSbQc4HAb0qm7gdvGto8ils8nirTW1rK25F+U8cnHNcC3iTDqQxz6+tKf&#10;E8jHKyjcOMDpSuB6ElpZjAEQQDoc5/GmeTZDOyNWyMnPc1wDeLZCpXcSc8k9RR/wlsydGJqk1uB3&#10;FzbWjAIIxnruXtWJeWMKO7KF4wADWJJ4qlkX5iB/s1FJ4oBJVyFbHGacpX0AvyWwkIJToe3Sq7xI&#10;A4PU84HSs9teD/K5I759ahfWQxLL0zUppbgX2i+8c7cjisXWNPDHzEO5R97HrVqW7BYgyiTP8Sng&#10;1QlvTK5RWyoHrmpb10Hcrpyirk5WpMhVIIO48A1ThkbzS2eQePpVsKSjITkZyKkLjWd/mztyB3pg&#10;+VFZuBk8CnuoPIIGfWmhyBsABA9OhosMkWQALgYI6Eda6zwTfFLh4n3ckEe9cjHlgVAHXPHatnw5&#10;drDqkYYYBPJNYVD3cprOjiYS+R7Db3HlL+8AAbG01okiSJlG4juM4B71hWtyJHDEAr8pH+NaqTZL&#10;y4QKCBlc/N71zNn7nTlzQi/IY9xt/eIhJUj5WOee+Kc5d0JYg5ycZxipZ1DZfG89AeOKZGVUAbcj&#10;t/WkmymQMirgkljkck5P0pFKyuuDG2W5OcEU5SiklUO0hh83X2ph8pMnGXHBIGcH/OKq4k7F2OWE&#10;SkFxuDYJA4/OtS0mG8ZO0HIKt2xWFFI4PzJHsONvHOe5zVqK6LPguh2Ntce3rWDT1OiErkHxKC/Z&#10;tOkeMjczfvF6J7VyNrIsny7PlHJxXd+K4nvfC8xQfaBCd7A5yo9R9Mg159ZxF2USnZxnC4/X+ddN&#10;J+7Y8uurVTSg2MsYYiU7up71cifbvyF64z61nQF3KKqLwQBjHrV9J/3ZVlMZAONucnmrZUUWopMe&#10;USis5z83p71MjFztxtCjgnqfeqqbTwR8xA5zj86micI6rtUjjODnPWsbanSmWohI6nBKkEfMDgn6&#10;VPHhEKFQoLc7znPfI/Kq8cjHc+BGecovQ08l41bK87ujdMUlFpm0WjQj3eZhpOgyu3tT423Lh3JH&#10;J9WP41RjnJAI65zk9B9Kf5pbgNuUEY21drm6aRoCVXxggNjGMZ6etO81dm8tzjsMcdqohnVxkBVw&#10;etSKxXAXGV4yawkrMvnRdjkypy2MkHP+NTxSqsoOeVyPm/pWWH2MrFsKxyCvQGn+eGJbeCeuBn86&#10;bjdGkalzYSXcyFWO3OWHr9KtRSh2JHIGcD0+tY8d2XCc42jgr0FW4rnMgycA/wAQxWbjY15tTU+0&#10;fwgdOtFUlkMw4BcAkg0Vk4j3OLj2x7fkG3jafapPlIZQwJcEZ57U1Iygbc+Ez8oJzzUghMi53DA5&#10;POK6T5iKGiMrgA5/2gM4p2HcMuwP2zjFS+SS8jL8wfGSDmlMKpg5weuQMfnU3NLDUTlCAADyc/59&#10;qffxpNE4K7R2Ze9KirubcMr1O7v9KR2R4HUNu6YU9BQRNXRzZiWR2w2MVXljCHJOOwq1dqHlcSEB&#10;icHjPNVHBSLbndgdCMGuhbHz01a5j6svmxHaxBXgA9KNGlD20ZXluc/WrWobri3b5VBArM0GUorI&#10;Vyobkj3qHueanapY196PGxPy4PKjvU8b5Ck5GRgjiq4PlsUBBwMiopp9rBWwWB6VNjrjKxfHzEsh&#10;5x/Bnp70kU4XJZ9q9M+9VBKG+VVCYGTjvT0Xz0BUqXU8etOx0RlctynzCd7FWIxx/D6UQy7ArAtu&#10;Awy5xg+tRPK3QgMV6HuKes0Ukbx+XvjPOT61WxoWS37neMKxPBA/rTvNmuFMbqP3fBCdWHaqsE3l&#10;TbVXHBOPY8U8XISdJNpKt8x4wfTpSubRkWt5jJWMKJB1K4wc+nFTY89mUt/F8p4qrBI86sVjKH0b&#10;r+NLKUbajFmH0zj/AOtRy2NLkrh45/lIBT5cHvSFAyK6ts3cHPXNIGYRsQmCTldwIyPamm4R3Afe&#10;CBgYOAPT+tNDvcuKFQpl92T1q3ZTyC6wg3p0Kr1xms2G4t0maGUnbjOVOcmtaxaMOAqfKuDk980N&#10;XHO/I/Q8A8Qqia/qQiJaIXUgTd127jtz74xms8857CruvYbWb7b/AM93/DmqOwYDE4XnBrsS0ufh&#10;1b+LP1/ViN8xK/d9OcfjSopV/TJ7nNNZtwwBx6ilVyCd33Scc1VjInaURsw2KMjOPWkN1wuWHfg9&#10;RUV2QHQ5JIAyBVWSfyjkAMT3qhGj9s2PnaGbtQbrOeuDwBWbK7t3OMDJFLHI3Ocqo4ye9ILmmNQf&#10;JPPTHNQ/bSu5sjHdTVAsRuxyegNKyEEZ7AZoTC5dN/uO5g3fAFNF7u+8dw9KpmMt1BB7mlWMhW69&#10;qoLl0XjnnJC+lNN7hmBJz2zUHk/OckgHoaa6YOcHHT61LdgLMd4SfmOc077b5fIYkZ6CqxiHQKem&#10;MntSLCA4IHXvSGWhfldrDABo+27eFbC98VUWMScntjFOaAAke+aaAnF4V6ZIp6XaYAzjHNV/JKAq&#10;MfN60xo2H+2FHfpRcC4l2Gch8KCOM0puSSMcdhk4BFUNp3bhkjIH/wBagrtZjtOCB+HWm1YRd+0h&#10;eQST0XnOKX7WGAP3jnnFZ/ltjLZI7CnF2QrgDPahMZcebexyT83aka4SMrtJweimqXmtjGME8nFP&#10;3kgB8tjnPtQBOZXYfKxyew7U0ytt+Uj5upqOFgCTk7fem+dlyuOvSkBYil2Hn5y3erqlhhcdcbfp&#10;WZ5pUYAx+OKvWcm4BSCuBjAOc1QIsyKSPl+bPSmkALtzjDfkaeVI3MSMZB+tK6j74XIz+VK5ZCmc&#10;4wCfU9zVywkMFzE2MEMOlVFfnv16VLEuX3cgjkA8/rWUtTpoS5ZpnrmkzRNAH56YOa3bR0ZGK8KB&#10;0rkdAu1lsISoHGMsfX0rqIid6uvQnDAd649mfvGX1FUw8WuxfgwCzFt3qB60jcFlOUbnO+mlTNA8&#10;QATBG71H0qX7I0oPzg8/e709j0JLQps6uCeSxOOBt/SoV+SRwz/MR8oPH6VYuIRCWORIQcpj+tZr&#10;pmZXcMrrxt9OetOLu7HLJtFiKZRvIDYQcKO5qWKfYeX2sOnotUC52kM25lbgjGetN+0EjCMv3sqD&#10;VStYIVbHU6REmqW93p9wi7bqMxgk42E9DXAzWB0+aaAsWeFihJOc4wP6V0FlqDwTLIT8wORzWj4u&#10;0iPV7P8AtW2XM68XK5JyeMVMHY2mlU945kbo5E2ENGVB24z1HtUsTSSofLX95nAEgIxUVnIGjASN&#10;QzHaQMcAfjUycOFY5U8nPXvxWrM1oXFzcKqzNt2jgr/Kp1zuxyxPBFU0fa7jMhZxgk/xAVMpZFwh&#10;LAenapBssOSJEyo5O75O3an+aQpRMDc3OKr+bJsyV7884FDEFSxwwJJAzk/5NTe7DnJ2+ZiF4XPA&#10;bofpTzMFEY3EOOnqKqG5wpIUFepU8/rUUtyMqyjPfA9Kpi9oy+blgu8sqjdyhbFRSXA8x/mbDHPy&#10;dGrPafe5k2k5x8pqSHM0eQwQAAYUZGahoFUdzRExUqN7Hdk7c4p8U+GViNpAx1zx2qhbwuSvDnBJ&#10;5Xj61pQ2zZXGGDEj5eKzk10OqDdy5DK0kikMB9frVzzS4jKsFZeuB25qtHGIwFXjjscjNShT53Lb&#10;SVBwOlLc7I3L4k2jCEj13LRVUW0jxqFOMUVDSN02YXmLyuPmxuGakDKZA+A2Mf8AAj0/rVfYHTbs&#10;7kgjt0qZTv8ALjV8CMYAb+DmqPnYolZ8kqWxjoR3qVZQ+4CMkdjjNVSH3YdQpYnjOOKkLqrdM7cc&#10;KM/rSWpqTZ37d2CFPyjGMVIxQYG1V55P1qCQhdxA/dsBn2NPhYKhkYFh0GO3vRuRPRGFqsSxXTDg&#10;g5PXrWa/ztnawUDrnIrV1tiLje6j/ZX1FZFxPyGQYGMEAZxWqZ89WVmypPExiLFwoYfKB1xWLpEp&#10;t57iJlI3njNbsuRGAFJGPTFYcmI9QQkbVPB5q9zx56TTNRAzlRuKopPzCoJUin/eO7KBnaQcZpVn&#10;ZZFQROyMD8zYGcdsUxX+ZgEGwjjPb9aEjdO5NaOolHO4rjqc1pCOEBgoyVGV25yD61mwSmQERoig&#10;jkHrxxn9at20jpJtLF8HHJxxQzrpWJopWCHdnLbdp469DmnpCwjQBQF6c/XrUyrC8OBhW285H170&#10;6MqUA5IA25wTioex1ELFXYkhiwGFx64p0RlZisrDnuTwOlNaU20wRT5z45IGPzoaRhkMrHDZAHYU&#10;k9BolcNGZGByjYBO7qPapFMazDyz823ICjH4E1FG+TiP5UH3gRk0WyAFsuueedvQe/v/AI1e6NCV&#10;JWjMgZcg9VPP8qdGsZbJKLKV24IIwPX8ahikSOXkYkYHqvB4/pTwiPEXBO4Hld3P40mrCTJUkDK3&#10;G3acFh1Iq/p7s0D7RgsCcN1XsP0Jqg0uJQ5UqmBznPPSr9kq2+GTDb+MH2po2v7rPCvEMRh1u/H9&#10;2dx+prN3BlKseB3NavijjX78EDIlJx9ayFx/ESVPUnoK7E9D8RxH8aa83+bFWZA2eGxStKHP07U0&#10;cHruDHv3pobJ+6AD29KZziTSvvAxg9j6CmsPunt396kmDBVwcZyKgKgbOuehHpVX1sK5If8AVj1/&#10;pTtyu4+UAgdTUSgxnPb0PepfLDsrAc+opXAj4WRQPvdaeFLvhTg5pyxfOMEknjFWYbRjngKpP5Yo&#10;Q7FRkORu6nvT/wDVuOc/StKOxROW5Y8ZNSCGJGX9yDweR3o3CxmGJs8qW9KcIW2uApz1FbCINoCg&#10;J3waUYL7WXrzk9Kdu4GNHaTTnjBUdh1qU2Mrtxg4HStfcIgcICevFOjJk28qBnJHenYZh/ZJUwWj&#10;IDHqKc1rIIWBjKgnAJraWJmJIU4A6CpYRkjIOcADPanYDnhExABJ57HqaYVbemBt7c10DxqlwP3f&#10;09zT5LSJ8sPrhen0qeUDnDF83zYA7gU3yipww+Y1utYwngxhGHQjoaiNjGoDMwA5GB7UNiMQxtjg&#10;Y7YFI0O0Drn3rUeyKhTvzkcAelB0xmX5TnPrTsMyzGcbSKjKbu2SvQVqnTnRA2Ac9cVCbEogJVh3&#10;56mkBQ2j+EfL1qIjMnJOPQVaZWOQcgDoKiZQqkqCfU0mgIgpwVbGOv4Vcs5MkrgqOn0FVQi5ztxj&#10;vUlvky4yB6k00BsDGAWBJ6AnuKjPC8ZXvkU9mMqpgncv3l9RTSEBODtoaKEJ7LjaetSJJtkUBePW&#10;kgSNpNpkIGeSOoraXUdPtrEW0FhE8h+9cSfeqJIuJu+Crv8AcFCQwDY5ruLZ1l/eglUHLAV5loep&#10;x2t2qEDY55K9K9A0+ciLaoBRs5zXPJXP1zh/FKdBU76o20m27jtLRA7mZRkj61ctlW6Tcrgx54GM&#10;VlwyupRkVsAdB0FXIpchQE5zzt7ioex9xG0kWZoMurArtbjB6VnzWZlJwCrgdB364xWxtV8AYKlu&#10;3Ue1NuYCDvVSqk4w/f3qU0jKrSclocy0JYpn5XY5w3tVS4t/KZgBwDhSPXrXRXVsSchOnORWa0CS&#10;eqHrn1pvU872bizKVmEu0Fg5GTg4ye9dT4a1IRTGKRS8Uy7CGORXPy6YZO7ZxneO3tV/T7cwNGWb&#10;J6DHr60rqx00lIrahpw0m6kgQqOSQD257VBtw29mDEnBI7VteNbQPbWd8uRJt2SEViFoTBkfMQAo&#10;AXJJrSLuiZ+7KzJkO/y8EAL+RFSxyEMwQDOcgE5478nnFVtwY7Tk/KSU/CmyFUL5jCgkAYOD0qmZ&#10;t3LZdX53KAvACnAFQGYeXjdgDAXBB9adPLwQ4VjgAqTwfoKhb5IioCsA23nrioSJbHSSuDICyiMA&#10;BQBk5pj584AhgBkHjrSpu2ANyVXB29PpVm3hwQFUFh+eO/6U2CVyNYwSH2sBgqC1XYYNyLGqADAz&#10;nHNPtoh5Z3MQxPCjovqB+lTxBV2BwBtP41FjqhAdbW8jkggdRjrkCtW3tfIQHytp/nUNunkuJCOG&#10;4yeo96tAZWTDk5+XaOvTpWMtz0oU7IV4Cjsgck5yCO9EEBlk+YFyQec4/rUtnCoAUAAMvI5wMelX&#10;1iCgKCBgcYGaDqhDuQx2nGdx5A+81FaJZJI0GOAOu3rRWdjayOJUKmx2PGeee39PpT1TcxO0KnIB&#10;VcEfjSkqm4Mm7gbiRhqdCxzsCkIP73WtGfMRHOshXZncGHG7k0iHBwUD5GOOMY4/rQeRkktjpzjH&#10;0oYmM7AwZj8wOcn8aS0LsFuwYyDb8x4znOMVJnCnO1gBn61EZUcglsOR/wDqpvmMrKrLlf500rmc&#10;9jJ19iXCkAKF6ViO4j4K4A5BHWuh1eE+WXbDK3r2rm5MLIeDg8D/ABrZKyPn8SrSGM24P1AIPNYG&#10;rKRESGAfb371vtGWYMrYbGAPWsbV4VC7Qctj5qN9DxMQ7K43T7lGEefuKBknp/nOKuFzuI+Ugjt6&#10;1zmj3Bt78qfut/OuhCBcAfd7mmtApT543Q6MZVsZIA6Cp4nR/LO4Jnghc4/H3qvFIiy+ZnA6bvep&#10;RJtlk2uRz1Hr3NEl1O6k7M0YFMbF25X7u3+761cVEYRbSU4znvVeC3E6xEsShGW9RVmCERj5csvb&#10;cMnFSj0Iu4iqT8ikYQZdtuc5P6VOI4zKof5H6KzNkc0yQzkKu/YTwePvCmOmZSzEuo6E9BTtoapD&#10;kREuSNwwPkVD0GKbHEgkl+5vBAYe3akihjA84MG2nGDTxtDMFYc4JaROBj3o8h7IgclOEA3uCM+3&#10;apYBHsjCkHnDD3p0rsmGXLMTnGMAZqEQhSSg3P2yRkfT2oauZk7MpTh8Drh/r2q3psxDhHTMbEHd&#10;9aozIcbcgbeSc5JIrQsj5qwAEAjDZbpUN8pvHVHifjYeV4t1MKDgTHGPwrHflcjIz1B/nW58QI/K&#10;8YakpO4mXOfTIHSsJmC4O3OBgn1rui7o/FsYuXE1F5v8xfLPX2/SoxjcCOme9ObI7grgEZ/lTVbc&#10;xA4Gc4pnGTGNn27ADTo7NixAIUknOakSdQM7CSOOKsR8N8xz6f4VVru4EMdjuKk5I6DHpUwto1wQ&#10;v3R1HU1ImQdpOc8hRUoJjJIJBPUHtRYY2LCSZ2hcgGpmfcoAGF9fWoidp3HJyakQguoUZzyxNFrA&#10;RqFfKgE7eOKkVwAxJwxHej5V2gnnJIIoztbJc/7o6GhAOjYBFbncw6ZxTlcKwJIwo+XB5zTYwAQy&#10;r27dBTi4cneu/Az9aoBfmeQO55X1pxcMAFA5qONtwBGAQOh7e1OWTftYqAAcEg4poCTy2lwY5ATj&#10;kGmM0hxkAqvBC+tOUHaEyckckHNO3GLkn5VHehsBNrMQxUKMYoSQoo3L+PtTfNaRh8wwf5VKwSRA&#10;H4BGeO9C1AjXjOwEjrkDNNfhgxIH4YqZY3x5hyqkbfxpuxgzcjGM89aQFdvlDEkZHFORgNpxufGQ&#10;BT5G2J7nt3xVZ383ueOFycVfQB4A2FgNzAgnNLMq7WIAZm/Soml5O3I9CDnimiTYg2gY28t70mBQ&#10;ulLMeOR1FVJYypK9Fq5IwWTd6D86hbYUOMj/AHutZ7gVnXB9R0H1pu7bg45Bxn0qWQALjB+o9agI&#10;PoCP600Bs2kokjAJOfQU6M4J4wPVqz7MkzAdT6VNcyvGMYzz0pjuWshc8Ke5xQJiXyPl6YqqJXG4&#10;ngn0pc/P1OfepZaL8OS3yHkH869U0Eq1rGhwrlR8w615PbF1mUhsgHOK9U0UJLAmep5A98VxS1kf&#10;oPDLSqy9DVj3R7VWQkqcHHersH7vcpY+oIGQMVWixIgwdpJ+63WnhJPLyB8nZgQMe9O1z9Ni9Dag&#10;ugXVhhxjJOen4VdiYyykYwOuT0IJFYKTqEO1xvIyRjn860La8YRjDBMDGG61EkehTknHUuzQCZm8&#10;sLjJHPeq4tViGxRhfU9qsR3CMxBXC4GCOlOcD5yrfKxGdvQ1lFu4/ZxbuV/siIANh6du9ENimc+X&#10;37dKsRsq5YBg7HjPStLT7WMOGZjzzg9KprU3jTRS1fTxd6FOjQiQhMqD2PY15srkn7uwrww9+9ey&#10;SOsaEA8FT8vrXj+syQL4lv44SXjDHG3oDxkVcXY8XMHGEovuOSX5ozyxHQD1q1DIR8soAT7xGcHP&#10;tWcshYhMfdI4zj86nid2XCnzHIHDc4HPArfdHnqVywXKyJjBLgnDNwfpTVIUfcBXIAwD/On7S23g&#10;sQMcL0NSxHPCqF5+ZCCMHvSLSuNWIEMy4AzgAjPPerYGQrgGTIzjHU0sEZKAkbVDE89M09ZAsQUZ&#10;wc5P49ag3irCGXY0e8bGcZz6+tXLCJy29SrL6c9O1VAylhlGbglcHG0VpIGUhuS2znkH86e6OyBZ&#10;jctLjeojxjI7VPEiKxCkYPc96q24Vm2pyCMgd/8A9VWI5sgfJnjoOtYz0R6EZaGpHME+UIBn5aWK&#10;4RgQWVW6bTVIMVkJA4AHI7f/AF6DcnC7lC/7THJP41maqReeXcqgEDv81FUPNZehKE/McfyoosPm&#10;OfjLbQN4XnGMZp4Hy8tvOR8oXrUNvHlFyBjPPv71MqJ3TkE4NDPnI7Ej5AOSo2n75PU9xim7GYbT&#10;1zgZ65Hb8KQuQWUxAhvu7f50qkYKfNvH3ieoz0NM0RIoUq3G0gEmhAW2hVBQgZzUOcZbBGODnNSs&#10;BIQ0ZywAXNHoZSKGrLJNacZRFbgVz00yxowJySOgro9YfbaFQCd3c1yly373d1Pr9a1je2p4WKtz&#10;DJE81g+ShHf2qtebZo2cDDYxvarq7N+3+BuCB/Diqt2F8grzzypPetoJHiYhaM4y/keyuFkjPK8F&#10;h7muqtW89EwCiFfvmub1mEAM44ZuwrV0V2utLh3kllOMH0FE4nmYSTU5QZoomCxJyP7u7OPxp8e8&#10;goyD1DDGajWSWX+E4LdB6dqfsYzopyGXOVFZM9uOhftLvDqoYuw4OGxxWmHKQA8KDWFbxndlY9rY&#10;wOcfjWrEjPEUDBAnK5Oc+tK3U9GlsXVLLGQ0gOOcGh3jUqScbT025NNRnaOIZMa9OFzkVI9sxlVi&#10;QV5Cr3IoVzrSBBv3FVIJb7oHP1xVedgVkPzLtP3QvBNTLbKquDK5kc5Dnr+FMZRE5ZWLcYYf3vrT&#10;JaGJIZbZmZWEgOevP5elQyOUZtoBB+ZkOOPbpT5yRtDH6kHAFJKSJXA+V4/lznKkEUzMezSFc7/k&#10;B46ZORVu1d7YgAbmI6joB2rOYjyfOIwFAjVj657Vo2LAzGIZPOTmpk09ClojyT4lR7PGV9uHXa35&#10;iuZd1clSMHtXVfFBceLJ2zwVUD8K5RsADBwcV1x2PxzH/wC91PVgTu2p3HSlJMbYPIbrUfTg4OfW&#10;ldjv6AZ5471Vjzy5C4blTt54Aq4h/f7ck5GeaowLguScH7wq1byMxZ2GD1q0NE6qu4YGSOT7VJgb&#10;Sw4B/WomI42nafansQwGBtI+9nuaRRIq7m4GRjvQEK4DKB3oDKwB3Y5xg9aVmO3G7LY4zTeoCyor&#10;RjDZPTinLIUwwXAK4JOaYGwAAPTBHrT3fbICqbcdj3pIBwPy4ABJ5AOM0xSG/hZWzgg9fwp8bFWw&#10;2FwTuxTlAKupG1vfvTARSEXAOSwx9KmjRQrBmJGOc1Eclc5AOQAwp7ldmGcfKPlJ79eKYDgCAVVu&#10;Tj5W60xkaMsQoZM/MPembSrL1GByKskApnd83Qc4xQAxD8xdgF7D6U2EEKXXOTlQT0qx5SufLwCc&#10;HbtHGQPWldAACRz0AqwKzvKimIsM56/w1EczM4BzH13H+lXGjVgCM8H/ACKYBnJ2kZ6YGamwFeEt&#10;uOPmOeAetMnTAZQGVye3rVkARuSNo9ARikkABVQMt1OBmqAoOmN4H3h0IqIqQDhssRyauyurIFPP&#10;8W5Rg/Sq8gwWypOaQGfNGyv93IIFQyncSBketT3L7pgRwMYqBgDgHGeuR1rN7gRkAdCSPemdBhT1&#10;J5xT/mVstnZjPFNxucgcBumOtGwD4mCEFjgngnGOlXAizY3EEdjWaMn5mOccc1oWbhwVbGV6Yo5g&#10;Ea0kGDwyDpiiOBzt3A8dMeverpcmI/3c4pqqcnH3s564p+ZYQMVAGTuPGTXonhydzYQoeeo3eled&#10;bFGCu7B65ORmu48IT7rUoWwF6VzTSWp9dw/VccUl3OytJCNjMQzr1x/WrFu2BkIGK5O0+/pVGJNn&#10;lllJz0YVYAeRfkABXj3NZp3P1uDuXDGC68/OR/D3qTeIjkFWcZJKD19ar7JAgaVk2pzzjipPJVSN&#10;kZy3HBwDjv8ArSb6HQp23NFboxuqqS6N07bMDpVyOXzMFsKG7ZyCcVlLKM4AZhnhdv8AWrT3CRbm&#10;YhEOMr1OfrUuNrWOpVVBXZpoM+WdpRRxgdSe9aH9oRWgCGTGCSM9q4PXfHVnpx+Rg8hHQdvrXA6x&#10;49vNQBjjl8mIkhmXrj0rRUnJHzeY8T4XBXjB80v63O+8Y/EaO0VobOQMy8Bl5A/GvP7LU2munZvm&#10;did2e+a5zzWdlYgkHse1XLC4C3EZX6VUoaI/OZ51XxmLVarLTa3Q6+1Te20gDHOPb0rTjmUIpHyL&#10;n7o7/Wsa2cSvg/exx+Fay4MaRhtsi/Nn9adrH3FCrzRTRcILEYBEnQ7Thcf41PHMSxTDMBypPJqn&#10;C58wqrO2MjI745qSB2dgxICEZPpUNHqwkWGY+U8ZQ5zu5bjj2qdEcEKpAYAgA8cdRgVTXDSEPyuM&#10;Er0qxGny71ZSR8vzYzjtU2OlMsw7XQnzC4BAPtxViNhG3CAsOCPXjvUUcZ3oH2NjkEEnt6VZgZmc&#10;kRgsOQSvP+cZqUzpgWIy+1WUjI6MO59KliJEbIrFlJyGHce/45qqdpiR0Jjx+I6+tTCVWdnBO3oc&#10;+tKWp1RkWhKVByyqp4O8fyo3GMgo5/FtxNVySPudDxuHTipBJucbcNnltvT9PSs2jdMtRTR5YyhT&#10;nGN/WioEj2jAPmfnxRS5kVcwon2pxxux8vPHvVhcEb+5GMA4FQoVXaVEgHQZGRVhFwWUlQDzlhjF&#10;W9jwo7Dw7uuxRtbjAznNIxk3syqqsDyM8Y7U9NroNwyBlQ2cbfp/Oo4wF3rktgheuQR6/WkaoeyK&#10;AF6k8nkH8qjZN8qjBX2OanQOrOoHTkYGeD0pu7cBnKYPUjFC0ZElcq6lDvtDkhTnvXLvFsRymevI&#10;znP4111w7PbuhO4vnHvXJ3SfOQpK+wreLueHiodSu/Q7lOcZAPSq8pUDeTg/3T/Sp2HUHcAMHn1q&#10;tLGGjcdMHj3q46HjVVdHO6qnyfdB5P4Uvh4AxTpnkuCBV7UoVaAsATtGTmsrQ9329gh6jj2pSbbP&#10;HprlrnSIxVDkM5J79KQ4+Z48qB1xTYuX8ks3mAffPSrCIB8vQA/N7Vk9T20rj0KlVZDmUd26HFW7&#10;W6MkgX5dzAk+maqho96kAKcce3tU8E0cYJAcNnnFK520maKl/LVZATJ3IJGKkJSWEsCQ7c5JznP/&#10;AOqoLWdZoy5YjHAPqfSplAWPMmUUH5cdMnrVdDuQLCYnV5iAO27rxUrBZFBJGffrigwlU8rLb/77&#10;dBQY3X5nIkc9D70kORXYDyihPOcjFRm3ILSBQyjuOgNTjiHBUB1JIOM/hVYMZJfkYrGBh1HBz6iq&#10;MGRI7BPvqEByQfu5/wAat2MryN821W3Aqw/Wq6hGV4xGzOBkOTkADufrVmxBaU4OSRuwAQB6U+VP&#10;Upao85+K1t5OuxMerxZPvXEMwH5V6J8Ybfy7vTXJ3ARlfpg//XrztlBO7vXRHY/Ic0jyYypHzEYl&#10;VXncCevpTyjY5H1NMB2v83U8Cky+4sy4B71Z5RahBDkMcEjAq2qFR8wBUDt1qrAm+TLHA96vooQ7&#10;sh1xgVSGhYgWQ/3u1PDN0P0POf1pAMx55B9jinxFDIOM7fU5xmkihVjy5HY9MU5Blfw701WznJPX&#10;rTxlgQM4/vUNgKjbyBwpp8hPGcsp6k9aY+1FG0Ekdx3p6gOSd5wBx7U0Aq524OWGeQO1OYjzdpXc&#10;MYH1pqS5U43HnGaViflJwrD071QCxIqfK2cc8DtTlCsnAZcn86R7ccYB7E4ODSytt27mAYDI5z+d&#10;MBEGDt3Eqqk5HT6UsUgVcrnOKI1w4A+UkZO7oc09WYSZUZGMY/rSsBKJvJHmc9R1qd9rHJZgfQVB&#10;EpZTtOFI5PpT1XYo3qTnnI70IBW+fhAcimSrJtAC4VOBtGQalWTcNxHsQKcxJkUM2Ex07GqAqysh&#10;UELyeSCvemBzIoYfu8ZByMAirzxDad/y+gHc1CsJ2N1PUgHsaTApzDBHcgY56VXmDKvY5GBirssD&#10;BVLfOMcmoWtGPGWXOSD6UgMK6Y7m55PaoWfoD1PH0qzeRNDMAQCCM/Wq7YkLEr8p7DtSsAzedgDD&#10;BHBx0NRSMNwHPPTFTCMHPJRh1U96ZMV3E9T/ACqFuwGFvmwOgHNS2c/ly5x2xUG4E4IIJ6Z6U6MN&#10;jk4IPWqsBsxSKdoY4Ap+dzHGSM9+hqrZOG+VvmI/iq44LH1T1plERQ8nOOeldZ4OmVZipP51ym3c&#10;cEjPcGtLSdRTT7tJGc+rHHSuecebY9fLq6oYiFR7I9bjUmIBlzgcbakKowUrgZ5Oe1cXL8Qra2C+&#10;UrSAj5Tt4rIuviDdTuREFRTx0rP2bR+iS4hwdNW5rnpLyiF8mQKCCCW6Y9ao33iaxsUXfOpC4PyH&#10;GfpXl1/4ov7123TgKRghV2isl7uWcfMSecDdVqHc8fE8UytahH7z0e++JEILLFHIcnBycjj1rntU&#10;8a319vBmZYyBgL0FcsxKEDjB/nUqvsIDdDW2nY+WxGbYzE3UptJ9i75pmYsSzFh96mByinHJPp1q&#10;NX27fXvS+aMknr0FUeRu7vcmiO4ncTt75qxEQxG3t0rOjZgTjGfercLHgZJI6is5G9OWup1unSGS&#10;NJCSCvPHtWvHKXy8owAuOOv+ckVzuiTEHOQpz0IzXSRXLS5UGPpyAMCsUfpmWy9pQi0TxyFymPlf&#10;bncc8U4MHKqzMGbJIXtUO9ljAY7jnAz1+gqZiSoIYjONqjp+NZ3dz3YysWBuUHBIIA2hf51JGQsr&#10;CTPYkc9OxqoofZuEh75x0+lWodm3LEbj15x/Pmqex0053ZfEqSSAIrMF6NkAc+vtVjBkYMGxION2&#10;SR9Kzkbl/mACdMHJqysojw7SBiBwD2rJaHoQloXwC/HCHsrfrip4pMw/IAp7hvT2qkkolkjIDBtu&#10;QR0qwshfEjBQ3TaO9Js6FKxOSqIZGUMvTDenagvhsAKMYO0fr/SmSOzqIyvzgZCnpQH+ZcZI64p9&#10;DeMyzEVJYo+Ae/rRUaopGQ2zPais7I6LmPAVVRnIUDnd171aG0R9Nw7laq4KopOWwRgYxVgFSxbk&#10;HP8AF6dqb2PEjsSR7ijN8sQjGSR2qWNWcDaMvwS20DP4VGpGHfoGPIPfNOYB2BY4KrgYGeKpPQ1Q&#10;7aqF3QebKOoOc0uWDs2MOBkjGeOwqNfkQOAAeMEDFPkLRq2G3jOSKhoTGNveUhzlfpjFc9q0X+kE&#10;qSrbslhXQtKo2kjIbnPpWXrUbF9yAe4HUmtYvZHm4qPuM595Bj5gW7E1HLHsUsRkgDb7VO8YLdBg&#10;cHPY1XmIwU5PfFaXsfOy1KV7bFUbjIHWue02F11VVAIGTyK6K4k87LcpgY2jvWEhMGrRgEBSeT3F&#10;TJnlTXLVTOkQhXB4yRj3NOEamNjkDODg9agKK7KQrZXpzjFWTCd+1iHU9Tmsz149GIFPUYVjwN3S&#10;rcUeIdspdgOS56t9agJ/cqF5HPGM1JCrhguQ6nHVetM6oKxat50KvsT5fvDJxVuMs77HTdvG4MTk&#10;j61TtYz5DgIMJ/EBjJzzUkaSFQoJ65JHUCqex3QL0Y/eGJyTxuyP5UxQkM0Uo/eA5Lp2xU8QeYsW&#10;KqXXO30x6VHAHGSxAABGAM1OxoyPym3ElhvJPNRG3C/vPnGeAQM5qZmcQFIjtYnhsY9P6ZqFlVNu&#10;WcAN83qBVXuYyViAhFJTPzf3d3J/CpbeYpIrc704IB9qQfMT/G+0AD8zk/lToiN4YYWQ4Lqe9MIo&#10;5T4xWeLfT51beGJBx1HFeXkhF4/WvVPipEW0W1ddpTzQTt6L1rynI3HJyT09xXRDY/Ks9VsdLzs/&#10;wFBJGTjPbFL5pAVQo2nkE1EJAjEdT/Kn4wQwP41ofPlmMFmDcjH61fizwoAyO1Z0bE4ABwfStGNg&#10;V45PWmUiVY8R4wAQc4p6ZGc8kjOaVThsEnjqBQkYYnoNvQUkMUsxjAyobPFDZBwoIXIz70p3tzkY&#10;HzcnGKQg7tzAbMetVYCeIB3YLgMucZpqNnKlMDofr60jHAAGAo9KVFPmEZ+bGalgPiwG+Y5xwAaS&#10;Rd4AyAOoxUXzu67UyRTlRsfKueeOlUA8SFSFPzD3pkz+YNxOzJ5K09Ni8sgVB35zRLLvVQB8x6Z7&#10;0AN5DblJwBjjrTxMVkVW55xupm4gAgcEY+aofOBXOCMdDTQFyOfyHKptz6etShgATtx6Y7VQS6Vm&#10;Vn+8vRvSpFujKQgb6mlzWYGlbTBkC7SEbqPX6U4iQoQQcDBI9OazEunRMBjtz0PQ1Kb7fLkNgHtV&#10;XuBpEyOjE7mXONw7U1mLbdzEDOc+1UDc9VLEk9MHGKc1yI5CWUngDcDk02Bd8yKTK5GBzk1CzIh+&#10;8AnA+tRJdRIpcKC2ejVC+ob93CqDxt/pSuBFf2CzkSwnpng9Kzm0icFWBCcY2j3rUN8QQAAgOeKQ&#10;XpGRuDMR0GKAMh9KnhT5lLKOCwqo8YVhn6VuvdvMNpJ2DjArImClnwQCvNICmYiZcsMY6NTVUKTz&#10;1JqyXBPByxqCZhuyeoHNAE9m5ByDgE1qK4KbAO+c1ixNkg5754rQtnZj8wO3P50mNMt+ZtIbH3f1&#10;poBMbd85OKcVKKTxtPP0qIgg5U4UjqKEUtCsWPyq55Hb2pySfvNoGRjimn/WsdpIHU+tAAALNwOm&#10;0d6dyUrLQexZs8AgUn3sZwDjAApVAUYPG4cgUhwowwIGfmJqLXKEQsMg84704SZB9e1NYFe+4Ypo&#10;XKAYIHtRawXLGcEZOSRyBSt1X5ipHc1ChK9DnPHFSbCR94kiqtoVruOBUjHTJOcfzq1ACE4PTv8A&#10;41WjXMnIY12/hD4f3GsyQvcHyLRvmYk4Zh6D61nOSSPQwWErYyr7KjG7/IZoGlXUmnSXyQu0CHDM&#10;Bn/Irbif5FO7AI/hGOK9Ij061tdJvLC1h2o8YAJOSuB0rzgA23yFdzKcVlF3P1ajgHl9KNOT1HI7&#10;xgCPGB0BqUEssjsSo3DAFRsyyfOVCDA4HUmoEfeoDMTgZ56fSlY1uWo3LEFsqNx+71I7Zqwkjbsk&#10;Aljj5DgYqorBAjuQD905/pUrEriT5Y0H3yD1pbGkXYuLIu0iNnVS3TOcVYgmYNz82BjJxzWeh5TY&#10;25xn7hyP/wBdTxSFWAH4gnGRUM76c7aGkk2xlC4XbgqD7datK4Kuy/ffJAPTB/8A1VnCV928hdpH&#10;Gw5YduPzqeEybkGdoTjC9Bik0dMHcuRSnylySSB8vpU8ROxTnaOoHcmqqushGWJbpnGc1dtyWVVd&#10;xjPr/SpkjsgXI4CpYfvM9SBHmipvLRwDG24etFTY35zAQZXG52PTcepqSPase7IwT8oPX8faoLdR&#10;DvV2AReijqParCt8iqeWHXNDV0eVHYlaQnkrk9CT/So8Ars3EqPXqKRFCADfgk8lcc/nUkJy+Dgh&#10;hjGcH60kaoVI1Ytn5WHGF705F+ZgrD5iMg9TTQxBB3gkHqR/WnDaw3AEsACw7c55pNlobuAAyrYJ&#10;IIPQVDqUG6DeoUqejVbQqz/vP9UOu7+lM2ptMedq9eelWtLM5a0eZNHGyqY94wRznH96qtxudgOR&#10;gY3AE5/KtjUY/Kun4BXgk/XpWa4aFWXdhs1oz5irHlbRRmizGp4Kkc4GOa5/UlMV2WP3SQRW+7sS&#10;AxGMnbmsbXELtG4O4AYPqKmSujyqsdbm3bkq0eH2B16P371PCzKxV8Nu5BzwPb8Kpaa6S28b4ZgQ&#10;MAVdSXbIWK4UcZPUUdD0ofCmTwMEBQDcQM5ck7s+lWBIyovAYjoVx07VAIwMoCCjEYc9RirKWyIr&#10;Nu3rnIHtQdkCNd5R14eMsCw5yMnrUsImsZHIkzu7Ec4/z/KnMsZUCFTy2cqcfhSxyyMypMAdoIHO&#10;RUtnVFFpciFHDkruxvC8mn/uiickE4OQMDvUMURZdxRo1YDP19RUyx/aCpQ7UHCk49P502bEUj72&#10;jEPzBT82QQAfrVfc+Muild5JwOuevNXI0eVZAmM4HUZyaYCkqnnLgY4GPwrSytcylqU4Id9wxYsB&#10;GCOehHan258yR4twIxksOtMVWmJ3AoPrg/hVi2jMbs23g8E55/GkCMP4lr5nhp34VlcE5xzXjhBy&#10;CMAg54717d46gV/CN8oRd0WGBHXqK8PIOBjPuT2rpjsfl/EUbYu/df8AADOWbII57U6NsHIxUZbY&#10;BzknvSuQNoyB9as+XLQYF0IwV7ketaEbqsYcNtxxWTEAEY8qTz9a1LZg8QwgC44z/OrWxRNhuCG4&#10;YZp+7LBhkew70KcEAknFD4EjuWIJ4GaVhi7eTkEkd/SlVfkXPJzxmmGYsylt2cYzz2p4kDHaCQKY&#10;EgZyMZIIOaGmO3dt3E8Z96ZHxjJGTk0gJZjnHTGPWlYB6OsW1WfBbrSKoYjYrbhTZPl2dC3v2pTj&#10;AAY5xjP1qgJiTtblsdx71Buyh3K2GPGe1O8wq33ygwCQO/agHIbAAGcVIDZWIHBwx5HOKjJw4B7j&#10;1zU7n5MMoJx19qbtwdoUFh0x6UwK3mMVbAA4PI60xJMRZwS2OlSypHtZl4PYUwAhAzD3xSaQDIpH&#10;2ByDnoFNSGYxbcLyw5FRsu4qwHXrTGzhgSTz1FMRKLsKASPmHYDNSvevtGT3zgiqhBbJA5HYDJqR&#10;IzJtGBz7YoGTNMwDEHtnJ6Co2uN8gGTsA496RxJ5q/J8yg496bJbNJzjDYyT6UrgPeQ/M2O/FIz4&#10;ViPlPXNQNncAvcU9FB+9yeefrQA2SQnnPPc+tVXJJIJ4qUxhAdq4A4zTAof5gcEdfegCEnC4+76e&#10;9MK5O7dnjkVOSCVYDv1/pUUh2sQcFTn8KaAaBuHBwKtWlwEGDwAccd6qphgDnFJ5pRxznPOKTA6G&#10;FQyABsrk9e1NlhxgHHPIxVezlMsbZ4HZT/OpSDs53H3HSpK3IJoyvlsW+U9RUSBsAKeAaknBOCpB&#10;I7CmkEjnqf7vSlcBR6g/L/FihiCqhQeemaF5XKjHsaRpSoyeT04GcU1JdR2vqO8rC8tg9aauFPPN&#10;Wbe3muXxHG7ueFCrzXQab8O9T1MrvVLaM/xO3zflRKaOyhhK+IklSg36I5cA7uBgk9q6Xw/4O1HX&#10;5AIISEAyzuRtA/ya9E8PfDXTdOlhNyRcTLyQ4PI+ldpHbwWa/ukRMLgbVHA9K551Hsj7nLuFJytU&#10;xrsu3U47QPhxa6Okclwkc7jkgEkV1CFbbCxxqiKMDaMD6VLNPsO9SGHfAwD61nXNwF3ngruyrHbh&#10;R6Vnu7H6LhsNhsDT9nRjZI17S6WFpA2OuPxriPFUQttQ3oBsbOQRnmta81cwBQG+8evFc14x1Rfs&#10;dvOGDMZAmB+NbRTRx4yrGUbkLTfKryZxjoOOKhaT94NqKGPZjnNQtdZVQpxjGP8AP409sk5GGbuQ&#10;M02eUnfUtq5YKd+1lwFDjP4CnGQqrEcpnkEEY9vwqupIVGIB9GB5z9KNzzO27cr579CKhlKRbFxk&#10;kK3zHoP51NEoDY3lBjDMP0qgHZj8oIOcc9MVcgUKDkYzwSBnjtTsmtTeEy/buY1KhSe+4dVFW0kj&#10;IBbcY+vHv61n20jLt2gkJ0AXgj3q9Gm0be4O4bRgZ/8Ar1nJ9j1Kb0L8HCjHzYHyZ4P5Vpx/ICHZ&#10;XboQON/4VmJIctGdsw4JycfhUsV4u7y1VmY52NnI96l6nbCVzRgnKgj5kGeMN1orOZ5SqtEFVSP4&#10;cc0UWNrlaLPYcA8Zzn61Z4dSwOxuQSe9Vt7FgQQpQbTjvVlSZg7kq5zwPpWNzy4vQR9yxYKrlOjE&#10;4peTt2gBB95mySKTzHc5JBzxj3p8TLLhFlCnJycZwadzZMf5gBBC/uyBtBGCtK0pyFz8x6DGc1Dl&#10;lIRNuCemOgqaRSvysCecjFM2Q0sEBUlW7hemKfvBLLu4PJLHJH/1jQ8W5o1AV+M854p0Sq0jKRuz&#10;/nFU3pYlrS5ja/b7YQ+C7HvXOzq7NuXkD7oNdtqESTWpRcBiDwa5K7G+VtvGBxVRvY+ZxsOWdzMu&#10;C+wM/wC7jyMY9azNVRmXLEjkkg9607hTtA4fnJ2/1qpfkG3IOd3UVdjwauwugSn7Fs+XnoW61rLE&#10;d23g5rB8NzBhIjNgqc8+hrZjGxWywwG4I/u9qzb1O6g+aCLYgLwsA4DAkbf61Mi5CBSHctge3vVQ&#10;gRkuE8wn2zgVaj3b0ZFbGc/Of6UrnowJJW2gnKnDAYPHT2qQSkuPKwyqcg9ME9sVGY0mHA2ktuJB&#10;wtSOoRAfMDxg4IByc+1O19TpRNGxkDQyEuc/lSW8RiRysh35yVIzxUK7hgo+7HB29B9as42QK3DB&#10;jgEjPShaMtBvYSSsgKqoAAGTz9KjkdoW+bIIxkYqSSMSR7EY7Scg4IxTSXQMxOWU4br0NUtbktEe&#10;VkyFzGBxz19qj8nbOu52AbnIqwqIgCk4LHjC5qJN4faELbW3Y9aSWoIZ4lsgfD1yRn54yM+vf+le&#10;CLIAMEg/XtX0NeFpdKulcEbomGD24NfPE0JjmZRngkcV0wZ+dcTx/fwkuw1woAAIGB270Nhhjbn6&#10;0qDc59cd6QkhgVxgDBqm7HxZLHP8wJxj0q5DOFRTwAOw9KorLuZQF6nrVoSbEBzxTjK4Ggm1drE4&#10;PY+1WHJ2k8KBzk981QhmHlqPwqyPkZctkZ71YxwXJILZb2prF2wu/aR29aV0UuSpbHdRRMCv3fu9&#10;/wDCmMA/PByMc0+Mg8ngY6GmqoMa85pqRYkBHHPT1FADkG4HLHbyce1OOAAMEMOaRAqBgpwoJ2j0&#10;FO8zqWGffGaQAuCq5JPPJFJI7sTtOc9T3pyupJ4LLnggYxT2QHjaAMc+9MCNX27cM3PLE9aRiFyx&#10;JwT+dSNbjYGVuT0pkkUmN2ScDnFCAaRhmfAwOi0kaMX3MPlHf0pWUlAOgNPOVTk8d6AIREpCgEgD&#10;I570nkDGTyD7ZqdQ0jbVHBx8uM5FPxGASWOR/CBgigRFHAGDDIIHcCnQKN0mR3wCKkRgCdmRk8j/&#10;ABo2gtnnPbFDeoxCoYOBn06U37M7bSoDY44GBUsFyCx4Oc4INSSlnJ6A9ML6U0gKUqFucZbOAB2q&#10;LY0YIOBzk8VeWFmBbb8q9zTGTzDtxggcYpWAoXShowFAypzwMGqTb8YPGK1pYg8DgLyOMn1rPmRi&#10;CuBkd6q2giuwYjIOBnkVF0J4B9xVnbkBVHBGCagK7Rt5IHGajfQYzbnPGDnr6U1RhsknjuO9OcFC&#10;MggHpmmuduQF6HrS2As285RwMg5Nap6DGOnbrWCkgABPBPNa+nSo6Nub5iARSGtdAZS6kKM/hmrd&#10;l4e1LUH/ANHs5WX+8eBk+9SW6iK4iZvuhgSMe9e26ZqK3FsrxogYqMlVHHFRJn1GT5TDMZSU5ctr&#10;HnOl/CDV7pN080NuowSGbcQPwrpdK+FOnWAVru4aZ0O5sjap/A81vz6k5mV9+OxGMD8agTUpDLiM&#10;7gc5BOPyrFrmZ+i4XI8uw9m48zXc0bOystKzFawCA43ZdP0BqZpWaEDCh8ZUbf1rKF5JKAA3zZ4G&#10;Ow7ZqdbxUwh3kHnip5F0PpIKnSX7uKXoannK7Ekjdnkryc8d6iuLzbERhWCjHo386rbv3XmEDb+O&#10;axNZ1UWgykmxwcEcUKLTMquJ9mrstzaiI5R+8CL0+Zvx/pXM6p4n2jbG3fOMYJPuKoXtzJfylmLY&#10;JJ56k1XttNa6wFUHAOcDJrojo7s+XxWNq1m409CpLrV+7NtTGSSD6Vkaq97Pbglyypzj1r03RfCC&#10;PLG1xEGQgHBP9Kpax4RWz82SNcwAn149qqTTVkeVXy7Gxh7Wbdtzl9J1VLiBcsQygAj61ppJ82QR&#10;0xx1rnbm0m0y9aaNcoThvb3rWtJVucMnIzgms076M6MNW5koPdGmpKqTtGExx3okbDkqSGGDtbHr&#10;Qzjy1TIG5gSQMimMyvkZGQcLgYJ7/wBKu1j0tSdGcmTdg5AO3mrURO7ClsjqD2rORhKAD82Wwvt9&#10;auRzAD7/AM57/wB6s5+RrCyZfgZlY4IBPqcVcjZo1J+6frk1kxy/Ko2lQTy3qasozngMSRj5f51i&#10;1Y7oVL6GtHJvkGSSMYz/ACqfzdsClSvffu9Kzo3iDbS7Mf4SGwM1etWLkN5YcqQM/wBae530m2W4&#10;/KdMyEIxJ6nbnpRTlnRP9YvJFFPmO9LQqxJI7HO1JB65/wA9KlJ6bhls5BQ8YoormW6PLprQex2z&#10;YC+Xnq24c0qg+eoGdpB+UD9c0UUPc3RIDiLJK4AGB3x7VOwR8SMenAYdfxooqmbIWVt5zFhHPTgn&#10;NNEp252nI7g9/cUUUNFjyiquOm7Oc+tcfq9ukNw+3APUEetFFaxZ4WPS5EzHnld+5AI5wM5qnN/q&#10;HwyqegDDmiirPla2zKPh8j+0ZVckDacAd66VJtrhTGSnXc3U+9FFYvc6cIvcLcE0RJEacjnNOt2M&#10;oZN3Ldl6jvRRSPUgSITHHhlLo/OOOPrUnkhBH5hbdIQBjOFGeKKKtdjpRIv7skKrZY/dXp35p8Th&#10;YxsKhwSxB6UUVSRqiNcMuWkDncSu7oAexpkrEqwDSOrfe2nBHNFFJbsiQ4w4JmwBt5GTn8qRmb7S&#10;gDEE4JUdwTRRR1FHculmmtpVKbQqlcDrXz1qKhb+cAEDcf5miit4H5/xL/y7fqVyNo5BI9+1ADBj&#10;uVVI646GiirZ8MG5A2QT9AcVNICqL0J7HOeKKKcUhMEbAUE4Geatxz44zkDkGiirRNy7ayFhk43H&#10;1qcIrKRuGc5xRRWnQocEVhndgkYAqttfcFwPl7miis0WObeAduT6mgJh1OcAD5aKKEA1WA2vjofy&#10;96tOdg+bJJG4D1zRRTAd5uQAD0A59aBkZUklW6kUUUIBoUE7cqN3TNJtKnaMnI/CiijuAqxGNw2Q&#10;cDqOoqNULEsM4HBycZooprYBfOKS7SQq9cE55pjsxXaTtHY0UVICJ3z8w6Z96mQ4AGOuAeM8UUVo&#10;gLciFj94kAcYGKYgKJnbx7dTRRR1EQygqSu0g4zg9qzZsrKcgj6UUUpbCID1YscHOBioTIQOCOTR&#10;RURKIn3MCcg4NRhQVySA2aKKTAMspz+tWrOYK65OOc0UUgNyMLOmUbL16Z4HvVmtolZhgLg49qKK&#10;55/EfbcNVJLF8vRpnT31pEbbzPlJJwR3rm3Z4bsxIu88lVPWiig/SJCCVtil8xAnI3dRV5LoMC4O&#10;4jowooq4lwk9EOkvpFs2d2Kkgj61zLQiR3Y/vHwNuaKK0qq0bo4a/vysy3aaS05VioAJ5YdfoK6f&#10;S/D8UCAsrLK33fU/WiisG7xPWy/D01FztqjZRQvqoAwKY+10kjcAq4II7txRRUpnqzpxkrPqef8A&#10;iXQzbu20bUc/dPUVxLA6Xcrhv3RbgUUVctrn5lj4qjiXyaam9bXizwqxB2jjI9qsB+u3CggbTjNF&#10;FUnc9KlJygrjogULDKj1yCMmnpIQpyAeMZwB+lFFEzoRNACJFXeCMdR2q+JCkoy4ZQeGNFFZyO2k&#10;izGDwF+cHJ3Vd08h5jGjOzdfoTRRUI9KidVZWNtaRYuW8yRuee1FFFM9FPQ//9lQSwMEFAAGAAgA&#10;AAAhAJeFUkfiAAAACwEAAA8AAABkcnMvZG93bnJldi54bWxMj8Fqg0AQhu+FvsMyhd6aVdNoYl1D&#10;CG1PIdCkUHrb6EQl7qy4GzVv3+mpvc3PfPzzTbaeTCsG7F1jSUE4C0AgFbZsqFLweXx7WoJwXlOp&#10;W0uo4IYO1vn9XabT0o70gcPBV4JLyKVaQe19l0rpihqNdjPbIfHubHujPce+kmWvRy43rYyCIJZG&#10;N8QXat3htsbicrgaBe+jHjfz8HXYXc7b2/dxsf/ahajU48O0eQHhcfJ/MPzqszrk7HSyVyqdaDkH&#10;8xWjCp6jFQ9MLOJlAuKkIImTCGSeyf8/5D8AAAD//wMAUEsDBBQABgAIAAAAIQBYYLMbugAAACIB&#10;AAAZAAAAZHJzL19yZWxzL2Uyb0RvYy54bWwucmVsc4SPywrCMBBF94L/EGZv07oQkaZuRHAr9QOG&#10;ZJpGmwdJFPv3BtwoCC7nXu45TLt/2ok9KCbjnYCmqoGRk14ZpwVc+uNqCyxldAon70jATAn23XLR&#10;nmnCXEZpNCGxQnFJwJhz2HGe5EgWU+UDudIMPlrM5YyaB5Q31MTXdb3h8ZMB3ReTnZSAeFINsH4O&#10;xfyf7YfBSDp4ebfk8g8FN7a4CxCjpizAkjL4DpvqGkgD71r+9Vn3AgAA//8DAFBLAQItABQABgAI&#10;AAAAIQCKFT+YDAEAABUCAAATAAAAAAAAAAAAAAAAAAAAAABbQ29udGVudF9UeXBlc10ueG1sUEsB&#10;Ai0AFAAGAAgAAAAhADj9If/WAAAAlAEAAAsAAAAAAAAAAAAAAAAAPQEAAF9yZWxzLy5yZWxzUEsB&#10;Ai0AFAAGAAgAAAAhAOOtlwjrAwAACwkAAA4AAAAAAAAAAAAAAAAAPAIAAGRycy9lMm9Eb2MueG1s&#10;UEsBAi0ACgAAAAAAAAAhAHaPoc2hsQEAobEBABUAAAAAAAAAAAAAAAAAUwYAAGRycy9tZWRpYS9p&#10;bWFnZTEuanBlZ1BLAQItABQABgAIAAAAIQCXhVJH4gAAAAsBAAAPAAAAAAAAAAAAAAAAACe4AQBk&#10;cnMvZG93bnJldi54bWxQSwECLQAUAAYACAAAACEAWGCzG7oAAAAiAQAAGQAAAAAAAAAAAAAAAAA2&#10;uQEAZHJzL19yZWxzL2Uyb0RvYy54bWwucmVsc1BLBQYAAAAABgAGAH0BAAAnugEAAAA=&#10;">
                <v:shape id="Graphic 127"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0U4VwgAAANwAAAAPAAAAZHJzL2Rvd25yZXYueG1sRE9Na8JA&#10;EL0L/odlBG+6UUqV1E2oYsHQi1URj0N2moRmZ0N2jdt/3y0UepvH+5xNHkwrBupdY1nBYp6AIC6t&#10;brhScDm/zdYgnEfW2FomBd/kIM/Gow2m2j74g4aTr0QMYZeigtr7LpXSlTUZdHPbEUfu0/YGfYR9&#10;JXWPjxhuWrlMkmdpsOHYUGNHu5rKr9PdKNgWT25Y3+6LIhTD9ajfw573QanpJLy+gPAU/L/4z33Q&#10;cf5yBb/PxAtk9gMAAP//AwBQSwECLQAUAAYACAAAACEA2+H2y+4AAACFAQAAEwAAAAAAAAAAAAAA&#10;AAAAAAAAW0NvbnRlbnRfVHlwZXNdLnhtbFBLAQItABQABgAIAAAAIQBa9CxbvwAAABUBAAALAAAA&#10;AAAAAAAAAAAAAB8BAABfcmVscy8ucmVsc1BLAQItABQABgAIAAAAIQDh0U4VwgAAANwAAAAPAAAA&#10;AAAAAAAAAAAAAAcCAABkcnMvZG93bnJldi54bWxQSwUGAAAAAAMAAwC3AAAA9gIAAAAA&#10;" path="m,2125472r2935477,l2935477,,,,,2125472xe" filled="f" strokeweight="1.25pt">
                  <v:path arrowok="t"/>
                </v:shape>
                <v:shape id="Image 128" o:spid="_x0000_s1028" type="#_x0000_t75" alt="Close-up photo of Commissioner Dr. Campisi, a white woman with short brown hair wearing glasses, a black shirt, and a pink and black blazer. " style="position:absolute;left:8237;top:1525;width:13260;height:184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x0dhxgAAANwAAAAPAAAAZHJzL2Rvd25yZXYueG1sRI9BT8Mw&#10;DIXvSPsPkSdxYykrbKgsm2ASEickBgd2M41JKhqnarKt3a+fD0jcbL3n9z6vNkNo1ZH61EQ2cDsr&#10;QBHX0TbsDHx+vNw8gEoZ2WIbmQyMlGCznlytsLLxxO903GWnJIRThQZ8zl2ldao9BUyz2BGL9hP7&#10;gFnW3mnb40nCQ6vnRbHQARuWBo8dbT3Vv7tDMPC9KN34jF/+/s6Vb4d9uT0v7WjM9XR4egSVacj/&#10;5r/rVyv4c6GVZ2QCvb4AAAD//wMAUEsBAi0AFAAGAAgAAAAhANvh9svuAAAAhQEAABMAAAAAAAAA&#10;AAAAAAAAAAAAAFtDb250ZW50X1R5cGVzXS54bWxQSwECLQAUAAYACAAAACEAWvQsW78AAAAVAQAA&#10;CwAAAAAAAAAAAAAAAAAfAQAAX3JlbHMvLnJlbHNQSwECLQAUAAYACAAAACEADcdHYcYAAADcAAAA&#10;DwAAAAAAAAAAAAAAAAAHAgAAZHJzL2Rvd25yZXYueG1sUEsFBgAAAAADAAMAtwAAAPoCAAAAAA==&#10;">
                  <v:imagedata r:id="rId78" o:title="Close-up photo of Commissioner Dr. Campisi, a white woman with short brown hair wearing glasses, a black shirt, and a pink and black blazer"/>
                </v:shape>
                <w10:wrap type="topAndBottom" anchorx="page"/>
              </v:group>
            </w:pict>
          </mc:Fallback>
        </mc:AlternateContent>
      </w:r>
      <w:r>
        <w:rPr>
          <w:b/>
          <w:noProof/>
          <w:sz w:val="4"/>
        </w:rPr>
        <mc:AlternateContent>
          <mc:Choice Requires="wps">
            <w:drawing>
              <wp:anchor distT="0" distB="0" distL="0" distR="0" simplePos="0" relativeHeight="251658265" behindDoc="1" locked="0" layoutInCell="1" allowOverlap="1" wp14:anchorId="424D180E" wp14:editId="22A0B185">
                <wp:simplePos x="0" y="0"/>
                <wp:positionH relativeFrom="page">
                  <wp:posOffset>3682746</wp:posOffset>
                </wp:positionH>
                <wp:positionV relativeFrom="paragraph">
                  <wp:posOffset>2738018</wp:posOffset>
                </wp:positionV>
                <wp:extent cx="3418840" cy="2125980"/>
                <wp:effectExtent l="0" t="0" r="0" b="0"/>
                <wp:wrapTopAndBottom/>
                <wp:docPr id="129" name="Textbox 1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26C6BE51" w14:textId="77777777">
                              <w:trPr>
                                <w:trHeight w:val="1154"/>
                              </w:trPr>
                              <w:tc>
                                <w:tcPr>
                                  <w:tcW w:w="5358" w:type="dxa"/>
                                </w:tcPr>
                                <w:p w14:paraId="744FCFCD" w14:textId="77777777" w:rsidR="006C66B2" w:rsidRDefault="00032C37">
                                  <w:pPr>
                                    <w:pStyle w:val="TableParagraph"/>
                                    <w:spacing w:before="173" w:line="268" w:lineRule="exact"/>
                                    <w:ind w:left="210"/>
                                    <w:jc w:val="left"/>
                                    <w:rPr>
                                      <w:i/>
                                      <w:sz w:val="24"/>
                                    </w:rPr>
                                  </w:pPr>
                                  <w:r>
                                    <w:rPr>
                                      <w:i/>
                                      <w:sz w:val="24"/>
                                    </w:rPr>
                                    <w:t>Appointment</w:t>
                                  </w:r>
                                  <w:r>
                                    <w:rPr>
                                      <w:i/>
                                      <w:spacing w:val="-8"/>
                                      <w:sz w:val="24"/>
                                    </w:rPr>
                                    <w:t xml:space="preserve"> </w:t>
                                  </w:r>
                                  <w:r>
                                    <w:rPr>
                                      <w:i/>
                                      <w:spacing w:val="-4"/>
                                      <w:sz w:val="24"/>
                                    </w:rPr>
                                    <w:t>Type</w:t>
                                  </w:r>
                                </w:p>
                                <w:p w14:paraId="34E3EB4D" w14:textId="77777777" w:rsidR="006C66B2" w:rsidRDefault="00032C37">
                                  <w:pPr>
                                    <w:pStyle w:val="TableParagraph"/>
                                    <w:spacing w:before="2" w:line="228" w:lineRule="auto"/>
                                    <w:ind w:left="510" w:right="916"/>
                                    <w:jc w:val="left"/>
                                    <w:rPr>
                                      <w:sz w:val="24"/>
                                    </w:rPr>
                                  </w:pPr>
                                  <w:r>
                                    <w:rPr>
                                      <w:sz w:val="24"/>
                                    </w:rPr>
                                    <w:t>Senate</w:t>
                                  </w:r>
                                  <w:r>
                                    <w:rPr>
                                      <w:spacing w:val="-12"/>
                                      <w:sz w:val="24"/>
                                    </w:rPr>
                                    <w:t xml:space="preserve"> </w:t>
                                  </w:r>
                                  <w:r>
                                    <w:rPr>
                                      <w:sz w:val="24"/>
                                    </w:rPr>
                                    <w:t>Committee</w:t>
                                  </w:r>
                                  <w:r>
                                    <w:rPr>
                                      <w:spacing w:val="-13"/>
                                      <w:sz w:val="24"/>
                                    </w:rPr>
                                    <w:t xml:space="preserve"> </w:t>
                                  </w:r>
                                  <w:r>
                                    <w:rPr>
                                      <w:sz w:val="24"/>
                                    </w:rPr>
                                    <w:t>on</w:t>
                                  </w:r>
                                  <w:r>
                                    <w:rPr>
                                      <w:spacing w:val="-15"/>
                                      <w:sz w:val="24"/>
                                    </w:rPr>
                                    <w:t xml:space="preserve"> </w:t>
                                  </w:r>
                                  <w:r>
                                    <w:rPr>
                                      <w:sz w:val="24"/>
                                    </w:rPr>
                                    <w:t>Rules Disability Community</w:t>
                                  </w:r>
                                </w:p>
                              </w:tc>
                            </w:tr>
                            <w:tr w:rsidR="006C66B2" w14:paraId="7548905E" w14:textId="77777777">
                              <w:trPr>
                                <w:trHeight w:val="1214"/>
                              </w:trPr>
                              <w:tc>
                                <w:tcPr>
                                  <w:tcW w:w="5358" w:type="dxa"/>
                                </w:tcPr>
                                <w:p w14:paraId="317FFEFF" w14:textId="77777777" w:rsidR="006C66B2" w:rsidRDefault="006C66B2">
                                  <w:pPr>
                                    <w:pStyle w:val="TableParagraph"/>
                                    <w:spacing w:before="54"/>
                                    <w:jc w:val="left"/>
                                    <w:rPr>
                                      <w:b/>
                                      <w:sz w:val="24"/>
                                    </w:rPr>
                                  </w:pPr>
                                </w:p>
                                <w:p w14:paraId="166640C0" w14:textId="77777777" w:rsidR="006C66B2" w:rsidRDefault="00032C37">
                                  <w:pPr>
                                    <w:pStyle w:val="TableParagraph"/>
                                    <w:spacing w:line="269" w:lineRule="exact"/>
                                    <w:ind w:left="210"/>
                                    <w:jc w:val="left"/>
                                    <w:rPr>
                                      <w:i/>
                                      <w:sz w:val="24"/>
                                    </w:rPr>
                                  </w:pPr>
                                  <w:r>
                                    <w:rPr>
                                      <w:i/>
                                      <w:sz w:val="24"/>
                                    </w:rPr>
                                    <w:t>Commission</w:t>
                                  </w:r>
                                  <w:r>
                                    <w:rPr>
                                      <w:i/>
                                      <w:spacing w:val="-7"/>
                                      <w:sz w:val="24"/>
                                    </w:rPr>
                                    <w:t xml:space="preserve"> </w:t>
                                  </w:r>
                                  <w:r>
                                    <w:rPr>
                                      <w:i/>
                                      <w:spacing w:val="-4"/>
                                      <w:sz w:val="24"/>
                                    </w:rPr>
                                    <w:t>Role</w:t>
                                  </w:r>
                                </w:p>
                                <w:p w14:paraId="6BCEBD7F" w14:textId="3A06B55B" w:rsidR="006C66B2" w:rsidRDefault="00032C37">
                                  <w:pPr>
                                    <w:pStyle w:val="TableParagraph"/>
                                    <w:spacing w:line="269" w:lineRule="exact"/>
                                    <w:ind w:left="510"/>
                                    <w:jc w:val="left"/>
                                    <w:rPr>
                                      <w:sz w:val="24"/>
                                    </w:rPr>
                                  </w:pPr>
                                  <w:r>
                                    <w:rPr>
                                      <w:sz w:val="24"/>
                                    </w:rPr>
                                    <w:t>Member</w:t>
                                  </w:r>
                                  <w:r>
                                    <w:rPr>
                                      <w:spacing w:val="-5"/>
                                      <w:sz w:val="24"/>
                                    </w:rPr>
                                    <w:t xml:space="preserve"> </w:t>
                                  </w:r>
                                  <w:r>
                                    <w:rPr>
                                      <w:sz w:val="24"/>
                                    </w:rPr>
                                    <w:t>of</w:t>
                                  </w:r>
                                  <w:r>
                                    <w:rPr>
                                      <w:spacing w:val="-3"/>
                                      <w:sz w:val="24"/>
                                    </w:rPr>
                                    <w:t xml:space="preserve"> </w:t>
                                  </w:r>
                                  <w:r>
                                    <w:rPr>
                                      <w:sz w:val="24"/>
                                    </w:rPr>
                                    <w:t>Checklist</w:t>
                                  </w:r>
                                  <w:r>
                                    <w:rPr>
                                      <w:spacing w:val="-3"/>
                                      <w:sz w:val="24"/>
                                    </w:rPr>
                                    <w:t xml:space="preserve"> </w:t>
                                  </w:r>
                                  <w:r>
                                    <w:rPr>
                                      <w:spacing w:val="-2"/>
                                      <w:sz w:val="24"/>
                                    </w:rPr>
                                    <w:t>Committee</w:t>
                                  </w:r>
                                </w:p>
                              </w:tc>
                            </w:tr>
                            <w:tr w:rsidR="006C66B2" w14:paraId="6CF91AEA" w14:textId="77777777">
                              <w:trPr>
                                <w:trHeight w:val="861"/>
                              </w:trPr>
                              <w:tc>
                                <w:tcPr>
                                  <w:tcW w:w="5358" w:type="dxa"/>
                                </w:tcPr>
                                <w:p w14:paraId="7BD76141"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10BAE53D"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2B8A8755" w14:textId="77777777" w:rsidR="006C66B2" w:rsidRDefault="006C66B2">
                            <w:pPr>
                              <w:pStyle w:val="BodyText"/>
                            </w:pPr>
                          </w:p>
                        </w:txbxContent>
                      </wps:txbx>
                      <wps:bodyPr wrap="square" lIns="0" tIns="0" rIns="0" bIns="0" rtlCol="0">
                        <a:noAutofit/>
                      </wps:bodyPr>
                    </wps:wsp>
                  </a:graphicData>
                </a:graphic>
              </wp:anchor>
            </w:drawing>
          </mc:Choice>
          <mc:Fallback>
            <w:pict>
              <v:shape w14:anchorId="424D180E" id="Textbox 129" o:spid="_x0000_s1089" type="#_x0000_t202" style="position:absolute;margin-left:290pt;margin-top:215.6pt;width:269.2pt;height:167.4pt;z-index:-251658215;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jemhmQEAACQDAAAOAAAAZHJzL2Uyb0RvYy54bWysUs2O0zAQviPxDpbv1G1ZUIiaroAVCGkF&#10;SMs+gOvYjUXiMTNuk749Y2/aIvaGuDhjz/jL9+PN7TT04miRPIRGrhZLKWww0Pqwb+Tjj0+vKiko&#10;6dDqHoJt5MmSvN2+fLEZY23X0EHfWhQMEqgeYyO7lGKtFJnODpoWEG3gpgMcdOIt7lWLemT0oVfr&#10;5fKtGgHbiGAsEZ/ePTXltuA7Z0365hzZJPpGMrdUVizrLq9qu9H1HnXsvJlp6H9gMWgf+KcXqDud&#10;tDigfwY1eINA4NLCwKDAOW9s0cBqVsu/1Dx0Otqihc2heLGJ/h+s+Xp8iN9RpOkDTBxgEUHxHsxP&#10;Ym/UGKmeZ7KnVBNPZ6GTwyF/WYLgi+zt6eKnnZIwfPj6ZlVVN9wy3Fuv1m/eVcVxdb0ekdJnC4PI&#10;RSORAysU9PGeUiag6/PIzOaJQKaSpt0kfMvQVc4xH+2gPbGakQNtJP06aLRS9F8CO5bTPxd4Lnbn&#10;AlP/EcobyaICvD8kcL4wuOLODDiKQmx+NjnrP/dl6vq4t78BAAD//wMAUEsDBBQABgAIAAAAIQBA&#10;VDqv4QAAAAwBAAAPAAAAZHJzL2Rvd25yZXYueG1sTI8xT8MwFIR3JP6D9ZDYqJ1SQghxqgrBhISa&#10;hoHRiV8Tq/FziN02/HvcCcbTne6+K9azHdgJJ28cSUgWAhhS67ShTsJn/XaXAfNBkVaDI5Twgx7W&#10;5fVVoXLtzlThaRc6FkvI50pCH8KYc+7bHq3yCzciRW/vJqtClFPH9aTOsdwOfClEyq0yFBd6NeJL&#10;j+1hd7QSNl9UvZrvj2Zb7StT10+C3tODlLc38+YZWMA5/IXhgh/RoYxMjTuS9myQ8JCJ+CVIWN0n&#10;S2CXRJJkK2CNhMc0FcDLgv8/Uf4CAAD//wMAUEsBAi0AFAAGAAgAAAAhALaDOJL+AAAA4QEAABMA&#10;AAAAAAAAAAAAAAAAAAAAAFtDb250ZW50X1R5cGVzXS54bWxQSwECLQAUAAYACAAAACEAOP0h/9YA&#10;AACUAQAACwAAAAAAAAAAAAAAAAAvAQAAX3JlbHMvLnJlbHNQSwECLQAUAAYACAAAACEAwY3poZkB&#10;AAAkAwAADgAAAAAAAAAAAAAAAAAuAgAAZHJzL2Uyb0RvYy54bWxQSwECLQAUAAYACAAAACEAQFQ6&#10;r+EAAAAMAQAADwAAAAAAAAAAAAAAAADzAwAAZHJzL2Rvd25yZXYueG1sUEsFBgAAAAAEAAQA8wAA&#10;AAEF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26C6BE51" w14:textId="77777777">
                        <w:trPr>
                          <w:trHeight w:val="1154"/>
                        </w:trPr>
                        <w:tc>
                          <w:tcPr>
                            <w:tcW w:w="5358" w:type="dxa"/>
                          </w:tcPr>
                          <w:p w14:paraId="744FCFCD" w14:textId="77777777" w:rsidR="006C66B2" w:rsidRDefault="00032C37">
                            <w:pPr>
                              <w:pStyle w:val="TableParagraph"/>
                              <w:spacing w:before="173" w:line="268" w:lineRule="exact"/>
                              <w:ind w:left="210"/>
                              <w:jc w:val="left"/>
                              <w:rPr>
                                <w:i/>
                                <w:sz w:val="24"/>
                              </w:rPr>
                            </w:pPr>
                            <w:r>
                              <w:rPr>
                                <w:i/>
                                <w:sz w:val="24"/>
                              </w:rPr>
                              <w:t>Appointment</w:t>
                            </w:r>
                            <w:r>
                              <w:rPr>
                                <w:i/>
                                <w:spacing w:val="-8"/>
                                <w:sz w:val="24"/>
                              </w:rPr>
                              <w:t xml:space="preserve"> </w:t>
                            </w:r>
                            <w:r>
                              <w:rPr>
                                <w:i/>
                                <w:spacing w:val="-4"/>
                                <w:sz w:val="24"/>
                              </w:rPr>
                              <w:t>Type</w:t>
                            </w:r>
                          </w:p>
                          <w:p w14:paraId="34E3EB4D" w14:textId="77777777" w:rsidR="006C66B2" w:rsidRDefault="00032C37">
                            <w:pPr>
                              <w:pStyle w:val="TableParagraph"/>
                              <w:spacing w:before="2" w:line="228" w:lineRule="auto"/>
                              <w:ind w:left="510" w:right="916"/>
                              <w:jc w:val="left"/>
                              <w:rPr>
                                <w:sz w:val="24"/>
                              </w:rPr>
                            </w:pPr>
                            <w:r>
                              <w:rPr>
                                <w:sz w:val="24"/>
                              </w:rPr>
                              <w:t>Senate</w:t>
                            </w:r>
                            <w:r>
                              <w:rPr>
                                <w:spacing w:val="-12"/>
                                <w:sz w:val="24"/>
                              </w:rPr>
                              <w:t xml:space="preserve"> </w:t>
                            </w:r>
                            <w:r>
                              <w:rPr>
                                <w:sz w:val="24"/>
                              </w:rPr>
                              <w:t>Committee</w:t>
                            </w:r>
                            <w:r>
                              <w:rPr>
                                <w:spacing w:val="-13"/>
                                <w:sz w:val="24"/>
                              </w:rPr>
                              <w:t xml:space="preserve"> </w:t>
                            </w:r>
                            <w:r>
                              <w:rPr>
                                <w:sz w:val="24"/>
                              </w:rPr>
                              <w:t>on</w:t>
                            </w:r>
                            <w:r>
                              <w:rPr>
                                <w:spacing w:val="-15"/>
                                <w:sz w:val="24"/>
                              </w:rPr>
                              <w:t xml:space="preserve"> </w:t>
                            </w:r>
                            <w:r>
                              <w:rPr>
                                <w:sz w:val="24"/>
                              </w:rPr>
                              <w:t>Rules Disability Community</w:t>
                            </w:r>
                          </w:p>
                        </w:tc>
                      </w:tr>
                      <w:tr w:rsidR="006C66B2" w14:paraId="7548905E" w14:textId="77777777">
                        <w:trPr>
                          <w:trHeight w:val="1214"/>
                        </w:trPr>
                        <w:tc>
                          <w:tcPr>
                            <w:tcW w:w="5358" w:type="dxa"/>
                          </w:tcPr>
                          <w:p w14:paraId="317FFEFF" w14:textId="77777777" w:rsidR="006C66B2" w:rsidRDefault="006C66B2">
                            <w:pPr>
                              <w:pStyle w:val="TableParagraph"/>
                              <w:spacing w:before="54"/>
                              <w:jc w:val="left"/>
                              <w:rPr>
                                <w:b/>
                                <w:sz w:val="24"/>
                              </w:rPr>
                            </w:pPr>
                          </w:p>
                          <w:p w14:paraId="166640C0" w14:textId="77777777" w:rsidR="006C66B2" w:rsidRDefault="00032C37">
                            <w:pPr>
                              <w:pStyle w:val="TableParagraph"/>
                              <w:spacing w:line="269" w:lineRule="exact"/>
                              <w:ind w:left="210"/>
                              <w:jc w:val="left"/>
                              <w:rPr>
                                <w:i/>
                                <w:sz w:val="24"/>
                              </w:rPr>
                            </w:pPr>
                            <w:r>
                              <w:rPr>
                                <w:i/>
                                <w:sz w:val="24"/>
                              </w:rPr>
                              <w:t>Commission</w:t>
                            </w:r>
                            <w:r>
                              <w:rPr>
                                <w:i/>
                                <w:spacing w:val="-7"/>
                                <w:sz w:val="24"/>
                              </w:rPr>
                              <w:t xml:space="preserve"> </w:t>
                            </w:r>
                            <w:r>
                              <w:rPr>
                                <w:i/>
                                <w:spacing w:val="-4"/>
                                <w:sz w:val="24"/>
                              </w:rPr>
                              <w:t>Role</w:t>
                            </w:r>
                          </w:p>
                          <w:p w14:paraId="6BCEBD7F" w14:textId="3A06B55B" w:rsidR="006C66B2" w:rsidRDefault="00032C37">
                            <w:pPr>
                              <w:pStyle w:val="TableParagraph"/>
                              <w:spacing w:line="269" w:lineRule="exact"/>
                              <w:ind w:left="510"/>
                              <w:jc w:val="left"/>
                              <w:rPr>
                                <w:sz w:val="24"/>
                              </w:rPr>
                            </w:pPr>
                            <w:r>
                              <w:rPr>
                                <w:sz w:val="24"/>
                              </w:rPr>
                              <w:t>Member</w:t>
                            </w:r>
                            <w:r>
                              <w:rPr>
                                <w:spacing w:val="-5"/>
                                <w:sz w:val="24"/>
                              </w:rPr>
                              <w:t xml:space="preserve"> </w:t>
                            </w:r>
                            <w:r>
                              <w:rPr>
                                <w:sz w:val="24"/>
                              </w:rPr>
                              <w:t>of</w:t>
                            </w:r>
                            <w:r>
                              <w:rPr>
                                <w:spacing w:val="-3"/>
                                <w:sz w:val="24"/>
                              </w:rPr>
                              <w:t xml:space="preserve"> </w:t>
                            </w:r>
                            <w:r>
                              <w:rPr>
                                <w:sz w:val="24"/>
                              </w:rPr>
                              <w:t>Checklist</w:t>
                            </w:r>
                            <w:r>
                              <w:rPr>
                                <w:spacing w:val="-3"/>
                                <w:sz w:val="24"/>
                              </w:rPr>
                              <w:t xml:space="preserve"> </w:t>
                            </w:r>
                            <w:r>
                              <w:rPr>
                                <w:spacing w:val="-2"/>
                                <w:sz w:val="24"/>
                              </w:rPr>
                              <w:t>Committee</w:t>
                            </w:r>
                          </w:p>
                        </w:tc>
                      </w:tr>
                      <w:tr w:rsidR="006C66B2" w14:paraId="6CF91AEA" w14:textId="77777777">
                        <w:trPr>
                          <w:trHeight w:val="861"/>
                        </w:trPr>
                        <w:tc>
                          <w:tcPr>
                            <w:tcW w:w="5358" w:type="dxa"/>
                          </w:tcPr>
                          <w:p w14:paraId="7BD76141"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10BAE53D"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2B8A8755"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04" behindDoc="1" locked="0" layoutInCell="1" allowOverlap="1" wp14:anchorId="09C70C64" wp14:editId="34332056">
                <wp:simplePos x="0" y="0"/>
                <wp:positionH relativeFrom="page">
                  <wp:posOffset>673493</wp:posOffset>
                </wp:positionH>
                <wp:positionV relativeFrom="paragraph">
                  <wp:posOffset>5108321</wp:posOffset>
                </wp:positionV>
                <wp:extent cx="6434455" cy="279400"/>
                <wp:effectExtent l="0" t="0" r="0" b="0"/>
                <wp:wrapTopAndBottom/>
                <wp:docPr id="130" name="Textbox 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6CE4EFFF" w14:textId="77777777" w:rsidR="006C66B2" w:rsidRDefault="00032C37">
                            <w:pPr>
                              <w:spacing w:before="63"/>
                              <w:ind w:left="57"/>
                              <w:rPr>
                                <w:b/>
                                <w:color w:val="000000"/>
                                <w:sz w:val="24"/>
                              </w:rPr>
                            </w:pPr>
                            <w:r>
                              <w:rPr>
                                <w:b/>
                                <w:color w:val="000000"/>
                                <w:sz w:val="24"/>
                              </w:rPr>
                              <w:t>Commissioner</w:t>
                            </w:r>
                            <w:r>
                              <w:rPr>
                                <w:b/>
                                <w:color w:val="000000"/>
                                <w:spacing w:val="-2"/>
                                <w:sz w:val="24"/>
                              </w:rPr>
                              <w:t xml:space="preserve"> </w:t>
                            </w:r>
                            <w:r>
                              <w:rPr>
                                <w:b/>
                                <w:color w:val="000000"/>
                                <w:sz w:val="24"/>
                              </w:rPr>
                              <w:t xml:space="preserve">Drake </w:t>
                            </w:r>
                            <w:r>
                              <w:rPr>
                                <w:b/>
                                <w:color w:val="000000"/>
                                <w:spacing w:val="-2"/>
                                <w:sz w:val="24"/>
                              </w:rPr>
                              <w:t>Dillard</w:t>
                            </w:r>
                          </w:p>
                        </w:txbxContent>
                      </wps:txbx>
                      <wps:bodyPr wrap="square" lIns="0" tIns="0" rIns="0" bIns="0" rtlCol="0">
                        <a:noAutofit/>
                      </wps:bodyPr>
                    </wps:wsp>
                  </a:graphicData>
                </a:graphic>
              </wp:anchor>
            </w:drawing>
          </mc:Choice>
          <mc:Fallback>
            <w:pict>
              <v:shape w14:anchorId="09C70C64" id="Textbox 130" o:spid="_x0000_s1090" type="#_x0000_t202" style="position:absolute;margin-left:53.05pt;margin-top:402.25pt;width:506.65pt;height:22pt;z-index:-25165817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M6s72QEAALsDAAAOAAAAZHJzL2Uyb0RvYy54bWysU8tu2zAQvBfoPxC811JcOw/BctDYSVEg&#10;SAuk+QCKoiyiFJfl0pb8913Sst1HeinqA70kh7M7s6vF7dAZtlMeNdiSX0xyzpSVUGu7KfnL14d3&#10;15xhELYWBqwq+V4hv12+fbPoXaGm0IKplWdEYrHoXcnbEFyRZShb1QmcgFOWLhvwnQi09Zus9qIn&#10;9s5k0zy/zHrwtfMgFSKdrg+XfJn4m0bJ8LlpUAVmSk61hbT6tFZxzZYLUWy8cK2WYxniH6rohLaU&#10;9ES1FkGwrdd/UHVaekBowkRCl0HTaKmSBlJzkf+m5rkVTiUtZA66k034/2jl0+7ZffEsDHcwUAOT&#10;CHSPIL8heZP1DosREz3FAgkdhQ6N7+I/SWD0kLzdn/xUQ2CSDi9n72ez+ZwzSXfTq5tZngzPzq+d&#10;x/BRQcdiUHJP/UoViN0jhphfFEdITIZgdP2gjUkbv6lWxrOdoN6uVvf5/V1sJz35BWYs60nY/Ppq&#10;fhD3V448/V7jiDWsBbaHXIl+hBk7mnTwJToUhmpguibFNxEUjyqo92RyT3NWcvy+FV5xZj5ZamQc&#10;ymPgj0F1DHwwK0ijGxVb+LAN0OjkzJl3rIAmJKkfpzmO4M/7hDp/c8sfAAAA//8DAFBLAwQUAAYA&#10;CAAAACEACeFSVuMAAAAMAQAADwAAAGRycy9kb3ducmV2LnhtbEyPwUrDQBCG74LvsIzgpdjdbdMS&#10;YzalCCI2IlgFr5tkTFKzsyG7bdK3d3vS4z/z8c836WYyHTvh4FpLCuRcAEMqbdVSreDz4+kuBua8&#10;pkp3llDBGR1ssuurVCeVHekdT3tfs1BCLtEKGu/7hHNXNmi0m9seKey+7WC0D3GoeTXoMZSbji+E&#10;WHOjWwoXGt3jY4Plz/5oFNiXLS6+8kP+ulvOirfxsMzl7lmp25tp+wDM4+T/YLjoB3XIglNhj1Q5&#10;1oUs1jKgCmIRrYBdCCnvI2BFGEXxCniW8v9PZL8AAAD//wMAUEsBAi0AFAAGAAgAAAAhALaDOJL+&#10;AAAA4QEAABMAAAAAAAAAAAAAAAAAAAAAAFtDb250ZW50X1R5cGVzXS54bWxQSwECLQAUAAYACAAA&#10;ACEAOP0h/9YAAACUAQAACwAAAAAAAAAAAAAAAAAvAQAAX3JlbHMvLnJlbHNQSwECLQAUAAYACAAA&#10;ACEAgzOrO9kBAAC7AwAADgAAAAAAAAAAAAAAAAAuAgAAZHJzL2Uyb0RvYy54bWxQSwECLQAUAAYA&#10;CAAAACEACeFSVuMAAAAMAQAADwAAAAAAAAAAAAAAAAAzBAAAZHJzL2Rvd25yZXYueG1sUEsFBgAA&#10;AAAEAAQA8wAAAEMFAAAAAA==&#10;" fillcolor="#cce0eb" strokeweight="1.25pt">
                <v:path arrowok="t"/>
                <v:textbox inset="0,0,0,0">
                  <w:txbxContent>
                    <w:p w14:paraId="6CE4EFFF" w14:textId="77777777" w:rsidR="006C66B2" w:rsidRDefault="00032C37">
                      <w:pPr>
                        <w:spacing w:before="63"/>
                        <w:ind w:left="57"/>
                        <w:rPr>
                          <w:b/>
                          <w:color w:val="000000"/>
                          <w:sz w:val="24"/>
                        </w:rPr>
                      </w:pPr>
                      <w:r>
                        <w:rPr>
                          <w:b/>
                          <w:color w:val="000000"/>
                          <w:sz w:val="24"/>
                        </w:rPr>
                        <w:t>Commissioner</w:t>
                      </w:r>
                      <w:r>
                        <w:rPr>
                          <w:b/>
                          <w:color w:val="000000"/>
                          <w:spacing w:val="-2"/>
                          <w:sz w:val="24"/>
                        </w:rPr>
                        <w:t xml:space="preserve"> </w:t>
                      </w:r>
                      <w:r>
                        <w:rPr>
                          <w:b/>
                          <w:color w:val="000000"/>
                          <w:sz w:val="24"/>
                        </w:rPr>
                        <w:t xml:space="preserve">Drake </w:t>
                      </w:r>
                      <w:r>
                        <w:rPr>
                          <w:b/>
                          <w:color w:val="000000"/>
                          <w:spacing w:val="-2"/>
                          <w:sz w:val="24"/>
                        </w:rPr>
                        <w:t>Dillard</w:t>
                      </w:r>
                    </w:p>
                  </w:txbxContent>
                </v:textbox>
                <w10:wrap type="topAndBottom" anchorx="page"/>
              </v:shape>
            </w:pict>
          </mc:Fallback>
        </mc:AlternateContent>
      </w:r>
      <w:r>
        <w:rPr>
          <w:b/>
          <w:noProof/>
          <w:sz w:val="4"/>
        </w:rPr>
        <mc:AlternateContent>
          <mc:Choice Requires="wpg">
            <w:drawing>
              <wp:anchor distT="0" distB="0" distL="0" distR="0" simplePos="0" relativeHeight="251658305" behindDoc="1" locked="0" layoutInCell="1" allowOverlap="1" wp14:anchorId="286C4C13" wp14:editId="5DAF3DA8">
                <wp:simplePos x="0" y="0"/>
                <wp:positionH relativeFrom="page">
                  <wp:posOffset>665556</wp:posOffset>
                </wp:positionH>
                <wp:positionV relativeFrom="paragraph">
                  <wp:posOffset>5460631</wp:posOffset>
                </wp:positionV>
                <wp:extent cx="2951480" cy="2141855"/>
                <wp:effectExtent l="0" t="0" r="0" b="0"/>
                <wp:wrapTopAndBottom/>
                <wp:docPr id="131" name="Group 1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32" name="Graphic 132"/>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33" name="Image 133"/>
                          <pic:cNvPicPr/>
                        </pic:nvPicPr>
                        <pic:blipFill>
                          <a:blip r:embed="rId79" cstate="print"/>
                          <a:stretch>
                            <a:fillRect/>
                          </a:stretch>
                        </pic:blipFill>
                        <pic:spPr>
                          <a:xfrm>
                            <a:off x="378066" y="123151"/>
                            <a:ext cx="2190877" cy="1892427"/>
                          </a:xfrm>
                          <a:prstGeom prst="rect">
                            <a:avLst/>
                          </a:prstGeom>
                        </pic:spPr>
                      </pic:pic>
                    </wpg:wgp>
                  </a:graphicData>
                </a:graphic>
              </wp:anchor>
            </w:drawing>
          </mc:Choice>
          <mc:Fallback>
            <w:pict>
              <v:group w14:anchorId="0DFAB61D" id="Group 131" o:spid="_x0000_s1026" style="position:absolute;margin-left:52.4pt;margin-top:429.95pt;width:232.4pt;height:168.65pt;z-index:-251658175;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hzTQWPAwAAdQgAAA4AAABkcnMvZTJvRG9jLnhtbKRWYW/TPBD+jsR/&#10;sPKdpUmbtY3WIsRgmoR4p5chPruOk1g4trHdpvv33DlxGzoQCCYtOcfn8/m55x735vWxk+TArRNa&#10;bZLsapYQrpiuhGo2yefH969WCXGeqopKrfgmeeIueb19+eKmNyXPdatlxS2BIMqVvdkkrfemTFPH&#10;Wt5Rd6UNVzBZa9tRD0PbpJWlPUTvZJrPZtdpr21lrGbcOfh6O0wm2xC/rjnz/9W1457ITQK5+fC0&#10;4bnDZ7q9oWVjqWkFG9Ogf5FFR4WCTU+hbqmnZG/Fs1CdYFY7XfsrprtU17VgPJwBTpPNLk5zZ/Xe&#10;hLM0Zd+YE0wA7QVOfx2WfTzcWfPJPNghezA/aPbVAS5pb5pyOo/j5ux8rG2Hi+AQ5BgQfTohyo+e&#10;MPiYr4tssQLgGczl2SJbFcWAOWuhMM/Wsfbdb1amtBw2Dumd0ukN8MedIXL/BtGnlhoekHcIwYMl&#10;ogJ6z/OEKNoBj+9GyuAnwAq3Bz/EcRy5EdILlJbr+TIhAEYwAvvOWM2L61kRscqLNQCHdYgnpiXb&#10;O3/HdYCdHj44HwI0VbRoGy12VNG00ARIfxno7xMC9LcJAfrvhlIY6nEd1hJN0mPdxlxaLNuQCs53&#10;+sAfdfD05+Khx2IZgIBkzz5STX0x5mIJehCoMF0R/eLbhNhT/whE9IjvwRP4FakH+8e5+J76/Jhp&#10;9GBSOz4gjQAEyE+gQMQp7FIhPlmxWhah4Z2WonovpERQnG12b6UlB4pyE/7GCv7gZqzzt9S1g1+Y&#10;Gt2kCn3nyoE+SKudrp6Afz0QbpO4b3tqeULkvQKGo6BFw0ZjFw3r5VsdZC/UC/Z8PH6h1hDcfpN4&#10;4N1HHYlOy8gnOC86DL64Uuk3e69rgWSDposZjQNouu2NEayE/1GgwHrWfb8Xcljl93i24TLo/ihG&#10;R+3XvXkFWgr1EjshhX8K9wLUBpNShwfBUNtwMG3keWzk+442nGTzOVYgeuEaPO2zEDspTCw22mOy&#10;0FEXgvyT8w5if6vZvuPKD7eX5RLy1sq1wjjozJJ3Ow5KY++rDIQAbk4PYmOsUB7zA4Z5yz0DitKy&#10;BtL9D72NiU4mQtLnPPEIv9Ci+XI1u74OvZPl86zIhi1OepStZ6slqBVqd7Za54t8iR6wWRQ1JArq&#10;0UgpVJrQFBdcGiQrJDakEkzILHAo3G0h7HgP4+U5HQev86+F7XcAAAD//wMAUEsDBAoAAAAAAAAA&#10;IQAeQLPT0k8AANJPAAAVAAAAZHJzL21lZGlhL2ltYWdlMS5qcGVn/9j/4AAQSkZJRgABAQEAYABg&#10;AAD/2wBDAAMCAgMCAgMDAwMEAwMEBQgFBQQEBQoHBwYIDAoMDAsKCwsNDhIQDQ4RDgsLEBYQERMU&#10;FRUVDA8XGBYUGBIUFRT/2wBDAQMEBAUEBQkFBQkUDQsNFBQUFBQUFBQUFBQUFBQUFBQUFBQUFBQU&#10;FBQUFBQUFBQUFBQUFBQUFBQUFBQUFBQUFBT/wAARCAEVAUMDASIAAhEBAxEB/8QAHwAAAQUBAQEB&#10;AQEAAAAAAAAAAAECAwQFBgcICQoL/8QAtRAAAgEDAwIEAwUFBAQAAAF9AQIDAAQRBRIhMUEGE1Fh&#10;ByJxFDKBkaEII0KxwRVS0fAkM2JyggkKFhcYGRolJicoKSo0NTY3ODk6Q0RFRkdISUpTVFVWV1hZ&#10;WmNkZWZnaGlqc3R1dnd4eXqDhIWGh4iJipKTlJWWl5iZmqKjpKWmp6ipqrKztLW2t7i5usLDxMXG&#10;x8jJytLT1NXW19jZ2uHi4+Tl5ufo6erx8vP09fb3+Pn6/8QAHwEAAwEBAQEBAQEBAQAAAAAAAAEC&#10;AwQFBgcICQoL/8QAtREAAgECBAQDBAcFBAQAAQJ3AAECAxEEBSExBhJBUQdhcRMiMoEIFEKRobHB&#10;CSMzUvAVYnLRChYkNOEl8RcYGRomJygpKjU2Nzg5OkNERUZHSElKU1RVVldYWVpjZGVmZ2hpanN0&#10;dXZ3eHl6goOEhYaHiImKkpOUlZaXmJmaoqOkpaanqKmqsrO0tba3uLm6wsPExcbHyMnK0tPU1dbX&#10;2Nna4uPk5ebn6Onq8vP09fb3+Pn6/9oADAMBAAIRAxEAPwD7n6HA6UPyKeQSOKZ7Guc1GA4NHU57&#10;UpGM0mc8VSC7voKeBxTDx9Ox9adnFIRuPpTJtYQ9KQjOP50uMHrQW7UANxn2x+tFB60Z4JoAoah1&#10;j57f1qxa/wDHunbrUGo8sgJ7VYtTm3Qe39azkUh5HNFBx/8AW9KKhjYUHpRRVW6iE+7x27UhPP8A&#10;X1p1R5wB360O7AU9Kb9Dn+lJnPHX+lL1+vc+tLlAD0ppb8qcSAMmmAknk0rN6oCve/8AHs/0rmtO&#10;P+lvXS6hj7O1c3pvN44qHroaRKuv/wDHxH9a4Pxk2LCcckFTXd+Iv9co/GuB8a82Nx1xtOM/Sr6H&#10;BV+Nnnen8P1z15rtvAefNl7/ADdK4yxUbifr/Wu18CL+9mPT5xVo5pbo7u45ZOce1Z19gMg/T0rS&#10;n4kjHT/IrMv/AL6fjWi+Fky3Nnw6cWr/AFrL1Vc30g/2hWt4d/49Xzz1rK1MD+0JPqOKqS91DKkI&#10;2nH0/pUhUg49B/WkiHzdMcjjPTpTmPOR0OMfrWeyAbjnpj8acqEnAxScCnocMMdcZ5oadrjLCWu+&#10;M/Sq2j2WNTGOu7nitGBWZTx/hTNMBF8xxjmuGo2zspq7R0lnEQ8h9sfoKWQsSCelLBLjzTSGTc4q&#10;1HZnRKVm0XY/uLRT4wdgorrSOW7OpzmmsuOSafjA/r60hxyDSOoj5IHb1460nUdf+A4p4GDxTSO+&#10;fwxQJjR/WlPT1pe1IasTXUYDwec4pMk5p5UEcnBpuefWgdhoFOHajHOaR/umhbiM/UThk/z3qzbc&#10;2yH6/wA6q6i3zxirlv8A8e6fT+tQyojv1HakIwe2fX1pw6dqCf51PQobRSkc+vt6UgHtz35qiQY4&#10;BphHzk/T+VPPSo24BoATOTkdT1oJwKaTk8Gm8YGalgLnJ9f6UMcComfBx2pu89ulD2GR6iQIHrnt&#10;MP8ApT/X0rcv3xbN61haU2btj71m90WrbGZ4qvUtZ1L4wAepxXnni3U4rrT7kKcHaenPaui+JcU0&#10;8iJGcHufUZrzrWLOcWrltygEdKrd2OGqkpMoWJIBBODg/wBa7fwJy0p9W/oK4nT+FAHIwe9dt4FO&#10;Hf8A3zWifQ5W9Ukd1djE0f0P8xWZf8OnOeDWjK2ZkB6Y/rWdqDZkT0wa0tZES0Zt+Hm/0NuO9ZOp&#10;HN9N9f6VqeHzi1P16elZGonN3ID1zVy+FDWwxOp/H+Qp7j5zxnr/AEqOPhv0qRmAJJ9evrWQ99Bm&#10;3n1H1qe2h8yXHUemelQ7gav6YB5wB9aT2GrN2ZtWmmlkyB2qC2sDFeEn1rrtJtklhGeD3qVtFEku&#10;RgNnp6V5FSetj1acNLx3MCNMLNn1qNECt/T0rSuLI27SK3HOeazWfdJjoPX1r0IPRGEo9zVi/wBW&#10;tFNi/wBWtFdHMYHV4xTD1x6U7pSsAR70HaRNSH8qfnNNH3qYEZHXtQOOKe3eo+ehoDruLTWxnjr3&#10;pw/zxQelBI2kIzS0daQGZqA+eM+n+NXrY/6MnrjJqlfg+ZH/AC9OavW3+oT6VJeopOSKKU5zmjbn&#10;r1oDToNJwM03ILGnE44zu/Ckb6/hQIQjI6Zph9B839aWRwkbsxAUKSSemPevBfi3+0IbC5fTvDUk&#10;RjhYi51OZhskwMFYeu4ZJ/eZAJGBkcmJSjBXkaQhKbsj1fxX430LwNaCfXNTttPQruVZXJkfAP8A&#10;q0A3uR3CqcFlB5Ir5r8e/tn3ql4fCujQWyEbVvdVyzkjBOIgVAxnoWbqMjkY8f12+m8Sas17rF/L&#10;dyzSAfaZCzFRy2EHp1wAeM8BcisiVrGC3ljdygcZxEhVwvQ7ckkk8HOecDBK8NwyxN9Ez16eB5dZ&#10;I1NW/aR+J2qzGVPFN7EwOVis444k6dCqqMgDHc5755qjp37W3xQ0S9Qr4hXWISB+61C0idWGfVVV&#10;wOgzlcHOBnmuT1qNtPmZREdwkJUoG3AjByj4+bbnGQMDnnkGsHULiVbVrXZDGqK5mmiiKmRGwQuc&#10;bjjYewHIP3hmp9rNGjw8Nkj6x+HX7cujeJTbad4q086FdSlQdShcy2pJxjcMF4zjPB3jjO4AGvfv&#10;Deq2eqItzZXUN1BKodJIJAysCMjkcEEYNflSbdDOWj+aJiF2E5z04brnoeTgfQ12vgv4o+J/Akdu&#10;2javPZCE7zEwMsT9GYMjNtOQByMNgEA1cayekjkqYVw1itT9GvEkKyXasewJ6Z7ivPfGgVbG42gc&#10;4Pyiuc+GX7SOlfFG+i0nUoI9H8ROjFYCT5Nxg8CJmzg4/hYgnJKlucdF4yO7TpGHTIPQjPPOc9x6&#10;V3LVaHgVU1N3OSsASDn35x1rsfBB2q46fNXG2PMeR0xzXa+BlUo5P96tLaHM9WjtXJaYH0XrVLUO&#10;Zl+lX2J84DvgVSvQTMv06+vNa/ZM5bmrofy2hPvWNfHN3IR61u6GNtnj/PQVj3ozdSDsTgVcthkE&#10;JJ6+ven8n8z/ADNOg9fUg/0pxHOe/NZFEfPfgZ9as2bBX3An8KiC5OfXt6VLEdp6496GtA2dzttE&#10;1hYowCRx61uWmqpKzEMPzrzN7lo4m5K+mKq+HteujdbPM3qOxNeVWwzfvR3PSo10tGemanKkjjB7&#10;setYj4aU81FFevcRSOzHqQCOwyabC+X9/wCdbxptJFOV7m1CB5S564oojb5ForsszmOooxnilK7c&#10;/wA/WgUHUMIwx9Ka3HfnvUp9+tM9KA1I/wAaQ/eOOnenHjHr0I9Ka3WgBKD0oo/SgkZ36UHofpSl&#10;fmJxikPQ/SgChqP+vT6/1NXbYbrePIz8oqjqPM6/57mr9t/qI/8Ad/rUsaFxg880tBG4/SjHoOO1&#10;IYwrk+vtR074X/PuPzqTaO/zVwnxe8Unw74YMEE5gvr3Ko6Eh1jXaZGQgE7sEKOP4938NJtJXlsV&#10;GLnJRjueY/GT4myeJLq/0HSblE0S1QpeXCf8vjhmUxKdw/dDaVbGNx3jJUfN4LfbbgrCqIwQgrgA&#10;YAIwO+AeRyOM9MfKei1G9zp1lZKhEVupRQTn6DPTnBOQR7ZAqqNDLKjEEAcOFB4xtzyPx+me+MV8&#10;1isTKpKy2PtcHg404Xa1OSutIS6RDPIpZdpLxDZLkEZ68egwXJOF5wMHm9X0dN+2Nx5JxHyuQI8Y&#10;HG1QeP4VwCck8kZ9Bl0Nwdp35YEhcnaTxkcdOeMY5x9RXP31isTENGJFAIYsQUYY9Op4IHNcPtZX&#10;3PT9jG2xxnltamcrJJ5U2d0TFZARu6NztYdRggdeMHOcS6Vkna5TEoB3GJ3Y7+TkEnkjI7+pz0AH&#10;cahpCQ20USQBU27NpGFA6Y5Hp29Kw7ixaOJWCgvj+9wQT3/HOefTnqa09tLuYSoxXQ84urdbcuye&#10;Y0QbALnLEe+O/T8hgg1RglkaY7yTuLFtxOST3yOSeTjvnHNdTqOltt43EbiDlSMKOQGHrycfjz64&#10;U1k8ZJbkHjkgn/OPSumMzzqlMs3Ek0FiEimVWJEqyEbSsnO0grkjqCQMYz0ORX0P8Ivi9feMfD0n&#10;h7XyP7Zso1aOeR/3lygbHI5yy4+Zi2W4JGck/OsUjhY5HOOMqzngHr2B5GFPHHHHOataHcT6Lr1r&#10;qNrI0VxDKsqojbTIhJyrEnGMArjAByT0A3eth6lrHz2LoRkvd3PsKxGU9wK7jwEuYmPq1cDo12l9&#10;p8NyvMcsSyLnHRgCDxxnntxj8z3/AIDJ8n8T/OvV6HzD3sdpN8sw+grOvG/ej/dzWjOMzDP93+pr&#10;NvSq3AzwOPx5rToZs3tFXFnmsW7/AOPxq2tEYGxXB7H+lYd23+kS/U1o9hodB09PmFP7+nWo4T1+&#10;op+ev0/rWdrDHAZPsaazHt1pwIPpu70ONwx27c0AV53yjZOeKoeHHBvD+PWtCeI+W3BAx+dUPDkJ&#10;N4efWs6jVjWkveO3tP8AjzcehP8AM1IgzIB35zzTLWMi0Yd8nP5mnRod46cVkdtmb0E22FBnHGcU&#10;URL+7X6UVsYWZ1RGCfSkP696ceRimkY61J2hjPWmnJOMcU4U09ffvQAjcKKYw4pzLgZpnP0oE11G&#10;0Uf5x6UdKBCN0pp6UrHJH0oxnimgKF9/ro/wq7bf6iP/AHRVC8GJF/3R/WtCD/VJ9Kh7jQ+iiikM&#10;Pr07/SvDvjS/9qa9cKrFWso44BHkKrs+HyflPyZIBC+h4P8AD7jyTgdTxxXhviuSC71rVnCpKzXk&#10;nzA5YbXwuOoAAGABycZOCQBzYj4DvwSXtkzxVrBpN5IZwjB8HqwHG35sZOPTpnvWrHdf2fFILiJ5&#10;mxtwjgKwI4ONvTjgg9jzjFW9ZntdLv51eSKIMQpTC4XgDgeuMdsnJ6dC19StEhgaa4tZF+6Xc4kI&#10;BwOQwzgEDdgHivlaikpe6j7unKMfiZRu77TbmPKx3MJBGVManBBOcbW6cH09MHFclq0cEkXmqzkK&#10;SGDRn69uOnriusdIJY5SAA/YRvnrk/dOD/CBkk9BjHQ49zpXnTFRuMedrDABZMAk4zg+nQGs9Tc5&#10;K/W2eABi6uy8hwuS393k/wCfasG/ZIkk7buPmbhic+gPTB5yMcdelegat4eWXT43CqGVRyMqeQGy&#10;eDkdOo6AD0rkdd04C3VSYi6kLyuAe+Rz0/zx0oSdzOexw+oPvJMSja2eN3IPA5zx+OBXKalbtOpZ&#10;k2BsdCDjgnuB6V2d1GtuhYgYUccHPQdeen9c1zuoBXVmDAEDHHAHv+nXJrohdM86o7ow7e2Ztq+a&#10;AOFwRtUEggsemO/Xr3q0qOqp5cZkk3r+7JZW2jBUZLAnIJyQMFhzjPNiLS3JAwcLzgD0Jz1+p+mf&#10;etyOBDbswG6eXht2B2wP/QuvA65+Y5r0ad0ePWStY9r+EuovfeEI4ZJDLLalomJGDj7yDHoFIUZP&#10;Y9DkD2DwLNiPpk5Ofzrwf4P3RDanbNIXxDHKVbHBJbOBngcrjr1YcYr3PwKSIxz1c8/8Cr6CnrBH&#10;xVePLVaO8mkHmHP93r6VzGu6n5MxGeMVvXD4LH/ZHNcD4odjeEZ5xzn6mutLQ45trY9E8K3Xm6cH&#10;z1FUZpQ88v8Avdad4POzRIyeuOnpWbFc/vZGY8ZPPrVTWgRd9GaUT7R1pQ+c4OT6+tYtxqoRCAaq&#10;Q658x5z361kkXzI6jf8AnT1bOOfxrJttVWXAJyf510GlW4uyMDdUy91FRd9iKSJvIfjOfaovD1q/&#10;2hiUOOvSu8tNAVoeU7elS2GgrE7EIBwe1eXVrLZHqUaDepnWkDfZTxkk5PtSxxgOB6dK3EsgkbjH&#10;fP6ms6aMJMOO/rRGpeyN5U7al6Jf3a0U6AfuVor0EjgZ0hGOe3amt0zTzxz1phBPNI7BoGfrSN1x&#10;S0jdqAGkUwdBT2Gfemk/MR+lAmNYc0lK3X1/pSGgQ1+h9aQ9D9KVsAUwsMdMVQFG8/4+F/P9TWhB&#10;/q1+lZ17j7Qh+grRh4jX/dFRLcaH0EZBAwc8cmij8M+w71D8hnIfEL4s+F/hTZ29/wCJ9R+w29wx&#10;EYELuX2lQeikKBvUZbaPm6n5iPkS/wD2o/Dl5Ffro9hrerXUY3O1hYiZIyeruVfKqcFueD6kcj2D&#10;9uSPxFZfBC/1rQtel0uKyHk6jZJGrJqNrOVgkTkZBXfnK5439DtZfjr4U2HinWdGXRLUJY+H7ctG&#10;CvyrcS/fkmbB+ZiDnd0ACjtgTVVPlu0dmFc1N8pynxBvvFXimSa5ktNV82Qh2a8tVXYTztADHA9C&#10;Ap4bvnPBQ6L4o3hrxdRnhbrFtlbPcYAUjueetfUvhjVLX94mnWVxqKRFhNPFbtOcZGGL/JHGCORu&#10;cHAJ2jqeW8W/EOyudSt47SxVXKnfFJAAqEA8F1J5wrHLDoGI9a41Ukl7kTulTi370tTkPA3jIeG2&#10;itNU1O8t5NhCC+RgQpI5KkHcoX+8AR0zg5PvmkeO9E1CCKX+2bB28sswE64J6Dv0HPXGc98CvFdY&#10;CeL9JuNLuECQyxlYVkX/AFMuPkkUnoQc4IxgdRyRXhOi+Fdf8VWUl1pjgxmJmK+cyEAEj5sdM4OM&#10;Z+UZ4zXO6FOtq3Y7YYmvh9ILmPr3x38U9Hs9NKxaxBDJJ/GZAxVcAE/KSQfTNfP3jvxFq/iaWZ9J&#10;nnugz/KYZvlQDPAzjnJ6rngjHcmr8GtOtpILm/v0Ml5ZS/ZkEw3eSqquAPRiWPI7ADsK9i0G4stW&#10;uoo7uN7pWGPvrGinAxvckeueB347gJU4UHdK5M61XEx00Pl27tfGCTP9p+3wQ55LF2X8PvY4x3x0&#10;7Yq1pesXei3KM+ovMRktkudx7Dacg/XGeeccV9C+O7/wssckaz6PbluUljvnYJ1xhsbevqQe2OK8&#10;9vdHhm8uOzlaSNwMK2HWQdtpBZWJHIGc8810e05t4nI6PJrGd2O0Xxvpc1rGJtQt7d8YKXEgjZse&#10;zYzzxxnjH4dJBqKAMp/eHy2HQHg5ypA9f9r+6K8s8q28HeL4Gl8Mab4kgaJb9LS/87YoSQnavlSx&#10;kB2jRW5PD4XHQ+m2/wAb/DniW+VNU8O6VDPd2EUbOpmtGs50BDGERvs2v0KukmFGQAclr9gre6YP&#10;Eyj8SO7+EmoLaeLniM21J7JoNh3fK6sSoBxgjaDjOMbWxxwfpjwI/wAijP8AEc/99V8meA7+wj+I&#10;NimlahFenO5o5HAuFiKlN2BngFxnof8AvrFfV/gQkwcnrnIPPfj/AA/Cu6imo2Z4GMalUTR2t1Ll&#10;z3wo5rg/EnN230zXbX8myRxx90CuG107rs5Hau6KPOmzvfCuf7EAHZR/KucvJvLklx03HFdF4dPl&#10;6Ch/2K4m9ud8ky553HNXNPQhMaJmlByeOcVCGJPTPvRbnMX4Uit29R19aOUllm2uDGw5zXoXgy+D&#10;bQeorzhfftxXSeGrwwy9dueo9ayqwfKbUmlI93sbuM22Segp9veIWOCOlcbYav8A6Luz+tT6Zqnm&#10;yn5/1+lfOVoO59JRqJnUGcFHbjrWLcSbpOO5qdLr/Rgc4z/gaqbw0i10042aIqSumaEf3BRU1uB5&#10;K0V6iPMsdI2cUwnjPrT8ZU0xjxWZ3DM5NNPHHrTgOAaR/umgTGk4FMxzmndRTT1poQ09aOlJkk80&#10;dT7dqYDWOaa2ATmlAwfbtSPQBRu8faFPtWjFxGo9qzbsZmH0rRiH7tPpWcxofSqu4hRwTxTQMGno&#10;cSITwAw/nUvRXLXRM+DPGXi6T46/E3xHpkOjm70yzQx3WoXE4UW0e4hVjRhyMdACucMe5Y7fgK30&#10;+68F21tHbi2lt7drK5gSQRMJFXy3BY9CcEnqSW64GBzmk3Y+Fs2qWdzFsv8AUtUne5iblkjWVokX&#10;HcjazL/vmu2sPA0F1pz39tNcadqC4ja4spQPNbAOCpyje5Kk9ugC18/CpeUlJn21agk4umuhCJ/C&#10;NjoMttGYbRJw0c4s1RVaM5+TEbA7Wycqcr16DgeIeI/DnhexvwuhRz3Vw0ZjK20WNxJ7lWwAcDOe&#10;OQe9d9qfg3VrM7U1KFYzk/6Tbk7s4wdiuq8j0UD2FclqPh2/t7uFJ/GLW/mHaq6dp6LJ8xONoLEk&#10;9wOnFR7VdJGksM3q4nOeJNBm8LeDrmWRZLfVLtTaaXYpKzzGeT5FO1SASnD7eRhep3bRq6V4BX4d&#10;eCbfT1QNeyxILh0IfG1QMAgc4APIxk546V6B4L8A+E9O1gXM9zfa34mEDMlxqVx5vlEg5VAoCKD6&#10;oMkcetc142mkN1Mo83ZGu7BJY57n6+xJBwBxzWVWrKS5E7m1HDKN5s8H03T/AOxPGt9YGXZDqK+Z&#10;CwO0M5wGwe7fKuB/vHgEA+oeHdFi1C7hsru6jRMMyi4KjvzjerAHjgDGOfXnkdY0/SPEDJbak0lv&#10;PG+Uli+Vo2xyQQD6gEYIOPatLTNL1SQvBZ+IrTUYUwcXtviQjp1VsH16Dr+fR7TmS1tY4I0uVvS9&#10;zvfjB4B1T4l32nX2p6zua2gS3hjtVj8ramSFMeSuOgKgKvHTk15bd+AI9HMEcDmGRFCsluvmbsLw&#10;WVABu3AnJJODxjoNy4XxPYAR/Z7GYE8BmYqfoGA6j0P86w7y116/iKzPZQwkDcsULFT9Ec7Tnryp&#10;Ht66qs5aSloYTwyveMNTP8QQwrqqNcpA96likTs67ghMkkgHBUZKSRnnjnnBrJ0/TrS7vUjktoJi&#10;SAgeIdMDqGzzntzjnqDirl/YS2isrvI88rmRmfDO8hPU8DJP0HbjAAEGiOf7UiL5RQdxVenQAheD&#10;+Ht6V03ctjgklF8rJU028ufFFjcaSZ7K705ZFhntCVclgoIL5BAVRjOcHPAyMn6Q/Z1+Jtxca03h&#10;nVrmaa58oyQPcgb8qMlNwzvBXcwJORsYcgjHi3hm9iaW7+zXUf2mNgXtmUgsSMjGOD16Ejj1OSLv&#10;w11V4fi1p7f8t2uEVY0OQ2+RAQPbBcfiKyhXmqiS2NK2DpzoSl1R9s6hqAM0gzycEfTFclqj+Zck&#10;57Veupi1y53Z9/Ue3+e1ZN02ZCc/Svq0rq5+dzdtD0XQz/xIAeg2GvPLps3EmT/F09K9B0bjQF/h&#10;yhrz6YBriQ9TuPP6/wBa0kg2JbfiP/gJ/nSDgdM5706EYhP+FN2nOPUZpC16Ei9cY6VoWHmmUFM4&#10;FZ6jGK6LSbbKg9alrmC7Wpsx30sFowYn6+vFWvD2p72fJ7VR1SMJYE5wSKp+FHJ38+orhxFFJKx6&#10;eGqtyPSluybGI4xkcc9abBdh5lGfwqohJ06D/d/oKS2RvtQODj/65rBQSZ1ylc7G1GYEz1xRTYP9&#10;SnHaiujQxsdITlT9BTD1NOY9u470jdOKzOy2txlI54560D2pT0p2Jvcib7p7U3nHHXFSHpTD0pgN&#10;+tB5FFBOBmgCPGM0xjz0/GnOc/Sk7CgCjd/64fStKL/VLWZct/pCjvjn861U+4v0pMaCjBYgDqeB&#10;jP8ATmignHcg+3FJWG3Y+JP2ofAN1f8AjLVNT06R1nhvGBtI1DGXcPOLD0ADsAO+CSQTg9tpXiq2&#10;07RxbHYVK5OMsd33uccc8Yx6EdMVr/GW6ktPifdRSQl7K6s4ZVkUHbG6oUZvukbdvU9iuO9eJrq7&#10;WWnTPOCxCk4YgHHbOemcA9u+OcCvl5XjUmfd0mpUqb8i/wCPfGSzSTYQJyR93HGMYx1PTHHPFcz4&#10;T0kQ63aaheQtc7JfMaIEFgvzZC9gffOewPWvL28Uvr/ie7muruOw06zYjzJn5aT0AHZS3UZ64+Yj&#10;Neo6V8V/Duj2kSRSveysQqrDCQSuMd/vA4J4yRkBuuKUcPPdI1eLp3cZuxqzfGbStN8RzbfBN7p6&#10;REo2pSIvlqOMsVDbyuAMFQTjopNYXizxtYTyXCKLVUIyWDcKuMglvT3yODntXOeMPjV/aTstnp9u&#10;hG9A02WViCRgYwFBB3Z6D5hkHBPkGp+Kv7T+0yXFjDtCqhCtIhZmPzAqD3JyDjJwetdKwberOGWY&#10;RhflZ097420CK48z+zbq6LD/AFsJRVA4OPmZTk5HbBHQk1JaXlnfalbSaaJxG4JdgD8hwMfUk49e&#10;nuK4vw94n09XjY6RCshIBECAHPY5yw5/LgY7EdfZeONLu1RfktvlLYA42gcE9OMHuOinmnOi4rRE&#10;0sQp6ykd/ousFkEdzsMsZxuVcqeeOMDHt+NTzaXDKhZBtIXruyeB0O7Hf0zXGXMss6RzWNxHvXJB&#10;DkgY6cdcYIJJ46U7TPE7Xdo64MUylgykkNGR2JHUcgj2IPeuL2L5rs9F4hOPLe5Q8S2lv9qlUEAR&#10;t8u48jGc9O3Pf0+lYFkgM8jYPCk9MEH0PrkZp+s6hPNesUGGCj5W/u4ORkdM9fz9qdCu6UgEHejD&#10;oOSSRu9QO36+w9OL90+fqq0jnLjUbuPxDqCWULykARs0YGRwCfbjJAx6CvY/2f8Aw2958Ror6bGd&#10;OtdznsJCTgH3G5WOOpB/u4riPDTWmj2l7eqgink8yYBvmZmOdp55xnPT7vSveP2ftDOl6W1y+Vlu&#10;SvLfeKgk5PcEkkkH/ZNVhoOdZaGWOqqnhnruevXTD7RIB8o7Dv0HX9fzrOuATL7Yq/df8fT9uB17&#10;8CqbJuc+h6elfUvsfnjPQdNfGg4x/D09OK8+lfE0nrnr616Da4TQTjAwmCPTivOpCfNY9Bk02Nsv&#10;QMCmR6VLGoYf1qtEf3JzxxTgxjbI46/0pCbZp21orPk8VtWoNshIAPFYNreiPr/Or39qggD8aDRP&#10;uWdYvGltZNxwAPXrxR4QkH73Pp0/CsrUr9DaSBWwfrV7wZIPLcjgDp78VzV9jrw6Sk7HqlpCHsrU&#10;dto+X04FbtjpQKqcfpWVpg3WliPWNT+ldtYwr9m5A9aiCTVz0OhQigZYwMdKKllx5jfWinoc5qN1&#10;pp6Urd/WkaskegNHSmtnPtS4wKRuSPcUEjW5FNPpTmNMfp70AIeaRjS9qaeo+lACN0qN+nvintTH&#10;P50C6lG8/wCPgenb8zWnF/qlrMujm4x7VpxjEaA9hxSZY6hjjnv2paYeT9KXmg6as4b4qfDm7+IG&#10;lCLSL+303VAoh826j3RyJkkKxUbhgkkMAcAsCPulfjS/XFy8EiBFdWXypMkZB5U4zxgY9OM89a/Q&#10;TOD1I+nWvh347aG/g/4m6rbvGBbyz/b7UhcqYpjuIA7hWLpnjJQ/3efHxtGK/eLqfQZbiZSfs2fO&#10;fijwoBr39lOvlxzTLMsgO0qSTuww+6cdMHoODwSOZspm8P8AibTtH1/QpLWO7nWBdSs7vEZDEFQ2&#10;9T8mexbjBODxXr+uaM19rVlclmkKYyynLEcHjn0z9ce1eteH/Bel69p0dpqdrFfJIOWbrg5A25HJ&#10;44yPm2nPXIxo1nFWex6FTDRq3ZyV3+yreaTp81xN4XudWtwEcyQ3PnxbWZihxG2T0PB6DHqpPJa9&#10;8H/7Gvk0e4+H8sGpXZkeGzEDq8oTl9uecLuGSpG3IOcmvpSz1zWPCFiE03Wpreztki2W9xGk8LFW&#10;JGA4DAdQRznj2xzniH49a1eeJrK/lg0ZPIWRHE0ExmYOBuEb+YQpbaOoYnapxjirqSe6ZtDCz5Uk&#10;k0fKOqfBS4D3mzRNTs0hP73h18rOCuS+ccFcAnpjg5rivF3w8uvB0btqJu7FE4YvboWzgNjGeTgq&#10;cEH7y9yRX0943+KPiHU7++e0u7azivFQPFBDlm2gLgbsnJCjnAPAxgAV494j0e68WX8t3rdzNdyO&#10;+4tKNofIA+VRwBhVGO2AM9a1hWlHVs462EfVWPJPCst7qlyraZNqCpExDmWJVB5Bxnfzg5OCAoz+&#10;B9M0u0ZtOv78I6mSRol9WwoAPBI6k9/zHS6LCK3gFvahIlRQAyJgng/c7E9xgDqetO1eZdK0a208&#10;gARgkoOBnJ/Tk/iawqzdRqyHSpeyT1OdkUSzSHOxTx90kYJ5/QDH4+9T28ZjaMKSuQV+bHtj/wDV&#10;7d+ogDLbwM5JJ6MxPfpjn2HSotLvDPcxPncDIGAX5SwPYLzycfjn86gndnNWkrXZ0XhLw6dT0mxa&#10;e2aPyB80+4bSB/CO5zz29M9q+j/hqoW0iAGBtXHt6CuGh8F3PhbR4bG7jMdwsMTuCe7qH9M8ZwQe&#10;hBHau6+HCFIIQf8AZr38Lh40481j47H4ypiJcsnojs5z/pTnrmoX6sentT35nP0H5Ypm795jmvR3&#10;SPCb3Z3UEmNEIzj5D/OvPZW5YY713SN/xJCP9muAkPzN+NNpFJ7F+Fv3IPr2pc/l2pltjygecY4G&#10;aVDlR/j7CptoVsTIMg9sUy53ICQT/kVNFyB9KiumBXHvQlbQDOvJn+zsN2Tnn8q6jwQD9iY88rXM&#10;XQDQMcZrsfBUeLE/KAdvNYYhWSOzCfGz1vTnCW1lkj/Vgc/QV2FpfIbfA6gdq4ISGK3tz1wo/lV6&#10;y1UhgoJPv6VzpnpnUSPudj70UyAlolPrRVnOzYPNNbk0uc5pg6/h19axO8WmPwc+nNKxxzSZyKAG&#10;Ec49OP60wjDU49aQf5PrQAU0nJpx6UwDGfrQIRvvGo370/8AiPemnrTsSULrm6H4Vqxn5APasq5/&#10;4+R9K1Eb5B9Kllx2FOR9PajGT3pOvPeikVcDxn+teQ/tJfCub4h+Dxe6XCZfEGk7pbeJRlrmPgyR&#10;Y6s3yqV56ggEFyR69QOv+FROCmrMuFSVKSnE/PLwe0WriIMo81CqgkZJz04wc456nnsOufS9JU2L&#10;iE/u0HIBwSh4GMkc4478/oeh/aS+D6+Fru48e6BH5dnPKDq9pGhKxOW/4+VA42liAy9dzZxhm2c1&#10;p+pWXinTUuFKGSQYliBBxIuMDOARnnByOTwQRXh1KLpux9fhcTGqkT+JNSeS3ZYx5iqChQLguCAQ&#10;p4OAQenB/KvPNUEkKkOXDtjLAAAn16E+npXYahqLWEckTNh0IwxG47D3+9uz94c4PGMcc8XqGqHz&#10;HLKuB8zDbkrnIYc56Y6dsg1wtNux7SUUjmdQuiksigspbk4AHQnGMk+/5dOK5a7uGaXBBx93LICT&#10;jrnH3jgnj/8AVXQam7SuzhGg254I3BHPPGee+fbp3yeb1CQIVlZegLsobBOPQ/w88Z7ZreN9rHDV&#10;stWOsIo45GaZ8qoJI3EgnHQn06/N7d+3I61qP9qa1KFbO04Lds5GWP6AflVvWddNtbPbQyAyMQML&#10;1PuMdMcgfj61ylxcm3gUDb5znLMpPXr37c/z6V2Rh1Z5dSrfQbrWo7pBZwcxxZBI45Pf/wCt/wDq&#10;r1H9mXwZJ4x+KWkjyi9nph+33TYyP3Z+QHsd8m0Y643norVzHwu+DXiX4pagsOi2O62RiJtRm3Jb&#10;wdOrYwW77FBbnoB8w++PhD8H9K+Efhr+zNPH2m6lKvd3jKFe6cDA7nCDJATPyhj1JZz6WHoylK54&#10;+Ir2ulucp8cdKEcttqGM+fH5TsOQWUkjn3DEDHZRnsTzfgJMQxAdCBXf/tCyS2vwj8RajbrHNPpd&#10;udUVX4EscJLyAEfdLReYqdcE7juAwfOfhleW+p6VY3tpL51rcRpNFIFwGRhlT2PQ9+fXnp7MWr2P&#10;kMTBqSkdfNxM/v8A4Cq+T5vPrViX/XNz3/oKi2Eyfjmtloec3ds66RsaNnuExXAA8nnvXd3Bxojf&#10;7nrXBnqx/rRLctaM0YuLfnH1pit83tTx/wAe3tx/Koc8D6UrBe7LsTDmqt8/PtT4pQMDPPrnrUN4&#10;Q+frVKJTtbQz7ifERyec813PguYDTmPT5a861Bilux9Otd34Ib/iXHnqoP6Vz4p6I68H8TPV5m/c&#10;RDqQOadp75ucdSOvFQ3LELCPVadph3XY/CuJbnqncQ/6pPpRRF/q17cdKK1MGbDU00dT7dqT+IVi&#10;dwj9R/Smtx0px60x+TQAjcfWm0bu1IevFAA3Wmt09+9DcjAPSkb64p2JY08Cmn1796c/T0ppOAfp&#10;TEULo/6UPpWkp4HfgVmXXFyT7f0rQzwBnGAOlTLcuI8nrzim7v8Aapp69vrQWHSpAfux7fSnBxj2&#10;quWZm2qGYngKOp9q8s8Z/tSfC3wDDK+p+NdLuZozj7Jpcv22dzn7oSItjrzuIA4yRTSYm9LHq9/p&#10;1nrOn3djqMKXGn3EDxXUb5AaIqQ4yORxnkcjtzivz31eyufAPiK/sIZXTyJWUFxgsqnKuwHQ4Izj&#10;pnPHf7J8GfFH/hZ3wnTxdb6RfaHpmpln03+0gBPNbKcC5aNMhUdgdi7iWVVbID18V/Ez4gWeufFT&#10;UNGZ1j1EWyTKQ4Jc5ZdrDoONpxzkMOmK4cXt5ns5erNu5m6j40uJHHm5jyNpJwq4IHpxyMcd+fas&#10;n/hLLZAW3birBsMckkAcdgTjoeOBjHekn06W4YTQReYhb5oSOvfjuM88e/1rmde0WPT1zIGWIAqW&#10;YAt164HTrjj0rzIxpyPedatFFq/8WguykfIufkAKgkn0AOeh/MVy+t+KmlhKqTjGeQFJ79Bnrnvj&#10;pUYeO6wLaGW56AHb949gABySSByT1r0zwT+yh448dyxNPp7eH7RmK+dqaMsx7ZEXDAjkYYqRgcHi&#10;uuNJ/YWpwVa8re8zxqzs7rWtSS1tbeS6vppNkUEQyTkZwO3uT2AJJA5r60+Cn7HdpbtDrfjxRezf&#10;fi0kMywDBBLSkEMRnOBwCM5BGBXs3wk/Z38NfB60EsKDU9XdcyahcKNx74UDhUyM4HXA5J5PpM84&#10;A5yvP8QySeuSev0B6DmvWo4bl96W54lbEOWkClaafbaRaR2lpbRWUEC7I4IolRYx2VUUADA6KOBn&#10;gdaGuUCsAAeMAD5hj/DPU9zTLy8RVPrjkdc/59f4vwr4u/a+/a5uPCNxe+B/BV2F1wDy9S1WJ+bM&#10;kf6qMj/lrjqwPyZwPnGV7JTUdjjS7mT+3P8AtRW7Wl/8NvC90txPKfL1y/jcFYwM5tUI4ZzwJCOF&#10;HycksF+VfA3xz8afD63WLRPEF1a2q9LabbPFxnokgYA+oGOg9a4Vh5jjP3j8xJJJzk+59eufx5NI&#10;AHIULhVBz9awbd73JlGMtGj1jWP2ofiVrYjWXxPc2xRtxNkkduWI/hPlquRjqDkE47AV9S/sy/Hi&#10;b4r6fdaTrckZ8TWCeaZowqi9gyB5mF4DqcBgAAdynHLY+AlXnPU966LwT4w1PwF4p07XtJlEOoWM&#10;oliEgyrjoUcd0YEqw7gkcVpGq0zlrYaM4WgtT9br59ukMOPu8Z+lcJnlh1pvw5+L+gfGDwSupaNc&#10;bLiJFW906Vh59lIequOrKxB2uOGA6g5UOIxn+HNd2ktUeHZxdmaLPi1PPpVYE7QelT5HkEE4xioR&#10;g8Z7ZosQKGwQRx+FVbq5IPpzVoACsy/A3Ed+9XFag3ZFK/uA0J569K9B8EnGlZGOgArzK8OIuPWv&#10;TvBAzpi4/wBmuPF62R6OCerPVr3AEWOm2jSf+PtKL/5TGPRAP50/R/muh2rjW56b2O5thmBD7UVH&#10;H9xfpRWpia4OaD0ozTT1rE7RD0ph6Ur8HmmMc8dqAEHU0EZakzg+1BOaYhDxwevem8DOKU9aYx5q&#10;iRCdxz27UhPOKU9KhdsZ+lAFK5bFzjvxn8hWhvxgfSs+SF7q/EMa7nfAC/h+g9+3WujniXTogkRM&#10;lw+AWHHJH6dPwBJPamoObLi0tSjBaPM3UIfRs7uvHHUfjWT4g1+10WaO0jxPdyMETLAKD7L6A8E5&#10;I5rb1aYaRbpEjDz2GXYcHPoPf0HYZORXxH+3L8bJPhv4X/s7Trl7fxTre63tHgJU28AG2aX1AAYI&#10;uOd5ZlOUOalBQWm4495bHiX7X/7YWteNfEWpeC/CWtTW/hq0ke2vb+0cqdSccOikEfuQdw4/1mMk&#10;su0V8m313JHbSRq+WdSoBGNoI78D6emMikgjFnbq5GCB8iEdgBz+lZ8jtNIc/MTwQPXpj369KS01&#10;B63uftF4NvZPEHwk8Ma14akaWwn0Gzu/7Lbc4jU2qbWjGSCVGA6/wsMkbeV+Kvjh8FbqXxY3jLwp&#10;b3El7GTdT2aAuzRooEgjwPn4yRjOcbcZC7vfP2EfGk2s/su6MFlZbzwzql5pSyh/n27luo2z3wLn&#10;YM9kI+6K9L8OeJ9K8T6MdbtbSOCO01GW1uEWIKkjRyFWZe5U/MBgDDbwMhQTNbDpq6O3D1dEmfHf&#10;gzxJHeQQCba6Oq7HQjEikDHI479V56HPp6ra/AXW/iXpq3SWyaVplygaPUtUJiiYEDDIvLy+uUUj&#10;pz0NbfwN/Z1XSvjH4zh1i0jvNH8PX0d3o8cqhoLmO4LyRB1P31iA2le7BTlkBVvpy70s3V49xdzS&#10;Xd1KRmSZtxP0BHHfjH5cV5tHLYuXPUZ6dbMHGPJTR5N8O/hj4Y+CekF9E0tNW17dubXdWhCPnjJi&#10;RSfLXt8pDdmZsCvQfDPiWa/0WSW9CfbVmeKR4RhWIwwIHO3hgCMnlSRweLWq2cSWZVI1ecgsAMgZ&#10;J6HB9vSqVxbrY6O3lqFRbvjAAyPJHJ9/k5z6CvZUYwVkeLKTl70h817vYMeecnnis28vNhVM885G&#10;OfTgficDuaga7JTIbPO0Edckf5/n3NeN/tE/H6x+CHg979hFea9e5h0mwdiBJJtGZGwc+XHkFiOS&#10;SqjBfesTn0RKitzk/wBrn9pxPhDpA8P6DMsnjXUYsoy4YabERjzmAPMh/wCWakY6scgBX/NqaZ55&#10;HmkkaSWR98kjMXLMSSSWPJJ65PJyaveIPEGo+KtbvtY1a8lv9TvpmnuLqXG+RjznrgDoAF4AAA4F&#10;Uo4y5zye9Z69TNu7GMh4znk5yDipI4hGgDIGzy207Tn9O319u9PC5YDqM80hIA3ZAXuT2GaaVxEb&#10;ru+6Aq9gOKfaWU19d29rBFLcXM7hIobdS8kjHoFUAkn2wc19S/AX9gXxp8Tha6v4sE3grw2+Jdtz&#10;H/xMblev7uEjEeezy4wCGCMCa/Qn4Qfs6fD74P6aV8LeG0trgIY7nUpB517KB1JmbJByB8ilVB6A&#10;Zq+QLM+F/wBmf9i34oPqC+I7/wAQL8LdsOLaO4t0vLu4D4yj228BI8gZEpDAhSEGMj2DxPZfEf4T&#10;MX8U+HI/FmgIT5niHwkjtJFH03z2TgSAYBZmjZkUDJGSK+t5Yfm/cQGFDt4wAPm4IA7A4z65zUrW&#10;NzOQftIZg3BdWAJ3YPfgcD8qqLaMatGnVXvI+Y/D/iLTvFOiQanpF9BqVhOuYrm3YFWxwQfQjj5W&#10;AYHORwcXQ354qD4wfAnXvBOsXPjr4Z2Eck9xIJte8JQfLBq4/imgGMRXQ56ACTIzlvlly/CHizTf&#10;G/h601nSpWltJwV2yrslidTh45FPKup4I9eRxgnshNS0PCr0JUWmndG6Wz347Vl3x+Y/nV0sc+1Z&#10;162Gx1wea2jucrtrYx70/IPdsV6j4HB/syMDnBAz615Ven7g5I3enA5r1nwKALCD3df5iuHF9D0s&#10;ErHqeoj54+f4RgfnT9FP+lD60zUfvp/uqKfo2RdfjXGken0OxH3V+g/lRU0WfLXHTFFdFjE1j9w1&#10;GTgU5mzUTc85rBvodwE4HvTMkHnHNKTzjNNIwc0NaADcU3d6U7JJ7UxzjnNPXqQITj600+tGc01m&#10;wQKAEZh2qEkAEn8qcTk44yTzmtbQ7IOy3MmSuCyBhngdWP8AIf8AAqpLmYFnQNH+yM1xKuLqUcKf&#10;4V4J/FjjPtj3qGZwPEEaNjCkKN3r15+nUn6DtWnotx9tu5JD8yjOe/0+n8VcxLeBvFJyf3Ybg+2f&#10;6nmujSOw0jC+JniKy0HU9R1DUboWOl6XaSXVzcuTiKJFLO5xzwFOMc8cAmvxj+M3xRvPjV8S9X8W&#10;3qvDazv5VhaOR/o1qhYRR8cDglmxwXZjgV9q/wDBTb4xfYJf+FeabMRPrDrdaptYZW0jYiOIkZ5e&#10;RSeMHbFg5DCvzyupflwOpGTgYycdRjt7e1ZS3NLtKxWu5zNKR2HUVFDEHcAjcAaQIXPqe57mtTTr&#10;QtIvJHPYdKkk+3v2B9fGh/Cb4srKweLTp9OvlVjgFpIrtW/MQpX2r8PvhX/Y/gO209wIpBYr5/mf&#10;LumK7mL+m5mb6BiepNfBX7MM0Oj/ALOnxo1S4k+zw3V7pdgsi9nVZlAX3LXSH8q/UbU7pbdTKAFh&#10;kUTYHTgdB7HGfyrqSTHzuK93c860SCfRdJitpGZrpVwWcASAAkRqx65UEDnnrxySbkCNK/IJ/hA7&#10;kdP5CmySl3PA3MTlx6k8n8yx/CpoEYrtXOW5J+vf8AP1pPQtau5FeLH8sMeHd2BZs/e74/RR+IrO&#10;8XWpsPCizEfPJdoQO+PLkBz9DtH+HWui0/SBJehnJEcSbpCDgknnH5DH4VyXxI8VWjrdWUs8UEEE&#10;JuXkdgqIkbIWdieAFUk88YJzwK55e8maq97HkvxA+I+kfC/wXf8AiTXZvL0+1XhEPz3EhJCRIM8s&#10;xHA6Y3McKpI/LX4ofEjWvi34zvvEOtS7rm4+WKBTlLWFSfLiT/ZUMef4iWYkkmvQP2n/AI+TfGnx&#10;l5Vg7x+FNKdo9OgbI84kYe5cHnc/GM/dXAGCWz43Gnlp6k1jFPqZTl0QxISxA6nFSSYXhSAOw/z+&#10;FKo2jPerWk6bdapqVta2lvNeXVxKkMNvAheSaRmCqiqASzEkAKByTjvVpXZmS6JoGpeItVtNJ0qy&#10;n1LVb2ZYLWytkMks8jcKiKAckmv0/wD2UP2EdK+D6WfifxjHb6946GJYYFxJaaU3UCM4PmTA8+b0&#10;X/lmBgSNvfsZ/sgwfAjRk8QeIo4bn4hX8H+kScPHpMLAbreJhkGQ9JHHXARflDNJ9PRxM/yD5FHG&#10;cfM3r04HbgfoMAdMYqOoFX7NBGcuFds/KigbfXnHUe3PXvk1P+9cDYojjj5CdB+IHf0z0HQAVrpp&#10;ESwEghDt+Y5wfxPX8Kzjst3cIAUzyWxtHHbjH5AdKbbFYo3NrC0YRY8BdoBHpuJHb0qtFASzADdg&#10;9B1+/wA/ritqSDEQwpV8Y57Aeuc+pxjHAqvbkec0m3cA4ycYUnOeB36Gs1dMq5gajaSKxTG3fkDJ&#10;68lcc9+e1fOfxd+GL+EPE938QNAj8rTL7DeKNNTiIjkDUU/uvGAPOxw0W5yN0e5vqO9mkvQ4dV2k&#10;DBA6DO4dO/1rEuI1Sd0ZVlUZBDKGDKckZBBGCDjkGtlG2pzVEppxR8wOrB3BzuBOd2M+/wDn2rMv&#10;2yW9iK6fxN4SPgjVZNLj3GxjXdZMzFv3BJ2KSSSWQfJliS23d/FXKagPvHt2rugfNTi4tpmLdPlk&#10;HUhua9f8C/8AHjb/AO+grxu8GXT617L4HXFnbjjPmJ/MV52LeyPSwW7PUtQA88A9Ni1Jo2TdH6+t&#10;Q3xPmj/dH8qn0Mf6ST71yWs0ek9juYV/dL9KKWL/AFa/Siuk5+YuN1ppbtShsH1PemE89cVz3uei&#10;KfbpTGbtTs+9MJ59u1BLEJzTD1pWppOBmgQFsVE7cgetOZyPr2qB22oeo4J4pDRa0yx/tG/igGRG&#10;3zSFR0QdT+PSuiISaPVOTHsj2IVP3cBvw6KOnoat6BpB0ywDSqFnlwzjHQckD6Dv7k1l3Evkzagj&#10;cDl+PRo3x+GUNdcI2TIvdkPhN323Tn5QAdxHYkf0AH51xfinVrTw9/aesX9wlnY6fBJd3UrHHlxR&#10;oXZv+AoM11cF2NL0JG/juZsA99oOD/M18cf8FHviX/whnw/PhKznCah4ofyZdrY22cW15j6jcxiT&#10;HRlaX0qG9LG6tqfn58XviRf/ABd+JPiXxnqIZLnV7x7hISc+RD92KIH0RFRc/wAW3PrXBTyF3I9/&#10;6Veu/lyp59cjB/8ArfT2FUoEzJkjvUN30IWxJBFtx1z3rasV8pGbOMDORx+dU0tx3UcelXJiEtyC&#10;pGTxx7U0mg6n2V+xn4O0zx/8HNV0PULoJHdeLft8tur4aWG2t4dqkdgZXU/8Br9GfE0oh8O6fCv+&#10;tkRVGeTgIuT+ZX8zX5/fsI+ALmxstKv5LZozqQWX5gQZI3JZTk9RtI59x6194eLrhX1R9xLRW6bM&#10;DktyST+uPwraL3bBptozLO2E7AjIQ9Pof/rDpWtY2JZwCPnI549f/wBQ/KqGkXqfaY42xlsD5cMA&#10;WPHIPsR9eOOldbDbi0jMzgKWHQ9Bjio5udaGr9w5rxjrcPhfRp3YgMw3se5wMYFfmR+2R8f7iaS6&#10;8H6Xclbq7AbV50Y/LEQGW2/4EMM/qNqklXdR9N/ti/Hu38AaBcTIyTXhPl2NrIc+dcFfk3jglEUb&#10;3xjPyrkF1J/LDUry41bU7i8u53uLmeR5ppZTlpJGbczN6kkk8cc9KxabdkVKXLHTcpxrn5myQM9e&#10;Tnk8n1/Htx0qRIy4DN06ip47bcSW+UD+HFKw3sABlB9OnfrT8jEgWMyEAetfpT/wT2/ZVXwxo1l8&#10;U/EtmG1vUYd/h60lXH2K2cY+2HIOJJFP7v8Auxndyzps+L/2avhdB8WfjV4S8NaghbSbq5M+ojcR&#10;/ocCNNONwIK7o4ym7PDSIBk8V+3Og6erwxysiQxEDESqqIiY+RQoAAUKAcDAGRxzxvCKWrE20LHa&#10;i3tt2egJx7HueD/knNZ73Jnvvs9r88sRHmtnCRZ5AZuxxyFzuPoBUmqXk+s3cttZSta2sfyz3gwH&#10;/wByPP8AH74IXgkZIBs2WmR29qsMEf2W1TkIgPzH1OeST1yck85NU0mykrEklw86+XGd2OCw4X6+&#10;3161CI0tTuZtz565yB9P8auSIfLZYl2p1AzgcDB/U0kNiEzLI2UHGTx0H/16mzFcpNC8iGSQ+VGp&#10;+6B8x7YP1IzVeaXzSY4QI4QQq+g7Aj8jzU17M2oOVT5IMbVx+QP0/wD11HcFYYy5ACjcyg/oPx5N&#10;NdhOzV3sULudYoZHOVQ7hwckDIA/QZqhEGuBKjYZlJ3DHqckfTjj/eNSXIaZwSPlAAVT2/8Ar5P8&#10;6ilc2kbzLuyDkbOpbDYH6it0rJ3MG1c8z+M9gJtJsL3rJbzGFiP7rjJz7BkA/wCBe5rw7UGO48/W&#10;vov4n2vneE9URtrMirKpToCGVuPbGQPavnTUVweowSeD25rene2p4WLjadzDnP76L/fFey+Bv+PO&#10;07ZkT+deM3HM8Q/2q9o8EcWtiOnzj8a4cU9Ujrwavc9MvTmUHphQPrxVnRVzcZz15qvdKd//AAH/&#10;AAq5ogImHFciVmejLSJ16L8gop8X+rX6UVqYFs8AevpTRkYpe/Wg9KyO/caxzimscUp6VGTz796C&#10;RO9NZuMU6mNwDQBG5Jq7oFn/AGhq8SsoaKPMjg9CAeAfqSB+NUGbHIJyORj1rq/Cdh9jhSaQANcO&#10;uwf7A5H55J/AVcFdiZv6rJ9ntw+ei8k8ZOe/4dfoKxryxW50q4uVyJvK8sHpngnp36/hyO9amvMw&#10;02UA4wQfw7Vl6Jc+fpcsPUklh/u9D/Kusjocf4gmH2rR7GMEbBtwPXv+pr8kv2x/iiPi5+0N4q1C&#10;CbztI0uU6Pp5zlTFAxVnHqHk81wf7rKOwr9B/wBsD4sSfBz4fX+r2srQaxLaSWWmyqdpW5m+RHU/&#10;3kBaX/tnX5JpCsFsdo2hQABjHGAOn+e9c73ZvdmNefM57gDr60WaYOevv606dgZeevGKkgiJA9MH&#10;tU9g3LsS8ZxxUOoyPFayFeynaAOSccY96sMfKQjp3657V6T+zJ4EX4j/ALQ/w90CaMTWkmrR3V3E&#10;eQ9vbg3Myt2AaOF1/GrVhN2P10+GHgG38A+E/DWlTQKj+H9JtrSViOkkUKqwH4g8fXvVyNTeTySz&#10;HILEsp6Hnv7cmtfWZzHA0AJDuwaQjryd2Pw5z71BYW28gEAKeCR/n0rdrSw4W3DQPDaqwmkdmRGD&#10;ICMHgkjOScYJzwBk81m/F3xva+DPC97d3k0dvFBA0kjyNhY1AJJJ7AAHJPrXZeethaSTv8qIu76t&#10;2/z7V+ZX/BQv9oNtX1P/AIQHS7gPsCz6s6NkEEbo4DgnO4Yduh27B0ZlGajGCdir8zvLZHy98cvi&#10;vefF/wAc3WryNJ9ijLw2ML8FIt2SxXPDOfmJ7AIuSACODggJ5P5ZqSO3Z3Jb1OS34jP8uwA4q3hU&#10;Tgc+nZf/ANX9axS0uTe+pWkwBsX5fbFLbQbjyOAevqafFEXdcE5Jzj0HrViMeWigAcDgHvTBaux9&#10;r/8ABMv4XS+IfF/ivxjKI/7O06CHSUUqS08sriVox6KPKh3nqQQvR2r9J9QlKxNaxTEEAmSYckcn&#10;J9M5J/L0Wvmj/gnX4aTwx+y54fvViP2jW7+/1Zxj5i4l+yxfiUhQj2xX0zBaKULysCqksSDw7Y5/&#10;AcAe3411JWijNt3I7GzXy4nMYjgQ4jiHTqW/E5PJ9SeuSTdaAKm5hkKAoxxg9cfrUlsrXbkhdiDG&#10;cdB7CppIxKyjOyJMjd6e9Sh+pUSESqJJMrCDyBwTnn+lZt9Mb+Zok+W3U7SF6H2H4dat6jcPcuLa&#10;L5AeMf3Ae31P9KIbeO0h3tgAfNyOnYE++M0nf7O49SqIkgi8xyEAGQB37CsmZmvZd204H3U/9B/q&#10;Pwp93dtqs+F4gB2nA6gcH8OcfjSSMUX5ODywPpxgU4qzJldoqyQ73KIdzYwvP4D9SfyrOvSJboRr&#10;9xMv+J4FbJRbaNnkOAOCfwyfyH86x5MpZz3DcSNlufXtj9B+AraK1M2znvElu2o6XqEI+YzWkyJx&#10;/sFVP8q+Yrxt2Nv3fTP1r6oyiPCpAwqsGz3Gf8P518s+IIP7K1W9sWP7y1neEknhtrMN344B/L1r&#10;eGjPJxavqYtwubiEejV7P4NG2Cw9N4714zIw+1QAEdR3r2jwm2yKx4z84rzsU/eRthFoel3QzM3H&#10;ar2jL+8Geveqc3M2evP9TV7RkzIP8965+p3y+E6pPuCikVvlFFbHMXAcD0oJyOmfekY84ppPOKwO&#10;8TdkDNMPXPt19aUtk4prHAoARiKjdjgkcjFOY4qM/r2z3NAFzS7IX+oBJFzCnzye4HG38c4/Gux1&#10;HdbW9pMDjacnA9ST+XA/KsnSNPex04ySgrLcPnDfe2joD7/Mcj6V0d7ELzRl45Az+XFdcY2Rne5F&#10;qn+k6dcbOS0fH161xHh7U2hMcWAxdmQZPfuK6XR78bTBLjKevTbXnGpM+keIrm0UN5lvMJIwCAWU&#10;gHAJ4BPYkjlcZGc029jSCvdHwr/wU9+If9o+O/DXguCXfBplu+o3QXoZpWKRqfdY4yfpOK+NJE/4&#10;l5YjGPavQ/2pPGX/AAnn7QXjvV1JkgbVprSA4I/dQHyYzg8jKxg44xk5GTXBXPyaVnGDmpW7sBzO&#10;C8nJH5VdiQJ9e5qG3Qs5ZRz6elWJGAyo5GMj+v61kWITu4/GvqD/AIJwWP2n9qWzuNob7Fot/cAk&#10;fdO1Igc+3m7f+BV8vxBi+Sd3IAGK+zP+CXGj+f8AGbxnqp+ZbPw0bUN2DS3ducj8IWH41UVqmTLZ&#10;n6I3v7yYk8fNjn0Xgf1/Wr+mR7lGMfN69MVmFi7QkjGQHPvnmthZl0qxkuWXPlgYXOctjIFb7tsO&#10;iPJP2sPjfZ/BT4ZahqcjRzXygQ2ds5P+k3Tg+XGcckcFmI5CIxHIr8ZdU1K98QarealqFxJeahez&#10;PdXE743SO7FmY44654AAGcYHSvc/2xPjw3xt+KM62FwJvDOis9rp5Q5juZCR51yPUMVVUIJGxFOF&#10;LGvDYY8/NnJrGbuVZ2CJNnVcBecCoiSzDg4OSuOuM9qsSrhSOue1LGgRAcc9Fz3qbWEMC+UuONx/&#10;zj/D8aZM5Ck5/XFKxy305xjvVzw/4cu/GXibRfDtgC1/rF/Bp1vjvJNIsa/qwoWrsM/af9k7SF0v&#10;9mP4Vw48tf8AhHrSc5XGGlXzSf8AyIf++s16lk31ysCDEKZ7fT/9dU7PTbPw5pNjomkxeRp+nQR2&#10;VrEnRIYkCRqB04VQOPQVv6dZi0h/vO3zEkV1PYx21JvKEUXlJ8qg9fXis++ugiBV/AevvVq8n8uI&#10;46kd6pWNqbtzK/yxrwN3rWd+i3KS6y2EsrTyYjJJ/rH6kdvT/wBmrD1e8k1Sd7eDiBThnH3SR/CP&#10;p3960Ne1Q5W0t+Hk5JX+BehP17AeoqjBbrDHjIUAenT/APV39zT0Q7tkUcIRVSMZwNo+n/66kKLG&#10;ctlj98gdeOMD3qTICsq5TA2nHYdT+VUNUuvIATOJHwCQeE9B+HX60JuTshPRXZU1SZriVbdOQn32&#10;HQk9f6fgDWfq0gjhjtwcmRwMjsF/pnFXbaJid4+Uk7vm6gnoPwGTWNdSrd35YH90u5R7KuOPx5Nd&#10;MVYxk9Cnn/TGJHygEAD17/rkfhXy58dC2kfEjVFziOcRTr77oxu/8eVj+NfUFr+9lDNjLbic9PvE&#10;8/ma+cP2pLHb4y0q7GVWfTxGfcrLIc/ky5/ClVlypM5qkVONjzvTNR8+/twD3HevobwuvGn+u8fy&#10;r5q8OJu1SDn+L1r6W8LHEmnAfd3jA9OK8ypK7LoR5U0elOv70VpaQuCPw/rVE8u35Vp6YvzCiO50&#10;S+E6JBlQdtFMUDaM9aK2OUssT0FNbAFDNkcZz7U05HWuc7xT60xm/SlJyKYxDfTvSbsA2Q9uMnru&#10;6Vq6RYbZI5HBaY48tG52+hYevoPSqNhGGLTvkpHtPTq2CAPwwx/CtWwud0sjnBEMZJY92bgfnhj+&#10;FdNOC3kJm/re2HT7faRsXgds89f51e0mVZrAL3I9eKyNUBufDrMvLIMjnHHfntVHwvrzGPynG7Dd&#10;ehA/w/8A11sybaEeo4sdQb+Eg5B7Een8q4z4rbrGfSdeiI4b7LOT05IMZPtu4/4FXU+PbtLWaO4G&#10;AD1J/u/5xXNeOPL1n4Z6vGXwwt3Kv2Qhdyt+DDP4VDfQ1StqfiT4ku/7T8W6rdKMCe9nlAJOcNKx&#10;A/Xn8Kfex/6HGncg8HpWZZubm7WQjO75s5yOf5d6174ZUAYIHX1H1pRQt2Y6xCNSQO2ODVWU/M2R&#10;ntj8KuSDaM5x781RLElhweahlLcliGQoJHsSOB9favuf/gltFIuofFu9AGIbPS4ssOQzPdsq/wDk&#10;M/kK+HIuV47Lzur7u/4JeoU0T4rnI/f3miwADjB23uf/AENR+FVEl66H3ZHGDfIq/wAIwPzz/jXz&#10;B/wUQ/aAPw58DReB9FugniDX4njmZD81tZklZZPZpDmJOnAlIKsgr6R8T+LtM+H+ja14q1qf7PpG&#10;i2sl/cvgMdqjhVBI3MzFVVc5YsAOTX4ufFz4nat8YfiJrXivWG23WozlkgV9620AAWKIHAyFXaM4&#10;BJyTyTVOVkPqceBvboAB2x/nH/66nTs35AdxTIY/lzk49AOnf+tSjLZAGPpUDvcaqbjndkdST3P/&#10;ANf+lMuXzkDgdvapn/dodvI9SOtUXOSSOf5f4+lJgJzh/vAYPK9R7ivqf/gnH8L/APhOP2g/+Eku&#10;Yg+meDbRtSIZd6tdyborZfYg+ZKvvBXyvuIBOTxzgV+qX/BNj4dnwv8As9/25JF5d/4t1Sa8DYwf&#10;s8DG3hX1IDrOwJ7S/Qm6au7ibtdn15otsHkM8mCAfl5z+v8AnqK1WbIAxxgFvpTUgFtbKB91eB7n&#10;v+tOmVo4dvWRyDx2raT6GK7me0TX1ztBwgPX0FJrWpx6XaqiKNx4SL+8ewPsBjPsasXc8OlWshd9&#10;gClmbv8Ah7+lc0kjX05vZ1+Xny4/7o7AfXqf/wBVZ3UdTVLmI7aFhmSVy07/ADE9CT2H4dB7fSrK&#10;IZpBtQIoG4sx4A7flzSogwZHIH8yf88Uye6Lp5cXC9SR/KpSc2U2kQ3lysMYijJL4AJ9B1x/U/hW&#10;ckQeQs4LHtz+lXxZkjcwzjk+p9hQ0JhBzt4+UkDgnrn6Af1rdWiny7mGsmZ2sz/ZLMkDJ6ZA6n/P&#10;Fc4/7m0fnMjoFB/2iTx+OVOfatLWZvtM6R8hFHQHkAcY+vOff5fSsnUmJCIMZ46dMngf/W/GumCt&#10;Ewk09hunjcPu5TDcevr+eQK8Q/aosQy+GZ+r/wClIx9RmIqf/Qvzr3KwjYRu5PAHJ9CQK8f/AGoU&#10;B0Tw654AuZFH4ov/AMT+lc+I+BlI+fPDaf8AE5hGP4j1HvX0n4WX99p3s2f0r588NWpbWITjPPNf&#10;RHhpNtxYDHQ5ryOa9ioK1z0fb+8PrnJ/M1qaaeQPpWX/AMtR+f61qab/AEH9a3huU9jdX7oopv40&#10;VschYPQ/Slbkn/Paiiuc9Aj9B71H2X3IFFFJgXrj/RvDdvIv3pJnJ/DApdK58Ozz/wAckxDH2AGP&#10;50UV3rYcdjo9FkNxpMiP90gCuM0yQw6nNGv3QT/QUUUnuhR6k/xE/faCWbqoyMe1eQ+I/Ed5bfAn&#10;xdKH3SRaXc7ST0/dtRRWNT4zop/Cz8hfDyZZT/dwB+Vad58zv7GiitY7HOZtyflP0rOyd2Pcf1oo&#10;rJ7ldCzFnd1r7t/4Jggy2XxEhJwj6lpTN/wGG7b+lFFD6FLc0f8Agpp8S9TtNL8NeBLQ/ZtM1Pdq&#10;2oujnNz5TBYISOyKWdyDncwjPHl8/n7GN5jbODn+tFFVLcksRjbGvuP8KUDqM0UUC6EF0SDgVRbn&#10;PrRRUMYyVtkDsOyk/pX70/AXwxaeFvhh4K0i0ybfTdAsYkLdWP2eMlz7kkk/Wiit6ezFLY7vULpo&#10;7mBABggE/nUCXUktzdOSMRBVVCMjk4ooquhC2PPfFGq3Op+KBZGVora3CybVPLsRkFj3wP5k9634&#10;U+z2iyM7zNjK724HPpRRWS3N+iKc96+4EgEcHH40Qauyov7pMsDz+VFFbPYyGrrMqn7i4HOKmvLg&#10;m2LAAduPpmiiiPxClsc5IN8rE9f/AK5rLc+ZdpnttooruRxzNDSVE1rKG6M7A/SvFP2qDnwdocv8&#10;Q1HZ+BhkJ/8AQRRRXJX+BmsTxzwQok1aMH1r6G0aMJPZEUUV4SNI7s7g/ezWrp3JH4UUV1Q3FL4T&#10;aXoKKKK6DmP/2VBLAwQUAAYACAAAACEAhKZjNeIAAAAMAQAADwAAAGRycy9kb3ducmV2LnhtbEyP&#10;QWuDQBSE74X+h+UVemtW02qjdQ0htD2FQJNCyG2jLypx34q7UfPv+3pqj8MMM99ky8m0YsDeNZYU&#10;hLMABFJhy4YqBd/7j6cFCOc1lbq1hApu6GCZ399lOi3tSF847HwluIRcqhXU3neplK6o0Wg3sx0S&#10;e2fbG+1Z9pUsez1yuWnlPAhiaXRDvFDrDtc1Fpfd1Sj4HPW4eg7fh83lvL4d99H2sAlRqceHafUG&#10;wuPk/8Lwi8/okDPTyV6pdKJlHbwwulewiJIEBCeiOIlBnNgKk9c5yDyT/0/kPwAAAP//AwBQSwME&#10;FAAGAAgAAAAhAFhgsxu6AAAAIgEAABkAAABkcnMvX3JlbHMvZTJvRG9jLnhtbC5yZWxzhI/LCsIw&#10;EEX3gv8QZm/TuhCRpm5EcCv1A4ZkmkabB0kU+/cG3CgILude7jlMu3/aiT0oJuOdgKaqgZGTXhmn&#10;BVz642oLLGV0CifvSMBMCfbdctGeacJcRmk0IbFCcUnAmHPYcZ7kSBZT5QO50gw+WszljJoHlDfU&#10;xNd1veHxkwHdF5OdlIB4Ug2wfg7F/J/th8FIOnh5t+TyDwU3trgLEKOmLMCSMvgOm+oaSAPvWv71&#10;WfcCAAD//wMAUEsBAi0AFAAGAAgAAAAhAIoVP5gMAQAAFQIAABMAAAAAAAAAAAAAAAAAAAAAAFtD&#10;b250ZW50X1R5cGVzXS54bWxQSwECLQAUAAYACAAAACEAOP0h/9YAAACUAQAACwAAAAAAAAAAAAAA&#10;AAA9AQAAX3JlbHMvLnJlbHNQSwECLQAUAAYACAAAACEA+HNNBY8DAAB1CAAADgAAAAAAAAAAAAAA&#10;AAA8AgAAZHJzL2Uyb0RvYy54bWxQSwECLQAKAAAAAAAAACEAHkCz09JPAADSTwAAFQAAAAAAAAAA&#10;AAAAAAD3BQAAZHJzL21lZGlhL2ltYWdlMS5qcGVnUEsBAi0AFAAGAAgAAAAhAISmYzXiAAAADAEA&#10;AA8AAAAAAAAAAAAAAAAA/FUAAGRycy9kb3ducmV2LnhtbFBLAQItABQABgAIAAAAIQBYYLMbugAA&#10;ACIBAAAZAAAAAAAAAAAAAAAAAAtXAABkcnMvX3JlbHMvZTJvRG9jLnhtbC5yZWxzUEsFBgAAAAAG&#10;AAYAfQEAAPxXAAAAAA==&#10;">
                <v:shape id="Graphic 132"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f3tQwgAAANwAAAAPAAAAZHJzL2Rvd25yZXYueG1sRE9Na8JA&#10;EL0L/odlBG+60RaR1E2oYsHQi1URj0N2moRmZ0N2jdt/3y0UepvH+5xNHkwrBupdY1nBYp6AIC6t&#10;brhScDm/zdYgnEfW2FomBd/kIM/Gow2m2j74g4aTr0QMYZeigtr7LpXSlTUZdHPbEUfu0/YGfYR9&#10;JXWPjxhuWrlMkpU02HBsqLGjXU3l1+luFGyLZzesb/dFEYrhetTvYc/7oNR0El5fQHgK/l/85z7o&#10;OP9pCb/PxAtk9gMAAP//AwBQSwECLQAUAAYACAAAACEA2+H2y+4AAACFAQAAEwAAAAAAAAAAAAAA&#10;AAAAAAAAW0NvbnRlbnRfVHlwZXNdLnhtbFBLAQItABQABgAIAAAAIQBa9CxbvwAAABUBAAALAAAA&#10;AAAAAAAAAAAAAB8BAABfcmVscy8ucmVsc1BLAQItABQABgAIAAAAIQB0f3tQwgAAANwAAAAPAAAA&#10;AAAAAAAAAAAAAAcCAABkcnMvZG93bnJldi54bWxQSwUGAAAAAAMAAwC3AAAA9gIAAAAA&#10;" path="m,2125472r2935478,l2935478,,,,,2125472xe" filled="f" strokeweight="1.25pt">
                  <v:path arrowok="t"/>
                </v:shape>
                <v:shape id="Image 133" o:spid="_x0000_s1028" type="#_x0000_t75" style="position:absolute;left:3780;top:1231;width:21909;height:1892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apjwgAAANwAAAAPAAAAZHJzL2Rvd25yZXYueG1sRE9LawIx&#10;EL4X/A9hhN5qVhdaWY1SX6DH+ij0NmzGzdbNZNlEXf31piD0Nh/fc8bT1lbiQo0vHSvo9xIQxLnT&#10;JRcK9rvV2xCED8gaK8ek4EYeppPOyxgz7a78RZdtKEQMYZ+hAhNCnUnpc0MWfc/VxJE7usZiiLAp&#10;pG7wGsNtJQdJ8i4tlhwbDNY0N5Sftmer4L44/3JYmtP+8LP5/uB1NUt5pdRrt/0cgQjUhn/x073W&#10;cX6awt8z8QI5eQAAAP//AwBQSwECLQAUAAYACAAAACEA2+H2y+4AAACFAQAAEwAAAAAAAAAAAAAA&#10;AAAAAAAAW0NvbnRlbnRfVHlwZXNdLnhtbFBLAQItABQABgAIAAAAIQBa9CxbvwAAABUBAAALAAAA&#10;AAAAAAAAAAAAAB8BAABfcmVscy8ucmVsc1BLAQItABQABgAIAAAAIQCXgapjwgAAANwAAAAPAAAA&#10;AAAAAAAAAAAAAAcCAABkcnMvZG93bnJldi54bWxQSwUGAAAAAAMAAwC3AAAA9gIAAAAA&#10;">
                  <v:imagedata r:id="rId80" o:title=""/>
                </v:shape>
                <w10:wrap type="topAndBottom" anchorx="page"/>
              </v:group>
            </w:pict>
          </mc:Fallback>
        </mc:AlternateContent>
      </w:r>
      <w:r>
        <w:rPr>
          <w:b/>
          <w:noProof/>
          <w:sz w:val="4"/>
        </w:rPr>
        <mc:AlternateContent>
          <mc:Choice Requires="wps">
            <w:drawing>
              <wp:anchor distT="0" distB="0" distL="0" distR="0" simplePos="0" relativeHeight="251658266" behindDoc="1" locked="0" layoutInCell="1" allowOverlap="1" wp14:anchorId="26DD3E2F" wp14:editId="10A756FC">
                <wp:simplePos x="0" y="0"/>
                <wp:positionH relativeFrom="page">
                  <wp:posOffset>3688460</wp:posOffset>
                </wp:positionH>
                <wp:positionV relativeFrom="paragraph">
                  <wp:posOffset>5468646</wp:posOffset>
                </wp:positionV>
                <wp:extent cx="3418840" cy="2125980"/>
                <wp:effectExtent l="0" t="0" r="0" b="0"/>
                <wp:wrapTopAndBottom/>
                <wp:docPr id="134" name="Textbox 1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21249146" w14:textId="77777777">
                              <w:trPr>
                                <w:trHeight w:val="1154"/>
                              </w:trPr>
                              <w:tc>
                                <w:tcPr>
                                  <w:tcW w:w="5357" w:type="dxa"/>
                                </w:tcPr>
                                <w:p w14:paraId="6C20CD4C" w14:textId="77777777" w:rsidR="006C66B2" w:rsidRDefault="00032C37">
                                  <w:pPr>
                                    <w:pStyle w:val="TableParagraph"/>
                                    <w:spacing w:before="171" w:line="268" w:lineRule="exact"/>
                                    <w:ind w:left="210"/>
                                    <w:jc w:val="left"/>
                                    <w:rPr>
                                      <w:i/>
                                      <w:sz w:val="24"/>
                                    </w:rPr>
                                  </w:pPr>
                                  <w:r>
                                    <w:rPr>
                                      <w:i/>
                                      <w:sz w:val="24"/>
                                    </w:rPr>
                                    <w:t>Appointment</w:t>
                                  </w:r>
                                  <w:r>
                                    <w:rPr>
                                      <w:i/>
                                      <w:spacing w:val="-8"/>
                                      <w:sz w:val="24"/>
                                    </w:rPr>
                                    <w:t xml:space="preserve"> </w:t>
                                  </w:r>
                                  <w:r>
                                    <w:rPr>
                                      <w:i/>
                                      <w:spacing w:val="-4"/>
                                      <w:sz w:val="24"/>
                                    </w:rPr>
                                    <w:t>Type</w:t>
                                  </w:r>
                                </w:p>
                                <w:p w14:paraId="4170D83E" w14:textId="77777777" w:rsidR="006C66B2" w:rsidRDefault="00032C37">
                                  <w:pPr>
                                    <w:pStyle w:val="TableParagraph"/>
                                    <w:spacing w:before="3" w:line="228" w:lineRule="auto"/>
                                    <w:ind w:left="510" w:right="1234"/>
                                    <w:jc w:val="left"/>
                                    <w:rPr>
                                      <w:sz w:val="24"/>
                                    </w:rPr>
                                  </w:pPr>
                                  <w:r>
                                    <w:rPr>
                                      <w:sz w:val="24"/>
                                    </w:rPr>
                                    <w:t>Speaker</w:t>
                                  </w:r>
                                  <w:r>
                                    <w:rPr>
                                      <w:spacing w:val="-13"/>
                                      <w:sz w:val="24"/>
                                    </w:rPr>
                                    <w:t xml:space="preserve"> </w:t>
                                  </w:r>
                                  <w:r>
                                    <w:rPr>
                                      <w:sz w:val="24"/>
                                    </w:rPr>
                                    <w:t>of</w:t>
                                  </w:r>
                                  <w:r>
                                    <w:rPr>
                                      <w:spacing w:val="-13"/>
                                      <w:sz w:val="24"/>
                                    </w:rPr>
                                    <w:t xml:space="preserve"> </w:t>
                                  </w:r>
                                  <w:r>
                                    <w:rPr>
                                      <w:sz w:val="24"/>
                                    </w:rPr>
                                    <w:t>the</w:t>
                                  </w:r>
                                  <w:r>
                                    <w:rPr>
                                      <w:spacing w:val="-13"/>
                                      <w:sz w:val="24"/>
                                    </w:rPr>
                                    <w:t xml:space="preserve"> </w:t>
                                  </w:r>
                                  <w:r>
                                    <w:rPr>
                                      <w:sz w:val="24"/>
                                    </w:rPr>
                                    <w:t>Assembly Business Community</w:t>
                                  </w:r>
                                </w:p>
                              </w:tc>
                            </w:tr>
                            <w:tr w:rsidR="006C66B2" w14:paraId="6A959368" w14:textId="77777777">
                              <w:trPr>
                                <w:trHeight w:val="1214"/>
                              </w:trPr>
                              <w:tc>
                                <w:tcPr>
                                  <w:tcW w:w="5357" w:type="dxa"/>
                                </w:tcPr>
                                <w:p w14:paraId="12E6009A" w14:textId="77777777" w:rsidR="006C66B2" w:rsidRDefault="00032C37">
                                  <w:pPr>
                                    <w:pStyle w:val="TableParagraph"/>
                                    <w:spacing w:before="69" w:line="269" w:lineRule="exact"/>
                                    <w:ind w:left="210"/>
                                    <w:jc w:val="left"/>
                                    <w:rPr>
                                      <w:i/>
                                      <w:sz w:val="24"/>
                                    </w:rPr>
                                  </w:pPr>
                                  <w:r>
                                    <w:rPr>
                                      <w:i/>
                                      <w:sz w:val="24"/>
                                    </w:rPr>
                                    <w:t>Commission</w:t>
                                  </w:r>
                                  <w:r>
                                    <w:rPr>
                                      <w:i/>
                                      <w:spacing w:val="-7"/>
                                      <w:sz w:val="24"/>
                                    </w:rPr>
                                    <w:t xml:space="preserve"> </w:t>
                                  </w:r>
                                  <w:r>
                                    <w:rPr>
                                      <w:i/>
                                      <w:spacing w:val="-4"/>
                                      <w:sz w:val="24"/>
                                    </w:rPr>
                                    <w:t>Role</w:t>
                                  </w:r>
                                </w:p>
                                <w:p w14:paraId="1CB1C314" w14:textId="34081851" w:rsidR="006C66B2" w:rsidRDefault="00032C37">
                                  <w:pPr>
                                    <w:pStyle w:val="TableParagraph"/>
                                    <w:spacing w:before="4" w:line="228" w:lineRule="auto"/>
                                    <w:ind w:left="510" w:right="168"/>
                                    <w:jc w:val="left"/>
                                    <w:rPr>
                                      <w:sz w:val="24"/>
                                    </w:rPr>
                                  </w:pPr>
                                  <w:r>
                                    <w:rPr>
                                      <w:sz w:val="24"/>
                                    </w:rPr>
                                    <w:t xml:space="preserve">Chair of the Checklist Committee </w:t>
                                  </w:r>
                                  <w:r w:rsidR="000F4BD8">
                                    <w:rPr>
                                      <w:spacing w:val="-10"/>
                                      <w:sz w:val="24"/>
                                    </w:rPr>
                                    <w:br/>
                                  </w:r>
                                  <w:r>
                                    <w:rPr>
                                      <w:sz w:val="24"/>
                                    </w:rPr>
                                    <w:t>Member</w:t>
                                  </w:r>
                                  <w:r>
                                    <w:rPr>
                                      <w:spacing w:val="-12"/>
                                      <w:sz w:val="24"/>
                                    </w:rPr>
                                    <w:t xml:space="preserve"> </w:t>
                                  </w:r>
                                  <w:r>
                                    <w:rPr>
                                      <w:sz w:val="24"/>
                                    </w:rPr>
                                    <w:t>of</w:t>
                                  </w:r>
                                  <w:r>
                                    <w:rPr>
                                      <w:spacing w:val="-10"/>
                                      <w:sz w:val="24"/>
                                    </w:rPr>
                                    <w:t xml:space="preserve"> </w:t>
                                  </w:r>
                                  <w:r>
                                    <w:rPr>
                                      <w:sz w:val="24"/>
                                    </w:rPr>
                                    <w:t>the</w:t>
                                  </w:r>
                                  <w:r>
                                    <w:rPr>
                                      <w:spacing w:val="-10"/>
                                      <w:sz w:val="24"/>
                                    </w:rPr>
                                    <w:t xml:space="preserve"> </w:t>
                                  </w:r>
                                  <w:r>
                                    <w:rPr>
                                      <w:sz w:val="24"/>
                                    </w:rPr>
                                    <w:t xml:space="preserve">Executive </w:t>
                                  </w:r>
                                  <w:r>
                                    <w:rPr>
                                      <w:spacing w:val="-2"/>
                                      <w:sz w:val="24"/>
                                    </w:rPr>
                                    <w:t>Committee</w:t>
                                  </w:r>
                                </w:p>
                              </w:tc>
                            </w:tr>
                            <w:tr w:rsidR="006C66B2" w14:paraId="57C3C678" w14:textId="77777777">
                              <w:trPr>
                                <w:trHeight w:val="861"/>
                              </w:trPr>
                              <w:tc>
                                <w:tcPr>
                                  <w:tcW w:w="5357" w:type="dxa"/>
                                </w:tcPr>
                                <w:p w14:paraId="0744DF04" w14:textId="77777777" w:rsidR="006C66B2" w:rsidRDefault="00032C37">
                                  <w:pPr>
                                    <w:pStyle w:val="TableParagraph"/>
                                    <w:spacing w:before="154"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782C54F2" w14:textId="77777777" w:rsidR="006C66B2" w:rsidRDefault="00032C37">
                                  <w:pPr>
                                    <w:pStyle w:val="TableParagraph"/>
                                    <w:spacing w:line="269" w:lineRule="exact"/>
                                    <w:ind w:left="510"/>
                                    <w:jc w:val="left"/>
                                    <w:rPr>
                                      <w:sz w:val="24"/>
                                    </w:rPr>
                                  </w:pPr>
                                  <w:r>
                                    <w:rPr>
                                      <w:sz w:val="24"/>
                                    </w:rPr>
                                    <w:t>2025</w:t>
                                  </w:r>
                                  <w:r>
                                    <w:rPr>
                                      <w:spacing w:val="-2"/>
                                      <w:sz w:val="24"/>
                                    </w:rPr>
                                    <w:t xml:space="preserve"> </w:t>
                                  </w:r>
                                  <w:r>
                                    <w:rPr>
                                      <w:sz w:val="24"/>
                                    </w:rPr>
                                    <w:t>—</w:t>
                                  </w:r>
                                  <w:r>
                                    <w:rPr>
                                      <w:spacing w:val="-1"/>
                                      <w:sz w:val="24"/>
                                    </w:rPr>
                                    <w:t xml:space="preserve"> </w:t>
                                  </w:r>
                                  <w:r>
                                    <w:rPr>
                                      <w:spacing w:val="-4"/>
                                      <w:sz w:val="24"/>
                                    </w:rPr>
                                    <w:t>2028</w:t>
                                  </w:r>
                                </w:p>
                              </w:tc>
                            </w:tr>
                          </w:tbl>
                          <w:p w14:paraId="0CA1BB7E" w14:textId="77777777" w:rsidR="006C66B2" w:rsidRDefault="006C66B2">
                            <w:pPr>
                              <w:pStyle w:val="BodyText"/>
                            </w:pPr>
                          </w:p>
                        </w:txbxContent>
                      </wps:txbx>
                      <wps:bodyPr wrap="square" lIns="0" tIns="0" rIns="0" bIns="0" rtlCol="0">
                        <a:noAutofit/>
                      </wps:bodyPr>
                    </wps:wsp>
                  </a:graphicData>
                </a:graphic>
              </wp:anchor>
            </w:drawing>
          </mc:Choice>
          <mc:Fallback>
            <w:pict>
              <v:shape w14:anchorId="26DD3E2F" id="Textbox 134" o:spid="_x0000_s1091" type="#_x0000_t202" style="position:absolute;margin-left:290.45pt;margin-top:430.6pt;width:269.2pt;height:167.4pt;z-index:-25165821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O6RymgEAACQDAAAOAAAAZHJzL2Uyb0RvYy54bWysUsFuEzEQvSP1Hyzfm01CQWGVTQWtQEgV&#10;IJV+gOO1sxZrjzvjZDd/z9jdJIjeEBd7PDN+fu+N17ej78XBIDkIjVzM5lKYoKF1YdfIp5+fr1dS&#10;UFKhVT0E08ijIXm7uXqzHmJtltBB3xoUDBKoHmIju5RiXVWkO+MVzSCawEUL6FXiI+6qFtXA6L6v&#10;lvP5+2oAbCOCNkScvX8pyk3Bt9bo9N1aMkn0jWRuqaxY1m1eq81a1TtUsXN6oqH+gYVXLvCjZ6h7&#10;lZTYo3sF5Z1GILBppsFXYK3TpmhgNYv5X2oeOxVN0cLmUDzbRP8PVn87PMYfKNL4CUYeYBFB8QH0&#10;L2JvqiFSPfVkT6km7s5CR4s+7yxB8EX29nj204xJaE6+vVmsVjdc0lxbLpbvPqyK49XlekRKXwx4&#10;kYNGIg+sUFCHB0qZgKpPLRObFwKZShq3o3Atv1NQc2oL7ZHVDDzQRtLzXqGRov8a2LE8/VOAp2B7&#10;CjD1d1D+SBYV4OM+gXWFwQV3YsCjKMSmb5Nn/ee5dF0+9+Y3AAAA//8DAFBLAwQUAAYACAAAACEA&#10;JEIF9eEAAAANAQAADwAAAGRycy9kb3ducmV2LnhtbEyPwW6DMAyG75P6DpEn7bYmdBoCRqiqaTtN&#10;mkbZYcdAXEAlDiVpy95+4bTebPnT7+/Pt7MZ2AUn11uSEK0FMKTG6p5aCd/V+2MCzHlFWg2WUMIv&#10;OtgWq7tcZdpeqcTL3rcshJDLlITO+zHj3DUdGuXWdkQKt4OdjPJhnVquJ3UN4WbgGyFiblRP4UOn&#10;RnztsDnuz0bC7ofKt/70WX+Vh7KvqlTQR3yU8uF+3r0A8zj7fxgW/aAORXCq7Zm0Y4OE50SkAZWQ&#10;xNEG2EJEUfoErF6mNBbAi5zftij+AAAA//8DAFBLAQItABQABgAIAAAAIQC2gziS/gAAAOEBAAAT&#10;AAAAAAAAAAAAAAAAAAAAAABbQ29udGVudF9UeXBlc10ueG1sUEsBAi0AFAAGAAgAAAAhADj9If/W&#10;AAAAlAEAAAsAAAAAAAAAAAAAAAAALwEAAF9yZWxzLy5yZWxzUEsBAi0AFAAGAAgAAAAhAJA7pHKa&#10;AQAAJAMAAA4AAAAAAAAAAAAAAAAALgIAAGRycy9lMm9Eb2MueG1sUEsBAi0AFAAGAAgAAAAhACRC&#10;BfXhAAAADQEAAA8AAAAAAAAAAAAAAAAA9AMAAGRycy9kb3ducmV2LnhtbFBLBQYAAAAABAAEAPMA&#10;AAACBQ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21249146" w14:textId="77777777">
                        <w:trPr>
                          <w:trHeight w:val="1154"/>
                        </w:trPr>
                        <w:tc>
                          <w:tcPr>
                            <w:tcW w:w="5357" w:type="dxa"/>
                          </w:tcPr>
                          <w:p w14:paraId="6C20CD4C" w14:textId="77777777" w:rsidR="006C66B2" w:rsidRDefault="00032C37">
                            <w:pPr>
                              <w:pStyle w:val="TableParagraph"/>
                              <w:spacing w:before="171" w:line="268" w:lineRule="exact"/>
                              <w:ind w:left="210"/>
                              <w:jc w:val="left"/>
                              <w:rPr>
                                <w:i/>
                                <w:sz w:val="24"/>
                              </w:rPr>
                            </w:pPr>
                            <w:r>
                              <w:rPr>
                                <w:i/>
                                <w:sz w:val="24"/>
                              </w:rPr>
                              <w:t>Appointment</w:t>
                            </w:r>
                            <w:r>
                              <w:rPr>
                                <w:i/>
                                <w:spacing w:val="-8"/>
                                <w:sz w:val="24"/>
                              </w:rPr>
                              <w:t xml:space="preserve"> </w:t>
                            </w:r>
                            <w:r>
                              <w:rPr>
                                <w:i/>
                                <w:spacing w:val="-4"/>
                                <w:sz w:val="24"/>
                              </w:rPr>
                              <w:t>Type</w:t>
                            </w:r>
                          </w:p>
                          <w:p w14:paraId="4170D83E" w14:textId="77777777" w:rsidR="006C66B2" w:rsidRDefault="00032C37">
                            <w:pPr>
                              <w:pStyle w:val="TableParagraph"/>
                              <w:spacing w:before="3" w:line="228" w:lineRule="auto"/>
                              <w:ind w:left="510" w:right="1234"/>
                              <w:jc w:val="left"/>
                              <w:rPr>
                                <w:sz w:val="24"/>
                              </w:rPr>
                            </w:pPr>
                            <w:r>
                              <w:rPr>
                                <w:sz w:val="24"/>
                              </w:rPr>
                              <w:t>Speaker</w:t>
                            </w:r>
                            <w:r>
                              <w:rPr>
                                <w:spacing w:val="-13"/>
                                <w:sz w:val="24"/>
                              </w:rPr>
                              <w:t xml:space="preserve"> </w:t>
                            </w:r>
                            <w:r>
                              <w:rPr>
                                <w:sz w:val="24"/>
                              </w:rPr>
                              <w:t>of</w:t>
                            </w:r>
                            <w:r>
                              <w:rPr>
                                <w:spacing w:val="-13"/>
                                <w:sz w:val="24"/>
                              </w:rPr>
                              <w:t xml:space="preserve"> </w:t>
                            </w:r>
                            <w:r>
                              <w:rPr>
                                <w:sz w:val="24"/>
                              </w:rPr>
                              <w:t>the</w:t>
                            </w:r>
                            <w:r>
                              <w:rPr>
                                <w:spacing w:val="-13"/>
                                <w:sz w:val="24"/>
                              </w:rPr>
                              <w:t xml:space="preserve"> </w:t>
                            </w:r>
                            <w:r>
                              <w:rPr>
                                <w:sz w:val="24"/>
                              </w:rPr>
                              <w:t>Assembly Business Community</w:t>
                            </w:r>
                          </w:p>
                        </w:tc>
                      </w:tr>
                      <w:tr w:rsidR="006C66B2" w14:paraId="6A959368" w14:textId="77777777">
                        <w:trPr>
                          <w:trHeight w:val="1214"/>
                        </w:trPr>
                        <w:tc>
                          <w:tcPr>
                            <w:tcW w:w="5357" w:type="dxa"/>
                          </w:tcPr>
                          <w:p w14:paraId="12E6009A" w14:textId="77777777" w:rsidR="006C66B2" w:rsidRDefault="00032C37">
                            <w:pPr>
                              <w:pStyle w:val="TableParagraph"/>
                              <w:spacing w:before="69" w:line="269" w:lineRule="exact"/>
                              <w:ind w:left="210"/>
                              <w:jc w:val="left"/>
                              <w:rPr>
                                <w:i/>
                                <w:sz w:val="24"/>
                              </w:rPr>
                            </w:pPr>
                            <w:r>
                              <w:rPr>
                                <w:i/>
                                <w:sz w:val="24"/>
                              </w:rPr>
                              <w:t>Commission</w:t>
                            </w:r>
                            <w:r>
                              <w:rPr>
                                <w:i/>
                                <w:spacing w:val="-7"/>
                                <w:sz w:val="24"/>
                              </w:rPr>
                              <w:t xml:space="preserve"> </w:t>
                            </w:r>
                            <w:r>
                              <w:rPr>
                                <w:i/>
                                <w:spacing w:val="-4"/>
                                <w:sz w:val="24"/>
                              </w:rPr>
                              <w:t>Role</w:t>
                            </w:r>
                          </w:p>
                          <w:p w14:paraId="1CB1C314" w14:textId="34081851" w:rsidR="006C66B2" w:rsidRDefault="00032C37">
                            <w:pPr>
                              <w:pStyle w:val="TableParagraph"/>
                              <w:spacing w:before="4" w:line="228" w:lineRule="auto"/>
                              <w:ind w:left="510" w:right="168"/>
                              <w:jc w:val="left"/>
                              <w:rPr>
                                <w:sz w:val="24"/>
                              </w:rPr>
                            </w:pPr>
                            <w:r>
                              <w:rPr>
                                <w:sz w:val="24"/>
                              </w:rPr>
                              <w:t xml:space="preserve">Chair of the Checklist Committee </w:t>
                            </w:r>
                            <w:r w:rsidR="000F4BD8">
                              <w:rPr>
                                <w:spacing w:val="-10"/>
                                <w:sz w:val="24"/>
                              </w:rPr>
                              <w:br/>
                            </w:r>
                            <w:r>
                              <w:rPr>
                                <w:sz w:val="24"/>
                              </w:rPr>
                              <w:t>Member</w:t>
                            </w:r>
                            <w:r>
                              <w:rPr>
                                <w:spacing w:val="-12"/>
                                <w:sz w:val="24"/>
                              </w:rPr>
                              <w:t xml:space="preserve"> </w:t>
                            </w:r>
                            <w:r>
                              <w:rPr>
                                <w:sz w:val="24"/>
                              </w:rPr>
                              <w:t>of</w:t>
                            </w:r>
                            <w:r>
                              <w:rPr>
                                <w:spacing w:val="-10"/>
                                <w:sz w:val="24"/>
                              </w:rPr>
                              <w:t xml:space="preserve"> </w:t>
                            </w:r>
                            <w:r>
                              <w:rPr>
                                <w:sz w:val="24"/>
                              </w:rPr>
                              <w:t>the</w:t>
                            </w:r>
                            <w:r>
                              <w:rPr>
                                <w:spacing w:val="-10"/>
                                <w:sz w:val="24"/>
                              </w:rPr>
                              <w:t xml:space="preserve"> </w:t>
                            </w:r>
                            <w:r>
                              <w:rPr>
                                <w:sz w:val="24"/>
                              </w:rPr>
                              <w:t xml:space="preserve">Executive </w:t>
                            </w:r>
                            <w:r>
                              <w:rPr>
                                <w:spacing w:val="-2"/>
                                <w:sz w:val="24"/>
                              </w:rPr>
                              <w:t>Committee</w:t>
                            </w:r>
                          </w:p>
                        </w:tc>
                      </w:tr>
                      <w:tr w:rsidR="006C66B2" w14:paraId="57C3C678" w14:textId="77777777">
                        <w:trPr>
                          <w:trHeight w:val="861"/>
                        </w:trPr>
                        <w:tc>
                          <w:tcPr>
                            <w:tcW w:w="5357" w:type="dxa"/>
                          </w:tcPr>
                          <w:p w14:paraId="0744DF04" w14:textId="77777777" w:rsidR="006C66B2" w:rsidRDefault="00032C37">
                            <w:pPr>
                              <w:pStyle w:val="TableParagraph"/>
                              <w:spacing w:before="154"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782C54F2" w14:textId="77777777" w:rsidR="006C66B2" w:rsidRDefault="00032C37">
                            <w:pPr>
                              <w:pStyle w:val="TableParagraph"/>
                              <w:spacing w:line="269" w:lineRule="exact"/>
                              <w:ind w:left="510"/>
                              <w:jc w:val="left"/>
                              <w:rPr>
                                <w:sz w:val="24"/>
                              </w:rPr>
                            </w:pPr>
                            <w:r>
                              <w:rPr>
                                <w:sz w:val="24"/>
                              </w:rPr>
                              <w:t>2025</w:t>
                            </w:r>
                            <w:r>
                              <w:rPr>
                                <w:spacing w:val="-2"/>
                                <w:sz w:val="24"/>
                              </w:rPr>
                              <w:t xml:space="preserve"> </w:t>
                            </w:r>
                            <w:r>
                              <w:rPr>
                                <w:sz w:val="24"/>
                              </w:rPr>
                              <w:t>—</w:t>
                            </w:r>
                            <w:r>
                              <w:rPr>
                                <w:spacing w:val="-1"/>
                                <w:sz w:val="24"/>
                              </w:rPr>
                              <w:t xml:space="preserve"> </w:t>
                            </w:r>
                            <w:r>
                              <w:rPr>
                                <w:spacing w:val="-4"/>
                                <w:sz w:val="24"/>
                              </w:rPr>
                              <w:t>2028</w:t>
                            </w:r>
                          </w:p>
                        </w:tc>
                      </w:tr>
                    </w:tbl>
                    <w:p w14:paraId="0CA1BB7E" w14:textId="77777777" w:rsidR="006C66B2" w:rsidRDefault="006C66B2">
                      <w:pPr>
                        <w:pStyle w:val="BodyText"/>
                      </w:pPr>
                    </w:p>
                  </w:txbxContent>
                </v:textbox>
                <w10:wrap type="topAndBottom" anchorx="page"/>
              </v:shape>
            </w:pict>
          </mc:Fallback>
        </mc:AlternateContent>
      </w:r>
    </w:p>
    <w:p w14:paraId="126CF1A1" w14:textId="77777777" w:rsidR="006C66B2" w:rsidRDefault="006C66B2">
      <w:pPr>
        <w:pStyle w:val="BodyText"/>
        <w:spacing w:before="32"/>
        <w:rPr>
          <w:b/>
          <w:sz w:val="20"/>
        </w:rPr>
      </w:pPr>
    </w:p>
    <w:p w14:paraId="787E5DAA" w14:textId="77777777" w:rsidR="006C66B2" w:rsidRDefault="006C66B2">
      <w:pPr>
        <w:pStyle w:val="BodyText"/>
        <w:spacing w:before="9"/>
        <w:rPr>
          <w:b/>
          <w:sz w:val="7"/>
        </w:rPr>
      </w:pPr>
    </w:p>
    <w:p w14:paraId="22DC3B18" w14:textId="77777777" w:rsidR="006C66B2" w:rsidRDefault="006C66B2">
      <w:pPr>
        <w:pStyle w:val="BodyText"/>
        <w:spacing w:before="106"/>
        <w:rPr>
          <w:b/>
          <w:sz w:val="20"/>
        </w:rPr>
      </w:pPr>
    </w:p>
    <w:p w14:paraId="75D3D6C4" w14:textId="77777777" w:rsidR="006C66B2" w:rsidRDefault="006C66B2">
      <w:pPr>
        <w:pStyle w:val="BodyText"/>
        <w:spacing w:before="9"/>
        <w:rPr>
          <w:b/>
          <w:sz w:val="7"/>
        </w:rPr>
      </w:pPr>
    </w:p>
    <w:p w14:paraId="5AE30F3E" w14:textId="77777777" w:rsidR="006C66B2" w:rsidRDefault="006C66B2">
      <w:pPr>
        <w:pStyle w:val="BodyText"/>
        <w:spacing w:before="116"/>
        <w:rPr>
          <w:b/>
        </w:rPr>
      </w:pPr>
    </w:p>
    <w:p w14:paraId="53CCA90B" w14:textId="77777777" w:rsidR="006C66B2" w:rsidRDefault="00032C37">
      <w:pPr>
        <w:ind w:right="413"/>
        <w:jc w:val="right"/>
        <w:rPr>
          <w:b/>
          <w:sz w:val="24"/>
        </w:rPr>
      </w:pPr>
      <w:r>
        <w:rPr>
          <w:b/>
          <w:spacing w:val="-5"/>
          <w:sz w:val="24"/>
        </w:rPr>
        <w:t>24</w:t>
      </w:r>
    </w:p>
    <w:p w14:paraId="6D7DFDEF" w14:textId="77777777" w:rsidR="006C66B2" w:rsidRDefault="006C66B2">
      <w:pPr>
        <w:jc w:val="right"/>
        <w:rPr>
          <w:b/>
          <w:sz w:val="24"/>
        </w:rPr>
        <w:sectPr w:rsidR="006C66B2">
          <w:headerReference w:type="default" r:id="rId81"/>
          <w:pgSz w:w="12240" w:h="15840"/>
          <w:pgMar w:top="1220" w:right="360" w:bottom="280" w:left="360" w:header="725" w:footer="0" w:gutter="0"/>
          <w:cols w:space="720"/>
        </w:sectPr>
      </w:pPr>
    </w:p>
    <w:p w14:paraId="1583AC18" w14:textId="77777777" w:rsidR="006C66B2" w:rsidRDefault="006C66B2">
      <w:pPr>
        <w:pStyle w:val="BodyText"/>
        <w:rPr>
          <w:b/>
          <w:sz w:val="20"/>
        </w:rPr>
      </w:pPr>
    </w:p>
    <w:p w14:paraId="776DC857" w14:textId="77777777" w:rsidR="006C66B2" w:rsidRDefault="006C66B2">
      <w:pPr>
        <w:pStyle w:val="BodyText"/>
        <w:rPr>
          <w:b/>
          <w:sz w:val="20"/>
        </w:rPr>
      </w:pPr>
    </w:p>
    <w:p w14:paraId="49ABB794" w14:textId="77777777" w:rsidR="006C66B2" w:rsidRDefault="006C66B2">
      <w:pPr>
        <w:pStyle w:val="BodyText"/>
        <w:rPr>
          <w:b/>
          <w:sz w:val="20"/>
        </w:rPr>
      </w:pPr>
    </w:p>
    <w:p w14:paraId="5BAE79E9" w14:textId="77777777" w:rsidR="006C66B2" w:rsidRDefault="006C66B2">
      <w:pPr>
        <w:pStyle w:val="BodyText"/>
        <w:spacing w:before="154" w:after="1"/>
        <w:rPr>
          <w:b/>
          <w:sz w:val="20"/>
        </w:rPr>
      </w:pPr>
    </w:p>
    <w:p w14:paraId="4F87D4FB" w14:textId="77777777" w:rsidR="006C66B2" w:rsidRDefault="00032C37">
      <w:pPr>
        <w:ind w:left="680"/>
        <w:rPr>
          <w:sz w:val="20"/>
        </w:rPr>
      </w:pPr>
      <w:r>
        <w:rPr>
          <w:noProof/>
          <w:sz w:val="20"/>
        </w:rPr>
        <mc:AlternateContent>
          <mc:Choice Requires="wps">
            <w:drawing>
              <wp:inline distT="0" distB="0" distL="0" distR="0" wp14:anchorId="7EC0C714" wp14:editId="44A239AF">
                <wp:extent cx="6434455" cy="279400"/>
                <wp:effectExtent l="9525" t="0" r="4445" b="15875"/>
                <wp:docPr id="135" name="Textbox 1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7FC9199D"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 xml:space="preserve">Chris </w:t>
                            </w:r>
                            <w:r>
                              <w:rPr>
                                <w:b/>
                                <w:color w:val="000000"/>
                                <w:spacing w:val="-2"/>
                                <w:sz w:val="24"/>
                              </w:rPr>
                              <w:t>Downey</w:t>
                            </w:r>
                          </w:p>
                        </w:txbxContent>
                      </wps:txbx>
                      <wps:bodyPr wrap="square" lIns="0" tIns="0" rIns="0" bIns="0" rtlCol="0">
                        <a:noAutofit/>
                      </wps:bodyPr>
                    </wps:wsp>
                  </a:graphicData>
                </a:graphic>
              </wp:inline>
            </w:drawing>
          </mc:Choice>
          <mc:Fallback>
            <w:pict>
              <v:shape w14:anchorId="7EC0C714" id="Textbox 135" o:spid="_x0000_s1092" type="#_x0000_t202" style="width:506.65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ebo2QEAALsDAAAOAAAAZHJzL2Uyb0RvYy54bWysU8tu2zAQvBfoPxC815IdO0kFy0FjJ0WB&#10;IC2Q9gMoirKIUlyWS1vy33dJy3afl6I+0EtyOLszu1reDZ1he+VRgy35dJJzpqyEWtttyb98fnxz&#10;yxkGYWthwKqSHxTyu9XrV8veFWoGLZhaeUYkFovelbwNwRVZhrJVncAJOGXpsgHfiUBbv81qL3pi&#10;70w2y/PrrAdfOw9SIdLp5njJV4m/aZQMH5sGVWCm5FRbSKtPaxXXbLUUxdYL12o5liH+oYpOaEtJ&#10;z1QbEQTbef0bVaelB4QmTCR0GTSNlippIDXT/Bc1L61wKmkhc9CdbcL/Ryuf9y/uk2dhuIeBGphE&#10;oHsC+RXJm6x3WIyY6CkWSOgodGh8F/9JAqOH5O3h7KcaApN0eD2/ms8XC84k3c1u3s7zZHh2ee08&#10;hvcKOhaDknvqV6pA7J8wxPyiOEFiMgSj60dtTNr4bbU2nu0F9Xa9fsgf7mM76clPMGNZT8IWtzeL&#10;o7i/cuTp9yeOWMNGYHvMlehHmLGjSUdfokNhqAam65JfTSMoHlVQH8jknuas5PhtJ7zizHyw1Mg4&#10;lKfAn4LqFPhg1pBGNyq28G4XoNHJmQvvWAFNSFI/TnMcwR/3CXX55lbfAQAA//8DAFBLAwQUAAYA&#10;CAAAACEAluuLU90AAAAFAQAADwAAAGRycy9kb3ducmV2LnhtbEyPQUvDQBCF74L/YRnBi9jdNEUk&#10;ZlOKIGIjglXwOsmOSWp2NmS3Tfz3br3oZeDxHu99k69n24sjjb5zrCFZKBDEtTMdNxre3x6ub0H4&#10;gGywd0wavsnDujg/yzEzbuJXOu5CI2IJ+ww1tCEMmZS+bsmiX7iBOHqfbrQYohwbaUacYrnt5VKp&#10;G2mx47jQ4kD3LdVfu4PV4J42tPwo9+XzNr2qXqZ9WibbR60vL+bNHYhAc/gLwwk/okMRmSp3YONF&#10;ryE+En7vyVNJmoKoNKxWCmSRy//0xQ8AAAD//wMAUEsBAi0AFAAGAAgAAAAhALaDOJL+AAAA4QEA&#10;ABMAAAAAAAAAAAAAAAAAAAAAAFtDb250ZW50X1R5cGVzXS54bWxQSwECLQAUAAYACAAAACEAOP0h&#10;/9YAAACUAQAACwAAAAAAAAAAAAAAAAAvAQAAX3JlbHMvLnJlbHNQSwECLQAUAAYACAAAACEA0oXm&#10;6NkBAAC7AwAADgAAAAAAAAAAAAAAAAAuAgAAZHJzL2Uyb0RvYy54bWxQSwECLQAUAAYACAAAACEA&#10;luuLU90AAAAFAQAADwAAAAAAAAAAAAAAAAAzBAAAZHJzL2Rvd25yZXYueG1sUEsFBgAAAAAEAAQA&#10;8wAAAD0FAAAAAA==&#10;" fillcolor="#cce0eb" strokeweight="1.25pt">
                <v:path arrowok="t"/>
                <v:textbox inset="0,0,0,0">
                  <w:txbxContent>
                    <w:p w14:paraId="7FC9199D"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 xml:space="preserve">Chris </w:t>
                      </w:r>
                      <w:r>
                        <w:rPr>
                          <w:b/>
                          <w:color w:val="000000"/>
                          <w:spacing w:val="-2"/>
                          <w:sz w:val="24"/>
                        </w:rPr>
                        <w:t>Downey</w:t>
                      </w:r>
                    </w:p>
                  </w:txbxContent>
                </v:textbox>
                <w10:anchorlock/>
              </v:shape>
            </w:pict>
          </mc:Fallback>
        </mc:AlternateContent>
      </w:r>
    </w:p>
    <w:p w14:paraId="29028C42" w14:textId="77777777" w:rsidR="006C66B2" w:rsidRDefault="00032C37">
      <w:pPr>
        <w:pStyle w:val="BodyText"/>
        <w:spacing w:before="2"/>
        <w:rPr>
          <w:b/>
          <w:sz w:val="4"/>
        </w:rPr>
      </w:pPr>
      <w:r>
        <w:rPr>
          <w:b/>
          <w:noProof/>
          <w:sz w:val="4"/>
        </w:rPr>
        <mc:AlternateContent>
          <mc:Choice Requires="wpg">
            <w:drawing>
              <wp:anchor distT="0" distB="0" distL="0" distR="0" simplePos="0" relativeHeight="251658306" behindDoc="1" locked="0" layoutInCell="1" allowOverlap="1" wp14:anchorId="1E8BCC50" wp14:editId="7429D574">
                <wp:simplePos x="0" y="0"/>
                <wp:positionH relativeFrom="page">
                  <wp:posOffset>661339</wp:posOffset>
                </wp:positionH>
                <wp:positionV relativeFrom="paragraph">
                  <wp:posOffset>46316</wp:posOffset>
                </wp:positionV>
                <wp:extent cx="2951480" cy="2141855"/>
                <wp:effectExtent l="0" t="0" r="0" b="0"/>
                <wp:wrapTopAndBottom/>
                <wp:docPr id="136" name="Group 13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37" name="Graphic 137"/>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38" name="Image 138"/>
                          <pic:cNvPicPr/>
                        </pic:nvPicPr>
                        <pic:blipFill>
                          <a:blip r:embed="rId82" cstate="print"/>
                          <a:stretch>
                            <a:fillRect/>
                          </a:stretch>
                        </pic:blipFill>
                        <pic:spPr>
                          <a:xfrm>
                            <a:off x="754837" y="127698"/>
                            <a:ext cx="1436623" cy="1891919"/>
                          </a:xfrm>
                          <a:prstGeom prst="rect">
                            <a:avLst/>
                          </a:prstGeom>
                        </pic:spPr>
                      </pic:pic>
                    </wpg:wgp>
                  </a:graphicData>
                </a:graphic>
              </wp:anchor>
            </w:drawing>
          </mc:Choice>
          <mc:Fallback>
            <w:pict>
              <v:group w14:anchorId="17DCE240" id="Group 136" o:spid="_x0000_s1026" style="position:absolute;margin-left:52.05pt;margin-top:3.65pt;width:232.4pt;height:168.65pt;z-index:-251658174;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kMgW2LAwAAdQgAAA4AAABkcnMvZTJvRG9jLnhtbKRWbW/bNhD+PmD/&#10;gdD3RpZt+UWIXQzNGgQoumDNsM80RUlEKZIjacv597sjRVt1NnToEkQ6icfTc889d8z9+3MvyYlb&#10;J7TaZcXdLCNcMV0L1e6yP14+vttkxHmqaiq14rvslbvs/f7nn+4HU/G57rSsuSUQRLlqMLus895U&#10;ee5Yx3vq7rThChYbbXvq4dG2eW3pANF7mc9ns1U+aFsbqxl3Dt4+xMVsH+I3DWf+t6Zx3BO5ywCb&#10;D1cbrge85vt7WrWWmk6wEQb9ARQ9FQo+egn1QD0lRyvehOoFs9rpxt8x3ee6aQTjIQfIppjdZPNo&#10;9dGEXNpqaM2FJqD2hqcfDss+nx6t+WKebUQP5ifNvjrgJR9MW03X8bm9Op8b2+MmSIKcA6OvF0b5&#10;2RMGL+fbslhugHgGa/NiWWzKMnLOOijMm32s+/U7O3NaxQ8HeBc4gwH9uCtF7v9R9KWjhgfmHVLw&#10;bImoQd6LdUYU7UHHj6Nk8BVwhZ8HP+RxfHIjpTcsrbcYA8gIRlDflatFuZqViat5uQXisA4pY1qx&#10;o/OPXAfa6emT8yFAWyeLdsliZ5VMC02A8pdB/j4jIH+bEZD/IZbCUI/7sJZokgHrNmLpsGwRCq73&#10;+sRfdPD01+Khx3I9H8FefaSa+mLM5RrmQZDCdEfyS3cTYk/9ExHJI92jJ+grSQ/ISmvpPvX5Fmny&#10;YFI7HplGAgLlF1Ig4pR2qZCfotysy9DwTktRfxRSIinOtocP0pITxXETfkZSvnEz1vkH6rroF5ZG&#10;N6lC37kqygdlddD1K+hvAMHtMvfXkVqeEfmkQOE40JJhk3FIhvXygw5jL9QLvvly/pNaQ/Dzu8yD&#10;7j7rJHRaJT1BvugQfXGn0r8cvW4Eig2aLiEaH6Dp9vdGsAr+xgEF1pvu+/4gh13+iLnFw6D/TzF6&#10;ar8ezTuYpVAvcRBS+NdwLkBtEJQ6PQuGsw0fpo0MMoyN/NTTlpNiscEKJC/cg9m+CXGQwqRioz2C&#10;hY66Gcj/kG8c9g+aHXuufDy9LJeAWyvXCeOgMyveHzhMGvtUFzAI4OT0MGyMFcojPlCYt9wzkCit&#10;GhDd79DbCHSyEEBfcWIK/zaLyuVmnEbFfL3aBgpoleZRsVysVvNFnEfFZlvA7yjTNNRQKDiPRknh&#10;pAlNcaOlOLICsAglmIAsaCicbSGH8RzGw3P6HLyu/y3s/wYAAP//AwBQSwMECgAAAAAAAAAhAHY/&#10;3n6RZAAAkWQAABUAAABkcnMvbWVkaWEvaW1hZ2UxLmpwZWf/2P/gABBKRklGAAEBAQBgAGAAAP/b&#10;AEMAAwICAwICAwMDAwQDAwQFCAUFBAQFCgcHBggMCgwMCwoLCw0OEhANDhEOCwsQFhARExQVFRUM&#10;DxcYFhQYEhQVFP/bAEMBAwQEBQQFCQUFCRQNCw0UFBQUFBQUFBQUFBQUFBQUFBQUFBQUFBQUFBQU&#10;FBQUFBQUFBQUFBQUFBQUFBQUFBQUFP/AABEIAY0BLAMBIgACEQEDEQH/xAAfAAABBQEBAQEBAQAA&#10;AAAAAAAAAQIDBAUGBwgJCgv/xAC1EAACAQMDAgQDBQUEBAAAAX0BAgMABBEFEiExQQYTUWEHInEU&#10;MoGRoQgjQrHBFVLR8CQzYnKCCQoWFxgZGiUmJygpKjQ1Njc4OTpDREVGR0hJSlNUVVZXWFlaY2Rl&#10;ZmdoaWpzdHV2d3h5eoOEhYaHiImKkpOUlZaXmJmaoqOkpaanqKmqsrO0tba3uLm6wsPExcbHyMnK&#10;0tPU1dbX2Nna4eLj5OXm5+jp6vHy8/T19vf4+fr/xAAfAQADAQEBAQEBAQEBAAAAAAAAAQIDBAUG&#10;BwgJCgv/xAC1EQACAQIEBAMEBwUEBAABAncAAQIDEQQFITEGEkFRB2FxEyIygQgUQpGhscEJIzNS&#10;8BVictEKFiQ04SXxFxgZGiYnKCkqNTY3ODk6Q0RFRkdISUpTVFVWV1hZWmNkZWZnaGlqc3R1dnd4&#10;eXqCg4SFhoeIiYqSk5SVlpeYmZqio6Slpqeoqaqys7S1tre4ubrCw8TFxsfIycrS09TV1tfY2dri&#10;4+Tl5ufo6ery8/T19vf4+fr/2gAMAwEAAhEDEQA/APzYxRtHpS84pcGtTIQKSOg/OnLyev6UgHtx&#10;SopFAC5oUGnDOKUc+1ACAe5pc0AEUbfc9M0AA5pcGkwB2p9ADARjmnDnoMUbGxnIp2zH4UeQCbST&#10;6UoG3pmnKN5G35s+lXdO0e81WVEgt5GL5wdh2nGM/wAxQ9NwS5tijnd79+KM8Z7dj6129r8JNeuA&#10;pezkjBbaxkwOfxB9vyrc0/4E6hPdbJ541jbner8o2P4h34J/EVn7SC6m/sqktkeW7PY470bQO/61&#10;6hJ8Cr8ODFe27xkN84zuGONpH9aZN8C9XRowk9vKD94Ryc5HQjI70lVpvqV9Xq9jzPFKP/rV2+o/&#10;CTX7CKSRbJ3jjHJiO7Hze3t3rmbrw/f2IIntJIyM5BUjnOP51pzxlsZSpyjujOPAzQqg05ozGQCC&#10;M88ilC5WqMxu2k2c/wAvapNvvRigQwcDpignPUU7p6n8KU5Iz1+tIY3GegzSEHPofWpAB344zxSY&#10;2k0AJimlefwqQAnsKXace3pQBHg+350bD170/ac9BS4xQAzFJtJ70/ZxShD60wGbD60BT34+lP2H&#10;1o8v60ANGaXNG0etG1vUflSAzuR9KUc9KTPY04igBAMHjk/pTh1x29aAoB69P1p3PofzoATaT3pQ&#10;v8qVVNHl+5oAP4qXYeefalA7frSjmgBMCgAL7Uuz/Io2ZIA5zwMUAGRuxnr3rpfC/gLUfEuZNv2W&#10;0GMzScdsnC963vBnw9a4ljnvI9xb5lhPp/tf/Wr2LSPDxZVGAApADdh2GB7VyVcQoaLc9PDYKVV3&#10;exyPh74b6Xp8+WtzfycMTIPkB6Hrnj2r0LTfDjQQFbeBIQ33tgC7gePTnggc88CtzT9BhtyCyK7L&#10;1Xbxn149+lbi6XjAK7eQMsB8uCOmBXjyxDb3PpqeCpQSdjm/7CKiNijyE/LwQTz2wfbvVuLRVSMk&#10;oq5GMBV3Z9/wz1rphaIXO0hiByyk8fShYEDncGKnjcw7eprB1G3qzqVCK6GJb6V5cYIYMVK4wewG&#10;QD9P170wWcUrjzI92053BcjPHNb77ONx+8cgY6/l7UjWikMowu3kOeOfSp577MHSXYxX0uJ5MocN&#10;gIXUYYDPTOMgVT1LwnHqSeVNDFdR7VB8yMNx7H2ro3tBEcDCEkYLHk+5oMbISRjaGyxLYK46ACtV&#10;Ua6mEqEGtUeL+LfgfZajhrdzayodq8b1OM5Hqv8AnFeUeJfhVrPh5ZJfK8+BeTJHyAPwr7FMZdTt&#10;j3oeCFbJ5rPu9BhuUKr+74yyMRgj0IxXbTxUo6SPJrYCMtYnwuQQeeCOfpS7h6ivpTxz8FbPV4TP&#10;axrZXByQUAwzep4756+3SvDfEfgnUfDEgW4iLL82XTJC4z/ga9OnWhNWPCq4epTZzufY0Bfandh0&#10;596CuBnFbnKNCe3tSEZNSDikxg0DEwB0oxx+tOAB6UY7VbVgG5pQvrTlAb86KEgG4NJUhUimqM9K&#10;XKAm33FGCejA07bx1owARz+QqmrLQBuPejYf7wp3H/66Nq0rAZePalC5oCHGO3pTs8cVACZPpTwP&#10;Xmm7dx64+lPHLD0oAAPdvyp20elHPt+dLmgBNtJwDkUpwT1xSqp6Y3fSgBVUswAGSewr0rwJ4N8r&#10;bcXCK0zAbM5IAbHOMYzzXP8Agfw+uoXP2qZTsjYFBjgt717f4f07gEIwULwMdP8AOf0rhxFblXLE&#10;9bBYZTfPLY1ND0UQxKFXCZJZ+uR9a6Wy09o4ACjvkkqCp5A6dPr/AI0/R7MPGAFAQYJIPUnqPTFd&#10;fZaeNqqkalwN3T7ucYrw5Su7n1tOnyqyRDo+lhYEymMDK+3+FaM9qiREvtVFBwXOBn3rStLMomCM&#10;EDJz39qlktiUJCkpxgg8H8PrWb03OuNrGRDaME+dRtILFgSMnsOlQ3VuYXQ53rgMSTg88AZ+nFbL&#10;2u5FwpTuGJxj2xVeSBpIiXOMfIduOSO9RtuVbmRlbQ5X5cnjBAzTZAQGjwMZ/u5H4VrJAsaFCgfa&#10;MnBxxUBWMtsd+2OOopJolx0M5F3kBGUk9up/KkEbR/Mwyp5zjj8fSrz22xihADKMDcSf++jip9Ns&#10;PtEjpjg8HPOfTJrRO5lJFa3teFdVAcNuHJHatCw0wXDYlARwCRxlTWxb6W4VSynGASNvatrT9Otn&#10;Kb4wNwxjHJ9cV1Rg2cE5LdHK3XhRr2JdgVJcYBP3W9q838b+AvMt5kaE5yRJDIOnHJ/HP0r6UsdH&#10;ED7ZEElrNlRL3VvT9e+ag8X+EBfQAhUF0pKoSozKp7c/xDtXR7O2qPOlVTdmj85PHHw3l0mczWqF&#10;UcM20ZIYHsPpXnzRtG2GyGGRtI5yOtfcnjHwh9okntJommYkhSQDtbaDg/73bHWvnHx/8M2tWuLm&#10;1TaFxuiI6c88e/NdtKs1pI8qvh43vA8oPSgc9hT5YWikKN8rDgimrheteimmeXsJ0oODTx+dN2da&#10;0bQDeKXHb0Gc+tO246nNBGf5UrpAJgmmnI4xUlIOfrRcBMGkK8in0o5HWmAmB/8ArowPal2epz9a&#10;TafWgDJyDS4J9qFHvTs1iAYwKdtx0pu09jinng0AA5NG3Hc0qjj3xSjn+dACbRnpVmytWvruKBRy&#10;5C+/XmoCMda7DwBpfmTS3nRQMK5JHzYznIBqZy5ItmtODnNI9F8IaFHsht4UxGmAc9q9R07TVt1E&#10;QjAGPmGP61ieDbQQJHsQbjgHHXPqa7yws98fZWkYDcOgxn/Gvna1S7Ps8LSUYpFzSrdQhEcWMjJY&#10;98e1dNpMDqjk4UryS304x69qr6fZKiKFUBdoAXP51t29v5UTcYHGe4rhUtT1krIfZxMwUtzgD8/W&#10;rLQfMxCZ4OCTjHpx+H61PBbMRgj8qupYMyhyvJHr1ou5MbskY8luWjUg4JO5hjNVBBt+ULvJXtXS&#10;NYsrD92eT0FOj0gXZRcMpB3AEZJPsOpz25pOLuCqKJy1wpCgdlODtb/x01VuAGPCttwOAeF49f51&#10;113ojRCN0LLkYSTBKnjOF5weO3H1rDvbH7PIGGCSM7lPI4zyP8/jSalFlqSktDDW2DkqQRkYUDGB&#10;n6AZq9aWhhkXoysAeeTx0xzx7VBINkpIYkIQwHv6/Ste2ufMGVzyVDJnOSRyfbn0rSm7s56miNaz&#10;uo7xUzgMdwUEc5JIYEfkfoVPRuL2nN5d6iSZYsBgLjdkDJ474x+IrnTffZ52A8zgq2VPc859OenT&#10;titjSb1LiRVLiRWAUDcQODyAc8g+hJzzXoQdzy6iteXQ9H0+8jj06VHUESHaOON3A5P1yRjnmpLi&#10;KO60h4HdknjUHAGWIxnIX3x3yOOQc1yb3n2e1KI+6STaowu0nHTJ9cYBA9OuOKnttRd5JYmKvCn7&#10;wMhGwjA56Y+UZyfbHTiutTVrHlyh1OR8d6ULrS5plC+fDlSS5yoHGM+3XAAAPtxXi2uadJcFZXjE&#10;W4MFKE4c5wQcAfMcjjOcmvp3WYI47EymIzQOoSSGI888YY88AcAYOevAxj5+1mwkikuEywdZt0LL&#10;GSfKY4Ct6444Y9+nFJqzM29D5n+K/gI6U5v7dcpwJFXjBPOfpXlxAPQjPua+udf0xdS0y5t50Ex2&#10;srNIMYBGfu/w5zmvljXtP/svVbi2ycRucYbORz/9au6hUXws82vTV+ZbGaB7flTsGlAxSjmu44xn&#10;+OKKdt/xowKLgIVHYUAfpS0qKCORTugExShcjpinbaUAN1FIBoAP/wBekwaeFA7UnHo1AjHxigp0&#10;+tKFBxg06sRiZ4b3BpQp2kHrmnDIpaAGg9qcPuke+M0BeB1zThj+tAAASR3J6GvVvC9mLbT7OED5&#10;3IZivfJB6/WvLrKMzXkSYzucA+/rXsvh5BNfQA/KqrtOO3XP5c/lXFipWjY9HBQvO56d4Wg2hdi5&#10;ONgP06sa77To1PzKwLY46dPXFcp4XjwpbOQuFUHjr1/Cu60yJgq54xyTn5evQV81UbbPtqNkjTtk&#10;YkKpIOc5OPbiteMvsAIzx1JwR07f41StUJkAGFXGTkdc1v21mLZGeNSxc4YYx2Az7/Q4qYq6N78q&#10;NbRrISSJ5oyWHGD9f8DXRrZryY13sRgDJ6HoMY6jjp2FYmm3PlPG+7DJhflyQSQQD19/pWodZlt4&#10;wyBSSMDLFQDg4PQ9hj8664csUclTmkyX7AJZkVzsTdgnBBx2xz39Pyqa5srWzt84BRs4DZQSEdB1&#10;5zjjjjOevNUftw3AlsyHdwDwpzySeufTjn2qC9nS4LvE/mFcByTnjAJABznqOa0vFK6MbSuipfaj&#10;EsTIWUF+GRgM7d2QceoyOe+COlchrkytL+7IAB4K/wAXPUe/6Vv6gRKjMjN5m3nYSB3/ACGQTXMa&#10;kEweOvO77ynj9efpXHU7HbSSSMuSR4XlbccA5G4dRzj8fapY7gQRBlUAZHyIvXIz0qlNGxxk7BuB&#10;Pcf5zzTx+8JRmxhcNzgjPp+PNQnZlySZbN7mZXzk53KV6HPIH14wCMda2tHuFiimjd/3ZUuCTuYd&#10;h9MD+XuK50lSoOc5wW24z/Dg8c9+5NLc6pHaxH5ghwcgHggj5ufz/HHoMdNOdmcNZLlsddc3+biB&#10;jN0wThjtB6Mc5/vAfhWxb3buiFJDgjO5Ccdfm47jrwc9TXnljqTNwxAYZ2h+M4XBB7dOD69Rg10s&#10;N/5MMYYlWBJ3DuPTj/ZzXYqmp5rhodlqF/JfaLcKzbGSM4UdGXoRj69lIyK8o1C3Se0kkEcplwFL&#10;jHKk42dOnTj5j6V3kMweJ2WR1DBg20hAQVJY4AAJPXpx71yGmWEUmp+XcyuIgxOYgpJALDae+3pk&#10;A9znHFbp3szikrXPKtXhKTMx+4qnKluFXkA4Pb8APavnr4sacLfWY51KkypglRgcV9LeMLFrLVLl&#10;AxnjDMEkVslxn2/u9iMe4NeC/FeDzbITAu2xz1P6VrSdpo5a0bwPKtnvSFSOhpRkGnMMV7J5Izaf&#10;b86FbJpx47H8qB9G/KgBNmOcdaB0wKdsOeelAUA9aBWYnPpT8DNIOvelYEdKNxi7TTT/AJ5p+aRk&#10;Oe35UIlGJtwG+lLnLfiKByD6Gn9Og5rEoWlC4poBB9afQAg4pQnc0BSTwe9Kc56cfWgC7oUfmajE&#10;cBsHJUnrXsXhxdkkR/h3KBnvkc5/WvKvDKP9tcqBgRnL+n0r17S4WFjbSgfe/eY+vX/GvMxktkez&#10;gFuz07w5N8gOcdDg9q7vT5d6gA5Lkcjrj6V5r4Yc+QqnJC9WNegaaSqgqpBByD/e9q+emtT6+jqk&#10;dZYs7kE55HGfetUz+YxBVNgCqSQBx3H1rE0qdZLVQxxKSSzHGORnjit60IZSUJ6glgCSTjJOc9Tj&#10;9aUXodEkadvOYyMlhkDGRjndwTVlJ0EmSA7hhuJxnt0GfTis1lZZhtC4IxgHAHGQPy4oLOJFyAWb&#10;gkdU6dfzFVzWMrczNGe7WPqCVOTgDgnJ4J7MPQZqBtTKp5nzFztyfM568DOT15zVad9xGXGcgFs8&#10;nPQfj/k04QyxpxlhtO0l/wAAC2entReUtEVyKKuyhdSF5WwoRAenTt0HHHXPese5YkYzuLDq3BP1&#10;H+FbE8yupZGBXg/KQSMZHX6g1UWLgkLkKCcjjGOOv61Ldx2UUZsNpvwZk3EDG3kAKOn5/pTCimX5&#10;doOdxAHzEjg9fw/WteOIKhw2HI3bQuOev5Yqje2rMH8tWAU8gjGQR1B+uPxp2IbMm6iJbJPzcnB7&#10;kHgc54GKwNWZ3uUELt5gH8Jweo79+9b0zSxxMTH5agHKMpIA2k5+U4H51xmqXFxNdtEOgLELuPIH&#10;VgTn5T96toLqcdV9DcgvninkgMvnBcp82c4GMDr1wa6bTdQ3x7G+bPVe/uD6gj8euK5DTbWfcdzu&#10;7MQoA46jHPft0/WtGSWWGAER+Y+eByp46L68cY/GtHKzMeXQ7qz1COEeUpKMzMVy+A2M8jBHXIGK&#10;yi72WrM67kJJD8c85J3L75PcdB6Vl2dyk5hjydzEblOOhxkDPJ55+tamoXMU0MySOEjQDIOSOCME&#10;4xg4GPw9ueum20ebVjZnN+O1IMsgQKzIHCsAQOoI6c5/Gvn34pWWdJuFKZOA/H8OMHt7EV9G30SP&#10;pvluWc9Sp+bgqAcD3GD7EZ7mvD/ijp8n9k3EbIcY3KZAOTjkg4zyB0wa2i7SRyTV4s+eBjr1BpNo&#10;zk/zp+MEjvnrSE89Bn1r31seGJgD3/GkCYHen4NG3HUZ/GgBE56+lKR8w44pcY6elL3oAbkfrS0p&#10;UU7bmlsGwiqRSEf5zUmAO1N2+xphdGGBwKXIoyPWkXkjNYgS4pM0m1vanbT7U7ACcCnZpqqTxgdK&#10;U/5xSA2PDWTPN8xA2H5R68c17jpCI2kxMM5CKBjpnArwzQsqZmAAGAMfln3r3jwJbNe6RA7jaqqM&#10;A+o/+tXkY3c93L9UdD4ehfgOSA3PB54+7ke1ek6PEioCWyQeQccfTiuPsNIaD5gmT1Py/r/9aum0&#10;oHAzuCjBPoa8SSb2PqqPu2udXZSKF+8efm749Mda6bToPMjALHYSeSR2HuDXFW8pjcBd2zCtz6+l&#10;dRpGqbJV+YgRnOMjJPpzWUNHZnXL3o6GtKjxSuiLvOQCuMng8H+lRCIBkYuc5ypB6nHT3+7mpNYu&#10;BbXFtk5V03bXUfMc44HOcgg9eoNPtZIp7aV1U5J3cY4OSf8AEDOOuK6OW7sYppRTCMFn3D7y89eF&#10;HofzrUWJiFAJVnUrlGHAxknjB5+vr6Vz93etYxmdi7CP+6vzLjHBHbjd9cVheIviRFaOIYGZwm4y&#10;hMcjHTkEgfn91VHQmmlGOrIm3ob13pyLdO0rlmbMhycMOvPOOM5/GqK3kEbCJ18uQ4IyACc9No9+&#10;vNeR6n8Wbq4upVe4aKJCZGgifBDbRnP0QfxE7VALEcA48vxFtNzvDcrNIAxMVvIXEeehZhgknB74&#10;P04rJtLoS61lqez3utQW06RQglnzvyQu0Dk7uPvZxwc9arf2pBK4kLLFIFyArAEgbTkcZY5OMEV4&#10;rL4pkt3Q3rSxSy7StsoTzCp6bs52jDMxDZJ4wOKjXxTLdyERgB2+duG3gE5DNtJ6f7XHApamUqy7&#10;HutrPBfuY5UVmU7tmN3BOSO+0gD7v69MZ+r+E0tlNxErOso3gpg9c8e/H04rnfC2vXNxbp9rlZ4F&#10;xnacAYYNjBycg844/AcV38V7FcaeyGQMxKmNs5U55Ofb+8o9+ma64WaOGpJ3OKt0WKUjKGMcI2Bt&#10;PPGT6n9Khlu1lmeMMjtkkYGSPu8HvnLYrYuoZ4rhovLVGV2Uvz1yAMHGMZIGfoe5rlbmJRFIY8oY&#10;mC7WYkgseuDjB3ZP/wCvjNxdzZSurmhDei1UsTtTLnLDJBHrjkVpm88+0bz3ZFUgOzNyc5K7j0zg&#10;+n8LVyunZtId8r5furHocH+E9QefwAFaun+ZOrKAFtz83HQ7hk4GCCOBjsOQDjNdNK9zkrWsbWlR&#10;3ItgDI88UijaknzKBjbx+GD9K8w+J2m+XYXa+WkcfKqobq2OeMEAn0z/AFrtdL1uX+07qKQNDCzA&#10;IqrwSMZ+mcYHoOtZHjiKb7PO5YiNo2iYZJXp90EY2/5+tb31RxODsz47ePZPIOeCQPao1GTz61d1&#10;W3MGqXiHGVlccHpyaq8EkEEHk4b2619DHVJnzz0YUhJpQDnmnYFUIbilAAHvQBzzThge/wBKAADN&#10;LtHc0E4PSg8npSZNmIc0/B9KTkds0+kwZz2ee/5UZyeuelKN3al2gdPWoKFyTmnA01SBkH0pw+lO&#10;zATOD+FOIPqQPTpQM9SO1KARnt9OaQGpocElzOsMH3mJGApZSOOcD/GvpL4fpFbaesDzoZEVFxGR&#10;kHuABng/3T071816RqSWLl5XMakj5thIwSOuOvcd69Q0r4gafpNkpjuvtLyLgK+CNnXoB8o3HJ7k&#10;AfdPNeHjJT57WPdwTUVc+krWOCKzLyMkXAzxt2j1qaOa0RlzMqhh8r4JDf8AAq+fNM+KEs8bW8ep&#10;uy/KRbSp5iqex9sjjFWG8ZXQjeUzx20qlVJguQAnUqTgfJnpggmvNd3sj2lWstD6Iie2mVQlwjAj&#10;cNrdDnB/KtSw2q4YvgqfmKjPY/4j86+c7PxpqTRj99DLIxH+qdnJx2bHfOeQo69QAAet0X4h3DIs&#10;UyNCz5wCrKp/vYDAZx/nrxPLdXN4YnSzZ9DaldRXWm2Q3YYcFDjJ3DcD8uCFypwe2OaivC9lA01q&#10;wJZPmG/cGAO5gQfvEdSO2RXnnhy5nv4pFidHbAcZ5AIPy7u2P4eQRknpXd6hOx09TcIYmwoDqSwX&#10;nHLZ6YOCO+Bk8DMc2rOy6cbHJa7q0xtJot+6XAymFA2lnXnvgYySehI7Dnx7xdrRtmnk3q25lb5W&#10;wCQBwT/vbj6ZNdj8RdU/sCF5Nw8pcgjAJGcZXGen1NfNHiXxZca1cSHLbSxwi8ZJB6D/AL5rWEHM&#10;46tRR0uaereN4LSORWVQu7czKQZD6ZdgdvbpjoD1rmW+MciEW2mQQQkcI0MZaTPqGJByc9QfwNZI&#10;8PXviVzCWYWyNllDgBSOnB6H2PSun8K/DVdRvGs9K037fOCEknmYCOMnpyR95ewHpzXfClH4banm&#10;znL4m9Dnp/Geqa3hre0u1diS88CsWkJJyScjc3UZ74555rU0nWb3TCkt3c3C25bB85CuG/hBzjBA&#10;6ZP0zW/Y+EPGd74quvDvhuGC/wBQtYJ5miWVIy0cKb59ryOoYIAT7noDWf4O+K1xqkUNvqumwatY&#10;8Q/u1IcHkAFWJz94Y/QVrKg0tjlhiKTlbmPS9C8SardCIwXQUKAAshUtjsNxI4Htj2xXd+H/ABtJ&#10;FOPtEhGSVkcvj5ufXO78znivItDjt9PuI7nRAt1o9wCJLMdYfmwSmMc8t8vfPbkH1HRNNtppIVQM&#10;QU3KVjB+XoTwAwX2Ga4morQ7kuZXPVr+5XVrFL6B04X5mKh8kAZwe7bT2HTPpmubuLcsxVG2Pk4Z&#10;CXxjLEHnhjx8vbIrR8O6e0cE2+WF42BZ3cFAijluT/EQMZYcg4ORxV5bGedMNbrbwDmPeQiOByOA&#10;ATyewGcDBxnK0djWHu6M5G0SQM0cjDaV2nBZC64LckYyFJHNXLKPybzlnGxdoV+V9FwOoPPzDtj2&#10;rrV0+3lXavlNKuDJGijCbSAxJIPJyOuceh61jXUht5ohhVGQYmDbQRj5cehBUY+h68YuGmpjV1OR&#10;tC0c90RHuCybpGKhGHJ29sEYwQe9bWu6hbXGhbd2bxjtRCpG4Y69cEe9YF/dx21zHCjrCpcfKuAX&#10;BPykLnAbBAyDzjtmruj2EeuXcV1dW5WxspCsLMP9a55LkHI4GAMd88U7+8OlS9q1E8pi+B8Op6tf&#10;XupX7RQzSZitoBiTaQMk5zg5zwAR3ziuF+KPw1f4dajbeRex6no18vmWl5GAuSCQ0bjPDqccehyP&#10;Su5+PfxEbTt+kaVIY5rjCtLGeY4wwAI9zjHXpXPfEHTZrTwNohQsbaGRRliTjfGc8H/dx+Wa9CjW&#10;nzqLJx2CoRoc0FqeZ5oPHenBcZ4zSMOB9a9k+REzSrntxQB6+lPUZHpUsTGryffPWn5ApAuCaUjm&#10;mAm73NLkU7AC5owf7tSFkYBGB0pcUhI9eKcDkcd6L2GIAN1O4wfUUwAljipFXIP1o30AAcHHanZ4&#10;FIAM80obAxn8aaAmjiVopQ5AGMY75xkYrDKSyK3lbyuchA3f19fwr0LQfA51TQ2vDMyOA8iRDptA&#10;xnPpTNB0drm2zNCQj7vLYnI/Ad/b17V5daUXK7PVpUpxirnnM6X12nlPJIkMeSEJO3nv7fj0qB0v&#10;LZI3jllMZBCOjHBPcjpx7j8a9Dg8Kz6zrh0+3tZGjgZXmjXklS3OcfxHpiuh+IPw6ubxIUso2SNr&#10;cpGxVgA4ySh5IBORkUU0nuXNTirqJ4tBm9l5Zmfu3mbsdeT3xxmugtL/AFvRpY2juJGjXgI4GcD0&#10;JGe/Y5HvXofhz4Y/EXxjZ6Jb61bynQ9Fhe1sFl8uMIjnccYwxUk53NntjivTdc+AZu9JsUkWOGe2&#10;WMPKw3ZJA+bGcEHnnHQ06jjHVS0Ckqsndo7f4Canf654WtLp3eObb8khHzBSAM/7xAJxzjqK93DJ&#10;FYkBiq7QNpJ3fd5JOR1rx/4M+Hx4T8O29pFJ5hdnZpzgE9R0zwMDHHrxXqUzStZyOwGANqsfz/8A&#10;rV4M0nJtbH2FCm/ZJPc8f+LOjP4geOAOBG0y7vce+c1wsHwhj1PUmhtgiW8QVn3c4BbnOOpx78+1&#10;eoa86yXPz8A7sD8sUlhhN0yopkK7WYKD0wcnv696qE+WJyVaXvnNT/CGeR57DTLT7DpUQDG6kRi1&#10;ySRuRThgOTgFgenGK9C+HXhzSPCbFEI84cRBZCc5X5mIzwT8wJ/LNaFtrGoy6Z9ilZkg3DDY3IDt&#10;Hy7fUjjd+ByKq2qXFmCtxpqX64Lbo2VgR15DHOSDjjgc1tTqKGvUU4KrDkmjwT4wfAK/8Xazdy6d&#10;JGIDcSzw3Tuuw7uShB54yOhwM1U+HfwBXwq5XVtTtCyy+dKkBEjHaOmM4UYVgMknOfXj3GfV/Den&#10;xyLdWD2jMAweQMu3kHjcCO3Bxg+oqmfFWgXuYNOPnSKSAILcvs9Scd884wOf4uK7Hi5NHmfUqUZX&#10;OEuPCtrF4jjm0i2aKOWRMjbh3BPXvhmJJ6dq9E0/w5PPN5sdiGP3jiZUGe5wOQfX+VaXh3Rra1kF&#10;5dXCFcZAY5KnuGzggkDI9K7GO0guLJX8v7w3LtXdnPQkV5VSV3c9WnBfI46Sy1TzI8ahYaUq4KRx&#10;KJXBJ4JJwAR7/n3p2p/27M6jVNc2WLDa089mkaygjGFlR3GB26HrzxWvrGnWNwqieR4hjb5qPsAx&#10;0yrEqee3B9CKz5kv9GhQxXDSwsdgnQkK2QVxIhJCkHgHJBIxuU4IISbFVio2aLdg2naXbLFDdC5V&#10;QBGiNgDIH8RYttIJGQfbvkR6t5d1becJkhkUqCr5Zl4LEkE5JOCOvAz3rNOtzojqsTeWGBbEPU8H&#10;dkH5SO4Kn2NQCVnjaNVa4X72EUqD82DnPU52nAweR64HRE5ZrQwfEOm/ZraPyys5kwHXccFTneQc&#10;43bVyRgHk55Gai1fXW0/REtoBtkbIHOSFIwST2wOc1d8SRyw6JHNucRo+5YxyzAhh2xxgkA9wa8c&#10;8YeMPssd/fMC0MJWIKV3cnC/d78knHpVOLvcdKXLtuc14C8JT+ONd1HVbsB7eadyrDk7QxCkZ9AB&#10;jtzXr9j4Ri8Q+CtY8NSOq3ari3LcAsOUJP1GDj0NSfD7xroH9i2sWmaZEZVCmVwjR7mxzx2PH06V&#10;1OqRQ3EsWt2cAtb2IZlgbIE0Weec8ENtP4+1Dm1NNHpQpQnTcZdT47urWayuJbeeJoLiJiksTA7k&#10;YHBB9Oag5PavYf2gPC9vb6lZeILcBDqO5biPbx5iqNr59WXg+65715EV56mvpKVT2kFI+BxNB4er&#10;KEugzaQOozTkGBTitKF461pucrExS7TQOF9sZzS4z36UhCLwBxzilx7inLwOAAPSj/gQo2A5/bx2&#10;6Udh3paUKMdavQsAuORxTuhoGemeaF5PU0kgFVc9qNvbdx70p+Wl55GBj0p+QHWeBdflsBdWl3IB&#10;azxNsZjgKwXDD8R2r0/RfBC6l4Zs2uvKN3tR1WCILtPXGTnOBkdq8z0XSDqXgjUJkOZLWUt6HGOo&#10;+le3eALuOPwxZ20LL80IyxGTjHJJ7knmvnsXdPQ+mw37yMVI5vSfDV/4b1Uy/aDbSTf8spCcOo3H&#10;OAAM/wCNel2FmzvELm/dXaPG0ADcCCM5x9eBT4rC41JpIZZoYwNvllYmD98kgHAP44rQsfBNvEQs&#10;st3ITz5akIOvJYLyQcdjXDKryrc9ClSk9LGpptzBbLtRzcSqS3735iG6Hg4HQ4+bOcdBVbxXdzTQ&#10;STXDsAeSMkBj9M4HfjHfjitMaZbWkaeRGIiCduFxz6n144rl/Ht+sOmPAG3lsD5eSDWEZOTs2dkq&#10;fLHRGx8PXa40CKQENu+fbj6EZ9ckkYrsNbvXttPHmNiZEVmCjoD0JHt6+tcR8JIHn0u2t+NuNxC/&#10;+O5+m0/nXX+LozETE3yuyFSG/iHHPr+FVZq56lJe5E86vdQE07B8upzg4x3pNOv5Y75IlyYmJ+Zc&#10;YwO35Ut3pxW4yBlDyTgnHbA/LNNtdPK5bAXDFhzgGqdrHLVaUj0XwncW88bW9wwZADjAGMDjaeOj&#10;Z5+nFdRP4djtP3sM6PAynckjghct644x057V55ohlgn3RxtuIDHk7c55FegWFy1/arHMiSMMZyAx&#10;HHAORzzx+h9KiL0sZSpXV0UX0KGJkeW1SaNhwSAVGD246e/H402bR1VgsMaQ5IUC3URjI5A3DrjP&#10;6cYroUuJElGdrSKoO5SBt45HAPbjFMaYK4aTa8WDiQElgfqSOME+3tWikiXRuY0ukkXChraOUpwp&#10;lyGPHrnnv6DnpVbV0t4IEFur2dy5JBjACswHcDII98A1q386wQMyBgy4IPI3cZPr2OOK5/UdXidN&#10;pXzEwDsLHABPIBB9eaxk02bQpWRjQ6+7b475AGwVkjPzKwx34/IiqTXknhm4ijRXm0qRgqs53Fdy&#10;5A5+jc9cg8HpWd4kU+YpU7ZMEoSf9YufmT3IIJ9/apF1VbrTBBKDN2yvPGCRx6r1H+0pBznhR91n&#10;PUScSxqN2lxKXeKN0YHymZiysMHpuG4EYOVLc4OKz7GYi5wC0YA2kxME4weoA49FJ65Hsazb27Nk&#10;JYjKpO4EyIoCOoK7WPXnpweRkEHscqXXvJn8wSA7SMnGUPXGSccDtn/Cu2G9zz59j0vV7FdU0G4j&#10;QiSQYHydRnBxnvyc+gr5z8eeDrzTr+x0y4UsJrxrh1H8SYBB/DJB9Mc4r3Xwz4kj/s54PMDYxhlI&#10;G0bhg889yOMV0x0ey8TadFHdLExQ77eRgDtcf3fTIwM856kVrOXK1Y0w9LmuZXgv4XQaBosIihjN&#10;vLGskUiqCsgK7iPrknv2rW8RaTDpNvaXRiMgVtsi9Qyt1H0xn8qnsZb7TYI4FkX7OUOdrggdsYx2&#10;49Kq+LNQ8rSxEdjkPwQOijOP0rKUlJ3SPcp0uVHlHxw0eC6+GU0iN5kmn3QKv/sBsAn/AICwr5lx&#10;tr6Y+IGpA/CfV3bhrlpFA+r7QD7fL+gr5qxkD2r2cFrTsfFZ3FRxF11QhX3oCjuKU8ilAzXoLyPn&#10;hMdu3SjbjoMU7Bo2D1NUAn1GT60uB6UAZP4/pS/j+lAHOjnOO1OA+UD2oAwT70tBYLwfSlXg0gGa&#10;dwWxQAvHQcj0pQPy7D0oA+aloA9P+HEqSeAtethHudicnvjaMiuo+G1+raXaozYYICAeM44X8gM1&#10;yHwWvE+3atZS4KS2pk59QOK2vBL4vnVclVIXGTjqfevn8XF8zPqcI1KEGj3XTJk2q8hJPA4PAP17&#10;10Sfvc45yQenOB3/AM8VyuiwgWqhl3AHv745rrbRkjjUN8w9DwMema8GTs7M+ppwVrojuhHvWTcM&#10;r8gcDJ9xn1rzjxldpLdCELudmJJHsP8AHFej6pMv2dzwkfUHdwM9OfTPevLtWiSTVRwC7uEBGMAL&#10;8zHp1zitKSbkY1l0R6R8M7YQJbRyeWVAB246HA+h9a63xu0Lu7w7XHygoOMZXPArmfCUZNsm3yy4&#10;ITG7025+XHua6TXNCluLMXTRMFbkt1HGcL9RwOc+2K7LXVz0IxUWonFNbCWCRFwmMZ56dduOfc/l&#10;VaysREoMr79o5J68jA4/KtCKdLFnilYiJuuMlehxxntn9TSultEmY7gSfMQMjrnkZ/T8qlpNGEoR&#10;c9SH7f8AYLlA4+VyctxwR2AxXZaPfQlIpI2WTzNoG09Bn5ST05OfwBNea+LJoItHlZWKzrkAnPP3&#10;vy6Cqvh3ULqXSINQs2VJ8Z2soHP93noeMYGeh96x5bK5i3yS5We5wyk5DEM6jIyN2B1x7UvmhgAz&#10;gAZyxPQ+wz15XivLfD/xSW/JtLqJ4Whwsnmc855PXHHTkV21trcF4H2lwcAFc8kduM9MjPp709Ga&#10;WJtYkTYxxtzuViFODwOD68fSuTkkSMNEjbVLEZJPB7dvWtbVrz90wHI4BYN0OO/biuNvL9IZSDtY&#10;knIPB7ZJ+tZvVop6R0J9dtxfWAUEeYOAeMggcj1HHUc9CehrjheNHn5HRCvbqCpHoB0OPqD7c9g8&#10;n2iNBGWVSQMnJBGPlHXJ+nb6cVx/iXTfsk6zEDynPzlcZ3cdO2COfwrW19Tx5tptGTeXEq3GyTls&#10;HO1vvc5VifUFSMe5rPld1ZTMNzk7Y/m+U4GcZOBnrnOfatNLHznTcvOcDceuc8fTrz6+3FSXWmxm&#10;TIKyykgEoxB3KTjdxzjBGD+ldMNEcfxMq6ZeNbvtMuA7AH5uD0H55/Cux8f+No/CHh60824EPnAN&#10;njexzyFzjLYwcehzXAXTfZWjaIFR5i8ocZb5iO5HH9K6ixstE+IN2sWsxvPDpcgePD7ULY5BHfGM&#10;A/hVPTVnVQbvZHa/Dy5u9c0i3uJt6xSAsBKCOCMkk+/rUfjG8uDKdOtrfE2Dlm52A96z9W8dW+nB&#10;dN0sIJcrCgiGMAgAjHoBzWfq+vW9npgurqQGSNifn4zjpkd8D3qoR5kz2I1lFpPY4H41aymneGbH&#10;RIiCWddw9QvLH8Sa8T2cdTn19a3fGPiSTxRrctyzHyl+SHI6Lz/Xn8BWGOle9Qh7OCR+fZniVicQ&#10;5R2Wg3b7ml246U4pjuaUc4zzxXSeUNyM0uC3UYpdpxjH40oSgBFGCaOKXAz1NO/KgDm6ACOTz7UB&#10;T606gsTqPSnBcc+tGOOtKcDsKAFpQMLnmlBA96XHNIDq/hbcNb+KARzvt5l/8dz/AIV2/gVDFcSn&#10;BG+RmUEdOciuG+GW3/hK4EbgPE6Z/Dn9K7nwtP5V/cxu+SkrDPqAcAfgAB+FePjd2fRYBP2afmex&#10;aTLlcsw4wuAemO1dPFcMIkUHC7s5GDXA6VfGNVRctkHGR1yM10tjdedENxx/s5xXzUtz6ylPmVka&#10;167PECR8zA7Q/Vsdh6/SvnbUfiFb6frkMsjfLGWWTAB2HJz34ORivcdTuGhhdUYgHClQcDoc8c8e&#10;9fJvxjsb1fEk15ZxuhlO+R0JyzcfN9T3+pruwiTbUjlxsnTSkj648H+MLW80e3uIHVoZQCwx8vQb&#10;hgcc811epfEJptIe2MiqiA5GP4R/D9OenTIr4U8B/F698O2rWN4RFluHc7V+noPf/wDXXTn44KJj&#10;vvo0Vsjasn+Ga6vq0ldI544+nKK5nqel+LfiBcRTzLCBDGCWkkkb7qAAk+gHvXEn9oq00lmhjea9&#10;fAVjEhK59uRnivNPGHjQ+KrtNPsnM0btvldc7S2f1AH69M4BHU+EvhC17FHI8IZGHDMMjnuK29nG&#10;C94w+tVa0rwLup/HKTxKqwQB2lkO2OHbyT059Pxz0r6G8AahLaeE9OhkODHGEMa/KwBJzgjqOf1O&#10;DXn/AIV+EVnprI0kKI+cbMdCF3dM8YFek2dkLVbZI3IjXOEGV47HGeT7/pXLV5bWR6VFVN6gzxD4&#10;W/trZd2uYL2P5o3C/KR1Ix6e/PtUPhrXp7SVrW53JKhKtEDnnHB6dPwxW9DNJFKVKqoB2qoAG7k9&#10;cg4PPA9qpeJ9HW7jGpRLmWMfMo+bK5JwTjrg5FcdrK50t2ehsahIDAHYhY8cDg++VwAB1zu9q5q/&#10;uWEmwYGckE8j5eo61e0DV49RtNindKuFJVyrEdOgwT9c1U1GNl/vqASfmB7dcc1LWlyLvVDILuNl&#10;lVGCvnDx/eOfYHOQc9fbHTinSPDq1k8EjHMoKqc/MrYypx7Yx+NY08hgkDuAy4GWb7oG7HP5frxi&#10;m2erLGXLImzcGZc8kg8jPbPA49BW0djzanxFZFa2Kbhu2qwIIBUEYGDgg9TjFLcS7oCh+bsN5Dlg&#10;T3OD1wc9+nqabe3y3lzKyRgQeYzoWUMyggZB9MYPqeAetRvcv5UiHazBuu/G4ggA+3zHB/Cto7nO&#10;9tDB1xzFAoLbpA3HfAx8ox7Z+tdzpfhSLSbGK3nQojx+dIy5AO7k7j615v4luyIo9qN1yFGOT6k/&#10;l+Vaeq+L9T1GwuSG+zLbwcFcM2cDjpgDkdq1cebRGlGrCjdy6Gr4j8UaB4NZjAoN2pOFjYMzEjBz&#10;nmvFNf8AE954iuHeeRvLJJEYPGPQ1lzyy3TtJMxd2ySzcnk/NTQMf/Wr3KOHjTSbPnMXmFStJpaI&#10;TH5elHbpSnBpMH+7x6V1nkDtpPagKSPSnUUAIOlLg9+fpQCaeOaAGYoAOKft9zSDpQBzVHX2/GlX&#10;t70oA9KCwxhaMEnpShQV6+9OGcUAJjv7U4jjrQFGOnfFKig9qQeRb0q+bSdQt7uPkxsCQD1H/wCq&#10;uy0DW1fUZJEzsllMgyezZNcJs4wOPXHetTQ7jyJVbP7tJVLLjoG43fnx6VwYuHNG6PQwlZqXL0Pe&#10;dBviR8oJBAHJ6duK6uHUEggQ7QXBAwfccfpxXC+EbuCWRY5plgyoKu3Tj1rfhvlXUHBcOFICshBI&#10;J75xzx78dq+YlGz1Ps6U+WNzZ1C8MkYwwUspXOeCDniuE1zwxFqYyyBskbgMdfQcVf1rxKlpMQxX&#10;dneT+nJ7+naoLXxDDPLg4ZWAC7j1ySP1/wAK7KceTUidRVHys8g8XfDVJS5iiG9z8hVQDn3OK4I/&#10;DPViGMcRdQQMgcfjz7j86+prawgv3bccgNtO/jHvXQ6L4P0uYN5jbdh3cHAIzggdgSQeen511xqt&#10;aHK8FGo9D50+GfwovGv45ZYw7kgAYyVP48YNfWfh7w3Bpvh6BNiO/G1T1BYDGMHrjnFXND0PSdEU&#10;Tm4KR4PyH52+6BlhjIyOhzxjnBqXX/Gdgtu8CzxAI3IB55JwM5Hbk9hngcZqZycj0KGFVNGTMBDv&#10;yFbeoDDA5xjOeeuT6++e1RmZUJJwwzk5PXPXHcYHFc7qXj7SrZwBJEgGOXAGBjpz2Jx15rm9R+Je&#10;nM5VLhZEXLcMHJOMfNXNytnRKSSPQvt4JKFty7Qck8Hn7ufXnr6A11cN4r2rgRpyCCWOAuTj8+30&#10;47DPzhc/FC3tZjIxdVznKsDgngY6fKBjPqc133gr4hw69BGkL+YcBcLxgHqD6e+M9SB1zWU4cpzq&#10;snKyNW536HrytES9hcNwp+dVfOW4IPBHNaesXyuiNHGAxHzAYxuPpgDj0qve2Bu723jQlVLhh8vC&#10;hRx/nv19q2dVsQlnHu/eS4AKjJBPr1zWG/umqd2cLf3IUEbPvA8AA545XGPT9OBxWDa6gPOlMrKo&#10;Vh7ZPYfUmrniWdYJJCuM8g4PuSfryev4dK5/R0WdWmf523rt+vO0/QY61vGOh5lWXv2OhLhQhVwV&#10;LfKAcZ9x6dRmq91MWjddxCEqxyeSRkZ2+vbP40hfMi7vmXOcIMjJBwP05xVKedRnJxG5JOD0HGBg&#10;+5rWO5gzPvB59xGNpABL4PpTLvc2l6qwwW2uTk4z2/kMVIjh5N3RmKqAPdsd6sawnl+HtRZskCNz&#10;8o9zXRGS5kjnlrBnkRJDEdyME0uDSjrnPc0tfRnyj3EA298/hSjJ6E0g5/8ArU8DFAhMc9aBjH40&#10;bfmJ9aAOTQAo6/hTwDjgUg+pp69KAG5oAIHSnc+1N2D0P50Ac0RhRjtk0DHrQOfpSjAPX9KCwGP1&#10;xTguKBjOO+aVRjtRuTuFPAxTRk9qfnA/SjoUHr7VasNvmyxHI82JkDL69Rn24P41WAzj8aXe0JEi&#10;5DKwYAdDjBrCpHngx0pcs0z2PwXoyeKdItZCSrJyrL95f7wB7Z4/KruuXv8Awidy1tOxijK7o5GU&#10;4Jxg8+wAP41k/BXxCiXE1mQqoshdN7feVjuAH0r2zXvDGn+JdMV5LZXljAZCygnjOcGvlp+7OzPu&#10;aPv0k0fM3i6XxB4kLXmn2s13BG3M8cezcfqxOefQVxifEDUPDzmG8tZoZFyNjr057dPSvqvRbe3g&#10;tmi8iNUVRgAAqnOM9MZ5HNcv4m8HaHrtwYb62R8A7WK8nHOcV106sdmiJ4aUl7r1PG9G+KeuarPD&#10;BaJv81mEYEeBn+I5OcH2r0rRYfH2rF0XT5HKnLiUjIBAIABB4Oc/jWp4Z+D+naFfW1zpcTKY3Lsd&#10;4bJxyMfpxXuWjeJrtd0jaawAiSOMSDbjbkckdOAoH/6qqXK3oP2eMglY8PGg/ES6vPsDWqwyBFcl&#10;st8rMQOgGeVJ/QYFTS/BPxbLcW63t/8AZ45T87JECAACQQCctz7jP0r6Et/FV/JqUl5JpURiNukK&#10;qj5IKuzZLNkBTuwMAbW5DHpWZ4pudS8SPbPaobDyHMgMUg+Y8rg8HcDu+709SeKjQr2eMqNKTsfL&#10;Pi34UXum3NtDLfuZplclA/OAFOeMZ2k4ritU+D3ifVb3ZptlO9sQFE87eWpbPXnr1r7Cfw3Cr+fq&#10;B82TcA0kwGQpwCB3AIGc/TNQRNaxkFMN8pAcDaRjpg498fhR7RQ1OtZe7fvJHg3gD9kxZLiO48V6&#10;m8iqSBaWeQGwO7nnH0Ar2u38CaX4JsUXStLiiiTlEV2LY9csCT9a6DTWxKWZDnaQMjoBx/Or93BH&#10;JApkGVVd3Tgg9h3xnmuSpWnU0NIYelSXubmf4btHvXW7mh2gkBAVGSckZznkj0qHxvfi2kCrGg8t&#10;eSy5JyCM/wAz+FatnOtlZttyoIbO49P/AK2QeDivMfHWuFDcMW+bB+cgnr1w2fTI+lRTV9OpnOag&#10;rnEeJtV826Pz9cc46DPWrem23k6ZAdxAGM49Sc5/8e+lc1aq17e7wpG4kY6DC8gfnxXX3lwtvAEX&#10;ClIwD0x1C8/kf0rqeiSPJjLmbkypLMWkbHRScnOcY4H6tVK9lCycA8DjLden6cGq324qjkfK4B+b&#10;uxye3fkVWe7LnLYJHAPoME4/WqirMhy0LlqC13GuesmfoP8A9daviNVXw9qBHBELMc989fyNZGjj&#10;zrpFxkbc9f51u+JAreHr72tnIz/u/wCNVH40DX7tniy9PrSg5PtSgcfhTuB0r6Y+QDp0FLSYb0pc&#10;Z68UAJ0HNHc0AE8E8elOwPSgAAwTTxTQMdTSr7HFPoA6jFKMKvrSbfc0gOXCjn1HenAA0g/ipyjj&#10;8e9SxsMBh0/GnDmhVz3xTsAGkICcdKcR8vX0ox+XoKcMHr0qkUNUYx+NKCCSevHSlHPSl29MUWEn&#10;Yt+HNePh7WLW5J2xxsInz/dJ+U/ga+rPB/iI6hpaywyM2Uwpbpg9Mfzr4+1KIPCXK5TG1x6r6/nX&#10;o3we8bXFgfsM8iqIhtU9yMBQeTnbjvmvCxdDVtH0eBxTSUWe3ahJ5c4kA2TsG+Xd8xGOQcdjn+Xp&#10;XKa9dSrLFIr8o4HXnjoPyroNVm+1bJlYHaQwOMcNx1+uKwvEmktLaO0asVyMqPpnOPrkVwQVtz2/&#10;adUdDoPiIxQoZQQQvGW5bPeussPGdnZW9ujYBcjKY+fAPfGAff0715BpMzhjE0gWUYAVtp8xcYBB&#10;xztHHGPettNQmMJEkOAucbUyuD1yOw9/Zs9q0sk9Gd9PEytZo9dtviVBbOotbeKVQcsXTdyRx1yO&#10;PvYAHQZyMirOp/EOfUVLeVBANqhfKTa3qGPfBAPAOD69q8g0q8CBwNu7fgMPmVTzgFu3GeuRzwB1&#10;rUtria7VzJ5hReR8pbHRQ2f5HoM0Ns3dRXujdvtXuL65YSbpuu4R8A9s89iBnkk+5qHTwXnjYv8A&#10;MTkY7gckUyG3dwpiLEsAMgDHcHJzwM4zjOAGrpbLS3YxFlHVW3Z69FUfhkdPxrGb0KlNzW5atIkB&#10;jLEquAcnuCBx/T9aivNkUhRfnLNtwSMAnnB444q+AlqjZdS2/wCXpk565H4DrnpWHd3PzTbDlV4V&#10;W7cn8xxkL7Vhysxm0kO1e/8AskUiAqG25ChM/LtOFHoMnOK8Y8US/b9QSNiPkJfcoyBwOc/Q9sV6&#10;FquqgxyBX3sFJwycLkY49M/jivOb8Nc3EpdV4wpA4BHHJ9TzjnA4remrO55FeXMiDRIzE7z7V2qM&#10;ISDn2Ppkk/pVfWtTCRAkje24scnIC4PTP+1WlLssLRt2A4BAA6JzjBH+eelcDqOoGScbmyM7j7+m&#10;T6+3tXVGN2cEpcqsaAvPLYFsNz69OT096e8qu6qpOeuD0257+/U/jWTbSZV3fgJ3Po3ap4pfOBbk&#10;FyFXBrRxsZXbOv8ACyb/ADJGBxlTwPRgK6DVbb7Rpd1GQctAwxjjO05NUfC9j5dorF9vIJGPbp/P&#10;866LyPPUxgYGCSc9c8f1rni7TR2tfu2vI+fEwBzycCnA/wCcU+aIw3MsWB8jsv5Nj+lN28da+pWq&#10;ufGsQc0bARzzTgAevH1pOcdPyoEG3r059KNn1p3f2pBnuKAAClz6gGjpTvwpoAAPQcU/aPQ00MPp&#10;9adj3NNAcsF6/SgDI49aUc04DFZACdacoB/Km9PzpVOBzxQA7OKcF4pFGetOyKqwAF44GKMYPGSf&#10;WhQT269eelLgnsKYCtGHBU8qRg+4Pas7TbltB1pGyduQVb1HY/UZP6cVqBRVW/tRdwlc4kX5kJ6A&#10;9/zHH5VjVhzxt1NqVTkke7eG9W/tHTHUNjCnJ3Z6g/xehxmu80K2F5ZpGVZgUBKt3Ug85/A+1fO/&#10;w68Ssk8dtKdsigxsD1PJA9sgEfXr0r6A8D3gMMW5hkjIZid3HJwPUZ6e49a+dqwcD67CVVUsmFz4&#10;ESUusaAIu0rJ3B52n6cc9c96ltPh3eiZ0lMiYZVLkYzu55OcH1wQP512U2q4tBGigvx23KynkfU9&#10;BgetW9KBuJCSQ8m3HQDdzwDx046YxzjpXFztHswoRk9zkx8KrrzlKyxtwR5ZYAkEEYOBjpz6jtWz&#10;afDt7UKxt98isAyPKGZCTgsBnOPbIx27Cu2RwkkYZAGZhznqee/T26VJ5m/5FOxACQ5PAQcsQOgz&#10;6itOeTNvZRSsc5p2kRxyPvUBImCkuOmcYOCTxnOPX8623t2YBc7CAfQHqOQPfjmpSwkIUnBcMRg9&#10;ABjGD14PHpiobspboxUhcA71zkjHCkZ78DjuBU6p6mnJoZl+4G87flY5A3fNgDgH6nOf/r1yGp3y&#10;oWbZ5alVQFTg8sSemevTHtXQarqBeJkJYO3qex+97jPH5V5x4o1MxRl3Cb/VhnaMEjH59a1Suzza&#10;07Ihubt7uaYlnIBOdh6Ankfjn9K5/Up1tlTJ8uT5gFAyQvb9Djn0qZdSWS3Com+R8/vGJJQevoPb&#10;rXN67e5mYRsNxwpAAwMDngEf/rrWMdbHkzbauZ+qar5kfl7txAC4UcZ6kk+v1rnnBmmAJAwM8dAP&#10;X61cmiWNyp5GOCD+QP171kajcMFEcXEjHkYrvikkcE22yc3fnyC2iA2txnuM966DQ7I3V0gxkfTo&#10;KxNG05ozvPMkgC4Fek+F9HIiyqYIHJ9DjGa5qkrHRQg29To9NtPKtu5CjJUdcjqfpWjDECwyMYwB&#10;g1LBatCRgjaQQ3Y/U/4U9uJABgMeo9M1xKXvI9GS92x8++I4PI8RapGBgC5fH/fRrP25Gcmul+It&#10;lLZ+NNRDAYlbzFK9wQP6iubwRww68V9bT96KPiqq5ZsTb7fnT9ppV45HTOM9aUHPQ5+lbWM9xmfa&#10;jJPT1qQg0gUtSJaY0rk57+tA470/B/H1owfagobx7H60uRS49/0pePQUAcqpwR9afmmY4PtTwBgf&#10;hWdgHFRig8+v4iin0gFUjPNBHtQoz9KcOnXmmkwEAOOKAOSCcj0pwXmgKCTzVAOpQOeR0FAznoB9&#10;KWgCjcebY3ceo22fNiwzqB95Vx831HT6V9B+A9fW/wBJgvISGYAMcDOTgjP15/lnpXhXb9fwP+el&#10;df8ADXxANFum0+VwIZCXhEnIyfvJ+fNebi6PMrxPWwFdwnZn0HZ3ouQJidzM3Mnbt0I65PPbFdTp&#10;V1FghX2yA7wFxxggfUg5HT8K8m0/W3gLtFMjRkB9jkB+c7gD25Ga3rbxFFLCuw7gzAkBhkE+o7+u&#10;favn5U3c+0pV1Y9IfVgwKDDbvnx945Jycr14I7HqamtZk8yPzCCCcqVyWLZzwc9cZPQ9cVwUvihY&#10;o1LyskTHkc4LYznkDn2zVOfxx5AIjkOScEZAHT07fnmo5ZI19stz1K71NLVVLYIx846gMR0I7Vy+&#10;t+KFV9ivjptB/UjuSMnP04rze88b3TOrCXaWIWM5GcH0zwPqOagh8RKjtNeTK8jgYU4JAHQYOenv&#10;nNaKnJsxliIo6q91QjfI7CONR8u/CleMdCMDoO/c151r3iYLqMJKLIA+4RnkEgEqT9Mg46cYpdb8&#10;Uo0LxpLhTlmC8d++MV59caq11OzbWKg5GBx6Yr0KVF2uzw8RXu7I6yTWnaJHm+eViZWPDdeAMnPQ&#10;d/0rIuL8XLgj/WFtxYHsR06e561kSXDyMCrYIwTjpmmyXf2eEuW2lhgcdvSujkSOLnb0G6neCNQg&#10;/izx9MYqHTLBprgSycgfMCeoqtCrXlwGYHGf/wBX5V1mlWnKAgnPoOMVm3YcVzPU09B0gzXCyBTj&#10;5ccdu5r1TSdKa3szsyeBnA61h+FdFARWZCpJypzjGD0ru4rdYEXDhFwVPPXGD/QCuCo3J6Hq0oWR&#10;n3EZYfKHVcBTkckDnn8QBVeZAX2kZDODgf41qSK6vuB+8Qxz044rMnAaVM/Ngnvj/OKw+0bS2OW+&#10;JnhGLW7S21Jy8Rtj5MhQbsoxyufow/WuEtvBen3B/wCQhLDltuWjzz617/Y6d/atlc2cmwrcQYBY&#10;9GH3c/Qj9a8uFgI2milhUyxuQ475BwCPqa+ry+aqx5Huj5fG01GXN3M3Sfg/aa9qqabZ66q375WJ&#10;ZosKTtyAD2H0ya4nxN4Yv/COtXelarAYLq2co6sSR/vAn+E19f8Awu+HKafcW/iLU4RDeBQIIj2B&#10;HVvU46dK88/a18M77jS/EUUajO61mcADHI2Z9f4hzXq1KXKrni+0V7I+cD09PrxRjH/66cRj/OaD&#10;n0GK5TXUaBk9O2aWlAOePT9KMEHikFmIcj+Km596eOV5xn6UcegoGcqQMGnKAetG0AdM05QPSs0A&#10;AHIpygn8v1oHanAVQCAHsOKkA4poGeg/WnDkfTigAyPWlQHNAB6k/pTh81ABTlGO+aEAI/GjOelA&#10;BjB9ulIyFgMcEEEMOqkdCPfr+Z9eH7OKUDFLRqzKTaaaLkHi6+syI5nWR9vDdOM/w+hzz+dbNp8Q&#10;JkiIIYMOvmL2HcGuC8TRMLNbqMnzIGyMd1PDD8aNL1OK6gUq2xwOgPHFcc6EL6HqUsVO256G3xBk&#10;w2xANw25Q44x6gj8jms4+KrpiVSMjdnkEj6n8awUmfBKycegp6zOQcPxjpUKjBbo2eIqPqbkev3x&#10;YlcpkjDs2MAfdGc8flTH12WRsGdiTz+7Oc+xNYTygjLjJ/3ufyp9u3OcHnvjB/KjlUehPtJPqaZn&#10;kuFxyqHg5PJpRtjBX7oAxz3qsZ1jRcnOeKgknEjdSR2yelHTQWrd2W2uMOpPC9cCql1cec+Ac/rU&#10;TM75X3xVzTtNM0ityMHgdKykylqaWkWZJXjOWwc9/wDIr0Tw1patJGMBiRjHbHrXP6LpzZjUR5I4&#10;2nqRXpPh20KQByuJMZYBfl+g9q8+pO+x6FGHVnRabbraRqrB87uCvYjvW9FAZ4sthlXBIGec/j71&#10;StYzHGig8kFSpGRk1qIyW9sAMvwMBfQDgfiT+lcb3PSWisZuooT8xIGOFUdBWUE+ZVIO4HaDjqP4&#10;j+Na1+XMLNnBOcAjt6VRiU7i+0kLjAIPXnH4HFCV5WQt9WW7TU1sY87gGG1QGB+U9u/eu18GfDGK&#10;bV5PEOrRAM4BihYD67iPXHAFP8FfC0LcR69rmFRQr21hg8HGd7D16YFd9cXwu5ODtVcDHTI//VX2&#10;OXYKVP8Ae1D5DMcbGp+6gSTSKyYTAXGADzjA4rkPih4T/wCE08A6ppYUtcNGZYDknDocjt3Ix+Nd&#10;alv8m4GnxEoR5nPt0AHtXuSjzKzPBTs7n5ySxNE5ikBV0O0g9c5xj8xSbOMZ/OvVf2jfAq+EPH0t&#10;1bR7bDU1NzGQOA5++Cfrzx/eFeWYrx3Fxdmdqd0RY9CeuKOfT86ceD9Tz70/BPSpK+ZFk0vPoaVw&#10;cYIzS7R7/nQGxy1OxikAOBxTyvpUlDQDn608cjjigJxmlA79DjtQAKMDjmlUD169aF79fxpwAIoA&#10;XAFLs64owB2604Lx1oAVVweelL06CjNA56UAGcDNKBj05pGU7fxp3Qc0AQ3NuLm3ljYfK4ZPzGa8&#10;/tHezchedr7c/Su+v3KW0rLwSpH6V53aSrPLIo4yTg+mKyqaWZvDXRHQRas2OTyep9KkGrEcEqfx&#10;rHELHp+tSRQszccVg2dCubEV+ZGz1NakN5g43c4BzWHZ27Egd8VrW9qSc5G3oBWbkmapMleZnywH&#10;y9xVy1geXgLkHkn0p0Ni0vBGCSMA9/rW3YWZiIQggnA4+hrNysbRhcgttN3+uc+lb2m2HIAXJHfv&#10;UMKgMBgZzzXRaTb71zjb2A9K5JytsdUIXepseHNPyGIO5g3fpj0Br0DS7cooXjaMAlT3rD0PTlCI&#10;wTHIyo6e5rqrS2Iz821gcEdMe/1rz5O7uevThZamlbIpLsQSAQoZj0+v4Yq1Gqom9myTk4PGMHIN&#10;JBG5i2dCCBtQZJ+tRw6fd6vfLaWcTXM03yomOmPvNu7Dt+Y61MYub5Yq7KnNQjd7FYwNeXaxqWkZ&#10;mAVByxYngV6X4Y8BJovk6lq6K10uXitBz5Z9WPdhjgfw54zWh4Y8MWXga386Z0u9Uf7zgZVPZc9P&#10;rTry7l1GQmRjt5OM8D6D0/WvsMBlapJTq7nx+PzL2idOiX59VN5KMjEQJwM9+36H9KsxW8TgNtwR&#10;39awreM4CkjaCP1q7HdsGMYJJzwc9B7V9Jyq1kfO6t3Zq+SA2Fbg9qfJEJFYgZK9BVKO43AFDiQd&#10;c1bhuPLPIyDjPvUS7lJnl/7Qng0eL/h1dTQxl7/Sz9qiI+8VHDjPupP6elfF4wwGDkEZHvX6TyWa&#10;XSMrIHjdCJFPRgRyPpXwX8WvBDeAvHeo6UgYW2fPtzk/6lx8ufody5HpXnV463R005XWpxnXqM0p&#10;GO1PHHQd8etJ8p5GSPUGuK5voN2E9+PSkx/sj86dxnoaUoM0wOW5pOB60oHB9SacU5/CoLF2nHFK&#10;OB0pRyaXAoAF64pVw3607aeucGkAwaADkHpSgfr+lOGGoCAHvQAFPx+tGMGnDmjgH1oAac5pTu6n&#10;ilGOpIGPWlYgrQA29gJ0W8uO0akV5NpcmJ2XPJIYfX0/WvdbDTDqXhbU4gpD4OBjg8H/AOtXgtup&#10;t78KRgq+DU1o+6i6Tuzq7TZKVz1Y4z6Vt2ulCQfcOMdBXP8AkNBgr0PNdBoWsID5UvDD7pB7V58r&#10;7noQsnqa9rpqj5cZP06VcFkIVU4GR29adFdJj5TjjnHf602WbzW+8MnoFPIrK9jqSRYgxjsSDwTV&#10;63Kqx/vbcZJ6VUtIgVZ2znpWlbW4O3aDn/ZbP51k5WRqlYuWMTTyLgHJOc4rttCsWCjOSCCdwFc/&#10;oun8owUBcY69a73Q4S21Y4wy8kll6VyTlZHZTjdXN7TrM25RipJKllBIHPrXRWtp9n2yTnCk/dYc&#10;Fvc+vtWp4Q8EajqqJLDExhY582U7E9Rk/wCyeOOtej6R4M0rQGFzcldQvV+bLLhEP+yvb6nNbYfL&#10;6+Je1kKtmFGgrXuzktB8CX2v7bqQNZaecZmdTlh/sg43HHGeK7GEWnhy2NnpMKxxkYkk6vK3cs31&#10;5x69MVLqGrPI+WYhcdAOox0NUk+cEMcjJbOMfhX2WEy6lhEras+QxWYVcVJ30iUvJmkYu7Y5xxz+&#10;dWooSoKkZYDrU6fv1Hy4YYOKkMYXkjGTjivTZ5hX8guuCQBuKgDt6H9f0o+z7Rt5x1yKtIPM7AEj&#10;BPTFT4+VeASRg4oQFWLMZDDIyfmGKtxS79oC7AT0NSxW6ZBOSTkge/YGo7+7t9Ehaac+WGO3Z1Jf&#10;OFRR13EmhrQVzRjmEEYySy8cD1PasLxR8P8ARPG0J/t3TLa9YglWdcOnYbSuMHnP1zWtpNpcSxLd&#10;ah+4LZKwn5vKH9WbufwHrWimGDCMbuclm/nWbgralJt7Hzd41/ZJtJkefw1qJtpQCRa3x3qf7oD9&#10;Rj3zXhfij4XeKfB7E6no9ykIGPtESGSL3IcDv71+gbxrz1bPtUUltDKhSRRJGw5V1GPTniuWWHi9&#10;jZTa3PzY/VfbrSE89K+wvih+zVpXjGN77QxHo+rYJKBMQTn0I/hP+1Xy94g+H/iHw5qk1hf6Pe/a&#10;IupghLoR2IK5FcE6coOxuppnmwByOO9OJx/Kl246UoXIH9awNwXhvwp20kU0KeuacoHpQBJR0755&#10;pB/476U7HHHFIAOKTHNPA29TTgpY4CknpgDmnuK4wgjn+dKqM7hVBY9MDrW1p3hW8vVV3jaGLplw&#10;eR610en6dFpZAhjHmDjzGGT9a2hSlLchzSOc03wZrGpN+5s5EQHO58qK0h4NTTmZryYOw/hUcV0s&#10;GoXcsyp9o+UDkYAFVdRgmvmKIhY/3jXVGijF1HsM8HzC71Wa02BI2TCgeg9fWvEPi34MPhXxQ7xp&#10;ttZzvUjoG6kV7loWlzaXrEFzI2MEAqOwPrXQ/F74dL4z8Ju1tH/pEYzGwHVsfy96KlJVKXKt0VCf&#10;LK72PnDT4Bd2KSgZDAc+lQS2bRnZ91l+ZSOKveE4pLaOSzuo/LlhJjdD1yPati907YwPJRuMkciv&#10;mZS5JcrPoIx5opnPWt9cRMQzE45rbspHkKbyT355AH86aulq2WwGHUHuK17LTQCCoHI79x7VLkmX&#10;BNbl7T4s7A/boM10+n2bSBdgAZuBniq2jaVcXk0cNvC807nakcKFmZvQDvX0P4A/Z0v5Y0vfEUp0&#10;y2YBvsyHMzc/xdlHXjk+1OnQq1n+7WhU61Ol8TPO/B/hS61e4htLWGS8mYj5Ilzwehz0A9zxX0L4&#10;X+GFl4UtBfaqsV1e4Ux2ow0aHpk8fMR17Cuv0qx0fwjYGz0m0S1iI+ZsZd29WY5LHPrWRqWqGSXP&#10;mBsZ5JHHpXvYXK4U2p1dX+B4+IzGU7xp6E1/c3hIKTHZgYUfdUdwB/8AXqvYX0pOHJO7jJ7+n5U2&#10;KQzbeyNxwenFSSWxU7sZX06ZA7V7yil7trHituW71Lnl7lbGSpHIpUT5FB4AIYZp0JEiK2ccDgHo&#10;aeV3FuCAD3FAFXzGVhjORwQO9TpOGBGSW2kfSklIZcbRkcZ7VWQGGUHlgSBkfrQBpwTIg25w/rip&#10;VIYgLggHJHpWe9uQQQcAcbmHBrnPF/xBs/BdvbW8cT6prl6xSx0q25nuDzz6rGMfM3QZB+bIFAbH&#10;btcrCI4cB55TiNB1Y8f989V/X1qc2yW8iTyKtzf/AHYnOcR5HIQZ46kZHJ9hxWT4J8M39pYm916Z&#10;bnXbwbrhov8AVQLn5YY/RVHU9WPzHBOB01vELWZndQ5Pp1x689f0qrrcFcWCxa6AadjIDzn1+tWZ&#10;lEKCNDjHHSlF/EO5Qkcs4I/LtUe4Ah+Hj7HOQfxrK92WkQEbXHy9R1H9Pagx7wSNuO4Pf/69TCcM&#10;xUIQT83HWmkBXzwQew/hoYiLYU5JBAPQ1FKiyMCy5IGM4zVpkA3Dp7mkMQ/2aytcq5+VFLt4HTik&#10;Hyrn1p9eEeiFOx/OmAYNTRxvMwVFLs3AAHWi2oCE4Oc9qmtrSW9lEUETSyf3VGa6vQ/AUtxtmv8A&#10;dHG2MRg4J+tep6PoNlpdgqWloqSt/EBkj8a64UJSepjKqlsec6H8K7u5jW41Am2gJ/1Y6kV6N4X8&#10;LaLZgrDpqFk+9JIAfy4rXTSbm6Mcb5C45AOa37HRFiQJt69a7I0oROZykzltc06CaMrFEOOwXjFc&#10;ufCV1O/K7UY1682kxovzJjA6VA+nh2LYwvQLW3oRFPqefWfhCOyQlhuYjncOtEtl5H3YlA78V289&#10;kWk3YyB0APSs66sSydFI9DU20KvqcLc2rSEsRggg9f5122peN9E8GeAE1PW5vKt2PlgBC7u+Oij6&#10;9+lZF3Y7QcKcgdfWvIv2hbG41HwJYSQszx6VeNHKnUbZASG+gIxn3qHKVKLlAtRUmkyG/j0jx/Je&#10;eJPDMEyfZyDe28sfz7OiSe+DxkdsZqez00XUKAgYIwSe3vWB+z7qd5Z3txDbWrSyTD5JYItzhsHg&#10;8ZKkcEfic17enhuz1KWa6sngsJVUPd2cx8tYR/E65/g/9BPqOK8TE4d1ffhuz1cPiI03yTex4/qX&#10;h2S2k3w8f7IH+feus+DfgZ/iT4sj0P7bHpj7DKzyIWYhTllVQRlsYYAkYAruW8NaNGge6e7vIyhk&#10;QwIsEcig4IBYEnr2UHrTIvFfhbwvBa32lWlvYavaTLMkkaNJKdrA7GdjjB+ZSAB6DGTmsPl1VtOp&#10;oi62NppNQ3Ppzwd8M/D/AMNLHGm2qPf7cTahNhpXI/2uynnhcAZ7itO91RAhcybuAd3TB9/f61gv&#10;4si1bTrS+t5P3N1CkyYHZlyAR7ZrIu7qR3YEYznknv719HCEYK0FY8GUnN3ky5f64zPtBAXpnvUN&#10;kDckmQnP8JGef1qlbWbzyCRzkqcfh6it+xslGNuSV7n+lWST2dsCgB4/hx2q3swm0/Tn2ohgy+5e&#10;AwBOfarXlKjEjJxxyetAFOIbGyQcZ61MzAxkHGe3y9KSf93jHzZ4x6ZpmMoBksw7/wCfwoAZsYsQ&#10;ASD1HrUsVvjcZBgD5ueKsRRlSN2SpwB/n/OK4vUdY1nxzf3GjeEZPstnHJ5V94hK5WH+F47fs0nU&#10;Fvur3y3ygFzJFLxv8S7i01QeFvCFkuu+LZV3eSpxDYqePMnbsAOQnfocVr/DD4Rf8ItdXGs6zetr&#10;/ii8wbrU7gdAMERxrztUHgAY/HFdd4G+GekeBdNNtp1rt8wmSeeVi8s7nlnkbqzEkknPX2xXUrCi&#10;BmxgAfrUFKL6kKhtgJXGB+f1pwtS2M/Nx0zx+dTPgDIzgjpTtuOSeCc49PandjKhtwqdML7elQyW&#10;7KxdG2lhjaPusPTH9RitEjdyRj27Z9KjmKRA8ZbsB2q7pAUlUbV3DYeoyePop7ipiu1lU8N+RH4f&#10;40ydndCFVVXHJxnP17ZqtFDcoCgbameikgflnFSwLkiBMbWIH94c4pgVmGQoqJJZI2BZFlUDJxw3&#10;1Pr+GKlEgcZWYIPQsQf5UktAPypxkYFLgEjilUZYf3mx0rrfDPw6v9baKSSMwwEr94YJzXz8YOWx&#10;6MpWRg6PotzrVyIbePgn5n6gV654L+HK2JErRebIBncw4HTpXXeGvAtpoUMcSxhnKgk9/fNdqtuk&#10;MKxoMYHGOlejTpKCuzklNyOas/DCGUST/M+BgD7tbaWaW0eFRQwHHFWYkCtycKeMVp2VgrzhiN4H&#10;at07rQnQi03SfJi8x8bz606HDXDAjnPUVrzRlYiCOTjmsmNCmoqMkAjNGzFctSWpkXjk+9U5oAow&#10;MBs4rYc/IAi7mI6+lQR6eFfdISxPP+7VtprQizTMWfT2ZQcjpznIqsmnCU8qQfWurWyWXA2/KR0N&#10;TvpSKuQFIHYVSV1qDfU4TUNJiiQDaMmvLta02DUr680q4ANrqkbWjBuisclGP0YLXumpaf5qMFQ/&#10;KOprxzxbpzjMqrhg+8EexB/mMVElf0HdrU4r9liKDQda1jS9UuHsZLecCd48lhs3KeMjIBAP0PNf&#10;QV/ozeItWe+0KLF4GzJMq7d3lklSTkkA5B9+PQ14L4j0lbPxZd6rpEn2TV5Yku/LxgShlG4+/IP1&#10;Fd38IfHNzr9vqb6va+dJbTrtt7eM7chScsuOQDk46dq5aVBqtzX0LqTvDzL+p/CrxD4svbq+u0WN&#10;kfH2a3YbCwHzFccEnOCcdcmqdz4bGiafPBqPhG7dtjBLm0043Cy9iNwYBNvUjHXvXqlr8QNbhgEV&#10;l4eZrWMgfLGUXPftj9KnX4heI51Yx6AUdhtBVgOgyM9/pXsOPOjkUuVnMfC3UWu/BqQJBcWhspXi&#10;WOdCrKoIZflz6HH4V2dtC8so4KqeRkduP15Fc/4Y1S+1vxTe22oWAsWeEOoTjcQ3OfwPH416FYWS&#10;xIq91JGCc9P/ANVY25TRai2liI05AC9fmHOfWtCC324B6E4woqe2tC68jsBkVoxWmPlxwTnI9fSp&#10;GU44crjH3jnPvT2t2UlQOmMHHWtSOz24yOBU32QMoyMYIGfWqAyI9OMrZClgQBx60k1pHYIWkeMb&#10;fmLswCIP9o9OnNa880WnWru5WOMfeYnufu4x3PaoLTRn1WRJ7+Mi1Q7orNjz6q8g7njIHQdTkmgN&#10;zD/4RuTxYu26aa00dx8ycpNdA5yCeqRkMeh3N0yF69Xpml2mkWkNrZwR20EKeXHFCu1VHPygdh9P&#10;f61eJZgCUIX73PI/z7flxUJVcthOWPBzUNlWVyRwdhyT8wzx6+tNCgMoyCTyQelIWPCkHC5GM04b&#10;tjcYY/MeKEO4FASG8sYHAx2qFwD83vyD0NTjJA5HzDsf1qKTIYKH+Vj1IqlsIZln3Y6k9TR9lCtu&#10;x8x/Spd20EYyOeaO+SDjqMn1oe9wISihjtX5sYyx5/Ko22quccZ4GelSSAhgMA7u5PNROA+MHGOB&#10;71C1Y+hG6DJbAYgnp3phgQnLLvPqR1qdS+7G0KoGfcY/+txSmfPRTVXEfAvw1+G0fkLqOpR7nxvR&#10;GPSvW9J0tBiQKEjX7qr0GKnmtUgSOBOAMHiru0QWWRwSuD71yRgoo0bbILePdO8n5AVOZFB7k9qW&#10;NDDbAjkhc1a02x3t5j/eNadLEskW0EtuCBhsZq5pLFGIwBj171dSBYUCnuP0qCJArtgfeP6U3GzF&#10;ckmuAxI6k96yr5tkyOP4f5VqiAcngZrHuSBOVb72OKhlGtZ3asobjgdBWhGVZRwGycj39jXKLcPb&#10;H23A5xW5p+oRzKF3fN6D8qANVEKEfKMnJJ9B6VbSETLz8o9uKbFGJYdo6+hqSw+VmjlJI7Zrqj70&#10;TN6PUp6lZqlnLnG7acEV5p4h0AS2OWXC/LkntmvXr6DzYZByM8DcOlZ2ueG47bQpZLq5jjVkDFAO&#10;VPUZ98A8e1c06kKejKtd3PBdV8IQ65f2tsqH7ZBbrtdOqnOR+HtWu/hePw7cxXSac0rXiKrGOVoy&#10;uPvcqQeTnvXTfBSzfxdrmqa8ImGnmTyLVpBgGNBtBA6DOOteg2nhkX99doQxSGTavfGTn+XFdcUk&#10;1czb5lY8805Y0VENhO2QWDSSyOeSepJOeldNp3hezuiZXs0yR/GC3f39676z8GrHtDDO3kL2+n55&#10;rZtvDiKFBBCZwMjpzXR7RJGfKeWy+GbXw9qtlq1vbrGYXCysndG+Ug49Miu+SAId/OTtOPXHXt0r&#10;ZvvC0N7ZTQNyHQrhhgcjv+lZGkNJ/Z+yRle5t3MEgPO1lxgke4IP41g2my9tDRtljIG84JOQo61e&#10;RY44ztIfvgGtLSPhx4k8RWsNzpunPLHJvMPnOI1l2g9C2OM4GenNY66df2kk0d7GYblJXR4iuChD&#10;YIPtx+tZKcZu0SrWLKbnbgKAMMOetJd38VlbtLIxAxhQnLOW6BR7morq4Wytg7ht5IVUjGXkJPyq&#10;o/iz0qTT9GeW4XUNQAe5ALRxq25Ye/B7tnksRyenA5t6K4dR2naVLczre364lUExW27KwA9cnu/q&#10;34cda1HO1cbeOvBzg+x7cD9aa+BnGVyeoOfzpS+4YBA53Vm7tlpWQhI2qFOM8Fc9KAzYPOQOxHtT&#10;NzKSepJ64qQHCZ/i9fWoaYIYDxhtpGAf8aYwMhXoFGSee1LgHJDY3cZ96arFh94EZzjFbIQpZkBw&#10;oLdj7UxYyuWIIc+3FSKQWxnBz07YqQkZ5HrnnrTAbgHbggrngHvimOWZ9vfluf0pzHof4fuggdKb&#10;kBGfIYk4O01nJ9ARASWJzwM9BTdg5OTjG0DFSbV7HHrSZPAZhuyTkcULYOoxQVxk7gBgCmNJg/KV&#10;A+tPlO4hFIBzyw7f5FKEYD72f8/SmrAfN4gaaftgHGKmv48GKAEc9fpVrT4gqlz8xxmqSubi7kZu&#10;oG0Vi9CkXrW281uR8o4rYtokiJJXAAwKoxfuolI6+tMu7x412rxnj6VcbR3Dcu3d38xVB8xOM5ot&#10;U3jJPPXJqvawZAJYkseTirqAJwB3xTtdklhFBG0DcPU1Ru9OEk2SctjjArSQbQoHapAgYMccgVLj&#10;ZjOUvrJjA4A+72rKsL2SwvVWQ8sCMn2PP6cV3ctmhBB54rkPFemxRxyyINrqQQR2rMo7XTLxJVVg&#10;QA3T2rRngLkyIehwPeuC8F38stsFZslWwCa9C0w7/kbletaQlZ2JkrlG7vZJ7OSJWYXA4AQZKk9z&#10;XJBZPiNKNGF6buwhBTUr23AWLvmCPBxub+LBJUA561u+JPATeKr1ra81i7h0YgM+n2eIfNJX5g8g&#10;+YqfQY9yRxXX2mk2Xh/TIdM060itLSAlY4ol2ouFB6fU9etXOMG1JrYzTk1YXTLG30CwhsdOtEtr&#10;aEKscUY+XqAP8a6PTIPIQssYSV23E+vABz+HFUtOCz3C7l+6oYfU8VtSKIQgHPyqMnrknOa0vctR&#10;sSlsDIC5pHnPXOR0GD3qGa4IU43AZ4GeKYpwkbY5fk+n4VKdxXRZedY4i7MAiqXdm6ADkk+nrXB+&#10;G4mg1e4v5JCBrkpvBG/8BCgIo+sSg8Y5z756PxAv2nSpUJKrO8cD7e6k/N+YyPxri/EOrzy6iBDt&#10;tzZlbiMgZ+ZMED2GMrj0Jq7XIbPqHTfFMd74f8OjT73T7G606M2U0MlwILhA23cQx4RWjG5W2kbs&#10;YIxXAeN9X0e71a6k0iX7XYxOYVukcutzIrNnY38ZBJGRkEh+cDJwLyxsdS09ZbqyhuURWuFjmQPj&#10;5dxHI9hggcYzg1HoDHU7KDUGwhdmjhiCjZCA2zgepxyfwGBXDToKnN1L6GzlJpIksrB/tH2q5UNd&#10;EEKinKwqeMD1PGSe+cDjmr7lkyCdrHJOPT0qSKMBdykqfamnG/gY4zzzW7uwty7jGZiB/tH8qPvr&#10;0JOcZxTlAfaMYyMnFPKiM4GeF7+1VfQOpFCM8jr6E09V5GRwBwOakC4QnPJ7ikkAjQEZ496aV2D1&#10;2IWxLuzwMnoO9NKqgB6sMj5uAB60+M8buMgA/nU7QjgdSe5qySIEIy7uSB1oYLsxjJYjoO1StEpy&#10;vYCoHUbVYZGRzg+9ADGUEFBkqMjkYz/nmmuOgX7oG3AxjNP4UZxkBTgZ7jvSKMR5zyeM1g3dlIjj&#10;jYncozjnjB5PekdckjHQ/XipZfk6cADoOPWmgh8cYI7j6Zq1sFhFjEXyj5h3/p+VRFYweSufpUzq&#10;HBPTA7d6iAGOrH8aaEz/2VBLAwQUAAYACAAAACEAXTmXnOAAAAAJAQAADwAAAGRycy9kb3ducmV2&#10;LnhtbEyPQWuDQBSE74X+h+UVemtWq7GpdQ0htD2FQJNCyO1FX1TivhV3o+bfd3tqj8MMM99ky0m3&#10;YqDeNoYVhLMABHFhyoYrBd/7j6cFCOuQS2wNk4IbWVjm93cZpqUZ+YuGnauEL2GbooLauS6V0hY1&#10;abQz0xF772x6jc7LvpJlj6Mv1618DoJEamzYL9TY0bqm4rK7agWfI46rKHwfNpfz+nbcz7eHTUhK&#10;PT5MqzcQjib3F4ZffI8OuWc6mSuXVrReB3HoowpeIhDenyeLVxAnBVEcJyDzTP5/kP8AAAD//wMA&#10;UEsDBBQABgAIAAAAIQBYYLMbugAAACIBAAAZAAAAZHJzL19yZWxzL2Uyb0RvYy54bWwucmVsc4SP&#10;ywrCMBBF94L/EGZv07oQkaZuRHAr9QOGZJpGmwdJFPv3BtwoCC7nXu45TLt/2ok9KCbjnYCmqoGR&#10;k14ZpwVc+uNqCyxldAon70jATAn23XLRnmnCXEZpNCGxQnFJwJhz2HGe5EgWU+UDudIMPlrM5Yya&#10;B5Q31MTXdb3h8ZMB3ReTnZSAeFINsH4Oxfyf7YfBSDp4ebfk8g8FN7a4CxCjpizAkjL4DpvqGkgD&#10;71r+9Vn3AgAA//8DAFBLAQItABQABgAIAAAAIQCKFT+YDAEAABUCAAATAAAAAAAAAAAAAAAAAAAA&#10;AABbQ29udGVudF9UeXBlc10ueG1sUEsBAi0AFAAGAAgAAAAhADj9If/WAAAAlAEAAAsAAAAAAAAA&#10;AAAAAAAAPQEAAF9yZWxzLy5yZWxzUEsBAi0AFAAGAAgAAAAhABkMgW2LAwAAdQgAAA4AAAAAAAAA&#10;AAAAAAAAPAIAAGRycy9lMm9Eb2MueG1sUEsBAi0ACgAAAAAAAAAhAHY/3n6RZAAAkWQAABUAAAAA&#10;AAAAAAAAAAAA8wUAAGRycy9tZWRpYS9pbWFnZTEuanBlZ1BLAQItABQABgAIAAAAIQBdOZec4AAA&#10;AAkBAAAPAAAAAAAAAAAAAAAAALdqAABkcnMvZG93bnJldi54bWxQSwECLQAUAAYACAAAACEAWGCz&#10;G7oAAAAiAQAAGQAAAAAAAAAAAAAAAADEawAAZHJzL19yZWxzL2Uyb0RvYy54bWwucmVsc1BLBQYA&#10;AAAABgAGAH0BAAC1bAAAAAA=&#10;">
                <v:shape id="Graphic 137"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CNjIwwAAANwAAAAPAAAAZHJzL2Rvd25yZXYueG1sRE9Na8JA&#10;EL0L/Q/LFHrTjba0Et0EFQVDL60txeOQHZNgdjZk17j9992C4G0e73OWeTCtGKh3jWUF00kCgri0&#10;uuFKwffXbjwH4TyyxtYyKfglB3n2MFpiqu2VP2k4+ErEEHYpKqi971IpXVmTQTexHXHkTrY36CPs&#10;K6l7vMZw08pZkrxKgw3Hhho72tRUng8Xo2BdvLhhfrxMi1AMPx/6PWx5G5R6egyrBQhPwd/FN/de&#10;x/nPb/D/TLxAZn8AAAD//wMAUEsBAi0AFAAGAAgAAAAhANvh9svuAAAAhQEAABMAAAAAAAAAAAAA&#10;AAAAAAAAAFtDb250ZW50X1R5cGVzXS54bWxQSwECLQAUAAYACAAAACEAWvQsW78AAAAVAQAACwAA&#10;AAAAAAAAAAAAAAAfAQAAX3JlbHMvLnJlbHNQSwECLQAUAAYACAAAACEAZAjYyMMAAADcAAAADwAA&#10;AAAAAAAAAAAAAAAHAgAAZHJzL2Rvd25yZXYueG1sUEsFBgAAAAADAAMAtwAAAPcCAAAAAA==&#10;" path="m,2125472r2935478,l2935478,,,,,2125472xe" filled="f" strokeweight="1.25pt">
                  <v:path arrowok="t"/>
                </v:shape>
                <v:shape id="Image 138" o:spid="_x0000_s1028" type="#_x0000_t75" style="position:absolute;left:7548;top:1276;width:14366;height:189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x11UxAAAANwAAAAPAAAAZHJzL2Rvd25yZXYueG1sRI9BSwMx&#10;EIXvgv8hjODNZqsosjYtRVDEi2xrocdxM27WJpMlibvrv3cOgrcZ3pv3vllt5uDVSCn3kQ0sFxUo&#10;4jbanjsD7/unq3tQuSBb9JHJwA9l2KzPz1ZY2zhxQ+OudEpCONdowJUy1Frn1lHAvIgDsWifMQUs&#10;sqZO24SThAevr6vqTgfsWRocDvToqD3tvoOB6bk5OPf14W/LMvm2eX1z+jgac3kxbx9AFZrLv/nv&#10;+sUK/o3QyjMygV7/AgAA//8DAFBLAQItABQABgAIAAAAIQDb4fbL7gAAAIUBAAATAAAAAAAAAAAA&#10;AAAAAAAAAABbQ29udGVudF9UeXBlc10ueG1sUEsBAi0AFAAGAAgAAAAhAFr0LFu/AAAAFQEAAAsA&#10;AAAAAAAAAAAAAAAAHwEAAF9yZWxzLy5yZWxzUEsBAi0AFAAGAAgAAAAhAK/HXVTEAAAA3AAAAA8A&#10;AAAAAAAAAAAAAAAABwIAAGRycy9kb3ducmV2LnhtbFBLBQYAAAAAAwADALcAAAD4AgAAAAA=&#10;">
                  <v:imagedata r:id="rId83" o:title=""/>
                </v:shape>
                <w10:wrap type="topAndBottom" anchorx="page"/>
              </v:group>
            </w:pict>
          </mc:Fallback>
        </mc:AlternateContent>
      </w:r>
      <w:r>
        <w:rPr>
          <w:b/>
          <w:noProof/>
          <w:sz w:val="4"/>
        </w:rPr>
        <mc:AlternateContent>
          <mc:Choice Requires="wps">
            <w:drawing>
              <wp:anchor distT="0" distB="0" distL="0" distR="0" simplePos="0" relativeHeight="251658267" behindDoc="1" locked="0" layoutInCell="1" allowOverlap="1" wp14:anchorId="03EEAC6B" wp14:editId="76594049">
                <wp:simplePos x="0" y="0"/>
                <wp:positionH relativeFrom="page">
                  <wp:posOffset>3684270</wp:posOffset>
                </wp:positionH>
                <wp:positionV relativeFrom="paragraph">
                  <wp:posOffset>54254</wp:posOffset>
                </wp:positionV>
                <wp:extent cx="3418840" cy="2125980"/>
                <wp:effectExtent l="0" t="0" r="0" b="0"/>
                <wp:wrapTopAndBottom/>
                <wp:docPr id="139" name="Textbox 1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64C3726C" w14:textId="77777777">
                              <w:trPr>
                                <w:trHeight w:val="1154"/>
                              </w:trPr>
                              <w:tc>
                                <w:tcPr>
                                  <w:tcW w:w="5357" w:type="dxa"/>
                                </w:tcPr>
                                <w:p w14:paraId="54CD585B"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4CF3854B" w14:textId="77777777">
                              <w:trPr>
                                <w:trHeight w:val="1215"/>
                              </w:trPr>
                              <w:tc>
                                <w:tcPr>
                                  <w:tcW w:w="5357" w:type="dxa"/>
                                </w:tcPr>
                                <w:p w14:paraId="3909917F"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3F1F7D11" w14:textId="77777777" w:rsidR="006C66B2" w:rsidRDefault="00032C37">
                                  <w:pPr>
                                    <w:pStyle w:val="TableParagraph"/>
                                    <w:spacing w:line="261" w:lineRule="exact"/>
                                    <w:ind w:left="510"/>
                                    <w:jc w:val="left"/>
                                    <w:rPr>
                                      <w:sz w:val="24"/>
                                    </w:rPr>
                                  </w:pPr>
                                  <w:r>
                                    <w:rPr>
                                      <w:sz w:val="24"/>
                                    </w:rPr>
                                    <w:t>Chair</w:t>
                                  </w:r>
                                  <w:r>
                                    <w:rPr>
                                      <w:spacing w:val="-3"/>
                                      <w:sz w:val="24"/>
                                    </w:rPr>
                                    <w:t xml:space="preserve"> </w:t>
                                  </w:r>
                                  <w:r>
                                    <w:rPr>
                                      <w:sz w:val="24"/>
                                    </w:rPr>
                                    <w:t>of</w:t>
                                  </w:r>
                                  <w:r>
                                    <w:rPr>
                                      <w:spacing w:val="1"/>
                                      <w:sz w:val="24"/>
                                    </w:rPr>
                                    <w:t xml:space="preserve"> </w:t>
                                  </w:r>
                                  <w:r>
                                    <w:rPr>
                                      <w:spacing w:val="-2"/>
                                      <w:sz w:val="24"/>
                                    </w:rPr>
                                    <w:t>Commission</w:t>
                                  </w:r>
                                </w:p>
                                <w:p w14:paraId="360DDD67" w14:textId="77777777" w:rsidR="006C66B2" w:rsidRDefault="00032C37">
                                  <w:pPr>
                                    <w:pStyle w:val="TableParagraph"/>
                                    <w:spacing w:line="269" w:lineRule="exact"/>
                                    <w:ind w:left="510"/>
                                    <w:jc w:val="left"/>
                                    <w:rPr>
                                      <w:sz w:val="24"/>
                                    </w:rPr>
                                  </w:pPr>
                                  <w:r>
                                    <w:rPr>
                                      <w:sz w:val="24"/>
                                    </w:rPr>
                                    <w:t>Chair</w:t>
                                  </w:r>
                                  <w:r>
                                    <w:rPr>
                                      <w:spacing w:val="-5"/>
                                      <w:sz w:val="24"/>
                                    </w:rPr>
                                    <w:t xml:space="preserve"> </w:t>
                                  </w:r>
                                  <w:r>
                                    <w:rPr>
                                      <w:sz w:val="24"/>
                                    </w:rPr>
                                    <w:t>of</w:t>
                                  </w:r>
                                  <w:r>
                                    <w:rPr>
                                      <w:spacing w:val="-1"/>
                                      <w:sz w:val="24"/>
                                    </w:rPr>
                                    <w:t xml:space="preserve"> </w:t>
                                  </w:r>
                                  <w:r>
                                    <w:rPr>
                                      <w:sz w:val="24"/>
                                    </w:rPr>
                                    <w:t>Executive</w:t>
                                  </w:r>
                                  <w:r>
                                    <w:rPr>
                                      <w:spacing w:val="-3"/>
                                      <w:sz w:val="24"/>
                                    </w:rPr>
                                    <w:t xml:space="preserve"> </w:t>
                                  </w:r>
                                  <w:r>
                                    <w:rPr>
                                      <w:spacing w:val="-2"/>
                                      <w:sz w:val="24"/>
                                    </w:rPr>
                                    <w:t>Committee</w:t>
                                  </w:r>
                                </w:p>
                              </w:tc>
                            </w:tr>
                            <w:tr w:rsidR="006C66B2" w14:paraId="0B0673D0" w14:textId="77777777">
                              <w:trPr>
                                <w:trHeight w:val="860"/>
                              </w:trPr>
                              <w:tc>
                                <w:tcPr>
                                  <w:tcW w:w="5357" w:type="dxa"/>
                                </w:tcPr>
                                <w:p w14:paraId="354D7606"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77B58D9B"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1195B9D3" w14:textId="77777777" w:rsidR="006C66B2" w:rsidRDefault="006C66B2">
                            <w:pPr>
                              <w:pStyle w:val="BodyText"/>
                            </w:pPr>
                          </w:p>
                        </w:txbxContent>
                      </wps:txbx>
                      <wps:bodyPr wrap="square" lIns="0" tIns="0" rIns="0" bIns="0" rtlCol="0">
                        <a:noAutofit/>
                      </wps:bodyPr>
                    </wps:wsp>
                  </a:graphicData>
                </a:graphic>
              </wp:anchor>
            </w:drawing>
          </mc:Choice>
          <mc:Fallback>
            <w:pict>
              <v:shape w14:anchorId="03EEAC6B" id="Textbox 139" o:spid="_x0000_s1093" type="#_x0000_t202" style="position:absolute;margin-left:290.1pt;margin-top:4.25pt;width:269.2pt;height:167.4pt;z-index:-251658213;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2RmQEAACQDAAAOAAAAZHJzL2Uyb0RvYy54bWysUs2O0zAQviPxDpbvNG1YUImaroAVCGkF&#10;SMs+gOvYjUXsMTNuk749Y2/aIvaGuDhjz/jL9+PN7eQHcTRIDkIrV4ulFCZo6FzYt/Lxx6dXayko&#10;qdCpAYJp5cmQvN2+fLEZY2Nq6GHoDAoGCdSMsZV9SrGpKtK98YoWEE3gpgX0KvEW91WHamR0P1T1&#10;cvm2GgG7iKANEZ/ePTXltuBba3T6Zi2ZJIZWMrdUVizrLq/VdqOaParYOz3TUP/AwisX+KcXqDuV&#10;lDigewblnUYgsGmhwVdgrdOmaGA1q+Vfah56FU3RwuZQvNhE/w9Wfz0+xO8o0vQBJg6wiKB4D/on&#10;sTfVGKmZZ7Kn1BBPZ6GTRZ+/LEHwRfb2dPHTTEloPnx9s1qvb7iluVev6jfv1sXx6no9IqXPBrzI&#10;RSuRAysU1PGeUiagmvPIzOaJQKaSpt0kXMf/qXOO+WgH3YnVjBxoK+nXQaGRYvgS2LGc/rnAc7E7&#10;F5iGj1DeSBYV4P0hgXWFwRV3ZsBRFGLzs8lZ/7kvU9fHvf0NAAD//wMAUEsDBBQABgAIAAAAIQBD&#10;fzGT4AAAAAoBAAAPAAAAZHJzL2Rvd25yZXYueG1sTI8xT8MwFIR3JP6D9SqxUScNjUIap6oQTEiI&#10;NAyMTvyaWI2fQ+y24d/jTmU83enuu2I7m4GdcXLakoB4GQFDaq3S1An4qt8eM2DOS1JysIQCftHB&#10;try/K2Su7IUqPO99x0IJuVwK6L0fc85d26ORbmlHpOAd7GSkD3LquJrkJZSbga+iKOVGagoLvRzx&#10;pcf2uD8ZAbtvql71z0fzWR0qXdfPEb2nRyEeFvNuA8zj7G9huOIHdCgDU2NPpBwbBKyzaBWiArI1&#10;sKsfx1kKrBGQPCUJ8LLg/y+UfwAAAP//AwBQSwECLQAUAAYACAAAACEAtoM4kv4AAADhAQAAEwAA&#10;AAAAAAAAAAAAAAAAAAAAW0NvbnRlbnRfVHlwZXNdLnhtbFBLAQItABQABgAIAAAAIQA4/SH/1gAA&#10;AJQBAAALAAAAAAAAAAAAAAAAAC8BAABfcmVscy8ucmVsc1BLAQItABQABgAIAAAAIQAei/2RmQEA&#10;ACQDAAAOAAAAAAAAAAAAAAAAAC4CAABkcnMvZTJvRG9jLnhtbFBLAQItABQABgAIAAAAIQBDfzGT&#10;4AAAAAoBAAAPAAAAAAAAAAAAAAAAAPMDAABkcnMvZG93bnJldi54bWxQSwUGAAAAAAQABADzAAAA&#10;AAU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64C3726C" w14:textId="77777777">
                        <w:trPr>
                          <w:trHeight w:val="1154"/>
                        </w:trPr>
                        <w:tc>
                          <w:tcPr>
                            <w:tcW w:w="5357" w:type="dxa"/>
                          </w:tcPr>
                          <w:p w14:paraId="54CD585B"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4CF3854B" w14:textId="77777777">
                        <w:trPr>
                          <w:trHeight w:val="1215"/>
                        </w:trPr>
                        <w:tc>
                          <w:tcPr>
                            <w:tcW w:w="5357" w:type="dxa"/>
                          </w:tcPr>
                          <w:p w14:paraId="3909917F"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3F1F7D11" w14:textId="77777777" w:rsidR="006C66B2" w:rsidRDefault="00032C37">
                            <w:pPr>
                              <w:pStyle w:val="TableParagraph"/>
                              <w:spacing w:line="261" w:lineRule="exact"/>
                              <w:ind w:left="510"/>
                              <w:jc w:val="left"/>
                              <w:rPr>
                                <w:sz w:val="24"/>
                              </w:rPr>
                            </w:pPr>
                            <w:r>
                              <w:rPr>
                                <w:sz w:val="24"/>
                              </w:rPr>
                              <w:t>Chair</w:t>
                            </w:r>
                            <w:r>
                              <w:rPr>
                                <w:spacing w:val="-3"/>
                                <w:sz w:val="24"/>
                              </w:rPr>
                              <w:t xml:space="preserve"> </w:t>
                            </w:r>
                            <w:r>
                              <w:rPr>
                                <w:sz w:val="24"/>
                              </w:rPr>
                              <w:t>of</w:t>
                            </w:r>
                            <w:r>
                              <w:rPr>
                                <w:spacing w:val="1"/>
                                <w:sz w:val="24"/>
                              </w:rPr>
                              <w:t xml:space="preserve"> </w:t>
                            </w:r>
                            <w:r>
                              <w:rPr>
                                <w:spacing w:val="-2"/>
                                <w:sz w:val="24"/>
                              </w:rPr>
                              <w:t>Commission</w:t>
                            </w:r>
                          </w:p>
                          <w:p w14:paraId="360DDD67" w14:textId="77777777" w:rsidR="006C66B2" w:rsidRDefault="00032C37">
                            <w:pPr>
                              <w:pStyle w:val="TableParagraph"/>
                              <w:spacing w:line="269" w:lineRule="exact"/>
                              <w:ind w:left="510"/>
                              <w:jc w:val="left"/>
                              <w:rPr>
                                <w:sz w:val="24"/>
                              </w:rPr>
                            </w:pPr>
                            <w:r>
                              <w:rPr>
                                <w:sz w:val="24"/>
                              </w:rPr>
                              <w:t>Chair</w:t>
                            </w:r>
                            <w:r>
                              <w:rPr>
                                <w:spacing w:val="-5"/>
                                <w:sz w:val="24"/>
                              </w:rPr>
                              <w:t xml:space="preserve"> </w:t>
                            </w:r>
                            <w:r>
                              <w:rPr>
                                <w:sz w:val="24"/>
                              </w:rPr>
                              <w:t>of</w:t>
                            </w:r>
                            <w:r>
                              <w:rPr>
                                <w:spacing w:val="-1"/>
                                <w:sz w:val="24"/>
                              </w:rPr>
                              <w:t xml:space="preserve"> </w:t>
                            </w:r>
                            <w:r>
                              <w:rPr>
                                <w:sz w:val="24"/>
                              </w:rPr>
                              <w:t>Executive</w:t>
                            </w:r>
                            <w:r>
                              <w:rPr>
                                <w:spacing w:val="-3"/>
                                <w:sz w:val="24"/>
                              </w:rPr>
                              <w:t xml:space="preserve"> </w:t>
                            </w:r>
                            <w:r>
                              <w:rPr>
                                <w:spacing w:val="-2"/>
                                <w:sz w:val="24"/>
                              </w:rPr>
                              <w:t>Committee</w:t>
                            </w:r>
                          </w:p>
                        </w:tc>
                      </w:tr>
                      <w:tr w:rsidR="006C66B2" w14:paraId="0B0673D0" w14:textId="77777777">
                        <w:trPr>
                          <w:trHeight w:val="860"/>
                        </w:trPr>
                        <w:tc>
                          <w:tcPr>
                            <w:tcW w:w="5357" w:type="dxa"/>
                          </w:tcPr>
                          <w:p w14:paraId="354D7606"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77B58D9B"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1195B9D3"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07" behindDoc="1" locked="0" layoutInCell="1" allowOverlap="1" wp14:anchorId="5904324B" wp14:editId="110A582B">
                <wp:simplePos x="0" y="0"/>
                <wp:positionH relativeFrom="page">
                  <wp:posOffset>667842</wp:posOffset>
                </wp:positionH>
                <wp:positionV relativeFrom="paragraph">
                  <wp:posOffset>2377694</wp:posOffset>
                </wp:positionV>
                <wp:extent cx="6434455" cy="279400"/>
                <wp:effectExtent l="0" t="0" r="0" b="0"/>
                <wp:wrapTopAndBottom/>
                <wp:docPr id="140" name="Textbox 1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6BFC7FDC"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Brian</w:t>
                            </w:r>
                            <w:r>
                              <w:rPr>
                                <w:b/>
                                <w:color w:val="000000"/>
                                <w:spacing w:val="-1"/>
                                <w:sz w:val="24"/>
                              </w:rPr>
                              <w:t xml:space="preserve"> </w:t>
                            </w:r>
                            <w:r>
                              <w:rPr>
                                <w:b/>
                                <w:color w:val="000000"/>
                                <w:spacing w:val="-2"/>
                                <w:sz w:val="24"/>
                              </w:rPr>
                              <w:t>Holloway</w:t>
                            </w:r>
                          </w:p>
                        </w:txbxContent>
                      </wps:txbx>
                      <wps:bodyPr wrap="square" lIns="0" tIns="0" rIns="0" bIns="0" rtlCol="0">
                        <a:noAutofit/>
                      </wps:bodyPr>
                    </wps:wsp>
                  </a:graphicData>
                </a:graphic>
              </wp:anchor>
            </w:drawing>
          </mc:Choice>
          <mc:Fallback>
            <w:pict>
              <v:shape w14:anchorId="5904324B" id="Textbox 140" o:spid="_x0000_s1094" type="#_x0000_t202" style="position:absolute;margin-left:52.6pt;margin-top:187.2pt;width:506.65pt;height:22pt;z-index:-251658173;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b8L2QEAALsDAAAOAAAAZHJzL2Uyb0RvYy54bWysU8tu2zAQvBfoPxC811L8SFLBctDYSVEg&#10;SAuk/QCKoiyiFJfl0pb8913Sst3npagP9JIczu7MrpZ3Q2fYXnnUYEt+Nck5U1ZCre225F8+P765&#10;5QyDsLUwYFXJDwr53er1q2XvCjWFFkytPCMSi0XvSt6G4IosQ9mqTuAEnLJ02YDvRKCt32a1Fz2x&#10;dyab5vl11oOvnQepEOl0c7zkq8TfNEqGj02DKjBTcqotpNWntYprtlqKYuuFa7UcyxD/UEUntKWk&#10;Z6qNCILtvP6NqtPSA0ITJhK6DJpGS5U0kJqr/Bc1L61wKmkhc9CdbcL/Ryuf9y/uk2dhuIeBGphE&#10;oHsC+RXJm6x3WIyY6CkWSOgodGh8F/9JAqOH5O3h7KcaApN0eD2fzeeLBWeS7qY3b+d5Mjy7vHYe&#10;w3sFHYtByT31K1Ug9k8YYn5RnCAxGYLR9aM2Jm38tlobz/aCerteP+QP97Gd9OQnmLGsJ2GL25vF&#10;UdxfOfL0+xNHrGEjsD3mSvQjzNjRpKMv0aEwVAPTdclnswiKRxXUBzK5pzkrOX7bCa84Mx8sNTIO&#10;5Snwp6A6BT6YNaTRjYotvNsFaHRy5sI7VkATktSP0xxH8Md9Ql2+udV3AAAA//8DAFBLAwQUAAYA&#10;CAAAACEAnXoez+MAAAAMAQAADwAAAGRycy9kb3ducmV2LnhtbEyPXUvDQBBF3wX/wzKCL9JuvlpD&#10;zKYUQcRGBKvg6yY7JqnZ2ZDdNvHfd/ukj5c53Hsm38y6ZyccbWdIQLgMgCHVRnXUCPj8eFqkwKyT&#10;pGRvCAX8ooVNcX2Vy0yZid7xtHcN8yVkMymgdW7IOLd1i1rapRmQ/O3bjFo6H8eGq1FOvlz3PAqC&#10;NdeyI7/QygEfW6x/9kctwLxsMfoqD+XrLr6r3qZDXIa7ZyFub+btAzCHs/uD4aLv1aHwTpU5krKs&#10;9zlYRR4VEN8nCbALEYbpClglIAnTBHiR8/9PFGcAAAD//wMAUEsBAi0AFAAGAAgAAAAhALaDOJL+&#10;AAAA4QEAABMAAAAAAAAAAAAAAAAAAAAAAFtDb250ZW50X1R5cGVzXS54bWxQSwECLQAUAAYACAAA&#10;ACEAOP0h/9YAAACUAQAACwAAAAAAAAAAAAAAAAAvAQAAX3JlbHMvLnJlbHNQSwECLQAUAAYACAAA&#10;ACEAXDW/C9kBAAC7AwAADgAAAAAAAAAAAAAAAAAuAgAAZHJzL2Uyb0RvYy54bWxQSwECLQAUAAYA&#10;CAAAACEAnXoez+MAAAAMAQAADwAAAAAAAAAAAAAAAAAzBAAAZHJzL2Rvd25yZXYueG1sUEsFBgAA&#10;AAAEAAQA8wAAAEMFAAAAAA==&#10;" fillcolor="#cce0eb" strokeweight="1.25pt">
                <v:path arrowok="t"/>
                <v:textbox inset="0,0,0,0">
                  <w:txbxContent>
                    <w:p w14:paraId="6BFC7FDC"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Brian</w:t>
                      </w:r>
                      <w:r>
                        <w:rPr>
                          <w:b/>
                          <w:color w:val="000000"/>
                          <w:spacing w:val="-1"/>
                          <w:sz w:val="24"/>
                        </w:rPr>
                        <w:t xml:space="preserve"> </w:t>
                      </w:r>
                      <w:r>
                        <w:rPr>
                          <w:b/>
                          <w:color w:val="000000"/>
                          <w:spacing w:val="-2"/>
                          <w:sz w:val="24"/>
                        </w:rPr>
                        <w:t>Holloway</w:t>
                      </w:r>
                    </w:p>
                  </w:txbxContent>
                </v:textbox>
                <w10:wrap type="topAndBottom" anchorx="page"/>
              </v:shape>
            </w:pict>
          </mc:Fallback>
        </mc:AlternateContent>
      </w:r>
      <w:r>
        <w:rPr>
          <w:b/>
          <w:noProof/>
          <w:sz w:val="4"/>
        </w:rPr>
        <mc:AlternateContent>
          <mc:Choice Requires="wpg">
            <w:drawing>
              <wp:anchor distT="0" distB="0" distL="0" distR="0" simplePos="0" relativeHeight="251658308" behindDoc="1" locked="0" layoutInCell="1" allowOverlap="1" wp14:anchorId="54E512D5" wp14:editId="73104B78">
                <wp:simplePos x="0" y="0"/>
                <wp:positionH relativeFrom="page">
                  <wp:posOffset>659891</wp:posOffset>
                </wp:positionH>
                <wp:positionV relativeFrom="paragraph">
                  <wp:posOffset>2729953</wp:posOffset>
                </wp:positionV>
                <wp:extent cx="2951480" cy="2141855"/>
                <wp:effectExtent l="0" t="0" r="0" b="0"/>
                <wp:wrapTopAndBottom/>
                <wp:docPr id="141" name="Group 1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42" name="Graphic 142"/>
                        <wps:cNvSpPr/>
                        <wps:spPr>
                          <a:xfrm>
                            <a:off x="7937" y="7937"/>
                            <a:ext cx="2935605" cy="2125980"/>
                          </a:xfrm>
                          <a:custGeom>
                            <a:avLst/>
                            <a:gdLst/>
                            <a:ahLst/>
                            <a:cxnLst/>
                            <a:rect l="l" t="t" r="r" b="b"/>
                            <a:pathLst>
                              <a:path w="2935605" h="2125980">
                                <a:moveTo>
                                  <a:pt x="0" y="2125472"/>
                                </a:moveTo>
                                <a:lnTo>
                                  <a:pt x="2935477" y="2125472"/>
                                </a:lnTo>
                                <a:lnTo>
                                  <a:pt x="2935477"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43" name="Image 143"/>
                          <pic:cNvPicPr/>
                        </pic:nvPicPr>
                        <pic:blipFill>
                          <a:blip r:embed="rId84" cstate="print"/>
                          <a:stretch>
                            <a:fillRect/>
                          </a:stretch>
                        </pic:blipFill>
                        <pic:spPr>
                          <a:xfrm>
                            <a:off x="759205" y="128079"/>
                            <a:ext cx="1436624" cy="1886585"/>
                          </a:xfrm>
                          <a:prstGeom prst="rect">
                            <a:avLst/>
                          </a:prstGeom>
                        </pic:spPr>
                      </pic:pic>
                    </wpg:wgp>
                  </a:graphicData>
                </a:graphic>
              </wp:anchor>
            </w:drawing>
          </mc:Choice>
          <mc:Fallback>
            <w:pict>
              <v:group w14:anchorId="429757D1" id="Group 141" o:spid="_x0000_s1026" style="position:absolute;margin-left:51.95pt;margin-top:214.95pt;width:232.4pt;height:168.65pt;z-index:-251658172;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raGCWLAwAAdQgAAA4AAABkcnMvZTJvRG9jLnhtbKRWbW/bNhD+PmD/&#10;gdD3RpZi+UWIXQzNGgQo2mDN0M80RUlEKZIjacv597sjRdt1WnToAkQ6isd7ee65o+/eHgdJDtw6&#10;odUmK25mGeGK6UaobpP9/fz+zSojzlPVUKkV32Qv3GVvt7//djeampe617LhloAR5erRbLLee1Pn&#10;uWM9H6i70YYr2Gy1HaiHpe3yxtIRrA8yL2ezRT5q2xirGXcOvt7HzWwb7LctZ/5T2zruidxkEJsP&#10;TxueO3zm2ztad5aaXrApDPoLUQxUKHB6MnVPPSV7K16ZGgSz2unW3zA95LptBeMhB8immF1l82D1&#10;3oRcunrszAkmgPYKp182yz4eHqz5bJ5sjB7ED5p9dYBLPpquvtzHdXdWPrZ2wEOQBDkGRF9OiPKj&#10;Jww+luuqmK8AeAZ7ZTEvVlUVMWc9FObVOdb/+ZOTOa2j4xDeKZzRAH/cGSL3/yD63FPDA/IOIXiy&#10;RDRA73mZEUUH4PHDRBn8BFihe9BDHKeVmyC9Qmm5vl1mBMAIQmDfGavbajGrElZltQbgsA4pY1qz&#10;vfMPXAfY6eGD88FA1ySJ9kliR5VEC02A9JeB/j4jQH+bEaD/LpbCUI/nsJYokhHrNsXSY9liKLg/&#10;6AN/1kHTn4uHGvNlAAKCPetIdamLNufLmP23J5Jeeptg+1I/AZE00jtqAr8S9cB/2kvvS53v+2VS&#10;Ox6RRgAC5CdQwOIl7FIhPkW1Wlah4Z2WonkvpERQnO1276QlB4rjJvxNFfxGzVjn76nro17YmtSk&#10;Cn3n6kgfpNVONy/AvxEIt8ncP3tqeUbkowKG40BLgk3CLgnWy3c6jL1QL/D5fPxCrSHofpN54N1H&#10;nYhO68QnyBcVoi6eVPqPvdetQLJB06WIpgU03fbOCFbD/zSgQHrVfT8f5HDK7zG3eBkM/8nGQO3X&#10;vXkDsxTqJXZCCv8S7gWoDQalDk+C4WzDxWUj36ZGfhxox0kxv8UKJC08g9m+MrGTwqRiozwFCx11&#10;NZC/k28c9vea7QeufLy9LJcQt1auF8ZBZ9Z82HGYNPaxKWAQwM3pYdgYK5TH+IBh3nLPgKK0boF0&#10;f0FvY6AXGyHoc5yYwo9mUbUucd5A7xTlarZcRxdpHgEmi0U5j/OoWK0W1SrMbnCWhhoSBefRRCmc&#10;NKEprrgUR1YILIYSRIgscCjcbSGH6R7Gy/NyHbTOvxa2/wIAAP//AwBQSwMECgAAAAAAAAAhAKHs&#10;nTvXWQAA11kAABUAAABkcnMvbWVkaWEvaW1hZ2UxLmpwZWf/2P/gABBKRklGAAEBAQBgAGAAAP/b&#10;AEMAAwICAwICAwMDAwQDAwQFCAUFBAQFCgcHBggMCgwMCwoLCw0OEhANDhEOCwsQFhARExQVFRUM&#10;DxcYFhQYEhQVFP/bAEMBAwQEBQQFCQUFCRQNCw0UFBQUFBQUFBQUFBQUFBQUFBQUFBQUFBQUFBQU&#10;FBQUFBQUFBQUFBQUFBQUFBQUFBQUFP/AABEIAVwBCQMBIgACEQEDEQH/xAAfAAABBQEBAQEBAQAA&#10;AAAAAAAAAQIDBAUGBwgJCgv/xAC1EAACAQMDAgQDBQUEBAAAAX0BAgMABBEFEiExQQYTUWEHInEU&#10;MoGRoQgjQrHBFVLR8CQzYnKCCQoWFxgZGiUmJygpKjQ1Njc4OTpDREVGR0hJSlNUVVZXWFlaY2Rl&#10;ZmdoaWpzdHV2d3h5eoOEhYaHiImKkpOUlZaXmJmaoqOkpaanqKmqsrO0tba3uLm6wsPExcbHyMnK&#10;0tPU1dbX2Nna4eLj5OXm5+jp6vHy8/T19vf4+fr/xAAfAQADAQEBAQEBAQEBAAAAAAAAAQIDBAUG&#10;BwgJCgv/xAC1EQACAQIEBAMEBwUEBAABAncAAQIDEQQFITEGEkFRB2FxEyIygQgUQpGhscEJIzNS&#10;8BVictEKFiQ04SXxFxgZGiYnKCkqNTY3ODk6Q0RFRkdISUpTVFVWV1hZWmNkZWZnaGlqc3R1dnd4&#10;eXqCg4SFhoeIiYqSk5SVlpeYmZqio6Slpqeoqaqys7S1tre4ubrCw8TFxsfIycrS09TV1tfY2dri&#10;4+Tl5ufo6ery8/T19vf4+fr/2gAMAwEAAhEDEQA/ANJHV41wDcPnGBwo96YZd7eWXMpH/LJRhV+p&#10;7/nTIm8xthOSAAIoxgD6mnyGRF2nEaDpFGMn8TWp54r3IQiMvyQcQxDr9TWZrGY7WJE2wJ5gzGDz&#10;yD1NXtwjHMiwK3YcsayNfuIkWCMBUzICGdvmbAOcD2q0mNbiGEy6W7gfwMD7DBrhvDeUu9UQkZbB&#10;z6ZU131rIW0WVSQAY25zyScgcfia4/SNDv1uJ7gxJBHOoUPIcYABGcdc8ivLhKKrNvY+inCVTDpI&#10;8U0y1v7nxLeCyt3kIlZckYGM8nJwP1/OvS9G8F3l/CkkpBhB5kLEJnuOcE49gMe+eO2tdKstKiC7&#10;VlcHcSVG0n1x3PuelNvNRklUtk8DHA7dqupidbRIo4NOzluV7DQbDT12mPzSOQzL8oPsDwfxzjti&#10;tF7pQMDnA4PYVnxnMBlklEcQGWYn5R9fTvXEeJfjHouhyPb2IfVL1OPLgGVB7ZPpXDKUqj1PRUY0&#10;1ZI7i5LqC8hAHUnI4Hv6VxPiL4raF4e3xCZr65XpDCuefc9K8+1DUvFfj+5Iubg2Fo3WG3yMA9Ae&#10;p7Vu+G/hXBbB3kQMRjc7kksecf1pWS16lJyey0MDUfGnizxtIYrbOl2TkZSMnfg9MnPH4YqTw/8A&#10;DHdM0l2GnlDZLu2ST7nvXqek+GIrZ8JGo4HOMcjNa1rpoiY8d+ce9JydhqEXq9zldJ8KxWowkY4I&#10;JwBWzaaWqZAH8RBrXhtwshAGAGGMd6khjw8gx0ao1ZupJK1iDTrYKkuBj5qWa3CtLxk4GM/jV6wi&#10;CmYe4NR3CjdJ9KmxNzVtrMyWMTy5cADA7VMp8oD5fUn2qezI/suMDk7RVCSVzIUQfJg5Per6GbWt&#10;xsl4ly7ohGF9O3BrkNDbbq2vD0ugfzUf4V0ljbGIznHBBGSe/P8A9esDT7d4dd1wlCEeZSpPQjb2&#10;oEzTbqfpVHUstBgE9e1XDJ83NVb7PkOeOoxXPJO50x+EzWJYAN6Vm3kPmXCsVGMcYrTDjYoPUiqU&#10;z7JcN36VsnpYCvJbJjgfWqclojZGBj3FacoHUE5qKRFZACPqaHcVkc9c6LFOhEiLz6CsW98GWl2T&#10;+6C+4rrp1VJCDnkDb/X+lV/uk8DPtVJ2W4nCL6anmeofDmIglCD14I/+tXJal8Pp495WPK59MV7u&#10;6lupB+o6VXmsVmXB5/CrjWkjCWGjLVnzVd+HLm1fADJjpzz+Bqt9kv8A/ntN/wB9n/Gvoa+8N29w&#10;DmMcjuBWV/whdp/zxFbKucksNroz61W4QDZvUEgBYoeSfx59qpanrcOi27SXNzHZR85BOZW/w6+n&#10;evKpPGN4xEWlIYA3AkLZc/Qd6uad4H1HWH+16jMwVuTJMcs30WvVlUUVc+ehQnJ6It6t8RZ7kvFp&#10;Vv5SN1uZjy3pz278AHNQaL4d1K5vo9RupSH6iabPfrhScn68dutdBZ6VYaKg8qMSSD/lrKBu/LHF&#10;Oe/eZmCjIOODyc9uTk/rXHPEt7Hr0cErXluXbeJLaIB55Lh16PKAPrwAP1qne6mygksCexPb2z0H&#10;5VWlk+zB3uJQhUZIOScDrx1rzPWfjGHvpLTw3ZSXtwCVM9yuEUjrgd/6fjXA7tnqJKKPRbq5Fnam&#10;4upEt48HMkr4A9Of/rVwGvfGKygm+zaRbPqdyAQJB/qgfr3/AKY9650+E9e8ZSm51u9llBO7ygcI&#10;B6YHGOldlo/gO202CMJEuMjgADGfwo0gSuZ7bHCXNp4o8ayquqXjQWzHItYjtUA+uOT26k10/h/4&#10;bWunyDEStgZ98+56mvQrfRY4nhUKByQBgen0rVg01mfcE/hGQBjGc9u/SjmbRdordmBpWhpBNiJA&#10;mMHIUcda6rTtHF6JVeIQyblJkA4cDOAff36V0HhXwNd61cSB7ZooCoYSv8uQM5x+Yr1HR/Adjb2n&#10;yIjZQCSQgkBe2fUnB5GO9awo33OWpiVHRHjFv4buFuJfkkyEG3K8BsnI+gGKhtNHuLmeWOC3kkfz&#10;AAAByB1698mvfJvDJnhc7I5JIXDQyZIUpggjA5OMDqao2ulwPvEaIIACAyqCxOcnBxxjHU+ta+wX&#10;U5vrbPCLmwfTr2SCTPmIw3jj5Sc8ZyeRUEMe+aQcLz2r23U/BFnqUlwRbrC7EysExlm4A5A5zjpX&#10;F3vw1uI3ea2cSBxkhOCp9DnvWUqDTujqp4iM9ziraIpJKPp/Wq12AJHHqCa2ZtNmsJJEkRiQQG+X&#10;HPPesy+RlmdSBkrxXPLQ7Iyi9jRR/s+hLPkttXGB3qlo4eaCSWTPz9Ae3WpPnl0eOIZznr2H1qxa&#10;IYYkQ4YgYJHSha7AzLt0l8yddm1ACQTnk4IrD0+e5fWNQsLggpa7NhHUhgScnv0HYV2LjAfPocfj&#10;xXHWv7vxdrCknmKNsnr0YflVWZDNGaNWQAgd+apXSAQH61em+VT9T/Ss6+c/ZpDjOBmsHudMNikC&#10;M9QTjjFU5hunBPbP9Kekg3jjBwMe9NlUM/oSOtBVhAhd8iiSIc0R7lQdOp59aNpz9TjmquSVZoy4&#10;4TPv6VSELIx3ggdjmtB/kLZ9SOKry5ckL2xjNJjRSb75GAQOmaMFmwAB16VKseCRkb+M1KsQQ5Lc&#10;9gBSvYpFPGQ2Rn0qHZ7D8qsykkkY2gdPeot30/KmmZtI9asdIsNEj2W0CbwP9a4BY49+34YqzBf/&#10;AGwM3XnABOOfr/TvWB4s8YaJ4Sib7fdol1jH2SE75W/AdK8zu/ij4h15HttAsjp1ozECeQZlwe5H&#10;Qd+3et229WzkilDRI9P8Qa7p+hRST6pepaIASNxBdsdgvU9RzmvN9S+MN7fk2/hnTGwSFF5c+vPI&#10;XjHfrmqek/DSS9vPtGqyyX9wcMWlYnnn1/pXb2Hhi3sbYbIgMMD0HrwOnvSuh8rbL3w6tr2bRXl1&#10;WdrvUGLmSWRQOCOAOOlcn4S8NQJeag4iG4zOeg9e3Fel6NB5EVwifKqngZ9jXN+Fo/8ASL/j/lo2&#10;R+dS3poXGKZsWdmI7bbtAG3gAVc+zZSIKCTkdBU1tbEwYGfukgDngda6rwh4Qk8QneC0cUZUmQjA&#10;xzkAfgKcIuTstzOc40yjoPha51u8SOKJ02EkllyDnoB7nn8q9R0j4ewaeqYszJLIo3EqeozwMkjI&#10;yf0rodD8JRafbREsBMGBVC+CQOhz0z1rUfUbiK4zGZIwSQURgwJ9c44zXfGCgtTyp1JVZWjsQ6Xo&#10;UdhbgSwJBEAdxlY8+gJzgflTdRu47KPy7WQoFwTFkMuD6EAZH8qZbwz6jJJ9pWTDZGSeo+nT9Kvj&#10;QoHtJEQeU+AqrGpJx3IznB6Ue1S2Ljhm3dmOtxP9hkCXHmHc2MDopxkCmW9zIkMaQPFHDgjywMM3&#10;TOeD/Sugn0cW2mZ2yb/4QV9cZ7ewrQ0vwrF/ZiPEG81wcPj7vrn6/wBKPavqafVkefX9/wDZV8uC&#10;PY2cr5JJ579R1rNa5S/hMkN06SIxBXAzu78dz0z+Fdle+Fr2080AnOcqx7H1Ga4fX9HliuY3dDBt&#10;O4pGCBIT1Jxzngd6FUTdiJ4ZpXRzniPTZfLkEt4xuCcqoAyc9MjGTjHrXD6npsltMDIdwYEFujZA&#10;9Dniu0ur8aa05l1WaeJcsYZUX5AeuGwDgY9TWLqN/pmvx/uGV12ghk3F8jODggZzntnpRKCkjOnU&#10;cXqZFjj+zIjnAIJOfXNIC0kgMZATnOKnbS/+JT5EcnK4Ox+JADnqPeoYdqMI+QVGCBXE4uLserTm&#10;pRFY7gck9CK41Mf8Jhqef4rWNuPXJH9a7Fm+Qr29fqQP61x5wvjS5H96yXH4ORQXY1Lj5Y8/xZP8&#10;8f0rMvuLaTr90mtG4/1f+fU1QvW/cyf7prnl8R0w2sY1ujuiSZHTgYqOdH8wYOc5yPap7SQomR0A&#10;HFMuXVwCHIJ69KC2NSZVj4yADwD+tI8m5hyMD9aZJhRk4K4B4pHYFN4HPaqRAj7SxBzye9DBdvYH&#10;3FQmTgFz3qZm2AlSMY6EZJpjRXMAeTOefbiopQ6Nx0NSSzcglHAGeQKg+1iZSVGOcAk9ahptFEcj&#10;Ig9zUW4e1Pki5549Oai2L/eppGUtxdE+FaLNFLdZuJWwzPIxLZ9yea7zTvDsVpbkLGOGxwB/+v8A&#10;OumhswjwDHbr6057YLE+B/HV6mdraIoLaCKVAB/D6U1o/wDRpOMY6Y+orQMf78f7tV3X/RZfp/UU&#10;IbJNK+R7o+pB5+hrnfCvF/f+nmHIPTvXRWD4af3PH5Vz3haN5NSvgPveYcDOOeeKZK0izvNAs4rx&#10;ssnlooJZkyBj0Oc17D4RvIreMLBB5duseA8K4yT0yxJGOOePTpXlOhMLRo4wW+0KRI0UeGbHOeMY&#10;xzk5HTNdv4QtNR8Ra/HpyyqZbol/LUgrFCDg5xxuPUcDA7GvSpRsk+p5FefPKyPQ7TT31ucbBI9s&#10;uC5AAUHnhTk59/Tj1robLw9bwuI04BOSD2rqbXQ4NJsoLS2VRBGABgAZPcnGBk1GIk84ucbgcD0F&#10;RUZ0YeKS2M9PD0UO6RMckcZrQsdNiSfmMAkcYH86sqY1jCZC9we9W7ZkVwVf5yOTWKtc629CP+wk&#10;n4IQ4znrx+taOl6PFaQlUGATzjnpUsL/ACrzk85rRtwFhbpn3raKTepzSk0jE1TTbSSIiQAZzjI/&#10;OvPtc8PWl5DIB82CVx6CvRdZJXoAcHv2zXH3aeaZvL28Mc5FcdWVnod1Bcy1PAPFngRPtskToPLb&#10;Ijc9RnqOOx4/Kubs/C11ZTGIvKIl7Ou4oB02n0+n454r6B1zT01G0coFLqQQcdcdR9Olcjf+H1Dg&#10;WhKceZ5WT2GWx39OM100Kl1qefi6STujgrrwbPd2n2m3ENzIMY3yDJUdTkAYxxknPb1riNes20Xz&#10;J5EkEY6Ejr7D1A9R1zXrVzqtu6xLIR8+CVMW3JGe4I9/Y8ZzXD+KTBf7gEE8UjExpJJyoPp0A5HT&#10;pW1WCtc5cNU96xyCuJLZHDcMAeRjqRXH3GV8a9R81kRx7OP8a7Y2pigVSy5wMIDnaM+tcfqsQh8b&#10;Wez+KyfOfZga4D2EaFx/q2/z3NZ85Mscg/2TWlecR/5+v9azZ1/dvzjKkVzy3OiK0MWFmCY46c02&#10;f/VISBy2KaPlizncQTj3qOWU+WgPTcM013LY8YU9CcnH5UyVWBB2HHbFIGK78c896l86UqAOR34q&#10;iCvInnfKCB65NLGxB2AgkDByKZeRhwCFxIM4qSH5ofnbD4NJahqJ4L1yI+K59M1ALLFMAE3D7pGf&#10;0Of0rvdQ+H+n3kZMatA5Jzt6Z/Kvn6+uZbXXnnRykqMCpU9x619F+DfEaeItBt7teSF2yAHow6n8&#10;apqxm20jz7xF4Vl8PvGS/mwyEqCRyp4xn8/0rJ+y+4r1zxFp41SwkiIG9lBUj17V5n/wj99/kUgT&#10;PXYlG6A+1Ncbo5R6NmnxD/UGm5wkv1qhXIpF/fL7r/OqE3/HtL+I/UVflOZo/wDdzVCbi3kHqTmg&#10;l7EVu/78jBb5gRj2H/16yPCE0n9s3kUafvGm446EnH5CtizUtM+PTOfwo+GmnfafElzvQvHksePv&#10;AHJwe2OPzrSCvLUmbtBnf+GNNzcyrJh5GUiSYjHAJyARjsCPoT14x67+z7oiWWn6pr9zEUkv7hjE&#10;x6pGOAB6D/CuMs9Mkl03y0CxfaG8uJEH3QTkkn1Net6Zs0rRYbZMhIcqAPYD+ua9Cb5UeNRi5ybZ&#10;0U+sBwAmdoOAPpVL7TISSeMnisq2me4OUBycYrTELnp2xnNefKTbPoIQiki0jlwCTnFX7Jvn3e3T&#10;tVCKNlT3yMirkCurY2kcD8aSvcGotM1oZdqgjOST0q0blgn3wMVWskPAPGKsXNtHKmX/AErdc1jh&#10;aTZn37ySgsHJz2BrnLuB7aFsEFmJJNdLNElpbu69+hHWuV1K7MjHsq54HTJ//VXHPR6nfRsULeX5&#10;SnAznOKrzacVuUkQkOuWHTkDqOnQ5FICUbP8bfpWjZZuCEdF45yT1HtU0W1IMTCPJqeZeLdCtprh&#10;zskhaTkOh+VT2HfGea891HTUdpoCUjdW+Ukjr37dPT8a9r1/w8PLuw/zoTuByTtJ6DAx+H0NePeM&#10;NG8wuskgSVsYKDGwjoSe4OT+Vezq0j5i/JLQ4DUZ5LDUPs8g8sBflQ9ODnP41yupn/is9O5zm2lU&#10;/mp/rXXa3os1xrUM7SxSxog3MJRyR14IrlvESLD4x0lk/ijnz6cKD/MCvMldSZ71J3ii7ctmE/hW&#10;fL8yuD/dNX7jiI47j+prPd/lOe4IrnkdUXoYUDBlcFQcE4plxGGhQ42ZYZwaRAGZsHoT175qSVNs&#10;a5BHPrVR2LZGqBV69z1p4JxgH8qafmCgjk5xRwnQc98dKoghlAVyS/PbNBU4U5BBPJHYU5og5+fB&#10;9MVDIhTjOBg9DQB554hmSPWpgCN2egHGO3Pat/4cfFDTfB+qPbX98iWsw5jVs7CM9ewzmvMfixaT&#10;NqDywSshwQwU4BHGM/rXl0sc0T5JJORk9/xNdUKSaPLrYqVN2SP0F0rxzomsqPs2oW8rMDwWwQP6&#10;1ezY/wDPRf8Avr/61fDvgfTdTupUkj1FrVN3DAZP4eleofZNW/6GW4/L/wCtWMqWprCbqK59SRn5&#10;YKQn93L9TSouVgIpCmEm+pqTdLUjbmWP/dqnIm6GTPrV/G2aIf7OKqS/6mX2JoG9ipZufMcAA5GD&#10;n8av/BuWe48TXlp5vlwDczDHUDtn8aoWbiKf1yBj6nNWfg7qLWXjqaKOMSPPMI3BHGCcce/NbU/i&#10;Mq13TZ9J6ZZC2nsE2Kdi+YQR0yOMfrW35xlIQkhQTnHfnqak+weVbxSsCJCuPfAJABqOdBAu8/Ie&#10;vJ612VtEcWEV2zStFKABGUE9z2FdBZCAKCG8xT3JHXvXn0uqiMjBLk54zxWjp2tj5dxCKOcZrz3u&#10;fQxp80TuJ5k52Kox1zVWLW/9J2vt4OOtU7PUPtMRdCvHqOtZNxeRm6JyuRnIBxipcrK5lGkr2O6t&#10;9ShZufbnsKlfVYBnJUgdcVwFvqplZkDAc4wD1qfzo1mCvcYY8mJAST9O5/AGrVSTViHh4w1bOtnl&#10;jvFwhIQ+hrntZtlC/KTx1qcX62kIfbJjoAU/mM5/MCs+91MSkkjYDyQTWUk+pNOKWxTbK5wOcDgq&#10;SD9fSrNvcLYQmYhUPAIBBBH06is66vBNH+7JDdiD1rn7nUZ4Jih+YEEYPvVQVmh105RZ23iCUXMU&#10;UsaK+5M4BwTjH4d+c/pXkXjKws2YzRfuZWyI43OQGOM59eg7+teg6cJbu2iSRGKqrDGeccVw/i+2&#10;t3k8qRwYieMEKVP1PH6H8K9SLTR8u789keP6pHJb3zRziMyKMMUXAJPpXC+KF2+KdEYE8mdfwKf/&#10;AFq73VnjmvT5bsUxyXI69+n4Vwnior/buiODx5soz7lDXnTVmz3aSagrlu6UKjY9P6ms5m4IwO9a&#10;Fz8qOPTI/U1lZznNc8tzriYZ+UuQB9404u0tv8x6HjHameYFaQE/xHHvShv3RGMDPBprY0YkrlW7&#10;dBT03PHu546471HLy4Hc09CFBUnHT8aogc5GemMfrUEgTaSxPINOuGfAIH4moRIWGCQPqcUAeY+N&#10;rEXMsny5yTggV53eaONxwBx1BFe5atZiZ3BAI9jmuSvtAikYkJjPpW8Z20PPq0VJ3MfwfpptrSLj&#10;jJJxXXYHoKTS7AW1qFCdKs7P9786mUrs0hFQVj6UjX93F+FBbCz0iOdkQ+lDN8s341BolZjHb97E&#10;fRapy/6uUeuatufmi/3RVSRvkmz6kUDexUssNc/NzwMAfjUnwjEUPjeeaWfytkuchCxyDwDg8Zo0&#10;9B5pbuMAfrWN4JuvsfinUJwSH3EAA8sece3aqhJJoUo80Gj7Vlvke1gAygaME5OT1OMnpzk4+lRn&#10;TTqVsLiSRYEJwATyQOp/lXP6RNcReFYTcupmVc7ByQMA8nv1Nc/qPjJ9D06W91O7+z2oIAAHbngZ&#10;zyf1r0atppWPNoc1NtWOpvtNjguDHE63AXHzg8c9axdRvhYWrznaAG2gZ5PrgZ4x+teTeIvjdr+p&#10;28SeGtCe4gdslrhtsmAeoTgn8SPxrL0nXfGPmTXOt2UUrlg0SjIdl5yGGSBjI6dc+1cbikj0oVqh&#10;794f8QeeiIr5QYOf5iq3im+l0q++1xgvBKPmA/hx/jn9KxvhN5niBZRJEbbEhwAemfTrXceOdLW1&#10;t44lQM74XPp/nNcc7pnpQqXXmcFH4+i+xySJJiVW4jcEAgeuAf5iue1T46W2j3KXlxJHBGo27kc5&#10;ByBxgZHXsR261BrGizxSTxG6aIM2AEBXjv0IB/HNUtP+Hv8AaOn3Fm/lSwzEbyQFY4ORyQT69K1g&#10;jknBu7bN7Rvj1oeoXke25jmuJUDHdKxwSARkEgnv1JxXVXPiv7VbB43+0bsZI4Az6Dk4HuTXmcHw&#10;F0S3lDvHFkKFUl9xAAxyRgg9OldZ4d+Hr+ELcyWUs13aZG8Sk8A54BI57+uKua6mEU0juNNuw9lE&#10;HcG4cnCx+nH8s1Yv9POSSBIVGRjqT6VDokILLLEVtwBx5nJGPTA/P8Kt3k5tyX+9jBzzz9M1nc74&#10;Qc4NMktbx9Nnt3lTYJF2gv8Awk9c+3Sua8Y6vo3h6/F7qSRzuWHlWoUPuI6kD8R1NdCmsJc4jm2l&#10;CQfnAI47fSvL/FejT38lxdynf+9+TAzgZ4A7gYzXRVm1Cy3POwtBe2d0YXjnUbDxCiajaaY2nybx&#10;GxKhfMBBIJUAYIx+teReKiG1bRAAAn2vBI90NeweMvKsvDdkMN9oa4bAIPzKAADzyTyf0rxnxR8s&#10;2jSnI/05Tg+4I/lXNFtq7OrEJKSSNGVt8Lk8MQTx+f8AWsljx9a15/liI9AQPpWKDuHPY4qJaMUT&#10;IUJ5k2R0Y4zSsf3b49R17VDKQZ5MA4DHOO1NaTIIBP5YpruaMQf6wnnnHJ7VKrDncykjp6005Yp+&#10;OaZIgVuQOfTvVED2mDqQDnHaqjTDkcfiKmdkGNg57jHWoJyjMMpjj160AVbhVk7+vSsieE78fw1r&#10;zMFPyiqcmWJIAp3M2ru5XVNi4GaTPvUhJdDjqO3rUO1/7o/KmFkfRIc7YenUUpf5Zc+ppgPyRn3F&#10;DfMJaBCv96LHoKpSH5Jc9mq2/wDrI/8AdqnJ9yX65pMl7DdOxuf6j+tc94eTbr95jn94eD+NbVm4&#10;R8epGP1rE0E7devOcfMRkfWkUr20Ppv4f6idS0C4nMvnb4lUxdSjLkED2wR1zVPVtGttbnRL0lUt&#10;3BRSny/iDnNYvwa1IwjVIYztyFkOR0JODivRJXkvrgiU71yeoHrj+ldcZXiEIpvY5uz0jS9OkDg2&#10;u/GAdwJx6YxVbUtKTUZ0SEGONjtLAYABxnHbt2rr4dGtkk3mKPHrtGagvoU8+KJf4mwqKOSf8Kxc&#10;rnY6PLEtfDiwTTricQDKA8Y9ec/nXTeKpRc3dsgXDjBJPrxVrwtZWllEIwAJMnJx1PcfrVnxJbRW&#10;77woL4znHSrcFy3LhGzscrrvhuC+iAkjUnrkDoTisGx8HT2EhktZg/P3JRkH+VdNquqT2kIk8gvH&#10;gFiOwqbQ9Wtry3EiHqeh5rnTs7GypuzMq00PVXdXKWFu4ziRIi7c9cZJA/EHP4VoDw3GFD3H+lPk&#10;F2dmBJHTAztHfoK6FJ4wH2YxxzjGetZuoy7DlSc9iD0ptaCUFe1hY76ygt2iiQ7wMGN8f0wf1rjt&#10;bmimcmIGMkjKFif0JOPwq1qTPKCyHZKMkEd/rWHPeb3Dt1zyR7etRY0dooSytX1G/gto5FjMhKDO&#10;cE44pLaV1vjY3sXlujFDk8E8gEfWqMOqBLqMhh5kcmRj36VqXNjLrXi21eFGCMgy56MQCeT+dVJX&#10;tYzp8qm2ea/FTNvfWlqjh/s8eSf97p/I1454wfc2kD0vowT35J/xr2H4qOj+KdRjjKlLcJCzA5yQ&#10;CTz7Zrxzxo8axWDo2dl9AR+LAc/maa2PPqu8jVkO+Jj7Z49+f61gs5RgOMbq3G+WJgOg4B+gFYLs&#10;d+PRqxmOJj3Lx+fICD944IzTElHbccdM0PkXsowTz60+RA54fGOoIq1sUwbBXPIprv8AJzz9aRNz&#10;LjOMdc/0qORei56+lUSNeZlUlB9cVCrArk5z3pW3odqE57571WcsTkZH070AOkZXJxkY65qm/fn8&#10;hUpY4IBOTUMilWwT9KaBiIwBxj9Kk49BUJ3RHgcnoTSfaKZJ79Gx8uP6ipC3MoqFMeXH9RT2PzS/&#10;Q0rkDnb5oz7VRm48wfT+tW3YKYgPQ5/SqczbvMNDE9UR2ONzseq4I/Wue0TJ1/UCOznH+fxrf05P&#10;MWY85AGMVzugkt4i1BTx87dPwqGVHY9r+Ea+Xeagf9kKMemc/wBK9SlmEAVAck+nbv8A1ryH4USF&#10;fEUibjsZHyPXGMV6dI++UsOvU/j/APqrqj8JdF2kXX1EQwEkn5R3NR2GqxJbi7A8yUkhSSMKfUen&#10;/wCqsLUpjN8nQd8VhanGz28kaSNHEw5VTxnsR7/pWdOLdzvqt20PUNP8RIH3yysi4Jyoxkj0zn2r&#10;J1z4qW8Lk3ssVvAoILzShOB7kgfmRXI6bfXb2MUUrtIyLgSuOSB69vyAqnHoCajfyyygSSYOMqCF&#10;+np/9anLmREZqVj0CX4h6drGmoLOWK6gddpaNgwOfQgkH8DWPF5/h5/MRi8ZwSoPb6U3w74Hhtrk&#10;XMnzMANoxjHXOB+VbmrWKJHkjLHIJPUjj04rK3U6VJpFiy8WrPEgJ/I1Yn1UyKX/AIeB1ri2sxE+&#10;YhhfQdKvxOVjC+vXOazbaNOZW8zoHIlUEfqc1g67Z7dxT5d/Bx0FT21yVmAPAx2pt1J5o2noM9aI&#10;ttmUu5zJgEN3GUbJyB9cev513c+oyW9gNPtYpBNKu55SQSBgk4IAxxmuQkREnTA/i659PWu28Q6v&#10;Yw+Gbu5tJY47tbUqCSCCcY4756/nWljkd07ny7qmqPq2o6tJHvEcjkqCfTIJ+pxXBeJmZdOg3rs8&#10;u6gIIHUhhjNdzp5zcXSsAmSfwPJP865rx9EqaLkdVmiOR7MKEcbd27mnINquO2Tj+Vc47bnP+9XQ&#10;yNzIfXOPpXPS/K7getZzNIamHdnZeSH36Zo+e7KoDg9gabe4FzIWA3cYOPrTrZ0UZHD9yBVLoVLc&#10;urpd6qgm2kcAdYxkH/Co2Ta2HieP/fGKtJqtxaRbkuXXHQAkVKniy4ZCZWWQf9NAOf0qiTMkjRyc&#10;HbjuKrGHrjGB1zW+uu2VwpM1lDLxwUJB/nVd59EuBzbz2+487WDf0poVzClQKuVGT9OlVTHsOGwe&#10;4J610rWenOAiaiYwckebH/UYqnNojT8wXFrOR0Ifb+hpgzBlti5+906Y7U3yPataXQdRjOTb5HrG&#10;wINV/wCz7v8A59pfyoEeyqfkj+oqQnmX6VUWU7E6cMBUxf8A1v0qSBZDzGc9qrO3+spZX4j+lQtL&#10;tSQ+2aBom0X5vOz7VzWjnb4n1MnoHOP0rf0yYos3ToP1JrntNb/ipNQ/3if5VLFFNbnqfwyuMeKE&#10;UHqkv6Ln+lesyLgOR1Xg59q8V8BXa2viuzdyAjStET/vKR/PFe0NnzZYz1yScevGce1dEXeNi6as&#10;ypLGZkchDkDsP8TVAQnbhjjceenGPXr61b1u5ksLQmKMPKRhSRnBNeOeMfGPxC8JazYXBFle+G3n&#10;RbrybdvPRGIBK4bBIJHUHFFJq9joqc257EtrjIDDBAHB4NWbKAW7Y2AgjqSagsXt7y4kig1izeZW&#10;27JTtIOAQCMcHBFTyWd69wsR1WzjQKNxRumcj09QP1q5rQiNWna5sxailtGhO3gE5DHIA69j61X1&#10;DxHHLHj7zAFgAQcjjrkjn2Gaw5fDyRRQvPqdw7iTyphDwN3JOOOmMdc96818QeFfEviGa7j0O9vb&#10;AJuC3TPkKcgA9AcgZx25Oc1motlrEXdkj1VdUgmlwDkMobIwcdeoHT6c1bg/eISBnngjp+Iryvw/&#10;8OrnwpbRmXVdQ1WdJCXubudmLkgZOOAMnPQAcCvUbaUW2m/vCSSASR361zyTbsdULt3K9zdm3ukQ&#10;AscHkdO1D3G9MOxXg4NUrXNzcGUk4BIANV9ZvVtIZCT2wD6E0qeiZcmmmSROJUldzwnA4z1B/wAK&#10;80v5rh3cPcSPE5JEZJx1H6V2rXDw6Xk5Hyl+OpPb+dcVeDJGSfu9CenOTW2rWh5lRtMzrK1jiS8d&#10;RlzIck+4rj/HiZ0C4OOjJ/6GK6/TZZZvtjlAkTMMH1xmuU8c/P4fvx/Eq7vyIP8ASpWpm7blr78e&#10;e+K564yrsw9ea6CLBhU+qgfhzXPXf+scejGs5F09DFu3zdyADnAP86SCRA+SSAfUelMv2P2o4IUn&#10;HP0qtO7pC7gglFJxj0BNVHYcnbVlu4dHbIckL2PvUTYYKwYAehFePH44XEMzxz6UjhGIJjkxwCR0&#10;OfSrcXxutHI32ksQ9Oorf2UrXOb6xBu1z1V5Nq5CjpwQKqyOrrzncD1//VXE23xa0SaLmcQE9Q4I&#10;z9K0IfGWlXYBS/iOeQM80cjS2GqsW9zopJAMLjIx3JqPziiYUcDpjAxVWPUoJxujkSTjswpWuA5w&#10;AV984qbGnMn1LC388Q4ZwfXef8al/tq8/wCe8n/fVZ+U28nnOACTzUv2f/YH/fVJzUdGxc0V1Pa1&#10;fEaf7wpwf/W/Q1EqM0af7wqZYS3mYPJODkVIDHy3l/TmoJQQJBz0q/Hbbim9gMA55qKV4Ig2WzkE&#10;cdqAK2kpvMoYkDapBx7msPTYyviXUAAHfccAN/8AW9q6O0SG5jOA4OADg46dKSYbHJjiSMuTuIXl&#10;unU9eKLDuie1MlsRIQUl3BgMYwQQQAe+cGvd9I1SDWrG01CL7kycgHoe4PuDXzvMk/nxIdxj5Iwf&#10;ukYwR+td98ONeFhePpszkQznchP8Denpg5/StItXsHMj1DVYRcYxlcEYNV4NPiuZ40m2FAwO0jIP&#10;t/L8hU283EWxhh14P/1qFhcAdiCCCPaiN1K50OWg+58O6ZesXlgTcG+9GNpPqSR1PTr6U7TPBuke&#10;a++4cYIAQucHBJ+tD3MgfG4DcckAelPt4XeQnOM8g471o273Oqna2x0lpYaJYDzJVMpyWIeQkE4x&#10;nGazbq8hupPLt0EUWeBGMZ69fXrWcLOUsyuTjnFaelaaLePe5788dKxc5I1UUnsZ99Z7wiYAB9e+&#10;P/11nai7wx+Weg9+tdXcRoY+QC3Y+grkte2OwRMnceMnpjr/ADrGL11IejIkZrezJbCk9OfWuN1K&#10;d9X1pLSN8wxDzZD2JyAB+Zz9AfrWj4j1ZLG22q534xjPU1leHdPuZniit4mnvb2QLFEBlnY8AAe2&#10;Sc9hVU4tsyqVEludJe+H7nWPh944122kZE8Paa93GEXKyTKNwQ98bQxPIPTkd/lvTv2gUuyP7Qsh&#10;94KDGxBBIBIOSegIGe5zX6m+E/hjY+Gvhv8A8I/eRx3H21Hjv2JwJS6kOucdAvygkEds+v49/wDC&#10;tm8L+LNbg1e4SS2067mtIlyCZ0R2VXOOACACBk9zwCBX0dDDwcNT5CtiZubsz6J0HWLPWNNn+zti&#10;RQsjxAjKhsgE/Uiua8aL/wASDUyccQMD9QDn9RXn3w/8Xiz+JBtyVitL61NqAp43AhlPPToR+Jrv&#10;PG1yJtD1FBxmFskd85z/ADP6V5WIpKjOx6lCq6sCa3ysEPf5F/ln+tc/dk+ZN7MTW3pzl7K1b+9E&#10;h/Erk1h3v/HxMO24158j0YGJe/NdkcdByffNV7tR9klVCMlTgn1wamvk33WdoJC8Z9qgeUqg8wHd&#10;2A+hrSHQmpazPm69sJxcSEhHAduq57nuKptZ/NuMMR9gx/xrrdQPl3M6AhEZ2JB781lPpVpMzM8Q&#10;z6hutevGyij5aTtJ6mG1imOYXA9iGH8qj+ywLzvkRu2UOPzFbD6VCv3Hlj9geP5VC9hKg+S4bPYO&#10;MiqbVtiedrqZ0bzwHMF4UPtIRn61oQeItdtiDHfyEDoA4NRvY3OfuRyjHULz+eas6X4T1fWt5stJ&#10;kuxGMyC3bJA+g/n2xUSUUtUX7aSW5p6d8S/EemzxyErc7eiyx5GO/Qj2rof+GhdY/wCgRa/98H/G&#10;sq9+EviSwhs3jgW4N0jELayhym3GQ2ehG4frTP8AhT/iz/nxl/77X/CuSbwze5EqvM73PsF9QYqA&#10;sYUZyCeSaX7XcS8/P9OMfypSltYpvaRYUHUzMEH5kgH9Kw9V+JfhjSpCk+rxPIoOI7dS7E9+mRXM&#10;ot9D6RyiupumVwoygBPBOen1p6WyY5IPc/TvivM9S+PGloGFppFzcejXDiIe3HJrnL/44+I75CLC&#10;O009BnBhRpmxjoSSAP1z+FaKlJmMsRTWlz6FsIUSIhdp4yMHkisXWfEmkaET/aGo21qOp86VVP4Y&#10;JJx34HauT+FepajrPh27k1W7kvJvtRCmUYIGAcYGODnv6fWvH/EmgwW/iDVJZNqIHeQuIwzHHIGS&#10;CAB9O9Cg3LlZMqtoe0R6xqvxr8OWsxFtJPqjL2tYGI/BiAvPuR0rmL/9oe7kkddO0hYCuMNc3Csy&#10;8jGQh4P1Nc7pvgtdQgjuJo0SNgCrXUhfjAOdoGO/YDt1rSh8P2lpKIDLI4AOPs8SoB9Mk/yrqUIL&#10;fc82WNl0PrL4JfEKf4heB7LUb2JYNQidrW5VAQpZSMYBJOCCOpNenRKGGc8Yr5z/AGddTgsNR1HS&#10;iko+1hZkd2LHcvByOAMg54HJHtXvwma2kwxHlEHDe2eMiolFdD1sNXc1d7F2NV3Fyu/J4yelbdnL&#10;bLGGIXPUjFc3uxGTuBPbH9KrjUV2gl2yCcgcCs2nY9mnUjY7iTUIHGUgVSMDpxTZ7yPegO0Ieo7g&#10;d64w68kI5JI9SeBWDq/jyKBHjtg007AgiPn8foPWsHBtlSqxS0Ot13XrdXcROUjGdp7nFcFqfilE&#10;lcgmR+gCVy95rOo61MbeImNMfNKDlQO4BGOfX0qsFkWZLDSon1DUpxhFjG52OQOntk1UabucU6ia&#10;1Yss76rqIWWRjhgxWNecZ4A65YnAAHXn0r69+A/woTwnbJ4n1+OOHVBEZIopSAtjFjkljwWwQT0w&#10;MY71xvwm+EOjfCnSpPGHjm+tIJ7VDM0t2wWG0GDgtnq3UDGTngAkgH50/aU/bVu/igsnhrwoLjS/&#10;CDJtuJZvkn1BckDIByqZBIHDHJyeMD1sPQtqfP4nEuXuxeh2n7W37acWty3HgrwFqBNkCbfUNatm&#10;wLgZG6GJhyIwc5YcsSACADn5CuvMuYSQ4dMkAD6AZPqeByck45zWSmn6a75jcJ/IDsAOgA9Bx+tb&#10;VulsIhGLgAYwBXsQikjy+hxt/wCfDqKXMQMckBDI+OhBHXHNe6a1t1DwsbuB/MiubQzqQOisuQD7&#10;8GvMrnSo9jjzhJnOAfcEV0vhPWLqPwveaRMnmeRGyxDodrZwB7DHFcOMw8qmsUduErKm7NnX6Mwf&#10;SLI9/KTP/fIrGv2xdT+xJrW0AEaTaKRysY3D0IGMfpWNqD/6XL7nv718zUi02mfS07NXRjXkuy8Q&#10;k4ypqC4ZnQEHOMgflUl86i4XeBjBG4nGKihcLHjA5J4zmqgthSs0zyRdMF/qF5GY/N2OcZ+ppJ/C&#10;kHX7OUOBggmuk8JQibxDqwyOCSAfXJrrG0r5M/KSMYBOPT2969ZNJI+PrStNnksnhiNDhZXT1Gf8&#10;RVSTw3cKH8u5PThnTj/PWvoLRvBGm63LO8rvFboQpIAJ3c54xyPpjHvVDVPBmmrrz6Za2hPyApOH&#10;3FTg43DoAew9jWDxNNT9nfVGSn3OC+Hvw3h1+SWLUYJGi2nybm2cDJ4wCCD15wa9e+GnwtTwTL4g&#10;1S2kN8ixGKGGQ4KHnOcYyfQ9Pat7wppWiWujWmhXkYttURW/fKdocDsT361T1L+0fBl5uIa5s5Bt&#10;WSJ93HbIHpmvAxOIqSqOz0MJNt6E+mWxj064vXtEi+2EyKDGAVU8Zzjgkg5IxnAqDz7P+63/AH0f&#10;8a2L69XW9PtEtnESnbGokYIGAzkAkdRkYHfNH/CuJf8AnrN/3xXjuEp6nRCndbnyw8N7qsmZJ5rw&#10;k5IJabP5nafyq0nh29U4+xSID1BYRL+SgfpXpWk6fP1gs5ScgECMIO+MHpTb7SL8zMSkFtyQTLJv&#10;J/DNfd813ojV1ZPqcRa+Fbhm+9b27dti7m/Ekn9a7Dwf4OguJbhryeW5ITAEjbVHXkDpU1t4feY4&#10;lvZCcHiGLA/Mg12HgnwxBDNORbSuSoy0xPcnpWqZPM+5pfBy3VtB1PI6XXHf+EV5X8QovJ1PUQfu&#10;skvH4CvV/g7hNN1dAAMXI49OMf0rzT4pR7NQu8/3ZOn+7n+grjirVj2Za4Q7VNMRvCelyBCHa2iJ&#10;IOOqj06/jXPy6OjX6JvEG8EFwgLHGOhxx1rv9Jthc+CNEc/8+kJ49doNRQ6bu1KDAVyxwAfcdf0q&#10;p6ysfPXs2UfBaWfhXXbDV57i4eO0k3PNNIQqqQQc9BjkfkK+oPME0RBIkRgCGHOQRxivm7wv4Xm+&#10;N/xb8P8Aw+tOdOknMupvFyFt0BaQ5HQAKAM55YdelfYHxW8HJ4P8QyG0g8rSrkeZbooICDABUewP&#10;r711+w5Y3Z62Am17sjhpY3TBjlKAcEHvWZdzOhI80EdTxV2eSUAgp+OcVSe2818yAAEckHpWTij3&#10;+VpaMwrsyXBKeY2PRe9Z0ulyqpAzBGeWI+8wHv2HPP1r0Tw94L1HxDOItPs3kz1YDAx6kngY/WvX&#10;vBnwI06wljutbK6jOo3GEA+UCOvAwWI46EDqeaIwTOCrWVPqeBeDfhL4g8eyRjT7cWGmIQWvZQQg&#10;z2GOWPB4AGMDJ5Fe5xaH4C/Zg8IS+INbuktz0N7Moe6upCCRFAgwSx5wARjqT0rZ+Mvxw8MfADws&#10;LnUVSXUZAV0/RbZwstwSOAMY2p0JfjOMdRmvy/8AjZ8afEnxm8UR634hvmmEh8uC2iJSG3QnhUUH&#10;jG0AtyWxycV2QpI8urWlLrodJ8f/ANpXXfj34gBlL6b4ZtXP9n6KH3Kg6CSTqGkOOc5A6AcnPnkC&#10;QvGg49Tk55PUknkk8cknjA6ACsu2gBkBwMkk9OnoB6D26dfU1pww7Tkd+td0IpI5XuW00sSlTv8A&#10;oOOK0LfSBuGTn0qrCv3cnH41cW78oqAR0yST0HqfatluSzQNnb2EEk9xtWJF3Mx/hA6kDuckAAcn&#10;8KfpkczbryWMwM+NsRPKKOgPqSDn/wDVWRZTHW7xJ3J+xQODErfxOM/MfXHYdOTnPGOignTJx3Pf&#10;09P51rF2dxPUt2V5cWMm9GMkOcsiDJH4dSP5U28uPPleXZhGGQ6nIOPf27inRSxBsghHPQc81YZo&#10;5shk2bhgkDr7gdB71yYjCUqy8zrw+LnRfkczqbbpI+R8wJ5H0qFScDp8o4wP51e1XTnikAIJ2j5S&#10;OjD/AOtxVEMUGMDf+navnamGnhnqtD6CliIV46PU5jwNCG8Y6xHtLkKxAx1wR/jXt40LSrewivbf&#10;VIo5Ng821njy2eOhA9j/APXrxr4eKG+Iurof+ebkjPU8V6yIDnOc8dc8jNdHLzxPlMTpUZp2ulef&#10;BNqGjOs6MAJ7aPOfY4I74PSufvL4RW5nESRCOTEi7SGA55J6kg9M8Dmri6qfD0ouftP2QA/MS/DD&#10;6d/wpbKI+M7a4jgRHe4JZZBJgHaQeBg9cnNeHiaKhLmT1MErmFDpL6jKqR3D/bivnnzW/h64zxxi&#10;o9I0HX/EdpNLp0i7I2Yb5GOwH0HPI4PSt3x14XudP0i5v5Hjs0iiwZVk5KkAEAY56dqyvAXxI1fS&#10;fDMUFlo9vPpy5MctzIVJJ6nA6549K46dG7uytYs1PEPhK81FLOKBJoZYITI0sQBQzAA9+Rk9Dz3r&#10;mf8AhKfHP/Pm3/gUf8Kg8RfFfxF4quhZJ9n0yzjkBdLbg5GcZYkn16Yz3zxhn/CW6h/z9yU50+R2&#10;sdUFdHY29vAh/eSyz88oCcH6U6TSonfetoNhOQH7VetlMbPmdB0yAucdamnSN/45H4Jz0/pX0kY2&#10;Zx8xTgs3jBYBIxg4xW74cQLPJm4LnavAHTmqccIVGKwl8rnJNa/h3eJpMBU+Qccc81rYpPU5P4Tu&#10;QNbRBnbcA8/Q1wPxci/0+4HHImUAHknZxgd+TXb/AA6vYtL/AOEkmuJFiijn3MxPUAsOPfgcd81e&#10;t0tbq4/te4tlbexkgikUFip/iOR0OBwMGilhp1a17aHtSrQhh+W+pp+GVT/hAdGEuYiLSLIcYIIU&#10;A/rWH408WR+GtDkmiOLiQeXEMZJJ7j8M/iRWq12Ltv30mERSSB/dHPbgew9q8e1f+0fil4+sND0Q&#10;GS7vLgWdouDtUnIZ2PZVXLk8cRnkY59tUIUleR4qV3dn2p/wT28EWnhPwT4i+J+ukQvqUh02xnYE&#10;loUbMpXA5LthRyB8h+tdP8Y/2ldE1O5u9IubJLSJSDBdPKZJYzn+NVBABODgHI5z2rIm1O3sPDGl&#10;6BpZeLwlpNium6ZaxSmMyRAfNdSEcB3Yl8HBXcRyQTXzn8Q/hlqdq8l3pzG909GDCOQgSgnodufm&#10;zzyoOcc9qKdKFW/PodCcqbTR7N4Q8QXeu65ZQ6o+n2ejXUixDVIZzIoLEKp2kDgsQCM5Gc5r6Y0j&#10;4OaJps264ilvJUOMXOAARwflAGOcjqc4zxmvgjSPBkmneCjp1zcSWl5eyrNFbj5wj8gEqACPvZwc&#10;d8civ0B+AeqeIdY+HmkW3i+OODxJbQLHO0chdZ1GQrkkDDELhh0U4zncMed7KKk0tjtliavLZnX2&#10;mmxW0Igt4FjjXpHGAuAOuMdcdec8Zryz9oT9onQ/gR4d8wtHqfiK6jJsNMibBYcATsQRiMEjjgty&#10;ARg5k/aK/aG0j4FeHMkR3/iO+i/0HTi2NuekkhBBVQQDjgt2wAc/l1428Yav4+8S3+ua5eyahql7&#10;IZZZpeM54G0DgIMYCgADB4JJNbQpHM5N7sXx5451v4jeJr3Xdfv5NR1C5c75WJ2gdlQdkHGAMY9T&#10;muW1aIyac7k5dHWTOOpGRn9egwOPrm5g9+T6/wD1ulEsQms7lCOsZI9cit+WyIbI7FizDOR0A9x1&#10;/rWrHwcZO0etZek5KRlhnKj6A9/6Vfu50X5AeT0xVp2Woh8t15ffvgex9T7cUx3lu9lqn+vnBYkH&#10;GyP1PuecfSq0Ee5mklOI41LEnofb8a09CtS2byQfvZug9E7D6DnH1rWKb2IbRu2apAkaRIERVCAY&#10;7Dufc1fjYDkt06A1Ui6cn6VMvIzjPpWyTSE9i+kiOc4x71dilCjr/wDXrKTsM1bj7U7E7GgmHPQY&#10;HY1T1HSoJ4y8Q8uTPQd6mjb7vNWFO5cZx9O9RKCqK0kVGUqesWcH4N0G70r4jzzzxZguImAOcHJx&#10;nnp6V6j5KuDwdoxk4Ixj2/rWDeWyTAFh0OQ4PIPYg1PYeIZrKZINQkbyyNn2nHIB7N2+hx615mIw&#10;1lzUyKjc3dlnU7eC9i806fDqCICPKB3EepABGenSuAPia/s9Qkisbc2BjB2eTGRuB6/KSen15zXT&#10;aj9n0R7uOzuVezcguEkyyAg8gjGMnFeeXPix9Vu4NM8qVLpf3cjd2JPGD1wQBznjnrXytSXtG09y&#10;Y36Dz408T6lNb2h1SWVA/l7ZowcgZPIxV1fHYiiiikhkedHbzvMkMUSgcnAAGeAcA96kubvW9Dsj&#10;baLpn+iQkGS6uICMsc/KGJ5PXBFQXHhM+JW897ufTr9owPs8seDnvx0OfbH60Rp6Kxukluat94L0&#10;zW767S0uZLmJlSUFEKzRsy5A4GCMEdu3vWL/AMK0v/8An/l/79tWpoWharpt1OU1y6mjDbCI8oSQ&#10;MbSTkjAwOuKn33H/AD+Xv/f41o4yW6NdOh6dbRytICsCohAwc9frVubeN2ZVTAPAFVbSRPMQeW7n&#10;AC81ankLjHkKCAQST9K9SK1POQzzUKYaRn+Wr+hSRxSTuyHYsYJJPpk/0rPG5I8lkT5etct458St&#10;o+jzxRXDNJInOzg4HGB9c100oc0kjRWuZVokGq63LDBxpdvMZ5iTxI5JKg9iAQ3FdDqWqyLgx8zu&#10;f3cYH3SeAceg9KyfC2mmw0q1t5MeY486X3J5/T/GtPToVe8ku3B2pkA+w719FGKpxSQN36mJ421Y&#10;+EvDBtkkJvbtiZZCcnpk49Mdqd8FI/8AhE/CWseMZGaO+1KRtI00KMuYsEzyqewB2oT1xuHeuM19&#10;bn4heObbSrQ/8fE6wqcEhFyCzEZ7KCT6jjqQR6X4p0C80LVU0OXTLm00zTwbWxJRsOhPLAjgs7EE&#10;nAHXgdphGNSolJ6IqTfLoN0jx5qXhi5l1C21BRHEBI9tJl0kGADuQk5HXpz15FbWs674i+NvhZLb&#10;w5o0kFwbg+c0LfunUY/1YJ+Udcg8jjr267wV8KLd/DFvZ6nbwz6lrUqzpHKpDqpGIVOMMoClmwDz&#10;uGelfUfgT4caZoFhaaXptoIraBQCFQFpGHUkkcnJPPQDtzmufFVadWXux0NKcXSXqeN/s7/s96j4&#10;UhS81u5fUb+XiK13tLBbZOSQWOGbAwQAMDpXqvxk+N0XwR0G31PdHNqrB1srWRiTP03FhkHywSpJ&#10;4ycAYwc9n8SfH+g/BXwbJrOpbbiUgwWlnE+GvJsZCqTyF5BLdgMd6/M74n/EfWPid4ru9d1i7+03&#10;c5wuOEjQEhUReQEHIHXJyTnjEJczv0KTvqzK8deNdY8f+JNQ1vW7+S91O8k8yWaQdCeihTkKAMAL&#10;2HPeucx7YHYA8D6VYCZUZJ9ueg9Pf6nn36Ujo/AH50ctmFyuUPanxRfNg9GyDk9iD/8AWqdIWc9M&#10;47+tTpYiUrvHygg4/EU2mFzmE1qCxTyJ5ooHUkMHkAKkH/8AVUTeKtKRjm9iOOpBJNXLjwRpt3rd&#10;5PcWwkkklLEE8DgdBWrB4U0xANlhCMdPlFJwbC6KGl6rZeII/IspDP8AMHkO0gADPX68/lXYQIoG&#10;0D7oAB9u1VLSzisl2RRrGp4OxQOPwFWwOAF6VtBWRm9WWAQSM9qnQ9KqxoC3OfwqwDtKitRWLUZy&#10;eatIOmP1qlGcn6Yq0jep/KgLFxWPGcfhUqdRVZJAO9Kb1IzyfpQVYuNz+HaoTEJQUdA4xgk+lQNq&#10;qqwIH596jfVkBJJx64oukKxl6n4fEKO1u+EOcxDHze3qfz9Kl8E2Eds93fkI6FfJlaZQsqjnO0kY&#10;47cZ96nk162TrkHBAIxTdM1VIrqVrN0eCZCtzaXP+qlHYg4yrDJwRwe/QV42KwUal5U1qDVldFbV&#10;/Dep+KtQ0qz0zV5ri0gzOxmUqqLkdVzz0ODmsfxTA0Oqy6ZZq02ZQqEszOhON0gIIIAwMZJFdvdQ&#10;2UNraW+jTXEFy8ZjNpPKCWBIIUMBzjnoe44FOsvDEvlSi58qy1tRtQXB5Kt1AI69B1zjPvXy9SpO&#10;l7rRlzNMwvDnhfXXguZEC6nYRzYYNMAXxjJJ49R9cV1v/CPx/wDQLg/7+H/Gs/SrK50HSry31XNr&#10;HKTyASpyeDkHg/41R/7i6/8Aff8A9avMliqjewnKXQ6nzDBc7zOz7SCQvQ/TipnlilBOx/myeevO&#10;KqXMs2/KGLZgYxyQTn6VJE8qriS4QHBJAU19bHYFqyZQgjciHcAgJH515VqtyfEPjOKDd/o8BMzJ&#10;2wuOD9SR+Vej6xfx2WlXM7TsdkfXpjINcD4A00zrNqEoBMrkk+oGcD8c/wAq9TCU29SrNLU7VVMd&#10;s7YAcjB9QD6e2MYrP8T6qNB8MySggPINqDHJOOf1IrRZGmWNBkknr7D1/OvP/ifqsl5qcWnWiGST&#10;IjjjX+N2IAUfU4H1xXrVHZWKirs7X9lfwsupeLbvW50YmAMUIGSApUgA4xln2n6IR3Ne5/FTxjH4&#10;b8O/ZIJC95dDEZB3eTBkgkZyQTkgEk4y3tjz+yuLz4ez6T4a8OTpanT4YbS4aMA/abgHLMT3G9yo&#10;xjgc5PNWvjJ4D1/Ur5ZdKlXUcqkM0WQrKygAhe23OWHcDPJzxinBSSqrRlXvH3dzQ+AHiTWtY8Va&#10;XcapC1zYPOywXM0hLIzKeQOpAZQMdhgd6+0tQ13SPhx4RvNe124W10+3iMkhJ+fJJwqgYJYkYwD0&#10;Oe3Px78FfK8IWPh2bUpYI7S1uBNNcvIrKiNIXkyAc4AA44ORjJzXH/tL/tB3Pxj8RmLT2ks/DFmS&#10;LG1P8XQea3qzAAjsAQMZyTlONNTvT2Zalda7nL/HT40ap8YfF0+p3rGK0iHlWVkD8ltCOijnBJGC&#10;WHUnGODnzBBxjt24HH+fTpUpXdzjJJ5P+fx4pQABwMtQlbRARhNw47DNOXDTCMnGQOo4/GrkFtvA&#10;4wT2p6aNcfb45QQiAfMXGR7f1p2AdBac8DKeuf5Ut0YrWN2d1QKPmJYDA9efpWR4o8d2Ph0fZ0P2&#10;m85xDGQTnjBz6Vx9vYax4zuvO1GQw2xIPkKcAj39aSd3YLWO2tbyHVLuSe3cSRHGGAwCe+PpWiiH&#10;b269qi03S47C3jjjRUVRgACr6Rbf4cVqk7CexEkJZu9TJFtHJxUoTbg9KQjAxgmq2IsCjaeMHFPU&#10;nqe1Rh8dBj607zcofWmtR2HByzc8fSpRMFzz9M1UeTb0IyentUEt0IBk4Ln9KTdg5S/JqGxeR0qj&#10;NqQxnjPv2rIur92Y89ew7VUNwZQRn86zctCuVrU0Z9TOfvnvVZ9Vdgfn+lUGBycnOaaqnOfSp5hl&#10;s3Bl6k0Ld/Z+QTnPHJH6jH+FUy+3OfwxUfnB2APY1Nx2Ol0zXGsXjd/3gRtwGBwT3A6D3xjPGa1N&#10;R8RzP4it3uZGnt5yjRZOTkH5hn0wRXGNIGP064rQTUS8QEJBlgzIgPsCDg/iK8zH4aGJhe2pm4J+&#10;g/xE+uXN5eSia9EEbGZokUny0UjnaScjBHPbn1rA/wCFl6t/z2tv/Af/AOvXd6B4ytr/AFDFzukk&#10;u4TbyxK3LA4AA/Lmu6/4QvTP+heH/fS18lL3XaxtFJIkt/Lwh+zscAZyx/DqatSK8Q5iULg8lhxn&#10;GK4T/hYmkQsB9puJMDoF6/pTJfibphRwlncSHacFzwTkYr6SMXszmUGndj/iZqTrZR2AYeZKAMJ3&#10;zjFbGi2Q03TLaADBWMbvrXITf8VH4z05NhjjXEjITyFUZ/mRXeyEYXOPmOTjsCP8Qa+ioRSihy2H&#10;G4FtBPcOdojQkY6Z7VyHwesm8WfGvTpDEbgWPmagUxwzop8sH2DFT+HWtPx1qH9neHFjU4lnGcD0&#10;AJrpP2P9BD3HiHxLOMAFbKCQ55x88mPwAFXUd3o7FQVjs/BXhi9Hj6C912EaZFZl7hjcuMPIfugZ&#10;PI3vu9RtPNdN8VNbm0Hwhq0sA8qaSMxC5RgCGYlQVIJycAkZHAI61wPxy1/7Z4gs7KPiOwg3Pu6F&#10;3Ysf0C15ufEl/Do0tjJO01tNtxFLzgrjDD36e3HStHCs17SdtrAnFSa6mRLMdPgaCIGNmADCM4AA&#10;IO33wVBOc8+xIrMCu5LEHPfnqe5/E5P41aIeVi7jfuJJz6nqfxqSG2POB1xmsW7vYOpUWB8jBxnr&#10;71p2mml+duTjnFWrawIjLvjAGcH0HWsvxJ4us/D1nv8AMUEj5WB+ZvYDr+PvUNqJZq3M9ppkJlll&#10;TCrkknAHrya8u8SfEq81u4ew0MnyySDcqDz7DnH6Uk2ja58QLkS3obT9OJ+W33csOxNdhoXg2z0d&#10;UEUSlwACcenSs2pSfkJnI+FvAflTJcXgMk7ckucnPevQrTT0tVQKBsXoB2rQgs1iUcfSpFQAfT9a&#10;6IpInUgSPpxx2FP2cfSpN3zdvpTHcknkLV6dBWGlucGo2bnrtprvt7g/Sow29jUtaDsPc8dap3Nw&#10;8RG1W5yPappnVFLE4HT8apiVrdSZH3lug7Af5NQCVmOmuktYvnwZGGSOwrGudV4cjHWrU1v9qbO4&#10;8+9Qto5zjtWbuWZMt8d5JJwKYl4c5AOPetgaEHkyTgDqKc9hDD2DVGvUe5ShfzQCenam3EgUcGpZ&#10;cJnH5VmyMXakCB5nb0qJHKkk9O9TrEWWo3hOMGgoje5LFtueKls9zSgk8DqP7w9KdDbDb92pn2xo&#10;AAM9iKGtCXsF3Dp+k2U8lsjyzqRJhnwVznOCADjj1rA/tu4/u3H/AIFP/jWxf67YaDam5u7Jrua4&#10;Uwx7RkK3GCR9M1yH9u6Z/en/ACH+FfM1qfvvQaaOwWO642W2PrVuztr+W5iV41RCwySecZ7VYUyK&#10;cBfzJp8c8sUiZUbQQxOegH+RXqRbbQnLTU7Hwjbb9b1W/YfKuIFOc8dT/IV1FuDLcZA53cD0BzWX&#10;4dszp+kRiTHmzEzuMd2xgfp+prYsm8mJpOMKCxJ7Yr6OnpBHO9Wed/FrVUF86A/JBHjj2wT+Jxiv&#10;W9GutU+Gfw+8Habp0ogup7BLy9hCgh3lJdc8ZyFYDAOT09K8RksD448faZpYfAvb5VcjkhActgey&#10;hj7YHWvpPxVEdM+JUur6xYPbaNp7C8jWTpMsYCwxr6ndtOP9k+vGEHTbftNTRprYwfjb4bg0C/j1&#10;KfUEnvL5QZbL+IOoVWx6KGyBnJwOpryGRzLMS557D0FaPijxRd+LdduNSv2LTyEYBPCqMgKPYcj1&#10;45JPNY6/NwvQHv7/AP6qzg58lpSKlFOV0W4wXOBj6HvWhEiQrvfqOo/wFZZvItOhe4lcKEBJ3naA&#10;O5yep9hyax5ru+8WuBG8mn6Uw5lI2yzD2H8I+vJz7U72JSsSa54rnvbhtO0iA3N5nkZwiDsWP54A&#10;PODTtC8ERW8xvtSl/tDUGJPmygfLnqApHAHHJzmtvSLaz0a2WG0gEMY6YGSx7kk5JP1P0xVz7Srk&#10;nH51SinuU9hy2/B2A8Ac8VLGgxzjI64pkcvOdxHt6055ggJGOa0suhCuOZwvH86jMqetQNcZBJ/D&#10;FU2u1z1PHWpbsOxakmCscHpVSW5GeTVWW6G75ec/pUHm7mOQeKlyQWLizZPHQ0kk3khmJFU5LxU7&#10;dj09e1ZM9zJqFwLeI4x80jn+EDqPqe30qOZlJamkLnznLzfJEPugHJJqC5nLNjBAwMEnOagmu40I&#10;AACDoPUDoTVOS/jGTu5yTzUOVkOxfjkcMMH61bjvCoBJ56CudGqjPHXoMdKtQu8wHvUptgbRvOCc&#10;1Rlud5NNfEackZ7ZrNu9SSLIyuR1ptrYaJLiUgcc1HFHv5PFZc+sJjr+VRDWwidfpUXRRuF1Q9T+&#10;dMkuUVck9K599Y3ng4qpPfORndx70nJAdP8Abk2cEYqCe+CDOR+Nc0upYyMkk9vSrFoJ9ROAMDPP&#10;FSpX0BrQ0buX+1rKS3jQGQESIT6jj+tUP+ENu/8An1i/76/+vW9LYJY6RcMmfN8okc46EZ5rmf7W&#10;j/5+z+R/xrhrw98g9FgSNzgiQ8dRVvTNLGo30cSRO+TyT2AIJpI826k+eDxnAHXp/jXY+FbX7J5j&#10;vJvnYYIx9wY4/E81rQg6kkRJ6G1NgEnoFGAB2xgYqDWLkWfhyd84eRQqn3OcfhwaLncqbP4mPWsX&#10;4h3gttNgtkJzgfnkdfwzXvTdoqxla5N+zToo1z4tm9IDpp9qzKAOrSEJgnnHy+Yc9sCum+P3j2Lx&#10;T4oaysJCbKxDQhw5IMm7LMvbAOACcjrXHfDDxDP4J8A61qVhL5Wo61evaRyADKwogDY7gkysM+3T&#10;1wohvZWPcH5iOgyePzJ681yRUd7HTfSwsUZcYAwCckD1PJ/M5NJqOoWuj2xllcAr1zxk+lVNa1m2&#10;0K0kmnkCcgD3PYAVy1hY3niy9F3qAZLYNlIHPbsT65pX10EXrKK68W3Inug0dkj7ooW/iI7kd8dv&#10;qa6yFBDFt+7g5OOhqJI1toAAAoHT2FQyXXGB1NaJCexfMwYDnHsKljJPqazbeNnIJOKvJ8hwDx7V&#10;W5Fi6vK85GKZIR3JpoJVCc5+pqpc3KocHj05obsFh886hMdazmlGT159ahnuQT9/8jVR7vHHUVi3&#10;cpLUsGT0PI6VH5xBznLd6pS3YyCDt61QutS8vO08nj8ahvQuzLd5flXxzvY4XHrUDahHY2xiUN5j&#10;EmR/7x9D7VkWd+buaS4bPlxfKM+pzk/hgY+tOZJLmTr9T61ndoNh8uotMT9MADsKalvJMR19xV+2&#10;00DaSM/WtGKBI/m9aauw3KVnppYgt29a0yotlzwQBzg9KjlukQduOmKoXBe8GxFPP6VbaS8wRnat&#10;rBLusecngd6wZI7mY5O7muvtPDgB3P14rYg0SLH3c/SseVyZR5uNNuJB0PFTR6NO/wAuDntXop0m&#10;NDyuPT3pfsEaDPAqvZk3PPP7CnVuhyKuR6FJIgGw+9dt5MQbGM5qaKAtnCDjHamqauDdjj7Pwmd+&#10;WG33NdFY6PHaL90HH8VaotMcu2B6Zqlf6klshVcYrRQSZPN3KGqy7IZCsEc+0E+U5PzY47c9/WuP&#10;2wf8+b/mP8K3G11LaRrgAStHkhSMg5GMGsT/AISkf8+//jteTiX74I9PsIZbqUJFCHfqwU5wPXOM&#10;Cur8K6Zd6Vp0ov5RLdyysxPdV42jP51yGgeOo9QQWNtbizlMm0RAYLZI5z3zzXoEr+TER6YAB64x&#10;3/Gvaw1FR1IfYaCZrxBXGfEW5a5v/Ki5kxtUD1PGfwrsbQ7HMh+6gzmuMuMT6hPeSZ+8RHxn8T+l&#10;bzWgkmndlWwtjZWNrZCRiluDyTxuYkt+JyB9AKo+IvEcGhW2S2ZCMLCPvMR3/X9aq+JPE9voMBi3&#10;iW5fJWIc7jxyfTGa47SdOude1H7TeFnJIOM8KPQf1+lcjlrZGvQ09I0258Sagt5fklMgpFjIUe31&#10;wK7u3gS2jChCACeMcVXsrMW0IUcADgDtV6GJZmKu7oCMAgZAP5itIoT2M+9nMsqjkAdBU1raPIRh&#10;QVHUkdKkTSkhc+bdSSEnP7uDGB+JOald4IlwGuWHckBf6GrSdybD2UQ/KMEnr7VMpUR5OF/GqJ1K&#10;2txzBI59XYf4VUn1uF1fbbv+Dj/Cm3YOUtXl0uMAjFZF3eCNHOTkj61BcapABloJcnPSQf4VlXl/&#10;BKuDbykc/wDLQf4VzSmmWo2Yi6rvnKjJyeRmppLodifrisANbxzCRLRUIPBLEk/kRTp9SaaV3CLG&#10;pAwidB9Mk1k5OxenQ0Jrvg87qxtQvjsfB5PAx6mmz3JCnpWdBm71OOIcgEkge1Q27BY3bKM+XFCg&#10;525YHpk1v2VqUQZ696gsbbyR5jgKTzj2pup65FYrjIz2IP8AOtk0ldhuazSpCuCaz7nU0Q9fXvXF&#10;6n4w/eFEJz2ArGl1u6nOVjc/UVEqnYEnc7mfUgzcE5+tTWGsCGUBjgGvPTeX7EHYwH0PNNGpXaNk&#10;hjj1Fc3O7jsz2y01a2uEGMZ781dg1CJRnIH9a8QtvE09oeQ1acHjGVVGCfzrZVrA07HtCyxzAFiP&#10;bFOa3ifgkY7V5XYeM5HKgk8Y611Om+JorkgOeeO9bKpzEWZ0kz21kik4asy58SRQkhMD6UXVm97E&#10;XjJOOcZ61zd3p0285XkdhVNu2guti1eeJ3dSAd341gT3lzqBKICBnqKuDSnm4IrW03SRCuMAZxki&#10;s/eY7Iyhp/8AZmlyzuhlcgDYD3OeenT1rH+1p/cT/vo/4V2er63F4ZhE5cociMOFBPPsQf1FVP8A&#10;hYMH/P8ARf8AgOn+FeLiubn0FZnUeFvD1rc65pd8gBSMCXIPYCu8vX3bBzyeSfUk/wD1q5n4fpE0&#10;Z8o/uIoVhUk9uefrx9PaugkfzbkLn+LqTwP/AK3FfW04+7qYvcdcyiK1kQHG7gn0FeYeMPGcenSP&#10;ZabtnvACC45WPPfI6k8/TFN8e+Op7m+n0vTHMcKHbNPH1Y+gPTHBzwe1cdb6fvIjQDBOeM9e5J68&#10;1yzqO9kapLcrWGnz6jfF5m86WQ/M78n6e1elaLpSadbom0A4zVXQdCSzjDuOePwrcDBn47VEINbk&#10;vyA8bQB0I/KrFqv7py3ckAYGCB9aiEchY7E354xnGKveRPFAuBDx3MmAP0NbpNsVirJDvHzAY7HF&#10;V3QRR8+/SpLoz9PNtsezEkfpWddXM7IRvt/fk/4UO6HtqQzPtHPfP/1qoSMQuT78AU+e5kzgmE5x&#10;0Y/4VTmuypOWjX6Mf8K55yNV3IpnyCcfp0rKuHLZXGB9KuT3ny43xj6sf8KzpXB5M0I9MsTn9K53&#10;uMgkf5NuB9cVWf7tSs6KeZldfREOT9Caq3E2AcKcdsjBpNqwIhnmAXGeppmgMz3c8kY3SDCrj0Oc&#10;/wBKzbu7OeQeDWv4ZhnXTZZoADKzYBxnb1zUK1xs19V1n+zbfZNIHnx9wdeP/wBdcqLa812RncGK&#10;MnqcjFa8elfvvNnSS4nzksR0rTi064uiBsKJ6AYq1GU35CvYwY9ItrVwCPMk9eua0YbCR+REFA6c&#10;V0tn4cSEZKBmPc1rjTAExgGq9kkO6OLFi6j5wD6YFV7ixRFzs/Su1lsQCBt65qs+k736fL3z3qvZ&#10;oXMzi20pJ0yYuD0OOlVH8PKoygP0FelQ6RGyYA6elVJ9E8tsgYz+tQ6asHMed/2c0JGMjPWrdtM9&#10;sxO49q6+XRBKM4+tZ0+g534FYcj6DujV8NeJCHCOcg4zn8a6+a3iu13oQSRXl9vbvYzjOQM9RXea&#10;Feq8KHPb/Oa64SsrMzle90TDTfLk+YcdqeE8tfu9euPbpWgZFkBPfNVJ5SQ+QORjit7KwlfqcF8Q&#10;tIvby1tpYRvgMv7z5sYHGK5v/hDLj+9F/wB8n/GvRvEVs1/4fvLZEEkm3cgLY5ByMV5r9q8Sekn5&#10;V42Ig+cq57X8IZjN4euXyeJAoP0Gf610etzG3028kAJl8srGgBJLMQBgDqckDGQTk88GsD4PoP8A&#10;hB0bHLXMmfyWug1eWSGzupIpGilhgnmSRcZDIODzxX0qfuGD3PKrzwXrXh6BZdT0yWxE0hBLsGCt&#10;xkEgnkE5I4wCBzzW1o+jJAA7gO5xx9P8c16X4sdX+HmuIYoz9mtYZkbb8xZo1Y5Pflj71wGgkyW0&#10;Abn5F579K5Ka5pmvQvEEkqPlGD0qaC3wqHnpmlVQGP0NXYkCKmPSt7akWCFCu5hnjHIqG4lJJUDY&#10;BzgcVPKxAOOPpVST7zVb0QWKs7tkncR9DWdO+/jJ49zV6fvWVcDk8mudvULEUyhjkH68mqcsQdvv&#10;4/E1FLI3PNUZScn5j+dcsjVbEl3And//AB41jz4QkBz+dS3DNn7xqjKeKzZQ3eFzyfqST/OoXmQj&#10;Gf1qKTPPJqpKxzWbWgIgvYw7cE8VNpF5NpqiON3TJyAehz61WYnzR9R/Ouz/ALMtztynYf0pR3Kb&#10;LOka08rKkoWTnk4xXZQCCUKQgHFcfDaRRsMLW9ZEodo4GBXVEz6GtHEOOBz0p5hLHC4HFVDIybMH&#10;1/pUvmtk81stWId9mJIPXr0pHtSzdMY9qWKZ16GrMcrY60PYBtrabMsSAOMdqkkijkXBIJ5rD1u8&#10;mUlQ5AFYg1e5z94frU3sB1j6eHPykL6+9RjTPmwQPrisa21K4HO+pf7Yus/6z9Kz9ouw7F250SFl&#10;fheB3rIS4j06Ty0PQmqWp65d7fv+vrWR57u4JbJOaTldFHaW+qB+ARjqala7DrnPU1zNpIyq2DWn&#10;bsWjTNaKWhBZmvTCk4CB9sZYAjqR0Fcf/wAJhN/z5J+Z/wAa6vWEC6ZcSAfN5TfyrxbzH/56N+dc&#10;GJ0mB//ZUEsDBBQABgAIAAAAIQCXhVJH4gAAAAsBAAAPAAAAZHJzL2Rvd25yZXYueG1sTI/BaoNA&#10;EIbvhb7DMoXemlXTaGJdQwhtTyHQpFB62+hEJe6suBs1b9/pqb3Nz3z88022nkwrBuxdY0lBOAtA&#10;IBW2bKhS8Hl8e1qCcF5TqVtLqOCGDtb5/V2m09KO9IHDwVeCS8ilWkHtfZdK6YoajXYz2yHx7mx7&#10;oz3HvpJlr0cuN62MgiCWRjfEF2rd4bbG4nK4GgXvox438/B12F3O29v3cbH/2oWo1OPDtHkB4XHy&#10;fzD86rM65Ox0slcqnWg5B/MVowqeoxUPTCziZQLipCCJkwhknsn/P+Q/AAAA//8DAFBLAwQUAAYA&#10;CAAAACEAWGCzG7oAAAAiAQAAGQAAAGRycy9fcmVscy9lMm9Eb2MueG1sLnJlbHOEj8sKwjAQRfeC&#10;/xBmb9O6EJGmbkRwK/UDhmSaRpsHSRT79wbcKAgu517uOUy7f9qJPSgm452ApqqBkZNeGacFXPrj&#10;agssZXQKJ+9IwEwJ9t1y0Z5pwlxGaTQhsUJxScCYc9hxnuRIFlPlA7nSDD5azOWMmgeUN9TE13W9&#10;4fGTAd0Xk52UgHhSDbB+DsX8n+2HwUg6eHm35PIPBTe2uAsQo6YswJIy+A6b6hpIA+9a/vVZ9wIA&#10;AP//AwBQSwECLQAUAAYACAAAACEAihU/mAwBAAAVAgAAEwAAAAAAAAAAAAAAAAAAAAAAW0NvbnRl&#10;bnRfVHlwZXNdLnhtbFBLAQItABQABgAIAAAAIQA4/SH/1gAAAJQBAAALAAAAAAAAAAAAAAAAAD0B&#10;AABfcmVscy8ucmVsc1BLAQItABQABgAIAAAAIQC62hgliwMAAHUIAAAOAAAAAAAAAAAAAAAAADwC&#10;AABkcnMvZTJvRG9jLnhtbFBLAQItAAoAAAAAAAAAIQCh7J0711kAANdZAAAVAAAAAAAAAAAAAAAA&#10;APMFAABkcnMvbWVkaWEvaW1hZ2UxLmpwZWdQSwECLQAUAAYACAAAACEAl4VSR+IAAAALAQAADwAA&#10;AAAAAAAAAAAAAAD9XwAAZHJzL2Rvd25yZXYueG1sUEsBAi0AFAAGAAgAAAAhAFhgsxu6AAAAIgEA&#10;ABkAAAAAAAAAAAAAAAAADGEAAGRycy9fcmVscy9lMm9Eb2MueG1sLnJlbHNQSwUGAAAAAAYABgB9&#10;AQAA/WEAAAAA&#10;">
                <v:shape id="Graphic 142"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eQgtwQAAANwAAAAPAAAAZHJzL2Rvd25yZXYueG1sRE9Li8Iw&#10;EL4L+x/CLOxNU0VEqlHcRcGyF1+Ix6EZ22IzKU2s2X+/EQRv8/E9Z74MphYdta6yrGA4SEAQ51ZX&#10;XCg4HTf9KQjnkTXWlknBHzlYLj56c0y1ffCeuoMvRAxhl6KC0vsmldLlJRl0A9sQR+5qW4M+wraQ&#10;usVHDDe1HCXJRBqsODaU2NBPSfntcDcKvrOx66aX+zALWXfe6d+w5nVQ6uszrGYgPAX/Fr/cWx3n&#10;j0fwfCZeIBf/AAAA//8DAFBLAQItABQABgAIAAAAIQDb4fbL7gAAAIUBAAATAAAAAAAAAAAAAAAA&#10;AAAAAABbQ29udGVudF9UeXBlc10ueG1sUEsBAi0AFAAGAAgAAAAhAFr0LFu/AAAAFQEAAAsAAAAA&#10;AAAAAAAAAAAAHwEAAF9yZWxzLy5yZWxzUEsBAi0AFAAGAAgAAAAhACx5CC3BAAAA3AAAAA8AAAAA&#10;AAAAAAAAAAAABwIAAGRycy9kb3ducmV2LnhtbFBLBQYAAAAAAwADALcAAAD1AgAAAAA=&#10;" path="m,2125472r2935477,l2935477,,,,,2125472xe" filled="f" strokeweight="1.25pt">
                  <v:path arrowok="t"/>
                </v:shape>
                <v:shape id="Image 143" o:spid="_x0000_s1028" type="#_x0000_t75" style="position:absolute;left:7592;top:1280;width:14366;height:1886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CL/UwgAAANwAAAAPAAAAZHJzL2Rvd25yZXYueG1sRE9La8JA&#10;EL4X/A/LFHqrG20qEl1F2gg5eKmP+5Ads7HZ2ZBdTfz33YLgbT6+5yzXg23EjTpfO1YwGScgiEun&#10;a64UHA/b9zkIH5A1No5JwZ08rFejlyVm2vX8Q7d9qEQMYZ+hAhNCm0npS0MW/di1xJE7u85iiLCr&#10;pO6wj+G2kdMkmUmLNccGgy19GSp/91erwE6KvCH9PZsO111+SU+fZle1Sr29DpsFiEBDeIof7kLH&#10;+ekH/D8TL5CrPwAAAP//AwBQSwECLQAUAAYACAAAACEA2+H2y+4AAACFAQAAEwAAAAAAAAAAAAAA&#10;AAAAAAAAW0NvbnRlbnRfVHlwZXNdLnhtbFBLAQItABQABgAIAAAAIQBa9CxbvwAAABUBAAALAAAA&#10;AAAAAAAAAAAAAB8BAABfcmVscy8ucmVsc1BLAQItABQABgAIAAAAIQAzCL/UwgAAANwAAAAPAAAA&#10;AAAAAAAAAAAAAAcCAABkcnMvZG93bnJldi54bWxQSwUGAAAAAAMAAwC3AAAA9gIAAAAA&#10;">
                  <v:imagedata r:id="rId85" o:title=""/>
                </v:shape>
                <w10:wrap type="topAndBottom" anchorx="page"/>
              </v:group>
            </w:pict>
          </mc:Fallback>
        </mc:AlternateContent>
      </w:r>
      <w:r>
        <w:rPr>
          <w:b/>
          <w:noProof/>
          <w:sz w:val="4"/>
        </w:rPr>
        <mc:AlternateContent>
          <mc:Choice Requires="wps">
            <w:drawing>
              <wp:anchor distT="0" distB="0" distL="0" distR="0" simplePos="0" relativeHeight="251658268" behindDoc="1" locked="0" layoutInCell="1" allowOverlap="1" wp14:anchorId="532C2F7B" wp14:editId="6126694F">
                <wp:simplePos x="0" y="0"/>
                <wp:positionH relativeFrom="page">
                  <wp:posOffset>3682746</wp:posOffset>
                </wp:positionH>
                <wp:positionV relativeFrom="paragraph">
                  <wp:posOffset>2738018</wp:posOffset>
                </wp:positionV>
                <wp:extent cx="3418840" cy="2125980"/>
                <wp:effectExtent l="0" t="0" r="0" b="0"/>
                <wp:wrapTopAndBottom/>
                <wp:docPr id="144" name="Textbox 1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22F08800" w14:textId="77777777">
                              <w:trPr>
                                <w:trHeight w:val="1154"/>
                              </w:trPr>
                              <w:tc>
                                <w:tcPr>
                                  <w:tcW w:w="5358" w:type="dxa"/>
                                </w:tcPr>
                                <w:p w14:paraId="3D6CFC47" w14:textId="77777777" w:rsidR="006C66B2" w:rsidRDefault="00032C37">
                                  <w:pPr>
                                    <w:pStyle w:val="TableParagraph"/>
                                    <w:spacing w:before="173" w:line="268" w:lineRule="exact"/>
                                    <w:ind w:left="210"/>
                                    <w:jc w:val="left"/>
                                    <w:rPr>
                                      <w:i/>
                                      <w:sz w:val="24"/>
                                    </w:rPr>
                                  </w:pPr>
                                  <w:r>
                                    <w:rPr>
                                      <w:i/>
                                      <w:sz w:val="24"/>
                                    </w:rPr>
                                    <w:t>Appointment</w:t>
                                  </w:r>
                                  <w:r>
                                    <w:rPr>
                                      <w:i/>
                                      <w:spacing w:val="-8"/>
                                      <w:sz w:val="24"/>
                                    </w:rPr>
                                    <w:t xml:space="preserve"> </w:t>
                                  </w:r>
                                  <w:r>
                                    <w:rPr>
                                      <w:i/>
                                      <w:spacing w:val="-4"/>
                                      <w:sz w:val="24"/>
                                    </w:rPr>
                                    <w:t>Type</w:t>
                                  </w:r>
                                </w:p>
                                <w:p w14:paraId="19170391" w14:textId="77777777" w:rsidR="006C66B2" w:rsidRDefault="00032C37">
                                  <w:pPr>
                                    <w:pStyle w:val="TableParagraph"/>
                                    <w:spacing w:before="2" w:line="228" w:lineRule="auto"/>
                                    <w:ind w:left="510" w:right="916"/>
                                    <w:jc w:val="left"/>
                                    <w:rPr>
                                      <w:sz w:val="24"/>
                                    </w:rPr>
                                  </w:pPr>
                                  <w:r>
                                    <w:rPr>
                                      <w:sz w:val="24"/>
                                    </w:rPr>
                                    <w:t>Senate</w:t>
                                  </w:r>
                                  <w:r>
                                    <w:rPr>
                                      <w:spacing w:val="-12"/>
                                      <w:sz w:val="24"/>
                                    </w:rPr>
                                    <w:t xml:space="preserve"> </w:t>
                                  </w:r>
                                  <w:r>
                                    <w:rPr>
                                      <w:sz w:val="24"/>
                                    </w:rPr>
                                    <w:t>Committee</w:t>
                                  </w:r>
                                  <w:r>
                                    <w:rPr>
                                      <w:spacing w:val="-13"/>
                                      <w:sz w:val="24"/>
                                    </w:rPr>
                                    <w:t xml:space="preserve"> </w:t>
                                  </w:r>
                                  <w:r>
                                    <w:rPr>
                                      <w:sz w:val="24"/>
                                    </w:rPr>
                                    <w:t>on</w:t>
                                  </w:r>
                                  <w:r>
                                    <w:rPr>
                                      <w:spacing w:val="-15"/>
                                      <w:sz w:val="24"/>
                                    </w:rPr>
                                    <w:t xml:space="preserve"> </w:t>
                                  </w:r>
                                  <w:r>
                                    <w:rPr>
                                      <w:sz w:val="24"/>
                                    </w:rPr>
                                    <w:t>Rules Business Community</w:t>
                                  </w:r>
                                </w:p>
                              </w:tc>
                            </w:tr>
                            <w:tr w:rsidR="006C66B2" w14:paraId="4883B806" w14:textId="77777777">
                              <w:trPr>
                                <w:trHeight w:val="1214"/>
                              </w:trPr>
                              <w:tc>
                                <w:tcPr>
                                  <w:tcW w:w="5358" w:type="dxa"/>
                                </w:tcPr>
                                <w:p w14:paraId="009E35EE" w14:textId="77777777" w:rsidR="006C66B2" w:rsidRDefault="00032C37">
                                  <w:pPr>
                                    <w:pStyle w:val="TableParagraph"/>
                                    <w:spacing w:before="200" w:line="268" w:lineRule="exact"/>
                                    <w:ind w:left="210"/>
                                    <w:jc w:val="left"/>
                                    <w:rPr>
                                      <w:i/>
                                      <w:sz w:val="24"/>
                                    </w:rPr>
                                  </w:pPr>
                                  <w:r>
                                    <w:rPr>
                                      <w:i/>
                                      <w:sz w:val="24"/>
                                    </w:rPr>
                                    <w:t>Commission</w:t>
                                  </w:r>
                                  <w:r>
                                    <w:rPr>
                                      <w:i/>
                                      <w:spacing w:val="-7"/>
                                      <w:sz w:val="24"/>
                                    </w:rPr>
                                    <w:t xml:space="preserve"> </w:t>
                                  </w:r>
                                  <w:r>
                                    <w:rPr>
                                      <w:i/>
                                      <w:spacing w:val="-4"/>
                                      <w:sz w:val="24"/>
                                    </w:rPr>
                                    <w:t>Role</w:t>
                                  </w:r>
                                </w:p>
                                <w:p w14:paraId="50879B57" w14:textId="77777777" w:rsidR="006C66B2" w:rsidRDefault="00032C37">
                                  <w:pPr>
                                    <w:pStyle w:val="TableParagraph"/>
                                    <w:spacing w:line="260" w:lineRule="exact"/>
                                    <w:ind w:left="510"/>
                                    <w:jc w:val="left"/>
                                    <w:rPr>
                                      <w:sz w:val="24"/>
                                    </w:rPr>
                                  </w:pPr>
                                  <w:r>
                                    <w:rPr>
                                      <w:sz w:val="24"/>
                                    </w:rPr>
                                    <w:t>Vice</w:t>
                                  </w:r>
                                  <w:r>
                                    <w:rPr>
                                      <w:spacing w:val="-2"/>
                                      <w:sz w:val="24"/>
                                    </w:rPr>
                                    <w:t xml:space="preserve"> </w:t>
                                  </w:r>
                                  <w:r>
                                    <w:rPr>
                                      <w:sz w:val="24"/>
                                    </w:rPr>
                                    <w:t>Chair</w:t>
                                  </w:r>
                                  <w:r>
                                    <w:rPr>
                                      <w:spacing w:val="-3"/>
                                      <w:sz w:val="24"/>
                                    </w:rPr>
                                    <w:t xml:space="preserve"> </w:t>
                                  </w:r>
                                  <w:r>
                                    <w:rPr>
                                      <w:sz w:val="24"/>
                                    </w:rPr>
                                    <w:t>of</w:t>
                                  </w:r>
                                  <w:r>
                                    <w:rPr>
                                      <w:spacing w:val="-1"/>
                                      <w:sz w:val="24"/>
                                    </w:rPr>
                                    <w:t xml:space="preserve"> </w:t>
                                  </w:r>
                                  <w:r>
                                    <w:rPr>
                                      <w:spacing w:val="-2"/>
                                      <w:sz w:val="24"/>
                                    </w:rPr>
                                    <w:t>Commission</w:t>
                                  </w:r>
                                </w:p>
                                <w:p w14:paraId="7D5F3511" w14:textId="2F7C11F1" w:rsidR="006C66B2" w:rsidRDefault="00032C37">
                                  <w:pPr>
                                    <w:pStyle w:val="TableParagraph"/>
                                    <w:spacing w:line="269" w:lineRule="exact"/>
                                    <w:ind w:left="510"/>
                                    <w:jc w:val="left"/>
                                    <w:rPr>
                                      <w:sz w:val="24"/>
                                    </w:rPr>
                                  </w:pPr>
                                  <w:r>
                                    <w:rPr>
                                      <w:sz w:val="24"/>
                                    </w:rPr>
                                    <w:t>Member</w:t>
                                  </w:r>
                                  <w:r>
                                    <w:rPr>
                                      <w:spacing w:val="-5"/>
                                      <w:sz w:val="24"/>
                                    </w:rPr>
                                    <w:t xml:space="preserve"> </w:t>
                                  </w:r>
                                  <w:r>
                                    <w:rPr>
                                      <w:sz w:val="24"/>
                                    </w:rPr>
                                    <w:t>of</w:t>
                                  </w:r>
                                  <w:r>
                                    <w:rPr>
                                      <w:spacing w:val="-3"/>
                                      <w:sz w:val="24"/>
                                    </w:rPr>
                                    <w:t xml:space="preserve"> </w:t>
                                  </w:r>
                                  <w:r>
                                    <w:rPr>
                                      <w:sz w:val="24"/>
                                    </w:rPr>
                                    <w:t>Checklist</w:t>
                                  </w:r>
                                  <w:r>
                                    <w:rPr>
                                      <w:spacing w:val="-3"/>
                                      <w:sz w:val="24"/>
                                    </w:rPr>
                                    <w:t xml:space="preserve"> </w:t>
                                  </w:r>
                                  <w:r>
                                    <w:rPr>
                                      <w:spacing w:val="-2"/>
                                      <w:sz w:val="24"/>
                                    </w:rPr>
                                    <w:t>Committee</w:t>
                                  </w:r>
                                </w:p>
                              </w:tc>
                            </w:tr>
                            <w:tr w:rsidR="006C66B2" w14:paraId="3CBE907D" w14:textId="77777777">
                              <w:trPr>
                                <w:trHeight w:val="861"/>
                              </w:trPr>
                              <w:tc>
                                <w:tcPr>
                                  <w:tcW w:w="5358" w:type="dxa"/>
                                </w:tcPr>
                                <w:p w14:paraId="003798EC"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6FF247EF"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75B9EC97" w14:textId="77777777" w:rsidR="006C66B2" w:rsidRDefault="006C66B2">
                            <w:pPr>
                              <w:pStyle w:val="BodyText"/>
                            </w:pPr>
                          </w:p>
                        </w:txbxContent>
                      </wps:txbx>
                      <wps:bodyPr wrap="square" lIns="0" tIns="0" rIns="0" bIns="0" rtlCol="0">
                        <a:noAutofit/>
                      </wps:bodyPr>
                    </wps:wsp>
                  </a:graphicData>
                </a:graphic>
              </wp:anchor>
            </w:drawing>
          </mc:Choice>
          <mc:Fallback>
            <w:pict>
              <v:shape w14:anchorId="532C2F7B" id="Textbox 144" o:spid="_x0000_s1095" type="#_x0000_t202" style="position:absolute;margin-left:290pt;margin-top:215.6pt;width:269.2pt;height:167.4pt;z-index:-25165821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GZvmQEAACQDAAAOAAAAZHJzL2Uyb0RvYy54bWysUl9v0zAQf0fad7D8vqYtA5Wo6QSbQEgT&#10;II19ANexG4vY5925TfrtOXtpi9gb4sU5+86//P54fTv6XhwMkoPQyMVsLoUJGloXdo18+vn5eiUF&#10;JRVa1UMwjTwakrebqzfrIdZmCR30rUHBIIHqITaySynWVUW6M17RDKIJ3LSAXiXe4q5qUQ2M7vtq&#10;OZ+/rwbANiJoQ8Sn9y9NuSn41hqdvltLJom+kcwtlRXLus1rtVmreocqdk5PNNQ/sPDKBf7pGepe&#10;JSX26F5BeacRCGyaafAVWOu0KRpYzWL+l5rHTkVTtLA5FM820f+D1d8Oj/EHijR+gpEDLCIoPoD+&#10;RexNNUSqp5nsKdXE01noaNHnL0sQfJG9PZ79NGMSmg/f3ixWqxtuae4tF8t3H1bF8epyPSKlLwa8&#10;yEUjkQMrFNThgVImoOrTyMTmhUCmksbtKFyb/5NzzEdbaI+sZuBAG0nPe4VGiv5rYMdy+qcCT8X2&#10;VGDq76C8kSwqwMd9AusKgwvuxICjKMSmZ5Oz/nNfpi6Pe/MbAAD//wMAUEsDBBQABgAIAAAAIQBA&#10;VDqv4QAAAAwBAAAPAAAAZHJzL2Rvd25yZXYueG1sTI8xT8MwFIR3JP6D9ZDYqJ1SQghxqgrBhISa&#10;hoHRiV8Tq/FziN02/HvcCcbTne6+K9azHdgJJ28cSUgWAhhS67ShTsJn/XaXAfNBkVaDI5Twgx7W&#10;5fVVoXLtzlThaRc6FkvI50pCH8KYc+7bHq3yCzciRW/vJqtClFPH9aTOsdwOfClEyq0yFBd6NeJL&#10;j+1hd7QSNl9UvZrvj2Zb7StT10+C3tODlLc38+YZWMA5/IXhgh/RoYxMjTuS9myQ8JCJ+CVIWN0n&#10;S2CXRJJkK2CNhMc0FcDLgv8/Uf4CAAD//wMAUEsBAi0AFAAGAAgAAAAhALaDOJL+AAAA4QEAABMA&#10;AAAAAAAAAAAAAAAAAAAAAFtDb250ZW50X1R5cGVzXS54bWxQSwECLQAUAAYACAAAACEAOP0h/9YA&#10;AACUAQAACwAAAAAAAAAAAAAAAAAvAQAAX3JlbHMvLnJlbHNQSwECLQAUAAYACAAAACEAzVxmb5kB&#10;AAAkAwAADgAAAAAAAAAAAAAAAAAuAgAAZHJzL2Uyb0RvYy54bWxQSwECLQAUAAYACAAAACEAQFQ6&#10;r+EAAAAMAQAADwAAAAAAAAAAAAAAAADzAwAAZHJzL2Rvd25yZXYueG1sUEsFBgAAAAAEAAQA8wAA&#10;AAEF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22F08800" w14:textId="77777777">
                        <w:trPr>
                          <w:trHeight w:val="1154"/>
                        </w:trPr>
                        <w:tc>
                          <w:tcPr>
                            <w:tcW w:w="5358" w:type="dxa"/>
                          </w:tcPr>
                          <w:p w14:paraId="3D6CFC47" w14:textId="77777777" w:rsidR="006C66B2" w:rsidRDefault="00032C37">
                            <w:pPr>
                              <w:pStyle w:val="TableParagraph"/>
                              <w:spacing w:before="173" w:line="268" w:lineRule="exact"/>
                              <w:ind w:left="210"/>
                              <w:jc w:val="left"/>
                              <w:rPr>
                                <w:i/>
                                <w:sz w:val="24"/>
                              </w:rPr>
                            </w:pPr>
                            <w:r>
                              <w:rPr>
                                <w:i/>
                                <w:sz w:val="24"/>
                              </w:rPr>
                              <w:t>Appointment</w:t>
                            </w:r>
                            <w:r>
                              <w:rPr>
                                <w:i/>
                                <w:spacing w:val="-8"/>
                                <w:sz w:val="24"/>
                              </w:rPr>
                              <w:t xml:space="preserve"> </w:t>
                            </w:r>
                            <w:r>
                              <w:rPr>
                                <w:i/>
                                <w:spacing w:val="-4"/>
                                <w:sz w:val="24"/>
                              </w:rPr>
                              <w:t>Type</w:t>
                            </w:r>
                          </w:p>
                          <w:p w14:paraId="19170391" w14:textId="77777777" w:rsidR="006C66B2" w:rsidRDefault="00032C37">
                            <w:pPr>
                              <w:pStyle w:val="TableParagraph"/>
                              <w:spacing w:before="2" w:line="228" w:lineRule="auto"/>
                              <w:ind w:left="510" w:right="916"/>
                              <w:jc w:val="left"/>
                              <w:rPr>
                                <w:sz w:val="24"/>
                              </w:rPr>
                            </w:pPr>
                            <w:r>
                              <w:rPr>
                                <w:sz w:val="24"/>
                              </w:rPr>
                              <w:t>Senate</w:t>
                            </w:r>
                            <w:r>
                              <w:rPr>
                                <w:spacing w:val="-12"/>
                                <w:sz w:val="24"/>
                              </w:rPr>
                              <w:t xml:space="preserve"> </w:t>
                            </w:r>
                            <w:r>
                              <w:rPr>
                                <w:sz w:val="24"/>
                              </w:rPr>
                              <w:t>Committee</w:t>
                            </w:r>
                            <w:r>
                              <w:rPr>
                                <w:spacing w:val="-13"/>
                                <w:sz w:val="24"/>
                              </w:rPr>
                              <w:t xml:space="preserve"> </w:t>
                            </w:r>
                            <w:r>
                              <w:rPr>
                                <w:sz w:val="24"/>
                              </w:rPr>
                              <w:t>on</w:t>
                            </w:r>
                            <w:r>
                              <w:rPr>
                                <w:spacing w:val="-15"/>
                                <w:sz w:val="24"/>
                              </w:rPr>
                              <w:t xml:space="preserve"> </w:t>
                            </w:r>
                            <w:r>
                              <w:rPr>
                                <w:sz w:val="24"/>
                              </w:rPr>
                              <w:t>Rules Business Community</w:t>
                            </w:r>
                          </w:p>
                        </w:tc>
                      </w:tr>
                      <w:tr w:rsidR="006C66B2" w14:paraId="4883B806" w14:textId="77777777">
                        <w:trPr>
                          <w:trHeight w:val="1214"/>
                        </w:trPr>
                        <w:tc>
                          <w:tcPr>
                            <w:tcW w:w="5358" w:type="dxa"/>
                          </w:tcPr>
                          <w:p w14:paraId="009E35EE" w14:textId="77777777" w:rsidR="006C66B2" w:rsidRDefault="00032C37">
                            <w:pPr>
                              <w:pStyle w:val="TableParagraph"/>
                              <w:spacing w:before="200" w:line="268" w:lineRule="exact"/>
                              <w:ind w:left="210"/>
                              <w:jc w:val="left"/>
                              <w:rPr>
                                <w:i/>
                                <w:sz w:val="24"/>
                              </w:rPr>
                            </w:pPr>
                            <w:r>
                              <w:rPr>
                                <w:i/>
                                <w:sz w:val="24"/>
                              </w:rPr>
                              <w:t>Commission</w:t>
                            </w:r>
                            <w:r>
                              <w:rPr>
                                <w:i/>
                                <w:spacing w:val="-7"/>
                                <w:sz w:val="24"/>
                              </w:rPr>
                              <w:t xml:space="preserve"> </w:t>
                            </w:r>
                            <w:r>
                              <w:rPr>
                                <w:i/>
                                <w:spacing w:val="-4"/>
                                <w:sz w:val="24"/>
                              </w:rPr>
                              <w:t>Role</w:t>
                            </w:r>
                          </w:p>
                          <w:p w14:paraId="50879B57" w14:textId="77777777" w:rsidR="006C66B2" w:rsidRDefault="00032C37">
                            <w:pPr>
                              <w:pStyle w:val="TableParagraph"/>
                              <w:spacing w:line="260" w:lineRule="exact"/>
                              <w:ind w:left="510"/>
                              <w:jc w:val="left"/>
                              <w:rPr>
                                <w:sz w:val="24"/>
                              </w:rPr>
                            </w:pPr>
                            <w:r>
                              <w:rPr>
                                <w:sz w:val="24"/>
                              </w:rPr>
                              <w:t>Vice</w:t>
                            </w:r>
                            <w:r>
                              <w:rPr>
                                <w:spacing w:val="-2"/>
                                <w:sz w:val="24"/>
                              </w:rPr>
                              <w:t xml:space="preserve"> </w:t>
                            </w:r>
                            <w:r>
                              <w:rPr>
                                <w:sz w:val="24"/>
                              </w:rPr>
                              <w:t>Chair</w:t>
                            </w:r>
                            <w:r>
                              <w:rPr>
                                <w:spacing w:val="-3"/>
                                <w:sz w:val="24"/>
                              </w:rPr>
                              <w:t xml:space="preserve"> </w:t>
                            </w:r>
                            <w:r>
                              <w:rPr>
                                <w:sz w:val="24"/>
                              </w:rPr>
                              <w:t>of</w:t>
                            </w:r>
                            <w:r>
                              <w:rPr>
                                <w:spacing w:val="-1"/>
                                <w:sz w:val="24"/>
                              </w:rPr>
                              <w:t xml:space="preserve"> </w:t>
                            </w:r>
                            <w:r>
                              <w:rPr>
                                <w:spacing w:val="-2"/>
                                <w:sz w:val="24"/>
                              </w:rPr>
                              <w:t>Commission</w:t>
                            </w:r>
                          </w:p>
                          <w:p w14:paraId="7D5F3511" w14:textId="2F7C11F1" w:rsidR="006C66B2" w:rsidRDefault="00032C37">
                            <w:pPr>
                              <w:pStyle w:val="TableParagraph"/>
                              <w:spacing w:line="269" w:lineRule="exact"/>
                              <w:ind w:left="510"/>
                              <w:jc w:val="left"/>
                              <w:rPr>
                                <w:sz w:val="24"/>
                              </w:rPr>
                            </w:pPr>
                            <w:r>
                              <w:rPr>
                                <w:sz w:val="24"/>
                              </w:rPr>
                              <w:t>Member</w:t>
                            </w:r>
                            <w:r>
                              <w:rPr>
                                <w:spacing w:val="-5"/>
                                <w:sz w:val="24"/>
                              </w:rPr>
                              <w:t xml:space="preserve"> </w:t>
                            </w:r>
                            <w:r>
                              <w:rPr>
                                <w:sz w:val="24"/>
                              </w:rPr>
                              <w:t>of</w:t>
                            </w:r>
                            <w:r>
                              <w:rPr>
                                <w:spacing w:val="-3"/>
                                <w:sz w:val="24"/>
                              </w:rPr>
                              <w:t xml:space="preserve"> </w:t>
                            </w:r>
                            <w:r>
                              <w:rPr>
                                <w:sz w:val="24"/>
                              </w:rPr>
                              <w:t>Checklist</w:t>
                            </w:r>
                            <w:r>
                              <w:rPr>
                                <w:spacing w:val="-3"/>
                                <w:sz w:val="24"/>
                              </w:rPr>
                              <w:t xml:space="preserve"> </w:t>
                            </w:r>
                            <w:r>
                              <w:rPr>
                                <w:spacing w:val="-2"/>
                                <w:sz w:val="24"/>
                              </w:rPr>
                              <w:t>Committee</w:t>
                            </w:r>
                          </w:p>
                        </w:tc>
                      </w:tr>
                      <w:tr w:rsidR="006C66B2" w14:paraId="3CBE907D" w14:textId="77777777">
                        <w:trPr>
                          <w:trHeight w:val="861"/>
                        </w:trPr>
                        <w:tc>
                          <w:tcPr>
                            <w:tcW w:w="5358" w:type="dxa"/>
                          </w:tcPr>
                          <w:p w14:paraId="003798EC"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6FF247EF"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75B9EC97"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09" behindDoc="1" locked="0" layoutInCell="1" allowOverlap="1" wp14:anchorId="19A2DD8F" wp14:editId="181A72F8">
                <wp:simplePos x="0" y="0"/>
                <wp:positionH relativeFrom="page">
                  <wp:posOffset>673493</wp:posOffset>
                </wp:positionH>
                <wp:positionV relativeFrom="paragraph">
                  <wp:posOffset>5108321</wp:posOffset>
                </wp:positionV>
                <wp:extent cx="6434455" cy="279400"/>
                <wp:effectExtent l="0" t="0" r="0" b="0"/>
                <wp:wrapTopAndBottom/>
                <wp:docPr id="145" name="Textbox 1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04BE556A" w14:textId="77777777" w:rsidR="006C66B2" w:rsidRDefault="00032C37">
                            <w:pPr>
                              <w:spacing w:before="63"/>
                              <w:ind w:left="57"/>
                              <w:rPr>
                                <w:b/>
                                <w:color w:val="000000"/>
                                <w:sz w:val="24"/>
                              </w:rPr>
                            </w:pPr>
                            <w:r>
                              <w:rPr>
                                <w:b/>
                                <w:color w:val="000000"/>
                                <w:sz w:val="24"/>
                              </w:rPr>
                              <w:t>Commissioner</w:t>
                            </w:r>
                            <w:r>
                              <w:rPr>
                                <w:b/>
                                <w:color w:val="000000"/>
                                <w:spacing w:val="-2"/>
                                <w:sz w:val="24"/>
                              </w:rPr>
                              <w:t xml:space="preserve"> </w:t>
                            </w:r>
                            <w:r>
                              <w:rPr>
                                <w:b/>
                                <w:color w:val="000000"/>
                                <w:sz w:val="24"/>
                              </w:rPr>
                              <w:t xml:space="preserve">Jacqueline </w:t>
                            </w:r>
                            <w:r>
                              <w:rPr>
                                <w:b/>
                                <w:color w:val="000000"/>
                                <w:spacing w:val="-2"/>
                                <w:sz w:val="24"/>
                              </w:rPr>
                              <w:t>Jackson</w:t>
                            </w:r>
                          </w:p>
                        </w:txbxContent>
                      </wps:txbx>
                      <wps:bodyPr wrap="square" lIns="0" tIns="0" rIns="0" bIns="0" rtlCol="0">
                        <a:noAutofit/>
                      </wps:bodyPr>
                    </wps:wsp>
                  </a:graphicData>
                </a:graphic>
              </wp:anchor>
            </w:drawing>
          </mc:Choice>
          <mc:Fallback>
            <w:pict>
              <v:shape w14:anchorId="19A2DD8F" id="Textbox 145" o:spid="_x0000_s1096" type="#_x0000_t202" style="position:absolute;margin-left:53.05pt;margin-top:402.25pt;width:506.65pt;height:22pt;z-index:-251658171;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4iT12gEAALsDAAAOAAAAZHJzL2Uyb0RvYy54bWysU8tu2zAQvBfoPxC811IcO0kFy0FjJ0WB&#10;IC2Q9AMoirKIUlyWS1vy33dJy3bTx6WoD/SSHM7uzK4Wt0Nn2E551GBLfjHJOVNWQq3tpuRfXx7e&#10;3XCGQdhaGLCq5HuF/Hb59s2id4WaQgumVp4RicWidyVvQ3BFlqFsVSdwAk5ZumzAdyLQ1m+y2oue&#10;2DuTTfP8KuvB186DVIh0uj5c8mXibxolw+emQRWYKTnVFtLq01rFNVsuRLHxwrVajmWIf6iiE9pS&#10;0hPVWgTBtl7/RtVp6QGhCRMJXQZNo6VKGkjNRf6LmudWOJW0kDnoTjbh/6OVT7tn98WzMNzBQA1M&#10;ItA9gvyG5E3WOyxGTPQUCyR0FDo0vov/JIHRQ/J2f/JTDYFJOryaXc5m8zlnku6m1+9neTI8O792&#10;HsNHBR2LQck99StVIHaPGGJ+URwhMRmC0fWDNiZt/KZaGc92gnq7Wt3n93exnfTkFcxY1pOw+c31&#10;/CDurxx5+v2JI9awFtgeciX6EWbsaNLBl+hQGKqB6brkl/MIikcV1Hsyuac5Kzl+3wqvODOfLDUy&#10;DuUx8MegOgY+mBWk0Y2KLXzYBmh0cubMO1ZAE5LUj9McR/DnfUKdv7nlDwAAAP//AwBQSwMEFAAG&#10;AAgAAAAhAAnhUlbjAAAADAEAAA8AAABkcnMvZG93bnJldi54bWxMj8FKw0AQhu+C77CM4KXY3W3T&#10;EmM2pQgiNiJYBa+bZExSs7Mhu23St3d70uM/8/HPN+lmMh074eBaSwrkXABDKm3VUq3g8+PpLgbm&#10;vKZKd5ZQwRkdbLLrq1QnlR3pHU97X7NQQi7RChrv+4RzVzZotJvbHinsvu1gtA9xqHk16DGUm44v&#10;hFhzo1sKFxrd42OD5c/+aBTYly0uvvJD/rpbzoq38bDM5e5ZqdubafsAzOPk/2C46Ad1yIJTYY9U&#10;OdaFLNYyoApiEa2AXQgp7yNgRRhF8Qp4lvL/T2S/AAAA//8DAFBLAQItABQABgAIAAAAIQC2gziS&#10;/gAAAOEBAAATAAAAAAAAAAAAAAAAAAAAAABbQ29udGVudF9UeXBlc10ueG1sUEsBAi0AFAAGAAgA&#10;AAAhADj9If/WAAAAlAEAAAsAAAAAAAAAAAAAAAAALwEAAF9yZWxzLy5yZWxzUEsBAi0AFAAGAAgA&#10;AAAhAI/iJPXaAQAAuwMAAA4AAAAAAAAAAAAAAAAALgIAAGRycy9lMm9Eb2MueG1sUEsBAi0AFAAG&#10;AAgAAAAhAAnhUlbjAAAADAEAAA8AAAAAAAAAAAAAAAAANAQAAGRycy9kb3ducmV2LnhtbFBLBQYA&#10;AAAABAAEAPMAAABEBQAAAAA=&#10;" fillcolor="#cce0eb" strokeweight="1.25pt">
                <v:path arrowok="t"/>
                <v:textbox inset="0,0,0,0">
                  <w:txbxContent>
                    <w:p w14:paraId="04BE556A" w14:textId="77777777" w:rsidR="006C66B2" w:rsidRDefault="00032C37">
                      <w:pPr>
                        <w:spacing w:before="63"/>
                        <w:ind w:left="57"/>
                        <w:rPr>
                          <w:b/>
                          <w:color w:val="000000"/>
                          <w:sz w:val="24"/>
                        </w:rPr>
                      </w:pPr>
                      <w:r>
                        <w:rPr>
                          <w:b/>
                          <w:color w:val="000000"/>
                          <w:sz w:val="24"/>
                        </w:rPr>
                        <w:t>Commissioner</w:t>
                      </w:r>
                      <w:r>
                        <w:rPr>
                          <w:b/>
                          <w:color w:val="000000"/>
                          <w:spacing w:val="-2"/>
                          <w:sz w:val="24"/>
                        </w:rPr>
                        <w:t xml:space="preserve"> </w:t>
                      </w:r>
                      <w:r>
                        <w:rPr>
                          <w:b/>
                          <w:color w:val="000000"/>
                          <w:sz w:val="24"/>
                        </w:rPr>
                        <w:t xml:space="preserve">Jacqueline </w:t>
                      </w:r>
                      <w:r>
                        <w:rPr>
                          <w:b/>
                          <w:color w:val="000000"/>
                          <w:spacing w:val="-2"/>
                          <w:sz w:val="24"/>
                        </w:rPr>
                        <w:t>Jackson</w:t>
                      </w:r>
                    </w:p>
                  </w:txbxContent>
                </v:textbox>
                <w10:wrap type="topAndBottom" anchorx="page"/>
              </v:shape>
            </w:pict>
          </mc:Fallback>
        </mc:AlternateContent>
      </w:r>
      <w:r>
        <w:rPr>
          <w:b/>
          <w:noProof/>
          <w:sz w:val="4"/>
        </w:rPr>
        <mc:AlternateContent>
          <mc:Choice Requires="wpg">
            <w:drawing>
              <wp:anchor distT="0" distB="0" distL="0" distR="0" simplePos="0" relativeHeight="251658310" behindDoc="1" locked="0" layoutInCell="1" allowOverlap="1" wp14:anchorId="49B95A87" wp14:editId="66D2BCFD">
                <wp:simplePos x="0" y="0"/>
                <wp:positionH relativeFrom="page">
                  <wp:posOffset>665556</wp:posOffset>
                </wp:positionH>
                <wp:positionV relativeFrom="paragraph">
                  <wp:posOffset>5460631</wp:posOffset>
                </wp:positionV>
                <wp:extent cx="2951480" cy="2141855"/>
                <wp:effectExtent l="0" t="0" r="0" b="0"/>
                <wp:wrapTopAndBottom/>
                <wp:docPr id="146" name="Group 1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47" name="Graphic 147"/>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48" name="Image 148"/>
                          <pic:cNvPicPr/>
                        </pic:nvPicPr>
                        <pic:blipFill>
                          <a:blip r:embed="rId86" cstate="print"/>
                          <a:stretch>
                            <a:fillRect/>
                          </a:stretch>
                        </pic:blipFill>
                        <pic:spPr>
                          <a:xfrm>
                            <a:off x="293395" y="123444"/>
                            <a:ext cx="2355596" cy="1896999"/>
                          </a:xfrm>
                          <a:prstGeom prst="rect">
                            <a:avLst/>
                          </a:prstGeom>
                        </pic:spPr>
                      </pic:pic>
                    </wpg:wgp>
                  </a:graphicData>
                </a:graphic>
              </wp:anchor>
            </w:drawing>
          </mc:Choice>
          <mc:Fallback>
            <w:pict>
              <v:group w14:anchorId="10614D10" id="Group 146" o:spid="_x0000_s1026" style="position:absolute;margin-left:52.4pt;margin-top:429.95pt;width:232.4pt;height:168.65pt;z-index:-251658170;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LlJvqNAwAAdQgAAA4AAABkcnMvZTJvRG9jLnhtbKRWYW/TPBD+jsR/&#10;iPKdpWmbtYnWIsRgmoR4p5chPruOk1g4trHdpvv33NlxGzoQCCYtOcfn8/m55x735vWxF8mBGcuV&#10;3KT51SxNmKSq5rLdpJ8f379ap4l1RNZEKMk26ROz6evtyxc3g67YXHVK1MwkEETaatCbtHNOV1lm&#10;acd6Yq+UZhImG2V64mBo2qw2ZIDovcjms9l1NihTa6Mosxa+3obJdOvjNw2j7r+mscwlYpNCbs4/&#10;jX/u8Jltb0jVGqI7Tsc0yF9k0RMuYdNTqFviSLI3/FmonlOjrGrcFVV9ppqGU+bPAKfJZxenuTNq&#10;r/1Z2mpo9QkmgPYCp78OSz8e7oz+pB9MyB7MD4p+tYBLNui2ms7juD07HxvT4yI4RHL0iD6dEGVH&#10;l1D4OC+LfLkG4CnMzfNlvi6KgDntoDDP1tHu3W9WZqQKG/v0TukMGvhjzxDZf4PoU0c088hbhODB&#10;JLwGei9XaSJJDzy+GymDnwAr3B78EMdxZEdIL1BalQuIAWB4w7PvjNWiuJ4VEat5UQJwWId4YlLR&#10;vXV3THnYyeGDdT5AW0eLdNGiRxlNA02A9Bee/i5NgP4mTYD+u1AKTRyuw1qimQxYtzGXDssWUsH5&#10;Xh3Yo/Ke7lw89Fiu5mOyZx8hp74Yc7kCPfBUmK6IfvGtfeypfwQiesR38AR+ReoBWHEuvqc+P2Ya&#10;PahQlgWkEQAP+QkUiDiFXUjEJy/Wq8I3vFWC1++5EAiKNe3urTDJgaDc+L8RlB/ctLHultgu+Pmp&#10;0U1I33e2CvRBWu1U/QT8G4Bwm9R+2xPD0kTcS2A4Clo0TDR20TBOvFVe9ny9YM/H4xdidILbb1IH&#10;vPuoItFJFfkE50WH4IsrpXqzd6rhSDZoupjROICm295oTiv4HwUKrGfd93shh1Vuj2cLl0H/RzF6&#10;Yr7u9SvQUqgX33HB3ZO/F6A2mJQ8PHCK2oaDaSMDDUMj3/ekZQmIFFYgeuEaPO2zEDvBdSw22mOy&#10;0FEXgvyT8waxv1V03zPpwu1lmIC8lbQd1xY6s2L9joHSmPs6ByGAm9OB2GjDpcP8gGHOMEeBoqRq&#10;gHT/Q29jopMJn/Q5TzzCL7QIGmxRgt5A7+TzxXK5DFuc9GhRFEV5HfQoX5fXZVmiB2wWRQ2Jgno0&#10;UgqVxjfFBZeCZPnEQirehMw8h/zd5sOO9zBentOx9zr/Wth+BwAA//8DAFBLAwQKAAAAAAAAACEA&#10;G5C/nTc6AAA3OgAAFQAAAGRycy9tZWRpYS9pbWFnZTEuanBlZ//Y/+AAEEpGSUYAAQEBAGAAYAAA&#10;/9sAQwADAgIDAgIDAwMDBAMDBAUIBQUEBAUKBwcGCAwKDAwLCgsLDQ4SEA0OEQ4LCxAWEBETFBUV&#10;FQwPFxgWFBgSFBUU/9sAQwEDBAQFBAUJBQUJFA0LDRQUFBQUFBQUFBQUFBQUFBQUFBQUFBQUFBQU&#10;FBQUFBQUFBQUFBQUFBQUFBQUFBQUFBQU/8AAEQgAyQD6AwEiAAIRAQMRAf/EAB8AAAEFAQEBAQEB&#10;AAAAAAAAAAABAgMEBQYHCAkKC//EALUQAAIBAwMCBAMFBQQEAAABfQECAwAEEQUSITFBBhNRYQci&#10;cRQygZGhCCNCscEVUtHwJDNicoIJChYXGBkaJSYnKCkqNDU2Nzg5OkNERUZHSElKU1RVVldYWVpj&#10;ZGVmZ2hpanN0dXZ3eHl6g4SFhoeIiYqSk5SVlpeYmZqio6Slpqeoqaqys7S1tre4ubrCw8TFxsfI&#10;ycrS09TV1tfY2drh4uPk5ebn6Onq8fLz9PX29/j5+v/EAB8BAAMBAQEBAQEBAQEAAAAAAAABAgME&#10;BQYHCAkKC//EALURAAIBAgQEAwQHBQQEAAECdwABAgMRBAUhMQYSQVEHYXETIjKBCBRCkaGxwQkj&#10;M1LwFWJy0QoWJDThJfEXGBkaJicoKSo1Njc4OTpDREVGR0hJSlNUVVZXWFlaY2RlZmdoaWpzdHV2&#10;d3h5eoKDhIWGh4iJipKTlJWWl5iZmqKjpKWmp6ipqrKztLW2t7i5usLDxMXGx8jJytLT1NXW19jZ&#10;2uLj5OXm5+jp6vLz9PX29/j5+v/aAAwDAQACEQMRAD8A8zSwDJuC9DVhIVVcYw2Knt8j6HtUsiF2&#10;yK6zOxVjs3K7qfHEc4xVi3YqTk8elEm6L7vepGU5ovm4HenSfJAPk5pYJjuO/nBq98ssXAzTYkZ0&#10;EYfrxWtpOnS/aFaM5XPSnQaes0ea6vwrpqeWOOQakZpJpzPAFZNmRXN6vZiyn28Cu7mVd2N+PrXE&#10;eJyReEZzQQVrZXaPI7Vm+INYi0eIfaFzlDIxxwijux7e3rTde8QR6Bp8b5Dzyt5cMQOC7YzjnsBy&#10;T2rivGjJ9g+0SyCTYoHnSsSJHYDKRJnDYY9fbtTSBsp634kn11/s/hnz7yVlJZoyEEQznd+OO/16&#10;V5vJCLJ7w3sMCtz5lzNcF5Se+cHkcng+3Fal74sutTuvsFpeyxWytl7RH8pHIADFivPQe/41Dd+D&#10;49W8JfbYZ4cwXDHyI0EnBPynOOhIx/hmpnNQsXCDlcTRbtob+BYfD9jZ2UA8xpdSOTMOx2KSxBI7&#10;n9KveIPE15rllJp3hy1SBIgPPuYIljSQ98Akk9vT6V5dPqDNem2vLslGclimOFAxgDGPz9q2h4gj&#10;0uRI7VnvIYmG5pic4yPlC4GCf8eKfPdaC5T1D4d3eo6RG1jLbWtwpG5orpnJJI6ZVcAkAdOeOtdI&#10;2veFVit55vNtLgqTJHFJlPY7SQeeeK4aD4nXWui0gurOLTLNclU06F2Y5OOWHAP/AAECpI9A8FeK&#10;bmVJ9a1d72Yh/Kg/eyk9DkFiM+5A6cVd1ayFZmx4ltfD32O5lttT+x3isJY5Sco+R0II+UHjnp9e&#10;tcjB4xk0W9SSVodStlAkmO4xTpxymV4Oex9+9Q+N/h3B4YvJdMjvruG4AyBeKjLyOhIP5kA/1ry4&#10;6lfaRNkFrbyyYvlbKkHqh9jyMGs3Iux9G6d8UPDV8Y57Ca4sI2PlzW92MmFuxJHUHnkdMD146db5&#10;dRiV0dZI2GQ4OQRXxzcajPaN5wYrHJ8m8cEEHoSO46c+1dN4S+JF/ohBMru64C5b5HHYEdsj9elR&#10;zk8p9MSx7Od3FOjfaAQeax/AXifT/H1oJIJNki/6yFz8yn+o966e504WzcD6VW6A0dNmzHlhgetE&#10;sse5gW61nwzGNdoqwu2deR89IZVucLnGT6VmNMNxRxjPStZZCkzfLkelVNRjim+cDkVQGRJt5Vjj&#10;HQ1XLeWME5qW6K+W3HNZ0jElOTUASzlQM1F9oHoakk2qvNR+dH6UIbO+eNYmAGTz1p0jLuHaluZW&#10;aUKqgZqO5jO4YOTWpNyYxBjnPFM81VBDU6LcqZI4FQSMZmwqUDM6+udjHZ0zVvTnuJYwyAkdxSya&#10;FK0e9lOM8V1XhnTfIsDmLJPTihiLvh/RJL6Pc/yKRWpLZXGhBWQkp2rX8O2rxJ+8U7MVY1I7wFC/&#10;JmkJs5r+0JJixbIPasnXrmO0tnvLlljjjXeSa7G8t7ZIwPlR8ZI718/fHjxW0+q2vhazm8vP769e&#10;NgCMAlYz6e59/aqI6nn/AIh8R3/jTxz52TFbW64gbHy2yA5JPbJx1PcD0rp2tXmtri81B0FpHbGW&#10;2UyFdiAlQ2e5PbGSfmPYVS8Krp1prEEEbteRNAHlhxtyxABZuRhQSMknkDA6nG34m0uDUPEyS3lz&#10;EIrNfLMRk4kwgbtwF6AAdsdzWsYpK4N6nmb2t0br7fKI7fTY8yQJld0rL3C9FH6ZPc1vNfTy20th&#10;ZWy2EEtt5TmPjb1Pryffr/SbxZbWl/bWjQlrfbmWWxB3NjOFDDOI0HQBjuPHA7amh6RDOsd7Puki&#10;kXaIduSzdMMR0GO4HfHvXNVS2Oml3PNx4D/tq4Bh32twxEUMQTmTvkDPf1ruNN+Fcj3ksd5N9nj2&#10;kzJgPgjOSCfYHkdSRXfeGdB0271B7n7V/paReWh2EDGT3+6B29egrvodEiuoJZbmeIWZVYpLWR8H&#10;cR12ggnOOTnvXKqqjudaoc2x4WPAFtFowubu1YxOxkgjVcSzf3VJzwoAyT36Y71weoQXmhP9veyc&#10;RickxlcQnrgMAcn169eOa+nfGllGgtfsD26XPEMNogZVCHALjPA4BHXoeOlc9qnwfvNSs7O5aZIn&#10;iaR5o5lyo54Xg5A9zTliIiWGkz5euPENr4huoIdSLWD4Ia4jU4BPQtu5+v6VBrsc9tHFO5F2lxH8&#10;zHGJAOAePUY/EGvV/E3guWYNC1tHAbXMjXLR5aUdAfoOP0rkL3SEsICzWnmRu6t5hXIYHP8AX8u1&#10;P2kGYulJdDyme2NtvYs5glOGjkPzR+n1+tZ5STTZghO8Z2pIG/T8uldv4ssLdL8NZwywIf3Zj3Aq&#10;7DksM4/KuautNaW3kKoXj6sCPu//AFv5VStczehe8M+ML3wf4hg1CyuABjlynytn7ysv1/xr638G&#10;/EGw8e6KlzA3lzqMT28jAtE3pnuPQ18WwQxpP+/xGDgETA7JR2GR0PvXceBPEN74D13zUbzYAyl4&#10;wQ0U0R5zke1UtNSWfWLyLnGRzUd1KLfZsfnvTJGtrq1t7y1ffbXCCRMHOB0x+GKjnhSZBtbmtdCT&#10;UtkDWpJwXas26ibnjip7HTbmYH5iAOlOudOnWJsnj1oQjnZtsoOO1UBFvkwRwO9XLmPyCd/PvUNt&#10;cB5cKODUjKd7G8fHUVnfPXQXqIrYas/yV9TSKsehx2DXOoqzPwO1bk9nbtFwP3g4rnbe4ltNRLSj&#10;5B1rdj1OHhuu48V0MxKsthIseYznJ59qt6XBCnDDL+taW2NkJDLyOlVxCgO8MMmkUWZVVzjI2Ct3&#10;QrdWiDqw2L1Fc2rpnYzdTXTQRxW2mAiUBiKTJOi0hvNEgJwO1E8McVriRhknIOayrHXre2sdrHfJ&#10;VG6uJNSmLGTYijKjNShsw/FnihND0y8vnfZHboSCefm7DHfn+VfFXiDW5tVvLrWZJJZPOkfyxK2C&#10;54ABx16ZP4Cvo/8AaE1GGDwnFZyuUE0wPA+9g4/ngV8r69q6JAluUYi3DRiPd8u4nqMd85/CiWiH&#10;FHVeCfE81teSyTPH5rgAlyTux8oHclcnnHrjua9Iu/Eaa3pFyHmlS7bczER53ooOQnXcc/xdm+gr&#10;xPwcgFxAk9yLePd580zrlgP7iDux7dMZ+ldxZapqEeptaQuJLvAiggjO4hV+6nYDqSfUjoaIyaQ3&#10;FNnR6BZyWGhT3K/aX80jfMQrCVufkCnk/h09q6Hw/oN7f2NvbssskVyxKi3GBF7E84Of89afofh3&#10;Vry7jgmhRZ5OXeQL+4XOPmbGAT6CvcPBHhWTRljWO28x5ARHNLkhewKgcAV5uIxCgj1sPh3JieBv&#10;AZsNOnsZlO4khZMEsR3LdgOnNdFqPga2S0uIbmaaG4uJfNUnBSPjj19eK6fR/CGoC63EAOQpyWzs&#10;56hfTH9K9c0LwVY5SRrYSOgAJk55HXnue+a4Kc5Sdz0ZxjTVjxrRvh8+lW/9nhIo3cDLOit5qjPG&#10;epPNbmo+EUgs0xDEhPEr7eWHYV6pqVglvKhMWQrZU7en+c1zuqbdvIGCOQO/0rGrdXNabvY+ZviH&#10;4LimuZRBCYogh/eAnBXg4P5dK8n17wql7CDFATtBBJG04/lX1p4htoLxvLaLfnrnn868i8X6fDaT&#10;lAAAuRx0NcSryWh1OhFq58w+KfA4u4ZQ8ZkAj+QE8od2QffFeU32lzabcTrdkpbZ8tpCSTG2MqQP&#10;XHX2r6b1mBYonYjkHg15N4osFkSfeYxvkVSNmduerf59a9jDVr6M8LE0EtUeL6gkltNJC6F4G4Ef&#10;8J/3fSpg7yW1oinzPIPyShsFomJIz7hgR+NaWqQmK4t7ZCDIsKhgRkNhmHP4Ac/SqUV1BNEmLMxl&#10;ZMOsjYALe/8AdOMflXqHlbH0Z8D/ABhDeaA+m3efLtmJiJPQN/SvU/syMA0eCPUHIr5j8GtfeBtU&#10;ime3lOlzny24Vyo+o7jPftXvXhi9mvFdo1YooA68H3HpVLTQDtYr/wCyRBcDjrTbjUUuYSpwM+lY&#10;8sguDt5BHBzU9hbGWYxHnNUKxjahbmaTgZA61nmEQvgDmuqvNNMUhULWHd2/zk5+YUhmZdh3HQ5q&#10;r5cta0ZZshqXYvpQB2X9njHnzMXDnpWnZaVFDbvcTKPIPC+1VotZh2CDYH4x9KhvdQk8nyEyUz0r&#10;qMC7p1g9xPuD7oz2zWnfWkULhEb58ZrL8NySQy7TnZjvVy7ukeZ2AOR0NSwRAg3y4YYIqea5keSO&#10;DJCetQ2lzl/mXknvVu8hRGyXAftQwRR1C7XTvmJPtim2fidzG8jD5UUkk+grN19JGjUbsgVyniDX&#10;ToukXQALuUOAKlbBI8r+PHjl9T1WVoGUxQqIE2JnfJtHPuVzj6n3rxdbWRxFJPMtuiksFfsPUjuT&#10;0A962fE+pnXtRka1IkSFiXjDbfMfPUE/wck+pP4VQgs2W0fzyBcMPLQcYUD+WPz596yk7s2Ssjd0&#10;qbYbZlTA5PmFclmI5wP9kd/WvSPCOgRF5LuzDzLAy8P8jO56Z5PyjsO/fpXB6AkKFImlVLhsRgrk&#10;cDtuB/ziva/Bv+j6bAYI4pJ1xKYo/wCJicDPcgDJ/DNYVKnJE6KUOeR7F8MPDlorpJ5guY1cZjJI&#10;85/4io6bQcDOPUV7vo+imG2LyAJKSVGenJzg+nXFeWfDy6W3W3kyxii4iQp8znpx356//rr3HS7m&#10;3urKQIdiONwDnkk+v8q8GpJVJas+hpx9nHRGjbQr58IjTywoAyOeK9C0K42wjK+bt7RngfWuMtbM&#10;Mvyu2XAwm0gj8K67TYZrVVTjAbO7HauqjFpnNWaaIdchSYuWU4XlYwMAfj3rz/WIigk2jcGXJB7G&#10;vTNUmgEJO5XPTe/AweteW+INXghEgMw5PzE4OPQVGJSSKw13oefXt5HZz3BdyScgY9a8w8aXK3Ej&#10;7QAOpA6V1Xi7VVa5le3BQdiR2/8A115z4ivTLG2CDkYrxUrs9qWkThdcfzIjznkkfSvNvEojeKTc&#10;gf5Cc56Gu912J415ckZwABXB+Iov9GIHBzzXq0lY8Ws7nifiiOVdWivVO+RVCKOxA/hqN2t7sSA/&#10;uvKfeoUZAHcY7jGciui8U6UJ7VwRg5zmuCsr6aw1BI3UeXExzFtxjsfr/wDqr2qUro8OrGzPTtOs&#10;bmwtnVJy1g+FxkMInIBVl54BHH/6q9k+EviQf2b9lBMqKcZLYYN6fX2+teX6Df2Uvg278mNEhUYa&#10;3cfOVzkHPt0z3BHcGqHgvXZdE8aPbOzoLjY2d2QcjOT/ADrpdrKxzrc+oIyHmZj1Y9xj6VpPmzgM&#10;q48wjisjQopriGCeYh0bBBTjNbur2bJCmABuHSmguZVrrEyBzOMsfWsm8/0ucuvenXKyg4PNRBmi&#10;6CgBIImd9uOlXvJX+6KqwzEAtnmpvPk9qks3PsYgnD44J5qe6u4omUjGajuJsHOc1SmiF2rupJIr&#10;qMDd0/V40uRuIwRWwJLa5kw2Mn0rzWGSSKQl84BrotDvBLMg559akDY1LbYzPKOUXpVfTd+qzCSR&#10;yMVNrFq10+1WyB1pltBtiQRtscH86bBBqNoHd8ngV418cLgaV4O1KYP8uwoCPUkcfqK9r1WJoYNx&#10;GQRzXzF+0tqDp4fS3CuBLMASOh6ms29CktTzD4X/AAc8Y/GTULuHw3ZJcCyIMtxNKIokJ5ALHqTg&#10;8V0mr+ALzwZ4hn0PV4Dp2oRN5jRAghDjjBHB+teqfs96P4gn+H/hTT/D2rHQ31y7vrm6u1i3kCIh&#10;R+OABXqXxy+G0ms+FrW/lliuPFFlH/x/QxCJ71V6sVHBPB4+leKsV+/9m9j3Xg17BVFvufNvhzQ4&#10;7C4Pl+XPI+FDnDlc9gAOPX1r6H+GXg8avpv2i4QA/eWL7r4xjmvEfCEtxeanEbhVn8oBQMkMxzkZ&#10;x+P6V9b/AAz0JtP06OWUKGdQwjxjbkcj3pYyryqyDBUlJ3Z0Ph7w4mmaWqcJJuYuQDlAcHAP49BX&#10;faC+FWMqxBXChDyK5P7SsURDAjL5wSMgnitaHxZYaPCm+UPKBgxL644rxb+8e5b3T2fwnaGGBDJL&#10;+8UYwT6j1rcu5Zo1LRoEB48wtn+VeUaf8WhYQRSjQ2vY2G5yjgbM9znt9K5rxT+1fY6WyQvpFxZy&#10;IC3lmMsc9iSOOma9iMlCB5EouU9j0/WZJJJH81mKAZIAxn2xXH6vc262zxJDEH3ZBC5LHPqfx/Ku&#10;T03486P4qi8yC+jmlA2/Z5RsbtyQeaVtc+2xhVIDxsduOTzXmVa+tj06NLS5x3iyZ5Adw+XuT+nF&#10;cBeaab4kHL7T0B74ruPE8yuEAO856DtWXHHF9kQ7s7snA7/WuOMup2SR5hrWnOqOOw9RXnXiGzCy&#10;Mu3I969z1iw+1xMEX2HFcJrHhUmNzKRmu+lUtueZWp32PAvFGFt5W2goPWvL00xdWvwICfTJIOfz&#10;/lXs/wAQdPW3t5IQMEZ6d68i8OoTqc0zxqsEZIYtJ8gPqQOSPb6V7WHdzwsQrM7TTtPk03SJIC0k&#10;+8DLNxiMHPPqB69+lUtUlEN7ZX+1iJcclcMhGB1/CtD+1JdQ09JpTsiUeXG+3aZewB9uv61T8W3c&#10;N1OXtHV7OZ4jGBzsYjLAf8CJrtaOJH0b8PfEkt9oltCvO1RnHUDJ5Gfxr0O9Sa5tkcEnA+WvG/g3&#10;FNcaFDJERJOrkY9VJBxj8f1r2rSRJ9kk84MPLOMEdO9VF6Es5m4gKcsKqzTI3yquSO9dJq1mZbUy&#10;Ifwrn4rZQ4yKYFGaQQ4yKT+0P9mk1iM+eMdKreQ1JlnUXCt9p2jkHip226cuF5Lc0fZnZkYHJNS6&#10;hZiNELNya6TnMC5y7lz69Kv6FeBZgR2qtfIqIQDk1BpcmH2kYBpPcEdlDfBFlZmGD3rIXVo4ZyzP&#10;u5p89gTbptbIb3qouiJjcxxzSGdAdV+2W23JAPr3r5b/AGot8K6XF5hJkkZmXtgLgGvou4mEMWF4&#10;C18yftI6qx1nT7afaHEIlw46bgTg1E9io7n0Z+yWRqvw28FiKMo9rPqts8g7lnRuPwbNe1fFy60i&#10;08MW6JNbx6jaTiSMk84PDAevO049q8p/4J/aZa3/AMOLhruTyrcXl/NbknkErbpz9P616efhFc/E&#10;+V70XdnB4d06c/abqV8OmDyoUc7jjivkK8JLENo+0oSjLDxv2R4RB4RtL7xhHcWVi1pb3MfnggqI&#10;iePMBUdOTgenFfRfh2BVjt41XBQBB34A9a8/l8PLoeo2tmdz+RI4jDjoM8Ej1xXpfhNXn+6uazxF&#10;ZytcKFFU72KurH7PbPLJHiNTyQPwqh4f07TruUT3Cq7/AHgCSCGr0fxL4Ya+0NoYoPNkPfcR7npX&#10;jXiv4deKtWQW8HlaZaMwBjluiA312Dcw9sr+NJ0ndNMpVVZo9dHxB8H2Vs9lPqESXC4Hk2qGZl/B&#10;Qcd+teKePfidpUepS/Zb2PHKql1EYiR+IFYvif4QfG/wn4cu9Q8P+KrSJCA1vY+HrVYVKqD5gbcC&#10;6tgcEZBPXFfPHh64+KHjzXtSt9X1a4tkiBkaHWkLYXnjLAAkYA9TmvYeG9pTXM0eX9YdOTsjvfEO&#10;oQXV79rjRrCXA2XNsfl9uld98OfE2q6jIIZ5fPCYAkBxvHvXzqniNtKuDZ3UUlncsTH5CEsrt/eT&#10;Pb2r6S/Zu8ITeL9BtNRliliEsjBA6EbwDw2PfFcFekoxOuhUcp9jV8X6q1hHycbVzgDrXAN8Sxt8&#10;rZnyyc7D+td/+0Np76Db3ZFs8GxMHeOlfL/gHyfE/iTULS+vLi3sbeMSMtsQHlYnAUZ6/hzSw9BS&#10;iViK7hJHpl94+1bVylvZmO0jDf66Tq34Vm6rpuqPC8lzrm9zzhMH8DUur618PvB9s8d3q2naVfqv&#10;/HmqSaldA5/5aMrCNG9sn+lcHqfxRsbtH+yajH5eMgXNqYOD05BI6V3qhKGiRwSrRe71MTxTHcwt&#10;IJJfPQDv6V4hPfPaao6Fj5SSHEZ+6cnJzXqmp679u83BAfoVzkc9we4ryq7Qx+IHXIBMgI4Jz+Vd&#10;dHR2POrWaudcupy6m8UMIkSMKdmzkHI5Kr2+p4+tRXO9ZbSzUCQx/vHI6ZPPXviu8Wwih0JJprq0&#10;sITH++ljjzI6jnavOcdj0yfQdectYxeypFbQyJA5/wBZIMs34DoPb0FdjRyJnuP7PDxrbS2sjqSk&#10;quvOMfL2PuVx717TJrZs5BHJGzxFQDkdu306/SvnL4XMPNv3gdYjaP5ak9GHI2kDrzj6HmvZdG1p&#10;7l47S6Pl3ixACOXH7zHo3Q/54pxCx2Ed/p81u+7HHY8YPoa5DUX33J8vgZ4qY20iSmZGA2tt6clc&#10;f0/pVqbTmuIvN3nIGcgdKokxJbZpiCad/ZTf362bPSnuRyNoHJq95dsvGRxxSLNHTtKjNsDE5lIP&#10;Ws/XrKWGYB8jitHTfE0VvaBYoxs9hSXVyNSkEjgvnoPSug52jjJ4ThwetU7cGOYZz1re1Pb5p2Lg&#10;Vn8LyyUwNa0uA6hc9Tj6Uy/lED53jjvmspbtkYhBw3I9qrT6h5rbWSSV848tF6fU9B+NIC41yPs8&#10;7EM7BCcD6e9fKX7QNzLqHj67SdiXjSMA9gu3HA+lfV0cfnWzM8TJ+7+VEPfjqe/4V89/EDT2174g&#10;6jIxSDymWBJXX5VCrgn/AGiOcD1xms5K5cdGfaX7C/hKe0+DOjSW8SG/hvrmaaJzjAfaGRv++Rke&#10;orufGOgv8L5r29s4V/s/XL1Zb63i3Yt3BGGX0B4Bryf9jP4oabosWreFFmkto3fz7Q+W0rhdo8zC&#10;9Xbo3uSa+oLy5S++Hs6XsUf2ueInD8lJSvPPoD+tfMYiEozmr7/kfWYWqnCOmlj548Wt+/guHJMz&#10;dx7mu98AzBY1wOM55rgvEsLFfMG50QAY+lbng3UHjRG49xn9K8mprFHpQ+I+mfDllHe2aHKl35DY&#10;6Vz3xJ+Hk1/pdwtqzWl2VJjk6rn3p/w71h7lrfa4UDJ+91r1/WbWO50ZGJ3Hbzn6V6lBe1p3W6PN&#10;rv2NWz2Z8H6zc/EvwrHJayRQ6ogB2kMAR9M/4mvGPEd54nu7l8+G7+GVlDHvk/ia+7PFVtAJeXQ8&#10;bxgfdrzXUPLn1BMbQQceY68j61k8RZ2a1OhYdz1Tsjwz4Q/APWvF2u2+o+JLCKOCNhIlpJ88r99z&#10;HPH4c19TeFPDEmgXUccVuIrdJOBs27QOnFdP8ObOwsLAPFcxi8cZLzkDP09q0dS1DybgGItIW4LY&#10;zureb5oK5hCNptI8a/ay8OLqGlzsyNvlg35A68V8OfCLwZ4bvPFl83i/Tr690tYyFjsrgwky5/ix&#10;1GARj3r9Fvi9ZjW/CsrGN3kMTKCTllP+FfD+jzweE/EiRXhURiTBJ7gk1MKkqc5OPUc6SlGPN0L3&#10;xR0D4f8AiPQrDRLTRTYWVmpEAjmTchPJy4GW/EmvJvFXhOJtEfT2nBs/lLOXBZ9oCqCeuAABivpj&#10;xR8N9I8U6Yl0iiCVxwyAZx15xXnEHwA0W4vt1/LceQD8wjlIz/hWscYrat+hlUwkm9EvU+c9K8GT&#10;Okv2FHkgiJJGMgD61wHiK3bSdfYhF8x14L5+U9OPU195+I/D2ieHPDQ0/RLBLO2UcnqzH1J6k18c&#10;/GXTYYNQtbg5+Z2Bx37/ANK3w+I9rM4sTh/ZQOq8JCy1vT9t7G0kkRWMAxFUH4DkdMYHJ6cVWu3W&#10;zSRbdhHcSnylk+6sKFh8x9zkAfp0rnvB/i0WERhs42luDiOONAVXLccnPcZz04zUuszTa1qpiju0&#10;nSOUKkUZA+cKAWAHHXOPpXs3ujxbanpfwhsttlqN1E6R2zzeVCHXO/ax5+mTzXp0crXNqYZnS5iY&#10;nzARsDc4znml8Ewabo/gvT9Fs0jW4hi3SySqfmb0Bxg9/Q81oWunF0jZEW4l3FUTONvrx/WktiyX&#10;TYWsZAiSSrBKAGjmcs6npkZ6j68V2GlahZm3a2K+a6Dh8YBrDWwaaWRkXzJFX53PGPQD9aoabbXA&#10;1SOJ90Ybg1ViGdhqOo6emlkQOBcfxAVw7Xy7j8x61t6nosdu2YpPMLHmsr7CfSkrll/R7CXyCqKe&#10;eldRpNl9iTM5Bkx0p+g3ER+VE5HQ1Y8R2ZtofOeVQCM8GuhbnPJlG+0OB1MzyKCecVxupSRQu6Bg&#10;cVrwajDfwPGHYv2JNcxrdrLbvk+vWmSil9sDxPg4ccqPXmrsepixzEjsGb7+9sbj9KxEn2+Yy7g6&#10;9CnUVl65qUaRB948xhySeff9alss6XUvFiW0bxIR5mzbvfgD0BA6ivF9ev7RL29JugjiYs0ioCzs&#10;T9eVHXsKr6v4wkvHNraygR4JnmJx0757L245Oa5DVNYi+wSwzQiXcMrLJIQo9Dx1/Ooci0j1z4K+&#10;DvEvxG8b2aeDLwtrdkJL0Ca6S0YhANwV2OCxyAB3z6V7x4q+KHjP4da/YeAfG26DxpqGowmS2h8s&#10;wRWjhfL2OhIbIDBuc7s+tfL37N3xv0j4P/ESy1/xD4Ui8V6ZBBNCllOAwWVgAJ1BwGIwevrnrivp&#10;39pP456Xrb/BnQYdNsZ9ba8i1iXUpAstzBEzMVh80EmQYcA5OPl4Axx52JpwqK7Wp6OGqypuyO01&#10;dd1ply3UcDvUXh+6jWQb2CEMQB3PtVbUNXW8icMuCTx7VjC4e0vMo+SAOD0xXyrjpY+ri9Uz6L8H&#10;a3HZLgjYBx16V6JefFEx6bHaBo3CjiWQ+lfLem+Lfs0Cl5SCemGqjqvxJFuMSS7405YZGaVGpUp3&#10;UR1aVOprI9U1/wAVbRIxkHPzsSc18/8Axb+OkHhC3dbVxLcHOFH9a4v4lfHJbOOZUlVImGODk/Sq&#10;X7N/wV1n9oHxSPEWqWzp4YspMxibpdSjovuo7n8K7aVBv3pGNTEJPlifR/7OOl65qfhaDxBfF7vW&#10;L8ecQzHbAnO1FXsAPzOa9p0e5u9WnaKeKSCSM4PH615n8QfCXxK+Hdil38Oks9RCoBJYXL+WwI/u&#10;diPbI/GuE0f9qLx5pGpRWvjLw7L4av3QAS8NFL+PY+1dHsmtXt5EqrF6Lfue8+P7ldL0d1uJpGST&#10;hd3c4r4N+LVp/aOszmEqrSEqvl+vrXtPxN+O0+vRJHNIrlc8g4r538UeObCe9jNuxllR9xx04ohC&#10;8+aOxNeUVT5ZPU9H+AXxOm8R6RceHtT/AHes6Y/lyk8GRBwDj19fwr1m4XEQZ13DHTtXwnqfi3Uf&#10;Dvj+HxRbfu3kkG8DgNjsfqK+sfD/AMTrLxb4fgv7VmCMuJYs8xt3Fc2IocsrrZlYbEKcOV7oi8bP&#10;H/Z8hHYHBFfHvxivh9p0+IEBjIzDPbtn9a+mfH3iiIWpjUjDDgDtXyH8Ur8X3ikQhwEhiCZ9CeT/&#10;ADFd2Dp2keXjqia0M/w0rLqyXG75IMuq548zoOPxz9BXbeANIP8AaUayXMKSK/nBJWOZDg8f/Wrh&#10;9Gv1UYjQuifvGU8ZbON1erfCzRYvFXizTLeCRvKnO2WCQEA45Jz1x717SPCZ08fiq6trmCGO5ntl&#10;ifAkJBHrwGGDj617V8Lb03crJqSFJZRtjuCmNy9Tx2OT05HArCX4Fafc6hDbSWz7927fFITuA6Bj&#10;k+3HSvRINFtvBtxHCMJFyfLXp07A52j6GtEnchs37q2W1gkeMeXG5OPlwzcY/CuV1D7Rb77h19ce&#10;tdN/adpPbgHt3JzWfNAdUR3b/VjoPWrJTOIs/ED3M7qeDnmtcXiY6fpWJq9vFpdy5iXk1Q/4SLH8&#10;IpWKRtRa/LYzokb8dzTtf8QSXVvtMhIxzzXKXNz5e0IcsKU3LXAAIIFapmRo6FOTdbA5HNbmuBYY&#10;QCc5Heuf0p44Z923oa3NTuob+LB4IFUScWs3k3UgGSCax/GsKXGj3TZSNETljk4zxnHrWpfW4SXe&#10;OFB5NecfFTxXJp0MNlHtLXnC4P3FHf8AGsm0kWtzzrVNL1G3tTe2jwXkbEr5iOOM44K561FperpY&#10;WssdzL5cTceURuH1yelWfClpFqt8lsNwdmEciuxAPsSeCPTiqfjnQ/8AhHdSuFikRrZPvYUZzngd&#10;cVn0ujZb2ZVnvLN7MSxRrE7twcEgDHYn19cVp/DqzkvPG2kTDcRETIFHOCOf/rVxU16ZQrb2kDHa&#10;Q3RfTFex/AC2XVPFQzGP9HtmIIOQGOBjjpWFSSVNs6KcbzSPqGx1UzRxSElScAgmtu7UyLFIBxjt&#10;0zXM3dm1nLLDtIwFkX8Rmt/SdSSW2EcpA4x9DXytWNtUfVUpX0ZQm8xnfcOo5weleXfE7W59Itpx&#10;bQ73xlin+eO1esXEqw3UgYZRh1rjfG+nQy6NdtsXzPLOCDnnGadFrmVwrJuOh5p8FPgjdfFfxK9/&#10;4nuHtNKt3G+EHDyn+6PQep61+ingy8s/BWnWejaJZpaW0MaxBYRwF57flXyJ8MPhZB8TvCduZ725&#10;0yRlMsNzbXDQ7HI4yR2z9azbv4cePvhzqOoRv4n1HUY4oA9kiSkz788xyEMBj0YenIr2FGVT4Xax&#10;xUqflc/Rm0vPtdqGNu8jY5zHnBHSvnT49+H49S1Od7izeSPywXR4iNvHUYrw6Txl410T7Hb3f2q9&#10;nlj8yObTL15+ozhghyCOeDXK6h8Y9fhlaV9d1IOQcJcysVI7cN1FaVKE3Cyep0UaUVJu5k+Ovh1q&#10;VxFLPpNyZ4APntmzvH+6fSvJZLObSLgxz28kEgPPmLzXe6r8adaeGWM6mqMx+YQxAE/XivNtf+IM&#10;1xMYbi8lkkxkRONzHPI4ohSqpWk0cFf2aloSa75eo6a8ZI+ZTtPv2qb4b+KLjRyV3kRSjEidsjv9&#10;a5s6jcXtjb3MkLW4MhAB6sPWtnRdNaKySQr94k/rTlFNWZxxk1K6Oo1zxH9tlLBjsA6n+dfPut3x&#10;1PVrq5J/1khYfTt+let67cQ2FiRO3yTHyvvYzkc4NeV6xZW9rdD7IzPbuoIDHJB7jP8AnitqEbK5&#10;hXk27EWlzvHPGvUc7cnuRXt37P120fjuz8x4rZ5EOJg3QgZ4x65rxSxSSFd2VUYwMjqa37PxFdeG&#10;tRtr2ylFtcxnKFMrg+v4Cuk5rH6heEVtpNOlxbsk7DMsoTAP9ce4zmsbxZ4bXULF2hVnZe4Xt9fS&#10;uO/Zi+NNz8SPCbw6l8lzYSiF5B/dZWIyPX5e1ey3hb+zmW12vGw5NbJ3Ri9GeN3rjSrGO1ILyHqf&#10;St7w5Nb3lk6kkFBk1LqdvF9tjFzAME9au3tvbaVp5NoijzRzjtVAcF4kWC+8wRpyO9cUdNOfuV2l&#10;zIkMxwc5qiXTP3KW5Rx8UVv5o+Yl63Le0+2OFUAACubtyPM9+1d14dVXgBOM1qjIgt9HMKl2plzC&#10;iJya6O68tLZ0XqRXD6xfuGMQ6A0AZOsv8pUEda8C+KXmXvixVYnykRQkv93P9M17nMjXDEkqUAz1&#10;615R8QdNfUdXW4s1y6R/vR2QDj6Gsp7Fw3M7wpptpY2lxe3Z+2pAwUwx8EE9ww7/AOea5jx1r63m&#10;qnZcme3LEiOdMOo6YLDg16VbxGDwIxna3AnBWIBwqyY6gnqCCeh74rxbUrZ5rlz5bICeRKT19j3H&#10;40T9yKRUdWZs8I8l/LKFRyQcZH419J/scaQlydbvFjB2tFCT/ewpJ/nXgMXh2fWbq3trOEeY7BT5&#10;YOAD65r6y/ZZi07wxpup6S5lguDeAFpkIVn2gEFug9P5V5mIuqTPTw2tZXPZvE+j/ZpdJusYjuID&#10;C2PUHj+dcvdxNp8jgfMhORxXs/ifRBqHgwlFBms5BMuO69x+VebarY+dbeYF5UfpXjW7nuO62Oeu&#10;9SUKCSTxwc9K5XxNcPcadKisfmUgD/61at+nlgg52fWsS4O/g459amMORilO6PcfgRZro3hPT4JB&#10;hRABjqTxUXxRs7uC8S+gR5J4MFh1MiDnP4Vp/ChVv7IQAiMqAUbPOcenpXY+IPD8esadJFLmKSHl&#10;ZlPzKa0hVlCVzppy9m00YfgzS/CHjXwe10uI72FfMIPA78A+vFcV40htLzTDpkrx3FnGm1beTa/l&#10;DttyCV/A1yHjC11HwLcy3MUb2csgIe5tFLQTj/bj7H3X8q8k1X4jXL3TZuot/cByD+Rwa9qNVSiu&#10;R2OmniKLbWIV/VHQeJPhpodzamObzo7fA2xxSbQPrjrXkPibw7ounX0Vvp1r5chIDSFiSa6O88dX&#10;1xEY43Rwe5esW3tmknNxKTJKx6noPpQ9FqzzcXXoPSjFGVr+nf6NaRxr8qsFArZuLiOK0itVwNi4&#10;JFQ6u4ATn7vNcrrHiKDSU3TSbJpPuALn8celY2btY8RySu2c78R9YW71OGxibMduMt/vH/AVyPnt&#10;M3z8jPX1q5q9xFeXjXEUXlGQ5KDoT6+30qnBFkdAew+tdiSirHHJtu5t6LElyQZCoiQ4ANegeKU8&#10;Kw+HLJNP3SavKn+lQkfuVAGM47MTzkH8K80gZkgEKDJZT05yTXX/AA28GXHi7Vo7OGNnUyBSRyWO&#10;ePz/AEq0Qz6K/ZOsJdE8N3upzxNGl5NlGc/eVQVA/U/nX09/wlMX9noIvlfHzbP515rp3h2HQNFs&#10;9KtQPKtYxHvGBk9T+ua29Js2EEkrzbCvSOtVGyMW7sxde1iebVCDkgdPSq0PiWW2JSVvMB7Z6Vp6&#10;hskZ2AGfeuYvIF+0EEfNVFFu5uFulDIuDnNU/wB9/dFWdMRTMVPIrS8qH+5+lSWed2lmftYDV1Wl&#10;wvbKuW+RTWM8DRr5pFRPqbI4G8it0YHcahMi2XA+c964fWIlZ9yn60288VSMNgO8Csi61lmU4PzG&#10;hsQk6MhkjPyFoiV7E49K8N8Ta9J9ouQFLsXbOD97B7f59a9laabUY2VQcr8659a8d8ZeFLuTUbnZ&#10;FNGHyQrJkKT/AHe1ZyZcdzkf7SSWGRrl/wDX7mEQxgk/xY7ml0K2CMCqF2LAAKMk5PH/AOqnQ+Br&#10;h8tMsgdT1kBGcdq/UX9m39g/wx4Kv/hx41kgu/FVvfxLPdwXcCiCN5Iz5cvLfcVsDI5+YHHFYSkb&#10;JWPO/wDgn/8Asdza7qul/EHxRYzPo8jTHTrcS+SXkX5Q5IOQAc9u1dVrvwuj8D/FzxXpCRxxWc0y&#10;zxxqdwQkeuOuGHH0r9CtO8O2nh/SDY2dnbW8FsTJHbWUe1dvXAx0/lzXhv7RngC78Q3Gn+IbSa3t&#10;tQhtxMmmRqN8oHM6bhwxCcgDptzk1x1k3CyOihPkqcx494ewtpHDOq7TwQehXOK4XxJoT6JcXFq4&#10;DxZJhJ7oen5dK9AtnjlsYrmFt0W3GPrisvxPZLrGmFeBcR8oc/zrxZPoz6RK+p87eIk+zXLr/Ca5&#10;mWTEyHkjNd34rsSC6ODHKpxgjoa8+mcJJtcAEHBzXRH30csvcZ6z8M/EbWjIVkxtOMe1fQGlazBf&#10;xRufKlDYLDOD+NfGGla7Lo10soBkQHDAHtXrfhvx8fsoKTCRSOMGuecXTd1sdVKakuV7nsvjTR9M&#10;utPklmRZAwwA5yBzzivn3xb8PNBv5nMtjC6AEjKjH+Nb+p/El5sLI5fBxgkkCuS1TxnGdwYgljzU&#10;KUm9DpcYKPvHm2ufDnTdNy9ophOTwD8orkbyAWCFnPA6YrvvE3iWIoW3jp0rynXNUk1C58pASM8Y&#10;r1KabWp4VZxT0MbWtQkWCedInmEQzsjGfYZ9BXkmpXk19dyS3BzKTg9tvsBXoVn8Srrwv4juLCVY&#10;5NK87bMPKBfGME579+K7fQ/hbB8RLiW50xbW5in+Y3FswcRj3Xgg+xGa9GELK55U53djwGBFwcZJ&#10;x696WKNkfAJzkdPWvdvGH7NOr6XbyT6LaT3rxL89tgbnxjJUDv7c1yHhv4ca7Lcoz+G75p8kfvrZ&#10;lRMdunOKuxCaOVtbYS3CIiqkk4AYg8ID1/H/ABr6D+FvkfDe1j1O5i8oFCsYBXczEfwgnPsa891H&#10;4ReJtE1mznayFuLjITzF+4eo3dh/9avVPAvwbuLkte67KbyeMkeVnKRZ5/E89uKtLUls9V8PeNYt&#10;etILnyn3sMzeVyq/8C6EjI6V1brwGiBIxyRyKyNF02DS9O8tEAR84AJXB9hWpbSzbgsgfYelbepm&#10;ZeqObfLkGssxG45PD44ruLrw69zGkjgvH7CsvVPDbxuhiyBikO5z+jeWl3++U7R6V0O+z/ut+dUr&#10;XR2Eu1gc5610K+H4to+ft70hnikmtvHc7G/1fpVa/u0vmygCAVSvLSR7nFX4bGONBxn1rQyMd4mB&#10;ODSWtu88hVu3etO6jiRHJIRRySeAK4/WPHEdkrwabiWVuPP/AIV+nqaqEJTdkJs1Nc8VWfhVTbrE&#10;15f4yYkPC+m4/wBK5GD4hajPqKPdxg2Yzut7ZVViOw3MDWMzvLM8kpLlmy0hOST6k0yWN2O+Phwf&#10;z9q9FYePLZkqTTue8/CDRPC/xC1bKy+ZqSncbK6AVwPVRnDfhX6X/s969b3vg5vCOogXE9vEfLkn&#10;X90sAwFXI7jp61+LljdSWd1Bd2sslvcwsJI5om2urD0I5yK+3P2ZP2mB4o1HT9G166Np4jhZTb3U&#10;b+SuoKDny2xwHP5N25r5rF4GrhJe3pPmh1XZHuUa9PFU/YyVpdGfpLa6sG0+Vrm5g8+wLRy21jl+&#10;AAeVwWBwc7eT9ax/EUM76BcPoc1jZ3Fy32q3luoGlRWIGQ6/ewwyMcVWh8TPq/h6z8X2sdhpc8UU&#10;jTLqChXWD+LLqTsHyg5Oc47dsvxJ4wj+H+rwakt7qmvaPrblAYEWaCxwmdwKjhG6ZYk5PHpUymrX&#10;b0ORQfNZbnz/AK5o1nZ6zevo2JPD147TWxjOUglJPm2+fZskex9jXJXcRtLklgSDwa+p9X8JaRpl&#10;x9nttM1HVtL1+UR3sFtGCtkSGcXPYxgHjd1yQcHmvn34i+FLrwd4iuNKvSJWRfNt7jGFuYCflcfq&#10;D6EHtg15GKpSj+8fU9zB14yXszx/xv4f+3qZoxmUDj/aHoa8Q8RaNKZHWMFJR1B9fpX0hcKzKQR8&#10;mTlSOa4zxV4bg1BSwj2SgffK8H/CuOnVcWd9SkpI+cZtSm0uV4LmNk9Hx1qe18SfZ8tbz+Xk9M8G&#10;u217w+u147hAexjl6/UMK821TwlKlw5tkYDPHIP8q9CM1NHmyjKBdvvGsqYSeIgnpJnINZdz4kku&#10;fukDPpmsu7s7yxbbcROvoSvWnW0bE8rj61qlEyc5dxtyz3R4LFj1L/4UkNgLaIvgmQ8dOa0orYVD&#10;qR8uHKkhlG7jrxzV83RGNupwfjjwPcXHhG91Wa2ttO1LQrlbW/ikfbcXKzEtE2zqdoBBYDoRn38y&#10;0fWb7QrxLrTry4sblDlZreUxsPxFfUqeKbCLXbLVEk/tS/1SzMeozatD5qhiGUY55wCBnpnHpXhX&#10;xb+GsXw815ItOvW1jRpYo3jv0jIQOy7miJIHzLzXo0pq9jzJJnWeEP2sfH3hhtl1ewa7ASMpqMWX&#10;49HXDZ+ua9X0r9sDw3rflP4h8N3UMoXa0lrMJlX6A7TXyA1PRyrV29dSLI+9rD4zfDD4gp9jj1qO&#10;zk4Ii1SIwE+wJ+U/nXTR+Fbe3sjc6bfSyW5OVeGRGRl9mAr86g5U5zXXeAvijr/w61NLrSb94Yzx&#10;LbMd0Eo9GTofr1q3HsRY+6URbWQSL5ks46SSOWI9h2Ar0Dw/ZDUbOPMWGcZBxXifwp/aF8JeNpre&#10;11JV0LV5MARXLZglb/Yft9Gx+NfSMDLpVgkilcBeExWTuSU9GtZorl7WY55+UYqxrujuLaRhGMgc&#10;VbsNXSVftCWpdwetUtR1W8ubhwFwhHSkBx+kztb3Egmg3kHjIrY+0t/z7pWPfTTQTurY3npiqX26&#10;79HplHll7o4M+4YGK5TxN4qsvDgMcjebc4+W3jPP4+grurr/AI+3/wB1v5183+I/+Q7qX/XxXXRp&#10;qerMmWtY8TX2vMRNJ5cOeIo+B+PrVOKEeWSMNz1quvRasRf6r8K9RQUY2RkwkUtHt6ovTtUaP8vU&#10;dOakPT8Kj9fqK0Ghko8t/MX7h+/7e9WbW5a2mSWF2jkUhldTgqR0IPrUbfcX61Wtf9RH/umk9BI/&#10;Rn9iP9rm3vrz/hG/FjXN7rdxGtvavnfHc/N97Z08zpn1Az619r3+kXEtpqnhcLpmk6XqMdyILnT2&#10;HmIzAZ/dEANJ8zNkHA44r8UPgp/yVnwd/wBhiL/0ZX65+Pf+QR4f+lz/AOgmvmMXQjh5JQ2d9Pz/&#10;AD+R6dObqxdSW6/Q6jTtdj0Wx1LQYNcHiHxVY4R4TEBPIgRSAyLgyHHJx7jiuN+J3gKC90O00PR4&#10;b/UZrK9ubhdXmuFnGmSMPMeO45yIZN20IuSnyNjAr2O0/wCRm0H/AK8G/klc63/IqeNP+whP/wCk&#10;iVxuN4NMvncHzrc+K9SgDPLHjyrmI4eMNnb6EEdVPqP8ax52ZW2uvGMEkcn3qvov/IS0r/sHD/0G&#10;Krb/AOsb6183WgoSUVsz6mjUdSCk90cX4r02G7VmKBXHQivMNQszHNjBP+4c17F4k/49Zf8AdNeU&#10;6l/x/wD4mtKT0M6yMe40z+0VKGJrhPTGMfiazrnwNNFDvhdN/wDzzDbiK6cf6xavWH8f0Fbc7icv&#10;ImeZNYy2eVmQo49e9Y96RKHJ6d67fxn98Vwlx/qX+ldUHfU5pq2hd+F3huy8fvqEWo3FxJHpNhMt&#10;tb2kRLyXTP8AulyOMAgE54/Ou3j8Ow/En4dXvg7xFr8Hh2C1D6lh7bMxu4omAi6Fj1IIHU4+tav7&#10;C3/Ie8Z/9esn/oS12HjD/krU3/Yz3X/o4V1r3Gmjznrc/OySF4GZJFZJEJVlYYII7EVCw2mvR/2g&#10;v+S0+NP+wnJ/SvOn6V7DWhyrUeDuVaUNSR/6s0vpWq1RPUv6fcny9p5xX0v+zz+1LP4Nkg0Dxe8m&#10;o+HG/dw3bndNY+nu0fqOo7elfMdj9+T6Voxf6w0mriP0/wBT16WLS4rzTnR7OUCSOWNgVdTyCCOo&#10;xSQeKzNaZ2DeRya8/wDg/wD8m5eFv+vZ/wD0ZWhp33U/3qxehNi1LPPLqYdSTk961fPuPSOqM33h&#10;9KgoKP/ZUEsDBBQABgAIAAAAIQCEpmM14gAAAAwBAAAPAAAAZHJzL2Rvd25yZXYueG1sTI9Ba4NA&#10;FITvhf6H5RV6a1bTaqN1DSG0PYVAk0LIbaMvKnHfirtR8+/7emqPwwwz32TLybRiwN41lhSEswAE&#10;UmHLhioF3/uPpwUI5zWVurWECm7oYJnf32U6Le1IXzjsfCW4hFyqFdTed6mUrqjRaDezHRJ7Z9sb&#10;7Vn2lSx7PXK5aeU8CGJpdEO8UOsO1zUWl93VKPgc9bh6Dt+HzeW8vh330fawCVGpx4dp9QbC4+T/&#10;wvCLz+iQM9PJXql0omUdvDC6V7CIkgQEJ6I4iUGc2AqT1znIPJP/T+Q/AAAA//8DAFBLAwQUAAYA&#10;CAAAACEAWGCzG7oAAAAiAQAAGQAAAGRycy9fcmVscy9lMm9Eb2MueG1sLnJlbHOEj8sKwjAQRfeC&#10;/xBmb9O6EJGmbkRwK/UDhmSaRpsHSRT79wbcKAgu517uOUy7f9qJPSgm452ApqqBkZNeGacFXPrj&#10;agssZXQKJ+9IwEwJ9t1y0Z5pwlxGaTQhsUJxScCYc9hxnuRIFlPlA7nSDD5azOWMmgeUN9TE13W9&#10;4fGTAd0Xk52UgHhSDbB+DsX8n+2HwUg6eHm35PIPBTe2uAsQo6YswJIy+A6b6hpIA+9a/vVZ9wIA&#10;AP//AwBQSwECLQAUAAYACAAAACEAihU/mAwBAAAVAgAAEwAAAAAAAAAAAAAAAAAAAAAAW0NvbnRl&#10;bnRfVHlwZXNdLnhtbFBLAQItABQABgAIAAAAIQA4/SH/1gAAAJQBAAALAAAAAAAAAAAAAAAAAD0B&#10;AABfcmVscy8ucmVsc1BLAQItABQABgAIAAAAIQDC5Sb6jQMAAHUIAAAOAAAAAAAAAAAAAAAAADwC&#10;AABkcnMvZTJvRG9jLnhtbFBLAQItAAoAAAAAAAAAIQAbkL+dNzoAADc6AAAVAAAAAAAAAAAAAAAA&#10;APUFAABkcnMvbWVkaWEvaW1hZ2UxLmpwZWdQSwECLQAUAAYACAAAACEAhKZjNeIAAAAMAQAADwAA&#10;AAAAAAAAAAAAAABfQAAAZHJzL2Rvd25yZXYueG1sUEsBAi0AFAAGAAgAAAAhAFhgsxu6AAAAIgEA&#10;ABkAAAAAAAAAAAAAAAAAbkEAAGRycy9fcmVscy9lMm9Eb2MueG1sLnJlbHNQSwUGAAAAAAYABgB9&#10;AQAAX0IAAAAA&#10;">
                <v:shape id="Graphic 147"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Dqu1wgAAANwAAAAPAAAAZHJzL2Rvd25yZXYueG1sRE9Na8JA&#10;EL0L/odlhN50YxGV1E2oYqGhF6siHofsNAnNzobsGtd/3y0UepvH+5xNHkwrBupdY1nBfJaAIC6t&#10;brhScD69TdcgnEfW2FomBQ9ykGfj0QZTbe/8ScPRVyKGsEtRQe19l0rpypoMupntiCP3ZXuDPsK+&#10;krrHeww3rXxOkqU02HBsqLGjXU3l9/FmFGyLhRvW19u8CMVwOeiPsOd9UOppEl5fQHgK/l/8537X&#10;cf5iBb/PxAtk9gMAAP//AwBQSwECLQAUAAYACAAAACEA2+H2y+4AAACFAQAAEwAAAAAAAAAAAAAA&#10;AAAAAAAAW0NvbnRlbnRfVHlwZXNdLnhtbFBLAQItABQABgAIAAAAIQBa9CxbvwAAABUBAAALAAAA&#10;AAAAAAAAAAAAAB8BAABfcmVscy8ucmVsc1BLAQItABQABgAIAAAAIQA8Dqu1wgAAANwAAAAPAAAA&#10;AAAAAAAAAAAAAAcCAABkcnMvZG93bnJldi54bWxQSwUGAAAAAAMAAwC3AAAA9gIAAAAA&#10;" path="m,2125472r2935478,l2935478,,,,,2125472xe" filled="f" strokeweight="1.25pt">
                  <v:path arrowok="t"/>
                </v:shape>
                <v:shape id="Image 148" o:spid="_x0000_s1028" type="#_x0000_t75" style="position:absolute;left:2933;top:1234;width:23556;height:189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FcfnxAAAANwAAAAPAAAAZHJzL2Rvd25yZXYueG1sRI9Bi8JA&#10;DIXvwv6HIcLedKosi1ZHEVFWBA+2/oDQiW2xk+l2ZrX++81B8JZH3vfyslz3rlF36kLt2cBknIAi&#10;LrytuTRwyfejGagQkS02nsnAkwKsVx+DJabWP/hM9yyWSkI4pGigirFNtQ5FRQ7D2LfEsrv6zmEU&#10;2ZXadviQcNfoaZJ8a4c1y4UKW9pWVNyyPyc1ptfkMHvuf+a7/Pd46mPT5seJMZ/DfrMAFamPb/OL&#10;PljhvqStPCMT6NU/AAAA//8DAFBLAQItABQABgAIAAAAIQDb4fbL7gAAAIUBAAATAAAAAAAAAAAA&#10;AAAAAAAAAABbQ29udGVudF9UeXBlc10ueG1sUEsBAi0AFAAGAAgAAAAhAFr0LFu/AAAAFQEAAAsA&#10;AAAAAAAAAAAAAAAAHwEAAF9yZWxzLy5yZWxzUEsBAi0AFAAGAAgAAAAhAE4Vx+fEAAAA3AAAAA8A&#10;AAAAAAAAAAAAAAAABwIAAGRycy9kb3ducmV2LnhtbFBLBQYAAAAAAwADALcAAAD4AgAAAAA=&#10;">
                  <v:imagedata r:id="rId87" o:title=""/>
                </v:shape>
                <w10:wrap type="topAndBottom" anchorx="page"/>
              </v:group>
            </w:pict>
          </mc:Fallback>
        </mc:AlternateContent>
      </w:r>
      <w:r>
        <w:rPr>
          <w:b/>
          <w:noProof/>
          <w:sz w:val="4"/>
        </w:rPr>
        <mc:AlternateContent>
          <mc:Choice Requires="wps">
            <w:drawing>
              <wp:anchor distT="0" distB="0" distL="0" distR="0" simplePos="0" relativeHeight="251658269" behindDoc="1" locked="0" layoutInCell="1" allowOverlap="1" wp14:anchorId="3DA92ED8" wp14:editId="1E76F4C1">
                <wp:simplePos x="0" y="0"/>
                <wp:positionH relativeFrom="page">
                  <wp:posOffset>3688460</wp:posOffset>
                </wp:positionH>
                <wp:positionV relativeFrom="paragraph">
                  <wp:posOffset>5468646</wp:posOffset>
                </wp:positionV>
                <wp:extent cx="3418840" cy="2125980"/>
                <wp:effectExtent l="0" t="0" r="0" b="0"/>
                <wp:wrapTopAndBottom/>
                <wp:docPr id="149" name="Textbox 1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15BC37FB" w14:textId="77777777">
                              <w:trPr>
                                <w:trHeight w:val="1154"/>
                              </w:trPr>
                              <w:tc>
                                <w:tcPr>
                                  <w:tcW w:w="5357" w:type="dxa"/>
                                </w:tcPr>
                                <w:p w14:paraId="59EA89FB"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60982CD7" w14:textId="77777777">
                              <w:trPr>
                                <w:trHeight w:val="1214"/>
                              </w:trPr>
                              <w:tc>
                                <w:tcPr>
                                  <w:tcW w:w="5357" w:type="dxa"/>
                                </w:tcPr>
                                <w:p w14:paraId="70BC4AD5" w14:textId="77777777" w:rsidR="006C66B2" w:rsidRDefault="00032C37">
                                  <w:pPr>
                                    <w:pStyle w:val="TableParagraph"/>
                                    <w:spacing w:before="201" w:line="268" w:lineRule="exact"/>
                                    <w:ind w:left="210"/>
                                    <w:jc w:val="left"/>
                                    <w:rPr>
                                      <w:i/>
                                      <w:sz w:val="24"/>
                                    </w:rPr>
                                  </w:pPr>
                                  <w:r>
                                    <w:rPr>
                                      <w:i/>
                                      <w:sz w:val="24"/>
                                    </w:rPr>
                                    <w:t>Commission</w:t>
                                  </w:r>
                                  <w:r>
                                    <w:rPr>
                                      <w:i/>
                                      <w:spacing w:val="-7"/>
                                      <w:sz w:val="24"/>
                                    </w:rPr>
                                    <w:t xml:space="preserve"> </w:t>
                                  </w:r>
                                  <w:r>
                                    <w:rPr>
                                      <w:i/>
                                      <w:spacing w:val="-4"/>
                                      <w:sz w:val="24"/>
                                    </w:rPr>
                                    <w:t>Role</w:t>
                                  </w:r>
                                </w:p>
                                <w:p w14:paraId="028FC57E" w14:textId="502AD855" w:rsidR="006C66B2" w:rsidRDefault="00032C37">
                                  <w:pPr>
                                    <w:pStyle w:val="TableParagraph"/>
                                    <w:spacing w:before="3" w:line="228" w:lineRule="auto"/>
                                    <w:ind w:left="510" w:right="1234"/>
                                    <w:jc w:val="left"/>
                                    <w:rPr>
                                      <w:sz w:val="24"/>
                                    </w:rPr>
                                  </w:pPr>
                                  <w:r>
                                    <w:rPr>
                                      <w:sz w:val="24"/>
                                    </w:rPr>
                                    <w:t>Member</w:t>
                                  </w:r>
                                  <w:r>
                                    <w:rPr>
                                      <w:spacing w:val="-16"/>
                                      <w:sz w:val="24"/>
                                    </w:rPr>
                                    <w:t xml:space="preserve"> </w:t>
                                  </w:r>
                                  <w:r>
                                    <w:rPr>
                                      <w:sz w:val="24"/>
                                    </w:rPr>
                                    <w:t>of</w:t>
                                  </w:r>
                                  <w:r>
                                    <w:rPr>
                                      <w:spacing w:val="-13"/>
                                      <w:sz w:val="24"/>
                                    </w:rPr>
                                    <w:t xml:space="preserve"> </w:t>
                                  </w:r>
                                  <w:r>
                                    <w:rPr>
                                      <w:sz w:val="24"/>
                                    </w:rPr>
                                    <w:t xml:space="preserve">Legislative </w:t>
                                  </w:r>
                                  <w:r>
                                    <w:rPr>
                                      <w:spacing w:val="-2"/>
                                      <w:sz w:val="24"/>
                                    </w:rPr>
                                    <w:t>Committee</w:t>
                                  </w:r>
                                </w:p>
                              </w:tc>
                            </w:tr>
                            <w:tr w:rsidR="006C66B2" w14:paraId="437604FE" w14:textId="77777777">
                              <w:trPr>
                                <w:trHeight w:val="861"/>
                              </w:trPr>
                              <w:tc>
                                <w:tcPr>
                                  <w:tcW w:w="5357" w:type="dxa"/>
                                </w:tcPr>
                                <w:p w14:paraId="48FD2B8B" w14:textId="77777777" w:rsidR="006C66B2" w:rsidRDefault="00032C37">
                                  <w:pPr>
                                    <w:pStyle w:val="TableParagraph"/>
                                    <w:spacing w:before="154"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337C5282" w14:textId="77777777" w:rsidR="006C66B2" w:rsidRDefault="00032C37">
                                  <w:pPr>
                                    <w:pStyle w:val="TableParagraph"/>
                                    <w:spacing w:line="269" w:lineRule="exact"/>
                                    <w:ind w:left="510"/>
                                    <w:jc w:val="left"/>
                                    <w:rPr>
                                      <w:sz w:val="24"/>
                                    </w:rPr>
                                  </w:pPr>
                                  <w:r>
                                    <w:rPr>
                                      <w:sz w:val="24"/>
                                    </w:rPr>
                                    <w:t>2025</w:t>
                                  </w:r>
                                  <w:r>
                                    <w:rPr>
                                      <w:spacing w:val="-2"/>
                                      <w:sz w:val="24"/>
                                    </w:rPr>
                                    <w:t xml:space="preserve"> </w:t>
                                  </w:r>
                                  <w:r>
                                    <w:rPr>
                                      <w:sz w:val="24"/>
                                    </w:rPr>
                                    <w:t>—</w:t>
                                  </w:r>
                                  <w:r>
                                    <w:rPr>
                                      <w:spacing w:val="-1"/>
                                      <w:sz w:val="24"/>
                                    </w:rPr>
                                    <w:t xml:space="preserve"> </w:t>
                                  </w:r>
                                  <w:r>
                                    <w:rPr>
                                      <w:spacing w:val="-4"/>
                                      <w:sz w:val="24"/>
                                    </w:rPr>
                                    <w:t>2028</w:t>
                                  </w:r>
                                </w:p>
                              </w:tc>
                            </w:tr>
                          </w:tbl>
                          <w:p w14:paraId="21AA4DDB" w14:textId="77777777" w:rsidR="006C66B2" w:rsidRDefault="006C66B2">
                            <w:pPr>
                              <w:pStyle w:val="BodyText"/>
                            </w:pPr>
                          </w:p>
                        </w:txbxContent>
                      </wps:txbx>
                      <wps:bodyPr wrap="square" lIns="0" tIns="0" rIns="0" bIns="0" rtlCol="0">
                        <a:noAutofit/>
                      </wps:bodyPr>
                    </wps:wsp>
                  </a:graphicData>
                </a:graphic>
              </wp:anchor>
            </w:drawing>
          </mc:Choice>
          <mc:Fallback>
            <w:pict>
              <v:shape w14:anchorId="3DA92ED8" id="Textbox 149" o:spid="_x0000_s1097" type="#_x0000_t202" style="position:absolute;margin-left:290.45pt;margin-top:430.6pt;width:269.2pt;height:167.4pt;z-index:-251658211;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D+MmgEAACQDAAAOAAAAZHJzL2Uyb0RvYy54bWysUl9v0zAQf0fad7D8vqbtxlSiphNsAiFN&#10;MGnwAVzHbixin7lzm/Tbc/bSFsEb4sU5+86//P54fT/6XhwMkoPQyMVsLoUJGloXdo38/u3j9UoK&#10;Siq0qodgGnk0JO83V2/WQ6zNEjroW4OCQQLVQ2xkl1Ksq4p0Z7yiGUQTuGkBvUq8xV3VohoY3ffV&#10;cj6/qwbANiJoQ8Snj69NuSn41hqdvlpLJom+kcwtlRXLus1rtVmreocqdk5PNNQ/sPDKBf7pGepR&#10;JSX26P6C8k4jENg00+ArsNZpUzSwmsX8DzUvnYqmaGFzKJ5tov8Hq78cXuIzijR+gJEDLCIoPoH+&#10;QexNNUSqp5nsKdXE01noaNHnL0sQfJG9PZ79NGMSmg9vbher1S23NPeWi+Xbd6vieHW5HpHSJwNe&#10;5KKRyIEVCurwRCkTUPVpZGLzSiBTSeN2FK7l/9zlHPPRFtojqxk40EbSz71CI0X/ObBjOf1Tgadi&#10;eyow9Q9Q3kgWFeD9PoF1hcEFd2LAURRi07PJWf++L1OXx735BQAA//8DAFBLAwQUAAYACAAAACEA&#10;JEIF9eEAAAANAQAADwAAAGRycy9kb3ducmV2LnhtbEyPwW6DMAyG75P6DpEn7bYmdBoCRqiqaTtN&#10;mkbZYcdAXEAlDiVpy95+4bTebPnT7+/Pt7MZ2AUn11uSEK0FMKTG6p5aCd/V+2MCzHlFWg2WUMIv&#10;OtgWq7tcZdpeqcTL3rcshJDLlITO+zHj3DUdGuXWdkQKt4OdjPJhnVquJ3UN4WbgGyFiblRP4UOn&#10;RnztsDnuz0bC7ofKt/70WX+Vh7KvqlTQR3yU8uF+3r0A8zj7fxgW/aAORXCq7Zm0Y4OE50SkAZWQ&#10;xNEG2EJEUfoErF6mNBbAi5zftij+AAAA//8DAFBLAQItABQABgAIAAAAIQC2gziS/gAAAOEBAAAT&#10;AAAAAAAAAAAAAAAAAAAAAABbQ29udGVudF9UeXBlc10ueG1sUEsBAi0AFAAGAAgAAAAhADj9If/W&#10;AAAAlAEAAAsAAAAAAAAAAAAAAAAALwEAAF9yZWxzLy5yZWxzUEsBAi0AFAAGAAgAAAAhAEPsP4ya&#10;AQAAJAMAAA4AAAAAAAAAAAAAAAAALgIAAGRycy9lMm9Eb2MueG1sUEsBAi0AFAAGAAgAAAAhACRC&#10;BfXhAAAADQEAAA8AAAAAAAAAAAAAAAAA9AMAAGRycy9kb3ducmV2LnhtbFBLBQYAAAAABAAEAPMA&#10;AAACBQ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15BC37FB" w14:textId="77777777">
                        <w:trPr>
                          <w:trHeight w:val="1154"/>
                        </w:trPr>
                        <w:tc>
                          <w:tcPr>
                            <w:tcW w:w="5357" w:type="dxa"/>
                          </w:tcPr>
                          <w:p w14:paraId="59EA89FB"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60982CD7" w14:textId="77777777">
                        <w:trPr>
                          <w:trHeight w:val="1214"/>
                        </w:trPr>
                        <w:tc>
                          <w:tcPr>
                            <w:tcW w:w="5357" w:type="dxa"/>
                          </w:tcPr>
                          <w:p w14:paraId="70BC4AD5" w14:textId="77777777" w:rsidR="006C66B2" w:rsidRDefault="00032C37">
                            <w:pPr>
                              <w:pStyle w:val="TableParagraph"/>
                              <w:spacing w:before="201" w:line="268" w:lineRule="exact"/>
                              <w:ind w:left="210"/>
                              <w:jc w:val="left"/>
                              <w:rPr>
                                <w:i/>
                                <w:sz w:val="24"/>
                              </w:rPr>
                            </w:pPr>
                            <w:r>
                              <w:rPr>
                                <w:i/>
                                <w:sz w:val="24"/>
                              </w:rPr>
                              <w:t>Commission</w:t>
                            </w:r>
                            <w:r>
                              <w:rPr>
                                <w:i/>
                                <w:spacing w:val="-7"/>
                                <w:sz w:val="24"/>
                              </w:rPr>
                              <w:t xml:space="preserve"> </w:t>
                            </w:r>
                            <w:r>
                              <w:rPr>
                                <w:i/>
                                <w:spacing w:val="-4"/>
                                <w:sz w:val="24"/>
                              </w:rPr>
                              <w:t>Role</w:t>
                            </w:r>
                          </w:p>
                          <w:p w14:paraId="028FC57E" w14:textId="502AD855" w:rsidR="006C66B2" w:rsidRDefault="00032C37">
                            <w:pPr>
                              <w:pStyle w:val="TableParagraph"/>
                              <w:spacing w:before="3" w:line="228" w:lineRule="auto"/>
                              <w:ind w:left="510" w:right="1234"/>
                              <w:jc w:val="left"/>
                              <w:rPr>
                                <w:sz w:val="24"/>
                              </w:rPr>
                            </w:pPr>
                            <w:r>
                              <w:rPr>
                                <w:sz w:val="24"/>
                              </w:rPr>
                              <w:t>Member</w:t>
                            </w:r>
                            <w:r>
                              <w:rPr>
                                <w:spacing w:val="-16"/>
                                <w:sz w:val="24"/>
                              </w:rPr>
                              <w:t xml:space="preserve"> </w:t>
                            </w:r>
                            <w:r>
                              <w:rPr>
                                <w:sz w:val="24"/>
                              </w:rPr>
                              <w:t>of</w:t>
                            </w:r>
                            <w:r>
                              <w:rPr>
                                <w:spacing w:val="-13"/>
                                <w:sz w:val="24"/>
                              </w:rPr>
                              <w:t xml:space="preserve"> </w:t>
                            </w:r>
                            <w:r>
                              <w:rPr>
                                <w:sz w:val="24"/>
                              </w:rPr>
                              <w:t xml:space="preserve">Legislative </w:t>
                            </w:r>
                            <w:r>
                              <w:rPr>
                                <w:spacing w:val="-2"/>
                                <w:sz w:val="24"/>
                              </w:rPr>
                              <w:t>Committee</w:t>
                            </w:r>
                          </w:p>
                        </w:tc>
                      </w:tr>
                      <w:tr w:rsidR="006C66B2" w14:paraId="437604FE" w14:textId="77777777">
                        <w:trPr>
                          <w:trHeight w:val="861"/>
                        </w:trPr>
                        <w:tc>
                          <w:tcPr>
                            <w:tcW w:w="5357" w:type="dxa"/>
                          </w:tcPr>
                          <w:p w14:paraId="48FD2B8B" w14:textId="77777777" w:rsidR="006C66B2" w:rsidRDefault="00032C37">
                            <w:pPr>
                              <w:pStyle w:val="TableParagraph"/>
                              <w:spacing w:before="154"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337C5282" w14:textId="77777777" w:rsidR="006C66B2" w:rsidRDefault="00032C37">
                            <w:pPr>
                              <w:pStyle w:val="TableParagraph"/>
                              <w:spacing w:line="269" w:lineRule="exact"/>
                              <w:ind w:left="510"/>
                              <w:jc w:val="left"/>
                              <w:rPr>
                                <w:sz w:val="24"/>
                              </w:rPr>
                            </w:pPr>
                            <w:r>
                              <w:rPr>
                                <w:sz w:val="24"/>
                              </w:rPr>
                              <w:t>2025</w:t>
                            </w:r>
                            <w:r>
                              <w:rPr>
                                <w:spacing w:val="-2"/>
                                <w:sz w:val="24"/>
                              </w:rPr>
                              <w:t xml:space="preserve"> </w:t>
                            </w:r>
                            <w:r>
                              <w:rPr>
                                <w:sz w:val="24"/>
                              </w:rPr>
                              <w:t>—</w:t>
                            </w:r>
                            <w:r>
                              <w:rPr>
                                <w:spacing w:val="-1"/>
                                <w:sz w:val="24"/>
                              </w:rPr>
                              <w:t xml:space="preserve"> </w:t>
                            </w:r>
                            <w:r>
                              <w:rPr>
                                <w:spacing w:val="-4"/>
                                <w:sz w:val="24"/>
                              </w:rPr>
                              <w:t>2028</w:t>
                            </w:r>
                          </w:p>
                        </w:tc>
                      </w:tr>
                    </w:tbl>
                    <w:p w14:paraId="21AA4DDB" w14:textId="77777777" w:rsidR="006C66B2" w:rsidRDefault="006C66B2">
                      <w:pPr>
                        <w:pStyle w:val="BodyText"/>
                      </w:pPr>
                    </w:p>
                  </w:txbxContent>
                </v:textbox>
                <w10:wrap type="topAndBottom" anchorx="page"/>
              </v:shape>
            </w:pict>
          </mc:Fallback>
        </mc:AlternateContent>
      </w:r>
    </w:p>
    <w:p w14:paraId="61CB891B" w14:textId="77777777" w:rsidR="006C66B2" w:rsidRDefault="006C66B2">
      <w:pPr>
        <w:pStyle w:val="BodyText"/>
        <w:spacing w:before="32"/>
        <w:rPr>
          <w:b/>
          <w:sz w:val="20"/>
        </w:rPr>
      </w:pPr>
    </w:p>
    <w:p w14:paraId="5857B570" w14:textId="77777777" w:rsidR="006C66B2" w:rsidRDefault="006C66B2">
      <w:pPr>
        <w:pStyle w:val="BodyText"/>
        <w:spacing w:before="9"/>
        <w:rPr>
          <w:b/>
          <w:sz w:val="7"/>
        </w:rPr>
      </w:pPr>
    </w:p>
    <w:p w14:paraId="37D8615B" w14:textId="77777777" w:rsidR="006C66B2" w:rsidRDefault="006C66B2">
      <w:pPr>
        <w:pStyle w:val="BodyText"/>
        <w:spacing w:before="106"/>
        <w:rPr>
          <w:b/>
          <w:sz w:val="20"/>
        </w:rPr>
      </w:pPr>
    </w:p>
    <w:p w14:paraId="031BA778" w14:textId="77777777" w:rsidR="006C66B2" w:rsidRDefault="006C66B2">
      <w:pPr>
        <w:pStyle w:val="BodyText"/>
        <w:spacing w:before="9"/>
        <w:rPr>
          <w:b/>
          <w:sz w:val="7"/>
        </w:rPr>
      </w:pPr>
    </w:p>
    <w:p w14:paraId="56F45E0A" w14:textId="77777777" w:rsidR="006C66B2" w:rsidRDefault="006C66B2">
      <w:pPr>
        <w:pStyle w:val="BodyText"/>
        <w:spacing w:before="116"/>
        <w:rPr>
          <w:b/>
        </w:rPr>
      </w:pPr>
    </w:p>
    <w:p w14:paraId="77C88F5B" w14:textId="77777777" w:rsidR="006C66B2" w:rsidRDefault="00032C37">
      <w:pPr>
        <w:ind w:left="417"/>
        <w:rPr>
          <w:b/>
          <w:sz w:val="24"/>
        </w:rPr>
      </w:pPr>
      <w:r>
        <w:rPr>
          <w:b/>
          <w:spacing w:val="-5"/>
          <w:sz w:val="24"/>
        </w:rPr>
        <w:t>25</w:t>
      </w:r>
    </w:p>
    <w:p w14:paraId="64309237" w14:textId="77777777" w:rsidR="006C66B2" w:rsidRDefault="006C66B2">
      <w:pPr>
        <w:rPr>
          <w:b/>
          <w:sz w:val="24"/>
        </w:rPr>
        <w:sectPr w:rsidR="006C66B2">
          <w:pgSz w:w="12240" w:h="15840"/>
          <w:pgMar w:top="1220" w:right="360" w:bottom="280" w:left="360" w:header="725" w:footer="0" w:gutter="0"/>
          <w:cols w:space="720"/>
        </w:sectPr>
      </w:pPr>
    </w:p>
    <w:p w14:paraId="36662112" w14:textId="77777777" w:rsidR="006C66B2" w:rsidRDefault="006C66B2">
      <w:pPr>
        <w:pStyle w:val="BodyText"/>
        <w:rPr>
          <w:b/>
          <w:sz w:val="20"/>
        </w:rPr>
      </w:pPr>
    </w:p>
    <w:p w14:paraId="070F8842" w14:textId="77777777" w:rsidR="006C66B2" w:rsidRDefault="006C66B2">
      <w:pPr>
        <w:pStyle w:val="BodyText"/>
        <w:rPr>
          <w:b/>
          <w:sz w:val="20"/>
        </w:rPr>
      </w:pPr>
    </w:p>
    <w:p w14:paraId="79EB01D9" w14:textId="77777777" w:rsidR="006C66B2" w:rsidRDefault="006C66B2">
      <w:pPr>
        <w:pStyle w:val="BodyText"/>
        <w:rPr>
          <w:b/>
          <w:sz w:val="20"/>
        </w:rPr>
      </w:pPr>
    </w:p>
    <w:p w14:paraId="47B2D2AD" w14:textId="77777777" w:rsidR="006C66B2" w:rsidRDefault="006C66B2">
      <w:pPr>
        <w:pStyle w:val="BodyText"/>
        <w:spacing w:before="154" w:after="1"/>
        <w:rPr>
          <w:b/>
          <w:sz w:val="20"/>
        </w:rPr>
      </w:pPr>
    </w:p>
    <w:p w14:paraId="3248FF9B" w14:textId="77777777" w:rsidR="006C66B2" w:rsidRDefault="00032C37">
      <w:pPr>
        <w:ind w:left="680"/>
        <w:rPr>
          <w:sz w:val="20"/>
        </w:rPr>
      </w:pPr>
      <w:r>
        <w:rPr>
          <w:noProof/>
          <w:sz w:val="20"/>
        </w:rPr>
        <mc:AlternateContent>
          <mc:Choice Requires="wps">
            <w:drawing>
              <wp:inline distT="0" distB="0" distL="0" distR="0" wp14:anchorId="54985340" wp14:editId="72BE8E7F">
                <wp:extent cx="6434455" cy="279400"/>
                <wp:effectExtent l="9525" t="0" r="4445" b="15875"/>
                <wp:docPr id="153" name="Textbox 1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5B07185E" w14:textId="77777777" w:rsidR="006C66B2" w:rsidRDefault="00032C37">
                            <w:pPr>
                              <w:spacing w:before="62"/>
                              <w:ind w:left="56"/>
                              <w:rPr>
                                <w:b/>
                                <w:color w:val="000000"/>
                                <w:sz w:val="24"/>
                              </w:rPr>
                            </w:pPr>
                            <w:r>
                              <w:rPr>
                                <w:b/>
                                <w:color w:val="000000"/>
                                <w:sz w:val="24"/>
                              </w:rPr>
                              <w:t>Commissioner</w:t>
                            </w:r>
                            <w:r>
                              <w:rPr>
                                <w:b/>
                                <w:color w:val="000000"/>
                                <w:spacing w:val="-3"/>
                                <w:sz w:val="24"/>
                              </w:rPr>
                              <w:t xml:space="preserve"> </w:t>
                            </w:r>
                            <w:r>
                              <w:rPr>
                                <w:b/>
                                <w:color w:val="000000"/>
                                <w:sz w:val="24"/>
                              </w:rPr>
                              <w:t>Ashley</w:t>
                            </w:r>
                            <w:r>
                              <w:rPr>
                                <w:b/>
                                <w:color w:val="000000"/>
                                <w:spacing w:val="-6"/>
                                <w:sz w:val="24"/>
                              </w:rPr>
                              <w:t xml:space="preserve"> </w:t>
                            </w:r>
                            <w:r>
                              <w:rPr>
                                <w:b/>
                                <w:color w:val="000000"/>
                                <w:sz w:val="24"/>
                              </w:rPr>
                              <w:t>Leon-</w:t>
                            </w:r>
                            <w:r>
                              <w:rPr>
                                <w:b/>
                                <w:color w:val="000000"/>
                                <w:spacing w:val="-2"/>
                                <w:sz w:val="24"/>
                              </w:rPr>
                              <w:t>Vazquez</w:t>
                            </w:r>
                          </w:p>
                        </w:txbxContent>
                      </wps:txbx>
                      <wps:bodyPr wrap="square" lIns="0" tIns="0" rIns="0" bIns="0" rtlCol="0">
                        <a:noAutofit/>
                      </wps:bodyPr>
                    </wps:wsp>
                  </a:graphicData>
                </a:graphic>
              </wp:inline>
            </w:drawing>
          </mc:Choice>
          <mc:Fallback>
            <w:pict>
              <v:shape w14:anchorId="54985340" id="Textbox 153" o:spid="_x0000_s1098" type="#_x0000_t202" style="width:506.65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Un0W2QEAALsDAAAOAAAAZHJzL2Uyb0RvYy54bWysU8tu2zAQvBfoPxC811IcO04Fy0FjJ0WB&#10;IC2Q9gMoirKIUlyWS1vy33dJy3afl6I+0EtyOLszu1reDZ1he+VRgy351STnTFkJtbbbkn/5/Pjm&#10;ljMMwtbCgFUlPyjkd6vXr5a9K9QUWjC18oxILBa9K3kbgiuyDGWrOoETcMrSZQO+E4G2fpvVXvTE&#10;3plsmuc3WQ++dh6kQqTTzfGSrxJ/0ygZPjYNqsBMyam2kFaf1iqu2Wopiq0XrtVyLEP8QxWd0JaS&#10;nqk2Igi28/o3qk5LDwhNmEjoMmgaLVXSQGqu8l/UvLTCqaSFzEF3tgn/H6183r+4T56F4R4GamAS&#10;ge4J5Fckb7LeYTFioqdYIKGj0KHxXfwnCYwekreHs59qCEzS4c3sejabzzmTdDddvJ3lyfDs8tp5&#10;DO8VdCwGJffUr1SB2D9hiPlFcYLEZAhG14/amLTx22ptPNsL6u16/ZA/3Md20pOfYMaynoTNbxfz&#10;o7i/cuTp9yeOWMNGYHvMlehHmLGjSUdfokNhqAam65JfLyIoHlVQH8jknuas5PhtJ7zizHyw1Mg4&#10;lKfAn4LqFPhg1pBGNyq28G4XoNHJmQvvWAFNSFI/TnMcwR/3CXX55lbfAQAA//8DAFBLAwQUAAYA&#10;CAAAACEAluuLU90AAAAFAQAADwAAAGRycy9kb3ducmV2LnhtbEyPQUvDQBCF74L/YRnBi9jdNEUk&#10;ZlOKIGIjglXwOsmOSWp2NmS3Tfz3br3oZeDxHu99k69n24sjjb5zrCFZKBDEtTMdNxre3x6ub0H4&#10;gGywd0wavsnDujg/yzEzbuJXOu5CI2IJ+ww1tCEMmZS+bsmiX7iBOHqfbrQYohwbaUacYrnt5VKp&#10;G2mx47jQ4kD3LdVfu4PV4J42tPwo9+XzNr2qXqZ9WibbR60vL+bNHYhAc/gLwwk/okMRmSp3YONF&#10;ryE+En7vyVNJmoKoNKxWCmSRy//0xQ8AAAD//wMAUEsBAi0AFAAGAAgAAAAhALaDOJL+AAAA4QEA&#10;ABMAAAAAAAAAAAAAAAAAAAAAAFtDb250ZW50X1R5cGVzXS54bWxQSwECLQAUAAYACAAAACEAOP0h&#10;/9YAAACUAQAACwAAAAAAAAAAAAAAAAAvAQAAX3JlbHMvLnJlbHNQSwECLQAUAAYACAAAACEAAVJ9&#10;FtkBAAC7AwAADgAAAAAAAAAAAAAAAAAuAgAAZHJzL2Uyb0RvYy54bWxQSwECLQAUAAYACAAAACEA&#10;luuLU90AAAAFAQAADwAAAAAAAAAAAAAAAAAzBAAAZHJzL2Rvd25yZXYueG1sUEsFBgAAAAAEAAQA&#10;8wAAAD0FAAAAAA==&#10;" fillcolor="#cce0eb" strokeweight="1.25pt">
                <v:path arrowok="t"/>
                <v:textbox inset="0,0,0,0">
                  <w:txbxContent>
                    <w:p w14:paraId="5B07185E" w14:textId="77777777" w:rsidR="006C66B2" w:rsidRDefault="00032C37">
                      <w:pPr>
                        <w:spacing w:before="62"/>
                        <w:ind w:left="56"/>
                        <w:rPr>
                          <w:b/>
                          <w:color w:val="000000"/>
                          <w:sz w:val="24"/>
                        </w:rPr>
                      </w:pPr>
                      <w:r>
                        <w:rPr>
                          <w:b/>
                          <w:color w:val="000000"/>
                          <w:sz w:val="24"/>
                        </w:rPr>
                        <w:t>Commissioner</w:t>
                      </w:r>
                      <w:r>
                        <w:rPr>
                          <w:b/>
                          <w:color w:val="000000"/>
                          <w:spacing w:val="-3"/>
                          <w:sz w:val="24"/>
                        </w:rPr>
                        <w:t xml:space="preserve"> </w:t>
                      </w:r>
                      <w:r>
                        <w:rPr>
                          <w:b/>
                          <w:color w:val="000000"/>
                          <w:sz w:val="24"/>
                        </w:rPr>
                        <w:t>Ashley</w:t>
                      </w:r>
                      <w:r>
                        <w:rPr>
                          <w:b/>
                          <w:color w:val="000000"/>
                          <w:spacing w:val="-6"/>
                          <w:sz w:val="24"/>
                        </w:rPr>
                        <w:t xml:space="preserve"> </w:t>
                      </w:r>
                      <w:r>
                        <w:rPr>
                          <w:b/>
                          <w:color w:val="000000"/>
                          <w:sz w:val="24"/>
                        </w:rPr>
                        <w:t>Leon-</w:t>
                      </w:r>
                      <w:r>
                        <w:rPr>
                          <w:b/>
                          <w:color w:val="000000"/>
                          <w:spacing w:val="-2"/>
                          <w:sz w:val="24"/>
                        </w:rPr>
                        <w:t>Vazquez</w:t>
                      </w:r>
                    </w:p>
                  </w:txbxContent>
                </v:textbox>
                <w10:anchorlock/>
              </v:shape>
            </w:pict>
          </mc:Fallback>
        </mc:AlternateContent>
      </w:r>
    </w:p>
    <w:p w14:paraId="35829F19" w14:textId="77777777" w:rsidR="006C66B2" w:rsidRDefault="00032C37">
      <w:pPr>
        <w:pStyle w:val="BodyText"/>
        <w:spacing w:before="2"/>
        <w:rPr>
          <w:b/>
          <w:sz w:val="4"/>
        </w:rPr>
      </w:pPr>
      <w:r>
        <w:rPr>
          <w:b/>
          <w:noProof/>
          <w:sz w:val="4"/>
        </w:rPr>
        <mc:AlternateContent>
          <mc:Choice Requires="wpg">
            <w:drawing>
              <wp:anchor distT="0" distB="0" distL="0" distR="0" simplePos="0" relativeHeight="251658311" behindDoc="1" locked="0" layoutInCell="1" allowOverlap="1" wp14:anchorId="136D8C96" wp14:editId="6CB70013">
                <wp:simplePos x="0" y="0"/>
                <wp:positionH relativeFrom="page">
                  <wp:posOffset>661339</wp:posOffset>
                </wp:positionH>
                <wp:positionV relativeFrom="paragraph">
                  <wp:posOffset>46316</wp:posOffset>
                </wp:positionV>
                <wp:extent cx="2951480" cy="2141855"/>
                <wp:effectExtent l="0" t="0" r="0" b="0"/>
                <wp:wrapTopAndBottom/>
                <wp:docPr id="154" name="Group 1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55" name="Graphic 155"/>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56" name="Image 156"/>
                          <pic:cNvPicPr/>
                        </pic:nvPicPr>
                        <pic:blipFill>
                          <a:blip r:embed="rId88" cstate="print"/>
                          <a:stretch>
                            <a:fillRect/>
                          </a:stretch>
                        </pic:blipFill>
                        <pic:spPr>
                          <a:xfrm>
                            <a:off x="753313" y="128079"/>
                            <a:ext cx="1436623" cy="1891919"/>
                          </a:xfrm>
                          <a:prstGeom prst="rect">
                            <a:avLst/>
                          </a:prstGeom>
                        </pic:spPr>
                      </pic:pic>
                    </wpg:wgp>
                  </a:graphicData>
                </a:graphic>
              </wp:anchor>
            </w:drawing>
          </mc:Choice>
          <mc:Fallback>
            <w:pict>
              <v:group w14:anchorId="5CC87342" id="Group 154" o:spid="_x0000_s1026" style="position:absolute;margin-left:52.05pt;margin-top:3.65pt;width:232.4pt;height:168.65pt;z-index:-251658169;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kXl32OAwAAdQgAAA4AAABkcnMvZTJvRG9jLnhtbKRWbW/bNhD+PmD/&#10;gdD3RpZt+UWIXQzNGgQoumDNsM80RUlEKZIjacv597sjRVt1NnToEkQ6isfjw+eeO+b+/bmX5MSt&#10;E1rtsuJulhGumK6FanfZHy8f320y4jxVNZVa8V32yl32fv/zT/eDqfhcd1rW3BIIolw1mF3WeW+q&#10;PHes4z11d9pwBZONtj31MLRtXls6QPRe5vPZbJUP2tbGasadg68PcTLbh/hNw5n/rWkc90TuMsDm&#10;w9OG5wGf+f6eVq2lphNshEF/AEVPhYJNL6EeqKfkaMWbUL1gVjvd+Dum+1w3jWA8nAFOU8xuTvNo&#10;9dGEs7TV0JoLTUDtDU8/HJZ9Pj1a88U824gezE+afXXASz6YtprO47i9Op8b2+MiOAQ5B0ZfL4zy&#10;sycMPs63ZbHcAPEM5ubFstiUZeScdZCYN+tY9+t3Vua0ihsHeBc4gwH9uCtF7v9R9KWjhgfmHVLw&#10;bImoQd4Anijag44fR8ngJ+AKtwc/5HEcuZHSG5bW28U6I0BGMIL6rlwtytUMdohczcstEId5SCem&#10;FTs6/8h1oJ2ePjkfArR1smiXLHZWybRQBCh/GeTvMwLytxkB+R9iKgz1uA5ziSYZMG8jlg7TFqHg&#10;fK9P/EUHT39NHnos1/MR7NVHqqkvxlyuoR8EKUxXJL/0NiH21D8RkTzSO3qCvpL0gKw0l95Tn2+R&#10;Jg8mteORaSQgUH4hBSJOaZcK+SnKzboMBe+0FPVHISWS4mx7+CAtOVFsN+FnJOUbN2Odf6Cui35h&#10;anSTKtSdq6J8UFYHXb+C/gYQ3C5zfx2p5RmRTwoUjg0tGTYZh2RYLz/o0PZCvmDPl/Of1BqC2+8y&#10;D7r7rJPQaZX0BOdFh+iLK5X+5eh1I1BsUHQJ0TiAotvfG8Eq+BsbFFhvqu/7jRxW+SOeLV4G/X+K&#10;0VP79WjeQS+FfImDkMK/hnsBcoOg1OlZMOxtOJgW8ioV8lNPW06KcoUZSF64Bk/7JsRBCpOSjfYI&#10;FirqpiH/w3ljs3/Q7Nhz5ePtZbkE3Fq5ThgHlVnx/sCh09inuoBGADenh2ZjrFAe8YHCvOWegURp&#10;1YDofofaRqCTiQD6ihOP8G+9qFwsikWonWK+ma23cYvUj4rlYrWawzz2o2KzLeAXPWCz1NRQKNiP&#10;RklhpwlFcaOl2LICsAglmIAsaCjcbSHseA/j5TkdB6/rfwv7vwEAAP//AwBQSwMECgAAAAAAAAAh&#10;AEVcTP6ZSgAAmUoAABUAAABkcnMvbWVkaWEvaW1hZ2UxLmpwZWf/2P/gABBKRklGAAEBAQBgAGAA&#10;AP/bAEMAAwICAwICAwMDAwQDAwQFCAUFBAQFCgcHBggMCgwMCwoLCw0OEhANDhEOCwsQFhARExQV&#10;FRUMDxcYFhQYEhQVFP/bAEMBAwQEBQQFCQUFCRQNCw0UFBQUFBQUFBQUFBQUFBQUFBQUFBQUFBQU&#10;FBQUFBQUFBQUFBQUFBQUFBQUFBQUFBQUFP/AABEIASgA4AMBIgACEQEDEQH/xAAfAAABBQEBAQEB&#10;AQAAAAAAAAAAAQIDBAUGBwgJCgv/xAC1EAACAQMDAgQDBQUEBAAAAX0BAgMABBEFEiExQQYTUWEH&#10;InEUMoGRoQgjQrHBFVLR8CQzYnKCCQoWFxgZGiUmJygpKjQ1Njc4OTpDREVGR0hJSlNUVVZXWFla&#10;Y2RlZmdoaWpzdHV2d3h5eoOEhYaHiImKkpOUlZaXmJmaoqOkpaanqKmqsrO0tba3uLm6wsPExcbH&#10;yMnK0tPU1dbX2Nna4eLj5OXm5+jp6vHy8/T19vf4+fr/xAAfAQADAQEBAQEBAQEBAAAAAAAAAQID&#10;BAUGBwgJCgv/xAC1EQACAQIEBAMEBwUEBAABAncAAQIDEQQFITEGEkFRB2FxEyIygQgUQpGhscEJ&#10;IzNS8BVictEKFiQ04SXxFxgZGiYnKCkqNTY3ODk6Q0RFRkdISUpTVFVWV1hZWmNkZWZnaGlqc3R1&#10;dnd4eXqCg4SFhoeIiYqSk5SVlpeYmZqio6Slpqeoqaqys7S1tre4ubrCw8TFxsfIycrS09TV1tfY&#10;2dri4+Tl5ufo6ery8/T19vf4+fr/2gAMAwEAAhEDEQA/APmBfgD8Q+P+KQ1QHrgW7Y//AF1Kv7Pv&#10;xFPTwfqqseRm3av1puvGFlZ3ep25hIms4TcNHu5zjgevNObxC3lpOtkPsxsxdFmkwdx7YrLl7G3O&#10;eHfsFt4w0Hwpf+HfFOmXenxWj7rM3MZT5GGWAPsc19G+NNKaS3TUrZcXdqd6so5wBzWGvi1YNVtr&#10;SS3G6a0NwXSXIA4OOfqK2dJ12HWNWvdOETqYoFlJZiQd4PH6U0RvsXrHWE1q0tEinMMlwm4gLzjO&#10;CBxxzVO58SW+jaoLJIGkO5VebPc9h7Vl+HzLBY39tGSv2edsY67Scj862ra20/UBFfXMQN3G2xie&#10;uc8cUxHPfHhifh3dnpnbz+I/wrqtChNx4WsED7T5KYPvgfnXK/HkgfDu87LuX+ddJoVxt8MaYq7l&#10;eSGMbk+8qgDOKUdxvyJYNPvZLa6SRgnmgor5O4+/tXO6jbnX/FtnphbfZadGry5JwZCMLn8K6e4P&#10;9m+W0Urfw5DMTuye9cXpeqPp+m+JtaU7plkkIONwwCRwDyeB6VoQd9e3USWMsdtIhl2FUTdgE44B&#10;/Svzk8dfsQfEvxr4w1fXJr/Si15PJKPMuXJVSxwCdpwcY79q+zbHx7d3r6NciSGO3uFJlDxhSRk4&#10;PP0rx/x1+2v4R+HenSx32tw3uqw3hDW1pbbpNinkEcKDj1NRKz3LWmp86f8ADvf4j9ft2jAdTm5b&#10;/wCJqWP/AIJ8/EXtfaMx4+5csRycf3aueJ/+CrMst3dLoXheDyCSI5LyUMwB/iKqOD+NL4b/AOCn&#10;t1q2owrqmixWlvsKSNCd4Z8cPgjIGeam0DS0j3v9kP8AZ/8AGfwJ8Tag2t3ljLpl5GBst5zhXB4b&#10;BA7V9X6rHZ6vYS2zSxsJF4wQSeOor5H0P9tfwbdf2LI/iKG3SRD9q8636H0JA4Ar1zwF8ctD8e+J&#10;NJttD1aw1G3lgd7gW7KWVgQU4HI468VSasZST3Oy8K6pcWdhd6UYnuJbWUIoVsEREnByfQZBrZ8Q&#10;6gdC0tH09UDlsPIRu2565P8A+usRYfK8ezRx/ILq2Y9eDjGPwzke+a3NMn+z3bW86BoJeitzg+lW&#10;T5Gn4Q1S41fSBNcLl8n5wMKwHpVXwk4jtdSbZx9rl/nW5p7l7cfuPI5IWMjBxWT4LMU1pqC53Fbq&#10;QED1zQBp6Zr9vDc/ZI4WY7gGftuJqV4y3jYN6Wh/nVuysLJZFuWhWOcAktnqAeCaAFHiD7TkFPI2&#10;Z980Ac54ug1aGIyxDO6QIFhUtIVPQewrk9dsbrSJwbiOWXdGrl9p2pk4Iz24969bvXWe2dFk2FgR&#10;u64//VWTd2lw9nFBDPGwVcM8sQb5s+/FAHEaB4Jhs7K6uL12nub5lkjTaC0Ax1GB261f1C303xn4&#10;avfCvieLfZ3sL25eQYW4jPHXsSPTFdpJBFcxQrLIQ6KVbyxjORg9O3tS3VjY3tmtrcQrMgAADD5u&#10;B296APzv8X/8Es/C0niOcab4uurCzlLSQwNbecka/wB3eeCPqa3/AIMf8E0vBGgeJItZ1fxHLr1t&#10;akSC0eLyAHByGc55/OvtKTwlBHIwtdRntjz8hIfA9fmB4p0Pgy13E3d9cXI/u79g69MDH5UAeVah&#10;4VtLy41GZr4JLfRCF5FxkgHrnOc1fj0q2i0pbMXSy7LX7KrSYOecjPNfjufin4yJwfE2q4/6+n/x&#10;pP8AhanjDB/4qbU8dD/pbjH69cVnzG3K+5+xCeG4LvUre8M6Pcx2pt8xqORgdOfYVreH/DB0rxFd&#10;an50pa4iEZRh8o2g4x7818Wf8E77fxP4n8Q6x4h1bUL2+023T7PC91MzjexycA98Y5r7v17VF0zS&#10;ZpmbBCnHPOcU+lyHo7HM+GXnkv8AVjBCssElxskJP3QF7Vd025NnrDQyDhmwfqDxXinxX+MXiL4S&#10;ad4bt9E0V9TvtbvN0jFCVQFhxkDg8/pXsrW19fNZ3ghWKWRUaUN/A2ORRclGV8e3/wCLd3/POAf1&#10;rb0FnXQ9Eny21IF3454IFc38eJM/DfUCewH866Dw5PKvg6x8ll837Kmzd0J2jFC3Bmo9wNQuV4Pl&#10;K27cwIyccCvJfEvxR8M/C7wr4iuPFOoLY2cczZBP7yQ5OAg65ra8cfEi0+Hngi913xXMIIbNS42n&#10;aZG/hVR3JOMfUV+Qvx1+MOtfHDxzf6zfsbbT2lJt7RWOxEAOBgdeOpolLldi4U+fVndftB/tr658&#10;RZG07w3v8OeH4S6xiKUieVCx5ds4GRk4HTNfKWo6vNezFpJC7MQdzHdz9T3960dR3TSrbxhsNliB&#10;2A6Z/KqqaRlTIQcDkY6H1P0rJOx0NdjN80qecsevUkVIl4VCs27k5yOvtirtv4dv9RlC21pLcE4G&#10;FGRXW+GPgh4j1+/S3fTZbZ36CQEAD69BSlVglqyo0Zy2RysGsXXlkRh2XoBj/PWun8AfETxB4S1i&#10;31TRtUm0++tnDK6MAwxjjntgcivaNG/Y+1W3hSWRZGl4JCxZU5HykHHNeYfEv4R6z4A1i4kSCQWr&#10;ksCoDYbnrnpXNHE0pytc6J4OtCPM0foj+yX+2RH8X9ctdK124h0zxTHbmOKWQgR3DcBSo/vY7evN&#10;fZt/vjaKbfvZ1zvQEDzAM/qO1fz7+FvFVzpWrwSJLJZX0DhobiJysiOCOcjvxX6s/sX/ALT0nxV8&#10;Nr4Y8R6mh8T2jKIZLj/luuAFYep5wa7YPWx50o2Pt/Sbz7bZQzdNygkGuP8ABmoCytdclY/cvZsE&#10;nuDXT6DavaWQjllEshLMSowM+nNct4GhSSLWUlAeOS+lLA9OvNadUZ6WNuDXZ5rKVi26TaSVRQCp&#10;zn8sVwPibx/p2n6xpsFrdrHqEkyRyJLKQeVyMdifau2njjsHidJAmnRcskfLOx9fbFZmp+FdL1R7&#10;K4Aji8+UuizJkh8DkHtxxTEbF7qbalplo63JtSDmWQcKAB8351ny+KdT1eNv7LEVnYJlG1G7ON2P&#10;7i5/nUE1gus6wuiROfsFniW6IPEjkfKpPpivm3/goJf/ABAv/DOleE/Aej6ncxTEyXVxpyyZRVxt&#10;Tcnrn1oA7jXP2l/hzomrXOn6v8UPKv7d2jkhRgoRgcEY7c/WvS/Cfiq68Q6Na6z4Y12DxNpsy70W&#10;Qjew9QR049a/GqX9m/4rzOWfwXrTu5ySYWOSDznnrmvof9ivQvi58Ivi7pi6n4a1uLw7dA29yl1G&#10;4hiB6SYPHXvigdj9LtAvofEGpGZma2uoXUy2suQ6YXkdema1tWca7JNpKSXESlP3l1bylGiOeACD&#10;1rH8XaebYRa5Yjy7u1ALqo++mcke4xWtbXzXos7mwRI4plEszlOxXCgH1zQI/Kv/AId6/EuOVljn&#10;0piOfmlfp/3zVvQ/+Cdvj+71W2S/u9PjsWdRNLBIWcJ/FsyuM4r7zi16whuprmdbu3mkHzjDYB+l&#10;R23iK1s5x9iF3cvk4iZSwOfbGKjkL5mT/Bj4RaL8C/Bi6NpkrmIMXkmmbLSMeT+ORVm91E+M9ejs&#10;I322MLhpSeN23+EetRG01rxTIxvJDp1in3lU/vSvpxwK1ItGsbWzt7uytWSSAFUA7gnkn3qkuhN7&#10;6mrrt1pumwQSXUCOsRAjDqGCD1FV4ryW+aK7tZP9GcndG+ANuOuPWud1Wf8AtKzMkrvIAzD247YP&#10;apYLi4srC1SLjKlgqrkvz34ovdg9DO+OsxPw31TBB+Qfzqwts2p+A9NtVvZbAvDEzXMBAZR8vAzx&#10;2NZfxplL/DXUmJBbyx29x/jXmf7QHxYX4Z/BK0dZgmoXloIbdVOCMry3Poo6+4qG0m2NJtpHyh+3&#10;F8c5viD4kTw1p927aJpbFcg/6+XGGY+o7D8a+W5LTZbhcfMVLO3TAHOPqeprSm1Ntbu5Lm4c4cls&#10;552q3P64qDUM/YiSp82UgBe4BOMY9Otc8e7PQWmiMa0sFisLm/lXEtw5SMf7IznH513Hw2+GE3jX&#10;UoLWJCYCQXbGRtJ9vX0rmNY+Vre2hB/c4jUAcbj1r7U/Zd8Epa2NtK8I81wGZznPXgVwYyu6NO63&#10;Z62XYVVqqUtonoHwr/Z30TQbGMvYwmZgP3hUEn6V6rD8ONKi2Pb20UMiE7XC5yPfPFdholqrRbeA&#10;oHbvWxHZqowAD1IOOK+dXNU1k7n1cuSn7tjjY/DdvAoG1XbHJx7dK43x58K9K8VWcsVzAhLqRyoO&#10;ev8AjXr09l5QL9Oaz5rQSKXOEA454rmtKDujWMoyjZo/KL9p79ma4+HVz/bWmKXsg2XjUH5ee1ec&#10;/D/xdf6HqllqGn3cllqljIksE6Ng8EdPXnGfrX6mfGHwNbeLPDeoWU8IkSWNht96/KTxNoE3gHxj&#10;e6bOpVbScjB6lCe/1GK+ly/FOrHklvHbzPkcywcaMvaU9E/wP3S/Zk+Kv/C4fhJoXiCQr9ulh8u6&#10;VecSLw+fyz+NQX8euX/gHxnb+GGRNdeW4S1LnChyDgk+lfHH/BNf4ujRdevPBV5OPIvsz2244IkC&#10;jPtyoHavur4anfHrhJDH+0JcemNw4Ne5CXMkfM1IuLZ5n+x78OPHHgf4dX0XxI1KS81K8uXlEFxL&#10;5nkoTjbn+ler22s2ep6lFpcMDKtswkjcH5Tgc4p+tEz36tFKrwJkyKThY8dPxql4VezTW7uZmjhw&#10;pVSeN3PPOcVqZmSuu3emWZuLaETSXuoOsh64Xkfh90CqKeL9RnmUSLGkRgZjK0QKowcDOPpXU+D3&#10;gefU9NdhIsVwZI2Vuobkfrmvlj9r79q3xJ+zf44s9MsvDttqGkXVv5kVxMSoD5wy5xg9QaAPoRfF&#10;14NT+ytAqob1IFkCE7k8ssWGOnI6mpdR1+/0qzlePZJPGse0hFGdz4YgZ9B/Wvz6H/BUbxMrA/8A&#10;CI2A/wB2dh6+3vXafCL/AIKBeLfir8RdG8NweE7MNqE6QvJHIzNHHkbiePTJ/GgR906T4hk1HxEu&#10;mSRp5Ulo8hATjduxjPTp71Loiy3PhBo8sY7eaRCoJxjJ5rcvhb6PpM16wIkSJurHg4x+Wa5vw+ur&#10;WdtZW4iR4LhTLLuB+XeSWzz6UDK2jXguIrmFVWUxDMbSDJFR+Hrm5FzMJ4QkQyc7cYrRg0eSxs50&#10;glCXEgOJCOM9j+FOFlJ/Z32eWdnm2DdNjkmgCKbUPKkUw2zMkrc7B19yPSqOr67FBA4MgghTKsR3&#10;56CtK2tRZW4Q5kIOdx5Oax9R0GKaKXywRMzBsuOlAHO6pqi3irDGNuQOnIwR71h6n4p1Sz1HTbC1&#10;DPFK+zI6KMZOfSui1LwvLNaxJFPiUFi7EDHI6VD4e0G40+WWS6AkZTtjOM5Gck0W7D9Sn8X3Mnw3&#10;1ISHLCIBz0Gcivzp/bJ+LTeMfEum+H7OUta6dbrAoXs5AMjHrznA59K+7/2kvEo8OfCfW7mQ7AkB&#10;fJ6en8zX5IzX8urand6lOzNJPISCTyBnIH15HrXJUleVjqoxtqXrCy8m3kKgMhyobA5A5/mBVqKP&#10;7Xexs4JjiJk2g/KwAyPqMgfnVhIBH5MBDExxgtu4HJBP9aqS3SR2d9IgKl8QpxwOnHsMVlds6dA8&#10;L6RJ4g8T2VsMs0k29gOgG7pX6YfBvw0NH0a2EihXCheeDnb6Gvz9+A/hPXPF3jRhos9vaGABXurg&#10;ZEYx/CB/F+FfZkfwv+JNnZgaZ48t8ooAiktTjp6qc14uL5alT3nsfS5fejTvGN7n0tYFIZUOMYPF&#10;dCLZpYRMp+VRk46dK+HLnxt8c/Aeohb6Ww1mxB+ZkUg7c4I5wQa+j/hl8S7zxBp0TTjypnQGSJck&#10;Zxz1rlbhTXK3c9RKVT3oqz8z1S4gDQKxxsOcfh1rJKoXZc5z0GMc/Q+1c/438WXVhZyS7TtQcAjH&#10;XrXy/q+r/FrxnqU4g1u38OaWzMIz8pYr044znHqRUXhOVmHvU1zNXPprWrOKfdEzDv1PPX86/NX9&#10;uvwbH4Z8e2WqRIBHeRNGx4GSD398V9aeEPg/dai7Saz8RtQ1OXnb9ldI9pyPrnk188/tzeFta0zw&#10;3GL+b+0be1nR4L/AViuNu18cbhx9c1thYRp14yi73djz8W/aUJRlE8O+BvxPn8A+OPDusRzbWtp4&#10;8t2IUgHP1BAr9n/hTqkniHwtdXliAWuboysM44JGa/n8s9Qe1IkUkGGYOCOvbP8AIV+3/wCxR4oT&#10;WfhDpF1LKMzQruBPO5QAeemfevp4rllqfG1FzRueoXEepS39xByscS8bV4VQO/rXP3MUutW76baS&#10;Nb3MwwJQMbSe/wCHevULpJJtQikS6iSBQd8fd+O9UYLeYarHPItkiIWXcg+YL2x9a6jkOaaxTwul&#10;lNYN517bRqsxHIuMgZHuev51xX7QPwG8M/tV+D4bO7upLDU7LJt50PzROVwQynqvTivYVsbNLjzP&#10;t0SIJfMEQZdp4xVfVPDuj6lOLhLpbW66+bBLt4zzxQK5+bn/AA7CuFEzL8QrMrG2xibNhtPTn5vW&#10;vo/9lj9iXw/+z9qR8U6lra65rKqypOoCQopAHyrk88d69/fwxMDtTXYGTOd0kalv8OntUn/CI2Ri&#10;DXWqLeyqD5cMkgWLd7gdfxoGVtQ10eK9Zt7TLR6WuXDEf69kBOM/UfjW/cQJBpAuCrCRhu3BiSBj&#10;oPwqPRrIwW8iX19bOrJsEUW0KgweAR9aGtN0EFot5AtvHwWEg3Yz/hxQAf8ACPW4z++nA9pDUTeH&#10;4Af9fOBjP+sNRapezPdjym/dIFJI4C/Wn3NzO6xSQyIke35i/SlqVYik0aIZ/wBIuB7eYefpVWfR&#10;IOcXFxx3ElN1HX4dv2eORmnf5cxdUJ7/AIVQfUZI1FrHK08qriSUrk5/pSuFhZdGjz/x93P0801S&#10;utIj4/0ufBzxvPSmzKhZQ80yM3AY8AmqFxeTwQyPFOLiIAgseSvvxScrBY+R/wDgoP4t/svw1pPh&#10;mC6kaXUZN8ysSdsac8d+p/GvhPSYhcaqiNhlRgVA6bgOSPyFe3ftR+NpPHHxL1O4kmE8enIYI2TO&#10;z5TyR3xmvEPC6kPcXW7CxIW545J5+nT9a4W+a7PRjG1kbF/ehJJ5WYkYY4ByCF+XH4E/jWPLMY9E&#10;gkYgyzSNIyn0C46GoNVuzIkFuPl3jJOP4cn+mPyra/sxdQ1XR9Mi2iSaM5zzknIy2foalvkVzWMH&#10;OVjsfgh4g17wPoF3qFnp0k89zmWLCkg8nB9f1rb134i/GC9NjPF58i3TlZ7OCDMkShhj7/y8g4GB&#10;2r6z+Efwe09fCVjazpwqKAe/TrXpEfwasLcI8RkADcBQByD16flXgyxKU3PlT9T7BYKbpKDm16Hz&#10;j8OtK8Y2vh/RLy+u55768Ui+sXhKi3GSBnGEIKnt0r3fwNYS+HtaSQMpjcjOzoGxkke1djbfDaJc&#10;T3MzOEBZVkOce/Qc8GqN1bwWl/HDDjOQcr0xnpXDUlzy5kkvQ9GjT9lDlbcvU2PiSk+oabCkBEav&#10;y57ke1fGHxt8F/EbVrlLjRWknihnINtHIkZMQHO1myFJAIr7ivoI7zSI2VeUI/ADrispPh9p2soJ&#10;WjAmIyxRypbnuRg+tTTqOnU5kk/Uyq0VVhyNteh8FeDvAnjvSvDNhfadcaiPFcd0xuLS5l3QxpuG&#10;35+u7jPGR7V7J8dPCWr+Lv2b9cl1sI2qQWhlYJ93cmCcev3a+mrH4f2FrKHaByB1MkpYfjmsf4u+&#10;GU1b4eeINOtx89xYzQxr2yUOP511e3lUqRlZLVbHFPDKnRcU29Op+IKYFnceuVH61+jn7G4g1Lw9&#10;4JkW/ulkguTDdWiTMI2Q4ZcqMDuBX5x3EZt/tETcOsm0j35/wr7a/Yf1lrXxJodkJSFmkVhz/GBk&#10;f0/KvrKmtmfDpXuj9bLDw3pDQqDZRnbkHk8U2/8AD3h+1mjjfTIpZZjhVAA4HPf29Kk0K8V0XBz5&#10;iKx5745o1nS1uJEvDKQiDDRqN2QOm0eufSupHAZ2oeEPDsoVItKg851JBkyAMde9ZXh3w14U1S/u&#10;LR9LtBcwsVby+3+z7HHNaOo6Xca7o4MRawmwQm1/3mzjJye/Nc54F8OahoOp3kk13LcRSTmcyTLg&#10;xDABBOOmB3z1pisdTbeD/CtxqM1p/Y0QeLq5X5Tx1zUN/ovgDS3KXFvYq+du3AbtnoMnNQwm68Vy&#10;T/Z53stHDsXuRhXn59T0UV8hftCft6eHPhJq2qeGPBuiLf67ZSrDJe3PzQsRgsM5yTg4oB6H11aw&#10;/Du5fYIbNWzwJF2/z4roI/BHhRoPOXTrQwgZ3ADaR7etfnB4C/4KcXmpeILG18aeGtOj0WRsXNxa&#10;x5kQf3gPSvujwdq+n+MfCVt4r8C3jXWkXi5Nq3KuO4AOcEHI470CV2VtXuI7OWNrnVIY8AExu3Ab&#10;6DmifxPpGoLFAmrom0BWVTtz+deT/FH4u/Db4JNaLrLnUJ52I/dnzCpHqOorh7H9sv4Q69f29glr&#10;JG9w4hDPFhVLHAOT0HvSbsUfTIubOxRGto0uEfgyx8kfWoNQlh0pFnLmNMnMQ6uT0rkk8PRSxLf+&#10;GdT2kgOI0fdG3HSoJvE0+pMthfQ/ZdRiySmPllwOCKNB3Nu41tNQ+R1EW8ZDA/MDn+KuE+KXiuz+&#10;HXw51rUxKRMY2CK7/ecjaoAHbHOKt3sstxNbxW8QXUEzv2/djGe/qfavlf8Abc8fyaprWn+F7Mjz&#10;LdVN0V7yMAMD6A1hVlaPqdFGPNJHyh4y1CW8t57iQ5nvJNzOSR8oYkAfl2rEtrZ49CVATG91NtOD&#10;0Gcn9Kt+ObmNHEJbIiIjUKDjgHP8+1WriEW+l27uABBAXY+rEfrxXE3aMT0LanJm6W/8TGNQTFGw&#10;BI5GQDkcfWu/8GxrefE3TQpDRwBUJ64B+Yg/iTXJ+DPDjSanJK+Sdu7f9ee3+1XXfD0+R4ylug2Y&#10;w+75fUkAfyNZVno15HThlaor9z9JvAGrW8Fhb5kVwVGQfTHtXpaeMbCw09zKAXQZVc+tfNPhO8uB&#10;ZRlAdu0fd5xx7V1lnp2o6wwM8pgtVOGbOCfQc18nzzhK0T9IlGFSCcjs9d8W3uo2d1d24JhhXdtQ&#10;87c88Z5wMmuC1z41eE9Ba2Fw84uGIUytC7Rgk92AwPxNd5pa2tlEY2dY1GckcZJ49ME9ay9R8I+F&#10;9ekkhmtLSYsDuKjByRzk9P51aa3krkJX+BGvp3xY0i90NJS0YGAwkVgQVI7AetJpHiqz8RCR9Kub&#10;i2ngJDq6FASO4B7Vz9l8PNH0NNkKMOmwXEuQMcAAE/0rstJgs7KxKRmNOACkbADBGeg/wpyl0SMZ&#10;Q5PfsbuheLY763eK7wZlUhZBwWI6iqviS8gewk2EE+W2SelcJ4otbixnN9p+cgfvYwCNwx1+o5rM&#10;fxFPe6Nc53KwjbIbjbgVNOrJzUBVKcPZuUdD8lPGliJ/FviJrdR5C38oXaOADIcV7B8EfFR8D634&#10;Z1GRj5UVwDJjjG1uf/HTXBNYp9n1JmA81rgu7E553k4/KthrcTQ29sreW0oEsEgPyllHI+vT8q+z&#10;crpH5rJe80fuR8Pdbh1zRtMu4JFkjmhO1h3wVx/n3rxX4s/tF+OfDn7RHhnwF4b8NvdabcbWurqS&#10;EkMjEgsrjgYAyTVb9iD4gv42+FeltPlLq0LW0sRYblZAoJYehAr6Z1OGCGAXsdtFLdRjhyoLAc85&#10;/Hpmu2DvG55c48srDPsaafqiX81wkMToVKsf4uOn5Vh69dXT6WunmQlr+68tJFbJ8vJJ5HsDWf4k&#10;nn1qzhEs7Dk7UxgdeMDrzWjqloLHVfDULD5VDIeOjbTn9Ca0JJbvXNMOjS6XBdJaxNG0IljIBUhc&#10;M3QjP1r4413/AIJufD/xDeXN7F4r1YT3DeaztLG+4sSc8rnGTX09r/gqz8OWUk95fpY2bGQNNMwV&#10;d0h45JrLRNLv7NILbX7B41khZGilXewQAYJB6cfrTsSz5K1P/glrpobFh42kiJ6LNbq3PfoRzivq&#10;z9kr4Pap8APBNx4a1PXBrdsJjJbSLGV8pD/Dgk4Gcn61tWOllNLuVN3bXNwzzSoyMOshyBk8dOKm&#10;g0vVLe91S7t2DGVVEKhwuNseADjH8VPoNH4jarqV/rM7T31xPdztyZJSWOe/JFUJHcYK5DLnlc5/&#10;Wv14ufgj8K3e4B8N6P8AuH2OWtgADge3vWfqHwH+FMS3DS+G9IxAFaT/AEcfLuxjt71zqDNU0fHP&#10;7C3xvv8Aw58SU8O6neXN1YaoPLgjlkLJG/JB56AgGv0O8X+HE1ex8+HEd5Dh4pFBBB9K8zsvgt8L&#10;/Dt+up2uh6dZXVi6ss6R4MbnlcH15r1G612KJIw00O0kImSeSRkD64q43irMl+8zhtX8fWHhnwXq&#10;Gt6giJd2EbB1I5aTHAHqT2r83dd8SXHijxRrGu3h3SuzzndzhicAD8SPyr3r9rnx/ENfutHs5zHa&#10;Jhp1DYDSdSR9O1fOJl3aGsEKL5kxErlupPOBx7815dapzycex6tGnyRbPOtbP27xJY27E7RI7vI2&#10;S3qf0rpbmWO780/8sgwdh2Axxgf56VyrTiTxHezschSIV5/Fv1rs9H059Rks41QN5rhiH7jP9Byf&#10;rUVJ2aN6cbpmhpNk+i+Hrq+lws9wxIX0yMKBx6VZ8CLHZXthvdQ0820e+Of55q1rkY1SVNPt1P2G&#10;0wzzckbv4unoc/lXk/jDxw+neLbAWLYh07hQOmTjP6AVmqbrXR0xqLD2kz9JvALFrcRhQ2VBAA9v&#10;avQ9W0SXxF4bKafdNYXW0kSoBlTjHQ8GvnH4A/Fe08Q6XayCVWYKMgdQe4r6f0vxFbz20bwsu9sZ&#10;A7+vGK+arRdOpZn2sKvtIRa2PAvD/gXxOPGItdf8TzNZmTEd0FHlqM9GHZute4eG/hJZatJarF45&#10;iG4vvKbcjDfKQN39KreK/DxvyLu3IVwDkgdc/wCTXOWWqXmkTbbvT1uYV4yoO7H1611060bWaK9j&#10;KafJNo9FuPgbBHBPc3HjRBJFKUTciKuwN1PIOa8k+KOga1prWtt4U13+0bt7h0eR4sRwoGwG3A4z&#10;j0Jro/8AhMbe+Z/L0aYsG4afO3PtnrXQ+GdOk1G6juJoQirhgoGACBxVTq07aLUSpVILmqVGxnw9&#10;8HanplgG1q+/tG5kUZlZQu3jlQAAMdeuaxPineWHhfwz4g1b5IobW0kkLNwCwT5R79vrmu88R6x9&#10;njCIcKo7HHNfBH7dfx3RtPi8DaVOGmmYT6jIh+6AQVT6nqfaubDUZV6ygu+p5+LxEaFFzfY+dbqc&#10;TXl2VXck0bSDcflJBz29gan022fUNNe1jdftlsy3Fsx78dPpXN6XfSKtlPLxGpCuGGflII/XJrpN&#10;LSS3vQY8s0Bync4PQe/0r6mWiPjF77uz7H/4J/8AxO/s7xVdaQ7NAbtgz27cbXAIJHqD9a/QabxP&#10;K0cTSwuVckqhG1Rj1z1/Cvy0/ZXt4NU+LunujiJLiNlZR1jbBbj056HtX6X6B4jUWtvpesQeZfw8&#10;2hOP3y4+U89x36fSujDT0OPEws7ly8v3uLtWP7soQ6qOMnPBGeapx65rXimS6lMG2PSpg8bEYMnG&#10;Wx68cV0fiXRtPupBNIZoLhkRiY1LKoHbHrV+7sjaWttb2vmPAY96oijqoyCefWu44TkPjx4XX4zf&#10;A3xDpNkzNc3doWhCH5vNXDAfXcv61+JGsReJ/Bes3WmX51DTLy2cpJE7spX64PpX7rpouo6APtum&#10;sbqKQB57I4HXqVB7j0rkfE3h7wd4x1JbjWfDemSSEbZhqVqpdm7fMRk4FFxWPxi0X4keOIrqKDTv&#10;EesJIzALHFdS5bPUAA+tfsp+x14R1/wv8GtLl8WalPqOrX6i6ke6dmaNSMoh3dML1FU/C/wu+F3h&#10;jVk1SLwpodneRFjFLaQqTntwBwcV3uoazqXiG1e30uD7Da7SBLIdhk9AoPPPrigZ5hr+iX+p6fe2&#10;ixJbn7Sk0cyON8i8E5yfbFMstJv4tU1l544zBcRRJGdwLFlIBzz7V+en/DfvxNQEmayf1zCck5+t&#10;If8AgoH8Slx/x4kkckxHn9ahSHZn6B+IdFvNSsNdtIVkjeWWN0bA2ngZx+Vcx8UTf6R4bE0UfMEq&#10;S53AcKgBI9+DXxp4a/bz+JOu+ItO05YbEy3U6RYSA5+Z8cCvt743pJ/wqW5mkjDXgtTISi4wxU5/&#10;nSm/dbRpTV5pH5n/ABd8WyeKPHspkf8AcQfPI2fvndkD8+KxpvFCxWk77l4zt4/iIx+mP1rhtf1z&#10;fq97IzFpJJWbaecEtz9OKx7vVnu4ZSuQq4IxwOoFeaqTk0+567nZGlpEkl/fsq5Zg5BK88k/qa9v&#10;8HRxQAqrhbl1CmX+KNMYKLnp718+aRra2I2IuC333J5J9PpXo/hyXUtXtXWxYQW+wmaYAltuOg5O&#10;B65rLEU2pabGtGaSubfxM8YQaTZNpem/ug/3znl/diPr7V4SsLX+qeUHDOxOGJ7muh8a6jbrO8MM&#10;pmkyVL56DPOfWuZ0qYwX8MoAyGHFdeHp8lNyOKtV9pUUelz1H4WeL9Q+HesRmQMbVnG9ew9TX3D4&#10;E+LVvf21vMs4MbKOWPT8c186aH4BsvFvh61uFRYZyoAdxgNwOD+dVl0HWfANwR5UotCc7SeMDuD0&#10;Ir5zE1IVZXe59jhoToxS3R+j/g7W7TXLJVLq4bBBzwRXaaVoGl3EuJYo2JHJbpXwh8LPjFd6RGsT&#10;ObiDIbcOXjOe/tX0PoHxisNat0Xf5chUbtpJ6fSvOXLFnrpe0Wjse13PhrRWlIhhjJXqU7H8ar3d&#10;pb6XbyOmERFIDZ9BzXnkfjDS9Kf7Sl7kspZkkcEL9MmuQ8efFm61jSZLbTEdLc5Vpz/F6gUOUbtt&#10;E1IOMVqeXftQftO2fw502e0spEudbudwghU58tem9vQdx61+c99r41bVrjVtSkl1G+ncyv5vAZyc&#10;5Y9SPbjgYrr/ANoS4nm+JmotcM0jfLy55+6K8z46Yr7PA4eFKkpLeR+e5jiZ1qzi9om9omut9ucX&#10;JDRyklh0Az6ent6V6RYWkt1bpHAN0gG6PLYMgPQdfvCvGVBDDHWu58G+KpdN/dOv2iMkDy25YD/Y&#10;P9M1eIp399GGGq2XKz0bwt4zvPBevWt/EHtZ4JNwbJBz1IOMfkea/QL4Q/tO2PxQs4NL1Wa1tbnb&#10;8ss24kEAbWyDuHbnpXw7pGu6PqduJWjj1RXjPmQNKFlUEY3DJ5Pf1p/h2O3tbuBrJ5rW4imBC7Sp&#10;ZSc4444GB68da8+EuWVztqQUo2P1z8J6l4ueOO1W+0zVYGBaG5OSzLjjOP5muwji8ZsoKLpTqTnI&#10;dhz3r5Y/Yp8W3+saxrWnC7mvtMs03x7zyhIGVB6kHPGfQ19Q2Wt3Nismn6SjX17IxaaaQ5igJJOC&#10;fbGMCvZptuF2eNOPLKxdEXjOP79vpue2ZX/qM1BPYeJ7oATaXpkuf70p/TIry34p/Hjwh8KpbdfG&#10;Pjlobi4chYNNxhDx1CDI61F8Mf2gfA3xR1STT/B3jyaS+jQOYbvO1snAGGGSc+lbWMbo9Qj0vXbE&#10;GRPD+mL33CfH0P3aqroWvT6ib2bQ7eSY4YKbz5Rj0GP61bufEWowvFYa5GIzIy+Xexf6mQccN6de&#10;+K6t75PD2iK8z+cQMKEYnzP93nmkFz8Qfid+yN8QfAGvzWEGkXOtWy4aO6tYyyke/cVwdz8E/HiB&#10;QfCeqAgcn7Mx/kK/X+/8XwarCkSzDT7gN8wlQA9O/wD+ukutSIMU0V5aFUT5iyfKx/AVHIaqR8L/&#10;ALGn7JfiVfG+m+MvEdl/Z+n2buYrW5QiWR8YBxjgfWvtb41LbyeDr63k27jGdik8ZJ4/H2q9c+Pr&#10;aCHybVBdXbAArCoIJ9OP61jXHhe+8Ru9xqs620zAtBbA524PBYd6Tjo0NSs0z8cPiT4buPD/AI0v&#10;bSWDYfPc4xzgtnn8K5y5hEOnPu+R93A6cZ6Y/Wvub9sP4XQaPqcXiGONZYXIju22YUP0347A18Qe&#10;KL2O4vpFtQDENoDHnJAA4z2zXJCT5lDsejJKUecPD+kLc3aRmNp5WIwq8gZIGTj6102sy32mQTWc&#10;N08NqE3PFE21WO3kEjk454zV74Zommw3LTIEubhCkRkBAwVByMd/esXxZdslk0ZZd5kJJHck4/pW&#10;cnzVbFpctO5wc7lpMntmrOmQGa5QAfxD+dQMm/IHCqc5I7V2Xwy0Btb8QQ2uCWdc7RjLDIwAecE8&#10;121ZckHLscdCDqVl5n2H8BrKC78PR28xHbbKvO04H+FeyR+DDcW7QT2yXls2VVtoZcepB6H6CvN/&#10;hPox8OTx2k0LRRuCVWRvnxnvjHPbOK+kfDsMIEWMDI781+ZYqq41HY/T8NBOl6Hgeq/Ayza4M9l5&#10;thJnPyHI6+hB4qxpnwr1NXxJOtwFPEhj+b86+oBpMTAFog0Z7kU37Faq2BCrDGMDpmuaWIaVzblj&#10;0R4Tpfw8S3k/fyTXBJOIycLn6CtzW9BNvp+SFSNEYIuMHH4dq9kjtLdVLpCqPjI2jvXF+NoVjtZD&#10;wd3H6fyNYe2k5WNHGMlqj8vv2mdEa28cS3bEFXUB2GBljnAA6nGDmvGkQu20Dmvpr9p3R3keS6ZF&#10;DGTbkJls7uBk9OMnPevnXUtMfTLrYSTlQytjGQRkGv0/LqvPhoX3sfmeY4dwxE30uMtLUXA2H5Gz&#10;kEnAPtn1rqNA0dbqTy2ASQclG4OR3x9PSsfS76zaXF5GUz/y2jH6kf4V6Ho8WmXVkBBfQ3UyruTe&#10;SrL6hc85x71rWlLYxoxV9zU0vwXYavbzFb37Dqlv84BcgOAOen8VR2Gr33hLV47O6CyZb92zgZPt&#10;6Z9D3rAuL+5024W5VmWaNujHhse44zXT2TW/iTTkvxKkl1Cr/upccrs6D3HODXntXVpHatHeJ98/&#10;so6naeDPCui6tpF4lxD4lmawuVdcTWtzyVyehGAcEf3hX2N4pgu/C/w41QeGoFvtd+zN5KMwzJKV&#10;OCSTgc1+XX7JOt3d1Ya5pyubj+zriK+hiyeDwC2PYdfpX6O2ep+IrrQYZl8xpmtWZRyRkMMdepx9&#10;a9TDyukjycRFKV0flt4u/Y8+OviDW73U9Q8Mz3VzdSPK7faoiSWJJx83TJ4HasbTv2S/jf4dvoru&#10;z8JajbTxEFZYJkBGORyrZzX65SavrEUsGxZJQbgLOrpwqhM5X15pbfVtTutIhvJjJFI6AOjKMD94&#10;Bkg5wcGu2z7nGJ8CZtW8YfBjRofGGnPY62LcQ3MMxy29RgsTk9cZznvXQ+GLyS3+2aNqA8+fTzug&#10;Z+d8f8H61yT+MtTs7DW5WhDG2lkWFdnLAAbeB1HPpzXSLKR4x0OdF2NeWbCTHHJCkZH1qRWPOdXt&#10;LaO5hNyEu1fBYSKMjjqKy9csdD0e4RzYII9u92bgKPX2GK177S57uRXuRHHFH87SfhnI/KviD9rH&#10;9rv+07PWPCfhZE+yRsLaXUeplIyGCYONvHWsqlTkRvTp+0Z6T8RP2w9C8Oai9n4UsLaSOA4N3I7A&#10;SMOoVVBY/U8VzEH7cmomxutRvPD8ZkiUqGVmCkZPODj9K+H9CtJ9Uzc6neMkLjc7s/8AD3BP9MVB&#10;rvjaxIkstMupo4EBXeVAWQ4PQYzjnqa87nqzeh6ShShG7PQvjf8AtL+JPi+JLW7kitNOLF1trdCq&#10;kA8Fskk9q8Tt9PSVZ33biobHTBJxjPtkGtuxsIbjzJ7u5FsXXAbBLD8K6rwzonhyOOX7Q02TkrJI&#10;CinjqRjOP8afPyplRhzP3dDj5tckTRLJozi4ty8Qx/dB3A+/3iK5+8kn1SeQBWYjBYdAp9/zrspN&#10;Ji1xplsLcvaROV84cL6ED37n2q3pmg28MUgXCrCAzsvKj2OaanGGttRyjKWl9DirXQ/sVmbq55wQ&#10;I4v77Hp9RXReBLm58K+JNL1SaAm3adAZDwByMY6VU17UoxLuzvlXiNSOFHdq+i/gl8PNF+Lfw6vf&#10;MnWW9TMbxoRmNyowxB7YHHpWdaram5TV0dOFheooQdmfZnhrw9pniTSbW8hEcrSRqd8Y+bGAQQcc&#10;8ntW1aaRPp0iuCxgOdrgHH6d8189/sweK9W8Ma43w58TM8eo2nNjLISPPhyMbT7V9cw6FdwyBw6S&#10;gjGyTPc9eOM96+DxdKUZuN/Q+1oVNL/eWtIgW6tRuG4Y/CnHSFgcqVCkHA+lWtMiksXBddmBygGM&#10;VcvLiKVThB3HPGK8vk5VqdCnzPQybqHyo/lGMjqK8+8WQC48xZHVRtOM/TivR5Hd4zGp2j+6qHIr&#10;kNa8MG9jlLzsi4JJAHSpSXMbJ6Hx38e/BH9u2E/2eJn2BidrAhyBkfKOQAD1PrXztrHgKPxR4Mst&#10;Qsoyb6zBt51Xr8uR06+lfo8ngGPyW81N28YDtgtjvyPXnqa8L8WfCRvCGv3N5poWK0vH/fRSoWjz&#10;yVbsQTk819ThMY6fup6rqeNiMKqnvW3PhC78LbdOacI6yxuQzAH15DDs1YcLtZuwZeOCQc4x3x71&#10;7h8UoR4J8abWihWK5j3SJCxZXyeT/LtXkutwJdTr5Sh+SA6sB36c19bQqynufHYinGDsjSTSLx7W&#10;Ge3mfyJ1JCsco3qD+np1rS8JybFkQkxTb/LKfwtnOc+/X86RdQfS9DsLd1AlDs/POBle/wBOeaka&#10;5gto5ryNVDoxbnpkocH6Z/nUTd3yWCOiuelfCfVdR8DarqOp6VefZ7uWKSGRVQMrxso+U5HIPSvp&#10;nUf+CkOoaV8MBoiaV9i8UJEi2OoxgPDIVIDrKhOQcDORmvirwj4rOjnzjulgYgso5KZOCR+Na3i7&#10;Shqln9rtgktpIDMjrnYrEdxnj0qaFV06lnsya1KFSF0tj2xP+ClPxatyRN/ZUvTBNueQSRnOR6Vf&#10;tv8Agpz8TAVWbTdImzjrC4LdB3PoK+XPCcWm3aRR60twIoZiri3cLJtbJwpIIA54yK/QH9n/APYI&#10;+Efj210rxXbeJ77WtLKLNLpsxVdrkZKSFehHPGe1e0m3seI49T67/Zk8T698TvhRpniLxXp8dlfX&#10;4MsdvGpULHn5T1z0Ga6HUrm5u/Fcs2mokg02Hy1Dd2YgYHY9PWn3mt2nhzRIdC8NW5kFrAIlWHlI&#10;VUd/oKt+E9HgSKKM7pSUE8zNkMzt3K+nWkM8j+P+ox6V8ONVFq6WckyGNrnzdvlqRuYgk46Aj8a/&#10;Jrxsum6krNpXGnwu+JZBhpCWJLnHr6dPavor9t79pC71fVr/AMBaS/k6fbSbLy4RstcHAbZ1wAMj&#10;P+0DXyKNXMemSWgOGbHPfr1+vX865a1PnsddGoqdzGvL+a5JUyMIQcKo6sM9TVWCxVrvAXLEHYEG&#10;T+PtVk7N/J2jHXGe1WY547SxlclVmkUDc33sZ6fQ8VUkqcHFLUmN5yUmya2+zohZ2CuOJZ3Y4Uen&#10;1qSbXI5yum6SjYkIR5wMGQ7sYB6kH8K5HUJ2udgDOABnDdM/410Pw2iRNdhaXGYzvGe4AJ/mK5nT&#10;UY873OqNXmlyI9KurIaB4fjskYLOygylQPl7bf8AePf2rnNV1E2XhwRpmPzmZm46+59cYNanjXUP&#10;ISKDJFxP8z/iP/ia47xrdOsFpHGTGgiHAHBwAP6msKcbyTOmb5U7HIStLeXPlxqzMWwq9Seeteq/&#10;A34h6p8EfGcOqMyvaygRXtjuBLxnrnsrA9M1wGlzxWFtIwdTdkFmc9QMdBWYbjzpm2jJ9FPHX3rt&#10;klUi420OOEnSaqXP0Z8QXl38V9c8J+J/D/he9t57e5int9QjliZHTcMqwVsgHBzkV9wafJvtYgzB&#10;n2j5j9Pyr84f2Bf2jYdGv2+H3iG6C2d4xbTp5ORFL3iJPrxjPfI71+icBkS2gkUZO0E4HBHr/Kvh&#10;8fSlRmotbbeZ9vg68a9PnT16+poywpLhcHbjt0qnNEoVUILHJG7OOPTmrcMreXkgbT2HenbBMoYA&#10;YORwCf515D2tY9BbmHPamMn5MqcfMR0+tMmhDoq4YliMhV7Y7g+/HStn7KYGJTKMCOUJBP1qt5LN&#10;McIcKo5PfnPJ61kqcE+ZlOc2uVu5k3NkiKQI1Q89QBz+Fcpr/h+K+jaR1VsZJ98j+Vegz2IePcFG&#10;496yrqwaSMgjnHJHFNJ810ap6WPyt/bKu49E+KcVqkC+ULVS8ZG5TlmHfJ7DvXhtnp1nrUq/ZHaG&#10;5J/1UhyM9flNe2ft0r5nx1vIl25htYlx6dSa+dN0lrIHQkMuCCvY9q/S8LB/V4K+tj84xdX/AGmT&#10;6XOoh0bUnnEK5kkTOIieW7cZ61pro813azQwRmKQAB434OQRx+Q/WtnwvqC+JNG+1Mq/brcgSAfe&#10;bn74969V0XQLXxfYLFOqx6htIgu14LEDmN/f09a461d05crR2UqaqxbTPBjZ3dlHKjQNHJGP4uld&#10;58P/ABAlvZGCf95AGw6SDIAY4yfbOBmtwaMk94+k6nCY51BSG5UYLY/gPrz1FcbqmjzeFNVnSeJ4&#10;CQVDqRhgR19x0p8yrxae6ZnyyoNSvozW8YaAmkXEOpWDGTTbgeW8ZJJiOeB7ru6eldl8Cfj1rXwc&#10;8RRXVnM82lyuBe2DOQk6e+Oh5615pY67LqWjXNtLcLJHktgfe7EfTkdvWs0XOxVzhSACSPTNetQ5&#10;1BRbPIr2c20fuJ8IfHPhb4teHLHXvDmuQWOnSIplsVwssTjllf8AH869MnsrU3b3VnfWwmePYQ0m&#10;enQ8Hr1r8S/2aPj5d/BT4i2eupAt9ZOBDd2kgBEsRILBQejAAEflX7KeEPH3g3xn4Q0jxJpzWsun&#10;antEMipghyOUYcYYHIIOOhrp3Oc/APUb2a/upZ55XmnkYtJI/Jc+p9T61QLbiRyRxiiabcxwc5pu&#10;fu84Hqad+5foDJuwoHUVAbYuzb2L8bOfTqP6VbUbgBngVHjLPjnB/oP8ahrVCV9Si9qFH3QPerGk&#10;3p0rVIJl4HKsfYg5/nSyKM+oHY1XkUunIqZRTTRSlyyTOs8YXbNq9vOG/duo2kc9sY+uKydcha6t&#10;FCZ8yIbgpzwuOlUpNQN3aLZykboj+6c8H/cOKjOqFIlt7gsrIflfuvHt2rhVNwaR6SkpxbMLU4mi&#10;vHQtu/iz7EZpvkkxg55yK0biFpZeAki9mVhyM5781chsY7hC07pbBQB8wI3DPQdq6+ddTklSbdyh&#10;pVxNa3EUkEjRTIyMjqcEMDkc+xr9W/2OP2oYfjF4PTQdYnQeLdMiCyhnAN1EAAsq88nHDY7/AKfl&#10;fIIUnP2dSqYwCx6+p/Gt7wD431j4a+LbDX9EuWtr6zkDqwPDj+JW9QeR9DXLi8MsVTt16G2ExTws&#10;0+h+6NugdVU8YHTp3xV2K22rncSAO5ryr9nT46aN8evA9tq+nyrDfxBY72wLAtBJjsO4PXP/ANev&#10;Y4UxnABFfAzpOlNxa2PuoVlVipJ7kMdnvTII6ck9qVtPXa3ODz2rSijBU9OfelKA46VXImDqNGTJ&#10;p4I9SKzbzTSGJ6jB4roXwCay9eu49O065uZDtSKNmLHsME/0NZKCch8+lz8b/wBsy4W+/aC8Sqrb&#10;lgdIs49EGR+deESwFgVUYHBz9Ohrvfil4mPjT4h+I9bYki+vZZ1z2BY7cfhiuQeLGVIyPT2r9Iw0&#10;eSml2R+e4ifNVv3Za8J6uvh298zefK2t5hA+8CAMe/Jr1X4UfEcfaL+zkbiPfPby9wVOcfgMkfSv&#10;GJLf5GwMEkDHoPX8xT9LuZtLmZ4yW3RlRn6Y/PBrOvh41Uy6OIlSkn0Poa+8WWmv+JrgSp5X2tlK&#10;SAcRyEdeOme9Z/xDeDUtDs7e6KwXkTtAk3QHuoPt1/IV4qNeulWEMGDo4cTk4wSeeR2ru/GevLr2&#10;naLC2GuCFeRx245J9Mc158cO6dSKXU9GWJVWlJ9jmrKA29vcKyncXJKfQ5/DNUZ7jk8YBH6YwPzN&#10;bjTmdctyxAJJ6n61zd+4EwUEZXlh7DoP617sdtTw76mhb3ohUcbs9sZ5r7N/YR/ami+E2tS+G/E1&#10;yqeGNSJdZpMkWc+OGA9DwD16CviGzJactn5UOMj1rfsbwxMuCeOgHUj0qkDRz24jsM+tCMOh5HvU&#10;cb5Tk00yYPHNSMsq2VPfNOjYYPqSf5D/AArPN75YPHWp7W4V4wQeuTn8aaAuFAQaiIB/hp4kzgAg&#10;1DLepFwMufRRSFa4ksSsp4GfWsi8SYSHIEijk54/Dir73kr5227Co5dxO1omUk85FKyeoJtaJlK2&#10;vLu04hkKMRj5eD+Ypoe6kkJd2JPUk5PX1q80IbAo8sJ06etK1hucrEcYkA98/pVqMZJJ6U1V3dBz&#10;UixNyM8U7WEmelfAP43az8CPH1rrmmM0lqW2XlnnCzwnqpHb2x0/Ov2X+F/xJ0X4p+ELHxDoV0tz&#10;ZXaBgB96Nu6MOzA8Ef8A1q/CMICAOwwcV7n+y9+03rP7PnioMN994Zu3X7fpxbAx08xATwwBz74x&#10;6EePmGC9suePxL8T1cFjfYPkl8L6dj9mY5gKW4uQCCSBkDrXF+BviNonxI8MWev+H7+O/wBOulBV&#10;425Vv4kYdQw7iti/uyqIM8HkZ96+LlJwupKzR9hBKbVupqrIHYjua8E/bS+KVt8NPglrL+cF1HU0&#10;NjaRZ+dmk+Vj+C7ifTFe0pcR21u0skvlxRgszueMAZP6ZP0r8mv21vjy3xo+J72thKX8NaIz29mA&#10;fllkz+8l46liMD2Uetejl+H9vWUntE87HV/YUmlufPOQ5ZjkknPNMCBmOal/iwOOfSlBAHY5Havv&#10;YqysfGN9SFogcU1bcEg8bvT0qX0xTo+SScGiwrALZZRgjPHU1ct7TByMnHYnrxRCOf51ejA4xxRa&#10;+nYNPvFVQFAB9K57WQtvcMwx5rYAHvjB/rXQPx2xXPa+6xypcN1AZQMd8/8A1zQySvFJ5TBFb7o+&#10;b8+BVmO4e4IjRioHVu4/+v7Vjxl4wFz+9f5m9ueKuW1z9nASAKzdWY8gH1oQxAu5PSmzjaODgetN&#10;YhMjPGahkm7Z4pCKNzcEsBzg1Y064XywrHpn+dU7sAnIPSoVcoCAeDQBsTamP9XDH5jE4DN0P0pY&#10;4Lm4IErlF/uoNv8AOqFnvdtqJuY9EHf3NbUGnzMoMrxlj2VAcfnQMkgtvJx1b8zUryZyP1HanLEq&#10;KRgfkKj6Hp9admNETx5Y0xUOTnp6VPt4pSoUE9RSBjAAOvWpAuQO1N2njg805QeMHNPQLChcHjmg&#10;jZ09MdM0DIB96a3y/e5ot3Fsz0r4J/tE+LfgXrDXWhXpawk4uNNn+aCYe47EdiORX3f4X/4KDfDz&#10;xP4OEuqzXGgazEuXs5IWkRnx/C6jB/HFfmCUwx5xmnqCxJbHPrzXmYnAUcS+aS1fU9DD46th1aL0&#10;XQ+wP2jv29dQ+IOjy+GPBiS6VpM6+Xd3z8T3C4xtXH3VIyCcjI9K+Rlk3ZznGR0GM1WMZXrgc54q&#10;VDjAPA9K6cPh6eGgoU1ZL8Tmr1p4ifPUd2T78jAJHFNZipGMfhSKeTg9KUEMcHrXWmZDkG5iTU8a&#10;fTFQgkYqSFmbjAHPWqAuop7cVdX7tU4wNy89auxLtGDzSII5j8n9a5TxLdBUQD724EZ/GuovDiNi&#10;ThQCT9K891G8N/dlgfkHCA9hUsbHRzmXvyeWY9SatQHAxvIUdcVnoRkY5I7CrEIaQ5Y7R2ApCLkz&#10;DjvzWdPI2TVmU5FUZGIB9TQBG7bmPORSIAWGQSPQUlWLDAuAT2oA09Mlgts5DAt/FIp4HpmtjzVZ&#10;flO4dsVUjkRoxkg+1TCTuTmmrFqxK/BFROecg003GDyaiMw+tFwJg5PFOjGRgniq4mx2/WpAwHcU&#10;gJcYxgk4owA2B1qLzuOoBpVfBzjmnYCUYzzUZ4BzSk1EzAnnt+tDJZJjOMgc9qcqAkZIqNGLLnvT&#10;y4GMUhoVjj0po5FBdh0ANNZ2DDsDQJj06n3p3AIGeKiZtozxRvJAziga8yyDuxzUiHaMZ5xVZZsE&#10;D3qRZAfdvaqQzQQnPBz6Vdt5SQcnkHpWVFMFPPFWY58k4PJFGpNh/iGRv7HumUDOzGR6V5yD6167&#10;4f8ACepfEHUoPD2kxCfUb8tDDGTgFj05P+eKk+Jn7JnxK+FGjDV9c0GQaZuCvc2rCZY89N23OPr0&#10;96GDPJU6jHy5qRZRE3X8uagCgEHdn+lORl6j9KkRLNIWY1Vkbc1STSHORxmoaACnplTuAPFMqRGK&#10;LweD1FAGnaXIkA5xgdKsiYEYzWJBL5bdcCrsc24DPOaATLbS4PrSeaPTiqxl7f1phlIOd/NAF3zh&#10;708PuPBFZwmJH3qkE5yORzQBeLZOcYp4l2jgfrVASA/xY+tOE2ejU7juaHnD+9TGcBxjmq3njOAM&#10;/jTllXvSETrINxHSpQ+M1VDBsY5p25/WgCctluPyqOTOPao84PvQSSMdqAJBJ8uDkmjzCAPaqwl4&#10;5AB9aQyHFA0W/PxipFkwckEH2qgJD65qRZQRzxTuFzRSYEcH86lim5yOlZaT/LzxU63OB6D0ouO5&#10;9B/sd6LP4j+Ouh+Uj7LVJbhnQ/dxG2Dz/tFfzr9JdWOpXUkVo8Zu7OS5kjuYZ1MgaIoRjBBGCTX4&#10;7eFPij4i+GGpf2h4bv206/kjaNpowGJjJHyg88ZAr7C/Ye+NXxU+M3xYhstW1hr3w/ZxNNd7o1UH&#10;0Xpnr2p+pDepV+Pf7AL6/L4h8SeAol017ZhKdFm+WOYFcsYmzwdx+6eK+EtZ0HUfDOoTWWp2c1hd&#10;wsVeG4QowP0Nfvh49uobLSDY26gXV5thVV+8AWGf0FeOfFr9mbw18cLd7PxJZwi4gg8m21S2wlzF&#10;tXgZHUdeDkVOwk7n4xO2456UlFFBRt+DPCd7428S2Oi6fG0lzdSBBgZ2jux9gMmup+N/wvuPhX4z&#10;k04I7ae8ayW0zdHAADc+zZ/MV9A/sb/DP+zdHuPF9zEPtN2TDa5/hjB+ZvbJ4/D3r0D9pzwpoms/&#10;DPU77VwUm09POtpo2+YSYwF5HQkjI9hQOx+fVPSUqPWmUUCJw4boab5gz7fSoqKAHmU544pyyjAy&#10;cYqKigCysjDpz9aUTbvQ1VyRTvMbuaALiygHOalWQ5ANUUfdnNWI23fhQBbVyOh4pc+5qGNucdql&#10;HAxQA7ed2c/WleT+7TCAOnPrSdO1AriM5VgOlRMxPfNPlI45qLOBmgYLMFY/ypftJ65/DFVm+YHs&#10;T3pgLk0AXhcZ6YP1rS0HT7rX9VtNNsomnurqVYo0UZJZjgf57VhZORgdR1r6j/Yd8LQweNJvGN9b&#10;wXNvpitHbx3IyjTMOw74Un8xUylyq40rn0z4W/Ye+Gv/AAi+jJrumXF7rAhUXlzBeYVn2/MVGcbc&#10;19B/Dbwd8PvgToQsfCOmKlzMoVvLUvPIf9puec1wn/C1bB7z95olg4OMlJCPr2rRn+L9rb2EsUOi&#10;x2yOAn2i3lG4D60Rmnuh8j7neQ/brrVLrU9WhKFEBgYNmOLJwQffFaHiG5WytrT7MiiXIZWjPcn8&#10;+5rz7R/i7pcNlJaf2TcOkn33aUNuPrTZfihpd5dJLOl6PL+VECqQDjjpVcy6i5ex+LVXNH02XWNV&#10;s7GEZluZVhUY7scVTPFel/s9aMdW+J+lysgeKyJuX3dto4/XFAj718JaUnhHw3pulQrmC1t0iBHf&#10;AAye3OM149+2F4otLH4cRaU10ovb65RhBnlkUkk/TOK9TvvH+j6JoVzqWpXK29tbpuc59Og+p7V8&#10;I/GL4jN8VfGUupR25tbWNPIgjJyfLDEgtz1JJpalvY8/2hzksB7UYiHdj+lWBYAcs+0e/H86QxW0&#10;XDszH/ZpkFQkE8DFFWWuYk4jhA/3qhklaVsnr7UAMooooAKKACelOCE0AEYywq1F1qNIhg+tWUTn&#10;A496AFjGWqamxpjAx8xp6ruODxQA36U4gfjTsY7YoKHP9aAKzAGmEVYZBjJ/SoinNAMr+W3pTOSM&#10;E5qyy8c03y19OaAEtoWeRVUZzwAK++/hL4Zs/h/8N9Kt7oqt1PELidcY+ZyCc/y/AV8XfDjRF8Re&#10;NtEsGHmRTXMcbrj+HcCf0zX3DrdvLdXr5EmxVwgUcZXAA/SkP0ND+1LKSRR5se4nPQ4AreitRdWw&#10;e3mEgx8yZOD+FcBHZSg8xsWHAGP0rqvB0z294IZNxRweW6Z9KLArmvGXEMkKL5ZGM/MQAc445ptz&#10;E9qyOpxxtO3jtWtfWyJIJkATOFZfbNNlgEo8tmXCjjA5xTEflMykc9vavon9nTwhLYaLea/IwH2k&#10;GOMAchByST0xn+VFFA0cH8YviJL4w1l7Czkb+y7Y4GDxK69W9wO1eexRTuQiIVHXB4zRRTQbk40s&#10;sAZJSW9BzS/2dEOCTRRTasOwv2OFeNmffNILSPsg/HmiiiwWFNsp5xTTaIR3/OiipEJ9lCk9qcsQ&#10;AxRRQIVYsA+tSrGPpRRQOw9YyPwp4BHYUUUCFKgjFDKCKKKaAjMQzx8tQnGaKKT0AUqGPSmFFC/z&#10;NFFAHtn7Lfhgap4ym1Jk3Jp8O5COzkkD9M/lX1gJZZGwflGecj2oooGhbXzC2ZgiqV7jkHNaNtJ5&#10;MiFUU7iegoooKNqGVri0mBUAoQcjr0qaSOJIUJAD7Ock+lFFBB//2VBLAwQUAAYACAAAACEAXTmX&#10;nOAAAAAJAQAADwAAAGRycy9kb3ducmV2LnhtbEyPQWuDQBSE74X+h+UVemtWq7GpdQ0htD2FQJNC&#10;yO1FX1TivhV3o+bfd3tqj8MMM99ky0m3YqDeNoYVhLMABHFhyoYrBd/7j6cFCOuQS2wNk4IbWVjm&#10;93cZpqUZ+YuGnauEL2GbooLauS6V0hY1abQz0xF772x6jc7LvpJlj6Mv1618DoJEamzYL9TY0bqm&#10;4rK7agWfI46rKHwfNpfz+nbcz7eHTUhKPT5MqzcQjib3F4ZffI8OuWc6mSuXVrReB3HoowpeIhDe&#10;nyeLVxAnBVEcJyDzTP5/kP8AAAD//wMAUEsDBBQABgAIAAAAIQBYYLMbugAAACIBAAAZAAAAZHJz&#10;L19yZWxzL2Uyb0RvYy54bWwucmVsc4SPywrCMBBF94L/EGZv07oQkaZuRHAr9QOGZJpGmwdJFPv3&#10;BtwoCC7nXu45TLt/2ok9KCbjnYCmqoGRk14ZpwVc+uNqCyxldAon70jATAn23XLRnmnCXEZpNCGx&#10;QnFJwJhz2HGe5EgWU+UDudIMPlrM5YyaB5Q31MTXdb3h8ZMB3ReTnZSAeFINsH4Oxfyf7YfBSDp4&#10;ebfk8g8FN7a4CxCjpizAkjL4DpvqGkgD71r+9Vn3AgAA//8DAFBLAQItABQABgAIAAAAIQCKFT+Y&#10;DAEAABUCAAATAAAAAAAAAAAAAAAAAAAAAABbQ29udGVudF9UeXBlc10ueG1sUEsBAi0AFAAGAAgA&#10;AAAhADj9If/WAAAAlAEAAAsAAAAAAAAAAAAAAAAAPQEAAF9yZWxzLy5yZWxzUEsBAi0AFAAGAAgA&#10;AAAhAFkXl32OAwAAdQgAAA4AAAAAAAAAAAAAAAAAPAIAAGRycy9lMm9Eb2MueG1sUEsBAi0ACgAA&#10;AAAAAAAhAEVcTP6ZSgAAmUoAABUAAAAAAAAAAAAAAAAA9gUAAGRycy9tZWRpYS9pbWFnZTEuanBl&#10;Z1BLAQItABQABgAIAAAAIQBdOZec4AAAAAkBAAAPAAAAAAAAAAAAAAAAAMJQAABkcnMvZG93bnJl&#10;di54bWxQSwECLQAUAAYACAAAACEAWGCzG7oAAAAiAQAAGQAAAAAAAAAAAAAAAADPUQAAZHJzL19y&#10;ZWxzL2Uyb0RvYy54bWwucmVsc1BLBQYAAAAABgAGAH0BAADAUgAAAAA=&#10;">
                <v:shape id="Graphic 155"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SQaEwgAAANwAAAAPAAAAZHJzL2Rvd25yZXYueG1sRE9Na8JA&#10;EL0L/Q/LFHrTjaWKRFexxUKDF02LeByyYxLMzobsGrf/3hUEb/N4n7NYBdOInjpXW1YwHiUgiAur&#10;ay4V/P1+D2cgnEfW2FgmBf/kYLV8GSww1fbKe+pzX4oYwi5FBZX3bSqlKyoy6Ea2JY7cyXYGfYRd&#10;KXWH1xhuGvmeJFNpsObYUGFLXxUV5/xiFHxmH66fHS/jLGT9Yae3YcOboNTba1jPQXgK/il+uH90&#10;nD+ZwP2ZeIFc3gAAAP//AwBQSwECLQAUAAYACAAAACEA2+H2y+4AAACFAQAAEwAAAAAAAAAAAAAA&#10;AAAAAAAAW0NvbnRlbnRfVHlwZXNdLnhtbFBLAQItABQABgAIAAAAIQBa9CxbvwAAABUBAAALAAAA&#10;AAAAAAAAAAAAAB8BAABfcmVscy8ucmVsc1BLAQItABQABgAIAAAAIQAmSQaEwgAAANwAAAAPAAAA&#10;AAAAAAAAAAAAAAcCAABkcnMvZG93bnJldi54bWxQSwUGAAAAAAMAAwC3AAAA9gIAAAAA&#10;" path="m,2125472r2935478,l2935478,,,,,2125472xe" filled="f" strokeweight="1.25pt">
                  <v:path arrowok="t"/>
                </v:shape>
                <v:shape id="Image 156" o:spid="_x0000_s1028" type="#_x0000_t75" style="position:absolute;left:7533;top:1280;width:14366;height:189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d4pYwwAAANwAAAAPAAAAZHJzL2Rvd25yZXYueG1sRE/basJA&#10;EH0X/IdlCr7pRqWSxmyk9AIViqBWn4fsmKRmZ0N2TdK/7xYKvs3hXCfdDKYWHbWusqxgPotAEOdW&#10;V1wo+Dq+T2MQziNrrC2Tgh9ysMnGoxQTbXveU3fwhQgh7BJUUHrfJFK6vCSDbmYb4sBdbGvQB9gW&#10;UrfYh3BTy0UUraTBikNDiQ29lJRfDzejYH/S3Wd/vs1f32jRL3dP2+942yg1eRie1yA8Df4u/nd/&#10;6DD/cQV/z4QLZPYLAAD//wMAUEsBAi0AFAAGAAgAAAAhANvh9svuAAAAhQEAABMAAAAAAAAAAAAA&#10;AAAAAAAAAFtDb250ZW50X1R5cGVzXS54bWxQSwECLQAUAAYACAAAACEAWvQsW78AAAAVAQAACwAA&#10;AAAAAAAAAAAAAAAfAQAAX3JlbHMvLnJlbHNQSwECLQAUAAYACAAAACEAWneKWMMAAADcAAAADwAA&#10;AAAAAAAAAAAAAAAHAgAAZHJzL2Rvd25yZXYueG1sUEsFBgAAAAADAAMAtwAAAPcCAAAAAA==&#10;">
                  <v:imagedata r:id="rId89" o:title=""/>
                </v:shape>
                <w10:wrap type="topAndBottom" anchorx="page"/>
              </v:group>
            </w:pict>
          </mc:Fallback>
        </mc:AlternateContent>
      </w:r>
      <w:r>
        <w:rPr>
          <w:b/>
          <w:noProof/>
          <w:sz w:val="4"/>
        </w:rPr>
        <mc:AlternateContent>
          <mc:Choice Requires="wps">
            <w:drawing>
              <wp:anchor distT="0" distB="0" distL="0" distR="0" simplePos="0" relativeHeight="251658270" behindDoc="1" locked="0" layoutInCell="1" allowOverlap="1" wp14:anchorId="438AD1D6" wp14:editId="3FA0DF2D">
                <wp:simplePos x="0" y="0"/>
                <wp:positionH relativeFrom="page">
                  <wp:posOffset>3684270</wp:posOffset>
                </wp:positionH>
                <wp:positionV relativeFrom="paragraph">
                  <wp:posOffset>54254</wp:posOffset>
                </wp:positionV>
                <wp:extent cx="3418840" cy="2125980"/>
                <wp:effectExtent l="0" t="0" r="0" b="0"/>
                <wp:wrapTopAndBottom/>
                <wp:docPr id="157" name="Textbox 1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0E67E790" w14:textId="77777777">
                              <w:trPr>
                                <w:trHeight w:val="1154"/>
                              </w:trPr>
                              <w:tc>
                                <w:tcPr>
                                  <w:tcW w:w="5357" w:type="dxa"/>
                                </w:tcPr>
                                <w:p w14:paraId="1412404E" w14:textId="77777777" w:rsidR="006C66B2" w:rsidRDefault="00032C37">
                                  <w:pPr>
                                    <w:pStyle w:val="TableParagraph"/>
                                    <w:spacing w:before="172" w:line="268" w:lineRule="exact"/>
                                    <w:ind w:left="210"/>
                                    <w:jc w:val="left"/>
                                    <w:rPr>
                                      <w:i/>
                                      <w:sz w:val="24"/>
                                    </w:rPr>
                                  </w:pPr>
                                  <w:r>
                                    <w:rPr>
                                      <w:i/>
                                      <w:sz w:val="24"/>
                                    </w:rPr>
                                    <w:t>Appointment</w:t>
                                  </w:r>
                                  <w:r>
                                    <w:rPr>
                                      <w:i/>
                                      <w:spacing w:val="-8"/>
                                      <w:sz w:val="24"/>
                                    </w:rPr>
                                    <w:t xml:space="preserve"> </w:t>
                                  </w:r>
                                  <w:r>
                                    <w:rPr>
                                      <w:i/>
                                      <w:spacing w:val="-4"/>
                                      <w:sz w:val="24"/>
                                    </w:rPr>
                                    <w:t>Type</w:t>
                                  </w:r>
                                </w:p>
                                <w:p w14:paraId="1B39AB28" w14:textId="77777777" w:rsidR="006C66B2" w:rsidRDefault="00032C37">
                                  <w:pPr>
                                    <w:pStyle w:val="TableParagraph"/>
                                    <w:spacing w:before="3" w:line="228" w:lineRule="auto"/>
                                    <w:ind w:left="510" w:right="1234"/>
                                    <w:jc w:val="left"/>
                                    <w:rPr>
                                      <w:sz w:val="24"/>
                                    </w:rPr>
                                  </w:pPr>
                                  <w:r>
                                    <w:rPr>
                                      <w:sz w:val="24"/>
                                    </w:rPr>
                                    <w:t>Speaker</w:t>
                                  </w:r>
                                  <w:r>
                                    <w:rPr>
                                      <w:spacing w:val="-13"/>
                                      <w:sz w:val="24"/>
                                    </w:rPr>
                                    <w:t xml:space="preserve"> </w:t>
                                  </w:r>
                                  <w:r>
                                    <w:rPr>
                                      <w:sz w:val="24"/>
                                    </w:rPr>
                                    <w:t>of</w:t>
                                  </w:r>
                                  <w:r>
                                    <w:rPr>
                                      <w:spacing w:val="-13"/>
                                      <w:sz w:val="24"/>
                                    </w:rPr>
                                    <w:t xml:space="preserve"> </w:t>
                                  </w:r>
                                  <w:r>
                                    <w:rPr>
                                      <w:sz w:val="24"/>
                                    </w:rPr>
                                    <w:t>the</w:t>
                                  </w:r>
                                  <w:r>
                                    <w:rPr>
                                      <w:spacing w:val="-13"/>
                                      <w:sz w:val="24"/>
                                    </w:rPr>
                                    <w:t xml:space="preserve"> </w:t>
                                  </w:r>
                                  <w:r>
                                    <w:rPr>
                                      <w:sz w:val="24"/>
                                    </w:rPr>
                                    <w:t>Assembly Business Community</w:t>
                                  </w:r>
                                </w:p>
                              </w:tc>
                            </w:tr>
                            <w:tr w:rsidR="006C66B2" w14:paraId="76DE2DAB" w14:textId="77777777">
                              <w:trPr>
                                <w:trHeight w:val="1215"/>
                              </w:trPr>
                              <w:tc>
                                <w:tcPr>
                                  <w:tcW w:w="5357" w:type="dxa"/>
                                </w:tcPr>
                                <w:p w14:paraId="432B4479"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6DEEA288" w14:textId="30A120DA" w:rsidR="006C66B2" w:rsidRDefault="00032C37">
                                  <w:pPr>
                                    <w:pStyle w:val="TableParagraph"/>
                                    <w:spacing w:before="3" w:line="228" w:lineRule="auto"/>
                                    <w:ind w:left="510"/>
                                    <w:jc w:val="left"/>
                                    <w:rPr>
                                      <w:sz w:val="24"/>
                                    </w:rPr>
                                  </w:pPr>
                                  <w:r>
                                    <w:rPr>
                                      <w:sz w:val="24"/>
                                    </w:rPr>
                                    <w:t>Member</w:t>
                                  </w:r>
                                  <w:r>
                                    <w:rPr>
                                      <w:spacing w:val="-12"/>
                                      <w:sz w:val="24"/>
                                    </w:rPr>
                                    <w:t xml:space="preserve"> </w:t>
                                  </w:r>
                                  <w:r>
                                    <w:rPr>
                                      <w:sz w:val="24"/>
                                    </w:rPr>
                                    <w:t>of</w:t>
                                  </w:r>
                                  <w:r>
                                    <w:rPr>
                                      <w:spacing w:val="-9"/>
                                      <w:sz w:val="24"/>
                                    </w:rPr>
                                    <w:t xml:space="preserve"> </w:t>
                                  </w:r>
                                  <w:r>
                                    <w:rPr>
                                      <w:sz w:val="24"/>
                                    </w:rPr>
                                    <w:t>Education</w:t>
                                  </w:r>
                                  <w:r>
                                    <w:rPr>
                                      <w:spacing w:val="-11"/>
                                      <w:sz w:val="24"/>
                                    </w:rPr>
                                    <w:t xml:space="preserve"> </w:t>
                                  </w:r>
                                  <w:r>
                                    <w:rPr>
                                      <w:sz w:val="24"/>
                                    </w:rPr>
                                    <w:t>and Outreach Committee</w:t>
                                  </w:r>
                                </w:p>
                              </w:tc>
                            </w:tr>
                            <w:tr w:rsidR="006C66B2" w14:paraId="418149B2" w14:textId="77777777">
                              <w:trPr>
                                <w:trHeight w:val="860"/>
                              </w:trPr>
                              <w:tc>
                                <w:tcPr>
                                  <w:tcW w:w="5357" w:type="dxa"/>
                                </w:tcPr>
                                <w:p w14:paraId="448AF979"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229176A5"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17F4FC85" w14:textId="77777777" w:rsidR="006C66B2" w:rsidRDefault="006C66B2">
                            <w:pPr>
                              <w:pStyle w:val="BodyText"/>
                            </w:pPr>
                          </w:p>
                        </w:txbxContent>
                      </wps:txbx>
                      <wps:bodyPr wrap="square" lIns="0" tIns="0" rIns="0" bIns="0" rtlCol="0">
                        <a:noAutofit/>
                      </wps:bodyPr>
                    </wps:wsp>
                  </a:graphicData>
                </a:graphic>
              </wp:anchor>
            </w:drawing>
          </mc:Choice>
          <mc:Fallback>
            <w:pict>
              <v:shape w14:anchorId="438AD1D6" id="Textbox 157" o:spid="_x0000_s1099" type="#_x0000_t202" style="position:absolute;margin-left:290.1pt;margin-top:4.25pt;width:269.2pt;height:167.4pt;z-index:-25165821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9SBJmQEAACQDAAAOAAAAZHJzL2Uyb0RvYy54bWysUs2O0zAQviPxDpbv1G1ZUIiaroAVCGkF&#10;SMs+gOvYjUXiMTNuk749Y2/aIvaGuDhjz/jL9+PN7TT04miRPIRGrhZLKWww0Pqwb+Tjj0+vKiko&#10;6dDqHoJt5MmSvN2+fLEZY23X0EHfWhQMEqgeYyO7lGKtFJnODpoWEG3gpgMcdOIt7lWLemT0oVfr&#10;5fKtGgHbiGAsEZ/ePTXltuA7Z0365hzZJPpGMrdUVizrLq9qu9H1HnXsvJlp6H9gMWgf+KcXqDud&#10;tDigfwY1eINA4NLCwKDAOW9s0cBqVsu/1Dx0Otqihc2heLGJ/h+s+Xp8iN9RpOkDTBxgEUHxHsxP&#10;Ym/UGKmeZ7KnVBNPZ6GTwyF/WYLgi+zt6eKnnZIwfPj6ZlVVN9wy3Fuv1m/eVcVxdb0ekdJnC4PI&#10;RSORAysU9PGeUiag6/PIzOaJQKaSpt0kfMv/qXKO+WgH7YnVjBxoI+nXQaOVov8S2LGc/rnAc7E7&#10;F5j6j1DeSBYV4P0hgfOFwRV3ZsBRFGLzs8lZ/7kvU9fHvf0NAAD//wMAUEsDBBQABgAIAAAAIQBD&#10;fzGT4AAAAAoBAAAPAAAAZHJzL2Rvd25yZXYueG1sTI8xT8MwFIR3JP6D9SqxUScNjUIap6oQTEiI&#10;NAyMTvyaWI2fQ+y24d/jTmU83enuu2I7m4GdcXLakoB4GQFDaq3S1An4qt8eM2DOS1JysIQCftHB&#10;try/K2Su7IUqPO99x0IJuVwK6L0fc85d26ORbmlHpOAd7GSkD3LquJrkJZSbga+iKOVGagoLvRzx&#10;pcf2uD8ZAbtvql71z0fzWR0qXdfPEb2nRyEeFvNuA8zj7G9huOIHdCgDU2NPpBwbBKyzaBWiArI1&#10;sKsfx1kKrBGQPCUJ8LLg/y+UfwAAAP//AwBQSwECLQAUAAYACAAAACEAtoM4kv4AAADhAQAAEwAA&#10;AAAAAAAAAAAAAAAAAAAAW0NvbnRlbnRfVHlwZXNdLnhtbFBLAQItABQABgAIAAAAIQA4/SH/1gAA&#10;AJQBAAALAAAAAAAAAAAAAAAAAC8BAABfcmVscy8ucmVsc1BLAQItABQABgAIAAAAIQAq9SBJmQEA&#10;ACQDAAAOAAAAAAAAAAAAAAAAAC4CAABkcnMvZTJvRG9jLnhtbFBLAQItABQABgAIAAAAIQBDfzGT&#10;4AAAAAoBAAAPAAAAAAAAAAAAAAAAAPMDAABkcnMvZG93bnJldi54bWxQSwUGAAAAAAQABADzAAAA&#10;AAU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0E67E790" w14:textId="77777777">
                        <w:trPr>
                          <w:trHeight w:val="1154"/>
                        </w:trPr>
                        <w:tc>
                          <w:tcPr>
                            <w:tcW w:w="5357" w:type="dxa"/>
                          </w:tcPr>
                          <w:p w14:paraId="1412404E" w14:textId="77777777" w:rsidR="006C66B2" w:rsidRDefault="00032C37">
                            <w:pPr>
                              <w:pStyle w:val="TableParagraph"/>
                              <w:spacing w:before="172" w:line="268" w:lineRule="exact"/>
                              <w:ind w:left="210"/>
                              <w:jc w:val="left"/>
                              <w:rPr>
                                <w:i/>
                                <w:sz w:val="24"/>
                              </w:rPr>
                            </w:pPr>
                            <w:r>
                              <w:rPr>
                                <w:i/>
                                <w:sz w:val="24"/>
                              </w:rPr>
                              <w:t>Appointment</w:t>
                            </w:r>
                            <w:r>
                              <w:rPr>
                                <w:i/>
                                <w:spacing w:val="-8"/>
                                <w:sz w:val="24"/>
                              </w:rPr>
                              <w:t xml:space="preserve"> </w:t>
                            </w:r>
                            <w:r>
                              <w:rPr>
                                <w:i/>
                                <w:spacing w:val="-4"/>
                                <w:sz w:val="24"/>
                              </w:rPr>
                              <w:t>Type</w:t>
                            </w:r>
                          </w:p>
                          <w:p w14:paraId="1B39AB28" w14:textId="77777777" w:rsidR="006C66B2" w:rsidRDefault="00032C37">
                            <w:pPr>
                              <w:pStyle w:val="TableParagraph"/>
                              <w:spacing w:before="3" w:line="228" w:lineRule="auto"/>
                              <w:ind w:left="510" w:right="1234"/>
                              <w:jc w:val="left"/>
                              <w:rPr>
                                <w:sz w:val="24"/>
                              </w:rPr>
                            </w:pPr>
                            <w:r>
                              <w:rPr>
                                <w:sz w:val="24"/>
                              </w:rPr>
                              <w:t>Speaker</w:t>
                            </w:r>
                            <w:r>
                              <w:rPr>
                                <w:spacing w:val="-13"/>
                                <w:sz w:val="24"/>
                              </w:rPr>
                              <w:t xml:space="preserve"> </w:t>
                            </w:r>
                            <w:r>
                              <w:rPr>
                                <w:sz w:val="24"/>
                              </w:rPr>
                              <w:t>of</w:t>
                            </w:r>
                            <w:r>
                              <w:rPr>
                                <w:spacing w:val="-13"/>
                                <w:sz w:val="24"/>
                              </w:rPr>
                              <w:t xml:space="preserve"> </w:t>
                            </w:r>
                            <w:r>
                              <w:rPr>
                                <w:sz w:val="24"/>
                              </w:rPr>
                              <w:t>the</w:t>
                            </w:r>
                            <w:r>
                              <w:rPr>
                                <w:spacing w:val="-13"/>
                                <w:sz w:val="24"/>
                              </w:rPr>
                              <w:t xml:space="preserve"> </w:t>
                            </w:r>
                            <w:r>
                              <w:rPr>
                                <w:sz w:val="24"/>
                              </w:rPr>
                              <w:t>Assembly Business Community</w:t>
                            </w:r>
                          </w:p>
                        </w:tc>
                      </w:tr>
                      <w:tr w:rsidR="006C66B2" w14:paraId="76DE2DAB" w14:textId="77777777">
                        <w:trPr>
                          <w:trHeight w:val="1215"/>
                        </w:trPr>
                        <w:tc>
                          <w:tcPr>
                            <w:tcW w:w="5357" w:type="dxa"/>
                          </w:tcPr>
                          <w:p w14:paraId="432B4479"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6DEEA288" w14:textId="30A120DA" w:rsidR="006C66B2" w:rsidRDefault="00032C37">
                            <w:pPr>
                              <w:pStyle w:val="TableParagraph"/>
                              <w:spacing w:before="3" w:line="228" w:lineRule="auto"/>
                              <w:ind w:left="510"/>
                              <w:jc w:val="left"/>
                              <w:rPr>
                                <w:sz w:val="24"/>
                              </w:rPr>
                            </w:pPr>
                            <w:r>
                              <w:rPr>
                                <w:sz w:val="24"/>
                              </w:rPr>
                              <w:t>Member</w:t>
                            </w:r>
                            <w:r>
                              <w:rPr>
                                <w:spacing w:val="-12"/>
                                <w:sz w:val="24"/>
                              </w:rPr>
                              <w:t xml:space="preserve"> </w:t>
                            </w:r>
                            <w:r>
                              <w:rPr>
                                <w:sz w:val="24"/>
                              </w:rPr>
                              <w:t>of</w:t>
                            </w:r>
                            <w:r>
                              <w:rPr>
                                <w:spacing w:val="-9"/>
                                <w:sz w:val="24"/>
                              </w:rPr>
                              <w:t xml:space="preserve"> </w:t>
                            </w:r>
                            <w:r>
                              <w:rPr>
                                <w:sz w:val="24"/>
                              </w:rPr>
                              <w:t>Education</w:t>
                            </w:r>
                            <w:r>
                              <w:rPr>
                                <w:spacing w:val="-11"/>
                                <w:sz w:val="24"/>
                              </w:rPr>
                              <w:t xml:space="preserve"> </w:t>
                            </w:r>
                            <w:r>
                              <w:rPr>
                                <w:sz w:val="24"/>
                              </w:rPr>
                              <w:t>and Outreach Committee</w:t>
                            </w:r>
                          </w:p>
                        </w:tc>
                      </w:tr>
                      <w:tr w:rsidR="006C66B2" w14:paraId="418149B2" w14:textId="77777777">
                        <w:trPr>
                          <w:trHeight w:val="860"/>
                        </w:trPr>
                        <w:tc>
                          <w:tcPr>
                            <w:tcW w:w="5357" w:type="dxa"/>
                          </w:tcPr>
                          <w:p w14:paraId="448AF979"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229176A5"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17F4FC85"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12" behindDoc="1" locked="0" layoutInCell="1" allowOverlap="1" wp14:anchorId="199E926C" wp14:editId="7364013D">
                <wp:simplePos x="0" y="0"/>
                <wp:positionH relativeFrom="page">
                  <wp:posOffset>667842</wp:posOffset>
                </wp:positionH>
                <wp:positionV relativeFrom="paragraph">
                  <wp:posOffset>2377694</wp:posOffset>
                </wp:positionV>
                <wp:extent cx="6434455" cy="279400"/>
                <wp:effectExtent l="0" t="0" r="0" b="0"/>
                <wp:wrapTopAndBottom/>
                <wp:docPr id="158" name="Textbox 1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01F51808" w14:textId="77777777" w:rsidR="006C66B2" w:rsidRDefault="00032C37">
                            <w:pPr>
                              <w:spacing w:before="62"/>
                              <w:ind w:left="56"/>
                              <w:rPr>
                                <w:b/>
                                <w:color w:val="000000"/>
                                <w:sz w:val="24"/>
                              </w:rPr>
                            </w:pPr>
                            <w:r>
                              <w:rPr>
                                <w:b/>
                                <w:color w:val="000000"/>
                                <w:sz w:val="24"/>
                              </w:rPr>
                              <w:t>Commissioner Scott</w:t>
                            </w:r>
                            <w:r>
                              <w:rPr>
                                <w:b/>
                                <w:color w:val="000000"/>
                                <w:spacing w:val="-2"/>
                                <w:sz w:val="24"/>
                              </w:rPr>
                              <w:t xml:space="preserve"> Lillibridge</w:t>
                            </w:r>
                          </w:p>
                        </w:txbxContent>
                      </wps:txbx>
                      <wps:bodyPr wrap="square" lIns="0" tIns="0" rIns="0" bIns="0" rtlCol="0">
                        <a:noAutofit/>
                      </wps:bodyPr>
                    </wps:wsp>
                  </a:graphicData>
                </a:graphic>
              </wp:anchor>
            </w:drawing>
          </mc:Choice>
          <mc:Fallback>
            <w:pict>
              <v:shape w14:anchorId="199E926C" id="Textbox 158" o:spid="_x0000_s1100" type="#_x0000_t202" style="position:absolute;margin-left:52.6pt;margin-top:187.2pt;width:506.65pt;height:22pt;z-index:-25165816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S2LT2gEAALsDAAAOAAAAZHJzL2Uyb0RvYy54bWysU8tu2zAQvBfoPxC811IcOw/BctDYSVEg&#10;aAsk/QCKoiyiFJfl0pb8913Sst30cSnqA70kh7M7s6vF3dAZtlMeNdiSX0xyzpSVUGu7KfnXl8d3&#10;N5xhELYWBqwq+V4hv1u+fbPoXaGm0IKplWdEYrHoXcnbEFyRZShb1QmcgFOWLhvwnQi09Zus9qIn&#10;9s5k0zy/ynrwtfMgFSKdrg+XfJn4m0bJ8LlpUAVmSk61hbT6tFZxzZYLUWy8cK2WYxniH6rohLaU&#10;9ES1FkGwrde/UXVaekBowkRCl0HTaKmSBlJzkf+i5rkVTiUtZA66k034/2jlp92z++JZGO5hoAYm&#10;EeieQH5D8ibrHRYjJnqKBRI6Ch0a38V/ksDoIXm7P/mphsAkHV7NLmez+ZwzSXfT69tZngzPzq+d&#10;x/BBQcdiUHJP/UoViN0ThphfFEdITIZgdP2ojUkbv6lWxrOdoN6uVg/5w31sJz15BTOW9SRsfnM9&#10;P4j7K0eefn/iiDWsBbaHXIl+hBk7mnTwJToUhmpgui755W0ExaMK6j2Z3NOclRy/b4VXnJmPlhoZ&#10;h/IY+GNQHQMfzArS6EbFFt5vAzQ6OXPmHSugCUnqx2mOI/jzPqHO39zyBwAAAP//AwBQSwMEFAAG&#10;AAgAAAAhAJ16Hs/jAAAADAEAAA8AAABkcnMvZG93bnJldi54bWxMj11Lw0AQRd8F/8Mygi/Sbr5a&#10;Q8ymFEHERgSr4OsmOyap2dmQ3Tbx33f7pI+XOdx7Jt/MumcnHG1nSEC4DIAh1UZ11Aj4/HhapMCs&#10;k6RkbwgF/KKFTXF9lctMmYne8bR3DfMlZDMpoHVuyDi3dYta2qUZkPzt24xaOh/HhqtRTr5c9zwK&#10;gjXXsiO/0MoBH1usf/ZHLcC8bDH6Kg/l6y6+q96mQ1yGu2chbm/m7QMwh7P7g+Gi79Wh8E6VOZKy&#10;rPc5WEUeFRDfJwmwCxGG6QpYJSAJ0wR4kfP/TxRnAAAA//8DAFBLAQItABQABgAIAAAAIQC2gziS&#10;/gAAAOEBAAATAAAAAAAAAAAAAAAAAAAAAABbQ29udGVudF9UeXBlc10ueG1sUEsBAi0AFAAGAAgA&#10;AAAhADj9If/WAAAAlAEAAAsAAAAAAAAAAAAAAAAALwEAAF9yZWxzLy5yZWxzUEsBAi0AFAAGAAgA&#10;AAAhAGhLYtPaAQAAuwMAAA4AAAAAAAAAAAAAAAAALgIAAGRycy9lMm9Eb2MueG1sUEsBAi0AFAAG&#10;AAgAAAAhAJ16Hs/jAAAADAEAAA8AAAAAAAAAAAAAAAAANAQAAGRycy9kb3ducmV2LnhtbFBLBQYA&#10;AAAABAAEAPMAAABEBQAAAAA=&#10;" fillcolor="#cce0eb" strokeweight="1.25pt">
                <v:path arrowok="t"/>
                <v:textbox inset="0,0,0,0">
                  <w:txbxContent>
                    <w:p w14:paraId="01F51808" w14:textId="77777777" w:rsidR="006C66B2" w:rsidRDefault="00032C37">
                      <w:pPr>
                        <w:spacing w:before="62"/>
                        <w:ind w:left="56"/>
                        <w:rPr>
                          <w:b/>
                          <w:color w:val="000000"/>
                          <w:sz w:val="24"/>
                        </w:rPr>
                      </w:pPr>
                      <w:r>
                        <w:rPr>
                          <w:b/>
                          <w:color w:val="000000"/>
                          <w:sz w:val="24"/>
                        </w:rPr>
                        <w:t>Commissioner Scott</w:t>
                      </w:r>
                      <w:r>
                        <w:rPr>
                          <w:b/>
                          <w:color w:val="000000"/>
                          <w:spacing w:val="-2"/>
                          <w:sz w:val="24"/>
                        </w:rPr>
                        <w:t xml:space="preserve"> Lillibridge</w:t>
                      </w:r>
                    </w:p>
                  </w:txbxContent>
                </v:textbox>
                <w10:wrap type="topAndBottom" anchorx="page"/>
              </v:shape>
            </w:pict>
          </mc:Fallback>
        </mc:AlternateContent>
      </w:r>
      <w:r>
        <w:rPr>
          <w:b/>
          <w:noProof/>
          <w:sz w:val="4"/>
        </w:rPr>
        <mc:AlternateContent>
          <mc:Choice Requires="wpg">
            <w:drawing>
              <wp:anchor distT="0" distB="0" distL="0" distR="0" simplePos="0" relativeHeight="251658313" behindDoc="1" locked="0" layoutInCell="1" allowOverlap="1" wp14:anchorId="5E90705A" wp14:editId="66331BD0">
                <wp:simplePos x="0" y="0"/>
                <wp:positionH relativeFrom="page">
                  <wp:posOffset>659891</wp:posOffset>
                </wp:positionH>
                <wp:positionV relativeFrom="paragraph">
                  <wp:posOffset>2729953</wp:posOffset>
                </wp:positionV>
                <wp:extent cx="2951480" cy="2141855"/>
                <wp:effectExtent l="0" t="0" r="0" b="0"/>
                <wp:wrapTopAndBottom/>
                <wp:docPr id="159" name="Group 1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60" name="Graphic 160"/>
                        <wps:cNvSpPr/>
                        <wps:spPr>
                          <a:xfrm>
                            <a:off x="7937" y="7937"/>
                            <a:ext cx="2935605" cy="2125980"/>
                          </a:xfrm>
                          <a:custGeom>
                            <a:avLst/>
                            <a:gdLst/>
                            <a:ahLst/>
                            <a:cxnLst/>
                            <a:rect l="l" t="t" r="r" b="b"/>
                            <a:pathLst>
                              <a:path w="2935605" h="2125980">
                                <a:moveTo>
                                  <a:pt x="0" y="2125472"/>
                                </a:moveTo>
                                <a:lnTo>
                                  <a:pt x="2935477" y="2125472"/>
                                </a:lnTo>
                                <a:lnTo>
                                  <a:pt x="2935477"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61" name="Image 161"/>
                          <pic:cNvPicPr/>
                        </pic:nvPicPr>
                        <pic:blipFill>
                          <a:blip r:embed="rId90" cstate="print"/>
                          <a:stretch>
                            <a:fillRect/>
                          </a:stretch>
                        </pic:blipFill>
                        <pic:spPr>
                          <a:xfrm>
                            <a:off x="721741" y="114617"/>
                            <a:ext cx="1510156" cy="1899158"/>
                          </a:xfrm>
                          <a:prstGeom prst="rect">
                            <a:avLst/>
                          </a:prstGeom>
                        </pic:spPr>
                      </pic:pic>
                    </wpg:wgp>
                  </a:graphicData>
                </a:graphic>
              </wp:anchor>
            </w:drawing>
          </mc:Choice>
          <mc:Fallback>
            <w:pict>
              <v:group w14:anchorId="78EEEB5B" id="Group 159" o:spid="_x0000_s1026" style="position:absolute;margin-left:51.95pt;margin-top:214.95pt;width:232.4pt;height:168.65pt;z-index:-251658167;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mN+luFAwAAdQgAAA4AAABkcnMvZTJvRG9jLnhtbKRWbW/TMBD+jsR/&#10;iPKdpS5NX6K1CDGYJiGYYIjPruMkFo5tbLfp/j13dtyWDgSCSUvO8flennvu3OtXh15me26d0Gqd&#10;k6tJnnHFdC1Uu86/PLx7scwz56mqqdSKr/NH7vJXm+fPrgdT8anutKy5zcCIctVg1nnnvamKwrGO&#10;99RdacMVbDba9tTD0rZFbekA1ntZTCeTeTFoWxurGXcOvt7EzXwT7DcNZ/5j0zjuM7nOITYfnjY8&#10;t/gsNte0ai01nWBjGPQfouipUOD0aOqGeprtrHhiqhfMaqcbf8V0X+imEYyHHCAbMrnI5tbqnQm5&#10;tNXQmiNMAO0FTv9sln3Y31rz2dzbGD2I7zX75gCXYjBtdb6P6/akfGhsj4cgiewQEH08IsoPPmPw&#10;cboqyWwJwDPYm5IZWZZlxJx1UJgn51j39g8nC1pFxyG8YziDAf64E0Tu/yD63FHDA/IOIbi3maiB&#10;3nPIRNEeeHw7UgY/AVboHvQQx3HlRkgvUFqsXi7yDMAIQmDfCauX5XxSJqym5QqAwzqkjGnFds7f&#10;ch1gp/v3zgcDbZ0k2iWJHVQSLTQB0l8G+vs8A/rbPAP6b2MpDPV4DmuJYjZg3cZYOixbDAX3e73n&#10;Dzpo+lPxUGO2mI7BnnSkOtdFm7NFzP7nE0kvvU2wfa6fgEga6R01oSqJegBW2kvvc51f+2VSOx6R&#10;RgAC5EdQwOI57FIhPqRcLsrQ8E5LUb8TUiIozrbbN9Jme4rjJvyNoPykZqzzN9R1US9sjWpShb5z&#10;VaQP0mqr60fg3wCEW+fu+45anmfyTgHDcaAlwSZhmwTr5Rsdxl6oF/h8OHyl1mTofp174N0HnYhO&#10;q8QnyBcVoi6eVPr1zutGINmg6VJE4wKabnNtBKvgfxxQID3pvj8Pcjjld5hbvAz6v7LRU/ttZ17A&#10;LIV6ia2Qwj+GewFqg0Gp/b1gONtwcd7IJDXyXU9bnpE5wQokLTyD2T4xsZXCpGKjPAYLHXUxkH+R&#10;bxz2N5rteq58vL0slxC3Vq4TxkFnVrzfcpg09q6GCBncnB6GjbFCeYwPGOYt9wwoSqsGSPcJehsD&#10;PdsIQZ/ixBR+N4umZDEDN9A7hMzmZBFdpHlESjIh5TzOI7JcrYD0qAHO0lBDouA8GimFkyY0xQWX&#10;4sgKgcVQggiRBQ6Fuy2YHe9hvDzP10Hr9Gth8wMAAP//AwBQSwMECgAAAAAAAAAhAIVl5eMPQgEA&#10;D0IBABUAAABkcnMvbWVkaWEvaW1hZ2UxLmpwZWf/2P/gABBKRklGAAEBAQBgAGAAAP/bAEMAAwIC&#10;AwICAwMDAwQDAwQFCAUFBAQFCgcHBggMCgwMCwoLCw0OEhANDhEOCwsQFhARExQVFRUMDxcYFhQY&#10;EhQVFP/bAEMBAwQEBQQFCQUFCRQNCw0UFBQUFBQUFBQUFBQUFBQUFBQUFBQUFBQUFBQUFBQUFBQU&#10;FBQUFBQUFBQUFBQUFBQUFP/AABEIA4wC0wMBIgACEQEDEQH/xAAfAAABBQEBAQEBAQAAAAAAAAAA&#10;AQIDBAUGBwgJCgv/xAC1EAACAQMDAgQDBQUEBAAAAX0BAgMABBEFEiExQQYTUWEHInEUMoGRoQgj&#10;QrHBFVLR8CQzYnKCCQoWFxgZGiUmJygpKjQ1Njc4OTpDREVGR0hJSlNUVVZXWFlaY2RlZmdoaWpz&#10;dHV2d3h5eoOEhYaHiImKkpOUlZaXmJmaoqOkpaanqKmqsrO0tba3uLm6wsPExcbHyMnK0tPU1dbX&#10;2Nna4eLj5OXm5+jp6vHy8/T19vf4+fr/xAAfAQADAQEBAQEBAQEBAAAAAAAAAQIDBAUGBwgJCgv/&#10;xAC1EQACAQIEBAMEBwUEBAABAncAAQIDEQQFITEGEkFRB2FxEyIygQgUQpGhscEJIzNS8BVictEK&#10;FiQ04SXxFxgZGiYnKCkqNTY3ODk6Q0RFRkdISUpTVFVWV1hZWmNkZWZnaGlqc3R1dnd4eXqCg4SF&#10;hoeIiYqSk5SVlpeYmZqio6Slpqeoqaqys7S1tre4ubrCw8TFxsfIycrS09TV1tfY2dri4+Tl5ufo&#10;6ery8/T19vf4+fr/2gAMAwEAAhEDEQA/APjNWCjmobibj5ae5yMVGsO8159j2LjUfK8015WKkCpP&#10;KCNyakVEx2qgKixuckikKPzg1eZtq4pIow55pXJsVVVlTPeq8sjA81pyQg8DFQSW4PJ61SYrFJV9&#10;R70TDanAxVrYAMYqtdAkYFAWKDPjirdkFkQjdiqMyEHjrUkMTx4IODWttDJ7l6KFWkIJzitS2gXI&#10;4rOs4H37ic1sWqlnUVhI2iTkAYGKnRBsp9xCNgx1xUEeQvfisTUkdQwwKryDbwelTRksTTbi3yu7&#10;NUgZWysZ4NQyuCeKWVcZ5qqQ27irSMWzQtJd/wAtacPQYNYkKuvOK0rVZmYccGhopM0DM/QGpYYd&#10;43Mag5jHIp6yOw+XpWbNC1hQtMaPeKqSSSIc1Ytrrj5hn3pWKuL5ZHao5cBDmrH2hHOM9aieHzCc&#10;c00JlIAEnimtFu61MYyjlaUxcdaZJX27PenRQq8mSOKeI8vir9vCpGCKdyTKvEAcbVquzYXkVt3N&#10;svGBVaSxDRkkU0yGjNWNZBSNCy9B0qwqiNiuKJuF4qrisMt5Av1qaN98tVk681YgiIbIoBF07iQF&#10;HFIyD+KpA5RBUcrBo+2aRoZ7mMSNj1qSHBzjpVeRNrZPWlSTZ0PWrIYXkav9aqmPaOlXcEnJFJdM&#10;qxjA5oJM4xgsTimvb7+laMMIkXNSfZSAcCi4rHNSQFJvxp17B+6Uir89sxm5FT3Nlm1JNaXIsc4t&#10;uSasRx4Ug1KFxlfSneXhc1QiubfLAit3TLYQxBj1rFkcnhau2+oeTGFY1Ethrc1ZhuPAqOJG3VJa&#10;XAmQGrSKvUVF7GhBHHz0q5FGxGRS+UNucU1JTEpP4U07hYnMriIqTzUHXvzTTOW5PSlA3AEUyWI0&#10;WQeagkU8iri5IIqB0O7gc0CEtkP8XSrysoTAqCIlRhhzSSyKnWoZoh6PiQ1XvYvM6GpARIOKVYSg&#10;yTTEykkIxgdalSFjGRipmAjBPrUQu9pwBVARwrtcVddMxjPWoFBc7hVnzB5fJ5pMlGZdBkBx0NUQ&#10;xBPNaVzIGzxVGRM8jpVoTGsg25rG1EfPwa1J5vJXFZU775M9apEE+nxNHIHXjAq5c3P2iQBuoGKd&#10;Zx7oRUN3D5bZzzSZRRuYhmqu/wAs4q5IjLyeR61XnUMRjrTRJAvzvmrKyFFOKSO228mmuQDVAVbh&#10;zuJqHfgZIqSfk0u0GOpGMDBq0bWITx8HkVkE7M1asL1oZeuRUM0RbaJkJB9aglbbWjdOs8W5OD3r&#10;LlBA59akoWKb5qmM4kcKelVU4OKsQW+VLGhghl0oVht6U6FmOAKgZyWbI4BqSHJPFAWJpHwRnrSl&#10;gwpTbtJzUZVlOMUXGSjpRUJnIOMUUhXNpm3HP4U5ZMDPpUhTgg1UlLKGAqSuo6W4V+B1pIZQD14r&#10;PdioYmoklO72q0ibm5GyytwasoiqOax7WXnqa0CSQMHtUNFp3JpMZ4qCVuKFYngmoZMseO1IYvUV&#10;WnYAnip0OeM1XmwG7UDZAU5zjNSwxbjTUBLdKswptOcVpcyaLcACqARVpHMbg4qnG/zVbjlWRgpF&#10;ZMtWNEyGSEGktIfNY0yNlC4zViEmIErWZoK0Pk5z1qI+5qd5wV+brUErqWFNbgU7iI78gcVGqEc7&#10;TWrHGJFzUjWqlOOtXzWIcbmSCfSta2nKIMr2qi9uY5MnpWjboJIhnrQ3cS0HeaJnxipVTyhuxUMM&#10;IDjt7VfTOQCOKhmhTnm3D7tEW1l5Fa/2FZ4she1VpLLyf4aV0GpWWw8wZU1AwltnPcVrWsZwcVG8&#10;BkY8d6dwMeWbJyRSRTBzjNab6aJG6VUmsBbPwaYi5bWyqoYjOe9Pn2x/dFU2u3jQKBxURuC/UVIy&#10;QzFpMU6d/wBzVUkpk1HJdHyytUQQy53ZqCWQkYp6u0rFcU1raRm4FWIbGpZxWiE8lAQeapw2sgbm&#10;rjxnaRQ2Fhkl52pwlQJuJqhNGU+Zumazbq9IUhT7VajchysT396Hlwp6UtnN5hwTWF5ryyH61q2i&#10;mMk1fKrGbk7m3wMAVDdjCjNMtS8zYFX7qDbCu7rWbKRSR8IAKuQcw1XNt8m4UtvJsbBNJoaZY+yC&#10;Ug/nSX0aLCVrQt1QpyRk1S1EjkCpjuUzn3txuPuaWWNFjwatNAG5rPujtyBXSjFlGUbScVC7HPWp&#10;sbm5qGVcGrIua2nT4jxnpWjFcDPJrnrclBxV2PzANx6Vk4mikdElyGXimzBsex5rMt7pkxWhHfI6&#10;gNUWaLvcaDngCrETFVwakiiSRdy0vk89Kq4DGdlHAqxY4kJ3UxoiQAKfADEc9+9AF2a0V1OBWVcx&#10;YBU9RW1A5kWo7i3VlJxzSB6mJEu3irkMZYc9KjhjPnAEcVfkh8qMEU2SinLEDwRxVW4jjjXOKsXT&#10;OQCKpyOWGxu9IoRJsx4WmrG+Ccmlt4SoOO9WfLIA4pgUpQQKpSuynpWvOAF5pIreEqS/WqRD1OX1&#10;ByBk1nKxdxnpnitbWovMlwg+XNQ2tgdvI61okZss2k5Ef0FUrmZnY8961YLQbcVnX0aRE460rDvo&#10;Rs7MgGaakeeW6VCrknAqcoduaYrjZpAFwKrKhdvrVpbYu1bul6GswyVzxUt2LSucxdQ+XioADiug&#10;u7IG6aEL0qJtJEHUdeazuVY52Vd+RS2sWG5rTu7HYdyrxVWOIgGq6DsSxuU6dKjuSW5FSKmQKa52&#10;HBrPqWMiQEc08zCLgVGSX6dKY+AQDVBsObLnOMUqybOKdEvmkACrDWowKkNWQRXbKxAp0lyByRzU&#10;zWgRMqOapSRMzH2oB3EMmTmikCsKKCbHUSxMx9KrNbOhOe9bEkayP8hAx1qpcuqcMahGsjIkgDsQ&#10;aiMKIauSyRsDzVFnBfHatUYsu24QHmrBkBGAazQdpyelW4DgZFJlJk6qWpWTApFn2jpSmUOOnNQ0&#10;aIo3JMZGKqvMwOanvnOKo+aXZB6VcVoZydi/EQFDGrCfP16VnmX5QBUv2ohQMU7CujSjjBpSQhzV&#10;S2uGbirMi70qR3D7biQDPSteC5V4RtPNYAtwx5NW7cvGAQTipcSk2a5BekeLgetNtnOMmpvPBbBq&#10;bFXJLJm3YPSrYO1uOaol8YKHmrcIfaCalopMkkiMh6UyMFGwTgelWUUlelRSxEnNJMZOm0jtUjzh&#10;VHTjioLaRVODUxaJqQFm0vivSpri6WaMjjNZoKxkkVFI/JINLlQFqCcrIQDUy3WJMDrms6JivJzV&#10;hF5DZq7AjQzufNUr8dxUw3FRinpamX71SVYyowX28U6aBccDmtxLBVXGM1BJp/JyOKd0LlaMErzi&#10;keJR2rYk05fTmoRp7buRxVXIsVLK3jLFitXPIXkgVI0SwrwOacG+TpUstIz5IcOTQkW881cNuX5I&#10;qOdfLTGKqJDMvVIQI2xzXM3FvgZ9TXWsyOhDnmufvTiQgfdzXRFWOeWpThiQL0+ahJCsmBRG+XIH&#10;SrUKIJQSK0My7bzGJFZRzU1zfNLGAa0LaGJoVHA4pt1YQrESpyetc91c2s7Geb5UhCmqc0hLblp0&#10;0Y3ECmxIWOKuxk7lm0vHRxuPFXJ7mOZODzVEWRbtUj2WxRgnJoaRV2Cx7z8vI9aiubDjJxWpHpk6&#10;wB1HFZ9xOUfYx5FUmugNGNNb7HwBzTGtMsM9TWr5O9gxHFPuNOdwJF+7VXJsZ8dkqDJqygVk28VK&#10;8Y2FW61k3RkiJUHg0nqNE7v5b4B4pvnkGqcbOTyasRJ5jbR1NAXNix1Fkhx1q3HqfPz8CqMca28Q&#10;3VTmuVZ8CosO50v2lWQFCM0RuWOawoLgbQN1XkuSoFVYLmxFOyZ5q7DOHXmudW7ZzitG2kyg55qW&#10;hpl64tgiF1xnrVI3DudpFaPBQKeeKryWu1t4pFETw8AkVUurRWwR2q5dXGYwB1HFUPPkjbkcUACn&#10;awAGcUkpJYdjU1lOhf5hU15Emdw9KOoGTcs0jj2poRnwFqdlBbb+NX9OtgJMt0qrkGRc6ZlASOaq&#10;x27BioXpXW+UsjMOMCst2SGVjgdcUlOwOJmrYyspIGKxryybz23GuxS8RlI46VzuqL+8LA96FN3B&#10;xVjKisfmNWfs2QBTowSMmpBJtxVtiSLul6M1wAWGRXWWeli0tiwG7jv2rJ0DVEVhHIBXVyTxG2IU&#10;jBFYOTuapKxx5gSS5eQr8wyKhni3thl4rfggjaRzxmoLtI0B6Zqrgloc1NarKSoFZc+kspOB1NdM&#10;kaq+frTTFvmHFO47HKzWclqoLrxVR4xKwOO9egXGmJMm1xVJ9Ehi5K8VHNYvlOdtNPBXLDikuNKR&#10;zkCuhMSbdqLxUX2bnpU3HZGPbaesIyRStCN+BXQQ2qMuGAzVa6sgjZUcUcxSRkSW+Eqt9kUg5rWN&#10;sc8dKZJaEii5LRgvbAMeKK1DZHJoqrkcpZkfyJCVas69laduc1stpiwN855rNu1Ak+UdKtWM3cz/&#10;ALI55zR5AU89at5JGKa8Hy5zVmZXK5qW34OAarSk5xmm27FGJJpWNE0bTKojzkA1SE4QsKo3d2wH&#10;DVm/bXbIzUqAOdi3e3LZPpUEDndmmffHJqaGIEDFaWsZt3JwD1p4w1AjIAp23Yc0CHxO0R/lVoTM&#10;681UEmTirK/KoJoKTAMwyc1bsJGkzVPcScdqu2Y2DjvUMtF77UQAoFSywOYw6jk0yAqDyOa1LV1c&#10;Y4rNo1Rlw+ZC+WFdDp4M0Y4qpcwq68AVe0Vwj7W6dKiWqHFWZejjVB8w5qvdwFuVFa72yuAR3FRz&#10;W4CDHasOY25Tn0hKNk01mO6tdoVCkkVRktzuJA4rVMixFjctNWMqeasrGAvvTJFKjpVCQiLuyB0p&#10;wjIU4PFMhcbjUpbc4xSGWbaQBME1Ygy7jBqkhUnA61YijYPlTUM2jqjYRhwDUMxy2BTYI24LHtTj&#10;Hl81A7DYoSx6VJc2+yIGpFBAFJLumGD0p3YmjEuMkH2qWyiEuKsz2Jc7QODVm2sRBjjnHNXfQyYq&#10;W6Beazr+MKrfLx2rRuOMKnWqV437tg1ENyWcfdyHzCB61Ua3MuSetad7B+8JHrT7GwNwDXcjkZhW&#10;1iTOc+tWzZus4JBKitn+yWhl3YqzIAUKlOaiUrAkU7Rg5VAKuXCJFGNwzT7G0SJ95XBo1KMy42mu&#10;a+tja2hjSW6uSQKhWAq/C1sw2O2Lc1S21uDuYLuArTmsTymXBKXk2FD+Vakenl1DBenNWLK3SRyx&#10;Tbg1qPNFbwNnFQ5FxiY1zrSW8XlMBkDFcteRmWVpR0JzWpq8sNxOWFZ7uWUIPu1pH3dTOWpKlxEs&#10;ABxmq41JpchfuilltB5eVqvBhQR3q+YmxHcyO7ZqDY0vUVdHzMRilMWOQOKrmDlM9otlFtKIn6c1&#10;oG2Eo5qBrURtnFPmuKwl8GMQbdx6VnM2cHNT31xvATOAO1Z7SBTjNNEMtpIUOc1ZXUn4AGaprCjp&#10;uLY/Gmx4RjjmqGbtrdibr97FXYJJWkAU1zKzukoIOK0rDUzFdLuOV4qWijrYnkEQBBzT/Nk8s7hx&#10;T01izFvliN2PWs6bWIpMhCKyLaJJEdm3DpT/AClYDcO1QpfEqNw4oN4CSKlsVhkgVH+WozcMODmo&#10;5LxCSMVCGMpPpTEXIkE5JA5qx53krsHXpVW2uktAc9e9SJOssm48g9qNSx8d00bHJqnqM4cgYq3K&#10;BJ8yjpWXfIxbpQLoV/tBUEA1FLukGSaQgg4qWPb3qiSq6EAYqWGIv2pZWQnFTQSKooAdFH5RBU4N&#10;aX2+RrcLu61mvPu6dqcocLu7VVhXNGxvXVzk4q1M3nOCWzWLC77x9a01OU4PNQ0aJkoiDHnFTLCg&#10;dRUUBA61btdks4OelSaIuvGDHnOMCsm8O9iorcuId0PyHt2rLNph8tzWTZskUIrcICSKrXTk8L2r&#10;alti6YWqDWDDPFRcdihC7g80XM5IxU+wI2G61XuduardhsiOMFhmhjwai85kPApnmMWxRYkcTRUD&#10;ISxop2Fc1pbyO5X5sA1j3k0aZQVbMQlyw4rJu4iGPPfvXTFI5myrLdBAaiF9uBGabLAZAaWO1WMc&#10;8e1XoZ6lV5izmonlZAaveSqk8UwxKx6cVWhOpUDecnNQm1Gcir/2decUwoUHFURqVdpUY71bsUMh&#10;qMJk81NbgoeKhotF4W/FMEILYqVSSAD3FSLbtvGO9SXYjW2+fgVO1uFUE1cSzZcMaJYt4FS2NIpL&#10;FzwK0LOLkZ4p1vagsK0japCgbI6Um7FK5D5UfrzRbnEuO1QkqSTmr1jAJOQKQXLSoQQT0q1HDtYM&#10;vWmm3YRbvSpLdHxzWbNUbenyeYuD1xVmWAsPaqenOIutaayiQgYFcslZnXF3Rl3FrsXNVjEVBJFd&#10;H9kEqZAqlLajlcU1Ilox1UdxRPCJF6VeitS0gBHFLcWW3kH2q+ZEWOf8go5AqVEYdRVuRBG3I5pC&#10;RIOlVcVivEmX6Vqw7TGPWqUa7eRS2kknnAY+XNO9xrRmtbISeelIQTKR2zVyAbohgc1LHCN3I5rO&#10;x09ClIGUjA4qzCEKgkjNTXOzy8DrVHYynjpRy3MpOxLOVXmmk4UGhjkAGkc5jxVKLMHJCxRhjk9a&#10;rX9usoPOCKHufKwCearSzPLnnitFBkOSMO6t/nI6+9XNJgAYc09ogQd31qMHyTlTxXYtDmZ0MWmL&#10;OMAjNOl0VIoySKraTdEsMtXSNbG6hPbjpXBUlqdEFockYYxuUAUQaYZiWI+Uc1ffTjHMeMjNX4xH&#10;bQ7T1NZuSRslc4/U5hFL5Y7cVHBfGAfdOyrut2S+d5oPWsya6V02ADI4rSOqM2rMuSamNvyDBrLu&#10;tQkcEMeKcEYjJHFRFF3fNxWiRDZUaMSECoJkaMgAVeYAN8tMJjJwetWSQqpYBSOtB0xkUsRwakW3&#10;8yYNuwBVmd2aMAHpU6jKEdrtPSnNEAKnUlRzUTuSfpVCIAPLaklAKnPepHU4zjPvVd++aCWYd2cS&#10;sD0qlLgHOavaqmGyBWTklq6ImEiYSfL1qNbl1fANIwbHAqARs0n41RNzTWcFPenwurtjNRpbHYM+&#10;lOtoNr4qLFpm5Y232pNu7pVltPaLGDVXTyYGyDgVqRyGXvWTZqhrblQewxUKSMpOTmrbpwKjZFFS&#10;BWPzPnFTqwRfrTkXCnimkAmhsaGn5jT4dysQelNAKtntVyAqeoxSuFi7YxqxG6m6rbxFRsPNAcY4&#10;HSoZP3jYpFGFcQsp9s0tvA82QvWtC7i45FRWXySf7Oaq5JmvbkSEdx1qZY/LTmtS/sdmJR0NZchZ&#10;ztBpxdxPQWMAnirUbPINgGaggtJG6DNbOn6dNEvmMhIptgkZ00bRKMjnvxUkF0HIU9q0jb/adysu&#10;MVSfR2Ukrmoui7MtI6LHkmrGnIXcFa5yd5o5CvpxW1pN00WCwolsUnqdJFIqLtfrUE2C3Xis66vN&#10;7gg1LBciZeuT0Nc8lodEXdltWAFVL0kcqOKsbhsqpNKAcVCNGZFyGeT0qGSHIzmrlygduKqhijEV&#10;r0Muo+OFNnzVn3I2yHb61eYkjI6VnyZaU/WhDexEXbPWinmME0VoSRPceUhwaz5ZWcE1YXEgwTzQ&#10;YQAa6DjKing8U3vVlI9rGlMKt90c0AihNMFGMVCjmRulab2WeopUtEjBJHNO5JnvGVXOajGcHNX5&#10;0Haqbxbs4q0xMhGN1TQN81MEHr1p8a7TTIRfQbscVftE2kM3SqtuFcD2FXI22LWDNkSzXOflA4qE&#10;vuxinAAqfWlt4cvk0h3LlpEXIyKuS2jmPOeKjglSNh7Vdku1MYUYqGWmYMsRWXHoa2tJX5RjrWdd&#10;kb8gd60NHfD81b2J6m9BjGGFSuEA+Uc1HBIrN2qQQs5GASKwNkSW0YatKC35G48UWlsAo45xU8se&#10;0DHFZSNU7F+1AEe0VFNDhulLYqxxirMsJY+9YbM2jqjMe12tuApHQFd2Olby2Qkt8Y5xVCXTnUNx&#10;8tO5Vjkr1SXY46VHBCXXpW1cWQDHI70yC2BbAFbc2hg1qU47QlelT2kEcTHcoNaf2PC/NxUBg2ng&#10;VHMUkSwgPIAq4rRjsi6ZqK1tN6ggbTiryRtENuals1VjJntipJ9KgRCwPfFaN0rnqKqeZtBGOM10&#10;wd0c87plbCrL8w4qtdzAN8tXZSJBgCoGtgeoq+YzsZM+ZDmozL5anP0rRuIljrOnAfirUiGinLeE&#10;k47VDl5jxzU7QDOBVy0tPL5quYnlLuhWZjwz5FdOl0VTag4xWDbyeUBnrWraS5AyOtYTVzWOhNG6&#10;yP8AMvNLPYLIM4p4hXO/p3qYTDZhfvVyTWmh0Rfc5HXLcySMi9q52XTmjfcc4713l5Ylg0h+tczf&#10;oWJHTFbU5aWMpx1uZu4DCgZ96q3VpvOd2KvQxgOQQDUctsz5YZCit0zFoyRHIgIwSPWkjtmZ8mtH&#10;cW+QR/jTJVaMg7cU7isQpFtp32ZpTxWjaW3nrntViOBIpgKVyrGQ1hKig4NRx2n7z5lNdistssQD&#10;4rOuRAXJXAHpWam7lOKsZTWy7Mbay7izPzEKa6ZZ7cDBIHtUIkgdyOMU+YXKcDqUDhWyvFYDKVkP&#10;GK9G16GAQMUxmuJuYl3N65rspyujkqRsRRqrR800RLnimMpHSkTcx46VoZlpScYFWrWIu4x1qK3X&#10;5eetaVlbODuI4pN6FpDzbMhFWrZGBqSECTKt1FSQ4RiPSsGWTqDjmm+XvbA6VNGN/aniPbk1mzUY&#10;sXyYxUbWrAZxWjZ2jXL4IOKvT6dtTGOaltDSMGKIHhhU6wqvSpJ7Vo24GCe1OW3aNNxBpiK8km04&#10;AojznOKspamUggcVYltioXYvNFx2K5tVuoCehHaq1ppjO2AuMGtuy02byy23APOK1ItO8tM4wRUO&#10;di1G5i6hYFbPZjJxXMS6dLFLllOM13bgyTYb7g4rK1mLzZMIBxVQkZyiTeH7OLygXHNbrrHDARtG&#10;KyNJtmWNc8VevJimFA7VMtzRaIorp3nszqMDNQTWZiVt3ArTju1iTn8ao6lO00Z2d6VxpHNzwoZW&#10;IGTmp4bdpiFAxUcdrJHNluc81r2LDfjpVXBGbc2hiYAHmrFunlJx1qS7JkuduMinuwiQAipbujSK&#10;SZG0zDj1pfs7OMmhR5jZFWC5VQKxZojMuLZ05WqckbDnHNbTSBiQarSorNxVJsTSM1mwhBrPkU5L&#10;Cr158jnFU5G4rSJDZDyaKeIsjNFVcixS27aNpY8VLABLkVNHbEtgV1HKipwp5p424yKvPppK5xzV&#10;WW3ePt0ouOwxZOcVFNy2MVNFHzk0siigVyhIpBwaWOHKGpnhyfrTZA0YGKaJKUwCtjFKIS60+X1N&#10;CPgVQFmyARwpNanleayhaoWNt5h3VtW8HlLk1lJlJERtPKYZ71IluAM0twS456CovP2qBUK5bsh8&#10;iAcjtUiybUFMj3PHmp4YS3NNiRUkjd33EcVo2UfzDHWlEO/gCrVrbYOOlDegWLkAw64PNdLbW4ZA&#10;WHNZOn2PmTq2ciuqEKiMKByBWEmbRRUERT7tKx3jBqfyiDUckZc4FZGhb01Q3FWbhdhFU7KOSNq0&#10;WRpCOMn1rGS1N09LE1rOuzBqSeLeMjoar21uyPlqvEfJz0rKRrHYxrixiYHP3qz1tdkuFFbslvht&#10;x6GovLRW6VSlYhxuys1qHiHY01bJUOTVxypGBVi3QTJtpOQKBVWMKo21NFEMktVoWSgfL1ps9uyL&#10;7Uua5fKU5IY5d3Ss+WwO4ntWrFEEYj1qWK13MSelbwlYiUbnPx2218EUs9tgHArYurAh9yiq8kGC&#10;Aa15rmDi0zmLq2Y5yOKzZ4SpNdlLaq4xism+00Y4HFXGRDRzqDcelW4kZx12gVZisBFkkd6TIlZl&#10;QYx1NbJmQRAL33EVqWQllG7HAqDT7SGSRAfmJIFaQcRyssYAjBwMnH05+lJlomQHG1qmht1U57ml&#10;hs3kl8tne3cLkNLG20j22kn8cY963P7EitI4TLM0olyCTEdoIHHzD/8AXXPLyNoo5vUJ1EbKOlcf&#10;qMTOzBOPevS73w9FJKQj5icfI5yQPc45GTxk1z/iHwfd2Dh8COFh97aSOOCcjI6g/rWcNGOabR54&#10;A9vKc/NSvdPKduwgVqXmgXSmMoRKJMqGQ5Bx2we9MWyltgqTRkHpyK6bo57NFCG5EZCFetS3MKSI&#10;D3q9DowuZt4BwO1Xp9CLDjtUuSGosxLdmjTA6UTRsvznOa6W00eOJATyaj1DTkaE4xUc6uXyuxxc&#10;08hkwScVBPO6D7xq9dxKkpVeoqjdrgdK3WpgzHvb2SNuDU9leNIPmbn61n6k/wA2KqWszq+SeK3U&#10;NDBy1Ni9lKklmyKxJ081iwqe5ut/FVWmIGK0irESdyIoRwOlKhC8EVPENwzikKDdyOaokW3kCtWw&#10;LtY1wCOeKxwoPapootw61mzRG1BtxvLda07aOB0zn5q5uGMqw+Y4+taUDbWABqGi0zctLNZn2h8V&#10;qDTEhUKxBzWFbyNG4KtzV37VK0gAasGmao6jTtNRBkAcirc2n7CGA4rE07VpBNHHjPFdR/aCNAA6&#10;84rmd0zdWsc1cWPnXKqq+5qDVLbZsQLxXQQyIzEhec1Le6ck+1+M4zVc1hctzmmtTbwJx1rV0+xW&#10;aNCy596ztQlka6WFF4WtzS/NaDB4Iok3YcUrl6GBI02YGelMa1UqwPSpxav5e4mqF5JKjgDNYamr&#10;sRTWaIhORmsr7KJJQD061oSpKzAA5U9aU2rggKpzXVHRHPIiiiEbAL2plwyjJNXTDtXBHPes66X7&#10;O/TrU8ybHbQzby3kuAPLyBmq0yz2kY/iroIlM8ACjmobi3kaMgjp7UuYOU5+1d7hxuXFX0hEZBPU&#10;1DMPs+SOoqxGDdRDDYNU3oNE8cETckZaqt9a7uQOOlTLA8PJYk+1ZtzqrpMUIOB61Nn0KTRMI9ig&#10;Ux5MDmk+1A49OtNfEsZI4qHfqbKwJGHBNRTRGH5j0NMhlaMkc8GjUbwGEIOpFMl2My5w7nNVXjz0&#10;6CpTktk1Gx4PrXQjBjPNA4oqqysWNFUK5FBE2fkNXbeWSOT5hmm29s0ZDCtCN0ZgCBmtmc6JEuFb&#10;GeKr3se6MlRuq08ce3dwKoyzMG2g8VJZn/MhORigguCavyqjx9s4rOIcMcH6VaZGw6Abjg025UKe&#10;lWLW0kkyxFSXNgu0EnmmKxhTkl8AcVdtdNaZAxHFTNYBuSOK0rCRYk2EYpNgkNtLYW8eKuohZc1I&#10;kayipo4NqE54rK5paxUdeNuOtQywqF4HNaLAIM4zWfct5hpoTGQS+WhBq3YTFyVx34qosJ25xVyz&#10;KwOGNDBGl5ZRckdafBEWb68VUub4SFQvQVpaUROytStoC3Oi0e0KhS3IrXyEcCodLXAH0q9JbA8r&#10;1rmk9TpitCqXO40sT/NzUwgUKefmqPyG5xU3KLsIVzkda0bWA4yORWF5pQYHBrb0i8ym1qyqJ20N&#10;adrlp7fOOKHtyAMDPvWgVV1B45FTxIpjIOOlcl2diijDl2kYI5FJFaxz5zxVm9t0DEqaqNL5YAqr&#10;3RFrMm/s1ADjkU2K3VOB60ttMzE1bjAXlqmzAqlXRsdqHjMmAauq6OccUkqrj5aaY0jJmspVJKZx&#10;VmxRsYfrVhJNpw3SpAATla2UgsJ9nD9etUby1Hp0rVgJJxTbuIMOmfelzWYOKaOeaIKaryWwkJNX&#10;7uMr0otoFZWEhOCOgXNbp6XOVxTdjnru3WJT2JrNtrMs5PIB6H3ro7qPdIUhw4B/i/oe1U0jFo8i&#10;iGNm6YDmViR6AggfhW/tLIy9nqW9B0yyvldGl+z3A5VepYjvj0A7+1Vr66FhJiC2mmiB2K6oS5J9&#10;c/j7VNDoV04DSTWMA3ZUTsyYwM/MoG7/AD+dW4v9cs2H2O5hlhDYIjJaE+2DxWTk2aqKRv6PPJNY&#10;SoLSa8tTjzX+USIcHgBRn8c/hVVvE39lX01m0KS2xOAXTiUdcE4yDkkZ/wDr0un6rdExG0tZbK7D&#10;FfKILo2FBPlsOMHup4HZs1S8TarcXVm0mrac0A8zY17bw7GQ9t+OGHscMM96g0sdR4e1CCez++7w&#10;Y3RyL9+NiuSDj+IZ5xwcAjmlupJ0kkjW48p5VEsUkBGwoSTwT2PXbnHcDJrhdP1ybwxqEkTeXPDc&#10;KFLhuNw5VgPqSO/BbpV6PxFFJL5JZksZXMkeT/qMc8ewLEn3X3oGXdR1Jdsvn29vIXyZH2FcnON4&#10;A6cdhwe/TjNk0eCCPy93nWzgKoxgxgjk8knaDjv3ovpWuLVbpdilM5xwAeuAPoucfzxmmpqMavbG&#10;OP8AdOiyKi9BztdDjpkBqaIYyeGVLNTKheaMFNyr84x0DDPIA54BK55JGTTbNmu4wYyJMnOV9+Af&#10;z4rFu9WlhuRBI+1gwEcin50AA2c98YwPXgUweI7htblmnT7JeIoDmP7s2ed3uT19+lURY1Ypzhge&#10;o4qndSSSK3TFaey1ljhEi/Z2cApNHlo8k8gntnB9uRwBk1kTQT28k8TZPllk3djjkn8hVJJmLujn&#10;rxGjdnfpWDqGpIgIyKs+JL+eYlYlOejL6VystvOWy6mu6nHucVSXYW6n8+TI6VLFF5kec44qsIXJ&#10;xtNSqHCbeQK30MNSnO+HK56Gk2s4HFWfs+WzjNS7SF4XpQMS3QomT1prrliTVvcNg9cVXdtzYqSx&#10;Y8BcU4IxPFSRoFIX1q0qDaMCpZRFEhQZNWITuJqFwRIM9O1Tx4UZHXvSAnim8qQE9OhrcVY54VMZ&#10;w9c9xtzWla3SCMAHmsJI2ib2jQtHc5f5geK6IuJOowMc1yFtfTRYcDcMVpQa+rr8wxjg1hJNm8Wj&#10;bSdI5Qiipri5kjXK81jwaglxMCO9W767EC5IyuKFZbhbsS6eiyyeYy/Nmt+2swwDHgdq53R9VtpZ&#10;MZAI6101tqMUh8tWFFSVlZIIRs7sm2lV2gZH0qDULVTCWA5q7GwdD3xUcn7wmM9DXLHc6HsY1gA6&#10;nd1Bq/bmNGwcGntYJboWHBNVDCd2RmtdzLYlumjWTIArNu7MXBJxwatzxMhBOaqz3O3C+vFZJals&#10;gsozbFs9Ka8odnGKvJGGXPtVWeIRKWI5rRIi9jm9TgKyFgOKqQ3DRHjgVuuFnyCKoX9kIF3KK6Va&#10;2pg730IBqnzYfpTpYra6DNwGqmu1jtdcE0NasjZBwpFQ0WmyrcJ5TkKciqrXcsXA6VYuHCtgHJqF&#10;jkc1SWhVxTdfucj71QqWmPNQKJGn2r0J7VrJCIosHhj2qHZDTuUWtiqVEbfEbE1ckVyp44qBw3lE&#10;U0wsZDyAMRRVaWJvMbjvRWpmdAy+Wigihdo5psDNcgFhyKe0BBrc50xske/oaj+zg8GrsahFHvTJ&#10;4wOQallmZLAQxHaoUjJmxU0pbzcDmrCRMXU4xVksvWsCGMA8cVT1CBlO0Hip4RJ5wHQetXpbP7Rg&#10;njFS2kUlcxIImERzzVOUOr8LgZroY7No89xVdossRt5z6VPMrhy6DLHd5YzWgpIIGKnsbNNgJHNW&#10;vsoJJAFQ5FqJVWJXjyeKoTxoua0bq1dUJHFUvKLISevSiLE0V0IAO7pTVmQsQelRyPlylVZEKt9a&#10;vczLzAYJU1u+HImeQf3a56yQyHA7V0Olu9tIMDApS0RUdzu4VECfzq3HKrrWJBfAp83PFTx3Snoc&#10;VyuL6nRcuyOCSAalgfjaarW5SSXBPWrD4jcYIxS8iiY2Qk+YUQRNbsDnirEU6pHg1RudRWNiMg1F&#10;2VobP9pjyiAeRSw6tsU5NchFqJM+3JIPb0q+jsTgnAIqHTRvGZqzayHYgetJNN5kW6sp41jO4nOa&#10;ebs7AFqeRW0KctSX+1vIbb0xU66yzoT7VikgMzP1NV5bwldq881ooIycmjctdbVptrHpWvFfxuBh&#10;xXDIxmBA+Vq0LC1lPJc/nUypoqNRnZRSxScbgTUiW778g8ViQSC2QEsSa0rbVQy9ahKxspXNWIKB&#10;g8H1ps69hz9KzJNWXBA61XGpTFwqq7MeAFzz+VK12NySReu7N5QGUjPQDHNZlzcf2fGfNnt4yjAP&#10;GzB5AD22kd6vxSXWpRFVZYIgf9ZH85HrkgnB+pqlc+G9NuolMtzHcTmQEEuWYEDHyqGwD7+3St0r&#10;KxzXu7kUviy0vNLaC3hlvFCjP7gAEZz94D/2apWuIItPH2hJtOimIdUjiSZWbJCjPUY9c9qvab4G&#10;EkLJDPc+YeDI0ZVBnpwQM/nWj/ZI0poLKYBIQu1WMYlift0PfJ7bcevSi5XKc1JYX0V8Ps9xFqlr&#10;98PGWjKjHPC4bgYx7d60tP1rWNNtZJV06LUI0JMYa7mLYA/hbcw/PpWzd+F7GOA3umssV2jbX+yu&#10;xj5PzfIxBQ4/hIHTgmobe8bSXM15C0g+QG4hQBivZiB97Gc9jz37FwSsYs15aa7ajVrXRprGaM5u&#10;LcnzVOMZA2qpB7kg9OgA6VINRuCxl0q8aJ2j3Pa3RDqQAxYZOAUJOckd8cYFd3eaZ5dw9zpmASAW&#10;jQjy3Gc/KD0YEZHbnjnri63YrbSpdx53od5wOqEDPP03fhu6YIqblWOG1CNb6KPfCkE0DMm1BtVQ&#10;ehHtx246VyrrLaSnaSQDkY/iBwT+eMV6RceG1gjma1bzItm5UIwwA7rnggHOQOhHHA552+0qGZWe&#10;2ykifK0PRuMk7c8YPOMdCMfV9BrcpywmTw+fsn31YSBUydxGVPXrgtjnqCT1xUXhC6W61aKzeVEE&#10;tpIFErYBY4ZVPoOSPxq3Hd2ljrNvG0Ub6VelWZB0RnzuGfQHp9BWR418NzaEovI2cqEyGA++hOQx&#10;/Mgn1B96ohqxZ8baUVH9oxK3yjdNGW+dOcF8/wCy3X6H3xhpcpqFohCrMqS7WVBtkiBBwPoDnHvg&#10;d67TQtQt/FfhEyyMov7ZD5jHI3oE+fdn23cem44+Uk8FNaJoOqG+tWM1nny7m3/iT1U989MH1A5P&#10;cM2bXhW9ZLv7BcMZ4ss8bZw2Dxjb3yMke2PWu60zVdPW8uba5tgYJFWOV9owccBwvPvk/wBOa8/t&#10;7CO5uHSNgyRK7R3gUtmMrySMcn+oNWNO1mK6WB/PZbkkjP3s8jAf1yMc+vPrVCOy1X4b6XDePuYC&#10;XnEJk2t05DE9DyuCMgjGQOWrz7X/AAsdIcpNGQCAQxXGQeR1/pwexIwT6lFPFqmkW91LFFcTMjLs&#10;LFdw+ZSvX5SChZT1BOOlc9qlqNS0yNVkEisQgDjDxsv8JHbrz781akzOUEeVx2cLM3yjimSaVE6t&#10;wKuX1s1hIinglCTj/fK/0qo0pJwDXSmzlaM9NK8tmOeKY1v82OtaeWqNbZnYt2quZk8plraszEMv&#10;FRm1KzcVttFxkde9QPDls0+YXKVhY7VDE84poU5zirJDA7e1WobRpsLilzDsZO4k4IqVCqitN9La&#10;Fs47VSkj+fGMYo5kxWaDK7cY601ICG+SlePjilhl2SAntQMv2zSRgBuhrdtbOCaIZIDGsBLvzZQC&#10;BitgMFtwc844rNwujRSszTsNNWH5lPetKUwPBskxnpXLRalJG+0MatM8tx82T0rBwdzdTVinf6e9&#10;hM0sDZXOcCruiak6XA3sRmkWBp1IZieKqyoYSQvGKu11Zmaeuh6Hb3RWPeh3ZFLHdyeZkqa5PR9S&#10;liQbiSBXUWerQSR4IG6uRxszoUrona6kmkCsPlq0roMA1Vhmjkl4IpLiBvNDIflqZOxSVy1chZUz&#10;is24tUcjAGale7Mfymq63WbilFMcrEky/Z7eoIV+2QtntWjdyxyQ4IrOhXaSY+lbIyZl3x+zZIXp&#10;WVNq652uK3720a4UgiuP1bT5bec4Hy+tbxs9zGV0WU2XDqyirtxajyl9xWRYyCD7xrQe8DlVzxUy&#10;GihdaOzDzEJzWdJG4OznIrqUYlBzkVk3yKZSVpJs0sVLILFJlxzVjyzPcAg4X0qAKoXPenRTMhOK&#10;l7jRduIkjjAHU81mzJtU5HBqve6k6SAZ71KkzSxgkcGhLqDZnvBljxRV8sBxiitCQ0p0ZcHr0FWr&#10;iEjkLVPSLUibLcD0rZuQFQAYrqluc0TOkUiA561jSu5YgHoa1tQnCQ4PU1jtKFUmkgYRSYcFvWrb&#10;XwLrtHAqgsqkGprf1PTNaEmosrMwKj61f+0+VFnHNR6eqCLPGatRxI5IdQQaxkbRCybzYWY1FFbA&#10;yn3NXobZU6HC1KVhRgMjPWsrl2IFj2NtHTrVy3t9yZ61nXF2kVxweMVLBrKqcCk02gTSLk0amMhh&#10;g1Qa2RkakvdTWaM7Tg+lZ7337ojNVGLJbRSCqLo88CnzwKxByKoOzeYzA06F5JGxmtkjG5uaTbxo&#10;pLYq5cTrAw2+lZ9lCwZQTV++hAgBHXFR1LWxdtr9HjAPWhrsqDtasCO4EeRuxTxdZ/i60cuouY11&#10;8QyQvjd04q5b68zyBi1cndEE/KeadA7RsDmjkQ+Znoba5GyfM2DisqXVVmugC3Fc8s0jnk4HpTJZ&#10;NhyOtQoK5XOz0CyW2k2tuBOKuXEyIAVHQcVwWnajJvAycVvS6qq243HkVlKBvCZpyT5XJpskgjj3&#10;etY0OpJOfmbAq6blJIwARilyj5hCGuZvvYFSm1EWcfMaiiz5gIqwxbeOKb0ARIs57Gp7eR45ME8V&#10;HJceUox1qHzS7bu9RYpNI6CJRLFyeopbK3KSnOQp9TVKwaRxgVuWqbU+brWD906ElIrTw7GygXeR&#10;jLtgD396sadp0yyq5vobnI+dDOIwMcY29/z/ABqlcTefP5cKLM/zffyqJgYyT7V1vhjS40cAp5rT&#10;Nk5iO3PtkYA98/hWkVpcynvZGHc6RP58SMAIGYsqSnAVgeMDJBGSff8AKuq07SNNhWNLnTLphtwW&#10;hR8Edc8cY/Wuz0mwS5RYriNY0U/xAMp/z/Wp7/w/HYObjTrtpUcfPFvxj6H+lJsuKOfmhsLaDbY7&#10;oosZ2CQcjvkZyPrWS9jb6g5BuEhujyEnT5ZD6Z4Iz9Dk+vbdFhNeytHK8cTNyVdcK34g5yOn9B1r&#10;Tg8OR+WRMizIPvoRnPuD0P5A+575OSR0xptnJXGi3klxb31tJ5U8ahGZjnzhn+LHBP8ACfrznrVu&#10;DSl1G3kRYhl92YT13E5H5559ia6SPTUtJCEkZ7WUbdrcsPx/ix2B59D2pn9mSxzOsbDc3Mbjv7Z9&#10;uh9d2an2hr7BnPeHtOexS506eNjsk823kY9UOFIPrgkA88A9OK1LXQ4pJC+A0UknMbfwsxPyg+mQ&#10;CPdvrW3Bbia2gvNiyMGBlUjd0GD+YIP51ZjsRDHdx4/c3EXmQtnoAeg9cdPbBp85DpM8u13RlsQ8&#10;EbBFL77eSMY2scYz7Nx+PHpXLSW63dyhUeSzny32nGV6b1+nB/L0NeieKLSWaNnTJZM/Q5OT+h/I&#10;+1ceLOVWjleA5cknPzDcP4s+pOOPXFNSKVJ9TzbxTphe2e4hBcfN5iDqM9W/P8RwDxWxpGtJreiL&#10;pGoMGeFC8DP3jLbXU/8AfW7/AIFV7U9NMM9zJEN8YPmoYzklTlSCffHT2rBXR5LfVbKa2fdBKwVQ&#10;eyFhuH61qpIxlB7HPeH55NDutX0xkKrJEk8IkA3b42LBD6EhihB67jUHiK1ayhnnspFxE2ImPO+P&#10;srEdRzt9vkP8XGtqkXm3E14vyu2fmXswcEsPphDUepwrcXcsATcjxDemeuUXePfOQPbaKtWOWSdh&#10;PCjpLALlnb7PIo3BzyhZtrKfYYJ/OuX1BZvDmryQgMHS4P7p+N6NnOQf+Bc10Gj2sun6LfQTky+U&#10;Y4jNnlh+8Kn64GT7VX8U241y8tNQdgJQqLJgdcjqMe7MPxqiUj0DSJtulQqNz4UTgZyNpTBP4nH5&#10;1Uur1oNUVWYSW8qMpVj8uU/UY5A96FvFh0OOWEKD5MkZBOX3L8wGPchR+FcwdQ+1Wds3DMZ9hBOP&#10;vgEc+xoAv+K9EtrloGV2TMSEMRwAQXbJ6dScd8VyH9lGGQrz1yPQj1rubi5F/C2cqFGQv3cbWCjB&#10;7fIF+tQXWmu9qWW3LiLL70XtnHb36jHGc561opWRlKN3c5F7LaRz1pptQAea2ZYA4+UH6VTltmGe&#10;KalczcUZ4iVVIzzVKZdj1oumx8Yqpcpg/WtFczZWdsAGtrRoPOOc9ax3KqvNbHh6dXmCjtVTWgoP&#10;U6BdK3owPJIrFvfDUib3xx2rr4pEVBk81JLtmj2jGCK44zkmdTjFo8tuoRFkEYIrMllO4gV1fim2&#10;SFiV6muWEHzEmu+DTVzjmrPQfDOUYEda0zdP5IB6mqEcQFWFYAAZptko1dNi81wWrbTbH8pHbisv&#10;SplLLk1uXNurorIeaye5qit5Z3ZXoaHtlkO7jIqeM4TaOoqHJQE5qWUQmJojlTUiXLL0600vlTUE&#10;rFRkCosUWjqskDZBNbmk+IBcLtkODXIsjT9M5qOMSrNtVsGolFMqMmj0Wby549wYHis+xwZyuR1r&#10;EEl3a2xZmJBFSaHNLPcM5PFZKFi3K51d9Gi2xweaz9PnQyFW4NP3ecfmJ44pk1mIWDoeDVpg/Inv&#10;54owACN1YOq4eEkjFWZXxchnJI9M1Q1a43EKgHStUjJs5C7kaO4xnj2pUvBGwyTVq5td8m5u9Ry2&#10;sfHc1ppYizuWU1M+X8tOSNrqMyHrVJtsKcDrUiTPGgIPFYuJsmXrawM2c/Si5tkiHynmp7KSWSDI&#10;GPemTxcgsee9Y9TXoYN1AJZKlWbywUx0FaBgjeX6VnX8eHIFap3M2rakDXY3GikEGR6UVRBpxnyk&#10;pXmYrnNP8oleemagupFiXAPNdF7mFjLuS08pBPAqndRlF471bkGXIU81BcRsi+vetEJlS2tnZiTm&#10;rrq6IAKW03bTkYpzBmYgUxDYr6e2wAa1bK5lOHc8GsxLOWSTJ6VoCzlAADY5FRKxSuab6gVUAVDM&#10;rysG3VGYggGeTV62w+CB0rLQ01M6e1lZg2DUa2bqdxOK3JI3ccL8tQfZMnJOKExNGU0RbgGlTTpJ&#10;X2itZ7KNFDA80kBVWJ9KfMLlMmfTTE+O9RpavGela006mUmonaMkE1SbBpD7XK4JHSrF1IXjx27V&#10;VF3Goxmq896GyFpWC9ipOfLLE9aihkZicU2ZzKxFLbMFOO9a20Mx7yODTo5TkVeSFXA+lQSWu1sj&#10;ipuFiQ3WxBSw5nINU5Dt4NWbab5MUWC5cZ1twCOtP+0tMtU1V5ZRnpWxb26rDnuKhotMpkFBjPJq&#10;9Y+ZjLHiqbHax+tbVnAj24OeazkzRFu1uVjIBratrU3eCtZFpaJJIMkV3GgWcaRjNcs5WR1U02zK&#10;OjARbpOtQSWkcMRYLXSa60dvEoA96y7p4zYZ284zWcZNo1aSZkafdOkzALxW7ZsbjK/wtwSa56xv&#10;EjkIZeM1v2Y854yBuTeoOBwATwB7mqlG7JjKx02haGszszfuomyvTBIwBx6dOMnkE4HNeoeGfDls&#10;sKJGoRGJIKBRnPPINYOmQW2kwxs0fnXYHmSDHyoSOgUDn+XpzW9ba7MZFVCxAb5dx2bvbkjj2qno&#10;EU27m7e281ju8pVJGOHh2D255B/75/GqN1OJ4CJ41Dg9eo/DjI/QUPrMsEDfacMT91VYH/P51gXe&#10;oPfqwU7CMcDsM1xVKttj1qGGctS3cXUCg+aq4HQk1VN2xcJHh0/hCDIz3/HFMNtthTdhZQeRnJ9v&#10;pmrkFu1tD+5BDDgEn19a4ZVbntU6CQqglyAy+aBhogeG/wDr1Plmi2TbR6fL0PuO/eq0Fl5kzyNK&#10;2/eHYp/D7VoxxKGDMDLI4+XcahSZ1SpKwtnbqba5iBDh+SwPfsfw4578iobNniUIzZCElN/UZ4z9&#10;Ks28FvE7sCOfvc9DQIuWxll68DtWntDH2ETK1DTS8syBAVxyOwA5X8un4Vz1/YKBGgQFWyXUjIz9&#10;0n8hn8K7ZYssGfYXUYwvHHbNUZo/LyAgzyc+lVzmaoJHnF7owiuXimGG28kDlhgDp+JrmdP0hkRl&#10;PzGCRiDjnB46ds9fxr0PXIUnv0OT88ZGF7EYGawI9LMJnznHQlv0/StY1DKph0zzq608LcTRCE7O&#10;ZMe+4g/oT+VUrbQCZ7cFR5yKEPuAFGf0r1H+z7VZcsAu5eo6881Wk0pBMSD83bHFbKrY86WFZ5Ze&#10;6c0KpaAZDyqC3YBIyc/qPzqlDbD7O8bKco4AIHQeXnAPs2TXf6rooDuyABsbUfPXIGW/GsdNHWyj&#10;dZMfvGCsfQDGR+OK3VQ45UGjEdzLaC38sbLWWP5ycDn5X57/ADVi2hjiiMjxl0eQNCWPVcHJPuRu&#10;H1xXQzKs6XLHhTIrlgcZYEtWHd28pmtUhjkeSPIVIurHqc/ixrVSOeVMuaPcltQ6Fwhb5ASzDdwM&#10;+g616f4Vtjdva3NpatCHZhLEgHz7s8KR6Zzj9a8o0rS54PLgEAAVzJJGrBU3AdAxwGAOTk8Z/vDB&#10;r1DwC11ZXccrFXjj5YqRhiRj8cFhz+VXuc+xh/EDRobLVmlgg8kOu944xlRyeVPT0z25GK4qSRHY&#10;ryPqK9j8b2ya1aS3Z3CZGCPu52k9enOOnX1rw7UTJZ3bo42kE4z0IrSOphPQS8gQRlz2rAvLoFsA&#10;9KnvdQZ1K5rCMxZ+TXTGJzSkTyOzk1d026a3kVh0qnGyuuKmjISrZCOpTWS5XntWgmuLHHgnmuP8&#10;8R4OahuL9mPymsXBM2U2jX1eYXJLs/0rnmfLkDjnrUU97IWxkkUxJMtk1pGNjKUrl0ZxT0Bp0ADR&#10;/hShDnirJLenkmUAVr/bZYmCnOKytJIS5DP6VoajOgkXy+TioZaZLJdOrZ7YpILssxH41Fbhphlx&#10;To4lhlJqGlYpN3LAJClqlcpNFgHmo7hl8oAVSVnVvlNZ2KuSmJ4m9qhMrwTh/TmpDO/GRnFWFuIZ&#10;I8MvI9qLMrQ0o737XZkEdKNDjeKbOeCelUYHc5WNflNaul6ZcmaNjkLnNTLQpM6G9tgkIZByRzVF&#10;WKod54966IJE0KRseQKxtVsMjCnmsEzZoyrlEZSV5rIusupAHSr09vcWysTkqKyTcSSuRjHNapmT&#10;RUnHfuKpTHJq1elkbmqMrkCrRLE2GY4FaNtaAxgHk1n6bmS4C561pXBe0cEHIqZa6FI1Yonhh+Va&#10;pzkHJc4NRnxAY4dpXtWDqWoSXUmVOKzUHc1clYkuZXFwdh4qOSU4yxzVB5JD/Fk+tMkZxHgtmtlE&#10;yci+1yoPWisFw248miq5SOY7O5uTH0HFZd7C8g3qenatG6nLnCrVOSORhwSBWkSZGQDJ5me4q4Jw&#10;VAfrTEtnWXHrSXEbROOK2MiSRdo+Ue9PtlbOaijuM4U1diI28UFFlSkaBjx71G935jhUORUE8+Iy&#10;p603Tkw2cZzmoauO5fWVVA3DmtCC8iiAJHWseSN/O9q04rDfErNWbRabLsmpIUworLlncsSCRzWt&#10;BowmxlsLinyWEFu+CQam6TKabMWKZ3OGJIolk25ArQu4o4hlVrLkPmNxxVJkNMVYS4LVWnBBwDV8&#10;EpFVEBy5OOM1SIZB5m371QE5zg9aluFJc8U1V3AVoiRqoWzQsRR81OFwBTlwc0XFYfFclV47VOjm&#10;YVUK1NC21cUmMjuY8HNPtojjNKzCQkVGHZCR0FAFuGcRTYNaC3ZC47dqwXkJcd/etG1kVkwTzSaB&#10;MmOWfNallKyp7VkxyZchulXbe7SBwGPFYyRsmdDZyDO/0rr9F1SNIiS2MetcRaXsLnCkcioDezJK&#10;yoflzXO4c+hspcmp6XJJFfsXcjaOlZF7Ojlo1xtHpXMWuvywjYWNSSak0kgYHr1qFTcTV1bmvFpf&#10;nthRnHtXTaHp4MWxyd8ZEm1TjkDIrO0q7RLcN1k45ro9Ct5tsxTbhtod84woOSq/WjqVpa510N4s&#10;zsPJLspILZ2gHdzhSeee9WrOIx3BkEsa4/hLhj/KoLO2DRLLcEW8R+ZUiHzHtz/9b86tvdYVUifz&#10;Ex0z/j369vxrCtLlR3YWHPK5NJdNdzBFdduNzDjp0HTHem20J+2H7OQ65H4n154/KmWULKCd+92X&#10;qM5qzZJNEkhiRWLHliMO35V4tSdz6inBJaF5rdTLGBHyTtJY/NkDPFPhs3lHmxtuXOFQ9WqZdNkR&#10;vN3nLLwnTn610OlWlrbW3mSjJTrgcE+v1HrWaTbNL8mpjJo6MmQx808uEHJNILV1uwpwzgcbj0+v&#10;61s3MBEwaJ1UISSOpPpSW9vJeANOqxsoyWC5Jp26FxkzOuLB0CSMAWJ6pjpUwkNpGqoocnk9vzrT&#10;ubItajbuYgf3CQf8KzfKkgdR5axuPvKeBT2YXvoVJxHNKVSNkHfjgmqd5btglHOSeQD2rXEj3a7E&#10;2xkAZKfWq81li3LBWRgOnvTEnY5C9tmE5baAN2d2eeeKrTRi3DM6jaOFP19a35rZdx2qSwPpnms3&#10;VFIRS3ybTznoT2oTZejOcaJFcttVT2ArPu0WNkLcNg7K0ruJGK/Ps5ycf1qhdDaQFViRwxatUznl&#10;Ey7mYNKUZSxHOemP8awr14nkXe5BByqqO/vWvqWGcx7ijkcNWDdq6Kyycvng5xXRDc4a0dDn70CK&#10;cxsPlznavc1m3PmSsyoNquPnbpu9jWhexs9wz4J5x+XFQRo0iFguSMjHrXWnY82STZgSyy2V3CVY&#10;JCOdo7j6V6V4bcNpsbQEu0C+WwLj5eSAD9CMn1JzXEi3V2dyQQvH+f8APatrwldIL0qA32cKI8KC&#10;PM6YOPrzmt4SucNSJ2EV80jy7o8R3HMsWOwBDY9MZzjt1rgPihpTWMf2teSreUx24yo4DD15BBPq&#10;R6138sY+1Yj+SRyHRwOjAAnP4n9fauZ+KMKSaJJNEQLdo8FTyAcBgPbG1vyrop7nDVWh4fLdOScn&#10;IqFSOucGm3LCPnII9ayrm7cP8pr0EjzWzYju1VyMjinm+VmxWAsjH5iTU8bk96dieY3ftSuQM04y&#10;K4xkVlw5OOc1YGanlK5iWVAMmmxKXP0py4I5p6DnigZpQRZhBqzFAWXpUOn5IwTxWxFtCdKhstaj&#10;bDTvMbpzW1DoyKod+faqWnyFJQegzXQvEzxqwPHWsJs0ijHurdcYQYxVJYecnrW5LCShz1rHmVhI&#10;RihMtor3ERxwarBXQ1ZbcWwAaRn2LyMj1qiSA3HYilRgTTZmRuR1oRRjrQJmnZXy2ycgV1uh3wuL&#10;c1yKW0U0ajOD611/h/TlghDBs5rCdrG0L3JWu/JuTkn2qygM43UXlosjBsYqKW4FoqqTXM32N0u4&#10;+4hWWIgrmuR1LTmiuCyjANdG2ppGcHkHvWdNcRXDFwe9Wrol2ZzcumNOcnNZ13a+UNvcGuwmu4Yo&#10;sEVyusTq8u5TW8G2zGSSM62Y29zkmr7TG6cBjx2rL3lnzipmmZU4OKtolOxavLYLDnNY7oGfg1Yu&#10;7iWSAjNYhunjJAPOapJjbRclG1uahl5BqI3LuwyMk96SZmVKtIzbIiee9FVzIc0VdiLnpNxBHERx&#10;n3qnPgL8taErLIwzVW5KRjHFYI6GjJSUtKSR0qyypJjIzxVdpQrMBSxzN/drYyJX0cMwdRjNSJpT&#10;Yz+FW7S4klUDHAq4swGQw5NDbCyMC5svL60+3byQMjitOeNC+TTCkbdBTTBohO5yCF/SrMUshZVx&#10;jFWLZ0A5UcU8Xcclwo2cA1i3qWkW4hO0XA2j1xWfcwzGTkkmuiFxH5Sooxmq08IC7vWsebU15boz&#10;JYMWw35zis5IF8w56V0N3EBZ5briuVmkJcqtaxdzOSsXVWNpcHkCpxDAwKgDJrOiHljcamtZcyFz&#10;0FVYi42801QpIFYxHlsRW7cXLy5GOAKxJhmQ5q4ESFJyoxQnB60+OLctK0GBVMkkii8w8Uk9uU70&#10;yOQqcVehj89Tk5oApxHGAeookjLEj1q4loA9SG0PYUrjsZ0cewnNOhx5hxUs8RTqKrklDnHWnuIs&#10;u2ORUErMx4pySl+MU8MqnpTsG5Z09mgGSSK1jeL5XHDYrE+0ZGBUsUhPes2rlp2NIRuymTrU9sjO&#10;d2elVra9BXy26VYFwsX3CM1Jojfs5pfl2H5ugA716R4GRtViLLlzFwVPALep+gxXkUGqmCRSRyDn&#10;ivWfBd1cR6HLfCRDI7BVAXBOBnBbr/WsZLl1NIu53TWXltta4aXK87ei+wAGT+lQwSPG+4SSqgb5&#10;QxPHGc4rAt7rULsiS4uDGv8ADGhAzx6Hkfnt9q27Eyzcy4KYwMkkf4V5eJZ9FgYpK5t6ZAV+U/MQ&#10;cnAzjHP9a0bGyLTF2X5s4UKPXv8ArVezjYhEhcBXAwuMk5GTmt+0tyAh+YseCcZx/hXkSPeT0JYr&#10;RpplO4bAMsc88VObSZZQgjBtsrwvJIGTyfrmp4GaFGZsBx0GOorQsi6wSttywcgHGe+elOxLk0Z7&#10;27sXMaBWzvAfJFXLBJfKDO0O5uOU6fXNPkeQxBhtUk43O3btgfSp4iIghaQMSOVHb3qrIpMdJdyY&#10;Ecgjf5st5een03Z/Sqmo26y2zZEaljgfI2f51dkRZQzIhZgM7uoNUpIpJkkCAncNxR+vpxxVNIEj&#10;DvbRYXTaoSRfvYHVqgml42oSvGSrHGa2rpDAgV1L4GQAeg71j39rIG3ncCM5zxwDj+lQ0ap3Mhlk&#10;jlEoy/sG/wDr1S1C5jmgYMoy5+VSc1fldo5SgGEbpk/nWfdWyyQ5OBkHnNCuOxzN1hJPmRCDxkDp&#10;9aqSzLtCOAzYGQRweeKu3bvBGYwpBAO0+2BmshjJndKM54Of0rWKIkZt7BHLGVKKoU8kjgVg37ps&#10;RzlVztYEcFq3LhCyycD73Q+lZeoxLNBGWUuQcMMcV0R0OGornJzoyOxUEqW7dqVSERkVTuBGfx71&#10;pX8IWfAYE56elUHkWGYg8swrpuebJamVdwshcFMqWBx+dN05mtLgBX+Zj8vuccVemkAIIBKMDwfS&#10;qkFmJ2AByVOSjdx6g+3pWsTlqI9DhT7Rp4m/jikTcgPRiMA57Yx+orn/ABtapdeEb+OHLHCumD0I&#10;bnPf/DpWho16JNIvoXbbcLEjDceCQw5/D/CsTVb2O48MXu8CNdjHax+67YwPpnmu2nueTVPAroiW&#10;V/LQKgJAxnkZ46+2KqPBiQE1qSRL5r4BLFiWJz+OB9e9RSRjbXpo8p7kJt1ZBx2qMoVOBVuNNwFI&#10;Yvn6VNyrC2sbLg1eMR25qONSygAcVejACAGpbGkV0T92aFByMdBVmPbzUDbySFFTcZehcRICCM1f&#10;tbsvwaxIopCcmtKJfLjDdxSZSZsxSELhcZre0q9MkYjY8iuUsbrzJgCeBWyX8h1cHjrWMlfQ1TN6&#10;5YJGxNZMhzlgM8097z7QMelPgkQIVIz71FrF3uU3kTlsc1ny3iuGXbirzRfM/oTmoLi2QQHA+Y1S&#10;JZQjtxMTiphp8h+7mp7KBovvDg1vWdpvj5HBobsNalGw0SWSPJPNbenJc2nDElRV3TFQjYTWh5Cs&#10;fYVzSk7m8Y6GXe6nIiHaCTWDLcXVw5LD5c11stnHIhAHNZ/2Rl3AAYHSs1JJltNnP3DzJASynFLo&#10;0yuW39a057hCpjdRVG1WETFVxya3vdGVtSTU7RZ1PljmsX+wzJuLV2VtZLIRTLyBbfoOKyU7aIpx&#10;vqzjI9HVXIPTtUWoaOVTK1uXm1WLjism41Qhth5FaRlJshpIwWtnOVIrMubHy5uneukkmRzkdapS&#10;qskwY9q6EzJoy/sZVQdtR3MP7kg1vRPG3DYwKqXscbkhTRzDscyYeaK0HtV3GiruQdRI7kDFSBPN&#10;X5jTCGaMCof3kbZBNTY0uK1sqZPankKyYUU+NTLGfWljtCAS3WgksWYEa+9TsgJyapRnyWxUrXAI&#10;5ODVWKuMuiSwCdai8uVOe1XbWLzZeea0LmxUx8UnKwrXKlggeE5qdLNS+QKSOxaKHI6E1ftIiFAN&#10;RJ9S49iP7M5+YdhVV0ut55O0VuLF5YzUbyoDgisXI05Tn7m7mA8ojtWcbcpl2FbWqiNTu6Vj3Fxu&#10;GBW0TGRUkugW2mrFqwY8HAqhNGWYnGKjtzKkwwTitTK9jRu5miUhRkdKy2V3cnFbKzxyALKOajdE&#10;XJA4oWgNXKKMUAyKuxoJIc1A6BmzipUQiMgHtVklSVQrnmrFvu4waqzK24nnipIpGXGKANqCP5QW&#10;q6sShc5rKtZ2cgGtdBmMY6GsJaGq1KVzaLMOBzVAwCIFWFdJFCpHHWs69iG801IHExWhwcgUx0OR&#10;V0hVcc0lwVwNnWtCSoYCQDUqoQME0iSDJBpPtG5wB0zTsFx7ZjGQeadDLIZA33qHQyrxSwK0Tcig&#10;DXtbZbmWN5srGpBPHUd69x8HRix8M2wlmE80gM4VeAeQOT24H69K8U0+YXJjixy3avobR7G3063t&#10;reZQRBGAJEHLnHUg9c4rmqN2N6S1KsKxTXAkZgy7QxZWLYzxnHX1HOfbHFa9vZpNOsSlhGh6n39z&#10;WLeSRJfhFfZuf5S4GVHbJ6j/AOvXSaNCGRCgQfMMupzn/OK8XEH1GDXum5psTvdK7pwB8uDycE10&#10;0e1TlwFRsAjHINYmiRIjPt6KRkHtgY/pWyFeZ4n+YQj5Qo/iz0P5VwSR6sdy3dOyKW8tvmXAz2Ha&#10;prG2MFjtUM2PmbHc9T+hqKbzpJY41ACMMMxPer6K9tZxeWQyDacAfe9akb2IftLuFAhcrtYBW644&#10;z+FN+1229IZYNruNoGPStGKVPIIKDnqSemRVaSJwyKIlkYg7c9qXQIyV9UUXZIyARvDHAIPWqkrC&#10;JwUdsMx24JDCrkpjRw8kLgjoq4PHc/yqKRYJzxMIeON4KY/xpaM6E0ZFwrGZmS6cGXg4Y4HXpVWa&#10;W6uUbNwu3oAcc4q9LpjQk55jU5VkbcQf6CoXVEfcctuPDDPFOxaaMm8upraJgyKWLYDg9KzpZpVt&#10;yxZQoB7dK6C6ty1s20lgewG3/wDXXL3UW2zZXYpn7hB46/zqkhqzMy9mdxtVg23l2K9Kx73zFVSU&#10;VGX7uOc+9dClocNmIbmHDdSK525eSSSSJkCiM/KGPX8f6VpEwlZGJHMBO3If5sqnb/PSo7lgkMjo&#10;NzbiPLHpVK4R5rjdDJhw2SmeDjtV2N2kRQwVJARuORxW6RwzZj3keFEsiLHlc5BwRWGQ/wBoJwrM&#10;Gb5v5V118wcsPlBPBB6iuawHG+EYH8Jx3zn+ldEHc46hQmRuSQC+ewxiqKO9rMZGO4EgHPr2q5dh&#10;0XDt8/PNZzSBW2ykjcOTjgHtXTFHBVZ0i3ssMbuh25YNuJ+8h4P64/WsvxOBBZ3ttGPODKHUdtuN&#10;w/IECnxz74CnAdW8rIP+0uPyximeIGjGkSXgDNKsaKUiHUfd/lmu6mjyKrPIbiPdK3Trzjt+dQyQ&#10;tjirjsZJmIXCnnDDkVN5G5M4ruuebYpW8JPWh4tr8VZ/1ZximFtx46VJQ6CPINTCEnpToU+UCtC3&#10;jUAE1LZVilHZOeatx2hRee9aIEeBjrUbocnAqbjsUja4XdU0KB0x6USBwCtJCjqcYNMAeIRtvU4N&#10;XYbrzVAJzgYqtKMjHekggYHIpNAWftRjc+lWFumK5FVngwu41Glx5SntU2Q7mzbz+YnzAU5gGkH9&#10;2s21uzI2M96144d6ZzU2sWncnjjj3LnpWpJMiRKiViC3dDycitFJAEXPasZamkdCxE5ikDZxmtqK&#10;cNECTWG75QEVNFd+UnJrNxuaJ2NP7TligPzVnzieEvg5FV/tDPIZO1W4b1ZEJkI4HesuTl1K5jl7&#10;q6YysjA7s02wkEcy7uOa1bhIZbskDrWffwgSbk4xW8XfQho2DrIswp7VDLrsdwea5+4llK4bOBVB&#10;7nYTR7NBzm5qV/G6/J1rCul3jd70gk81+tE52LzVKNiW7mfM5iNRGUuOafcHzDxVdSVbFaozAybR&#10;+NG7f3q+lmssQI61ReDyXOfWhA0VmU7jzRUh60UwO3ay28YqNrMlcEcfSti4kEcZOOtQlTJGGx+l&#10;ZJm7SMhbdYAcdahefYMEGr7xlc5qndwrKCB1xWiMypJeRFSMjNVoy0suQflqpc2EkcuQ3GakSYwY&#10;AzmtktDJs6KwnVF9CKvi6EqkA5rEtlJgBHU1o2VswjLE1g1qaxLm6QJ7VNBIVAzVGW/WEbGrQieN&#10;oVf1rORoi6+7yhjvzVWWEmIkirhmU24ANRsTIh9KhFNnNak5dtlZc67MYq9qz7Lg49azpZPMGK7I&#10;rS5ySeosab+aj80K5C8momuWj+Wm2o8yXr707E3FkZi31q9CSYwCOKsJpnn4NaMOlhY/n6CpckUk&#10;zJMY2EgVEHCKQa22WOPK4yPWsu8tctuHSqiyWjOlYsvFERzwaskKq471Ckfz8d6u4iyjlWG3r2rV&#10;sZy64bpWIN0bZqZbto2FQ1cadjoY5zGcZ4qvqGWj471RivdzDJpbm/BAUUlHUty0KsVszyGnywAE&#10;LnmrlqysMjrUF1GxfgVp1IQkFksyk9xUEtkYXzir9qXQgEUt0GlFS73K0IYAFTOOaikOX/u1PHGV&#10;wKSe3GwletMCfSb8WGpW0oXftf7nXNe36j4thvLmAWuzzFUBpXYAKFxke3/16+ewDDl3yzA8LjOP&#10;evTNG1GI6XZyMHMsjbHVG5YHpzkY49u1Y1Vpc1pPWx3NlKbxvOkZURSDvQfM/Hr0xz29K7nTIin7&#10;pW3YbOQecZA/wrzbQzbi9HnKI5EJATqOe2PrgAtzk8V6dZzFZSY14K7sAc8gV4WJWp9TgZaWOl0V&#10;Ay3vlqPnwASK3GCxQKqAhEiGMdz25+orE0qUwpKeVJXPP1//AFVqRv5rLuHCqpbPfrXDLY9Nblu0&#10;kWVo0cjyipfhecdhmr8ksgmRE2mEjgMOaxbSeK3lYEqcnK7znHp+g6VT1Dxcvms0UEl46cgQ4PPT&#10;GBxUqLZUpK51oTdKCeqoeAMZqzAiTJImSGV/u1wmn+JJ9SiEoWOFuRtkwrE+mMn+Vb6anJGYl6Mw&#10;2lFXLcc1fs7ak3T2Zsy2yBy+QOMZPPNZl1bO4VXJfGct2Aqx9qWRF3ORgZxtwT/+vrSeYHjdnAAH&#10;U456DFJwNYs5+ezMMgEbbT13qMfqKoO8tvJv85y3Pyvzvrflt13uc7geGUDB456f1rJ1IJKqmMfw&#10;ng9Tgjn8KhRZqmNiu/Nt/mC5B6Fe34fSsS8UEbWCNGpJwV6ZrSinREYIAz7uAO/B61nXY+cmOQhM&#10;Egr2NPlKW5jakY42ClVPGQuKwb2NIZy6KvzIQ5PQ5NaerKgjjLPuIPUcHI4rGlJkQDGSOWGfXnNa&#10;RjqY1Gkjm9TiPmKI4wS442j371aW2CwgKQvYFl5yT/KtK3tDKVXG50J4PqSafqEsMAMfPmnoirnj&#10;vmtrHnyepzl5biIO7KFPQEdx3rmbyQWpZS5bJ4Nbmsazb2p8nIJ6bS2G59vSuZ1bbdxb0Kk+meor&#10;aCdznqtWM66nbBA+bJzUDoCis65B6iq8t0lrHt5OcjAHepnuFljA9B+NdkUefN3JrKdYL1opCTC0&#10;g5P8B7Eew71uT20c2kTiM4fyG4zyM7iB9N2DXKNfr5Mc8bK0kbYb1KY4P4NWppmsqbNlDIiKQWye&#10;FH3v8P0rsgeVUPNZYwJ2AXb2x6HNWSFChTjPSo7u8e5umJO4K7bXKqCw9zjPbuT7YpwdXYbu1dx5&#10;5HPZ7RuHNV/J2ckVppIJBtzxUToJG20gI4EyeKuKmRjvTLe2dGIxketaUWn5wx61m2Wlcgt/mOCe&#10;RUzOY8ipRp7QncO9MZdrYI5oHYjj/eSUssqwngVuafa24iDMKy9bjiMw8vHFF9QtoZkjl2zU8LsR&#10;xRCoPBq9atGpIOKYiOIluHHFVL6NUPyitYRBm3AjFUb9A5AHapAr2kJyDW3bl0UZPGKz7aMbQK0F&#10;DKuB0rOTNIo0oJUlTB6ikZcHK9qy7q6ayj3YOOtTaTrUN2pUnDVFrao0vfQvh2xVe4vQmQe1XGAX&#10;OCGB6VjXn75nXFK+o9iW21bz9wPQcVG2okybc8VjSMbUtzVaW7MuNvWtFFGfMdSbkY4bnGaybjVC&#10;spBrOW5kVSM0y4+ZAc81SgJyLs96XXPrVFplZTk81V85x8tQsxXJBp8tieYuQXAjm3HpWoxS8UN3&#10;ArAtySSWq0k5TO01LjcpSJbmIID0qhtLManlmaTqatQ2YKFmFFrBuMsjIBgZ21XumbzDkVdhuY4c&#10;oOtUbyQLISe9C3KexTb7xopjSjcaK0sQenXgXcqGkNysK7WXjFNvLiNJQxPIrL1DWYpBsVRmuNJs&#10;620iHUdUHmFVpILmPblmwTVaC1E5Mj8AmpGsI3bANb2SRjd3Irl43fg596i+xq5B61al01YE3A9a&#10;gRJQp21SehD3L8MHkoCMdK1YpUS3PTNYcE0g+8OlSPO7jC9KhpspNIbMweXr3q403lxIB2qokJ27&#10;j1zUmwuMU2NF+K4kaMYNKbqeNetV41cLx2qOSWVVIqeUdzLvbh5Zm3djVZGJbJ6VbkheSQk96iuI&#10;PJhJFbppKxg1crSx+c2BTo7J43BX8aoR3TRzMSeKnGpu0gx0qmmSmjpIjJDHkcirSX/yYYHmqmn3&#10;StADI2R6U651K2wVUDNY2bdjW6sOlmTOelV57hGXANUppDKeBxVcoyHJrRIzbJpdpbinIKjhwTzU&#10;xYA4FMQOm4fSopI+KtwgbKkMBKE4oHYzU/dnNI8m4g1JOAgIx3qDvz0oEW7O+EMmD0q+10sjZx2r&#10;NVI2ZSvWtS2Mcibcc0mNDor1VUgDnFOglMr4bpULRJGxNCZLfKad9CiW6YRduKricGQYJPtVu4RZ&#10;YAOrVR+xtCQ3p6UdNA1PRPD/AMKf+Eh05J5LxraaRRsTy8imat4D8Q+Ft0Edq97Gqs0ZgLbT9QOa&#10;63RdcvY49F2WavaXEIZpFfByODgfWvTtF1WLU7q1WaMmQgqq/gR/SvCeJrRm1LY+ujl2HlSjJfE0&#10;tT5jTWdbhnt7iaxdJdxKRTAjcBwVBJ5x7j8a9W8K/FOzv5ImmR7QoSjC5G3t6n39K85/bDa50q0t&#10;rmzZojCfO+XldwZdpIwQe45GPm/A+f8Ag79uvxl4NtY7f+w/D10iAZkisFt5G4x95R1/Cu6OH+sw&#10;5tjxp4tYGq4rU+v9K+I+jT3uwX8D/IykxuCTn/8AVT73xy1wZHtrW9uz/D9ns5mU491U89fSvl3w&#10;9+1v8XvHdxcnQDY6HYzTl5bgRnaWwB2xuIGOAPqa6tNf+JOqhZL/AOIWou7culvaRoB7AlSaylhK&#10;VPSUjeGY16usIHp+o6/cXt7593oPiC0QZB/0C4Ix2wdnbr+dc9qPjnTtLuZSYLxMqAxntJhuPfDb&#10;QAcex+prhNZ0HUtYRRf+KPEd8cEkNqBjX/vlABXPr8HtCv3kW9e8mfqTPeSMT/49SVKh3ZXtsXPo&#10;j0PUPjZ4Xa7MRuWUHG5VvSjxkdtpVT7cHoTWtoHxp07T7xyNVuGhJI2xXoHBAyc87ueTn1+teUt+&#10;zb4OuhujR8nHK3LZ9+9ZOo/ss+HwpaC8vIGzgbZAf5irdOg+rGpYuOtl959GWHxiN7dsttcSRnqU&#10;klRjnuQ2OR1xnoenFd5pPjWabSo7mabzopB5gcYDKB1yAOOvv07V8KXP7O2saTIJNI8SXETLwC4Y&#10;c/UH+lVJ/FHxa+G9uWN6dV0+JeXH70BevPAYdfSs3hYT0hI1jjqtHWrB/LU/QbSPFcOo3crQzrKo&#10;+TjH69vT35pus6mIg8o4GDkZ4r4I8K/teX1jJFFfWGEGAWt2IDNn75z0z/SvW0/a+8K3Vosd7Jcw&#10;SYG4Kmc/jmuWeCqxex3Uczw89XKx9K6LfB4TMxG7ceQduB9fxNYepa3i58hCryA5bbgHp+tfOWq/&#10;toeHNOiMem2V5eAZ2pgR9hznNeYal+1d4r169dND022tGkbiRlMkg+h6fpVwwdV9BVc1w8fhld+R&#10;9lahqE1rHvlRckBgrsBkd8fjXMal4xtoZixlgjz822Rgox0HJ5618pSH4leMnVtQ8R3UZkAUw25K&#10;DAHTCgCtPT/2c9e1sq0t1qNw7chnlP6ZrdYWEfikcbx1ap8EGe/XnxHtks5pmvLWBhtCRKS7MepJ&#10;x2HQ+9cvr/xDhuYudcsDI8e7y2OwYPGWLE/oa42P9kgII21O5uQzE8GbJxWdqf7M/h60J3TXSED/&#10;AJ6//WrRUqK+1+ByyqYqf2fxNO88d6fBbnF/DeXZXaWDAIvrjceePUfQ1QtPGUMYC/aFl5/hdTjP&#10;sK4nV/gLpkSs1rqdwMcYcK39K5K/+D95aIzw34fB43oR/I1uqdJ/aOSVTEQ+x+J7RPrKTeVJE4YM&#10;wOVPY88/nUU3iKK3iJeQKdo7+1fPV94c13RFaQNK0af8tIJCcfgMGqC+JtVTKG7kkXoVlw+PwNar&#10;Dp7M5njHF+9Gx7npPjJNT1D7PAzxwgtumAyD/s59e/410B1JrhDp1vKrSFmJYDK4NeO/DvWb3V9Q&#10;SykEEcD7ySkKqSSMnpjtXrum2Vro267OI9o+dmOfm9RU1L0mkjXDQWJu2ycwXuhNJbSPLb+YvzpH&#10;J8rg+uPvVUmEZ+ta9/qMOvWNtc27CRRlQ+MbqyiuGxjkVvCXPG7OStTVKbghLaLa2RUske1gV65q&#10;zaW6sMjrVpbRT1596bZmkJFhoF3DkU/zwq4zVowILYAc4qn5R39KyWpo9CzFctIdpPGKjuo/nBpC&#10;wh5HWqzTtM5q0Qy+LkGEIDg1SvGVFzn5qrys8bZHPvWdcTOznJNNITZaSU7u1DXBVutVUdkANOQm&#10;RiTV2Fc2Le+/dgZ5pQwJ3P61nRfIc1beTfCPaoasNF1YS4BWrlu5jGGGaz9Pug0ew+ta0MPmLkVl&#10;I2iMvIhdQsCOK5CUNYXJ2nv2rtLoCG1fPWuLnHm3Dd+TTgKZftdfkt1+Y5FT2uvpJKWfpmq11YQi&#10;y3D7+KxvLaFcinaLJu0bOq3sdy3ydKogbRmoR9wEdakRTtzVJWE9R7S5XFN5I6mnIQcg04be1USQ&#10;mMlelC2byDirA4qRZTHjb3pMCo9nIg5FQFXVgB0rZjut3EgqvqHlqAU60rl6WKBf5lB9a2YnH2YY&#10;64rEIJOanS8MUWDSauNOwkiqJ+vJ5qtqCZYHNVrm8YMWGetUjePK+Ca0USGyRnYMRRUZRic0Vdib&#10;ne314CpAPNZDEs5bFNaTe+TVmJRIQtc6Vkbt3JoLrKBKuKu0qw+73oXTFWIMDzU6JlAnpUtodhk8&#10;6OoGRxRbBzzj5anTTFlfKmrdtZlJMYyKV0OxRYKeCKckC1PdII3PFUGvCpIHSmtQZYnQKBg0yMHN&#10;QRyNO/XitGKNQvXmpBMsQKPIOaxdSuJPN2oMituGPKHJ4pkkMLqSVxj+KmtGNq6MiGFygJHNJqkI&#10;W2bnn3p00u2Tap4rL1ee4YFEyRWkVdmcmkjBnV3dsfSlt1ZFO6tKy05pjhhhjV19BcDJzjtxXQ5J&#10;bnMot6mWL6RU2qTV3TF3ndJVi30ZUUlxzVyPTgkXHSobiXZjFKysRHjio5Iicg8VPAqWTlmPWoZ7&#10;lJJCQaSRXQg27CaRGLdPWp0QSd6YcKxFAiWJipx0rQ85Xh2jrisjIJ60faxG2M9KVgLdxCApPtWX&#10;MHBPpWh9uDJyaglhDpuFUgZVgdgSDU4leEg5yPSkWIBC1JK5K4pkEzXpZhuqxbymT5kbmsoxuQTV&#10;nTUkhk3E8VLRaZqLFcMdx+6OaWe4ZlCEVN58jJtHSqcspAPy5NQrlvQ+gPhNpovvAmmXLfM8VzLE&#10;me38X9a7/wALaf8A2hoxnjlhDI5lWTAJjOc15v8As9X7aj4cv7ZpRt0+5W5WEj7wcbSf0r0nw+jW&#10;9nd2Q2/NM6fdw+ATxn8K+ZxPNGpp3PvcFaeGg/I5b4l+G7Hxv4euNP1G1W4WeJRMqADAJ6luxz0+&#10;lfCnx++C7fCXVrSW1lkn0e+3eSZjlonX7yN2PBBB4yMjnFff2t2ixtFIhVlllV0jU9cIe/ck89Od&#10;uc9a8c/aj8O/8JP8F9QmMYe80549QBHUYOHP/fDMfwr0aNd0qkIJ6Pf1PCxOEjiKFSo17yvb7yr+&#10;zh4NspvhfoF0Y1YSRO7/AO1+8YH9RXc+Lki0mA+REF9O1c7+xtcLrPwcsIWcF7O4ntyAMkZYuP8A&#10;0Ouv8badJOxiQDcSRhBz/wDWrOrK1aSZ1YeF8PFx7I8M1zX9SnvPsOkRtKxOJZc9D6Ka6fwr8Nf7&#10;fsXn1O7eKWPObFWIZjjruPLfgfwrpND8IQwXSklVZcZ5xyT6+teraV4Tsr+0RZ4YbnaDwrlGHP3s&#10;+/SumnVjF6CeFdSL5mfGfiGHw/o/wwkazudZT4gPfiIWsRZYIrdSdzE/xHsR1Bx26s8ARa9qstkL&#10;zU7tC+7iSZxn5eT17nivp/xr8JdGv7hJ/scpkkL+b50iu5fqPmxnHr71y1t4GTR5mNrax5wAOCxH&#10;Ndk8VStsebTyzEKXxaGJpf26zlNpLd/aCOTHMRl/XnrnPX2qS/t4BcR5Qxs3VGTefxrpI/DbtdLO&#10;8YEi8ZUYrSsrO3TUY7O5A8liDh/mKH1U9f6V486iveJ9AsO4wtI+Bfi9oEHhj4i6zY2qiK3WbeqA&#10;Y2bgG249icfhWRpfhbWdf+axsJ7oAfejWu7+K1pJ4z+Pus2NjH50j6gbWJVHDFW2cflX3R4A+DOm&#10;eAfBdrazWSy3JQNcM6jcz4zgHtivWq4v2EI33aR8pQy9YqrOzsk2fmdqGmXmj3bQXttJbTf3JFwa&#10;9b+GehhdMjm2r5kx3s5Hauz/AGp/C9pYo1xbxiJ0m3RJnO0dG/Wsj4WOl/Y20SsFRRxnoRROt7Wi&#10;phSwvsMV7N6nex+LBosC2lkkccowDJIPun6DJNd9o2h+JG8D6hr8ur3fmxWzyQQIwRRhc545PToP&#10;xqhoHw2tdTdppcM7jgjBz9a9M0Tw9dabbrbQ3MgTYVZd/wAuPQqT0rlpzipJyVz2KtKUoWi7Hyr8&#10;WfG+t+Ebzw/FoXjy/wDEE95p0V1qLjcq2ty+SbfJ5YqoXJ9c1d8L2er6+9y+pavdzBo1f95K2VJ5&#10;A+mD+le4+Jvgzomp3jzNpbrIoA2xbYBnrjCkDpk+/FVI/A9po8bR29mY2yNzSvvzx35PSuuVej0R&#10;w08FiVNOUtPVnh+pXUtrqs6QNPcIoBZpAWTHThh3+tdhpOnWmsaVHMMyIR1XJ2mul1zQfOgaKaNA&#10;rA4jQY/D+tY+m6FcaDI4sk+T7zRt9w+wzxkdRjtXFKSex38jjo9Ti9X0lYmKQQyN/vYxXgHi/TxF&#10;4puraJQMsMAdiQK+lteu7m4nZLe3jjkz36V4r4UsP+El+KdzdSLuhtpWmYE5xtOFGfQmuvDytzSf&#10;Y8TFw5nCC6s6f4ceAptHmF9ekLKkbFYV+8Ce5P58f4V2t5t1DwnqkrAh442cA9gvNbFrbKbiRncC&#10;NkbOBwfT/PvXPXaywaFr1tIPmNtKQ3UYCkjisKk3PU78JSVN8qHeClDeGrQr82WO726VqS23myfK&#10;Oayfhxc7PC0Ssd2G6Y9q6WGdHkJ4FdFF+6cWN/3iXr+hUitGi6g1ZSFsdKtsy7c8UCVfLOKts40h&#10;qJsXk02WP5dwGarS3W18ZqRtTQxbcc00JsYFRly1UrkBHylRy3e4kdKYku481aQiYDIJNUrmIEZA&#10;q47/AC8VHgMuTVkFORgsYUdabGCvapNmZOfu1KgUPxTGV3lK8YNOhuWHysDUwgDPmiWJUccYqBk9&#10;jbieYlTg1rQai2nHZLyvQVz8Upt7lSp4rewl5ECcE4rORpETUb/7ZE2zpWMttwWHJqafdDIy54FR&#10;QuxYL60loNl3SrUXLssv3RVHUrRY5mVfuitGWKS0h3I3JrMdJWy7HOTRHe4nsVUAPy08kKMAVIke&#10;WyamhtldzmtGyEUlXJNJsweKt3MHknjkUyNPMbFCYWLGnWiyuu410j6JbiBWABOK5+1heOZT2zXa&#10;2dqHsgxPasJysbQVzlNQsAB8oHFYstkSCSa7G9015CSOnauZ1OGS0JJqoyuS1YyJG8o4NR+eh4Ip&#10;08vmg5HNUGkKA10pdzK5HdHMnyjiqwGHzV+GVXPzCq1zF+8yvSqQidZ1CjiiqpbacUUyTppIx5hx&#10;2p9qTvU56VXWUnI704SbOCfeuU6GbqTs2BnIqwJUVgGNZGnzgyBc/StgWqu6sfrWb0LTL8Cngjpi&#10;rG4xkmqoIi2irssQFqST15rJs0SuZV3MZd1ZpjLMRirjAqWyeM01eD2raJmxtlbkMSeDVouIycmo&#10;V3A5FIy5PPWq3DYvRuTCSKaj74XB61nSX5t/k9akW7ymTxmtoxMXIw7uZre8JJOM1OurRtjjJFOv&#10;7YXALDrWZHaiN2yavlTMrtGpFqCbs4xU51tU4xmsVIzg+lQzybeKXIh87Om/taCRAuAp9fWpP7Wi&#10;Cbc9K4/e2eDVlHYJkcnvR7NBzsvXlx55YqcVSt5GMhBbio4y0jkHgU+SHynBBq7aE3NOLdHEWB4q&#10;EyF3JpLa5IXa5yKe5XOayaZaaY1JNpJqncMWckVc2g8D61E8JCk4piI4CWFXElJAXtUVvFntVqK3&#10;284pNlJDxEGXNM8sZNTYwOKi/jpXCxFIT0A5p8RdFyw4pSAGpJrj90RjpQAy6vpMBUP1pouWKbep&#10;qrGm+QsTUvCZxV2sK56j+z/qgtvHcdlLK0VveRskgXvgbhX0HYW8MWn6nePL+8FzJGu08NlvmBH+&#10;etfJXw41BtN8a6XcbwoMoX67uMV9aecsHg65VHKTTXLs231yf6EV85mEeWtzLsj7bJZueGdPza/U&#10;z/EAnW1sX80MS3ES8KMAg5z159zjpxWDr2mQ63ol3p1xFutruF4HU9DGylSP1NdB4isn0nTNKhu5&#10;FWSSPzCoHQZJ5PryePrWJpMYdyjMRGXzkHlT25/pXLOSbUjrpw91wfdnh37EmpTaJe+NPB967JeW&#10;F152wHDEgmOT9VT86961xVZ5IvLEBY5XjAb1JJ5/Kvnbx5LJ8Cv2jNH8brHs8PeIUMF2wXCq2Akn&#10;HYA+XJ7nNe9X3iCO+vdsBWSFlBVxzkHBHP8ASuyv70lVX2lf57M4sGnGMsPLeLt8t1+DM6ySaLUV&#10;Jjmb58YC4+mAf516LpdxApBbfGwAOHAXPocdOnfrXOw6aHUSF5VOONr4pjxmylUvcE8gBHXr/n1r&#10;nck9D1oUmjtZ9IsJXWUqkjEZLbh/9aua1dILZmARQvbFLA+4ANIY1P8ADETz+tWYNNtHuBIztKw4&#10;YSHIH4etRc6Emtkc/FYz6hLttYXkUcliuAB9ax/HM9p8P/D2qa1ebbiWzhZwTwoOOEz6lsCvT1cW&#10;VpvEiIjHAI9K+Of2v/iW2vXln4I0hmld5FkvFjHLP/DH79d312100YOpUSR5uNqqhRcnvsl5lP8A&#10;Yn8EHxb441vxlqK7/sxKwO4yDLJksw+g4/4FX15rYbznVRwOBuHBrzv4CeFx8OvBNlo2wLO6+ZdO&#10;B1kIyV/D7o9lFegatbgW5RJJt2d2VPP41jip+0q83Tb7i8Bh/Y0Ip/P56nyz+1HaNcaLkjd5bFuO&#10;oB6/hXjvwY1faDaF1jmhfgN3BNfRHxv0aTW7SVCAdobOOCR7ivkS3mm8F+K8SZSMsFJ9c9/wr1cM&#10;lOi6Z4GYJ0cTGs9j7U8F6o1ptiuWOxuVwOK9Tso7SWEF2eElBt5yp+gPHrXivwu1u28R6XFvKs6D&#10;aeemBmvRv7PkUB7diyAgFWOQPwrifuuzPXhHnSmtjob+C1jyIneQOOGYk/TGOnNc/daehR2LFs5B&#10;JlIxTPttzA29wsqE7doPFTf2dJek7ZVj3/MuScGo0N7GA+nRROqrEJZNu4AjII78Env7Vk6hN9jn&#10;Eqxuin5Sr/Mgxxwe1dvb+FQMyTT7inPB6iqmvW0EsbxygsyHCpuznj2qlKxzzp32PCPGEsVlZahq&#10;cwaNIIWZJEPAYA4H41518FdMNrpV3qcyFXvZSiOR1Vc5/XP5V0/7QGosllDoenfvLnUJ1jeNepXP&#10;yjb7kHn/AGK3tJ0hNC8O2mkrtK2saqsvdiPvH8efzrui+SjfueBKKniNPsfmS3cyx6bePkoBCWLg&#10;cgHAz9K57TLt76K+hlGW+zSAsf4sqf6VvuSum38g5CWz5PBwNpxXD+GdVF5aX29VWZLaTJU8H5Tj&#10;j1rKWx1UviNzwhAYfD1smAMjj9K1IgyyCodDg8nQ7ZSegx/WrkZycA8120vgR42Kd60iyrb0wTUR&#10;YqSueKdJEypms6WQxuea0Wpz3JLpgp61SeY544qOecu1RKctWiViGOctuzmpo5So5FNx0qcbVXjG&#10;aLgTR/MuKqXchjOBU3mAAc1WnO40ITBJDtyTmmJNtk60oiJFMaMK1VcRb+0EDIpQGkG41WVCBkdK&#10;srNlAtIojxuf6VetpHiGQarpGCalA8r8ahstIbcuzvljVUyFHyDyKsTRGReKdY6eZpsP0oQ2QS3s&#10;0iBSTijz3CbD0NXNQijtWUKOlQqBMM4qrIh3HW8SyketXJbYxAEAgetRWJEU4yPlzWpqN0lwqKo7&#10;c1LLRjzJ5g9ak0+wPzSEcCnSR7RUiXDx2pjVck0ncRVS4Juwg7Gt8380cKxx1haVaSS3W5gcda3z&#10;tUjoSO1ZyNIl2KUfZ8yH5sVyniJywLDBWtTUp9qA7uPT0rmtSufMUjfxTpxu7ik76GR9rUbgVpFa&#10;FuTTWQKSeuTUUkabCR1rrRgwu2iXBjPNVHnIGaiZhuPPQ1BJJnPNMQ9pSxJoquDRUlHVO2yQnpzT&#10;GcseuarS3BkY49aSKX5+azSKbRv6YmJkOPSuvTaYlI64rkLOdURTXQW935kJArCSuaxZopGJnH+z&#10;zUl1JtiCk8VmW92YlJJ71l6j4hKSlalQbZbkki9cyBc4NQwTrI+3cK5+bUJZnOMhTU1gXWYHJ55r&#10;pjDuYOaex0oz0FRSkxDJpI5iMY5NV9VkMkQwMGlYdyRYkmPmGqN1P5TEDpRHcNFAASTmq8xJjDdc&#10;5rZGLI59RKrjNVIpldwSahvflx2Jp1jYPcKT7VfQi5cFwhGAaqSI00nyjigW7RSN144q9adgV6UA&#10;V4bF5Og4rUs9GeUdOKv2sAdAAME9a2LSJbVcg5PepY7HJz6c8M4BXjNJqCRqiFPvdDXQ6qVkUnaK&#10;xHt/MPSqRLRmopL49asvbMcYzipobXbMM1spbAxA4oZUUY0EQVhmrLwrIuAKurpzyqxAzUsWlypF&#10;uZSorNloxkiKvgCrSgkYNTtCI85qHcGYiptcd7FSS52SbatfZmeESKuarz2wZia6Lw7EJojGRn2o&#10;aUVcE7s53eUY7lIqN8SnpXYapoBeLzAuKxzpDQxlipP4U00waZz0S7XORwDUFzN8+FrYfT3Xc23i&#10;s5rYbju7mtCBNLuXtb2C5TG+Nw659Qc19aeEbuDxL4Vt2UkeeqOMngMAAR+JFfLMOnqiKwPNfQv7&#10;O2opd2cuny5KxTI6r7EgGvIzKlz0+fse9lFd0qjhfc7/AMc3Au9XhCktHFaJu3HI3HORiuc0yDCk&#10;R5U+Z5Y9AO9a/igOmv6huYZVgME4KjaPT61S8OqzvMxOdvr/AHuK8R6xR9SmUfiT8OtM+Kngu78O&#10;6qSiFgba5RQzQTL911BxnqQR/dJr5pTSfir8BZktdQ0ebxRoFucQXunEzDZn1ALKMdnAGehNfXkc&#10;shubZVClAWLletdLpk0N2jB147A46d6ujiHTThJXT6E1cHGrJVYNxkuqPlXQP2uvC80Yh1SG90qR&#10;BgpJEGIb6Dn9K6a2/aQ8AXozN4hRcj/ltC4z6du1e9a58MNA8TzCW/0u1vEbvcQox/XtXCap+zP8&#10;Pr6WQP4V03duPMcaoT+VaOph3vFolRxkNFNP1Vv1OCb9oD4e28o/4qW3ZR3UN/hVS7/az8AaRGzQ&#10;apNdSE/dhtm5/HFdNP8Ass/DuCdwfDsBbgBTuwOPyrKvfgr8O/Djb/8AhHbF0XgMyZJNWpYbzBrH&#10;y0bj+J534g/ax/4SC1k0/wAKaTeXN3KuxCkfmSj02hcqoA4yckf3T1pvwP8AgPqcOtP4z8Ywst9I&#10;S9vbP8xRjzuPJ5GSevOSTya+hPBOi6DYWIntNNtbNEG5VihUED64qzeXdzevKchI1BHTPP0+lbOs&#10;rclNWMIYKUqiq4iXM1sugaU0cxaONZHdQAdq9MnIrrTZ289oHQTNJGMDzCcngcnGeg7Vzfh1TcXc&#10;dvE/luScjAAz6H3PNdFe6dcBgIEXYu0nncTjOCOnUAHPfOK4+W7PZVkrHjfxG0NvNn2s0kRB6jkD&#10;AHy9/wA/Wvlf4qeCE1JZSkardxn5WAxkehFfbni2yMmmOnkxh8fM0bc578H9a+YfHtv9pnmRWJP3&#10;Q/qTXZQk4PQ8rHUo1YNNHi3w9+JWo/DW/VNQgme3B2Fxzke/rX0j4V/aW8HXkCfaL9bWTAGJgQB6&#10;15PpVgNPJa7gW6hbghlzXfeEfDPw58VRpBqPh61+0ueZYQYz+Y711VZUp+9Ja+R5GHhiaPuU5Jrs&#10;/wDM9EtPi74OulJTxBp21sn5pwPw5pH+K/hK3t1Ya7YIyj/n4U4+lVx+yJ8OtShR7eznYuA22O5b&#10;jjvzVe4/Yv8ABEILC3unwR/y8tg/ma43LD92emnjf5Y/e/8AIztd/aE8NWMWU8QWrsvGItzn9K8w&#10;8QftNW8ztHotnPqV45wjupVPy6n6cV7Da/su+ArCMS/2X5hUgETMXH6mpLj4V+HtCVzZ6dHbhBwY&#10;0A4qozw8XomzKpRxlRWclH01PAvDNjqGu+IP7f1hGjulybaFxllZhhpG98AD2AAxwCe+D+ZDnjhj&#10;z/OtHVtNjs5wYU+XpurLKFCVAyhOQPWt5T52n0PN9kqKcVr3ZXuZfs2n3BOWjKEvH1yntXAaJpB0&#10;rSpJrrCS3MZhjVVwSx4OcexNdjr3nmymSABiDGrD2Bzis/V7c3OpaVGoPlxxhyP9pjz+mKhu+htB&#10;WTkb0ce2zhjxtCoBioHHlcg1dkVUiOOCe/4VmGcmUrXqQVopHzdSXNUbLX27zAEPaoriFZFxThEg&#10;XcOtVfNxKQelCt0J16iDTi/biobqMWnfmtE3yRQcdaw7+8+0PVK7JdkPExapIsk96ZEF8setTRt8&#10;2AKdgJyuY81CE3MMippXOVHarUcSeXgdaVx7lcJlcDtUDQZatGG0JYj1qUaYc4z7072FYoxRKUw3&#10;WoygDYFa40ksODn3qnNZmB8cmi6HYgTIIrRSwW5t94PNTaPpX2ubkcVcubGTTnOwfIazb1saLuYT&#10;RtHkHtxVzTpFjl+bFQ3asrbyOtFhA004PanbQXU05rOK6kGR1qZ9HjjhBTrWnHZpHApPUirNvah8&#10;YO6k5aFcpgW2imVzhahurVreQoRXf2tiqKCBkkdaq6jo8ckiFhzUc+o+TQ5G20Oe9UFVwvrVybwx&#10;NaRkkZArqbiCSytl8hRwKihuZLmIpLgVXNcOWxz1jZPDk7PbpWdrcTQNuVSCa9Cs4oY0O7DZ7Vl6&#10;3YW8sZcgD0oT1BrQ8t1CeeWI5BwK52VnkYgE4zXY6yUhR0GMZ7Vy5j2OWxwTxXRFWMJMjVAEGaqz&#10;kDOKuMCFJrPc4VjnvWhBn3DbHqFnzzUkiNKzYqIoU60DAPRTeaKko3eMc0kciliKX7O0hyoOKhlt&#10;yp4HNShM3NPkRhtzXRQ27NCpU8VzOgW7vL8wOK7iwtwkfJrGehtDUrtbgRgHrXN6zGsMuR96ur1E&#10;eXEGWuW1SJrk5p01diqOysZKXYV8Y5rQtJSzg1mfYZDLgA1tadpM5UbgcV0OxzRbuacMvydM0ydz&#10;KNuKsQ2/lLtarlnYLLJkisjUxDZTFcY+lVWimhJ3oSPpXeLZIcADpUN7ZxmNvkGR7VaZLRwVxELt&#10;gNu3Fa+kWRigbPSi4tQkjEACrNgx8sirvoQMjsElL4HNRHTzErMO1b1jabY2k70ySBjkY96m5SRm&#10;2Svitq3hby8mqkMRwQBz9K2rG2Z1AZeMUMaRnXOnmeHco5rJ+yvHKRsya702apEAoGapNpyvcAla&#10;XMPlOdt9P3fMy4qWSFozhRxXSfY16bcH6VXbS2Llj0p8wctix4S0tZ2LSLxXVX2iW7WDFVA4NY2h&#10;XiWqshAFXtR8RRRW7oTn2zWTu2aKyR53rUCW0pVeuTWOsfXHetXULhr6Z3x8uTisuYlH5FbIxbJE&#10;jx1rW8NN9lv/AJ/umsq3kB5q9YufPUk4xQ1fQEz0WeOK4t12859Kiu9Kij0wuyDNR6bcRmBCW6DN&#10;SalqJuYPKUgjpxWFrbG6d9zFsNGjvbaTKgAZrkdR0YRXhRRxmvStNtDHCynjNU9Q0qBCX4MlUpai&#10;cbo5W10VGjUkV6f8Eo47HxY0QO3zYGVfZhjBrgXuFhJQADmtHwfrR03xRYXDPtXzQrHOANwxWddc&#10;1Jm2Fko1oN9z2XW7kX+valITkFxzx/dwao6ZL9lFx842l2XaB/dNTXKv/a9+Uc4MiuWzweB3pbW0&#10;WS1A4Bwepzkn/wDXXy1z7hbmzYOWSFkYEhRuyenr+tbuksscijoFyAc/iTXO2USq5G3ksOMen/6q&#10;1rSRrbBI3En5/YVjJandCeh2EOqRQxbpFIOBhihwP8axL7XIYGMu3YwPHPB/CqGqamIoQUHlbR0b&#10;jP415/4y8UeXCzSSbB3VTnJ7VavLQako6st+MPGqWcRkL7Tkn5eMe1ch4c0TVfH2oLdXIZLHOUjJ&#10;4b3qto3h+XxHdxXmpZitFPyQN1f/AHq9s8M2SW8YVVURopHTIHHFbKKhqtzPncttjPuNDOk6YsIT&#10;EZwm5R8wJ/pTb5YjFCoUBMc+v1rrA32gPDcRqyvwrY5Arz7xN4Ee+n+0fbryKBBuVIpioB/4DTQX&#10;aLOmXa6XqzOzFgzEdOBzwc+tdFq/iGOwhdoz8zIp+blT14+vP6V57DDeaTMsf2h7y152mZTvH49/&#10;qax/GUsska+ZdCOI4+TufbNaK+yHUko2ci/4x8SS6hbyyySBSuNvH8OOAMV4RrVyLu6lzh+cndg1&#10;0vxE8aWGjaTDDCvnXUi4SIN+pNeMSwazqtwZ57uaBS2RHAdqAe+3r+NddOD3PLr4lS91I6jU3itt&#10;Omd+Y1U4HqcdBWf8Mobjzl84krnPI6k//Wq3beH5p1RLuZrhM8GRun9P611ug6WtgVWMbh/s+lVP&#10;RGMHzSR634O1OXT1iR5HMGcblPP0NekieK6iKoSFYA4xzXk3hu82MGlUFCC3IwcE9K7m3neJdoOI&#10;2GRnqM15tSN9T1qcraC3xEayBuFY4IY/lXHapNLBBIAQRnGGPOD6V097dLIjK438YBNcfqhdUlkd&#10;vl4IX1wKiC1Nqsla557r93G82OmF5AP3axWcBcjnaDV3W5FS6Yj5m5yT0xWei+nyjjp9K9aPwnzN&#10;Z3kE8BlgkCnYSQc1Bp0MeoN55ABUk/RR0/pVi4UtDgccDqevNM0yFLaC4KgIWXkDvVxV5o5Zy5aM&#10;jL1C8fzmUH5RxVa2fe+TT75cPx3qtENhr1EtD57qaE1z5a4FZ083UjrU0qllzWdNJhiDQkDYNO7n&#10;BphUhs06NwxxU4jBqxDEY8Vdh4GT1qBIwnNN81g/tUjNWGASDJNSKREaoRTNTnmPepsUaUE7s+ew&#10;5q15zTyqAfrWVDcZAAqx5pjAKnmpZSZ0UbfZowXGR602WCG6ww6ms06m8kQRsE8Vd0+UEc1KRTZr&#10;6dGloQFFSah+9I4yPWmpGNoYVIzDb74rKW9y4vQxbi3ikO08mnpZrGV8tQDVn7GNxcjOTVq32A54&#10;BFNy0HbUjEMx2oxwKtRyGA4HJFQX2pqrKq9aLFjI7Mx4NSm3uXY2rDU0L7XODSXl411dARcqtc9K&#10;pW4YqcCrVlfra5JOSapR1E2b0mpxouyTgj1rCl1BXvAiOFHesbXdVLS5B61n/aScOhO6tlAycj0K&#10;aWOG3DCXJUetcT4g8RybzGrZx3rNutWuiuNxz0rPwbgFnOWqlCxm53EeRrnJY5yagurdWQbRzUsi&#10;CNTzUQfitCStLa7LYk1z1zncwWt++nLxbRWWkeEYnk5qiWUIoD1NRyQZNW3jZckUm0A571NwKot8&#10;DpRVrAop3A2bS4QAgjNRmIyykhflqeK1WOU7jxmp5GSBcg9azZpbuXNItWk4ReRXUWybIdshwQO9&#10;c7pV4bcbxUzzy3LM5OBWMk2zaLSRZ1TUUKeWDkdKzkTzuAOvFVLvLygZzzWnp0WxA7VrHRGUndj7&#10;LSgJd7DJ9K1EynyhcAdKjiyOT+FW4YzIM1TuSVZYwzc960rCNRgD0potNxBq9b2pU5pDRbs0Rmwe&#10;tR6osUURAxmhWMRJrN1W4HlHnk00FzBu1UP0GTVux08MgkPArNZ/MmNdAjAWaoBycVZFi5YwYjI7&#10;U0ReZMVrR0iFPJy3H1pbi0TeTH1pMaK9rZIJcmtdYlEWFxVSCzcLx171oRx7MDnNQ2UkV2YxD5ul&#10;NhCnLVYuYd+NwwKidfJj+XJPrQmUWIoi43ZpkyYQgVDBcnbgmq2oXLwrhSSxNAmVrgSwElaxNRuJ&#10;JXwxNarC5ljyx4rGuUAdgT81aIhjHuVit9oHzVS2eYpLd+ac0ZdiKsRRBOH6YqiSCNVQdKktl5z0&#10;5q3b2aSSZHIpLhRC+AMYoA14N/lLtJ6Vq6bb5O525+tZOngm1zmrNoZPN5Y49qyZqjoZUmMH7roP&#10;SsaRbhg5cc10Wmu3lbDzmkn0aaR8qAc1F7FbnEJaytOxkUhc1a+xFgGUEkVvX+lPaqNy7TTLdVWP&#10;5gM4pqV2Ty8p1/hB5J9KD3EjM6BlJY8kAYUfTGPyrr7SLOnqzADzF4rhvCVyqQ3EYbJZgMe2K7/T&#10;Zlns7aMgkH17cV8ziVapI+zwkm6UbliDOY5WXggEn8MVdmieVDskCK3zAkdM8U9xmSNEUjK9/wCL&#10;2FMeNxCYkGOMFj3zXJdHpq5xnjPxImk25iYtdXLcKo5z+ArlbPSLi9vE1DVcSTEZhtR0A7cetd3c&#10;eDo5dVhvbkswRvMPPBI4Aqh4q1ldB3NDZtczF1ACDLYz0z/St4yS0RzzbNjwl4Xa8LTXK7Mfcjzj&#10;bXb21o1pCYwQc9GIzuri/CnjiFYDHeJHDLxlXwCuf/1V1L6tb37q8UwdgPlAfHB5q2mKFS+hKqm1&#10;jG4uGJAHPfOOM1ObcTRuSd+WyQf6VX3i5kiV5RjqMHBB+taEJaMRmOaMx7snLc7cf/XqUjZyujFu&#10;/DaXMbBZVVzkqB2ry3xX8Orm7u0WXUHaLJyu4ZH09K9qvbgLbFkZRMBjAOST71wuoy3KSIXARyTj&#10;jLdDXRFs5qkJTW55bdfBW3hjkupszb+BK5J/zisuTwPbaZ0jV+SMde1es6jrKW9owunQSZGMjp7G&#10;uRu7+1USFZYwDk89fw/OtHNmbocsbs4B9OjWUIEChm2gHoABk1IrBHby1SNskYHQ8dQf5ir2qahD&#10;HLuWVVCnIBOfp+lc5d6zDEXRZowB8owf1/SrV2c7fKdbpdzMeXjzyAiqOT/9avTtItzdWghkY7wm&#10;SM7tv+FeAWXi63t7iJXulCh95VWHOe3617Z8PZ7jxDa+bGhjgbuR1/z/AI1hVVkb06l9BL0Nas0B&#10;ZGIOVY9h3rmNUdpQ3zZ3A9BgV6hfeG3aQb4yQOenWuH8U6PHaefhiCgLHHauaElc65NuJ47rzDz/&#10;ACclV4P15rKjbLnDZymPpWnrQeacFkAwTkjofmP61lgBHkGPm7V6kdjwZv3ia4QyDZGu5zyF9eaZ&#10;rBaytyDw78kDr06VNBJtu0HUhgcVBrkgvJAgGT6eldVFe9c83FTduU55rwSKQwohbPXpVw6YF6io&#10;hEFyvpXbdHl2ZVumbHyms+Uk9a1LmPaMHpVTygxOKtCZQUtu4q/bRu4qaK3TuKWSXYMChsSQMrJR&#10;CQzHIqH7Vzhuc1MhXGR0qbDJGIHSoGzvyamV070yaItytFguSwvxxU0UuGwTVOLdGeRxUyTKTRy3&#10;C5fiOWAz3zXY6HYQXdrycMK4qKQEcVsabfSwjCsVFZyj2Nos3rn/AEWcJu+UU/ersADWK+pCV8M3&#10;zfzq5aBgM54PSsnF9TRNF+RxjFQ5POKiLkPyeaeAVpWKuVZISX3GrltIF4z2qGUE1B5cinJzikBZ&#10;u2GWGcZqBAmPmanLH5g5NRzWykYUnNbQIkZ9/bB33A5qSO1URZA5pstq6KSScUn2rYAp7VujC5Xn&#10;h+akissLuNW2lUrkioGuxkgGgDOu4AcgHmsssySkVrXTDduzVeQIF3HFK4WMublqj8oenWrkhjJO&#10;DzUG/wCYcY96dxWK12oRQMVnSpjBzW5cwrNFxWa1v1GaBFHI9aKsGz5op2A3ZbJ3bKt70kNg9w3J&#10;+7VRbuRJQobI71pWUxEm7d+FRZ2Lumy7bW4U/N0HtV0xB4DsPArNub35dq/jils7sldmetRa5Sdh&#10;BaHzcn1rRXIQKKcIdoB4OealCAjNMOgsKvgVr2JwuGrOiIVatxXSquAK0JL8c6+YRVhbgZwKzIwX&#10;bdipTLs6nFFgLhnBbbnpzWbrCq0Wc9as2Nubp27jPWn61pPk2ok3ZoCxySDE2K2I5CFUVQjdC2Mc&#10;5xV9ABirIN/T5S8IArRtQMFiM1j6bP8ANs4xit+0RXQr6is2UjRhRDCHQDHemNtDAgc0WZaKJlJ4&#10;FRPKDJ2rJmvQdcgOg7VDFbqyHfyKmcZHWo24GM0xGbJGRMxXpVWS1lln56VqtCd2aAAh4HNO42VW&#10;s2MO0+lcxqFjJFKxGTmu0EDGMt3NVpdJyuW5zVpkNHFfZ3C52kGnLGWGDzXWtpaSnbgdKhn8PFgw&#10;QZHrT5ieUzNFWNrj5vuin67aRyT5jGDjrVyz01bSQk9al1C38wjy+elS2NIzLSJ0iCg5rc0nTZZU&#10;34I56VTs4trfMvOcV1dndJb2WAvOKyc+Z2Rry2WotnAU6cHpVg3ckE45yAKhs7kvJ8ynBNaBsw48&#10;wU2rISfYy9Sea+XlcY6Yrlr66mtpfLAJP0rtL68iig2jG8cVzklqLqUSEZPrUpqWhTTWpL4RvJEu&#10;ZVkJAZQVNeveHSrxx/NwYxz+NeRWh8i5jdR04Ir07wvMJYU2tt+Xae/fP9a8jG0+WSaPo8tq88Gn&#10;0OsuIxHbCYk7o8jPtV2zljEaSMArEUy1IurF8qDuBx74qS305kEZGAF5zmvGPfRfvLIz2/l7NxHU&#10;9+c5/DNcXeaYft/71QEHCbhn867pZH+XZ0Ocnp26VRlsFa7H94nOPxFUmZy2PDPiD8Or7xHcJcaf&#10;dT2booVRH1Zu+R0I9q8VmsPEvhvxDYw3eq6lbSm5CyNHMywOpIB+70+lfb89kiyOPJxgYIx1rnvE&#10;Pgm01+NAYI2I4fK88ZPT+tdtPEWXK0ZPDqa0djZufghmMSadr97Ax2FfNxIvvngHr71U/wCFRa9p&#10;N7FHFq6Xe8c708vpg+pzXF6fceMPB08qWWqyzWqkRCKb95gY6AHkfnj2roYfil4ma902eYQGO2lP&#10;2iBIzumXbgAEkheec8529q2coPZGawuPhH3JpofqPw88T2mqRadG0c5mQ5mDfIuAOTn1/rXKeKfB&#10;fi3QHmUxPIiZw0LgjGTnAyPavTpPjJIPENrN/Zc/9mrC6yuwHmmTIK4A4xjdnJ7jjiofEfxf0vU5&#10;JIIrOdnK8HCjJxwOvWqvAzvj4WvA8R1LwJ4xWMytp8r5wTI0ysuD68//AKq5yHwT4kvraefyUghi&#10;cwvJKcHI5OB7DHPvX0H4j+L1nFYPbRWcwPQblXgfn614trXjLWhp2r28PkwrdSF4mIJaEFVBGOjc&#10;jPOOvetFJEtYyovgSPLvE3hOey8H3euXuobVVP3axngOWwOvqf514F4nnu9Ru3tbSe4lk3KR5bnH&#10;I9q98v8AR7vUfCNh4avbiS8srSQOskmMynk/MR1APQVf8L/D3TrJ/NlhVJFGNir09K2jVjDVnNPC&#10;VZfxJWPOfhr8GtT8RyQyXqvFApXdHyXbnrX3X8PtIi8P6fZ2EYGyOIJkDuM9ffrXmnhXSVsGW5UB&#10;ZEXB4xtOB1/Wu607WvL1OAYVVU4K5yB82Ovf+lefiKsquj2O2jShSR3erpBaqHkyTtyFrxPx5rkD&#10;ySpFkMyjjt0zXrPi+9P2PAYbRn5x7DOK+dfiLrUX2tY48MTwT0rloxvI0rTUYXOEvQ13esqcoDgA&#10;H8T/AErOmjZHxnjPJrd0u2K2lxdycYyR71z16wDEdABn869WPY8WWuo+xfGoxEn5d2efzq3PDG8r&#10;yDA561n6d/pF2sanIGc/l/8AWqe/mNuCgNd1JHk4l+8ivfyYB2npWRHIxY59aknkctk5NOjJxkrX&#10;ZFHC2MZRL1pBAFNKT81PHOKGIjEWSaiktd0nJ4rQkRRGMdTUYhOOapCZnT2gjYYqIKTwKu3ETIuR&#10;0qvCofOfWrSMw8kleOtPRjCMU6RCF4PFQuxxg02VELicvgCn2lv5i8+tUwx8z5vWtGAFF9utD0Qt&#10;2Woo/JxnpWqiBYSR3rOjlEqBT2q/p1x8piPPpXNJm0SCOImVc+tdFEvlwKRzxWfZ2wluiDx6VfH+&#10;jvtY8HiobNkrEcSmecD0q66FcAcilt7Qbt4NTyssK561hJmqRRbAkANLIAQB2pv3pCzdDSTMrLx2&#10;oQA7lB8vSkDhYiT1ojOVwaQoHOK2prUynsUbrU1C7CKqSR74t471pT6akx45IqU6cDaMCcEV0XSM&#10;bM5yecRx4B5NR2sbS5LHimzQYuSuc4NTKfJIApXAq3pAO30rKuLohCua0L2QLNg96yLvG4gDrTQM&#10;gSVg5OauRSggBhVWGMg9DVpYcsDTESM4AwKrunlnd61YKeZx6VVuw2zb6UAwAB5opiREqKKAsOt4&#10;cDcetSxTlH2g1HM5XC54FRKx8wEdqoR0NvAfIyeSe9LZWh8wY6k1Xivy0Kr3xW7osAJ8xyOmRWZW&#10;5JP+7RF701CWYZBxT5yHuDnp0p8Ee+THbtUliCRs4Xmpo2MTguOK0rCwjaTJ6U7UNODuAnarTIsU&#10;4r0M20LUM8hkY4qxBZeS/wAwp14giUFRViLOj3flQMv8VQavq8jJ5eTiq9huwwx1NR6pbncDStqO&#10;5Sjt/wB5uHWpg/lPyaSKN8j0omt3L5I4qiDSs3ywYGty01EROeecetcuG+zxcdaLe7YPkmpZR28G&#10;q70b3pIpvMkzWDbz74wAea1rViAM1m0aJmqHBIBNTJCJehqgg3Nmr1vP5bDnilYZMlqTkYo+zovb&#10;mtK1kjlXpTHtguW7UgTM90wMCqzyEPjrVyTlyBUDjadxFNEsgSJjIdp61pKI7K3Z3+8azYZj9p+X&#10;pVs6e2oSjLfJ6ZoY0jKjje8mZlHy57VP9jEDgt83tXRx6altbbVGTVWSy8zqOlYykaqJk2+n/abg&#10;BRiuig0xY0AYDgVSt4xaSZUc1qwebKhJ6Gpi9RtaFaTyEcKqjIpLuZ/IxGMDFSHS3WTcBnPNa1pY&#10;xSW+HIBA71o3zKxNuVnE3MLFdxzk0ltGWOM4rob6OFZViUA5NaUPhtfKV/u5GelEKXcmVTsYVvpW&#10;Yy5PatbwzdvazeU4JKkDr2/yKNbaPS7MBTkmuTOsz2dxFLISkZPLDt71niKKnT0OvB4j2NVOWzPc&#10;dL1FntEUjJDkMvpnv+db1vKhz8p3HjArzjQdZW6hjMco3nG9QOQfX88V2EF0ssQ2AibGeuSf88cV&#10;8tKNpH2cZKcdDSxucKdxwwOAe/ariyebMhUcgbt4HAPp9axRMGXIyCG5LccVp6PMHcqzKFJ4BFS0&#10;BrvCBs3rjH8XUiquFLsp4YZJIxWg5yiKAMjv1rPlijMvk7snPBBx9aXU3jsVn01btiWjQqeASeo7&#10;1TvdCikdgiKnHP8AtflWrHKPM2GN1xwQB0+tXLOEBI1MeCxyrd8Y5reCuNylDY5GfwvCwA2NIwU9&#10;+T+P9Pes+/8ADMUJjaCM79wI5HGPWvRb2KCPahwpwSRnnFYl7IzMzSAssbhgYwAeQMcf1roUWNVZ&#10;M86v/C7T37M7bgMFlPTNc/daPFmXzI/kYAjp1xj/ABr0qVSL6eIIybtxJOP1rHv2RLUuET5ifmGe&#10;p46UWaB1HY8uvrFLdCqRAOvPCckjiqmn2pLKzA7c7D2+n611epwqwZgOCwBHXb+FYETFw0Wz/VH5&#10;z0+Sqb0OGbuzYN6VKIvyjaFyBzn/ADn86fZ6ht1G2/hPmZK+gAqigLwqFXHmYYH0wNp/QVlXd0tj&#10;JES7Mxct7Y7f0/Os0rsznKy0PTPHetKmjxSmQrGwHU7evFfOc942ua1I54j3bQDztXuR+VdV8SvE&#10;3maVHarJl1fAQH0GP6Vw2gHcjDPmMzbSo6568fn/ACrop0+SLZ59WrzySN7UJIrfT2VWG3HPOARi&#10;uF1G7xIOcF+w6e1dHr8xtrOVZSBIx5U9QCc1w8rm5nDNnA4ArpgupzyfQ6rwnblpHlcDaqE8e5wP&#10;0q3c6X9olZlPesrRNds47mXTjKqXcyCREPAZMnoe/Oa6qxXEeBzkV3QvGNzx67U52ML+xlRstzSX&#10;tgqRDYvNdFJaM7g461JNYqIjuFXzM5+U4OS0KtnFMSLL7vSujuYIgrLx1rKaNELVqnczasQ7MU9o&#10;9yUxW+Y88VZjdMc0xooMMNsbpVO4gMcoKd+avzAOx2+tVGYrJg1aZLQxt6pyKrBw2cjvVqacKMGs&#10;+WTc+BT5riSJSFDZq7aYbhulZmHVge1XrZht5NLoMvGPa/yVMGaEq4HNNsZUBIbpWhEFkPT5axbN&#10;Uia3nOBKOtLNP9omXnvzTpERUKrUVrCNxJ65rI1RvQy/uto9Kjkyc5NQIzBcCnK5PBrNmqYGPg1E&#10;Yj26Va2grSdePSgQyOLC1Gq8/jU5l28Yp1uqNgt1rWm/eM57ESBg2T0p17MPs7KvBxVloVBB7VW1&#10;CAGPK/SrmJbHGMx+1vn1p7kvyKlv7VkkLKOagRXiGSDzVp6GTRVuEaQ5IPFVhErtgjmtTPmdRzUE&#10;unuG3incVii6eWcAU1QxJrQkhwvTmoY4sNigCufk5A5qvchnHArSkgEZBNTx26yIMii9gsYS7wAM&#10;Git7+zk9KKXMh2OelgZX5pciKP3NaeoRLPITHgVnyWb4Oea16GdgtmLOK7TTD5cHJwSOlcrp9tuI&#10;b0rfs5DIfLzjioZcTRtY1ldmb1qzHH8+R9KhsbOUyHJ4q5H8pI79KjqaFm1LJkKeanIYd+ajtutX&#10;WjAANUmSyrLE20E1HcW+6IE1oT/JEDnNU1m8w46CrRJUidIkOe1UbybzZOKu3CL5hxUJhUmqEFqq&#10;kDIqa4ZCQMCqF1cm3+6ajiv/ADDyaVgRpParLHkCs9bY+cRg1s2dzH5OG61U3r9pytICawRk4Nb8&#10;EJEYPrVbTbE3DDH1rrLPSg6Ko61EmaIy7eIlcHimSlo2wOa6CXRwsXynmqH9mlCSfWpUkO1hunXB&#10;UDf0rQkkMyYU1nSp/Cg5qzYRSFwGOBVCW4gt2CsazZ7gkkH6V1F75UdowB+bHNck9u0szHtmpTuN&#10;qxHb7jNwO9bto0pZQBwKo2MYV8EVtRsgTjrSbGkX4IZJIwSuRVhdN37iBn1FW9KkT7Ad/wB7FLb3&#10;ADkAfLXJK9zpjYxv7NY3BBXjNdBBpgNvgDaRU6xLLKu1RnrV6dDFE3birjoRLU528uktkMYwWrPE&#10;0kmcnaDT7iCRr/ex+Q1IyL9oVR6V2RRzNtmTHbf8TKMls8120t5HBZoG4AHUCuYngW0ug5xkVpyy&#10;LfWD7eoGOKbmloCi3qcZ4q1ZJLlQDlQazdcvbebSgvGcVQ1XP2yVGJ4NZF6pdcE8CtEZSOp8FeIp&#10;YlTLjAbaxAzt9Cfr0r1/Q9Xe4AIG5lxyeo9h9a+ffC2ItRe2cny5xgf7w/8ArZr0PSNUl0TUAGlD&#10;wlsIx/HivncXSSnZdT63A1m6UX2PXZNTjuLd8bUcPgAcmrlhJGhJdSWI+XI4WuY0q+hvJVbCgMPm&#10;I4rcaZx8q8jGVJFeU1ZnrJp7HV2spli3KAvGOvpxRcRxRSgkgMBwM/drJ0m9DeZGCFHJ+bnqMjA+&#10;ua0mhaSLe7CQkgjbxiokrHRBjYpNsieYQJD97BxzVlLmI25AZUBbgqTk+v8AKsfUERMPtJVTgD+t&#10;Z9zNPKjDny+xq4OzNlDnNG/1VCjgAOwAwzHLf/q5qpNriSxbISCxJbGPlAxz/SoIIEkVQrrGpGSz&#10;+vtUUjCOVlIUgHG9fu/jXRdl+zitDLvdSlicNE5bHAH3seuPSsqfWvOWeJgU3cqwyDnt+lbd8DGj&#10;gopEjADBxj2rn9Zt44IppOmRkbGyB6fpRdg4xsYt/iTzC52A5IBPfPT+tYdqpTz4UHzOMHjknr/W&#10;r90kjPCYyS5UtHnnI71m3d0yOMjBT7uPT3/Gq6HDUhZl+zkSLSHif/WnA3Y6jH/6q4zXb/8AeRrn&#10;hW6/QYH61sPqIU7mO0Drg1xev3yozkHuFA7DBzW1OOp5teWhzPiTUzPc7OWP3fz/AP11ueHttlbe&#10;cVLOudpPbj71cfcuZbrccDOeprUutT+zWGGkztXJb0FdLWlkeand3ZR8U6o15dmNGA3nk5rJiZXl&#10;jROSOBVKKYXk8krZ3tkfT0q/p4UODggjuataITd2dD498BS618FIfE2mqRqeg3Tzs8Y+YwEgP+RA&#10;b6Bqs/BrxenjfQ3ErKup2mFmTPLqeQ4+pzXvHww0SI/DxLC6jVre7t3WWM9GVwc/oa+GvCWuyfCz&#10;4pTRlz9mtruS0nzxmPftJP0wD+FepGPPSseLWfJWufVywbG+Yc1W1Ell2jp0rQM8csYkVtysuQfb&#10;t/OsO/umE2O1civc0exl3ljgFhy2Olc1eh4nO7pmuzYGZfWsHV9POCSOa6Yuxi1cw45AaGyDQLcx&#10;kjFEzYXFWZlm1txI45qtqkaxScUttdbD1qWWD7UA2c5oA5q6nZn46CoVl+atq70wRnkcGsu9svLH&#10;yc1aaE0y3BcRvHg4yKRYzuJHSslXKShTxWpZ3IYbTTasJO5eswXbFaarKigCqVvE6/OoyOtatiJL&#10;pgMEYrN6mi0H2+5lw3Wp7cFX6Vp2mm/KSwpBbqjMDXPOSvobwTsMgi389KlbZjGfnzVV5XSTA+7S&#10;KymTLGsjQspJsGPenI4ZuRVaVhvGDQJcEVSGy+8K7c1V58zAqxG25BT0g+bNaoxZHuZGAbpRcuNo&#10;p1z82AO1QSEKvzVUlcUWUXtftDnHOKrTWxSUBl4q/bSgSkjpUd6wMgIqL2DcoyWqLMpHSn3ShUGB&#10;2q2io2D3qK5x0pJ6jsY0sW5jxVCTMb4rYePL8Vm3kRWQ8VsmZWKyyiSYKavonzL6VXt7HL76urA+&#10;fapbKSJPMA4oqJkIJGRRSKMm9YJKQp4FQSzARg5BqlPcu2fWo5CxiyTXQYvc1UlMcRZDSW99KtwC&#10;rY9ax47ltpBJxVm3c7gR0oC53Gn6k3lN83NXbe5DA88mub0lso7kmtS3kyDg1FtTRPQ3oJFC5LAV&#10;Hd3jOwCN09KyppW2YzRAsg5yeapIhs2FuZDFhzxSRON2SaqmfagHengk8HpimIsTrnleapTOYlOa&#10;tCbyo2yM+9Upv37UA2ZF/cmo7ORgc9q0JrESNQlptcDFWSLFM+OOK1rKwaRQ46mn2OjPOykrxXS2&#10;mlG3VQRxWbZSRZ8Oae0Yy3SumtkMeSKo6cixgAGtaFdw4HFZPU2WgiyFzg0s0Q8vPtVhIhzVS43o&#10;D6UkgbM1lCyk4p1uj39xsjHy9OKZu8yYJ3rp9H0+CzAdvvYzTk7IcVdnPa7YPYRY3EkjoTWXaIXP&#10;Na/iO6FzemMH5RVKJNpGBxipTdga1CO2IYkdK6bS9FSa03k/Max7QB32966mytHgttynjFTJ6FRW&#10;pXFuYlMY61RQtaTjccgmtGGR5rvaRjHetBvDy3DB92T6VK03L9CfSSjgOefan6nL5kZVRz2pIdOe&#10;0B4yB2pbVftW9SMYNIVznNQt5UgJAJwetYtpdMZSHzuU13eq2ZWzcgcCvPXcR3LkjuRXTCVzGUbC&#10;z6j50wRugrpNPVWsyPUVzVusM0ofIB6VuWt9EqeXu6VfKk7iu9jhvFmlvb3bzJypOTXNYaZsAdK9&#10;P121jvrV1XBavPHR9OumV15zxVakWRUMTWrpLjDowNd5bxrqcK85jeMYx0H/ANfpXFSuZ3yRwe1a&#10;3gnxHa6sL2yt5w7Wcwhmx0UkBgB+f8683Gwbgqi3R6+W1EpypdGdboutPpNyIZmXIYjd1J9D+PSv&#10;QrTUXuo1ZN0qOATg4Arzi/tzfMs+MOqgBhVzR9dudOZV35QcFB3rx3FTV1ue7Gbpy5ZbHoq3xs5s&#10;k7vmwxB6r2rqLe9NzGGjZW3ru68jtXnP9rw6jFhXMcw52k1b0jX20mXy5HzCTg/7Oax5L6G0alnc&#10;7icxyN5TncyjoMcn0/Q1VmDmdP8AVmFeoHJH4U+LUI3WKaKQPx1xn5qfdzAHzIU+bJBA4yMc1PLZ&#10;npRqLQihjX7Q6tCCCpwcfd/zio9Ws1t7dnX5g/BIGcHt346U5rt2jWQoCc7WBH36gvrqNLdtox5i&#10;kbNueAcHGK16FtmSZSqhC7iFOHYjOMc8Vi6oEMTMX/d5wWf9f0FSXF6wZm3AI/IQEjI6nn+lZ1ze&#10;xgi3DqGb5ipGeP8AJpWKcjC1F4bO4keI4LDBbPCjmue1KQ20OFcEyDnvgVoa5NCzRh3aPD5I7Hjv&#10;XH6tra3U5eJt0SAAc8cDj9K6IRuebiKiF1PVAiOgIC45JrhNY1PzS+DhR6d6n1PWGk3sSQM468Vy&#10;txfmcsc/LnrXZCFjwK1Tm0RaFxsGWzu69Ko31y06EMTtPLZ9qZvZlDk/LnAqjPm4doycRty4U1bM&#10;Ik9lN5sglX/VjgAetdT4Y0lta1e0sEG5pmCk46Lnk/oa5+3gxEpTscDIr3f4I+D2jJ1aeLDONsYP&#10;ZaqCcnYqpJU4nq0SJouiBPupFHgn6DrX5m+NNSXU/HGuXi8rNeyycd8uf8a/Qj42+Jh4U+HOs3u8&#10;K627LGT/AHmBA/WvzXV2eRnJ+Yknd/n6161JWPBryufVPwS8ZjxF4VSzml3XlgFiYE9U/hb8hj8K&#10;7a8hDRFgec18leB/Flz4R1uG+tjkA7XizgSJ/dJ9a+ptF8S6f4q0ZL7T5Q6sQHjPBjbHII7VjVg4&#10;y5kaU58y5Wa1iubc5xxWLqLlpWU9AatGeWCMZPy1DCUuJyG61h1NnsY1zCCM1nXEIC810eqWBXIT&#10;v6VlSadIRz1+laKRDizHK+WcirNrMQwpZrV4+oqK3AMmCKu9zO1jW+zpcpliKzrixA3DqKsqzIO+&#10;Kux2wmjBHJNTsaHGXelvIxKjpVeKJ4m2kYIrtns/KUttz61mrBE10rlQDmrUjNxDRjOxG6MmOukh&#10;RICrpx6mp9MkhjjCbRkin3FuqgkAHvihp7oE1sXbe4DIGNQXEW9iUPNU1uSAEAwKmjfy/nzn2rLl&#10;RvdkXkgsQwwfWqlwm1+D0q5eSHbuArMdiy5zUW1KuSrJzyaeQGHXmqqn1pxJbpSsFze08IwBY9Kt&#10;3E0caYWubhuHi71PLesUGTzVraxL3uWxeKJju6VBf3cTR4UDNUVZncdeTVi6tSlvuI5NCSE2ynHL&#10;hSQaTz9xOeaYxCx8nFVZrpFGFYZNNko0IZvMkIHGKnmgJTOay7SbEgIrSknLKFz2qWikytt2k5qp&#10;cqGatDywy+9UrseWQAadxFKN2jk9quvNujGOtQ7A+PWnrF5Zy3SpdikZ0nnbzRWiY1JzRTuFjjr/&#10;ABG52iqhkJ/GtO9iEkm1V5NOXRnaMMBiuhOy1MWrsyywAHFXLT5mFWH0chfelhsmiPSquibM3rQR&#10;xWGBjcantg+MDvVCGJiFrdsLVUIJ7ioKEgtznLA1b27O3aprhFiUFT2qq0rPwKpMTRYt7X7RMM9K&#10;1hZqiE4qtpynIJrTVcYBHFJsEjKv4P3fyiqCwbDn8637pFIyKoSx5BIFNMLFLIMgXFWxalSrBc1T&#10;cN5wwK6SwdTCocc4psRc0xtsY3LjitOFxMu3FZcPD4zxWnZ4ifc3SsWaIuRQtGwOcj0rStrk7guK&#10;ZEyOhK9as2UalyxwakouRqSAcVX1J1iiJIq0JR5gAGBVPVChAoQPYy7ZPMn3kcVuG4Cxn5sYFVbJ&#10;Y5Iu1R6gi+UQOKcio6GTORLeMQc5NXUtxxVG3QeYOav5OeOwpDWpFGfImBHrXWaJfNeIIznArki2&#10;GOa6rwbtkcg9aliW5uxWcRYtgZpqXDwSAZJwauyIkM3B56mq10Uzu/u1ncqxbmuHkgDlflxWBZX5&#10;N+UXgZq++uxmMwEDpWJeRCCfzYv4uapDNvV9R2WTL3PFeY6xdlDIQMknqK67U5mkgGRniuP1dMr0&#10;q4qwnqZdtJKF37yBVi2uJHkyHPXFViGMB2jGKr2M0izAc10IxkdVahyMF/eq+q6Ct5CXC5de/rSW&#10;vm5DMwVO7E4AFct4s+OfhjwaXha/Go3gzmGyIfB9C33R+Zq077E27nM/FTxTH4J8Mysp/wBOnPk2&#10;6Hj5u7fhXn37MN7fSeMNWiRJJrVrPz7pyPuMHChj+Lkf8Crg/iZ8QLj4h6819JF9ltol8uCDOSg7&#10;57c19g/8E5PhQniPwf4z1K5QLLrCvpsEjD7gjTO4f8DcH/gFVUpc9JxZNGo4V4zR0MKiUALvAx1I&#10;yPy7dqabAxsrJyg6kjofSnT2MtizLKjJKhMciddjA8jH1B/Kp7e4BZo3z2wMV8jZxlY+1bUkmOs9&#10;pmDbir/wHsfatNI2niOUUc9CMrWcoEVwBLgLtBzjt71filyyGLPl8c4x270O4kkSx3FxpcJMA3xZ&#10;+aMfeX6VdsfF0U6sJZdj4+ZXHT8KrxyAruIAZAOajv7ezu4U37EL87sZJI7VSknugUpQfusuS+I0&#10;luTJHJ5jqMYU5UD1z3qndasbnDeZtX6np3rA1TQfLbzYJfLQcYc/41zt+2r26lTtlA5U7yMj9a0j&#10;GD6mv1ia3R02oa2VR/KZdqnOew+nvWHqethkM7TKCBjOcH9OfTr61yVxfahEWBRFf+IZzWBdX980&#10;JC7FQHJPP+e9bxpx7nPPFS7GzrGsJ50hkbehGQoPJPPJrlNS1neCgwqddgqpqEsxz50rcn7qnAxW&#10;PMd2ccD0Xg/nXQoxR51SrOYXN6LgjLBEByaqMg5JAJPIUjoKmlQYzggHHA65qC7mWCMjBYn1/lVG&#10;FiG6uCcIMDjAxUtvZ/IqlQR1JFV7K0nkuDMMHjhiPlFa8NvNLJHBb/vpHfCf7RP9KybvobxjZczN&#10;jwJ4Xl8S61DAUxbx4klxyPoPrX1joWlR6bYxRIu0AAYHpiuI+EHgP+ytOjkdCZGG53I5Y+n0Feka&#10;5cx6Rp00rHaqIf5V6NKnyRuzzKtTmlpsfKX7a3jMRaTZaBC/zzy+ZKFPYev418gLXofx38XN4v8A&#10;iHfz7/MihYwpg9Mf5/SvPOld0VZHlTleRPC2011nhLxffeFr4XFrIdpwJIm+7IPcevvXII1Xbd9u&#10;OcZq9zNM+rPDnimy8YaL9otWIcHEsTfeQ49P61pwWciyCRc8V82+DPFlx4U1NbyEb0xtkhY4DL6E&#10;+o6ivo3wT490TxVEFhmFteBebWbhz64P8Q+n41w1aThrHY9ClUU9GahXeQH5NRPag54qzfqyThkP&#10;y+1OT/VgsOK5UnI6G0jFvrHcOlYF3afZn3DvXcEK5APSqd7oqzQM5xjrWyjKJk2mcqkqugH8VWLe&#10;4aD5T0NULlPs9wcH5QaeLlWAzW1lYwTdy+bxmypGVNVjEpk3YpokA5FKZASOKx2Nd0W7eVoZB2Fb&#10;FtcJcsOeBxWC5ygxT7Gdg5xxjvW62Mram1e7E5AqtE2/7x4qvc3pkIUcnFSROHjxnBrnkzeKJbp+&#10;CueKouwOQOtSRuRIVZsipJ7RUw4PWi2g7lJQdp61PGQVxnmlAU8VBKDA+QflqRkpOw5qJ5N8gDHi&#10;mNlxkHj61BcEgGmgZrBlUJg0ahqRSFUJ4rJtpHkAOTxU9yonQZbpRbUTehTuZzNGQprJy4lIJ6Vc&#10;mfy2KqabFAWbca1MCxa3HlkZ7VObsvKMVSXCPVhNocYoLLzSlY8g/WqyP5ucn5s8U2WfZH1qlHcF&#10;Zs9s1m0NM2Y4cLz1pJvnXHpS2VysowetNujsJIrNLXU0voVSuD1opMBueaKvQgfLomHLgU9YvJXa&#10;Ritw3UanJIqhfLHdHMZGazU2zocUZMsRY5HSm29uJH2EVJLP5Mnlt9KfAfmyK2Rg7FxbFY0Bqdgc&#10;AKajM4aPBotlLy8HpWiJNCKBpIst2qGNQkpz0rQgYoAG6Him3toAocDrQmFrk9pKARjpWgGDkGse&#10;zjcsAQcZrZjhI24NRJgkPa1JXdjg1D9lVj05rYhT92FNNltORt6mjmHymHJYbG3YpYywO0V0QtAs&#10;WG9KzZ4Y7eTPrVqVyHGw6xhLHLE1rW7qzhBzWSbkKnHAq1Y3axtnOSR61QGtHO0TbRVi2vzCTnqT&#10;WbHuedmPSgsRIcnipsVc3Bdk/Nmonu1mzk9KzUnyuGamN1yjc0WEX47hlfCnitK6iWa03Zwaw7Z/&#10;LUl60IbkzLtzxUSNIlNbd1JxyaUPImQc1sWduHU5FQ6lEsSlscioHYz4Gy3zVqafqZ06ZXQ/UVk2&#10;7CVzxSISbj5ugNaWM7naS6093GHU4OKedUDwlWPzVzUl6AqhOwprSPMu7PSosXcvXUpDFgalt9Q8&#10;yHa/DCsjzyUKnk06e+stJsnu9QvILO3UcyzuEUfnTC5qPdCZNp5NZV/akRs7/Xn0ryLxb+0/4e0B&#10;pYtFifWrlSQHX5IB/wACPJ/AV4l4z/aA8XeMQ0b3v9m2hGPs9kdgx7t94/n+FaxpSZm6sUfR/iDx&#10;zoXhVHOpajDA3aIsC5+ijmvJvEP7SNvbyyLoeneeQcLPdHC/XaOf1rwWR3nkZ5HaSQnJZiSSfqaF&#10;XPA611RppbnLKq3sdT4m+JviXxk23UdTmMBztt4vkjA9ML1/EmucHC4LEnPehF8tOlHIbOK1SsZN&#10;t7jZW2p1r9ef2GvDJ8L/AAl8HRunlTXNmbyTjq0rGT+TCvyJht31C8gtk+aSeVYlHqWIA/nX7jfD&#10;HRo9B0jRLSFSsdrbxQqFGMKqAD+VaIumeSfH3we3hP4h3lyodLDVP9MTaPlWQ8OPru5/4FXmktgi&#10;kOhyM4wAMZI/nX1J+1Rory+CNP1zyVmgs5gLkjrFE/Bf6A4J+lfNZVlZoydg52kHp3z9K+RxlP2d&#10;Z26n2uCn7SgvIx2mxvjYlnHfGeKdbz+WpRn56hgMY9j/AJ7VPNaLCBLt3qFwMd8YBpkcZeTCrhcc&#10;FejHn9a40zqcHuizLPIzHKhyMgbeCv41UjnKSMPK3Fe5IzmnuChyoKoxIAHUnFReUqy9WORkLnG6&#10;tEkZPQSVpblSJQMHhiTnH+FZWoTTIzJG6bMjjeG/X+lX5rwxI3zsC3QEYb/6wrndUuPtDlQp6ckf&#10;/qqlG7JctDI1slfkJUBuox6cZrk9RnTb5KhgCCcY6/StjVpj5jFcjIwS3X6VgyxSXDEEnv8AN7Zr&#10;rhDl1OKpUuYc8PnSbScKO3cVUlhZHZtnydPrW99n2yFVQMynqeazb91tkDv+8cjoAfm+lbHMZF68&#10;cSEuSW/umqtnZNfXIaQHB6D2rStNHn1a6BZNwB6dh6V0kOkJYwNlNkgUfOB0rGc+iOinSe5iTwxw&#10;RbQuG6NjjNesfBn4WSahdrqFzGTz8u4fdHpUPwp+FNz4z1Zbh42+xoQcuM55r638P+DYdEso4Iow&#10;qoOmOvFd2GoP4mcOKrq/s4mJp+jJYWqoqABRivCf2oPHv/CJeDL1opAkrLtjGerMcD9a+ldYhFrb&#10;yMflAFfm3+2N49Ov+O/7Chl32+m5afB4MzcY+qjH5mvTUTy5ysj54nlaWRnc7nckk+55NQ1I1R1Z&#10;xkiDBzVu3eqiVYh4oA1I5AQVI5xWjY3TCJGVmDgcFTgjB7Vjo3y1b0ybNtjGOTzmtENHrPhH4x3u&#10;jhbfVUbUrTdjfkeYg+vRq9a03xZpXie1EmmXKSHHzRE4dD7r1/pXy15hGTgj3x1qezvprCZJraZo&#10;Jh9142waydOL1RqptH1XACVINQ6jdv5BjHHFeSeF/jPcW7LBq8fnxcL9oiGHA9x3r06z1mw8RW4n&#10;sbhJ0I52typ9CKycWi00zkb2VknKtzmoZWwgKHmtXXrDytzgfWsFZOcVFguXbW53AK1TvIHOBVNM&#10;DrU8KHOe1Yvc16F6OTCAGpHJtk3gdapbufcVpSMGsjuHaizC6M631MJI2/oTU51DOSpwKy5YSWLd&#10;s1GS3ShoEzatbje5JOa0Ym+0jbkkelc1YzlJMVtrdfZ4GbPJqHEtMnmHkyhT0qaW2EltuBrLinN6&#10;6jPNaUge3iCseoqGrFpmOJjFJtY8CpPOEvGapajE3mFlzmqttMVkAYnOaq1xXszdiVI4yTWdPcOG&#10;YIeKknkPyqD1pr7EXLUJCkzMeUo+W71oxMHhBrHu7hS5A9afbXbYwTgVdtDJPUtvIFfmponyw54q&#10;hKxPPWmeY8Y4oA1J5QVxUETbSd3SqCXh5yasQk3LAD15p2C5pWGTc4U9at3RbzMelPsLdIQGJ+ar&#10;TQiUlsdaydjVIzdueaKstbkMaKi5Vi5bwrPHkmoTEkBbaear/bTAuAce1VWuDv5J55rdQsS53KGs&#10;y/6WuKsQSnv6VDqQWUB/SltAXj561T2M9S5BLvmxWxp8e6XisOFdj5Fb2mTeWwPU0nqi0bDQbEU1&#10;dSLzoAMVQZ3fAxxmtqzwbcDHNQ9ENblWK1+fGOK0YbcGRQKib5CSKn09jJIazkaouCEqc1GWbd9K&#10;stIVJB9Kqmbc5qUMa1y2cVWu4Q4DMeae2ZHPpSSJuAGa1iYyKkiqFwvUVUilaGUdua02iEfWomtk&#10;c5rdMyZftZy6ipmkVEyx5qoSttHtUjPFUZbvBO48UWHc0DIZj8vrVlD9nh3HmsRdQVSNnWtW0Zbq&#10;PDfWkNDobs3MhHQVtWQQDg5Nc2rrDcMFNaFrfbPlA5NZyKjudKlysS5B5NVr65SSLJIzVOEnZuck&#10;e1Ub64JbAOAD1NSkaSehraZaGcg44PSt+y0CNgzPjOK8k1z45eFvBMbpcah9su14NrZ4kcH3IOB+&#10;JFeYeJf2wtbuA8OgabBYR8gTXB82Q++MYH05q1Tk3oRzwitT6Q1BYrCdizKqg/eJwB781w/if4y+&#10;EvCzOtzq0U846wWpMj/+O8V8j+JviT4m8XyO+q6zc3QY58rftT/vkYFcyfmPJJJ5rdUe7OeVbsj3&#10;jxf+1JfXhki8P2C2KE4FxdYaQe4XoPxJrx3XvFer+KLgzatqFzfODx5rkhfYL0FZmOKAo9K2UEtj&#10;nlOT3Afd6fnQAKftxSbSOPxrSxIDnj0qVBjkikji4JNOZsAf1pgNY7s+n9aO4FA+9Q5+YYPemB03&#10;wp07+2Piv4LsNu7z9Wt92fQSAmv3C8LQbbGBuAoAAA9MD/Cvxf8A2YdOOpftFeDogMiG68zjttQt&#10;/Sv2s8HL5umxk9doFXHZm1PZnXapodr4u8I6ho19EJba8t2t5EPcFSP61+e2iz3mmazrHhLVZWGs&#10;aBcNZSFv+WkYJMUmP9pSD9Sa/RfScxBQeh4NfHX7b3w7fwL420X4r6ZCfsM/l6friquBsJxHKR6A&#10;/KfqvpXj5jR9pDnjuj2str+yqcktmcYdtwiMDxt2spGMN3qCaD7P5YDHGMjtg5//AFU2OaK5tvtM&#10;T74Zdp3YPTGePpUtvLHLL5U2GVRlS39a+XVz69qwxlCxqzYbPUDnd71CYzIpIjxH2PI9eK1JbWN9&#10;ixFUBYcbuF461WnhMByW/dheSMjJ+lUpHPKCZgX0DlsORk+h5HpXK6qjLM4VmKjrx0rsdQO+VcbE&#10;t+h3fxE+1Yd/o73kDbU3ZG7ercc8D6/0rrhNLc5J02cHcW5aX5+FLeuMY4pjWMsyfKPLjB7HGR9R&#10;1rtF0COBI2wskg+bGMhT0J/Afz6DrUd5azJCI4wsspIAKjIBI47ZB/T3rX2y6GHsO553fOtlFJFt&#10;3Sk/LkZ574H9abpPhi4vMzTRsWBzyPlRf8a7vTPBgSZ7mfBmBIOe2T3rVMKWMcdvbr9pu5JAqRKC&#10;TI5HAA6k/TnrxUSqSn7sTWNGK96Ryc2nQaRbKh2gIWBz949/rj9K7D4V/BbVfiVqKXUlu1to8b/f&#10;I+/7Cva/hZ+yffatJb6z42jFvFgSR6YOXY9cv2Ax/CPzPSvpTTvDllo1nHaWUCQW8QCqijGK9XDY&#10;Rx9+oeVi8amvZ0jz/wAL/D2x8LaZFa2cIVUUDOOT61rS6bsXsPrXWvaKoPHSsbVJVhU4IB7n0Feu&#10;keNc8J/aK8d2vwv+Hmsa5OVEkMey2iY482ZuEUf8C5PsGr8h9b1S41nUrq+vJTNdXUrTTSN1Z2O4&#10;n9T+dfWv/BQP4wDxT42tvCFhOHsNH/eXe1shrlh09yikD2LN6V8ezHc5oZz1JczsRN1pKUr6UBfT&#10;rSMxV6VPF169qhUYqWNc80AWgMrmrGmMBD6HJzVYdselTaYf3TfWqQGtHICMZxjvT1ZW6kZ7Yqqr&#10;BRnO2pFYHHIGAefWrHcnKj5sHB9DVnTtXu9IuBNaztbTZ4dW6/UVT3kDA59qUOoUc4Pc0Bc9I0j4&#10;rm4jMGrxq4IwLiIcZ91PH4itOK9trs+bbzJLG3I2nJ/KvJdoJODjv9antL2awfzIJGjbPbpWMqae&#10;xopdz11XAWr1vKTFjHWuE0Lx3GrJDqCcHgzKfyz6V18F9BcoGt5FkQjgg1zSi09TZNNG1a2qHDMa&#10;deTKF2LjArOSZgow2KSWYkjJrMoWaVFXaDzVNjuzg1LIobBzUOAoJBoGTW6hMk9aSW7aU7SeBUM0&#10;2UwvWq8bHPJoA0LSXyZwynnrXQTXpuEU9cDmuV+YIXHatCxumMJDVEkWmOnfzJj6Cs67kCSAj1xU&#10;zziF2GeTWVJdbX+bkE00hNm3av5oGTUd4hBwDVSzuQORU08pfnPHamkTczZ7dlbdUKHa1XpmLjBN&#10;Zcz7JKZDLvngsATRc3Q2YBrMaXJ60NIcVVh3JkkO4+9aFpdeSQc1lDlaswqeKYjoNO1N7i5CnOBX&#10;UQTJgdM1wVrKYpgQa3bbUipBY8dK55rsbxfc6Xaj8+tFY51cetFY2ZpdGXcOwmwematwwhwN/SqE&#10;js7A45oFy4+U8V3WOYk1ZBHH8pp+lgyQ+tVb9/MjIJ5q5oLfIRSexSLsEOWAxzWokDW4DD61HBEN&#10;2cdKluJDsx2qLlGlb36Mgz1xitbTT5nJ6VyluxCZFbmjXblguO9S0CZ0ZhAH60mmSot0UpykuATi&#10;o4kS3ud+evWsnqblvUEO7I6VmM5UkmtW4uEki+U5OKoSQ5gJPFKKsJ67DLWUMTmor68S25zUc0y2&#10;8XWub1K9eaXGTitoq7MpOyNO+1N3QbTUMVzMAGLYqpaxM5B5NWJAQcYxWxiW/tjkctUUpM5z1qJh&#10;lRjrVqIiCLc3NAEthZqxBbr71v29qfKJXsK5p9TgtIGnuZ47WBOXklO0D8a43xP+0roejQNa6Tby&#10;arOvBlPyRfmeT+Aos3sO6W56DPH5Nwzbsn0pw1iy05DLd3UVtGnJaV1AFfLPiX41eJvEUj7bsWER&#10;P+rtRtIH+994/n+FcZeajdX0he4uZp3PJMrk/wA6r2V9zN1Utj6h8V/tJaDojPFpqtq84yD5eViH&#10;1Y/0H414V4y+L3iLxm7JcXZtLQk4tbb5FA9+5/GuK5Y07bWsacYmUpymJkkkknn1PWlC0oGKXrzW&#10;hmIB70oH60oXHNLtwM5FOwCbaUYHahQM+1KcDpzTAD0/GnRqTz+VEa7qlAwCehoAacAgcZxmkx+t&#10;BGTzTHkCDnluwoAkA2DJOKTGX3HoOajjyxyalZtkTt/smhbAfRf7APhBtd+NUuqsu6HTrZyrejsN&#10;o/TNfrn4ItyLSMY6V8F/8E3fAn2TwVqeuSR4lvJtisR1A61+hPhq18i3UY960Xwm8VodJDCQmQPy&#10;ql4x8G6Z8RfCGqeHdXgS50/UIHgkQ/3WHUehGetaka7gPpU0ZEZz0FZS97RlKXK7n5eSWGp/BTxt&#10;qPw68UOSbYmTTLyRCRcW7Z2EH1IGD7qfQV1EZUOC2TEGBjY4zk89ucV9b/tTfs7WXx48F7rZY7Xx&#10;Vpu6bTb0ZBSTvGxHJRuAfQkHtXwb4X8V30FxceF/EcDaZr2nOYpIZ1Ky7we56HIOc9COR1r5XGYd&#10;0J8y2Z9rgcWsTT5Jbo9RiaB4gJTtm4JY9OBg9/SluYVZEZmypGA2Ov5mseK88pClzGCuM7y3ftzW&#10;rExuArW7Eybe7DIH1xjFcC11PQcbGYI45jgKX2nILSA5/wBkDI4H0qK63zO4l8tARh2dvmx3AByf&#10;StZbDUGIZsvHt/1YIA+uR1qG8s57aJGZBHzkLvVCfyHNNBZGdHp+YmUK4c/KTtY5I545H/j3p0rP&#10;uLeGzZUd1VkyVUNk5x/F0Gevfin6jfSBZIyYo9vTzn7jjO0jn8vxpPDOg3XinVbfTNNsptY1OcgK&#10;GXgAHqPRR7nGMcVqo30RlJ8quU7f+0PE1/a6Zodg95dyPthiToCeAW9fyzz1wa+w/gN+zZYfDK3j&#10;13XQmp+LJUz5zKNlmp/ghHQe56mun+C/wP0/4Xaal1drFc67KgEkqrxCOuxMdPc9T34r0a4kLE9h&#10;X0GEw3slzNanyuOxbqv2cHp3M+5wzYxgVRniAXNaMiZqncJhDmvUPIMO8k2huQPr0rxH9o34vWXw&#10;c+HOqa/cMpvQphsLeQ8zXDA7V+g5Y+y17JqUmxmx+tflT+358Yv+E8+Kr+HrOYtpXh0NbYB+Vrk/&#10;61/qMKn/AAE+tMJOyufLuvatc6xqd3e3krz3dzI80sjnJZi2ST75yT+FZDcmppWyxwe9RN1qWc4z&#10;vS7aWgjmkAVLEDTFXNTIvFAEq8LjHWl0zlGGM4NKq8CjTOPMX/aqwNAcA+nrT89PlH0qMLuHpz3p&#10;xbAB49KoCRWI5GT/AEqQMQhGeTVcDIzz1qRG5G4ZAFADy2AFpyNt/wD11GSx5zj2FB3YxkYoAkyO&#10;DjH+NWbPUrnTpfMtZmVu69jVEMQeen1pQxz6CgDv9D8fRTlYr1TBKeN4Pyn/AArrkvIrpUKOrKRk&#10;EHNeJ7xzzV/SteutIbMEmU/55yH5f/rVhKknsbRm+p6tcyeVKBnilZwY81yWm+N7a9kVbsfZpD6/&#10;dP410E16kkamJg6nuORiueUWtzZNPYnDBjinog3Z9apQyEr71YhLE81mUjQlHlx8HrgVDudCcd+K&#10;uW1v9rVVNS32mNBErA9Oam5VmYF7FI53ZNUEfdJtfqK2Li4BGzvWVKFSXJ9apEMtoyIoqOe7xgA1&#10;HPEvlBlPNQ2rozlWPNVYRoQSCQjNVtQj7jtVwwiKIOBVG4Z2Ug9KBGcM7qk2s4xirsNpuXJ61IiC&#10;MnIouKxWSMqmCKUz+SKJ7gBsAcVTkfzWplGlBPv4q/FKQuBWNaghhiti3I3LkdKyZaLKrIQDiitC&#10;ORdg4orK5rYypb9Y5unFD3sbjcODVSdkZBu+9VaTAX5TXYc5YkulnbbnpWpplyIGC+tc0qlpc5q5&#10;BOyyqc9KHEm56JauqRgt3HFRzyAk8HFc7HrLMiqD04q7/bDNCExmo5S+ZGray5O0V0VjGsaq38Rr&#10;kdOufMkXjpXQfb9pQCspI0izqYkdohjFMZSFJaqel6oXYR9avXMh2kDvWOpv0I5GAIINLJcBlAB4&#10;xVAh5GIBqMt9nJ3nmtNzPYNQKBevJFYxVWf096mvrxS5wRWa98A3FbRRlJmtAREPrUjODyetZiTG&#10;RQaVnf3/AAoJLE99DaQyTTOsUSAszueBjvXkni748mKdrbRIFZVJX7TOMg/RaxPi547fU71tJs5S&#10;LOA/vmU/6xvQ15evz5J6dBXRGFtWYSm3oja13xfq/iNz9vvJJkzkR5wg+gFZByaMYFLtyMmtTEB0&#10;6UbTTttKBxQAD6UvNAWnbTQA0E5pT0o5PHFPNOwDBzxzxS9hzRt5pwGMYpgN6cYo3ZOKXuc01sDm&#10;gCwAoAPtzSE5+lN3AAE9MUx5CeBwPU0ALLKF6HJ9KgBJbmhhuapI1wcVIEyLlRilmX9woHV2ApQu&#10;FFW7OzN3q2n2wGS7rx+IqnsNH64fsV+HE0X4MaBGqbS8W8++a+qdJh2xrxXi37N+jHTvhvoMW3AS&#10;2TP5V7rZR4AxW0uiN1saEIwtThQcVXTjirKckfWsWSyaDjjOB64zXin7Q/7L2g/GK3GqQx/2Z4lt&#10;0/dX9uBuPojjIDL7E59K9viTrU64Uc1lUgqisy6VSVKXPB6n5aeONC8U/B+6XT/FVhLPpsrlLfVY&#10;cyQzH0YtzG/qjHPpkYJhtfFdoI1ntpw4bt5qcHHTrxX6QeOtM8OXen3EGtpYS2VwnlzW19gxTL/d&#10;IPUj1HSvlnxd+wh4e8U3EOq+APED+G7dm3PZ3ELXEaAnrGcqwPsSePSvEq5e070z6ejmqkrVvvPH&#10;4vGEb43sxxkZxxnHqDWbqviB9QyA7MFOM7iuB7nH9Pxr3Ow/Ye1WONIpfHBmUEgmPT2QZ/GavZfh&#10;l+yj4R8FmC8vIX1y/i2skt8corDnIjBA6+uawhgajex0zzShCN07nzX8Mf2cPE/xEEF60b6dpTjC&#10;X98v309Y4gfmz6k7fevrr4WfBvw/8I9KaHTI2uL6YZudQuCGmlPpn+FfZcfSvQ3QIMIu1R06DjGA&#10;OOlVpM5r2aGFp0Fdas+dxOOq4l2ekStMxbr0qs3Oasye1Q49a7UcBWdKoXxKqcelasn3ayrtRgjp&#10;VAfN/wC2F8bv+FG/Cm91O0kVddvX+xaYuA2JSP8AWYPUIoLfXaP4q/G7UNQn1C7muLiQyTSuXdmJ&#10;JYkkknseT/XtX0h+3p8bl+LfxovLPT7gyaBoG6wtCGyskgP72Ueu5hgeoRT3r5mfn3WhmU3zOxAw&#10;zk0zAqVhUdQYibaAOeKULSqOPxoLDbgZzUkfU02pYxuB9KaAlXtRphxLL9fWgALjBpLEYuJl9x0q&#10;gNBuMjOaUfTPtTSexpfTtVAKf93FLu6ZH6U05C5JzSAFmoAk3hiCOOCKejkKT6dag+6fYU5HJ47Z&#10;pXAkZsj/AHqSkY7fp2pvIxnHrTAUnjr3pM54JppLPz2z1pC2O4YVIDiRz7d/Wrena1c6a+YHymeY&#10;2OV/+tVENz6ZoI9KHZjTseleG/ENvrUghJ8m5HWNz1+ld9p+mxTQ5YDIr54jkkgkWSNmilUghlPS&#10;vVvAXjY6mgtbtgt2o5I6SD1FcVWnZXR2Up3dmdr5aQMdnaqN5qEpyCTgcVYnnDOMcg1TvgrLkda5&#10;jdmRcqSS46mqGzz32962BblkI9aha1EZLL1rRMxaMuaJ42254qJI2jkDVolRI53delT3VkEjDVVy&#10;bEi3HmWyrjmmTQh4xTCfLhGKWKQsOagYkTMgwOlVruUqTWl5IEJasqZvNZuOlWhMqspYH3qBVaN8&#10;4q9GpYgVK1oDjNDdhpXI9NVmckjitmLardKigWKOEAAZppbAJFZt3NErGqHXAorLEpI60VFi7laS&#10;JjFk1RYuoOelbVymE6fKKz7ray/L1rqTOZozzIUfinR3DeYKdEoLYYc09rP5C4qyC7A+CGzW7ZXE&#10;MoAbqBXLRylFxmrdjMxfihoL2OytnijORgVpRXMbqBkZrjVnlaQDJFdRolqJipLZNc81Y3i7mvGx&#10;hYMDW5bF7iIOx4ArOu7IrEm2rNvcGODYfvYx0rBs3RKbgKW28kVk38rzsQoIxV23jIZz61FOBHI3&#10;FWjORiXUTY3Mefes5omDZrYvkZgTnj0rPPUit0ZNDbeZw4UetUfiF4jHhzwlc3MZH2mUCKH1y3f8&#10;BWnDamaQBa8j+N+si41i20qJ90dqu9wP7zdP0x+dXDV2Im7K55Zcykh2Ykux7nqetKq4RR2FNlCt&#10;KqnI5qbBxjH/AOquk5RgB708ADAFKBinAbqdgE25xRgHinhaMD0FIBoHIFKAcHt/WlC8AdqUkYAF&#10;NAMHXpSrxwDzQR70L0pgKfekP3hxTvf8Kb1PFACnoajI3CpQmOtI3TpQAwHjj6UjcU7GBTGOaAG9&#10;Tmp4lz0qEDHXpViPkc9KSAmjG+VV9Tiuy+Gek/2v8TNItSCwEycflXKaREZtRhXtnccewr2H9mjS&#10;P7U+L1g+3IWb+RFPqkXFH7FfDPTBYeFtNhVQNsCj+VehWqYA+lc34WthFpdooGNqAfyrqIRtXpWs&#10;jUlVCWq5ENq8nA9TXL+MfHuhfDzRptV1/UYNNsovvSTHqfQDqx9hya+Mvit+2d4j+JDXWhfDtZ/D&#10;9jKrRf2wyKbps8ZjU5VB3BOT9KybBRbPqn4y/tN/D34DWAfxRr0MF+4PkaXb/vbyfjjZGDkD3OB6&#10;18B/EX/gqx4h8UeJW07QNG/4RXw7khrp2Et86j/x1Mj+6Sf9qvlj4hfCf4h+CtZuNX8VaZfeJbG5&#10;kLtrJLzhyx+87tuKn2b8yOa4bxdZR2niTULWNzL9nk8gM3XK/KT+JB/OsZSaOmnTjLbc+mbv9vzV&#10;odUa4sPDNvqJ/wCfjWrmSaWQ+pC4wPbNdBY/8FQ/iRpsWyx8K+HIkHGGjuHx+AlFfF4s51YNsdff&#10;HFSRzXEJKq5yPes+Zm/s1sz9FvhJ/wAFT/EWueILXT/Fngmxmt24afRpXi2qOpKyFgeOg3DnuK+8&#10;fhp8efBnxXs1fQdZhnuCu57CY+Xcx885jbBIHqMivw1+G2rjRLi8uL3c8ksYjiwoOBnJz+IH612k&#10;fjaG0uYrmx1Q2N3GS0csUjROpwSCCOc9CMetck8RVpz+G6LeGhKOm5+6JdZB8rZ9qrzCvzJ+FH/B&#10;RTxR4ACWfjaD/hKNHhB/06IhLyNQT3ziTgfxEH/ar7q+EH7RXgT466Kuo+Etet9SXaDLak+Xcwe0&#10;kTYZee/Q9s13U6kai5kedOm6bPQjwTUb81MgWRdykEUyRK2uSVZOemfwr50/bb+OEfwR+COqXVrP&#10;5Wvaup0/TFXhg7A75R/uIWPsSo719FSj16V+NX/BQn46/wDC3fjbdabYXAm0Dw2H0618s5SWUN+/&#10;l/FgAPURqe9MluyPlq4kMsjOxLFuSScknI6/qahODT2PJqM9aDEDnjmomHHHXPpUp/Cjr61IDB09&#10;6TJp4TPX8qUKSpwOlOwDF681MnfpUQB3H2qeP7tCAcPu9qZZY+1y/hTZp1hGWIApdLBlaSUjAY8e&#10;9MDTzkYppYnjpRuwQKUNk4zQAF84BpobHPvQW5/rRnAxj3oACwByOtC5AB7UMeMc0gbOBmgB27HJ&#10;6UvJwQetNDY796dnByKAEJ+6ByKQ8ZGAKCx3cikbABIbmgBmcZB4peCw5po78GlXtQA/dkY6+xqW&#10;KZ4XWSNyjryGQ4IP1qLPHPQUnTkUFHSWPj7VrIKPOW5A/hmXJ/Pr+ddFp/xLtrplS8ha0c9X6p/9&#10;avN84Pfml69M1m6cX0NI1JI94s5Y7uBZY2EiMMh1NNliAYk9K8g8NeK7vw1ONmZbVj81u/T6g16x&#10;peu2WvWomtZQxx86Hqp9CP61xzpunq9jqjNTVluRSxhWyKSWR5dqEnbUsq4Jx0qrcswACdalMTRc&#10;mjQRqPQUlvAJTxxWa1yyL8xpsOstbtz0p2YXN2RCY2QVjy25jkK+9TDWldcg896qm93yEk8UJNCd&#10;iUQEYpZGwAD1p0UofoajlkUvjvQUSwuB1NOZl6iq3OamhUFuTSKDzAexorQWzQqOKKm47FqeDfHj&#10;FZk9jtfNbiSqRiqd25JIFaQepnJGObX5ulTm2/ct29qlMbdSKcyN5fI4rYyKdraKd24fStKwtYw3&#10;Sm2+G4xVlV2NxSA0F06NirCtXTx9lkD9QKzbV8gc9q0bRw7hOuT1rOS0LTOmguftCr8uBVq5sUEW&#10;8dajsrZYLYZ6nmpJ5kSP5myPSsnE2TZmC4ERK5rOvNQVHIzU8+wszqeK5m9mdpmA6VcUjNtmo92J&#10;2ABqF4uSR2rNE7wqCav2k7Sx81poRqOkv49Js7m7lIEcCFyT7DOK+ZdZ1OTV9Tu76Y7pJ5Gkz9f/&#10;AK1e1fFzVv7N8JC0Q/PdyBP+AD5j+uK8KYe9b011MKj6FTaWuP8AdFWVXAzUFupMshx0AqzWqMhv&#10;40u3PJxilo244pgKvy0AFm4HFJTg2B/nmgBG6Y/lSUde1JtoAd7k/SmrTx93GR+VNoADSqw6Ux+h&#10;+lLH0oAfnHamsaXJ55ppxQA1vvDmkZccnrSscUwLk89aTAemcVKq8DrUSLyOlTE7R70wNzwnDvvJ&#10;5cfLHEWz9TX0V+xdon2v4hQ3BGdjAg14L4StSmi311ghSQgP05/rX2l+xx4Xt9CMWqXfLSbTFDGN&#10;7yY47dKlfGjdL3T9ItDCwaZCG4wvSsTxP8QJrWOW30GzOrah0VUP7pD/ALTUaFpt/wCKYla+Y2On&#10;cAWsbfO4x/G/9P1PSuvi0y1022WC1gWCMcBVXH5+prRso+LviX8GfGfxF1l9U8S3zXD5/dWoY+XC&#10;voq9qufDX4MWui3KmWNcqecivqfVdNW5VuOelcZf+HpbaYyxDaevFFkbJm5p3hfS7XQJ5Jo42hSF&#10;ncMBgqFJOc+1flD8BtNtNR0TWtWmtbd7u71GWJJXRSwBUMMHrgEmv0g+KXjCfw/8IPG05JSaHRbx&#10;kYf3vJfH61+Tvw3+NC+D9Ai0uLRzdzJO0jzNPsByxPA2nsB+VcGNjKULRNqK9898miSWXdkgM6tj&#10;oFBaJsfkzj/gVeMfFu1W41TToDgeXAHyOp3Kuf1B/OrMnx3uJHVU0hchQB/pBOSAv+z22VyfizxP&#10;Nrl9Jfywi3XYESMNuwuSQOg6ZP5V5tChOM02j0VFx3MO81K30uPg/MB3rkdW117uQlW4qtrOofaL&#10;gkHjJFQWloZ23N9wcmvWSPOrVnJ8sS1pMWoX8ot7eSULL8vlIxw2eMYr3P4NeHtR8DeK4NQhuJ7L&#10;VLRv3T2s211b3ZD+mfqKwvhxoYs4BJAgk1CUbY2AyIFPf/fP6dPp9YfAr4GT6pPBPPESSQzMepJN&#10;dKirabnMtz6h+B/x08TX9lb22v2x1LIwLqBQs3/AgOG/DH419F2etRXiAglSecFeRx3FcP8ADn4d&#10;2XhnT4sRKZABnNdZei3jG9ztYdGU4xTZLseQ/trfHOP4CfA7VNTtZxHr2p507SgrYKzMpBlH+4u5&#10;s+u0d6/De5maaVnYliTlixzn6+/evp39vz4+S/GD4yXWmWt59o8P+HN9jZhD8ry7v38nvlhtB7hF&#10;Pevl5jgY9KDnk9SMnJpDwKX8MfWkHzHk8dsUiRmT780oH5U7HNNxg9KAEYFv94U5VJBz/wDrpQva&#10;lzt6UAMAIb09qZNdbPlUeZJ/dXt9aZcrKDkHCnqR1xVm0t41X5MEnq3ekQV7exed98zZPUD0rWiR&#10;UQYHT0qNQF4wDUg+mKZYp45GMUg4UkdaUjHNNJI47UAA6808eg4pob1xinHkdaaATkn07ZpcBRzQ&#10;FyM0d+OlIBQufSkzgfjSHrS7iAeM5oAjOS3XNB5yO1GevFJwDkD60AKcc/hQc9jSBsnFC4x360AO&#10;yQOOoppLA8jHeldiRg8imsxOAenagB+Sx55peB06+9Qs22o0Zp5NiA+7DtQBPvDHaPmPotS211PY&#10;SiWGbyJl/iVsH9KhfbCuxeD39TVSVjnrQFz0LQPiQwIh1Qq6HgXCjB/Ef1rt7doLmJZo3V0YZBHe&#10;vAGb/IrY0DxTdaFMAjF7c/ehPI9/xrmnST2N41WtGer35AchelUZowy5psOoxX8Mc8bb43GQR1pZ&#10;HV+M1glY2vcpeYVJGamhuOearTj5qbF8zdask3bOYDnNWC6E5NZMW8KNvSkaVwaixdzYyrDgiprV&#10;QZATWVal3rRhfymBqGi0zo1aPaOO1FZSXg2jmiosacxdRfm6VN5LFS+M1JZlWXLVcSRc7SPlpp6k&#10;WMGRixJxwKlVhNHtq9e2qtEWSsq3mMfykHg10Rd0YPcnSLY9XYYVccmqoYsM1LEpNWItROsTY6+9&#10;dLplmiIshP51h6VaeexyOlXLu5kgTy1PIrKUr6GiVtTpZL6NVChhwKoXM7z8A8VgWVxJI5XknNba&#10;ErFyOazasWncq3rmK3wDyeKx8k9gcmptR1DMpSobZS7A7e9Jt9R6CSwFh0qSCJol960YoPMYA8VK&#10;LIrJk9KcZX0BxPGfjReM13plqW5RHdl+px/SvM5OR9a7P4r3v2vxpdR5ytuqw59DjJ/UmuLlPBIO&#10;a9CHwnBL4ivasTvJ6E4q0nygH0BHSq9ovBP+0as1aIGdT1pRnPtS8DkUpGaADbxTSBg560uOhpVU&#10;HIJyOuaAG96TdilOOfSm7uaAH9Oc/WmnA5pBz2oYZbA60AI2cE559qFJ24xSscLk02Phc0APP3RT&#10;TilAOfrQeD1oAjPvQP60p+9Sr0OaQD419MYp8h4BHUdKROAKRzkgY60wPefhj4RjvvBFn5ig+eWc&#10;/wDfRA/QCvsL9nPwydK8gKuxVPQCvA/hRpqrpmk2Kj/VQoG+uBn9Sa+1PhN4eFnBCdnJ5pRXvHWl&#10;oj6T8IkixiU/3RW5dISvFc74bkCRoOmMCun4dKpksw54huORikWyjkXkA1evItgJArOt7rbMVIwe&#10;xpDR4t+15ZQaD+zn4/v2wippbxc9i5WNR+JevxY0tCIifuljnNfrD/wVA8f2/hv9ndfD4kxe+ItQ&#10;ihSHOC0MRErn6BhH+dflTp/7uJEILd8gHmuaq+h6GEV5XZq6RbmWU/Lkjkn2qhrN2dR1a202E4Wa&#10;ZIhyR94gdvrW5c3UWl6NJIV2k+grlvAzx6h43tJLmVIY42aQO7Y+YD5f/HsVNNXZviqnJHkXU7y5&#10;+EujajM0lv59oCSy4cMoB5B5ye/r2rNj+HJh1g2dtKbvywNxC42t/d69uteoTSPCLa0sIxPqd42y&#10;3hjOQp7ucdh296+lfgp+zE9nYQXuoxb7lwGbeO/Wu1xWyPHje9zzn4D/AAXk82F7iE4B3FmHFfb3&#10;gu0s/C9nEu1U28Yx3qvoPw4FhEkcSiMAY+Va7DTvAagguC5960SUUaFn/hNJJsRwqxHT5RXi37W/&#10;xqvPhJ8GdW1dLgQ6xf8A+gaau7nzpAcuPZVDvn1Cj+Kvoew8NwWQGQF/Cvyj/wCCjXxlj+IXxnbw&#10;3pspfRfCytYjDfK90TmZ/qCFj/7Zn1qeZLYibsj5MmkMkhYsWLEsWJyTk9f51Gfx/A0rNjvim5z1&#10;6Vmcon0/Xim9/wD61PYdfT2NIOnGc+1AC5yORim9RkGnbQfY+negoU+8Dk9M0EDKcDzntSdjn1pf&#10;uj60FiMNxpqIYnJTgd19aePzFKMcYoAlilV+AdrdxUwHI5HFViE6txjv6UWMzTRFm6bsA0AWSMc8&#10;fhTRzilPBJpDzjFADgoPBPFKR3ycUi9fWn49qAGhfx96XOeBzjvQq8mjGDxQArHBzntQeO3bNBzT&#10;W+71oAiZvm5PWn9qj4JyOlOHBzQAq9B2FA46dKXt3/AUhUAYJ4oAa55AyBmmSPxk9qHbGQMY7VVn&#10;cthE+833TQA4yPPL5SDnqSOwq6ipbRhF5J5JqO1hW1h46t1PvTXfnjmgBsz4OaqSOc5qWR9x5qBz&#10;zSYCbqUHPWmHrRupAdX4R1cwyNZSNhHOU9m9K6nzWB615lDK0LpInBUgj616nbBL3T4LpMFZFDfj&#10;0rCoupvTfNoQM2481LGoUZpBAWbAqdYyMAjmsWzVIekuBSK25ulBiK84qe3C/jSGWrddiAmp0+Y5&#10;quZMDFPSTOAKhmiLgxjrRSKmVBoqLl2LtpqXzbaszX4AAHB9ay0jAJYU+KMyPnNaWMrs3oGaa1J3&#10;bqzpbV0LORxV2zRo8elWbyQfZ9oHNaJkEGmskq7CBmtBrUIQAtYtkJIZ1YZ2108N1C7RiQdqGUi1&#10;pdusKbs4J9aZcwq1ycYINPuruNAQh4xxWfDcEyt81Ra+pV+hoWltHDJuxzVqeVduAOtZ0cm1sk/m&#10;add3YWIYPem0Jsyb+xYXQk963dLso50XpurGmuXfkjIpLPUZLe7QgkA0px5kKErM6Z7AqcgcCqNx&#10;di33tJwigk1urcGW1Vtu4kZFcH8S9STS/CGpS8FpE8lM92Y4/ka5qbfPys6qiXLzI+etXvjqWqXd&#10;0xyZpWk69ieP51nTHg/SpSPf3NQzEgH6V7KVlY8hu7uR2vEOMd6mUevWobTIgU+5qfk9KYhT15op&#10;PrS/QcUAJj0PWgHZ9aOPSnDjnsaAGkn86TmnMQMYpOuTQBGeppw5xQelNoAWQBV4OaanIzilc/Ke&#10;KWL7tABu28H60hOR0p3b8aRutAEZ+XjFKnzc/hQQfwpY+vFAEyA9ulWdLt/tmsWcHXfKoI9sioB0&#10;ra8C2v2rxRbkjIiDOT79BQwW59j/AAI0ttS1mEY3BSD9BwK+8/Buh/ZLKI7cf/qr5E/ZQ0hbrUkY&#10;jPTmvvPT9KEVqgA4CjtThtc67k+nN5IC5966fTrkSIFNcx5Zi+nar9jdmJxmqEzpJIA6HiuP1eFr&#10;K73Lxk119teLKg9cd6+QP+Chn7SifCbwdH4R8PXP/Fa+IYmCmM/PY2v3ZJj6OeVX/gR/hqG+UIJt&#10;8p8e/t5fE7SPiz8cYjpeoSanpfhqw+wy5P7j7SJHaXy/7w+ZAT6rgZABPyPb6nqer6/Ha2F3Jbo5&#10;ONp4VQCSfyFaniXUYtH0safCweRhl3YZOTjJOeue9bHwa8Pb9P8AE3iSUMsFlbG2hdzgtK/YHI+Y&#10;AYxz97o3Spox9rO5vip+ygoR3LHxE0g+H9A0VpUa5u72yM8rXQaMpk7V2gbRwQTypz615pYT/Zpt&#10;5iLnPY4r1r43pFFb6JFEEVY9PQFUZMZ3vn7oHr/jXlGnr++GelTLSbSId3GLb1PvH9gz4MQ+INVk&#10;1/UEU4I8oHnFfpPYeFbe0tY0jVcBRjAr8+v2EvFDNAtlE2Dhf5V+h2kXM6Im/JBrWOxLJItMWJic&#10;dKllkEBAUc1oyLui3YHPNUI7Uzz9O/FIk8m/aZ+L6fA/4L+IPFbEC9WIW2nRt0kupAVj47gffP8A&#10;soa/Dm/u5tQvLi4uJXmnlkZ3kdslmJJLE9yc5J9xX2x/wVE+No8XfE6x+H2mzbtL8LqZLrYflkvZ&#10;AN312JtX2LOK+H2J6fjQYTeozdznt0FHJzzj2o3Fj64oPAz3oIGH/PFKCfT+tLjPTrTScdKAJoXE&#10;LiTGSDweuD61HKGG1jzkAEZ9Oev9KQA/iaDg8EYB5zUgICGGR+Rpeo6VCVKFSF57GrAK7M4x6f1p&#10;gAzn1GOKOmfX6Uh4J9KR2WJSzYCjmmBFeSkgRLw0nU57Vdt4xDEijt1NUrCMzSNcuMZOFBPSr5bI&#10;5HWhEB2P1oDcikOQPenDII5zQWPGBx+NOPBz046+tNBx7UrDjHYUANzzxyKD24x7UbhjBoIBAww4&#10;oAB9KYxGaDjOO/WmFs8GgAK+mD7U4HaKaPm/CnYzQAv3Vzk8mmscfjS7uoJ56VFJIQP0oAjmfapp&#10;1lAwJlfG49M+lMSPz5P9gcmrTt5YwB8uKAElkwcYFVpH5pHfLZFRM5I/H1obAVjuP0qJ/frTgeBm&#10;muelSQR9aUHFJRQWSRnOa9K8BzfaNBaBj80UhX8/m/qa8yD7a7r4d3O2S8h7FVZfw4rKorxZrTdp&#10;I6nygkpqVEAbJ60kgJYn1pN21wO9ch1jphx0p1vETz60sjDaMihXwOKCB80ZUVPZRZ5NJEgkXk1M&#10;CFG0YFS2aJE3mqvGKKr7h60VmaE7o0adaW0dgDTmUu2O1SwR7SQRW6OcvWmoeSOeatrfwzLlhVAI&#10;uORTZYRHwO9AdDVjdJWG31qa7CERkHBFUrGIggt0q7cwoYwR1qgLEqloU+eq0VufOyGqo104whY4&#10;zUyiRWHzHBp2FctyllOM0R/N9400QSRMCT8ppJGU8HrTTBluKIE5PI9qiuBGsy7OuadZ30SKUc5r&#10;OvrhVnJRsgmjmu7Bayud1ZyJ9jUHHSvFfjzrAZ7DTEbBy1w6j8l/rXe2N/O6AliEHFeCfEDVv7a8&#10;WX0yklEbykyeMLx/PNZ0afvmlap7hz56ccmop/8AVmpOMc9ahuOIz19a9E88Za/6lfxqwAWHBqC0&#10;GIk981ZwRQAmCKbztOOlKeD+tHU5zQAdulA696XHHpnvQOKAArjignaPajpR1oAYeT7UhzjpTjyO&#10;1AGelAETfdNPTOzOaa6/KacvCjmgAPTikp1I2AM5oAYOpzT0HNR981LEvSgCYjCfrXYfCy186/u7&#10;j0Cr+Z/+tXHScpg5Fen/AAgsN2nzykYMk2M/QAf1pN2RcVeSPvH9kez2MrEdcV926fAGtF47f0r4&#10;w/ZZsvIiiOO4r7W0lT9lT/dqo7GzKVzZYGaznQwvkdPrXUTRBl+bgd8Vw/xL8Y6N8NPCGp+JdfuV&#10;tdM0+IzSk/eJ7Io7sxIAHqadwTOV+NHx60b4D+DJtb1RxNdvmKwsFOJLubHAH90AfePQDPcrX5ka&#10;louo/G/xDrnjzxLqEkWqXx3PPw6IMYRACQAqgAAbs4A44ql8R/iprn7RnxHm1/U8x2YfyrKyGWS2&#10;hB4XhSMknBPc5PGQB2OpD+x/DbpDMkcSxBpAOsQGctuJZhkYHO3p36V87j8VLmVOm7M9jDUlFc8j&#10;458c6ZdaLr81tdSpOQTtkiPDLnjGQCPxAP8AOu70Px+ui/CWHQrewZLiW8Mks4cbJ8kHBAAPAReM&#10;kcAjB5rgdbvH8Q+Ibi5J+V5PkX/Z6Af1zXYvpKi2sojxHEMlR65r16NSVOCbepxKiq05SlsJ4+1+&#10;48QwQTXSqs0cKxbVd2wBz1Yk9+mfwriNO+WUHjrXXS2h13WrHS4wTJc3KQAAZ5Zgo4/GvZfGnwi8&#10;PT3hFvYvpkmcK1upQ8+ilUB9eEP1q4qU7sMRywlFHa/sI6y8HjEWifecbR9c1+sfhyMz2KxyctsB&#10;r8mv2LdEbwr8fU0y5mS4Cqs0ciDAZWBAOPXt/U1+tHhuQGbb/D2/Kt49jml3RrrCPJKnqOK4D41f&#10;E6w+B3wp8R+NdQAdNMty0MJOPOnYhYkHrlmAJ7KTXpjQYLYzz6V+Yn/BWP43/btf0P4XabcAwaeP&#10;7U1ZEOQZ3GIYyf8AZQs+P+mg9KRk2fn54h1298T67qGr6hPJc6jf3D3VxNIfmkkdizEn1LEn6Vmn&#10;BP8AnrSuRn/CmnJfFBiOpMnbx0pDgUDoaCA/KmtwKDSnp/jQWID68Z7ClHQ/0pg68807uOaAAnGO&#10;2aUdab/PPpTqAHjHXPHtVGZjeXHkp/q15cj+VLe3RiQKpzI549qnsLcQQ4I5PJNJkFiNdgwOg4p+&#10;0DHOO9G3c34Ue/4Uyx2fej8aOnUc+9HB4HUc0AKuOfSlHYjp0o6E9fxpDweR17UALn0456ZppJyC&#10;Rx060Fjzx7UjYwaAGmoznPNOPSm9Ouc0APXtxT8YOaYhOQe4pTwDzznBoAa5BB6VA7sxA/WpZMDA&#10;z2NNt03kse3SgCVFWGJRnb6j1qGV+eDmpJW2jrVVzk0AIx59KZkZo7mkOMdakgQnrTG60v4009aC&#10;xABmnfjSUUAOK5FdF4FufJ1xUz/rFZf0z/SueQ5B71d8Pzmz1m1kPG2UA/TNKWw4v3rnrbtgZqsx&#10;IlDEcDmrVyyjoeOv5iqrtvAArgO5liV1lVdvWkiGOpqW3hAiznmk8kliaVwsO3mMZzTGuajkP8Oe&#10;lVZJcHFKxVy+JyRRWf8Aa1FFHKPmOntpQ5BrVVIymR1xXO6duViD0rXjmKAcEim0ZouWdm0k5J6Y&#10;pLmDdNgdqmiuhHHuUdqInDsWNLmKtoKsbRgelWhOojwTVSSbcdtVnLZ4Nap3IYk8hMhPbNbVjIsl&#10;qB3FZEUeep/Or1nGRnaasgt3NwViYVkqzysSD05q5cE7cAc5qgZjEzAUrW2C42ScqxHemphpRvPB&#10;qHYdxJPXmnofMcCgZo63qKaR4fu7vIHlxkj3Y9K+dJGLuxPJJz9O9et/FfUvsvhyCzRvnuZORn+F&#10;ef54ryQDaOe9a0Y6NmdZ6pB2qvcf6v096sZAwarXJ+QnNdBgFqMwp071ORgVDZ8QL7j+tTkc/WgB&#10;M4FIeRk0rZPP4UmD6Y96AAc/WlLYAFKp9ePenN8vegBlGCRjHP8ASl6/X6Udjg/WgBg+U5pCQadm&#10;mHqaAGOcr6c1Io+XrUcmAucc5FSA7gM+lAAzcUz+tPximUANxg1YjXIzj2qHG6po+KAEuDhcV7n8&#10;G7LGl2KY5ZiW/wC+jXhdyeg9a+kfgvaE/wBmx46RqaiRtT3Pvf8AZ1077NaWxx15r6z0rm2Uewr5&#10;y+C9h9nsrfjqo/lX0Zo+PIUYI4FaLY0kXXO2vyb/AOCjv7S8/j7xsfA+iyuPDGgzGOeVfuXd4Mh2&#10;z3VASq+p3HnINfoJ+1f8YF+DHwg1TU7eYR61fD7Dpq7sMJnBBccHlFDNnB5Cj+KvxI8e61LquvC1&#10;MkjLbjBDsc7zgnt6YHSlJWi2VB+8jT8H+INR0kRPDLG8a8pHLErhfxI962PiF8a9T1bwrcaNJYRw&#10;ST4Q3ULnaY+rAI2duT/dPQtXO6cojtBjCnHbrn/Oas2/h4+JL2DT0TfLcusSZ7ZPWvMnSpSlzyR7&#10;Npez5UzznRn/ANOiLZ4PWvRbu9TylIAJKjgV1tz+zFqETmTTNUt5mB+5OpU59MpvGMY6kVg+Jvhp&#10;4i8Kacbi/tkFqgGZ0uUfAPAyAdw7du9Uq1OeiZhQTgmmVPhJYf2x8U9LzhooC9wxOONiMV4IOfmK&#10;9q+iddtfLs2DL5G9slCoiDe+0rED/wB8v+NfJegeMNS8Eas+oaVMsVwUMTbl3K6EgkHPYkCvRNJ/&#10;aauxAsGqaNCwP+smsJGtyR7opCk+5zXoUpRS1PNxF3M9i+Bl+bP9py1IOHFim7cGBzvHXPPfuB9B&#10;1r9YvCsnmxpITlWUE5/Cvxq/Z48UQeKv2jF1KzjkhtnthsjkCqVwEB+6APvA9hnuTX7IeBMvpUDk&#10;k/IO+PSqve4nsjT+IfxB034ZeA9d8Vaw3l2Gk2cl3Me7bQSEHqzHaoHqa/n2+Jfj3Uvid471zxTq&#10;8xm1DV7uS7mOeBuYkKvoAMAD0Ar9FP8Agq58dfsGiaL8LdNnxNe7dT1TYeRErEQxn6uGcj/YU96/&#10;MViT1zzSOaTGtjFMBycY4oIAPfP5Uv3hk/yoJDgnHbtR978Kb/FT+ooAQDPHc0bcHB60pOAKPc0A&#10;JjbQf50760lACgc1HcTrbRktxj8KkbAG49KyHZ9RuAi8RqevrUtkEtjEbmbz5On8NaqjA9ulRxRB&#10;EVewqZffpTRSAZpDkHmg4oB57imMUdelPQc037rdO3WnAk4oAkyWBHehgVTvScnnBpjtigBpb3pj&#10;N601nyOvQ0ZPT8aAF7YA60A7uc9KRegp3XOKAHbflzTSSo4/WnFvlYfjTGbaBz70ARPuZlQd+tWM&#10;eWmOpFQ243sZG7ninyHJ9BQBDKwyRUDfXNSsBzUTdfxoAacAemaaenWnnn8KY3WpIEpDmloPSgsb&#10;SUtKcUAIp204HZKre9R9D1q3p8BvLu3hxnc4B+maT2Gtz1wkPCh77R/KmxruPFQsXOAM7cZ/pVuB&#10;Qye9cLO1Dw/ljGaa03lgj1odcdDWfdOS2M4qLalXLCyFgTmq0h3OcGmmXYlQpcA5NaJE3FK80VWe&#10;4O480U7E3OzjbZzitnS7uCQeXIOfeqawxyDHvVk2SJGHXG4Vk2aJM2DHD5WBjBquYQq5U49qbbTK&#10;8QBPPQVIU6c1mUU5In55pC4iXDdaluXZRxVNI3un21tFXMnoWID574XoK2bK1dZFUd6q2en+TgkY&#10;rXhDRMrDnHNbJEF+40ERW3m45Irm5tKzIxPQ13Sz/aLEButYc1oHfjpmkUcobJopD3FRNbHzs9K6&#10;a40tyCyiqM+nvGu5wQAMnihNMVmeJ/Em+e615YC25beMDr3PP8sVye7IxWhr939u1u/nySHmYr+B&#10;wP0rOI5+tdcVZHJJ3Yrf0qtdfdP0qwcgYqtcZKEMeKoCS05hj/3RUp6j61HaA+Qnpipefx/pQAhb&#10;B6mj3NBpeKAFBBpcgcHrSc8Z/ChfvUAIV56UdO9Ke/H600g/WgAIx1pmCxHpTj1NN/SgBkhIHPrT&#10;1GMY7io36pUqnn6CgBGHrUf8PHNSHJ+lMb2oAUdOetTL8v5VFHyamUZFAEUuZJY0GcsQBX1l8DrH&#10;zdZtY8dCM/nXyrpkZuNbsk7GZc/mK+zv2eNOE2tRHA+8AKl7o2p7n3t8MLUQWcPGOB/Kva9IkxCo&#10;HpXkvgy38qzhOO2P0rk/2uvjo3wU+CWoz2Fx5PiLWM2GnbG+eNmU+ZKB1GxSSD03Fat7GyXM7I+O&#10;/wBuz9oPTviX8U7qy0/Ure50Lwyr2dusc4BkmH+vfBcZywCD5TkID3r4dhle4vpJ3PzvIS2ffqKt&#10;6wrPMWIDSMSSWO4nP9eproo/hP4vsolum8O6hJbgB/Ot4DIigjg7kyB+NZTm5RsbRhySJbV1WDk5&#10;6YFejfBTSP7Q8W/bJFOyzhLHAzl2+UfwnqM9u3WvNV3WYEU0bqw42OCMHuCDXc/Dz4hL4Kiukl0/&#10;7ZHOytI4mKkqM4GBwep61wVr+zfJuet0PpEqAoDSH5j92Tt9A7KP/HDXlv7SGsfZPBdtZqzD7VMF&#10;wQwBVBluyr97b0U/WtPSvjd4euEAlF3pjqRwY9yn6eUR+teP/Hrxhb+JNbtIbKRJ7W2hB8xFABdj&#10;k+nbHXJ4rzqFKTqJtEOLW54xfYD/AFqoeo/lVq6G5z9ai8v5R25617aPLmryPeP2MY/M+LIcDlLZ&#10;jn6yIK/Z/TNesfB/gS61vU5xbadp1o91cTsMhI0Xcxx7AGvx2/YfsfM+IF9MB/q0hiz/ALz5/wDZ&#10;K+wP+Cj/AMa/+EL+DmifDzTbgpqfiPEt6EOCllERwcc4kk28nqI3FdMNjCeiPz3+OHxQvvjL8UvE&#10;XjC/LCTU7ppYomJPkwjiOMf7iBR74z3rgjxzT2JJP15qNhhfxoOViKRnp+tHft+NA9zkUgznnpQA&#10;Z604j1HalA7HoKTOAo7UAC9KUjNL06d6SgBM9AT9KXOOaXGcrj8utVby5FrHn+LoFoAr6ldFyIEO&#10;WPUj0qxYWwhi5GCar6daFyZX+8TnmtVVyAMZpLuQNA9eR607G2nYxwQRzTfTimWHXmlUHI96aPbs&#10;cUD+tAEwBBGaX14waBkgDFBHGTycdPyoAYRghhyOlRseRnrTmbPHPHao3xzngmgBpbnHNHX1puec&#10;fhSqcdhQBKvUfSkwcZx8uaQHjmkHy5oAeSGHAAxVadjkDPX3qZm2jqajjXzJcjqtAFlBhAAcECoZ&#10;Wz1PtU7sACe/SqrP83FAEZ74prZ705jtNIT71LAZ+VIyjFL/ABUh689KCBuDSHpQfak/GgBKTinf&#10;jQ3Wgsaw9ansblrS6jmB+ZGBA+hqJ+lNXikwPYrWRLm1jlX7rqHB9jU6RFee1c/4MujdaKqsfmhc&#10;of5/1rpllURgHtXFKNmdyd7MikYKvNZ8jqHJqzcsHUkGsuZsE0kgbEnfg4quWIFBmI4p6gOK0MyL&#10;BPNFOLAHHNFAHpa221zVmOLeMZp0yhTmkgkGeK5bnQSPaEIHTtVqJlaL/aAqBJ8NzVa8keJwy9Ca&#10;EmwvYfPls1Y06xdJA5Xg0+xtTdIG6muktrYCJUKY4610xVjF6kCW+5T0qeK1YRnFWTbhE+UcU22Z&#10;huUnitCS9Y2gksmGcn+VMayyqnrirFq3lROC3BpkM2QwyDzWMpcu5tGNyucI4X0rF8Z3q6Z4Z1K6&#10;bgxwsVPv0FbkxCNurz/436qLTwWbdThrmVYx9Byf5VzQk5VNDeatT1PnokkE/wB7r/Om7af93v1F&#10;Nb3617J5Am7PFRXBAjY07BBGaZOf3ZX8aAJLcFYU9lqQ8c1HD9wc9qfndQApO4UmMe9OHsaTbwc9&#10;aAFA4+tKQAMA0gyecZ96Tp3oAOTxS9zTRkDPvRlqAG/dX60DrTjTDjI4oAYw5X3qQHHFMbl1qQnA&#10;BoAac44ppFOJwPr6U0jtigByZyKmPA5xUKcYqZ+FB6+9AF3wnEJvE9mv3grFvpxX3V+zDp/m6lG+&#10;Ohr4f+H8fmeJA2PuxMf1Ar9Bf2U7AOUYj0qPto6Kex9oaDB5NkgxxtGcV+Zv7bPxbPxR+Ld3bW0+&#10;/RtBDada7DuVnDfvpAe+5xgHuEWvvL9oX4ln4QfBTWNZhkWPVJY/sVgehNxJwD/wEbpP+AV+Sepz&#10;HG9iWOclz3zn+eTRUfQ9DDw3kReEPDw8R+NdIsHUeU1wPM3EYCKSx5JA6L3Nfbfha3VrxJUtyzZy&#10;jwgt+qxOenoR9a+X/gHLp9l4nvNQvr62tZorXZAs0/lFnYgfKdy8AAj71fUHhySC7hBRorwkj7jx&#10;yjjnOA0pP4itKSXKzmxN+dHj37WeoPdavoGmNLPI8FvJct5zyMcO2FzvkbH3D2Xr0rxBYSqEdRjF&#10;d78bdZ/tv4k6tg/u7MraIuANuxfmXAROjlj90delcHIBgAH8T0rkqPmkezh4WpIgaIou5cquOe/a&#10;se40i+1q7W1sLeW8unB2wwqCzYXJIA68VuKMH5iSehwfyr0D4H6ALnUNU1WRA4jjEEK7d+S2Cxxh&#10;um1ex69RXHXq+xpufY2ceZWPn3UdLutMu3t7y2ltJk6xTxlGH54pghzGenAr7jm8P2ms25tL22iv&#10;Iwf+PeZFlA7Z2EMR+CJXz18ePCnh7wje2Eej2ZtZ50eWdI5cxqoOBhd7YOQeM/gK5MNmCrTVNx1Z&#10;zVMNyLmud7+xE9ppt/qN9czpDGl2jTszYEccaFix9hub8q8p/aE+Ll18a/ivrfiaZ3+ySuILGJzn&#10;yrZPliX2yBk+pLetUNM8STeFPhdcWFo+261uZxK69oBhSP8AgRBH03Vw55619AvhPAqvWwwtt9/a&#10;mgYHAxg04/N701TgYzTMRSoIzjmj0oHGRSjoelAAeOR+tJ19j6UdOfWlBwMntQAnPHGPp1pfqRil&#10;A7Y6UFtnzZ/GgBs0ghQsx6DjNZkEbahcmRwdgPApbiVtQuBCn+rB5x3rTgiEKBAO3PFLcgckeFAG&#10;MCnA9fagHAz3oPI/WmWJ26Zz3oK8UE4waCAx46UAHUACpFX1wfemheO9PUc0APBwD3/CkcDDZHBp&#10;dwA9KjkbA/vZoAiZiegOBTC3r1pWb3xURPH40AK2PXmgdf8AGm/hSjqKAJAPx96d1UemaaDjP9aC&#10;3Hr70AMkbaDnpipLZdq59earv+8kAB+tXCp2LjtQAySQA4xUBbmnyIQc0zbyOKAGnJNI3WnlaYRz&#10;0oIEph6U6mt9KkCI9aKU4pKCxe/PWg9aSlagBX5WoulS9qY3HegDrfAV4Yrq5gP3XQN+X/667Frg&#10;HIBrzTw5cG11a3I4DEr+dd8rFjkHiuWotTem9C4ZMrWfKNzEe9XogGiOapzACQ1KNWVJFANPV/kx&#10;QYyW4FNlUqvpTJIyTmim4zRQB625eSPBHQ0kHykinSziInI4Jqe0iEoLdK5uhuyJsDipGiEsWD6U&#10;Lb75cVc+xkR8U1oDHaGGilA6rXalEaBSFweOlcnYKEGDxXQWN4qrtY8Yp8wKJfHlLbn+9WK7mORi&#10;ua0rlARlDwaoswDHNDqWQKF2QS3UzrjOKmsmKISWyTS3GDGeKpxOzOV7Vg5ORuoqJptKNpz81eJ/&#10;HjV/O1bT9PQ/JBEXYf7ROB+gr2SN1HU9K+Z/iBqh1nxlqdwpOxZfLT6Lx/StcNC9QxxErUznjk0v&#10;GeetN5x070HHbrXrHmjT0/GoZV+U1O2cd6ryg/nQBPFygB5wKd+lNQEAcdqd6cYoAKM//WpduOO3&#10;WjuP6UAICQc04HNIOh4owMelAAfm5xj3pKfjp64ph689aADoTzTWpx+YZpjfN0PIoAb/ABj2p5AH&#10;WmZw+akI4+vNADMc0N1pW54/pTdpoAkjB78+g9KWQAoaFBGKJBkUAdB8ORjVLqTj7qr+fNfo9+yX&#10;aj7HG3UZHOM1+b/w/cRy3Dn+J1x/n8a/Qn4AeLrbwX4FvtcusPFZQGUJ/ffosY92YgfjWd7Ns3hq&#10;rB+2x4htvHni6x8K+ZKbHQYvMl+zsSGuZACQwCNnYm3B7F2FfIXjLwRb6RpMlxHqPmnIVYnRckk8&#10;9GJ9ew+lep6zfT63qt3fag63N5eTPcXB+Vt7uxZuPn53E9u1ec/Ee+cva2DIQqgzFSxwM8LwcD17&#10;Dr3rx41Z1Kz10PZppxskefJADtDD5scYrRtpnsyWt5nt5F/jibaajQbncAY4x1FSTcMg59CP8K9C&#10;50qNx6MZD5jEsSclnOcn39aSWUAtvTP48Y+v9K90+AnhWxl8KXd7qVjb3UN7Nsi+1W++PYgxuG5C&#10;ByzD7w6dq6TX/gR4S1yMzWcM2nup5ksZsrk+qsXU/wDfa/hXYsJKcVJM4nj4U5ODWx8u3E2zDqee&#10;wU19C/B+xtoPAtjBBKks8xaeWFWWTDE7R8gZyTtVf+WfavCfHGgQ+G/E1/pMV2b2O0YR+cVAy2AW&#10;GAccHIznt71gvLJb7XR2Qr0ZTg/hXj4rDurF027HfCqtJLY+xYoSRHFIfmCkGIqG9MfIckf9+e1f&#10;Jvxx8Sf8JB491PYS8VqFtIx5hf7nDdQCMsWOMAD0p1h8WfFehRrFbazPNbgf6m5PmxkfRs/pXntz&#10;K080hkJeRmLFsgZJOT9PpXNgsDKhU5pO76GGKxCcLbC3F09x5IY/JEgjQegx/U5P41HjNBXGBSEH&#10;Pt+VfQnzjd3caR79KTGccdaU5yaFwDngGgQpAAx2o7f0oxg9SCf1pOfxoAduJH6fhSYzSYJ6mlQY&#10;bHT3oAUfKaoaneHAhj5c96mvroW0Z67j0HrVfT7UljNLyzdB6UmSy1YWYtoQ3R+5NWs9e/4UnUAj&#10;6U7nB700UNLD3x7f5/z/ACTn8DR9aTdgdO9AC9M880qg0wdTTxgYFAEgGBnp7U7ofTikUUpyuQAP&#10;xFADT7j9KhkPPtTnfHYc1DIwIznHbFACMT0zxUfJ5yOuKV80wfiKCB+c8Zp4XimA+9PHQ560AOHT&#10;FNZsYH86eOQM49Kil449KCxbZQ0pYdqtM20cdagtVIjB9akfCrx1oQDGOeSajOBzQTSdKAEIxzTC&#10;uTnFOZ80043D1oAacjnFNJp/JP19qYQA4ycDuRUkER6mkJGKcy8nAPXgmkoLFI5oOM8daOKD1FAC&#10;x8k02QYNKvWiUYP4UAOtX8udH6bWB/WvSomPl5znvXmC9a9QtCHs4Xzncgb+lYVDSmSo+I+DzUC7&#10;pJTzUjgJU9lEGkzWZ0EZgZB92q0mNxBrpjEjx4K1i31gUYso4rNS7luOhmGMZopSCDRWhFj1i5jE&#10;ku3b3q1bwbFxVmWDzZMhaHhaJeRya476G9tQWPYM96WOYZwTTQ3mLtpnlFDnNO47F5Bu5FTecYgO&#10;eaoLMcYqQybwBSY0bMN4skQUnmk4LdayoOJRzWzHbjCtms2jRMilkyu3FRxDBPFaKW6tyRT0tk3U&#10;kDOX8Q6qdI0W/vCcGKFnB9Tg4FfMrMzOxb7x5Oa95+N2oJp/hX7Ohw91KqfUD5j/AErwQHPFenho&#10;2i2cGIfvJC0wtyc0dD1pC3b0rrOUaeOPxqB1JYfWrDDjFRHBcADvQBKOQKXn0poHPHWnc/WgBeSO&#10;9C/MelGccD8aco/yaAE3Dp1HpTm/PjpTTjnkUo6d80ACrmkINL9aTIFACfw8+tIF5x+NKRj8aD05&#10;oAj2/vOlSYAHJqNRh2xUnP19qAGH6cUo6dKUnaKReOc0APBwwwcH0plwcipNxXj8ainb1oA0fClz&#10;9m3dt0mf5V7z4h+JF/pXhrRtD09owXP2y5SVNwIGRGpH13E/7or560Ztix+m/P611ljqb6zeT3Lt&#10;ncQIwP4VHCj8gK5pdT0MMuaSR6KnxMvGUC4s4JTjPyyOv6EkY/Cuc1nVG1fUJrgx+WZDjYOAvtkA&#10;elUDuYgIoz7+tdX4L8Ft4qtLmZ7v7N5cgVPk3hjjnjO7pjkZrkap0Fz7HsqOpzEaqoGeM881DcXA&#10;MT845xjHau/1H4Oa3bxboHtboAfcL+S3sMSAZz6DNef6hZXNjcT210rQzxvsdTglWHqehqqVanVf&#10;usuScVqj6q+H9mNF8J6PaeW0flwIWcQkEuwy2H8lf4if4z1rotW1q3srG6vLiVJI7WJpmO4MyBRk&#10;jO6U549V+tfMWkfE7xFpQDNNbXEh6mS0jJOfcAHr71qeJ/jFqnifw9c6ZcwQoZiAZYpH5UHJG1mb&#10;HOOmK9tYqCp8h4DwdV1OZ9TzfVb+XUr+5vJ33zXEzSux6sxOT+prLeUkkkd8c1ovCDgdAe9UpIue&#10;ATg9eua8pu7uz2lGysjMvc7C3I9qyVGRz1NaeqkxJsPDOe1Zhxiuimup4+KneXKJyD+nNIckfSlb&#10;OOKbzxWhwC54/wBr+lG3/IpT0xn8+abnPfpQAvVee5o3EHkcUp6UhyR3oAUfMe9MlmEMRZiMD3p5&#10;IQBj1+lZchfUbgov+qXr70ECW8TX83myn92PuitVcYHGAabGipGqgY21KMbT9P8AP8qSQDR34ox+&#10;FO4ycdaTcc/LyfpTLEOMZ9Pegc8ig8fQ0EcDv7UAHP8Ak09RnJxTMDPPFPTgDByc+lADl4pGI96V&#10;uM+n071A79OtABK/GO9VnIz0xT5HA5quG3E/WpZBMOnrScClVeKQjFACryc1IG5qMH1HFPHb0qgH&#10;sQQMdRUMrFiAe/FPZs49qjA3TKD0HNAFqP8AdqB7VGzcjvUi49TijbuORn8aCyA8fX3pPrmpivB4&#10;49qYRzQBE3THoaae3NPbr0NNOetADehzTX4pxb1pkhBHGakBjdaSikyKAFpfwpppc8UAIM5qRuVz&#10;TKfwY2FAEQ6mvSdAcS6TbH/YxXmucc16L4TJfRYePuFl/Umsp7GlL4jTeDd0q5psYVuaSNQXGasz&#10;25Cgr6VytnUkWxHk5B+lUbnMu5T1otb1opcN9KkutrDep5NZrRmjd0YMluwkbjvRWoWQnnGaK1uZ&#10;HsaFCiuBT7qJJ4dw6gVE0flgKKniIWI7zxXCzsRkCLZJg9KdNEdwPY0+7ZckioxP5mFNaLUhsRYs&#10;mnbcOBUqDn8KXyiTTsITYAAa1LSUtEBnOKynBPAq3YSBDgmnYVzVSUnAUU+aRlIOMe9Os1BfNPu1&#10;IGCMelZmh4N8eNU+061p1mpykMTOfqx/+tXl46jmup+JeoC/8b6m6YKRP5Q+ijb/ADBrlyc817FN&#10;Wijy6jvJjT146UhOacfQUzua0MxGbjFMB3PwOlOLYNNB/ec9KAJRmjstHbnpR+PFACt05oXAANGe&#10;OlIT07UAKAztwQD6nvSnKnH50hUAZpQ2RigBS+RSf5NHT0xRnJ5yBQAhAJ+lBz2NHfjGKDxjn8KA&#10;GqpLk0/blc01W/esOlOzkd+tADTjueaB+JoY4pw6dKAFHPaoLk7RmrI6d6qXjfuzmgCHz/IsUH8R&#10;4/Ou18KwZtQuQCRn3NefOxeSGMAkIo3Y+tegeGm2QAbsNgHGP1rnkelg/iNm7bylIH45r2rwJAul&#10;+GLC3Y7ZZEM7qrDktz93eewH8PavEp9qEn5n5G7HXFeo2XxN0y5iClbu0VeVUo7Ae3Eu3qM9MV5W&#10;MjOcEoo9mDSkej3erHS9PluGO2GNC7Lt2ggDJ6KmT/319DXzhcyvqF1cXMhy80jSv/tEnP8AOvQP&#10;GfjOyvdClt9PufNedgp2rtYJ1JOUHXp94157EG3ZGNoGCc4H/wCuowNF0oylJWZU5c2gYwcAk8/T&#10;FPgt3uHVEQs7MFVcHJY9AMd6j8xSSCeGPp1ruPgj4ebxN8TNJiaIyJZk3jhVaTAjG4AgK3Bfb1XF&#10;eovekZzahFtnod7+ytHd2MS6V4jUajtAktrq33pvx8wUwl2AznG6Ne3NeU+K/g94q8JRS3F1p/2m&#10;0iBeS6sZBcRxj1kKn5OvRgD7V9pT6isg+zO5l9IXYSEe2wvLj/v0teGftVeN00fwSdJzvvtUdYlD&#10;gloY1+aT7x3LzhcBEHzGuyVGNtDyFi5r4tj5Bv5zd3ckoxt6KD/CBVZuRyKXkD15zQD1z0pJWVjz&#10;5NybkxrckU3O339qM88dqdgkgH60yRuf8iijoPbNFAC/rSdKBxkn5f61VvLox4jQZkbgCgBl7cNN&#10;IIIjkn7zelW7a2SCLaByOpNR2Vp5EZJ5duSTVopxz1qSA28Cl29MdKQDaevalHAyDn61RYhHPak7&#10;njmndfamgjFACYBHvmgLzShSFI7UdsUAOAOenbrTucfTvSLgjt+NNJDEqR0oARmxnHWoWfNKzc+3&#10;QVFI3PPagBkrbc4ORUMbZb68Ush6mmRH5qkguqmF60xvl7dalK4UY9KhbqKoscPu0oznr2pBil54&#10;/i/pQAjt70ttyzsRx0FI7EAnPNSWo2w9uetBA8/59qbu/nSnOeelNPBzigscCCaaWHNNPXA+tMOc&#10;0AK3p+NN4LcnBA/OlJ460xmxxxQAp5NRv0NSHpgnI61E1SQNJyMUw8nFPOMUzHNBYozml/Cm9zSr&#10;0oIFOKehGw/SozSxtjigBv8AFXo3gJw+hSr3WY/yFedP9+vQPh0+NNuM8jzf/ZRWNT4WdFL4zpwB&#10;uGauph0AFVpVDMCPSpLa4WJ8NXGzsW5FJBiTNRXB/dFc1euZFkAIOKz5VO4nNNaiZlM7BiM0VK8B&#10;3Hiitbmdj247ipOegrOk1HY7Bjx0q1dSNGpKn5cdq5W9kkklYg/lXBFXZ1ydi7LqRjkJY5U9KWDU&#10;V8zKnmscmQrhufSnRRsjDg10qKOdtnX2c4kAzVyQLwRWPppCxgt6VZ+2APtJ4qGtTRMn3gsRU1sw&#10;R8mqLyYfcverVtE8jg4oEb9oA6ZFTaji302e4lbEcSFyfQAZqtZI8SjIrnPixrTab4E1Mhtryr5K&#10;j/eOP5E1MVeWhb0jqfM2oXX26/ubgnmWRn+uTn+RqA4waRid386QDNewlZWPLbu7i54oLcU1hjpS&#10;HJHSmIazGkQ5k5psmR0ohJMmCKALA7DPvSnr6Ck3Ypc7j+HegA3DsKTOfalA9KMZoATrxTlOOelJ&#10;gLS9OAB60AGc9M+9Opg6+ntTunXigBRxkH60nHH1pchqByf0oAjCBHBHOetOzjII4HNDc7Rmjtz6&#10;+lACHp+tAG4Uvb8aTbjgdc0AOXGCKp3zYQ4q63T1xVDUWO1qBD/CP/IWiYnG5up+v+8K+tvDHh3R&#10;NQ0OOTUNOhmQjLSyQ4PTrvAT/wBCJr5O8Ic6tCd2wZ+8Wx3/AN5f519JXOqrpfgi4MZUyzgQK4C9&#10;8552+gb+L8DW1JqMW2VBOU4pHnl2IGvZ5YYvLgZ2McYJOwE5XOfYAd+nWq8uVXLkbQPu471YBwWy&#10;AWHfPWoblgBnbk/XOK85u7ufTJWVgtLWW9uooY13ySEKi5A5JwOTWnqXhbWdHVmuNNuViA/1yxkp&#10;j/e5Ga0PhlYrdeIBcOdiWyl92QMv0BzuXoc969lhlbhlAwerRnt65AHPTq1cNau4TskJyZ82iUSS&#10;HBxgHJYZNdr8H/iVYfDvVtQub7TZL83KLEkkZQtHgliNsiMDkgHIxjHWrfxjurdryyt4I4fP2mSe&#10;RVXcf7uSOfX+Jq8zBIIAHNddKo2lK1iZrnjZn1bbfH7wtqqKs1/dWm4cR3cUm1fXJDug/BBXy58Y&#10;fHJ8d+N727jkDafb5trRUAVQik8gKFAycngDqM5rN1a9FrYnY37yT5QT6d65lj+Z7mu2MnJani4i&#10;MYSSQ3oFpN27JPWg9aXpx196ZyjmHAPcelNIPBP86B15PFHOfagAznijAPTrSgZOD/kU2SQRJuJI&#10;A75oAiu5/Ii3dW6AGorK1IJnkH7xume1Mhie8nE0hwg+4p/nWiDnGT8tIgQA0Y654o6cDJOc0q8j&#10;gDNMsB8xHtSHrwaPWkPUcUADHvk8/wCf60n+TTdpLd6eqYP/ANegBRxx+VKRkc0hIAHT60jOMdRQ&#10;AHt+VMdtpFIZFORuyTUYkDHPrQASP155NRM3FPO3HTP4012Cj7ox9KkggZS5OBmi3iZHy64X3qXc&#10;TjuPSkWgC20qMAoOOOtVZ3WLB6knGMUhfbmoP9bOoPOOcUNjuXVOcHB5oHAIB701V2gc0jHJxQIj&#10;lPGPU1fhAWNf881QT95cKuMd60FxtIPP1popCN8x9T9aYyHPHSn8dqbnaBTGRscYpgP86ex56cUw&#10;sDxQAj/WmGnnpTKCBaY3X8aXj0pGNSBEetIac3WkoAaetHTihutJQWKOpoU7WoHQ0lADpfvZr0L4&#10;ap5mnXa/3ZAf0rz5+VBrvfhe+Ib9R/sf1rGr8BrR+M7R4ztwO1ZV0zRSZrV80q54qteorjdiuRM7&#10;GiFJt6gjrQ5Y4qsH2Nz0q3BIJXAHSqsRclWDcoOKK0EgBQUVHMXymymvM0QVj1pI1LvuAzms+yCT&#10;gZrajjCIoX0oaSBNsjmgxtYL8vep51hW3UrjdUs9ysdptIw2MVhS3mHIzxSSuDdi+L/I2L1qRpCU&#10;HrWQZQ75XgmtG1JlTntxVko07SYNgnsO9dNYFWjDe1cukHlw7s1raVehVAPespGsTrbJxKuCOleS&#10;ftD6ikGk6dYIw3TTmRh7KvH869Pt7kJH8vevn747aobzxdHb7srbwDjP8THP8sU6Eb1CaztBnm5p&#10;M0N0pOcCvWPNFakyTRR1PBoAjf0x0p0aYbI607vx1oHUY60ASAkdaUHdSD6nmlIoAUr6UhU4p2MD&#10;OKBxzQAigDtigduaCo/Gl6gAdR1oATmkHB5FOHB6UmcjNAC5HpzQGI4o7fWk28UAIc5pw5Wo2/E0&#10;uaAF4A60o+YjnvSFeT16Uqr0zQA7nkZwPX1rM1NsI1ajcAjFY2qcRnPSkwK2lTy290jxSPE4OQY2&#10;2mvW9G1691SyhjurlpxEeA4BI/HAP615Bp3+v6Z5r2/4L6EuveJ7KCRBJbRAzTKw+VkXsfZiQKyd&#10;3ojvwtl7zGsAOvHXA+hxVK5dWPByV9O1fSt18KPCesj5NPlhk7/2dOQQf90Gb+S14v8AE7wZYeC9&#10;ZgsbC8nvWli80rKi/JknA3KTu4HcLUypyjuejCvCo7R3NX4YX9hYafcCe9hgup5iSjSlDtHA4LJ1&#10;OfXrXftdwTAtEY5WUbtykOB75Ab+Y+tfPqxqNrDl89T29qk8xkVdjN7BfpzXnVMPzy5rm1ix4p1p&#10;9c1y8vGdisjYXcf4RwMfhj86xmUnjPXpxU042ux2lexIHPpVLU5xaWkjBsFuEA/p+FdkIpWSJk1G&#10;PMzF1a7+03hIJKINoqi3vSn0B56k+ppg6k967ErKx89OXPJyACgdKU0nXA9KZAoz2wp/nTsZwPzp&#10;tAPPTIoAcRgMTk8d/SqEhN/cFVbMCdT/AHj6VJdzvI3kxfebqfSrFvAkEaoB8o/nxQQPhQYChgig&#10;YpjE5K4BAPUU8Y2n1zS9s0FjAWYYxQdx6Yx0p45I9qUDk9MGgCPYcfM20UpReeSfxqUuDg55z0zT&#10;WJB56HvQBG20HGKQtgeh+lOkIxyRTCeBnrQAx3J7mo8088njH51H+VBAhXAzSdhS9OaOc0AB6Goz&#10;05p7daYTzUgKOlBOAec+1ITxQzbVoArySkEin2KEsXNV3fP51fs02xKPWgCXHNQtw1TMeDVWd+tN&#10;jYtj810xPRa0s+9Z+k8xytxktV4yYH/16ENCN3xzTSwGOMcUpwATmoyc8UxiE4OeaQ89z+FKT6dq&#10;OnNADW6VGelSHrTW65qQI6D0pwzmmt1NMCJupoOMUN1OaB79KQDT1FDdaU4zwKTpQAg6049KOnPr&#10;SDqaCB3VPpXc/C99h1BfVU/ma4hO9dr8MYy09+B02p/Wsavws3pfGj0BQp61TvsKDir8kJRAar5R&#10;gQVrhR3sxMqzYNW7SRFfAFNmtwZiVqRbYqPlHNaX0M7F9Zhgc0VCkL7RRUFl+2hMajb161sWc4Qj&#10;eapeWA3Wn5UD5jT3J2LGqzCQjZ6VleSc5NaMJRs5OQOlQzlWJAFNOw2iMRJIRjrVmBXjHHSs4y+U&#10;3BrV0+cSIQaGIuwXIddrHpWlApKDbWKsJEu4Vt6ep8upZaNu3lEUCnoQM18veM9VOteKdTu92Vkm&#10;YLj+6DgfoBX0B4v1YaJ4S1G7zhxHtQ/7THA/WvmdySST37+/WujDxteRhXeyENNJJo3Yo3fSu04x&#10;F9KC2BikbrShfWgBAw7dqAQGGfWhiFzVWeUgjnmgDQXBORTjzzTI2yAR1xzint90c0AOxgY/Gjj0&#10;oQ5TnpR1449qADAzTTj8KdjvTeeelAChsDHaijOe/NJn9KAFHsaTp2/OjHYUg44oAQ8gnFLH0FGA&#10;BSKeaAHFu2c+1GTSfz+tKvDZP0oAVm45rH1Q5jNa8nQY6Vj6qPlwPrUsCpp/En419X/ssaE0Wl6p&#10;rDxnbIyWscpRivA3HkKcHlf4lr5SsgVlG4HB9q9o8B/E3XvCGkizsDZm0VjJtubSORwx4JDHkdKl&#10;NRkmzqopyi0j6ykuEWV1mkWUHoJpEZhnnkNI/wD6DXzL421wa54lvrwOWiaXbGDg/Ko2rwOMYHp3&#10;rdk+OWrajYz2stjbRPLGU82KSVSpIxnbu21w6AFskkAdc9hnNOpUUlZHo4ejKDvITYcd8H+8OBUb&#10;Ntk4+Y9CV9KlMqkqcYH5f5zV/wAGaeNY8VWVqVLrvEhXPVV+YjI9hXHOXJFyO89d8OeHYLbw1aWM&#10;1vHPIqB5EKCQb2+Yg7Qx7kdR0FeC/FuXTV8VvZaVCkMFqNknlggNJ34JPTp26Hivf/GnieHw54dv&#10;r+WQyiJQY42YOGY8KDl27nPQV8nXFzJczyzSsWlkcu7HA3Enk9O5z+VcGXwdSbrM4swq2SprqRHG&#10;aQYxwe9KRu9aQHnGOle8eEA+6cdvSgN70oGPxoA9ulACk5HNQXVwIEOOWPQetSyShIyTgYqjbKbq&#10;4Mx4QHCCgCxZ25iQu53SPyxPb2q0TwcY/GmkZIzmlcYU8cUACZ2r9acc8UyLlAB9aeemO/U4oAQc&#10;GlPQUbc96N3+HSgBAcHkj8qa7AnPce9B69vzpGx3IoAYRn0pM5zk8UbhnqaYWA70AB+tNDc/L1o8&#10;xSeuaA3Xhj+FBAp6cHmmEYoO7sppME9SB+NSAFvWmNj1pWQ/3/yFRlAc5yfxoAQuOlRyyjGAalCJ&#10;/dGaZK5GAOPpQBBgkqNp5NasQwgB4OKz7ZfMlUntzWko9KaKRG/B46f1qjdNtQk1fl71lXjZUikx&#10;M09NXZZpz1yanY1HAMQoPQU8rVLYoRs0Dp1p38WfwpMYOaAGemAc96Q8t+FOPfimmgBh9hTT15p3&#10;GeetJuBOMCgBvbrTG6U/jNI1JgQjrRTiM802kAhpO5pT0po60AFFK3WkoEPVsn9K7r4WDN7fAD+B&#10;f5muEXiu/wDhQ4TUL0N3Rf5msavwM1pfEj0l12wciqzQIYy2Otad2sYiQZHNQzWyrAMEetedZo9L&#10;RmJNEEORTIz81WLpGBwvPvUKoRES3WquSWFdcCis4z4OKKdgudCHEbDd+tZuoXR87GRjtWjqgVox&#10;s4bFcxdrMZNzHgVrExbsa9remJsNyDS3F0XPyHArJhkZ2APatIQcKR3ocdR30FSJpOT3rX0uFlOK&#10;ggRBtzWzbooCkdKlsaRetoQVAI5rTsUCnBqrb444q1KRBGZWO0KpYn0xWT1NUrHmHxz1xY1stHhf&#10;j/XSgH8F/rXkTtxWx4r1s+IfEN5ffwSOQgHZRwP0xWQ1epTjywPOqS5pEfNIOpobrS9hWhmAxRuF&#10;FNJ546UAIxBqtM3XNTyNweKoTydRmkyWaltkxoR3qc5C5zxVTTjuthzVrt0NMochGODkHtTu3SgY&#10;ABxQevBz7ZoATeR2pAM8Z96UEZ54oOD2FACbc0gGCT+FBXPShfpQAh6UbuvFOZuKaVwMg8GgABye&#10;aavU/WnD2NIv3z+FADzgnr2oGTx29qQnnvS888UAD8oQemKx9Q+8OnWthlwuaxtRID571L2AbZnd&#10;OB/drvNLXEQc4GQDz6VwOlczV31g+y1GPb8/85rFnpYXZmjZtmTnHPSvVLb4Ri/s7cw6mEuTGpkh&#10;aESYbaCV/duzdfVe1ef+BtO/t3xPp1ltEiNJvdQDygG5ug9Aa+mUZSoE0hY9kklDL/3y057D+4K6&#10;8NRU7toeKryptKD1PB/E3wx1jwvY3F3PJayQxAbys218FsAbHCseSvY1yCpNbymWKWSOYL1jYqcf&#10;hXtvxov2ttBsLKMmMXc3mbACuVUd1CIvVhyobp1rxu7mS0tJZnLBVU4x9OP1rCvGMZ8sTrw0nOk5&#10;VDG8W+LNV1O2j0y51K5urWIiTy5pWf5sYBOT6H9a5YncxHHIqSeYzSM56scn1qLPP1qoRUVoeNVn&#10;zyb6ByvIHSlBzg4pBySO1A9AelUZAxycGg8Dd6Uv3Tw2CRVO+u9gCRj943CgUAR3Dm8uBAp+Ucuf&#10;X2rRjQRooAwB2qvZ2y20WOC55J96s5wOOvehAC8gHOeelBO48DK96Rc+nHUU7aRyc5oAQBlPyAAe&#10;/FB3kjO2nZzjHJ9aE+b5j2yOKAI9jnow6+lHlPgjdjHYCn9uCetJuIx9e4oAY0RwBubA+lM8oLnO&#10;efenZJx060hJHBoAY0aY5H60fLjAUD8KX8aZzmgAZhyBSbs8ZoPtSE8c/wAqADOTTX5IFFI7UEDW&#10;bn9Kj/OnMaYcd+tSAVBIdzetTNwKi27mFAFi1THOMVcB29KqxDaKsAkjNNAMlOVNZF2ST+Na0+CK&#10;xro/MfrQxs3EGQoxn/8AVVhR6jAxVWybzLdX9Rirf49qaKI3ApD16DpSljTS9ADe/QflSN1/Gl3c&#10;0nQ5zQA0455pu2nNz+FITgZqQG4NIelO96a/AzQQRNTae5OKjPSgsWmnrS9hSN1oAN1B60lA60CH&#10;KecV23w1Yre3RHH7tf51w4612/w1Gbu6P+wv8zWUvhZdP4kekvOzBeelI90Wh2k81DIzAgAUyYnZ&#10;x1rlex3Jle5unVgBzTxdjYMjmq6KZJtx7VOrAoxZeBWJaJlELKCQMn2oqn9rjXiigehpX0x38Vmz&#10;uWIFXLv58k1VaMhMmt0c7IVUIwI65ratp45IQD1FZSLucZ6VYELK429KLXGtDQXBPXir9q8igDnG&#10;azbeIyNsB5rdt7YwxKWpPYtGtabiq5rnPin4j/srwnPEj4nuT5K/Q/e/St6CTONvUV478VtZ/tHx&#10;EbRWzFarswP7x5P6Yop0+aaYTnaJxAOOOvcikOe/SnYxSHpXonnjD0oPQUtNY80AIevWk3GjOTTG&#10;YdKAILqbaCKo7TI1W5I9z0qxhRnFSQWdNGyIj3q2OF4xVezblh6VaOAMcetNFIUNgZ6+1Lk+9IuA&#10;OenelB3f0FMYDO096b90+mafjFIVzz1oAbz9fpRux2zRto+lACHv60p5UnrRmkz6UABG7t2pHX5i&#10;PXmn5I4x1ppwCooAXAGM80DlhikGCMjsaO/1oAc33T29qwdU/h+tbjngn8KxNUb5xUvYA0kETggZ&#10;HrXcwMIbbOCVxkkVS+GrYv0QMPmIyuevt3/ka9t8W6ZYw+Dbu5ksLdppE2xzG3KMGbjO4Rp0GfXN&#10;eZVxHJUUbXPYwkPdvc4b4ceKbXw1rkl9c2T3uU8sIpQFCx5I3I3QDHA/Gva9O+NWiSKqTLqFnnhg&#10;VJT/AMclA/8AHTXzrpluRN8v8PX3roBlxwcgfxev/wCqu+FedP4WavDQrazOu+IviS28R66k1kwe&#10;2hhVEbYVLE/MTggHPO3Jz04PSvNvGF/tjjt06P8AvG9cdv8APtXbeFvDF34v1D7HZGETeU0ha4lE&#10;USoBk5ZyAoz05FeU6tdNfajPITwThQGBAA6YOemMd+e1CvOfMyMRKNKkqcSp2GaReeOcegpcnA9q&#10;NuOea2PFHHgUnI5pozmnO2wZzQBHc3AhgLscgf5xVaxgaVmuJQSx+6MdqhOdRucgfuEP5mtMKAAA&#10;AMDHSkQIeBgdKcAOOMUAHIzjAo9e/PFMsePrS8YPWkwzD2o5IP5daAG4+bA60obt3z60HuMZ/HNM&#10;Bxk4OPegBS+McY603d+NKSCPQdqaSW4/h96AEJLepHpTepxS9KYxyTQAHk4J4pCe3BxSnocevNJw&#10;aAFx+tNIwOnegnJIxTHYrwOlBAFsAjio2b9KG5xTDjNSAh5pO5obrTTQAjUIOaQnJ61JGMd6AJ0A&#10;OKlxgHmoY8g/rUwbigCGfo2Kxrn79a07fIc5rIuD89JjZuWBH2SPB6VZLfN68Vn6Qcwkd60ANvB+&#10;tUthoD0ye1NIHzHHenbcrketNPWmMayg9KRl/wAaftPpSHPtmgBjJjnFJtx/+qnHr2phODQA04Ha&#10;kbvzS8mmt2qQI345ptOk/Goh1oAcelIegpT0pvWgAoHWlBxxTqAGtXdfDMj7Xeg/e2jH5muFAySP&#10;Wu5+Eyrca9PCThXgJ/Jh/jWcvhZUPiR3rsRUTXJThhxWtfWK2SOxOTXPXTNKjMOCDXFJ3O5Kxfhi&#10;TYT61HcjbEcjisf+0niGOfSraaoksZD9ayaZopIpluT1opWaPcaKsk3bwgHAqo0mflPSp7mQE1Sl&#10;yOa0Rmy1EyDg1cgUTJgdqy4ULPk9quxS+TznimI1tKtz5xY9jW1dXAaMKOoGKwbG4LcrVwTFjg9a&#10;hrUtPQtG8WwtpriRsJEhYj6DNfP9/dPf3c9zKcyTOXY+5P8A+qvU/H9+1t4bnVWx5rCPr2PJryXO&#10;RnNdlFaXOaq+g3ijv0o6801zzW5gDN70wvzSOwqEvzQBIZM0xju7U0txUZc9KVwuOxzTXbApN570&#10;7gikQTacxEjdfug1dx+ec1n2LAXTfStDjacc00WPBOBmlHBpB0oXk4PSmAA8EZ3fXtSnpz0oBDHP&#10;pRt4OM+tACGkGSKApPrig4PfOO1ACMuWB/yKPoaXJpKAAnPYUhORn0peTx0Paggge9AADkdKUdRn&#10;pTV54zT9oOOpoADjYeOawtT/ANaK3WXCEYrB1QbXFS9gOy+GG06ku+QRj0Y4H1PzD+VeqfEjUEi0&#10;ewtEUF5D5rHaoI28ckDP8R7np2rwPw1rF7pV4stpcyQMD/C39K9Al1q+14I99ObmVRtEmBnbyccD&#10;1J/OvNnQbre0eyPYwk04OIunjaCW6gHp39604sMWzhm3cH7pPtVCLhAMYHrU8N2NoCAAjgj0roPQ&#10;jodhY67/AMIp8N/E2pRyeXe6lt0e1YZHyt885GD/AHVQHrguBXi+Ttzznrk859a3vEWtvqEVrYAj&#10;7PaFyAP4nbG5vyVB/wABrBJABz0FdUdInz+Inz1W+w3BORkfnRxjH8qM7hx1oXOR9e1Wc4v3RuNZ&#10;1/O0kgt4jlm6n2qxqN2LaPj756Y61HptoUBmkyWbkGkyCe1gEEAjHGOpx1qcDjofypMDGPelVucU&#10;FibjnnpTzgR5pighgc9KexIXjPOe1CAbn0pQfQZNNB+Xk896USAE8/mKAA8EtkL+NDcBvzzmkcAH&#10;603HpQAvzEdTjtTG/M0Nxj+eKQt6UAB4AOMUhPBpGLY56Gk/i4OB6UALuyPpTSaGakzQAPnH/wBe&#10;omPNSN3qANljUgPPTiom9zT2bmomPPSggKaetKTijHfFADT15qVBTacnFAEq8VLu+XNRR9TTz0PN&#10;AFa6PFZUvMtad23HPWs5BunT61LA1tPTy4x71f3dKhjjCgYxyKkA2jmtEApOegprc80qnHOKDkZA&#10;6deaCxD06Zpufl/GnHBz36UjENxjFADeM009acwIFNANADCMHNNPWpCpJqNwR16VIEb9ajHU05jz&#10;zTR1NAA3WkpW60lABT8cDFMqTHFADAcE113wwm8vxTEv9+N1/TP9K5Otjwjemw122mXqCR/47US1&#10;RUdGe7XEe+P5zkelcxqgMTHA4pP+EneYgEGm392LuJcfjXA00d90zHuZgFwRVRpyvQ1Yn5BGM+9U&#10;X4arRkywLoEDPWiqu72oosh3OxlXZKwzVd5ecVBJeNI5JqJrjecU0gbLkcwB6ipd3yZzk1Rihc8n&#10;pU8fHBNXYVzQsb37O3+zWobsOgZOtc1JJtYelW7a75APSiwJmH8Sb7fa2MA7s0h/DiuB6njr3rp/&#10;iBKJNTgA5VY65oDHNdMF7pzTd5DSdoNQyPUjvgcdarSNuJ5qiBGY/hTM7ulLyaciGgBgUngUCE96&#10;sCLpUgjGKdgK62/HSjygtT5CioJ5QEOKQDLNv9OUY42mtM/dODisWwYtfr261tAfjmmhIdjj8Ovr&#10;QM7hxSHBGKOnbmmMUtgdaUfU03PHbFL1GRnFACqSeOnNIcY9Pc0BQSKOgPNACNhT9RRxil6dRxRn&#10;24oAaOpwaX8qdTcccigCNep9qlzkYHWmcb+Kd09aAHHIGKxNXXAzjvW5/Dz1NYusDCfjRLYCvpXE&#10;4OcdK9o+D2h2uv6+BeRrLZxQszxuSAxxhQcMpyCcjBrxPTz+8/wr6b/Z7tvs3h+/vN+x7iby87wv&#10;Cjv869zXBiZclO56OEZ1mofB3QL+Mm0S7sflynkzF19iQytkY/2xivH/ABz4ei8E6tJZw373oSFZ&#10;Nzxqm1iSNvDHPQHr36V9HxxiVl2RiYA54AbB9c7Xr5l+LGr/ANpeK78ltxWUoc5+6o2rz77c44+l&#10;cWDlOc7NnZWl7ODkcQ0jNuJ+9jNNIycnFB56Ugz2r3Dwb3d2HOe+abPOtvGxJFPdgi5YVh3lw19P&#10;5Sn5AaG7ASWyNqN35r8ovStroCAMACq9pbi3iCjGcVMRtOeOlCJFKkDOCKN3HP5YoyD064oKYA9a&#10;CxoOc5+9S7ht44HpTCxDU48YI6UACtjn/Io3ZOeTSYPQdM0EEENjNADnIao9wGfXpSs2DTcAnI5N&#10;AAx+X3pG6GjoAKKAENN55p2RTfqOKAEbOc+1Np3FR7qAEc9ajT7z08tTV431JA1j9aYac31pp6UA&#10;LTT1FL2FIOpoAdT1plPWgCQdKVm4plBNAFW5bBqpAN1woFWJ2/nUVjh7tM9xU9QNmMYQAHBxSiQr&#10;94Y96TO3Ap4ORWhYI+TmnMQ3U1C0QPKnB9KA5TrQBLwO/HamnP1HrQsgI9PajqenagBp6etNp9DG&#10;gBpHpUb9akOQKjk9PxpMCBjzTT1pT0po60gFJpKVutJQQA60+mU9fegsKuaM+NStz23gfpVRutWN&#10;N/4/oP8AfX+dJ7AtzuoyS3y9KmaVkXrUdmNx6VZuVRY+vOK4mdiKTSfITVd23U93GMVDnmgTFwKK&#10;eqnAooA2HYKMU2FSWzTok8w5NWoY9p6VoiS7DKixgHrioXQM2RVeV/LbiniQsvWiwyOVsMRQjnjF&#10;MZSSe9Zet6sLGEpGcTOOD6CqSvoRcw/E9yLnUjtOVRQhPuKxy+BTmkY5zkknJNRMeTXSlZWMW7u5&#10;DKcn9aYEzzUpUHtSgDigQ1E4qQDjkUvGeetLTAQYzS554NH86TIzQAPxWfdPyatzPjNZ0xJakyWS&#10;6fxcBvcito9G+tY1rhJ4R6GtkH5TzQhoCAAO/vTlG7vRnco9qaPvGmMXoTRxSjOaUnPvQAbfnBz1&#10;pBwSPftSdCRRyKAA4zx1pRnPvQc59fekxn396AFCgexNN9qcvIxmk6570ANYDg09D6UknIOO1Oj+&#10;UcdTQAHk1l6wmYWOOhrU5z6+1ZupN+7I96TAyrM4lxXunw3+J174W0SCyFlBPaRksrrLJGzE5P8A&#10;CRXhglIdF9K9C0QgWCfMVyK5akFPRno4L4j21fjXG0crzaW6dcETCQZx1O4E/ke9fPt/evqF3LcM&#10;RulbdzxkHFbmsXhi08xqSzScbvbvXNf/AKqqhRhTvJIMbO8lBCUhbBpRzgVT1G9+zxEA/Meg/rXS&#10;ecVtVvif3SHJPU+1SaXaeWoc9TVKwt2uJt7ZOec1vxoEUAdqla6kCkYHag5ZunalHzHrj2NIxx/9&#10;Y1RY0n2PFBJHJPFLu6Uwt0yaAEz2HHfNOJJxmmxcuTSswz0oAQHaelGcgc0pO5h7UlACfxUh+tLt&#10;pT0NADPpSbc+/tThwMimrQAE+vUUh+8PenHoajOM0ADHHfFMbkfrUh4bPXjrUbZAPNBAwsAMUg+6&#10;ef4qDx3powEH51ICN601en45oJ5o+nSgA9e1LRRQADrTqappQ2Rj3oAcDzSM2aQtimE0AV5j1qvC&#10;+y4jb3FTzfdNVDxIKnqB0vUAnvSBueCPSkhYNCoPXApW6jitAHD35oaMGmnjjOaVTtzxgetAEZTH&#10;ANOX7uM8049Mnj39abjHI696AE2+9J3680vOf60nOeaCxTnv0qKRfSpe+RUb8+tJkFcjnpSHpSnr&#10;TW60gA9BSDrRQOtAD6KKaOpoAe33amsP+PyH/fH86hPQVLZNi5iP+2P50nsWtz0OIeWAf89Kr3cm&#10;e9TPIPKGOp/wqm6O56GuU6iEsc0BD1qZoCgGc1YNv+6BoAo+eaKk8n3opXA34YyZAB0q2FC47mqt&#10;sWLHippA6DJ6VoJEU2N9OSMnlarEl5K2bCFVTLdSKlgZd7ItpayTScKv6159f3rXdw8snLMfyFdL&#10;461ZWuPskX3E5cj1ri5JMAn1rogtLmM30Hl+aZuBNQmSkD9au5BaxgAfjSjFVlk9xUiycDJpgTDr&#10;S7sg1F5lOD5PrQA4sMVE2SakP3ePWmM3rQBFL0NUZDlgtWpmHOKqYzJ9KklkiN++Q+hFbKksCRxx&#10;1rDHU1tQt5kSn1FNDRIMgcdacvb1pq88UvU4xTGOP5UdMcUnPY/WlHX60AH3gOwFH3u+cd6Xnk59&#10;qaV4oAO54B4pM5x6U7A457dqTn0oAU5ODn71IBgnPHvSKjOTj5sdcdqA3agBX9ueKEPA9aRjxzx7&#10;0J1xjPfNADn6c5rM1AZiOMda0n+7WdejKHFDAyI8tOMdeldxp91/oSYwpUce471w8Q23CgV1dm3l&#10;W3HQjFc7O3Cy5byLGoXJuJsfwoNq5/Oqv060McHBOe9IQEBJPHWt0rKxyzlzyciK6mW3iLscfj1r&#10;n3d724LHkZ4qbU7w3c21Sdo461Z020xhsUt9DEuWUAiiHrVkZ5pFOOMYpf4T1qixN2OKOMf1o4A/&#10;+tTTigBQcnjn8KG4BzmhV39OMdc0rgD/ABFAEaHJPbFOcg57e1AGM4GR6+tJIw3HB49aAEH6UhIz&#10;9KM9O+aXOTn8KAA807+Ec03HtSg4JoAPrTM5PtTmPBxTDnjv70AB4JANMPJx6U8/nTCcjp36elAC&#10;N1pg6mnnJ49KYfpUkDWppJ2ilkbCmmMdwFADSaSlbrSDrQA4ZpaQ0mTQA7cMU3dQTx0pD1/CgB2S&#10;eKjZv1pd1NYjBoArymq7feqebpVbq1SwOjt2xGufSpjgn8KhhBVR64FPbgDNWtgFB56U0r196Qvz&#10;xQDnrTAUHjGaU9aQkEUDkYzQWBpD16ClPAxQRxzQAhJPFMbkEU847YFMbpQQV3FNPSpHXnmm7aks&#10;joHWnN0ptBA+imDrTs0AOPQVJanE8Z/2hTB0ojO2QH0NJjW56V9nQgYPOOlKIPLbJHFUIZ2FwDmt&#10;fdvQfSuVnatSnKvmNwKZdqVgAXrVtVwSWHFU7wFmO2lcdimofaOaKuJbMUFFTcLGzCjREEjrVmeI&#10;vECO9OiZJZQvpUtwwiXAq7kmaIliPTmp7m+WysppScLGpOPwpjvk1geNLzyLBYVOBI2CPpzVx1di&#10;XocZf3bXM8kj53sxJ+tUJH5olkPNRqnmGug5WLuJ5pQp61NFbcc1MI1HpTsOxWANKAR0qzhaUBT6&#10;UWCxWye9OVj6VYMKnFNEYB9qLEjUY96JeOafsHaorg4A5oZZVlfk1AvG4+9PduDTQMYH40iAZuOt&#10;X9MmzGY88rVA9eOtOtZTDOrdjxQBuLwM0uMDimrjGc56U4gcY4qixR14PNKufamnn+VHRuueKAH4&#10;3Uhbggj2pD05FKcc0AJt64pPf8KUnb6Gkzz9aAHcqOM1GMgnjHenHgcdc0m7060AG449c0xXCt1w&#10;fX0pSaQj2xnvQBJuJySP/r1TulypOe1Ww2V9aqT8oaCB/g23tpvFVnFdwxzQO+Hjk+7z+Ir2P45a&#10;F4U8NQ6HaaFp0dpqE0Rubp4rh3XaeEGC7gEkN0x0968S0i5/s/XLSf7pjmBznHeur8VeIJvE2vXO&#10;oTsWMhCqNxOEUbVXknoADVxaUHdFJtPQyf61latekL5Kt8zdT7Vbv7pbWEt3PArCjDXEpY9zWTYr&#10;kllamVwTzW7FGEQA+lQWVuI0BxVv3zTSGhFOB0wPSgnt1P8AKlPy/jTVwDTGKe3NG6kzuzk803oS&#10;KAHjA5pHbrjrR1ODTWHNAC5GOn/66Z2NO4xUeeaAHcZOOtKOtIOlKF2j6+9ACjgY69eKQKM0u3pT&#10;W57UAD004xSt1HSkzzxQAEjFMLCnscHJPNMbPWggYzc00nmlLU3dSAZIeD9KR+tDHOB70E9qQCNS&#10;HGKU9KbQAUh60h60v40AGeabS5JowaADpTSaWmN9aAIJulVz1qxNVfqalgdHa/6pPoKGyCQRxRa8&#10;RKPYU9xz0q1sWiLGKQtzTu/Skxz2pECb6cstRlfm6UmzmgCcuCOtAJqDJHFODf5NUA49elIO9Gfe&#10;jdnjNIdxrDNR4xmpX/KoiOaQhjDFMyKlboajI5oLCgcc+tFFBA9acn+sH1pozihTgikyzuZv3Eq+&#10;4Fa8M4MK+uKxwTKEJ5wB/Kpo5GBCngVzM6omh9p4IboagcBzwaR4yVBBqOJCpyTWZpYuK+1QKKgN&#10;wM0VPKVc6WxsCp3v0NSaoAqgD0q/MvloDnFZV7IJPetTEriIsoNcL43mIv0hJzsTpXfxOcAYrzfx&#10;jJ5uuXJHY4/QVdP4iKnwnOkbn4qwirCAxpI0ABJqOQlzk9q6DlHNdHsOM1GZ2z1pfKLUCE0AN3sO&#10;pp4l2jrS/ZietPFsO9A7DVuPenrISc4608QKppQVQelBQqsw5PSqd5PvOBS3FzzgGqnLMTSuQGNx&#10;xSjg8UmMUKvPNMBSc0xhz1x71MQBnH61EevHWgDX024E8IBPzLwRVz1xWBYzeRcqc8Hg1uqwI46E&#10;U0Uh23GDQOSaQkHAwDQnQfjTGLu3A/lSdeOOKUtkYxSLigApOdvPSlHQ56d6DjHoKAE5xz0pG4GR&#10;SHpSnJ5zxigBvTn1paTGe/FL15xQAiggfjUUi9/epTn/APXTJlwBk8mgCpb2/mXqnHCc1pSzCFHL&#10;HAHOf6Uy0j8tSxxub1rK1e8LSeShwo6ilsiCpdXDXtySTxnir+n2u3k1Wsbcuc4NbMcYQDtx3pIp&#10;DgAo4p2eO1N4z2HuaVmAGAaoYjNtGAKBweeuKbz7mjPfpQArcrnnrTR164/Cl3ZpAd2O+O9AC7ue&#10;uaY1KWx/+qms3p81ABRR1XPT2pBg0APDFj24pSvfvTfxo/L8KAFyTwaBnd1pD/nNBxnj0oAT+Lig&#10;mjdnjNIe2ce1ACPnHSo6exqNm7elSQIc0xvegk02gBh+8B75pW69aaPvilPegAprdaXmkbrQAlFF&#10;IetAA3WkpWbNNPSgBaa3WkpC3pQBHL3qv/F+NWHGRULLg1LA6CAkIvuBUjdaigGYV56AVMTkjGPx&#10;q1sAwrTSPTFPI55A/Om7c5PemA3nA70EUflQetACFcikCc0tOB9qQDdmKX/ClPzf/XpMY60ANb6V&#10;G3PFTEYGRUbfSkwI14JFNkGKcSBSsN6A0AQDrSp1pH4NFAEo6in4w1RI3NS9aQ0ek6fYCa1jJOfk&#10;FVb6Awv04Faeirm0Q5/gFMuBvcgjvXE37x6KS5TJ3MygComlYHaa0poViGRVCZgXzVIlqwokGOtF&#10;QMwyaKLCud7fXplHy1mlyGyT1p8SYwTxRO0cMTSyMFQAktTJJFIIGf1rzXxIRNrF0Qwb5+oq9rvi&#10;mS5cx27GG36bu7Vzct+gz05/M1vCPLqzCck9CTyy4w3ApPJC1UfUATgVGb0+laGVzQKKozRlRWab&#10;w+lNN0xpXC5pmRc003AXvWYbhvemmdqLhc0XueKqySk1XMxP0pC/pmi4h5OTTgwAqHcaAxpgSk5I&#10;pVxUYalDcUASE8U3OaQH8qDigBjjBz3rdspvNtlOeawmrR0iT5HjPUUkUjTzmlxgf3vp2pO/Xjil&#10;79f61YxScnjrim7iGGTT9pIwKjYEHBoAPXnAzS5I470dutG3k/TvQA3HJz1pecCg8ECkJwOOuaAF&#10;56fjSdueR6UE8dqBjB4FACEelMky4x15HFPJGKVCN/BGRzQAXEotrdmPylRgZrnIlM8xJ5yc5q/r&#10;U+51iU9OTTdOti2DjFQ9yC9awbU4FWiCB07dqRBjAz7etOLBwfU+1Wixm7jt+dIeRkdaBk+9Kenp&#10;QAm0gfX1prDA608A0hw3WgBMZIxijkjpQhCg0Z/M0ANJweMUwnJ/nT2IJIyai3fNjNAEi4C/Xpil&#10;6Hb2+tIeRgfzpR09fwoIFA28ilycYOfzpvXpz7ZpwG1ce9BY1uRj+lN4GM4px4OTwPSkbnt+VAB1&#10;5PApG4FH0601mzxQAjHHNRs1OP0qN+ORUsgaze9MJpxamMc96AEX75+lHf09qROpP4U49KAA9KZR&#10;Q3XvQAUmee+aD9KSgBGJpPwoP0ph60AOPSmbs8UH6Uh6igAc5GDUJ5JAqRu9MbGDUMDct2JhTjGB&#10;g1MO9QW42xoP9nNTgjOPUVotikMP+eKaOTgYqRgRTG549KYxB1NIf09hS9hQ3FACBsGlzz7fSmHA&#10;5NPRgv8A+upIHcbTigfdoLUp6jHXvVARsT9aYc7egqVh8vPrUbL6dKkCJsZ9KWNuooYj8qaG2mgB&#10;ko+amGrEq5ANV2oGxVapxwuarj5aniNIR6bok+yzQZ6oKfcygMTmsyylaPT4SP8Anmv8qbLcO3U1&#10;yuN2dylaJNPOTH7VU5c0+aUCJh3qG3yW9qLCuKbds0VZJGaKLgdPyUIUdOtcN4u11nZrVGzEn3yP&#10;4j2rvdeuE0PQJrhv9c/yR+7HjP4V5DeKZpGZuSTkn1rWmr6mU3ZWM2SSWdvlpUsSeXq3tWJenNMZ&#10;2boK2MLDPsqL6U0wrTyGpvNAhvkrR5C04LyKkAzxQOxALcZpWgGKsAYFIRxQUUntsHIqPZg4xV6T&#10;7pqNkyooIK3l0vl1KBg0Dr0oArlSDR0qzszUbxUARbqM80Mu2k5oAGq3pXFww74qr149KtaX/wAf&#10;DfSgDZTnHGCO9KcY4HOaavKn2pc5G3NUWKM4GKOdxpMkNgdBQG57/hQAH5lJHHvQevrxRnj0JPSg&#10;8YHSgBpAPOKX72aEyfzxQTwB3oAQ8H1pGBODRz3pQe47UAIfUYpDN5cbuT0pwYA5x9c1Q1ebyohE&#10;Oh5oAzgTc3RY9M1tW0YjAx/Os7Tocnd61qhz/dBxUoSFZsHH8hSbgPx6UhIOOPr/AIUob5ueT6el&#10;UMUNjr19qOmcDp6UFuf8aCM4/wAaADtgdetIWJOKcfQ9PpUYxk9qAHZAGMjNMZs/Q0Fvrj61Gxya&#10;AHhsehpuc00sO1AYjj8akglX7hxmgUoXA/WkA3HPPpVAA6/4ClYZOKdjHH86YvfBHXtQWO5YemOK&#10;aeSQTuPqacehprZwCO3tQAhJHFMJwf8ACnk5GQBmoy1ACN9aiY/WpC3+c1CzUmQNJwc0w9c04nPN&#10;MJBpAOj4RifWm9TSr/qhimnoKAFP0pG60FqYWFAC0hakLUh45oAN1Mzz1o3U0nNACnqabuo68elJ&#10;U3AX+VNalNNbk0gN2AboEx0xUuMMOPamWg3Qx/THNSFcY6HHoa0WxSAkLTCuDwPepCORnpUZx2x1&#10;70xhy3emnj296ccZpD/nmpAgfk8cinqOKbLkcUsfIxmggmxuAzSg84zSDODzj2pecVQCNUL9e9Sn&#10;rzUL/wBaTAY3WmH7wp5GaTv0pAODbkI9Kgcc1MjYbFMlXDZFAEI61YiNVx1qaLrSA72xfOn2+eyL&#10;/Kmtg5+tLpke/T4T32D+VLJ8rYPauZvU7bbFeXORQrbJB71IXDcYqE5aXpSAsFuaKcF4opXKJPiT&#10;q3n6nHZIf3VsvIB/iNcdIQ+D7VNqF015dyzuSXkYufxNVWyRXYlaNjlk7sQRDPJpwjHpUa57mpe1&#10;USN2DPFNaIVLjmkdgKVgK5TB46Uo4p5G6kxikAh6Ck25IGcUrdaSgBjjpz3xSMMUrffoPSgggPWk&#10;I5qQgU3GKABWzxml4pg4OaXJoAY6VCyc4q1uoZd1AFMgDirml/61qhePGcVY0xNjue1AGrH6E05k&#10;xx+NMQ89MCnHr/SqLAdOaafvHFOODz1FNyc9setAC5BHXHPSjvxSBcN9ads5NADe/U0h60p+TnnN&#10;AA25HXPSgBODzmj8aU8jrSD8R7+tAChcmsXUHM13knjpW03yo57jisQKZronsDSZLNC0jwn4VOPp&#10;nHemx/KgAp4baCf50IoB14J564pevPXtmkyRgenrTunXGPfgUwEwfX60vX0ozz6fXpQzDtjigBGY&#10;qMHFMbB55oZ/Q81Cz0APdwByeaiMmT1prP70xWqSCQHceOalVT/+qo0Ge1TJ6/hQA4AkcdqTH0px&#10;PGOPxpq8/wAqoseFxgikb5upP40dOD/Okx+AoADxTdxBAoP+eaaW96AF5x680xmIyBSsc9/zqM9x&#10;UkDWz7VGxK08tjvUbH3oAbnNMPQ0rdaY1AEp/wBWAfrTKc1Mb2oAQ9aQtQelMZqAANxxSMxzzTd3&#10;NITz1qAAnikPSg9eKD0oATsKWoz1FLQApakpD1FKelAG7af8e0f0FWST81Vrb/UoB6VNWi2AcG4z&#10;+HWmkDn396cvuBilOP8AIplkZGBxSMScg4px79qQ8YGc/WgCvKM85HpTY27ZqSVcqeagXO7FQyCy&#10;ODx1xzUnAHPao4+/X606mA1z6dKhduTg1I7Dt+NQMwJoYCZ96B900DpS9eaABvvCnP8ANFmmH9Kf&#10;GMgigCuetSRmmyAlj04pI+tAHoGhPmxh9lq79nEkhJHWqXh9D/Z0BPTbWlv2P1rz5bs9GOyI3s0V&#10;u3SqtxCscmasXF2Fcc1VkuBKeooVwdiAy4JFFPMWTmiqMzk2bBznOaTcMVE8nNQtIc8V33OUsmQD&#10;Jpom3dOlVtzE05VY0XAnaUL3qNSZG56UqW+eTU2Aq4FIBB0xSfXmjIHegHpQAhxSflT/AKdKa3Q4&#10;oAjVc5P4UEdh1pw4GKOM80ARletMK1M2e1RM3eggYRTG60plHNR7wTQA7pT1eos5pDxQBY4K1Ys0&#10;wGNUlkwKvWh3R5oAuKPmHalJ+U5OQKRRgZx1pxORxVFiA8j+opd1IG9aU8c+tAAOeQKD1BpB7cUq&#10;k5GaAG9MdRSHB5z/APXp2M5NIFwpOaAAtxyOKB1Hb2pBjnufWlXOep/GgCK7fZFgEADnHvWXbDEn&#10;HBzzWjeyny9mB+VUYBmXHWkyC+vbvx3qXgLio4xwMjgVJnK9/wA6ZYgwz4x0FKPuim4x24peD9O1&#10;AC5569BSFtv49qRm759qY7HH+FADZCahZ88/hSu1MPJ96kgQDJ6VKkWeaETjOKsomFxTsVYRYxx6&#10;gc08qABnkeppFGP/ANdBznB6daYxPu5yRj2pN2OKcSB9D0pG6f8A1qABjkf4Co9wzz/OnHHemk0A&#10;G7njn6UwkA57H1pTzx1prVJAMT68VG3NOPWmsPY0ARtUZPNOb+tNP1oARutMB5H1pT7Ug5kFADnb&#10;PFMLcYpztyeaiJxzmgALetMcihuabUAFFBFFAAelMpx6ikagBKVVBQnOPamrTj0560AMNKilnVR1&#10;JwKSpYQGnQMdoyKANuFf3YHpwamGN3TtimIf3Yx9BnvTydp98VqUgA24xwfSjG49SfemhtpzSk/j&#10;36UDGnk9+fak59OPrTzjHAAzQV4/yaAI39hVVwVarbL61XlXrSZAqMce1Kz8cUyNgOM05hnpSAjZ&#10;8+/tTAeacyGkC8UAA60+mBc07GKACgPg5paQ0ANmHOfUUyP71TP80WfSoF+9QB32hSEaTBj+7Usr&#10;O8n0qDSJAmlw567am84HtXnvdnoLZFS7LL1NQ27nf1qS8fzDioE+TBrRbGfU0w3A5oqoJ+OtFKwz&#10;kypJ60vlYGal2jOaRq7TlGKgNSKgpFp1ABnHSmklj0p1IfvCqATH5dqQZz608jgmkWpAOfTFRsPm&#10;ANSN1/Cmfx0AHXjFITg4pV4zTW4FADGxzVaV8VYfoaqyfeaglkBfmk34pT1NNqWIeHp4fNQ00uaE&#10;wLIbmtOwIMB+tYhc5PPpWvpTEwn/AHqpPUC+ORjr7U4g89/amoOpp44YfSqLE6DA60bRlvWkB+c0&#10;HrQAoyPegjnp7/SmgdacoB60AIOhpCOPrSg7nIIGMGgcn8KAGrzx+tOA4oHXHv8A1NIx2kYoApXj&#10;Z4JqGBRup94czfXH8qS3UYJpMnqWo+B7U89s/hxSIBx9P8KVqZQ4lce9N4HSm+tH8Lfj/OgBzHHI&#10;PNQuTmnv0/z71A/T8aTAQ4bNPRQe9NQfNU+0YoIBExUp4XGMUiAHNB+VSBTLAnBPNIxyP8KD1FNz&#10;834GgALZ4xyKTPr/ADpehNJnCmgBd1Mbg5FGSQKSpIEZuKZupScimjrQAv4UxvpUjfdqM9qAI2+l&#10;RlvXrT8ZUUxvlPFADT0pB9/mj+KhfvN9P60AMY8mmU5u9IetACU0dTTqKmwCY5oPSlxzSUgG0GnH&#10;pTaAEHU0jdaUdTS/wn6igBBwDRCN0yf7wpg+/Ulr/r4/96gDcjG0e2KkwCOP1pg/pT+w+hrUABO3&#10;PakHHJHFCnrTgM4+tBYjdByfwpDgjbj3pzqKXA3GgCM4OAKjdeeKkPIpD0NAFYjDdakT6CmydaRW&#10;Oakge6ntUe2pcmkPSmBEQaMHFOpucmkA0A5oPWnHrRnNA7goyCOxqHGCR71MDhl+tRv/AK78aBHX&#10;WLn7FCo6FBU+4gVHZKPssH+4v8qsSKMGuJ7s7UtCqwLtS7OKev3jUZYlqoBChoqwOlFAH//ZUEsD&#10;BBQABgAIAAAAIQCXhVJH4gAAAAsBAAAPAAAAZHJzL2Rvd25yZXYueG1sTI/BaoNAEIbvhb7DMoXe&#10;mlXTaGJdQwhtTyHQpFB62+hEJe6suBs1b9/pqb3Nz3z88022nkwrBuxdY0lBOAtAIBW2bKhS8Hl8&#10;e1qCcF5TqVtLqOCGDtb5/V2m09KO9IHDwVeCS8ilWkHtfZdK6YoajXYz2yHx7mx7oz3HvpJlr0cu&#10;N62MgiCWRjfEF2rd4bbG4nK4GgXvox438/B12F3O29v3cbH/2oWo1OPDtHkB4XHyfzD86rM65Ox0&#10;slcqnWg5B/MVowqeoxUPTCziZQLipCCJkwhknsn/P+Q/AAAA//8DAFBLAwQUAAYACAAAACEAWGCz&#10;G7oAAAAiAQAAGQAAAGRycy9fcmVscy9lMm9Eb2MueG1sLnJlbHOEj8sKwjAQRfeC/xBmb9O6EJGm&#10;bkRwK/UDhmSaRpsHSRT79wbcKAgu517uOUy7f9qJPSgm452ApqqBkZNeGacFXPrjagssZXQKJ+9I&#10;wEwJ9t1y0Z5pwlxGaTQhsUJxScCYc9hxnuRIFlPlA7nSDD5azOWMmgeUN9TE13W94fGTAd0Xk52U&#10;gHhSDbB+DsX8n+2HwUg6eHm35PIPBTe2uAsQo6YswJIy+A6b6hpIA+9a/vVZ9wIAAP//AwBQSwEC&#10;LQAUAAYACAAAACEAihU/mAwBAAAVAgAAEwAAAAAAAAAAAAAAAAAAAAAAW0NvbnRlbnRfVHlwZXNd&#10;LnhtbFBLAQItABQABgAIAAAAIQA4/SH/1gAAAJQBAAALAAAAAAAAAAAAAAAAAD0BAABfcmVscy8u&#10;cmVsc1BLAQItABQABgAIAAAAIQDZjfpbhQMAAHUIAAAOAAAAAAAAAAAAAAAAADwCAABkcnMvZTJv&#10;RG9jLnhtbFBLAQItAAoAAAAAAAAAIQCFZeXjD0IBAA9CAQAVAAAAAAAAAAAAAAAAAO0FAABkcnMv&#10;bWVkaWEvaW1hZ2UxLmpwZWdQSwECLQAUAAYACAAAACEAl4VSR+IAAAALAQAADwAAAAAAAAAAAAAA&#10;AAAvSAEAZHJzL2Rvd25yZXYueG1sUEsBAi0AFAAGAAgAAAAhAFhgsxu6AAAAIgEAABkAAAAAAAAA&#10;AAAAAAAAPkkBAGRycy9fcmVscy9lMm9Eb2MueG1sLnJlbHNQSwUGAAAAAAYABgB9AQAAL0oBAAAA&#10;">
                <v:shape id="Graphic 160"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Um+hxAAAANwAAAAPAAAAZHJzL2Rvd25yZXYueG1sRI9Ba8JA&#10;EIXvBf/DMoK3ulFEJLpKFQVDL60t0uOQnSah2dmQXeP67zuHQm8zvDfvfbPZJdeqgfrQeDYwm2ag&#10;iEtvG64MfH6cnlegQkS22HomAw8KsNuOnjaYW3/ndxousVISwiFHA3WMXa51KGtyGKa+Ixbt2/cO&#10;o6x9pW2Pdwl3rZ5n2VI7bFgaauzoUFP5c7k5A/tiEYbV121WpGK4vtnXdORjMmYyTi9rUJFS/Df/&#10;XZ+t4C8FX56RCfT2FwAA//8DAFBLAQItABQABgAIAAAAIQDb4fbL7gAAAIUBAAATAAAAAAAAAAAA&#10;AAAAAAAAAABbQ29udGVudF9UeXBlc10ueG1sUEsBAi0AFAAGAAgAAAAhAFr0LFu/AAAAFQEAAAsA&#10;AAAAAAAAAAAAAAAAHwEAAF9yZWxzLy5yZWxzUEsBAi0AFAAGAAgAAAAhAPhSb6HEAAAA3AAAAA8A&#10;AAAAAAAAAAAAAAAABwIAAGRycy9kb3ducmV2LnhtbFBLBQYAAAAAAwADALcAAAD4AgAAAAA=&#10;" path="m,2125472r2935477,l2935477,,,,,2125472xe" filled="f" strokeweight="1.25pt">
                  <v:path arrowok="t"/>
                </v:shape>
                <v:shape id="Image 161" o:spid="_x0000_s1028" type="#_x0000_t75" style="position:absolute;left:7217;top:1146;width:15101;height:1899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1i+wwAAANwAAAAPAAAAZHJzL2Rvd25yZXYueG1sRE9NawIx&#10;EL0X+h/CCF6KZteDLatRpCC22Iu2Ct6GzbhZ3EzCJnW3/vpGKPQ2j/c582VvG3GlNtSOFeTjDARx&#10;6XTNlYKvz/XoBUSIyBobx6TghwIsF48Pcyy063hH132sRArhUKACE6MvpAylIYth7Dxx4s6utRgT&#10;bCupW+xSuG3kJMum0mLNqcGgp1dD5WX/bRVs88MH16cOve/Pm+ejeXqnGyk1HPSrGYhIffwX/7nf&#10;dJo/zeH+TLpALn4BAAD//wMAUEsBAi0AFAAGAAgAAAAhANvh9svuAAAAhQEAABMAAAAAAAAAAAAA&#10;AAAAAAAAAFtDb250ZW50X1R5cGVzXS54bWxQSwECLQAUAAYACAAAACEAWvQsW78AAAAVAQAACwAA&#10;AAAAAAAAAAAAAAAfAQAAX3JlbHMvLnJlbHNQSwECLQAUAAYACAAAACEAMlNYvsMAAADcAAAADwAA&#10;AAAAAAAAAAAAAAAHAgAAZHJzL2Rvd25yZXYueG1sUEsFBgAAAAADAAMAtwAAAPcCAAAAAA==&#10;">
                  <v:imagedata r:id="rId91" o:title=""/>
                </v:shape>
                <w10:wrap type="topAndBottom" anchorx="page"/>
              </v:group>
            </w:pict>
          </mc:Fallback>
        </mc:AlternateContent>
      </w:r>
      <w:r>
        <w:rPr>
          <w:b/>
          <w:noProof/>
          <w:sz w:val="4"/>
        </w:rPr>
        <mc:AlternateContent>
          <mc:Choice Requires="wps">
            <w:drawing>
              <wp:anchor distT="0" distB="0" distL="0" distR="0" simplePos="0" relativeHeight="251658271" behindDoc="1" locked="0" layoutInCell="1" allowOverlap="1" wp14:anchorId="51BEE2B6" wp14:editId="230C4C64">
                <wp:simplePos x="0" y="0"/>
                <wp:positionH relativeFrom="page">
                  <wp:posOffset>3682746</wp:posOffset>
                </wp:positionH>
                <wp:positionV relativeFrom="paragraph">
                  <wp:posOffset>2738018</wp:posOffset>
                </wp:positionV>
                <wp:extent cx="3418840" cy="2110740"/>
                <wp:effectExtent l="0" t="0" r="0" b="0"/>
                <wp:wrapTopAndBottom/>
                <wp:docPr id="162" name="Textbox 1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1074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02742926" w14:textId="77777777">
                              <w:trPr>
                                <w:trHeight w:val="1196"/>
                              </w:trPr>
                              <w:tc>
                                <w:tcPr>
                                  <w:tcW w:w="5358" w:type="dxa"/>
                                </w:tcPr>
                                <w:p w14:paraId="61FB5837" w14:textId="77777777" w:rsidR="006C66B2" w:rsidRDefault="00032C37">
                                  <w:pPr>
                                    <w:pStyle w:val="TableParagraph"/>
                                    <w:spacing w:before="203" w:line="228" w:lineRule="auto"/>
                                    <w:ind w:left="510" w:right="2189" w:hanging="300"/>
                                    <w:jc w:val="left"/>
                                    <w:rPr>
                                      <w:sz w:val="24"/>
                                    </w:rPr>
                                  </w:pPr>
                                  <w:r>
                                    <w:rPr>
                                      <w:i/>
                                      <w:sz w:val="24"/>
                                    </w:rPr>
                                    <w:t xml:space="preserve">Appointment Type </w:t>
                                  </w:r>
                                  <w:r>
                                    <w:rPr>
                                      <w:sz w:val="24"/>
                                    </w:rPr>
                                    <w:t>Governor Appointee Business</w:t>
                                  </w:r>
                                  <w:r>
                                    <w:rPr>
                                      <w:spacing w:val="-2"/>
                                      <w:sz w:val="24"/>
                                    </w:rPr>
                                    <w:t xml:space="preserve"> Community</w:t>
                                  </w:r>
                                </w:p>
                              </w:tc>
                            </w:tr>
                            <w:tr w:rsidR="006C66B2" w14:paraId="2A818A3D" w14:textId="77777777">
                              <w:trPr>
                                <w:trHeight w:val="1149"/>
                              </w:trPr>
                              <w:tc>
                                <w:tcPr>
                                  <w:tcW w:w="5358" w:type="dxa"/>
                                </w:tcPr>
                                <w:p w14:paraId="3D5B5140" w14:textId="77777777" w:rsidR="006C66B2" w:rsidRDefault="00032C37">
                                  <w:pPr>
                                    <w:pStyle w:val="TableParagraph"/>
                                    <w:spacing w:before="168" w:line="269" w:lineRule="exact"/>
                                    <w:ind w:left="210"/>
                                    <w:jc w:val="left"/>
                                    <w:rPr>
                                      <w:i/>
                                      <w:sz w:val="24"/>
                                    </w:rPr>
                                  </w:pPr>
                                  <w:r>
                                    <w:rPr>
                                      <w:i/>
                                      <w:sz w:val="24"/>
                                    </w:rPr>
                                    <w:t>Commission</w:t>
                                  </w:r>
                                  <w:r>
                                    <w:rPr>
                                      <w:i/>
                                      <w:spacing w:val="-7"/>
                                      <w:sz w:val="24"/>
                                    </w:rPr>
                                    <w:t xml:space="preserve"> </w:t>
                                  </w:r>
                                  <w:r>
                                    <w:rPr>
                                      <w:i/>
                                      <w:spacing w:val="-4"/>
                                      <w:sz w:val="24"/>
                                    </w:rPr>
                                    <w:t>Role</w:t>
                                  </w:r>
                                </w:p>
                                <w:p w14:paraId="7348D1CD" w14:textId="77777777" w:rsidR="006C66B2" w:rsidRDefault="00032C37">
                                  <w:pPr>
                                    <w:pStyle w:val="TableParagraph"/>
                                    <w:spacing w:line="262" w:lineRule="exact"/>
                                    <w:ind w:left="510"/>
                                    <w:jc w:val="left"/>
                                    <w:rPr>
                                      <w:sz w:val="24"/>
                                    </w:rPr>
                                  </w:pPr>
                                  <w:r>
                                    <w:rPr>
                                      <w:sz w:val="24"/>
                                    </w:rPr>
                                    <w:t>Chair</w:t>
                                  </w:r>
                                  <w:r>
                                    <w:rPr>
                                      <w:spacing w:val="-6"/>
                                      <w:sz w:val="24"/>
                                    </w:rPr>
                                    <w:t xml:space="preserve"> </w:t>
                                  </w:r>
                                  <w:r>
                                    <w:rPr>
                                      <w:sz w:val="24"/>
                                    </w:rPr>
                                    <w:t>of</w:t>
                                  </w:r>
                                  <w:r>
                                    <w:rPr>
                                      <w:spacing w:val="-2"/>
                                      <w:sz w:val="24"/>
                                    </w:rPr>
                                    <w:t xml:space="preserve"> </w:t>
                                  </w:r>
                                  <w:r>
                                    <w:rPr>
                                      <w:sz w:val="24"/>
                                    </w:rPr>
                                    <w:t>Legislative</w:t>
                                  </w:r>
                                  <w:r>
                                    <w:rPr>
                                      <w:spacing w:val="-3"/>
                                      <w:sz w:val="24"/>
                                    </w:rPr>
                                    <w:t xml:space="preserve"> </w:t>
                                  </w:r>
                                  <w:r>
                                    <w:rPr>
                                      <w:spacing w:val="-2"/>
                                      <w:sz w:val="24"/>
                                    </w:rPr>
                                    <w:t>Committee</w:t>
                                  </w:r>
                                </w:p>
                                <w:p w14:paraId="4BA5963D" w14:textId="55BD884A" w:rsidR="006C66B2" w:rsidRDefault="00032C37">
                                  <w:pPr>
                                    <w:pStyle w:val="TableParagraph"/>
                                    <w:spacing w:line="269" w:lineRule="exact"/>
                                    <w:ind w:left="510"/>
                                    <w:jc w:val="left"/>
                                    <w:rPr>
                                      <w:sz w:val="24"/>
                                    </w:rPr>
                                  </w:pPr>
                                  <w:r>
                                    <w:rPr>
                                      <w:sz w:val="24"/>
                                    </w:rPr>
                                    <w:t>Member</w:t>
                                  </w:r>
                                  <w:r>
                                    <w:rPr>
                                      <w:spacing w:val="-6"/>
                                      <w:sz w:val="24"/>
                                    </w:rPr>
                                    <w:t xml:space="preserve"> </w:t>
                                  </w:r>
                                  <w:r>
                                    <w:rPr>
                                      <w:sz w:val="24"/>
                                    </w:rPr>
                                    <w:t>of</w:t>
                                  </w:r>
                                  <w:r>
                                    <w:rPr>
                                      <w:spacing w:val="-4"/>
                                      <w:sz w:val="24"/>
                                    </w:rPr>
                                    <w:t xml:space="preserve"> </w:t>
                                  </w:r>
                                  <w:r>
                                    <w:rPr>
                                      <w:sz w:val="24"/>
                                    </w:rPr>
                                    <w:t>Executive</w:t>
                                  </w:r>
                                  <w:r>
                                    <w:rPr>
                                      <w:spacing w:val="-3"/>
                                      <w:sz w:val="24"/>
                                    </w:rPr>
                                    <w:t xml:space="preserve"> </w:t>
                                  </w:r>
                                  <w:r>
                                    <w:rPr>
                                      <w:spacing w:val="-2"/>
                                      <w:sz w:val="24"/>
                                    </w:rPr>
                                    <w:t>Committee</w:t>
                                  </w:r>
                                </w:p>
                              </w:tc>
                            </w:tr>
                            <w:tr w:rsidR="006C66B2" w14:paraId="7A382E1F" w14:textId="77777777">
                              <w:trPr>
                                <w:trHeight w:val="861"/>
                              </w:trPr>
                              <w:tc>
                                <w:tcPr>
                                  <w:tcW w:w="5358" w:type="dxa"/>
                                </w:tcPr>
                                <w:p w14:paraId="46A1051A"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2A4D801A"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584E62CE" w14:textId="77777777" w:rsidR="006C66B2" w:rsidRDefault="006C66B2">
                            <w:pPr>
                              <w:pStyle w:val="BodyText"/>
                            </w:pPr>
                          </w:p>
                        </w:txbxContent>
                      </wps:txbx>
                      <wps:bodyPr wrap="square" lIns="0" tIns="0" rIns="0" bIns="0" rtlCol="0">
                        <a:noAutofit/>
                      </wps:bodyPr>
                    </wps:wsp>
                  </a:graphicData>
                </a:graphic>
              </wp:anchor>
            </w:drawing>
          </mc:Choice>
          <mc:Fallback>
            <w:pict>
              <v:shape w14:anchorId="51BEE2B6" id="Textbox 162" o:spid="_x0000_s1101" type="#_x0000_t202" style="position:absolute;margin-left:290pt;margin-top:215.6pt;width:269.2pt;height:166.2pt;z-index:-251658209;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n+z2lwEAACQDAAAOAAAAZHJzL2Uyb0RvYy54bWysUsFu2zAMvQ/oPwi6L7azYguMOMXaYsOA&#10;YhvQ7gMUWYqF2aJKKrHz96MUJxm227ALTYnU83uPXN9NQy8OBsmBb2S1KKUwXkPr/K6RP14+vV1J&#10;QVH5VvXgTSOPhuTd5ubNegy1WUIHfWtQMIinegyN7GIMdVGQ7sygaAHBeC5awEFFPuKuaFGNjD70&#10;xbIs3xcjYBsQtCHi28dTUW4yvrVGx2/WkomibyRzizlijtsUi81a1TtUoXN6pqH+gcWgnOefXqAe&#10;VVRij+4vqMFpBAIbFxqGAqx12mQNrKYq/1Dz3KlgshY2h8LFJvp/sPrr4Tl8RxGne5h4gFkEhSfQ&#10;P4m9KcZA9dyTPKWauDsJnSwO6csSBD9kb48XP80UhebLd7fVanXLJc21ZVWVH/iQUK/PA1L8bGAQ&#10;KWkk8sAyBXV4onhqPbfMbE4EEpU4bSfh2kaeUNPVFtojqxl5oI2k171CI0X/xbNjafrnBM/J9pxg&#10;7B8g70gS5eHjPoJ1mcEVd2bAo8ga5rVJs/79nLuuy735BQAA//8DAFBLAwQUAAYACAAAACEATI9s&#10;GeEAAAAMAQAADwAAAGRycy9kb3ducmV2LnhtbEyPMU/DMBSEdyT+g/WQ2KidtoQQ4lQVggkJkYaB&#10;0YlfE6vxc4jdNvx73AnG053uvis2sx3YCSdvHElIFgIYUuu0oU7CZ/16lwHzQZFWgyOU8IMeNuX1&#10;VaFy7c5U4WkXOhZLyOdKQh/CmHPu2x6t8gs3IkVv7yarQpRTx/WkzrHcDnwpRMqtMhQXejXic4/t&#10;YXe0ErZfVL2Y7/fmo9pXpq4fBb2lBylvb+btE7CAc/gLwwU/okMZmRp3JO3ZIOE+E/FLkLBeJUtg&#10;l0SSZGtgjYSHdJUCLwv+/0T5CwAA//8DAFBLAQItABQABgAIAAAAIQC2gziS/gAAAOEBAAATAAAA&#10;AAAAAAAAAAAAAAAAAABbQ29udGVudF9UeXBlc10ueG1sUEsBAi0AFAAGAAgAAAAhADj9If/WAAAA&#10;lAEAAAsAAAAAAAAAAAAAAAAALwEAAF9yZWxzLy5yZWxzUEsBAi0AFAAGAAgAAAAhAHSf7PaXAQAA&#10;JAMAAA4AAAAAAAAAAAAAAAAALgIAAGRycy9lMm9Eb2MueG1sUEsBAi0AFAAGAAgAAAAhAEyPbBnh&#10;AAAADAEAAA8AAAAAAAAAAAAAAAAA8QMAAGRycy9kb3ducmV2LnhtbFBLBQYAAAAABAAEAPMAAAD/&#10;B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02742926" w14:textId="77777777">
                        <w:trPr>
                          <w:trHeight w:val="1196"/>
                        </w:trPr>
                        <w:tc>
                          <w:tcPr>
                            <w:tcW w:w="5358" w:type="dxa"/>
                          </w:tcPr>
                          <w:p w14:paraId="61FB5837" w14:textId="77777777" w:rsidR="006C66B2" w:rsidRDefault="00032C37">
                            <w:pPr>
                              <w:pStyle w:val="TableParagraph"/>
                              <w:spacing w:before="203" w:line="228" w:lineRule="auto"/>
                              <w:ind w:left="510" w:right="2189" w:hanging="300"/>
                              <w:jc w:val="left"/>
                              <w:rPr>
                                <w:sz w:val="24"/>
                              </w:rPr>
                            </w:pPr>
                            <w:r>
                              <w:rPr>
                                <w:i/>
                                <w:sz w:val="24"/>
                              </w:rPr>
                              <w:t xml:space="preserve">Appointment Type </w:t>
                            </w:r>
                            <w:r>
                              <w:rPr>
                                <w:sz w:val="24"/>
                              </w:rPr>
                              <w:t>Governor Appointee Business</w:t>
                            </w:r>
                            <w:r>
                              <w:rPr>
                                <w:spacing w:val="-2"/>
                                <w:sz w:val="24"/>
                              </w:rPr>
                              <w:t xml:space="preserve"> Community</w:t>
                            </w:r>
                          </w:p>
                        </w:tc>
                      </w:tr>
                      <w:tr w:rsidR="006C66B2" w14:paraId="2A818A3D" w14:textId="77777777">
                        <w:trPr>
                          <w:trHeight w:val="1149"/>
                        </w:trPr>
                        <w:tc>
                          <w:tcPr>
                            <w:tcW w:w="5358" w:type="dxa"/>
                          </w:tcPr>
                          <w:p w14:paraId="3D5B5140" w14:textId="77777777" w:rsidR="006C66B2" w:rsidRDefault="00032C37">
                            <w:pPr>
                              <w:pStyle w:val="TableParagraph"/>
                              <w:spacing w:before="168" w:line="269" w:lineRule="exact"/>
                              <w:ind w:left="210"/>
                              <w:jc w:val="left"/>
                              <w:rPr>
                                <w:i/>
                                <w:sz w:val="24"/>
                              </w:rPr>
                            </w:pPr>
                            <w:r>
                              <w:rPr>
                                <w:i/>
                                <w:sz w:val="24"/>
                              </w:rPr>
                              <w:t>Commission</w:t>
                            </w:r>
                            <w:r>
                              <w:rPr>
                                <w:i/>
                                <w:spacing w:val="-7"/>
                                <w:sz w:val="24"/>
                              </w:rPr>
                              <w:t xml:space="preserve"> </w:t>
                            </w:r>
                            <w:r>
                              <w:rPr>
                                <w:i/>
                                <w:spacing w:val="-4"/>
                                <w:sz w:val="24"/>
                              </w:rPr>
                              <w:t>Role</w:t>
                            </w:r>
                          </w:p>
                          <w:p w14:paraId="7348D1CD" w14:textId="77777777" w:rsidR="006C66B2" w:rsidRDefault="00032C37">
                            <w:pPr>
                              <w:pStyle w:val="TableParagraph"/>
                              <w:spacing w:line="262" w:lineRule="exact"/>
                              <w:ind w:left="510"/>
                              <w:jc w:val="left"/>
                              <w:rPr>
                                <w:sz w:val="24"/>
                              </w:rPr>
                            </w:pPr>
                            <w:r>
                              <w:rPr>
                                <w:sz w:val="24"/>
                              </w:rPr>
                              <w:t>Chair</w:t>
                            </w:r>
                            <w:r>
                              <w:rPr>
                                <w:spacing w:val="-6"/>
                                <w:sz w:val="24"/>
                              </w:rPr>
                              <w:t xml:space="preserve"> </w:t>
                            </w:r>
                            <w:r>
                              <w:rPr>
                                <w:sz w:val="24"/>
                              </w:rPr>
                              <w:t>of</w:t>
                            </w:r>
                            <w:r>
                              <w:rPr>
                                <w:spacing w:val="-2"/>
                                <w:sz w:val="24"/>
                              </w:rPr>
                              <w:t xml:space="preserve"> </w:t>
                            </w:r>
                            <w:r>
                              <w:rPr>
                                <w:sz w:val="24"/>
                              </w:rPr>
                              <w:t>Legislative</w:t>
                            </w:r>
                            <w:r>
                              <w:rPr>
                                <w:spacing w:val="-3"/>
                                <w:sz w:val="24"/>
                              </w:rPr>
                              <w:t xml:space="preserve"> </w:t>
                            </w:r>
                            <w:r>
                              <w:rPr>
                                <w:spacing w:val="-2"/>
                                <w:sz w:val="24"/>
                              </w:rPr>
                              <w:t>Committee</w:t>
                            </w:r>
                          </w:p>
                          <w:p w14:paraId="4BA5963D" w14:textId="55BD884A" w:rsidR="006C66B2" w:rsidRDefault="00032C37">
                            <w:pPr>
                              <w:pStyle w:val="TableParagraph"/>
                              <w:spacing w:line="269" w:lineRule="exact"/>
                              <w:ind w:left="510"/>
                              <w:jc w:val="left"/>
                              <w:rPr>
                                <w:sz w:val="24"/>
                              </w:rPr>
                            </w:pPr>
                            <w:r>
                              <w:rPr>
                                <w:sz w:val="24"/>
                              </w:rPr>
                              <w:t>Member</w:t>
                            </w:r>
                            <w:r>
                              <w:rPr>
                                <w:spacing w:val="-6"/>
                                <w:sz w:val="24"/>
                              </w:rPr>
                              <w:t xml:space="preserve"> </w:t>
                            </w:r>
                            <w:r>
                              <w:rPr>
                                <w:sz w:val="24"/>
                              </w:rPr>
                              <w:t>of</w:t>
                            </w:r>
                            <w:r>
                              <w:rPr>
                                <w:spacing w:val="-4"/>
                                <w:sz w:val="24"/>
                              </w:rPr>
                              <w:t xml:space="preserve"> </w:t>
                            </w:r>
                            <w:r>
                              <w:rPr>
                                <w:sz w:val="24"/>
                              </w:rPr>
                              <w:t>Executive</w:t>
                            </w:r>
                            <w:r>
                              <w:rPr>
                                <w:spacing w:val="-3"/>
                                <w:sz w:val="24"/>
                              </w:rPr>
                              <w:t xml:space="preserve"> </w:t>
                            </w:r>
                            <w:r>
                              <w:rPr>
                                <w:spacing w:val="-2"/>
                                <w:sz w:val="24"/>
                              </w:rPr>
                              <w:t>Committee</w:t>
                            </w:r>
                          </w:p>
                        </w:tc>
                      </w:tr>
                      <w:tr w:rsidR="006C66B2" w14:paraId="7A382E1F" w14:textId="77777777">
                        <w:trPr>
                          <w:trHeight w:val="861"/>
                        </w:trPr>
                        <w:tc>
                          <w:tcPr>
                            <w:tcW w:w="5358" w:type="dxa"/>
                          </w:tcPr>
                          <w:p w14:paraId="46A1051A"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2A4D801A" w14:textId="77777777" w:rsidR="006C66B2" w:rsidRDefault="00032C37">
                            <w:pPr>
                              <w:pStyle w:val="TableParagraph"/>
                              <w:spacing w:line="269" w:lineRule="exact"/>
                              <w:ind w:left="510"/>
                              <w:jc w:val="left"/>
                              <w:rPr>
                                <w:sz w:val="24"/>
                              </w:rPr>
                            </w:pPr>
                            <w:r>
                              <w:rPr>
                                <w:sz w:val="24"/>
                              </w:rPr>
                              <w:t>2024</w:t>
                            </w:r>
                            <w:r>
                              <w:rPr>
                                <w:spacing w:val="-2"/>
                                <w:sz w:val="24"/>
                              </w:rPr>
                              <w:t xml:space="preserve"> </w:t>
                            </w:r>
                            <w:r>
                              <w:rPr>
                                <w:sz w:val="24"/>
                              </w:rPr>
                              <w:t>—</w:t>
                            </w:r>
                            <w:r>
                              <w:rPr>
                                <w:spacing w:val="-1"/>
                                <w:sz w:val="24"/>
                              </w:rPr>
                              <w:t xml:space="preserve"> </w:t>
                            </w:r>
                            <w:r>
                              <w:rPr>
                                <w:spacing w:val="-4"/>
                                <w:sz w:val="24"/>
                              </w:rPr>
                              <w:t>2027</w:t>
                            </w:r>
                          </w:p>
                        </w:tc>
                      </w:tr>
                    </w:tbl>
                    <w:p w14:paraId="584E62CE"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14" behindDoc="1" locked="0" layoutInCell="1" allowOverlap="1" wp14:anchorId="29DB5DDD" wp14:editId="5FACB057">
                <wp:simplePos x="0" y="0"/>
                <wp:positionH relativeFrom="page">
                  <wp:posOffset>673493</wp:posOffset>
                </wp:positionH>
                <wp:positionV relativeFrom="paragraph">
                  <wp:posOffset>5108321</wp:posOffset>
                </wp:positionV>
                <wp:extent cx="6434455" cy="279400"/>
                <wp:effectExtent l="0" t="0" r="0" b="0"/>
                <wp:wrapTopAndBottom/>
                <wp:docPr id="163" name="Textbox 1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4CA1A176" w14:textId="77777777" w:rsidR="006C66B2" w:rsidRDefault="00032C37">
                            <w:pPr>
                              <w:spacing w:before="63"/>
                              <w:ind w:left="57"/>
                              <w:rPr>
                                <w:b/>
                                <w:color w:val="000000"/>
                                <w:sz w:val="24"/>
                              </w:rPr>
                            </w:pPr>
                            <w:r>
                              <w:rPr>
                                <w:b/>
                                <w:color w:val="000000"/>
                                <w:sz w:val="24"/>
                              </w:rPr>
                              <w:t>Commissioner</w:t>
                            </w:r>
                            <w:r>
                              <w:rPr>
                                <w:b/>
                                <w:color w:val="000000"/>
                                <w:spacing w:val="-3"/>
                                <w:sz w:val="24"/>
                              </w:rPr>
                              <w:t xml:space="preserve"> </w:t>
                            </w:r>
                            <w:r>
                              <w:rPr>
                                <w:b/>
                                <w:color w:val="000000"/>
                                <w:sz w:val="24"/>
                              </w:rPr>
                              <w:t>Dr. Luciana</w:t>
                            </w:r>
                            <w:r>
                              <w:rPr>
                                <w:b/>
                                <w:color w:val="000000"/>
                                <w:spacing w:val="-1"/>
                                <w:sz w:val="24"/>
                              </w:rPr>
                              <w:t xml:space="preserve"> </w:t>
                            </w:r>
                            <w:proofErr w:type="spellStart"/>
                            <w:r>
                              <w:rPr>
                                <w:b/>
                                <w:color w:val="000000"/>
                                <w:spacing w:val="-2"/>
                                <w:sz w:val="24"/>
                              </w:rPr>
                              <w:t>Profaca</w:t>
                            </w:r>
                            <w:proofErr w:type="spellEnd"/>
                          </w:p>
                        </w:txbxContent>
                      </wps:txbx>
                      <wps:bodyPr wrap="square" lIns="0" tIns="0" rIns="0" bIns="0" rtlCol="0">
                        <a:noAutofit/>
                      </wps:bodyPr>
                    </wps:wsp>
                  </a:graphicData>
                </a:graphic>
              </wp:anchor>
            </w:drawing>
          </mc:Choice>
          <mc:Fallback>
            <w:pict>
              <v:shape w14:anchorId="29DB5DDD" id="Textbox 163" o:spid="_x0000_s1102" type="#_x0000_t202" style="position:absolute;margin-left:53.05pt;margin-top:402.25pt;width:506.65pt;height:22pt;z-index:-25165816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5Qsf2AEAALsDAAAOAAAAZHJzL2Uyb0RvYy54bWysU9uO2jAQfa/Uf7D8XhJo2EtEWHVht6q0&#10;aivt9gOM4xCrjsf1GBL+vmMToNeXqjyYsX18Zs6ZyeJu6AzbK48abMWnk5wzZSXU2m4r/uXl8c0N&#10;ZxiErYUBqyp+UMjvlq9fLXpXqhm0YGrlGZFYLHtX8TYEV2YZylZ1AifglKXLBnwnAm39Nqu96Im9&#10;M9ksz6+yHnztPEiFSKfr4yVfJv6mUTJ8ahpUgZmKU20hrT6tm7hmy4Uot164VsuxDPEPVXRCW0p6&#10;plqLINjO69+oOi09IDRhIqHLoGm0VEkDqZnmv6h5boVTSQuZg+5sE/4/Wvlx/+w+exaGexiogUkE&#10;uieQX5G8yXqH5YiJnmKJhI5Ch8Z38Z8kMHpI3h7OfqohMEmHV8XbopjPOZN0N7u+LfJkeHZ57TyG&#10;9wo6FoOKe+pXqkDsnzDE/KI8QWIyBKPrR21M2vjtZmU82wvq7Wr1kD/cx3bSk59gxrKehM1vrudH&#10;cX/lyNPvTxyxhrXA9pgr0Y8wY0eTjr5Eh8KwGZiuK15MIygebaA+kMk9zVnF8dtOeMWZ+WCpkXEo&#10;T4E/BZtT4INZQRrdqNjCu12ARidnLrxjBTQhSf04zXEEf9wn1OWbW34HAAD//wMAUEsDBBQABgAI&#10;AAAAIQAJ4VJW4wAAAAwBAAAPAAAAZHJzL2Rvd25yZXYueG1sTI/BSsNAEIbvgu+wjOCl2N1t0xJj&#10;NqUIIjYiWAWvm2RMUrOzIbtt0rd3e9LjP/PxzzfpZjIdO+HgWksK5FwAQypt1VKt4PPj6S4G5rym&#10;SneWUMEZHWyy66tUJ5Ud6R1Pe1+zUEIu0Qoa7/uEc1c2aLSb2x4p7L7tYLQPcah5NegxlJuOL4RY&#10;c6NbChca3eNjg+XP/mgU2JctLr7yQ/66W86Kt/GwzOXuWanbm2n7AMzj5P9guOgHdciCU2GPVDnW&#10;hSzWMqAKYhGtgF0IKe8jYEUYRfEKeJby/09kvwAAAP//AwBQSwECLQAUAAYACAAAACEAtoM4kv4A&#10;AADhAQAAEwAAAAAAAAAAAAAAAAAAAAAAW0NvbnRlbnRfVHlwZXNdLnhtbFBLAQItABQABgAIAAAA&#10;IQA4/SH/1gAAAJQBAAALAAAAAAAAAAAAAAAAAC8BAABfcmVscy8ucmVsc1BLAQItABQABgAIAAAA&#10;IQCA5Qsf2AEAALsDAAAOAAAAAAAAAAAAAAAAAC4CAABkcnMvZTJvRG9jLnhtbFBLAQItABQABgAI&#10;AAAAIQAJ4VJW4wAAAAwBAAAPAAAAAAAAAAAAAAAAADIEAABkcnMvZG93bnJldi54bWxQSwUGAAAA&#10;AAQABADzAAAAQgUAAAAA&#10;" fillcolor="#cce0eb" strokeweight="1.25pt">
                <v:path arrowok="t"/>
                <v:textbox inset="0,0,0,0">
                  <w:txbxContent>
                    <w:p w14:paraId="4CA1A176" w14:textId="77777777" w:rsidR="006C66B2" w:rsidRDefault="00032C37">
                      <w:pPr>
                        <w:spacing w:before="63"/>
                        <w:ind w:left="57"/>
                        <w:rPr>
                          <w:b/>
                          <w:color w:val="000000"/>
                          <w:sz w:val="24"/>
                        </w:rPr>
                      </w:pPr>
                      <w:r>
                        <w:rPr>
                          <w:b/>
                          <w:color w:val="000000"/>
                          <w:sz w:val="24"/>
                        </w:rPr>
                        <w:t>Commissioner</w:t>
                      </w:r>
                      <w:r>
                        <w:rPr>
                          <w:b/>
                          <w:color w:val="000000"/>
                          <w:spacing w:val="-3"/>
                          <w:sz w:val="24"/>
                        </w:rPr>
                        <w:t xml:space="preserve"> </w:t>
                      </w:r>
                      <w:r>
                        <w:rPr>
                          <w:b/>
                          <w:color w:val="000000"/>
                          <w:sz w:val="24"/>
                        </w:rPr>
                        <w:t>Dr. Luciana</w:t>
                      </w:r>
                      <w:r>
                        <w:rPr>
                          <w:b/>
                          <w:color w:val="000000"/>
                          <w:spacing w:val="-1"/>
                          <w:sz w:val="24"/>
                        </w:rPr>
                        <w:t xml:space="preserve"> </w:t>
                      </w:r>
                      <w:proofErr w:type="spellStart"/>
                      <w:r>
                        <w:rPr>
                          <w:b/>
                          <w:color w:val="000000"/>
                          <w:spacing w:val="-2"/>
                          <w:sz w:val="24"/>
                        </w:rPr>
                        <w:t>Profaca</w:t>
                      </w:r>
                      <w:proofErr w:type="spellEnd"/>
                    </w:p>
                  </w:txbxContent>
                </v:textbox>
                <w10:wrap type="topAndBottom" anchorx="page"/>
              </v:shape>
            </w:pict>
          </mc:Fallback>
        </mc:AlternateContent>
      </w:r>
      <w:r>
        <w:rPr>
          <w:b/>
          <w:noProof/>
          <w:sz w:val="4"/>
        </w:rPr>
        <mc:AlternateContent>
          <mc:Choice Requires="wpg">
            <w:drawing>
              <wp:anchor distT="0" distB="0" distL="0" distR="0" simplePos="0" relativeHeight="251658315" behindDoc="1" locked="0" layoutInCell="1" allowOverlap="1" wp14:anchorId="7EF5D743" wp14:editId="3850277E">
                <wp:simplePos x="0" y="0"/>
                <wp:positionH relativeFrom="page">
                  <wp:posOffset>665556</wp:posOffset>
                </wp:positionH>
                <wp:positionV relativeFrom="paragraph">
                  <wp:posOffset>5460631</wp:posOffset>
                </wp:positionV>
                <wp:extent cx="2951480" cy="2141855"/>
                <wp:effectExtent l="0" t="0" r="0" b="0"/>
                <wp:wrapTopAndBottom/>
                <wp:docPr id="164" name="Group 1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65" name="Graphic 165"/>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66" name="Image 166" descr="Close-up photo of Commissioner Dr. Profaca, a woman with short gray hair, wearing a black shirt and silver necklace. "/>
                          <pic:cNvPicPr/>
                        </pic:nvPicPr>
                        <pic:blipFill>
                          <a:blip r:embed="rId92" cstate="print"/>
                          <a:stretch>
                            <a:fillRect/>
                          </a:stretch>
                        </pic:blipFill>
                        <pic:spPr>
                          <a:xfrm>
                            <a:off x="215506" y="129336"/>
                            <a:ext cx="2511425" cy="1883664"/>
                          </a:xfrm>
                          <a:prstGeom prst="rect">
                            <a:avLst/>
                          </a:prstGeom>
                        </pic:spPr>
                      </pic:pic>
                    </wpg:wgp>
                  </a:graphicData>
                </a:graphic>
              </wp:anchor>
            </w:drawing>
          </mc:Choice>
          <mc:Fallback>
            <w:pict>
              <v:group w14:anchorId="06B523E7" id="Group 164" o:spid="_x0000_s1026" style="position:absolute;margin-left:52.4pt;margin-top:429.95pt;width:232.4pt;height:168.65pt;z-index:-251658165;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X+FcPkAwAA8wgAAA4AAABkcnMvZTJvRG9jLnhtbKRW0W7jNhB8L9B/&#10;IPR8iS3Hsh0hzqFIekGAwzXopegzTVEWEUpkSdpy/r6zlGj7khZXXANEWorL5XA4u+ubj4dWs710&#10;XpluneWX04zJTphKddt19sfzp4tVxnzgXcW16eQ6e5U++3j78083vS3lzDRGV9IxBOl82dt11oRg&#10;y8nEi0a23F8aKztM1sa1PGDotpPK8R7RWz2ZTaeLSW9cZZ0R0nt8vR8ms9sYv66lCL/VtZeB6XUG&#10;bCE+XXxu6Dm5veHl1nHbKDHC4D+AouWqw6bHUPc8cLZz6l2oVglnvKnDpTDtxNS1EjKeAafJp29O&#10;8+DMzsazbMt+a480gdo3PP1wWPFl/+DsV/vkBvQwPxvx4sHLpLfb8nyextuT86F2LS3CIdghMvp6&#10;ZFQeAhP4OLsu8vkKxAvMzfJ5viqKgXPR4GLerRPNr99ZOeHlsHGEd4TTW+jHnyjy/4+irw23MjLv&#10;iYInx1QFeS+KjHW8hY4fRsnQJ3BF28OPeBxHfqT0DUvL66tlxkBGNKL6TlxdFYspdhi4mhXXII7u&#10;IZ2Yl2Lnw4M0kXa+/+xDDLCtksWbZIlDl0yHJCD56yj/kDHI32UM8t8MV2F5oHV0l2Synu5txNLQ&#10;tQ1QaL41e/lsomc4XR55zJezEezJR3fnvhRzvkQ9iFI4X5H80tvG2Of+iYjkkd6DJ/SVpAey0lx6&#10;n/t8izR5CG28HJgmAiLlR1IQ8Zx23RE/ebFaFjHhvdGq+qS0JlK8227utGN7TuUm/o2kfONmnQ/3&#10;3DeDX5wa3XQX886Xg3xIVhtTvUJ/PQS3zvxfO+5kxvRjB4VTQUuGS8YmGS7oOxPLXrwv7Pl8+JM7&#10;y2j7dRaguy8mCZ2XSU84LzkMvrSyM7/sgqkViQ1JlxCNAyTd7Y1VosT/WKBgvcu+7xdyrAo7OtvQ&#10;DNr/FKPl7mVnL1BLcV9qo7QKr7Ev4G4IVLd/UoJqGw3OE3mREvmx5VvJ8gU+VNIL5MYdqeFiB54a&#10;EwwzNbszbavQX9DBHLt3l+zJmZoL/oFx1puWQxIKeeMb4wJDM3llDVfuA+sld2hK8NpoLl7goOCA&#10;Zsi80miarJPiBTPyktH9J4yEmLh+d4CNVjZJjeyRKmB+0w7+ge2h1dwbsWtlF4be6aQGa6YDLutR&#10;F0rZbiTqnHuscpQh9O2AUmdxhkD4oO/gZBBIEF7WkPzvqCwE9Gwigj7hpCP8SyWc5UUxBevI3Byp&#10;frUYtjhWwyLP57OxGuar1dViMScPbJZKKsmUquEoaKpzMSXfKHkomBHYACWaQBYVHDtrDDv+CqDW&#10;fT6OXqffKrd/AwAA//8DAFBLAwQKAAAAAAAAACEA2dTL+eJkAADiZAAAFQAAAGRycy9tZWRpYS9p&#10;bWFnZTEuanBlZ//Y/+AAEEpGSUYAAQEBAGAAYAAA/9sAQwADAgIDAgIDAwMDBAMDBAUIBQUEBAUK&#10;BwcGCAwKDAwLCgsLDQ4SEA0OEQ4LCxAWEBETFBUVFQwPFxgWFBgSFBUU/9sAQwEDBAQFBAUJBQUJ&#10;FA0LDRQUFBQUFBQUFBQUFBQUFBQUFBQUFBQUFBQUFBQUFBQUFBQUFBQUFBQUFBQUFBQUFBQU/8AA&#10;EQgA4QEsAwEiAAIRAQMRAf/EAB8AAAEFAQEBAQEBAAAAAAAAAAABAgMEBQYHCAkKC//EALUQAAIB&#10;AwMCBAMFBQQEAAABfQECAwAEEQUSITFBBhNRYQcicRQygZGhCCNCscEVUtHwJDNicoIJChYXGBka&#10;JSYnKCkqNDU2Nzg5OkNERUZHSElKU1RVVldYWVpjZGVmZ2hpanN0dXZ3eHl6g4SFhoeIiYqSk5SV&#10;lpeYmZqio6Slpqeoqaqys7S1tre4ubrCw8TFxsfIycrS09TV1tfY2drh4uPk5ebn6Onq8fLz9PX2&#10;9/j5+v/EAB8BAAMBAQEBAQEBAQEAAAAAAAABAgMEBQYHCAkKC//EALURAAIBAgQEAwQHBQQEAAEC&#10;dwABAgMRBAUhMQYSQVEHYXETIjKBCBRCkaGxwQkjM1LwFWJy0QoWJDThJfEXGBkaJicoKSo1Njc4&#10;OTpDREVGR0hJSlNUVVZXWFlaY2RlZmdoaWpzdHV2d3h5eoKDhIWGh4iJipKTlJWWl5iZmqKjpKWm&#10;p6ipqrKztLW2t7i5usLDxMXGx8jJytLT1NXW19jZ2uLj5OXm5+jp6vLz9PX29/j5+v/aAAwDAQAC&#10;EQMRAD8A8a1PSr/ybyFoHktIhH5lwqjd5JcgHbnBztP4dsVgDTNQiaRLbTTbo68M7KCQPUHjt068&#10;fSvQ2Go6iXj0h5IoPLAnhuGQvIxGdq5XqASQCTycrgiode0/R4bQWVjPdShJG3+cqKJFBG1gw28E&#10;YBDKDlM5+bavx/tp0dF1OOrXlVSu9keexFPD0om1Wya885BtY8ogxuGMdc8dsAVNp2qzanr091YI&#10;9jbwK02yNVVEHTPzHpnkDPHOK6nxJYQaxoVquZRBE2HmjUjy2/u/McEEYP8AwL2y3MyWOmeG9NEW&#10;rve2Fz5pkFwYQ0NxCR8o8snLEMp6EdWGRWMK0q2ktGZqWmojayNXubmJdQkg+0PmSMo0oc4J5c85&#10;7dMc9ahvrSfRpDaQxTpulaMSQrlZVBwcds89ATn8K2rzxC2szG707w/p2h77ZYj/AGejbZjxzhmI&#10;BY88YHoMDFYunR39lfSLPamSOM7pRIhPl468HP8ALninJwjZdBq29jrLfxPqGsxWloLA3aWwCslx&#10;IzlgFHcHgYA6EH5farfi34bTfa7aHRWSzMoJIuZEKZPIw+0Y4IHOPXjOKb4N8TQ6deT6TaqokuJn&#10;iF1E3ChgSSF4/hdV+9kYPBzgd1Lqt9baJFqet+D9dvruWRvKmhx5DqEVFmEhB3MSWLDnk9hxXJKr&#10;7OXLFWt+JM6sl8KPCLTQtas9cntNWsp7aWLEarMTuLE+vcdK7f4b6LLcfEDTra7ubawtluTFNcXw&#10;M0C44KsFOTnO0YK5LKNwyDVaW5vNW8RX9rbid4jKxiOoEGWAZJIdmblh82Rn1rV8Q+Cdb8FTzr4n&#10;e28uWNY2AWbc8TquCp2BWyDwc4/dHnpnWdSOiqPRjtJrmZa0ybUNJ8Sz6FLfWulwaxMFfU5ZCigS&#10;lUkaTnDIAD1GR1HWvqDw/wDBzR/h14b1W98MnWdS8U6FdRTJqkmmH7JcASMHWMsMfMjqWznG04JX&#10;Jr5kk8K2l9cW/jHW76XVHvZfOMXlFrZOciPJyWI5JzwcHIPf6t+GHxB8ReHbDTtT1O0s5PB8QF5J&#10;fhbi6vgI2TJUltsSFQq8AKScYGSR2YWeGjJwxGz2Zk3JP3Tzbw18Qfil8YfjJb3qaTYvL5X7y3ub&#10;BBbNZq4VopXI3NGS2CSTyQeoUC98RPgXd3PhPULS61a4ks7XyCbdFY2toZXCCSJwgVlb5TgMCoOC&#10;CdxHq3i79rfRovG8vhbwV4Sh8a6Vfp500mntIJPMbJchGhIGNoY8EcZz1xydt408R32kyeDdRgUa&#10;O1qYZ7a6fdPGmc7mRtrKxJwWK4xnFRKi6dWFLnbi32NfdTv1PKfg54e1/wAN3Vxo51yC8trB8ReR&#10;d/aVhbn5XjJBCHJ4BU5H1r0+/wDiPHoF/b2eo6BLJI0yTS3NuAYUQeYNokPDBlZwUZBjPUg15n4Y&#10;8JaL8NPGNvNFqMU+qXJEbadaXahhuU5BjY5PO3qeMZzXWW3iXTV8YbdehuZdP+yySJF5SvtO05Ox&#10;nTaQN5yGzkAjNe7jIuOCdOXdLXXTzMJyUVdnQJ8IfF/ia3k8S+Ek0/R9PupZLm1X7X90FT8uUztB&#10;24wQuM8kDNfNvibXhYzxnXILXXNQVmLfaVlZ1J5JEgfJ6k54KnP4+2/8Lp8J/DjxvJf6MbnxRocu&#10;+CTT9Qt1V3VshR5pVnwqhMZGeW6ZrwXXdYufE8+qfYtHEljNhYJJZZZWhGM/KF2g4JABcN061828&#10;upU0pUJe9fX/AIBjGUpNcqMe4W8lsL2aymlmhu4vKhinO1AOu4Kf4wFJ44O7Ax0PInwBPbRC6uJb&#10;m5eeNYkto32REngNJI3Tvwn4dq6bwh4DnvryzgvbGbS7S3leRry0jWWdw20BcFlwBt45wMnpk56O&#10;D4Ma7repTXUOoR6fE+Y9kkhZWGThyB8qsRjPPXn3r26WB93mtqdiptq+zPMrDwdfzOlhpbwXdgY2&#10;nS3huEieWb3B+YgEE5J/Cmappn/CJ6hYWd4IxcyAsiW7ghyvORx+GD6+letXX7OOoT28ENt4lshe&#10;rw0rMhabjgAggD0/AdKnPwK8RR2gjv4otQuY1EbX885ZgpHO5QMdSe5rppYerGDUlqRODPn9tYWG&#10;aSziuhaQyuyqQAWlB5wDgHPAPvXQWzWf2GBrGeSC7iLRtDNHCyt84O4MTuB9jwRzmr3in4VzaDMm&#10;+Ce4ubZm825s2R1UY4JLKWUZ4OOBnknGa4C61t/Cos7owRNeXUpiIaMsCc/TGBkZHbP0rP2FSn6j&#10;imrI6HVhFeM1xBbOkUz+ZIA2dhPfBIPJGa5e102XS/G1yxYXNvNEDHb28pm3HHCAAYG0cnrxjpkY&#10;7O8tYfFV3aPa+FodMkt2Ro9Ukv5olU8Hf5ec85OARnoT3FPk8X6R4OdxZxQajePH/pF6XCsrZ+YK&#10;oztU+gP1PFOCSVnq2b06TexoWWjx+ALS31rX5FPlsslvp+85OecsTyen8s+lcb4j+JGq+PluIZH2&#10;WhwMRsBkZJ6evP8A9as3+1dR+JurXcs84vHhCrGhYCJTkAAntgZJPfHvWkLRdK07zLpUgvIiD9ni&#10;jyqgdjnI9+MY96ynV9ia80aStT3KrfarHQEhtrWOxjciRpI5iHufkGF4+6DkEnucDjrXm2uyapp9&#10;zGl1KBGPmbex2LngDAHX8PSvTYZLWV4j/bphlMRi/e2jvbqRjhjgbT0wQG+orifF80SoEupDObht&#10;2+IbiTxWkeZvm3Ri6qc0jDtdJXTVW5mvWuYpQrFiuS3fpnjHT1+lTStZX+oxtcibY8Ylil8j+L06&#10;/jmpJbbzbaLT3meds7ieVEQ7dR19uPxrM1XWLzQkj0oBbhUCSwMF5HHP6/yroT55eZWr9SlrdpFH&#10;LIss6+fjckZO0Yz1J9fas2LSp7qNJNpGeOF4NakWmXl/PJqF9E5llfIUoePw7VLPO82qpEbeSS2i&#10;xhPLJGfU45/Gtua2iK5rKyMSHTypV4pmWRD1XsfWugtYYLFEgVAQ5GQRksal1C1h86W7tQI0SIDy&#10;n4+bp0/IVR02yu3WW7kkiQhxG0kxO2M+nHNTJufUlS5iydUtrK9FqSI0YEDnIGf/AK9Ulm8hnE6H&#10;ezFhx2PIq7a6NA0TyTbTIjHzX3ZLenP+FVLu8t4J2TjiosnsN26H17cWZ/dW+mDUjcu+6d9u1VIH&#10;HIPX0HOOelX7K3S2dbjTp7m/uUzGfNU+RyDkg4+bGRwPf5hXJatb6pcvLdOzRwD5plQfLy3oevXv&#10;XTeEnn8RXUdvb3NtAZ90K/bkXyVcYIJG0hSRjnjnuBXkRrQpR5VqcjSeqMuL+2daubydGRLYMsZi&#10;t1CknP3gmSe3PXrUOreGL+51mKOWwTUAqlkWZWRSCCQ3XLAH0GPl78iut1XQrvQbgwalJZRXdpiO&#10;SO0Inif587wynIOSB1GMdOldrdfC/wDtzw7Nd31vcWDyIDBfG2klimyMgF0BVcY3ZYqcE/Kcg1xV&#10;anPN8rSXbqQm07Hnes2w1bR90zJYS2zmKf7NADZSADIO0EhckAcgA9TnFel+EtH+yWt9pMlu+o2m&#10;tQQnTZZZA8sALL+73fOVOTtXO4MMKedpbm73wZaaVpaf2u0ul+LYIRJZWJsyq36ZaOR0cDBIZc4b&#10;g4ODxgw+JPHMeialPc/2fcfa5pEZNNvoVlt5A45Ei7QPmUnBUKWJyfWuKrS9pBU1pvv0NVUb0Ob0&#10;rR2tfFenXM0YuZpJBLNaRSkSiEEhtzLExjbAwG2HGQcEcV1/hW8tdf1C40SSK+tNRkLxP50rxTwT&#10;hGCxqAyhnYgAEkgZB9awZ/EXjlfFOvvFaS2U80C3V5dJa/a/JgYLIN8p3NwNuZSdzc7yxLE9lF4m&#10;8N6lpUfh6/RPC2vuJWTxJCiS2uoRNGTHDPGpYo24qVlPKZJxxg89RVnRUdH5r9fI25Vsz5yvH1y2&#10;8RyR3xubiQ3ZE0krFhI+7EhJP3iTmvbPhq1/4g1fS9PuFGsW08YkNklyPNjSNS8m1SeF2b+B26c1&#10;w3hW1TVZZbW6hleeS3MsMQbEpYchhuPzAnrjIPP4dH4F8A6BpniKC7v725t7YKcXLurKhPfGVAUg&#10;45z1PXPHbiYRp0E5NXIUuV6n1H8Rb/4d+G/CGhaf4a8PRDV7ieC4v9IjkkYRoilA8hDZBIk6Lgtl&#10;iTwCOS1n4gSfC7w/q02mXN+PB+oSC1mtIr2Oa/t1KNtjKb/3Sh0POM7TglsCuJ8R/F3QPCcG3wTp&#10;13LrF7HLGz36xzhlZ1IRhyrIqoOVCkkknjArznUfFeo+K9LvNT8RFJdUkCjfbRbZbkoMDJT5N/TL&#10;MBnA5OSRy0a9flTlG9tNOvmc85czuex/Db4tar4j8DeLpdL03VLT7IgeWSPWCQbdmAZmjbAcqfKU&#10;7VwBIM44z0Pwm8W33jbxBfy3OoveQrYrGYJQGaHBCxqjuzMVxvzjC5I46Y+etG+Ius+FNG1LTdPW&#10;Czi1izmsbwSogaSGRkY7Wz94lccDt3zgelfspXJtrzxAbp8wwxW/kykkbQzPkHnAyQPyr2aFGTxN&#10;OK2v1Er3uepaz8P9Ie9d7yzin8jEsEsijzU5yCXxnhg3fmvH/if8UL7VPECeHdQ8y/0fTYm+yWsa&#10;CLy3kO8kSJ+8OS3Q8EcY7j1Dx9420nVdY/4Rsq9x9shZWdIy0LnAIG8ccDOfT8a8n1HR4z4hupnl&#10;jEtwyRow6gAAYGM9wef519VioqpHlj13NfZ+1sjBj8P2eu3H2u4tYoEUnZZRlmij7/xlmI5PBJ96&#10;6Sz0cW7gIJJpAAXBGVX0yAB9BnBNdV4X0S0hWdmZfKQAEsx+Y9c+/ToOn61esFurx3bS7dYLQHm+&#10;lUcE9dvHX/vo++ayo4WnT16nbGnGmrIzbfQxbwr5wa4uW5j81QWz2CoB09mz6/R0+mXVxKZNSkaK&#10;KM/LZq+4KfRgo2r+PP4V0SWCWBJed5JJT87SMQZB6d2P0yPpVG/mt7KGLzW3un+rjYFdp7fKD0/B&#10;frXfsUZL6vb2MaQIeeixvCAM47YG49egFW7fVdWt1VXga3jAO3fsRQMckdDzWdfXl/KgFrFb2AJy&#10;ZmQLnH8+OeSTXMXaXFzKWkuprwkfOIl2r7sSSP5VVxWR12tWF5rPlSyJb3dzCMqySYbp90EH5gfQ&#10;gg15t4w1GPTbS7Om6TbaVcxIZJGii2sBghhjGQQAT+XJwKdeW159tRFtpTaKf9ZdMwJPquAPb0+t&#10;XvFOjx6hpkH2mfy/ORmWKVuijOAeDx0IHt7CsqkPaRsQ/c2PlHxf4/aG+js7OdtkwAbGQc56k9h/&#10;9eudsdNm1Wae7uIJ4LDYSGQjL5789u+T+dd/4x+Hi2N0k8rwWlupAjeaUFZcfdAzgA9B2+mKoaz8&#10;Mo7HThLrGsC1FyyzDT4JjLM/HBfjAGO27twO1eW4qnoPm0shYbmDw7o6QaXdS2GnKWaeSFzvnJAy&#10;WbrjjAAx0PWqg8W2U2hQ2ELTpLsZfMmhHzDO7PDcHsP1rn9aubS30K6stGZ5Yt/zS3U/mN2ycbVC&#10;DOexPTn1wtMvZLPTpJtxnEYz5jrnHIBAzz/npXM6XtPek7kRjbVj77xDfPc7Ip2RM4Vsnn/PpWpL&#10;4s0/TbEuuFvQQBCiYByDlvQfSuPunilljkjfarEkxf3ar2dt9uu0hUb7iQ4XeeK6o047lSoI3rTx&#10;LdvqM6lDJ54HmAnqOcc/8C/lXWWi2thaie4iD3Jz5szMNx5OABz2x+VYZ8NmztBtd0YdWArMuYVj&#10;sSLl5LmdWO3cTgD1NQ3FshpS0Re1nxC86yfKBF28w9B7d6jt/FweB4nQSFkwojbhW7HHp9K5vzTq&#10;MaRxRCKMcEZzub2/StK0025sk8uaDaWIIxg5X603CMFqU6cVHUg1G4vZWiEkhcAkjbwc0i6jdWsM&#10;azyGZGJZY3OAG7n6+9WdVnjeNIrfd5yNnO3gD3qhdR3dxOdyHdCOBHyD7j61rB3iVFXRYXxDN5ZZ&#10;0iXHQFMg/WrF5rP2yRZmt23uMtsXjOT0rJj0y4vghUYj7gVbRpbRREFZlH3fm6D0puKWw3ypn2pp&#10;NtcOrvfzSSWyqTGuwYbBXIkU4BUqTjryBxjmutsY9NWC9msbkWV9LYjaYCyqoJG5Txgk9MdD264H&#10;vHw3/Zi1fx7aQ6r4g1WwsdIuka78u3TzbiVRzlVDEcjcOP7vSuF+NXgiPwT4y1fSdIuE1rSrXZhp&#10;YyrRchjuK/3WIXp7cZNfN4zB1KVL2lSyieXGpdnLSTalqem2cSww2d6AI5L0QkzSqS3yE7iHHTBI&#10;yMgZwor2r4YfGXxQ/hqy8N3FlDZadpdjPJNcpO5upACQMSAgwD5sErkqFzhskHyvRNS0/wAJ3P8A&#10;a2rfZrnEontdLSRZQ7DJI3kZwRsyCpHXOBzXHar4rvtT0u/ht7d7bT7iRs2lsTEoDEgAkHLYBYDq&#10;MEg5618/Ohire1g1217M05rSsQeJfFWWeDR5mktbaFolvoXXaS/3jEhA2k926k5JwflHnul219/b&#10;T2lpYTXNxDBNcGEDLKqKWkZgemEViSB0B6V0Nvqdv4YurW7u4xPufcsUgz8wOTknqQSfXr9KveP9&#10;Vi1LULTU9KgUXdpbpvvnYwS/MOU8tsM2wtjI4yuRxzXrUKz5lFq/S/QzUb7HOa34/wDEcVzc2Npq&#10;EkFpMkcEixyMu9VzgMc85J5z3A7AVX8G2FgpNnfXd3ATGNkMRDqHY4XcpI45POVHQ54rL13Xm1+/&#10;llvHe51G7YzJsKh3bjO7ncc9cn3NYCutnr1ppz26tbzyfMeSNw9PpuAII4I9a6XFOPLTVm+yN4tr&#10;c9AtLTUpNMkv4dNYC3Ywx3dswbleGweSQQcFQOmM9a5vWdbdYjcTF/sUQP2qG2UfKQhGeScYPOTy&#10;O/vJ4bh1eF5ZdPujbz2sqRTLIDtYuoYEKoO/jC9Ryo9azvE0lhq3ii3v7HxFdT3MsSzXu+MIm98m&#10;RPlAwR054+tdsaNJwd1qNNJ2ZQtPiG1g0sOhQDYEc/arpVRo1ABz/vHH16VRv/isltaW8a/v493m&#10;paSklYn5yeR7k8HucYzUV3eeHr5LuGSzi81SxjubctwDgl9qsAwGB0HbOOuNaz03wxq9ojXdgwEc&#10;QX7dYbXRnPL5Iw689M9AetaKjyWaLVFLXoVtF8X6rqN68Yu4IkvYsCFodwI2YyF55yGxjHTnNfQX&#10;7PGsLpFpexXIhSyvGEMsaDymDKSVBGeQd7cHHXoM4PzXqvglH8SxQaTqT2WnvEI5W3/8sQ5LbSfv&#10;E5Xj35r6f/ZBvNPm+GviuO3gxbw6rsEMh3MFES8se5JJruoQ/eJtiaTehsfESwn1TVLeO3uEs9Gt&#10;Pma2t8DzG/2to4x6e59scMZ3m1OPBZxnazB/5nnHA9+M884PbXd/qGuwNJqFrHYBJWMMMLEs6AYX&#10;cTxkAkH3ro/C/hOPw9BZ6le2iSapdSeXp1g/IiGMmQju3Oc9uK7Ksk52R3UY2ia/g7wq82kW8d6N&#10;lsV3+TtKtNk9CB91Pbqe55rqXsHiBklC2dvEPLTAAVQOqqP6DpxnOM1uWFqlvYQwwyC4vHXM1yT/&#10;AKsDq3rnkAD396zdbW71SYW6IyxKMD5cbVHOD7cZ/wAjGsZWRo4nHales8oisoXkZsBQjAs5Pueg&#10;59hznJqvFoIs4jdXRje4K5JJOxfYZ+8fc+9domix6OAzrvuD9/C89vkHr7/l9eb8TTCG6MJBa5Y/&#10;dxlYznoPVv5fjzpzJE8jZzWqbJVBmSR5G+4Dklv+AjoP/wBRGay5Ybq3ljLxfY9x/dxWw+Y8/wAR&#10;wQPoPy61vR6RPO26OaSOebl5S2dqjBLDPJx0H4YxmobSwjuNY8iFsCM+WqyIfkA6sPc89etPnJ5O&#10;5Bo9mHd1hhIOOSB8znqMknLAe5/KrzeGy6SK04uJHyT8zbgeeSTjH8NT3+sxad/ommO80iFVeack&#10;8ntt6djz0p9ldTzSx/2hIZ2kQMm1tuRnHb3/AP11pGd9DJwPHPiZ4Ll1Cwktpv8ASYpApikMavtk&#10;7Bt2cemSMjPWvkvxTcNea7cWtzZSQamxKswkY5YE4GGPI6YIwPYV97+NN2lyvcld0EkYcvGOgwME&#10;j2PXrXzt8V5BpuuwXDW8EqXX7yMoqK2/OCMkc85I59PYjmxf7uPtErkRXU8IPg+90/T0ubp5Le3M&#10;SzESOcybiwH4fKcDvnvXI6ggurqVE2lEOCIh3J/z0r2nxLrF3psMl02li5s2Ro2jwHbGD8zDJHOR&#10;9M9a8r0DUNOhtjGkCi7d2IJycDsM+1eRSquredrC5nbmMd43htpC8G09BjIb64qDSmK3wmD7DEuQ&#10;Rwc5/Wugv724ncLbIhTHLFPX0zzWdPZvbht7edLKCAAoyM+9dKloNTurMuy+NrnyyPIQJ2IbBNQQ&#10;anLqsjxsI/ukncM4AqzJ4XklgiaeeOMcfu0YEj6+lW5NGtbVEMTsEc7WIIyfqOtYuUNupcKaabXQ&#10;xVtYba/tnGfL+WQDH3ScZrpNZM1jpUciQq5bKiU849BTobIXMQEJEapjEhH3hjnNT3EwS2ubFgrx&#10;BfvjqG7c1lKom7MwlK7szlbY2UkKXXmodhAdZOTnrnHr1qB9QdpS8UH7sZXIB3HPvVG4sp7a9lhQ&#10;FlB5IH3uc8/nXTWXiK1NsbaOydfJXBOVyx7nOO5rqlFbo3bcVocyiXr3WUMyxk8eWSvFdH9rt1VR&#10;9iccf7365rIlurrVpWMX7qOM52hs4OeP5VZM9zGAr3J3Ac4UU567ia5lqfsdN8SdZtNB17w3omi2&#10;dteSwTrIQgW5JOPMR4yQw2mbAyueCeTmvlDxr4k1G31CezkQGeYsGEbkFzwS5J5BJzn6fSvZ/iH8&#10;Rp9avR4gtBaXviq6LObu2DmW3z+7EYG1Vyo2EOBlW6NzXg9tDC3iC/n1C0ilt49xl8wnEbZGNzM3&#10;GM4xnP5GvOxzjOpyynzKPQ8WlH7VrB4d8PyXWsBL24uYp5v3gBIJCg/NhzwPutw2B+PJ6nU/D2o+&#10;JNI0v7NZvp9pAplS33ea7YJ+dQBwu0Dk55zxWdqemNr/AIIt7GbSPsdwjm8sLuBmBmQjlJMnbjlS&#10;MDIycn5uJx4g1L4e2elqNWltrkODLFGgngJKhsBj0JB6A/yrw8dH2tWLUtOx0JpLXcr63YWfw80u&#10;eORY9dWVWMc0kflOm4sB1+YHGTnGBkjkc1wEN/aG0R/s32V2OHMsgYMP7zZxxj/6wrpPin4yvvFt&#10;5PqF4Bd3AAjjlMR3KFXqoGeOvHPvzXm+lavc6xHd+bZyRFUJlvgjFScLiP0JB+nU1nRj7Rtx2CKk&#10;0clrtxLZ+LP7RMsbTQbWWWGPKY24IJJ7HIGB78Ho6w8TCOJ45tfke8uIXJ+ykxl2PIDAAc52/Kcg&#10;nB5NbGurYapp1yZFhRkk83zo0MawMR8yK2cYPpzjoKyrHwwq6tazSad5RjQeXlupUZB6A54z6ce2&#10;T7MWpQt2OuNranRn+3I9Jkt52luDARieJwXZSuCT3znGW9zXKaTrcdjq92ltKLuS+BjSWSII6TbQ&#10;xLDJzglgPXOcDoOgi8ar4f1K6CyyS3aDzCOyjp6cnPGPU1pWOm+CfO0+5MTWdwkD3ssL3RdmJU7l&#10;O1PvZJOBgjGPeqUEo66ivd3tocnNHbTeLLLTdPs2Lpbh5Fkc+Qozhjgc57BuvSugOiJYaniBU0+O&#10;NiHuCfIVV6lsjGQc4z0yK07zSj4b0xNcsdIurq0ugHGqRrKCsavkI6nsWwOpB9TWc3hLVtemnlu0&#10;cx3i+bcwXEbKohbGNr4IUrjI9xW0FO6T2NFeSOefx5Yahf3dlexM8ZbyYb+1IE6KeevTk9scZ9a9&#10;0/ZjfQ7MeIUbVrWye8kt54HiuGR59pk8xGUnGVzHlec7ga8U0r4OR6LcyXEup6dIbaQMsk1xs4yS&#10;DtI69BivVfg3o+m6HYeL9PnubTVbdljknht03RWhRmIdySNvLcHI5B5rupSjGRpbpY+krG2tLsi/&#10;BjuInAkh4wJBxg4x0zz+H4GQXVzqfiF7t23RAG3jLADbjmQj0HTjvz3FVIpo10+we1DPE8MXlNk8&#10;rt4988/rUSM1s4ijydxK+8h3ZYntgnr6bfc0VJdup3U46WPYPCZj+yG+mURxDasUZ5MrAHkn0GSf&#10;xJ78dBp62d1dXAhcpOfmaZuRCp74PG444+megryCPW57lYbOI/u4x80vQKPT69fpium0XUtjTl5c&#10;W8beY3mHC5OPvE9uOnfA9ONFVS0Ruoc52niDTYrO3DxR7XZD5Z3H5V7sfx/Pn3x53c+G2nueVw5G&#10;5pCfuLjv/tEfzHTt6HaalBcOJVcz3LD783RBxyR2HTC+3Tsb4hsrC0MhUEqMjcvJP95j1x/U+tPm&#10;uacljzG50R7SxdljMUjjrIfuAdMkjp3/AKVylzp5sYZI7b5TL8okORnvgDqAAB+OB7D1XUxHfQSu&#10;vFunM0xXIA+nc8Yx7exrAbRTcXBnMW1VGIo3OePft9ffPvQ6g3T0scNHogLRpEwTJ3Ofx5H5Hp65&#10;p9xCRHEojX55CQSB8oGcAf8AfP6121rohVS0bcL8pcdz1PX3Pf6VzM93EniN7NwojmiMURxyG9f5&#10;/mPemq6gzN4dyWhma3pp1bS/JbAcksgx7f8A1v8AOa+U/jPpt0ujeS3z3dmX2sWPC9Qcf7uPxxX2&#10;vrOjx23mWuQJAMoSM9SOf5n8K+QP2rbW6h+zTwOYluFKyhCM4KkEf5/nXTWlz0tDzZQ5bnzHP4vv&#10;/Dlpaw2t2tzFvfcknzAfd49R+GOtY0Oo2s2py3MaCLz1XdHtAVG77eenpWhJDa3LwWwgXZGTvLD5&#10;mb/Ipmr6NHDLutUAymWRcY79v/r15y5Fp1ZCcbWHnUYraKSCI/aJHkJDp0HHrWfCRcTETyBDyQMd&#10;fYVQigDC4l4jmDHaqk8D2zzXRaRpttABLqSIHuIxLbmVshl3Fc5zwcqeDRNKIuWMNSG0QyxzzoDJ&#10;dh94d+Swx/hmob43WoasjwuwVExs3HaGI7D8RWu8ECoXhMYONq/Pt+nfmmS6rZ6JpUyGNX1FnwFj&#10;bIIOSTkenT8qyjJt3Rm3K10jFnv73T0azW5bY+Gfn0BA+n/6qJ9Ym/sWSC3YLKGDMc8gc5Az6kj8&#10;qz4b1LmWeS4OJewAyG5H8uKnW1gmVpA69cBMjOfXFbcvL8SNopJe8ifSLyG8hKSBluOvPO71Oau6&#10;Zoge52I3mvIm/AUglckE81gPHNpt9FIjMpLYUqcNV7zftt1CbGSUXQB82QjGM+vvTlF3utgsuUhM&#10;M9t50kHEoOcKM5/CqPl3W5meQrI5LMHU5zXRXtpeWLM6Rx7mPzArnBP9Kt2UpFupvI4FlPIBTt+f&#10;1oVTlRnz2P2T8JfDXTPBfgO2j8YaRFo3jB3lgsr251P57mWUOqmQYwiH5hyD69c44u4/ZL1+zs4Z&#10;0s7PUVeVZr6ysJBIYZxgnzupZu/GRzjGMV9dx3Fl4t0G21jxJpem3OjiFNRtLsqZWiBG/JQqdhAx&#10;8ysc+3FeTz/EnWh4m1vV/DK2B0i4nHE2IS2wbSHbYdpb5mAdlPBbgdePGYGhQpzqNNy8tzkbjddj&#10;4++K8tlpXiDT47xIo5IZm+eG3ZWieM7SSscQXsT8pYDGM9RXnfijxTa6tdG1iIjt0haWfzJEffOC&#10;2DHhc7cEAZJOSeT1rqvi98SpdR0eKCznuHtra+n8q2uXRjGWzuIeP755wScclRnjNeRLfDV2Sd7a&#10;WzlhYFFiUbWUccqBheTk/wBa+WwyniI3e+2pio3ZfkubTUNAkW5eKWVmERtrs+WudqkMGAwevbOK&#10;4+W/l0/9zayyXls8rKIQhVImXafvkYIG4Ekgcn1rQ/sYXdm801z5tzA48ksSflBbd07+h/rzWQZr&#10;K3kex1DO3JO9B8qDqM/jn+derQoqGj0udCaSM7UYdN0i7Ectq9wF2NJFH+6MZH+3kZJx1Hr0pdJ1&#10;mOXVLm+8NWU91eCHlY2ZhEeBznrxux8oGDxz0rSR/wBiXqJdSWotZo53huraPzVuImQAA+yMinHH&#10;OeeSaisNEh00z3Fq81zGp8+WdOJrg8ktkdB8vABIA3HNehzRo6M1ukrlXVkivtSgUrDO5ZZZ/tRZ&#10;XSXdgpuyckAMST6EV7BrXjTwDB8PtOsYPBNno+sWdssE2sw304F4/wDfVDld23lsdSeMdvLbW6hn&#10;01dY1N7iTULmXIlVeUOcBVLA89CSASPUc50ZnisbfT7LVIN6I4kjG0NKC3PBPJ5z1yeCewyVJyku&#10;Uu+xcT4hL4S0sxMksckn71ZEdvmI6kjOOCCufUCqvibxfcjUf9OuHudLliMr8jc3A27VyT1yOT3+&#10;hq6bfSPEN5F9ogke3tQZSPKU28MQLeaSMA5+Ynv0BxxXmOsNbrcWKadEgkN/OIHhBKKgKYKg8gdD&#10;g1UIqok4stO7aR2moateabPbyadO8CgOptopDyORIzkHlc8elevfsj6FNdeL9efUUXULbVrAGaMk&#10;EgpIDvcE8rk7cc8t7GvmvULmbwzBkN+8mRovOzyBuPyr653fga+kf2GXuofE+vhLlprifRJwpkfL&#10;BvOi2jH/AH230aurDwSs0zGKle9z6d15IF1VAjLsVhJkj0xkZ+rCqL6VNYtJNsMk+W2xxr8q5Pr3&#10;Pv26Z61q+INOZL+S5ndvLETSHI6MXG3P15PvitKG1l1VreGBQkQALzvzuHoB0rnxE7PmPfo0m3yo&#10;4+0+02p8yZWTdyvljLe+O1bdnPNqM8QEUkCRH5I3IAJ/vEnkkfStjUrfTfD9jJPc3MdnEq/PcStk&#10;474A4/OuKl1Dwt40hlsdO1UPL13Qyp5owOoVWyRWcK8bHpxwc27I9d0C0zgktIF5xEpYE47Hp+JO&#10;f5U++uJdYuQZGSysIzgLuy8mMdQOQevFeLeHtB8S+A9TinMqa54bZxuljO2WMHjcw6n65PSvqHRP&#10;Cuk6paRzJD+6ZPMZzISW49c803iI9DT6vKOj0OUW+tjst4YgqjkZ6k9Mn24qee1eUM7p5atwueCT&#10;+H8/atjW7fSvDWl3F5c+XbIvIMYAwB+p/wDrV8+al8YdW1nXXttEtTHCMqLuYbUHPXcc7vwzVfWE&#10;0T9Wdz1a9uYUsmihlUBhg4+vQV4x4yvWs/FWl+Rl3WYMR6j/APUTXYzfDzU9d0p9QbxSUuHwfLhh&#10;wu7HqTkflXkWtX97YeJIl1c5u4Dt8xeA3YMK4W5OadzrSjCm1Y9PvvHEeoatKhw6QK0DSKPvE4/l&#10;k/rXy9+0zr0M0enwj5w8j9B05z/UV6FZ619ntJLpsks7M/Pr0/rXhXxi19b/AFJFQ7nRTkCTPzdc&#10;Y9enNe5KVqbufJV9mcCvhu1trb7WwWXcATJuBAP54rnpLqF9QVbZC7qdpdyCPp0qwtjdtAIkBEkj&#10;4GFxlj/n9K1JvCq29liW4HmlRvweSfYda5JNcqZ5NlD3mzndb0qztrJ71xsEjYbZ6nqMf56VzEEL&#10;MgkQrsRzsVzxjua7HUraD7IYJ7qecbtwh37jnGPw60ujaFHcabeeVpstxBAvmzyGLzBArMFBYjgD&#10;JAzxyRTpStHXU0jK0dTmtKsZdT8+aZkW3HyqcYBPt+lRLozaxfyywqkFtCBESTncQMmuk1SGXTNF&#10;DQFRArhEwO+Cf6GsyyH2qMQxzmOVyZHIXAPA7YxnO7n6U4zbvJFKbeqMSLTfN1DymGfLbkjp1q9r&#10;WgGwlaWF8bYTIw9SDz+mKuyRjSZRLvwM4YnnOfWqOta7dX0kiqIQjoISUOcCrTm5K2wXk5CPrFjd&#10;W8DPlPL4Y7c7fSmQ2q3UEl1GGETDAAHLY9v6VXi0edIgu8oAOQRkNx6VNp+t3ZiksxMIoojn5F6+&#10;/wClW0teVltae6bfh68iez8q4jkj8sc+amMjrx9Dx9Kg1bQzql888bkRnCqqj7oHY+9YyX8sV8PN&#10;leRJOUJOADV0eIXtyyfZpOuf9cf8KzlCXNeJm4ybPvv4dfGm/s/Gujp4svtQ1PS4bZrIQQajJbYt&#10;whVVaTghVznGKanx11XQ/Dmr6RoN5eWujXrrNvuXHmrhiR8xOAAO6jPHUAV5ANbNvFZwwXPnpCMC&#10;Z7NQGUEkru5LZJ60+91bS5bZY1Pl8hjKz7pGfDYABGxV6A8DoKrFVeaNnrY4Yw1uWPFnid5ktPst&#10;zMXdWEkUReUQjA+YEnknLdOn51z1x50f2Z4S9pOw2pIYyxkPHGOcd/XpVnR7O43yXkNy9tMwwhMn&#10;kpH8vzfdOSGJ6dMZFaun+JL/AMH4ijuri3kkt/JlFizBnXfnbuzk9j17V50IpJNaI1SOW1KHV0uP&#10;3d0I3mwHEIdVc46g9MA4H4jr2k2QwWsfl+Sl0UVSbkj5wc8nPsAPwrpJotU1S7l1G2lu9QnYMHEr&#10;GSVQpAJ+ZeM54OTnn0rmlS5uGdmnjspYJMzKZCHXg8sSOB8p4H068Ub63Ju9jEk0garbSalLc2lt&#10;ayZS4lfClVyc44wS2c5Hc+1a+n3Oh6Los8dpayTw3Me1w8uMgL03HGM4GR15wKzNcmFnp6xXEySW&#10;d1cM0YCsCikrgkDgKOuTz1OOw5ea8l89LTTit09xKTlSV+XPdc8cc5Hrxg1au3qtDqSurC3N/M+s&#10;RXczR3F9bgfZ7OJfkhA5+6Oi54weTnPcVNdeMr7VdOjtI3MKHaLqZOHmLNg9+nsOwxntVKbVbTR4&#10;riCKCKW4uHRVuiSkMLBsnZj73YE9Bj8aXU9dtfDsUdhZwLdanaTrClwkYJJVuWUY6ZzjJ5J+gra1&#10;tkVZdEaWuarq+ky3lqLm2uUb9yjQMB5bRkBhxjJ4zg9cj3Fat3pdtDBbJcRzXE8kSTS+XIEK+YoY&#10;HeevOcjr+dTW/hm001NRuGhWfVWtSXiuGKw73ykgBAxuxuK5GePcVN/wjlrc6Tb2kN9cTp9mXeXO&#10;GZlJUA+owB+HFTGMV8OjJ54p6HIRaINR1uC2Pkz6fZH92BOhIBI3DBOWIHf17V9B/sj6ilh8ZrBd&#10;0UFxrUVys8Mf3UCRs0aA98BD6189x2rWkuowwFU8sMklzn5FXBwF9wcfr7V6V+z3NJP8UvBV3p0r&#10;W+oxzNaxTyx5iZWDJlhzkMW25HPOe1bU5pNK4dFY+1vHgku7u4tC4McrwbgB1XLqQa6XSrCR7OVE&#10;BG1cDHcemay7qzub8W+oXFsbOSQrHNbM2TE6yEjBxyPvemciuz8NosJKkct0xXnYtu9uzZ9thUrp&#10;90jgdQ+HRuvEFne3du1/Fb/vPJJyCeCDg8HH+ea5Dwn8BNI0v4gPqN5dy3NlBK00di9vsl3HkAye&#10;mWXoTn2r6JNhJ5ysqAr1bJx9Ks3qmK0dGBxIOobIz/WopTSVj1pRjKzZ5TPYXVlpeoRL5sUAIAEj&#10;ZJBPT3PTnv6V6z8PbxtN0CBSzfJEA2ec8V59qdg083zOWG8MBngt2z613VqP7O0B4CuH8sBfcmsL&#10;rm0Lqe9pY828beJ4dV164mv0M+n2DeWqn7pYnP4nJAFeW+K/i/P4WvpLY6UYgIluFR5YYleJjj5N&#10;xy574wPpXeWq+XrF5bTBZ7e7YNgjIDcj9cCtPWfhxp3ieGKa4tbApFzGJLdWIAweM4+velTtPWRo&#10;01G0dziPCfxWhulFjcQyWU1xCs6RTJsO1lyDjkEEdx+IFeb/ABXvJH12CSPaTwMk9sHP5V614h+H&#10;0ba3DezXInngXy0AXaFU9jXl/wAV7bypl2DLq3lxnp3H+NWnFVVbY4qyl7N33PM/Her3tv4fuF09&#10;l3ww71L9SSRlj9Bk4r54urq6s5Z7p3BuJP3jvIMk+pr23x1efYLh7ORkD7AJFcAnHBAGeRxjOOTj&#10;rXlGs6Ol5JI5wEOduTwv0r1ZVk3Z7Hwteovacr6FKw1WRYILt7qPzApwQVGwkc/jis++uXucTpek&#10;qh3FkbAU+vHGaSOGKA/ZJo0bHzeYB973NaH9nQbrcOF8raflPIJ/rxmlyq90ccrcxg2MDXESyo/C&#10;5AG0c5//AF06y1K40lLqNmure3uD5MkUbELLgg7WXjODg8+1aMUK6TrThNjW6L5kauoOGJBz/wCO&#10;j8/erniXUrLXdWuJYdNSzhYmSKJDk7toUsT3JPP/AOutG0i7x6nFxQt50kr52Pycc4xzVh/K+0II&#10;ZVf92SShI25z1zj2ro7/AEqwmso4baOeN0YyS3MzY3AgAAKOBjnuc57VgNYI9w8aACMKQRwT09f8&#10;9ahVE2RzRMu9lurK7tblzI8cMiyRRq5U8c5BHIPfPaotPZvsM0kcpt+HXIblgRhhnsCCR/8ArqzL&#10;bm2fLO0oiQbR6D0H5VUtLOTxDqN01vB5dqhEkkbMcBunTjrzXZF3iaRlck+1T3loZBKNm/ylIZc4&#10;C8kr1GcjBPXB/DPljmXZglHJOSOpHGa2YbOPT42hkICLnBPc1hXa3M1+nlKS4OVjHOAeKINTk7bG&#10;kZLVIbBpU8zyMwMkYGd/oc1safYRpb4YtuDHNWtMnlt9wuLT90yjIQ7iCP6Vl3s17JcuY8wx5+WM&#10;L90elKU5Sdr2Jvfc95sbSXUbmK2lmj+yF8/aApDEnnkdSvGemefevRLfRf7aspYYdNSe9CGSea5c&#10;MVCAlipUcAKSSOPu9eM1s6XHpdyy30IS3z/rYY8bowVJDHHIO4nB9MV1Oq+KbKP4Z6P4d0DWtTvJ&#10;bYzrNYXNrbkbM8uCGZkGSCUyQfl54yeDMEsNySeuttPzOeS7aHg2n3NxI+Fmb7UrFY5BEGVUxydp&#10;BGcd/wCdWNPtdTSa7kuruQyuDgzAMYk56rwO/pW5fJ/wjUMFu32aN5ovKnVMtJ94MD7HgjB7dRkZ&#10;pLCQajeXkRne48+HzGlfET/Kc4weoxjv/Dz6VySrqDfKtDBtlDT5JrC3ubrWNQSeJY2/cqGBYdgA&#10;BtA4/D8xXLReNrTUtRuIXCWds58y4vjJvOcFemDkZHfNW/E+izXD3ks88sAmc/Z7Tb989AgYEZ45&#10;OfX6GuHBuILJDJbmLfN+7jkdRkLn5sHjrnJPGT2wa1pJ8zk3ozenG+53clppb6TM8bpqBZQILSTc&#10;SOcZOCM88+g6Vx0UV7quqm2nvVtkhkWGaR04CkZbOME8546kgDjtraBr2stJp4XT5nOBLLdD5own&#10;zKvXHpj3INQeK9S0my+1yiSV9cmZZSyqNh2Ejfs9MZwM+9dj00Q1dSdyzf2enWfiyXSRHb6naWqy&#10;w2gLZK4y+7HTc2TjI9Oak/sSw0O8fURdefdWV35ztwG81SCFAPUBiOccnrmuJ8N+IJJXsrwKlxqI&#10;uXaXzUwgcnMbM3oDyf8AdrV8P38Vzqmr3k9st3pqMJQdzZmYjnn/AGh1NZyjLUfLJbs7iy8Q2zgz&#10;fZ4pLoDzZdp8yKHBAC5OBuP+ffnZdeFlqt5b3Ei2W5dsJIJYDA446NznnHT8qVtrN5c+H7ywtLXy&#10;21HUoorWOMAkSEnarMQP73T1APbNbHi7TJZZdQtrqVJ5dODyEp8sJnYL5r46A5QA/QZqPZqCTexm&#10;kou7OYnvl/sm7s5IpLa384icI4JZEIA/Etnvzn2r2P4FMJfiD4Suiba2tLXULFVtvtEYmZ2Z/LAQ&#10;tvZVEbZKqQpxnG4V4o6y3VkXktFg08AEOuRkg/Kq9c10/wAPhHoOsaN4iuI999DfLcRnlSSHBAUd&#10;f/11reLa6ammlj9Q/EVytqkqyxeal3loUjYbyysM4Ht14pmlPLbrlU3sjAdcZ54rzD41eKvEWn2O&#10;nTWVss2nNM0pngyDEGVeoJz2OCPX6V6Xol9tkR2zhwGB98Vlj6dm33PrMvq8yiux6DbTiKONpFZ3&#10;Y4AVeak1C3iijL3MhEa9h1qhpuqxIm9wMYz0q1NfQaicswfjAHpXmR7H0dji4Zjq+rKYo8W8bfJk&#10;4yfWup8SXhsdMQbJMouXO3jj/wDVXDPJqfhW8/eostlGeJo/vBfUj2HX+taPjH4ki/0L7DFbb5Xw&#10;FKHGB3JoUUrgk0zm9K05dXYbBieM7mTONyk54/M11dvCyQJG7ByB3HOPrXJ+GUuPMj1RY5IhEEXE&#10;gGXHQ/gOK7y7mhlgEgGON2DjrisbcjOtaqxxuvzLBJIZdoBTkdQa8A8e6pBPrlm03z20UwnmGM/K&#10;nzH88CvVfiPrYtrVwrZkYFQB/ET2r57+Nbnw94aeBJg+q3+3cQMhFz834cY+tXQV5c3Y8/HTVOm7&#10;njXiXxBPf+KrvULqRZHuZ2k8lCGwpPAA9hxWLqWtWsu8lDkHAQqSc+nH+NU1kW3eQPKDeynKlxwR&#10;9f8APWssanZWCOJrlZZUbpF8xJ/yK9WN7WPziperJye5bn/0nkRRx47ntWXfXBngktoGwygFW9CD&#10;n9ajv7+8vo53giEShgDEvBUfj9Kr8yoIoUeMn7xPWqjFx1ZHI0tR5uWvI4mZQk6qI254PPUfQCsz&#10;UtYnsJSqQEbcEse4yKXUbxtOfyowu8A7skHpVH+2GvL/AGTxrGZYgmVHHp3z1reMG3e2hfK29tDU&#10;1HxXHcvJFpttIe/mzcAe+B1qvpEc0drPP5ivIQ2/zMHJ9frWXJfx2FrtY/u5gVzGBuX3Brb0K2mf&#10;Q7dfsrgkEmYkfNzwfpjuac4qnC6QuSEEc7calP8A8exiIcsS8uclhgYFaXhqW+tmuhbiJIbhQskk&#10;mcrg9Rj69Ksx6dDBIPtroChG7BB6mtma8S6tVjs4kEYwA+PugHsP/rUOqkkkieZLZHNWbh7+eG5Z&#10;5XdgTLjIT0P05qOyv1S6llSJdu0xFyMlRnP55qaVZAuqO8f+tj3ehAHT6ZANY1raXNswllTy4pV4&#10;H1FbJJ3Za1TN6CO6vdzyKgtc/KXY5Ye3/wCqs64azilZSVyP7zc1Bc3VxNarHHMwWP5VQHGcnP8A&#10;WtWx0/TIrZFuirz/AMRINTy21ZHKkfWXiO+bw/cSpPpBjMZWG5mTbtZiNwAJxnC46dB+ubcax9pt&#10;NOd1liniPn7w4ifPTYVPBwAOh7Z5616n4t0PSPF+vrdvrDyfY4svYRsoEe5chmXqMg9/6V57c+D3&#10;ubOW2huIURp/NWa9wAAPvAH1+5gc9/UmunF0JKN27pGLTsYJtBqbXS29y73rSmae4c+c7r1OfTr6&#10;/T1pLuUaTs2RwXNxgKlzNMCE6gjbkfz4/Oty50PTJbedLvzYLOAGJ3ibjzmGRyO3tyevvXnfinxJ&#10;ptvfT6VYhhAsw8mUpuyobGT6Erz7e3Ir5aXLUegJJvQk8RaetzeRX17hbcW7yQRMgLNhsDC56MwA&#10;H4gnueD8QSyeIbxJI3j0/fdKHDMNse7J2jcc4Xjr6nJzk12J8N6lbnXLrX5gblV3QWsTAhSpB3Yz&#10;kDbnAxyCOnFYHh+1u9a1Oy0hooIY5XLXAY7RlgSHYk4XG0H0AX3rtp+5p1OiO+pnaNZ6rZ6YHnuE&#10;NvFE0tsYXJMjAn5SFyQDg/eGOfTmp5vDWnIdPW41ANcvukDAAKigHl3x6D7oz17Hg1bvV7gtdNLd&#10;HUI7iNHuZy52yDrtORydzAc+nauTvtVuCttbh1NvCCqSEfw5Pc9f/r10RUpvQ0SbN22nguby5t7W&#10;F5IHJjjAHVQQPm575z14x14rb0SI3jW9gqQ21pbP5kju+1ZFVWfJz/srgDnnPrUHhKbTRorm1iF1&#10;eKPLbzmCgE84z6ce/b60/wAW3NlYaDa2fkEXkkbTyTQrt3BugAPsRxVdbMh6SsLPq1/ps6eLrSwi&#10;gzqbvB8n7lGK55HH3dw/Stvwx4YvtN8TaVJrE5udO1JNzRxSKN7shKgknkbtpPt171hQX7y6PBpU&#10;f2W9gvttuJbhCssSNnJO0gnBOct02jtkHbvNTh8OXGnxRRLbWjRqtkEO4eQ3VgR/Ecgk+maHNtON&#10;tQktNEWvEF/p9wosLMxyfYQVY+XwJRxjtwT3H9Ky4NUvdKtJ7jVCJ5TKPssQYMinbgsMfdGD074q&#10;xcaDZatpMl6LtvLkvpvPji5Mw/hVeOuece4qF/DSCzEYh8i4lPyKOfKUY5Pqfes4NLR7nM3ybn6U&#10;apbQS6Bpfkp+6ktI5FdzyRsH58U7TXW6togOEEQHBwPT+dcxDq6a34M0OzWUtFBpNmzmN/vM0SsQ&#10;w69Ch/GrvgfVIrq2ltWbc0TELv8AQ9D69a9HMIc+HTXQ97K5pVzb8VW19a28UtpOcAf6rJAPtmk8&#10;P+N4LciDUGWyl9ZM7W9wen9a6C/s2ura2XGQEA6dKzhoVpMgiu4d4DA+YOo/+tXycH72p957jR2V&#10;rq9hqxCG4gl3LhcHOelZWtaFplnEGhgWDJz0AzjviuXuPAFikMsqzSxSgZjlsWAyfdCf5VyniTQt&#10;etD5kWsTXA2cGZDkD0612OLtozqp4WM9YyPQIb+O3Xy964J5Hr/nmq02rqlq4/ugjryK8zsbnXYZ&#10;PKa+W6ywI8y3ww9eQ39K73VJYNN0P7QzfeXcST14rim7OxHK6TaZ5H418SWltr9u98JXsoX8yURN&#10;higBZse+1TyOnWvlL4l+KpNZ8SS3tvIY7F58LEBhcHtgcYAJ6V1P7Rfjue31a2t4nYLIHMgwOQcD&#10;+QP515jHqWjtq2LBL240vYJEiviPNR8DzMY6jdkj2PfGT6tKHLS9T4zNMR7Sbp9jnPEKS3mpXEgU&#10;SZOEWPoB2x+lZ/8AYh01EnlYsQwIiHO45q7e3bwa3HK+YxJMCQnIA7Ct/UUE9/JNOotoIxnLentz&#10;1rpUnFK2x87KTjZIwfEWr2um21l9lJuJWDGbYSoGcEDmska9NcoIo7cI7nJZm5UenFUNY1GB7lDF&#10;GxRnJJI6jtirtnCbPRzfBVklkOUDdyTjHHtWyjFRu1qO1lqSjT4bqyMhXNwrDHv/APWrCWYXFxIr&#10;J5QDY7kr9a3vBV59puDbTWshmAyHUfKAD3z7+melMutKGl6xMLtopEmZpkMR6jqRzWiXs73MuZp8&#10;rMHTbNL+e4Y7cRdIyOefb8K6DVtfFrbWtokuZNgwcYA9sAdQc808X9mmn/ZILG3Nw3zNNjkHjnip&#10;9L0hLzV0klzKYIzuLdmJ/wDrH8qiU4zdmtDOpNPfZGLpdtcXOopc3IZ7cEAErxnPXHp9KkurqSzk&#10;lkhcY85cDOAcHH8q6rWb6Ozs3SNgmRjjq/sB6VxN/oEzwi4mYzq5GMdAT60QXtJX6IinNSd3oi9L&#10;qc1vFEiJHcXM0x3DZwVx3PYdKt6lo63MAeeTYMZKxd/x9PfimaBp/wBgvrO2YJKWAfeR16+tP1uR&#10;r/XItGSbyVkdldz/ABEZwM9+R0q2rPliW021ynNLeRx3EskVuHwwCFmyD74xU1zpsupymfiLgLsX&#10;OBgV0WteEodL022jeVd00yxZAx3/APrVlP8Ab7NvJVwwTgHbVKSl70Smz70srPSfG0txHqFtc2Wo&#10;LGbRnXMRnC85zjv1wT+lefeNoLRdX0Tw/DPJZymRyyTNkRwhcZYDOc9ufWu+8TOvwd8Ia/pkHmXG&#10;uPdYtoovmcJIdsTAn/ZHPv8AWvItQ8X3l54ot7nVtGEOvtY4DSREAjJIOOxPt07Yr2q1pUmurQWb&#10;fkR69FNokgg1DWk8iWR5ntoXM/l5+6zMR97bngYA9Oa4e8t1mNtLZBLuEssSCUeU0hKk/NxnBJIw&#10;OoHY12fiLwi3iS5i0nTxcX9w2JCQBgB8MUU47E85JwV+tVta+zPYJZ215/Z0EZjJudn75lIYSHcM&#10;cEr0H+yCSc5+JcXTk77mcHyF34e+Hk1zxHqH9p3boIrO6vriQrkzMOAp/wAB6GuAubmx02z1C4+z&#10;r9t1PKqXfDGMNjPPOMg+ueMdOdubVtVm1LTLe11BbPTbhDbrfTBCYVCgSuxAPA3Nkd+grltZv4/H&#10;F34c07f5Uen2os2uHGTJ+8Z+g6nDH3OK6qcLx1LSbZPr0X23R7xYZLexP2bzWSMN03ADHucYwM8E&#10;9BXKaToFq1nAt/byyxxRlkCv80vOenVRjHGecdRmuy1DT1vdVleGyeELbItooYFLcKgClyOHIRWL&#10;YGCxJ71z3haX/hHtWN7dwtqRVCY45HDecxJIVx1A5+p46Amtqa5E0maxejLPh/TBpOZpLNvsYh8/&#10;7LITtkORgtnPyg7e/tznNUtWZta1TT5bi4htbKO4SDNyrSi2hO7DkLktjk4APK9OgPY+KZJYbi81&#10;mNJWuZR8huwAtuO5wPqAPT8q8xgvbS/f7JGz+buOZCMqoOMEYyRz7VpBuXvkwk5u51fiK+bxFo+m&#10;fY9OOly2jvBOSAyyp1BAwDkhgDknOCcjOBR0nRLnX9ZkufPZLezgEau/3EwAqr1wBjp34/GjT9Ti&#10;ZLmAJL9ngA844HTkZIHO44J9hnHrVjQ9N1C0gine5CWbv5qLKx2k45Kr+Gc+34VTfYlyaLkMN/4Z&#10;vooYyZ0chZJyCQgOMtjPJA54/lW3dy6nrmv6pbWUjxxaTB9olEbFgHLLhFJ7fNn354Fc3dafc67d&#10;QajJcNHb8BJJCIwQAMEdMe9eg/C+SVXudCgMFxe69cwxSXCc7UVxt9MkFm59DitaVK+rQlBy6an0&#10;54Rtk8P+FPDl/bpMZdY0qGeaOQ/uXKIqKvTIIXHzfnnORp6VJqula3oVyI1t5JLaW6vYB82EJKxq&#10;D7kbvy611Hhr4az2Gm6fZzzz3MVpF5UX2hy2wccKOgHA4GBwKseIvKh19G+UGPToYl4xwp/+vXPW&#10;xvtISpxWiR9Lh8A6UoOT1Z2nhfxPBq8UaggnHK56V0q6UJwSo4YYxnjpXg6reaVqJvNP+eVP9ZD0&#10;Eq9ePeu70D4pQSphwUkUbWjbII+orwE02fT007HoMvhCJbb7Q8y2xxwSQAfxrlNciutOjKrcLPB0&#10;VsZyK2B8RNPe2zOVljUZAPArltU+IFvqRcRWojg/vngAY9zVytbQ6Icy3KI08WEe+cgO7bix7D2r&#10;j/G2tSajbC0twTHAmCAcjPQfgOPzqr4u8cO0TKjF4wTmT19hXJ2V/JLrtkJSX8yKQuM8H5CR+oFK&#10;nTU5K73M6s5Qi2uh89fErwjrUV9Lf6pYy3CSStJHJEQ0SA9Bnt261wtrpCySjfH5TruxgncOCcdf&#10;Wv0GtfDNtf2+yRFKOMMjDII9DXxD8T7OfwJ441awhg8uOGYmLkH5Dyv5Kf0r1aNP2ycYuzPjsdg5&#10;U71E73POfELxRq+zfvDbVPbr7dqZqd1fX8aRyl7iIgfOo68Dk1u6TfaUt4h1C0a4tyCrDg4yCMj3&#10;HX8Kv+INZbVry7umnFzLJIxDYERYHoMZwvpjOAK7JYepTitLnittaWPP7Pw9cQPvmdcMrGME4KqC&#10;Mn9RUrOsdslvEGlSI7gDwPwPem2+mT6nr27VIJEg2nB/hUDtmqeva5b292Vs5GuOozuwox6e1Nwm&#10;5JS3FJSk9DW0W0e8aRoz5SE/MoJ+Y+h/wrCSOSTUvOuXLzKOQR0AOMU/QtSvZ1nSK5a0hAPIA5bj&#10;vjPSrGlaJd6nPPdvOYo4hlppW5bjGP8APpU8klJ3Zm4u5SuZI9B1iNvLMkTglogeoyPyqlD4y1Gy&#10;nvWtWRDckZ3LkoFJwBn6mtC8Z7zWG8ofazFGA0hX7oHHQfhWRqNgZLx3aGSKNuAQvBNdFLl05lrY&#10;0hGNve3KF1rVxfjMxklud2fNY9B7eldRo+s3zwqssBmRxzgY3D6dj7iqdt4b8q2eQSIZFXJQsMN7&#10;ZzWtcX0L7YoI5LdWIAWUAHH4UTqJq0EZ1JRatFCSTN5tu8B/exSfKB/COvP4/wA6h1iK9g1r7dHG&#10;HMMpk/Xt71NujspEjZSjSZOXHT610kVvMIJNTVYylvGsrJI2N46HH681y88uZaCpSfMkkc74iluN&#10;dTTjdWRiUMdhOVEuSBwSOBn69aVp7VGaOaCC2kjOwxlSwGPQ+lZGs68bnVHvrhhJIzeYsZYnb6Af&#10;T61Pp2mya/aLeySHfISD17HFdEab5UorQ3kkttj7hudCvPiJ8UYvEd1dxvBJeeW9tEPu+XGVBz77&#10;ASP9oetSfG3wZe6H4mPi4XP2jTo4lhltXyzRqQF3L+OCfYV1MnwruE8aQa9p1ylzdsRK1iZR8yZU&#10;SbdrYB2gcHHTnOaytU+Id1Z+MJdI13TZNPs70ILIXDeY0fylSCeeSysfQcV78UnHUybd9DyrR9Q1&#10;CN7uHMEhO5Yt64HkZz8+TtwM42jG7GWzgVj6lo0fhnwhJe6jqpSTUblmitokXEoBPyjIJCqMZPTM&#10;gwONxs6vpeo+CNPxcXDwTyEWU0iEFNgLNGeeg468fex3rnpbS6srufWtcRr+e7V4LSE4MjuVxGwB&#10;6Y+U88+oG7n5zEU+Wo01ozJq7Od1TUUmu5bbylsHHmyyPu4hZSzLgdMnaDjvmuY0iK4GqGZrVx9k&#10;ZZ0hlyAwBHBxzjnHHODXsHie08P2OmxtBY7P7PtC1x5w3tcXLKu1vdcnd/ulexxXJWehwx2NjK8h&#10;uLyUFp3zt2A8rHkdPlAJPbPrkVxX9lGxoppLQcwu0s0v9RvY7m9vJZYVtY1yUMo5YqDxxLxjuQBw&#10;K5rUw3hXxJdx+HtOeSGOVY0mkQPKSOpweAS3I/DtkVZudVjh1F9VtxKY1khAmHAUZG3ZxwCEwDj0&#10;NS6rrr211JeT2CR3bJi1h3hoYXYkmRgeXPfnqfbGahf7xmfq82q+Krh9OSKSyjiiH255HDc5yzZP&#10;rz1PfnpVey8GSaKqXVvayywzNlXlAJf37dq0dCvIrPSdUQRLcQLMo3uxZZHHJ57ge/B/Gn3HiS6u&#10;P3pkJDfKfYV6NHDSkuyL5XstjHuNAhTU7i4Mjokiqvl252jIOd3Pft07mtWTUzNsWPZD5a7Vyudo&#10;9BngfgBVKW6Od6EYPGM96rsSWyuR3r1FQpqztctRRPJcMZP3h8wj+Njk16d+zmsR+MnhYTYKGdm5&#10;9QpI/UV5SsgxtNdd8MtXbTPG3h+4EojK3UUe/wDu5bBP5GnVX7tpHTRsqkW+5+qlw9pDZeaso4X9&#10;a8b8avJNrunbDkSWyx5Ax8okcf8Asv8AnFTXGoeINOTyprY3KAdYj/Ss++M9/b+H5NrRyO0sAEgw&#10;VAmlb/2evi94yXkfZyVpwfn+hcu4WsZ7Sdh8kvy59MH/AOvW7e+GbXUIo5prdJOOWPUfQ9RRqVtF&#10;e20EEQJjjAHPUetbWgMzaSYn+V4+OvauNqzO2C7nMjwpZKhVHuY2HQeZuA/OsbVNEtLG5ieXfPBu&#10;2uJDuwK9EtNIe4kOB71T1nw+DHtiIc87gRwahyZvGMb2PKPGlhHdmzihC+WH6IABj/OKwI9HeTxT&#10;pESyeUJbuG38wj7u5guf1rtdas2kge1ESwXCsfLaPoT9a468sLy3ks7g3Mss63camIrgq27j9a0w&#10;7vNMjEL3GvI9H0/Vf9Ewh3swz19q+Pv2l4ZU8fTtOuySS2VsDuOQP5V9m6BpkcelWdzsX54lY4Ht&#10;Xxj+1Ffi++K2oKMbII4oSB0+6D/Wvo8LFKvofOYxt4e78jxaXCE46VAZjnBPFTXA+c4qizBDgV76&#10;PmWXI7gx/cfFRR6Zp1zdKbi0iLZJJxjJ98EVTaY525oS7Pm7gc4Un9Kuya1JaNbU4baP9zZ2axRK&#10;M7w+FI+grGvrmRbSWC3LRpnlhyCfTmrd/cyPpZaM72jG7B7jvWTbap55trY2w8x2IPlnOff614de&#10;jKnUclscfJKLLmkG30+0MYm8m8fPmKUIU444IyT/APXrNvxJqMpVCZAO4Uhf15NTatC9zrECQpIR&#10;ghXXj5yOc+1b8MVnpGjRi7En2nbhwFzuPsT61zNqNqj3Zulf3jmdGfbdyW94JZo4wDlDkfQg9af4&#10;k1WC8uLe3ggkheJThz/FnHbnGMfrT9AuzHfXWoPGskTsVMasPlH/ANarWuQ28pe7QNHEVVgGGCM+&#10;1aSajUTsDaTuRTXCXenN5lyqXpQLiU88YGc1z1tc3TLcQiUyiMBVJOdoyf8A6/51b1WW2uEs1t5N&#10;1xl/MODhumOtVrSwubObzIcccHI4PtXRFJRNKXKlqQz2rj5rk7zj5MDr7e1NgF3Am2KUxJnIXirG&#10;p6tMlwHMaCTH+rxkD3qC61O5nl3rGsII4QHpWkedq5UrX93Y/WL7Y1nezwGKey1CzcBo5E2OrYBw&#10;QecYIB9jXKfGWztfG/wyvNUsnEFzZZum+XMqPFuynscgivN/A/j8afpGqRTOv2gHFq0zq+xlhYtI&#10;CR03Ko5P8QFel+AvEh8a6nqkM2yw+0W63dxb20cJWZ2ykp4QKoJGdoAxkjtXfTxlOu0luzzYy6Hl&#10;Os3lrrHw+lub+8WXUJ9JNxkJlvM37YsKByd4xj614VoHiqebX7W4uIFv76FNoilUbFZRtOVxwB8o&#10;x3znIPNew/DPRNKVdU1G61ASR6emDaXWA8KhiS2O4wBg8dOlYvj3RtL0P4oSXVjfW2nf2gYxI07l&#10;EfzIyxnDAHjcCpx1IHpU4mk6kLrdHRdJsybDWtQurq1ttS0aSRGLRyXFx1eeQsZHbPdiQeeixjA5&#10;zWD4o157CW5soRHFbwrNbpdWz4+fcVGMc46jHpz71qxaPNFYahqkt2Lx7ORrmM5IihQhS20Zxvfc&#10;g46AnIri9R8Pahr3hzUtYdVEiTApaxkLsi3YL7cepUDHU5r5l0nUldkRavdGOPE1vZ6rFY3tmt5B&#10;GsIaNnPlu0YJXceu3c3ODkgYBHWty0c3/hnUNSv5jc6zdyfZ7QFQpZpMkuq9BhdqjHAz24riluoF&#10;u4pHXz5YsxxCNc7nOPLLbuwLMcd8YruBqr6s+iWbBY4NKgy6KMAygHLn0JOD+VdyinZG043K17FD&#10;olnBp8Q/0dFwWHduSW/Ek1npMNvkqo5GMmp9UmMzOjfgayI3MTeroePeveirKxsh6s2+SMk+ooE2&#10;UHXPemyE/a4nIwHyp49qa+FlNWUSbu+auWUxjZXUlCjBgQf8+gqmPu+1T2z7GXjgnmpaugT1P1E+&#10;G+vQeOPA2jasAHe5tEZ8DOGx8w/Oi9shNr1jFNsWOK6kyuBwHjj25/FJPyrx/wDYk8Yf2p4N1DQZ&#10;Dm402bcgJ/5ZPkj9d36V7Tr6+TrZkJ+6ba4J/wBmJ3jP5m7T8q+XlR5aso+p9aqvPRhU9DbOixW8&#10;hZFxG3AzU0Gm+Su5OAeuK2xbl/mB3FsBR35p726AlACOORj2rzpU0z1YyZzdm1zZPJGpIUg81JLb&#10;ssbFgMkcCtmS2XzdxHGOQePxqSW3WYH5eBwPXNYOkbc/3nAXelC2dgyB0k5IPr9aw9V0i1TUdLcq&#10;A63KTOTwCqHJJPTpXe3trkDdncp4z6VyfipWQzqrKdlpLER/dM48lT9Q0gP4Vph6P72JjiatqTJv&#10;D9o6eFdNidf3iW6hvY4x/Svzz+L2qHVfiH4juCd4N28ansQDgfyr9GvEl/H4T8J6pqM2NtnaPMeP&#10;7q5/Pivy41a9a6uJZHbe8jlmJOck9/1r6PBRvOVQ+bx8uSnGmYt05U9ec1ULb2JNS3L5brmoD8oO&#10;BXsHgEEr4YkgimWso3O/QAHrTJuhzSKdtvKfb+ooGaNvMvAwMd6528LWepCG2SQyq37s56d61IH2&#10;cjucCm6rqEukrHeWyqJSpj34BI7dx79qxrxvHQh+R1em6haX9sDdxC2ueN/HBPqP85rN163N5Zyw&#10;x3LRzJzsKhg4xkYP09KzdAm1PxFbzB7dm8vBEik4xz279O1JdSgXKWfmkMOCScso/wAk8e9eLeUJ&#10;WaOK0oy3MXR2n01pI2EZjmPIOSR79cVoarqUmrC4jCYiJXyxgZXHUH8xTr+1UXIilfByv7zpjJxn&#10;P4Vn6jMmmWYgiYuWbPmDkfnWl1VadtTo5lK3cdc6bIttDcFAlwuCuz1z1NUodVvYUkiYo+985cZ2&#10;9q6TREm1ODfcSGR2TA4xgYBH8qwPECTf2vcRPBskIXaAMdh1q6cuaTgyoyTbiWIbeS20z+0GjEkb&#10;th5BgnOcdPTNV/Le4+dDGinortyP1rXjVbewisQpjQ/e3vjJ65wfer9vIRAgkUMwGMkdaFJ3eg6t&#10;lY+ivEevwwakl1A4kihzGr5wHy2WyMdTu/zxWt4F8a6nonjKfUmuVvIUgYhIwIUAJ8xkVRwq7mc4&#10;HGTkDmvLX1uOG0nsrhADjKgA/Iyn+vIrQgkKTefbqjlU2nyG5DDAGRnnODx7mvBpVpUpqR5i0Z6J&#10;8N9NaX4qltRtPtqXLPMJo4t28OM52jsMleBwcjtxW+J3giTx14Q+1RXBjvdCnuIICYRFuCkBUK9s&#10;4AA7E4rH07xPJ4W0eySxukg1BZ0vIW25ONsqSpuPr8px0xxnNeq+L9Vl8Q/B+41WzhRDt+0XlvGp&#10;JkBDeaAQDg5+bJ6EV93BxqU/U6pN7nzfZeLJ7m1gE6rAduJImBAXOFI29QCAvGe1W725msNH1MQe&#10;S/2wtcExyg7n2sq9Om0sSAfwxWPqmtxweJZ1JDwX9tDORKoOWCBSBxn+Ffxz7Vjs9vDOnkTySpvK&#10;u5GM4B4Ir5KrCVGs0noYzVpHNaToM2uaibYoY1SYmQbs7VXgkkenr/gcejKmniwl1OxdSb5nmfbn&#10;bFuldvLHbgbfzFYVvENP0SWRZVSOS2dvtMbkN8xyUI6Hk+n8P1Bl0fbF4biKJsSVyVBAHHA7cdq9&#10;GhadRHVGXO9CteYkUnoe9ZUpLNlT84/UVozkBjis+f5XJAwRzXtnUSSTi5iiHRkdT+tJL9/PaqsD&#10;7bgAdH6fUGrbZ9ecUAA5BHvUkRKlSOMVEFJx/wDrpwyoGOfxoA91/ZW8eL4M+KumGZhHZakDYzlz&#10;wCxBjP8A30Bz6E196eK9OleW1YRN+/Sa3xjuULxD8ZY4hX5U6dctbzoVbYcggjggjoc1+nPwc+IT&#10;fF34IW2qxsr65pZVZ1JyRcREMDj/AGsA/j7V5mKhaaqnq4SpenKk/kd3o+qpc6ZZODvLoMY9cdKc&#10;95DAxJbErNhhnODj/CqPhuGNRd29szPbuVuLVsfKYJBvX8g2Pwq4dK3h2kYDIyRnH5V8/Wi4zcT6&#10;WjUjOmpEkd6nmHYqyMTnHTIx0pp1VUd42zGTyBVNdPI/eHhz0xwQfr71YexeYYfHBJBA5z61nfSx&#10;o77kEjCQhQOhJ4HWuT1SA32pWiFAfPvcjI6pEp3DP++yV116RYwSzKS+1Tj3qpa6OieI3gkG7+zL&#10;VIpCRg+c48yQ/kY66aEbXqdjixMruNPu/wAjw39srxl/wjfwvTSo5Al3q8wixnkxL8zH89o/Gvz/&#10;ALl8nPPHTPavav2qvipH8SviXeSWMol0rTx9ktCOjgfecfU/pivD53+Q/T8q+iwtP2dNJ7nzmMq+&#10;1qadCnKwzgZqN/u9t1SFtxGahkYbeSa6TgKczZbBxSH/AI9iCOpHP45/pSv/AKznpTLg/u41Xuc4&#10;9qBkkPzNuPTtUOvq8ulMUyTEwfHsMj+tTRdME0XaGewuY+7IcD1OKGrqxJoW+oFPD1qCkiTIgXzL&#10;RvYfe6Y/WsC009pdVikXdGdwLZOTj3rf8KTW83htI3w94zbdqqS20fpnFX73w2Y4WvdJuW80IRsc&#10;AhjwcdODXha88oxORz5ZNM5vxNqNqlzJHvMlwW2SDbjaAAAfyqrq15YvpAtbUSSTIwkaUqAuAPz6&#10;mkvrOSWV7i4iMkztl5AMc/TtUmm6aupSbJP3cHHQfeHOM96pKEEn2NoqMVoangjUElsmEhEbQsAv&#10;vnp/StS4FlBdPOsUTysMCTcK52bSx4V1KKdiz2bg5RX++Mf4kHmtCW6ywWLKbugCEN+Z/pWUm+b2&#10;lPZnPUXvXRW1a8WY4eBNwGQd1c+92qthYmA/2W4/nWw1kux5XBct90c/N/8AWrFlt3WQhQMD3/8A&#10;r1rCSluaU7WPbLWwGpTLbTXCReZCXjuS2Y1IH8RAJ5x0A61iGGK3sr3aXM0T7TdY2oQPu49ScE89&#10;vxxHYvNpmrS2k0jyeWpkUyIyEj3B/mKseJA1x4c0y2jb5tjTyKOnPA4+gP515UIWWpzJO52Xhu5v&#10;PHmg2umx/Zxc6ZC4ts8GZQzvtAA5Ylm547V7b8PtSe++D+qaKJkGqXMd1aJD9143dWIU/k4z6jFf&#10;PPwll8jxJp92rx2CI+XkMmFQA7uFJyxAHQZJ/Gu0k8Y3Nnf6h4jazaK21iaeWJUkB+zXIO9XH0DY&#10;x3+bpnA+owM1yHRZuNjltdsxd6JFLcQRxanpd5HDK8wwVQkphhjPBZScA9zXKTm0M1x50beaM/uY&#10;SVJYcBskY29enpivT/iH4dieHWdZtLqWey1vTHuzM8WBFccuyEjAGSp4P97ArxK+ubvTXhkkWO4m&#10;glKyYYlSwPzfgcA/jXNjKLupImS5kSjVRHbRR20Xl/OWfzjuDkHoFPHGT17107XLnRrIyHLNGW+7&#10;t53E9O1cLeazD5WxrdEkkflk4AXI9Px71215sGnWWz7hgQjnOMqD1pYRPm1NIRsZrkk/X8qifnk4&#10;BpHY4xikL5PNeqdRUVMXkeB6kj8DVtmyoPpVdUC3kRPfI/SrAXJwcHNCAdgZGDTzjdnuKZuIbAGe&#10;O9G70oAlQnPevev2VPjePhR47X+0JiPD+q4tNQBPEfXbJ/wEnn2J9q8E38e9Sw3BiYMPoR61E4Ka&#10;syoTcXdH66aLDFbSPDDIsk1hulhOci40+Rtysp6Hy3YggdBLF611CWzTciPdAVBDZ+8e/wDKvhL9&#10;mz9pX+x007w9r+orbmzcf2Rq90NyQZBDW1wO8LA7fYemAV+6NB8V6frwFvZQNFqG0STaM8oNwmRn&#10;fB0FxF6MmTyMqp4rx6+Hb9T3sNXS9H+BLLaxuZPkBIGcAY7VUa33IIwvOe/+farU2q6baTyJLcJa&#10;S9XiuR5Trx3U4NBxdWkl5DJHb6ZEMzanesIraAdyZDgH6DJry/YzbtY9R14pXuYmozx20kt3OBJZ&#10;afi4nWPrK/8AyyhX/aZ8ACvn/wDaU+Msnwt+HT6JBdKfF/iAPLOYmx9nR8+Yw7jqVX0A/wBmuy+N&#10;Pxi0H4daJFfSNLLZwlpNMs512XGq3eMfaHQ8pEucKCOnJGSAPzl+IPjrVPH/AIlvta1a5a4vrp90&#10;hPRR2UegAwK9ehh+nQ8XEYjVy6s565mM05YnrnGarytkcetLIRvXBFMlcruOK9dHiyK7YzyT1qGV&#10;sIcjHepHYsOO3tUE3T0oaEVw25ug5qFn33JAPyoMVMqDdxgY65qjA25iTzk5qRl+Nhjv7VMjbXGf&#10;XnNVlb0HNSBqAGaVo96zvLbLJEEfOVPBI+vetkeKJLFZC8R3qRkAcP8Ah2rWtNY8nT4lxHGFX+ND&#10;g9e/1rIv9dEjny44nJ6lIuv4mvDqaSPLleUrNGdrOrm4j+06fJJ9kcZnhCAlDkDGcd8jH41Wlkd0&#10;j+yCWG4EY2l125ORkYPWpX1hZ71IbeIWsQIJGMln7EnGP/11uq9tcrmcCCVFBK9FY+3pUSlyNXR0&#10;1LU7JanKRabNdmSTVJ23g4VAM5HXPHb/AOvTxdSQ3Mb27O62+CRIc5HpTtZmY38lrKuUH+rkz8yg&#10;/wAxTbO2caUUztDPuaMHknsfyrpavsyr9WRan4oa4uWMdqkeTjG4nFZv9qoxJdTuz2qHU41ic/J5&#10;Z68nJqtbTQLHh0LNnrWkacUtjaMItXR7ddXEeqX72F1K1pO7eVHMXabKkZLEkDkDr0yew7Y1zLIX&#10;eGC4kcWxMaSSwhd49TyQAfrxS2zWHhjUmjnvjfahIcSPE2YQ+RwD/F/vdD24AJxvEWt3Or3kQjJj&#10;izuWBUACqOvA6mvM5eZ2S0OWMLsuWFxJZ6jaXf2i3je1dZEizkEg552n1/lXqkdrNqWga3Z6astx&#10;PpjGRUjXcZrVyr/+OlVP0LCvD71DHPC0fyRyfMxJwRx3zXqvhnxNP4Vgj1XS542t7yB9OeOQgldy&#10;YBPUckNjP92vXwnuu3Q1SujvNaF14M+C0GpW1xb6zp3iCCe2W2kUpNC5ibzGHXcqkNk8c7fU14Vc&#10;3P2O2ls3sGiMimWZ5YiHHyodvI6A4b6NXqHia/h0LXvBmqS20M/hcWMMUcQjIg3rxcKVJOWDk5z1&#10;444rh/HmjQ65FpF7p0otvOsPNljldtgfcUABPCghAuTgfKM1314qSsggu/U4P+zZ5r1IYVV1kO0x&#10;l1zgnHAz+Nek6yiRuI1GEQBQB2AGBXF+HUa48WwWEln9nkifdLlvmUxjOD7ZArq9Vl3yuSRnrmuX&#10;Dxa3NUjLcEE45xUO8Y5PPpUrtx/jUDKuOQTXYWRyHyriNs4+bGatM5U8Gs67T5chj8pzVqKTzo0b&#10;rx3NLqBMG9/xpVUeue3Wo931agE7vT8etMCcn5sk4FKHyM55qInnBBo9s8UAXLa5eGT5T97qD0Ne&#10;2fC39pPVPBllBo+rW0fiTw/E4ZLC+P7y3PrE/Vfp09MV4QHw3enNKWIB/D2qJRU1ZmkJypu6P0S8&#10;PftdeFLnT9w8c+K/D+B/x6XcslztH+yWWTA/EVx3xD/bH0W0cto7an4w1KPmG/1+4d7e3OPvIjnO&#10;foFr4jS8kRSFlbb6ZqOS4Y/eJfjjJzXP7BX3Z1PFytokdJ478f6x4+1y41XWL6W/vJj80snYdlUd&#10;AB6CuVYcAZAxTmlbByKgZyO9dCtayOKTbd2Er8+uKjZ+MAU1mBxzTd1NEDZG3dKrSPwec1M5+XP5&#10;VVlc7vamyiN3PlSMSOAapwfKqjipr59ls4I+9gCq8TfIPpUgXEJ65OBUu75uufrUEZG3p0p2TnNA&#10;DtU1U22l+QZDGJARxzuwent1p51Sygs4pHdJ5SoyISM5x3Hap7DRotcliguA2xHDEA4zwRj88Uk3&#10;hGzsteuwkpFvCFEWejsR8wGeuOc15tbkU2n6mLUXoyiIRqFzHhXQuu7aaseK4rnSI7aTf+7mX5QV&#10;z0x3/EVBcXT6TfR3G1THCcqnqMYxmtLWdUtvE2n2Ept5IreBZO4yWPTp9K5mnzKT2M7XfkYWmxPq&#10;VxJNIeWbaM9qNag84gpkAk4x7VRXVX024b7I6MhXByM4z9e4rUt/31spZszuxyMdB/hWkotNTKcW&#10;ncxb3THsk8xiZIzwHHY+hog0Z5Y9zfKSemK61Y47yEwOVLHjtz/9eqMrC1kaNuSDXUmUqmhFqf8A&#10;x9p/v/8Asorbtv8Aj1T/AHKKK4H8K+RL+FGTqH3LX/fP9K7+2/5E6+/6+LH/ANFtRRXbhyYHo2uf&#10;8m72n+7cf+lCV5bd/wDIBT/rwP8A6Mnoor0Zblw6mH8Pv+Rwn/64P/MV0F71f/Peiiop9TZ7/IzT&#10;90/jUP8AEfpRRWgIguehosP9Uv1P86KKljLK9Xp396iimA+L/wBmpF6H60UUwFboPpQ/+s/Ciigk&#10;av8ArD9ac/3R9BRRUSLIpOgqKX7zfWiijoJkP8H50SfcNFFPqQV26J/u1Xf/AFp+tFFNloqap/qk&#10;/wB7+lV4/un6miipDqWU+6asj7o+p/lRRSY0bPhP/j8b/d/rTvGv/IvWv++f5miivJr/AMf5I5X8&#10;R5tP9yup0P8A5FW5+p/lRRWlT4DVfCcnb/6s/wC8f5V1umfetfw/lRRRV3HPch0f/j7vP+vg/wAz&#10;VzUv+PyT60UVZg/jZ//ZUEsDBBQABgAIAAAAIQCEpmM14gAAAAwBAAAPAAAAZHJzL2Rvd25yZXYu&#10;eG1sTI9Ba4NAFITvhf6H5RV6a1bTaqN1DSG0PYVAk0LIbaMvKnHfirtR8+/7emqPwwwz32TLybRi&#10;wN41lhSEswAEUmHLhioF3/uPpwUI5zWVurWECm7oYJnf32U6Le1IXzjsfCW4hFyqFdTed6mUrqjR&#10;aDezHRJ7Z9sb7Vn2lSx7PXK5aeU8CGJpdEO8UOsO1zUWl93VKPgc9bh6Dt+HzeW8vh330fawCVGp&#10;x4dp9QbC4+T/wvCLz+iQM9PJXql0omUdvDC6V7CIkgQEJ6I4iUGc2AqT1znIPJP/T+Q/AAAA//8D&#10;AFBLAwQUAAYACAAAACEAWGCzG7oAAAAiAQAAGQAAAGRycy9fcmVscy9lMm9Eb2MueG1sLnJlbHOE&#10;j8sKwjAQRfeC/xBmb9O6EJGmbkRwK/UDhmSaRpsHSRT79wbcKAgu517uOUy7f9qJPSgm452ApqqB&#10;kZNeGacFXPrjagssZXQKJ+9IwEwJ9t1y0Z5pwlxGaTQhsUJxScCYc9hxnuRIFlPlA7nSDD5azOWM&#10;mgeUN9TE13W94fGTAd0Xk52UgHhSDbB+DsX8n+2HwUg6eHm35PIPBTe2uAsQo6YswJIy+A6b6hpI&#10;A+9a/vVZ9wIAAP//AwBQSwECLQAUAAYACAAAACEAihU/mAwBAAAVAgAAEwAAAAAAAAAAAAAAAAAA&#10;AAAAW0NvbnRlbnRfVHlwZXNdLnhtbFBLAQItABQABgAIAAAAIQA4/SH/1gAAAJQBAAALAAAAAAAA&#10;AAAAAAAAAD0BAABfcmVscy8ucmVsc1BLAQItABQABgAIAAAAIQAF/hXD5AMAAPMIAAAOAAAAAAAA&#10;AAAAAAAAADwCAABkcnMvZTJvRG9jLnhtbFBLAQItAAoAAAAAAAAAIQDZ1Mv54mQAAOJkAAAVAAAA&#10;AAAAAAAAAAAAAEwGAABkcnMvbWVkaWEvaW1hZ2UxLmpwZWdQSwECLQAUAAYACAAAACEAhKZjNeIA&#10;AAAMAQAADwAAAAAAAAAAAAAAAABhawAAZHJzL2Rvd25yZXYueG1sUEsBAi0AFAAGAAgAAAAhAFhg&#10;sxu6AAAAIgEAABkAAAAAAAAAAAAAAAAAcGwAAGRycy9fcmVscy9lMm9Eb2MueG1sLnJlbHNQSwUG&#10;AAAAAAYABgB9AQAAYW0AAAAA&#10;">
                <v:shape id="Graphic 165"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Jcw5wwAAANwAAAAPAAAAZHJzL2Rvd25yZXYueG1sRE9Na8JA&#10;EL0X+h+WKfRWN5YqkroJbbFg8KJpEY9DdpqEZmdDdo3rv3cFwds83ucs82A6MdLgWssKppMEBHFl&#10;dcu1gt+f75cFCOeRNXaWScGZHOTZ48MSU21PvKOx9LWIIexSVNB436dSuqohg25ie+LI/dnBoI9w&#10;qKUe8BTDTSdfk2QuDbYcGxrs6auh6r88GgWfxZsbF4fjtAjFuN/qTVjxKij1/BQ+3kF4Cv4uvrnX&#10;Os6fz+D6TLxAZhcAAAD//wMAUEsBAi0AFAAGAAgAAAAhANvh9svuAAAAhQEAABMAAAAAAAAAAAAA&#10;AAAAAAAAAFtDb250ZW50X1R5cGVzXS54bWxQSwECLQAUAAYACAAAACEAWvQsW78AAAAVAQAACwAA&#10;AAAAAAAAAAAAAAAfAQAAX3JlbHMvLnJlbHNQSwECLQAUAAYACAAAACEA6CXMOcMAAADcAAAADwAA&#10;AAAAAAAAAAAAAAAHAgAAZHJzL2Rvd25yZXYueG1sUEsFBgAAAAADAAMAtwAAAPcCAAAAAA==&#10;" path="m,2125472r2935478,l2935478,,,,,2125472xe" filled="f" strokeweight="1.25pt">
                  <v:path arrowok="t"/>
                </v:shape>
                <v:shape id="Image 166" o:spid="_x0000_s1028" type="#_x0000_t75" alt="Close-up photo of Commissioner Dr. Profaca, a woman with short gray hair, wearing a black shirt and silver necklace. " style="position:absolute;left:2155;top:1293;width:25114;height:188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GKMowgAAANwAAAAPAAAAZHJzL2Rvd25yZXYueG1sRE9Na8JA&#10;EL0X/A/LCL3ViWJTia4ixYL01Gov3obsmCxmZ0N2qzG/vlso9DaP9zmrTe8adeUuWC8appMMFEvp&#10;jZVKw9fx7WkBKkQSQ40X1nDnAJv16GFFhfE3+eTrIVYqhUgoSEMdY1sghrJmR2HiW5bEnX3nKCbY&#10;VWg6uqVw1+Asy3J0ZCU11NTya83l5fDtNGD1YmfvJ5sPz7uA88Vu+MD5oPXjuN8uQUXu47/4z703&#10;aX6ew+8z6QJc/wAAAP//AwBQSwECLQAUAAYACAAAACEA2+H2y+4AAACFAQAAEwAAAAAAAAAAAAAA&#10;AAAAAAAAW0NvbnRlbnRfVHlwZXNdLnhtbFBLAQItABQABgAIAAAAIQBa9CxbvwAAABUBAAALAAAA&#10;AAAAAAAAAAAAAB8BAABfcmVscy8ucmVsc1BLAQItABQABgAIAAAAIQAHGKMowgAAANwAAAAPAAAA&#10;AAAAAAAAAAAAAAcCAABkcnMvZG93bnJldi54bWxQSwUGAAAAAAMAAwC3AAAA9gIAAAAA&#10;">
                  <v:imagedata r:id="rId93" o:title="Close-up photo of Commissioner Dr. Profaca, a woman with short gray hair, wearing a black shirt and silver necklace"/>
                </v:shape>
                <w10:wrap type="topAndBottom" anchorx="page"/>
              </v:group>
            </w:pict>
          </mc:Fallback>
        </mc:AlternateContent>
      </w:r>
      <w:r>
        <w:rPr>
          <w:b/>
          <w:noProof/>
          <w:sz w:val="4"/>
        </w:rPr>
        <mc:AlternateContent>
          <mc:Choice Requires="wps">
            <w:drawing>
              <wp:anchor distT="0" distB="0" distL="0" distR="0" simplePos="0" relativeHeight="251658272" behindDoc="1" locked="0" layoutInCell="1" allowOverlap="1" wp14:anchorId="7607D3E1" wp14:editId="2558470A">
                <wp:simplePos x="0" y="0"/>
                <wp:positionH relativeFrom="page">
                  <wp:posOffset>3688460</wp:posOffset>
                </wp:positionH>
                <wp:positionV relativeFrom="paragraph">
                  <wp:posOffset>5468646</wp:posOffset>
                </wp:positionV>
                <wp:extent cx="3418840" cy="2125980"/>
                <wp:effectExtent l="0" t="0" r="0" b="0"/>
                <wp:wrapTopAndBottom/>
                <wp:docPr id="167" name="Textbox 1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48BA7A86" w14:textId="77777777">
                              <w:trPr>
                                <w:trHeight w:val="1154"/>
                              </w:trPr>
                              <w:tc>
                                <w:tcPr>
                                  <w:tcW w:w="5357" w:type="dxa"/>
                                </w:tcPr>
                                <w:p w14:paraId="1E589E38"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6F15F7C7" w14:textId="77777777">
                              <w:trPr>
                                <w:trHeight w:val="1214"/>
                              </w:trPr>
                              <w:tc>
                                <w:tcPr>
                                  <w:tcW w:w="5357" w:type="dxa"/>
                                </w:tcPr>
                                <w:p w14:paraId="34FB38A7" w14:textId="77777777" w:rsidR="006C66B2" w:rsidRDefault="00032C37">
                                  <w:pPr>
                                    <w:pStyle w:val="TableParagraph"/>
                                    <w:spacing w:before="201" w:line="268" w:lineRule="exact"/>
                                    <w:ind w:left="210"/>
                                    <w:jc w:val="left"/>
                                    <w:rPr>
                                      <w:i/>
                                      <w:sz w:val="24"/>
                                    </w:rPr>
                                  </w:pPr>
                                  <w:r>
                                    <w:rPr>
                                      <w:i/>
                                      <w:sz w:val="24"/>
                                    </w:rPr>
                                    <w:t>Commission</w:t>
                                  </w:r>
                                  <w:r>
                                    <w:rPr>
                                      <w:i/>
                                      <w:spacing w:val="-7"/>
                                      <w:sz w:val="24"/>
                                    </w:rPr>
                                    <w:t xml:space="preserve"> </w:t>
                                  </w:r>
                                  <w:r>
                                    <w:rPr>
                                      <w:i/>
                                      <w:spacing w:val="-4"/>
                                      <w:sz w:val="24"/>
                                    </w:rPr>
                                    <w:t>Role</w:t>
                                  </w:r>
                                </w:p>
                                <w:p w14:paraId="24B92D92" w14:textId="43EE282D" w:rsidR="006C66B2" w:rsidRDefault="00032C37">
                                  <w:pPr>
                                    <w:pStyle w:val="TableParagraph"/>
                                    <w:spacing w:before="3" w:line="228" w:lineRule="auto"/>
                                    <w:ind w:left="510"/>
                                    <w:jc w:val="left"/>
                                    <w:rPr>
                                      <w:sz w:val="24"/>
                                    </w:rPr>
                                  </w:pPr>
                                  <w:r>
                                    <w:rPr>
                                      <w:sz w:val="24"/>
                                    </w:rPr>
                                    <w:t>Chair</w:t>
                                  </w:r>
                                  <w:r>
                                    <w:rPr>
                                      <w:spacing w:val="-10"/>
                                      <w:sz w:val="24"/>
                                    </w:rPr>
                                    <w:t xml:space="preserve"> </w:t>
                                  </w:r>
                                  <w:r>
                                    <w:rPr>
                                      <w:sz w:val="24"/>
                                    </w:rPr>
                                    <w:t>of</w:t>
                                  </w:r>
                                  <w:r>
                                    <w:rPr>
                                      <w:spacing w:val="-6"/>
                                      <w:sz w:val="24"/>
                                    </w:rPr>
                                    <w:t xml:space="preserve"> </w:t>
                                  </w:r>
                                  <w:r>
                                    <w:rPr>
                                      <w:sz w:val="24"/>
                                    </w:rPr>
                                    <w:t>Education</w:t>
                                  </w:r>
                                  <w:r>
                                    <w:rPr>
                                      <w:spacing w:val="-10"/>
                                      <w:sz w:val="24"/>
                                    </w:rPr>
                                    <w:t xml:space="preserve"> </w:t>
                                  </w:r>
                                  <w:r>
                                    <w:rPr>
                                      <w:sz w:val="24"/>
                                    </w:rPr>
                                    <w:t>and</w:t>
                                  </w:r>
                                  <w:r>
                                    <w:rPr>
                                      <w:spacing w:val="-10"/>
                                      <w:sz w:val="24"/>
                                    </w:rPr>
                                    <w:t xml:space="preserve"> </w:t>
                                  </w:r>
                                  <w:r>
                                    <w:rPr>
                                      <w:sz w:val="24"/>
                                    </w:rPr>
                                    <w:t>Outreach</w:t>
                                  </w:r>
                                  <w:r>
                                    <w:rPr>
                                      <w:spacing w:val="-8"/>
                                      <w:sz w:val="24"/>
                                    </w:rPr>
                                    <w:t xml:space="preserve"> </w:t>
                                  </w:r>
                                  <w:r>
                                    <w:rPr>
                                      <w:sz w:val="24"/>
                                    </w:rPr>
                                    <w:t>Committee Member</w:t>
                                  </w:r>
                                  <w:r>
                                    <w:rPr>
                                      <w:spacing w:val="-6"/>
                                      <w:sz w:val="24"/>
                                    </w:rPr>
                                    <w:t xml:space="preserve"> </w:t>
                                  </w:r>
                                  <w:r>
                                    <w:rPr>
                                      <w:sz w:val="24"/>
                                    </w:rPr>
                                    <w:t>of</w:t>
                                  </w:r>
                                  <w:r>
                                    <w:rPr>
                                      <w:spacing w:val="-4"/>
                                      <w:sz w:val="24"/>
                                    </w:rPr>
                                    <w:t xml:space="preserve"> </w:t>
                                  </w:r>
                                  <w:r>
                                    <w:rPr>
                                      <w:sz w:val="24"/>
                                    </w:rPr>
                                    <w:t>Executive</w:t>
                                  </w:r>
                                  <w:r>
                                    <w:rPr>
                                      <w:spacing w:val="-3"/>
                                      <w:sz w:val="24"/>
                                    </w:rPr>
                                    <w:t xml:space="preserve"> </w:t>
                                  </w:r>
                                  <w:r>
                                    <w:rPr>
                                      <w:spacing w:val="-2"/>
                                      <w:sz w:val="24"/>
                                    </w:rPr>
                                    <w:t>Committee</w:t>
                                  </w:r>
                                </w:p>
                              </w:tc>
                            </w:tr>
                            <w:tr w:rsidR="006C66B2" w14:paraId="5ACFCAD4" w14:textId="77777777">
                              <w:trPr>
                                <w:trHeight w:val="861"/>
                              </w:trPr>
                              <w:tc>
                                <w:tcPr>
                                  <w:tcW w:w="5357" w:type="dxa"/>
                                </w:tcPr>
                                <w:p w14:paraId="38CF80E8" w14:textId="77777777" w:rsidR="006C66B2" w:rsidRDefault="00032C37">
                                  <w:pPr>
                                    <w:pStyle w:val="TableParagraph"/>
                                    <w:spacing w:before="154"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0B91289D"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70A4FEE7" w14:textId="77777777" w:rsidR="006C66B2" w:rsidRDefault="006C66B2">
                            <w:pPr>
                              <w:pStyle w:val="BodyText"/>
                            </w:pPr>
                          </w:p>
                        </w:txbxContent>
                      </wps:txbx>
                      <wps:bodyPr wrap="square" lIns="0" tIns="0" rIns="0" bIns="0" rtlCol="0">
                        <a:noAutofit/>
                      </wps:bodyPr>
                    </wps:wsp>
                  </a:graphicData>
                </a:graphic>
              </wp:anchor>
            </w:drawing>
          </mc:Choice>
          <mc:Fallback>
            <w:pict>
              <v:shape w14:anchorId="7607D3E1" id="Textbox 167" o:spid="_x0000_s1103" type="#_x0000_t202" style="position:absolute;margin-left:290.45pt;margin-top:430.6pt;width:269.2pt;height:167.4pt;z-index:-25165820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6xBmmQEAACQDAAAOAAAAZHJzL2Uyb0RvYy54bWysUs2O0zAQviPxDpbvNG0oqERNV8AKhLQC&#10;pIUHcB27sYg9ZsZt0rdn7E1bBDfExRl7xl++H2/vJj+Ik0FyEFq5WiylMEFD58Khld+/fXixkYKS&#10;Cp0aIJhWng3Ju93zZ9sxNqaGHobOoGCQQM0YW9mnFJuqIt0br2gB0QRuWkCvEm/xUHWoRkb3Q1Uv&#10;l6+rEbCLCNoQ8en9U1PuCr61Rqcv1pJJYmglc0tlxbLu81rttqo5oIq90zMN9Q8svHKBf3qFuldJ&#10;iSO6v6C80wgENi00+AqsddoUDaxmtfxDzWOvoila2ByKV5vo/8Hqz6fH+BVFmt7BxAEWERQfQP8g&#10;9qYaIzXzTPaUGuLpLHSy6POXJQi+yN6er36aKQnNhy/Xq81mzS3NvXpVv3qzKY5Xt+sRKX004EUu&#10;WokcWKGgTg+UMgHVXEZmNk8EMpU07Sfhulau65xjPtpDd2Y1IwfaSvp5VGikGD4FdiynfynwUuwv&#10;BabhPZQ3kkUFeHtMYF1hcMOdGXAUhdj8bHLWv+/L1O1x734BAAD//wMAUEsDBBQABgAIAAAAIQAk&#10;QgX14QAAAA0BAAAPAAAAZHJzL2Rvd25yZXYueG1sTI/BboMwDIbvk/oOkSfttiZ0GgJGqKppO02a&#10;Rtlhx0BcQCUOJWnL3n7htN5s+dPv78+3sxnYBSfXW5IQrQUwpMbqnloJ39X7YwLMeUVaDZZQwi86&#10;2Baru1xl2l6pxMvetyyEkMuUhM77MePcNR0a5dZ2RAq3g52M8mGdWq4ndQ3hZuAbIWJuVE/hQ6dG&#10;fO2wOe7PRsLuh8q3/vRZf5WHsq+qVNBHfJTy4X7evQDzOPt/GBb9oA5FcKrtmbRjg4TnRKQBlZDE&#10;0QbYQkRR+gSsXqY0FsCLnN+2KP4AAAD//wMAUEsBAi0AFAAGAAgAAAAhALaDOJL+AAAA4QEAABMA&#10;AAAAAAAAAAAAAAAAAAAAAFtDb250ZW50X1R5cGVzXS54bWxQSwECLQAUAAYACAAAACEAOP0h/9YA&#10;AACUAQAACwAAAAAAAAAAAAAAAAAvAQAAX3JlbHMvLnJlbHNQSwECLQAUAAYACAAAACEATOsQZpkB&#10;AAAkAwAADgAAAAAAAAAAAAAAAAAuAgAAZHJzL2Uyb0RvYy54bWxQSwECLQAUAAYACAAAACEAJEIF&#10;9eEAAAANAQAADwAAAAAAAAAAAAAAAADzAwAAZHJzL2Rvd25yZXYueG1sUEsFBgAAAAAEAAQA8wAA&#10;AAEF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48BA7A86" w14:textId="77777777">
                        <w:trPr>
                          <w:trHeight w:val="1154"/>
                        </w:trPr>
                        <w:tc>
                          <w:tcPr>
                            <w:tcW w:w="5357" w:type="dxa"/>
                          </w:tcPr>
                          <w:p w14:paraId="1E589E38" w14:textId="77777777" w:rsidR="006C66B2" w:rsidRDefault="00032C37">
                            <w:pPr>
                              <w:pStyle w:val="TableParagraph"/>
                              <w:spacing w:before="185" w:line="225" w:lineRule="auto"/>
                              <w:ind w:left="510" w:right="2188" w:hanging="300"/>
                              <w:jc w:val="left"/>
                              <w:rPr>
                                <w:sz w:val="24"/>
                              </w:rPr>
                            </w:pPr>
                            <w:r>
                              <w:rPr>
                                <w:i/>
                                <w:sz w:val="24"/>
                              </w:rPr>
                              <w:t xml:space="preserve">Appointment Type </w:t>
                            </w:r>
                            <w:r>
                              <w:rPr>
                                <w:sz w:val="24"/>
                              </w:rPr>
                              <w:t>Governor Appointee Disability</w:t>
                            </w:r>
                            <w:r>
                              <w:rPr>
                                <w:spacing w:val="-17"/>
                                <w:sz w:val="24"/>
                              </w:rPr>
                              <w:t xml:space="preserve"> </w:t>
                            </w:r>
                            <w:r>
                              <w:rPr>
                                <w:sz w:val="24"/>
                              </w:rPr>
                              <w:t>Community</w:t>
                            </w:r>
                          </w:p>
                        </w:tc>
                      </w:tr>
                      <w:tr w:rsidR="006C66B2" w14:paraId="6F15F7C7" w14:textId="77777777">
                        <w:trPr>
                          <w:trHeight w:val="1214"/>
                        </w:trPr>
                        <w:tc>
                          <w:tcPr>
                            <w:tcW w:w="5357" w:type="dxa"/>
                          </w:tcPr>
                          <w:p w14:paraId="34FB38A7" w14:textId="77777777" w:rsidR="006C66B2" w:rsidRDefault="00032C37">
                            <w:pPr>
                              <w:pStyle w:val="TableParagraph"/>
                              <w:spacing w:before="201" w:line="268" w:lineRule="exact"/>
                              <w:ind w:left="210"/>
                              <w:jc w:val="left"/>
                              <w:rPr>
                                <w:i/>
                                <w:sz w:val="24"/>
                              </w:rPr>
                            </w:pPr>
                            <w:r>
                              <w:rPr>
                                <w:i/>
                                <w:sz w:val="24"/>
                              </w:rPr>
                              <w:t>Commission</w:t>
                            </w:r>
                            <w:r>
                              <w:rPr>
                                <w:i/>
                                <w:spacing w:val="-7"/>
                                <w:sz w:val="24"/>
                              </w:rPr>
                              <w:t xml:space="preserve"> </w:t>
                            </w:r>
                            <w:r>
                              <w:rPr>
                                <w:i/>
                                <w:spacing w:val="-4"/>
                                <w:sz w:val="24"/>
                              </w:rPr>
                              <w:t>Role</w:t>
                            </w:r>
                          </w:p>
                          <w:p w14:paraId="24B92D92" w14:textId="43EE282D" w:rsidR="006C66B2" w:rsidRDefault="00032C37">
                            <w:pPr>
                              <w:pStyle w:val="TableParagraph"/>
                              <w:spacing w:before="3" w:line="228" w:lineRule="auto"/>
                              <w:ind w:left="510"/>
                              <w:jc w:val="left"/>
                              <w:rPr>
                                <w:sz w:val="24"/>
                              </w:rPr>
                            </w:pPr>
                            <w:r>
                              <w:rPr>
                                <w:sz w:val="24"/>
                              </w:rPr>
                              <w:t>Chair</w:t>
                            </w:r>
                            <w:r>
                              <w:rPr>
                                <w:spacing w:val="-10"/>
                                <w:sz w:val="24"/>
                              </w:rPr>
                              <w:t xml:space="preserve"> </w:t>
                            </w:r>
                            <w:r>
                              <w:rPr>
                                <w:sz w:val="24"/>
                              </w:rPr>
                              <w:t>of</w:t>
                            </w:r>
                            <w:r>
                              <w:rPr>
                                <w:spacing w:val="-6"/>
                                <w:sz w:val="24"/>
                              </w:rPr>
                              <w:t xml:space="preserve"> </w:t>
                            </w:r>
                            <w:r>
                              <w:rPr>
                                <w:sz w:val="24"/>
                              </w:rPr>
                              <w:t>Education</w:t>
                            </w:r>
                            <w:r>
                              <w:rPr>
                                <w:spacing w:val="-10"/>
                                <w:sz w:val="24"/>
                              </w:rPr>
                              <w:t xml:space="preserve"> </w:t>
                            </w:r>
                            <w:r>
                              <w:rPr>
                                <w:sz w:val="24"/>
                              </w:rPr>
                              <w:t>and</w:t>
                            </w:r>
                            <w:r>
                              <w:rPr>
                                <w:spacing w:val="-10"/>
                                <w:sz w:val="24"/>
                              </w:rPr>
                              <w:t xml:space="preserve"> </w:t>
                            </w:r>
                            <w:r>
                              <w:rPr>
                                <w:sz w:val="24"/>
                              </w:rPr>
                              <w:t>Outreach</w:t>
                            </w:r>
                            <w:r>
                              <w:rPr>
                                <w:spacing w:val="-8"/>
                                <w:sz w:val="24"/>
                              </w:rPr>
                              <w:t xml:space="preserve"> </w:t>
                            </w:r>
                            <w:r>
                              <w:rPr>
                                <w:sz w:val="24"/>
                              </w:rPr>
                              <w:t>Committee Member</w:t>
                            </w:r>
                            <w:r>
                              <w:rPr>
                                <w:spacing w:val="-6"/>
                                <w:sz w:val="24"/>
                              </w:rPr>
                              <w:t xml:space="preserve"> </w:t>
                            </w:r>
                            <w:r>
                              <w:rPr>
                                <w:sz w:val="24"/>
                              </w:rPr>
                              <w:t>of</w:t>
                            </w:r>
                            <w:r>
                              <w:rPr>
                                <w:spacing w:val="-4"/>
                                <w:sz w:val="24"/>
                              </w:rPr>
                              <w:t xml:space="preserve"> </w:t>
                            </w:r>
                            <w:r>
                              <w:rPr>
                                <w:sz w:val="24"/>
                              </w:rPr>
                              <w:t>Executive</w:t>
                            </w:r>
                            <w:r>
                              <w:rPr>
                                <w:spacing w:val="-3"/>
                                <w:sz w:val="24"/>
                              </w:rPr>
                              <w:t xml:space="preserve"> </w:t>
                            </w:r>
                            <w:r>
                              <w:rPr>
                                <w:spacing w:val="-2"/>
                                <w:sz w:val="24"/>
                              </w:rPr>
                              <w:t>Committee</w:t>
                            </w:r>
                          </w:p>
                        </w:tc>
                      </w:tr>
                      <w:tr w:rsidR="006C66B2" w14:paraId="5ACFCAD4" w14:textId="77777777">
                        <w:trPr>
                          <w:trHeight w:val="861"/>
                        </w:trPr>
                        <w:tc>
                          <w:tcPr>
                            <w:tcW w:w="5357" w:type="dxa"/>
                          </w:tcPr>
                          <w:p w14:paraId="38CF80E8" w14:textId="77777777" w:rsidR="006C66B2" w:rsidRDefault="00032C37">
                            <w:pPr>
                              <w:pStyle w:val="TableParagraph"/>
                              <w:spacing w:before="154"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0B91289D"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70A4FEE7" w14:textId="77777777" w:rsidR="006C66B2" w:rsidRDefault="006C66B2">
                      <w:pPr>
                        <w:pStyle w:val="BodyText"/>
                      </w:pPr>
                    </w:p>
                  </w:txbxContent>
                </v:textbox>
                <w10:wrap type="topAndBottom" anchorx="page"/>
              </v:shape>
            </w:pict>
          </mc:Fallback>
        </mc:AlternateContent>
      </w:r>
    </w:p>
    <w:p w14:paraId="6F1E47FD" w14:textId="77777777" w:rsidR="006C66B2" w:rsidRDefault="006C66B2">
      <w:pPr>
        <w:pStyle w:val="BodyText"/>
        <w:spacing w:before="32"/>
        <w:rPr>
          <w:b/>
          <w:sz w:val="20"/>
        </w:rPr>
      </w:pPr>
    </w:p>
    <w:p w14:paraId="77BCA0CE" w14:textId="77777777" w:rsidR="006C66B2" w:rsidRDefault="006C66B2">
      <w:pPr>
        <w:pStyle w:val="BodyText"/>
        <w:spacing w:before="9"/>
        <w:rPr>
          <w:b/>
          <w:sz w:val="7"/>
        </w:rPr>
      </w:pPr>
    </w:p>
    <w:p w14:paraId="1A71EE42" w14:textId="77777777" w:rsidR="006C66B2" w:rsidRDefault="006C66B2">
      <w:pPr>
        <w:pStyle w:val="BodyText"/>
        <w:spacing w:before="106"/>
        <w:rPr>
          <w:b/>
          <w:sz w:val="20"/>
        </w:rPr>
      </w:pPr>
    </w:p>
    <w:p w14:paraId="1FCE115A" w14:textId="77777777" w:rsidR="006C66B2" w:rsidRDefault="006C66B2">
      <w:pPr>
        <w:pStyle w:val="BodyText"/>
        <w:spacing w:before="9"/>
        <w:rPr>
          <w:b/>
          <w:sz w:val="7"/>
        </w:rPr>
      </w:pPr>
    </w:p>
    <w:p w14:paraId="3F7C6616" w14:textId="77777777" w:rsidR="006C66B2" w:rsidRDefault="006C66B2">
      <w:pPr>
        <w:pStyle w:val="BodyText"/>
        <w:spacing w:before="116"/>
        <w:rPr>
          <w:b/>
        </w:rPr>
      </w:pPr>
    </w:p>
    <w:p w14:paraId="22654345" w14:textId="77777777" w:rsidR="006C66B2" w:rsidRDefault="00032C37">
      <w:pPr>
        <w:ind w:right="413"/>
        <w:jc w:val="right"/>
        <w:rPr>
          <w:b/>
          <w:sz w:val="24"/>
        </w:rPr>
      </w:pPr>
      <w:r>
        <w:rPr>
          <w:b/>
          <w:spacing w:val="-5"/>
          <w:sz w:val="24"/>
        </w:rPr>
        <w:t>26</w:t>
      </w:r>
    </w:p>
    <w:p w14:paraId="21D26969" w14:textId="77777777" w:rsidR="006C66B2" w:rsidRDefault="006C66B2">
      <w:pPr>
        <w:jc w:val="right"/>
        <w:rPr>
          <w:b/>
          <w:sz w:val="24"/>
        </w:rPr>
        <w:sectPr w:rsidR="006C66B2">
          <w:headerReference w:type="default" r:id="rId94"/>
          <w:pgSz w:w="12240" w:h="15840"/>
          <w:pgMar w:top="1220" w:right="360" w:bottom="280" w:left="360" w:header="725" w:footer="0" w:gutter="0"/>
          <w:cols w:space="720"/>
        </w:sectPr>
      </w:pPr>
    </w:p>
    <w:p w14:paraId="2022B597" w14:textId="77777777" w:rsidR="006C66B2" w:rsidRDefault="006C66B2">
      <w:pPr>
        <w:pStyle w:val="BodyText"/>
        <w:rPr>
          <w:b/>
          <w:sz w:val="20"/>
        </w:rPr>
      </w:pPr>
    </w:p>
    <w:p w14:paraId="6E9D3087" w14:textId="77777777" w:rsidR="006C66B2" w:rsidRDefault="006C66B2">
      <w:pPr>
        <w:pStyle w:val="BodyText"/>
        <w:rPr>
          <w:b/>
          <w:sz w:val="20"/>
        </w:rPr>
      </w:pPr>
    </w:p>
    <w:p w14:paraId="1F5BA09C" w14:textId="77777777" w:rsidR="006C66B2" w:rsidRDefault="006C66B2">
      <w:pPr>
        <w:pStyle w:val="BodyText"/>
        <w:rPr>
          <w:b/>
          <w:sz w:val="20"/>
        </w:rPr>
      </w:pPr>
    </w:p>
    <w:p w14:paraId="192D3400" w14:textId="77777777" w:rsidR="006C66B2" w:rsidRDefault="006C66B2">
      <w:pPr>
        <w:pStyle w:val="BodyText"/>
        <w:spacing w:before="154" w:after="1"/>
        <w:rPr>
          <w:b/>
          <w:sz w:val="20"/>
        </w:rPr>
      </w:pPr>
    </w:p>
    <w:p w14:paraId="7630A7BB" w14:textId="77777777" w:rsidR="006C66B2" w:rsidRDefault="00032C37">
      <w:pPr>
        <w:ind w:left="680"/>
        <w:rPr>
          <w:sz w:val="20"/>
        </w:rPr>
      </w:pPr>
      <w:r>
        <w:rPr>
          <w:noProof/>
          <w:sz w:val="20"/>
        </w:rPr>
        <mc:AlternateContent>
          <mc:Choice Requires="wps">
            <w:drawing>
              <wp:inline distT="0" distB="0" distL="0" distR="0" wp14:anchorId="46AA1E7A" wp14:editId="076011FB">
                <wp:extent cx="6434455" cy="279400"/>
                <wp:effectExtent l="9525" t="0" r="4445" b="15875"/>
                <wp:docPr id="168" name="Textbox 1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504226AA"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 xml:space="preserve">Héctor </w:t>
                            </w:r>
                            <w:r>
                              <w:rPr>
                                <w:b/>
                                <w:color w:val="000000"/>
                                <w:spacing w:val="-2"/>
                                <w:sz w:val="24"/>
                              </w:rPr>
                              <w:t>Ramírez</w:t>
                            </w:r>
                          </w:p>
                        </w:txbxContent>
                      </wps:txbx>
                      <wps:bodyPr wrap="square" lIns="0" tIns="0" rIns="0" bIns="0" rtlCol="0">
                        <a:noAutofit/>
                      </wps:bodyPr>
                    </wps:wsp>
                  </a:graphicData>
                </a:graphic>
              </wp:inline>
            </w:drawing>
          </mc:Choice>
          <mc:Fallback>
            <w:pict>
              <v:shape w14:anchorId="46AA1E7A" id="Textbox 168" o:spid="_x0000_s1104" type="#_x0000_t202" style="width:506.65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VL82gEAALsDAAAOAAAAZHJzL2Uyb0RvYy54bWysU8tu2zAQvBfoPxC811IcO0kFy0FjJ0WB&#10;IC2Q9AMoirKIUlyWS1vy33dJy3bTx6WoD/SSHM7uzK4Wt0Nn2E551GBLfjHJOVNWQq3tpuRfXx7e&#10;3XCGQdhaGLCq5HuF/Hb59s2id4WaQgumVp4RicWidyVvQ3BFlqFsVSdwAk5ZumzAdyLQ1m+y2oue&#10;2DuTTfP8KuvB186DVIh0uj5c8mXibxolw+emQRWYKTnVFtLq01rFNVsuRLHxwrVajmWIf6iiE9pS&#10;0hPVWgTBtl7/RtVp6QGhCRMJXQZNo6VKGkjNRf6LmudWOJW0kDnoTjbh/6OVT7tn98WzMNzBQA1M&#10;ItA9gvyG5E3WOyxGTPQUCyR0FDo0vov/JIHRQ/J2f/JTDYFJOryaXc5m8zlnku6m1+9neTI8O792&#10;HsNHBR2LQck99StVIHaPGGJ+URwhMRmC0fWDNiZt/KZaGc92gnq7Wt3n93exnfTkFcxY1pOw+c31&#10;/CDurxx5+v2JI9awFtgeciX6EWbsaNLBl+hQGKqB6brks8sIikcV1Hsyuac5Kzl+3wqvODOfLDUy&#10;DuUx8MegOgY+mBWk0Y2KLXzYBmh0cubMO1ZAE5LUj9McR/DnfUKdv7nlDwAAAP//AwBQSwMEFAAG&#10;AAgAAAAhAJbri1PdAAAABQEAAA8AAABkcnMvZG93bnJldi54bWxMj0FLw0AQhe+C/2EZwYvY3TRF&#10;JGZTiiBiI4JV8DrJjklqdjZkt03892696GXg8R7vfZOvZ9uLI42+c6whWSgQxLUzHTca3t8erm9B&#10;+IBssHdMGr7Jw7o4P8sxM27iVzruQiNiCfsMNbQhDJmUvm7Jol+4gTh6n260GKIcG2lGnGK57eVS&#10;qRtpseO40OJA9y3VX7uD1eCeNrT8KPfl8za9ql6mfVom20etLy/mzR2IQHP4C8MJP6JDEZkqd2Dj&#10;Ra8hPhJ+78lTSZqCqDSsVgpkkcv/9MUPAAAA//8DAFBLAQItABQABgAIAAAAIQC2gziS/gAAAOEB&#10;AAATAAAAAAAAAAAAAAAAAAAAAABbQ29udGVudF9UeXBlc10ueG1sUEsBAi0AFAAGAAgAAAAhADj9&#10;If/WAAAAlAEAAAsAAAAAAAAAAAAAAAAALwEAAF9yZWxzLy5yZWxzUEsBAi0AFAAGAAgAAAAhAA5V&#10;UvzaAQAAuwMAAA4AAAAAAAAAAAAAAAAALgIAAGRycy9lMm9Eb2MueG1sUEsBAi0AFAAGAAgAAAAh&#10;AJbri1PdAAAABQEAAA8AAAAAAAAAAAAAAAAANAQAAGRycy9kb3ducmV2LnhtbFBLBQYAAAAABAAE&#10;APMAAAA+BQAAAAA=&#10;" fillcolor="#cce0eb" strokeweight="1.25pt">
                <v:path arrowok="t"/>
                <v:textbox inset="0,0,0,0">
                  <w:txbxContent>
                    <w:p w14:paraId="504226AA"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 xml:space="preserve">Héctor </w:t>
                      </w:r>
                      <w:r>
                        <w:rPr>
                          <w:b/>
                          <w:color w:val="000000"/>
                          <w:spacing w:val="-2"/>
                          <w:sz w:val="24"/>
                        </w:rPr>
                        <w:t>Ramírez</w:t>
                      </w:r>
                    </w:p>
                  </w:txbxContent>
                </v:textbox>
                <w10:anchorlock/>
              </v:shape>
            </w:pict>
          </mc:Fallback>
        </mc:AlternateContent>
      </w:r>
    </w:p>
    <w:p w14:paraId="439FB8EE" w14:textId="77777777" w:rsidR="006C66B2" w:rsidRDefault="00032C37">
      <w:pPr>
        <w:pStyle w:val="BodyText"/>
        <w:spacing w:before="2"/>
        <w:rPr>
          <w:b/>
          <w:sz w:val="4"/>
        </w:rPr>
      </w:pPr>
      <w:r>
        <w:rPr>
          <w:b/>
          <w:noProof/>
          <w:sz w:val="4"/>
        </w:rPr>
        <mc:AlternateContent>
          <mc:Choice Requires="wpg">
            <w:drawing>
              <wp:anchor distT="0" distB="0" distL="0" distR="0" simplePos="0" relativeHeight="251658316" behindDoc="1" locked="0" layoutInCell="1" allowOverlap="1" wp14:anchorId="0B9E6DA1" wp14:editId="57E069BE">
                <wp:simplePos x="0" y="0"/>
                <wp:positionH relativeFrom="page">
                  <wp:posOffset>661339</wp:posOffset>
                </wp:positionH>
                <wp:positionV relativeFrom="paragraph">
                  <wp:posOffset>46316</wp:posOffset>
                </wp:positionV>
                <wp:extent cx="2951480" cy="2141855"/>
                <wp:effectExtent l="0" t="0" r="0" b="0"/>
                <wp:wrapTopAndBottom/>
                <wp:docPr id="169" name="Group 1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70" name="Graphic 170"/>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71" name="Image 171"/>
                          <pic:cNvPicPr/>
                        </pic:nvPicPr>
                        <pic:blipFill>
                          <a:blip r:embed="rId95" cstate="print"/>
                          <a:stretch>
                            <a:fillRect/>
                          </a:stretch>
                        </pic:blipFill>
                        <pic:spPr>
                          <a:xfrm>
                            <a:off x="534149" y="118681"/>
                            <a:ext cx="1882013" cy="1897507"/>
                          </a:xfrm>
                          <a:prstGeom prst="rect">
                            <a:avLst/>
                          </a:prstGeom>
                        </pic:spPr>
                      </pic:pic>
                    </wpg:wgp>
                  </a:graphicData>
                </a:graphic>
              </wp:anchor>
            </w:drawing>
          </mc:Choice>
          <mc:Fallback>
            <w:pict>
              <v:group w14:anchorId="06FCF4C5" id="Group 169" o:spid="_x0000_s1026" style="position:absolute;margin-left:52.05pt;margin-top:3.65pt;width:232.4pt;height:168.65pt;z-index:-251658164;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PY1zuMAwAAdQgAAA4AAABkcnMvZTJvRG9jLnhtbKRWUW/bOAx+P+D+&#10;g+D31XEa147RZDist6LAsBVrD3tWZNkWJks6SYnTf3+kbCVeesOGrUBt2qLojx8/Url9e+wlOXDr&#10;hFabJLtaJIQrpmuh2k3yz/P7N2VCnKeqplIrvkleuEvebv/843YwFV/qTsuaWwJBlKsGs0k6702V&#10;po51vKfuShuuYLHRtqceHm2b1pYOEL2X6XKxuEkHbWtjNePOwdu7cTHZhvhNw5n/1DSOeyI3CWDz&#10;4WrDdYfXdHtLq9ZS0wk2waC/gKKnQsFHT6HuqKdkb8WrUL1gVjvd+Cum+1Q3jWA85ADZZIuLbO6t&#10;3puQS1sNrTnRBNRe8PTLYdnHw701T+bRjujB/KDZVwe8pINpq/k6Prdn52Nje9wESZBjYPTlxCg/&#10;esLg5XKdZ6sSiGewtsxWWZnnI+esg8K82se6v3+wM6XV+OEA7wRnMKAfd6bI/R5FTx01PDDvkIJH&#10;S0QN8i4gE0V70PH9JBl8BVzh58EPeZye3ETpBUvF+rpICJARjKC+M1fX+c0ij1wt8zUQh3WIGdOK&#10;7Z2/5zrQTg8fnA8B2jpatIsWO6poWmgClL8M8vcJAfnbhID8d2MpDPW4D2uJJhmwbhOWDss2QsH1&#10;Xh/4sw6e/lw89FgVywns2UequS/GXBUwD4IU5juiX7ybEHvuH4mIHvE+ekJVovSArLgW73Ofb5FG&#10;Dya14yPTSECg/EQKRJzTLhXyk+VlkYeGd1qK+r2QEklxtt29k5YcKI6b8DeR8o2bsc7fUdeNfmFp&#10;cpMq9J2rRvmgrHa6fgH9DSC4TeL+3VPLEyIfFCgcB1o0bDR20bBevtNh7IV6wTefj1+oNQQ/v0k8&#10;6O6jjkKnVdQT5IsOoy/uVPqvvdeNQLFB00VE0wM03fbWCFbB/zSgwHrVfT8e5LDL7zG38TDofypG&#10;T+3XvXkDsxTqJXZCCv8SzgWoDYJSh0fBcLbhw7yRs9jIDz1tOcmKDCsQvXAPZvsqxE4KE4uN9gQW&#10;OupiIP9PvuOwv9Ns33Plx9PLcgm4tXKdMA46s+L9jsOksQ81IGRwcnoYNsYK5REfKMxb7hlIlFYN&#10;iO4z9DYCnS0E0GecmMJ3ZlF+vcpW69A7WVbelIECWsV5lJUlnEnX4zzKynWRL4pJpnGooVBwHk2S&#10;wkkTmuJCS+PICsBGKMEEZEFD4WwLOUznMB6e8+fgdf61sP0PAAD//wMAUEsDBAoAAAAAAAAAIQCl&#10;3xpnwtoBAMLaAQAVAAAAZHJzL21lZGlhL2ltYWdlMS5qcGVn/9j/4AAQSkZJRgABAQEAYABgAAD/&#10;2wBDAAMCAgMCAgMDAwMEAwMEBQgFBQQEBQoHBwYIDAoMDAsKCwsNDhIQDQ4RDgsLEBYQERMUFRUV&#10;DA8XGBYUGBIUFRT/2wBDAQMEBAUEBQkFBQkUDQsNFBQUFBQUFBQUFBQUFBQUFBQUFBQUFBQUFBQU&#10;FBQUFBQUFBQUFBQUFBQUFBQUFBQUFBT/wAARCAMcAxUDASIAAhEBAxEB/8QAHwAAAQUBAQEBAQEA&#10;AAAAAAAAAAECAwQFBgcICQoL/8QAtRAAAgEDAwIEAwUFBAQAAAF9AQIDAAQRBRIhMUEGE1FhByJx&#10;FDKBkaEII0KxwRVS0fAkM2JyggkKFhcYGRolJicoKSo0NTY3ODk6Q0RFRkdISUpTVFVWV1hZWmNk&#10;ZWZnaGlqc3R1dnd4eXqDhIWGh4iJipKTlJWWl5iZmqKjpKWmp6ipqrKztLW2t7i5usLDxMXGx8jJ&#10;ytLT1NXW19jZ2uHi4+Tl5ufo6erx8vP09fb3+Pn6/8QAHwEAAwEBAQEBAQEBAQAAAAAAAAECAwQF&#10;BgcICQoL/8QAtREAAgECBAQDBAcFBAQAAQJ3AAECAxEEBSExBhJBUQdhcRMiMoEIFEKRobHBCSMz&#10;UvAVYnLRChYkNOEl8RcYGRomJygpKjU2Nzg5OkNERUZHSElKU1RVVldYWVpjZGVmZ2hpanN0dXZ3&#10;eHl6goOEhYaHiImKkpOUlZaXmJmaoqOkpaanqKmqsrO0tba3uLm6wsPExcbHyMnK0tPU1dbX2Nna&#10;4uPk5ebn6Onq8vP09fb3+Pn6/9oADAMBAAIRAxEAPwD7eSb96/3f9b83y/7K1Ue5b7BtXy/9Uu35&#10;V/vVYh+S6lX/AGl/9BWqvzJYf9sF/wDQq/Mj7AvPN/xObfdt/wBVF/B/s1QtnZLdPlX7y/wr/eWr&#10;U3/IX09v+mVvVWH/AI9V/wBhv/ZlqgJ7N2/e/dT5v7q/7VNhf/Qvur/x6xfw/wC1RZ/6+VW/jl/+&#10;KqKz/wCPJPm/5c1/9CoAsI/+jo21X/fxfw/9MqZbTf8AEp+6v+ol/hX/AJ7LRDt+xRf9dYv/AEFq&#10;ZbJ/xK9v/TK4X/x5aCB+9t9vtVfmtf7q/wB6ned/pn3V/wBav8NRfx6f/d+yt/6FR9+6T+D/AFVB&#10;YqOyabp+7b95v4f9qno/zSr8v8X8C/3aZ/y4Wn+zLIv/AI9TYf8Aj4lX/e/9BqQJkdvs8Xyr95dn&#10;y/7VNtn/AHFv93Z5DL91f71Im/7Gn+8v/oVRR/6q3/65Sf8AoVUBZhmb5W2xb/NX+Ff7y0yZ283d&#10;8v8Ax9XH8K/3WqJHXyv+Bf8Asy065+S6l/6/Jf8A0FqAJPO/0q4+66bf7q0+5m/49dq/8tf7v+yt&#10;V3+S8l2/88lpz/Ilo3/Tdf8A0FakCe2dvtr/AHdm6L+GorOZvNm+Vfvf3f8AplT7bal0/wD2y/8A&#10;Qqhs/wDXy/d+9/e/6Y1QEs0zIn8P+q/uL/dWiZ9kr/d2eV/d/wBmm/wxf7cX/sq025/j/wBz/wBl&#10;oAkmf9xZfd+aBv4f+mtDzN9iRfl/1rfw02b/AI97T/rlKv8A49TJv+Pf/fZqCCzc3P79GZV37bj+&#10;Ff71E7/6Re7VX/j6b+CmS/PcIzfxxXH/AKFQ/wDx9Xf/AF9NVyAIZm22/wB3/Wy/wrUV47PLd/Kv&#10;8X8K/wCzT4X/AHVov/TWWmXP+tuPm37/APx37tQSTu+zTol+X7v93/ptT0fZfp8q/d/u/wCzTJv+&#10;PVP9pf4f4f31EO37fF/u0FEln924XYuz97/D/srVRJt9r/D/AMecf8P+1Vi2+SKXb9/5v/Qarw/8&#10;e6f9esX/AKFVgaEL/wCt+7/x9L/Cv95qro7faJm2r/3z/tVYhTZ5v8f+lL/6E1V0+9Ky/wAbN/6F&#10;QA6GZ/tTqu3/AI/P7v8Au1X87/TGXauxJZP4V/u1Kjslw/8A1+f/ABNV/wDl/l/67y/+g1AFvf8A&#10;6Uvyrv8APb+GotKm33Fp8q/ejX7v3flanf8AL183/Pdqi0r/AFtp/wBdY93/AI9QBctZtkTrtVP3&#10;Fx/Cv91aazs+m3fyr/3zSWqfL/2wuNv/AHytK/8AyC7j/e+WtpEkHnM9lLtVfuxL93/ep7zNt1D7&#10;u/7HH/D/ALVGz/RZv923+b/vqonTfb3u7732Nf8A0KoKJ/Ob7U/3f++abpr/AMW1fvf3aPv3j/3K&#10;NN+7Kvy/I1WWMtnbZcbdr/N/d/2aN7PYbPl/1Hy/Iv8Aeos/kiuF/ut/7LTf+XPdu/5Ybf8Ax6gC&#10;1I+zV9P+Rf8AVRb/AJVqK2+SzRl2/eX5dq/3lqWT/kM6ev8A0yi/9mqvZ/6pP497L/6EtKRBYsH+&#10;Z9u3/W/3f+utV0f/AEXb8v8Ax52/8P8AtU6zf7/zfxf/ABVRI/8AorqrfJ5FvTAsb22J93/Wx/wr&#10;/wA8qhR2/sNPlX5rX+6v/PWnu6+V/s+fH/6JqJH/AOJMny/dtf8A2rQBYd23Rfd+S1X+FaY7t/aK&#10;fd/75/2aJvvp8v8Ay6rRM/8AxMvl/vfL/wB80ARo/wC40rdt/wBV/AtELt/pf3Xfa38K0f8ALvpn&#10;zfci/iqJP+Xhvv8Ay/wVAFqZ/wBxF93/AFq/w/7NJv8Ami+7/wAesSt8tNfZ9ji/3/8A2Wn7GTe2&#10;3/lhFVkk9s7ebZfd/wBb/d/3qq2Hm77RmVf9U3zbf9pasWe5Lq0X+83/ALK1VLD5EtP+uTfJ/wBt&#10;VqAHzTN/pfyr97+7Trl2+32/yr8kTfw/7TVUm+SKb/eqxf8A/H/b7W+5A3/oVAEls7f6R8q/I038&#10;P+7TLZ2/ur8zN/D/ANNlotvuXD/3vO/9lotvkRG/2v8A2tVgMmm+T7q7GZf4Vomdvs96vy/Mu3dt&#10;X/apny/J/wABpruvkXDfff8A/aqANDUnb+0btfl+9H/D/s1WR2+0W/yr/qP7v+y1P1L/AJCl7/11&#10;X/0Gov8Al6t933PK/wDZaALyO322Vtq/Jt/h/wCmNUfOb+zol+X/AFH92rCf8fl3/sN/7Rqo77LB&#10;P9m1WrAvQv8A6RL8q/dX+Faz97fZU+Vdm7+7/s1oJt+0Xaf7v/s1Z7/6iL/e/wDZaANC/mb7V/D8&#10;sv8AdX+6tMtn/wCPv7v3tv3f9qi/2/b5v+u7f+y0yy/1F3/vf+zUAN85v7L+VV/h/h/2mp7v/pVx&#10;u2/8fUn8P+zUP/MN+7/dp+//AEq4/wCu9x97/doAto+yw+bb/wAtP4ahhf7/AMq/e/gX/ZoP/IMf&#10;/dm/9Coh/j2/7X/oNABZu32VPu/8erfw/wCy1V7B32P93/VL/D/tNU1s+yz/AN21/wDZaqWb7IJf&#10;91f/AGagCXfst0+Vf+PVf4afDM2y4+Vfu3X8P+0tRfL5Xy/88F/9lp0PzwXGz/nlJ/6OoAvQzf6F&#10;/D8jW/8AD/vVDM/+gW/3fu/3f9qiH/jzT/ali/8AQWps3/Hra/7a/wDs1UQDzM8EX3fnnk/hX+9U&#10;qO+12+X/AI/m/h/2agT7tj/11m/9CpU/1Cf9fkv/AKDUgKjvsl+Vf++f9mrFm/7h/lX7q/w/7VV0&#10;/wCPa4/z/dqWw+S1f/gPz/8AAqgAR/8AQPur93+6tOmf/SoU2r/x9Kv3ag2f6Am/+6tWH+e8tE/6&#10;eqsgPOb/AImDfL95v4V/vUx5m3/dX/VN/D/srTYfnt9Qf/P+uom+Rk/65M3/AKDQWT2zs96jbV+R&#10;f7v+1TfO2WT/AHf9U38P+7Rbf8fSf7v3f++qY+1LKX/rk3/stADrN9i/dX/Xr/Cv8MLU2zf/AEWy&#10;3Kv3pP4Votk/dP8A9d5f/RNMh/49bL/YilqgH3js7xfKv3f+eX+1T7mb/RV+789038K0x0/e26t/&#10;s/8AoVD/AD2tv/tTyt/49UkDJpm3/wAP/fK0Upx5smF70UFkSf8AH6/zfxL/AOgrVdP+PXb/ANMP&#10;/ZqdC/8ApX3f+eXzf9sVpuz/AEXb/eibd/31XOdBZf559Pb/AKYW/wB3/eqoif6K/wA38X/sy1YR&#10;183St3/PCLb/AN9VB8vlS/3Pm/8AQqoC1bf8fEqr/wA9f/ZmqlZp/oSfM3/Hnt/8jVYtvknlXd8/&#10;m/8As1V7D/jzi/685P8A0bQBYT/j3X/eh/8AZqLb/jyT/dul/wDQaE/4933f9Mv/AEJqLT/j3+X+&#10;9cf+grQQRfL5Vl/1wm/9Cpz/ACTo/wD1zpqfJFZbv7sv/oVI+7zU/wCA/wDoVBYr7ksE+X7t1L83&#10;/AqfD/x+vtWoZP8AkGv/ANfkv/oVWU/4/wB1qQI0T/Qtu3+7/wChUR/8u/8A28f+zUb9+k/8AX/0&#10;JaIfuRf79xuqgGf8sn+X/Py1Pef8flx/1/N/6C1Vnf8A0J/++qtXX/H7df8AX9/7K1AEb/8AH5/f&#10;3RL/AOg0sv8Ax7Rf9df/AGRaR/nvP9yJV+7/ALNFzt+xRfx/vV+T/gNSBLbfuZ33fP8ALH/6FUNg&#10;i/an/wCA/wDoLVNbbvtH/AY//Qqhh+S9fcu/542/9CqgHn/Vxf7n/stEzrv+Xd8sX/stHy7U/wB3&#10;/wBlpn3G/wC2X/stAD5vktbT5fuLL/6FUVyn+ivt/wCerf8AoNSzbfsdo3/Xx/6FTJtr2r7v+ev/&#10;ALLQBJcfe/i+5cU9/kvb1vuf6V/7LTJv9bF/tfaH2U+b/j4vf+vr/wBlqyCOFP3UO7+BpaJkb97/&#10;ALG7/wBBWiFPki3f89ZaJk/e3H/oP/AVqAHP8kCf9cv/AGtU3/L+i/5+7TP+XdPu/wCq/j/661Ki&#10;f6elAEVt/qpf9jd/6DVX/lkmz/n1j/8ARtWrb7sv+83/AKDUSbfs6Ps/5dV/9CoAvRfel/6+l/8A&#10;QmqvH/rZf9//ANmq3Du/eru/5el/9Cqon+tuGX/PzVYA3/Hw/wD19f8AxNRJu/tF9v8Az1k/9Bq0&#10;n/Hw/wD1+L/7LVVE/wBKl/3pf/QaAJD/AMff/bdqNK/19p/11j+f/vqnp/x8/wDbdqZYJ+/t/wCD&#10;97D/AOzVAE1mn7p/+vW4/wDQVo+/pdxt/vVYtrb/AEDz9y/JBcfJ/wABqFP+PC4/3qskrL/x5Tf9&#10;sv8A2akb/j3vf+vaKhPnsJf+2e56fs3pqHy/8ucVBQ7/AJfXX/xym6anzv8AL9x/mqXY32+m6b/H&#10;/sM3zVZYyHdsu/4Pm/8AZaif/jwRl/gg/wDZqsWm797/AH91Qv8A8gtN3/PL/wBmoAtj/kNaf/1w&#10;iqtZ/wDHqn/XVfuf71S7NmuWTL9xIo93/fLVFbIyW8Xzf8tV3f8AfVBAWCfO7f32Zf8Ax1qrp8lr&#10;L/1wtasWf+ql+b+9/wCgtUXzfZZf+uFrQBLs2bG/6ar/AOiai2bNBRP+mC/+jql2b4vm/wCeq/8A&#10;omm/8wBP+vNP/R1AE03+ti3fJ/oq0On+mv8AN/sf+O0+ZP3vzfcW1iqF/nvZV/3vn/4DUAN+XZpm&#10;/wD55LuqFPkiuPvf7NW3Rf8AiWfxv5C1UR/3V3/t/wDxVAE7v/osX+9/D/u0QpsZ1/6YRVE//Hqn&#10;+yzf+g1Mn33Vv+eVv/6DVkkqbvtGnt/c3f8AoLVX0379pub/AJYf+1asWz/6Raf7G7/0FqrWHztp&#10;/wD1w/8Aa1QBF8zq/wD11qxc7Xv4v4/3H/s1Ukf5P9+X/wBmqxN8+pRf9cF/9CoAmhf5dvzfem/9&#10;CWmWH+pt/wDP/LZqLb54n/25W/8ARy0yw/1UX+2y/wDoTVYDPv7f9uWP/wBBpr/6iX/banJ/rYv9&#10;ll/9BqJ0/dP/ALTVAF7Uv+QlqHzf8tf/AGWq7p/pSf7MH/stS6i/+mag33/38tRS/wDH2/8A1w/9&#10;lqwLG/8Ae3v3vvN/6JqvN/x4Iv8A0wXdVh3/AHup/wC9cf8AoNVLn/jz2v8A88FoA0E/4+L3/P8A&#10;erP+/Fb/APAv/QVq0/3dQ/3v/ZWqqPuWn+f7tQBdvP8Aj/8Al/57yf8AstNsv+Pa4/3v/i6S5/4/&#10;3/2p5W/8eptt/wAetw3+1/8AFUAM/wCXKLb/AM9YaF/10v8A10uKf/yyt1/6ax/+grUVtu+f/euP&#10;/QqsC6//AB4O3/TJv/Qqan+rf/tr/wCgpSTP/wAS373/ACy+9/wKm/8ALvKzf9NaAEj/AOPJ/wDr&#10;1/8AZVqpa/8AHrL/ANcl/wDQWq5/y7Xf/XBf/ZaqJ/x5XH3vuL/6C1AEr/ff+/5Sr/6DRb/8esv/&#10;AFwb/wBKKfN/rXX/AK5/P/wKq8P/ACD5f+uEP/o5qALb7UsE/ueav/omnXO1Fsl3fcVaJvksk/66&#10;t/6Kpt//AK20/wB2LbQQQwp/yD1/2v8A2q1Cf8etp/B+/uPl/wCA0Wf+t03/AHV/9Canw7fs9p/t&#10;tcUAD/6q4qxbf8esv+6tVHf/AEeXc33/AP4qpoX/ANCf/gP/AKDUAH/LhEv+7uqxZ/Pqlp/11Zqr&#10;v/qrTb/eWrVnt/tS0bd/E3/s1WBStt32C4b+8y/+hNUsyfvX+X/ll/7NTbb/AJBrf78X/s1Pm/1r&#10;7P8AZ/8AQqAJE/17t/dips3yWcq/7K/+hUJ9642/88v/AGWh/nspfu/Mq/8AoVBAkPyWErf7Vw3/&#10;AI7TE/1Vov8A0wb/ANCp9s7f2a6r86Mtw3/oNNT/AJd1+/8AuP8A2aqAe/8Ax+Rf8Bpny/ZdP/g+&#10;Zv8A0Kj/AJev+Br9yhf+PfT/APrlUgKqgySY/vUUkSDBy+OaKAKsPyXH+55f/oNMT5Itv+zL/wCh&#10;VMj/AOkO38H7v/gfy1CnzxP95E/ef+hVznWWJPv6b/1wX/0bVf8A5ZXu3+BZalm+7pjf34v/AGao&#10;XTZ/aC7tn+s/9mqgLFttfUZdy/8ALX/2Zarwp/ovyr8n2WT/ANG1Nbf8f9x/tt/7MtQ23+qi3L/y&#10;yuP/AEKgCZP9Q/8AuxN/5Gai2/49/wDtrcf+iaYn/HvL/wBck/8ARtTQ/wCqb/rvcf8AoqgghT57&#10;W0b/AGZaid/9Vu/u/wDs1Sw/dstv8fmf+y01/v8A+6v/ALNQAyb/AI8JV/6fJqsI+zUvlqvN/wAe&#10;t3/s3kvz1Km7+0f++akBsL/8S6X/AHf/AGZaT+G3/wCu9xTYf+PCXd9/ym/9lp8PyLbt9/ZdS1QB&#10;c/Jby/7vy1Lef8ft38v/AC+K1VH3PFcf3dv/ALK1W7x/9IuNqf8AL1FQAP8APe2//XJaim/5B6f9&#10;dVp2z/TIl/6ZLTJv+QXu/wCmq/8As1BZZh/4+Pvfwr/6OpkL/wCnuy/3ov8A2ajZsbc38MS/+jaE&#10;Rv7S2/7UX/oTUAD/APLJV/uL/wCg0f8ALVNy/J5X96mbE/dfKv3f/Zaan3k2/wDPKgCWb/jwtF2/&#10;w3H/AKFUM3/Hq/y/8tf/AGWrM/8Ax4Wv+9cf+hVUmf8A0N/9iX/2WgCxePs8r5v4LhqldP8ASL3+&#10;N/PX/wBBpt592Ld/dk/9Bpz7vtF78u/96v8A6DQAyH5/K+b/AJbt/wACom/1svzfeVv/AEFaW2T/&#10;AFS/9N2pJv8AWy/7K/8AstBAsz/6Gjbf+WX/ALWqxDvfUov8/wB6oZv+PVP+uTN/u/vqmh/5CUTf&#10;73/s1ABZ7PKl/wB5v/Qaqf8ALqn8f+hr/wCjasW3/LX/AHm+T+58tV4v9R/25/8AtWgDUhT55f8A&#10;rurf+PVRT/X3H975v/QqvQ/duPl/5br/AOhVUh3efcfx/K3/AKFVgCf63/t6/wDiaiT/AJCM3/XV&#10;t3/fNWNjb/8At6/+JqHZ/wATKX/rq3/oLUAOhf5/vb9l18tN09N8tuv92ePf/wCPVLGjPs+X/lv/&#10;APE0zT9/2hf+u9v/AOzVASLFtu8p1/6ZXH/oK03/AJcLv/YZadbfx7f4orjb/wB80+F/JstQVtux&#10;/wC9WxJUh/48Jdn8CxU90H+l/wDXmv8A6FTLZGeyf+4yxVm6x4o0HQfta6vrmn2Estmu2KW6Xd96&#10;o5ZAau9Y735m/wA7qNNHzvuX+L+9Xh/x1/ai0r4Xad5Xhq2g8Ya3P92WKf8A0GwXcvzXEv8A7LXJ&#10;Xn7W/iOz8OJeaZ4c0vUdQltVu1i82Xa/y/Nt/vfxV0xoSK5j6ds03+b/ALy1E8LfYtrRfei3L/tf&#10;NXxj4P8A2ifG3xCllbT9aXR7idfP82x+a3Rfu7VVv/2qwofj14jtv3Gta9fX8trL9n3+ftbd/vVf&#10;sZE+0PvVoWfV7Tav/LCP/wBBqrD+5somdPk81fn/AOBV8Da3+0P8Tte8S3F83iO7isYvL+x2Ombb&#10;ddq/7X8Tf7Vek+Hvjf4h8SWFvqGh6vPc+QjSzpc/dRl/hZf4qv2EjL2h9a2ybEl3/wC1/wCgtVV/&#10;+PWX/rlb14JYftbv/wAIrFqEvhGfVZfN2z3NteRWtuvytu+aX+L5vu16b4V+Lvg7xtYOttrUFhqD&#10;2tqzafqEqxXFv/d3fw1zypSgXznbP/qk/wCuv/tJaj2L/Yyf3Ps0Xzf9tmqwnlTQbopYpUeX5XiZ&#10;WV/3S1E6bNGi3/8APCP/ANCaszQmf/j5/wC2EdQv/wAflx/uN/6DVl/kun/64Rbf++arv888rf73&#10;/oNQAf8AQM/24Fqps/dXfzf53Vb2bP7P/wBiBf8A0Gq//LK4X/P3qAHXPyWqL/vf+ialT/j4l/2I&#10;o6ivPkiT/gW7/vlall+9cf7sX/oNWSPh+S6i/wCuTbf+/LVU03/j4sv7iwL/AOjqsQ7nuIt/8EUn&#10;/opqr2H+vsdrf8sF/wDQmoAitk+WL/rrUr/8hVPvf6pf/Qqrw/6q3/66rUr/APIST/rlHUATW3zx&#10;bv8Apq3/AKNplj/x6xf9s/8A0NqfZuv2KJv+mvy/9/qisP8Ajyi/2Fi/9mqwFh/10X/XVf8A0Go0&#10;+4n/AF1+WpU/18X/AF1/u/7NMh+6vzf8tVX/AMeWoAff/wDH9qH/AF9S0Tf8f8v/AFz/APZaLz/j&#10;9vf9qeSnv/yFJdq/8sv/AImrAfL/AMxP5f4rj5v++arXaf6P/wBso6nm/wBVqbff/wCPj/2Wo7r7&#10;v8X3Iv8A2WiQFh/9VqH9z+P/AMeqrs+e3/3m/wDZasPu+z6nu/jb/wBlqGFN91aL/tf+zLQBLc/8&#10;fv3v4mb/AMeplr/x4S/71Pm2/av4f4v/AEKorb/kFy7/APPy1AE2xf8ARFZt+6df/QVqvbbfI/3l&#10;l/8AR1Wk+d7L/ZnX/wBlqpZvvtU/3W/9HVYFt9/9nJu/55L/AOhU2b/jym3f3ZKc/wA+mxbv+eUX&#10;/s1V3/5Bkv8A1yb/ANCoAlmRUtbv5/8Alkv/ALLVV/kt7vb/AJ+Wrd/8lrd/8B/9Cqt/y5XC/wAf&#10;m7f/AEGgB83ySy/70VRJ/wAg6Vv4Ggt//Zqlmf57htv/AC1X/wBmqKFG/suX/dt//QWoAt3nz2qf&#10;e/1sn/oK0X//AB9RN/diX/0GnXP+oi/3rhk/8do1L/Xp/sRf+y0EEVnt+0ae38awLTU/497T/rhI&#10;3/j1Oh/4+Lf++lqv/oNNT/j3sv8Ar1/9rUANf/j3f/e/9mqf5ktZW/z92oZvktU2p95qe+77BKu3&#10;Z97/ANBoAm2bJbRd33GX5qdZv/p9o237sTN/6FR9+4t9rfxbqbZ/8fH3v+XVm/8AHWoAZbJv06FF&#10;/ilX/wBBob/j4P8AwH/2ai2/48Lf/alX/wBBom/1u7/aX/0FqAJT9y7/AOuVD/8AHr/sbov/AGah&#10;9vlXu2h9/kJt/wCeq/8AoLUEEaPs02L/AK4Sf+jVoT/j4i/2LVf/AEKm/wDMLi/64fwf7UtWETZd&#10;f7kUVUBFJ/x8v/n+Gn/cWyi/6YLuqJ/+Pi4/2Vb/ANBqd/8AXRf9cF/9BqQIUiWXc3vRUlkcQ59e&#10;fvUVRZU/5eH+X5Nq1C6f67d/C0tTPtS6f/aVf/ZqZv8A3r/703/oNcp1kk3/AB5aT/1yb/0KmTfI&#10;2ofe+9L/AOzU13/4lumM392b/wBCqV/9bqCf393/ALNQQJD8l5cf3N27/wBBohT50Vf7t181Mtv+&#10;PqVf9n/2Vam37GT/AGJbiqAhh/495W/6Zf8AtWprD7kq/wDTeT/0U1Q223yJd3/PJv8A0atWLP78&#10;v+xdfd/7ZNQBUg+7p/8AvSf+grTZ/u/8B/8AZqdZ/wDHvZf9d2X/AMdWm3Kf+gtQQOfb9lvW/gS8&#10;b/0Gnp/x/p/wGon/AOPe9Vf+fz/2Wnp/x+/P/s1IEFt/x4Xf3v4v/ZamhfYyNu37LqVdn/AabC7f&#10;Y7vZ/dan2fzyp/1+N/6CtUAbF8ptv935v++Wp15/x8Xf/Xe3qv8AN5Uv+yv/ALK1W7z/AI+Jv+ut&#10;v/7LQWNf/j/T/rlTX/5Bf/bVfl/76qX/AJf4m/2ahf8A5Bbr/tL/AOhNVgST/wCvb/c/9mpU/wCQ&#10;pL83/LWNv/Hmoud3mu3/AEyb/wBCo+X+13/3ov8A0bUAM/5ao3+yq7P+A0ifdt/+uVSP96H5f9mm&#10;J/y7/N8mypIHv/x4W6/f/fz7v/Hahm/49bva3/LVf/Qam+Z7G3/2Z593/jtRP/x6y/7y/wDoNUBL&#10;c/eib/rqv/jtSu/+kXv8HzL/AOg1FL9yH/fk/wDRS1Ls/wBIu1+b70X/AKDQAyH/AJZbfk/0pqa/&#10;+tlZv7v/ALLT7b/VRN/09UP952/2f/ZaAJX+fTk/65N8/wDwJaen/H/Ftpn/AC4J/txN/wChLT4f&#10;+P8AiWgBln87XH+9/wCy1X/gTc3/AC5/+1qtWf3pf/ZP92qv/LBG3f8ALr/7WqSTTT/lr/H+9i/9&#10;Cqon/HxL/wAC/wDQqtJ92Vf40lX/ANCqD/lvcf7zf+hVRQ7/AJay7f8An6/j/wCA1Em5NUlX+9K3&#10;/oNPH+tm/wCu/wD8TSf8xV/+urf+gtQAsaf+j/8A4mjTP+PhG/2ov/QmoTbuT5v+Wv8A8TWJr3i3&#10;TPAGg3fiDXJfs2lWfl+bLt3M/wAzbVVf4moiEjWv9VsdB0291PVb6207T7WKTzbm7lWKFfl/vNXg&#10;nxI/bP8ADnhiC7sfCulS+Lb2JVlll3eTbp/wL7zLXgv7WPxG1P42S2Xh+70y703wvYXP22KKKdWm&#10;vJNv/LXb8q7V/h/2q5+88E6hqfjW41PR7aJ5ZYI/P0NF2s1vt+Xa1enCnDl94xkb/iT9oT4jfELW&#10;LeWLWZdH0WeDda6f4dZo4Zdv95vvbq4XxJ4etobfUNXs7ud3tZVivIrtmaZ4pP4t1d74J8N22saR&#10;aaUv/Epu7O6afTotvzJI33oW/uq1dX/wjEDvNLLu+a1ayn837zL/AA/98tWvuwNOWUjz97Oxfw5L&#10;bNar/Zj6c127bfv+Wv8AqW/3qh+HV5p+pfDHTdQgvPIuNIVmltmX5rf+L/P+9W34hsPsGm+I9FZp&#10;Eiv0VrX5f4vuyrXl+m2bWfhp5bHzYLiWKW0utq/LKv8ACrf7tbRM5RIfgt4zittcuJ54ILOHUp5b&#10;hba2X5V/3a6bXtHtmuE1BVieK1tZZWT+8zLtVtv96vD/AA3eS+HtZtYmi3okrNF823f/AA17E0Ml&#10;5dPFZss0Utiz/LVSj7xI3wBqvk6TLBOqy+bL9ilbbt8hvvK3/fPy12Hw6s7nTbfVbazVoHupZVVP&#10;9msLwr4YvJoLux8pX27pWVv45dvy7a7jwrDP/ZaS30S73vGaWJP4PlVajmF7Ix/idbND4c0rwvZo&#10;32f7V5traL/y9LGv3m/4FWZbaDF/wleoWbbb/SpVWCdNu5ki27m2/wC1urvdSm0zVfFdlPF5n9la&#10;NZtErSr96Xbt/wDQq6DwloMVnFrGo3KwJcNBu3v/AHVh+b/vpq290j2cjK+G/ie++HVvDBBKv9mS&#10;q0v2H73lbvu/N/e219Z+FfGGleM9C22M/m3ESxxMrrtZfvV4Sngn7NpCxXMSv9ti3N5v8MXk1554&#10;58JXP2PT7nSry9s3uG8q1lib5l+X/Wt/Cu2spUI1fhJjLlPtu5XZdOrf88o//Qaim/4+rzj+Fv8A&#10;0Gvnrwr+0tq9npu3WtDk1XT7C1jWfU7b/j4l2/Lu8pv4m+9tr3XQfEOkeLdLtdZ0bUIL7StRtZJ7&#10;a5Vv9bHt+9XlyoSidUasZGg//Hxaf9cF/wDQaqfM9rL/AMB/9Cqppvi3RfEOvTaZpl8t/cWFmss7&#10;23zQxfw7d396r2z/AEKVv+A1gUGp/wDHr/wGb/0Fanm/5e/+2a/+O1X1L/j1T/rk3/oK1Zm+SW++&#10;X+Jf/QaABPvL/Btgk/8ARNVNN/4+Iv8ArhD/AOzVbTan/fiTd/3zVez/AOPpPm+5axf+zVYEUO1/&#10;s/y/8tVp3/MXRd3/ACyX79Nh/wCXdP8AprTvv6o//XKNqACz/wCPBGb/AD+9aiwf/Qov92L/ANBa&#10;i2/5BqN/n7zU2z+Szi/3V/8ARTUASp/r1/66/wDstRQf8u/+3PF/6EtSn/j6T5v4m/8AQaLX55LL&#10;/anX/wBCWoiBXuf9bdt/eluKtD/kKS/7v/xNVZvn83/tr/6FVpP+QpcMrf3f/QlqwI3/AOPbU/8A&#10;t4/9CWkufv7f+uW3/wAdpkn/AB4an9ZP/Rq1Nc/8fCf3/NhoAP8Al31Bv9qi2/5CNp/AjN/7NQn/&#10;AB5XrfwOzf8AstFn/wAhKy+X+L/2agA/iRv9lm/8eamJ/wAgV/8AP8NA+/D/ANcv/Zmof/kCzUAW&#10;P+XqyVf45/73+zVKz/484v8Argv/AKFV35ftlk/9yVqpWf8AyD4v+uEX/oVAGhN/x4W+7+7F9yqk&#10;3/IIdv8Apk3/AKE1W5/+PaL/AHYf/QaqTf8AILXd/Eq/+hUATX7/ALi7+X+Nf/Qmqv8A8uUv+1L/&#10;APE1LefJa3H/AF1/+KpsKf6Kn/Xf/wBmWggS5f8A4+G/6a/+ytTP+XCVf9q3/wDRNFy+yCZt38Tf&#10;+g1M/wDqv9nz1/8ARK0Fk15/qk/7a/8Ao6odYffK/wD1yb/0Gpbn7tv/ALSs3/kVqg1X/X3H+ysn&#10;/oNBA7/l6dP7sH/tGhP9VafL9yzX/wBCof8A4+Ltv+mTf+g0/Y37r7vy2cVUBFN/x5J/H92pX/48&#10;3/uOzf8AstQv/wAesSr/AH1qxN/x7om3Z83/ALNUxAe+7z7f5m+Xduplt/y1bd92zb/0Gnvt81Nv&#10;+1UOz5dQ/wBi120EEkP/AB5Wny/8tf8A2VaY/wDrP+BL/wCg1L9y3sl/2pai+Z5/96Vv/QVoLHJ/&#10;x53H+1LSzbkt02t/F9//AIDTN6Payr/03/8AZmp9z/qov9tpvn2/7K0ARv8A8g2L+/5Ef/oTVa/5&#10;fZV/urF/6DUEz/8AEti/65R/+zVL8r3938v3WX/0GqIKj/624/3WWrc3/H63/XJf/QaqP863bf3k&#10;b/0Krdz/AMfUv+792gCOy/1PXP8AwCipbJUWHEjfNRQBQm+S/dfmf5Vpqf69/wDek/8AQaluXb7e&#10;/wDH8tRJ/rZvm+TzW/8AQa5TuE2f8S7TPl/ikp0yf6Vd7f7zf+zU13X+zrHa33ZZP+AVYm3Pf3vz&#10;fJu3UEFW2fZK+3/nkv8A6DT9n+kf7az3H/oNMs/9b83/ADyX/wBBqz/y9b/+nqX7v+7VAV4f9U//&#10;AFyb/wBCWrVnt+0Sr/09L/6C1VYf+Pdtv/PKT/2WrVn/AMfkv/X1F/6C1AFWH/jytP7n2rb/AOO0&#10;65+4jf7LUxP+PCLb/Bdf+y0+5/490b/ZapIGzf6i9b5v9f8A+y0J/rYv9jbRN/qNQVf+eq/+g0Js&#10;+0Rf7q0AMjT/AEW7X/eqW2/1qN/0+L/6DTU2pa3a/wAbeZ/6DTrbb+62/P8A6Uv/AKDSiBEn+qlT&#10;7/y/L/3y1WLz70q/7Nq3/oNV0+SLb/s/98feqxN9yb/rha/+y1YBN/x+2/8AtL/8VUM27+y7hfuf&#10;Mv8AD/tNU03+vi/2F+SmXKbNNl/j+7/6E1BY+Z/3v9/901D/ACak+7+8v/pRRMnzp/c8iWib/kKf&#10;7/8A8dWgA/ii/v7l/wDZqYv/AC7f7tS/wJ/11/8AZmqKH5/sjf5+9QQPh+S1i/67yf8AoK035fs8&#10;3+8v/oNS/wDLhE3/AE8yL/46tV/+XW4+b+7RICeb71vuX+Jv/RS09/kuLv8A7Zf+g0P/AMum1dn7&#10;3+9/0xWh/wDXy7l37lt//QaAC23bf+2//sq0f8tX/ueV/wCy0Q/cX/r6/wDiaH/4+Hb7m2L/ANlo&#10;Aej79NT/AK5N/wChLQif6bE3+1TE/wCPD/dik/8AZam+f7Zb0AFkn7yX/e/9lquP+PaL5f8Al1b+&#10;L/ptVqy+8/zf99f7rVV2fuU3f8+sn/o6gJGkj/8AH3u3P8yt8n+9VT79xcL/AHdzVYT5Fl/3lX/x&#10;6l+Xz7j++zNQAz7lxL/13X/2Wodn+mOv8fmt/wCzVMn+tl+Zv9ev/oK0x0Z9SlV/uLO3/oLVZJV1&#10;XWLHQdNvdV1Wf7Lp+mxS3d1L/dhVV3V8L+PPivqHxF8eJpviN20fU3077bo/h/zf3MVuzM0UNx/D&#10;9qaL5vm/vV7B+1X45ns30zTNAaDVtYguvKvNM+8rxtt+Vv4f9rb/ALNfOl/omp+MPEdxc69oejf2&#10;hft5st9aK0Vwjf3mZfvV2UowhEn3pnR6V4es3gt9QsV+2Wm7csTy/vrfd/Dt/iWu90TQbO5SxVZ/&#10;st9aqy2uoJ/Gv/PJv+BUeFfA0Gm6ajN88r/ed1+auoh8NxTF4ovufeXc38VRKuejSw385SudHlmg&#10;ivFWL+0LX5p/l+/t/u0XiNqtl9pgi/erL5uzZt+b+Kth9NV0RW+R2/5Zf36u6bprWzzK6/um+8lY&#10;+1O6NA8v8Z+G5Nb06Zl3fKrNXBQ+A5/7GZWWVPKl3N/vV9MJpXk718pXib+/WTqXh6L7K+2Jf9pK&#10;0jX5Qlhuc+DfEng+5h3xLEyNa3TLvX721q9j+Eums+jPBJ/pLr/qmT/a/hr1LxD8KF1K93eRvSVl&#10;Za7Dw34PsdBiSziVfnl3bNv3K6JYn3TmjhPeKuj+DPJgdd0aSuu1tlSp8PYIYnW2bZ/f/wB7+9XZ&#10;+Qv3VbZt/wDHqPIZ0dX3In8L1x+1kdnsInHWvgbT7Cy8pov3Xyqi7a0U0dYYkiaJXt02yyp/z1Zf&#10;u1tJbL95m3/3d1S/Zt8XzL8jVpGrIiVCJgalFfXl1588jP5v8G77lc/4hS5+1fabmWOB3i8iLYvy&#10;29v/AHVX+81egeT51xtbdsX7y1n6lYfb32yr8n9/+6tdEKsjzamG5jyybRb7xBK07borLdu8q2b/&#10;AEi/bbtXd/dWsLxVpeq6bq8Sxamtn5Vm0CRWLbYbNW/5Yrt/8er2C/0RYV8+D9/Kq/ulRtq1wmm+&#10;CdP0qWW5vFkuX2/Mqy/NK3+zur0acoyPIqUJRND9iHWNMs/Efjuxg0+XR7ieWNYtP3ecvlxrtZt3&#10;8W5vmr6r/wCXJ1/2lr4pR7nwlrk2r6Us+haYv+tRWVppdy/dVq+k/hF8UV8YeF7ux1WeBPEGlqss&#10;67vmlt/4Wb/a/vV52JoS5uYqhUPQr/d5Xy/3Zdv/AI7U14/727b/AKaru/75qHUnV4omXbslgZl/&#10;8dqxefO97/11X5v+A1wHUN+593+G1l/9BWqln/x9P/sWsX/A/larbo2+Vv4/srfP/wABWorZNk77&#10;v+eEf/olqsCpCjf6O3/TWpf+Yu7f9Mov/Qaam3Zbt9/963/s1S7P+Ju/+yq/+g0AQ2b/APEri/3f&#10;/ZmpYfksP91F3f8AgO1OhT/iVp/1y/8AjtMj/wCPL/gK/wDpPQBNs2XqN/01b/0GksN3m6ft/wCf&#10;pf8A0JabvX7Vv/2pf/QaNN/4+tM/2rlagCIv8jr/ALUn/oVW4k/4mNx/vL/6OWqiP5yP/wAC/wDQ&#10;qt2j79Wl/wB7/wBmq4gVP+YXe/8AAl/8i1YuX/01P+u67aro/wDxKZW/vr/7Vqxc/PqUX3v9etAA&#10;+5NNll/vt/8AE0+w/wCQpaf7v97/AGmpm/8A4lD/ANzzf/Zlosf+Qlb/AO7/APFUARJt+T/rh/8A&#10;FU5/+QXt/wDHv++aYm37y7v9Qv8A6DUzf8gpKAJZv+P2L/tq3/oVVbb/AI84v+uEe6rE3/HxF/sx&#10;XH/s1Vofksn/AOuUX/oNAGhef6qH733ov/Qagfb9iiX/AK5/+hVLf/c/7ar/AOg1E7/uol/2o6AC&#10;/wD+PV/9ufbUMKfurf8A25//AGan3iN9g/3p120Q7f8AR/490u5v++moIK95/wAeUv8A21b/AMdq&#10;3Mn3P+vz/wBlWqk3/HlL/tLL/wAD+7V2bZ9oi2/Puum/9loAV9260/j/AHS/+PStVfVfnuL3/dar&#10;XzPcWXy/8sotn/j1VNS/4+L3/fb/ANCoAluf+PrUN/8Adanzf8fDr/dgiX/x2orxP3uq/L9xP/Zq&#10;fc/8fV3t/hWP/wBBqgIXT5bdf9qrFz86Rbf73zf99VE/3otn96pX+fyv+A/+hVJA/wD5a/7itTP+&#10;WGof3/KX/wBCo/8AjVD/AOo1P5vueUv/AI9QA/8A5Y2v/baoYdz3n+/K23/x2ppvu2n+6zf+PVDb&#10;f8fK/wC83/oVAAnmp5u9leLzV2/3v4qffvsX/v7Tn/1EX/TWVW/8dpup/d/4C3/oVUA68TZFs/2o&#10;l/8AHamT/j6u2/6b0l5/rUX/AKb7f/HVog/4+Lj/AK7tQBST50lZd33f/Zqt3P8Ax/3e1vuLVSHa&#10;8T/76r/49Vi5dftV839xttAE9jJiM/P3oqOMbbaM+rN/OigCnf8A/IUlX/Z/9mpif8fUq/8ATXb/&#10;AOO0/Vfn1R/m/h/+Jpif8fT/ACt/rV/9BriOsa6L/ZNuzf8APdv/AEGrD/8AIUlX+N9v/oNVpv8A&#10;kCRN9zZdN/6DVnfv1R22fP5Uf/stWBVh/wBan+3B/wCy1Mj/AOlf9vn/ALRqK22+bF/1w/8AZWqW&#10;H/j63Kv3Lxf/AETVARW3/Hrt2/egm/8AZantv+Pp2/6b29RWf3f9hFk3f7Py1LYbfNf5W2ebbtQB&#10;BD/x6/e/5evu/wDAamm/1Sbf9qhNv2d/+vpf/QaJvnii+9/F/wCg1IDLn54NQZV/ij/9Bo+5cW/+&#10;6u6iT/j2u/8Adi/9Bpj/ADtFt/u0APg+7cL/AB7m/wDQaZF9xG/6br/6DUsH3ZV/3qbbu3kb9/8A&#10;y3iqYgM2fM7NUtz/AKqbb/zwt/8A2Wok+9Kv9373/fVOufkglZfnT7LHuf8A4EtaED7n/j4ib/Z/&#10;9mqGZ2ewl/z/ABU+5/18P/Av/QqH+ewuP9n/AOKoLH3P30X/AGWovPk1J/4Pvf8Ao5aH/ffN/wBM&#10;paLnc97t/wBn/wBrLQQSunzbW/ib/wBmaok/5dP93/2apf4/+Bff/wCBNTUTZ9n/ANv/AOKqQGf8&#10;w6L/AGblv/RK0z79vL/2zp6f8g5f+vxv/RK0In7iX/diqgHRf8un/Xf/ANpU/wD5by/N/wAsov8A&#10;0GhPv2//AF1X73/XGh/nll+7/qLf/wBBoAIdrxfd/wCXr/4mnu+y63f7P/srUxf9VL/19L/6CtPf&#10;/j62/wDTJf8A0FqAGJ/x4bv4Nsv/ALLU3/L1b7/7y/8AoVMX/jwH+7L/AOgrTtn7+3/3v/ZqCySH&#10;/XP/ALDf+ytVffvtP+3WX/0KrFp/x8y/f+9/8VUKf8e0WxfkWCb/ANCoIkW0+5L/AHNqt/49TE/4&#10;+bj/AHpKmR98Uv8Aur/6EtD/APH5cf39zUEjHOx5WX76zrXL/E7xtbfDTwh4j8S3LfJYRSyxJu+Z&#10;pNrbf/Hq6tx+9f7uzzV/9lr4S/at+Kkvxa8eP4TtJPsfg/w5qbfbJdu5ry4X5du3/Z+ataUeYDzm&#10;bxDqvjC60+VvPvNdvV3Jtb9zAv8And81e6+FfB//AAjtrbr5rTvt3NLK+5q5r4e6JFYajLc+R5Xm&#10;r+4Vv+WS16nD88Dbt1XUl9k9TDUPtSJbaH+Fm3/LtrQSGJPlf5qZbeUkHmt8lP8AtKzNvaJtlcp7&#10;EYj0h3zJPtbev3d33qsecvm7vv8Ay/w0x5okjT72/b9ymo7TO7LFQXEdsl37lb5aE/2vnRvvUx5p&#10;fn/g2ffWnpMsMXzL/rW2/wC5QWSQo33fKZ03fK9WobbZ/tu/3n/uU/7mxdq7P9uh5mmi+Vdn+wlU&#10;SVpt293X7n8NWId32dF373+7sqv5Lff+bf8AxfLVuGGWFt339/8As/coCUQgsN/7ptqPUv2bydyq&#10;3z/7NECed8zS/cajZ/d/8d/iraJhIcm3f96oJrb590a/f+9VhN8L7vvpTLneq/e2Lu+WtTmlEqXN&#10;mron3a5fxVt02Dz1iVt/3vNrsJnb73y7P4qz9bs1ubBomVXR/wC/WlKXKcFeHunhGseMNPs0uFbT&#10;JLrTEXbPp63W1f8Ae/8Asq47VfHlj4bl0/VfCU+rWd3FuX+z5ds2+Jl+b5l+8tdH4z01tNv/APjz&#10;jnbb+4libym/+J/76rgpra+824ubOJYIbdf3vy/vrdW/i2/xL/u17EfeifPSjySPvWz8f6LqWh6P&#10;qazteaZdacsv2u0iaWGDdt+8y/d+7XZp/pkVxPbbbm3llWWKWJtyyrtr84fgt8cpfgbq++6iV/CV&#10;7ui1FbZmlmgl3f8AHwq/wr/F/tV9TeGLDwv4h8S67oMrXc/22ztfEWkvbXTfKtxuVmt1X+Hcu7b/&#10;ALTV5NehKEjpjU5z3WaFk+0f9erfe/4DTLZF3S/9cIv/AES1ec6D4hvPDGnWV9Lcz3nhq6lbS9Rt&#10;rlmabRrrcqqys3zeQzbflb7u5a9J2eTcXCt/zyX/ANE1yGxUtk2Jb/8AXVqd/wAxS7/2Nv8A6DTY&#10;f+WTf3mb/wBmqXY39o3f+xt/9BqBkUPyadt/6ZL/AOgy0bP9F2/5/wBVQn/IO+b+CBf/AEFqeif6&#10;O+//AD+5WrAYn+t/ufNLTtN/4+tMVv8An63f7tRR/wDHx/39qbR/nvbJdv3J/wD4qoArxJviT5v9&#10;3/vqrenf8hS4/wCuq7f++qpw/wDHvb/8B/8AQqt2H/H/AC/9d/8A4qriBVRNml7f7+3/ANGtUty+&#10;/Uovmb/X01P+QTF975vK+/8A7zU5/wDj8t938Mrf+gtQAfP/AGRuT/nr/wCzU+z+TUkb/pl/7K1M&#10;Td/ZcX8H73/2an2bt9q/3YP/AGi1AEKfJ/34X/0GpZk2WcX9/d/7NVd9v7373+qXan/AVq2/+ot/&#10;9tl/9CqAG3Pyf8Bgkb/0KmP/AKh1/vqv/oNLeOqPK3/TnJTvvq6/7v8A6DQQWNS+SV/+u7f+g0yb&#10;Y/2T5tiebFT7/wD1r/e/1srUyb79ojJ/y1X/ANBoAgudqW9v/tSr/wCgrUsKfLp+z7jN/wDFVFeb&#10;fstkq/wy1LD9zT1/2f8A2VqsCu//AB6/e+/u/wDQlqwiK89p/tzyP/49UX/LK32/7P8A6FUqbv8A&#10;Qm/j/et/481AEqP/AKbabV/5ZW+z/vmqlym+9df7zKv/AI9V5P8AkKW6/wDXv/6DVF/kv13f89Y/&#10;/QqAH3X76LU2/wBvb/49T7//AI+tQVW2OrL/AOg1E/3b3/blVf8Ax6p793+1Xu7bs89tv/jtAEX/&#10;AC8W+ypX+T7I3+7/AOzU3/lvFu+/Tn/5d1X+6v8A6C1BA7fm4f5v+WX/ALNQ/wDqNQb/AKaxL/49&#10;R/y8Tfe+6v8A6FR/y53f+1dR1QEkn3rf/rh/7NVe2/4+om/3v/RtT/flt1/6YLVWF/3qN/0yb/0J&#10;qCyeb7unr/f+b/0Gor//AJZL/fi/9mqxv/e6f/1yX/gNV7lPnt13fwx0EFu8+e/Td/z9N/7LTLbb&#10;87O38TVLc7n1K3X+BpZG/wDHqr2z/wCjuzfx7moAr2Cb9i7v+WsaU+Z9/wBrb++1Os/+WX8H71aa&#10;6bFl+XZ81AC3T/u4/vfeb731oonZ0VR/tN/OigCLUv8Aj/X/AHf/AGVaZsb7RN/vRNVi/wD+Qkm7&#10;b93/ANlWokRnuvlXe6+XXEdYx3/4kyLt+5df+y09/wDj6i2/xxRf+y0xNz6XKvzJ/pn/AHx8tPf/&#10;AFqf7US1YEVs/wC9t/l/5Zf/ABVS23/H06/9PVv/AOg1FbfPcW/+7/7M1SQ/69/vf6+3/wDQaAFt&#10;k+Z1X/pp/wCiqdZ/62Vv9q3bft/2qW2dkun/ALm5v/QaZbffl3N9xbf/ANCoAZ9yJ/l/5fF/9mp8&#10;z7FRf975KY/yfa9zfdulb/x5qfN/B8v8VAEf/LK9+bf8sX3f92mu/wAsTfwU5Pn+1/3/ACIqi/55&#10;fx1QFiF9nm7f4PlqK2/1Uq/webFTofkd2Xd96oofkifb/s0ASwp/pVxt+/8A/ZUybb9llX+B7Nam&#10;T/j4l/ubm/8AQlpn/Lr/AH/9BoAV/wDj4Td/tL/49QnyWF78v3F/9mp825LiL+D71Qvu+wXH+63/&#10;AKEtSBL9+WL5v4ZP/QaZdf8AH1u/2f8Avj5lp/8Ac/2N3/oNPuU/0rc33/Kbb/47VEDn+/8A7jf+&#10;zNUSbf8AR/8AP8VWJt3mvt/v/wDs1Qp/yyX/AD96gBYd39lxL/08/wAf/XGmR/6mX/dj/wDZqlh2&#10;vZJ/19f+y1FD/qJf9hYtv/j1AEv8Vv8ANv8A3q/+iqEf97L/AAfuLf8A9Bo2f8eir/z3i/8AQaf/&#10;AMvUq/wNBF89ADE/495f9idf/Qamk/4+v+2S/wDoLVCif6PL/wBd1qZ0/wBI2/7K/wDs1ADE/wCP&#10;JG/6ZSr/AOOrTv8Al4t/4/u0sKf6En+7L/6DUqfPLb/5/ioLC2/4+pV/3f8A2aok/wBRDt3f6qSr&#10;EKL9tl2/3v8A4qmQp+6Rf+mUn/oVBBLCn7qb5v4V/wDZaa//AB/3DL/tUPNBptrK15dQWcO35WuZ&#10;VVW+7/erj/iL4ng+wpp+m6haXMuqXnkSvbTqzLar81x/wLau3/gVHxEmD+0V8QtM8E/C3Xp7mdnl&#10;v4mtLGKJtrT3TQ/Kqt/Dt+9ur4q8EwtZ7Ptkv2zU5W3bEX7rN97/AHm/2q6D43/Gm6+NPi+Gx0q0&#10;tNH8NaDLLtgSdbhpfl8rczfd27V+Vaz/AArpUFta6f8AY/klf97sdvmfd/FLXpRp8sS6XvyPZvDe&#10;2aLymRd/8Wxa6BItife2f3flrn/CqKlvvX50X5V/22rafd9qiTdv2fxV5sviPoqUTQR1+0Js3bP9&#10;qpvO3vtVW/8Aiaz5pmRt0X3N21q0ktlRE/etsqTtJkRfvff3/KrtV35dkW35KqI+9dqr8z/7VP8A&#10;3r/dbZFt/ioAlS2Xz3ZnWrCbd/8ACjqv3qqfZvk3KrJ/t1bs03p+93J833P79UWFzMib1X7/APfp&#10;6QskW5t3z/xLTNStltriJl3Vp+Sv+1/u/wANBBSeFvK37t77fu7ttRPueLbtb5v9qp33I+5vuJ/B&#10;Rv2P8rfeoAbDDsi81l/3EohfY6Lu+/8AM3zVDc3LJF97fvb/AL5qK2812Rlb/gO2riYyiasTo7Pt&#10;b5PurUNyjPGyqy7G/vVHD5qfw1a2fvf7lanPIpIjIPIaVae/+q+b50+7Wg9mr/K1QvbfZv3S/cf5&#10;v96tInFI8P8AiRbeSlx/rUi2/fT5VrxW8v57O9/0OKe/hibc2xv3y/7q19C/FTRvtMT7lb5l/hav&#10;lrxn4YuYbyWWD7S8yfNE9svzJtr1qB4OJiV9Z1Wzv7+W5n8iz1BNrRapFF/o90v/AE1X+H/gNdr8&#10;B/idpWiXGu6HqUGoX+oX8EUWhahpe64uNOkt2Zl8pW/5ZbmZq8im1JrlZYNQnlS43bopX+87f3as&#10;aHu0fVLS+1H7Jsi+Zbbz/m/4DtruqUvawPOjLlkfof8AEIySfAzxF4ourNrfUNY0lru7tNnzSq3l&#10;Kv8AwJWVWr1tEkTzWlZvN+yx7v8Ae+z18mWmqXPjH9nO3g0TWJrlH05r++nVWlZYFul22+5vu7m2&#10;rt/3q+uXdpp7vd97yl/9FLXzdWPIejCRUhT54v8AgX/s1Of/AI/71v8Aa2/+O0sO3yov+BUn/L9q&#10;H+83/oNYm5FMippe7/ph/wCytT//AGfd/wCgxUP8mk7d33ov/ZasbPlf/eb/ANpUEFSNP3r/AO7L&#10;U2lJsv7L/adm/wDQqZH/ALP/ADyk/wDQqfYbv7TtW/2Wb/x1qiI5FOHZ5Fp/wH/0KrNh/wAfUrf7&#10;X/xVMtkZ1tF/65f+hU+z/wBbLt/vf+ytVlDIU/0C3Tcv3rdf/QqH+S9T+/ukZv8AvlqNn+hWn+1L&#10;H/6DTX3fak/3ZW/8doAd9zS7T+D97u/8eai2+eWX5v8Alh/7So+5YWn8Cf8A7VPTck93/wBcG/8A&#10;QVoAhm3b7hf49u3/ANBqxc/Olp/vL/6FUVz9+7/66/eqxN92y/3lqAKt5/qrj/rz/wDialT/AI+X&#10;X/pr96i8T91cL/06r/6EtPTc91uX/nv/APE1cSB9/u3f77St/wCPUlz8l7b/AO9/7LTdS/1v9/73&#10;/oVPvNv2r/d83/0GgCvcp/otvu/vNUqfft/k+7F/7LUV/wDJFafN/C1S7NksXy/J5X/sq0AQ/wAd&#10;uu3+KP8A9Cp6fcsm+/8AupP/AGanw/6+0/3o93/fVV/+XW0fd/y5t/7NQBpbP+Jui/7S/wDoK1n/&#10;AH7+L5v+W8daH/MWfcv3Jf8A2VapJufUrdlX5HnX/wBBoIGffV/9qdasXPzvdt/09NTLb/llt+59&#10;qip77/3u37jTt/6FQA2bb9oT/dp021Jbf+Dav/stN/j+b7ixVLN95P8AY/8AiVoAP45m+58q/NTP&#10;+XD/AH7pf/Qaem55X/31qJ/+QXF/H+/b/wBBoAtffvIv9iKOqMP97/ph/wDFVbd/9Mf5v+eX/oNV&#10;7P5PKX7/AO4/9laqAsTfJeRL/wBMqhf/AI/7f/t3Wi5f/Skb/pl/B/wKnojf2pFt+d/Pi/8AQaAJ&#10;n/4/7Td/tN/481V7b/jw3f7NTI/+mxbf+eG7/wBCpkKbNO/7ZVIDLD/X2+7/AJ6/+y0x/wDVP8v8&#10;X8dS2HyS2/8AvN/6DVf79vsb+9VAPln8tY/cZoqK6TiP/dooAdf/APH6n+78n/fNNR2SeVl+T7rU&#10;l/8A62L5v4V/9E1Fv2Tysyb0eJd3/fVcp3E6bvsd3/19Luof/Wp/tRLRD8lre/8AXdaY6M9xb/N/&#10;CtBAQJ/pFr8v+d1OP7l32r/Fb/dpsfyXFvt/gZv/AEKnTo371d38Nv8A+hVMQJof+PqVf78v/srV&#10;Xtvke4b/AKZRf+hVYT/j/dm/56/N/wCPVXhT5rj5v+XVf4v9qqAJvk+2/wCzOtPm/wCWf+9Rc/8A&#10;MV2/89Vb/wAeom/2v71AEMO7fcf9esVMT/lk1Sp9y4/v+QtN/uNVASp8ksvy/wDLWq6f6qX+P5V/&#10;h/3qsQ7Xun2/3lqvC+xLjav8K7f++qALH/L07fwbvm/76pj/APHkjf3bNv8A0JqsfcnlX7nzfwVX&#10;/wCXdP7n2WX/ANCagB7/APLL+58z0bF+y3e//nk33P8AgNE//LP/AD/do+/a3Df3Vb/2WpICFPnT&#10;Z99l/wDZaLnb5qfxq0Tf+grToXbfb/73zf8AfNNuv+WX9zymbd/wFaoslm/1r7f73zf99VF9zym/&#10;us1WLn+N9v8AE3/oVV//AIpmqSB8P/Hn/wBvK/8AoNInz28v+6v/AKFT0/48pdv8V0v/AKDTIfuS&#10;t/srVASfL/o6/wDTWP8A9Bp/3J9v308iPbQmz/R/u/62L7v+7R8qS7v+nWKrAcn/AB7vuX/lqtSv&#10;897/AMB/+KqJEXbcf9dVqd/+PxP937n/AH1UAQQv/of+8sv/AKDTvuS2vyf990Q7fsqK33/mX/x2&#10;n/LvtP8AgNABbJm4lb+PdXP+O/FTeCvCTanBBHcXsr/YLG2b7s95cTLFErf8Cauotv8Aj/f5fvN9&#10;3/vqvL/j3N9g8A+H9YZWeLQ/E2m6pdbf+fdbpVb/ANC3f8BraMeaXKB2ej+BtI0F9QvNTWDWNYWL&#10;ddazqyrIzfd3fe+WJf8AZWvlz9rr436DYRS2fhC8tLy+lsZbJdVsdrfY/tE22Xb/AHm2rt/2d1fV&#10;viJNO1jw74iiurnZpU9nKtzLu+aBfl3Nt/z92vzi+NnjPSPEfjHT/NvIL/SrCJorVLTTFsN3zfe2&#10;r/6E1bU4++c5heFfCVn9jt9QZZbDTLKJdqbdzSt/eZv4m/2f4a9I0GH7SqTwW32a03fK1y3+t/2q&#10;888JXl5rd7aebB/om3da26/LDFD/AHm/z81elpra2d6lmy/bNQX5diL8q10VDuoHpvh3akKKv3/9&#10;la2Bt3p5W75GrN0fd9jif5d7/erYRPkryJfEfQw+ElhTYu7b8n96pd6v93c6L/H/AHqru7PFt/gX&#10;+/WnbW37pF/4HTOkZbQyvL8v/Aat7NkX3W+T7z1Yh/1u5vn+XbUszujpub733U20ARTeb9ndVlaD&#10;f827+5T4bmdIk3N57p/Htq153yfPF8/+9VW2RvN2o21P7v8AtVRZFqutsiRNFBv3f99Vd03UpZrV&#10;v9GZP+utV9Stm8p5Zd37qq+g6kb+y82L/VPQHKaE16Hd/wDZpqSbN7S7U/2KY672T+P/AGaNqpP5&#10;Tbn3UEcpPBbb9jtt+Zvlq0ltvXaq/vf7+2oBefY0/dr91tvzVYhv22Ov/fD1cTORah0qLyk82XfT&#10;TZ/vX8rd/vVYhvGht/3vz7qu29zBMvzN87/erqicMjKROEWdfNib+JavXMMXleatWrlP3XyqqJUE&#10;33EVvufx1UTjkcd4k01b+wmV6+cvG2gypPK9tczwN91vK/8AHa+pdVsGeLbFu2y/e2/w1418SPCV&#10;yj7op2iuP4X/AIf+BV2UjgqRPlnWPD15eStN+61OVG3SxMv/AI9/erjdYs1h1J4IljgSVtyo6/f/&#10;AL3/AAKvUPEP9pw372eoaestxFu23NjKqt/wKuJ1OH+2LC4iuW8mKCVVguWXc0Tf7VerTl7p4laJ&#10;2Hwc8W+JfhobvULHVfN0JJVlvNM83bDPt+7u/wBqvtP9mH9o2L9oHSdda80X+xdbsF82e2SfzoZ4&#10;/u7l/wDia/N/w9rzaDf3E95bRXlvP8k9pu/1u1v4f96vsD9gzTbl/G/j3xG+n/2Vb39nN5tjbL+5&#10;g23S+Uq/+Ra48bTjy8xdCf2T7Dh/1af7rU5/kutQ2r/E3/oNEOz/AEf+P901Mm2+bqe5vuM1eCem&#10;NvEZNIf/AK5f+yrVh9rpvX5Udm3/APfS1Debn01938Krt/75Wpn+TZt+RFaX/wBGrQBXi2ujsvyf&#10;uGVv++qsWHz3kT/3YJf/AEFqr2+/ym+9/qqlsfkudu75/s0nz/8AAWpRJkRWb/8AHpt2/wANFt91&#10;2Ztn3vu/9cWp9n/rbfd9zav/AKDTLP8A1T/7G7/0U1MQ9E/0Oy/67x/+g0x02X8W1v8AllL9/wD3&#10;afD/AMe9um//AJar/wCiaY//AB9p/wBcmoAZs/0CLb/n71TJuf7b93/VfL/47TH/AOPW3+df8rQm&#10;7/S9v91t3/jtAET/AH7jb/HP/wCzVbm+/af99f8AjrVX+fyn/v8Am/8As1Wpv+Pi0Vfubfuf8Bao&#10;ApXPzxXDfx+VH/6EtWof+P1F/wCm7bf++lqvN/qrhf732df/AB6rcKf6ZFt/57t/6FWoEV58+z5v&#10;4f8A2anXv/H1/wABloufvJs/uL/6FTbz/j6/3lkqQIdS+f7P/sRS/wDoTVM/+t2/x+V/B/wGodS2&#10;/Ju3fLE3z/8AAmq5P/x9P/1y/wDiagCun+ti/wB5f/QWqH/llb/9eK07eyNE393/AOMtS/cSJfv7&#10;bWNf/QasDQ+/qlx/c82WqMP/AB9Wnzf8tf8A2VqvfMmpXbf9fDVRtv8AXxfMv3pP/RVAD7D/AJdP&#10;l/5elWhH/wBH+b+Kdv8AgXzU6z/5cv8AZuqr2z/6Lb/73/szUED/AJtz/wDXL/2WrU3z3X+7/wDY&#10;1B/y1l/g+Wp5/wDj9b/f/wDZqAGw/wDHy/8A11X/ANBqF/8AkGxbf+e8v/oNTQ/611/6a/L/AN81&#10;DN/x5WnzfxSPQBYm/wCPq4bb/qlX/wBBplsmxv8Atl/7LRc/JPqH9z/7Gmo+y4/4D/8AE1QFeb7/&#10;APf/AHVXYf8AkM/e/wCW7f8AoNMufkv7td33V2U9P+Qk7bf4pW/8doAih+//ALlnub/vmnfcsP8A&#10;tktH3Jbj/Zs1X/x1aH+S12f7tACWf3l/3Zaqp9yJNv8AFVi26J/1wb/0Kov+eS/LQA+f7/XFFJLu&#10;3cDFFACXjr5tv/f2xL/47TfO+zTpK38KLRebt9v91/3UbN/3zUTozu+7+OKuI6x2z/R9Q/66xN/4&#10;9T5tySxf9ct3zUJ/pNvqW3+8rUy5dv8AR5f9nbVgH3JU+996n3O1PN+b/lhH/wChUx0bzYv4Pnom&#10;T/Wr/B5H93/aoAlTd/aT/wAG+daiT/W3C/3rVqsD/j+/7brUSJ/rW/6YS0AS3Pzy6qu7512tUUyf&#10;Kn+9up9yn+kamz/88v8A4mh0+T5f7336AGI7b5Yl/wCfX/2aod/7qLd/utU0O7dLu+/5Df8AoVQv&#10;8lvbtQBKnyXTqzfxLVdE/wBHuGX7nlL/AOhVaT/j4dvv1XRP9HuG27P3X/s1UBbf55Zf/Zaif57d&#10;P+vWVf8Ax5ql/wCXiX+5TX+4n/XKTb/301ADPm8qL/P92jf/AKPdsv33X/2VaET/AEK33bn3/e/8&#10;dqX5vs9wn+z/AOy1JA2P79p/wGmT/wDLH73+qb/0StSw/ft33L/D/DUVz8iRf7rf+iqoCxN9+X+D&#10;5v8A4moZv9Un+0zVNc/ffc3+flpkybGT/ebZQAQ/6i42/wDP0v8A6C1CbPKl+X70S/8AoVCf8e1x&#10;sb5/tMf/ALNR99Zf7m3/ANmoAkTftiX7/wA0X/s1PdG835v+fVf/AEKk3/ukVf8AnrF/7NSzJ/pD&#10;/wDXqv8A6FVgOT51uPl/iWrHzJfp935l+aqqf8e9xtX+JasPt+2Iyt/D/wDFUAMttz2q/wDAv/Qa&#10;Yn37Tb/ep9m/+jxf8C/9BoX/AFlpQBOn/H5M38G6uf8AEej6Z488Oan4XurrZFq1jdWUqbdrbWX7&#10;y/7v3q3rZ/8AS5mrmvH19aWnhB1urW41G4uZWgsbS1fbcS3jf6pYm/hbd827+Grj8ZB8bfEL43+P&#10;bzwU/g7XPC8X/CReHJ/K13ULS5X7PdR27KsTTRfe+bb5m37rfLXy4+q6rqWu3d5Pcs8t/K0ssr/M&#10;zt/er1bx/c6h4t1TXfGGvXNs/iDVtabTdaS0g3fZ4bdfKh+z/wB5m8pvmrzW2trxILRfszJaee26&#10;5dty7d3yru/iavY5Tm+0ej+D3lttIedV/wBbL5Su391fmatbw9qctzqlx5Uu+4dt09y6/cZv4Vri&#10;tb8TtpsVvp8C+RLtVYov7n97d/tV1vwuhitn82f/AFrs3yv/ABf7Vc9Q9Kh70j3/AML7fsCru/3m&#10;roH+SXcu35mrC0ZFht4lWtvyfOT7v8W7dXkyPoYlgQr9z+Nmq28zfJFF9xVqon8HzbNlSpMv3W+T&#10;b8tSdMTQhvFmZG3fIv8Afqbzv9VLtXfu+X5qyUf5ty7fK/i/26i+3xJcP56rsb7qf3aos2/7Vi2u&#10;srfIzff/AL9aHnL9lSeJV+ZfkeuPudXguZ0VVVIk+Xcy1YfxPB9leJW+7/qloL5TqLaaK8hlaVvn&#10;+7t3V5/8NdVabUfEGlS/8ut1t/2ttdbZ3n+gee333X7teX/D28itvi541i83Y8vlsq/3/wDdqy4n&#10;sO9ba3fb89Z76xvl3RRfc/vUz7jTMzferin8TxJqTxN8+1vvrUEHdQ3kVzE8ku75PvUf2wtsjyL8&#10;kP8Ae/u1wOteMNPsLd5Vn8jYvzVxH/C5tFhn8qWdv3rffWrjExlKJ9H2Dtcru3r92ovOXcnlXMX+&#10;0leL2fxXgvLdNrSRQ/dR3+9K391at2HxF/eRQW3lS3rtt3LKreV/vNXZE82oewPrbabA7Tt93+Gr&#10;FhqUepW6NLtTf91WrzyHVYriXz55/I8qXayy/eZq1X8QwP5XkT/6Q33bZF3V08pwSkdxCWs/lZd9&#10;YXi3Sorm1uN0W/5au6PrazL5VztS4/u/xVe+W6O5fnTbt+b+CiPunNI+J/jN4Yl0SX7cqy3Vv/3y&#10;yf7teD6lDPN5VzbTreW8s/ysi/cm/ustfoP8RfBkWq6RL5X+9Xwh420S58N+INQtvInS0b72xa9S&#10;hLmPIxMTEvdeiuZbj/QVuvmba23bs/vLX1t+yF8Uf+EP1nw/4O0VV1vR/FF1Kt1beQ0Vxp0qruaX&#10;zfutFtWvmHR9NbUtywXP2yKWXzW+VWmT/gNeh/DT+2Lnx5pmlaHqEk3lboltvsy7bVZG+bd93b/3&#10;1RXjzROSnLlkfpa9zBDLp6tPEn21mt7VHb77fe2rT7l97ag39xpa+XvB9s1n8RtTtrO+u9O8S+Gt&#10;O/tCCK7uvtH29m+9tVvlVdq/6n71e/aH4w+2aDaX2oQbU1KJmW7tl/c+c38LL95a+flT5D1oyOmv&#10;Pk05/l/hX/2WnP8A6rd/cZv/AEdVe/8A+PL59v8AnbU0z/Lu/wBpv/RtYjIYdvlP/wBcqfZ/Jv3f&#10;8+sv/oNRI/yv/tRL/wB81LC/711b7n2OX5/+A0RALP8A18Stu+Rf/Zaitt/2eX/dl/8AQaIXX7Qn&#10;+x/8TRC++yuG/wBmT+L/AGVoAlT5Ht1/6a/+0lqLf+9f+/FA3/stS/J5tv8A9dW/9FLVT/lrK3y/&#10;LA3/AKEtAFiZ/wDRbdf4Fi+X/vmnw/cu/l+5/wDFLUMz/urf/d/9lWnw/du/vf6373/bZaAG7/3T&#10;/wDXVv8A0Jqnuf8AWxL/AB+V/wCy1VR/9HT5vneXcv8A49Vu8+SWJv8Apl/7LQBDP/rbj/rrb/8A&#10;oVS2H/HxF/11Zv8Ax6mum+WX/r6jSpbP/W28v+9/7NVAROjfuV2/PtX/ANCp14n/ABMvl/55N/6E&#10;tPm+e6t9v92Kmzf8f/8AseV/7MtSBW1L7sX9xoP/AGarN3/rJf8Arl/7NVa//wCWS7tn7hammf57&#10;v/d/9moIIblPmf5fubv/AEVUzpsukVvubbddn/fNQ3jsiS/7sv8A6Jq2m2bVIol+4v2f/wBloAfD&#10;/wAfV3/s+Zu/76aqVt891t/2ZG/8dq1bbXlu2/2ZW/8AHqqw/wCvf/rlP/7LQWT2H3tPT+9Kzf8A&#10;jtV4f9RFu/u//FVYs9v2jT/+2rf+O1XtvntbTd/zyX/2aggm/wCWsv8Au7f/AEGpX2/bd33/AL3/&#10;AKFUSfPdPu/vL/6FTt/+lf8AAf8A2ZqABH+eVv8Apq3/AKDQ/wDqrJP76t/6FQn3Zf8ArrI1H8On&#10;7f7v/tWgB15/rb1v9pqYiNNLKq/xsqr/AN9LRcv/AMff+0zU9PkivZ2bZ83zf99VQA6M+r3S7fvy&#10;7W/76WjfvuJW/g8qZqIf+Qi//XVfm/4FUUPz+b/1wloAludqS6htb5Ei2/8AoNPuU2J/vMtQ3X3t&#10;T/3l/wDQqmvPu/xfeoAitvu/e/5df/ZqZ/FE3+zTvl8qVt2/9wtN++9v/u0AWYEYvL/vUUtsMvL8&#10;38VFAFG8+dLf+/tXbUM3yN/sbdtWblPkt9v8H8dMdP8ASIm2/JXEdY6HdDFqu1f+WS01/u2n9z5q&#10;cj7/AO0G+47wM3/oNN+/5X3fkZkqwBvvJ/vf+y0XLt5su3/ng3/oVMuf733/AP8AZWnzbUaXb/zy&#10;k/8AQqAJfv3/AN7/AJar/wChLVdPnluE/wBmSpvuXrtu+7tb/wAepkP/AB9Ouzfu+0UAOuU/e3v+&#10;1F/8TT3/AOPfbTbn/W3f/XDd/wCOrSbW8r7tAD0/vf8ATJv/AEKqj7vsqNVuH/W/7e2X56r/APLp&#10;/wACoAlTzftDqy/wruqu+/yrtV+/5X/s1Tw/8fW5f7v8dRfP/pe3/nk3y/8AAqCCV/8Aj4l2/wAS&#10;/wDstPfb+53f88rj/gfzNTJt299/yfL9z/gNP+bfbr9x386qLIk+S3tF3f3f/QVqVPu3C/7Lf+g0&#10;1N/2K0bb/d2v/wABWnJ9y4Xd/C3/AKDQAWfzvbt83yMtRPtdot277v8A7SqW2+RbTY38S0x/vxM3&#10;3P8A7Gggmm/1Urf99f8AjtMf51/4E1PufuP83+dq1X/hTbu+ZmqQLaf8e11t/guV/wDZqhT7srfw&#10;bf8A2ano7PZ3v+xLH/7NVfzt6y/wfum/9CqgLnypa/7rR/8As1I7/Nu/v2v/ALNVX/lhu+b70W3/&#10;AL6apZnfzU3f88P/AGarAck37q42/fXbVh/+PxP7u2s9P9Rd/wC3KtWnffdI3+z93/gVQA2zf/RU&#10;X/al/wDQaekzu1ptaq9n9xF+b7zf+g0Jt/dbGoAsQv8AbNSuF3N5Sttb/bauf8ZaJc6x4ViTTdRX&#10;TNY066bVLG+uV3QxXEHzfvf+me3crVvWL+TrNxAzbN8vmxf7VVL+w/tjRr3SlbY9/a3sC/8AAott&#10;XD4zOXwn5L6rr154k1nULyLc+oNeSRRb4tqxK0zNtVfut977zf3qqXN/eWepTWKz77i3+Vnil3LF&#10;/u/w/wDfNXpnudE+JHiaDUIvNtLdvs7Wl3E33o12qu3/AIDurGtptQv53ig0i0trf70t3cs0KxL/&#10;ALLV78DCJZsLa81W/eKKX97u/e3crfuYF/8AZmr3L4b6G95eyz/MllFtig3/AMe2vL9B+zW0tpZ2&#10;b/aX+9Fvi2wr/tbf/ivmr6F8DW0VnpyfN86f+P15+Jke1hKfu8x3Fnuh/wBvb/s1pQzLbRbW27H+&#10;daz4ZlRN21n/ANynvqS39rKzRKj7vlrzT2Sxc6rvt0Vvkiddz1hJ4wgeWWJrlU3/AHd/8FZt49yn&#10;y7dsW7eyo26uE8VQ31zFuignl3f8+zbWT/erojGIuY73XviX/Y+l7laN7j7rLXCab8XZdSuLhfsz&#10;bIv9ayt96vNZtH1VLt5bnz0t3/gb5qpWb31hfuywTwQt9/yqrliXGpI+gLDxVLc6a88+2KV1+XzW&#10;rJ8N+KrnW9eexZvn3fe/hrz19e+2xPEyzp8u35F+9XW/Dq5ih1dG3L8/y1nynTGR9K6ZbRWel7fN&#10;X5a8VvHbw98aJr6KL/RLqDa3zfxV6rpW14k2t+6/u1zmueFW/wCEgS52r5Ur/LvX7lRE2+0dg8LX&#10;9gvy/eX5K8F8Z6bq/hXXk8pm8rd9+voXSn+zRQq3mf8AfPy1yPxa+zJpe+Xb8/zVvGPunJVl7x5B&#10;rU39pWqK0rfOm5m/uV49r1gsOqPPFuufK+6tddeXlzqV48G7yLRf/H6dbWFt5371dif7HzM9Sc0i&#10;hpVnqGsWqRS7nR23eVE22vVfBPhjU7P7P8qokX3V2rWDo3jnw54VP+nafcps+bzk2/8AoNdt4e/a&#10;B8DzOnkXyxSt/wA/KstV7Qjl907BPDFz5qebcz2dvu3ebEq/J/8AZV1HhKH+zf3EWmb4v+fll2t/&#10;31/FVLRPHOh6xEiwTwXn+yktdxbPY6kvmwS/vdvy/wB2uylUPPrR5QmtrP8AdKvy3X/fTNV2BFtt&#10;6+U2x1rC1XyoUSKJZERvvMiVY0bzXV5VlZIk+VYWWuqRwD9Yh328q7fkb+GvjT9o3wfPo+svfW0r&#10;Qwyr8jfdXdX2hc+VePEvlbH+avBP2kLNLzw5FFKu6KKVtyv/AALRQl7xhVj7p8X2esfY7+3nvtKt&#10;rmVPl37mhb/gLL91q9N+FevQf8J5FeLqGqeHre/WW0urmxbzbraq7lX7v3v/AEKvN7yzaa68iX5H&#10;3Mu9/vfL/F/3zW34M1KW21GWW2VvtEX3k/vx/wALf726vTkeSfTej3nhDw38L4otF1exfxB/btr9&#10;l8QRbvtEsnmqq7lb/pk0q/3fvV9VeG1gsPDmsafFEv2e1vrqBbbdu2/NX59eTO96k+jahcwW+oyx&#10;3atbMu63ljl3NEy/xfMu5a+6vhX4hl8YfDuXWrm2gs5byWXzfs3+paVdqsy/7zbq8TEx5Dqpy5zr&#10;vJaHS4oGlbesu35/95atO7f3dn97/v8ANUV46u+3Z/y12/8Ajy0x/n8pm+d//spa886yTf8AI/8A&#10;urTrZ2824/685f8A2Wqu/wC/82/5VWrCf8vbfx/YZf8A2WpAlhdvNRv4/wD7Gqif8edxu+/5Uv8A&#10;7LT4XVJf99W/9BqLzt9hcNu3/um/9loAvu677f8A3pf/AEFaqb973e3/AJ4f+zLU0z7J7Rv4N0zf&#10;N/urVHfva7Xb/wAsF/8AQqoDTm+7b/7vy/L/ALtFt8/2hv8Apqv/AKNpj/O1ov8AdTb/AOg02wf5&#10;JZV/jlX/ANGtQAzf/oqfd+eX/wCKq3c/8fUSr/db/wBBqjDt+zxf3N1aM3/IUTav/LJv/Zakghmf&#10;fcPt+T/TIv8A2an2z7Ht/wDa3f8As1RfO918v/P8v/oLVLYf8sv+uTN/461AD5H/ANMh+b7qx7Kh&#10;Sb/SnX/pgv8A6EtSK++/iXd9zyaqp/x9TL9/ZAv/AKFSiAt+nzoq/wDPCNf/AEGrFy/zXbf5+81V&#10;7z5LpP8ArlH8/wD3zUtzteK4/wB5f/ZqYDdSf57v/dl/9BWrsPz68/8A13jX/wAerPvPna7X+9FI&#10;v/oNaEL/APFQS/8AX0v/ALNQBXs33pK/96D/ANmqvDuRZf7/AJEn/oS1LYf8esv+1BFUVt1l/wCv&#10;Zv8A0KgC3D+5lt/9iKZv/HahhRvsVvu/55L/AOg09Pvw/wBxbW4piP8AurdP9n/2VaAH23/H0/8A&#10;11WnI7faHb/ZX/2am2yf6V/21plr95/+A/8AoNAD4f8AU/8Af7/0KpU/5hi/9Ml/9CpsPyQI3/TJ&#10;v/QqlhRkutPVv+eUdAFR/n83+4zN/wChLT5v+PO7X+/Oq/8AjzUn/Lu/+1Kv/oS1Hv8A9Uq/8tby&#10;L/2ZquIFyH/j/f8A677f/Qqr23zxS/3Gg2/+PVLbfPcOy/8APVm/8dam2HyN/wABj/8AQqQDpv8A&#10;mINt/wCXpV/8ept4/wAv8X3qN+9Lhf790v8A7NRM++L+H7rUAM/5YXH+7EtG9nlT/dp+zZFd/wCw&#10;y/8AoNM2fvUX/doAuW5EStjuaKrJJiMnb1dqKAC5T90n+7/7MtH8af3Nzf8AoNF5/wAe7/N/D8v/&#10;AI7TNn3P95v/AEGuU7hyJ+9uF+5vtWpnyeVF/wA9fNp8O1/+BWbUbF+zxN/cl/8AZaggZMn/AHw7&#10;f+y0TfOz/wDXKSh9vlf3PmX/ANBp+/fKn3tnkSVYBs33Dsyr/qo6RP8AkJbf4N0tD7vN/wC2S7qP&#10;+X+L/alkWgBn/LWX/rz3f+O093/0fcn8Kr/7LTPm3/71n/7LTn/49f8AfVWqgHQv/pCfL/DcVD/D&#10;/wAC+V6fCjfaEb/r4WmQ/d/3W21IE8Lv9ofb/dqL78su1f4W/wDQqsJhG/3oqi8kJPLt/usv/oNU&#10;HKMdFSXazfwru/75qx832q3b+95tV3f97E2z+Ff/AEGrCI3mwu3/AD1k+agCvvT7Hafx/d/9BqxD&#10;92X/AGl/9lqom5LC3/2Nu3/vmrCP/rf9hW/4B8rUAFtuSK0/3lqJ3X9z/nb8rUQv8tp83yblpjp/&#10;qvm+T/7FqAH3L/uN3+z/AOyrQ82/Z/B81RTf6qVf76/+yrUM27Y+1m/1vzVJBbR2+y6h/wBdY/8A&#10;0JqiT78vzbPlanQv/o+ofe+9F/6E1Rfwyqv/ADyb/wBCqgLKO32VPu/eX/0JqdM6+an3t/kN/wCh&#10;VXh/492/31/9Capn/wBYn/XBv/QmqwBPntZV+592rFzNsuovm/ur92qSPstbr/gNWrl1+2J833P/&#10;AIqgCKw+eL5m/ib/ANBoTbvt/wDaamWbrsT72zc3/oLU35v9H2/JQBdS2W/vZVZd6bvl2feWsC5+&#10;2WCrFLc+fp6eY32nyt01vt+9u/vLW9Zv/wATKX5qzNevILDwvqE95B9ptIorrzYl/wCWv7n7tXH4&#10;zOR+Yvxs17UPEnxs8QXlmskEV+vmxS+V5W5V+Vmb+L7qrXG6lcrpsFstzBLO7rugsYl+aX+6zf7N&#10;e2/tFTRX+vf29Bqa63qdvYrZTyyr8sUvy/6Ou35fl/irwzUX8m8uJYrlrzU7ydYvtKLu3/7MVezH&#10;4SYnV/C51TWpYp2WW7+7O6fdRv7q/wCytfSGiQ+S1urffr5f+F23Stc+xzzxPMzbm2tu2/8A2VfU&#10;tmjJ9nl3b/l+avMxPxHuYT4S/cwtcwOsTfvf4v4ai0pJ7a68qW2nRF+626rE0yp80Cq7v95Xq3o7&#10;+dP+9l2Ii/drmO06bTfD0epRbpV3r/Fupn/CH20LO0rL97cvzfdrlPG3xU0jwNpkt5eXnkrEvyuv&#10;3m/3V/iavGofFXir4ryy3lzeT+HvDX8MKNtmnX/pq38P+6tXySmae7D4j2PxPrfgXR5XXU9Qg85f&#10;vW0XzTf98rXmPiLx/wCDnd1ttH1L5V+WVbNv/Zqyv7Y8IeBoGigngs02/vW/ib/eb71eeeJ/iXoM&#10;0qLBds7y/N5UStW0aUzKVeJ1E2sW13K8sEq+V/01+9UWla35N6jQNslTbtrzKbVbbWE3aZebLiJv&#10;9Uy/w1d03Urm1vYt0WzfVyiEKp9ofDPWJdVsEnbaj7trfNXqBsPtkqeaqvt+78lfN/ww1K5+0Q/w&#10;faFVmSvou3m/dfxf/F1wS+I9Etf2VL5TrFLvf+47V88fGPWLz7bdxMuyKL+HdX0uieSjt/fX5vm+&#10;7Xzh8TtBn8SNqUu35EXc3/Aa7PsnJL4j5+m8VRWEUrTt8i/wVkf8JLqGsI/n3P8AZWmJ82xW2s3+&#10;81WNb8PtoNmlzJFPf3dw3+i2kUW5tv8AeauX0TR9Q17WYm8QafKulI3/AB6I3+t/3q2jGJxSlI7r&#10;R/EnhfR5U+06hbT/AC7mb7zf99V1tn8S/h9ripBqsti8O75N+1WT5q818beCYH8QvfaD4X/tHTZ7&#10;PypbTb/qpf7y15/bfCvWnaXyPCeofaG/imi2rW8aVI45VKp9P23gPwTrzxS+Gte/sTUN37qW0uv4&#10;q6Gw+JfjH4Rapb23izbf6VcMqwanbfw/71eOeIfB8+seFdJg0XwvbaDrrxf6VqdtL99v7sS/w1t+&#10;CfDfjaw8MeX4muZfEGhRStLeWN3803lfd+Vv/ZaqVOBEakvtH2Bo/jmLxDbxTxSq+5fvJXS2epQQ&#10;xXHmsvzfwu1fJnw6sNc0FfsOkMuq6JK26xufN27I/wC63+1Xr2iabq7ypLfX0SIn/LtEv/s1RzE8&#10;p67YbLl/l/76rzf48aD9s8NagyqybYtq7a9A0HyoXSJYvIRPvO/8dS+LdHXUtMliZt+9flWtYmEz&#10;82tb2pa6fqc7K/2qLaj/AN9l+VqpJqraPepPY7Z3XbErfw7f9quo8VaJbWdlcWdzutn0jWJUZnX5&#10;rfd/e/2a8nhv5bDVbiK82pFEzLAi/N/vK3+zXrR9+J4U/iPXfBmvQTalff2naxwWkti07Wn/AD8S&#10;q3ysv/j1fYv7MHipte+F+q6RPP8A6XoN81k21fvqyqy/8C+aviTwZcvqb6fqGoQKlvb3kLfabZvm&#10;eJfvf8Br3v8AYt1uXUrfxn9jl2b76WW5dpflSNvmX/0GuDEx906KMvePtO5f/VN99PP/APZqH+4m&#10;5t7sqs3/AJFrM0fVW17RNKvmXY9027512/8ALarvzfZU3f8APJfn/wC/teGdoyF/3X/fNW4f+Xvb&#10;8+yzZf8Ax5apfNt/h/hqdHb/AImG3/nz/wDZloIJIX+d23fwt/6DUSf8guVvufKyf+PLUsPSb/rk&#10;3/oNRJ/yDpfm/h+X/vpaqJZam277fb/cuPnqq/8Ay8M275YF/wDQqtfK91Eq/wAcUv8A6FVJ/kiu&#10;938UUa/8B+apA0Jv+P23/wB3b/48tFg7fZ/n/jlXb/301D/8f9uv+z/7NUNhM32D52/5ar/6C1AD&#10;IP8Aj1t/93/2WtGb/kKbfv8A7r/2ZazLb/VWn+1V1/8AkLOz/wB3/wBmWpIGf8vX+7dN/wCg0Wf3&#10;E/j/AHDf+gtUSP8AvUZv+e8vz/8AbKnWfzr83z/6K3/oNUBNv/4m/wA395f/AEGmJ/x9XEv/AEwj&#10;/wDZqHf/AInL/wC9/wCy03f/AKRe/wDXKL7v/AqAH3Lu97sb7n7pf/QaH/1Uv+0y06Z/+Jjt/utG&#10;tNfq/wDvRVIEU3zvcf8AAtn/AH9WtCzdP7buG/6bt/7VrO+fzX/3l/8ASir1n/x/3Dfx+bI2z/gM&#10;tADIX/0J13fciiX/ANBqKF/ll/2YF/8AR1PT/jyl3N/BHVeH/US/x/uo/wD0JqALH+pi/wC3FqP4&#10;0X/Z+/8A980Pu/e/7Gnfd/4FTv8Al427f87qAH2D/vf+Bf8AxVPttvm/98/+g0yz+/u/3v8A0FqL&#10;b/Z+/wDd/wDHVoAd9yy+9/yy/wDZqmR/9PtP+uUX/oNV96/Zf+2X36sJ/wAhZF/uKuz/AL9UAV0R&#10;vIi/31/9CqvDte6sv9u6Xb/3y1WIfkt7f/eX/wBmqKw+e9sm3f8ALVm/8hLQBatvuSt/ss3/AI7R&#10;Zp+9dv8AbjpkPyWsv+wrf+grUtg/zv8A9d1/9BaqArw/cRv+nqn3KbFRP9morb7lpu/jnb/0GnXP&#10;+rT/AHP/AGagB83yW97/AAfvdv8A47R/y8baJvniuPm+f7U1M/5fP+BUAO3MtvGNzN8zfzoqaKPz&#10;7SL/AGSw/WigCO8+eJ/7+7/4mov+WqfI3zSsq/8AfNOv/ubl/wA/KtRO/wC9iZfkfzf/AGWuU6yW&#10;2++i/wDTq3/oNN3t9iib+Ddu2/8AAasW3+vi3fx2rVUT/jwi3bfkl/8AZaAJdnzbW/jZdqf99Uqb&#10;X8r5v4ZVVf7/AMtJN8j7l/56q3/oVPh3I9p8v393/oNADUf50+9/qFof/j9t2Zf+Xqak++nzfJ+4&#10;p8yf6bb/APX01AEKI32j/etfl/75o3/uE+X/AJZLUqfPcWjf3rX7lRfN5W37/wAi0ECw/I0Xy/ea&#10;WhN33fubmp0KK8tpu/hlb/0Gmw7vnZv721qCyTf+6h2ff2/LRN/x9XH/AG0qL5fIib7/AMtD/Pev&#10;93ezTf8AoNUATf62Jtvz+V/7LUqP/pFuv8DTt/6CtV5tv7r7v+q/76+Wn7/nt3b5P3/zJ/wFaCCH&#10;fssLfb/eX/0Gpt/3/wDa/wDiWqo7/wCixL/u7vm/3qlT/lr/AN87v++qAFhfYluy7k+ZaZv2RWif&#10;733/APdamI/y26/3GWn/APPl/wBddv8A6FQA2bd5DfL/AJ2rRN8//AWom/49t399V/8AQVon/wBU&#10;/wDv0Ek8PyW97/sNF/6FVfzt7XbfN91ql+ZEu9v8bL/6FUUKfvbhf70TUFEif8eu3/ai3f8AfVSv&#10;++ukVWX/AFDf+hVXT/jzb/gP/oVTP/yEf+2Tf+hVYEaI01rdqv8As1Yuf9any7//ANqq6f6i7/4C&#10;1WJvklT/AD/FQSR2CMmzarb/ADW3f98tR/z77qS2f90n+xK3/oLUv3Et9vyfd3VAFqzC/b/9tW+a&#10;vAf2tPiE+g/D/SvDltJLbXXiO8lWW5iXc0FqrLub/gTMq17q6TvdXHkMv2jd8u77tfFX7QOpeKvE&#10;Pjy70m80OysLi306W0g/0zcsu6Vbhdvy/e+Xdt+9/wB81tTj7wGZ8ffD1n4e8MeH9DiiZPsUXmzs&#10;+1W3SfMy7a+etYhuUtPIsW+eL5VeJVVkX/Z/2a67xtqup3OpWmq6/PYz2mnLuvGsYtq+ay7f/Hfu&#10;15Pc+e9zqCwS79MadmtWX7zqrV7MPhMTq/DdtLpV3azt8ksUu3Z/E+6vrHRJv9Ci3q0+1a+Pvhpc&#10;tqt7a7NqXDT/AMSfw7vlavry2RraCK2+V/l+Z/79efi/iPcwPwlm21uxRnWeWKH+L5vlWmX+t2Om&#10;xfbGli8rb+6+asfxJ4V0/VbeZ7meW2RF+Z1ry/xD4VvrzS/sfhye+1KL/bX5f++q4OU7zz/xh4+0&#10;/VvEcuveIJGn0yzZl06x/ilb+9UuleIdc+LqXFm2tL4T0xIv3Ftt/wBa3+9XV+GPgzbPEkGpzxXN&#10;2jbfKli2+V/u13ej/BmKzV/Inig+b+Na9FVYQiZcs5nyfrGgvHEmlX2m3aaxasyz3Ds0qy/8B/8A&#10;Zq734XeBr7TvEOlarPpElno9g3m/6T96Vv7vzV9Gw/De8tk+XV47VP76RLurF1XTdB0R3We+n1W6&#10;/uytu3N/u0pYkx+rHj/jzww3jPXptQsVisbiVtzNEtei+CfhFeW2kouua5HqPmrugsVg+Zf95q6B&#10;PCVzrcUXm2MdhE23yv7z13dnoi6akTfKj7dvyfwVjKqdtKgZWg/6Bq1o/lbPs8HlNXtXh6aWaJG3&#10;Lsl+6iV5PNZ/vZZE3f7LPXpHgmbZpMUv33+6zba5T1eU722aXH3d+75WSvMtYsPk1iL+H5l/4DXp&#10;Fm8qLuVl+esdNKivL++Vv4vut/frsj78Dz5/EeH6xpT6Vo0SwWav8vzIi15Jc2cQv/8ASVVE3fdf&#10;+GvrbUtBfZL5W1P9iuU1j4aaZ4ktXiubFWdm/gbay1PwhyxmeI2HhvSrmXdBcz2z/wCw1dNbeDNP&#10;mtds+pzuj/wNPV3Vf2eFsLh/s15e22/7uyWoofgteQrtbxHqD7P4di/LWfMR7KJsabo+g2cXzNEi&#10;RL953rQh8YaRc3H2HTFbU5ovm/dfd/4E1cpD8GVmutktzc3SKv3HavSPCXw9WwVIltooEX+5VRqS&#10;MJYbmOKvPBltqd79psdMbSrhm3NLaS7d7f7v3a2/Deiaro1wnnzz3PlfdSX5a9ah0GLT4tqwbErQ&#10;/sSK5+8q/L/HWkZc5lKlyGV4SuZ9zrP/AAfMvz10upP9ptfl+/trNttNez37fv8A8NavnMkXzKu/&#10;b9yuyJ51Q+JPij4ea2+Mmu2LLtfXIvtdqrfdlkX+H/gXzV40/gb+29XSXTLO5+3eay3kMq7YbVt2&#10;75mb/Zr6w/aEs10rXPD+qy2y3kS3m2X/AHa4Txz8E7zxatxBpTXM9kl0rRWjT7YZfMb7rf8AAfm3&#10;f3a9SlL3TwK1P3zwfTdH+2abqdnp7RpDaqzXl2jbVtV/ur/eZq9b/Yt8KxXOqXcuoQXMFpK26C28&#10;3yldV+6zL/F/u1sa98HL7w3oOpteahYwaVatts9M0a1bbu+78zN96u++Bvh5bbxHbsirsii+Vkrn&#10;xNX7J6OEw3uylI+sLx991FuZfmn+XZ/vNTHfZaxf9cl2/wDfLUy5277f/rv/AOzNT/8Alzi+Zd/k&#10;L/6DXiyEMff5Uvy/3alR+dQ/vpaqu/8A4EtMm2pBd/7y7af/AA6nt+fdFH8v/bapAEf5Lj/rk22o&#10;ndUsHb/d+7/11p3/ACyl3f3W2/8AfVN2K+mvt2/P5Xy/9tqALT/8fsS/c2wSP/5Fqpcv+6vfm/55&#10;/wDs1WPmS9Rt33bVv/R1UpvuXv8AA+6Jd3/fVBBr3O3+0rdv4VXa3/fVV7Df9g+X77Sru/75apbl&#10;1/tFP9n5t3/AmqKwfZpqMy/xf+0WqwI7b7ll83/AKt79+pS/7G35/wDgVUbb52tFWrCP/wATS4b+&#10;/t/9CrICKH7kX9zzbjd/3zU9t9/arfctW/8AQVqBPkiT5v8An6/9BWpbZP3srN/z6/8AxNUBK/ya&#10;pcf7G7/0Gmb/AN7dr/sr/wCgtTX/AOQldt/10/8AQaN6/aLvd/eVd/8AwGgB8yL/AGpL/fSdfm3f&#10;71Pf7z/9dVX/AMdWonRf7WlZf+e+3/0Knf8APJfv/wClbf8Ax1akAh+edP8Arrb/APo6prZ9j3cv&#10;+zLt/wC/Tf8AxVQ2b77qJf8Aprb/APoTUWf+ouP+uVw3/jq0AT/8ut3/ANslqrDu+y3bf7MS/wDo&#10;VWH/ANRd/wDXVV+f/dqunyWt3/vRf+g1QEz/AHbv/rziX/x6pXf/AEr5/wCP/wCKqu/+q1Dd/wA8&#10;rdammdfNdmXZ/lqkCWz/ANVub+BW/wDQaE+Rbj/fb/0GorN96f7qtRv/ANHuP+BUFjnf/Qk/ueVF&#10;V13/AOJ5K39xW/8ARNUn/wCPXa331WKrD7k1e9Xd/BIv/jq0EEMf+pi/z/C1Ns3X7VaRfxrFLKuz&#10;+7tWnP8AIkX+63/oLVXtkb7ejL8m2zk/9C/+xqgLafPa3G1v+WTf+hLT7P7/APsNO3/ommJ/x6y/&#10;7cX/ALVp1t8iP/vXDf8Ajq0AQW3+qtP96Vqmm+8nzfwr/wChUkPyRWX/AFyl/wDQqbMn79F3fxLU&#10;gI/z2aN/flZv/Hqen+tl/wB9qZ9+ztP77s3/AKFTz/rZv9xqoC5p3+oootFAi4ZqKsClf/8AHrLt&#10;/g+7/wB+VpiffiVv4WX/ANBqWb54n/ufL/6DUWxvk3L91l+avPOsltv+Pi3X/pkyrTU3PYRfNvfz&#10;fn2/7tS2f/H7af3/AJqZbIyWsv8AB91//QqAHv8A6pPm+6y0fNvtPl/5attf/gNMdH+833Ny/wDo&#10;VS79/wBn3L/y1+//AMBqwIJn/dfN9zyP/iqc/wA90jfx+ev/AKDUT/8ALL5vk8r/AOKqWbb9vhXd&#10;8nnq3/jtACJ/x9WS/wDTBv8A2aok+eL/AICtS79l7ZbfnTyP/ZmqKHa6J8v3lqgGW3+tt/u/69tv&#10;/fNM37In+Vvkelhf97bt/el/9lpn34pn/wBqpIH/AMCfNv8A3W6je/n7v77S/wDoNMTY6p/sI1Cf&#10;8fW3b8i+b/6DQAI+9otv91al3s7W7N/Fdf8Asq1Eif8AHun+zT4fvbm/5+v/AGVaoCu/yWXzfP8A&#10;d+dP+BVYh+d/+A//ABVV/wDlyT+5/wDZNUtnt81Ff7n/AO1UgRJNst7f733lof8A5d/9qX5f/Hqh&#10;R99lEzf3l/8AQqlufv2+7+9/7M1UBI7/AOi/N/dX/wBBqJ3byvN2/wDLWpd/+j7m+/tX/wBBqKb/&#10;AFX+x5v/ALLVgW/neK93N8n7v/0Kq/8Ay1uPl3/K1Sp88V6v3/8AVf8AoVRQ/PLcf39rfNQBIn/H&#10;lL8v8K/xf7VPf/j4T5fk8ib+L/aqsn/Hm7f7K/8AoVWJk/fxbm/5ZS/d/wB6gkj3/LdLt+T5asTf&#10;8fcX8fzf+zVUTdtuv91atzf8f0X9zZ/7NQTIrw/6rd/012/+OtT/AJv3W7+La1Fm/wAm1v4ZW/8A&#10;QWpjuv8Aon8e2gRasvkupmZtuxv4v96vjT9pDXorDxhqumXN5HpV3LZ7VublflljVt1vcK3+yzMu&#10;7+FvvfLX2Zb/APHxN/vf+zV8+ftb+GLbxJ8NJbGeK2e7gvPNsZW+VrXcvzbf9lq6aUi4x5j4h1L+&#10;yNVlinls/tN79l/ftcy/635f++fmrPudKsZtOS2s932Tb5sVo7bWi/8AsaisNTbTZbe2vLOPfAnl&#10;RXPlferoLwteeMnWDQ4LO7uIIpYru2X5k3L83yt8v/fNelzE8gfDHRIv+E7iWC2aK3i27d3/AC1/&#10;vV9J7J5EiXd/pDr83y14T4Jtr6z+KvmzweRvi3K/99dvyttr6L0GHzn+Zt6L/HXk4mXvHuYT4SKH&#10;wq2qy+fqDM9ojfLbK3/oVdrpuiQQxRLbQR7FX7lCWyukS7d9a2lTIjeVt+5/H/frnPYjE57W/Cdt&#10;fp5U9nHOyfdrl5vAc8MqLB9ti/2Yp/l/8er2Dy1mVGVfn/2qsbovI+WJf9rctSXyniD+BtPm2fbm&#10;1LYn3kaXc1X/AA94JsbN9ui6LFYb/vXdyu5q9W+wK7easW//AIDUMwW2d90/kbP4EWgOU5hNEg0r&#10;73+k3v8AE9YlzYf6VLL5Xn/9Mq6DUrzZLLt3b9v365qHWLaFHbzW81vuvVG0YlTWHaaC3X7nlfeS&#10;uu8N7UWKdf8AVbvuPXI227Urr+/sb5q662sN9rF8zJFE275Kso7Iws8X+t/h/wBbuqG2RobiJom3&#10;7F+9VKwh2QTN9pZ4v9v+CrcL7GRvmlfb96ummclaJq39gupRQ/vdkuzdtSuc1u8/sfyWWCXezbfl&#10;aptV8W21hA+6VUlT5leuRtvHNt4hXzVlXZF95aupExpRkdnsieBmvJV/3Krpom9tyr87VR03UoLz&#10;ZFt3xN8396uusE/duu5U+X51T+7XBI7JGfpulfZpfliXfWhHN5N0+6JvkqxEiom5fk/2N9H2Zpvm&#10;aPY60RMZGgkP29N/3E/gqXYsLqu7761Q/e21wn9xl+Wp7a22SfxPu+XdXfA82qW5LP8Ae/30qlNb&#10;bH3f8AroLaH5U3/7v+7VK/tv4f8AgVdJ5tQ8R+NmgxaroNus/wAkUV0rbkb/AIDXKeFbO+sIruBb&#10;yV9kqrulb+7/APY17L4n03+1bC6tm27fvfPXhHxymbR9Z8KeRLPEl7PtZon/AHO5V+Va6ub3Tj9l&#10;zzOyTRJdS8My6hctKkXlfukl/i3N96l+EXya5dwRN/rVXYn/AAKuvs9S/wCEq8FywRSxPLFFs+X7&#10;vy1xHwcSX/hN7eVfnRG+auWpLmPXhHkpSPfX/wBbafMzv5//AMVUr/8AHv8A7sS/+g1Xfb/onzbP&#10;m3f+jamm/wBV/D88S/8Aola4ZHhiTf6q43ff837lTf8AQT/vr5S7/wDgVRTfPFL/ANd6lf54tQ/g&#10;Tzbdf/HmrMCNJm2St/dibb/31TEf/RU3fcZov4f+mzUsKfLcL/0y/wDatOs/ntUX/prb7v8Avpqo&#10;gmf7yfx/uNv/AJGaqmzzPtf/AF3i/wDQWq3D/B/16q3/AI81Qoiuzr/A94v/AKDQBPM7fat3y/Iu&#10;7/0Kmw/8g5N259u7b/36p1zt+3ysv/PL/wBlaj5k07+/8sn/AKKWrAjTcktv8tWodn2+Xd/eX/2a&#10;oIU/0q3X5X/2P+BVYh/4/wCXd/eX/wBmqAK//LBfk/huG/8AQantvvvu/jg/9mWqyf8AHkn/AFwu&#10;P/Qlq5D8lxL/AMBX/wAeWgBn37+4+b7vm03eu+4+b786r8/+6tEO5727/wB2Xb/31RCm92bb9y6/&#10;+NUAM3s+oy/9d2/9Bapvvyxf9fTVX2b7qX7vyyy/+g1Kj75Ym/6btuoALD5L2L+55sP/AKC1Fn/x&#10;4XDN/HFJ/wCy0WHyXFu//TVW/wDILU6w/wCPCVf+mDf+hLQBJc/Ja3H3v9e2z/vmmOipayr/ANNV&#10;/wDRVPvH/wBFf/alZmSopv8Aj1l/66/+gxLUgSzf8vf8e9rVKHTe8rf7P/xVD/fuP+vq3WhH+/8A&#10;5/hoAfZ7dn/bJv8A2WnbP9Flb/e/9mptmm+Lb/dX/wBmWk/5cJfm/hb/ANCagB1z8lq6/wC0tTTf&#10;8f8AqDf7Mv8A6EtMm/1v/bdf/ZafN89xqDf7Lf8AoVUBFcp8kS7fkeKX/wBBWmJ/x9S7f+fNlb/v&#10;81Szbf7/APyyl/8AZai3t9quPu/La/8AtagCwn+ol/j+WJf/AB5qEf8A0Ld/s3Hzf8CWmb/3Sbf4&#10;2iX/ANCamw/8gtN3/PJm/wDI1AEsL/Lb/wDXD/2an/8AL7Cv+0v/AKDUKfI8X/XBf/Qqe7/6f/n+&#10;7QAIn+i6Yv8As7qN/wDrW2/w0fcTT/l+RYKYj/upWoAbezG3ii2OuG5/8dWioNfcCK3wv8T/AMlo&#10;oAton7rb/sr/AOg0J8kSbv7y/JTv+WW/b/DF/wCg0zfsiT/gLVxHWS23/H1aL/D5rL8lMhR/st2u&#10;77rfw/8AAqdbO32i3/2J2pvnMlvdtt/iqyw+byt391f/AGapt7eXZK235pdlV3m3l4m/u7k/76Wn&#10;722xbf8Anr8tBEiH/nkvy/JE3/s1G/ZexN8vySru/wC+aZv/ANVtbf8Aumpk3+vT/ZaL/wBBqiCd&#10;H/02yXb/AMsmX/x5qitv+PdPvfKv8P8ABUrp/pmn/L/C3/oTVXttvlf8B+apLHQfetP+u+2oo/8A&#10;U3C7v4qlhTY9v/11Wog67Lj+D/cqiJBF8n/fO2nwTf6Sn/Avv/7tVpf+WW3+61TDb9tTd/D97/v1&#10;WcSQh/5Zbqfv/exf9fS/+g0xPkWL5/7tP3/ukb7/APpS/wDoNaAQ7G/s1P7+7/2ZqfZv+/farVEi&#10;f6B/7P8A8CapbP8A4+Nv9/bQBUh/484v975P++qtTPse3b/pr9//AIE1UodqWu3b/ndVub78X+xL&#10;/wCzNQUM+byE/v7V/wDQaN/7rd/H5q0J/qtv/TJf/QWpB/x6v/11X/0Ggskh/wCX3/rkrf8Ajy0x&#10;PkeX5v4Wp+//AJCH+xEv/oS0ImyV/wDtrQQN+5psrL/dX/0KrH/Lwjf9Mpfm/wCBVX+b7BKq/wB3&#10;/wBmqX/luit8n7qX/wBCqwGH5/tf/XJfuVbm3f2hb/5/iqp8v+lfL/CrNVibd9ut/wDP8VBnIitt&#10;v8X/AD1/9lamP/qrdv79TWfz79275J//AIqoZk/dWn+9ViLqIv2243fc3L/6FXh/7SFnfP4Ki+xt&#10;vRrqRldf9dAyxfw7vvL/ALNe5w/8hGX5v87q8y+M1h9s8Ceb/BBeNuT/AGWWg68N/FPz3hsNQtn/&#10;AOJhpUt/bz/vVbyvlZv9r+7XW6bDbaqrwQNbRPAv+ipLLuZP7yxL/tV6Lojrpt/9mb91LF8tV/E/&#10;hWx8Q6p5raRBLsi3NL/qf/Qf/Hq29oexWwx5fYX8958UNMaVfkeXzd6fx/Ltr6Z0S2+eXauz/wCK&#10;rwTUvDDaPeXcsF4t5d2up2+10XbtVlXcv+6v3a+iNHT5N2771Y1ww0eU0tjTI8W5kRG+atPTEWEO&#10;q/In3qzzc7D5TRfJv+/urTtf3x+9/wAB3fdrnPVia0L+Ta/L871dtn/dJ5+5H/hWqVtDsi+9/vVa&#10;mmXbFL/wGgCU7sbf/HErnNfv/s0dxKzLB5X8cv3UrTNyuHVW2bW+Z65fxdeedH/fSL+Gg3icDrHj&#10;D7T+93yfPL9ysyw8PX15L9q3NBaJ/An/ALNWY+qwP4rtLb/lkqtKzV2f9pWyReUzM8X3l/2q6DYv&#10;eG7P7Ha+fu+/8q12dm++wdN33GrzzTfEMHlIqr/wOups9eRPvKqVAHT2HlJ5qt/F83lf366Cw8p2&#10;RYv4F+7Xms2uL5qSqv71Pm2VpaP4raG682eXZ838H8ddVCXvHLXj7preIfDyzaon7j906/cevMfG&#10;3w6l8PWup65pUTLcWsXmz238Mqr97b/tV32q+P4rDxDFKrK/lLt2N/HWg/jOxvNLvtyqieU27fXd&#10;yxmcEZSgeT+A/HkV/ZwzwLshf5mXdXsGla032eJfl2N83y18bfDTxO/hjXH0q5+S389tu7+7ur6e&#10;8N62r2qL5qu/8NePUjyno/EemiZn2fN9+rdt84bbK2yuX0/VVuYkWKX96n3t61tabcrC3zf8CeiJ&#10;hI2/l8pN3z1bs4VRG3N87/7VZju02xlXbt+7WtZ7Zrfymb5676Z5lUuxfd/26r3j8p/t1YD7ERm+&#10;/wDxVUvIV8n+5t+auk8qRzWtwt5r7f4lr5//AGsd1h4D8NXSsqOuo/8AAt3k19Dak7fNu/8AHK8B&#10;/bB0e+1LwB4faxglvJYtW+7Eu75WhoHS+Iz/ANn7xt9vnt7NmXfKu1v9ivQPg5pSWHjTWIpW3+Vf&#10;NEv/AH1Xi/7NOjzvr27ypYPKb5klX7lfSHgmw2alqF5E2/zdR3L/AN9VznoVpcsJHbO//Hp8v3W/&#10;9lapn3J/C33V/wDQYqrzbd1uy/7X/opqn/5ZSru+fb/7LFXOfOhcu211/uT1Y+fZqH8aefb/APs1&#10;Vvvo/wDB+/Zqt71e1u2Xd891b/8As1QWVPuJK27+H73/AG1qVN32W3/662//ALNUSP8AuJf9pV/9&#10;CqW2dvstp8//AC1i/wDZqCA3/Nt/6dYqLb/28+X/AL5Wj+L5v+fWPdRbP9zav/L5t/8AQaAJJvnu&#10;Jn3f8sP/AGVqm37NN+7/AAy/+grUToryy7f+eX/tKnTf8g3d/sy/+y1YEsP/AB+2/wD31/49S23/&#10;AB8Pt+dNy/8AoLUyL/j8t/8AP8VOhf8A0iX/AHv/AGk1AFbf/ov+/at/6OrQh3fapv7m5f8A0Ksz&#10;/l1Rl/59V/8AR1adt87y/wDXVf8A0JqgCvbf62Xb/cb/ANGrT7P/AI+Pl/5/G3f99RUzTf8AVTN/&#10;s/8As1PsPnlTb/z9N/6EtAFSzTfL/wACuP8A0Gnb9/lf70rf+hUtmiebuX+LzP8A2Wk/55f7Cy/+&#10;zUAFt/rYmVv42b/yXqxZv/osv9/yv/ay1BD8kqf3d1x/47brVq2+eJ1/65f+jmoAbef8efzfxM3/&#10;ALLTHT/QNv8A09Mu3/vmh9r2CfN/E3/stMT/AJZL/enk/wDQqALcz/vbj/avlX/x2ok+fc3y/d+7&#10;/wABp6fP839/U93/AHytQ/wOv3P8rUgWbPd5X3v4F/8AQqZ832B2/gdafbf6r/vn/wBCamJ/x4Ir&#10;f3V+/QBP9+6t1/6ev/iaEffFqDN/d/8AatPRP9Pt2/g+1f8As1VLZ/8AQrvd/F5Xzf8AAmqgJpv9&#10;ev8AtxN/6EtM/iu2+X/VR/8AoVSun79NzbNqqrP/ANtqb/Dd/wC9GrUAWXdnfevyfvV2p/2xqum5&#10;LD/tgv8A49K1Sv8A7XyfvW3f9+VqKbamlv8A9cLf/wBmqwF/5buq7f8AURLRM/8ApUu7+63/AKDQ&#10;6f6VL/srEn/jtRTfelb/AKYNUAWH/wBbaKv8EX/stRfL5Er/AO61S3P/AB+7f7sVV/m8r7v8S0AR&#10;a0dywD0Mn/oVFTah1hPqrH/x9qKAJ9n+j/L/AHVqL/lgn+6v/oVDv8vzNsfyov8A0KoZn/0Xds2f&#10;LXEdxbi/1sX3f+Pmmb99lcKzfxbv/Hqfv/0iJvufv6if/j1l+877v/ZqsCbd/cOzZFtpiDY0X9/z&#10;VemId/mt/B81RZ37G/2ofn/4FU8pBK6bJYl2r/FVd/vJ/wBs2qw/+tt1/us1VJn+43+zb1RBbf8A&#10;4+LJf4/Nl/8AQqhtv9V83yfK23/x6n3Lt9qtF+XZ57f+hVXT5F/3tyUAPh2o8TKvyblaj7j3H/od&#10;Mh+dEVfv+av32of5Hl+ZqAG/On2dd396nfLDepu/z+5pr/JFF/11pP8Alvbtu+dm/wC+vlqgH/8A&#10;Lvb/AO0v/s1RP/x7/N/BPGtG+XZE3+z/AOzU5/8AUfe/5axtQA1Nv2eVWX/lrs/8earFn/x8J/u1&#10;Xf7123+1/wCzU6D/AF6f73/s1AFX7lruR/uN/wCzVauX+eH/AK6/+zVV2KlrL/sM3/oVWLn/AFsW&#10;3+9/7NQAsP8Aqk2/88l/9Baj/l1f5f4loTf5Sbf7q/8AoLUz/lydf490VWBMnXUP+uC/+hLTkf8A&#10;ev8A7sjVEn3dQ/69V/8AZafF9+b/AHZf/QaAIP8Alwlb7nyf+zLVh9vmxN9/91L/AOhVE/yWEv8A&#10;u/8Asy1Ym+SWJf8AZuP/AEKrAi2furhf7sX/ALNUtz/x9W6/7X/sy0z+C4+b/lhUs/8Ax92/+f4l&#10;qCRLP/VSo38c/wD8VTH+eC0X5alt/wDlr/13X/2aonTZBb/8BoILcW3+07j/AHv/AGas+502DWLB&#10;rG5VXina4ib/AL81oRJ/xNJf8/xVFZf8sf8ArvJ/6BVxLgfHPjbw9PomrOyxbJbWXbL/ALdarpFe&#10;eUzRRvE8H3K9V+MHhvf9k1NVV4rpVt51/u/L8rV5Jo82yW4sdmx7dfl/3aD6yhU9rS5jAGg2Osa3&#10;exRL+9WJWVN3y/L/ABV6PYIqLF/AiLXmvg6ZU+IN6zM2yeJrSL/eX5q9N+59/wD4DWMiPtFyHdM/&#10;zf3vlrTs7mKF/wDVb9n3nrO8lpoPm/dJ/f8A4qm0rc7uv8H+zUnYdJbQ/aV+VmRKlvN3+q3b0T+C&#10;spJmmV/K/dfxL/tVaSb+K5Zv9mgsjuZokTd/B/Fv/grznxh4nghiu7ZfvovzMv8AHXUarqUDvN5X&#10;yIjffda8F+LXiSXyprOzbz7u4b7PEq/x1cTaJw+la3c6r8Qbi83Mmn2qtbtsrS8f+Ib620mVbO5l&#10;TYvyyr/DXUeHvBMXh7w5aW23fM/+tb+J2/irn/EPw3ttVl82We58rc26KJtq11IxlI8v+HXxO1/w&#10;3fo2r6kuo6ZK373evzW/+0tfRFn4nV4luba8863l+ZXT5lrzC/8Ag5Y2apAn7ja+5kb7tYOnaJrX&#10;gzUkg0iVpreX/llL8y/8B/u1pKMZkRrygfQf/CSNMrt8v3P4q574o/FSDwBocTRRR3PiW6Xda2n3&#10;vKX/AJ7NXG6a/jbZNP8AYbKJP4Xd2bbVLSvAcv8Aal3ean5t/qdw372WX5meinHkIrVJSPJE1XXp&#10;tbTVb6fVLy4uG3NL5rfxf7Ne++G9Y1PUtGS2iguf3v3nl/u10ej+BlubDc2mxTv/ABO3/oS11uj+&#10;Ffs0W3zf3v3f3X/xVayOOMjzrxV8NG1KwS5tt0V7F8/yVY+G/wAQpbCVNM1Bfs2oRfKu/wC7LXpb&#10;23l3DxSrLbXDL/FXnPjDwH/bDs0W37Ru3LKv3t396uWR2wke06b4oX7L5q7X/vbfvV2Wm6qtykTP&#10;t+evmXwB42udKvf7D1f/AI+/4Zdvy3H/ANlXrvhu5iSL900jv/drl+E1lynrVnefaVii/hSujh2p&#10;EjN/3xXCaJMyRRLu+R67C2mlfZt/j+8ld9CR49eJppuudjSrsp83lOdq1Uh1JZm+xsrJLbru3fwt&#10;Vt3Z181fuP8AxV3nlyOcuYd8txEy/wAPyu9YWvaD9v0G0iuZf9VOr10d03nP83yJVS/RrzTWiVd/&#10;8SttqOUzj8Zz+vW1tomn/wBp2MSpd3C+RLKq1peEtNazsNPVv451+/Ve226lprxSru2/eWtuzddl&#10;ltTZsnX/ANBrCRpXl7pevPkWLb/db/0TViZ/ndmT5/4k/wC/VUppvlt2X+OBv/RNXbncm/d9zd8v&#10;/jtcx5pEm3Y6r/z3Z6sQ/wDHrcL/AB/bIv8A0FqhT5PK3f8APVqfD8llL8q/PeLs/wC+aAGIm+3m&#10;/gfav/oTU9H/AHVp83z+av8A6Jpn37KVv+uf/s1Tb9kFuv8AH5vzf9+aAJNnzOq/88Lf/wBBqvZ7&#10;n+z/APX427/x2rHzJLcLt+RYov8A0GorPY/2fbuTddS0GRNM/wDx9s3/ADy/9lpZ/wDkHv8A7rf+&#10;hLUM33L35V+78v8A3ytS3X/Hh8/91v8A0atBqSQ/8fsX+6u3/wAepkPyPcf7zf8AoNPtn/09P8/3&#10;qZDt/e/N/FL/AOgrUARf8skX/p1t/wD0Jq0rB/ml2/8APVf/AGaqCfOif9crX/2arWmvvllX+DzV&#10;3f8AfLUAN0p9kUv/AAH/ANCpLP5Eibb/AMt2/wDQmqOx6P8A8B/9mp1n86RfN9xmfb/39oAisE2P&#10;F8n8Lf8AoS0x/nX/ALYNTtN+d4l/6Zf+1aXov/bq3zUAEO3fK237q3X/AKCq1as3V7X+/wDND/6O&#10;aq6fclX/AGbr/wBCWrFn/wAeqNt/55f+1WoAbv8A+JXb/wC1/wDFUxP+XTcv35ZG/wDI1Pm/48LT&#10;/a/+KpkLr/oW3b95v/R1AAn+qi2/x30jf+O0/wDhlX/ab5P++aIf9RF83/L1cf8AoNOf/l4/3m/9&#10;CqQJoXbyn/2dv/s1MT/j3t1/3Vo/5c5f9xf/AEFqE3eVaLt/iWgCxD/x/wBr/wBd2/8AZqqw/wDH&#10;hL/vR/8As9Wrb572y/35P/QWqrZ/8eX/AG1h/wDQaDIndP8ASn/ufu/l/wCBNUSf8e9x/tyqv/kG&#10;npt82X/gP/s1M3/6K/8Aty/L/wB+ao1Jbzcn+5ulb/x2mXnyaa6/wbbdf/HaNSf/AEd/+2jf+PU/&#10;UkbyHX+/Kq7f+2K0APT57+4/66r/AOg1Xm+7df8AXL/2araP/p8v/XVqqfwS/wC3tX/x6gC1c7kv&#10;7j/dqCH+7t/ip1y++8u2/wCA0I+z7Pt/vUADBTJx02LRVmGdo2I2qvyJ0X/ZFFWZFL5vK/4Av/oV&#10;V3+e1T+ParVYT50/4D/8TVdP+PV0+b+Ja889AvQ/PdRfN/y1+7TP9TFqG3+821/+BVDD/rU+b593&#10;8H+7Vv5dt9Ey/wB6gCpH91Yv76tu/wC+VoL7E2/3WVv/AB6nh1SXdF/tf+g0yf5IH+b7+3f/AN9U&#10;4gSvu+0Qp/01qo+zyk3f88o//QquzfJdRfN/y1b/ANCrPmT/AEdP+uX/ALNWgFi5f97b/wDX41NR&#10;Plf5v4mWpbn/AFsTf9PVRfMjS/8AXVvloIGJ9z5f+e8dMf8A4+pf4938FNh3bf8AtrHT5P8AWvUg&#10;J/y6ptb7jU//AJb2/wDc3r/6DTP4dv8AtfNQ/wDx8W/+9F/6DVANd/8ARYn/ANnZ/wCPUTf8e6bl&#10;/wCWsf8A6C1E3/HnF/s0/wCb7P8AN8/72H/2agBifPFe/wAGxv8A2anw/wDHzD/n+JaY6fLe/wB/&#10;zf8A2aiFN91ErfcX/wCKoAIU+WVdv8X/ALNT7n53+Vdn737n/Aqh3/63av8AE1Pufvf8C/8AZloA&#10;VEVFX/ai+b5P96j5Xt33f9MqN7bIv7+z/wCKqFH328v+6tWBKn+t1D++tr/8TToU/fv/AAfe/wDQ&#10;aihT5rv/AK9f/iafDu81/wDeb/0GgkH/AOPC4Xdv/df+zLVh3/0iL+PestV/+XCX+/tb/wBCWpZv&#10;9bFt/uyVYCo/+u+X78X/ALNTpn/0q33f3v8A2Zaih+5cf7MX/s1TTfJdW6/7Xz/+O1BBLbfJLcf9&#10;d1/9mqp9yyiZqsQ/I1x/13X/ANmqr/y62/8AsN92gC+m3+0pf8/xLUFl/D/13k/9BqdNz6lcfL/n&#10;ctRWe1HT/r6l/wDQasDP1XR117Q73T22/PYsy/7DfwtXzJeW0um+JLfzd0Eu5oJ0/i3V9V23zxS/&#10;N/yw215J8dfBif2l/bkXyRS7Vutv8DbflaiR6+Ar8kuWR89Qf2hpXxS022is/PtJbr9/Lt/1S/8A&#10;PWvWLZPOuP3v8D/w0zRoft+gy3Mu1Lvd5W/b9/bV6zhZGmVtux6xkexL4h9y+9U2/Om7btpyIqTP&#10;/A9WHSKFZdzbJv4VqpG7Xm9tv+69SdMTVtv4N33/ALvz1n63qSpE67Wfeu3zau+crrs27ET+L+/X&#10;IeIb+K2i3eaz7PupQanL+M9V+x2Tz/aWREX97838NeU+DIW8W+I/7cvN32eL5bNX/h/2qg8earqH&#10;jzxXb+GtPbZCjL9sb/2WvUIfBK6ba29tFPsdl/gauiPuxMpVC1ZoXR1n+4jbW3fxVNYaIrwJO3yP&#10;E27a9S6PaS2GqOv+ti/h3tXdJo6zQfaZ2VE3Lu81vlo5iPjOFfwpHc2/n3NjI8rf+zVXvPCMthLF&#10;PLBs2LtVNv3FrtdV8Y6BpUrr58l5LF/yyiWs3/heGhu277C1ym3ym85lWo5jo9mc/bWDfvV++jL8&#10;tbHh7ww15M7y2PyeVu3f362rb4i+EJreZGga2lf5vK/+yqknx70PRIbqJdMltk2/6LsZWaX/AGdt&#10;HOTKJsJ4Gl2TJ5rO8q7v3Xy7KvaV4bis7Xb5TbEbd5W75q4ZP2qNKsG+azWWWL/W2lt95a6jQf2n&#10;Ph9rlwltLef2bK21ZfNXb/49XTGocEqZY17QYnfzYlb5F+WuSufsej3H7+KeV/v/ACLXqupXmh6x&#10;YebY3i3lu7/62KWvFfG3iqXRNZhia5iS0f8A5ZOtbVPhIplfxn4SsfFVluVfIuF+ZZYl2srfw1if&#10;DTxbqEN/d6Dq7f8AE4sP+Wu3/j4X+Fq6XR/En2m181V+eVv9U1ZvjbRGm8W+H9XgVYrtNyysn/LV&#10;f9qvN5jsjI9o0TVZZ9kcv8CfKyfdeuwtbxksvNiiZ3/upXnnh52/dLL/AOhV3VhqUT3SWyoySqu/&#10;7vystdFA5q8TqYdqIn3d7/7VPDs7+R9z5fmqpD8l5tl+RPvKr1ph1f8Ah+981enE8SRlXNs/mp8+&#10;/f8Ax1ahTZE+75/9z+Cm6ltTyv4KrpM1tZOzMvyK25qsxMmz/c6rcWLfJ5sXmr/t1pwxeT9h3fxT&#10;r/6DXLXutreaz4HnVlR57ptPl2f3WiZl/wDHlrrnffPaRKrIi3W3/wAdrmlIK3whd7NlptT50ib/&#10;ANFLVq5fezr/AAJK3/oS1SZPkiX+7Ayf+OrVu5/1r7f+e7f+hVynBIhhff8AZ97feZv4f9qnWz/6&#10;A/8A1/f8C/1VNhfZ9k/2pW+4v+1Utsn+gbt3/L83/opaDMR0/wBCl/ufL8//AH1Tpn/dQ7v4Wb/0&#10;nWl/5cpfl+T5fuU65/1X9/8A1ibtv/TJaDUsP/rbh2+/+7X/AMdqvD8nlL/dnkqw83724b+4y/8A&#10;oNRI6ulps/563Df+hUAMuX2fbW/2f/ianvP+PVF2qm1f/a1RXP8Arb1fl+78vyf7UVPvPuf76r8/&#10;/bZqgyJrbb9t3bv+WX/stQr/AMe93/21/wDZafZ/8fT/AC7/AJf/AGWmpu+x3H9zbI3/AI8tWajv&#10;uOi/9evy/wDAat2f8e1fvN/7LVf5fN2/L872/wB//dp9tu8rd/H83/omgBtgmyJPm+8y/wDs1O03&#10;bti2r8m1mb/yLUVh/qE3fwsv/oNTWD/LaN/A0Df+gtUAV7Z9nlf9cF/9Cp33Pur/AMuq/wDstRW3&#10;yO//AFwX/wBmp/8AH8v/ADwiX/0GgB8L/JLu2/6qVv8AyYWprab/AIlyfwfMrf8AkFqrw/Payt/B&#10;5H/t1ViHb9lTd/z1/wDbf/7KgyGzP/otkq/P93d/301Ntvnl09f8/eah0RGsfvP8q7v++mp1h9/T&#10;/wDYVW/9CoNSOHd9isvl/juN3+9RN/y1/wB773/AqfC++10//rlK3/kak/5ZPu/z8zVIFl/+PWX/&#10;AGf/AIzTof8AW2/9/wA1aif/AJBsvytv+ZP/AB1asJu82Jf+mv8A8VQAlt/x9W7f3YJf/QWqvbJs&#10;sk2v/wAt1/8AQalh/wDQLVv/AEGmp/x5pt++903/AKCtUA/5Eldl/wBn7/8A1xamJt8pP7jXTf8A&#10;stP++/8AwL/2jSQp/qv+vpv/AGWgCK//ANRu/vq3z/8AbVqsX6b5UX+9ef8AxK1FMm+1hXb/AAr/&#10;AOhVYmffqUS/wfbG/wDQqAC2ffK7L/FLL/6FUUKb/wDv7GtJZ/6rd8vzM3/oVLbf8fUS/wB66jWg&#10;B0yfvbtt/wA+6mb/APVbf4NzU/8A5+/+uv3qam75Fb/aoAJFUF/m/j/9lWiq2pHA/wC2r/xey0UA&#10;So/+jv8A9cv/AImoYf8AVOtSwv8ALLtX5Nn/AMTTYU/dS/7zLXEdA+HbuTd/z1X56tJ/x8agv8b1&#10;n72T5933GWr3zfarv+/8216CyvD8kW1v493/AKDTLn5LXczfe+7/AN9LUvk7Ff7vyr8z/wDfVNm/&#10;fWD/AO7/AHf9pasB0z/6U/8Az189v/Qqrvu+z/8AbBv/AEKprl/9KT7vyTtVd3/0X/tg27cv+1QB&#10;JMn3P+vz/wCJp7p+/f8A66t92mXL/Lu/u3S/+grT3/1sqr/z1aqIKCf6pF/g3L/6FVq53ebL/vVF&#10;8v2d2b++v/oVPufvXG7/AMdoJGvuRPm/vU/eqS2i/wC1FTXffsX/AKa/+y077k8X+9FQUV5v9Vbr&#10;/vf+hVL/AMsn/wC2fzP/ALzU2b/VJt++jN/6FTn2+VL8v8Mf/oTUAI+3/Tdv8bM3/j1JD/rov97/&#10;ANmqR3/4/flX/Wt/7LTIX/exN8uxvlqwGI+xLj+/uapbl/n/AN1v/iagfd/pf/AqlvH2O7bf4v8A&#10;4mgCX7iQ/J8//wBk1Uf+WU3/AAGrKf3f7ny/+PNVf5fIm+9/8XQZyJ0/5eP7/wBlb/2Wn2f+t2/7&#10;3/oNQw/PcXH/AF6t/wCy0Qu3n/7/AMv/AI7QUPfc9hL/AH9sv/stPd/ntPl/56fcqJPns3/3ZP8A&#10;2WnOn/Huu7+KX/0GrAIfu3Cf3YP/AGaprn/WxL/n+Gq8L/61tv8Ayw/9mqxNt3xMv97/AOJoIJYf&#10;kuLj/r6X/wBmqo//AB6Q1YRNlxcf9fS7v/Hqqu6/YovlWgDQRv8AiaXC/wCfvLUNm6+an+xdN/6D&#10;T9//ABMpW/75/wDHais3/ffN/wA/Tf8AoNEQH2zs6y/9etQ+IbC11uC70+5XfFcRbW/75qWzffE3&#10;y/ctaNV/c3Eu3+CL/wBloNqXxngqWbaP5sVzLv8As7bfkpkL7H3LuejZvtXb5t7S/LRbfJsi273T&#10;+/XOfUwLbwvcyr8+/bSW0y/xKyf3UpfuT/L8+1f7tO85nuEVVX5vvfLUHVEtujeVtRV+Vfmfd92u&#10;B8fvssriWJW3rEzV6L52y18rb/raxfEOj/b/AA/ertbyniZd9WUeG/BzSoIfDL6xeMqXF0zTtK6/&#10;N81dvba9Leah5CwL8v3bhV+/VXwZbfYNBm0i8tltriz+58v31rjNS0HXtbu7u50edorf7uyqiccj&#10;07UvEOmaDYeffbbd1bcq7vvV4P4t+Kmq+Nr9ILWWd9PSVdsUX97dXF+Ovhj8Tr+J2nvY1h2/8sFZ&#10;m21P8FfCXjHwZpeq2d9pC3KXXzQS+evyt/wKvQ9hD2fPzEc0/hie6+Ev2eNa1LxHpkHiPU557S6X&#10;zdls/wAqN/tNXpB/Za0Wz8fafGsUlzp89q2223fKzf3v96vI9W8f/FXWNb8DXPh3wrL4eu9ESSe+&#10;fVbpfsl18u3yvl/han3Pxw+OHxF8d6dL4f8ACmm+D7Xw1c+ddQ6lebob1mXbteX+Jdrfw/71ZfUp&#10;T+0YSlX5j3PW/wBlfw4mjXc+keakrxN+6iVvl/vfNXQfD34NaRo+jafctpi/aJVVmbarV5vbfEL4&#10;weJLW4nub74feComRkWJ1uL+aL/gW7bWT8OtT+JreEtNsdR+LbWGoKjM8MHh6Oa4Vlb7rS/xf7NL&#10;6t/eH7OvKJ6frfwE8Pf8LDvZ5baCD+24o5WRF+bzPu182fD3SvAHiHXvEvgaWC2/tjRNRlgl+Zds&#10;8W5v3sX+7/FXVXngDxfrel6rqt98T/HUvirWYFi3xQR29jE391l/hX/d203wH+z74W8AW1lMujR6&#10;xr1mu3+0HVvOeZvvN/tV2RpQ5SI0asPiPleebxZbW1xJ4MvtU81Z2iV7Zv3O1W2/7tbMHwx+J/if&#10;Tl1rWdeubi6X96kUz19paD8IpdS8qe8gjs7dfmW2Rdq1fv8AwlF5/wAsX7pPuUSq8kOQqNOM5Hzf&#10;8L9eu9VTyLzdBqET7ZUdfu17to9hFf3Vo/lb/s/+t3rWJ4l8BwW0r6nEqpcL99Il++tb3gy/ZG3p&#10;8+75VryZHoROohs4kv4lZW8rbu37flrr9HfZKn/fC7VrnXuYpo1lZfn3fcrf8PIz2/msyo6N8lbU&#10;PiMa/wABvTTS3kcUX3f7z/3au2/z7F+//erH3ypM+1Gfzfm3J/yyrQSbyYX+b/eevYPEkVdYm87V&#10;LS22/c+b5KzPFqXj+EtYgsXX7bPayrBu+75v8NWP3T6o9zu+8u3ZRrdysMVpAzbJb1v3Sf7tBx85&#10;4f4M8N+OL/xl4fs9Ttl0q30GJtUnladW3qvyr/301fQCPvfT1X/nru3/APAa4pLlrD4p3sTXNpDF&#10;e6F9nitpYma4lkVt3yt91fl/76rsIfk/s9dy/eb+L/pjXBIwlUlIdN/Au7Z+6b/2WrUyf6f83yfv&#10;2/i/6bNVKbb+92/88tv/AKDVqb/j/wB6/Onm/wDtZqZmOhRne32/J83/ALNU0Pz2CbfufbG/9FLU&#10;NttTyvm+433KfDu+wRfe+a6uP/QVrIBj/JYOyr/Ev/oNW7n7ibn+55q7f+ArVd9r6bK3/TVf/Qal&#10;m+T/AIB9o/h/3aAFmT/Sr3d/z1/9lpqPs+yN8v8Ay0b/ANCp0037+7b/AKbtUUPz/ZNv3PKk/wDQ&#10;moMia53b7v5fk83/ANmWi5dniT+D5Y//AEJqHf57j+/5v/tWi8/1Sf39kX/s1QBPbP8AvZW/6Zbf&#10;/Harpu+wS/8AXJv/AEKpof8AX3Hzfw/+y1X/AOYdd/7MTN/49Qalr7l1t2/daL/0VT7Z9lk/+7L/&#10;AOiVqu7/AOlP83yPP/7SqXe32Lczfwy/+y0AEL5tfvf8tf8A2Wm2z/6HF/16/L83+zTkOy1f/ebd&#10;/wB80yHb9i+X/n12/wDjq0ANs/8AVSt/ciVv/HWp/wDy8fe2f6v/ANlpkL/6PLu/ur/6C1Spu8+X&#10;7qOjRUAQQ/8AHrL/ALNrF/6Oarf37VP95v8A0UtV0f8A0CVmb/lhb/8AszVdH/Hv/wACm/8AQFoM&#10;iK53b7fd9/ylosP9fp6/9Oqt/wCOtRfv/qvvf6pf/QaYnyXEW35UW1Vf/IVABbJ/o+mf9erf+jqH&#10;TZYbv73/ANlT7ZG8rT12/cs1/wDRtHzfYE/u/L/6DQA+Z/8AQH2/3m/9lqVH/wBIi/3m/wDQaZJ8&#10;9vu/2m/9CWnv/wAfEX+6zbv+A0AH3Efb9/7G3/stMf8A49bf5f8AlvL/AOy1L/Bd/d+S1/8AZlqJ&#10;/ngh/wB64b/x6gB2/wCeX/Y3bU/4CtFt/wAuSN/eZv8Ax6npud9v8fmsv/jy0kL/APHuzfwKzf8A&#10;jzUGo253bLRfm/5d6l/5iVo39+6lf/x5qY6f6baK38LW/wD7LSo++60//dk/9moAZZ/8eu7+Bl/+&#10;KqWz/wCPi32/8/X/ALLUVm+y1X/rlUth8l1b/wDXWVv/AB2gCL/l3m/25ads/wDRXyU1P+PT/tq1&#10;WIf9ajf7K0AZmsspCfP/AMtZv/QqKbrbqq25K9S5/wDHqKsyLSffm2/3f/ZaaiNsuFb+81S/L5u3&#10;/P3aYnz+b8uz5q889Md/yy3NuTYq/PUu/wD0q4b/AGW/9BqJ3X7L93Z8qtUr7UvZd3z/AP7NBAz+&#10;4y/cZtv/AKFUT/8AHrKu77it/wCy0+F/nT/Z3N/6FTH/AOPCX+B9v/xNWBLc7Xd/+utVLn57Xev/&#10;ADwb/wBCqxcbdj7v+eqv/wCO1C6fuNv/AEyk/wDQqUSCxePvV1Xbs+1L/wCgrTH/AOPqX5v+W9RX&#10;PyK7/wAHmr/F/s1LNu+2y/8AXerArP8A6qVf93d/31T7lN8sqrTH+5ds3ybF/wDZqlmRnupf9paC&#10;SHZvdP4Pm/8AZafCN9wit9/91/6E1RfciR92za1S/J9q3fx7l/8AR1BPMMm+S3+9/E38X+1RMn7q&#10;X5fuRL/6FRMizI6/9NZN1PudzwSt/wBMl+7/AL1WUDp/x+/7zf8AstQ23+uip827/iYfe/i+83+7&#10;Qn8Hy7EZf/iaAGOmz7WrN/E1PvNiLKy/fVv/AImmP/y97f7zU+5dvKuP4P8AK0ATbBv+7v8Am/8A&#10;ZqqJjynXb8ny7asTKySy/wC9/wCzVXtpPOgf738Py0GfMS2yfvbj5v8Al1altv8Aj4+7/vf980Wy&#10;b/tH9/yJaSH5JU/3l/8AQasYQv8A6G+35Plb+L/doffstP8Afl/9BWlT/j1df+uv/oK07f8ANaf7&#10;TN/6CtADLZPlu/n+TyKe6f6r/vr/ANBqK2+TzV/vQU+5+8n8fyr/AOgrQBYRG+1XG7/n6X/0KqM2&#10;77FFt/hq0n+tuP8Ar6X/ANCqrNu+zov+1QBoJ/yFJV/u/wB//gNRWfz3H/b03/oNOf8A5CUv+2v/&#10;AMTUVs/+kbf+npv/AEGtIgGm7/Klb/phUt/8906s33lX/wBBqvYO32eWJV+R7Vt1TX+6a4+9s3qv&#10;/oNZlwkeH69bf2Jf2mnyt92W4/8AHdv/AMVWVbX6vNCytv8A3u35a6L45eANa15Yte8Lr9p1CwXz&#10;Z9P/AIr1dvzNE3975fu1574A0fxG+k3etanZx2elXvly2MryqzS/7W1fu1jKMj6KlXjKJ3Uyeds2&#10;ts/utVS82216krMqI3y76W2m3u8Tts/21+7TL+2ivIEjaLfD/fapPQhIu21+00qS/wCvT+Fq0oXV&#10;4PIZlTe1clZutmrwbWRFrWTWPs2yKJWd2+Vd9QbGf4n0JX828gbZL91t392rXhjToHsooliX7v8A&#10;AtGvTeda/ZlX9zuXzdlWNEm2QSsvyI7fLQZcpX1XSmh3zwbX2ferktS0ezv75PPVYNrbvk/jr01N&#10;rxbni37axdb8NpqS+bA3z04msTlIbb5tq6ns2/wO9baJbTRfvVgllX5dvy1x+q+HtQs3l8pVd0+9&#10;vrEvLbWk2eVE3y/d2VvznRzQPU0vLb7qxRIm75v3VOTUoLOKVvMiiRf/AB+vJIdP1pF/eyzp/e30&#10;eTcvL5T/AGl933qOcfMes2HiTSrx9rXKyMnzeVu3V0Vn4qihl3WcUWz7u9q8f0fwBOmqPKu7512s&#10;6V6R4e8HrDcJ57N/s766adU463LI76zvG1KFGf7jVDeab8yN/fb5qu6UiwxeUq/Iv8FW7n/Woqqr&#10;v/FW0pcx50fdPPfENksKful+f/crzzSni03WZbGVlS3b5ldK9d1tdk+7cr/xeVtrh/E+jq8qTxQL&#10;v3fK615tSJ2RkW4blprhNvzxJ/Gldlo9zFDF93fsrgNKeJ5fs0S7Nldrbf8AHr80uxH+7/t1tQ+I&#10;5a8jrUfyXXb977zPWfNqX/PJWd23bnaqSXi2EXlMu/5PmeovtjTbF8r52X7y/wB2vV5jx5F22RnR&#10;9u3zZW+Z2rN8czS/Z/t0Sq/2Vd0X+9uVa2EfyYPKXa7tXH/FGwsfEmnaV4cvmnTTNcvPsV95EvlN&#10;9nX5m2t/D92oqS5Y80jj9lKt7sTtdO8JL4kvNYvNPvLLU7i3l+zt5Nz5c0DL97/Zp2/T0lsoNPvv&#10;7T+zq3ny7v4tv/oNeL+OfEfhHwLLomj+HPhDrHjqysF+WKx8QtbrEy/N8y7v3u7/AGq9E8C+NLrx&#10;pC8t18INS+FqQbtkt9PDIt9uVvlXb/dqeTmpe1iefF+wfsJfEdVsb7Rt3Nvddv8A48tW+fNRv9pv&#10;l/4E1V5v+P8A3f7P/tVasbm3pu/vN/6E1chpzECP/wAe7f3d1Tf8w2L/AK73H/stQp/yy/3d1Tf8&#10;wu3+X+K4/wDZaBDLn/jwf+4zN/6DVuZG+T5fndbiq94+yw8r/aZv/HVqxMjeb/wGVlf/ALbUAPm+&#10;ee4+b/lu1Ms/n+z7fv8AkN/6E1PmdnllXZ/y9N/6FUNg/wA1p/sQf+zUAPmf/j42/wDPVf8A0bT5&#10;/wDVW3/bH/0FqZ82yX+556/+hNUt59+L/tl/6JoAktv9bcN9xNrf+y1Wd2TSXbb95f8A2Zqsw7Xe&#10;X/dqvNtfS/7nyr/6E1QBO/8Ax9S/wfv5f/RK1KiN/ZL/AMGzzfn/AOBLTL3/AF9x/wBd7j/0GpX+&#10;TSJV+b7rN/5GoNSLZ/obv/vN/wCOrR/y6v8AL/ywX/0GKmv/AMeG7av+qkpz7vKu3V/uQL/7SoAZ&#10;/wAsLj/aX73/AAGpvuXUqr/z1X/2aofm8q4/2/8A4lamf5J7j+DbP/7K1AFXZ/xLnX+Dbb/+gtWh&#10;c/8AHruXd8stx/6EtUnRvsEyr/07r/5Cardy7eU//bT/ANG0GQzVf4G/gWL/ANpUbNl1ubd8kH/t&#10;Kmaw+x7j/Yibb/3zUtzt+1XH9xbVvv8A+6tADIdyNb/7NnFQ/wDx7xKv8H/xNPf5J0+78lrbr/46&#10;1Qv9yLe38X/xNBqWX3+RF/vf+1qf/wAtU/65Tf8AoNMd/wB1Ev8AdZW/8eah9u9/7/kS0GRL8v8A&#10;pv8As2sS/wDj1RbN9vaf7ayfL/wJqmdPm1Bv+uS/+PVDs3xW+1m/1X/oTNQA6F990jbf+WrKv/f6&#10;mJ92Fv41gZv/AEKprP71v/c83/2s1Q/8stv921/9loNS1sX+1rdP4FnXd/wFarw7d9p/15s//jrV&#10;am+fUf8Atqzf+O1V+5KjfL8tj93/AIDVgLD8lumz/nktS2D/AL+0/wC3imImyL/dSKn2f3ot3/PC&#10;Vv8Ax6oAiT5LJF/6atUsL/vYt3+zUSf8g2L/AG91Sp/x8fJ/Ay0AP01ftDN8v3Y1H6tRU+hbkklH&#10;/TGL/wBmoroMjOTPm/L8/wAv/stHP71V/vNTYX/0iL/P8NMR/wDW/wCw1eUehzEv34vvbE8pf4Ks&#10;ecv2y7X+6q/N/wABqlD8lntb5N8StV1IV/tKVfub0X/0GgCrbbvvMtOdP9Fl3bvkib/vrbQj7HiR&#10;fu/K9N3/ALhP4N0Tbv8AvmrAdcv8jr9zay1Xmf5fm/i86pb77sv/AGzqK8Rn2f70lUQOv3/df7e6&#10;Jv8Ax2pn/wBbLt/577vmqpeP/oqf33WJ/wDx2rH/AC9S/L/y1/8AZaAK83yLert++rf+hVYm2vdS&#10;sv8AdqveJ/x8N/sy1Lc/JdP/AHNtAECbUi2/L95aHf8A0xG2/db/ANrUP937rbKJn/0jds/3f+/t&#10;BkOm+feqr96VqluR+6lX5d/lbf8Ax6mzP+9uPm/5atRc/fuEVP8AlltRv+BLVlkT/P8Aa1/3v/QV&#10;pltN83yr/D8u+pU3f6b82za2z5v91agtk2S/7e1v/QaCCTeqLdp/flb71Pm/1Fw38a//ABK1E/3r&#10;v+4jN/6DTn3fY3l/vL/7KtBZZ2eZK/8AvN/6FVGF28p/7iKv/oVW/wC+399m/wDQlqvC/wAkv+0v&#10;/s1BBNZ/PcS7v+eEtCf8fUW37ny/+g0y2/1r/wDXKVd9EPzunzL/AAtVgPh/1Trv+fY3/oK06bbv&#10;tNvz/My/+O01Pnid/wDe/wDQadM677Td8nzN/wCg0ARWyfvX+b5HiqV/nWLcvyKv/wATVe2/u/f3&#10;xf8As1SzH5Yl/vL/AOyrQBN8v2q4Xd/y9L/6FVSZ/wBx/wACqb5vtVx/HsnX/wBCqvN8lv8ANVFl&#10;19v2+X/d/wDiahs333W7d/y8t/6DT/uX8v8An+7Vez+e6/3bxv8A0FqCA01/9a3/AE6ttp+qu3nP&#10;5Xzv8u7/AL5plj8/y/8ATq3zf8Bp9+//ABME/wCA/wDoNBMR6Ov2x90UbxKv/LX7v3W+9/s14jo9&#10;5FrHhO4toL6yS0g1OVLX+z2/0eVWbcqxbv4V3ba7jW/GH9g+MtPsZdQttM0ra1xqN3fNtVIl/wBp&#10;q8kS/wDA4+LXg/wx4T8R6R4h0e9+1NeWlpKtx9nb7yy/7P8AdreMDVTlCRehma2f5k3/AN1/71Wr&#10;bUl37WbYif368l8AfHjSviP438W6LpkbGy0mVfsMsv3rqNflZm/4FXepN529Zfnirjr0pUpcp9Lh&#10;qvPHmNq5RZpX/dN8zfwUqXieU7fxp8i76Ev/AO78m35W2/NULwr5u6WXfFK26uc9CMjQSZbyD5Yl&#10;8pP9bK9W7D/SXeJmXfF/Av8AdrKtrO2eXyImbZu3NWrYOsNw8sSqnzVAG1bIr2qf+PJUU0O+Xaq7&#10;/wDY/uVE6M6IzL8jN8y7qsQzed95WT+9VgQTWH735lX5aqPo8H2X5fk+b+H71b1miXK/7aPU/wBg&#10;W2l3M67G/hqwORm0qB/vK2z+5WRDpC2cvnqrO6N8qV6A8MHz7tv92rsNkux/K2/L/sfdoDmOa0Pz&#10;bmL5raWJ2+98tbaQs6ebFV+P9yj+V9/+JVq3bPykTKvmtVGEhltC2Iv43rRufK+8zbP4qrJtSTzG&#10;2/L/AB01JonX/nu7/db+GuyBy1DGtrPzrqWf5v3v+z81YGq2DIjwQfc3fe3V2ujv/pHkSr8n8MtU&#10;r/TYEbzYovk3fc/9mq5RMPacpwkPh5ob1LyKXY23a3+3W1DN9jiSWVWRF+VXp++WHzV2qj/+g1Xv&#10;Lz/R381lTyvvf71FOPIRUqmnDefbLdGlVk3fdSrsO65+bbWJbTSpEm5fu/3vvVrQvsTarfP95q6Y&#10;nmyNKzhVJXlb+GvEm+IGnfFsaJqXhKZbpYNRutNuYblGTyJPlr1W81VYbe783/j0WJt3zfw7fmrz&#10;39mP4PWnwktrvRmkS/trzVZ9U0673bm+ytEvlbv9qvPzSp7LCSkdeAnGFY1bDQfiHo8Nxd2f/CO/&#10;vZ181ruBmZdv3dq13Hhu58QXOk3tzr95BcpLfSfZUtlZfs/7r+9/EtekPplq+huy/OfN+9WJrGjr&#10;YeH3n3bHWdvl/v8AytXx2V5jXq1vZSkVjYUKsZVeX3jMud39o/MvyMv/ALcLUv8AHF/01b/4qq77&#10;v7ZZd339u7/wIo3/AOq/2F/+Kr7k+cLH/PJv+mVWZv8AjwtG27P+Pj5P+BVRR1eKL5f+WVW5n2WF&#10;l8v/AD8f+hVkWFz/AMe/3fus3/oK1buf+PyLarfdbb/4EVRuf9Ujf9NW+T/vmrHzJe2+777f/JFA&#10;D3dt7/x/6U3/AKFTbB222n/Xqv3v95aP4P8AtrL8v/AqLB/39uvzbPsat/6DWoCb2S3dv+mq/wDs&#10;1S3L7JU/j+7u/wC/VUkf/Q0+788v/oO6rd/8l4i/5T9ytZAOttzwXH+78tRH/kGxf7kf/oTU9PuX&#10;Hz/53VCj7NOt/wDet6ALLvveVfub5br7tWpvk05/m/hb/wBHNVd9vnu3+1cf+hU+X/kGH/d/9qtQ&#10;AXLr9idVX/llJUr/ACLqCt/d+X/vqorn/kHOrf8APKX/ANCoufu3rL/BtX/x5qAFR/8ARZmX/nr8&#10;yf8AfNSzffu/u/LL/wCytTIU+Tb/AB+f83/fS0y5fZFd/wDXVm/8dqAHun7p13Mn7+Nf/IK1Lcv+&#10;6Rv4GVm/76laoZn+bb/0+f8Asq0O++C33f8APDd/5FlqwF1jY7Xrf9Mm3VNef63UP9mBv/Zarar8&#10;897u+4/3f++qW/f/AJCv/XJl+T/eqAJrl/8ASptv8MUX/oqkf78P+9TbxP8ASr1d33dq/wDkKn71&#10;82Jf9pv/AEKrNSd0bbafL/d/9modNm/5f+WH/s1V/mRLRf8AZXf/AN8tUruu+X5v+WS/+hVBkTfM&#10;/wBtXzfvSxf+zUy2f/jy/wCuEX/oVRPt8i4b/puv3v8AdanQ/wDHxb/9cIloAfbOqNbq33HX73/A&#10;momTyXdf7kUK/wDoNVN+yC0/3V2/+PVduU/01l/2l/8AaVABNN/xMnb+BPtDf+O1XvPke7/vpYqv&#10;+592ib55ZW3f8sLhtlF//rdTX5v9Uqt/30tWBY3r/F/s0Wbtsf7vyWbf+hUO/wC6l3f3qZD8kU3/&#10;AF5qv/j1ADtn+h26q38NSv8Aff8A3v8A2Vqh/wCWVv8A9cqf/wAtJf8AgX/oLUGpe0AhDcA+if8A&#10;oNFQWSMY5ADjEmP/AB1aK1MjMRPnRf8Aa/8AZar723bf4Hl+arabvtH+3/D/AN81Wh3bvl2/K1ea&#10;dY+F/wDRfu/8sqtpcr/anzfJ8q/+g1VTclr/ALe35f8AvqrT7f7Ut9/8cUVBRXtvnfazfc21MibL&#10;f5m+Tym2/wDfNMRFSWX/AGGoT+CJl/h/9loAZN/qnb/ZX/0GmzfO6bv4Wl/9BqW5+eJ9v92H/wBB&#10;pj7fN+b/AJ6sv/jq1QEd4/8AosX+7G2/b/vVYf557jdtT5l+ZP8Adqpc7fssTKv3YI//AGapptvm&#10;yt9/cq/f/wB2gkbN/wAvC/7MtPuf9bs+Z/lqJ9qLcN/stT5vvbl+/t/9loKIvuJu/v7aZc/+Pp/F&#10;/wACp/8Ayyf+58vyUy8T5fv/AOd1BkW3/wCXhfv7p2pkyfJcfK2/yF2/99LQ/wDrbj7vzSttod/3&#10;Vw33/wB1/wCzLVgCPvupd332+9/3zUVtt+0J/sK3y/8AAalh/wCPy42p9+L/ANlqv825KAHv8/23&#10;5tn73/vuib57J227P/2Vp8yfvb3bt+9/7LSTJ/oHlblff83/AI7VgPf777/77f8AoS1Xh+RJpf8A&#10;pl/7NUyfOn++zf8AoS1Cif6PK27+FqAJbNF83/tg3/oLU22RkuIl/wBmnQo3mo6ts/dN/wAD+VqV&#10;H/0iJfuUAJD/AKp1/wBlqG+/Zf7/AP7LRbOv73/dah/+XJP7zf8AstUBFbfJ/wB+mp8z/JF/n+Gm&#10;I/791+5tibclPmdfIt2X/Py1IDt/7+4b/pqv/oVVZvkt3WrSIr3V3v8Av+eq/wDj1Vbnf9l/29zV&#10;QFr5ft7/AOyn3v8AvmorP/j8ibb/AMvTf+g1Lv36l/wH/wCJqvbfPdbt+z/Sm/8AQaACw+467v8A&#10;lg1GsOyXn3fn2qv/AI7RpvyI/wAu9/srUanum1R12q/yr/6DWkQPHvivq/h7WJ5PDUnwk1b4m6t8&#10;rXDNP9l0+KPd/FN/Ft/u15H8btH8MfDS30rWvAPhCx8KaxZ2t9/penxN8rNb/LE27/gVfQ2sX/iH&#10;R1e80G2sbm4SXa0V9LMv3vl/hrK1H4K6l45totI1W50/f5ct4tzbRN80zRMu35v4a455hGFWNI9L&#10;C0P3Up1T8o/g18RZfh14/wBG1mVna2SVlvNv/LW3k+9/8VX6F3L7/KWCXfaOqywS/wB5W+7X5lT2&#10;Evh261CznX97BK1s3y/xK22v0Q+Gvh7UPDHwx8JaVq7NLqH9nLcQb/7v93/gNfQY+MZR5iMBV5Pd&#10;OyttW3o6s27+FdtacPn3ibolVK4ywvGhfayqlxu21vaVqWx9vmxebu+5tr5vlPpIyNqG5+wKi7d/&#10;935a0Ptkr2+5pVR3X5tiVmon2x9z/I6VX+0snmxeV93/AGqRR1VtcsiIq/Pu+b5/4K04Ztm+VU+R&#10;vlrl9NvG+wfvdv8AuVt6bfrs2zqrP/FsoA24Xi37V/u0TJvb73+1s/vVlXN4tsjrAzeTV22dfKTc&#10;37113K6NVlluF1+SJl/8dq7v2Rbdux/9iud+0y207ytt+98z1oW2sLc/uvuS/eoAvwhobpGb5NrV&#10;aTVYPN/1DfN8qvWEmqrMj/N8+6nw6k01z8rLDtXd8396riZSibqJvl/e7tjN8qNV2G2s7bDeVs3f&#10;dRazJtSW88rzW+4vzbKspeM8gil/u/K+6u6kefI0khV9jfcb72xKx9evFR/IZv3rLUz38X2Xyom3&#10;vt+/XCa3qTSNtVWR933H/grp5TjlIsJM0Msq/LsVvlWop0WZflVXd23Vk3lz+/lli/u/L/wGmLcy&#10;zL+6l/3v9uiJjI34ZlfYzNs/4FV/f9midVbfvX5lrFtod6I0u1H/AIUrQmmX+L7ifNv/AL9WcxzP&#10;j/xJF4e8Jarc+aqeVasqo/8Aeb5VX/x6sLXfjbY/s6eFfh5q+uafJeeGrpJtCurmBd1xZsv72Jtv&#10;8S7W2/8AAa8c/aW8eT6x4g0rwlY/cln+23Wz+7H8yr/31XV/tleF/tn7HctzL88tnqOnX6J/cVk8&#10;pq9ilgKWNoSpVTxMRjZYWrzRPdfA37Uvwp8bBLSx8c6X515OsNtays0MzM3+y38VeoeMdafUTFbR&#10;R+VZQRM/+07fd3V+C9tc+T823Y/yt975v95Wr9I/2YP2vbPxbYaJ4Y8dXK22qrAtpY63LL+5v/m+&#10;VZW/hl/8davmlkFDAT9rhzrlj5Yr4j6xm2vqkTbfuMv/AKUVF/yyi+XZuX/2WpZtyapt8pkfdFt/&#10;76aoX3JEm1V3+V9z/tktakBDu+Td8ny/Ntq+P+PDT9zf8srhv/I1UA/zpt+dPK+b/vmrWz/RdPX5&#10;f9Q3/o5qmQCTfdt2/wCmv8H+9VlN39pW/wDHsWP+H/p4qvs/49Ny/J57L/5Fq1F/x/2m7+7H/wCj&#10;qxLIC/8Aoqbv4mb5/wDgVS2T7JUVf+fWJdn/AHzUBf8A4lsTbV+ZGb/x5qntX/f/APbCL/gf3a0i&#10;QVk/48Ik+4+7/wBlardzs/tL+5+9b/0StVN/+gJuX+Jv/RNW7nc9+/8AB+9k/wDaVMB0L/uLjetP&#10;T/j1tF/6a2//AKDUO/8A0OX++3zf+hVKn3LL/blj+X/gK1kA75Ul/wC/n/oVTXP/ACC/9vav/oTV&#10;WhRneLd8ny/+1amuf+QXb/33WL/2atSyG8/489v/AEy/g/3qsXP3Lv8Avu33f+BNUNzuew+b+7/7&#10;NU15t/0tn/56qv8A481ZAEP3fmb/AJatu/76Wq77vKlb/rq3/jtW0+TY3y73l+7/AMCqu6K9vK39&#10;9ZaALT/63/t+b/gf+qo/gtF/6YRf+zUPu81P+v6T/wBCWiH50sv7nkW//oLUARXiM97Ky/Pul+X/&#10;AL+0XP8AqNVb+9/F/d+aiZN9w6/354//AEbUVz/qNQ+X7+3/ANCoAtXn/H7qDf8ATX/2VaJn/fp/&#10;wL/0Ki53fb9Q/wCu/wD7KtRTP8yf7rUASu/y2+3+7/7LT0/4/Zf4E2xL/wCPUP8A8fEX+7t+7/sr&#10;T0+ed9q/8tY6AIX+Swu/l/5a/wDtGpfuTp8qpsij/wDQagm/5B0rf9N5P+B/uasTJ/pVx/u/+y0A&#10;VZvnitF/vbf/AEGtKZP+Ji+1V/1q/wDoX/2NZ+zf5UTN/Eq/+OrWg7r9v3fwNdL/AOzVAFL+C4b5&#10;tv2Vv/Hmqxebvtuq/wDXVV/8i1XhT/Wr/wBMo/8A0ctSzbnl1Ntn/L1H/wChNQA5/wDj3f8Aubm+&#10;5Qn/AB63u/8A54R/N/wGnzJ+4f8A3WamPuSz1Bv+uK/+O1YB/HEq7vurT3+T7R/s7qZNt82LdR/y&#10;wdv7/wB7/wAdoAewxB/22f8AktFRXMqQWsX+1LMf/HqKAGfcv0/2dv8A6DUSfJcbf7+2rHl/6Ujf&#10;7tRJteWLd/s1xHoco7Z+6/i/1TfP/wACqX/l6smRf4Yqbj91/f8Alb/0KnfI72TN/dWgOUET91K3&#10;3Pm3VEm7zZd38UTf+gtUqJ/vbN1M2L57/wCwv/xVBBFN/wAev3fvxRbae/8ArU3fP+//APZabJ93&#10;/thF96k+b5G3f8t1/wDQaAImT/Qov4/3C/8AoTVK+3zP+2S01v8AUIv/AE6r/wChU+b9yYv+uS1R&#10;nIr/AHIrhFVdu1v/AEGrD/f+9/Cv/oNRP8/m7l3/AC1LN9/5P+eS/wDoNBQ3+B/7jqtMuf8Aj3+9&#10;/epyf6of7q025/49/u/JtbbQBIf9bcf33l+WmzfPa3G1fuxf/E1LNu2Tf9df/Zai/wCXeVv+mTf+&#10;y1YD4fkvf9t4v/Zaronzp/u0622/bf8Atl83/fNRP9zd/s0EFib/AF96n3Pm/wDZaZNufTUb5fu/&#10;+y0XLt9tu0X+La3/AI7SzP8A6F93+Ff/AEGgB8f3X/3m/wDZahT7twqf7VOf+NP9r/4mmJ9yX7yb&#10;Iqsss2334k/uq3/oLVX2bLi3/wCAtRC/zxbP4d27/vlqEf8Aep/wGggZDuRn+7/F/wCg0+f/AI+L&#10;T/e/9lqG2+fzW+4n73/0GpXf57T/AHl/9BqgI03JL/2yanP/AMesXy/521F83m/9smqW52/Y4v8A&#10;x/8A75qQJU2/bbtv+mq/xf7VUpk/0dF3/wAVWP8Al/u/95f/AEKon/491+bZsb5qoCw+xNSf5v4f&#10;/iaowuyXSbfufam+f/gNWbyZEu3/AI9/yrWJNc/YLpFl+R0nb50/3aqIDk1KXf8AKreUtq25tu2s&#10;/XvFVnDfzRRSrvVfmdG+58teZfEv4rr8OvDWta9LLG8UFm0S2j3SxfaG/ururyL4S/te6D4qvZYt&#10;a+zeFtYlXayX0/8Ao8v/AFyb+H/gVdkaE/jMOY+n/Cuqprelasss6zXtrFHc+UjfNt+Zd1ekpqVo&#10;um6PdRnzJfNWLzUb5fmr87PHP7QuqfAT9qq91q509bjw5qmlQ21zp8Dr5ktm3/LRf7sit81ey2H7&#10;bnw8l8L6Vo3hC7m13xLeKttZ6fLatawwSf3pWb5VWvmMZkuJ+s+2pHt0cTTnT5ZS+E+ZPDXwHvPi&#10;b+1D8Q4ov3OlaFrF/dxyzL/orXCzblil/wBlmr6D8c+MNMtvCWla5PLLpm68t7K1tm+6lwzN5yxf&#10;9Mq5i++PHgL4OWF7Z3jxa34gun+23lpo0/nfarhvmZWb7q/Nur5f+N/xv1r4zX9k1zawaJpVnuax&#10;0y0b5YGb/lqzfxNX2jpSxEPfPH9pyVeY+ypnW82Sqn73b8y0xJvtLblXbKn95q81+EHj9fH/AINt&#10;NQaVf7Qg/wBEvlX+GRf4v+Bfer0VEW8VJ4G2XH8X+1Xz9Wl7OfIfU0qvNHmNuz1WWGXbO2x/79ac&#10;00U1r9/Z/t7q49JZX3RS7k/2GoIlsLj9xudHqDq5jpLzUv7NaL5m2/dZ62NN1htnyqu9W/1rVy6a&#10;ktzEkT7f9pKIU/s1N0Db4n+/EzVJoegpqTbZm274ZV+bYv8AFVR79Un835vtCfcTdXNW3iFn2LK2&#10;3ev8P/s1Q3+txQozLL++27qnlNYyOuTVlmZHlf5/u/3Vo8/ZE620v/Aq4ebXmSKKdd2xPvN/fqum&#10;vNM8USytB/Fv3VpyhzHodtrESxbf7jfM3+1TLzUltrrcr/O/ytXDvNv2y7mTe27f/cqx9r2T7pZ2&#10;dH/jq4xMJSPRbPXov3KytudE+/Wrc6rK9unkbUdPm/3683huW/iVYEf5vN+9XR22pQWECLLLJ9ol&#10;l3NvrvpxPLqVInTPfxJEs6t/D8yOtcjc6k00txOq70X+J6fqWqq88vlNv3fdrPtoWuZX3rs8r723&#10;7tdJxBve5iT/AFkUT/8APVvvVq6VZqh3bv3Sf+PU+zsIN372JXdfupWh5K7Pv/8A2NQORY38NFFt&#10;d93zNWZ4l1WLTdHlaVtibP460kdbaCVmZUiVfvV86/G/4iq+jagyy7LdF2r/ALVXA5jyz4dQz/FT&#10;9onU7za08VvugX/vmvrb9rnw95X7H/iKHb87aVYf99blryH9hLwE39nf8JHcr++uILy9ZdvzP821&#10;f/Qa+iP2xtNab9nvxHp6/Jutbe3X/gLRV9xltL91I+MzGr+95T8WkTZvVt3yNt2f3K6vw3eNNZXd&#10;m38ESsv+2tczeTedf3bP8m+VvkrT8N3i2F/FPL9xW2t/u1yVYFwP0F/Y5/aj/tKXT/AHjHUN93+7&#10;i0fVrttvmqv/AC7yt/e/utX13NCyRIrfI6QfP/3ytfjZDC0PmwMzbFbd8jfNX2X8Df21ZbOwtND+&#10;Iiy3NosX2eLxBbLumX+H/SF/i+795a+exOEl8UT0aVf7Mj7Lf5Jfl/55LvqVEX7FpnzfdgX/ANGt&#10;VLRNV0/xPpsWp6RfW2q6fLErRXdpL5qtVv5vsun7vvfZYvk/4E1eTKPIdgv3P7P/ALm7d/5GqxC6&#10;f2lafM2zbb1U/j0//Yfc3/fVWbb/AI+omb7+23/9BpAVHfydIT7qfuGb/wBCq7Cmy/l/jTyoVb/v&#10;ms+b/kCIu1f+PX/vmrybUv73+5tX/wBBagCFP+PCL/Z3f+iVqxc/8hR/+usv3f4fmWqnzJaxf7rf&#10;+grVl/8AkJf3/mlX/wAjUAO/5h9x97/O6n/8t7Rf+m8X/oK1X+VNIuG/z/FVr7l1p6/3br/2VaAE&#10;tn+WLb/zw/8Aa1WJtyWVvu+/tt//AEGqVtMvkW/+zAv/AKFVq8ffZWjL8+37P/6DQWOufng2/wB9&#10;Yf8A0KiZ2RJV+5ulX71Rb99qn/bv/wChU/fvtd27/luv8P8Au1kA7fvWJv7zf+zNTP8AlhL/AAbd&#10;3/oS0qfdg/66/wDxVMf/AFW1f9r+L/pstAFrf88W7/n6uH/8ep9t9/T1b+7aq3/fNVHf91b/AC/8&#10;tbhv/Hmq2ibL+0X/AK9//RK1qQRI++4i+9/rYmbd/vUz/llcf7cq/wDoTUW3+vt93/PWKnpue3Rm&#10;/iuo/wD2asiyV/8Aj6utn/PeT/0Jaif733f4ae/zyy/7c7fc/wB6ofv/APfNAF653favlX/gX/fN&#10;Ftu+0P8A9dV/9Bomdkut39zd/wChLRD8kr/9df8A2WgCG5/5BL/7Utx/6CtWLx/9Ivv+Bf8AoNVb&#10;nc+nW6/3mlb7v+0tT3+7zdTbd8m5qAF+V9StF/6a/wDxNSp/x9OzN/y1Zv8Ax2Woof8AkN26/Kn7&#10;1v8A2WnQ/ef/ALa/+g//AGVACwpvl2/7Vuv/AJFqKF96S/7V8v8A6DViz3PdfN/z3t//AGZqrw/P&#10;B83/AD+f+y1AElz8lm6t/daluP8Ajx1D/bnX/wBBpl5tS1T/AG/l/wDHqmuf+Pe4/wBu821pEBH/&#10;AOP2Ld86L96hP9Vub/PzUffutzf5+WmQ/wCq/wB5l/8AQmpAVdTuVSys8dzIf/HqKZqPzW1l/wBc&#10;qK1AvP8A8fW7+D5aiT7/AN3Z8q1L/wAvEv8AB92mvtSV9v8Ad/8AZq809ARH/wDQZKEf91Zbv+eV&#10;Ftuf/bT95to+5b2X8H7r/wBmoDmH7/8AW7tuzd83+xT32/aHb7/3lqu/yJL8v/fVWN/7/wC6v+to&#10;Aq7/AJU/v+QtH9z5fk89fk/4DRs/dIrN9yL/ANmpuz7i/Nv81f8A0GgyG/8ALh8v8EHzf99U+b7i&#10;N/dgjoR/+JX8n/PD/wBmof5PK/64L96qAZN95v8AP8NH39n+0q/+g09/nl/iTf8A/E0yH/l3/wCu&#10;Xz1JAz/lk7bvuqv/AKFSXP8Ax7/8Bb/2SlT/AI95d/8An5qLn/j3/wCAt/6AtUalmf5DK3+0v/oN&#10;Qq7eRN/sK3/oK0+4/wBU3/XVf/QaZD/x7P8A7cTVZnIIUX7U/wD1yVl/75aq8n+oq0n/AB+Ju/54&#10;f+ytVJ/+PdPl/wBmgomm3Pf3H+6v/oND/wDIOTb9/Yv/AKDT5n/4mNx/wH/0Gmb9lntb+6v/AKC1&#10;BA53X73y/eb/ANloR2/0hf8Apk1M/h/3W/8AiafsbdLt+/sbc1BYy2T5ovm++rfxf71Knzyw/wAH&#10;zLRD/rYv7/zf+zUxNv2qL+58tWZyI7b/AFr7v7rf+g0/+K3+b50Zf/QaLL/WS/8AAv8A0Gn7N7xN&#10;/tL/AOg1RJBs3y/e+9E1E277Pb/7K/N/3zTD99f+uTU+b/URNt+//wDE1MSyX5UvLj/eX/0Kq77v&#10;srtu/wC+6lf/AI/bjb/z1X/0Kq7u32WX7vyMy7aoCLVb9obp/KiV32/Kj/3vlrz3xhquuWCvPFKt&#10;tvn/AHsv8P3fu7v4a6rx/wCJ9I8Gf8TPXNa0/RLRotqtfTqv92vkT9oj9rHw5q/hrxBofhee71W7&#10;uFaJbu2iZbdWb5d25vvV6FCkYSkfKXxa8ea148169bWbprm30meW3sbZm3LEqt/Cy/8AoVcVeaNq&#10;88qTy6RffZ7hftCv9lbay/3t1RTTMlqlt9zd91V+b5a1PEPjTxDrdvFY3Or3M9oirF9m83bDtX+H&#10;bXvR908/nMB9SnvLx57uWWeX7u65lZm2r93/AIDQky/ak8pdiP8AJ/tVFs+/u/8AHKsW1m1zL93Z&#10;voCJdtIfOfdt2Q/wqv8A7NSX3+r+9sq8nyfx/wDj1Urj54tytSiUfRX7FUK6l4e+Jv7pZbqygtb2&#10;Jfu/xMrV7zDsh2T2372J1rwH9gO83/EbxnpDMuy/8O3Hyf8AXNlave/FTt4M8VeR9/Tfm8/5fmib&#10;c3zf7u1q8zG4bn96J7uBxPJ7sjQe2XUlSVd3m/3laot89hLEs8XzP/GlSw+U+yeCXfEy7onRvlf/&#10;AGqto/nI8UsSvvr50+kjIZsiuU837jrTEeWH5WX/AHd/y76r3NtPZvug+eL+HfUX9pfaUfb+/f7q&#10;rQaE7zb97LuR6wLm5nTe0q/f+426t1PvP975W+9TLnynh3M33l+5VxIMBNZ+R/N3RRbvl/3qrPri&#10;7vNWX+L7r1pvppeKJXfeifNsX+9We8Lwy7rnb/u7asz5jT/4SSB4trT7E/ierqX8skWy2tmg+Zd1&#10;YVtZywo9zKqrb/w/7ddBbXn7ryl3Qq1bRic0pGrpupMkf+k7bZEi3f7LfNWsbye5leJl/i3PL/s1&#10;mW00U0K/xxf3XX7lXZ0/tK92/MkTruZH/irqOORsW1sz2fleb95l3qtauxvKfbtSFv4NtYtnbS77&#10;dZf3CI38TVvPc2zy/JL/ALLM9TzGZaT/AFqK3zS7flq0m2GLazK7/wAW9qoPcNCvlRL86r8rVx/j&#10;DxPLZxPY2zb7t/u/7H+1RzC5eYZ4/wDHLXLvplnKuxV/fypXyv8AEiafxh4l0/w5Y7ne6l8r5P4V&#10;/ib/AL5r0XxnrC6Vpbxb281/mlbd8z0/9lTwA3irxHd+KLyBv9PnXR9Md/7v/LxN/wB8rtrrw0ZS&#10;kYYmXsoH17+zx4Di8K+Creziib5bO1tPn/2vmb/0Kn/tPwrqXws15du7zV3L/wB/Vr0Xwrth015d&#10;v+vnuJ1/3V/dLXGfGa2+2eCNYtvv+battT/dr9JwVLkpH5pi6vNVPxK8Y6b/AGb4r1uzXd/ot5Iq&#10;7E/2qrwpsHzL/wCO12fxds1h+KHij5Pu3X/fW5VrkUTjb8teFV+M9iPwHVwzb3in3b967f8AvmtW&#10;z3Qr975KwrD/AI8/vrvVlrYh2+V/sVkWdn4J+IviH4daumoeGtaudFu/4vKb9zL/ANdYvustfVHw&#10;9/b8s5ktbP4iaC1m8Sqv9s6J80Lbf4mt2+Zf+A7q+Mvlpjpvf5mrjq4aNUuNeUT9bfB/i3QfHmm2&#10;Wp+GtatNbsf4ntJdzJ838S/eX/gVb0Kb7hNq/dit9v8A35avx58PeIdX8H6zFq+g6vd6PqUTfLc2&#10;Mu1v/sv+BV9S+Bv+CguvWdnFB4q8NWWt3afK2oWk/wBlaVdu35l+Zd1eTUwMo/CdkcTH7R9p3iOm&#10;k7f4PIq6/wDx9ag/33X/AOJavmzRP26vhzrcSW2r2es+Hpdqrvlg+0Q/99LXrOg/Hf4c+MJbr+yv&#10;HGjXLys22JrryW/i/hauCVCcDpjUidp/yytNv8e5f/Qamfa+o/Ku35pG/wDIrUxEbfZSrteJ2ZlZ&#10;fm/iWmfN9t27dnyyN/5GasjUfvX+yLj5fk+X/wBBqV/kvbJX/wCfpv8A0Gon+TRrhP8AP3asP8mp&#10;W7fc2yy/+gtQBVhRfKi+X/lhG3+7Whc/6q0X/aj/AO+fJrPRP9DRPl/49Y//AEFqtal/y7/8B/8A&#10;RK0Fkj7f9H2t/Fb/AC/8CWmJ8+mo25f9eu3/AL5Wn7P3sW7+9b7U/wCA0OiJaxbW/wCW+7/x1aAI&#10;7Z23Wi/+Pf8AfVPT5/s/+9/7cLTLP50tP93d/wCOtRZ/PLafJ95lf/yNWQCu/wDotv8A7tw2/wDu&#10;fNLWknyavErbvklXZ/u+StZT7fsUX/XnK3/o2tb/AJjL/wDXVt3/AHytagVLN1820+X+Jf8A0Gn2&#10;3+qt93/P5EtVrb79ou7/AJa/+ytViw2+bp6/379dv/fNABbfI/zfceVm/wDHqY/8G37+2i2TfbxP&#10;8qb9zf8AjzUbF835v4dv/stZAXrn/j6fa38Tfe/3qSH7z/8AXVv/AEGoJP8Aj6l/9k/3mp1t/e/v&#10;tJQAO6/ZbL/b/wDj1PvE3/bd38TN/wChUxP30WmL/f2/+jqflnS4X++33v8AtstAD4X/AOJzF8v3&#10;Glb/AMepLb+P5v4Zf/QVpbb/AJCn/bKVv/Hmoh+RZf8Arg23/wAdoAlsP+Pr/t6X5/8Ati1V7b/j&#10;1t2ZPk8+X/0Gpbb/AI+Jf+u7N/5L1FZ/8e9on3E3XDUAPuf9VEv+7/6FTpv9Qmz+O8an7N7RfNs+&#10;ZaP+XOy3fxTs3/j1ADf+Xr/YTd/6DTk/1SfL/d/9mpX+S4uNv+1TH/1Sf7H/AMTUAVL23E6W2f4Y&#10;VHFFa9nmWZ9m3Aii/wDQaKsDPmRvtH+38rf+g1FN/wAfU27+L/4qn3jt9of5v4Vpl4/+lSt8vz//&#10;ABVcR2ktt9/bt/vUv8Nku378X/s1MTd83+83/oNO3rv09v7sDbv9r5qAGzfedf77U/5vN2/wLL96&#10;mTbdzrub/Wt8tO++3zfxyr/6FQA1PniT+P8Adf8As1V/meL/AHJY/wD2arcP/Hv/AHP3Tf8AoVVn&#10;/wCPf5f42j/9moAVE2abt/6ZN/6FUs23fEv/AEwWmf8AMN+Zf4W/9Cp7/IkW3/ngrUACf8fCfKv3&#10;v/ZaYkefs67v+WS/NU3/AC9J/e+X/wBBquj/AOq+991d1ASiGz55lof54tq/3W/9Bpn3/tH+7/7N&#10;T5t21P8Adb/0GqM+Yfc/Okq/7a/+g0yH/U/9sm/9Bp7v8kv8H3aIf9V/c+9/6DViEg/4+of+uC/+&#10;gtVX/l1ibbVqF/8ASE/64L/7NVRPnsoV/wBqgsmmTZqTr/sr/wCg03/l3T5f4f8A4qnzf8fz/wC7&#10;D/6DQnzxRL/0y/8AiqCBH+4jf7W7/wAdWhP9bK38G1qiG/bFtb/O1af/AH2/2WqxxHW3/HxaVF9z&#10;yf8AgNPhfZe2i7v7216h+bbCv+yu3bQTILP5LiX++m7/ANBahP8AVRLu+7Kv/oNPd4rC3uJ7yeKz&#10;t13brm5lWFfut/E1eJeN/wBsn4V+A4vIXWm8T6hAy7rTQYvtH+9ul+7/AOPV0xpSn8JjzRge1Zb7&#10;33n2ttqLUrmDTdIS5vLmKzsol3S3N3KsKr8v95q+CvHn/BQLxjre+Dwnoen+ErT7v267b7beOv8A&#10;6CrV85eM/iBr/jy68/xRrmoeJLjfuV765ZoU/wC2X3f/AB2uylgpfbMfaxP0S8eftt/CnwZLdxWO&#10;q3Pi3UPN+W20GLzl/wC/rfLXzZ8Qv2/PGfiRbi28K6VaeDLJ3bdcy/6VdP8A99fKtfMXzP8A7H+4&#10;u2mb/J83d838dd8cNTgYyqyNbXtb1DxPef2rrmo3et6nL87XN9L5zVj7J7BJW+0qkTtu2Ux5m81N&#10;1Rfb98Srtafc3y7K6YGMpGRNNE7+bt+dvl3LUSJv/wA/NUuto1s2/wDvfNTLbbN83zb6sYQ2yu6f&#10;Ku+tOFFhTZVeHb/dVE/v1Ls+583/AI7QAPu8qi5Rdm3+N/vU/wCb52++n+/TJvubqAPWv2Ldbg8N&#10;/tD6Es7LFFfrcaW2/wC7/pEPy/8Ajy19y/EvwxAnjJp5VVLe906O9Z/91mWX/wAdavy90HUrzRPE&#10;dpqFj8l3Zyrdwf8AXSNt1frlczW3xI8EeD/Edm3n2l5A23/duIvNVf8Ax1qPiNYSPjqXxbL8Ftb+&#10;y6rufwrdXjRbm+9YSfw/9s2/8dr1qz1Wzv4knV1nt3+aJoW3b6x/i14AXxJ4ali1CL97LB5TPtb7&#10;1v8AK3/ju2vnr4XeLdV+Ht7d+Hr5mnitZdvlM33V/wBmvIxeEh8UT6DCYv7Mj6o8791tjb5GqreW&#10;Cu++2ZYnZawdB8W2evQI1tL+9/irQmuZfn27nd/up/drw+Q9rnK73n2ZbiCdW3/wy/w097/YyN/s&#10;/wDjtMd4pok+9/uP96qtzbSp/qF2InzNVjLDaqm/ylbZs+/s/jqGbUlmvUX5d+3fsWuclvJYb+Ld&#10;Arp/s/eqWbVVuYv3UUts6L99/wCKtImUjo7y5t7yJF2tvRdu7/a//ZpsOtxW0UsUTN5qRbfm/hrj&#10;7y/1O5iiX5v3TfeRfvU62eX+JW37fvNTI5TsLPWvOSJfvon3XroLDXpXTyImWGL7u/8Airz+zh2b&#10;/vQeb/F/cq9bPcwokXnq+75men7QJUz0dNSZ7hF89niX/l5d6tvqqpL821/7i15v/aTQ7/NmbZ/t&#10;1Nba3Pqsr2elRee+3a1y6/KlTzGXszsNY8YT2CvbQbrnU5V2pF/d/wBquRvHl021uJ7ydXu5fmll&#10;3f8Ajq1rfY7Pw9ZOzN5963zy3Mv3mryHxt4tudVluLOxXe6fx/wrVQ98nlOX8W3l54z1610HSlb7&#10;XdNt3f3F/iavvj4J+ALHwxZ+GrazVUtNJ0dm+X+9/e/8er5a/Z7+Gkttb674lZWub6K1l+yzbfvN&#10;t+9/u7tq190eEvCreHdBuLP79xBBZ6Xuf+821pf/AEKvrsvocvvHy2YV+c6izT7NpdlEq/6ixiVm&#10;2/xM26uH8eQrc6bcQN86NEy16bNueWbbFsTz5l+b+7HtVa898VQ7JfK/glVl/wCBV91hvhPgK3xn&#10;5A/tFWf2P45+KE2/ea3b5f8AriteZf8ALx93Yn+9XvH7Z+nR2Hx9u0tl3+bY2/m/N91l3LXg7pvd&#10;/wDZr5avH96fQUvhNiF9kH+8u7/arbs5v9HT5vvVz+m7ppUib5N/yt81WrO8+ba38P8AFWRudB3T&#10;b/dqKR/n+9voSbzl+X7lTH+PbWsTIrPu+9u+d6i77m+/Uzo397ZUL9dtEgLHn74trOz0ySf+8q/8&#10;DWokf+Jm+4tO3/w7v4flrHk5yeaR23gP40+M/hu/m+HvEeoWCL/ywWXzrf8A79NXsFh+3n8RrPym&#10;ni0K/wDl2t5tiys3/AlavmVNyb1qXe1c0sNSmbxrygfdHhj/AIKBaLeWT2fiPwnc2cu7/j50ydZl&#10;/wC+W+avSNN/bP8AhNrF/bq2uXOmOzy/8f1iyqm7d/FX5opt3fw1beZ5k+Zl/wC+a5pYCJvHFyP1&#10;70HxJofjDTZrnQdXsdYi8hfnsZ1b+Fq2NSTZ5W/+Btrbv91a/G+w1K80S9W+0+5ubC7ib5bm0laJ&#10;v++lr23wl+2l8UvDXlRXOp2nia0i/wCWWswfN/39X5q4KmAl9k3jiYn6RzfubqJf+msX/oNJs/dW&#10;m3+OVm2f8BWvlrwl/wAFBfCuqtEvijw1qWgXCtua5sWW6hT5dv3fvV7X4S+PHw58eLarofi/TXu0&#10;lZvs9zL9nm/75lrhlQqwOqNWEzu4UX7Lb/Mqb4vm/wC+aLMqj2TbV+9Ev/jzU7yGhtUZVX/UbvN/&#10;7YrTYY9j2n8KI0X/ALNWHKag+17C3Xd/y4//ABVaVz/yEtQ+b/lrcfPWO/8Ax626/wByxX/0Fa1r&#10;mbff3e7+L7Q3/oVMsqQ/8fEK/wBxmb/yC1TWH+v0r5vk+2bv9r7tQo/+lf33/eN/47VizT/StPX/&#10;AKbyt/ufLQBDD8lrb/Lv/wAtT/v3H8P3l3f99LQn/Hhb/wC5/wCy0Q/Pf7V+T9+v/oVZASo/+my/&#10;7q/+hNRbIvlI33Pmkb/0Gmp88rsv91f/AGarFsn+ip8rfOs3/oVADIU3/wBj/wC7H/6E1MhdXVP7&#10;nmr/AOjVp8P+t0JV+Tatvu/8eplt/qot+7/Wr/wL5qAJNNf/AE27f+5Z7v8A0Knwf8e7f9cv/a1M&#10;03a8uoM3/Pn8tP8A+WDt/sr/AOjWoIEtvkaV/wDauP8A0FVqG2+7afe2Kkv/AAL5qsW3zxTN/s3H&#10;/stNT/VWjr/DB/7WoLLHypdWiS/cdlqLY32fTP8Aa3N/481SzP8Av7TZ/D/8TTU+5pn/AFy3VAB8&#10;3nyt/BtbdTJk2Wv/AAFv/QaNnyy/39tFzte1Tb/01/8AZaANbSrRbi5uxtX5PLX/AMdoqtaTeTNd&#10;fOy7pM0VvygZNz/rd3+yvyUXO5Lj72xP4f8AvqpbxE81FVfvKv8A6DUVz89x9z+Jq847Qf8A1rsj&#10;fxf+y1Nv/cWO1fvq1M2fOi/3m/8AZaZ8v2LT5W+/+8WgB8yMl/K39/czU778v9zZKv8A6EtD/wDH&#10;/K3+fu1F/wAtf+BL/wCy0APh/wBVs+b7s3/oVQv/AMeu77n+r/8AQmqzD8jfd2P/AKR/6FULp+42&#10;/wCwv3v95qosav8Ax4Pu/wCm27/vqpf49y/88KHT/RX/ALm6XfTPm/0f5t+6L/2apIJkT/Sk/wB5&#10;f/QaqJ9y3X/Zqxv/ANIi2t/y1WoV+eCJv8/eoCQr/O8u3+NaHfYkX+zu/wDQaHf7/wDutTLn+D/a&#10;/v8A+7VGQ+VN/nf7aRf+g1MkKeTb/wDAv/Qahf738O/bFRDvxD/wL/0FqsUR8KfvUX+Pyl3J/wB9&#10;VUhx9lRf9qrEO77VEu7/AJZL/wChNVe2RvsqL/tUBzEr/wDH/wD9soai+fYn9zb/APFVFrepad4b&#10;d77WtQtNJskiX/Sb6dY1/wDHq8C8bft2/C3wk7waVPqHjK7Vdu3SYNsKN/11b5f++a6Y0JzCU4n0&#10;KnCov+fu0y5dbO3ae5njs7eJW3TXMqqv/fTV+fnjn9vn4ieJFmi8OWel+D7d12Jsi+1XX3dv3m+V&#10;f++a+f8Axb4z8R+P7p7zxLr2oeIbhm+b7dOzQ/8AfP3a7IYL+Y5frMYH6N+M/wBsn4U+A7ryv7cb&#10;xPqFvu/0TQYvtHzf3fO+6v8A31Xzf48/b/8AGurxPbeEtB0/wnb/AMF3ff6ZdP8A+yr/AOPV8ro/&#10;kvti2wJ/dRaPO/vfff8AgrvhhqcDllXlM6Dxh4/8S/ELUftnizxHqHiGX72y7nZoUb/Zi+7WF52y&#10;LyvK2J/sVX3/AMG6od+/Z/7JXTGBnzSHzPvVPu1F8n/fdHy7/wD4umO7b9y7v92tiR/nLt2ttqu+&#10;37yffo/2v4/96odjffZv++lqAHwun3f4Pvb6rpN9ml+0+V+6T+PdT3/1SMy/xfdrJ1i5abYu5dlX&#10;GIEWt37X90m1v3VFsjbvvf7X+1VW2hZ3Ta2//YrYtrbYm1v++1qiywn+9s/36fv+fb/doT5P+A0b&#10;GSpAIU/h3KiUOm+J2XalPTbv+9Tn2/wKuxaAK1nYX3mxX32WT+zIpW8278rcq1+k37BfiqLxh8AJ&#10;dFll8+48OX0kUW9v4VbzYv8Ax1mWvjn4da3pmsfBnxX4Jls9Gg11GkvYtT1dmVmt12stvb/9NWb7&#10;tehf8E7/ABpP4D+LGreGb6XbDrFrHPa/3Gnj/wDZtr7acZGvLyxPt7xV4MtptW8S6Uu3fEseu2Py&#10;/wCtt2Xyrhf/AB2vhr9of4aXngPxR/acUTJ5HytLt+WWNvmX/wAdr9EPHOq6D4J0vTPG3iHVY9Ms&#10;tDZrJpXb5ZbeTay/71eafEvwN4c+K/w8+0+HNQttYtHl+xWd3bSrKrR/eVfl/ut8vzU5RjL3S6VX&#10;lkfDWj3MqRQ31szPE3zfabZvu121n4t1O2t1lZftifwS2zV4sbzU/hj4tu9MibyERtypt+XbXY2f&#10;jCB7jz/Iawu/+Wstt80Lf8BrzqmW1fiie/SxMZxPT7DxhbXNv8s+6X+5/crWtrxUidYpfnl/jrzH&#10;/hJNK1WVFvIoll/5+Ylro7OzvoYkn0q+jurf+5K1eXUw1Wl8UTujV5zo/tMUPnKsW+Vm/u06zhbc&#10;7Sr/AN9/NXO/8JbLYN/p2mS23/TXbuWtLT/G2lTJ8s7Ju+78tcUjaJ0H2aDa/wAvyVSdIIX+SJnT&#10;+Knf28tzsWzgll/3VqB/tN4sv2mdbNP7n8VYlEdzNAkv72dYIv8AeqJL9rx/K0qxnvPk+VnTatOS&#10;HTYfmgga8b725q1rPUr68X/lhbRfwpVgSW3hKWb9/r1yuxfmW0h+Vf8AgVX7zxJZ6DYeXbQfc+6k&#10;X8FYuo635KeQ0rXlw7fLFbfM1NtvA2q+JH8/V2+x2jfdtIm+Z/8AeaiCJkc5q2q6h4qutsE+yJPv&#10;OrVHYeFWmvLXSNMi/wBLvG272/8AHmauu1u80XwlZ+RLLBbIv8KtXZ/s0+G/+Ezvb7xZfQNbaPu8&#10;izlf5VZf4m/3f7zf3Vr2MJhpzkeZi68KUT234S+BoNHstH0iCD5brasrf3oo/wB7L/49tr2XR/nS&#10;yuW/1Ms9xq8u1v4VXbF/7LXJeG/HngDW9Ru4PC/jPQr+9tbFrSC0ivlVtzNt3ba9Am0qVHuLZV2I&#10;kVvpsX+7/FX2uGhHlPh8TPnC23QxRK38ESs3zfxN+9auN8T22+J2273t2rt3dnS4bd99pGX/AHfl&#10;iWudmtvtlrexM3+t3LX0OGPmK25+WP7b/wAOvEOj/Gf/AISPT9NudR0rWYl3NBFu8qVd25f9n5fm&#10;ryLwN8KG8VeIbi28UT3PhKyWxlvYr6WBW+Zfurt3fMtfpL8QraK/sprO8iV4Z1aBt/zbflVf/Zq+&#10;ev8AhG/DPh7xlpUXiXQbvxJp97Bf28X2S6ZWg2szfMq/e+Va8zE048/Me3hJSnHlPhq21KDSp7ie&#10;dmeVGbyvl272/vVdsN3ybvn310Hxy0Gx03xpK2mXX2zSrho5Yn8hl2bl+7tb+7WPZ/Iny/crzKkY&#10;wl7p0xNOGZk2bf8AgVXkm5T/AJ67f+A1UR/lRtv+5Uv33+b/AMcrIJEv3/8AgFM++3399CO2/wDv&#10;1K6fJ/8AE0GRSf8Avfc/2aem75P79OSH978u6rCJ8m5vkSgBjw+dFu3fc/uLWf8AN702bVWvJXig&#10;/wBV/e/v06FNifLQBNvarCP8u2q705P9qgCxv+bf/A9P2NtqL/KU/wDuUAWP3vy/NRMizJtliV3/&#10;ANtaiTdtoR22U4w5wOw8H/Ffxt4DZP8AhHPFmr6VEi/8ekU/mw/98tuWvcPB/wC3t490eWKLxDpW&#10;l+JLeL7zov2W4/8AHfl/8dr5hz/tVN/D95qylhKUzWNeUD9GvAH7Z/w38cy2VnqF5P4S1N4ooli1&#10;lf3O5dv3ZV+X+H+KvoBHivPNvraWO5tLiKRopYpdytuZv4q/Gfzl/wCWu3+7XYfDf4teLPhRdPL4&#10;V8Q3OmJK3zWz/vbVl/2om+WvLr5b/KdVLG/zH6wp/r5W3f8ALK4/9lqWzdUuLL/Ya4/9Br43+G37&#10;f7J5Vt498Ob9ytE2p6H/AAbv4mib/wBlr6r+H/xI8L/EiyivvCutW2sW8UFw0sUTfvot395W+Za8&#10;epQq0viPUjVhP4TXtdyW9oqt/wAsv/ZVq3af8fSf32lWq8O3yrRfm/1S/J/3zVi0mVLrd/db7/8A&#10;31XLIoenyS/7m3/0GnI6/YEf/pg3/oVNh3ea/wDwH/0FaiT/AJBaN/06/wDszVmWTJu/tLT/AJvu&#10;RRf+imos/ngt93/PWP8A9mqX7mqW6/L8sX/oNvVe2fZFb/Nv/e/+ytVkFjR/+Yr8v/LrHso+XyPu&#10;/e8r/wBCaotKf59Vb/Zt1/8AHVqX78Cf9sl/8dagAh/4832/wwS/+jVoTakFov8A06q3/j1Mh/5B&#10;z/d/48//AGs1CffRWZk22sS/+O0AOf5LpP8AZVtv/fNSp8j6en9yBf8A0GopvkeX++kUu7/vmrEy&#10;bL20X+5arQWRH7kv+5RN92L/AGt3/oVMT5/N/wDHqm2fvYlZf4l+f/ttUANn/wCWuxtw89/5LRQ7&#10;bbcH5eZpD+ooroAgmfZOm7532r/6DRM+y427qH/1sTbf+WS/99bafNt+0P8A71eUemNRN/8Ae37l&#10;o3/8S20/3mWnfx7f9pai+V7CJdv3ZWoILDp/pj/N8/8A9jUX8aN/31/47Vh/kun+b5PlqvCn3P8A&#10;dqwJEffKjL8nzSrVf7lr9/5/K/8AZqe77Nm1vvNI1M/5dW/65f8As1UQSOn7iX7zokstRJ9y32/8&#10;8mqV/wDVOrf3m/8AQaiT5Et/+BUEjofnuIv4fmWmbP8AR4v93/2anp/x8fxb/lpsO+aK3/3G/wDQ&#10;qAGP/H8396kfZMsXyfe/+JrnfH/xO8HfCywS+8XeJdP0KJ1ZooriX99L/uxL8zV8k+Of+Cjt5NLL&#10;beAvB0CRRNtXUPEErbm/2vKX/wBmau2lhp1TllVjE+4EtpHZPKi+/EtYvjbxz4V+HVlDd+KvEel+&#10;Hotzbvt1yqs/y/wr96vzK8YftdfFvxt+6vPGculWjpta00SBbVf++vvf+PV5DczNeXDX1zPPf3cr&#10;fNc3crSt/wCPV3Qy/wDnMfrB+iHjP/goR8OfDz7fD2n6t4wuEiVVltovs9r/AN9N/wDE18/+Nv2+&#10;fiX4nV4tDXTfBloy/L9ki+0XCf8AbVv/AGVa+bPtLOn3vk/3aid97f7tdkcNTicsqkpmxrfiHVfF&#10;uqS32vard6/dv/y86nO03/jrVnzXLbvl/wDQar722fLTN/8ABt3/AO7XSRzlj7S395ab538W2od/&#10;3Nzb9/8ABTd/y/L/ABt9yriIsb/++3qHe275fkqLzP8Aao3/AMXzf990AP37P/iKZv2Nt2/72xqZ&#10;9/7u6jf+6+WrAfv3/wAS/wCyu2ot7b/utSf+hrSp/wAC/wDiKAIX3bk3J9z/AGKmTc67l/j+7THT&#10;Yv8At/xNup9s+9Xb7n+7UAM2LvTb/wB9VUmtld3/ANr71W327qZDt3/d/wBr5quIFBLP5X+7/srV&#10;qFNnzIv3qfsX+789S/3Nq/PuoAiT7nzbtlO/h+7sp/8AHTH+RNqbd7VACfvdn3P++KPufL/3zR/t&#10;0b2dfl/3assueBtVXR/HOmzsqvFu8rc6/cr1DW3vPh74o0/xDpXz/Y2W4iZf+WvzV5Poemy6r4w0&#10;q0/glnX5f/Hq+mv+Ee1zV/hV4rt7bQ9GmvfDSrLqqveN9rW1b7t0q/d2r/FXJU5vae6ezh4xlS94&#10;6T/gpH8Xf7e8KeBdBtm/0LUbVdQ2/db5l3N/wHc1Y37LvxJ1Pwv468A2nh7QZNY0vxpptu2p2Gnz&#10;Mpgv7OZ42vU/hVtqKzL/ABbq+ffjrr0vjPxvFbRXP2y00HTItHgl3bvur8zf99NWh8BfjB4h+Bvi&#10;uy1PTYor+0t59zWN2n/PT5ZfKb+Hcv8A7LXryp8lI8WMo+1PuD9pv9lvRfi1ezaho2oWnhbxbFta&#10;1Tfutb1tu6XzlX5rdm/75r4x1jw9r3w08Tat4V8S2a2Ot6ayrPF/f/usv95W/vV+keq+P9I+K/w3&#10;uPGPgm8iS48jdqNo+2JrhVX97DL/AM8pVX+KuK17wl8Of2hPCWnweJZfs2oM0f8AZmrWO5tQtYl3&#10;bllb/nn/ABbWrbDVpcvvHZ7T2R8Lwzed+9ibZL/zyrSs7y5tpUaCdraX+LZT/ij8K/FXwL8Qf2R4&#10;hXdaT/vdO1a2+a3v7f8Ah2t/6Etc/Z+JGjZGVl2fxJtr1OSFSJ6NKr/Kd7Z/EjU7Z/KvoIr+L+4/&#10;8dbKeOfDlyv72xn0R/4vK+Za88h8VRXl0nmxMibP9b/fatCz1W2uVRZ2ZP73y7t1edVy2hV+ydca&#10;8onpcPiTRXi+XWp0/wBh221ah17Q0+aJrad/+msteWPBp83/AC+fPt/jX5arzaNYv83n/uv7n3q4&#10;f7FoGv1mR6hN4qiml3ReRBC/y79y/dqrc+KtIRf9M15rn/plYwN/3zuavNE02xs28pvm3L8uxvlq&#10;VIV8rdLFH8q/L81axyWgHt5HpEPxdtrBfs2h6Gtsn8Vzctub/gW2ud8SfFTxHf71/tVba3ZP+Xb/&#10;ANmrlLm/8n726L/d/hrCs7a+8SapaaRplstzquqTraWsX+033a7qeBoUvhicdWvLk5j3L9ln4CXf&#10;7QniiXVde3J4E0SVft0tzP5X2+b/AJ91b/0KvUf2w/jrBqtrZfDTwPfQaP4UsF8rUV09dqzqvyrb&#10;r/0yX+L+81e63Om2fwH+B3/CIaRKulPoeis7S20G5nuNv72483+8zbq/N/VdV2W9xK3mb3Vdzv8A&#10;7X8NdMqXKfJTxP1iocP4wvNPS4inWLfLt/df3tq/3f7teq/Af9tv4l/Aq9iifU5/FvheL5pdE1eV&#10;pf8Av1L95W/8dryS88PSTIl9tb7XeMz/AD/8so1qlc6DLDZv97/ln/FUxjGJB+0vwV+P3g79oTww&#10;+s+E9Q/0uJY0utMu/lurdlVmZWX/ANmrq/uX7qv8a1+MnwB+Iuq/BD4k6P4ssblraK3/AHV5F91Z&#10;7dm+ZW/9Cr9kLPxDbeJ9I0zXrH5IrpdzKn/LJv4lr0cJU97lkeFi6XL7x4r8RXiS61O23fO08Uqf&#10;99f/AGNfJnxd0ZvElh4fVZ53dtR+VYm/fS7lZm219UfHWzns53vIF+RPvbf7u2vkLxt4nn8K+MfD&#10;+oP/AMg/Tbxm+f8A2VVa87MpS5Zcp7OV8vNHmPPPj98Op/DfgqHUJ9yRJLbrBu+8+5m3V45bf8st&#10;/wDdr6u/bh+Itt4n8DaVpltFbI8VzGzPaM3zM21l+8q/w18rojfd2t8tePQ5vZ/vTtxPL7eXKXU+&#10;5/wP71WN/wDeqKF/kqX+H+5/DW5zE39//bpyP/tLsqIffenp/e3UGRL50UP71vuL/c/u1z81zPrc&#10;v73/AEa3RvlTdWw6Lt2t/dqokMTpu+5UEBbIqReVt2J/fo3/AOxQ/wDwGmPu+6+7/cSgglR/7qbE&#10;qZPv/d+7Vb7/AN2pkf5tu77tWWS7/wB197fUyP8AL/fqsj79lTJuT/YegCbf5Krupifd+aj+B2f+&#10;OhPnTb8ta0/hIHb/AL+6n7/7rUz77vuo+/vVv/Has5x+/wDurViF/wC9/wABqo6b/lb+Gpf4tv3E&#10;/wBugCyjtt+8yf7Fauj+Ib7QdTi1PStQudK1O3+aK7tG8mb/APZrE37/AJm+elf+633/APYqJQjU&#10;+I0jPkPsL4S/t7anYJFp/wARNP8A7bt/lVdV0tNtwn/XWL+L/gNfXHgDx/4X+JdmmoeF9cttYiTc&#10;zJE376L5W+8v3lr8h4XZPm/g/wBmr2j6xfeHtTi1DTLy507UIvu3djO0Myf8CWvKr5bGXwnfSxso&#10;fEfshsZGl3fJtb/2Vah+5paL/wBOa/8As1fB/wAMf28/F/hvZbeL7ODxbpm35rlP3N8n/AvutX1X&#10;8Pf2h/h98V9N8jRdcittWeBYv7K1f/R7j/x773/Aa8GphKtL4j1KeJjVPTZvk1V938ETf+iai+5D&#10;Fs/ut93/AK4tVi5hZNSuGZdm6KXb/wB8rVeR2SCL/dk/9E1xzOkksP8AVas3/TWL/wBlqwibE/4E&#10;v3P+uVQw/wDHnqn/AF3X/wBBqzctsT/gX/sq0gKn3NGl/wBqCP8A9CZqsbP9Kl/vosS/+O1UmTZp&#10;L/8AXK3/APQWq8//AB/3C7fvMv8A6DQBXv8A5PtH8e6CX/0KrNz/AMhLa38MFUbz/l7b+DyP/Zqt&#10;3j7NSuH/ANmgsan3X+b77LQif8e/+00X/oTU5PkRE/6a0vzfarRf7nlbv++agCKUSSWsJBx80n8P&#10;+1RUd3MttZ2o3dS5/wDHqKsAm+eWL/rkv8NPm/4+P99aZN8jp/HviWnzbEuPvb9y/wDsteeemP8A&#10;vy7Nq/61ai+/YRf3/PZdlCP8/wA396Kh/wDjz3L8n7+gglf5J5f46bbP/qvm++v/ALLTpv8Aj6l+&#10;WooX+RNvz7Iv/ZasBm/53+7s3SUJ/qpf+uX/ALNT/k819ys/71v/AEGov+WEvzN91v8A0KqMix/D&#10;/vs23/vmofvwW+5dn3qen3E+bf8AvW/9Bpn3Iovl+/uoAYrr9qiWvJf2kv2gbP8AZ78C2l5FHFfe&#10;K9U82LStPlb+Ld80zf7K167bbXvImVq/KT9pH4rz/Fr4ya7rysz6ZaytpemJ/ClvG33v+BNuau/C&#10;UPayOOvU5Ynm/i3xPqfjPxRca94g1GXW9bun3z3dz97/AHV/ur/s1Uefe7s1Zlz9/d9//gVWN+9/&#10;m/j+9X055nMTffpj/f8A7lN+5/uf7DU/5t/3aBib/vr9zfR/Bu2N96l3rs+9/wAA20nzJs/2PvUA&#10;NRN/93+7TP8AgS/7VH32f5tiLR8259v8FRygMR977/8AZp7/AH0Vf71P/wCAfw0z777v49n8FEQD&#10;+L/gND/8C2fw/LT/AOB9q7KZs3/d3On8SVYESO3zrt/77pzo296Pn+bdT3+fYu6oAb/46+3+7ULv&#10;/sr92pnTe/zSsn+3TP8AZ3b0T+CgCF32f77fwNS2z7127V2J956H+d/m+/8A7FJbJ/D9z5tzJVgP&#10;2f3vuUff++3yJ/cp/wDvLTNnyfN/DUACQ/M/3d/8NP2N5X3vu/x05N7/AOxTURXi3N/45QAx3+Z/&#10;k+781H8P/j3y0/5X/u7P96mP/doAb5P97d/wOkT+Bf7tH31/2KE+7/wL5qALOj3lzpXiXR7qxaNL&#10;1LyNoPtP3d3/AMTX174e+w+M/wBo7xVpWkeE7HXZV0X+z2095/tqRSRRbmmXayr5bNt27m+Wvj+z&#10;1JtK1TT9SWJZnsJ47hUli81W2tu2sv8Adr134qfEhvFXxuTxnofm+GE1e1j3Lp8q2/y+Svmq3lbf&#10;4qPtHoU5e7ynk/hjSvtOrXcDLsla6k+X/a/u1tw6CyRJ8rfPBur0qw+GK6b4g0/UNMiX+zNUZZYl&#10;3bvKb/lqrf8AoVdNY+AGubXb5Sp+4uF2/wB3a1exSrRqxPLq05RkcDYaDqd5o2sQaVPPBd+UrXVp&#10;FKyrfxr821l/i/8Asa9W+Aj3PjD+0NKgvpIruCLd5Ts3zL/ErUzTfDH2CXz7aVd6xW86sn8O75W/&#10;8dro383wH400rx1pFs3yK0Wv28X8Srt3TL/wFv8Ax2qlykxPYvFvgzVfHnwvl8J65q9p/Zl1A0Fn&#10;9riVmguNv7razfKq/wC781fB95okvg/W7rQ9as59M1K1+Vomb73+0v8AeWv0I1jwlfeLYotTs9VV&#10;9K1KJVsbnbuVP4lhl/2f7rL81ee/EX4JwePNEt7bWoms7iBvslnq83zXFhcfwxSt/wA8m/hrejV+&#10;yd1KryyPkmG3s3ETbd77dy1N/ZUEz/Lt3s396qmq+HtQ8H69e6LqsTWupabL5UqOv/j1aFnbSzIm&#10;1fnWu/lPbh78R6aCu1GeVt+7+GoX0pYbf5ml/wBqryW0r7PK+dEX5pf4qLm2uUdNzM6bfm/u1ZqY&#10;zWbInywSPtX+ClXSryZ3lltp0hRflR6145mtk3ee1ts+9VWe8n2bmaTZ91dy/fokRIxJtNvHR98G&#10;z+J97V9PfsH/AAog1LW9d8canBvu9LX7PpKfe3sy7ZW/2dv3f+BV86aP4b1z4heJrfQ9BtpLy9um&#10;3QIq/cVfvM391Vr9EPg/4JsfCXw2svCdiqy/ZYF+3XcS+at1L95pl/2Wb+Jv7tFP36vKeFmVXlpc&#10;sTh/2ovFt5f+F9bs4vP2Ptt/tMrfLLu+VVX/AGm/9Br48/sFde169s1ilfT9L+a8lT7rbfur/wB9&#10;bq+mP2rtVns5PCmh2a/adQupZNQ+b5mXb+6X/Z+833Vrnbb4b/8ACH+HLuz8pvNlVVnlZfmZlVpZ&#10;W/8AHqjE/wAQ+ewvwnhOpaV50krfLst7NlX/AID8tZWsaD5JSDylfe0f/oNey3/hVpllgX/W/Y7V&#10;fu/89GqlrHhJn164ba2z7Vcfw/c2w1zROyR4fNoipoj+bBvT7Du2N/vV9x/8E9PjYvirw1d+AtXu&#10;WfVbJf8ARXb/AJaqv3f+Bbfl/wCArXzNeeFWTw9cN9910yJvu/3mrmPB9zq/w68VaZ4h0pvs17pd&#10;5Kysn/LVf4lqubk96JjUp+1ifp78S9HW/t7uCX50ltWRv97a22vhr4heGLa/+ImmW19PKm+1v7T7&#10;NFB9o+1Ssvyw7fl+bd/F/DX2b4S+KmmfG/wBZeIdM+S7lX9/aP8Aeik2/N/6FXwP+0P421Cbx/rc&#10;+kXK6dLpC3EXmuu7zWZm3fL/AHv4anE1YygXhKUoFL9p+20y5+B/ws1XRdKlTT9vlNq3nys3mL8s&#10;tvLu/iVv4l/vV4DbHf8AdXfXoeo+G/7e+Bmsa1AksT6dLayyxbvlZd3zVwVn++iSVv4/4K8enLnO&#10;qrHlkWk+6ny/8Bp/+5TEf5Kfs+RF+VK0MB6bc/xfP91NtDfIuz+ChN2U/gp7eWi+av8AB/f/AI6D&#10;CQx93+1/3zVeZ9ny1beH+L5f9qq823f92oEQ/f8Au/PTv9lv4/7tN2b2+ZdiUfN8nzfO/wDeaggm&#10;SFX+Zt2+mpMr/MrK9WHdEtZW/wBn50rPttuxPlZP9+rAtIfv/LT/AJnpu/7n+x/HUvyfxUASfcf+&#10;+9Cf3f4FpiOv/AKfs+XdWsRcw77/APD/AL1P2fP8v8NMT/0Cpvm3uny1ZgMd/n/+Ko3p96j5kX7v&#10;/fNH+98/zUASxuv8VP3th9u3e1RN8ny7vkan7Pk2/wAFBEhHf/vj7u+hJm/ytMf76N8yJS/M/wD9&#10;jWoyXz3o+07/AJv7v3f9n/dpn8O3bTd+/wC6lHJAD2P4e/tS/Ev4aRJFp/iFtT0/7v8AZ+s/6Uu3&#10;/Zb7y19ZfB/9t7w58Rb200XxVp//AAiWtyqyxXPm7rGVmX7u7+H/AIFX53p9/wC9VjesNrLK275V&#10;/jrzq+ApVTspYupSP2Ws3WbQ725gljuYpZ2ZZYpdyt8rfxVLePsil3fw+d97/dWvzH/ZX/aBvvg/&#10;4rtLa+vJZfBmrMsGo2jN+5gZvu3C/wB3b/F/s1+muquvkOysrwus0qv/AAurNXyuJw0qEuU96hXj&#10;VjzDrxG/sh1/2o1b/vzVh9v9o3H/AF3+aql4/wDo7/7N4sW3/gMVWN++/uP7nny1xHQU3+cXH+6q&#10;/wDj1XZn/wBMu2/uVVRPn/35bdf/AB6p3f8A03UP9lqcixv/ACyRv9pqlT/j6T+P/wDdVE7/AOj/&#10;APfTU75Uuv7m1ZP/AEGkAhGbS24A+TtRSOuIrf8A65LRWoBN/wAfFu2z+GmSf6632/8APL/2Wprx&#10;P3tv/wBcqYfvxf7q7n/4DXkRO2Q1Pkl+bb/C1P8A+XB1/wCnqk+ZHf7v8P8A6FT/APl13f8AT5/7&#10;LVAOm2/an3fxKtRQ/wCq/ufuPubadeP/AKU/+2q01H/hbd/qv/iqsA2M/wD31/7LUSfIjsv9xv8A&#10;2Wre/Y/yt/F/7LVYf6q4/wCuTf8AstUSPt9vlJt+T5m+b/gNRPuexhbdsf5qltnVE+9/y1+Z/wDg&#10;NV4/nsbRf+utESjyL9rf4kS/C74E+IL6zl8jVdSVdLsWRvmWWT7zf8BXdX5Xoiw2UUS/dSvr3/go&#10;742bUvGng/whE/8Ao+l2LapdJu/5eJGZV3f8BX/x6vkd9392vp8FHkpni15e8Zlym/8A4FTrDa8C&#10;fL8i0XKK/wDv1BZ7d7r/AHf9qu85C3/s/cp6f3tq7/8Ax6mfcX5lp4+9833qDUZ8u/73/AKP4Nvz&#10;bNvy0bGT+Kj5t/zI3z0AO/8AHP73zUJ86/Lu2U1/n/2f4ttG9U+79z+4tADv/HKi3p935tm+n/7r&#10;f7Py0b2+f+/QAbPn2/f/AN6mO/k/PuV3/hp/3P7v+ylM++33aAItn7n71Sp93ay01EV3+X7/AN1a&#10;d8+9P3rb6ADK+V96h3+5tZfk/u0Oj/e3LspvzbNzff21ADPl/wBpNlQw7fn/AI/9r71WZtyI+5V+&#10;f+KoYfvOv33/ANigB/8AF827f/s0b13fNu+ej7kvzfP8tOTdv+SgAT+81RTIv+18vy0/f821fuUz&#10;5X+b+D7uygA/uOv8Py0fw/w/3qf99X3bv9z+5RsfYn8b7d3yN9ygCH+Dy/8Ax+jY250+b5vl+amb&#10;/wB7/f8A71P/APZqCyK5RjY3DfxqrfKley6P4bg1f4OahJBFG9xLZxXdtKi/vopF/u/738VeSt93&#10;b/fr134S+HtXRNEtotVWz0LVrG4nSeW1a68iSNWZotq/Ntbb97+GplTlL4TtwlWMZcsj0j4UeIbP&#10;WPhSssssTXqXlrdwIv3llVtstesDQWeWKeJWd11OW3nTb8rrIu5a80+F3hJrz4UeFPGNnay7H1i6&#10;09kS1VYfKkt23Nu+83zL/wCPV73olssPnSfM77rC937vublVWrsw0fZRJxcuY88h8PN/ZMSSq3za&#10;TJF93+KNq1bbdpWsy3KrvVGt52ib7sqyLtb/ANBr1Sz0FftlvZyxebF/ad5ZM+7/AJ6Luqjc+DVm&#10;0bdF5sFw2j/89fvNG1dfMeYcZ4A8bXP7P2qf2ZrkrXPw31a8a3guZZfm0u4Ztyq38Sxbf4v4dtfR&#10;3k22t/K22/lng+V1/wBTf2/95f7twvy14/qvhLSrzTtV0PWLGKXRLrypWSVv9ncv+z/e/vV5Z4e8&#10;Z6v+yp4ti8D+IGu9Y+F97P8A8SzVvvTWu5dy7W/2f7tWOUjqP2pfg5B4t8K/8Jnp8Sy63oK7bx4l&#10;/wCPiz/vf7y/e/76r5Vtprb7P5sXyf3vm+Zq/SWa/g8W6N9sgngvIr2Jm32PzQ39vt+Zl/2tv3lr&#10;88db8K/8IZ461vw9/qPsV5tgbyvmaJvmib5v9lq9GhLmPWwVX7Jmwuszu25oP4Vfb8tM+ab5f3ro&#10;i/f/AL9ad4lmjuqwSvsb5t/y76pQ+akssTMuz7zKrfdrqPWK01mvn7dsSPEvzM9V7z/T7qKK22vL&#10;LKtpBFbL8zM33at6lNFDap56rAifeud38VfTv7M3wWn8O2//AAl+tQL/AGxcRf8AEu0+Vfmgt2/5&#10;bbf7zf7Xy/wtWNSXKcdep7KJt/Cv4SwfCjwukd55H/CR38SrfXMvzQvt/wCXdVX5mVf7q/726uj8&#10;N+M5/Dfjy3s4vMltJ/lukuWXcrf7v3V/3f8AdZa625sP3W7zf3Xy/vUba0X+838K/wC78y/d+7XK&#10;Q/DdbnWYomn8pJW3S+bFtVP4t3/7X/AWrmhP3j52v+8MrxjoMXj/AOOep6grLNFYPYaXas7bt23/&#10;AEiX/wBC/wDHa6PW/D0U1re3KxLBK9ncS/Kv3NzbVq74SS2mt01qJlf7fLeagn97b/qlrY1W18mK&#10;4s/KZERLC0X5vv8AzbmWt6kuY46UeQ5j/hDLGbVNQVoPk/tOwt/u/wB1VasTWPhRFeSy3ME7Rblv&#10;JW3xbl+9tr1DTbb/AEiKXy1fzdWuLhn3fwxwstUpvN/s1/l2Imi/xt/FI1ch0HjepfBa5TQ7uKKR&#10;Z3e1sItifdZmavNdb+Dl4kqRf2fJs828bft/u19hXNn/AKVd7V/5frO3+Rv7q7qq20KpFb7vkdLX&#10;UpW/4E3/ANlQRE+Jvhr4k1r4A+MrfU23J4furW3/ALRtkbd8v8Mu3+8tc38UPhvB4k8AeO9cs7yC&#10;XVorz+1m+byvNsJPlVtrf7VfZvxF8JafquiXFtdWNtc/8S6wiXcv8TN/9jXyv4h0HRfB/hf4p2K2&#10;2qX93dXkWhQNEsM1vZ2/y3G35m3L8275l+Va4sRHmO/DfEcZaeIdF+GP7J2oW0rRXmt+K7XyIINv&#10;3dzbf+Bba8Cs02W6L/s7a9w/ai8N32jfDz4b+H59R0u5t/D+gW9zFb6Y8n7pri4+ZmVv73y/Mvy/&#10;LXh9t+7+VV2bayo0fZRIxdTmkWkT5d1P/wBn5Xp+xdm3bv30/wAv7iqv3a1ODmCHd/soi0fIn8O/&#10;bR83/AKH2/xfP/tVBJC+77jf/t035Xf5dv8AwP71S/8ALL+PZ/fqu6fN81BA6SH+NV/i/vVF9w71&#10;/wDHKPl+8yU6Hajfd/74oILF4+zTX3fff5apJ9xF3Vb1J2+y2/8AA71Shm/u/wDoNa8pZZR2/u/d&#10;p/8As/7VM+5/7KtGz+Jqkgcj/wB6p6aiKW/9lp3zfJtX+GqiZyiSp97/ANkp6f7tMT/c+/8Ax1Y+&#10;X3rYzFf5FqJP9b/6CtOd2Rvvb3X+KoU/gZq05SSz/vfcWjP+x/49UO9/vUO/y7f/ABxKOUAfd5fz&#10;L/FT/wCPav8AHQnz/L/HTERv/imrYB/8L/N/FTP4Kf8AL/D9+mfxfd2UAPh+T7zfOlVPENy0NgkC&#10;7t8rbat7/wB18rfdrH1h/tN/aQfNsT5qAOg03ckG1m3oy7dlfpX+yR8RZfH/AMArSC8ZpdQ8ON/Y&#10;8srfelX70Tf98tt/4DX5o2Sf9919TfsJeOf7E+I2p+F55f3XiOz/AHSbv+Xi3bd/48u6vDzKhzU+&#10;Y7sFV5anKffF6n+kRf7V8zf+g0Wr+c0sv3P3srU+f59StP8AbvJf/QqZYf8AHvu3/wAMtfJSPpB8&#10;O3z7dW/iuol/8dpN/wA9239+Wltn33Vu3/T5/wCy0xPuP/ty1gWO2fuol/2WanO6/apW/uLcP/6C&#10;tN/55Lu/h/8AZqY773u2/wCmEv8A481WBb3KiRgLxsT/ANBFFNugpkwrdKK1ALz78Tf7NDf8sv8A&#10;YVadc9Iv9imunyxf7a7q8o9CQfMn3v8APzUTJ/osrf8AT0tM374t3+zRM/8AoF3s+/8AaloILF5/&#10;x8/9slqujsn/AH6/+KouXZ5Yv+uC1X/j/wBja3/s1WBa++3y/P8AMv8A6DWfv/0WXbu+63/stWYf&#10;9b/vMv8A6DVd/ntZd391v/QaA5R9ndbEfY+/97/7LSWaedFZRbvv7l302w2p5v8A11X/ANBrH8Q+&#10;JLbwl4N1PXpW+TSLG6u2/wCAw7q1pR94zl8J+W/7QvjD/hYXx08da5B/x6PqLWkDf9M41WJf/Qa8&#10;5d/733KfZ3LTQNPL/rZ2aVv+BUz5vK/9lr6ml8J4cviKk33N25v9mqSOrz7dvzv81aE33/lrMd1+&#10;0fKyon3a6jI0f4Kcm7ei/wAH/oFRfc2L9+pXRvn+670Goed877mV9v8As0O+yX+/8tH+9t2Uqb/4&#10;W+R/4qAHJ8iuzfPu/u1Fsb7u7/do2f3v42/goTd/v7vu7qADf9zb/dpn/s/3af8Ac3qz7/4aY/8A&#10;AqsrulAD9+z5mX/domRtj/epn/LXcrUJ9/5t33agBnzQ/Ltp+/77KtP/AI/9ij7n3F/i++9AEM38&#10;L7Vpd6o252+9Tnff8y7f9qotny/N/HVgE23+Fl/2qih+SXdFtf5f++KldPk27t77f4qhT5Lj5lZ6&#10;ALf8f9+mojee+750/ho/29u/5qH3f3v+B1ADET5f4n/u0bPn2/7W6h0/3v8Ae3Uz+L/b/g2UAP8A&#10;m2bW/wB7YrUz/gVH/LXdu/3qe/yfw/f+7u/hq+UCJ9vlIq/8BWj5tjp/fpX+fZ833aYj/wALL89B&#10;ZOf9X91fnr6C+A9y0OkeBNRs1/02w8Rf2f8A8hH7AssNx8rRNcf8slZW+9Xz1s3xbq7jwr42vtEb&#10;wvbaGzW2t6bqd1qX2loFmh8toVX5kb5W/wCBVpGXKOPxHs2m+J/DnhW91PUNPs4PDfhSXUZZbWxl&#10;na/uIriNmVollX5fKm3fer6X0J/7S0O0vLb5/tugeauyX722bd8tfEsN3FqVno8WqwKkUWpyWUr7&#10;dvytErK22vqf9mbUpYYL7wPfTwT3ek/aIrXd95rWRVZf++WVqqNT3uU0qx93mPefmtr29byv+X61&#10;u97/AN1lVatWFsv2i0tm/gnv7Jk/3vmrNs/32ly3KtE/m6Pay/P/ANM2ro7mZbPVJW3QJ5WrW7f7&#10;X7xdtdhznPXKfabJGltl81NMW43/AN9rdvm/8drH8Q6Dp/jnRtY8Na5LviuoNtr8v76CWP5omX/a&#10;2t96uzsNN857SJfK/wCX+y+797+Kse/dfISf5Uf7Db3a/N/dba38X92rjID5y8E6l4j/AGZvFtx4&#10;X1VZdV8OTzrPB5Tbd8UjfLcW/wDdZf7tbv7Sfw6Xxto1v8SPC8rX6LarFqKRL/rYV/5a7f8Anqvz&#10;bv733lr1rxD4P0z4naCmg6m3/EwtYpLe1udvzRMvzL/D/drz3wZf6r8PdcSW+tpLzTNUtVXUbH+F&#10;7hfvf7rMrfK1aw90UavspHzFCkE1nE0EXyeV82/+OmTQwWy7Z1ni/wCmqqvz16H8dfhjF8Otet9X&#10;0aVpfCOvL5tjcru/0dvvNb//ABP+zXNfDL4aXnxd8QJpnny2elWUq3Go6g6t8kX91f8AaavT5o8p&#10;7ca8eXmO3/Zy+DjeP9eTxRrVs3/CL6XL/ots6/8AH7cL/s/881/9Cr7G86L915rK3m/dlRvlb/e/&#10;vf8AoLf7LVj21hp/hXw5F/x7eHvDtgqxLcv8tvEv8P8Avf8Aj1eWeJ/2jVmvYtP8BWcVzK0sqy6z&#10;q8Xyuq/e8qLd/wCPNXN7OVU+fxOJ97mkezarf2Ph6yTU9c1CDRLL/n5u22q3/XJf73/j3+9Xn158&#10;TtP1vzbbw1BKmny2Ms7anc/eZfl+WJf4Vb/arw22sNa8T6pFrmvahd6rerp1xds1y27azN8qqv3V&#10;/wCA161Z+G50W4s7af8A1FnZ6fvaD+825q29lGB5/tZTkegaPCtn4atLbzY53is7Oy2qv3GZtzVo&#10;fJeapE37ryn1hv4vurHFtq3D++v7SD5XT+09vzL/AM84qr6VuRrSX93/AMet5esn/AvlrGRtELCa&#10;K20aKVmi+WwurvZt/vN8tTalZq8V3Eqr5W2wsl/76/8AsqsX9sv2CVdvyRaZbwbNv/PRqtOnnX8s&#10;W7Zv1iOJVT/ZVakseiRPf/My/wDIWkZP+AxViPCyaWkrfwaLNK3+3uatX7nlS+bv3tf3ex0+5VW/&#10;+TS5VVvu6PEv/fTVnIDE+IU1tptnqst5L9mt7X7B5s39yJfmavzvT4tL4y8R+Jb6+W207w14ovmu&#10;5W8r99F9nibyv3v8O5V+Zf4t1fXv7YFzcv8ACDxxFa7vtE89rAu1vv8AzRV8G+M/C9xpfhTwf4ca&#10;xlhutW1HfBLt+WVfusqt/vV5taXLI78N70Td+J3jy88f+APN1CxisLvQ/DOk6bE6yzM15Gtw22Zt&#10;33f7u1a8vtv9bs2/NXoHxshn0TXrrQZ1j26doVhaL5X8X73c3+9XBW3yfx7/AJa0jLmicteP7zlL&#10;aU77709Nr7Gp7w7Pu7aDlIPm/wBuk+b738dOprp8lQQM/wCBLs/2ai/i2r/u1YdF3Iv9z/x+mPtd&#10;tu3/AIBQBV+X+Pd8tSw/61NzUbF2/d2U62Teybm37aADW93+j1SRf4v/AByr+pf61P7iLVVE/dfx&#10;bG/uVrzAL/D81OqT+NN21KT5fk/jepIHJ1+9T/4Eb7lInyH/AG6VN1axKl8JOnyfN/e/iqwm9/8A&#10;Y/36rpu/vbHqwn+qf7z1ZyjPmf5trf8AAKHRtv8A6FUybU2bv+A0z/x9K1JK+xqNmz/bp7vUT/fo&#10;Afv+f/x2rHy/xbt9VN/z7m205EXft3VqBZf7vzbqZ9/5d1G/ev8ADT9n96gBjp8j/wB1a5+2fztU&#10;uJP7j7a2NSfybN2/jrE0f503N8js1AHTWfNdV4P8Tz+D/Fej69ZtsuNLvIr3f/ut83/jtclbfJu/&#10;2flrQtn2P83z1lVjzw5QhLkmfsXpWq22vWvhzVbNle0v1+2wN/fVtzLUth/x6xf7EVeH/sZ+Nm8W&#10;/BjQbO5lV7vw9Lcaa397ylVmi/8AHWr22z/494v7nlLX57XjyT5T7ClLmhzE1h/x+27f9PUn/oNC&#10;f8e+7/pqzUzSv+PiLd/euGoR/wDRd3+21cxqSp/rbf5fuIv/AKFUKb0iuPm+fyl/8emqaHd9qT+D&#10;5VqKHb9nlXb/AA26f+PVYE2pbfNPyj77dfrRTnLPNKf9qitQJZn/AM/8BqGZ96RLt/h/9mqKZ9+x&#10;d3/jv+zT5v8AVQ/5/iryj0xruvlP/u0z/l11D/rqrf8Aj1H8L/N/C1Pf/j11D/gLf+PUESiEz/Pb&#10;/wDXCoPn83/P96p0+f7J93/Uf+zUx/nbd/tbf/HqAFT/AFqL/tRf+g1WH+qm/wB1v/Qas79kqf70&#10;X/oNMRN8E3y/wt/6DQBHbJs37f4WWvnj9uHxm3hX9m6WzjbZe+IL5dN3r/zy+83/AI6tfQ9tty+/&#10;+9HXwF/wUC8YNrHxE8L+E4m/0fRrH7XOr/8APW4/+xVf++q78JHmqnHXlyRPmB0aGH5W+TbUMjr/&#10;AMD/AIdlTTJw+1d6JUJ+59zf/d+WvponllV0+Xd953+9WTcuyS/8C/77rYesfVf9V/C6bvnT+5Wx&#10;BoJMvlJ/A/8AFT3/ANV/C9RWe7yk+bZ8tSwvvRKAH7P9nZSfNu2fwUsP+1tfev8AH/BTt6/I38Dt&#10;/CtADP8Avl/4Vpf97/d+ek+b/a/4HSzf8B2NQAn/AO1R8vyszKn+xQ/+VoT55f4f++aAG/726h4f&#10;+AJTk3ea33X2fwU1Pvp8vyf3/wC/UAD/ACbNq76Z9xv96n/x0fw7qsBib/u/N9z5qPl2bvv/APAa&#10;f8zr92q/3Ni/L8rf99UADvvf+5/wH71RO/71Pl+d/vVYfe77drbP4arTbt0W9W+Vvl+WgC3sXZ83&#10;3P71CQ/P93/a2U/Z8n3V2UJ/svUAM+XdTX/u/wC1Tn2+bUU33PmoAP8Axzb8tHyo339n+3Q/z/wr&#10;UX8H8PyVYCI7f99UxH+f7v8AvLT9+/7/APepiOvz/Kqf+yVQFtNqS/L9yu4+FFhPf+N7SC2ljSVP&#10;vb13blrhU+eX+H7tdL4MtrmbVJZbO8lsJbW1ll+0q+1lX7rUpR5jSnKMZHoHjzR50i8V2csWy7sp&#10;be9ifb/y1j+7/wCO17R+z9oPiWw+KXhrxDr0umpK+nN+6sbpbhpYrhf3Tbl/2v4f4ao3nhu+1iX4&#10;ipqFnaJcWei2rWcun20kK3v2e3b/AEj97826b+Jq9G+CFz4e1W18KNpVtPZ/YNH020liexihbc1w&#10;3zblZvN+83zNXRCl7ppL7R7npU2+y0+BWX5rG8tNiL/db/7GtB7n7Tp1xOz/ADvZ2F3/AKr+63zU&#10;/R9NtkutPVWZETUb+Jt+3+LdSbFTRkaJpfm0WX+H+61dJzmylzFDqMrbtiQa1G2zZ/DJD/8AZVmJ&#10;bK8VpbP87y2t/p7P/tK3y1b85dmpy/N8rWE/3f8AdWmeciaz8m7ZFrUy/d/vRN/8VQBzz3LvcRan&#10;FtSXyLXUFd1/4C3/ALLVh/DcXiSztIlbZe287W/71dq7l+aL+H+7VuF1hs7SBfM/e6deWW7yv7rf&#10;L/6DVSa82b777n+h2uofd/u/K1WZHO+FbiLR55baWxW50e1vI9QW2uV85rW43feX/gW5f4mrq/FX&#10;i2836rqEuiz6DLFFutZdQ07asu3+FYvu/wDfVaHh65sdJ8daZp95c/Zbi/nlltfu/LKy7lX/ANCZ&#10;f9pq9Sh8ASX9nd2eobr+0nZopd/3Z4f727+9Rze8ZSlL4T4N1K51Dxzq+mahr2p3Op3Hm3V3s+7D&#10;Esf3dq/drV0Twez6XFOsDO9vorSrKkTfekru9N8ARWEt3BLP9vSwsbpYtq7mfdLtVt1d6+iQWcWp&#10;221k22thZKqKu3duWvY9p7vunP7M5Ww8CwQ/bbadpX2/YLJfJi/vfN/d/wBqu9sLGKHUpdqt5V1r&#10;G1k2/wAMcP8Au/7NCWCvrLtul2S67Evz/wDTOL/7GrvkxImmT7mRPtV/d/8AjzL/AOzVlKRXKZ+m&#10;on/EsufNbeq3963y/wDAaHsP+JXKvzI8WixLvT/po1Os7aVNIRXZt66E3zbv7zVbuYWRtTglVtnl&#10;WEG7d/tLUFlu/s18+7gXdsa+sIP+AqqtUWlIz6pZfK373VrqVn/3Vart5uhvHZl+SXXV2/8AAYf/&#10;ALGq+iP9pl0yXb8m6/l+dv8AaaoArvDs0i3lZpE26TdS/wDfTU+8sNkWoRKzOiwWEX/j3/2VFz8+&#10;h7du900Jf4v7zVLc+al/qG3ds8+wXd/wJayLjynmXxys7a/8G+K4ryVbaFLxn+0y/di22/3q+PPi&#10;h8HNQsNUtbHRdfhv73w/pNrqVtaWizfZ4LqRl+aVpf4mVv4a+jf23tb1Dw98GfEF1pjbLuXVvIl3&#10;xbl8plbdXyfonxjbTfhx41bUFtH+3xWv2pYoPK+1Xkkq7ofl+6v2eL/x6nLBSrx5om1PExjLlkYv&#10;x48JXOlap8QLnUFtvtaajpNuqWl4t1bxeZE0rLEy/wAPy15JbIu35m+Rv71d3408SaR4n8FePbnR&#10;NGXw9pl14ys5bfT1+7br9nl+Xd/wGuJT5/8AgDVxyp+y92RjVlzS5i9D13LUw+dflb+KodnP3asb&#10;Pk/4D81Scsiu/wDn5qZvX7nzU+m/Nt27qgQn+99+ovl3Ivzf7j0/f/db/wAdo+//ABN/v0ARv/wK&#10;i2T5t33Pmo/2d38VFn/rd7Nsp8gCX/z3n8XyfL8y0z7n/LX7tPuX33T/AMfzUbPl/wCA/eqiBE+/&#10;8zf8Dp7p/F/BR9z5ttJ/0y+47VAAj/7TfdqQfwbqj/36em5I93y1rEssQuuz/b/3asfxP838VVIU&#10;/i+5VhPvf71bHNImTbv27dlI/wDu/wDfdH8G3/vqn7Gd9v3Iq1MyDZ8u7b/wCqjp/wDsVpzIqJ8v&#10;/oNUZk+bc1agV9+z7v3KefuJRtWmf79AFjeu/cv/AHxT9+9futsWofuNuan71+f5qAM/xDMqWvy1&#10;FpVtsSJv46r+JLlfNt1/2v460NNRni/uUAaFruQ//Y1dT5/vL8i/M9VLX51/2P8Aeq8E+4y0GMj6&#10;z/YD8WrYeOfEvh7zf3V/pn22BX/gljVlb/x1q+3bP9yif3/KWvy1+BXjD/hBvix4U1rdsiivFt5/&#10;+veT5W/9Cr9TZodlxMrfwKtfE5lS5a59PgKvNSItN/1tu23/AJYXDf8Aj1NT/kGxfx71anWH/oNn&#10;N/49NUX/AC5W6r8ny15B6JdX/j6f/gP/AKDTIfubf+mtutCfPdS7f9r/ANBaiH/x/wC1L/6DWpZd&#10;tWBaXBz81FQ2WwB/l70UAVH2/wCj/wCf4amuU+S3+b/O6oZnVPs/zb/u/wDoNEzttt/8/wAVeUem&#10;LP8A+0mpz/c1D/dX5/8AgVN3/PL/ANcm206T/j31D/rktADdn723/wCuHz/99U/ZslT/AHv/AGah&#10;/kaL/agb/wBCoRPmT5v+Wrf+hUEDP+W+7/ajpkPyROv+0y7/APgLUfOkr/8AbJqLb77/ADfcZv8A&#10;0FqsgmsId77W+Te0Xzf8Cr8ivjD4wbx58YfGGuN/qrrU5IoPm+5HH+6X/wAdWv1C+LPi3/hAPhB4&#10;18RrLsl07Smlgb/pr91f/Hmr8hLBdip97/a3fxNXsYKJ5uILLv8AP92q7/P95tj/ANzbVh/7v+1t&#10;qu6fw7fkr2jkIX6v/Gn3qytVfZF937//AI9WxNuf+HZvrE1j/VIqps/9mq4kF2z/ANUjK3/fdTI6&#10;o+//ANBqpZzb7f8AiT5aup/tL91f4qsB6bf9mj7j0fwbdv3KN/yf7D1ADP8AgbPT/lhf5m+7TE/2&#10;fn/4DQnyJ/F/s1YBv+T5f7//AHzSo/3/AJfm/wB2kfzUZ2pXTZ81ADv97760zZvf/Y/u0v8Asr/6&#10;FTk2/J/B/DUARbG/hpz/ACfdbfuofb/dpuzf95fkRasAT7u7zdlMfcn3P4qfs+Tb/wABan/c/wBh&#10;E+7/ALFADE/1X3qr3L7PvN/u7Vq1/wABX/Z/3qiuf33yL/F/fqAHpuDf+OtTPn+6zM9Ph/1Xyff/&#10;AIqf/wAtdr/f+9QBD99PlXfu+7tqJ/3L/wDjvzVL8zvtb/8AZqL7jfN/wLfVgJ821/l+f/0OmJ97&#10;bt+en/8ALL77P/sUfwbvv1QEXzP8vy0zf827bs+X7lPpiff+b7lAFmFPlTd9+uw8DPEl14ggb5Le&#10;40K8ib/vndXHo/lr8v3KtBGms9Qj3SI8sDLui+992tKXvzM5e6fauga5d+JZfG0Q1lPESaX4NsIr&#10;G5tr5riG4X7PL8qsyqyru+WuB/Z3+JPiDVvGnwusru/aTSPsf9jpZ+Qq+QsVwzfZ2Zfmba235m/v&#10;Vnfs03P/AAk9lZNuVvN8G3Gnyr/e8u4/+yoTSrb4J+Ldb8Ryz/bNP8M+JrW9urGJfmijuFXd/wCh&#10;K1fT0qcfZSic0qspSPv3S7Zv7TtNq/8AMauGX5v9lqbCmzS7dG/6BN/8m7/apmg/vp9Mlg8t4pdY&#10;uJVf+8rRNRDbb7C0ZVV9mk3/ANxv9qvHkdMfhNXfFDYXS7Z3f7DZ/db73zU65TZrPm7Wf/iexLt3&#10;L/zxqpqTxQ2F3L82/wDsyzb5f96pvti/2zL56yOqa0v8X/TutAjKtrmXfp/+sR1l1JvkX/ab/Zql&#10;sub/AE6KzilbzbjR44l/df3mqw+qy/aLLbE0EX/E0X5/m3fM1UdBmnm1Ky/e79mj2/8AD/e3L/d/&#10;2q0hEqZp3mgweJ9Xt7m8gW6hlvI1+b70TMrfMv8Adb5Vro7PXvFFz4It9PudVneW9066/evt87dH&#10;8u3ctV0hbdDF+7dFurPa/wD30v8AtU7SrP8Af6TFtj/4/tSg+X/tq3/stehUjE4KfMUryzs/s+of&#10;Zl+zRfYbCWLyv+ee75lq3qqRJq+obm+5rVqz7W++u35aihsFTw8iyrv83w225lb/AJ5stS38Kve6&#10;xLtl+9pt397/AGlrA1CwRf7R0zzVbzl1i8X73+zLtqxYWbPpumK253bTrz+L+LctMeGL+2U/dN+6&#10;8RN83+9E3/xVTaP/AKN/ZUSqr7JdSt/vf7TfLQBReFn0u72/P/xILfd81W7x2+1amqqv/H1YN97+&#10;H5aYjr/YO6WJd7eHdv3v7tWrm5iSLU5U2/6rTZfu/c+ZVrICa5df7Rt1ZY/+Q1Kuz/ti1Q6CkXla&#10;UqrH8sF//wChNTbl1udZ/hR4tfX5dv8A07//AGVS6P5UMumRLLs3tfxfd/2moAimeBNLdVVX/wCJ&#10;BH87f71W9S279TKrE/8ApVh/7LVJ0R9LiVpW+fQt33f7rVO6L9q1P5l8rzbBl+X/AGlpcxcT5n/b&#10;b1iJPhVd6c1r9suNZ1/+y4tsu1YpZNyqzf7NfHWt+A5dO+DHi2xltmfW/D/jBYtRlT5oX+6qqrfx&#10;bf8A2avtv9sPw39v8OaYyrvli8a2EuxF+barfN/4781fPmj/AAZ/4Wd4c0KXV/EMnhvQvEfjXUtS&#10;utQt1+0N5bfurf5fut8y/wAX3a9GnjaVClzSMZU5VZe6fPh0FrD4Cahdyzq8t54thZoVf5otsMv3&#10;v9qudT50+b53evav2i/glqv7PWl6p4P1G6ttR+0eJIdQg1KL/lvb/Z2Vfl/hb/ZrxpPv7Vrx6leN&#10;eXNEvllD4i7bbvu/N/tVK+z7v/oNV0+7/E/+zUrv8/8Asba5yCP/AOJ+Wm/cf7vyU5/u/wC9Q/8A&#10;u/w0Ekb/ACb2/wCBUfw/MuxG/vUfff5qa77P4asgifa/y/Nsp1sN8v3f92m5/i/2qsWaLC/3m+7W&#10;vMBUh+dn/v7vubasfc/u/wC1UUPyfN82ypUf/drIA3rs3035v+AVKiK7/N9z+Kj5d/7vdtqCBmz7&#10;/wA1PTd8m77tEf3P9j++1L/8VXREsVP9n+OrCbqihT5fm/4DVj77bf8AvurMZD3T5PlVaenT+5TD&#10;9ynp/H/tVvEwHf7O1arzJ8+5mWrabfK20yaH5fmqwM10/wC+/wDZqF/nqxcw/wB359tV33J/F8lA&#10;D9/y/e/74o3/APA6i37P4t9Ez/Lu+WgDn9Z+fVYvu10tlu+ypXOXv77WIv4/7tdHZv8AukWlIgu2&#10;lXR87f7dUoN2z/x6rdr9/wDvo1MiRYXc7OsTfP8AeV//AEGv1g+FfjBfH/wv8NeI1+/f2Mfm7vve&#10;avyt/wCPLX5RJ+5lT5l2fw196/sK+Lf7b+Deq6KzM8uh6nIqJ/dikXcv/j26vnc2pe7GR6mXVPe5&#10;T6IsN3lPu/gsf/Zqf/y726/7NFn89rdt/csbf/2anv8Adt1/uKtfKH0Q9/8AWXf/AAL/ANBoh++n&#10;+3dN/wCg0J/y8N/edv8A2Wnwp+9i/wCu9w1BQ5WCxlj/ABOxoqhfbjawfP8Axv8AyWitSyzN/qov&#10;u/w/c/3ail/1Vv8A77f+hVYmT9x/3z/6DUTf6pGryj0JDnT966r/AAK1Pd/3Gof9cFpm/wAl91H/&#10;AC66h/twUEEv/LW3/wCuTf8AoVNh27k/v7m/9lpJvuWjL/zyamw/J9nX/aarAiZP9If73/LL/wBC&#10;p1v/AK3b/tN/6C1DJ/pTr/u/+hUW6f6VF/vf/FVUST5t/b18WtoP7Pv9jK6/aPEd9a2TLu+byo/3&#10;sv8A6Ctfni/8bfx/w7a+rv8Agod4tbUvHPgfwrE6tFp2nNqFym77ssjbV/8AHVr5RkT97L93/abd&#10;X0mGjy0jzK8uaQ3Z8vy/f3ffpk3zv8v8f3amfd91/wDvion+RPm3bP8AZrsOcrbPv/K397bWTqqM&#10;8T/LWy6fP/ff/brH1V/3T/wJQQOsEZIk/wB6tFH+f5W+/wDe/vVk2HyRJtb/AL6rQ+5VgWN+9/lV&#10;vl+9TP4/3TfPT/m3bmb/AHkp7o3/AAOoAi/h2tupETf/AN9U/wDj37fv/wAFHypFuVd+/wCarANn&#10;/wBl81M2fxMzf7lP2N93/wAdpror/e3PVgORP4WX/gNM+VPu/wDfNP3/ADvRvb/7NKAIvl3vt/vU&#10;/wC4m5fvv/fpB99/vUffi/2KAF2Ns/dfxf8AfVJ/yylalT/e/wDsKHT+GgBn3H/2/wCL5aNmzZ83&#10;3l/74qZ/9bUfzb3b+B6AKsL/ADbW+dE+7Vjf/F/y2qv9y42/N8/8FWP4flX5E/jagAdP4VZf9+q7&#10;/I38Xz/e2VK/3fm3UxP93fQAb/k/v0x/ufeqZN3+1/uVD9xfubKoBmxt3/s1V/l+R9u+rb/cf5m+&#10;eon+4m5v9mgCaHqjL9//AHa0tHvJdNvUuvKW52Nu8qX7sv8AvVmp9x//AB6rtu+xk3fJtrel8ZnM&#10;9g/ZiubnQtQ8FC1dZ7PXrHWYpbV0/wCPXa3zbW/i+6td7+0XbLpvxX8Z6Rqt5bRWXirw7HFEifei&#10;uol3KzL/AOO7q5f9lfytQv8Aw1F/qm0i18Qt86/L83lbfm/76qv+1Fbed+07qc7bf3unWsu9PmV/&#10;lr1MRieT4TGnH+Y9D+CP7Vvjef4keFfDUtlZ+JNPur6K0a2ig+yzWreVtaXdu+b5dzV9jWyLc2dl&#10;s8qdF0y/T5/u/er8yfhLc23/AAuLwlLO1zPcPrVusUWmRbt/zf8Asrfer9NfDaedZ6fuaDe1jfr8&#10;/wDvVw05c8TaXwlm/wDKTSNQ2RLv/smzb73+1Trn5PEFx+4b5ddt/wCL/p3qxqVtv0vUFXyHR9Ct&#10;W+7/ALVWLzTbmHWbhvKXyk1i13fL/wBMVrY0OP1N283T2WKe2iX+1P4t396meE5l/tzSomlZEfTL&#10;Dd+6/wBpm+b5ava5DL5Vluia22z6p/qvvfxVn/Dt2TxXp7LOsH/Eijl+Zf7qy/7tbwMZHezI1xvl&#10;ligdvPsNuz/e/wCBf+hU/TYVh1nTPK8tP+J7eL97+9FLRsV0dorbe/m6Xub/AIEv+zRbfJrOn/ul&#10;g/4n9x8v3f8AllLWspGf2SGzsIv7D0/zYld20W/V9jfwq1N1KGD7PqreUvz6Zpsu/d/tVLbeR/Ze&#10;mKzRPu0zUV3/AOzuqveeR/Z2q+RZr8+j6b97/e/3aJERLU0MX9t3vyrv/t23b5/9q3X/AGabYIqX&#10;mnqsq7/7Tv0/8dlp94kT6peq0Sp/xPbP5d33/wBzFVizs2/tKyWDa/8AxOLz5f8AtjLWZf2TPhdn&#10;0e03bf8AkC3S/J/stUtzcxfYNQ+Zt/2GwZUVf9qiw3f2Jp/m7kT+xbz+H/ap9ztey1D+P/iWWH/o&#10;VPmCRYmtvO1e4ZZWRG123b7v/TFadpsLJdaVsdn2Xl//AOzUssP/ABMbht0mz+2rXai/9cYqks7a&#10;WG703arOn268/i+78rVEgKH706RF8zfPoUv8X+1UXiq8ubC11VrZf9L8izaBG+7u3fLU8KTvpFp9&#10;50/sW6+TdWF8QtSTRLDUNQnlVEt7Ozl+Zm2syy/d/wBqvPxUuSl7pUY88jE+MCW2m6d4f8WXmlM9&#10;l9jaWdVnaG+t1kh23Df7u2q/hHTvhMtr4L8MeHFN54ciuZtIgtL2fzre8juEb7395dy1zr69eeOZ&#10;bez1zXv7MSCKW7lsbFtq2fmfMq/N9773zf71cv4GfQbz4xeF9B0qxW50Sy1GXUlu1i3eVcKv3l2r&#10;93+LbXxU69ecTsox5ZHmn/BS/TYtK13wCttEttaLataLDEjLCvlt/C38X3vvV8dIi7/vV9z/APBU&#10;uHyW+GiNLNO7NeN5su1Vb7v3V/hr4bT53fbX0WXfwTLE/EWNnyP/ALVJ/H/cpf4E+8n+5SP8jfLX&#10;sHGRPt/+Kp+Pl+amf7X3KPk7/wDAagjlJX+T+Kq7p8if391S/wAX/stN/wBurMiFkbytn+1U0SND&#10;E7bvuL/eplB+S1lb/ZraIFSP7/8AE/8Av1bKK8afdplrCu//AGf96po/v/7dKQCui/JuVtlGz91t&#10;/wDQKe6f7VHyu9ZEEabfubtlCJ/+zTg6o+3/AIEu2m/cJ3N96tYikWKn/j/hqr/cqx8iN977v+zV&#10;mA/76/L8lH/oFHy73/jp33P/AIhq6iSZPnT71H8O2mfcepvl/u72oAqOm/7v3Koun+d1ab7t7/7t&#10;Upk+TbtoAz3f5KZM+z7v39v36e+5G21FN867dtAGT9/Uf/iq6WH7v3fu/d+audh+e/lb5vl/v10F&#10;tu2/Muz/AGaANNNu7c6VYhT5/wCFN7VWT/vurKfI3+9QYlj+P+Gvpj9gbxO1h8U/GHh6X5LfUdH+&#10;0L/vW7f/ABLV8ySf7LfJ96vSv2afETeGP2hPCVyzeRFPO1ky/wAO2Rdv/wATXn4+nzUJG2Ely14n&#10;6eP8lnqq/wDTK3X/AMdp77nnii/3aZc7UtdVVd3+viX/AMdp+/8A0iJmX7tfBH2QQ7tkrfwP8v8A&#10;48tFn/yy2t8+64b/AMepsL/upV/2l/8AR1Ft/wAsm/6YN/6OoAiv+Ybf/gX86KsTReZHGflHLfw/&#10;7RorUrmFm/1SL/u1E/yBG/3ttOk3Ps/g2baH/wBXEv8AtNXlHfIan3kb/ap6J/o98v8A060J95P9&#10;75qSH/VXf+1a0CHfN5Vo3+y1Mg++n+/Q/wDx62Tf71CfIiNu/iqyRX/1zsn8K/8As1PtkZ7+KJf4&#10;5aZP97/gP/s1ZXjPxVF4G8KeIPEs7KkOjWcl7/wJVbb/AOPUQ9+fKTL4T8uv2ivGH/CbftAeNdUi&#10;la5t4rr7FA+35VW3Xb/6Furzd4fn+7votnnmg8+73ebOzXEv/XRvmanfwbd/8VfYRjyxPGItvzfe&#10;/wCA0bFRdv8AB/EtTTfPs+Zd6VWf5/mVqoBr/wCq/wB9aydSf91uZNj/AMNbDvvDt/461Y+pbPKd&#10;G+eiJBX0rb5GxtyOtaCbk/h+8vzb6zdKfZBti+/t+X5fvVqw/Im7b/vVYE8O5/8AgS0Oi7P77/7F&#10;NRF3oqsr/wB2pd+z5qgBrov+18tH8abt1HypsTZ/F96jf8n3t/zVYDE3f/E0Pth/u0P8nzM1Gz/v&#10;t1qwGfc3/LsT/bWjZv8Au7tlTbF2/wDs9MT7n3moANnyfd/4BTNm9N22n/8AjlNT/vuoAdv/AItq&#10;/wC5Rs3rt27Kfs+SmO7OqL/6HQAfw+Uv/AqY/wA6f3NtP/4H8lN2Nt/8eqwK823em1m/75qXf822&#10;mXKK6bl/4DR8u2gA/hb/AH6HRv4m/wBqn/w7aPlT5W/3v96gCHZ8n+d1GzYvzbk/2Km/7Zf7VQzb&#10;Uf8Auf3aAGffR/m+983y1En+z/33Tv46X596eV9z71UA/Z/e+/ViGFbn5dv3/l3bqr/8sv8Acq3Y&#10;bfN27d/8W6gs/XD9jf4dfDy1/Zu8C+Jm8NaW2oXmnf6TO0W6WWXcyyt/wLbXwd+2FeeHL/8Aai8Q&#10;T6DLtt2ihingiX9yt0q7WWL/AIDt+Wvrz9h/wr4g8Y/sradp2m3UFnDHeX9o19LuZol8z7sa/wDA&#10;q+Tv2h/hL4j+GOvWja14eXTbJ9TmtIIty/vdy7lulb+L5V+b/aryadWU6suYt8p5r4bfVdH8UaZq&#10;dnE2jpFPHcNfWP3tqt+9lX/a2/w1+l/gnW7PXrPQdTsb6C80+90y/ltZV/5axN8y1+XXiGztnntG&#10;vp7u/iinWWXSIn/feV/Ft/2WWv0t+EV/od54c8GT6REtnokuj3TWNt93yrdl+Vf/AGWvdwxy1Dq7&#10;+aKawu9qx7P+Edt2X5v9qtDW0/0jUG8pfk1aw/i/vKtZ9zcs+gyssED7PDa/erQ1uGOb+2GlgXzf&#10;t2musv8A3z/s12F9Tn9bhlS1smlX/l61L7jfMzbWrH+Hr7/Eluzf8svBrMqOu3d822tvUrZZtO09&#10;fKV9uo367k+991v92sTwG7fatTudy7IvB+1fN+X71xW9M5ZfCei/Y5d1wvkL8kulr/6D/s02GHyd&#10;esvNij2f2/cfP/F/qmpLyzV769Vvnd9T0uJvl/h2q392l2N/aOn+RGuxdfvGZ/8Adhl+X7tXL4iY&#10;fCLC8X9naev7qfZpWpfMv+9UV4myw1PbbQf8gewX5W+X71GmzT/2Dpis0CO+i37f7X3v96jVUnSw&#10;1jd5C7NH01l/76rIsvPt/tW9aWKJN+v2aKn/AG7xUWaNNfaY0Fz876xf/c/3Zai+0yprF75sUXlf&#10;2/a/L/27rViwe2udS0zypfIml1bUvkVf7qy0B9krwvP/AGNZK3zwroV1823/AGqZeTQTWWofLK6f&#10;2TYKu7/eqW2hlh0u13fv0fQLr54l/wBqm3/yWup/umf/AIl1gqfN/wBNaCjS+zf8TqVtzPu1iz+T&#10;/tjFS2sM8Oo2XkN9zUbza7f7rVKbNf7cu2bdBt121/8ARMVRQwt9vsmiVdn9p3nzP/Avzf7NTIko&#10;2e59Gt5Vi+RdFutvzf7VM1/4YwfFWz1Dw1fSS21vqOmW6yzwt+8iX5vmWpLRJU8ORNtX5tFuFVK1&#10;PC+qy+HtUvNTlVpWlgs9PgVU+/KzOzf+O142YVeWgbR+Iwvh1+zTpnwl8Gy6HHosHix3Znn1DUG8&#10;64n3f71eE/B34P8AiP4ffHS11XUtV1JdHeXUotO0uSLdcadbsrf99N91d1fbMOo3k2rS2GpW/wBn&#10;t5V3Ws8Uv3v9n/erxPQ/HGoeMPiJ41i1u4bRItJumg0q+VdzRLu2/d/2lr4ujXlKnI7afxHyR/wV&#10;ATytZ+F9ir3r+Vp1w3m3zfvpdzL97/ar4qh2/wCf4a+xv+CpFz/xdzwTao0jvFo7M0sv/LX5vvV8&#10;fImxvlb/AL6r7DAfwInHiPiF/h2r9z+9TJnWrH3P/sqh+V03f7X/AHxXpHKN2f3d1M/9DajZ8/3q&#10;f/6H/DQAb/k+4v8AtfNRv3/M/wAlH3Pmo2MN/wDcoIlEhokf/Rf+BUbPl+7RPt+zon+1XTEyIkf5&#10;d33qlSb5P7lM/g3NF/3xR/FtqgLP+y3zv92mY2Jup4++9Mfn5W+5WUYgO/h+9spqff8Al3JQn+0t&#10;SpC2U27fu1qTL4R6fP8A+g1L9xt393/apibYU37qfs/i+/Qcw5P9n/ep/wA2/wCX/wAfo/2W/wD2&#10;KPuP/t/+O1qSTI/z/wC3/s09Pnfd/H/G7VCm351Wn/M/y/c3VqA6b51/hqrMjf7j1bT+8u3/AL5p&#10;kyLs/v0AYk3yf761Vd/v1cufkf5k/wC+KoTIyb/9j7vzUAZ9n89/L/crpbP/AMf21y+m7nupd397&#10;5dldLbfwbl2f3qANSFP7zKn8O7dVhP8AYi/76qojr/E3yJVhJt6UHOSvt2bV+5/t1LbalLomqafq&#10;cG7zbKWOdf8Atk26ovl2P8y/7VQzfct9y1lVjz0pRKh7k+Y/YGzv4tb0RNTg/wBVfyxXa/7rQq1W&#10;/wDl/RdteWfsweIZfE/7N3gq5nbfcRbrJn3f8822/wDoK16k/wDx/wD+5X53VjyTPtoe/AdD8io3&#10;y/eX7/8AvNRbbdsX8f8Aoq/N/wACoT5It/yvt+b/AMdanIn7r+5+4jrMoiVw8MZCr93vRTJT5EMf&#10;zfeOf/HVorUCy/30/wCA02ZP3W7/AGvl/wC+afKnz7f4UVaLj/j3P+9/7LXjRPWiBGxvl/vUy2P+&#10;t/27VqefvJtb+L5aLNFkll3f88Gq4kcoxNz2Vpt+RFZvnpr/AD7Pl+f+9UsI3wW6/c2y/wDstNd9&#10;kT/71MnlEfhtrf3W/wDQq+fP27fFq+HvgJqGlLt+0eI7+HT1+b+FW81v/HV/8er6AmGH3J/zyb/0&#10;Kvh//gov4wW58ceD/C6svladZ3GpT7f4JJG2r/46tdmEjzVTKvLkpnyQ3/Hsjbv9qoZN3yKv97/v&#10;in3HXyt2/wCaoT9/d9zdX1MTxhd/8S7v96oX+dvl/wCAv/cqaH7nyp9ymfL97Hz0AQv8kf8AF/8A&#10;F1m6mj7fl21pfIg+7/3xWfeozxNu/wB+rM5FLStvlO3zb/7laafPsb+/8rVj6PNv8373yt/drYT5&#10;H+bd81Ayf/b20/5d6fN8/wB6mbP+Wu756fv2f981ADNnksm7dSu7UxNu/ar/APA9tO+bf8396gA3&#10;/wATJUU3+0u+pqTY2371ADXf50X+/wD+OUz/AHv4Fp+z5KB86bfm+79+gBjo27/gNP3/AH/49tHy&#10;7H+Zt/3ads2fItADXf5dq/P/AHvkod/7u75/7/8ABRvZEen/ACvs2t9/71WAz/Z+4lH+1/B/fp+x&#10;t3y/I/8AcqH+5/H/ABUALMny7dv+9/s1Ws/uP8u9Pu/JVt//AECqqfubh93+9VgS/L8iUPt+fb/3&#10;3tqX5n/+yprwqmzdQAxEX+98/wDfpjp8+5t396pfv/w/J/t0r/coAp/7n/j9M/3Vqx/D/wChVEm1&#10;1/3P4EqgBNz/AHm/3qsWzrD826q/8H8W+pkm/wBj738dAH3L+wN8UdS0fw34w0idtYudCtZVu5YL&#10;Fm2xLIu3d8v3dzLXBftG/BTXPBn9leNfP12LTNb1FV07+0Lz7VaxW7RMzQ/MzbWZl+Ws/wDYe8cw&#10;eGPH3ijSr5ZPsmvaP9kaW2VmmiZW+VlVfvfe+7Xuv7X/AItsvHn7Jmlzwavcx6rBqNvBc6PaLtsY&#10;PLlb5vK/75Za5fZxhLmM5SkfHXidMRW872bP821NQ+ZVi/2W219kfsYalqE3g+0s9Q1O2ubhZb9o&#10;LRW8pbW12rtVfm+7u3V8laamtf2clnoLNeXcq7JbaX980q/xfK33m/2a9w/ZRvLPwl8QYp/FE99/&#10;auvQNo+mPd/7K/NEqr935v4v9muihL3i5e9E+t3tp/7Bl+aCXzfC27Y1bGpWbQxar5WnK+yXS/49&#10;v92uX+V9L2rbb3/4Rlt3zf8AoPy102q7oYNTZlktk/4lbf8Ajy16pmY9tCv2VIItP8l01a8X5Zdv&#10;/LFqx/hvbRP4X1udv9Jl/sW3ib5f+nj/AHa3keV9Xa2Wdn/4n91uliba3/Hu3+1WN8K/n8IeIPlZ&#10;4ttvErNt3f635qIy5ZB9k7a58h9Uu/8AQWTdr9mq/N/dt1pkKRf2ponm2exH1bUm3/ebd+9/2asX&#10;Pz6z/rfn/wCEkj/i+7tt2/2v9modNRrmTQpfK81Hn1SXa7f7Tf3mreRnH4SlYbv7DtG3RIn/AAjN&#10;0yt8y/Luq3f2y/Ytb81V+XTNL+X+L/Wr/s1n6a/k+HLdW0/508Lfd/3mX/ZrV1WHZeeIFW2X5ItL&#10;i/3tzL/s1Ix/79Nbu2iiiRH8SW+5F+8v+irS2dyk17piytFOsuo6lL8i/wDXWpd7f24+3yoN/iba&#10;u/73y27f7tO02aWaXSp4tros+qSr/t/M1SAxNv8Awi9u3myfN4blb7u3+KjVd3larF9//Q9NX5m/&#10;2l/2qrwzL/wj8Xm7t8Xhv5UT+Dc1WNS3O2qq0rfOumrs3ff+Zf8AaqANNIYptUu18hk267brs3fN&#10;/qlqGzhi+1af8qpv1G/+/wD8C/2amfzU1R90Su7+Il/i/iWH/wCxqG28p5dE3RL891qUrMn+81WS&#10;Zvk/8SG3b918ui3H/APmrF0v4h+KtL+I0XgGLwqb+0nEepWmseesawfL827/AL5rammtrPQ1/dRy&#10;/wDEibarN/F/drxLR/Gfxd8Q688VjBY2d3bxSXcX2mJfOeJV3LE3/Afu183mlSny8sjpp+7I+k/F&#10;/wAQvCHhL7PB401qDQL+6VvsNzfT7IWb+7E396uf+Eer/wDCS3d74hstRjsRrN95UCXsf765hg3L&#10;vVf7zV5J8S3ttasvCj+P9Fi13U5b61ZbG+g2tbrJ/Ft+6rbq+iPhp4Ug0e3skXTIbmwg8y7tb+Xb&#10;ug8z5tqr/DXy3LHl907oy92Uj83/APgpZqq3/wC0XaRK3mxW+krt3L/tNur5cTds/wBz+CveP297&#10;+XUv2lr2Vp1d4rONfkb7v3vlrwf+/wD+PV9lgP4ETzK3xD3f5P8A7GoXf5vu/JU38Pzf+P1C/wDn&#10;ZXoGA3/a+/TnmiSVIG3T3D/dtol3M/8AurW34P8AB+s/ELxdo/hfw5bNf67qk/kQW38P+0zf3VVf&#10;mb/dr9U/2a/2P/D3waj+1W0EGo6rsVZdcfb9ouvl+Zt3/LCDd92Ffm/vNXNKtyy5S+U/Ly2+FHj+&#10;807+0IPAviL+z/urK+mTKr/7tc1qVtc6JdJbahZ3OmXf8dtfQNC3/fLV+8+m/DOz0uwe1WYXUCyy&#10;NbLdxLP5Cs27au7/AGq5D4n/ALPXhr4g+HLrTNX0Ozv4mX/WNb7tv+1t/h/7ZMrURqSDlPw/T5x8&#10;1Q3uxFhXb/vV9AftS/so6h+z9q0Wr6Y0ureBNRn8qC+b5mtZP+eUrfxK38Lf7O1vmrwK/wD9ft3b&#10;/l3JXbT+E5ZEKf72/wDhan/6n/cpkLtsp7/7C/8AfdbiHp/e/g/hqVPnqJP7v92pUf8Ah/2vuVEg&#10;BE/u1MkPzPu/u0J/vUiOyfMtEZGcpB99Nzf8Cp/8af8AodFPT79WYAm37+6n/Mn3ah+bd977n3f4&#10;qlR9j/8Aju6uokPm/u79lP37H/3KN/yPuVfko3/7PzvQBYR//ivlpjoux9rNT4fufN/3xQ/zr96g&#10;DHvE+b/YrHvNrp93/gFbd51+b79YN4+yJ/vUAVdH/wBe7f7VdHbf+h1zmife/wB5vmrqLb+7QBYj&#10;3Z2/997atQfc3J9z+/VeNOfmb/4mrI2+b/DvX5aDGQ/+NPvPReIv2L5G+61O++f9imzf8eUrLu/2&#10;aCT7d/4J9eJ/t/gPxR4cll3vp2rRXsS/3I5F/wDilr6o/wCXqX/ZVq+Av2APEP2D4xX2lbtiavpk&#10;ny/7Ubbl/wDQmr79wnn3Df8ATJq+Cx9PlryPsMHLnoCu/wDou7/Zb/0VUv3GuGb+GKJf/Har3O17&#10;B/m+5uVf++VqZ32Nd/Lufdtb/vmvPOoqahu2Rf5/hWipbkF5Mp0orUCzL/rNtLP89v8AN/A1JKnL&#10;v/u0qf6h9v8AfrxonrCJt3RfP/EtFsmx3/65NR8u6Jf9unw/JKiqvyeU1aAV7ZN8Vvub+L7v/AaH&#10;T5fvfx0+H/VWv+23/stOf/VS7f71QQK+4/Kv/PJv/Qq/LH9qvxKvir9pLx3eK/npFeLYRf7tuqr/&#10;AOhbq/UPW9Yi8N6Xqerz/PFp2nXV6yf31jXd/wCy1+N9xfy6xd3ep3LM91eTy3cu7+9I27/2avbw&#10;MftHHiZe6RP5WPvNUJ/2V+9/DTw67P4qhk/2vu/7Ne7E8sk2fL/tL/dpib3+b7iNTd+x3Ztr/L/e&#10;o3/f/g2/980AJNDzubbvT7tZlz/qtv8AfrT++vzfO7f7VUrz5E3f+h0GcjH0p9k9x+9/i+atqF/u&#10;M/8A+3WLo/8Ax8Sqq/7Va8Lsn3lZ3oGWYU/4B/eoTb/wDb93dRuf+9Qg2J/fTdQLlD5fk+ZaR/nd&#10;V+b7tH8aL9991L/DtoGCbXfb/HQn8e5vk/26T7jbf++KPl+8v8P+zQAuxU37fuf7FDoqQf7nzUJt&#10;R/7lGzf839z+KgBm/e6bd2+nom/5m2/7VQ/xv83/AHxUyIvkfJ99Pu/NQAb9n+3TE3b/AJW30b/v&#10;/wAFP/2m+TfVgO++m2ot7bP7n+3R53/AP9nbR5LfPt+//vUcwA7/ACv/AHKq7FhuPNZm/wCA1aT5&#10;G3N9/wC7VS83Irt9z+870AW0TZ827/db+/Rs+R9y7KIdrp8v92mPt2fcZ/8AgVWAuz5v/ZaH3OlI&#10;+3+FaV02fN8tAEOf93/vmmJ8i/NT5t38PyVF/rm+6r7KAD/d+SpUT+Dd96on/wB6rCb/AOGgD3r9&#10;h3xDpHg/9pzwfqeuX0WnaUiXEUtw33fMaH91u/4FX0v8atO+FN/4l8WLd/EbQrPTbq0knttLiVvt&#10;U9033Y/L/h/ebfmr4e+FcNz/AMLL8KfZvI3pq1qy+d91f3q/e/2a/WX4qfsrSfFSLSLrU00FtW0m&#10;BorW5it281vm3fe/4DXl1q/sqnKOXwn5iW3lWGjPZy/6N4oeXddNcsytbyfL95f7v3drLXW/CXxP&#10;P8MfiXF4v8VW39t6hYI1lK1zebvlkX/j4i/h27aq/Few1Pwr4t13T9Q82w+0Xn2Zb5/mt/ur+5b+&#10;KKXd/wABauf8H6DPeS/abnUILZLVvNglu23bNv8As/d/+KrujL4ZE/FE/QqwRbnTrdrZVe1fwyzJ&#10;K/8AGvysrfdre1qZUt9V/dSb3i0tm2sv/PVf9qvGvg/8Ubb4l6DqbT6YqaxpOjy2V19mVVt3/usv&#10;/Af4a9iv3Z7XVvK3Jvg0v+L5U/e/71exGXPExiCbU8WvtW5dP7db77ff/wBH/wB6sT4XTLD4X8QL&#10;+981tWt0Xb8vy+b/AMBroZd1t4wfdcs7rr6rtRW/59/+uNYnwuSV7PWLZWl+fxNb/Pt/6at/8T/d&#10;qy5fCdt9/Xrf91cu8viS483azfwwt/tVR01lS10LasuxbXUpWfd/eZfm+9/tVq6a8r6po7S3Mv73&#10;Wr99m1vn+9/s1m6P5sOkaIqtJ8ugXkqp823/AJZVZPKZ8MOzw5K8US7P+EYt/vN/eb7tb2vWdyl/&#10;rapAuz7dpcX/AKD/ALNYl4ipa6mvlTuyaFpsSb2/vM3+1W3rFtAmpawqwf63XbCL59v91aCSPZK/&#10;iCLdBH/yM1x8/wDEm2GWotHuV8jRN1ysH7jVG+Rd3/LarVnbLNrOmeV5W/8At+/Zf9r5ZV/u1FZ7&#10;k0bSnZoER9Hv5VR5fv7mX/aqAGQwzw6RLL9//im7f5F//ZrQ1JF+0antil+e601W3t/D8tZ77UsN&#10;Qi+0t5SaFZrsVf7zf7ta2qpIl1qaTrK6NqdhEuxv9lf9qgsf9m36jE0Dff19vl/3YmqHSofl0Rmi&#10;X7t++7b/ALTf7NCQq+rWitEyO2tXTfeX+FZabpUK/Y9Klj/gsbyX5/4Pm/3aDUx/Jj1L+xNMlni0&#10;6KXSVWW72/dXdu+Vf4mb+GuZufidpnw81SLzVsrPyNO8+K5lfc103zbVX/aXb/F8tRfFT4eXPjzw&#10;hNpFnLJBqCaPa3dq9pKyzIyt8rLtWsjxf8B/h9pvwilg0a/1iz8VWtnutdV1CeaWaW6Vf+WsUvys&#10;rN/DXx+N5Z1feNIx5jyOz8eah8UPjf4Fh1CVNYivNc+331ojM26OKFlX5v8AZ3V976DZ2GmWOqXd&#10;rqtxfW0n7jyvN3RWu35dqf3a+P8A9i3wl4vvNe17xZr7w3msaXAukWem21otuvlt88svzKvzbvl3&#10;V9panDGmjx2jxR2EV1+6k2/wM1eFWl73unU/djyH42ftjXLXn7SHipZbP7BcQfZ4pYnXbvZV+9/w&#10;KvJ/uIm1a9F/afu21X9ozx232n7Y8Wo/Z2uW/j8tVX/2WvOu/wDt/wC9X2uC92hE8yt8Qx3b+9UT&#10;vs/i/wDsKsP87/8AstV5tv8AEtegc59K/sJ37eHfFXxD8Xpos+uvpOhR2kVtbK27/SrhFl2t/e2q&#10;1frnol/ar4Wtb1beW3ikt1naJov3w3Ln5lX+Kvy7/wCCYHjG50L4s+K9Nm1iw07QrzTIZri2vZ1j&#10;aW683bB5e7+L5mr9IbmLxLJNKI9RjgjWVtu223fLXxWZZnLLq/wylzHbTp+1idt9s27/AJW3Ku7/&#10;AHqG1B0ddyr5f8Tbvu15jNpviiPULdvtWq6mUf5kiW3gt3X/AGqvab4CuZZ8XdrcLB/rF83Unl2/&#10;7G3+7Xn/ANsY2ceahQka+wpx+KRynxW/Z60b4vS6lZ3mtXNvoGp2FxaXelRKrR+dJtZbqP8AuurK&#10;jf8AAa/FrW9NSw8R6nZ+b56Wt1LbrL/f2sy7q/cXUNZ8PfDkarqUtrLBbWdrcT3l7DE32eBYIvMd&#10;Wb+H5Vr8R/GnjOP4h+ONe8WR6NaaBb6xctcrptmzeXHu+9t3f3vvf7zV7+R4nF4jmliY8pxYiMYf&#10;CYnO7+LO2h8v9356d8u3btqb7/3fk+X5q+r9qcREiN93b8n+1UqfJ93+P+GhPv8A9ynSf8C3t/cq&#10;ZSAb/F8tOTd93+5TT/d/ytOP/jla0jCRJv8A9n/eof7+7/0Ko9/3NtPT51+9/FW/KYh/s7tn92nf&#10;N97/AG6ifdv/ANunv/d/gpgP/ufL89Hyp/F/vUw/cT7tPhT/AMcrUC3Dt8r/ANk/hp2xtnzMr7Vq&#10;JPkfbuXZu+5/eqX77bVX5FoAzL//AFLqrbP/AGaua1N28p/l+T/brrdV2fZ/l+RP/Q643XHlSBvm&#10;30ESJdHddif53101mmx0Zm+RK5/R0ZFT7qP/ALNb6bqCy4n92pYfufe/2WqJN22nQ/d+9Qc5K/8A&#10;BT5v+PWX+OoURNm77n+41S/csrj+4y/fqwO8/Zg8SL4Y+PXge8b5Invlsnb/AGbhfK/9mr9Rbn/X&#10;3Cr/AA1+N+j6q2j3lvqcTbJbKeKdf9ny23f+y1+xqXi6rBFqEX+quoIpV/4Eu6vkM2j+85j6TLpf&#10;u+UdMi+Rt/3v/QlqWb/l7bd8jStSun7r/e2/+jqc6b1l+b/luzfdrwz1iWKIS3EuG6f/ABTUVb0O&#10;Iu05P+fneigCC52+W/8AurUMj/I3y/JT5n/d/wC3tWq/8Dsi1456ch/O+L/gLVYtv+Pi2/3WqHK7&#10;4ty/e21NbLvuLfbu/ioDmIIf9Vaf71O3/wCtT/0Goofkt7Rv9qpU+T7X/wABarA8f/a68VN4M+AH&#10;iu5Vv3upQf2PF/vXDKrf+O7q/LzfsX5V/hr7j/4KReJ/J8OfD/wurKn2+8uNQnXd99Y1VV/8eavh&#10;/Y235tyf3a+lwkOSkeViZc8iu7/w/NT/AOOh02fLtX7v96mf+P8A+1XoHIH9/wC7v+981Cfx7Vof&#10;5Pv7Xf8AuVFsbe/y/wDj1AEY+f5Vqrf7XG3Y3y/99VYl+T/gdV5t2Nu6gmRiaa7fbZV27HT5lrbR&#10;2+Rvv/7G6sRH8m/l+b73yrvrYR/9H+X770CLibt29vkRf7tS7NiJVSF/n/8AQUq27rQWMd/uL83y&#10;UH7iUfcV/m3/AN2jYu9Pm+7/ALVADdn8K/w0ifc+ZWqb+F/9qofm2fdoAERv7v8Au0/Z/tfJ/epn&#10;/LL/AH6fsVPm/wDHKAGJ/fVf92n/ADf79O2fcVWpn35dzbt6/wB+ggH/ANrd/wB8U103y/d2bv73&#10;3adN9z5aXZQAz/Z3f71Hyp8y/IlHy0fL/wB9fdSgA2Ns+b7/APu1Xm+dXWX50Zfv1Y+Xeit/31Q8&#10;Pz1cQK9g6vE6t99H/u1Yf+Nv7tVYf3N06/3/AJq0P4flqwIdm9PN20z/ANlqZ/kX7tRPu/i/goAh&#10;m+f/AGKZ8yb/AJfkp7ps+b/2WmbP727/AGKABEp+xfu/wUff+X/9mnon3N1AHReCdVbTdWt7lV+e&#10;Jtyv/tfw/wDj1fuf4F+IkHi34Q6N43ggkuIrzSlv2jiHzFtnzL/31ur8FrB/Lukbd/F/BX6afsA/&#10;tMaHo3wN1XQvFuotZxeGbncl15DSQrazfMm7av8AC2+vLxGGjKXNIUjw39rzQZ9T8aXviNoHvNEb&#10;X/ts+lQf6yXdbqysrfd+X71eBW1lB4kv3vlvokt3VZWilVl89W/uxf8AstfZX7UE3g/4x+A9b1Lw&#10;WrLpUVzb2kFz5DW++4Vvm27l3bWVttfAqee+svZzsyPaz+VdL/D8v8O6uynGXs48wRPsD9k7xnc/&#10;afFvgmzWC/8AD9rpl1drfWzbWtWk/hb+JtzL8v8AEtfTd4VS11VZZbnethpbN+6Zv+W33fmWvgfw&#10;f8Ttafx/aQeCfK0rU7+L+z5dPbbNClvt+bd8vzRbd23+Ja/QDW5lhi1hop47ZP7MsG+aJfm/ffe+&#10;7Xp4b4Q5Qu0gTXrhvlRE8SRKysq/8+60z4b2ewTTsuxLrxNu/dKvzKrS/wCy1bF3D52p6r+/V/8A&#10;iorOVdjfe/cr/tVF4Fma2uYoFvFi2eJLz7/91fNb+9XURIu+HryK5l0Rpd2/zdUu9+1fu7tv92s+&#10;HyIdNt1aWXzYvClwzIi/3v8AgP8As1oaDe/6Lok8t5AiRaTqUvm/wrub5f4qdqVnLbeAX1qXU7b/&#10;AEjQotPW2Rf33zN8zf8Aj1HPEzKepTNs1tfPndNukwKnzL/y1/4D/erYv/Nm1d/Ni81JfEkUW5Zf&#10;7sP+9VTW9r3+oebu3tq2l2++2i+4q7W+9tqxZeV9vtFl+175fE1wy/M38KtQH2iLQf8ASbrRNtoq&#10;f6Zqlw7v/dVv+BVb0p5YfDVlIsqxf8UpIyo/3vm21n+Hvni8P/en/wBF1Kf5m+7uZfl+9TrN9mg7&#10;WtlTyvCy/c/3v92sizS16byf7VX5f+PPTYlZdrfxf8Cqa/T/AE+42yypu123/wCAssNQ63ebLrXm&#10;WWLY8umqv+181PuUf+0d23ejeIv+WS/3Yf8AdqjUl03c91pTbm/5CN+zPu/3v9qs22/c+H7RvI/5&#10;g9x8j/7W2tDR/K83R1V50/0rUm+f/erKmdX0a02y7NmgSsnzf7v+1WEpe6B0XwttvtUN3fxxRpds&#10;kdhBKzbVVY13M3/fTV6NeWa3dk8E8C6qJdrbH2rHXlXg/wCIXgLxX4B0xNI8S6a90lsrNareKt1B&#10;dfxN/e3bqz/FHxqvfh/pE17d7dZuI/ltbK2TdNdfL8sa7f71fEYuM41OaRpGMpx903vAvg/Tvtd1&#10;rHg3UVUHVbiG68/5lVVl2zW//fS13PinWNP0e1lvtQaNrGJGad2+7Ft+bdWL8OrbRptEt9Z0izn0&#10;nzYPNl0rb5XkSt8zLIv97dWP+0H8SLH4S/DLWNe1XSpNQ0mXbBOkS7v9Z8vzL/dry6UeZm/N7x+M&#10;PjnUrHWPiN4o1PTPk0+61G4uIN7bvlaZtvzVmJ97/gFV3dXuLhli8iJ5W8pP7q7vlWn/AH6+/oe7&#10;A86r8Qb1/u1E/wDwKpfuK9N/9A/2K35jAY6QO+5YvnVlZXT7yt/eVv4a+6P2e/2xtD8WtZaR8S9Q&#10;ufD3jVZVhtfGcV40S3m35V3bv3UUm37ysu2X/er4X+T5d1Dpv37l+TZWNShTrfEXGUoH7l2Xxbuf&#10;PSWO80u70h4v3VxdGWCZm/4CrRMv+0rVT8TfFOfZNdHULex8KBds2q2r+TNDL97/AFs+2JU+8u6v&#10;xV0TxJrXhgJ/Yevato+37q6ffTQqn/AVbbTde17VfFT7tf1jUtf2tu/4md5NcL/3yzVtGl7vKHMf&#10;WP7Zf7Ztj8RfCtx8N/hy/wDxSW3bqusxK22/2tu+z2+75mi3fM038X+7XxrbfJFEq/Jt+8m6rF//&#10;AMeG7+N2VaiRNi/dq4xjH4TmlLmJvm37vv09PkT5m+9/fpn3F+78/wDFsqx99Pm+5WhJD/vfxUN+&#10;5/vU47dv/wAVTZdv3m3fPTj8QAjrv+7Rs2O/8f8At1Cm3+9/wOpndN+2uoxkPX/0OnPsT+Ookf5N&#10;q/P/ALtJ/HWkTAkfbv8Au/f/AI3pH/8AH6i7f8C/jp7/AH/79bAOTb/d/hqx/wAsvl+9tql/fbdU&#10;yP8AP81AF2HptVdlSwp/vVST5P8Afq7bvx/ElBEivrHyQP8AxpXCaxNvRFbdXoF/bfabJ12/eWvP&#10;dSRvtSRNu+RqCDY0pFSKtuF9ny/36xNN+4i/c2VtojI6/wAeys/tGxYTa6fMtS/K9Qp93bT9ifJt&#10;rQxLCfIm7b8n93bUv/LKVdv3lqvsb+8v+z/tVYh+eJ/40/ubqskwrb/j3li/g+41fq9+zxrzeJ/g&#10;L4F1CVt8radFBK/+1H+6/wDZa/KGz+ffv/h+6tfo3+wfrf8AavwMuNMZvn0vWpF2/wBxWVZV/wDQ&#10;mr5zOI+7GR7WWy94+iU+f7Ov99l/9Campue3T/rq3/oVCf623/7Z7v8Ax6i2fZFabf73/s1fJH0B&#10;q6B80t4dqr8yf+g0VV0z/VTNu+9L/wCyJRWpZE+7yX3f3V/9Bqv/AAyov+zVj78Pzff2r/6DUT/x&#10;f7LLXjnoSGd0/wBjbVuy3fb7dV/utVfYrn/vmrFn/wAhK3b+Pc1WTEr227+zYv8Aep8O3978v39t&#10;Mh3f2b/uS1NZzRW0stzc7Ut7f97K7/3V+ZquHvTFzH5uftw+JG8Q/tFatbef59roNjb2USf3W8lZ&#10;Zdv/AAJq+f33TIjLWr4o16fxb4m8Qa9O0rvqmo3F3uf+6zNt/wDHdtYj7U+dvk2/36+soe5E8eUu&#10;eQ3f/DRv/u/+g0/yd/735d60z/XLWxkM3/3m+99yl/h+VPv0jouz/bpuxf7vz7vuf3KAIW3J/D/F&#10;TLn/AFf9/Z96pRs27ttV3+cfeoJkYE22Gf5W2Vpec3ybf92s/WEXdu3/AHf7lWP9ds2Nv+SgRes5&#10;kSX73z/7S1p7P/26ybN1+0bfK2ba1vm2fN/4/QWP/wBTUPz7f9/5qNj7d339/wDdo2fP93/x6gAd&#10;P++Fo3rs+9/D870P8nzfc/2qPl+9/wCO0AHz/wD2FGz/AIB/vUO+z/f3U/77/NQAz5t/+5Rs+Tbt&#10;p/zPL96jZQAxN/8AE++h/wDVbdzf3qeif3f71M2Nv3N9ygATd/Cux0+9R/y0+XbRsX+L7lHy5/ho&#10;AZ8+/av36Hf947Nu2J8tPP8AsrR9wbWT7jfPVikZ95thlilZWTb8u/8AuVp7PuKv3EqG5TfE6/fd&#10;6ZZzLc2/9+rJJnRt/wD7Pupj/wDAqe+3yn+b5KY/+7QBX/2Uaj+J/wC//wChVLsqLYv8X/AqAD+D&#10;+4i093XYi0P8ny/3aY7t95dz7qAJht2OzfJX1P8AsH6rrVm3xLXTIluUvdOs4JbHb80q7pfu/wDA&#10;d1fKX/LF9y/PX09+wPr3h+z+Ivi2x8RWwura48PM0EEUjRzS3EdwrKqt/C3zNSn8JVM+p7mw0X/h&#10;HptFs7Nkt73U18pPKZV3eSv8TN96vz1fwrq+m65rGg6gs7/YLr/TLt1+7823c3/TX/Zr9H9e0GS1&#10;v5LuPRLnQHsXt7/7I900rLH/AKvzWb/ebb8tfnn451rxH4e8fanpmoWst5b6vrVxcQSrFtuJZGmZ&#10;fm/vfw/7tTSlzxNqkYxkSvN/wrq/0++0OdXu5d32C5hi+a6/hbcv8P3v4q/Su8m8611td0TOmi2q&#10;tsb+Lc27+KvzBudNWzV7z7YqahKzebaf3VX+61fbX7M3j/xH8QvhLrd14h3XP2BrfTbPU3+9e26s&#10;vzN8v3l3ba6aEvsnNI+jPFUM6JrarFFsTWNNb/x2L/ZasHwY89tf3e2Lf9n1jVLj7zf88V/u/wC9&#10;W9ryQX8usbbbf/xPbCL7yrv2wxN/s1znw3tlmvbhZYmi+0atqyqsq7vvKvy/xf3a7CPtHffCiytt&#10;T1vTYpfLlitNAt5WiRv4mkf/AGq9Ia6svE9kulXa2lxa3i3EE8UUv3drbflrwfTL3XtGg0zUtEnj&#10;iuoPDvn+VPu8pvLb5lb5fu16NrfjXxHD4M/tKy0XS9Ovmjj3Nc3W7ymkbbuVdv3fmry6kZc5Rws9&#10;s1hfaxYtfN5sHiGwiRvvNLtZdv8Ae/hrQh8172yVZWd38TXDfd/i2t/s1A2myw3V3bLPF5KeIrVZ&#10;Wl+ZpWVVZvmZv4mpLDyn1LTNzRO/9u37bPl/hVq9QmRV8N/uU0KWeKdEXTtS/i+Xd5q/d3NQkKpo&#10;1wsUGzf4Zj3b2X+83+9Vjw3DK+l6OsU8+xdCv5d21l3Nu/3asXNsqaXdpLFLOn/CO2e35vv/ADN/&#10;tVIi9r3n+brcTQKifbNNXf8A981LDMr6jFtuVg2+Ipdr/Lt/1TUaqn+ma20ESwb9WsNu7/gP+zUt&#10;h5v220Zmi/5D9x8vzf3W/wB2g1K+lTLN/ZXlS/P/AMTJvu/7X8Xy1lIjPo1v8su9PDv+1Wlo+3yN&#10;HdmXf5F+0qfL8/zL833qwtS1KxsPD/2m+1O0sLeLQFWWWVlVYv4fvbaqEPaAfBXx91Lwr8Pvi/4l&#10;iXwxZ60n2ODS9tzuVory4Tc10u3+KFWX/er239nf4OfFHwB4v0fWfD/iWXxPpVn5LT2OoLGv2i1a&#10;Jd21m+ZW2t8v+7XzlbeG2/aH+PN3Pazb9Hs9Yk1S+uVXcsv+kLEsX/fK1+oHwVudMsLrxHYJfR/b&#10;YryNVtG+XYvlLtVd23d92seIKFPD0IxpfETh5S+KR6VbPuht3SD7FtbbJE/3l3V8w/tl6/qXhq0n&#10;SS8ivvC8eh3+oz2Mq/6m4j/1Lv8A3l3N91v4q+gdT+IPgnRdQ1Cx1TxHpP2vy/PltJLpGkVfu/dr&#10;4H/alvF0T4ReOrxdXn1vT9bn8jR5bl9zfZ2mi/4F8u1q+LwWGn7X3jo5j4Us932VN3937lWEeq/3&#10;Ituz59tSvv8A4a+u5Tz5D3k/4BR/BtWmbFdf7ifw0b1T/e/v0cpA35t21fn/ANij59m1m+fbTv73&#10;3qP93bW4D/4/9ymvuf5tv3W/74pP49qqyb6am5N60AF+/wA1uqN89Mi/9l+WmXLq+ovsb7i1MjrQ&#10;YyJdn+z/AOO0vy7/AJW376TfvT+H5PvUv9/5qCRPuf7G6mb/APep+/e3/s1M/ubvv/w1tGIpD9/9&#10;5qZ9/ev3/wD2Sh3+favz/wC3T/8ALbq1OUYj/wCzvSl+/v8Au7Kj2fL83/jtSfK6N8rVvEkb/wDE&#10;0m5ad8yS/K38NP8AvvVgMf8A77+WiH5NjfLUTvs+bcuypUf+79ygC2nzj+L/AH91XYfkiRt38VZn&#10;nbBu2/w/cqxDNKn3l+SgiRqP1Rq851j5NZ2svyV6GnX72/fXnmsbn16b7vy/LVkxNXTfuov975tt&#10;a3zbaybDaifL9+tj5X2bqz+0aliD7u2n/wAG37/+/USfIfm+T/0KgJ83yrTMZD3Teny1ds/k/wBu&#10;qX+/V2z++nzUEmEnyXH8X3q+1f8AgnprezUfHGh7v9bFa6gq/wC7uib/ANlr4mmfyb5/9hq+k/2G&#10;/EP9lfH20tt3yapp11af98r5q/8AoNeXmUeagd2Cly1In6Io/wC/t/l/u/8AoNJC7Ilvu/u/coSF&#10;vtUTbv73/jsNKfuL/wBcP/Za+LPqiWPP2FNzcea2P++UopJiTaRMccyydPqKKCh/8Lr/AHlX/wBB&#10;pn8Eq/7tCb97/wC6v/oNGz5H+Vfu1456YfNs2rT7b/kJW/8Af81qh/uf+PU+23f2pF8v/LVqCBtt&#10;/wAeEq/c/e15v+0h4nk8GfAD4gamsuyX+zPIgf8A2pW8pf8A0KvRYfksLhf+mvzf99V8wf8ABQvx&#10;O2j/AAs8OeHIpdkuuan5rJ/0yt/m/wDQmWuvDR5qvKY1PhPgPYyRRL82/wApUpnzQv8Ad3/L/FUz&#10;+bs3N/HUP/A/4q+oPIJdn3Pl+eof9d8u1fl+ZqbNtdtq/wC7TPuIm5m+arAc/wDsf8BpjpsZPvb6&#10;fv2SozUx93yfwOtUAwbnd/7n8XzVUmdsf/F1bG5/l/8AHKr3LtCkrfLv2/3aCZGLrG6aB2/gf+Kq&#10;+lTedbo38aVY1VF8jc27ZWfprrs8r+638dbfZEbdt8lwn3fvfPW2j76562dXuotq/J/47XQPu+f+&#10;/WJYfI8vy/wU1E3v9756ej7PK2s1Q71T+JqAH/w/8C+XfR8/3dtQ71f+Jf8Avmpk+Rvl+5/eoAdN&#10;/svTU2p/t/3aYk2//cT/AMfp6Iuzfub/AGqAHb12/f8Anpvyv8zbt1MdP9pqf/7NQAIi7Nq7k2Uy&#10;bd/e30/7i/8AxdM2b/m/gX71AAiM/wDD9/7tD/7W3+7SJ/qqX7i/3/7y0AO/h+X7i/3ai+aY/wDA&#10;acjxf7L0fc/+JqwFP3P7++qNnt82WBW2Iv3flq3J8iqzLs3L8u2s+ZGtr+3l2/I7bGWrM5Gts+//&#10;ABvUL/8AoK1Kj7/mbdspr7kTazfI38FAyHf8r/36bvXd93f/ALdG9kXd/wB9Uz7j/wB2gB77vN/v&#10;u1M/h/8AZ6N/y7dtM2b/ALyrs3UAPfbu+7/s16H+zx4n0/wf8cPCWoancy2GntO1pPcxReayrIrL&#10;93+L5tteefcX/wAeoS8lsJYry2ZoruBluIJUb5opVbcrf99VXLze6KMuU/SK8+P3gJ7fWPBOmrcz&#10;+MLiX+zWltLW4WGWX7QrbpfN/wBVt27q8F/bV0e802LRPGdtc2kUtq11F5sSr+93TfdZVb/x6tX9&#10;jDxJqvxO8c/2r4l1O51jWNUluNan3fKrSfd3bV/ir1v4/eEpfGHwsl0+WKBZf7Ov7tZZfuoyt8v8&#10;NdlDCeyl7IK1T2tPmPiHTdesdb06K8nuYoNTiT7ibmWX/Zr3P9kLx+sPijW/DV5E1hFqS2bWdndu&#10;u6e6W4Xd5X/Af/Qa+dfFfgC20jwN8KvEvhBr62l8S6ZcNfKreYq3lrMyysv+98vy17l+zT8PfFGv&#10;fEjw/rWp6ZPZ2miXlvcNLt+a4ZmXb/u/eqqmGlQkZQqcx+gdm6o7/LOiS+JFdtjfM/7lfm+VmrN+&#10;GL+dPabd0rtq1+zeb/B5qt8v3lrStv8AWozNPs/4SKXc9xE23asX8W5ax/g/++lt13NK7aizb7Zv&#10;l+a3l/u/xVRrKRq21ms1hZRLBGj/APCN3Xz7l+T5v9771W9eTfb6wv2Fdn9hWbL8y/PtZv8AZqLS&#10;vn07SmX7W+7Qr/8A1u6n6r/x5an80+//AIRu3/1rf7Tf7VXKJlGRoan/AKHql632Zkdtfs/vf7US&#10;/wB1alsJp4dQ0z97AiLr94m35tq/K395qi1b99rOoKsSz/8AE4035XZf7q/71S20Lfb9PWKxi2f8&#10;JFdN93/Zb+6tZFyKWg3jPo2lea0Tv/ZN+q/d/vU77fL/AGdd7ZZ026BZ/wAPy/eaotEeX7Lo/wC/&#10;+zJ/ZOpb/lbb95fu/MtRTOr6Rdr9ugfboFquzyl3J8zUFm7rf7681jzYvtO/UbD+L/d/vNT7CH/i&#10;Y2irbf8AMfuPn/ufK3+zUOsbnvNY+WfYuo6b9xW/2f8AZWpoZl/tSJm8z/kPyfI/+6395qoCtokz&#10;Q2umMzMjeRfrt+b+9Xzb+2fqupTfAq08Paeyzar4jXTdLs7Zd26VmuFbb96vojStsNvpW6CDf5Wp&#10;J87L/eWvCvi1Z/2rpOiajLp8qXunRWq6Bd28u24t7rbuluol2/vVVV2/NWuGqRjU94zlHmicj8Cv&#10;Bn/Fea21sq/2T4I0638M2Mu5f3svnLLe3H+1un3L/wABrtf2ivhpPrGjeKL7T5VS7SVVXypdrK32&#10;fd8u1q9L8GeA18E+FLvSra2bYkFmzOzN/e3fN8tc7+1F451D4b/Cjx3r2n2yy6hBeWsVrFLuZWkk&#10;8qL5v++mrq5vrNcPgpH5+fskeGJPGf7R2j2c7eUv9lXE87t8zfd/3q91/bfRdE+Bnw/0yCffE+rS&#10;xf8AfKtVf9ifRLOw+NPiqx8jfqWl2trYNsib91+6Zm+b+9u/9Bp//BQi58nwR8NNP2rv+3X93s/2&#10;fu1nmsIKt7pjRlLl94+Qd+/5fm+9Tfvp935qh/3W/wC+f4am/wCBfery/jIJd/8Atf8AfNM/g/2K&#10;bD8n32p7v9/bWgEO/wCb/wBkp/8AEn8FM3s7fep//AP4qz5gHO77/ut97+OhPv8AzNsqJ/u7qLl/&#10;JtZW/vfLVxlzARQurjd/eb+CpT99lVv++qr2fyf7b1bT+7TMJEsKNuRm2/ep3zf3vuVV3t8+3+Kn&#10;+Z/D/wAC2VtGIhPm3f7lP37G+/TE/vbvnp7/AO7/AMCrUzkG/wCbd/d/goT777fnpn3P4vk+981P&#10;+5/t7qDAPuf3abv2Rvspz7f7tNRNg/iSt4kifcT5vuUO/wB/+P8A9ko+Xd/fqJE3/N/BVgN37/l/&#10;jq1bfc21XR12blqwif3aAH799WE+f73z/wAS1XSZvvNTod2z5fvt9+gDVR9kVedPMr63dszfcbat&#10;d1NNsidt2zYu6vP9Kfzry4l+V98tBB0dt8/91/8AgNaCP8/8NUof+A1aSZoU/wB+gC4m7/fSn/7T&#10;bqhh2/3d9S71RP8A0Kggn2f8Aqxbfe/3Wquib3fbVhH2P/sf7NBJz1y/+kTLt+fd/FXpvwH8Q/8A&#10;CN/GHwPq/wA3lRanHE3+7J+6/wDZq8yvN32yZPv1taPeNZyxXMTbHtWW4ib/AGlbdXLiY81KR0UJ&#10;ctWJ+yNzuXUZfmb5PtFM2bERm/hi/wDZapW1+usWUWoRNvS9sfP/AO/m1qu79jbf7kVfAS92R9hE&#10;rXNwsVhanc3ztKf/AB6iq2ruotLDr91+v+9RWZRqv8k3/bJf/Qacj71m/wB2mzIvnfN/dp0f+qf/&#10;AHa8w9aI1P8AVf8AslOg+S/t/wDrvQmPK+b+7T0T/Sot3/Pes4hIqZX7Ldt/01X/ANCr4C/b/wDE&#10;/wDbHxo0zRdy+T4c0pVb/YluG3f+gqtfoRbQrcvcRbfvzqv/AI9X5P8A7QXif/hNvjt471z5vs8u&#10;ptBF/u2/7pf/AEFq9jL4+9zHm4n4Tzt3++vyp/7NULp89TTOry/5+eoU2b32r9+vojzhj/d27lf5&#10;t3yUb/723/c/uUz918m1W3p/DRv+dKoBXT5t1Gzf/Euxf46R/kf73yf7dHzOv3f93/aoAi+Tb8u7&#10;7nzVE672dfm+7/FVh9yfeX/gFUXd9m2gDKv3byt393+PbWJZzbL193366C5+dHVl/h/3q5r7l/sX&#10;7m75q2iQdHZ7vtES/L96ugf/AL7/AIa5yz+8n+y3zPXS/J/FWJY3+L5VpibPu/Nvp8z73+ZfuUzy&#10;/n3fx0AP+5/e/wBqhP8AZSmfKjf7f9yn/M+xP7jUACbvn3LsSj+JFofb93/x+jZ+9RW2v/sUAPfa&#10;6I3/AH1TN+/fu+5R/rm2r/B/s0z+F91AD/4Eb+596mbP3W59uz/Zo/g/+yo/3/8AxygA/h/z81Gz&#10;5v7if7dG/n/b20P86/N9/wDuUAJvbb8q79tCfO/y/f3UD5F2/wByiHbCn8VWA2R23Iqf36r6knnR&#10;PF8qOnzL/s1a8lvNX5l+Won+9u21ZnIWGb7TbpL/ALPy05/u/dZ0qlpv7mWWBvuJ+9q7/vL8n+xQ&#10;MY80v+ylNfds+X50T+9Ur/Ov3qiO3+9/vUAMmT5vlah9qRfeo3/7ez/Ypibf7tADfO/gpGTh9q/P&#10;Q/8Au/foG3G379bQ3M5H0z/wT61vStN8a3FjqGoWltcefJFZxSyqrT+ZD91d1fZF/oljNo1kstmz&#10;o2i3nmqm3+L/AHWr8itN1KfR/F8V1A7fa4nS5gfd8yyxtuWv1/h1uDWPB2lahFeS7Lzws12v3v8A&#10;loqt/FF/tV9JiKXsuWr/ADHNH3oyifHvw60ex8Map4f8J600cEXh7xNeLaxXbeT/AKLqNkrLtVv4&#10;fNir7bh8N6ZoMup21iyw7NWsF2Pt3bf3X8TLX5o/ttWDy/Ga0X5tjaPb+UyRKu1tv95a/Qr4IeJ7&#10;7xJ8HvAuoNKt1cXX9lsztuZty26r83zf7NbY+hyUo1f5iKHxHoen3Kv9klivon361eOqfKvy7W/2&#10;lrH+EvlQ/Ylln+zebeKy71/6dW+b5lrbg8+az0xGWDyvt2pMy/N/db/Zasz4ZI3laUsXlp/pi/xf&#10;9O7f3WWvEOz7Je0abfo2jt9sjf8A4k9/95V/vfe+7Ut+jPo19taWfd4Zt933t33m/wBmn6Gk76Ro&#10;/wDqp0/se/8A4W/vf9dal1ZP+JNdszLv/wCEZt9v3f7zf7VEiIljVfn1TU90Fz8mrabuf98v93+8&#10;1FskX9s2ieUz/wDFRXHzuy7fut/tU3VnifV73/SZP9I1jTfnVV+b5V/urVqy83+1NK23M+x9fum+&#10;Xd8/yt/s1kbfaMrQU2RaPtWLZ/ZmpKz/AMX3l2r92nukr6Nd7k2J/wAI7aqmzd/eanaDN5y6Pugl&#10;liTSb/dL/wACX/aproqadN5VmsCPoVqv3l+f5m/2aCYmlr00SXWsf6Yv/IRsP7v+z/vVNbTbNUi2&#10;tv8A+J/Ls2r/ANMf9laTVXne61VlZXT+0bD523f7P+ytQPcsl5FLL5af8T2X7393a395qnm90s8s&#10;+J3jxvD2l+H9I0+5+za3qy6ksEzTtE1vErbmlVW+83y7f+BVxnw90GTxPrmoXzQao/he1sWbTLbV&#10;51uGtbf+6vzfxNXlT2a/Gb4q+JdXvPLurKzluNN0xv4fJjmb5v8AvqvZ/wBlfZZ/C3U4vtLeVF/a&#10;Xlf3tvnf7tcNHFxqz5Tur4aVKlGR7XeQxbdV/cf8udg3/LH+9/vV4x+0xYweKr/RPDk8v2bT7/xX&#10;a3t9K+3b9ls7T7VM3yt9391Xtuq3i/Z9YiivJH/0Ow3fe/vf7teLfHLR9T1jWfFd9Ay3OlLYS6bK&#10;13a+dDFdXCxLF5X3dsrfd3fdr1aNT2VTmPN5eaJwH7GngX+z/Dn/AAmeowXP9seKtauryTzdu5F/&#10;e7f4v7u2vBP25NebUvil4f0VvM+z6TpLStE3/PaS4l3N/wCOrX3xo9nZ6VBo9nBcyWyLqcqpF/uq&#10;3+zX5f8Ax+16fxJ8dvHF5PL53lanJZQbP+eMbMq1Fep7WpzE/DE4T7i/36ej/InybKrp/tfxffp6&#10;fIn3ayMCVPu7t1P37/u/fqFP4G/75p/yvsZm/wBys+YAf+Cnon+7v21D9/5V+RKfv/iT+9TAHdU/&#10;4HVe8/1SLt++275Ke+3+H5HqG6+e7T5dmxaqID7ZN6J/6HVv+P8Av7arw/f/AN3/AMcqXfx833KZ&#10;Eh7p8vzNTNm/7jfeapUjbbtWjf8ANu21cZSMgh2u/wDF8tH3P+B1Cjt/C1P3qj/Ku+ugxkKj/wB9&#10;P96nb12ou2okT53ZVpyIv/7daRMh7vsd1/8AQqZv2Mm1fvUbP++2+Wh3/wC+1+7TJG72/h3UbG/4&#10;A1Hyo6bv96mPMn3fuf7dagDpsT/2WjeqMn3vu/KlM+0rs2/+y1F9pVP4vk/3aANDf/wOrCf6371V&#10;YZlddy/991On+t/4Fu2UAP1ib7NpFwzfc21xWiIyRebt37/n/wByuq8YOyeHLj/b21zWmpsXanz/&#10;AC0GJsQ7UT/cq3F/eqpCn7vc1aCIrt8u7ftoLkWUf7n8e+rH3/u7vn/gWqibnX7rVY2f7S/7O1aD&#10;IlR/n27Pnp8P+tf+BFqL5UdP4Kd/G/8As0AY9/8A8f77H/iq7Zwq8W3+8v3ag1Xb9vl+apbCZkG2&#10;spmtL4z9WvgVqv8Ab3wJ8E3z/fl0C3Vv95W2/wDstegOn+lTfN/d/wDQq8K/Ys1htS/Zu0mBvv2F&#10;1cWX/AftG5f/AEKvdZvNS4dl/wB6vz+t8Z9hS+ArarCrx2K/3bdRRV75t0Xyr/x7w/8AoNFc5qPu&#10;U3y/8Bohf91/2yqWZ991/wABqvD/AKp/9yvHPWF/hfd/BUo/4+Yv+u9RfN9n3LUu/ZKm7/nqtBRl&#10;eKNbXwr4S8Va421P7NtZLvc/+z81fjjDctf7rxmkeW6Zp2dv7zNub/0Kv1B/bA8Rr4S/Zw8fT7tr&#10;6kq6bFs/vSS7f/Qa/Ly281LJF2r8q/cr6XL4/ujx8R8QvnNveX+98q/LUKO2/cvybP4Ke7/PuXd/&#10;s03+NNv369Y4hju29NrLvqu+7bVh/nlf91s/4DUL/I6bt1AA7/7vyUx02Ju/75ehNrv935N33qbv&#10;+dNrfc+Vd1UAx/nT738NUXm2S7/m+Zflq9Nu2/d+Ssyb/gTuy0AU7x12bty/LXO3m5JdzN/F9zbW&#10;7f7tr7mXZXO6lt3vuZq6YGEjoIbnf9n2/wCt3L/wOut/j+78/wB5t1cFon/LLdKv39uzbXeumxtr&#10;f98VjMuI3/b3UO7feamfffbt+Rab5y/7T1BoO+X+HdT/AJdm1f8Ae31Ej/8Aj9O2bH2/wbaAJkmb&#10;ftVtiS/eT+/UO/5/4n30b+f9ul+VEf8Av/w0AOT5/ur9yn/N8ny/fquj7F/iqXfL/wADT+CgB/k0&#10;Psf/AGKY/wA7/wCt+ejfsXd8vy0AP+//AOytTJtu/wCZvnb7q0JuT+Gh3bb/AH3oAR3+RNvyfw0b&#10;2T+H5/8AYo37F2slH8aL/tfdqwF2NjdtVP8Ab3UybbuTbT/+Wezb8+35ahdNjj5m+X5qDORSuZvs&#10;dxFKzfJ92tD5f4d2ys/Ukbytv393zVNZ3KzWCbvklX+CgZY3/fXctM/jpmz/AGl+amj+L+/QA5/4&#10;Pl3/APAqb/D83yU59yf8Bpu/f8u1qsCOT+9u/wBmm/L867mqx/wHZ/DUPy7dqt/3xVGcirpvhi+8&#10;T3tw2mRL9rs4vtfztt+61fqH8HJrzQfhtpnh7ULmB5YvCzS6ZqC/NDdRybpWhVt3+tt/ustfA/7P&#10;3z/FW00xmVItcs7jS/n3bdzLuX7v+0tfRHwu8eXngPQpfDGuaHI9xa3kmpWd9c3m208qSKK3uPKi&#10;Zf3snzbm/wC+q9+WJlVpRj/KYxjynVftjfCWfxb4fuNcgRp73RorO4XarfOu1vl+b/ervv2ZrOXw&#10;94B0TwrfLA97o2p2sv2u2lWaF7e4VpYl3bfvKv3lroviXbWOseCPGHlLbPb3GmWqxS2zQtu/h+Xb&#10;XJfBnxzBqr+FFWLUmuryWK0ublrNbW1W6s1ZdsW1v3rbfvNRWxcqtPlkbRofaPeLPb/Z2lS/YYvv&#10;ao29GX/a/wB2mfDqFnl0pWi8/ZKvzv8A9erfL/FUGjvv0TTNq3e/ytXl3fN/tf71S+AHi/tS1i2s&#10;+1otzRbdv/Hq3+781cZn9o1dDRv7J0xfsyp/xJ79lT/gX+7U2s20sOk6huXyHTw3b/xNtX5mqtpK&#10;RfZdP3RTp/xILz+L/a/3qXW4V+x6gvkRPt8O2qKrsv8AelqJFl3UnlfW73dcxo/9sabu3L9/5V/v&#10;NT7X5L7TN0ts/wDxPbr7ir/danXKN/al15VtHs/tqz+RP91f7q0/T4bl9R0pvK2bddvG/wCW33tr&#10;UDj8RlaC8T2unqzSQf8AEnv/AJIv7u7/AHafcvL/AGbd7ftOxdCs9yzK237zfL96maPu/s6yZrlf&#10;KTR7zarL833v9pqL+aJLW9ia8V/+JLZrsXb8nzN/s1IjQ1Xb9o1Nfsaz/wDEzs/v+V/dWvPPjNrF&#10;zoPw08V6npkXlXdvLfyxOjK21vs7f7Negaw/+lartad/+JtZr8u7/Z/urXD/ABRdU8G6mzWdzft/&#10;ad1/ojKzLO21l2/erCp78TelL3uY+L9N8ZxeAPBVvBp+651CWBYrG2tn3NKzL8v/AH1ur66+BXh6&#10;58K/CfT7ZpfvaBLdz/K27zJG3M33v9qvCPhX8ItM1Xx/Ft8PWVnFpdndQfadv+tuFm+Zlil/1W1W&#10;VVr6lhs7az0N1itoN/8AwjqqqfufvVx0MN7KXMeji8X7eHLEseLde/sTS/EeoXM8S29rZ2cvzfL8&#10;q/N8zbv4q+d0tl8f654P1Cz1GR5b/wAu71WW21H7RDdSSXDNF5q7v+WMSqq/3Wryn9or4rt8SPih&#10;qGlQMsHhTRnW08pNqre3EXytM237y7mZV/3asfs/TRal8V9E1ravlRXy2USJ8q/6lmbd/wB81vKp&#10;7xwRp+6fYeq6v/YOnPqcs6vb2V5f3cvyt8yxwyt/e/2a/Iq/1WXxJf3ur3Lb7jUrmS7l/wBtmbdX&#10;6NftOeKovD3wH8W3jLHFNLLeWUW1YW+aTzYl+7X5qwvst/8AYT5V/wBinze8ccoj32b0/gT/AGKd&#10;/Ft20Jtffu/4Dspn8W3+9QZEm8U7f/D/AH//AByl3xIvzfxtuanP8mz/AG6CwTf/AA03ZvRV83/e&#10;p2/5EX79NdPl/h2fxfNQAibdyf3P937lV0m375/l3u1SzTbLOXb99/lWqidUXa3y1vEgt/f2bV/4&#10;EtTR7nKbttV9jI3ytv21LG65+62+tCJFgfcNMd/ufKz/AO/92q7TKkR3fJ/t1L9ml+7u+dPvLUxM&#10;hm9kX/prT3dd3zNvo+xtCjs0u/d8lMRF2JuZn/4HXUYyLO9s7WemO/zfKtCJEn3V2J9/7tH/AC1f&#10;5vk/2K0iZCP5/wDd/wDZaEs5dvzsqP8AxU/e2/du/g+5Qj/c+9TJIntkd90s/wD47UU1ssPzfM7/&#10;AO9Vt/v/ACrTnhV/9j+Jq1Aqw+R8+6L71Wt8Doi+Uuz/AG6pPtRnZv8AvqrEMP3Pl+SgCxczf6Om&#10;5dnzfeVKLZ237aZc7URPlb/Zoh2pL8v/AAGgCp4w+fRNvzf61awrP5ErS8YTL5VvErKjs256z7b/&#10;AFWzdv3f7P36CDSh+8m37laH9xv4/wC9WfD8j/3P7tXUesgLkb8fNuSpo/v/ANxKrwpv2r9z/bep&#10;Y33s6rWpEiwj/wAP8dD/ADtuVqYn/fH+/Td/735v4KDIo6yn+n7t275adY/eSl1ZP9Mf+P5V/wCA&#10;02x2+dv/AI91NmsT9Av2A9V874X+K7HervBrcUqpv+5uVf8A4mvp65f57hvuf5avjz/gnpqqu/jj&#10;T/uO7Wd2q/7u5a+wLl98Uv3vu/8AxVfneJ92rI+zw38KJalh825Zf7kca/8AjtFSqvl3tyMsfu/y&#10;orlOgmm2+f8A8BqpC/7r/tk1WZP9dUK/Isv+7XmHoSIt/lwfxVK7/On/AF1X56r/AH4E/wB2pvm8&#10;pG/6arVcoRkfIX/BSPxU9t4S8JeGFl2PqOp3F7Ku77ywfd/8eavh7f8AxK2yvoj9vnxPFr/7Rl3p&#10;it+60Gxit/vfckb963/oS186t/dVm/2flr6jDR5aR5VeXvEb/d/9C+Wm/M77l/u/K9H3PvbaYieT&#10;/Fv/AOA10nIE25227vu1X/gf5mRNv97+KrD/AMar9/7tRPu3bfvu3ytQAj/P93dUT7NqLt3/AN2p&#10;Xdvk/ufdof5H+X/vurArPtT7zN/7NVebai/7H+3Vt/nTbuZNn3qozIqfdVv96qAx7/b8/wArVzl5&#10;02tt+b/x2t28f+Fd29awrn/Vuvy/7Xy100jCRN4euf8AT1ib+Jvl3V6bOnz/AHvkry7QP+Q7bL/e&#10;l216jdJsl2/x/wC992or/EXEg+Xf9z5Gb5aTeqN/t0O/+7TU/wB1fn+81Ymg5Hab5f46bCmx/wDa&#10;/v09/k/9BqH/AJa/L8mz/gTUATeds2L/ALP3aZ53y7m/9BpnzInzfIn8T0P8m/5v9nZQAI6/7lTI&#10;7O6N/wCOVDs+X5l/8ep7vsX7zbKALD7t/wDcpn3Ff5t/zUxH+X72z/Zpu9f4vuUAO3/L/wCg0/Z8&#10;m5qYnz/d/wB6pv8AY3UAQ/x7t33KP7lWPJVH3bqifc7Jt20ARtMqP97+H7lR+dvPzfJ/dqVoW8p/&#10;7lQ7Hxt+/uoJkQTP877f+BVSsPKtr+WLd99dy1q7PJf/AHvu1lalu+1RXi7U8pquIjSdPnof5PmX&#10;d89H2neibfn30f65drMu/wDu0AHzfP8Ae2bqi87Z8v3Kl/3d33fmSmui/wB1vloAY6N/epj7Uf5v&#10;+BU9/kfb/HUP3P4v96rA0/DHiH/hGPGGg618yJp15Hdts/uq3zf+O19NftFar/wre60/VYtMafR7&#10;xbO4W7df+PVmbd50PzfK3yrXyXeIvky/7att219hfGy2X4nfsvaJqcUqvcJolnds3y/ejba38NdN&#10;OpKIuX3j2P4IePLHxJ4I1PSl8u1ltfse6K2Ztt1E0y/vtv3fvNXkni34i6r8M/immh6RZ6b5trfS&#10;6kst2rMyt92VV/2WWvD/AIRfE688K2ej61FKz/2CyxXVt/z9We5WZdv+zt/8dr1X9qHyp/E2j+P9&#10;NeL7JFcx7mVdvm29wsW1vvfw1HP+7lE2lHklE+0Phj4ntvFXhDSr5V+xytZ3/n2MrQ7opW+ba3/A&#10;W/8AHq6DwM+zxRaI0vlf6v5Nv/Tq3+9Xz1+zZqWov451hftjPp9/oFw32bd8rtHtVW/3vKb/AMdW&#10;vdfhj/yMztEqq/lK3zbf+fT/AGdta0KnNT5jmq0/ZVuU6mwm/wBCt2W+nd18N3W5dv8Atf7tWte3&#10;fZNTb9+6f2FZr8m7+81UoZpYdDt1ZoH2eGbj5V/hbd/vVb8Sf8eGt7pI/k0yw3KqruX5v96ty/sl&#10;28tlm1O4WWCd/wDidWvyOzf88l/vNVS2SL7XpW22VP8AidX/APzy+X5W/wBqpvOgTWbtftLOn9v2&#10;/wA8W3/nkv8AdWmaVM6XulL9pndG1PUm3fN/tf7NEiImfYbv7LsdsUaP/YF02/cv97/ZWnax9pjT&#10;VZf3WxdJsF2bZvn/AHzVFDubSLRfKln/AOKbuNu52/vf71cV8V/iFpHg+11hryWxttQ/sW1a1S5a&#10;H+Fm21hKRcY852HjzxNY+Ek1a+1q+ttKtItYtdv2nb/dX/arwzxV48tvHOqWk+i+IIE26m32FLSV&#10;o7iJt277ayr93b91d33q+NPH/wAY7nxP4ovfFGp3n9o6xL9658raqf3dq/wrXsf7HPgPXPGfj/T/&#10;ABxfRXNnaXnmWUSbZlW4jVdzN8v+7tWsKdTnka8vKfUfwis5Ly3h8QahrMmqarqlreS3V3ct80v+&#10;qX+GH/ZruLub/iUXH71v+RdVWf8AffL/AOO1L4Ys2s7LRVgggTbpl5t2+btX5l/2qz/FlzeWfhrV&#10;Z7byHuIvC26L+H5trbf4q6pExPyf1/W10e/1uzuZWTU4rq4iZ3b/AKat96vqD9ifQW1iwi8RxQXN&#10;tZJqaxRbvN3Myr975f71bvif9nVvGHjDTPD/AIj8PRpp+jaPprRb/L/ezXU3m3DMytu+8zLX0d4b&#10;8GWPhK1/s+xgsYorfXYliWKJVXasPyrt3VzyjGXvGnNynzf+3nefY/gtpVm87f6V4pllVJd251X7&#10;R/er4ZdFf5VbZ/t19R/t+a9Pc634K0Pz18qJb/UJVT+8100S/wAX91Wr5cdGT73/AI7Ucpx1PekN&#10;+T/7On/M/wA33P71MT+Nt3z7f4KE+TZ83yf+PVRmTJ5X8O2jzvuNt+f7tMT/AHfv1L8vz7m+5QAf&#10;w/d/3qbvP9xaYn33+9/s76mRF3v81AFC8m33EUX/AAL/AGqVPk2bF+d/7lVpnW5nlnb+Jtq1Kmz+&#10;JG31pzEFlN+1933P9irCO3m7t1VE+7u/9BqXfs37dtaAV9VTfZSrt/2t9aBdvkbd99F3b6q36edZ&#10;SxL/ABLUsLokUSq2z90tOPxGEiX+Onunzptb/eoT59/zUf7W3/drqOYR3be3+zT9ips3Mv8As0x3&#10;ZP7tN+b7tBBK+1P7qU3v95fn/wDHah+/T96oNy1vEkl2fP8AeX5Vof5127qam11T5v8Af31L/wAs&#10;ty/3f71WBU+Xb8v/AALZUyfe+b7/AP6BVd9qP/c/u097+Lf95d7/AMdAEtz86p/cWnW2zbu2t92o&#10;vtKzImzcjp97fViGFv4vnoA5rxPN52s26/3YqfbJ5j7mVv71V9bfzPENw38aKvzVYtnx83zfPWEp&#10;EF1Nw/299W1GxP8A0CqsOw7Kn3qE2tu3URkBbtdmd25qtR9Pvf8A2FUrZ9+xdv3atxuuz5v4mrci&#10;RLv2Rfw/OtCOr/7+771RPNsX72//AIF9yi2+eX/gVBJT1J1e6fd/45RZ7dyblpmpbvtj/wC03391&#10;Fh9//coNT65/4J+6ksPxS1uzbb/pWk/L/t7Zd1fczvvt3r87/wBiG/8Asf7Q+hbW/wBfZ3UX/kL/&#10;AOxr9D0LOvlfc/e7d3/Alr4XMo8tc+nwUuema8Cs17fH/prRWZcXG0yje3+vf+S0V5h3Gq/+vf8A&#10;4DUJT73+7T3fY3/AVoX7leYenIqJ/qk/3atwj7m5vuMrM/8AcWok52VyXxd8VJ4G+EvjLXmbY9hp&#10;krRP/wBNGXav/jzVtSjzTMObkPy8+L3iSLx58X/HXiWJ/wB1f6xcNE396NW2r/46q1xn7p0T+5/f&#10;plgnk2rbv9b935KPvt83ybvu19TT+E8uXvE33y+5vkWqjfOu1alRNj7t3z1FK+wfL/3zWhEhj7d3&#10;99/u76Pl+R92/Z8u+j5fn2uyf77VFN/Gu5vvfcoJGf7X39tHyv8Awr/vUfwfdb/a/wDiaid97J/f&#10;oAkdN6blX5P/AECq9yi/dZ9+77tSvtT+Jt+2q7vv+X5v++fuVYGBfvsb72z5fu1lTJvXzW+5Wxfp&#10;s+bcvy1lXP8Aqng3V1wMJFfQfn16y2r/AMt69QvPnuPmavNPDH/IwWq/c2N8tejTbU/i3vuqK/xF&#10;xG7H/iZqYn8Cr9+l3sj/ACrTk/2m+f8A2a5zQidG3/d30z+HYu3f96pZv9r5Pm+bf/FUSPEkXy/O&#10;/wDsfeoAl/3W+f8A3aa8Ko6Kv/fL0O6zfd/go+X72zf/ALFAAm3ftaj5fur89P2bF3Lt+f8A8coR&#10;1h/hWgBf+A/P95qXyflf7v3aY/yN+6ZaE27X/g/2t1UBL833d2z+7TUd93/xK0PufZ/3zTE+7t/7&#10;6oAsP8jpK38f/fNMd/3u5X2JUUz/ADIu7Z/sUz7/AN7/AIDsoAdv+X5W+fdT/wDln96oR87fd/2v&#10;l/jp/b+49BMhf+WXyt8+6s/Urb7Sjr/sVf8AvvtpsyM6/wC3ViMzR5v3TxMuz+HZWhs+fbt2bax4&#10;f9D1b962xJ/4ttbD7U/299AB9xNu6mOn+8lTbPl3VC+3b95aAGui/wAO3+7UOxkfbVhHX5G/8dpu&#10;xvvP9z+5QBX++jM3z7fvV9q/stXi+Of2dtb0GWVf+JXa3Vk33vkVpvNX/wBCr4qm/wBTLtr6g/YV&#10;1WJP+Fl6VP5SXF1p0V7Ej7f4dyt97/eraJUTl/iF+zfeWfiXWJba6bSkRrdb6LbL+9Vm+Zq6hNNT&#10;xPa6hBpWkM/hrSbOOLWraL/mF+V8sU373+Fvlr618VeGNI1u41hr6za5uEWw+4v3/mX+7LXz58S/&#10;hdeaJqmu2djc6hYRajqcdvPKkDeTdQqqyqsq/wAXzfw1t7oRl7x3f7P1g1n8SHW8itpYZfCjXEEt&#10;jL50LrJtb5fu/N/C22vdfhjCz+IPNli8/wA2Lb8zfN8tv935t1fKUPxOPgz4fWWq+CdNk8Pan4Sa&#10;TStc1jVmVrWdbhtzRRWrfdVm+bd8tdR8K/2ol0HV7S88S6ZHeaVcRNu1bw3LuVN0O3/j3+9/7NUU&#10;5RpR5Qrc06nNI+q7Z3TQYttnGn/FLSf+hf7tbHiTzUstb2q0X/EusPn+b+9/u157o/jbw5f+H9Pn&#10;s9Xge3uvDMqwP5u3c275l2tL97/ZrV8d+NtB0SK7guL62868s7FYGZ1b7rbmZvmbaq/3q6iTr5hO&#10;+uXf7/Yia/btLu3f8+6/3mrze8+P3w+8K6tp9nq/jbRIdQt9R1JpYtyts3blXd8zLXxv+1F8cr7x&#10;/wDEHxHoP277B4Stb7cmmWm1ftUqqq+dKy/e3bdy/wANeK6Vqv8AbF1b6L4c8Of2xqb/ADL9miri&#10;lUlzcpXsz9FfEnxa0/RPDWmanFeQXnh+DTlsNT1Oxnt2ZPMbd5MUX3pZdv8A3zXiXxCvF+KkN3B9&#10;m1b+z0tY4rqXXoP310zNtVlVVXyolX7v+9WT8MfAfiG/8L6VpmuXX2x7DR7i7s4Us2WGBW/h/wBp&#10;v9qvomH4etbS6h9sa0SKKx035W2t83nf7TV1xGfN/gT9i3SNK1a0n1C51DxDLa6tDaLaXdntt/u7&#10;tzfN/tV9i/DrwlY+ErXR7GCzi+TVrzbsiX5V+b5fvVuzabZ2dxe+U0FtF/wkVu3yLD/dWrGlOiS6&#10;Z+9i8r+1r/a6/wDAv7q1HLEXxmfpvlW2m6fus4H36TefPvh+9uWvIvi74ngfVNH8OT3NpZw3Wjre&#10;3W/a01x9nbctqqr91pvu/NXX+M/iBp/w88EWmtarPK9pBotxF5SysrSs0yqqr8v3q+BfEnj+883V&#10;fEOr3jXmp3q7meX7yqvyqv8Asqq1lKpyhE+y/gxZxXNr4o1pbaCD7fq1n8qXn2jyF3K3k7tv8O7b&#10;XpWoTLDcwqsEfz6+y7ty/wB1v9mvGP2S9El0f4Gaf58VzBcajqdveyoqt/y0ZWXdt/2a9dndptSt&#10;FZbn/kPzfP8Avflbym3VcSJH5w/tb+JF1749anFFt/4lEC6e237u7c0rf+hV4+m59+75P9ytr4ha&#10;lFr3xO8a6gs7SpPrV0y7/wC75zViptmf/wBk3VmYDPl2vt/go372/wDZqPufJt+en7GRN1AEn/st&#10;M++u75v9+n7Ni/e+9Q+3+FtlBIz7/wB77n+3TL+b7Hayyr8n92n/ADO1Z+sOztFBu2fxNQAy3fYk&#10;S/Nvq1Dt2/Ku/wD9nqC2TZ838DfxVa/h+Vt9OJBL/H/fp/39n/xP3ai+b+8vy05PkTcrfP8A7VdQ&#10;D3/fB1Xc/wAv36it/wBzEm1d+1asJtRn/v7fv1Uhdnt02q3nIu1t7fLUGMi6f4/lZ99P/g+8vz1U&#10;h83/AJ6r8n9xakT/AFSbmZ66InNIk8z5v3jfJVd76BH27t+z+7S+TFC/yqv/AMVTvJ+f/YatYxMZ&#10;FZ7yV96xQN/tb/lo/fum792n+3uqV9m3bTU3fd+Z66CB2yXZt83/AHl20sMKIm6WVn/4HTEfZ5vz&#10;fJR99P8A0GgBnkwPL/qv++23VettvlfLt/75qjsX+L5NtWLb73zfxUAW9m9UZm3/AO2lSptR6rvM&#10;uz5qlhmXf8zb3oA5G/dH1K7bd/y1qe2fHzfc2p8tUptwupdv3NzfJU0H3vl/3qzlEDVR1dP9xfmq&#10;Xztn96qkO503Lt2JViFF/wDHqxAvQvyi1dT+D5v+B1no7Qn5tuxKvQ7cfN8ny/LWoSB3306z2vcf&#10;e37f7n96oH/2qltvuuzLWpkUbt986/e2U6zdd33vk3U2b5P4W/4DTrb/AFvzL/wKg1iezfszak2j&#10;/HjwPcr8iPqK27f7sistfqBv8m4hVv459rf99LX5KfDG/wD7K+IPhS83bEg1a1l/8irX64TQ7722&#10;b+/P/wCzV8dmn8Q+kwH8MzNWmMMYI6NcTH7v+7RSaoymC3zu+/L/AOhUV4Z6Jut97/gC/wDstPT7&#10;+7+Ch9vm/K33lX/2WkRK8c9Mrujb0r51/b28VRaJ8DItF3bLjXtTt4v9+KPdK3/oK19Gp/B/er4U&#10;/wCCiPif7T8QfCXhxW3pp2j/AG1k/h3STf8AxK16eDjz1DCvHkifJuz5d39z+Oq7fc2/f3/eqXzt&#10;5R2/jqEfP8z/AMX9yvpTzJDHRd+3/gNV/wCJ/m/4BVjYu35d3+5Vf76uu5aDEHRUfav3/wC89D7f&#10;4kV/lp77t/3l+f8A8dqKgCH+P+/vo2Nu+b5Eb71G9U+Zv4Pu7aY7/c/uUARz/d+/87tt+f8AgqrN&#10;8nyN8lTvt3PuZd6fx7qid96f39jfdSnEDMvEbZui++9Y9yi/P975627lP9HTa33m+ZGrn7+ZU+7/&#10;AAr93dXXDcgseEkb/hILf7r7a9Afa+9/l+SuE8E7ptZ3N/DE1dw+7+9Sr/EVEVP72398/wArUz+/&#10;937/APwFKV9235vuf3aZvZN+1v8Ax2ucY7f8/wB7f/eZVqJNu15fm3UfNv8A7j/eoT+BdtAA6fd3&#10;fv6e/wDd2/P/ABUfwbWX5P4qd8u3+LZ/6HQAxN00XzKv+1Td+z5m/vUn+zu2O/8ABT9/8Lbf9+qA&#10;fsbbE336YibNlPd/uKrbP9mhE+ZGl2/J/tUACbv4l3/xLUse/wD/AGaYjy792+n/AH0/9BoAZs++&#10;y/P/ABK9L9/7q/8AfNJsbZt/u/ep/wBxKAG/7KrTET+Jvv8A+3Tvm+7/AN9baan3nVv+A0AM2fxf&#10;wf36fvXZtVW83+/Tvl+dttN2L93+P/bqyDJ1WH/RX2/fT56t2c3nWEUu75GX+GnzIvlP/t/31rP0&#10;T9zcXen7vu/MtAGlv/dfNTXdt/3f+AUj/JvVv++mpvzbf4asAf7j7v8Ax2je38SrTPlf+JttPj+7&#10;/t1AEOxv4vn3V6t+y1r3/CN/Guy/e+RFqmnXWmt8332Zdyr/AN9LXmXyv83/AI7U/h7Um0fxLomo&#10;RM0FxYX1vLvRvuLuX/2WriB+q2q3kTy63Ktz/FYJ95f7y/3lql4q02x1hru2naC583WNqp/o/wA3&#10;+j/7396rWtzTzRa2yzq8O6wZXXd91mWtC/hlfWXaXzdn9uxL/F8n7lf9muocD401vXotH1fxr4Tu&#10;Y9PZPFXh5lWW7Xd9lkjum2/Z9rfxba8g8D/CWebUHtNP1qfQtQiVmdYn3Qyxqv3ttey/H74UXOvX&#10;VpLoMW/VdLvL/wAhHlVWliVt3lfd+9u+7XGeBviF/atraNEsGma1oO52WVvK3L/FDL/eVq4qkpQO&#10;rljVPSPh14bbw9pdp9p8S3cNx5EusXT20UKq8v3V+Xym/h/2q9A1Xw3BDBp+i3Oof2x4f8P2u21f&#10;T1mt5p1urjduum2/vWX7v92uz8H+DNK+IXgOLV/D2pwS/aPCnmtvZmZW3fdZd3+9XdX/AMHNQk0n&#10;Xbmdt9pLa2EUUsUDbXbd/tTf7Vep7vLE4I83wyPnLxD+zxovjbxy99q/2nW719WitJbu7guNzx+V&#10;uVf4V+Vf4dtegfDn4OaLYXWiRWPhzYzz6krN9l2s6r8q/M0vzV7x4Y8GW2m+IUiuWtLy9/t3d5rR&#10;Q/8APv8AMv3mrT01IEv9JZblXlT+1G+VF/vf7K1Ei5e6cP4P8DWPhvw7FOljEkq+FJVVv3VdrqkK&#10;4vV+zR/PZ6avzt95vN/3arqnk6I8Xn3flReGdyptl2/N/wABq7rDxJcahK3mukUWlxfP5v8Ae/3q&#10;Rf2TWm8/7Zd/Kqb/ABFHt3tN/wA8V/3az7Ca5/tLSt/lJ/xMb9vut/tf7VFz5H224/0HfF/wkS/f&#10;Vfu+T/vVx2peJ9K8JRafqGoWy7Yrq/l+yfumml+Ztu1fvUBGR8u/tmeNrb+xvA9nEzTWmltcLqLq&#10;reSt1+6ZYd33d235q+bfBnhi++MGvebBu/4R/S5VuL65bb83zfLEu7726vrfxV4e0XXtUu9Fi1ex&#10;8W6fFpzaleXMUu63naTcsSr8vytCqrXd+FfBlnC96ttbR2Gn2tja/LF8qr8zbV+7Wcqf2g5TvfD2&#10;jxaDo0tjEywJFfWES7YIdu3av+1XM+P/ABJbeHvCXiDU2uYv9Dn1Kf8A1UXz7beX/ar0vVXlhe9a&#10;Vf8AW61aru3fwqq/7NfMX7Y3idtE+COsRRM3m6prFxp/3vuq27d/D/dVqzGfn/YIyRI0v32X5t39&#10;6rCJ/F5S7NtMTam7b/wGnp8ibWb/AIDQcgxE2bNu1Kl37E+b+H+5Tfm+78r0fcRP4/8AYoAen3N2&#10;35KRPuP8tN+/s+bZRvXO3/aoAfbPzt/jrEm/0nUpf4/K+Wtt7n7NbM3y/Ku6uc0r54n+9vlbdQRI&#10;00T5flqZPvo21tiL8tQ7Pl3M1S/N5X3fnrSPxEj967/m/vfcp6bn/h/2qhf/AHt/+zT4UT/4nfWg&#10;FtNu59m3/aeh03tLt201HX51b5P72ynOip95v4aDnInT90+7bv8A/QKkRF2VG7r/ALiVIn3HropG&#10;Ehf4/wC5TP8Ax/5qf8zxbVWofm+7u+5XVEwkDps+b7if7tM37/vU59u1F+VNlRfK8vyu3+1Vkj3d&#10;dj7dz0x/v/dp6Ov+y7/7FD7fn2rsRv8AaoAY7q/8P3VqVN38K7N9RbG37d2ypk3bXb/x2gCX/gWx&#10;/wDdp8Kf+g0xE+425f8AZoRNiSt/BtoLOPH3tzM3zNWjb/e3S1mW23f93+Ldvq9aPvd2+4n3aiRB&#10;qw7ki2/f/wBin71R0Tav/fNMT+79z/doT/d+98tYAWLWbe3zff8A9hflrSP+qdm+5/vVQgRtn+/V&#10;pPv/ADf3a3iAP8/y7Wq6n3H2/wByqibt3zN8n+x/DVib7n+391kqyCm/zt823ZQm55kqH++q/fqx&#10;D/v/AO4j1kXE2NNdobiGXcu+KVZd/wDutur9hbC5+2f2fPt3+aqyp/3y1fjkm37LL/tRff3V+ufw&#10;0v11jwH4Pvvv+bpNvK3/AH5r5bNo+9E+hy+XuyLd8PMtrYbvulx/49RWhYESkD5vlhQfq1FfOnrl&#10;+ZPnT/d/9lWnw/c/3KJvn8pl/ur/AOg06Hbu+7/FXlHpjbZN8kSbfvtX5ZftR+Lf+Ew/aE8cX29b&#10;mKzn/s22/wCuca7f/Qt1fpx4k8QxeDPCut+IbllS30uxku23f7K7lr8dI5mvXlvLlt93dStPKv8A&#10;tN83/s1e5gI/aOPFy5CL/wBm/iSotmz+9s+7Urp+9fb9+onT5/4tm7+OvcPLI0+dk/ytMfd/epU+&#10;dv7n+7TEdvnbd8n8H+9QQDu3+5vqu7s/8Tb/AO5u+WpXfZ/dd6Z838X+tegBn8G7/wBApiJs+Zl/&#10;i+X/AGam2L5XzKv+y7VC6N9377/w1YDfl+9Vffvl/dfwfxfw053b7q7v9v8A2KZNu2btzbP4XoAz&#10;r/b821fk3fe/irmtS2PcPt+41dLf/wCq++1c7qSfvfm/77SuikQa/gZF+2XDbf8All92urd137V/&#10;vVzXglPnvW+X+6v+zW63+0//AACoqfEVEn+/93/xyod6+b838VPf+7/e/gSm7FR0Vv7v31rIYf39&#10;u7/afd9+nQv+4SpvlTY2373+1UKf6rcn/jtAEs3m7Pmb/wCzprv+6/8AQqH/ANplo2fxL8j0ARon&#10;ybl2vu/uUvk/L/c3NTnTfFt+bZ/s01/kaqAd9/8Au/71PT7m5WX5KY7q6bqfD/qv4U2fxUAOT7ny&#10;NvSjf97c3zpT97bv+A0b1df7z/8Aj1AD3+58vyf+zVX37G+/T/mT/Y+SnfL/AHf/ALGgBr+aj7m/&#10;i+b71Js/g/8AH6e8O+Xc3z1F8zt/sf3aAEmdfnXdv2Uzfv8AmZf4v++Kf9xP9yjZv3r8qf3tlWBE&#10;6fP8v3Kz9Sh+x6jb3MW3Z9xqu/Lv/dbn2/xVSv0+02+2ggu/fl3Mu/Z/s0r/ACRbty1W025a5s0b&#10;dvd/larCPvTd83+zQAf8B+592n/fTay/w1F/t7t/+5R833aAE2fP93em6oLlGeB4l+f5duyrH31+&#10;9/s1C/yP8v8AF92gyP0m+DviGLxh8FdK1eWKN7t9M01ZZf3PzSRttb/0GvUIYbZ7+WWJV3vrtuq/&#10;d3L+6X+61fMP7EmsNqvwY8UaZLJO76drUcSqrNtijZlZV+X/AGt1fVkPyXEzMzP/AMVFb/f3fN+5&#10;X/ZroR0xPLNe0RpvGGmSr9rTz57/AO5u/wBr+61eU+HvhF4Q8W3UV54l0iK/8r7VLLKk628z7VXa&#10;rN95q+kIbOz1K40yCe8iTffX+2XbF8rfN/s15f4V02eHRr2CKC5lf7Hf/NbLLtf7v935a6DM6D4X&#10;W2n/AAo0TxQur68tnd2VqsE9pfQQqs+nN/x6S2rfxMu5l2/xba+s7LSdF8VeBorPS9VaWC+/1Fyy&#10;7WeSNt33dv3l218naJf+E9B1KW88Z6C3iKy/s61i867gmmmt7dlZW27m/vbW/wC+tteY/Fb4r+Mf&#10;gBdWXhhdblbwlPbPcxat4cumj+1Mztt3N/z0j+6yr975a8+pzG8Y88fdPsLSpryw8YNFc2kkVx/b&#10;C/xN/Fat/s/7NQ6VdS/8S+Xdst0XVPmdW+f5v96vz00H45eLEv4rzQfiJqV5qDyrLKmsst0u7bt+&#10;7LXsfwf/AGpdXvPEdlpXja20aa3liuLSz1DTIPKmlluG+6y/Mv3q3p1iJRPqC5mX7HNung/5FmL5&#10;WVfu7m2/earHie5gs21i8nvLS2tbf+zfNlfylWJf7zN92uU1L4haL9i1WCCXbcLoHlKrxTbn8tm8&#10;1fu/wttX/gVeC/tY/FRfEPhy7097y7sNKe6i+2Wm75rrbF/x7sv8S7trbl+WtZS/lCMfeOv8eftM&#10;xR6pd2Pg7T/7Tf8AtZruDW7uVVsfu7f3Squ6Xb/3zXnWieMNT8f3GsaZrWqwa9awXm6W7trXybh2&#10;b5mt1lX5li3Nubb/AHq+d/D3/CUfE66sdP8AD2n3Nho8s6276nL+6WJf7q7v4q+o/gh8JbbTZdH0&#10;yCdUt0W/lluZUi3N8y/N96uWn7Xm940ly8vKdx8OvDFteWMs620tnZL4baWW2topVh3M38NesTab&#10;bWC6tFAreSljZ/fVtv3v96qWm6VZ6V4citrOWDa/h35lZYtzf7TVsax5X/E4Vb6B5fIsFVdsW373&#10;+7XZI5oyDW3/AHt35TT/ACa7F99W/wCeP+9Xw/8At3+JG/sjw14eVt73Wq3mpS7933V3Kv8AF/ea&#10;vtjxDNE73qy3kCb9dX+GL59sK/7Nfm5+2Hra638bprFZVddGgaLeqKvzNKzN93/eWsS5SPEdnyI3&#10;/fVNeZ/u/wBypXRU+X5vvf8AfFMfb/s/7VByjG/1qU+H7/8AcoTd5X8NS7Od2/8AdbqAIvufLTHR&#10;ZvlZvn/v1Zf+8zNspibX/hb5KAM3xC/k2sUC/O8rf+O1DDC0KfMvyfw1VvH+06y7eb/x7/LWlbJv&#10;X7zUGQ/5ttTf7vzun9/+OmR/f+98+35aPm3pu27/APYpxkA7fv8AmZl2Iv8Au0qf3vl+f/apm9d+&#10;3b/32tSpu3PW4FmF/n/9np3yv8zfcqKHds3bWo2Nv+9u2LVmQj7vnVf4qb/qV/8Aiqc7t/s0uzLp&#10;82zd96tYxMJDvmeJ/vP81MCN975f+BVMm3a9I0O/5q6onLIh+TYn+7Vd/vfKv+9VlEZ/+AUx96S7&#10;N3z/AOxVkj0RdlPdG/u0/wC+u3b8lI/zr8vyJQWRfJ/cpyP8+3+D/fpjuz/N/dp/yp/ef5aCBfuN&#10;92mO/wC6l2/c2t/DUqO/z/N/D9+m3j+TYSt/0y+b5aCzkYYdm/5v++6u20Pyf733V/v1Anzs7Krb&#10;P4qtJMqJ81ZAXtjf3v8Ax+pYfn/+zWq6Pv8Am2bKtwv83zNvqALcCNs+b+Gnf8tfm200OyIi/fd6&#10;lTai/wAVaxIET53/AOBVLN8kX/AqiT+5uouX3t8v/fFWBV3sj/8Aj1SwvVf+Lb/7NT0f5kX7/wDw&#10;Cgs2LZ96/Ltr9Rv2WtY/t74D+D5d3+osWtGf/rn8tflvZ7K/Q39gzXl1L4Pahp7MqPpN5L8if3ZF&#10;Vq+dzaPuxkerl/8AE5T32MsAnKn5FoqSWNFYoG+6FH3/APYWivlD6HlNh/8All/uL/6DSI+xn3f3&#10;qe6fuom/2VpifI//AAKvHPUPBf22/Gb+Ev2eNbgi3ebr15b6Uv8Aut8zf+OrX5ub9iI25vn+8z/L&#10;X1l/wUU8WreeNfCXhNZW8rTbNtQniT7vmSfKv/jqt/31XyU75f8A9lavqMJHkpHk4mXPIZv/AIvu&#10;v/Ez1E6Nu3L/APt1L/D/AH3qv9/5m+/u/vV6BwDP76/cfdUX3P4/9qrHyfxNvT+7THRvvNu30AV/&#10;uPtpvk70+9v/ANynbNku7/a/3qPuLt+5QBE6L5v3tn+9UT7v9x2qeb7/APDs/uVBs+T+/t+7QBG8&#10;Lfd/u/epjp9z/Zqw6fMm1d/96mbP9H+6tWBkXL7Edt3yfx1zd/8AfZWi3p/C711V58/3m2fwt8tc&#10;rqX3/lVvmX+GuikZyN7wLt/s67ZV+fdtZ63R+527m/3krn/BW7+zJU+7ulrdjR9vy/8AAqir8ZoL&#10;/wCP/wDAfv1KibKi/uL/AMCqX+Pbt2RO/wDFWQD/AL8W7+N/46ZC7Qp/F/tNU3y/xN8n/odQ23zp&#10;91fkoATz/wB+7qrf3aEff8zLTH/u/wDju6noflfarOn96oK5SRN38Sts/iWj+D+/83zU532f3t+3&#10;+9Tdm/7q/Pu+9Vkib/l+bbT0RvK+/wDJ/u0xHXyt/wBz/fp/zbdypsT+H/ZqgBH2Jtb+H+P+5T0f&#10;eu1fndqYn+s/e0P+5f7n3aAHv9xP7u6nf7vyP/t013/h/wDH6Z/45/tUAS7P9nftpmxdibF+Sn71&#10;RP8Ab/ipnyf/ALNADH2uf96j5f4fn2tR99dvzJ83/fFTf7W77lBnIo+S00r/AMD/ANzbUVzD+62/&#10;cRf49taD7dv3l+T7tRO6+V/c3VYzE0p1s9Uls/uI3zLs/hrYdPJ/h/h/h/irn9YmeGWK8SL54G3V&#10;0fzXNuksXzo/zfJVgV9/+UqHeqfd/wCBVNN8n+qb5/4qi3/3fvv93dUASwzL8+//AL5pmz7/APf/&#10;AIafs/vbX+amb2R91WB9EfsQ699m8c+KNDnZUi1Sxt5Yv+ulvcRbv/HWr72s9yXUTRbdj+Il+633&#10;9sP+y1flz+zvr0/h748eB5Yp/IifU1t53/hdZPlZf/Qa/UPTUif5WVtn/CRM3zr/ANMv9pa2plRL&#10;ugvePqulbtv/AB9ak21Fm/2v9qs3wXDEllcfaWgid7O83I+35P3MXzfNVrwrbQPqujstiv8ArdSZ&#10;W3xf3m/2af4CSX/hH9QZYl+SzvP3W5v7sX92uoiR5p8RvB8Vhpd3LFO09v8A2Lb7pfKXbFuZvmb5&#10;ax/Hlgvifwrd+FdQgtrnSotRtfl8r99tkZdy7lh/2q+g9bhnfSNYXzVhd9JsIm3q23buauM8c+FW&#10;sNe1ie2WP7FLq1gq/wAW1vl/vTVPLzjPjfW/2RtB17V4v7FubnR/Pvri0V0a4mVdq7v7u6tP4Ofs&#10;w6VoPi+01PxHqFzrFoljeXdnbPE3kxXEfyqzf3q+mvD1nv1TTN0VtvfWL/8AgVdvyt/01rN03w99&#10;psNPWBYHuH0K/b5Vh+7u/wCBVPs4i5iW5+ES22jarPour3uiPdaBF9seJll+1W9w26WFvNb5fu/e&#10;qXxh8NPCvhuWWDTNItvtf2y13Xb+S021tvy7m3bl3U/UvP0HS9VgW5ubbzdFtYmiVf8Aab7u1a00&#10;0rUNS1TVYFnvU26nYbXfzfu/L/s1Uolxkc5pWg2f9o2irtdYtduFb/Urt+Vvu7Vr0j4aeG20e10y&#10;6aCLzbiC/wDv/wAC7v8Ad/irW8MeEorC/smuZ57mVtfuvv8Anbd21v8AarS0dF8rR1lWWf8A0XUt&#10;q/Nt+9/vVmMzZvPh0TasSp/xTKqz/N/8TWh4h+07tb2/cdbDcv73+9Wdfor2crLa/JF4di/u/N83&#10;+9U2tvbPcawzW0T/AL2w/wCeP97/AHqcSCLW3vP+Jgyqqb9d+X5plZ/3Nfk98adV/tj42+O75mV9&#10;+sXCr/F91tv/ALLX6l+L7+LStLvdQaCNEtdTuLveu35fLt5W/vf7NfkJ9vl1KW4uZ233FxK0rN/f&#10;Zm3NUyiZyDfs+9tT/ZodF+833/7tHyp8zfxU2HY77mrLmMxPuOiv9/8A3qfN/l1p++Lb823ezUzD&#10;I2379HMBIH/dv/7PSF0s7B5ZfkRV3M9Nj6bd/wDF96sbxneSw6WkC/O91Lt+9VRJM/Sv3yyy7djz&#10;tu+atxU2FP7n8PzVT0/dDEisvyL/ABvV6JOf/QaJACf+h09/9Un9x6EhV22t/d3NQm3d/wCg0iBP&#10;ufLR327tnzffWnonzf3/AOKmf7X9/wD2a3iBMn3futUw3b/u/wDAaZD1T5/++Kl2fJ97/ga1oYSG&#10;SfvvmX+D726mI6/P/s0/Zv8A4ads/wDQq6DKQ1NqIF/4DUu/92i7W/2v9um/xff+ShPkHzf3q0ic&#10;shH3bPkqu+5JX+95TVK/yN8vzvup/wAv937nzb62JIYfv7f76/NR/nZSojJK9OTbuoAR/ubWX/7O&#10;m7Pn/i2f7VS/L7U13X+98/8Av1kA3Zs/2KZf/Pp1wzL/AL1Szf7S/J/vVBqW5NOf5d/3aCzE8lt6&#10;Kqr/ALNWYbOVH+Zv/HqlRP3W9fn3fwVY2Nv+T7n9yoAYkK7dy/P/ABb6twvvfduqLZs/3P4Kfs2b&#10;/nWgol+Xd5W2pn837v8A7NUMKfK//jtTfLvT73zf7NWZD02psb5v++aim+dfl3f/ABVS79n8NRb9&#10;7/N8lagRf7Lf+g09H+SmJ86P8vzpUsO3bvoLNOz/ALv8H9yvtb/gn7quyXx7pnypvsbW4VP+BMtf&#10;E1h2+b5Pu19LfsSeIZdN+L9pYvKv2fVtMurdl/vMvzL/AOzV42ZR5qB6GClyVT7x1ILPMRt+42P/&#10;AB1aKsXDxi4n3Lx5rYor4g+lNrfxEv8Asr/6DRCm+8iX+B5aDt/ct/sr/wCg1558e/HLfDf4N+MP&#10;EMUvkXdvZtb2r/8ATxJ8q/8AoVedSjzT5T05fCfnF8dfGf8AwsX4weMvEMrb0e+aytUX+GKP90te&#10;cv8Aud/zMm77qVbhT7MiRS/77VUf+N/41/u19bSjyniSl7xG/Smb/wCL77/3vvUfx/7f96nvu/2v&#10;9p/4a6jnI3/j/j+Wj5kf/wBlpm/7/wAv3P4Kid9/zVAD/l2v95/mqv8AL8/lNT/m3fMzf7FMf/Z2&#10;p/t0FjJXZxu+bZ/DTQjIjy/cf/YWhvnX/YT/AGaYyM/3m/ioFIX5tr/3NvzfNTUTzonb/wBmoeH5&#10;P7iUm/5fl2qn9zbVkmTf/cl8zdvf7u2uc1J3hfcrfd/uPXTXKb/mb5E2btlcprEPz/xeb/DXRT+I&#10;zkdL4QTZozzs2z963y1optmX73yf3KzvDmz+wolb+9V55lhKKyfe+98tZVfjNCUp8iK38H/j9Spt&#10;SRGX+JqVPvou1tjfdTdSP8h/2P4flrEqI993yL/B/DTU/wBn7ifLQ7r/AHfk+9Rv/evQWOHTdTwn&#10;G5P733Hpj+btXd/F/coG112/c+WgiQv8G1m+dG3VL9x0X5fmo2KkXzfJu/gdaXZ/DuqyRmz5fus9&#10;WETyfvLt/uqlQ/MkX3vvVM7/ACIv3P71AESO+13207fvi+X+99yj76bduxP77U/Zv2MtACb9n3/v&#10;/wAdRfNMj/M3/fNO/wDZv46a/wDeX5HWqAHRdm777/d3UJuT5m/h+7Rsb+Fm2VXfc/y/wUAO3/vf&#10;mbY7fx0jzeSj7v8Avjb96mujb6Y6LsRmZnerAWGb53Zvn/u0yab+82zav/fFMm2p8y7aidGd/wC/&#10;uoIIpv30Eq7v4dtS+Erz7Za+RK3zwfLVSZ96/wASbPnasrQblbbxHEv/ACyuG21vEDrLn5Lh2+Wn&#10;bE/ufw090b5/l/iqL7nyxf8AjtZljH3bPm3LTdjJL81S7F9aPO/4H/doAg/tKXR7231O2bZLZyrc&#10;RMv96Jt1frn4ev4L+1sr5PMaK61Zbhdqt/Fb/wC9X5DzJ8krN9/btZK/TX9lHxJL4w+CPw91C5ZY&#10;rj7Y1uy/LtTy1li+bcv+zWkRRket+F/K+26Ftiu/9RqjbkWX5/maqngba/hPWJZVV3/s66/1rLu+&#10;6v8Aeq34UuYN+ir9uiiRP7SVt/lfO25qqeA0V/Dmt+U87o+k3HzIzbW+b73y10mMjtL+zV7fWIvI&#10;ttiWumrt+X+9V25tmm1bUF+yq/8AxP7Xb83y/wCqX/Zpl/bbH1vfFdun/Eri3M0v97/ap+yKbWb1&#10;fKn2f8JFbq3zf9MV/wBqtREOg2G/UtHWWxgfdqeosipu3fL/ANsqr6bpVtpujWX2aDyH/sC6l2o0&#10;396r2gwwfbdHZYJ/9fqTfw/3v+u1VLlIE0aLauzZ4buPlfbWEjUZ4isFm07VZZ5YnltdMs/KllX5&#10;lbc3+1WheIv9o6n+9ttn9rWat8q/3V/2qZrltv0zWFaKB3+wWG5E2/3m/wBmr00M76jdxfZliZtd&#10;tf4m+f5V/wBmqM4/EVLN4E1LTF8+2/e67dfP+5/utVWw+T+zP3qpt0y/b5Nv95f9mr+j/aXvdHby&#10;Pn/tq/b70v8AtVStklfS9PlZdjpo943z7v7y/wC1UG5ia9N5Ol3H72RP+JBbrvi/j+b/AHasa789&#10;1re1bl3+1WC/8tv9n/ZqLW0b+y71d2z/AIkVqv3f9r/ep+qbftWpq0/z/wBo2f3VX5vu/wC1SiKR&#10;4/8AtY+Kv+EV+A/ja+ga5aW4vpdNi+98jXCtF/EtfmOibIkVV+5/cr74/b8177H8ILfSlaJ7jVPF&#10;csvyr91Y1b/a/wBqvgx0ZP3T/wD7dRKRjIY+7fu+49M2ecvytspn8dTfN8n992rEzDeu7ev36P4f&#10;9j/x6jeqNtX5/m+Wj5X+b5kT+7QBMqfP8y/e/grktVuf7b8Qbf8Al0s1/h/vV0WoXK2dlLL8vyK2&#10;1q5Xwwn+jyzyt88rbmreHwkyOjh+7/7K1WP7jN/45VJPK+Tb/G2xqtPtdflqQGPNv/4F/wABo3/P&#10;U2xkTbto2ed833EegCHt97ejr/DUv8W5vk2/dpm9s7Vb+Gmo+xNzN8/8NaRILafI+7dsqX++1RQ/&#10;Ofvf7/y1LG+//b/+JrcwkIm1Nzbfnb/x2n/MnzM1MRNn92hHX/f/APZK6DKQv8G5V+//AH6Yz/e/&#10;2v7tTfxfMtMH3PutW0TAPlf+9UP3H+b7n8K1KiNvTbt+Son+RnlX79aEjPmRfmp6bvkWjY+112/c&#10;+aon3P8AN8v+5QBJv+TbFuf+9UX3/wDvmn/vX2L/AN80z+P+5uoIJkdX+X5qi1D5LJ/7+77lP3t9&#10;37iVV1l/9Bf5m+8tRICG2dnbb8rvuqxv+f8AirMs3+Tau5600/ur/layNSXeyI7bV/75p38Lfd/3&#10;/wC/TUTevy/x/wB6h33pt3b0+7WsSpFiF2dP9/8A8dp/zPs3fc/2ahT+Nmp6Pv8Al+/VmY+f/KVD&#10;vbd81Pmdd6fwPUNzt/vbEX+GgCQ/6tPm+9956lT7n+3/ALdVC7bt/wD6FViF/wDxys5FF22Lf3q9&#10;g+AOqt4e+Kvge83L/wAhhYmf/Zk/df8As1eT2afL/wCPf71dBYX8ulPp+oL/AK2wvLe7+T/ZlVq4&#10;sT71KUTShLlqn606uzG6f/ff/wBCNFWEddSihuYipjmiWZf+BfN/Wivgz6w0k58n/dWvkT/gox4y&#10;az8PeD/B1tK3+n3TapdIn92P5V/8eavrtfuxbP7q1+dX7dWsf2l+0je2e79zpemWtvt/uMy7v/Zq&#10;58DH96ehXl7p88zP/u//ABdQu7fP83zt96nzbdu+qjo275WX5q+lPHJNivPt+7/e/wBiovlSLb/e&#10;o3qm/wC7/tVDv/ubvn/jqwF+XZ/vf3qZ9zZu+/8Ad3U50XZ8q03ez/xf98fw0ARbGf5fm/2aH27n&#10;3N8i/eqXeu3cv8NDv5zfw/N/doJKm/7ny/JQ6M6f3/71Cbv++33fdpj79ztu+5QUOfc6/e3pUWz5&#10;drfcRvvr92nv/ebbs21Cn+q/i/3P4aDIq6hCsz/N/d/vVympfuXG5W3/AHlX+7XV3Vsufllb/drl&#10;dZ+R23bn+Wuil8QG1orqNJiZtr/L/DV0P827cr7apaH8mhW/+0+5mq07/vfK3ff+9uWifxFlxH/e&#10;/eqX/wBAWq8KK/8Aed1/jq2n8C/8CrnAHf5N3/fNCfedmT50oT51f/Y+WmfK7J83ybaCg37/AP7C&#10;poYWdX3ffpPmmT7q+V/F81P+5/wD7tADAn7xd33KeHZ/NZm+SmDrtanhNnzKv3PvUGciSFP3v/j1&#10;PTY7/N9/+69MR2T/AIEtP+VF+X+NqBDd+x3bdv3fdpn+9/D/AHKc6NuTd9/+Gnv8/wDFQAr73Xb9&#10;yotmz+JnTd9ypdn+9USJ8zy7v91K1AhdP7rN5tLsb+Jqd833tmz+9vpk275P4/8AfoAOzq22opHb&#10;+Han++1O+/G+3/gVRO7fNt2/eqzOQ93V3+7v/wBtKqOn8Xy/e+5Urv8AJ+92/L92qszr95Wbf/u0&#10;DGTOnlP8v3l+Zq5rWEWF0li/1sW2ulf52qleJ51q8W1fufO/+zWkJAdBYX66lpcU/wB/cvzf7DU8&#10;v8mxV/2vmrlPB9/tllsdzbWbctdQPN2JE396rlEsONr/AMfzUO/yIyM2z/doRGSXczLR/BuUbH+7&#10;WBnzFSaHztqtu/vfdr7z/YD8SS6x8NIdKSXf/ZHiKVfnZv8AVyW8rL91v96vhGZPkeJfnevqD/gn&#10;v4ngh8da34eZd/2pY9Qi+7/yzWVW+9/vLVhE+8/Dc1z9q0yJYon3xalLt/fN/E1Y/gl/+KN1rdtS&#10;X+yW3RfL8nzVe8PW0Xm6JKtmv/MUXf8Auf7zbar/AA0SVPCWtxJEyRJYr/E38U33flrrj8Iz0C8m&#10;X7Vqa/bN8v2rS1XYq7fvLT0eL+0t32ln3+JFb5k+5/o6/wCzTJnuYdU1jcyxb9T0tW2bv+mX96i2&#10;eea/+ZoH/wCKikX51/uxf71amQzQZv3ulMt5K/8AyFG+7/tf7tDvs0GL5pN//CNt8i7v4qNHmlSX&#10;R9zWyI0WpN823/nr/vUy8T/iUvF+62f8I79z5d23c3+1UGpNqtm32XXVlgk+7psW9d38Lf73+1Vr&#10;90+s3C+Q2xtfiVmf/rkv+1UWpeVv13ayp+9sF/dbfk+Zf9mnW1zF/bcvlSyz7/Eiq23+95S/7NAF&#10;XSIbZLrSt1mv/IRv2/5Zf7X+1WfD5T6XZfuk3poF1u/1P95a1dL2vLoTLLP/AMfWpbfvfP8AN/u1&#10;jvufS7dv9Jf/AIpuT5UWX+Ks5FRKWsOv2W9VW/5h1mv8Lfxf7tTzOzz6ku3Zv1a1Vdn+6v8As1B4&#10;heV01Vmlkf8A0Ow+/u/vN/tU65dpry6+VneXWrdd33f4V/6a1ESpHwp+3/4hW/8AHnhzQ4mX/QFv&#10;L2eJfl+aS4+X+H+6tfLT/InzNvr1X9pnW4vE/wC0V47vIpWlt7fU5bSLe27bt+Xb/wB9bq8v3r/F&#10;tf8Au1mZlT5v4PkpUf8Auf8AjjVK6b/+Afdo8n5Pvb3/AIak5x6Iu/5f4PvUjo38f97+7S+Tv2fe&#10;2fdqXY33d1AHJeNr/wAmySziZt0rfMv+zRYQtDb+Uqqny1iXkzal4nlkibdEr7V3100Kf3vuV1S9&#10;yJkW4duz7vyL92pt7ffXdv8A4ahh+T5f733dlWP9r+D/AMerIsNku37u/wDvPT3f/vj/AHqN8rv9&#10;5d+2mfKm/wCbZ/sUAJs+fau3/Zp+9tyfN/u/LQjr5W/79Nh/77oIJY3/ANlvvVOnybdu7/vqqqbk&#10;+XcyfN/dq0m7efmWtImEhsaMnyu1B+R6dN/e8pfvfcoPzlflrsiZSJF/c/LQOibv+A0b12f+O/PT&#10;Pn83+KumJgP/AIl3ff8A9moZv9azffqZ6ru/73738O2tAHJ8if7H/j1Mfds/+xoT/aX5E+58lMf7&#10;nzPv3fe30Eh9xPut937lL8yJ97Z/wL7tHy/3NlJsXajfx7vvUAM/i+82xapa8/7qJdu9K0E+7trP&#10;1tF82yXf97+CsgKttu+6y1pww7/96qVn9/bt/wC+2rTRPk3bvn+7UFDsfL/7NRCPn+Vdn+1TNn8O&#10;3fs+7Uvkj+LclWRzBsV3TatP2Kn+5/47R82/d/31Rv2fe+TetajIXf8A+xpm/e38VNm+58nyfN8y&#10;tT7ZPn+8z76yAf8AN867l37v++6cn8e35P8AgP3afhv79H3Nn/xVZGpoWCVsOjXOlSpu2O+5V/2K&#10;x7PdtrdtuLOZv41+7ROPuGcPjP1a+Bept4n+EPg3U0b559HtS/zdwmP6UVwH7Gl2dU/Zs8JJMyt9&#10;kNxbKd3ZZTRXw04+8z7COyPc7NN8tv8AN8m1a/J/4/eIf+Ev+OPjvU2l82H+1ri2gfd/Cvyr/wCg&#10;1+qWpakug6Be6nK22KzsJJ2b/dXdX42wu1/5t5KzPcXUrSs7fxs3zM1Y4CP2joryI9/7p9v3KidP&#10;vqvybvvfLUzps+VlqHf/AN9o33K9k4CN9u//AID/AB0O+/ZUro2x1/j/ALr1X+//AHv9qrAET+JW&#10;/wB6mfKi7m3JT/lRf9ioXT90nzbHoM/gG+Zv+6q0zzPk/wBZ89MRG+9/6DRM6v8AN/H/AOgUByjd&#10;n+z99flo875flX/gFMRPm/vv96ib+9u+R/l3tQaC/wCu+8u99vyvSbPlT5vuf3FpX2FPlX5Hak/2&#10;d3+98tBJU1CFfL+X5Nn/AHzXG64nG75q7LUtu5N3/AkritedVlZfvfLXRQ+Ig29CTfotvtTf89XU&#10;+67eaz/Ntaszw5ufTE+ZvvN/DWn/AHdzf+O1NX4xRL0G6ZX2svz07yWmT+J0qKDb/F9/+5Vvfsj+&#10;b56g2iO2L91m/wBmonRkdG2rTECo/wA3/j9Pd/lTazf7VQA75vK2s2/f8tCf7q0/5f8AcRaE+6i/&#10;L/ufxVYCf7Xy/wDxVP8Am/u7N9EKf3V3v/DT/NeoMg+4vzL9z7tP2O+z5N9OR/3W3a2+mIjbt235&#10;921aAE+++37jrU3krs3L8/8AwKmfMj7mX5P9upf4fu/P/s1YFebYifeWj5k/i/4HTpt6fKrK7/w7&#10;6V/7m/Zt/gqgK+/533NTtn+joz/3qN/z/e+Sovm2v/t0AG/em6q8zq/3mapdmxaqTOzpu+XZu/uf&#10;NQAP/e++n/oFRTOqPt3t/s1LM6pE7K2/cvy1X/13zNu+f+/REgNnybmqpMnzuu7fVt0/iZvk/iRa&#10;ZCnnbG2tv/21+9Vgc1c3LabqkV3FuR1+9/tV3vyzQRTqzP8ALurjfEMPmQeayqm2tXwjqD3WlvA7&#10;NuibbXTL3ocwHQb1f7v+7UXy7f4vkqVH+dFf7+2mf3/9lf4qxAifdt/h2/369d/Yk1KLSv2mPCSz&#10;7t96t1Zbk/vNbttryLZvg+7/AMDrT8B623hj4h+EtXWX7M9hq1vL5v8A22Xd/wCO0Afrr4UTe+j/&#10;APH8kqrqn/PXb95qzPAab/DviBvKjf8A0G1+aXbuf5v9r5q09DmgTVNK/fr839qMqbV3feas/wCG&#10;7u/hHXWXzHR7W1+dFba3zf7Py12iiehSeU+ramq20ab9YsF3bl/hWKpoIVTVLTbbRfP4iuPkRvv7&#10;Ym/2ainTfqmobop3T+3bP/np/wA8l/2qda+Q+qae3kT/AC6xeNt/7Yy/7VBH2h+lJKkWmSrAuz+z&#10;r9tzN/01/wB2mXKN/wAI1d7ov+Zdt/us277zVX0dIn03TGWCdv8AiU37fP8A73+9U155H9jXfy73&#10;/sK1VvmX+99371QaxLWpeb9q1hfNZX+2acu35v8Apl/tUWb+dq9v+/X59dbb8v8A0x/3qbMm/UtV&#10;/dRp/wATOwXZ8u7/AJZf7NPtt39qW/7qJPN1242t8vy/uv8AdoCRU02Znl0T/SY3f/iZN86r83zf&#10;71Y9y6/8I4jNc2yf8U2zf8sf9qtiweXyNC8pV/49b9m+Zt3/AKDWPqX2r+xrjbFH8nhtV2OzfxM1&#10;BMSjrDxbNWVZ4E+WwVdnk/3qr+Idbi8N6d4g1qdlSLTr5p2+Zf4bfdt+7V3Xknhn1j90zp59h97z&#10;vu7q8S/bD1ufRP2ffHCxStFLf67b2SP833W27l+9/drnNz85ftk+pedqE+77XdM1xK7/AMbM25v/&#10;AEKmb9ny/wAdCQ+Svyt/vU2ZG/iqpGJH8u/5m/74qZ/97/dqFNqbG/j20/P+z/33WZHKPh/fNt/7&#10;5qr4h1L7BpN3P/Ft2r/vVdRPkdV/u/frifHmpb2t7NW+98z1tTjzSMJFXw8ipbv93e7ba6iFFR//&#10;AIqsHTfKhgT+/tVlrWhdvkb7m/8AjolIIlr5Uf8A26emzyvvfJu+bfVdJv7v36lTd/uP92kUWP3S&#10;B23fxU35Xfc33P71CIuX81vu/LRv3/Kvyf7NBEh29t/7r5E/9DpU+T5m/jpmxn/j/wC+KNmz/Y/9&#10;loJHfw7f73zLVi2+dXqJPut833/7v8FPTc+zauzfWkQLb/cqH+H5qefnCf7dPRNm/wCX5Hbb/u10&#10;xOWQibk+V6Njbd25f/iqe6fvX+992jZ8z7tyfLXVzHMQ/Lu2/Lv/AN2ok/1r/e/3KlT7nyt/DTf4&#10;vv8AyUwDZ/3x/wChVC/zojf7Xy0qIrpTHffsb5tn+9WpI7e23c3yUzfvXb833v4Kif8A2no/hdGb&#10;5927dQQT/wC7t/76rK8Q/JLaLLWlDu2/+g/LWF4h3PdJ8y/Kv36yAuWD71/3P7laSbtvytWRpr+d&#10;Knzb9ta6O39xk/36yNSRNyfNs31Y3q/zfwf7dQ5+R2+/Rn5vmrUjlHp/H83/AAGoZv8Ad3/LVj7/&#10;AN7d9379Upn+X5W++3zVqMb996uwps2bdyb6qJ9/ds+SraTbNvzVjIuI9/u/L/e20mxdnzbXpfO/&#10;h/vf7NH/AI/WZRds93lqzL/vbq27P/j2l+b+FmrEtvuHcvzvWxZbXhl2N/DV/YM4bn6I/sVwPb/s&#10;1eGnP/LW6vW/8i0Vqfsds1p+zN4Hb/nrFO3/AJGaivg6vxs+sh8KNH9qvxC3hX9m7xxdxNslns10&#10;+J/9qRlX/wBB3V+Xx+SK3WL/AFSr/HX39/wUE1r7B8FtF0hG2f2trUe//tmrS18CP+7i+9/D81Xh&#10;I/ujorfEV5vnf+LY38W6onf+JV2P/E1Suip91dmz+CqqJ/D/AB16ZyErvvfcv8NRfNs+Zv4aeifu&#10;k3LR+6/hb5KAIXf50ZfuVFsZ3dmqw/zt/c/uvUT/AOdlADP9lfufxVXeHZ9z/e/36ld/l8pmZ9n8&#10;VNfdCm1N3zfw0AM/e7tu3/Z20x0/h+VE+6y1L8v3lb/gdQb23bfu0AIOu7b8m35Uoj+RPkb59v33&#10;o2bDub770RuqfN8vyfeoIkZmpPE7fMuzdXG6xt81t3z11uq/32X+L7tcfqX33bdv3fM1ddAyNPwx&#10;Nvt3X5vlrahmZE3fx/71clo0ziV0Vtm75lrqLeZdifMqJ/E1FePvFRNG2Rn3/L92rHyzfM/3938X&#10;8FVrD/VPF/H96rafc+bb/tVyGxAiedKm75Pm/jp7/wAG7b/8TRN/Bu27P/Q6N/y7lX7jUFln+D52&#10;Wmw/f3eV89M37Itu750/2alTzd+6Vv3tBBYc7H3Kq/LRt3/Nu/74pn+z833vloR2eXd9/wD4DQPl&#10;FT+9UqO80rpt+f71RfK67fl2fxU5EXe2xf4aBB883y7fuUQo0zv/AOPUm/zn2tRvbf8A399BkS/K&#10;/wAzLUOz76q1D/7Lb6a7qkX/AKF8tWBG8LP822m7/nRWaiZ2/wBzdVd/n+789UA6b/xyqr7nbZu/&#10;iqxv3r8rL8v3vlqvMny7t3yUAMmdd25qi+ZIk+bfvqX5fKd2Vf8AgTfNR8uzbt2f3UX5qAId+z76&#10;/wAdP3/uvu/LT97JE/yb/m/jpNmxfm+ff91HoIKU1n50Uqbt+6sjw9fvo+t+XLuRG+VkroHR0Xcz&#10;bE/uNXMeJY/JvUlX/lr8+6uqk+b3QPRJpvkT/wBDqun77/Y+aotCuf7U0SKdm+4u3/gVWn3b/mb/&#10;AOxrPYCJ93+5Wdcwt5m6LbvT5lb+61Xn+9/7PVeb727d/vbaIgfrn8IvEM/irwp8P9XVl+z6pY3F&#10;x95vvMrM1WPh66/8IlqyytEkvlWC/eX/AJ7V5Z+xtrcHiH4I/DJIoI5ZrD7fps/+q+Tbu/8Aiq9T&#10;+FEzf8IXqar+62fY1f73/PZv7tdRnTO++0xf2vqG25V9mv2+1Pl+75X+7VqwmX+1NMbz2819W1Lb&#10;8v8AdWVf7tRTTTvq8qs33/Ei/wALf8+/+9T7aaVNS0dvNj+fUdRb5v8Atr/tVsIj0qb/AIldkqTt&#10;8uhXX8Lf3v8AdqxeP/oGobZ5f+QTYL9xv73+7VKzeVNGhZZ7b91oErNuVfm+b/eqxqSbItQ3SwfP&#10;Y6cu9FX7u7/erE2iW7yFk1K9aXc+/WrNf4t33Yv9qmQov9pafuil/wCQxdN/5Bb/AGqbcvA9/duz&#10;LvXXbfbs2/8APKL/AGaZbTRPq+nq07fPqd/93/db5fu0FFSF/wDR9Hllg2f8Sm/3/wDfX+9WVqSQ&#10;Jo123kM7xaBbr/D/AHmq6jxQ6Rp8vmzp/wASW8Zfl/8AsapXky/2DqC+bOn/ABJLNPk3f3m/2aAK&#10;niDyvtGp7V/5fLBfvQ/3lr5H/wCCgXif/iVeD/DkUuxL3U7zUp9m3/lmqxL/AOzV9davc/8AE01O&#10;JZbn/kJ2Hyus3z7Viavzy/bS16XW/j9rEG7/AEfRlW0i3/3mVZWb5v8AernJkeGOip91tifeqJPv&#10;/L/fp0252/1Tf7VRIn91m+9QIH2/d+//AA1Y8n5N39z7u6iG2+bb/wAC/wBmraOrvt/g/wBugCLZ&#10;vKN/31Xlt/ePrfiB3+6N2xV/2Vr0LxhqsVhpku35PNVlX5a890G2+/O0Xzr9191b0/hOWRu21tvi&#10;3KuxP77LV1EZ02t9z+//ABVDCn7rcqq/8TVYT5/m3Ls/2v4KwKLaQ/wbKcjs6/M/z7v46rp975V/&#10;8eqyifN8u3/cqwDZ/Fu3/wC3/cqXe38P+7UW/wCT/YSnfL8+35KAE/j+Vfk/9Ap/9xfv/NSfLs/i&#10;2fwU9Pk+b5X2N8tBIkPztt2/dqykLO38OyoYX2LViH+7uX7v8daRIHfM7Urv827+81O37HTbTXf5&#10;0Xb/ABV0xOcdv+bav8DU9/k+98m+oU2/d/uVMjr/ABsvzVscg3+L/wCJqvN0b5akP/AnqJv9a+77&#10;+2t4kjP4/ur/ALr03/e/75WjZ/s73pnzebub5KsBPmT5m2/7VNf/AHmSj5E/4FTf++qCB6uuysTW&#10;Ns2pOu7f8q1uonzPt+R6525+fVrhl3bIm2tWciol2wTY6eV/+3Wwv3/nb7/3qybPd5v/AAKtZNu6&#10;sTWIbG27vlqYffT+D/YqH+H+J32/981KP/QP9qtokj/4P/sarv8Af3fc/u0edvqJ3+dNq/71IByb&#10;vKf+BE+anpN/4/8A3KTY2z+LZ/epXT5/4ayAlSZt/wDc30/zvl/3/wC9VJPv/dqwn39v/stBZdhd&#10;fJ+7/s1t6a/yfN/Cv8NYkP8Aq/8AcrYsH/cS7P7rbXofwEw+M/Tf9lSzjX9mn4eRj/nxeT/vqVzR&#10;Vr9neYWH7Onw0AGN+jRtRXws/iZ9dD4UeGf8FIrxjpPw3sfv+bdX87Kn+yqr/wCzV8WTff8A/Qa+&#10;rf8Ago3rCP8AEP4f6Qv/AC5adcTsn/XSVVX/ANBr5Sf7vzfwV1UI/u4jrfERTP8AvdrfJuaov9nd&#10;97+Jv7tOd/4Wam+dsdNrfP8Aw/LXac4ifc2r99/u019u/cy7Nn8KNTvmf7rfJ/u035UXdtX5KAGb&#10;9+/a2/8Aj2Uz5f7zb6e6f7qf3qb9xPm/hoAhTb5v+d1MmT7ny/8AfFTP+52Kq/P/ABJ/fqGb+Ftu&#10;zZ93fQSV8snz/c/vf3ai/wDH91WPMba7K3zv92mbf956Bcox/wC95q/f+/TH+T/b/vVM/wB+od7P&#10;91fn+7QSZV5t37m2un91lrj9UT9+1drfp50W1fv1yWqfx/d3t96uugTL4Sjpz+Tef7H8VdTbf3vl&#10;+f8AutXGQzMk6N93bXXWD79m7a25f4W+at68SYSN2L53+5v3/eqwj87m2p/dWqVp99/m/wCB1dRF&#10;8zd99K806okmxfu/+OVBM6+Q/wAv8XzLTk+f5dv/AAOnv/H833KChIX/AIfK+f8Ahq6+1N7bWd/4&#10;kqvDuf5vlT+7VhPubW3fdoIBH/jVvu/+OVL8u35W37qiT7+7+D+7Tn2P99V2bfuUARfL/Cv3v43q&#10;x/Cm7bs/2KE3bPNZdn+2rUz7m9W/ioAT5tybG/4HT3+f5v40o3s+xdn/AACmff3/APfKs9BkI6fx&#10;fN/spTfltk+Zdn+5Q+7/AIB/epnk/K+753qwGO+yV933H+5VR0+f5Gbfu/u1Y3t5X/Avm/vVXm+d&#10;/lf50/jaqASHc7fN/wCO1Xf55fvf8Dp/nfuv7m+of9rbvf8A2VoLAO33Wqb/AFI3f3/4EoEzJvVt&#10;v3fv/wANRb94Rvm+dqDKQ/8Au/wbfu7KNny7l3Ju/ipszr97d86/7NM85pvlf50X7uygon3v6fxV&#10;geIbNZrPf5uzym+5trXR/wB18tVNT8pLdt3z7vv1vS+IzkUfAmpLHeNaSt+6f5l+b+Kuxk+RNi/P&#10;uryu3mawuklX76NuWvUrO8j1WzWSNlaJl+euipH7RERN+9Nu5fl/uVUeH5ZU+5/tVYdFdv8A2Smv&#10;t8p13VgaH3H/AME6NSa88H3GmfvP9A19pVSJm+7JZf7P+7X0H8K4ftngXUGVVd/tlqrebt/huG/v&#10;V8c/8E5fEi2fxV1jQ5bnZ9qgW9WJ9u12iVlb/wAdavr74P8Az+Br3/Xvv1i3+dWZd3+kNt/2a3iB&#10;6ns36v8ALbQb08RffXyfm/0dv9mrdhDK97pTeRA/7/Um+9935m/2aqQpv1e02xT7H8RSq33vk/ct&#10;/tU7TfI36IzQSv8A8hJvvf7X+9W5kQ6Z583h5P8ARl+fw7u+83yfMv8As1o6tNLu1P5dn7rTV+Td&#10;/eX/AHawbB4E0N1ZZX2+G1X+H/Z/2q09WSD7Vqe2Lyv3umr95fvLtrKRvEuzbrbUrht2zf4iVV+9&#10;/wA8l+983+zRZu32rR9s6/8AH5qTfxbX/wBb/tVFMm/Uom2wOn9vt8z7fnXym/2aLCRpn0z9xB83&#10;9pM0Xy/3m/2axNDMmm2aNaM1zHA66BcfeX5fm/4FVTVZlSy1Pbcx7/7OsF+6v97/AHqfcu39hovl&#10;QPs8N/f/AMrTNSSfdqECxeQjrpqr97+8v+zQQQX6ed4gmiiurTe+sWsWz9zu27V3V+Wnxm15fG3x&#10;k8d60rb0utWuFidv7qttX7v+7X6geJNVbQU1vXJ4I4IrC+kn3ozfw2v/ANjX5Faa8s0W6X/l4bd8&#10;395vmaspEGhsXZtahLBd/wDDR996P+Wrr9z+GgBHh2JtVVdP4aifd5vzLv8A7lWH/wD2ao6rMtha&#10;yyt9xFoMjgPH+q/ab9LZG3pEu1qZptr5NrF/Bvb5nrId59SvPN/56tXVWybLfyvl2L/frpl8PKZR&#10;HW38e5X/ANmrELs8Tt/7LTU+467vkSn/AOu/3Nvy1lzFEsKL/wCzNVpNuzcv/AvlqBEZ327W/u/P&#10;Uv8Atf7VSA59vz/x0Q/7P/fFH/Avn/iSn+Sqfd/j/wC+lqwD/ll9z5Fajyd6/wDj2ymO+z+6rpRD&#10;91/lX/Z/2KAJofvbfm81qlX79V0RE2f7FP8Av7NrL8v3dtaRMi6XX51Won+6n+1/s/dp6ur/AP7N&#10;EyeSn+3/ALFax+IyE30//gX+9TNjb0+Zqm3/AMK/wV1HCQn5P/saif727/Z/u1Yf7r/x1A6cf+yp&#10;W8SSPZvR1++9Nl27F/g/3lp/zZ2fx/3arOkSfLt3/Nu21YfZB/7m35FX+Got+x0ZlqX5k/iV91RJ&#10;9/5f7tBBYSbZLt+4+6ua379Su/4E83+Ouif5IvvVztm6+e8u35938bfxVnI3iaVtv82Jn2vvathE&#10;+/8AMu+s+2RfN3Ltf5a0Pk/vf7q1iSSH/gKUxn2BFpn2ne1EvyL/ALrfx1tECF32f/EU37/96n/L&#10;/wAAoT+Dbu2UgJfufxfcof8Ag3U7eu/duWot+/fu3PurI1iCJ/D/AMBqVPk2LUX8b7vuLUqfc+61&#10;BUomhC/ypu/jrUtv3MVx83/LJvuVkwp/erTR/wDRbtv7sTf+g0P4CIR98/U/4Iqtp8B/hovr4ftT&#10;/wCO0VL8Kl8j4L/DmP5Pl8P2f/opaK+An8TPqUfGf7flz537SbwffS10WzX/AHN25mr52X+H/d/i&#10;r3f9uKd2/am8QKT8qWFioHs0PNeEOMv6fSvTp/COp8RX+4//AE1pkP8As/fqwY8xZLMSr8Emq0zH&#10;z/b0rYxJHdvKf/aqJ9u35lbZ/DspcnfnJzShABuyc/WgBH+RX27dn+792ov9pvv/AMVPlOELdS3W&#10;mPGEmdckj3NWAz+LdKq7KrvMrvu/2P7tWXgXzPN5z/dzxVSQbnXP8XWgCF3b73yptof55UpyIJJs&#10;EZqrMxN3tyQvoKAJUnVP9azJLQk7P83yo+2kUbyyn7p6ioZEDxSjGNvTFBnykN4jbfvLvRdrfN81&#10;cdqr7I3Rv4a61p2kiVTjDLziuV1ONSZZCMn+72rroEy+A5/+LNdLpMzTLEu77rfwfeWuab79aukT&#10;PC+5Tg121fhMaZ3di7bHT7/+81W0fnb99KqWA3DzDy23rVnGRFnnd1rxztiK6Lt+Vfv/AMNDv/DT&#10;54li8rAzu65prgbGbHJoKHf88tq0533/ACxfcVflpsTE2+7vTlGOcn7/AK0AT723bd1PT98u1vuU&#10;2KJWXkfxVIf9dtAwPaggPk3bV3eUy0P9992356ajn98eKkZRtiYqCW60ANQru3L/AOPUTFd6Mz70&#10;p6xK5ViPmHeq0nDy470GfKOf7vzfx/dqF/7vzJvpSMSj2p2ojyX+UkVYim8O/wC78mz/AMfqi7/Z&#10;nfb9xq04oFG8859c1TuDtgRh1f71UWQTbdm77n+/TERU/vIm37lLcgBWUDAIxxSRr+/WMEqg7A0A&#10;Nm3P/sOn3fmoR2RPmVf+BtTZZDIm5sE+9RwubjarAABv4eKAHvM2/czL/wAAWno6wt8q/J/u0eSu&#10;5Bz1znNWIUG/HP1oAh8lv4vv1VvIf3H3V+f71X87Y1cfebqaoz8RPVkHHalD5Mv3meup8B6lvils&#10;W++vzL/u/wAVYGqgeUW2jI9qpaVO9vfwyIcOG616C96Bz/aPTXfYz7vv/dqL7+/a33PlqSXlSxO4&#10;7O9IsYG7v9a5DU9m/Yt1VdE/ag8KbfkS9gurLfu/iaFv/ia++/hbMsPgq4iaVUf+31ib5V/57V+Y&#10;Xwbu5dI+NXgG6tmKzDWLUZP+1JtP6V+nvg+5Np4fvI41Aji8Ux7EycLsYle/vW9MUj02z2vqNkyT&#10;t8+v3m790vz/ACt/s07RLnfFpLLct8kGpMzIv3Pm/wB2pfDl411/Y+9VzJrOoSNgnkgsB3rvPGfh&#10;rT9H8LxQ2sAQWtvcLHIeXAZdzc/WsZVuWXKVY8vsJJbbRLtftNymzQLWLbtb+L/gNbGtyN/a+pr+&#10;9/5CNhEu/d/dqleyslnfMAoLaVp7E7R1LNmrmv2yzalqIfaf+J7Z4/dpx8v0rTmKFT5L/T/3TP5u&#10;u3Xy7m/uy/7VVNKf/RdHZIpdi2d/L975vvf71WbK0zqOi/vW/wCQ7eH7qc/63/Zqlo9oP+Ef0qfz&#10;H82XRrwu/GW+ZfapLKf3NOuP3TbIvDsa/e/+yqpqu37dqrSwM8qT2ECv8u37y/7VaT2SyadqavI7&#10;KNAs8A4/vfSodT01I77WAsso/wCJlYD73+77UGcjxb9rfW18N/Azxxc20XkS3uprp6yrt3Isi7f/&#10;AEHdX5yWf+037rb8tfc37eGpXEHwhnhEjNFJ4ujBVmJGAsuMc+wr4awMbsDO6lIkk877m3+Oj76/&#10;N/49TZVCrgf3qYrHaccfTtWZkW0dof8AYf8A2q4z4har/osWnq3zt+9lrr7dfODs5JO31ryzxJM1&#10;xrczSHcfetqUTOoJolt50qbm+RF+9W6HV3favybflb/aqjYRLbQkIOGbJzV5/lRcdqJSESQ/ffza&#10;tw/c3MmyqiD5427leauRk5bvmsSi0m1/u7t9H/LJ/u/L81RlyttvHDetOHMyp/CKoB6PvX/cbdvp&#10;E3O+37n/AAKmoN6Jn+Lr71IQGh3Ec7s0ANTZ8+1qmTbs+Ztn93/aqJvmkz0+XtSea21uny9Kq4E4&#10;dn+8zbKVdu37uzfTVUI3ApSOHc/M3vVRJLX8H8X+4lPd/nT5/k/3qhHO73p5f5guBgrXRH4jlkI/&#10;/s3y0O/yJ/t1O0Knb1496T/VjA6V1HMRfK67v9r5ahf7jrs2S1Ybh0UcD2qiZGMuCcj0NaRIJE+f&#10;5v7tMm+R/m/u05uUSq02T3I39cGtiSP+/wD7dH32dH+fZ/HUphV7jBBw/UZpojXOCoI9DQBDebkg&#10;mdm+6v8AerI03d9nT5v4vv7d1X74edp04bjPpxVDS/8AUxL/AAjoKiRcTVh2fJu/3qusm/8A36gg&#10;UfaEzz8nc1O3yy8f3a5YiH7G+T5v4ab/ALrb6FUMm5vnP+1TlYqdgPy1fMBF9x9zff8A7lI6L/E3&#10;zfepWTLdT+dPlhU9z+daXAZvf71Jv+R921KP+W8Uf8B6j1qVXJbB5HoawlI3iLvX/wBlpkfyfebZ&#10;Su/P3V+96VMQIwoX5dy84pykXIuW3z/3qtvt/svUPm37IJf+AfLUKfI2ev1p91/yB9QH/TBqU/gM&#10;4fGfrd4Cj+z/AAv8C2+3/VaFZr/5BWirvhBR/wAIB4SPc6Ra5/79LRXwc/iZ9dHY/9lQSwMEFAAG&#10;AAgAAAAhAF05l5zgAAAACQEAAA8AAABkcnMvZG93bnJldi54bWxMj0Frg0AUhO+F/oflFXprVqux&#10;qXUNIbQ9hUCTQsjtRV9U4r4Vd6Pm33d7ao/DDDPfZMtJt2Kg3jaGFYSzAARxYcqGKwXf+4+nBQjr&#10;kEtsDZOCG1lY5vd3GaalGfmLhp2rhC9hm6KC2rkuldIWNWm0M9MRe+9seo3Oy76SZY+jL9etfA6C&#10;RGps2C/U2NG6puKyu2oFnyOOqyh8HzaX8/p23M+3h01ISj0+TKs3EI4m9xeGX3yPDrlnOpkrl1a0&#10;Xgdx6KMKXiIQ3p8ni1cQJwVRHCcg80z+f5D/AAAA//8DAFBLAwQUAAYACAAAACEAWGCzG7oAAAAi&#10;AQAAGQAAAGRycy9fcmVscy9lMm9Eb2MueG1sLnJlbHOEj8sKwjAQRfeC/xBmb9O6EJGmbkRwK/UD&#10;hmSaRpsHSRT79wbcKAgu517uOUy7f9qJPSgm452ApqqBkZNeGacFXPrjagssZXQKJ+9IwEwJ9t1y&#10;0Z5pwlxGaTQhsUJxScCYc9hxnuRIFlPlA7nSDD5azOWMmgeUN9TE13W94fGTAd0Xk52UgHhSDbB+&#10;DsX8n+2HwUg6eHm35PIPBTe2uAsQo6YswJIy+A6b6hpIA+9a/vVZ9wIAAP//AwBQSwECLQAUAAYA&#10;CAAAACEAihU/mAwBAAAVAgAAEwAAAAAAAAAAAAAAAAAAAAAAW0NvbnRlbnRfVHlwZXNdLnhtbFBL&#10;AQItABQABgAIAAAAIQA4/SH/1gAAAJQBAAALAAAAAAAAAAAAAAAAAD0BAABfcmVscy8ucmVsc1BL&#10;AQItABQABgAIAAAAIQAz2Nc7jAMAAHUIAAAOAAAAAAAAAAAAAAAAADwCAABkcnMvZTJvRG9jLnht&#10;bFBLAQItAAoAAAAAAAAAIQCl3xpnwtoBAMLaAQAVAAAAAAAAAAAAAAAAAPQFAABkcnMvbWVkaWEv&#10;aW1hZ2UxLmpwZWdQSwECLQAUAAYACAAAACEAXTmXnOAAAAAJAQAADwAAAAAAAAAAAAAAAADp4AEA&#10;ZHJzL2Rvd25yZXYueG1sUEsBAi0AFAAGAAgAAAAhAFhgsxu6AAAAIgEAABkAAAAAAAAAAAAAAAAA&#10;9uEBAGRycy9fcmVscy9lMm9Eb2MueG1sLnJlbHNQSwUGAAAAAAYABgB9AQAA5+IBAAAA&#10;">
                <v:shape id="Graphic 170"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i/l8xQAAANwAAAAPAAAAZHJzL2Rvd25yZXYueG1sRI9Ba8JA&#10;EIXvBf/DMgVvdWMRK9FValEw9NLaUjwO2TEJZmdDdo3rv+8cCr3N8N68981qk1yrBupD49nAdJKB&#10;Ii69bbgy8P21f1qAChHZYuuZDNwpwGY9elhhbv2NP2k4xkpJCIccDdQxdrnWoazJYZj4jli0s+8d&#10;Rln7StsebxLuWv2cZXPtsGFpqLGjt5rKy/HqDGyLWRgWp+u0SMXw82Hf0453yZjxY3pdgoqU4r/5&#10;7/pgBf9F8OUZmUCvfwEAAP//AwBQSwECLQAUAAYACAAAACEA2+H2y+4AAACFAQAAEwAAAAAAAAAA&#10;AAAAAAAAAAAAW0NvbnRlbnRfVHlwZXNdLnhtbFBLAQItABQABgAIAAAAIQBa9CxbvwAAABUBAAAL&#10;AAAAAAAAAAAAAAAAAB8BAABfcmVscy8ucmVsc1BLAQItABQABgAIAAAAIQB9i/l8xQAAANwAAAAP&#10;AAAAAAAAAAAAAAAAAAcCAABkcnMvZG93bnJldi54bWxQSwUGAAAAAAMAAwC3AAAA+QIAAAAA&#10;" path="m,2125472r2935478,l2935478,,,,,2125472xe" filled="f" strokeweight="1.25pt">
                  <v:path arrowok="t"/>
                </v:shape>
                <v:shape id="Image 171" o:spid="_x0000_s1028" type="#_x0000_t75" style="position:absolute;left:5341;top:1186;width:18820;height:1897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VWZTxAAAANwAAAAPAAAAZHJzL2Rvd25yZXYueG1sRI/disIw&#10;EIXvBd8hjLB3a6qLf9UosruiIF748wBDM7bVZhKarNa3N8KCdzOcM+d8M1s0phI3qn1pWUGvm4Ag&#10;zqwuOVdwOq4+xyB8QNZYWSYFD/KwmLdbM0y1vfOeboeQixjCPkUFRQguldJnBRn0XeuIo3a2tcEQ&#10;1zqXusZ7DDeV7CfJUBosOTYU6Oi7oOx6+DMKdvvf9fk6/LoMHu4nkm01utFEqY9Os5yCCNSEt/n/&#10;eqMj/qgHr2fiBHL+BAAA//8DAFBLAQItABQABgAIAAAAIQDb4fbL7gAAAIUBAAATAAAAAAAAAAAA&#10;AAAAAAAAAABbQ29udGVudF9UeXBlc10ueG1sUEsBAi0AFAAGAAgAAAAhAFr0LFu/AAAAFQEAAAsA&#10;AAAAAAAAAAAAAAAAHwEAAF9yZWxzLy5yZWxzUEsBAi0AFAAGAAgAAAAhAO5VZlPEAAAA3AAAAA8A&#10;AAAAAAAAAAAAAAAABwIAAGRycy9kb3ducmV2LnhtbFBLBQYAAAAAAwADALcAAAD4AgAAAAA=&#10;">
                  <v:imagedata r:id="rId96" o:title=""/>
                </v:shape>
                <w10:wrap type="topAndBottom" anchorx="page"/>
              </v:group>
            </w:pict>
          </mc:Fallback>
        </mc:AlternateContent>
      </w:r>
      <w:r>
        <w:rPr>
          <w:b/>
          <w:noProof/>
          <w:sz w:val="4"/>
        </w:rPr>
        <mc:AlternateContent>
          <mc:Choice Requires="wps">
            <w:drawing>
              <wp:anchor distT="0" distB="0" distL="0" distR="0" simplePos="0" relativeHeight="251658273" behindDoc="1" locked="0" layoutInCell="1" allowOverlap="1" wp14:anchorId="574576F6" wp14:editId="1EF1AC83">
                <wp:simplePos x="0" y="0"/>
                <wp:positionH relativeFrom="page">
                  <wp:posOffset>3684270</wp:posOffset>
                </wp:positionH>
                <wp:positionV relativeFrom="paragraph">
                  <wp:posOffset>54254</wp:posOffset>
                </wp:positionV>
                <wp:extent cx="3418840" cy="2125980"/>
                <wp:effectExtent l="0" t="0" r="0" b="0"/>
                <wp:wrapTopAndBottom/>
                <wp:docPr id="172" name="Textbox 1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324D899E" w14:textId="77777777">
                              <w:trPr>
                                <w:trHeight w:val="1154"/>
                              </w:trPr>
                              <w:tc>
                                <w:tcPr>
                                  <w:tcW w:w="5357" w:type="dxa"/>
                                </w:tcPr>
                                <w:p w14:paraId="5EEC3EE5" w14:textId="77777777" w:rsidR="006C66B2" w:rsidRDefault="00032C37">
                                  <w:pPr>
                                    <w:pStyle w:val="TableParagraph"/>
                                    <w:spacing w:before="172" w:line="268" w:lineRule="exact"/>
                                    <w:ind w:left="210"/>
                                    <w:jc w:val="left"/>
                                    <w:rPr>
                                      <w:i/>
                                      <w:sz w:val="24"/>
                                    </w:rPr>
                                  </w:pPr>
                                  <w:r>
                                    <w:rPr>
                                      <w:i/>
                                      <w:sz w:val="24"/>
                                    </w:rPr>
                                    <w:t>Appointment</w:t>
                                  </w:r>
                                  <w:r>
                                    <w:rPr>
                                      <w:i/>
                                      <w:spacing w:val="-8"/>
                                      <w:sz w:val="24"/>
                                    </w:rPr>
                                    <w:t xml:space="preserve"> </w:t>
                                  </w:r>
                                  <w:r>
                                    <w:rPr>
                                      <w:i/>
                                      <w:spacing w:val="-4"/>
                                      <w:sz w:val="24"/>
                                    </w:rPr>
                                    <w:t>Type</w:t>
                                  </w:r>
                                </w:p>
                                <w:p w14:paraId="2835C82F" w14:textId="77777777" w:rsidR="006C66B2" w:rsidRDefault="00032C37">
                                  <w:pPr>
                                    <w:pStyle w:val="TableParagraph"/>
                                    <w:spacing w:before="3" w:line="228" w:lineRule="auto"/>
                                    <w:ind w:left="510" w:right="1247"/>
                                    <w:jc w:val="left"/>
                                    <w:rPr>
                                      <w:sz w:val="24"/>
                                    </w:rPr>
                                  </w:pPr>
                                  <w:r>
                                    <w:rPr>
                                      <w:sz w:val="24"/>
                                    </w:rPr>
                                    <w:t>Speaker</w:t>
                                  </w:r>
                                  <w:r>
                                    <w:rPr>
                                      <w:spacing w:val="-13"/>
                                      <w:sz w:val="24"/>
                                    </w:rPr>
                                    <w:t xml:space="preserve"> </w:t>
                                  </w:r>
                                  <w:r>
                                    <w:rPr>
                                      <w:sz w:val="24"/>
                                    </w:rPr>
                                    <w:t>of</w:t>
                                  </w:r>
                                  <w:r>
                                    <w:rPr>
                                      <w:spacing w:val="-13"/>
                                      <w:sz w:val="24"/>
                                    </w:rPr>
                                    <w:t xml:space="preserve"> </w:t>
                                  </w:r>
                                  <w:r>
                                    <w:rPr>
                                      <w:sz w:val="24"/>
                                    </w:rPr>
                                    <w:t>the</w:t>
                                  </w:r>
                                  <w:r>
                                    <w:rPr>
                                      <w:spacing w:val="-13"/>
                                      <w:sz w:val="24"/>
                                    </w:rPr>
                                    <w:t xml:space="preserve"> </w:t>
                                  </w:r>
                                  <w:r>
                                    <w:rPr>
                                      <w:sz w:val="24"/>
                                    </w:rPr>
                                    <w:t>Assembly Disability Community</w:t>
                                  </w:r>
                                </w:p>
                              </w:tc>
                            </w:tr>
                            <w:tr w:rsidR="006C66B2" w14:paraId="7388033F" w14:textId="77777777">
                              <w:trPr>
                                <w:trHeight w:val="1215"/>
                              </w:trPr>
                              <w:tc>
                                <w:tcPr>
                                  <w:tcW w:w="5357" w:type="dxa"/>
                                </w:tcPr>
                                <w:p w14:paraId="63A5445E"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563CBF69" w14:textId="026F3983" w:rsidR="006C66B2" w:rsidRDefault="00032C37">
                                  <w:pPr>
                                    <w:pStyle w:val="TableParagraph"/>
                                    <w:spacing w:before="3" w:line="228" w:lineRule="auto"/>
                                    <w:ind w:left="510"/>
                                    <w:jc w:val="left"/>
                                    <w:rPr>
                                      <w:sz w:val="24"/>
                                    </w:rPr>
                                  </w:pPr>
                                  <w:r>
                                    <w:rPr>
                                      <w:sz w:val="24"/>
                                    </w:rPr>
                                    <w:t>Member</w:t>
                                  </w:r>
                                  <w:r>
                                    <w:rPr>
                                      <w:spacing w:val="-12"/>
                                      <w:sz w:val="24"/>
                                    </w:rPr>
                                    <w:t xml:space="preserve"> </w:t>
                                  </w:r>
                                  <w:r>
                                    <w:rPr>
                                      <w:sz w:val="24"/>
                                    </w:rPr>
                                    <w:t>of</w:t>
                                  </w:r>
                                  <w:r>
                                    <w:rPr>
                                      <w:spacing w:val="-9"/>
                                      <w:sz w:val="24"/>
                                    </w:rPr>
                                    <w:t xml:space="preserve"> </w:t>
                                  </w:r>
                                  <w:r>
                                    <w:rPr>
                                      <w:sz w:val="24"/>
                                    </w:rPr>
                                    <w:t>Education</w:t>
                                  </w:r>
                                  <w:r>
                                    <w:rPr>
                                      <w:spacing w:val="-11"/>
                                      <w:sz w:val="24"/>
                                    </w:rPr>
                                    <w:t xml:space="preserve"> </w:t>
                                  </w:r>
                                  <w:r>
                                    <w:rPr>
                                      <w:sz w:val="24"/>
                                    </w:rPr>
                                    <w:t>and Outreach Committee</w:t>
                                  </w:r>
                                </w:p>
                              </w:tc>
                            </w:tr>
                            <w:tr w:rsidR="006C66B2" w14:paraId="1DE7C42D" w14:textId="77777777">
                              <w:trPr>
                                <w:trHeight w:val="860"/>
                              </w:trPr>
                              <w:tc>
                                <w:tcPr>
                                  <w:tcW w:w="5357" w:type="dxa"/>
                                </w:tcPr>
                                <w:p w14:paraId="43F17B80"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221BC1D5"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5F5DA3E0" w14:textId="77777777" w:rsidR="006C66B2" w:rsidRDefault="006C66B2">
                            <w:pPr>
                              <w:pStyle w:val="BodyText"/>
                            </w:pPr>
                          </w:p>
                        </w:txbxContent>
                      </wps:txbx>
                      <wps:bodyPr wrap="square" lIns="0" tIns="0" rIns="0" bIns="0" rtlCol="0">
                        <a:noAutofit/>
                      </wps:bodyPr>
                    </wps:wsp>
                  </a:graphicData>
                </a:graphic>
              </wp:anchor>
            </w:drawing>
          </mc:Choice>
          <mc:Fallback>
            <w:pict>
              <v:shape w14:anchorId="574576F6" id="Textbox 172" o:spid="_x0000_s1105" type="#_x0000_t202" style="position:absolute;margin-left:290.1pt;margin-top:4.25pt;width:269.2pt;height:167.4pt;z-index:-251658207;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IuYmgEAACQDAAAOAAAAZHJzL2Uyb0RvYy54bWysUs2O0zAQviPtO1i+b9N2CypR0xXLCoS0&#10;AqSFB3Adu7GIPWbGbdK3Z+xNWwQ3xMUZe8Zfvh9v7kffi6NBchAauZjNpTBBQ+vCvpHfv324XUtB&#10;SYVW9RBMI0+G5P325tVmiLVZQgd9a1AwSKB6iI3sUop1VZHujFc0g2gCNy2gV4m3uK9aVAOj+75a&#10;zudvqgGwjQjaEPHp40tTbgu+tUanL9aSSaJvJHNLZcWy7vJabTeq3qOKndMTDfUPLLxygX96gXpU&#10;SYkDur+gvNMIBDbNNPgKrHXaFA2sZjH/Q81zp6IpWtgciheb6P/B6s/H5/gVRRofYOQAiwiKT6B/&#10;EHtTDZHqaSZ7SjXxdBY6WvT5yxIEX2RvTxc/zZiE5sO71WK9XnFLc2+5WL5+uy6OV9frESl9NOBF&#10;LhqJHFihoI5PlDIBVZ9HJjYvBDKVNO5G4dpGrlY5x3y0g/bEagYOtJH086DQSNF/CuxYTv9c4LnY&#10;nQtM/XsobySLCvDukMC6wuCKOzHgKAqx6dnkrH/fl6nr497+AgAA//8DAFBLAwQUAAYACAAAACEA&#10;Q38xk+AAAAAKAQAADwAAAGRycy9kb3ducmV2LnhtbEyPMU/DMBSEdyT+g/UqsVEnDY1CGqeqEExI&#10;iDQMjE78mliNn0PstuHf405lPN3p7rtiO5uBnXFy2pKAeBkBQ2qt0tQJ+KrfHjNgzktScrCEAn7R&#10;wba8vytkruyFKjzvfcdCCblcCui9H3POXdujkW5pR6TgHexkpA9y6ria5CWUm4GvoijlRmoKC70c&#10;8aXH9rg/GQG7b6pe9c9H81kdKl3XzxG9p0chHhbzbgPM4+xvYbjiB3QoA1NjT6QcGwSss2gVogKy&#10;NbCrH8dZCqwRkDwlCfCy4P8vlH8AAAD//wMAUEsBAi0AFAAGAAgAAAAhALaDOJL+AAAA4QEAABMA&#10;AAAAAAAAAAAAAAAAAAAAAFtDb250ZW50X1R5cGVzXS54bWxQSwECLQAUAAYACAAAACEAOP0h/9YA&#10;AACUAQAACwAAAAAAAAAAAAAAAAAvAQAAX3JlbHMvLnJlbHNQSwECLQAUAAYACAAAACEAnzyLmJoB&#10;AAAkAwAADgAAAAAAAAAAAAAAAAAuAgAAZHJzL2Uyb0RvYy54bWxQSwECLQAUAAYACAAAACEAQ38x&#10;k+AAAAAKAQAADwAAAAAAAAAAAAAAAAD0AwAAZHJzL2Rvd25yZXYueG1sUEsFBgAAAAAEAAQA8wAA&#10;AAEF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7"/>
                      </w:tblGrid>
                      <w:tr w:rsidR="006C66B2" w14:paraId="324D899E" w14:textId="77777777">
                        <w:trPr>
                          <w:trHeight w:val="1154"/>
                        </w:trPr>
                        <w:tc>
                          <w:tcPr>
                            <w:tcW w:w="5357" w:type="dxa"/>
                          </w:tcPr>
                          <w:p w14:paraId="5EEC3EE5" w14:textId="77777777" w:rsidR="006C66B2" w:rsidRDefault="00032C37">
                            <w:pPr>
                              <w:pStyle w:val="TableParagraph"/>
                              <w:spacing w:before="172" w:line="268" w:lineRule="exact"/>
                              <w:ind w:left="210"/>
                              <w:jc w:val="left"/>
                              <w:rPr>
                                <w:i/>
                                <w:sz w:val="24"/>
                              </w:rPr>
                            </w:pPr>
                            <w:r>
                              <w:rPr>
                                <w:i/>
                                <w:sz w:val="24"/>
                              </w:rPr>
                              <w:t>Appointment</w:t>
                            </w:r>
                            <w:r>
                              <w:rPr>
                                <w:i/>
                                <w:spacing w:val="-8"/>
                                <w:sz w:val="24"/>
                              </w:rPr>
                              <w:t xml:space="preserve"> </w:t>
                            </w:r>
                            <w:r>
                              <w:rPr>
                                <w:i/>
                                <w:spacing w:val="-4"/>
                                <w:sz w:val="24"/>
                              </w:rPr>
                              <w:t>Type</w:t>
                            </w:r>
                          </w:p>
                          <w:p w14:paraId="2835C82F" w14:textId="77777777" w:rsidR="006C66B2" w:rsidRDefault="00032C37">
                            <w:pPr>
                              <w:pStyle w:val="TableParagraph"/>
                              <w:spacing w:before="3" w:line="228" w:lineRule="auto"/>
                              <w:ind w:left="510" w:right="1247"/>
                              <w:jc w:val="left"/>
                              <w:rPr>
                                <w:sz w:val="24"/>
                              </w:rPr>
                            </w:pPr>
                            <w:r>
                              <w:rPr>
                                <w:sz w:val="24"/>
                              </w:rPr>
                              <w:t>Speaker</w:t>
                            </w:r>
                            <w:r>
                              <w:rPr>
                                <w:spacing w:val="-13"/>
                                <w:sz w:val="24"/>
                              </w:rPr>
                              <w:t xml:space="preserve"> </w:t>
                            </w:r>
                            <w:r>
                              <w:rPr>
                                <w:sz w:val="24"/>
                              </w:rPr>
                              <w:t>of</w:t>
                            </w:r>
                            <w:r>
                              <w:rPr>
                                <w:spacing w:val="-13"/>
                                <w:sz w:val="24"/>
                              </w:rPr>
                              <w:t xml:space="preserve"> </w:t>
                            </w:r>
                            <w:r>
                              <w:rPr>
                                <w:sz w:val="24"/>
                              </w:rPr>
                              <w:t>the</w:t>
                            </w:r>
                            <w:r>
                              <w:rPr>
                                <w:spacing w:val="-13"/>
                                <w:sz w:val="24"/>
                              </w:rPr>
                              <w:t xml:space="preserve"> </w:t>
                            </w:r>
                            <w:r>
                              <w:rPr>
                                <w:sz w:val="24"/>
                              </w:rPr>
                              <w:t>Assembly Disability Community</w:t>
                            </w:r>
                          </w:p>
                        </w:tc>
                      </w:tr>
                      <w:tr w:rsidR="006C66B2" w14:paraId="7388033F" w14:textId="77777777">
                        <w:trPr>
                          <w:trHeight w:val="1215"/>
                        </w:trPr>
                        <w:tc>
                          <w:tcPr>
                            <w:tcW w:w="5357" w:type="dxa"/>
                          </w:tcPr>
                          <w:p w14:paraId="63A5445E" w14:textId="77777777" w:rsidR="006C66B2" w:rsidRDefault="00032C37">
                            <w:pPr>
                              <w:pStyle w:val="TableParagraph"/>
                              <w:spacing w:before="199" w:line="268" w:lineRule="exact"/>
                              <w:ind w:left="210"/>
                              <w:jc w:val="left"/>
                              <w:rPr>
                                <w:i/>
                                <w:sz w:val="24"/>
                              </w:rPr>
                            </w:pPr>
                            <w:r>
                              <w:rPr>
                                <w:i/>
                                <w:sz w:val="24"/>
                              </w:rPr>
                              <w:t>Commission</w:t>
                            </w:r>
                            <w:r>
                              <w:rPr>
                                <w:i/>
                                <w:spacing w:val="-7"/>
                                <w:sz w:val="24"/>
                              </w:rPr>
                              <w:t xml:space="preserve"> </w:t>
                            </w:r>
                            <w:r>
                              <w:rPr>
                                <w:i/>
                                <w:spacing w:val="-4"/>
                                <w:sz w:val="24"/>
                              </w:rPr>
                              <w:t>Role</w:t>
                            </w:r>
                          </w:p>
                          <w:p w14:paraId="563CBF69" w14:textId="026F3983" w:rsidR="006C66B2" w:rsidRDefault="00032C37">
                            <w:pPr>
                              <w:pStyle w:val="TableParagraph"/>
                              <w:spacing w:before="3" w:line="228" w:lineRule="auto"/>
                              <w:ind w:left="510"/>
                              <w:jc w:val="left"/>
                              <w:rPr>
                                <w:sz w:val="24"/>
                              </w:rPr>
                            </w:pPr>
                            <w:r>
                              <w:rPr>
                                <w:sz w:val="24"/>
                              </w:rPr>
                              <w:t>Member</w:t>
                            </w:r>
                            <w:r>
                              <w:rPr>
                                <w:spacing w:val="-12"/>
                                <w:sz w:val="24"/>
                              </w:rPr>
                              <w:t xml:space="preserve"> </w:t>
                            </w:r>
                            <w:r>
                              <w:rPr>
                                <w:sz w:val="24"/>
                              </w:rPr>
                              <w:t>of</w:t>
                            </w:r>
                            <w:r>
                              <w:rPr>
                                <w:spacing w:val="-9"/>
                                <w:sz w:val="24"/>
                              </w:rPr>
                              <w:t xml:space="preserve"> </w:t>
                            </w:r>
                            <w:r>
                              <w:rPr>
                                <w:sz w:val="24"/>
                              </w:rPr>
                              <w:t>Education</w:t>
                            </w:r>
                            <w:r>
                              <w:rPr>
                                <w:spacing w:val="-11"/>
                                <w:sz w:val="24"/>
                              </w:rPr>
                              <w:t xml:space="preserve"> </w:t>
                            </w:r>
                            <w:r>
                              <w:rPr>
                                <w:sz w:val="24"/>
                              </w:rPr>
                              <w:t>and Outreach Committee</w:t>
                            </w:r>
                          </w:p>
                        </w:tc>
                      </w:tr>
                      <w:tr w:rsidR="006C66B2" w14:paraId="1DE7C42D" w14:textId="77777777">
                        <w:trPr>
                          <w:trHeight w:val="860"/>
                        </w:trPr>
                        <w:tc>
                          <w:tcPr>
                            <w:tcW w:w="5357" w:type="dxa"/>
                          </w:tcPr>
                          <w:p w14:paraId="43F17B80" w14:textId="77777777" w:rsidR="006C66B2" w:rsidRDefault="00032C37">
                            <w:pPr>
                              <w:pStyle w:val="TableParagraph"/>
                              <w:spacing w:before="152"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221BC1D5"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5F5DA3E0"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17" behindDoc="1" locked="0" layoutInCell="1" allowOverlap="1" wp14:anchorId="3873DBB5" wp14:editId="4FC0787C">
                <wp:simplePos x="0" y="0"/>
                <wp:positionH relativeFrom="page">
                  <wp:posOffset>667842</wp:posOffset>
                </wp:positionH>
                <wp:positionV relativeFrom="paragraph">
                  <wp:posOffset>2377694</wp:posOffset>
                </wp:positionV>
                <wp:extent cx="6434455" cy="279400"/>
                <wp:effectExtent l="0" t="0" r="0" b="0"/>
                <wp:wrapTopAndBottom/>
                <wp:docPr id="173" name="Textbox 1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7E0EC562"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Sarahann</w:t>
                            </w:r>
                            <w:r>
                              <w:rPr>
                                <w:b/>
                                <w:color w:val="000000"/>
                                <w:spacing w:val="1"/>
                                <w:sz w:val="24"/>
                              </w:rPr>
                              <w:t xml:space="preserve"> </w:t>
                            </w:r>
                            <w:r>
                              <w:rPr>
                                <w:b/>
                                <w:color w:val="000000"/>
                                <w:spacing w:val="-2"/>
                                <w:sz w:val="24"/>
                              </w:rPr>
                              <w:t>Shapiro</w:t>
                            </w:r>
                          </w:p>
                        </w:txbxContent>
                      </wps:txbx>
                      <wps:bodyPr wrap="square" lIns="0" tIns="0" rIns="0" bIns="0" rtlCol="0">
                        <a:noAutofit/>
                      </wps:bodyPr>
                    </wps:wsp>
                  </a:graphicData>
                </a:graphic>
              </wp:anchor>
            </w:drawing>
          </mc:Choice>
          <mc:Fallback>
            <w:pict>
              <v:shape w14:anchorId="3873DBB5" id="Textbox 173" o:spid="_x0000_s1106" type="#_x0000_t202" style="position:absolute;margin-left:52.6pt;margin-top:187.2pt;width:506.65pt;height:22pt;z-index:-251658163;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skC2QEAALsDAAAOAAAAZHJzL2Uyb0RvYy54bWysU9uO0zAQfUfiHyy/02RLurtETVdsu4uQ&#10;VoC08AGO4zQWjsd43Cb9e8Zu2nJ9QfTBHdvHZ+acmSzvxt6wvfKowVb8apZzpqyERtttxb98fnx1&#10;yxkGYRthwKqKHxTyu9XLF8vBlWoOHZhGeUYkFsvBVbwLwZVZhrJTvcAZOGXpsgXfi0Bbv80aLwZi&#10;7002z/PrbADfOA9SIdLp5njJV4m/bZUMH9sWVWCm4lRbSKtPax3XbLUU5dYL12k5lSH+oYpeaEtJ&#10;z1QbEQTbef0bVa+lB4Q2zCT0GbStlippIDVX+S9qnjvhVNJC5qA724T/j1Z+2D+7T56F8R5GamAS&#10;ge4J5Fckb7LBYTlhoqdYIqGj0LH1ffwnCYwekreHs59qDEzS4XXxuigWC84k3c1v3hR5Mjy7vHYe&#10;wzsFPYtBxT31K1Ug9k8YYn5RniAxGYLRzaM2Jm38tl4bz/aCerteP+QP97Gd9OQnmLFsIGGL25vF&#10;UdxfOfL0+xNHrGEjsDvmSvQTzNjJpKMv0aEw1iPTTcWLRQTFoxqaA5k80JxVHL/thFecmfeWGhmH&#10;8hT4U1CfAh/MGtLoRsUW3u4CtDo5c+GdKqAJSeqnaY4j+OM+oS7f3Oo7AAAA//8DAFBLAwQUAAYA&#10;CAAAACEAnXoez+MAAAAMAQAADwAAAGRycy9kb3ducmV2LnhtbEyPXUvDQBBF3wX/wzKCL9JuvlpD&#10;zKYUQcRGBKvg6yY7JqnZ2ZDdNvHfd/ukj5c53Hsm38y6ZyccbWdIQLgMgCHVRnXUCPj8eFqkwKyT&#10;pGRvCAX8ooVNcX2Vy0yZid7xtHcN8yVkMymgdW7IOLd1i1rapRmQ/O3bjFo6H8eGq1FOvlz3PAqC&#10;NdeyI7/QygEfW6x/9kctwLxsMfoqD+XrLr6r3qZDXIa7ZyFub+btAzCHs/uD4aLv1aHwTpU5krKs&#10;9zlYRR4VEN8nCbALEYbpClglIAnTBHiR8/9PFGcAAAD//wMAUEsBAi0AFAAGAAgAAAAhALaDOJL+&#10;AAAA4QEAABMAAAAAAAAAAAAAAAAAAAAAAFtDb250ZW50X1R5cGVzXS54bWxQSwECLQAUAAYACAAA&#10;ACEAOP0h/9YAAACUAQAACwAAAAAAAAAAAAAAAAAvAQAAX3JlbHMvLnJlbHNQSwECLQAUAAYACAAA&#10;ACEA3YLJAtkBAAC7AwAADgAAAAAAAAAAAAAAAAAuAgAAZHJzL2Uyb0RvYy54bWxQSwECLQAUAAYA&#10;CAAAACEAnXoez+MAAAAMAQAADwAAAAAAAAAAAAAAAAAzBAAAZHJzL2Rvd25yZXYueG1sUEsFBgAA&#10;AAAEAAQA8wAAAEMFAAAAAA==&#10;" fillcolor="#cce0eb" strokeweight="1.25pt">
                <v:path arrowok="t"/>
                <v:textbox inset="0,0,0,0">
                  <w:txbxContent>
                    <w:p w14:paraId="7E0EC562" w14:textId="77777777" w:rsidR="006C66B2" w:rsidRDefault="00032C37">
                      <w:pPr>
                        <w:spacing w:before="62"/>
                        <w:ind w:left="56"/>
                        <w:rPr>
                          <w:b/>
                          <w:color w:val="000000"/>
                          <w:sz w:val="24"/>
                        </w:rPr>
                      </w:pPr>
                      <w:r>
                        <w:rPr>
                          <w:b/>
                          <w:color w:val="000000"/>
                          <w:sz w:val="24"/>
                        </w:rPr>
                        <w:t>Commissioner</w:t>
                      </w:r>
                      <w:r>
                        <w:rPr>
                          <w:b/>
                          <w:color w:val="000000"/>
                          <w:spacing w:val="-2"/>
                          <w:sz w:val="24"/>
                        </w:rPr>
                        <w:t xml:space="preserve"> </w:t>
                      </w:r>
                      <w:r>
                        <w:rPr>
                          <w:b/>
                          <w:color w:val="000000"/>
                          <w:sz w:val="24"/>
                        </w:rPr>
                        <w:t>Sarahann</w:t>
                      </w:r>
                      <w:r>
                        <w:rPr>
                          <w:b/>
                          <w:color w:val="000000"/>
                          <w:spacing w:val="1"/>
                          <w:sz w:val="24"/>
                        </w:rPr>
                        <w:t xml:space="preserve"> </w:t>
                      </w:r>
                      <w:r>
                        <w:rPr>
                          <w:b/>
                          <w:color w:val="000000"/>
                          <w:spacing w:val="-2"/>
                          <w:sz w:val="24"/>
                        </w:rPr>
                        <w:t>Shapiro</w:t>
                      </w:r>
                    </w:p>
                  </w:txbxContent>
                </v:textbox>
                <w10:wrap type="topAndBottom" anchorx="page"/>
              </v:shape>
            </w:pict>
          </mc:Fallback>
        </mc:AlternateContent>
      </w:r>
      <w:r>
        <w:rPr>
          <w:b/>
          <w:noProof/>
          <w:sz w:val="4"/>
        </w:rPr>
        <mc:AlternateContent>
          <mc:Choice Requires="wpg">
            <w:drawing>
              <wp:anchor distT="0" distB="0" distL="0" distR="0" simplePos="0" relativeHeight="251658318" behindDoc="1" locked="0" layoutInCell="1" allowOverlap="1" wp14:anchorId="25DAFCB3" wp14:editId="5D1D15B9">
                <wp:simplePos x="0" y="0"/>
                <wp:positionH relativeFrom="page">
                  <wp:posOffset>659891</wp:posOffset>
                </wp:positionH>
                <wp:positionV relativeFrom="paragraph">
                  <wp:posOffset>2729953</wp:posOffset>
                </wp:positionV>
                <wp:extent cx="2951480" cy="2141855"/>
                <wp:effectExtent l="0" t="0" r="0" b="0"/>
                <wp:wrapTopAndBottom/>
                <wp:docPr id="174" name="Group 1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75" name="Graphic 175"/>
                        <wps:cNvSpPr/>
                        <wps:spPr>
                          <a:xfrm>
                            <a:off x="7937" y="7937"/>
                            <a:ext cx="2935605" cy="2125980"/>
                          </a:xfrm>
                          <a:custGeom>
                            <a:avLst/>
                            <a:gdLst/>
                            <a:ahLst/>
                            <a:cxnLst/>
                            <a:rect l="l" t="t" r="r" b="b"/>
                            <a:pathLst>
                              <a:path w="2935605" h="2125980">
                                <a:moveTo>
                                  <a:pt x="0" y="2125472"/>
                                </a:moveTo>
                                <a:lnTo>
                                  <a:pt x="2935477" y="2125472"/>
                                </a:lnTo>
                                <a:lnTo>
                                  <a:pt x="2935477"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76" name="Image 176"/>
                          <pic:cNvPicPr/>
                        </pic:nvPicPr>
                        <pic:blipFill>
                          <a:blip r:embed="rId97" cstate="print"/>
                          <a:stretch>
                            <a:fillRect/>
                          </a:stretch>
                        </pic:blipFill>
                        <pic:spPr>
                          <a:xfrm>
                            <a:off x="721741" y="120586"/>
                            <a:ext cx="1510156" cy="1898523"/>
                          </a:xfrm>
                          <a:prstGeom prst="rect">
                            <a:avLst/>
                          </a:prstGeom>
                        </pic:spPr>
                      </pic:pic>
                    </wpg:wgp>
                  </a:graphicData>
                </a:graphic>
              </wp:anchor>
            </w:drawing>
          </mc:Choice>
          <mc:Fallback>
            <w:pict>
              <v:group w14:anchorId="77C5D5EC" id="Group 174" o:spid="_x0000_s1026" style="position:absolute;margin-left:51.95pt;margin-top:214.95pt;width:232.4pt;height:168.65pt;z-index:-251658162;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7v4wWLAwAAdQgAAA4AAABkcnMvZTJvRG9jLnhtbKRWUW/bOAx+H3D/&#10;QfD76tiNm9RoMhzWW1Fg2IprD3tWZNkWJks6SYnTfz9SspIs3dBDr0BtyqQo8uNHKjcf9oMkO26d&#10;0GqVFRezjHDFdCNUt8r+efr0fpkR56lqqNSKr7Jn7rIP6z/e3Yym5qXutWy4JeBEuXo0q6z33tR5&#10;7ljPB+outOEKlK22A/WwtF3eWDqC90Hm5Wx2lY/aNsZqxp2Dr7dRma2D/7blzH9tW8c9kasMYvPh&#10;acNzg898fUPrzlLTCzaFQd8QxUCFgkMPrm6pp2RrxQtXg2BWO936C6aHXLetYDzkANkUs7Ns7qze&#10;mpBLV4+dOcAE0J7h9Ga37MvuzppH82Bj9CB+1uy7A1zy0XT1qR7X3dF439oBN0ESZB8QfT4gyvee&#10;MPhYXlfFfAnAM9CVxbxYVlXEnPVQmBf7WP/XKztzWseDQ3iHcEYD/HFHiNz/g+ixp4YH5B1C8GCJ&#10;aIDeiyojig7A47uJMvgJsMLjwQ5xnFZugvQMpcX15SIjAEYQAvuOWF1WVzM4IWJVVtcAHNYhZUxr&#10;tnX+jusAO919dj446Jok0T5JbK+SaKEJkP4y0N9nBOhvMwL038RSGOpxH9YSRTJi3aZYeixbDAX1&#10;g97xJx0s/bF4aDFflFOwRxupTm3R53wRs/95R7JLbxN8n9onIJJFekdL4FeiHoCVdOl9avPrc5nU&#10;jkekEYAA+QEU8HgKu1SIT1EtofCIg9NSNJ+ElGFhu81HacmO4rgJfxMoP5kZ6/wtdX20C6rJTKrQ&#10;d66O9EFabXTzDPwbgXCrzP27pZZnRN4rYDgOtCTYJGySYL38qMPYC/WCM5/236g1BI9fZR5490Un&#10;otM68QnyRYNoizuV/nPrdSuQbNB0KaJpAU23vjGC1fA/DSiQXnTf64Mcdvkt5hYvg+E/+Rio/b41&#10;72GWQr3ERkjhn8O9ALXBoNTuQTCcbbg4beSr1Mj3A+04KRZXWIFkhXsw2xcuNlKYVGyUp2Cho84G&#10;8i/yjcP+VrPtwJWPt5flEuLWyvXCOOjMmg8bDpPG3jcFDAK4OT0MG2OF8hgf0M1b7hlQlNYtkO5v&#10;6G0M9EQRgj7GiSn8bhaVxWIOx0DvFOWsWgYIaJ3mUVEVs6ICoHAeFcvrZVVeTjRNQw2JgvNoohRO&#10;mtAUZ1yKIysEFkMJIkQWOBTutpDDdA/j5Xm6DlbHXwvrHwAAAP//AwBQSwMECgAAAAAAAAAhAJVZ&#10;OZryygAA8soAABUAAABkcnMvbWVkaWEvaW1hZ2UxLmpwZWf/2P/gABBKRklGAAEBAQBgAGAAAP/b&#10;AEMAAwICAwICAwMDAwQDAwQFCAUFBAQFCgcHBggMCgwMCwoLCw0OEhANDhEOCwsQFhARExQVFRUM&#10;DxcYFhQYEhQVFP/bAEMBAwQEBQQFCQUFCRQNCw0UFBQUFBQUFBQUFBQUFBQUFBQUFBQUFBQUFBQU&#10;FBQUFBQUFBQUFBQUFBQUFBQUFBQUFP/AABEIAm4B7wMBIgACEQEDEQH/xAAfAAABBQEBAQEBAQAA&#10;AAAAAAAAAQIDBAUGBwgJCgv/xAC1EAACAQMDAgQDBQUEBAAAAX0BAgMABBEFEiExQQYTUWEHInEU&#10;MoGRoQgjQrHBFVLR8CQzYnKCCQoWFxgZGiUmJygpKjQ1Njc4OTpDREVGR0hJSlNUVVZXWFlaY2Rl&#10;ZmdoaWpzdHV2d3h5eoOEhYaHiImKkpOUlZaXmJmaoqOkpaanqKmqsrO0tba3uLm6wsPExcbHyMnK&#10;0tPU1dbX2Nna4eLj5OXm5+jp6vHy8/T19vf4+fr/xAAfAQADAQEBAQEBAQEBAAAAAAAAAQIDBAUG&#10;BwgJCgv/xAC1EQACAQIEBAMEBwUEBAABAncAAQIDEQQFITEGEkFRB2FxEyIygQgUQpGhscEJIzNS&#10;8BVictEKFiQ04SXxFxgZGiYnKCkqNTY3ODk6Q0RFRkdISUpTVFVWV1hZWmNkZWZnaGlqc3R1dnd4&#10;eXqCg4SFhoeIiYqSk5SVlpeYmZqio6Slpqeoqaqys7S1tre4ubrCw8TFxsfIycrS09TV1tfY2dri&#10;4+Tl5ufo6ery8/T19vf4+fr/2gAMAwEAAhEDEQA/APmDBo706m816ZxCUU7bQV9KAG0U7bzS4NAD&#10;KKdgUtADKKfTeKAEooooAKKKKACnDFIOhpKAHlRSFfSlooAZRT6QrQA2il70lABR160UVNgA9KaP&#10;mpeopaQBRS96Q9asAooooARulJ3pT0ptABRSjrSUAFFFFABSbuetB47UlJsAooopgFFFFQA1mxSB&#10;sduKcelRUASbxSNhl4plFABRRSNQAtIOhpKUNxQAlFL96koAafSkpxWk20AHrSH0pf4aSgApMbWp&#10;aKAG8seKdRS9ulACUUUUAadGOaAOaVVzVgJQOtK30xSUAFFFFABRRRQAUm2looATbRtpaKAE2036&#10;U+igBO1G3mlooAB1o4xRRQAUUUUAN2bjSHrin5NFFgGUUu2lx70rANooPy9ahmuUtxl2VP8AfYCp&#10;AmpD0qsNSikx5WZcnH7sFqkWSeX7lnM/rxjH50uaJXJLsSKacBVN72RHRPskhc9gykj9alg+2Tn5&#10;NOuMeuM0Kaew+SRMQMU0jmoJbmWHO+wugF6nyTioU1uzdtpnVH9HGDT54i5Zdi7RUUV5DMP3cyP9&#10;GqUYPehNCswooK0VQhD70m3mlK0BaAEooopXAKQtS0UgGFuM460yntjoKZQAUUUUAFIegpaKAE/h&#10;pKX+GloAbt5opT7UtACLSU7App61QBTKfRUgMooooAKVaSlXpQANSU+mHrQBrn60o60wn86bk1YE&#10;j9MAVGfmNPHPWhVBGT1oAaOnvQMc80h60oWgBKKO1FABRRSnKjBoAQdaXbQORTlXigBAvNNwak27&#10;TxQF9aAGbeafjA470tNc8YxQAw9aKXHoadsz1oAZShcjjjPen8AdqoalrtnpkLPNOE7Y7mk2luNJ&#10;vYujpgihsYyeMda4O7+Ic12SNOttqLx51x0P0A6/nWVc6jdyTGTUb6YgdYozj8wOB/OsXWS2NVSf&#10;U9CudXtbbmSVUA4yTWXeeLokBEMUgXGRJINoP0z1rkv7VnYoLSBbNBz5jj5z9DjI/SqwCTyF5SZ3&#10;PUysTj8O/wCNc8qsnsbxorqbU3iSa8JeKfCY58sc/n2/Oqqay0L+YfMlIX/loTuH+fxquhj2bWAT&#10;J4zhR/3z/wDWNRyt5DJHtI/DBH8yP0rHmbNVFI1Z9cvblw0Vpk/3yC239cD8qkHiG+i5aOFgFwXm&#10;m80D8AQP0rDv51lGJbgbB0PLN/8AXrMa8jQiNQUQdN5AP170rss65dXuZhn7XbpvPPlhjj8qnTVX&#10;iXyvNhnQ9pAw/liuMFzFImDNsz23Cq/nRo2N43EfLh+KNQ0PQJdXniTAsUdCOvzAA+3zVUOuy+Ui&#10;TW7mIZ43llH0BDYrkLe46hblo0B5xnFaEF08QVorySU9ceYB+Qouw0Nqe+sbhkYK0TtgDgdfr1/S&#10;pEvLmybdDcyuOoQ8j6YYD+dYM1zdKwkdI7gAfxJg/jUSakrn5rbYcYzGxyP1/pQpNA0nudxaeJvk&#10;HncNnH3cf1NatvqttcEAOEc/wNwf/r15riG6ACu6EnIB4H+fyq7Et9Zx4FzMFYf6vdlT785BraNa&#10;SMJUYs9IBDdCKK4uy8W3cMscNxDn1fbtyPYdP0rpNO1iHUFJQk7eo7j8K6Y1EznlSkjQpNtCOHGV&#10;YP8ASlrXoYiFcUlKegpKQDGYr0pC1PK5pCtAEdFKUOaApoASilCnuKcE4P6UAMopSu04pKACiiig&#10;ApCOaWkagBDxTWbFOpB0oAbRRQOvNABTh8opB9KdQAUyn0ygDU27TzRjaemaft3YOc0tWA05bjGK&#10;NpB46U6igCLvxzTwuBTyoak57UARkcUYPpTyvWkKjFADMGjlhUgQY5FB+6QBQAwdcE4p4Py8D8KR&#10;hzyef50DrigB3OelFFFABTCh9afUU1zHAu52AA96TAkCgVXvdUtdOQvczpEMZ5PJ+grN1bxHHYW3&#10;mKm+ToF3d/fHTjmvPPEWpT38u2UnAG5h/fbr+Q9KxnUSWhrGFzV174gT6jMbXSg6L0MvesKKxa/k&#10;3XM7yxL95mbOTTtN09I1Tztse8Bnc9dtQXl80/mR2cZjjD5VzxtHt+vNcjk3udMYpbGk8tvpEfmh&#10;iZcYQY5J/p9ev0rKbULm6ZmkVbaMHoAP696jRPLb945nk/iKDAHtmoZ4i8gjQtdyn7qRkED2NZtl&#10;FqTUn3vHbjfu4JHOB7tUkUcs37lp95Iz5Nt199x7Cn2vh+4lZGvLy20+DOCEOcH0AXPt/Wi/jnsI&#10;3jii/wCJefvSWx3q/uzjgn2J49KCrlpZ4bQlIVEkpwFIbI/M9fwGPrVSSVSxjkkQyH72+XOPy6/W&#10;s9pfNQ/IRjqEySfypItqjzAhjA53yf4CgrQ10NnblFc+a/GfL9PTJFNN1pzynZbybM5XLjAA5/ui&#10;q8dg80e6WaNIyAc7SCR9CM/iKtXdvatbIkE07k/K7iMAfmfqKCdCjcXlsp3RI8WTxjr/ADqM6goO&#10;BLc7lHcD/GpX0xYW+S5kGeuBx+eajl0y7SLzgXkUDqMN+YoHpsPgvICuHMTkn/lrFjP41aLRPtKW&#10;avGO8ZwR+XP6VjsHXBkCBwenllP5cUNFOqF1IcduQcflyPxpWGdPbppzhPklgc9PnPX8Oa0Ro6yq&#10;gDRO/ck8nvyWriIbyVCM7xj0ar8WrXCYaKUkDruJNIZ0zeGXfDo6pIw4/D6Z/nVO6ju9LlIlRo8q&#10;PnVtyke/pUVn4kmuY9kyxSYGB2NbMWu2jxRRTtJaygj5tu5T9VJwR9Keg9UZUbvcr/qxKg5ZE6j6&#10;CpbWOfPnWUziRT/q5OT/AJ+mau3GmRtKTEY7O4QZ3RElGyfQ8r/Kq00NwkoW6hPmYyJIxyR6j1/n&#10;9aWoJ3On028a8IMoNvPwSg53L1yD0YfXBrWExRgsu0bvusD1/wA+lcpFfGzWP7T5clpKoIn64+pH&#10;IPv/ACrqra+eeNzeRSXtgdsfnJgyx8cE/wB7H+TW0KrRjOknqibblc03bUbwz2IBGbm2zt80DgH0&#10;PoeOhqRJVlGVNdyknscMouO4baCtLRVkjaKKKVwCmtjIBoZsUhO4elMBp60lFFSAUUUUAFI1NyKW&#10;gApD7UtNLUAIetFFIGoAULzS9O1JSjrQA480ylLUlAGxRS4NJVgFFFFABRTgPalwtADKKKKACiil&#10;waAEpcGlXpS0AIF5oPy9aWo5MKpLMAO+aAGykJGWJAwM1yGta2/9pwxKy+Q44PYEe/rTfF2txyRi&#10;ztbtQ7Eb8dAPTPvWRFc2MASRVSWeJw2AckDOTj16fzrkqVNbI2hDqZpaa71MtM6rI3zP83X2qxJa&#10;NcyG4IBTAce5xjFStYeZdSRwASlwDkcAjPB+nSta8gS3ijtgS8gTcx6biTnJP8I965rnQjn5LNnt&#10;nupn8uJsg4A3Ed8D+p9vpWNO8aGJNpjjPzFFGc+n1P6CtrUYpr5CyIpyAXJ+VB6cYxj07c0WGlQv&#10;A/mStJgqH8tTkdeMngVJRmWqJcnDhlydwhRRkn3J4FaqRqqBJGeyRjxHCC5kH+0/XHTocegrUsvD&#10;4VGESm3LEEHG7B68nqT+gpItEW2yr3KiQ/MSQCxJ75Jo1JuZGpafLMEkHlm2UfKY5Af07fQ8802C&#10;xe2xNHJsz8uSTg+3p+FbWxVdGjuM4GwpKXy4+i8Y+vpWfqE8KW48q2ijdWxg5OCfqQe3ejYrUrXN&#10;vFgiW4tck5Bt3VSOOmOf6UJbLDFvhjGVwTNcyK236ADr/nis6QTzEtO0iR9Q4T9Bj/Gsy4kfJCNs&#10;hB4UDkn+tSM6D7ZcoXdJAikHIjYFmP8AtHrVT+0vt6eWUwM48yVR8x9zgVkfap4VfejEYwPQ8iiG&#10;8+U7wwHuMj9KC0X7m3giUGSPhupDY/PtUcAjt3LxklCMMHPBB96he8hnxv6gbRtOM0sfl702MBxn&#10;GAQf5Uxk5leO4kiSWRxGxGc56e4oSZJAWKhznHPP69RU10kzgyoiXCH/AJaRn5lP6GmQ2zgvybdw&#10;OUlPB/GpsCHiFZUG0M6Dtw38uajGnBwSjGLbnBJ6/SpIGaGVT5avtHJjPIq9bXIuZCUXzCOsb/Kw&#10;+hH/ANei4zPSGQMm5c+kkfJ/wNaVveTNZtFJIDFIcBxyoPoR2+lSJaJOxADrJ3U4D89vQ/lUsVuq&#10;JiVMZGPMI4I9CD/TP4UyifT7gQKI2jVMnCvnIHrg/wAx+ldJb3D3EKJdQhI8kCVMYX0JHTn1HpWN&#10;HpsltbPd2z+bGmN8aDII+ntxwfwq3aSyWkcUkEuYi2SnAXkZwDxgj+6aadibE76eqO4kkDxStwSu&#10;YifQjsf84HWl077b4auQLaVpIH6A/Nge3qOPrUh1WEK8hgWSOQBXiC7N3J4Poc8jj24PFXdMsxJB&#10;vtZEu7eTj7LK+yROeNrHjPpn8KNOg0+5sae8NxJPPbYtzwJbaRt/0xkkMvpn1wecVFeW4hk326GM&#10;rxLGOcfQH+VVY7BoLki1lcSxk5hlGHUkYzjow65HfPStJbg3Oz7scqgGWNxkj0Ydyvp+R7Z0jJom&#10;UVMqq5DbHA3juKkqvJMULlosbvmIweRn7yk9uOn+Q6O4VjgMCPWuyMkzgnTsyVqSlLCkPAzWxiRO&#10;3NJQfmOaD0qQCkalHSm0AKWFJRRQAUUUUAFNKhaD0FJQAU09aU4pre9AD6UNUYan0AHHrRRSFqAN&#10;r8aSilHPFWAL1p3HvSFqVWoAB1ooooATbRt5paKADC0UUUAFFFB6CgBkriKJ3Y4CjmuM17XmXUEt&#10;oP8ASP71uARu/H6elb2s30cbpFKzAYLbExkkdOvauHN5PbXUn2W8hguJeS6HL+w3Dp+Brmqztoaw&#10;jfUj1IoJRL5MqJ/HayyeYR7qcDj2/nWT5Sy6nA0Xzg8gMOfoaS6v7i6k/fXspfcfvSE5/P8AnRZN&#10;PsEish3P5SbefyrkZ1Jdzq9MtvLw6fKd21JD0A/zx+dO+wNqV2YU8yS2EmT1BkbnBP8Ah2H69Pbe&#10;GG0TS7VL8YuJELYAySOeRweM/wBegrMaFbyc20bLG+VDKgJVABxnHBPU0PTQla6mdPZrKzxxmR4o&#10;F+7ERtXPGWboPYDnjtTbXUTZwCPT4kABIBK5z9OP1rZlsk09XRWM5lGCOMk9M45Axn3PNMtGdzKk&#10;Ua8EiRiAQR35J5+lRcdhYv7VVM3shjxyr7QFHsB6n3q2uqXpDskieXj5pZANvP4A/wA6gnify/Mk&#10;lUhceWAePT2Ht/8AWFZ140oj3yypFAvQZIUk8/pSbNIx6sj1LWrfdhkF66ngiHjn8OlZMem6deeb&#10;5qTWY4Icj5ev4Y60+XRL27SNnl+SY5jeQlVPbOeSfwFQ3lhFYSmNriF2I2/u5GyD65PT8aNQSXQw&#10;dT0oxSEpdLJKOg6EiqT3FwsZE0ZLr3bniux+wS3cSW6MlzKgJWOQlXx2wSMN/WsWeEO7rcwtbyw/&#10;60Ec4+nUjnqD+VK5VrGGJkkLxvkFRnH3h+VNEMbn5fLlHTYwIrSn0uGUb8bc8h3bcpHbB7fjVNrV&#10;7OTchBwOkgBz7ehpjsRS2MA2HBgLjlCcjIJH1pqWzRIVUGSI9Tn7pq/5ygRhSUiZcbCMgc5Ix+NS&#10;LDDh3cG3kX7qjnd+dJsLGRHcGBvuNGSMEFshq1LTUiISdmQoywDEH+o/So2VZDymCR0dcZpHtSqh&#10;oRg55CHOfw/wp3KsiyL9/L86JjJHnGH6qfcf1FW43iu5QjcFuF3DnP5fyzWXA/ky7wmwn5X54Yem&#10;f1wa0LVFePanrypGcfgaASsbFrNLBIi3AEkI4Vzzt/z/AJFXZNNG1rm2bnOcpyPfIPX6dfes/Tbh&#10;IWRZn82Jhho5c9P9lgcj6HiuhtUjxmzlUHjEcxxk+gbsf97j3Io1Q9zNsZkhKTxF7S4BIOw5Rj7d&#10;/wAOv16VtRzW1yxeWMWc7pjdEm6KbHUFT1/DB/GrcOiLrEhmjia2uW4eMAr82PT+n5E1AGuLFnhu&#10;YFlCyZaPYCT2yAe49sH+RkZUsbBtxOBdwElJNgLGMe4IyR+RHHpWlFotzbRMq4kyfMODvWVeMn3O&#10;Oo78EYIqc6WmqW8d3p7MbhQR+7X7w7578d8ev5yaLrccIe2uSIC54TaOSAeVPTOfp/MGkxuI23kH&#10;mwQSs09m5IhlLcjP8Oc8HuOx+tXprN3kS4hcTpHkRXHBxz/F/s9j+Oferd2htyyMRqel3Y2N5S/N&#10;njt/C6nkA/n1p9vc3FpexpO7SHaSsi5D3CjILcf8tABk4+8PUjlk+Q26hlZHliiaOSBz5sCHJjPT&#10;j1U/57E5hcSybosIG5OOR/n3rpCZbq4juLdlS6VfkcAeVMuOV/HnHbk9OKw2REea4SIxxrJ88JbJ&#10;ibv6cHnr/OtIuxE4XLERKj5uCOGHpQ5+aqkcu12lQExSHKAjofQex/pVoYddwzj37V2xkmjzpxsx&#10;KRqWirMxM9qSlK0lABRRRQAUUUUANPQUlK1JQA09aSnNTaACnL0ptOWgBaaeKdSNQBtnrim0UVYm&#10;Bz3NFFB4oGLk0p6U2igBw9aWmUuTQA6imUuTQA6kLU2kbqBnrQBwHjLUW/try+eIwCg9Oa5OQxxt&#10;5hUh2GAr+n0rsPFFtHFqNxdSD59u1QT1Nclwqlgck/fIHP0rzZ/EdsFoVRb7l3uwSMenTNbHh+aN&#10;nSRlyLfoewJPJx+OPxFY1zIZpcEH0A9P/rVp+HZltrny5VzFKDGxz1z0I/HafwrK5s43Oym1yW/Y&#10;7WJcRkA5wQM4OD0HGa1tHhtolwdkkY+6AxTc5GRk4JPHYAn6VyMwCwBDEsZWch4xzhRnGfU55rQb&#10;U2s5ZBDje7dM4IGPQdOv61Nx8p1Wq3un6daPGyGfZ8xi2FYW9c4O5ucdTWYmsnVhBG8YMTEyMI1A&#10;RIxjAVQMDnA6Vy+pi+v1lVpgBJwAPlwOOf5V0tmsWk6NZxyYM8m2NgAOFVs5P5j8am41FLQg1CeX&#10;Ub+ONz5cKEcc5yf6DH6Vk69r9nHcotsq3OCfJU+gySx+pyB6flWRqniOSOOcDcZJWPOcE5yM/wA6&#10;yltneWOQYG05LDuew/Kp6lWNvSFv75bnUbsXEjsDEspwPUkru4xjA9Oaz1spJrnaLg3UROGQsPl9&#10;wAeceua0k1aONCkdpBcF8D96GbYo7AZwR7fTNNSe5Ewk2Rx4IICQIv5YAxV3GoMuaZayJI9jOJYp&#10;w2FJUrsb0HsT/OretQreafaTHLyxnCSKPun0I9/Tv0px1O6mSOWVYr2IKI5hIu11IHBDjpkDr65r&#10;bsXiuYJ5P9ZExWQmVuUbI4PTjJznpwaPQLPqecapbywSm5hQpEzYlhB4jPt7UtlGl1Am5VCScAEg&#10;An29DXX6ramSO4VIx5sCANCvQjHIP04rirvTGtpXkt1LxNyAR27UgsOitxC72+3CSD93IT8wfsM+&#10;/I/GohAqQiGVSXfLFwPu9hn+f41q6Tc298AbvAwuw57+hJ/r+B4q1q9i0dyJvLJcgFtv8Rx1x6kD&#10;+dMDB2SJb+YQJ4lPGTyKekJuYvOtHD4IDwyH7x9RVzyWVne3ZQHwSDjY3sfQ+/8AKoYoGhuiyAo/&#10;O6PHUe1ADrREvWOMCcjDRy45/H/9VONpPZ5MMT+WD8wc52n2PoaZNai5kMiAo6DqM5UevuP5VLa6&#10;g9viO9UvBkMkmOnPqOnNAbiwbXUbWMZJ53jgfUVsWBuraUdCCp/dn5lcdyvr7ip20tby3EyqJIzw&#10;CCPMQ47Hv9KZawSh4Wixw42kdAw9e6tQUkdXpWqrNb4G9wiActloR78Hcn6jpWvEtncyRQ6gotpQ&#10;Mxygbon6c+4/PH5VzVu6QXS3JlETq37xRxgnq2Dn8v0710um6hHdpHYXgJtH5jfaOn96M9j6qT+P&#10;NPoA7+yrvRb+CezIIZ8q0bYVu65649m/PNSatocWtoLoIiFvvBhk7vRgOQc55FN8iWzunWS4SW2c&#10;BhL/AAMM9cfn17571oQYtCEuFWSCf5RIAG4xgZHfrx7Y9Kdrhsc3H/aWgSPa3KukG35Zs7hzkDOf&#10;vf1x7VrQaXD4jtJLWJfK1NArQFOpbsykdug/Ee9XNZW5e3EfEsEZXE0YDMoJ65PUdeCPb6Z1zE8W&#10;JI2iR0X5ZEXaFGOnXIH54pqwN3Mtp59Hnks7uAxSBlEkbgZWT1U9geePUGtPUHW5JnRUuLiKMLNG&#10;eBd2/r7sMY4/ug9V5i1aNfEESJc+aLvADlTzIoIOMnjPAIbsQM1g+fPp1yLW4kH7tg0d0iEKwbHJ&#10;HYH36H8ad7C33H3SLp4eEMXt3HmR784weh/Qg+447GrUD+bGGG3phhu6Eev6c96Qaa00cdusgBZj&#10;JGT6kcr+Py/pVZ4ZbWTJRozGeRjIYd1I9f8A69aQnZmFSF0XCpptTCSKZEkhP7thnBPK+1Rsu2u+&#10;55jVhhzSU6jbxQMbRSleKQ47UAN5pD1p9NPWgBKKUrSUAIR702n7h0pNtADaduptFADi1H3qFoag&#10;DcpCtLSFec1YDT1ooooAKKUrtpKACiiigAooooAKr3UwjHqfSrFZl/N5IMh6KCB9aUnZDRyPiCFr&#10;zVghAyvXHckf0rnb5VCYQkIpwvHX3ro9TfyLi4ncFXcbc57Y5rnIFlvJWmYHyx90ep9a8yT1O2G1&#10;ytFYNhwMbwAST1+lX3gNnCMDfOx7DjIA/wARVmOFDMdziONeWZjwD6e5/rSi0SVd58xAxYBt33vf&#10;GKyZsi60plMrKd7lV2nOM4Ayc/pU0MySGNjGrl0GSQSeOPXpxWcJfMk8pQdqdCh6emasxuyReWSP&#10;MlPzuB2FSaJGhAFuHLu2/JOccE8e/wBKqXV68ii4WPJeTMUQJO0Akbj+XHvmpbF380oiiQ8KN/AH&#10;HU/4VfeztfLRRlwi/f7t9PbJ/WkVY46K3+2XTiceaU3Ss+PlHoPypj24lDMfkCnjH9K37aARRXhC&#10;jyzkL/s84/GmSab5lunllXIbO3H3iOv6mlctIz7VVeQIyCQjg5H6VrwwC6kd41ijjj6O7EfkBU2i&#10;+HQ14GZPMCsuRnG7gc59K2LvRYo3EQ/eOCdxU8MPr3FK5aVzKjtpMfJPFImdsgIIUnGcdMdCOtWd&#10;Osgl7JDA4i8yJleMn8sMeDz2PX3rp7PQYrzTH/gkI5iIwrFRwQfXGRUR0SQEMI8bgFOVxjH9DxTu&#10;VyGU6LHqJcRND5yAHPTKnGfrxXPanZPZyJcwkIkisNmMgN/EuPQ9R9a7o6PPNaS/KSlrmQHPRScf&#10;zP61k6jppmSUFf3Uy4fj7jYOD/n3pXE4aHnktqyyzm1Qo4wWjz07kD1FbOl366hHHE0aIYwApwfl&#10;9iB1XP5flitfWphuDIzESIDuwcZzwCP0ptvMI5gzp+8BGJIztycc+2f51aZhylu70i4i8y4tI8Tp&#10;y0R5Dj0989j3/nHpbWuuRyx+Q0cqDLJuwUA649cVu6TrUEwNvMzb42/dyn7yf73t/nvmqWo+H47+&#10;8L2x+xarGeFIIWYex9fT2pisZc1lNZuFlf5/4LmM5B+o/wA/jT7cQ3MghIWKRug25R/pj+X/AOqu&#10;k0e5kuAbHVIZbedT8zAA5AP3lGfzH+NLqfhRrGI3EIjuLNySVHIP+2vcGkFjO060udHZ98Y8pcs6&#10;v8wX6D3q7EY2h86zZJNjAs0hx17E9MfXI+lW9Mkt9gSSRpQowsh+8OOQx9vWqcunTaDfpeW7kR4P&#10;UfI4PBB9iOo7VYLQ3NHgtNSKQuFtnkAUo2MgnoynuM8lc+uDULWbWayQAbh1aP8AiRum5fQj9c4P&#10;pUk2nLcaf58Mf+ig4ljIA+zk/ntBPT+E/UitJbozsjToHn2gCRxh1Yep75685zzip23HdPYZZ3ov&#10;E8m4kPlnGJBHgBumSOvoD649gRYZeRDLIiSRHG3d8rc9j74/yeDlXNs8LecszOx+cwycZI6YbufY&#10;8/XNOe+iuLFEkXZj7p9Djp9COCParsK50cWp+QJILqaPZKc219Kv3fVJB3B6H6fjWen+kQ3MIzbX&#10;EbBhA+Ts55I9VOBz9PY1gXOsmCB1LP8AZywDgnJj6cqT17fhU4upL7yElnVJ4sfZ7sHIxjgH/ZPQ&#10;jqp9jQGwr6l5btHKBEY+Q6dFz/EPUZ6gdjSanF/aESRRlft8fEMoOFmUjOwj19M96pT3y6iCLhDH&#10;eW2RJFH0I/vLn9R+PrTEuY8bYQHlC5ikA+WZe6H354z9PSkD1Fs9SiuLfynUiVQSD6/Q9jjj61eu&#10;dRa/hEmSRNH87Y+8fX6/KD/+oVyd5qST3P2tHSDJwyuMYPQ5Hfoc/XNa2lzARyJEQEB8wRueUI6j&#10;6f8A1vWlsFrlzTHWBvs7ggtyD1APpWk457GsVWZwiA7JAflB4I54/XNbBlRliZABvQMUB+6ehH5i&#10;u6lK6scFeFtURk7TRTm9abXQcoh6CkI206kK0AJTWp1FADS1H8NG3nNHrQAlJ/DS0H5hQA09aSlC&#10;5pKAFVvanUyn0AbdFFFWJrsG3NG3FKvSjdQC2Epu3mnUUCuMpxWlooKGFaKfRQAwg1ganI7XEEI7&#10;kFh9WArojyK5m6uG824kDKNiqMn8ayqOyKgrs57XEXUdQ+zxt8gU5c9F55P6UHTvsVghKMHkGV+X&#10;+H1qxpLK3m3TssbkFgxHbtWRqt49xKAuZJJemD83rivNbO5IrRR/2jfpGgIt48tLznHuTWytm7RP&#10;cgALIRHGmcdaTR7BLCwyzn7TcsoIGCo54/KtWeITRDY3+pLFAe56frmoNFcwgkMP3YBIYzyUJOT6&#10;nPNWLa5e4ufLW2CHHr2A9/bNJCyW7YUEuP3x5xkdD+ef1qawaVGa6YGR5PmX3J7UjVE6MttaSFgD&#10;PI21I16g8de3cH8KlRtkQ2rnbk7v72CFH4ZP86S5kPmQKhJCuXz1z0z+P+NJqbrDI8MXEfC/XHJP&#10;05FSzRDtPs99nIdivn95g9wadptkWnilIwseD83KqDwc/hj61asrwQ4Rkj2hQoD9D+vpz+IqQiad&#10;2TaIrUkYA53Af0+tJsuKuwghYzPIu7qAuTz3rpLLTXt7ZZ3PXgA8/SorO2iCRgkL5hKoMewIP0z+&#10;ldLZaU9zJDGyf6sAEkZwai50RQeH9LHnP5ynDIeSw+UYNbX9jbbLamEJbK45zx/XP6V0MGheVZhW&#10;3u44RM9B/wDqq/HYFYmTy8Oq4HTB/wA81LlbQ6IQucPBpLJcyqwIilRlO3+EkcE/jisDUNLaS1dX&#10;i2beGBGM4r09bBc5yqYIJyfTmqGqaUr2zlU3luhzwcY4BqOY2dJHhGq6KGmLlA4ALMD/ABKTz/n2&#10;rl7q0/s2TbnzbSXlXx+n1617hqnhxN7OqgbcYwOhxz+FcbqegQsskMqLHE/3l9T6jPQitIyucVSi&#10;0cLZ3BgugzMHwPkkPceh9RWz9gfUGTYUjWPgAP8AdHbHtnoPy54NebQJ9KZ4xH9og6g4PI+nY1HF&#10;K1nLxujA4A6H6H8ulbJnM0XLnbciMyyG3l4Auw+Pwf8A+K/Otizvb+zc214myQEAEgfOOcEnpn36&#10;H61UspPMJV03RyZLRkAgg/xDPX6fy60uoXf9n26QXCsdMVAFCku9v/txk8shI5U9M4qkzFov3uix&#10;l5J7UGKcgebbjjn1X0PPTkdai0q8ls/PikRLyJsLJbTZ5/2gOqsOmR1Bwal07UkVYmkbzLAn5LtD&#10;nywcDk91zjg9M/StLUdHi1JPOkCQ3I+X7TGfkcdAWx0zx83Tp9aA06jIrcWEcrWJk8hxiASHd5RJ&#10;+4cdVIyPrj8JrWC2vXntXA0+QrjyZgWh3HlSpHKgnA9s981z8Nxf6DI+dlzbhtrCQ8qe4b6+p4Nd&#10;foVzFqcckqK9w4XcEJzLFj72f7y/0/MaRaejJkn0OcuVdE2yquUJ2lSGX6H/AAPNVZotsNxLBGZb&#10;YKC8YO4oc4z9Of8A9dbeuxiC9SVmYmfHk3cbg+ZHjhGB+8VPHPJA61hyMm6SWGYRSkYEkf3Tns46&#10;jvzyKGrMV7oyp7rYZGBzGPlYnj8G7fj0qhBeNbK8UJUxnokxx/wE57+hqzeQiNg0gERkzjDZDYrn&#10;b2CS3l+ZSjsMEEZBHqKTGdM0jX8PnR+Z9rtcYkkwCB6MP5H/ABrImvntWklhUIjn5o+ynHb2649K&#10;yk1ae2ZSXYuhxnOSB6f561PcanDeRmJhsLDloxkMevI7H6VDYytq8g3m6jDGKblkY8g/hUmia29v&#10;PBvkPykBXbpgdj9MkfT6VSnd7SHbL89vKfkmByD+PY/4VQll+zTEbTg84x09xQI9LmmOp4eM7bu3&#10;zkAdTn/DpWhZ38d6sQjyjk5IPqcZH54/M159a681rfxXbBnRsFhnkjvj34zXWLKsMouoXzb3ak8f&#10;wOOuPr1//VWkJWZM0mjfxiiobS4NxEGb7/epq9NO55TVmFIzYpaKBCetJTqbQAUUUUAMPWilOaSg&#10;AplPpmBQAU+mU5c0AblFGM0pWrFbsANJRu4xRQGwUueaSnKKCbihRTStLRQNjaXbS0UAiKYhFGc9&#10;a5C/iFzb+WSsZlckyE8KOgz+Z4rptWmMVrkLk5GB6muT1FitwIydrxKCd/qRXHXeljopLW5UvbeN&#10;JXiibNvCArE/xHrjH6/lVMR20nlQQKz3Ltuupi2FO7pEvsBncfXjtzHq969pF9mXg9S/oSevueMD&#10;6Vd0ix8u0RlARmOTxnGev5DH/fVcaZ1GlHGbxRPGM4Vo4yewHU/rUIEnkiEjcTgoDkg+x9uta8TL&#10;baciOBukBHB7ZPH8s/8A16ztWuHKR702SOTuCckDvn8AAPxqXuaxMa8WTef3YTJA3Bs8Y47ciraM&#10;bW2kV5kIiGQIzjDHIxz9f0q+hivJkM2EKqCsr5wB9B2/WodU+z2kWPNjllIwNpPPTkkikWZKX0oj&#10;PkwM79CTwMnv71YitsKqyyF9vUZJIbuB+NTWFsbpAylSCeCPl2fT/Gtu18POgLRTAq3ACLtI9s5/&#10;WkzWKuLoNgb2Tyl3OiD965HI9s/lXQnRY1tRLOWQPkR84AA69OvWpNJt4dGiSOBDNMPugcb2P64r&#10;prHQ/tklu9woCJ91NuCx61m2dEYlbSNHjuXtlWB/LUEqZPvNnpn8hXoOj6XHZ/N8odcjzCecf/qq&#10;PTLIWkeUIEj8bj2rXitmtpYY1A8snrjqcVN9DoUdbFmII5/vd+nWrZj+7xhfQUQQtE29toOOPpip&#10;40/lx2rllK56dOKM6603edyt1HQjvTobJpC/DbyNqqE/OtmC3JO38DxVs2ZSUyIwz3B6YqUzVxOY&#10;n8MB3UMoIPKgHNcZ4x8GK0LoYyHbuPWvYo7O5lUqIkGeSQ2MH8KSTw5vBMyrk9OOD9M9a2TMJxT0&#10;Z8ttp81sfs8yGQxZ2nbnj0IrJu/D8VzAZAHUKcMQuccnqK+h/Evw+iuiW2lHB4ZeCK881Hwxc6bO&#10;52I/GCcfeHuP8/StVKxxyonk8aLYjy5HJTdlZOflP5VOlv8AbINgTz0HPl+ZgnP909s+tdjq2gx3&#10;Ue4w7O52cFfcHv8AjXHXWmvpV3syJYHzjgg8/wBa0UrnFOk0MgX+zYngUIIHYlomABPqpGcHP+eu&#10;antryXT4HghBksHxKIs7ngyedvqp7j9ODTpl+0oY5GfAIMhUYkXjuPyqa1EkNoNkZniUhSUAXBPc&#10;EfdP6H61qjmasaM8Nrq+JggM4UZMeOnHJXoRzyPy5qjIq6ReRyQqY3Y5Crna2P7p/TB5pJ7aOSNJ&#10;IGlaQnOVONpwe3f68d+K1LT7PrsSW8yJBeMM+WD+6mA/iQ/wkdx6+gp2J2IpJPt1j5kSrIXYhY2G&#10;Vkxzj2bk5x1xkYNZdyttriPLZ/6PexL+9tZsbhjA4J4YEdRUl3b3OmzSwyE+WCZNm05JA6n3/UVR&#10;1KIX8EWo2+7zIyFmkiGXiPqR3B//AFHtWqZm0uhnTxW13DJFNCw3jDop5BHQg/3h2P4VhzRzi0Md&#10;zIlzApyl1GOce/oa3r2QXhdmAi1DaCpTlJwf8/WsCPUcO/AGFw6459P8moZRiXNiRIQHUvj5UfgM&#10;PTP9Ky5zNbyYeNk2nkE4YGtS8Bt32NIZIAepJbA/mKzZ3MuTuWSPIC+Y2Svt9KhgWftR8re2JLdz&#10;h425Hv05B4qB3idHUAeXyU5PB9KpxTIjuS2UYZIP+NM+4RgjaDz6j60gL0ANxGFUM2VwPr1H49vx&#10;re8Pa3JBYvayAuigyIvPHfNcvHM0M5chuTz9fWpYrpkv0KqSSchM9T6fzH40ID1XSrtZCmCMMo6D&#10;/PatSuI8O6kn2wJuJjkQFAexA6flmu5jXIya9OlK8Tza0bSG0UrYHFJWpiI1JTqaetABRRRQA0/N&#10;SU+mtQAlI1LRQAyiiigDocc4pMd6KRqsVwLZo28UuBRQMX603dS02gB2RS7qZSr1oJQtKx5pu7bS&#10;7wvJ6CgpIydcn8qNCRnac49fT+dcRdTYlmkZyTvyznux6D6DFdD4l1QDIUHLdPU+n9f0rlLiL/Rn&#10;wAAo+UE9z1P6gfia8yvK8jtpK0bkM+3V9ai3IAgG5gvQYHH8x+ddRbAb44AiO6jc5zgKPTPrn+Vc&#10;5oEI8k3B4EhO1z1ZR1PsCc/lWnZ3JhRG4Ms5MiKCQFAOAfxJ/IVga2ubYhNyYLeAF3fIVscqATya&#10;ybp4nLvDJlB8u49X6Zx9Mde/PrW0xaG2CRPsefMR2ckIvUD69PwPrXP3soEu0MI4V4Z1ThR3/r/k&#10;0hrViG5EVqGyzFwSo6Ej1P1waYdOS9uUaVj5nfJ4UAVLa/voElG7yyfLiL449PqasxQqls7t1dwg&#10;BHT/APWTSNTV8NaKt0UEQVI25JJzhR1J9q7GLTEtkDw5uH6J8uMj2B7Vj6PbSMY7eEFugKKuSx9M&#10;dOv8vavTdG0qCCB5psS3Cr8o/un0Hcn1JxSauaxephWOlXDOH2iKQ/Un3P8AnFdlYaAVjt5JJc7c&#10;FUJx1747VDa2Fw90suDycjB5APvXTadCbeAOwG4HcMnrWbsjsiRW2lP5nmSnAz6ck/T/AD0rVig8&#10;pQxAK8cGi3Jf94x5Pv0Ge341aS13qmTkHnvmsWzqS1GhPOc4G/jv2FWEh6HIXHWlS3CKCqnf0Jqz&#10;Eh5wOp/KsnY7oOxNDEvQZMbHr2rUhthLyy7VHA59KrWSE7Txj2Fa1v2GxmweQfWpNmyW3tQn8IfO&#10;B1q0I4nQgoMjPY06JSE6H1zV22t/vrg89a2RDVzLm0dJ1w0Y59f8Kx9Q8KJMrhYlkA4AIru/s7JH&#10;kpgjuabDYRnqp5PQk1Rnax4Rr/gWNHMlunlSZyVAPzf4VwPibwC18heKGSAnPzR9GPuvr9OtfWk2&#10;iQyqNqAfRa5/V/CkUqEhDnvheG+tCjYiSiz4pv7ObS7gCeP54/lEyDt6Eent/KojYG4mC24EchyD&#10;EG+V/cZ7/wCeetfRXjX4apeDfHancODnuD714T4v8G33h2eQwWzrB/zyYe/b3rRTtuefUoPdHPyQ&#10;yWk5Kr5Q6ONvT6j+n+RJLMHYlH2ODl48nKt2ZT1/r9a0NF1V9TgEVyplVcqPmCyp7cj5h7H9Kq6h&#10;oEMUIurbbNCGxtRsNF7dePYcjrg10Jpo8+UWmJba6buNbTUi9xDk7ZVUGVPfjr9PyrJ1a2ubCcXl&#10;oyT2+ABLF91gf4GA6Z/D2wagvMWc8arG0hkz98Y+b69jin2t+Y83MMmyVPlkOPv+zL/n8+ul+5iz&#10;GkvLefapDlA3zITllzxkHrkc1napGEm3pNuuAeJcACTtyemeOv5itfVbOHVWM1sFtp8/KD09x9P8&#10;+1YWpGS1mjt2BQyKHw7cK3T8uOvcEGk2MjmuY9QEcNxEbadh+7kHQn0OfxrAu7dYJ3WZTHIOPMTo&#10;frWr/wAfNrPAG8wgFjFj7pHJGO3GenXFZUaGZfLWUlhwpkBIPsSKl6ojYzriJUkKk8g4I9KgG9CV&#10;yM+57Vf1O2IZ3CMnzYBC55+vpWepeNiFOfXI/SpLLcNtKvlsNwBOBwSvuMin3CFZPMJwFOW4Ix/K&#10;okdUXKK4l9AMD6DNOt7yRg8cqu6Y4RyTjnP9KAL2mX72rRSBifKk3Kc9RXsGn3Ud5bo8RymOK8dH&#10;lpHCYlOX/Lr6V3HgnU+DbucKw+UZ6EdRXXRlZ2OWsro7JuhqM9eKcW3fjTa7bnCFNPWl9KQ80AFF&#10;FNagA3UNSUUAFI1LSNQA2iiigDoKPvUUVZAUUUUAFI1H8VLQUhCOaSnnrTdtANiVBeOI7d2Iz2AH&#10;c1M+VXNYurXuwkZJC8jFZzkkioptnP6xcF5pC6A7fbt61zN55lzcpbQgv52F5boW6n8Aa09WlC2z&#10;lmG+Rux4IHJzUOh2H2q8jnkJyE8z12jt+JryW7u7PR2VkXLq2ZEhs4D+6CLCJEHUZFa2i2cH2m6k&#10;fKwRYWP1OBgfT+Lmsm3Zpr6SUzARx/u44/8AaPX+greuVbTdNMgdQZQCFGOFBxzzx3+vNIvyLFxe&#10;M4lkmym8BUXZ0XnkDv1P5+tctr3yzRWq7g5b/Ug5YjsOO5PJ+lTma62l40aSXj/aPTIAPbAqpfXd&#10;v4d0oGN3l1m5DL5ueFBGGK+vHGfcgd6CdiC51DZdW0SEeWgGcdCcY4/MV1kKBIold/u85z39f5j8&#10;M1wq6dL5kDSZRlIYDuBzgn644+g9a73YqRQpNghFAbA6+ucUFJ3Op8OTXVpHLLa7Y0CYWRkyxzxw&#10;D074/Guy8PWlwssbMWefcCqZBwT69a4i0vpGiSNcBTjCBtzH8BwOvevUfCVnIkSozqJGGT8wLD8u&#10;lB0QOjsNONmqtdSGQ4HGcjP9TV/cZkDHjHGO9OjC/LhWQKOScmrUUOI14UZ6dcD/ADzWEnqd0ER2&#10;8fAwDjP8R61q28Q2jPXHrTI7Y4xgDjnn9Kux25VsY7d6xbO+KshmMryBn35qRYcyZxnPXFOXGcev&#10;pT0Qk8qv0rOxuiaABWxyEz0rUtidu7IH4dazoQeg5/pWjBllCgljnp6VJRrQxNswBwo456mtWyHP&#10;OB61kxZWMBmJyetbFlh+ODWiY+hoLDvXHPvUyx7SRjj37UkeVbaAMnmp0XryAT2rZIxZKqbsd8U9&#10;7ISIcoMA06MbnCnt71cgQZGBnNaJGbdjCv8AQY5wDsCqRyMfz/z3rhvFHw+t9RhKyRq8f+36fWvW&#10;vL45AzjFRXOniXJZMkDg9c02rkptHxD8RvgrLpzXEtjEocncNuRux/WvIJLq70++MV4nlyDgvjBP&#10;1Hev0T8QeGYriHBUFSM4J5H0rwX4o/B+LVlkligAuEGfMC9fcj0qNYMmdONRabnzy9nY3WGkdA5H&#10;+sGGiZfUgdPy+orB1vRJLK68xA4WQcEn5WX0yMgj3zx71sat4fvvDd7JG8WbduCg9/7p7H2qk2rz&#10;6X+63RyWshyQRlH9yp6H36fTpW8ZJnlTptHNz5nwIIykq/eQSf5/A1QupoUaCG7RngOfKcAb4j7d&#10;j9PyrpL2z0zVUGRJZ3CdJI5B8ucnoR06d6w9U0wGJ7WZLh3JzFJtXD/jnv8AzqzmaMG80p9OuUvY&#10;JlckhllGcSeox/Q1k6pugl+RWgiIEi4Pb/arUtrx4opLaEOBkny5m3YYelZl/efa12KmyTqNzcHP&#10;UA1NySqt6UR1kWMOFxuXgj3wO1U5HUS+Y0Q2E4Yqx6/ypXVEhKDmNuCCen41Cu6GPlcoOo9RVDGT&#10;TSWb74SIweuPvD8aYkjO3rnknvUrxxOhUA8HKknt6Gq6oEUsCQf4Qe9QK5ajlZMICxyevv7V2egS&#10;eW0asCkgkygB/WuKtkLyYUEOSMfWuu0y2a0Mb7RJJkkx7s7R1/PrWsDOR6bBl4UJOeOtLVbSJxcW&#10;CAZBA6HtVmvTR5j3G0UrUlAxD0pPu9KC3akoAKKKKACkPQUbqTdzQAlFFFAHQUUUVZAUUUUDsFFF&#10;FAgooof5Vz6UARTSKquCMkDiuP1i6kuJZY7fnJAZ/X1AroL+4EMLu3z5H3Qa5ZlaS8k8whAiE9OM&#10;nivPrz6HbRj1MW+s3eOOARMmGEe49NnVufcitjTVkttKedmXzLhvkAHGF6fr/KuXmRr15FV286a4&#10;ACnPCjPJ9sCuru547O3SHaPLtkwM+tch0JakOnWu66QE5ROSxOAzHqR9OfyFWLu5iudReORx5EKb&#10;m35wOwB/+v71S+1eVbFnky7ZICev+A/pWPd3jW8G0IYwTuZyPvN2/AfzoNNzV13xSunQGODbkjAj&#10;i6N7sepriob25vNTFxK/mTkja7Dhcen0pLjMp3lWU/336n6DsKbpiLPexxSFyuesfDN7UxNHo2jQ&#10;pNDaR29u/lu/mTTbtxcDk5J9f8++pczNq+oJgEQpkKF+6oHHNLeTvpWjJGseyQxKAq/w5HAx68j8&#10;TV/wjpEuqNuWMYHG48nj0xUs0hE0tE0gtdRonlo7nozb8/0r3PwV4Wure3SV0PzEcqAO/wBay/Af&#10;w8LmO4lMmwDOepJ9Of8APNevafZtbWpXbsGchB7fT8alvQ6YrUzjpZ8rlAoHUnnP+c02Gz+VAMKw&#10;ya2J2L78qMcYPsf/ANVRw22fmJwpOOmOP84rnZ2RdinHCVUADJ71bSHcD0CdOKfIwDEKvtxTfOXb&#10;ycr19qys7ncmEluFPy459RSCDnPOccY71NHco4GWDZ9Ktr5TSckZ7YoKTKAjbIOOB1qzERHgkkfW&#10;rwtlccE9eKDZqowOh4+lLlN00SQyMUQ7ie9bemvuIAPzHnpXPxxtxkkDrkVowymFgx6+vtTSaLsd&#10;Is4K7h161Os2VT3PP5GsGK/2jqCx44NXIrn5QAeFHWtLkcpswSZk5HerKzkbBuwQelZkD7t2D34I&#10;qwsgiAByR2z6VomYyibHmKwyQDzUhk7kkjtWWtyFbAyOKX7SsYxuPHNPmI5SzcFWGBjp0xXO6xpS&#10;3i5JJc557flWsLxexyPp0qtJOjDO7OBnk1Q7WPEPHfwuj1KGRlgWOTnGF+Vv8+9fOHizwNLpM0lt&#10;dQt9nLHEsfVCen4f59q+7ria1YgMygZ6ZrhvHnhfSNbtJPMjXkYY9+e9TtsZzgp7o/PzVrK40ObY&#10;zu8fWOVDxUCak5tRFJLviz8vOVJ/of8APtXtfjfwMNKme3CebbP9z+8v+I5/CvGdY8LzWt1LJbKW&#10;ByxiBAz+GP1raMjyqlJxZl31nBcTk2rKkhOGEpxu+vfPfPv+Nc5qVnHvMcgaN8kFZF7+uf61rPK6&#10;tuZXMfff9+L8O4H6VeurlbtBbXIHzoPKl243emD3/n2qjkaZx6WAabyTdw5I6yEKfpzwfzpDZvbK&#10;U6J1JbDBvcdsVoanp89um7chgxnzETlPrgfr3rD+0SwyYdjJk9T/AI0CLMzSWyjEcSpkfwAk/nVe&#10;V2c4dEJPO9VAP0zU0N+ZhtcLnOBuIP5E1F9neSUsg3+qbcMB9O9URsPgmSFT5SneRnO7OcV13h2+&#10;S8jBVcFDzj+H3rjIrgK3JA56dDn3rd0NzbXiSoVIIw644qouzE1dHqOmQ+TGxD7wWOParlQ2G37G&#10;NuTg4yRjIqY9K9JbHmPcZkUtFMPWmIVutIWxRTT1oAXdQWptFABu5p2BTfwpV6rQAFeKQLT9xpNt&#10;AHQbaCtLRVmIyilPWkoKvYKKKKBphTZxugen7eKo6rdeVGFU8jk+mOaiTsrlxV3ZGPqlziRCFyRn&#10;jHA4yKxtRlMFo0gOwyE/ORnP+efyq1czfa2favL8fe5rK1aGaZUjkYJGg5GRkDpx615End3PUgrI&#10;zNHsz/aAO0tsQMzDHTsPqeTV/UFLXCIVJkxkg9v881JpcQs7WS7JG+XkZ5Ax0NR3DKsAkLHe3Lt6&#10;c/XrSKRUvL1IkRCqnHp0H196zJMXModvuJ91T1P1qxdAuwkOAMdxWTqF6IiY1HJ4wOwoKsS3ZVLe&#10;Q49ycVS8NXZGrxymESHd8gYkAntnHNNknY20jM2IgoAHbpWdpcjyzSPHGSnTOepPFMlo9e1C3udR&#10;ntwED7iQoA4HT9O3419AfCzwHttYZbhVjTGQnGWryf4c6e0t1p4lBk3AYB6Dufwr618LWscVlGWV&#10;TtUbVIxj6Vm9Dopo07W2h0+GIKoxu5wMcZ6H8KtRXKTwSOi/JnjnH41lXE7rKgVxsJPA4wf8+lSW&#10;0ohbap2BgfkqXK6OjkaY9piPk4y54JP3fei+1i106PJlTIyMk4z+Nc34n1W6tLsLawNK+0D7wAHY&#10;85z6VyktjdzyLPeMiEccYBBx2wc4rPoadbnV3XiCJ2y7EL6beD9M1lXmvXKg/Z2KJnpkA1gixVHk&#10;wSy/3kcEZ+neqtxNcwkMLw4A52ccVPKdUZaGy/iK+hGNvmHdk/KxI/Hp+tXtL8bypPiVgknTGB0/&#10;GvOr7xVYWbjbqGZl6oH3kfgKWTxV5ts80kDybV5Ywnj3+ajk8zRVO57Hb/EKENsZHDg5J4IP4Vqw&#10;ePrOYE70HGRk4zXzg/iCSVY7iFZ5E6lwpwPyNNPi9pSQtwjhuobG4GlyyNPaxPoxfG9kW3sWjGeX&#10;HP8AKtGLxTYzDKThcj0r5nl1tv4T8zf3c4P1qFfEWoQxh4ndCvYNlTTsT7Q+orfxBGxB3ZU91/rW&#10;vZamLgEq3fpXztoHjm7hIWYllOM5HIr0rw/r6zLGyuQjdAelS9DqhPnPXrKcsmRj5ua0DcZUA456&#10;eoNcxoV55wQBgM9cV0axkx7Tgkrxg1UUORFe3ixAOf4ePwrDvfEqRo7bwiKOBjrUfimeW2jc7/L/&#10;ABx/k14z4o8Q38skkEaHy14A5+b/ABFIzvY9A1X4q21mjKZRn0QZOa56X4uS3cgWDe49AOf8a8ln&#10;0TVrqbdIkoiB+4G25HvS296bKVreJfn+6YrX5m+hboPwp2bIc9T19PH1xNCWjiYE9i2DWVd+J72/&#10;+RkQlhjg9B745rjLBb9spFbRx4Xdi5lC/mMnP5Vq232yFcH7BdueMJqS5HToD9QPxpWKcy5d6DHq&#10;Sbbhkcjt5hUge2RmvPfG/wAK/swEpfywfmUXGRj6HtXosXiCHwrdCbVtGu7OTJ/0gjcq/wDAlzjv&#10;1rr7XXND8W6YTaRwXAkH+sHOT7ntVxS2OSovI+KNc8PTadOQ/DId2MjBHYg1y+pSzxkQzLHJExO3&#10;zFHyn1B6+nBNfV3jfwAi5D2uyE5KSI/MZ68cc14T4t8GCBpUVNuGyP7jD69q1TscVSl1PKri8uLK&#10;VzA32d93zfKPmHPBBqi6W9wrpt+zTjloycpn1Gelb2o2ctmB8xkRSVKFevHesO8VTKC4HAyuSc49&#10;K0ucMotFKWNEBWQrJ2DKen41ABLAQFbKA5HHSrT2+yU4fAYe2ePUd6lguBCAtsWLdpMZUfhz+tNG&#10;VhrjzomkmVIyfu7yQ2PX1/Or+lSpGUzkBjwAO/YmqbzyynG1pG7mTgE981b0s+ZeRIEGcjGGyBzV&#10;oT2PYbZsRovXCgGlqOzDJAmckgck1MV56V6a2PMe5EelNqT7tMbrTEJSNS0UAMop22k7dKAEpy0b&#10;aWgApGpaKAN8tTaKKsgKKKKBIKdtptPoGBO0Zrmdbut90FDARgDdsPX8a3dSuVt7SXJ+dhxz0rkX&#10;f7RGMsDj5pD79BXHXn0OmjDqSpM0LxZhUDG4Ary2ar6nbo8cC+WP3wYt1zntz3qQIkMfAbfn736A&#10;fzpNXldr6EFVSKBc+WDgbj0z64rgPQRl3XmFfKQLsj5bHQ46c56VRcB0aWZyYkPycYz7/Srssiwn&#10;96CQx3AY6+nFY1/K925llGwL92MED86k0SM+9u2umdF/dpnk9zVC5sisnmMdmAPw4/nVhMSMxdgF&#10;Xnagzj6/5/ClvIjOpQghiP0qikrlIRi7VY2DhFY7SFzWxoekWZx5zyOQd3yKAo9utV7LSy1xGjYB&#10;xgDPUVvLALSaAABNjcRgA5oJ5Wew/De3f+1In77SFQDoCe9fU+io6WXz5xxgge1fM3w+2rqcDkEA&#10;gAHHavpvR5v+Jch52sB2rCbPQoxI7hAHyMcntVK9ZoU8xHCuvzAbsZNaTgSlwckA5rnddkkXIVQQ&#10;O2ME1zOVjs5LnM6zfSXg8xJC5jP+rZsFfbFW9HuYrqGTdF86jlNoA/z9KwNZkjQkuHgI7g4/Wq2k&#10;639mRwZCwAwrKMk57H/GrjIU4JIreNfEkOjwTSsocp2kbJ/A14X4i+It9qTutxJJHb/wW1v8v/fR&#10;rtPGyXPiTUja2VvLJuYDYGBySQMnPQDNVpvhPL4fezvL3Fyh+cjqoOM7SeP0rogk9WclSTvyxPP/&#10;ADdY1KO0iWM2yTsREIhgnA5O6m6jpuq6bpt7L5d3qqJH5kxgRnFugIBdz/CuTjJxya9S8QWMk0dh&#10;qNjafPYS+YIoznehGGA960Z9Nh8QeHr+LTNXutPttQgMN6lpceUZ4twJhkX+IbgDg+gr1aVGm46H&#10;jYirWpzs9jj/AAb4A8T+K/BY8T6DMyW0JcTRx/u5VKnkDn5vX6dq0dEu5RY28+v2pls5jhb1EyfT&#10;n1rd8H+Hrrw5pp0PQJrom6ba1rBKx80ngl8dfx7V9CWnw60Lw/4GttH1WS2eZYMSeYRnd1PHXrRV&#10;oU3BNaMMPiaylrqjwK3046QivaOt3aOAQobPBPVT6e1SefbyJuC7c+oxWdqyy+GNTuodOIn09ZQP&#10;LYn5wc8jP05I9RSwXMOrRCS3nAkU/NC4wRjsPWvIs9mfSJaXRp29wqPlcZHvXfeE7kuY9rbAOgry&#10;5A0Fztyfqexrt/CU5S4jy2O1ZTXY3pPU+gPDSb1GTwRx2zXomnWAWHcANuOM9c1wPg0+ZFG2PlA6&#10;4r0zTSJYQDnpwc4rSBpOTOS8TaepjLMB8grzK7tbKK5kkkK5HXPNes+MYvNs2SPh34z6V4lr+kXN&#10;tYSSyyLHGW2oJAcyn2HX/GjYhK7Od8UaoNQEtra/6PboBvkHVyT0z2HXPrXmmteL/wCzSdM0SNZL&#10;hTmS5jXPtx6D3rormZtUvI9OkY2liV+bBy5zkEEDkdKr3ei2fh7xYhjKJZX0YiSXGNrjPB+ua6MP&#10;RdSfvnHjasqEH7NHjsOo32seMbPwwNYBvriYW6gRk4ZjwpOQM8123xC/Z/1v4Y2lncXc67LqcKk4&#10;Yq3PRu/H0Na/xF+G+seMvEeh3T63HbW2iwCG0itrVYZUTeXzvUAsdzE5bJxjmur8SzeIfiRe6J4d&#10;nupL25aRAUwMRICC0hwBzgdT3Ne3DDUuVqS16HyksXWcouMjzK51Hx18NZEF5NeappxABS5mZ0Ye&#10;3OB3p+n+OEt7qPXPD0ht52fN5p4BQOO5A7keor6T8c6NYwaJLpt4ikv06Ej6+lfMmo+GI9I11P7M&#10;k+07XxLH5YKdeMV4+IpQhL3T6PDzrOHNJaHudn4h/wCEk0qOfzW3MgYKQOf6VymqaDHfxyNLA3AO&#10;A/IJrX8A2cDW72yuibT8sUzbWXJ5AU89fSu0fTFSEgqWOMZk4/IVwXsd3Kp7HyL4o8Mvp+oFHQmN&#10;jgR47V5zq2nLC7xugdQSfnGOAentX1r478FJcI8u0F0+fOMV89eNNLfS5Jzs4A3euOef51pCRx1q&#10;dkeYTwkOoPRTwRyaha0ZHPzgg9xwV79q3rhzEwww2OBg7QR+f+cVHBp6SXe5pAInJ8wSAkj3yOK6&#10;UebJGXJDHHKq5lOOpxxnuc966jwpphu7mWbasQSNiox/OsYQFJNsbB5GblkPrXYaFDJDbyMsE3zR&#10;48z1HStI2TMmnynWWkoeEY7cHnrVknctZWnTDDq3ySKcOuK0q9KLujzZKzEamNSlqRqZIlFFFABR&#10;RRQAUoxijdgU3j2oAWikyKWgDdopRyaXbVmaVxD1pKUrtpKCQo3YDGiq2oXIggdQMuw45pN2Vykr&#10;sydSmE3Dclvu1lRw7z5fJ+bJA9vSrbuRMXlYZRcjBxg9vyqTS4Udg7ZAVN2//PcnFeTOV3c9WEbK&#10;w+G0JG4MBsYAuRwuBzj1Nc7q96jySEueeWkI5+ldNq+rmS3gthCsaBcbV6n1Jb/I449+QMbTOZpA&#10;C27CjGcf/XrA6ImfqV8YwGZGJI4U8H8axWupbnIZiI24WOMdfyrR1YItxgkcngHtx+tYmoXAtgFY&#10;kFx2PzEentVIbJzMkKGOHGATuIPBPpnvUunq11cBWO8sc+gzWTG7PsbAUN/AOgHp/OtTSlYS/K2D&#10;7HpTNIanRrZxtNEBg7T36j6Gp4rOSO8t96/QkVdtLa4s44LgQmTnqnORjpitKFJtUuhPKnlonAzU&#10;Nmzj1PSPBYEENlLncS4Ga+ivDlz5unAE4wO/0r518LFRaQpztj6fWvcvCNyZbeMEcEZA9a55uzO6&#10;gtDqIjgYbOSeMisLWIfnYlQMmulgjXZlvTpnrWHqMOJQSN7t+dc7O+nucfe2Hnbl2ZBPQ1xereGy&#10;ZyRboMnkg/4V6sLUOCCN2O/Uf/XqOfRBKDuBOPfpVJ2CpTbPOtD8PiwvoZgquR7bVQZH51u+IrNL&#10;+x8p0Lp5hIwAc498VtHRJoVwiH1yRmozpc8h2lSTjOOlaqTWxxOkr6nA6RZSWtzI/m+WmfuY4wOy&#10;iui0vQn1hjLLptq6OGO1hkgZGBz19fwrQk0O5eQZjBK9881qadYXUPCIVHTBNdEazRXsUyTQtH/s&#10;6Em1t7e0Z2IMcQA78Zx6ir1zo4YkySF42UsCRgqewGOvfrV20s7rAUgRr6DvVx9Kmxguctzgdqt1&#10;XMuNNQOIvdAsn3nyI3wcYIwcEdq4+/8ADEMDFlTyz94Y6j6GvXrnTzsJbJA9a4vX7Qy5QEYzWMpN&#10;7j5Ued6nCb6RHCkbRhmA+8fWtbwtEzahGmM96sX1h8oVB92tzwTozPd+a6/Sk7WBJp3PYfBm6GGM&#10;E/Jj0r0vSpjwoOFxwM15x4dzFEARhuuPWvQtHVdiNt+Qr1zk04FsZrsIZRuA2qc9a4rxFoljr6uL&#10;22jnCn5Ffnb9P8969BvIhJEc8BuMYrl7/SSZ28o9TxVOy1LieTXnheytZ8xW6QbSAu1QPxpsmiyX&#10;kgjuIILm3I5SRQxP5jvXo954ee5jO9Ax96xToM8LZTOR79aI1GuhUrNWucbcaNGk8ck+lJJOWClg&#10;xxjtxzxWm1rPYrOdD0xLO4z6gb14+VtvJPXvXQC0ukwrRZGecrkH8KuRJcLx5KhfUDGK2WJezZzf&#10;VoJ8ySuefXHhi68SWciaiVjlIw4h3KHB5HXke/vmqHhT4aW1tfSrDHkFCp3gev8AnmvU10mS5k3H&#10;gkckDrWpY6WtupVAoPuMVjUqJmqi+pyKeArGaVHuLG3mkAHz7eePX1rXOipBbiONFAXjjmuoW1DL&#10;8678dMCo7m1DITt7Y6YrjbNYxseYeI9GH2WXKggggg18nfGjTfs93IoHCxt7cEHr+lfa/iKFXhdF&#10;BfjrXx7+0INl48KDkpggdT7fyrWjucuLVoXPAbZf3TQynGOSMe/b/ParUKeXBG8J+RmKmQHJ9gfx&#10;7VWCbdUDsQkYIyRyTgdMVZ8lhbER52I2Exwx5zk122Pn2+hv6XpkN4iFlAIyrkDnPY/pW5pUf2eO&#10;SEHYE+ZRnGQDyM/T9cVleHrspLOXA+YHGexBP5dBW06D7bJGFJ6sU7EdxQtwaEuUQTeZbkByuX6Y&#10;Zex/ofTGfpetZzJEu77w4NZsQiQjhgYmOR3I6EH14qeCYQzA5zHJgqfbsa7qUuhwVY2NCmtTvvDN&#10;NLGuk5RKKKKACiiigAooooAKKKKAN8LzS0UHrVmIjdKbRT6Chm0t0rC1CXf5kmflztzj862LiVkj&#10;wvU8Z9Kx7txPN5caYjVgFX+tcleWljpoxuyisPmxucEZBAB/iJ/wFWYWKsVQEIBtyBx+FJdXO2Eq&#10;VUJ255/Or1jaJDHHPckxQKpkckc5+nevPZ6COe1OfzZNqBi/UnHA44H4VUa2dERTwikD0Gf61sW5&#10;Gr6iCIx5YzJiQ4BHf86guoRgyyH+FnJPrnHH5GszVb2POdVvAl5KyDMhY/MeoHt6ViXsRkYOPXBr&#10;QvHP25k7M39RUWzdLcIeQWI/z+laIT3HWsDTqiheQOBXT+H9IW6b7QSdoOFCnrWHbgQHIyHdduD/&#10;AA8dK3fCl55DmIg4/rQzooWckmdPYb4bmPfLsXIxycV0k1ols+VmMm4AgAYANYUTQeYMNv54OeQa&#10;2b/Vo7i0tkib94rgvkYIA9az3PQqwjFaHX+GP9QTjBD8+1e0eC/uxgYOPfoOK8e8Ix+bbZweSGNe&#10;y+CkO8j0A5Nc1TcvD/Cdsv3Tgc47is3UkHJOTk4Y9yfQD/P860OSuA2DwSe9Ubz5gOMMDhMf0rFn&#10;o046lS2BZucccAj17gf41ehiVwAAAB+n0qoFAwowEAAwP5f59qt20ioucHPp1NJHS0WVs0fjBYe5&#10;q1DoyTLgKp9SF5qC3uMtwcIOvtXQae3y8c1aZm4FKHw1A3AiUevNWD4bVVwgxgdq37RVyMA7if1q&#10;8I1foAcYzWiM3FHKLoyxHIBz3GKVrQKp46100sCsTk4H86zbm14wo78ZqrkcqOO1dcBggwBwOO1c&#10;jfWu8PuG5TXfarbEIxyOeeK5S7RWU4yeeMik3qNRRyp0cPLtwSo5z610ugWEdmEVF5J5Pp7VlTyr&#10;bOTjnHJNbegXAdc5GCc9elWldmFVWR2mijbOhPGD0rs9M+SQAew6+9cNp0/zjOdwx3zXdaYnypt6&#10;8D696afQ0jH3TWuFx8uc4Iqp9mDybsc54NXHQgAnknPJ7daZC3zEDr2pSRGwjWKyDJAzVK40hNxy&#10;uPXitu3Xf+NTPbZUfKc56561KEcw2lpnqPxoGjoOQm36NXQC0AY8fhnmkNqdp+SguyMIWCIP7w7c&#10;9KR4RwrA8+o6fjW2bHIzgHI/KoGs/K6gHPek0VFIypoSi5J/DOaz73C8ZyD2rQvcR4APfmsa8mG3&#10;GeexrB2OynC5g6+22E8d8Z9q+Jv2jtR+yeJMNkIGManH8TA/yxX2prEm+3fPBr4j/aPCXniSfPCQ&#10;lj06kbefbrWtDc87MVaCPA7S+kgmwVyDIFckn+Vbgc+UcuD+8kwBxg5GKxPJheN5izJtcDgZOfpW&#10;7Ewmv7cf8snJ5I9cZr0eh80dJpNv5lsBxsZ3BOf8+tbGivuMCy4wrAZPP4H2ODWfpRZ9KRFXaXmY&#10;bvqBxVmC2kafyCpEu35D6nk/zxUobLd/bizu3aU4yOoOcj19D2oski8pIXkwFJ2nqADyCPQZ4pJy&#10;l3FJvyRwR7HByKznleC8tVWTzI4lMZ4/gPI4+o/SuiD6nPNXdjoIvlXHcUp71GHLKr/TkdCKkruT&#10;ujz2rBRRRTEFFFFABRRRQAUm6k3DNKTzQB0G402iirIClNJRQJLmK1xNskyCMgHisxZwgYoo3liF&#10;B6t0/SrlwyBpGIJIPypjrVT7NtMQbJkY9+wrza0tTupqyKzSSWtwCNkspOBJIM7PoOmfft9aZrN0&#10;0tt5RZn8uMk57n1568mnOpa4duMRtg5Hcnt+tZerzfvZ15yMAnHFcbZ3JFyNCjOqscDbHkeg6/0q&#10;LXZWsbQR7R8yH+VaJjNt9mjcj967E4HBz/8AqrL8U/6Rc5/gU7T6/dFLqUjzbWU23e8dBg/WkhlC&#10;3dwzAHALCrWsJlkI7r/Ws9n2XLnHOcDPpitBPctreHYGx/Hg+v8AnpV2yuPJvI5Uc7e69QRWRHnL&#10;opxgg4/z7UkVyLeVJGbZjj1FBcHZnrljYRahEGCMCwyrocCp/wCwpLch2JcbuSec03wzdpcaTEwY&#10;ZUZB7GthrnzrUKD8+evpUHpNXR3fhKLdEigfKfy9K9n8LW3lhHA5IxmvKPh1EZ1hypIUf1r3LR7U&#10;RW5wOa5am5eHLO3YzEng9jVWf5gzEDO3Ayenqf5/lVuXpt49j6VSkycHqRzjHX0/p+lYnrQK5TgA&#10;qQx7Z5Hsf5mpFTyjnOdtSRRkvnq3PSpAgBOehGdpoOlO7CAbnJIGzPpW9YSFChJA+nFYULlV+7+A&#10;rV06Uk9OWNB02Vjp7Jw7ZPQnriteKTKkY9xWBbtuAGc46Vq21xtQFTlc1tE55xLhYMuBn8e9Vp0A&#10;XHHHXjvUkt2qruz+AGaxtR1dLd/mZCCMA7uRWhy8pV1i3jdX3HBByMelcF4gvoLbfvdRx16Gn+Kv&#10;HVvbKUEhZ+wHX868n1nxNJqczhY3csufQA570JX2Fa25q6x4iimOyN81seDdYFy/lEnPTI9K838i&#10;dVLyLjjhR1rt/hnbO7yyspPG0fX1quWxzz1PXNFdWkBX7h6HHTivSPDrAozMDzz7/wCeK880eNkC&#10;RHnnn5eK9D0R8eWO5AXH86mO50NWibtwAyPjacc8GsSW6Fq2444J9q32h3R7s4O3PBz2rltXh4dO&#10;vUZxWkkYxSbOj0y5julVlYVrGMMvykfj3rx/R/E76ZfG2cjchIya7yy8RiWPIIYHscVjGS2ZU6Mk&#10;7rY6IwgcjBz6UvkquOD/AErPttUSRQQfrgda0IpkfgMB7VtZPYzaaIGQFsg455qldoUBwM5OfpWj&#10;KQ5yMDms68I5weo6VEkbwWpzuqKJEJz83tXNXj/M5z26etdBqL/Ln359q5fUOG+U8fzrmkexTjZG&#10;Vqku6L+ePpXxt8eEFzqGriMfvI3LKcdR0I4/D86+wtRYGM46gV8Z/Fe+kXxpf28gYRT3MsIYD5ei&#10;4/8AQvzFa0N2eJmvwo8ALP5cD7VQu3KqeOldHpCCcW/zYdQW9uCQf6Vj3FtsnETgxukjKcDoR1rY&#10;0RUjaA8lBGQxxjqf/r1230Pl0tTsfDiE6UIyB5okEgwc4GCD/OpLGR5knkUZntFDccbgMH+p/D6V&#10;J4fhEM1xC2Q4IH14/wATTrZGs767aB1kC/KPXjsR36VSFIUxpc+b5YKkdR7df61mXMJl8lmBRGDx&#10;MfXuP6/nWvZPHLdR4UrAx+b/AGRj7ufz/CoNYtXs50iI2ruBJzjJ4FVEh6iaRPP9k+zv85Q/KSOv&#10;tWmjZWsyJCnzEDrzir8L5jjfJ5JBrspvQ4Ki6ktFFFbmAUUUUAMooooAKKKKAOgoooqzEKa7BVJY&#10;gADJJp1Vr0GaLyl6t1xUSdkawWpWhQTyu2SN2APYd6ERbi7kYKQiZAIPp/k1Jb7SruezhR/n86gi&#10;zBDsKgSMSc59+c/rXlzO+Bn3abLnyV+fLHB5yT2rIuUke4ffk5fkE88c1tF1fUI3OM84GemB/wDq&#10;qjfQ7yXH388+p4wP6VgzsiSmYPJp0YZjgr16g4zj8yaztacl3lLc+djHsVq/AgW+hkwTkGUDoOn+&#10;IrK1SXdMq9jlvx6UluUcjd7ZoQpOPLYqTWRf5iuecnDbfrWxMyNdXAJ43HH+fxrM1ZHS6O9cAqr4&#10;+nFaEEb5TEg+9jI/Cq9zgxOuBsznPtUzSDy8HqRx7VWkIdCB0oEbXgLxhPYX0GlS/PbyOEVs/dr3&#10;a2sY2t9zDbxkDNfLDStaXQkHyujZUjqOa908A/Eq21uK3srj9zen5AD0Y+oqZJ7o7KNVK8ZM+j/h&#10;VZlrbdt6KP8AP6V7PbwmNAoFeefCuwH2aI/wsf5V6f5ZznjmuSpudlBmfMAoZjg54xnmstlySCex&#10;yfWta56nnqMcCstuHAwPbjt/nFYHrQ2JomOdgIGRwe496S6YKML8oxjrniqyTjc4znJAHeo7uYOT&#10;yAmOuOlM0juPFzs74XP6Vq6XdhnyG5HT6Vyv2vfIO3XqOa1LW9CjORvWhHemrHbWl4GHUFhVpLzc&#10;ME9OQMVyttfhvmwASP0qefVFVQdx4HpWybM5JGjqutGBO3AznPSvMfFvjeVmNvE3zsO3arfiLWJ7&#10;wmCA5duCB2rnJNEjto/MlO+c8knnFUlc5J1EtEcxe3IzuZzJK3GT2zVzSrOGYAADrjkday9XhKys&#10;y8AHOKzIdduLUkQqZJB0xV3Mm+p6C2gicbFQ9e/eu/8ADOgppekfdAJ+9xXkOifEi9sCPt1hII14&#10;Mg5wPpXp2i+NLfVbPzLeRZYz1A4K/UVZz1G20dvpCMZBxj3rt9IfopyjEYyDyK8+8P69EAS20kDA&#10;FdHaeIkV1IcD+lRFI6btqx6cP+PHOeMd65e+2PIw681Na+IF+w7XdQuOCTWK3iSze5ceYCo4zmtZ&#10;O5zRTTOF+JujzabGmtW2di/LMAOnoao+GPHIvIxls4HPfFeieILq01rQbu0TEjyREDHODjrXzqlh&#10;d+GdYkjcMLdm49q46kbanp0Kia5ZH0DpmvZXcG35P0ro9P1othsfN35rxnRtX2qm2TGRXaWGqs0a&#10;Fe3c9KmM2jonRTPSF1FZeA3ucGqF5d7l3AHBOMHtWBa6puHp64NPm1EENluta810YwpWZHqMgVWK&#10;j61y99MGDlR7ite/vNy468dq5y8uAwO0c9Kwk7npR0RnzN8j4NfFfxtT7Rq2qRKP3kV2bpT/AHto&#10;7+w5/KvtCZxjBHWvif4v3mzx7qhUnZDKyyYGQwJOAfxJGK6KG7PnM22ieca7KsxkuIseYzPuPHX1&#10;/WrGnfJ5AAyTtj59jn+lUZo1NjEqtwW5bHOMjP8AKtDR286SMRjgL5nT34rsZ80lqeiadsFxZ7Qu&#10;+e38wkkcEgD/AANYUieVq9ym/wCU5+ccHJIxn9K6DTli2REtzDA33OPuqRgfiBWHrKldUEyD5DGu&#10;7/ZwB/MGrRDJtDZjqsKMcRynzGGPTOf0zV7U5Rd2QK/I8rD/AIDx/wDFVV0q4j82QhfnhL8J1AOQ&#10;fqORVya086N0DdHYL68cj+ZpogjghNzZJI+PnTkf3W/yDSQfKqbTwww3PQinRK8Mgz/qssue3QH+&#10;tRIRFcTRngEhlHof85FdUHoc1Ra2Lg6UUFcHjoeaK6TiCiiigAppU06igBmOcU4LS0UAbtO202nj&#10;rVmIxvlqtdscSYwCE4z2zVmRvlOBVO4BmeTd/EoUfgKyqPQ3pobCojs0GzIjXzGB7k9v5VBqCgWz&#10;gqPMwNx9v8ip5pw42gYDEZOOhqhdr50zBmOHOPyrzZ7nfAr2Kh75iwCAxn8z0ojjWQyuP9WTkfh/&#10;9appXCPJJtQKn3cD071DYJstzhS8aHb09RXOzqiRqg5bODEu3Ofp/wDW/OsHViyXkQOCCxDH3/ya&#10;6GdWWGdD1bH1x/nFc9rTbyki48wc47N6n68UIpnJXyBdQO5sZbOPUYqtqyF1jLEnHGe9X9by15vG&#10;DjI49f8AJFU7lyTtJ6rkGtCDGB5dc+tELbxj1GDTZvkuzkYzT4hsdww68igRlXqbncfwk81teDnM&#10;Guacw++1wi/+PCsy6XZcsp78g1b0Kb7NqEdxjPkt5n5c1aZLP0q+E1vv0qA9sE5/E/4V6CQuGJrz&#10;f4G3i3vhSznBz5sIl/76yf616QMbVGOgrhqLU9OjIzrpOOtYsz5lXP8Ad5/rW5eKNr4I96w5E3s7&#10;LjHT9RXOevCRll+ckjByefqTUU8rf6tSePfpU5hDuflLHaQD75/yajuoxvBBBPU89utBtzGbIw34&#10;Pr0qzb3S7lXzNvH3apOj7sEB8nntip7e3O/cVPHrVpI3UjcW9cID6VU1C9eVNo/TpSKxQBVXr144&#10;qhczjzTGrfKv3vrWiInUshIEW2Jcrl25yazdVvN0mF5DfpU8t582BgqRWXcujNu71asce5iX0JuC&#10;S2QK5+800+cDHwfaupm+dRwcGmrYZQEjoaNATkcsLe5dMOd2KvabJPo9z59s7Rvjp6/X1Fb8emmR&#10;UJX8a2Lbwr9qCnGaFK25pqxmm+LRNH9oU4lXh4genv7irln47ubm7CJG+zPcU9vAQlXcqjNdBofg&#10;1QUDq6hRjpTUkCUkayanqGpWy+WCCRwCeB9axm8B3fiC8Tzbq6lkPUiQhF9eB0r0vRfC5gVAQWTj&#10;hsV1Nnp0VmBtRRgdhTbutgUuUy/Cng+38PaYI/Me4uGX5pJDyTjge1c1438MQ38Em1AsnYgYIr0P&#10;om3uRVC9hWSGQELnH4VNtBc2tz5+hll0y4MMoOFOR9K6nStY+VF39feoPHukmFjNGvI5471y+l6h&#10;5Lja2M9DiuRqzPYpVFJHqtlqGVH8SDmp2vy+eV2dwK5Cyv8AzUGOpFXhdc9fr1OKZaNS6vFyRu/+&#10;vWXcvkHvnjikluC+cn6ehpsMW8pu71LNeYrzIWIavhP4wWx/4Wr4ii2FI45pgeeMbg2f/HhX3vNC&#10;VGe1fCX7RytZfFHxIhcIZpopFBGPl8tc/wDj2Pyrpw+7PnM2acYs8+Q7fD5mJJL5jQe7E8/lmuh8&#10;K2IwQzDII6DoF/8A15rGntpf7K06zxjkSMQecHB/lXW+HB9n064248wxggfU/wD1xXaz51GzYv5N&#10;yUYN/quAO5YE/wA9tUtVf7RFl8fvIEPA9OP/AGX9auavN9h16JeQVRgR0wQuMfyqtcSrPpQlZt4R&#10;tgx1zk/1rQzGeH/9Gu7yCTJMlsxOe7bOn6Vtz7gIGUHYyLz6HGQfyrEtoWtNatMkTq5EbHsw5/ow&#10;rRhnd5J7JVJ3RqUAPQqO34CgCQTh0uwUXYmJ9hP1U/8AoVVpWSd4plVT0UkHqPepbZHWcJ99JVIY&#10;jnqpI/UVTMMYEgbmNvusDgitIMwqI0Fl82LC8FOvv60VTs/3MyA5KbtpPXINXD1Ixiu2LucUlZhR&#10;RRVGYUUUUAFFFFAG7Tl6U2nDpVmJHOxUEgkEc5qi8vDSMMjaSM9+DV25JCcVnXvy2ZXGSQxAHpjH&#10;8zXPVOqmGlg3JRhwQcnJ/wA96iAia83TDKpkhOgb0Bp2mtsEK7cb25OfrVaPMiTu/LAlQp5rzXud&#10;0QnUyRSyMDg8ADp1HH5YqOzPl6bMSfnZ92M+mKuXeIbUoDjauB9c/wD1qin2wh4eflQBvY7c/wBa&#10;zZuiCWUPsRwT5Zx17c/4muW1pfJKRBiHUZ/U1vmYTeezZIxjI9axvENvkRTAgo8eQ3v3/wA+9QjV&#10;7HO6sgEiFRwWzkHpx/8AWrKu8CSMjg4Gc+9bd6iSrjsW79+M/wBKw9QQIbcn+7z+dbGJmXkRDhj1&#10;HX6U0ZOCOvSrNyo3YA4I/nVTO0j9aAK938z5AzS2TfKcHqpzS3EZBzjgU23copOccGmB9+/sp+IU&#10;1T4fWabvniTyj7bQBXuHnCVe3SvjD9jzxmLO4uNGkcAlvNUH39Pyr7AiuAcHPGK56i1Oyi9B9ywc&#10;e59aznAXgD1I9/8A61aE/wC8j64Yc5BqlO2059Dn6/5xXK1qerB3RQKAMCp98Gql1GBMhzyQOOwq&#10;+qAAcgHGKhlhDIu0YOCPrjmpN4mdHbBp1bPDE1sWWkCZSFXv0NU7ZNyKDn72T7V0mlY3bSAp6HFB&#10;snoc9q8I062mmZSPLU9a88u9bFsAjNiRjucmvXPFlgt3ZSxY++ua+fPiDot7FHNcWgPmAfdJ71tB&#10;c7IkrvU128QR4w0oP41l3njCwhO2SdUI/wBqvAv+Ehvp9YS3upJLRDIFkG7n8K9Q074UWOtWD3Ca&#10;pdJOX2g8Mv8ALNdsaStcyVbDU52lJ/cdbD430Z02teIH9K07bxjoskBK3kRIPTPT0rzDXPglrWmy&#10;IbC9h1HzWwIyNjfqSKx7r4e+MNFtzPNotwIMkCSMhhxgnofer5KXc9uhDA1VpUPd9H8T6TO423kX&#10;X5ctjPQ16hoz2UsK+VKkjYyShziviOTUprdwLiGWArg4cFcj/Irc0HxzqWluPsmpzw7slhnPGfrV&#10;fV4vW568cso1F+7mfcUFkgbcoGGGc+taVlZokoY4CnoTwa+ULD9oHxLZ2P2driIybgEm8nJPOPXF&#10;Lc/HXxQzPjUTGR6pjbzj/Cp+rNjhkVdv4kl8/wDI+1Lc+WoUenWrAnJ/D1r43tfj34khUs+oo6Z6&#10;YyD/AIVvw/tOaxbnE8drIAeeCDn36VX1d7XIqcO4j7Mos+qJJthPFU2l5Ppg1896Z+1KJmEVxYg5&#10;7xt3/wA5rfsP2kvDSDfqN5FaZPEcrAE1jOjKO54mKyzE4VXqR09Ts/FKR3CvGw5PWvHLuE2OqyQA&#10;/Ix3RnH5iusu/iXY+JHEunlriD/nqgOMfWud1KEzaxbuASCC+cdq4aqscVFyUlc6DRY5J4QvOfX/&#10;AD/WujhspCoDtg5/z9KueGtHX7FG+ATjuP8APWtprNELYU4x+AHp64/+vWS2Ox1NbHPJp3z9ADyM&#10;+v4VbS2KcntV8x7TgAZHvTXiCpkfnSLczNu0AUD1Oa/Pn9pK5Fx8afErF94V4oYx77F4r9Br5wuC&#10;33RzX5mfEbXf+Em+J+sagTvim1NwuP7ocgfoK6sOtWfP5nO6ii6++8uioHl+Xu4z93C7a7CBFs7S&#10;2C8bVVmBHX5l/wAK5Gxm/fSOfm3gsT9WGa7EJ58MoY+W6QMF922jA/SuzqeNsiPXr1J/GDEjYkk3&#10;lrkfQZ/HNV7YqNGkicjZIzbvbBOMH8c1Brf+ut5wSXmmQ59MgE4/Kr19Zxrp2/cPLklZT8p4/gI/&#10;Nc1oZdSkbh4WtHJb93JgE9jx1rXN80OsI6gB0Ix7+v8An3rn4JTqNgxZf3iEbh9Mgn9RWizs0qXC&#10;tsLqufTOBnikykaTyC3vmkjfEbEMntzkfyNRSuID5TqDt/hHpVWRo5rRCuQyHjnGB/hkfrVu52ze&#10;U4HL8E+tNPUiSuitbvJb3RGMgZPX0rSWcOiNkEMOCKzT+5hEhOJEfbIpPOOxqzaEDzYgPkzx7/54&#10;rrgzimiyDxT9wao0UofLJB9KWug5hdwp1MooAfRSBqWgDf20o60UVZiQXR2Kpxu5xWXcq2X4HyRk&#10;H65P+NalwNyr9eKy7uUpdEqR/qTnI9jzXPVOqkRNKsIixkuCOc8YAz/WhYTGsaAhAXZjn6f/AF6o&#10;7yJtpPz5xgj6Cr14wQW0X3m8vzMD3rzXudy0EfhbZWPLtuJPpn/9dJcylzqD5GY5Fj+vJGfyp9xI&#10;jTOCDlEVF9B/kVSt8y2d+D/E6SH2+Y//AFqhmqKULMssqqMjPPTk4qneqJIJISMgLu57ev8AMVoR&#10;7mmMnHDEL71UlRWvMuP3bYHv1wazS1NrnOXkWx0XPRgMenGKx72PMKHHQn+lb9wnzyLKcDfx/sH/&#10;AOtWVexOkUgcYIcjA6Dk/wD1q0RmzEu/u4A9jiqRGSPetSYfKfc4/wA/lWfsPB9GqhCMolTbjrxU&#10;DJGiOCWSTHHcVa28EgHr+VQXKLMwHfOKAOg+GniqXwd4u06/BIjEgEuP7pIr9EfCWvw6zpdtcxsC&#10;kiBsg5zX5mXKeShORngDmvqv9nf4iOmnQabdv0GEJPbiiSujSm7M+phNuTJ9ap3cpAwD2zzTLa7W&#10;aAOpyCKbctvGSd5A/OuOUT1KcyOGYMvJOE9e/Jp8TE5yehqu+1D7DrUK3G9ieuDjPqf/ANdYHan1&#10;LsOBtB4545rd0tQ5X2OT2/z3rm1uPmB6uP8AJ/rW3pV3sfOeDzig3T0NnVYt8DEDgdCa808SaUss&#10;R3LvXJ+temX9wv2U4H4VxWo7ZoXBx1NCdmCZ88fED4aW+pwyyxJifJxt4J9xivMtH1XxL4IU2lnq&#10;TyW6ziZ4LpNxPIyN/UA4r6c1SyzIxz+FeeeJvCUd6fNjixIo5A716lKUZqzN6VDC15cuIXzIPBnx&#10;ph1LxvbQapB/ZdkyCNJpZAR5pI6kcAYyK+hPFepaNo+k2wnmQy3jCGCJOWkLEDgenqe1fI8/h7yt&#10;yvH78ipYLFbaWOWMyRTx/ceNyCPpWzw6Z6cuGpS1oVNPM+2j4Z03VPDX9nXNlBJBuEhDRgndjH5Y&#10;rhtI/Zd8F+I9OvJrmxnivJGzC9rPsVcsc5XHPHA6V5TpPxU8aWlv5MfiGeZWXgXMEcu38Suf1r0j&#10;wF8ddT0TS47S+0+O/njGPOjcxF/cjBGfpj6VHsZJppHNHIM3w6bo6+j/AM7D9T/ZB0WyW2S3utRS&#10;OWfy3XzwRtwSO3qK6WH9jLwg/nE3GrSoMiMm4UZAPBI21HqH7SD3KWBi0BzFFKDctJdAHaQQMfL1&#10;yR1roB+1RaQQkR6BKwUYG66AyfwU1cYVE9bing+IEkrS+9f5nPad+yR4QlikR/t7vG7qQLggAdj9&#10;c5rA0r9lvwnqWqXtpDeXMk9nL5MiLdAshIDAMO3BH4VqJ+0nrpsbmOLT9PjvJZXKSqrMVBJIGM4J&#10;AOM98dK8ysptctvFOp+KIdUu7fV9R/4+poX2K46DKjjA7ccU/ZSfU9DD5NntS/tJ8vq/8jO/aA+G&#10;Fl4LtDoPhK0muNZnUCW7kuci2GR156kZ4A71yvwn+ACXGpwLqM4vbskM+OVWu/t9Mnv75xLNLPLI&#10;+Gd3LZJ7k9693+HHgVNEslkMY85vvN3FOpFQV2bYzK4ZfD22Lquc3sZMPg+LS7QW0ESrGicBBjtj&#10;NUTpiSaorYG1cAGvUtW09Fh3ADgdMYrh7SENqsgOD6e9eHVbbZ4MZXdzr9FgS3tcAdunYVZkRcng&#10;D1ptmQIwoOMcD1pZTsB+Yn39KRjfUpzKucZ/Gsu/nMeFXqat3VxnPP0xWDqEy5DE8jt2oSG52R59&#10;8evHh8CfDjV9RjcJdvGbe3GersMcfQZP4V+dlrN5dzC7cv5qyEn6817v+198S08Q+JLfw/Zyb7XT&#10;cmXB4aYgD9Bx+JrwS3G65jyOpFejTjyxPmsTV9rUueiaLbebdSptEiK2B+Yronulhnty+CVctIAO&#10;h44/Kszw5MuyRlGGAbJI64ANXUVTbylFJOc/U5/wx+daJmI3X7PZc2kLKdkdwg/AHGf8+tNtrqSa&#10;S7gzmDAkGV/iIz+u79BVjUrkagdLueU3xHzAPVMj/wBlBrH8P3Ek9y7E5EqbT+HINa3My7BGIpLw&#10;bgfNXcB9ef5inxzeVHcR7cyRN5gB7joR+tDeW9vFLHw8e6M89uo/XNJGoF28seTHIhBwep71LAk0&#10;nF3DcQkkoQSuK0I4jdxLCzKkv8IJwCe/PrWfApsL1ZE5R+CPXNXG3iXfkRhwJFyD/ntSH0FkYpJJ&#10;FKvUeS4Iw3+c1IUFtcR9fLIHz479j9P8KhkuI5bgrI5KZDKe647fSrErOqxxySHy8kKTzgH39Mj8&#10;K3gzmmh5cvk4w49aeuWHNV7djNw8gBXjng1KuVZgTnsK7U7o4ZKzH0UUUyR3TtQGptFAHR0UUVZi&#10;RzY2ksOAKzLm3VZZGfkeUQAPof5Vc1E/u0weN1V5HYw3b7CAFI3fUAVyVnodlJGOqia/CjPybSee&#10;+c1cuWLXaAEMAnzH8qz7Lc9w2AVBXLHFaTowUsxO9yAoPU9P8a8870iGNfNaBNxLySjt1HHX9Pzp&#10;1qhL3kSj5JEJznj5SP6fzp9nCv2rzWXPlDITP1P+FQW1yY7tHc8MCuOuATg/zpFmXLL8tu20HnHA&#10;46//AFqqXWVyhb5z3rQlSR1GC20HGPQ5qqUMsmM8xkLgdazNTGu8vPlh87DzST7j/Gs+5BuoZMDD&#10;ofm9xWxqVvvgtm6Bomxj6n/CqSoHSSM/3V59aohnNyJgMuf4hVAxZ3f3i2c1rrDvaUZ+64qm0ILH&#10;ByxbH51SFbQphAFGD2JFRAZlI6Z5qysO1gT6YqpPN5SSH+M5ApiK9yWknMeOO2K9Y+HEjwQxSI2x&#10;l9K8ndA86SYxnFerfDpw9uCOmcfSnJaFUneR9R/DfxyLy3+zXLbZVHGT1r0Hz1ljLAivm/SZ3s5U&#10;aNikicgivXfC/idNVtmjlx56j5l9azaU0dibps6i4uDEO5z39KqF/mOQPm5P409mV1HcA8VWun2d&#10;PpXM46nfCZZS5xMnXd0xWzp1zyQp78c9a5CS5/iBw/UEfjWxo94Co34z3HoazaOhM6m+1FTBtDYz&#10;157YrmZbvJKg5zUl/f8AykD1/nWXaEykgEnnPSkhp2YanaiV/l/CsSew844KgEciuneMy7m684+l&#10;VpbP5n6hhx1raLKbOWm8Mw30ZMsanjBIHIrF1H4bhXSWDPA5Ujrz/hXo8VoWzjkd8fTir8NgJITl&#10;PbIHWuuNVrZnoYfMK9D4WeRw+Hra0aMTPJDIAd2QMdsY9a2bSaDTZhIELx+65zz6V6ONChnHzRrJ&#10;g45pj+ALGdR+58v+IYOM10LEtbn1FDiBL+KjnLbUdF/sbUU8tI5xA2FkH3m+b2z6VPoWh6V/y9lJ&#10;9qMAAcZO0EdPqa1z4BtLmNo2jOxuvzEfhVy2+H9khINooO3buLHOD/8ArrVYmPVHXLPaFn8SuWbW&#10;/wDDmjxuYNPtPNZPlMiZ29PWubk0+fWpgLOEyI5P+rXCgbs9fyru7HwZYxHmCM4GMlc5/GuqsNNV&#10;CpAHyjA9qHiV0R50s9jSu6KbfmzkfBnw7GmyrdXgV5eCoHRf/r16jaRiKJVUYAqhFhug6Dv61oRs&#10;VjFefVqOb1PlsVi6uMqc9V3ZW1JBNG/cYrh4LYJfMxHJPJrtrz5kILckcCuWuVVJycYOfzrhmtTn&#10;jKxqQzKqAH8MVDe3m5MdsVQNz8mATn+VZ13dlh1AwMGptci5JfXgQnJAx3rx346fFWH4f+FpZYZI&#10;zql0DFaRE9WPVvoo5/Kun8b+MbHwto93qGoXCxW0CbnJPX0A9z0r4P8AiN8R7r4ka4+r3KmOMI62&#10;8OciNM4A+vrXXSp31Z5+Kr2XKtzhr25kv72eeaRpJGclnc5LH3q3Yxl7qM4+6Mn8BWdEMg+7/wBK&#10;3NKhLyO23JAUfmRXYeOjuPCbuEduAWVgBjPVP/rVobyEmYYAUgEH3ql4STAgExIEjAc9sqRVgwyI&#10;t+uBtLIR7H0/Ws0bvYlj3TaTLEBm4iLAf8CTJH6VR8LiKG7tyzgCRQoBIwM1IblobLU5RyFlQ89+&#10;f8D+tUrOQfa0iZPultjE89c4/LFaGRsKhSxuY2AHlORwOflYf0DUyLBcsjDETBsY4PPP+fetgQJc&#10;uXAB8yFWaP8AvHgfqM1laeu2Z0cDy2Zozx0B7n6UMaJLiZJXicjZH0IHQD/P8quHMkMDq57gA9MA&#10;nj8jVVLYGPy+B1jIIzjPH6ECn6XMVU2cu35G6nt1GKn1DoOuYy52MASfunvnP+f0qefDiTYB5YYZ&#10;AOSPcVW+dJHhlIJU4LDqMcVJKjWzBwpP94A9ccH/AD71tF2MZK49ke3A3DJHf1qeHY+7HRuQKJ0K&#10;IGBzEx+RvT2P0/wqomUcqGJz8ynpXXFnFJF/viioo2ZgC2N2cGpa1MQooo59qAOjoHWinK201ZiQ&#10;XKrkFgOKqXeIdDm35/fyAKM9ByauOBMQp5J9O3eqmrEzR2lso3uxyef8+lcNZndSWxnQRM0XmpgB&#10;iBjoTgelXJ49rYbnHH1wP8TU2yKzkjYfvEUBgOgJxn+dQo29mldjkRFh7ksOa4jtRUmmNs7qo+cR&#10;tJ+OP/r4rOCGVflxiNT19fT9KllYTvJMTku5jT6AZP60lmo2JuIxJKzEjngcVBZLdAQ3LjbvzKcd&#10;/b+lZWnSmW8mc7tjHgfnWpM7/adpX/lrxn6gf0/Ws1m8u4jVSFLHJHTJ60jUo68AkNmD8j7iuMcY&#10;JNZzZa6ljJ2bI1BGOvAJ/nW74ii82O2cMHESh1PUEEnH9KzIbdvtdxuwcsMnHbIH9KaIZgxQjEh7&#10;HnP44rPmiMEcT9fmPaulsIPOWRMDCr3/AFrDv0HnooPAO0DFNA9ivdxoYo5AeWYgpj7uO4P4/pXN&#10;3TbpnJ+YAkn6V0uoBNiD7uMH8+f8KwZIcmQEdc49+a3pxuZVGGNlg7cZxla9L+F/y6fHvH515q8g&#10;WNAG9vrmvSPhsf8ARlGO9TU2NKHxHrtgoKqe1bdo0lnMk9uxR17DvWXpSBolyK3YUATFYJ2PTsmj&#10;ttF19b+BedjjqtaMjl1OOmM59K863yWcolibDdx611Gl62t5EF3YcdRTaTITcWXZ2AAAPGMZx0NS&#10;2E3ltjkuRk1XaXehwe/NNgmCMm4gY4571k4m6mbEjlxt759ansowF2k4z19aowTb9rdSeBWhbrnB&#10;zgA469aw5bHSp3RoLDhOpyRu9/TFHkZxjAf3NLDceSNrNsye/erttheeOucH19apI0vcqQW/z4wf&#10;QHOc1rWlsRwVyDwe1JDBHMUyhIbkH3961oY48AEKEHarVyxsNsCuNo3DkZar8NuyJyuMj0qxp6Lh&#10;QxwMYwAK2obOJ0wFDn0q4oqxh/ZmVsqOvPtVuGxJQfJ1/St+20y3lw20BOhP0rVi06JFBweOAevp&#10;WlhOXQ5iCzB5Ylfxq4kOzg5x6Zrbl05BJjIwe+MfyqN7TC5IHsRzUu6M2UYk55H+NOlPljJOMetT&#10;7QoJ6fUdqzb2dd7Lnj0rFgRzyK4Jz8mOorntRbdIT1ArWmuVWMqxxgdK5m9vj93064rNpkcxBJMU&#10;DDIxnj6VzviXxFb6TaT3E8yRpGuWJOAB61B4o8VW2iWUs9xMsUcSli7nAxXxR8dvjrP41kk0zSpH&#10;h0xTh5M4Mx/wrop07nFWr8unUzvjx8aJviJq5sbKZho9s5KjJAlb+99PSuARM6JH64OPzrBT5jn8&#10;a6SRDHo8DA9FzXWtDyLtu7KlmgxHxncc10FiipaSPtOWdR09KybEL+4I67c47Hr0ro7YCLRgcc+a&#10;X/If/XoaBG5oC/JbRqw/1mBn13D/ABrYneN7OQnmRgV46gqB/TNZfh5Fclh081Tnr1FaKgI9uOzM&#10;FyehzxULc26GW6CSw1FCfk2KeD0xg/0psKq02nzun3wpbjg9v5AVNLCkVvcxucPIxU56EcCqtg7N&#10;pNtGxAkgnZT34IBH8jVszidfpzrFdWyMu9Ek8vA7qxOPyOKg1CKNLstGB8oBcLyrY+UsP0z+dPj3&#10;eYhLAmRCFHA54ZefqoH40ahsnV2iGJUAyPUEcH/0EfhRuh7MguNzQtJt/wBYCd/YMMZH41GkReVJ&#10;wQf4ZO3brU2n7byNbdshJxlWz0JyDx9R+tQwOVeSCXIKjB45GP8ACoe40WNWti5t54wAzLhvr7/r&#10;TrV/tUsUO395ICFx/exgj8f8KkvUd9McAA7Dj29f8axbOV7QZkbYEIZDnpWiZnJGhaK6I8RYhNwD&#10;A/oafLuRdrAZVjn6UvmCWYXABIl6k9mNMknM0YDAeapIY+vvXXF6HFJEqMzDjHvipk4FUg20Bwxy&#10;vVfUVdDZOccHpjtW6dznaFooopiOjprEiNyB0pw+Y02ZisJA6k027GcdyJ5XaZI4gN7DBOemahnj&#10;L3Dsj9VK5x0A4q0qKrbs/PjJIHSqNzeeUZOPmYbEHTHrXm1ZXZ6NKJDdPHN5ca5AT78nY96gmvAB&#10;5BbBdG3fTGf6H8qV41ZE+b95IcKAecd81mSzr/a8rsN4jGxV7fNkD9P61gdYkeVuMFhiCPJB6ZPP&#10;+FSiXyYUH92POAOF6n+oqtHESkquQ8khO4Y960LtG8naoH7xjEMDqAP/AKwqGVEfpsazP5zK+Apk&#10;GD1wM/8AsprBvnH2+IYHm7hnnjnFdZaRJHa3CocYt/JV/fGD+p/WuWt4vtmslmwcSrtyOn+QKAuX&#10;dYiV3TafkiVRjPHC/wCINZ8EBS6l3Lje6gHHXA/+vWxOjSQ3EhzhpiuCPqazppY7do+uFUsSepwM&#10;f0NUkDM60txDYznjfgZPfr/LiuZmgf7TGpHJkxzzXWXrrbaYSG6oM+2K5aRsTwPyCDn8cZNVFBJl&#10;DVY9ixgD7wH6DH8xWWzBIyAueOQfeti7fzhGG6KGOfxrEmUsAxHJPzV6+HpNnDVnbUhcK6cHBDAg&#10;GvRfhnLmAKeu7mvOmxtZdvBU/nXdfDCdZRKvo4rgxMHCTR1YeV7Hu+kY8oVvQgFR79a53RW3JjIN&#10;dDb9PwrhPXRK8YYYxn0qpIrWcnmxkgj9a0sfLx07VDNDuBzjFNOwNXHWuu71w5Iery6ivBByD3xX&#10;NXMOxsqMVXXUXi6VpZMwd0d9YagrOI3PGeK6Oylw2Mgkn8K8ttNYVsZ7cCuu0rW1nVFY/N0Bz1rO&#10;UDSNSx2i46sck8qc1aSRdh/uH17dqwkvd6Bi35d6lj1E/KccDpn1rLl1OyEr6nSxT7JVUnpjAxV6&#10;ObcAV7ZwMmuTi1AOcZGV9+a2NOvsvlJAHx0YVokdieh1unztkDhTkDPXP4VvQzhSXUHGMNzXHQXP&#10;71JM8nH0P41twXj4G5hjHPHaquitjrrK9V2BPQjI56VpRagA+OnYGuHTUfKON+CKtW2qiIA+YOnU&#10;nmkmJxudrNMrnC4x6jrVeWYJ97HSsKPWlT5gynPfPSkfUxK2Swx2obTIcWi/dXIjQrjk96wZ7kcs&#10;zYApuoaoHGAeK4fxd4vh0m1kV3CEDOSelRa5zTkki9rfiGO2Ugtjt1rzjxX8SLPQbeSaa4CKB0z1&#10;rxb4h/tE2lrPNFpkq3tySQCjfKD659K8gn8R6l4jSS+1G4aV2B2r2GBnAH5VooJbnnyr9Il74s/G&#10;C/8AHLXNrCXgsUYgLnBk9zXjV5nOAegrorljHbySEZct3/nWHJPGXYGBSAMdT/jXQtjzZSbdynGM&#10;Mq57V19/CV0y0x0fK/0/pXL23kvKpy0eegxmu01G33WNoquTsBYfTg0BHYydNjBuI1IyFj/rmunV&#10;WGm26EZdkbqOxYCsPSo2kvSV4Hl7R7mugiJdUGPuQ9ewOc0nsWi/4Zk22pYZ3KNx46EGtXVXMNuh&#10;Ug+VKGHHVT1rK8KlQZIhyGLgfl1rSmTzrcuOdrZx6g8H+dRszToQa84hf5Vys0ayjHQbj0/X9KyY&#10;nMUTsVPVZT/In+dbWpnfpXAzGhEZPUgY/wD11m/ZikcysMhEwT6jd/8ArqmR1NyK7C2kDkkpGPvg&#10;8nqMfrV+82qw2k75ISBnuyjK/ocfhWRZqh06VMl8oRk+vBz+VWLa5a7tlhZV8wDcj56OmTj8Rupo&#10;GMi3REXSu3lLJkLnoT1q/dzbr2SVApRsnA7d6zdLvQbj7HcYdJC0eD/Cc5B98VNNC9lEkcnEsLYO&#10;DwwA6j8OfwpNXBbmhb3O1HjLfMwAOevHI/SsrWIfLldhgx7hkY7VJbXLrGJSFLbcMMfwk/zzUmpI&#10;bi3jcY5IYe/B/WmhSEtGxGkTENGyYGe3cGpPKxLuICSjqD61lBHtolAJcLgYJ+6On+fwrZKiWN5A&#10;QHCDcPUiuiLOSegWo3+YFHK/Ngdx3FSwsfLIz904ptrNsnDAc4yR61LMghupEH3GGVrqiczJB0oq&#10;NGPTFP3VRmdRwvFVpWElygB5AJPsKlnm2KQBVBjsiOPmL/ePqP8AOKzqzsiqcL6kdzPvfbG2efmb&#10;1qpKHV0yDl2+/wCtTM0cKbsY49MbR/jWXNcyOR8/Q5Iz90dhXlt6npx2LMMgluzM7ZRAQozjv1+l&#10;ZMkgVy+CMgnHT5j3P4cCrMt20rfKC2QxAI+9gHn+dZ4zCdvWRm6DuegpM0SNS2XZEWwA56n3OMVa&#10;dwNRAL70jjYgk98HkVAFMKtEpHyYznu2R/LNQWUvnaozMR5Rz3xgY/8A1Ug6F++vxbeGpyvEhQnB&#10;6li2T/KsrRbc7A4yJGc7yecnv/Snaxdia0SEbcSyAAYz2Y/1FJp8ypNKd2AiscjuT/kUxF/eym7k&#10;IxGjkEEdTjP+frWLdAvbPIx+QxqvJ44//V+tX9Ul/wCJZBljG8gaRhjvgDNc94jvDGY7dThQuSAP&#10;WqSAgu5hNYuxY/uxlh6j0rDuLkqHUjBC4znuauG5+z2zhgcso49c1h3Ls5JUjn5zk13UKblKxhVn&#10;ZEtxKZFIB+5Fj681SnO1UOByMNVnyCnysfmKjdyKrtiQuCOCc19LSo2ieNUqXZWni2rtzkHoa3vh&#10;rdeRrMsHTeox+FYjjzEz/dqXRbo6XrtnP234NeXmNB8vtDuwVX37H0xokm6JOa6aBtuMelcjoLq8&#10;Kup4YAg11VsTtHP0r5o+ngzSiPc0si7Tx0qNG4xUykZoNSlcR5H8qzZ7UNlh2ralT2z6e1U2iOc9&#10;QOoqkzJxMF4nB4/KpbPUpLeQBs4FXriIY6fpVCS354q7mdjrtJ8ShF2yEuh755rba9Dx743DgdOc&#10;/nXmcTvCwZDzWpY6w8TfeMZzzk8GloNXWx2ceoFZSQ3OcnitG115ImBJxzniuQh1IOwZgEz36iiS&#10;4dGR1O4EckdKfKdca3c9U0vVi+GDgoT0zyK6eG8R1wZM4HHPFeG2WuyQHDMUA/Cuit/E+YtrS88H&#10;I7UuU39qrHpEt+rS5MjMVHc1Ztr+K5jwXHmY7dq8yl8RBnRVmwDwRnvVi38SSIyYYZ6HJqeUaqru&#10;epwXgXgvwO5pZtdjSI4Y8V5o3i4RZy435wAKItTutTBY5gjPc/eP0FLlZEqyOq1bxIscZKMTwegr&#10;4n/ab+I+rX/iSPRobl4rMR+ZIkZwXJPc19WavJ5Nq+M8ivhf4xXB1H4j6k4O/wAvbGvoMCri7M83&#10;EtuOpzem2zu4yMbj3rrZ3MenfZ4wAcbfcnqf5isbw9ab3M7nftH61q6pMsUW4YyBgAfz/E01uce0&#10;TlNYmARIlOR0znr/AJ5rEKF2kb1GavXUuZCSTtGRVVQS7j2xWpyyC2iBdecnoK7jVF8qC0YKAABx&#10;6/KM1xdquybGTkHNdzrwWbS7CYMBGEBPt2P8qC47FfS4RbXZLNnbyMehwK1wAskm3oflGOmAAKzL&#10;byv7SiAdijQj+H/Zz61qOUijDrmQksVyMDpQWWvDpS3knk6uqGRfy/8ArVrQsLWcMwDxrOFZc/eR&#10;s5/SsnQ4t12QwzlTn3B//XWrJj7KkijaZEHPoV//AFH86l7lrYfq1sbP+1ItxeIJvjOMEgNn+WRW&#10;QYvNt7gIS7iMR4J5YcFfr0xXR+ctxYgSYkQqFOeNvOPxBH8xXLwxva2KKW+cS43eynAI/OrZBb0a&#10;ZW8oc7GG1gP0rTIe2vS0Of3RE6rjrj7w/L+VYsFwLW+QsuUODkcdf/11vXjGMCRMvITuBB4zjkVE&#10;SpGNr9sLe6tru2ybSU/IfTPQZ9s4/Cr9lfm90f7RcHeYWQNgZK4JGfxGf1qzDbJqWnXelgFwB9rt&#10;HJx2OV/PGfxrnbKaS3vZLY5MbDy2B64Hf9c/hQSbQzYTPGHRwRlGzw49ac7qiAYPluOOfun/APXx&#10;WTO7RJ5Ttu2ZH0q6sztFhj8m0kIfxNC3G9i1IA0U8ZALoMlhzu9qdot4Zre4jfDyovOepHr9agQr&#10;NeFoWI8z5h+VVEkzdPJgRuyngevetU7amUo3RtqmPLPPI4P4VYRzKqFsemfSs+2v1l2IwII4IPUE&#10;VZn45HpmutPqjga1syyMoxU8Gm0+A/aYypx5in5f8KZ9a1MmdBJDL99z8+cKnpVSeYW0ecDYp9fv&#10;VPdSvH8zuA46k9FrDnuo3LlgCkYyEIzuPavOqTuzupxEnma4jBzl2kJcnoOOMVnXkyFxAgKbj87H&#10;+Kp7m+jsPLRwfMYZbefu59vWsmOVri6lbcuUTGc9z/8AWrlOtF2CX/SXcZIjjYIP+A/1zUdovm3J&#10;O7a68Z9D1OPpTIVZkdI2JCoSOcY6Z/XFW7a2HlhFKknrJ0zjk/0oESySguAoOGJc+vt+tQO8drDO&#10;zr/rX8tOf4QOf1qK81A2wWOFc3E5AHt1AH0HWsi8utx8kEkQnaOOp7/rzVITZZW5Z1jaU5fzGbnt&#10;0/wqe1vWclwh8t2wQPbkgfpVFmaVIkIPyjLAHkipGvY7ZBk/OiH5AP4ief8ACnYZeutRMxO/iMDI&#10;H07fjXHS3puJ0LnhmLE+vNT6rq7eX5BY7Cc5zkk/4VmXBCfPlfnUfKOPrXTThcxlKwX1x59yQCcA&#10;/oOlQlRJMJCv7sHJXtn0ojVpGkJOAOenXNKXGzHYdM19NhMNbVo8nEVr6IZI52knkk5JqI/MQcYp&#10;7jimjpzXsxj3PMcuxGyiopYtw46jkVYZfmoKdfWorUVVg4sulUdOSke1/DDWf7U0iNGb95HgEV6d&#10;aNlFHX0r5x+HesnRtZRS2IpDg819EabN50UbKQUIzmvzqrTdKbi+h9zRmqkFJGqqswAzT1y1PRBg&#10;EnNSpDxwKwO6OxGVJHFVpY8DIrSWPFRyw7skYX1zU3sNoyGhBXOPwqq9uW6CtV7ZlzgUzyOcdK0T&#10;M3ExvsvOMEc1IlqGGNp3VsJaHrjP4VILMq2cDNO4uVGZDA0X3R9QelWvKLdmj90rRjsw3arMVjks&#10;MU0yXEwmhl7FJc8c9aabaXH+qZWHdGrqY9JD8Bf0ps+hcZCVXMCizmh5qvu2uceuKsQiccFiATyd&#10;3+FXzomXOF6da1tJ8OIzBtnTtT5xuLsO8P6IG/eyAu2OFPT6muijgVCSe1WLa2EMeMYI70jJnjHN&#10;RJlQj1Oe8UXQt9OnkLYwpxXwf4wuJtT8Waiy9GlbJ/Gvtb4p3gs9AuCTj5DjmvirS7Y6rqUk/wB8&#10;O53H8c/yxRDqzlxOrSRuafbC2s7eIDbn5mz6Via7dhpdoPRs10GpSpDEQp+YjA9hXE30xluXbJ44&#10;FaRRyTfQp3DZkTvyacqhQ4Hfrmo15kTjNOGXMgHUg1oc7Vx1su6dz6Ka7OV1fRUgkX/liWBzxnj+&#10;dcnpvyTxOx2hlII/Cuw1UmWxiBCoFh/u9+KTLRW0lw00UpxkRcH0PStSL5/IB9x+YrK09x9jjmJC&#10;EzCPOOorcjQuybMfJlj+HX+VIom0SfbdZHTBXnjt/wDWrYTFxpMik/vIj5g9+x/pXM6Y7LKW/uZ5&#10;/wA/WuqtPLh8/PzYIBx6EjNSVEbYSKyvCVY+ZGCntg8/0/Ks62LPFPb+Xu8pM5/iU9yD+Bq7sbTb&#10;3BB3xAjHqD/n9arWBSLUZmcgxEnII6j1/FatCZVjLXkYJCvjI3Yxx710Ng6MqDcATGG+fnkDn+Vc&#10;9p8qrdmNzsEhyTjHOa1YXNssT/8APJj27+lStwHQwyx3DGJtskR8yMqe2eR+Bwaxrxyl08uPlJwe&#10;+MdCPw/nXRy3Ma/Z7iFfnRuQeh9j+HFY+r2TR3kkQRsSDzY8+n/6h+lMRTnfepIGcEZ46g/4Grdn&#10;eGaBPlUhARkcMAazFlwscgOER9rH+6Dn+tPsCscg6HdnFC3A0IrgwlzCf3kRyD/s/wCTUMqJcJ97&#10;EhGRRFKYpYHIwpJVvpT2g+ZwMfLjH0rRENiwh1xKudyYLD1HTP4f1rVF2l1ADGMt0IrJNyqygMp7&#10;YPtjkGgSmxuSf+WchGPatYysYSjzm9GNqFi2CPSpmkLlWbqR971qpDIH5HSrCn5RXUmcTH3cpuG8&#10;pWLuMnrwapyYWTBONuSxPc0k915UjJbSEuVIeToAves2+vBJGYIc5HJPr689zXk3ueqlbQq6jI08&#10;meh7AnJx6/Wkjie3soIFJMsx8z3AH9OtVo8o/Ch5XGAc1pz5sBjcsl3JiPB/gX/9dIomtUS0tXKu&#10;xMzKASOSBzn8/wCVLe3MNtZbnIyPlVO2M9PxxUlrH5xM0kgSOBCctwM9yf1/OsW5vEurgzSY8hPm&#10;VCPvn/CnYlsjN8DI1xMR58oxGmOUUck/j/L61VtLkfaU+bhTk55yagupNpkZ+ZZMjjsOtVUmWJlc&#10;/Nj7i9s1aQuhq3tykYjGCTt3Pz6ngVn3V26ZSQ/O3LYPOOwFQ314kbDBD4JAGPT/AD+lUGDySF2f&#10;525zXpYfBzrPTY5KuIjTRZuLd7uZHkGwbRx6cVBcN5kj44QfKuPSnEtKcZJB7U4R9q+owuXRp6s8&#10;WtjHPREVvlAUGeRz701vXGKseVUZTmvVVKxw89yBiT1HFJ3qQofypu3JpqNh3F79KAu4f+zUuMDO&#10;acqitOW4rkloWgnQjPB61718N/EX9pWIt5Hw6DH1rwXYSM11vgnWn0zUYnDYBOGr4/OsJytV0vJn&#10;0mVYm6dFn0xa4aNTirsSbu2e9Zug3S39mkqkHIrdhjbPT6Cvkz6qOxH9nDE8c/WmSW5BrWjh3Y4A&#10;OOaV7bLdKhm8WYf2Y44FPjsRIcEfPWwLUHqOfpUkdmQ2cVAOJk/2a0QyFyKDEF4Iro4rQsp+U0k2&#10;moUJIAI9qtMXKc/FCd/B4x0NaFnalmz1qQ6ayszLyKvWFvt4K1ZFtSe0sfN524NXDpqlTmpraPaf&#10;lGDWgsO9MmpuOxzjaaqP0571p2lqiJnHarj2YZs5OR6d6cqCMbQOPU1SG1oU2UqhGO9NaPaDxzip&#10;wu98D1p1yogidj92pkOCPBf2hdU+yaNLEpx8p/lXzd4QthaWkiuDuuDyR/D/AJ/rXs/7QOpLJOYi&#10;c5OAO1eQK/kRJk4xwR6k1otjhr6zMzxDcOJnU9d2K5q9Ty5FPr0rrJT9qtXMgBdOD61zGoLvO0Z+&#10;Uce9dag0rnmOV2ypCMytg4xximr8j/8AAqnhUnaw/GoXTfJmk1ZkrVE8Cdv48kZrsbrdPp0pHIXK&#10;/hj/AOtXJwxjfs/FiOwFdRppaawuPQAD8cVDLRQtW8mKKJjjadx4/H+tdFIDDkr1ZCRj3P8A9eua&#10;lk3y4HAbJx+JrobaXfZwbjzuaM89hz/Sk0USwsqXbhFGG+Y4Prj/AOvW22BaSsQeYVbj64rAkHl3&#10;VvKhGxvlb9cV04t1uPtcYzxHx275/wAakvYnkQ3JWT78nkjPuDyKw7Uo8jMONr+Wf9kc8flu/IVu&#10;WwaJ7NlwS8I4J7jjFYVuxh8QXdu6bBOBKn+f0NWiXqUbrNvcxTLjY5APtkf41tQXL3lhPGFwTtcj&#10;1I7j8Ca52+TdZ3AV/wDVylSCMHGSQfyzWho1x9piBDYkA2sPQ9v60WEW7a5VJNkh/cSDDD0PY1Lc&#10;MZo7dTLiSBsRyP0C88N/n+tZ1zjyk5ARs9P4T3H4HNOFz+6jc8upCsOlACzxb7ieNUAEihvxx/8A&#10;WrLtnwXRvkCtjPoa3miZTE0J3wSdJD1Q/wB0/wBKwHAMyXA5DgbwOx6ZofcS3NcLm32leSc4/wA/&#10;WpFZTtY9cbW98VHavHLDsdlDgn8R2p96xhmSRRmNsAnP5Gt4rS5EkxblTs4UPtbA45xVhPJu4Ill&#10;XtjIqotw3mu4GAFH0JqRGR2Cg4SVcrnse38q09nJboxbLNtK0UY5JIJBzWsDkAnqRWZFkxgt90H5&#10;vrWuQsHMnCn7o9a0pvozKoluYd1cxx2xCgRxE9epP41nC4kjEcsW1CSNiDk+2adK63E2NhdF4SP/&#10;AOtUsdq2DuXMjdTjgfT6V5Z3ktnGqzG8nGzH7wBV4PoAPSori6jmn/dId/8AG7HJyT/ngUt5dJFb&#10;rCpbeDlmB5rMTUBpaRkKkjk5VHGVB9W9fpVJXIbsad09utjEly5iiDbhGrYe4PYewz3rlNY1gPM2&#10;SNqnCoOAoHQAUl1cXur6gZ5WLtI3Lv3pf7GVm8yX5nP45r18NltbE6pWR51bG06O71Mo380y7UTr&#10;3NTwW7rgMxf61oy2axDKjoKeihlVsda+nw2UU6T/AHiuzxq2YzqfDoiu1urtuPLGl8gKcAVZ27et&#10;NIHbivoIUFFWSPMdWU3dshCKpNBXsOnc0p68dBTh8w+lUoE3ZGFIPIqMrxgetTNk4NNZPajkKTK5&#10;j9T1qIpj6VccBh9O9QlPespQNVIhAxT1XaeRR3I5xSqNp5oSKvYeOeMVf06TyrlQThCetU05696n&#10;QYWorYeOJpulLZjpVpUaiqLoe/fDXW9qJBK3bjNeswPuwfWvnHwPqWYY5VP7yMgNj1r3zwxqYv7d&#10;BwH7ivyetSlRqOlLdH6Vh6kasFOOzOjt8EKvOavCAMvTbVe2jPbn61fh5P8AtVzM9CKRAlqQ3Iq4&#10;lqGHQVahj3Y6Vfgt9w6VBdihDZ84p0lmU68A8E1sJbFQvFOe1DBsg0AcxJbbGIJ68irFpGqHkc1o&#10;yWvzc8fh2pn2byzuznHPToKaYmkyVIlHAX8anS3Dc/w02D5uPSrCqcjFVdEJWIWsiTnd26017MjO&#10;Ttx+tXx1XrkVBMhGQe/Qd6aCzZTSIeaFArO8RXIt7STkjitqG2OPMIwF4FcZ47vBDYStkABTQ9yk&#10;rI+WPi3dHUNfdcjYjdK85u5A04X7wQZP1rtPGLmW4lnI3bsmuHeEXDMpOMmtkeRVvdsx0u5POZUY&#10;rluabqdo1vKGxyeRzUltavFfgHHB5xW54i09vIjkUZBHavUo03Upt9jyakuWSOTjH3iPwqNEJLZ5&#10;B6ip0jwWzkVDJlW2hTzXJJGyehLat8s+DjaDjPuK6LRnK288Y7qkuM+hAP8AOueCbAM/3ufc1s+H&#10;pQdTCHJMsbwge+Mj9azY0QXxEU8Uq8qVBUdupzW5YyCW3k39UdT9P8g1i6pEFtLd2BXBc9egJrW0&#10;1kCyA7iWUZ568f8A6qGXE1LkIlu+8YdTkEDuBXR2PMvrujI4HTj/APXWJJGLqJ0UbZJISRk9cCtb&#10;RmGbCXLNkAH64z/WoKVx5UvDblAxMbuOvTn/AOtWVrp/0mO8B/exOVbjp/ng/nW3aKIgFLBI5A2S&#10;fUgH+eay72F83DqC+5txB6kYFWwKOsRx3Nx9tQB47qEMw6fMOv51k6FMUvNhzhm2t9exrYtYvtOl&#10;SRAf6p8ocdjyP6/kK565zY6jG7ApGxHOP89DTJOiukCtOioEycsP9of4jH5ms9Zhu8ph8xGCfbtV&#10;yaR7iBJoyDIAY3x3IHB/EEfnWXeEZEgBweR7Y7UmBo6VctbGUSkgqcAdfeqNxutrjaNsYclk44IP&#10;b6VaSYTQ+Z/dU7j656fjgVBcSC+t0Z8F4zjrggev86QE8LtHsOANjHcMCrEg+0+ZErAoSccYxVa0&#10;LPF5TPiUHdG3qBjirH2gIz9A+9iSOnrXbSs42M5XvcRMpG6scSZ7jpipCv2u1Qxt+8iAKgeh/wDr&#10;1T8xvMB3ZJYjnkVLpsmy7Cl9qA8j+lejSenocs1qX7K6++s4GWI+QHqf6VqLfCRyJjjy/lb+lYoR&#10;RPJFnAzketOupi9zLA3yvgEY4zXV9XhKqovqtGc8pv2bfYgkItcRqS75+Zh29h70Xd+bIcSB7h1w&#10;P7qAdhVPzfsrR3DnzC/3EB5H1FLBpU2otuK7IzyTjrXgYbC1cVLlpq51169OhHmqOxWg3TTs0TM+&#10;BlmccMang0d5n81xv9AegretLCGyXoHFJPJ8/GcHjFfoGAyOnRtKrqz4zF5vOrpS0RnHT44h8xB9&#10;AOgqKaDavBQH681cnk2DLYFZsshYkE/XNfSqlGOiR5EJSlrIguMFSq5x3qpZuCjI3VGq47Z681mg&#10;i31DB6OOnvXPWXJKMjvpq6aLn3jimMCaeflbHX3FBXnPrW3KQisR2pnOankG08VEVye9Q4myA8Z5&#10;4pvP/wCqnbOozyKZtIOKVhiY5xjio2ytTH603b97ms3EtMhPy9aAN1O2ZxmkPDVhYu5InzGp484q&#10;KMkHmpY2H0ropmUjofCWpf2bqaCQ/uJflfJ6e9e7eF782kwXcRnGDnrXznEcEkE17L8PNW/tTSkD&#10;H/SLYhH9SOxr47iPA6LFwXk/0Z9RkeL1eHl6r9T3nTrhZ4UI6n3rTjB3Zx09K4/w1qQ2BHAJrsrW&#10;TeowOtfAM+6psvWwO3pWtag8AD61k27nIHT+lbdmowuW3nv7VBuakVspUZH0qyLDcG2imWbbO34G&#10;teBN5BHT0qkQ0c/d6cyc7c1Xe23DBUf4V18lorKQDVCfTz82B+lVYyvqc0LX5842k1LHEd2CTWnN&#10;ZMCeOlV5LJphzkd+Dis2aRdyJYwiZOOnNNNr5xUsPkq4tmccjNSuu1AANoqkyrGbcIEVgMcDpXkn&#10;xZu/J0aUKRmT5fzr1vUCBC4746+1eGfFmfetvBnln3Yx6VohVdIHgHiu2KRhMZ3dTXFWds0l5jAP&#10;B4/A16f4isyeSM4U158toy6jJGMjLDBHcVojyJrQ562gP9oqh4JNej32kW9z4bjk5QRRneT/ABH2&#10;riILUvfoIzvKOQfXHrXfE+ZojWrS71HOxVz+tezgqlotHkYmF2mePXaMmcA5LcCmTxLEpVseYeuO&#10;3sK2tdlCgiKFIvmPzkksR/SudmlLs5JJcDk1xy0KSIZ59ygrgbT0Har+nXXk3cUoPKSBvrzVBSGI&#10;3KAfbvUsMxJyQPwFZNGlzotcXyb2YZJt2QMvsuT0/nUtmjQ3AQgnhgDjg4wQfoRU+umK80HT7+Mk&#10;SYa3mx34BH6CqFpdF2WKUny0PHqOB+mKgfU6uGXdbWUqkDJcEA81paMyLNGrEhVkVs+gxz/KsTRn&#10;Fzp6IxyFkYZHrxWvZsn2a3fIBKFCvuDip6mpeuiscG7dzE4Y8cdwas3mwLAzp/rV2sR2/wAg/pUc&#10;lmGuJIGkyZUAA7DPIP61PFF5mniFxvnijHHoV+8PryPyqhHNpEbCZViYSRuMN83CuM9PqM8VQ8RW&#10;DzwO2wHAzx2P+f5itOSZku5kddsEoVd+PuMOjD8RUMFy8d1NbzFghOPvcLn+g5H5UPYkyvDl0TBt&#10;c4ydrE9j2/kKinBhg3v8ibuR6HoR/OpCkthqU9uxZCckY7kU+62m6kRjlJhuX3ajoBFDKX8yEcbQ&#10;CPcjH9CajtX/AH0kJXIkXHP6frUcKAXaEtgsCv5j/wCvRZu8yKNw8xTnJ7Yxz+tICdvkiT+/Geg+&#10;vSrlxMrrIVHyvg/jVZsm4kcAsXxkfzp8pX7Kpy2cDoPStqbaZLISm8RuMgZqVSIbkbuT1Pv/AJ4p&#10;RcI0G3JznccjtUEyr5kZR/nUFT6GvUot3uzmnbY10cSyBySpBIP5Ul9ue4WVVwVXafel01YpEQsC&#10;ecE+hx3pl7dkKADgn0r1KK9rNRXQ5Kj9nFsuaf4dSBvOun8yYdB2FaZbyj8oCDpjpSzTZyTkCq7O&#10;ZGJyOP1r9Aw2Do4WCjSVj82xGLrYqblNjJCcE9v51SlnIHy5FWZ7gFcA81nyzfIflJrsaIpxKcpL&#10;t6VEwwMEc1OZVwx+7mq7zIByazaPSSYxhjntWdqq7UEo4KHIq41zvb5RnPXAqtcxNdRlW+UY6d65&#10;q6VSDS3OykuSSbLVrIJIUccgjPWnsCQcDpWdoz7FkhJ5Q8fStIE4brRRftIJk1I8k2hjDCYqBl2H&#10;nB9KtrHuHpUMi7j0rWUSIsh6fjSADdzmnug64pmOcHPtWVjVDCNp7GkKc1IcU1vmbIFQ0UmRMMD0&#10;pCPlqU8jn0poz+FYuJaYLljzxT0UN3pm7jFSJlT6VpFWIZaiyG7mus8B6/8A2B4ghkkP+jy/upfo&#10;e/4VyKEsPSrUDcgZ6d62qUYYmlKjPZmcKsqNRVI7o+qbGExlJIyMNyCOhFdfpVyCgVuvevLPhLrw&#10;8Q+Hxau5N5ZgRn1K9j/T8K9FsFaGTJyPXivxXFYaeFrSo1N0fq2ExEa9ONWOzOqgk2Hgce9bWnXB&#10;XAIGK521ffGOela1g3z5znivPZ68WdVZvyAfwFblqO5yPTFc5p0vK810Nm4+7nJ7VKNJIvpl0bGA&#10;aNn935vWpohuGPl/CnzRAdMsD3q+hi0Z0qKfrVN9qDpWlOoThu9Z0wABGc4qCkkNAX5GOPbmmToi&#10;/wAP5UEk7B29aV4iXyWyCOKEy1HqYOsOEhIx25zXz/8AEmQ3WudRsiX+dfQGuLtt5B618/eMYzJq&#10;90cd8VpFGFfbQ4LVoVkdcYIwc153qts1jrMTDGGP4V6teWo8kEcN3rh/EllHMwBHy7hyOorRHmyR&#10;w14pi1CTblPnwwFdjpFk81nP5Z3H5Vwfc1yuq2kltfTrK28huorsdBEzWEgiCuSR1OO9ehhppN3P&#10;OrxujzPXrdkSTGcB2HuOawHSOJzJnJccCu31mzLRzhhtG5y2Pr0rhriFlnIYEYH6VnJpkJNFSVD5&#10;+7NRwv5Mi9hmrMi5Kt7YqpjllfqO9JEvQ7TTP9M8MahaNyYmWdB34yD+jfpVEMITbMB8sqg/XHyn&#10;+VHhe88nUI435SYbTn37UzUUMdi0YPz2dwYwO+0//XB/Oo7ot9GdNopW2e/QH5IpVmx6qw//AFVv&#10;QgRJOpGRFOJlcf3W4NclpNyFvY5GOI7iEK/4f4cV1ukO73Rt2fEcm6InHJwf/wBVSaIvXy+TBaXQ&#10;wDHww/rU8lwqXUdxF8vmKZMevGCPxH86Zp4EtnPA4MmMqX9M5w30yB+dVo322+xlIaN2IBPbjI/z&#10;6UAQX9sJ4J03YxjJI+8DyG/LFZNsjXryC4ADrH5LEAcsB8v5gdfUVv3OwwxkZyo2tk53J1B/Dmsa&#10;+hW3ud4OEk/duR/CR0NNCZSu3a8s97gi8scBx3dOzD6d/aqd5Czwu6/8s28xWz2P+RW5qx3/AGbU&#10;VjCvtME+3+FuqsPY/wBDWcjwuHRR5UbxlWX+6c/y9PpQIzy6reRTdQcNgevcVUsZALlcfIGbB9si&#10;p4423GFh86H+tRN/riy8AjOP61FwNWOM3Jyo/wBWSQPUcZFVXDB3ABHbFOtZi0gYnYW5BxWmERIT&#10;Nx8zZHP6EflVpgYcJKKFJJOSOafCpdjG3UGnXUexNy8Zc8elJb7klyQCx6fXpXbSnbQzlG5p20xh&#10;STAGSvI9eKqSyie4f26U7zvJYxEg/KRn8aznkYTuWz83P1r6fL6cv4nc8XGTjblOzdyzcnp2FV5b&#10;ktx0plxPuqpLMsYJY9a/R2z89hTHM6nIOeKpXF0qjANRT3jvwBhKqFgx9+5rnlPsejTpW1Yr3DO3&#10;XFN8ld2e+e5pNu5ulPXk8/hWer3OnbYcoxS7c9eBSge9PK7z0x68Vso6GdzIkf7LqMcn8D8GtpPm&#10;PoDWdq1sWtiw6qcip9LuBPaBj9DXHR/d1pU311R0VPfpqa9C1TMcYqbnGc0jg9q9JrQ40yqw+tMY&#10;ce9TON3HYUxgTzmuWUTZMgwD9BTh06CnfdFNxubFZ2LuMYUxvbpUh9qGX72RUNFoi4z7U8DnjtQe&#10;nNKvSpQMnjz3FWImwc5qtEQrYzzU6E9h0rsgznmdp8OfFLeFfEdtdMx+zufLmX/ZPU/h1r6xW086&#10;JJoWEkbqGBHeviWFiO1fWH7PHiT/AISjwtJpk8pN9ppAwerRn7p/DkflXxnE+B5oRxlNbaP06M+p&#10;4fxfLUeGl11X6na2Klvlx8x7VpQRlDwxx04qd9LEUgKrzU4szgMp7V+ZtH6JGWpc0/heSSa6fTz/&#10;AN9fyrnLIMuBjHHeug08hip281mdd9DoLXGeefpVtQX9hjpVCzJDf0rTVVIyf1FUtTKRTmgLZz+d&#10;ZlxEQ2NvWt2VCv0NV20/93jk981JK0MIRFGy2W56VM0R298Ac1de0+f7v0phhY8EZoLOS1+MpC+f&#10;u4rw/wARWe+5d8ZJJzXvfiCB2SQkY4wK8p1jTfM34XvmtYmNTU8v1K0PlFQPmxXEaxbb5cFeM16n&#10;qtgYycjkCuH1e2XcSRxnIq0cTjc8w12z8vU5AOQT+Yrt/DdlBLps6Nw/ykcdTmsnxFYY1JSO6A11&#10;Xgmxiv4rxWALrCpCHuR/+quyg/escFde4eYeIYTHeXcAHAckfic1wmqQbJJSR6AV6d4vt/s+r3qM&#10;hxuwoHHFeaa5J/pjoM5OT+VDWjOTqjHUB0+Ynj0qo/DcirMQ3yoCcBuD71FdRujkY5op7kzJLKUq&#10;uVJ3xsCDXSasq+f5hASC+hAz6PwQfzxXOWnLpjB3cN9a6Fpl1Dw68WD5tu27n0zz/SiaswjqrBp6&#10;NLpmMETQOfxB4NdLpszS2Pmqf3kTKSc8gjj9c1zuh3AeV5T/AKsriSM929vrVu2vjZXglVjHyRjq&#10;D9R7jFYNGyZ3ui3aLf7pU2RXQK8nIU9f54P51BMjQ3xhG1JVbkk8D2z9O9RMiX1nGYCQRyUz9xu2&#10;PaotSZrqyjvY2Ani/wBZjrwev4H9DTGXoIneYwFMSxDcI+zjGfyIrIkR5o3xHvyMYzyR9PUVYTUw&#10;0MEpXf5bAK44ZM88HuPb1q/qURlkS+h2SRTY3lRgq3GeO34+9P0C5l6fKvkm2uVzHIuGA6tjpg1h&#10;XFvJYXG18iOQBoyR1U/5/SujnUOMrEQR0PTmqczLrenfZ0A88f6vPGW/u59wCPqB60iGYd4nlXiS&#10;hh84GSOhqmYwiAckqcfhVy3VXX7NIreYDlD0wfQiop7aVJmUgglQQD2wP/rUDI7H99bJz0OP8K0L&#10;eceaEkHEoxjPQ4yP1qHTrdomlG3jGfx6/wBKc9s2BJ0QSfePY0JgNuEKq45+Q5YdxVUOHXhvn9K0&#10;52WW7WRsfvFKtgYHp0/Ks+OERu5HKrxXRSdpIiWxZucLbbhGTIoyz56g/wD16zvOiThkzj3rSMga&#10;FOw6MnoDVC8sTFK2M7Dyjeor7TLppx5WeFjYv4kbE11tbbwSO/pWdLMXYnOSO9K8ikY6DrxUJ9K+&#10;1lJs+UhBRFC71Pr9KaykdacoKjuTTgvFJI0bECHbkdqAvNOCZXFKVyeOtaKJNxOmQamVRjoW+lRY&#10;P/66eD+VbIhj5I1eMqQcEflWRpafY72WB8juvvWynzVn6vGYXiuVGNrYb6VyYiFmqy6fkb0Zb031&#10;NKP2pWU47YNRwEOoYdxU/wDFzmu+OqucktGVmU7h0HvULAgYq0+M4GfbNQP8vrms5xLiyF12+9Ic&#10;LjcM1IU47jvTOgzXO0bJjCpxTSNw4H41K59e1Rn5elQ0UmR4x1pec05lG6kwc9PpUW1KHp+dToN2&#10;cVW3bmWphzgjNawZEkW4Dz/OvRfgx43/AOEF8dadfOxFlI3kXIz1ibgn8OD+Febr97HSrkL7WHNd&#10;FSlDE0pUZ7NWMo1JUakasN1qfpK9msyLImDG43Kw6EGo103IyB9RXEfs1eO18a/DqC0u5TJqOlkW&#10;spPJKf8ALNvy4/CvWo7VWHzYPpx1r8LxWHlha0qM90z9gw2IjXoxrR2aMKKw9Vw2euKvW8DRkAjA&#10;9a1IbNVOFB2mrQsC3O3juK4HG53RqWIbXbkZPTnitKJt5Hy8k8VXitjH0HGa0IUAHv8ASkkzVses&#10;O8jcckU5Y9o2nkVYjQbevJpuwhiGxxV2IuVpLYHt2/OqssIxgDaDWgvz84/Co5o9wHOOaAOO8QQE&#10;27gDknvXn93YblJAya9N15dqOG6DvXImDcH46mkh2PL9f00YJCHdivOtd00qjnAz2r3XWNL3g8Di&#10;vO/Eeklo5Pl5GaozcDxvxNEPtFu4AH7odq6H4a2cd7K6HGWRo/yxWZ4ntP3EDdCEI/I1qfCdQ9wG&#10;DAGOY59D8vSumg7VEebiF+7OH+IFs8eu5lG5UDPn644/Q143q7+br0gI6n5T+HNfQ3xJtkOtGVf9&#10;Uy9wBk96+e9ahH9vSHjZvwCPStJ7s89WsjBZWQp2INTz5lgEqk7x1NKIfMUj+PBp1oQkTJgYYYwa&#10;iO5LWhUhm2SEdmH610WhTLulkP8AqiAWHrngj9a54KUnEZUY3YyBWppe3bdxpnITOPTBrpnHQxi7&#10;Mndp9O1JCrFPLbAOOMeldBqdtHcwi5txxIqzbEGcdmH+fSuc1aTzvLn5G9A349D/AEP41s6DdiW2&#10;RGfZhiC4/hVuD+uD+NcrRstDU0HUWeYwPIUDjaHPTcPun9BW5byp58hVfklHzD0fp+vIrkoMLcyQ&#10;yDZP329CR7f4V0YY3EG/AJZctt/vAc/mOazRZXmhGn6g8YciCQED2z/kGtjTbvZ+4mA3kkHHTI/o&#10;c1RuSupRRrgCUj7w4De9U2uWCyFgfMiwW+g7iqGbVzE8RLqTsVdwGc4HpWLOypMJFIEUhwygcqT3&#10;/MA1r2d2Z4jhi7oN647qeo/rWXdQs1u6qDkNxg5oJMee+869LtGAz/K3s46n8ea2pkF5YpcYH2iA&#10;7SgPMi9ePcc1jzILhpVAzJLGJB7MvP8ALNaNhdCazkjyodowQT1DLyMfqKAGpGryvIhwHiPX1qN1&#10;Mlu5JHzDOR6irzSJd2u8jZKi/NsHBJP6darW53SOjDAYkdOlMCOUh5QygqowzL74wTVOeNlnnjHA&#10;blfoDnFbNvbBWRjhwTjOfwqoIW+0hTznOM+1OLBroUHBjUSMCQcZJ9Kmj23GI8gyYyuewp8kfmWz&#10;FsEhiv4ZrMlV1C7gRIvAPtX1eAlGpT31R5eITUvIGTIGfwpA2BSls4PNKf8AvrPvX6GkfGig59fa&#10;pVXGP51EGOewp2RuHNaRJaHt2NLyfTPtTKeDk5A7c1qiBVj3jtR5R6dzTlI6gmnN83NXYVxVJUBe&#10;M+uKbdQiW2dD0ZaXBUdxUobKbCM02uaLTIvZ3Rl6Nc74ACclflOa0kYqf5Vh2jfZdUmhPAY5FbaE&#10;9M5FcmDqOdOz3Wh04iNpXXUe49e1QvgVKCSNpNQsuK7nqcsdCJumCetIVwO/0FPZNw/xob5RjvWD&#10;RsmQMwI5/OmlSKeV9aMDb61g0Xch20g+Vak2/TmmHrxn6VmykIBvGBUqL8tRHrUin0oQMlRsD6d6&#10;swv83SqY+961Or/KpH511QlqZSR7F+z38Rm8AeO4HlY/2ffA2twhOBz91j9Dj9a+7oXSbbJFKHik&#10;5Q+oz/8AWr8vbWVkdWXK4Ocivu79n/x//wAJf4EguTJ595ZYtb2Hq2R92QfUfyNfB8VYH4cZBeT/&#10;AEf6H2PDeLtzYSXqv1/zPZosg/Nj8K1bVPNTIzmsiBo5I45I23wuAVPtjNaunyNjB9etfnlz7iUd&#10;LovC2XHToaURAVKGKj7uafjcOR+VMlNor7RkcYx0pHQ4+8KlZgnQcVFIA43A4pHQQs2HGKSVx5Z5&#10;6dKH425JzmmysNvShlnPaym9CM8VgxRgyYrpdSUOhHFYphCFu2ehqBraxi6laJIMqNua4TxJp58t&#10;8DA9a9HvYTgZGK5nV7XzUcbePpQxqJ8/eMNO2wsowQA3Gaq/CJFW+1CMjPzDC+uQa6bx1ZhBPhSB&#10;uODntgdq8/8AB2vR+G73WLuQ8W8JlHuRkAfrXRRfvo8zEQ9xlL4w6rb+HbtLWQLLc+YxGDyF6c/W&#10;vAppZJtSf5jneXXPpWt4r8QXnibW73U72QyTz/MR2Ueg+lYazhZ9x53KQ3sMV1VPiPFT0G3EeLiQ&#10;IMBOh+tKYkmUNGMZP/66fqkRtl3Icu6qf070lht8iRj1+8sf8/0rEsivbcK0Ui/dzhvwqHTptt9K&#10;wO0OGFaht2mhK9/9YPwrIA+z6jleED7hkdutdcHdGE1qaJZbvTZMDmA7x9D1/pT/AA7c4uRA+cSc&#10;Dnv/APXFR6SnmTbGOEkzExx2IxVKVmsboIcoykq3swPUVhKNnYtPqdVqsbW9xHcI2UZQQT3I/wAi&#10;tXSrnfLHtPEozgetZtsjah4fSUtv8puR6Z6/rUenOY4/LJzJG24EHqPT/PrXOzVHQywiOOXYThcM&#10;mf4Qe/4GoY2N30wLkZU5H3vUVcnJkZJIxjC5Un+MEcr9D/OqM8Ajlimjb9243Rv7j+E1asIbpdxi&#10;RliBjK/MoP8ACe4qxNMYpA6j92fvD0qtcqYZI5wQNzZDj19DVy4WNxujGY5F+6D0P0oAo6xZiOTz&#10;bfJiYghzxg1VtFkty+BzE3Q/XIq+ZXFoGY7wCVZPUen5fyqK4thbzxSROZILiMFG+ny4PuMCkBes&#10;YfLae3IADqCv0IyB+tU58rKJkx8rDj1q5bMJoopG++vHB67T/gahuNgNxhSOScE9qTGh9pKY5pI5&#10;ACjjIGO9OnhYIGQZKEEP/T9aasYbZKmSApyB24qZ5miKjIMbDPXqKpAytcIoWcBSnzBsexqhc26u&#10;2JSdvVXXmtjVdrL5hJ2GJcnHvWKySxqrgk+WSBj0NephKrpy0OarDmRnfX8qdx2/GmN65p4IxzX6&#10;4j4Fjx8uMfrQPmPWk70o61QEo64J5pqfeyKQEbu+2lH3q2RmSj5eMfWnAmMYpi/w5p64zyc1ojNj&#10;1w55OOOaRfvdc+9G7jHpQe3PStSDC1xPsupW9yOQ3BrYhf5AwPUVT8QW/naa7LyU+bpTNEufOskI&#10;OSBg149L91i50+j1X6noS/eUIy7aGorDb15+lK/zKtMj+lPDAdhivXWxwPcjYHLVG2e5p5wpzTDx&#10;WTLQi5z+FR+w5HripRgjp1phxn0rNotDMDr0pnf1qU8g/wAVRMxrBotAVG3r1po65py9u4zQVyTk&#10;4qRjuSeDT0IX/Aio4+5HanjLHtVpiZbhbHbivW/2ffiafhx47tpbp8aRe4t7xewUnhsex5/OvH4X&#10;6g/zq9G2OQSPeta1GGKoyo1FoyIVZ4arGrTeqP1IV00x/MQiTTLjDBxyIycfMDn7uBW5A4VxjDZ4&#10;GDkV8+fsp/E1fG3g5/DuozGTU9KUIvmHmW3PC/l0/Kva7WVtPuks7iTKE/uJpCc9SSpJP0xX4di8&#10;LPB15UJ7o/YcJiYYuhGvDZ7nSC5IGM/hVtJNyg+tZanjOMnPNSiYIm3ceK4rHXyplyTG35//ANdQ&#10;yYVWA5qPzhu5OaSSZCDk8+xpG8UPd+BkFPaqtzIMYB4FS7wRg8ntVSZS3T16mpuWo9yhdsWQqSM9&#10;ayp0LHPp61r3MO8c8E9cVl3MIy5yfm7HtWepaSM6++4OeT1rBvpeH/lXQXDDbu29KxL6JXy3T29a&#10;AZ5L4yt98FwSBsLEY98V80+MLhrGW5VWKRy5Vjn/AGWOPzFfUvjFF+xyjGP3jZOfavmP4h2w2z5T&#10;IBJH12mt4O0kebX1pyPKptsbg5znIOazXia3uAQvzYII9f8AIq/cp5jNgkggH8cVEo8794Bl1GCP&#10;fHFerOOlz5pPWxPf7ZLZLhTlegPp/nmqumKBdRDnn5T/AI1NYSiW1Mf8DdR7g/8A1zTJLZrR2KnO&#10;0jbjqK5WjZO5r29syoibTvA2t6jtWJqcBtpSrLgqRgn061vttxFMgz58asM/3u9VdUsxcwDbzIR8&#10;oPfrx+v6VtTImYcUjIXySPmNSeIW864S5XpKBJ+Pf9aglYJIjjlPun/Gr00BuNHAxuKEn9f/ANVV&#10;VXUiPYueGbziWAuRHKuKtzk2kpY4zEcSAD16/wCfaud0ybyGwOWdSvHY11SbdRijvFYuHTy5gR91&#10;gf8AJ/GuRo2i7o39MX7Tpuw8zwEqQO6nv/WlXy1EkEoyn8fba3Zx7HnNZ/hzURZajbF/kQH7LIR0&#10;9j+H9K29b0x7O+fIyclSR78igoxtjTCS3lDGWLjB746Glt8eQ6MxBA+VvpReb5oBIhIngAG7+8nY&#10;n37GmwTfaoww2iRW+b0NAE8M37z94iuJByD2YVaiaCfTzbCMwGOUsv8AEASvY9cED9KzVzvDMCFU&#10;4x/dNaUOIGebsHQn/dzj+p/KmBDZnAlIdflYMuM/Q/zFP1BA0gkAABXDAVEEMd0+wYjcHg9uM1Ld&#10;ykWkbBSdnX3H+c1DGJDthiEmWAI2sPTOMVbtEWWB4pACY8gccEHtVeUKqhBkh0wBjqRk/wCFIjGR&#10;QqMSWXJHuKVyrCalvSzbac4QjHsDWPZaiB8hClG659RXQyRmaFxgDMZ/WuNngMUxUkLgfeHQ1vCR&#10;MgPseaM7TQGKnP50pwO1ftaPzscT8vHNP54xxUQYY46U9nzjA7VSYmP5Zs49qUfMOB0pF7AU71wP&#10;1rZGTHhcH9akVuelRI2TUozjj861RDHjnntTioxz3FMHKkYFOCliTjjtWiMmNmQNFIuCdwxXNaA/&#10;k3M1ux5VsCuqbBTPrXJ3oNhrquRtWTk14+OvTq063Z2fzPRwvvRnT7/odGDx196dUYbjcOhp4JJ/&#10;HvXqJnC0NZTng0oUdeOtBwp+vWg4YYwfrVMYxunGaHzgjilC8cjtzTW+UdfrWLKIu7cUvBUYFO9s&#10;jFIfl6ZrNrQu5GQMUY44NKV9aCvpWdgG9uO9KG3dyKNvNKOi0iiSNhkCrkT8VRDdzyParMRG08V0&#10;05GE1c7v4T+OJvh9470vWImIhilC3Cj+OE8MPy/UV+kN2Idb06FoyJEnUMrKexGQQfyr8rIWPH6m&#10;vv39lHx0vjv4TLYO5fV/DzfZ5wPvSWxyYn/DlfwFfGcT4H2tOOJitVo/Q+o4fx3sKzoSej29T1bS&#10;r1ple2uX/wBOj4OcDePUc+/NajHKhSMcVialbSMiXFu2y4QZQ5xn2PtVq1v1v7USqehKsmCNpyRj&#10;n6V+Z2P0pb+RqqnbAz60m3JwqAZ6moIWYbSW7c5qXeAODxjms5HQrjhIE+Uc7e9Ru33sgEetBU59&#10;iKR13HCqT60m7jRVmQ44zVCaLcxY96141O35sb6pXMXPQk+tT5lGFdxHLEfdrC1AbRkKciukmTYC&#10;QNwzisq+QeW7nnb2prVilojybxmrG1mcPu2u2Y818r+Pb8PcSx/dLShQPqSP619Z+LYRLp0hVjvJ&#10;c4/Gvjj4jlrfWUTPPm7umenP9K6IK8keZiJWps4COUs3I+UcH2qWOMRXiBQQerj+8PUVXJ2Xciv2&#10;c5x2qwFLgHIyCCrV7XKpRPlbtMggjFrcKRkoz7/1x/X9Kt38ZttWwgzG6kH8qLa4UfLcD5VY7COp&#10;Jq9ND5iTsx/eKuVPTjo36EH8a4ZppnTHYZcN5NhZsijaOAccKcmn37vLpuVPzx8n3/zmqtpOy+HL&#10;hCxcpcEH5enAI5/A1e05vtMRK4PmL+Zog7Fbo5W4Tc3TPc/7Q9RV/TubOcB8or498EZ/pUepw+S+&#10;4DBVufalh/dxysn8RWQgf5966pq6MFozNeM285IPcEV0WlXbaZcTwMR5c+AAexPQ/wBPxrL1K02Q&#10;Ry9IyCy4OeM4P5EflVy4s3miSVCN4tVmJJ5OOP6V58lY6EbsIVpfLP7vzAEJPbng/nXWXFxLc21k&#10;bjkzRGAnPKyqTjP1GK49L+PUbK2uwwQ42zJjkMOv+P510ljcJeWvkzTZJ2AkfwsM4bP5A0FFIReX&#10;cDdyGBBB/lVBovsN5Ic/u2HHuD3rV1RGaMM37uVD83sR3P1qvfkXGnmReZNoIye5IJH6H8qdgKVu&#10;u+4KEZ3jGfcDg/yrQtHZoXTBzt2keoyDWbazt5gQf6yM8DvitSKUFBKgx5ik9evHI/OpAFlMN7lu&#10;glwd/of/AK9WHRYpnR8gZAx/snvUF4qJeAkEoxxj9RUvmm5tYzgeeqNH/vbT/hj9aTGiG4BSONxn&#10;ej8e3T/69Psin28yHhCcgemabqP761Rg2Cqjf9QcVWjTa8crOCOA2M/hUFmxEnmSPAzBWG5MH0rk&#10;Z8Ru0cw3KvAPeusC7tQjdM4cYPsRx/Kuf8QQ+VqX7w/u5lyrDj3/AMa1p66Ez7mTu5XOPen54LZx&#10;TD1PH0oXIUEg+/Fftqdj87HBdoxmkVtppzcjjnFNPyjk8U9idx6uB0p6njI9KiTLbTjipRhScj8a&#10;0iyWh6ttGAaerbhwMmo1XjOR2qRflOV6VujNkyfLmnn5WyOlRq3TPQcVJ1Oe3pWqMmIeOvGBXP8A&#10;ieFisVwM5VsH6GuiYc5HT61S1OD7VZyR98ZH1rhx1L2tCUVub4afs6iZDYT+faxtnsKtDg5HasTw&#10;9cfu3iJOUra64pYSr7WjGRdeHs6jQ8kNk9KYV3c/0pwPOB0oJ56YzXZcwEHXB6evpTTjLY5HY0u3&#10;HOM0w5zn1qBjR7ClPfHeg49PrS9R06Uh+YzAb6VH7e9PYdvu0nGWrJotAMMGoLdqGUZ4/KkHA6VD&#10;GBbuMVPE561CWVeKdGecU4uzIaui7Gec5r1X9nb4uS/B/wCJNhq8haTS5v8ARdQhB+/Ax549QcMP&#10;pXkiffPf1q4jbTlelb1KccRTdOezMuZ05KUd0fol8OPjRo3xO8S6/p2lpLBHYSCSAy/8tYW4zj6/&#10;zFdhdW7aLd/a4gXhkwJ41xyOzZweRXzD+xbp0N3qnibVVkV7u1t41aEEhthYDd6EZPf0r6vUJcxn&#10;A/dkfga/Gszwn1XESjFaH61lOL+s4ePM7svJNuTcrK6PyrjofpU0a7gCMf41z9pL/Y10sDn/AEN3&#10;yny52EkDHArft5RvxtxnnPrXiNHuptaMfkoxLKNn8OKcyMqEAE+9Pl3xN8uMHvTFkdlxzweA1LYL&#10;sr4Ow5PIqCZMcgFe5qxcxnduNQlxtI6nFRY0vpcz7mL5RyD+FYmoQb1kC/xA/hW/P+9XKA56EVl3&#10;aEI/y8YpJag3oeWeJbN20x8j5trc8etfEnxOnx4oGONsh/LNfePi2226LNJgglCeSenNfBPxPYv4&#10;rkRFLHJ4HXrXo4VXqpHiY2VqDZzOt2iNftMg4lhEgPv0P65rotO0rRb7RLeO8jm0zUVGRdwtvR/9&#10;9Oo/CrFjoiRaP5t2M3ER4BPRT/8AX/nWfqWuW1uAoO9x2Svq4YSKjzVtD5GWIbdqZnax4S1FLEah&#10;5Jnsgxj+0w8qpBx83pn3qXTZReCONyPueWvPcZxn2IyKdp3jy90S7kls5Wt/M4YH5lf0DKeCPrXQ&#10;+H5vD3jOdzNH/Y+ogNuhtjhJD6pnpzzj8q8SvTipe67ndTm2tUcnLpv2bRdTiDkHeJU9wMc/qKg8&#10;OXZUoTgpwRn/AD6V1l5o5MotJCJSm5d8Y4ZSOv5gf5FcVpEBs7+a0kJR1JKEiuOK1sdF9bl3xBab&#10;b5zgBZADx0rKlctLOnTCcfpXQ6yontrd/wDlpgxuMfd7/wCNZNzbjc5GN5hzgfr/ACrphtqTLcoz&#10;Sklw3QHcvsSOa05gE0i3uYm9Y+D2ypx/Osy4UMQ46SKOPfFT6ZceXp1wjDJVg2D3HQ/zFctSNm0V&#10;BhpNytpeeRIQIrg7c/3W7H+VdJp995NxtPManaQO6nI/MVywEa6xbiT5YndDx2Ga3TKskUE0YA3n&#10;Y/s68fqMVgnoadTtL7/SYfMcDzQgEg7SL6/UYrC+f+zwqYIDHBzzgHI/QmtHSJhqmnlWZvMiAAx1&#10;x0/Q4/Om2yLqSTqgxdodxiPHmD1Hv7d6ZRzly4s9TjlXIycMa2bGZR8hBMayeZj2PUCszXI2S52s&#10;CSr8j27UthMZHKN07fzqL2GbF+CGkQYzGAwP4VQs7/ZbCU4f5wxxWncYkkjZc/vIuT+GKwvJ+x3E&#10;0BB8sOw+me9U9hI3Jbd5ku/KIyo37e5BweKzkZvL34OGzkfTrUsVw+0Hd84QKce3H+FRzTFrRJGH&#10;BchsDo3FZmiNS3lLMJMjGQcHnOf/AK9R+IrFLmyRXG4Ag5XqKpWEpAEJOwNkdfxFbVuBexGJztc9&#10;CfUdaE7DOG+gpBkYJ4oVS/A9OtDDoCc1+5I/OBe5IpGH5Cl7n2FBB455PNPcBEznpxUgJxuOaiPX&#10;jPFSK3y/3sURYmSglgPSnBhiogOBz+FPUrx7GuhMzaJ1bjAJqZTnB/Pmq6v93gc+9TRuGx046mtk&#10;zCSJG446YHSomB53dqlz8rE/e9aDytU1czTscqo+wa06jhXPH410APHXJrK8R25DJOo+6cE1ds5P&#10;Ogjc5wRXi4T91VnR87r5np1n7SEahb28D9Md6YWG4Ht70Eg801+TivXOJDn+Y+tJ/kUcdKafbFQN&#10;CnOP6UgznA70o5X3oPy8ACgBrdelNPyjBpwU/nSHucdKllIafm4pvOOaUf5amv8AerJlin3FKPl5&#10;FNHfBxSglu9QBPC2ODmrO+qiDnrU6kYxmuqGxjJXZ2nws+IV18O/GEN9DPLHZzAQ3ccTf6yIkEgj&#10;pwQD+Ffc/wAP/H4mvzY3Miz2dwVNrcj7rZUH8MjFfnGW2yP7Yr6g/ZW8arrzSeFL8+bIi+dagnlg&#10;pyQPcdfpn0rycxwkMVRlGSO3BYmeErRqRPsK4s47iF1ZAUIIOe1VtNll0+eOznGyNjiGTH0wpwPQ&#10;da0BbhbOOWI4QEK8b9V/+tTL6zjvYXRhlDwTnp9K/HsRQnQqOMj9bw2JhiqSlF/8Avgec+xhtxUp&#10;IDEj7oGOayLK++zYt7xgsijCSngOBgDJJ61qIxlXcAMfzrlsdl+jIJHOScjOfSoFTOcZ681OFDuW&#10;xwOgNIIVQ8fLk81Bq7JFWWMSAkjG01kajFuifnkAnit1wzgkDH9KyNWBjtZDtO0jA45oRnc4fxjb&#10;GLQZNx5EWcHr0r4E8c6lbWHiW8eSPzLh24HoM1+gvjF1TS7jepC+XgdOwr85/imhPja4AB2//Xr1&#10;sFN066kvM8PMI82G5X5Gfca7NeyyGVtlu6FTGvGBWDNEbd3jYDP+eat7QqPjqB0qMn7Sg3ffQYA9&#10;RXt1ZSlK8j5uEVBWRWnxJGOAcjr9KomaWCQSRnZIhyMd60cFoj/s88VSmwF2sOfT1FcU4XN4yO98&#10;I/E6e2CWV0sTxE7VuJF+ZVb1P1pniqwjXUZLiAKdwEilTnINc34L8PQ67NPHJKAFGVU8En0revYZ&#10;DCtqRsuLVjsP99e6mufkatJmil0GWyNfWD5/gYA+uD0P9KoXUJF1gKWMcBJI78E1oaBfpaX5jlx9&#10;mnHksT2z3/A1Pr9kYLwSAfu5IWifZ64I/lTt7OVn1NL86ujj7lfLO0Y6Bl/KjTyPtGGzscFT+VSP&#10;A0zmPnzEH5gCo3/cqFX75YMeOnoKxqppjixL1A9r5oBBjb8q0bCRbiCVEbAdRKvsw6/1H5VVnxJ5&#10;iqCokXcuKztLvJbOZFP8D8jsw6EVxo1e52/h69EF7vIOG+SQfUVevI1ttX3KxxJ86v8AX/IrKiia&#10;3uBJEwdJk+buQfX+tarM81pEW/19u+GwO3+cfnQUO1ZFukQOVSQxKVlx1IOOf8ayjaSWN4UdCMjI&#10;z/MHv2rV1Zz9ltZe5QqeO3BqlaXpWEQynzIC3CN1T6HtzSe4y/8Adht5hzglSD6df6/pVC9XbeS5&#10;wYpUIHfDYx/hWuED6WQn7wI4yO4B/wD1j8qpXKoYwSv+rwcAds/40xFe3KohZlySDkE0iMj28i46&#10;sCRnPY8/oKIfLiZ1kzsMnyE9icg/hTJB5VvLkDeVwv59vwpWGmV5EKL+5H3SW57VsWsks8KOPkbH&#10;zDvWNDKXZDGfnHyn8KtWl+xOc7cDH0qDRMxQdvegehoVQQcU5TX7kj84YvLN0z9aCo6n5TTQSOe3&#10;pTj05600IQ4zkn5fpQn8VGdylSOc8GmhSPmz7UbO4yTbtGc09G5ApnQc809WyBWsWZscMrzU0TAH&#10;HcVCMLggct09qeEIwwxmt0zNlkNngjH409nOAR6dKgiYdSOfapweH9uvvWhztWZQ1OD7RaOg6kZH&#10;1rM0CcmIxHOVNbko+XHeuZhP2PV2RfuucV4+J/c14VemzPRofvKcofM6Etzxmkb2oXBXOKTtnv8A&#10;WvUOUaCM804kY44qPcS+RxQG2jpmsx2HFeeOtKMfexTcnk/3v0pVLdj0poA6HgcUOuP89KOR36UZ&#10;JbB6ChghpwFx0zTHbinv1+lM27ufWsWi0JuyOKQfKfSn/L6Uw9c0hkydc1OhLYIHWoUY/nUsYxIF&#10;Jz71vAykRk7pZee9bfhHxLeeEPEGn6vp8piu7SVZUI46HkH2I4/GufjbPJHUk1OjEGktUEl0P1f+&#10;GXj7S/H3hbTtYsGHlXiAyIedjD7yn3ByK2dUEdtc+YnETdfRTXw5+xt8R7nSvGLeFpFeWz1TJiO7&#10;/Uy4+99CAQfwr7atb5t0ls6q4+7hhlWHuO1fFZjgIzm6cvkz3sBjp4eSmtuqK8tuL1CMDCHOQcEe&#10;4pbC5khkFtcHD/8ALOXs44GDk9aseX5Ew4Hlt90A/dPp9KfLGlygBHO75W7qfWvz6tRlQnyyR+kU&#10;cRHEwjKH/DEkxCqWA+eoJcsoJHJ6+1MtLpppTBLl5kODIccn16VOF3kg1y2OuM+jIpX3odrEZFZW&#10;qktbwxyMMs4yTjgfjWqcBTjnjvWPehmvYskFVQkj17U0tRza5Tj/AIhTRwaVOzEnKHr3r88/inj/&#10;AISyRxjB6H8a++vivKYNEmXr8pA9q+A/iRlteTOCcsc/jXfhb+2R5GNf7lnLSdOMciqxk8pht61o&#10;ACQkgY4qlPF8ue5r6OcbnyqZFJ98yRn13r6etVZkBbAG7HH1qa4g/wBHMoOGXHStHw1p41e/ihYg&#10;N2f1+o6VxJNy5Td6K6N7wR4Nu9VmE8B8uK3Yb3zjJ64o8YK1jq5kLbOfzH1r6K8I/DFPCPg1le4W&#10;ee5zM7KOB6AV4l8WNLEvmSqwVoWGPcHrXZWhCUfdMISknqcvcwpeRxzoAS/38dz6j3ratX/tLR3V&#10;vmnRuT61x+jzyW8nkjDRy8BSxAU+tdNo928E8tvgeYxG5h0PpXn1ab9mnudtKouazMO5U2dxvZAj&#10;xtkAdffNZ0wXzXGP3bHINdFr1sstxJIoCFhvOB3rmwAkcisNxQ4znqK5JJyhc22ZLZETQNkfvLd8&#10;EexrEu4vKvJBgj5sitXTpwNRORlXBVh60zU7IrcguwKnkY6iuK2prukaVncm5s4hnOcgH0Yf4it/&#10;R78hl34cMMSI3OQOP5f0rjNJkVra4iweCJAfTsa3NNbzp48/fDhC3qOn9BQUdNqiJFaIJRlIpduB&#10;n5lIJB/SsR5iyljGvUHnng11Hk/bdEvIHx5sEQmV+2Fb7v5Vy8IU2m5hu8pcjPXGelQw6m5oNyGc&#10;wOMvPEVQ9NrdR/hRDOhlBuE8vKkSOg6g8Hj9ay7WXahdch0k+U+gIz/OtDUjm4DqxVZ0EgH907cn&#10;9aE9BmbdW5X7TBx5kLFlx0bHpSWzHeYzgxsuB/s+9W5rySyure+BDmXajowyDjjP5VJfWUaTIYyV&#10;WZBIFI4UnrVCMRENjO4l+TeefZhTpA0LiRXwrjOc9ParGowC701pSAJIycn+9is6KQzW4U8Eck+9&#10;TYex/9lQSwMEFAAGAAgAAAAhAJeFUkfiAAAACwEAAA8AAABkcnMvZG93bnJldi54bWxMj8Fqg0AQ&#10;hu+FvsMyhd6aVdNoYl1DCG1PIdCkUHrb6EQl7qy4GzVv3+mpvc3PfPzzTbaeTCsG7F1jSUE4C0Ag&#10;FbZsqFLweXx7WoJwXlOpW0uo4IYO1vn9XabT0o70gcPBV4JLyKVaQe19l0rpihqNdjPbIfHubHuj&#10;Pce+kmWvRy43rYyCIJZGN8QXat3htsbicrgaBe+jHjfz8HXYXc7b2/dxsf/ahajU48O0eQHhcfJ/&#10;MPzqszrk7HSyVyqdaDkH8xWjCp6jFQ9MLOJlAuKkIImTCGSeyf8/5D8AAAD//wMAUEsDBBQABgAI&#10;AAAAIQBYYLMbugAAACIBAAAZAAAAZHJzL19yZWxzL2Uyb0RvYy54bWwucmVsc4SPywrCMBBF94L/&#10;EGZv07oQkaZuRHAr9QOGZJpGmwdJFPv3BtwoCC7nXu45TLt/2ok9KCbjnYCmqoGRk14ZpwVc+uNq&#10;CyxldAon70jATAn23XLRnmnCXEZpNCGxQnFJwJhz2HGe5EgWU+UDudIMPlrM5YyaB5Q31MTXdb3h&#10;8ZMB3ReTnZSAeFINsH4Oxfyf7YfBSDp4ebfk8g8FN7a4CxCjpizAkjL4DpvqGkgD71r+9Vn3AgAA&#10;//8DAFBLAQItABQABgAIAAAAIQCKFT+YDAEAABUCAAATAAAAAAAAAAAAAAAAAAAAAABbQ29udGVu&#10;dF9UeXBlc10ueG1sUEsBAi0AFAAGAAgAAAAhADj9If/WAAAAlAEAAAsAAAAAAAAAAAAAAAAAPQEA&#10;AF9yZWxzLy5yZWxzUEsBAi0AFAAGAAgAAAAhAM7v4wWLAwAAdQgAAA4AAAAAAAAAAAAAAAAAPAIA&#10;AGRycy9lMm9Eb2MueG1sUEsBAi0ACgAAAAAAAAAhAJVZOZryygAA8soAABUAAAAAAAAAAAAAAAAA&#10;8wUAAGRycy9tZWRpYS9pbWFnZTEuanBlZ1BLAQItABQABgAIAAAAIQCXhVJH4gAAAAsBAAAPAAAA&#10;AAAAAAAAAAAAABjRAABkcnMvZG93bnJldi54bWxQSwECLQAUAAYACAAAACEAWGCzG7oAAAAiAQAA&#10;GQAAAAAAAAAAAAAAAAAn0gAAZHJzL19yZWxzL2Uyb0RvYy54bWwucmVsc1BLBQYAAAAABgAGAH0B&#10;AAAY0wAAAAA=&#10;">
                <v:shape id="Graphic 175"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FrkwwAAANwAAAAPAAAAZHJzL2Rvd25yZXYueG1sRE9La8JA&#10;EL4L/Q/LFHrTjdKHRDdBRcHQS2tL8ThkxySYnQ3ZNW7/fbcgeJuP7znLPJhWDNS7xrKC6SQBQVxa&#10;3XCl4PtrN56DcB5ZY2uZFPySgzx7GC0x1fbKnzQcfCViCLsUFdTed6mUrqzJoJvYjjhyJ9sb9BH2&#10;ldQ9XmO4aeUsSV6lwYZjQ40dbWoqz4eLUbAunt0wP16mRSiGnw/9Hra8DUo9PYbVAoSn4O/im3uv&#10;4/y3F/h/Jl4gsz8AAAD//wMAUEsBAi0AFAAGAAgAAAAhANvh9svuAAAAhQEAABMAAAAAAAAAAAAA&#10;AAAAAAAAAFtDb250ZW50X1R5cGVzXS54bWxQSwECLQAUAAYACAAAACEAWvQsW78AAAAVAQAACwAA&#10;AAAAAAAAAAAAAAAfAQAAX3JlbHMvLnJlbHNQSwECLQAUAAYACAAAACEAbfxa5MMAAADcAAAADwAA&#10;AAAAAAAAAAAAAAAHAgAAZHJzL2Rvd25yZXYueG1sUEsFBgAAAAADAAMAtwAAAPcCAAAAAA==&#10;" path="m,2125472r2935477,l2935477,,,,,2125472xe" filled="f" strokeweight="1.25pt">
                  <v:path arrowok="t"/>
                </v:shape>
                <v:shape id="Image 176" o:spid="_x0000_s1028" type="#_x0000_t75" style="position:absolute;left:7217;top:1205;width:15101;height:1898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eR6XwQAAANwAAAAPAAAAZHJzL2Rvd25yZXYueG1sRE9La8JA&#10;EL4X/A/LFLyUummFKNFVgq3gzeehxyE7JqHZ2ZAdNf33XUHwNh/fc+bL3jXqSl2oPRv4GCWgiAtv&#10;ay4NnI7r9ymoIMgWG89k4I8CLBeDlzlm1t94T9eDlCqGcMjQQCXSZlqHoiKHYeRb4sidfedQIuxK&#10;bTu8xXDX6M8kSbXDmmNDhS2tKip+DxdnIL18YZ7Lz4a2u+9jfZrK25isMcPXPp+BEurlKX64NzbO&#10;n6RwfyZeoBf/AAAA//8DAFBLAQItABQABgAIAAAAIQDb4fbL7gAAAIUBAAATAAAAAAAAAAAAAAAA&#10;AAAAAABbQ29udGVudF9UeXBlc10ueG1sUEsBAi0AFAAGAAgAAAAhAFr0LFu/AAAAFQEAAAsAAAAA&#10;AAAAAAAAAAAAHwEAAF9yZWxzLy5yZWxzUEsBAi0AFAAGAAgAAAAhAFB5HpfBAAAA3AAAAA8AAAAA&#10;AAAAAAAAAAAABwIAAGRycy9kb3ducmV2LnhtbFBLBQYAAAAAAwADALcAAAD1AgAAAAA=&#10;">
                  <v:imagedata r:id="rId98" o:title=""/>
                </v:shape>
                <w10:wrap type="topAndBottom" anchorx="page"/>
              </v:group>
            </w:pict>
          </mc:Fallback>
        </mc:AlternateContent>
      </w:r>
      <w:r>
        <w:rPr>
          <w:b/>
          <w:noProof/>
          <w:sz w:val="4"/>
        </w:rPr>
        <mc:AlternateContent>
          <mc:Choice Requires="wps">
            <w:drawing>
              <wp:anchor distT="0" distB="0" distL="0" distR="0" simplePos="0" relativeHeight="251658274" behindDoc="1" locked="0" layoutInCell="1" allowOverlap="1" wp14:anchorId="3FD74AF9" wp14:editId="41641A75">
                <wp:simplePos x="0" y="0"/>
                <wp:positionH relativeFrom="page">
                  <wp:posOffset>3682746</wp:posOffset>
                </wp:positionH>
                <wp:positionV relativeFrom="paragraph">
                  <wp:posOffset>2738018</wp:posOffset>
                </wp:positionV>
                <wp:extent cx="3418840" cy="2125980"/>
                <wp:effectExtent l="0" t="0" r="0" b="0"/>
                <wp:wrapTopAndBottom/>
                <wp:docPr id="177" name="Textbox 1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18840" cy="212598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2E4BF51F" w14:textId="77777777">
                              <w:trPr>
                                <w:trHeight w:val="1154"/>
                              </w:trPr>
                              <w:tc>
                                <w:tcPr>
                                  <w:tcW w:w="5358" w:type="dxa"/>
                                </w:tcPr>
                                <w:p w14:paraId="690AB583" w14:textId="77777777" w:rsidR="006C66B2" w:rsidRDefault="00032C37">
                                  <w:pPr>
                                    <w:pStyle w:val="TableParagraph"/>
                                    <w:spacing w:before="173" w:line="268" w:lineRule="exact"/>
                                    <w:ind w:left="210"/>
                                    <w:jc w:val="left"/>
                                    <w:rPr>
                                      <w:i/>
                                      <w:sz w:val="24"/>
                                    </w:rPr>
                                  </w:pPr>
                                  <w:r>
                                    <w:rPr>
                                      <w:i/>
                                      <w:sz w:val="24"/>
                                    </w:rPr>
                                    <w:t>Appointment</w:t>
                                  </w:r>
                                  <w:r>
                                    <w:rPr>
                                      <w:i/>
                                      <w:spacing w:val="-8"/>
                                      <w:sz w:val="24"/>
                                    </w:rPr>
                                    <w:t xml:space="preserve"> </w:t>
                                  </w:r>
                                  <w:r>
                                    <w:rPr>
                                      <w:i/>
                                      <w:spacing w:val="-4"/>
                                      <w:sz w:val="24"/>
                                    </w:rPr>
                                    <w:t>Type</w:t>
                                  </w:r>
                                </w:p>
                                <w:p w14:paraId="5AE26184" w14:textId="77777777" w:rsidR="006C66B2" w:rsidRDefault="00032C37">
                                  <w:pPr>
                                    <w:pStyle w:val="TableParagraph"/>
                                    <w:spacing w:line="260" w:lineRule="exact"/>
                                    <w:ind w:left="510"/>
                                    <w:jc w:val="left"/>
                                    <w:rPr>
                                      <w:sz w:val="24"/>
                                    </w:rPr>
                                  </w:pPr>
                                  <w:r>
                                    <w:rPr>
                                      <w:sz w:val="24"/>
                                    </w:rPr>
                                    <w:t>Governor</w:t>
                                  </w:r>
                                  <w:r>
                                    <w:rPr>
                                      <w:spacing w:val="-5"/>
                                      <w:sz w:val="24"/>
                                    </w:rPr>
                                    <w:t xml:space="preserve"> </w:t>
                                  </w:r>
                                  <w:r>
                                    <w:rPr>
                                      <w:spacing w:val="-2"/>
                                      <w:sz w:val="24"/>
                                    </w:rPr>
                                    <w:t>Appointee</w:t>
                                  </w:r>
                                </w:p>
                                <w:p w14:paraId="39C3F99E" w14:textId="77777777" w:rsidR="006C66B2" w:rsidRDefault="00032C37">
                                  <w:pPr>
                                    <w:pStyle w:val="TableParagraph"/>
                                    <w:spacing w:line="269" w:lineRule="exact"/>
                                    <w:ind w:left="510"/>
                                    <w:jc w:val="left"/>
                                    <w:rPr>
                                      <w:sz w:val="24"/>
                                    </w:rPr>
                                  </w:pPr>
                                  <w:r>
                                    <w:rPr>
                                      <w:sz w:val="24"/>
                                    </w:rPr>
                                    <w:t>Business</w:t>
                                  </w:r>
                                  <w:r>
                                    <w:rPr>
                                      <w:spacing w:val="-4"/>
                                      <w:sz w:val="24"/>
                                    </w:rPr>
                                    <w:t xml:space="preserve"> </w:t>
                                  </w:r>
                                  <w:r>
                                    <w:rPr>
                                      <w:sz w:val="24"/>
                                    </w:rPr>
                                    <w:t>Community,</w:t>
                                  </w:r>
                                  <w:r>
                                    <w:rPr>
                                      <w:spacing w:val="-3"/>
                                      <w:sz w:val="24"/>
                                    </w:rPr>
                                    <w:t xml:space="preserve"> </w:t>
                                  </w:r>
                                  <w:r>
                                    <w:rPr>
                                      <w:sz w:val="24"/>
                                    </w:rPr>
                                    <w:t>CBPA</w:t>
                                  </w:r>
                                  <w:r>
                                    <w:rPr>
                                      <w:spacing w:val="-3"/>
                                      <w:sz w:val="24"/>
                                    </w:rPr>
                                    <w:t xml:space="preserve"> </w:t>
                                  </w:r>
                                  <w:r>
                                    <w:rPr>
                                      <w:spacing w:val="-2"/>
                                      <w:sz w:val="24"/>
                                    </w:rPr>
                                    <w:t>Representative</w:t>
                                  </w:r>
                                </w:p>
                              </w:tc>
                            </w:tr>
                            <w:tr w:rsidR="006C66B2" w14:paraId="23AE0D88" w14:textId="77777777">
                              <w:trPr>
                                <w:trHeight w:val="1214"/>
                              </w:trPr>
                              <w:tc>
                                <w:tcPr>
                                  <w:tcW w:w="5358" w:type="dxa"/>
                                </w:tcPr>
                                <w:p w14:paraId="33076E1E" w14:textId="77777777" w:rsidR="006C66B2" w:rsidRDefault="00032C37">
                                  <w:pPr>
                                    <w:pStyle w:val="TableParagraph"/>
                                    <w:spacing w:before="200" w:line="268" w:lineRule="exact"/>
                                    <w:ind w:left="210"/>
                                    <w:jc w:val="left"/>
                                    <w:rPr>
                                      <w:i/>
                                      <w:sz w:val="24"/>
                                    </w:rPr>
                                  </w:pPr>
                                  <w:r>
                                    <w:rPr>
                                      <w:i/>
                                      <w:sz w:val="24"/>
                                    </w:rPr>
                                    <w:t>Commission</w:t>
                                  </w:r>
                                  <w:r>
                                    <w:rPr>
                                      <w:i/>
                                      <w:spacing w:val="-7"/>
                                      <w:sz w:val="24"/>
                                    </w:rPr>
                                    <w:t xml:space="preserve"> </w:t>
                                  </w:r>
                                  <w:r>
                                    <w:rPr>
                                      <w:i/>
                                      <w:spacing w:val="-4"/>
                                      <w:sz w:val="24"/>
                                    </w:rPr>
                                    <w:t>Role</w:t>
                                  </w:r>
                                </w:p>
                                <w:p w14:paraId="3F185628" w14:textId="77777777" w:rsidR="006C66B2" w:rsidRDefault="00032C37">
                                  <w:pPr>
                                    <w:pStyle w:val="TableParagraph"/>
                                    <w:spacing w:before="3" w:line="228" w:lineRule="auto"/>
                                    <w:ind w:left="510" w:right="916"/>
                                    <w:jc w:val="left"/>
                                    <w:rPr>
                                      <w:sz w:val="24"/>
                                    </w:rPr>
                                  </w:pPr>
                                  <w:r>
                                    <w:rPr>
                                      <w:sz w:val="24"/>
                                    </w:rPr>
                                    <w:t>Committee</w:t>
                                  </w:r>
                                  <w:r>
                                    <w:rPr>
                                      <w:spacing w:val="-14"/>
                                      <w:sz w:val="24"/>
                                    </w:rPr>
                                    <w:t xml:space="preserve"> </w:t>
                                  </w:r>
                                  <w:r>
                                    <w:rPr>
                                      <w:sz w:val="24"/>
                                    </w:rPr>
                                    <w:t>Member</w:t>
                                  </w:r>
                                  <w:r>
                                    <w:rPr>
                                      <w:spacing w:val="-16"/>
                                      <w:sz w:val="24"/>
                                    </w:rPr>
                                    <w:t xml:space="preserve"> </w:t>
                                  </w:r>
                                  <w:r>
                                    <w:rPr>
                                      <w:sz w:val="24"/>
                                    </w:rPr>
                                    <w:t>of</w:t>
                                  </w:r>
                                  <w:r>
                                    <w:rPr>
                                      <w:spacing w:val="-14"/>
                                      <w:sz w:val="24"/>
                                    </w:rPr>
                                    <w:t xml:space="preserve"> </w:t>
                                  </w:r>
                                  <w:r>
                                    <w:rPr>
                                      <w:sz w:val="24"/>
                                    </w:rPr>
                                    <w:t xml:space="preserve">Legislative </w:t>
                                  </w:r>
                                  <w:r>
                                    <w:rPr>
                                      <w:spacing w:val="-2"/>
                                      <w:sz w:val="24"/>
                                    </w:rPr>
                                    <w:t>Committee</w:t>
                                  </w:r>
                                </w:p>
                              </w:tc>
                            </w:tr>
                            <w:tr w:rsidR="006C66B2" w14:paraId="692DEB87" w14:textId="77777777">
                              <w:trPr>
                                <w:trHeight w:val="861"/>
                              </w:trPr>
                              <w:tc>
                                <w:tcPr>
                                  <w:tcW w:w="5358" w:type="dxa"/>
                                </w:tcPr>
                                <w:p w14:paraId="6749DB71"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1774715E"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21B185B8" w14:textId="77777777" w:rsidR="006C66B2" w:rsidRDefault="006C66B2">
                            <w:pPr>
                              <w:pStyle w:val="BodyText"/>
                            </w:pPr>
                          </w:p>
                        </w:txbxContent>
                      </wps:txbx>
                      <wps:bodyPr wrap="square" lIns="0" tIns="0" rIns="0" bIns="0" rtlCol="0">
                        <a:noAutofit/>
                      </wps:bodyPr>
                    </wps:wsp>
                  </a:graphicData>
                </a:graphic>
              </wp:anchor>
            </w:drawing>
          </mc:Choice>
          <mc:Fallback>
            <w:pict>
              <v:shape w14:anchorId="3FD74AF9" id="Textbox 177" o:spid="_x0000_s1107" type="#_x0000_t202" style="position:absolute;margin-left:290pt;margin-top:215.6pt;width:269.2pt;height:167.4pt;z-index:-25165820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jNJ7mgEAACQDAAAOAAAAZHJzL2Uyb0RvYy54bWysUs2O0zAQviPxDpbvNG0pqxI1XQErENIK&#10;Vlr2AVzHbixij5lxm/TtGXvTFsFtxcUZe8Zfvh9vbkffi6NBchAauZjNpTBBQ+vCvpFPPz6/WUtB&#10;SYVW9RBMI0+G5O329avNEGuzhA761qBgkED1EBvZpRTrqiLdGa9oBtEEblpArxJvcV+1qAZG9321&#10;nM9vqgGwjQjaEPHp3XNTbgu+tUan79aSSaJvJHNLZcWy7vJabTeq3qOKndMTDfUCFl65wD+9QN2p&#10;pMQB3T9Q3mkEAptmGnwF1jptigZWs5j/peaxU9EULWwOxYtN9P9g9bfjY3xAkcaPMHKARQTFe9A/&#10;ib2phkj1NJM9pZp4OgsdLfr8ZQmCL7K3p4ufZkxC8+Hb1WK9XnFLc2+5WL57vy6OV9frESl9MeBF&#10;LhqJHFihoI73lDIBVZ9HJjbPBDKVNO5G4dpGrm5yjvloB+2J1QwcaCPp10GhkaL/GtixnP65wHOx&#10;OxeY+k9Q3kgWFeDDIYF1hcEVd2LAURRi07PJWf+5L1PXx739DQAA//8DAFBLAwQUAAYACAAAACEA&#10;QFQ6r+EAAAAMAQAADwAAAGRycy9kb3ducmV2LnhtbEyPMU/DMBSEdyT+g/WQ2KidUkIIcaoKwYSE&#10;moaB0YlfE6vxc4jdNvx73AnG053uvivWsx3YCSdvHElIFgIYUuu0oU7CZ/12lwHzQZFWgyOU8IMe&#10;1uX1VaFy7c5U4WkXOhZLyOdKQh/CmHPu2x6t8gs3IkVv7yarQpRTx/WkzrHcDnwpRMqtMhQXejXi&#10;S4/tYXe0EjZfVL2a749mW+0rU9dPgt7Tg5S3N/PmGVjAOfyF4YIf0aGMTI07kvZskPCQifglSFjd&#10;J0tgl0SSZCtgjYTHNBXAy4L/P1H+AgAA//8DAFBLAQItABQABgAIAAAAIQC2gziS/gAAAOEBAAAT&#10;AAAAAAAAAAAAAAAAAAAAAABbQ29udGVudF9UeXBlc10ueG1sUEsBAi0AFAAGAAgAAAAhADj9If/W&#10;AAAAlAEAAAsAAAAAAAAAAAAAAAAALwEAAF9yZWxzLy5yZWxzUEsBAi0AFAAGAAgAAAAhABGM0nua&#10;AQAAJAMAAA4AAAAAAAAAAAAAAAAALgIAAGRycy9lMm9Eb2MueG1sUEsBAi0AFAAGAAgAAAAhAEBU&#10;Oq/hAAAADAEAAA8AAAAAAAAAAAAAAAAA9AMAAGRycy9kb3ducmV2LnhtbFBLBQYAAAAABAAEAPMA&#10;AAACBQ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58"/>
                      </w:tblGrid>
                      <w:tr w:rsidR="006C66B2" w14:paraId="2E4BF51F" w14:textId="77777777">
                        <w:trPr>
                          <w:trHeight w:val="1154"/>
                        </w:trPr>
                        <w:tc>
                          <w:tcPr>
                            <w:tcW w:w="5358" w:type="dxa"/>
                          </w:tcPr>
                          <w:p w14:paraId="690AB583" w14:textId="77777777" w:rsidR="006C66B2" w:rsidRDefault="00032C37">
                            <w:pPr>
                              <w:pStyle w:val="TableParagraph"/>
                              <w:spacing w:before="173" w:line="268" w:lineRule="exact"/>
                              <w:ind w:left="210"/>
                              <w:jc w:val="left"/>
                              <w:rPr>
                                <w:i/>
                                <w:sz w:val="24"/>
                              </w:rPr>
                            </w:pPr>
                            <w:r>
                              <w:rPr>
                                <w:i/>
                                <w:sz w:val="24"/>
                              </w:rPr>
                              <w:t>Appointment</w:t>
                            </w:r>
                            <w:r>
                              <w:rPr>
                                <w:i/>
                                <w:spacing w:val="-8"/>
                                <w:sz w:val="24"/>
                              </w:rPr>
                              <w:t xml:space="preserve"> </w:t>
                            </w:r>
                            <w:r>
                              <w:rPr>
                                <w:i/>
                                <w:spacing w:val="-4"/>
                                <w:sz w:val="24"/>
                              </w:rPr>
                              <w:t>Type</w:t>
                            </w:r>
                          </w:p>
                          <w:p w14:paraId="5AE26184" w14:textId="77777777" w:rsidR="006C66B2" w:rsidRDefault="00032C37">
                            <w:pPr>
                              <w:pStyle w:val="TableParagraph"/>
                              <w:spacing w:line="260" w:lineRule="exact"/>
                              <w:ind w:left="510"/>
                              <w:jc w:val="left"/>
                              <w:rPr>
                                <w:sz w:val="24"/>
                              </w:rPr>
                            </w:pPr>
                            <w:r>
                              <w:rPr>
                                <w:sz w:val="24"/>
                              </w:rPr>
                              <w:t>Governor</w:t>
                            </w:r>
                            <w:r>
                              <w:rPr>
                                <w:spacing w:val="-5"/>
                                <w:sz w:val="24"/>
                              </w:rPr>
                              <w:t xml:space="preserve"> </w:t>
                            </w:r>
                            <w:r>
                              <w:rPr>
                                <w:spacing w:val="-2"/>
                                <w:sz w:val="24"/>
                              </w:rPr>
                              <w:t>Appointee</w:t>
                            </w:r>
                          </w:p>
                          <w:p w14:paraId="39C3F99E" w14:textId="77777777" w:rsidR="006C66B2" w:rsidRDefault="00032C37">
                            <w:pPr>
                              <w:pStyle w:val="TableParagraph"/>
                              <w:spacing w:line="269" w:lineRule="exact"/>
                              <w:ind w:left="510"/>
                              <w:jc w:val="left"/>
                              <w:rPr>
                                <w:sz w:val="24"/>
                              </w:rPr>
                            </w:pPr>
                            <w:r>
                              <w:rPr>
                                <w:sz w:val="24"/>
                              </w:rPr>
                              <w:t>Business</w:t>
                            </w:r>
                            <w:r>
                              <w:rPr>
                                <w:spacing w:val="-4"/>
                                <w:sz w:val="24"/>
                              </w:rPr>
                              <w:t xml:space="preserve"> </w:t>
                            </w:r>
                            <w:r>
                              <w:rPr>
                                <w:sz w:val="24"/>
                              </w:rPr>
                              <w:t>Community,</w:t>
                            </w:r>
                            <w:r>
                              <w:rPr>
                                <w:spacing w:val="-3"/>
                                <w:sz w:val="24"/>
                              </w:rPr>
                              <w:t xml:space="preserve"> </w:t>
                            </w:r>
                            <w:r>
                              <w:rPr>
                                <w:sz w:val="24"/>
                              </w:rPr>
                              <w:t>CBPA</w:t>
                            </w:r>
                            <w:r>
                              <w:rPr>
                                <w:spacing w:val="-3"/>
                                <w:sz w:val="24"/>
                              </w:rPr>
                              <w:t xml:space="preserve"> </w:t>
                            </w:r>
                            <w:r>
                              <w:rPr>
                                <w:spacing w:val="-2"/>
                                <w:sz w:val="24"/>
                              </w:rPr>
                              <w:t>Representative</w:t>
                            </w:r>
                          </w:p>
                        </w:tc>
                      </w:tr>
                      <w:tr w:rsidR="006C66B2" w14:paraId="23AE0D88" w14:textId="77777777">
                        <w:trPr>
                          <w:trHeight w:val="1214"/>
                        </w:trPr>
                        <w:tc>
                          <w:tcPr>
                            <w:tcW w:w="5358" w:type="dxa"/>
                          </w:tcPr>
                          <w:p w14:paraId="33076E1E" w14:textId="77777777" w:rsidR="006C66B2" w:rsidRDefault="00032C37">
                            <w:pPr>
                              <w:pStyle w:val="TableParagraph"/>
                              <w:spacing w:before="200" w:line="268" w:lineRule="exact"/>
                              <w:ind w:left="210"/>
                              <w:jc w:val="left"/>
                              <w:rPr>
                                <w:i/>
                                <w:sz w:val="24"/>
                              </w:rPr>
                            </w:pPr>
                            <w:r>
                              <w:rPr>
                                <w:i/>
                                <w:sz w:val="24"/>
                              </w:rPr>
                              <w:t>Commission</w:t>
                            </w:r>
                            <w:r>
                              <w:rPr>
                                <w:i/>
                                <w:spacing w:val="-7"/>
                                <w:sz w:val="24"/>
                              </w:rPr>
                              <w:t xml:space="preserve"> </w:t>
                            </w:r>
                            <w:r>
                              <w:rPr>
                                <w:i/>
                                <w:spacing w:val="-4"/>
                                <w:sz w:val="24"/>
                              </w:rPr>
                              <w:t>Role</w:t>
                            </w:r>
                          </w:p>
                          <w:p w14:paraId="3F185628" w14:textId="77777777" w:rsidR="006C66B2" w:rsidRDefault="00032C37">
                            <w:pPr>
                              <w:pStyle w:val="TableParagraph"/>
                              <w:spacing w:before="3" w:line="228" w:lineRule="auto"/>
                              <w:ind w:left="510" w:right="916"/>
                              <w:jc w:val="left"/>
                              <w:rPr>
                                <w:sz w:val="24"/>
                              </w:rPr>
                            </w:pPr>
                            <w:r>
                              <w:rPr>
                                <w:sz w:val="24"/>
                              </w:rPr>
                              <w:t>Committee</w:t>
                            </w:r>
                            <w:r>
                              <w:rPr>
                                <w:spacing w:val="-14"/>
                                <w:sz w:val="24"/>
                              </w:rPr>
                              <w:t xml:space="preserve"> </w:t>
                            </w:r>
                            <w:r>
                              <w:rPr>
                                <w:sz w:val="24"/>
                              </w:rPr>
                              <w:t>Member</w:t>
                            </w:r>
                            <w:r>
                              <w:rPr>
                                <w:spacing w:val="-16"/>
                                <w:sz w:val="24"/>
                              </w:rPr>
                              <w:t xml:space="preserve"> </w:t>
                            </w:r>
                            <w:r>
                              <w:rPr>
                                <w:sz w:val="24"/>
                              </w:rPr>
                              <w:t>of</w:t>
                            </w:r>
                            <w:r>
                              <w:rPr>
                                <w:spacing w:val="-14"/>
                                <w:sz w:val="24"/>
                              </w:rPr>
                              <w:t xml:space="preserve"> </w:t>
                            </w:r>
                            <w:r>
                              <w:rPr>
                                <w:sz w:val="24"/>
                              </w:rPr>
                              <w:t xml:space="preserve">Legislative </w:t>
                            </w:r>
                            <w:r>
                              <w:rPr>
                                <w:spacing w:val="-2"/>
                                <w:sz w:val="24"/>
                              </w:rPr>
                              <w:t>Committee</w:t>
                            </w:r>
                          </w:p>
                        </w:tc>
                      </w:tr>
                      <w:tr w:rsidR="006C66B2" w14:paraId="692DEB87" w14:textId="77777777">
                        <w:trPr>
                          <w:trHeight w:val="861"/>
                        </w:trPr>
                        <w:tc>
                          <w:tcPr>
                            <w:tcW w:w="5358" w:type="dxa"/>
                          </w:tcPr>
                          <w:p w14:paraId="6749DB71" w14:textId="77777777" w:rsidR="006C66B2" w:rsidRDefault="00032C37">
                            <w:pPr>
                              <w:pStyle w:val="TableParagraph"/>
                              <w:spacing w:before="153" w:line="269" w:lineRule="exact"/>
                              <w:ind w:left="210"/>
                              <w:jc w:val="left"/>
                              <w:rPr>
                                <w:i/>
                                <w:sz w:val="24"/>
                              </w:rPr>
                            </w:pPr>
                            <w:r>
                              <w:rPr>
                                <w:i/>
                                <w:sz w:val="24"/>
                              </w:rPr>
                              <w:t>Current</w:t>
                            </w:r>
                            <w:r>
                              <w:rPr>
                                <w:i/>
                                <w:spacing w:val="-5"/>
                                <w:sz w:val="24"/>
                              </w:rPr>
                              <w:t xml:space="preserve"> </w:t>
                            </w:r>
                            <w:r>
                              <w:rPr>
                                <w:i/>
                                <w:sz w:val="24"/>
                              </w:rPr>
                              <w:t>Appointment</w:t>
                            </w:r>
                            <w:r>
                              <w:rPr>
                                <w:i/>
                                <w:spacing w:val="-4"/>
                                <w:sz w:val="24"/>
                              </w:rPr>
                              <w:t xml:space="preserve"> Term</w:t>
                            </w:r>
                          </w:p>
                          <w:p w14:paraId="1774715E" w14:textId="77777777" w:rsidR="006C66B2" w:rsidRDefault="00032C37">
                            <w:pPr>
                              <w:pStyle w:val="TableParagraph"/>
                              <w:spacing w:line="269" w:lineRule="exact"/>
                              <w:ind w:left="510"/>
                              <w:jc w:val="left"/>
                              <w:rPr>
                                <w:sz w:val="24"/>
                              </w:rPr>
                            </w:pPr>
                            <w:r>
                              <w:rPr>
                                <w:sz w:val="24"/>
                              </w:rPr>
                              <w:t>2023</w:t>
                            </w:r>
                            <w:r>
                              <w:rPr>
                                <w:spacing w:val="-2"/>
                                <w:sz w:val="24"/>
                              </w:rPr>
                              <w:t xml:space="preserve"> </w:t>
                            </w:r>
                            <w:r>
                              <w:rPr>
                                <w:sz w:val="24"/>
                              </w:rPr>
                              <w:t>—</w:t>
                            </w:r>
                            <w:r>
                              <w:rPr>
                                <w:spacing w:val="-1"/>
                                <w:sz w:val="24"/>
                              </w:rPr>
                              <w:t xml:space="preserve"> </w:t>
                            </w:r>
                            <w:r>
                              <w:rPr>
                                <w:spacing w:val="-4"/>
                                <w:sz w:val="24"/>
                              </w:rPr>
                              <w:t>2026</w:t>
                            </w:r>
                          </w:p>
                        </w:tc>
                      </w:tr>
                    </w:tbl>
                    <w:p w14:paraId="21B185B8" w14:textId="77777777" w:rsidR="006C66B2" w:rsidRDefault="006C66B2">
                      <w:pPr>
                        <w:pStyle w:val="BodyText"/>
                      </w:pPr>
                    </w:p>
                  </w:txbxContent>
                </v:textbox>
                <w10:wrap type="topAndBottom" anchorx="page"/>
              </v:shape>
            </w:pict>
          </mc:Fallback>
        </mc:AlternateContent>
      </w:r>
    </w:p>
    <w:p w14:paraId="61865003" w14:textId="77777777" w:rsidR="006C66B2" w:rsidRDefault="006C66B2">
      <w:pPr>
        <w:pStyle w:val="BodyText"/>
        <w:spacing w:before="32"/>
        <w:rPr>
          <w:b/>
          <w:sz w:val="20"/>
        </w:rPr>
      </w:pPr>
    </w:p>
    <w:p w14:paraId="78B85CDA" w14:textId="77777777" w:rsidR="006C66B2" w:rsidRDefault="006C66B2">
      <w:pPr>
        <w:pStyle w:val="BodyText"/>
        <w:spacing w:before="9"/>
        <w:rPr>
          <w:b/>
          <w:sz w:val="7"/>
        </w:rPr>
      </w:pPr>
    </w:p>
    <w:p w14:paraId="53CF0843" w14:textId="77777777" w:rsidR="006C66B2" w:rsidRDefault="006C66B2">
      <w:pPr>
        <w:pStyle w:val="BodyText"/>
        <w:rPr>
          <w:b/>
        </w:rPr>
      </w:pPr>
    </w:p>
    <w:p w14:paraId="487CCFED" w14:textId="77777777" w:rsidR="006C66B2" w:rsidRDefault="006C66B2">
      <w:pPr>
        <w:pStyle w:val="BodyText"/>
        <w:rPr>
          <w:b/>
        </w:rPr>
      </w:pPr>
    </w:p>
    <w:p w14:paraId="77418BEA" w14:textId="77777777" w:rsidR="006C66B2" w:rsidRDefault="006C66B2">
      <w:pPr>
        <w:pStyle w:val="BodyText"/>
        <w:rPr>
          <w:b/>
        </w:rPr>
      </w:pPr>
    </w:p>
    <w:p w14:paraId="28A18187" w14:textId="77777777" w:rsidR="006C66B2" w:rsidRDefault="006C66B2">
      <w:pPr>
        <w:pStyle w:val="BodyText"/>
        <w:rPr>
          <w:b/>
        </w:rPr>
      </w:pPr>
    </w:p>
    <w:p w14:paraId="56F2D2B6" w14:textId="77777777" w:rsidR="006C66B2" w:rsidRDefault="006C66B2">
      <w:pPr>
        <w:pStyle w:val="BodyText"/>
        <w:rPr>
          <w:b/>
        </w:rPr>
      </w:pPr>
    </w:p>
    <w:p w14:paraId="3C8A7293" w14:textId="77777777" w:rsidR="006C66B2" w:rsidRDefault="006C66B2">
      <w:pPr>
        <w:pStyle w:val="BodyText"/>
        <w:rPr>
          <w:b/>
        </w:rPr>
      </w:pPr>
    </w:p>
    <w:p w14:paraId="265A3ECE" w14:textId="77777777" w:rsidR="006C66B2" w:rsidRDefault="006C66B2">
      <w:pPr>
        <w:pStyle w:val="BodyText"/>
        <w:rPr>
          <w:b/>
        </w:rPr>
      </w:pPr>
    </w:p>
    <w:p w14:paraId="6F2830A9" w14:textId="77777777" w:rsidR="006C66B2" w:rsidRDefault="006C66B2">
      <w:pPr>
        <w:pStyle w:val="BodyText"/>
        <w:rPr>
          <w:b/>
        </w:rPr>
      </w:pPr>
    </w:p>
    <w:p w14:paraId="73DFBCB3" w14:textId="77777777" w:rsidR="006C66B2" w:rsidRDefault="006C66B2">
      <w:pPr>
        <w:pStyle w:val="BodyText"/>
        <w:rPr>
          <w:b/>
        </w:rPr>
      </w:pPr>
    </w:p>
    <w:p w14:paraId="69572239" w14:textId="77777777" w:rsidR="006C66B2" w:rsidRDefault="006C66B2">
      <w:pPr>
        <w:pStyle w:val="BodyText"/>
        <w:rPr>
          <w:b/>
        </w:rPr>
      </w:pPr>
    </w:p>
    <w:p w14:paraId="4EC8E702" w14:textId="77777777" w:rsidR="006C66B2" w:rsidRDefault="006C66B2">
      <w:pPr>
        <w:pStyle w:val="BodyText"/>
        <w:rPr>
          <w:b/>
        </w:rPr>
      </w:pPr>
    </w:p>
    <w:p w14:paraId="0C530CB3" w14:textId="77777777" w:rsidR="006C66B2" w:rsidRDefault="006C66B2">
      <w:pPr>
        <w:pStyle w:val="BodyText"/>
        <w:rPr>
          <w:b/>
        </w:rPr>
      </w:pPr>
    </w:p>
    <w:p w14:paraId="691AE1C0" w14:textId="77777777" w:rsidR="006C66B2" w:rsidRDefault="006C66B2">
      <w:pPr>
        <w:pStyle w:val="BodyText"/>
        <w:rPr>
          <w:b/>
        </w:rPr>
      </w:pPr>
    </w:p>
    <w:p w14:paraId="475381D4" w14:textId="77777777" w:rsidR="006C66B2" w:rsidRDefault="006C66B2">
      <w:pPr>
        <w:pStyle w:val="BodyText"/>
        <w:rPr>
          <w:b/>
        </w:rPr>
      </w:pPr>
    </w:p>
    <w:p w14:paraId="69A87E40" w14:textId="77777777" w:rsidR="006C66B2" w:rsidRDefault="006C66B2">
      <w:pPr>
        <w:pStyle w:val="BodyText"/>
        <w:rPr>
          <w:b/>
        </w:rPr>
      </w:pPr>
    </w:p>
    <w:p w14:paraId="00004E19" w14:textId="77777777" w:rsidR="006C66B2" w:rsidRDefault="006C66B2">
      <w:pPr>
        <w:pStyle w:val="BodyText"/>
        <w:rPr>
          <w:b/>
        </w:rPr>
      </w:pPr>
    </w:p>
    <w:p w14:paraId="26C0B753" w14:textId="77777777" w:rsidR="006C66B2" w:rsidRDefault="006C66B2">
      <w:pPr>
        <w:pStyle w:val="BodyText"/>
        <w:spacing w:before="1"/>
        <w:rPr>
          <w:b/>
        </w:rPr>
      </w:pPr>
    </w:p>
    <w:p w14:paraId="4A45C55E" w14:textId="77777777" w:rsidR="006C66B2" w:rsidRDefault="00032C37">
      <w:pPr>
        <w:ind w:left="417"/>
        <w:rPr>
          <w:b/>
          <w:sz w:val="24"/>
        </w:rPr>
      </w:pPr>
      <w:r>
        <w:rPr>
          <w:b/>
          <w:spacing w:val="-5"/>
          <w:sz w:val="24"/>
        </w:rPr>
        <w:t>27</w:t>
      </w:r>
    </w:p>
    <w:p w14:paraId="71B18315" w14:textId="77777777" w:rsidR="006C66B2" w:rsidRDefault="006C66B2">
      <w:pPr>
        <w:rPr>
          <w:b/>
          <w:sz w:val="24"/>
        </w:rPr>
        <w:sectPr w:rsidR="006C66B2">
          <w:pgSz w:w="12240" w:h="15840"/>
          <w:pgMar w:top="1220" w:right="360" w:bottom="280" w:left="360" w:header="725" w:footer="0" w:gutter="0"/>
          <w:cols w:space="720"/>
        </w:sectPr>
      </w:pPr>
    </w:p>
    <w:p w14:paraId="41FEB7F6" w14:textId="77777777" w:rsidR="006C66B2" w:rsidRDefault="006C66B2">
      <w:pPr>
        <w:pStyle w:val="BodyText"/>
        <w:rPr>
          <w:b/>
          <w:sz w:val="20"/>
        </w:rPr>
      </w:pPr>
    </w:p>
    <w:p w14:paraId="63E4319B" w14:textId="77777777" w:rsidR="006C66B2" w:rsidRDefault="006C66B2">
      <w:pPr>
        <w:pStyle w:val="BodyText"/>
        <w:rPr>
          <w:b/>
          <w:sz w:val="20"/>
        </w:rPr>
      </w:pPr>
    </w:p>
    <w:p w14:paraId="444FEDF6" w14:textId="77777777" w:rsidR="006C66B2" w:rsidRDefault="006C66B2">
      <w:pPr>
        <w:pStyle w:val="BodyText"/>
        <w:rPr>
          <w:b/>
          <w:sz w:val="20"/>
        </w:rPr>
      </w:pPr>
    </w:p>
    <w:p w14:paraId="4968CA5D" w14:textId="77777777" w:rsidR="006C66B2" w:rsidRDefault="006C66B2">
      <w:pPr>
        <w:pStyle w:val="BodyText"/>
        <w:spacing w:before="154" w:after="1"/>
        <w:rPr>
          <w:b/>
          <w:sz w:val="20"/>
        </w:rPr>
      </w:pPr>
    </w:p>
    <w:p w14:paraId="54281D03" w14:textId="77777777" w:rsidR="006C66B2" w:rsidRDefault="00032C37">
      <w:pPr>
        <w:ind w:left="680"/>
        <w:rPr>
          <w:sz w:val="20"/>
        </w:rPr>
      </w:pPr>
      <w:r>
        <w:rPr>
          <w:noProof/>
          <w:sz w:val="20"/>
        </w:rPr>
        <mc:AlternateContent>
          <mc:Choice Requires="wps">
            <w:drawing>
              <wp:inline distT="0" distB="0" distL="0" distR="0" wp14:anchorId="3857D8D7" wp14:editId="1D267DE2">
                <wp:extent cx="6434455" cy="279400"/>
                <wp:effectExtent l="9525" t="0" r="4445" b="15875"/>
                <wp:docPr id="181" name="Textbox 1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31CAD54C" w14:textId="77777777" w:rsidR="006C66B2" w:rsidRDefault="00032C37">
                            <w:pPr>
                              <w:spacing w:before="62"/>
                              <w:ind w:left="56"/>
                              <w:rPr>
                                <w:b/>
                                <w:color w:val="000000"/>
                                <w:sz w:val="24"/>
                              </w:rPr>
                            </w:pPr>
                            <w:r>
                              <w:rPr>
                                <w:b/>
                                <w:color w:val="000000"/>
                                <w:sz w:val="24"/>
                              </w:rPr>
                              <w:t>Ida</w:t>
                            </w:r>
                            <w:r>
                              <w:rPr>
                                <w:b/>
                                <w:color w:val="000000"/>
                                <w:spacing w:val="-4"/>
                                <w:sz w:val="24"/>
                              </w:rPr>
                              <w:t xml:space="preserve"> </w:t>
                            </w:r>
                            <w:r>
                              <w:rPr>
                                <w:b/>
                                <w:color w:val="000000"/>
                                <w:sz w:val="24"/>
                              </w:rPr>
                              <w:t>Clair,</w:t>
                            </w:r>
                            <w:r>
                              <w:rPr>
                                <w:b/>
                                <w:color w:val="000000"/>
                                <w:spacing w:val="-1"/>
                                <w:sz w:val="24"/>
                              </w:rPr>
                              <w:t xml:space="preserve"> </w:t>
                            </w:r>
                            <w:r>
                              <w:rPr>
                                <w:b/>
                                <w:color w:val="000000"/>
                                <w:spacing w:val="-4"/>
                                <w:sz w:val="24"/>
                              </w:rPr>
                              <w:t>FAIA</w:t>
                            </w:r>
                          </w:p>
                        </w:txbxContent>
                      </wps:txbx>
                      <wps:bodyPr wrap="square" lIns="0" tIns="0" rIns="0" bIns="0" rtlCol="0">
                        <a:noAutofit/>
                      </wps:bodyPr>
                    </wps:wsp>
                  </a:graphicData>
                </a:graphic>
              </wp:inline>
            </w:drawing>
          </mc:Choice>
          <mc:Fallback>
            <w:pict>
              <v:shape w14:anchorId="3857D8D7" id="Textbox 181" o:spid="_x0000_s1108" type="#_x0000_t202" style="width:506.65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MpDh2QEAALsDAAAOAAAAZHJzL2Uyb0RvYy54bWysU8tu2zAQvBfoPxC811JcO04Ey0FjJ0WB&#10;oC2Q9AMoirKIUlyWS1vy33dJy3afl6I+0EtyOLszu1reDZ1he+VRgy351STnTFkJtbbbkn95eXxz&#10;wxkGYWthwKqSHxTyu9XrV8veFWoKLZhaeUYkFovelbwNwRVZhrJVncAJOGXpsgHfiUBbv81qL3pi&#10;70w2zfPrrAdfOw9SIdLp5njJV4m/aZQMn5oGVWCm5FRbSKtPaxXXbLUUxdYL12o5liH+oYpOaEtJ&#10;z1QbEQTbef0bVaelB4QmTCR0GTSNlippIDVX+S9qnlvhVNJC5qA724T/j1Z+3D+7z56F4R4GamAS&#10;ge4J5Fckb7LeYTFioqdYIKGj0KHxXfwnCYwekreHs59qCEzS4fXs7Ww2n3Mm6W66uJ3lyfDs8tp5&#10;DO8VdCwGJffUr1SB2D9hiPlFcYLEZAhG14/amLTx22ptPNsL6u16/ZA/3Md20pOfYMaynoTNbxbz&#10;o7i/cuTp9yeOWMNGYHvMlehHmLGjSUdfokNhqAam65LPFhEUjyqoD2RyT3NWcvy2E15xZj5YamQc&#10;ylPgT0F1Cnwwa0ijGxVbeLcL0OjkzIV3rIAmJKkfpzmO4I/7hLp8c6vvAAAA//8DAFBLAwQUAAYA&#10;CAAAACEAluuLU90AAAAFAQAADwAAAGRycy9kb3ducmV2LnhtbEyPQUvDQBCF74L/YRnBi9jdNEUk&#10;ZlOKIGIjglXwOsmOSWp2NmS3Tfz3br3oZeDxHu99k69n24sjjb5zrCFZKBDEtTMdNxre3x6ub0H4&#10;gGywd0wavsnDujg/yzEzbuJXOu5CI2IJ+ww1tCEMmZS+bsmiX7iBOHqfbrQYohwbaUacYrnt5VKp&#10;G2mx47jQ4kD3LdVfu4PV4J42tPwo9+XzNr2qXqZ9WibbR60vL+bNHYhAc/gLwwk/okMRmSp3YONF&#10;ryE+En7vyVNJmoKoNKxWCmSRy//0xQ8AAAD//wMAUEsBAi0AFAAGAAgAAAAhALaDOJL+AAAA4QEA&#10;ABMAAAAAAAAAAAAAAAAAAAAAAFtDb250ZW50X1R5cGVzXS54bWxQSwECLQAUAAYACAAAACEAOP0h&#10;/9YAAACUAQAACwAAAAAAAAAAAAAAAAAvAQAAX3JlbHMvLnJlbHNQSwECLQAUAAYACAAAACEAUzKQ&#10;4dkBAAC7AwAADgAAAAAAAAAAAAAAAAAuAgAAZHJzL2Uyb0RvYy54bWxQSwECLQAUAAYACAAAACEA&#10;luuLU90AAAAFAQAADwAAAAAAAAAAAAAAAAAzBAAAZHJzL2Rvd25yZXYueG1sUEsFBgAAAAAEAAQA&#10;8wAAAD0FAAAAAA==&#10;" fillcolor="#cce0eb" strokeweight="1.25pt">
                <v:path arrowok="t"/>
                <v:textbox inset="0,0,0,0">
                  <w:txbxContent>
                    <w:p w14:paraId="31CAD54C" w14:textId="77777777" w:rsidR="006C66B2" w:rsidRDefault="00032C37">
                      <w:pPr>
                        <w:spacing w:before="62"/>
                        <w:ind w:left="56"/>
                        <w:rPr>
                          <w:b/>
                          <w:color w:val="000000"/>
                          <w:sz w:val="24"/>
                        </w:rPr>
                      </w:pPr>
                      <w:r>
                        <w:rPr>
                          <w:b/>
                          <w:color w:val="000000"/>
                          <w:sz w:val="24"/>
                        </w:rPr>
                        <w:t>Ida</w:t>
                      </w:r>
                      <w:r>
                        <w:rPr>
                          <w:b/>
                          <w:color w:val="000000"/>
                          <w:spacing w:val="-4"/>
                          <w:sz w:val="24"/>
                        </w:rPr>
                        <w:t xml:space="preserve"> </w:t>
                      </w:r>
                      <w:r>
                        <w:rPr>
                          <w:b/>
                          <w:color w:val="000000"/>
                          <w:sz w:val="24"/>
                        </w:rPr>
                        <w:t>Clair,</w:t>
                      </w:r>
                      <w:r>
                        <w:rPr>
                          <w:b/>
                          <w:color w:val="000000"/>
                          <w:spacing w:val="-1"/>
                          <w:sz w:val="24"/>
                        </w:rPr>
                        <w:t xml:space="preserve"> </w:t>
                      </w:r>
                      <w:r>
                        <w:rPr>
                          <w:b/>
                          <w:color w:val="000000"/>
                          <w:spacing w:val="-4"/>
                          <w:sz w:val="24"/>
                        </w:rPr>
                        <w:t>FAIA</w:t>
                      </w:r>
                    </w:p>
                  </w:txbxContent>
                </v:textbox>
                <w10:anchorlock/>
              </v:shape>
            </w:pict>
          </mc:Fallback>
        </mc:AlternateContent>
      </w:r>
    </w:p>
    <w:p w14:paraId="21EDE404" w14:textId="77777777" w:rsidR="006C66B2" w:rsidRDefault="00032C37">
      <w:pPr>
        <w:pStyle w:val="BodyText"/>
        <w:spacing w:before="2"/>
        <w:rPr>
          <w:b/>
          <w:sz w:val="4"/>
        </w:rPr>
      </w:pPr>
      <w:r>
        <w:rPr>
          <w:b/>
          <w:noProof/>
          <w:sz w:val="4"/>
        </w:rPr>
        <mc:AlternateContent>
          <mc:Choice Requires="wpg">
            <w:drawing>
              <wp:anchor distT="0" distB="0" distL="0" distR="0" simplePos="0" relativeHeight="251658319" behindDoc="1" locked="0" layoutInCell="1" allowOverlap="1" wp14:anchorId="68B80F68" wp14:editId="7833ED7B">
                <wp:simplePos x="0" y="0"/>
                <wp:positionH relativeFrom="page">
                  <wp:posOffset>678700</wp:posOffset>
                </wp:positionH>
                <wp:positionV relativeFrom="paragraph">
                  <wp:posOffset>46316</wp:posOffset>
                </wp:positionV>
                <wp:extent cx="2951480" cy="2141855"/>
                <wp:effectExtent l="0" t="0" r="0" b="0"/>
                <wp:wrapTopAndBottom/>
                <wp:docPr id="182" name="Group 1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83" name="Graphic 183"/>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84" name="Image 184"/>
                          <pic:cNvPicPr/>
                        </pic:nvPicPr>
                        <pic:blipFill>
                          <a:blip r:embed="rId99" cstate="print"/>
                          <a:stretch>
                            <a:fillRect/>
                          </a:stretch>
                        </pic:blipFill>
                        <pic:spPr>
                          <a:xfrm>
                            <a:off x="763511" y="127571"/>
                            <a:ext cx="1436624" cy="1891919"/>
                          </a:xfrm>
                          <a:prstGeom prst="rect">
                            <a:avLst/>
                          </a:prstGeom>
                        </pic:spPr>
                      </pic:pic>
                    </wpg:wgp>
                  </a:graphicData>
                </a:graphic>
              </wp:anchor>
            </w:drawing>
          </mc:Choice>
          <mc:Fallback>
            <w:pict>
              <v:group w14:anchorId="3AE6B028" id="Group 182" o:spid="_x0000_s1026" style="position:absolute;margin-left:53.45pt;margin-top:3.65pt;width:232.4pt;height:168.65pt;z-index:-251658161;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9wlzGOAwAAdQgAAA4AAABkcnMvZTJvRG9jLnhtbKRWUW/bNhB+H9D/&#10;QOi9kWVbtiPELopmDQIUXbCm2DNNURJRiuRI2nL+/e5I0VadDh26BJGO4vH48bvvjrl7d+olOXLr&#10;hFbbrLiZZYQrpmuh2m329fnj201GnKeqplIrvs1euMve7d78djeYis91p2XNLYEgylWD2Wad96bK&#10;c8c63lN3ow1XMNlo21MPQ9vmtaUDRO9lPp/NVvmgbW2sZtw5+HofJ7NdiN80nPk/msZxT+Q2A2w+&#10;PG147vGZ7+5o1VpqOsFGGPQXUPRUKNj0HOqeekoOVrwK1QtmtdONv2G6z3XTCMbDGeA0xezqNA9W&#10;H0w4S1sNrTnTBNRe8fTLYdnn44M1X8yTjejB/KTZNwe85INpq+k8jtuL86mxPS6CQ5BTYPTlzCg/&#10;ecLg4/y2LJYbIJ7B3LxYFpuyjJyzDhLzah3rfv/JypxWceMA7wxnMKAfd6HI/T+KvnTU8MC8Qwqe&#10;LBE1yHuzyIiiPej4YZQMfgKucHvwQx7HkRspvWJpfbtYZwTICEZQ34WrRbmalYmreXkLxGEe0olp&#10;xQ7OP3AdaKfHT86HAG2dLNoli51UMi0UAcpfBvn7jID8bUZA/vuYCkM9rsNcokkGzNuIpcO0RSg4&#10;3+sjf9bB01+Shx7L9XwEe/GRauqLMZdr6AdBCtMVyS+9TYg99U9EJI/0jp6gryQ9ICvNpffU53uk&#10;yYNJ7XhkGgkIlJ9JgYhT2qVCfopysy5DwTstRf1RSImkONvuP0hLjhTbTfgZSfnOzVjn76nrol+Y&#10;Gt2kCnXnqigflNVe1y+gvwEEt83c3wdqeUbkowKFY0NLhk3GPhnWyw86tL2QL9jz+fQXtYbg9tvM&#10;g+4+6yR0WiU9wXnRIfriSqXfH7xuBIoNii4hGgdQdLs7I1gFf2ODAutV9f28kcMqf8Czxcug/08x&#10;emq/Hcxb6KWQL7EXUviXcC9AbhCUOj4Jhr0NB9NCXqZCfuxpy0mxWWIGkheuwdO+CrGXwqRkoz2C&#10;hYq6asg/OG9s9veaHXqufLy9LJeAWyvXCeOgMive7zl0GvtYF9AI4Ob00GyMFcojPlCYt9wzkCit&#10;GhDdn1DbCHQyEUBfcOIR/q0XrRZlAdtA7RTzdbku4hapHxXLxWo1B6Kwdxeb2wJ+0QM2S00NhYL9&#10;aJQUdppQFFdaii0rAItQggnIgobC3RbCjvcwXp7TcfC6/Lew+wcAAP//AwBQSwMECgAAAAAAAAAh&#10;ADUKEG+90QAAvdEAABUAAABkcnMvbWVkaWEvaW1hZ2UxLmpwZWf/2P/gABBKRklGAAEBAQBgAGAA&#10;AP/bAEMAAwICAwICAwMDAwQDAwQFCAUFBAQFCgcHBggMCgwMCwoLCw0OEhANDhEOCwsQFhARExQV&#10;FRUMDxcYFhQYEhQVFP/bAEMBAwQEBQQFCQUFCRQNCw0UFBQUFBQUFBQUFBQUFBQUFBQUFBQUFBQU&#10;FBQUFBQUFBQUFBQUFBQUFBQUFBQUFBQUFP/AABEIAm0B1wMBIgACEQEDEQH/xAAfAAABBQEBAQEB&#10;AQAAAAAAAAAAAQIDBAUGBwgJCgv/xAC1EAACAQMDAgQDBQUEBAAAAX0BAgMABBEFEiExQQYTUWEH&#10;InEUMoGRoQgjQrHBFVLR8CQzYnKCCQoWFxgZGiUmJygpKjQ1Njc4OTpDREVGR0hJSlNUVVZXWFla&#10;Y2RlZmdoaWpzdHV2d3h5eoOEhYaHiImKkpOUlZaXmJmaoqOkpaanqKmqsrO0tba3uLm6wsPExcbH&#10;yMnK0tPU1dbX2Nna4eLj5OXm5+jp6vHy8/T19vf4+fr/xAAfAQADAQEBAQEBAQEBAAAAAAAAAQID&#10;BAUGBwgJCgv/xAC1EQACAQIEBAMEBwUEBAABAncAAQIDEQQFITEGEkFRB2FxEyIygQgUQpGhscEJ&#10;IzNS8BVictEKFiQ04SXxFxgZGiYnKCkqNTY3ODk6Q0RFRkdISUpTVFVWV1hZWmNkZWZnaGlqc3R1&#10;dnd4eXqCg4SFhoeIiYqSk5SVlpeYmZqio6Slpqeoqaqys7S1tre4ubrCw8TFxsfIycrS09TV1tfY&#10;2dri4+Tl5ufo6ery8/T19vf4+fr/2gAMAwEAAhEDEQA/ANuLTb6J963TcD1NRSWOqLIzC8Yqe26u&#10;hWZQhDcPUasA+NoJ9c141zp5TnEsNY83m5492qwbLU4n3C6b866HOGJxz6VVuGl+8BwP4aLjWhhy&#10;y6vHkmXOOnzVDDfasT/rCM/zrbjkkusjZjH6UwgK+GHOeKLjsU01DVwWw4OParS3msOMb/r81XVZ&#10;NqEVKs4EbOBRcVjPa81WNQQ+c0032rbmDMpHapJr6eR8rGcCm211K9wTIOfY1XMh2Zbjv9UiQN/S&#10;n/2pq2NwQD8K07aWPycuB9KsM0Ijx7etF0TY5+41XWI1VwoxnnIq9b6rqBjUsAD34qS6nR1RBwM8&#10;81atLf5B3GO9VdE6leHVb7cOF6+lWJdV1GRuQMewq7bWSdSVrQhs43HT8aaaHZnMy63qcUoVYxn1&#10;xUa6/qRblAD64rcvUhhvNm0MPc02W3gd1659am4HSeAPFcpVoZ0BYHGRxXYyasrH7ozXnvh6KOG+&#10;fBJ5/pXUlwSMA80uawONxuq3JnlR1CqF7YrSg8UyW8SKEB49DWWyGc42nIpvklcDyyT9alSadx8p&#10;sr4rmILCPj02mlXxfMHCmNR74rIIdVA2nn3qJoWbginzsOVHUr4pmPIRMe1ObxZMhwY4z+Fcssoh&#10;AGcn608zhwMAmtE2yWkdDL47e0jMjwxnb7Vf0n4jRahBuMGMVweqOWs5Pl6juKreElb7O5Jxzz7U&#10;nJp6DitD1YeM0J/1YGKkXxoAeI8VxXnREff59BRHHJK2MbV9+TTUmPlR3q+OSOBGPrSjxw4/5ZL+&#10;VcWsTxZGSy/yqZVC9z+NUmwsdlD45wfmiB+gqK/8VPdcooUe9cltweKd5pUDLcCk9RxbjsbcutTM&#10;DsYAmmxazcqSCwrF+0DHWniY9+TS5UO7N9damx96pE1qXPUfnWHHIWHGKeNw9KOUXMb51p343inL&#10;qzKM7+awACpzxTlkJbBxTUUF2dImvydNw+ualTWnX+IfnXNrhj2qQH3pWY7nQP4gct97FPTWZGGd&#10;2K59FXPzHNSrgDqcU+ULm5/bMh/j/WmyaxIR941kZVe4NDMNnvSaC5rR6y3d/wBasDWWxw9YMagg&#10;cVLtAXpz9KVi7m2dblA4b9acmuy4+9WEGz2qWMg9amxXMbY1yTH3v1pBrErkc4zWR8g6kfnUm5cr&#10;ipsykzUa73jkc0+12iZW2jcOc5rMM6AZ3AD61La6nBFKu6VB/wACoZaavc6I6rcLIADwKkGpXP8A&#10;fqiLu2Zvvqwxng1Ol3ApwSop2fcbauWk1S5PBbmrCXk7/wARrPa8tV5Dj86lXWLZePMjz/vClZgr&#10;F9Zp/wC/RVT+3LROfMjx/vCiiz7ladj4rk06KZsqQopg05QP3ZBb1q1o0KTsyydMcGti3sLWFyQR&#10;j3NScjOeTTmZjnAqRtJBQjIJxXQmKzkJ+YA/Wo5NPiZcq+KBXObGjlV+VlXHY0o0Rnk+7kDvW+NL&#10;VlJ8059aSHTnXIExIPegox30PCgD/wDVTY9Dd1x0ArrYdIUqMyNnvVj+yEMeA5GP1osTc4Z/D04w&#10;VOeaji8OyiTe74+mK7GXRWU4Emfwqu+jyY5kJP6UFGOnh8t/E2Mdqki8ONtOXbitUWdxGvGRjpjt&#10;SW/nhyGY47Z7UWJMabw0zkfMRg1ft9HeMBUbIHQ+lanlyoNxw1SW8u0/cx+NA7FSOxQcNwauLbAJ&#10;heKjuJpWkGISR3xUsJuGxuhx60yTNuNKWWUsz4bNQyaU5Jw+B2FbjQMTkJij7HPKOUUfhQK5i6Pe&#10;RafqbRyHdk/Wuzg1SFwPlA964UW3l63IZQBz2roFuI4VwVOPXFTuW9DdXVLdeRio21Nd33RWOb+3&#10;k5BI9ttIl+jZwpA9aYkasurRpjIzVO88SRxLgQ7h65qm9xFLyAT7Yp0dktwuQnHpigLFVvEW4nEJ&#10;HvuqUa823AhAP1pz2Ch1VcRD+9jLN9BWfqV/a6dEWCsUX70kspjXpngZ569hV83Yz5SS61h2t3Pk&#10;sznuT2/l0rN07xZNp4khFrxnls/dNc1qXxD02RJfJuoUtVXJmlLsjj0A6k/QCuR1D9ozRtOcxxpa&#10;3bwjDIkwjjQfxEu+MAf3cE1ST3KSex7NH4vkgXe1sFH95nxU0fj5o+fszYJxx6+lfPU37RkDMk4t&#10;7AXDH5beG9Msijb6BRzx3K/pzPoH7RmlaglvchpMvktbk7ioyRgHOOo9M+5ouo7suNOctkfQJ8eT&#10;Om825CnOA2d2R9Kni8XyzuxFo21PQkZ9+f5V5U3xj8Mw2LX97fJaMq7jDKu5mHUAf3sn8O+O1eea&#10;j+0xp1xeSytrMWh2yyfdFlHfTlQAMqmVRT15bcfatY2kjOSkj6cXxdKQwSAK3orZNIfFV0ePIVl6&#10;ZBr5Fh/a2NrNMyXmoaq6k+W17bxxxtk4DeXGV6DnGa7fwj+2BoWpXCWurwLZyDgTAlEYegB4Bx2O&#10;R71qomT5ux9DjxFdEZW2GOvQ1I3iS82YEKg1geGviJ4e8SSeXY6hDPKxIRATl8dQBj5iPQV0bGGe&#10;IOrqU/vKQRWbjYSbIE8W38P/ACyVqc/jjU1PECkfSh7dSM7hj1FILQEcKTQGpG3jrVgf+PdcfSnL&#10;421Mg5jQe2KT+z9vVP1qKWAR/wACimTdkV7481a0iZ9qkDtioND+J+q6tG5EJBX0FVdZRWtJAQCc&#10;VV8CgCOYADOe1S3ZlK7OlXxxq7SbPLwfXFI3jXV1blMCpHgO8tgjNOjhWQ4cH8qXOacjIf8AhNtX&#10;O0A5HcA0j+KtbuGBik/MVeTTIZAQF6+vFVZNPaHOARj0NTzhysiPifW4gAzn65qIeKtYmOPMIHrm&#10;pypbaHVjThZKHyAfpRzjUGRDX9ZB5mbH1qX+2NXeMkTkenzVpWenl0BxtH0zWhBpcLLhzgfSjmHy&#10;M5ddS1hh81yT+NVp9Q1oZxdHHYYrpL3SDErNA4K56Gq9tAzEKyZ96TmXGBio+tyRr/pbHI9P/r0C&#10;11aYBTeSDB65rslsNkI24BqXyf3ZOwAr6DrWdzZQOYszrkRjQXbbV4GSat3EOuuMrdnn/PrXRWFn&#10;JJlivA74rSh02d2O3t7VfOgVO3U4VtN12RNzXkgPp7fnU0Vjq5Kq93Lk/wAXpXex2Ux+8T07ipY9&#10;GaTI7+9ZuRooHHx+HdTlUb7uRh65xRXbxaa8akEjj3oo5x8h83aHbyTTMDuH4VvNpoYHOSa43RNO&#10;1PTmLmcSnryTWpLrOoovRS3tSOTc1J9NCphSwb1qibeePIVnNVf7R1KQ8gL67qnbUrlVU4Vj3xmg&#10;RdRLhouWIP0p9ra3ZYBnIGe9Z51W5Tae3+8ae+t3bAcH8GoKOijjmjX/AFxJp5Ny4/iFc/beILsX&#10;kKMp2M2Mlq9OsYImt42Kgkrmha3sPl2OVgt7sYJYj1zTpUuo/un9K65beINwo+hqz9gilXBAB9qp&#10;JiORiuZFTEibsegpm9JzgRY+prrxpsIIHlg5qwmj2x/5ZgN64o5WLQ442aSR85FR/wBmoq4D12Z0&#10;eEnHFINDtz1/SnysLo5O3tmt2zjcPerpnBGG259BW+2iQMOv60weHLfdnOT60cjJMHzV3cAAVJ9q&#10;2qeOgrfHh+3x15qR/DcJj55yKOVhZHmsk8V3q7AgZDY+tbcVrEwxgVPr/hyDS5RcRL83XNVLe5Rl&#10;+br7VFrMt6oWSzi5/dqM+3WlS0t1j+6M45pJHLn5Xx6UgkCgA5Zm6KKBEMdtAWyF74yOeaLm+gso&#10;5AZo4lRd0hYgBU9XbOF9fpXHeLfHtnpO9bKdLm6x8xVdyKozkqP4uhByQoPBOa+RvjT+1FBdvPpW&#10;i+fq00bkyyu4FsJMYGCPvAcnPHOMYwSbjCUgufQ/jb47aTpaS29nqEbjlmuUJEIOSAWfHPPOB6Nk&#10;rxXhHjf9ovQbO3laC9m8R6iUCGMKFhYZ+bqANuc4ypPHPrXzLr/jHX/F2yLUL3daIQyW8RwiAAgY&#10;AHbJx9T171tK0nfNgAgMufkPUj/64/WuhQUVqC1Ov8afGvxR4vQk3S6bp7qQttZbY8jPRivU8d+O&#10;elYOgahJPc+ZdSu6OpDscsScYJJ7nIz+NOgaKG0khkhSUAbhk/OAepU9SPw+uaxp72KVysKFF53K&#10;Bxu/CsZ3krI3jZO53kOptoOowXBKboFQI+0HlAMHPuMeuc81Uv8A4hfYL9G00KnlbhGq4xhs5OPo&#10;T+mK8+1XU76RFjkyEzwqnPI4z+HFYlw9zICBMvoB0/SlTw/WTNJ12tEd1e+J9QvSztM/IwxY7iSO&#10;59arLqcgYfaI0kDdT5QJ/MYrh0ubu3ZW5yOvy/LV1dbuYJDGSJEYjaWX5SPeu1QS2OJ1He52tteQ&#10;O25G8tR0wxGKv+dL5beWRNFgqTs8zA6d8/4iuMs/EFvMyrLA8R4y0T9fwrfs5kmIe1uiHUcox2n/&#10;AAos4hzXOk0jxLqOkIF0vUpIo5OSkbnyzjodv9ecdq9/+Ev7W+paLexWvicyzWT7Va6x5jIAOCxz&#10;l/cPn2Ir5plBufMWZAJQf9bGM598Hv8AT86rQy3NpIFaQXUTccjnB9+hp/EK1nofrV4N8Z6H42sY&#10;LmwvonEnyxyQS7o2f+6G7N32Nhsc4rpzbpC21zng9OK/K34c/FHVvh/qZn029a2WQp5ttNzbTBcH&#10;Dp07fe5IIyOa+9Pgt8ctI+JGmQxSzpa6lGqmS3kk+ZR9TwRknac4Ix3BrnkrbFcuh63OI8H5f1rO&#10;nUbunFbdvYLINwbeg7jnH1qRtMjbpgioT7kci6M5DU/K+ySHZk4z0pngTT0uI5nUbeeAK6qbQYpF&#10;ZWXg8Uyx0SLTy3lHywfSpb6jjCxJNppBABB/GnJY7Bh1Vj9aEhkMuA+6pmsnJ+dsfQ0KxoVpbM/w&#10;sqn606KxkeJiSCw70wWOHI8wn61YXTyM4kAz7UtAszNeIOjAsqsOnNOtbdGYbnXI6HNWn0ZGYs0h&#10;GKb/AGbGgyXpaGhdieGIrukGD71PLPbAjBXHuazksoJCE3EjsDVsaJHs6nNVdCsyQyWxgb51BPSq&#10;UNzbRsN0gPNWDow6FiT68U19CjBGWI/GoY1ctLqVocAyKPrTRqVsXVFkXJPA9qqS6NbRRFixIHrX&#10;Ka1cR217B5LZIPQUuhTlyuzPWbFNkQ44Natqg8skDk+9ctpeqs1rCWXqg/lV06tIqHylOfepZ0Kx&#10;0iQIz/NjnsTVyPTUcfLIF9q5GDUbmTlgQavDUpxFletKw7o6E6Qg6ydaK5ZL29d8ljj60VNirngy&#10;2owcseaabJFGTkgVotGABUWBjnpVvyPOsUWgUx7cY9hVeGyVeSCc+9aO1KZIVxgUxWM/+z1klPzn&#10;Aq1Hp8aL97J9aih3LIcnvWhHPGo+Y5pNjKNxFHGyPjBDjFdtpd+slpHyfujGK47UpIpYwMdWHOa6&#10;HRLMpbR4PGPWpWsmXL4Ub6Tb/UGrULuwOAxA71SQ7CBt49a04NRRBsKYrZMyE+1OrAdSOtS/bWX+&#10;Kod8ckwOOtSPDGzfK2D6VVwHrds7Zzhad9sKtznGKqMPnwGGPeraKHGGGaLsQ46jCgXccVoqyzw7&#10;0wFrMWwgmkBccCtGO2ihjxGSB9apSYNESzICV3EEcYzVr7WqpwxqgbVVdmBBb1qBIpAWL9+wHSnc&#10;nlKfiacXcGwc8VzlvaiNvmQkVuX8WZVweO9V5raTtj8e1ZS1Za0RTby1RnZNqqMsc4GPWvNfiD49&#10;03S9Lu5JJF+xrH+93SeV5uOgZjgxxA9SOWzjqeU+KnjuLTbG4iF3HbWMAZ7i5fBVivIQKT8x647E&#10;AnoCa+A/jf8AHO5+It+9nZxi10zcQcHe82MbdxOOeM/XPQYFaU4XeombPxj+P8/jOebTdFmnWxJP&#10;2i4VFie44wAqgfIgHAHBx/dyc+NqlxM/mPJDAp4xt3k4755qkpkgxEf3a9CB1J9zUomWZiobzCOx&#10;+auuyWxFzRieMlQbszuf4cjBH6VpRXkNvEZBMY5IyMbuAT3z6fjWdpcltcObadja5bgzDYAT2ORx&#10;+dXL/RfL6T+YkhU7zGcgd/mxz279q5qktTqgtDNkkmvL0tlYY0ZiJB0PY4Pv0xUJWK0hdV3mKRvm&#10;Tt+fWta4sYtLt1CAyD7xIO4E9iO3I5+tc3qF2jHDyblIPJ55/wDrUR94JaCPPDdOqh/KABG6T+Wa&#10;hKQzxOHClv4W71SIEx2rID6Kwp6osEMilAHbGJOflwe3b866rI5m7kjWp2hVHA7k/NUc1oSq7s7l&#10;zyOw7cU5ZCpAJGSOBmllkwoBbacfKT0b8aCblTyA0zAMEbOBu4z+dXokkUKVCuR/EjgkfrVedSY9&#10;7LwT37H0quUZB5kZAI4OOM07isdZpevy2reXcobiHPfhlrphawajbia1k3ZHIUjJ/AdDXm1rqm4i&#10;OUMn+P1re0zUZbZxLBIVbvtbpUSXYuMujN+SwljPlsRgn5Q3IIxW94S8SXnhq9jubW6kiki/1bxN&#10;loz3wx7cng/rVPR9Tj1WFYp1RJAThs/eGM8U2902XT5BcW4WaH5SCp+Un09ic96i9zo5WndH6Efs&#10;6/tFf8J7Amja5JFFrsfyxyom1bpcZGPRwOfpzX0NAVzljvzjP+RX5IeDPFE1vd286PJaXMUmUNuz&#10;ZQZyNhz1U5+X3zwa+9PgJ8eX8c6amm6rKJdZtEG6cDCzJ0BIHTK456E9cVzPfl6lulePNE9+uAMf&#10;KTVKQsVIx+NJDdiaJXQhkcZR85BpDcNk5yRUtoxRFArpIDggd8VbupX2cdfeqEtw6t8o/WpfMKKC&#10;4P1qC2hYQ2WIp25tpJbBFNjfkY7ilMbkkc80GiITK8wKknmmMXUY5OKtQ267j19/ah4Pn7EfWga3&#10;K1sdsmWyD2NbS3DBMnniqa2wkwelXo7MlQM0tREDXLq3BBqvdXbE7c8ir09iY0znd7VmzRCM4Pai&#10;5SKep3skVu2TkVwNzIX1a2w24FucV2epZKEkH61y62yvrNmoUAF+oq0/dOWfxnsel2v+iwcDGwdv&#10;atH7GpIOAD3xV/T9OEdpB/uD+VXBZgnoAKfKzo5kZscCqowORT0jPIxxWmtsg7ini2TPLClysakj&#10;PFoT0WiteKNMY3gUUcrK50fKI1ZZkJGR+NRjVgCd272HFZVpp9yHHykj6daszWM74wm36CpSsc9y&#10;wdciRiGDjB9O1QNrtvI2NxFSGwk2YKBm71AmkszbmhX/AL5oC5MuqQKSd459TStqlucHePpSpYKW&#10;AkjH50/+yLXfnYcn2HFSGhG11HcqqhuhBz+Ndhp+tWVvaIpkyR71zEWmRIw+Q8+1XYtMjIBxx34F&#10;CTTuDaasdTF4gtCMhsj60p8QWZbOSKwI7BD8qqABUg0sLlsZH0qiLHRxa/bMQSwHPqKlj1S2lYkO&#10;1c1Hp6yHhQB9Kv22igAFcc9s0wsbo1W2U8k5p665bhiu449ayW0tUGTmqstkqfdUnFF2OyOli161&#10;jJ3MeaePF1jECjP7VyiaWZhggioR4WBZ2zyexJquZiaudQPFlipH71j68UkviqwZT85A6521yUnh&#10;Zm6AZ+pqIeGnZRuxt/u80OVybGzfeLLCMbwzsB1CR5rhPiR8YrDRdNWyt5PKvblWz5owI4QPmc+5&#10;zwvt3qz4jtF8PafNdS4dIsARou55GPCoo7sWOPz9DXx18e/Gj6XZieeVJ9V1HcYFB+XyyCox32gk&#10;gH8apalxVzif2ifitc+J7oaJakR2sMhby45Mk55O7/PJHYAV4UNsC+YQzMeTt6CtK8OwSyXDmSd8&#10;PM7tuP4muee4e93ux2xA7UXux98V2RWhnLTctS3Ly4JJwTwoBJ/xq9piM5OIsvjdkkKQKzIIhGd8&#10;rkNn5QDlj9fSus8MaLc3l2pitY2QYP7xB1xSk7K44x5noa+kzeW4LQ+eH6iQkdfcc/rXR6NpLTNJ&#10;MZGkhQqERjx1wO3Sun8K+ETex4kglgI5WRI90ZH8x+Ga7nTvAdtZNw+UUF87TD24GP4hx+GK8qpU&#10;Vz2qOHk9LHgXim0DapJFuJkZshIgBgHnj6fN271w+raelrIVTfxnhhu/lX0x4h8ELcaoLr7MzGGI&#10;xtKu0l15PzDA5HHTriuA8R/D8zRtKE2JypyMdBkGtqVZWsRWwstdDwt4VILBcnvjIIpYw2AFkYkd&#10;Q3StXxFo02lz7Xj298g8mshb1UG08Fevt9fWvTi1JHjuPK9SwrAxkMB05/8ArHtSlHSMAgPCex6H&#10;/A0+LbdjaPlfBKv2b2NRBjC/3cjOGQng1Rkx0EwhikQszQN1yMkf/W96RUCfxE7hjGOD+NJLtO1l&#10;yEIxu9Pb6U0OFBXGF9B0B9RSsFxhjFwCMYZeretLazvaSkZIHTBpyHy25PHX61ZeFblQ69T3HY1S&#10;EbWmaokmxVPllSAG/ufT+Vd/oF79rJsrnb5z42mTlHBHXH93pnuK8ijDW8u1Sd/T8K6TQdTF2EtZ&#10;ZCkqjMUhP3WHTn+YrnqwfQ6aNSz1O3udFk0++ee3JGDj5juCsB90+h9D3rt/B3i6Xw/rNvq9hM8F&#10;zbN5jxx/fAyAzL/VcHP1Azh6HqH9rWEkNxEFuQivKuQBIOcHPqMblPUcjkZyxHng1LyWDQ3W0OhL&#10;Eblz94c84z+Ge9cN03Znq8tlzrY/Q/4YfEa28Z6BBqEKfZrjiOdIWDJkgEMR0wcjnpg/Wu/jvC5+&#10;ZSOccEY/lX53fCL4p3Pw18ZQTRn/AIlk0ggvLd+iox+ZcZ4BzuU9ASfXFfoh4Mv7TxTotnqVhJ5t&#10;pdxqySdGGRkA/hz/ACxWsUjz6yad0STXCRj5oNx+tMbUEaHaIOfc11C6C08akx849Kenhdhzsx6n&#10;FVyo5rtnI/bCEAWDBxxSx38xOPKGPXNda3h1woOwdPShdBKLygBpqCF7Ro5b7bMmSYB+tVrbxSE1&#10;VLWWD73cV10mmlR0H4Vx+pWaw+IIWJAwfSiUEkEZu53S28RXiMZ9xSpbKpwRitCARtGDuXpUnlRu&#10;fvDNRyI6eZ2Kz20RTdgVnzafBIfmPP0rdSBWGOMVBJZxmTpgUcpPO0YF14cS6iA7eg71z994HWO7&#10;imhJBTmvRhAmzauRxxSrpquMsCarlREtTn49Rv4oo488KAOtWI72/mABYgHuM1tiyhYY4qWOzjQg&#10;Yxn0rS5HK+5mRWt9ImfNNWI9PvCuWlJrftUQLirCIo44xT0Dlfc5R7C6Vs72x6ZorppoEc8EfnRS&#10;K5PM+Pk8Z2UShQhA+gpr+N7Y/wB4ZrKfS4CcFQR64qs+lRk4CcduK4hnU2/i602ksG9ulTR+K7GR&#10;gihi3qQK41LQM2CoxWp4e0mObWkUquNoJ/Oi4HSNrNu2CyHJ61IuoWhTcFYE/rWzFoNu5IChgPUV&#10;ONGt48ARA47YpjuYcGt2ZYgxt04O0VbXUI5gPLifB68da1Y9ItnbHlKPbbVu2sI1PEYVaAuZNrOq&#10;uoZX96vfakZcKrflWl9hj3A7KcunxLk4/CgLmML6KI4YN+VaFtrECoMhh+FW49MhblgCaT+zIemz&#10;FAXIn8R2AHzE/lSx65ZSDKfMPpSPodtLnKCoT4YgBOAMe2RRqFi3HrNtuGEbB6YFNLvOxMSuualt&#10;dIhgZeOR2NbEHlREHAUUDWhzrW10mQQQD2NNMcqgtywAzz1xXV3SwzqSpHHqa87+IOoNHZjToi6m&#10;7Plu6gM4T+IDnPP+NO2pKPJPi/45VLe51C5Jj0ayyoKtkT8gFgOg3MBGpbsZCBjNfn34p8RXnjHx&#10;Heaxfv5qRkxwopO0c4UAZ6DGQOOle3/tV/E+LxNex+GdPlWKysSGBibdGxHTP94ICAOxLORnNfPM&#10;0m2COCMZSIbix4LMw4/qfxrWO51JckTH1qQGLl8Rj5pT3J7CsYTvJ8qAIAB8w7DrxVjXm8y5htd2&#10;Qf3j47+g/n+ddb8P/h/c+Ir5IinyAkMTjGSDk/piuuc40o80tjmp0pVp2juV/Bng271eVHETlWP3&#10;2FfRPgH4VoSqyAFmGcKQMfpXXeBvhwulwQKIe20uPvfnXt3hHwzbwBf3W0AgbQCeMZ9Pc/lXzmIx&#10;fO/dPscJgI0leRzugfDextLeMPaqSMkuy5bgc4PTOa6OPwta2kexYFZicsT0J56nsPau5WxjihTy&#10;o23HoQPX68UNo6HLbORz0OfxNebzt7nrKEF0PJNd8MidXARSHYMVAwPxP0ArzTVvBXmSTxowTcwU&#10;krjqOQB7/wBa+itTs1sI1IBLsAm51O7PrmuW1jw3NdwIYrRkWJ8jBGdxz83PsT+J9q6adRoynTUj&#10;418YfDma4lltpEC3KTNEgC7dxHQk49B+teT+JfAd3pDu7DhWxnA56/4V986/8OftFuzLF5F4rK4k&#10;MmXkA4IOMDHtXm+ueCIL3SUE9oCbkgSllI2vzn6//Xr1aWJseFiMApapHxSqNZSN0dG5IHatMwq+&#10;SxAJHU+vrXXfEHwJLpNxKyR7BExZQB2zxXD20hil56d884B4/wAK9enUVRaHzNalKk7MdLut5yrA&#10;4xh07lf7w96iwEYjOVPQ1dvozPZRSc+ZCvLeqZwOfaqkH7+Ipj7o6VqcwRgnKE4Ofl4/SprZ2hG1&#10;eFPY9jUYXco7PHxn1qwiCSNnOUb+JetNAIxAUb09lYHpTklWKRWXIJ55Hf1+tSR5eN12hpFGR6Gq&#10;zrlGlXJQYyp/hxRYVzvfDPiJpJYZEJ8+Ljd3ZT2x+f6kelelzW0XijTcwzxxXtq4ltC/BVjjKE+h&#10;wOO+RivCNPla3njeMkchsqenuP8AP8q9O8M+JwCgmCbWbZIsY2rgn8vUAY4zjOBmvOr09eZHsYWs&#10;nHlkWtTljjaK+EDnbi3vrN8B9nQ4+nY+x9q+s/2RvjYuiz/8InqNwZYSrPZbxu3oOQg/2gDkDqwy&#10;Opr5e1m1JuJrgRmYoCkoHHnQ4BDc55UHB74APrVnTZbrRb22O8q0AFzZXiPtITtz6rnp6ewFZKdm&#10;dEqfMj9eLPV7do4TGySRvGrxkdChHB/HI/OtEXeQSQBn3r55/Z6+Kn/Ce+ErRJkWPULVfniXo4H3&#10;9v6OB25HavcYZl8pHjbfGQCMn16Vv0PJknF2NY3i9MGqks5dsVBuY8gU+JCTk/zp3JIZYVYN8xFc&#10;1rHhhbq7S4WQ70PFdatuJDlu1WI7eKQbAnHoKT1HY4szXScBzihb69U9T+VdPNpKhzhe/pSf2Up/&#10;grVJGEnIwk1S8XOGJph1W+L966AaT/sUHSeeF5p+6Z3kYD6vfqRtyRT/APhINQVPun862RpOW+7x&#10;Uh0bcPufpVXQveObbWtRZ8qSP+BU5tV1B8DcR75rpP7Gxj5P0qRNGDLjZRzRC0zmhquoRj5JD+dI&#10;uuaoWwXIrqk0Id0pzaGoGMc/ShyiPlmcjLqmpbQVkx+dFdRNo2QML+lFHOg5Zdz5SmspocLhiR3z&#10;UT2lzIxwrbccj1rpJLe7PJjVvwpiGSNsNCCcc4zXlM9CxyUsV0j4CtmtzwkZk1pC6MFIwc/WtIue&#10;htxjrTrOcx38X7soSDSsNI9AtlWL7q5zTnPU7apQXeQMA9Kn8/eK1TJJoWByOhqTcQOKrxY3daez&#10;emcdqYWJxKV96d5/H3v0qqZwvUUpmXpilcLFyOYVJuDp1/GqKsVK5Ugd6sqynjpTCxMqndjPNK0j&#10;q1MEoI64pysCMk0XGiN3aNskAgnAOeRSiQPwWKnsDxUjBSpJG4HgiqU14llhShYP8qqpySc5OM0B&#10;YluZhAOWIGA2SccHtXzp+0L8U4/DXhjUrxZUjus/Zrfa21t7ocFcZ+5G28/7R216t4r1wx2EjLiB&#10;GLKGiUsxUH5iCRjpheB1YV+fn7Q/jL/hJvFcunxXiXen6ZI0HmqQwknJzKwx1G/IHsgxQXCPNI8i&#10;munvbue6dfLViSozn/a5z0AyB+NR6dsnjkcnORvX8Af8D+lVNTuikc0bEYH7vrjJPJx9MVTe/ij0&#10;uV0kYsx2qF/3P8cV1049Qqy7EVlpx13xPFDGQUjA/eNxngHH86+tPhN4Lj06xXEQMh5Yt1/z1rwD&#10;4F+Hm1fW57lkMirIBnGeB/8AWxX2n4a0U6VapIAMMB8o6g+teTmFW8uRHv5TQ93ne50+haWFRQPv&#10;j73pmu/02xdEVh8h6fUY6VzXhu2I2SsvHBxntXd6eqvChYjI7V4bR9MWrRBjbgqVHIbtUwbcSyKc&#10;9OvFTpGpX19c1NCiMMDoRgH+tUIwjYqb5Xdc+UruAOME4wff+L6VOdNSTllAAPIP+fStT7OBcJIU&#10;3diPar62ygk4AJ9OaA0Rw2r+G1kSVwPmIxkjJ/D8a821/RY7VrlZo38tZZMDBPzFdxI9M5OPpX0D&#10;PYLJEyk+3Fcfqnh1XgmRhyr7Gz/F0wfwPStIyZnK0j5C+LfgaK8tVu7ZdrKQ2w916nj1J49OTXy7&#10;418LjS7o3EPzW8wwMDG3Izg+hr9D/FXhdJ7NvMjYbgcYQ5PGAf17e9fMnxU+HzR2ZkWJkIU53Dk9&#10;Rkj6j6162GrOLPDx2GjOLaPmqFyZPJmYqCmAOg9cfzqsY1hlDDcvz4JFaGp2zWU7dNyybeffpVeN&#10;BLuDHGR949uDg/hkV9EnzK58XJcraZE4Hmo5+6eMe9PgmaCffIFZOUcgc47H6U2GInfCwZmX5dvc&#10;mn+UJrNSSfMTg47r1X8sZ/E07EliSMxTKpztX7rL0IqvLiG43Alc85XqfwNT2iNcWJjY4eL5lB9B&#10;1WowVkjCsu4ZIyeoPrn8P1oGgAEUbLkqj/dPTDdc/wAx6c10Hgy+USvaykJ/C3OQRnKn8Dx+XpWI&#10;FWW3ML+gAVjxVO1nFrdKOQD8jHPr/wDXxUyjdGkJOLPfNGl+3WHltIpmBIXBO3gYYHvxnI9Rntin&#10;WTebbCwDBbiBjLD6Bhyy+6sO3of9kZ43w94ha0urcyZjjmAiZ26CQZwT+Y/DFdd4hjZYF1K0Cpcq&#10;RujTorYyCO+Oo+hPoK8mUdT2oVPd1PX/ANn7xwPBPjS3hnldLN2CvscIVVsEMP8AaTpjuB71+gOm&#10;anK6KQUmjP8AGmEO7sRjjDDnHY5r8qbXWze/ZNTszm9tgJfJIHO3qPqPftj+7z+hvwB8dWviTwZF&#10;C7Em0CCLew3NCyhkP/ASHQk8/uzW0E7HLXSbuj2S2v8AcCOg7g9RViO6Hr+lZ0F7p8iiXzkBXC8t&#10;z9anN/Y4GJ0B+tWcd0XvODDrmrmlkNcYArCOpWhBxOn51b8PalbyX4QXCBj2JpdB9Tpbu3XceCDU&#10;RXbxt5rWMMbclwaYYIO7jNFwauZe7B+7SB8npzWk0EHXeKQQWqjJcD8adx8qKKgZ+6KlUcdKshrU&#10;/wDLSlM1tGOZD+lK4+UrGEsMHvQlswNXEu7Tu5py3loOd3607oOUhW3JHSka2I/hBqf+1LNeN3P1&#10;pra3ZAfeB/Gpug5WV3iJook1qzHORj60VPMi+VnyomqyHA5NPTUASQV5p/2JVPTHpinJaq7Zxk+g&#10;rmkVcRr8R87Mg+wpsd1HJKshQZX1qc2qFsnGPc0psU+6DgeuKLDLR8QBQFCDgZzQfERHSM1SWzQH&#10;nHp1p4ijBHfHvSFoWDr8mcqhA+lWbbxDK3WM/lVRYFJyQPpUojVeMYzT1GW28QkEZizn2pRrhGGM&#10;fPpVJoPmDevvSiEZ56Uhl9/EhYD5P0qJvEDsoGzGe9R+VGB0FIYosj1+tJthoTDXpF/g59akj8Ru&#10;GAZMA9KiEMZXoM0iQRvwy8fyosyS7L4k2ITtyRyAeMn0qiuuf6RIZUxIxCq3ZAByo+nr3qvc2jJl&#10;lZWRQDtfkfnVKaeK3024uJDtWNGLAfKTjJOD3zzyPSrTKPK/2h/io/hfR76WAqvlQeVbIn8c7EbV&#10;I44+aN8j+lfnvqd5DG6b0PkxLnG4n5jySfxNe3ftPeLf7X8SW1msistrD+9wOFmbLSHPplggHYIO&#10;K+b9UuvPbaA0srsQqE4PYDP863pxuy2+VFW7mF3KIt21F7v1LHlifyx+NUL24zawwLyEZmY9ySQB&#10;/IfnS+d5au+cKBxx1Gck/iaj0W3Oqa1Y2oJBmnWPPoCRXcvdVzju5Ox9b/s1eDDp3h22u502vMQ5&#10;A9D0FfTemaf5qAlQo77v8+/6Vyfwu8MxWfhy0R027I849MDj+n5V6XZxlvLCx5HHJHBr4mvVc6kp&#10;H6JhqXs6cYroWbCAoihue2OldNpqFUDMMjtjFZtpbbiQB0rZgjkjhOAAMcexrBM7bF9fnAGcA9qs&#10;QDYu4D5s8Cq1nGWjRiDn361oQxlsEc4PHvWqZLViWxQsoD8Z9O9WTCA/J5XqKZEpyO3vVhI/MfGd&#10;vGcimQ2MZhGu4/KBWdc2/no4UYLZ7+uK2ZIhImCQPc1VEKSHhsY6/wCfyrSK1M5WtoeeeKtNLQKw&#10;CRugIDKNp7Z9uRxXkvxI8Ox32iXzbd1xGWkBKDnnOPbg19E6rYxTRupVXjIwQwry3xb4fWBbtF2t&#10;5sfG77pGMYPPoAPxrrg3c5JK6Pzh8e6GlvqTxKCFbf1Hbn9flriy/mIkgH3SY5B69K9++NugHS9U&#10;ubh4mjjU/OCPXBGPr8wx714c9myS3lsAMEnYcdx1/kPzr6bDS5oHw+NjyVWUvJZip6SKSCQeh9as&#10;NCG3XCISjDaVX0PORUrMxAm2ktGeBjoPQ1bgt/OsWEbBST8oY8gE+35V1J3OAy7VjazISo3J1zzu&#10;Hb8/60s0WIXCDCZDAfUnH9PyqZoXhkhccgZBz2xz/wDW/CmmMJb7WOCMxgH2PFFgTDTnEzMrDLso&#10;AJ/L+WD+FZV9bBJGXgFycAnGDxVqKUxX8TN8+DgDpTtXgUSySK3OAykc4J6mkh3NnSb83mktHkb4&#10;8lc85Kgc/XAx+Ar0rwrqY1fTWilw5ZMM5P8AD1z6/wAIP/AfavHNHnKyZjOwTKxBzkq2OMfTj8q7&#10;jwPqeyUypwu/e8fQAkDcp9B1x9fQVx1YaOx30Z2audZpAm03U57YbRNkyBf4XYdcDp0yDz3r6H/Z&#10;78ZJpOuBJZpIrcybW2/eaCUjOB6pJtOfRzxya+edaEjXMFygKNGw5x6DAP4r8p/Ae9dp8PddhtNb&#10;sZ3RJV3FWRxgFSOQSOnBJP09hXMrxkdcoqUbH6HrpblARMxik43K3Bq9b6HNJED5rAjhuaw/hn4o&#10;XVvDNjDdOr3UMXku2QclPkY8cZyP5ehrvreW2BdfMAIPr1rfqePJNGF/YEiA5mf/AL6rKuYZ9L1O&#10;KaOZ+OvzV2kksIH+sUj61y2v3ECXS4lUn0qZrTQIvU7y3112hU7mJxzzUL61cE/KWP0rAS8jCgiQ&#10;AY7Vai1K3jIzJ19Kix0XLi6/dGQg5xU/9tTsuCcH1zUB1axxuyD+FU5tbtGbCk/lRYd0T/2vcRzZ&#10;y2KTUtZuGiBTOfas/wDti3Jxkj8KX+3LZV5J+lTysfMie01u7dCDnNP/ALTugSBk5qqNeskyMflR&#10;L4htQoIWlysXOi/Bd3LL8+SapXkl5HLuU5GelNj8V23ZD+YqGfxZbkH5SfxqvZsPaImF/eE55x9K&#10;KzF8URbuI8j3NFTyMr2kTyJr/VG4Ctj1qWKXVSM8k+p4rufLgPBQD8KNsS8BBUC5jiP+Ju38RH40&#10;qpq2R8zGu2LoD9wU0Mpb7ooDU5JTq2CpJ/OnrDqrHPKgehrqW29QKY0+B8q5pWC7Odjg1MHJc5HY&#10;4qdE1Budx9q1jKzHsPwqXzAB0pOxVzEY6igJ3Zx24qhY6xdvfvDNnAPpXTySllIIH1rAjjVNWkYp&#10;nJ71Eik7l/7WzLggihbhxxj8aczA9V/SnIUxk1BoOW6Kqf4c+tL9tKD7xP8Au8n8hSlUYD096Z9n&#10;i+/0P94Hn8KLgMuNRUoVdiAw2EYIwfX8s15h8WPG80Gly2FirIsEL3E9xMQqxRpksx9cYGAcZ3D0&#10;57/VrmdVKRMECZyzLkgY3E7ffpXzR+0bqsHhvw7eWXmrLLdzIkjudzkrkvnIGQGWIKOnXrurWI1v&#10;Y+T/ABRfHUNSuZriUszl5n+Y8EknHPXt+NcNcP58ruS6bgSAeP1rc8Q3R3uCuXaQHH865y+kMClc&#10;kvtAJPYdxXpU1oY1ZalC8nLKFUbUXgA12fwR0Rtc+IumRKgYRuHIIznB4H1rhJZMY619JfseaTZ6&#10;RfX/AIr1W3knsbIHbGo/1zAcID7kjkdAD3pYqap0JPuGCh7XERXY+6vC3hgaRoFo91+5DoP3ec/r&#10;XSpFFCpcONo5PtXy14r8eeKviTqdzqcNtNZ2C/JDFDuWNAo7etclZ/GvxRoeoxrLeuYEO1hKOAPX&#10;J4/Ovko4dy6n3LxKjuj7dtWQZx69TxWzCF2rn7o7KK+UvDv7TVtNdQw3avFH/E6gAFvWvffDPj2w&#10;8SWqS28gkjONoPFTOjKGp20q8KukTvoVR/uNyRkCrifKAuMnGflrK0y4WdyoxnOAa2ljzIGDAYU5&#10;ArFJms2kTWiBmzgkHPerKx7FZiATnB96LaIQgErnb2HenmPcu4HAUZ571pysxbTKTbmOF5yc/SlU&#10;MCW3HgYPPWrDQDId22gfN8vHSnRRid8ZCEk8LzVKLTB2Rm3BJzlACe4rhvGVgbyKRVG2XaQrEev6&#10;en5CvSLm1z8p5JHpXPatpokicYJJXAJFaxuRyo+LPjz4W/tDR7i4XBla3SXITGGG4PntnO0/jXyb&#10;O7QPazSHI2/vVxyCCASPwUH8DX6GfFfwu0+mNN8ysyNA5VTghhwxH1xz7V+f3jLTpNO1TU9KlkMf&#10;2dxJFuHYtk5/M/ma9/L6qbcT5POaHKozRnzxtbTTxHcCD3HX/P8AjRpU6R3UHmny49xzn+4SM/l1&#10;/Crqf6dDZmP/AF0kbK6dACoGc9+ayryzdGcKMmMjYcdRjJH6j8jXuWPlblvVojBeTwx/KFZguBkF&#10;gM/4/nUFyoEY4CCeEPkc7XB7VGl6s1v9ofcxjIZwDyADtbHvgk/hV65Ky2iwEriGT7w4yuR/iKzl&#10;qWjmXLLMsvYgdPWtB38+1z2CjAIH+eh/Sqd7btGrKoyUYjP0NT2DB4QTzjjmpQzP0yQ2tz5bFVAf&#10;A/EcH+ldTot2tlr0LlCbe7A3RDs/XA9sZH41yV9C0dzIB8vUZ9P/AK3StdpnurGG4QlZIvnBHHIO&#10;4D+f5CokjWDsex2z+XBguZkePKt93fHznP8AtAD86saR/os8DoQ4JAJXkH0zj15/Oub8N3v2vTRE&#10;wAZCssWScZwfl/M5rYiVt7sCQi8hm+/054+uPy4rgmj04SufbXwN12LU9FhiMx+1XEJkjXp86q0b&#10;E/73lBiOvLete82yQzrHIj7Qy7sehFfGf7O/ieWPWbWF3ieCMSO5YY2b2UnB7kFM844Y+pr7N0Wy&#10;MBubYsrLG+I8/wASZBH6HH4VS7nFWjyyLQsklyPNxXMa7pawajG/mFh6V1bWbRk4rD1S0M15GCec&#10;05OyOdast/ZFx/FUL2ikjBbitxdL3L1po0RyCc1NzRQZg/Zcc/NiojEu8KQxz710A0eXBAyarHQp&#10;WlBIPFHOg5GZstosa7mUn8aqyRrKflXArqm0SSSLBXj1NQReHZOeD+VPnQvZyObS2UN82KWbZuAC&#10;106eGm/j5NQz+G8HODT5gVORzixKp6fpTWsy3YV0o8Plo84INB0ZlHGTS50HsWcu1u0PSMH8KK6W&#10;XTiq8Ln60Ue0j3D2Mjn/AOy5FPSj+zJfvc1ce+kUjAB9akiu2bsD7CuW506FA6VKx6Y/Ck/sqUHg&#10;VrpcZXkc/WmNdt0CDNMV0ZJ0qV+q0Ppbj6+orUW9ck/IKjN27N92p1K0M8aPI46ZNKuluPU1f+2u&#10;DtCj65py3Uv/ADz5pWHdGcdJkP8ACayBppi1Jy3TPeuoknlZOEAH1qqIGLlmTk9xzSlEItGcbNcd&#10;qY1ipOQBWn5fzY2tQyheqmpszQy/sgVeOR1qGW3EaPI74jQcY6Vrtg844HNZ2pvFFbAyuFO/OCM5&#10;6nGPwNJRHzHI6jGH3CSd1iQ+ZM/RiAQzD8SVFfA/x88at4m8WyxMzC1smeQYJKs5YlnBzzjnB+n4&#10;/bXxf8UHwz4K1adCy3LQKsTZ+675AY+wJDf8A9xX51eL7/8AtzX764BdxcShF3sGYDAOCR1IAUZ9&#10;jW8I3KXc5K6R5Ue6lzhB8v8AhXOXRZ9xJyWO410+vupaK0j+WCMfNg+4/wD11y1y5Wc84A+b/CvW&#10;grI82pK7KEkZ8wqOecCvvf8AZm8H2dv8OoLe6iEu6bLL0UnHfnkZz7e1fE3gfRW8QeLdOtBlw0od&#10;uM8A5r7a0HxPb+D9Ie2d0g2DqTxnGeleRmkrqNNH0GTU0pSqy2Pb/M07TYBBGirGoA2IowB34/rX&#10;H+KPAPhPxOv2i5to45TyJYfkY898cV4zq/xnnu4nuLOWK101XMf9oXZwkjDqqqOT+OB71hxfGyxj&#10;u4Fk8VK8EvJZbZvlPoeMdQPzrx4YervY+jnicO9L3+4v+Pvg4+hXz3+g3ZurLhjayjLr9GHX8cVR&#10;8FfFC58PXKQSSPHNE4IVsr29K7Kz8TSanbJe2l9FqkTKrskbrvGe2Qf6dqff+CbHxbZi7t4FMqnK&#10;yonzK3cH+vpXS5NR5aiucqpK/PQlY+ifhB8UB4ltgXyZwDk54OMZYficfWvY7HUfOmwNgxyff2r4&#10;s+F0d94P1sQSzBIi+9SWxwQQR/Ln15r6n8I60L2zjDHMhGcegxXDJWdj14XlG73PTFfdgBewA9qs&#10;BFztHy4zyeeKz7QtJHvjG4lQSCev+c/pUsF0Y42+VSN2VLHnGOlbLUxd0Wp1ZgwwC/TGOKns7VVk&#10;w2dzd6zTrioGZxh2UNhsDvXn3jL4z2vhu6itlcSSopc7Mls8fLjr1/rWiirmUnK1j2GXS8ZLjkn1&#10;HArHu7QNLtJz7H+tfLvif9qW9s5kkhPlA7v9Y5KoQT8uMZY4IzjOO9c6P2n9e1RIkiHmdyrKAQv4&#10;c/nWyipfCjmdRw3Z71420tPInhYqVZMtnkAHg/yH51+dv7UvhF/Dfi6DUMDy51MUu0cZ7Gvqd/jZ&#10;qV7CCyKzkYZX3bh7g45r55/aL8Zx+NfDlwtzaeVcW5BEiMWzjoxyOhArooRdOopHFjKka+HlGx4Z&#10;pz7NPaVTlo9rg9s7sHJ/Gr2rQieaXbujikAKEdQ2cg/gai8BtBf6Zd2srbiGYBcdcqRn89lNW4ZZ&#10;fssjYaM9+pHQ/nX1FtEz4Fv3mYs6jTruUMjCM8OvTrx/n6ir+nrHLD5IYLLG3lMOpJHAP45B/wCA&#10;1HqlorSgozFimcFNoz/+sfypvh+7UXuxyRHMmF553AfLz9FI/GsGdC2K96v+nYJZS5UMGHr3/l+V&#10;VbX5OPUdPQ1paxAzXIfB8xtyLk9DkEVkEh7ttnAb5+vT+KkMZqxJuIpx1YbWz3J6Va0KYSxFCQrj&#10;EmCeNwPP9D+JqHVkdrMsVBAbovt0/pVfRpUhuVZyE3HqeeDx/Wk1ca0O+0MtZToqsUiY742U7QGU&#10;Z/ka7uCVXhSaNQWP3o+SCc8ge4PT2615lp8jfaCrN5ZiIYDryv3sD3U5rv8ATbhL+GWH7u5fMUg4&#10;LHOD9DmuWcdDtpSaZ6V8Ob8WGqjIJDHcjDkpsIyPbKbwevOK/QT4fX/9rWsMzBhtjjTeeRJGVJjZ&#10;T0II5z/smvzb8KatNa3QmjmKTbtplCg7jjGSPcZU4+tffHwE8Q/bNKgkkmSdvKjhcqo+bO7H8zgc&#10;YPHaue7SNqi5lc9ik08hfu8gVy2sbbK/iaTGCR0r0FbiGS2U5+YiuA8dxicLsOOeoqHzWOaKSZ0A&#10;v7cAfNkGrcV1DMnyvjiuEt7WQKpLseMYrThs51TKSEUlqa3sdSP3Qz1GfWneanXArASO7KjbICPr&#10;Ui2t1jk8fWqshXNdrxVGMihbzPQj86xZbS467uPWofs10Dw1Fg5jpDcBlzuqEhpDkYI9KwQl4pyW&#10;z7U5JbqHoxOKLC5mdCrNj7h2+tCzR5wRzXNvqt6qMp5/lWW89/IxO7H40tA5mdtmLdu3KPaiuMRb&#10;0dZaKVo9g52YMTXMgO1Cd1TRR3cJ5Tr6VHFd3KKMKMe1Wlvrpx82KgQnmXOR+7OPelMlyzcQ4qWP&#10;Up1PKA/hSvq9wvSJeaAIg9w77BGTSSefC3zKfwqaPWpRIGMQqaTWi65MY/KldFIorcspBwRj1FTf&#10;2gR2LUo1BHI/c/mKlW8iU8RZ/CmIal3K38Jx9KmW4kUbiCvtRFq0YcDyRU82oQyqNybR9KA2IFus&#10;7iVBpJrlV/hzVhJ7Y4AFKXtSRkCk0O6M1rmNV5CgH0NYuuXFvK0L7gI4XV3CkZYn5f0yfzFdFcLb&#10;N3X8q4vxk1raaTK+8ITDJISByCSUjOP99x+R9KCrHzN+1Z40iOmLHHKznUJJFSELkeWNu5hnHJIV&#10;QfQevT5BaUxXEt1IGwhYhMAfMecflj/vo17L8ctfh8RePYbdUP2TTrN0XnG4KGxk9sua8R8RaiYw&#10;Y0AAG5s+/XP8q3pLU0npE5TWrgvdgK3mA/O56Ak1k3LlIpmPV2C/SrUzq1wqcAYDHH06f1qlqJJE&#10;Sj0LH8a9RLQ8x7nsP7L/AIZ/tjxlNdyLmOBAoOcct/8AWFfQnxG+H7atZYggGwkNljgKAOue1c7+&#10;x14ZSz8KtqNxGG+0O7qCvUZAH/oJ/Ovo3VNH/tWEMtvsjRcsM/e9iPTPNfH47EP603fROx99gMMo&#10;4OKfVXPlTwj8Dptb1C0i1O5kuYMuIYpiVESA/n7ADHSup+I/wi8L+Bkt7HTLNJ9SukJeS6QOoUei&#10;Hjcefyr2dlg066aWKLCIwYGP7ynoT/XFcz8VtIuPGc1lqemwG/uIUMU1opG4qejqpx8w5/OvSoYj&#10;nhrueTjMJOmualsfMnh/RrzS9YN/pnn2kqyFjPbQsYsA/dIYFXGR03fXNe0/Djx7Dc6gssvlQ3K7&#10;VvUhH7qdc7VuEHYdmU/dOM1zHhbwfr/h1NcjtLPVLazvZo2e2ltQdzgk/fZQUBJJO0jOec16XqHw&#10;s0jQ/AenapaajaXGt2Q/0y3icOs/mElkwOc4JX059ga1nyzjoZ4SVWNTVaG/47tYI7WG+t9qruB3&#10;qc4z0B9K6n4U+LZbphBI+Ch+Yk/erynV7qWTwjPGjy+RIMPHOMtGwP3Wzjkf+PcdK6r9n+2m1S4a&#10;STGCVUg/xYGDXjVIpK59bRk+ex9meErcy2xkkLDGSuO5HQUuqOLVHCt16Ix5HX/CtDwujWmi5Zgc&#10;kcH9a5bxLfrAJPnLtk7iSc/z+tRzWgu5NnKo2c1r2plUMQlCFh98cke1eD+KPhZqPijVLq6n1txu&#10;3bIocxocnp1yOCRn616fqupI1yu//Wbs5P8AFSW+qW9pbGWSNWfr1zke1OMJdS5tW0PD3/Z1ETs8&#10;l5JcStgs80p2t0IyDnp2H8667w5+z7oaXXm3NyLxioDK28Rj3A3Dn3NTeM/jLpGjCZeE2KZGlz8q&#10;heo9/oK8r1D9pCxglilttdeUFiNltYyMoxuOc4x2xgY610RhVd7M4ZOjG/MfSWk/ADwtBbssPnAO&#10;OQ8glH5MPXniua+Jn7Mmj6/psxWcquzCoQQBjtwcAfgf51wfgj9qeDVZoItPv7K7ZyF+zT7raeQk&#10;4BRHPI+lexaT8VNP8SO1q7CC8KZMEwwyj1HYj3FW1KOsjJezm7R1PzL1zwtefDD4iXOgTZ8lmzE/&#10;cqf/ANYqh4lQwyQ3SfP1LSA9M+vvur379tPwkguLbX7EAT2jfvGTk4JznP45r58lvY9V0dlQ4B+b&#10;aB0zzxX0mFq+1prufGY/D+wr8q2ZalmGpWq3AJcgknnoCue3uP1rn2nayu41UBtsgYY9QccfrV/w&#10;9fxbnhcBUK4ZG6E9cf0/GoGt0gv0VyCA5UH+64PH5jj8a6GcBv62hlj3qAvKOMnnHQ/rXMxqqSRj&#10;A3Kdi+/J6/8AfX6V1EeLjSVJG6NQ0ZBHzcnA/kDXMOhWZCwCse5/vf5/nUWGOm5gkQbsMMc/QDP6&#10;D8qy41z8nI3ZKk+q44/z6VtRoJ7ZGAy23DAf5+n5VlCM8IVzJBISQD19f0pIbOqsJkmt7W4C7XXr&#10;u7qOD+Xf2rsNBke2ZyW2vCfLIHdWzn/H8R61wmkyiyibf8yAqyN1Gw8MPx4J+ldfY3UME0NysuQ3&#10;DLj5to45zx0wf+A1lJG0H1Ov0eRorpEV8b124bsR1H6Gvsb9lfVFka7sVXZE1mViQ4O6RXLrzjjk&#10;Pz/s/Wvi2CZ7XUUlcjaMPuVjj/a/lX0X+zV4lm0nxHeIZSko+aNGyQWUoygcdOGH/A/euVq53P4d&#10;D7s0dmntA2SyE45+pH9Kw/FlrLuTHTPatTwrqdnKsgS4iaOZjIoDZHIGR+PX8ah8UzxhUTfuwMg+&#10;tS1ocSfvFa2sJPKBJPSp1tZwvB4oTUYliAMpIx0pX1iBBkSA+1Kxo5EkdvOozu/CrQklC7apLrtt&#10;IMeYQak/tm1U/f607E3RaBkfjAH48Ui28mc9KqnxHbRtw5x+FI3iuzx94/nVWC8S99jZu4pVtcDk&#10;iseXxpaR9CxqBfHNu3YgUWE5I6FrVCOgzUDaZubAI/KsSXxvbYzhsexpV8fW4BGGzRyic0a8ujPn&#10;k0VkxfEKCVtm3J+tFHKLnR5uuv3qNgg4PoKuRa7dsOp/E1QDpIcnAJ9+lOLbTxyK5TY0xqtwKbLr&#10;s6dgazDcluMYI5600XKZPQn1oBamiviC5J5UfpUia5PKcY59cVmPcoBjgfhRHMMZBx+FPQo2E1WZ&#10;f4Qc/pTn1qUKTtz6cVQhvVTrn8qeL1G55P1FK4tS2uq3En8OPwFObUpeCe3aqMeoDJAHPbinG4WX&#10;HJBPfFK5Viz/AGw6ngU46u+3J4qlI0aLxkj1xUDXYBHcfSpkyrFy51FhGzZxgZ6V5l8TNTlsPDt0&#10;7l9pjBcN/cCjp3zjkehJrsb+9SdFiOAHdVbB9Tz+ma8P/ab8VjTfDEyEtG0gMPyD727BK/UbgPzp&#10;blpdD5I1O/l1fW9W1WUsd7uqqPXdwM+gA/XHvXnWvTtLcXczHI81ojjodvPH8q7vXJk0+zIhTClT&#10;LgnPJAwPzzXm2sOIrWKA8MGXcT6ck/zz+Ar0KSM6z0sY6EtNKT0AY4/DAqK+Ui6KddoC4q1aIZZQ&#10;G/5aMB+BNaPhDRj4o8daTpq5P269jiPfhnAP8zXbzWTb6I4oxc5KK62/M/Rf4H+Ek8M/CvRY5Ifn&#10;EMY+bruIycfjmvSdPdnjKspKEEHPWtO20N7fQ7NPJEcEaqQD19B+nNUxGZlcgBSSQAOMfWvzmU+e&#10;Tk92fr0KKjBQS0RTuvCcdwzvCV3N2cZzVSP4YL5xm8sRykcPE4XjHrjNdLo9rPJtLsWAIOfSuh+0&#10;eVGqyKSw6EDANaKo+jMXS5XY4GXwbcWwcs5csoUlxycZ9MHv6153408JJdN5ctojc4JCAZPr0OD9&#10;MV7tdO7yAtkqvfPNcjrpRRN5iKxxjc38+K6lXkjNYdJXseCahpX9n2UttGohiG7IGTubuST1OAB+&#10;Fe5/s7+Bzp+mx3MsQHm42A9lri9M8MjxX4jjtSC1sp82ZgOAoJ/xxX1D4I0W3htoYodqIgChR/np&#10;USm5qwo0/ZpyOiuP9G0rEZHyrk1weqObkvkZx7da7bxCAtqyxE7dvRuM1xsMJnRQTzng1tZMzi7R&#10;bPNNa8PXmsie5t4SVRtq7O/Gce1eX+Kf7avZLiCOG4EVuAsq2xJZSSAAzdFGcfnX0VqNgbOKe3SQ&#10;w7weUGBnpn615Rqvhq7tJLm3sryWzt7z/XKCHDn+9gg4PGeD9K6Iy1syE73R5p4c/ZkTxJBP4j8V&#10;37yWVqvmrp0OAuwDqRjAwMDJBPyjBHFeS6nZSXOtQ2mn6cRNdBzY2UccPRQTtUSAFsAc85OcDmvr&#10;bRPEUui6XNpd1ci4tFRkbzkIzkc8qB2OMn06V4hrXwL8R3d5ayaXaGdLF/Ntr2xvDFcpGRhVPKsr&#10;bSVz379cD0IVYPlXbc+axVGtGblFb7HkyfCe88Y6vaaJPFbWd9fbvskqZixIOqsvKhuMHAGPl561&#10;j69rXj74QapBpniGCV7W2YRx3EmG2j0V85H0NfUXwu+FOp6Nr1jqmrae1olhGWtoJZQ0ksxXDM5B&#10;O0D5jxkk4qP42+DV8aIxuVhnSZgpRUG0KOg6cEDjPXAFdUqtKMFfU58PQryvP4Tx3xL4mk8ceHbm&#10;1uJluUlt1eJw+9irDOxj/eU5H4V8toJtGvLizY+W8LcZ7r2/XB/CvuCPwBaaBYRW0duEiSPaoQtt&#10;QEFuA2cDOePevlT4zeFJtE8Qy3m1dsmeO+OMVhhKqhNxWxvmFGVSipveO55+s22Z9o+824MexH/6&#10;/wBK1NSzLtlDLIJdsr4/hbBUj9M1itJlh3Y5ZfTI7fjz+dW0kLwSpHjDHdgns2c/r/OvcPlTrPC1&#10;0JbWWKUbh91COcnaP/iD+dY+sRmO6dlIYD94o9cf/W/lUXhe+ki1BkVckAyBT0wo3Eflu/OtbV4B&#10;aQMGUloJsBvVTn/GgChHmMKI1GN2RuPUHoP1rPvbZob6SVCdjoQxHUHH/wCqrbwkQKMkLHJ5YJPp&#10;nH6Z/KnmUAHdypGCCOo7/wAh71LHuT6IkWp2JiPyZk4OeFLY6+ma19NkkjYpISX+Y4bswH19/wBK&#10;5ezEuk3BaJjLbSH54+5HWusuRHcQLIhLq5EsR/vE5BUn8TUM0irHR21+xtEkU/PE21hwQQCP/rfg&#10;a9U+FGriz1aC4DhJGJ+YnuCChPpgiM++DXi+hS+YgyrSKUB2kfeA5H6ZH4CvR/BGqJZX1hICDHHJ&#10;sdTnO3IznJ54P447VyS0Z6UPeifeHw619rqVoSzqqEMMHlQwBQcf7OF/4BXokzi6hPmMzMhwT7jv&#10;XgPwx1Frp1jScoZIfKLKQWWZCdjj1Bx/L1r2Wy1YXtgblY3QyoQ6ejgcj9DWbZyVFZ6Fq9tghJUn&#10;j3rMcMuBuJzWlM5d2yMis66LRfMQ2AM4ouc7GQRlZMEsR61aZAXJAOR70/RlOpISuBjtV7+z5UY8&#10;D8qrmRPJIymjAfJ5H1p6wRMxGOfWrtzZTA9FqP8AsqdfnAP5VXMiOWRSezhQklAaT7NbxgkrkVaa&#10;ynKnjj6Uw2Ukny45o50LlZAsNpIGUqDiqd1DFCcBQB61rx6Q6AFUPHWpLiw82IoyHnviq50PkkYN&#10;nEst0NoB4OaK3LDSmtG3AHOPSinzojkkeXC11PrkntVq3t9RyWO4/wBK76KxiEY4GcZNRyJEh7Af&#10;SuE9C5xEkN+F6kN3JxVVre+3k7j9MV6KtlDKATgj3FVZtIj8zPP0oC5xkNteOM5Y8+lSva3qBc5I&#10;6V3NrZwxoV6mi4hgTkjHPAxRYpSODa1vm6g/nVR11FGIAY13sjQMNo6dzVQSQoxG36GpKTOQVr9T&#10;j5t3rmlkN+MFQ2fXNdcyRSHIUCqlw/knhAT6VNjS5zrSaiqbW3Y9zUTG+YEkSAAY4at5ppJWz5Y6&#10;d6JJCoRQmMkZ/X/CiyC5x18NRSdGZpCYlZjtPcjivlz9oTUZ7vxLbaO7BkCm9Y7iQoYrtb8Qjfia&#10;+t9avijXUS5RyrNuQEkKijn6/MK+Fvir4wh8TeJtb1WFmSFymnwK2BlI1ROPbKMR/v1cV2Lhq2cF&#10;4sm8wnDZG3oCAAOcD+Vea6xuafk92PPscV2eryhnlkLZBf09BXFXpLugc5+QlvxJr0aexz1RlocF&#10;WPJVicdOnSvR/wBl/TotR+O/h5ZI/NSJ5pguccrE5X9cV5om7knHOa90/Yj0R9U+Oltdbd8dnaSy&#10;MT0G8bBn/vs0sTLlw9R+ReBjzYqkl/MvzP0vlhl/siPzRsRI1AXJyTjr+v6ViWcQeUbRn69/etrV&#10;WUKu4BUWPYN3GSB6Vk2MoN2qKxCgc18HGN1ofq1O7RvwQxqm8DkD8akns45EC4KjjHPI/Ooy2EXj&#10;o2RipHlSONS5w23LE1pCFkXuZepv9nBjByo6bf8APWuC183F1K6hdoBwW9a3/F3iC30uEySzhBxk&#10;A4xzWP8ADu8HjrxQ9tCd1tAhlfJznBA/DkiteRpGdR8kdTofBPhR9F0P7Y6Zu9Qcru5yI8g8D6jH&#10;4V7d4T06K2t1+f5gvJxyTXIagqQXVrAox5QGAOcZ9MV22lTC2sl8wHLdK1pJc12clZN0tN2Ra1Hu&#10;cfxAnFc4lp5Nwdv3QeK6a5AabAxhj+VZ89j5j7d4VucqOpraa7HLT00ZUFhb6jE8cnzsOMkda4vX&#10;PC8trel4lLJ1AxwB6V3qWLW8wcEkcZX3q19i+1JhiSG4rGVzZRV9Dzux8MW14qrNEuwYwGHC9zit&#10;UeCbeG3YQN5fmfeBTPTpznPXmtm/0lkfdFwinlfWo7e9cIyAlWBwQaI1eRWZE6MprQwrjwpcMXkd&#10;ozJ/ebtmuP1nwvm6LOmMcgoM4/D1r1dNSVo3wcHHKkZNc9qUW4u20OCPXFU6hMaEm7SPDfFOiNLH&#10;OqtsyoXaeuMdPyH6184/HXw9b39m/wDyxKjIAGRX1j4ntd94yKm4Bc4HQ8eteIfE3QVvIZlcZUjC&#10;kjgHGa6qEtdQxGGfJZnwfd2TRLKi5DRMRz6jofxqS0kSSNWXILAhh6EH/wCtXS+ONGbTNXmIQbGO&#10;w+hGcVx1s4t7tYico7AZ9Cf8mvqac+dXPzXEUnSm4M17U/Yrq3vtwEcbhZBnk5Yf0Nd5qWnedppl&#10;3ec0wIwB1Knt+Q/OvN4mZopVAzuTJUc+gJ/D+lem6JPJe+GEZXJlCM8eRjcVw2PbJwPzrU5mcjbw&#10;+faSwn+5lSOu5Gxz9R/6FUU9sHtUkQEggAexxyP61qQKtrrE6xqXgExZNwwdjcD+lVby3NtdyQxs&#10;fJOJEPbI5H40r6gUrDDzNAGVZBwY26OPT2ro9MiQwiEuYwXzsI7jjHt2OenFcvqKbpPNWPEgXcVH&#10;deC2D6jJNb2hahbXq/ZLpgtxgETA4BbqAfbGBWbXY0i7vU6eXTp9HuI5ooytvG5fjlVU4PykcHnF&#10;bWgTqZgVcbmcNk9cjqPoQf0rmxqF5pKFXd/Kz+8Tkqy5IbcO+K0ba6tLe9WYMY8HBVfmTGeq56jn&#10;H41zzXU7aMrSsfW3wi19IntZNvCRK0e7ghkIG1j/ALoHNfSWkeVF9rt1BVJlW7jDAblLD5l69jj8&#10;6+Pfgne296z6dMm9pW/cSAZwGA6evAx+A9K+sfCOo/arTTJvkMsLNazxuckdsZ7g4HPsK5ZXKqo7&#10;q3hjdFbYArAEZqprMSLav8g+71qfTpljQxP0Q7VPt2H5VFrEyfZXGM8GldWOS2tip4CCMLg54z6d&#10;q6WWBS/B4rk/A4YC4IyoJrqQ7E1MdjR7g9q7HAAoa1kA6mnC5KcE0huiRw2K0uIqNbSNwpz9aeml&#10;ucNjFKtyQ2TjH1qx9tcDgcfSkrAMFrIAcpnP6U5dPZ+2fqKcL9j0FPjv3A44qlYVhP7PkiHAz+FF&#10;PGqyZ5GTRVe6I4JY5OmccVFJaPK2Sc05tRtsAiU805NRtT1lAPpXNdGpLbWjqo+Y496dLG3Td+NM&#10;fVbZQAJAc1E+q24P380XFqTpEVH3uaqzW0sj5JLDtinLq1uejmnjUoc8HH40uZFcrGR2PPzEn14p&#10;82mRMAF4NOW9iIyGH501r2FRktn8aLoLMgGkgNkvSSaT3bmphqcLdGpxvYj1f86htdC7MrNpqKmQ&#10;Bx61UmsFfBZiFU8479a1RcW7cbv1plxJAkTguCNvQnqajmRXKzzjxzfW/hbwR4l1ZlGLayckxjHz&#10;cnqMeoH4V+fHiVoYPDejW6xhJTI8zhflKoSFUE+p2M34ivtP9p6+Mvw3vtHtGZBquqQWzk9FTeWc&#10;fiEH518K+IbsXjPIUEZkuJZdwXgABQAM9gd+PrW8GaxVkcrrUwVXU9Cckjv/AJ5/OucnHmIzY6KP&#10;yzWxqUe+XDNxkZ/z+H61jSZELDu2B+Gf/wBVejT2OSoQKdsTf3uB+tfU37B1gbbV/FWqnPyQQQKV&#10;U5O52J+b0wnT3FfLBJaMnoN1fZP7Flv9j+H+s3PlgPJfICQOeFJHH1I/AVy5jK2Ha72R6OTx5sZH&#10;yTPqu/1gyBfMfG3pg5P61NpVyjuMPzj5i1cgb1TKquTuyOorc0uWNQBHlSCB0+lfKbH6fTVonaR3&#10;TIV6kDtVDxBrSW9oQ75bOB9ahivQiZI+XGeteefELVLi6Qw2/wArn+IHpVLuEjz/AMZ+KL7xV4mT&#10;w7piL57nMsoPyxRj7x9zjgV9K/APwTJ4Z0u+vFiLCdRBluCUxnr7kivlzwe8HgvxLc6lc5Z50UMx&#10;524OTn2yf0r6v+HvxKt9d8ByPHP5ztMI4SnIGRyccdOMD1rSctDz6qckkjpobUz6kZciXYduc+n9&#10;etdLc3BtoVK8kDsM7azPDtnvtFAYZbAJA9a6dtK8q3USYP8AdPIz9a1p029QnUjB8rMMamojBkHK&#10;juazL/VHilLhs7RnJ61f1OCHzvmYbhwR71lT6a1wpwfmIA29+tW97ExinK6JNJ8ZW1+xjLYkLYO7&#10;t6V11qpmiDJ0xkAc14Lrt2dE1B8580MOQMcY6n8a9B8E+MjPHiSQFDgAng1HMouzN6lG8OaB3FxC&#10;xQ4XcTVBtILnMgXnnco5rd0+SO/kypGW4AB61dOktHEV+6e2e1aex5lc4lXVN2Zx02irFIzEbs8Y&#10;HFYeq2XkxOsYAUDeAe1d5NA8bbNuCozxzXN65EuGY4w38/8A9dYulY7aVW71PKdSs1vy7MhDqST2&#10;7V5n4+0cCJegyCDxyRjjPbpXseswtbsXQhl9681+JE6JpkjgksAcHHbH/wCut4LU0qyVtT4m+JWh&#10;fapLjC/OH/hHBHXFeF6rZtBcPgAOjHdgdx3r621fQvtenSSsGLSE5LDp/nivm3xppTWeo3Em3AL9&#10;P517tCdvdPz7MKTa5luc7ptwUuEk/g3HOf7rcEfhXo/hWWF7qOz8ny1z5bAjjd/Tls/UGvMYiFZx&#10;jKspwPUdMf1rtdDvDJHbzcxzKAzqF+VivGc+pxj05r01qfNNFu8kjinhdWIdovKYDnlcFfyKgVQ1&#10;Bgkok3n5cggdCAePxPzfpWt4kt47aRJ0yYwwlUFcZXqT+p/KsvXEB0+O5UFUUqWX1yv+P86TEZ74&#10;RVycIp3qSedp5/HOcfTNV7u1MrG4hGWb55ol7D+8vsc/g3B4qSOVXHkhuCNq4Gc8ZGfT/wDXUEt6&#10;YJYmzgRAJkd1I6fTPBHtmgZ1XhzWjqVq9reMWeJQFdupA4OfwqzHGbe442lIwFwx5Azxgdwc81zs&#10;E32XUYLxCCrBVkVum3of54/CunijW4TzCo85QAST1UkdP89655a6HTA9g+EevCC+s8OY50OICq7j&#10;vXJRD7E4HFfb3gx7abxNdwRM6W+oxRSRrt4jchWHPujKPqp9K/OjwTevaXPmAF/LZXdVODnIGQex&#10;3Y/OvtP4UeIPtlhZ+Y26aMbFkViSVAZ1yOuSDMvtvHpXHPTc7JK6ufSOlwLcFxIdrPECwbjDBiG/&#10;UZpmoWiLBIrEM0eefUVlWGozSalvLffAL7emWGD+q/rV263SOSW44U/Wsro42mmVPB08NvJcozdP&#10;Xiujmvbfr5gOK5VtKCMzRtgt1qFraXdjefelFMTkdK17BnmQVXm1OFWz5gFc+1qxHMjEelMMAZtu&#10;8/U1QuY6NL+ApneKdFqdqRy6/wDfNctPaELjzCKp/ZzkjzCPpQkS5nZXGp25HyyY+lNi1SADlwM/&#10;7NcTLA6kjzG6+tNjhLDlmP41VmLnO5/tq3EnMnQdqK4UwbH+8w/GimHOzk45WdsbzgepoklZJVyz&#10;AH3rRi0wRsCcEe9Sf2QkpJ3V5tz1eUoRvwpJbFXIyr4JNTR6QOcED2zVqHS4wMFsHFK4WRkyO6yf&#10;K2Vqzlgi+3fPWrkelRlyT68VN/Zi7hgkDNIqxRWR0GMtULySk5yfzrX/ALMRh8uTx60gtI0bBFO4&#10;kkZqCQFQCc/UU+VndsAkGtmOwiwTk8+1SLaQ9Dn8qTaRXKYqGRRyxBou5WWA5DO39wdetbUttCuP&#10;8KoX6Rr5YiGTnG3PXkd/WldDsfNH7SmvSDTtHswxj8yS9u2l7ZChFI98+vavkm8EQS+YKWCCSNV3&#10;ZALHOR7YIr67/aqtbVJdIRwYXNtcRbgDjJKEqT+WMe9fJmqRLFf67ZHCMJzNFlfvIQPT6D25rso7&#10;XJZwNzO4aVfZgxI7kYrNuceWT02gAfnV25ZozIOqsWJ3d+RWbcuRa4bkk5/M9K9SGh582R4xbA9j&#10;j86+0P2Nwk3wpvlSNVf7aWZlGWJC8Emvi91xbAHIwa+zv2LJC/wzu4wwwl+STg8cfr1FcOaf7u/V&#10;Hr5I/wDbF6M9uKANnftfJwP5Vvabc+XHh+x61T/s9ZJwcfMPXv8ASt/T9Ae5hLBACvYV8umj9GUj&#10;P1zXRaW2AxJIwAK5lomniaSRQZJDjPYc1DrVnO2uGMsSiPjHpV23TPlxLhhnGc9PWrRjKrqchrvh&#10;77UgJGdy/MRWp8Gr+bw3Jfaa7FYZnWeLeMc/dP06A/hXWDTllQEgEtzjHGPSs+78HeRcJLbK+WG9&#10;ipzjHGBWys1ZmMp2dz2zRfH0No8Z85UHHtzXV6h8QxdWu9HV37c8CvnV/DOoSxqFnZMHkOpyK3dH&#10;t9RQRwTMroO4c/NXQr2tcm9Ny5mja8TePNWgu0FlBHOgbEk80hVFHX5VHLHtngVW0T4s6rLqLWdz&#10;ZReWORLaEkZ9GHatqLwb9rAeYZQkEAHjHp9K07fwtFaZSKBI3JBYhcbvrVStax1RqQSMfV9LfV4G&#10;mmQiRzkZ42+3P1/SuT8OanLo+syWc52lWwNx4216q1mYImRAQD+GDjFea+P9GkZo9RtlBmiJLKo+&#10;8ueRWE1dG8Jq57f4R8RYK/OMcHIHU+teiPrEdxEduQ3+fWvmzwJ4nS8hiG9WHYE4zXqNnqzBBgks&#10;3cnrVUqzS5WcOJwylPmR2NzOu84JVgvBJFYGrKlxuAIyBgjHT3qtJqDEFj8pYduapXWpHysY5Ydj&#10;WjlcIU3HU5DxMf3fyjv29MV418SXkksii92C/nXr+rT+Yzbj16gV5L8RcxzxLjqxb34xTg7szxEv&#10;dseYavpymylXOFCbQc8g/Svnf4raGkSvNsAY5Un/AD719QXdsWtWVsc5Yn9cf0rwv4m2r3cpgWMM&#10;XJY9wMZ/z+Fd9KWtz5zFK8Uj5raB4ixCkbPu8frXTadeJcWR8pNoAEgHPysPvY+oOf8AgNXPEOmL&#10;DAnAWRTtyBjn0rF0ci38xT8rZ5x2bPH58j8a9enPm3R8nXpcjO21ZvtGi6fcKBKkW6Fj6o2ePwrF&#10;lkjl8PSLLIUby9oAHGQQf6n8qu6MfM0CeESLlZGQDPGCnDfTPOayNO2yi6tJdysgYZI77Se/+eK3&#10;ZyowdOkKy4cg7OuD0x/9fj8KfcEGR1l+dDwe3GeCP/Hqq2soE9yCTyD/ABdDk/41a8kSSeVIRyQu&#10;7v0z/WpKJdKAmuDp07/KwZUl9MDHPsw/Kup0u8lC24nOHT9xIB/DnIya4KFyDbv83mK2CO+R/wDW&#10;rtIZ/td2FD/NJGJFYDhxgcfXcCPwrORpE6/w1O8NzIGcRuPlPujKMfrt/wC+a+nfgfra281nK7BP&#10;InMpErkHa2UQAZ6rIefrXyvbTxrdMThvvZHqpOR+Rz+de1/C/WIU1HTknDSKZDEd3ULIByPXpznv&#10;z1rlkr7nfHY+29JuZLbVLOOMFLfY8LHOQnAZfr0I/E11k+7AKtuXGcf1rzzwneT674St9XC7b2ER&#10;vNEFBGQmDjn15GexI616VDbRPbIYm3RugZSDnr0rla1MZaspuSw79KhaNgCRgmtVbIBRn0pr2SgZ&#10;HSgz5UYxidmzjH41XltnJyvH4VutbqDTDGqnpQLlRiPayscZPHT3pv8AZ8mM4Nb/AJanrwantoUl&#10;k2cU0yXFHFzWbEkhWyvbFUgJUbGxutenPocOM4HPvULaHb5+ZFJrXlZz3POhFM3LKw+por0Q6NbZ&#10;wUB+tFVyhc8/XTcqMZFPj0sj1qVNZiHI5FPOsxr3ry7I9nmYq6SMZ6VJFpSqeetNGspn2qRdYj46&#10;ZqBkh0xCvA49aBpyjjt60n9rpjk5FMGrIx4osK7LUenqowBk04aandcmq66sAMAge9INW3DIJp6D&#10;uWBYAjgc+hoawAPSoP7X28g4pP7aBGeKkZJNYjaSRlQOlVJNOXyGY58xVJ4HQ1O2spIUAYHvmorv&#10;WItj8gEqRwefrRYo+fP2tND+zaDa6jFCzLDI8BK8FFbaCw7Z3BOT6mvj74ieH1htDrdp8zwzx28i&#10;8K/7xXfdgHnBT6YxX6BfF7TrfxV8P/EFvdDcGtHZgpyVBQHP4EZ/4DXxTbNDq/he507U4Y4J43lt&#10;5oyuZPMWIBGOegyTj611UnYk+fblTc5lIwGk8znpz1/z7VkXQItoyBw0ufyrbCTWlzPbSAlI2kUg&#10;jIHUGsrUYvLMahuB8wH0xXsx8jzpkVym62LH7xYn/wCt/Ovrr9iS8STwRrdpuxJDfq5UHsy//WNf&#10;JU6kaYvcFm/xr6G/Yh1QR614jsGPEscMoXPdSwP864syhzYaXyPRymXLi4+aZ9p6TbGSVT3HQE9P&#10;p+Fem6HpYmtH4ySvGOOa8x02cLcI68EH73+fp+texeEtrWpIxll5HXnFfFJ6n6I37h454p0lNPup&#10;3aPy9z/KwGcf5x+teJ+MPitZ+CtReNm33HUIP4T6mvpr4iQxzqyn5lyeRXy58ZvhjDq+lNeRkiWJ&#10;hlifmPuD26frXbhnHmtMz5ZNNwJ9B+NeoaxbmXT7M3sON6vbxtJhTnIyD2wfyrqfD3x4uYHQXOnx&#10;S92UfKR/tc9qwv2QL6x8PR6vpWsKFht7XzGnlUBSA8jOM9P48nniveoPg7ofinQtEm06OCGad0Mk&#10;icEI25i3uBjpXc4rmaS0Mo5jTpy5MTDlMzQPiz4b8RMMu9i7DBMwBUe2R9f0rt9PsLDWdskN3buC&#10;diGNxux64FU/EX7IOmrpVxf6ReTx3Ma+bskw4JHr3/WszRP2VvE2s2zT6bq0CqOFeRWjDZA4GM96&#10;qNO/Q6liMvrU3UjUsr9j1jSbG0+xptmDOzAD5uB9KvGBIPlAUgD7wOcV4Cfhl8Q9G1mTTobgXV1C&#10;cNHFM4YcA5BIIxj271HB4o+J2lX/ANiOl3GoeVlXgjxIQB1J+7TaSGsLCavTqp6Jnul7Crx7WGG9&#10;fXmuc1DT0ninAG5WGAOOtcHZ/G+5iilbWNB1CwtoJPJkuDESiNnGOB1zxW3p3xI0PWLiQQXyKwOD&#10;CfldD6FTgg1k9FpqYuMoPlvqef6lbSeAtbFwjZ02Z/nDD/Uuepz6H+deraJrvnWSOpLDHGar6t4c&#10;tvE2kPuCtG3Xf/EDXM/DTTrmK3e0lLSi2dokkbPzKCcfkOK5XJc2h1Qm5J8x3s2qysFJkITHQVDc&#10;30k5VUU4Ixk9x6VPNpjzFeRjpkN0qQacyd1AHf1rVMU5pLQyJoCZQWGQFJzXlfj9RJq6qQWKqT74&#10;9Pyr2e9txHFhTgKuK8b8bQl9X35IO3bn861g9dDza7vE5HUYx9ikO0Agcc9MV4rcXaS+Lb8EK6wx&#10;4bkEAn/9Ve0eJZxa6RcMSECg7ifavhjxZ8QNT8P+PLm8hbekiBXhm5WRck4P+c16dCm6l0jwMXiI&#10;0XHmR2vjX4aXes+HvFHiS01rT7K10QRyS2NzN5clxvYLtjX+JhnJHp06V5V4Zc6iZYGYLPIpUue3&#10;cH9P0rY8ZeI73X9Ct7m5s2s01RzPbJHkpJsZo2fPruUr+BrjNDv3stUjIIwTtYHo3XrXo4WE4w99&#10;nzmMqRnO8Ox32geY/wBrG9ImZROoYYyVbkD8zx7VTZGGuzRsQzPsDnOPUU/TnMOrLGpzndy2DkHn&#10;/wBmPSooZjDrNrJId/CEEjrzjn8z+VdbOBHKF28+4GTuK7WOOvI/wrRk2B4dpbc74DHsRnafzBH4&#10;VFcReVq94rL/AMtGOB/vHA/IGnXbgQIwz5hA2+xBP+P86m4xt3EF1S8jjG1GcSxnPIB/yPyrSs7x&#10;xLYyxEK8T+UQP4juDDjtnLfnVeaATtBMG2s6GEr+OM/r+lM0+VUtWclflkDZ7jHX+dQykz0K2VLm&#10;4DICsbc7gxJXv/LH5V6T4LZ5ZBg7QiAM4OGG7gEH13V5voaN5yhfmVVU7D/ECB1/DdXc+EVI1CS3&#10;DlXmBt+HHJzlT+h/SsWux2wkfb3wO19pNLtPOXbbz2/lvj+FtzkBh/D94jv6V6j4b1mKXSlti4Bh&#10;JtwG4I2nAP8A3yVI+tfPnwC1h9Qhu4JtxVY5JlPTKSbWGPYFXbPq1es6BqjQX0sNwoR9y/MDxkgq&#10;evTlR+BHoa4ZJphKx6HHdhgVLDIOM0j3BxisKSaeJlZVO3GM46e/+fenC9kdeVoRm7I0JLnnrTRJ&#10;uOQc+lZj3Mp6Lx60x76SLoBRqK6NgynNTWEha4BzXP8A9oSHoo/OtbRZpZbpDtwPpQrkcyZ15hZ0&#10;FR/Znz1FW1nG0DHGKHuMDrXRc5+VldYCDziinm7x0/lRU8yCx4WLa4BHysPoKcYboEDaT+FdQYCD&#10;wB+NDREfdAFeboerqc3HDdBvukj6VKLW7Y4Gee+K6NLdge1WEhA5PSiyDmObFrdkYwW/AUC1ul65&#10;z9K6yKFCud3P1p/2dMZzmiw+Y5B7W8J6HH0pUiu04559QK7DyEYckVEbFEOd3WpaSBM5CWC8kHOc&#10;j2FVbiC+gwQpGe1d2LNCar3dqq7eAQKSLucOEvuWAkXPXBpFs74uWKuWPGQB09K7d4EdQSBxzih7&#10;c43IBkdPeqsLmPG/HclzDoOrW7lxHcwpBnGcAuFPt0kPfuK+SfijouoaJ4q1nU4bZTaaheSpIkaH&#10;9zIXIIBPXDJn2x6V9v8Aj6xj1HSd0iqUFwkeOQCRIjAfXcqD868k8QaBZavY6+htRMBreSsjEFws&#10;GCR/wIyPznJ9q1pqw0z4W8TQNqPiC7m2rD9okYkRkAE5OD+NcbrFtJHd/OhQIOQR0APU17h8Xfhh&#10;ceG1mubX9/ZRX7W6ORiQA/cP0JVgD0z1qlq/h3SPiR8MJNW0x/s/i3Sgq6hZseblC23zE78HZ2/i&#10;9jXqQmjklHU8YnQtaIvdnPH/AAGu4/Zq8Uf8Ix8XNLLyFLa7LW0h6feBA/WuNuYGWzQsnlsoII6E&#10;HpWPZXsum6hDdQnEsDrIpHqDkVvKPtacodzKlUdGqprofqnplwd0ZOcKckDucdK9Y8I6yqWZwcA9&#10;AD39a+f/AIdeIT4q8JaZqiEZurdZTz0JXkcehr1bQbgpZnlVHIC+hr8/nFxlZ7n6fGSnFSWzRY8X&#10;ait1eFQORk5PH6V5/r1gup2M9s/R0I6fxdjXYXMJupSdpYjkE9/rWJfWxeRvkyV7YPrVxOhNxs10&#10;PnN9MutC1KWyvLb5DlX38pKp4PfByOPevfPhB8Tm0Z4I5JVmtoV2LCWAMfQcH+laN54ZsPEEQgvb&#10;YTjgqWGCB7Vz9z8GJLWcXNjPvhLblUjDjjPPavQjU7s9a2Fx0OTELU+qtD+M2iz6ZcJJcCGSSIqq&#10;SA9xyeldroPxH0aHTre1jv7byolwAJAtfEKaD4ksDiK3kMceSQvUZ9DWxBBrzwOpsJuAB+7jJ/i9&#10;h6V1QrNdTzKvC+FqfBUaXqj65/4T7w9Y6tqF213bpLKApZXySAB3+vFcddfEjwxpFprep/abcTzu&#10;WXD7mY446c84+lfO6+HvE9w2YrN5Y252uCpP4mtnTvgtq+rSLJfvHpcOeQv7x8e2eM9azqScyHw/&#10;hKKvVxGny/zGfEf40Wl5a6bonhnTf7XvHkLyAIQqttOG5/i3HOcHmvONB+APiSPxynjPVr549Qup&#10;UMllAf3awgEKuO/HOfrxX074S+HOjeEot1jbBrjaA9zIMuf04rVu4EAyVYg8YPt159655TcI2ic0&#10;aGHpz/dXfqZ+kw7NKWJkIYjbjdxVnRPDiWUDMowS24D69a09JsAyg4IXGVyK1iqQr8v7vcOc/SuK&#10;K1uypS5TGltViAYqMjgds0yRMRc/y7DtVyT97OA2QgOAR3p7xgkdNv3iK6InPKWupzd9AJIpC3Qn&#10;GfWvGfGBT+2JT1CnOO3WvZvEF6tvbuzYUBc4H1rxLVLr7Zd3FyckK2Qe34+vauqkluYVpaWPI/jH&#10;qH2HSI7JX/fztl8HkZ5NfD/xSkD+Lp0ByYlVCfXvX138Rg2qarJKjllhHOeTnmvjXxOZdY8aX6oN&#10;0kt00agfXAr3sJZNs+TzC7Xqz1TVLXTJv2dtLm8mI6paXxSKTfmVImALABpCQpYsTtQLk9c5rxDl&#10;JC2ehByPrXqVh4qfwDa+JPDWXEwguLCIiJOfOCJOHJBPRBj0IyNpNeXzRlZHU9QQK2wkZR57vdtr&#10;0Z5+JcXy2XQ7KxnE2p2TsceYO3bGMfngfnVu/wBkL2GQATFkgnpjcf6D86ydLlZJNNVlwT3PuuK1&#10;9ZAK2xILcMuSOnJ/pmut6nEtDHmUnWLppOihpGPckk//AF6DHus42kBycjP1x/iKl1CNUu52A4bE&#10;RHuQSx/LirV7b40+ORkISIjnt/nIpoT0Kdvm40+C4DAFZeWPYgj0/Go7SURpJEBndl1Ge/H/AMSf&#10;zqfSF3RXERJ2eZsOOgDEhT9QTmksLbFzGXBH74wN7ZP/AOus2i0d/wCH5/8AiayMciNowuB2K4X/&#10;ANmzXYeFXL6styyEYlEqkD0YA/zrgPB94DqU4kOScOgPvkc/pXpHghPL1U23mgTSwTBd3KsAjNz+&#10;nSptZGsZJI+kv2Zp5W1LyjGqyWMcscqA5IEchBQ/RMY94/evoRLON9XmnaNTEyCGVW+7jc3IPp8w&#10;wa+bP2X52i8aXRkYhZYSx45YtKylj6kCTFfYFjp8Gx4SiBcNFsHYcAD6Vx1LXG9yrDF5aFCu8LgD&#10;PX8fWmyxFXysWM9elalrbpbAq5LmMY3HrtqVhC3IIP05rOxm7mP5fy42j61Vlsy6ngflXRiyQ5ON&#10;o9KaIY19M+lHKSc0tm+flHPpitSyR4MEDHvWtaW0TvnHerRtolGAOKGioozxeTk4qGa+nz3B9a1v&#10;IiQZqI28Tc44qLM1MZtRnXoc0Vpvax/3RRU2EcgqsR16dPalMZ4rCXxxpq4IkJFB8e6aSPnrksdp&#10;0aDPeneWRxg4rnF+ImmR8buaRvidpY6Pn8aBnSorKSKnTJ4wcVx0fxM0suMt196nPxN0tApLdf8A&#10;aFTZjsdYVx1zSBDuzgn0rkJPirpKsoL8k4HNbdr4riuIw6KSh6c0MZq+XIR8ucelV7iN1kXI4NQD&#10;xGmOEH502XW1mcYUD05oSCxoKgwAepHWm3EogtZHAztXCj1NNW9UDJAGKz9Y1+3sYzJM6JFADM5k&#10;4UYzwfxxV6GdjA8f2u7RHtIJPJmEkK7wM8tMm4/kRz6muJ1LQknvmsGxGpupZyYU4xmQL79FX/x6&#10;uu1CWbUPDup3c0MkMsib4o9o8xQuGXgnuQD+Vc21/wCTd2V+qoPMnTLyfdIaXf8AkB5g/wCBGqTK&#10;1PFPi34eFx4dv4LhYg0E5hkV3zmJnwrA4HQsjHuCx9a8S0bws3hfxSsN1E8eoKjJHGUZlYYB2OCC&#10;Ch5Oc/xZ6Hj64+I+jR+ILGx02AY1FroRL/CXXClo39iqk59SPU1z/jb4Z6b4zKtar/Y8m4tCoQAW&#10;0mTL8o9PmwVPGCQQeK1jUVrA4NnxX498M/a/FGoSWSrE28LJDNhWViM7W7ZyPvcZ4zjNcVr3ged7&#10;CXVNOiZra3QC6gb79uRgHjrtz+XevePiVo2o6dqgj8ZaXJF5dv8AZotXtIy0UwUhkJwePkY9emQB&#10;mszwLcLoupstxItzp5wj3duyNIqEnckiMCHwSSOM/wC9mu+NRqzRyShd2O0/Yy8dC/8ADd74eunL&#10;T6e4kiHrEx5/AEH/AL6FfVujMzSMjN0O7n19a+J/D+iWvgz4vW+seF7yyls5JTDLb2bhUmST5tqo&#10;TlPl6DoCnQV9c6DrqSyxlm6jGR1r5vMIJVfaR2kfa5XW9pSVN7xPSbWyAhYkBiDjGOlYbaYyXD7l&#10;Yux577hXTaNdxPatHnBK5G05JJ9T+X5VWkA8wkAZxg4PTnNeWtT6CGpRs9ILIrEFHzkD1rRjtWt2&#10;VG3OCQAB2/z0rQttrwKvVmxgnqa247CKZEJALYwPat1qaN23KVpawXEPlpCIpMHrnB4q/o9i9vJj&#10;PUk5Ud89K1LPTlQ4+XBbB2kcVqwWkaRg5GOvFdMUrHNKelhikOvKHPXODgVVlkxu43N6GtMqVUoS&#10;Dgdj/OqTxqBvbIINObZhCOupPAyqAcYB4PvUZthLIcqRhiKsYEkYcMdp6ADgVJBHtGJCGTHJzWW4&#10;tUtB8MEdtbtvIZiOOayJ5pHkP7sgKcDnOa1kvEjfzJcsTnYuBVSZFkDvgKOoAqLGSeupBLOrIhEZ&#10;BU+vGcVQuNQEUTuSQegJ6VDqN8oUwkd+SD0rkfE+vpaafI7ZVeQqr1b6VtCN3oU7JHP+N9dN5Mlr&#10;E5die/AOe5rgvF062Wli3hUu+AWYcZ9a6G2kZJZJZ0DzSZJB/h9BWHqFuvltLNksVwAB0ruSUFY4&#10;5XqS0PBfHMg0TRr27barKh6nqa+KlvpbfWPtkbYuEn80H0bOa+u/j7qqvZmyVtpkOXx6DtXx5OSJ&#10;nbPO48/jXsYKzUrnyuZvllFLob3ijxA/inxBf63LtWe8nNxIoGAHwSx/FiKxLhSgJPU8mrMduBDb&#10;AAb5uPwHf+X5UzUlCvCAv3lDnn+8civQSUbJdDyHJy1Zs6WWe7sQ2doQkBeemM1t6+pSLTYgS3mA&#10;lv8AP41maNbYuWJJzHF5S49TWvOnnajaxkBtkpVQT0Ax/hTWpD0MzX1Cz+UrBQB8znrkj/Aj8q3f&#10;ENt/xKIWQBTNMI9uecZPOPy/OsfVm+0+IZxt4X+HsPlIGfyrc8V6qIo9MjjAZIy7EAcEA+v15/Kr&#10;6EGN4YjV0umZ+BtbHbjnmrVvCJoGKtiTczAn+JkYqPxKsv5VS8Ms/wDZ+oBcZWJySR0wB/hWr4eV&#10;bnR7mU/cDO6n6hallIt+HP3HitgRti8oPjGeuK9D8P5HiSzIjLfuWTL/AC7Mx5H0z0rznQporvV0&#10;Z/kJXyt2emC2f8+1dxYmQarNPt2i2t4w3yjClgRz69sVLtylxd5H1B+y/bNHeHUXCFbp47ZlC5wz&#10;MJFDdwxCEjORg8Ywa+w9Okg+zK7EF8HJzz1//VXzl8I/At5ofhrR40VknNzBcywlsZJC7cjuACx9&#10;Qc/Svo630h/KwpGCK8qcm2dLSFa4iW4ZiThgBn/P1P5UxJo0cbTkduMYofRJMKfQ/wCf6VG2myKe&#10;cjPpUXZNkXHuoyvJFRrcxM3UfnVN9PlccA1E1hMhzg/lTuyeVG/BNCikjHNOlvIu2PwrDihlDBWH&#10;Hp2q59lVjnP5UFKyNBr2LZ2qFr6McZGKqSRqg6cUwrH6igRdN1Gw5JorP+Ve9FMdz5zGhpyPT/aq&#10;WPw4jcd+/PWuwj8MuvO/r1461P8A8I1IDlW5rGyN9Tif+EXjDcp+tIfCkJ4GM4rvY/D0qgbj+OKm&#10;h0A5y2cfSk7FK554vhWCPJOPeph4ch6YXnpXoH/CNq2cAkfSiPwtyfnx6cVnK3Qpcx5VrOgQRLA6&#10;rja6549K9H0CNxp0XygDHUVNqnw/OpW64kIKkGt7TtDfT7KOIncVHpWbNFqUUVlzhAPTinxBwR8o&#10;P4Vom1dD0/ShbWXdwP0pFFK81KS2gJSJ5GxwqYyfzrNt7Se/kjuNRj3iGTzY7bO4B/77diR2HOOD&#10;knkdKNOlb5ivI7gc0rWksWMIPak7gVHuVFtIHTcoJJB7jOcflXlz3MUXh28s38q1FohgPmSbsSxi&#10;UoPxHlt/wIDqcV6nfI1tCCeM9VA68e9eM6no2ra/4otibZk0eVi90GkAL4I8tyOqAbSB3fAz2qkB&#10;qfDmP/hKPEDa1fszbYwsKsMEFgolIHvtIx2wDnBNdbeeHLW6D24jPlyKsiTE/NG45+X+7zzxjGTj&#10;rgVPDljc6NZTs8Mn2cS7Y2VTu24HXjt8o464Pqc76TTtGWRD1BXjpj/61J76D2PNviD4WubnTzJa&#10;Rw3Vzp225iSTar8cMrqQFkVkyuMrjOcZANeAav4Z8M+HvE9pqs9vZjSNQQNHLNCSEUqqFGDf3ASp&#10;Hoqn6fZE1lJJsmUFShGCOOO49xjNeTePPhpa3NtcabeQBNOnLFXxzbsR94DB45Gf9kZGNpzvCTRn&#10;K17o57xL8MtB1XRbe/i0qysJI7c27XNnGqiIghkcbSDuVsNjvk5JNdeugHxX4Zi1fTHjm1iyUQ39&#10;pbnCO6jkr2Y4IYeqkeorzHwZ4t1f4V6mvg7xS5jtnh8u01GT/Vzxj7nz4IBXK4b6A9RXrejaN/Z+&#10;pDVtKPlfalVLu2IwrMMYkVhx24I9ce4zq0+ZWZvQrOlLmiWfDGv+ZDECzdxgHncOq9Pp+tdCLjzZ&#10;jtwMDOB3471heIfD8ttC+qxwqgB3ThDuHu4/qaxrPxCkEkf7wjcGDAHOfSvEdFwlZn3WErxxEOaP&#10;/DHqmmYkiQ7fuMAFArr7a181B/Bn+EjmvPPDmtLHBuRmIDZ5r0DR78XTxnODnGQecHv/ADraELs6&#10;aqaRoQ2LsqsqM27pkdPergtWWFYyh2kfeHatG1jhjtkKuCuccNkmm3py+QSdvXB6fhXX7PlR53te&#10;Z7FVI1DqeTgbQQPb/Gq94iAESN15A7VM9wse4kgAngk1yV/qBluOCDk9AenvXPI2hFs2xdJHtXd0&#10;x0NLf3wjhO1gpxge9cvPfeTlMjex4GeBToL0yHMpLHHH1rG5Ml1N+IyzMGkfcvbjpVfUNSGxkVtp&#10;A7VmXfiVYIzGCAO7A1jNqxnkBU7UFNK7IafUddSiPc7kdf7vWuQ1TTHvb4TXJCiAZRC3H5etdodO&#10;a8XfI2eOhqjqapIyR7SQoxye/wDOuhyUEJRcjh5bZpDtVSIz1Hr+NUPES4s9qYZtuWz0I9PXpXY6&#10;jbrb2/XBYHanTFcB4rv1tNPncKFlkXbuJ+4AOtLmvqwslsfJHx7mijS9Kjc4bAb1J4z+v6V80vpM&#10;r3MEONocZYgdu5r3T4x6jHd3xhjbdmXaFz15rzDV7iKywqMPtLAJj0Xqfzxj8a97At206nx2YpOf&#10;oYZAutRmkjQrBAhCr/dUDA/OoIhFPqkXm52KwyD3AFak6DTNKSLP765Illz1UL91fzrJ03bvmkcZ&#10;ZsIpPb1r1vM8LyOs0X5lWXByCZX5PHOVB9Og/OrOiHfq008zfLFuJLf72M/pWe8xtdMd9xWSdvLU&#10;DjAHB+vOPypXuRpemSN1acHOOoG0/wBTTRDMu51Pffajcbj+/B2cd8kDP4YH40SzvLaoXYkKpQZP&#10;97JP6VhJNvDMR0GeD1OetTXN25jjjHO1cc/iKLhbQ3dDvVh0nWmZEybfuccsen1xV3w9fyQeGSFA&#10;LMzRk56ZDD/P0rm4JhDol0N2WnkCgH0GOf1rY0K4SHTljOS7vnp3A4/nQ2OKOk8O2vlX0Y4IzJgn&#10;r3/xP51698FtPj1/xtb20kDSB5FupZQu4iKIHjaeudzD614/pEs2+NChaQAqI1HJYsxx/Kvuf9mz&#10;4SP4Tsbi+u4E/tCUxwmUc7VChmC/8Cbr0yprmqTsjaKV7n0f4etm0+WOIxYEccSIoOQrKpz83foB&#10;/wDrrrotVYJCwHDJimx6UwxIE2gJt2kcHjg/hzVpbUhQuPu8A49q4bF3IzqMjfw8+lIbyRm5TipU&#10;tyrdB+VOZSvIGKLEXJEuCq/dpjaj2KDP0qJpHJx0qNtwH3M/Wrshcw+4uPNX5VGfYVUxL3yKsLIw&#10;GcYp5mLj7lJpBzFFmdjg5pSkmP8A61TSK6HIGfwpvnyEdDkUrIZRmklT+HNFW5JiygFeaKVgOdFn&#10;xnPPpRHAeck1OkgzjJNWIQGNcR32K6Wh7kGpFtCOnT61a8oAdaUR+h4oDYqG0CnjGfXFItpg5B5q&#10;+YxSBMj0qSikVdOhx+NBlccFjV0oB1pj2iSe1IZUG9/uk1KglU85q1HbovAOTTzHt9D+NIZGs8uO&#10;AfyqXzHKjqT7ilCkf/rpwHH/ANemIpSo9xklVJx/GMg1C+lxmJkRFIY5dscueME/QcY7VpNFluDx&#10;T1Xy19cUh3MmaBhbBFQAAYwB2/yTUVrZOE2gHmtpmJGMCrMMKhCcHJqkJmImllRtzkAVUvtAW7tz&#10;DIDnAAZeCPT6Y/Xp3rpyojGcUocP/CPrVGep4x4r+EFr4htm065t47mzbLraMdkkRPBa2f8AhyCc&#10;xn5T04A58y0/4eeJfhO0Y0hr2901HCxh7QS+VGWyVkhLIRjPWNyOOlfWstnHOo3DoeOxB9j/AIVX&#10;aMR4WUb1xjOOo9xTbZXK1voeVeCNY1PxPCyXsVjHHgKXiLgk9w0boCvHGMmuX8c/CnVPD92+o6HG&#10;97aNy1pGd00X+5nll9gcjHANaXxw/ac8F/BKT7GYDrPiiQbYtLslBlLHpvYfdH614+h+O/x9UXWs&#10;6qvwx8LzfMtrYhheSL+eR07kdelYVFGK5puy/r7z1sH9YpzvTRv6F8QWs2MMjnhvmV8qUJPcHkc8&#10;V6poPj22a1DNKVK45U/eHpXk+s/CW28MaTaWVre3uq3NtGWN7qMnmSzckkluMHJwOvAwfWufsLa7&#10;gZEjneMqQNjVwxqwnrE+u9o0lzH1Xp3xCRxuWUAEYAXv05P/ANapoPH8DTMFc475YGvnmxOuAKFK&#10;S8fe3EYrfsLbVrgDc6ID3KEkfTNauYnKDWx69qHjMTMcOAo+8x+7+Fcrf+MFeYpb8g/eZa5p9Num&#10;UedM0yjqvQH61JFo8hGU+VTxg8VhKSZmpG5FrClhklnJzhj1PrUjateXR2rmFOSCB6VSsdCDyAKz&#10;bx3xmum07w5IvzNHkr2xxjt19azFzale00yW/O5uYsAZ9K07DQyrYGSgP8X+elb6W22NANiuVwVA&#10;wKnitfMhG1yq/wB41omJalD7Kyjy2BC9SV71maharGwZgQQM4rrY7YgBVPPdm9K5zWN9zPsYbdp+&#10;904pPccXrocPrdx9suDFyw4ztHSvFfjN4gFnaSQRPgMMFz1B9vWva/EQjtLeSQkr8vr3r4u+PfxD&#10;isZZ5X2u6Hy403cM9KKlVmoR3CtKNKDm9jwn4l60bW+OHHnHJCnqtcFZoby7EszHHck81Hf3c+rX&#10;ktzctvlkbczGnxSmFlC84/X6+1fZ0aSpQUT86xFV1pufQv6+wVRvfdK4ALE8n3/LAqnp4LuF445J&#10;I4H+ePyqpcyPeSmR8YHTmtLRIgN7shkWMBto6MfT3roOJalzUbgPcWsXIiiXzHz1xnP88n8ao61q&#10;DTLHH0Q5I9cev/1qdLE8suSdhlOXJ9MZxVO6t5JpVkkXYu0Y4/z3pKWo1TctirCoSOUMcEY/LOaR&#10;i28hMsGOMEVPG4hRWZRKN4JRujADjNbC69ZwLE0OlQB9xkYSfOpbOVA74H696b3Fy291sy3KNHDE&#10;oO4HaB157/qa1rBfs5ijZWLAl2I6j6e9dHoXhDUdbjGt+RHlpU/fSsFiQknAVBycY/8A119R/s5/&#10;sc6r4hmOveIoXg07dHLbpdDDzNkESOnZVAJC9SQcj5RnKclFXZqotHPfs+/BK61O2/te8t4zNOBB&#10;awTKx8lmIAkZe5GcKo7gk8A4/QHTdBi0m106BIwpCs5HYMzlyT75Oc/pWn4V8Bad4b06ytbaLasR&#10;3gyKN7nHLn3bP6dqu6qhivY2Ayu4dB2rzqk3IpLU6mO3keCPCj7o69uKkW3YDG3HvT7S/iFvHlwP&#10;lHepWv4WON4Jq7oVmQGz3HpzUU9gwVuKvLcRfe3j86Jr2BsjcBn3ouTY5i6tJhJhcmmLDNjBXj1r&#10;eaaAnIYUgmgB5YGloVYwXgmC9Kg8uePtXQPeQRnkg1A9/bOe2KkkyYjJjnip0g3Yz/KpZLu37AUN&#10;qMCoPmBP1qSinLa5bniipDqtu5wXoouFjjReQD/lov1zUkWpwrz5i/nXlrG8dMecSRQkV6f+WxwO&#10;tcR6HKerrqkJ/wCWy/nUw1OJh/rlry2G2uSf9c2cdanSG4A5mfPrSuFj04ahCBzKKWPUbck/vVry&#10;5Rc5I81z+NOVroH/AFklFx2PU2v4GHEoNMfU7dP+WorzQNcMP9Y7fjinpBO7YLNn60XCx6OdUtl5&#10;aYCnf2xb54kyK8+ezk8oKXP51p2elgxY3En60gsdeNbtVH36X+3LXruOK5YaIA2Q7fnU39hjAOC5&#10;9RmndhodF/wkFr/f49KP+EhtD3GfSucOkRgN8p44pklhbW0RlmkWCMdXkYKPzNTdlqPNbl1OnTW7&#10;aQ4RlJ9M1di1iPbgDnNeL+I/jL4F8GF/tetxXEqHIitQZW+nFeW+KP237Sy3x6BoLTYyFmvJNoPv&#10;tGa1hTqS2R7NDJcdidY0ml3ei+9n13/ailgCM/hVLU/GOk6BC02o3lvZRqMlppAvFfnr4p/az8e+&#10;IFeOHUk0yFv4bONVIHpnFeUaz4n1PXp2m1G9nvJGPLTPuzXXHCTe7Pfo8Kzv/tFRL01Pvvx1+2n4&#10;J8Mh4tLMviK9AOEtV2Rg+7n+lfK3xV/a08f+PD9ntrz+xbO4by4dP0z5WbJx88nVq8aDMwyTxntX&#10;VfBnRf8AhJfiVbSOge3sVL49DnArWdKFGDkz1auWYDLKLqU4Xn3ev/APpT9mb9nu30SL/hLvEinV&#10;PEdz8/m3Pz+Xn0Jzk+/5V9IBS7BcY659wKj8L2ROi2gWMRr5YwvPoK2DboCTkBQBx/OvgcVVlWm5&#10;SPNpRUUrHF+NLFIpbRfly8THaOvysQD+p/KvI9X0o2l0xUEEch8816B4mv5Lj4l3dl8/k2+k2jqC&#10;eheScnH1+WszVdOE7jOM9M08LJ21NJq6OX0rxDNpsgWVfkzjca9F0fV4tRiBGOmRk4zXLJ4aF4Cp&#10;xuPOSOtNt9MvNCuFx80YbIB7fSvTvdHLfXU9QttKN5HlBk+p7VrR+HgFIKluy4FUfB9+00SmQhSe&#10;CB3rvrSye4UsEwq/dNURJtPUwtM0GLTlUyjJPStiOMSo75AJAwBSalGYnBc7vQ9MVHBKF+QcjFQ9&#10;xRjfUdJbOxLJkHqff8f8Ktx7be3YPhiODUSXIZlBJbaPur0NM3yOuWUYJ5GMUzo3Vht9dxJDuRmJ&#10;H3lHQH1rnb1ZJUcs2NwyCOcVuvAGfYEHPXFQ6ha/u/KEYZyPlVfSpuzWNoo8W+KV8Y7CSCOURh0b&#10;5s8/XHWvze+L96NU8SzsbhZYUJSGKM5VV7nPqe5r9PfG3g6O6s55LqcRRSIQ6RttO3HILdVH0wet&#10;fK/i/wCCukJcTFLBGmlVjFDJHhIlIwXC9yccbsnnOc104WvGhUUpLV7Hm4+Eq9PkgfETIeTtwB3p&#10;qKyxySHPI2g5613nxV8E3fhDWTBLAsSMAVCdgf8A9VcVFZ3F+FjgheZif4Bnn0r6+E1OKmfCVabh&#10;PktsUVHmZLEKo7V2/hrw5LNbRBkPnXRZY2fIEagHe/6/rjrV7wv8ML4JFf6lCiwk/LDK+1v94jrX&#10;WyCLTGmELeQyxhZ7hgcxIScKpPQkBRtAP51lUrK9om1LDyeslY5i70W0jnuZ4E2WqEQJI3zPM+Pm&#10;P4nA+gqnLoUToS5IOASSeK2LzUV1e6hEKeVZwoEiTGOB3P8Aj1zmor5d0JUfjz1rvw8Go80tz7rL&#10;stjChKrVjds4+fQgT8i7lzwTVyx0ZCArqvAGOORW/Yxq8RVuPapfs6xPleM10KKRtTyai2qljV8F&#10;i48Ja3aarYXDJe2zh4pOm0jvjt+v4192fCT9tKe6igtPFmmJeYUJ9ts8RPgccoPlPTtjoK+C4JjG&#10;QVOPaui0jXprJ8oee3tVVKdOpGzR9TRyfLsTT9nVpr16/fufrf4T8deG/HSrLompw3EjDP2Zh5cq&#10;/VD9e3pW/eaZE0RBGWAyM1+WnhX4i3NjNDILl4ZI23LIp2lfp0x+or6X+H/7Veu6dBDbaq39tWOM&#10;fvjiRR6hxyf+BZryKmHa2Pnsw4IrR/eYGfMuz0fyez+aR9HzvIJGQSEAHG3HSqyTyo/+sY1g+Gvi&#10;T4b8aODDeC1unGRbXXysfoeh/CumdIIejZNcPLbc/PsVhK+Dm6Vem4vz0/4f7x/mzAZEjCoxK7Hl&#10;zTkvLdgQWxjrTZru1UcNz6UvmcOq3REsj+cBuOO/NWclBkms7+1beObJDdanGvWjHBJpkk7kyHgZ&#10;/GkkTaucVUm1+2Q4UEVn3PiKM8dqLoDSYbSeM5ppgMi8A1lr4phUAbMmkbxXERgLg0roC41gwbI5&#10;orIk8dW9o37z5c+9FK67iucObOYYO08+1XoLRwANh/KuoW1QAfJ/9apltY9uduK4rnonNx2zquFT&#10;6H0pxs5i3+rOO/vXTpEvZRUkYGT8gz60gOZjsXUH93+lTDT2dfuYPaum8sEdBUUkZMoKgAVIHONp&#10;jqfu8+tWoLPHBHP0reaIEZIGKh8oAZ6GqsBmSWZIwAMZ64q/aWccUYyecVJ5eB1qJjjc7MEQDJLH&#10;AA9c0r9Atd2RcMSZ6g1yvxC+J/hr4baabjW75EkIzHbIQ00n+6vp7nivJ/jZ+0/p3gmKbS/Djx6n&#10;rW0hrjOYYD0z7nv6V8Za74k1Lxfq1xqWq3kt5dysS0krZ69q76OHlU1loj7PKuHKuJtVxPuxey6s&#10;+gPHf7a+sXkstv4b0630y35CzzjzZfy6D8K8M8R/FPxN4tlaTVNaurrcfumQhfyHFcdczYYgYqq1&#10;wx6GvYp0KcOh9jSpYTAv9zTSa67v73qaragxfJcs+epP9aa96zkbj+lZkRLcmnPIR8o610pJbHV9&#10;am43b0Lct5t4U5/CmqhkXfICEHbPWmWdqJTuY8etPuJxJIIl+6O1Q0hqUnHmm9HshskjurHoDXuv&#10;7Kfh95ry4ukQlriVU3Yz8oOMV4Vc5jgIHU8Cvtf9knwpFaWengqQREZD7jjB/M14uZVVClynhZtK&#10;3JBn07YaYLWwgLkgKnT8qq3ky2tsW3Lyc88fhWpqN15No+3aNycA9ulcxqt0HBDEMoO4/wCFfATi&#10;2jy46nmF/fPN8ZNXVhkHR7HHvtL/ANTWncxbnYknPNY98hX4wRFsqLjRSoIPUpKP6GukuoVR/LQD&#10;avSnR0NWx2jgJOFZfkx39fWtW+tILxMEYbGR7Vk6cQl3lskMec9BXRrpbTsojfCNwD3r1I7HBLR3&#10;NnwdZ2sJG/G7+HcOM16CkyJEBGe2fbFcbo2ljzFTByv8WP8APbiukIltrfIbcMYxurVNoyklJ7lP&#10;UZhcEtjIB+bPSqCkrjCge2e1aMvleXsxufPPpj0qGKOMyMXA+bg1B0xdia2RVh3shBbrzVl1DDJP&#10;yD1qhPKcbScIpxnvT3ldIURFyx5JPNLmVzW1kTW0itMAACTxtzzU8kZDtKCsaKuGY8AD1pbGJIw0&#10;2BEOS7t3HfntVO6mjvLdbu+Rl0ksVt7VTiS+cHP4RjqT/SoqTVOPm9kck5+9oclrdjb3UY1K9V30&#10;xmxb2wbDX79Bn0jXGSe+OM15R4t+HsurtcXX2gQySEbmUkLx0CgY6dq9h1aV7+9lu71keUqECRDC&#10;oo6IvZVGB0696wtRiUIwY5Y9Ej6DPpWVKMovnnuaJNq58saz+ztpmr3811dpLqtwSMy3GBECeOM5&#10;9Bx/49xzr6P8DtG0HTMxWMf2grvV+mOOMcdM969v1DTQXjeRtwQA+Wvyqq+/brXn3xJ8ZQ+G9Onu&#10;ppUtoowSztkADsMdc+1etGtL4UcssNFyva7PKfHOm6T4Xspbi4Zd0a53Mwbb6N/gPyxXzLqmqt4k&#10;vWCIYLJGLRxk5PPVmPcnn6Zrd+I3jq/8fakxLGGwVsxwD+L/AGm9/Qdqx7OyW3hA7+tfTYLCyh79&#10;Tc9XB5c51Oaa0I7e1EeTjCqOlU2k82RwvSrd7Kdu1etQ28G2LGOT1Neo5dEe5OPvKnAZCSpyVz9K&#10;c0xJ6VZWPbHtH4kUoix3Bo1LjRklYhhjld8bTituwhxwxAPvWcm5WxuOPrUqMR3oSZ6WGtSd3qdV&#10;ZXKQAFwJADwu7iug0/xXb2qqBAykDqHrgoGdeQeatJNnO4c1uoJ7n0dPFK2qPW9N+J0MATMTryDw&#10;eCf8/SvUfCv7Q1/poRBcmeD/AJ4zsHH5Hp+GK+XoZFwdxxgcfWrMFztcMjfMPzNOWFpy6G1Snh8X&#10;BwxEVJeZ9++Evj94Z1zZDqHm6bMeC4JeP8s5H4Zr1Kxs7DWbRLuxvI723bkTQOGX8cdPoa/MO38S&#10;XFu4ZZNrD8eTXe+Cvj1r3gm+FzYXJU5G5MsEkHowz+hBrhqZdde6fB5jwVhK6dTAT5J9nt/wD9A3&#10;8ORk5IYkdfaof+EYjPIBFebfCz9qHw549gt7fU2XRdVciPbIQLdmPTDfw57A8Hsa9nZ8eoPvXkTp&#10;ypu01Y/IMdgMTl1V0sTGz6dn5rujnW8MITnk/jTG8MQ45U5ro2cgVC0pJ4BxWR5tjn/+EWg67BUM&#10;3heHBAQZNdG0uB0qrcSsBnG2pasLU8q8ceHlttjL3OOtFbHjxneKMMv8VFcs7NmiTZfhuWYdP1qY&#10;XnbFcrHrJWPGM0q60ccrzUanedYl0cdKfHc8dOa5Uazhfu/kaemt7UPy5P1oA6w3JC0C4Ocnge1c&#10;e3iKUPwhPtUkevSH70eT2HpQOzOra5Zuc1EX5zkmsAa9IQPkH60f2tK5P7vilcLG/LP5aFmYKoBJ&#10;JYAADuTXxp8ff2j7rxfqNz4c8OXDWugwOUmu4mIe6YDBwey5/OvRf2qvitN4N+Hb6ZaSeVqOsZhV&#10;lOGSIY3H8eB+Jr4xtgILSMd9tenhKCl+8lsfe8NZdCpP6xWV7bDr253OTnJzyfWmSsLe0BJwW5zV&#10;OVi8o96dqcoLKmfujGK9aCu2z76rW0nN/IzpG3E80zFLjd0oA5FdB889Xdj0bap9hxT4Y/Nlx1NQ&#10;+1XrHEQaQjoOPrTNqceaST2JbyUWqCJOvQ1DYwkku1VZJDNISRkk1rxwhYggPPes5aHdRft6rktk&#10;WND0xtb8UabYKpO6QO2BngGv0K+COnjRLVeFDLCEGB06V8h/s4eFW1rxFfao65jgKxo2Pzr7W8Kw&#10;fZIuAMdBXyWZVFOTifK46p7XEtrZM63U7t5QepwdvI7YzWHc2Tzrls7mwxArQjkMlwdwwo55P4Ve&#10;8kmPJyCPlHsB0FfNy2OdaHkPjWP+yvGHhG8x8rSz2TnuPMTK/wDjwrq7qzBtQ47Y3Vk/FvTHl8KS&#10;3sYzNYyxXcZHXcrVvW0q6nYRTROxjmjEqnHBBHGfeuej8TiXLYwAWWYIB0PANb+law8Bw3zYOdva&#10;smSNg5WT7yjBx396rfacyKucqBxu4NepHY55as9LsfEHlsgVSCe+a1XvHk+bJXNedadqPlMi5JXP&#10;y55rpIdXSSNVLYYHGM8VSZHKkdFG6uyHqT1Pc1Yd2I24AI6Vj2l7H5WSM45yKff6ohO0NgdTv4zQ&#10;y766Fu7baVVSXOeTmp4JhBGWnk8tF9axhfRpCskpPP8Aq4l+81NXWBBcmRUS5vkP7sHmG1GcZ/2m&#10;/l2xXJUrRg7LWXYG3Y6aSeKOFbjVEYwMC1tpYOGnOfvzH+FMfwfn3rH1bUHvLl729mD3LqFVVG1E&#10;T+4q/wAKj9evtVea7KRvczsZbh/vSO2Sx9/bHasC6nk1C6AQFi3UnpiqhBr3p7kQpNu4tzdOxAjQ&#10;GQdOeBz/AJ61XC+ThpWO49s9a1LbSzAihgS5HJI61wfxj8faX8LNAlvtQlD3UuUgtEYb5nHUD0A4&#10;yew+tdNOEpuy3eyOuC5moR3ZmfEj4g6V4N0m41HUZxEgO1I1HzyP2VB3brnsM84r4l+I3xI1H4ja&#10;uZ7s/Z7FGJgtU5VevzH1f3/L0qLxx441X4hazJqWqz+Y/KxQr/q4Y85CKPT36nr7VzmwZ6V9lgcv&#10;VBKVTWR9LhsvUFzSWpXig+YMRzUz52jFP6D2pr8Kc9q9nZHp8ihGyKskWTk0bQAAOaHfmpooWPzG&#10;sk03oc6jq0txqp8tI64qZwFXA61XJ3PjPFaMuS5dBN2BUsROQcUzGTjAqRMg/ShChe5aUlRjvUqS&#10;7ecZzVbOD1NSp8zAnoOntWyfY7Yya2LG8sMsfw/xp0ROc5NRqpapMba6IrqdUUyZ5WY59+aFmx1O&#10;RUROTSZFXdG3M9W2ben3rwv8rbQeDzg+9fXH7Nf7QFwHtfDXiK7ae1kxHa3kzEvE3ZHJ5Kn1PQ+1&#10;fGMTlQSOxrovD2uPpt4kqnjIyD9aVWjHEQ5ZIyxeEoZthpYbEL07r0/qx+qjZ6EHPp3pCM9jXB/A&#10;T4gp8QfAFpJJIJL6zAt5snJdcAIxP5jP+z716M+E6DNfHVIOnNwe63P5yxmEqYHETw1X4ou3/B9C&#10;sI1fggg1FcwAjbtNWATu4FRzylW+6fyrJ2OE5nWvDI1LGUBAPc0V0Qm9vyorJqLC9jgl8LxrztB/&#10;CpU8MREcKuT7V0C2zH+I1KtuwbFY2O25z6eF0PVVz6YpW8NIvG1evpXSLE+cls0r2755Y0uUEzlz&#10;4djBJ2ilGhxoeEFdI9sxGc5pv2dgeufwpWLuYf8AYyn+FRTl0ZSBx1IHT1rb8pvX9K8y+P8A8U4v&#10;hR4Gmu45A2sXu6CxjJGdxHL49hTjFydkdGHozxVWNGmtW7HxB+1j4z/4Sz4v31tCway01hZQgdPl&#10;++34tn8q82mlAi5OMdKzNWvHvdXknlcySPIXZyeSTzn+dTXUx8oetfTRjyRUV0P1vA2w1OcFskl9&#10;39aiW7ebcjngE5/Co7lzK7N15pLFsJNJnqAo/rTXOTgVdJaDlNygvMZ0HHWjNBBXrTScDrWz0OcV&#10;hzxU00hCKg7VXVskmh2zQnpqPmsm+5ask3zqcZ2nNajkKjH0GapaYhWJpD1zgVbkjaVEjHWR1Ufi&#10;cVzTfU9jDWp0HJ9j7O/Ze8CC08BWLmMCadftEpx/eORmveRZfY4iBgAe1ZHwKtYIPCcMHlhNsSKC&#10;OwA7evT9a7TV7ZWdAqj5z0r4LEz55s+Hi7tt9Tn7WQ+evfp16Gt21haZ13k7Wwcdu+f5VmrZeUFc&#10;jJGce1bTho7Qso5+8P8AD9P1rhmim1cwvEunJd2U9oQpRkaNs+/H9f0ri/hlcPD4eWwmTdJp0jWp&#10;BPVVPyH8iB+FehpAZd6PhmJJY+tcBd2beHPGZlBLQX3yOR03Dvj35/OuZe5UUuj3Bq6OnudD+1sX&#10;jXBYdRWNqWgLCnmKpJx2Heu1tmSOBQSTu7mszVGKsxGSB2HrXsW0OG7TOKKS28uQpC9fx9K1tMQO&#10;6eZ5ign5ctWtpem/ayzMhfd69vpV248PmzcyOAjYz14FYOUYs3Sb3JoPLWNhnkg5IqhqN5CrEJsB&#10;/ikkPyr/AI/hWPrmrNaSLaxB3uWBxBH98+7egx+OPTrT9H0OadhPfHzXyCsYB2p9B6/X/wCvXLKs&#10;6j5ae3ctRtuT2Rn1ViYw0UTD5pG/1jD0HYD/AD15rTuJIrGEwwYVxyT+v4mporaQO20FAOPSkg0x&#10;Wd2xnjI3d61pUlHVb9+pK1d2ZgiuNROwllVfSt7R9Ea1CPKMZ6oeoFWdPtI4SQ4AI4rQur63srd5&#10;JG4UZLZ56V1xp21YOolojn/G3izS/h94avtc1WVbe2tk3MRjeecKqg/xEmvzd+KHxH1L4o+K7jWN&#10;RdkXlLa13ZS3j7KP5k9yc13n7TXxsl+JviZ9L06cnw/p0hVNnC3EowGc+oHRfxPevFlUHHf1r7DL&#10;sH7KKqTXvPY+uyzB+zjzzWrGoMCh+D0pXIIpjHFe7pbU9t6Dd3GCMCq00oAPPanzSYHrVRgZXUce&#10;9c85NaHDVn0RLbRGRtxq8cKOaSKLZGPWo55doPFaQioK5rFezhruQSyFjjP40wcDBpFIOc0vU4qd&#10;zlbu7k0RDKSwye1PXAzTFG1fWlP7xsAcdzVLY2T5VYmiXf8AM3AHQetWVUCmRrgAYqTHrXRDRHfT&#10;ikiUHauab365qPPOKlUkrj9a0ub3uG3jNKFzTTxxSqcGmih6HGc1YifYeDVYcn8KnTrXRT0ZUNz6&#10;C/Zf+J0vg7xXHDI5+yTNiVB0aPjcv128j3Uepr9DvskTwpIkivG6hldTkMCAQR+BBr8kPDOqNpeq&#10;Wtwhw0bq35Gv0Y+AvjweKPBqWMsoa409V8vnrAwymf8AdOV/AV5WaUNFWj8z8/4zy32lOOYU18Ok&#10;vNdH8j1JraLGN2KY1hGeSRVfcSeTUUlwc4DcV807H5CW102M+horJudYNqOtFTdE2Od/tOMc7sD2&#10;pn/CRW4crv6e9cS7yhJPmPA9awGuhG5V5DuzXHzM7+Q9VbxPbKSBJn8aD4otmH+tP515WZlnwVY8&#10;8daese44LHFTzD5T03/hKLck/OcGnL4kgzw2R9a83CDjn9anhYbjgk0uYfKd9ceK7O2t5Z5pRFBC&#10;hkkkY4CqBkk1+ePx7+LE/wAWPHl1qCMV022zb2MRPSMH7x926n8K9p/am8fHw/4Wt/DtnJtvNU+e&#10;cg8iAdQf94j9K+SYW3KxJzjJzjFerhKd17Rn6XwxgFTj9bmtXov1fqc1eN/pfHqas38uy3jOe1Ub&#10;tv8ATsfWpNSJkWKNepA4+tevJ6GvtbKoXrcGOzjB4LHccUEDfntUso2gJ/dAFRYreKsj0HFpJdhr&#10;AmoWNSO2KhJLMO2aUmYzlroSoo2+9MfJIUcsTgCldio4qfTId83nHlU5HuahvoJRdSSpo0kXyolj&#10;9OT9a09Atje+JNJgXndcBjn2OTWWj+Yc9ea6b4e2v2vxpp6ngIS2fwxXPX0g2ezipKOFn6H318Nb&#10;4adZpGXIVkXB7Cu4bViGYMcoG5bBzivLfDLBY4VJ6DGB0z/nNdxFMJIn3OS5BUGvhpR9658MdXbS&#10;rKA5wQeADVt33JhcZA7/AErkLTUQuQucA4IOetbsV2oiGwAqVwcnpWEo3Ks0aMexVJYDfjk1xPjG&#10;xS7jfaTvQg7h/CexH0rpBK2SQQCTgnPWqV5DvZiAcnrjtR7LmjZhdp3M7w7rH23TQk3+ujGx1zzk&#10;VeAN5MEQAg9R1rlbtJNBv/tH/LGUiOX8T8rfnkfTFdJ4V1u3Hn3E86RQW43STP0QZx0HJOew59qw&#10;jW5IPn6Fci3OwtLH7GoPl8sN2CMfXr2HUnoK4jxH40+2zGx0BkupgSr6gP8AVoP4hH6n/bP4etV/&#10;EOt6h4s3W0Kyafo7A5WTiW4Uchnx90HHCA+5ya1/DmiQWVmreWFVTkL2J9SPb0rlp054h3eiBu24&#10;nhnwlHZqbicGWVjkvIfmb6nr/nPtXTrBHEo+XaB36VBLfqqbQo6DjBOaqz3RmkCbhhR3XivTjTUd&#10;EtDNtj5lQkHGAD1zSFjCzMEBY84z09qZbygoMkSbPbg01mHls5YAg4+tdKXKjOTugubryYyzYUAZ&#10;JB/xr5i/al+Osun6SfC+lTlb28XM0kZwYYCMHkdC3T6c9xXo3xm+I0Xgnw1dajO48qJdkcG7HnSn&#10;O1Ae+Tkt6KD6V8Ca3rN14h1i81K+lM11dSGSRj65PT0AGAB6AV7GX4X6xP2j+GOnzPYy3B+1l7SW&#10;yKkQxgdgMcU/dt9qYM9qQn1r7Dofar3dENYnFRs/HvTmPPtVeVsE1m5WOapJ20Ipnqezi7kVXQGR&#10;8npmtOCMKtZU1zO5jSi5yuxWOBVGd9xNWZmxVGVvzrabTNK8hBwAD3qWEbstVbcSQKuABFX9aiOp&#10;yU9bjZZPLUHqc4xVi1iITJPJqijCW5GRlV4rVQBRgVcNdTeh+8k2SKCOP1oYmkBprNha3uek9EO7&#10;U6NiTxVbzNzYq1CpAxSTuOD5tiTHyknrTacWAGBTT9K2N2PUAgHOf9mpEbn61GlPXgH1P6VpF2HF&#10;6l6B9so5+lfSf7P3xJ/4Re5sruSRnt7QmG5UDloHwCffacNXzRE3Q13/AMNNQjh1TyJcmKZdjgng&#10;g8f1/SuuUFUpOLRtVo08VQnRqLR6H6aIyyxCSNw8bgMjKchgRkEe3NQyLk9hXE/s+3U+r/CjSVlk&#10;aS5sXlsJS5yf3bkJ+Gwp+VegyafJtxmvgKtN05uD6H80YzDvCYipQlq4tr7jNliRh84DfWitCDTG&#10;PLZNFYcpw6nhTaorAjnmso6W99IXXK1rQ6OFAJT86txwFPlAwBXJY9O5QsPDs3lAg96vr4ZmY7sc&#10;+laNrcNBjHHsavDVzjoM0aBcxE8Oyj71Xbfw05Pc+uK0hqRPUVDq2t/2dpF7eE4FvBJMcnHKqx/p&#10;T5UNXeiPz6/aC8Qt4j+LGtusheC1lNnDnssfBx7Z3V5/M6W9tjPLDmlv71tQ1C4upGLSTStKzHuW&#10;JJ/nWffzZXAr6WlHlil2P3Gko4XDqK6HPykvf8elXLdfO1CEdl+b8qoFsagfYVqaUm6WeU84AA/r&#10;Wm8j5XD+/U5e8nctSNvJPQ1G3C04kVE7V07HszdhkhzwOtMVfmpGakPyjOaye5xtoJjk4HJzjFbC&#10;Ri2tVjB+bHze9Z2lQeddNI4+WMZ+pq5K5dic8ipjq7nXhlyxdR9dF6dSxb9Oldz8IoFm8Zxseixk&#10;gH6iuKhGyPnmu/8Ag3biTX7mcg4jVVGPcn/4msMT/DaOjH+7g5fL80fYXhdTJFC4UhTxkfTvXRWc&#10;rRXLRHcE5zx1NYXg1ybOPcD91e3WuwVF3DYBnGcmvjZLU+LcgttsbsrKCGOetaMN8saEA4B4GayS&#10;ct2G3gjvTlIaDcWHBzWLRTZsi6E0Zb+4eMcZpHnbgAHnvWQL07MYyc4B9KtRzs1sH59wO9F7FbkG&#10;uwRXsX2VvnkmBjCrkk5GFxUUltbaNpmhac0MzS3O+5lknjZFaQcHqBu25IB6cE96doviW4Txnp+j&#10;af5Ueq6j8q3E0YYRRbgJGUepAIB7AN3qh46trzxN8SptcuNRu7yCP/R7aCSX5IUHy/KoG1c4z07m&#10;vAnF1sVaOyN4tp8r7f8ADHQvGPPXspxwTntWsLtEjESAcdMnpWHE+5F3Etx1FLPKQnmfdHpmvcjH&#10;Qxk7s1ftRYscA4/hJohleRioO5j1461j20nnMSOp6nPWtq0lW2VnfBcjaCO1bpGcn2I2lEDMgJXJ&#10;596y9X1MqjBX2xgFix4C4GST9AKmnJlkV2LFiThQOtfPP7U3xQ/4RrQx4V06QLqepoTdPH/yxt/T&#10;PZn/AJA+oq6cXXqKlDd/1c6MPh3Xmoo8O+PXxOPxJ8VtHbSE6Lp5aC0H/PQg/PMR6tjj/ZAFebRo&#10;aWNcgA4446Y49qkzsX3r7yhSjSgoR2R+gUaEaUVFIicBTxUTHPNPZsn+dQM3YcH1rZhOVhHbIqLy&#10;2kYKOKlCFuaswwBU3HOTXPL3jONJzduhFHAFqb7gGOlGA5pkrFRiuiGiNbKC0IJWBH41RlYlqszH&#10;AqqF3txWU/I8yq+Z2JbdSzD0p93KI42z6VLDGFTPSqlw32idIwTgfM34dKb92KIqP2dOy3ZLYxbe&#10;vJPNaadKqW64I6flVottBroprljY78OlCIkjbc81XkmJOBzTJpyWKrU1tCVXe3NS3zPQTn7R8sSW&#10;CLAyasq+OlVt5fnoKep3ZHrWkdFY64ysrIlaTdQDzyTTAcGnVqja9yQDvmngg1Gpxz19qUcVcWWm&#10;W4zycV0Hhq5MV9HtbaSe4681zkRx269K1NMk8m6Vv4Qea9Km7nXTZ92fsveNGgm1fSZH3Ldxx30I&#10;9GAKSD8QFP4V9ApqBbrXw/8AAjxIul+MdCuWJWMTCGTJ42SArz9M5r7dNqsRI9Pevj81p+zrqXc/&#10;EuLsL9Xx6qpWU0vvW/4JfeNuNVZDgnAoqrcW6sc8UV41z4jQ8rWUs2R0PrSvL5JDlQw71CLNweCM&#10;e1I8UsTYbP0rhO8vJJBcx55U/WpEtoiMZ+bPWqSwkdBj2qaIce9BViytr8/3uPWsL4lZt/hx4nkU&#10;5K6XcH/yG3Na7zMhCg5HeqfizT5NS8I63aBSxnsLhB+MbAVUXZpmtNctSLZ+YrkKhPSs+4uAwI70&#10;/UJmj/d9COorKaTBPevq1sj9TxeJSfKispLXkh9BW9Zp5dioPVzurn7UF5Zscn5RXRyAR4QdFGBU&#10;097nnYBXUp/1uNYioHPzdKkY5FQk/NXRJ2PRmxrjFRyPwB3NOLc+1TaZbC6vRnlFG41jJ30OVRlO&#10;ShHduyNG3jFnZKn8bcn6+lRJzIoHBJ5qW5m3uWAx7UyyQSTZx05rS3KrI9hq84wjsi62VGM9q9G+&#10;CTquo3m4dWiP/oVecyEGvR/gbbi41fUCTjaIzj8WrjxS/dyIzTXDyXp+Z9Z+E7rEIZvljJAxn8q7&#10;m3dmdVJxxkH0/wA815v4UVmn2t93gkZ6V6RZsHUOqjHHftivkp7nx9tCdIFaYkYIZcH1FR31pJHG&#10;dgJUjDcfrV2MiQ9AAewFTRx+ZMVJOMcEnpmudszOcgtGG1j1J+72FXJWa1iX5woXOc+tdNBpkUsT&#10;Mi7DnqtZV7pMks8USrgFtm7GMZrCpJJNs6YeZHo88vh+zOuahZfbtOS5CoYDsuYZ2VlWaN852jdg&#10;pjBG4+oOXpjzNGd44cfQ9a7TxfZxQJZaVbKfKtkDFgT8zEZz+HI/E1l2mlsFLBeQOMc152Dp816/&#10;82xSkrN9zPWORSrBcLj7ualnfMDbuVxjFXmsWhCtMSSTiobiOLa0YG5mPSvXUtDKxl6a7q3lgA89&#10;K6GO02x5LDd2yOKxrCJROCRjAzxWzdzAqiqR1wO+KzlO2o0r2RzvjfxVZeB/Cmpa/qJP2S0i3YDY&#10;aRyQFRf9pmIA/wAAa/ObxR4kvvGHiG/1nUpPNvb2QyO3Yeij2AwB7CvY/wBqb4t/8Jr4jXw7ps5f&#10;RtJkIkdD8txcd29wmSq/Vj3rwxFzya+ryvDeyp+1nvLbyR9rlmDdOHPLdgq7Rk81HI1SO2OM1Ax3&#10;GvoVsevNpaDGfB44qHl255pzEZp0KDqfwqJM4X77sTQRliBirErAAAcAU2EbULc89KYx3Gs4K56N&#10;lGCAMFOcVWnfjFSyHiqkhyeOBXQ9DiqysQXDcdKltYuCTioJAWfGa0Io9qge1YbyOKjHmk2R3L+V&#10;Dk1SsE8wNMf4zxS6vJuZYl4LHb/jUsIVIgoGBV7vU55S567XSP5liMk5zTZ5ycAUnvmlijBOT3qm&#10;29Dsu2rIdb2+35mp8k248dB2pJ5guUBwB1NVlYueKuyWiDmUVyxLcbkn2qZTg8VBECAcVKp3GqR1&#10;QZKF569KeRgUwZGacDgcVqmdCFU4x3p8fJwajHSnA45rRFosRsc9enSrsEhz71nxjnrzVqBvrmu6&#10;kzppy1seo/D/AFRmIQsVbcCCD34x+tfo54V8U2niXwvpmqAqTc28bvjtJgBh+BBr8vvC2oG0ukIJ&#10;xkcV9s/s1asdV0PULGVywt3SaM9DhshuPqP1rzc3pc1JTXRnxvGeC9thFiV9n8nZf5HuFxeWwPAG&#10;PrRWc+mqTnmivitT8T0PNo7jC/fOao3OqyeYoPPviqCGaQ5DYx2ps0kgkAKde9ch6JrC/Zhzx9Ka&#10;16RLncPwqhEry9wM04WezIZ8D2oKNEXyAncQc96j1jxJFpOhaneu2Ut7WSU8+iHioIrONgAznNcV&#10;+0BqEWh/B7xDKjFZZokt1/4G20/pmnFc0kjpw9N1a0Id2j89NbnMt3NLgLvYtj0yc1kNIRjPFaeq&#10;oGJOTWHNKSB2r6i+h9rjn7Oo0XtAj826duoByfwrbcgjnrnmsrwyAlrNL3ZsfrWk2RWtP4UdeBXL&#10;hovqyORsDFQE8Zp7tzzxTGbj2pyNpy1I3OE+nWtfTovs1jvIw8nNZdvF9ouI4uu41tXbhMIM7V4A&#10;rOCu7nThY2brPpovX/hinK+M5q9YR7IS7cFun0qgiefIoHc4rTunEaJH2UVtud2H1bqvZEbMDXpn&#10;wIlx4hvY8Z3RKcHpwef515eD6civRPgfKE8WSjA+aA9c/wB4GuXE/wANnPj3zYeb8j688O2gkBde&#10;5A4rvdMtTFHhiD8u3FcB4bkkEgUnPueK9H0wGUKwHy8EmvjZbnxrdkThmEnt2GKckm6UAt16UkhU&#10;Tc4AxxjtVcykyLjt/OsGi1qdPpcxSLleMfd7ZpbZ0m1CBBjAkUZJ6jPSqOmXBFuwbJ9G/Gui0rSL&#10;dbKzvEucXbysWhdB90ZC4PtjP41wYu6pNo0bUFqUrto7nVriQfPmQouewBxVtlCbSq7QvTA6/WuT&#10;utSudA8UahbT+SypJvHkZIw3zY5/Gr8+vNMwVVIznnNGGTVNJqxtKNlcs6qUdcAqWxnJNZIhMisQ&#10;p2jjd3qwgkupgrLhMc8UXJ8iMKG4GARXZsjBt30K1tbxqSC209Oa8l/aZ+LI+HHhQ6Xp8wHiDVEZ&#10;ISv3oIsbXk/L5R7kn+GvTvFXizT/AAL4bv8AXtVdFtbKLew6OxPRF9WY4UV+dXxB8b6h8RPFl9ru&#10;ov8Avrl/khHKwxj7sa+wGB7nJ7134DDPEVOeXwx/qx7eW4X203N/Cjnwck8jByf/ANdOLBVoVQi+&#10;9Qyv6V9vBWPuX7kRrPk5qF2zyKczAAc/WoC2eK32PNnJsWNC7kdqsKu8hVqNDsBzy1WbNdvzkfSu&#10;d6mlCOqRLKdqBBzjvUAwD0pznc2KQnAreEbI6ZO7IZj6VUdqllfk1VkLetRJnk1pj7ZN0/ParrHa&#10;CfSq1gPvMepo1GcQQk5xUw01CElTo87KBHn3LyH7q/KD71aj+dsdqqW42xKAevJz61ft0289aEcG&#10;HTer6kkaflUrsIlH95u9CYALdhVO4myTWqVlc75yVON+ox3ySBUsHy8mq8X3s9asJ0o3Oem7u7LI&#10;JPA6d6mXA+tV0OxuakVuapM9CO9yfJzntSg5yTzUatxzSg9q1TOhMlH3af8Ad6cioQwz14pw45Jz&#10;7VaNEyxF8ozVmE4+vaqkbDFTI2QK7KT1N4M3dPn8mRGBwAeT619UfsueKPsfiyC3d/3V7C8BGeMj&#10;lf1XH418mWjAkBuleqfCzX5tN1S1mifZJDIsi+xB4/kK6cRT9tRlErMMKsbgqlDun+J+jKTxkfd7&#10;ZorP8Nata+INGstShwUuU3lQc7Wxhh+Bor84leLtLc/mapB0pOEt0eaxeHZQPl4/Ch/D8jE5HIrp&#10;orzAwVFNe4y33RXAdtzn4vDbsfvEVI/h0k4zXQJMFH3RS+epGSBRYfMc+PDe3kseteHftkR/2X8J&#10;7WMNk3Goxpg9wFZv6V9GPJv6ZxXyx+3bqfl6H4VsASPNmlnI9dqhQf1NbUFeoj18ojz42mvP8kz4&#10;vu1Bz3rltSBgmx/C3Nda4yx71zuuwb12qOc9f6V770Prc3puVPniauix+VpMIbgsS365qy7cCnKo&#10;iiiQDG1AtV3ck4rrj8J2Qi6VKEOysISCOaRugoPDeooCM5AAyT2qJMndl7SIsGWY/wAIwp96luZM&#10;8g5NW3jFnbLEvYcn3rO5d/WrirI9WVN0IRpdbfiW9Ni5aU9hkUlw7M5Jq2VW3twoySRzWe7HNNHV&#10;UXsqcYDkbAOa7z4OZk8bRJuKh4HUnPYAH+Qrz8H5s/pXc/CWRl8dacFXJcSr9PkNc2I1pyOGv72H&#10;qW7M+0fDkUaRQlSOcYGeR+dekWDItuByvHPvXnPg3Dxxn+HjB7kfjXexygKAuGwNvJ7etfHz3Pjb&#10;XRJPKHZgFO37u7viqjkpKgU7QDyaknceWpBxz0Heqq3Be5iTgFs9a52bQVzpbMr5aqvQjPJrV0gt&#10;a2uo3jv5ax2khV5CAudyrxn6n8qxrJdsBLE7wPavSTp/hyfwnq0dpqM1nPJbrEbeQh+BgllzyvOT&#10;gEDPavPxFKpWjy03r5k1KqpWurnjDwO91JLcSyzzu+4ySEkuTyP0rSt3AcAjA9T3pml3/wButdsw&#10;DOAQJVH3/T9KmhtxhRK2dp3ADjvXTBtr3jvm0tGbEd1FFGCjBi3Vj3rHur4z3flxcjOWI/wpl2Ni&#10;ARcLjJA6fh+VeGftI/FpvAnhw+H9NmMevatGTJIvDWtsQQTnsz9PUDJ9K2p05VpqnDd/1cihSdaa&#10;jHqeU/tO/F9fHXiX+wdKuS+gaZIQzKcrc3A4aTPdV6L9WPevE4VGcMeB3qGMZYf5+lTnCqMHmvt8&#10;PRjQgoRWx+h4WhGjBRS2ElfAIqoc9allJJNV3ft1r0IrQmrO7CRufaok5NIzE0qDPH5mpbOK95aE&#10;yKZG4FXZCIwEHIFMtoxGhfuO1Rs3zcVEVd3PRjH2cNd2OBAqORyBwKcRkVBK/FdDdjGcrIgkNQTH&#10;NTHJ61A3JArmkeXPUu2y7Y1HeszVpg06xZz3xWqp46YAFc6j/ar2ST+HoKb0ikc2NqWhGkuv5F+E&#10;cAVejyAKrQJwKs7hGuauO+pvQXLG4lzMEXb+dUN5Y9abNOZWPpREpzTbuzllV9pLQnjGTVpAAvPW&#10;o4o9tTZwOao7acbLUevzNSqajVsH3p2Sxp7HSmTqQRjNLzzjtUQbAxUqsOatG8WPxkLS59qbu4Wl&#10;B4q0arQnUhRxzmpkwDzyKq56Y4qdDkDAwa6YPU2jLU0YHB9q6jwpfm1v41L7dxA6+9cfC5Jx0Nal&#10;lc+TNG4O0gg8V6cHc9OjJNWkfo9+zXdf234LliZ+be44bpgMoOPzDfnRXA/sd+Iftc2q6QsmTLEL&#10;hOeuw4/k1FfB5hR/2iVj+fuIsO6GZ1U42vr96PVEIwRs+lPUDsmTVsSDt/KnByc4P6V4VzxrFQIW&#10;6oBSiAk/d/SrAZg2ASaPPlSX2pBYjEHH3K+K/wBvK+Z/F/hyy6eRYPIR/vSYH8q+3ftLDtX58/tp&#10;6udU+NFzCWJFlZQwgH3G7/2aurDL94fS8P03LGp9ov8Ar8T58kODWUEE96qHn5hxWk561mWOX1Vm&#10;7AFv0r230Pr8W05Qj0bNSZiTnHFVm61JIxJwDxUJ6+9dTdlcJyuyVULZrU0uz/e+Y3RelJbWgVVy&#10;OtXiRDAAOPWoPawuFULVJ9Cney7m602zhDzBu2ajcb24OKvQARRe9aGkIupVcmR3znOOtUTnHPWp&#10;rhy7HmoGNUc1efNO4sS7pMZ4rvPhIu/4haSFYKcyYP8A2zauAjfaxNdZ8N7xrbxxosgwP9JVD9GO&#10;3+tc1bWDRzz1oTS3aZ9v+H3DJCqDCqo575rrra5Ux7CQCO57Vx3htgLdeQGHU10CXAWPeRkjsa+N&#10;qbnyEHoaImuJSDtH+FNKSRXkbglRn7uKZp1z568rjJ5ya0buMrtVDuO3OSOlc73N07G5p52wIxwW&#10;bOM06ayN8jxmRzGQVdA2AR1x9O1ULO6EZROSVHWtmwiMrl+MZzgc8+tZSWt2XG1jHS2GmHbg7ScD&#10;jGPpUnnBS7AZz0BrbubaOeIBwAMY561jPpjGUsTiBOec5ptpK4PWzZheOPG2l/D/AMJX+v6kwZLV&#10;D5cQODLIeFjA9z/U9Aa/O7xV4pv/ABr4jvta1Obz7+8kMkjHoPRR6AAAD2r0r9pP4u/8LF8Uf2Xp&#10;soPh/SXKQsv3bibgPL7gfdHsM968igHcivqMuw3sYc8viZ9fluF9nHme7JI1CrmmSPUjMAtVZHOD&#10;XuwR7tWahEY75J96iZuOtBOevFNyPTNbNnlSlcGIzVi1iLtwMVBDGXfpWlGghXHrWEnd6HTh4cz5&#10;mJK4UYHQVGq7h701yWNOTpW8Ebt8zEY4FVJmz7VZkPGKpy9aqRx1mBzjviolw0gpXb16U6FOc1m1&#10;fQ4n7zsGozm202eQ9kOT+lY+mJ5Nupb7zcmrniVv+JaY848xlX8zVOJxhQO3FRL4jx8TO+Mt/LFf&#10;ezUtss2Kj1C5KkRA9OtPidYLcu+SFGcCs2NmuJGkPJJzirvZG9aq4wjTju/yJokq5FHiooU6VaAx&#10;0FUkb0IJajwOKMim0AZqjtvpYlA9KcjDOMVCGIp4Gec4pFpkpHpT0qJcY9acrYFWjdMnx1/Sgtmm&#10;B8/lTi26rTNUxwPzCplfB61AGHpUvUr2rWLsaplpGA5B5q5DJgj0rPjb5TzViKTBrvpyOynI99/Z&#10;8+Ic/g7xBb30WDLCjrtB+8ChXH580V5Z4S1M2d0SCVJB6UVNXDwqS5mjjx2S4TMairVY62sfpSsy&#10;e351IJeeBXPjWo0Ocrx1p3/CQxLjLKP941+W8x+B8jOkjlQ+m760ySdd3SsBfEMIGd6fnTn16JmH&#10;7xQD05FHMHIzaM6kjpzX5o/tI6yuu/GjxfcIwMa3hhT6IAv81NfojJr8EJy0y4AJ/IZr8ufGWpHW&#10;PE2s3ueLm8ll/wC+nJr0MFrNvsfYcOU37WpN9Fb7zl3chiDVbT0AvJn7BcZ+tPmfDGm6ecmc+wFe&#10;xu0j3JvmqxXa/wCRM2c8UQIZJVHXJpHbGalsBmdT75rokzSC5qiRt5wcDtTZnz3/AAoDFR0qEktU&#10;x7n1E5aWEhTL56ippiVX0oiGxc4yahuZO/6VsjBvkpkDtyc1EWJpSdx4phOKo8psZnn2rc8N3iad&#10;q2n3kr7I4biN2YjOAHBJ49qwj0FXTj7LgemaxklsFJc3NfsfXGmfHnwLax/PrqBs8n7LLz/47Wun&#10;7Qfw78sg+Ik56g2s2f8A0CviDt3pMD0rz3llKW7f9fI8NYOC6s+77D9pH4b26jPiUKPT7LNkf+OV&#10;fT9pr4as+ZPEqYxjAtJvX/c9v1r4B4pahZVRXV/h/kX9Wj3P0DX9p34aLN5g8TLuz1+yz9PpsrT0&#10;39qz4YRys03ihVU5O37FPyfThK/Omik8povq/wAP8h/V49z9GJ/2q/hdICo8Up14Jsrj/wCIrzP4&#10;+ftP6Jqvgz+xfBWqNeXOoAx3d4kUkXkxY5VdwBJfJGR0GR3zXxxbQGeQDsOprVG1MAZAHQA4xUxy&#10;ujTmpq7sehg8IpT9pLYlix0GAPTH41ZHyr0qK2jyafI3AA7V6e+x9hTioRuRyMc4qtIx3GpZWzgj&#10;ioG+8RXTHQ8+rO7GMc0KmTTghx1qzDEOp61MmZwpuY+3iC8mkuH7DrT5XCjGarFt1EYndUkoR5EP&#10;XHengio1Ixg07IPet7mMXYR/eqkpx9B0q23Q8ZqhcMM4qZHLXegzJdsVZiXFQQjPJFWelEUYUl9p&#10;mJ4nlwtqPV84/CqmmzfaLnaOQnWo/F8+xosduaf4YixA8zdXNc71qNHyE6jqZnKC76+iRo6pNzHb&#10;r0b5ifaltogAKqwN9sunmOACePpWjGuBxWi11PUo/vpur56eg+MBfpUu4Col9Kc1aXPXjotB3Wlz&#10;xgU0HmjpikUnceART06H3pg+b2pwO2qLRIhAFLn05qIcnAqQe1NaGqZMoG33pQxzUQbHWnR5Jqk9&#10;TWL1JifmpVbsOajJGetG4A1tc1uWYm4x3qeNt2aqAcZ9aljfGK6ISsbwkbenXHkSBh/niiqMD88U&#10;V6MZqx6kKmh+jMnw3upCSbwZJ9TSD4ZXB632M+mTXowjxS7fz9RX4ldn892R54nwylUnN7xT1+GL&#10;gjdfOcV6CVpQp7nmi7CyPI/iJ4Pj8M/D/wAQ6tJeSFrSwlkU577Tj9a/NaYk5JOTk5NfpD+11rf9&#10;i/ArXFVtsl3JFag+oZwSPyFfmxcvgMOma+gy1PklLufbZJD2eGnU7v8AIyLxsOadpDeZHP3PFQ3z&#10;fmaf4f5S59BivZXxIUZXxcY+v5FmTg1e0qEksSO3FVCgZ62LGLZDWsme1g6TnW5n0Hk8Uwrmnscn&#10;p0pB19qInsS3EZtq1UnYFsVO54qrJyc10I468tLDCcdKaaU9KZIcU2zzZMaT0HersfzQYz/Cao5y&#10;1aMabbc59DXPJ6m1C75jMooorqOEKKKKAClCliAOppKs20e1lY+vAqW7IqMXJ2LltGIYgM/MeSaf&#10;ycACmDkHjpVu1iyea55M+hoU72giymI0z0JqCRjg470+Vh27VAcH/CnBHo1ZacqGck0BCalC5p4T&#10;BrfY5FSuxiRe1SE+WM0jOE6VBLLubAqLXNXJU1oDvuakUY601ePc06t0jjTbd2BPHFJuprjHem0y&#10;eZkryAqe1UJAXfBqd2NRICzk9s1m9WclWTk7E0IxjjAqQng0irgc0khABINWtDf4YnG+LsySAe2B&#10;9a1oCtppeRwQgX8TWR4jJa5X/eAx+NaVy5zBABwcufwrlfxNnwcJWxVep10X3t/qWbKIRxKMDPar&#10;qdPeqkHK+mKsoTxWqPo6C5YpImxk8UfeNIGHYUhYYyOtWd97D8YoA55poJqTdTGKOF96C4JxUe/H&#10;tQOtBVyVQcipCSKYpoc1RstFcdnPWp4QSST0xiqwOatQ/KlVHVmkdRcfNThg9KiJyfajJHatLmly&#10;XdkCpojgjvUCkbcU8MB0rWJrFl+J9p7fjRTIeTRXfF6HdF6H604FGKZuP5UFuc5xX4zY/CR1G0+t&#10;MMg9cUeZ70rAz5X/AG/PEQtvC3hnRg2Dc3Ml04B7IoA/Vq+GLp855r6T/bj8Sf2v8XItNRsxaXZR&#10;x4B4DuN7fzWvmS5fk19XgoctGKZ97hV7HAxXfUzrskg/pU3hsZW5GeQRmqly/wAvNWfDbYmul9VU&#10;13bNM8yjK+Mh/XRmyiAvWrGNqY7VSt48MDV9ztGKpu593hocsWyGQgZwajHSiQ8+9NB5FaRFKWoS&#10;HAOaqSGpppKrEZrpR51aV3oIW+X8ajZt1OPX2qOs2cLHxLulA961JyBE4HGBVC0Hz5xnFWZcmNvp&#10;WL3O7D+7TkZ1FHYUV2HmBRRTlUscAZNHS4dbIWNcknsKuRKTgnv2qOOAnAFXY4uBxXNJ8zPTw9F3&#10;ux8UO48c1d2+XHxTYItq5xSytWe7Po6cFThfqQtk00ignHtTS4HOefSuiOhyyZJu29aRpcdDUDSE&#10;1EzkmqepjKrZWJZJt3Timoec1EpyakQ4qkczk5ajgeacCMUxaWtNi0xTyajOCKe3y1CxyaTM5MRn&#10;LHinRLt5HB9KYB1/SpkHGf0qUjKKu7sdn1qGc4SnE4NQ3DcVY6klys5fVx5l/EPVxVlX829kPXYA&#10;o/rUGpDdcxN/tipbHlpD6uf/AK1cLfvHwkf94ku7uacJwSOxqygyKqRY45NWQcDg10I+mpPQlVgK&#10;VcHJNR4p4HAFWdSdx4IxSFsA4pCcCm8etNst6Ds/Nj1p6DFRouSOealHWhK5UN7kgbA9KaWBPWms&#10;2PaogSzcU2aOVtEWU9anUgDBqFF4qY4ArSOh0R0QZK/196XIpGpKoLirViPAOT0qup5qWLk4J4rS&#10;L1NIvUtxsegooQgDFFdkXod8XofrCZwoyTUbXQz7VknUQynioftgHvX5Eos/B+dGybkY96UXS5GT&#10;wOSfasM34wcmuV+KfjAeFPhx4j1XfseCykCYP8bAqv6sKuMHJpFRbqSUV1Z+e/xd8VP4w+IviPV2&#10;bIur2Rk9lB2gfkFrz24Y8mtC5fIyTknnJ9f/ANdZVw/FfX01aKXY/RcTaEFBdCjOc5FWfDkgW/kU&#10;8F14/DNVJmGSahsLj7LqUT5wCQD/AFokfMRqqlXhN9H+B3cAGankPFQW4wMEcetLKeevFWj9NjK0&#10;LdxjNk59elIHIFRM2cDvSFxt6VrE43O5FI2403JFIx5pGbNbHnOWo3NNII60fw0feNSZPUswHrjt&#10;Vh+I2+lQW4zn3FWZBiBwOeOtZPc9Gkv3bMsc0HijpR1rs9Tybi4JrSt7YQR5b7zfpUVja5IlfoOg&#10;9auuecVjOXY9TDUNHUkRqgJq1CnNRRLmrkEe0ZrnZ7dGNx54Xmqkr81JcTY6VUJ3c1cFbUuvVS0Q&#10;5iSaiL0FjTGfNbo86cwLHNRYOacc5oqkcUpXBcg1KBxUa9RUoNaI2iKoNKeKQGhjTNr6DWYCoicn&#10;inOcmo8gHg5qbnPJ6kuMHjpS5wKZnHejP60w5hWbFVbmT5cjipmcEdao3L4FS2zjrT90x9Q+8h9G&#10;FLpmWiznuf51BqbYiOD05qbS+Ldc9eTXG/iPkIO+KfoasXIqwKrQtip0JNdEWfR02SjmpV7e1RLw&#10;M96eDzVnbF6C7qaTk88UZyaVOW5pj3ZIop2aABimtIF7ZqtjZuyEkbI20kK7m9qjc5arFshz9aW7&#10;M4+9InHpStz2pBjdSFua1Z3NjiOaAcGm7iaWmgHAgD3qVDg5FQVMhGK0iVHcsxnJyaKIwD14ortj&#10;sdcXofo8upYYHcee9SDUc/xVzjTHOB3qRJuRzz3NfmHKj8BuzeW9ZmHzdK8M/bG8V/2d8N7PSEfa&#10;+pXY3gHkxx8/zI/KvXY5+Dkg18f/ALXniv8Atn4h2mlq+YtMtwpUf89H+Zvy4rehC9RHq5VD2mJi&#10;+iPDbuTKjjHFZsx+Wrd6xUVQdsoa+gPs8VP3mipN1rOnbByDz1zV6Un8az7ipkfK4jY9D0icXFjD&#10;MSTuXqfapJnz05rN8PnGi2+ff+dWmk600fpFCs5YWm5b2T/AaX5pSefao2K+vNIWNbIwcxrHBpAa&#10;TO7nvQSorVHPzATR0NJ1oXk1LEndly359qsTErA57YqO3UipLz/j0bHpWT3PXgrUpPyMwjFSQIHk&#10;G77o61GeeDToGO4qOSa6ZysjyYW5lfY1vNG0gcD0pkfzHmooozIcE1ehjC4z2rmPoaSlNrsPij9T&#10;mp3lEceOhpqnAyOBVS7lyxAPFFrnoSnGlDzI5JdzZNNJwPekBLGoy1bo8iUr7gzU05NJnI96aWPS&#10;rRzSnckzj2oApo5PNSKMmrKiCjJqQDNMxjpTweMVSNEL+FNegnmkJzTG30ImqMkZqVh+VMKjPQ1B&#10;zT8hA2e9BPv9KUj0qNjg07mV9BGbrVK5cFTVqRtwPaqF2cCokefiJaMxdUfETflVuwG2FBjnaKz9&#10;WP7v61pWY2onrXJe8j5ei74mT9C+jY4qzEcnAqmj81ZiOK6In0tKWpZwAetKDg1Grg9qUnFXc7U9&#10;NB2Cee1SoM1EmSfaphw1NGsBwIFQzMFp7nHvVWZ+cDinJ2CpOyJIsu1aCgKox1qraphc4zVljinB&#10;W1NqEbK7Ddg5zTNwoPSm1Rq2TLg9qUHmmKeacOKpGiHZqZRkCoRgGpV4+laxLjvqWIulFMjG48Di&#10;iuyL0OiL0PvnzfzNSxydm59ax0vgHAJz9amF7gZHPrzX5ofgtjb+0pDGXbhVBYk+g61+dvj7Xm8U&#10;ePNY1NnLLcXTsp77c4H6Yr7U+JfidtA+H3iC9D7ZEs5Ah/2mAUfqa+BoH3zkk9zXo4ON7tn02URU&#10;by80P1F8AfSqAbIIq3qLZAqghz0r1D1sTK9VkM3U1QuAeBWhNwao3HPWoZ4VfY63Rm2aPb/Q/wAz&#10;UzygA8VT0hydKgx0wf5mpJX+Y56VUT7GjUth6fovyHb+etO3k9Kr7velD+9bonnuTK1KGyetNBBp&#10;VGWqyk7j6kgTJ5xUajLcVdhQhaTOujTcpE8QxgDvSX3/AB6vx/nNTRLwDVbVW26fMRwQM5/Gsn3P&#10;Wqe5Qk/J/kZk0gyVB57+1WtOhLyE4zgVkaWr3PXJJ6n1rrLK0W1iGep61cnzanjZdCWJkqttB0cO&#10;zBqQHbnnFIz8cVE0gB6VB9XdQVkOmm8tCM4qjksx75p00m5sZqPO0deauJ5tapzvQc7+5FRs2aY7&#10;5PrTctWyOCU7kufmpc5HFRA5571In3aq1iUxynJp+/FMwFGR1pTg1RvGRIrHPWlBwaYAetOBzVGq&#10;YUhpaKYDDQAD60MKbkilYybGn17Ux2BNOY/LURNSc8noRufyqhdH1q47cVn3fBqJHkYmWhj6pzgD&#10;uQK0YTtCj2rOv87lP+0P51cjauTZnztF2rS+RoQdeauBsj0qrb/d61LnsK6Y7H0VPRE6Hn6U4kEd&#10;6hTJ5p+exNUdcZaEyHOKkB96iU9MdqcSMUzpi7ISZ9gNV4v3j0lw5Jx61PZRZwTWespWMf4s7Iux&#10;KVX0pScnBoY7elRp8zV0eR6V7KxKW5wKYMmgkg0mcd6Ymx444NSgErUCNzVhDwfamjSLuJjpT1+7&#10;1qMk7sUqk/hVrQ0TLURwMA0UyIj0orrjsbrY+zxdYOevpU6XW4g8cfpXNrfg4yTViK+AbrwK/OD8&#10;LRxv7S2sCz+GMkIPN1dxxdewBY/yFfI1q37w+9fQ37UepM2h6HahjgzySfiAAP5186WzbWFe1hVa&#10;nfufT4B8tOD/AK3J745H4VQGVNW7w/L+FUvMya6zqxDvUuNkBJ61UmAIq05zVWXkGpZ5dbY3NFkP&#10;9mIvcEj9anlJ59qz9Bn/AHMsXXaQfzq7N2x3oie9Qqc2Ghbov+AIrZ61KvPHeqqkZqxG3Gc1umaQ&#10;l3J0XNWI4dx54qvG/NWo5Mc9qq56dLlZPFCFGTVgLioY3FTBxS0Z7NNRitCVX2DFVdQ/e2kwHJK4&#10;AqVpM9aglOVYDoaljqvmpuPcztAIjVSfSt5rntkfnXO6W3Y9uK09+OhpI87L6rp0FFF0zAjg8+tQ&#10;vcdarmYDrzUbNnPNUdc67Y4MefWh5OKj3YHWoTJmmnc4pVLEpPvSqxB61XViakU5HHWtkYRncnB5&#10;qRW4qAHBzTwc1RvFkoOaUZBqNW5pwbPFUbJkwbAoqPOKcrZp3Nk0SlvekyKQkYpNwqi7ikUjH2oL&#10;cUwmkyG0MbpUTdKkZs9KhduKlnJNohmORxWbO5ye9XZ2wKzJ35NZSPCxUilfcqcckEVJbybpAAc1&#10;Vu32qafpLeZKx6cVyvVnzsZ/v1FdTfjO1KeG+aoAdowetPR66U7H0sZFkHaOKcpz1qINmpFprU6o&#10;O5L06UkkgC9KYxqvNIaHKxpKfKhy5kkArUgXy1qlYx4+YmrxO1cdqqmup0YaNlzMJGIHFEZAyajZ&#10;gO2aen3c1p1Om95XH9TzTDkUufrTGbJptlN6DkO4+lXBwDVCE/NWgg+Tmqp7GtLVEbk7qeDxUJb5&#10;jjn0p8fXAGTVR1KT1sWYRRSRtgUV1R2OuOx9DDXEyAWyPXNTRa4M5BGPrXnsOmeJJCQLGUfnWhbe&#10;HfE0rKBZuOOea+A5T8FVQ5T9onUDfHRRu4VZD+orxWJ8GvWPjXoWqaVDpMmoxeWHDhMe2DXkinB4&#10;6V69D+GrH1OGl+5h8/zLE77kx3qnUjPkVGzfnXQb1JXdxrdKrv0b3qeUn6VWlakzhrO6H6Vc/Z74&#10;KTgONp/pW3O2GwD9K5V2KPu7jvW+s3nRJJ/eGaS0LwGI9yVJ9HoShhTlkI+lVlb1NPVqu56UZ6lw&#10;TZPXFWI7nHGazlYmpFfiqudkKrjsaiXNSLdA96yhKR3qRZeKEdsMUzVEm4/epQ4zzWcs+zvUhnBN&#10;UdccTcrWz/Zrl07hjxV8T5HNY98xjuxJ1Egz+NXbeXcvapi9Ty8PVcZSpLpsWS4IxSGTHTiombae&#10;1RmTNUdrqEryHFR7yaieTJ601W7U0csql2Wlb5fepN2OlVk5OQalBq0XCRMpz3qVTxUK4x705TWi&#10;OuMibrUg4IzUKtyKfkd81RupEm40tMGaXNM2TJScn2pC+3oajDYPWk6e9O4+ZkjPmmMfem5pDwM0&#10;EOQPwOKgc5FSFqY/WoZzydypKeGrLuDljWpc8A1l3Aw1YyPAxRlXrAKR7VY0AYWRj7AVWvujVb0Q&#10;Ysyx65rBHzdH3sWn2TNTcSalQ81WU5NToRWqZ9PBllSOOKkDZ61FGw9KRnxVnbGSSHyOQOn61Ei+&#10;dLiopJOavWNvsG48k1K952M4XqzSRdhjwop0lNycU1pOK6tj2k0o2ButPUnYKgDZNTdhUEqQbiet&#10;MdsGlLYqFmywoYpSsi1CMmrpO2ICqVqD3q3J9wVvDSJ10tI3IgDup6HLelM3c05CMmhPUaZai+Za&#10;KSMZPtRXXF6HXF6H6GxeAFKjI5NXIvAsaAHAwO2a7pyAFwBTQenHJ71+We1kfjPsYo+Iv225bbT7&#10;rw7oaBTcRo95I2eVVvlUfjtr5MdtrYr239pjXrjxJ8ZfE8lzwLWc2cS5ztjjO1R/M/jXidwMOfrX&#10;1OGuqSPoZUfYUILyGbsD1phIxRuNNbpXUcjYrHIqrN0FTM1V5m4pbs5aslYqyng1u6FifTyO6nH4&#10;Vz8p4Fb/AIY/49ph7ijoYZc74xR8n+RZeLFMAIqzIM1Hn2pn00oJPQRAakCUIOasogFOxvTp3IhA&#10;T2p/2VvWrKLyKk7VR2xoRZSaFgOMGm4deSpxWlgAdKbI+3naDQVLD21uZtxGJIgrcHsfQ+tFs+1B&#10;nipJpPOcAgAd8VStZDIpY/3sULc8qUoxqadUXJJeaYrEimkZp6rkVRtdt3I2yaUNjj9aUikxzTIa&#10;Jg2OlSxnI5qFRzipUrRI6Ikqt1py0xflzUi9KrY6U7K48ZxmlDGkX7tKOtWdEXckVjmncVGOtOBz&#10;TNkxSMUYHrStRtoLArimsMd6eRmomPNBm2NzuqNjUpGFqJzUmDZVuDlazph1yea0Z/Ss2YdaxkeJ&#10;idTJvvuk9qt6ScWIHqTVfURhD9Km0s/6Gv1NYHztJcuK+RoJVhKrp0qZDzVRPooPQmBGOlNZzSA5&#10;qKaQqvFW3oaynZakkKefKPQVrx4RRzxVLT4gse7uatsdpxWlNWR3YaPKnLqyQsM1G3PekLdqK0O1&#10;u4D7wFTOcVAp5zUjGgUdhsjYFQqSWFE7HbRb8kVG7sYt80rGpbJx0qSY9u1LbcJmopDubPSuraJ6&#10;3wwQwGpI/wBaj3c1NGvNEdWSty3A2RRRbjnFFehBXR3wV0f/2VBLAwQUAAYACAAAACEA/bNSc+AA&#10;AAAJAQAADwAAAGRycy9kb3ducmV2LnhtbEyPQWuDQBSE74X+h+UVemtWa6KpdQ0htD2FQJNCye1F&#10;X1Ti7oq7UfPv+3pqj8MMM99kq0m3YqDeNdYoCGcBCDKFLRtTKfg6vD8tQTiPpsTWGlJwIwer/P4u&#10;w7S0o/mkYe8rwSXGpaig9r5LpXRFTRrdzHZk2DvbXqNn2Vey7HHkct3K5yCIpcbG8EKNHW1qKi77&#10;q1bwMeK4jsK3YXs5b27Hw2L3vQ1JqceHaf0KwtPk/8Lwi8/okDPTyV5N6UTLOohfOKogiUCwv0jC&#10;BMRJQTSfxyDzTP5/kP8AAAD//wMAUEsDBBQABgAIAAAAIQBYYLMbugAAACIBAAAZAAAAZHJzL19y&#10;ZWxzL2Uyb0RvYy54bWwucmVsc4SPywrCMBBF94L/EGZv07oQkaZuRHAr9QOGZJpGmwdJFPv3Btwo&#10;CC7nXu45TLt/2ok9KCbjnYCmqoGRk14ZpwVc+uNqCyxldAon70jATAn23XLRnmnCXEZpNCGxQnFJ&#10;wJhz2HGe5EgWU+UDudIMPlrM5YyaB5Q31MTXdb3h8ZMB3ReTnZSAeFINsH4Oxfyf7YfBSDp4ebfk&#10;8g8FN7a4CxCjpizAkjL4DpvqGkgD71r+9Vn3AgAA//8DAFBLAQItABQABgAIAAAAIQCKFT+YDAEA&#10;ABUCAAATAAAAAAAAAAAAAAAAAAAAAABbQ29udGVudF9UeXBlc10ueG1sUEsBAi0AFAAGAAgAAAAh&#10;ADj9If/WAAAAlAEAAAsAAAAAAAAAAAAAAAAAPQEAAF9yZWxzLy5yZWxzUEsBAi0AFAAGAAgAAAAh&#10;AF9wlzGOAwAAdQgAAA4AAAAAAAAAAAAAAAAAPAIAAGRycy9lMm9Eb2MueG1sUEsBAi0ACgAAAAAA&#10;AAAhADUKEG+90QAAvdEAABUAAAAAAAAAAAAAAAAA9gUAAGRycy9tZWRpYS9pbWFnZTEuanBlZ1BL&#10;AQItABQABgAIAAAAIQD9s1Jz4AAAAAkBAAAPAAAAAAAAAAAAAAAAAObXAABkcnMvZG93bnJldi54&#10;bWxQSwECLQAUAAYACAAAACEAWGCzG7oAAAAiAQAAGQAAAAAAAAAAAAAAAADz2AAAZHJzL19yZWxz&#10;L2Uyb0RvYy54bWwucmVsc1BLBQYAAAAABgAGAH0BAADk2QAAAAA=&#10;">
                <v:shape id="Graphic 183"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jBcswgAAANwAAAAPAAAAZHJzL2Rvd25yZXYueG1sRE9La8JA&#10;EL4L/odlCt5044MSUlepomDwUrWUHofsNAnNzobsGtd/7xYK3ubje85yHUwjeupcbVnBdJKAIC6s&#10;rrlU8HnZj1MQziNrbCyTgjs5WK+GgyVm2t74RP3ZlyKGsMtQQeV9m0npiooMuoltiSP3YzuDPsKu&#10;lLrDWww3jZwlyas0WHNsqLClbUXF7/lqFGzyhevT7+s0D3n/9aGPYce7oNToJby/gfAU/FP87z7o&#10;OD+dw98z8QK5egAAAP//AwBQSwECLQAUAAYACAAAACEA2+H2y+4AAACFAQAAEwAAAAAAAAAAAAAA&#10;AAAAAAAAW0NvbnRlbnRfVHlwZXNdLnhtbFBLAQItABQABgAIAAAAIQBa9CxbvwAAABUBAAALAAAA&#10;AAAAAAAAAAAAAB8BAABfcmVscy8ucmVsc1BLAQItABQABgAIAAAAIQC4jBcswgAAANwAAAAPAAAA&#10;AAAAAAAAAAAAAAcCAABkcnMvZG93bnJldi54bWxQSwUGAAAAAAMAAwC3AAAA9gIAAAAA&#10;" path="m,2125472r2935478,l2935478,,,,,2125472xe" filled="f" strokeweight="1.25pt">
                  <v:path arrowok="t"/>
                </v:shape>
                <v:shape id="Image 184" o:spid="_x0000_s1028" type="#_x0000_t75" style="position:absolute;left:7635;top:1275;width:14366;height:189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NvhewgAAANwAAAAPAAAAZHJzL2Rvd25yZXYueG1sRE9NawIx&#10;EL0X/A9hCr3VbKW0shpFtAWhINWq5yEZdxc3k5BEd/33plDobR7vc6bz3rbiSiE2jhW8DAsQxNqZ&#10;hisF+5/P5zGImJANto5JwY0izGeDhymWxnW8pesuVSKHcCxRQZ2SL6WMuiaLceg8ceZOLlhMGYZK&#10;moBdDretHBXFm7TYcG6o0dOyJn3eXayCavTli+5Dry6b0/vxsNX+O6y8Uk+P/WICIlGf/sV/7rXJ&#10;88ev8PtMvkDO7gAAAP//AwBQSwECLQAUAAYACAAAACEA2+H2y+4AAACFAQAAEwAAAAAAAAAAAAAA&#10;AAAAAAAAW0NvbnRlbnRfVHlwZXNdLnhtbFBLAQItABQABgAIAAAAIQBa9CxbvwAAABUBAAALAAAA&#10;AAAAAAAAAAAAAB8BAABfcmVscy8ucmVsc1BLAQItABQABgAIAAAAIQAZNvhewgAAANwAAAAPAAAA&#10;AAAAAAAAAAAAAAcCAABkcnMvZG93bnJldi54bWxQSwUGAAAAAAMAAwC3AAAA9gIAAAAA&#10;">
                  <v:imagedata r:id="rId100" o:title=""/>
                </v:shape>
                <w10:wrap type="topAndBottom" anchorx="page"/>
              </v:group>
            </w:pict>
          </mc:Fallback>
        </mc:AlternateContent>
      </w:r>
      <w:r>
        <w:rPr>
          <w:b/>
          <w:noProof/>
          <w:sz w:val="4"/>
        </w:rPr>
        <mc:AlternateContent>
          <mc:Choice Requires="wps">
            <w:drawing>
              <wp:anchor distT="0" distB="0" distL="0" distR="0" simplePos="0" relativeHeight="251658275" behindDoc="1" locked="0" layoutInCell="1" allowOverlap="1" wp14:anchorId="7B2A8CAE" wp14:editId="2A63D8F0">
                <wp:simplePos x="0" y="0"/>
                <wp:positionH relativeFrom="page">
                  <wp:posOffset>3697922</wp:posOffset>
                </wp:positionH>
                <wp:positionV relativeFrom="paragraph">
                  <wp:posOffset>63080</wp:posOffset>
                </wp:positionV>
                <wp:extent cx="3403600" cy="2124710"/>
                <wp:effectExtent l="0" t="0" r="0" b="0"/>
                <wp:wrapTopAndBottom/>
                <wp:docPr id="185" name="Textbox 1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03600" cy="212471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679D5286" w14:textId="77777777">
                              <w:trPr>
                                <w:trHeight w:val="3290"/>
                              </w:trPr>
                              <w:tc>
                                <w:tcPr>
                                  <w:tcW w:w="5335" w:type="dxa"/>
                                </w:tcPr>
                                <w:p w14:paraId="4E9C1207" w14:textId="77777777" w:rsidR="006C66B2" w:rsidRDefault="006C66B2">
                                  <w:pPr>
                                    <w:pStyle w:val="TableParagraph"/>
                                    <w:jc w:val="left"/>
                                    <w:rPr>
                                      <w:b/>
                                      <w:sz w:val="24"/>
                                    </w:rPr>
                                  </w:pPr>
                                </w:p>
                                <w:p w14:paraId="546C68F7" w14:textId="77777777" w:rsidR="006C66B2" w:rsidRDefault="006C66B2">
                                  <w:pPr>
                                    <w:pStyle w:val="TableParagraph"/>
                                    <w:jc w:val="left"/>
                                    <w:rPr>
                                      <w:b/>
                                      <w:sz w:val="24"/>
                                    </w:rPr>
                                  </w:pPr>
                                </w:p>
                                <w:p w14:paraId="5E039E13" w14:textId="77777777" w:rsidR="006C66B2" w:rsidRDefault="006C66B2">
                                  <w:pPr>
                                    <w:pStyle w:val="TableParagraph"/>
                                    <w:jc w:val="left"/>
                                    <w:rPr>
                                      <w:b/>
                                      <w:sz w:val="24"/>
                                    </w:rPr>
                                  </w:pPr>
                                </w:p>
                                <w:p w14:paraId="4BD430A5" w14:textId="77777777" w:rsidR="006C66B2" w:rsidRDefault="006C66B2">
                                  <w:pPr>
                                    <w:pStyle w:val="TableParagraph"/>
                                    <w:spacing w:before="55"/>
                                    <w:jc w:val="left"/>
                                    <w:rPr>
                                      <w:b/>
                                      <w:sz w:val="24"/>
                                    </w:rPr>
                                  </w:pPr>
                                </w:p>
                                <w:p w14:paraId="265AF971" w14:textId="77777777" w:rsidR="006C66B2" w:rsidRDefault="00032C37">
                                  <w:pPr>
                                    <w:pStyle w:val="TableParagraph"/>
                                    <w:spacing w:before="1"/>
                                    <w:ind w:left="686"/>
                                    <w:jc w:val="left"/>
                                    <w:rPr>
                                      <w:i/>
                                      <w:sz w:val="24"/>
                                    </w:rPr>
                                  </w:pPr>
                                  <w:r>
                                    <w:rPr>
                                      <w:i/>
                                      <w:spacing w:val="-2"/>
                                      <w:sz w:val="24"/>
                                    </w:rPr>
                                    <w:t>Office</w:t>
                                  </w:r>
                                </w:p>
                                <w:p w14:paraId="0B20332E" w14:textId="77777777" w:rsidR="006C66B2" w:rsidRDefault="00032C37">
                                  <w:pPr>
                                    <w:pStyle w:val="TableParagraph"/>
                                    <w:spacing w:before="65"/>
                                    <w:ind w:left="1053"/>
                                    <w:jc w:val="left"/>
                                    <w:rPr>
                                      <w:b/>
                                      <w:sz w:val="24"/>
                                    </w:rPr>
                                  </w:pPr>
                                  <w:r>
                                    <w:rPr>
                                      <w:b/>
                                      <w:sz w:val="24"/>
                                    </w:rPr>
                                    <w:t xml:space="preserve">State </w:t>
                                  </w:r>
                                  <w:r>
                                    <w:rPr>
                                      <w:b/>
                                      <w:spacing w:val="-2"/>
                                      <w:sz w:val="24"/>
                                    </w:rPr>
                                    <w:t>Architect</w:t>
                                  </w:r>
                                </w:p>
                                <w:p w14:paraId="6D5817FE" w14:textId="77777777" w:rsidR="006C66B2" w:rsidRDefault="00032C37">
                                  <w:pPr>
                                    <w:pStyle w:val="TableParagraph"/>
                                    <w:spacing w:before="64"/>
                                    <w:ind w:left="1053"/>
                                    <w:jc w:val="left"/>
                                    <w:rPr>
                                      <w:sz w:val="24"/>
                                    </w:rPr>
                                  </w:pPr>
                                  <w:r>
                                    <w:rPr>
                                      <w:sz w:val="24"/>
                                    </w:rPr>
                                    <w:t>Division</w:t>
                                  </w:r>
                                  <w:r>
                                    <w:rPr>
                                      <w:spacing w:val="-4"/>
                                      <w:sz w:val="24"/>
                                    </w:rPr>
                                    <w:t xml:space="preserve"> </w:t>
                                  </w:r>
                                  <w:r>
                                    <w:rPr>
                                      <w:sz w:val="24"/>
                                    </w:rPr>
                                    <w:t>of</w:t>
                                  </w:r>
                                  <w:r>
                                    <w:rPr>
                                      <w:spacing w:val="-2"/>
                                      <w:sz w:val="24"/>
                                    </w:rPr>
                                    <w:t xml:space="preserve"> </w:t>
                                  </w:r>
                                  <w:r>
                                    <w:rPr>
                                      <w:sz w:val="24"/>
                                    </w:rPr>
                                    <w:t>the</w:t>
                                  </w:r>
                                  <w:r>
                                    <w:rPr>
                                      <w:spacing w:val="-4"/>
                                      <w:sz w:val="24"/>
                                    </w:rPr>
                                    <w:t xml:space="preserve"> </w:t>
                                  </w:r>
                                  <w:r>
                                    <w:rPr>
                                      <w:sz w:val="24"/>
                                    </w:rPr>
                                    <w:t>State</w:t>
                                  </w:r>
                                  <w:r>
                                    <w:rPr>
                                      <w:spacing w:val="-3"/>
                                      <w:sz w:val="24"/>
                                    </w:rPr>
                                    <w:t xml:space="preserve"> </w:t>
                                  </w:r>
                                  <w:r>
                                    <w:rPr>
                                      <w:spacing w:val="-2"/>
                                      <w:sz w:val="24"/>
                                    </w:rPr>
                                    <w:t>Architect</w:t>
                                  </w:r>
                                </w:p>
                              </w:tc>
                            </w:tr>
                          </w:tbl>
                          <w:p w14:paraId="1973C436" w14:textId="77777777" w:rsidR="006C66B2" w:rsidRDefault="006C66B2">
                            <w:pPr>
                              <w:pStyle w:val="BodyText"/>
                            </w:pPr>
                          </w:p>
                        </w:txbxContent>
                      </wps:txbx>
                      <wps:bodyPr wrap="square" lIns="0" tIns="0" rIns="0" bIns="0" rtlCol="0">
                        <a:noAutofit/>
                      </wps:bodyPr>
                    </wps:wsp>
                  </a:graphicData>
                </a:graphic>
              </wp:anchor>
            </w:drawing>
          </mc:Choice>
          <mc:Fallback>
            <w:pict>
              <v:shape w14:anchorId="7B2A8CAE" id="Textbox 185" o:spid="_x0000_s1109" type="#_x0000_t202" style="position:absolute;margin-left:291.15pt;margin-top:4.95pt;width:268pt;height:167.3pt;z-index:-251658205;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niy3mgEAACQDAAAOAAAAZHJzL2Uyb0RvYy54bWysUs2O0zAQviPxDpbvNGm3WlZR0xWwAiGt&#10;AGmXB3Adu7GIPWbGbdK3Z+xNWwQ3xMUZe8Zfvh9v7ic/iKNBchBauVzUUpigoXNh38rvzx/f3ElB&#10;SYVODRBMK0+G5P329avNGBuzgh6GzqBgkEDNGFvZpxSbqiLdG69oAdEEblpArxJvcV91qEZG90O1&#10;quvbagTsIoI2RHz68NKU24JvrdHpq7VkkhhaydxSWbGsu7xW241q9qhi7/RMQ/0DC69c4J9eoB5U&#10;UuKA7i8o7zQCgU0LDb4Ca502RQOrWdZ/qHnqVTRFC5tD8WIT/T9Y/eX4FL+hSNN7mDjAIoLiI+gf&#10;xN5UY6RmnsmeUkM8nYVOFn3+sgTBF9nb08VPMyWh+fBmXd/c1tzS3FstV+u3y+J4db0ekdInA17k&#10;opXIgRUK6vhIKRNQzXlkZvNCIFNJ024Srmvl+i7nmI920J1YzciBtpJ+HhQaKYbPgR3L6Z8LPBe7&#10;c4Fp+ADljWRRAd4dElhXGFxxZwYcRSE2P5uc9e/7MnV93NtfAAAA//8DAFBLAwQUAAYACAAAACEA&#10;tMiWFuAAAAAKAQAADwAAAGRycy9kb3ducmV2LnhtbEyPzW6DMBCE75XyDtZG6q0x5E9AWaKoak+V&#10;qhJ66NFgB6zgNcVOQt++zik9zs5o5tt8N5meXdTotCWEeBEBU9RYqalF+KrenhJgzguSorekEH6V&#10;g10xe8hFJu2VSnU5+JaFEnKZQOi8HzLOXdMpI9zCDoqCd7SjET7IseVyFNdQbnq+jKItN0JTWOjE&#10;oF461ZwOZ4Ow/6byVf981J/lsdRVlUb0vj0hPs6n/TMwryZ/D8MNP6BDEZhqeybpWI+wSZarEEVI&#10;U2A3P46TcKgRVuv1BniR8/8vFH8AAAD//wMAUEsBAi0AFAAGAAgAAAAhALaDOJL+AAAA4QEAABMA&#10;AAAAAAAAAAAAAAAAAAAAAFtDb250ZW50X1R5cGVzXS54bWxQSwECLQAUAAYACAAAACEAOP0h/9YA&#10;AACUAQAACwAAAAAAAAAAAAAAAAAvAQAAX3JlbHMvLnJlbHNQSwECLQAUAAYACAAAACEA2Z4st5oB&#10;AAAkAwAADgAAAAAAAAAAAAAAAAAuAgAAZHJzL2Uyb0RvYy54bWxQSwECLQAUAAYACAAAACEAtMiW&#10;FuAAAAAKAQAADwAAAAAAAAAAAAAAAAD0AwAAZHJzL2Rvd25yZXYueG1sUEsFBgAAAAAEAAQA8wAA&#10;AAEF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679D5286" w14:textId="77777777">
                        <w:trPr>
                          <w:trHeight w:val="3290"/>
                        </w:trPr>
                        <w:tc>
                          <w:tcPr>
                            <w:tcW w:w="5335" w:type="dxa"/>
                          </w:tcPr>
                          <w:p w14:paraId="4E9C1207" w14:textId="77777777" w:rsidR="006C66B2" w:rsidRDefault="006C66B2">
                            <w:pPr>
                              <w:pStyle w:val="TableParagraph"/>
                              <w:jc w:val="left"/>
                              <w:rPr>
                                <w:b/>
                                <w:sz w:val="24"/>
                              </w:rPr>
                            </w:pPr>
                          </w:p>
                          <w:p w14:paraId="546C68F7" w14:textId="77777777" w:rsidR="006C66B2" w:rsidRDefault="006C66B2">
                            <w:pPr>
                              <w:pStyle w:val="TableParagraph"/>
                              <w:jc w:val="left"/>
                              <w:rPr>
                                <w:b/>
                                <w:sz w:val="24"/>
                              </w:rPr>
                            </w:pPr>
                          </w:p>
                          <w:p w14:paraId="5E039E13" w14:textId="77777777" w:rsidR="006C66B2" w:rsidRDefault="006C66B2">
                            <w:pPr>
                              <w:pStyle w:val="TableParagraph"/>
                              <w:jc w:val="left"/>
                              <w:rPr>
                                <w:b/>
                                <w:sz w:val="24"/>
                              </w:rPr>
                            </w:pPr>
                          </w:p>
                          <w:p w14:paraId="4BD430A5" w14:textId="77777777" w:rsidR="006C66B2" w:rsidRDefault="006C66B2">
                            <w:pPr>
                              <w:pStyle w:val="TableParagraph"/>
                              <w:spacing w:before="55"/>
                              <w:jc w:val="left"/>
                              <w:rPr>
                                <w:b/>
                                <w:sz w:val="24"/>
                              </w:rPr>
                            </w:pPr>
                          </w:p>
                          <w:p w14:paraId="265AF971" w14:textId="77777777" w:rsidR="006C66B2" w:rsidRDefault="00032C37">
                            <w:pPr>
                              <w:pStyle w:val="TableParagraph"/>
                              <w:spacing w:before="1"/>
                              <w:ind w:left="686"/>
                              <w:jc w:val="left"/>
                              <w:rPr>
                                <w:i/>
                                <w:sz w:val="24"/>
                              </w:rPr>
                            </w:pPr>
                            <w:r>
                              <w:rPr>
                                <w:i/>
                                <w:spacing w:val="-2"/>
                                <w:sz w:val="24"/>
                              </w:rPr>
                              <w:t>Office</w:t>
                            </w:r>
                          </w:p>
                          <w:p w14:paraId="0B20332E" w14:textId="77777777" w:rsidR="006C66B2" w:rsidRDefault="00032C37">
                            <w:pPr>
                              <w:pStyle w:val="TableParagraph"/>
                              <w:spacing w:before="65"/>
                              <w:ind w:left="1053"/>
                              <w:jc w:val="left"/>
                              <w:rPr>
                                <w:b/>
                                <w:sz w:val="24"/>
                              </w:rPr>
                            </w:pPr>
                            <w:r>
                              <w:rPr>
                                <w:b/>
                                <w:sz w:val="24"/>
                              </w:rPr>
                              <w:t xml:space="preserve">State </w:t>
                            </w:r>
                            <w:r>
                              <w:rPr>
                                <w:b/>
                                <w:spacing w:val="-2"/>
                                <w:sz w:val="24"/>
                              </w:rPr>
                              <w:t>Architect</w:t>
                            </w:r>
                          </w:p>
                          <w:p w14:paraId="6D5817FE" w14:textId="77777777" w:rsidR="006C66B2" w:rsidRDefault="00032C37">
                            <w:pPr>
                              <w:pStyle w:val="TableParagraph"/>
                              <w:spacing w:before="64"/>
                              <w:ind w:left="1053"/>
                              <w:jc w:val="left"/>
                              <w:rPr>
                                <w:sz w:val="24"/>
                              </w:rPr>
                            </w:pPr>
                            <w:r>
                              <w:rPr>
                                <w:sz w:val="24"/>
                              </w:rPr>
                              <w:t>Division</w:t>
                            </w:r>
                            <w:r>
                              <w:rPr>
                                <w:spacing w:val="-4"/>
                                <w:sz w:val="24"/>
                              </w:rPr>
                              <w:t xml:space="preserve"> </w:t>
                            </w:r>
                            <w:r>
                              <w:rPr>
                                <w:sz w:val="24"/>
                              </w:rPr>
                              <w:t>of</w:t>
                            </w:r>
                            <w:r>
                              <w:rPr>
                                <w:spacing w:val="-2"/>
                                <w:sz w:val="24"/>
                              </w:rPr>
                              <w:t xml:space="preserve"> </w:t>
                            </w:r>
                            <w:r>
                              <w:rPr>
                                <w:sz w:val="24"/>
                              </w:rPr>
                              <w:t>the</w:t>
                            </w:r>
                            <w:r>
                              <w:rPr>
                                <w:spacing w:val="-4"/>
                                <w:sz w:val="24"/>
                              </w:rPr>
                              <w:t xml:space="preserve"> </w:t>
                            </w:r>
                            <w:r>
                              <w:rPr>
                                <w:sz w:val="24"/>
                              </w:rPr>
                              <w:t>State</w:t>
                            </w:r>
                            <w:r>
                              <w:rPr>
                                <w:spacing w:val="-3"/>
                                <w:sz w:val="24"/>
                              </w:rPr>
                              <w:t xml:space="preserve"> </w:t>
                            </w:r>
                            <w:r>
                              <w:rPr>
                                <w:spacing w:val="-2"/>
                                <w:sz w:val="24"/>
                              </w:rPr>
                              <w:t>Architect</w:t>
                            </w:r>
                          </w:p>
                        </w:tc>
                      </w:tr>
                    </w:tbl>
                    <w:p w14:paraId="1973C436"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20" behindDoc="1" locked="0" layoutInCell="1" allowOverlap="1" wp14:anchorId="53862E0D" wp14:editId="5DA191C5">
                <wp:simplePos x="0" y="0"/>
                <wp:positionH relativeFrom="page">
                  <wp:posOffset>667842</wp:posOffset>
                </wp:positionH>
                <wp:positionV relativeFrom="paragraph">
                  <wp:posOffset>2377694</wp:posOffset>
                </wp:positionV>
                <wp:extent cx="6434455" cy="279400"/>
                <wp:effectExtent l="0" t="0" r="0" b="0"/>
                <wp:wrapTopAndBottom/>
                <wp:docPr id="186" name="Textbox 1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380E253E" w14:textId="77777777" w:rsidR="006C66B2" w:rsidRDefault="00032C37">
                            <w:pPr>
                              <w:spacing w:before="62"/>
                              <w:ind w:left="56"/>
                              <w:rPr>
                                <w:b/>
                                <w:color w:val="000000"/>
                                <w:sz w:val="24"/>
                              </w:rPr>
                            </w:pPr>
                            <w:r>
                              <w:rPr>
                                <w:b/>
                                <w:color w:val="000000"/>
                                <w:sz w:val="24"/>
                              </w:rPr>
                              <w:t xml:space="preserve">Ben </w:t>
                            </w:r>
                            <w:r>
                              <w:rPr>
                                <w:b/>
                                <w:color w:val="000000"/>
                                <w:spacing w:val="-2"/>
                                <w:sz w:val="24"/>
                              </w:rPr>
                              <w:t>Conway</w:t>
                            </w:r>
                          </w:p>
                        </w:txbxContent>
                      </wps:txbx>
                      <wps:bodyPr wrap="square" lIns="0" tIns="0" rIns="0" bIns="0" rtlCol="0">
                        <a:noAutofit/>
                      </wps:bodyPr>
                    </wps:wsp>
                  </a:graphicData>
                </a:graphic>
              </wp:anchor>
            </w:drawing>
          </mc:Choice>
          <mc:Fallback>
            <w:pict>
              <v:shape w14:anchorId="53862E0D" id="Textbox 186" o:spid="_x0000_s1110" type="#_x0000_t202" style="position:absolute;margin-left:52.6pt;margin-top:187.2pt;width:506.65pt;height:22pt;z-index:-25165816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K48k2QEAALsDAAAOAAAAZHJzL2Uyb0RvYy54bWysU8tu2zAQvBfoPxC811JcOw/BctDYSVEg&#10;SAuk+QCKoiyiFJfl0pb8913Sst1HeinqA70kh7M7s6vF7dAZtlMeNdiSX0xyzpSVUGu7KfnL14d3&#10;15xhELYWBqwq+V4hv12+fbPoXaGm0IKplWdEYrHoXcnbEFyRZShb1QmcgFOWLhvwnQi09Zus9qIn&#10;9s5k0zy/zHrwtfMgFSKdrg+XfJn4m0bJ8LlpUAVmSk61hbT6tFZxzZYLUWy8cK2WYxniH6rohLaU&#10;9ES1FkGwrdd/UHVaekBowkRCl0HTaKmSBlJzkf+m5rkVTiUtZA66k034/2jl0+7ZffEsDHcwUAOT&#10;CHSPIL8heZP1DosREz3FAgkdhQ6N7+I/SWD0kLzdn/xUQ2CSDi9n72ez+ZwzSXfTq5tZngzPzq+d&#10;x/BRQcdiUHJP/UoViN0jhphfFEdITIZgdP2gjUkbv6lWxrOdoN6uVvf5/V1sJz35BWYs60nY/Ppq&#10;fhD3V448/V7jiDWsBbaHXIl+hBk7mnTwJToUhmpgui757CaC4lEF9Z5M7mnOSo7ft8IrzswnS42M&#10;Q3kM/DGojoEPZgVpdKNiCx+2ARqdnDnzjhXQhCT14zTHEfx5n1Dnb275AwAA//8DAFBLAwQUAAYA&#10;CAAAACEAnXoez+MAAAAMAQAADwAAAGRycy9kb3ducmV2LnhtbEyPXUvDQBBF3wX/wzKCL9JuvlpD&#10;zKYUQcRGBKvg6yY7JqnZ2ZDdNvHfd/ukj5c53Hsm38y6ZyccbWdIQLgMgCHVRnXUCPj8eFqkwKyT&#10;pGRvCAX8ooVNcX2Vy0yZid7xtHcN8yVkMymgdW7IOLd1i1rapRmQ/O3bjFo6H8eGq1FOvlz3PAqC&#10;NdeyI7/QygEfW6x/9kctwLxsMfoqD+XrLr6r3qZDXIa7ZyFub+btAzCHs/uD4aLv1aHwTpU5krKs&#10;9zlYRR4VEN8nCbALEYbpClglIAnTBHiR8/9PFGcAAAD//wMAUEsBAi0AFAAGAAgAAAAhALaDOJL+&#10;AAAA4QEAABMAAAAAAAAAAAAAAAAAAAAAAFtDb250ZW50X1R5cGVzXS54bWxQSwECLQAUAAYACAAA&#10;ACEAOP0h/9YAAACUAQAACwAAAAAAAAAAAAAAAAAvAQAAX3JlbHMvLnJlbHNQSwECLQAUAAYACAAA&#10;ACEAOiuPJNkBAAC7AwAADgAAAAAAAAAAAAAAAAAuAgAAZHJzL2Uyb0RvYy54bWxQSwECLQAUAAYA&#10;CAAAACEAnXoez+MAAAAMAQAADwAAAAAAAAAAAAAAAAAzBAAAZHJzL2Rvd25yZXYueG1sUEsFBgAA&#10;AAAEAAQA8wAAAEMFAAAAAA==&#10;" fillcolor="#cce0eb" strokeweight="1.25pt">
                <v:path arrowok="t"/>
                <v:textbox inset="0,0,0,0">
                  <w:txbxContent>
                    <w:p w14:paraId="380E253E" w14:textId="77777777" w:rsidR="006C66B2" w:rsidRDefault="00032C37">
                      <w:pPr>
                        <w:spacing w:before="62"/>
                        <w:ind w:left="56"/>
                        <w:rPr>
                          <w:b/>
                          <w:color w:val="000000"/>
                          <w:sz w:val="24"/>
                        </w:rPr>
                      </w:pPr>
                      <w:r>
                        <w:rPr>
                          <w:b/>
                          <w:color w:val="000000"/>
                          <w:sz w:val="24"/>
                        </w:rPr>
                        <w:t xml:space="preserve">Ben </w:t>
                      </w:r>
                      <w:r>
                        <w:rPr>
                          <w:b/>
                          <w:color w:val="000000"/>
                          <w:spacing w:val="-2"/>
                          <w:sz w:val="24"/>
                        </w:rPr>
                        <w:t>Conway</w:t>
                      </w:r>
                    </w:p>
                  </w:txbxContent>
                </v:textbox>
                <w10:wrap type="topAndBottom" anchorx="page"/>
              </v:shape>
            </w:pict>
          </mc:Fallback>
        </mc:AlternateContent>
      </w:r>
      <w:r>
        <w:rPr>
          <w:b/>
          <w:noProof/>
          <w:sz w:val="4"/>
        </w:rPr>
        <mc:AlternateContent>
          <mc:Choice Requires="wpg">
            <w:drawing>
              <wp:anchor distT="0" distB="0" distL="0" distR="0" simplePos="0" relativeHeight="251658321" behindDoc="1" locked="0" layoutInCell="1" allowOverlap="1" wp14:anchorId="1A6225BC" wp14:editId="424E57BE">
                <wp:simplePos x="0" y="0"/>
                <wp:positionH relativeFrom="page">
                  <wp:posOffset>659891</wp:posOffset>
                </wp:positionH>
                <wp:positionV relativeFrom="paragraph">
                  <wp:posOffset>2729953</wp:posOffset>
                </wp:positionV>
                <wp:extent cx="2951480" cy="2141855"/>
                <wp:effectExtent l="0" t="0" r="0" b="0"/>
                <wp:wrapTopAndBottom/>
                <wp:docPr id="187" name="Group 1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88" name="Graphic 188"/>
                        <wps:cNvSpPr/>
                        <wps:spPr>
                          <a:xfrm>
                            <a:off x="7937" y="7937"/>
                            <a:ext cx="2935605" cy="2125980"/>
                          </a:xfrm>
                          <a:custGeom>
                            <a:avLst/>
                            <a:gdLst/>
                            <a:ahLst/>
                            <a:cxnLst/>
                            <a:rect l="l" t="t" r="r" b="b"/>
                            <a:pathLst>
                              <a:path w="2935605" h="2125980">
                                <a:moveTo>
                                  <a:pt x="0" y="2125472"/>
                                </a:moveTo>
                                <a:lnTo>
                                  <a:pt x="2935477" y="2125472"/>
                                </a:lnTo>
                                <a:lnTo>
                                  <a:pt x="2935477"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89" name="Image 189"/>
                          <pic:cNvPicPr/>
                        </pic:nvPicPr>
                        <pic:blipFill>
                          <a:blip r:embed="rId101" cstate="print"/>
                          <a:stretch>
                            <a:fillRect/>
                          </a:stretch>
                        </pic:blipFill>
                        <pic:spPr>
                          <a:xfrm>
                            <a:off x="774445" y="143700"/>
                            <a:ext cx="1415541" cy="1889505"/>
                          </a:xfrm>
                          <a:prstGeom prst="rect">
                            <a:avLst/>
                          </a:prstGeom>
                        </pic:spPr>
                      </pic:pic>
                    </wpg:wgp>
                  </a:graphicData>
                </a:graphic>
              </wp:anchor>
            </w:drawing>
          </mc:Choice>
          <mc:Fallback>
            <w:pict>
              <v:group w14:anchorId="5B919F5D" id="Group 187" o:spid="_x0000_s1026" style="position:absolute;margin-left:51.95pt;margin-top:214.95pt;width:232.4pt;height:168.65pt;z-index:-251658159;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Y4QamJAwAAdQgAAA4AAABkcnMvZTJvRG9jLnhtbKRWwW7bOBC9L7D/&#10;QOjeyHKk2hZiB4tmGwQo2mCbRc80RUlEKZJL0pbz9ztDirbrtGiRBog0FIfDN49vhr65PQyS7Ll1&#10;Qqt1VlzNMsIV041Q3Tr79+n9m2VGnKeqoVIrvs6euctuN3/+cTOams91r2XDLYEgytWjWWe996bO&#10;c8d6PlB3pQ1XMNlqO1APQ9vljaUjRB9kPp/N3uajto2xmnHn4OtdnMw2IX7bcuY/ta3jnsh1Bth8&#10;eNrw3OIz39zQurPU9IJNMOgrUAxUKNj0GOqOekp2VrwINQhmtdOtv2J6yHXbCsZDDpBNMbvI5t7q&#10;nQm5dPXYmSNNQO0FT68Oyz7u7635bB5tRA/mB82+OuAlH01Xn8/juDs5H1o74CJIghwCo89HRvnB&#10;EwYf56uqKJdAPIO5eVEWy6qKnLMeDubFOtb//ZOVOa3jxgHeEc5oQD/uRJH7PYo+99TwwLxDCh4t&#10;EQ3IewlqVnQAHd9PksFPwBVuD37I4zRyE6UXLC1W14uMABnBCOo7cXVdvZ1Viat5tQLi8BxSxrRm&#10;O+fvuQ600/0H50OArkkW7ZPFDiqZFooA5S+D/H1GQP42IyD/bTwKQz2uw7NEk4x4bhOWHo8tQsH5&#10;Qe/5kw6e/nR46FEu5hPYk49U574Ys1zE7L9dkfzS24TY5/6JiOSR3tET9JWkB2SlufQ+9/n+vkxq&#10;xyPTSECg/EgKRDynXSrkp6iWiyoUvNNSNO+FlEiKs932nbRkT7HdhL+JlG/cjHX+jro++oWpyU2q&#10;UHeujvJBWW118wz6G0Fw68z9t6OWZ0Q+KFA4NrRk2GRsk2G9fKdD2wvnBXs+Hb5Qawhuv8486O6j&#10;TkKnddIT5IsO0RdXKv3XzutWoNig6BKiaQBFt7kxgtXwPzUosF5U388bOazyO8wtXgbDL8UYqP26&#10;M2+gl8J5ia2Qwj+HewHOBkGp/aNg2NtwcF7Iq1TIDwPtOCmWKzyB5IVrMNsXIbZSmHTYaE9goaIu&#10;GvJ38o3N/k6z3cCVj7eX5RJwa+V6YRxUZs2HLYdOYx+aAhoB3Jwemo2xQnnEBwrzlnsGEqV1C6L7&#10;B2obgZ5NBNAnnJjCj3rRoixL6DdQO0V5vZhNt2HqR9Ctq6pEGOiwXK4qaE5xs9TUUCjYjyZJYacJ&#10;RXGhpdiyArAIJZiALGgo3G0hh+kexsvzfBy8Tr8WNv8DAAD//wMAUEsDBAoAAAAAAAAAIQAKQlzz&#10;EUYAABFGAAAVAAAAZHJzL21lZGlhL2ltYWdlMS5qcGVn/9j/4AAQSkZJRgABAQEAYABgAAD/2wBD&#10;AAMCAgMCAgMDAwMEAwMEBQgFBQQEBQoHBwYIDAoMDAsKCwsNDhIQDQ4RDgsLEBYQERMUFRUVDA8X&#10;GBYUGBIUFRT/2wBDAQMEBAUEBQkFBQkUDQsNFBQUFBQUFBQUFBQUFBQUFBQUFBQUFBQUFBQUFBQU&#10;FBQUFBQUFBQUFBQUFBQUFBQUFBT/wAARCAErAOADASIAAhEBAxEB/8QAHwAAAQUBAQEBAQEAAAAA&#10;AAAAAAECAwQFBgcICQoL/8QAtRAAAgEDAwIEAwUFBAQAAAF9AQIDAAQRBRIhMUEGE1FhByJxFDKB&#10;kaEII0KxwRVS0fAkM2JyggkKFhcYGRolJicoKSo0NTY3ODk6Q0RFRkdISUpTVFVWV1hZWmNkZWZn&#10;aGlqc3R1dnd4eXqDhIWGh4iJipKTlJWWl5iZmqKjpKWmp6ipqrKztLW2t7i5usLDxMXGx8jJytLT&#10;1NXW19jZ2uHi4+Tl5ufo6erx8vP09fb3+Pn6/8QAHwEAAwEBAQEBAQEBAQAAAAAAAAECAwQFBgcI&#10;CQoL/8QAtREAAgECBAQDBAcFBAQAAQJ3AAECAxEEBSExBhJBUQdhcRMiMoEIFEKRobHBCSMzUvAV&#10;YnLRChYkNOEl8RcYGRomJygpKjU2Nzg5OkNERUZHSElKU1RVVldYWVpjZGVmZ2hpanN0dXZ3eHl6&#10;goOEhYaHiImKkpOUlZaXmJmaoqOkpaanqKmqsrO0tba3uLm6wsPExcbHyMnK0tPU1dbX2Nna4uPk&#10;5ebn6Onq8vP09fb3+Pn6/9oADAMBAAIRAxEAPwDf5GQcEDuRz1owWHJHUfhUgXnBOeeBnvRtxyB8&#10;2OmP6V8+egImA3QD+uKkOWGBj17/AIUirkZAzjAxmlHzHJPJwCe4oAETPQbccYrkfjBq76D8LvEd&#10;yq53W/2UgkHAlIjP44auxVTkY4Az3rw39rnxJLpvgzR9FhLJNq16C+BwYowGIP4lTn2rpw0XKrFe&#10;ZE3ZNnxxroCHnA5A6kceh/KufuSRA75wMcAH+h5rf8Q7kmZFJJz8yDpisG7A8gnbx0PHB/rX2VTS&#10;mzzY/Ej6C/aHn8n9nv4VWygYuYzITuzysaLwP+BV5n8J7sab8RPCV1uZI4dTtmlkTHTeoOe+MZr0&#10;f9pKExfBj4SDDApaz8EhsECEYzn3rynR9K1BtLOsw20v2Oxngie6Tokj7mjU46Z8tsfQ18pkzTwk&#10;n3cvzZ6+PX75eSR+naqEkyAdpJBxTHQMWPUN3Pp/+qlDLKsci9GUEZ47dacQVQDHydcjk1wyVpEo&#10;rMnyn1zxjjHvRu4OeB1AB9f61IVHoB6YHBpAoY4yBnAI9OakBg3NwckDnnoeKeBtyDgJgDGcjqev&#10;6UEbcYAXuCODipMBkHJxk5BHGKAItoYAcg++CKa0QJJAUAHOMH8f509UVzkHBUYxj9KXAIAGcdDj&#10;/PtQBHhlOc5OCOuO9IVLKME46c1JtG58scng4NGA2Bkc9iCPrQAwjad2Oecd/pTWy3Y89Rgc+v0q&#10;bGTyev4D8aTnIPGM5xjrQBBhmbpn047f/qpFypAI9h3GRT9205AIxx14I4pS2QMjkcHntQBCckEA&#10;An6/SnugUjJB5x0oKhcZIz1zjr+NO2llzyxxnpQBGchsj7h4+tJjaAc8HkZOMHuKcfvdOSPTkfWj&#10;jC8c5I/GmgFEY3DJ6+nJ/wDrGk2lSCeQeRjOfrzUnI4wCBxxSrwSMe/P86QEaqAec5OffJzTyiqO&#10;eM9wepxSn5d3Gc9OlJ97AP1xQA5FzwBnb78n9K+Wf2u9RLeOdCtBIHFvZpIyA/6ss7Ag+hIVa+qk&#10;DA5AO09TjI/OvhX9ozxBHq/xk1c2rZRLpIWUnhTGqoQOehIP516mXx561+yOeu7RPKvFERW53qSd&#10;2cYGc47VghA/yH5PmAHHTn+tdH4kkDpgL8yt0/CsQKrPEdnJcA8nHXjtX0lbSk/Q44K80fWf7UXw&#10;y13xH4D8O3Oi2AvrLRo2S58tlLoJSoUkDjaCvJHQn0r374O/sZaxYfs36p4G8QW1vZeKvFMpvVuE&#10;YMtp5YVoAzjOQCpJA7ORXy7+2L4m1DSfGugLp9/cabKuih2+zymE8swIwCMcDGD/ACr6/wDBX7W3&#10;hz4PfBn4T2vjjUrzUPEOo6dHcXbgmaa3hcny5JcnOCCpx1I5ANfGZVGosDG3Vt/ie1jnF1230sX1&#10;8N3/AIPhttG1WWG41Gzt44riaBiUdti5K5AOCe2KjGGOARgH8OfWrOoXtjqut6pe6Rqh1vSLm5Nx&#10;aajv8xZY5AsgAbrhSxTB5G3HaoGQjoAAec1E1aTuYojfDADAA69cY57Y6Uxhtwc8nJznt6U8YYZA&#10;4/rQU2hyOMDoRUgR8tnJOGIx6jvwad93Pcg8g+tOVQSSAfTr/LNDKV9ec8n0HagAVCvz44YE/X/P&#10;NG4FiCByMemaC3IIIIAOOc8dvwpvUccYHYc0ALs3fMCOR0zTAhVi2Pz/AJVOELYGAMjHOT3prLnI&#10;AGDyM8557UANQZ5zwenA68immMdCfzqQp/CMDnimMCrJjpnnBzTsVYaB94hQAOc5xn6UwxbT1Jyc&#10;gH3qQgMR1DHoB9aHQBdvGSMA+maQIiOeOANo6EcigREc555A796XYQxOML0x05xThhQQSMDrgdfa&#10;gkYoLByw7kjg4/8ArUhUYIHGBgdPSpVcKGDZ3Y9P89qQ/LtJGR1HvQV0AqPmIPtzTR3wMc8ZqTAZ&#10;jzjAyPf09KZt3NkkEY/MUEjlAZlxwOeT69qAvLgnjBJHqRTAgBJwCR0waegIDYPYcUAVta1NdC0P&#10;UdTdA6Wdu9xtzjcFUtge/FfmtrupTap4kuL+ZxPdzzGeaQjliWLE+gOTX3N+0jrf9ifCW/VWdJ9Q&#10;mSzRk4wSSxB9iqEfjXwTq15HbO6QFUQEFpM8sQe/tmvpMsppRcn1OKvLVIk8T7jcKiEojDkH1FZd&#10;jCZtS0+3SNnmaZAuOSSSBgetbPidAkgcEOecDOaq+DIGuvG3h63QjfJfxBCTgKS68nHb8K9PFu1C&#10;T7J/kZUFeol5o9h/bNdX+I+jq7ZMehwq3OQTuc4zjJ6jrXk1lql1rVtDc3lw9xOsaQhpW3EIgCqA&#10;ewAUAAdgK+6PEX7K1j+0B8U7jWNS1i6stP06EJdQW6gm4VAuFRz0OWIJIPHvXy74j+C+peHtD8Qe&#10;K0tIdG8KJrE+m6aLmUl7l1kYFIgASQqgkscDjGSeK+byKrCeDppvWx6WYxaryZ9GfsdzS3Hww1BH&#10;dpEh1Z1jDMTsBjiOACeBkk4HrXuh3KvIwR+VeF/sc/N8ONWQ8FdULYHTmNBx+Ve7gHGTktn8a5sS&#10;v3rIpq8UQBWZR/s9+wNMYnpyM8dAfwz2qZh82eCwzg47f/rprgK4HXrk4IAP071ymrGlgp64OOSe&#10;tIwGSMfL0zx/nvTnIH3hjH8qcEGxD1/EZ/WgkYVOMcgfT/OOlOx1PygHkjr+FGF6ggc8ZPTmlJ2k&#10;H0PBxjGaaKQxcsMccDPt6/40u4kegAOD+NKrfKemQSf84puT12nk4HAPFFhpDxwBk/PjIHr7UxlL&#10;L1Ix1HXNOC/K2RjofrTT97gDrwcVRNhu45yASD0/lzTHZQvAxgdQTTizfOBjknkjHFOVS2STnrgY&#10;GMcUFERQcE/e4wSaBhh+GMH6mnfe4wNvfim9V5GQecD/AOtQAKgYDPGOmOw96RwFBA7k5p65UZJ6&#10;df8AGmkBsjk8cAnoPb9al7g9hSpBxtYjpxzjnvikVsdAuB6jvUhU8EHI/KoyM55464pEDlG7tnPT&#10;HfpTgQGzgYwTSKoGFIG0DP1p6/KRk9e4H+fWmkB8w/tseP203TNE8J2yh7y5b7dIMEsoGVjwQcc5&#10;f8hXybHaF18u4XfIxywGRjv+PIr239pwS3Pxm1yVmE7xJbxQEtlYh5CMce+STj1Jrx6SWC0BAfz7&#10;ph1znk+n86+ywUYwpJI8yq7yZP4j+RYQR93Az6kgCrPwlt0n+LHguN0V/M1i1BB548wZH0pmuWgu&#10;YSVDOeuRyRx1xVr4P20r/GLwPENg36xaqAy7VyZAOeOlTjn/ALPPvZm2G/ixv3R+kvh341ab8OdC&#10;+IfiDUIY3sNBuVt5YU+Zp2dFYLnqWJZQM9x25r5C/aP+Kmk/E7QfC934atbiy8MJPeTW9ncqFeOe&#10;R1aYkAkcscjnpj6Vwnxy8a6pb+LfHvh9Zv8AiWXmti4lUNli8SlQAQcEfPnpzgGvOvD2q3d14d+x&#10;NMXtbe5eSFX6IXChznGeQq8Zrxcnwqo4amzpxtV1K0vU+zv2NrnzvB2vQjOUu0kIIOPmUgc/gfyr&#10;6DZtoyOh6ZHJ/wA5ryj9ln4Y3PhX4Zaj4jGr6VrOkavc262tzpkzMyuBIZI5VYAqyjbxyOfxr1jH&#10;TkcE1y4qzqu3cdPZEJBAUkY6Y6UxwFbIB2/y/wA5qV1LHOQeCPQ//qqNmLA55OexHH+cVxs2G7Wd&#10;jk7R1xnIz370Btq5AH/16Uk4GSeB+dDqcAr1P40WFYDh3BcgEjGPX1NLwzNnB6DkUvGBkAkA8mnL&#10;krg5xzz/AJFUUlqRkFRkfLwO/YY5pp4wvGRnHfJNKQXOAAvUc5/SnFSwGOuMj1/WoLSSBSW5I2+m&#10;RSMxU5545Hc/lUixAR5I6jqD1xjpUe0ZOMqo6g00Q3ciYjdkE5J7DNN2/LnoOamztOeT7449qYR8&#10;uM9ACfc1QWIuFBBwCxxz2oZR83B6Dg+/NP2liRj+VKRweoOefzoEA+UHIzkAYJ60xicLgDJz9P8A&#10;CnqCeg6d/T3pqMHJwAQAeBzUsHsOPIBJJyaEXjJOMDGfSgLwQT3xRt6L1PXGKRA8IM5B578UFV6Y&#10;JA5oC5LY46npWj4es/t+v2MAUPmUEg9CAckH8BWkew+hx2u/A7wbA1/fjw1Hq+qXbmWS81ZzPvLE&#10;nAQkIAMgAYzgdSea5afwT4Z06SWxg8HeHN7KCs82l27BSByMkZOc8ehr6L8X2Qt7R8rsz6dPc143&#10;qPkS3+yKBric5Ix/Ce5yfpXqwqNK1zncVvY800v/AIJy+ItX8PQ3eu+J7LRLhohI1rDbNclAQDtY&#10;7lAI6HGR6E1y+ifsdSfDr4j+FNYHikagbPVreYobHysgSKcBt5/lX6Ma3duPD8ahsPIgzg9Rjmvn&#10;/wAYxSnXbBYkLukwlUBgM7fm6ngdK8/H4qpDDyszqwsE6quup8J+Ivh2nxM1n4uGEtH4k0e6k1OC&#10;N8APCtwyToQOA2WjI9MEV49oNlc6Zay293BJby+Zlo5F2nBAxkV9peBbv4MeF4fGNuniC+1n4j+I&#10;4buOeNLeSC3tUJaUxpkDJBUZJ4yuBx1+TfE7wXPiLUGtnMsTyAklcYJVSRj1BJH4V7eWt+zSeySP&#10;PxX8ST7s+wv2CtSaX4afEzT7u5/0CG80+axtiwCi4bzRKVHqUAz7AV7uzAggHkDOfX1NfEH7K2t3&#10;+kfFyw0a5uLiCznW4SS0kZgqTFASdpOASY1U9+lfbzp1BHy59sZrzsdG1ZvvqdFB+4hnQgn7vp6m&#10;mldzcAj1yc4p5b5kyfm45NNLBm6kDoD3rzzoWjI2XJHIOOMHk9qQYPBB46Yp3A/Hjkmk+6HOSoPW&#10;paKTbEbGAARz6Ui42nJJOOnrSHD456nke9Pxk9eMZyfr+tIsRQV5OAMH8acynaSTlT0zjFTL8vU4&#10;7EZOM5phJHAAAGSCBQK4xVyhOB0B/TpTFiPJ49+/41LtGCePl4yPfrS7vmyDjIOOe1AtkQOvcE4B&#10;5zjgUwxNjAYZ984zj0qdgVbqMnBzjH0pDgkAnf8Aj2ouQRAFDyOpH86XCgY6/T0p3JJJOSBjJ9Ka&#10;F2jrweCMYH4UAIqjPTIHemFducY5HQ+tSKoUYwOmfpxUTZBJBznt+HpQJjxhmB6D1xSpjd6/4Y9K&#10;Cpww3fj605QMYxnP51YxwXJzjnJrq/hjZ/aPEUlxImUt4SdwHAYkKB9SC1cmFLZB784rL8TfHqw+&#10;C2mTQRac+r63qJEi27OYoY41JAJO05JJbj27cZcWlK7Oihh6mJmoUlds9j8ZW4vGSIkBMYZhwTkV&#10;5sdGgtruQEEt1G0Yzzxn2r5w8T/tveONQvHaLQ9Fig42o0MjMB0GSJQCffFc1qf7Wnj+8RpRbabY&#10;A8F4LY5Ax0G5j+tdanFdT2lw9jHukj9IvEhhazRVkAK8AA+np+FeG+J7yKXxFBGh3zGK4KqmMtiM&#10;njPBPHevHrv9r3SjpsH2fQbydFOTLLcrEznnkqA2OvrXMeDPjXZ+O/iNplkujvbBYryUySy+euBb&#10;SEgrtBI46V5+PfPQlYKOUYihL2lRWSPkS9119L8VWmrgshiuzM+xvmILHcM9TkZFe9/sg/s2+Lfi&#10;V4h8L+LL3Qrn/hB4797u41GVVMU3lsWCBScspdQhIBHJ9K+a/EalrTcORvYjBI4PPevuz/gmP8U/&#10;EujeEvH9hqWuCDwX4etluAl0w8q2lkc5wx6AhXOOmRn1r6VN06EeXeyPjqiTqu/c0viL+yj430b9&#10;o288deHtEjTwG2pw6vNqLX8EQhQlWuQyswIUN5mBjpjFe1MAMsCMdQQa8/8A2u/jfpHxR/ZtsNQ8&#10;C+LIrjSpNXWx1K0jkKzuNrMNynDBSUPBHPHYV5L4w/bGsYdOFroGlzTX7RAPcXQCxIxAzgDJODXm&#10;VlOqk3ujppWgfSxBYkY4x1A4H+NRSREHkYI4wfWvge//AGi/iBfXDlvEUtuGPyxxRqAnsMDJH1Oa&#10;zrX40+O45/OPiXUXfdnfJIxUcnHBOCM9sVz+yfc05kfoOQOvTn0PakJBzghOSB6cfhxzXxZoH7Vf&#10;jzTYTHPJp2sYIPmXcO0jH+4QPzr0Twv+2Dpl6Bb+IdIuNMn3Zaa1O+LnqxBwQPYZpOm0UpLoj6SW&#10;P5xznHPsadtKsecc9v8APNZPh7xHZeJLGK7066ivLaRcrNC2Rn09iO4Na+NuQTnuDjrWDVnY0Wq1&#10;F3HnAB+v9KjfJUYBzwDjqKldRwCCgJOMcf5FNOGXofTqc9vypEjYwduTuzx/h/ShgV6dOuKd0XAD&#10;Y4OOuT/+qkYlsEj5MYx/I/WgCMj5xkYycHj9aNxzgdxjFDIcHBKjPHA/z0phyzdSMA8GgduoH5uR&#10;z7daGXnoeAenpShcgAkjIJznkAd6Tke5GaCBm0hs5JzkAY9zTAuQcfKfX1NSsMAgkenXp7Uwtzwe&#10;M+mO3rQD2HDDHK8A+2OKcoCqMjIzx7imkFuAQOM9e2aeMjp070GoAAtwcfy7V8qfHzxEb3x1fhWD&#10;xWmLdB3BA5HP+0Sa+r1lCNucqAvOWPAwO/tXwn4vvpfE3iTUL+XgTTvKeehJJOKbPsOGaPNWlUfQ&#10;xbfNxIZWY7B0+v8AhWZrV5511HGjAxqecHqatapdCKN44fkQdSO9YcZJk3sQFHOTSR+mNXVzpLYf&#10;8StCME8jHv2rpfgOo/4WhBMq8RWN4fv7RzbuvJ7dTz261y9hvl0wA4yzEnnt6e9dJ8HoBH4p1Ob7&#10;n2bR7yUEsByYyo9urdDwenessT/Cku55WP8A4En5Hh+s2VzrBt7SygkurmeQRxW8CFi7E9AB1P0r&#10;otOm13wlYax4RuJXs7d7lJtQtE48yVU4V8HnZubA7EmsC81q+8OzW17pV5PYX0JOy4tnKsoIIOGH&#10;I4JH0q7aT3uoW0uoahK8+oXrCWWRuC4AwAfc9SfcV9S5WpRfkfg84t1GkWozsHyYiQ8ge/OCffn6&#10;ims4wCc/LywzyBj1ot7ZvnUDL53MQRgk49egFQ3O6bZHEjlm4b5chhx36V57k27s6Ix6IrS6jsUn&#10;K7N2fcHnqe9QvqW6QAMAeASBkgj2roNK8B6lqmwpbMo5OCvGfXPT1re0n4UXV5eJG20OxxwOoHJO&#10;cdKzlVhHc6Y4apLZHDwF2xI4b1Bzg4zV+3lLjBDSHuhABHpjvX0DpHwHsFtYHuoS5P3i2SWJ6YH+&#10;NdFo3wF0aVA0tqwyM49AR/OuKWOpJ6nfHLKrR8++EPiFq/gy4f8AsHWp7Ji257UtkZHcqcgn145G&#10;a+x/gZ8crb4k6eLDU5IIPEMKnfHGdonAzhlUnIOOo/Ee3mXi79mLR9Z0uf7Ghsb9UJhnUnJIHAbH&#10;UV83+G9Y8RfD/wAUtKJGi1LSpTGyyA5baeAT1II4+hrWnUp4mLcehz18PUwzXN1P05ZgwIHQdBSM&#10;OAAe2eRXO/D7xaPG3g3SNaWIRfbLdZGQNkKcDIBGf/rV0R+6xHPBrBqzszn3EC7huBHp06UrABAC&#10;F+uOnFIM/dJ+UY6ClzuOT1GefTjikJojYKB2IzyO30pmBg5AHPQD1qRlXdhc4z3phB7DP6d6CbDW&#10;G3kY5HIzyR/SkAGcg5yev09qlIDEY6c9selMKkAk9ycng5570BYThixHJ7DPbtURHUEHn9KfxwB8&#10;xHSkKjB46jjjrQJ7Dj9/Pqc9en+c0iDbjHOOP/1Ubct0xg5Pp9KULgcge49abZaViHVNIvNc0XUN&#10;PsAv2+4tpIoXdtoUlSASeuB14rxq/wD2W7PTbQHU9fmnnbG+Oxt9qoc4OGJJP1wK+jvA+lm81KWU&#10;5KQRHdwOCeB+maua/YgMQABj+DjGa0STV2ezgsdVwsXGm7XPj29/Zz0QF0SXWZGUjqyYI9fu+/rW&#10;I/wT0i1mtVezu5ELDf5smDjJz0A7fzr6j1y0aJXJH3sg+4xx+Nec6pE8t/GoDEjBA/pVJI9lZliX&#10;q5M4nSf2P/HOracdRsLSxt9Lmd5LdJrglhEWOCQMnlQDUHgn4G+JPAc/ie61H7PsuNFubRWglOVZ&#10;ivXK/d6+9fd/w8+fwDpSgFmECAjHTivM/iHpkcj39sMYljPAUkDLqAMDp9egzmuXGJKi2v61ORZ1&#10;iK0nRltsflx8QfBV/wCGPFkvh/VoWhvLefDyBCFdTyCCcZDDkGnyqkNujbR5UZwEJ7Dgfrivt79q&#10;H4aWfjbRLKeK2Qa5aLm2ufull4yjHuD2z0PPrn420zSluZ7eJySpmAIHQ5PP1r13V5qa8j5VQTnf&#10;udw3wuudP+HEmu3duUnllWMArjCnoR65LDn2rsPhP8G0u7aK/v4Fd2wY49uc8ZyPXPr719U2nhjT&#10;fFHhDTLS6gSS0jRW2YBXIB4I74zVzStPs9Dt0tYIVSOMAAdMYHXH0FfPVcY7NLe59bhsDFtS6WPG&#10;9R+F95FabILZYY3xuQYzj0z2HrzVzwp8MRo/nT3REk0uCA3UDH3QPT6eleuXlwhjCgAoTnjqfasq&#10;4kVEQg7gckA4+n9a8+VaTVj3IYaCd0jGi0RGkQuA4AIAAx2/nV6HTUU5PyED5cHtjpUyXibVH8QO&#10;Pz7UGeODcUOD2B7c+tccrt6nXyIhu7VYlQEgE9iCetfJv7TvgkaD4stNcgjCwaiojlcDHzjkZ+o/&#10;lX1RNPPc3CDbujUkE5Jx0/ME1wP7SWmRah8OkRwPMjYSxtg/KQRnH4E16GCm4VFbqeJmNJSpNvpq&#10;c9+xrqsr+H9f015T9nhnSaKI8hN4OQPQEr0r6KLAcEE/1NfM37GzIt34shPDhbeRR04O4H8OK+nM&#10;bQDkZwegxXtT3Z8WNBKqMHryKG4GQRz7Uu08jgAe3SkH13YPQ+1INwKn5mHOe/Xj0pmNnUcHjPWl&#10;J+6uBgcc9aGXHJwQPQ+lAnEbksSAGHfBHFMIO7nuc4/z9KXAViOSR+XSg4L85JyADnvigaj3GlA3&#10;B4x1phY4wewx1z680/lQSceh/wAKY34jaMULcUkh4U7vpycCnhVbHOPfpzSFecDseOaXJXqcAZFA&#10;WPRfhlYCPRr+7IYNLMIznkYUZB/Mmp9bt1w7EbWA78+taXh63Gj+A9NaR1DSK0rFiFGCSR19iK4f&#10;xl8VvB+nztaXHizR7edF/eLJexhlz227s5roS0R00aVST92LfyMDW7PzXcnBGT6jivNNWtyNVwCy&#10;Dn5x2wa19f8A2ifh3p948TeJ7VkXIzHFJLk4I42qeM15d4i/aL8EJcym2urm9QnKvDARkZ7BsH9K&#10;enU9iGHxDVlF/cfbfwvljXwXpkRYMVgAyeTxXn/i/wD5Gpg7Dy5Ng2lyuT5iYwfqQcd8YrN+DvxG&#10;/t74faZqllbt9nkVhErnDkAkHcBnnIqrN4hudS8a3ME6CJfJWQBfm/5aIeMjHA61z4xXpW9DzqeG&#10;qwrNyVrXMz4plYrXzG4SNSTjjAAzmvgPQy1ze27lcF5Q2ByBz/kV9x/HO8A8I63Mj8rZzBTjkHYw&#10;/PpXxr8OtEOreItJtSeJbhI+mSQTz/WutWVNs4YRvUS7n3R8NZJV8MRNOmwcbQeCRjr9DW5eW8cv&#10;z7tgBIII61n6xqcXhTw0Zo4Gna3hASFOrkAAD8TXgPiO++JmrzPdQ3MdmkvKxecF2gk4GAOcV88q&#10;Eq0272R9pCt9Xila57xeTQIgJlQOeCDxj3HNYd5fRpGSHVwDjIOcV8z32i+Ore6+0385upMgtIsh&#10;LADJwPYfSu+8BX+pa/ILUStK4B3fNjn09ulE8Kqavc7KWL9o7WsenHUY1XJdVwc9QAf84qheeO9E&#10;02cR3V7FGRy25iAPqR+dZfiLSb+006SRwUjiXLEkEADvXiV/osHiIyTyXi28G4lppHwMZ7ZpUsPG&#10;rq2ViMTKkrJan0ZpnxF8L3ieSNVtd/O1t4A5xjJPeo/ijoD+Kvh9fRW5Erxx+dE6gEMBycEccivn&#10;nQvAnhaa7EUPiQXErNxGsq4zz2FfRfwx0u78N2T6Xes0lsjBoC5JDIc5Azxj2rWVBUZKUXseTKtK&#10;vFxkrJ9jxb9lSUWvxA1uxJ8t5NOEwXHLBXVT+OWr6j27RkgbgMjj+VfJ+l39v8Lv2hS0hMFgJ5rS&#10;XYpJZHyYwPTnb+VfV0UizRRyAMqOMjePmAPY/rXqNp2fdHzMoSV9NE7ATkZ6Ht7UMoI4Ixj6dqeq&#10;+vORyPxpCB/wHJ5+tQY2IuduVOR+tHAUdfTIpzY6Y6EHGBjPHNHDAgg9PypXKGFdvUH6Uw/MMg88&#10;47ipGOeQBnHTPakZfl4xnOcY7UwIe+cfKM+3NM5YdPwqXcV3E9eoPv8AjTCpZTkgg5xn1polrqWB&#10;yFI+7n1zmpY0DkAnrn+VM3c9QMcfT2qHUbw2OmXd0VJFvC8rZHYAk0jSlFzml3Plj45+N9V8c+I5&#10;bbUNRkuNP09zb2NsrERJGpKhlUHGSOp715Le6daHcZSxcE4yxyRjpmuj1eUvckgkY6v71yWtXjKT&#10;bxnczDJbB4HtU3bP27B4anSoxilZJGPPHDPK4jjIJbgk5wB3pzQRW0L/ACkyEYGR29qtQWqQQMzZ&#10;yOWJPbHNZM10ZmJxtH8OOMYqkbShFLQ2tHnjS1dWQB1y65XtmvY/2SriGb4qag1zPHHG2n7UNwx2&#10;s5uIgAPQknA98V4to6CeLeTtkU9R059R+lbPhm4Om/8ACRojmP7VpwjUrwQRcRNlT1ByucjFRUV4&#10;2PLxdCNSk0lufZHxbmluEtNEjSM2+tXTWbyyKQ8fGV284BJyORXg3gDwlP4c+NmkaNMf3ltL5hAH&#10;TCkjP4V2Pw0+K0vxKh0zw/rIVtd065t7xb7I3XUSuqkn/bAY5I6gZ9c9vcwaZN8dPD2qWyDN9byx&#10;k9GLopByO3AFE52uvI+Hr4GNKMNLNPXzO78Tyb5YG8oyxhvMABGCQOAR3wa+e/Hvhz4ha9BeahFc&#10;iyswp8i0s5Ar5B6Ox6HHPAP1r6WktIrq4RGG4qCBx0B/lXN6v4aSR5HDsnH3Ezg9hwOM15dOvKm9&#10;EdzwirK97HyHovhX4gxRl77WJxKWP7t5vNyMnPPIHGOleufCvRLnw/m6nneS7uGIkLqFHA4wPf1r&#10;tDpsUFw6uQEVj85HPHqT2q5aW1rcFPIcOgydyjIIzg/Wt6lZ1ItWNaOEVJrW9iPxIZdX0mezeUbJ&#10;1KMfcg4zj618/a78E7q8aRUvplhOQsTtuCkHg9Rmvo+SwDRFUAIDAjHBPfmsy7jguncIypKoG6Po&#10;T7n2681z06rp6I3rYeNXc8O8DfAyCyivLbU7i2uftTArc/Zis1vySdpHAJz1z2r6C8K2lzpUdlZv&#10;dTX9tEvlrPcNmTB6AnuQKztP0rzpkjkV+MAYY4A9Rg13cOixWawHOXKj5R0A4pVcRKpa5xxwipao&#10;8Y+JXg+C/wDi1cSTwGRH0/7Wpxx5sfAPH0X8TXq3wrE7/DXQJLqRp7uWFppXYkly7sxJ/OuR8d+I&#10;7bSvibbZRbiRrBofL68vIvBH0BNekaBYR6RoWm2MIPl29siL9Ao616FKTdl5Hj41RjRdlq2XxnaS&#10;QeTgjPNIVB6545HPc07jueMfXNIAQGwdwxz3roZ8+BXt6D6cUw5YHAbHXBPFPPB/h7E496YV3cHp&#10;jH0qQGM/qOnYU1iX56kn8TQU+cAkkj1Paj7oIAz3469aq4EbcDgHB6/SmD7rADqOh4/D+VS/3sjI&#10;6fjTDgjAB79RQmD2ZZAIAH5kisTx/qI0rwPrk55BtWiPYfONv8yK3FYjj14qvq3hIeO9Lu9EeVoL&#10;W4QGeWMAsiKQxIBOMkgAH3700rm2HlFVouWyaufC2rXO2QqNu4nPPXkVytzKfM3BSXBI6Z5zX3Y/&#10;wH8M+HrqCK10W3u5JJBvuL/M7OoHO4ElQc+grHvfh6lgl1DGbezhWQ7I7WIKuCcEDjjHar5PM/S1&#10;xBSUeWEW/U+MW8P63eokcemXREjAbjEVXn3PFWU+GWvGFXe3jiXH8U6nHbJAOa+n9T8HWlsgaVpJ&#10;HyP4uM+4/wA9KzW0ayjxCkQdyMM5zkc00lscVXOqs9YpI+cX8PXvhiWa1vIwZigcGMEqRz04qvYC&#10;Vbi5dmZAyiJhtPIOGA56cr2r9HfgbpFqdBvF8iJ2MxAeRQzABV4yc+9eRftfaVb6b8P7aXyU+2S6&#10;2haXYASBBKMD0HQ4rV07K5nhs99vVVCUdXpc+Xfhx4li8KfE/QNQlZFtxcCCWRiQEWT5C2O+M5+o&#10;r6C8VXCeD/iB4Z1tJD9kkv5RtY4aIkBWBHbrxXx54glcncDhl5BB6GvaviN8Q18c+BvAer28jNJD&#10;bNDeGRiWa7QKrFiO5ADDPY1yyptu/wAh5rVVKL79D69stVhuUe7hcOjqCpz0x1zXO+JfF8dqSwwq&#10;BSGUnv6mvCvhl8U2htyl3MSAuDuY4AxwfxNL8RPFkk1mjW0mRO4jVh0XJAz9ea4ZULSseZQxq9nf&#10;qWdZ8YXvinWH0+wlEFuhJnmLcAemf8Kv3Xxlg8MLHaRWkbpbgRtLFMDu4weDz6mvF4/EMdnm3S48&#10;vKGRijYLYIHJ/E1yN1qX9pajKkSs83QnB+Yk/wD6812QoxtZo45Y+b+F6n0pd/Gqz0q3llEkV3PJ&#10;gwwpMFDnI6k5AAHfFN1Xxtda7a2V/bWSWd2iMZI4phKHB2kDcAM49/Wvn/VfD09hDHcyfv0dMMka&#10;klDjtnGOf5V0fhnU/K0q3ImaLLk88ZHAOenofyrOVKFrpFxx1W9pHv8A4M+IC3cYB/1gPO/qD6Ee&#10;tepeH9Z/tNzvJKbcAn2I9PrXyNoPiEvqvm28od8AyAZwQe49xXqM3xLTQbfYshQqo6EHJz04+neu&#10;OVBXO366nC7I7vVIvEHx/miQG4e2BWFeQHdWwBjPIznP0r6OSERKIs52KB17AD/CvkD4I3reJPj3&#10;bX+d4D3Eu4Dg/Ix5/HH519gYGSARuPbIyK740+W3ofN167qLl8xNxOc/XgUpz+JyB7/ShWJ54APr&#10;SMxfqCMUzhB/mPAGePxFIAWyT1xzS8EZ4JoPrgnA7dOv8qAGOhC5yB06c81GykYznA65qR12sBnj&#10;HHqKR9oB46H0460ARHHHHTkj8aYwO09u/I6e1P8Aujg4/wAcU37vAB9f8aFuD2ZYdTnI5yex612X&#10;w8svMTU7sq2Y4xGpJ4Ock9fTaPzrjzGdpJx6EdR0r0j4fwPF4XuWdQBJckg+oCr/AFzWkVeRMdzF&#10;1iDezsAS44/AGuD1y2Kudxy3p+mK9SvrUOHOMDqT1x7f/XrzrxOVhVwTnJGM9z/nFbtWR6FJ6nme&#10;tKFEgPOOB+tce0pWZwBz0ru9ctzM+ACDjJI968/uXFvNIHOHDHjp/npUJa3PTWq0Pon4BXRbS5oi&#10;clpmOc5Iwq/415d+27cr/wAItpVnsZXa/Mwce0bLj6nd69q634C67bWcUkU8wjcTMxB6gEDk/l0r&#10;pviv4J0r4t6FqOi3Up2bRJDPGf8AVTc4PvxkEehPTrXW9Ynn4afsMYp1Fomfl5reXjZvX8cDrT/D&#10;t0f7EntTKfLIMwQ5IUglSwHYkHB/D2rpPip4H1DwB4gudE1WHbdx5YSJzHImMBlbuD+nfB4r0/Rv&#10;hFb337MmieJtN05I78G6kuro/enQSMpA68AIvHQYOBkk1nTdrpn0GdzjVhGUXdN7nlGm3r21pGys&#10;wDMGwCTgA8D8K65NVOraBc2ckoE+0NGTwRg8ED3rh7e9RVhOBgKwK9RyOD+ZP5Vl3XidrFsKcOcL&#10;gEnIHB6f55qJU+Z3R8nGpyK1zq/Bnw4/4TW/neS5eO4hlJQYyrDIJB455xmvoTStAl0eG28rw9pO&#10;oyQ2zQNHcMYtxLqwYYVuRgjGO/X18Y+C/iFLLX5I5plCT8ZJGM8HIr17xZ8RU0dxAg8wsCQ+Oc49&#10;R+fNcdTm5uVnq4b2TgpSOi1HVpdUN5u+HmgwSyIY1kN4TtOCAcCAZ/MV514z+Fuo+KrR0t2sdMDn&#10;ISzhKmMADIDbsY+U9h1rlrj4uTrfupnLJnBGQTjPJGO1ei+CfiKuoWrw3OyMlgFdTw+enX1xWbUq&#10;aukdl8PU0SdzwzQ9FvPDHi25tLu5aUhcByT05wcdPSpvEesS3zsAdiqww+c7iD6elM+Luti28ZX8&#10;luwWREzx1IPUAVy9jfveQI6pv6bgB0OO/auqMW0pNHjVKig3FM+hP2S9Ne48bX94Y8pFZkhsfcyw&#10;AHpk5P5V9XjAbIDE4Azn9K8W/ZZ0H+yvB91eMFD3cuFwuG2DoD687ufevavvNg4J+tTN62OF7gqh&#10;lwAMYxQW3ZBABwAcdT2pysTkgcg8nPGKODkgHHqazGNOGIJyORgUnP6cD60pxkHgYOaRlPfHA+tA&#10;CMxJyTx+WR9KiKs2cgDg8U5jkgZxxyKRh24/xoAYQWOc4xg5Apu3OBkE804McdOPc9KYeFz6A5oW&#10;4PYuDOcnJA9K7y38XaJ4K+Hlnea5qdvpcblypuXClzuboOpOFGAATXB+nucV8n/GvxHP4k8c37XM&#10;7Sw27C3hj3EqioNo2gngHBJx3JPetIy5Xc9nKcueY1uS9ktWz33xb+2Z4C0q3lt9PbVNXlYHE1ta&#10;hFBHTPmFSATxnBrxHxR+2VLeK6ab4UCHaAkl1ck8gckqFHU+9eQPHGjSEogLd8A9zj+dY925RGAw&#10;AAcAd6t1L7H6LS4cw1JdWbXif4/eOfEbSxNqC6bbuuDDYxhORnBDHLA4PY1wF/rWqaq2b3Uru6I6&#10;madmP6mnsVlnYn5mpl3aqhDL0Pv1qIy11N/qFKlH3Uj0D4R/GXWPho1xb6fBaXMdw4Y/aw5I4wcE&#10;MOMV9tfs7ePL74j+CtV1fUILe3mjvmtVjts7SqxowPJJzljX5zaPIyX0R7ltuMdj1r72/ZBh+zfC&#10;LUZj9yXUZnUg84CIpP5riuiMmz5rN8PRjhnUUdW9zK+P/wAP7L4haNqCSKF1WFS9lP0KsBkgnrg9&#10;Prg9q639mjR4bv8AZc8MWl5EpUJfRPG46n7RKCMGs3xndgXU5BzyQMHnoa6Dwp4z0/wD+zhqGvXG&#10;xLXSjeS+WW2h38xmCA9izMAPc1qlfY+PlUk6PK9k7n5/fFnwtP8ADrxxeaVMGRo5C0ZByrITxjj0&#10;OOe9eb32pmCRJgrOUkLDJ4PPQ19JeIPhje/Gb4BD4o29+1/4gXULiXVbd8EqNyqAp6gKioQOwJr5&#10;hvrZoSUdWBU/N1HJ6cV1QS2PFqJrXozb8Na22n6jDPDIzgPlRJzwMHJ9P/rV6rqOvf8ACSgzOxjf&#10;AD4JyB0OD0xyBXhNs5a42o204PIyM5IAwK7S31vZb2626b3KOJWJOMhck/QZyffp75VKSbutzSjW&#10;cU10Nh9Fja9SRHO0zFC6EkjGM/1rptF15tFmdbc54KkdQARx3GcH+debjxhCtvOImO9SMcZ3EYGQ&#10;egGahtvE+zU5XmZV8tCQCThm4GBj25rF0W1ZmyxFtUw8X6pNrHiK5uMshIA388gAH8zXReDrMXRt&#10;0DnLAgAjGSepPsOtchMwvp7eZFwhUbUc5Jx8oJHbOB+VfRH7NfwlufEU6arqQ8q0gzJEAADKARnG&#10;ccfNg+ma0klGNjBNybZ9b/DjTRo/g/SrIgl7eERMx/iI79K6LB3dQMjriooUWNQigBAMYzzxwM0/&#10;cFYEemSc150tWaolVjt/H2p3K4BySSMf4UxAeh6ZJ4oyWyR2HXOeO9JlCFt2MgYB5pTyRg8Dr70j&#10;A4wMjJx1pOWLEgrxwBUgNLHOSO2Pp70PjGeOcd6AvJBBHUY9fShmOMAc/WgCDd6AnHpTT098HjFS&#10;e4FMZh1HTFUgexLqF0NO064uiuRDC0hHQEAEmviTxHefaNYuGJ35OM9yeufrX2B8RtROm+CNYuAM&#10;qsO0p7MwU/oTXxdPciaWW4cgZbgk9fapkfpvCOHTjOq+rsUb1vmOMhiKxdSkBUj0U8GtS7uV+zyT&#10;twMkDsTg44rmry5JjY5+9yPYe5rO/Y/RK0o046sqWyHLN6U+4QSL16DjFR2ZmuWMVvBJcSN0VBnP&#10;qBjqa6PTvh54p1iLzItMa2jwOLhwhPXnB5Peo9pCnrJpfM8Cpi6UY2bOYsxsv42DZwc+mK++f2cb&#10;gWnwI0845kluBkD7x8xufy4r5u+HXw+0Twre3k/j6406LRpLckvJIVaNgAwAIwSSOwPNS+Kf2ztF&#10;8G+HE8N/D3w+pt7eaYpdXrt5Jy7EMqk7jkEHkjB7V0YSv9YquFNNpdbaHwmd4+j7JU763ue1/EDx&#10;BaaJa3uoajOtpawgs0rnAA7e5J7AV8cfEb4961458Of8ItBdm18LR3cl2tuoIadmOQXPOQvZf61w&#10;fjX4n+JPiRevca/qkt6SwKRZ2xJ9EHArCicqMDnI9M4x/kV79Kkoas/Pa+LdWPKlZH1j+wj8YbTw&#10;34k1T4f65IraRrxElqsrAILjbtKnt8y4HPdQMc1X/aR/Zi1Pwjrlzf6Rbvd6FNIZI3gUs0Gf4So5&#10;wD3x/TPysl5LaXMVxbyGK4icPHKpIKkEYII5BHFfqL+zz8S7T47/AAjtbu7ZJNYsgLW+izkhwBhy&#10;D2IAOfXPXBxnVTpy5lsdOEccTD2Mt1sz8y7vS7qwfy54HhKOMh1IOB15I4PApdU1dka3Fq6rGISj&#10;LjhSV2nPqSBX318XP2c9M8QLc+Va/Z7iVzKtwo5Ynr+v8+45r5v8S/s3zaccSPJsDEeaVO04Pf0/&#10;E1PtI2uKpgqsW0j53SZo2K5DrnJGTz6ntWs8rXciELyrIFEYzhQMA9eSeK9Xh/Z+mJyJAhPIYjI/&#10;Qmuz8KfA3S9BkjudTuoZEQA7McnnkE+mKiVeCVzOng6t9Uch8K/hFqfjCaN5Yzb2SYeS5YHgHGFH&#10;vj8sV9gfFbw5cfDT9mjS/EfhiJNOv/Dd+moJGQWM9s5EUkZPUhgVY59O3aP4O6IvjO8iNjbfZ/Dd&#10;o2Gl24FwV6qo7qOMnuAQO+Pefij4fTxJ8LfEmhIip9t0+S1RCAyqSpAI47HGPpXnus5VF2PoIYNQ&#10;ovu0eb/C74kaX8VPCNnr2lkBJF2z224M1vKOqNj8we4IPeuuXGRk9BX5Z/DX4leJvhD4qnOlalLp&#10;8yyGKa3Y5hkIyNroeD1I6ZGeMGvsn4a/tj+FvEax2fikHw5qpIDTbGe1kJwMhhkrkkk54Hqa6KlB&#10;3utj56NWOz3PodQBgnrSjpjj16ZHrVPTNUtNasorvT7uC/tJRlLiCQOrD1BBINWw2489zz3wK4mn&#10;1Nk09gK4PAyAePam/eXBPqfxpxYEdxtxxmo9w5wOvHXtUlD2JyBnFQnGMjr0yeuKczDccDnGPy+t&#10;Mkc46EAnvQAm47eST2xUbDggjrnpSk5Kj1pC20Ak9vlqkD2OG+PExi8EIgZkjluVjkEfVgUYgfmB&#10;XjGm/AfxVrdjbzQWVtY2joSst4VBfAJIKkMQeOu0frX1fb6daTkXdzEss1uSsG/kIxRiW2+o2gA+&#10;59azdRuDFbKXclPtTbT15KsMfTNfm2d8T1cHifquHir6Xe5+iZLUnSwq5Xa7ufKb/s/X1xa209xr&#10;y2pkUMIbcFlwQDgjC44waj1D4H6DZMDJLc3kgBL7nIUnA7cn9a9J8Y+PvDvw/srV9e1WK2dbdGW3&#10;DbpnGxcYQc4OCMnA96+bPiJ+1Fcaq8tt4asxYxdBeXQDStgKAQvQdD13de1deCjnOZz5ruMe9rF4&#10;3NqOHX7yd32R6ZNeaP4H0tZriS2061U4GQAW4B4HVjivNfGX7Tjqslr4atNmQV+2XS5P8X3U6d88&#10;/lXhmp6/e61O89/cy3szf8tJnJP8/pWd5h3YJ655Ffd4TIKVF+0rvml57HwmNzyrX92krL8TW8Q+&#10;JtT8U3ZuNUvpbuYkn943A56ADgewArDOdzkk8Z7U93LBOf8APekcAn1H4819PGEYpKKsj5uc3Ud5&#10;O7GK4jyCCec5HarEcobAXPPUHj361Ai5JI59TnNTjG7HHJINWiGJ9/rz3PFe2/smfGV/g/8AE23N&#10;1J/xJNVK2l4pfATJ+V8ngEE9+2frXibPzkdff0p4YA7+fY45pTipRaNaVR0pqS3R+2M1hbX9tHNG&#10;EljdAyc5BB6EEfn/ACwcg4eo+CbO8AAhUGQcnaOfb0x6Y/xFeK/sZ/G1fHXw+t9K1C4L6ppeIDvb&#10;JdAODk9eMdffjA4998T+LNK8D+HL/XtYuFt9MsYzNLI7cMOMAepJwAO+R16j56SkpNPc/QqNSFak&#10;qndHkHxJ+FvhzSPDtxc3V7H4duGYRxXKEAO5zhdnQk89MHvyOvzVaaPZWviGCHxV4mgstILgObZm&#10;eWU8naAFJC45JIxzgHrjlvi/8ZNX+NGuyareTtBpcbsLDTVJ2W6Z4J9WIwSx6npgYA5HTVQoZBxt&#10;HX1pKPc9KGXxqRUr2ufpz4CsdJi0Ky/sGW1n0oJiCWyIaIgHB2kcZBycehrodRkcJJECAH/dkdue&#10;OAQeK+Avgv8AEXxt8GdSgvrbT59T8N6hiWbTi/y4PSRD/C2MfUHB7Y+6PDfjnQ/iJ4bt9U0a6FxG&#10;7iOWNhtmt3xkq6nkMPQ1hOEoO5zuKTcex+Zn7Yfwwb4f/Fa+vbcEWOpytNvC4VJThmAA7YYH8TXi&#10;6X5mg2Pt3rwuR6+tfod+2n4Wg8c/DHxPdQQs9/oE8N0AqjLIAqsfXADsT9K/OWEnJ9cDPNe3Qn7S&#10;mu58Dj6PsazS2ep1PhP4l+Jfh3fJceHdautMkBBaONsxOR03IcgjrwQa+jfh5+3nqEEsFt4z0ZL2&#10;AKFe+0wbZcgD5ihO0knqAVFfJitycnr14xkU1spgg575zWsqcJqzR50Zyjsz9S/Anx28D/EgRpo2&#10;vW5u2IAsbk+TOWIzgKcbiO+Miu9kyoBK9eh9a/HhJGQhlJQjkMDgivXvhv8AtUePfh0EtV1NtY01&#10;AFFjqeZQoGBhWzuGAOMHHtXFPC9Ys644j+ZH6TnO0E/LjvUTMNpJ5zk5NeHfDb9r3wV45eK11OVv&#10;C+oyDAjvnBgY54Cyjjp/eA/GvcCQ8YZHDoQCrocqQeQc9+K4JU5RdmjrUoz1TEB2jHQHpk9abuDA&#10;gen6UZy2RnIxkAfnScBCQS/XGalFy0Rc1C8js9HEssqwRF33yP0B2YBP/fVfHX7RP7V4n3eH/Alz&#10;NFFGx+0asQFYseqxdSAD/F19PU+0ftWeLG8J/BfUI1dkub64S0tXj4MbnJY568orD8RX5xzsWLgk&#10;nDdeOa8fBcOUqmOlj8Qk9dF2Ouvmk6eGWHpO3dkWo6hPdyGS5meeRmJaSRiWJzyTnnnmqRJb5h09&#10;6lnUOX28k8Z/SqxBQ4I4P5198oqOkT5ptyd2PDk8cDn8uf8ACjjqTg9eKYfmwT97p1pR1ByfbmmI&#10;eGOFIHbApjYyc849uP8A9VHPJ64p20dyec4NADBhckH8PUVInt82Rn/PpSYBHAGfamxHa+D8o5wa&#10;AJ+GHJB9+9G4ZAJA7+9BJOCBk9KTcMHAPGePc0AelfAP4jX/AMO/HNq9mS8N4ywyxqSMkngjsSM4&#10;57E9OtfUnxwvPFHxusrPRPIl0zS7IiR45MqszgEZPrjJAH1PevhJXeIo6MQ6kEY9ex+tffXwn8er&#10;8QfhrY6hKwa/tlEF1sIG11AXJx228/U15mKg4tVEfR5bUvF0mz5x1vwWfBksVs0zSRzqeHGCGBGS&#10;OmAc/pUPh6Aale22nRyoktzOsK5bgEsBkkdq9K/aQhg+0+H7lI13uk5YY9AhH+H4V5P4auWgtbeS&#10;J2inhfcJFOGUhsjB7VxN3V2foWDm/ZKPk9T9FIvA+lRxboLNYYooRGsY5VQAAq4P0BrndK+G+p6D&#10;8QbPxR4bnW1tLq0SO+sCcRXGGbLsP72NpB65x2JFeh2koutNlQy+Y7xCQuP4iRkkY4wBj86s+G38&#10;63QMApRypBPQnGBj0yAPwNcTnK7RxOC5jD8U+GoL5tXsLklLfXbR7S5dAPlDoVJGfQE/ia/JDXNK&#10;n8O67qOlXUZiuLOeSCRWHKlSVIP5V+x/ii1M2miZFzJA2QfTBzkn0yM4+lfmb+2H4SHhn426jdQx&#10;CK21iKPUkG4ksWGHJ9CXVjivRwM9XFnzGd0bxjUXTc8ZZicnPTP5VCM7XA4HBzipDlh16jHX+tRq&#10;xz1GCDjjvXsI+ODhc5I+meKQv17A/lThjjjrzSdVIC9PWkBJHKc7WXP+T0r1j4O/tEeJfhLqEUcd&#10;xNqmhZxNplxJlSCedhOSh5PI69wa8gIyScZH1qbeQg65Hr/n6UpRUlZjjJp3R+sPgzxnpfxA8K6f&#10;r+jytJYXiZUSKVZCDgqw7MCMeh7ZFbAbIJxzXx5+wP45lefX/CM8hMRjGo2yEjCsCFkA75IKn8DX&#10;1+X2pjrjtmvEqw9nOx6kZc0LnzB+3rqEyWXguzRm+zs91I6g4BIEYBI7kBmH418Z3D/Lkfn7V9bf&#10;t5axHLrPhjTVyk9paPcMRyMSMFAPv+6/WvkOZtw6jAJHU/l7817GGjaCPOqu8mLkuSe3PUn9Kryo&#10;d2D06Y96nX5ScKTzjAqOV9pGTyR0HT/PNdRkiBe+eo6nAp6rtOBg/wBaYcq2R3wKeG7enOT2pDFz&#10;nqDxz1pPvHGOKBlehwM0AjHt+tACqoXIGT9MUjqNvC49BS8dM/hRx0PHfH6UALESygE5PTHTFPwc&#10;Z559D1qBWMThgOOhGKsFtuSRnPAz7UAIDj7v+AzXs37M3xA/4R/xLdaHcybbDVYwigkALKBwcnpk&#10;Z6ckgV4w/Tr/AEzTrW8lsruK5hdo5oXEiMvVSDkGs6keeLR0UajpTUj6g+Nu9rjSIJPnEInC/wC0&#10;pUEEn1rzGyh8lXXOBkkZ57V3XijxPF44+HvhzWQB9oEpt5snJD4wevsBiuOI28kfmK8OSadmfsOV&#10;ONWhGR9n/spfFG38V6FH4duy39t6ZbbVDgBZ4AcAj3GVB9hn6ezeHx5d9e25fBglDEk5AGSpP1JZ&#10;iPpX5y+EvFV74K8R6ZrunuY7yxlEyHnDAdVIBGVIyCPQ19+eEfE9j4mng1iwO+yv7QXaIcbiQOFb&#10;B4IOcjPUGuSpGzugxVH2crrZnoNzCLiG4g2g+YvC5wM44yewAwfxr4S/bz8KB/DvhfxAkarJbTza&#10;fNJ/EwPzR/hw+PrX3YJRznpyW9WAxn8ycfhXzf8Atb+Gz4k+DfitFiL3FmyXykdFMbYIH0Qmqwsr&#10;VUz57MaftcPJdlc/NtMOnbdnv0pgOSSMAUQP0znr247etB68dc9v619Ifm47arOSCB16U1xnOOoI&#10;B5pu0jocc96kwCgwD93mgSIdvzdPqfapDnbjrxnOajcnOM+/uKkjcqv1/HNAz1X9lLXk0L46eGpJ&#10;WKRXEr2hG7AbzEZQD6/MV/Kv0hKlMgjGD35r8mPCGtz+GvEml6rasFubG5juIiwyAysCP1Ffqto2&#10;tW/iPRdO1a0YvbX1ulxGTwcOA3PofavOxUXzJnfh2rNHxF+2XeT3fxn1iCY747SC3ijyMbQY1bHv&#10;8zsa+fN27pkknOc19CftjmNvjFrGBskMVuH56nyxj/x3bXz0wKPxgZ6Hrx/kV6NH4EccviYO+0fX&#10;1qJzuGc4x2PNDMWPPY0x8EHqD61qyAZdw+nQ0ITgEHrSFgepO71xTUX5iuR60ATZ3A85H0pNxAyM&#10;cf560m7aOlOVivOdnagBRn5gDz9MfhS5IwB85HTj/Pemjt+XNKXwV9+P0oAGXdnPfFETnPlk85+X&#10;NIo/zmmyqB8w+8vXtQBLyeOOO5/lTCd2ecZ9acrblHoe2cUw4w39aAOo8LeJJLWxk0t2PlPOtwue&#10;drAMCB9cj8q7t+w7nnGa8ht5Gt5lcY3KQRx1r1SyuRc2cMgYMZIw/Xk5HI/nXlYqFpJn6XwviueD&#10;oN6rVehZOcjdyAM19N/sn+MRMIdDuJS72cxaFDjlZBgKPYMGP418yBsrjpn0ru/gj4kPhv4l6NOA&#10;MTzCAuc8FuB0Prtrz5Ruj7HFR9pTduh+iFrcHMBwCwQgA9yvGP8Avok/hXEeMdITxDouu6U3K3cF&#10;xadeG3qysSfYkV1Ec4jvYCGzEHOwg8tkbgfxLj8qwGYjUJ13ZQs0Wc4wASSc+pOBXNS0mfL1bODT&#10;6n5DXNu1nezwOCrxOykEYwQcYqJjkDJ46V33x98O/wDCMfGHxRZbAiNeNcRoB91ZMOB+AYVwLYRe&#10;uK+oi7pM/L6sXCo0+jGN98/WnxsSCvYjGPWmN1NB6ggnHUUzMWbHXnPT9abASTt46/hUrkPGBwMd&#10;qgGVIJ7cmgBbVtr+2RX6HfsieKP+Eh+DNnbOF36Tcy2mSeWBIcHHYAPtH+7X53wZVj29a+tv2EvE&#10;RTUvFOiMxKzwJdxoTwNhKnA6ZO9fyrlxEbwZvRlaR4j8VvHkvxE8Yax4gl3I99MZI45DlkQACNSe&#10;mVUKPwrgp33Yzxkelamsf62T61kSdF/z612JcisjFvqRleffPrQcY+tO9PpTf4R9KsQw5GP85o3b&#10;ZOTlaST7x/z2pCOn4UWAl3bRnqOtAJUEjv6HtQP4vwpB1/OgBy/Kc9etOyTjkE8nJpjdKE6/n/Og&#10;B+B1xg9xml7NimH74/CnH734UAM+6SCcZ5GKkb5sdPbmmScIPr/WlP3V+tADSN3TI+tdp4Y1Ey6e&#10;IyxDwHpnoCeMfjmuLH3m+lbXhdil4+DjMZzXLiI3gz28nxEsPi4cvU9DSUSIGyfY57Va068ewvbe&#10;6iYCSCQSo2ehBBB/DFZlid8Izz0qwR8v4/415HLdH697dTjqtz9IND11NX0Pw5qaNmO5tllTaMkh&#10;B1x7nHNQX0wjEkj5IicBs+gO5vz4Fcd8ELiW4+Efh55HLtGwhQn+FMr8v0rrNU+awvs8/O/81rnU&#10;NT5erUV9j4U/bd0dNP8Ai9DeIrZvrFJpGxwWBZcA98AKK+fjnaAV6dxzX1R+3aoabwbORmVrebL9&#10;z8y18qsx3dfSvoaOtNH55jUo1pW6jW4dh9Px70n3qdPxKfwqPuKtHBccCOmQCR170so3NnI55qM9&#10;ac3X8KBJhuxIRjvnHY16Z+z542PgL4p6FqjSCO0acWt1uzgQyfKzHHXbnI9wK8wfqf8APpVu3J8q&#10;f/dP9KfKpKzNIvleh//ZUEsDBBQABgAIAAAAIQCXhVJH4gAAAAsBAAAPAAAAZHJzL2Rvd25yZXYu&#10;eG1sTI/BaoNAEIbvhb7DMoXemlXTaGJdQwhtTyHQpFB62+hEJe6suBs1b9/pqb3Nz3z88022nkwr&#10;BuxdY0lBOAtAIBW2bKhS8Hl8e1qCcF5TqVtLqOCGDtb5/V2m09KO9IHDwVeCS8ilWkHtfZdK6Yoa&#10;jXYz2yHx7mx7oz3HvpJlr0cuN62MgiCWRjfEF2rd4bbG4nK4GgXvox438/B12F3O29v3cbH/2oWo&#10;1OPDtHkB4XHyfzD86rM65Ox0slcqnWg5B/MVowqeoxUPTCziZQLipCCJkwhknsn/P+Q/AAAA//8D&#10;AFBLAwQUAAYACAAAACEAWGCzG7oAAAAiAQAAGQAAAGRycy9fcmVscy9lMm9Eb2MueG1sLnJlbHOE&#10;j8sKwjAQRfeC/xBmb9O6EJGmbkRwK/UDhmSaRpsHSRT79wbcKAgu517uOUy7f9qJPSgm452ApqqB&#10;kZNeGacFXPrjagssZXQKJ+9IwEwJ9t1y0Z5pwlxGaTQhsUJxScCYc9hxnuRIFlPlA7nSDD5azOWM&#10;mgeUN9TE13W94fGTAd0Xk52UgHhSDbB+DsX8n+2HwUg6eHm35PIPBTe2uAsQo6YswJIy+A6b6hpI&#10;A+9a/vVZ9wIAAP//AwBQSwECLQAUAAYACAAAACEAihU/mAwBAAAVAgAAEwAAAAAAAAAAAAAAAAAA&#10;AAAAW0NvbnRlbnRfVHlwZXNdLnhtbFBLAQItABQABgAIAAAAIQA4/SH/1gAAAJQBAAALAAAAAAAA&#10;AAAAAAAAAD0BAABfcmVscy8ucmVsc1BLAQItABQABgAIAAAAIQBmOEGpiQMAAHUIAAAOAAAAAAAA&#10;AAAAAAAAADwCAABkcnMvZTJvRG9jLnhtbFBLAQItAAoAAAAAAAAAIQAKQlzzEUYAABFGAAAVAAAA&#10;AAAAAAAAAAAAAPEFAABkcnMvbWVkaWEvaW1hZ2UxLmpwZWdQSwECLQAUAAYACAAAACEAl4VSR+IA&#10;AAALAQAADwAAAAAAAAAAAAAAAAA1TAAAZHJzL2Rvd25yZXYueG1sUEsBAi0AFAAGAAgAAAAhAFhg&#10;sxu6AAAAIgEAABkAAAAAAAAAAAAAAAAARE0AAGRycy9fcmVscy9lMm9Eb2MueG1sLnJlbHNQSwUG&#10;AAAAAAYABgB9AQAANU4AAAAA&#10;">
                <v:shape id="Graphic 188"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KIVdxQAAANwAAAAPAAAAZHJzL2Rvd25yZXYueG1sRI9Pa8Mw&#10;DMXvg30Ho8Fuq9MxRkjrlm10sLBL/1F6FLGahMZyiN3U+/bTodCbxHt676f5MrlOjTSE1rOB6SQD&#10;RVx523JtYL/7fslBhYhssfNMBv4owHLx+DDHwvorb2jcxlpJCIcCDTQx9oXWoWrIYZj4nli0kx8c&#10;RlmHWtsBrxLuOv2aZe/aYcvS0GBPXw1V5+3FGfgs38KYHy/TMpXjYW1/04pXyZjnp/QxAxUpxbv5&#10;dv1jBT8XWnlGJtCLfwAAAP//AwBQSwECLQAUAAYACAAAACEA2+H2y+4AAACFAQAAEwAAAAAAAAAA&#10;AAAAAAAAAAAAW0NvbnRlbnRfVHlwZXNdLnhtbFBLAQItABQABgAIAAAAIQBa9CxbvwAAABUBAAAL&#10;AAAAAAAAAAAAAAAAAB8BAABfcmVscy8ucmVsc1BLAQItABQABgAIAAAAIQC2KIVdxQAAANwAAAAP&#10;AAAAAAAAAAAAAAAAAAcCAABkcnMvZG93bnJldi54bWxQSwUGAAAAAAMAAwC3AAAA+QIAAAAA&#10;" path="m,2125472r2935477,l2935477,,,,,2125472xe" filled="f" strokeweight="1.25pt">
                  <v:path arrowok="t"/>
                </v:shape>
                <v:shape id="Image 189" o:spid="_x0000_s1028" type="#_x0000_t75" style="position:absolute;left:7744;top:1437;width:14155;height:188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9Co6wgAAANwAAAAPAAAAZHJzL2Rvd25yZXYueG1sRE9Na8JA&#10;EL0L/Q/LFLzVTSpImrqKCoWehNhWPA670yQ1O5tktyb+e7dQ8DaP9znL9WgbcaHe144VpLMEBLF2&#10;puZSwefH21MGwgdkg41jUnAlD+vVw2SJuXEDF3Q5hFLEEPY5KqhCaHMpva7Iop+5ljhy3663GCLs&#10;S2l6HGK4beRzkiykxZpjQ4Ut7SrS58OvVSCzn6+5PnZ6e2oo7U7JsdgHq9T0cdy8ggg0hrv43/1u&#10;4vzsBf6eiRfI1Q0AAP//AwBQSwECLQAUAAYACAAAACEA2+H2y+4AAACFAQAAEwAAAAAAAAAAAAAA&#10;AAAAAAAAW0NvbnRlbnRfVHlwZXNdLnhtbFBLAQItABQABgAIAAAAIQBa9CxbvwAAABUBAAALAAAA&#10;AAAAAAAAAAAAAB8BAABfcmVscy8ucmVsc1BLAQItABQABgAIAAAAIQAX9Co6wgAAANwAAAAPAAAA&#10;AAAAAAAAAAAAAAcCAABkcnMvZG93bnJldi54bWxQSwUGAAAAAAMAAwC3AAAA9gIAAAAA&#10;">
                  <v:imagedata r:id="rId102" o:title=""/>
                </v:shape>
                <w10:wrap type="topAndBottom" anchorx="page"/>
              </v:group>
            </w:pict>
          </mc:Fallback>
        </mc:AlternateContent>
      </w:r>
      <w:r>
        <w:rPr>
          <w:b/>
          <w:noProof/>
          <w:sz w:val="4"/>
        </w:rPr>
        <mc:AlternateContent>
          <mc:Choice Requires="wps">
            <w:drawing>
              <wp:anchor distT="0" distB="0" distL="0" distR="0" simplePos="0" relativeHeight="251658276" behindDoc="1" locked="0" layoutInCell="1" allowOverlap="1" wp14:anchorId="5288E193" wp14:editId="68429E2A">
                <wp:simplePos x="0" y="0"/>
                <wp:positionH relativeFrom="page">
                  <wp:posOffset>3678745</wp:posOffset>
                </wp:positionH>
                <wp:positionV relativeFrom="paragraph">
                  <wp:posOffset>2731350</wp:posOffset>
                </wp:positionV>
                <wp:extent cx="3403600" cy="2124710"/>
                <wp:effectExtent l="0" t="0" r="0" b="0"/>
                <wp:wrapTopAndBottom/>
                <wp:docPr id="190" name="Textbox 1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03600" cy="212471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1995FFDC" w14:textId="77777777">
                              <w:trPr>
                                <w:trHeight w:val="3290"/>
                              </w:trPr>
                              <w:tc>
                                <w:tcPr>
                                  <w:tcW w:w="5335" w:type="dxa"/>
                                </w:tcPr>
                                <w:p w14:paraId="4C2EB3D8" w14:textId="77777777" w:rsidR="006C66B2" w:rsidRDefault="006C66B2">
                                  <w:pPr>
                                    <w:pStyle w:val="TableParagraph"/>
                                    <w:jc w:val="left"/>
                                    <w:rPr>
                                      <w:b/>
                                      <w:sz w:val="24"/>
                                    </w:rPr>
                                  </w:pPr>
                                </w:p>
                                <w:p w14:paraId="36B6398A" w14:textId="77777777" w:rsidR="006C66B2" w:rsidRDefault="006C66B2">
                                  <w:pPr>
                                    <w:pStyle w:val="TableParagraph"/>
                                    <w:jc w:val="left"/>
                                    <w:rPr>
                                      <w:b/>
                                      <w:sz w:val="24"/>
                                    </w:rPr>
                                  </w:pPr>
                                </w:p>
                                <w:p w14:paraId="07CA3555" w14:textId="77777777" w:rsidR="006C66B2" w:rsidRDefault="006C66B2">
                                  <w:pPr>
                                    <w:pStyle w:val="TableParagraph"/>
                                    <w:spacing w:before="109"/>
                                    <w:jc w:val="left"/>
                                    <w:rPr>
                                      <w:b/>
                                      <w:sz w:val="24"/>
                                    </w:rPr>
                                  </w:pPr>
                                </w:p>
                                <w:p w14:paraId="736CBB51" w14:textId="77777777" w:rsidR="006C66B2" w:rsidRDefault="00032C37">
                                  <w:pPr>
                                    <w:pStyle w:val="TableParagraph"/>
                                    <w:ind w:left="687"/>
                                    <w:jc w:val="left"/>
                                    <w:rPr>
                                      <w:i/>
                                      <w:sz w:val="24"/>
                                    </w:rPr>
                                  </w:pPr>
                                  <w:r>
                                    <w:rPr>
                                      <w:i/>
                                      <w:spacing w:val="-2"/>
                                      <w:sz w:val="24"/>
                                    </w:rPr>
                                    <w:t>Office</w:t>
                                  </w:r>
                                </w:p>
                                <w:p w14:paraId="2D5B1088" w14:textId="77777777" w:rsidR="006C66B2" w:rsidRDefault="00032C37">
                                  <w:pPr>
                                    <w:pStyle w:val="TableParagraph"/>
                                    <w:spacing w:before="77" w:line="228" w:lineRule="auto"/>
                                    <w:ind w:left="1054" w:right="290"/>
                                    <w:jc w:val="left"/>
                                    <w:rPr>
                                      <w:sz w:val="24"/>
                                    </w:rPr>
                                  </w:pPr>
                                  <w:r>
                                    <w:rPr>
                                      <w:b/>
                                      <w:sz w:val="24"/>
                                    </w:rPr>
                                    <w:t xml:space="preserve">Deputy Attorney General </w:t>
                                  </w:r>
                                  <w:r>
                                    <w:rPr>
                                      <w:sz w:val="24"/>
                                    </w:rPr>
                                    <w:t>Commissioner Representing California</w:t>
                                  </w:r>
                                  <w:r>
                                    <w:rPr>
                                      <w:spacing w:val="-12"/>
                                      <w:sz w:val="24"/>
                                    </w:rPr>
                                    <w:t xml:space="preserve"> </w:t>
                                  </w:r>
                                  <w:r>
                                    <w:rPr>
                                      <w:sz w:val="24"/>
                                    </w:rPr>
                                    <w:t>Attorney</w:t>
                                  </w:r>
                                  <w:r>
                                    <w:rPr>
                                      <w:spacing w:val="-14"/>
                                      <w:sz w:val="24"/>
                                    </w:rPr>
                                    <w:t xml:space="preserve"> </w:t>
                                  </w:r>
                                  <w:r>
                                    <w:rPr>
                                      <w:sz w:val="24"/>
                                    </w:rPr>
                                    <w:t>General</w:t>
                                  </w:r>
                                  <w:r>
                                    <w:rPr>
                                      <w:spacing w:val="-12"/>
                                      <w:sz w:val="24"/>
                                    </w:rPr>
                                    <w:t xml:space="preserve"> </w:t>
                                  </w:r>
                                  <w:r>
                                    <w:rPr>
                                      <w:sz w:val="24"/>
                                    </w:rPr>
                                    <w:t xml:space="preserve">Rob </w:t>
                                  </w:r>
                                  <w:r>
                                    <w:rPr>
                                      <w:spacing w:val="-2"/>
                                      <w:sz w:val="24"/>
                                    </w:rPr>
                                    <w:t>Bonta</w:t>
                                  </w:r>
                                </w:p>
                              </w:tc>
                            </w:tr>
                          </w:tbl>
                          <w:p w14:paraId="2A855538" w14:textId="77777777" w:rsidR="006C66B2" w:rsidRDefault="006C66B2">
                            <w:pPr>
                              <w:pStyle w:val="BodyText"/>
                            </w:pPr>
                          </w:p>
                        </w:txbxContent>
                      </wps:txbx>
                      <wps:bodyPr wrap="square" lIns="0" tIns="0" rIns="0" bIns="0" rtlCol="0">
                        <a:noAutofit/>
                      </wps:bodyPr>
                    </wps:wsp>
                  </a:graphicData>
                </a:graphic>
              </wp:anchor>
            </w:drawing>
          </mc:Choice>
          <mc:Fallback>
            <w:pict>
              <v:shape w14:anchorId="5288E193" id="Textbox 190" o:spid="_x0000_s1111" type="#_x0000_t202" style="position:absolute;margin-left:289.65pt;margin-top:215.05pt;width:268pt;height:167.3pt;z-index:-25165820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GFkmgEAACQDAAAOAAAAZHJzL2Uyb0RvYy54bWysUsGO0zAQvSPxD5bvNGl3WVDUdAWsQEgr&#10;WGnZD3Adu7GIPWbGbdK/Z+xNWwS3FZfJeGb88t4br28nP4iDQXIQWrlc1FKYoKFzYdfKpx+f37yX&#10;gpIKnRogmFYeDcnbzetX6zE2ZgU9DJ1BwSCBmjG2sk8pNlVFujde0QKiCdy0gF4lPuKu6lCNjO6H&#10;alXXN9UI2EUEbYi4evfclJuCb63R6bu1ZJIYWsncUolY4jbHarNWzQ5V7J2eaagXsPDKBf7pGepO&#10;JSX26P6B8k4jENi00OArsNZpUzSwmmX9l5rHXkVTtLA5FM820f+D1d8Oj/EBRZo+wsQLLCIo3oP+&#10;SexNNUZq5pnsKTXE01noZNHnL0sQfJG9PZ79NFMSmotX1/XVTc0tzb3VcnX9blkcry7XI1L6YsCL&#10;nLQSeWGFgjrcU8oEVHMamdk8E8hU0rSdhOta+bag5tIWuiOrGXmhraRfe4VGiuFrYMfy9k8JnpLt&#10;KcE0fILyRrKoAB/2CawrDC64MwNeRSE2P5u86z/PZeryuDe/AQAA//8DAFBLAwQUAAYACAAAACEA&#10;ehJeueIAAAAMAQAADwAAAGRycy9kb3ducmV2LnhtbEyPwU7DMAyG70i8Q2Qkbiwt29qtqztNCE5I&#10;iK4cOKZN1kZrnNJkW3l7stM42v70+/vz7WR6dlaj05YQ4lkETFFjpaYW4at6e1oBc16QFL0lhfCr&#10;HGyL+7tcZNJeqFTnvW9ZCCGXCYTO+yHj3DWdMsLN7KAo3A52NMKHcWy5HMUlhJueP0dRwo3QFD50&#10;YlAvnWqO+5NB2H1T+ap/PurP8lDqqlpH9J4cER8fpt0GmFeTv8Fw1Q/qUASn2p5IOtYjLNP1PKAI&#10;i3kUA7sScbwMqxohTRYp8CLn/0sUfwAAAP//AwBQSwECLQAUAAYACAAAACEAtoM4kv4AAADhAQAA&#10;EwAAAAAAAAAAAAAAAAAAAAAAW0NvbnRlbnRfVHlwZXNdLnhtbFBLAQItABQABgAIAAAAIQA4/SH/&#10;1gAAAJQBAAALAAAAAAAAAAAAAAAAAC8BAABfcmVscy8ucmVsc1BLAQItABQABgAIAAAAIQCIKGFk&#10;mgEAACQDAAAOAAAAAAAAAAAAAAAAAC4CAABkcnMvZTJvRG9jLnhtbFBLAQItABQABgAIAAAAIQB6&#10;El654gAAAAwBAAAPAAAAAAAAAAAAAAAAAPQDAABkcnMvZG93bnJldi54bWxQSwUGAAAAAAQABADz&#10;AAAAAwU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1995FFDC" w14:textId="77777777">
                        <w:trPr>
                          <w:trHeight w:val="3290"/>
                        </w:trPr>
                        <w:tc>
                          <w:tcPr>
                            <w:tcW w:w="5335" w:type="dxa"/>
                          </w:tcPr>
                          <w:p w14:paraId="4C2EB3D8" w14:textId="77777777" w:rsidR="006C66B2" w:rsidRDefault="006C66B2">
                            <w:pPr>
                              <w:pStyle w:val="TableParagraph"/>
                              <w:jc w:val="left"/>
                              <w:rPr>
                                <w:b/>
                                <w:sz w:val="24"/>
                              </w:rPr>
                            </w:pPr>
                          </w:p>
                          <w:p w14:paraId="36B6398A" w14:textId="77777777" w:rsidR="006C66B2" w:rsidRDefault="006C66B2">
                            <w:pPr>
                              <w:pStyle w:val="TableParagraph"/>
                              <w:jc w:val="left"/>
                              <w:rPr>
                                <w:b/>
                                <w:sz w:val="24"/>
                              </w:rPr>
                            </w:pPr>
                          </w:p>
                          <w:p w14:paraId="07CA3555" w14:textId="77777777" w:rsidR="006C66B2" w:rsidRDefault="006C66B2">
                            <w:pPr>
                              <w:pStyle w:val="TableParagraph"/>
                              <w:spacing w:before="109"/>
                              <w:jc w:val="left"/>
                              <w:rPr>
                                <w:b/>
                                <w:sz w:val="24"/>
                              </w:rPr>
                            </w:pPr>
                          </w:p>
                          <w:p w14:paraId="736CBB51" w14:textId="77777777" w:rsidR="006C66B2" w:rsidRDefault="00032C37">
                            <w:pPr>
                              <w:pStyle w:val="TableParagraph"/>
                              <w:ind w:left="687"/>
                              <w:jc w:val="left"/>
                              <w:rPr>
                                <w:i/>
                                <w:sz w:val="24"/>
                              </w:rPr>
                            </w:pPr>
                            <w:r>
                              <w:rPr>
                                <w:i/>
                                <w:spacing w:val="-2"/>
                                <w:sz w:val="24"/>
                              </w:rPr>
                              <w:t>Office</w:t>
                            </w:r>
                          </w:p>
                          <w:p w14:paraId="2D5B1088" w14:textId="77777777" w:rsidR="006C66B2" w:rsidRDefault="00032C37">
                            <w:pPr>
                              <w:pStyle w:val="TableParagraph"/>
                              <w:spacing w:before="77" w:line="228" w:lineRule="auto"/>
                              <w:ind w:left="1054" w:right="290"/>
                              <w:jc w:val="left"/>
                              <w:rPr>
                                <w:sz w:val="24"/>
                              </w:rPr>
                            </w:pPr>
                            <w:r>
                              <w:rPr>
                                <w:b/>
                                <w:sz w:val="24"/>
                              </w:rPr>
                              <w:t xml:space="preserve">Deputy Attorney General </w:t>
                            </w:r>
                            <w:r>
                              <w:rPr>
                                <w:sz w:val="24"/>
                              </w:rPr>
                              <w:t>Commissioner Representing California</w:t>
                            </w:r>
                            <w:r>
                              <w:rPr>
                                <w:spacing w:val="-12"/>
                                <w:sz w:val="24"/>
                              </w:rPr>
                              <w:t xml:space="preserve"> </w:t>
                            </w:r>
                            <w:r>
                              <w:rPr>
                                <w:sz w:val="24"/>
                              </w:rPr>
                              <w:t>Attorney</w:t>
                            </w:r>
                            <w:r>
                              <w:rPr>
                                <w:spacing w:val="-14"/>
                                <w:sz w:val="24"/>
                              </w:rPr>
                              <w:t xml:space="preserve"> </w:t>
                            </w:r>
                            <w:r>
                              <w:rPr>
                                <w:sz w:val="24"/>
                              </w:rPr>
                              <w:t>General</w:t>
                            </w:r>
                            <w:r>
                              <w:rPr>
                                <w:spacing w:val="-12"/>
                                <w:sz w:val="24"/>
                              </w:rPr>
                              <w:t xml:space="preserve"> </w:t>
                            </w:r>
                            <w:r>
                              <w:rPr>
                                <w:sz w:val="24"/>
                              </w:rPr>
                              <w:t xml:space="preserve">Rob </w:t>
                            </w:r>
                            <w:r>
                              <w:rPr>
                                <w:spacing w:val="-2"/>
                                <w:sz w:val="24"/>
                              </w:rPr>
                              <w:t>Bonta</w:t>
                            </w:r>
                          </w:p>
                        </w:tc>
                      </w:tr>
                    </w:tbl>
                    <w:p w14:paraId="2A855538"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22" behindDoc="1" locked="0" layoutInCell="1" allowOverlap="1" wp14:anchorId="5EBAA253" wp14:editId="38F227AA">
                <wp:simplePos x="0" y="0"/>
                <wp:positionH relativeFrom="page">
                  <wp:posOffset>673493</wp:posOffset>
                </wp:positionH>
                <wp:positionV relativeFrom="paragraph">
                  <wp:posOffset>5108321</wp:posOffset>
                </wp:positionV>
                <wp:extent cx="6434455" cy="279400"/>
                <wp:effectExtent l="0" t="0" r="0" b="0"/>
                <wp:wrapTopAndBottom/>
                <wp:docPr id="191" name="Textbox 1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52820D02" w14:textId="77777777" w:rsidR="006C66B2" w:rsidRDefault="00032C37">
                            <w:pPr>
                              <w:spacing w:before="63"/>
                              <w:ind w:left="57"/>
                              <w:rPr>
                                <w:b/>
                                <w:color w:val="000000"/>
                                <w:sz w:val="24"/>
                              </w:rPr>
                            </w:pPr>
                            <w:r>
                              <w:rPr>
                                <w:b/>
                                <w:color w:val="000000"/>
                                <w:sz w:val="24"/>
                              </w:rPr>
                              <w:t>Assembly</w:t>
                            </w:r>
                            <w:r>
                              <w:rPr>
                                <w:b/>
                                <w:color w:val="000000"/>
                                <w:spacing w:val="-2"/>
                                <w:sz w:val="24"/>
                              </w:rPr>
                              <w:t xml:space="preserve"> </w:t>
                            </w:r>
                            <w:r>
                              <w:rPr>
                                <w:b/>
                                <w:color w:val="000000"/>
                                <w:sz w:val="24"/>
                              </w:rPr>
                              <w:t>Member</w:t>
                            </w:r>
                            <w:r>
                              <w:rPr>
                                <w:b/>
                                <w:color w:val="000000"/>
                                <w:spacing w:val="-1"/>
                                <w:sz w:val="24"/>
                              </w:rPr>
                              <w:t xml:space="preserve"> </w:t>
                            </w:r>
                            <w:r>
                              <w:rPr>
                                <w:b/>
                                <w:color w:val="000000"/>
                                <w:sz w:val="24"/>
                              </w:rPr>
                              <w:t>Juan</w:t>
                            </w:r>
                            <w:r>
                              <w:rPr>
                                <w:b/>
                                <w:color w:val="000000"/>
                                <w:spacing w:val="2"/>
                                <w:sz w:val="24"/>
                              </w:rPr>
                              <w:t xml:space="preserve"> </w:t>
                            </w:r>
                            <w:r>
                              <w:rPr>
                                <w:b/>
                                <w:color w:val="000000"/>
                                <w:spacing w:val="-2"/>
                                <w:sz w:val="24"/>
                              </w:rPr>
                              <w:t>Alanis</w:t>
                            </w:r>
                          </w:p>
                        </w:txbxContent>
                      </wps:txbx>
                      <wps:bodyPr wrap="square" lIns="0" tIns="0" rIns="0" bIns="0" rtlCol="0">
                        <a:noAutofit/>
                      </wps:bodyPr>
                    </wps:wsp>
                  </a:graphicData>
                </a:graphic>
              </wp:anchor>
            </w:drawing>
          </mc:Choice>
          <mc:Fallback>
            <w:pict>
              <v:shape w14:anchorId="5EBAA253" id="Textbox 191" o:spid="_x0000_s1112" type="#_x0000_t202" style="position:absolute;margin-left:53.05pt;margin-top:402.25pt;width:506.65pt;height:22pt;z-index:-25165815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ncL32AEAALsDAAAOAAAAZHJzL2Uyb0RvYy54bWysU9uO2jAQfa/Uf7D8XhIo2UtEWHVht6q0&#10;aivt9gOM4xCrjsf1GBL+vmMToNeXqjyYsX18Zs6ZyeJu6AzbK48abMWnk5wzZSXU2m4r/uXl8c0N&#10;ZxiErYUBqyp+UMjvlq9fLXpXqhm0YGrlGZFYLHtX8TYEV2YZylZ1AifglKXLBnwnAm39Nqu96Im9&#10;M9ksz6+yHnztPEiFSKfr4yVfJv6mUTJ8ahpUgZmKU20hrT6tm7hmy4Uot164VsuxDPEPVXRCW0p6&#10;plqLINjO69+oOi09IDRhIqHLoGm0VEkDqZnmv6h5boVTSQuZg+5sE/4/Wvlx/+w+exaGexiogUkE&#10;uieQX5G8yXqH5YiJnmKJhI5Ch8Z38Z8kMHpI3h7OfqohMEmHV/O383lRcCbpbnZ9O8+T4dnltfMY&#10;3ivoWAwq7qlfqQKxf8IQ84vyBInJEIyuH7UxaeO3m5XxbC+ot6vVQ/5wH9tJT36CGct6ElbcXBdH&#10;cX/lyNPvTxyxhrXA9pgr0Y8wY0eTjr5Eh8KwGZiuK15MIygebaA+kMk9zVnF8dtOeMWZ+WCpkXEo&#10;T4E/BZtT4INZQRrdqNjCu12ARidnLrxjBTQhSf04zXEEf9wn1OWbW34HAAD//wMAUEsDBBQABgAI&#10;AAAAIQAJ4VJW4wAAAAwBAAAPAAAAZHJzL2Rvd25yZXYueG1sTI/BSsNAEIbvgu+wjOCl2N1t0xJj&#10;NqUIIjYiWAWvm2RMUrOzIbtt0rd3e9LjP/PxzzfpZjIdO+HgWksK5FwAQypt1VKt4PPj6S4G5rym&#10;SneWUMEZHWyy66tUJ5Ud6R1Pe1+zUEIu0Qoa7/uEc1c2aLSb2x4p7L7tYLQPcah5NegxlJuOL4RY&#10;c6NbChca3eNjg+XP/mgU2JctLr7yQ/66W86Kt/GwzOXuWanbm2n7AMzj5P9guOgHdciCU2GPVDnW&#10;hSzWMqAKYhGtgF0IKe8jYEUYRfEKeJby/09kvwAAAP//AwBQSwECLQAUAAYACAAAACEAtoM4kv4A&#10;AADhAQAAEwAAAAAAAAAAAAAAAAAAAAAAW0NvbnRlbnRfVHlwZXNdLnhtbFBLAQItABQABgAIAAAA&#10;IQA4/SH/1gAAAJQBAAALAAAAAAAAAAAAAAAAAC8BAABfcmVscy8ucmVsc1BLAQItABQABgAIAAAA&#10;IQBrncL32AEAALsDAAAOAAAAAAAAAAAAAAAAAC4CAABkcnMvZTJvRG9jLnhtbFBLAQItABQABgAI&#10;AAAAIQAJ4VJW4wAAAAwBAAAPAAAAAAAAAAAAAAAAADIEAABkcnMvZG93bnJldi54bWxQSwUGAAAA&#10;AAQABADzAAAAQgUAAAAA&#10;" fillcolor="#cce0eb" strokeweight="1.25pt">
                <v:path arrowok="t"/>
                <v:textbox inset="0,0,0,0">
                  <w:txbxContent>
                    <w:p w14:paraId="52820D02" w14:textId="77777777" w:rsidR="006C66B2" w:rsidRDefault="00032C37">
                      <w:pPr>
                        <w:spacing w:before="63"/>
                        <w:ind w:left="57"/>
                        <w:rPr>
                          <w:b/>
                          <w:color w:val="000000"/>
                          <w:sz w:val="24"/>
                        </w:rPr>
                      </w:pPr>
                      <w:r>
                        <w:rPr>
                          <w:b/>
                          <w:color w:val="000000"/>
                          <w:sz w:val="24"/>
                        </w:rPr>
                        <w:t>Assembly</w:t>
                      </w:r>
                      <w:r>
                        <w:rPr>
                          <w:b/>
                          <w:color w:val="000000"/>
                          <w:spacing w:val="-2"/>
                          <w:sz w:val="24"/>
                        </w:rPr>
                        <w:t xml:space="preserve"> </w:t>
                      </w:r>
                      <w:r>
                        <w:rPr>
                          <w:b/>
                          <w:color w:val="000000"/>
                          <w:sz w:val="24"/>
                        </w:rPr>
                        <w:t>Member</w:t>
                      </w:r>
                      <w:r>
                        <w:rPr>
                          <w:b/>
                          <w:color w:val="000000"/>
                          <w:spacing w:val="-1"/>
                          <w:sz w:val="24"/>
                        </w:rPr>
                        <w:t xml:space="preserve"> </w:t>
                      </w:r>
                      <w:r>
                        <w:rPr>
                          <w:b/>
                          <w:color w:val="000000"/>
                          <w:sz w:val="24"/>
                        </w:rPr>
                        <w:t>Juan</w:t>
                      </w:r>
                      <w:r>
                        <w:rPr>
                          <w:b/>
                          <w:color w:val="000000"/>
                          <w:spacing w:val="2"/>
                          <w:sz w:val="24"/>
                        </w:rPr>
                        <w:t xml:space="preserve"> </w:t>
                      </w:r>
                      <w:r>
                        <w:rPr>
                          <w:b/>
                          <w:color w:val="000000"/>
                          <w:spacing w:val="-2"/>
                          <w:sz w:val="24"/>
                        </w:rPr>
                        <w:t>Alanis</w:t>
                      </w:r>
                    </w:p>
                  </w:txbxContent>
                </v:textbox>
                <w10:wrap type="topAndBottom" anchorx="page"/>
              </v:shape>
            </w:pict>
          </mc:Fallback>
        </mc:AlternateContent>
      </w:r>
      <w:r>
        <w:rPr>
          <w:b/>
          <w:noProof/>
          <w:sz w:val="4"/>
        </w:rPr>
        <mc:AlternateContent>
          <mc:Choice Requires="wpg">
            <w:drawing>
              <wp:anchor distT="0" distB="0" distL="0" distR="0" simplePos="0" relativeHeight="251658323" behindDoc="1" locked="0" layoutInCell="1" allowOverlap="1" wp14:anchorId="3CE8729C" wp14:editId="3C8199F2">
                <wp:simplePos x="0" y="0"/>
                <wp:positionH relativeFrom="page">
                  <wp:posOffset>665556</wp:posOffset>
                </wp:positionH>
                <wp:positionV relativeFrom="paragraph">
                  <wp:posOffset>5460631</wp:posOffset>
                </wp:positionV>
                <wp:extent cx="2951480" cy="2141855"/>
                <wp:effectExtent l="0" t="0" r="0" b="0"/>
                <wp:wrapTopAndBottom/>
                <wp:docPr id="192" name="Group 1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93" name="Graphic 193"/>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94" name="Image 194"/>
                          <pic:cNvPicPr/>
                        </pic:nvPicPr>
                        <pic:blipFill>
                          <a:blip r:embed="rId103" cstate="print"/>
                          <a:stretch>
                            <a:fillRect/>
                          </a:stretch>
                        </pic:blipFill>
                        <pic:spPr>
                          <a:xfrm>
                            <a:off x="534708" y="132321"/>
                            <a:ext cx="1885695" cy="1885695"/>
                          </a:xfrm>
                          <a:prstGeom prst="rect">
                            <a:avLst/>
                          </a:prstGeom>
                        </pic:spPr>
                      </pic:pic>
                    </wpg:wgp>
                  </a:graphicData>
                </a:graphic>
              </wp:anchor>
            </w:drawing>
          </mc:Choice>
          <mc:Fallback>
            <w:pict>
              <v:group w14:anchorId="0F2D98CA" id="Group 192" o:spid="_x0000_s1026" style="position:absolute;margin-left:52.4pt;margin-top:429.95pt;width:232.4pt;height:168.65pt;z-index:-251658157;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rR5/iIAwAAdQgAAA4AAABkcnMvZTJvRG9jLnhtbKRWUW/bNhB+H9D/&#10;QOi9kWVbsS3ELopmDQIUXbCm2DNNURJRiuRI2nL+/e5I0VadDh26AJGO4vH43cfvjr57d+olOXLr&#10;hFbbrLiZZYQrpmuh2m329fnj23VGnKeqplIrvs1euMve7d78djeYis91p2XNLYEgylWD2Wad96bK&#10;c8c63lN3ow1XMNlo21MPQ9vmtaUDRO9lPp/NbvNB29pYzbhz8PU+Tma7EL9pOPN/NI3jnshtBth8&#10;eNrw3OMz393RqrXUdIKNMOgvoOipULDpOdQ99ZQcrHgVqhfMaqcbf8N0n+umEYyHHCCbYnaVzYPV&#10;BxNyaauhNWeagNornn45LPt8fLDmi3myET2YnzT75oCXfDBtNZ3HcXtxPjW2x0WQBDkFRl/OjPKT&#10;Jww+zjdlsVwD8Qzm5sWyWJdl5Jx1cDCv1rHu95+szGkVNw7wznAGA/pxF4rc/6PoS0cND8w7pODJ&#10;ElGDvDeLjCjag44fRsngJ+AKtwc/5HEcuZHSK5ZWm8UqI0BGMIL6LlwtyttZmbialxsgDs8hZUwr&#10;dnD+getAOz1+cj4EaOtk0S5Z7KSSaaEIUP4yyN9nBORvMwLy38ejMNTjOjxLNMmA5zZi6fDYIhSc&#10;7/WRP+vg6S+Hhx7L1XwEe/GRauqLMZcr6AdBCtMVyS+9TYg99U9EJI/0jp6gryQ9ICvNpffU53uk&#10;yYNJ7XhkGgkIlJ9JgYhT2qVCfopyvSpDwTstRf1RSImkONvuP0hLjhTbTfgbSfnOzVjn76nrol+Y&#10;Gt2kCnXnqigflNVe1y+gvwEEt83c3wdqeUbkowKFY0NLhk3GPhnWyw86tL1wXrDn8+kvag3B7beZ&#10;B9191knotEp6gnzRIfriSqXfH7xuBIoNii4hGgdQdLs7I1gF/2ODAutV9f28kcMqf8Dc4mXQ/6cY&#10;PbXfDuYt9FI4L7EXUviXcC/A2SAodXwSDHsbDqaFvEyF/NjTlpNis8QTSF64BrN9FWIvhUmHjfYI&#10;FirqqiH/IN/Y7O81O/Rc+Xh7WS4Bt1auE8ZBZVa833PoNPaxLqARwM3podkYK5RHfKAwb7lnIFFa&#10;NSC6P6G2EehkIoC+4MQU/qUXlYvlahbrsVjMF/MibpH6UbFel7ebsR+lQdwsNTUUCvajUVLYaUJR&#10;XGkptqwALEIJJiALGgp3W8hhvIfx8pyOg9fl18LuHwAAAP//AwBQSwMECgAAAAAAAAAhAO84Vu3R&#10;NwAA0TcAABUAAABkcnMvbWVkaWEvaW1hZ2UxLmpwZWf/2P/gABBKRklGAAEBAQBgAGAAAP/bAEMA&#10;AwICAwICAwMDAwQDAwQFCAUFBAQFCgcHBggMCgwMCwoLCw0OEhANDhEOCwsQFhARExQVFRUMDxcY&#10;FhQYEhQVFP/bAEMBAwQEBQQFCQUFCRQNCw0UFBQUFBQUFBQUFBQUFBQUFBQUFBQUFBQUFBQUFBQU&#10;FBQUFBQUFBQUFBQUFBQUFBQUFP/AABEIAOAA4AMBIgACEQEDEQH/xAAfAAABBQEBAQEBAQAAAAAA&#10;AAAAAQIDBAUGBwgJCgv/xAC1EAACAQMDAgQDBQUEBAAAAX0BAgMABBEFEiExQQYTUWEHInEUMoGR&#10;oQgjQrHBFVLR8CQzYnKCCQoWFxgZGiUmJygpKjQ1Njc4OTpDREVGR0hJSlNUVVZXWFlaY2RlZmdo&#10;aWpzdHV2d3h5eoOEhYaHiImKkpOUlZaXmJmaoqOkpaanqKmqsrO0tba3uLm6wsPExcbHyMnK0tPU&#10;1dbX2Nna4eLj5OXm5+jp6vHy8/T19vf4+fr/xAAfAQADAQEBAQEBAQEBAAAAAAAAAQIDBAUGBwgJ&#10;Cgv/xAC1EQACAQIEBAMEBwUEBAABAncAAQIDEQQFITEGEkFRB2FxEyIygQgUQpGhscEJIzNS8BVi&#10;ctEKFiQ04SXxFxgZGiYnKCkqNTY3ODk6Q0RFRkdISUpTVFVWV1hZWmNkZWZnaGlqc3R1dnd4eXqC&#10;g4SFhoeIiYqSk5SVlpeYmZqio6Slpqeoqaqys7S1tre4ubrCw8TFxsfIycrS09TV1tfY2dri4+Tl&#10;5ufo6ery8/T19vf4+fr/2gAMAwEAAhEDEQA/AOa0/wAxWAEZz65q5MZWTJjOPrRYr8y4q1PlY6+D&#10;i7o+klozw743ZWS2JXDdOea80tnPGK9Q+OnzSW2a8tgO1j9a9zC6RPnsXrNlrUpTHpk5U8hcj8q8&#10;hXzLi+YsxD7sc165fsF02bOMlDivJIi8eo72jMmGzsHeutO12EPgR01prD6Ao8rBdhzx0rZ07xtc&#10;yKzBSrD+MZriL3Unv7yNCgh7cjGK9E8GWGkMiQajdKgYdiAc1nzSVmlvuS1Gx9AfBC6F/Zfa49VW&#10;2uEB3Lu6n8813njj9oLW/h9o+bS4jvrhzhYw2Tz0r5fuvCraVJLc6HqMqREZOG4PsORTNI1JLKX7&#10;bqc814YhhVkPyg+1erQxCq001oefUoWlvfyGeKvGereOPE39qaqvlSt0Qk5A/GplwVzkdK5S58QN&#10;rPiiSVF2QFvlUdAK6Sa6hsbfzZnCIBn3P0HeueTblc6JRaikiHUT+4/4FUsSnagB7Vzmq+NbFFCr&#10;FO6HncqDacfj709fG9j5aMkU8iAAMVUYBxnGM5z9Kai7PQjkkb+qADT5yTk7TxivNDb/AGyVjHEU&#10;CnlsYFdoPFNlqFu6LvR2U4VlI59CRwOtck+oMJ3tQPLcMQdwwQc1zJNN3OuN+VIVtBZ7YuoyR1wa&#10;qW+gPcTBGfyc92zU095d6U6KWJjc8E81qXV5bHSgd2ZT3FcUp1ItNPR7HYoxa13QT3F/oNktnEBM&#10;rA/Og7Hua7HwRrjajNBbRBjOpwyjjHHFc34R1q3gBimUSyycKW6+wFex/D74bxaQ761NICZjuC9h&#10;+FeRj8Xyx5a+62fc68JShOor6J7k3jK0u28OiV42RFHPOa8juAfMb617p8R9YRfDDxo6ksSMemRX&#10;htyw3k5571pkjboN9LmWaQp06lqTujNuh0+tereDlP8AY8Y6cV5VcY+XPrXq3g4ltLjHoK9yq9Dz&#10;KOrNSWFzkiQj8aEt2WIkuTmppFKknmkB/dVypnYyls+9licc1G1srxnIJJqx/f4ojG5a2TZDVke2&#10;Wg2spq3PzHzVezGCOelWZh8v4185F6HvSWp4j8eo9n2U+pFeU25AavXvj2nyWpx8uRXj8KBmBNe9&#10;hfgPnMV8bLdwoltpVYkAiuBmtnhuJZYQuxBzmvRJcC2kwPm2cV5hrDXFu8uCdjHkA1pUu5WvuKHw&#10;IrXzrqCo4UIw6kDFV4ZZEkDbydvTmnJciWIRooGOtV3YJxnJrppx0sS3dnQW3jDULePyRMRH6V0A&#10;8Wvf6Uln5SJjvjJNcHaQS3kwRFyWPUmuhSJNFtiz4luWOAm3IX3OeK60nstBNJu5JfXkmnACFR5r&#10;YJZMFlB7+1YF081x808sju2cSSEsMk4GTgVZs7a71WaRixeRm+4CSTzx2xgV6z4I+A2r+KlST7M8&#10;cTY+YcDGe46Gm5Kma06UqjskeS6db3DuLe5iARh8sg+6R1+h6AVdTSX0qJ5VhaSzmU8hslCCcr69&#10;x+VfYOkfsnW9vZIpdnLKN29cAHg/UfhW1b/sjJLNKzT/ACEELGcHbnHHP0rCWISPTjl82j4jYbJb&#10;zysAInmxjoDk4IHr3NWYDYXn2Q3GI3eIsJOSRjjBI5J4zzX1nrf7Ftx8gtpFJLAkKemSSQPbFeQ/&#10;ED9mTxB4Kn8yK1luokGQ6KcAdwewwc1Pt4S0YngKkVe1zxvxPFNE6R5LwEZQkY4yQQfcYI/CqNrE&#10;ZlAL4A461qa9bXNu0kF4pSVSAqPwQMkkZPTJNU9L0q41KXy7YF3Iz6DFTJRjC97I4JRalZl20sJF&#10;u4Ps2Xk3cYr6k8B2d+dEimv2xGqjAJ7Y615P8KvADvcC71B/LRG4BPQdjXs2tXj2+mi2t2AQjA2G&#10;vz7OMUq01RjrbdnqYSm9XY4T4lwhI96sfLYnaM8fX615pcZBz96vV/GNnHL4ZR3JM6nv1/KvKbn7&#10;2PavfyNp4drszzsfbmTRQuO31r1fwWg/siM98V5XKNw5r1jwQC2lR+nSvcqbHJQ+I2XXlgaag/ds&#10;COamnXBb60kK7oye9c0dztM0dZBSxsNnPahsrI+O5p0aDZ/eGa1FLY9vsthPJFW51XaMMOT61FaW&#10;qMcY6VNLboF5FeBGNlc9mW5458eVVrS2IOTuFeMQfer2r49xxpaW5AOcivF4OX3V7eG+E+exfxl5&#10;/mhIPcc15/4tmVJfJQDpXokajv0xz9M1wHjyFPt6tGhHGCcUTs6sbjgr0zlI38jr1NNdy4ycY71H&#10;d7gw5NSREOmMdK9KKsrmRu+GoQ98sisAEQsf5D9cVqWumXviTXILK2jMkshAAC9ffGKzvBMbSXV0&#10;MniIgEAk9R/hX0f+z14etrTWXvpY1knIPlkrkKM9eeelbt8sWzenHnkkdt8LvgLpfhyzhuNSjWW7&#10;YDcjDoeuOenevoTR10rSrRIoIokwAVRQMkY68dcVzF6PtFokaPncRg859MD2q1o2g3MsQaV1jhLY&#10;w4IIwOOP/r1xc76K7PoKNOKtrZHoNjdRTtgeh4rUtVjDFCGUkZBKnA59q5rSNLe0kCmdSmcqCuPy&#10;5rqLeF2mwSpyMjkkg9jWDbvqezGMbaGnbW4ucBhnGDjpUWv+HbTULEpPAkiHhgwByMc9at2ayiPB&#10;UO4xkITg/icVJKkrPg5I/utnj8e9c8pO1mjW2qsz4n/ac/Z/t7CMa3YWe+0IO+ML93n2H1r5Ked/&#10;DF9JJAABkZGOcc8H6V+u3i3SrfUtBuLWeISxyREFMdOD+tfmF8bfCR0fxTcLGhEG4heMY5yR+ANa&#10;0ZKadKWqPn8xoJNVI/MueGPFUd7pCj7QUlkPzAYzxXf3zpp2nR3ADTnaCRjOOOQa+XND1V9P1RHB&#10;Plq+Sg6Yr2XT/iW2sSRWkUP7vbhiemB0FfK5jl8qNRSpq63Zx4es3FpOzLniPxJHq+m7EjaLDEYw&#10;f84rh7o7mJ5r1jV9IiHhSacW6k/e3gZwCP8AGvJrofOa9XJKkZUpKKtZnn42LTSbKknzMuK9a8Cs&#10;P7KTgmvJJK9g+H+P7HQYHSvdqLQ4qLtI2J8uXwD+NESlY2ypq86jpjpSIu6MgVzpI7eZmIVLO+B3&#10;pkO4Bxtq2w2u49DVdeM4J61Qj3mz++ABU0oLZzUVmfnI96tyr8hrwY7Hvy3PF/j6u2ytiT3FeJW7&#10;FjXt/wAfULWVv9RXiNu2056V7WF+E+cxfxmpAcRuB3FZfjbRov7DE5wHwTx61pW/zxv6gZFWta8N&#10;z3nhD7Szl85wo5/CuDHT5KkHeyua4aLnTZ4UwBOD1pAgHQVoXGj3cMrJ9nk4PHymoxpd23S2k/74&#10;Ne7CSaTRi9DrvhHo51PUNQQHASME5HXGTj26V9IfDm0lsbiLyQxBA3gdAOP515V+zbozfatbe7tp&#10;QojQK5AAJO4EEmvpnQtFTRNNecIpDKWfHG0dqurL3bLqdmGjd37HdabprpYC5LDecbULYIHXg9qh&#10;fxbLpcrpIYSBkFCwJPocV47rfj6eQkTXq2dnHws0koUAZ968+8R32m3heew8Yw3VyqgtCdzKMn1A&#10;wPTNcUpKKsj3aLbd3Y+vdH8dWVw1sCyo8sgjGTnJIJ9fWuqk15LF7+5YlhbhcDJIOSAT7Yr4Y8Le&#10;ML+01XT7e6nSWKJwytG2Q56ZBHsa+s7HRr/VvBV3do7CS4hJOD0zgg1xzqOCufQ0FCp0s+x6lpvi&#10;2wkaNGlVJCM7N3GD39a6AalZXhIWdFYYBAbvwSfavgrxJ4jvbC6Au9ehs0RjH5jPgjBGcYwe1d54&#10;B8TaFeXEe3xzZXd3Iu0QfatpY5x0J9D+lZRquerV0Z1I2lZWTPqvxDj7IwX5wy/KynOfcYr4n+N/&#10;gabUpridEB2sXwFw2AMkcdeK+q/DF9cGVLSR/MtyMrznOR2I+tZXxR8LwSWgkSJDJJG0ag9iQQO3&#10;vV0ZJVE11PPxUXKk090fknMphupBjaQ5z+ddP4d8QiPESQlpWIGUGcGovFHha6s9avY9q70uHDDc&#10;OoJHWu9+A/gxbnVzLepG6D7oY56VtjqkYUJTkr26HyVFPntex6pFYTw/C6SeZ94dM8jGD6V4hdKN&#10;xI44FfRvjuQ6f4WubRoQkBUhec8+1fOtx8zsa8Ph2TnCpJrd3HmGjSM+bjNewfDtd+joQK8gn7/W&#10;vYvhr/yBY6+qqbHmUviOlcdc+9JF93FSy42nkE0yJfkNYncZcv33471TLBh+NW5VAkf61UYFh8p7&#10;0Ae7W08aOAWAJ6Ank1oO4aM815TrN1fjxTAIpAICRuGelehWl6WhAwTx1ryXS9nFO+6uevGtzyat&#10;seY/H1P+JZbt7j+deFRZ4xXuvx2fzNGiJBHzY614/pNhbXFnK8jhJFHy5712Yd2ieRiY81Sy7EMc&#10;hVX29xgYqAzaqsIh+1kw5ztxxU0XB+hqdTuHPau/kjP4kn6nEqsqasjDudOu7mTf5xH4CiPRLyRw&#10;gmJLHAwBzW2ZBnpW74KtotR8R6fFM20GZOPXJHFb3jGOiKpSdSoovqd18O7bSNBsrmzs7i5n1KJl&#10;F4ZQNj8jBQADgEnrXqgsp9ctfsMF3JEGADBF3ZB9STgfTmvPWs4dBsZD5Kvd3sxkTj5ggOBn8ia9&#10;H8IXx82AITGWG4uBjHYnGM5rjlJuyZ9c6EKU7RWhyms/s1zXKpe3Zk1kKMR2pICr69xznvWdY/CP&#10;T9NupJR4dayvAuWklmG3nPTAzX1FZ6jZW9ssTPvc/eZ+cD+lc142v9MsYPNmdeRkIG5JGfT+VROj&#10;ro9D0KUVy3a1PmgfCiCx1FJra3CKrdI2JGT6ZHSvsbwdpk9t4Fgt3GcQruGcHBxxXlFpqFrp0ljc&#10;3/2eCKRgwt8hmI4IBGeM+lez+D9fs9V025c3MaKw+VCwGBwQAP8AAVpOEIwak9zowyk5cyWiPHfG&#10;/wCz5aarezahb6bFIWBDDcRkEcgDkc+wrD8M/s5+DArwXvhu6SSTIciYgHn3Gc554Ir6P1jWIdFs&#10;Y3ukMMLEBZs/Lk9BWdoYttTuvMjlVxkHAbkc8Z549a8yNK+idrHdJJ6uN/MxPAvwou/CNohsdSu5&#10;LSEnyba5wxVTnA3ckgD8a0vGwluLe3XapmMgjA28EngdRxzivQ7yY2+n/ISML0HX1BrzXxLqgiu7&#10;QzkGAzruOMkDII9OlTKKpS0dzFw9qmmfB/x5+BMvhbVtQ1i21mDVbR7srcxwZDWsr5YKy5wR2BHc&#10;dq8w0X7XoNyJrW5lR17bzg196fH3wNaS6L4qNjGsa32nm78xPukxlX6djhWGa+EiR83SvUoTVem4&#10;zSfT1R8fnGGjga69k3ZpP0Zsaz4+1vW7UW88xMYGMZJrABYqdw5qTIxwR+dEOzcCwymea0p0qdGL&#10;VKKS8j5+VSVRrmdyjcdCeK9e+GR3aMorzPXLi0eBBbphwPmNeh/Dh2TSQc4Xmqu3G7Vi4RUJWTud&#10;ncZ5xVea6jtLdpJCEGaYbksWBO6uf8X3Ec2mPC7mNz905rOEVKSRvJ2i2X4LlLwM8TB0J6ioejEe&#10;9Z3hFIl04RJIXdTljnNajQDzHJPeiSUZNBGV4pmprBZ76WaKclVbIwa29F8ekGC2Kb84G+uYvCLe&#10;yuyhJAUnmuW8Dawb/UkDKQiSYGa7p0qbgk1dJaHPGpNTdnbXU9E+OBE3hyB+mcGvCbdyoGMjIr3H&#10;4z4l8MQEHK8V4fD9xfpXkYc3xXxr0LsYBDE+maiW6l6+WAPU1LGflf6VVl3yQFAMY5zXfGPNKxhG&#10;3LsOe8lU58kYrV0XUDYajZ3ijmKQSY+hFYEHnKjBjkYrQtF2xCtHBJ2FJte92PeviHBD/Zltrccw&#10;jiVVjiAHDqRnII6YB5zV7Q9b2adDMXAO0Dg8569q4rX/ABLZ3/wj0TS4pTJewu3mB2+4AWwMepGK&#10;fouq/Z9Hsgx3tkFsjPOBzz1rhqrTTc+ro1XVtLukenP45NnbSSyvhEGTk46dK898R+Lp9bneW4u2&#10;SBSTHEDgj0Le/oKz/iFdXiaLZTWySSoZT5hRScYHAOOnP8q8vuvFFr9ujt7qRkuCx42kA54IyRgm&#10;uWm5Nns1K3LFRS+Zs65fa7rmvR3a31yIoW/d+U+FP1BGDxXs3hLXtRbRfst7q0mmyTYCzRMN6Aeg&#10;IIrzfwzZ3uozwbbW4lgDHYEiJGCMgDHqMV3118NNc1UwT6TpeoTybcSRvbPhQMEnOOMZrGvOc9Ho&#10;jpwj5U5LVs9W8CX11d6PqGma94nXWLCXi3eUASr/ALxAAGOvFYPhT4gXPgDxkdFv7kTxs+be4zkO&#10;D647gVxGq6de+ENKebVS2nRWoKu0yFBkdckgDPIrkrPXbPxjDstrk3E6tmBxk4YEYOfqa5k5b9O5&#10;3Ou9E1qz78tvFQ1PToiGC7gD9eBzXm/xTupI0tIIGHmyyABASCcnHUUzwFczJ4XsjdqY7pUAYEnJ&#10;PGc/lXG/ErxKbjXrRIioMTqd+SeAR1A6etRGbckn0IrJRV1oaPx/1efwH8Crs3sqjVZ4zYxcZB8z&#10;GRn2UNz71+f6WNzMokMm0MMjmvqf9uHxGLyXwtptvqKXNvHZ+c8KZ4ckKCTnrhePx9a+ZoU3wx5c&#10;ACvosNDlgn3PhM3xLr4i3bQzltbiLcS5YA81fgwqA5zVzUoY7aKPy5Q+4ZbHaqER3RtnrXV0PBls&#10;RXDZVsda9N8CuU0dCPSvMpej16X8P/n0jntUadSaXxFS+8S3MF1JGMYBrOu9dXWVEcoy6njBqp4k&#10;cw3F2V5IJIrlvCd/NeajL5gwFyMV6apwVmlqc7nNp3eiO+0HW00lZU8vJz1q8/i9dzER9aZ4dtYJ&#10;kkaVA5BHNaLafaOWHlqOa4ajpKbTV2dVNVOVWZ0VxbHZPB/eyM1neHPCSQapEIphu3ZIFbd2v+nS&#10;BTjLY/Wtnw74WubPWUnJzAFzuPcmuepUUKKu7NrTzOmnTc6rSWiZm/F+ExeF0JxxgV4dDjA9eK9+&#10;+NUY/wCEXyCM5rwK1QSKQX2MBxXn4bY0xcb1El2LkaGQYHBPekew2xqCTvHcUyAlQM+tTiVsV6as&#10;jzOdx0IEsDtcKDk9zU8cJhUKQMil34FRtucgA7M1TsyuZy0J0cqcBd+SOM+9aGleIFlUQOSjrkAl&#10;jkY65GKyEJDEHt0qp4j01tNtbTV4huinLCTBOFcHAGfUg5xWFWF0ergK3s5Omz6I8A6nDd2E9pcB&#10;ZI2AGSM4J79Ko6v8MNJ1OQtNaxsN2dyY4PUEHsa848BeLhbxRv5mMHnJ6Yx19e9e+eH9UsNXtBvl&#10;UpKuASRwfXj/ADxXlxpyU7n2Ea8ZQ5WZnhLw3H4YaFrTU72IJjA3lguMAZBPOAOK9v8AC3i+Zj5T&#10;a7KBI2WCrgkYxgc9OO1eGeJV/s3i0nMwc8BGHbJzn69qzPDz6nd6tAqOYz/vjHPOSOOM0VW7noUX&#10;FL4fmfTWt/C7w/48BbWGk1WIt5j28hxG7ccso4OSB19K4qf4V6F4P8W21xZaZBHFgkoiAAHIwMAY&#10;GK9E8JrH4f0aP+07+MPxvO4ADIB9s9elcr4k8f6bLrAjjuEZQpbJI4wSOufb0rhqJ8t7HWpwcrWs&#10;ZPjrxjaaCPLiKoW6KWAGT0yewzXgnibxO8SS3Usm/wCUsSGOVx8oGOp55Bqz8VfEqTatMVkMrOOA&#10;rZ4yO3QciuR8VSS2uiafNMhgiuh5e4AjO3Bzk9iSfyp4ak5NNnmZhXUYOzPMNburjWbqSa5mknkY&#10;gGSRiSQOnXniqYj2xbDggdDWjqiwJckQOGQCqJI7kV9RB+6tD8zqTak76kLQjB+bimqPLUqevrUo&#10;I9qjJVnBPKZ5q2/IjmvoytK3ymvUPhyofSduOvFcFq81k9rELdSJAPmNd18NZgun4wetcrbau1Y6&#10;IJKVk7mX4t0iO0u5dzE+bk4rn9L0WKwkMit87816bren2+pSh5Acr0rmdXs0hAMaj04rupVk7Rau&#10;zOpSaTadkO8PTbVkHqa0S455rE0iQozgZIyKsSTlZH+Q1yVv4jOij/DR6PfgRao4HQOP516jp6oL&#10;KIY6qD+leX6qMarL/vj+dem2TbbKD/dH8q48V/Dh6HZhn78/U4v42QqPCbHHO7NfOkXygD2r6Q+M&#10;6g+D3Jx1r5xVhnHrWeHMMZ8aJZmMafLVRbm5A4j3jPWrkiBl5p9seNvvXoW0ucN0lexTNzeY4ipp&#10;mvc8RDNaZq9pmkXmsT+Va27yuepA4HuT0AqkRz30SOb33+4Yjr6JtvhhEPgdoVxf27SHU2mkuHfB&#10;Eb52qB6HAz9a5rSfAdtolobvUCLq5VciID5UPb6mvsDUvAf9u/BLT9Mlt/InXT0kKIoJWbYpJGeM&#10;5Jr3cuwCxinF9Fp6mdXEvCyjJrrqvI/N7WNKu/AuoFFUyW4Y+XKRkZ7Z681q+HPHtzDahGlzgEj5&#10;sEHqMAHvk12Ou2jyzXelarEBPE5jcHBBI7/j1rzjX/A82mzC507c6Kc+XySMAnjHrXiSp8s3Cas1&#10;ofTqUpRU6Tuj0uw8eSyQh5pFAiUbccHcR0HP51oWPxBSxnR4nPmKRwAD369eQMZrwYawRb+VKzlx&#10;nnJGGBGBj0wcZqax1gx3AcTFGGOCx+QYwfcjk1yVMM2z0KWPlBWbPpbWvi7NNpyLJcF5GJHlq3BB&#10;GAc9B3rz+fxrdzXTwRSiZyoVXGeDzxn1GcVxUU9z4quvsGj2cl5ezOCDAMKBnAz2Hr+VfQvwp+Dt&#10;t4StxqniSdZ7xf3gRzlY+/Gep/wrhrqnSjZ79jsoSrYid+ncm+GXwlm8Uul7rAKW0aiRnfILAdAP&#10;5n617J+0V8I9Pfwd4c0iG2W3u7yxm2EgARuhVoz7H5yCfSt/4BRXHxL8XPc20Mtt4X0s7VkQbRcz&#10;ZxgHI4HToQcn0rpP2l9Tjk8caFpSAKbOzac89Q5CgZ/7ZmvdwuCdLBuvVVm1ouyPCzDGxq4pYek7&#10;pbvufmBrfhnWdA1KWx1CJre4ibDIR19CD3B61lmzu2/5afrX3R4z+Hui+OLERalAolAwlyvEqH64&#10;6exr5+8X/s/az4eld7W5t7+1ZsROWKFvY54B+prCNS6szyatGcXdao8Wlt7qIZL5xU1o7GLLHnNb&#10;/iHwvq2g25N9YTQJnAkK5Rj7MMg/nXP2jbo+R3reNmrnI721Q6U/KfavUvhkobSlry58MDnpXqHw&#10;xb/iWYOP85rKpszWj8R0eokbiOK5XxG2y1yBluw9a6TUm+f8a5rXlLW6kZxmscP/ABEdNX4JGX4e&#10;kMqOWGwk4xWjIP3j1n6Kmx3x61pyMCziqr/xWKi/3cT0HWP+QrJ/vD+del2RLWEGB/AP5V5nrLhd&#10;VkOf4h/OvQrO9jW1gG4Y2j+VcmK/hQt2OrDfxJnL/GEufCThlAANfOUL5I9q+jfi7Ok3hOUAg85r&#10;wXQfC2q+IJMWNlLOueZNu1R9WOBSwuqZhjE3JWINpI24zWv4e8JalrzYtYD5YOGmbhVH1P8ASvRv&#10;CfwmtbBln1lxeTqARArfIo68njJ/StrVPEkGk3SWy2wgtAAqlQAqnoOBgYz3r0oxutTljC6sznNE&#10;+HtlZmN7r/TJcAnJwoPsOpANdrbxRWcQjt4kgQfdVFAHoegFQ2iFovPdtxYHCKQevYf57VHd3xZU&#10;bIJZsAKMjPb6CtFFLYtRUdEVdWtm1W4stMjlEEt/dR26MTkKWcL/AFr79gsfP0+K2IGNm1sgHjBH&#10;07V8LeCNLg174l+FLS7IRRefa9x4wYgZAB7ZWtj45ft163pHiW88MeBLSC2S1YwT6pcpvdnBIOxT&#10;wAD3Oc19pktqdNy6t2PDzCEqs0l0VztP2lfgTPKX8U6TbNP5S/6VCq4LRYzuA7456elfO0GiSugZ&#10;AZouMcZI+vrWr4E/a5+Iml+IrS61/Ujr+lg7bixmRFV0IwQMDj7xxXu+o+AdC8Q6RB4v8FN5+hXf&#10;N1aBhvspCclSo6AcD0/DmvKz3Bzb+s0lfuj6HJcTGP8As9Z27PofL9/8O9L1UuZLZY3Yn5kyCD34&#10;rU8M/s76DM4lv7iWdMAlAwUE++MECvabzwjZzKrPEATyCODj6im2+n2OlKW8t3PTa7kj8R0NfDzr&#10;zkrRuj7OOHpRleSTE8P6No3hC1Npo2mogVfvRJzn1J60zT9B1f4m+Io9GtCTAGBuCvSNMjJJ6ZOe&#10;AO+Km02PUfGOqx6RpyCBCSZHA2pCg6sx6AAfnUmtftKaL8Ar+LS/CWhR+IERt11qE8hiaZxwRjHA&#10;HYn8vX2MmyaWKq+2q7L8WeRm2bqhT9jR3fbofbnwz8EWHgbw5a6fYwLBHEgA2qATjjnjk5JOe/Wv&#10;nf46avHqPxmu441ANlaw27HOMkhm4+m8V6x+zt+0h4e+P2gXD6fC+m6tZ4F1pczBmjB4DKw+8p55&#10;7Hr2rxj4qRN/wuXxSQV+aWEYz/0yTj9K+kzPmjRatbW3yPi8vu8QnLcxnObYkkEdQQOoPfNZ8Ri1&#10;LSpbe7jWe3JKsrDJ9j1qO5vTDeTWrHywFBAfOMegx9KyoL5dMgvTPKwt34D4JwewAHrkV8YtFdn1&#10;Mnd2Ryl9pUug3c6CBdU0CdSs1vOAzRjI4I7gdj2rgvFn7OUl75mpeDZo7q0kzJ9glfDoT/CrHggc&#10;4zz9a6nxjc+IZdLlTTImsLdiSzty78ckZ6D2qT4beN5bSWK1mZkK43A8cg/4VrGbaujnqU4vSR80&#10;6zo1/oN29rqNrLaTqcFJVIP69q7z4cszaeccbTzX1brui6H4zsQmrWEV/Gy5y6cqT/dYcjoOhrh3&#10;+A2nacJX0K7aAMciC4OVGT0B6gD3zSlPmjsc0aDjK6d0eT6lMevcdawdZlP2RR2JrvvEfw71/TpT&#10;u0yaaM5IkgXepHrxyPxrzvXXZIfLeN43VsFGXBB+hooJ+0QVVaEinovzSuB61dn/ANY+PSs/QtzT&#10;uPer14+JHGeauun7RkUf4aPSbrS73Urt3hgZlZuGPA4PPJxXX2ujuII1lnCkLkAEnoKYNUf7c8KK&#10;AkUKlQSARknJ/HFTG+cxgEqMcgA5Jwf1rT2UZxSl0NE3GTa6iT6PZ3iCK5hNygIOyQ5DHtx6fWrE&#10;aLb26RRxLFAoAVYwFCgZx/SqxvY4mOSQ4Gff2/Ko7u/L2TujGPap4wecg96cYxTslYTbbuyzI5ki&#10;JUAg8ZBGPx78Vg6rZ2V1A8V0iyDGAgBOAenYY9ak0F5bvTmaRiXDHPOO/X+VSzWXmEE98kkk5GPc&#10;dazc2pNI1VNOPMZHh/TDpunpCbiWdFctGJXzsBPAHHTHrU8yBnwAABngnr64A6VsQWwVEJAJHVPX&#10;Ht6cVQnAC5B4bj588k9MHNdEXfQwa6mdaXFzaeJnvYpBFc6fptxNASCQxKmPAx0J315JZ+A7i51k&#10;ySxnJYs5Izz7/wD16+lvA3hJ/EXi+CNChRbFxKGxlgSpI69iB+VddrHwwi05Z5REAQSOg7tjPX27&#10;V95ktH2tBN9zwsdP2VR+h4XafDUQWGZYgQ69RnPTPGBXRfC7xprXwrv7t7J4zaOGjntblS0UqZxy&#10;vHTtXt6eATfeG7edB0XHQkk7cdj2rj/EfwzuVtzdwQl/LY+aFGNwJOehz0zX1DoQmuRo8lVpRfMm&#10;bMG3VdPS6tDvt5ssqhg2zk/Kccgjpg1z+qaLcNnaMknAAJ+nfFV/CtyfBmr2lxdRyy6BeyjzowxD&#10;JkckH1HNfSB8CeGJfLaGGS5Ei+YpaQ4AxnOQfT3r4LFcPyo1m6duV66n1tLOlUppSvfbQ45fBX/C&#10;u/AUtpGipqt8oM8oXDMD0AJzwO31+tfIvxI8MTrdystuwLHnCnI64zgYJ/xr7917TpNQWVpM+cqk&#10;KXJxgDgAEEH73X2rkT8I9Nvbhri6SN0ckFSB1JC55Hsa+gwlL2cbJWSPHr1b6vVs+JvgF4q1H4F/&#10;FzS/EdwZI9Olb7PeLtPzQkgHjgHBwee4r6r8cXcGofFTxFcQSLcRXEkMqyI2QVMKEc9OhrjPjl8K&#10;NPWFIrS3WI5J4XAIJY5yPpXNfByO7ttKu7a7uGneCQRq7HJwAABn0AAA+ledn8FHDKaVrtGuWT5q&#10;9m9UjoPEpMN00xXJK4BJwR26fjVK6t/J0AOjHzCysxPcY5GDWp4jUyB1Ckpkg54z056e3pWBeXiN&#10;p4Vkd3UnAjUvxzk4HPAHpX50tj6p7kc2rmTT/wB6okdQcI/BweeuPTIrhtb0aCytTrNncGJFdQ0L&#10;YycgknPXt6VuXGoQOr+VKrsQfkcFSQO+DyKy/GsUx8M2KIAN7mRz1IIAA6dvmNbJLcxd27M77wXr&#10;I1LRoiXJIAB7HGecDqa34b4xsB5mecAjgAZPtXkvw18QvbMIZThGzxgD05J4r066QSYdCTuAIJJ6&#10;45rOWjLi/dN+Kc43qCAQQykkAHHT0rM13QNK8QQGK/0+C9TBHzoCy5wOD1B/GoLW4LBleQnuAMYG&#10;T3PX0qS3uTMpUvhAeOeahStqhtXVmee6v8DdFF5H/ZdzJpjyk5hceYowOwJBHvzXifxF8Oah4C13&#10;7NqIDxyjdDPHnbIOhxnoRxxX0nql2YvGWlwAkoYZZAhPIwVHOe3Wsj40eF4vE/hGeXyhJc2eZoSQ&#10;MgAcgcdCBnHtWjls31MeRWaXQ5J70JrUy5yjQxkZGc8sOv4frVpb0ZAOQCRjBz374Nc3fXoW/tpU&#10;3jzYsEHjAB4HbgE1btrsyFiBweCCR1HU11KVo3MWrysbMl0JY/LXG9cgt1BycDBJ46mtB4Wm0/y1&#10;+dAADnjB9MHjj1FcnLN5dzEke4ySkDr90A8/SuomvFs7AknGFIzn2PbvU3srsLXdkQ+G3laGeGAb&#10;wspXkckkA4FbAQBmJycEdeoOOP61yPw1vBMNQmljY4uyVGcEfKuDnP1rtLxfMZnUMMY2qFJwOg5r&#10;K15ts2vaCSK0jpCHwpQ5JBzzj06e9ZV2x89NuSqnt1A9a1rpX8j5x8wGAFGQSB/PGKypJf8ASYFA&#10;Oz0zjJyOCK3h1Zg+iPcf2dtKN14n1G9kAAjgSNNmScEgnOPpXsGuaF500xKZR1Bwc9yx9P61wP7N&#10;lshvNaM2AdsIGcAZGTgZ78V7NdgyRqUA4GDjBHAPofev0TJZ8mGj9581mbvWa8kcd4Y0yMaHLA4B&#10;ETM20gAkEHHBGaZPpkFvLNHgRRyHHlnG1upPY1qafH9n1K5ibKApwB2IB9KguGa41JIQ4eSRyArM&#10;BjJwBwM19Wn7zfTc+fc2kkZXh34I2fiJ4Y7lIzazkMqOAVG0Fic9ecHgcV2ep6CNEaTS4zGUjQbf&#10;L542qR2yOvSuw8kWWnj7ODE0C5RujLgdiCD3P4Vz808jaiJrgs8jkhmY5J5AGSTnpivAdSpiazlJ&#10;+72PXUoUqaUVr1Y6605Tbo+Cdh2gAnuQOcfSqRjEKuirhQRIC7EcEk9xW8YvNtmzhgHB/U/WsrUI&#10;mDqSSCyjgEjjBPrW1KSvY5ZVHuzxv4mw/bjHKNp3ABn4/utxkEeteO+BrdYJ9TLhgEuW24JPA49f&#10;UV7v41jJ02QMQNoOOeR8hx6eteH+D7d431JsgO105O8HOMkZBPUYrz+KGvqcEurPRyN82Ik/I0tS&#10;IeTYcOoBBJXnHHT2rg9WuZNIvA6ZRFJJBJPHv+FdvqSPtc5LlgQpyMEA54/z2rjNYTcHUjeRyS4A&#10;z9M9q/Lon2szOuprXUkknWYxTyHHAwB0yB2q5rmkNPoVsGAkKwn5hjrycj8MVh2UQacRNAXDEYwR&#10;nPcYr0cWKXOjbEQZXICddoAA5GfSnOTViKavc8M05v7P1kIoYEMMBzgZ9Pp3r3DTJml00OoLAqOc&#10;nHvg+leKeIoBp2tAgZO4kHIAPY8/416x4S1QJoRLkeXtAORg++fXA/lSm/dTCnfmaNtkCRmdQCAh&#10;y+4kj1BA9qrabdyTb0VyDycKOQCfcA8VZjiTyk2srxlSV2knI9P/AK1ZkataaiArnZkgkEYIz06D&#10;tWFzosYd3qXmfE2GIkl4LIbWJx94nI699tdzIxliIlQOnIKlQRggg5/MV5pZvHqXxF1OQDJgCw8j&#10;GSBuH5bq9Fhl3yY7gYx26ircrJExjqz531e7f+07AuVBeOUHB9CpGAKs2N0ywtklEBODxg89Tnms&#10;bXGFudPdTj5ivA4ORz+gp9xqRsLQsQHBGcdMV3RV1Y89vW50OgK76hPcSnDYyueoJ6DnjNbOrXLX&#10;cRiVVB/vZznr6f1rF8NGVtMjkkC72/eHnOc9ACR2GK6JYEhhdwCXKklT0+v15qLc8rdEWnyRfdkf&#10;w+tBZWt+mY1zKT84z2GcHr0FdUzGWRyW4XPQjp19OBzXN+Ecx3d+WCk5BCjJ6g8+x4reuJx5rYJJ&#10;IwM4JI4H5ZPenLdiitLldnBYgbgCwKn0PQknoPSs9UD6hGjnOMZJPGex/Sr8k3m5cbpAWBPA46Zw&#10;OmMiqFrMjapHIWBwwDFjzmtI/CQ/iPqD9nKONP7TlJY8pk4xkAN6e9e2OoMc8aA9CV4PTAHce9eQ&#10;/s9W8baRqMjhAXYgcg9B79PvV7Mjo0g8sL8wIOMdcgdj7V97lumFh6Hy+Pd67OQ1eMwanFKy5AJD&#10;DsQMjuAM896o3k/2TxhZrgBHnQgliMAsB24re8T6e5tZHJDOpJxjJAJ4xzXMeIHX+3/DM4YHzrhA&#10;SD3DrgEj+tfUU5KUPk0eHJWfzR6vOiPaXDBPMJUjIwf4RXNaxD5U0ZVfJwCewBwVPPWuklfbBcq0&#10;o4B+QEccD1FZ2oQpcTIBLzsJwSAD09BXjUXyy12O2eo3Tr83cWxgMgDJBzzk+3tT763DRWzeqgDn&#10;2P8AnpWCvm6dKZXyMnAKsSOGI6DHrW1ZXYube23v6dVIPQ+9bTjyy5o7GT1VjzPx9EltpM8rkAYO&#10;Pm/2T718/eEJ1eyuJXU73kLZBGcE19EfF6MHQJ1RjkqeQTj7h9c186eD4SmjBncojE4dhkA5559q&#10;8HiSq3QpJ9T28ijapN+he1JSyKoILk5IBPHYj2yBXIawS6Pzvc5xlSCQB7/hXS30ojUgpjHUHuB0&#10;IPbvWJqsTS2RcxKmBgEdQODk8V+fxPrZHOaasEVw925ZRECzccnALEADn8a9A8Kt52nBTkq0eVLD&#10;JPHP1rzXUBLp2h38qMrCThcgBsEhSAPoTXYeCrx2sINh+4ANpJPB45+lE9dRU9Dg/ipoD28/2uE5&#10;O7DcDGPbH9a6PwPP9s8LSx5/eFCcEgEkdvxrq/FmmQ6ppUrbBkKSwwCWx/L1rjPAQNtdXFsfujIw&#10;w4x2I561m3eNmapWncufDvxE9/Hd2EpJljc7SQMAD9TW/fyskqBQpfG1sNx6ZOa8o8M6m2j/ABD1&#10;O0ICOJDt6gEE5BH1Fei6zciCB7kAqgQs2Tj15rnbsdCRzHgi5W717Wbg/MRduCCeCQdoOPwr0VGM&#10;jB1f5+SABgEnH59K84+GUippwnfaktxKZnL9eTnr3HNeiKxdQ2A5wRj2960lq/QzSsr9z5l8S3CG&#10;2typ5jmUkg+vH9ap6g/2+5s7QA4cgHGOBxk8/iaZrly8emyoyrlFyHOMnBzwfwqTQ2FzqazjEixw&#10;gjB5BPt9M16kdI3PLep6BptwiAruVOMKMEdPTH0FasbmWNAX+U9AWzjjH4VyWnSu7MSzHJPBHODx&#10;xmtNJzPJhHIODtye+e9RHcbNnQtSEPiV7dUyXjPzk9CCOfyJrpZQBMHkAAfG7AwTz79K4DTLhrPx&#10;ZZPvOxiVZ8jHTP8AQV3kzx/IrT7d3zE8nI4PBNKfxFwfusrXDFInEf8AeJGSAQD9P6VBp6o+oDKg&#10;kYDYXOcdceufWpmZFARM4UHPcY47jv3qpYqBqiZwCM/PnI7cHNUnZMzXxH2F+z1GkHhu6kJJQzkA&#10;YPAIXivWreULGwVGJ355B7t9K8g/Z5mRvCV2pVXkW6BPIOAQvXJ46V7FbtukykYIZQRwOuSfWv0D&#10;BK2Fh6HyeNf79lXVrVJElEhALqCOmQeT3ArzPXWMg8OOfnaDVIFJBJ6uo7DrzXrEyFo7dnB3soGM&#10;HAwD7kV5nr9sU1W0hKlMXtvIuMkZEifSvbwsrxaPLqLVM9UunZIbkgADaerY7D2qhNKz3EZI+UqR&#10;kEnuPTFbel2cWrvLbM7oWUkkAnAwo7n3z+FczfI+nazcWZYSrA4APXcCVPc46HtXm0pRlJwW6Omp&#10;GSipdGWbzT4p7LJY5Dnpnu31rDMT210QcEIBgFD/ALQ6k1uw3EG19yYw44OB/FVbVI1nMrLGpG1S&#10;MqD3PvXZSk07PYxb0PK/irqBXwhcOECFYiSQAMfIfevC9DdBpMABDgphhknkn0r1f4wTJa+FrwvE&#10;o/chQUUDkgqO/qa8k0eILpUBAZn2ZAJ5xjr6dq+Y4odnTprorn0WRLSUvMj1WRwpKHIGATkggfj1&#10;7cVmC/gktWSY/vWyAhHXrj+mKv3b71QZx1PJzx3z7ViNEi3LIFUgcq78flzjtXw6Z9NIpeKrSGHR&#10;4F25JYygnkqAMc49cineBrr7kLlkODzkYOO/rmreoaatzbISf3sceFJYkccnAHPrWb4Xikjv85JA&#10;fgHAwOvvxUt6O5SjZqx3Zukt22OolRh1LDB6dP161z1rYJFrZlgKgZwyEA4GTg5xWleSK0TsFYnJ&#10;ID9RyeAPSsWK8Nve4MRcAADC9D7/AP66w5tGjq5bu55N8Rbl9B+LMFyhIS6VGxnjI+X+n613fi3U&#10;9/hK6kGcTIIQB1G7Cj8ia4T452pbU9I1JFZDFdiEhwQWBAYEeoGDz71p+IdVX+ytDtjI22WbzWB/&#10;iVQM8exIpWuk2SnZs6rRbSO106FEiUMEA3oSPYDn0rptOkYRhXJO4EFRkkHHB/Ouf8O3yXcO9Gxw&#10;eOpOPXPPIrVictKGYmNFyOeR1zj6c1L3uyktLHzd4guw9nJjOwqQR3B9KXwtchNASTOC52k9yF4/&#10;nms3xDNst5OCucnOD/OrGjobTRbWINn5dxHbJO7+tew9InkLc7Cxvy8e3cABjgkZPNbVjeCYuWJw&#10;DgPkYOOCMd+K5HSx5hUkE5OD1GMVv2DeWmefTbg9T16/WoiDLl3KLe+inU4ETgjHUcjIH4ZrvpZf&#10;MiB2k8cOe2QP84rzy5J8g4ILAnPQE49OK7HR9UmudJtyEBDRjd6ZBweKJrZjj1Rakwm4ABEPXPUH&#10;ntVbToyNQVd52P0ycHnnvxmoriXy3y4zySowQCMdPXGajtp2N7EcchgdgGckjH9ai7syktUfZn7O&#10;bSL4bvVAGGuQBluThRjsa9fimKxwFpAhIAPzexPpXjn7NmyXw7KAGybongkAZTpx0r1yVnhQABRt&#10;bHzuc4C+4r9EwDTw0PQ+Rxsf38vUv432qFCrFDyeCB8v4etcR4ltguv2ZBO9rmPkqSMBlPSuxtpf&#10;tNtNGdpcZwobOTgc81yXieTbrulA9DOowEJGQ6j1xXq4e6k15M82a0udgXMcUj5YMpJUopBU7Rz1&#10;rnrwbdSLsN4BJOVwc5U9Sea6KRHMYwAA56Ff9n2PtWNq9m8i3blFdlzgbeRwD1NRQ5VLXqaScmhL&#10;iJ/swkidhmTJAx0DVXk1UfvYpJgMKAcsM8E9sU/RbktZiJ5SCH+4xAIy30qhr9v5ccrxz/OWA4I/&#10;vHjpXVBJy5X3MXJNaninx8kQeFLhYyCW8kB+OMnGc9a8v065e30xC/zgLn1BGB+ma7L476q66MbR&#10;3JcvGACw6gse30rhLLcLOJRIeV+Yg8DGAOT06f5zXxPFD/2mKXRI+qyONqLfdlyG4y0hICAHAQkE&#10;njp9OnSs2WFLi4EhCybMkjIwOM8nj2p0rqnyK28kEHI5PryOuKgiVoo5yjcSER5Kgg5HIyfYV8de&#10;yPorXaILe+ku7JZ3gEMjE7ot27bnPB/lxTtIjitbgyQBnfBOC3A/TjvT9H3Qwyi9kBbzWCkkAAAk&#10;jn8uKsQxxwToQJH3jBCgnIPccY7etYt6aGySb1FvIi6xjeypuy+D2POD7DNI9oJY8IRgHj5u/cYp&#10;0kzEzx7C5K5V2wBgY7gZwMVRS4uY45GVURmGNj5IGSTkdMVzO50xPLvj64i0jR1AbAvwWJ45CtgY&#10;rC1W/Davp8RO9ILUZUAEqWOTj8ga6L4/O82gaSCCD9tUMQvAOG6V5zPPIniy4AyAEQEnJ6KtdMNk&#10;jCbtJnqnhvVI7Qfexx9wDJPpXXx3TzRgsQNwBYA4BAPOD1rzTQphExIXMm3lyP0Ndnb30uzdJk5w&#10;MY4I45PasWtdS01Y/9lQSwMEFAAGAAgAAAAhAISmYzXiAAAADAEAAA8AAABkcnMvZG93bnJldi54&#10;bWxMj0Frg0AUhO+F/oflFXprVtNqo3UNIbQ9hUCTQshtoy8qcd+Ku1Hz7/t6ao/DDDPfZMvJtGLA&#10;3jWWFISzAARSYcuGKgXf+4+nBQjnNZW6tYQKbuhgmd/fZTot7UhfOOx8JbiEXKoV1N53qZSuqNFo&#10;N7MdEntn2xvtWfaVLHs9crlp5TwIYml0Q7xQ6w7XNRaX3dUo+Bz1uHoO34fN5by+HffR9rAJUanH&#10;h2n1BsLj5P/C8IvP6JAz08leqXSiZR28MLpXsIiSBAQnojiJQZzYCpPXOcg8k/9P5D8AAAD//wMA&#10;UEsDBBQABgAIAAAAIQBYYLMbugAAACIBAAAZAAAAZHJzL19yZWxzL2Uyb0RvYy54bWwucmVsc4SP&#10;ywrCMBBF94L/EGZv07oQkaZuRHAr9QOGZJpGmwdJFPv3BtwoCC7nXu45TLt/2ok9KCbjnYCmqoGR&#10;k14ZpwVc+uNqCyxldAon70jATAn23XLRnmnCXEZpNCGxQnFJwJhz2HGe5EgWU+UDudIMPlrM5Yya&#10;B5Q31MTXdb3h8ZMB3ReTnZSAeFINsH4Oxfyf7YfBSDp4ebfk8g8FN7a4CxCjpizAkjL4DpvqGkgD&#10;71r+9Vn3AgAA//8DAFBLAQItABQABgAIAAAAIQCKFT+YDAEAABUCAAATAAAAAAAAAAAAAAAAAAAA&#10;AABbQ29udGVudF9UeXBlc10ueG1sUEsBAi0AFAAGAAgAAAAhADj9If/WAAAAlAEAAAsAAAAAAAAA&#10;AAAAAAAAPQEAAF9yZWxzLy5yZWxzUEsBAi0AFAAGAAgAAAAhANrR5/iIAwAAdQgAAA4AAAAAAAAA&#10;AAAAAAAAPAIAAGRycy9lMm9Eb2MueG1sUEsBAi0ACgAAAAAAAAAhAO84Vu3RNwAA0TcAABUAAAAA&#10;AAAAAAAAAAAA8AUAAGRycy9tZWRpYS9pbWFnZTEuanBlZ1BLAQItABQABgAIAAAAIQCEpmM14gAA&#10;AAwBAAAPAAAAAAAAAAAAAAAAAPQ9AABkcnMvZG93bnJldi54bWxQSwECLQAUAAYACAAAACEAWGCz&#10;G7oAAAAiAQAAGQAAAAAAAAAAAAAAAAADPwAAZHJzL19yZWxzL2Uyb0RvYy54bWwucmVsc1BLBQYA&#10;AAAABgAGAH0BAAD0PwAAAAA=&#10;">
                <v:shape id="Graphic 193"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VYHxwgAAANwAAAAPAAAAZHJzL2Rvd25yZXYueG1sRE9La8JA&#10;EL4L/Q/LFHrTja2IRldpi4UGL74Qj0N2moRmZ0N2jeu/dwXB23x8z5kvg6lFR62rLCsYDhIQxLnV&#10;FRcKDvuf/gSE88gaa8uk4EoOlouX3hxTbS+8pW7nCxFD2KWooPS+SaV0eUkG3cA2xJH7s61BH2Fb&#10;SN3iJYabWr4nyVgarDg2lNjQd0n5/+5sFHxlI9dNTudhFrLuuNHrsOJVUOrtNXzOQHgK/il+uH91&#10;nD/9gPsz8QK5uAEAAP//AwBQSwECLQAUAAYACAAAACEA2+H2y+4AAACFAQAAEwAAAAAAAAAAAAAA&#10;AAAAAAAAW0NvbnRlbnRfVHlwZXNdLnhtbFBLAQItABQABgAIAAAAIQBa9CxbvwAAABUBAAALAAAA&#10;AAAAAAAAAAAAAB8BAABfcmVscy8ucmVsc1BLAQItABQABgAIAAAAIQA9VYHxwgAAANwAAAAPAAAA&#10;AAAAAAAAAAAAAAcCAABkcnMvZG93bnJldi54bWxQSwUGAAAAAAMAAwC3AAAA9gIAAAAA&#10;" path="m,2125472r2935478,l2935478,,,,,2125472xe" filled="f" strokeweight="1.25pt">
                  <v:path arrowok="t"/>
                </v:shape>
                <v:shape id="Image 194" o:spid="_x0000_s1028" type="#_x0000_t75" style="position:absolute;left:5347;top:1323;width:18857;height:188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sdabwwAAANwAAAAPAAAAZHJzL2Rvd25yZXYueG1sRE9Na8JA&#10;EL0L/Q/LFHoR3VSkxNSNBMHizTaWnqfZMYnJzobdrcZ/3y0UvM3jfc56M5peXMj51rKC53kCgriy&#10;uuVawedxN0tB+ICssbdMCm7kYZM/TNaYaXvlD7qUoRYxhH2GCpoQhkxKXzVk0M/tQBy5k3UGQ4Su&#10;ltrhNYabXi6S5EUabDk2NDjQtqGqK3+Mgm87Pbyf3bYsCk6/qu622O/Cm1JPj2PxCiLQGO7if/de&#10;x/mrJfw9Ey+Q+S8AAAD//wMAUEsBAi0AFAAGAAgAAAAhANvh9svuAAAAhQEAABMAAAAAAAAAAAAA&#10;AAAAAAAAAFtDb250ZW50X1R5cGVzXS54bWxQSwECLQAUAAYACAAAACEAWvQsW78AAAAVAQAACwAA&#10;AAAAAAAAAAAAAAAfAQAAX3JlbHMvLnJlbHNQSwECLQAUAAYACAAAACEAOLHWm8MAAADcAAAADwAA&#10;AAAAAAAAAAAAAAAHAgAAZHJzL2Rvd25yZXYueG1sUEsFBgAAAAADAAMAtwAAAPcCAAAAAA==&#10;">
                  <v:imagedata r:id="rId104" o:title=""/>
                </v:shape>
                <w10:wrap type="topAndBottom" anchorx="page"/>
              </v:group>
            </w:pict>
          </mc:Fallback>
        </mc:AlternateContent>
      </w:r>
      <w:r>
        <w:rPr>
          <w:b/>
          <w:noProof/>
          <w:sz w:val="4"/>
        </w:rPr>
        <mc:AlternateContent>
          <mc:Choice Requires="wps">
            <w:drawing>
              <wp:anchor distT="0" distB="0" distL="0" distR="0" simplePos="0" relativeHeight="251658277" behindDoc="1" locked="0" layoutInCell="1" allowOverlap="1" wp14:anchorId="52FBB97F" wp14:editId="1E081C26">
                <wp:simplePos x="0" y="0"/>
                <wp:positionH relativeFrom="page">
                  <wp:posOffset>3683063</wp:posOffset>
                </wp:positionH>
                <wp:positionV relativeFrom="paragraph">
                  <wp:posOffset>5484558</wp:posOffset>
                </wp:positionV>
                <wp:extent cx="3403600" cy="2124710"/>
                <wp:effectExtent l="0" t="0" r="0" b="0"/>
                <wp:wrapTopAndBottom/>
                <wp:docPr id="195" name="Textbox 1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03600" cy="212471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5E5901F6" w14:textId="77777777">
                              <w:trPr>
                                <w:trHeight w:val="3290"/>
                              </w:trPr>
                              <w:tc>
                                <w:tcPr>
                                  <w:tcW w:w="5335" w:type="dxa"/>
                                </w:tcPr>
                                <w:p w14:paraId="64A0E88C" w14:textId="77777777" w:rsidR="006C66B2" w:rsidRDefault="006C66B2">
                                  <w:pPr>
                                    <w:pStyle w:val="TableParagraph"/>
                                    <w:jc w:val="left"/>
                                    <w:rPr>
                                      <w:b/>
                                      <w:sz w:val="24"/>
                                    </w:rPr>
                                  </w:pPr>
                                </w:p>
                                <w:p w14:paraId="0C0639ED" w14:textId="77777777" w:rsidR="006C66B2" w:rsidRDefault="006C66B2">
                                  <w:pPr>
                                    <w:pStyle w:val="TableParagraph"/>
                                    <w:jc w:val="left"/>
                                    <w:rPr>
                                      <w:b/>
                                      <w:sz w:val="24"/>
                                    </w:rPr>
                                  </w:pPr>
                                </w:p>
                                <w:p w14:paraId="65E8DE43" w14:textId="77777777" w:rsidR="006C66B2" w:rsidRDefault="006C66B2">
                                  <w:pPr>
                                    <w:pStyle w:val="TableParagraph"/>
                                    <w:jc w:val="left"/>
                                    <w:rPr>
                                      <w:b/>
                                      <w:sz w:val="24"/>
                                    </w:rPr>
                                  </w:pPr>
                                </w:p>
                                <w:p w14:paraId="31A38DC7" w14:textId="77777777" w:rsidR="006C66B2" w:rsidRDefault="006C66B2">
                                  <w:pPr>
                                    <w:pStyle w:val="TableParagraph"/>
                                    <w:spacing w:before="97"/>
                                    <w:jc w:val="left"/>
                                    <w:rPr>
                                      <w:b/>
                                      <w:sz w:val="24"/>
                                    </w:rPr>
                                  </w:pPr>
                                </w:p>
                                <w:p w14:paraId="6A82D22C" w14:textId="77777777" w:rsidR="006C66B2" w:rsidRDefault="00032C37">
                                  <w:pPr>
                                    <w:pStyle w:val="TableParagraph"/>
                                    <w:ind w:left="687"/>
                                    <w:jc w:val="left"/>
                                    <w:rPr>
                                      <w:i/>
                                      <w:sz w:val="24"/>
                                    </w:rPr>
                                  </w:pPr>
                                  <w:r>
                                    <w:rPr>
                                      <w:i/>
                                      <w:spacing w:val="-2"/>
                                      <w:sz w:val="24"/>
                                    </w:rPr>
                                    <w:t>Office</w:t>
                                  </w:r>
                                </w:p>
                                <w:p w14:paraId="37C5DBBE" w14:textId="77777777" w:rsidR="006C66B2" w:rsidRDefault="00032C37">
                                  <w:pPr>
                                    <w:pStyle w:val="TableParagraph"/>
                                    <w:spacing w:before="65" w:line="268" w:lineRule="exact"/>
                                    <w:ind w:left="1055"/>
                                    <w:jc w:val="left"/>
                                    <w:rPr>
                                      <w:b/>
                                      <w:sz w:val="24"/>
                                    </w:rPr>
                                  </w:pPr>
                                  <w:r>
                                    <w:rPr>
                                      <w:b/>
                                      <w:sz w:val="24"/>
                                    </w:rPr>
                                    <w:t>District</w:t>
                                  </w:r>
                                  <w:r>
                                    <w:rPr>
                                      <w:b/>
                                      <w:spacing w:val="-5"/>
                                      <w:sz w:val="24"/>
                                    </w:rPr>
                                    <w:t xml:space="preserve"> 22</w:t>
                                  </w:r>
                                </w:p>
                                <w:p w14:paraId="3C8BE83B" w14:textId="77777777" w:rsidR="006C66B2" w:rsidRDefault="00032C37">
                                  <w:pPr>
                                    <w:pStyle w:val="TableParagraph"/>
                                    <w:spacing w:line="268" w:lineRule="exact"/>
                                    <w:ind w:left="1055"/>
                                    <w:jc w:val="left"/>
                                    <w:rPr>
                                      <w:sz w:val="24"/>
                                    </w:rPr>
                                  </w:pPr>
                                  <w:r>
                                    <w:rPr>
                                      <w:sz w:val="24"/>
                                    </w:rPr>
                                    <w:t>Republican</w:t>
                                  </w:r>
                                  <w:r>
                                    <w:rPr>
                                      <w:spacing w:val="-6"/>
                                      <w:sz w:val="24"/>
                                    </w:rPr>
                                    <w:t xml:space="preserve"> </w:t>
                                  </w:r>
                                  <w:r>
                                    <w:rPr>
                                      <w:spacing w:val="-2"/>
                                      <w:sz w:val="24"/>
                                    </w:rPr>
                                    <w:t>Party</w:t>
                                  </w:r>
                                </w:p>
                              </w:tc>
                            </w:tr>
                          </w:tbl>
                          <w:p w14:paraId="17AD351A" w14:textId="77777777" w:rsidR="006C66B2" w:rsidRDefault="006C66B2">
                            <w:pPr>
                              <w:pStyle w:val="BodyText"/>
                            </w:pPr>
                          </w:p>
                        </w:txbxContent>
                      </wps:txbx>
                      <wps:bodyPr wrap="square" lIns="0" tIns="0" rIns="0" bIns="0" rtlCol="0">
                        <a:noAutofit/>
                      </wps:bodyPr>
                    </wps:wsp>
                  </a:graphicData>
                </a:graphic>
              </wp:anchor>
            </w:drawing>
          </mc:Choice>
          <mc:Fallback>
            <w:pict>
              <v:shape w14:anchorId="52FBB97F" id="Textbox 195" o:spid="_x0000_s1113" type="#_x0000_t202" style="position:absolute;margin-left:290pt;margin-top:431.85pt;width:268pt;height:167.3pt;z-index:-251658203;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mDiHmgEAACQDAAAOAAAAZHJzL2Uyb0RvYy54bWysUt1u2yAUvp/Ud0DcNzhu101WnGprtWlS&#10;tVXq+gAEQ4xmOJRDYuftd6BOMm131W7wgXP4/P2wup3cwPY6ogXf8uWi4kx7BZ3125Y///xy+ZEz&#10;TNJ3cgCvW37QyG/XF+9WY2h0DT0MnY6MQDw2Y2h5n1JohEDVaydxAUF7ahqITibaxq3oohwJ3Q2i&#10;rqobMULsQgSlEen0/rXJ1wXfGK3SD2NQJza0nLilssaybvIq1ivZbKMMvVUzDfkGFk5aTz89Qd3L&#10;JNku2n+gnFUREExaKHACjLFKFw2kZln9peapl0EXLWQOhpNN+P9g1ff9U3iMLE2fYaIAiwgMD6B+&#10;IXkjxoDNPJM9xQZpOgudTHT5SxIYXSRvDyc/9ZSYosOr6+rqpqKWol69rK8/LIvj4nw9RExfNTiW&#10;i5ZHCqxQkPsHTJmAbI4jM5tXAplKmjYTs13L39c5x3y0ge5AakYKtOX4spNRczZ88+RYTv9YxGOx&#10;ORYxDXdQ3kgW5eHTLoGxhcEZd2ZAURRi87PJWf+5L1Pnx73+DQAA//8DAFBLAwQUAAYACAAAACEA&#10;Qd6cRuEAAAANAQAADwAAAGRycy9kb3ducmV2LnhtbEyPwU7DMBBE70j8g7VI3KgdKkIa4lQVghMS&#10;Ig0Hjk68TazG6xC7bfh7nBPcdndGs2+K7WwHdsbJG0cSkpUAhtQ6baiT8Fm/3mXAfFCk1eAIJfyg&#10;h215fVWoXLsLVXjeh47FEPK5ktCHMOac+7ZHq/zKjUhRO7jJqhDXqeN6UpcYbgd+L0TKrTIUP/Rq&#10;xOce2+P+ZCXsvqh6Md/vzUd1qExdbwS9pUcpb2/m3ROwgHP4M8OCH9GhjEyNO5H2bJDwkInYJUjI&#10;0vUjsMWRJGk8Ncu0ydbAy4L/b1H+AgAA//8DAFBLAQItABQABgAIAAAAIQC2gziS/gAAAOEBAAAT&#10;AAAAAAAAAAAAAAAAAAAAAABbQ29udGVudF9UeXBlc10ueG1sUEsBAi0AFAAGAAgAAAAhADj9If/W&#10;AAAAlAEAAAsAAAAAAAAAAAAAAAAALwEAAF9yZWxzLy5yZWxzUEsBAi0AFAAGAAgAAAAhAAaYOIea&#10;AQAAJAMAAA4AAAAAAAAAAAAAAAAALgIAAGRycy9lMm9Eb2MueG1sUEsBAi0AFAAGAAgAAAAhAEHe&#10;nEbhAAAADQEAAA8AAAAAAAAAAAAAAAAA9AMAAGRycy9kb3ducmV2LnhtbFBLBQYAAAAABAAEAPMA&#10;AAACBQ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5E5901F6" w14:textId="77777777">
                        <w:trPr>
                          <w:trHeight w:val="3290"/>
                        </w:trPr>
                        <w:tc>
                          <w:tcPr>
                            <w:tcW w:w="5335" w:type="dxa"/>
                          </w:tcPr>
                          <w:p w14:paraId="64A0E88C" w14:textId="77777777" w:rsidR="006C66B2" w:rsidRDefault="006C66B2">
                            <w:pPr>
                              <w:pStyle w:val="TableParagraph"/>
                              <w:jc w:val="left"/>
                              <w:rPr>
                                <w:b/>
                                <w:sz w:val="24"/>
                              </w:rPr>
                            </w:pPr>
                          </w:p>
                          <w:p w14:paraId="0C0639ED" w14:textId="77777777" w:rsidR="006C66B2" w:rsidRDefault="006C66B2">
                            <w:pPr>
                              <w:pStyle w:val="TableParagraph"/>
                              <w:jc w:val="left"/>
                              <w:rPr>
                                <w:b/>
                                <w:sz w:val="24"/>
                              </w:rPr>
                            </w:pPr>
                          </w:p>
                          <w:p w14:paraId="65E8DE43" w14:textId="77777777" w:rsidR="006C66B2" w:rsidRDefault="006C66B2">
                            <w:pPr>
                              <w:pStyle w:val="TableParagraph"/>
                              <w:jc w:val="left"/>
                              <w:rPr>
                                <w:b/>
                                <w:sz w:val="24"/>
                              </w:rPr>
                            </w:pPr>
                          </w:p>
                          <w:p w14:paraId="31A38DC7" w14:textId="77777777" w:rsidR="006C66B2" w:rsidRDefault="006C66B2">
                            <w:pPr>
                              <w:pStyle w:val="TableParagraph"/>
                              <w:spacing w:before="97"/>
                              <w:jc w:val="left"/>
                              <w:rPr>
                                <w:b/>
                                <w:sz w:val="24"/>
                              </w:rPr>
                            </w:pPr>
                          </w:p>
                          <w:p w14:paraId="6A82D22C" w14:textId="77777777" w:rsidR="006C66B2" w:rsidRDefault="00032C37">
                            <w:pPr>
                              <w:pStyle w:val="TableParagraph"/>
                              <w:ind w:left="687"/>
                              <w:jc w:val="left"/>
                              <w:rPr>
                                <w:i/>
                                <w:sz w:val="24"/>
                              </w:rPr>
                            </w:pPr>
                            <w:r>
                              <w:rPr>
                                <w:i/>
                                <w:spacing w:val="-2"/>
                                <w:sz w:val="24"/>
                              </w:rPr>
                              <w:t>Office</w:t>
                            </w:r>
                          </w:p>
                          <w:p w14:paraId="37C5DBBE" w14:textId="77777777" w:rsidR="006C66B2" w:rsidRDefault="00032C37">
                            <w:pPr>
                              <w:pStyle w:val="TableParagraph"/>
                              <w:spacing w:before="65" w:line="268" w:lineRule="exact"/>
                              <w:ind w:left="1055"/>
                              <w:jc w:val="left"/>
                              <w:rPr>
                                <w:b/>
                                <w:sz w:val="24"/>
                              </w:rPr>
                            </w:pPr>
                            <w:r>
                              <w:rPr>
                                <w:b/>
                                <w:sz w:val="24"/>
                              </w:rPr>
                              <w:t>District</w:t>
                            </w:r>
                            <w:r>
                              <w:rPr>
                                <w:b/>
                                <w:spacing w:val="-5"/>
                                <w:sz w:val="24"/>
                              </w:rPr>
                              <w:t xml:space="preserve"> 22</w:t>
                            </w:r>
                          </w:p>
                          <w:p w14:paraId="3C8BE83B" w14:textId="77777777" w:rsidR="006C66B2" w:rsidRDefault="00032C37">
                            <w:pPr>
                              <w:pStyle w:val="TableParagraph"/>
                              <w:spacing w:line="268" w:lineRule="exact"/>
                              <w:ind w:left="1055"/>
                              <w:jc w:val="left"/>
                              <w:rPr>
                                <w:sz w:val="24"/>
                              </w:rPr>
                            </w:pPr>
                            <w:r>
                              <w:rPr>
                                <w:sz w:val="24"/>
                              </w:rPr>
                              <w:t>Republican</w:t>
                            </w:r>
                            <w:r>
                              <w:rPr>
                                <w:spacing w:val="-6"/>
                                <w:sz w:val="24"/>
                              </w:rPr>
                              <w:t xml:space="preserve"> </w:t>
                            </w:r>
                            <w:r>
                              <w:rPr>
                                <w:spacing w:val="-2"/>
                                <w:sz w:val="24"/>
                              </w:rPr>
                              <w:t>Party</w:t>
                            </w:r>
                          </w:p>
                        </w:tc>
                      </w:tr>
                    </w:tbl>
                    <w:p w14:paraId="17AD351A" w14:textId="77777777" w:rsidR="006C66B2" w:rsidRDefault="006C66B2">
                      <w:pPr>
                        <w:pStyle w:val="BodyText"/>
                      </w:pPr>
                    </w:p>
                  </w:txbxContent>
                </v:textbox>
                <w10:wrap type="topAndBottom" anchorx="page"/>
              </v:shape>
            </w:pict>
          </mc:Fallback>
        </mc:AlternateContent>
      </w:r>
    </w:p>
    <w:p w14:paraId="3E5144D2" w14:textId="77777777" w:rsidR="006C66B2" w:rsidRDefault="006C66B2">
      <w:pPr>
        <w:pStyle w:val="BodyText"/>
        <w:spacing w:before="32"/>
        <w:rPr>
          <w:b/>
          <w:sz w:val="20"/>
        </w:rPr>
      </w:pPr>
    </w:p>
    <w:p w14:paraId="4EC9FE2F" w14:textId="77777777" w:rsidR="006C66B2" w:rsidRDefault="006C66B2">
      <w:pPr>
        <w:pStyle w:val="BodyText"/>
        <w:spacing w:before="9"/>
        <w:rPr>
          <w:b/>
          <w:sz w:val="7"/>
        </w:rPr>
      </w:pPr>
    </w:p>
    <w:p w14:paraId="36293F5F" w14:textId="77777777" w:rsidR="006C66B2" w:rsidRDefault="006C66B2">
      <w:pPr>
        <w:pStyle w:val="BodyText"/>
        <w:spacing w:before="106"/>
        <w:rPr>
          <w:b/>
          <w:sz w:val="20"/>
        </w:rPr>
      </w:pPr>
    </w:p>
    <w:p w14:paraId="6770E15F" w14:textId="77777777" w:rsidR="006C66B2" w:rsidRDefault="006C66B2">
      <w:pPr>
        <w:pStyle w:val="BodyText"/>
        <w:spacing w:before="9"/>
        <w:rPr>
          <w:b/>
          <w:sz w:val="7"/>
        </w:rPr>
      </w:pPr>
    </w:p>
    <w:p w14:paraId="7082ECC0" w14:textId="77777777" w:rsidR="006C66B2" w:rsidRDefault="006C66B2">
      <w:pPr>
        <w:pStyle w:val="BodyText"/>
        <w:spacing w:before="105"/>
        <w:rPr>
          <w:b/>
        </w:rPr>
      </w:pPr>
    </w:p>
    <w:p w14:paraId="69C16986" w14:textId="77777777" w:rsidR="006C66B2" w:rsidRDefault="00032C37">
      <w:pPr>
        <w:ind w:right="413"/>
        <w:jc w:val="right"/>
        <w:rPr>
          <w:b/>
          <w:sz w:val="24"/>
        </w:rPr>
      </w:pPr>
      <w:r>
        <w:rPr>
          <w:b/>
          <w:spacing w:val="-5"/>
          <w:sz w:val="24"/>
        </w:rPr>
        <w:t>28</w:t>
      </w:r>
    </w:p>
    <w:p w14:paraId="3BFA298C" w14:textId="77777777" w:rsidR="006C66B2" w:rsidRDefault="006C66B2">
      <w:pPr>
        <w:jc w:val="right"/>
        <w:rPr>
          <w:b/>
          <w:sz w:val="24"/>
        </w:rPr>
        <w:sectPr w:rsidR="006C66B2">
          <w:headerReference w:type="default" r:id="rId105"/>
          <w:pgSz w:w="12240" w:h="15840"/>
          <w:pgMar w:top="1220" w:right="360" w:bottom="280" w:left="360" w:header="725" w:footer="0" w:gutter="0"/>
          <w:cols w:space="720"/>
        </w:sectPr>
      </w:pPr>
    </w:p>
    <w:p w14:paraId="0718C0F8" w14:textId="77777777" w:rsidR="006C66B2" w:rsidRDefault="006C66B2">
      <w:pPr>
        <w:pStyle w:val="BodyText"/>
        <w:rPr>
          <w:b/>
          <w:sz w:val="20"/>
        </w:rPr>
      </w:pPr>
    </w:p>
    <w:p w14:paraId="5BAFAD27" w14:textId="77777777" w:rsidR="006C66B2" w:rsidRDefault="006C66B2">
      <w:pPr>
        <w:pStyle w:val="BodyText"/>
        <w:rPr>
          <w:b/>
          <w:sz w:val="20"/>
        </w:rPr>
      </w:pPr>
    </w:p>
    <w:p w14:paraId="7D92A0CF" w14:textId="77777777" w:rsidR="006C66B2" w:rsidRDefault="006C66B2">
      <w:pPr>
        <w:pStyle w:val="BodyText"/>
        <w:rPr>
          <w:b/>
          <w:sz w:val="20"/>
        </w:rPr>
      </w:pPr>
    </w:p>
    <w:p w14:paraId="7D3017C3" w14:textId="77777777" w:rsidR="006C66B2" w:rsidRDefault="006C66B2">
      <w:pPr>
        <w:pStyle w:val="BodyText"/>
        <w:spacing w:before="154" w:after="1"/>
        <w:rPr>
          <w:b/>
          <w:sz w:val="20"/>
        </w:rPr>
      </w:pPr>
    </w:p>
    <w:p w14:paraId="390C89B4" w14:textId="77777777" w:rsidR="006C66B2" w:rsidRDefault="00032C37">
      <w:pPr>
        <w:ind w:left="680"/>
        <w:rPr>
          <w:sz w:val="20"/>
        </w:rPr>
      </w:pPr>
      <w:r>
        <w:rPr>
          <w:noProof/>
          <w:sz w:val="20"/>
        </w:rPr>
        <mc:AlternateContent>
          <mc:Choice Requires="wps">
            <w:drawing>
              <wp:inline distT="0" distB="0" distL="0" distR="0" wp14:anchorId="382C9D92" wp14:editId="22A5B39F">
                <wp:extent cx="6434455" cy="279400"/>
                <wp:effectExtent l="9525" t="0" r="4445" b="15875"/>
                <wp:docPr id="196" name="Textbox 1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6BEF217C" w14:textId="77777777" w:rsidR="006C66B2" w:rsidRDefault="00032C37">
                            <w:pPr>
                              <w:spacing w:before="62"/>
                              <w:ind w:left="56"/>
                              <w:rPr>
                                <w:b/>
                                <w:color w:val="000000"/>
                                <w:sz w:val="24"/>
                              </w:rPr>
                            </w:pPr>
                            <w:r>
                              <w:rPr>
                                <w:b/>
                                <w:color w:val="000000"/>
                                <w:sz w:val="24"/>
                              </w:rPr>
                              <w:t>Assembly</w:t>
                            </w:r>
                            <w:r>
                              <w:rPr>
                                <w:b/>
                                <w:color w:val="000000"/>
                                <w:spacing w:val="-1"/>
                                <w:sz w:val="24"/>
                              </w:rPr>
                              <w:t xml:space="preserve"> </w:t>
                            </w:r>
                            <w:r>
                              <w:rPr>
                                <w:b/>
                                <w:color w:val="000000"/>
                                <w:sz w:val="24"/>
                              </w:rPr>
                              <w:t>Member Matt</w:t>
                            </w:r>
                            <w:r>
                              <w:rPr>
                                <w:b/>
                                <w:color w:val="000000"/>
                                <w:spacing w:val="-2"/>
                                <w:sz w:val="24"/>
                              </w:rPr>
                              <w:t xml:space="preserve"> Haney</w:t>
                            </w:r>
                          </w:p>
                        </w:txbxContent>
                      </wps:txbx>
                      <wps:bodyPr wrap="square" lIns="0" tIns="0" rIns="0" bIns="0" rtlCol="0">
                        <a:noAutofit/>
                      </wps:bodyPr>
                    </wps:wsp>
                  </a:graphicData>
                </a:graphic>
              </wp:inline>
            </w:drawing>
          </mc:Choice>
          <mc:Fallback>
            <w:pict>
              <v:shape w14:anchorId="382C9D92" id="Textbox 196" o:spid="_x0000_s1114" type="#_x0000_t202" style="width:506.65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LZsU2gEAALsDAAAOAAAAZHJzL2Uyb0RvYy54bWysU8tu2zAQvBfoPxC811IcO0kFy0FjJ0WB&#10;IC2Q9AMoirKIUlyWS1vy33dJy3bTx6WoD/SSHM7uzK4Wt0Nn2E551GBLfjHJOVNWQq3tpuRfXx7e&#10;3XCGQdhaGLCq5HuF/Hb59s2id4WaQgumVp4RicWidyVvQ3BFlqFsVSdwAk5ZumzAdyLQ1m+y2oue&#10;2DuTTfP8KuvB186DVIh0uj5c8mXibxolw+emQRWYKTnVFtLq01rFNVsuRLHxwrVajmWIf6iiE9pS&#10;0hPVWgTBtl7/RtVp6QGhCRMJXQZNo6VKGkjNRf6LmudWOJW0kDnoTjbh/6OVT7tn98WzMNzBQA1M&#10;ItA9gvyG5E3WOyxGTPQUCyR0FDo0vov/JIHRQ/J2f/JTDYFJOryaXc5m8zlnku6m1+9neTI8O792&#10;HsNHBR2LQck99StVIHaPGGJ+URwhMRmC0fWDNiZt/KZaGc92gnq7Wt3n93exnfTkFcxY1pOw+c31&#10;/CDurxx5+v2JI9awFtgeciX6EWbsaNLBl+hQGKqB6brk88sIikcV1Hsyuac5Kzl+3wqvODOfLDUy&#10;DuUx8MegOgY+mBWk0Y2KLXzYBmh0cubMO1ZAE5LUj9McR/DnfUKdv7nlDwAAAP//AwBQSwMEFAAG&#10;AAgAAAAhAJbri1PdAAAABQEAAA8AAABkcnMvZG93bnJldi54bWxMj0FLw0AQhe+C/2EZwYvY3TRF&#10;JGZTiiBiI4JV8DrJjklqdjZkt03892696GXg8R7vfZOvZ9uLI42+c6whWSgQxLUzHTca3t8erm9B&#10;+IBssHdMGr7Jw7o4P8sxM27iVzruQiNiCfsMNbQhDJmUvm7Jol+4gTh6n260GKIcG2lGnGK57eVS&#10;qRtpseO40OJA9y3VX7uD1eCeNrT8KPfl8za9ql6mfVom20etLy/mzR2IQHP4C8MJP6JDEZkqd2Dj&#10;Ra8hPhJ+78lTSZqCqDSsVgpkkcv/9MUPAAAA//8DAFBLAQItABQABgAIAAAAIQC2gziS/gAAAOEB&#10;AAATAAAAAAAAAAAAAAAAAAAAAABbQ29udGVudF9UeXBlc10ueG1sUEsBAi0AFAAGAAgAAAAhADj9&#10;If/WAAAAlAEAAAsAAAAAAAAAAAAAAAAALwEAAF9yZWxzLy5yZWxzUEsBAi0AFAAGAAgAAAAhAOUt&#10;mxTaAQAAuwMAAA4AAAAAAAAAAAAAAAAALgIAAGRycy9lMm9Eb2MueG1sUEsBAi0AFAAGAAgAAAAh&#10;AJbri1PdAAAABQEAAA8AAAAAAAAAAAAAAAAANAQAAGRycy9kb3ducmV2LnhtbFBLBQYAAAAABAAE&#10;APMAAAA+BQAAAAA=&#10;" fillcolor="#cce0eb" strokeweight="1.25pt">
                <v:path arrowok="t"/>
                <v:textbox inset="0,0,0,0">
                  <w:txbxContent>
                    <w:p w14:paraId="6BEF217C" w14:textId="77777777" w:rsidR="006C66B2" w:rsidRDefault="00032C37">
                      <w:pPr>
                        <w:spacing w:before="62"/>
                        <w:ind w:left="56"/>
                        <w:rPr>
                          <w:b/>
                          <w:color w:val="000000"/>
                          <w:sz w:val="24"/>
                        </w:rPr>
                      </w:pPr>
                      <w:r>
                        <w:rPr>
                          <w:b/>
                          <w:color w:val="000000"/>
                          <w:sz w:val="24"/>
                        </w:rPr>
                        <w:t>Assembly</w:t>
                      </w:r>
                      <w:r>
                        <w:rPr>
                          <w:b/>
                          <w:color w:val="000000"/>
                          <w:spacing w:val="-1"/>
                          <w:sz w:val="24"/>
                        </w:rPr>
                        <w:t xml:space="preserve"> </w:t>
                      </w:r>
                      <w:r>
                        <w:rPr>
                          <w:b/>
                          <w:color w:val="000000"/>
                          <w:sz w:val="24"/>
                        </w:rPr>
                        <w:t>Member Matt</w:t>
                      </w:r>
                      <w:r>
                        <w:rPr>
                          <w:b/>
                          <w:color w:val="000000"/>
                          <w:spacing w:val="-2"/>
                          <w:sz w:val="24"/>
                        </w:rPr>
                        <w:t xml:space="preserve"> Haney</w:t>
                      </w:r>
                    </w:p>
                  </w:txbxContent>
                </v:textbox>
                <w10:anchorlock/>
              </v:shape>
            </w:pict>
          </mc:Fallback>
        </mc:AlternateContent>
      </w:r>
    </w:p>
    <w:p w14:paraId="310B8D97" w14:textId="77777777" w:rsidR="006C66B2" w:rsidRDefault="00032C37">
      <w:pPr>
        <w:pStyle w:val="BodyText"/>
        <w:spacing w:before="2"/>
        <w:rPr>
          <w:b/>
          <w:sz w:val="4"/>
        </w:rPr>
      </w:pPr>
      <w:r>
        <w:rPr>
          <w:b/>
          <w:noProof/>
          <w:sz w:val="4"/>
        </w:rPr>
        <mc:AlternateContent>
          <mc:Choice Requires="wpg">
            <w:drawing>
              <wp:anchor distT="0" distB="0" distL="0" distR="0" simplePos="0" relativeHeight="251658324" behindDoc="1" locked="0" layoutInCell="1" allowOverlap="1" wp14:anchorId="49E89C79" wp14:editId="7BC7B342">
                <wp:simplePos x="0" y="0"/>
                <wp:positionH relativeFrom="page">
                  <wp:posOffset>678700</wp:posOffset>
                </wp:positionH>
                <wp:positionV relativeFrom="paragraph">
                  <wp:posOffset>46316</wp:posOffset>
                </wp:positionV>
                <wp:extent cx="2951480" cy="2141855"/>
                <wp:effectExtent l="0" t="0" r="0" b="0"/>
                <wp:wrapTopAndBottom/>
                <wp:docPr id="197" name="Group 1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198" name="Graphic 198"/>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199" name="Image 199"/>
                          <pic:cNvPicPr/>
                        </pic:nvPicPr>
                        <pic:blipFill>
                          <a:blip r:embed="rId106" cstate="print"/>
                          <a:stretch>
                            <a:fillRect/>
                          </a:stretch>
                        </pic:blipFill>
                        <pic:spPr>
                          <a:xfrm>
                            <a:off x="733793" y="124777"/>
                            <a:ext cx="1461262" cy="1891919"/>
                          </a:xfrm>
                          <a:prstGeom prst="rect">
                            <a:avLst/>
                          </a:prstGeom>
                        </pic:spPr>
                      </pic:pic>
                    </wpg:wgp>
                  </a:graphicData>
                </a:graphic>
              </wp:anchor>
            </w:drawing>
          </mc:Choice>
          <mc:Fallback>
            <w:pict>
              <v:group w14:anchorId="0575E669" id="Group 197" o:spid="_x0000_s1026" style="position:absolute;margin-left:53.45pt;margin-top:3.65pt;width:232.4pt;height:168.65pt;z-index:-251658156;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ir0TiMAwAAdQgAAA4AAABkcnMvZTJvRG9jLnhtbKRWwW7bOBC9L7D/&#10;QOjeyFLs2BZiF4tmGwQo2qDJomeaoiSiFMklacv5+50hRVt1tmjRJog0FIfDxzdvhrl9e+wlOXDr&#10;hFabrLiaZYQrpmuh2k32z/P7N6uMOE9VTaVWfJO9cJe93f75x+1gKl7qTsuaWwJBlKsGs8k6702V&#10;5451vKfuShuuYLLRtqcehrbNa0sHiN7LvJzNbvJB29pYzbhz8PUuTmbbEL9pOPOfmsZxT+QmA2w+&#10;PG147vCZb29p1VpqOsFGGPQXUPRUKNj0FOqOekr2VrwK1QtmtdONv2K6z3XTCMbDGeA0xeziNPdW&#10;7004S1sNrTnRBNRe8PTLYdnHw701T+bRRvRgftDsqwNe8sG01XQex+3Z+djYHhfBIcgxMPpyYpQf&#10;PWHwsVwvivkKiGcwVxbzYrVYRM5ZB4l5tY51f/9gZU6ruHGAd4IzGNCPO1Pkfo+ip44aHph3SMGj&#10;JaIGea9BzYr2oOP7UTL4CbjC7cEPeRxHbqT0gqXl+nqZESAjGEF9Z66uFzezReKqXKyBOMxDOjGt&#10;2N75e64D7fTwwfkQoK2TRbtksaNKpoUiQPnLIH+fEZC/zQjIfxdTYajHdZhLNMmAeRuxdJi2CAXn&#10;e33gzzp4+nPy0GO+LEewZx+ppr4Yc74EBoMUpiuSX3qbEHvqn4hIHukdPUFfSXpAVppL76nPt0iT&#10;B5Pa8cg0EhAoP5ECEae0S4X8FIvVchEK3mkp6vdCSiTF2Xb3TlpyoNhuws9Iyjduxjp/R10X/cLU&#10;6CZVqDtXRfmgrHa6fgH9DSC4Teb+3VPLMyIfFCgcG1oybDJ2ybBevtOh7YV8wZ7Pxy/UGoLbbzIP&#10;uvuok9BplfQE50WH6Isrlf5r73UjUGxQdAnROICi294awSr4GxsUWK+q78eNHFb5PZ4tXgb9T8Xo&#10;qf26N2+gl0K+xE5I4V/CvQC5QVDq8CgY9jYcTAt5nQr5oactJ8V6jRlIXrgGT/sqxE4Kk5KN9ggW&#10;KuqiIf/PeWOzv9Ns33Pl4+1luQTcWrlOGAeVWfF+x6HT2Ie6gEYAN6eHZmOsUB7xgcK85Z6BRGnV&#10;gOg+Q20j0MlEAH3GiUf4Xi+6voYuFGqnKOfL5TJukfpRMb8pypsy9qNitS7gFz1gs9TUUCjYj0ZJ&#10;YacJRXGhpdiyArAIJZiALGgo3G0h7HgP4+U5HQev838L2/8AAAD//wMAUEsDBAoAAAAAAAAAIQA4&#10;QFOF/j0AAP49AAAVAAAAZHJzL21lZGlhL2ltYWdlMS5qcGVn/9j/4AAQSkZJRgABAQEAYABgAAD/&#10;2wBDAAMCAgMCAgMDAwMEAwMEBQgFBQQEBQoHBwYIDAoMDAsKCwsNDhIQDQ4RDgsLEBYQERMUFRUV&#10;DA8XGBYUGBIUFRT/2wBDAQMEBAUEBQkFBQkUDQsNFBQUFBQUFBQUFBQUFBQUFBQUFBQUFBQUFBQU&#10;FBQUFBQUFBQUFBQUFBQUFBQUFBQUFBT/wAARCAEiAOADASIAAhEBAxEB/8QAHwAAAQUBAQEBAQEA&#10;AAAAAAAAAAECAwQFBgcICQoL/8QAtRAAAgEDAwIEAwUFBAQAAAF9AQIDAAQRBRIhMUEGE1FhByJx&#10;FDKBkaEII0KxwRVS0fAkM2JyggkKFhcYGRolJicoKSo0NTY3ODk6Q0RFRkdISUpTVFVWV1hZWmNk&#10;ZWZnaGlqc3R1dnd4eXqDhIWGh4iJipKTlJWWl5iZmqKjpKWmp6ipqrKztLW2t7i5usLDxMXGx8jJ&#10;ytLT1NXW19jZ2uHi4+Tl5ufo6erx8vP09fb3+Pn6/8QAHwEAAwEBAQEBAQEBAQAAAAAAAAECAwQF&#10;BgcICQoL/8QAtREAAgECBAQDBAcFBAQAAQJ3AAECAxEEBSExBhJBUQdhcRMiMoEIFEKRobHBCSMz&#10;UvAVYnLRChYkNOEl8RcYGRomJygpKjU2Nzg5OkNERUZHSElKU1RVVldYWVpjZGVmZ2hpanN0dXZ3&#10;eHl6goOEhYaHiImKkpOUlZaXmJmaoqOkpaanqKmqsrO0tba3uLm6wsPExcbHyMnK0tPU1dbX2Nna&#10;4uPk5ebn6Onq8vP09fb3+Pn6/9oADAMBAAIRAxEAPwDwaZvlOOoJpIsYwaRgd7Ec5Jp8Sckj7or4&#10;a2p94iKeMf2ZcEc4B/nXE2jFpX9mrtpZAun3K+x/nXEwyBXc8cE1nWvzRCHwsfqsyx2xY9MVx1xZ&#10;3M5MsXypnJz3rd1i5ae0KoOQKpaLcyy27pLGQOnPevSSdkjglZsz5rB78B0GGXrjg9KWO1jiG6WT&#10;a4/gPrW99kVCSnGeoqkdOh83e/zmqSaJduhnxxC5lGcgDhc1ZaFkw3cE/wA6fNcpazo+z92OOKhu&#10;NVjmfEIJ3dvSuWqpdDaDSRZltDcQjjgjpVFtL6quV9TjFdFbzxxWgaQKgUZJcgD8zXF+KfGcdsxi&#10;tFjkLdCrE4Poe1bUoSm7JGdWUYK7Yx9PEUn7vDHODjmte3v7fR7YyTyKiYJJJGTgdB6mvNp9YuXR&#10;yZ23sCWCsQByTjr6H3rLlvJbmM5BxHxuHbnI6c5616iwfMveZ5f1xQ+FHsp1m0vY0khuI5EJAJDA&#10;kH0Poa6G5ObKAggj1FfO0N1PtKoxAyCB256Gu08E+LprJPst5I8lszZWRiT5ZA5I74IP6Vx18A4x&#10;bg7+R10ccpSSkreZ6ldPiQe4qeF9yd6pvIs4V0YMrKCrA5BB6EH0q2g2RCvBkrKzPcg7kF03Yd6r&#10;j71T3bZYCoq4J7nRHYrSZDcV0Olrv0uQA9B/WsBm9uK6bRoSdMdscH/GriQczeqUmbkfe/rWNq0D&#10;3LGOP5iBmtjX5xbS46nJ/nWMNVFvlghLmu2hGzuzlqvSxk2lk5LpMe+KnGgMJPlUuh9DVm5l3gOB&#10;hzzn1qJNQnjGFb5a7Yzd2zjcFbU2NMt4dKjkklJ3EYHfFLot39puyoJ5ORWFcXc1wvzHdj3pdH1H&#10;7JOdwx6H3oavqPma0Pd0hLsw7A1dt7dEU5aoJEKSSKOxIppdhHg96pqzOlO5XvBGmnXZJ4we/vXk&#10;uoaw8U5WAbgSea9D1W4Z7aeAEpvGP1ril8GNI2VuTyckVpKmp2b6HPzyV0jEXUpyOFP0zUg1CYKw&#10;2Y+lb6eC9i5NyfyqN/CDKOLkn8KluS6iUW90Yo1KcLgKaQ6jMwyUNap8JyA8T/oaSTwxNjicH8Kh&#10;za6lqGmxjtftIrBoyVNFvcpbfMsJzWofDkwH+vB/CuX8UTNp7/YkucTN9916oD0rSjCVaXLczqyV&#10;KLk0YPibxpLqbyW0LbLRcbivBb1Gc8jNc69vJIqNgjaOAOSa9H+E3wak8cyPPcO0VurnaR/H7H1r&#10;6H0/9maxnto4Y0UAAAkgkkjqK9v2lOj7qPNhhquJXM9j4xtLWS4UxJG4JcDOM5Bzyf0qzBot06Pm&#10;BkQ4BO3vgg5/Wvs1v2V4UcFIZEBHUAEHHpjp+P8A+vX0X9nSHzpI54JDGOSVXgEHt2zjqar6zEr+&#10;zat9UfCzWU9kVAjKMwIx1Ugcg556c1oadaf6M2DhVIBBB3Eng8e2f89K+8bn9l/RruMbrdiMZAIw&#10;Qe5Fclrf7MGnQu8sP7sAAFMYJA4J9s9aX1qPVGn9l1FqfJGgeJ7nwtfrBdM8+nvn5N2dmSORn69O&#10;9ew208dzAjxsHR1BUg8EEcGsT4v/AAKfw3ZT31kry2YBLDBLRnrn6dq4P4b+K3028/sq7cmCUjyX&#10;JyFPoPY1w4vDxxMPa0t1uu5rQqVMLU9lV2ex6dcLiTHWmjmmzTF2zmhXI5xXyNRO57sWrEUihHBN&#10;b9tqkNhokhdsEDpXM6jOI03Hiue1G8ubyMxBzsPYV0UaXO03sYVKnKrJalfVPEL3V05wSAxx+dZ7&#10;asxbleB61MulyY47+1WI9FdhyTXr3pRRyWmyquqORjaTSPeSS8BcVoJor46nH0px0Nuuean2lJMf&#10;s5mYk8q9QKcZpCc4AatOHR8n5s1bOjR7eAc1DrQTGqUmj3N5dl9KWPybjii5vIWj4YdapXUm2WQH&#10;+8elUpxwCDtwa7pJGMJNFi/jgJGVHI9KzSkMQ4wPxqTUZiwTnoKynm5xmm4qwKTuXZpkUMOMVXaZ&#10;PUfnVKU5Jwaqy5/vGueUEzaM2aTTowzuBpj3Me3B/nWSXbpuxUcivu+9XM6epopmjJcRDv0968Q1&#10;fVP7Z8S3M6ZMDSYUng7QcAV6tNu2HJ9a8Tsp/J1bZgECYAds8nrXr4CKSk+tjysdJuy6XPtH4P2c&#10;Ol6JaxxhRhOQBjk1734Xlf5MAn2xnivD/g7bC8060TjLKCCOx79a+htC082qcqQCQMDnIHf9a5Z3&#10;c2fU4SMfZJHWWNu04QBAGbHXnitiDSQkgJUE88IvPNQ6ZLFsTACELgD04xXQWzBVGAScc96FBt7n&#10;VJ20SMW80iRwSiHgYIJ5rh/E2lyLvypHHfpivV5JVhh3EcE9c/5xXH60UupHQqMEEdf0+lVKGm4R&#10;m29VofP/AIr0gSWtxHLGpRlIZCM5BHp3r4F+Jvh0+DfGdzDDujQSebEwGAATkY+hr9MfFuijySVG&#10;QRz9PbFfDn7RvhyMauLliBIxIAHUnn+n8q6cFJqTTPAzeC5FJboj0G/XWNDs7ssHd0Af1yODwOnI&#10;NaC5K1wXgK6lh8PrEcjbMwwe3Tp6V032+QDk14GLoNVpJbXHh6t6Sb3sWtRhDxrk4otbCDyxkAnH&#10;eszUL5/J4brVGK9lZfvnpWcaU3HR2NvaRUtUdStrApyFFWI4YMYKriuTS8mI+8amju5j/GazlQl3&#10;NVWj2Ot8m3wMBaDHb46KK5cXcuOWalF3IRgvWH1eXc0VWPY6UR23+zRstwewrmBct3c1MLpsZLGm&#10;6D7g6sex63Np18srF4sKSe9Umil37SpyPeu6vbjc2SOtc0x3XTnHQ19NUa6HjQic/fWs78CNjWSb&#10;O73/AOqOPeu/k+5nAqnIRjgCp9qx+z8zkBYT45Q5+tRPYS5+4RXVyS/NjaKikcKOg/KsJVbGsYHH&#10;SWEu7hDTDZS5xsNdXJMigjA/Kq0lxtGQB+VYOqjZU/M5iTTJSMbK8ctNHe88bS2kS/MLogA84Ab/&#10;AAr6CNyCw3EImck46Dua8x8LaYyfFa+OzepLTK45GG5BB9wa9HBVPdk12OHE0buN9rn1B8HIzZPb&#10;WxIUqo49f6V9GaMC7orkDPJ5HI96+VtBvLzTbiA2+VR/vSAjKj2BGa9Ys/E+naFaqb7xrYaTdOMq&#10;bllByRzwW5HfpVqHM7nsU66pxtbY+hbLTBhGXhAPTGev51qLbMmwAbiR2PNfPOifFy8tJDLFr8Gv&#10;2AYjMKDHA5285PBzx61694S+IMHiqATWrq4VeuR1x+dU4qO52Rq+1Wh132UzKF9s4P8AOsXV9MS3&#10;kBJIauN8a+Pp9KmkigvWtJwCSwA2qPU544NcLo2s+IfFdy4XxxZ3US87EZCyDvke/wBapQT2OaVV&#10;05Wex2XiyEQWrlwcMCQw9Sa+JP2rbc2ktpdIu6IvgHsGHI/rX1X4hv8AWNF3xyyLqdnIMcAA46kg&#10;5wPWvnv9pDSzqvgI3XlkvFOkmCOQM4wfwopx9nNM4sXJVaTS6Hg/h0H+woJduNxJz1zhjU8s7buB&#10;XTaL4SutM+H2j31zDiC537W7qdzYBBHBIGR61nvZx5zgV4+IqJVpXRFChJUl02Ma4Z5YsjOahi8x&#10;QMp+lbgtkHQCpkt0x0FYe2SVrG6w+urMREkY/cOPpVhIpQMBTWuIVX+GpFj44A/KsnW8jRUF3MsL&#10;IwxspfssjDhTWwsW3oB+VTRgDjHWsXWtsilR8zDFi/XFPNo+Pu5rcVKcIg1ZuuyvYo9ellBOSawY&#10;rkfapBnvxXITa54gXJa0bb/umq0OpaspdvszZJz0r2p1F1PPhE7yW7OMVVeZiOv61yI1TVgcm1f8&#10;qX+19VfgWrflWPtl1RsoXOnbc3Q1WmRmFYiX+qoMm1b8qb/amrLkG1bH0rN1omig0abI/vioCjjr&#10;WedQ1FutscfSk+36g2P9GP5Vg5xLUWXhCS4LqGTPIPp6VUs7BdJ8cwARAKtkI8kcNhsAnnrzQb/U&#10;FHNufypdY1WWbxd4eWRNnmwGNmzxn5f8K9DBSTukZ1Y+6m+jPpjRvCeleI9AtrZ1eByoDSROQwJH&#10;O30PNV3/AGXvCF3bshgund3MjTB90zHBGSzE8YY8DFT/AA8uTeXEUMZ4TAGDnJx1r3S0tkgj2OQS&#10;oA+Y9B6/1r0VKUXdM64UKdSHvK9zyS9+GPhzwtocjpBcAxgzNLNMQ8j7VXLEcnO1eM4z+NVPhZvi&#10;W7ETGNWYttHAGc//AFq3Pi1rFnbWjQJKsly7ABA2cgZJJHoMVc+EXhYalo6XfmjzJySQGAzxwPyN&#10;DcqjuzSnTjTaUbJIydb0yDxFM9veJI4DEr5chRnGehPfp3rh5/2YPCeqeITqQvLi0DzCZrQxkQgh&#10;iwAA4Aye3YkV6pc2iW2rvbS8Osnysnv6/wAq63R9KgunUQush4xg564/KqjUlT0Q6lCnWd5I8/8A&#10;Cnwl/wCEZfK6xf6jad4r6YSgAcAKCM4HYE1w3x30e2Tw/qUIRTG8RITaOwOePXivobXbR9KtTvUA&#10;9QRx+YrwL44zed4ZvJTyTC4AHJPByMUottq/c5K1JRi7bHLfFLw3pmhfBTSpYoBA5a2jQMPmJEbM&#10;CfXgt+VfOvmgkmvfv2jPEraj8PvC0CRsjyxwyeWBjbtjbII9RvAr5vae6RiPKb8q8nFR56raLc1B&#10;JNbIv7tzcGplPPNYxvrlTjym/KnpfXOQTEePauV0XYSqrszdXBOMVKMVhrqF0v8AyyNP/tK7YZEL&#10;flWLoyLVRW2NwYIqRAKwP7SvjjEJ/KnLe6jniA/lUuhLugVRdmdCAPSpEAJznFc+moahnmA/lini&#10;/v1ODC35Vm6Eu6K9pHsz3LUfFtjMQipEN3X5v/rVUGsafhciMn61yreELeeUFZ3IH1/xqwvg+3/5&#10;7tj8a9abb6nnxTWyOiOt2CjBEf51G2taeOQIx/wKsM+D7YjiZ/1pn/CGWgGTM/61ztm6Uuxvf23Y&#10;kdY/zpn9qaex6xgfWsaLwlZK3+tfH4/40snhCyyCkrj86wbNFc15L7T9vBT86i+2WB4BX86ym8JW&#10;3QTNSDwtbIcGZvzrJ2ZonI02vbLJ+ZPzrgvG8yRazoksZUpFdErg8nK8j8xXUDw1aqeZW/E1zPxE&#10;0OKw0JL2CQ+ZbTpIfXGcEj867MFNU6qXfQwxCc6bv01PbPhT4jCXIAYgy4Iyevtius8ffGy08KK8&#10;FxciI7M4Xl2z0wD0zjrXlXw316zSDSNWJUgN5dwOoUY6/TJ61B4m+EJ+IvxAvmkuZY1ktBcW88Z3&#10;KhJIAweuABkDHB+lfSqCvqckcVU9mox3ZzHi/wCOJ1O9lSC0uLdUUmMhiXORySSCOldZ8IfjHrWg&#10;6TJax3ixRxKZguosTKqnuAByM9qX4b/Bt7bUriy8U62kGoBX8hpLdWt2YAsCWznDbQOcckenP1J4&#10;L/Z1huoUnttV0K9iMyR86cCAhA+ZmLEHGegHauiMYvRCi5J3qNr5HzfH+0bbWGpOt1d3Gp+YfMYf&#10;ZAoL+gJOcZwOldbovxTh0rULfWNMu5BaXD7bqwck7Dxl09BngivZfFf7N4vBM4ufDkdwC8cbNbBF&#10;YAgLkjO3JPPBxjPPSvkX4q+Cdb8PXV+rafbwTWIFwbzS5vNttxJwGJVcMT2APUe+FKnHqauu1rGV&#10;2tduh9cyePIvEWlpKswkRlyHU5zxx3NeIfG6/ml8NC2VwjyzrGx3AAKTgn16VufCawlHgSO/vZR5&#10;hRC0ZUfK+MHA9Ohz3ya8q+P/AIieW/sdLtjIPOcASDJBGVHp1GTXOopXb6F18QqlNWVmyx8Y/E9j&#10;qWvPbq8fk2i+XGqHIU9T+Of5V5lLf2XOSv507UNDTYHkmYk8kk96zBo8OTuJIr5Wo4zm5N7msZSt&#10;sXFvrDknbSpfWC9dlVo9FtP7xFS/2HadmNYNw2uy7zLA1Cw7haF1GyVs/LUa6JZAZLmnf2LY9nP5&#10;U/3Y7stpqdj3C1YTWNPXjCVmf2TZDo5qRdHsD956m0LlXkakesaaeCFoOo6eH3Blx6ZrLOk6eoyG&#10;NPTSrAjBkNO0d0O76neabPHKCARkHBq+xAFcJpmqNHI5MoByc81ovrDMvMi8+9ew6Lb3PMjWSWx0&#10;rXCqDgVWluQVPIrnn1TB5lH/AH1VefVflI85fzrN0Wupsq6fQ3lvBvwamN0PUVxzam65IkH50x9W&#10;fbxKv51i6T7lKsux2S3I67qXzA5zkVxf9tyBf9YPzpja846SD86xdNp7mirLsdk7/McN+tZWt2a6&#10;ppV3aseJoio574OD+Brn21+T++KiOvSFsbxuqYqUJJp7ClUU1Zo5fw94wu9F0i70nIju7d8EOD0B&#10;BIwOoyMivTfhJ8VpT4vgS4IeN4BCxk6qMjGP04rx/wAb6fILl9XtSTJj98qdwO9c74d8SNZ6xBcN&#10;M6IMFimOORkAHr0r7OjJVqV49fzPmJTlQqpdn+B+gerW4W58ye1a4jOCNoyxyevHatPT/ib4c0dI&#10;4p3uIkByUCHcCDjPB/pXK/DD4qWPiHTbEBjJconl425IAxwRn05r0F/DmgeIp457m2RnUDc78ZGc&#10;gcdMknNZJ+zdmj7KlN1ad4NakWsHQ/Fl8ktkbuVJV8wgZAOCOpPrmsL4pf2XoHga5sbxUjhuUwsO&#10;3licLnPqCRyfSvQ9R1/StAgSPZFBGiDaFXHPCgDpk9MfSvkb9oL4q2/iTXbm1huA6xskcUaLt29T&#10;+JJ25x61cYyqSu9jjxmIVKnZ6tnWQfFCxiVIYX/4k6OLckEH5QrAA4wc4wc15X4r8Ww+LfGaG3Xf&#10;HZ75TJnhS5wAPTA5rjW1ZrHSF0yzlNzqtxcq8IjBwAYwoGPXO7Ofam6TZHRUlEkrSXLsTNIerEf0&#10;rnxjUKTS3eiPEw85VZq+y3Ot1O43W4+b5hz1rEa6IP3hWZquqN5YAc5FZH9oSMvDGvmqeGbV2ew6&#10;6TsdYt2Mffppuj0DfrXIm8mH8ZpRfyBfvtmt/qr7j+sI69bn1f8AWpA5b+MfnXIpfSdd7U/+0Zc4&#10;3NUvDMFiI9jrwwzkuPzqQZY53jH1rjxfzcYanDUZ8ffNZfVn3L9vHsdgQHGSRj60IiKMhv1rk11C&#10;bby5anJqEqjhzUPDS7h7ePY9Qu/hL9jAC3+Sx5wTmtC2+EqywKzagd+Oev8AjUUN3Ix3PKzE+rE1&#10;YTUHbALn869GSuzkjFLdCv8ACi2CZ/tBs+2f8art8L7cdbwn65/xrTtrou2WJYD3qw88eeMmuOba&#10;dv1OuNNWvY55/hpasci7P+fxpp+HNspz9pzW/wCamOOKAw7jrXO79zTkj2ObfwDbISDcE0qeArYf&#10;enY10oaHslP3RjB21DfmXGEX0OTk8EWaMcuxqNvBtqpUDJzXSX+sWOlx77mZIwexPJ9wOv6V5t4v&#10;+N0NnDLbaRaEzMCFuJcYXjqFHU/jXTRweIxHwp27nPWxNDD/ABNX7HRR+DLe907WZ4P3kFi8MEo6&#10;glwxIP0+X8zXi/jn4f3Xh+Y3Vspezck4HVe/bnHWvpj9ie2t/G3h7xfo2qP5s13cCSRmbLZZSAee&#10;+VP5V0/jX4MXnhq/aw1O0EsJyYZimUkX1X+or7WnhpYSnG2qtqz5n2kMbJxejvdeh8ofDn4mXfhO&#10;8gZXKpG28YJxkDksM8jqK+jtO/at0meG2MrxRuoBkcjdwOwHHJx1rj/Ef7NNprbPPp5NjMckqgJD&#10;E84IJ459K5v/AIZO8Xg4tore7Tg5LFSMcDgnFNyhLVlweJw3uxV0bXxG/aMttdF1DE8kkT4ZBG3R&#10;hnHPYAk/pXi0cuo+IdVS4gjkku3JaPy13HPCj1/EmvadB/Yu8V6nNFJfSpZwHAYY3EDkdelfSHwy&#10;/Zn0vwNAiLEdQvZMAGRdzOeMDAHqOnvTjOMVpqZOFes71NEeTfAr9ni/t5re6vU8/WL+RIYY9h/d&#10;KSAevp3PFcv8btO0fwl+0D4u8L4W3gW7ElqSML86KxT0GCxxX6g/Dv4TDwRpcmt6rGp1NoiIbcgH&#10;yQRyT7n9K/JH9smZb79oLxbcBskXKqWHqI1Uj8CD+VbVMEq2HftNG3p5GDxio1VGlqlv5l3UfC9n&#10;wWO3J9apL4XslGQa800nxxq+nKI3mF3AMAJPlto9AeorttK8bW9wgM8bR56MpyPr6j9a+Qr5fi6X&#10;waryPoKGPw9X4tH5mjN4btNuSKIvDdl3xQ2t2l2P3Myv2weD+RwacHYKCCa8x+2jpJtHqx9nUd6d&#10;miSPwvYd2A/Gn/8ACKWDH5W/WhHOOvH1qdJU25NYOdVfaZ0KEP5UR/8ACJ2XdxT4/CFk5+/j8alW&#10;aNiBVlXXHArJ1ai+0y1Si+iKb+C7McpJn8abH4LtnbAf8q0VlHapVIU8UvbzXVh7GPZFmKcLGd1C&#10;XA3dayvtLeSMUlvcndk4/Ovebdzx07m7a3hRiuanF0VOc1z813K0iLF3qlda0Lbcsl5HvBxtU5IP&#10;oQP61j7GpVfuq5p7eFOPvOx15u/l+9QuohR8zCvPpfElwWIj3dcB34z+AqlcXV1dt++nkK9SiEgf&#10;Qj/Gu6lk+Iq6ysl+J59XNaNPRanoN54ts9OO15PMn7RR8kfXsK56/wDGWpXpdISLOBeu3BY/j/hX&#10;O20KeYeM+vsanuJFghJJ2AAnHTJFfQYXJ6FGzkrvz2PDxGaVqukdF5FDVbsyGQs5durMzElj6E+t&#10;cTqEHnSO+1uT6YrsNQQpGQV3PjJ56k9xz6VymqzRwqVX5pM+vC/hXsOEYq0djynKU3dn0L+wpctb&#10;fFG8sEf5LizMjLyBuVlx+jNX6n6R4P0zxdoQsdUtY7y3YYKMOVPqD1BHqK/Jb9iBmX406aVJyyOD&#10;zyRjJ/QGv128NCfSZgBkxkdD+tdVNJ07MxlJwkmt0eW+Lf2ZZtAle+0RX1DTxy0JAM0YP/oQHtz7&#10;d6wdM8NJbgEKVbOMBa+rNU8Z6X4e0ddQ1K7js4QAMyNjcT0A9ScHArxLXvGmm+MryK+stEFpb3SI&#10;UmFwYp3c9mjETAd8nn8q+Zx88PhWnKVm+h9NgcZOorSTaXUxNN8M3GpXUVpaQNPcSHCoo6DuSewF&#10;e6eBPhRYeEIxd3Src6oVyZSPljz2UHp9ev06VzXgHx5oXhSQ2OrW1pot3KuVmFyZmkUHGWJCkcn6&#10;DPavVZL2G8jBjkV4yAVdGyGBGR+ldGAlQrrmpNP9Dlx+Kqt8trI5fxWVu7aQZCooyc8DgV+Dvxl1&#10;H/hKviL4o1eIs0V1qVxMucHCmRiB+AOK/dn4nKll8PvEt1vK+Tp9xIHHUEISCPcGvwafbLJKWyQz&#10;Hg8jrXvSd4pHgwVnc4pLYM5UHn0q/YsYW2E/ITgHHQ/X0q3faU8LCaJQ6Z5TuPpTI7UsTvJ/AZz7&#10;AVy8rvY6HLQvpDuf5iOOD/StC2u7i0wFmbb6Ocgfn2+lZ8cbRKinOQMcnJ+lWQSVBByD1/8A1VM6&#10;FOorSin6o0hXnSd4yafka6azPn5kRxjqCRVmLV42YB90bHseR+YrFicFeSOOnPr2q0q4UqQDnkHF&#10;eXVyjD1ForPyPSpZtiKe7v6m5DerI2UcHHoQavi4cDnFckuInOOCOMjjP+BqZbydCAJ8qSAu7kZP&#10;qa8Svkc1rTaZ69DO4vSomjqkuHx2qdJnPIxzWBo811ftOgJEkRAZc5GDnBB9DV8Wl7ngnFfN1qDp&#10;TcJ2TR9DSrqrFVI6plortiz2rOvtV+wbAAGkkbC5HAx1J9hWozZhx1rgfEWpFPE8EKn5YUy31Jzj&#10;8gK9zAwVasovVbs8PGVHRpOS32Rcub+6nuZVnlY7CQEHCgYyOOMnFFunOc9v0qvcuPtruST5qiQj&#10;04wP/QasW+GGSMAD2r7eFKFNWirI+PlVlJ3k7subeSQTx2Jx+FHm7XGScEknmoGJ2gA8k96iMzep&#10;Bxjj8K2Whk2XluMkkEcnA4HT8KgvPLuYZInG8MpBT2I5+lNBJUEHHr7VWSVlE6g5KS5J74OD+mcV&#10;YjDu0u9LtnQXbTxZPlo3JQc9zyawroEg474PX2FdVrKjyUIA4PI9zXNXGGGO3TA/SsJIqJ69+x3r&#10;cGifHDw5cXLiOJ5jCzHoC6soz6DJHNfs7ao95awOg+TYGZwOuR0HrX4cfANYH+LfhiC7YpaTajbx&#10;zEdVQyKCR9ATX7leF7JrG6+yvK9zFFCkMauB8oAxnA79Oa6qT90iauzwL9pHwp4h8RfZ7+LUp7ay&#10;t1Mf2TA2BT3B6gnAycjgenFT/DK7i1P4aWWp2huEEaINumwhWbB24VX4wD+nIr0T46ztYaJcGVBJ&#10;EqEr68A8GvOvh6kOifBy2tJW1VJ5FO2WC3JmVixOMhSAMjGT261+ccUQgqsLKze57+XOTpvsi/qF&#10;nqXxH8YPo2mySW8NvD5lxM0WYlGcA7gOuRjAPOfxruPBegeLfg062TzNr/haViViCgTWeSThPUc9&#10;D+GOc9z8GPC8GleAoL4gvd6kRdTO2CRk8LkegHT1JrsL1dzxocKM5x619BkeBjhaCm17zVzixld1&#10;JuK2Wh5t8bvFtlN8AfHl9a3IdIdJuQ46Mj+WcBgeQc44PrX4fo7eWTyCew71+qX7aUA0vwH411m0&#10;mltjPphtLqKNyEnBIVSwHBIJ4PWvyrh5UA5+tfStanmJW2FfIX7pyfQVA5CSbgMADHPPrVl8LnOc&#10;Y6gZxVeWNnAwVOWHQ9QTjofrU9ShY2LNghRjA/TIp6RBg4znIyOe/NRHKynDE5YnjngDH9algy+/&#10;A754NFgJIFAUYGOMccVYjTBwR0OPXiiGLaMkcdCfen4CuCP4hgimLqSMhbvgHrioLnMTRJk5aQKC&#10;OOACT+gq0pDYzjBGDVSWVjqdugCuqI0hOckEYUcZ9C1AdS74Z1YWPimRcF0njMePQjBB/QivQU1a&#10;ELzF1rx6W8+wavFcHG6OQEjPXB6fiK9YWa1nto5Y8FHUFTx0IyK+Cz6hasqqW6sfa5LV5qTp32d/&#10;kZDMfKUjjvXjqa5/aGs3EsoA8xyVOenPA/KvSvF+qf2d4clKNskmxCh7jOcke+Aa8hhtWt5Rz83U&#10;GvRymk0nV7nn5pVu1Dsd9MQ9jay54BMePqM8/TB/OpIpg0YQY9Sc9eaybG9+06TcRnbvQCTPoAef&#10;0GKsaVcG4KkNnHUV9QnsfNs2CwVMDhgB14rMkuNswGcE4xWoxGwKSTnriufu3/0nG489BzVyBam3&#10;DKJFyDkkZHpioZAUnnXH3kVuRnkHBx+GKZasNoxkZ5PHb6VJeMFngYDG7MZycdRnJ/KqAq6uxe3+&#10;o9a51oyoII6V0N4wMPOBtA/HjFY7oXfPzfNkVi9QTHeELx9M8VWdzHlHicSKe+Qc1+/ugX1teiyv&#10;4XBjuYVkX/aBAIP61/PzpjGPWbdv9rPSv27+DmpS698Mfh/JG+Xl0S0Lkc5byVB/WtaSvdBPdB8b&#10;rtb+5jskdf3riNhnjBOD+hNT6fpX9n+FdPsW1VY5SuZW8pR9sATnAzxkkEkelY3xMtrX/hYuiaNE&#10;6PcrCbuUMc7sHBHoOGHBPcV1VrfWWoaRpLtpVyhuIiITLagNanYchsnKZAxx16V+W8Q1lVxbS6K3&#10;zPocJH2dJebO++FOsC/8A2cIhET2gEDBGBBxjBGPUeo6g1s3EwlvCM/JGpP5V5R8HtUg0i9ksFE9&#10;tHcySxCKbgFkZmJUHnBG4g56EV6cpBW8kHfKr+HFfZ5HivrOFjfdaM8rF0/Z1H2ep8l/t63n2P4B&#10;eKGPDztbxjjrm4jJ/TNfl3GgVRk8gZFfpJ/wUnvvsfwhsbdWIN3q0MLKP4lAdvyyor83wCRkgDLD&#10;vngc4r392zheiRFIC2Seg9+mKTAUh2GQoJzUrLuPAPI/P8vpUcoPIAwSwAOcggc0DuQbMk+w7jv1&#10;P8xU1hGxJB5I6ZpuTLzgDJJwc9O3FWreEo+fX2wMiixNybaF4BHp06fWkZS2Bk9QfTmpZEw4IUDp&#10;z+NNkBUjpg989aq2gr6kpVFjySB05H51lJMh1C7mJI2qIh9cEk/T5hVvUrkWlgXJK9Bk4rKhybGM&#10;KjF5mMzlx0yeBz6DipYzPv4nvLosDiMYAPJzgV2nhfzdS0zZG5UwHy2Ht2P5Vz89mYYC2DwM1d8D&#10;aoLHWhA/yxXA8v8A4F2/M5H414ua0XVw7cVqtj18srKlXSez0ZjfETVTc6nBZIfkgGXHqx5/HAx+&#10;dZMEIuIsAc5x0rNvbt9T1Ke6YHMjlh/sgngfgOKvWcrQkEjcO9bYWl7Kmo9kc+Iq+1qOXdl3TsWl&#10;x8x+Rsq2Rxg+tR6dc/2frH2dzlHYgH1IP9a0I4Y7lBk7WxjgDrx2rH1rNtqluc5cOCCO46V39LnJ&#10;o9DtZCrAnOcA8n0rmJ51luz1OG9q3ppNtm5A/hxkDn6VzELlrlycnJ61bYkb9o20Z5CjgVJqTBrF&#10;3z/qyG6c8EE/pkVBE42oAPfPSrQUSxFCeGU5Hrnt6U0wKc7CXII6jIz/ACqvIi+WSRg9OnfmpYFM&#10;trHuILD92Tk9QcH9c/lT5k/ckED8u2etTYgw7Q/8TWLnADj+dfs/+xhc/wBq/A/wHcn5ytlNF16b&#10;JnQfotfjLGoTUIiDg7h/Ov10/wCCeesNqX7P6KWz/Zl5dWi89MgS8f8Af2nF2TLfQ7TVJJdX+IE+&#10;pm0Mf72aGQvxgo4SM4xyCBnP09a7TTLXU5NLsDPNbQ3qyZuPs6ko6fNgKTyP4f1rlLGaHUrzQrm9&#10;1MW9/cQlls94U3RKKxODySoHUe5rda20bTNLtkvZpHt4L4CGR2ditwXIAJA6AtjnivxPFylUxM5b&#10;3bPrIK1OK7IoXS3uk6pHOoik23QIydp2HGePUc/UV6vpVwLuwlkByhcKMc5wAST75zXkPim10Z/7&#10;fPnSWstusVxfyRFwyADKkcYPCcgenNeo+EYo4PCVp5UpljYmXzG/izk9fbNfV8L1GpzpNW6o83MU&#10;nFSW+x8H/wDBTTViyeFNKDfu3nmuCPdFCg/+RK+GkiPltg4B7Y4zX1V/wUT1k6h8T9DsCxJtrWSY&#10;Adg5UZ/HYa+WFDgAFt3Ug/T+dfoau3c8NogaEoxIAwBjIqtMvXgjAPPuTgHp61ofKVG75DnuOuP/&#10;ANdVdhlO0APuJIA9B1B/GgQyKPcMKAODmp4F2kjPJHbqKfsG0EqSR0/yKkCfOeAMjJOKpCdyvcSB&#10;CoAGc49OvP8ASnyyMw4HoRVfUfkCHPz7hnoAMEZqVZ0dnUkkqRnp3AOeKGGxheJpGmurSxX+Mgtj&#10;qB/nmtqJASrDOMYAB5AArnfNF34qkON4jwF9sDrW5cagygRxDLjg8fWpT1KY682fZ/n+Xt1/GucW&#10;48qdJEYxsGBVxxgg5z+ddCLN5kLznPJ+Umufv9qTuoACbuCKUkmEXZ6GBaodkbjjcK1bTliCAcjo&#10;TVbQY1ubcxkglckVdjgMYYkEcEHHFc8VoaSZbWBwN0J5AJ2A9s1geIr4yz25JIKnBHT/AD0rp7SY&#10;KNvUYxg8cVy3jCAI8cikYPJrWXw3JW51rTq+moQx3MuTnIHsaxICfNAznLepFSaZeGbTgM52jGPU&#10;YpiIRNk9BgUt0mNKxrw52jB64x+dXYfudeuc8Y+lZls59R1P14FX4GLxgAE9M9cfXiriQyK2Typr&#10;iMkFMiVcdMHgj65BNPlACnK9QQT0FE2Ibu3badjZiYAAdRnJ/Lj60SgkvkepKg9COKRRjTDbcocj&#10;Ocj8a/Tj/gmFrMuo+A/Guhj/AFdtcQXSjuTKhU/XiIfnX5mX6FZwwwB0r7s/4Jb6y8XxP8Q6eJAk&#10;c+im42E4BZJIwD74Dn9ambtGVhpao+zfD1lp91pnhqd9MljlFuBbS3FuDLZ5TkEnlSQMe/Q1utqO&#10;sWOlXs1togu7yK5Cw2ouVUzoWUGTJGBwWODzx70ng57q68OadLemD7RtHm/ZydrAg4xnnjI4+tP/&#10;ALH1l7HUUh1sQ3c0xktLk2qn7OnynYVJwejcnnkelfi9RL2jfmfUxvYt3HmmaeD7OI0CArNI4KuT&#10;kYIHPHH510GjK8Phpo5NodQc4PCkgcjPOM5ArAuYJW1Yu90wgMBjNttAIOT8+Qc+3tU/h28tofAt&#10;7NbagdTt4CYY7syiUyBFViSw4JyTX0PDrUcW/NHFjdaS9T8uP22tbj1z9oK6SJyRaWSW7jsDvdh+&#10;jA14iUDDbgE9cZwSOh/rzXd/tD6pDrXx18UXcDiSImCPIOcMIUDD6g5BrhIycc8KT9K/TI7XPDZX&#10;uB5eeRhQc85+uPWqqDb/AHRgY5PU9e3uat3BUHuOvPOAByabBCvG4FCxyR0OSc96u2pDGRzCIY5P&#10;TA9T/TmklvZAcRIUI7nj/wDWKlVI4shiMkfKAeeM9hzTCxc7VjJIxh5AAR/M/pQIyLtJ5mRnfYOp&#10;VQBnpnn3qK1lW0huWwflUA88k8jPNWNTdoQuX4IIGBjjHT/69YtxciOxuAoAdyMkDrj19+ahuxVm&#10;yHS3LSXFwWCPJIQpNdVp9tGFBAPu56nmuN8O75rqAMN1vuPJ4GQSfxPIruFiOAV6c8gUo6omWjC6&#10;kXZhdxIFcndofMIAHzEHkV1M0R2kHO734rnNQUFsfwgY6+9NoqL1Od0yY2t3GQ2Ax2muqeMupLjG&#10;RkMDkEH+dcy9plGK5yOQea6LQb8XcHkSA71GAawhpoXLXYmhhCnOcr7HHp61geLrTZAsgbqOldRJ&#10;ZhRkZGMjtXP+KoSbUk5ULxzWklozNXTMrRLvMG31GDWysg8oEn8M1y2kTlCB74reWY7AOTj/AOtW&#10;MHobNGnATx1xz/OtO3di65IKgdz1rEtpupPGcDOa07SYGQjKn/PvW0TN7k94sk0WxPvgBlGTjIOR&#10;k+nFSeYJo0dOQ6g5554p0LkScAY989Kr2+AZ4mJ3xklfUqSD29+PwrQClfcydORx6dK+nP8Agn/r&#10;f9k/tDeGlkn8q3uorq1m+bG4GB2C++WVce+K+ZbgbgMcDnPINej/ALPOux6D8WvB9/POLe3tdYtZ&#10;pZSQAqCRS2fbGc1zz0iyorU/VnwHqHh7SfBfhqI3UpsJZ0WxkkLsz3BLjB4zjJYcnHA9q67UYtBE&#10;evpcjfAgEupKPM6bAQRjp8oB+X+dcvpOr61YeG/DF3YaIt5LO8cN3brdKot4CeZMkYPGDtHPOK7C&#10;21m+e41OFtMKWsEamxmM4P2tipJXGMrgjHPXOa/Gqn8ST1vd9T6hJco57iwlvbCWCNjcXFqRDJtJ&#10;BhBU4PYZ4681zuqeJLDRPBPiXS7S1/s6O0hN0bfywgTeGQYA7Exsc+9dXM94n2KURRQwPGXullYs&#10;6HAwFI4wDnNfOXxG8Sato2i/EvUdaNmfKtYhbizLY+zIZWG/d/FhjnHHpXs5NPlxkUuqOXFK9J/I&#10;/OvxXdRav458RahA6vBcajPJGyHgoXbGPwxWcgZMjGR14P58VFYqIYUAO4EcZPXPep3O1D0I6nI5&#10;9/xr9UirJHz7epTchnxgjJC49up4HbtUzRqxBYF2BAJJPTAHQcUyJd84BIIGBkjueSR2qRsv0OQe&#10;p46/nVEsYGKnqFxycce3Skkco5yScgY7U1yu3O/kjkAcDI9qjmuEWJGCsTzk7u49jQIyNekVMchW&#10;zgnmuavpQIiM960NZnMk3JCgHjnrWDfuS2Oy/wA6xky4plvw3clbxIiSYmY8ZPBIwDj34rvVmcFF&#10;CZxx64rz7wlCZ9RcngKSeemR0/Wu9OIAWZzlSACMc/nVU37pM1qSTylIXJU5AyPrisKaweaPe5CA&#10;t688j2q0hM/mzOu7j5e36VXi86Rcux+bgDHI4pvUUdDC+zSjIBXB4OTVzTYfs8jOWAIwQAPeovIk&#10;ClDkEk9TTEeWzbJJKZ54zWFrM0bNOfUb2U+XbQKAOBJIcCs7VNJnnhLXd40jj/lmnCj8BWzZXMV1&#10;HuB+fA/kKi1KVYrSXgE8gcVtZNCvqcDakJcso4APGa3FkOwjnGB36/5xXPRuRdNk9Tk1txPlU568&#10;VyRNXqaVnKN2M9wRx/n0rQtphC4OAT6k4yax7R8P9Bnr6A1owygrnd0Hqa3izNo2oSH5fr1JA4/z&#10;zUcqLBcQSgkhwY3BPUHkHrnrx+NNic4AI4J9Tx0qSUCS3dduDj5T7g8fritWIjuYhh85wp4x0z64&#10;9DxTtHby7nGTg8dcdOaZ5puIY5DjkYYdcEdqjsX23SEkjms5K6sUfsZ8GPEF94w+GmgajFqkBlu4&#10;IblpYoFKqCQWtyM4yoyhPqM9a9GFvLbXdz5t0Vs7iPCxKoDRdQSD+X0r5E/ZE8Y6DYfs9ILtZhaW&#10;V7NDqHLsWlMyupUAkgbXjBwAMg+9fXdtd21zqiQi2kN2bQSCYqSnlbvu56ZyTx71+N4um6VecfPQ&#10;+nptSgm+qM3U7rTo9P0u9XWy8SExwN9qGy8JUrg9nPBOBzkV8g/HfxSmieGviHbPdyX/ANqtcPHJ&#10;KHMHmkRAKOoALggH1NfUfiKbTY/CmnBNBeC0W4xBaPagG1YFlEm3oozk5HY+9fnN+0r4hnm8aXlp&#10;Dvty8yLPIMD7SgBPOBztZVPPtXblKbx8d9CcRpRZ44q7I0UhgVGCP/10lyVZFOPkwTk+gpzy7W5P&#10;Qnn8arXUyKyLnOeTyOg+nvX68fLLcljVolDY5PJz0OT/AEp0rBiGA5BwQDkfWs6W7Z2znpx1HFDy&#10;s2/JA57n/PWgLE8jbTwMdjg4zzVG8m8uE5ITBx0/rSy3GM8g8dBzxWTf3Y8phjknA4x1qWwtqZWo&#10;S/vAB/CPX2NZF0/zGrVxN5kmc9ARWfdOC5AHrXPJm0TY8GMBPOxXdySBnmuwnbzFAAOwHnk/lXHe&#10;DJSkpI7k5rsTIArkYJOOpJ/E1pD4TKW46PGwqwAIA5zUisNgCYOCBVaOOS4JYHYMYyB71aisDFlt&#10;xJwSMGrJMC6jEeGBO3Oc44oOyYAYGe2e+T/+qp3WWJEZVV0wD6/zqv8AbEDfNHsIPBH+RUsYxbVr&#10;S5BjbjGcDmmak5dHDNhAasi9jz8o5Ax1AP5Vl30Ml0QASEzkjNN6LQfU5OfC3h2ng9607d90fuKq&#10;arAba6TjFTQ/Kgri2Zsi6j4ccgcHODWhauNyYPcD9ay2+X5gTUsU2HAPOCCK1TsDOtRAyjg9M8j2&#10;JzUbrIocA9gM44607SJxLG68cDv61d8pJMKACAecduc10p3RlsY1jeEahdWrsBv/AHqE8c9CBUke&#10;UuATkc9+o9Kg1+2a1kivIhzE2Tg9R3FWHkSfyrhDkSDOeOOM/r/Ss1vYb7n1L+xb45uNA8U6/o8E&#10;IuZL61S5gjkmCh3jOCqg8ZIcn/gNfpb4bvp7m0gdPKFn5Z3hyTMHJyMHpjrn8K/Gz4VeLf8AhCfH&#10;2ga4sqwC2uBHLNIu5Y0cFJGx3wGJ5NfrB4D1awu5NGM+qmC6Ac21vHcBUvgUUltnVwByMdOvSvzf&#10;iCgqWKVWys0e7gpuVK3ZknxGk1628N3LSNYHUBKdnl7xEYd3Gc8g7T9M1+ZH7QWpfbPiUwHzpDAW&#10;bAPDFiCOfYDFfof8b2g0fwfrZ/tu6niuLh5mle6DPbklT5a4GQoPY9AfevzD8fasuseNdcu13IHu&#10;DEc9MoApI9iVJ/Glw/Q9pi3UtolcrGztSt3MQSZI3dck446VjzTtcXblSNhwB64HSr944jtiFB3y&#10;cKM547/SmWViBGGYHacdAB+FfqB86rIZFCCR1we34fWnSkKeQRk88cfyq44WLB2lSOmSCKztTuSv&#10;AGOvOcUFFK4ux6k4GOT71j3s7SsoAA+bOQP0qa8uRu5xz0x9aqTjeQOuSDjH1rKTuC3KE5O58epq&#10;jLw31q7OuMnPWqU+dpPtXMzRGz4U+Q8jOeRyO9dbGytlRjnPQVy3hWIi1VwuTgiusgdVBZuFUZ49&#10;+K6IfCYz3LKPsCgZGe4FTXF2lrAXkyEUdSfas+3m+0XAJ4iQZJHTrWXqDya7eLChIgU4J74FXfsT&#10;bXUTRNUW4iMEmAQMDOe1XLiwDq/TnuMEViQQrE4YnDqOwrWtNSHKuNyMBzj+dRHbUp76GdNYOruV&#10;BxjPHFMhlZZMMvf0reOxd2OQeg/z9aheCNudoP64qrCRwniE/wCmZPY02HOwA1L4lYPdyMvAD4x+&#10;FV4HyoGc5rjl8RvHYvRnKkVIYS8aEHkVXTIXIPWr0GGiBHBzmqWo2SaffNaTbWJ5xjFdVZ3izKCo&#10;BJGSP/1VyFxbHAYD8qn0zUmtpAjkhcY/zxWkZW3IaudlNbpdxvGygqykYIxXNWCtY3M2my5UAmSL&#10;Pcc8CugsbhZ04bqMHn8qreItNNxbx3UGftEDFl56juPoa26XRK7Eltl43iYHeAff86/Tf9m3xJae&#10;LvhT4K1FtPe61CG3NpFdRwhzbyxgxsSeqAhTz6EetfmHp9yl7DHdRkgkAMvofT6jFfaX7A/j++s5&#10;9Y8KQSWwAnTUNtwxLNCRsl2gcAgiLrxya+X4gwzrYX2q3Tv8j0cDU5KnK+p6v+0n45isvBOvRSae&#10;1vLBudiUCi4OASQe5OAOlfnPCzlE8xmLtyzHqSeTn3zX13+254kvN1zZSNCbO6mhFqIQfNUAbpC+&#10;eOSuOOxr5DuJjb2xcH53yq57E9Tj2FY8OUbUXVe7svuNMfNOSiuhFJMLu5KqQUX5VI5zjqfxNaDN&#10;5MSjACdBkms3Toih3HlRwD2qW9uNiEcAn+VfZJnkdRLy7VIxh+DnIOOOee9c/qF98xw2eaL69PAz&#10;gZOAfpWaI2unGDkE5OazctbIpITf5zBsVPKCi7iOevX/AD61egsUijJbrj61U1B9wBXGAcY79jUW&#10;sijKuBuY/Ws+45DD0zV6YnGfU1QuCGDYrB7FrY3/AArdiEFG6dQa3xm5f5CNmATj0rldB2ywZYci&#10;uhsA8QOCeTgYOOP8itobIye5smBlt/LjxknGc9Ofen2VgLNNwA355IpkMr4+Unj1NW4tzDnAbrya&#10;3SIOPhkLjMVs79fmIwAM+pqwksMSl7m4hiPZVYEiq6aKupK7z3rOFbDBmIAPHGOmKcmgaWpKx7ZZ&#10;8cY+YA/TvWOpWhM3iGDOFcEDgdM4qK68QbIyIVDkjGazrvwtdSkt5MaR4yJBhcfgKzrjQZoI3dbh&#10;GI5wM/zNJyl2HaJU1NzKdxOSTuP40y3+6gqGVyUKsMEHkHrVmIbEDD0ANcr1Zqi7GweP14xVu1Yb&#10;DkHj0qhE4Qg9q0IVAJwRz2rSLAubQ4Ucc+3OaqXVqVcMp9Pzq4iliMc546/4VI1uHXdgZIH0NaNX&#10;I2K+lak9s+xunQEn3rr7W5E0ajOfzI/nXIz2e47lXHOOOf6VPp2oSWcgWTkcjJHQ1UJW0YNXNBoz&#10;4f1ZMHFleEAk8CNz9Oxr0/4PeMT4G+JmgakLme2g88QzvbttLoxHDE9V3bSR6CuEk8nVLR4ZVDow&#10;wPb6elZUlzLbWdxaXBYXFumVfOPMXs2fUVFemqtKVN7NWKpy5ZKXVM94/ag8Up4k+JfmQXMssfkr&#10;JsJ/dDcABgdjgZ/GvE7q48+5CqfkXIHoT3NV49evtYjN3dytLcyqAWJ7AAZx24GKtWqpCvmyEDGc&#10;DIA6VhgcP9VoRpdUVWn7Sbktmy0832SFR7cnHU4rntS1MuSijGc9Tn1qTU9UF0ypGDnOOM/hVOz0&#10;tpTlu5zyffrXc23sY21ILe3kuSmQPmzyfwrYttOETKCc4HbHFWbWzjiRM4Y8inXdyqJtU7hjn600&#10;rAypqEyw/ICSecnP/wCqsO8m3wgjn5j3q9dOWkKk+/61nXIG8Ljpn+VRIFuUrjhR7niqU2FHvV26&#10;JyB6Dmqcg9axZqi74fMixTlEL7DnA/x6Vo/2xcKDhUt0z99mJ/T8a5eG6msncRSNHnhgD1pRJLNK&#10;md0hJ4Gc8+1TGdlYTVzqI/EjxuF+0sUz95ISAPzNdDbTXFxD5kd7E/GRmE/z3UyICS2iS7iBCqMF&#10;1HQdj+PepzbskJW3t44yenyZyPqRiumKZm7HH3zt9ki+Y8uc8/7RrqdKURsgQBRtHQY7UUUR2B7m&#10;jL/qj9D/AErjLv8A1E3+6aKKp7E9Tm73/j5l+v8AhVyP/j3/AAooriW7N1sSr/qX+taEfT8KKKqI&#10;Fyy/r/WrMf8AqPx/rRRWiM5bkrfcqldfw/WiihhE2dBP7tf94/0ql4262h77D/6DRRVv4USviFtf&#10;+PaH/dH8hV7Vv+PYfj/KiiqXwlMxrT71bFmPm/P+tFFOInuT/wAJ+tZ03eiiqQFKf7x/Cq0/+too&#10;rNkrcybj/Wv9KrydKKK52bIoS/64/Wuh8Pov2lflHft7UUVEdwZ2trypz/nijTmIyATjFFFdy3MW&#10;f//ZUEsDBBQABgAIAAAAIQD9s1Jz4AAAAAkBAAAPAAAAZHJzL2Rvd25yZXYueG1sTI9Ba4NAFITv&#10;hf6H5RV6a1Zroql1DSG0PYVAk0LJ7UVfVOLuirtR8+/7emqPwwwz32SrSbdioN411igIZwEIMoUt&#10;G1Mp+Dq8Py1BOI+mxNYaUnAjB6v8/i7DtLSj+aRh7yvBJcalqKD2vkuldEVNGt3MdmTYO9teo2fZ&#10;V7LsceRy3crnIIilxsbwQo0dbWoqLvurVvAx4riOwrdhezlvbsfDYve9DUmpx4dp/QrC0+T/wvCL&#10;z+iQM9PJXk3pRMs6iF84qiCJQLC/SMIExElBNJ/HIPNM/n+Q/wAAAP//AwBQSwMEFAAGAAgAAAAh&#10;AFhgsxu6AAAAIgEAABkAAABkcnMvX3JlbHMvZTJvRG9jLnhtbC5yZWxzhI/LCsIwEEX3gv8QZm/T&#10;uhCRpm5EcCv1A4ZkmkabB0kU+/cG3CgILude7jlMu3/aiT0oJuOdgKaqgZGTXhmnBVz642oLLGV0&#10;CifvSMBMCfbdctGeacJcRmk0IbFCcUnAmHPYcZ7kSBZT5QO50gw+WszljJoHlDfUxNd1veHxkwHd&#10;F5OdlIB4Ug2wfg7F/J/th8FIOnh5t+TyDwU3trgLEKOmLMCSMvgOm+oaSAPvWv71WfcCAAD//wMA&#10;UEsBAi0AFAAGAAgAAAAhAIoVP5gMAQAAFQIAABMAAAAAAAAAAAAAAAAAAAAAAFtDb250ZW50X1R5&#10;cGVzXS54bWxQSwECLQAUAAYACAAAACEAOP0h/9YAAACUAQAACwAAAAAAAAAAAAAAAAA9AQAAX3Jl&#10;bHMvLnJlbHNQSwECLQAUAAYACAAAACEAaKvROIwDAAB1CAAADgAAAAAAAAAAAAAAAAA8AgAAZHJz&#10;L2Uyb0RvYy54bWxQSwECLQAKAAAAAAAAACEAOEBThf49AAD+PQAAFQAAAAAAAAAAAAAAAAD0BQAA&#10;ZHJzL21lZGlhL2ltYWdlMS5qcGVnUEsBAi0AFAAGAAgAAAAhAP2zUnPgAAAACQEAAA8AAAAAAAAA&#10;AAAAAAAAJUQAAGRycy9kb3ducmV2LnhtbFBLAQItABQABgAIAAAAIQBYYLMbugAAACIBAAAZAAAA&#10;AAAAAAAAAAAAADJFAABkcnMvX3JlbHMvZTJvRG9jLnhtbC5yZWxzUEsFBgAAAAAGAAYAfQEAACNG&#10;AAAAAA==&#10;">
                <v:shape id="Graphic 198"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8ROAxQAAANwAAAAPAAAAZHJzL2Rvd25yZXYueG1sRI9Ba8JA&#10;EIXvgv9hGaE33VhKsamrVLFg8GJtKT0O2WkSmp0N2TWu/75zELzN8N68981ynVyrBupD49nAfJaB&#10;Ii69bbgy8PX5Pl2AChHZYuuZDFwpwHo1Hi0xt/7CHzScYqUkhEOOBuoYu1zrUNbkMMx8Ryzar+8d&#10;Rln7StseLxLuWv2YZc/aYcPSUGNH25rKv9PZGdgUT2FY/JznRSqG76M9pB3vkjEPk/T2CipSinfz&#10;7XpvBf9FaOUZmUCv/gEAAP//AwBQSwECLQAUAAYACAAAACEA2+H2y+4AAACFAQAAEwAAAAAAAAAA&#10;AAAAAAAAAAAAW0NvbnRlbnRfVHlwZXNdLnhtbFBLAQItABQABgAIAAAAIQBa9CxbvwAAABUBAAAL&#10;AAAAAAAAAAAAAAAAAB8BAABfcmVscy8ucmVsc1BLAQItABQABgAIAAAAIQAz8ROAxQAAANwAAAAP&#10;AAAAAAAAAAAAAAAAAAcCAABkcnMvZG93bnJldi54bWxQSwUGAAAAAAMAAwC3AAAA+QIAAAAA&#10;" path="m,2125472r2935478,l2935478,,,,,2125472xe" filled="f" strokeweight="1.25pt">
                  <v:path arrowok="t"/>
                </v:shape>
                <v:shape id="Image 199" o:spid="_x0000_s1028" type="#_x0000_t75" style="position:absolute;left:7337;top:1247;width:14613;height:1891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yy8mwAAAANwAAAAPAAAAZHJzL2Rvd25yZXYueG1sRE9Ni8Iw&#10;EL0L+x/CLOxN0/UgWk2Lyla86gp6HJoxLTaT0kTt+uuNIOxtHu9zFnlvG3GjzteOFXyPEhDEpdM1&#10;GwWH32I4BeEDssbGMSn4Iw959jFYYKrdnXd02wcjYgj7FBVUIbSplL6syKIfuZY4cmfXWQwRdkbq&#10;Du8x3DZynCQTabHm2FBhS+uKysv+ahXQ6rTVx2LzeBQnosl0Y9zP2ij19dkv5yAC9eFf/HZvdZw/&#10;m8HrmXiBzJ4AAAD//wMAUEsBAi0AFAAGAAgAAAAhANvh9svuAAAAhQEAABMAAAAAAAAAAAAAAAAA&#10;AAAAAFtDb250ZW50X1R5cGVzXS54bWxQSwECLQAUAAYACAAAACEAWvQsW78AAAAVAQAACwAAAAAA&#10;AAAAAAAAAAAfAQAAX3JlbHMvLnJlbHNQSwECLQAUAAYACAAAACEAo8svJsAAAADcAAAADwAAAAAA&#10;AAAAAAAAAAAHAgAAZHJzL2Rvd25yZXYueG1sUEsFBgAAAAADAAMAtwAAAPQCAAAAAA==&#10;">
                  <v:imagedata r:id="rId107" o:title=""/>
                </v:shape>
                <w10:wrap type="topAndBottom" anchorx="page"/>
              </v:group>
            </w:pict>
          </mc:Fallback>
        </mc:AlternateContent>
      </w:r>
      <w:r>
        <w:rPr>
          <w:b/>
          <w:noProof/>
          <w:sz w:val="4"/>
        </w:rPr>
        <mc:AlternateContent>
          <mc:Choice Requires="wps">
            <w:drawing>
              <wp:anchor distT="0" distB="0" distL="0" distR="0" simplePos="0" relativeHeight="251658278" behindDoc="1" locked="0" layoutInCell="1" allowOverlap="1" wp14:anchorId="3734DAFF" wp14:editId="01C23165">
                <wp:simplePos x="0" y="0"/>
                <wp:positionH relativeFrom="page">
                  <wp:posOffset>3697922</wp:posOffset>
                </wp:positionH>
                <wp:positionV relativeFrom="paragraph">
                  <wp:posOffset>63080</wp:posOffset>
                </wp:positionV>
                <wp:extent cx="3403600" cy="2124710"/>
                <wp:effectExtent l="0" t="0" r="0" b="0"/>
                <wp:wrapTopAndBottom/>
                <wp:docPr id="200" name="Textbox 2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03600" cy="212471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28993D37" w14:textId="77777777">
                              <w:trPr>
                                <w:trHeight w:val="3290"/>
                              </w:trPr>
                              <w:tc>
                                <w:tcPr>
                                  <w:tcW w:w="5335" w:type="dxa"/>
                                </w:tcPr>
                                <w:p w14:paraId="0EB47409" w14:textId="77777777" w:rsidR="006C66B2" w:rsidRDefault="006C66B2">
                                  <w:pPr>
                                    <w:pStyle w:val="TableParagraph"/>
                                    <w:jc w:val="left"/>
                                    <w:rPr>
                                      <w:b/>
                                      <w:sz w:val="24"/>
                                    </w:rPr>
                                  </w:pPr>
                                </w:p>
                                <w:p w14:paraId="3BD431DF" w14:textId="77777777" w:rsidR="006C66B2" w:rsidRDefault="006C66B2">
                                  <w:pPr>
                                    <w:pStyle w:val="TableParagraph"/>
                                    <w:jc w:val="left"/>
                                    <w:rPr>
                                      <w:b/>
                                      <w:sz w:val="24"/>
                                    </w:rPr>
                                  </w:pPr>
                                </w:p>
                                <w:p w14:paraId="5689FF1E" w14:textId="77777777" w:rsidR="006C66B2" w:rsidRDefault="006C66B2">
                                  <w:pPr>
                                    <w:pStyle w:val="TableParagraph"/>
                                    <w:jc w:val="left"/>
                                    <w:rPr>
                                      <w:b/>
                                      <w:sz w:val="24"/>
                                    </w:rPr>
                                  </w:pPr>
                                </w:p>
                                <w:p w14:paraId="070D0A34" w14:textId="77777777" w:rsidR="006C66B2" w:rsidRDefault="006C66B2">
                                  <w:pPr>
                                    <w:pStyle w:val="TableParagraph"/>
                                    <w:spacing w:before="55"/>
                                    <w:jc w:val="left"/>
                                    <w:rPr>
                                      <w:b/>
                                      <w:sz w:val="24"/>
                                    </w:rPr>
                                  </w:pPr>
                                </w:p>
                                <w:p w14:paraId="1A4D1A60" w14:textId="77777777" w:rsidR="006C66B2" w:rsidRDefault="00032C37">
                                  <w:pPr>
                                    <w:pStyle w:val="TableParagraph"/>
                                    <w:spacing w:before="1"/>
                                    <w:ind w:left="686"/>
                                    <w:jc w:val="left"/>
                                    <w:rPr>
                                      <w:i/>
                                      <w:sz w:val="24"/>
                                    </w:rPr>
                                  </w:pPr>
                                  <w:r>
                                    <w:rPr>
                                      <w:i/>
                                      <w:spacing w:val="-2"/>
                                      <w:sz w:val="24"/>
                                    </w:rPr>
                                    <w:t>Office</w:t>
                                  </w:r>
                                </w:p>
                                <w:p w14:paraId="1AF9922B" w14:textId="77777777" w:rsidR="006C66B2" w:rsidRDefault="00032C37">
                                  <w:pPr>
                                    <w:pStyle w:val="TableParagraph"/>
                                    <w:spacing w:before="65"/>
                                    <w:ind w:left="1053"/>
                                    <w:jc w:val="left"/>
                                    <w:rPr>
                                      <w:b/>
                                      <w:sz w:val="24"/>
                                    </w:rPr>
                                  </w:pPr>
                                  <w:r>
                                    <w:rPr>
                                      <w:b/>
                                      <w:sz w:val="24"/>
                                    </w:rPr>
                                    <w:t>District</w:t>
                                  </w:r>
                                  <w:r>
                                    <w:rPr>
                                      <w:b/>
                                      <w:spacing w:val="-5"/>
                                      <w:sz w:val="24"/>
                                    </w:rPr>
                                    <w:t xml:space="preserve"> 17</w:t>
                                  </w:r>
                                </w:p>
                                <w:p w14:paraId="7369456C" w14:textId="77777777" w:rsidR="006C66B2" w:rsidRDefault="00032C37">
                                  <w:pPr>
                                    <w:pStyle w:val="TableParagraph"/>
                                    <w:spacing w:before="64"/>
                                    <w:ind w:left="1053"/>
                                    <w:jc w:val="left"/>
                                    <w:rPr>
                                      <w:sz w:val="24"/>
                                    </w:rPr>
                                  </w:pPr>
                                  <w:r>
                                    <w:rPr>
                                      <w:sz w:val="24"/>
                                    </w:rPr>
                                    <w:t>Democratic</w:t>
                                  </w:r>
                                  <w:r>
                                    <w:rPr>
                                      <w:spacing w:val="-8"/>
                                      <w:sz w:val="24"/>
                                    </w:rPr>
                                    <w:t xml:space="preserve"> </w:t>
                                  </w:r>
                                  <w:r>
                                    <w:rPr>
                                      <w:spacing w:val="-4"/>
                                      <w:sz w:val="24"/>
                                    </w:rPr>
                                    <w:t>Party</w:t>
                                  </w:r>
                                </w:p>
                              </w:tc>
                            </w:tr>
                          </w:tbl>
                          <w:p w14:paraId="19CE3FEC" w14:textId="77777777" w:rsidR="006C66B2" w:rsidRDefault="006C66B2">
                            <w:pPr>
                              <w:pStyle w:val="BodyText"/>
                            </w:pPr>
                          </w:p>
                        </w:txbxContent>
                      </wps:txbx>
                      <wps:bodyPr wrap="square" lIns="0" tIns="0" rIns="0" bIns="0" rtlCol="0">
                        <a:noAutofit/>
                      </wps:bodyPr>
                    </wps:wsp>
                  </a:graphicData>
                </a:graphic>
              </wp:anchor>
            </w:drawing>
          </mc:Choice>
          <mc:Fallback>
            <w:pict>
              <v:shape w14:anchorId="3734DAFF" id="Textbox 200" o:spid="_x0000_s1115" type="#_x0000_t202" style="position:absolute;margin-left:291.15pt;margin-top:4.95pt;width:268pt;height:167.3pt;z-index:-251658202;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6N5mgEAACQDAAAOAAAAZHJzL2Uyb0RvYy54bWysUs2O0zAQviPxDpbvNGm3LChqugJWIKQV&#10;rLTwAK5jNxaxx8y4Tfr2jL1pi+CGuDhjz/jL9+PN3eQHcTRIDkIrl4taChM0dC7sW/n928dXb6Wg&#10;pEKnBgimlSdD8m778sVmjI1ZQQ9DZ1AwSKBmjK3sU4pNVZHujVe0gGgCNy2gV4m3uK86VCOj+6Fa&#10;1fVtNQJ2EUEbIj69f27KbcG31uj01VoySQytZG6prFjWXV6r7UY1e1Sxd3qmof6BhVcu8E8vUPcq&#10;KXFA9xeUdxqBwKaFBl+BtU6booHVLOs/1Dz1Kpqihc2heLGJ/h+s/nJ8io8o0vQeJg6wiKD4APoH&#10;sTfVGKmZZ7Kn1BBPZ6GTRZ+/LEHwRfb2dPHTTEloPrxZ1ze3Nbc091bL1frNsjheXa9HpPTJgBe5&#10;aCVyYIWCOj5QygRUcx6Z2TwTyFTStJuE61r5ep1zzEc76E6sZuRAW0k/DwqNFMPnwI7l9M8Fnovd&#10;ucA0fIDyRrKoAO8OCawrDK64MwOOohCbn03O+vd9mbo+7u0vAAAA//8DAFBLAwQUAAYACAAAACEA&#10;tMiWFuAAAAAKAQAADwAAAGRycy9kb3ducmV2LnhtbEyPzW6DMBCE75XyDtZG6q0x5E9AWaKoak+V&#10;qhJ66NFgB6zgNcVOQt++zik9zs5o5tt8N5meXdTotCWEeBEBU9RYqalF+KrenhJgzguSorekEH6V&#10;g10xe8hFJu2VSnU5+JaFEnKZQOi8HzLOXdMpI9zCDoqCd7SjET7IseVyFNdQbnq+jKItN0JTWOjE&#10;oF461ZwOZ4Ow/6byVf981J/lsdRVlUb0vj0hPs6n/TMwryZ/D8MNP6BDEZhqeybpWI+wSZarEEVI&#10;U2A3P46TcKgRVuv1BniR8/8vFH8AAAD//wMAUEsBAi0AFAAGAAgAAAAhALaDOJL+AAAA4QEAABMA&#10;AAAAAAAAAAAAAAAAAAAAAFtDb250ZW50X1R5cGVzXS54bWxQSwECLQAUAAYACAAAACEAOP0h/9YA&#10;AACUAQAACwAAAAAAAAAAAAAAAAAvAQAAX3JlbHMvLnJlbHNQSwECLQAUAAYACAAAACEA1U+jeZoB&#10;AAAkAwAADgAAAAAAAAAAAAAAAAAuAgAAZHJzL2Uyb0RvYy54bWxQSwECLQAUAAYACAAAACEAtMiW&#10;FuAAAAAKAQAADwAAAAAAAAAAAAAAAAD0AwAAZHJzL2Rvd25yZXYueG1sUEsFBgAAAAAEAAQA8wAA&#10;AAEFA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28993D37" w14:textId="77777777">
                        <w:trPr>
                          <w:trHeight w:val="3290"/>
                        </w:trPr>
                        <w:tc>
                          <w:tcPr>
                            <w:tcW w:w="5335" w:type="dxa"/>
                          </w:tcPr>
                          <w:p w14:paraId="0EB47409" w14:textId="77777777" w:rsidR="006C66B2" w:rsidRDefault="006C66B2">
                            <w:pPr>
                              <w:pStyle w:val="TableParagraph"/>
                              <w:jc w:val="left"/>
                              <w:rPr>
                                <w:b/>
                                <w:sz w:val="24"/>
                              </w:rPr>
                            </w:pPr>
                          </w:p>
                          <w:p w14:paraId="3BD431DF" w14:textId="77777777" w:rsidR="006C66B2" w:rsidRDefault="006C66B2">
                            <w:pPr>
                              <w:pStyle w:val="TableParagraph"/>
                              <w:jc w:val="left"/>
                              <w:rPr>
                                <w:b/>
                                <w:sz w:val="24"/>
                              </w:rPr>
                            </w:pPr>
                          </w:p>
                          <w:p w14:paraId="5689FF1E" w14:textId="77777777" w:rsidR="006C66B2" w:rsidRDefault="006C66B2">
                            <w:pPr>
                              <w:pStyle w:val="TableParagraph"/>
                              <w:jc w:val="left"/>
                              <w:rPr>
                                <w:b/>
                                <w:sz w:val="24"/>
                              </w:rPr>
                            </w:pPr>
                          </w:p>
                          <w:p w14:paraId="070D0A34" w14:textId="77777777" w:rsidR="006C66B2" w:rsidRDefault="006C66B2">
                            <w:pPr>
                              <w:pStyle w:val="TableParagraph"/>
                              <w:spacing w:before="55"/>
                              <w:jc w:val="left"/>
                              <w:rPr>
                                <w:b/>
                                <w:sz w:val="24"/>
                              </w:rPr>
                            </w:pPr>
                          </w:p>
                          <w:p w14:paraId="1A4D1A60" w14:textId="77777777" w:rsidR="006C66B2" w:rsidRDefault="00032C37">
                            <w:pPr>
                              <w:pStyle w:val="TableParagraph"/>
                              <w:spacing w:before="1"/>
                              <w:ind w:left="686"/>
                              <w:jc w:val="left"/>
                              <w:rPr>
                                <w:i/>
                                <w:sz w:val="24"/>
                              </w:rPr>
                            </w:pPr>
                            <w:r>
                              <w:rPr>
                                <w:i/>
                                <w:spacing w:val="-2"/>
                                <w:sz w:val="24"/>
                              </w:rPr>
                              <w:t>Office</w:t>
                            </w:r>
                          </w:p>
                          <w:p w14:paraId="1AF9922B" w14:textId="77777777" w:rsidR="006C66B2" w:rsidRDefault="00032C37">
                            <w:pPr>
                              <w:pStyle w:val="TableParagraph"/>
                              <w:spacing w:before="65"/>
                              <w:ind w:left="1053"/>
                              <w:jc w:val="left"/>
                              <w:rPr>
                                <w:b/>
                                <w:sz w:val="24"/>
                              </w:rPr>
                            </w:pPr>
                            <w:r>
                              <w:rPr>
                                <w:b/>
                                <w:sz w:val="24"/>
                              </w:rPr>
                              <w:t>District</w:t>
                            </w:r>
                            <w:r>
                              <w:rPr>
                                <w:b/>
                                <w:spacing w:val="-5"/>
                                <w:sz w:val="24"/>
                              </w:rPr>
                              <w:t xml:space="preserve"> 17</w:t>
                            </w:r>
                          </w:p>
                          <w:p w14:paraId="7369456C" w14:textId="77777777" w:rsidR="006C66B2" w:rsidRDefault="00032C37">
                            <w:pPr>
                              <w:pStyle w:val="TableParagraph"/>
                              <w:spacing w:before="64"/>
                              <w:ind w:left="1053"/>
                              <w:jc w:val="left"/>
                              <w:rPr>
                                <w:sz w:val="24"/>
                              </w:rPr>
                            </w:pPr>
                            <w:r>
                              <w:rPr>
                                <w:sz w:val="24"/>
                              </w:rPr>
                              <w:t>Democratic</w:t>
                            </w:r>
                            <w:r>
                              <w:rPr>
                                <w:spacing w:val="-8"/>
                                <w:sz w:val="24"/>
                              </w:rPr>
                              <w:t xml:space="preserve"> </w:t>
                            </w:r>
                            <w:r>
                              <w:rPr>
                                <w:spacing w:val="-4"/>
                                <w:sz w:val="24"/>
                              </w:rPr>
                              <w:t>Party</w:t>
                            </w:r>
                          </w:p>
                        </w:tc>
                      </w:tr>
                    </w:tbl>
                    <w:p w14:paraId="19CE3FEC"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25" behindDoc="1" locked="0" layoutInCell="1" allowOverlap="1" wp14:anchorId="11EDB17B" wp14:editId="66BE8198">
                <wp:simplePos x="0" y="0"/>
                <wp:positionH relativeFrom="page">
                  <wp:posOffset>667842</wp:posOffset>
                </wp:positionH>
                <wp:positionV relativeFrom="paragraph">
                  <wp:posOffset>2377694</wp:posOffset>
                </wp:positionV>
                <wp:extent cx="6434455" cy="279400"/>
                <wp:effectExtent l="0" t="0" r="0" b="0"/>
                <wp:wrapTopAndBottom/>
                <wp:docPr id="201" name="Textbox 2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2A018512" w14:textId="77777777" w:rsidR="006C66B2" w:rsidRDefault="00032C37">
                            <w:pPr>
                              <w:spacing w:before="62"/>
                              <w:ind w:left="56"/>
                              <w:rPr>
                                <w:b/>
                                <w:color w:val="000000"/>
                                <w:sz w:val="24"/>
                              </w:rPr>
                            </w:pPr>
                            <w:r>
                              <w:rPr>
                                <w:b/>
                                <w:color w:val="000000"/>
                                <w:sz w:val="24"/>
                              </w:rPr>
                              <w:t>Senator</w:t>
                            </w:r>
                            <w:r>
                              <w:rPr>
                                <w:b/>
                                <w:color w:val="000000"/>
                                <w:spacing w:val="-2"/>
                                <w:sz w:val="24"/>
                              </w:rPr>
                              <w:t xml:space="preserve"> </w:t>
                            </w:r>
                            <w:r>
                              <w:rPr>
                                <w:b/>
                                <w:color w:val="000000"/>
                                <w:sz w:val="24"/>
                              </w:rPr>
                              <w:t>Melissa</w:t>
                            </w:r>
                            <w:r>
                              <w:rPr>
                                <w:b/>
                                <w:color w:val="000000"/>
                                <w:spacing w:val="-1"/>
                                <w:sz w:val="24"/>
                              </w:rPr>
                              <w:t xml:space="preserve"> </w:t>
                            </w:r>
                            <w:r>
                              <w:rPr>
                                <w:b/>
                                <w:color w:val="000000"/>
                                <w:spacing w:val="-2"/>
                                <w:sz w:val="24"/>
                              </w:rPr>
                              <w:t>Hurtado</w:t>
                            </w:r>
                          </w:p>
                        </w:txbxContent>
                      </wps:txbx>
                      <wps:bodyPr wrap="square" lIns="0" tIns="0" rIns="0" bIns="0" rtlCol="0">
                        <a:noAutofit/>
                      </wps:bodyPr>
                    </wps:wsp>
                  </a:graphicData>
                </a:graphic>
              </wp:anchor>
            </w:drawing>
          </mc:Choice>
          <mc:Fallback>
            <w:pict>
              <v:shape w14:anchorId="11EDB17B" id="Textbox 201" o:spid="_x0000_s1116" type="#_x0000_t202" style="position:absolute;margin-left:52.6pt;margin-top:187.2pt;width:506.65pt;height:22pt;z-index:-251658155;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gDq2QEAALsDAAAOAAAAZHJzL2Uyb0RvYy54bWysU9uO2yAQfa/Uf0C8N/amye7WirPqJrtV&#10;pVVbadsPIBhiVMxQhsTO33cgTtLrS9U8kAGGM+ecGS/uhs6yvQpowNX8alJyppyExrhtzb98fnx1&#10;yxlG4RphwamaHxTyu+XLF4veV2oKLdhGBUYgDqve17yN0VdFgbJVncAJeOXoUkPoRKRt2BZNED2h&#10;d7aYluV10UNofACpEOl0fbzky4yvtZLxo9aoIrM1J24xryGvm7QWy4WotkH41siRhvgHFp0wjoqe&#10;odYiCrYL5jeozsgACDpOJHQFaG2kyhpIzVX5i5rnVniVtZA56M824f+DlR/2z/5TYHG4h4EamEWg&#10;fwL5FcmbovdYjTnJU6yQspPQQYcu/ZMERg/J28PZTzVEJunwevZ6NpvPOZN0N715Myuz4cXltQ8Y&#10;3ynoWApqHqhfmYHYP2FM9UV1SknFEKxpHo21eRO2m5UNbC+ot6vVQ/lwn9pJT35Ks471JGx+ezM/&#10;ivsrRpl/f8JIHNYC22OtDD+mWTeadPQlORSHzcBMU3NSTnzS0QaaA5nc05zVHL/tRFCc2feOGpmG&#10;8hSEU7A5BSHaFeTRTYodvN1F0CY7c8EdGdCEZPXjNKcR/HGfsy7f3PI7AAAA//8DAFBLAwQUAAYA&#10;CAAAACEAnXoez+MAAAAMAQAADwAAAGRycy9kb3ducmV2LnhtbEyPXUvDQBBF3wX/wzKCL9JuvlpD&#10;zKYUQcRGBKvg6yY7JqnZ2ZDdNvHfd/ukj5c53Hsm38y6ZyccbWdIQLgMgCHVRnXUCPj8eFqkwKyT&#10;pGRvCAX8ooVNcX2Vy0yZid7xtHcN8yVkMymgdW7IOLd1i1rapRmQ/O3bjFo6H8eGq1FOvlz3PAqC&#10;NdeyI7/QygEfW6x/9kctwLxsMfoqD+XrLr6r3qZDXIa7ZyFub+btAzCHs/uD4aLv1aHwTpU5krKs&#10;9zlYRR4VEN8nCbALEYbpClglIAnTBHiR8/9PFGcAAAD//wMAUEsBAi0AFAAGAAgAAAAhALaDOJL+&#10;AAAA4QEAABMAAAAAAAAAAAAAAAAAAAAAAFtDb250ZW50X1R5cGVzXS54bWxQSwECLQAUAAYACAAA&#10;ACEAOP0h/9YAAACUAQAACwAAAAAAAAAAAAAAAAAvAQAAX3JlbHMvLnJlbHNQSwECLQAUAAYACAAA&#10;ACEANvoA6tkBAAC7AwAADgAAAAAAAAAAAAAAAAAuAgAAZHJzL2Uyb0RvYy54bWxQSwECLQAUAAYA&#10;CAAAACEAnXoez+MAAAAMAQAADwAAAAAAAAAAAAAAAAAzBAAAZHJzL2Rvd25yZXYueG1sUEsFBgAA&#10;AAAEAAQA8wAAAEMFAAAAAA==&#10;" fillcolor="#cce0eb" strokeweight="1.25pt">
                <v:path arrowok="t"/>
                <v:textbox inset="0,0,0,0">
                  <w:txbxContent>
                    <w:p w14:paraId="2A018512" w14:textId="77777777" w:rsidR="006C66B2" w:rsidRDefault="00032C37">
                      <w:pPr>
                        <w:spacing w:before="62"/>
                        <w:ind w:left="56"/>
                        <w:rPr>
                          <w:b/>
                          <w:color w:val="000000"/>
                          <w:sz w:val="24"/>
                        </w:rPr>
                      </w:pPr>
                      <w:r>
                        <w:rPr>
                          <w:b/>
                          <w:color w:val="000000"/>
                          <w:sz w:val="24"/>
                        </w:rPr>
                        <w:t>Senator</w:t>
                      </w:r>
                      <w:r>
                        <w:rPr>
                          <w:b/>
                          <w:color w:val="000000"/>
                          <w:spacing w:val="-2"/>
                          <w:sz w:val="24"/>
                        </w:rPr>
                        <w:t xml:space="preserve"> </w:t>
                      </w:r>
                      <w:r>
                        <w:rPr>
                          <w:b/>
                          <w:color w:val="000000"/>
                          <w:sz w:val="24"/>
                        </w:rPr>
                        <w:t>Melissa</w:t>
                      </w:r>
                      <w:r>
                        <w:rPr>
                          <w:b/>
                          <w:color w:val="000000"/>
                          <w:spacing w:val="-1"/>
                          <w:sz w:val="24"/>
                        </w:rPr>
                        <w:t xml:space="preserve"> </w:t>
                      </w:r>
                      <w:r>
                        <w:rPr>
                          <w:b/>
                          <w:color w:val="000000"/>
                          <w:spacing w:val="-2"/>
                          <w:sz w:val="24"/>
                        </w:rPr>
                        <w:t>Hurtado</w:t>
                      </w:r>
                    </w:p>
                  </w:txbxContent>
                </v:textbox>
                <w10:wrap type="topAndBottom" anchorx="page"/>
              </v:shape>
            </w:pict>
          </mc:Fallback>
        </mc:AlternateContent>
      </w:r>
      <w:r>
        <w:rPr>
          <w:b/>
          <w:noProof/>
          <w:sz w:val="4"/>
        </w:rPr>
        <mc:AlternateContent>
          <mc:Choice Requires="wpg">
            <w:drawing>
              <wp:anchor distT="0" distB="0" distL="0" distR="0" simplePos="0" relativeHeight="251658326" behindDoc="1" locked="0" layoutInCell="1" allowOverlap="1" wp14:anchorId="357E80C2" wp14:editId="511E5277">
                <wp:simplePos x="0" y="0"/>
                <wp:positionH relativeFrom="page">
                  <wp:posOffset>659891</wp:posOffset>
                </wp:positionH>
                <wp:positionV relativeFrom="paragraph">
                  <wp:posOffset>2729953</wp:posOffset>
                </wp:positionV>
                <wp:extent cx="2951480" cy="2141855"/>
                <wp:effectExtent l="0" t="0" r="0" b="0"/>
                <wp:wrapTopAndBottom/>
                <wp:docPr id="202" name="Group 20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203" name="Graphic 203"/>
                        <wps:cNvSpPr/>
                        <wps:spPr>
                          <a:xfrm>
                            <a:off x="7937" y="7937"/>
                            <a:ext cx="2935605" cy="2125980"/>
                          </a:xfrm>
                          <a:custGeom>
                            <a:avLst/>
                            <a:gdLst/>
                            <a:ahLst/>
                            <a:cxnLst/>
                            <a:rect l="l" t="t" r="r" b="b"/>
                            <a:pathLst>
                              <a:path w="2935605" h="2125980">
                                <a:moveTo>
                                  <a:pt x="0" y="2125472"/>
                                </a:moveTo>
                                <a:lnTo>
                                  <a:pt x="2935477" y="2125472"/>
                                </a:lnTo>
                                <a:lnTo>
                                  <a:pt x="2935477"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204" name="Image 204" descr="Close-up photo of CCDA Ex-Officio Member, Senator Melissa Hurtado, a woman with brown hair, smiling, and  wearing a blue blouse.    "/>
                          <pic:cNvPicPr/>
                        </pic:nvPicPr>
                        <pic:blipFill>
                          <a:blip r:embed="rId108" cstate="print"/>
                          <a:stretch>
                            <a:fillRect/>
                          </a:stretch>
                        </pic:blipFill>
                        <pic:spPr>
                          <a:xfrm>
                            <a:off x="549148" y="135318"/>
                            <a:ext cx="1868170" cy="1868043"/>
                          </a:xfrm>
                          <a:prstGeom prst="rect">
                            <a:avLst/>
                          </a:prstGeom>
                        </pic:spPr>
                      </pic:pic>
                    </wpg:wgp>
                  </a:graphicData>
                </a:graphic>
              </wp:anchor>
            </w:drawing>
          </mc:Choice>
          <mc:Fallback>
            <w:pict>
              <v:group w14:anchorId="64CBFD28" id="Group 202" o:spid="_x0000_s1026" style="position:absolute;margin-left:51.95pt;margin-top:214.95pt;width:232.4pt;height:168.65pt;z-index:-251658154;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y+/4vnAwAAAgkAAA4AAABkcnMvZTJvRG9jLnhtbKRWUW/bNhB+H7D/&#10;QOi5iS3bih0hdlHYbRag64IlQ58pipKIUiRHUpbz73tHibbrdOjQGrB8FI/H7z5+d/Td20MryZ5b&#10;J7RaJ+n1NCFcMV0KVa+Tf54/XK0S4jxVJZVa8XXywl3ydvP7b3e9yflMN1qW3BIIolzem3XSeG/y&#10;ycSxhrfUXWvDFUxW2rbUw9DWk9LSHqK3cjKbTm8mvbalsZpx5+DtbphMNiF+VXHm/6oqxz2R6wSw&#10;+fC04Vngc7K5o3ltqWkEG2HQn0DRUqFg02OoHfWUdFa8CtUKZrXTlb9mup3oqhKMhxwgm3R6kc29&#10;1Z0JudR5X5sjTUDtBU8/HZZ92t9b82Qe7YAezI+afXHAy6Q3dX4+j+P65HyobIuLIAlyCIy+HBnl&#10;B08YvJzdZuliBcQzmJuli3SVZQPnrIGDebWONe9/sHJC82HjAO8IpzegH3eiyP0aRU8NNTww75CC&#10;R0tECQlM5wlRtAUd34+SwVfAFW4PfsjjOHIjpRcsLW/ny4QAGcEI6jtxNc9uplnkapbdAnF4DjFj&#10;mrPO+XuuA+10/9H5EKAuo0WbaLGDiqaFIkD5yyB/nxCQv00IyL8YjsJQj+vwLNEkPZ7biKXBYxug&#10;4Hyr9/xZB09/Ojz0WCxnI9iTj1TnvhhzsRyy/3ZF9Iu/JsQ+949ERI/4O3iCvqL0gKw4F3/Pfb6/&#10;L5Pa8YFpJCBQfiQFIp7TLhXyk2arZRYK3mkpyg9CSiTF2brYSkv2FNtN+IykfONmrPM76prBL0yN&#10;blKFunP5IB+UVaHLF9BfD4JbJ+7fjlqeEPmgQOHY0KJho1FEw3q51aHthfOCPZ8Pn6k1BLdfJx50&#10;90lHodM86gnyRYfBF1cq/a7zuhIoNii6iGgcQNFt7oxgOXzHBgXWq+r7cSOHVb7D3IbLoP1fMVpq&#10;v3TmCnopnJcohBT+JdwLcDYISu0fBcPehoPzQl7EQn5oac3JbAovSu4Y1MYW1XDVAU+N9proimy3&#10;u3fk/eEKOpZgQpM/eVtw+4Y8cUW9tjCWwjlK/uisp6V+QyjpdUtBKQLKqbC6V6ShAla4FiCqGjxU&#10;SUjPqYURuBey4/DQnePXBD4ohwgZE0DqX+VTSGGi8tAemYMULm6H75A/3Dw7zbqWKz9cpZZLIFEr&#10;1wjjoE3kmCa0PftQptCV4Br30PkMQPaID+TuLfcM6oXmFVTA39BoEOjZRAB9wokp/EdjzBa3cFOE&#10;Qk7n2TxdDVvE5piublbpcrxIcDBdhMYLm8UOi6rF5jjqG9teqNALYQ/9MwAboAQTkAVBh4s25DD+&#10;KcCb/HwcvE5/XTZfAQAA//8DAFBLAwQKAAAAAAAAACEAt6mJDZRxAACUcQAAFQAAAGRycy9tZWRp&#10;YS9pbWFnZTEuanBlZ//Y/+AAEEpGSUYAAQEBAGAAYAAA/9sAQwADAgIDAgIDAwMDBAMDBAUIBQUE&#10;BAUKBwcGCAwKDAwLCgsLDQ4SEA0OEQ4LCxAWEBETFBUVFQwPFxgWFBgSFBUU/9sAQwEDBAQFBAUJ&#10;BQUJFA0LDRQUFBQUFBQUFBQUFBQUFBQUFBQUFBQUFBQUFBQUFBQUFBQUFBQUFBQUFBQUFBQUFBQU&#10;/8AAEQgBkAGQAwEiAAIRAQMRAf/EAB8AAAEFAQEBAQEBAAAAAAAAAAABAgMEBQYHCAkKC//EALUQ&#10;AAIBAwMCBAMFBQQEAAABfQECAwAEEQUSITFBBhNRYQcicRQygZGhCCNCscEVUtHwJDNicoIJChYX&#10;GBkaJSYnKCkqNDU2Nzg5OkNERUZHSElKU1RVVldYWVpjZGVmZ2hpanN0dXZ3eHl6g4SFhoeIiYqS&#10;k5SVlpeYmZqio6Slpqeoqaqys7S1tre4ubrCw8TFxsfIycrS09TV1tfY2drh4uPk5ebn6Onq8fLz&#10;9PX29/j5+v/EAB8BAAMBAQEBAQEBAQEAAAAAAAABAgMEBQYHCAkKC//EALURAAIBAgQEAwQHBQQE&#10;AAECdwABAgMRBAUhMQYSQVEHYXETIjKBCBRCkaGxwQkjM1LwFWJy0QoWJDThJfEXGBkaJicoKSo1&#10;Njc4OTpDREVGR0hJSlNUVVZXWFlaY2RlZmdoaWpzdHV2d3h5eoKDhIWGh4iJipKTlJWWl5iZmqKj&#10;pKWmp6ipqrKztLW2t7i5usLDxMXGx8jJytLT1NXW19jZ2uLj5OXm5+jp6vLz9PX29/j5+v/aAAwD&#10;AQACEQMRAD8A+vty+bjqagb91LhXY7nPTnFX1+9gVX8kdE/d4qzI4fxfhvFWhoP+mhP6VrTwAXFm&#10;7/61oc/rmsvxYDH4v0bvkSDP5V0GsRPHcWYR+luf51g/iNehFC21VTZUVx5cMM8kj+QAP3hPAwO5&#10;qVZBFn7/AMn+x60SYmQgJnb2P+cVoQZOEliZxtKuPwwaSVQSN6c1Yh/3PLHHFDRDcN1QBWkiTy1f&#10;7oWs6ZTzvTntWlKNrcvwxqtcRE/x4/w9KTAzLiPK8fd/QVRYAxYKVoz7mziqEkXOaQGZNFt4NV/K&#10;8z+CtK4XcuD1FUWODkUAV3i8mT5+KvQfN81VGBBO9Ks2h2y8UAch+0Kw/wCFEeMz/ctQfycV+b51&#10;d2PyV+kP7Q8Im+A3jlB/0DHP5YNfmlY2YWLnvXPUE0XorwzffqeK/jQ4NQLbhjjFIbYrJgViEi6U&#10;jk6VVmtVlH3KltLdsEtUrNsFUpmBjm3WI896zr0DHy1rXkTYzWLd7t1NSN4lcQ7zUoiC81BHL82G&#10;p8tztatDQufZEK7qtQ2ceKzYrw59q1IrhWWoZm0OlsUC1ROnru4q5NdbPmp8EyS1mQLaKyrt/wBZ&#10;VwZqKE+W9WFuFbrQBFNIwGafZ6kPMwadcGMx1iy7t3HWga1O+sb9GjjragkjlNeZ2Mtx5o+euw0t&#10;nJUtXLUQ7HW2+mid8irEuiebFgLV7Q1G1Sa6m08hl2lKiDOWUrHArpTwnBStGCFVG4V0Gp2CNuda&#10;xtrQtzXU2jO9ye3JRRVnf5XNRwzpt+amTXKPwKyTMWaFrqKL8r1eXUo4lzvrkby9C8Cs+fUpP7/y&#10;1dxpHbPrCM+d9TW/iNF4315w2oy7dqvmkF1cKc76yG4nrdvrCN1atDzhJF8nNeY2N/N3rqtF1GQ7&#10;M07mVrGyVON1U5pHzgVe4m5qb+zvOXhKz5hn6IgDzM7H8zAB+c9B7VDN/rcf8tM1bXDfU/nTJVJG&#10;A/NfRnrHn/jCKSbxToxTqA5/l0rptSZG1G0KP+78kgfhWD4wlWLxb4eTufN/kK6TWIhFcaZj+KN/&#10;6Vy/bNehXiiwx7/rSXEWJN/yjbn5KkiaSdZxG+ZVOPucLT7j5lyj8L/k1uQZcwKy7h+8qCXDc/3v&#10;wq7M3zcv/wABqJsLLsKdqTAqyx7l+43zVQuY9pB39a1ZAOBv+90/2qo3ahQCazAzZU5x93vWbN+9&#10;6Vryw7sYqjNGI2zQBmmE8g1TuIiGrWli/i34NZd2Pmx/y0oAg/1nT+GpIVwU+SmmLMWe9WYgePag&#10;Dl/jbCJfgl45X/qE3H6CvzDtLxQuTX6kfFu1M3wj8YRD+PSLr/0Wa/L+LQJPL+bpWEy+hbhm3fcr&#10;X0+ydvnk/irGtIQkiKa6WOcQQ1izNso3ix7ivSqaqu7bvqtrF7/rClUdOumuGyKz5BNG29mJhWTf&#10;aQVP3K6bTbZ5fv1p3GlrJHjZUc1jNOx5bcaa0XNZF5G6mvQtX0k23SuQ1KPmuiE7nTBlbTYPObmt&#10;2C1FZumOqGtvzAseabNGQTxKp201Ydo3ZqCW48yXirIUryaVjmaLkKjbUNwlTCCR/uU+bS7kReY6&#10;NjOM1JFiiXLriqZ+Q5rbl010t9//AH1WZ9mOfmoKiaWjyCSUApXZ2cIEYrndCsxwa6A3YgUKKxau&#10;yJs6TTtR8ldh7Vq2mtrn79ea3GplCSGqCy8QyNN9+l7PqZuNz2hbuK5i5eo5NP8AOb5K5PQNW85g&#10;Gr0XSWjmjSoMVCxitpLBfu1Qk0yT7wSu8e0TtVVrdD1ppCaOEl0KSU81Ul8MSMc16LFZI3WiSGOM&#10;Y2VoFzibLwud33KtTeFTu+RK7O0jT+FKueVGq5KVnYzPM/scmnth+lW7HU/Kmrd1iINkhKw7LT1l&#10;kzWchbnY6beC4jya3dNkB4rk9ItZIf4+K6uxBSLNJDP0Hgt/L8xPx/Ok8l+v/jlTPAkbZCdKlUHd&#10;9z5fevpD0zzjx3Cg8VaA/wA/JcfoK6TWlLXlkAnmYjP8xWB8QogniPw7nn98/wDKui1MOLyz+TP7&#10;t8dfauV/Ga9BkW+FSBzn+RqSVd3yev8AKnWwEx5focuKkmjdYyfb8WrcgylieKPZJsYqTj6dqqzA&#10;Et61bvLMSsN8f3D5o+v/AOqmzKFHPNZsCrLKT16KKoSskq8fePTNaTKWyR/rPWqkkeOA6ZFIDLK8&#10;/cqrNmLJrW8lB/Osy6+9QBQlDnntVGa33S5PWtF8eXnfwtVVwef71AFOWLyx/fzTrcZqWVBK33Kd&#10;yG+/QBQ8aQif4f8AiOM/x2FwP/HDX50XtjFaKRX6P+J4dvgvX8/8+E3/AKAa/NC+1J7uQgLXPUFU&#10;KMtvH53FQzQTStiOtO0tvMO561o7ARrnbWFzC5xsuh3FwvKVPpugG1beUrtx5cUPKVmz3kaCncvm&#10;kyGAiNttaizL5XzVx93qwW4+R6u2uvLM2wiocSLGlqUKzDFcfqWif6whK7mCMXAq3aeF5tXmMaPF&#10;AFGZJ53wkYHUk1K0Lg5c1keL3dm8LbhW94a8DeJ/E4AsNJvZ4m/5a+ScfnXtHhp7OzY2vg7R/wC2&#10;73fhtUurcFGI67EJHHpv49q77TbDxdrMWzW/F9rZQgY8iRzcFfby4wET8TXRCXc9BU2eV+HP2Z/E&#10;W4SXKW6+vnzBB+ZrrLT4Aahp+4vp2lyp7XqN/WvQP7F8NnEUuv3WoTpwTaw26D9S5qO88OaFpq/a&#10;DrGuXMSnP/H1aAfhiAmtOaK2H7M49fhaWwJfDks6f89bKZJx+hNaWl/D/wAMvLCXnlggY+VIJcfL&#10;/sSD+RrWs/EfhS2vC8d5rkUqY+cvbnB9MjDn8q2dej8H+P7Jov8AhJl0jWMYhN6gtncehJwH/p60&#10;c6bs0KVE8s8ffCJtHvJ5dNdZ4G/em3i5OOvTng145daTcx3hjnjeCUfwFMba91/4q/wHf3Ol6jFF&#10;qUVtGLqyu9/yTRJ/rYyevT5x/uGvSdN1OPxtpEH2vwzpE0MxwbXYHdvps+f9ayqR/lMvZHypb2cl&#10;pD9yqV3NIM5r3jxx4IsIAfsKfYB5nlC3l5GfQP8A414/qdgltMYyjpt9a57tbnO4W3OTuJm8v5qr&#10;WaN5mRWzPYiY0sOnRg/crW+hnzGvoty0RDGvRNF114YgDXmlu4gO2ti01F4R833K52ZnqY8Rpszv&#10;qrP4mRv4681uNeK/x1RbW3LffpGrpHq0XioLxTv+EhSV8V5jb3zsM760YNSYH5qg5uU9W0/Ug3St&#10;Fn8wV51pes7JR89dfY6tHIPv00iPZjr62MnArPgtfJlwa2JboSnNZN7d7DUsXKbdnLGFQGrk04hX&#10;h68+m8RLDJy9V5/GkecB6cR2P1qbhtgqN4pCYimzyjkSfJz7c54q1KCJQAmcn8qrrdx3fmxxv+9i&#10;OD/smvozvPPviBst9e8OIE485/5V0l6xkubLD/dD/wBK574hQmbX/Dijn945P5V0U1vJbzWTvyPL&#10;f+lcr+M16DosSyZHJzgrvxx3P4Ut4sjRZj2jP93mpYV3SynoGGBhOfzqOU/OS+wBE6785PpityCl&#10;K2795/F6VXmYs2TViZvLiyOQ+arGHB/3e8lZsCE/KMCq0uG+Y+nWrbbJRjZu288+tVJgrHzOgpAU&#10;ryPEYHXmqFz9zmtKZSV2DrVK4iBPz7o/rQBl3CJgY4qr/AMfpWhdqen61SYfNxQWVyxY52UkS/KM&#10;09ohy/8AnimLIP8AvmoAZrqb/B+uJ/esZv8A0A1+ZX2Z1QGv09vYvO0LU02dbV//AEA1+ddvYRnA&#10;21yV3axnU2MKyPPzrWhNqMeNi1o3eliL5kWsefS2k+eufnMkkynPqYkXZuqjduX+WpPsf7/NWTaL&#10;tUVfMirWOSnsmDkmrOnWhSTIrZvLYLU+m2BlZf7lXzilsbehQbotz8AUXMOs+LYfsemQMNKU5mPT&#10;zfqf7g/XtXRRWlhoehf2nqn+ob91bWUP+vu39BnoB3Ncf4j8fahd2kVqJorO0fpZ2nyDB9T1x7nk&#10;+wrFXb0O3C0vtSN6+1ez0+UWFiss/wBnURn5wBK4+nH9B6U+31Se8IilvNp3f8ekKb9v+fYVn+HP&#10;CP8AqpNSvPK85QY7SLqw9TjoPqa6HVPEOmeGtPlgs5Us5tuALP5P++3++5/Cu2lTS2R1ylcyNdmt&#10;IVEcun393KTx9ouTAG/AYJrnIvEmp6fcTJYPb6UV4MVknOB/fIx+pqjqetI8xmn37f4gEK7/AMzv&#10;P5isae/tr6PZJ9oiGzgDZAjfhXTd9TD0L154vF5d/wCk3/2SXvKPnDfVBk/l+Vb9n4vu5ljtBO97&#10;Bj/j3ltfORh6jkjHvjNchHoEt8ubR4rsHt0P4J/gTXYeG/DerwxGCTQ7pLPq3+ivlsegA4+vNCUe&#10;pV5HU2/xR+y6Dd6NOjWmyMm3glyUXsRAeXjyOqcofasv4OeM/EFndXdnAjgLIPL8x9vyDtkkVR1P&#10;4U3s0hvNMTyTxL5N26W4XHP/AC0Iz9a6L4efEbU/Dsvk6p4WinKkxGeBx82Ov3Dz9azdldoaV9Ge&#10;zanr2oNpqx6xbfbeMyYTLyDt2wR+teUfEOzt5rGDVNPS3u7O46F874cdUfJ6jt7V6L/wmGn69MZN&#10;ISWyuXI8yzebAOe4H9MfjXNa9ZwXkN5PF5UESkC9s9hHXpOgwRg98ZAPPeue6kRVpNaNHimXZsmn&#10;B9lXNf0ubQ74xlHWJuYzsPI+pAqijF6xaPOcBcBuTU3m/u8VGh/vVI0aYrMixjak5WPNUbe728mr&#10;2qf6vYtZChhVpG/MdRYzblDVeEjoK5qxuhFgNXSW8ySxCs2rGEkSi/kiNdFo2sSZ+dqx4rZJalig&#10;2y8dquJNzv4dRDQ531j6vdttJR6x1mkQY3/LUFxeNt2s9DgZ21Oe1rVZEJIbmuYl1yZZeXro9UhW&#10;Rvlrm9UsMR7hTijaFj92JhcedGUT90w67Oc9qmAjHSLlzyR/WrTRCbkO/pUV3MLNQZOjEDhPWvbN&#10;jz/4gQn/AISPw8fmUfaH/wDQK373zvs9p5HEuHx5vQ9P0rA+Jwf+1vDx6bbon/xw10d+/m2umF+d&#10;yy8D8K5X8Zr0K9pFuSK4dF+1kYPlucZ9KllX93jZkip4MRLs2fepsnqOtaEGVNMYuA/t89RXXzZN&#10;W7hfKynsS+UqrxNle+M49vWgChGo2Y37/wDbPWmNEpc4/eHvV9bRNvP0qtNnnZwO9SBQaIAue+f+&#10;+qpXS9/7taMyvGMn1H61QulMnVM8/pQBlTKS2T1Wq02VXJ/iq7MD5pylU5WfzsH04oLKflZyTRDG&#10;AwH97/lpS3HfH8NQxfO4oA0Au7TbwH+KFx+lfnxY2o87HvX6EQgNDOg/55mvz70u2k+1yk/wyH+d&#10;ebinaxlU2NObTfMXFZN9pRji+VK66zs+fnqTUNNBibFeVz6mEWeUy6c24kJVdIX83BFdxd6f5TVU&#10;/sdZDvrT2hrzHIy6d5h+atPQtCFzexJI/kQ8mQ/3UHJP5VrS6J+9D1Jfb7DTbyTZyLdx+YxWqqBB&#10;3kkebeMfGL6vdS30n+qX9xp9u/8AyziHt/M9zx61jaXrEenXEtzcL/aOpy7v3XVIff3P14HSuf1T&#10;UZL+9853yqjEX8O0ev8AWrui/dJ8v91wfL/ilPbdXp06XQ9aU7HSrq2rXy73kl/e+n8f4cZrSg0S&#10;VY9/meVOevz5P5+vsKh0XSbnWD5hkS0tk/1k+/AA9AfT9a6OLxDo/h5kS0le7nXg/ZEyfwPb+dd2&#10;i0OdJvVmXH4JEOTfyLp0HG4y5nuD/wAAGMfiR+NQf8JHovhQuNN0aK8vP+fu8h89/wAj8g/I1c1G&#10;XWdbTNvpf9nQeuoOBu+g/wAK4fWUkW7a3jk8+dTg+Unf0C1xTqXdjshBFzV/iX4p1I7Y9TurMf8A&#10;PO3f7OP/ABwCsCGXXtbn3z3l7eS+8zv/AFr074efADWfFckV5qyS2ln2g7t9a+j/AA38GbDTbSOG&#10;OzQAD+5XDVxipaRPUw+XurrLQ+VNF8PalLDvkXZwQ3yDPNcxcW7aFrRtzugh3cPv+U/WvuTWPh1Z&#10;2tp8sax/7lfMnxd8Jy6VdGWP/U89elTh8bzStI0xWX+yhzxKfhvxRJJcRR3kKxHtdjkf8CPNeq2M&#10;Vh4ju952jU/LINrsIN2mOQD3yPevlW41N7CTfG72cq9fK+YV3/gP4tfYfIg1CdpQD8twP4T6813O&#10;jbWJ5Htb6VDs5JE2z6L5ssoibNuS+CUIzHnrz2OO4rkDDIJct1/269U1g2+uR2l/YJF/aHl5J+4L&#10;kdcgjuD61x3iND5vmFHGamburnBWhZmHu2jmqc8xc8VLM/8ADRHAH+9WRyylYp/ZTN1FRT6WyxZF&#10;aXlbOVqfyi0VK5nzHLSRGI7TWhp120P8dO1C1/iFVFjdV4oNNzrbO8BXNWjch+j1ztj5m2tq1i3j&#10;mpRhNWLk2pIEx/y0rL+0mR62F0tJlqP+yMNwlbGaZTa0zFmsvUrNpPu11cGnnZilm0gMuKwvYu5+&#10;z2OOKiuohJF5bv8AeH0qRbQfunk/elOh/wD1cU49c9x3r3zoPPviQEa90D75P2gn8MVqXUoW1035&#10;/wC/VTx6C+p6Gf4ftBOd/t0q/fQjy9OTZyxcp+lccvjNehLb5ZchMHGN1SRKkkUg34xkN9aiUleD&#10;wOmDzvJ9PSpcSN86Pgk4/CtiCnJb5PL561nyq64T/lkOOfathV2giTjdn8qz7sP12UAVJoXC5+/z&#10;2qoxfp/Ca1lkDMfM/iH61mXSjom2pAqy7+oqg28qT97FX2U9Dv8AmqCQIsVAGPODI3z9aoTL8pI+&#10;erc7IzYPX3rOMp5HTb3qCyOZflyaqCULgipJfvfJ6VF5p3H1qwNbTzuyp/uGvi230eOK9ux6SH+d&#10;faGnSeax+lfId0fK1K8A7TP/ADryMfOyRhVFWGOH+CopcSBgKbNdJnBqOSZNteEp+8Zozp7NJJMV&#10;AbP+CtAbByKqTThG3GtU+cGijdx42iuT8dXks9nFpFnxd3ecn+6gGZPz6V0t5qCZxXn3i+/k064n&#10;vU/1q2xijc/w7zXfSWptRjrc8dvSsV7ND/dPP+0f7v0re05INPiEt+m5l5W3XuffHT0rEh2W8jXU&#10;v72bJaLd/EfU1v8AhyzS3uxfXnzzlfMhEvQf7br/ACHevb5rI9G1zv8AS9Ev9bs4rnW/sukaR/yx&#10;tNhyw9kB5Pua6GxvNMsPJj0yBwegIQbz7j2/IVxmjC+8Val9nsHlMJPzXk/Jb39Pp2H61718Ovh/&#10;o+mzD7ZNmXqZShP4151fEP8Aho9TDYTm96exzenfDLU/Gf7t1ltoH6+V9+X6v/QYr13wD+zPpWh+&#10;VL9hXzR3l5P616n4T1jwRpEcUSaxa+f7vg13tpe2V9HvtJFlHqOa8qcqn2j6ClSo/ZOLt/B0Gmxh&#10;EjpfsYhXASuyvGRYua5u9u4hmuSZ2RVjktat/MVq8Y+JPg+PW7GZNmTg17XqkyTcJXM3ujS3AYbM&#10;7qxg5J3HPlqKx8BePPCU2hXEu9Putj/eBrgzCYZfMj4X9Pxr7V+Mfw1TU9Fu5AnlSgff7NXxZfeZ&#10;p+oyxP8AwPgivrcHX9pCx8bj8P7Gd1segeCPiXc6RGunT7vIZgYzv/1R9RXo+s6lHq1mtwnJzj/9&#10;eK8W0fS01GPcEcweofpmvSNC8220KWGf5sSAI/8AeA6VdWC3R5k3eFmRtH83NP8Au09pBUW7fXKe&#10;YOC+a2KmyqKRmmhMrmo2hZjntU3AqyxmRuKngtA/DUsUTdavRR7U3NUNhcZBYLFWlbhfu1ReYrVS&#10;TUPJO6rRO50qt5XV+Kmju0LVyK62j9XqeHWFLcPWlw5TuYfLK/LU7QgjiuSh1Zlxh604tYAi3b6x&#10;Zm4n7QrFt61FKvzU+G781tux+/Xj2qK4b96cV9EdhxHxHCJNoR/6fsf+OGtPU2kWz099mSxcD9Ky&#10;PiJNuutDG/7t7/7Ia2NaWWTTtKVOP3hH6VxS+M16D9pOTs+70+f73fp1q0eIQ5TBqARR7k8x+RyK&#10;fLKPLKbPu8jzK3IKSRkx43+YcfL8mPpUDB1bfv59/wCIVaGSB5b/AIVWuFj3J9/PtQBVuFEQ+R/v&#10;dMetZsy4XeOmavXce2T0QVQmyPnP5VIFUttf5KpXAG4k/wBzirh+U8cmqkmFXD0FmNefM3G/5azp&#10;mP5/89K0r6XuXbzP+elZNwxVSR0qAK7XWT9OlVVk3HNLdMH6c1Skl2MDQNI6TSJSZ/wxXxjrd40W&#10;s6mg7XUn/oZr7G0eT/SBivjfxFDt8SaqP+n2b/0M142Z7ROat0Kz3Bbml+0FqrspBqKWbyuleGom&#10;aL6zHNQXUzYrPGpEGlluTNFWkU0zBzMe8Y+bmsLXbOPULeV3XzTjpv649a1dRlINc/qN3cSRwWdn&#10;D5t7dTJbwxDuXOAPzr0qS6o68PK8rI8tuUk1G4luv9VAmIs+59P1P0rS8F2T+MfEX2Ef8ecYMj/7&#10;WPWuk8cfD258JeH7zzLxDPZ3D2stvEh2sSOXz79B9K6D9lTwVP4k1m98tPMVQAT9ea9GVVexckz6&#10;SnRftlGSPcfgl8Lra5uxcXkTfY426Jxu/wDrV7v4g+Jvw4+H8H2G9msLSUDHlBN7/jjJqhr3w71a&#10;HwybfRLlLKdocCXZ93jrXgVv+yTq7aRqcl3qFnrOo3eD5945DwnOSQDkHPTmvIw9q0rydj6Gv+4g&#10;uWNztdTvfhr8R7wnS/K+2dja5t3X+Vd/8KdDPh27aOK5lMB+8Ja+ZLT9nnxB4e8QXd9BGkWAPs/2&#10;S6jQqQf4xwH/ACGa+xfhfo1/caPZXeoRIL1QBIFfIz7VtioKC92VzPCScn70bM3/ABhcPY6Z554G&#10;K+fvHHiq+1KD7HpVy8V45619C/Gv/Q/DO0dTHXzTpNnqEOm6nf2Vn/aGrlMWtvvA5PfnFebSV6iR&#10;61XSDbMrTfh1r7zebqHjaWznbkDj+RNddaWWuaFtMWvree0qcNXz18Qvh/4tt4Yr64m1yXUZQTNb&#10;/YMIHJAAEgJ4xnk5riNB8SfEHwJNFcNDf3lp/wAtILiFsY/H+le5Vw11o0fOUsVFTs4s+xdXvY/E&#10;NnNbSReVOBzE/wDMV8JfHXwv/wAI74yucJiKXla+y/Afi+08W2NpOP3U7x52v1XPavCP2vdE8qTT&#10;rlU5yawwkvZVUi8bHmpO589+FvEV34bvhPBseI8SW8vKSjuDX0BYvY6n4b+1advEU2Cvmc+Se6cY&#10;/rXzrpahpgB1r3L4e3kMOg3dmE2mTn2/+tXsVlpdHyq2KE1rNFK275vepo4+elT32ITx+lUYrxe9&#10;eO5nlup7xoRwjb81ObZ0AqrHfDNV7u9SKX79RzE8xdtlCS81fM0flbawre73HNPmvuOHqr3IbEvr&#10;9I2esG71HzeFpb6YuxrOlUGtIlqZJ53+1ViG7Ibis/yxViD5Wre5tzG9a3/rVs3vo9YEPXbV0RBB&#10;kVLEz94A3PKU3ynMfz9aq6xe3dk0UdnYPexHJOHAOR0HPrVn7UGi3lfK5PV/SvfOk4Tx1CDqWj/9&#10;fGf0rZ1jeINK9CX/AExWV41/fa9o9uE+8SfTccVr6lF5K2X39rbzy+ewrjl8ZZLDIWbnafTH6VSs&#10;b573Vr2zl0+W0Frjy7gvkTAjJI+nSrgR9xk37gmPnPX8PaplR2zl8nr7VsQVZP8AQ1xHwMdTWfu/&#10;5af3eK0JkMrRgcAetUJW3MQP4aAI7qM85/P+7Wdd4EXNXZVKnh+F/wA81Suikox/rP8AgdSBmSXB&#10;BX0/ixVeVtwyOmOlWmUjr9yqF03Xan1qCzIvsbOUfNZs0o27avXefpt6msqb94sY60FlGZjElUZy&#10;Btw//wCurNwCENZcxGdx7UFROg0GYecB3r5M8WLt8W60P+n6b/0M19VaRL5c0I/vV8p+NpFj8ba+&#10;P+n6b/0M14+YLRHHiDMkUrWXcHa1XJLnIqlK4krx4I5rmXMf3tSrMdvy0XC1EANvNbnOyjqLZFZu&#10;gahBpXxF8JXd18sEGqW8kmew3jmtLUK4Pxn/AMe4xvBz/rPpXo0Y3Vjswb5aqZ9x/Fv4GWniP4PT&#10;tFHtvIJBcHpmXDnIyfUVyn7FHgyPQdP1mKWLEzXSbc/3MV6n4E1K9+M37Pnhy4t3T7bcW0cV0Onm&#10;On7uT+WTW98ONBg0DW50SLyv3aRH6jNeU5umnRZ+p06cKso1+rPbrHQrae22BE+pSuX8U+CHm+SR&#10;38r2Qf4V3GkMCAsdWdXmijt/3r79tZ09joqRs7Hj9r8K9MB813/Ou00TQbexMEESfuga47xh48sN&#10;Bl+/mUnEcQ6knoB9a9I8Aabc3apeX8XkTLj90f4avfRA4ciueaftBhFtfs2ztXiXg6FWvfszvgsK&#10;9++LFidV1idHfA5r540w/wBi+PBaXj+QJv8AUk9G9qx5XzXC948p3GqeB7+aEm2kYMfXkVy8/wAG&#10;59RilOrz+bE3/LKJyN314r3bTph9hAbbwK5rxBM8zFN+K1lNrqRCjA8y0X4b6boMXlac/wBk2dh0&#10;rwH9r7S410DTpz/BN5TfiK+jtRuHtp/v187/ALTyyanoMUC84mB/IGujDz99NnFi6XuOx8aXGnSW&#10;c2e/+zXonw71fzriKzkfyS7YB9/f2rlta0iSGyiukfIPDbvWqGharPaXgdHr6SVqkND41wcXZnrm&#10;rrJDNLG6YmQ4I9KxiwTrXXeJrDzoLLUxL5sV5Dln/wBsdRXE3ZCtzXgvc8HFQ5Zi+cytxVS7lfNM&#10;a8SKq13fh61UGciuTrqRtlxmmNrLN8tYdxcFzmoomfPIxXQqSN0jZa58xtxoaXFUog70/DUhcpa3&#10;U/zgtUpZPlqMzNmixrE1o7mrQu/l21jKxq1bnBoaNGf0C89OlVzDHLu9V7/SpQ3cPVeKzjggMdv+&#10;6LEyHHPJ5J5r6A6jifGsfl+I9GcvuGT+HFdHrBC2WlRb+VyTj14rA8XwJN4j0iPf+6+cDvzWzrNu&#10;YZbIl/4TEM/hXHL4yxY5sHl365yf4R7VYMRUfP1Y9k9elUobeNY1QovlIQR36e1XrdpP3uUSLmti&#10;CpecdX2j+lZjD5eOjfdq/eDMhSRFIORiqfMMXljn/wBl+lSBTli+Yj5fuc1nSx7eXrSkzL1RR9Kp&#10;zK6jPzfMcGgszjleOpqneY2H5+tajOJOlZt8v7kkfhUAc7Oh5Oz2rLu8ZJ6Vr3jfLz/DWTdYPSoL&#10;Mi8zise4O3+Cti6XJrJuMeYw61cTRGvpag+Sf4hivkP4iXxj+IXiRP7t9N/OvrjSJfn/AN2vjP4p&#10;z+V8UPEoH/P/AC/zrzscrpHHX2I1mMtOrPsptwq8prx4nLYrXHWqTMx6VoTfNVGVcda0SMnEqXB4&#10;3Hha8+8U6vH5hEf+r9a6TxhrP2O08tOr15hPqRkmeb+5/q/r/e+gr3cLTsrndRp8iufo3+wLqM4+&#10;CU8V0jTtb6pMLeKL53+cIcYHfJr16Zls9eluAjRCbnB4KHoa/Pb9mD9qab9n29ntryC4vNIvD5/+&#10;iuBcW0mMb0zwcjqK+v8A4TfG3S/j1PrE+kwXUEWmsgze43yb8kk49814mPw7jN1T9ByzExajTPeL&#10;PxZHap9+uF+JHxYi02zmPm44o1LT5YbQmN+a+d/ircHTlluNTmaKBZAOEJ46ngdfQV5UXfRH0TUN&#10;2dR4E+2eK/EkWuTu/wDo0nm20UnPI6E17DoPxg1jTL67ttds/scWcRzibINeQfCT4/8Aw3XTQkU2&#10;pNKn+s8qwkJUjt0rd8X/ABr+H3i8fZjNfwdt7WWP0JzXUo8ujCnRq4lXirlj4p/Gq3tlP2d3u5W6&#10;KOteN6n4ovfGE1lNdo0H2Y5j9RVPxh4t8HabNstpJ2wev2Yj+ZrGh+IvhKSH/kJpBj/nrEUqXfoh&#10;Tw1SjrOJ9IeEPiB9r00W88mJ4hg1JqniiIqdz188aH8RNE1LUDHpeqW897GmcB/9aPT616JeQzyr&#10;E+xwHANZ1E47mCa6G9eaml2M768m+K2mvrCi1j/1z9/Qd/0rs4A4kwf9XWNqkKanr08SSeULfyhJ&#10;IEz5Wepx7CnTfYyq8vU+cfit4bt/B/gmRFfzZ3mwCe1fP9rM8M4da+gf2tbyKy8Tabo9veLOsUbv&#10;J5PAOThWx7rXz/GvOK+rwcGqN31PhMfUTr2XQ920K+W/8AQON/7mTH97bxXE6ncv5pXfmup+D0z6&#10;jouqaZvzuAmETd8dcehrmNXTbdyoUx/vVxThaozxsVG9mZRnLHpSbmftUyxrTxEc4p3ODlKbQs71&#10;ZhtdtTxWxarscGVpORUSl5e2m1rtafLWfPFhqjmuaIqmPPNReStX4U3CjycVaZXIVVTZVu3ib+Kn&#10;LB81WYYwvNDBo/fTzCvEfMq8ffo37c4/1lPP7romB3pgk3MT0r3mdBxXjFXHiDQH6fvDn8q2vFMp&#10;drIdyCP5VheNrOLV9e0y2kTMThwQfQjpWzqn767s0+UJFmIiP0wMYrll8ZY60m8oAVZkmWFgZH++&#10;QBhCeT9KqDgYREB/SrcTueR/q8cVsQUpN2Rv2Fz/ABxp3qmVRwYztB9nq7czDyzsTLVnkjYXKcN1&#10;z+VSBBNsIO/j56y5mPmAb8itK6aSJdj+9Y8sXmTK/l8jpigsiuMLIcJw1Zt5KSuO1XJpXbkpjFU7&#10;nEg/CsQMS6b16VlSZYg9Ota9wO5rImwBgUFmdeL/AKxw9YkijzT7Vq30hbOOlZ1ww281cSolrTPl&#10;uAoevjL4ux7Pir4nB/5/nr7J0tttwO9fHXxo+T4s+JQf+f0/yFceKWiMaxk6fhBWouGWsO1YrjFa&#10;8OdteO0crQ6UVm6tMmnWs08n8I/76rYXao+auJ8bapAoLySubaHr8mNz+i/St6MbyNKVPmZ5x4s1&#10;Ka7um3vgt1b+7/ntXL3c2DsHT+7Wk3m65eyzumy3H3RWTcR+ZqZQNwG5P0617sHbQ7+UmhzNcbm6&#10;KMV9U/sSeMI/DPxQbR7h/Ki1qyIXP/PSN2I/TNfMOj2vnNIf4F5b866JPEdz4T8S6Dq+nN5V5ZmO&#10;6j/B8/qKwrU/awaOvDVfZVFLsfrfqCbq891LwVH4s8VWsEkWYk/eEVpeA/HNn478Ladq1pJ+6uYR&#10;L/unuPwNd14csUF8so618ak4Tsz9BjNThdHlfhvwzp3wM8fT3MOjRXmnarIkskWz7ro4JMfuMcjv&#10;XssV58JvHujiTVdDtbOdBIJIruEffJznP8j+FO8S+HLfXrMwXECzL1wfX1Hoa8G8Y+A9Z064P2e8&#10;YwA8faId5X/gYwfzzXcqvc9ClSwuJScqjhLutn8u51Go/D74J6bpRneSwMvneYx6ybM9MdcYr5w+&#10;Keo+Fb9jpHhvQopfNkkjErw9i+eB1PHStzWPAmtatMd86Dd18q2x/M1oaD8PbfQWDrHmdv8AlqeT&#10;Uyq9kaV8Phabu6rm+2yOc+Ffwlt/DUP2p4EW8uf3X+6K9h8S2UVuYUROkYH6UzRrdI7zfJ8ohFUt&#10;Y1cXl5KwfgVyVZt7nmJ3Me8hjt4TIeijOa+F9Z+OPiLTvHWv6louoPbwXl02AQHXaPkQjPsK+jv2&#10;iviYnhXwbPY20n/Ex1BDBH6opH7w/gK+HDwSTX0WWYdODnJHyebYpqapwexpazrF5r+oy6hqVzLd&#10;3k53SSyvkvUMCfMMVEf3sQP92prdvmz3r2/snzb993PTfg9ry+HvEttKyJNEOJIj90g8Yrb+LUGk&#10;XOu/aNH4gm5MB4eI9x7j0NcVoUPm+Tcx7Mp1/wBoV2Wr2ck9lFdROku7qDj5T/PmvNrrW5VSN4HI&#10;QWm6tCLT/ejBim4THtV2GRXrjfMeW1YZDp65q4LHNTwoHPNaIiG2s2QY8tsFWsi7j+fiuhvhhKw5&#10;dtTBGqRTRNlLTy20VDK1dSRuh29fWn+ZiqJlpn2k+laco3A/oE87c2BzSQyxSySx78yoASN/3c9P&#10;zp27a33KSJnbqn5V7IHG+NVH/CSaGTs/1h/DitfViJdQh2JxyfftWV42+XxFobnnBf8AOtLXJUN5&#10;CJEzEQc44rml8ZYz/j6i/exdex5/OrkE0csJIfAzhSU9KqlTtL73AH/jwq7C6yKH8zIx3rYgyLgv&#10;5oQy/ved+E4x/jTZZccr71YuN7Nt/Wqcodvk2e1SBUuNjS7/ANKzpv8AXZH4Crk6GJidmRWeWw1Q&#10;WRNMMnKVmz4V/kfAq5PMTJ9z71Z0zF4znjdUAZt5s8046NWNLIu7mtKaXqCme1Zlwwi+lBZjXcjt&#10;MfzrLut5OTWpdEM0hFUJJfvE9auJoh+kP+957V8j/G62/wCLreIT/euB/wCgCvrPS5t8wyn3q+WP&#10;jjGf+Foa+f70yf8AoArlxGyOascZanata1m+8YrNt4iorSs03cCvLkiOUffTbYdkP+tPc/w15H45&#10;ujqN59kidyEYBvqa9b1qJba1lf8AurzXmEGnmbUd/XZmZs+p/wABXTRdtTupxtE5+9j/ALH0zyY/&#10;9a/JPfFc0sJ8r0zXba7ZoxnlduOAP9qqdpoXnywoU+Y4PsB716NLUtor2ehy22kCMcT6jIIx9Cf/&#10;AK1Jq9vHqPiUmL5rOHEMZH8YTgfnXW68sdvBa+S+2SFSB6rngfkOnvXP+C447vxnBHJzaacDeXrD&#10;0TnFaPS7M4ntPwA+Mdx4F8ezeDrnfLY3R/c/9MZQOR9Dj86+2PCnxBtpLiJN+N1flh4V1ma4+Lmk&#10;aifvf2mkp/775r7n1i0n0i782Df5LcivncxpKNRSXU+tyqq6lNxfQ+ztM8jUIhL1ial1rRbaUNsg&#10;iYYr52+HHxwfSIFstTfgdJf8a9Il+KlpPb/up1xXApntWdzP1/SIrViViTBrgmCxXUssiJ5FsOfr&#10;2rR8YePoDGd86ivGvF3xJ+1wmzsX8wdz/eNZmrZs6v4wC+eEfl65fUfEiWcH38ymuOm1V0bcXzM1&#10;QqXuFMsn8PSjkI2Vj5//AGgNYm1Xxhb+bJv2R8L/AHMmvMbuHyn3dm5r1X4keF59b1W7vIf9ZH0/&#10;CvMJt4TY68r2/mK+vws17NJHweOpy9s2+pXtPnOPWr1ra+bNs/vdKoW7+VJuHSti2AXDj/VfwyV1&#10;M4UdBoAmhjS4VMwbvKl9j/tV6JBbR3OmZ25ibhv6fiK4PRpWtpvO6xXH+uA+63vXoOjWpUiDzkMT&#10;gFfRga4Kp0wjdWOa1fTri0cLcQ7G7H+8PY0y0i2Cu0vLaL7PPY3HbmE9etcKxeymITfhW/75rFK6&#10;PLrUuRmtBtSrf2jC1jR6lvXFKLz3rFxOaxcun31mTxfNVrzi1QTv8vNKJomZ0nFV25NWCpzVef5a&#10;0RomU5iEqorVPM/FVGl2V0pGyZ/QtIplUoZWHPUPg0vmm3i3SJ/FxikbMWXO7GKh811uJQ/mmIjO&#10;TjC44xxzz1r0zM5nxlIJfEnhwFMEzHf5n0q94jlRdTttiMOvA9KxvEkU0esaNcXM6Sg3T+XsTHGO&#10;Kv6tfpdT20lvMksCExEh/wCPuPrXO9yyeHMsWZd8Srz9/wBO1WF/eg7OnrVG8zLH5fmKplGI/N5/&#10;TIzWlFEfsmx5OVHJHH6VZBnXXLZPAX/lnVNss2Hf7vrWhecRRRpuz0yefxqrdxRxnbvyUjPPt9aC&#10;yhNIM5HWqVxF5Xz7U31du43WEkd6z5piVxsqAM+SXEnL7iapzkCImrUxcNk/xVRuInZfn4/9lqAM&#10;i6xuNZV5IWbC/wAIrTvu/wAmazLqP5T8/wB6gswpso2PWsu7l2DGzG2tK8HlEk9axrrJbZ2q4miF&#10;04+XdxGvnr4zWfnfE/V9vdk/9AFfQ1mw84D3rxr4kab5/wARtQk9dn/oArkxSvHQ56x542hP5S4S&#10;nWekS+b9yvTrPw+k0I+SrEPhkCT7lcXs3bU0hE8r8Vab5OmgFPvZJ+grz4WD/Zwrp9/96/vmvafi&#10;Tp5+x+TEncQZ9z1/IVxU2ji3xJdP5G7pu6/59qcVbQ6tkeb6xpLXE3zpwvap4glrITtxx26gfU9K&#10;2PEF5bWFwRF+/m6Af3T6n3rzvxBeXCXEtvO7RJtM80e/+Adj9TXowdg1aKPirxULi48mx+edjhiv&#10;3F9MVftIh4L8AXlwz/6bq2AFPVYh/F+LVn+AvDcesanFdXnyWVvGb29l9Iweg936Cq3xJ8Qya1qk&#10;UJiWED955UfRc/cT8BtFU3zOwctlcd8PLGSfxZprDtMD+tfpcNB/tLw/BIUz+7H/AAGvhH4F+Gzr&#10;Gp+eqcQ7B+ORX6T6Bpm3TYEKf8sx/Kvn8zqXkkj6fKYWg33PAPEHhyWymZkSuak1K9g+RHfbX0N4&#10;p8K+bExSPIryW78MP9ol+T7rV4XMfTx5ep57fXF3ef6xpT/wOsyXTp24HAr1RfCBbqlRzeEzEuRC&#10;1X7Uv3eh5hBohaQb6ualB9msz8nauvk0YwnlKz59O+3XQjCcL1q1O5jJHAad4XVreWSROZK4Hxz8&#10;GDqUst1pyeVP97Z619JWvh9dvPFTDw6q/MU+lb08TOm7wOKrh6dVWkfnnq+iXmj3stvdQtBOp6ev&#10;0o0rUhay7Z082JuvrX2p8T/h1oMnhS8vdXjVfs+SHCc5PQD3r5Jl8Nxy3ZEnH/A6+uwlaWKhe2x8&#10;TjqNPCVFT59zX07S7iSEXOlul7F3tw/zr+Fd34I1KK88qB/3EiHo/VTXGeG/B939oDQF/KHSXZkN&#10;7ZB4r0fTfD0k0kEslrmUnHlRZyc+p611fUa9bSKPNlmGGw3xSOi8YeHbn+yBdwReYVHnR47j/loP&#10;615VqU6alCbuCN9yD94P7tfTmg6GlnpAivb/AMheuDgmPj1rxnxf8OrPTtXu7jSPEdldyzEn7IU8&#10;gtntnlP5VEMtxVK/NE4auaYTEP3Jfgzyv7SO3FOEmKo33mWV9LBNG0EqHEkR4KmljucVyTgI2orm&#10;rJ+daxoZvmrTt5AV5rllEQjW9UriCtYumKpzN5lCRSZgXcZUVnyc1t3ke40tlpXnNvKV1o3jM/fe&#10;I3HljMa55/jOPbtU1rBFBGdiINxycep69abOXhtpZIk80qCQP7x7CksZJJrUF0xLgeYP7p6n616I&#10;zkPHi+beeHiHyPtR24+laGs26ReRAkSxcmTA45xz0qp4xUNqGgDp/pRP5VoeJCPtEH3PP5Pm9a5n&#10;8RfQjt7f95FO+zzxHgHZ90E84+taM0Mc0TiX/VdD+NUoiRCAf3pyBgdasbi8peXfFtTn/IrQgpXE&#10;gbnfncP51RaI+SfvdziP+L86u3A/0nI4CDv71CpeUc9KAKd4JJYpAPvAfL25rLkhK8bEHritW4yy&#10;l0fBx3rKmctK2EzUSLK00W7g/wANZdxH8pw+K0JZD0rPuJsYqAMXUZdwP1rAumdsgVv3kolY5rEu&#10;4thJ30FmJcs7cumdtYd6TEta2oy7N2OlYt/cBFwOcVojREdtOJCDXE+MbMN42vH/ALwT/wBAFdA+&#10;qxWStPPKkUCcsT/CK8P+LHxjv016W70G1i+x4A8245c4GOnauunhZ19jy8TiYUtWd5qvxG8P+ELy&#10;LTryfN64z5Q7Z9TVa++Mttp8O4aZ9pMxEUZE2MZ7nivBtd8WW/jqw+0vAkGoo/7z1z65qrY6m91b&#10;2kcj8rMgP4Gvcp5dRUbSVz5+rmNfnvTdj0PxH8aYrW48uTSFPX96Jvu59Bj/APXXDzfEO71eSeR7&#10;WKygUEyTyvk49AM5rnbgjVdXvN79OntWSIp7bFlbQZ582aUv949q8rF4C38FHu4HMk42rs3bjXoo&#10;NOnv5oHlvbkEWNmOv++3oP8AJriNUt3+yzSXL5kmk/fSL04/gWtq4s3t2Nxcp5s9wSGl37NoxwB2&#10;HvWHrGpq2mJKnESTGOHHTp1C/wBa8WVCdF8sj36WIhWheJ0OpTQeGPBNnB0u9Sk+0Tf9c04jT8/8&#10;8V53pFhc+KNdL7PN3SGVveur8S6Rd+JNf0zSLFHlEVlEuV/i+TeT+ZNfQXw0/Zvk0TwrLrEm/wA9&#10;8CH6njOD6VzVK0cMvNnbh8NPEvyOm/Zp8Hxw+H4JPKyXuhGfk9/8K+44dGMEUK7PuivB/g54TGh6&#10;tZWEKfuFh+1H/bfOwV9PW+y7jxs5FfNV6nO7n1tGl7JJI5XUdI86E/JXFyeE4pZzviQvvr2GSxRo&#10;TWTDo374ua8+x3XPPR4UihH+oUVg67oUcURGzFexXOl4XJSuN1jSftBIptAjw3WdNLS+XCnWq2ne&#10;GvLP3PrXq8vhHz5vuVOPDSQ4Ty6aTQNnnMHhx5WxsxVq60SLTLWW7vJYrSCAGWS4lfAAHrXa6y+n&#10;eD9EvNY1SVLWztI/NkL/AMh7mvhT47ftA6p8T9RbT7PfpugIf3dmH5k95D3Pt0Fe5gMvqYx6aLuf&#10;P5nmlPAQ11b6B8Xfib/wsjxGLPS+NAsT+7Oz/j5f++R6egrhf7EBkVzU+kWAsrQb/wDWNya3JYkS&#10;Hf7V+p4XCQw1NRS0PxnG42piqrqt6ljw/L9hsZS/rXQafqiaDYteTczv9z2HpXKF/L8i3/vNk/Tr&#10;VpnbUrsK3+qr0VoeTPXc0bSz174g3m57lrLTvX2rvdH+CfhaWLZPJezzn78oesWDXLPw7pRvLuTy&#10;LKIfi/0rgdQ+Jniv4hXps9Dd9K00HGYuCR6s1DlGG+rIVGpU1TsjX+M/wL1DSdKl1ey/4mtrZjP2&#10;sJ+8EY7SJ7dj6V8/xzf3q+nvBPw81PTpVuZvFd3DP3EbEj8cmuM+N/wW/wCEfjHiXS9s1lM+L2KJ&#10;MCJz0cDsD+hrwcwwbf76C9T38uxiT9hVd+x5Fb3OyteBw67qzbey9auq2wV8w4H0vIX9wxVSRqgN&#10;1tpqyb/lWlykSQrJ5rV1uhaS0qL8lZug6JJeTAlK9i8KeEsxKClclWry6GVpdD9gPnEo+T93g89q&#10;UKN0p8z/AD6UBiWyXwF7difWiVjEpCJ+8x8nmdK9w6TkvGH/ACF/Dx64mJ/Sp9YgEepQHfyQ+PSn&#10;+JY0bWNCA4LSH+P2qxruP7SgTpFg4Fc73LKloYxEzxxOPUH2960f3bje6dgeUwVB/CqdmIt2EXHb&#10;P+BrSl+UfPv6fpWpBl3nT36HzKoeX/qo+pXOD7mrdxH5ql/KUleY/M9qp7mlA3pzxxvztqZFlW8+&#10;XAfv9ys2ZTuP1rYmztHc1j3hOTUSAz5Ov8Pzdaz7pgP4KuysY5v96qFxlpc7MhRmoAw5FPLms+7U&#10;bfv1r30w2YH8QrHvpFi5/u0FnL6lxKRu+9XJa1fCBCfSuh1iXMJI9a8i+LXiM6N4cu5g+JWGI/qe&#10;BXRTXNKxNWdo6nl/xE+IEutajNZxS+XZxNg4/iNcPcXjTDCv/wBszWZJqEluMrGk/rmq/wDbdtNJ&#10;tkT7FL0HdDX2FKCpQSR8LXnKtNtlK4H2O/8APiTHaWL1HtWrZPsZOMkN+mDiszUlbGf+Wq96TSLz&#10;zJAPr+gNaLR2M3qrkmlu39pSn+9mug06yHnTSv0QVzehEyX0z47tXR6rdfYtALh+ZjRDa7M5v37I&#10;5XXXOo3fyf6rOKjbwlGdLMpd8r8y1rTWHk6Ravs53Zb8a1tTQW+gfL3FZSoQqXckdMMTOlZRZQ8F&#10;audB8U6ZrUdst2LeNIpounmgdfoa/SvwPHoHxI+H2mX+iTxS2nGQnWJx1QjsRX5r+FdptgD1r0v4&#10;Z/FvWPgj4g/tTTv3+nS4+26eX+SYevs47GvmsxyhVqftKW6Prcqz6eGr+yrfC/wP0H0jwcmm67Pc&#10;x874x/wEiu0hh2tx+FcZ8MviZonxU8OQa5odys8DgCQfxwv3Rx2Irs9xbkV+czhKk7VFqfq9Ocas&#10;VUpvQ0/KEvHSnQ6f+9yar20u3l0ragVJF3D5ay5LmjdjKvrHMfNY02hRsvzJXaSwjGK5bxf4k0rw&#10;bo93qut30WnWUI5uJXx+A9T7Cto0vaS5YmUqkaceaTM9dHjj5Kc15h8Wvi94O+D9o02vagn24jMW&#10;mwYe4l/DsPc189fHf9vC/vBPpfgeNtJs+h1KX/j5l/3B0T+f0r5Hiub7xVqU2q6rPLd/N5sks7km&#10;U+5NfVYLI5SalX08j4zH8Rwopxoa+fT5dz0346ftC658Vubj/iWaVnNrpkT8ezue7/y7V5f4f03z&#10;W8+X+Hk76rOH1nVNo6A11BhFrCsC/wDAq+5w2HhSVqaskfnGKxdSu+ao7tiw/vpPapjN52oRW4+4&#10;nJp1lGIgT/drL02cSXWpT914rvPKve5ZlvEOozsz/wCpH86m0S7+1Xcrv8tpCMyPXO2Be8s5XHW4&#10;mI/Kl1q+aO3h0WxOHk5ml9B3qOeyubRp88vZk+pX118R9b+zxjytItTj+6Dj1NdXp/ifR/DEH2PS&#10;9Mn1+7Tgrb8W4Pu9cfbMot/sNjB5yp1H8H1c9/p0rUtYbIKE1TVl8ofdt7RCQv4DipjffqbzlF6W&#10;07G4PiX42mk3QW+h6PF/zyMkZP45JrsPDHjvxFqtrNp/iHRrPWdHuYzDcy6Y6NIqHvhCRx9K5PTr&#10;zwUqhDBet7/Zf/r11miaV4du7iG40qfyLteR5WYJvyNUoS+07nJOqvswseIeJNCfwxr17p0j+b5E&#10;v7uX+8h5jP4isuX5ulet/tA6SV1HR9XCbpLmE28x/vOnT8cGvNbPTJLiPdsr4vE0/ZVGj7bC1/a0&#10;VJmFKjg42VoaRYu8y+9dJZ+FjM3zpXWaN4OhyuI/3leTVxCWhrzIv+CdEDkZSvcfDmjoIo/krlPC&#10;nhnyGX5K9S0bTfLAryHLmZ3U0j7/AAz+dsEf40+UCWEoe45FBz/cxtplxChU4d4i2DvD+lfYHKcx&#10;rUQXXdGt0fGC+AE5A6Vf1yU/2jBl+FB+rc46VQu/3/jaBdmB5fQ+taniDyotSgiRH81Y8n5OMVh9&#10;oso2d5A05toOJ0wZPk6Z6GtSbf5RHZqyoJ3bJkRPM/3+cCrwux5EsjunlL1NWiClOvlxAo/ldqqy&#10;4U5P8VJe3PmfZXjRJ4Ovm8YX0PPWomiEsfL5J/yKUgK92wKcflWZM2efkzWlM244/wBYWrJuOn8I&#10;OcVBZUkTzFxJ+dZ8/KnZ+tWZdwJXsDVGUebnH8NQBiyxmT8Ky9SYba1bpSkv+9WDqLCMHdzQizmN&#10;cmHkE/3q+XvjxrBuby0sE+ZVzKf6V9GeIpisMnz8LXyR8Q9V/tLxNeuP4T5Q/CvWwUL1EeTjqlqb&#10;OS2cYqtd6eskfzpjNWCvFQzJLjMUmw19SfI31MZ4pbAeXvaW3/WP/wCtUelybNRQD+LJ/SrF9dSR&#10;/wDHxHtk/wCeo/qKzLSYR6pZkPgGT+f9K5m7M7Ix9oma+iP5TXOe0la+vSGZbK2H90ViWRKXl1GO&#10;rEY/GtwRCfV8/wBzj8q2hqrHHU0lc0dQsy1nCi/w4o8TN5OmiP2rS2q3k56LWJ4jf7RKE7V0SWjO&#10;WD1RB4eTyIYl/vV0Wo2f2qy2t/EKyI1WIDHaujt082wqUtLFyn71zN+FnxB8QfDXXTc6LqcunTIc&#10;SCPlJB6ODwa+o9B/bp1WzhRNV8OWV76y2tyYS34HIr5A1m0ezvBcx/8AA6uW8wnj3b68itluGr/x&#10;Y3Z7uHzXF4bWjUsj7o079vXwe3N/oer2h7rF5bj88iuksv29Phnj/SH1a0+tkD/JzX51XET3bbI0&#10;yajOm2+nL519L5rf88u3415c8hwz2T+89qHEuN6tP5H6P63+3V8ObXQri/0ua/1W8UfubWS1MQY+&#10;7ngD1r4R+N/7RPiP4ua2bvVLz9wjn7PZRcW9sPYevqTya8z1fX5Lw+WnEK/dUVX03TXvJkyK3wmW&#10;0MM/3S17s58Xm2IxcP3zsuyHWOnzavcAt/Ea2teMenWaWMHXv7mty0s00qz8w+ny1h2Nv/aWpm4k&#10;6J92vdVOysfNurzu72Re0HShpdl57/65qLdzczlzV3WJvstl/vVStsxWn+9WtraHPdv3i9v/ANCl&#10;euY0Sbfb6p/tE10Ej40tq5LQpsDUU/vE1nN6o3pL3GyDTNTFrpmd+Nhb+dWdB0W4vla6l3L9o5Pr&#10;t7Aen1rnNIgfVtTTTx0eYg/Tqa9jjijsIRDCn3ePyrCiva6vodeIl7DSO7MyHw9GsAjf91CP+WQ4&#10;FXbawsrdvkiWpTjP39xqWJMtxvxXekjx3KTLlvJD2RR/wCtG0lgP3UU1lRRerv8AjV+yTymyOaTK&#10;NrxlYw634NBl/e/ZLhJUz78f1rntI0FLnCRwV2othqXhzUbdf4o8/kQa6j4feDlmWIlK+SzWlerf&#10;yPqMsf7q3mc7oPwukvcEowr0zw38Ho48fuq9f8H+BI/KG5K9R0XwVFEB8lfOPDI9dI8O0/4WJBj9&#10;3XR2vgIQr9yvcB4VjXolLJ4cjjX7lJYZHTCR2zt8oMf7xfyoMYGTUatHIo2bPT6Y7U7bJzv2e1ey&#10;Sc1xN42ix/Bb5/M1qeKd8OpwR7P3TW4MfvWZOY4/GEATjdbkfhnmrmvTCbWM/wDPCER4+tc3Uso+&#10;d5soT/VbRk99tXW2GA5djniqZikPR8RL1zmrmCIwd/fANaEFC4lOPKdEcdNn+NUZLtOQOo4x/dq1&#10;cb5WwUzu7VTkDtCMJjd3pMCJ2/i/ujntWfNcDzf4KuTAM2DxWXcQ8Bx096ksrzSgpL8jYHUnpWdN&#10;J+88vfWnK21cCsxvKyS6ZOKgDIvmJOd/3a5fWJgA3z+Zu7V0+sSJGn+7XEa/PlQQ/LVokJs4Lxfe&#10;fZLOeQ/wg18m3E/2u7u5G53yE19H/FnUfsXhy8O/7ymvmhQQte/l8L3Z87mVSyjEryp8zmq8ic/L&#10;VySPio5FOPevfsfP3M26hd127Mo38Jrk9TsTZSxzRbsK+cemPSu1nU1gapDmMiuWrG6OnD1LMdaO&#10;JdfiZeknz/lzXSaXHm4lf+9XJeHH8+7t2/iiDh/yxXZ6coVcitqGupjiVZ2NYH9yXrFvEaW43VtT&#10;/Jb1mtFv5rokjggyLb8ma6XRB/oPzVzpiG3FdNpCn7Ft/wCWlEUEmZusae15kR1StdKj06LdPPj/&#10;AGav6pN5fyCuO1fUS7FN9RJpam9NOehp6p4iis4zHb/JXIXmozajJ81I8DXMuK2dN0LI3v0rjd6j&#10;O9KFBFDTtJM0ibu9dpo+lImFCUllZInArVl2WNk7L/rGrpp00jjq1XIw/E11x5MfTpRo1rsijRf+&#10;B1nyyfar71xW/Zr5NuZDVrV3JeisY/iKbzrgRijHlxAVQmka51T2WrhbdKBurO9zW1kT3hKWG2uH&#10;0+Xyb+6T1rr9duVih2Vw93L9m1ISfwuK56zs0zsw0bpo2vhxoxm13UtRf/U2/wC6H1PWvQ2+81Tf&#10;CXwBqGq/C/xD4ltbO4u1s/MeO3g+/NJ6fREGT+Xes3Tpjd2MFw3HnANWeExFOreMOm525rluKwyp&#10;162iktO9l/mW1f5s1ZhkOc1Rt4Z724EFrG88rdAEyfyqeaG606+ltpJV8xOD5Tgjpngiu32sOblv&#10;qePLCV6dJV3F8rdr20v2ubELMeGRCPdK07Szt5jynkn1FZVk10v3J0/3DXRWLP8A8t4P+BRf4Vsc&#10;p1nhCzBu/KP8YI/OvWvAtiIHA2V5R4dPkzxOj8Z7V65oV4ILj/gVfN5qrWkfQZVPSUT3jwnsEQr0&#10;LTCnFePeGdaTavz16Bpeuxr1evnuZHv3O+/d1ga/rEFjESXqD/hIEli2o9ec/ETUpJbWURv2rGrO&#10;y0PXy+MJVVzntkE32hfM2YG/5D60XEhXCDed+eR0HuaVTEMf3s8NThGCCNuK9A4Tlr2QRfEjRrZ3&#10;4msnP4oeMmtDVP8AkPS/7IB8usjWBDL42sjszOkOQe45PSrWpzF/EEudnMaE/P7Vh9osmbNx8/Qk&#10;8D/OambPklN7en3+aiP+p/jO45+/SQy+VakF/u1oQQyZ8xj/AA1TlV/JOzrz7VYmzJEMpnIqIxBo&#10;gD061JZTuBtXeefesqfEXzpWndzHZsPfNZk2JYifSoAoSL+7+es+7T0rTkj7ms27mA6de9AGBqX3&#10;8+tcLrzc8V22r5KkmSuD1iTlmZ6uJjM8K+OeomKxFuP42Arxb2zXovxl1FrzxBFAHzsBNeeMny19&#10;ZgKdqV+58lmNS9W3YryJ/dqJ8YqdlH1phTtXoM8yJQn+9zWNqMXykiugmiXNYd79ysZs6ILUxvDZ&#10;8rXZ4j0ePP616DaRYIH8FeaLdfYvEVtJ/CTsP416fYMGUMaWFejQ8ctU+6LF6/yBahVP3VTXADti&#10;m/x12nmFbyvmC11Gl/8AHsa5xnH3q3DP9k0rc3V/5UkSzndbufnOK5eOze7mreu085qfY2QjXdsr&#10;Jq7O1PkWhS07SgJ9xSug8nylTb/FUdpbfvc7Kuy7I+tVGNjGUrsitodj81X1272psFTtM3/XMVj3&#10;2bu521UnoEI3epX023aT52/irS1O5+z2O0UyJNuwCs3X7nzPlFY3sjZRuyhYqEikkPVq0LXHmbz/&#10;AA1SULFCBUjXKwW27f8AO1ZrQ3cbmVrt4JJsVix6PeeJtRstLsIvNvbyZLe3Hq7nAqa4Zp5uK+iP&#10;2GfhFN48+LP9uXMb/wBmeHk+0Z9Zn4jH4fMa8bG1uSnKTPo8twvtK0KaPpCz8E2X7N37P1/ZG9fU&#10;NTntTFk4Ai3jkIB3c9T34rwL4O/ALXPi5dC1snWy0m0xHcalKnHuEHc/oK+uPGHwUv8A4x+KbSK/&#10;vHs/CVmfNuccPcuOiJ6D1NdLqllb+A4rbRPC9n5PHlw28XAX3P8AU18hh8w+qUny/FL8D9MxuXPN&#10;MRT9s/cgvv8A+AkjyHRvg9pHwZ0e5bV54LCJ4ytzLFcb727z/AjjHloR1x859q+HYrG80e+xfjyv&#10;tBJjiaYFwMkDeB0Nfol4i+EepTal/b3inXLMWyDjOT5Pr5cfQyejk4HXFfC3xzPh/VvjfqsvheP7&#10;Jo9vDDC3zk+bIgxI5Pqflz713ZRWrSxDv1L4uhg/7Mgk/eWiS0SXp1ZDp00O0YfFdHp2ouPu9K5z&#10;Too08tVSt602eZ9yv0E/AGdvoN0JZM16lpt4GjgffyR/KvHNHlxJxXqnhyE31hCf+WgOK+a4gfLg&#10;3Ps0evlb/f27o7/SdZ8kD566O18UgcebXDQae8dSNG8cma/MFm1nY+xp0bs9Ns/FYHG6k1u7+2Q7&#10;xzXB6bc7m/6aV0ELSyrjfxXesd7VHW4qifT0LnOw7Jcf7FL5rn/rmKTd+9JL5qRuFwee/NfYHIcX&#10;fSvH46gjH8NrnPvk1PfYXWSRv83yx5n5VTlHnfEUmTgiECtG9hI1SXZ18tPM/pXH1LFhjRYPkfL9&#10;c7zyTVqJt0IPymqgl8zI38elX44R5IP6R1vYgpy4jl9sVWaX919yrlxE8OAeN3SqTRbUI8zduJ69&#10;hUAVJAD1/GqF3+79k71qTfMtZ92p6FKmxZjtK3lc/mP0rIvG+UjfmtiVfKiK/wB6sbUGTeaog5rU&#10;2WSPO/tXAeIbtIYSTXd6tLthYD+7mvLviDMLeyldvSqiiZnzV41vP7S8TXsu/wDdqcD8KwX6GrU7&#10;+dPLI38TmoZfkr7ajH2cEj4OtL2lZsqn/aqBtuOKlkkHWq8sydnoc4jVKRXmXisi+Thq2JWx0rKv&#10;PuisZM2hE4vXv3UsUi9iDXp2jzCS3iP+zXmfiVcRlvevRvCjiTT4JP7wFZYWXvtHRjo3pQZsg7zm&#10;lpxO1eKYpavTueGkPijQHc/QVHql8bk47LTXeq0uN9S2aKBBFFuarQwowKbtx3pfunrSK5S7BIsY&#10;4pGbnmq0TkdaJbgZp3J5B8jgLVEpilmkZmLVSlmPesmzoUCZp9lZVx++uN7fw1LPOGqgZjzis5SN&#10;oQJpJKo6hclxtWkmlqpu82XmuadTodlOl1ZLBCIo/Mf71fpz+yt8PLj4Z/CTTLP7L5Graon26/kP&#10;VS/RPYhMCviP9lz4Yp8WPjDp1ldQefo+lp/aF6O0uw/u0P1fr7Zr9RL5hptv9jtET7QRln9K+Mzn&#10;FbUYn6Lw9gt68/kTQ3VxeMNO09Mbf9ZO3Rf8TXIfE/V9O8F6eLazk83XLn7hHz3Dk8AIh6uTwB07&#10;ngVFrHxP0XwWs9nLqEBvkx50QfJjJ55HrXkfi/8Aar8AaPeyukXneJ0tf9Gu5bcF/LfPKP1A4rx6&#10;WBrVtYxZ9fHNMFhav7+a06X/ADPDvih8YfEs+u6n4W1X7RJ9gk8n91cmZ5S4yEBHJwDgmvCn1XUd&#10;Kuylhp+naTGr/OJkEr/jnJz+NdlN47t01291NPNu728mM0xKYzntnsBVXXbay8Tp9oi2Wt+fwBr9&#10;IwOChhaSstep+L5zm08fi5ybvC7t2+4y7fxzexyD7Zc6XKO4+wf1GDWynjbw7On/AB+fYZvTY7J+&#10;eMivNtRsri0mMcqcis2WwfGa73No8FQT3Z734c1i1v5glpdQTyf884pgT/3z1r3b4ZbLizn39iK+&#10;C4A8E4YOwI6GvtX9mnUZNW8KSyTzefKmAX7+2a+dzx+2wFRen5o9bLaNsVH+uh7ZZwxTRY2U660e&#10;JoyR1p+n+XG2NnNasoTbmvxv6t1Z9/Cn7NnFSWRt5c1p2Gr4GxqXVJkHCpWJh2bOyu+EbLQjE8sk&#10;fX9mrww7JJftcvP73YB39PalkBiG1OABSRW8UVxLInVzkk8/lmm3V5HHFnZ8u/GNh/kK/RzzDjrO&#10;ZJvG08juwIQDir9wfM1K7k/5ZqwH6Vl6QPN8XX0hT7xFXlz9tvTv587j8BXIty2WWn/egf8A1yT9&#10;KuRFlhC9Po9Uvl27Cn+8RxVpmHlqBu/GtSBryE9evTsKpSrhiZHTDf7FTShIcJ368J61HMf3WdlA&#10;FO4X5eOlUrmTEXqVq7cTRwyiJ3XzXzgf3sc8VlXC580bGHP3/X6VJZSk3p5rl3IY55/pXPXuTnsK&#10;37wlsgc1zl5LnIKfSgg5zV2O0pvrxX4qaj5OkTgcbVNeyas6RqR1NeEfGC6H9mzoOc100leaRjVd&#10;oNnm3gPwjaeLdYtNNed5Ly5/1dvb7ATj3kIA/Ovq74d/An4feD9Nnm8QWthqeoOcxQ3Ti48kYwQT&#10;9w888DjpXw/fRyCHMbvFKvQj7y/SpfBHw4+KXxY1n+z/AAzqGuXgyBJKLpxbwj1dzwP5115hhsQm&#10;5Kpp9yO7Ks3wTorDfVFfuldv5s/RvRPBfwnMIf8A4R7Q5f75+xR/4VoSfD34ea6fKtPDWjGL2soR&#10;/SvKvgp+xdH4U02I+J/GfiHXtVP+shh1B4bSM+gHV/qT+FfQGj/CXw/oJ8y3a983j7905Ax7E4r4&#10;2pWqJ2U7n21KlQlG7p2+48e8YfsYeA/FUU0kWn/2Vdv/AMt9NfZ/45yh/KvlX4rfsWeM/BfnXOh/&#10;8VRpy/w26YuVHunf8D+FfpfaaDFbt+7nnwP9vINWrjRxMvL4BrehmOIo9brzPPxWU4PFfZs+60Pw&#10;e8YWFxp0klveQS2l2nWKdChX8DzXXeDZf+JLb/8AXMV+x+u/B/wv4sjMeuaPYaxF/cvbVJv5g1wt&#10;/wDsbfCqfmLwha2vtau8H6IQK9vD53CE+apE+ZxXD05w9nTkvmfmT5ny0M9fo/cfsJ/DO6/5hN/B&#10;u/55Xsn9Saqr/wAE/wD4a5yU1n/wP/8ArV6X9v4fszyP9WMSuq+//gH5yGVC1LvG7mv01s/2DvhP&#10;AmTo1/P/ANdtQk/oRWvZ/sX/AAotlBXwnBL/ANd55X/m9ZvPqHRMuPDNbrNfj/kflsxjFMMyL61+&#10;rC/sufDCzXCeCNIP/XSDP86j/wCGcfhrnB8F6N/4CisXxFSX2WdUeFKr+0j8qWn46VUmn7Cv1cP7&#10;NXw2k5/4QvRv/AUVWuP2ZPhmef8AhCdJ/wDAasXxHS/lZsuEqv8AOj8o5rnaPv1RmuRnmv1cm/Zg&#10;+GMnzf8ACE6R/wCA1SQfs2fDWz+ePwToY2+tqD/OpfEVL+Vmi4Tq/wDPxH5JzXCf3qvaR4W17xFI&#10;I9J0W/1AnoLW1d/5Cv16sfhT4Q0nBtPDWkQHsYrKMf0rorWwgtItiQpEB/CEwK46nEH8sfxPQpcK&#10;2+Kp+B+WPhb9jn4seLmBHhz+x4D/AMtdUuRb/wDjnL/pXufgf/gm2ieTP4v8WOT3tdGhx/5Ekz/6&#10;BX3DL5UY+lSLKp+teRVzrEVNtD38PkGFpbq/qecfCD9nvwX8FI7s+GdPlgnu8fabq4uDPNLjOMk8&#10;Dr2Ar0vzYByIkz/e2VTmuNvAqNptyV40qs6r9pJnvwowpr2dNWPlL9r/AMNjR9Ys/E9lGsEN7/o9&#10;75XHzj/Vk/UZH4V8dan4ltU8Y3yXOmWt4fLi8uWVPnxj161+kXx+8Lf8Jn8NdasIofNuVj86H/fT&#10;kV+Vvit3h8XJI3HmwJ+mRX6LkeLcsMovdM/JuJMAqWMdVbSX4nXzeJtMiO8afg+gesS41+S6uDIi&#10;eUP4RWVLMCvFQN8p4r6mVRnw0aKN/wDt2O7Xybzn+6/8S1VuLIqd8b7oqxpX5xUP2+SHgPWbqdy/&#10;Zdi/NsZufv17b+yr8S4vCnju20fUZf8AiWarILck9InPEZ/OvB45jMa6z4d/Zrbxlotxd/6iK9hk&#10;f6BxXLWgq1Jp7M78LN0q0Wuh+p134PSJfMRcGsXUdIkji+WvZb+1imXMaeYHGR9DXP6xoW2HOyvz&#10;OphouR+q4rDr2XOjx5tJaU81Wv7IW6Y2V3M2nCPNYOtQhuiVnLCaaHxXtXKdj39jhcb8Bqhu7yNc&#10;JvyW9Oadu8oBJHzxySmBUHlxxxFIIlAHGB/DX1p1HOaFmbxFqHyc+Z/rPwqxz/aWp4+6sxqt4V+X&#10;XdTfuZieat337nUtTc75czZ4Tn6CsI7lk0eW5CITgkVYOVjA6DFRxsF3jZjp/B61Nt9d6hR1krQg&#10;qykzdUwenPpUEv3OX/GrLSHcAearTTR+WEPegCtcN5seCmKzrtsZLPzVy4bzM/Pz/hVC62FTjmgD&#10;JupAwbFYWo5Gfn4rdnTyRzzXN6jGWEhHAoSA5PxBcGOEnfxsr58+Kt0j28yd6961+ULDXhXiC/02&#10;98d2ek3EllBvkBkl1CbZbxj1f/Dv0q/bfV7VLXOvDYF5jU9gpKK6t7JdzU+BH7O//CxYYtc8QPLa&#10;eHvMxGIuHucdeeyDpmvr+48beE/hF4Ti0/SILLTNOto+BFgD3J/qTXyn8Zv2sND8F6Fa+H/DBW8+&#10;zRiG3gtMfNjvxwK+RtS8X+LPidrufEGqz3WnpmX+zw+IOnAwOv41zzWJzOV3pE9DlwGQ0/Z0/en+&#10;L/y9D7im/bz8HN4qnsLnXUs7OIj97FC5SYnsCB2r0jwh+094X+Iur2ej6Dq17e6hcyeXCItPn2Z6&#10;4MmzFfOH7MX7HFjqs0PiX4j6fKLa5xLY6M7lHmHZ5MchNvQcE/Svsz4a/wDCJeE/iLf6EYrfwfpa&#10;WObWKx2ReYoI8wggcb+M85OK8+phcPTnyxld/gdsMdinTVaUEl+J6z4ctJ7PTYzcjM/cl+BU8k0M&#10;khVm8yT9K8avvjiJfE154Y09Z9Xu8gWs4wBgnrJj2+mRk9q9D0KxkmtgJZf3Sr+8l/vnv+FeXVi4&#10;ux69GarL2h0NrdxytsD59BWpEigfNXNJqtho2RD1buaV9dkuYzIn+rqEhzOq82GEdVWq02vW0B27&#10;81w95rpjB3yYrHt9aWaaJt7Hd93H8daGfs0ep/2kknDHbUN7qkMMWPMrgNS8SpYmLzZUG/jl6zJ/&#10;EyTf8tENSylBHbT6vH/D82KrDVI35/SuXj1iKaMYeronSZcdOK5Zo7oSRvRXqbeNrUNOk3J+7WC0&#10;/kx8c1D/AGh1rE2sbnyM2d+KRth/jxXOS6hJFkCllvZHxmoNDfnMf3aqCQFsDgCs2O8IOTUUmpeU&#10;31oKTNW59qYrbGrHl1YiootRO7HrSsWdBNEJRvNUJyIqqHUdvyM/SoG1FOpenYjmJbuASwkN3r8v&#10;P2t/hyfh/wDERHgX/iXXcjzW59A5zj8Dur9OJNSQjC818r/tveDI/EngiLU44/3+nTbj/uPwf1xX&#10;v5PW9jX5ej/pHzWfYb2+Gcusdf8AM+GoZd8dMd9xqKEvGdp7U4Nur9Jufj3LqMZ88UtA9qQoduaz&#10;HsT6cP34Wu/8BeGJfFXirSdJtU825vLpIYfq5xXn8LNEcr/DXsP7PcVzefEPw3Jb8TrqlusZ994N&#10;EnaBEX+9jc/Xe0s4dK06ztC+fs0KQ5P8WwYqC6Ed7AQOlYXiDXHhlOzpVfQdeFzDsavzbEuXNc/U&#10;pZjTlT9mjnvEmnS2chkj5FchLJ5yZNeq6tFHdQmvLdeYacZu1RRqzt7x8biEoz5qZ7gyjy9+xSR+&#10;uKjEhMW50wcf3xUYu5DftbSW0vlKAftBxhifTvUcUSWcIiii8qBQcY6LX1LPQOf8L/NrF7j5f3hp&#10;010lrr13ZO7ylpDKvyevNN8Gw+bqV4X5VZjwfrVq6KXWs3c0sedxwfT5O9c8dyy5tK4A4j/3KfEz&#10;qDvfcVqNWKxnL55zn0+lErjr17j5K0IEJBk+/wBW6VRkX5sbPun8KeJPN4KPTZ2EK7BQBTmTysgb&#10;v/11RkfbwHq6wKqSUqldxxr8z8HpQVcy9R/1WPSuW1iYxcfPXUXz9nrh9elIjlPSqRJ5x8R/EyaB&#10;4f1C/PW3jJA/vHsPzr4I1HWLnxJrmqveSPLLcjPPqDmvqP8AaW1ow+H1tEfH2iTn6IK+RdMuPL14&#10;H+8cfnXs4eEFBOXU8fETnKbjHobfgzRU+3S5iyQnH1r7s/ZL/Zqs/CVl/wAJx46slN65zYaVdpxC&#10;P+ekgP8AH6A9Pr08r/ZS+FGnnxl/betyeb/Zcf202YTKRf8APPzG9c8ge1dR+0P+2DD4REumaKq3&#10;t6+fLi38L7mvGx2O9p+4wv3n1+CySWGf1vH6OyaT6evn5Hvfxc/aE0HwNFLeXV1FabM8l+fw/wAK&#10;+Q/GXxP8Q/tNeMNM0f4c/bV1WFsvqnNvBaRZ5dz1xXmXw4+GXj79qnxXPf3EjzwW/NxqF38ttaA9&#10;gvc+gHJr9B/h34J8I/s/eBxo2jR4ncCa+1SVBvuXA6n2HYdBXjSoxwseZu8ux7Ma1TGe5GNqffq/&#10;Q6P4F/B+w+EmjCfV9XuPEHiG4jAutRusAy+yIOET9T3Ndh4o+LGn6fLJp6TqJU2ZA98n+lfEvxs/&#10;bltNHvJ9H8LQtq99DwbgP+4U+5749BXyJrvi7xx461e81DUNav0a8OZFimMcOB0GAegqqGArYn94&#10;Y4jM8Ngfdi7n6qXHxl02+16DSLO+t/3wMk10X7DritDXPjloWhRC0i1ODz2GFBmGWNfkBeaURhPP&#10;lnn7zl2z+FVh4XEjb3dz7u9eh/Y8+55Dz+D15T9V7v4veH7iXzdW1+1tNOTkg3ABmPvzwK4/X/20&#10;vAXhdZli1yylun+SNbd/P2j3KZAr81z4bj/u1PZ+GDczRQxR75ZiI40TuTQ8r9n70mXHPPaPlpxP&#10;qj4i/tLyeMNMP/CNC91i98zIuNjpHEOvXrn6VwNn+0t8YdCfdK0M0X/PK4gJ/XOa958AfCK18LeF&#10;NOsTBulSEeYdnVzyf1rop/hnbXEX7y2Q59Ur5mWKp0pOCV0fYRwtStBOTszzfwB+3fdQNFB4p0eW&#10;zbo93Z5dP++DyP1r6k8B/HjRPGdjHcadqFveD+9E/I+o6j8a+f8AV/gDpeoRn/Q03N/sVw958ANT&#10;8N3n27Qbq4srsdJbdyD/AMCrN1qdXbQ0WGqR63PvW38TRzfPvWp49UjYff8Axr4h0f4r+OPBjiDW&#10;rNtTgX/l4i4f8R0P6V6L4b/aF0vUGRJLz7HL3iu/kP68VDjfYq847o+oRebvn9e1TRXhVuXSvKdJ&#10;+IUF7gxz/LXSweJIpOXesHEtVDsJLvsO9VpZ0Lc1jtrUbLkPUC33nHG/y1pWNEzakugMVVu7wKQd&#10;9ZE12AvL8Vm3uo/vPUUWHc1tR1byud9Yd54pS26PWRqF31+euT1CR+u/ioC518vjx1JA6DrXP+N9&#10;YtvFOh3mnXHzxXEZjk+hGK5W7neLLo9czrHioW8cgd8VrTbjLmRnUjGrDlkfJvivQZtB1q8sZOtv&#10;IRn+96H8RWCyba9T+LUSaldDU4vmP+qm/pXlczbDiv1TB11iKKkfiuY4WWExUqfTp6CQsKsdfMWq&#10;iP8ANUiuTXXzHmNEoPz4r6m/Y/0KDUfGvhmfqbSaW9k/4AOM/jivl23i3ba+vv2NtNfTbLWdVb/W&#10;iNIV/wBnfyf5VyYyt7DDyk+xnFXmkfaWo6gl58m+s/TJxby/K/Oa4W38SuZuX9jVga/5NwMv3r8p&#10;nmtLntc+phS9y56m1xJLbE15b45uykM+UrpdP8WreLsHRaxfFUMF3DMXf5jXZUrXh+7OW2up7vtA&#10;h29Mdqryy7R8/TFDMOm/lahmk/c5+c19oegZfgtfMvLx0f70z4/OoY4Xh1C8Hm+b++I/XNVfBMzT&#10;XMv/ACy/fHmn2oQ3t5IPv+cSfM9jXPHc0ZZdPJmlSR2lJ/28flVyUmWIf7Q6GqXnIWIkdfNTkk8b&#10;RUsTN5ef9YM5zvqiSsjv8/oP9jvUVzhhj5vT/OKdJK0rkbOep9abKOcOmcVYEExJ9ttUp24lzuq5&#10;5pZOPyrNvH+XlMGgDH1Cc9R+7X/CuA8U3RWMhHrs9SwFJL/vFFefeLJ9u7NAHyb+0nqRm1KCLsIy&#10;fzP/ANavm6zvnsNZiuI+sMgYZ9RXu/x/n87xTKi9ogP614FdKq3Oa9xx/dxR4VOo1XlJb3PYdF+M&#10;3ifRPDtzpen36QWV4fPm/cjfnGPv9a4zw3oum6jr13qXiS8lltUPmyAP+/mz2BPT69qoaVdFY/Lb&#10;pVu4twyA0TwVOdP937r8jso5ziIYlVMT76Wtm3Z+p9keB/2mPAvwW+FX2a3utLE1yTJDpOk5mMQx&#10;geYTyXPcmvmf4q/tG+Lvi/dy26XMuj6C3H2SJ8GUf7bD+Qrza409GPCVHEjx8AV5lLLadOfPPU9f&#10;G8QVsWnypRv2NCztrexiGxEqWbUmPyK+BWVLLJuwai3O33a9rmtpE+RcOfWZrJNHuyalkv49vFZK&#10;HiiIndxT5xciNKI+ceK9+/Zg+FZ8Wa//AMJFeRf8SzTji2B/5aydz+H868b8EeF7rxVrUGn2/AbD&#10;TSj/AJZp/j6V9w+D/s/hXQbPTdPi8i3t4wAgr5bOsf7On7Clu9z7fh/LHUqfWKq0W3qek2unQRAf&#10;dFaEdlA3P937lcbHrE7YNbNnPP5eZHr8/sfpvMdAbGDttJakOm25++mfaqMN4YlyRUbam8rZG+qS&#10;M+bsR6t4T0y+HzwRY/3K868SfBjSL8kiBPmr0y3+0TMMcVYk0P7RzJLitkjO7PnKf4eaj4Vk36Ve&#10;Swgf8sg+R+RrS03x3rOkgJew+aP74/wr3s+GbMjL8n3rB1jwdp838C1qrmUuXqcnpvxUt5o9hfH1&#10;610Nt44t3UET1x2ueFLC1VvuVwGu32l6Dl5L3yB/12xXQqVzklVitj3/AP4SuCUYD1QuPESM/Etf&#10;JGvftKaT4caZItRa9dfuxRJkt/wIcCsGH9sm1+7JpF5j1EwNbLBVHqkczzCktGz7Gn1HzeS9Zk95&#10;HMx+fG2vlgftj6Tj5tPv/wDvhP8AGoJv2vtMkX93pl/u/wCAf40fUanYP7QofzH0lqV3FEOP3led&#10;+JvKuCfMdBtrxHV/2rzJxa6VKf8ArrKB/LNcNrHx+13VWKxQwW4P1J/pW1PAVL7GM80pLZ3PT/FL&#10;28UM0Qk/dt1FeZXi9x81cPrHivV9XZvtF45jbsOB+lbfg/UBd2ZsZP8AWJ8y/Svqctg6F6be58Tn&#10;NRYq1WK2NSNasRJvXcKaYtp2tViCI4GO9e+kfIykX9Ng86YZ6LX3j+y/4b8n4VG7dP8Aj5uj+SAC&#10;vhrSId9zFGnr+tfpf8NNNj8LfC/w9pY/16WoMn++/wA5/nXj5y4/V/ZvqVh1eZz+s2aWcu5Gwa5s&#10;3Dm4++5rofE0cpmLlK4O41EwXGelfjOJylOpzo+mTtA9Bs9WS1hG18PVW88RbpcySV55qPi+Ozi+&#10;d65qbxQ2ozfJLivosBQ920jzp1D9BN25Qfy9ahu2kl5LvFyRjj5uKimFvbwiO4fzUMgEfmvjcew7&#10;c5p5m86D50xLsyRvyV/Kvuz1zF8DqWlJHOJDjPpmpVuzJqN2DKn+uJOerfWn+Bf3cRx0Ykg1XsZj&#10;LdSgvndMcZ+tc8DRl+VPM2gxZi7jj8sVHuXdvP8AFUvmOuTvST0+lU2+UfO/3epHArUkk8wFNxqH&#10;zTLuNO8kqsaj+I8nn8fWopG+UInG0UAV5pvL+cVm3RBjLvwK0LtgOR2rMuG3Ag8UAYepTCSEuON1&#10;ebeLGDMTXourf6lgleV+L5hz8mc00SfHfxuYSeL71V+bp/KvF9TG2XdXsXxc+bxXen3/AKV5Dqy4&#10;kzX0Vv3aPmKb/fS9SW0lO3itWG73RbD2rCtJeK0IW7VpBmdWHvFuXHaoH+Y0iylBineavrVbkrQr&#10;Sxs/FSRW5RasfLU/bihQG6hRkgwtaGi6Dc6vfx2tqm+dvvntEPU0+x0+S+n8uLr3l7L9PevWPBGl&#10;2+k242JsPXPdj6mvDzDHRox5KXxfkfSZVlrxUlOrpH8z0j4WeEbDwjpghjRDK3Mkp6sa9Qs7iOI8&#10;fxV5tpmpR4G566K119IV+/X59UUqsnOofqlJwowVOGx6HBexswNbEepgDl68vXxag/jSiTxvFF/y&#10;1+YVl7Jle1PVDqEbLl+DUkWpW8OD3rxe9+JlvDHzJj/gdclrP7Q+h6MP3mqwBl7b8n8hzWsMNN7G&#10;M8TCnuz6a/4SaOHjfzVa88cRQxcyfhXxR4g/a9tIt6abbT3h/v8A+rX9ef0rzXXv2jfF+u71tRFp&#10;0R9PmP5nj9K9Gnl9R9DzKuaU49T751j4wWGkRSme8SHHcvXiPjz9s3RtJ82KwmbU7heAIen4v0r4&#10;01PVtY1+TfqOoz3e7/nq5x+XSqcWnDutepSytL4jxK2cN/Cep+M/2pfGPil2S1kTSYG/55cv+Z/w&#10;ryfVNZ1LWpvNv7ye8kbvLKWq6un7qU2A7160MLGOyPGqY1z+JmHtPpSYNbJsBUf2Ie9V7Az9vEy/&#10;K4qWKE+SWq9FbBZowakuEVLM+1UqYe16GJHnHtT8bTSgc1NLDxmsVA3bHhd60+zuH06/E0XVDSQL&#10;sGT2pipxurbzMH1TPULeWPU7OK6h7/fq0IWUb/wFcd4H1oWl99lnf9xN+hr0NrfEoT/vmvaoSU4X&#10;PlcXSdKdjrPhB4aHiPxrpls6fumkDSfQcmvvWz1jzZNidBxXyv8As9aOlgt5q8qdB5Mf49a9u03x&#10;Alvcff8AvV8jnFX2lVR7HVg4aXO81izN7bE15B4qhks84T7vevVLPWftUHD1yviC1inin3V8/VpR&#10;aPbcG42PnTxrqXkrueaszwJqEl/eY37ua7Dxf4NTVZSNnHapPh94PTTZF3pTw9oaI850+5+ikkKS&#10;YEqIdvIH0qPUI/KgIifyi3OdlI1tGywAO8Qi7f3vY+1R6iwWzl/5aDyz+6r6s9ko+D7gLp8rh84B&#10;wfzqtpE3lQbz1POff1p3haUf2aSecwmqunsFtIvM9B9K54GjNb7cJov3boexP6fn61DkbuHfAwah&#10;XDcenrUqswGD9zu9akixSbocj+KoZm+Tf3p/mj7nWoLiQeSEHOaAK0zbl5428Vm3n+t21eny2McG&#10;sybMnHpQBkav8sOTXk/ihvNlJCV6rrBH2bH3/SvJ/FLJulGyrJPkD4tL/wAVVqP+9/7LXkurxBa9&#10;f+Li7fFN723Y/kK8i1RK+ketNeh8nHStL1M2B9prQhb7xrNORJzV6Fi1Y0zpqoUSg5qeJht4qGW0&#10;L8pwat2dq54P/Aq3SZzyatcliiJxWRr/AIjTTQbeF/Mm/ik9Kr+IfEaQRm2s35/5aS/4VxxBZ8nr&#10;XBiMVb93A9PC4Pm/eVTZ03xtq2lcQ3R2+jKDXTWXxp8QWnT7LL/10iP9DXAqhPNTY8lfevFdGNTV&#10;o+ijWlS0iz0pf2gfEMY2i3tf/Hv/AIqg/tCeJXPyx2sf/AD/AI15rFCWNWEs/wC9QsJTfQp4yovt&#10;HcTfHTxVc9JoIv8ArnF/iaybj4neK78/Nqso/wCuSgfyFYsViM/dq3DajtXRHCQ7HJPHT7lS7v8A&#10;U9VObq/nm/67Sk1BFp3PzVsi0qzHZLXVDDxOCeMkZEVgOyVfisG/uVpRWwWrIhVa7I0TjniWZcVg&#10;vepzaFK0CNpo4ArVU0jldVsoNCBTGhIq+9Q7aTiCqMoNFioDGavMm4VA4rNo3jMpTQk9Pvr0pOJ4&#10;tp696sslRTR/NkdayaOlTMc2xiuNtXRbgrircWxsLJUhtkizInIrNUzZ1TLkh8uPGfv1HsatNs3F&#10;xkLgDgUyS08yk4dilU7mONySRsOo5r2vwjdf27p1rIv+tX91J+AryCaxSHln/CvYf2Wbd9V+JlnY&#10;3S/6FJmVwf8AY+f+lOnP2TbZzYymq1O66H03pekXPhvw9Z2aRYKRgyfU8mmf2xJDKN3yV6PrJgmS&#10;TGyvMfEUJ8zKJXxWIg5zc29zCD9nsdVpvi+SGPFS3Hirzmwz1w+jw3U8uNjrWvfaPLEuRXj1lN6X&#10;PahXjGGpNca1BLIUSi31CPTjms2z0SVpfuNlq0dS8O3As9542iuzDx5UeVUrXlc+7LsCa0YetQ6h&#10;CkNnKY08osCZAOmcdaWafbJiRHiycDCHv+FM1Bv+JdPv/hjr7A9cyPDknk6cQvIWE/yqKGLyky+0&#10;jAz5n6Ck0N/+JbP8/wB6MgUQxp02OR1wf4eK54GjJ8OuEHOMZ9AKsbiOdnaqSzo0XmCVNvB4fP6i&#10;nxzGWIOPu4z61qSTLKjc9e3+5VWZUWUTGLJXODUjsGz698dKivJvLxj+LtQBHNhWz/e71l3bAVcm&#10;UGYA9B0rPvvl56bqAMHWD+5z+leZ+Iv9acV6brER8nn95xy9eba/0OPWrA+SPjFbZ8WXoHt/KvKt&#10;StMdWVK6r9o/XtY0rxveQRwPZ27qDFcbP9YMc4PtXiE1xd3YzLNLKf8AbY17DxSUFTSueCsDJ1HU&#10;btqdNIoSXh1/77qWK4ii5Myj/gdcZ5Eh6PViHS2m6vWCrvojslhY/akdXP4gsoBwzTH0FYOqeKrq&#10;+XyYz5MPoOtS2nhs3Myxxl5pXO1UCZLn2rsNH+CXiLVyGi0qWCI/8tbv5B+vP6VNWpUt+8dkKnCh&#10;Sd9zzERGStrw94T1TxRqKWOk2U97ct/DEmf++vQfWvXtH+BVvZ3H/E2nedx96KLgfn1/lXrvhm50&#10;/wAK28djYWcVlF/0yTG76nv+NeNUxdOOi1NJYuPQ8c+IP7N178M/hVF4n1XU4jq0l1HD/Z1ryIUI&#10;PJfucgdOK8SjTe1fZHxx1GTxF8ItUhPPkGKb8nFfIccON2a6MNU9urlUqvOrjoYtpq1HEKSKLj2q&#10;3FHXrRiYVJBFHmrCp6UsMeatBcV0KJxTqEUMW2rkUe0ZNRqu2pYq2UTmlMcFp9JuxTWf1rQxHltt&#10;RlqjMy1C01ZykaKJOX5qBmqJpKjMrGs3I2jAkd6gbpSli1NKmpZsojWVaifg1NtpRFmpNOYrZFO8&#10;hkH7p/wPSrUdt61ZjgWhU7idSxmxXTQ/I0WKuRzJLwyc1fGnJMuClWLXRtrbh89aKlM5p4iBVsdC&#10;e9nAjhyff/69e1/CnQn8GavBf783E8bw8dBxnj8q43w/YNEyk16hYwlrISIj5tyJvl9uo/Kt6mF5&#10;qUkt2jzJ4qTmj0jStfuLuXEtb8Nol11izmuL0+VEYSI6mFsFCO4PINdbpupNKcD7tfmlSE4XTPXh&#10;qdHpGixj7iJWuNIidcSJmqNjqKRD79atpqdv5sYkeuWMG3qdL1LWl+FIGbdsp3iPQYI7Mgela9vc&#10;BlBiasbxLcnySOtaSXIZ8p//2VBLAwQUAAYACAAAACEAl4VSR+IAAAALAQAADwAAAGRycy9kb3du&#10;cmV2LnhtbEyPwWqDQBCG74W+wzKF3ppV02hiXUMIbU8h0KRQetvoRCXurLgbNW/f6am9zc98/PNN&#10;tp5MKwbsXWNJQTgLQCAVtmyoUvB5fHtagnBeU6lbS6jghg7W+f1dptPSjvSBw8FXgkvIpVpB7X2X&#10;SumKGo12M9sh8e5se6M9x76SZa9HLjetjIIglkY3xBdq3eG2xuJyuBoF76MeN/Pwddhdztvb93Gx&#10;/9qFqNTjw7R5AeFx8n8w/OqzOuTsdLJXKp1oOQfzFaMKnqMVD0ws4mUC4qQgiZMIZJ7J/z/kPwAA&#10;AP//AwBQSwMEFAAGAAgAAAAhAFhgsxu6AAAAIgEAABkAAABkcnMvX3JlbHMvZTJvRG9jLnhtbC5y&#10;ZWxzhI/LCsIwEEX3gv8QZm/TuhCRpm5EcCv1A4ZkmkabB0kU+/cG3CgILude7jlMu3/aiT0oJuOd&#10;gKaqgZGTXhmnBVz642oLLGV0CifvSMBMCfbdctGeacJcRmk0IbFCcUnAmHPYcZ7kSBZT5QO50gw+&#10;WszljJoHlDfUxNd1veHxkwHdF5OdlIB4Ug2wfg7F/J/th8FIOnh5t+TyDwU3trgLEKOmLMCSMvgO&#10;m+oaSAPvWv71WfcCAAD//wMAUEsBAi0AFAAGAAgAAAAhAIoVP5gMAQAAFQIAABMAAAAAAAAAAAAA&#10;AAAAAAAAAFtDb250ZW50X1R5cGVzXS54bWxQSwECLQAUAAYACAAAACEAOP0h/9YAAACUAQAACwAA&#10;AAAAAAAAAAAAAAA9AQAAX3JlbHMvLnJlbHNQSwECLQAUAAYACAAAACEArL7/i+cDAAACCQAADgAA&#10;AAAAAAAAAAAAAAA8AgAAZHJzL2Uyb0RvYy54bWxQSwECLQAKAAAAAAAAACEAt6mJDZRxAACUcQAA&#10;FQAAAAAAAAAAAAAAAABPBgAAZHJzL21lZGlhL2ltYWdlMS5qcGVnUEsBAi0AFAAGAAgAAAAhAJeF&#10;UkfiAAAACwEAAA8AAAAAAAAAAAAAAAAAFngAAGRycy9kb3ducmV2LnhtbFBLAQItABQABgAIAAAA&#10;IQBYYLMbugAAACIBAAAZAAAAAAAAAAAAAAAAACV5AABkcnMvX3JlbHMvZTJvRG9jLnhtbC5yZWxz&#10;UEsFBgAAAAAGAAYAfQEAABZ6AAAAAA==&#10;">
                <v:shape id="Graphic 203"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enUKxQAAANwAAAAPAAAAZHJzL2Rvd25yZXYueG1sRI9Pa8JA&#10;FMTvhX6H5RV6qxv/UCS6ii0KDV5qWsTjI/tMgtm3IbvG9du7guBxmJnfMPNlMI3oqXO1ZQXDQQKC&#10;uLC65lLB/9/mYwrCeWSNjWVScCUHy8XryxxTbS+8oz73pYgQdikqqLxvUyldUZFBN7AtcfSOtjPo&#10;o+xKqTu8RLhp5ChJPqXBmuNChS19V1Sc8rNR8JVNXD89nIdZyPr9r96GNa+DUu9vYTUD4Sn4Z/jR&#10;/tEKRskY7mfiEZCLGwAAAP//AwBQSwECLQAUAAYACAAAACEA2+H2y+4AAACFAQAAEwAAAAAAAAAA&#10;AAAAAAAAAAAAW0NvbnRlbnRfVHlwZXNdLnhtbFBLAQItABQABgAIAAAAIQBa9CxbvwAAABUBAAAL&#10;AAAAAAAAAAAAAAAAAB8BAABfcmVscy8ucmVsc1BLAQItABQABgAIAAAAIQAOenUKxQAAANwAAAAP&#10;AAAAAAAAAAAAAAAAAAcCAABkcnMvZG93bnJldi54bWxQSwUGAAAAAAMAAwC3AAAA+QIAAAAA&#10;" path="m,2125472r2935477,l2935477,,,,,2125472xe" filled="f" strokeweight="1.25pt">
                  <v:path arrowok="t"/>
                </v:shape>
                <v:shape id="Image 204" o:spid="_x0000_s1028" type="#_x0000_t75" alt="Close-up photo of CCDA Ex-Officio Member, Senator Melissa Hurtado, a woman with brown hair, smiling, and  wearing a blue blouse.    " style="position:absolute;left:5491;top:1353;width:18682;height:186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CcTIxgAAANwAAAAPAAAAZHJzL2Rvd25yZXYueG1sRI/dasJA&#10;FITvC77DcoTe1Y3WFkldRaXFIoj429tD9pikzZ4Nu9skffuuUOjlMPPNMNN5ZyrRkPOlZQXDQQKC&#10;OLO65FzB6fj2MAHhA7LGyjIp+CEP81nvboqpti3vqTmEXMQS9ikqKEKoUyl9VpBBP7A1cfSu1hkM&#10;UbpcaodtLDeVHCXJszRYclwosKZVQdnX4dsoGK2fut1y01zOq/Hjx+ty23669UKp+363eAERqAv/&#10;4T/6XUcuGcPtTDwCcvYLAAD//wMAUEsBAi0AFAAGAAgAAAAhANvh9svuAAAAhQEAABMAAAAAAAAA&#10;AAAAAAAAAAAAAFtDb250ZW50X1R5cGVzXS54bWxQSwECLQAUAAYACAAAACEAWvQsW78AAAAVAQAA&#10;CwAAAAAAAAAAAAAAAAAfAQAAX3JlbHMvLnJlbHNQSwECLQAUAAYACAAAACEAKAnEyMYAAADcAAAA&#10;DwAAAAAAAAAAAAAAAAAHAgAAZHJzL2Rvd25yZXYueG1sUEsFBgAAAAADAAMAtwAAAPoCAAAAAA==&#10;">
                  <v:imagedata r:id="rId109" o:title="Close-up photo of CCDA Ex-Officio Member, Senator Melissa Hurtado, a woman with brown hair, smiling, and  wearing a blue blouse"/>
                </v:shape>
                <w10:wrap type="topAndBottom" anchorx="page"/>
              </v:group>
            </w:pict>
          </mc:Fallback>
        </mc:AlternateContent>
      </w:r>
      <w:r>
        <w:rPr>
          <w:b/>
          <w:noProof/>
          <w:sz w:val="4"/>
        </w:rPr>
        <mc:AlternateContent>
          <mc:Choice Requires="wps">
            <w:drawing>
              <wp:anchor distT="0" distB="0" distL="0" distR="0" simplePos="0" relativeHeight="251658279" behindDoc="1" locked="0" layoutInCell="1" allowOverlap="1" wp14:anchorId="134E7DB8" wp14:editId="4539B131">
                <wp:simplePos x="0" y="0"/>
                <wp:positionH relativeFrom="page">
                  <wp:posOffset>3678745</wp:posOffset>
                </wp:positionH>
                <wp:positionV relativeFrom="paragraph">
                  <wp:posOffset>2731350</wp:posOffset>
                </wp:positionV>
                <wp:extent cx="3403600" cy="2124710"/>
                <wp:effectExtent l="0" t="0" r="0" b="0"/>
                <wp:wrapTopAndBottom/>
                <wp:docPr id="205" name="Textbox 2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03600" cy="212471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08ADEEE7" w14:textId="77777777">
                              <w:trPr>
                                <w:trHeight w:val="3290"/>
                              </w:trPr>
                              <w:tc>
                                <w:tcPr>
                                  <w:tcW w:w="5335" w:type="dxa"/>
                                </w:tcPr>
                                <w:p w14:paraId="11819FB8" w14:textId="77777777" w:rsidR="006C66B2" w:rsidRDefault="006C66B2">
                                  <w:pPr>
                                    <w:pStyle w:val="TableParagraph"/>
                                    <w:jc w:val="left"/>
                                    <w:rPr>
                                      <w:b/>
                                      <w:sz w:val="24"/>
                                    </w:rPr>
                                  </w:pPr>
                                </w:p>
                                <w:p w14:paraId="34D90C8B" w14:textId="77777777" w:rsidR="006C66B2" w:rsidRDefault="006C66B2">
                                  <w:pPr>
                                    <w:pStyle w:val="TableParagraph"/>
                                    <w:jc w:val="left"/>
                                    <w:rPr>
                                      <w:b/>
                                      <w:sz w:val="24"/>
                                    </w:rPr>
                                  </w:pPr>
                                </w:p>
                                <w:p w14:paraId="05C2FAE7" w14:textId="77777777" w:rsidR="006C66B2" w:rsidRDefault="006C66B2">
                                  <w:pPr>
                                    <w:pStyle w:val="TableParagraph"/>
                                    <w:jc w:val="left"/>
                                    <w:rPr>
                                      <w:b/>
                                      <w:sz w:val="24"/>
                                    </w:rPr>
                                  </w:pPr>
                                </w:p>
                                <w:p w14:paraId="2420318F" w14:textId="77777777" w:rsidR="006C66B2" w:rsidRDefault="006C66B2">
                                  <w:pPr>
                                    <w:pStyle w:val="TableParagraph"/>
                                    <w:spacing w:before="95"/>
                                    <w:jc w:val="left"/>
                                    <w:rPr>
                                      <w:b/>
                                      <w:sz w:val="24"/>
                                    </w:rPr>
                                  </w:pPr>
                                </w:p>
                                <w:p w14:paraId="0219F2ED" w14:textId="77777777" w:rsidR="006C66B2" w:rsidRDefault="00032C37">
                                  <w:pPr>
                                    <w:pStyle w:val="TableParagraph"/>
                                    <w:ind w:left="687"/>
                                    <w:jc w:val="left"/>
                                    <w:rPr>
                                      <w:i/>
                                      <w:sz w:val="24"/>
                                    </w:rPr>
                                  </w:pPr>
                                  <w:r>
                                    <w:rPr>
                                      <w:i/>
                                      <w:spacing w:val="-2"/>
                                      <w:sz w:val="24"/>
                                    </w:rPr>
                                    <w:t>Office</w:t>
                                  </w:r>
                                </w:p>
                                <w:p w14:paraId="38891583" w14:textId="77777777" w:rsidR="006C66B2" w:rsidRDefault="00032C37">
                                  <w:pPr>
                                    <w:pStyle w:val="TableParagraph"/>
                                    <w:spacing w:before="65" w:line="268" w:lineRule="exact"/>
                                    <w:ind w:left="1054"/>
                                    <w:jc w:val="left"/>
                                    <w:rPr>
                                      <w:b/>
                                      <w:sz w:val="24"/>
                                    </w:rPr>
                                  </w:pPr>
                                  <w:r>
                                    <w:rPr>
                                      <w:b/>
                                      <w:sz w:val="24"/>
                                    </w:rPr>
                                    <w:t>District</w:t>
                                  </w:r>
                                  <w:r>
                                    <w:rPr>
                                      <w:b/>
                                      <w:spacing w:val="-5"/>
                                      <w:sz w:val="24"/>
                                    </w:rPr>
                                    <w:t xml:space="preserve"> 16</w:t>
                                  </w:r>
                                </w:p>
                                <w:p w14:paraId="7E0B0AE5" w14:textId="77777777" w:rsidR="006C66B2" w:rsidRDefault="00032C37">
                                  <w:pPr>
                                    <w:pStyle w:val="TableParagraph"/>
                                    <w:spacing w:line="268" w:lineRule="exact"/>
                                    <w:ind w:left="1054"/>
                                    <w:jc w:val="left"/>
                                    <w:rPr>
                                      <w:sz w:val="24"/>
                                    </w:rPr>
                                  </w:pPr>
                                  <w:r>
                                    <w:rPr>
                                      <w:sz w:val="24"/>
                                    </w:rPr>
                                    <w:t>Democratic</w:t>
                                  </w:r>
                                  <w:r>
                                    <w:rPr>
                                      <w:spacing w:val="-4"/>
                                      <w:sz w:val="24"/>
                                    </w:rPr>
                                    <w:t xml:space="preserve"> </w:t>
                                  </w:r>
                                  <w:r>
                                    <w:rPr>
                                      <w:spacing w:val="-2"/>
                                      <w:sz w:val="24"/>
                                    </w:rPr>
                                    <w:t>Party</w:t>
                                  </w:r>
                                </w:p>
                              </w:tc>
                            </w:tr>
                          </w:tbl>
                          <w:p w14:paraId="13B2C333" w14:textId="77777777" w:rsidR="006C66B2" w:rsidRDefault="006C66B2">
                            <w:pPr>
                              <w:pStyle w:val="BodyText"/>
                            </w:pPr>
                          </w:p>
                        </w:txbxContent>
                      </wps:txbx>
                      <wps:bodyPr wrap="square" lIns="0" tIns="0" rIns="0" bIns="0" rtlCol="0">
                        <a:noAutofit/>
                      </wps:bodyPr>
                    </wps:wsp>
                  </a:graphicData>
                </a:graphic>
              </wp:anchor>
            </w:drawing>
          </mc:Choice>
          <mc:Fallback>
            <w:pict>
              <v:shape w14:anchorId="134E7DB8" id="Textbox 205" o:spid="_x0000_s1117" type="#_x0000_t202" style="position:absolute;margin-left:289.65pt;margin-top:215.05pt;width:268pt;height:167.3pt;z-index:-251658201;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qamgEAACQDAAAOAAAAZHJzL2Uyb0RvYy54bWysUs2O0zAQviPxDpbvNGl3KShqugJWIKQV&#10;rLTwAK5jNxaxx8y4Tfr2jL1pi+CGuDhjz/jL9+PN3eQHcTRIDkIrl4taChM0dC7sW/n928dXb6Wg&#10;pEKnBgimlSdD8m778sVmjI1ZQQ9DZ1AwSKBmjK3sU4pNVZHujVe0gGgCNy2gV4m3uK86VCOj+6Fa&#10;1fW6GgG7iKANEZ/ePzfltuBba3T6ai2ZJIZWMrdUVizrLq/VdqOaParYOz3TUP/AwisX+KcXqHuV&#10;lDig+wvKO41AYNNCg6/AWqdN0cBqlvUfap56FU3RwuZQvNhE/w9Wfzk+xUcUaXoPEwdYRFB8AP2D&#10;2JtqjNTMM9lTaoins9DJos9fliD4Int7uvhppiQ0H97c1jfrmluae6vl6vbNsjheXa9HpPTJgBe5&#10;aCVyYIWCOj5QygRUcx6Z2TwTyFTStJuE61r5ep1zzEc76E6sZuRAW0k/DwqNFMPnwI7l9M8Fnovd&#10;ucA0fIDyRrKoAO8OCawrDK64MwOOohCbn03O+vd9mbo+7u0vAAAA//8DAFBLAwQUAAYACAAAACEA&#10;ehJeueIAAAAMAQAADwAAAGRycy9kb3ducmV2LnhtbEyPwU7DMAyG70i8Q2Qkbiwt29qtqztNCE5I&#10;iK4cOKZN1kZrnNJkW3l7stM42v70+/vz7WR6dlaj05YQ4lkETFFjpaYW4at6e1oBc16QFL0lhfCr&#10;HGyL+7tcZNJeqFTnvW9ZCCGXCYTO+yHj3DWdMsLN7KAo3A52NMKHcWy5HMUlhJueP0dRwo3QFD50&#10;YlAvnWqO+5NB2H1T+ap/PurP8lDqqlpH9J4cER8fpt0GmFeTv8Fw1Q/qUASn2p5IOtYjLNP1PKAI&#10;i3kUA7sScbwMqxohTRYp8CLn/0sUfwAAAP//AwBQSwECLQAUAAYACAAAACEAtoM4kv4AAADhAQAA&#10;EwAAAAAAAAAAAAAAAAAAAAAAW0NvbnRlbnRfVHlwZXNdLnhtbFBLAQItABQABgAIAAAAIQA4/SH/&#10;1gAAAJQBAAALAAAAAAAAAAAAAAAAAC8BAABfcmVscy8ucmVsc1BLAQItABQABgAIAAAAIQBb//qa&#10;mgEAACQDAAAOAAAAAAAAAAAAAAAAAC4CAABkcnMvZTJvRG9jLnhtbFBLAQItABQABgAIAAAAIQB6&#10;El654gAAAAwBAAAPAAAAAAAAAAAAAAAAAPQDAABkcnMvZG93bnJldi54bWxQSwUGAAAAAAQABADz&#10;AAAAAwU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08ADEEE7" w14:textId="77777777">
                        <w:trPr>
                          <w:trHeight w:val="3290"/>
                        </w:trPr>
                        <w:tc>
                          <w:tcPr>
                            <w:tcW w:w="5335" w:type="dxa"/>
                          </w:tcPr>
                          <w:p w14:paraId="11819FB8" w14:textId="77777777" w:rsidR="006C66B2" w:rsidRDefault="006C66B2">
                            <w:pPr>
                              <w:pStyle w:val="TableParagraph"/>
                              <w:jc w:val="left"/>
                              <w:rPr>
                                <w:b/>
                                <w:sz w:val="24"/>
                              </w:rPr>
                            </w:pPr>
                          </w:p>
                          <w:p w14:paraId="34D90C8B" w14:textId="77777777" w:rsidR="006C66B2" w:rsidRDefault="006C66B2">
                            <w:pPr>
                              <w:pStyle w:val="TableParagraph"/>
                              <w:jc w:val="left"/>
                              <w:rPr>
                                <w:b/>
                                <w:sz w:val="24"/>
                              </w:rPr>
                            </w:pPr>
                          </w:p>
                          <w:p w14:paraId="05C2FAE7" w14:textId="77777777" w:rsidR="006C66B2" w:rsidRDefault="006C66B2">
                            <w:pPr>
                              <w:pStyle w:val="TableParagraph"/>
                              <w:jc w:val="left"/>
                              <w:rPr>
                                <w:b/>
                                <w:sz w:val="24"/>
                              </w:rPr>
                            </w:pPr>
                          </w:p>
                          <w:p w14:paraId="2420318F" w14:textId="77777777" w:rsidR="006C66B2" w:rsidRDefault="006C66B2">
                            <w:pPr>
                              <w:pStyle w:val="TableParagraph"/>
                              <w:spacing w:before="95"/>
                              <w:jc w:val="left"/>
                              <w:rPr>
                                <w:b/>
                                <w:sz w:val="24"/>
                              </w:rPr>
                            </w:pPr>
                          </w:p>
                          <w:p w14:paraId="0219F2ED" w14:textId="77777777" w:rsidR="006C66B2" w:rsidRDefault="00032C37">
                            <w:pPr>
                              <w:pStyle w:val="TableParagraph"/>
                              <w:ind w:left="687"/>
                              <w:jc w:val="left"/>
                              <w:rPr>
                                <w:i/>
                                <w:sz w:val="24"/>
                              </w:rPr>
                            </w:pPr>
                            <w:r>
                              <w:rPr>
                                <w:i/>
                                <w:spacing w:val="-2"/>
                                <w:sz w:val="24"/>
                              </w:rPr>
                              <w:t>Office</w:t>
                            </w:r>
                          </w:p>
                          <w:p w14:paraId="38891583" w14:textId="77777777" w:rsidR="006C66B2" w:rsidRDefault="00032C37">
                            <w:pPr>
                              <w:pStyle w:val="TableParagraph"/>
                              <w:spacing w:before="65" w:line="268" w:lineRule="exact"/>
                              <w:ind w:left="1054"/>
                              <w:jc w:val="left"/>
                              <w:rPr>
                                <w:b/>
                                <w:sz w:val="24"/>
                              </w:rPr>
                            </w:pPr>
                            <w:r>
                              <w:rPr>
                                <w:b/>
                                <w:sz w:val="24"/>
                              </w:rPr>
                              <w:t>District</w:t>
                            </w:r>
                            <w:r>
                              <w:rPr>
                                <w:b/>
                                <w:spacing w:val="-5"/>
                                <w:sz w:val="24"/>
                              </w:rPr>
                              <w:t xml:space="preserve"> 16</w:t>
                            </w:r>
                          </w:p>
                          <w:p w14:paraId="7E0B0AE5" w14:textId="77777777" w:rsidR="006C66B2" w:rsidRDefault="00032C37">
                            <w:pPr>
                              <w:pStyle w:val="TableParagraph"/>
                              <w:spacing w:line="268" w:lineRule="exact"/>
                              <w:ind w:left="1054"/>
                              <w:jc w:val="left"/>
                              <w:rPr>
                                <w:sz w:val="24"/>
                              </w:rPr>
                            </w:pPr>
                            <w:r>
                              <w:rPr>
                                <w:sz w:val="24"/>
                              </w:rPr>
                              <w:t>Democratic</w:t>
                            </w:r>
                            <w:r>
                              <w:rPr>
                                <w:spacing w:val="-4"/>
                                <w:sz w:val="24"/>
                              </w:rPr>
                              <w:t xml:space="preserve"> </w:t>
                            </w:r>
                            <w:r>
                              <w:rPr>
                                <w:spacing w:val="-2"/>
                                <w:sz w:val="24"/>
                              </w:rPr>
                              <w:t>Party</w:t>
                            </w:r>
                          </w:p>
                        </w:tc>
                      </w:tr>
                    </w:tbl>
                    <w:p w14:paraId="13B2C333" w14:textId="77777777" w:rsidR="006C66B2" w:rsidRDefault="006C66B2">
                      <w:pPr>
                        <w:pStyle w:val="BodyText"/>
                      </w:pPr>
                    </w:p>
                  </w:txbxContent>
                </v:textbox>
                <w10:wrap type="topAndBottom" anchorx="page"/>
              </v:shape>
            </w:pict>
          </mc:Fallback>
        </mc:AlternateContent>
      </w:r>
      <w:r>
        <w:rPr>
          <w:b/>
          <w:noProof/>
          <w:sz w:val="4"/>
        </w:rPr>
        <mc:AlternateContent>
          <mc:Choice Requires="wps">
            <w:drawing>
              <wp:anchor distT="0" distB="0" distL="0" distR="0" simplePos="0" relativeHeight="251658327" behindDoc="1" locked="0" layoutInCell="1" allowOverlap="1" wp14:anchorId="514F8B3A" wp14:editId="739D1585">
                <wp:simplePos x="0" y="0"/>
                <wp:positionH relativeFrom="page">
                  <wp:posOffset>673493</wp:posOffset>
                </wp:positionH>
                <wp:positionV relativeFrom="paragraph">
                  <wp:posOffset>5108321</wp:posOffset>
                </wp:positionV>
                <wp:extent cx="6434455" cy="279400"/>
                <wp:effectExtent l="0" t="0" r="0" b="0"/>
                <wp:wrapTopAndBottom/>
                <wp:docPr id="206" name="Textbox 2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434455" cy="279400"/>
                        </a:xfrm>
                        <a:prstGeom prst="rect">
                          <a:avLst/>
                        </a:prstGeom>
                        <a:solidFill>
                          <a:srgbClr val="CCE0EB"/>
                        </a:solidFill>
                        <a:ln w="15875">
                          <a:solidFill>
                            <a:srgbClr val="000000"/>
                          </a:solidFill>
                          <a:prstDash val="solid"/>
                        </a:ln>
                      </wps:spPr>
                      <wps:txbx>
                        <w:txbxContent>
                          <w:p w14:paraId="685C824C" w14:textId="77777777" w:rsidR="006C66B2" w:rsidRDefault="00032C37">
                            <w:pPr>
                              <w:spacing w:before="63"/>
                              <w:ind w:left="57"/>
                              <w:rPr>
                                <w:b/>
                                <w:color w:val="000000"/>
                                <w:sz w:val="24"/>
                              </w:rPr>
                            </w:pPr>
                            <w:r>
                              <w:rPr>
                                <w:b/>
                                <w:color w:val="000000"/>
                                <w:sz w:val="24"/>
                              </w:rPr>
                              <w:t>Senator</w:t>
                            </w:r>
                            <w:r>
                              <w:rPr>
                                <w:b/>
                                <w:color w:val="000000"/>
                                <w:spacing w:val="-3"/>
                                <w:sz w:val="24"/>
                              </w:rPr>
                              <w:t xml:space="preserve"> </w:t>
                            </w:r>
                            <w:r>
                              <w:rPr>
                                <w:b/>
                                <w:color w:val="000000"/>
                                <w:sz w:val="24"/>
                              </w:rPr>
                              <w:t>Rosilicie</w:t>
                            </w:r>
                            <w:r>
                              <w:rPr>
                                <w:b/>
                                <w:color w:val="000000"/>
                                <w:spacing w:val="-2"/>
                                <w:sz w:val="24"/>
                              </w:rPr>
                              <w:t xml:space="preserve"> </w:t>
                            </w:r>
                            <w:r>
                              <w:rPr>
                                <w:b/>
                                <w:color w:val="000000"/>
                                <w:sz w:val="24"/>
                              </w:rPr>
                              <w:t>Ochoa</w:t>
                            </w:r>
                            <w:r>
                              <w:rPr>
                                <w:b/>
                                <w:color w:val="000000"/>
                                <w:spacing w:val="-1"/>
                                <w:sz w:val="24"/>
                              </w:rPr>
                              <w:t xml:space="preserve"> </w:t>
                            </w:r>
                            <w:r>
                              <w:rPr>
                                <w:b/>
                                <w:color w:val="000000"/>
                                <w:spacing w:val="-4"/>
                                <w:sz w:val="24"/>
                              </w:rPr>
                              <w:t>Bogh</w:t>
                            </w:r>
                          </w:p>
                        </w:txbxContent>
                      </wps:txbx>
                      <wps:bodyPr wrap="square" lIns="0" tIns="0" rIns="0" bIns="0" rtlCol="0">
                        <a:noAutofit/>
                      </wps:bodyPr>
                    </wps:wsp>
                  </a:graphicData>
                </a:graphic>
              </wp:anchor>
            </w:drawing>
          </mc:Choice>
          <mc:Fallback>
            <w:pict>
              <v:shape w14:anchorId="514F8B3A" id="Textbox 206" o:spid="_x0000_s1118" type="#_x0000_t202" style="position:absolute;margin-left:53.05pt;margin-top:402.25pt;width:506.65pt;height:22pt;z-index:-251658153;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SlkJ2QEAALsDAAAOAAAAZHJzL2Uyb0RvYy54bWysU8tu2zAQvBfoPxC811JcO04Ey0FjJ0WB&#10;oC2Q9AMoirKIUlyWS1vy33dJy3afl6I+0EtyOLszu1reDZ1he+VRgy351STnTFkJtbbbkn95eXxz&#10;wxkGYWthwKqSHxTyu9XrV8veFWoKLZhaeUYkFovelbwNwRVZhrJVncAJOGXpsgHfiUBbv81qL3pi&#10;70w2zfPrrAdfOw9SIdLp5njJV4m/aZQMn5oGVWCm5FRbSKtPaxXXbLUUxdYL12o5liH+oYpOaEtJ&#10;z1QbEQTbef0bVaelB4QmTCR0GTSNlippIDVX+S9qnlvhVNJC5qA724T/j1Z+3D+7z56F4R4GamAS&#10;ge4J5Fckb7LeYTFioqdYIKGj0KHxXfwnCYwekreHs59qCEzS4fXs7Ww2n3Mm6W66uJ3lyfDs8tp5&#10;DO8VdCwGJffUr1SB2D9hiPlFcYLEZAhG14/amLTx22ptPNsL6u16/ZA/3Md20pOfYMaynoTNbxbz&#10;o7i/cuTp9yeOWMNGYHvMlehHmLGjSUdfokNhqAam65LPFxEUjyqoD2RyT3NWcvy2E15xZj5YamQc&#10;ylPgT0F1Cnwwa0ijGxVbeLcL0OjkzIV3rIAmJKkfpzmO4I/7hLp8c6vvAAAA//8DAFBLAwQUAAYA&#10;CAAAACEACeFSVuMAAAAMAQAADwAAAGRycy9kb3ducmV2LnhtbEyPwUrDQBCG74LvsIzgpdjdbdMS&#10;YzalCCI2IlgFr5tkTFKzsyG7bdK3d3vS4z/z8c836WYyHTvh4FpLCuRcAEMqbdVSreDz4+kuBua8&#10;pkp3llDBGR1ssuurVCeVHekdT3tfs1BCLtEKGu/7hHNXNmi0m9seKey+7WC0D3GoeTXoMZSbji+E&#10;WHOjWwoXGt3jY4Plz/5oFNiXLS6+8kP+ulvOirfxsMzl7lmp25tp+wDM4+T/YLjoB3XIglNhj1Q5&#10;1oUs1jKgCmIRrYBdCCnvI2BFGEXxCniW8v9PZL8AAAD//wMAUEsBAi0AFAAGAAgAAAAhALaDOJL+&#10;AAAA4QEAABMAAAAAAAAAAAAAAAAAAAAAAFtDb250ZW50X1R5cGVzXS54bWxQSwECLQAUAAYACAAA&#10;ACEAOP0h/9YAAACUAQAACwAAAAAAAAAAAAAAAAAvAQAAX3JlbHMvLnJlbHNQSwECLQAUAAYACAAA&#10;ACEAuEpZCdkBAAC7AwAADgAAAAAAAAAAAAAAAAAuAgAAZHJzL2Uyb0RvYy54bWxQSwECLQAUAAYA&#10;CAAAACEACeFSVuMAAAAMAQAADwAAAAAAAAAAAAAAAAAzBAAAZHJzL2Rvd25yZXYueG1sUEsFBgAA&#10;AAAEAAQA8wAAAEMFAAAAAA==&#10;" fillcolor="#cce0eb" strokeweight="1.25pt">
                <v:path arrowok="t"/>
                <v:textbox inset="0,0,0,0">
                  <w:txbxContent>
                    <w:p w14:paraId="685C824C" w14:textId="77777777" w:rsidR="006C66B2" w:rsidRDefault="00032C37">
                      <w:pPr>
                        <w:spacing w:before="63"/>
                        <w:ind w:left="57"/>
                        <w:rPr>
                          <w:b/>
                          <w:color w:val="000000"/>
                          <w:sz w:val="24"/>
                        </w:rPr>
                      </w:pPr>
                      <w:r>
                        <w:rPr>
                          <w:b/>
                          <w:color w:val="000000"/>
                          <w:sz w:val="24"/>
                        </w:rPr>
                        <w:t>Senator</w:t>
                      </w:r>
                      <w:r>
                        <w:rPr>
                          <w:b/>
                          <w:color w:val="000000"/>
                          <w:spacing w:val="-3"/>
                          <w:sz w:val="24"/>
                        </w:rPr>
                        <w:t xml:space="preserve"> </w:t>
                      </w:r>
                      <w:r>
                        <w:rPr>
                          <w:b/>
                          <w:color w:val="000000"/>
                          <w:sz w:val="24"/>
                        </w:rPr>
                        <w:t>Rosilicie</w:t>
                      </w:r>
                      <w:r>
                        <w:rPr>
                          <w:b/>
                          <w:color w:val="000000"/>
                          <w:spacing w:val="-2"/>
                          <w:sz w:val="24"/>
                        </w:rPr>
                        <w:t xml:space="preserve"> </w:t>
                      </w:r>
                      <w:r>
                        <w:rPr>
                          <w:b/>
                          <w:color w:val="000000"/>
                          <w:sz w:val="24"/>
                        </w:rPr>
                        <w:t>Ochoa</w:t>
                      </w:r>
                      <w:r>
                        <w:rPr>
                          <w:b/>
                          <w:color w:val="000000"/>
                          <w:spacing w:val="-1"/>
                          <w:sz w:val="24"/>
                        </w:rPr>
                        <w:t xml:space="preserve"> </w:t>
                      </w:r>
                      <w:r>
                        <w:rPr>
                          <w:b/>
                          <w:color w:val="000000"/>
                          <w:spacing w:val="-4"/>
                          <w:sz w:val="24"/>
                        </w:rPr>
                        <w:t>Bogh</w:t>
                      </w:r>
                    </w:p>
                  </w:txbxContent>
                </v:textbox>
                <w10:wrap type="topAndBottom" anchorx="page"/>
              </v:shape>
            </w:pict>
          </mc:Fallback>
        </mc:AlternateContent>
      </w:r>
      <w:r>
        <w:rPr>
          <w:b/>
          <w:noProof/>
          <w:sz w:val="4"/>
        </w:rPr>
        <mc:AlternateContent>
          <mc:Choice Requires="wpg">
            <w:drawing>
              <wp:anchor distT="0" distB="0" distL="0" distR="0" simplePos="0" relativeHeight="251658328" behindDoc="1" locked="0" layoutInCell="1" allowOverlap="1" wp14:anchorId="6C4F8D45" wp14:editId="42EB76F1">
                <wp:simplePos x="0" y="0"/>
                <wp:positionH relativeFrom="page">
                  <wp:posOffset>665556</wp:posOffset>
                </wp:positionH>
                <wp:positionV relativeFrom="paragraph">
                  <wp:posOffset>5460631</wp:posOffset>
                </wp:positionV>
                <wp:extent cx="2951480" cy="2141855"/>
                <wp:effectExtent l="0" t="0" r="0" b="0"/>
                <wp:wrapTopAndBottom/>
                <wp:docPr id="207" name="Group 2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51480" cy="2141855"/>
                          <a:chOff x="0" y="0"/>
                          <a:chExt cx="2951480" cy="2141855"/>
                        </a:xfrm>
                      </wpg:grpSpPr>
                      <wps:wsp>
                        <wps:cNvPr id="208" name="Graphic 208"/>
                        <wps:cNvSpPr/>
                        <wps:spPr>
                          <a:xfrm>
                            <a:off x="7937" y="7937"/>
                            <a:ext cx="2935605" cy="2125980"/>
                          </a:xfrm>
                          <a:custGeom>
                            <a:avLst/>
                            <a:gdLst/>
                            <a:ahLst/>
                            <a:cxnLst/>
                            <a:rect l="l" t="t" r="r" b="b"/>
                            <a:pathLst>
                              <a:path w="2935605" h="2125980">
                                <a:moveTo>
                                  <a:pt x="0" y="2125472"/>
                                </a:moveTo>
                                <a:lnTo>
                                  <a:pt x="2935478" y="2125472"/>
                                </a:lnTo>
                                <a:lnTo>
                                  <a:pt x="2935478" y="0"/>
                                </a:lnTo>
                                <a:lnTo>
                                  <a:pt x="0" y="0"/>
                                </a:lnTo>
                                <a:lnTo>
                                  <a:pt x="0" y="2125472"/>
                                </a:lnTo>
                                <a:close/>
                              </a:path>
                            </a:pathLst>
                          </a:custGeom>
                          <a:ln w="15875">
                            <a:solidFill>
                              <a:srgbClr val="000000"/>
                            </a:solidFill>
                            <a:prstDash val="solid"/>
                          </a:ln>
                        </wps:spPr>
                        <wps:bodyPr wrap="square" lIns="0" tIns="0" rIns="0" bIns="0" rtlCol="0">
                          <a:prstTxWarp prst="textNoShape">
                            <a:avLst/>
                          </a:prstTxWarp>
                          <a:noAutofit/>
                        </wps:bodyPr>
                      </wps:wsp>
                      <pic:pic xmlns:pic="http://schemas.openxmlformats.org/drawingml/2006/picture">
                        <pic:nvPicPr>
                          <pic:cNvPr id="209" name="Image 209" descr="Close-up photo of CCDA Ex-Officio Member, Senator Rosilicie Ochoa Bogh, a woman with brown hair, smiling, and wearing a white shirt and red sweater.  "/>
                          <pic:cNvPicPr/>
                        </pic:nvPicPr>
                        <pic:blipFill>
                          <a:blip r:embed="rId110" cstate="print"/>
                          <a:stretch>
                            <a:fillRect/>
                          </a:stretch>
                        </pic:blipFill>
                        <pic:spPr>
                          <a:xfrm>
                            <a:off x="776655" y="145694"/>
                            <a:ext cx="1397889" cy="1863852"/>
                          </a:xfrm>
                          <a:prstGeom prst="rect">
                            <a:avLst/>
                          </a:prstGeom>
                        </pic:spPr>
                      </pic:pic>
                    </wpg:wgp>
                  </a:graphicData>
                </a:graphic>
              </wp:anchor>
            </w:drawing>
          </mc:Choice>
          <mc:Fallback>
            <w:pict>
              <v:group w14:anchorId="27907AA3" id="Group 207" o:spid="_x0000_s1026" style="position:absolute;margin-left:52.4pt;margin-top:429.95pt;width:232.4pt;height:168.65pt;z-index:-251658152;mso-wrap-distance-left:0;mso-wrap-distance-right:0;mso-position-horizontal-relative:page" coordsize="29514,2141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RooUz3AwAAFAkAAA4AAABkcnMvZTJvRG9jLnhtbKRWbW/bOAz+PmD/&#10;QfDntYnTOC9Gk2FLtqLAbivWDvdZkWVbmCxpkhKn//5I2Uq89A4bdgVqUyZFkQ8fUrl9e2wkOXDr&#10;hFarJL0eJ4QrpguhqlXy7enj1SIhzlNVUKkVXyXP3CVv169f3bYm5xNda1lwS8CJcnlrVkntvclH&#10;I8dq3lB3rQ1XoCy1baiHpa1GhaUteG/kaDIez0attoWxmnHn4Ou2Uybr4L8sOfNfytJxT+Qqgdh8&#10;eNrw3OFztL6leWWpqQXrw6B/EEVDhYJDT6621FOyt+KFq0Ywq50u/TXTzUiXpWA85ADZpOOLbO6s&#10;3puQS5W3lTnBBNBe4PTHbtnnw501j+bBdtGD+Emz7w5wGbWmyod6XFdn42NpG9wESZBjQPT5hCg/&#10;esLg42SZpdMFAM9AN0mn6SLLOsxZDYV5sY/VH36xc0Tz7uAQ3imc1gB/3Bki9/8geqyp4QF5hxA8&#10;WCIKSGAMbFa0AR7f9ZTBT4AVHg92iGO/cj2kFyjNlzfzhAAYQQjsO2N1k83GWcRqki0BOKxDzJjm&#10;bO/8HdcBdnr45HxwUBVRonWU2FFF0UITIP1loL9PCNDfJgTov+tKYajHfVhLFEmLdetjqbFsXSio&#10;b/SBP+lg6c/FQ4vpfNIHe7aRamiLPqdzQDBQYbgj2sW3Cb6H9hGIaBHfnSXwK1IPwIq6+B7a/Bxp&#10;tGBSO94hjQAEyE+ggMch7FIhPmm2mGeh4Z2WovgopERQnK12G2nJgeK4CX89KD+ZGev8lrq6swuq&#10;3kyq0Hcu7+iDtNrp4hn41wLhVon7saeWJ0TeK2A4DrQo2CjsomC93Ogw9kK94Myn49/UGoLHrxIP&#10;vPusI9FpHvkE+aJBZ4s7lX6397oUSDZouhhRv4CmW98awXL47wcUSC+679eDHHb5PebWXQbNb/lo&#10;qP2+N1cwS6FeYiek8M/hXoDaYFDq8CAYzjZcDBt5GRv5vqEVJ5MxfCi4Y9AbG2TD1R5wqrXXRJdk&#10;s9m+Ix+OVzCxBBOa/MWbHbdvyCNX1GtLvmoHJzPByRdWa0re66p+QyhpdUOBLgJ6amd1q0hNBWxz&#10;DVirCixUQVpOLSzQuhaeE1cL64PG8oI4UHturwlBgsQkMCUsxosMd1KYyEWUeywhqYv74l/K0d1F&#10;W832DVe+u1wtlwCrVhCUcTA4ckwcBqG9L1KYU3Cxe5iFBhLwGB80gLfcM+ggmpfQE19h9GCgA0UI&#10;+hwnpvBfo3I+m8Ftga2dTrPZctodEcdlerOcLxZQNrxa0sXsZpHFCRRnLvIYx2XPeByEoWcvqN5N&#10;1BBYF0oQIbJA8XD1hhz6nwl4tw/Xwer8Y2b9DwAAAP//AwBQSwMECgAAAAAAAAAhAJQSO9OlXAAA&#10;pVwAABUAAABkcnMvbWVkaWEvaW1hZ2UxLmpwZWf/2P/gABBKRklGAAEBAQBgAGAAAP/bAEMAAwIC&#10;AwICAwMDAwQDAwQFCAUFBAQFCgcHBggMCgwMCwoLCw0OEhANDhEOCwsQFhARExQVFRUMDxcYFhQY&#10;EhQVFP/bAEMBAwQEBQQFCQUFCRQNCw0UFBQUFBQUFBQUFBQUFBQUFBQUFBQUFBQUFBQUFBQUFBQU&#10;FBQUFBQUFBQUFBQUFBQUFP/AABEIAVAA/AMBIgACEQEDEQH/xAAfAAABBQEBAQEBAQAAAAAAAAAA&#10;AQIDBAUGBwgJCgv/xAC1EAACAQMDAgQDBQUEBAAAAX0BAgMABBEFEiExQQYTUWEHInEUMoGRoQgj&#10;QrHBFVLR8CQzYnKCCQoWFxgZGiUmJygpKjQ1Njc4OTpDREVGR0hJSlNUVVZXWFlaY2RlZmdoaWpz&#10;dHV2d3h5eoOEhYaHiImKkpOUlZaXmJmaoqOkpaanqKmqsrO0tba3uLm6wsPExcbHyMnK0tPU1dbX&#10;2Nna4eLj5OXm5+jp6vHy8/T19vf4+fr/xAAfAQADAQEBAQEBAQEBAAAAAAAAAQIDBAUGBwgJCgv/&#10;xAC1EQACAQIEBAMEBwUEBAABAncAAQIDEQQFITEGEkFRB2FxEyIygQgUQpGhscEJIzNS8BVictEK&#10;FiQ04SXxFxgZGiYnKCkqNTY3ODk6Q0RFRkdISUpTVFVWV1hZWmNkZWZnaGlqc3R1dnd4eXqCg4SF&#10;hoeIiYqSk5SVlpeYmZqio6Slpqeoqaqys7S1tre4ubrCw8TFxsfIycrS09TV1tfY2dri4+Tl5ufo&#10;6ery8/T19vf4+fr/2gAMAwEAAhEDEQA/APlq3SS4i2LG65Gc7cE4qVYJnIAjbf1AJA/rWnLq6yXU&#10;cSIfKJGWYcj15qS9mSKcND84AAJz1NfMSifZxryXQof8I5fTF12pEgxuLsCTnsAM16h4O8PR6d4T&#10;eNJzJJM+ZlzjtgEcdq4iy8QeUhMkAcKvPOMn3rpvDXjy3SL7NJAUxkg9QfY1lJWViZVJTepHrngF&#10;7mWJIrgJclMoX4DAdcnHUdK5u4+H2sW0ZY2vmdR+7YEk12upfEWI3QMViHRAACWwMe31qO3+JTLK&#10;S+nqRnKqrEEVk0+h2U6korQ5jSvh5eXiSNcA2YU4UMMlz9AeBXR6J8NVsLxLi4lWQrwqYIxkdetS&#10;N8QovMVjaOBklsHJzVwePtLmgMxM0cpIym0ZI9OaOVsqVaT0K938KbS8vQ6PLAjKSyBc/N2IJ7Vk&#10;at8KdRtXCWEi6g7EgBOOQMnknGK6i3+J1lcxT70nikRPkDAEN2wSOnrUenfFSxC+VKWtnLHJwCvv&#10;g1m4yvsRGpKLTPO5PAeutcFDYSJIBkhyAMfXNTw/CXXLm0e7me3iODstt+WOD1OOgr2HTb+01hkm&#10;juYpHkUlVSQFiB7dselZt74lsNKklRw4ndQTlcgg9enStIp9QeIk3oeRWHgzVGaSBLSR51YqwAJU&#10;ehz3FSf8IXqq+Zi0YbTs5IG4jrivWtN8U2EGjbhJEDcOxB3AFQPUZzXP6l4702zmBacyvtJGwZAJ&#10;/wDrZrRxbRaxDRwq+Cdbnjfbp0rgLkkYwQeKpT+BtchH/HhI+RkDIzXo1l8V9GghJaU7+hQockY/&#10;rVWT4u6ShkJZvnGSAuckDgD0qFAr282tEcLp3w817VZ3T7IbONcFp5zgDPoBySPSvQ/C/hi28NWb&#10;xxSSG/YgSykgBwfQelZNp8U9La6eWSGWASDBx8wJ9eoqG8+Jenxs7wpLLIcAMQAAQeOM1pGNjmqV&#10;JVNyLx54Imu7iLUbVDJKy+W8fc88GuVPhPVEIAsZssM5CHn3r0KX4maTPaBJbecTSEFihGF9Tip1&#10;+J3h6NWHkXDlVwpfGAc84wc4oadwhVcUkkeeQeCtWmUEWUuDkbyvU1ei+G+tzBENnh2OMFgPwPNe&#10;iv8AEjw/NbxbJVSMcFBncpJ6+/NPufHuiWkRc3LyyHoijr+J6UrMftpnEWnw31R90c0kcTxnBjLZ&#10;zj0xV+30mbTZmZgXRRgkHPSrD/ES3v7wSxwTQxgYbawOT6n8Kq3Wqi5R44XYRScnnk1VuhlUqztq&#10;SagIbwI7Ou5R03cj616f8FZf3N3otyqvBcAzLKrZ4xgjA9q8TkI+0ooXJc7ck8iuo0jxVeeCpnW0&#10;dd7INrkZKkitrRgrnHHnrStE96Pwv0KW5ET2x8rOVJYgE+mc9aitvht4X0PVRcG2hRicxF5sEk9h&#10;k8nNeFv4y1nVAVl1OdwxJKFyAM9emOKmsBea3qNpbm5lcswWMsxyhz1BP86lSi9TrdCpFas+lLzV&#10;tO0reNQvYrd1UFUdxnjgDA56VTv/AIseGdOCCO5e/AJASJCR075xnpXgOsXjzapOZneWSNvKBkJO&#10;dvHJP0rKuLoJLw+DjJAHT2pPENaIIYFtXZ7brHxs02SNktrC4IwRmQBevOTz+lYJ+Ls7n5LGOVRw&#10;HduT+leVzXrZUgfKep/CnJOdvT9DUe2kzVYBHI31myS7ghRQPTIzVdUZccZAH4ZqzNNIy7d5Ax25&#10;qMYWP05yalzbVjWNJJ6ke/GNwODnip4pAgJC9e/ShwFIIBzQFLnPQGoTZv7FdiUu033iBxjiplUI&#10;nUk9hjt61XC4JyBkDNOdN0TgcNgYJ9aWp0RpxSsPmnidsKuEznHXJpPMViAqHOcEnjFVpCsZA5VG&#10;ON/XHvSM5XIyQDxnPUVN2hexQ+4cbCBjPck1QkZW3EnJ74OR+FTSurAc9sCsDW9Xj00ZPUnCjuT2&#10;AA65qk29CJUoxV2XZNYTSD5wl8jbklg2NoPWud174t3LM62RlvFACLJKcBcdcdyKwtYmXb9t1N9k&#10;R+5CW+9+H+NcBrPiEzl0tUEMRPXuR9a9GjS590eRVnGm20a2qeONWuS6y37Qg5IRW45rnW8T6iHy&#10;t7P1z98mswnOcjJpNoxwMH65r040oxWx5U6s29DqdN+IWpWb5kb7Qh/56dcVtw/EVJj++gKEHIKn&#10;I+hzXDQWEs5XCk56A+lLKggd0bDkcYBOB+VRKnCTsbwq1YK9z1Kx8YWl06fOY3xjGOM1tx37ygEP&#10;nOOh4+v1rwtrqRGGPlweMdq6LQ/FlxbSqszGSI45zytcdTCu10ztp4xSdpI9ae4dwArMHxjOakWR&#10;wNruS4HU9qyLC/iuYkkjcOhHY960ElAbL8+teddp2Z6sYRaui4nT7wqSWVsrhyAOnPNRQsXGQRg9&#10;PpUbK79CEJ9afMxcq7HSaRdHy8LjfnB9607W8la7Rd2EJwcDH4e1czYT/YXDIQc44Pc+tdVpMTXj&#10;iR16dRkde1FzCdNWZZm2tq8AAAGcfjV7XbY/aYySeVFZ4TbqcBbuxrX1sbpkLEj5Btx61rPSJy4V&#10;WqsiskCL0/Gu6+FWnS6j4109ERX2MZGD9MAEmuHtl2opJO3GTxXpPwSMzePLdIVDuYnBQ8ZGCePe&#10;uaD1PVqRdmzjtbYHVL4gEAXDkf8AfRrOH73JyTkdT3rR1aF/7U1BShQrM4KnkqcnIzVaOHdlQNuD&#10;xnjtWbaub0/hRAwyAMYwcnHc0ufr+VSyR7uffGO1NEYx1NCkmU1Y42HMyZJ+bPPsKkKFR2IwKIIX&#10;UEbQD6ZxmmSuI1CsdrBsYPatDFJXJJGJUdTk5565p1ujOZCRjy2AbJ7EUySKbyBIAcFgBk8HNbUG&#10;ml9OM0cUs8bMC5VSQpHGCR9Kzb0NFZO7ZjO5Vzg7c57elIJGY4xnJ5HTA9c1aWEXVzJGAUMYB56H&#10;2pwhXa+0fIDye2ajU0Ti9inKOSD0Iwe9Mmy2CxyVUZ4x0qabbHG7bgNvoaijiM9j56gn5yCO3t+t&#10;Ulcb0V2Z91KYVdyC4UdBg59se9czrvl6Nbx6rqoDTuD5EA5wPYV6Lb6RDFaS6lef8elsPmOfvv2U&#10;Dv05ryjxP52uahPqV0pe3QlYYs8Yxnn2Hc100o3PIxNV3sjznWbu61u7e6vHKwFsrGOMDsAKy5YB&#10;dNmJPkGcAEYA9/rU+r3T3txhAfLDYXB6/T2rrfDng7bpYvJQUjKlySew9e3SvYc/Zwuzw1F1JWOK&#10;OkygY8vrg57D2zWrpPhoyiSST7qdT2//AFV1un+HzfsJ/LbyOMKf0x7nvVy6sZLwi0t1CpuAzGPv&#10;n0H0/KuWWJe1zshh1c4yaGSZ3itVwmcM/Q4x0rPv7NLJPLzukA4xnOa9k0H4d3GoFIbaMv8A3pAD&#10;j35xXRXfwSsrOLdIu+XByc5waw+uwhKzZ3rAVKkbpHzBJA5BZgak0+5NvOAVUgnBzXsXiX4aCzQt&#10;EgO05GOmK8r1vRms7l0A2MvOK9CliYVtEeRiMLOjqdHod49sQ0eBGWyUByM+tdtZXa3cXDBj0Kd6&#10;8fstSe1dFDMCvYnIPsK67SNdTpuYH+IHqDWFajbVGuFxTTsz0YIiwqU3A4PBqEyfKcnjg+9VtLvm&#10;voyIo5JCBkhVJxitO30a9vHGyzuJEz1CHP4157i0e1GpFrctW2x4UZuu7g12uj2pCRj+E4Jcfyrj&#10;k0fUIgkRsJxnkARkmu/8N2dxHbhZlKBcD5+MA/WjlM5zjyuxFPCV1K2yMYOf1q74jVklgJ53LgH6&#10;GmagwGoxAMCB0IPGc+teleHfhpH47s7S4kuvs0cTlWwOWHt71u4uUbI8ujVVOo2zzOzY7Dkdufav&#10;S/gfIbb4g2bqSC8bqvGeSDXeWX7P2hwLia6u5VfIDKwBB7Hpit3wb8JdI8H62b22nu5LmFCYzKwO&#10;Dn0AxyDWMaUluejPGQadjwXxJbmPW9U3A5Fw4YnjnJ61n2yb2BJznjPqK+jrv4b6ZrXiyDXLmFRB&#10;jM1qF/dSP0yeeOeaLX4I+GL/AFRC93NGSxLQxyKAwJ4AxyB+tZui29DaGNpwirnzpJbnAAwidc4z&#10;+VReR719WXfwW8FxRyq9lcCYnChJiQpwAR9Seantvg54FjgRX0cysowWa4bJ/Wq+rtGEsfTb6nzU&#10;mgaTZXrxRiKfcAR8wG3H1qPVfDvh263xO0IlbGXLAFSeTg96wrmRxebpMeao4wBVK6iaSMITkj+H&#10;Az+NFkzNRn3O1g8J6JfwyW6ywvtAGS3T34967Pw1ZWttoUGnBYwhYghD97B7DuTXhdlCy6ncPGWT&#10;fGCwDYHHtXSfDHV577xDEDIwS1lICM3DZIP58YqHAmcpRWp6je/DuGy1BJ44ljR1w8bqCrgjk57G&#10;oNF+H2jX32myvUtwAfMhcDBGRyCQetZvxT8T6jbs8s1y6QTkGGNDgIAORxzxXkV/rF44Qi5mQb8g&#10;oxByfxrNRfUqPO1dM9ek+Dmlx64UmjEmnTJgbSSUJPB4Oaz/ABD8O9H8P2cwWNsRsSrK2BjoOPU+&#10;9eZXfibU4L9AuoXIIXA/eHgevBqVNfvXglee6luEVckSOTuY9BzTS1sae+tWzG8b6l9ujg0u3HlW&#10;0TgME7ue49QB/WvOPiHt0rQ47NCQ82QBjnGMfrXpI05ZNV2MfM8jMkp7biOefbJFePfEfUEu9blk&#10;JGyJgF5JAPYCu+krNWOKtJ2fmc94T8Oya/rEEYjDbnEKADgADJb8K9wvfDUL/Z9JhyLeJR5hxw2O&#10;cE9xnP4Cqvwb8Kx6fp8uq3EeJBGShx0J6ED1xXf2GkFY0JG+djliecEnpjvjNYYmreWmyNsLS5I3&#10;e7OLv/DhEaQ28TBDgLtHPI5I9z+lbnw/+FcmtamLSKMbIxm6mHIQf3FOOvqa7NPD+6+isLZGl1Cf&#10;G5xyIR7f7Ve+fD7wHa+EtDSARYLrlnfqx6knuSTXh1q8raHvYeir3kjg4vCVrolskFtbrCiDAyBu&#10;PHc1z2t6YpBJAyR1xXtGraAHG9TnI9MkVwWv6VsDAjkeorzlJ812e9G3LZHh+uaIsxK7cg5x714l&#10;8S/B4XzJkT5lGeBjivpjVLNfMZCDnnt0rzPx/pi4B6grhh616+FquMlY8rGUY1INWPkm6LRzkEng&#10;/hWhpV+Y5gzMdh4PripPGFh/Z2sTxjpuLAH3qhp6mTocsO3cfSvtVacEz85nF0qjieoeEfGJ0S4V&#10;1VpRnjBxkHsa9asPi8vloyWJYbQOGxwe/SvAdKAeM7QSy4yPauq09XjCehA/KvKqJI9airrVns9t&#10;8XmgfzF08EgHALnirsXjpb5lkaxUSsMnLZGTXkdvKVYdOeOTXU6NdRLOgmOE2nPf6VDXY2lTT6nR&#10;XOpNc3QJBRw4wq9K7WbxdqGjeH7aK1nktI2lJMiNySB0xXA3LBnW4hdSCBx6V03iKWIeBdGZQfME&#10;rb3I68UN9jCnBOqkzTt/iX4gOCNXuM4xjecce1akfxT8QyoWOrzq54OGIJGPWvMIL8eg7/rVuK8K&#10;9DXI5Sb3PZjRptbHosfinULhfnvrj5jlsyE5PvzViw1K7gvYLuC5ZJ43Dby3II6HB61x9nclhknI&#10;GK27Rydj55yMex7VPM7mkqMOR2R7z4z8aaxY3VhFDemOJ7WGZvKwu5iATnrnnNYJ+J3iCM7d8cuP&#10;4mUZNVviTd51HSHV0YSadBIwRcBeMAfXpXHm5bNROu4O1zljgVUgmjkUlAYgjIGTvqCRhJkBTndk&#10;tnjFS3DKGyikhhgjsMZqC3R5pAAMsRjFaWHotRY0j82UowDNGQcnkn2rR8A2g05dSnDAy+YCo2gl&#10;TgYP0zxWJLFJG9xLKMEYChBwfavSfA/g5IPDUerTlZHvgdhVgQignhgO+R37U3sZ1LNamF8UJWu9&#10;JsGkdycksCMbT9fevPmgaKMjLDK5APNenfExIzottGsgMjMFYA/dHr+NebqywiRJCSV4GTknArNb&#10;nVT+BGYysZy7k7zx9RVydhYvZpICY1JnmA746L+eKijzLPGxXGOfwHr+lU7m8bWL/LYSNn2rtzgo&#10;vqfc1W7sjOexoXbta6bczZ/e3JJY56Ack/0rwfVBHc6pEt1J5gabzBF0yc4APtjmvXvF2pLYaEcn&#10;LyYjBHA5JJ/pXjvhOF/FfxDtoyNkUTkn0wM8n8q9Cg/dbeyPLqfEkfSGisbfRbC2QbMoJXQcHPRQ&#10;fryce1dDpl0ltAuT+8U/KPTvuOe+elY9pbmO3Egwd3MYOcnAwM+gA/nXceCvhoviK2S81LUWsLRG&#10;3HABMjZyTz0A/pXjzmpSse1TpvTsj1/4J/DOTyzrd2g8+Y5UPyQPX8c169d+H18oALtPT8fWvA4J&#10;LHT7uOCDxhdwAYCRowAP+cdK9j8ES3NpZHzdUfVBJgqz449cEdq46tNJNnoRqPSz0Q+401YoXV8c&#10;KRzXm/i23s7eKR5pY4gOpZgMn8a9A8ZXp0+ATOwCYOK+cvFWi2njC/utRubi4e2B+cvJtiXFebTh&#10;7WVkeip8sea5leJNY0GLLHVIEdeCEbJrxvxp4o069nC2t0shVsHqM+/Na+s+OPh3pN+ba2tv7Qnj&#10;YiRwjsFIJ74xVaefwj46s3itLaGKdkJTYdpH+T617cMN7JJtHn/WlVbSaPnT4o26repMp+9wfeuN&#10;sCVfdkgjB6dq9F+JenNaW/kPy9u5Uk9ce9edWh2TKCTg8V9VhZKdHQ+Jx8HDENnb6M3zpNxhsA47&#10;11CSLCMdcEgfSuV8PFXSMfeOcE+ldDMxSPIOMsM/5+tcE/isdVHY1becMy8jjmtizvVt13ZBJIGS&#10;MgCuWSbkcFMDBya0YZyyFRwM9fWos0dqPRNLuludN8pguVPUDrXXeMrYR/D3QHGQXlfcOw9K858M&#10;zFLaVQ4YjnB6jivR/GM5f4ZaAzZ4lYEnucUNWTOaH8VM8+R9mQGLBWwTjir1nNvkQE96yFlyc559&#10;jV+xyzDIOc9a5Ge1HQ6vTJv3SDOc10+nwPNbu6A4iI3MT0z09u1crpnCIR39OldnosrMjW6pva42&#10;gH3B4/nWTfvGzXus9H+KU0EupaNLANgbS4d7gcEgYJwOneuM4/z/APqru/izai38Q2UCgI0OnQRM&#10;qcc7ckHFcatszDOK4qrSkdVCP7taHF3kebkJG3y7fudxVexYwgAsS5BKjjPXvXUXPgi5gJcTB5FY&#10;BhtGQDxnn0zWp4b+HMBlDzGWcvkkkgBee1ei2rXPCjUi+hycUAkUmVdvONx7/hXUeAI5YrTUWR2S&#10;0LiNEzkBgMk47DkVvT/CaORHkOorHGrAtEzHJHcZAzmuhsNKt7HT/JhiCchVAGAR6n1Oayc7qxM5&#10;Lojyjx3HcQvKsyH5WUrzweDx+Fed3t0obduALYFe4eNtBGp6r9iO6IeSJGcNnknGK5OH4RW51OMN&#10;cmaAHAJAIJA7evJqka0q6SszzvDWllcS9XKmNPfI5P4CsmG43w+TEejCHd7k5bH0HFdR8QNHtvDP&#10;nxxXjSvG/l+WcAE7Tnj24Fcjp6LatErADYvmEk5JJGTmquiuZM5f4wamI7WO3jLIEzK4HbgAD86p&#10;fArR2tmn1K4TZ548tC/BIHU59+lUPFTt4k1FkfPkSS5d++0cAD68123hy6t45ra2UiCPcscajGc8&#10;AAep5rrlPlotLdnFGmp1k3sj2HQLSTV7pFUjZwAuP1/A1v3/AIb17WNesNPvYNVsPDkKsbi60sbn&#10;YEYCY9CcEtjI7DvXWfBfwQb5hdMpADAjjsO3NfQcCDTQEWALjGCh5wK+ap4r2VRto+kqUPaU1Gmz&#10;4J0L4aLpvj3S/tL6m9gc/amnZ8w9eVbHPbFfWfwj1qVJxaI8lxZR8K0yFWwOMnPBNdpfWtpq82xo&#10;l87HXaBn6+tXNL8N2umEspBlPTnAGfQVtUxkaqdkY0sP7JNPc4/4/X0kPhiR4GAI5BHXFeG+Ar65&#10;1WezSWy+26bCxaaLzgoc84znJIGc4r6G+LGkpJ4XkGzfvUgknOMCvlbwTqz6Nq0kTSMi7iOOhGel&#10;ceHqezk2eo6DrU0lsUfEvwW1yLxZBqdgmmokTFlAyu8ZJBf1ODg4HOK4tfhHc6HrVze3FwZLiYmW&#10;URKERTknCgdBz+NfV+mqmqRB3AcY4PQ1xnxC0RI1cxHBxyfUV2PMZSduhnRyqF7vdHxr8YNPYwtK&#10;QQScMfUjpmvFreFvtOB1Br6L+LFo39m3ikA45yfUV4DZoUuZd2MjOfwr6fL6l6TPks3oclZHQaaf&#10;sks6qfukY59s10T+ZMRsRnBAOVBOQa561A8xmA3s+Gx9BivQPBfiCDTo4DMdhORwucj/AOsamprK&#10;5x03aJm2kMszhDBJvJ6FTmuo0fw3JdFEaJowVzl8gE1sr4jsWlEsMpkP+1Hgj86sz6/9qhAEuCvp&#10;gY/wpXNXJ2uOsdFTS4JJTKgO7HHJNelXOgXXi/4W29vZhXuLSYuiDqwx0ryGC5LzKHYkA4AzkGvR&#10;9D+JB8JWMVstsJ0YmQncQc9MUO1tTGMpSd47nHv4G1+2yZNLnGACTtyB+RrZ0zwZrTx7l06d1HDE&#10;KRjjNb118cLuYSJFpsO1sbTIxIAz0Ir0bwh8WtJv9O82UG01CPBe3A+VwByAQDx9a53GF9zvVarF&#10;ao5Pw34A1a9+yRJYTAyZxvQgHHOM16I3wa1/SX0yVLZpvMmAzGQQvI5JHQda0dM/aBjCZfRkYo2V&#10;KsDhfpjiuiPx6u7qOL7HYxQIMkB2JPPt0rP90ndl+0xDWiO81X4RWGs61/al9duYnjWOWFVyQQuM&#10;g+mQDiseT9nT7XI0tpqUTW5PyGSMbse/NZa/HnUfsxRNPgEpydxYkcjk4HfNT2v7QGtWkCxLa2uB&#10;7H/GhrDvclPGrY8BPiC9UoTLlmGHI6j/AOv0psfjLU1VFivJE+YjYAMgD8Kx2uCiJEUKbmz6Hp61&#10;DdzlAAmUIHfrj61V49hewmtjoE8XaqykzX8p4yeRx6VFc+L9TuNqm9lCAgr83cVzgYv5ZDNwvI65&#10;JomcyylVTnsB24qfd7BGhJvcemq6pe6lNJLdSTop4csR17H1xVeDxPqdtqRtp53REYmMAnK8ZyPW&#10;mR3jwRbFJweTgd6rSlmDyEb3bkFx6dqm8WX9XlF3OL8R6lLf6rbRyymQyzGV9/J65JP4DFY+ua2t&#10;qsrB8KxOT0wBnP68UXc/2TXruRy2IVPU+vTH61yerNJqsjEKfIjHAzwxH8xzUwj7yHJ8qOTuPEb2&#10;c0hQMdxyox9wDp+OKteFPEF3JrUN3K5JiYGPPRccjj196q3OlLHI/mEknIxnngZ/nxVjwfaaeE1C&#10;8vNTisBbxgrDICWmJbBCgdxmvY5IuDSR5XPJVE29D9RPghdxXPhDTLuIAJcRiQ89z2r2WbTI7yzB&#10;TgkZyD1OK+bf2U9Yj1D4T6PIjmSNQQrHrwSOa+hLfWxb24GeB2r4Co1SqyjI+5pydSCcSKOwg04G&#10;WdlAXBJPXFOtr7zxvgtvNB+7xzj1Nc3cSXPirW47VMpbqcyEHAI9K9Ck8O28thDCryW5RQAYW2n6&#10;H1rKknUbsXWmopJnI+MNJvb/AEoxEL5MmQcclcivjbxDouoaJ4luWtQrpFISVYZDdyK+1PFwvtI0&#10;ueOKSS5wMDeAWPHqK+Wdb8P3rahc3d8JEMjE7SSABnIz71SVnZnoYWV6eh3ngG6g1jSYJAPJlKAl&#10;M9D7VX8bWyrayBhk4I3muJ8Oa0+nXotY3KEHgema6bxfftNo/mknBBz9elYSTUrs7YVEmfJ/xYWe&#10;5mNrawtcT3EoijijGS5JwAB3JPFfP5tZoNQu4J4zBNExSSNxgqQcEEdiCMV7F8b9UuNOMVzbTvb3&#10;Ec4aOWNirIRkgg9cj2rx3THl1O6up5ZHnuJctJLIxJYnkkk8kk5Oa/QMujyYdSZ+c5vVdTF8iNey&#10;4a3B6kEA1cnnaJf3Wcx4A/rVaZfssFtI33VJAx2psNwFnQZyCcHPcVT11RwU9NGdXpGqOY0Eo5PX&#10;HaustSk0OVxnaeo61wlhceW2MDI4/Kuv8PzfaIyjYwM9PpXPzO52yiuQuW9wDdoAOBjA9K1dSmVx&#10;A3OQprnkcJc7cYfBxWjK7G1tpQCHdTnPTg806j926MMIoupYmVuRn5frXbeAbH7XqixkjOwkEjOO&#10;DXDL82zdzmvU/gcgufFyIyb18h89+xxXDd3PbnCNuYtac5UgkhhnBOK6jTpgyjk4AI6Yrlo4jFez&#10;oTtCyMMD6n+QxXQaaRFsB+5jk+9cFSTTaPWoQi43OggYk8ZwFzVyNF2DLDNZkMrBuCVDDBGeKsB+&#10;On61jzSex1RjG2x51IJFdC7ZZj1Jzikk055nJaYlOvB6VDJE+1QFZAWxg1oxIIFZHAyBkHODmvZT&#10;ufPrm6iQWHkxbA2515DOep/pUchMJ5ChioB9TnvU5BKuR8x6spH8qptC0kiEfcJ6Ht+FDL1KTw5E&#10;h3EAnAHbryaabdhASpZioJxng/SrM8JNu427sMMgd81WllNvBsA2kZ46gD61KViJO6seT+MY2vNX&#10;e3iBXfgyP04HWsaJTvubogC2iUqoxjJ74rrL62DRPccJLJmNSTzz1P5Vz3iEG1tEtUz5e0E8/eJ5&#10;A+tbU3rc45rTU4y4heYyPJwWBKk1x+tW22EMB91v0P8A9eu81Das8cPLHbgdskDJP6Vy+r2OYrjk&#10;7QMr+BHH6mvVw87HiYmF0ffH7BWppqXwdWDcGktbyWJueVBwR/OvqCSxz+7JIAx061+eP7AnxOh8&#10;O+KdR8K3svlRaliW33nA80cEfUj+VfozYuJ4gTyQCM9+lfG5xQlTxDlbRn1OV11Uw6XVHNal4gbw&#10;DZXF+mnXGpsjFmt7VcyEDjIHt1xXf6HqXiTxToVpqekaVbXNpcRiRGFwDwexHUEdDnoaq2Fui3O8&#10;gHPqO9Z+o+DLm0ae70C7uNNeVg0sdrMYwxznOBxyetTgVTSftFudtZSqSXK0n5j9Z8L+PtQcOdKh&#10;iVpBEMyDAJOAfp715Z45+DuvxmS58UeIbTSrcTCIlCArcEkqTjkD2rvNd8X/ABBtoBEmrSLhvMJa&#10;NS30zjp+FfPvxP0fxR441Iz65qM9yu4ELKx2oQMZUdBxkZAr05rCQs1udVGjimtZJLyPLPDlhLqH&#10;xEuby0v5p9Eszshd2wJ27sR6elet/ES9S08MWdvEMyuuW9s85rmNL06HQYEtY1CIrAF+uTVLx3r6&#10;zb5WcGOFMDPbAzXmVLVqisjqt7JNt3Pln4+3YM1tb5GSxb8BxXBeDkEt6+R1QgfXFTfEfxN/wlHi&#10;a4mUkxKdkf0Gcn8TzUvghFhuVyFJYnGfQjH9a+1pwdPDKL3sfnVeoq2KcltsaN7C0uniM/MCp7cg&#10;jpXOLMfJRx8pXrjsR/8AqrsdYQ28EbqMGN8MB0x0rib9fIlulU5QMCPcH/8AXUUUmrDn7judTZTi&#10;QRyqfkcA/Q9CK7Lw1NCtyRLnYTjj+debaNc/6MqZ2hWBHPY9a7DSHMkyAMuRzyecVyVo2loehCSc&#10;DqLi3FvqvJ/dnlfcGtjUJIhoOmRjJkDuGGOCCciseWQz3cbMOEUDHUGuiGgXeq6TBJawST7WOVjX&#10;OBim03Cxx0ZRp1bmbbSq+D1TOAQc817P+zjYfafHoyGwtu5ATpyMc/nXj+l+Gr6FpALS4BDkkFDw&#10;T2r239nK3ubTx0d0bR7YGEiOCpIPQVxKPvLQ9adWPs3qR65YCz8R6jDtKFJ3GCMHBOQfxFWbJdik&#10;/dIxha7v4j/DvUG1+71a3hNxb3CiQpECxUgYOR7msCPw7d21rDcy2sghkby1cqQGPGB9a4a9KXM2&#10;kethK8ORa9CG3LsxY9DxV9JCq4xWza+DNQmtBKLCd4ySNyRnGR6ECok0gOCJGMTqdpUjpXOoS6o6&#10;XXguqOQvPBd5ColeSE8ZCBicGptM8G3mo5k8+JhgEAgnA9R+VGu6rOqoiS7kYclT3z/hWMdSvLeA&#10;G3vJIwD0VsHGeR9OtevFaHzUnUbO0034Z3tzPIHuYoU2jaQpJbI5+mKkf4TCCYi41EGLOS0SYIP4&#10;muMh8a69FAYBqEgckkPnkDtz3rQ8F+N72/18aZrrtcrKpEEiHB3Z4B9RSd0YuVRK5cuvh7ZfaXhS&#10;7mEQPDFRkkdPwzWDqvgIpp0sYuAJTuIL4AAHPP61reL/ABDdBpbWK4URhjGzx8Yx2+orzrW9buba&#10;xmkNzJI8hIyWJyD0oV3uUnK97nPa3pcWwpCd6KRGHxjIzyR9a4XWIdtyZJDhVbKDGfmHbnsAK6j7&#10;TLNcBDISgGWAOAOK5zxUrXDyggpGiHnvjHJI7ZP8q1jEqTd7HDGRZrxJSCRsIX6k80arY7ig2/eQ&#10;8fhkVSvbryLyIAnAX5SD1Jrprm3V7e2nAJHAbPoRXVG6aOOXvJo83s5rrRdZS/sJzBd28gljkjOC&#10;COcj3Br9If2XP2jk+I+hQ2GslYdYgAjaVeFmAHXHY+tfnI/yay6rj5ZOuOoNek/CPW38MeMI1hmF&#10;uXYFAScEnsfftTzCiq1HXdCy+p7Cq10Z+udjcpMUCkY4IPfNba/J0zsOMgdc14b8PvFd1qOkwy5M&#10;gUYYE/MhGMj/AD6138fjqO3KC8R4jj7xUkH8QK+Ljem2mfTuPtHdG74hsTIhcc5GMjjivKPFdttR&#10;0ZAMZGepNdXrfxDtHgYQzq/0bp+Fed+N/Huj2djvuL6Iy7eURgT7dOaJWnselQ5o6N6HlnjaRdJU&#10;vjHXA7k18yfGf4oeXavolhJvuZRieQHOwH+EH19a7z4xfEiXUrW7ntGMUSAgOeGPuB618riQ3MU1&#10;5MWMjMdpPO4k8/1r6bLMKn+8l0PAzXGuCdKO7RR2ELJnsP1PFdV4WjKSQOASVXd+n/6q5xYS8Z98&#10;V2Ph6EjSbqZTnykwB9f/ANVe9Ud42PkqXxo1/ECBrZ5c8SRiQDsQR0/MVwGrD7kmMB1APqcf5Fdv&#10;cTi68MIM5ljTBH6gfzritWYzyRRjghT/ACrChudtdpq6NbwZPZx3JN2o8vbkZGcH1r0ey1Tw3LGC&#10;pVWAwSVOfevJNHTzFO0Y2jn3FdBpUKyTlDjBGQSOlTViua5MG+VHpY8rzUaFQImGVIzyPXmvVPBf&#10;iy08K+HkubkbgXKqqYzmvItNd/JWFj5gwAMEcVLb3UlxoeoSMxAiuQuzrgYPNYPRFxp3lqfRGkfF&#10;3w7NIhZXj3ZLM6ZOfwr0LwV8QfCMV9JetLGkhUkyeXhmz2zivkLS5wYyT97HBFd34eBaMSEdCBn8&#10;64J17O7R6iwPtNmfafg34jeG9Vl8qK8AnydqTDGR+PX6V6oNMsdS0swz2qOjjKxMo6jkEDt65r4d&#10;0R9txA2DncCOeSQRivpT4m+O9R0fRdI06Em3nu7cGSYHDYAAwMdM8VpSxEKiba2OWvgalGSSe56x&#10;aPY6dH5AuYkjiUYQsAAR6jpk0yDStPv1M/k6eu8k/vwN59zXywbx2OGlcnqctnknOeaR7qRmJ85v&#10;zNQ8XDsbRy+rJXbPJpncR4BIOeMg9KqCQRwclg7cHAyTV7Urw39vIjyrEFGU2KcE+hNZFu4jYSFg&#10;XUfLjkVMT0Z6MneURKZGzjBIY9eO1SeDHOr+KI2hyhghabJ4OR0wO9KVS5tChw7bs4xyR3zWj4K0&#10;a1m8SxSGRrdPKIcx9VHtWhzVdY6E3xBt1t7q3CBEEyCRtvZiOSfevMvEFyHR4dw+VgOP1r0j4hWJ&#10;sZEEMpniXiOR+CQTzke1eQeJJkt2kYOTtwwJH3j0xTitDGDvGxj3mtx6ZC8x+csSVUHk46D8TXN+&#10;IdUltNNImlEl5OpkkA6LnnH4DAqIXgfUhJLzBBzyeuAT0+uBXMXdw9/a3tzMSzyOSo7KB/8AXrop&#10;xOd1EmzJvZhNcRODiMrxn1Pau5iuPO8Okht7xquO3QYNeZ21x5sLRkliASo9+uf510mj6wz6VJBu&#10;525I78dq66tNpaHNSqJyfmY80o/tV26bnJFdbZWDzyPJGT5kSmVHUdMEEfyrhnf7Rfg8qCwx7CvS&#10;fBc3lveyP80cVu3z56kjAoraRRNFLnufcH7PPica3odhehziZBHOh5w4AGfx/wAK+i4LNbi2IYD7&#10;uPUZxXx/+zHOLCwED7hC0QYN7nsRX17YyK2lK4YD5Qc55Jr4nFRXOz62k3yJnOPoED3DkhCSxBO0&#10;f4V8zfFDSiPHl7H/AAE4+UAAACvql1LlwXxu5HYivE/iV4aVvFS3BXejYLd8nGDmuWi7M9CLdj5F&#10;+L8H2bT50UneVwAP06V4fq/+iC3tVG0xKN4HdiM/1r6V+LdhHc6pNEgUIrhmz6Dk/wAq+bdYHn38&#10;sh+88hJ9gMgV9xl8nyWPjMyX7y5DsKwZGOCBn+ZrstNH2Dwu5JAMpAOe47VyNnEbmOKPP33Ax26n&#10;muv1OeNp47aIgwW6gE9i2MY/ma7ajPMppXbZU02VZLORXbgvx7gVyOoSFruRlOQScEdAK6e5KWen&#10;yOrD5gVUDrjByf1FcrBOkUmyUZif+LHI9xRRj1LqP3Sxo0zRO+04xzXV27iKeOcDfDIOQP4T3rkp&#10;rd7CQMh8yAn5WHQj3rc0m/V4Hic5TqpHQGprRd7mlJq1j0nSiiDNuB5hUEbj1FS6axl8O6xOUIBu&#10;UAPbI61xulX8kcm5HYPjC55r0vRLZ5/hRc70USJMXZweWwep/OuJ7HRezRjaLOUkA9/WvTdKu7Zy&#10;pttyRAKCshyc45P0ryOxn2uGzxxxXeaFeqiDB5OK8qqtND6HDyWh7D4blE15ZrxsMqhh3xkZr3r4&#10;5NFFquiWyE7EtNwyeecf4V84+G7gLNaSBwMSA5PbkV9D/HTH9qaBcq4cy2Kk8cZ4/oa5Ycypto6q&#10;yTrwTOHh/fBCApc8474GBU+wNzis20mweATuzkjjGR/9etJGO0fMfyryJTmj2FTjY8j1CFhAjhw/&#10;mZG0HgDpzWVFYsCd5DqcHjt+NegT+BZIIwxlV0XhhzgZ9KYfAsLqgjlKFlyznkA9elfUxtY+RnUi&#10;zjzHtUHnkc810Hw/mEXiiAkrxGxYEcEAdDWkvw1H2Oe8udQWC3iAO/gbgOp5OK43UvHul+BfMXQl&#10;/tfUXUhriZSIk9gO+OuelNnZh8FWxStTi2iz8cdXl8P2iTSgfvCQgJwuf07V85X3iu1+cSXgluHO&#10;VXkqM9QOOPzrqvEuq6h4luvtmrOdQIzjzMlVB7AdAK8m8aXdokhitHD56gqAEPoDXXQjz6F47LJY&#10;Cj7So7PsXLG+W51h45jiFkJwDg5ByQT9BUkzi/tboRRARs5KDOCF649yfWue0G6jIklurj/VITkK&#10;SQCcYPY5qwL+bZ+4cSxhgVkA6jPQ+hrtdKz9D49Vk/mc1cxtZXWCOhz+FWLW6EcoEZC85yeAQe1X&#10;NUgOoAzKR5g+8vTH4VhOrRMQVII9a642mjnbdOVy1dv5NwWHXOa63wTfS31ymnq4QXEgDsR0Uda4&#10;iRzIR7cV3Xwx0xbnURL5yxun3Qe9ZV0vZu504eXPWstj7O+EVrLEg0+NCPN2hJM5KgDgn0zX0kmq&#10;/Z7UWrTEOoAI7/WvlT4W+Pn0rUbS0urWTYjcXEQyHx2+tes6/wCNYYtatJPMdIpBkCRSARj8q+Ex&#10;UG5XPtsOrxsenJcmWQEsT82BnuK534nWe20S4RMfKckHmn6BrUOpCN4nV14xxV34l4i8B6neKcyx&#10;QkqD0BrghTakjqbtofGfjlDdQajOOoBAPt0r5r1m3MBeUjaoUrj3zX17qmmxS+DZ7lCvmOoZiRk9&#10;f/r18q+PLB7CW4Xko0v/ANevscBLZHyuYw6nNWV0YYlIHIJIPvV0agd0ce7q29znGcdqxoZCiHuo&#10;PT1oQNczqh4LED6V7rhdngKdkdLr+V0pJQQY2xtboGJ5OPYAYrmEKuMMfmzxW54n1e3vTBZ2nyWl&#10;smxT3Ygcn8TXN52HirhG0SKk/e8jUgv3gl243x9DG44NaSPBGu+JflPVc/dPpWBBMyuPatoSGSFH&#10;jj+foQo6/WsqiOmhd3sdfoDQ3kJK8SKvGT7da9r8BWcOpfD42cQ3yMrhwT1Ynivn7QbhHR4TmORu&#10;mR2717h8P9fsdKso4BKsTlQMEYLEVxWszWTknscg/hrUrSF52gfYkpiYAcgjpkVv6GZIinmBkfA+&#10;UjFdrb/EbRJrhoZyImViGJXIJHcV3vhCbwzrM8fmpaTyMQE3YBOf61yVKKaO2li5RaujltAlLRxg&#10;n5Acn6da+mPijbn+wPCUxkMkrWpjwT0ACkceuDWRoXwi8N/bYAYZEMp4j34XPUdPWvZ9Q8BWHiSS&#10;zgnYxRWqDygvJ5wCOfpXMsK7NLqdjzCHtIt7I+dIl2soA2seOevStGCUeWPlP/fVe165+zvFeW80&#10;+lXpS5ySlvMAFYDqCw6Hris7T/2cdWvbZZGurVCDtK+YeMfhXkzwVWLslc92lmmHqK97Hz03xFM0&#10;c5ewEakDADZB7VkXvjYMhIBjiIIaPuR6CuWMpCqQQfY1QvZfNUg/xHPHtXtws+hjleVyx+MjRT0b&#10;X3D/ABH4nvdeRIHkdLaMYSENxj39e1cxNYiaQblH3a13QZ6fLVe5hMsErKwQxRmTeT6DisZJuWh/&#10;Q39m0MvwqUY2svvZ534x8RTQLJp2noMhT5syZJA7gelect4WbUYp2WQCWNN5RjyTnpXqUVitnbTT&#10;CPzPtAy7HrjPGPTOaxTpCJBPfBgshJbyz3HpXTTqOnsflGa5dLGN1Kmz2XY8usbCXyru2VDvZQck&#10;cDByc/hWekpsyVjlbYeuDgZrrtatLu3tEnRWSB1zkcZBPT6da5iXTd4WSJt8TdePun0NexTmpxuz&#10;8kxeElhqvKl6EcF7IX3AhyDksRyeamvbg3Mm6UKCBhcDBx/Wt648OJoHh8ahNIsjzkCDB5bjnj0H&#10;Fc00M0qvKytgDJJ9KtWeqOW3KlfcpySKCcD861/Dd5cW99GbaXy5M8Z6H2rEZcmtCxRkYOCQQeo6&#10;1U0uUzw7k6l0fQ/gj4gSpNFbXUYjuo2BVemeeo9e9fRN5rNn4n0a2kyBLGOgHORxXy54N0mPXtIj&#10;uTJi8X7kh5KkevHTNetfDfXbu6tjCyEyxuY3QDPIOP8A69fIYqHvaH3mGmlFc3U9X8L6rPYDZu+6&#10;cqe+K7DXvEh1rwvc6bcEgyrge4rmNO8M69qFuHsNAvbx8cCOBuefXGK2LnwrrtjCDeaNfWfy8pLC&#10;cqfrivNVKd72Ot1aL05keX3mhSJolxYEjy2UhfbPavmXx9ok5nuLaVcvCwkHGNw5B/DOK+xLzR7l&#10;5HBV0OcAMuMV5J8Vfh9dXGNQtYgbqIncoH3x3BAr0cPOdOR52LpU5R0Z8iXVhJazNFtIzzjH6VUk&#10;UoMg4P8AKvd/+Fer4ktRJbxNBdoTtJUkAj+Fh+dcpqPwxE9x5LXC6dedGt7gHBOOob0r6WniYy3P&#10;lp4V2fKjygZBzUsSmRtoHJrutU+Gmp6Zp0EotzcySsSTAQyhRwMkdyRmsSPQb7G2aD7MFyfMkIXp&#10;9eTXaqkWtGeasPKDsytZ2UiSqWgEiY5BGf5V0WnanDpAuSLdUMuAo2Z2nHbPSsYae0CgxTEy55PI&#10;H596ik1O6jcKzZ9Q44PtzXNK83odsH7M3o7mS6lEillyuN4AB6/Sr8Ml/YlblJWnjU9JAeB7VW0X&#10;V7OREiuICjgjBjOOfcGtu/vYobYW4LhJCMF0AOO+DmuKTlF2Pr8NSo1qV5IhiuvNbeOSxyCT611n&#10;hXW5LO6QoxR1YHIOCCO4NcSVQIzW+SYucHrjvV7Q78S3aAckHLEHtWLba0PNr0I0ndrR7H2Bofxw&#10;8Q6RaWT3sNtPFLgxb1wxA4JyO5r1vwx+0bcyakLifS0NttCrFGxDA44JJ/lXyx4p1GK20nw2qMSj&#10;REcnpnB/ma6/wbqAlQHnepAzng1jOrKlqiKOFp1lqj9C/BviS38WaDDqMTYEgB8on7hHUE/1ro2t&#10;4JcMSckfwHivlbRPF+oaD8NL+exuWtybqGISJwcEHOD2PArnH8Y6vcHzJNVut7cn96a3WKhyrn3O&#10;KWW1VJ8jSR4GkySADdsAPJIzkVRvMC4cL0AwOMVfl01rSbaSAmQc9Rj2qjffLdNj1rKnFpM/XuCa&#10;cauObtsity7delVtSjD6fIifNJIQCO4Gc1ZA9qhuYWlBKNtasZaO5+4Y3D+1pOmjl5nMbCO4jKIP&#10;l8zHGKzr3S1uHEQyYh8xHQNnpn2NdFNfCGY295GCjcKxHB9vY02+0g286SWsnnwlV3R55x1wD+lK&#10;9z4TEYVWt2VrHKXOiRv4duopCA1sjR5I4API/HINePz2UlrKwXIB6kZ/KvcWQ3l7sfCoWJaPqCQD&#10;jNYPifwpDvjMOd8qErgcAjrmumlWcHZn51neWwrJSitUcPrM39q2dm0oHlWsQOAep5yMfXFYF7N5&#10;tslvGu1c5c55cn19h6VtS6RcRRAsjBFJGSDhx3/KtjR/ByS2T3z/ACQBsKWGWJ9AO/1ruVaMVc+B&#10;WWVas2rbnC2ekyySglDjqeO1bcul+Rbl9hI29fTOMV0N1FbWQIUjkYPc/hVNQ15B5Kgkk8j2HOfp&#10;WUq7kevRyuFFOC1bPr/9kbXPgtZeGFXxlorJf79pnmMjxHjrweOfavtD9mfVfhH4i8Y+KIPBenWb&#10;vEySNutsY4wSu4ZwSK/L/wALQrpWmKN23cATGVzknt+NfVf7BWuL4e+MiWjpuk1SCRWPTaV+YD3G&#10;Aazo1FOqk1ue7j+G4wy2WKpyd0rtH6dR2cCRhY40jHoqgCuX8UaakgJCK2M9RnNdhHgoDjrWZq8I&#10;eEk4Ne04RtayPxONScJ7s8bu9IspbopNaQSA/wB+IMfzxWbqPhjR5Syf2XaHt/qVzk/hXSaxGI7x&#10;gM5GelVLW0N1OCwBGK43Shq7HtQnJ6ts+SvjB4o+HvhjxLq1mkM1prMGFnt1tAYJ2xkcjGGx3H45&#10;r5H8Ra7b69c3Ek+mtbxhj5J5LIM9zjmvbf2p4buP40679psDZAsvlDHEqAYD575wfyrxrUoVEYDq&#10;c8hSg6kc4PtivIqVHCbjY/csu4Zw9bBwrpvVJnCeJMtaRRxSyw7EO0jKhiT1PvXn18b1oiXc3Ma8&#10;5GMqfc9a901vR4L7RyWTDquVYcEGvLDoM6XjqGyjcEgAZHvWtGrbc+fzjh10JpU9bnCo8kj7pCWP&#10;QAnsfStmwmt5f3OoR+YFGVYNhgPQH/Gum1DwCVi81N4YKNqkDBI7ZrAuNDuoXCtA8ZUg/P8A0PcV&#10;2KtGex8bVy2rhXaoiyPDtvMRNbyzbDnblQ3T1IOentSRuPtccU0pkjj6DnGfxpltdPZs6wl0YrjK&#10;HHX6UrPJO0asxkY9iMEfjWUm3u9DuwdOUWmtjegtIZTuiYBgMk9R+NZMsh02+CICiSNuLe2eg9s1&#10;0NlGILNY84Zh8xx1NZ+s2Bks/MVcNGdw98VzQmlKx72NwntaHtEtUemeLdSW58O+HHTB2gqXB64A&#10;rr/AGqbo1Un5iOnpXl+r35uPCehSKuxQSCMdCetdH8PdTZnwSQV5x7Uq8b6nx+FnaVj6q0EvqXhK&#10;/hec+XDH9oWLs5UjOfoCarLb/KvXp61R8D66LOyn80L5E9vLCQc/KSMA/Q1bSRlRRnt61xxatqeo&#10;27nBDQb2405rkWUxgB2liDnI74rj7tT9pk3jkEg5HTtivdYPiDoer2aIoaykLfNbyY7dx65rxHXJ&#10;BcareSp9xpWK+wJPH8q9CF7M/R/DuLniJya2RQ42nFRcg4zUoXg1EVOawnufvU42GSwR3KPHKquG&#10;wPmH9arS2iWQ8u0ciPJ3M/LH2AzgAVcCr3zmq8/8RGN1ZSbWx4WLoxqLszm72/s7SaSaKJxcqpys&#10;ny7sdTj2FSzIupWVtcogypBPv3xmpNZt7e/gdJlww5WVOCpp3hJc2NxayYZ4WGWBzkEcHFZxbfqf&#10;GRwSqYj2UtmjBuYLd4XtbpdltIxIcAZRuxHseM1X07Tbt5mtWkVxCQqrj5SOxGPUGtzXrdYYycHd&#10;njI4IqDw4Wl+d+pOM9eO1VzPlPJWVwhi0mupnah4Oe5iJMcEWTkmNST+ZOBWfpeiW9pcohjODwXz&#10;gk16S9oGix14rlbq1MN7ggcdM1PPK1j0sZk9KjONRLqaljpqQxlRkkAFS3UV7J+y34gi8N/HLwpc&#10;3JxHJMbY57F1IH6mvKLErNAp6sBgj2qxp19PpGpWt3A+ye2lWZCOoIORj8q1oy5Jp9jtxuEVfATp&#10;R6po/b2xuxNErZGWp19EHiceteafBH4hQeP/AAHo+rxyA+fApYDs2MEfgQa9NZy8bAAk45r6tSUl&#10;ofyDi8PLC4iVOSs0zyfxQnlX7DHJzn1NT6HaZRSRkZzVnxlagXgfHByKu+HbfMQBFc6XvWNpT/dp&#10;o+TP29PAKtYaH4ohiAljJtJ2HGVPK5PsQfzr4pu4zLA6g8qQwyOeDX6j/tb+GBrXwQ13gl7ZBOuB&#10;0KkEn8q/MJ0Xcy5+9k/SvJx1O0k11P6T4BxbxeWeym7uLsU7hC+lOgBO1SOK4hYx9qGcDDc5rvSw&#10;a1kA9MfnXFTIBeOvfJry7NH0ma03eMmbP2VbvT5I+DlSfpXPaVpH9pJLbTHzEQkFT1OOwPX8q6nS&#10;mDQ4JxWZb4tNfdf4HOeOBVQlbY87GYClXUXJbo4lrGztJbsRRSjyidySIGA7cGqtro0tySYBlGbP&#10;3eh+p5FdXqNkkWp39r0Fw6EY9+TWsulmzt8QrlBj93/9etnU90+Zo5Packtkc5b2DWwy+52HcnpT&#10;LqHzEOeAfatuRARjBHqPSql+ghgcnIPTpWUL812ddbCqMGntYr26prekRadJL9neNwUIGcEeo9xX&#10;R+HfD2oaPKkwjM8T9HhycepIHSvPJ9WbQLqK4Me+Mt84zzmvYPhd8QLK4kRZcRbmACvyOSOPxr1e&#10;VSgfi+NUsLimktD6C+G3gO61vw+95dNLabFIhhMZLSEg8kHnHHWpYWdIwrR/MOteqfDfWbaazDq6&#10;v8uRkjpjoPpVmb4HRajNJd2mrSQwTsZFj2j5c9qxlQj0MI4yf2j5Mld3d5H271GcIBisSVt59ySa&#10;6a8t99vIyLhFUnJGO1cyfmxVw+A/oPw9ppRnUtu7DF9KQLzS9Dmhq5pI/ZqkSMLlzVeWIA5qduZK&#10;ZL99fpWUloeNWVkzIu4wy4Iqj4adrXW7iEfdnTj8O35VqXSjJOehrGEwtdXspuAvmBT7A8GsotKR&#10;8xNKniFUv1LviS2muUIACp1J749Kh0CHbgH+EgY9R2rf1CMywOpGeOlZujw4dwc5B6VEk02jsrYb&#10;lxaqdzdG1l6dq5/W7UmVJQMYPNdAOABVa7hEsbAj6Vo9j2sdQVaimlqjNsUMTBg3ykZYVcvEEQEy&#10;/wAJG4e3r+dRwxbBzwOlWI1Ey+W2DkEZ9RRFaHl0oNU+R7n1P+w98Wn0rVrrwfdTFIJm+12J3Hr/&#10;AMtFHt3A+tffujaqtwmwnD45BOTX4x+FfEN34Q16w1Sycx3unziVADjcAckH2IyK/VH4Y+PLLxv4&#10;X03WrGQGO7hEnX7pI5B9wQRXt4SsnGx/OfHGTPDYj6xTWj39TrvFyLNdIBz1NX9AtcInGO9UpR9r&#10;cEnJwK3tOiEcK16CinI/Km7LlOT+NVkL/wCFfii2ABd7CYAH12HFfkQRtkVfbn61+v3xYvUtfh94&#10;klflEsJifcbTX5Bv80gOecd64Md8KP33wylL2VdPa6KsGH3oDjjJ/lXLXlsYrx2P9410McwSYqDl&#10;dp5/Gs+8j3yF8ck14DZ+qZhFVYJLoO0zai7T3GaoX2E1ONgQvOPwqzCxhkGehFVbpN9wj/e5qdlo&#10;ebKV4KL6EOtoBr+nsp5dSD7kdK6ERnZjj6Vz+rY/tTTiOoJz7ZFdUnyxfN2HHofxpvc1wUYuU23u&#10;zIurFZecc9zWJrEJlHTHb8K6ySLg5XoOmayL+33ggDkc1adzLHYZOLaPO/ElqJrCZQMMgyPwqt4D&#10;upJb+KFMksw2gdeuDXSapbYU5UbWGDXPeCLFrLxvZxlgsfmjBPTB5/mK9ShJONj8Rz/CSVRVEj6F&#10;8B+PNS0eee2hvZECuY8NzgA4xzXpMXjTX5EDf25fxf7MMnyj6V86Q6gbHxZqcO7CeexAPcHkGvRL&#10;PX2Fsm5ucetZzbT0PnqVKE1do6m/tpBp0sbkEhScgYriGYcAexr3HUvDI1CJ1tiuI1IYngkkeleK&#10;XVv9mnkjb7yMVb6g4rSHwH7r4d4iMozp9UyBulA6fhQ3Sj+Gspr3j9ulsMIXrio2QMvNS9qbtyDk&#10;VyyPJqxumZ1yowePfNcxrQMcfmLwUII/MGuslAZWGK5/VYN0MoxxtPHrkVzy0dz5LHQtr2OrBFxC&#10;jdQygg/UVTtLfybh8/xc0nh+6+1aNavkZCBSM9COP6VeK85rSS52mj6iEI4inTq+SHLu4J/lSOAy&#10;nIpR1FOK9xWljvkvdsVjEMYA/wDrU1VMTD34qdxzkDimjHpRsea6VpXKV/F5ZE6jpgN9M8H9a+j/&#10;ANkX4yp4V1P/AIRHUpjFbXcpkspWbAVzyUJPTPavnlgjqUblG4P40yx328gw5SWFgySJwVIOQRWl&#10;Ofs2mj5fO8np5pQlSl129T9f9AvBdbGJ5xXYW8WIcnr1FfOP7J/xWh+LPhBIp5Vj13TMQ3cXQuMc&#10;OPYgc++a+i7u5SxtNzkAqASf8K+jpy5oqSP5DzHB1cHi5Yeas07Hkv7T/iNPD3wa8Syu3zTWrwKA&#10;cElvlAH51+VrsFlkAI2op6HOOOK+vv24fjJHrNzbeDrGUFIG+0XjoeFJHyr9e5/CvjqVCkJHRpWx&#10;+A5P9a8fHVPeSP6M4Fy2rgsu9pUVnN3fp0IIUG3OOowajuFG0k+tXFUKvAqGb5ieleM9z7upH3dT&#10;MkAZuoaonG/n05qaf5XP1prgbCeBwarc8KVk23sZkxlvPEVhaW0L3FwzZWJBkk+1fbfw8+Dvgz4f&#10;/Dl/FfiuCPVdWFuZvsshykfH3QDxnpyc89K+d/2YvDdzqvj6919NN+3xaeohiLnC7zyfrjivtK08&#10;Opr8QfxAYPIHK2oACD0yD1I96JVVB7HwGPx9Wc3CDaV90fEOm+Fdc8Tyvc2OjzJBdTGSKMqQqKx4&#10;GTgYANetXX7H2pWfh6TU9W8QWWnpHAZnTblVABOCScfpXsviLxXpGg3P2DTtNfUJOQscKcKAO54A&#10;+ma8013w942+N8V7plxdWngzRQAGE8hmmuB6ADAA9eazpVbys0b1c3xFSnGKdkvvZ8d3xSfPlneg&#10;yB6H6fofxrnIG+x+INPulUsVkAI7EE4H9a9T+LPw7sPhdr0Ghwa9b63dmISTfZ4yPJJPAbkjJAHF&#10;edaiEglidcO8ZDEdBwRXfSk1Kxz4+H1vDOW+hb8RXjW/jS+25DlwRntlRXZaZrTfYo+O3oK4XxeW&#10;l8Rx6hgeVcxoykHg4ABH1FaVrN+4Xk/nXbKCk7n5jSerg+h9vwRW80yxxXMWw8ko2Sa8O+ImlDSP&#10;F9/EhBjciRDnqCMnH41rQXT2ErCJ22t/tHIrA8S3kmoXSSyMZCo8vJ6gA8VNKUW2kz9K4GrSwOY8&#10;stnoY38VNA5ajdyvuM0jZzzWUk7n9OK7WoHpims4XP8Ah1pcneqqrO5PAAya9K8AfADxD41mimnj&#10;bTbNjlmkXMrD/ZXt9TXNUqRjuzwMfjcPgYOVZ2PKpsK3JAHrWVfFGR8NkCvsHxL+y7olhp1tDFEx&#10;fGXlZiWc47nIH4V5f4t/ZtEKIbS5kgcnCnGR+IP+NcDxMb2Z+d4jiChiE1FadzwfwjciL7TZlwHj&#10;cuue4PPFdKrhvXr3FaV5+z7rnhy+F6NUs5FZTuUqVJGeCc96rzeD9bt2ZorYXajkvCwYD69DW8a0&#10;bWTPZyzPqMaapSktNiv07052DLxWfNcSWcnl3MUkMndXQj+dAv43Iw3X3rZSi9j6uGZ0au0kXhjv&#10;2qOVg3INQ/a0z97ketRTXiKDgjjrzSclYJ4mDTd0SjKnnofbtTZc7hKo3MvUY6iqM+oKgwHBx71T&#10;l15ITy27nGc4wKV2zynj6cXZux6r8GfizdfB/wAe2PiG2DS2nEN5BGTiSEnkY9R1H0r7d+L37T+g&#10;6V4Jj1vTr5L03kINjHGcmVyOMjsB3z9K/NKHWoNuFdcMcdRxmq+oarLbXNm5mdrNAQIixYICc5A7&#10;c1208RKnFxsfnub5NgMxxsMZ1T1Xc67Wtautf1K41C+kaea4kMskj9WJPOfaslpfPkLj5UxtUHjj&#10;PX86zrzWBIRDG23cMsQeg9Pqacl+FAAAGBxXFJuTPuI4ujCCp07WSsrGi7Db9BVCeRV4zzVabUiG&#10;YAE8Y4GapSyXFxny42JHBGMUknscdbE3Vkh89yof7w/Oql3qCRW7kMCAOT6U2PRb2/mIZlgA7v1P&#10;4Uj+F2nZ457oAd1jXlh6c1SjqeDV9vUi+Vbn1X+yZYv4e+Gv21Vzd6lcNLFGe+TgE+wABr2DUdGC&#10;3SSXt7NeTsAfsqscZ98cAfWvkPwz8RNc8LW1nbadqDWlvaxCKJEUEADjkHqfequtfGDxjFNLBLrE&#10;0aTAlZIsAuO4yOQfxrlqUHKV7nz88hxDtUm9GfZ6eIdI0aznbVoYrC2VcqRIMn6mvmTx5+0TqOta&#10;ndw+Fx9i0dSYklcBpZSDgsDxgHtXlUutz69AbXULuactwDJISM9jyeawrmSWwkNvJEH2jOFOCV9V&#10;Fawpxitdzqo5PTwz9tUd0S6s11fXVxeTBpZ5SWkmk+Yse/P06VymoDnn5uPX6/4Cr8ksuDdWs7yx&#10;KfmAJBX2INPvEi1XTmuogEuE5YDjdW8VroVXjGpB8uiNHwfDp+rWCWmobHMRI+c4ZR0GD1rpf+EC&#10;01wCuoyRIR8qeg/OvENVuZrS9imhlaPIIbYSOc10dj4nv/sy/wCkv+VemrOKPxDMVLD1526s+mrL&#10;T5ryCedORGMsK528QTRuM89ePWu00W7FtavAw27gdxB6j0rl9QtfJmOVKZ5H0968qK5Wmj7DA4mW&#10;GxMaq0aaZgkfLTd+DtAJJ4HGeanuo/Jk2jnPP4UWdwLW8t5zGJfKkVvLfo+CDg/XGK9RJTsf1Jhc&#10;W8TglXpau23mfTHwI/Z88nSLTxb4hiVhP+8toG6IpHDEHqx6j0r0zUvF0+nedBolupRDs85+hPoC&#10;PTvXP+BPiJ4v+NskGbCDQ/DFuoUBGLTTEDBAPAAz1OPauw8Xa3oXw90GSW/ljgjjGTyAAenOfevA&#10;xdnUfI9Efzzj8TjMRipRxmsr7J3SRwUWl+MtZu5Lm/1QiLIKRRx4Cj0ySSav2fhG9uZAL7UZXC8h&#10;QBjP5VlS/G62vNNkl0+WDywDtdFLqoA6s2AB+dbXhXV9e1gQ3ErLJFIAVHlBVIPIJIye9eY1fU8q&#10;o5Rdth2ueAPD0li7Xbs7hTlpCc59Of6cV5hb+D9At7icRyvEWY4aGXAI9x0r6FbwzYyRGXUSZ5GH&#10;U9APQDpivMNd0/S9L1CVrYROCSPKb61DTTJo1rppXuconhLTrmF4W1NXibgpdRrKD7ZIzXO6j8G/&#10;D967Ys4JHb+O2Rl/LbwK9W08200IIsLYOefmOP5A1t2UPnxDakUWB/ADjr7gVcZyXU6Fjq1LaTPm&#10;y8+BWlqcQy3MGD0ySAfxFT2/7O2kSR/v9UufmHHzKBkfhX0cmgSSOQ7NJuPIQDB+pq+3ghEgQxxx&#10;xOckeYNxJ9s1ftKnc6FnFe1uZny1efs46YsYMVxfXOecIc/qBWBL8DdCMr28ovY5xwdz4P8AKvuT&#10;w74da2tXlnRZdv3TgADj06VyvinwlYa3eGYoIJQcEpgZx9Kp1pJK7OX+0a1R6yZ8mW37NulEAx3l&#10;4gbszA8/lXR+Ifgto+tR2yNpkVkkEYjP2RivnEY+ZsnljjtXvNv4GktmQpJvTtkDNXB4aOcsgOeS&#10;MdKf1qdrIJYyq2vedj5Ym+Amm2hZoYboKck/vCc/nTbf4RWEMhZYrg56lnyAfyr6sPhuNlb5F6d6&#10;pN4SiRcogTP3sAYxSjiJ9TeGY1qcr3PiLxHoUvh3WZLSVOvKHpuB6EfyrO2sqkFtw647ivof9ojw&#10;PHD4ej1WNAJLWQKxA5wSeMj0OK+dVZnU884HNepSqucbn6XlteOKoKVh0eBgkZA5pt0f3QkA+dOp&#10;9qAMd89qdgEbP4SCDnpWjbPYsrWRG+WAI6Y4qa4gGsaa0DHEigFH9COnNVoVDW4U5LrkE59DT4ZP&#10;IlBBIAIzSRKa+F7M56O5dThgQUbaR3Uj1rS1bN5pkN5GALiE5Djr7j3GO1Gv2y212tyMiG4ADgdj&#10;6/jUdg/lNJbSfPG4BXNF9TyZRdOUqT26GVOwtWj1K2BSCYgTRjop7nHvVTVoRZuLq1Ia2nHIHOCe&#10;orTtYhaS3NlKM28vzKW7GsW4d7GGexfmJjlWxyDWkXqeLXSpwZyuvICIj0+bt9KSGUeWPmNS6pH5&#10;qBSMEMB+lRxwPsHH6V6NJux+Q5rTU8Q2z7atPDNzOJP3flJkYLms3UvDdyZxhCyEcMDkda9yuYrB&#10;SBiMYP3MjisnXUttkSRCMgknAxkVzeyfU8v67PY8K1zw5PDZecIz+6GWIHUd/wAqp+C/CGoePPEt&#10;po2mqDcXDYLEfKqjkscewP419HnSbK/0w2xWJxJEQ3Azz1Bry74T+Orb4FfEXU59SspbwJC0MJiA&#10;yMncMZ7EYGa66aTVmfs3DPEGIq5bUw9FXmlou59E3WrWXwb8G+XIRBHZwBGYDrgY/XmvAtLttZ/a&#10;Z8aRz30Ult4YtG3GLJw/OQGPQk+nYVjeNvHOuftC+M7DSo7aSy0yScH7NGxYnnlnIGMD06V9RW11&#10;4e+CngcK4itLW2jyTkDJ9SepJr5+tBxk79TjxFGeCSdVJ1Z627DrTwP4Ysxa6PqcNumm3AEBtyNq&#10;qp4HTGMEg15p4n+Omn/BvxFd+CX0u/1LULOTZaR2sBZrmIn5WBAxjGATnsa8e8SeNvFfx28Zw2+h&#10;/abWyEv7rycqWB/idhwq45C19NWvhL+wbTT7i9n+36jbwLBNfXABlYDkgHHABJwM1CcYQs1qfP4z&#10;A1ac1OrLVrY3tL1S98Q2cRuYDbvMgLJ02AjOPrzg+lQ+KPBmnnTkKRhJVUnKnBz15968y+Jf7Tvh&#10;34fl7S0B1TU1GBbWxB2np8zdB3zXmiftrXN3dFZvCs0kagbVS4HzEDoxxwM1yezc1cqhl+Jk7046&#10;H0d4Y8No0KF4gBjq3JrpF02C2H3NgHHHpXz3on7Z+iXCYvtKvdOkC4KCMOqn0DDk/lXQn9qHwdqU&#10;SF9XEDn+CSNlP45FaRpqC1RhWyzGczfK7HsxuYrYALhEBHPtVLxJ4ggWKMrKFSM5znvXjs/x88KX&#10;EbsfEFoAo5Xdz+VeK/Fb9rG0it5LDw3aNqd2xAWeXIiTnOcdSaFTlUdkjOOX1I61Ez6kufiDczJ9&#10;mtXKpnB2ZOfpSWTXkzeZIzFz0GMYr89p/wBqb4m6eQlvJaQIp6C1BJGc4JPNdl4O/bx8XaVNs8Qa&#10;Da6rBnmS3zDIPXrkH8hW/wDZ82r3TMJt03ZRZ93QrcrgryB6mpfMuFYnYDk9BXz94O/bc8Da+0aX&#10;rz6NO2AVu4zhT6bhwa9s0D4gaL4mtkm0zUrW/jYZ8yCQH8CAeDXHLDTp7oycpdjUmmdAhMePUVXk&#10;uRFkBeTxVs6lC4BDB8nn2prtBNyCCx9K5ZRe6GpNPU4H4o6SNe8D6xaqgLyQNImem4DI/wDQa+Hv&#10;NCZU5UjjpX6G6jaRSQyRsMo4KnuCCMf1r8+vGFgdG8V6tY/wQXTxj2GTj+denhW3GzP0Ph/EpU3T&#10;XQrpIFPTb2571IXUjk9PSqUcoZuSMYqwpDH17V6Fj7GM7j4lAkkweM5/QUySMkZ/X0pgZluHIOAc&#10;VYDhRyee9S3Y0dnuIQt5YvbSEAYwGxnB9aykRggSQElOFY9+eDWl1x2AH0qCQjpjL+tNO5jVipWb&#10;3M+4QzAOxyRxmsrUYt68jJHFbkzDZ+BrHvyyx5xxz/Kqi7M8HFwSizmBbfaLpU2kgHsM89qtjTUH&#10;Y/nW/wCGPB174htr2/swH+zkAxkHLE8nGO+K0T4H1hThtMuM/wCwhxXo09j8YzScJYhwT2PojUdV&#10;vft8Z8xvIJA255J9zVDXNQnt7n91cSIjDj5s4qC8vyswLH5Bzj0qvqs4uDEOchckD0NcUakmtTme&#10;HiugzS/FusaPdB/Pe5iZuRnnp6VZ8XhvENnHqcLebLCuJuPmVc8ZHtWXGnzAj5SDkHpiug+Hxc+J&#10;zbyhZIbhSsiHowIwa6ITu1c9PKsXPKcXGvTdknr5pnsf7NV14T8C/DnU/EOsX9rBf3cphV5WGUUd&#10;FHcZ68V5r4u1HXP2l/iFFofhyJjo0DAiSTIR8HmRvRR2B61wHjfw03hbxBcae2TAT5kWf7p6fiOl&#10;bnw1+L+sfCmLVV0aC3aW9QL50y5MRGeQB147VdWlGrNN7I/ZP7HqYulPMsLLnnU1SeyPqTR/C/h/&#10;4C+Dj9qmghlgBa5un4MrAcnPf2FfMPxb/ae1rx682m+HhJpekNmJrk8TTDoTnsCPxrk/HPjbxB8Q&#10;7sT67qL3KqcrEnyxKfXAOPzrmltliPABYYAzXlSpLnb6GuD4cqKaq4x3lv5GfbaalrGzlS5PO9jk&#10;kmrEduLSAjrI3JNW9vY9vypki/NnPGc1SilsfXQwlOkrJCQxLHGGPzHqfc03hpFLKCe3HT8ac+WP&#10;tinZHXHbFS0rmkqdO1mind2/2lAnbOTmqcWmQxSlvLXCgnOPatNiAHO7nHFV5CVgJPJcgDHp64qo&#10;7nk1cPRb+Exf7MidjIyB2ycZB4px0eFtvyL+IrUjTauM9aVlCjjmtlJrY8/6lRl9lXMk6JaSsm+F&#10;Dz1KivQfAXwPaWwt9V0+9vNMvJAWElvMVOCcjp26cVzVtYvczxwoOZGCjHXJ4r678HaXFY6JaQBA&#10;BFGFGRjpXJiKsktGfG59h6NJKKVmzgdKtPiPoCIINcOqIo4jvVDEj0LDn9a3IPiX4w01gNU8OtOi&#10;dZLV8/iAa9JiRUhbEe0nHA5q0kRwR5SlG6givL9pfdHxkVFPU8fu/wBpnSba4Nre22oWd2Djyp4D&#10;gk9ORkfjXzb4o1I6z4i1K9c83E7SHn1Pb8K+zPEfw503xLOkl3YRSSAfK+3BA9CRjNcdffAjR5lK&#10;mwRB2eMlSPxrspVYQWx9TgMdhMLF73Z8rCEeuW9x2qYZCnAr2rxF+z9a2e+W21KS2XkhJ1DD8xg1&#10;5f4g8H3fhy1nuLi6tRbx8mQybSfTAPWu2M1NaO59PRzXDSV+axibj1PqBjvSmRdx57VzjeNdJQlT&#10;dAsTggqev5VautZgtrVLiRiIXHBII3fStvZT7DnnGDW9RGuJFHp+dRSOGGa5y68b2NsgJLP9FrLm&#10;+JNoAwjgkbHdwAKpUJM46me4OH20doxCrk4xWLrUwWMgDkfrWAfHctyR5UKoOOSc5/CmyanNelhI&#10;QA2OB+NWqLWrPBx3EGGlTcaWrPdPh9IvgPwImoahEYUkk83KHJckgDj2FaFn+0FLBEUbTYGwxwfM&#10;PSuO8Q6rPqPw88PCYHylYqBnKvgYBIrl0tkZQc9fYV0c3JFI/K6n76cqkurPffF2hvoOryWxcOQA&#10;QV75qpNEHt4ycqRwTiqd/ql1fX7y3DtPIRy7HJwKlupZltAxBKEk9RXHbTQ7ruybZZgtY2Y7iWAH&#10;61u/Du3B8Y+Y0ZkSOMkccD0/WsjQNFv9bAaMiOJjy568e1ep+C/Csekb3dy87Ly57DrW9KOpxYis&#10;muVM4z4yRR3eoQM5VJAuRIR1B7H8a8pIOcdFBxg16z8TLSTVNRkWBwywgMQe+P6V5HPIfMIIAyxz&#10;7HNdClbRn7X4e5hWnGVBttK1gYKKqzAZPOKtSS7Rms+4mrlqrU/YMRNQVxTLsJGaaZBnJNVi5c5z&#10;Sb81yniOvqTM7EYB4oYnoTTA4zUhX5eajcFJyVyPG44zyajlJL8dAMD2qQnaKBFksT61aWpk4OZE&#10;EPTA/CnJGOv8XvUvlNnHFP8AJ2jHc81Q1Ssrs674V6Edb8UxMQDFbjzG44J7fqa+pdK07CBSVwOB&#10;kV89fCS5i0W3nuGb95KxwAM8CvQdd+M2n+H7TzZ5GTaueQcE/gK86tCVR2R+RZ5WnXxbS6aHsNtH&#10;AjkEqSv6VJc39tarw4AHWvlO+/aqsHd/szSSv3RARn0yTiuL1v8AaO17Vg8dhCtqGBG6RixB9gP6&#10;1EcNLZo8Sngq1TY+vNd+I2maRF+8lRMDJJPNeVeJ/wBpDR9PBDahBABwPm3E/RRzXyxqOsa1r8zt&#10;qGoTXBPJjzgD8BVH+xbZckxgn3reOHgt2erTyebjqeleM/2mo9QaRNKt7i9n52zXPyoD6hep/GvE&#10;vEHibVPENw8+qXbzu5JWPd8q/QdBVzV/KsFVIowXJIH0rkbqd2lIJIP1716lKEVsjhr0Vhrx3MC7&#10;cvqWGJ5cZ4HNeteJLY/8InpxRTiMYx2AIri9K8PWupKk8hbzC2ePUGvR5LIP4eFq0jYYdX5Ir1rp&#10;2R+bYiT9pL1PL7wZXafSsxY/3y5+bb711upeG5oo8o6vgd+Ca5wQyRTYcbSCc0m9DmjdsuWQA24z&#10;WxZ+/b/Csq1Xbtzn2xWxaQkphc88jNcs9dz0KcujPWNYt0/4Vp4eIO5/MYsM9DjNc5DlowcD866e&#10;e1e5+GGkOwGxLgjnvkEcVhwaY7RAqDiuepsj1cJFNM//2VBLAwQUAAYACAAAACEAhKZjNeIAAAAM&#10;AQAADwAAAGRycy9kb3ducmV2LnhtbEyPQWuDQBSE74X+h+UVemtW02qjdQ0htD2FQJNCyG2jLypx&#10;34q7UfPv+3pqj8MMM99ky8m0YsDeNZYUhLMABFJhy4YqBd/7j6cFCOc1lbq1hApu6GCZ399lOi3t&#10;SF847HwluIRcqhXU3neplK6o0Wg3sx0Se2fbG+1Z9pUsez1yuWnlPAhiaXRDvFDrDtc1Fpfd1Sj4&#10;HPW4eg7fh83lvL4d99H2sAlRqceHafUGwuPk/8Lwi8/okDPTyV6pdKJlHbwwulewiJIEBCeiOIlB&#10;nNgKk9c5yDyT/0/kPwAAAP//AwBQSwMEFAAGAAgAAAAhAFhgsxu6AAAAIgEAABkAAABkcnMvX3Jl&#10;bHMvZTJvRG9jLnhtbC5yZWxzhI/LCsIwEEX3gv8QZm/TuhCRpm5EcCv1A4ZkmkabB0kU+/cG3CgI&#10;Lude7jlMu3/aiT0oJuOdgKaqgZGTXhmnBVz642oLLGV0CifvSMBMCfbdctGeacJcRmk0IbFCcUnA&#10;mHPYcZ7kSBZT5QO50gw+WszljJoHlDfUxNd1veHxkwHdF5OdlIB4Ug2wfg7F/J/th8FIOnh5t+Ty&#10;DwU3trgLEKOmLMCSMvgOm+oaSAPvWv71WfcCAAD//wMAUEsBAi0AFAAGAAgAAAAhAIoVP5gMAQAA&#10;FQIAABMAAAAAAAAAAAAAAAAAAAAAAFtDb250ZW50X1R5cGVzXS54bWxQSwECLQAUAAYACAAAACEA&#10;OP0h/9YAAACUAQAACwAAAAAAAAAAAAAAAAA9AQAAX3JlbHMvLnJlbHNQSwECLQAUAAYACAAAACEA&#10;tGihTPcDAAAUCQAADgAAAAAAAAAAAAAAAAA8AgAAZHJzL2Uyb0RvYy54bWxQSwECLQAKAAAAAAAA&#10;ACEAlBI706VcAAClXAAAFQAAAAAAAAAAAAAAAABfBgAAZHJzL21lZGlhL2ltYWdlMS5qcGVnUEsB&#10;Ai0AFAAGAAgAAAAhAISmYzXiAAAADAEAAA8AAAAAAAAAAAAAAAAAN2MAAGRycy9kb3ducmV2Lnht&#10;bFBLAQItABQABgAIAAAAIQBYYLMbugAAACIBAAAZAAAAAAAAAAAAAAAAAEZkAABkcnMvX3JlbHMv&#10;ZTJvRG9jLnhtbC5yZWxzUEsFBgAAAAAGAAYAfQEAADdlAAAAAA==&#10;">
                <v:shape id="Graphic 208" o:spid="_x0000_s1027" style="position:absolute;left:79;top:79;width:29356;height:21260;visibility:visible;mso-wrap-style:square;v-text-anchor:top" coordsize="2935605,2125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3ud7wAAAANwAAAAPAAAAZHJzL2Rvd25yZXYueG1sRE9Ni8Iw&#10;EL0L/ocwgjdNFRGpRllFweLFrSJ7HJrZtmwzKU2s2X+/OQh7fLzvzS6YRvTUudqygtk0AUFcWF1z&#10;qeB+O01WIJxH1thYJgW/5GC3HQ42mGr74k/qc1+KGMIuRQWV920qpSsqMuimtiWO3LftDPoIu1Lq&#10;Dl8x3DRyniRLabDm2FBhS4eKip/8aRTss4XrV1/PWRay/nHVl3DkY1BqPAofaxCegv8Xv91nrWCe&#10;xLXxTDwCcvsHAAD//wMAUEsBAi0AFAAGAAgAAAAhANvh9svuAAAAhQEAABMAAAAAAAAAAAAAAAAA&#10;AAAAAFtDb250ZW50X1R5cGVzXS54bWxQSwECLQAUAAYACAAAACEAWvQsW78AAAAVAQAACwAAAAAA&#10;AAAAAAAAAAAfAQAAX3JlbHMvLnJlbHNQSwECLQAUAAYACAAAACEAAN7ne8AAAADcAAAADwAAAAAA&#10;AAAAAAAAAAAHAgAAZHJzL2Rvd25yZXYueG1sUEsFBgAAAAADAAMAtwAAAPQCAAAAAA==&#10;" path="m,2125472r2935478,l2935478,,,,,2125472xe" filled="f" strokeweight="1.25pt">
                  <v:path arrowok="t"/>
                </v:shape>
                <v:shape id="Image 209" o:spid="_x0000_s1028" type="#_x0000_t75" alt="Close-up photo of CCDA Ex-Officio Member, Senator Rosilicie Ochoa Bogh, a woman with brown hair, smiling, and wearing a white shirt and red sweater.  " style="position:absolute;left:7766;top:1456;width:13979;height:186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FH1JxAAAANwAAAAPAAAAZHJzL2Rvd25yZXYueG1sRI/NbsIw&#10;EITvlXgHa5G4FQcOiAYM4kcITqghPMASL3EgXkexgfD2daVKPY5m5hvNfNnZWjyp9ZVjBaNhAoK4&#10;cLriUsE5331OQfiArLF2TAre5GG56H3MMdXuxRk9T6EUEcI+RQUmhCaV0heGLPqha4ijd3WtxRBl&#10;W0rd4ivCbS3HSTKRFiuOCwYb2hgq7qeHVZCN3H5abI2859d8fVwft5fv7KbUoN+tZiACdeE//Nc+&#10;aAXj5At+z8QjIBc/AAAA//8DAFBLAQItABQABgAIAAAAIQDb4fbL7gAAAIUBAAATAAAAAAAAAAAA&#10;AAAAAAAAAABbQ29udGVudF9UeXBlc10ueG1sUEsBAi0AFAAGAAgAAAAhAFr0LFu/AAAAFQEAAAsA&#10;AAAAAAAAAAAAAAAAHwEAAF9yZWxzLy5yZWxzUEsBAi0AFAAGAAgAAAAhADoUfUnEAAAA3AAAAA8A&#10;AAAAAAAAAAAAAAAABwIAAGRycy9kb3ducmV2LnhtbFBLBQYAAAAAAwADALcAAAD4AgAAAAA=&#10;">
                  <v:imagedata r:id="rId111" o:title="Close-up photo of CCDA Ex-Officio Member, Senator Rosilicie Ochoa Bogh, a woman with brown hair, smiling, and wearing a white shirt and red sweater"/>
                </v:shape>
                <w10:wrap type="topAndBottom" anchorx="page"/>
              </v:group>
            </w:pict>
          </mc:Fallback>
        </mc:AlternateContent>
      </w:r>
      <w:r>
        <w:rPr>
          <w:b/>
          <w:noProof/>
          <w:sz w:val="4"/>
        </w:rPr>
        <mc:AlternateContent>
          <mc:Choice Requires="wps">
            <w:drawing>
              <wp:anchor distT="0" distB="0" distL="0" distR="0" simplePos="0" relativeHeight="251658280" behindDoc="1" locked="0" layoutInCell="1" allowOverlap="1" wp14:anchorId="5E3EE486" wp14:editId="2DD1D4E1">
                <wp:simplePos x="0" y="0"/>
                <wp:positionH relativeFrom="page">
                  <wp:posOffset>3683063</wp:posOffset>
                </wp:positionH>
                <wp:positionV relativeFrom="paragraph">
                  <wp:posOffset>5484558</wp:posOffset>
                </wp:positionV>
                <wp:extent cx="3403600" cy="2124710"/>
                <wp:effectExtent l="0" t="0" r="0" b="0"/>
                <wp:wrapTopAndBottom/>
                <wp:docPr id="210" name="Textbox 2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03600" cy="2124710"/>
                        </a:xfrm>
                        <a:prstGeom prst="rect">
                          <a:avLst/>
                        </a:prstGeom>
                      </wps:spPr>
                      <wps:txbx>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21A11877" w14:textId="77777777">
                              <w:trPr>
                                <w:trHeight w:val="3290"/>
                              </w:trPr>
                              <w:tc>
                                <w:tcPr>
                                  <w:tcW w:w="5335" w:type="dxa"/>
                                </w:tcPr>
                                <w:p w14:paraId="47739E7E" w14:textId="77777777" w:rsidR="006C66B2" w:rsidRDefault="006C66B2">
                                  <w:pPr>
                                    <w:pStyle w:val="TableParagraph"/>
                                    <w:jc w:val="left"/>
                                    <w:rPr>
                                      <w:b/>
                                      <w:sz w:val="24"/>
                                    </w:rPr>
                                  </w:pPr>
                                </w:p>
                                <w:p w14:paraId="399416C0" w14:textId="77777777" w:rsidR="006C66B2" w:rsidRDefault="006C66B2">
                                  <w:pPr>
                                    <w:pStyle w:val="TableParagraph"/>
                                    <w:jc w:val="left"/>
                                    <w:rPr>
                                      <w:b/>
                                      <w:sz w:val="24"/>
                                    </w:rPr>
                                  </w:pPr>
                                </w:p>
                                <w:p w14:paraId="01398877" w14:textId="77777777" w:rsidR="006C66B2" w:rsidRDefault="006C66B2">
                                  <w:pPr>
                                    <w:pStyle w:val="TableParagraph"/>
                                    <w:jc w:val="left"/>
                                    <w:rPr>
                                      <w:b/>
                                      <w:sz w:val="24"/>
                                    </w:rPr>
                                  </w:pPr>
                                </w:p>
                                <w:p w14:paraId="1734E000" w14:textId="77777777" w:rsidR="006C66B2" w:rsidRDefault="006C66B2">
                                  <w:pPr>
                                    <w:pStyle w:val="TableParagraph"/>
                                    <w:spacing w:before="97"/>
                                    <w:jc w:val="left"/>
                                    <w:rPr>
                                      <w:b/>
                                      <w:sz w:val="24"/>
                                    </w:rPr>
                                  </w:pPr>
                                </w:p>
                                <w:p w14:paraId="62821E44" w14:textId="77777777" w:rsidR="006C66B2" w:rsidRDefault="00032C37">
                                  <w:pPr>
                                    <w:pStyle w:val="TableParagraph"/>
                                    <w:ind w:left="687"/>
                                    <w:jc w:val="left"/>
                                    <w:rPr>
                                      <w:i/>
                                      <w:sz w:val="24"/>
                                    </w:rPr>
                                  </w:pPr>
                                  <w:r>
                                    <w:rPr>
                                      <w:i/>
                                      <w:spacing w:val="-2"/>
                                      <w:sz w:val="24"/>
                                    </w:rPr>
                                    <w:t>Office</w:t>
                                  </w:r>
                                </w:p>
                                <w:p w14:paraId="34CFF9DF" w14:textId="77777777" w:rsidR="006C66B2" w:rsidRDefault="00032C37">
                                  <w:pPr>
                                    <w:pStyle w:val="TableParagraph"/>
                                    <w:spacing w:before="65" w:line="268" w:lineRule="exact"/>
                                    <w:ind w:left="1055"/>
                                    <w:jc w:val="left"/>
                                    <w:rPr>
                                      <w:b/>
                                      <w:sz w:val="24"/>
                                    </w:rPr>
                                  </w:pPr>
                                  <w:r>
                                    <w:rPr>
                                      <w:b/>
                                      <w:sz w:val="24"/>
                                    </w:rPr>
                                    <w:t>District</w:t>
                                  </w:r>
                                  <w:r>
                                    <w:rPr>
                                      <w:b/>
                                      <w:spacing w:val="-5"/>
                                      <w:sz w:val="24"/>
                                    </w:rPr>
                                    <w:t xml:space="preserve"> 19</w:t>
                                  </w:r>
                                </w:p>
                                <w:p w14:paraId="29B1B608" w14:textId="77777777" w:rsidR="006C66B2" w:rsidRDefault="00032C37">
                                  <w:pPr>
                                    <w:pStyle w:val="TableParagraph"/>
                                    <w:spacing w:line="268" w:lineRule="exact"/>
                                    <w:ind w:left="1055"/>
                                    <w:jc w:val="left"/>
                                    <w:rPr>
                                      <w:sz w:val="24"/>
                                    </w:rPr>
                                  </w:pPr>
                                  <w:r>
                                    <w:rPr>
                                      <w:sz w:val="24"/>
                                    </w:rPr>
                                    <w:t>Republican</w:t>
                                  </w:r>
                                  <w:r>
                                    <w:rPr>
                                      <w:spacing w:val="-6"/>
                                      <w:sz w:val="24"/>
                                    </w:rPr>
                                    <w:t xml:space="preserve"> </w:t>
                                  </w:r>
                                  <w:r>
                                    <w:rPr>
                                      <w:spacing w:val="-2"/>
                                      <w:sz w:val="24"/>
                                    </w:rPr>
                                    <w:t>Party</w:t>
                                  </w:r>
                                </w:p>
                              </w:tc>
                            </w:tr>
                          </w:tbl>
                          <w:p w14:paraId="3C34529D" w14:textId="77777777" w:rsidR="006C66B2" w:rsidRDefault="006C66B2">
                            <w:pPr>
                              <w:pStyle w:val="BodyText"/>
                            </w:pPr>
                          </w:p>
                        </w:txbxContent>
                      </wps:txbx>
                      <wps:bodyPr wrap="square" lIns="0" tIns="0" rIns="0" bIns="0" rtlCol="0">
                        <a:noAutofit/>
                      </wps:bodyPr>
                    </wps:wsp>
                  </a:graphicData>
                </a:graphic>
              </wp:anchor>
            </w:drawing>
          </mc:Choice>
          <mc:Fallback>
            <w:pict>
              <v:shape w14:anchorId="5E3EE486" id="Textbox 210" o:spid="_x0000_s1119" type="#_x0000_t202" style="position:absolute;margin-left:290pt;margin-top:431.85pt;width:268pt;height:167.3pt;z-index:-251658200;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5uVfmgEAACQDAAAOAAAAZHJzL2Uyb0RvYy54bWysUl9v0zAQf0fiO1h+p0m7Maao6QRMIKQJ&#10;kAYfwHXsxiL2mTu3Sb89Zy9t0faGeHHOvvMvvz9e301+EAeD5CC0crmopTBBQ+fCrpU/f3x6cysF&#10;JRU6NUAwrTwakneb16/WY2zMCnoYOoOCQQI1Y2xln1Jsqop0b7yiBUQTuGkBvUq8xV3VoRoZ3Q/V&#10;qq5vqhGwiwjaEPHp/VNTbgq+tUanb9aSSWJoJXNLZcWybvNabdaq2aGKvdMzDfUPLLxygX96hrpX&#10;SYk9uhdQ3mkEApsWGnwF1jptigZWs6yfqXnsVTRFC5tD8WwT/T9Y/fXwGL+jSNMHmDjAIoLiA+hf&#10;xN5UY6RmnsmeUkM8nYVOFn3+sgTBF9nb49lPMyWh+fDqur66qbmlubdarq7fLYvj1eV6REqfDXiR&#10;i1YiB1YoqMMDpUxANaeRmc0TgUwlTdtJuK6Vb29zjvloC92R1YwcaCvp916hkWL4EtixnP6pwFOx&#10;PRWYho9Q3kgWFeD9PoF1hcEFd2bAURRi87PJWf+9L1OXx735AwAA//8DAFBLAwQUAAYACAAAACEA&#10;Qd6cRuEAAAANAQAADwAAAGRycy9kb3ducmV2LnhtbEyPwU7DMBBE70j8g7VI3KgdKkIa4lQVghMS&#10;Ig0Hjk68TazG6xC7bfh7nBPcdndGs2+K7WwHdsbJG0cSkpUAhtQ6baiT8Fm/3mXAfFCk1eAIJfyg&#10;h215fVWoXLsLVXjeh47FEPK5ktCHMOac+7ZHq/zKjUhRO7jJqhDXqeN6UpcYbgd+L0TKrTIUP/Rq&#10;xOce2+P+ZCXsvqh6Md/vzUd1qExdbwS9pUcpb2/m3ROwgHP4M8OCH9GhjEyNO5H2bJDwkInYJUjI&#10;0vUjsMWRJGk8Ncu0ydbAy4L/b1H+AgAA//8DAFBLAQItABQABgAIAAAAIQC2gziS/gAAAOEBAAAT&#10;AAAAAAAAAAAAAAAAAAAAAABbQ29udGVudF9UeXBlc10ueG1sUEsBAi0AFAAGAAgAAAAhADj9If/W&#10;AAAAlAEAAAsAAAAAAAAAAAAAAAAALwEAAF9yZWxzLy5yZWxzUEsBAi0AFAAGAAgAAAAhADLm5V+a&#10;AQAAJAMAAA4AAAAAAAAAAAAAAAAALgIAAGRycy9lMm9Eb2MueG1sUEsBAi0AFAAGAAgAAAAhAEHe&#10;nEbhAAAADQEAAA8AAAAAAAAAAAAAAAAA9AMAAGRycy9kb3ducmV2LnhtbFBLBQYAAAAABAAEAPMA&#10;AAACBQAAAAA=&#10;" filled="f" stroked="f">
                <v:textbox inset="0,0,0,0">
                  <w:txbxContent>
                    <w:tbl>
                      <w:tblPr>
                        <w:tblW w:w="0" w:type="auto"/>
                        <w:tblInd w:w="1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335"/>
                      </w:tblGrid>
                      <w:tr w:rsidR="006C66B2" w14:paraId="21A11877" w14:textId="77777777">
                        <w:trPr>
                          <w:trHeight w:val="3290"/>
                        </w:trPr>
                        <w:tc>
                          <w:tcPr>
                            <w:tcW w:w="5335" w:type="dxa"/>
                          </w:tcPr>
                          <w:p w14:paraId="47739E7E" w14:textId="77777777" w:rsidR="006C66B2" w:rsidRDefault="006C66B2">
                            <w:pPr>
                              <w:pStyle w:val="TableParagraph"/>
                              <w:jc w:val="left"/>
                              <w:rPr>
                                <w:b/>
                                <w:sz w:val="24"/>
                              </w:rPr>
                            </w:pPr>
                          </w:p>
                          <w:p w14:paraId="399416C0" w14:textId="77777777" w:rsidR="006C66B2" w:rsidRDefault="006C66B2">
                            <w:pPr>
                              <w:pStyle w:val="TableParagraph"/>
                              <w:jc w:val="left"/>
                              <w:rPr>
                                <w:b/>
                                <w:sz w:val="24"/>
                              </w:rPr>
                            </w:pPr>
                          </w:p>
                          <w:p w14:paraId="01398877" w14:textId="77777777" w:rsidR="006C66B2" w:rsidRDefault="006C66B2">
                            <w:pPr>
                              <w:pStyle w:val="TableParagraph"/>
                              <w:jc w:val="left"/>
                              <w:rPr>
                                <w:b/>
                                <w:sz w:val="24"/>
                              </w:rPr>
                            </w:pPr>
                          </w:p>
                          <w:p w14:paraId="1734E000" w14:textId="77777777" w:rsidR="006C66B2" w:rsidRDefault="006C66B2">
                            <w:pPr>
                              <w:pStyle w:val="TableParagraph"/>
                              <w:spacing w:before="97"/>
                              <w:jc w:val="left"/>
                              <w:rPr>
                                <w:b/>
                                <w:sz w:val="24"/>
                              </w:rPr>
                            </w:pPr>
                          </w:p>
                          <w:p w14:paraId="62821E44" w14:textId="77777777" w:rsidR="006C66B2" w:rsidRDefault="00032C37">
                            <w:pPr>
                              <w:pStyle w:val="TableParagraph"/>
                              <w:ind w:left="687"/>
                              <w:jc w:val="left"/>
                              <w:rPr>
                                <w:i/>
                                <w:sz w:val="24"/>
                              </w:rPr>
                            </w:pPr>
                            <w:r>
                              <w:rPr>
                                <w:i/>
                                <w:spacing w:val="-2"/>
                                <w:sz w:val="24"/>
                              </w:rPr>
                              <w:t>Office</w:t>
                            </w:r>
                          </w:p>
                          <w:p w14:paraId="34CFF9DF" w14:textId="77777777" w:rsidR="006C66B2" w:rsidRDefault="00032C37">
                            <w:pPr>
                              <w:pStyle w:val="TableParagraph"/>
                              <w:spacing w:before="65" w:line="268" w:lineRule="exact"/>
                              <w:ind w:left="1055"/>
                              <w:jc w:val="left"/>
                              <w:rPr>
                                <w:b/>
                                <w:sz w:val="24"/>
                              </w:rPr>
                            </w:pPr>
                            <w:r>
                              <w:rPr>
                                <w:b/>
                                <w:sz w:val="24"/>
                              </w:rPr>
                              <w:t>District</w:t>
                            </w:r>
                            <w:r>
                              <w:rPr>
                                <w:b/>
                                <w:spacing w:val="-5"/>
                                <w:sz w:val="24"/>
                              </w:rPr>
                              <w:t xml:space="preserve"> 19</w:t>
                            </w:r>
                          </w:p>
                          <w:p w14:paraId="29B1B608" w14:textId="77777777" w:rsidR="006C66B2" w:rsidRDefault="00032C37">
                            <w:pPr>
                              <w:pStyle w:val="TableParagraph"/>
                              <w:spacing w:line="268" w:lineRule="exact"/>
                              <w:ind w:left="1055"/>
                              <w:jc w:val="left"/>
                              <w:rPr>
                                <w:sz w:val="24"/>
                              </w:rPr>
                            </w:pPr>
                            <w:r>
                              <w:rPr>
                                <w:sz w:val="24"/>
                              </w:rPr>
                              <w:t>Republican</w:t>
                            </w:r>
                            <w:r>
                              <w:rPr>
                                <w:spacing w:val="-6"/>
                                <w:sz w:val="24"/>
                              </w:rPr>
                              <w:t xml:space="preserve"> </w:t>
                            </w:r>
                            <w:r>
                              <w:rPr>
                                <w:spacing w:val="-2"/>
                                <w:sz w:val="24"/>
                              </w:rPr>
                              <w:t>Party</w:t>
                            </w:r>
                          </w:p>
                        </w:tc>
                      </w:tr>
                    </w:tbl>
                    <w:p w14:paraId="3C34529D" w14:textId="77777777" w:rsidR="006C66B2" w:rsidRDefault="006C66B2">
                      <w:pPr>
                        <w:pStyle w:val="BodyText"/>
                      </w:pPr>
                    </w:p>
                  </w:txbxContent>
                </v:textbox>
                <w10:wrap type="topAndBottom" anchorx="page"/>
              </v:shape>
            </w:pict>
          </mc:Fallback>
        </mc:AlternateContent>
      </w:r>
    </w:p>
    <w:p w14:paraId="2343B379" w14:textId="77777777" w:rsidR="006C66B2" w:rsidRDefault="006C66B2">
      <w:pPr>
        <w:pStyle w:val="BodyText"/>
        <w:spacing w:before="32"/>
        <w:rPr>
          <w:b/>
          <w:sz w:val="20"/>
        </w:rPr>
      </w:pPr>
    </w:p>
    <w:p w14:paraId="7748E5B9" w14:textId="77777777" w:rsidR="006C66B2" w:rsidRDefault="006C66B2">
      <w:pPr>
        <w:pStyle w:val="BodyText"/>
        <w:spacing w:before="9"/>
        <w:rPr>
          <w:b/>
          <w:sz w:val="7"/>
        </w:rPr>
      </w:pPr>
    </w:p>
    <w:p w14:paraId="42A1CFF6" w14:textId="77777777" w:rsidR="006C66B2" w:rsidRDefault="006C66B2">
      <w:pPr>
        <w:pStyle w:val="BodyText"/>
        <w:spacing w:before="106"/>
        <w:rPr>
          <w:b/>
          <w:sz w:val="20"/>
        </w:rPr>
      </w:pPr>
    </w:p>
    <w:p w14:paraId="54B3DD9E" w14:textId="77777777" w:rsidR="006C66B2" w:rsidRDefault="006C66B2">
      <w:pPr>
        <w:pStyle w:val="BodyText"/>
        <w:spacing w:before="9"/>
        <w:rPr>
          <w:b/>
          <w:sz w:val="7"/>
        </w:rPr>
      </w:pPr>
    </w:p>
    <w:p w14:paraId="1349DAA8" w14:textId="77777777" w:rsidR="006C66B2" w:rsidRDefault="006C66B2">
      <w:pPr>
        <w:pStyle w:val="BodyText"/>
        <w:spacing w:before="105"/>
        <w:rPr>
          <w:b/>
        </w:rPr>
      </w:pPr>
    </w:p>
    <w:p w14:paraId="135613DC" w14:textId="77777777" w:rsidR="006C66B2" w:rsidRDefault="00032C37">
      <w:pPr>
        <w:ind w:left="417"/>
        <w:rPr>
          <w:b/>
          <w:sz w:val="24"/>
        </w:rPr>
      </w:pPr>
      <w:r>
        <w:rPr>
          <w:b/>
          <w:spacing w:val="-5"/>
          <w:sz w:val="24"/>
        </w:rPr>
        <w:t>29</w:t>
      </w:r>
    </w:p>
    <w:p w14:paraId="68449492" w14:textId="77777777" w:rsidR="006C66B2" w:rsidRDefault="006C66B2">
      <w:pPr>
        <w:rPr>
          <w:b/>
          <w:sz w:val="24"/>
        </w:rPr>
        <w:sectPr w:rsidR="006C66B2">
          <w:pgSz w:w="12240" w:h="15840"/>
          <w:pgMar w:top="1220" w:right="360" w:bottom="280" w:left="360" w:header="725" w:footer="0" w:gutter="0"/>
          <w:cols w:space="720"/>
        </w:sectPr>
      </w:pPr>
    </w:p>
    <w:p w14:paraId="2A0480FA" w14:textId="77777777" w:rsidR="006C66B2" w:rsidRDefault="006C66B2">
      <w:pPr>
        <w:pStyle w:val="BodyText"/>
        <w:rPr>
          <w:b/>
          <w:sz w:val="20"/>
        </w:rPr>
      </w:pPr>
    </w:p>
    <w:p w14:paraId="09D4CBCB" w14:textId="77777777" w:rsidR="006C66B2" w:rsidRDefault="006C66B2">
      <w:pPr>
        <w:pStyle w:val="BodyText"/>
        <w:rPr>
          <w:b/>
          <w:sz w:val="20"/>
        </w:rPr>
      </w:pPr>
    </w:p>
    <w:p w14:paraId="439ADD79" w14:textId="77777777" w:rsidR="006C66B2" w:rsidRDefault="006C66B2">
      <w:pPr>
        <w:pStyle w:val="BodyText"/>
        <w:rPr>
          <w:b/>
          <w:sz w:val="20"/>
        </w:rPr>
      </w:pPr>
    </w:p>
    <w:p w14:paraId="272F43AD" w14:textId="77777777" w:rsidR="006C66B2" w:rsidRDefault="006C66B2">
      <w:pPr>
        <w:pStyle w:val="BodyText"/>
        <w:spacing w:before="154"/>
        <w:rPr>
          <w:b/>
          <w:sz w:val="20"/>
        </w:rPr>
      </w:pPr>
    </w:p>
    <w:tbl>
      <w:tblPr>
        <w:tblW w:w="0" w:type="auto"/>
        <w:tblInd w:w="919"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9721"/>
      </w:tblGrid>
      <w:tr w:rsidR="006C66B2" w14:paraId="59CFF8AF" w14:textId="77777777">
        <w:trPr>
          <w:trHeight w:val="497"/>
        </w:trPr>
        <w:tc>
          <w:tcPr>
            <w:tcW w:w="9721" w:type="dxa"/>
            <w:shd w:val="clear" w:color="auto" w:fill="FFEB99"/>
          </w:tcPr>
          <w:p w14:paraId="5B43F9B8" w14:textId="77777777" w:rsidR="006C66B2" w:rsidRDefault="00032C37">
            <w:pPr>
              <w:pStyle w:val="TableParagraph"/>
              <w:spacing w:before="102"/>
              <w:ind w:left="20" w:right="1"/>
              <w:rPr>
                <w:b/>
                <w:sz w:val="24"/>
              </w:rPr>
            </w:pPr>
            <w:r>
              <w:rPr>
                <w:b/>
                <w:sz w:val="24"/>
              </w:rPr>
              <w:t>Executive</w:t>
            </w:r>
            <w:r>
              <w:rPr>
                <w:b/>
                <w:spacing w:val="-6"/>
                <w:sz w:val="24"/>
              </w:rPr>
              <w:t xml:space="preserve"> </w:t>
            </w:r>
            <w:r>
              <w:rPr>
                <w:b/>
                <w:spacing w:val="-2"/>
                <w:sz w:val="24"/>
              </w:rPr>
              <w:t>Committee</w:t>
            </w:r>
          </w:p>
        </w:tc>
      </w:tr>
      <w:tr w:rsidR="006C66B2" w14:paraId="2B4E8A45" w14:textId="77777777">
        <w:trPr>
          <w:trHeight w:val="2001"/>
        </w:trPr>
        <w:tc>
          <w:tcPr>
            <w:tcW w:w="9721" w:type="dxa"/>
          </w:tcPr>
          <w:p w14:paraId="1A84408C" w14:textId="77777777" w:rsidR="006C66B2" w:rsidRDefault="00032C37">
            <w:pPr>
              <w:pStyle w:val="TableParagraph"/>
              <w:spacing w:before="151"/>
              <w:ind w:left="62"/>
              <w:jc w:val="left"/>
              <w:rPr>
                <w:b/>
                <w:sz w:val="24"/>
              </w:rPr>
            </w:pPr>
            <w:r>
              <w:rPr>
                <w:b/>
                <w:spacing w:val="-2"/>
                <w:sz w:val="24"/>
              </w:rPr>
              <w:t>Purpose</w:t>
            </w:r>
          </w:p>
          <w:p w14:paraId="5EACEEB5" w14:textId="14D27425" w:rsidR="006C66B2" w:rsidRDefault="00032C37">
            <w:pPr>
              <w:pStyle w:val="TableParagraph"/>
              <w:spacing w:before="194" w:line="271" w:lineRule="auto"/>
              <w:ind w:left="62" w:right="100"/>
              <w:jc w:val="left"/>
              <w:rPr>
                <w:sz w:val="24"/>
              </w:rPr>
            </w:pPr>
            <w:r>
              <w:rPr>
                <w:sz w:val="24"/>
              </w:rPr>
              <w:t xml:space="preserve">The </w:t>
            </w:r>
            <w:r>
              <w:rPr>
                <w:i/>
                <w:sz w:val="24"/>
              </w:rPr>
              <w:t xml:space="preserve">Executive Committee </w:t>
            </w:r>
            <w:r>
              <w:rPr>
                <w:sz w:val="24"/>
              </w:rPr>
              <w:t>was created to discuss and act on operational and management</w:t>
            </w:r>
            <w:r w:rsidR="00090D1C">
              <w:rPr>
                <w:sz w:val="24"/>
              </w:rPr>
              <w:t>-</w:t>
            </w:r>
            <w:r>
              <w:rPr>
                <w:sz w:val="24"/>
              </w:rPr>
              <w:t>level topics regarding the Commission. The Executive Committee is composed</w:t>
            </w:r>
            <w:r>
              <w:rPr>
                <w:spacing w:val="-3"/>
                <w:sz w:val="24"/>
              </w:rPr>
              <w:t xml:space="preserve"> </w:t>
            </w:r>
            <w:r>
              <w:rPr>
                <w:sz w:val="24"/>
              </w:rPr>
              <w:t>of</w:t>
            </w:r>
            <w:r>
              <w:rPr>
                <w:spacing w:val="-3"/>
                <w:sz w:val="24"/>
              </w:rPr>
              <w:t xml:space="preserve"> </w:t>
            </w:r>
            <w:r>
              <w:rPr>
                <w:sz w:val="24"/>
              </w:rPr>
              <w:t>the</w:t>
            </w:r>
            <w:r>
              <w:rPr>
                <w:spacing w:val="-3"/>
                <w:sz w:val="24"/>
              </w:rPr>
              <w:t xml:space="preserve"> </w:t>
            </w:r>
            <w:r>
              <w:rPr>
                <w:sz w:val="24"/>
              </w:rPr>
              <w:t>CCDA</w:t>
            </w:r>
            <w:r>
              <w:rPr>
                <w:spacing w:val="-3"/>
                <w:sz w:val="24"/>
              </w:rPr>
              <w:t xml:space="preserve"> </w:t>
            </w:r>
            <w:r>
              <w:rPr>
                <w:sz w:val="24"/>
              </w:rPr>
              <w:t>Chair,</w:t>
            </w:r>
            <w:r>
              <w:rPr>
                <w:spacing w:val="-3"/>
                <w:sz w:val="24"/>
              </w:rPr>
              <w:t xml:space="preserve"> </w:t>
            </w:r>
            <w:r>
              <w:rPr>
                <w:sz w:val="24"/>
              </w:rPr>
              <w:t>Vice</w:t>
            </w:r>
            <w:r>
              <w:rPr>
                <w:spacing w:val="-5"/>
                <w:sz w:val="24"/>
              </w:rPr>
              <w:t xml:space="preserve"> </w:t>
            </w:r>
            <w:r>
              <w:rPr>
                <w:sz w:val="24"/>
              </w:rPr>
              <w:t>Chair,</w:t>
            </w:r>
            <w:r>
              <w:rPr>
                <w:spacing w:val="-3"/>
                <w:sz w:val="24"/>
              </w:rPr>
              <w:t xml:space="preserve"> </w:t>
            </w:r>
            <w:r>
              <w:rPr>
                <w:sz w:val="24"/>
              </w:rPr>
              <w:t>Immediate</w:t>
            </w:r>
            <w:r w:rsidR="00D91BE9">
              <w:rPr>
                <w:sz w:val="24"/>
              </w:rPr>
              <w:t xml:space="preserve"> </w:t>
            </w:r>
            <w:r>
              <w:rPr>
                <w:sz w:val="24"/>
              </w:rPr>
              <w:t>Past</w:t>
            </w:r>
            <w:r>
              <w:rPr>
                <w:spacing w:val="-3"/>
                <w:sz w:val="24"/>
              </w:rPr>
              <w:t xml:space="preserve"> </w:t>
            </w:r>
            <w:r>
              <w:rPr>
                <w:sz w:val="24"/>
              </w:rPr>
              <w:t>Chair,</w:t>
            </w:r>
            <w:r>
              <w:rPr>
                <w:spacing w:val="-3"/>
                <w:sz w:val="24"/>
              </w:rPr>
              <w:t xml:space="preserve"> </w:t>
            </w:r>
            <w:r>
              <w:rPr>
                <w:sz w:val="24"/>
              </w:rPr>
              <w:t>and</w:t>
            </w:r>
            <w:r>
              <w:rPr>
                <w:spacing w:val="-3"/>
                <w:sz w:val="24"/>
              </w:rPr>
              <w:t xml:space="preserve"> </w:t>
            </w:r>
            <w:r>
              <w:rPr>
                <w:sz w:val="24"/>
              </w:rPr>
              <w:t>the</w:t>
            </w:r>
            <w:r>
              <w:rPr>
                <w:spacing w:val="-3"/>
                <w:sz w:val="24"/>
              </w:rPr>
              <w:t xml:space="preserve"> </w:t>
            </w:r>
            <w:r>
              <w:rPr>
                <w:sz w:val="24"/>
              </w:rPr>
              <w:t>current</w:t>
            </w:r>
            <w:r>
              <w:rPr>
                <w:spacing w:val="-3"/>
                <w:sz w:val="24"/>
              </w:rPr>
              <w:t xml:space="preserve"> </w:t>
            </w:r>
            <w:r>
              <w:rPr>
                <w:sz w:val="24"/>
              </w:rPr>
              <w:t>Chair from each subcommittee.</w:t>
            </w:r>
          </w:p>
        </w:tc>
      </w:tr>
      <w:tr w:rsidR="006C66B2" w14:paraId="1CB8594F" w14:textId="77777777">
        <w:trPr>
          <w:trHeight w:val="2814"/>
        </w:trPr>
        <w:tc>
          <w:tcPr>
            <w:tcW w:w="9721" w:type="dxa"/>
          </w:tcPr>
          <w:p w14:paraId="7F1B3DD9" w14:textId="77777777" w:rsidR="006C66B2" w:rsidRDefault="00032C37">
            <w:pPr>
              <w:pStyle w:val="TableParagraph"/>
              <w:spacing w:before="86"/>
              <w:ind w:left="62"/>
              <w:jc w:val="left"/>
              <w:rPr>
                <w:b/>
                <w:sz w:val="24"/>
              </w:rPr>
            </w:pPr>
            <w:r>
              <w:rPr>
                <w:b/>
                <w:spacing w:val="-2"/>
                <w:sz w:val="24"/>
              </w:rPr>
              <w:t>Members</w:t>
            </w:r>
          </w:p>
          <w:p w14:paraId="5320A44B" w14:textId="358206C1" w:rsidR="006C66B2" w:rsidRDefault="00032C37">
            <w:pPr>
              <w:pStyle w:val="TableParagraph"/>
              <w:spacing w:before="194" w:line="408" w:lineRule="auto"/>
              <w:ind w:left="62" w:right="4870"/>
              <w:jc w:val="left"/>
              <w:rPr>
                <w:sz w:val="24"/>
              </w:rPr>
            </w:pPr>
            <w:r>
              <w:rPr>
                <w:sz w:val="24"/>
              </w:rPr>
              <w:t>Commissioner Chris Downey – Chair Commissioner</w:t>
            </w:r>
            <w:r>
              <w:rPr>
                <w:spacing w:val="-9"/>
                <w:sz w:val="24"/>
              </w:rPr>
              <w:t xml:space="preserve"> </w:t>
            </w:r>
            <w:r>
              <w:rPr>
                <w:sz w:val="24"/>
              </w:rPr>
              <w:t>Brian</w:t>
            </w:r>
            <w:r>
              <w:rPr>
                <w:spacing w:val="-9"/>
                <w:sz w:val="24"/>
              </w:rPr>
              <w:t xml:space="preserve"> </w:t>
            </w:r>
            <w:r>
              <w:rPr>
                <w:sz w:val="24"/>
              </w:rPr>
              <w:t>Holloway</w:t>
            </w:r>
            <w:r>
              <w:rPr>
                <w:spacing w:val="-9"/>
                <w:sz w:val="24"/>
              </w:rPr>
              <w:t xml:space="preserve"> </w:t>
            </w:r>
            <w:r>
              <w:rPr>
                <w:sz w:val="24"/>
              </w:rPr>
              <w:t>–</w:t>
            </w:r>
            <w:r>
              <w:rPr>
                <w:spacing w:val="-8"/>
                <w:sz w:val="24"/>
              </w:rPr>
              <w:t xml:space="preserve"> </w:t>
            </w:r>
            <w:r>
              <w:rPr>
                <w:sz w:val="24"/>
              </w:rPr>
              <w:t>Vice</w:t>
            </w:r>
            <w:r w:rsidR="0019168F">
              <w:rPr>
                <w:sz w:val="24"/>
              </w:rPr>
              <w:t xml:space="preserve"> </w:t>
            </w:r>
            <w:r>
              <w:rPr>
                <w:sz w:val="24"/>
              </w:rPr>
              <w:t>Chair</w:t>
            </w:r>
          </w:p>
          <w:p w14:paraId="264BB1D5" w14:textId="77777777" w:rsidR="006C66B2" w:rsidRDefault="00032C37">
            <w:pPr>
              <w:pStyle w:val="TableParagraph"/>
              <w:spacing w:before="3" w:line="410" w:lineRule="auto"/>
              <w:ind w:left="62" w:right="2025"/>
              <w:jc w:val="left"/>
              <w:rPr>
                <w:sz w:val="24"/>
              </w:rPr>
            </w:pPr>
            <w:r>
              <w:rPr>
                <w:sz w:val="24"/>
              </w:rPr>
              <w:t>Commissioner Drake Dillard – Chair of Checklist Committee Commissioner</w:t>
            </w:r>
            <w:r>
              <w:rPr>
                <w:spacing w:val="-5"/>
                <w:sz w:val="24"/>
              </w:rPr>
              <w:t xml:space="preserve"> </w:t>
            </w:r>
            <w:r>
              <w:rPr>
                <w:sz w:val="24"/>
              </w:rPr>
              <w:t>Scott</w:t>
            </w:r>
            <w:r>
              <w:rPr>
                <w:spacing w:val="-7"/>
                <w:sz w:val="24"/>
              </w:rPr>
              <w:t xml:space="preserve"> </w:t>
            </w:r>
            <w:r>
              <w:rPr>
                <w:sz w:val="24"/>
              </w:rPr>
              <w:t>Lillibridge</w:t>
            </w:r>
            <w:r>
              <w:rPr>
                <w:spacing w:val="-2"/>
                <w:sz w:val="24"/>
              </w:rPr>
              <w:t xml:space="preserve"> </w:t>
            </w:r>
            <w:r>
              <w:rPr>
                <w:sz w:val="24"/>
              </w:rPr>
              <w:t>–</w:t>
            </w:r>
            <w:r>
              <w:rPr>
                <w:spacing w:val="-5"/>
                <w:sz w:val="24"/>
              </w:rPr>
              <w:t xml:space="preserve"> </w:t>
            </w:r>
            <w:r>
              <w:rPr>
                <w:sz w:val="24"/>
              </w:rPr>
              <w:t>Chair</w:t>
            </w:r>
            <w:r>
              <w:rPr>
                <w:spacing w:val="-7"/>
                <w:sz w:val="24"/>
              </w:rPr>
              <w:t xml:space="preserve"> </w:t>
            </w:r>
            <w:r>
              <w:rPr>
                <w:sz w:val="24"/>
              </w:rPr>
              <w:t>of</w:t>
            </w:r>
            <w:r>
              <w:rPr>
                <w:spacing w:val="-5"/>
                <w:sz w:val="24"/>
              </w:rPr>
              <w:t xml:space="preserve"> </w:t>
            </w:r>
            <w:r>
              <w:rPr>
                <w:sz w:val="24"/>
              </w:rPr>
              <w:t>Legislative</w:t>
            </w:r>
            <w:r>
              <w:rPr>
                <w:spacing w:val="-5"/>
                <w:sz w:val="24"/>
              </w:rPr>
              <w:t xml:space="preserve"> </w:t>
            </w:r>
            <w:r>
              <w:rPr>
                <w:sz w:val="24"/>
              </w:rPr>
              <w:t>Committee</w:t>
            </w:r>
          </w:p>
          <w:p w14:paraId="40F1F106" w14:textId="77777777" w:rsidR="006C66B2" w:rsidRDefault="00032C37">
            <w:pPr>
              <w:pStyle w:val="TableParagraph"/>
              <w:spacing w:line="275" w:lineRule="exact"/>
              <w:ind w:left="62"/>
              <w:jc w:val="left"/>
              <w:rPr>
                <w:sz w:val="24"/>
              </w:rPr>
            </w:pPr>
            <w:r>
              <w:rPr>
                <w:sz w:val="24"/>
              </w:rPr>
              <w:t>Commissioner</w:t>
            </w:r>
            <w:r>
              <w:rPr>
                <w:spacing w:val="-6"/>
                <w:sz w:val="24"/>
              </w:rPr>
              <w:t xml:space="preserve"> </w:t>
            </w:r>
            <w:r>
              <w:rPr>
                <w:sz w:val="24"/>
              </w:rPr>
              <w:t>Dr.</w:t>
            </w:r>
            <w:r>
              <w:rPr>
                <w:spacing w:val="-3"/>
                <w:sz w:val="24"/>
              </w:rPr>
              <w:t xml:space="preserve"> </w:t>
            </w:r>
            <w:r>
              <w:rPr>
                <w:sz w:val="24"/>
              </w:rPr>
              <w:t>Luciana</w:t>
            </w:r>
            <w:r>
              <w:rPr>
                <w:spacing w:val="-4"/>
                <w:sz w:val="24"/>
              </w:rPr>
              <w:t xml:space="preserve"> </w:t>
            </w:r>
            <w:proofErr w:type="spellStart"/>
            <w:r>
              <w:rPr>
                <w:sz w:val="24"/>
              </w:rPr>
              <w:t>Profaca</w:t>
            </w:r>
            <w:proofErr w:type="spellEnd"/>
            <w:r>
              <w:rPr>
                <w:spacing w:val="-2"/>
                <w:sz w:val="24"/>
              </w:rPr>
              <w:t xml:space="preserve"> </w:t>
            </w:r>
            <w:r>
              <w:rPr>
                <w:sz w:val="24"/>
              </w:rPr>
              <w:t>–</w:t>
            </w:r>
            <w:r>
              <w:rPr>
                <w:spacing w:val="-2"/>
                <w:sz w:val="24"/>
              </w:rPr>
              <w:t xml:space="preserve"> </w:t>
            </w:r>
            <w:r>
              <w:rPr>
                <w:sz w:val="24"/>
              </w:rPr>
              <w:t>Chair</w:t>
            </w:r>
            <w:r>
              <w:rPr>
                <w:spacing w:val="-5"/>
                <w:sz w:val="24"/>
              </w:rPr>
              <w:t xml:space="preserve"> </w:t>
            </w:r>
            <w:r>
              <w:rPr>
                <w:sz w:val="24"/>
              </w:rPr>
              <w:t>of</w:t>
            </w:r>
            <w:r>
              <w:rPr>
                <w:spacing w:val="-3"/>
                <w:sz w:val="24"/>
              </w:rPr>
              <w:t xml:space="preserve"> </w:t>
            </w:r>
            <w:r>
              <w:rPr>
                <w:sz w:val="24"/>
              </w:rPr>
              <w:t>Education</w:t>
            </w:r>
            <w:r>
              <w:rPr>
                <w:spacing w:val="-4"/>
                <w:sz w:val="24"/>
              </w:rPr>
              <w:t xml:space="preserve"> </w:t>
            </w:r>
            <w:r>
              <w:rPr>
                <w:sz w:val="24"/>
              </w:rPr>
              <w:t>and</w:t>
            </w:r>
            <w:r>
              <w:rPr>
                <w:spacing w:val="-3"/>
                <w:sz w:val="24"/>
              </w:rPr>
              <w:t xml:space="preserve"> </w:t>
            </w:r>
            <w:r>
              <w:rPr>
                <w:sz w:val="24"/>
              </w:rPr>
              <w:t>Outreach</w:t>
            </w:r>
            <w:r>
              <w:rPr>
                <w:spacing w:val="-3"/>
                <w:sz w:val="24"/>
              </w:rPr>
              <w:t xml:space="preserve"> </w:t>
            </w:r>
            <w:r>
              <w:rPr>
                <w:spacing w:val="-2"/>
                <w:sz w:val="24"/>
              </w:rPr>
              <w:t>Committee</w:t>
            </w:r>
          </w:p>
        </w:tc>
      </w:tr>
    </w:tbl>
    <w:p w14:paraId="6746F547" w14:textId="77777777" w:rsidR="006C66B2" w:rsidRDefault="006C66B2">
      <w:pPr>
        <w:pStyle w:val="BodyText"/>
        <w:spacing w:before="157"/>
        <w:rPr>
          <w:b/>
          <w:sz w:val="20"/>
        </w:rPr>
      </w:pPr>
    </w:p>
    <w:tbl>
      <w:tblPr>
        <w:tblW w:w="0" w:type="auto"/>
        <w:tblInd w:w="924"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9721"/>
      </w:tblGrid>
      <w:tr w:rsidR="006C66B2" w14:paraId="35F505F4" w14:textId="77777777">
        <w:trPr>
          <w:trHeight w:val="497"/>
        </w:trPr>
        <w:tc>
          <w:tcPr>
            <w:tcW w:w="9721" w:type="dxa"/>
            <w:shd w:val="clear" w:color="auto" w:fill="CCE0EB"/>
          </w:tcPr>
          <w:p w14:paraId="283C8CDF" w14:textId="77777777" w:rsidR="006C66B2" w:rsidRDefault="00032C37">
            <w:pPr>
              <w:pStyle w:val="TableParagraph"/>
              <w:spacing w:before="102"/>
              <w:ind w:left="20"/>
              <w:rPr>
                <w:b/>
                <w:sz w:val="24"/>
              </w:rPr>
            </w:pPr>
            <w:r>
              <w:rPr>
                <w:b/>
                <w:sz w:val="24"/>
              </w:rPr>
              <w:t>Checklist</w:t>
            </w:r>
            <w:r>
              <w:rPr>
                <w:b/>
                <w:spacing w:val="-6"/>
                <w:sz w:val="24"/>
              </w:rPr>
              <w:t xml:space="preserve"> </w:t>
            </w:r>
            <w:r>
              <w:rPr>
                <w:b/>
                <w:spacing w:val="-2"/>
                <w:sz w:val="24"/>
              </w:rPr>
              <w:t>Committee</w:t>
            </w:r>
          </w:p>
        </w:tc>
      </w:tr>
      <w:tr w:rsidR="006C66B2" w14:paraId="114AB711" w14:textId="77777777">
        <w:trPr>
          <w:trHeight w:val="1283"/>
        </w:trPr>
        <w:tc>
          <w:tcPr>
            <w:tcW w:w="9721" w:type="dxa"/>
          </w:tcPr>
          <w:p w14:paraId="13F22B4C" w14:textId="77777777" w:rsidR="006C66B2" w:rsidRDefault="00032C37">
            <w:pPr>
              <w:pStyle w:val="TableParagraph"/>
              <w:spacing w:before="105"/>
              <w:ind w:left="60"/>
              <w:jc w:val="left"/>
              <w:rPr>
                <w:b/>
                <w:sz w:val="24"/>
              </w:rPr>
            </w:pPr>
            <w:r>
              <w:rPr>
                <w:b/>
                <w:spacing w:val="-2"/>
                <w:sz w:val="24"/>
              </w:rPr>
              <w:t>Purpose</w:t>
            </w:r>
          </w:p>
          <w:p w14:paraId="4C73CB4A" w14:textId="77777777" w:rsidR="006C66B2" w:rsidRDefault="00032C37">
            <w:pPr>
              <w:pStyle w:val="TableParagraph"/>
              <w:spacing w:before="194" w:line="271" w:lineRule="auto"/>
              <w:ind w:left="60" w:right="100"/>
              <w:jc w:val="left"/>
              <w:rPr>
                <w:sz w:val="24"/>
              </w:rPr>
            </w:pPr>
            <w:r>
              <w:rPr>
                <w:sz w:val="24"/>
              </w:rPr>
              <w:t>The</w:t>
            </w:r>
            <w:r>
              <w:rPr>
                <w:spacing w:val="-3"/>
                <w:sz w:val="24"/>
              </w:rPr>
              <w:t xml:space="preserve"> </w:t>
            </w:r>
            <w:r>
              <w:rPr>
                <w:i/>
                <w:sz w:val="24"/>
              </w:rPr>
              <w:t>Checklist</w:t>
            </w:r>
            <w:r>
              <w:rPr>
                <w:i/>
                <w:spacing w:val="-4"/>
                <w:sz w:val="24"/>
              </w:rPr>
              <w:t xml:space="preserve"> </w:t>
            </w:r>
            <w:r>
              <w:rPr>
                <w:i/>
                <w:sz w:val="24"/>
              </w:rPr>
              <w:t>Committee</w:t>
            </w:r>
            <w:r>
              <w:rPr>
                <w:i/>
                <w:spacing w:val="-2"/>
                <w:sz w:val="24"/>
              </w:rPr>
              <w:t xml:space="preserve"> </w:t>
            </w:r>
            <w:r>
              <w:rPr>
                <w:sz w:val="24"/>
              </w:rPr>
              <w:t>was</w:t>
            </w:r>
            <w:r>
              <w:rPr>
                <w:spacing w:val="-4"/>
                <w:sz w:val="24"/>
              </w:rPr>
              <w:t xml:space="preserve"> </w:t>
            </w:r>
            <w:r>
              <w:rPr>
                <w:sz w:val="24"/>
              </w:rPr>
              <w:t>created</w:t>
            </w:r>
            <w:r>
              <w:rPr>
                <w:spacing w:val="-4"/>
                <w:sz w:val="24"/>
              </w:rPr>
              <w:t xml:space="preserve"> </w:t>
            </w:r>
            <w:r>
              <w:rPr>
                <w:sz w:val="24"/>
              </w:rPr>
              <w:t>to</w:t>
            </w:r>
            <w:r>
              <w:rPr>
                <w:spacing w:val="-4"/>
                <w:sz w:val="24"/>
              </w:rPr>
              <w:t xml:space="preserve"> </w:t>
            </w:r>
            <w:r>
              <w:rPr>
                <w:sz w:val="24"/>
              </w:rPr>
              <w:t>work</w:t>
            </w:r>
            <w:r>
              <w:rPr>
                <w:spacing w:val="-4"/>
                <w:sz w:val="24"/>
              </w:rPr>
              <w:t xml:space="preserve"> </w:t>
            </w:r>
            <w:r>
              <w:rPr>
                <w:sz w:val="24"/>
              </w:rPr>
              <w:t>on</w:t>
            </w:r>
            <w:r>
              <w:rPr>
                <w:spacing w:val="-4"/>
                <w:sz w:val="24"/>
              </w:rPr>
              <w:t xml:space="preserve"> </w:t>
            </w:r>
            <w:r>
              <w:rPr>
                <w:sz w:val="24"/>
              </w:rPr>
              <w:t>technical</w:t>
            </w:r>
            <w:r>
              <w:rPr>
                <w:spacing w:val="-4"/>
                <w:sz w:val="24"/>
              </w:rPr>
              <w:t xml:space="preserve"> </w:t>
            </w:r>
            <w:r>
              <w:rPr>
                <w:sz w:val="24"/>
              </w:rPr>
              <w:t>documents</w:t>
            </w:r>
            <w:r>
              <w:rPr>
                <w:spacing w:val="-4"/>
                <w:sz w:val="24"/>
              </w:rPr>
              <w:t xml:space="preserve"> </w:t>
            </w:r>
            <w:r>
              <w:rPr>
                <w:sz w:val="24"/>
              </w:rPr>
              <w:t>and</w:t>
            </w:r>
            <w:r>
              <w:rPr>
                <w:spacing w:val="-4"/>
                <w:sz w:val="24"/>
              </w:rPr>
              <w:t xml:space="preserve"> </w:t>
            </w:r>
            <w:r>
              <w:rPr>
                <w:sz w:val="24"/>
              </w:rPr>
              <w:t>special projects related to the Commission.</w:t>
            </w:r>
          </w:p>
        </w:tc>
      </w:tr>
      <w:tr w:rsidR="006C66B2" w14:paraId="75575967" w14:textId="77777777">
        <w:trPr>
          <w:trHeight w:val="4786"/>
        </w:trPr>
        <w:tc>
          <w:tcPr>
            <w:tcW w:w="9721" w:type="dxa"/>
          </w:tcPr>
          <w:p w14:paraId="7A5DD134" w14:textId="77777777" w:rsidR="006C66B2" w:rsidRDefault="00032C37">
            <w:pPr>
              <w:pStyle w:val="TableParagraph"/>
              <w:spacing w:before="129"/>
              <w:ind w:left="60"/>
              <w:jc w:val="left"/>
              <w:rPr>
                <w:b/>
                <w:sz w:val="24"/>
              </w:rPr>
            </w:pPr>
            <w:r>
              <w:rPr>
                <w:b/>
                <w:spacing w:val="-2"/>
                <w:sz w:val="24"/>
              </w:rPr>
              <w:t>Members</w:t>
            </w:r>
          </w:p>
          <w:p w14:paraId="7C2FA369" w14:textId="77777777" w:rsidR="006C66B2" w:rsidRDefault="00032C37">
            <w:pPr>
              <w:pStyle w:val="TableParagraph"/>
              <w:spacing w:before="197" w:line="408" w:lineRule="auto"/>
              <w:ind w:left="60" w:right="2025"/>
              <w:jc w:val="left"/>
              <w:rPr>
                <w:sz w:val="24"/>
              </w:rPr>
            </w:pPr>
            <w:r>
              <w:rPr>
                <w:sz w:val="24"/>
              </w:rPr>
              <w:t>Commissioner</w:t>
            </w:r>
            <w:r>
              <w:rPr>
                <w:spacing w:val="-5"/>
                <w:sz w:val="24"/>
              </w:rPr>
              <w:t xml:space="preserve"> </w:t>
            </w:r>
            <w:r>
              <w:rPr>
                <w:sz w:val="24"/>
              </w:rPr>
              <w:t>Drake</w:t>
            </w:r>
            <w:r>
              <w:rPr>
                <w:spacing w:val="-9"/>
                <w:sz w:val="24"/>
              </w:rPr>
              <w:t xml:space="preserve"> </w:t>
            </w:r>
            <w:r>
              <w:rPr>
                <w:sz w:val="24"/>
              </w:rPr>
              <w:t>Dillard</w:t>
            </w:r>
            <w:r>
              <w:rPr>
                <w:spacing w:val="-4"/>
                <w:sz w:val="24"/>
              </w:rPr>
              <w:t xml:space="preserve"> </w:t>
            </w:r>
            <w:r>
              <w:rPr>
                <w:sz w:val="24"/>
              </w:rPr>
              <w:t>–</w:t>
            </w:r>
            <w:r>
              <w:rPr>
                <w:spacing w:val="-5"/>
                <w:sz w:val="24"/>
              </w:rPr>
              <w:t xml:space="preserve"> </w:t>
            </w:r>
            <w:r>
              <w:rPr>
                <w:sz w:val="24"/>
              </w:rPr>
              <w:t>Chair</w:t>
            </w:r>
            <w:r>
              <w:rPr>
                <w:spacing w:val="-7"/>
                <w:sz w:val="24"/>
              </w:rPr>
              <w:t xml:space="preserve"> </w:t>
            </w:r>
            <w:r>
              <w:rPr>
                <w:sz w:val="24"/>
              </w:rPr>
              <w:t>of</w:t>
            </w:r>
            <w:r>
              <w:rPr>
                <w:spacing w:val="-4"/>
                <w:sz w:val="24"/>
              </w:rPr>
              <w:t xml:space="preserve"> </w:t>
            </w:r>
            <w:r>
              <w:rPr>
                <w:sz w:val="24"/>
              </w:rPr>
              <w:t>Checklist</w:t>
            </w:r>
            <w:r>
              <w:rPr>
                <w:spacing w:val="-5"/>
                <w:sz w:val="24"/>
              </w:rPr>
              <w:t xml:space="preserve"> </w:t>
            </w:r>
            <w:r>
              <w:rPr>
                <w:sz w:val="24"/>
              </w:rPr>
              <w:t>Committee Commissioner Brian Holloway</w:t>
            </w:r>
          </w:p>
          <w:p w14:paraId="4A9CE629" w14:textId="77777777" w:rsidR="006C66B2" w:rsidRDefault="00032C37">
            <w:pPr>
              <w:pStyle w:val="TableParagraph"/>
              <w:spacing w:before="2"/>
              <w:ind w:left="60"/>
              <w:jc w:val="left"/>
              <w:rPr>
                <w:sz w:val="24"/>
              </w:rPr>
            </w:pPr>
            <w:r>
              <w:rPr>
                <w:sz w:val="24"/>
              </w:rPr>
              <w:t>Commissioner</w:t>
            </w:r>
            <w:r>
              <w:rPr>
                <w:spacing w:val="-4"/>
                <w:sz w:val="24"/>
              </w:rPr>
              <w:t xml:space="preserve"> </w:t>
            </w:r>
            <w:r>
              <w:rPr>
                <w:sz w:val="24"/>
              </w:rPr>
              <w:t>Dr.</w:t>
            </w:r>
            <w:r>
              <w:rPr>
                <w:spacing w:val="-4"/>
                <w:sz w:val="24"/>
              </w:rPr>
              <w:t xml:space="preserve"> </w:t>
            </w:r>
            <w:r>
              <w:rPr>
                <w:sz w:val="24"/>
              </w:rPr>
              <w:t>Catherine</w:t>
            </w:r>
            <w:r>
              <w:rPr>
                <w:spacing w:val="-3"/>
                <w:sz w:val="24"/>
              </w:rPr>
              <w:t xml:space="preserve"> </w:t>
            </w:r>
            <w:r>
              <w:rPr>
                <w:spacing w:val="-2"/>
                <w:sz w:val="24"/>
              </w:rPr>
              <w:t>Campisi</w:t>
            </w:r>
          </w:p>
          <w:p w14:paraId="003685D8" w14:textId="3AA28DD5" w:rsidR="006C66B2" w:rsidRDefault="00032C37">
            <w:pPr>
              <w:pStyle w:val="TableParagraph"/>
              <w:spacing w:before="195" w:line="408" w:lineRule="auto"/>
              <w:ind w:left="60" w:right="2025"/>
              <w:jc w:val="left"/>
              <w:rPr>
                <w:sz w:val="24"/>
              </w:rPr>
            </w:pPr>
            <w:r>
              <w:rPr>
                <w:sz w:val="24"/>
              </w:rPr>
              <w:t>Michelle</w:t>
            </w:r>
            <w:r>
              <w:rPr>
                <w:spacing w:val="-5"/>
                <w:sz w:val="24"/>
              </w:rPr>
              <w:t xml:space="preserve"> </w:t>
            </w:r>
            <w:r>
              <w:rPr>
                <w:sz w:val="24"/>
              </w:rPr>
              <w:t>Davis</w:t>
            </w:r>
            <w:r>
              <w:rPr>
                <w:spacing w:val="-5"/>
                <w:sz w:val="24"/>
              </w:rPr>
              <w:t xml:space="preserve"> </w:t>
            </w:r>
            <w:r>
              <w:rPr>
                <w:sz w:val="24"/>
              </w:rPr>
              <w:t>–</w:t>
            </w:r>
            <w:r>
              <w:rPr>
                <w:spacing w:val="-4"/>
                <w:sz w:val="24"/>
              </w:rPr>
              <w:t xml:space="preserve"> </w:t>
            </w:r>
            <w:r>
              <w:rPr>
                <w:sz w:val="24"/>
              </w:rPr>
              <w:t>Representing</w:t>
            </w:r>
            <w:r>
              <w:rPr>
                <w:spacing w:val="-7"/>
                <w:sz w:val="24"/>
              </w:rPr>
              <w:t xml:space="preserve"> </w:t>
            </w:r>
            <w:r w:rsidR="00450C46">
              <w:rPr>
                <w:sz w:val="24"/>
              </w:rPr>
              <w:t>t</w:t>
            </w:r>
            <w:r>
              <w:rPr>
                <w:sz w:val="24"/>
              </w:rPr>
              <w:t>he</w:t>
            </w:r>
            <w:r>
              <w:rPr>
                <w:spacing w:val="-5"/>
                <w:sz w:val="24"/>
              </w:rPr>
              <w:t xml:space="preserve"> </w:t>
            </w:r>
            <w:r>
              <w:rPr>
                <w:sz w:val="24"/>
              </w:rPr>
              <w:t>Division</w:t>
            </w:r>
            <w:r>
              <w:rPr>
                <w:spacing w:val="-5"/>
                <w:sz w:val="24"/>
              </w:rPr>
              <w:t xml:space="preserve"> </w:t>
            </w:r>
            <w:r>
              <w:rPr>
                <w:sz w:val="24"/>
              </w:rPr>
              <w:t>of</w:t>
            </w:r>
            <w:r>
              <w:rPr>
                <w:spacing w:val="-3"/>
                <w:sz w:val="24"/>
              </w:rPr>
              <w:t xml:space="preserve"> </w:t>
            </w:r>
            <w:r>
              <w:rPr>
                <w:sz w:val="24"/>
              </w:rPr>
              <w:t>the</w:t>
            </w:r>
            <w:r>
              <w:rPr>
                <w:spacing w:val="-5"/>
                <w:sz w:val="24"/>
              </w:rPr>
              <w:t xml:space="preserve"> </w:t>
            </w:r>
            <w:r>
              <w:rPr>
                <w:sz w:val="24"/>
              </w:rPr>
              <w:t>State</w:t>
            </w:r>
            <w:r>
              <w:rPr>
                <w:spacing w:val="-6"/>
                <w:sz w:val="24"/>
              </w:rPr>
              <w:t xml:space="preserve"> </w:t>
            </w:r>
            <w:r>
              <w:rPr>
                <w:sz w:val="24"/>
              </w:rPr>
              <w:t>Architect Richard Halloran – City of San Francisco</w:t>
            </w:r>
          </w:p>
          <w:p w14:paraId="46B965DE" w14:textId="77777777" w:rsidR="006C66B2" w:rsidRDefault="00032C37">
            <w:pPr>
              <w:pStyle w:val="TableParagraph"/>
              <w:spacing w:before="3" w:line="410" w:lineRule="auto"/>
              <w:ind w:left="60" w:right="3127"/>
              <w:jc w:val="left"/>
              <w:rPr>
                <w:sz w:val="24"/>
              </w:rPr>
            </w:pPr>
            <w:r>
              <w:rPr>
                <w:sz w:val="24"/>
              </w:rPr>
              <w:t>Beth</w:t>
            </w:r>
            <w:r>
              <w:rPr>
                <w:spacing w:val="-5"/>
                <w:sz w:val="24"/>
              </w:rPr>
              <w:t xml:space="preserve"> </w:t>
            </w:r>
            <w:r>
              <w:rPr>
                <w:sz w:val="24"/>
              </w:rPr>
              <w:t>Maynard</w:t>
            </w:r>
            <w:r>
              <w:rPr>
                <w:spacing w:val="-7"/>
                <w:sz w:val="24"/>
              </w:rPr>
              <w:t xml:space="preserve"> </w:t>
            </w:r>
            <w:r>
              <w:rPr>
                <w:sz w:val="24"/>
              </w:rPr>
              <w:t>–</w:t>
            </w:r>
            <w:r>
              <w:rPr>
                <w:spacing w:val="-5"/>
                <w:sz w:val="24"/>
              </w:rPr>
              <w:t xml:space="preserve"> </w:t>
            </w:r>
            <w:r>
              <w:rPr>
                <w:sz w:val="24"/>
              </w:rPr>
              <w:t>California</w:t>
            </w:r>
            <w:r>
              <w:rPr>
                <w:spacing w:val="-6"/>
                <w:sz w:val="24"/>
              </w:rPr>
              <w:t xml:space="preserve"> </w:t>
            </w:r>
            <w:r>
              <w:rPr>
                <w:sz w:val="24"/>
              </w:rPr>
              <w:t>Building</w:t>
            </w:r>
            <w:r>
              <w:rPr>
                <w:spacing w:val="-8"/>
                <w:sz w:val="24"/>
              </w:rPr>
              <w:t xml:space="preserve"> </w:t>
            </w:r>
            <w:r>
              <w:rPr>
                <w:sz w:val="24"/>
              </w:rPr>
              <w:t>Standards</w:t>
            </w:r>
            <w:r>
              <w:rPr>
                <w:spacing w:val="-9"/>
                <w:sz w:val="24"/>
              </w:rPr>
              <w:t xml:space="preserve"> </w:t>
            </w:r>
            <w:r>
              <w:rPr>
                <w:sz w:val="24"/>
              </w:rPr>
              <w:t>Commission Ike Nnaji – Certified Access Specialist (</w:t>
            </w:r>
            <w:proofErr w:type="spellStart"/>
            <w:r>
              <w:rPr>
                <w:sz w:val="24"/>
              </w:rPr>
              <w:t>CASp</w:t>
            </w:r>
            <w:proofErr w:type="spellEnd"/>
            <w:r>
              <w:rPr>
                <w:sz w:val="24"/>
              </w:rPr>
              <w:t>)</w:t>
            </w:r>
          </w:p>
          <w:p w14:paraId="5185CA8B" w14:textId="646BE90C" w:rsidR="006C66B2" w:rsidRDefault="00032C37">
            <w:pPr>
              <w:pStyle w:val="TableParagraph"/>
              <w:spacing w:line="275" w:lineRule="exact"/>
              <w:ind w:left="60"/>
              <w:jc w:val="left"/>
              <w:rPr>
                <w:sz w:val="24"/>
              </w:rPr>
            </w:pPr>
            <w:r>
              <w:rPr>
                <w:sz w:val="24"/>
              </w:rPr>
              <w:t>Mehdi</w:t>
            </w:r>
            <w:r>
              <w:rPr>
                <w:spacing w:val="-3"/>
                <w:sz w:val="24"/>
              </w:rPr>
              <w:t xml:space="preserve"> </w:t>
            </w:r>
            <w:r>
              <w:rPr>
                <w:sz w:val="24"/>
              </w:rPr>
              <w:t>Shadyab</w:t>
            </w:r>
            <w:r>
              <w:rPr>
                <w:spacing w:val="-3"/>
                <w:sz w:val="24"/>
              </w:rPr>
              <w:t xml:space="preserve"> </w:t>
            </w:r>
            <w:r>
              <w:rPr>
                <w:sz w:val="24"/>
              </w:rPr>
              <w:t>–</w:t>
            </w:r>
            <w:r>
              <w:rPr>
                <w:spacing w:val="-4"/>
                <w:sz w:val="24"/>
              </w:rPr>
              <w:t xml:space="preserve"> </w:t>
            </w:r>
            <w:r>
              <w:rPr>
                <w:sz w:val="24"/>
              </w:rPr>
              <w:t>City</w:t>
            </w:r>
            <w:r>
              <w:rPr>
                <w:spacing w:val="-3"/>
                <w:sz w:val="24"/>
              </w:rPr>
              <w:t xml:space="preserve"> </w:t>
            </w:r>
            <w:r>
              <w:rPr>
                <w:sz w:val="24"/>
              </w:rPr>
              <w:t>of</w:t>
            </w:r>
            <w:r>
              <w:rPr>
                <w:spacing w:val="-1"/>
                <w:sz w:val="24"/>
              </w:rPr>
              <w:t xml:space="preserve"> </w:t>
            </w:r>
            <w:r>
              <w:rPr>
                <w:sz w:val="24"/>
              </w:rPr>
              <w:t>San</w:t>
            </w:r>
            <w:r>
              <w:rPr>
                <w:spacing w:val="-2"/>
                <w:sz w:val="24"/>
              </w:rPr>
              <w:t xml:space="preserve"> </w:t>
            </w:r>
            <w:r>
              <w:rPr>
                <w:sz w:val="24"/>
              </w:rPr>
              <w:t>Diego,</w:t>
            </w:r>
            <w:r>
              <w:rPr>
                <w:spacing w:val="-3"/>
                <w:sz w:val="24"/>
              </w:rPr>
              <w:t xml:space="preserve"> </w:t>
            </w:r>
            <w:proofErr w:type="spellStart"/>
            <w:r>
              <w:rPr>
                <w:spacing w:val="-2"/>
                <w:sz w:val="24"/>
              </w:rPr>
              <w:t>CASp</w:t>
            </w:r>
            <w:proofErr w:type="spellEnd"/>
          </w:p>
          <w:p w14:paraId="14B81702" w14:textId="23263A71" w:rsidR="006C66B2" w:rsidRDefault="00032C37">
            <w:pPr>
              <w:pStyle w:val="TableParagraph"/>
              <w:spacing w:before="194"/>
              <w:ind w:left="60"/>
              <w:jc w:val="left"/>
              <w:rPr>
                <w:sz w:val="24"/>
              </w:rPr>
            </w:pPr>
            <w:r>
              <w:rPr>
                <w:sz w:val="24"/>
              </w:rPr>
              <w:t>Bill</w:t>
            </w:r>
            <w:r>
              <w:rPr>
                <w:spacing w:val="-3"/>
                <w:sz w:val="24"/>
              </w:rPr>
              <w:t xml:space="preserve"> </w:t>
            </w:r>
            <w:r>
              <w:rPr>
                <w:sz w:val="24"/>
              </w:rPr>
              <w:t>Zellmer</w:t>
            </w:r>
            <w:r>
              <w:rPr>
                <w:spacing w:val="-4"/>
                <w:sz w:val="24"/>
              </w:rPr>
              <w:t xml:space="preserve"> </w:t>
            </w:r>
            <w:r>
              <w:rPr>
                <w:sz w:val="24"/>
              </w:rPr>
              <w:t>–</w:t>
            </w:r>
            <w:r>
              <w:rPr>
                <w:spacing w:val="-1"/>
                <w:sz w:val="24"/>
              </w:rPr>
              <w:t xml:space="preserve"> </w:t>
            </w:r>
            <w:r>
              <w:rPr>
                <w:sz w:val="24"/>
              </w:rPr>
              <w:t>Sutter</w:t>
            </w:r>
            <w:r>
              <w:rPr>
                <w:spacing w:val="-3"/>
                <w:sz w:val="24"/>
              </w:rPr>
              <w:t xml:space="preserve"> </w:t>
            </w:r>
            <w:r>
              <w:rPr>
                <w:sz w:val="24"/>
              </w:rPr>
              <w:t>Health,</w:t>
            </w:r>
            <w:r>
              <w:rPr>
                <w:spacing w:val="-4"/>
                <w:sz w:val="24"/>
              </w:rPr>
              <w:t xml:space="preserve"> </w:t>
            </w:r>
            <w:proofErr w:type="spellStart"/>
            <w:r>
              <w:rPr>
                <w:spacing w:val="-2"/>
                <w:sz w:val="24"/>
              </w:rPr>
              <w:t>CASp</w:t>
            </w:r>
            <w:proofErr w:type="spellEnd"/>
          </w:p>
        </w:tc>
      </w:tr>
    </w:tbl>
    <w:p w14:paraId="330DAEAB" w14:textId="77777777" w:rsidR="006C66B2" w:rsidRDefault="006C66B2">
      <w:pPr>
        <w:pStyle w:val="BodyText"/>
        <w:spacing w:before="78"/>
        <w:rPr>
          <w:b/>
        </w:rPr>
      </w:pPr>
    </w:p>
    <w:p w14:paraId="2EF29F7A" w14:textId="77777777" w:rsidR="006C66B2" w:rsidRDefault="00032C37">
      <w:pPr>
        <w:ind w:right="413"/>
        <w:jc w:val="right"/>
        <w:rPr>
          <w:b/>
          <w:sz w:val="24"/>
        </w:rPr>
      </w:pPr>
      <w:r>
        <w:rPr>
          <w:b/>
          <w:spacing w:val="-5"/>
          <w:sz w:val="24"/>
        </w:rPr>
        <w:t>30</w:t>
      </w:r>
    </w:p>
    <w:p w14:paraId="2CDCDE7E" w14:textId="77777777" w:rsidR="006C66B2" w:rsidRDefault="006C66B2">
      <w:pPr>
        <w:jc w:val="right"/>
        <w:rPr>
          <w:b/>
          <w:sz w:val="24"/>
        </w:rPr>
        <w:sectPr w:rsidR="006C66B2">
          <w:headerReference w:type="default" r:id="rId112"/>
          <w:pgSz w:w="12240" w:h="15840"/>
          <w:pgMar w:top="1220" w:right="360" w:bottom="280" w:left="360" w:header="725" w:footer="0" w:gutter="0"/>
          <w:cols w:space="720"/>
        </w:sectPr>
      </w:pPr>
    </w:p>
    <w:p w14:paraId="30505314" w14:textId="77777777" w:rsidR="006C66B2" w:rsidRDefault="006C66B2">
      <w:pPr>
        <w:pStyle w:val="BodyText"/>
        <w:rPr>
          <w:b/>
          <w:sz w:val="20"/>
        </w:rPr>
      </w:pPr>
    </w:p>
    <w:p w14:paraId="148FEECD" w14:textId="77777777" w:rsidR="006C66B2" w:rsidRDefault="006C66B2">
      <w:pPr>
        <w:pStyle w:val="BodyText"/>
        <w:rPr>
          <w:b/>
          <w:sz w:val="20"/>
        </w:rPr>
      </w:pPr>
    </w:p>
    <w:p w14:paraId="70C8DB5A" w14:textId="77777777" w:rsidR="006C66B2" w:rsidRDefault="006C66B2">
      <w:pPr>
        <w:pStyle w:val="BodyText"/>
        <w:rPr>
          <w:b/>
          <w:sz w:val="20"/>
        </w:rPr>
      </w:pPr>
    </w:p>
    <w:p w14:paraId="64940454" w14:textId="77777777" w:rsidR="006C66B2" w:rsidRDefault="006C66B2">
      <w:pPr>
        <w:pStyle w:val="BodyText"/>
        <w:spacing w:before="154"/>
        <w:rPr>
          <w:b/>
          <w:sz w:val="20"/>
        </w:rPr>
      </w:pPr>
    </w:p>
    <w:tbl>
      <w:tblPr>
        <w:tblW w:w="0" w:type="auto"/>
        <w:tblInd w:w="919"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9721"/>
      </w:tblGrid>
      <w:tr w:rsidR="006C66B2" w14:paraId="77B2AB3E" w14:textId="77777777">
        <w:trPr>
          <w:trHeight w:val="497"/>
        </w:trPr>
        <w:tc>
          <w:tcPr>
            <w:tcW w:w="9721" w:type="dxa"/>
            <w:shd w:val="clear" w:color="auto" w:fill="D9D9D9"/>
          </w:tcPr>
          <w:p w14:paraId="1D76F571" w14:textId="77777777" w:rsidR="006C66B2" w:rsidRDefault="00032C37">
            <w:pPr>
              <w:pStyle w:val="TableParagraph"/>
              <w:spacing w:before="102"/>
              <w:ind w:left="20" w:right="1"/>
              <w:rPr>
                <w:b/>
                <w:sz w:val="24"/>
              </w:rPr>
            </w:pPr>
            <w:r>
              <w:rPr>
                <w:b/>
                <w:sz w:val="24"/>
              </w:rPr>
              <w:t>Legislative</w:t>
            </w:r>
            <w:r>
              <w:rPr>
                <w:b/>
                <w:spacing w:val="-10"/>
                <w:sz w:val="24"/>
              </w:rPr>
              <w:t xml:space="preserve"> </w:t>
            </w:r>
            <w:r>
              <w:rPr>
                <w:b/>
                <w:spacing w:val="-2"/>
                <w:sz w:val="24"/>
              </w:rPr>
              <w:t>Committee</w:t>
            </w:r>
          </w:p>
        </w:tc>
      </w:tr>
      <w:tr w:rsidR="006C66B2" w14:paraId="2C6809FE" w14:textId="77777777">
        <w:trPr>
          <w:trHeight w:val="1311"/>
        </w:trPr>
        <w:tc>
          <w:tcPr>
            <w:tcW w:w="9721" w:type="dxa"/>
          </w:tcPr>
          <w:p w14:paraId="1C605666" w14:textId="77777777" w:rsidR="006C66B2" w:rsidRDefault="00032C37">
            <w:pPr>
              <w:pStyle w:val="TableParagraph"/>
              <w:spacing w:before="117"/>
              <w:ind w:left="62"/>
              <w:jc w:val="left"/>
              <w:rPr>
                <w:b/>
                <w:sz w:val="24"/>
              </w:rPr>
            </w:pPr>
            <w:r>
              <w:rPr>
                <w:b/>
                <w:spacing w:val="-2"/>
                <w:sz w:val="24"/>
              </w:rPr>
              <w:t>Purpose</w:t>
            </w:r>
          </w:p>
          <w:p w14:paraId="36DF37AF" w14:textId="77777777" w:rsidR="006C66B2" w:rsidRDefault="00032C37">
            <w:pPr>
              <w:pStyle w:val="TableParagraph"/>
              <w:spacing w:before="195" w:line="271" w:lineRule="auto"/>
              <w:ind w:left="62"/>
              <w:jc w:val="left"/>
              <w:rPr>
                <w:sz w:val="24"/>
              </w:rPr>
            </w:pPr>
            <w:r>
              <w:rPr>
                <w:sz w:val="24"/>
              </w:rPr>
              <w:t>The</w:t>
            </w:r>
            <w:r>
              <w:rPr>
                <w:spacing w:val="-3"/>
                <w:sz w:val="24"/>
              </w:rPr>
              <w:t xml:space="preserve"> </w:t>
            </w:r>
            <w:r>
              <w:rPr>
                <w:i/>
                <w:sz w:val="24"/>
              </w:rPr>
              <w:t>Legislative</w:t>
            </w:r>
            <w:r>
              <w:rPr>
                <w:i/>
                <w:spacing w:val="-6"/>
                <w:sz w:val="24"/>
              </w:rPr>
              <w:t xml:space="preserve"> </w:t>
            </w:r>
            <w:r>
              <w:rPr>
                <w:i/>
                <w:sz w:val="24"/>
              </w:rPr>
              <w:t>Committee</w:t>
            </w:r>
            <w:r>
              <w:rPr>
                <w:i/>
                <w:spacing w:val="-1"/>
                <w:sz w:val="24"/>
              </w:rPr>
              <w:t xml:space="preserve"> </w:t>
            </w:r>
            <w:r>
              <w:rPr>
                <w:sz w:val="24"/>
              </w:rPr>
              <w:t>was</w:t>
            </w:r>
            <w:r>
              <w:rPr>
                <w:spacing w:val="-4"/>
                <w:sz w:val="24"/>
              </w:rPr>
              <w:t xml:space="preserve"> </w:t>
            </w:r>
            <w:r>
              <w:rPr>
                <w:sz w:val="24"/>
              </w:rPr>
              <w:t>created</w:t>
            </w:r>
            <w:r>
              <w:rPr>
                <w:spacing w:val="-6"/>
                <w:sz w:val="24"/>
              </w:rPr>
              <w:t xml:space="preserve"> </w:t>
            </w:r>
            <w:r>
              <w:rPr>
                <w:sz w:val="24"/>
              </w:rPr>
              <w:t>to</w:t>
            </w:r>
            <w:r>
              <w:rPr>
                <w:spacing w:val="-5"/>
                <w:sz w:val="24"/>
              </w:rPr>
              <w:t xml:space="preserve"> </w:t>
            </w:r>
            <w:r>
              <w:rPr>
                <w:sz w:val="24"/>
              </w:rPr>
              <w:t>discuss</w:t>
            </w:r>
            <w:r>
              <w:rPr>
                <w:spacing w:val="-4"/>
                <w:sz w:val="24"/>
              </w:rPr>
              <w:t xml:space="preserve"> </w:t>
            </w:r>
            <w:r>
              <w:rPr>
                <w:sz w:val="24"/>
              </w:rPr>
              <w:t>disability-related</w:t>
            </w:r>
            <w:r>
              <w:rPr>
                <w:spacing w:val="-4"/>
                <w:sz w:val="24"/>
              </w:rPr>
              <w:t xml:space="preserve"> </w:t>
            </w:r>
            <w:r>
              <w:rPr>
                <w:sz w:val="24"/>
              </w:rPr>
              <w:t>legislation</w:t>
            </w:r>
            <w:r>
              <w:rPr>
                <w:spacing w:val="-4"/>
                <w:sz w:val="24"/>
              </w:rPr>
              <w:t xml:space="preserve"> </w:t>
            </w:r>
            <w:r>
              <w:rPr>
                <w:sz w:val="24"/>
              </w:rPr>
              <w:t>and</w:t>
            </w:r>
            <w:r>
              <w:rPr>
                <w:spacing w:val="-4"/>
                <w:sz w:val="24"/>
              </w:rPr>
              <w:t xml:space="preserve"> </w:t>
            </w:r>
            <w:r>
              <w:rPr>
                <w:sz w:val="24"/>
              </w:rPr>
              <w:t xml:space="preserve">policy </w:t>
            </w:r>
            <w:r>
              <w:rPr>
                <w:spacing w:val="-2"/>
                <w:sz w:val="24"/>
              </w:rPr>
              <w:t>matters.</w:t>
            </w:r>
          </w:p>
        </w:tc>
      </w:tr>
      <w:tr w:rsidR="006C66B2" w14:paraId="6AC49987" w14:textId="77777777">
        <w:trPr>
          <w:trHeight w:val="2814"/>
        </w:trPr>
        <w:tc>
          <w:tcPr>
            <w:tcW w:w="9721" w:type="dxa"/>
          </w:tcPr>
          <w:p w14:paraId="2E5431D0" w14:textId="77777777" w:rsidR="006C66B2" w:rsidRDefault="00032C37">
            <w:pPr>
              <w:pStyle w:val="TableParagraph"/>
              <w:spacing w:before="84"/>
              <w:ind w:left="62"/>
              <w:jc w:val="left"/>
              <w:rPr>
                <w:b/>
                <w:sz w:val="24"/>
              </w:rPr>
            </w:pPr>
            <w:r>
              <w:rPr>
                <w:b/>
                <w:spacing w:val="-2"/>
                <w:sz w:val="24"/>
              </w:rPr>
              <w:t>Members</w:t>
            </w:r>
          </w:p>
          <w:p w14:paraId="6F07B88C" w14:textId="77777777" w:rsidR="006C66B2" w:rsidRDefault="00032C37">
            <w:pPr>
              <w:pStyle w:val="TableParagraph"/>
              <w:spacing w:before="194"/>
              <w:ind w:left="62"/>
              <w:jc w:val="left"/>
              <w:rPr>
                <w:sz w:val="24"/>
              </w:rPr>
            </w:pPr>
            <w:r>
              <w:rPr>
                <w:sz w:val="24"/>
              </w:rPr>
              <w:t>Commissioner</w:t>
            </w:r>
            <w:r>
              <w:rPr>
                <w:spacing w:val="-6"/>
                <w:sz w:val="24"/>
              </w:rPr>
              <w:t xml:space="preserve"> </w:t>
            </w:r>
            <w:r>
              <w:rPr>
                <w:sz w:val="24"/>
              </w:rPr>
              <w:t>Scott</w:t>
            </w:r>
            <w:r>
              <w:rPr>
                <w:spacing w:val="-6"/>
                <w:sz w:val="24"/>
              </w:rPr>
              <w:t xml:space="preserve"> </w:t>
            </w:r>
            <w:r>
              <w:rPr>
                <w:sz w:val="24"/>
              </w:rPr>
              <w:t>Lillibridge</w:t>
            </w:r>
            <w:r>
              <w:rPr>
                <w:spacing w:val="-2"/>
                <w:sz w:val="24"/>
              </w:rPr>
              <w:t xml:space="preserve"> </w:t>
            </w:r>
            <w:r>
              <w:rPr>
                <w:sz w:val="24"/>
              </w:rPr>
              <w:t>–</w:t>
            </w:r>
            <w:r>
              <w:rPr>
                <w:spacing w:val="-3"/>
                <w:sz w:val="24"/>
              </w:rPr>
              <w:t xml:space="preserve"> </w:t>
            </w:r>
            <w:r>
              <w:rPr>
                <w:sz w:val="24"/>
              </w:rPr>
              <w:t>Chair</w:t>
            </w:r>
            <w:r>
              <w:rPr>
                <w:spacing w:val="-5"/>
                <w:sz w:val="24"/>
              </w:rPr>
              <w:t xml:space="preserve"> </w:t>
            </w:r>
            <w:r>
              <w:rPr>
                <w:sz w:val="24"/>
              </w:rPr>
              <w:t>of</w:t>
            </w:r>
            <w:r>
              <w:rPr>
                <w:spacing w:val="-4"/>
                <w:sz w:val="24"/>
              </w:rPr>
              <w:t xml:space="preserve"> </w:t>
            </w:r>
            <w:r>
              <w:rPr>
                <w:sz w:val="24"/>
              </w:rPr>
              <w:t>Legislative</w:t>
            </w:r>
            <w:r>
              <w:rPr>
                <w:spacing w:val="-3"/>
                <w:sz w:val="24"/>
              </w:rPr>
              <w:t xml:space="preserve"> </w:t>
            </w:r>
            <w:r>
              <w:rPr>
                <w:spacing w:val="-2"/>
                <w:sz w:val="24"/>
              </w:rPr>
              <w:t>Committee</w:t>
            </w:r>
          </w:p>
          <w:p w14:paraId="163FD7B6" w14:textId="77777777" w:rsidR="006C66B2" w:rsidRDefault="00032C37">
            <w:pPr>
              <w:pStyle w:val="TableParagraph"/>
              <w:spacing w:before="195" w:line="410" w:lineRule="auto"/>
              <w:ind w:left="62" w:right="4870"/>
              <w:jc w:val="left"/>
              <w:rPr>
                <w:sz w:val="24"/>
              </w:rPr>
            </w:pPr>
            <w:r>
              <w:rPr>
                <w:sz w:val="24"/>
              </w:rPr>
              <w:t>Commissioner</w:t>
            </w:r>
            <w:r>
              <w:rPr>
                <w:spacing w:val="-17"/>
                <w:sz w:val="24"/>
              </w:rPr>
              <w:t xml:space="preserve"> </w:t>
            </w:r>
            <w:r>
              <w:rPr>
                <w:sz w:val="24"/>
              </w:rPr>
              <w:t>Jacqueline</w:t>
            </w:r>
            <w:r>
              <w:rPr>
                <w:spacing w:val="-17"/>
                <w:sz w:val="24"/>
              </w:rPr>
              <w:t xml:space="preserve"> </w:t>
            </w:r>
            <w:r>
              <w:rPr>
                <w:sz w:val="24"/>
              </w:rPr>
              <w:t>Jackson Commissioner Sarahann Shapiro Commissioner Ben Conway</w:t>
            </w:r>
          </w:p>
          <w:p w14:paraId="2A43168B" w14:textId="77777777" w:rsidR="006C66B2" w:rsidRDefault="00032C37">
            <w:pPr>
              <w:pStyle w:val="TableParagraph"/>
              <w:spacing w:line="274" w:lineRule="exact"/>
              <w:ind w:left="62"/>
              <w:jc w:val="left"/>
              <w:rPr>
                <w:sz w:val="24"/>
              </w:rPr>
            </w:pPr>
            <w:r>
              <w:rPr>
                <w:sz w:val="24"/>
              </w:rPr>
              <w:t>Dan</w:t>
            </w:r>
            <w:r>
              <w:rPr>
                <w:spacing w:val="-5"/>
                <w:sz w:val="24"/>
              </w:rPr>
              <w:t xml:space="preserve"> </w:t>
            </w:r>
            <w:r>
              <w:rPr>
                <w:sz w:val="24"/>
              </w:rPr>
              <w:t>Okenfuss</w:t>
            </w:r>
            <w:r>
              <w:rPr>
                <w:spacing w:val="-8"/>
                <w:sz w:val="24"/>
              </w:rPr>
              <w:t xml:space="preserve"> </w:t>
            </w:r>
            <w:r>
              <w:rPr>
                <w:sz w:val="24"/>
              </w:rPr>
              <w:t>–</w:t>
            </w:r>
            <w:r>
              <w:rPr>
                <w:spacing w:val="-2"/>
                <w:sz w:val="24"/>
              </w:rPr>
              <w:t xml:space="preserve"> </w:t>
            </w:r>
            <w:r>
              <w:rPr>
                <w:sz w:val="24"/>
              </w:rPr>
              <w:t>California</w:t>
            </w:r>
            <w:r>
              <w:rPr>
                <w:spacing w:val="-4"/>
                <w:sz w:val="24"/>
              </w:rPr>
              <w:t xml:space="preserve"> </w:t>
            </w:r>
            <w:r>
              <w:rPr>
                <w:sz w:val="24"/>
              </w:rPr>
              <w:t>Foundation</w:t>
            </w:r>
            <w:r>
              <w:rPr>
                <w:spacing w:val="-6"/>
                <w:sz w:val="24"/>
              </w:rPr>
              <w:t xml:space="preserve"> </w:t>
            </w:r>
            <w:r>
              <w:rPr>
                <w:sz w:val="24"/>
              </w:rPr>
              <w:t>for</w:t>
            </w:r>
            <w:r>
              <w:rPr>
                <w:spacing w:val="-3"/>
                <w:sz w:val="24"/>
              </w:rPr>
              <w:t xml:space="preserve"> </w:t>
            </w:r>
            <w:r>
              <w:rPr>
                <w:sz w:val="24"/>
              </w:rPr>
              <w:t>Independent</w:t>
            </w:r>
            <w:r>
              <w:rPr>
                <w:spacing w:val="-4"/>
                <w:sz w:val="24"/>
              </w:rPr>
              <w:t xml:space="preserve"> </w:t>
            </w:r>
            <w:r>
              <w:rPr>
                <w:sz w:val="24"/>
              </w:rPr>
              <w:t>Living</w:t>
            </w:r>
            <w:r>
              <w:rPr>
                <w:spacing w:val="-4"/>
                <w:sz w:val="24"/>
              </w:rPr>
              <w:t xml:space="preserve"> </w:t>
            </w:r>
            <w:r>
              <w:rPr>
                <w:spacing w:val="-2"/>
                <w:sz w:val="24"/>
              </w:rPr>
              <w:t>Centers</w:t>
            </w:r>
          </w:p>
        </w:tc>
      </w:tr>
    </w:tbl>
    <w:p w14:paraId="1342B161" w14:textId="77777777" w:rsidR="006C66B2" w:rsidRDefault="006C66B2">
      <w:pPr>
        <w:pStyle w:val="BodyText"/>
        <w:spacing w:before="149" w:after="1"/>
        <w:rPr>
          <w:b/>
          <w:sz w:val="20"/>
        </w:rPr>
      </w:pPr>
    </w:p>
    <w:tbl>
      <w:tblPr>
        <w:tblW w:w="0" w:type="auto"/>
        <w:tblInd w:w="924"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9721"/>
      </w:tblGrid>
      <w:tr w:rsidR="006C66B2" w14:paraId="69BA0641" w14:textId="77777777">
        <w:trPr>
          <w:trHeight w:val="497"/>
        </w:trPr>
        <w:tc>
          <w:tcPr>
            <w:tcW w:w="9721" w:type="dxa"/>
            <w:shd w:val="clear" w:color="auto" w:fill="99C2D6"/>
          </w:tcPr>
          <w:p w14:paraId="009B87EC" w14:textId="77777777" w:rsidR="006C66B2" w:rsidRDefault="00032C37">
            <w:pPr>
              <w:pStyle w:val="TableParagraph"/>
              <w:spacing w:before="103"/>
              <w:ind w:left="20" w:right="4"/>
              <w:rPr>
                <w:b/>
                <w:sz w:val="24"/>
              </w:rPr>
            </w:pPr>
            <w:r>
              <w:rPr>
                <w:b/>
                <w:sz w:val="24"/>
              </w:rPr>
              <w:t>Education</w:t>
            </w:r>
            <w:r>
              <w:rPr>
                <w:b/>
                <w:spacing w:val="-4"/>
                <w:sz w:val="24"/>
              </w:rPr>
              <w:t xml:space="preserve"> </w:t>
            </w:r>
            <w:r>
              <w:rPr>
                <w:b/>
                <w:sz w:val="24"/>
              </w:rPr>
              <w:t>and</w:t>
            </w:r>
            <w:r>
              <w:rPr>
                <w:b/>
                <w:spacing w:val="-3"/>
                <w:sz w:val="24"/>
              </w:rPr>
              <w:t xml:space="preserve"> </w:t>
            </w:r>
            <w:r>
              <w:rPr>
                <w:b/>
                <w:sz w:val="24"/>
              </w:rPr>
              <w:t>Outreach</w:t>
            </w:r>
            <w:r>
              <w:rPr>
                <w:b/>
                <w:spacing w:val="-3"/>
                <w:sz w:val="24"/>
              </w:rPr>
              <w:t xml:space="preserve"> </w:t>
            </w:r>
            <w:r>
              <w:rPr>
                <w:b/>
                <w:spacing w:val="-2"/>
                <w:sz w:val="24"/>
              </w:rPr>
              <w:t>Committee</w:t>
            </w:r>
          </w:p>
        </w:tc>
      </w:tr>
      <w:tr w:rsidR="006C66B2" w14:paraId="50BBF975" w14:textId="77777777">
        <w:trPr>
          <w:trHeight w:val="1283"/>
        </w:trPr>
        <w:tc>
          <w:tcPr>
            <w:tcW w:w="9721" w:type="dxa"/>
          </w:tcPr>
          <w:p w14:paraId="208EDB2F" w14:textId="77777777" w:rsidR="006C66B2" w:rsidRDefault="00032C37">
            <w:pPr>
              <w:pStyle w:val="TableParagraph"/>
              <w:spacing w:before="103"/>
              <w:ind w:left="60"/>
              <w:jc w:val="left"/>
              <w:rPr>
                <w:b/>
                <w:sz w:val="24"/>
              </w:rPr>
            </w:pPr>
            <w:r>
              <w:rPr>
                <w:b/>
                <w:spacing w:val="-2"/>
                <w:sz w:val="24"/>
              </w:rPr>
              <w:t>Purpose</w:t>
            </w:r>
          </w:p>
          <w:p w14:paraId="237B6AC6" w14:textId="77777777" w:rsidR="006C66B2" w:rsidRDefault="00032C37">
            <w:pPr>
              <w:pStyle w:val="TableParagraph"/>
              <w:spacing w:before="195" w:line="271" w:lineRule="auto"/>
              <w:ind w:left="60"/>
              <w:jc w:val="left"/>
              <w:rPr>
                <w:sz w:val="24"/>
              </w:rPr>
            </w:pPr>
            <w:r>
              <w:rPr>
                <w:sz w:val="24"/>
              </w:rPr>
              <w:t>The</w:t>
            </w:r>
            <w:r>
              <w:rPr>
                <w:spacing w:val="-2"/>
                <w:sz w:val="24"/>
              </w:rPr>
              <w:t xml:space="preserve"> </w:t>
            </w:r>
            <w:r>
              <w:rPr>
                <w:i/>
                <w:sz w:val="24"/>
              </w:rPr>
              <w:t>Education</w:t>
            </w:r>
            <w:r>
              <w:rPr>
                <w:i/>
                <w:spacing w:val="-5"/>
                <w:sz w:val="24"/>
              </w:rPr>
              <w:t xml:space="preserve"> </w:t>
            </w:r>
            <w:r>
              <w:rPr>
                <w:i/>
                <w:sz w:val="24"/>
              </w:rPr>
              <w:t>and</w:t>
            </w:r>
            <w:r>
              <w:rPr>
                <w:i/>
                <w:spacing w:val="-5"/>
                <w:sz w:val="24"/>
              </w:rPr>
              <w:t xml:space="preserve"> </w:t>
            </w:r>
            <w:r>
              <w:rPr>
                <w:i/>
                <w:sz w:val="24"/>
              </w:rPr>
              <w:t xml:space="preserve">Outreach </w:t>
            </w:r>
            <w:r>
              <w:rPr>
                <w:sz w:val="24"/>
              </w:rPr>
              <w:t>Committee</w:t>
            </w:r>
            <w:r>
              <w:rPr>
                <w:spacing w:val="-3"/>
                <w:sz w:val="24"/>
              </w:rPr>
              <w:t xml:space="preserve"> </w:t>
            </w:r>
            <w:r>
              <w:rPr>
                <w:sz w:val="24"/>
              </w:rPr>
              <w:t>was</w:t>
            </w:r>
            <w:r>
              <w:rPr>
                <w:spacing w:val="-3"/>
                <w:sz w:val="24"/>
              </w:rPr>
              <w:t xml:space="preserve"> </w:t>
            </w:r>
            <w:r>
              <w:rPr>
                <w:sz w:val="24"/>
              </w:rPr>
              <w:t>created</w:t>
            </w:r>
            <w:r>
              <w:rPr>
                <w:spacing w:val="-5"/>
                <w:sz w:val="24"/>
              </w:rPr>
              <w:t xml:space="preserve"> </w:t>
            </w:r>
            <w:r>
              <w:rPr>
                <w:sz w:val="24"/>
              </w:rPr>
              <w:t>to</w:t>
            </w:r>
            <w:r>
              <w:rPr>
                <w:spacing w:val="-5"/>
                <w:sz w:val="24"/>
              </w:rPr>
              <w:t xml:space="preserve"> </w:t>
            </w:r>
            <w:r>
              <w:rPr>
                <w:sz w:val="24"/>
              </w:rPr>
              <w:t>discuss</w:t>
            </w:r>
            <w:r>
              <w:rPr>
                <w:spacing w:val="-5"/>
                <w:sz w:val="24"/>
              </w:rPr>
              <w:t xml:space="preserve"> </w:t>
            </w:r>
            <w:r>
              <w:rPr>
                <w:sz w:val="24"/>
              </w:rPr>
              <w:t>and</w:t>
            </w:r>
            <w:r>
              <w:rPr>
                <w:spacing w:val="-5"/>
                <w:sz w:val="24"/>
              </w:rPr>
              <w:t xml:space="preserve"> </w:t>
            </w:r>
            <w:r>
              <w:rPr>
                <w:sz w:val="24"/>
              </w:rPr>
              <w:t>advise</w:t>
            </w:r>
            <w:r>
              <w:rPr>
                <w:spacing w:val="-3"/>
                <w:sz w:val="24"/>
              </w:rPr>
              <w:t xml:space="preserve"> </w:t>
            </w:r>
            <w:r>
              <w:rPr>
                <w:sz w:val="24"/>
              </w:rPr>
              <w:t>on</w:t>
            </w:r>
            <w:r>
              <w:rPr>
                <w:spacing w:val="-5"/>
                <w:sz w:val="24"/>
              </w:rPr>
              <w:t xml:space="preserve"> </w:t>
            </w:r>
            <w:r>
              <w:rPr>
                <w:sz w:val="24"/>
              </w:rPr>
              <w:t>education and outreach topics for the business and disability communities.</w:t>
            </w:r>
          </w:p>
        </w:tc>
      </w:tr>
      <w:tr w:rsidR="006C66B2" w14:paraId="6E909767" w14:textId="77777777">
        <w:trPr>
          <w:trHeight w:val="4360"/>
        </w:trPr>
        <w:tc>
          <w:tcPr>
            <w:tcW w:w="9721" w:type="dxa"/>
          </w:tcPr>
          <w:p w14:paraId="565DDAF0" w14:textId="77777777" w:rsidR="006C66B2" w:rsidRDefault="00032C37">
            <w:pPr>
              <w:pStyle w:val="TableParagraph"/>
              <w:spacing w:before="154"/>
              <w:ind w:left="60"/>
              <w:jc w:val="left"/>
              <w:rPr>
                <w:b/>
                <w:sz w:val="24"/>
              </w:rPr>
            </w:pPr>
            <w:r>
              <w:rPr>
                <w:b/>
                <w:spacing w:val="-2"/>
                <w:sz w:val="24"/>
              </w:rPr>
              <w:t>Members</w:t>
            </w:r>
          </w:p>
          <w:p w14:paraId="69A5166E" w14:textId="77777777" w:rsidR="006C66B2" w:rsidRDefault="00032C37">
            <w:pPr>
              <w:pStyle w:val="TableParagraph"/>
              <w:spacing w:before="194" w:line="408" w:lineRule="auto"/>
              <w:ind w:left="60"/>
              <w:jc w:val="left"/>
              <w:rPr>
                <w:sz w:val="24"/>
              </w:rPr>
            </w:pPr>
            <w:r>
              <w:rPr>
                <w:sz w:val="24"/>
              </w:rPr>
              <w:t>Commissioner</w:t>
            </w:r>
            <w:r>
              <w:rPr>
                <w:spacing w:val="-4"/>
                <w:sz w:val="24"/>
              </w:rPr>
              <w:t xml:space="preserve"> </w:t>
            </w:r>
            <w:r>
              <w:rPr>
                <w:sz w:val="24"/>
              </w:rPr>
              <w:t>Dr.</w:t>
            </w:r>
            <w:r>
              <w:rPr>
                <w:spacing w:val="-4"/>
                <w:sz w:val="24"/>
              </w:rPr>
              <w:t xml:space="preserve"> </w:t>
            </w:r>
            <w:r>
              <w:rPr>
                <w:sz w:val="24"/>
              </w:rPr>
              <w:t>Luciana</w:t>
            </w:r>
            <w:r>
              <w:rPr>
                <w:spacing w:val="-6"/>
                <w:sz w:val="24"/>
              </w:rPr>
              <w:t xml:space="preserve"> </w:t>
            </w:r>
            <w:proofErr w:type="spellStart"/>
            <w:r>
              <w:rPr>
                <w:sz w:val="24"/>
              </w:rPr>
              <w:t>Profaca</w:t>
            </w:r>
            <w:proofErr w:type="spellEnd"/>
            <w:r>
              <w:rPr>
                <w:spacing w:val="-2"/>
                <w:sz w:val="24"/>
              </w:rPr>
              <w:t xml:space="preserve"> </w:t>
            </w:r>
            <w:r>
              <w:rPr>
                <w:sz w:val="24"/>
              </w:rPr>
              <w:t>–</w:t>
            </w:r>
            <w:r>
              <w:rPr>
                <w:spacing w:val="-3"/>
                <w:sz w:val="24"/>
              </w:rPr>
              <w:t xml:space="preserve"> </w:t>
            </w:r>
            <w:r>
              <w:rPr>
                <w:sz w:val="24"/>
              </w:rPr>
              <w:t>Chair</w:t>
            </w:r>
            <w:r>
              <w:rPr>
                <w:spacing w:val="-6"/>
                <w:sz w:val="24"/>
              </w:rPr>
              <w:t xml:space="preserve"> </w:t>
            </w:r>
            <w:r>
              <w:rPr>
                <w:sz w:val="24"/>
              </w:rPr>
              <w:t>of</w:t>
            </w:r>
            <w:r>
              <w:rPr>
                <w:spacing w:val="-4"/>
                <w:sz w:val="24"/>
              </w:rPr>
              <w:t xml:space="preserve"> </w:t>
            </w:r>
            <w:r>
              <w:rPr>
                <w:sz w:val="24"/>
              </w:rPr>
              <w:t>Education</w:t>
            </w:r>
            <w:r>
              <w:rPr>
                <w:spacing w:val="-6"/>
                <w:sz w:val="24"/>
              </w:rPr>
              <w:t xml:space="preserve"> </w:t>
            </w:r>
            <w:r>
              <w:rPr>
                <w:sz w:val="24"/>
              </w:rPr>
              <w:t>and</w:t>
            </w:r>
            <w:r>
              <w:rPr>
                <w:spacing w:val="-4"/>
                <w:sz w:val="24"/>
              </w:rPr>
              <w:t xml:space="preserve"> </w:t>
            </w:r>
            <w:r>
              <w:rPr>
                <w:sz w:val="24"/>
              </w:rPr>
              <w:t>Outreach</w:t>
            </w:r>
            <w:r>
              <w:rPr>
                <w:spacing w:val="-4"/>
                <w:sz w:val="24"/>
              </w:rPr>
              <w:t xml:space="preserve"> </w:t>
            </w:r>
            <w:r>
              <w:rPr>
                <w:sz w:val="24"/>
              </w:rPr>
              <w:t>Committee Commissioner Ashley Leon-Vazquez</w:t>
            </w:r>
          </w:p>
          <w:p w14:paraId="7D5A73B7" w14:textId="77777777" w:rsidR="006C66B2" w:rsidRDefault="00032C37">
            <w:pPr>
              <w:pStyle w:val="TableParagraph"/>
              <w:spacing w:before="3" w:line="408" w:lineRule="auto"/>
              <w:ind w:left="60" w:right="4870"/>
              <w:jc w:val="left"/>
              <w:rPr>
                <w:sz w:val="24"/>
              </w:rPr>
            </w:pPr>
            <w:r>
              <w:rPr>
                <w:sz w:val="24"/>
              </w:rPr>
              <w:t>Commissioner</w:t>
            </w:r>
            <w:r>
              <w:rPr>
                <w:spacing w:val="-17"/>
                <w:sz w:val="24"/>
              </w:rPr>
              <w:t xml:space="preserve"> </w:t>
            </w:r>
            <w:r>
              <w:rPr>
                <w:sz w:val="24"/>
              </w:rPr>
              <w:t>Héctor</w:t>
            </w:r>
            <w:r>
              <w:rPr>
                <w:spacing w:val="-17"/>
                <w:sz w:val="24"/>
              </w:rPr>
              <w:t xml:space="preserve"> </w:t>
            </w:r>
            <w:r>
              <w:rPr>
                <w:sz w:val="24"/>
              </w:rPr>
              <w:t>Ramírez Commissioner Ben Conway</w:t>
            </w:r>
          </w:p>
          <w:p w14:paraId="12163A0E" w14:textId="697036D2" w:rsidR="006C66B2" w:rsidRDefault="00032C37">
            <w:pPr>
              <w:pStyle w:val="TableParagraph"/>
              <w:spacing w:before="5" w:line="408" w:lineRule="auto"/>
              <w:ind w:left="60" w:right="2025"/>
              <w:jc w:val="left"/>
              <w:rPr>
                <w:sz w:val="24"/>
              </w:rPr>
            </w:pPr>
            <w:r>
              <w:rPr>
                <w:sz w:val="24"/>
              </w:rPr>
              <w:t>Michelle</w:t>
            </w:r>
            <w:r>
              <w:rPr>
                <w:spacing w:val="-5"/>
                <w:sz w:val="24"/>
              </w:rPr>
              <w:t xml:space="preserve"> </w:t>
            </w:r>
            <w:r>
              <w:rPr>
                <w:sz w:val="24"/>
              </w:rPr>
              <w:t>Davis</w:t>
            </w:r>
            <w:r>
              <w:rPr>
                <w:spacing w:val="-5"/>
                <w:sz w:val="24"/>
              </w:rPr>
              <w:t xml:space="preserve"> </w:t>
            </w:r>
            <w:r>
              <w:rPr>
                <w:sz w:val="24"/>
              </w:rPr>
              <w:t>–</w:t>
            </w:r>
            <w:r>
              <w:rPr>
                <w:spacing w:val="-4"/>
                <w:sz w:val="24"/>
              </w:rPr>
              <w:t xml:space="preserve"> </w:t>
            </w:r>
            <w:r>
              <w:rPr>
                <w:sz w:val="24"/>
              </w:rPr>
              <w:t>Representing</w:t>
            </w:r>
            <w:r>
              <w:rPr>
                <w:spacing w:val="-7"/>
                <w:sz w:val="24"/>
              </w:rPr>
              <w:t xml:space="preserve"> </w:t>
            </w:r>
            <w:r w:rsidR="00DC07B3">
              <w:rPr>
                <w:sz w:val="24"/>
              </w:rPr>
              <w:t>t</w:t>
            </w:r>
            <w:r>
              <w:rPr>
                <w:sz w:val="24"/>
              </w:rPr>
              <w:t>he</w:t>
            </w:r>
            <w:r>
              <w:rPr>
                <w:spacing w:val="-5"/>
                <w:sz w:val="24"/>
              </w:rPr>
              <w:t xml:space="preserve"> </w:t>
            </w:r>
            <w:r>
              <w:rPr>
                <w:sz w:val="24"/>
              </w:rPr>
              <w:t>Division</w:t>
            </w:r>
            <w:r>
              <w:rPr>
                <w:spacing w:val="-5"/>
                <w:sz w:val="24"/>
              </w:rPr>
              <w:t xml:space="preserve"> </w:t>
            </w:r>
            <w:r>
              <w:rPr>
                <w:sz w:val="24"/>
              </w:rPr>
              <w:t>of</w:t>
            </w:r>
            <w:r>
              <w:rPr>
                <w:spacing w:val="-3"/>
                <w:sz w:val="24"/>
              </w:rPr>
              <w:t xml:space="preserve"> </w:t>
            </w:r>
            <w:r>
              <w:rPr>
                <w:sz w:val="24"/>
              </w:rPr>
              <w:t>the</w:t>
            </w:r>
            <w:r>
              <w:rPr>
                <w:spacing w:val="-5"/>
                <w:sz w:val="24"/>
              </w:rPr>
              <w:t xml:space="preserve"> </w:t>
            </w:r>
            <w:r>
              <w:rPr>
                <w:sz w:val="24"/>
              </w:rPr>
              <w:t>State</w:t>
            </w:r>
            <w:r>
              <w:rPr>
                <w:spacing w:val="-6"/>
                <w:sz w:val="24"/>
              </w:rPr>
              <w:t xml:space="preserve"> </w:t>
            </w:r>
            <w:r>
              <w:rPr>
                <w:sz w:val="24"/>
              </w:rPr>
              <w:t>Architect Zeenat Hassan – Disability Rights California</w:t>
            </w:r>
          </w:p>
          <w:p w14:paraId="79BDE740" w14:textId="77777777" w:rsidR="006C66B2" w:rsidRDefault="00032C37">
            <w:pPr>
              <w:pStyle w:val="TableParagraph"/>
              <w:spacing w:before="3"/>
              <w:ind w:left="60"/>
              <w:jc w:val="left"/>
              <w:rPr>
                <w:sz w:val="24"/>
              </w:rPr>
            </w:pPr>
            <w:r>
              <w:rPr>
                <w:sz w:val="24"/>
              </w:rPr>
              <w:t>Arnie</w:t>
            </w:r>
            <w:r>
              <w:rPr>
                <w:spacing w:val="-2"/>
                <w:sz w:val="24"/>
              </w:rPr>
              <w:t xml:space="preserve"> </w:t>
            </w:r>
            <w:r>
              <w:rPr>
                <w:sz w:val="24"/>
              </w:rPr>
              <w:t>Lerner</w:t>
            </w:r>
            <w:r>
              <w:rPr>
                <w:spacing w:val="-3"/>
                <w:sz w:val="24"/>
              </w:rPr>
              <w:t xml:space="preserve"> </w:t>
            </w:r>
            <w:r>
              <w:rPr>
                <w:sz w:val="24"/>
              </w:rPr>
              <w:t>–</w:t>
            </w:r>
            <w:r>
              <w:rPr>
                <w:spacing w:val="-1"/>
                <w:sz w:val="24"/>
              </w:rPr>
              <w:t xml:space="preserve"> </w:t>
            </w:r>
            <w:r>
              <w:rPr>
                <w:sz w:val="24"/>
              </w:rPr>
              <w:t>FAIA,</w:t>
            </w:r>
            <w:r>
              <w:rPr>
                <w:spacing w:val="-3"/>
                <w:sz w:val="24"/>
              </w:rPr>
              <w:t xml:space="preserve"> </w:t>
            </w:r>
            <w:proofErr w:type="spellStart"/>
            <w:r>
              <w:rPr>
                <w:spacing w:val="-4"/>
                <w:sz w:val="24"/>
              </w:rPr>
              <w:t>CASp</w:t>
            </w:r>
            <w:proofErr w:type="spellEnd"/>
          </w:p>
          <w:p w14:paraId="055D7CFD" w14:textId="77777777" w:rsidR="006C66B2" w:rsidRDefault="00032C37">
            <w:pPr>
              <w:pStyle w:val="TableParagraph"/>
              <w:spacing w:before="194"/>
              <w:ind w:left="60"/>
              <w:jc w:val="left"/>
              <w:rPr>
                <w:sz w:val="24"/>
              </w:rPr>
            </w:pPr>
            <w:r>
              <w:rPr>
                <w:sz w:val="24"/>
              </w:rPr>
              <w:t>Stephen</w:t>
            </w:r>
            <w:r>
              <w:rPr>
                <w:spacing w:val="-5"/>
                <w:sz w:val="24"/>
              </w:rPr>
              <w:t xml:space="preserve"> </w:t>
            </w:r>
            <w:r>
              <w:rPr>
                <w:sz w:val="24"/>
              </w:rPr>
              <w:t>Simon</w:t>
            </w:r>
            <w:r>
              <w:rPr>
                <w:spacing w:val="-2"/>
                <w:sz w:val="24"/>
              </w:rPr>
              <w:t xml:space="preserve"> </w:t>
            </w:r>
            <w:r>
              <w:rPr>
                <w:sz w:val="24"/>
              </w:rPr>
              <w:t>–</w:t>
            </w:r>
            <w:r>
              <w:rPr>
                <w:spacing w:val="-4"/>
                <w:sz w:val="24"/>
              </w:rPr>
              <w:t xml:space="preserve"> </w:t>
            </w:r>
            <w:r>
              <w:rPr>
                <w:sz w:val="24"/>
              </w:rPr>
              <w:t>City</w:t>
            </w:r>
            <w:r>
              <w:rPr>
                <w:spacing w:val="-2"/>
                <w:sz w:val="24"/>
              </w:rPr>
              <w:t xml:space="preserve"> </w:t>
            </w:r>
            <w:r>
              <w:rPr>
                <w:sz w:val="24"/>
              </w:rPr>
              <w:t>of</w:t>
            </w:r>
            <w:r>
              <w:rPr>
                <w:spacing w:val="-1"/>
                <w:sz w:val="24"/>
              </w:rPr>
              <w:t xml:space="preserve"> </w:t>
            </w:r>
            <w:r>
              <w:rPr>
                <w:sz w:val="24"/>
              </w:rPr>
              <w:t>Los</w:t>
            </w:r>
            <w:r>
              <w:rPr>
                <w:spacing w:val="-2"/>
                <w:sz w:val="24"/>
              </w:rPr>
              <w:t xml:space="preserve"> </w:t>
            </w:r>
            <w:r>
              <w:rPr>
                <w:sz w:val="24"/>
              </w:rPr>
              <w:t>Angeles,</w:t>
            </w:r>
            <w:r>
              <w:rPr>
                <w:spacing w:val="-3"/>
                <w:sz w:val="24"/>
              </w:rPr>
              <w:t xml:space="preserve"> </w:t>
            </w:r>
            <w:r>
              <w:rPr>
                <w:sz w:val="24"/>
              </w:rPr>
              <w:t>Department</w:t>
            </w:r>
            <w:r>
              <w:rPr>
                <w:spacing w:val="-2"/>
                <w:sz w:val="24"/>
              </w:rPr>
              <w:t xml:space="preserve"> </w:t>
            </w:r>
            <w:r>
              <w:rPr>
                <w:sz w:val="24"/>
              </w:rPr>
              <w:t>on</w:t>
            </w:r>
            <w:r>
              <w:rPr>
                <w:spacing w:val="-2"/>
                <w:sz w:val="24"/>
              </w:rPr>
              <w:t xml:space="preserve"> Disability</w:t>
            </w:r>
          </w:p>
        </w:tc>
      </w:tr>
    </w:tbl>
    <w:p w14:paraId="3C0D2BAD" w14:textId="77777777" w:rsidR="006C66B2" w:rsidRDefault="006C66B2">
      <w:pPr>
        <w:pStyle w:val="BodyText"/>
        <w:rPr>
          <w:b/>
        </w:rPr>
      </w:pPr>
    </w:p>
    <w:p w14:paraId="60515CFE" w14:textId="77777777" w:rsidR="006C66B2" w:rsidRDefault="006C66B2">
      <w:pPr>
        <w:pStyle w:val="BodyText"/>
        <w:rPr>
          <w:b/>
        </w:rPr>
      </w:pPr>
    </w:p>
    <w:p w14:paraId="2C69719D" w14:textId="77777777" w:rsidR="006C66B2" w:rsidRDefault="006C66B2">
      <w:pPr>
        <w:pStyle w:val="BodyText"/>
        <w:rPr>
          <w:b/>
        </w:rPr>
      </w:pPr>
    </w:p>
    <w:p w14:paraId="643858BE" w14:textId="77777777" w:rsidR="006C66B2" w:rsidRDefault="006C66B2">
      <w:pPr>
        <w:pStyle w:val="BodyText"/>
        <w:rPr>
          <w:b/>
        </w:rPr>
      </w:pPr>
    </w:p>
    <w:p w14:paraId="60B16084" w14:textId="77777777" w:rsidR="006C66B2" w:rsidRDefault="006C66B2">
      <w:pPr>
        <w:pStyle w:val="BodyText"/>
        <w:spacing w:before="97"/>
        <w:rPr>
          <w:b/>
        </w:rPr>
      </w:pPr>
    </w:p>
    <w:p w14:paraId="0FD08C96" w14:textId="77777777" w:rsidR="006C66B2" w:rsidRDefault="00032C37">
      <w:pPr>
        <w:spacing w:before="1"/>
        <w:ind w:left="417"/>
        <w:rPr>
          <w:b/>
          <w:sz w:val="24"/>
        </w:rPr>
      </w:pPr>
      <w:r>
        <w:rPr>
          <w:b/>
          <w:spacing w:val="-5"/>
          <w:sz w:val="24"/>
        </w:rPr>
        <w:t>31</w:t>
      </w:r>
    </w:p>
    <w:p w14:paraId="4EAE07CB" w14:textId="77777777" w:rsidR="006C66B2" w:rsidRDefault="006C66B2">
      <w:pPr>
        <w:rPr>
          <w:b/>
          <w:sz w:val="24"/>
        </w:rPr>
        <w:sectPr w:rsidR="006C66B2">
          <w:pgSz w:w="12240" w:h="15840"/>
          <w:pgMar w:top="1220" w:right="360" w:bottom="280" w:left="360" w:header="725" w:footer="0" w:gutter="0"/>
          <w:cols w:space="720"/>
        </w:sectPr>
      </w:pPr>
    </w:p>
    <w:p w14:paraId="056DE485" w14:textId="77777777" w:rsidR="006C66B2" w:rsidRDefault="00032C37">
      <w:pPr>
        <w:pStyle w:val="Heading2"/>
        <w:ind w:left="436"/>
      </w:pPr>
      <w:r>
        <w:rPr>
          <w:color w:val="00334D"/>
        </w:rPr>
        <w:lastRenderedPageBreak/>
        <w:t>Commission</w:t>
      </w:r>
      <w:r>
        <w:rPr>
          <w:color w:val="00334D"/>
          <w:spacing w:val="-23"/>
        </w:rPr>
        <w:t xml:space="preserve"> </w:t>
      </w:r>
      <w:r>
        <w:rPr>
          <w:color w:val="00334D"/>
          <w:spacing w:val="-2"/>
        </w:rPr>
        <w:t>Tributes</w:t>
      </w:r>
    </w:p>
    <w:p w14:paraId="63E479C3" w14:textId="77777777" w:rsidR="006C66B2" w:rsidRDefault="00032C37">
      <w:pPr>
        <w:pStyle w:val="Heading4"/>
        <w:spacing w:before="315"/>
        <w:ind w:left="693"/>
      </w:pPr>
      <w:r>
        <w:rPr>
          <w:spacing w:val="-2"/>
        </w:rPr>
        <w:t>Overview</w:t>
      </w:r>
    </w:p>
    <w:p w14:paraId="4F201790" w14:textId="58FF9A73" w:rsidR="006C66B2" w:rsidRDefault="00032C37">
      <w:pPr>
        <w:pStyle w:val="BodyText"/>
        <w:spacing w:before="191" w:line="261" w:lineRule="auto"/>
        <w:ind w:left="693" w:right="413"/>
      </w:pPr>
      <w:r>
        <w:t xml:space="preserve">CCDA would like to </w:t>
      </w:r>
      <w:r w:rsidR="00286D5B">
        <w:t xml:space="preserve">pay </w:t>
      </w:r>
      <w:r>
        <w:t>tribute to significant events and people to commemorate and celebrate their</w:t>
      </w:r>
      <w:r>
        <w:rPr>
          <w:spacing w:val="-3"/>
        </w:rPr>
        <w:t xml:space="preserve"> </w:t>
      </w:r>
      <w:r>
        <w:t>contributions</w:t>
      </w:r>
      <w:r>
        <w:rPr>
          <w:spacing w:val="-1"/>
        </w:rPr>
        <w:t xml:space="preserve"> </w:t>
      </w:r>
      <w:r>
        <w:t>to</w:t>
      </w:r>
      <w:r>
        <w:rPr>
          <w:spacing w:val="-1"/>
        </w:rPr>
        <w:t xml:space="preserve"> </w:t>
      </w:r>
      <w:r>
        <w:t>the</w:t>
      </w:r>
      <w:r>
        <w:rPr>
          <w:spacing w:val="-1"/>
        </w:rPr>
        <w:t xml:space="preserve"> </w:t>
      </w:r>
      <w:r>
        <w:t>organization's</w:t>
      </w:r>
      <w:r>
        <w:rPr>
          <w:spacing w:val="-3"/>
        </w:rPr>
        <w:t xml:space="preserve"> </w:t>
      </w:r>
      <w:r>
        <w:t>mission.</w:t>
      </w:r>
      <w:r>
        <w:rPr>
          <w:spacing w:val="-3"/>
        </w:rPr>
        <w:t xml:space="preserve"> </w:t>
      </w:r>
      <w:r>
        <w:t>These tributes</w:t>
      </w:r>
      <w:r>
        <w:rPr>
          <w:spacing w:val="-3"/>
        </w:rPr>
        <w:t xml:space="preserve"> </w:t>
      </w:r>
      <w:r>
        <w:t>allow</w:t>
      </w:r>
      <w:r>
        <w:rPr>
          <w:spacing w:val="-1"/>
        </w:rPr>
        <w:t xml:space="preserve"> </w:t>
      </w:r>
      <w:r>
        <w:t>CCDA to show</w:t>
      </w:r>
      <w:r>
        <w:rPr>
          <w:spacing w:val="-4"/>
        </w:rPr>
        <w:t xml:space="preserve"> </w:t>
      </w:r>
      <w:r>
        <w:t>appreciation, preserve history, and recognize achievements.</w:t>
      </w:r>
    </w:p>
    <w:p w14:paraId="1D34D478" w14:textId="77777777" w:rsidR="006C66B2" w:rsidRDefault="006C66B2">
      <w:pPr>
        <w:pStyle w:val="BodyText"/>
        <w:spacing w:before="229"/>
        <w:rPr>
          <w:sz w:val="28"/>
        </w:rPr>
      </w:pPr>
    </w:p>
    <w:p w14:paraId="0EC7BB51" w14:textId="60FE549D" w:rsidR="006C66B2" w:rsidRDefault="00032C37">
      <w:pPr>
        <w:pStyle w:val="Heading4"/>
        <w:spacing w:before="1" w:line="228" w:lineRule="auto"/>
        <w:ind w:left="422" w:right="6343"/>
      </w:pPr>
      <w:r>
        <w:rPr>
          <w:noProof/>
        </w:rPr>
        <w:drawing>
          <wp:anchor distT="0" distB="0" distL="0" distR="0" simplePos="0" relativeHeight="251658243" behindDoc="0" locked="0" layoutInCell="1" allowOverlap="1" wp14:anchorId="65E07A4D" wp14:editId="6FC0CF82">
            <wp:simplePos x="0" y="0"/>
            <wp:positionH relativeFrom="page">
              <wp:posOffset>5699633</wp:posOffset>
            </wp:positionH>
            <wp:positionV relativeFrom="paragraph">
              <wp:posOffset>-17625</wp:posOffset>
            </wp:positionV>
            <wp:extent cx="1599184" cy="2176653"/>
            <wp:effectExtent l="0" t="0" r="0" b="0"/>
            <wp:wrapNone/>
            <wp:docPr id="216" name="Image 21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6" name="Image 216"/>
                    <pic:cNvPicPr/>
                  </pic:nvPicPr>
                  <pic:blipFill>
                    <a:blip r:embed="rId113" cstate="print"/>
                    <a:stretch>
                      <a:fillRect/>
                    </a:stretch>
                  </pic:blipFill>
                  <pic:spPr>
                    <a:xfrm>
                      <a:off x="0" y="0"/>
                      <a:ext cx="1599184" cy="2176653"/>
                    </a:xfrm>
                    <a:prstGeom prst="rect">
                      <a:avLst/>
                    </a:prstGeom>
                  </pic:spPr>
                </pic:pic>
              </a:graphicData>
            </a:graphic>
          </wp:anchor>
        </w:drawing>
      </w:r>
      <w:r w:rsidR="004D0475">
        <w:t>In M</w:t>
      </w:r>
      <w:r w:rsidR="00FD04E3">
        <w:t>emoriam</w:t>
      </w:r>
      <w:r w:rsidR="009D671B">
        <w:t xml:space="preserve">: </w:t>
      </w:r>
      <w:r>
        <w:t>Deputy</w:t>
      </w:r>
      <w:r>
        <w:rPr>
          <w:spacing w:val="-13"/>
        </w:rPr>
        <w:t xml:space="preserve"> </w:t>
      </w:r>
      <w:r>
        <w:t>Director</w:t>
      </w:r>
      <w:r>
        <w:rPr>
          <w:spacing w:val="-5"/>
        </w:rPr>
        <w:t xml:space="preserve"> </w:t>
      </w:r>
      <w:r>
        <w:t>of</w:t>
      </w:r>
      <w:r>
        <w:rPr>
          <w:spacing w:val="-8"/>
        </w:rPr>
        <w:t xml:space="preserve"> </w:t>
      </w:r>
      <w:r>
        <w:t>the</w:t>
      </w:r>
      <w:r>
        <w:rPr>
          <w:spacing w:val="-5"/>
        </w:rPr>
        <w:t xml:space="preserve"> </w:t>
      </w:r>
      <w:r>
        <w:t>Office</w:t>
      </w:r>
      <w:r>
        <w:rPr>
          <w:spacing w:val="-8"/>
        </w:rPr>
        <w:t xml:space="preserve"> </w:t>
      </w:r>
      <w:r>
        <w:t>of Legislative</w:t>
      </w:r>
      <w:r>
        <w:rPr>
          <w:spacing w:val="-1"/>
        </w:rPr>
        <w:t xml:space="preserve"> </w:t>
      </w:r>
      <w:r>
        <w:t>Affairs Matt Bender</w:t>
      </w:r>
    </w:p>
    <w:p w14:paraId="1F69BCFD" w14:textId="77777777" w:rsidR="006C66B2" w:rsidRDefault="00032C37">
      <w:pPr>
        <w:pStyle w:val="BodyText"/>
        <w:spacing w:before="2"/>
        <w:rPr>
          <w:b/>
          <w:sz w:val="12"/>
        </w:rPr>
      </w:pPr>
      <w:r>
        <w:rPr>
          <w:b/>
          <w:noProof/>
          <w:sz w:val="12"/>
        </w:rPr>
        <mc:AlternateContent>
          <mc:Choice Requires="wps">
            <w:drawing>
              <wp:anchor distT="0" distB="0" distL="0" distR="0" simplePos="0" relativeHeight="251658329" behindDoc="1" locked="0" layoutInCell="1" allowOverlap="1" wp14:anchorId="52E5B1E0" wp14:editId="50E5BDC2">
                <wp:simplePos x="0" y="0"/>
                <wp:positionH relativeFrom="page">
                  <wp:posOffset>462673</wp:posOffset>
                </wp:positionH>
                <wp:positionV relativeFrom="paragraph">
                  <wp:posOffset>104455</wp:posOffset>
                </wp:positionV>
                <wp:extent cx="3298825" cy="91440"/>
                <wp:effectExtent l="0" t="0" r="0" b="0"/>
                <wp:wrapTopAndBottom/>
                <wp:docPr id="217" name="Graphic 2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298825" cy="91440"/>
                        </a:xfrm>
                        <a:custGeom>
                          <a:avLst/>
                          <a:gdLst/>
                          <a:ahLst/>
                          <a:cxnLst/>
                          <a:rect l="l" t="t" r="r" b="b"/>
                          <a:pathLst>
                            <a:path w="3298825" h="91440">
                              <a:moveTo>
                                <a:pt x="3298698" y="0"/>
                              </a:moveTo>
                              <a:lnTo>
                                <a:pt x="0" y="0"/>
                              </a:lnTo>
                              <a:lnTo>
                                <a:pt x="0" y="91438"/>
                              </a:lnTo>
                              <a:lnTo>
                                <a:pt x="3298698" y="91438"/>
                              </a:lnTo>
                              <a:lnTo>
                                <a:pt x="3298698"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17EAEE0C" id="Graphic 217" o:spid="_x0000_s1026" style="position:absolute;margin-left:36.45pt;margin-top:8.2pt;width:259.75pt;height:7.2pt;z-index:-251658151;visibility:visible;mso-wrap-style:square;mso-wrap-distance-left:0;mso-wrap-distance-top:0;mso-wrap-distance-right:0;mso-wrap-distance-bottom:0;mso-position-horizontal:absolute;mso-position-horizontal-relative:page;mso-position-vertical:absolute;mso-position-vertical-relative:text;v-text-anchor:top" coordsize="329882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vMJgIAAMEEAAAOAAAAZHJzL2Uyb0RvYy54bWysVMFu2zAMvQ/YPwi6L07SLkuMOEXRIMOA&#10;oivQDDsrshwbk0VNVGL370fJUWpspw27SJT5RD0+kl7f9a1mZ+WwAVPw2WTKmTISysYcC/5tv/uw&#10;5Ay9MKXQYFTBXxXyu837d+vO5moONehSOUZBDOadLXjtvc2zDGWtWoETsMqQswLXCk9Hd8xKJzqK&#10;3upsPp0usg5caR1IhUhft4OTb2L8qlLSf60qVJ7pghM3H1cX10NYs81a5EcnbN3ICw3xDyxa0Rh6&#10;9BpqK7xgJ9f8EaptpAOEyk8ktBlUVSNVzIGymU1/y+alFlbFXEgctFeZ8P+FlU/nF/vsAnW0jyB/&#10;ICmSdRbzqycc8ILpK9cGLBFnfVTx9aqi6j2T9PFmvlou5x85k+RbzW5vo8qZyNNleUL/WUEMJM6P&#10;6IcilMkSdbJkb5LpqJShiDoW0XNGRXScUREPQxGt8OFeYBdM1o2Y1IlI8LZwVnuIOB+SCHwXK+rT&#10;lApRfcNoM8ZSC41QyZd2G+MNGEr8ZhmYUbTkT/uAG7/7d+gkaIonNaAangqpxzevctD7Y8ERdFPu&#10;Gq2DAOiOhwft2FmQsotPy+397kJ5BIvdMDRAaIUDlK/PjnU0MwXHnyfhFGf6i6GmDAOWDJeMQzKc&#10;1w8QxzBq79Dv++/CWWbJLLin/nmC1PIiT51B/ANgwIabBu5PHqomtE3kNjC6HGhOYv6XmQ6DOD5H&#10;1NufZ/MLAAD//wMAUEsDBBQABgAIAAAAIQCZR0z43QAAAAgBAAAPAAAAZHJzL2Rvd25yZXYueG1s&#10;TI9BT8JAEIXvJv6HzZh4ky1FKtRuiZCAJw6iP2DoDm1jd7Z2F6j/3vGkt5l5L2++V6xG16kLDaH1&#10;bGA6SUARV962XBv4eN8+LECFiGyx80wGvinAqry9KTC3/spvdDnEWkkIhxwNNDH2udahashhmPie&#10;WLSTHxxGWYda2wGvEu46nSZJph22LB8a7GnTUPV5ODsD4+l1vZvu9u16vvH9dlZ/xUyjMfd348sz&#10;qEhj/DPDL76gQylMR39mG1Rn4CldilPu2SMo0efLVIajgVmyAF0W+n+B8gcAAP//AwBQSwECLQAU&#10;AAYACAAAACEAtoM4kv4AAADhAQAAEwAAAAAAAAAAAAAAAAAAAAAAW0NvbnRlbnRfVHlwZXNdLnht&#10;bFBLAQItABQABgAIAAAAIQA4/SH/1gAAAJQBAAALAAAAAAAAAAAAAAAAAC8BAABfcmVscy8ucmVs&#10;c1BLAQItABQABgAIAAAAIQAp/HvMJgIAAMEEAAAOAAAAAAAAAAAAAAAAAC4CAABkcnMvZTJvRG9j&#10;LnhtbFBLAQItABQABgAIAAAAIQCZR0z43QAAAAgBAAAPAAAAAAAAAAAAAAAAAIAEAABkcnMvZG93&#10;bnJldi54bWxQSwUGAAAAAAQABADzAAAAigUAAAAA&#10;" path="m3298698,l,,,91438r3298698,l3298698,xe" fillcolor="#678daf" stroked="f">
                <v:path arrowok="t"/>
                <w10:wrap type="topAndBottom" anchorx="page"/>
              </v:shape>
            </w:pict>
          </mc:Fallback>
        </mc:AlternateContent>
      </w:r>
    </w:p>
    <w:p w14:paraId="7EC648FB" w14:textId="04866C06" w:rsidR="006C66B2" w:rsidRDefault="00032C37" w:rsidP="00267AE4">
      <w:pPr>
        <w:pStyle w:val="BodyText"/>
        <w:spacing w:before="132" w:line="261" w:lineRule="auto"/>
        <w:ind w:left="693" w:right="3203"/>
        <w:rPr>
          <w:sz w:val="28"/>
        </w:rPr>
      </w:pPr>
      <w:r>
        <w:t xml:space="preserve">CCDA, as part of DGS, is deeply saddened by the passing of DGS’ </w:t>
      </w:r>
      <w:r w:rsidR="00286D5B">
        <w:t>Office of Legislative Affairs (</w:t>
      </w:r>
      <w:r>
        <w:t>OLA</w:t>
      </w:r>
      <w:r w:rsidR="00286D5B">
        <w:t>)</w:t>
      </w:r>
      <w:r>
        <w:t xml:space="preserve"> Deputy Director Matt Bender, who passed away in September 2025. Matt was a dedicated public servant who committed himself to supporting the people of California. He worked tirelessly within OLA, serving as the liaison on behalf of DGS internal programs on legislative issues.</w:t>
      </w:r>
      <w:r>
        <w:rPr>
          <w:spacing w:val="-2"/>
        </w:rPr>
        <w:t xml:space="preserve"> </w:t>
      </w:r>
      <w:r>
        <w:t>Through his role, Matt</w:t>
      </w:r>
      <w:r>
        <w:rPr>
          <w:spacing w:val="-2"/>
        </w:rPr>
        <w:t xml:space="preserve"> </w:t>
      </w:r>
      <w:r>
        <w:t>played an</w:t>
      </w:r>
      <w:r>
        <w:rPr>
          <w:spacing w:val="-1"/>
        </w:rPr>
        <w:t xml:space="preserve"> </w:t>
      </w:r>
      <w:r>
        <w:t>essential part</w:t>
      </w:r>
      <w:r>
        <w:rPr>
          <w:spacing w:val="-3"/>
        </w:rPr>
        <w:t xml:space="preserve"> </w:t>
      </w:r>
      <w:r>
        <w:t>in advocating</w:t>
      </w:r>
      <w:r>
        <w:rPr>
          <w:spacing w:val="-7"/>
        </w:rPr>
        <w:t xml:space="preserve"> </w:t>
      </w:r>
      <w:r>
        <w:t>for</w:t>
      </w:r>
      <w:r>
        <w:rPr>
          <w:spacing w:val="-4"/>
        </w:rPr>
        <w:t xml:space="preserve"> </w:t>
      </w:r>
      <w:r>
        <w:t>the</w:t>
      </w:r>
      <w:r>
        <w:rPr>
          <w:spacing w:val="-5"/>
        </w:rPr>
        <w:t xml:space="preserve"> </w:t>
      </w:r>
      <w:r>
        <w:t>department’s</w:t>
      </w:r>
      <w:r>
        <w:rPr>
          <w:spacing w:val="-4"/>
        </w:rPr>
        <w:t xml:space="preserve"> </w:t>
      </w:r>
      <w:r>
        <w:t>legislative</w:t>
      </w:r>
      <w:r>
        <w:rPr>
          <w:spacing w:val="-4"/>
        </w:rPr>
        <w:t xml:space="preserve"> </w:t>
      </w:r>
      <w:r>
        <w:t>priorities</w:t>
      </w:r>
      <w:r>
        <w:rPr>
          <w:spacing w:val="-4"/>
        </w:rPr>
        <w:t xml:space="preserve"> </w:t>
      </w:r>
      <w:r>
        <w:t>and</w:t>
      </w:r>
      <w:r>
        <w:rPr>
          <w:spacing w:val="-4"/>
        </w:rPr>
        <w:t xml:space="preserve"> </w:t>
      </w:r>
      <w:r>
        <w:t>ensuring</w:t>
      </w:r>
      <w:r>
        <w:rPr>
          <w:spacing w:val="-6"/>
        </w:rPr>
        <w:t xml:space="preserve"> </w:t>
      </w:r>
      <w:r>
        <w:t>DGS programs were aligned with the needs of the state. As a longtime member of the DGS team, Matt’s professionalism, kindness, and</w:t>
      </w:r>
      <w:r w:rsidR="00286D5B">
        <w:t xml:space="preserve"> </w:t>
      </w:r>
      <w:r>
        <w:t>commitment to public service left a lasting impression on all who had the honor of working with him. Matt’s legacy of service</w:t>
      </w:r>
      <w:r w:rsidR="000F2051">
        <w:t xml:space="preserve"> –</w:t>
      </w:r>
      <w:r>
        <w:t xml:space="preserve"> and the profound impact he had on CCDA and the broader DGS agency</w:t>
      </w:r>
      <w:r>
        <w:rPr>
          <w:spacing w:val="-4"/>
        </w:rPr>
        <w:t xml:space="preserve"> </w:t>
      </w:r>
      <w:r w:rsidR="000F2051">
        <w:rPr>
          <w:spacing w:val="-4"/>
        </w:rPr>
        <w:t xml:space="preserve">– </w:t>
      </w:r>
      <w:r>
        <w:t>will</w:t>
      </w:r>
      <w:r>
        <w:rPr>
          <w:spacing w:val="-3"/>
        </w:rPr>
        <w:t xml:space="preserve"> </w:t>
      </w:r>
      <w:r>
        <w:t>continue</w:t>
      </w:r>
      <w:r>
        <w:rPr>
          <w:spacing w:val="-1"/>
        </w:rPr>
        <w:t xml:space="preserve"> </w:t>
      </w:r>
      <w:r>
        <w:t>to</w:t>
      </w:r>
      <w:r>
        <w:rPr>
          <w:spacing w:val="-3"/>
        </w:rPr>
        <w:t xml:space="preserve"> </w:t>
      </w:r>
      <w:r>
        <w:t>guide</w:t>
      </w:r>
      <w:r>
        <w:rPr>
          <w:spacing w:val="-1"/>
        </w:rPr>
        <w:t xml:space="preserve"> </w:t>
      </w:r>
      <w:r>
        <w:t>us.</w:t>
      </w:r>
      <w:r>
        <w:rPr>
          <w:spacing w:val="-4"/>
        </w:rPr>
        <w:t xml:space="preserve"> </w:t>
      </w:r>
      <w:r>
        <w:t>CCDA</w:t>
      </w:r>
      <w:r>
        <w:rPr>
          <w:spacing w:val="-1"/>
        </w:rPr>
        <w:t xml:space="preserve"> </w:t>
      </w:r>
      <w:r>
        <w:t>is</w:t>
      </w:r>
      <w:r>
        <w:rPr>
          <w:spacing w:val="-2"/>
        </w:rPr>
        <w:t xml:space="preserve"> </w:t>
      </w:r>
      <w:r>
        <w:t>grateful</w:t>
      </w:r>
      <w:r>
        <w:rPr>
          <w:spacing w:val="-5"/>
        </w:rPr>
        <w:t xml:space="preserve"> </w:t>
      </w:r>
      <w:r>
        <w:t>for</w:t>
      </w:r>
      <w:r>
        <w:rPr>
          <w:spacing w:val="-2"/>
        </w:rPr>
        <w:t xml:space="preserve"> </w:t>
      </w:r>
      <w:r>
        <w:t>Matt’s</w:t>
      </w:r>
      <w:r>
        <w:rPr>
          <w:spacing w:val="-2"/>
        </w:rPr>
        <w:t xml:space="preserve"> </w:t>
      </w:r>
      <w:r>
        <w:t>contributions</w:t>
      </w:r>
      <w:r>
        <w:rPr>
          <w:spacing w:val="-2"/>
        </w:rPr>
        <w:t xml:space="preserve"> </w:t>
      </w:r>
      <w:r>
        <w:t>and</w:t>
      </w:r>
      <w:r>
        <w:rPr>
          <w:spacing w:val="-4"/>
        </w:rPr>
        <w:t xml:space="preserve"> </w:t>
      </w:r>
      <w:r>
        <w:t>the</w:t>
      </w:r>
      <w:r>
        <w:rPr>
          <w:spacing w:val="-4"/>
        </w:rPr>
        <w:t xml:space="preserve"> </w:t>
      </w:r>
      <w:r>
        <w:t>opportunity</w:t>
      </w:r>
      <w:r>
        <w:rPr>
          <w:spacing w:val="-5"/>
        </w:rPr>
        <w:t xml:space="preserve"> </w:t>
      </w:r>
      <w:r>
        <w:t>to have worked alongside him in advancing disability access across the state.</w:t>
      </w:r>
    </w:p>
    <w:p w14:paraId="17EAB474" w14:textId="77777777" w:rsidR="006C66B2" w:rsidRDefault="006C66B2">
      <w:pPr>
        <w:pStyle w:val="BodyText"/>
        <w:spacing w:before="179"/>
        <w:rPr>
          <w:sz w:val="28"/>
        </w:rPr>
      </w:pPr>
    </w:p>
    <w:p w14:paraId="221995F1" w14:textId="77777777" w:rsidR="006C66B2" w:rsidRDefault="00032C37">
      <w:pPr>
        <w:pStyle w:val="Heading4"/>
        <w:ind w:left="2926"/>
      </w:pPr>
      <w:r>
        <w:rPr>
          <w:noProof/>
        </w:rPr>
        <mc:AlternateContent>
          <mc:Choice Requires="wps">
            <w:drawing>
              <wp:anchor distT="0" distB="0" distL="0" distR="0" simplePos="0" relativeHeight="251658330" behindDoc="1" locked="0" layoutInCell="1" allowOverlap="1" wp14:anchorId="18AD9E16" wp14:editId="579666F7">
                <wp:simplePos x="0" y="0"/>
                <wp:positionH relativeFrom="page">
                  <wp:posOffset>2057780</wp:posOffset>
                </wp:positionH>
                <wp:positionV relativeFrom="paragraph">
                  <wp:posOffset>242866</wp:posOffset>
                </wp:positionV>
                <wp:extent cx="3154680" cy="91440"/>
                <wp:effectExtent l="0" t="0" r="0" b="0"/>
                <wp:wrapTopAndBottom/>
                <wp:docPr id="218" name="Graphic 21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154680" cy="91440"/>
                        </a:xfrm>
                        <a:custGeom>
                          <a:avLst/>
                          <a:gdLst/>
                          <a:ahLst/>
                          <a:cxnLst/>
                          <a:rect l="l" t="t" r="r" b="b"/>
                          <a:pathLst>
                            <a:path w="3154680" h="91440">
                              <a:moveTo>
                                <a:pt x="3154298" y="0"/>
                              </a:moveTo>
                              <a:lnTo>
                                <a:pt x="0" y="0"/>
                              </a:lnTo>
                              <a:lnTo>
                                <a:pt x="0" y="91439"/>
                              </a:lnTo>
                              <a:lnTo>
                                <a:pt x="3154298" y="91439"/>
                              </a:lnTo>
                              <a:lnTo>
                                <a:pt x="3154298"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3744EC85" id="Graphic 218" o:spid="_x0000_s1026" style="position:absolute;margin-left:162.05pt;margin-top:19.1pt;width:248.4pt;height:7.2pt;z-index:-251658150;visibility:visible;mso-wrap-style:square;mso-wrap-distance-left:0;mso-wrap-distance-top:0;mso-wrap-distance-right:0;mso-wrap-distance-bottom:0;mso-position-horizontal:absolute;mso-position-horizontal-relative:page;mso-position-vertical:absolute;mso-position-vertical-relative:text;v-text-anchor:top" coordsize="315468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x4AJgIAAMEEAAAOAAAAZHJzL2Uyb0RvYy54bWysVMGO2jAQvVfqP1i+lwBLKUSE1WoRVaXV&#10;dqWl6tk4DonqeFyPIfD3HTuYjdpTq17sceZ5/ObNTFb351azk3LYgCn4ZDTmTBkJZWMOBf+2235Y&#10;cIZemFJoMKrgF4X8fv3+3aqzuZpCDbpUjlEQg3lnC157b/MsQ1mrVuAIrDLkrMC1wtPRHbLSiY6i&#10;tzqbjsfzrANXWgdSIdLXTe/k6xi/qpT0X6sKlWe64MTNx9XFdR/WbL0S+cEJWzfySkP8A4tWNIYe&#10;vYXaCC/Y0TV/hGob6QCh8iMJbQZV1UgVc6BsJuPfsnmthVUxFxIH7U0m/H9h5fPp1b64QB3tE8gf&#10;SIpkncX85gkHvGLOlWsDloizc1TxclNRnT2T9PFu8nE2X5DYknzLyWwWVc5Eni7LI/rPCmIgcXpC&#10;3xehTJaokyXPJpmOShmKqGMRPWdURMcZFXHfF9EKH+4FdsFk3YBJnYgEbwsntYOI8yGJwHe6pD5N&#10;qRDVN4w2QyxlNUAlX9ptjNdjKPG7ZWBG0ZI/7T1u+O7foZOgKZ7UgKp/KqQe37zJQe8PBUfQTblt&#10;tA4CoDvsH7VjJ0HKzj8tNg/bK+UBLHZD3wChFfZQXl4c62hmCo4/j8IpzvQXQ00ZBiwZLhn7ZDiv&#10;HyGOYdTeod+dvwtnmSWz4J765xlSy4s8dQbxD4AeG24aeDh6qJrQNpFbz+h6oDmJ+V9nOgzi8BxR&#10;b3+e9S8AAAD//wMAUEsDBBQABgAIAAAAIQAQtx5b4AAAAAkBAAAPAAAAZHJzL2Rvd25yZXYueG1s&#10;TI/BTsMwDIbvSLxDZCQuaEtWoCql6bShTUK7ILZxzxrTFJqkNOla3h5zgpstf/r9/cVysi07Yx8a&#10;7yQs5gIYusrrxtUSjoftLAMWonJatd6hhG8MsCwvLwqVaz+6VzzvY80oxIVcSTAxdjnnoTJoVZj7&#10;Dh3d3n1vVaS1r7nu1UjhtuWJECm3qnH0wagOnwxWn/vBSrgZRrGpvw671cZg+vKxXb89D2spr6+m&#10;1SOwiFP8g+FXn9ShJKeTH5wOrJVwm9wtCKUhS4ARkCXiAdhJwn2SAi8L/r9B+QMAAP//AwBQSwEC&#10;LQAUAAYACAAAACEAtoM4kv4AAADhAQAAEwAAAAAAAAAAAAAAAAAAAAAAW0NvbnRlbnRfVHlwZXNd&#10;LnhtbFBLAQItABQABgAIAAAAIQA4/SH/1gAAAJQBAAALAAAAAAAAAAAAAAAAAC8BAABfcmVscy8u&#10;cmVsc1BLAQItABQABgAIAAAAIQDZ+x4AJgIAAMEEAAAOAAAAAAAAAAAAAAAAAC4CAABkcnMvZTJv&#10;RG9jLnhtbFBLAQItABQABgAIAAAAIQAQtx5b4AAAAAkBAAAPAAAAAAAAAAAAAAAAAIAEAABkcnMv&#10;ZG93bnJldi54bWxQSwUGAAAAAAQABADzAAAAjQUAAAAA&#10;" path="m3154298,l,,,91439r3154298,l3154298,xe" fillcolor="#678daf" stroked="f">
                <v:path arrowok="t"/>
                <w10:wrap type="topAndBottom" anchorx="page"/>
              </v:shape>
            </w:pict>
          </mc:Fallback>
        </mc:AlternateContent>
      </w:r>
      <w:r>
        <w:rPr>
          <w:noProof/>
        </w:rPr>
        <w:drawing>
          <wp:anchor distT="0" distB="0" distL="0" distR="0" simplePos="0" relativeHeight="251658244" behindDoc="0" locked="0" layoutInCell="1" allowOverlap="1" wp14:anchorId="3FF8FBAE" wp14:editId="4DDC15E8">
            <wp:simplePos x="0" y="0"/>
            <wp:positionH relativeFrom="page">
              <wp:posOffset>457885</wp:posOffset>
            </wp:positionH>
            <wp:positionV relativeFrom="paragraph">
              <wp:posOffset>-52662</wp:posOffset>
            </wp:positionV>
            <wp:extent cx="1551686" cy="2037587"/>
            <wp:effectExtent l="0" t="0" r="0" b="0"/>
            <wp:wrapNone/>
            <wp:docPr id="219" name="Image 219" descr="Close-up photo of Commissioner Holloway, a white man with gray hair smiling and wearing a white collared button-up shirt, black blazer, and gray and blue checkered tie.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9" name="Image 219" descr="Close-up photo of Commissioner Holloway, a white man with gray hair smiling and wearing a white collared button-up shirt, black blazer, and gray and blue checkered tie.  "/>
                    <pic:cNvPicPr/>
                  </pic:nvPicPr>
                  <pic:blipFill>
                    <a:blip r:embed="rId84" cstate="print"/>
                    <a:stretch>
                      <a:fillRect/>
                    </a:stretch>
                  </pic:blipFill>
                  <pic:spPr>
                    <a:xfrm>
                      <a:off x="0" y="0"/>
                      <a:ext cx="1551686" cy="2037587"/>
                    </a:xfrm>
                    <a:prstGeom prst="rect">
                      <a:avLst/>
                    </a:prstGeom>
                  </pic:spPr>
                </pic:pic>
              </a:graphicData>
            </a:graphic>
          </wp:anchor>
        </w:drawing>
      </w:r>
      <w:r>
        <w:t>Commissioner</w:t>
      </w:r>
      <w:r>
        <w:rPr>
          <w:spacing w:val="-8"/>
        </w:rPr>
        <w:t xml:space="preserve"> </w:t>
      </w:r>
      <w:r>
        <w:t>Brian</w:t>
      </w:r>
      <w:r>
        <w:rPr>
          <w:spacing w:val="-9"/>
        </w:rPr>
        <w:t xml:space="preserve"> </w:t>
      </w:r>
      <w:r>
        <w:rPr>
          <w:spacing w:val="-2"/>
        </w:rPr>
        <w:t>Holloway</w:t>
      </w:r>
    </w:p>
    <w:p w14:paraId="4A9A032F" w14:textId="655DF1F5" w:rsidR="006C66B2" w:rsidRDefault="00032C37" w:rsidP="009D671B">
      <w:pPr>
        <w:pStyle w:val="BodyText"/>
        <w:spacing w:before="133" w:line="261" w:lineRule="auto"/>
        <w:ind w:left="3007" w:right="413"/>
      </w:pPr>
      <w:r>
        <w:t xml:space="preserve">CCDA proudly recognizes Commissioner Brian Holloway for his contributions and expertise as CCDA Vice Chair throughout 2025. Since Commissioner Holloway’s election to Vice Chair, he has consistently demonstrated leadership by guiding and supporting his fellow </w:t>
      </w:r>
      <w:r w:rsidR="00ED27C6">
        <w:t>c</w:t>
      </w:r>
      <w:r>
        <w:t>ommissioners. Commissioner Holloway has played a key role on the Checklist Committee and has contributed to the development of valuable resources, including the CCDA Accessible</w:t>
      </w:r>
      <w:r>
        <w:rPr>
          <w:spacing w:val="-1"/>
        </w:rPr>
        <w:t xml:space="preserve"> </w:t>
      </w:r>
      <w:r>
        <w:t>Parking</w:t>
      </w:r>
      <w:r>
        <w:rPr>
          <w:spacing w:val="-1"/>
        </w:rPr>
        <w:t xml:space="preserve"> </w:t>
      </w:r>
      <w:r>
        <w:t>Campaign and Outdoor Dining Guide. Drawing on his decades of professional experience in land development</w:t>
      </w:r>
      <w:r>
        <w:rPr>
          <w:spacing w:val="-8"/>
        </w:rPr>
        <w:t xml:space="preserve"> </w:t>
      </w:r>
      <w:r>
        <w:t>and</w:t>
      </w:r>
      <w:r>
        <w:rPr>
          <w:spacing w:val="-6"/>
        </w:rPr>
        <w:t xml:space="preserve"> </w:t>
      </w:r>
      <w:r>
        <w:t>entitlement</w:t>
      </w:r>
      <w:r>
        <w:rPr>
          <w:spacing w:val="-6"/>
        </w:rPr>
        <w:t xml:space="preserve"> </w:t>
      </w:r>
      <w:r>
        <w:t>consulting,</w:t>
      </w:r>
      <w:r>
        <w:rPr>
          <w:spacing w:val="-6"/>
        </w:rPr>
        <w:t xml:space="preserve"> </w:t>
      </w:r>
      <w:r>
        <w:t>Commissioner</w:t>
      </w:r>
      <w:r>
        <w:rPr>
          <w:spacing w:val="-6"/>
        </w:rPr>
        <w:t xml:space="preserve"> </w:t>
      </w:r>
      <w:r>
        <w:t>Holloway</w:t>
      </w:r>
      <w:r>
        <w:rPr>
          <w:spacing w:val="-9"/>
        </w:rPr>
        <w:t xml:space="preserve"> </w:t>
      </w:r>
      <w:r>
        <w:t>has</w:t>
      </w:r>
      <w:r>
        <w:rPr>
          <w:spacing w:val="-6"/>
        </w:rPr>
        <w:t xml:space="preserve"> </w:t>
      </w:r>
      <w:r>
        <w:t>been</w:t>
      </w:r>
    </w:p>
    <w:p w14:paraId="11790A9A" w14:textId="7B801A4E" w:rsidR="006C66B2" w:rsidRDefault="00032C37">
      <w:pPr>
        <w:pStyle w:val="BodyText"/>
        <w:spacing w:line="261" w:lineRule="auto"/>
        <w:ind w:left="789" w:right="662"/>
      </w:pPr>
      <w:r>
        <w:t xml:space="preserve">a positive force in engaging both the Commission and </w:t>
      </w:r>
      <w:r w:rsidR="0090531B">
        <w:t xml:space="preserve">the </w:t>
      </w:r>
      <w:r>
        <w:t>public to support understanding of disability</w:t>
      </w:r>
      <w:r>
        <w:rPr>
          <w:spacing w:val="-6"/>
        </w:rPr>
        <w:t xml:space="preserve"> </w:t>
      </w:r>
      <w:r>
        <w:t>access</w:t>
      </w:r>
      <w:r>
        <w:rPr>
          <w:spacing w:val="-4"/>
        </w:rPr>
        <w:t xml:space="preserve"> </w:t>
      </w:r>
      <w:r>
        <w:t>and</w:t>
      </w:r>
      <w:r>
        <w:rPr>
          <w:spacing w:val="-3"/>
        </w:rPr>
        <w:t xml:space="preserve"> </w:t>
      </w:r>
      <w:r>
        <w:t>compliance.</w:t>
      </w:r>
      <w:r>
        <w:rPr>
          <w:spacing w:val="-6"/>
        </w:rPr>
        <w:t xml:space="preserve"> </w:t>
      </w:r>
      <w:r>
        <w:t>Commissioner</w:t>
      </w:r>
      <w:r>
        <w:rPr>
          <w:spacing w:val="-4"/>
        </w:rPr>
        <w:t xml:space="preserve"> </w:t>
      </w:r>
      <w:r>
        <w:t>Holloway’s</w:t>
      </w:r>
      <w:r>
        <w:rPr>
          <w:spacing w:val="-4"/>
        </w:rPr>
        <w:t xml:space="preserve"> </w:t>
      </w:r>
      <w:r>
        <w:t>current</w:t>
      </w:r>
      <w:r>
        <w:rPr>
          <w:spacing w:val="-4"/>
        </w:rPr>
        <w:t xml:space="preserve"> </w:t>
      </w:r>
      <w:r>
        <w:t>appointment</w:t>
      </w:r>
      <w:r>
        <w:rPr>
          <w:spacing w:val="-4"/>
        </w:rPr>
        <w:t xml:space="preserve"> </w:t>
      </w:r>
      <w:r>
        <w:t>term</w:t>
      </w:r>
      <w:r>
        <w:rPr>
          <w:spacing w:val="-3"/>
        </w:rPr>
        <w:t xml:space="preserve"> </w:t>
      </w:r>
      <w:r>
        <w:t>extends through 2026, and he intends to continue serving in his appointed role as a commissioner.</w:t>
      </w:r>
    </w:p>
    <w:p w14:paraId="6B987854" w14:textId="77777777" w:rsidR="006C66B2" w:rsidRDefault="006C66B2">
      <w:pPr>
        <w:pStyle w:val="BodyText"/>
      </w:pPr>
    </w:p>
    <w:p w14:paraId="06DCE2EF" w14:textId="77777777" w:rsidR="006C66B2" w:rsidRDefault="00032C37" w:rsidP="009D671B">
      <w:pPr>
        <w:ind w:right="413"/>
        <w:rPr>
          <w:b/>
          <w:sz w:val="24"/>
        </w:rPr>
      </w:pPr>
      <w:r>
        <w:rPr>
          <w:b/>
          <w:spacing w:val="-5"/>
          <w:sz w:val="24"/>
        </w:rPr>
        <w:t>32</w:t>
      </w:r>
    </w:p>
    <w:p w14:paraId="62FAA830" w14:textId="77777777" w:rsidR="006C66B2" w:rsidRDefault="006C66B2" w:rsidP="003114E7">
      <w:pPr>
        <w:jc w:val="center"/>
        <w:rPr>
          <w:b/>
          <w:sz w:val="24"/>
        </w:rPr>
        <w:sectPr w:rsidR="006C66B2">
          <w:headerReference w:type="default" r:id="rId114"/>
          <w:pgSz w:w="12240" w:h="15840"/>
          <w:pgMar w:top="1240" w:right="360" w:bottom="280" w:left="360" w:header="736" w:footer="0" w:gutter="0"/>
          <w:cols w:space="720"/>
        </w:sectPr>
      </w:pPr>
    </w:p>
    <w:p w14:paraId="45133093" w14:textId="77777777" w:rsidR="006C66B2" w:rsidRDefault="006C66B2">
      <w:pPr>
        <w:pStyle w:val="BodyText"/>
        <w:spacing w:before="247"/>
        <w:rPr>
          <w:b/>
          <w:sz w:val="28"/>
        </w:rPr>
      </w:pPr>
    </w:p>
    <w:p w14:paraId="0C3B49E7" w14:textId="2AFA8755" w:rsidR="006C66B2" w:rsidRDefault="00032C37">
      <w:pPr>
        <w:pStyle w:val="Heading4"/>
        <w:spacing w:line="228" w:lineRule="auto"/>
        <w:ind w:left="417" w:right="6343"/>
      </w:pPr>
      <w:r>
        <w:rPr>
          <w:noProof/>
        </w:rPr>
        <w:drawing>
          <wp:anchor distT="0" distB="0" distL="0" distR="0" simplePos="0" relativeHeight="251658245" behindDoc="0" locked="0" layoutInCell="1" allowOverlap="1" wp14:anchorId="0F413B01" wp14:editId="5481410C">
            <wp:simplePos x="0" y="0"/>
            <wp:positionH relativeFrom="page">
              <wp:posOffset>6068821</wp:posOffset>
            </wp:positionH>
            <wp:positionV relativeFrom="paragraph">
              <wp:posOffset>-37320</wp:posOffset>
            </wp:positionV>
            <wp:extent cx="1284097" cy="1284097"/>
            <wp:effectExtent l="0" t="0" r="0" b="0"/>
            <wp:wrapNone/>
            <wp:docPr id="220" name="Image 22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0" name="Image 220"/>
                    <pic:cNvPicPr/>
                  </pic:nvPicPr>
                  <pic:blipFill>
                    <a:blip r:embed="rId115" cstate="print"/>
                    <a:stretch>
                      <a:fillRect/>
                    </a:stretch>
                  </pic:blipFill>
                  <pic:spPr>
                    <a:xfrm>
                      <a:off x="0" y="0"/>
                      <a:ext cx="1284097" cy="1284097"/>
                    </a:xfrm>
                    <a:prstGeom prst="rect">
                      <a:avLst/>
                    </a:prstGeom>
                  </pic:spPr>
                </pic:pic>
              </a:graphicData>
            </a:graphic>
          </wp:anchor>
        </w:drawing>
      </w:r>
      <w:r>
        <w:t>35th</w:t>
      </w:r>
      <w:r>
        <w:rPr>
          <w:spacing w:val="-18"/>
        </w:rPr>
        <w:t xml:space="preserve"> </w:t>
      </w:r>
      <w:r>
        <w:t>Anniversary</w:t>
      </w:r>
      <w:r>
        <w:rPr>
          <w:spacing w:val="-14"/>
        </w:rPr>
        <w:t xml:space="preserve"> </w:t>
      </w:r>
      <w:r>
        <w:t>of</w:t>
      </w:r>
      <w:r>
        <w:rPr>
          <w:spacing w:val="-10"/>
        </w:rPr>
        <w:t xml:space="preserve"> </w:t>
      </w:r>
      <w:r>
        <w:t>the</w:t>
      </w:r>
      <w:r>
        <w:rPr>
          <w:spacing w:val="-16"/>
        </w:rPr>
        <w:t xml:space="preserve"> </w:t>
      </w:r>
      <w:r>
        <w:t xml:space="preserve">Americans with Disabilities Act </w:t>
      </w:r>
    </w:p>
    <w:p w14:paraId="598ED5DE" w14:textId="77777777" w:rsidR="006C66B2" w:rsidRDefault="00032C37">
      <w:pPr>
        <w:pStyle w:val="BodyText"/>
        <w:spacing w:before="2"/>
        <w:rPr>
          <w:b/>
          <w:sz w:val="10"/>
        </w:rPr>
      </w:pPr>
      <w:r>
        <w:rPr>
          <w:b/>
          <w:noProof/>
          <w:sz w:val="10"/>
        </w:rPr>
        <mc:AlternateContent>
          <mc:Choice Requires="wps">
            <w:drawing>
              <wp:anchor distT="0" distB="0" distL="0" distR="0" simplePos="0" relativeHeight="251658331" behindDoc="1" locked="0" layoutInCell="1" allowOverlap="1" wp14:anchorId="7DA93F39" wp14:editId="60EB740D">
                <wp:simplePos x="0" y="0"/>
                <wp:positionH relativeFrom="page">
                  <wp:posOffset>462394</wp:posOffset>
                </wp:positionH>
                <wp:positionV relativeFrom="paragraph">
                  <wp:posOffset>89967</wp:posOffset>
                </wp:positionV>
                <wp:extent cx="3545204" cy="91440"/>
                <wp:effectExtent l="0" t="0" r="0" b="0"/>
                <wp:wrapTopAndBottom/>
                <wp:docPr id="221" name="Graphic 2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45204" cy="91440"/>
                        </a:xfrm>
                        <a:custGeom>
                          <a:avLst/>
                          <a:gdLst/>
                          <a:ahLst/>
                          <a:cxnLst/>
                          <a:rect l="l" t="t" r="r" b="b"/>
                          <a:pathLst>
                            <a:path w="3545204" h="91440">
                              <a:moveTo>
                                <a:pt x="3544951" y="0"/>
                              </a:moveTo>
                              <a:lnTo>
                                <a:pt x="0" y="0"/>
                              </a:lnTo>
                              <a:lnTo>
                                <a:pt x="0" y="91438"/>
                              </a:lnTo>
                              <a:lnTo>
                                <a:pt x="3544951" y="91438"/>
                              </a:lnTo>
                              <a:lnTo>
                                <a:pt x="3544951"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714D8BBA" id="Graphic 221" o:spid="_x0000_s1026" style="position:absolute;margin-left:36.4pt;margin-top:7.1pt;width:279.15pt;height:7.2pt;z-index:-251658149;visibility:visible;mso-wrap-style:square;mso-wrap-distance-left:0;mso-wrap-distance-top:0;mso-wrap-distance-right:0;mso-wrap-distance-bottom:0;mso-position-horizontal:absolute;mso-position-horizontal-relative:page;mso-position-vertical:absolute;mso-position-vertical-relative:text;v-text-anchor:top" coordsize="3545204,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NgiKAIAAMEEAAAOAAAAZHJzL2Uyb0RvYy54bWysVMFu2zAMvQ/YPwi6L07SpEuNOEXRIMOA&#10;oivQDDsrshwbk0WNUuLk70fJUWp0pw27SJT5RD0+kl7en1rNjgpdA6bgk9GYM2UklI3ZF/z7dvNp&#10;wZnzwpRCg1EFPyvH71cfPyw7m6sp1KBLhYyCGJd3tuC19zbPMidr1Qo3AqsMOSvAVng64j4rUXQU&#10;vdXZdDy+zTrA0iJI5Rx9XfdOvorxq0pJ/62qnPJMF5y4+bhiXHdhzVZLke9R2LqRFxriH1i0ojH0&#10;6DXUWnjBDtj8EaptJIKDyo8ktBlUVSNVzIGymYzfZfNaC6tiLiSOs1eZ3P8LK5+Pr/YFA3Vnn0D+&#10;dKRI1lmXXz3h4C6YU4VtwBJxdooqnq8qqpNnkj7ezGfz6XjGmSTf3WQ2iypnIk+X5cH5LwpiIHF8&#10;cr4vQpksUSdLnkwykUoZiqhjET1nVETkjIq464tohQ/3Artgsm7ApE5EgreFo9pCxPmQBPGd3c0n&#10;nKVUiOobRpshllpogEq+tNsYr8dQ4jeLwIyiJX/ae9zw3b9DJ0FTPKnBqf6pkHp88yoHvT8U3IFu&#10;yk2jdRDA4X73qJEdBSl7+3mxfthcKA9gsRv6BgitsIPy/IKso5kpuPt1EKg4018NNWUYsGRgMnbJ&#10;QK8fIY5h1B6d355+CLTMkllwT/3zDKnlRZ46g/gHQI8NNw08HDxUTWibyK1ndDnQnMT8LzMdBnF4&#10;jqi3P8/qNwAAAP//AwBQSwMEFAAGAAgAAAAhAN6iKtfhAAAACAEAAA8AAABkcnMvZG93bnJldi54&#10;bWxMj0FLw0AQhe+C/2EZwYu0m6QSS8ymFCEeBI22Ujxus2MSzM6G7LaN/vqOJz2+ecN738tXk+3F&#10;EUffOVIQzyMQSLUzHTUK3rflbAnCB01G945QwTd6WBWXF7nOjDvRGx43oREcQj7TCtoQhkxKX7do&#10;tZ+7AYm9TzdaHViOjTSjPnG47WUSRam0uiNuaPWADy3WX5uD5ZLhsSqrH/zYhady2r0s1tXzzatS&#10;11fT+h5EwCn8PcMvPqNDwUx7dyDjRa/gLmHywPfbBAT76SKOQewVJMsUZJHL/wOKMwAAAP//AwBQ&#10;SwECLQAUAAYACAAAACEAtoM4kv4AAADhAQAAEwAAAAAAAAAAAAAAAAAAAAAAW0NvbnRlbnRfVHlw&#10;ZXNdLnhtbFBLAQItABQABgAIAAAAIQA4/SH/1gAAAJQBAAALAAAAAAAAAAAAAAAAAC8BAABfcmVs&#10;cy8ucmVsc1BLAQItABQABgAIAAAAIQBa8NgiKAIAAMEEAAAOAAAAAAAAAAAAAAAAAC4CAABkcnMv&#10;ZTJvRG9jLnhtbFBLAQItABQABgAIAAAAIQDeoirX4QAAAAgBAAAPAAAAAAAAAAAAAAAAAIIEAABk&#10;cnMvZG93bnJldi54bWxQSwUGAAAAAAQABADzAAAAkAUAAAAA&#10;" path="m3544951,l,,,91438r3544951,l3544951,xe" fillcolor="#678daf" stroked="f">
                <v:path arrowok="t"/>
                <w10:wrap type="topAndBottom" anchorx="page"/>
              </v:shape>
            </w:pict>
          </mc:Fallback>
        </mc:AlternateContent>
      </w:r>
    </w:p>
    <w:p w14:paraId="57AF9344" w14:textId="77777777" w:rsidR="006C66B2" w:rsidRDefault="00032C37" w:rsidP="009D671B">
      <w:pPr>
        <w:pStyle w:val="BodyText"/>
        <w:spacing w:before="154" w:line="261" w:lineRule="auto"/>
        <w:ind w:left="688" w:right="2327"/>
      </w:pPr>
      <w:r>
        <w:t>In</w:t>
      </w:r>
      <w:r>
        <w:rPr>
          <w:spacing w:val="-4"/>
        </w:rPr>
        <w:t xml:space="preserve"> </w:t>
      </w:r>
      <w:r>
        <w:t>2025,</w:t>
      </w:r>
      <w:r>
        <w:rPr>
          <w:spacing w:val="-4"/>
        </w:rPr>
        <w:t xml:space="preserve"> </w:t>
      </w:r>
      <w:r>
        <w:t>CCDA</w:t>
      </w:r>
      <w:r>
        <w:rPr>
          <w:spacing w:val="-4"/>
        </w:rPr>
        <w:t xml:space="preserve"> </w:t>
      </w:r>
      <w:r>
        <w:t>celebrated</w:t>
      </w:r>
      <w:r>
        <w:rPr>
          <w:spacing w:val="-6"/>
        </w:rPr>
        <w:t xml:space="preserve"> </w:t>
      </w:r>
      <w:r>
        <w:t>35</w:t>
      </w:r>
      <w:r>
        <w:rPr>
          <w:spacing w:val="-6"/>
        </w:rPr>
        <w:t xml:space="preserve"> </w:t>
      </w:r>
      <w:r>
        <w:t>years</w:t>
      </w:r>
      <w:r>
        <w:rPr>
          <w:spacing w:val="-4"/>
        </w:rPr>
        <w:t xml:space="preserve"> </w:t>
      </w:r>
      <w:r>
        <w:t>since</w:t>
      </w:r>
      <w:r>
        <w:rPr>
          <w:spacing w:val="-4"/>
        </w:rPr>
        <w:t xml:space="preserve"> </w:t>
      </w:r>
      <w:r>
        <w:t>the</w:t>
      </w:r>
      <w:r>
        <w:rPr>
          <w:spacing w:val="-4"/>
        </w:rPr>
        <w:t xml:space="preserve"> </w:t>
      </w:r>
      <w:r>
        <w:t>Americans</w:t>
      </w:r>
      <w:r>
        <w:rPr>
          <w:spacing w:val="-4"/>
        </w:rPr>
        <w:t xml:space="preserve"> </w:t>
      </w:r>
      <w:r>
        <w:t>with</w:t>
      </w:r>
      <w:r>
        <w:rPr>
          <w:spacing w:val="-4"/>
        </w:rPr>
        <w:t xml:space="preserve"> </w:t>
      </w:r>
      <w:r>
        <w:t>Disabilities Act (ADA) was signed into law by President George H.W. Bush on July 26, 1990. The ADA is a federal civil rights law that prohibits discrimination against those with disabilities in a variety of aspects, including employment, education,</w:t>
      </w:r>
    </w:p>
    <w:p w14:paraId="05B18DF2" w14:textId="344288DF" w:rsidR="006C66B2" w:rsidRDefault="00032C37">
      <w:pPr>
        <w:pStyle w:val="BodyText"/>
        <w:spacing w:line="261" w:lineRule="auto"/>
        <w:ind w:left="688" w:right="552"/>
      </w:pPr>
      <w:r>
        <w:t>and housing. The ADA</w:t>
      </w:r>
      <w:r>
        <w:rPr>
          <w:spacing w:val="-1"/>
        </w:rPr>
        <w:t xml:space="preserve"> </w:t>
      </w:r>
      <w:r>
        <w:t>is divided into five titles, each addressing a different area of accessibility. Title I is related to employment, requiring that employers with 15 or more employees and state and local governments</w:t>
      </w:r>
      <w:r>
        <w:rPr>
          <w:spacing w:val="-3"/>
        </w:rPr>
        <w:t xml:space="preserve"> </w:t>
      </w:r>
      <w:r>
        <w:t>provide equal opportunity</w:t>
      </w:r>
      <w:r>
        <w:rPr>
          <w:spacing w:val="-2"/>
        </w:rPr>
        <w:t xml:space="preserve"> </w:t>
      </w:r>
      <w:r>
        <w:t>of employment, pay, and training</w:t>
      </w:r>
      <w:r>
        <w:rPr>
          <w:spacing w:val="-1"/>
        </w:rPr>
        <w:t xml:space="preserve"> </w:t>
      </w:r>
      <w:r>
        <w:t xml:space="preserve">to candidates with disabilities. Title II applies to state and local government services, ensuring that all publicly funded programs, such as public education, transportation, and social services, are equally accessible. Title III requires that businesses that serve </w:t>
      </w:r>
      <w:proofErr w:type="gramStart"/>
      <w:r>
        <w:t>the public</w:t>
      </w:r>
      <w:proofErr w:type="gramEnd"/>
      <w:r>
        <w:t xml:space="preserve"> and public </w:t>
      </w:r>
      <w:proofErr w:type="gramStart"/>
      <w:r>
        <w:t>accommodations</w:t>
      </w:r>
      <w:proofErr w:type="gramEnd"/>
      <w:r>
        <w:t xml:space="preserve"> such as restaurants, grocery stores, and hospitals provide equal access to goods and services for those with disabilities.</w:t>
      </w:r>
      <w:r>
        <w:rPr>
          <w:spacing w:val="-1"/>
        </w:rPr>
        <w:t xml:space="preserve"> </w:t>
      </w:r>
      <w:r>
        <w:t>Title IV</w:t>
      </w:r>
      <w:r>
        <w:rPr>
          <w:spacing w:val="-1"/>
        </w:rPr>
        <w:t xml:space="preserve"> </w:t>
      </w:r>
      <w:r>
        <w:t>mandates telephone</w:t>
      </w:r>
      <w:r>
        <w:rPr>
          <w:spacing w:val="-1"/>
        </w:rPr>
        <w:t xml:space="preserve"> </w:t>
      </w:r>
      <w:r>
        <w:t>companies to provide accessible services to</w:t>
      </w:r>
      <w:r>
        <w:rPr>
          <w:spacing w:val="-3"/>
        </w:rPr>
        <w:t xml:space="preserve"> </w:t>
      </w:r>
      <w:r>
        <w:t>individuals</w:t>
      </w:r>
      <w:r>
        <w:rPr>
          <w:spacing w:val="-4"/>
        </w:rPr>
        <w:t xml:space="preserve"> </w:t>
      </w:r>
      <w:r>
        <w:t>with</w:t>
      </w:r>
      <w:r>
        <w:rPr>
          <w:spacing w:val="-4"/>
        </w:rPr>
        <w:t xml:space="preserve"> </w:t>
      </w:r>
      <w:r>
        <w:t>speech</w:t>
      </w:r>
      <w:r>
        <w:rPr>
          <w:spacing w:val="-4"/>
        </w:rPr>
        <w:t xml:space="preserve"> </w:t>
      </w:r>
      <w:r>
        <w:t>and</w:t>
      </w:r>
      <w:r>
        <w:rPr>
          <w:spacing w:val="-6"/>
        </w:rPr>
        <w:t xml:space="preserve"> </w:t>
      </w:r>
      <w:r>
        <w:t>hearing</w:t>
      </w:r>
      <w:r>
        <w:rPr>
          <w:spacing w:val="-6"/>
        </w:rPr>
        <w:t xml:space="preserve"> </w:t>
      </w:r>
      <w:r>
        <w:t>disabilities.</w:t>
      </w:r>
      <w:r>
        <w:rPr>
          <w:spacing w:val="-4"/>
        </w:rPr>
        <w:t xml:space="preserve"> </w:t>
      </w:r>
      <w:r>
        <w:t>Lastly,</w:t>
      </w:r>
      <w:r>
        <w:rPr>
          <w:spacing w:val="-4"/>
        </w:rPr>
        <w:t xml:space="preserve"> </w:t>
      </w:r>
      <w:r>
        <w:t>Title</w:t>
      </w:r>
      <w:r>
        <w:rPr>
          <w:spacing w:val="-4"/>
        </w:rPr>
        <w:t xml:space="preserve"> </w:t>
      </w:r>
      <w:r>
        <w:t>V</w:t>
      </w:r>
      <w:r>
        <w:rPr>
          <w:spacing w:val="-5"/>
        </w:rPr>
        <w:t xml:space="preserve"> </w:t>
      </w:r>
      <w:r>
        <w:t>outlines</w:t>
      </w:r>
      <w:r>
        <w:rPr>
          <w:spacing w:val="-4"/>
        </w:rPr>
        <w:t xml:space="preserve"> </w:t>
      </w:r>
      <w:r>
        <w:t>additional</w:t>
      </w:r>
      <w:r>
        <w:rPr>
          <w:spacing w:val="-4"/>
        </w:rPr>
        <w:t xml:space="preserve"> </w:t>
      </w:r>
      <w:r>
        <w:t>requirements about ADA enforcement, including prohibiting retaliation against individuals who assert their rights under the ADA.</w:t>
      </w:r>
    </w:p>
    <w:p w14:paraId="079F2228" w14:textId="3290CB72" w:rsidR="006C66B2" w:rsidRDefault="00032C37" w:rsidP="009D671B">
      <w:pPr>
        <w:pStyle w:val="BodyText"/>
        <w:spacing w:before="154" w:line="261" w:lineRule="auto"/>
        <w:ind w:left="688" w:right="489"/>
      </w:pPr>
      <w:r>
        <w:t xml:space="preserve">Since its passage in 1990, </w:t>
      </w:r>
      <w:proofErr w:type="gramStart"/>
      <w:r>
        <w:t>the ADA</w:t>
      </w:r>
      <w:proofErr w:type="gramEnd"/>
      <w:r>
        <w:t xml:space="preserve"> has undergone several revisions to help define what constitutes a disability and expand </w:t>
      </w:r>
      <w:proofErr w:type="gramStart"/>
      <w:r>
        <w:t>protections</w:t>
      </w:r>
      <w:proofErr w:type="gramEnd"/>
      <w:r>
        <w:t xml:space="preserve"> for individuals with disabilities. In 2008, President George</w:t>
      </w:r>
      <w:r>
        <w:rPr>
          <w:spacing w:val="-2"/>
        </w:rPr>
        <w:t xml:space="preserve"> </w:t>
      </w:r>
      <w:r>
        <w:t>W.</w:t>
      </w:r>
      <w:r>
        <w:rPr>
          <w:spacing w:val="-3"/>
        </w:rPr>
        <w:t xml:space="preserve"> </w:t>
      </w:r>
      <w:r>
        <w:t>Bush signed the ADA Amendments Act (ADA-AA) into law, which clarified the original intent</w:t>
      </w:r>
      <w:r>
        <w:rPr>
          <w:spacing w:val="-2"/>
        </w:rPr>
        <w:t xml:space="preserve"> </w:t>
      </w:r>
      <w:r>
        <w:t>of the</w:t>
      </w:r>
      <w:r>
        <w:rPr>
          <w:spacing w:val="-2"/>
        </w:rPr>
        <w:t xml:space="preserve"> </w:t>
      </w:r>
      <w:r>
        <w:t>ADA.</w:t>
      </w:r>
      <w:r>
        <w:rPr>
          <w:spacing w:val="-2"/>
        </w:rPr>
        <w:t xml:space="preserve"> </w:t>
      </w:r>
      <w:r>
        <w:t>The</w:t>
      </w:r>
      <w:r>
        <w:rPr>
          <w:spacing w:val="-2"/>
        </w:rPr>
        <w:t xml:space="preserve"> </w:t>
      </w:r>
      <w:r>
        <w:t>ADA-AA</w:t>
      </w:r>
      <w:r>
        <w:rPr>
          <w:spacing w:val="-2"/>
        </w:rPr>
        <w:t xml:space="preserve"> </w:t>
      </w:r>
      <w:r>
        <w:t>mandated that those with disabilities</w:t>
      </w:r>
      <w:r>
        <w:rPr>
          <w:spacing w:val="-2"/>
        </w:rPr>
        <w:t xml:space="preserve"> </w:t>
      </w:r>
      <w:r>
        <w:t>should</w:t>
      </w:r>
      <w:r>
        <w:rPr>
          <w:spacing w:val="-2"/>
        </w:rPr>
        <w:t xml:space="preserve"> </w:t>
      </w:r>
      <w:r>
        <w:t>be</w:t>
      </w:r>
      <w:r>
        <w:rPr>
          <w:spacing w:val="-2"/>
        </w:rPr>
        <w:t xml:space="preserve"> </w:t>
      </w:r>
      <w:r>
        <w:t>provided a “broad scope</w:t>
      </w:r>
      <w:r>
        <w:rPr>
          <w:spacing w:val="-4"/>
        </w:rPr>
        <w:t xml:space="preserve"> </w:t>
      </w:r>
      <w:r>
        <w:t>of</w:t>
      </w:r>
      <w:r>
        <w:rPr>
          <w:spacing w:val="-3"/>
        </w:rPr>
        <w:t xml:space="preserve"> </w:t>
      </w:r>
      <w:r>
        <w:t>protections”</w:t>
      </w:r>
      <w:r>
        <w:rPr>
          <w:spacing w:val="-4"/>
        </w:rPr>
        <w:t xml:space="preserve"> </w:t>
      </w:r>
      <w:r>
        <w:t>and</w:t>
      </w:r>
      <w:r>
        <w:rPr>
          <w:spacing w:val="-3"/>
        </w:rPr>
        <w:t xml:space="preserve"> </w:t>
      </w:r>
      <w:r>
        <w:t>expanded</w:t>
      </w:r>
      <w:r>
        <w:rPr>
          <w:spacing w:val="-3"/>
        </w:rPr>
        <w:t xml:space="preserve"> </w:t>
      </w:r>
      <w:r>
        <w:t>what</w:t>
      </w:r>
      <w:r>
        <w:rPr>
          <w:spacing w:val="-4"/>
        </w:rPr>
        <w:t xml:space="preserve"> </w:t>
      </w:r>
      <w:r>
        <w:t>may</w:t>
      </w:r>
      <w:r>
        <w:rPr>
          <w:spacing w:val="-5"/>
        </w:rPr>
        <w:t xml:space="preserve"> </w:t>
      </w:r>
      <w:r>
        <w:t>be</w:t>
      </w:r>
      <w:r>
        <w:rPr>
          <w:spacing w:val="-3"/>
        </w:rPr>
        <w:t xml:space="preserve"> </w:t>
      </w:r>
      <w:r>
        <w:t>considered</w:t>
      </w:r>
      <w:r>
        <w:rPr>
          <w:spacing w:val="-4"/>
        </w:rPr>
        <w:t xml:space="preserve"> </w:t>
      </w:r>
      <w:r>
        <w:t>a “major</w:t>
      </w:r>
      <w:r>
        <w:rPr>
          <w:spacing w:val="-3"/>
        </w:rPr>
        <w:t xml:space="preserve"> </w:t>
      </w:r>
      <w:r>
        <w:t>life</w:t>
      </w:r>
      <w:r>
        <w:rPr>
          <w:spacing w:val="-4"/>
        </w:rPr>
        <w:t xml:space="preserve"> </w:t>
      </w:r>
      <w:r>
        <w:t>activity.”</w:t>
      </w:r>
      <w:r>
        <w:rPr>
          <w:spacing w:val="-4"/>
        </w:rPr>
        <w:t xml:space="preserve"> </w:t>
      </w:r>
      <w:r>
        <w:t>More</w:t>
      </w:r>
      <w:r>
        <w:rPr>
          <w:spacing w:val="-3"/>
        </w:rPr>
        <w:t xml:space="preserve"> </w:t>
      </w:r>
      <w:r>
        <w:t>recently, the Department of Justice issued the 2024 ADA Title II Rule, which requires that the websites and mobile apps of governments and public entities are available in an accessible format. Web accessibility, as defined by the 2024 Title II rule, requires that websites meet an accessibility standard that will provide those with visual disabilities equal access to online platforms. This includes but is not limited to features such as screen-reader compatibility, text with sufficient color contrast, alternative text for images, and clear headings.</w:t>
      </w:r>
    </w:p>
    <w:p w14:paraId="0EE4C82B" w14:textId="6D6BFF8A" w:rsidR="006C66B2" w:rsidRPr="009D671B" w:rsidRDefault="00032C37" w:rsidP="009D671B">
      <w:pPr>
        <w:pStyle w:val="BodyText"/>
        <w:spacing w:before="157" w:line="261" w:lineRule="auto"/>
        <w:ind w:left="688" w:right="502"/>
      </w:pPr>
      <w:r>
        <w:t>With each update since its passage, the ADA has continued to uphold the civil rights of individuals</w:t>
      </w:r>
      <w:r>
        <w:rPr>
          <w:spacing w:val="-2"/>
        </w:rPr>
        <w:t xml:space="preserve"> </w:t>
      </w:r>
      <w:r>
        <w:t>with</w:t>
      </w:r>
      <w:r>
        <w:rPr>
          <w:spacing w:val="-2"/>
        </w:rPr>
        <w:t xml:space="preserve"> </w:t>
      </w:r>
      <w:r>
        <w:t>disabilities,</w:t>
      </w:r>
      <w:r>
        <w:rPr>
          <w:spacing w:val="-2"/>
        </w:rPr>
        <w:t xml:space="preserve"> </w:t>
      </w:r>
      <w:r>
        <w:t>ensuring</w:t>
      </w:r>
      <w:r>
        <w:rPr>
          <w:spacing w:val="-4"/>
        </w:rPr>
        <w:t xml:space="preserve"> </w:t>
      </w:r>
      <w:r>
        <w:t>equal</w:t>
      </w:r>
      <w:r>
        <w:rPr>
          <w:spacing w:val="-2"/>
        </w:rPr>
        <w:t xml:space="preserve"> </w:t>
      </w:r>
      <w:r>
        <w:t>access to</w:t>
      </w:r>
      <w:r>
        <w:rPr>
          <w:spacing w:val="-3"/>
        </w:rPr>
        <w:t xml:space="preserve"> </w:t>
      </w:r>
      <w:r>
        <w:t>opportunities</w:t>
      </w:r>
      <w:r>
        <w:rPr>
          <w:spacing w:val="-2"/>
        </w:rPr>
        <w:t xml:space="preserve"> </w:t>
      </w:r>
      <w:r>
        <w:t>and</w:t>
      </w:r>
      <w:r>
        <w:rPr>
          <w:spacing w:val="-1"/>
        </w:rPr>
        <w:t xml:space="preserve"> </w:t>
      </w:r>
      <w:r>
        <w:t>services</w:t>
      </w:r>
      <w:r>
        <w:rPr>
          <w:spacing w:val="-2"/>
        </w:rPr>
        <w:t xml:space="preserve"> </w:t>
      </w:r>
      <w:r>
        <w:t>in</w:t>
      </w:r>
      <w:r>
        <w:rPr>
          <w:spacing w:val="-2"/>
        </w:rPr>
        <w:t xml:space="preserve"> </w:t>
      </w:r>
      <w:r>
        <w:t>both</w:t>
      </w:r>
      <w:r>
        <w:rPr>
          <w:spacing w:val="-3"/>
        </w:rPr>
        <w:t xml:space="preserve"> </w:t>
      </w:r>
      <w:r>
        <w:t>the</w:t>
      </w:r>
      <w:r>
        <w:rPr>
          <w:spacing w:val="-3"/>
        </w:rPr>
        <w:t xml:space="preserve"> </w:t>
      </w:r>
      <w:r>
        <w:t>public and private sectors. In 2025, CCDA celebrated the ADA’s 35</w:t>
      </w:r>
      <w:r>
        <w:rPr>
          <w:vertAlign w:val="superscript"/>
        </w:rPr>
        <w:t>th</w:t>
      </w:r>
      <w:r>
        <w:t xml:space="preserve"> anniversary by continuing to promote disability access and by participating in several events related to this mission. For example, in July, CCDA attended the Kern County ADA Conference in Bakersfield, hosted</w:t>
      </w:r>
      <w:r>
        <w:rPr>
          <w:spacing w:val="40"/>
        </w:rPr>
        <w:t xml:space="preserve"> </w:t>
      </w:r>
      <w:r>
        <w:t>by the Independent Living Center of Kern County. CCDA Executive Director April Dawson Rawlings served as</w:t>
      </w:r>
      <w:r>
        <w:rPr>
          <w:spacing w:val="-2"/>
        </w:rPr>
        <w:t xml:space="preserve"> </w:t>
      </w:r>
      <w:r>
        <w:t>a panelist in a</w:t>
      </w:r>
      <w:r>
        <w:rPr>
          <w:spacing w:val="-1"/>
        </w:rPr>
        <w:t xml:space="preserve"> </w:t>
      </w:r>
      <w:r>
        <w:t>discussion on Accessibility</w:t>
      </w:r>
      <w:r>
        <w:rPr>
          <w:spacing w:val="-1"/>
        </w:rPr>
        <w:t xml:space="preserve"> </w:t>
      </w:r>
      <w:r>
        <w:t>Compliance</w:t>
      </w:r>
      <w:r>
        <w:rPr>
          <w:spacing w:val="-1"/>
        </w:rPr>
        <w:t xml:space="preserve"> </w:t>
      </w:r>
      <w:r>
        <w:t>Fund/</w:t>
      </w:r>
      <w:r w:rsidR="00D4541B">
        <w:t xml:space="preserve">Disability Access and Education Revolving Fund </w:t>
      </w:r>
      <w:r>
        <w:t>with local city officials, local attorneys, and representatives from the Division of the State</w:t>
      </w:r>
      <w:r>
        <w:rPr>
          <w:spacing w:val="40"/>
        </w:rPr>
        <w:t xml:space="preserve"> </w:t>
      </w:r>
      <w:r>
        <w:t>Architect. Additionally, CCDA Chair Commissioner Chris Downey participated in a panel discussion on kiosk accessibility. While CCDA does not interpret or enforce the ADA, CCDA’s work closely ali</w:t>
      </w:r>
      <w:r w:rsidR="0009483F">
        <w:t>g</w:t>
      </w:r>
      <w:r>
        <w:t>ns with Title III through promoting accessibility in public spaces, especially physical</w:t>
      </w:r>
      <w:r>
        <w:rPr>
          <w:spacing w:val="-1"/>
        </w:rPr>
        <w:t xml:space="preserve"> </w:t>
      </w:r>
      <w:r>
        <w:t>access</w:t>
      </w:r>
      <w:r>
        <w:rPr>
          <w:spacing w:val="-1"/>
        </w:rPr>
        <w:t xml:space="preserve"> </w:t>
      </w:r>
      <w:r>
        <w:t>in</w:t>
      </w:r>
      <w:r>
        <w:rPr>
          <w:spacing w:val="-1"/>
        </w:rPr>
        <w:t xml:space="preserve"> </w:t>
      </w:r>
      <w:r>
        <w:t>the</w:t>
      </w:r>
      <w:r>
        <w:rPr>
          <w:spacing w:val="-3"/>
        </w:rPr>
        <w:t xml:space="preserve"> </w:t>
      </w:r>
      <w:r>
        <w:t>built</w:t>
      </w:r>
      <w:r>
        <w:rPr>
          <w:spacing w:val="-1"/>
        </w:rPr>
        <w:t xml:space="preserve"> </w:t>
      </w:r>
      <w:r>
        <w:t>environment.</w:t>
      </w:r>
      <w:r>
        <w:rPr>
          <w:spacing w:val="-1"/>
        </w:rPr>
        <w:t xml:space="preserve"> </w:t>
      </w:r>
      <w:r>
        <w:t>CCDA</w:t>
      </w:r>
      <w:r>
        <w:rPr>
          <w:spacing w:val="-1"/>
        </w:rPr>
        <w:t xml:space="preserve"> </w:t>
      </w:r>
      <w:r>
        <w:t>will</w:t>
      </w:r>
      <w:r>
        <w:rPr>
          <w:spacing w:val="-1"/>
        </w:rPr>
        <w:t xml:space="preserve"> </w:t>
      </w:r>
      <w:r>
        <w:t>continue</w:t>
      </w:r>
      <w:r>
        <w:rPr>
          <w:spacing w:val="-1"/>
        </w:rPr>
        <w:t xml:space="preserve"> </w:t>
      </w:r>
      <w:r>
        <w:t>to</w:t>
      </w:r>
      <w:r>
        <w:rPr>
          <w:spacing w:val="-3"/>
        </w:rPr>
        <w:t xml:space="preserve"> </w:t>
      </w:r>
      <w:r>
        <w:t>promote</w:t>
      </w:r>
      <w:r>
        <w:rPr>
          <w:spacing w:val="-1"/>
        </w:rPr>
        <w:t xml:space="preserve"> </w:t>
      </w:r>
      <w:r>
        <w:t>disability</w:t>
      </w:r>
      <w:r>
        <w:rPr>
          <w:spacing w:val="-4"/>
        </w:rPr>
        <w:t xml:space="preserve"> </w:t>
      </w:r>
      <w:r>
        <w:t>access</w:t>
      </w:r>
      <w:r>
        <w:rPr>
          <w:spacing w:val="-3"/>
        </w:rPr>
        <w:t xml:space="preserve"> </w:t>
      </w:r>
      <w:r>
        <w:t>through dialogue and collaboration with stakeholders as we recognize the ADA’s 35</w:t>
      </w:r>
      <w:r>
        <w:rPr>
          <w:vertAlign w:val="superscript"/>
        </w:rPr>
        <w:t>th</w:t>
      </w:r>
      <w:r>
        <w:t xml:space="preserve"> anniversary.</w:t>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sidR="003114E7">
        <w:tab/>
      </w:r>
      <w:r>
        <w:rPr>
          <w:b/>
          <w:spacing w:val="-5"/>
        </w:rPr>
        <w:t>33</w:t>
      </w:r>
    </w:p>
    <w:p w14:paraId="79DFC719" w14:textId="77777777" w:rsidR="006C66B2" w:rsidRDefault="006C66B2">
      <w:pPr>
        <w:rPr>
          <w:b/>
          <w:sz w:val="24"/>
        </w:rPr>
        <w:sectPr w:rsidR="006C66B2">
          <w:pgSz w:w="12240" w:h="15840"/>
          <w:pgMar w:top="1240" w:right="360" w:bottom="280" w:left="360" w:header="736" w:footer="0" w:gutter="0"/>
          <w:cols w:space="720"/>
        </w:sectPr>
      </w:pPr>
    </w:p>
    <w:p w14:paraId="18E6141A" w14:textId="77777777" w:rsidR="006C66B2" w:rsidRDefault="00032C37">
      <w:pPr>
        <w:pStyle w:val="Heading2"/>
        <w:ind w:left="427"/>
      </w:pPr>
      <w:r>
        <w:rPr>
          <w:color w:val="00334D"/>
        </w:rPr>
        <w:lastRenderedPageBreak/>
        <w:t>Commissioners</w:t>
      </w:r>
      <w:r>
        <w:rPr>
          <w:color w:val="00334D"/>
          <w:spacing w:val="-20"/>
        </w:rPr>
        <w:t xml:space="preserve"> </w:t>
      </w:r>
      <w:r>
        <w:rPr>
          <w:color w:val="00334D"/>
        </w:rPr>
        <w:t>Making</w:t>
      </w:r>
      <w:r>
        <w:rPr>
          <w:color w:val="00334D"/>
          <w:spacing w:val="-11"/>
        </w:rPr>
        <w:t xml:space="preserve"> </w:t>
      </w:r>
      <w:r>
        <w:rPr>
          <w:color w:val="00334D"/>
        </w:rPr>
        <w:t>an</w:t>
      </w:r>
      <w:r>
        <w:rPr>
          <w:color w:val="00334D"/>
          <w:spacing w:val="-13"/>
        </w:rPr>
        <w:t xml:space="preserve"> </w:t>
      </w:r>
      <w:r>
        <w:rPr>
          <w:color w:val="00334D"/>
        </w:rPr>
        <w:t>Impact:</w:t>
      </w:r>
      <w:r>
        <w:rPr>
          <w:color w:val="00334D"/>
          <w:spacing w:val="-18"/>
        </w:rPr>
        <w:t xml:space="preserve"> </w:t>
      </w:r>
      <w:r>
        <w:rPr>
          <w:color w:val="00334D"/>
        </w:rPr>
        <w:t>A</w:t>
      </w:r>
      <w:r>
        <w:rPr>
          <w:color w:val="00334D"/>
          <w:spacing w:val="-25"/>
        </w:rPr>
        <w:t xml:space="preserve"> </w:t>
      </w:r>
      <w:r>
        <w:rPr>
          <w:color w:val="00334D"/>
        </w:rPr>
        <w:t>Year</w:t>
      </w:r>
      <w:r>
        <w:rPr>
          <w:color w:val="00334D"/>
          <w:spacing w:val="-13"/>
        </w:rPr>
        <w:t xml:space="preserve"> </w:t>
      </w:r>
      <w:r>
        <w:rPr>
          <w:color w:val="00334D"/>
        </w:rPr>
        <w:t>in</w:t>
      </w:r>
      <w:r>
        <w:rPr>
          <w:color w:val="00334D"/>
          <w:spacing w:val="-13"/>
        </w:rPr>
        <w:t xml:space="preserve"> </w:t>
      </w:r>
      <w:r>
        <w:rPr>
          <w:color w:val="00334D"/>
          <w:spacing w:val="-2"/>
        </w:rPr>
        <w:t>Review</w:t>
      </w:r>
    </w:p>
    <w:p w14:paraId="4D9DF366" w14:textId="77777777" w:rsidR="006C66B2" w:rsidRDefault="00032C37">
      <w:pPr>
        <w:pStyle w:val="Heading4"/>
        <w:spacing w:before="332"/>
        <w:ind w:left="676"/>
      </w:pPr>
      <w:r>
        <w:rPr>
          <w:spacing w:val="-2"/>
        </w:rPr>
        <w:t>Overview</w:t>
      </w:r>
    </w:p>
    <w:p w14:paraId="3F8F749C" w14:textId="7C81F654" w:rsidR="006C66B2" w:rsidRDefault="00032C37">
      <w:pPr>
        <w:pStyle w:val="BodyText"/>
        <w:spacing w:before="214" w:line="242" w:lineRule="auto"/>
        <w:ind w:left="676" w:right="489"/>
      </w:pPr>
      <w:r>
        <w:t xml:space="preserve">Throughout the year, CCDA </w:t>
      </w:r>
      <w:r w:rsidR="00233C17">
        <w:t>c</w:t>
      </w:r>
      <w:r>
        <w:t>ommissioners make an impact in their communities. CCDA is having</w:t>
      </w:r>
      <w:r>
        <w:rPr>
          <w:spacing w:val="-5"/>
        </w:rPr>
        <w:t xml:space="preserve"> </w:t>
      </w:r>
      <w:r>
        <w:t>an</w:t>
      </w:r>
      <w:r>
        <w:rPr>
          <w:spacing w:val="-4"/>
        </w:rPr>
        <w:t xml:space="preserve"> </w:t>
      </w:r>
      <w:r>
        <w:t>impact</w:t>
      </w:r>
      <w:r>
        <w:rPr>
          <w:spacing w:val="-6"/>
        </w:rPr>
        <w:t xml:space="preserve"> </w:t>
      </w:r>
      <w:r>
        <w:t>across</w:t>
      </w:r>
      <w:r>
        <w:rPr>
          <w:spacing w:val="-4"/>
        </w:rPr>
        <w:t xml:space="preserve"> </w:t>
      </w:r>
      <w:r>
        <w:t>California,</w:t>
      </w:r>
      <w:r>
        <w:rPr>
          <w:spacing w:val="-4"/>
        </w:rPr>
        <w:t xml:space="preserve"> </w:t>
      </w:r>
      <w:r>
        <w:t>whether</w:t>
      </w:r>
      <w:r>
        <w:rPr>
          <w:spacing w:val="-4"/>
        </w:rPr>
        <w:t xml:space="preserve"> </w:t>
      </w:r>
      <w:r>
        <w:t>it</w:t>
      </w:r>
      <w:r>
        <w:rPr>
          <w:spacing w:val="-4"/>
        </w:rPr>
        <w:t xml:space="preserve"> </w:t>
      </w:r>
      <w:r>
        <w:t>is</w:t>
      </w:r>
      <w:r>
        <w:rPr>
          <w:spacing w:val="-4"/>
        </w:rPr>
        <w:t xml:space="preserve"> </w:t>
      </w:r>
      <w:r>
        <w:t>through</w:t>
      </w:r>
      <w:r>
        <w:rPr>
          <w:spacing w:val="-4"/>
        </w:rPr>
        <w:t xml:space="preserve"> </w:t>
      </w:r>
      <w:r w:rsidR="006D55FA">
        <w:t>c</w:t>
      </w:r>
      <w:r>
        <w:t>ommissioners</w:t>
      </w:r>
      <w:r>
        <w:rPr>
          <w:spacing w:val="-4"/>
        </w:rPr>
        <w:t xml:space="preserve"> </w:t>
      </w:r>
      <w:r>
        <w:t>developing</w:t>
      </w:r>
      <w:r>
        <w:rPr>
          <w:spacing w:val="-6"/>
        </w:rPr>
        <w:t xml:space="preserve"> </w:t>
      </w:r>
      <w:r>
        <w:t>relationships with community partners or bringing their expertise and experiences to the table in projects.</w:t>
      </w:r>
    </w:p>
    <w:p w14:paraId="7D79555E" w14:textId="77777777" w:rsidR="006C66B2" w:rsidRDefault="006C66B2">
      <w:pPr>
        <w:pStyle w:val="BodyText"/>
        <w:spacing w:before="204"/>
      </w:pPr>
    </w:p>
    <w:p w14:paraId="32CCE90A" w14:textId="77777777" w:rsidR="006C66B2" w:rsidRDefault="00032C37">
      <w:pPr>
        <w:pStyle w:val="Heading4"/>
        <w:ind w:left="391"/>
      </w:pPr>
      <w:r>
        <w:t>Commissioner</w:t>
      </w:r>
      <w:r>
        <w:rPr>
          <w:spacing w:val="-10"/>
        </w:rPr>
        <w:t xml:space="preserve"> </w:t>
      </w:r>
      <w:r>
        <w:t>Olivia</w:t>
      </w:r>
      <w:r>
        <w:rPr>
          <w:spacing w:val="-16"/>
        </w:rPr>
        <w:t xml:space="preserve"> </w:t>
      </w:r>
      <w:r>
        <w:rPr>
          <w:spacing w:val="-2"/>
        </w:rPr>
        <w:t>Asuncion</w:t>
      </w:r>
    </w:p>
    <w:p w14:paraId="7A150211" w14:textId="77777777" w:rsidR="006C66B2" w:rsidRDefault="00032C37">
      <w:pPr>
        <w:pStyle w:val="BodyText"/>
        <w:spacing w:before="8"/>
        <w:rPr>
          <w:b/>
          <w:sz w:val="4"/>
        </w:rPr>
      </w:pPr>
      <w:r>
        <w:rPr>
          <w:b/>
          <w:noProof/>
          <w:sz w:val="4"/>
        </w:rPr>
        <mc:AlternateContent>
          <mc:Choice Requires="wps">
            <w:drawing>
              <wp:anchor distT="0" distB="0" distL="0" distR="0" simplePos="0" relativeHeight="251658332" behindDoc="1" locked="0" layoutInCell="1" allowOverlap="1" wp14:anchorId="43D00AC9" wp14:editId="1F3AA8B9">
                <wp:simplePos x="0" y="0"/>
                <wp:positionH relativeFrom="page">
                  <wp:posOffset>461314</wp:posOffset>
                </wp:positionH>
                <wp:positionV relativeFrom="paragraph">
                  <wp:posOffset>50103</wp:posOffset>
                </wp:positionV>
                <wp:extent cx="3234690" cy="91440"/>
                <wp:effectExtent l="0" t="0" r="0" b="0"/>
                <wp:wrapTopAndBottom/>
                <wp:docPr id="224" name="Graphic 2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234690" cy="91440"/>
                        </a:xfrm>
                        <a:custGeom>
                          <a:avLst/>
                          <a:gdLst/>
                          <a:ahLst/>
                          <a:cxnLst/>
                          <a:rect l="l" t="t" r="r" b="b"/>
                          <a:pathLst>
                            <a:path w="3234690" h="91440">
                              <a:moveTo>
                                <a:pt x="3234690" y="0"/>
                              </a:moveTo>
                              <a:lnTo>
                                <a:pt x="0" y="0"/>
                              </a:lnTo>
                              <a:lnTo>
                                <a:pt x="0" y="91438"/>
                              </a:lnTo>
                              <a:lnTo>
                                <a:pt x="3234690" y="91438"/>
                              </a:lnTo>
                              <a:lnTo>
                                <a:pt x="3234690"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2FA52D70" id="Graphic 224" o:spid="_x0000_s1026" style="position:absolute;margin-left:36.3pt;margin-top:3.95pt;width:254.7pt;height:7.2pt;z-index:-251658148;visibility:visible;mso-wrap-style:square;mso-wrap-distance-left:0;mso-wrap-distance-top:0;mso-wrap-distance-right:0;mso-wrap-distance-bottom:0;mso-position-horizontal:absolute;mso-position-horizontal-relative:page;mso-position-vertical:absolute;mso-position-vertical-relative:text;v-text-anchor:top" coordsize="323469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55IRIgIAAMEEAAAOAAAAZHJzL2Uyb0RvYy54bWysVE1v2zAMvQ/YfxB0X5wvZKkRpygaZBhQ&#10;dAWaYmdFlmNjsqmJSuz8+1Fy5BrbacMuEmU+UY+PpDf3Xa3ZRVmsoMn4bDLlTDUS8qo5ZfztsP+0&#10;5gydaHKhoVEZvyrk99uPHzatSdUcStC5soyCNJi2JuOlcyZNEpSlqgVOwKiGnAXYWjg62lOSW9FS&#10;9Fon8+l0lbRgc2NBKkT6uuudfBviF4WS7ltRoHJMZ5y4ubDasB79mmw3Ij1ZYcpK3miIf2BRi6qh&#10;R4dQO+EEO9vqj1B1JS0gFG4ioU6gKCqpQg6UzWz6WzavpTAq5ELioBlkwv8XVj5fXs2L9dTRPIH8&#10;gaRI0hpMB48/4A3TFbb2WCLOuqDidVBRdY5J+riYL5arOxJbku9utlwGlRORxsvyjO6LghBIXJ7Q&#10;9UXIoyXKaMmuiaalUvoi6lBExxkV0XJGRTz2RTTC+XuenTdZO2JSRiLeW8NFHSDgnE9i4BtTIarv&#10;GN2MsZTVCBV9cTchXo+hxBdrz4yiRX/ce9z43b9DR0FjPKkBVf+UTz28OchB748FR9BVvq+09gKg&#10;PR0ftWUXQcquPq93D/sb5REsdEPfAL4VjpBfXyxraWYyjj/PwirO9NeGmtIPWDRsNI7RsE4/QhjD&#10;oL1Fd+i+C2uYITPjjvrnGWLLizR2BvH3gB7rbzbwcHZQVL5tAree0e1AcxLyv820H8TxOaDe/zzb&#10;XwAAAP//AwBQSwMEFAAGAAgAAAAhAKAtuavbAAAABwEAAA8AAABkcnMvZG93bnJldi54bWxMj81O&#10;wzAQhO9IvIO1SNyogxGhDXEq/lqpRxoewImXJGq8jmy3DW/PcqKn0WpGM9+W69mN4oQhDp403C8y&#10;EEittwN1Gr7qzd0SREyGrBk9oYYfjLCurq9KU1h/pk887VMnuIRiYTT0KU2FlLHt0Zm48BMSe98+&#10;OJP4DJ20wZy53I1SZVkunRmIF3oz4VuP7WF/dBo+6u1ut5Fy++qCb95pXB3y2mp9ezO/PINIOKf/&#10;MPzhMzpUzNT4I9koRg1PKuck6woE249Lxa81GpR6AFmV8pK/+gUAAP//AwBQSwECLQAUAAYACAAA&#10;ACEAtoM4kv4AAADhAQAAEwAAAAAAAAAAAAAAAAAAAAAAW0NvbnRlbnRfVHlwZXNdLnhtbFBLAQIt&#10;ABQABgAIAAAAIQA4/SH/1gAAAJQBAAALAAAAAAAAAAAAAAAAAC8BAABfcmVscy8ucmVsc1BLAQIt&#10;ABQABgAIAAAAIQBO55IRIgIAAMEEAAAOAAAAAAAAAAAAAAAAAC4CAABkcnMvZTJvRG9jLnhtbFBL&#10;AQItABQABgAIAAAAIQCgLbmr2wAAAAcBAAAPAAAAAAAAAAAAAAAAAHwEAABkcnMvZG93bnJldi54&#10;bWxQSwUGAAAAAAQABADzAAAAhAUAAAAA&#10;" path="m3234690,l,,,91438r3234690,l3234690,xe" fillcolor="#678daf" stroked="f">
                <v:path arrowok="t"/>
                <w10:wrap type="topAndBottom" anchorx="page"/>
              </v:shape>
            </w:pict>
          </mc:Fallback>
        </mc:AlternateContent>
      </w:r>
    </w:p>
    <w:p w14:paraId="12FD336D" w14:textId="6DA00B6B" w:rsidR="006C66B2" w:rsidRDefault="00032C37" w:rsidP="003114E7">
      <w:pPr>
        <w:pStyle w:val="BodyText"/>
        <w:spacing w:before="119" w:line="261" w:lineRule="auto"/>
        <w:ind w:left="712" w:right="489"/>
      </w:pPr>
      <w:r>
        <w:t>During</w:t>
      </w:r>
      <w:r>
        <w:rPr>
          <w:spacing w:val="-4"/>
        </w:rPr>
        <w:t xml:space="preserve"> </w:t>
      </w:r>
      <w:r>
        <w:t>the</w:t>
      </w:r>
      <w:r>
        <w:rPr>
          <w:spacing w:val="-5"/>
        </w:rPr>
        <w:t xml:space="preserve"> </w:t>
      </w:r>
      <w:r w:rsidR="006D55FA">
        <w:rPr>
          <w:spacing w:val="-5"/>
        </w:rPr>
        <w:t xml:space="preserve">year’s </w:t>
      </w:r>
      <w:r>
        <w:t>final</w:t>
      </w:r>
      <w:r>
        <w:rPr>
          <w:spacing w:val="-3"/>
        </w:rPr>
        <w:t xml:space="preserve"> </w:t>
      </w:r>
      <w:r w:rsidR="006D55FA">
        <w:t>f</w:t>
      </w:r>
      <w:r>
        <w:t>ull</w:t>
      </w:r>
      <w:r>
        <w:rPr>
          <w:spacing w:val="-3"/>
        </w:rPr>
        <w:t xml:space="preserve"> </w:t>
      </w:r>
      <w:r>
        <w:t>Commission</w:t>
      </w:r>
      <w:r>
        <w:rPr>
          <w:spacing w:val="-5"/>
        </w:rPr>
        <w:t xml:space="preserve"> </w:t>
      </w:r>
      <w:r>
        <w:t>meeting</w:t>
      </w:r>
      <w:r>
        <w:rPr>
          <w:spacing w:val="-5"/>
        </w:rPr>
        <w:t xml:space="preserve"> </w:t>
      </w:r>
      <w:r>
        <w:t>in</w:t>
      </w:r>
      <w:r>
        <w:rPr>
          <w:spacing w:val="-3"/>
        </w:rPr>
        <w:t xml:space="preserve"> </w:t>
      </w:r>
      <w:r>
        <w:t>October</w:t>
      </w:r>
      <w:r>
        <w:rPr>
          <w:spacing w:val="-6"/>
        </w:rPr>
        <w:t xml:space="preserve"> </w:t>
      </w:r>
      <w:r>
        <w:t>2025,</w:t>
      </w:r>
      <w:r>
        <w:rPr>
          <w:spacing w:val="-3"/>
        </w:rPr>
        <w:t xml:space="preserve"> </w:t>
      </w:r>
      <w:r>
        <w:t>CCDA</w:t>
      </w:r>
      <w:r>
        <w:rPr>
          <w:spacing w:val="-3"/>
        </w:rPr>
        <w:t xml:space="preserve"> </w:t>
      </w:r>
      <w:r>
        <w:t>swore</w:t>
      </w:r>
      <w:r>
        <w:rPr>
          <w:spacing w:val="-3"/>
        </w:rPr>
        <w:t xml:space="preserve"> </w:t>
      </w:r>
      <w:r>
        <w:t>in</w:t>
      </w:r>
      <w:r>
        <w:rPr>
          <w:spacing w:val="-3"/>
        </w:rPr>
        <w:t xml:space="preserve"> </w:t>
      </w:r>
      <w:r>
        <w:t xml:space="preserve">Commissioner Olivia M. Asuncion, a gubernatorial appointee, as its newest </w:t>
      </w:r>
      <w:r w:rsidR="006D55FA">
        <w:t>c</w:t>
      </w:r>
      <w:r>
        <w:t xml:space="preserve">ommissioner. Commissioner Asuncion brings extensive national and international experience in accessibility and inclusive design, strengthening CCDA’s mission to advance disability access across California. Through her Fulbright Program research in the Philippines, Commissioner Asuncion gained valuable perspectives on accessible education, universal design, and policy development, reinforcing her commitment to equity and inclusion in the built environment. Commissioner Asuncion holds a Bachelor of Arts in Architecture from the University of California, Berkeley and </w:t>
      </w:r>
      <w:r w:rsidR="00D53F08">
        <w:t xml:space="preserve">a </w:t>
      </w:r>
      <w:r>
        <w:t>Master of Architecture with specialization in Social and Universal Design from the University of Oregon.</w:t>
      </w:r>
    </w:p>
    <w:p w14:paraId="16AA89C8" w14:textId="6263FD61" w:rsidR="006C66B2" w:rsidRDefault="00032C37">
      <w:pPr>
        <w:pStyle w:val="BodyText"/>
        <w:spacing w:line="261" w:lineRule="auto"/>
        <w:ind w:left="712" w:right="463"/>
      </w:pPr>
      <w:r>
        <w:t>Commissioner</w:t>
      </w:r>
      <w:r>
        <w:rPr>
          <w:spacing w:val="-1"/>
        </w:rPr>
        <w:t xml:space="preserve"> </w:t>
      </w:r>
      <w:r>
        <w:t>Asuncion currently</w:t>
      </w:r>
      <w:r>
        <w:rPr>
          <w:spacing w:val="-3"/>
        </w:rPr>
        <w:t xml:space="preserve"> </w:t>
      </w:r>
      <w:r>
        <w:t>serves</w:t>
      </w:r>
      <w:r>
        <w:rPr>
          <w:spacing w:val="-1"/>
        </w:rPr>
        <w:t xml:space="preserve"> </w:t>
      </w:r>
      <w:r>
        <w:t>as</w:t>
      </w:r>
      <w:r>
        <w:rPr>
          <w:spacing w:val="-1"/>
        </w:rPr>
        <w:t xml:space="preserve"> </w:t>
      </w:r>
      <w:r>
        <w:t>a</w:t>
      </w:r>
      <w:r>
        <w:rPr>
          <w:spacing w:val="-2"/>
        </w:rPr>
        <w:t xml:space="preserve"> </w:t>
      </w:r>
      <w:r w:rsidR="00D53F08">
        <w:t>p</w:t>
      </w:r>
      <w:r>
        <w:t>ublic</w:t>
      </w:r>
      <w:r>
        <w:rPr>
          <w:spacing w:val="-1"/>
        </w:rPr>
        <w:t xml:space="preserve"> </w:t>
      </w:r>
      <w:r w:rsidR="00D53F08">
        <w:t>m</w:t>
      </w:r>
      <w:r>
        <w:t>ember</w:t>
      </w:r>
      <w:r>
        <w:rPr>
          <w:spacing w:val="-4"/>
        </w:rPr>
        <w:t xml:space="preserve"> </w:t>
      </w:r>
      <w:r>
        <w:t>for</w:t>
      </w:r>
      <w:r>
        <w:rPr>
          <w:spacing w:val="-1"/>
        </w:rPr>
        <w:t xml:space="preserve"> </w:t>
      </w:r>
      <w:r>
        <w:t>the</w:t>
      </w:r>
      <w:r>
        <w:rPr>
          <w:spacing w:val="-2"/>
        </w:rPr>
        <w:t xml:space="preserve"> </w:t>
      </w:r>
      <w:r>
        <w:t>United</w:t>
      </w:r>
      <w:r>
        <w:rPr>
          <w:spacing w:val="-2"/>
        </w:rPr>
        <w:t xml:space="preserve"> </w:t>
      </w:r>
      <w:r>
        <w:t>States</w:t>
      </w:r>
      <w:r>
        <w:rPr>
          <w:spacing w:val="-1"/>
        </w:rPr>
        <w:t xml:space="preserve"> </w:t>
      </w:r>
      <w:r>
        <w:t>Access</w:t>
      </w:r>
      <w:r>
        <w:rPr>
          <w:spacing w:val="-3"/>
        </w:rPr>
        <w:t xml:space="preserve"> </w:t>
      </w:r>
      <w:r>
        <w:t xml:space="preserve">Board and works as a </w:t>
      </w:r>
      <w:r w:rsidR="00AB3A3D">
        <w:t>p</w:t>
      </w:r>
      <w:r>
        <w:t xml:space="preserve">roject </w:t>
      </w:r>
      <w:r w:rsidR="00AB3A3D">
        <w:t>a</w:t>
      </w:r>
      <w:r>
        <w:t>rchitect for Quattrocchi Kwok Architects in Oakland, where her professional work centers on accessibility and community</w:t>
      </w:r>
      <w:r w:rsidR="00AB3A3D">
        <w:t>-</w:t>
      </w:r>
      <w:r>
        <w:t>focused designed. In</w:t>
      </w:r>
      <w:r>
        <w:rPr>
          <w:spacing w:val="40"/>
        </w:rPr>
        <w:t xml:space="preserve"> </w:t>
      </w:r>
      <w:r>
        <w:t xml:space="preserve">Commissioner Asuncion’s role with CCDA, </w:t>
      </w:r>
      <w:r w:rsidR="00AB3A3D">
        <w:t>she</w:t>
      </w:r>
      <w:r>
        <w:t xml:space="preserve"> intends to serve as a member of the CCDA Education and Outreach Committee and participate in CCDA </w:t>
      </w:r>
      <w:r w:rsidR="00635059">
        <w:t>f</w:t>
      </w:r>
      <w:r>
        <w:t>ull Commission meetings. Through Commissioner Asuncion’s membership and professional</w:t>
      </w:r>
      <w:r>
        <w:rPr>
          <w:spacing w:val="-2"/>
        </w:rPr>
        <w:t xml:space="preserve"> </w:t>
      </w:r>
      <w:r>
        <w:t>expertise,</w:t>
      </w:r>
      <w:r>
        <w:rPr>
          <w:spacing w:val="-4"/>
        </w:rPr>
        <w:t xml:space="preserve"> </w:t>
      </w:r>
      <w:r>
        <w:t>she</w:t>
      </w:r>
      <w:r>
        <w:rPr>
          <w:spacing w:val="-1"/>
        </w:rPr>
        <w:t xml:space="preserve"> </w:t>
      </w:r>
      <w:r>
        <w:t>is</w:t>
      </w:r>
      <w:r>
        <w:rPr>
          <w:spacing w:val="-2"/>
        </w:rPr>
        <w:t xml:space="preserve"> </w:t>
      </w:r>
      <w:r>
        <w:t>committed</w:t>
      </w:r>
      <w:r>
        <w:rPr>
          <w:spacing w:val="-1"/>
        </w:rPr>
        <w:t xml:space="preserve"> </w:t>
      </w:r>
      <w:r>
        <w:t>to</w:t>
      </w:r>
      <w:r>
        <w:rPr>
          <w:spacing w:val="-1"/>
        </w:rPr>
        <w:t xml:space="preserve"> </w:t>
      </w:r>
      <w:r>
        <w:t>advancing</w:t>
      </w:r>
      <w:r>
        <w:rPr>
          <w:spacing w:val="-3"/>
        </w:rPr>
        <w:t xml:space="preserve"> </w:t>
      </w:r>
      <w:r>
        <w:t>CCDA’s</w:t>
      </w:r>
      <w:r>
        <w:rPr>
          <w:spacing w:val="-2"/>
        </w:rPr>
        <w:t xml:space="preserve"> </w:t>
      </w:r>
      <w:r>
        <w:t>mission</w:t>
      </w:r>
      <w:r>
        <w:rPr>
          <w:spacing w:val="-2"/>
        </w:rPr>
        <w:t xml:space="preserve"> </w:t>
      </w:r>
      <w:r>
        <w:t>and</w:t>
      </w:r>
      <w:r>
        <w:rPr>
          <w:spacing w:val="-2"/>
        </w:rPr>
        <w:t xml:space="preserve"> </w:t>
      </w:r>
      <w:r>
        <w:t>promoting</w:t>
      </w:r>
      <w:r>
        <w:rPr>
          <w:spacing w:val="-4"/>
        </w:rPr>
        <w:t xml:space="preserve"> </w:t>
      </w:r>
      <w:r>
        <w:t>meaningful improvements in disability access throughout California. Commissioner Asuncion’s current appointment term extends through 2028.</w:t>
      </w:r>
    </w:p>
    <w:p w14:paraId="27748570" w14:textId="77777777" w:rsidR="006C66B2" w:rsidRDefault="00032C37">
      <w:pPr>
        <w:pStyle w:val="BodyText"/>
        <w:spacing w:before="204"/>
        <w:rPr>
          <w:sz w:val="20"/>
        </w:rPr>
      </w:pPr>
      <w:r>
        <w:rPr>
          <w:noProof/>
          <w:sz w:val="20"/>
        </w:rPr>
        <w:drawing>
          <wp:anchor distT="0" distB="0" distL="0" distR="0" simplePos="0" relativeHeight="251658333" behindDoc="1" locked="0" layoutInCell="1" allowOverlap="1" wp14:anchorId="286783AC" wp14:editId="26331562">
            <wp:simplePos x="0" y="0"/>
            <wp:positionH relativeFrom="page">
              <wp:posOffset>1053376</wp:posOffset>
            </wp:positionH>
            <wp:positionV relativeFrom="paragraph">
              <wp:posOffset>290944</wp:posOffset>
            </wp:positionV>
            <wp:extent cx="3005772" cy="2404872"/>
            <wp:effectExtent l="0" t="0" r="0" b="0"/>
            <wp:wrapTopAndBottom/>
            <wp:docPr id="225" name="Image 225" descr="Close-up photo of Commissioner Olivia Asuncion, a Hispanic woman with shoulder-length black hair, smiling, wearing glasses, a white blouse, and gray blazer in a power wheelchair.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5" name="Image 225" descr="Close-up photo of Commissioner Olivia Asuncion, a Hispanic woman with shoulder-length black hair, smiling, wearing glasses, a white blouse, and gray blazer in a power wheelchair.  "/>
                    <pic:cNvPicPr/>
                  </pic:nvPicPr>
                  <pic:blipFill>
                    <a:blip r:embed="rId75" cstate="print"/>
                    <a:stretch>
                      <a:fillRect/>
                    </a:stretch>
                  </pic:blipFill>
                  <pic:spPr>
                    <a:xfrm>
                      <a:off x="0" y="0"/>
                      <a:ext cx="3005772" cy="2404872"/>
                    </a:xfrm>
                    <a:prstGeom prst="rect">
                      <a:avLst/>
                    </a:prstGeom>
                  </pic:spPr>
                </pic:pic>
              </a:graphicData>
            </a:graphic>
          </wp:anchor>
        </w:drawing>
      </w:r>
      <w:r>
        <w:rPr>
          <w:noProof/>
          <w:sz w:val="20"/>
        </w:rPr>
        <w:drawing>
          <wp:anchor distT="0" distB="0" distL="0" distR="0" simplePos="0" relativeHeight="251658334" behindDoc="1" locked="0" layoutInCell="1" allowOverlap="1" wp14:anchorId="10C81769" wp14:editId="6736E392">
            <wp:simplePos x="0" y="0"/>
            <wp:positionH relativeFrom="page">
              <wp:posOffset>4574921</wp:posOffset>
            </wp:positionH>
            <wp:positionV relativeFrom="paragraph">
              <wp:posOffset>290931</wp:posOffset>
            </wp:positionV>
            <wp:extent cx="2189241" cy="2423160"/>
            <wp:effectExtent l="0" t="0" r="0" b="0"/>
            <wp:wrapTopAndBottom/>
            <wp:docPr id="226" name="Image 22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6" name="Image 226"/>
                    <pic:cNvPicPr/>
                  </pic:nvPicPr>
                  <pic:blipFill>
                    <a:blip r:embed="rId116" cstate="print"/>
                    <a:stretch>
                      <a:fillRect/>
                    </a:stretch>
                  </pic:blipFill>
                  <pic:spPr>
                    <a:xfrm>
                      <a:off x="0" y="0"/>
                      <a:ext cx="2189241" cy="2423160"/>
                    </a:xfrm>
                    <a:prstGeom prst="rect">
                      <a:avLst/>
                    </a:prstGeom>
                  </pic:spPr>
                </pic:pic>
              </a:graphicData>
            </a:graphic>
          </wp:anchor>
        </w:drawing>
      </w:r>
    </w:p>
    <w:p w14:paraId="3C2FF3FA" w14:textId="77777777" w:rsidR="006C66B2" w:rsidRDefault="006C66B2">
      <w:pPr>
        <w:pStyle w:val="BodyText"/>
      </w:pPr>
    </w:p>
    <w:p w14:paraId="16AF92F1" w14:textId="77777777" w:rsidR="006C66B2" w:rsidRDefault="006C66B2">
      <w:pPr>
        <w:pStyle w:val="BodyText"/>
        <w:spacing w:before="194"/>
      </w:pPr>
    </w:p>
    <w:p w14:paraId="68A4E836" w14:textId="77777777" w:rsidR="006C66B2" w:rsidRDefault="00032C37">
      <w:pPr>
        <w:ind w:right="413"/>
        <w:jc w:val="right"/>
        <w:rPr>
          <w:b/>
          <w:sz w:val="24"/>
        </w:rPr>
      </w:pPr>
      <w:r>
        <w:rPr>
          <w:b/>
          <w:spacing w:val="-5"/>
          <w:sz w:val="24"/>
        </w:rPr>
        <w:t>34</w:t>
      </w:r>
    </w:p>
    <w:p w14:paraId="196D5675" w14:textId="77777777" w:rsidR="006C66B2" w:rsidRDefault="006C66B2">
      <w:pPr>
        <w:jc w:val="right"/>
        <w:rPr>
          <w:b/>
          <w:sz w:val="24"/>
        </w:rPr>
        <w:sectPr w:rsidR="006C66B2">
          <w:headerReference w:type="default" r:id="rId117"/>
          <w:pgSz w:w="12240" w:h="15840"/>
          <w:pgMar w:top="1220" w:right="360" w:bottom="280" w:left="360" w:header="720" w:footer="0" w:gutter="0"/>
          <w:cols w:space="720"/>
        </w:sectPr>
      </w:pPr>
    </w:p>
    <w:p w14:paraId="129A7D21" w14:textId="77777777" w:rsidR="006C66B2" w:rsidRDefault="006C66B2">
      <w:pPr>
        <w:pStyle w:val="BodyText"/>
        <w:spacing w:before="186"/>
        <w:rPr>
          <w:b/>
          <w:sz w:val="28"/>
        </w:rPr>
      </w:pPr>
    </w:p>
    <w:p w14:paraId="4BBF1E6C" w14:textId="77777777" w:rsidR="006C66B2" w:rsidRDefault="00032C37">
      <w:pPr>
        <w:pStyle w:val="Heading4"/>
        <w:ind w:left="3709"/>
      </w:pPr>
      <w:r>
        <w:rPr>
          <w:noProof/>
        </w:rPr>
        <mc:AlternateContent>
          <mc:Choice Requires="wps">
            <w:drawing>
              <wp:anchor distT="0" distB="0" distL="0" distR="0" simplePos="0" relativeHeight="251658335" behindDoc="1" locked="0" layoutInCell="1" allowOverlap="1" wp14:anchorId="3FC53C5E" wp14:editId="0CA9C44F">
                <wp:simplePos x="0" y="0"/>
                <wp:positionH relativeFrom="page">
                  <wp:posOffset>2540761</wp:posOffset>
                </wp:positionH>
                <wp:positionV relativeFrom="paragraph">
                  <wp:posOffset>244366</wp:posOffset>
                </wp:positionV>
                <wp:extent cx="3757929" cy="91440"/>
                <wp:effectExtent l="0" t="0" r="0" b="0"/>
                <wp:wrapTopAndBottom/>
                <wp:docPr id="227" name="Graphic 22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757929" cy="91440"/>
                        </a:xfrm>
                        <a:custGeom>
                          <a:avLst/>
                          <a:gdLst/>
                          <a:ahLst/>
                          <a:cxnLst/>
                          <a:rect l="l" t="t" r="r" b="b"/>
                          <a:pathLst>
                            <a:path w="3757929" h="91440">
                              <a:moveTo>
                                <a:pt x="3757549" y="0"/>
                              </a:moveTo>
                              <a:lnTo>
                                <a:pt x="0" y="0"/>
                              </a:lnTo>
                              <a:lnTo>
                                <a:pt x="0" y="91438"/>
                              </a:lnTo>
                              <a:lnTo>
                                <a:pt x="3757549" y="91438"/>
                              </a:lnTo>
                              <a:lnTo>
                                <a:pt x="3757549"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1432F70D" id="Graphic 227" o:spid="_x0000_s1026" style="position:absolute;margin-left:200.05pt;margin-top:19.25pt;width:295.9pt;height:7.2pt;z-index:-251658145;visibility:visible;mso-wrap-style:square;mso-wrap-distance-left:0;mso-wrap-distance-top:0;mso-wrap-distance-right:0;mso-wrap-distance-bottom:0;mso-position-horizontal:absolute;mso-position-horizontal-relative:page;mso-position-vertical:absolute;mso-position-vertical-relative:text;v-text-anchor:top" coordsize="375792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UAjJwIAAMEEAAAOAAAAZHJzL2Uyb0RvYy54bWysVMFu2zAMvQ/YPwi6L07StE2MOEXRIMOA&#10;oivQDDsrshwbk0WNUuLk70fJUWpspw27SJT5RD0+kl4+nFrNjgpdA6bgk9GYM2UklI3ZF/zbdvNp&#10;zpnzwpRCg1EFPyvHH1YfPyw7m6sp1KBLhYyCGJd3tuC19zbPMidr1Qo3AqsMOSvAVng64j4rUXQU&#10;vdXZdDy+yzrA0iJI5Rx9XfdOvorxq0pJ/7WqnPJMF5y4+bhiXHdhzVZLke9R2LqRFxriH1i0ojH0&#10;6DXUWnjBDtj8EaptJIKDyo8ktBlUVSNVzIGymYx/y+atFlbFXEgcZ68yuf8XVr4c3+wrBurOPoP8&#10;4UiRrLMuv3rCwV0wpwrbgCXi7BRVPF9VVCfPJH28ub+9X0wXnEnyLSazWVQ5E3m6LA/Of1YQA4nj&#10;s/N9EcpkiTpZ8mSSiVTKUEQdi+g5oyIiZ1TEXV9EK3y4F9gFk3UDJnUiErwtHNUWIs6HJALf2xnx&#10;TakQ1XeMNkMstdAAlXxptzFej6HEb+aBGUVL/rT3uOG7f4dOgqZ4UoNT/VMh9fjmVQ56fyi4A92U&#10;m0brIIDD/e5JIzsKUvbufr5+3FwoD2CxG/oGCK2wg/L8iqyjmSm4+3kQqDjTXww1ZRiwZGAydslA&#10;r58gjmHUHp3fnr4LtMySWXBP/fMCqeVFnjqD+AdAjw03DTwePFRNaJvIrWd0OdCcxPwvMx0GcXiO&#10;qPc/z+oXAAAA//8DAFBLAwQUAAYACAAAACEAeEyYKN4AAAAJAQAADwAAAGRycy9kb3ducmV2Lnht&#10;bEyPQU7DMBBF90jcwRokdtROaaEJmVQVEgsKGwoHcOIhiYjHwXbb5PaYFSxH/+n/N+V2soM4kQ+9&#10;Y4RsoUAQN8703CJ8vD/dbECEqNnowTEhzBRgW11elLow7sxvdDrEVqQSDoVG6GIcCylD05HVYeFG&#10;4pR9Om91TKdvpfH6nMrtIJdK3Umre04LnR7psaPm63C0CL6R8zzWu5dR1vevMa72e//8jXh9Ne0e&#10;QESa4h8Mv/pJHarkVLsjmyAGhJVSWUIRbjdrEAnI8ywHUSOslznIqpT/P6h+AAAA//8DAFBLAQIt&#10;ABQABgAIAAAAIQC2gziS/gAAAOEBAAATAAAAAAAAAAAAAAAAAAAAAABbQ29udGVudF9UeXBlc10u&#10;eG1sUEsBAi0AFAAGAAgAAAAhADj9If/WAAAAlAEAAAsAAAAAAAAAAAAAAAAALwEAAF9yZWxzLy5y&#10;ZWxzUEsBAi0AFAAGAAgAAAAhANm5QCMnAgAAwQQAAA4AAAAAAAAAAAAAAAAALgIAAGRycy9lMm9E&#10;b2MueG1sUEsBAi0AFAAGAAgAAAAhAHhMmCjeAAAACQEAAA8AAAAAAAAAAAAAAAAAgQQAAGRycy9k&#10;b3ducmV2LnhtbFBLBQYAAAAABAAEAPMAAACMBQAAAAA=&#10;" path="m3757549,l,,,91438r3757549,l3757549,xe" fillcolor="#678daf" stroked="f">
                <v:path arrowok="t"/>
                <w10:wrap type="topAndBottom" anchorx="page"/>
              </v:shape>
            </w:pict>
          </mc:Fallback>
        </mc:AlternateContent>
      </w:r>
      <w:r>
        <w:rPr>
          <w:noProof/>
        </w:rPr>
        <w:drawing>
          <wp:anchor distT="0" distB="0" distL="0" distR="0" simplePos="0" relativeHeight="251658247" behindDoc="0" locked="0" layoutInCell="1" allowOverlap="1" wp14:anchorId="67DCBC3A" wp14:editId="1A2DD962">
            <wp:simplePos x="0" y="0"/>
            <wp:positionH relativeFrom="page">
              <wp:posOffset>470204</wp:posOffset>
            </wp:positionH>
            <wp:positionV relativeFrom="paragraph">
              <wp:posOffset>-6205</wp:posOffset>
            </wp:positionV>
            <wp:extent cx="2012899" cy="2801619"/>
            <wp:effectExtent l="0" t="0" r="0" b="0"/>
            <wp:wrapNone/>
            <wp:docPr id="228" name="Image 22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8" name="Image 228"/>
                    <pic:cNvPicPr/>
                  </pic:nvPicPr>
                  <pic:blipFill>
                    <a:blip r:embed="rId77" cstate="print"/>
                    <a:stretch>
                      <a:fillRect/>
                    </a:stretch>
                  </pic:blipFill>
                  <pic:spPr>
                    <a:xfrm>
                      <a:off x="0" y="0"/>
                      <a:ext cx="2012899" cy="2801619"/>
                    </a:xfrm>
                    <a:prstGeom prst="rect">
                      <a:avLst/>
                    </a:prstGeom>
                  </pic:spPr>
                </pic:pic>
              </a:graphicData>
            </a:graphic>
          </wp:anchor>
        </w:drawing>
      </w:r>
      <w:r>
        <w:t>Commissioner</w:t>
      </w:r>
      <w:r>
        <w:rPr>
          <w:spacing w:val="-12"/>
        </w:rPr>
        <w:t xml:space="preserve"> </w:t>
      </w:r>
      <w:r>
        <w:t>Dr.</w:t>
      </w:r>
      <w:r>
        <w:rPr>
          <w:spacing w:val="-13"/>
        </w:rPr>
        <w:t xml:space="preserve"> </w:t>
      </w:r>
      <w:r>
        <w:t>Catherine</w:t>
      </w:r>
      <w:r>
        <w:rPr>
          <w:spacing w:val="-11"/>
        </w:rPr>
        <w:t xml:space="preserve"> </w:t>
      </w:r>
      <w:r>
        <w:rPr>
          <w:spacing w:val="-2"/>
        </w:rPr>
        <w:t>Campisi</w:t>
      </w:r>
    </w:p>
    <w:p w14:paraId="7DFF015A" w14:textId="12A601DA" w:rsidR="006C66B2" w:rsidRDefault="00032C37" w:rsidP="003114E7">
      <w:pPr>
        <w:pStyle w:val="BodyText"/>
        <w:spacing w:before="133" w:line="261" w:lineRule="auto"/>
        <w:ind w:left="3766" w:right="662"/>
      </w:pPr>
      <w:r>
        <w:t xml:space="preserve">Sworn in </w:t>
      </w:r>
      <w:r w:rsidR="00ED3C1A">
        <w:t xml:space="preserve">during </w:t>
      </w:r>
      <w:r>
        <w:t>April 2025, Commissioner Dr. Catherine Campisi joined CCDA after being appointed by the Senate Committee on Rules. She brings a high level of expertise to CCDA through her career’s dedication to advancing opportunities for individuals with disabilities in higher education, employment, and independent living</w:t>
      </w:r>
      <w:r w:rsidR="00C57BB6">
        <w:t>. She served</w:t>
      </w:r>
      <w:r>
        <w:t xml:space="preserve"> in leadership positions at the California Community College Chancellor’s Office as </w:t>
      </w:r>
      <w:r w:rsidR="00C942FF">
        <w:t>d</w:t>
      </w:r>
      <w:r>
        <w:t>ean of Student Services</w:t>
      </w:r>
      <w:r>
        <w:rPr>
          <w:spacing w:val="-6"/>
        </w:rPr>
        <w:t xml:space="preserve"> </w:t>
      </w:r>
      <w:r>
        <w:t>and</w:t>
      </w:r>
      <w:r>
        <w:rPr>
          <w:spacing w:val="-6"/>
        </w:rPr>
        <w:t xml:space="preserve"> </w:t>
      </w:r>
      <w:r w:rsidR="00C942FF">
        <w:t>s</w:t>
      </w:r>
      <w:r>
        <w:t>tatewide</w:t>
      </w:r>
      <w:r>
        <w:rPr>
          <w:spacing w:val="-5"/>
        </w:rPr>
        <w:t xml:space="preserve"> </w:t>
      </w:r>
      <w:r w:rsidR="00C942FF">
        <w:t>c</w:t>
      </w:r>
      <w:r>
        <w:t>oordinator</w:t>
      </w:r>
      <w:r>
        <w:rPr>
          <w:spacing w:val="-9"/>
        </w:rPr>
        <w:t xml:space="preserve"> </w:t>
      </w:r>
      <w:r>
        <w:t>of</w:t>
      </w:r>
      <w:r>
        <w:rPr>
          <w:spacing w:val="-4"/>
        </w:rPr>
        <w:t xml:space="preserve"> </w:t>
      </w:r>
      <w:r>
        <w:t>Disabled</w:t>
      </w:r>
      <w:r>
        <w:rPr>
          <w:spacing w:val="-6"/>
        </w:rPr>
        <w:t xml:space="preserve"> </w:t>
      </w:r>
      <w:r>
        <w:t>Student</w:t>
      </w:r>
      <w:r>
        <w:rPr>
          <w:spacing w:val="-8"/>
        </w:rPr>
        <w:t xml:space="preserve"> </w:t>
      </w:r>
      <w:r>
        <w:t>Services. In addition to that</w:t>
      </w:r>
      <w:r w:rsidR="00C942FF">
        <w:t>,</w:t>
      </w:r>
      <w:r>
        <w:t xml:space="preserve"> she has taught graduate courses on counseling people with disabilities. Prior to her current term at CCDA, Commissioner</w:t>
      </w:r>
      <w:r>
        <w:rPr>
          <w:spacing w:val="-1"/>
        </w:rPr>
        <w:t xml:space="preserve"> </w:t>
      </w:r>
      <w:r>
        <w:t>Dr.</w:t>
      </w:r>
      <w:r>
        <w:rPr>
          <w:spacing w:val="-1"/>
        </w:rPr>
        <w:t xml:space="preserve"> </w:t>
      </w:r>
      <w:r>
        <w:t>Campisi</w:t>
      </w:r>
      <w:r>
        <w:rPr>
          <w:spacing w:val="-2"/>
        </w:rPr>
        <w:t xml:space="preserve"> </w:t>
      </w:r>
      <w:r>
        <w:t>served</w:t>
      </w:r>
      <w:r>
        <w:rPr>
          <w:spacing w:val="-1"/>
        </w:rPr>
        <w:t xml:space="preserve"> </w:t>
      </w:r>
      <w:r>
        <w:t>as</w:t>
      </w:r>
      <w:r>
        <w:rPr>
          <w:spacing w:val="-3"/>
        </w:rPr>
        <w:t xml:space="preserve"> </w:t>
      </w:r>
      <w:r>
        <w:t>the</w:t>
      </w:r>
      <w:r>
        <w:rPr>
          <w:spacing w:val="-3"/>
        </w:rPr>
        <w:t xml:space="preserve"> </w:t>
      </w:r>
      <w:r w:rsidR="00C942FF">
        <w:t>d</w:t>
      </w:r>
      <w:r>
        <w:t>irector</w:t>
      </w:r>
      <w:r>
        <w:rPr>
          <w:spacing w:val="-1"/>
        </w:rPr>
        <w:t xml:space="preserve"> </w:t>
      </w:r>
      <w:r>
        <w:t>of</w:t>
      </w:r>
      <w:r>
        <w:rPr>
          <w:spacing w:val="-1"/>
        </w:rPr>
        <w:t xml:space="preserve"> </w:t>
      </w:r>
      <w:r>
        <w:t>the</w:t>
      </w:r>
      <w:r>
        <w:rPr>
          <w:spacing w:val="-1"/>
        </w:rPr>
        <w:t xml:space="preserve"> </w:t>
      </w:r>
      <w:r>
        <w:t>California Department of Rehabilitation and her lived experience has fueled her</w:t>
      </w:r>
      <w:r>
        <w:rPr>
          <w:spacing w:val="-4"/>
        </w:rPr>
        <w:t xml:space="preserve"> </w:t>
      </w:r>
      <w:r>
        <w:t>commitment</w:t>
      </w:r>
      <w:r>
        <w:rPr>
          <w:spacing w:val="-6"/>
        </w:rPr>
        <w:t xml:space="preserve"> </w:t>
      </w:r>
      <w:r>
        <w:t>to</w:t>
      </w:r>
      <w:r>
        <w:rPr>
          <w:spacing w:val="-3"/>
        </w:rPr>
        <w:t xml:space="preserve"> </w:t>
      </w:r>
      <w:r>
        <w:t>the</w:t>
      </w:r>
      <w:r>
        <w:rPr>
          <w:spacing w:val="-6"/>
        </w:rPr>
        <w:t xml:space="preserve"> </w:t>
      </w:r>
      <w:r>
        <w:t>disability</w:t>
      </w:r>
      <w:r>
        <w:rPr>
          <w:spacing w:val="-7"/>
        </w:rPr>
        <w:t xml:space="preserve"> </w:t>
      </w:r>
      <w:r>
        <w:t>rights</w:t>
      </w:r>
      <w:r>
        <w:rPr>
          <w:spacing w:val="-4"/>
        </w:rPr>
        <w:t xml:space="preserve"> </w:t>
      </w:r>
      <w:r>
        <w:t>movement</w:t>
      </w:r>
      <w:r>
        <w:rPr>
          <w:spacing w:val="-6"/>
        </w:rPr>
        <w:t xml:space="preserve"> </w:t>
      </w:r>
      <w:r>
        <w:t>and</w:t>
      </w:r>
      <w:r>
        <w:rPr>
          <w:spacing w:val="-6"/>
        </w:rPr>
        <w:t xml:space="preserve"> </w:t>
      </w:r>
      <w:r>
        <w:t>broader</w:t>
      </w:r>
      <w:r>
        <w:rPr>
          <w:spacing w:val="-4"/>
        </w:rPr>
        <w:t xml:space="preserve"> </w:t>
      </w:r>
      <w:r>
        <w:t>civil</w:t>
      </w:r>
    </w:p>
    <w:p w14:paraId="3AE3DE05" w14:textId="07539647" w:rsidR="006C66B2" w:rsidRDefault="00032C37">
      <w:pPr>
        <w:pStyle w:val="BodyText"/>
        <w:spacing w:line="261" w:lineRule="auto"/>
        <w:ind w:left="676" w:right="645"/>
      </w:pPr>
      <w:r>
        <w:t>rights efforts. This includes several prior leadership positions including the Association on</w:t>
      </w:r>
      <w:r>
        <w:rPr>
          <w:spacing w:val="40"/>
        </w:rPr>
        <w:t xml:space="preserve"> </w:t>
      </w:r>
      <w:r>
        <w:t>Higher Education and Disability, the Association of California State Employees with Disabilities, and the California Association on Postsecondary Education and Disability.</w:t>
      </w:r>
      <w:r>
        <w:rPr>
          <w:spacing w:val="-3"/>
        </w:rPr>
        <w:t xml:space="preserve"> </w:t>
      </w:r>
      <w:r>
        <w:t>In</w:t>
      </w:r>
      <w:r>
        <w:rPr>
          <w:spacing w:val="-2"/>
        </w:rPr>
        <w:t xml:space="preserve"> </w:t>
      </w:r>
      <w:r>
        <w:t>Commissioner</w:t>
      </w:r>
      <w:r>
        <w:rPr>
          <w:spacing w:val="-3"/>
        </w:rPr>
        <w:t xml:space="preserve"> </w:t>
      </w:r>
      <w:r>
        <w:t>Dr.</w:t>
      </w:r>
      <w:r>
        <w:rPr>
          <w:spacing w:val="-3"/>
        </w:rPr>
        <w:t xml:space="preserve"> </w:t>
      </w:r>
      <w:r>
        <w:t>Campisi’s</w:t>
      </w:r>
      <w:r>
        <w:rPr>
          <w:spacing w:val="-3"/>
        </w:rPr>
        <w:t xml:space="preserve"> </w:t>
      </w:r>
      <w:r>
        <w:t>role</w:t>
      </w:r>
      <w:r>
        <w:rPr>
          <w:spacing w:val="-5"/>
        </w:rPr>
        <w:t xml:space="preserve"> </w:t>
      </w:r>
      <w:r>
        <w:t>with</w:t>
      </w:r>
      <w:r>
        <w:rPr>
          <w:spacing w:val="-3"/>
        </w:rPr>
        <w:t xml:space="preserve"> </w:t>
      </w:r>
      <w:r>
        <w:t>CCDA,</w:t>
      </w:r>
      <w:r>
        <w:rPr>
          <w:spacing w:val="-3"/>
        </w:rPr>
        <w:t xml:space="preserve"> </w:t>
      </w:r>
      <w:r>
        <w:t>she</w:t>
      </w:r>
      <w:r>
        <w:rPr>
          <w:spacing w:val="-3"/>
        </w:rPr>
        <w:t xml:space="preserve"> </w:t>
      </w:r>
      <w:r>
        <w:t>serves</w:t>
      </w:r>
      <w:r>
        <w:rPr>
          <w:spacing w:val="-3"/>
        </w:rPr>
        <w:t xml:space="preserve"> </w:t>
      </w:r>
      <w:r>
        <w:t>as</w:t>
      </w:r>
      <w:r>
        <w:rPr>
          <w:spacing w:val="-3"/>
        </w:rPr>
        <w:t xml:space="preserve"> </w:t>
      </w:r>
      <w:r>
        <w:t>a</w:t>
      </w:r>
      <w:r>
        <w:rPr>
          <w:spacing w:val="-2"/>
        </w:rPr>
        <w:t xml:space="preserve"> </w:t>
      </w:r>
      <w:r>
        <w:t>commissioner</w:t>
      </w:r>
      <w:r>
        <w:rPr>
          <w:spacing w:val="-3"/>
        </w:rPr>
        <w:t xml:space="preserve"> </w:t>
      </w:r>
      <w:r>
        <w:t>on</w:t>
      </w:r>
      <w:r>
        <w:rPr>
          <w:spacing w:val="-3"/>
        </w:rPr>
        <w:t xml:space="preserve"> </w:t>
      </w:r>
      <w:r>
        <w:t xml:space="preserve">the Checklist </w:t>
      </w:r>
      <w:proofErr w:type="gramStart"/>
      <w:r>
        <w:t>Committee, and</w:t>
      </w:r>
      <w:proofErr w:type="gramEnd"/>
      <w:r>
        <w:t xml:space="preserve"> participates in CCDA </w:t>
      </w:r>
      <w:r w:rsidR="00ED578D">
        <w:t>f</w:t>
      </w:r>
      <w:r>
        <w:t>ull Commission meetings. Through her professional background, she helps further CCDA’s goals in promoting disability access across the state of California to key stakeholder groups. Commissioner Dr. Campisi’s current appointment term is through 2027.</w:t>
      </w:r>
    </w:p>
    <w:p w14:paraId="52C93743" w14:textId="77777777" w:rsidR="006C66B2" w:rsidRDefault="006C66B2">
      <w:pPr>
        <w:pStyle w:val="BodyText"/>
        <w:rPr>
          <w:sz w:val="28"/>
        </w:rPr>
      </w:pPr>
    </w:p>
    <w:p w14:paraId="0C59F031" w14:textId="77777777" w:rsidR="006C66B2" w:rsidRDefault="006C66B2">
      <w:pPr>
        <w:pStyle w:val="BodyText"/>
        <w:spacing w:before="111"/>
        <w:rPr>
          <w:sz w:val="28"/>
        </w:rPr>
      </w:pPr>
    </w:p>
    <w:p w14:paraId="71603C06" w14:textId="77777777" w:rsidR="006C66B2" w:rsidRDefault="00032C37">
      <w:pPr>
        <w:pStyle w:val="Heading4"/>
        <w:ind w:left="386"/>
      </w:pPr>
      <w:r>
        <w:rPr>
          <w:noProof/>
        </w:rPr>
        <mc:AlternateContent>
          <mc:Choice Requires="wps">
            <w:drawing>
              <wp:anchor distT="0" distB="0" distL="0" distR="0" simplePos="0" relativeHeight="251658336" behindDoc="1" locked="0" layoutInCell="1" allowOverlap="1" wp14:anchorId="6BF9560C" wp14:editId="5766F535">
                <wp:simplePos x="0" y="0"/>
                <wp:positionH relativeFrom="page">
                  <wp:posOffset>460641</wp:posOffset>
                </wp:positionH>
                <wp:positionV relativeFrom="paragraph">
                  <wp:posOffset>242793</wp:posOffset>
                </wp:positionV>
                <wp:extent cx="3583940" cy="91440"/>
                <wp:effectExtent l="0" t="0" r="0" b="0"/>
                <wp:wrapTopAndBottom/>
                <wp:docPr id="229" name="Graphic 22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83940" cy="91440"/>
                        </a:xfrm>
                        <a:custGeom>
                          <a:avLst/>
                          <a:gdLst/>
                          <a:ahLst/>
                          <a:cxnLst/>
                          <a:rect l="l" t="t" r="r" b="b"/>
                          <a:pathLst>
                            <a:path w="3583940" h="91440">
                              <a:moveTo>
                                <a:pt x="3583940" y="0"/>
                              </a:moveTo>
                              <a:lnTo>
                                <a:pt x="0" y="0"/>
                              </a:lnTo>
                              <a:lnTo>
                                <a:pt x="0" y="91439"/>
                              </a:lnTo>
                              <a:lnTo>
                                <a:pt x="3583940" y="91439"/>
                              </a:lnTo>
                              <a:lnTo>
                                <a:pt x="3583940"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5AE285A2" id="Graphic 229" o:spid="_x0000_s1026" style="position:absolute;margin-left:36.25pt;margin-top:19.1pt;width:282.2pt;height:7.2pt;z-index:-251658144;visibility:visible;mso-wrap-style:square;mso-wrap-distance-left:0;mso-wrap-distance-top:0;mso-wrap-distance-right:0;mso-wrap-distance-bottom:0;mso-position-horizontal:absolute;mso-position-horizontal-relative:page;mso-position-vertical:absolute;mso-position-vertical-relative:text;v-text-anchor:top" coordsize="358394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i3xeIAIAAMEEAAAOAAAAZHJzL2Uyb0RvYy54bWysVMFu2zAMvQ/YPwi6L06arkuMOEXRIMOA&#10;oivQDDsrshwbk01NVGLn70fJlmtspw27yJT5RL/3SHlz39WaXZTFCpqML2ZzzlQjIa+aU8a/HfYf&#10;VpyhE00uNDQq41eF/H77/t2mNam6gRJ0riyjIg2mrcl46ZxJkwRlqWqBMzCqoWQBthaOtvaU5Fa0&#10;VL3Wyc18fpe0YHNjQSpEervrk3wb6heFku5rUaByTGecuLmw2rAe/ZpsNyI9WWHKSg40xD+wqEXV&#10;0EfHUjvhBDvb6o9SdSUtIBRuJqFOoCgqqYIGUrOY/6bmtRRGBS1kDprRJvx/ZeXz5dW8WE8dzRPI&#10;H0iOJK3BdMz4DQ6YrrC1xxJx1gUXr6OLqnNM0svlx9VyfUtmS8qtF7cU+poijYflGd1nBaGQuDyh&#10;65uQx0iUMZJdE0NLrfRN1KGJjjNqouWMmnjsm2iE8+c8Ox+ydsKkjER8toaLOkDAOS9i5BulENU3&#10;jG6mWFI1QcVcfJpQr8eQ8OV6EB7z8dnjpt/9O3Q0NNaTGlD1HnvpwezRDlIzNRxBV/m+0tobgPZ0&#10;fNSWXQQ5e/dptXvYD5QnsDAN/QD4UThCfn2xrKU7k3H8eRZWcaa/NDSU/oLFwMbgGAPr9COEaxi8&#10;t+gO3XdhDTMUZtzR/DxDHHmRxskg/h7QY/3JBh7ODorKj03g1jMaNnRPgv7hTvuLON0H1NufZ/sL&#10;AAD//wMAUEsDBBQABgAIAAAAIQDEEUtv3AAAAAgBAAAPAAAAZHJzL2Rvd25yZXYueG1sTI/BboMw&#10;EETvlfoP1lbqrTFxBE0JJiqVOFclUc4b2AAqXiPsJPD3dU/tcTSjmTfZfjaDuNHkessa1qsIBHFt&#10;m55bDcdD+bIF4Txyg4Nl0rCQg33++JBh2tg7f9Gt8q0IJexS1NB5P6ZSurojg25lR+LgXexk0Ac5&#10;tbKZ8B7KzSBVFCXSYM9hocORPjqqv6ur0aAO7Tr6LJbT8YSq6suxKJe40Pr5aX7fgfA0+78w/OIH&#10;dMgD09leuXFi0PCq4pDUsNkqEMFPNskbiLOGWCUg80z+P5D/AAAA//8DAFBLAQItABQABgAIAAAA&#10;IQC2gziS/gAAAOEBAAATAAAAAAAAAAAAAAAAAAAAAABbQ29udGVudF9UeXBlc10ueG1sUEsBAi0A&#10;FAAGAAgAAAAhADj9If/WAAAAlAEAAAsAAAAAAAAAAAAAAAAALwEAAF9yZWxzLy5yZWxzUEsBAi0A&#10;FAAGAAgAAAAhAOiLfF4gAgAAwQQAAA4AAAAAAAAAAAAAAAAALgIAAGRycy9lMm9Eb2MueG1sUEsB&#10;Ai0AFAAGAAgAAAAhAMQRS2/cAAAACAEAAA8AAAAAAAAAAAAAAAAAegQAAGRycy9kb3ducmV2Lnht&#10;bFBLBQYAAAAABAAEAPMAAACDBQAAAAA=&#10;" path="m3583940,l,,,91439r3583940,l3583940,xe" fillcolor="#678daf" stroked="f">
                <v:path arrowok="t"/>
                <w10:wrap type="topAndBottom" anchorx="page"/>
              </v:shape>
            </w:pict>
          </mc:Fallback>
        </mc:AlternateContent>
      </w:r>
      <w:r>
        <w:rPr>
          <w:noProof/>
        </w:rPr>
        <w:drawing>
          <wp:anchor distT="0" distB="0" distL="0" distR="0" simplePos="0" relativeHeight="251658246" behindDoc="0" locked="0" layoutInCell="1" allowOverlap="1" wp14:anchorId="23D9CCFE" wp14:editId="759A04D6">
            <wp:simplePos x="0" y="0"/>
            <wp:positionH relativeFrom="page">
              <wp:posOffset>5191125</wp:posOffset>
            </wp:positionH>
            <wp:positionV relativeFrom="paragraph">
              <wp:posOffset>-30130</wp:posOffset>
            </wp:positionV>
            <wp:extent cx="2125853" cy="2799588"/>
            <wp:effectExtent l="0" t="0" r="0" b="0"/>
            <wp:wrapNone/>
            <wp:docPr id="230" name="Image 23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0" name="Image 230"/>
                    <pic:cNvPicPr/>
                  </pic:nvPicPr>
                  <pic:blipFill>
                    <a:blip r:embed="rId82" cstate="print"/>
                    <a:stretch>
                      <a:fillRect/>
                    </a:stretch>
                  </pic:blipFill>
                  <pic:spPr>
                    <a:xfrm>
                      <a:off x="0" y="0"/>
                      <a:ext cx="2125853" cy="2799588"/>
                    </a:xfrm>
                    <a:prstGeom prst="rect">
                      <a:avLst/>
                    </a:prstGeom>
                  </pic:spPr>
                </pic:pic>
              </a:graphicData>
            </a:graphic>
          </wp:anchor>
        </w:drawing>
      </w:r>
      <w:r>
        <w:t>Chair</w:t>
      </w:r>
      <w:r>
        <w:rPr>
          <w:spacing w:val="-8"/>
        </w:rPr>
        <w:t xml:space="preserve"> </w:t>
      </w:r>
      <w:r>
        <w:t>Commissioner</w:t>
      </w:r>
      <w:r>
        <w:rPr>
          <w:spacing w:val="-8"/>
        </w:rPr>
        <w:t xml:space="preserve"> </w:t>
      </w:r>
      <w:r>
        <w:t>Chris</w:t>
      </w:r>
      <w:r>
        <w:rPr>
          <w:spacing w:val="-8"/>
        </w:rPr>
        <w:t xml:space="preserve"> </w:t>
      </w:r>
      <w:r>
        <w:rPr>
          <w:spacing w:val="-2"/>
        </w:rPr>
        <w:t>Downey</w:t>
      </w:r>
    </w:p>
    <w:p w14:paraId="13EBA32D" w14:textId="1ED8146A" w:rsidR="006C66B2" w:rsidRDefault="00032C37" w:rsidP="003114E7">
      <w:pPr>
        <w:pStyle w:val="BodyText"/>
        <w:spacing w:before="133" w:line="261" w:lineRule="auto"/>
        <w:ind w:left="698" w:right="3958"/>
      </w:pPr>
      <w:r>
        <w:t>In July 2025, in recognition of the anniversary of the signing of the ADA, CCDA Chair Commissioner Christopher Downey served as a panelist at the 2025 Kern County ADA Conference, hosted by the Independent Living Center of Kern County in Bakersfield, California. The conference commemorated the 35</w:t>
      </w:r>
      <w:r w:rsidRPr="003114E7">
        <w:rPr>
          <w:vertAlign w:val="superscript"/>
        </w:rPr>
        <w:t>th</w:t>
      </w:r>
      <w:r>
        <w:t xml:space="preserve"> </w:t>
      </w:r>
      <w:r w:rsidR="0009483F">
        <w:t>a</w:t>
      </w:r>
      <w:r>
        <w:t>nniversary of the ADA and brought together</w:t>
      </w:r>
      <w:r>
        <w:rPr>
          <w:spacing w:val="-5"/>
        </w:rPr>
        <w:t xml:space="preserve"> </w:t>
      </w:r>
      <w:r>
        <w:t>advocates,</w:t>
      </w:r>
      <w:r>
        <w:rPr>
          <w:spacing w:val="-2"/>
        </w:rPr>
        <w:t xml:space="preserve"> </w:t>
      </w:r>
      <w:r>
        <w:t>professionals,</w:t>
      </w:r>
      <w:r>
        <w:rPr>
          <w:spacing w:val="-2"/>
        </w:rPr>
        <w:t xml:space="preserve"> </w:t>
      </w:r>
      <w:r>
        <w:t>and</w:t>
      </w:r>
      <w:r>
        <w:rPr>
          <w:spacing w:val="-2"/>
        </w:rPr>
        <w:t xml:space="preserve"> </w:t>
      </w:r>
      <w:r>
        <w:t>stakeholders</w:t>
      </w:r>
      <w:r>
        <w:rPr>
          <w:spacing w:val="-5"/>
        </w:rPr>
        <w:t xml:space="preserve"> </w:t>
      </w:r>
      <w:r>
        <w:t>for</w:t>
      </w:r>
      <w:r>
        <w:rPr>
          <w:spacing w:val="-2"/>
        </w:rPr>
        <w:t xml:space="preserve"> </w:t>
      </w:r>
      <w:r>
        <w:t>a</w:t>
      </w:r>
      <w:r>
        <w:rPr>
          <w:spacing w:val="-3"/>
        </w:rPr>
        <w:t xml:space="preserve"> </w:t>
      </w:r>
      <w:r>
        <w:t>day</w:t>
      </w:r>
      <w:r>
        <w:rPr>
          <w:spacing w:val="-4"/>
        </w:rPr>
        <w:t xml:space="preserve"> </w:t>
      </w:r>
      <w:r>
        <w:t>of learning, collaboration, and celebration. As part of the program, Chair Commissioner Downey participated in a panel discussion on “Kiosk</w:t>
      </w:r>
      <w:r>
        <w:rPr>
          <w:spacing w:val="-2"/>
        </w:rPr>
        <w:t xml:space="preserve"> </w:t>
      </w:r>
      <w:r>
        <w:t>Accessibility” alongside</w:t>
      </w:r>
      <w:r>
        <w:rPr>
          <w:spacing w:val="-1"/>
        </w:rPr>
        <w:t xml:space="preserve"> </w:t>
      </w:r>
      <w:r>
        <w:t xml:space="preserve">a representative from Division of the State Architect. With over 250 attendees, the conference provided a forum to share resources, engage in dialogue, strengthened collaboration, and promote accessibility </w:t>
      </w:r>
      <w:r>
        <w:rPr>
          <w:spacing w:val="-2"/>
        </w:rPr>
        <w:t>statewide.</w:t>
      </w:r>
    </w:p>
    <w:p w14:paraId="51DFA587" w14:textId="77777777" w:rsidR="006C66B2" w:rsidRDefault="006C66B2">
      <w:pPr>
        <w:pStyle w:val="BodyText"/>
      </w:pPr>
    </w:p>
    <w:p w14:paraId="0BDDFE05" w14:textId="77777777" w:rsidR="006C66B2" w:rsidRDefault="006C66B2">
      <w:pPr>
        <w:pStyle w:val="BodyText"/>
        <w:spacing w:before="270"/>
      </w:pPr>
    </w:p>
    <w:p w14:paraId="5E66AE5A" w14:textId="77777777" w:rsidR="006C66B2" w:rsidRDefault="00032C37">
      <w:pPr>
        <w:ind w:left="417"/>
        <w:rPr>
          <w:b/>
          <w:sz w:val="24"/>
        </w:rPr>
      </w:pPr>
      <w:r>
        <w:rPr>
          <w:b/>
          <w:spacing w:val="-5"/>
          <w:sz w:val="24"/>
        </w:rPr>
        <w:t>35</w:t>
      </w:r>
    </w:p>
    <w:p w14:paraId="243B96CD" w14:textId="77777777" w:rsidR="006C66B2" w:rsidRDefault="006C66B2">
      <w:pPr>
        <w:rPr>
          <w:b/>
          <w:sz w:val="24"/>
        </w:rPr>
        <w:sectPr w:rsidR="006C66B2">
          <w:pgSz w:w="12240" w:h="15840"/>
          <w:pgMar w:top="1220" w:right="360" w:bottom="280" w:left="360" w:header="720" w:footer="0" w:gutter="0"/>
          <w:cols w:space="720"/>
        </w:sectPr>
      </w:pPr>
    </w:p>
    <w:p w14:paraId="1D1503BA" w14:textId="77777777" w:rsidR="006C66B2" w:rsidRDefault="006C66B2">
      <w:pPr>
        <w:pStyle w:val="BodyText"/>
        <w:spacing w:before="186"/>
        <w:rPr>
          <w:b/>
          <w:sz w:val="28"/>
        </w:rPr>
      </w:pPr>
    </w:p>
    <w:p w14:paraId="4A3CB476" w14:textId="77777777" w:rsidR="006C66B2" w:rsidRDefault="00032C37">
      <w:pPr>
        <w:pStyle w:val="Heading4"/>
        <w:spacing w:line="271" w:lineRule="auto"/>
        <w:ind w:left="451" w:right="6343"/>
      </w:pPr>
      <w:r>
        <w:rPr>
          <w:noProof/>
        </w:rPr>
        <mc:AlternateContent>
          <mc:Choice Requires="wps">
            <w:drawing>
              <wp:anchor distT="0" distB="0" distL="0" distR="0" simplePos="0" relativeHeight="251658337" behindDoc="1" locked="0" layoutInCell="1" allowOverlap="1" wp14:anchorId="30B87A68" wp14:editId="303CBA94">
                <wp:simplePos x="0" y="0"/>
                <wp:positionH relativeFrom="page">
                  <wp:posOffset>472808</wp:posOffset>
                </wp:positionH>
                <wp:positionV relativeFrom="paragraph">
                  <wp:posOffset>498239</wp:posOffset>
                </wp:positionV>
                <wp:extent cx="3521075" cy="91440"/>
                <wp:effectExtent l="0" t="0" r="0" b="0"/>
                <wp:wrapTopAndBottom/>
                <wp:docPr id="231" name="Graphic 2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21075" cy="91440"/>
                        </a:xfrm>
                        <a:custGeom>
                          <a:avLst/>
                          <a:gdLst/>
                          <a:ahLst/>
                          <a:cxnLst/>
                          <a:rect l="l" t="t" r="r" b="b"/>
                          <a:pathLst>
                            <a:path w="3521075" h="91440">
                              <a:moveTo>
                                <a:pt x="3520948" y="0"/>
                              </a:moveTo>
                              <a:lnTo>
                                <a:pt x="0" y="0"/>
                              </a:lnTo>
                              <a:lnTo>
                                <a:pt x="0" y="91438"/>
                              </a:lnTo>
                              <a:lnTo>
                                <a:pt x="3520948" y="91438"/>
                              </a:lnTo>
                              <a:lnTo>
                                <a:pt x="3520948"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2672C5FA" id="Graphic 231" o:spid="_x0000_s1026" style="position:absolute;margin-left:37.25pt;margin-top:39.25pt;width:277.25pt;height:7.2pt;z-index:-251658143;visibility:visible;mso-wrap-style:square;mso-wrap-distance-left:0;mso-wrap-distance-top:0;mso-wrap-distance-right:0;mso-wrap-distance-bottom:0;mso-position-horizontal:absolute;mso-position-horizontal-relative:page;mso-position-vertical:absolute;mso-position-vertical-relative:text;v-text-anchor:top" coordsize="352107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zQgJwIAAMEEAAAOAAAAZHJzL2Uyb0RvYy54bWysVMFu2zAMvQ/YPwi6L3bStE2NOEXRIMOA&#10;oivQDDsrshwbk0VNVOL070fJUWpspw27SJT5RD0+kl7enzrNjsphC6bk00nOmTISqtbsS/5tu/m0&#10;4Ay9MJXQYFTJ3xTy+9XHD8veFmoGDehKOUZBDBa9LXnjvS2yDGWjOoETsMqQswbXCU9Ht88qJ3qK&#10;3ulsluc3WQ+usg6kQqSv68HJVzF+XSvpv9Y1Ks90yYmbj6uL6y6s2Wopir0TtmnlmYb4BxadaA09&#10;egm1Fl6wg2v/CNW10gFC7ScSugzqupUq5kDZTPPfsnlthFUxFxIH7UUm/H9h5fPx1b64QB3tE8gf&#10;SIpkvcXi4gkHPGNOtesCloizU1Tx7aKiOnkm6ePV9Wya315zJsl3N53Po8qZKNJleUD/WUEMJI5P&#10;6IciVMkSTbLkySTTUSlDEXUsoueMiug4oyLuhiJa4cO9wC6YrB8xaRKR4O3gqLYQcT4kQXzzuzn1&#10;aUqFqL5jtBljqYVGqORLu43xBgwlfrUIzCha8qd9wI3f/Tt0EjTFkxpQDU+F1OObFzno/bHgCLqt&#10;Nq3WQQB0+92jduwoSNmb28X6YXOmPILFbhgaILTCDqq3F8d6mpmS48+DcIoz/cVQU4YBS4ZLxi4Z&#10;zutHiGMYtXfot6fvwllmySy5p/55htTyokidQfwDYMCGmwYeDh7qNrRN5DYwOh9oTmL+55kOgzg+&#10;R9T7n2f1CwAA//8DAFBLAwQUAAYACAAAACEA/zowdt4AAAAIAQAADwAAAGRycy9kb3ducmV2Lnht&#10;bEyPQUvDQBCF74L/YRnBm90YNDYxmxIEtfQg2Ip43GanSTA7G7PbZv33jic9PYb3ePO9chXtIE44&#10;+d6RgutFAgKpcaanVsHb7vFqCcIHTUYPjlDBN3pYVednpS6Mm+kVT9vQCi4hX2gFXQhjIaVvOrTa&#10;L9yIxN7BTVYHPqdWmknPXG4HmSZJJq3uiT90esSHDpvP7dEqqF/e0eLT8y6bv2LcfNTrzXhYK3V5&#10;Eet7EAFj+AvDLz6jQ8VMe3ck48Wg4O7mlpOsS1b2szTnbXsFeZqDrEr5f0D1AwAA//8DAFBLAQIt&#10;ABQABgAIAAAAIQC2gziS/gAAAOEBAAATAAAAAAAAAAAAAAAAAAAAAABbQ29udGVudF9UeXBlc10u&#10;eG1sUEsBAi0AFAAGAAgAAAAhADj9If/WAAAAlAEAAAsAAAAAAAAAAAAAAAAALwEAAF9yZWxzLy5y&#10;ZWxzUEsBAi0AFAAGAAgAAAAhAHGXNCAnAgAAwQQAAA4AAAAAAAAAAAAAAAAALgIAAGRycy9lMm9E&#10;b2MueG1sUEsBAi0AFAAGAAgAAAAhAP86MHbeAAAACAEAAA8AAAAAAAAAAAAAAAAAgQQAAGRycy9k&#10;b3ducmV2LnhtbFBLBQYAAAAABAAEAPMAAACMBQAAAAA=&#10;" path="m3520948,l,,,91438r3520948,l3520948,xe" fillcolor="#678daf" stroked="f">
                <v:path arrowok="t"/>
                <w10:wrap type="topAndBottom" anchorx="page"/>
              </v:shape>
            </w:pict>
          </mc:Fallback>
        </mc:AlternateContent>
      </w:r>
      <w:r>
        <w:t>CCDA</w:t>
      </w:r>
      <w:r>
        <w:rPr>
          <w:spacing w:val="-20"/>
        </w:rPr>
        <w:t xml:space="preserve"> </w:t>
      </w:r>
      <w:r>
        <w:t>Commission</w:t>
      </w:r>
      <w:r>
        <w:rPr>
          <w:spacing w:val="-15"/>
        </w:rPr>
        <w:t xml:space="preserve"> </w:t>
      </w:r>
      <w:r>
        <w:t>to</w:t>
      </w:r>
      <w:r>
        <w:rPr>
          <w:spacing w:val="-9"/>
        </w:rPr>
        <w:t xml:space="preserve"> </w:t>
      </w:r>
      <w:r>
        <w:t>Community and Listening Forum Moderators</w:t>
      </w:r>
    </w:p>
    <w:p w14:paraId="15E3EE0F" w14:textId="2C7965DF" w:rsidR="006C66B2" w:rsidRDefault="00032C37" w:rsidP="003114E7">
      <w:pPr>
        <w:pStyle w:val="BodyText"/>
        <w:spacing w:before="132" w:line="261" w:lineRule="auto"/>
        <w:ind w:left="676" w:right="640"/>
      </w:pPr>
      <w:r>
        <w:t>Throughout</w:t>
      </w:r>
      <w:r>
        <w:rPr>
          <w:spacing w:val="-3"/>
        </w:rPr>
        <w:t xml:space="preserve"> </w:t>
      </w:r>
      <w:r>
        <w:t>2025,</w:t>
      </w:r>
      <w:r>
        <w:rPr>
          <w:spacing w:val="-3"/>
        </w:rPr>
        <w:t xml:space="preserve"> </w:t>
      </w:r>
      <w:r>
        <w:t>CCDA</w:t>
      </w:r>
      <w:r>
        <w:rPr>
          <w:spacing w:val="-1"/>
        </w:rPr>
        <w:t xml:space="preserve"> </w:t>
      </w:r>
      <w:r>
        <w:t>hosted</w:t>
      </w:r>
      <w:r>
        <w:rPr>
          <w:spacing w:val="-1"/>
        </w:rPr>
        <w:t xml:space="preserve"> </w:t>
      </w:r>
      <w:r>
        <w:t>various</w:t>
      </w:r>
      <w:r>
        <w:rPr>
          <w:spacing w:val="-1"/>
        </w:rPr>
        <w:t xml:space="preserve"> </w:t>
      </w:r>
      <w:r>
        <w:t>Commission</w:t>
      </w:r>
      <w:r>
        <w:rPr>
          <w:spacing w:val="-1"/>
        </w:rPr>
        <w:t xml:space="preserve"> </w:t>
      </w:r>
      <w:r>
        <w:t>to</w:t>
      </w:r>
      <w:r>
        <w:rPr>
          <w:spacing w:val="-1"/>
        </w:rPr>
        <w:t xml:space="preserve"> </w:t>
      </w:r>
      <w:r>
        <w:t>Community</w:t>
      </w:r>
      <w:r>
        <w:rPr>
          <w:spacing w:val="-4"/>
        </w:rPr>
        <w:t xml:space="preserve"> </w:t>
      </w:r>
      <w:r>
        <w:t>and</w:t>
      </w:r>
      <w:r>
        <w:rPr>
          <w:spacing w:val="-1"/>
        </w:rPr>
        <w:t xml:space="preserve"> </w:t>
      </w:r>
      <w:r>
        <w:t>Listening</w:t>
      </w:r>
      <w:r>
        <w:rPr>
          <w:spacing w:val="-2"/>
        </w:rPr>
        <w:t xml:space="preserve"> </w:t>
      </w:r>
      <w:r>
        <w:t>Forum events across California as part of its statewide outreach initiatives. These events were designed</w:t>
      </w:r>
      <w:r>
        <w:rPr>
          <w:spacing w:val="-3"/>
        </w:rPr>
        <w:t xml:space="preserve"> </w:t>
      </w:r>
      <w:r>
        <w:t>to</w:t>
      </w:r>
      <w:r>
        <w:rPr>
          <w:spacing w:val="-3"/>
        </w:rPr>
        <w:t xml:space="preserve"> </w:t>
      </w:r>
      <w:r>
        <w:t>serve</w:t>
      </w:r>
      <w:r>
        <w:rPr>
          <w:spacing w:val="-3"/>
        </w:rPr>
        <w:t xml:space="preserve"> </w:t>
      </w:r>
      <w:r>
        <w:t>as</w:t>
      </w:r>
      <w:r>
        <w:rPr>
          <w:spacing w:val="-5"/>
        </w:rPr>
        <w:t xml:space="preserve"> </w:t>
      </w:r>
      <w:r>
        <w:t>a</w:t>
      </w:r>
      <w:r>
        <w:rPr>
          <w:spacing w:val="-5"/>
        </w:rPr>
        <w:t xml:space="preserve"> </w:t>
      </w:r>
      <w:r>
        <w:t>venue</w:t>
      </w:r>
      <w:r>
        <w:rPr>
          <w:spacing w:val="-5"/>
        </w:rPr>
        <w:t xml:space="preserve"> </w:t>
      </w:r>
      <w:r>
        <w:t>for</w:t>
      </w:r>
      <w:r>
        <w:rPr>
          <w:spacing w:val="-3"/>
        </w:rPr>
        <w:t xml:space="preserve"> </w:t>
      </w:r>
      <w:r>
        <w:t>open</w:t>
      </w:r>
      <w:r>
        <w:rPr>
          <w:spacing w:val="-5"/>
        </w:rPr>
        <w:t xml:space="preserve"> </w:t>
      </w:r>
      <w:r>
        <w:t>discussion</w:t>
      </w:r>
      <w:r>
        <w:rPr>
          <w:spacing w:val="-2"/>
        </w:rPr>
        <w:t xml:space="preserve"> </w:t>
      </w:r>
      <w:r>
        <w:t>about</w:t>
      </w:r>
      <w:r>
        <w:rPr>
          <w:spacing w:val="-5"/>
        </w:rPr>
        <w:t xml:space="preserve"> </w:t>
      </w:r>
      <w:r>
        <w:t>disability</w:t>
      </w:r>
      <w:r>
        <w:rPr>
          <w:spacing w:val="-6"/>
        </w:rPr>
        <w:t xml:space="preserve"> </w:t>
      </w:r>
      <w:r>
        <w:t>access</w:t>
      </w:r>
      <w:r>
        <w:rPr>
          <w:spacing w:val="-3"/>
        </w:rPr>
        <w:t xml:space="preserve"> </w:t>
      </w:r>
      <w:r>
        <w:t>within</w:t>
      </w:r>
      <w:r>
        <w:rPr>
          <w:spacing w:val="-3"/>
        </w:rPr>
        <w:t xml:space="preserve"> </w:t>
      </w:r>
      <w:r>
        <w:t>specific</w:t>
      </w:r>
      <w:r>
        <w:rPr>
          <w:spacing w:val="-3"/>
        </w:rPr>
        <w:t xml:space="preserve"> </w:t>
      </w:r>
      <w:r>
        <w:t>regions, strengthening CCDA’s outreach and engagement with communities throughout the state. The Commission to Community and Listening Forums events emphasized open dialogue, shared learning,</w:t>
      </w:r>
      <w:r>
        <w:rPr>
          <w:spacing w:val="-4"/>
        </w:rPr>
        <w:t xml:space="preserve"> </w:t>
      </w:r>
      <w:r>
        <w:t>and</w:t>
      </w:r>
      <w:r>
        <w:rPr>
          <w:spacing w:val="-4"/>
        </w:rPr>
        <w:t xml:space="preserve"> </w:t>
      </w:r>
      <w:r>
        <w:t>collaboration.</w:t>
      </w:r>
      <w:r>
        <w:rPr>
          <w:spacing w:val="-4"/>
        </w:rPr>
        <w:t xml:space="preserve"> </w:t>
      </w:r>
      <w:r>
        <w:t>Each</w:t>
      </w:r>
      <w:r>
        <w:rPr>
          <w:spacing w:val="-6"/>
        </w:rPr>
        <w:t xml:space="preserve"> </w:t>
      </w:r>
      <w:r>
        <w:t>event</w:t>
      </w:r>
      <w:r>
        <w:rPr>
          <w:spacing w:val="-4"/>
        </w:rPr>
        <w:t xml:space="preserve"> </w:t>
      </w:r>
      <w:r>
        <w:t>brought</w:t>
      </w:r>
      <w:r>
        <w:rPr>
          <w:spacing w:val="-4"/>
        </w:rPr>
        <w:t xml:space="preserve"> </w:t>
      </w:r>
      <w:r>
        <w:t>together</w:t>
      </w:r>
      <w:r>
        <w:rPr>
          <w:spacing w:val="-4"/>
        </w:rPr>
        <w:t xml:space="preserve"> </w:t>
      </w:r>
      <w:r>
        <w:t>local</w:t>
      </w:r>
      <w:r>
        <w:rPr>
          <w:spacing w:val="-4"/>
        </w:rPr>
        <w:t xml:space="preserve"> </w:t>
      </w:r>
      <w:r>
        <w:t>disability</w:t>
      </w:r>
      <w:r>
        <w:rPr>
          <w:spacing w:val="-7"/>
        </w:rPr>
        <w:t xml:space="preserve"> </w:t>
      </w:r>
      <w:r>
        <w:t>organizations,</w:t>
      </w:r>
      <w:r>
        <w:rPr>
          <w:spacing w:val="-4"/>
        </w:rPr>
        <w:t xml:space="preserve"> </w:t>
      </w:r>
      <w:r>
        <w:t>chambers of commerce, Certified Access Specialists, state-level officials, and residents with disabilities. By fostering open dialogue and learning directly from community members, CCDA advanced disability access while centering lived experiences and community perspectives. At two of the 2025 CCDA Commission to Community and Listening Forum events, CCDA Commissioners served as moderators, guiding</w:t>
      </w:r>
      <w:r>
        <w:rPr>
          <w:spacing w:val="-2"/>
        </w:rPr>
        <w:t xml:space="preserve"> </w:t>
      </w:r>
      <w:r>
        <w:t>and</w:t>
      </w:r>
      <w:r>
        <w:rPr>
          <w:spacing w:val="-2"/>
        </w:rPr>
        <w:t xml:space="preserve"> </w:t>
      </w:r>
      <w:r>
        <w:t>facilitating</w:t>
      </w:r>
      <w:r>
        <w:rPr>
          <w:spacing w:val="-2"/>
        </w:rPr>
        <w:t xml:space="preserve"> </w:t>
      </w:r>
      <w:r>
        <w:t>dialogue among</w:t>
      </w:r>
      <w:r>
        <w:rPr>
          <w:spacing w:val="-2"/>
        </w:rPr>
        <w:t xml:space="preserve"> </w:t>
      </w:r>
      <w:r>
        <w:t>participants.</w:t>
      </w:r>
      <w:r>
        <w:rPr>
          <w:spacing w:val="-2"/>
        </w:rPr>
        <w:t xml:space="preserve"> </w:t>
      </w:r>
      <w:r>
        <w:t>The following highlights reflect those CCDA Commissioners and their contributions to these roles.</w:t>
      </w:r>
    </w:p>
    <w:p w14:paraId="64306B19" w14:textId="77777777" w:rsidR="006C66B2" w:rsidRDefault="006C66B2">
      <w:pPr>
        <w:pStyle w:val="BodyText"/>
        <w:rPr>
          <w:sz w:val="28"/>
        </w:rPr>
      </w:pPr>
    </w:p>
    <w:p w14:paraId="30897A05" w14:textId="77777777" w:rsidR="006C66B2" w:rsidRDefault="006C66B2">
      <w:pPr>
        <w:pStyle w:val="BodyText"/>
        <w:spacing w:before="127"/>
        <w:rPr>
          <w:sz w:val="28"/>
        </w:rPr>
      </w:pPr>
    </w:p>
    <w:p w14:paraId="251AE6C9" w14:textId="48838206" w:rsidR="006C66B2" w:rsidRDefault="00032C37" w:rsidP="003114E7">
      <w:pPr>
        <w:pStyle w:val="Heading4"/>
        <w:spacing w:line="271" w:lineRule="auto"/>
        <w:ind w:left="386" w:right="6210"/>
      </w:pPr>
      <w:r>
        <w:rPr>
          <w:noProof/>
        </w:rPr>
        <w:drawing>
          <wp:anchor distT="0" distB="0" distL="0" distR="0" simplePos="0" relativeHeight="251658248" behindDoc="0" locked="0" layoutInCell="1" allowOverlap="1" wp14:anchorId="24CE8E98" wp14:editId="234113FE">
            <wp:simplePos x="0" y="0"/>
            <wp:positionH relativeFrom="page">
              <wp:posOffset>4830064</wp:posOffset>
            </wp:positionH>
            <wp:positionV relativeFrom="paragraph">
              <wp:posOffset>-33984</wp:posOffset>
            </wp:positionV>
            <wp:extent cx="2511424" cy="1883664"/>
            <wp:effectExtent l="0" t="0" r="0" b="0"/>
            <wp:wrapNone/>
            <wp:docPr id="232" name="Image 23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2" name="Image 232"/>
                    <pic:cNvPicPr/>
                  </pic:nvPicPr>
                  <pic:blipFill>
                    <a:blip r:embed="rId92" cstate="print"/>
                    <a:stretch>
                      <a:fillRect/>
                    </a:stretch>
                  </pic:blipFill>
                  <pic:spPr>
                    <a:xfrm>
                      <a:off x="0" y="0"/>
                      <a:ext cx="2511424" cy="1883664"/>
                    </a:xfrm>
                    <a:prstGeom prst="rect">
                      <a:avLst/>
                    </a:prstGeom>
                  </pic:spPr>
                </pic:pic>
              </a:graphicData>
            </a:graphic>
          </wp:anchor>
        </w:drawing>
      </w:r>
      <w:r>
        <w:t xml:space="preserve">Commissioner Dr. </w:t>
      </w:r>
      <w:r w:rsidR="00A866B9">
        <w:t xml:space="preserve">Luciana </w:t>
      </w:r>
      <w:proofErr w:type="spellStart"/>
      <w:r>
        <w:t>Profaca</w:t>
      </w:r>
      <w:proofErr w:type="spellEnd"/>
      <w:r>
        <w:t xml:space="preserve"> March</w:t>
      </w:r>
      <w:r>
        <w:rPr>
          <w:spacing w:val="-8"/>
        </w:rPr>
        <w:t xml:space="preserve"> </w:t>
      </w:r>
      <w:r>
        <w:t>2025:</w:t>
      </w:r>
      <w:r>
        <w:rPr>
          <w:spacing w:val="-9"/>
        </w:rPr>
        <w:t xml:space="preserve"> </w:t>
      </w:r>
      <w:r>
        <w:t>San</w:t>
      </w:r>
      <w:r>
        <w:rPr>
          <w:spacing w:val="-12"/>
        </w:rPr>
        <w:t xml:space="preserve"> </w:t>
      </w:r>
      <w:r>
        <w:t>Mateo</w:t>
      </w:r>
      <w:r>
        <w:rPr>
          <w:spacing w:val="-8"/>
        </w:rPr>
        <w:t xml:space="preserve"> </w:t>
      </w:r>
      <w:r>
        <w:t>County</w:t>
      </w:r>
    </w:p>
    <w:p w14:paraId="1414861D" w14:textId="77777777" w:rsidR="006C66B2" w:rsidRDefault="00032C37">
      <w:pPr>
        <w:pStyle w:val="BodyText"/>
        <w:rPr>
          <w:b/>
          <w:sz w:val="5"/>
        </w:rPr>
      </w:pPr>
      <w:r>
        <w:rPr>
          <w:b/>
          <w:noProof/>
          <w:sz w:val="5"/>
        </w:rPr>
        <mc:AlternateContent>
          <mc:Choice Requires="wps">
            <w:drawing>
              <wp:anchor distT="0" distB="0" distL="0" distR="0" simplePos="0" relativeHeight="251658338" behindDoc="1" locked="0" layoutInCell="1" allowOverlap="1" wp14:anchorId="12A8C8A6" wp14:editId="702645D1">
                <wp:simplePos x="0" y="0"/>
                <wp:positionH relativeFrom="page">
                  <wp:posOffset>460641</wp:posOffset>
                </wp:positionH>
                <wp:positionV relativeFrom="paragraph">
                  <wp:posOffset>52084</wp:posOffset>
                </wp:positionV>
                <wp:extent cx="3583940" cy="91440"/>
                <wp:effectExtent l="0" t="0" r="0" b="0"/>
                <wp:wrapTopAndBottom/>
                <wp:docPr id="233" name="Graphic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83940" cy="91440"/>
                        </a:xfrm>
                        <a:custGeom>
                          <a:avLst/>
                          <a:gdLst/>
                          <a:ahLst/>
                          <a:cxnLst/>
                          <a:rect l="l" t="t" r="r" b="b"/>
                          <a:pathLst>
                            <a:path w="3583940" h="91440">
                              <a:moveTo>
                                <a:pt x="3583940" y="0"/>
                              </a:moveTo>
                              <a:lnTo>
                                <a:pt x="0" y="0"/>
                              </a:lnTo>
                              <a:lnTo>
                                <a:pt x="0" y="91439"/>
                              </a:lnTo>
                              <a:lnTo>
                                <a:pt x="3583940" y="91439"/>
                              </a:lnTo>
                              <a:lnTo>
                                <a:pt x="3583940"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1755CCED" id="Graphic 233" o:spid="_x0000_s1026" style="position:absolute;margin-left:36.25pt;margin-top:4.1pt;width:282.2pt;height:7.2pt;z-index:-251658142;visibility:visible;mso-wrap-style:square;mso-wrap-distance-left:0;mso-wrap-distance-top:0;mso-wrap-distance-right:0;mso-wrap-distance-bottom:0;mso-position-horizontal:absolute;mso-position-horizontal-relative:page;mso-position-vertical:absolute;mso-position-vertical-relative:text;v-text-anchor:top" coordsize="358394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i3xeIAIAAMEEAAAOAAAAZHJzL2Uyb0RvYy54bWysVMFu2zAMvQ/YPwi6L06arkuMOEXRIMOA&#10;oivQDDsrshwbk01NVGLn70fJlmtspw27yJT5RL/3SHlz39WaXZTFCpqML2ZzzlQjIa+aU8a/HfYf&#10;VpyhE00uNDQq41eF/H77/t2mNam6gRJ0riyjIg2mrcl46ZxJkwRlqWqBMzCqoWQBthaOtvaU5Fa0&#10;VL3Wyc18fpe0YHNjQSpEervrk3wb6heFku5rUaByTGecuLmw2rAe/ZpsNyI9WWHKSg40xD+wqEXV&#10;0EfHUjvhBDvb6o9SdSUtIBRuJqFOoCgqqYIGUrOY/6bmtRRGBS1kDprRJvx/ZeXz5dW8WE8dzRPI&#10;H0iOJK3BdMz4DQ6YrrC1xxJx1gUXr6OLqnNM0svlx9VyfUtmS8qtF7cU+poijYflGd1nBaGQuDyh&#10;65uQx0iUMZJdE0NLrfRN1KGJjjNqouWMmnjsm2iE8+c8Ox+ydsKkjER8toaLOkDAOS9i5BulENU3&#10;jG6mWFI1QcVcfJpQr8eQ8OV6EB7z8dnjpt/9O3Q0NNaTGlD1HnvpwezRDlIzNRxBV/m+0tobgPZ0&#10;fNSWXQQ5e/dptXvYD5QnsDAN/QD4UThCfn2xrKU7k3H8eRZWcaa/NDSU/oLFwMbgGAPr9COEaxi8&#10;t+gO3XdhDTMUZtzR/DxDHHmRxskg/h7QY/3JBh7ODorKj03g1jMaNnRPgv7hTvuLON0H1NufZ/sL&#10;AAD//wMAUEsDBBQABgAIAAAAIQAtXNdi2gAAAAcBAAAPAAAAZHJzL2Rvd25yZXYueG1sTI7BTsMw&#10;EETvSPyDtUjcqFOjpiXEqQhSzoi06nkbmyQiXkex2yZ/z3KC42hGb16+n90grnYKvScN61UCwlLj&#10;TU+thuOhetqBCBHJ4ODJalhsgH1xf5djZvyNPu21jq1gCIUMNXQxjpmUoemsw7DyoyXuvvzkMHKc&#10;WmkmvDHcDVIlSSod9sQPHY72vbPNd31xGtShXScf5XI6nlDVfTWW1bIptX58mN9eQUQ7x78x/Oqz&#10;OhTsdPYXMkEMGrZqw0sNOwWC6/Q5fQFxZrZKQRa5/O9f/AAAAP//AwBQSwECLQAUAAYACAAAACEA&#10;toM4kv4AAADhAQAAEwAAAAAAAAAAAAAAAAAAAAAAW0NvbnRlbnRfVHlwZXNdLnhtbFBLAQItABQA&#10;BgAIAAAAIQA4/SH/1gAAAJQBAAALAAAAAAAAAAAAAAAAAC8BAABfcmVscy8ucmVsc1BLAQItABQA&#10;BgAIAAAAIQDoi3xeIAIAAMEEAAAOAAAAAAAAAAAAAAAAAC4CAABkcnMvZTJvRG9jLnhtbFBLAQIt&#10;ABQABgAIAAAAIQAtXNdi2gAAAAcBAAAPAAAAAAAAAAAAAAAAAHoEAABkcnMvZG93bnJldi54bWxQ&#10;SwUGAAAAAAQABADzAAAAgQUAAAAA&#10;" path="m3583940,l,,,91439r3583940,l3583940,xe" fillcolor="#678daf" stroked="f">
                <v:path arrowok="t"/>
                <w10:wrap type="topAndBottom" anchorx="page"/>
              </v:shape>
            </w:pict>
          </mc:Fallback>
        </mc:AlternateContent>
      </w:r>
    </w:p>
    <w:p w14:paraId="7269B8E2" w14:textId="5F9A3FE5" w:rsidR="006C66B2" w:rsidRDefault="00032C37" w:rsidP="003114E7">
      <w:pPr>
        <w:pStyle w:val="BodyText"/>
        <w:spacing w:before="133" w:line="261" w:lineRule="auto"/>
        <w:ind w:left="698" w:right="4412"/>
      </w:pPr>
      <w:r>
        <w:t>In March 2025, CCDA partnered with Center for Independence</w:t>
      </w:r>
      <w:r>
        <w:rPr>
          <w:spacing w:val="-5"/>
        </w:rPr>
        <w:t xml:space="preserve"> </w:t>
      </w:r>
      <w:r>
        <w:t>of</w:t>
      </w:r>
      <w:r>
        <w:rPr>
          <w:spacing w:val="-2"/>
        </w:rPr>
        <w:t xml:space="preserve"> </w:t>
      </w:r>
      <w:r>
        <w:t>Individuals</w:t>
      </w:r>
      <w:r>
        <w:rPr>
          <w:spacing w:val="-4"/>
        </w:rPr>
        <w:t xml:space="preserve"> </w:t>
      </w:r>
      <w:r>
        <w:t>with</w:t>
      </w:r>
      <w:r>
        <w:rPr>
          <w:spacing w:val="-3"/>
        </w:rPr>
        <w:t xml:space="preserve"> </w:t>
      </w:r>
      <w:r>
        <w:t>Disabilities</w:t>
      </w:r>
      <w:r>
        <w:rPr>
          <w:spacing w:val="-4"/>
        </w:rPr>
        <w:t xml:space="preserve"> </w:t>
      </w:r>
      <w:r>
        <w:t>(CID)</w:t>
      </w:r>
      <w:r>
        <w:rPr>
          <w:spacing w:val="-4"/>
        </w:rPr>
        <w:t xml:space="preserve"> </w:t>
      </w:r>
      <w:r>
        <w:t>and</w:t>
      </w:r>
      <w:r>
        <w:rPr>
          <w:spacing w:val="-3"/>
        </w:rPr>
        <w:t xml:space="preserve"> </w:t>
      </w:r>
      <w:r>
        <w:t>San Mateo Area Chamber of Commerce to host “Disability Compliance at Places of Business to Improve Access for All</w:t>
      </w:r>
      <w:r w:rsidR="002D62D0">
        <w:t>.</w:t>
      </w:r>
      <w:r>
        <w:t xml:space="preserve">” CCDA Commissioner Dr. Luciana </w:t>
      </w:r>
      <w:proofErr w:type="spellStart"/>
      <w:r>
        <w:t>Profaca</w:t>
      </w:r>
      <w:proofErr w:type="spellEnd"/>
      <w:r>
        <w:t xml:space="preserve"> moderated the event, guiding a panel discussion titled “How Do We Remove Barriers and Achieve Accessibility for All?”</w:t>
      </w:r>
    </w:p>
    <w:p w14:paraId="1A489BF2" w14:textId="144E832D" w:rsidR="006C66B2" w:rsidRDefault="00032C37" w:rsidP="000A7AF5">
      <w:pPr>
        <w:pStyle w:val="BodyText"/>
        <w:spacing w:line="261" w:lineRule="auto"/>
        <w:ind w:left="698" w:right="614"/>
      </w:pPr>
      <w:r>
        <w:t xml:space="preserve">Panelists from CID, CCDA, and the </w:t>
      </w:r>
      <w:r w:rsidR="002D62D0">
        <w:t xml:space="preserve">San Mateo Area </w:t>
      </w:r>
      <w:r>
        <w:t xml:space="preserve">Chamber of Commerce shared insights and strategies on improving access compliance, fostering inclusive business practices, and building partnerships to advance accessibility in local businesses. Under Commissioner Dr. </w:t>
      </w:r>
      <w:proofErr w:type="spellStart"/>
      <w:r>
        <w:t>Profaca’s</w:t>
      </w:r>
      <w:proofErr w:type="spellEnd"/>
      <w:r>
        <w:t xml:space="preserve"> facilitation, the discussion created</w:t>
      </w:r>
      <w:r>
        <w:rPr>
          <w:spacing w:val="-1"/>
        </w:rPr>
        <w:t xml:space="preserve"> </w:t>
      </w:r>
      <w:r>
        <w:t>a</w:t>
      </w:r>
      <w:r>
        <w:rPr>
          <w:spacing w:val="-1"/>
        </w:rPr>
        <w:t xml:space="preserve"> </w:t>
      </w:r>
      <w:r>
        <w:t>dynamic</w:t>
      </w:r>
      <w:r>
        <w:rPr>
          <w:spacing w:val="-1"/>
        </w:rPr>
        <w:t xml:space="preserve"> </w:t>
      </w:r>
      <w:r>
        <w:t>space</w:t>
      </w:r>
      <w:r>
        <w:rPr>
          <w:spacing w:val="-2"/>
        </w:rPr>
        <w:t xml:space="preserve"> </w:t>
      </w:r>
      <w:r>
        <w:t>for</w:t>
      </w:r>
      <w:r>
        <w:rPr>
          <w:spacing w:val="-4"/>
        </w:rPr>
        <w:t xml:space="preserve"> </w:t>
      </w:r>
      <w:r>
        <w:t>dialogue among</w:t>
      </w:r>
      <w:r>
        <w:rPr>
          <w:spacing w:val="-2"/>
        </w:rPr>
        <w:t xml:space="preserve"> </w:t>
      </w:r>
      <w:r>
        <w:t>the local</w:t>
      </w:r>
      <w:r>
        <w:rPr>
          <w:spacing w:val="-1"/>
        </w:rPr>
        <w:t xml:space="preserve"> </w:t>
      </w:r>
      <w:r w:rsidR="002D62D0">
        <w:t>c</w:t>
      </w:r>
      <w:r>
        <w:t>hamber</w:t>
      </w:r>
      <w:r>
        <w:rPr>
          <w:spacing w:val="-4"/>
        </w:rPr>
        <w:t xml:space="preserve"> </w:t>
      </w:r>
      <w:r>
        <w:t xml:space="preserve">of </w:t>
      </w:r>
      <w:r w:rsidR="002D62D0">
        <w:t>c</w:t>
      </w:r>
      <w:r>
        <w:t>ommerce,</w:t>
      </w:r>
      <w:r>
        <w:rPr>
          <w:spacing w:val="-3"/>
        </w:rPr>
        <w:t xml:space="preserve"> </w:t>
      </w:r>
      <w:r>
        <w:t>state-level</w:t>
      </w:r>
      <w:r>
        <w:rPr>
          <w:spacing w:val="-2"/>
        </w:rPr>
        <w:t xml:space="preserve"> </w:t>
      </w:r>
      <w:r>
        <w:t>officials,</w:t>
      </w:r>
      <w:r>
        <w:rPr>
          <w:spacing w:val="-4"/>
        </w:rPr>
        <w:t xml:space="preserve"> </w:t>
      </w:r>
      <w:r>
        <w:t>and</w:t>
      </w:r>
      <w:r>
        <w:rPr>
          <w:spacing w:val="-4"/>
        </w:rPr>
        <w:t xml:space="preserve"> </w:t>
      </w:r>
      <w:r>
        <w:t>residents</w:t>
      </w:r>
      <w:r>
        <w:rPr>
          <w:spacing w:val="-4"/>
        </w:rPr>
        <w:t xml:space="preserve"> </w:t>
      </w:r>
      <w:r>
        <w:t>with</w:t>
      </w:r>
      <w:r>
        <w:rPr>
          <w:spacing w:val="-2"/>
        </w:rPr>
        <w:t xml:space="preserve"> </w:t>
      </w:r>
      <w:r>
        <w:t>disabilities.</w:t>
      </w:r>
      <w:r>
        <w:rPr>
          <w:spacing w:val="-4"/>
        </w:rPr>
        <w:t xml:space="preserve"> </w:t>
      </w:r>
      <w:r>
        <w:t>The</w:t>
      </w:r>
      <w:r>
        <w:rPr>
          <w:spacing w:val="-1"/>
        </w:rPr>
        <w:t xml:space="preserve"> </w:t>
      </w:r>
      <w:r>
        <w:t>event</w:t>
      </w:r>
      <w:r>
        <w:rPr>
          <w:spacing w:val="-4"/>
        </w:rPr>
        <w:t xml:space="preserve"> </w:t>
      </w:r>
      <w:r>
        <w:t>also</w:t>
      </w:r>
      <w:r>
        <w:rPr>
          <w:spacing w:val="-4"/>
        </w:rPr>
        <w:t xml:space="preserve"> </w:t>
      </w:r>
      <w:r>
        <w:t>marked</w:t>
      </w:r>
      <w:r>
        <w:rPr>
          <w:spacing w:val="-4"/>
        </w:rPr>
        <w:t xml:space="preserve"> </w:t>
      </w:r>
      <w:r>
        <w:t>the</w:t>
      </w:r>
      <w:r>
        <w:rPr>
          <w:spacing w:val="-1"/>
        </w:rPr>
        <w:t xml:space="preserve"> </w:t>
      </w:r>
      <w:r>
        <w:t>return</w:t>
      </w:r>
      <w:r>
        <w:rPr>
          <w:spacing w:val="-4"/>
        </w:rPr>
        <w:t xml:space="preserve"> </w:t>
      </w:r>
      <w:r>
        <w:t>of the</w:t>
      </w:r>
      <w:r>
        <w:rPr>
          <w:spacing w:val="-1"/>
        </w:rPr>
        <w:t xml:space="preserve"> </w:t>
      </w:r>
      <w:r>
        <w:t>in-person “Voices of the Customer” approach, bringing together and encouraging direct conversations between community members and businesses about accessibility obligations and barriers, reinforcing CCDA’s commitment to inclusive and community</w:t>
      </w:r>
      <w:r w:rsidR="00023E75">
        <w:t>-</w:t>
      </w:r>
      <w:r>
        <w:t>informed dialogue.</w:t>
      </w:r>
    </w:p>
    <w:p w14:paraId="6E93627C" w14:textId="77777777" w:rsidR="006C66B2" w:rsidRDefault="006C66B2">
      <w:pPr>
        <w:pStyle w:val="BodyText"/>
      </w:pPr>
    </w:p>
    <w:p w14:paraId="27362B81" w14:textId="77777777" w:rsidR="006C66B2" w:rsidRDefault="006C66B2">
      <w:pPr>
        <w:pStyle w:val="BodyText"/>
      </w:pPr>
    </w:p>
    <w:p w14:paraId="642FC276" w14:textId="77777777" w:rsidR="006C66B2" w:rsidRDefault="006C66B2">
      <w:pPr>
        <w:pStyle w:val="BodyText"/>
      </w:pPr>
    </w:p>
    <w:p w14:paraId="17441777" w14:textId="77777777" w:rsidR="006C66B2" w:rsidRDefault="006C66B2">
      <w:pPr>
        <w:pStyle w:val="BodyText"/>
      </w:pPr>
    </w:p>
    <w:p w14:paraId="2A44E79B" w14:textId="77777777" w:rsidR="006C66B2" w:rsidRDefault="006C66B2">
      <w:pPr>
        <w:pStyle w:val="BodyText"/>
      </w:pPr>
    </w:p>
    <w:p w14:paraId="3075E1B4" w14:textId="77777777" w:rsidR="006C66B2" w:rsidRDefault="006C66B2">
      <w:pPr>
        <w:pStyle w:val="BodyText"/>
      </w:pPr>
    </w:p>
    <w:p w14:paraId="3560794D" w14:textId="77777777" w:rsidR="006C66B2" w:rsidRDefault="006C66B2">
      <w:pPr>
        <w:pStyle w:val="BodyText"/>
      </w:pPr>
    </w:p>
    <w:p w14:paraId="7BFBC7A7" w14:textId="77777777" w:rsidR="006C66B2" w:rsidRDefault="00032C37" w:rsidP="000A7AF5">
      <w:pPr>
        <w:ind w:left="10080" w:right="413" w:firstLine="720"/>
        <w:rPr>
          <w:b/>
          <w:sz w:val="24"/>
        </w:rPr>
      </w:pPr>
      <w:r>
        <w:rPr>
          <w:b/>
          <w:spacing w:val="-5"/>
          <w:sz w:val="24"/>
        </w:rPr>
        <w:t>36</w:t>
      </w:r>
    </w:p>
    <w:p w14:paraId="052746B6" w14:textId="77777777" w:rsidR="006C66B2" w:rsidRDefault="006C66B2">
      <w:pPr>
        <w:jc w:val="right"/>
        <w:rPr>
          <w:b/>
          <w:sz w:val="24"/>
        </w:rPr>
        <w:sectPr w:rsidR="006C66B2">
          <w:pgSz w:w="12240" w:h="15840"/>
          <w:pgMar w:top="1220" w:right="360" w:bottom="280" w:left="360" w:header="720" w:footer="0" w:gutter="0"/>
          <w:cols w:space="720"/>
        </w:sectPr>
      </w:pPr>
    </w:p>
    <w:p w14:paraId="4ED05D1A" w14:textId="77777777" w:rsidR="006C66B2" w:rsidRDefault="006C66B2">
      <w:pPr>
        <w:pStyle w:val="BodyText"/>
        <w:spacing w:before="186"/>
        <w:rPr>
          <w:b/>
          <w:sz w:val="28"/>
        </w:rPr>
      </w:pPr>
    </w:p>
    <w:p w14:paraId="2A9095FF" w14:textId="77777777" w:rsidR="006C66B2" w:rsidRDefault="00032C37">
      <w:pPr>
        <w:pStyle w:val="Heading4"/>
        <w:spacing w:line="271" w:lineRule="auto"/>
        <w:ind w:left="3956" w:right="2481"/>
      </w:pPr>
      <w:r>
        <w:rPr>
          <w:noProof/>
        </w:rPr>
        <w:drawing>
          <wp:anchor distT="0" distB="0" distL="0" distR="0" simplePos="0" relativeHeight="251658249" behindDoc="0" locked="0" layoutInCell="1" allowOverlap="1" wp14:anchorId="07516801" wp14:editId="590F9241">
            <wp:simplePos x="0" y="0"/>
            <wp:positionH relativeFrom="page">
              <wp:posOffset>467296</wp:posOffset>
            </wp:positionH>
            <wp:positionV relativeFrom="paragraph">
              <wp:posOffset>-7602</wp:posOffset>
            </wp:positionV>
            <wp:extent cx="2201291" cy="2768218"/>
            <wp:effectExtent l="0" t="0" r="0" b="0"/>
            <wp:wrapNone/>
            <wp:docPr id="234" name="Image 23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4" name="Image 234"/>
                    <pic:cNvPicPr/>
                  </pic:nvPicPr>
                  <pic:blipFill>
                    <a:blip r:embed="rId90" cstate="print"/>
                    <a:stretch>
                      <a:fillRect/>
                    </a:stretch>
                  </pic:blipFill>
                  <pic:spPr>
                    <a:xfrm>
                      <a:off x="0" y="0"/>
                      <a:ext cx="2201291" cy="2768218"/>
                    </a:xfrm>
                    <a:prstGeom prst="rect">
                      <a:avLst/>
                    </a:prstGeom>
                  </pic:spPr>
                </pic:pic>
              </a:graphicData>
            </a:graphic>
          </wp:anchor>
        </w:drawing>
      </w:r>
      <w:r>
        <w:t>Commissioner Scott Lillibridge August</w:t>
      </w:r>
      <w:r>
        <w:rPr>
          <w:spacing w:val="-11"/>
        </w:rPr>
        <w:t xml:space="preserve"> </w:t>
      </w:r>
      <w:r>
        <w:t>2025:</w:t>
      </w:r>
      <w:r>
        <w:rPr>
          <w:spacing w:val="-13"/>
        </w:rPr>
        <w:t xml:space="preserve"> </w:t>
      </w:r>
      <w:r>
        <w:t>Sacramento</w:t>
      </w:r>
      <w:r>
        <w:rPr>
          <w:spacing w:val="-12"/>
        </w:rPr>
        <w:t xml:space="preserve"> </w:t>
      </w:r>
      <w:r>
        <w:t>County</w:t>
      </w:r>
    </w:p>
    <w:p w14:paraId="07D73287" w14:textId="77777777" w:rsidR="006C66B2" w:rsidRDefault="00032C37">
      <w:pPr>
        <w:pStyle w:val="BodyText"/>
        <w:spacing w:before="2"/>
        <w:rPr>
          <w:b/>
          <w:sz w:val="4"/>
        </w:rPr>
      </w:pPr>
      <w:r>
        <w:rPr>
          <w:b/>
          <w:noProof/>
          <w:sz w:val="4"/>
        </w:rPr>
        <mc:AlternateContent>
          <mc:Choice Requires="wps">
            <w:drawing>
              <wp:anchor distT="0" distB="0" distL="0" distR="0" simplePos="0" relativeHeight="251658339" behindDoc="1" locked="0" layoutInCell="1" allowOverlap="1" wp14:anchorId="456AA1AD" wp14:editId="26C9506D">
                <wp:simplePos x="0" y="0"/>
                <wp:positionH relativeFrom="page">
                  <wp:posOffset>2716657</wp:posOffset>
                </wp:positionH>
                <wp:positionV relativeFrom="paragraph">
                  <wp:posOffset>46082</wp:posOffset>
                </wp:positionV>
                <wp:extent cx="3757929" cy="91440"/>
                <wp:effectExtent l="0" t="0" r="0" b="0"/>
                <wp:wrapTopAndBottom/>
                <wp:docPr id="235" name="Graphic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757929" cy="91440"/>
                        </a:xfrm>
                        <a:custGeom>
                          <a:avLst/>
                          <a:gdLst/>
                          <a:ahLst/>
                          <a:cxnLst/>
                          <a:rect l="l" t="t" r="r" b="b"/>
                          <a:pathLst>
                            <a:path w="3757929" h="91440">
                              <a:moveTo>
                                <a:pt x="3757549" y="0"/>
                              </a:moveTo>
                              <a:lnTo>
                                <a:pt x="0" y="0"/>
                              </a:lnTo>
                              <a:lnTo>
                                <a:pt x="0" y="91438"/>
                              </a:lnTo>
                              <a:lnTo>
                                <a:pt x="3757549" y="91438"/>
                              </a:lnTo>
                              <a:lnTo>
                                <a:pt x="3757549" y="0"/>
                              </a:lnTo>
                              <a:close/>
                            </a:path>
                          </a:pathLst>
                        </a:custGeom>
                        <a:solidFill>
                          <a:srgbClr val="678DAF"/>
                        </a:solidFill>
                      </wps:spPr>
                      <wps:bodyPr wrap="square" lIns="0" tIns="0" rIns="0" bIns="0" rtlCol="0">
                        <a:prstTxWarp prst="textNoShape">
                          <a:avLst/>
                        </a:prstTxWarp>
                        <a:noAutofit/>
                      </wps:bodyPr>
                    </wps:wsp>
                  </a:graphicData>
                </a:graphic>
              </wp:anchor>
            </w:drawing>
          </mc:Choice>
          <mc:Fallback>
            <w:pict>
              <v:shape w14:anchorId="5D28E2BB" id="Graphic 235" o:spid="_x0000_s1026" style="position:absolute;margin-left:213.9pt;margin-top:3.65pt;width:295.9pt;height:7.2pt;z-index:-251658141;visibility:visible;mso-wrap-style:square;mso-wrap-distance-left:0;mso-wrap-distance-top:0;mso-wrap-distance-right:0;mso-wrap-distance-bottom:0;mso-position-horizontal:absolute;mso-position-horizontal-relative:page;mso-position-vertical:absolute;mso-position-vertical-relative:text;v-text-anchor:top" coordsize="375792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UAjJwIAAMEEAAAOAAAAZHJzL2Uyb0RvYy54bWysVMFu2zAMvQ/YPwi6L07StE2MOEXRIMOA&#10;oivQDDsrshwbk0WNUuLk70fJUWpspw27SJT5RD0+kl4+nFrNjgpdA6bgk9GYM2UklI3ZF/zbdvNp&#10;zpnzwpRCg1EFPyvHH1YfPyw7m6sp1KBLhYyCGJd3tuC19zbPMidr1Qo3AqsMOSvAVng64j4rUXQU&#10;vdXZdDy+yzrA0iJI5Rx9XfdOvorxq0pJ/7WqnPJMF5y4+bhiXHdhzVZLke9R2LqRFxriH1i0ojH0&#10;6DXUWnjBDtj8EaptJIKDyo8ktBlUVSNVzIGymYx/y+atFlbFXEgcZ68yuf8XVr4c3+wrBurOPoP8&#10;4UiRrLMuv3rCwV0wpwrbgCXi7BRVPF9VVCfPJH28ub+9X0wXnEnyLSazWVQ5E3m6LA/Of1YQA4nj&#10;s/N9EcpkiTpZ8mSSiVTKUEQdi+g5oyIiZ1TEXV9EK3y4F9gFk3UDJnUiErwtHNUWIs6HJALf2xnx&#10;TakQ1XeMNkMstdAAlXxptzFej6HEb+aBGUVL/rT3uOG7f4dOgqZ4UoNT/VMh9fjmVQ56fyi4A92U&#10;m0brIIDD/e5JIzsKUvbufr5+3FwoD2CxG/oGCK2wg/L8iqyjmSm4+3kQqDjTXww1ZRiwZGAydslA&#10;r58gjmHUHp3fnr4LtMySWXBP/fMCqeVFnjqD+AdAjw03DTwePFRNaJvIrWd0OdCcxPwvMx0GcXiO&#10;qPc/z+oXAAAA//8DAFBLAwQUAAYACAAAACEAs5nLFt0AAAAJAQAADwAAAGRycy9kb3ducmV2Lnht&#10;bEyPwU7DMBBE70j8g7VI3KiTUDU0ZFNVSBwoXCh8gBNvk4jYDva2Tf4e90SPoxnNvCk3kxnEiXzo&#10;nUVIFwkIso3TvW0Rvr9eH55ABFZWq8FZQpgpwKa6vSlVod3ZftJpz62IJTYUCqFjHgspQ9ORUWHh&#10;RrLROzhvFEfpW6m9OsdyM8gsSVbSqN7GhU6N9NJR87M/GgTfyHke6+37KOv8g3m52/m3X8T7u2n7&#10;DIJp4v8wXPAjOlSRqXZHq4MYEJZZHtEZIX8EcfGTdL0CUSNkaQ6yKuX1g+oPAAD//wMAUEsBAi0A&#10;FAAGAAgAAAAhALaDOJL+AAAA4QEAABMAAAAAAAAAAAAAAAAAAAAAAFtDb250ZW50X1R5cGVzXS54&#10;bWxQSwECLQAUAAYACAAAACEAOP0h/9YAAACUAQAACwAAAAAAAAAAAAAAAAAvAQAAX3JlbHMvLnJl&#10;bHNQSwECLQAUAAYACAAAACEA2blAIycCAADBBAAADgAAAAAAAAAAAAAAAAAuAgAAZHJzL2Uyb0Rv&#10;Yy54bWxQSwECLQAUAAYACAAAACEAs5nLFt0AAAAJAQAADwAAAAAAAAAAAAAAAACBBAAAZHJzL2Rv&#10;d25yZXYueG1sUEsFBgAAAAAEAAQA8wAAAIsFAAAAAA==&#10;" path="m3757549,l,,,91438r3757549,l3757549,xe" fillcolor="#678daf" stroked="f">
                <v:path arrowok="t"/>
                <w10:wrap type="topAndBottom" anchorx="page"/>
              </v:shape>
            </w:pict>
          </mc:Fallback>
        </mc:AlternateContent>
      </w:r>
    </w:p>
    <w:p w14:paraId="5421C874" w14:textId="10B03FAE" w:rsidR="007A332D" w:rsidRDefault="00032C37" w:rsidP="007A332D">
      <w:pPr>
        <w:pStyle w:val="BodyText"/>
        <w:spacing w:before="133" w:line="261" w:lineRule="auto"/>
        <w:ind w:left="4057" w:right="614"/>
      </w:pPr>
      <w:r>
        <w:t>In August 2025, CCDA continued its engagement in Sacramento County with a second Commission to Community and Listening Forum event designed to deepen dialogue with local</w:t>
      </w:r>
      <w:r>
        <w:rPr>
          <w:spacing w:val="-7"/>
        </w:rPr>
        <w:t xml:space="preserve"> </w:t>
      </w:r>
      <w:r>
        <w:t>stakeholders.</w:t>
      </w:r>
      <w:r>
        <w:rPr>
          <w:spacing w:val="-7"/>
        </w:rPr>
        <w:t xml:space="preserve"> </w:t>
      </w:r>
      <w:r>
        <w:t>CCDA</w:t>
      </w:r>
      <w:r>
        <w:rPr>
          <w:spacing w:val="-7"/>
        </w:rPr>
        <w:t xml:space="preserve"> </w:t>
      </w:r>
      <w:r>
        <w:t>Commissioner</w:t>
      </w:r>
      <w:r>
        <w:rPr>
          <w:spacing w:val="-7"/>
        </w:rPr>
        <w:t xml:space="preserve"> </w:t>
      </w:r>
      <w:r>
        <w:t>Scott</w:t>
      </w:r>
      <w:r>
        <w:rPr>
          <w:spacing w:val="-7"/>
        </w:rPr>
        <w:t xml:space="preserve"> </w:t>
      </w:r>
      <w:r>
        <w:t>Lillibridge</w:t>
      </w:r>
      <w:r>
        <w:rPr>
          <w:spacing w:val="-7"/>
        </w:rPr>
        <w:t xml:space="preserve"> </w:t>
      </w:r>
      <w:r>
        <w:t xml:space="preserve">served as moderator, facilitating a thoughtful and inclusive discussion focused on advancing accessibility efforts in the region. The panel included representatives from Sacramento </w:t>
      </w:r>
      <w:r w:rsidR="00FA0B6F">
        <w:t>Resources for Independent Living</w:t>
      </w:r>
      <w:r>
        <w:t>, the Sacramento Metropolitan Chamber of Commerce, and CCDA Commissioner Brian Holloway. Together, panelists shared insights and perspectives aimed at improving accessibility and fostering partnerships to remove barriers for individuals with disabilities. Commissioner Lillibridge’s leadership as a</w:t>
      </w:r>
      <w:r w:rsidR="002B09B7">
        <w:t xml:space="preserve"> moderator helped foster an open</w:t>
      </w:r>
    </w:p>
    <w:p w14:paraId="31314222" w14:textId="3BF6B186" w:rsidR="006C66B2" w:rsidRDefault="00032C37" w:rsidP="007A332D">
      <w:pPr>
        <w:pStyle w:val="BodyText"/>
        <w:spacing w:before="133" w:line="261" w:lineRule="auto"/>
        <w:ind w:right="614"/>
      </w:pPr>
      <w:r>
        <w:t>exchange of ideas and experiences, further strengthening connections</w:t>
      </w:r>
      <w:r>
        <w:rPr>
          <w:spacing w:val="-5"/>
        </w:rPr>
        <w:t xml:space="preserve"> </w:t>
      </w:r>
      <w:r>
        <w:t>between</w:t>
      </w:r>
      <w:r>
        <w:rPr>
          <w:spacing w:val="-5"/>
        </w:rPr>
        <w:t xml:space="preserve"> </w:t>
      </w:r>
      <w:r>
        <w:t>community</w:t>
      </w:r>
      <w:r>
        <w:rPr>
          <w:spacing w:val="-6"/>
        </w:rPr>
        <w:t xml:space="preserve"> </w:t>
      </w:r>
      <w:r>
        <w:t>organizations,</w:t>
      </w:r>
      <w:r>
        <w:rPr>
          <w:spacing w:val="-3"/>
        </w:rPr>
        <w:t xml:space="preserve"> </w:t>
      </w:r>
      <w:r>
        <w:t>business</w:t>
      </w:r>
      <w:r>
        <w:rPr>
          <w:spacing w:val="-3"/>
        </w:rPr>
        <w:t xml:space="preserve"> </w:t>
      </w:r>
      <w:r>
        <w:t>leaders,</w:t>
      </w:r>
      <w:r>
        <w:rPr>
          <w:spacing w:val="-6"/>
        </w:rPr>
        <w:t xml:space="preserve"> </w:t>
      </w:r>
      <w:r>
        <w:t>and</w:t>
      </w:r>
      <w:r>
        <w:rPr>
          <w:spacing w:val="-3"/>
        </w:rPr>
        <w:t xml:space="preserve"> </w:t>
      </w:r>
      <w:r>
        <w:t>state-level</w:t>
      </w:r>
      <w:r>
        <w:rPr>
          <w:spacing w:val="-3"/>
        </w:rPr>
        <w:t xml:space="preserve"> </w:t>
      </w:r>
      <w:r>
        <w:t>partners.</w:t>
      </w:r>
      <w:r>
        <w:rPr>
          <w:spacing w:val="-7"/>
        </w:rPr>
        <w:t xml:space="preserve"> </w:t>
      </w:r>
      <w:r>
        <w:t>The event highlighted the value of sustained engagement and cross-sector collaboration, to help remove barriers and</w:t>
      </w:r>
      <w:r>
        <w:rPr>
          <w:spacing w:val="-1"/>
        </w:rPr>
        <w:t xml:space="preserve"> </w:t>
      </w:r>
      <w:r>
        <w:t>promote accessibility</w:t>
      </w:r>
      <w:r>
        <w:rPr>
          <w:spacing w:val="-1"/>
        </w:rPr>
        <w:t xml:space="preserve"> </w:t>
      </w:r>
      <w:r>
        <w:t>for individuals with disabilities throughout</w:t>
      </w:r>
      <w:r>
        <w:rPr>
          <w:spacing w:val="-1"/>
        </w:rPr>
        <w:t xml:space="preserve"> </w:t>
      </w:r>
      <w:r>
        <w:t>the region.</w:t>
      </w:r>
    </w:p>
    <w:p w14:paraId="49C2E5D2" w14:textId="77777777" w:rsidR="006C66B2" w:rsidRDefault="006C66B2">
      <w:pPr>
        <w:pStyle w:val="BodyText"/>
        <w:rPr>
          <w:sz w:val="20"/>
        </w:rPr>
      </w:pPr>
    </w:p>
    <w:p w14:paraId="54F79077" w14:textId="77777777" w:rsidR="006C66B2" w:rsidRDefault="00032C37">
      <w:pPr>
        <w:pStyle w:val="BodyText"/>
        <w:spacing w:before="5"/>
        <w:rPr>
          <w:sz w:val="20"/>
        </w:rPr>
      </w:pPr>
      <w:r>
        <w:rPr>
          <w:noProof/>
          <w:sz w:val="20"/>
        </w:rPr>
        <w:drawing>
          <wp:anchor distT="0" distB="0" distL="0" distR="0" simplePos="0" relativeHeight="251658340" behindDoc="1" locked="0" layoutInCell="1" allowOverlap="1" wp14:anchorId="141F32A0" wp14:editId="0BE5F37A">
            <wp:simplePos x="0" y="0"/>
            <wp:positionH relativeFrom="page">
              <wp:posOffset>1827467</wp:posOffset>
            </wp:positionH>
            <wp:positionV relativeFrom="paragraph">
              <wp:posOffset>164879</wp:posOffset>
            </wp:positionV>
            <wp:extent cx="3894315" cy="1222914"/>
            <wp:effectExtent l="0" t="0" r="0" b="0"/>
            <wp:wrapTopAndBottom/>
            <wp:docPr id="236" name="Image 236" descr="Center for Independence San Mateo County Logo.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6" name="Image 236" descr="Center for Independence San Mateo County Logo. "/>
                    <pic:cNvPicPr/>
                  </pic:nvPicPr>
                  <pic:blipFill>
                    <a:blip r:embed="rId118" cstate="print"/>
                    <a:stretch>
                      <a:fillRect/>
                    </a:stretch>
                  </pic:blipFill>
                  <pic:spPr>
                    <a:xfrm>
                      <a:off x="0" y="0"/>
                      <a:ext cx="3894315" cy="1222914"/>
                    </a:xfrm>
                    <a:prstGeom prst="rect">
                      <a:avLst/>
                    </a:prstGeom>
                  </pic:spPr>
                </pic:pic>
              </a:graphicData>
            </a:graphic>
          </wp:anchor>
        </w:drawing>
      </w:r>
    </w:p>
    <w:p w14:paraId="386E03A4" w14:textId="77777777" w:rsidR="006C66B2" w:rsidRDefault="00032C37">
      <w:pPr>
        <w:spacing w:before="221" w:line="268" w:lineRule="auto"/>
        <w:ind w:left="4072" w:right="4438"/>
        <w:jc w:val="center"/>
        <w:rPr>
          <w:i/>
          <w:sz w:val="24"/>
        </w:rPr>
      </w:pPr>
      <w:r>
        <w:rPr>
          <w:i/>
          <w:sz w:val="24"/>
        </w:rPr>
        <w:t>Center</w:t>
      </w:r>
      <w:r>
        <w:rPr>
          <w:i/>
          <w:spacing w:val="-17"/>
          <w:sz w:val="24"/>
        </w:rPr>
        <w:t xml:space="preserve"> </w:t>
      </w:r>
      <w:r>
        <w:rPr>
          <w:i/>
          <w:sz w:val="24"/>
        </w:rPr>
        <w:t>for</w:t>
      </w:r>
      <w:r>
        <w:rPr>
          <w:i/>
          <w:spacing w:val="-17"/>
          <w:sz w:val="24"/>
        </w:rPr>
        <w:t xml:space="preserve"> </w:t>
      </w:r>
      <w:r>
        <w:rPr>
          <w:i/>
          <w:sz w:val="24"/>
        </w:rPr>
        <w:t>Independence San Mateo County Logo</w:t>
      </w:r>
    </w:p>
    <w:p w14:paraId="6F8E7F52" w14:textId="77777777" w:rsidR="006C66B2" w:rsidRDefault="006C66B2">
      <w:pPr>
        <w:pStyle w:val="BodyText"/>
        <w:rPr>
          <w:i/>
          <w:sz w:val="20"/>
        </w:rPr>
      </w:pPr>
    </w:p>
    <w:p w14:paraId="48B75756" w14:textId="77777777" w:rsidR="006C66B2" w:rsidRDefault="006C66B2">
      <w:pPr>
        <w:pStyle w:val="BodyText"/>
        <w:rPr>
          <w:i/>
          <w:sz w:val="20"/>
        </w:rPr>
      </w:pPr>
    </w:p>
    <w:p w14:paraId="3C9E6379" w14:textId="77777777" w:rsidR="006C66B2" w:rsidRDefault="00032C37">
      <w:pPr>
        <w:pStyle w:val="BodyText"/>
        <w:spacing w:before="47"/>
        <w:rPr>
          <w:i/>
          <w:sz w:val="20"/>
        </w:rPr>
      </w:pPr>
      <w:r>
        <w:rPr>
          <w:i/>
          <w:noProof/>
          <w:sz w:val="20"/>
        </w:rPr>
        <w:drawing>
          <wp:anchor distT="0" distB="0" distL="0" distR="0" simplePos="0" relativeHeight="251658341" behindDoc="1" locked="0" layoutInCell="1" allowOverlap="1" wp14:anchorId="0FBA5083" wp14:editId="79AF661D">
            <wp:simplePos x="0" y="0"/>
            <wp:positionH relativeFrom="page">
              <wp:posOffset>2009218</wp:posOffset>
            </wp:positionH>
            <wp:positionV relativeFrom="paragraph">
              <wp:posOffset>191531</wp:posOffset>
            </wp:positionV>
            <wp:extent cx="3574380" cy="1081087"/>
            <wp:effectExtent l="0" t="0" r="0" b="0"/>
            <wp:wrapTopAndBottom/>
            <wp:docPr id="237" name="Image 23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7" name="Image 237"/>
                    <pic:cNvPicPr/>
                  </pic:nvPicPr>
                  <pic:blipFill>
                    <a:blip r:embed="rId119" cstate="print"/>
                    <a:stretch>
                      <a:fillRect/>
                    </a:stretch>
                  </pic:blipFill>
                  <pic:spPr>
                    <a:xfrm>
                      <a:off x="0" y="0"/>
                      <a:ext cx="3574380" cy="1081087"/>
                    </a:xfrm>
                    <a:prstGeom prst="rect">
                      <a:avLst/>
                    </a:prstGeom>
                  </pic:spPr>
                </pic:pic>
              </a:graphicData>
            </a:graphic>
          </wp:anchor>
        </w:drawing>
      </w:r>
    </w:p>
    <w:p w14:paraId="235ADBA5" w14:textId="77777777" w:rsidR="006C66B2" w:rsidRDefault="006C66B2">
      <w:pPr>
        <w:pStyle w:val="BodyText"/>
        <w:spacing w:before="12"/>
        <w:rPr>
          <w:i/>
        </w:rPr>
      </w:pPr>
    </w:p>
    <w:p w14:paraId="6FA915BE" w14:textId="77777777" w:rsidR="006C66B2" w:rsidRDefault="00032C37">
      <w:pPr>
        <w:spacing w:line="268" w:lineRule="auto"/>
        <w:ind w:left="4059" w:right="4363" w:hanging="3"/>
        <w:jc w:val="center"/>
        <w:rPr>
          <w:i/>
          <w:sz w:val="24"/>
        </w:rPr>
      </w:pPr>
      <w:r>
        <w:rPr>
          <w:i/>
          <w:sz w:val="24"/>
        </w:rPr>
        <w:t>Sacramento Metropolitan Chamber</w:t>
      </w:r>
      <w:r>
        <w:rPr>
          <w:i/>
          <w:spacing w:val="-13"/>
          <w:sz w:val="24"/>
        </w:rPr>
        <w:t xml:space="preserve"> </w:t>
      </w:r>
      <w:r>
        <w:rPr>
          <w:i/>
          <w:sz w:val="24"/>
        </w:rPr>
        <w:t>of</w:t>
      </w:r>
      <w:r>
        <w:rPr>
          <w:i/>
          <w:spacing w:val="-13"/>
          <w:sz w:val="24"/>
        </w:rPr>
        <w:t xml:space="preserve"> </w:t>
      </w:r>
      <w:r>
        <w:rPr>
          <w:i/>
          <w:sz w:val="24"/>
        </w:rPr>
        <w:t>Commerce</w:t>
      </w:r>
      <w:r>
        <w:rPr>
          <w:i/>
          <w:spacing w:val="-13"/>
          <w:sz w:val="24"/>
        </w:rPr>
        <w:t xml:space="preserve"> </w:t>
      </w:r>
      <w:r>
        <w:rPr>
          <w:i/>
          <w:sz w:val="24"/>
        </w:rPr>
        <w:t>Logo</w:t>
      </w:r>
    </w:p>
    <w:p w14:paraId="44B3FAD5" w14:textId="77777777" w:rsidR="006C66B2" w:rsidRDefault="006C66B2">
      <w:pPr>
        <w:pStyle w:val="BodyText"/>
        <w:rPr>
          <w:i/>
        </w:rPr>
      </w:pPr>
    </w:p>
    <w:p w14:paraId="47AA8AEE" w14:textId="77777777" w:rsidR="006C66B2" w:rsidRDefault="006C66B2">
      <w:pPr>
        <w:pStyle w:val="BodyText"/>
        <w:spacing w:before="58"/>
        <w:rPr>
          <w:i/>
        </w:rPr>
      </w:pPr>
    </w:p>
    <w:p w14:paraId="74A0A639" w14:textId="77777777" w:rsidR="006C66B2" w:rsidRDefault="00032C37">
      <w:pPr>
        <w:spacing w:before="1"/>
        <w:ind w:left="417"/>
        <w:rPr>
          <w:b/>
          <w:sz w:val="24"/>
        </w:rPr>
      </w:pPr>
      <w:r>
        <w:rPr>
          <w:b/>
          <w:spacing w:val="-5"/>
          <w:sz w:val="24"/>
        </w:rPr>
        <w:t>37</w:t>
      </w:r>
    </w:p>
    <w:p w14:paraId="5215C9C6" w14:textId="77777777" w:rsidR="006C66B2" w:rsidRDefault="006C66B2">
      <w:pPr>
        <w:rPr>
          <w:b/>
          <w:sz w:val="24"/>
        </w:rPr>
        <w:sectPr w:rsidR="006C66B2">
          <w:pgSz w:w="12240" w:h="15840"/>
          <w:pgMar w:top="1220" w:right="360" w:bottom="280" w:left="360" w:header="720" w:footer="0" w:gutter="0"/>
          <w:cols w:space="720"/>
        </w:sectPr>
      </w:pPr>
    </w:p>
    <w:p w14:paraId="28EA8E84" w14:textId="77777777" w:rsidR="006C66B2" w:rsidRDefault="00032C37">
      <w:pPr>
        <w:pStyle w:val="Heading2"/>
        <w:spacing w:before="286"/>
        <w:ind w:left="427"/>
      </w:pPr>
      <w:r>
        <w:rPr>
          <w:color w:val="00334D"/>
        </w:rPr>
        <w:lastRenderedPageBreak/>
        <w:t>Projects</w:t>
      </w:r>
      <w:r>
        <w:rPr>
          <w:color w:val="00334D"/>
          <w:spacing w:val="-10"/>
        </w:rPr>
        <w:t xml:space="preserve"> </w:t>
      </w:r>
      <w:r>
        <w:rPr>
          <w:color w:val="00334D"/>
        </w:rPr>
        <w:t>in</w:t>
      </w:r>
      <w:r>
        <w:rPr>
          <w:color w:val="00334D"/>
          <w:spacing w:val="-10"/>
        </w:rPr>
        <w:t xml:space="preserve"> </w:t>
      </w:r>
      <w:r>
        <w:rPr>
          <w:color w:val="00334D"/>
        </w:rPr>
        <w:t>Progress</w:t>
      </w:r>
      <w:r>
        <w:rPr>
          <w:color w:val="00334D"/>
          <w:spacing w:val="-8"/>
        </w:rPr>
        <w:t xml:space="preserve"> </w:t>
      </w:r>
      <w:r>
        <w:rPr>
          <w:color w:val="00334D"/>
        </w:rPr>
        <w:t>and</w:t>
      </w:r>
      <w:r>
        <w:rPr>
          <w:color w:val="00334D"/>
          <w:spacing w:val="-9"/>
        </w:rPr>
        <w:t xml:space="preserve"> </w:t>
      </w:r>
      <w:r>
        <w:rPr>
          <w:color w:val="00334D"/>
        </w:rPr>
        <w:t>CCDA’s</w:t>
      </w:r>
      <w:r>
        <w:rPr>
          <w:color w:val="00334D"/>
          <w:spacing w:val="-10"/>
        </w:rPr>
        <w:t xml:space="preserve"> </w:t>
      </w:r>
      <w:r>
        <w:rPr>
          <w:color w:val="00334D"/>
        </w:rPr>
        <w:t>Path</w:t>
      </w:r>
      <w:r>
        <w:rPr>
          <w:color w:val="00334D"/>
          <w:spacing w:val="-8"/>
        </w:rPr>
        <w:t xml:space="preserve"> </w:t>
      </w:r>
      <w:r>
        <w:rPr>
          <w:color w:val="00334D"/>
          <w:spacing w:val="-2"/>
        </w:rPr>
        <w:t>Forward</w:t>
      </w:r>
    </w:p>
    <w:p w14:paraId="496A32C6" w14:textId="77777777" w:rsidR="006C66B2" w:rsidRDefault="00032C37">
      <w:pPr>
        <w:pStyle w:val="Heading4"/>
        <w:spacing w:before="339"/>
        <w:ind w:right="9605"/>
        <w:jc w:val="right"/>
      </w:pPr>
      <w:r>
        <w:rPr>
          <w:spacing w:val="-2"/>
        </w:rPr>
        <w:t>Overview</w:t>
      </w:r>
    </w:p>
    <w:p w14:paraId="0A2AA116" w14:textId="31E0C8EF" w:rsidR="006C66B2" w:rsidRDefault="00032C37" w:rsidP="00060908">
      <w:pPr>
        <w:pStyle w:val="BodyText"/>
        <w:spacing w:before="191" w:line="261" w:lineRule="auto"/>
        <w:ind w:left="669" w:right="489"/>
      </w:pPr>
      <w:r>
        <w:t>CCDA</w:t>
      </w:r>
      <w:r>
        <w:rPr>
          <w:spacing w:val="-4"/>
        </w:rPr>
        <w:t xml:space="preserve"> </w:t>
      </w:r>
      <w:r>
        <w:t>is</w:t>
      </w:r>
      <w:r>
        <w:rPr>
          <w:spacing w:val="-4"/>
        </w:rPr>
        <w:t xml:space="preserve"> </w:t>
      </w:r>
      <w:r>
        <w:t>focused</w:t>
      </w:r>
      <w:r>
        <w:rPr>
          <w:spacing w:val="-4"/>
        </w:rPr>
        <w:t xml:space="preserve"> </w:t>
      </w:r>
      <w:r>
        <w:t>on</w:t>
      </w:r>
      <w:r>
        <w:rPr>
          <w:spacing w:val="-4"/>
        </w:rPr>
        <w:t xml:space="preserve"> </w:t>
      </w:r>
      <w:r>
        <w:t>strengthening</w:t>
      </w:r>
      <w:r>
        <w:rPr>
          <w:spacing w:val="-4"/>
        </w:rPr>
        <w:t xml:space="preserve"> </w:t>
      </w:r>
      <w:r>
        <w:t>its</w:t>
      </w:r>
      <w:r>
        <w:rPr>
          <w:spacing w:val="-5"/>
        </w:rPr>
        <w:t xml:space="preserve"> </w:t>
      </w:r>
      <w:r>
        <w:t>outreach</w:t>
      </w:r>
      <w:r>
        <w:rPr>
          <w:spacing w:val="-4"/>
        </w:rPr>
        <w:t xml:space="preserve"> </w:t>
      </w:r>
      <w:r>
        <w:t>and</w:t>
      </w:r>
      <w:r>
        <w:rPr>
          <w:spacing w:val="-4"/>
        </w:rPr>
        <w:t xml:space="preserve"> </w:t>
      </w:r>
      <w:r>
        <w:t>engagement</w:t>
      </w:r>
      <w:r>
        <w:rPr>
          <w:spacing w:val="-4"/>
        </w:rPr>
        <w:t xml:space="preserve"> </w:t>
      </w:r>
      <w:r>
        <w:t>efforts</w:t>
      </w:r>
      <w:r>
        <w:rPr>
          <w:spacing w:val="-4"/>
        </w:rPr>
        <w:t xml:space="preserve"> </w:t>
      </w:r>
      <w:r>
        <w:t>to</w:t>
      </w:r>
      <w:r>
        <w:rPr>
          <w:spacing w:val="-4"/>
        </w:rPr>
        <w:t xml:space="preserve"> </w:t>
      </w:r>
      <w:r>
        <w:t>help</w:t>
      </w:r>
      <w:r>
        <w:rPr>
          <w:spacing w:val="-5"/>
        </w:rPr>
        <w:t xml:space="preserve"> </w:t>
      </w:r>
      <w:r>
        <w:t xml:space="preserve">businesses achieve access compliance for individuals with disabilities. By analyzing data from the CCDA Legal Portal and fulfilling legislative mandates, CCDA identifies trends in alleged violations, highlighting the types of businesses and regions that would benefit most from additional support and resources. This data-driven approach allows the Commission to target communities across California with tailored access </w:t>
      </w:r>
      <w:r w:rsidR="00EF2546">
        <w:t xml:space="preserve">to </w:t>
      </w:r>
      <w:r>
        <w:t>education and resources. A key</w:t>
      </w:r>
      <w:r>
        <w:rPr>
          <w:spacing w:val="-1"/>
        </w:rPr>
        <w:t xml:space="preserve"> </w:t>
      </w:r>
      <w:r>
        <w:t>priority is to increase collaboration and technical assistance, ensuring all stakeholders are equipped with the tools and knowledge needed for access compliance. Through these efforts, CCDA strives to create a more inclusive and accessible environment for people with disabilities throughout the state.</w:t>
      </w:r>
    </w:p>
    <w:p w14:paraId="20728397" w14:textId="77777777" w:rsidR="006C66B2" w:rsidRDefault="006C66B2">
      <w:pPr>
        <w:pStyle w:val="BodyText"/>
      </w:pPr>
    </w:p>
    <w:p w14:paraId="642EECFA" w14:textId="77777777" w:rsidR="006C66B2" w:rsidRDefault="006C66B2">
      <w:pPr>
        <w:pStyle w:val="BodyText"/>
        <w:spacing w:before="93"/>
      </w:pPr>
    </w:p>
    <w:p w14:paraId="77462AB4" w14:textId="77777777" w:rsidR="006C66B2" w:rsidRDefault="00032C37">
      <w:pPr>
        <w:pStyle w:val="Heading4"/>
        <w:ind w:right="9527"/>
        <w:jc w:val="right"/>
      </w:pPr>
      <w:r>
        <w:t>Legal</w:t>
      </w:r>
      <w:r>
        <w:rPr>
          <w:spacing w:val="-4"/>
        </w:rPr>
        <w:t xml:space="preserve"> </w:t>
      </w:r>
      <w:r>
        <w:rPr>
          <w:spacing w:val="-2"/>
        </w:rPr>
        <w:t>Portal</w:t>
      </w:r>
    </w:p>
    <w:p w14:paraId="59E12D35" w14:textId="77777777" w:rsidR="006C66B2" w:rsidRDefault="00032C37">
      <w:pPr>
        <w:pStyle w:val="BodyText"/>
        <w:spacing w:before="7"/>
        <w:rPr>
          <w:b/>
          <w:sz w:val="6"/>
        </w:rPr>
      </w:pPr>
      <w:r>
        <w:rPr>
          <w:b/>
          <w:noProof/>
          <w:sz w:val="6"/>
        </w:rPr>
        <mc:AlternateContent>
          <mc:Choice Requires="wps">
            <w:drawing>
              <wp:anchor distT="0" distB="0" distL="0" distR="0" simplePos="0" relativeHeight="251658342" behindDoc="1" locked="0" layoutInCell="1" allowOverlap="1" wp14:anchorId="58ED4D09" wp14:editId="22B13EB1">
                <wp:simplePos x="0" y="0"/>
                <wp:positionH relativeFrom="page">
                  <wp:posOffset>458216</wp:posOffset>
                </wp:positionH>
                <wp:positionV relativeFrom="paragraph">
                  <wp:posOffset>64009</wp:posOffset>
                </wp:positionV>
                <wp:extent cx="1535430" cy="91440"/>
                <wp:effectExtent l="0" t="0" r="0" b="0"/>
                <wp:wrapTopAndBottom/>
                <wp:docPr id="240" name="Graphic 2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35430" cy="91440"/>
                        </a:xfrm>
                        <a:custGeom>
                          <a:avLst/>
                          <a:gdLst/>
                          <a:ahLst/>
                          <a:cxnLst/>
                          <a:rect l="l" t="t" r="r" b="b"/>
                          <a:pathLst>
                            <a:path w="1535430" h="91440">
                              <a:moveTo>
                                <a:pt x="1534922" y="0"/>
                              </a:moveTo>
                              <a:lnTo>
                                <a:pt x="0" y="0"/>
                              </a:lnTo>
                              <a:lnTo>
                                <a:pt x="0" y="91439"/>
                              </a:lnTo>
                              <a:lnTo>
                                <a:pt x="1534922" y="91439"/>
                              </a:lnTo>
                              <a:lnTo>
                                <a:pt x="1534922"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0156C0EB" id="Graphic 240" o:spid="_x0000_s1026" style="position:absolute;margin-left:36.1pt;margin-top:5.05pt;width:120.9pt;height:7.2pt;z-index:-251658138;visibility:visible;mso-wrap-style:square;mso-wrap-distance-left:0;mso-wrap-distance-top:0;mso-wrap-distance-right:0;mso-wrap-distance-bottom:0;mso-position-horizontal:absolute;mso-position-horizontal-relative:page;mso-position-vertical:absolute;mso-position-vertical-relative:text;v-text-anchor:top" coordsize="153543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ewRJgIAAMEEAAAOAAAAZHJzL2Uyb0RvYy54bWysVE1v2zAMvQ/YfxB0X5yvbosRpxgadBhQ&#10;dAWaYmdFlmNjsqhRSuz8+1FylBrbqcMuEmU+UY+PpNe3favZSaFrwBR8NplypoyEsjGHgr/s7j98&#10;5sx5YUqhwaiCn5Xjt5v379adzdUcatClQkZBjMs7W/Dae5tnmZO1aoWbgFWGnBVgKzwd8ZCVKDqK&#10;3upsPp1+zDrA0iJI5Rx93Q5Ovonxq0pJ/72qnPJMF5y4+bhiXPdhzTZrkR9Q2LqRFxriH1i0ojH0&#10;6DXUVnjBjtj8FaptJIKDyk8ktBlUVSNVzIGymU3/yOa5FlbFXEgcZ68yuf8XVj6enu0TBurOPoD8&#10;6UiRrLMuv3rCwV0wfYVtwBJx1kcVz1cVVe+ZpI+zm8XNckFiS/KtZstlVDkTebosj85/VRADidOD&#10;80MRymSJOlmyN8lEKmUooo5F9JxREZEzKuJ+KKIVPtwL7ILJuhGTOhEJ3hZOagcR50MSxHe5ms85&#10;S6kQ1VeMNmMsZTVCJV/abYw3YCjxxSowo2jJn/YBN373begkaIonNTg1PBVSj29e5aD3x4I70E15&#10;32gdBHB42N9pZCcRxmO63H5aXCiPYLEbhgYIrbCH8vyErKOZKbj7dRSoONPfDDVlGLBkYDL2yUCv&#10;7yCOYdQend/1PwRaZsksuKf+eYTU8iJPnUH8A2DAhpsGvhw9VE1om8htYHQ50JzE/C8zHQZxfI6o&#10;1z/P5jcAAAD//wMAUEsDBBQABgAIAAAAIQClNPZf3gAAAAgBAAAPAAAAZHJzL2Rvd25yZXYueG1s&#10;TI/BbsIwEETvlfoP1lbqrThJKVQhDoJKVdVLJQKHcjPxkkTEays2kP59t6dy3JnR7JtiOdpeXHAI&#10;nSMF6SQBgVQ701GjYLd9f3oFEaImo3tHqOAHAyzL+7tC58ZdaYOXKjaCSyjkWkEbo8+lDHWLVoeJ&#10;80jsHd1gdeRzaKQZ9JXLbS+zJJlJqzviD632+NZifarOVsEM519b3PvP8Zh+dx+VN/t1ZZR6fBhX&#10;CxARx/gfhj98RoeSmQ7uTCaIXsE8yzjJepKCYP85nfK2g4Js+gKyLOTtgPIXAAD//wMAUEsBAi0A&#10;FAAGAAgAAAAhALaDOJL+AAAA4QEAABMAAAAAAAAAAAAAAAAAAAAAAFtDb250ZW50X1R5cGVzXS54&#10;bWxQSwECLQAUAAYACAAAACEAOP0h/9YAAACUAQAACwAAAAAAAAAAAAAAAAAvAQAAX3JlbHMvLnJl&#10;bHNQSwECLQAUAAYACAAAACEAKsHsESYCAADBBAAADgAAAAAAAAAAAAAAAAAuAgAAZHJzL2Uyb0Rv&#10;Yy54bWxQSwECLQAUAAYACAAAACEApTT2X94AAAAIAQAADwAAAAAAAAAAAAAAAACABAAAZHJzL2Rv&#10;d25yZXYueG1sUEsFBgAAAAAEAAQA8wAAAIsFAAAAAA==&#10;" path="m1534922,l,,,91439r1534922,l1534922,xe" fillcolor="#004d73" stroked="f">
                <v:path arrowok="t"/>
                <w10:wrap type="topAndBottom" anchorx="page"/>
              </v:shape>
            </w:pict>
          </mc:Fallback>
        </mc:AlternateContent>
      </w:r>
    </w:p>
    <w:p w14:paraId="2E9020CC" w14:textId="53C708F7" w:rsidR="006C66B2" w:rsidRDefault="00032C37" w:rsidP="00060908">
      <w:pPr>
        <w:pStyle w:val="BodyText"/>
        <w:spacing w:before="167" w:line="261" w:lineRule="auto"/>
        <w:ind w:left="628" w:right="287"/>
      </w:pPr>
      <w:r>
        <w:t xml:space="preserve">Per </w:t>
      </w:r>
      <w:hyperlink r:id="rId120">
        <w:r>
          <w:rPr>
            <w:color w:val="085294"/>
            <w:u w:val="single" w:color="085294"/>
          </w:rPr>
          <w:t>California Civil Code Section 55.32</w:t>
        </w:r>
        <w:r>
          <w:t>,</w:t>
        </w:r>
      </w:hyperlink>
      <w:r>
        <w:t xml:space="preserve"> California law firms are required to submit complaints,</w:t>
      </w:r>
      <w:r>
        <w:rPr>
          <w:spacing w:val="-5"/>
        </w:rPr>
        <w:t xml:space="preserve"> </w:t>
      </w:r>
      <w:r>
        <w:t>prelitigation</w:t>
      </w:r>
      <w:r>
        <w:rPr>
          <w:spacing w:val="-4"/>
        </w:rPr>
        <w:t xml:space="preserve"> </w:t>
      </w:r>
      <w:r>
        <w:t>letters,</w:t>
      </w:r>
      <w:r>
        <w:rPr>
          <w:spacing w:val="-4"/>
        </w:rPr>
        <w:t xml:space="preserve"> </w:t>
      </w:r>
      <w:r>
        <w:t>and</w:t>
      </w:r>
      <w:r>
        <w:rPr>
          <w:spacing w:val="-4"/>
        </w:rPr>
        <w:t xml:space="preserve"> </w:t>
      </w:r>
      <w:r>
        <w:t>CRRs</w:t>
      </w:r>
      <w:r>
        <w:rPr>
          <w:spacing w:val="-4"/>
        </w:rPr>
        <w:t xml:space="preserve"> </w:t>
      </w:r>
      <w:r>
        <w:t>associated</w:t>
      </w:r>
      <w:r>
        <w:rPr>
          <w:spacing w:val="-4"/>
        </w:rPr>
        <w:t xml:space="preserve"> </w:t>
      </w:r>
      <w:r>
        <w:t>with</w:t>
      </w:r>
      <w:r>
        <w:rPr>
          <w:spacing w:val="-4"/>
        </w:rPr>
        <w:t xml:space="preserve"> </w:t>
      </w:r>
      <w:r>
        <w:t>alleged</w:t>
      </w:r>
      <w:r>
        <w:rPr>
          <w:spacing w:val="-4"/>
        </w:rPr>
        <w:t xml:space="preserve"> </w:t>
      </w:r>
      <w:r>
        <w:t>construction-related</w:t>
      </w:r>
      <w:r>
        <w:rPr>
          <w:spacing w:val="-5"/>
        </w:rPr>
        <w:t xml:space="preserve"> </w:t>
      </w:r>
      <w:r>
        <w:t>physical</w:t>
      </w:r>
      <w:r>
        <w:rPr>
          <w:spacing w:val="-4"/>
        </w:rPr>
        <w:t xml:space="preserve"> </w:t>
      </w:r>
      <w:r>
        <w:t>access violations to CCDA. The CCDA Legal Portal was created as a vehicle for attorneys to submit this information to CCDA in lieu of emailed or mailed submissions. By the start of 2023, all data migration projects of past physical and emailed submissions had been completed.</w:t>
      </w:r>
    </w:p>
    <w:p w14:paraId="6A470414" w14:textId="3F935014" w:rsidR="006C66B2" w:rsidRDefault="00032C37" w:rsidP="00060908">
      <w:pPr>
        <w:pStyle w:val="BodyText"/>
        <w:spacing w:before="157" w:line="261" w:lineRule="auto"/>
        <w:ind w:left="628" w:right="413"/>
      </w:pPr>
      <w:r>
        <w:t xml:space="preserve">In 2022, </w:t>
      </w:r>
      <w:hyperlink r:id="rId121">
        <w:r>
          <w:rPr>
            <w:color w:val="085294"/>
            <w:u w:val="single" w:color="085294"/>
          </w:rPr>
          <w:t>Assembly Bill 2917</w:t>
        </w:r>
      </w:hyperlink>
      <w:r>
        <w:rPr>
          <w:color w:val="085294"/>
        </w:rPr>
        <w:t xml:space="preserve"> </w:t>
      </w:r>
      <w:r>
        <w:t>was enacted and mandated CCDA to include attorney-submitted website accessibility violations data along with construction-related physical access violations.</w:t>
      </w:r>
      <w:r>
        <w:rPr>
          <w:spacing w:val="-4"/>
        </w:rPr>
        <w:t xml:space="preserve"> </w:t>
      </w:r>
      <w:r>
        <w:t>In</w:t>
      </w:r>
      <w:r>
        <w:rPr>
          <w:spacing w:val="-1"/>
        </w:rPr>
        <w:t xml:space="preserve"> </w:t>
      </w:r>
      <w:r>
        <w:t>response,</w:t>
      </w:r>
      <w:r>
        <w:rPr>
          <w:spacing w:val="-2"/>
        </w:rPr>
        <w:t xml:space="preserve"> </w:t>
      </w:r>
      <w:r>
        <w:t>CCDA</w:t>
      </w:r>
      <w:r>
        <w:rPr>
          <w:spacing w:val="-2"/>
        </w:rPr>
        <w:t xml:space="preserve"> </w:t>
      </w:r>
      <w:r>
        <w:t>added</w:t>
      </w:r>
      <w:r>
        <w:rPr>
          <w:spacing w:val="-4"/>
        </w:rPr>
        <w:t xml:space="preserve"> </w:t>
      </w:r>
      <w:r>
        <w:t>a</w:t>
      </w:r>
      <w:r>
        <w:rPr>
          <w:spacing w:val="-2"/>
        </w:rPr>
        <w:t xml:space="preserve"> </w:t>
      </w:r>
      <w:r>
        <w:t>new</w:t>
      </w:r>
      <w:r>
        <w:rPr>
          <w:spacing w:val="-3"/>
        </w:rPr>
        <w:t xml:space="preserve"> </w:t>
      </w:r>
      <w:r>
        <w:t>website</w:t>
      </w:r>
      <w:r>
        <w:rPr>
          <w:spacing w:val="-2"/>
        </w:rPr>
        <w:t xml:space="preserve"> </w:t>
      </w:r>
      <w:r>
        <w:t>category</w:t>
      </w:r>
      <w:r>
        <w:rPr>
          <w:spacing w:val="-6"/>
        </w:rPr>
        <w:t xml:space="preserve"> </w:t>
      </w:r>
      <w:r>
        <w:t>to</w:t>
      </w:r>
      <w:r>
        <w:rPr>
          <w:spacing w:val="-2"/>
        </w:rPr>
        <w:t xml:space="preserve"> </w:t>
      </w:r>
      <w:r>
        <w:t>the</w:t>
      </w:r>
      <w:r>
        <w:rPr>
          <w:spacing w:val="-4"/>
        </w:rPr>
        <w:t xml:space="preserve"> </w:t>
      </w:r>
      <w:r>
        <w:t>portal</w:t>
      </w:r>
      <w:r>
        <w:rPr>
          <w:spacing w:val="-2"/>
        </w:rPr>
        <w:t xml:space="preserve"> </w:t>
      </w:r>
      <w:r>
        <w:t>allowing</w:t>
      </w:r>
      <w:r>
        <w:rPr>
          <w:spacing w:val="-3"/>
        </w:rPr>
        <w:t xml:space="preserve"> </w:t>
      </w:r>
      <w:r>
        <w:t>law</w:t>
      </w:r>
      <w:r>
        <w:rPr>
          <w:spacing w:val="-5"/>
        </w:rPr>
        <w:t xml:space="preserve"> </w:t>
      </w:r>
      <w:r>
        <w:t>firms</w:t>
      </w:r>
      <w:r>
        <w:rPr>
          <w:spacing w:val="-2"/>
        </w:rPr>
        <w:t xml:space="preserve"> </w:t>
      </w:r>
      <w:r>
        <w:t>to</w:t>
      </w:r>
      <w:r>
        <w:rPr>
          <w:spacing w:val="-2"/>
        </w:rPr>
        <w:t xml:space="preserve"> </w:t>
      </w:r>
      <w:r>
        <w:t>specify how a website was inaccessible. In 2025, CCDA continued to observe the response to the passage of this law as there were 1,107 submissions of website accessibility violations.</w:t>
      </w:r>
    </w:p>
    <w:p w14:paraId="41746887" w14:textId="77777777" w:rsidR="006C66B2" w:rsidRDefault="00032C37" w:rsidP="00060908">
      <w:pPr>
        <w:spacing w:before="159" w:line="261" w:lineRule="auto"/>
        <w:ind w:left="628" w:right="662"/>
        <w:rPr>
          <w:sz w:val="24"/>
        </w:rPr>
      </w:pPr>
      <w:r>
        <w:rPr>
          <w:sz w:val="24"/>
        </w:rPr>
        <w:t xml:space="preserve">For more information on CCDA’s response to Assembly Bill 2917, refer to </w:t>
      </w:r>
      <w:r>
        <w:rPr>
          <w:i/>
          <w:sz w:val="24"/>
        </w:rPr>
        <w:t>Inaccessible Websites</w:t>
      </w:r>
      <w:r>
        <w:rPr>
          <w:i/>
          <w:spacing w:val="-4"/>
          <w:sz w:val="24"/>
        </w:rPr>
        <w:t xml:space="preserve"> </w:t>
      </w:r>
      <w:r>
        <w:rPr>
          <w:i/>
          <w:sz w:val="24"/>
        </w:rPr>
        <w:t>Violation</w:t>
      </w:r>
      <w:r>
        <w:rPr>
          <w:i/>
          <w:spacing w:val="-6"/>
          <w:sz w:val="24"/>
        </w:rPr>
        <w:t xml:space="preserve"> </w:t>
      </w:r>
      <w:r>
        <w:rPr>
          <w:i/>
          <w:sz w:val="24"/>
        </w:rPr>
        <w:t xml:space="preserve">Received </w:t>
      </w:r>
      <w:r>
        <w:rPr>
          <w:sz w:val="24"/>
        </w:rPr>
        <w:t>in</w:t>
      </w:r>
      <w:r>
        <w:rPr>
          <w:spacing w:val="-6"/>
          <w:sz w:val="24"/>
        </w:rPr>
        <w:t xml:space="preserve"> </w:t>
      </w:r>
      <w:r>
        <w:rPr>
          <w:sz w:val="24"/>
        </w:rPr>
        <w:t>the</w:t>
      </w:r>
      <w:r>
        <w:rPr>
          <w:spacing w:val="-5"/>
          <w:sz w:val="24"/>
        </w:rPr>
        <w:t xml:space="preserve"> </w:t>
      </w:r>
      <w:r>
        <w:rPr>
          <w:i/>
          <w:sz w:val="24"/>
        </w:rPr>
        <w:t>Complaints</w:t>
      </w:r>
      <w:r>
        <w:rPr>
          <w:i/>
          <w:spacing w:val="-4"/>
          <w:sz w:val="24"/>
        </w:rPr>
        <w:t xml:space="preserve"> </w:t>
      </w:r>
      <w:r>
        <w:rPr>
          <w:i/>
          <w:sz w:val="24"/>
        </w:rPr>
        <w:t>and</w:t>
      </w:r>
      <w:r>
        <w:rPr>
          <w:i/>
          <w:spacing w:val="-4"/>
          <w:sz w:val="24"/>
        </w:rPr>
        <w:t xml:space="preserve"> </w:t>
      </w:r>
      <w:r>
        <w:rPr>
          <w:i/>
          <w:sz w:val="24"/>
        </w:rPr>
        <w:t>Prelitigation</w:t>
      </w:r>
      <w:r>
        <w:rPr>
          <w:i/>
          <w:spacing w:val="-6"/>
          <w:sz w:val="24"/>
        </w:rPr>
        <w:t xml:space="preserve"> </w:t>
      </w:r>
      <w:r>
        <w:rPr>
          <w:i/>
          <w:sz w:val="24"/>
        </w:rPr>
        <w:t>Letters</w:t>
      </w:r>
      <w:r>
        <w:rPr>
          <w:i/>
          <w:spacing w:val="-4"/>
          <w:sz w:val="24"/>
        </w:rPr>
        <w:t xml:space="preserve"> </w:t>
      </w:r>
      <w:r>
        <w:rPr>
          <w:i/>
          <w:sz w:val="24"/>
        </w:rPr>
        <w:t>Data</w:t>
      </w:r>
      <w:r>
        <w:rPr>
          <w:i/>
          <w:spacing w:val="-3"/>
          <w:sz w:val="24"/>
        </w:rPr>
        <w:t xml:space="preserve"> </w:t>
      </w:r>
      <w:r>
        <w:rPr>
          <w:i/>
          <w:sz w:val="24"/>
        </w:rPr>
        <w:t xml:space="preserve">Collection </w:t>
      </w:r>
      <w:r>
        <w:rPr>
          <w:sz w:val="24"/>
        </w:rPr>
        <w:t>section.</w:t>
      </w:r>
    </w:p>
    <w:p w14:paraId="29DAE726" w14:textId="77777777" w:rsidR="006C66B2" w:rsidRDefault="006C66B2">
      <w:pPr>
        <w:pStyle w:val="BodyText"/>
        <w:spacing w:before="47"/>
      </w:pPr>
    </w:p>
    <w:p w14:paraId="4DE26A0E" w14:textId="77777777" w:rsidR="006C66B2" w:rsidRDefault="00032C37">
      <w:pPr>
        <w:pStyle w:val="Heading4"/>
        <w:ind w:left="417"/>
      </w:pPr>
      <w:r>
        <w:t>Path</w:t>
      </w:r>
      <w:r>
        <w:rPr>
          <w:spacing w:val="-1"/>
        </w:rPr>
        <w:t xml:space="preserve"> </w:t>
      </w:r>
      <w:r>
        <w:rPr>
          <w:spacing w:val="-2"/>
        </w:rPr>
        <w:t>Forward</w:t>
      </w:r>
    </w:p>
    <w:p w14:paraId="020B7F58" w14:textId="77777777" w:rsidR="006C66B2" w:rsidRDefault="00032C37">
      <w:pPr>
        <w:pStyle w:val="BodyText"/>
        <w:spacing w:before="8"/>
        <w:rPr>
          <w:b/>
          <w:sz w:val="6"/>
        </w:rPr>
      </w:pPr>
      <w:r>
        <w:rPr>
          <w:b/>
          <w:noProof/>
          <w:sz w:val="6"/>
        </w:rPr>
        <mc:AlternateContent>
          <mc:Choice Requires="wps">
            <w:drawing>
              <wp:anchor distT="0" distB="0" distL="0" distR="0" simplePos="0" relativeHeight="251658343" behindDoc="1" locked="0" layoutInCell="1" allowOverlap="1" wp14:anchorId="04BEDFC6" wp14:editId="299B6FBF">
                <wp:simplePos x="0" y="0"/>
                <wp:positionH relativeFrom="page">
                  <wp:posOffset>478053</wp:posOffset>
                </wp:positionH>
                <wp:positionV relativeFrom="paragraph">
                  <wp:posOffset>64692</wp:posOffset>
                </wp:positionV>
                <wp:extent cx="1767839" cy="91440"/>
                <wp:effectExtent l="0" t="0" r="0" b="0"/>
                <wp:wrapTopAndBottom/>
                <wp:docPr id="241" name="Graphic 24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39"/>
                              </a:lnTo>
                              <a:lnTo>
                                <a:pt x="1767713" y="91439"/>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61DD2DAE" id="Graphic 241" o:spid="_x0000_s1026" style="position:absolute;margin-left:37.65pt;margin-top:5.1pt;width:139.2pt;height:7.2pt;z-index:-251658137;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S+0JQIAAMEEAAAOAAAAZHJzL2Uyb0RvYy54bWysVMFu2zAMvQ/YPwi6L06aoGmNOMXQoMOA&#10;oivQFDsrshwbk0WNUmLn70fJUWpspxW9SJT5RD0+kl7d9a1mR4WuAVPw2WTKmTISysbsC/66ffhy&#10;w5nzwpRCg1EFPynH79afP606m6srqEGXChkFMS7vbMFr722eZU7WqhVuAlYZclaArfB0xH1Wougo&#10;equzq+n0OusAS4sglXP0dTM4+TrGryol/Y+qcsozXXDi5uOKcd2FNVuvRL5HYetGnmmId7BoRWPo&#10;0UuojfCCHbD5J1TbSAQHlZ9IaDOoqkaqmANlM5v+lc1LLayKuZA4zl5kch8XVj4dX+wzBurOPoL8&#10;5UiRrLMuv3jCwZ0xfYVtwBJx1kcVTxcVVe+ZpI+z5fXyZn7LmSTf7WyxiCpnIk+X5cH5bwpiIHF8&#10;dH4oQpksUSdL9iaZSKUMRdSxiJ4zKiJyRkXcDUW0wod7gV0wWTdiUiciwdvCUW0h4nxIIvBdzuac&#10;pVSI6htGmzGWWmiESr602xhvwFDipEEQU+TJn/YBN373/9BJ0BRPanBqeCqkHt+8yEHvjwV3oJvy&#10;odE6COBwv7vXyI4ijMd0sVnOz5RHsNgNQwOEVthBeXpG1tHMFNz9PghUnOnvhpoyDFgyMBm7ZKDX&#10;9xDHMGqPzm/7nwIts2QW3FP/PEFqeZGnziD+ATBgw00DXw8eqia0TeQ2MDofaE5i/ueZDoM4PkfU&#10;259n/QcAAP//AwBQSwMEFAAGAAgAAAAhAFLXtnLdAAAACAEAAA8AAABkcnMvZG93bnJldi54bWxM&#10;j09PhDAQxe8mfodmTLy5Rdg/Bikbg+7Ni6sxHLt0BLSdEloW/PaOJz2+eS/v/abYL86KM46h96Tg&#10;dpWAQGq86alV8PZ6uLkDEaImo60nVPCNAfbl5UWhc+NnesHzMbaCSyjkWkEX45BLGZoOnQ4rPyCx&#10;9+FHpyPLsZVm1DOXOyvTJNlKp3vihU4PWHXYfB0np2B6Psx1W6+fYuXtY51+9tn8Xil1fbU83IOI&#10;uMS/MPziMzqUzHTyE5kgrILdJuMk35MUBPvZJtuBOClI11uQZSH/P1D+AAAA//8DAFBLAQItABQA&#10;BgAIAAAAIQC2gziS/gAAAOEBAAATAAAAAAAAAAAAAAAAAAAAAABbQ29udGVudF9UeXBlc10ueG1s&#10;UEsBAi0AFAAGAAgAAAAhADj9If/WAAAAlAEAAAsAAAAAAAAAAAAAAAAALwEAAF9yZWxzLy5yZWxz&#10;UEsBAi0AFAAGAAgAAAAhAHCtL7QlAgAAwQQAAA4AAAAAAAAAAAAAAAAALgIAAGRycy9lMm9Eb2Mu&#10;eG1sUEsBAi0AFAAGAAgAAAAhAFLXtnLdAAAACAEAAA8AAAAAAAAAAAAAAAAAfwQAAGRycy9kb3du&#10;cmV2LnhtbFBLBQYAAAAABAAEAPMAAACJBQAAAAA=&#10;" path="m1767713,l,,,91439r1767713,l1767713,xe" fillcolor="#004d73" stroked="f">
                <v:path arrowok="t"/>
                <w10:wrap type="topAndBottom" anchorx="page"/>
              </v:shape>
            </w:pict>
          </mc:Fallback>
        </mc:AlternateContent>
      </w:r>
    </w:p>
    <w:p w14:paraId="0E2107CC" w14:textId="1483CF3C" w:rsidR="006C66B2" w:rsidRDefault="00032C37" w:rsidP="00060908">
      <w:pPr>
        <w:pStyle w:val="BodyText"/>
        <w:spacing w:before="169" w:line="261" w:lineRule="auto"/>
        <w:ind w:left="660" w:right="287"/>
      </w:pPr>
      <w:r>
        <w:t>CCDA is continuing to update our Legal Portal by modifying and adding more detailed dropdowns that attorneys can choose to describe the nature of the alleged construction-related physical access violations and website accessibility violations in each complaint reported to the CCDA. As</w:t>
      </w:r>
      <w:r>
        <w:rPr>
          <w:spacing w:val="-2"/>
        </w:rPr>
        <w:t xml:space="preserve"> </w:t>
      </w:r>
      <w:r>
        <w:t>submissions</w:t>
      </w:r>
      <w:r>
        <w:rPr>
          <w:spacing w:val="-2"/>
        </w:rPr>
        <w:t xml:space="preserve"> </w:t>
      </w:r>
      <w:r>
        <w:t>continue</w:t>
      </w:r>
      <w:r>
        <w:rPr>
          <w:spacing w:val="-4"/>
        </w:rPr>
        <w:t xml:space="preserve"> </w:t>
      </w:r>
      <w:r>
        <w:t>to</w:t>
      </w:r>
      <w:r>
        <w:rPr>
          <w:spacing w:val="-3"/>
        </w:rPr>
        <w:t xml:space="preserve"> </w:t>
      </w:r>
      <w:r>
        <w:t>be</w:t>
      </w:r>
      <w:r>
        <w:rPr>
          <w:spacing w:val="-4"/>
        </w:rPr>
        <w:t xml:space="preserve"> </w:t>
      </w:r>
      <w:r>
        <w:t>entered</w:t>
      </w:r>
      <w:r>
        <w:rPr>
          <w:spacing w:val="-2"/>
        </w:rPr>
        <w:t xml:space="preserve"> </w:t>
      </w:r>
      <w:proofErr w:type="gramStart"/>
      <w:r>
        <w:t>in</w:t>
      </w:r>
      <w:proofErr w:type="gramEnd"/>
      <w:r>
        <w:rPr>
          <w:spacing w:val="-4"/>
        </w:rPr>
        <w:t xml:space="preserve"> </w:t>
      </w:r>
      <w:r>
        <w:t>the</w:t>
      </w:r>
      <w:r>
        <w:rPr>
          <w:spacing w:val="-2"/>
        </w:rPr>
        <w:t xml:space="preserve"> </w:t>
      </w:r>
      <w:r>
        <w:t>CCDA</w:t>
      </w:r>
      <w:r>
        <w:rPr>
          <w:spacing w:val="-2"/>
        </w:rPr>
        <w:t xml:space="preserve"> </w:t>
      </w:r>
      <w:r>
        <w:t>Legal</w:t>
      </w:r>
      <w:r>
        <w:rPr>
          <w:spacing w:val="-2"/>
        </w:rPr>
        <w:t xml:space="preserve"> </w:t>
      </w:r>
      <w:r>
        <w:t>Portal,</w:t>
      </w:r>
      <w:r>
        <w:rPr>
          <w:spacing w:val="-4"/>
        </w:rPr>
        <w:t xml:space="preserve"> </w:t>
      </w:r>
      <w:r>
        <w:t>ongoing</w:t>
      </w:r>
      <w:r>
        <w:rPr>
          <w:spacing w:val="-3"/>
        </w:rPr>
        <w:t xml:space="preserve"> </w:t>
      </w:r>
      <w:r>
        <w:t>monitoring</w:t>
      </w:r>
      <w:r>
        <w:rPr>
          <w:spacing w:val="-4"/>
        </w:rPr>
        <w:t xml:space="preserve"> </w:t>
      </w:r>
      <w:r>
        <w:t>will</w:t>
      </w:r>
      <w:r>
        <w:rPr>
          <w:spacing w:val="-1"/>
        </w:rPr>
        <w:t xml:space="preserve"> </w:t>
      </w:r>
      <w:r>
        <w:t>be</w:t>
      </w:r>
      <w:r>
        <w:rPr>
          <w:spacing w:val="-2"/>
        </w:rPr>
        <w:t xml:space="preserve"> </w:t>
      </w:r>
      <w:r>
        <w:t>conducted</w:t>
      </w:r>
      <w:r>
        <w:rPr>
          <w:spacing w:val="-4"/>
        </w:rPr>
        <w:t xml:space="preserve"> </w:t>
      </w:r>
      <w:r>
        <w:t>to</w:t>
      </w:r>
      <w:r>
        <w:rPr>
          <w:spacing w:val="-4"/>
        </w:rPr>
        <w:t xml:space="preserve"> </w:t>
      </w:r>
      <w:r>
        <w:t>identify</w:t>
      </w:r>
      <w:r>
        <w:rPr>
          <w:spacing w:val="-6"/>
        </w:rPr>
        <w:t xml:space="preserve"> </w:t>
      </w:r>
      <w:r>
        <w:t>emerging</w:t>
      </w:r>
      <w:r>
        <w:rPr>
          <w:spacing w:val="-5"/>
        </w:rPr>
        <w:t xml:space="preserve"> </w:t>
      </w:r>
      <w:r>
        <w:t>trends,</w:t>
      </w:r>
      <w:r>
        <w:rPr>
          <w:spacing w:val="-4"/>
        </w:rPr>
        <w:t xml:space="preserve"> </w:t>
      </w:r>
      <w:r>
        <w:t>including</w:t>
      </w:r>
      <w:r>
        <w:rPr>
          <w:spacing w:val="-6"/>
        </w:rPr>
        <w:t xml:space="preserve"> </w:t>
      </w:r>
      <w:r>
        <w:t>geographic</w:t>
      </w:r>
      <w:r>
        <w:rPr>
          <w:spacing w:val="-4"/>
        </w:rPr>
        <w:t xml:space="preserve"> </w:t>
      </w:r>
      <w:r>
        <w:t>concentrations,</w:t>
      </w:r>
      <w:r>
        <w:rPr>
          <w:spacing w:val="-4"/>
        </w:rPr>
        <w:t xml:space="preserve"> </w:t>
      </w:r>
      <w:r>
        <w:t>types</w:t>
      </w:r>
      <w:r>
        <w:rPr>
          <w:spacing w:val="-6"/>
        </w:rPr>
        <w:t xml:space="preserve"> </w:t>
      </w:r>
      <w:r>
        <w:t>of</w:t>
      </w:r>
      <w:r>
        <w:rPr>
          <w:spacing w:val="-4"/>
        </w:rPr>
        <w:t xml:space="preserve"> </w:t>
      </w:r>
      <w:r>
        <w:t>alleged</w:t>
      </w:r>
      <w:r>
        <w:rPr>
          <w:spacing w:val="-4"/>
        </w:rPr>
        <w:t xml:space="preserve"> </w:t>
      </w:r>
      <w:r>
        <w:t>violations and industries</w:t>
      </w:r>
      <w:r>
        <w:rPr>
          <w:spacing w:val="-3"/>
        </w:rPr>
        <w:t xml:space="preserve"> </w:t>
      </w:r>
      <w:r>
        <w:t>most</w:t>
      </w:r>
      <w:r>
        <w:rPr>
          <w:spacing w:val="-2"/>
        </w:rPr>
        <w:t xml:space="preserve"> </w:t>
      </w:r>
      <w:r>
        <w:t>frequently</w:t>
      </w:r>
      <w:r>
        <w:rPr>
          <w:spacing w:val="-3"/>
        </w:rPr>
        <w:t xml:space="preserve"> </w:t>
      </w:r>
      <w:r>
        <w:t>associated within those</w:t>
      </w:r>
      <w:r>
        <w:rPr>
          <w:spacing w:val="-2"/>
        </w:rPr>
        <w:t xml:space="preserve"> </w:t>
      </w:r>
      <w:r>
        <w:t>areas.</w:t>
      </w:r>
      <w:r>
        <w:rPr>
          <w:spacing w:val="-2"/>
        </w:rPr>
        <w:t xml:space="preserve"> </w:t>
      </w:r>
      <w:r>
        <w:t>These</w:t>
      </w:r>
      <w:r>
        <w:rPr>
          <w:spacing w:val="-2"/>
        </w:rPr>
        <w:t xml:space="preserve"> </w:t>
      </w:r>
      <w:r>
        <w:t>insights will be used to inform targeted outreach efforts, allowing data-driven actions to address recurring barriers and support proactive engagement.</w:t>
      </w:r>
    </w:p>
    <w:p w14:paraId="2434D2C3" w14:textId="77777777" w:rsidR="006C66B2" w:rsidRDefault="006C66B2">
      <w:pPr>
        <w:pStyle w:val="BodyText"/>
      </w:pPr>
    </w:p>
    <w:p w14:paraId="19864F6B" w14:textId="77777777" w:rsidR="006C66B2" w:rsidRDefault="006C66B2">
      <w:pPr>
        <w:pStyle w:val="BodyText"/>
      </w:pPr>
    </w:p>
    <w:p w14:paraId="50A187C6" w14:textId="77777777" w:rsidR="006C66B2" w:rsidRDefault="006C66B2">
      <w:pPr>
        <w:pStyle w:val="BodyText"/>
        <w:spacing w:before="106"/>
      </w:pPr>
    </w:p>
    <w:p w14:paraId="5FE290D8" w14:textId="77777777" w:rsidR="006C66B2" w:rsidRDefault="00032C37">
      <w:pPr>
        <w:ind w:right="413"/>
        <w:jc w:val="right"/>
        <w:rPr>
          <w:b/>
          <w:sz w:val="24"/>
        </w:rPr>
      </w:pPr>
      <w:r>
        <w:rPr>
          <w:b/>
          <w:spacing w:val="-5"/>
          <w:sz w:val="24"/>
        </w:rPr>
        <w:t>38</w:t>
      </w:r>
    </w:p>
    <w:p w14:paraId="11DB871D" w14:textId="77777777" w:rsidR="006C66B2" w:rsidRDefault="006C66B2">
      <w:pPr>
        <w:jc w:val="right"/>
        <w:rPr>
          <w:b/>
          <w:sz w:val="24"/>
        </w:rPr>
        <w:sectPr w:rsidR="006C66B2">
          <w:headerReference w:type="default" r:id="rId122"/>
          <w:pgSz w:w="12240" w:h="15840"/>
          <w:pgMar w:top="1240" w:right="360" w:bottom="280" w:left="360" w:header="740" w:footer="0" w:gutter="0"/>
          <w:cols w:space="720"/>
        </w:sectPr>
      </w:pPr>
    </w:p>
    <w:p w14:paraId="2DDB1271" w14:textId="77777777" w:rsidR="006C66B2" w:rsidRDefault="006C66B2">
      <w:pPr>
        <w:pStyle w:val="BodyText"/>
        <w:spacing w:before="73"/>
        <w:rPr>
          <w:b/>
          <w:sz w:val="28"/>
        </w:rPr>
      </w:pPr>
    </w:p>
    <w:p w14:paraId="485F47A6" w14:textId="5B3C0778" w:rsidR="006C66B2" w:rsidRDefault="00032C37">
      <w:pPr>
        <w:pStyle w:val="Heading4"/>
        <w:ind w:left="403"/>
      </w:pPr>
      <w:r>
        <w:t>Accessible</w:t>
      </w:r>
      <w:r>
        <w:rPr>
          <w:spacing w:val="-8"/>
        </w:rPr>
        <w:t xml:space="preserve"> </w:t>
      </w:r>
      <w:r>
        <w:t>Parking</w:t>
      </w:r>
      <w:r>
        <w:rPr>
          <w:spacing w:val="-9"/>
        </w:rPr>
        <w:t xml:space="preserve"> </w:t>
      </w:r>
      <w:r>
        <w:t>Campaign</w:t>
      </w:r>
      <w:r>
        <w:rPr>
          <w:spacing w:val="-8"/>
        </w:rPr>
        <w:t xml:space="preserve"> </w:t>
      </w:r>
    </w:p>
    <w:p w14:paraId="0A4C99E7"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44" behindDoc="1" locked="0" layoutInCell="1" allowOverlap="1" wp14:anchorId="4B1AAA6F" wp14:editId="59093911">
                <wp:simplePos x="0" y="0"/>
                <wp:positionH relativeFrom="page">
                  <wp:posOffset>462406</wp:posOffset>
                </wp:positionH>
                <wp:positionV relativeFrom="paragraph">
                  <wp:posOffset>65313</wp:posOffset>
                </wp:positionV>
                <wp:extent cx="3702685" cy="91440"/>
                <wp:effectExtent l="0" t="0" r="0" b="0"/>
                <wp:wrapTopAndBottom/>
                <wp:docPr id="242" name="Graphic 24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702685" cy="91440"/>
                        </a:xfrm>
                        <a:custGeom>
                          <a:avLst/>
                          <a:gdLst/>
                          <a:ahLst/>
                          <a:cxnLst/>
                          <a:rect l="l" t="t" r="r" b="b"/>
                          <a:pathLst>
                            <a:path w="3702685" h="91440">
                              <a:moveTo>
                                <a:pt x="3702304" y="0"/>
                              </a:moveTo>
                              <a:lnTo>
                                <a:pt x="0" y="0"/>
                              </a:lnTo>
                              <a:lnTo>
                                <a:pt x="0" y="91438"/>
                              </a:lnTo>
                              <a:lnTo>
                                <a:pt x="3702304" y="91438"/>
                              </a:lnTo>
                              <a:lnTo>
                                <a:pt x="3702304"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6C416505" id="Graphic 242" o:spid="_x0000_s1026" style="position:absolute;margin-left:36.4pt;margin-top:5.15pt;width:291.55pt;height:7.2pt;z-index:-251658136;visibility:visible;mso-wrap-style:square;mso-wrap-distance-left:0;mso-wrap-distance-top:0;mso-wrap-distance-right:0;mso-wrap-distance-bottom:0;mso-position-horizontal:absolute;mso-position-horizontal-relative:page;mso-position-vertical:absolute;mso-position-vertical-relative:text;v-text-anchor:top" coordsize="370268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cX2BJgIAAMEEAAAOAAAAZHJzL2Uyb0RvYy54bWysVE1v2zAMvQ/YfxB0X+x8rM2MOMXQoMOA&#10;oivQDDsrshwbk0WNUuLk34+So9ToTht2kSjziXp8JL26O3WaHRW6FkzJp5OcM2UkVK3Zl/z79uHD&#10;kjPnhamEBqNKflaO363fv1v1tlAzaEBXChkFMa7obckb722RZU42qhNuAlYZctaAnfB0xH1Woegp&#10;eqezWZ7fZD1gZRGkco6+bgYnX8f4da2k/1bXTnmmS07cfFwxrruwZuuVKPYobNPKCw3xDyw60Rp6&#10;9BpqI7xgB2z/CNW1EsFB7ScSugzqupUq5kDZTPM32bw0wqqYC4nj7FUm9//Cyqfji33GQN3ZR5A/&#10;HSmS9dYVV084uAvmVGMXsEScnaKK56uK6uSZpI/z23x2s/zImSTfp+liEVXORJEuy4PzXxTEQOL4&#10;6PxQhCpZokmWPJlkIpUyFFHHInrOqIjIGRVxNxTRCh/uBXbBZP2ISZOIBG8HR7WFiPMhicB3ni84&#10;S6kQ1VeMNmMstdAIlXxptzHegKHE58vAjKIlf9oH3Pjdv0MnQVM8qcGp4amQenzzKge9PxbcgW6r&#10;h1brIIDD/e5eIzuKMB75YnM7v1AewWI3DA0QWmEH1fkZWU8zU3L36yBQcaa/GmrKMGDJwGTskoFe&#10;30Mcw6g9Or89/RBomSWz5J765wlSy4sidQbxD4ABG24a+HzwULehbSK3gdHlQHMS87/MdBjE8Tmi&#10;Xv88698AAAD//wMAUEsDBBQABgAIAAAAIQAq7L3Y4QAAAAgBAAAPAAAAZHJzL2Rvd25yZXYueG1s&#10;TI9LT8MwEITvSPwHa5G4UYdAH4Q4Fa9KlRCVmiJV3Nx4SQLxOoqdNP33LCc47sxo5tt0OdpGDNj5&#10;2pGC60kEAqlwpqZSwftudbUA4YMmoxtHqOCEHpbZ+VmqE+OOtMUhD6XgEvKJVlCF0CZS+qJCq/3E&#10;tUjsfbrO6sBnV0rT6SOX20bGUTSTVtfEC5Vu8anC4jvvrYKv1+2L3cih36/2H+Nu/bzO3x6dUpcX&#10;48M9iIBj+AvDLz6jQ8ZMB9eT8aJRMI+ZPLAe3YBgfzad3oE4KIhv5yCzVP5/IPsBAAD//wMAUEsB&#10;Ai0AFAAGAAgAAAAhALaDOJL+AAAA4QEAABMAAAAAAAAAAAAAAAAAAAAAAFtDb250ZW50X1R5cGVz&#10;XS54bWxQSwECLQAUAAYACAAAACEAOP0h/9YAAACUAQAACwAAAAAAAAAAAAAAAAAvAQAAX3JlbHMv&#10;LnJlbHNQSwECLQAUAAYACAAAACEArXF9gSYCAADBBAAADgAAAAAAAAAAAAAAAAAuAgAAZHJzL2Uy&#10;b0RvYy54bWxQSwECLQAUAAYACAAAACEAKuy92OEAAAAIAQAADwAAAAAAAAAAAAAAAACABAAAZHJz&#10;L2Rvd25yZXYueG1sUEsFBgAAAAAEAAQA8wAAAI4FAAAAAA==&#10;" path="m3702304,l,,,91438r3702304,l3702304,xe" fillcolor="#004d73" stroked="f">
                <v:path arrowok="t"/>
                <w10:wrap type="topAndBottom" anchorx="page"/>
              </v:shape>
            </w:pict>
          </mc:Fallback>
        </mc:AlternateContent>
      </w:r>
    </w:p>
    <w:p w14:paraId="37B8EA4A" w14:textId="33FB03DA" w:rsidR="006C66B2" w:rsidRDefault="00C87D9F" w:rsidP="00060908">
      <w:pPr>
        <w:pStyle w:val="BodyText"/>
        <w:spacing w:before="136" w:line="261" w:lineRule="auto"/>
        <w:ind w:left="607" w:right="589"/>
      </w:pPr>
      <w:r>
        <w:t>The Accessible Parking Campaign (</w:t>
      </w:r>
      <w:r w:rsidR="00032C37">
        <w:t>APC</w:t>
      </w:r>
      <w:r>
        <w:t>)</w:t>
      </w:r>
      <w:r w:rsidR="00032C37">
        <w:rPr>
          <w:spacing w:val="-3"/>
        </w:rPr>
        <w:t xml:space="preserve"> </w:t>
      </w:r>
      <w:r w:rsidR="00032C37">
        <w:t>is</w:t>
      </w:r>
      <w:r w:rsidR="00032C37">
        <w:rPr>
          <w:spacing w:val="-3"/>
        </w:rPr>
        <w:t xml:space="preserve"> </w:t>
      </w:r>
      <w:r w:rsidR="00032C37">
        <w:t>CCDA’s</w:t>
      </w:r>
      <w:r w:rsidR="00032C37">
        <w:rPr>
          <w:spacing w:val="-3"/>
        </w:rPr>
        <w:t xml:space="preserve"> </w:t>
      </w:r>
      <w:r w:rsidR="00032C37">
        <w:t>statewide</w:t>
      </w:r>
      <w:r w:rsidR="00032C37">
        <w:rPr>
          <w:spacing w:val="-2"/>
        </w:rPr>
        <w:t xml:space="preserve"> </w:t>
      </w:r>
      <w:r w:rsidR="00032C37">
        <w:t>initiative</w:t>
      </w:r>
      <w:r w:rsidR="00032C37">
        <w:rPr>
          <w:spacing w:val="-3"/>
        </w:rPr>
        <w:t xml:space="preserve"> </w:t>
      </w:r>
      <w:r w:rsidR="00032C37">
        <w:t>to</w:t>
      </w:r>
      <w:r w:rsidR="00032C37">
        <w:rPr>
          <w:spacing w:val="-5"/>
        </w:rPr>
        <w:t xml:space="preserve"> </w:t>
      </w:r>
      <w:r w:rsidR="00032C37">
        <w:t>provide</w:t>
      </w:r>
      <w:r w:rsidR="00032C37">
        <w:rPr>
          <w:spacing w:val="-4"/>
        </w:rPr>
        <w:t xml:space="preserve"> </w:t>
      </w:r>
      <w:r w:rsidR="00032C37">
        <w:t>educational</w:t>
      </w:r>
      <w:r w:rsidR="00032C37">
        <w:rPr>
          <w:spacing w:val="-3"/>
        </w:rPr>
        <w:t xml:space="preserve"> </w:t>
      </w:r>
      <w:r w:rsidR="00032C37">
        <w:t>materials,</w:t>
      </w:r>
      <w:r w:rsidR="00032C37">
        <w:rPr>
          <w:spacing w:val="-3"/>
        </w:rPr>
        <w:t xml:space="preserve"> </w:t>
      </w:r>
      <w:r w:rsidR="00032C37">
        <w:t>in</w:t>
      </w:r>
      <w:r w:rsidR="00032C37">
        <w:rPr>
          <w:spacing w:val="-3"/>
        </w:rPr>
        <w:t xml:space="preserve"> </w:t>
      </w:r>
      <w:r w:rsidR="00032C37">
        <w:t>the</w:t>
      </w:r>
      <w:r w:rsidR="00032C37">
        <w:rPr>
          <w:spacing w:val="-5"/>
        </w:rPr>
        <w:t xml:space="preserve"> </w:t>
      </w:r>
      <w:r w:rsidR="00032C37">
        <w:t>form</w:t>
      </w:r>
      <w:r w:rsidR="00032C37">
        <w:rPr>
          <w:spacing w:val="-2"/>
        </w:rPr>
        <w:t xml:space="preserve"> </w:t>
      </w:r>
      <w:r w:rsidR="00032C37">
        <w:t>of</w:t>
      </w:r>
      <w:r w:rsidR="00032C37">
        <w:rPr>
          <w:spacing w:val="-3"/>
        </w:rPr>
        <w:t xml:space="preserve"> </w:t>
      </w:r>
      <w:r w:rsidR="00032C37">
        <w:t>informational</w:t>
      </w:r>
      <w:r w:rsidR="00032C37">
        <w:rPr>
          <w:spacing w:val="-2"/>
        </w:rPr>
        <w:t xml:space="preserve"> </w:t>
      </w:r>
      <w:r w:rsidR="00032C37">
        <w:t>toolkits,</w:t>
      </w:r>
      <w:r w:rsidR="00032C37">
        <w:rPr>
          <w:spacing w:val="-4"/>
        </w:rPr>
        <w:t xml:space="preserve"> </w:t>
      </w:r>
      <w:r w:rsidR="00032C37">
        <w:t>to</w:t>
      </w:r>
      <w:r w:rsidR="00032C37">
        <w:rPr>
          <w:spacing w:val="-1"/>
        </w:rPr>
        <w:t xml:space="preserve"> </w:t>
      </w:r>
      <w:r w:rsidR="00032C37">
        <w:t>California</w:t>
      </w:r>
      <w:r w:rsidR="00032C37">
        <w:rPr>
          <w:spacing w:val="-2"/>
        </w:rPr>
        <w:t xml:space="preserve"> </w:t>
      </w:r>
      <w:r w:rsidR="00032C37">
        <w:t>businesses</w:t>
      </w:r>
      <w:r w:rsidR="00032C37">
        <w:rPr>
          <w:spacing w:val="-4"/>
        </w:rPr>
        <w:t xml:space="preserve"> </w:t>
      </w:r>
      <w:r w:rsidR="00032C37">
        <w:t>and</w:t>
      </w:r>
      <w:r w:rsidR="00032C37">
        <w:rPr>
          <w:spacing w:val="-4"/>
        </w:rPr>
        <w:t xml:space="preserve"> </w:t>
      </w:r>
      <w:r w:rsidR="00032C37">
        <w:t>professionals</w:t>
      </w:r>
      <w:r w:rsidR="00032C37">
        <w:rPr>
          <w:spacing w:val="-5"/>
        </w:rPr>
        <w:t xml:space="preserve"> </w:t>
      </w:r>
      <w:r w:rsidR="00032C37">
        <w:t>from</w:t>
      </w:r>
      <w:r w:rsidR="00032C37">
        <w:rPr>
          <w:spacing w:val="-1"/>
        </w:rPr>
        <w:t xml:space="preserve"> </w:t>
      </w:r>
      <w:r w:rsidR="00032C37">
        <w:t>the</w:t>
      </w:r>
      <w:r w:rsidR="00032C37">
        <w:rPr>
          <w:spacing w:val="-2"/>
        </w:rPr>
        <w:t xml:space="preserve"> </w:t>
      </w:r>
      <w:r w:rsidR="00032C37">
        <w:t>construction</w:t>
      </w:r>
      <w:r w:rsidR="00032C37">
        <w:rPr>
          <w:spacing w:val="-2"/>
        </w:rPr>
        <w:t xml:space="preserve"> </w:t>
      </w:r>
      <w:r w:rsidR="00032C37">
        <w:t>industry</w:t>
      </w:r>
      <w:r w:rsidR="00032C37">
        <w:rPr>
          <w:spacing w:val="-5"/>
        </w:rPr>
        <w:t xml:space="preserve"> </w:t>
      </w:r>
      <w:r w:rsidR="00032C37">
        <w:t>regarding construction-related accessibility violations in parking lots and exterior paths of travel.</w:t>
      </w:r>
    </w:p>
    <w:p w14:paraId="4C00FBA3" w14:textId="5BC01275" w:rsidR="006C66B2" w:rsidRDefault="00032C37" w:rsidP="00060908">
      <w:pPr>
        <w:pStyle w:val="BodyText"/>
        <w:spacing w:before="158" w:line="261" w:lineRule="auto"/>
        <w:ind w:left="607" w:right="435"/>
      </w:pPr>
      <w:r>
        <w:t>Prior to the enactment of Assembly Bill 2917 in 2022, CCDA was authorized to review and report on construction-related physical access violations, including complaints and prelitigation letters, served on places of public accommodation. Through this existing authority, CCDA analyzed data over multiple years of construction-related physical access violations to identify recurring trends. This data revealed a high volume of violations involving accessible parking and exterior paths of travel. In response to these trends, and within CCDA’s established statutory purview, the Commission began developing the concept for educational</w:t>
      </w:r>
      <w:r>
        <w:rPr>
          <w:spacing w:val="-1"/>
        </w:rPr>
        <w:t xml:space="preserve"> </w:t>
      </w:r>
      <w:r>
        <w:t>materials intended to address the most common construction-related accessibility violations. This work was also aligned and advanced through</w:t>
      </w:r>
      <w:r>
        <w:rPr>
          <w:spacing w:val="-3"/>
        </w:rPr>
        <w:t xml:space="preserve"> </w:t>
      </w:r>
      <w:r>
        <w:t>CCDA’s</w:t>
      </w:r>
      <w:r>
        <w:rPr>
          <w:spacing w:val="-3"/>
        </w:rPr>
        <w:t xml:space="preserve"> </w:t>
      </w:r>
      <w:r>
        <w:t>2022-23</w:t>
      </w:r>
      <w:r>
        <w:rPr>
          <w:spacing w:val="-3"/>
        </w:rPr>
        <w:t xml:space="preserve"> </w:t>
      </w:r>
      <w:r>
        <w:t>Strategic</w:t>
      </w:r>
      <w:r>
        <w:rPr>
          <w:spacing w:val="-3"/>
        </w:rPr>
        <w:t xml:space="preserve"> </w:t>
      </w:r>
      <w:r>
        <w:t>Goals.</w:t>
      </w:r>
      <w:r>
        <w:rPr>
          <w:spacing w:val="-5"/>
        </w:rPr>
        <w:t xml:space="preserve"> </w:t>
      </w:r>
      <w:r>
        <w:t>The</w:t>
      </w:r>
      <w:r>
        <w:rPr>
          <w:spacing w:val="-3"/>
        </w:rPr>
        <w:t xml:space="preserve"> </w:t>
      </w:r>
      <w:r>
        <w:t>enactment</w:t>
      </w:r>
      <w:r>
        <w:rPr>
          <w:spacing w:val="-5"/>
        </w:rPr>
        <w:t xml:space="preserve"> </w:t>
      </w:r>
      <w:r>
        <w:t>of</w:t>
      </w:r>
      <w:r>
        <w:rPr>
          <w:spacing w:val="-1"/>
        </w:rPr>
        <w:t xml:space="preserve"> </w:t>
      </w:r>
      <w:r>
        <w:t>Assembly</w:t>
      </w:r>
      <w:r>
        <w:rPr>
          <w:spacing w:val="-6"/>
        </w:rPr>
        <w:t xml:space="preserve"> </w:t>
      </w:r>
      <w:r>
        <w:t>Bill</w:t>
      </w:r>
      <w:r>
        <w:rPr>
          <w:spacing w:val="-3"/>
        </w:rPr>
        <w:t xml:space="preserve"> </w:t>
      </w:r>
      <w:r>
        <w:t>2917</w:t>
      </w:r>
      <w:r>
        <w:rPr>
          <w:spacing w:val="-3"/>
        </w:rPr>
        <w:t xml:space="preserve"> </w:t>
      </w:r>
      <w:r>
        <w:t>during</w:t>
      </w:r>
      <w:r>
        <w:rPr>
          <w:spacing w:val="-5"/>
        </w:rPr>
        <w:t xml:space="preserve"> </w:t>
      </w:r>
      <w:r>
        <w:t>the</w:t>
      </w:r>
      <w:r>
        <w:rPr>
          <w:spacing w:val="-5"/>
        </w:rPr>
        <w:t xml:space="preserve"> </w:t>
      </w:r>
      <w:r>
        <w:t xml:space="preserve">2022 legislative session aligned </w:t>
      </w:r>
      <w:r w:rsidR="002238BB">
        <w:t xml:space="preserve">data </w:t>
      </w:r>
      <w:r>
        <w:t xml:space="preserve">and expanded CCDA’s educational mandate to reflect these </w:t>
      </w:r>
      <w:r>
        <w:rPr>
          <w:spacing w:val="-2"/>
        </w:rPr>
        <w:t>trends.</w:t>
      </w:r>
    </w:p>
    <w:p w14:paraId="5CC2857D" w14:textId="2E6D354C" w:rsidR="006C66B2" w:rsidRDefault="00032C37" w:rsidP="00060908">
      <w:pPr>
        <w:pStyle w:val="BodyText"/>
        <w:spacing w:before="158" w:line="261" w:lineRule="auto"/>
        <w:ind w:left="607" w:right="413"/>
      </w:pPr>
      <w:r>
        <w:t>To support the development of the educational toolkits, CCDA convened stakeholder workgroups</w:t>
      </w:r>
      <w:r>
        <w:rPr>
          <w:spacing w:val="-4"/>
        </w:rPr>
        <w:t xml:space="preserve"> </w:t>
      </w:r>
      <w:r>
        <w:t>composed</w:t>
      </w:r>
      <w:r>
        <w:rPr>
          <w:spacing w:val="-6"/>
        </w:rPr>
        <w:t xml:space="preserve"> </w:t>
      </w:r>
      <w:r>
        <w:t>of</w:t>
      </w:r>
      <w:r>
        <w:rPr>
          <w:spacing w:val="-2"/>
        </w:rPr>
        <w:t xml:space="preserve"> </w:t>
      </w:r>
      <w:r>
        <w:t>ADA</w:t>
      </w:r>
      <w:r>
        <w:rPr>
          <w:spacing w:val="-7"/>
        </w:rPr>
        <w:t xml:space="preserve"> </w:t>
      </w:r>
      <w:r w:rsidR="00987A7D">
        <w:t>c</w:t>
      </w:r>
      <w:r>
        <w:t>oordinators,</w:t>
      </w:r>
      <w:r>
        <w:rPr>
          <w:spacing w:val="-4"/>
        </w:rPr>
        <w:t xml:space="preserve"> </w:t>
      </w:r>
      <w:r>
        <w:t>local</w:t>
      </w:r>
      <w:r>
        <w:rPr>
          <w:spacing w:val="-4"/>
        </w:rPr>
        <w:t xml:space="preserve"> </w:t>
      </w:r>
      <w:r>
        <w:t>government</w:t>
      </w:r>
      <w:r>
        <w:rPr>
          <w:spacing w:val="-4"/>
        </w:rPr>
        <w:t xml:space="preserve"> </w:t>
      </w:r>
      <w:r>
        <w:t>officials,</w:t>
      </w:r>
      <w:r>
        <w:rPr>
          <w:spacing w:val="-4"/>
        </w:rPr>
        <w:t xml:space="preserve"> </w:t>
      </w:r>
      <w:proofErr w:type="spellStart"/>
      <w:r>
        <w:t>CASp</w:t>
      </w:r>
      <w:r w:rsidR="00987A7D">
        <w:t>s</w:t>
      </w:r>
      <w:proofErr w:type="spellEnd"/>
      <w:r>
        <w:t>, and</w:t>
      </w:r>
      <w:r>
        <w:rPr>
          <w:spacing w:val="-2"/>
        </w:rPr>
        <w:t xml:space="preserve"> </w:t>
      </w:r>
      <w:r>
        <w:t>professionals</w:t>
      </w:r>
      <w:r>
        <w:rPr>
          <w:spacing w:val="-3"/>
        </w:rPr>
        <w:t xml:space="preserve"> </w:t>
      </w:r>
      <w:r>
        <w:t>from the construction industry. Stakeholder input</w:t>
      </w:r>
      <w:r>
        <w:rPr>
          <w:spacing w:val="-2"/>
        </w:rPr>
        <w:t xml:space="preserve"> </w:t>
      </w:r>
      <w:r>
        <w:t>directly</w:t>
      </w:r>
      <w:r>
        <w:rPr>
          <w:spacing w:val="-3"/>
        </w:rPr>
        <w:t xml:space="preserve"> </w:t>
      </w:r>
      <w:r>
        <w:t>informed the structure, content, and focus of the educational materials, which evolved into two distinct toolkits. One toolkit was designed for business owners, and the other was designed for construction professionals.</w:t>
      </w:r>
    </w:p>
    <w:p w14:paraId="2D87EE1E" w14:textId="77777777" w:rsidR="006C66B2" w:rsidRDefault="006C66B2">
      <w:pPr>
        <w:pStyle w:val="BodyText"/>
        <w:spacing w:before="166"/>
        <w:rPr>
          <w:sz w:val="20"/>
        </w:rPr>
      </w:pPr>
    </w:p>
    <w:p w14:paraId="52C6C958" w14:textId="77777777" w:rsidR="006C66B2" w:rsidRDefault="00032C37">
      <w:pPr>
        <w:tabs>
          <w:tab w:val="left" w:pos="6345"/>
        </w:tabs>
        <w:ind w:left="885"/>
        <w:rPr>
          <w:sz w:val="20"/>
        </w:rPr>
      </w:pPr>
      <w:r>
        <w:rPr>
          <w:noProof/>
          <w:position w:val="3"/>
          <w:sz w:val="20"/>
        </w:rPr>
        <mc:AlternateContent>
          <mc:Choice Requires="wpg">
            <w:drawing>
              <wp:inline distT="0" distB="0" distL="0" distR="0" wp14:anchorId="51DF2BB9" wp14:editId="799D3D48">
                <wp:extent cx="2679700" cy="3395979"/>
                <wp:effectExtent l="0" t="0" r="0" b="4445"/>
                <wp:docPr id="243" name="Group 2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679700" cy="3395979"/>
                          <a:chOff x="0" y="0"/>
                          <a:chExt cx="2679700" cy="3395979"/>
                        </a:xfrm>
                      </wpg:grpSpPr>
                      <pic:pic xmlns:pic="http://schemas.openxmlformats.org/drawingml/2006/picture">
                        <pic:nvPicPr>
                          <pic:cNvPr id="244" name="Image 244" descr="Front page of CCDA's Guide to Accessible Parking: Business Owners and Operators. "/>
                          <pic:cNvPicPr/>
                        </pic:nvPicPr>
                        <pic:blipFill>
                          <a:blip r:embed="rId123" cstate="print"/>
                          <a:stretch>
                            <a:fillRect/>
                          </a:stretch>
                        </pic:blipFill>
                        <pic:spPr>
                          <a:xfrm>
                            <a:off x="0" y="12127"/>
                            <a:ext cx="2665597" cy="3383408"/>
                          </a:xfrm>
                          <a:prstGeom prst="rect">
                            <a:avLst/>
                          </a:prstGeom>
                        </pic:spPr>
                      </pic:pic>
                      <pic:pic xmlns:pic="http://schemas.openxmlformats.org/drawingml/2006/picture">
                        <pic:nvPicPr>
                          <pic:cNvPr id="245" name="Image 245" descr="Front page of CCDA's Guide to Accessible Parking: Business Owners and Operators. "/>
                          <pic:cNvPicPr/>
                        </pic:nvPicPr>
                        <pic:blipFill>
                          <a:blip r:embed="rId124" cstate="print"/>
                          <a:stretch>
                            <a:fillRect/>
                          </a:stretch>
                        </pic:blipFill>
                        <pic:spPr>
                          <a:xfrm>
                            <a:off x="41208" y="0"/>
                            <a:ext cx="2638044" cy="3354324"/>
                          </a:xfrm>
                          <a:prstGeom prst="rect">
                            <a:avLst/>
                          </a:prstGeom>
                        </pic:spPr>
                      </pic:pic>
                      <pic:pic xmlns:pic="http://schemas.openxmlformats.org/drawingml/2006/picture">
                        <pic:nvPicPr>
                          <pic:cNvPr id="246" name="Image 246" descr="Front page of CCDA's Guide to Accessible Parking: Business Owners and Operators. "/>
                          <pic:cNvPicPr/>
                        </pic:nvPicPr>
                        <pic:blipFill>
                          <a:blip r:embed="rId125" cstate="print"/>
                          <a:stretch>
                            <a:fillRect/>
                          </a:stretch>
                        </pic:blipFill>
                        <pic:spPr>
                          <a:xfrm>
                            <a:off x="107299" y="65366"/>
                            <a:ext cx="2508123" cy="3224784"/>
                          </a:xfrm>
                          <a:prstGeom prst="rect">
                            <a:avLst/>
                          </a:prstGeom>
                        </pic:spPr>
                      </pic:pic>
                    </wpg:wgp>
                  </a:graphicData>
                </a:graphic>
              </wp:inline>
            </w:drawing>
          </mc:Choice>
          <mc:Fallback>
            <w:pict>
              <v:group w14:anchorId="1DFEA9D5" id="Group 243" o:spid="_x0000_s1026" style="width:211pt;height:267.4pt;mso-position-horizontal-relative:char;mso-position-vertical-relative:line" coordsize="26797,33959"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L4ySessCAABsCgAADgAAAGRycy9lMm9Eb2MueG1s7JZb&#10;a9swGIbvB/sPwje7anyMk5gmpWvWMChr2OEHKLJsi1oHJDlJ//0+yW5akkJHWS9Gd2Gjg/Xp/V49&#10;knV+sect2lJtmBTzIB5FAaKCyJKJeh78+nl9Ng2QsViUuJWCzoN7aoKLxccP5ztV0EQ2si2pRhBE&#10;mGKn5kFjrSrC0JCGcmxGUlEBnZXUHFuo6josNd5BdN6GSRTl4U7qUmlJqDHQuuw7g4WPX1WU2Nuq&#10;MtSidh6ANuvf2r837h0uznFRa6waRgYZ+BUqOGYCJj2EWmKLUafZSSjOiJZGVnZEJA9lVTFCfQ6Q&#10;TRwdZbPSslM+l7rY1epgE1h75NOrw5Jv25VWP9Ra9+qheCPJnQFfwp2qi6f9rl4/fryvNHeDIAm0&#10;947eHxyle4sINCb5ZDaJwHgCfWk6G88ms95z0sDCnIwjzZcXRoa46Cf28g5yFCMFPINFUDqx6GWU&#10;YJTtNA2GIPyPYnCs7zp1BqupsGUb1jJ778mEdXOixHbNiHPXVcDNtUasBGOyLEACc9gSXzmuKfIN&#10;JTUE4LzWUlikXLOs0NXV8vKTQauOlRRZiS6Jh33TUrSGyYH6An3ugH7YAuh2J2AzIthw6FZRja3U&#10;ZoSc5Q/zOzVudU/EbVqmrlnbujV15cEG0HME2zNO9iAvJek4FbbfmZq24IgUpmHKBEgXlG8opK6/&#10;ljEAAaeCheyVZsL2SBirqSWNm78CHd9h8zqhuDh0eNGPOl0KZkD3WRrjJE4mffBHIvMxUPhA5DTN&#10;oqn74sAVLpQ2dkUlR64AekEHLCYu8PbGDIoePhl87EV4daCp9xoK/xCN42MaoeG90Ji8OY1ZnABl&#10;6LnzMZ1G7ijoz8dxlibZfxqz/JhGaHgvNKZvTmMcTZLZzOOYj9M8Pzogx9E0TpwK98tOkmwy/ftI&#10;+p83XGn8uTtcv9yd6Wkdyk8viYvfAAAA//8DAFBLAwQKAAAAAAAAACEAWNNRsIMMAACDDAAAFAAA&#10;AGRycy9tZWRpYS9pbWFnZTEucG5niVBORw0KGgoAAAANSUhEUgAAAbYAAAIsCAYAAACeHIzIAAAA&#10;BmJLR0QA/wD/AP+gvaeTAAAACXBIWXMAAA7EAAAOxAGVKw4bAAAMI0lEQVR4nO3c0XLaSBqA0cbx&#10;zPs/78ax9sJ03MgCE4fMbn1zTpUKGYxJrr76uyVO27aN33U6nU6//UcA+NfbHhCl071/Q7wA+F+6&#10;N3rPt17cxewobGIHwJ/wIWJrkm5F7urEtkRtffwsdADwKNvufFufvxa3w4ntHLV90PbHh7f98j8Z&#10;AN4dhWo7OMYYbxPcUdw+TGy7qD2dz/ePpjcA/oSjKW0bY7wePI7xNrhdhOxiYluiNo+nG8d+qRIA&#10;HmFdcnzdHaexRG2Mj5Pbz7AdXCgyA/btfDwvP6/T2xjiBsBj7KO2jTF+nM9fzufTfH2cTqfTjNt+&#10;j20/rc2grce3cTm1iRoAj7QuP76Ot5i9jI/N2ZafP05si/209jzG+Gs55gRnSRKARzpagvxxPtbe&#10;XL2gZIxz2A721mbc5pT21xjj7/PjfnITNgAeYR+2OanNaW2+tobv5xQ399quLUWuF4msE9vf5+No&#10;SRIAftfREuR/dq/NCe5pvMft06XIdY9tvXhkxm3dc5u/O98LAL9qhmleEDIntadxGbR1O+zwOo/P&#10;wra/iGQuRa7LktfubQOAe+3vWZvxGuNyeju6r/rC843vg9wvSV6b3FxEAsDvOLpoZB+1dftrvwX2&#10;8/x0Op2ej144ON/vua23AdwcCQHgDuu0Nu9V+zHeOvN9fBK0seyz3fp2/2tXSh7tvZnYAPiq/cQ2&#10;z4/um/506+vWHtuR/Rcj78dCUQPgK9b70fZNudWkuy4e2b9p/+Zr3/YvbAD8rmtduSd0Y4zPw3bt&#10;Q/fnd38gAOysX401bpzf5enzXzl0LWSiBsCv+mxg+iVfDRsA/F8S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FGEDIEXYAEgRNgBShA2AFGEDIEXYAEgRNgBShA2A&#10;FGEDIEXYAEgRNgBShA2AFGEDIEXYAEgRNgBShA2AFGEDIEXYAEgR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FGEDIEXYAEgRNgBShA2AFGEDIEXYAEgRNgBShA2A&#10;FGEDIEXYAEgRNgBShA2AFGEDIEXYAEgRNgBShA2AFGEDIEXYAEgR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FGEDIEXYAEgRNgBShA2AFGEDIEXYAEgRNgBShA2A&#10;FGEDIEXYAEgRNgBShA2AFGEDIEXYAEgRNgBShA2AFGEDIEXYAEgR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FGEDIEXYAEgRNgBShA2AFGEDIEXYAEgRNgBShA2A&#10;FGEDIEXYAEgRNgBShA2AFGEDIEXYAEgRNgBShA2AFGEDIEXYAEgR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FGEDIEXYAEgRNgBShA2AFGEDIEXYAEgRNgBShA2A&#10;FGEDIEXYAEgRNgBShA2AFGEDIEXYAEgRNgBShA2AFGEDIEXYAEgR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FGEDIEXYAEgRNgBShA2AFGEDIEXYAEgRNgBShA2A&#10;FGEDIEXYAEgRNgBShA2AFGEDIEXYAEgRNgBShA2AFGEDIEXYAEgRNgBShA2AFGEDIEXYAEgRNgBS&#10;hA2AFGEDIEXYAEgRNgBShA2AFGEDIEXYAEgRNgBShA2AFGEDIEXYAEgRNgBShA2AFGEDIEXYAEgR&#10;NgBShA2AFGEDIEXYAEgRNgBShA2AFGEDIEXYAEgRNgBShA2AFGEDIEXYAEgRNgBShA2AFGEDIEXY&#10;AEgRNgBShA2AFGEDIEXYAEgRNgBShA2AFGEDIEXYAEgRNgBShA2AFGEDIEXYAEgRNgBShA2AFGED&#10;IEXYAEgRNgBShA2AFGEDIEXYAEgRNgBShA2AlK+GbTsfY3ncnwPAPY46so0vNuX5gf+AMcY4ffUf&#10;AsC/2sMGps/CdlTO7coBAF91rS3XOnTVUdhuhWr/Aa/nY4y3aW19BIB7rG2ZXbknZIe9ujWxHVVz&#10;fuCP8zEj9nQ+FzUAvmLtzI/l2Ifu05XCNWzX1jTXoL2OMV7GGN/Oj+P83AzbGOIGwK85mthexlvY&#10;XsZlg261aowxxvO2bdvpdDpd+aX1j816voz3qynXqJnYAPiq/ergyxjj+3gP3Dq9XQ3ctm3brT22&#10;13E5Fs4PWaM2lyPnc8IGwFfMOM32vCzHGri1TXfvsV1b55yT2ml57fu4XIYEgN+xv57jaHJbA/dp&#10;2PYXicxxcI3X6/l934a9NQAeZ7/XNsM24zYDt1+SvIjb8xhva5Lv22wf1jjXvbNtXE5vwgbAoxxd&#10;RDIntDVsM24XV0lu27aNcX0p8nW8hWq9pH8+Pyc1l/gD8Ccc3WK27rntbwO4cLQUOR9fd8/Pae3b&#10;eL9gxLQGwCPtOzTbs94CsN9j+7gUOcbP5cj9dDZ2Pz8NS5AA/FlHS5JHx8Vl/vP8YmI72Gubj2vY&#10;ju5ZEzcAHmF/f9rRLWjr8LWtURtjjNPu57cn3+q2TmRHx4e3ffV/AQDj+Guybn4x8j5qY1wJ2xg/&#10;4zbGx8CN3fMA8CccTW8/nz+K2hg3wjbGRdzGMKUB8M+5Nr29ndyI182wXfziZeQA4B91K2aru8N2&#10;84+IHgAPcG+8bvkvhdkHODT8X3MAAAAASUVORK5CYIJQSwMECgAAAAAAAAAhAOU4bGEhLgAAIS4A&#10;ABQAAABkcnMvbWVkaWEvaW1hZ2UyLnBuZ4lQTkcNChoKAAAADUlIRFIAAANiAAAETQgGAAAAMPLz&#10;/wAAAAZiS0dEAP8A/wD/oL2nkwAAAAlwSFlzAAAOxAAADsQBlSsOGwAAIABJREFUeJzs3c2KVEn+&#10;x+GIOJlZpdWl9OgoAy5EEAbE3s5V9FJvR6+nXc519GYGYWBAXAiijDZa1mvmOfFfmFmd2tovM93f&#10;efk/DySVZVkns3L34RcRp/beCwAAADnt3/0GAAAA/r+Z/VYXrrXW3+raAAAAKf03WEb4q4TYp6Lr&#10;4/f6Y2FmeSQAAJD0Y3Ojj8PrM73zL0VM/Wd/f/vNbF9j8++bf3v06FEtpZTHjx+bkAEAAP/x7ty5&#10;00sp5d69e72U76NtO7622+yfibJfHGIfB9h2eD169Khuguvrr78+/39Pnjypz58/r7dv3y6llPLi&#10;xYtaSik3b978pe8XAADgV/P06dNSSinXr1/vpZTy97//vfzhD3/ot27dOg+lP//5z72U94F27969&#10;vh1m/2yQ/aKlidvRtXn+zTff1MePH9dvv/22llLqn/70p/rixYt6cHBQ9vf3WymlXL58uf7+97+v&#10;b968qVevXi2llFpKKcfHx7/k5QEAAH5V169fL6WUcunSpf6Pf/yjfPXVV/3s7KyXUnoppRwcHEw3&#10;b94s169f7+/evevffvttf/DgQd9MzUr5PshqrfXnxtjPDrH1Rc+/ffDgQdvE182bN9uTJ0/q5cuX&#10;22KxqLdv3667u7vt4OCgXrlypbbW2v7+ft3f3y+vXr1qly9fLsfHx3Vvb++D1zg5ObF8EQAA+M3s&#10;7u5+EEqHh4flwoUL/d27d+XGjRtTKaV89913fbFYTK9ever7+/v99u3b03K57MMw9CdPnkw3b97s&#10;pZRpE2WllGkTYD83xn7W0sRNhNVa62YCdufOnXZ4eNju3r3bnj17Nty4caMtFot2dnY2vHr1qi0W&#10;i9Zaq/P5vC2Xy7ZarVprrW4eH294a62JMAAA4Dc3TdMHEdR779M0nT9ms9k0n8+n5XI5TdPUz87O&#10;pitXrkyLxWI8Ozubnj17Nt24cWP861//Ou3t7U2PHz+e7ty50+/fv98307GfirGfnIh9HGG3bt1q&#10;z58/b7du3RqePXs2HBwcDDdu3JgdHBzMdnZ2hsViMezu7g7DMLRpmobFYtFWq1Xb3d1t4zi2xWJR&#10;x3Fsm2tvXmdnZ0eIAQAAv7nT09MfLCucz+fT2dlZXywW0ziO02KxmFar1TSfz8fW2lRKGd+9ezee&#10;np6ON27cWB0cHKy+/PLL8caNG+Pz58/HW7duTd988820ibCfmoz96ERsK5TOI+zly5dtGIbZlStX&#10;ZqWU+eHh4Xxvb29+cnIy393dnR8fHw+llNkwDEPvfWittWmahp2dnXZ6etraehxWSqnjONbZ7H0L&#10;juMoxAAAgN/cMAy9lFJWq9XmeV9PxaadnZ3p9PR0aq2N0zRNtdZxHMexlLK6cOHCeHJystzd3V0e&#10;Hh4u9/b2lqWU5atXr1bjOK6uXbs2PXnyZLp///75HrPPxdhPTsQ2v/fw4cP6xRdftGEYZovFYv7q&#10;1avFYrFYzOfzneVyuSil7EzTNB+GYVFKmfXeZ7334f3fObRpmtowDK3Wunleaq1t/UGUYRj+9U8U&#10;AADgZxjHscxms1JrncZxLK21qdY6TdM0DcMw9d6n3vtYShmHYViVUlbTNJ2VUpbL5fJ0GIazg4OD&#10;07Ozs7ZYLOrZ2Vl5+fLl6vHjx31rv9hnX/+zE7Gtwznqw4cP2+9+97vhj3/84+zo6Gh+7dq1xc7O&#10;zu7R0dFurfXCbDbbba3tLJfL3dlsNp/NZvNpmoZxHGe11tZaG6Zpar33ob7/61p9/4PSezcJAwAA&#10;4mqtfZqm0nvvrbVpvaRwfL+obxp779MwDKvW2rharZar1Wo5n89Ppmk6Xa1WJ73344sXL56cnp6e&#10;vHz58uzixYvLv/3tb6vXr1+PDx8+nEopn90v9qMhVraWJJZS5i9fvpwNw7B75cqV3ZOTkwu11oub&#10;Rynlwnw+3xnHcVFKmZf3U7FhE2G11tZ7b+vXPA+xaZqEGAAAENdaOw+xWusmnKbe+7SJsVrrWEpZ&#10;lVKWwzCcLZfL01LKce/9aPPY3d09fvXq1ck4jifXrl1blVKW20sUPxVin1yauH1U/cOHD+vh4eHw&#10;5ZdfDnt7e/PZbLY4OjraHYbhYu/9i9baF6WUi8MwXBjHcbfWuiilzNfTsM0esVZKaevrtq0z9j84&#10;sAMAACBl64bMm6WE0/r5JsSmaZo2SxOX4zieDcNwMo7jvNY6Ww+cytHRUV8f7jE+e/asf/fdd9PT&#10;p0+3lyj+4OCOT07EtqdhpZTh1q1bs4ODg0Vr7cIwDBeHYdjrve+XUvaHYdgvpexN03Sx1rqzCbHN&#10;/rDWWt1MwjbXXR8i8vGyREEGAAAkfH+D5HUj1Vq3p1d9vV+sl1I2U7Fl7/2s937aWjsqpRyO43hQ&#10;SjmotR6M43g4juPRNE3H+/v7Z0+ePFmVUsbPTcV+MBH7eBp28+bNdnJyMuzv789KKfOjo6OdYRgu&#10;rJcj7pVS9mqte+sliju990WtddZaa733Yb30sG7vOSvv38kHXwEAAJK2BlXnXzffrKdlvdY6rg/u&#10;WNVa56WU2dbqvqmUMpb3B3msNqconpycjIeHh9PTp08/e6PnH0zENhd99OhR2+wN20zD5vP5Xu99&#10;v9Z6qdZ6eRiGS+M4Xqq17pVSLqwnYrNSytB7H97veWub1zk/Cv9zn8Ov83ECAAD8qM/dw2sTTb2U&#10;0qdpKrXWaT0RG3vvq977Zo/Y4TAMb8dxfNt7f9N7f1trPVgul4ebqVhZ7xW7d+/e+f3FNi/02T1i&#10;Dx48qM+fP29fffVVW61Ww2KxmNVa5+M47rTWdodh2B3H8UJrbbeUsltK2SmlLDbH1tda2/byw81e&#10;MIdzAAAA/4laax+Mx9ZBNkzTNKxjrG32lK3vL7ZsrZ2tVqvTaZpOZ7PZSSlltlqthoODg/aXv/yl&#10;vX79ut+/f7+Wj+LvByG2tSyxXLp0qR4fH7fLly8Pq9VqtlqtFq21RWttp/e+u16KuNNam/feN2O6&#10;oZSyOaa+ridi20H2yT/amR0AAEDC506O32qWXkop0zRt4mxzxkUp6wibpmmn1nrWe99trZ2UUhar&#10;1WpRSpldvHhxePPmTbt06VJ9/fr1J1/vszd0/vrrr2sppR0cHJxPxMZxnM9ms3nvfTFN02IYhsU6&#10;wM6Pqy/vlyVuDuc4v97nQmtrr9hPfV4AAAC/mk1wfepH65+X3vv2RrLN78xLKata62Icx0VrbTGb&#10;zebL5XK+WCxmZ2dnw4ULF9rdu3fb3bt3PxlCH4TY1v6wWkqply9frr33trOzM5T3oTUbx3HeWpsP&#10;wzDrvc/K9wF2fq+wWut5hDmMAwAA+E/0U62yFWqb23D1Ukpb98+s9z5bd9F8HMf5po+maRpOT0/b&#10;2dlZffPmTX3y5Em9d+9e3z6wo33ixerjx4/r8+fPaymlXL16te3v77dpmoa1WXkfcOdLEbdv1txa&#10;2y5HEQYAAPxX2jRNrbVsHULY1udhDGWri4ZhmA3DMEzTNOzv77erV6+2Ukp5/vx5ffz4ca0fLRH8&#10;QYht3L59uxwfH7ejo6O6XC5ba60NwzCsD+LYfP1gCrZ5s7/ZJwEAAPBvsH0I4VaMte0+GoZhaK21&#10;5XLZjo6O6vHxcbt9+/Ynr/fZEHvx4kW9evVqGYahrlarNo5jm6apbY6lL+saLO/XT57fK2z7TQIA&#10;APy3++gk+PPHdhet76HcxnFsq9WqDcNQr169Wl68ePHJNvpBiG0fmvH27dt6fHxct7RSSp2mqW2e&#10;bz3K+s39in8yAADAv99HnbM9jGrTNG0OK9ycl1GPj4/r27dvz3/p48MJPzsRu3nzZimllL29vc0L&#10;13Ecz4tsvVbyg31g7hEGAAD8r9rune0e2tj0Uinfd9Smqz722RD7lNls9j7zWttsVjt/E2VrKgYA&#10;APA/6oNh1KaNaq11Nvvs3cF+4CdD7OTkpLbW6s7OTh3HsQ7DUHrvdV2DAgwAAPj/qJb327Zq770O&#10;w1DGcaw7Ozu1tVZPTk5+tJN+0UQMAACAf50QAwAACBNiAAAAYUIMAAAgTIgBAACECTEAAIAwIQYA&#10;ABAmxAAAAMKEGAAAQJgQAwAACBNiAAAAYUIMAAAgTIgBAACECTEAAIAwIQYAABAmxAAAAMKEGAAA&#10;QJgQAwAACBNiAAAAYUIMAAAgTIgBAACECTEAAIAwIQYAABAmxAAAAMKEGAAAQJgQAwAACBNiAAAA&#10;YUIMAAAgTIgBAACECTEAAIAwIQYAABAmxAAAAMKEGAAAQJgQAwAACBNiAAAAYUIMAAAgTIgBAACE&#10;CTEAAIAwIQYAABAmxAAAAMKEGAAAQJgQAwAACBNiAAAAYUIMAAAgTIgBAACECTEAAIAwIQYAABAm&#10;xAAAAMKEGAAAQJgQAwAACBNiAAAAYUIMAAAgTIgBAACECTEAAIAwIQYAABAmxAAAAMKEGAAAQJgQ&#10;AwAACBNiAAAAYUIMAAAgTIgBAACECTEAAIAwIQYAABAmxAAAAMKEGAAAQJgQAwAACBNiAAAAYUIM&#10;AAAgTIgBAACECTEAAIAwIQYAABAmxAAAAMKEGAAAQJgQAwAACBNiAAAAYUIMAAAgTIgBAACECTEA&#10;AIAwIQYAABAmxAAAAMKEGAAAQJgQAwAACBNiAAAAYUIMAAAgTIgBAACECTEAAIAwIQYAABAmxAAA&#10;AMKEGAAAQJgQAwAACBNiAAAAYUIMAAAgTIgBAACECTEAAIAwIQYAABAmxAAAAMKEGAAAQJgQAwAA&#10;CBNiAAAAYUIMAAAgTIgBAACECTEAAIAwIQYAABAmxAAAAMKEGAAAQJgQAwAACBNiAAAAYUIMAAAg&#10;TIgBAACECTEAAIAwIQYAABAmxAAAAMKEGAAAQJgQAwAACBNiAAAAYUIMAAAgTIgBAACECTEAAIAw&#10;IQYAABAmxAAAAMKEGAAAQJgQAwAACBNiAAAAYUIMAAAgTIgBAACECTEAAIAwIQYAABAmxAAAAMKE&#10;GAAAQJgQAwAACBNiAAAAYUIMAAAgTIgBAACECTEAAIAwIQYAABAmxAAAAMKEGAAAQJgQAwAACBNi&#10;AAAAYUIMAAAgTIgBAACECTEAAIAwIQYAABAmxAAAAMKEGAAAQJgQAwAACBNiAAAAYUIMAAAgTIgB&#10;AACECTEAAIAwIQYAABAmxAAAAMKEGAAAQJgQAwAACBNiAAAAYUIMAAAgTIgBAACECTEAAIAwIQYA&#10;ABAmxAAAAMKEGAAAQJgQAwAACBNiAAAAYUIMAAAgTIgBAACECTEAAIAwIQYAABAmxAAAAMKEGAAA&#10;QJgQAwAACBNiAAAAYUIMAAAgTIgBAACECTEAAIAwIQYAABAmxAAAAMKEGAAAQJgQAwAACBNiAAAA&#10;YUIMAAAgTIgBAACECTEAAIAwIQYAABAmxAAAAMKEGAAAQJgQAwAACBNiAAAAYUIMAAAgTIgBAACE&#10;CTEAAIAwIQYAABAmxAAAAMKEGAAAQJgQAwAACBNiAAAAYUIMAAAgTIgBAACECTEAAIAwIQYAABAm&#10;xAAAAMKEGAAAQJgQAwAACBNiAAAAYUIMAAAgTIgBAACECTEAAIAwIQYAABAmxAAAAMKEGAAAQJgQ&#10;AwAACBNiAAAAYUIMAAAgTIgBAACECTEAAIAwIQYAABAmxAAAAMKEGAAAQJgQAwAACBNiAAAAYUIM&#10;AAAgTIgBAACECTEAAIAwIQYAABAmxAAAAMKEGAAAQJgQAwAACBNiAAAAYUIMAAAgTIgBAACECTEA&#10;AIAwIQYAABAmxAAAAMKEGAAAQJgQAwAACBNiAAAAYUIMAAAgTIgBAACECTEAAIAwIQYAABAmxAAA&#10;AMKEGAAAQJgQAwAACBNiAAAAYUIMAAAgTIgBAACECTEAAIAwIQYAABAmxAAAAMKEGAAAQJgQAwAA&#10;CBNiAAAAYUIMAAAgTIgBAACECTEAAIAwIQYAABAmxAAAAMKEGAAAQJgQAwAACBNiAAAAYUIMAAAg&#10;TIgBAACECTEAAIAwIQYAABAmxAAAAMKEGAAAQJgQAwAACBNiAAAAYUIMAAAgTIgBAACECTEAAIAw&#10;IQYAABAmxAAAAMKEGAAAQJgQAwAACBNiAAAAYUIMAAAgTIgBAACECTEAAIAwIQYAABAmxAAAAMKE&#10;GAAAQJgQAwAACBNiAAAAYUIMAAAgTIgBAACECTEAAIAwIQYAABAmxAAAAMKEGAAAQJgQAwAACBNi&#10;AAAAYUIMAAAgTIgBAACECTEAAIAwIQYAABAmxAAAAMKEGAAAQJgQAwAACBNiAAAAYUIMAAAgTIgB&#10;AACECTEAAIAwIQYAABAmxAAAAMKEGAAAQJgQAwAACBNiAAAAYUIMAAAgTIgBAACECTEAAIAwIQYA&#10;ABAmxAAAAMKEGAAAQJgQAwAACBNiAAAAYUIMAAAgTIgBAACECTEAAIAwIQYAABAmxAAAAMKEGAAA&#10;QJgQAwAACBNiAAAAYUIMAAAgTIgBAACECTEAAIAwIQYAABAmxAAAAMKEGAAAQJgQAwAACBNiAAAA&#10;YUIMAAAgTIgBAACECTEAAIAwIQYAABAmxAAAAMKEGAAAQJgQAwAACBNiAAAAYUIMAAAgTIgBAACE&#10;CTEAAIAwIQYAABAmxAAAAMKEGAAAQJgQAwAACBNiAAAAYUIMAAAgTIgBAACECTEAAIAwIQYAABAm&#10;xAAAAMKEGAAAQJgQAwAACBNiAAAAYUIMAAAgTIgBAACECTEAAIAwIQYAABAmxAAAAMKEGAAAQJgQ&#10;AwAACBNiAAAAYUIMAAAgTIgBAACECTEAAIAwIQYAABAmxAAAAMKEGAAAQJgQAwAACBNiAAAAYUIM&#10;AAAgTIgBAACECTEAAIAwIQYAABAmxAAAAMKEGAAAQJgQAwAACBNiAAAAYUIMAAAgTIgBAACECTEA&#10;AIAwIQYAABAmxAAAAMKEGAAAQJgQAwAACBNiAAAAYUIMAAAgTIgBAACECTEAAIAwIQYAABAmxAAA&#10;AMKEGAAAQJgQAwAACBNiAAAAYUIMAAAgTIgBAACECTEAAIAwIQYAABAmxAAAAMKEGAAAQJgQAwAA&#10;CBNiAAAAYUIMAAAgTIgBAACECTEAAIAwIQYAABAmxAAAAMKEGAAAQJgQAwAACBNiAAAAYUIMAAAg&#10;TIgBAACECTEAAIAwIQYAABAmxAAAAMKEGAAAQJgQAwAACBNiAAAAYUIMAAAgTIgBAACECTEAAIAw&#10;IQYAABAmxAAAAMKEGAAAQJgQAwAACBNiAAAAYUIMAAAgTIgBAACECTEAAIAwIQYAABAmxAAAAMKE&#10;GAAAQJgQAwAACBNiAAAAYUIMAAAgTIgBAACECTEAAIAwIQYAABAmxAAAAMKEGAAAQJgQAwAACBNi&#10;AAAAYUIMAAAgTIgBAACECTEAAIAwIQYAABAmxAAAAMKEGAAAQJgQAwAACBNiAAAAYUIMAAAgTIgB&#10;AACECTEAAIAwIQYAABAmxAAAAMKEGAAAQJgQAwAACBNiAAAAYUIMAAAgTIgBAACECTEAAIAwIQYA&#10;ABAmxAAAAMKEGAAAQJgQAwAACBNiAAAAYUIMAAAgTIgBAACECTEAAIAwIQYAABAmxAAAAMKEGAAA&#10;QJgQAwAACBNiAAAAYUIMAAAgTIgBAACECTEAAIAwIQYAABAmxAAAAMKEGAAAQJgQAwAACBNiAAAA&#10;YUIMAAAgTIgBAACECTEAAIAwIQYAABAmxAAAAMKEGAAAQJgQAwAACBNiAAAAYUIMAAAgTIgBAACE&#10;CTEAAIAwIQYAABAmxAAAAMKEGAAAQJgQAwAACBNiAAAAYUIMAAAgTIgBAACECTEAAIAwIQYAABAm&#10;xAAAAMKEGAAAQJgQAwAACBNiAAAAYUIMAAAgTIgBAACECTEAAIAwIQYAABAmxAAAAMKEGAAAQJgQ&#10;AwAACBNiAAAAYUIMAAAgTIgBAACECTEAAIAwIQYAABAmxAAAAMKEGAAAQJgQAwAACBNiAAAAYUIM&#10;AAAgTIgBAACECTEAAIAwIQYAABAmxAAAAMKEGAAAQJgQAwAACBNiAAAAYUIMAAAgTIgBAACECTEA&#10;AIAwIQYAABAmxAAAAMKEGAAAQJgQAwAACBNiAAAAYUIMAAAgTIgBAACECTEAAIAwIQYAABAmxAAA&#10;AMKEGAAAQJgQAwAACBNiAAAAYUIMAAAgTIgBAACECTEAAIAwIQYAABAmxAAAAMKEGAAAQJgQAwAA&#10;CBNiAAAAYUIMAAAgTIgBAACECTEAAIAwIQYAABAmxAAAAMKEGAAAQJgQAwAACBNiAAAAYUIMAAAg&#10;TIgBAACECTEAAIAwIQYAABAmxAAAAMKEGAAAQJgQAwAACBNiAAAAYUIMAAAgTIgBAACECTEAAIAw&#10;IQYAABAmxAAAAMKEGAAAQJgQAwAACBNiAAAAYUIMAAAgTIgBAACECTEAAIAwIQYAABAmxAAAAMKE&#10;GAAAQJgQAwAACBNiAAAAYUIMAAAgTIgBAACECTEAAIAwIQYAABAmxAAAAMKEGAAAQJgQAwAACBNi&#10;AAAAYUIMAAAgTIgBAACECTEAAIAwIQYAABAmxAAAAMKEGAAAQJgQAwAACBNiAAAAYUIMAAAgTIgB&#10;AACECTEAAIAwIQYAABAmxAAAAMKEGAAAQJgQAwAACBNiAAAAYUIMAAAgTIgBAACECTEAAIAwIQYA&#10;ABAmxAAAAMKEGAAAQJgQAwAACBNiAAAAYUIMAAAgTIgBAACECTEAAIAwIQYAABAmxAAAAMKEGAAA&#10;QJgQAwAACBNiAAAAYUIMAAAgTIgBAACECTEAAIAwIQYAABAmxAAAAMKEGAAAQJgQAwAACBNiAAAA&#10;YUIMAAAgTIgBAACECTEAAIAwIQYAABAmxAAAAMKEGAAAQJgQAwAACBNiAAAAYUIMAAAgTIgBAACE&#10;CTEAAIAwIQYAABAmxAAAAMKEGAAAQJgQAwAACBNiAAAAYUIMAAAgTIgBAACECTEAAIAwIQYAABAm&#10;xAAAAMKEGAAAQJgQAwAACBNiAAAAYUIMAAAgTIgBAACECTEAAIAwIQYAABAmxAAAAMKEGAAAQJgQ&#10;AwAACBNiAAAAYUIMAAAgTIgBAACECTEAAIAwIQYAABAmxAAAAMKEGAAAQJgQAwAACBNiAAAAYUIM&#10;AAAgTIgBAACECTEAAIAwIQYAABAmxAAAAMKEGAAAQJgQAwAACBNiAAAAYUIMAAAgTIgBAACECTEA&#10;AIAwIQYAABAmxAAAAMKEGAAAQJgQAwAACBNiAAAAYUIMAAAgTIgBAACECTEAAIAwIQYAABAmxAAA&#10;AMKEGAAAQJgQAwAACBNiAAAAYUIMAAAgTIgBAACECTEAAIAwIQYAABAmxAAAAMKEGAAAQJgQAwAA&#10;CBNiAAAAYUIMAAAgTIgBAACECTEAAIAwIQYAABAmxAAAAMKEGAAAQJgQAwAACBNiAAAAYUIMAAAg&#10;TIgBAACECTEAAIAwIQYAABAmxAAAAMKEGAAAQJgQAwAACBNiAAAAYUIMAAAgTIgBAACECTEAAIAw&#10;IQYAABAmxAAAAMKEGAAAQJgQAwAACBNiAAAAYUIMAAAgTIgBAACECTEAAIAwIQYAABAmxAAAAMKE&#10;GAAAQJgQAwAACBNiAAAAYUIMAAAgTIgBAACECTEAAIAwIQYAABAmxAAAAMKEGAAAQJgQAwAACBNi&#10;AAAAYUIMAAAgTIgBAACECTEAAIAwIQYAABAmxAAAAMKEGAAAQJgQAwAACBNiAAAAYUIMAAAgTIgB&#10;AACECTEAAIAwIQYAABAmxAAAAMKEGAAAQJgQAwAACBNiAAAAYUIMAAAgTIgBAACECTEAAIAwIQYA&#10;ABAmxAAAAMKEGAAAQJgQAwAACBNiAAAAYUIMAAAgTIgBAACECTEAAIAwIQYAABAmxAAAAMKEGAAA&#10;QJgQAwAACBNiAAAAYUIMAAAgTIgBAACECTEAAIAwIQYAABAmxAAAAMKEGAAAQJgQAwAACBNiAAAA&#10;YUIMAAAgTIgBAACECTEAAIAwIQYAABAmxAAAAMKEGAAAQJgQAwAACBNiAAAAYUIMAAAgTIgBAACE&#10;CTEAAIAwIQYAABAmxAAAAMKEGAAAQJgQAwAACBNiAAAAYUIMAAAgTIgBAACECTEAAIAwIQYAABAm&#10;xAAAAMKEGAAAQJgQAwAACBNiAAAAYUIMAAAgTIgBAACECTEAAIAwIQYAABAmxAAAAMKEGAAAQJgQ&#10;AwAACBNiAAAAYUIMAAAgTIgBAACECTEAAIAwIQYAABAmxAAAAMKEGAAAQJgQAwAACBNiAAAAYUIM&#10;AAAgTIgBAACECTEAAIAwIQYAABAmxAAAAMKEGAAAQJgQAwAACBNiAAAAYUIMAAAgTIgBAACECTEA&#10;AIAwIQYAABAmxAAAAMKEGAAAQJgQAwAACBNiAAAAYUIMAAAgTIgBAACECTEAAIAwIQYAABAmxAAA&#10;AMKEGAAAQJgQAwAACBNiAAAAYUIMAAAgTIgBAACECTEAAIAwIQYAABAmxAAAAMKEGAAAQJgQAwAA&#10;CBNiAAAAYUIMAAAgTIgBAACECTEAAIAwIQYAABAmxAAAAMKEGAAAQJgQAwAACBNiAAAAYUIMAAAg&#10;TIgBAACECTEAAIAwIQYAABAmxAAAAMKEGAAAQJgQAwAACBNiAAAAYUIMAAAgTIgBAACECTEAAIAw&#10;IQYAABAmxAAAAMKEGAAAQJgQAwAACBNiAAAAYUIMAAAgTIgBAACECTEAAIAwIQYAABAmxAAAAMKE&#10;GAAAQJgQAwAACBNiAAAAYUIMAAAgTIgBAACECTEAAIAwIQYAABAmxAAAAMKEGAAAQJgQAwAACBNi&#10;AAAAYUIMAAAgTIgBAACECTEAAIAwIQYAABAmxAAAAMKEGAAAQJgQAwAACBNiAAAAYUIMAAAgTIgB&#10;AACECTEAAIAwIQYAABAmxAAAAMKEGAAAQJgQAwAACBNiAAAAYUIMAAAgTIgBAACECTEAAIAwIQYA&#10;ABAmxAAAAMKEGAAAQJgQAwAACBNiAAAAYUIMAAAgTIiV+TJjAAANtUlEQVQBAACECTEAAIAwIQYA&#10;ABAmxAAAAMKEGAAAQJgQAwAACBNiAAAAYUIMAAAgTIgBAACECTEAAIAwIQYAABAmxAAAAMKEGAAA&#10;QJgQAwAACBNiAAAAYUIMAAAgTIgBAACECTEAAIAwIQYAABAmxAAAAMKEGAAAQJgQAwAACBNiAAAA&#10;YUIMAAAgTIgBAACECTEAAIAwIQYAABAmxAAAAMKEGAAAQJgQAwAACBNiAAAAYUIMAAAgTIgBAACE&#10;CTEAAIAwIfZ/7d3NTlvXFsDxtfY+PvgDw02pgiIxQEiRKmWYQQd5hgzT1ynPkwzzDBl00GGlSkjI&#10;g0hVIkgvEBufj73WHdjHMQRI0nuz29v+fxIyGHOOzeyvdfY+AAAAAJAZIQYAAAAAmRFiAAAAAJAZ&#10;IQYAAAAAmRFiAAAAAJAZIQYAAAAAmRFiAAAAAJAZIQYAAAAAmRFiAAAAAJAZIQYAAAAAmRFiAAAA&#10;AJAZIQYAAAAAmRFiAAAAAJAZIQYAAAAAmRFiAAAAAJAZIQYAAAAAmRFiAAAAAJAZIQYAAAAAmRFi&#10;AAAAAJAZIQYAAAAAmRFiAAAAAJAZIQYAAAAAmRFiAAAAAJAZIQYAAAAAmRFiAAAAAJAZIQYAAAAA&#10;mRFiAAAAAJAZIQYAAAAAmRFiAAAAAJAZIQYAAAAAmRFiAAAAAJAZIQYAAAAAmRFiAAAAAJAZIQYA&#10;AAAAmRFiAAAAAJAZIQYAAAAAmRFiAAAAAJAZIQYAAAAAmRFiAAAAAJAZIQYAAAAAmRFiAAAAAJAZ&#10;IQYAAAAAmRFiAAAAAJAZIQYAAAAAmRFiAAAAAJAZIQYAAAAAmRFiAAAAAJAZIQYAAAAAmRFiAAAA&#10;AJAZIQYAAAAAmRFiAAAAAJAZIQYAAAAAmRFiAAAAAJAZIQYAAAAAmRFiAAAAAJAZIQYAAAAAmRFi&#10;AAAAAJAZIQYAAAAAmRFiAAAAAJAZIQYAAAAAmRFiAAAAAJAZIQYAAAAAmRFiAAAAAJAZIQYAAAAA&#10;mRFiAAAAAJAZIQYAAAAAmRFiAAAAAJAZIQYAAAAAmRFiAAAAAJAZIQYAAAAAmRFiAAAAAJAZIQYA&#10;AAAAmRFiAAAAAJAZIQYAAAAAmRFiAAAAAJAZIQYAAAAAmRFiAAAAAJAZIQYAAAAAmRFiAAAAAJAZ&#10;IQYAAAAAmRFiAAAAAJAZIQYAAAAAmRFiAAAAAJAZIQYAAAAAmRFiAAAAAJDZJ0Os3++7mXlVVR5j&#10;9JSSqKqHEFxEui8AAAAA+CdxEfEQgquqp5QkxuhVVbmZeb/fv7OTvmgi1ratuLubmZjZ6nlVJcgA&#10;AAAA/BP4sn9ERKRrI3f3tm0/+yC3hthkMhERkel0ujibu8cYvaOqq8fVwRZTMgAAAAD421nvnfUe&#10;6nS9JPKho7qu+uhY159Q1dX3W1tbPhgMfI3JYvxm3fdy7fLE5XkBAAAA4G/jWuesOsjdLYRg3fdd&#10;OA0GA9/a2loPtyvHu3Uitru76ycnJ5JS8qIoLMZoIQRT1aSqJouR3JUY6+pvfUoGAAAAAP/Pur5Z&#10;9s7qa72LVDWFECzGaEVRWErJT05OZHd398Y2ujXEjo6OZDAY2HA49F6vZ2ZmKaWkqsndu0dzd1NV&#10;I8IAAAAA/F2tx9iyf7oWWvVRSimZmfV6PRsOhz4YDOzo6OjG4xXXn3B3f/Hixepyw5OTE9vY2LB+&#10;v5/atk0i0oYQWhFpRKR19yQitqzBYGaiqutvVK+fAwAAAAD+6taaRtxdVHU9wpKIrLoopdSmlFJR&#10;FOni4sKqqjJVlQcPHviDBw+69WQfjn3Dmi4VEf3555+jiPQuLi7KEMKgLMvNlNJ2r9fbdvd7Zvav&#10;GOOWu2+GEAbuvuHuhapGdw+6PMv1ayGvI9QAAAAA/Bk+dTVf10prU7Ckqq2qVmZ2qarvU0rnIYR/&#10;q+rvTdOcxRjP6rp+b2aX4/G4FpHm8ePHSa7trfHRRKzz8uVL39/ft93dXdve3k51XbchhKZt2yaE&#10;UIcQanevZVGAhYhEXeg+lJrZ6uc7gqu7pPHz/lsAAAAA8F9YC6wbf78+Cevun6yqSUTWp2CNu6+6&#10;KKXUuHtT13VbFEU6OzuzyWRik8nEHz9+/NE5PgqxLoh+/PFHOT8/9/39fZvNZqksy7Yoirpt21pE&#10;qqIo5ma2EUIo3b0QkSjLCdvyAwVVXQVYV2RmdmNxsdsiAAAAgD9Ttz39+v4Xy74xWYswd2+WU7Eq&#10;hDBPKVVmVhdFUdd13c5mszQYDOz8/PzK0Gm9eW6ciHXrxA4ODkxE7OLiIsliPVgTQqhUdW5mGzHG&#10;MqXUU9Uoy9Za7hgS3T26ewghiCwC7UqQ3YCRGAAAAIAcbpwCXduA0Jf7X1gIIYlIcvfW3SsRmbv7&#10;PMZ4mVKaq+o8hFC5eyMibVEUaTwe25MnT+z4+Pij9WEiN6wR00X2iYjo4eFh2N/fLx4+fNjr9/sb&#10;IjKczWabvV5vLCJbIrIVQhir6sjMhqq64e6lqhaqGpYxpsvDdme+8sgaMQAAAAB/hrU1Ylceu23q&#10;l5tzdLvFt6pau3sVQpi5+9TMLkTkXETOm6a5GA6H70VkNp/Pq6Ojo2YymbSHh4fdFver0BO5ZdfE&#10;LpqeP3/uImL9fj9dXFy0IYQmxliJSLF2OWJYjutcRFpVbUSkZ2ZRRGIIQd09yIcY0+4Ua6cSYSIG&#10;AAAAII/1Gy17tyOiLO+N3O2OaGbebU2vqo271+5euftMRKbuPhWRmapehhCq6XTamFk7Ho/TaDSy&#10;R48erSZh6xEmcsdmHd0LDw8PbTqd2r1799JoNKqLoohmFmOM67sjWoyxdfe+qpayCLFCVWMIIbRt&#10;G5YTsi7KRK5NxgAAAAAgs24NWBdjtnzOYoy2LLG0dvuuerkm7FJEZmY2VdVZ27bzlFLVtm09nU7T&#10;cpMOOzw8vPGyRJE71oitT8UODg6SiIS3b982ZhZ3dnbCfD7vplqmqm1Kqen1elVKqRSRXgihcPe4&#10;nIwFWUzOgiwmYkFENIRw6+YdAAAAAPA1hRDczNa3p/dljJmZmYikEEJy91ZEmhhj3TRNJSKX7j5T&#10;1Zm7z4bD4fz09LROKTV7e3tpb28vjUajW6dhIndMxNb/4PDw0L/55pv03Xff6Ww2qzc3N6Xf78ts&#10;NnNVtaIo2hBCNZ/P+0VR9Iqi6JlZNLPCzEIIIZpZcPe4XIPWBZkIEzEAAAAAf4JuErYeYrKILzOz&#10;5O4WQmhDCKlt22Y+nze9Xm9uZlVKae7ul8PhcF5V1Xw2m9XD4TC9evUqvXv3zu+ahoncfEPnD7+8&#10;tnHH999/H2OMRVmWvbquy7Isy16v1+2euFGWZa9t21KWa8jcPcYYo6qGsPg0QVWDmYUYo3SXKcYY&#10;//f/VQAAAAC4RUpJRERU1VJKEkKwZXh1lyRaSqlbH9bKYjfEuq7rJsZYpZTqpmmqehFGdV3XTUqp&#10;/emnn9JtG3Ssu3MitnxjIrK4RPH+/fv29u3btq5r2dnZcRGx6XSa+v1+k1KqQwi9lFIUkSIu6iqK&#10;SEgpxaIoQtM0IYQQups9p5S0KApJKUlKickYAAAAgK8uxugiIm3bSozRVdXNzM3MiqKwpmkshJCW&#10;t+ZKaVFtbVmWSUSaXq/X1HXdjMfjRkSa09PTNqXU3r9//8oGHXf55KWJy6mYq6o8f/7cDg4O5NWr&#10;V+2TJ0/89evXtr293YpI0zRNEUKIg8EgTqfTuJx8xY2NjTCbzUJVVSGlFGKMmlJa3Fxs8alERGRj&#10;Y4MQAwAAAPDVVVW1utFySslFRGKMllLyqqospWQbGxs2m80shJDMzEajUarrOjVNk/r9fmtm7evX&#10;r9Pe3l769ddf0/KeYfbDDz+sLkm8bRom8hkTsZti7N27d358fOzT6dT29vbS8g00ZVmGuq7jfD4P&#10;ZVmGEILWdR3cPczn8xBC0KqqdDkUu3JZZFVVhBgAAACAr87MrgSSu3vbtm5m3jSNF0VhdV2bu1vT&#10;NF7XtY1GI9vc3ExlWdrr169tb28vTSYTq+va3r17Z8fHx/65ESbyiTViV154NZz08PAwPH36VI+P&#10;j3U6nYbRaKTb29uhLEvt9Xra7/fDxcWF7uzs6Js3b8K9e/dUROT09DRsbm7K5eWljkajK+eYz+fE&#10;GAAAAICvpt/vXwmg6XQqg8HA379/Lzs7OyYi8vvvv/vu7q6dnp76eDz2+XzeBZmfnZ3ZdDr10Whk&#10;BwcH/vLlS+/WhIkspmyfijCRLwix5UFVRGS5x766u7x48UJ/+eUX7aJsc3NT37x5o/v7+zIej4OI&#10;yOnpqZZlqWdnZ/rtt9/K+fk5wQUAAADgL2Nra8tPTk5ke3vb67r25Z4YcnFxYZPJRHZ3d/39+/fe&#10;xdejR4/82bNnq+nXXVvV3+SLQkzkQ4wtT3IlzrooExF5+vTp6nXHx8f622+/6cOHD0VE5M2bNyoi&#10;sr+//0XnBgAAAID/pclkIiIiu7u7LiJydHQkDx488IODg1UovXz50kVE1uNLRK4EWPfz5573i0Ns&#10;9YfXguz6891zL168UBGRLtAAAAAA4K/s0aNHLiLy7Nmz1eWGIldD648G2Orv/2iIXTnIDfszXj/u&#10;Ta+57bUAAAAA8DXdtcX89bC66bV/JL6uHPNrRdBd4QUAAAAA/y/+2+i6yVcLMQAAAADAzcKf/QYA&#10;AAAA4J+GEAMAAACAzP4DDEuBrekTBKwAAAAASUVORK5CYIJQSwMECgAAAAAAAAAhAMwfZJ5ACAMA&#10;QAgDABUAAABkcnMvbWVkaWEvaW1hZ2UzLmpwZWf/2P/gABBKRklGAAEBAQBgAGAAAP/bAEMAAwIC&#10;AwICAwMDAwQDAwQFCAUFBAQFCgcHBggMCgwMCwoLCw0OEhANDhEOCwsQFhARExQVFRUMDxcYFhQY&#10;EhQVFP/bAEMBAwQEBQQFCQUFCRQNCw0UFBQUFBQUFBQUFBQUFBQUFBQUFBQUFBQUFBQUFBQUFBQU&#10;FBQUFBQUFBQUFBQUFBQUFP/AABEIBJIDjgMBIgACEQEDEQH/xAAfAAABBQEBAQEBAQAAAAAAAAAA&#10;AQIDBAUGBwgJCgv/xAC1EAACAQMDAgQDBQUEBAAAAX0BAgMABBEFEiExQQYTUWEHInEUMoGRoQgj&#10;QrHBFVLR8CQzYnKCCQoWFxgZGiUmJygpKjQ1Njc4OTpDREVGR0hJSlNUVVZXWFlaY2RlZmdoaWpz&#10;dHV2d3h5eoOEhYaHiImKkpOUlZaXmJmaoqOkpaanqKmqsrO0tba3uLm6wsPExcbHyMnK0tPU1dbX&#10;2Nna4eLj5OXm5+jp6vHy8/T19vf4+fr/xAAfAQADAQEBAQEBAQEBAAAAAAAAAQIDBAUGBwgJCgv/&#10;xAC1EQACAQIEBAMEBwUEBAABAncAAQIDEQQFITEGEkFRB2FxEyIygQgUQpGhscEJIzNS8BVictEK&#10;FiQ04SXxFxgZGiYnKCkqNTY3ODk6Q0RFRkdISUpTVFVWV1hZWmNkZWZnaGlqc3R1dnd4eXqCg4SF&#10;hoeIiYqSk5SVlpeYmZqio6Slpqeoqaqys7S1tre4ubrCw8TFxsfIycrS09TV1tfY2dri4+Tl5ufo&#10;6ery8/T19vf4+fr/2gAMAwEAAhEDEQA/AP1T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pD0pgkz&#10;nrQA/HFB5qF5wiFmJUAcn0pIblLmNXicMjDKsvIIpLXUPIsUUUUwCmnFJuNV4b2OZMxyrIuSMqQR&#10;kdRxSWrsJtLct0UxXDDrTh0ouhi0UUUwCiiigAooooAKKKKACiiigAooooAKKKKACiiigAooooAK&#10;KKKACiiigAooooAKKKKACiiigAooooAKKKKACiiigAooooAKKKKACiiigAooooAKKKKACiiigAoo&#10;ooAKKKKACiiigAooooAKKKKACiiigAooooAKKKKACiiigAooooAKKKKACiiigAooooAKKKKACiii&#10;gAooooAKKKKACiiigAooooAKKKKACiiigAooooAKKKKACiiigAooooAKKKKACiiigAooooAKKKaW&#10;oAq3V7BaRSyzTJDFEu53kYAIPUk9BXy98Zv2/wDwD8PbZ7bwvMPGusMpCiwf/RYj2Ly9CPZc17h8&#10;XPhlp/xb8D6p4Y1G4ura2vYynm2lw0TqccE4PzDOMqeCOtfj78Yfgv4m+B3iuTQvEtobffuazu4x&#10;+5vEBxvUj+R5BPOOp9zKsJhsVJqtLXt3PKx2Iq0I3po9K8cft3/F3xsskUetweHbR/8Alho9uImw&#10;fWRtzfka/T74RXU198LvCd1cyPNPNpdvI8khyWJQEknvnNfh90r9vfgycfCPwZ/2CLX/ANFLXoZ7&#10;h6WHp040YpHJltWdWcnN9DucmjdUCzxknLAEHGM0edF/fH518YqtP+ZfefQ2fYkyCvBzX5ReL/2t&#10;vip8LvjD43stH8TNPptrrt8kdhqEC3EKoJ2CqoIBUADopFfq1Gw4wcqemK/EX46f8lv+IH/Yfv8A&#10;/wBKHr6nI6NLEVJqorqx4uZ1JU4x5XbU+4Pgl/wUh0XXpYNN+Itgnh+8ckDVbMM1o3+8vLJ7nkdK&#10;+xfCvjLRvG2jxapoGp2usabKSI7qylEqMR1GR3r8NvC/hjVPGmv2ehaFZy6lq99IIre1iHLt/QDq&#10;Seg5r9Z/2Sf2cj8A/APk393PdeINQPnX0YuGNvEeyImduQOC2Mk55xV5vgcLhNaT959CcBiK1bSo&#10;tO576CCMinUxVwAPSn180e2FFFFABRRRQAUUUUAFFFFABRRRQAUUUUAFFFFABRRRQAUUUUAFFFFA&#10;BRRRQAUUUUAFFFFABRRRQAUUUUAFFFFABRRRQAUUUUAFFFFABRRRQAUUUUAFFFFABRRRQAUUUUAF&#10;FFFABRRRQAUUUUAFFFFABRRRQAUUUUAFFFFABRRRQAUUUUAFFFFABRRRQAUUUUAFFFFABRRRQAUU&#10;UUAFFFFABRRRQAUUUUAFFFFABRRRQAUUUUAFFFFABRRRQAUUUUAFFFFABRSE80hYDvQAoGKaw70q&#10;kUyVtvfGOaXoGwzauM8ivN/jV8DfDPx18KyaP4httzpuezvY/lmtZCOGU/lkHriut8S+KLPwxYNc&#10;3U6KwU7EP3mPYAV5h4Y+M91/bLx6uALKY/IwH+p7c+o/+vXzeM4jwGU4qFCtVSm/w9e1z0aOWYjG&#10;UZVIRvFfj6H5Z/F/4MeKPgh4pk0TxLZmJ2DSWl7HzBdxg43oR+HB5HOccZ/YT4Nf8ki8HD/qE23/&#10;AKLWsf4x/Bfwp8ffCB0rX7YXG0NJZ30JxLbORgOp/AZHQ4rqvAOgTeFfBmiaJcOssun2UNq0kYwr&#10;lFCkj8s/jX3WOzJY/DwT3V9e583h8I8NVlbZnz74vuZ/+En1ICeYATHgSGsf7TcAZ8+b/v4f8a0v&#10;F3/Izal/13NZP8IFfwxmGJrLG1Upuyk+r7n9FYOlT+rU/dWy6eR9PeAWaXwdo7uxdzbrkk5Nfjv8&#10;TPDOqeN/2jPGehaHYTajq994iv0t7aIZLkzv+Q65JPAFfsP8P2/4orRz/wBMB/OvOfhB+zjoHw18&#10;XeJfFskSX/ifW9Rurx75xnyIpZmZYox0XCkZPUnPav7W4ex6wOEjUercV+R/P2Z4b6xW5eikznP2&#10;Tv2UdI+BWgw6rqkEV743uoz9rvQcrbg/8so/QAcE9+e1fRa/IMAZHrXmfxH+Jy+HUex02VTf8bpA&#10;Nwiz69s+1aHw4+Icfiq0W3u3SPU0zujz99f7w/rXzE+J8Fi8ylgpVE6n4X7Lz8j2I5XiKOEWIULR&#10;PQB160+o1cZ/+vT9w9a+hTOEWim71zjIp1UAUUUUAFN3U6mZHYigBce1GPamNIqjLMAB1yaRZUf7&#10;rq30NFmTddyaimBx34p9BQUUUUAN3UbqMj1phcAnLYoFckxS1XS5jlXKyKwzjINS7veizW4Jp7D6&#10;KaGDU6gYUU0sB3pQwoAWikyKMigBaKTIpaACiiigAoopCQOtAC0UmQe9N3qGxkZNAD6KTcPWloAK&#10;KKKACimk+9Ijh+hBpXAfRRSEgdaYC0Um4etLQAUUm6loAKKTcPWjPuKAFopMijcPWgBaKRWB6HNL&#10;QAUUUUAFFFFABRSEgdaM+4oAWiiigAooppOD1oAdRSbh60gYHvQA6iiigAopMiloAKKTIpaACiii&#10;gAooooAKKTcPWloAKKKKACiik3D1oAWim7h606gAooooAKKKKACiiigAooooAKKKKACiiigAoooo&#10;AKKKKACiiigAooooAjbjP0r5Q/bx/aH1D4P+DdN0Pw5dmz8Sa05PnIAXt7dD8zD0JPA/H0r6tche&#10;p7V+QH7aHxW/4Wr8dtYmt51m0vSB/ZdkyfdZUJLMD3yzNXr5ThVisUlJaI83H13Ro6bs+2/2Q/2w&#10;bb416WNF8V3djp3jaFtqwx/ulv0xnfGD/EOcqPYjivp65crFIyrvIU8Z6n0r8HNJ1W70HVLXUtPu&#10;Hs7+0lWe3uIjgxupDA/n/nFfqJ+yJ+1/afGrSxofim6s7DxtA2xYV/dLqCY++i9Nw5yo+o4rqzXK&#10;p4e9Wivd/I5sFj1VXJV3HeN9c1XXdYkfVontmhOFgIwIh2+ufWsIqO/5elfQnxA+H9t4tt2uIB5W&#10;owofLZeA3H3WFeA3thcadPJBcxPDNH95XHI/z61/F3FuSY7LcZKtXk5wk3aT/J9j97yTH0MVQVKC&#10;UXHSx3Hw7+I8nh6ZLG+ZpLEsNjPyYsnB/CveILiO4jWWJ1kiYAh1PBHbFfI+8bMt+Fe//Bi4mufB&#10;irJKZBHcOik9QoxivveA+IMTian9l4i7UVdPrpbT8T5viTLaWHisVSVtbPzPGfGKlfFOpBwQROeD&#10;WOXGMA817n8S/houuxzajYhhqCoN0a9JQPb1rnfhr8LHuZRf6vC8CRvmO3cYLEd29q+Sx/COZVM3&#10;lRUNJtyUktEm+p7WGz3C08CqjesUlY9M8CK0Xg/SUdWjbyFyCMEVyfxI+Jkeixyafp8qm+YANKoy&#10;IQev1bFdj4uuJdN8KapPasIpYbZ2QgfdIBxXy9LI880kkkjyMxJJkbJJPUmv0Di/Pa+QYWjgML8U&#10;o/F2SsvvPmMky6nmVaeIrfCnt6iSs92zyzsXdiSxJySfWp9Pvp9KvIrizlaK6jOY2XqD9O/0quTu&#10;4UE/QV698LfhpzHq2q27blJMFvIOn+0R+eK/GMiyrG5vjVTwzd07uXbXV+p99mOKw+X4dqrqukT0&#10;HwbqV/qXh+1udTi+z3Trl1xj8cds+lcD+0V+0PoXwC8Hz31/JHc6xOuNP0pZAJbhicZx1CDqW49B&#10;zik/aH/aE0P4AeDJ7+9kiu9bmQrp+k7h5ly/TO3PCDqT+HWvyY+JnxM134u+Nb/xP4kuvP1G6IGI&#10;yfKgQdI0U9FAx79+9f27kmT1K8IOs24rr1Z/P+YY6MG1FWb6LofbP7Ev7WXij4mfF/W/D/jK9juD&#10;rET32noBtW2dAMwRjsuwE455UnPNfeQ6dTX4W/Drxxe/DXxzoXifT223WmXa3HqGUHDL+Kkj8a/b&#10;rwr4gtvFXhrS9as2ElpqFtHcxMOcq6hh/OunOsJHDVlKCsmjLLsTKvBqe6NpTkUfjQDiopZlTJbg&#10;KMknoK8A9bZanNfED4jeHPhn4em1rxNq1vo+mxnZ59w/3m7KoHLMcHgc8V+dXxd/4KLeN/Emq3Vt&#10;4Ijg8MaIsjLFOYllu5lzjcSwKpn0Az71wP7XX7RupfHXx9cWcUqL4R0a5kj02KJf9b/Cbhs/eLY4&#10;7AV4Ra28t5eQWsETz3EzKscMalmcnoAOpz2r7fLcopxp+1xS1PmsXj5yn7OlsbniT4heKPGF29zr&#10;fiLVNUmJJ8ye6djz+PH0qPQfHPiXwxcJc6N4g1PT7gdJba7dSPxzXv3gD/gnv8VfGtoLvUIbHwrE&#10;wDJHqsxMrA/7CBip9mxTfiD/AME+fir4JsTeafDZeK4RktFpUh85B7I4G76LmvTWMy9S5Fy3OKVH&#10;FW59TT+E3/BQ74g+D9StYPFskXi7RMBJPNhWG6QZA3K64DHH98H61+kPw8+JPh/4o+GLbXvDepw6&#10;np8wHzxNzG2BlHHVWGeQa/DieGS1nkguI3hkicxOkgwUIOCD6c8Yr6w/4J5eIfGegfEmaDSdD1HV&#10;PCGqgQ6lcwxMYLWQZ8uXccAEcggckN7V5OaZbQjTdajo19zO7BYypz+zqXZ+oZbArK8Q69p/hzSb&#10;vVdUu4bHTrSJpprqd9qRqBySa0Wxs5HFfmT+31+0bL468Xv4E8Papv8ADWlcX32c/Lc3QPKk9wnA&#10;AHGSTzgV8vgsJPGVVTj8z3MRiI0IczOg+PP/AAUc1u51mTT/AIYLFZ6VGpVtWvrbzJ5Wz1RG4UY7&#10;sCfavk7xj8W/G3j248/xD4p1XVm6L51ywVfovYVymMnhQMnoB1/CvoP4Z/sMfFT4k2wu30yHwzYP&#10;gpNrZKNIPURjL/mK+8jQwOAj79l6nyrq4nFN2b+R4bpfijWdFuVudP1nULS5Q5WWG6dT/Ovefhv+&#10;3l8VPAdxbw6hqq+K9LWRWlg1MbpincJKMMDj1yK3vGX/AATi+KHhywa70q50nxEVXLW1pOY5vw3h&#10;Qfzr5k1vQdQ8Narc6ZqtjcabqFu22a1uoiksbehU1cFgcfHlikyH9Zw2sro/Z/4K/HTwr8cvDrat&#10;4avTI0BWO7tJgVntZCM7XX+RHBr0cNuHWvyI/Yu8R+N/DPxm0ufwvpepalpc0sVrrUFpAZIhaluX&#10;c9F25LAkj06Gv10hyASTu5/KvhMwwscJW5Iu6Z9Tg67r07y3Phv/AIKNfFPxh8O9f8DW/hfxJqXh&#10;+G7t7t7hLC5aLzWVodpOOuNx/OvkAftO/FoKv/FxvEI+t89fTP8AwVMx/wAJH8Ouf+XW+/8AQoK+&#10;F3bYpPp619jlWHoywcJTguuvzPDx1WpCu1GR6gf2nfi0wx/wsbxCfpfvmtHSP2vfjFokqPB481aY&#10;ocgXrJcA+xDgg12Gm/sAfFrWNOtr61s9Me3uYUniJvkBKsoYcduDWXr37C3xo0FHlPhIahEozmwv&#10;YHY/Rd24/lXT7bLX7r5fuRzuGMXvXZ2fgj/gpD8TtBv7f/hI4dL8TacrDz0Ft9muWXvtZCEz9Vr7&#10;m+CH7Tfgr48aeP7D1EW2srGZJ9GuztuYgMAnH8S8j5l4r8f/ABJ4X1fwfq8+l65pl3o+pw432t5E&#10;YnAPQ4PY+tWPA/jrW/hv4psvEPhy+bTdWsnLxTqAQQQVZWU8MpBIIPB/IjkxeUYfE03Uo2T6W2N6&#10;OPq0ZpVfxP3ZU8DNL1yK8q/Zw+Mtt8b/AIV6N4hWWH+0zH5OpW8J4t7leGXHYH7w9iK9UzkV8FOL&#10;pTdOW6PqIyUoqSF79K4f4y/EO0+FPw417xTeOqx6davJGGz88p4jXA65YgV2zYA618P/APBTD4r2&#10;9j4S0XwDbTqb/ULhb68QHJSBMhcj/aY5H+5XRhKDxFeNJGGIqeypOVz4+uv2pvi1eXMs/wDwsDXY&#10;PNcv5UV6wVMnOAOwFeu/sj/tQ+Mv+F6aHY+MPGeparoepiSyePUbhpEjlZcxNz0JYKM9g1fJpYA8&#10;n86mt5pbS5inhkaKeJxIkiHlWByD+gr9Hq5fQqU5QjBLTfzPkYYmqpp8x+96kdqfjg1wvwb8f23x&#10;L+GfhvxHbzJKb+xikmMfRZtoEi/UNkY9q7sd6/LpJwk4y3R9rCSnFSQtIelLRQWVnOSx9BXP/D27&#10;lvfCllNOzPK27LMck/Ma6FhkSH1Fcz8M2/4o+xHb5v8A0I141WTWYU430cZfnE6opfV5Pzj+TOtH&#10;as7WdTtdC0251C+uY7OxtYmmnnmbakaKMliewAFaGdq18W/8FIfiNquleHfCngjSZ2g/4Sa4f7Ts&#10;4aWJCgEeewLSLn1AxX0FCi69VU0efWqeyg5Gl4x/4KQeA9E1d7Pw/o2r+K4IuZbu1XyUX3AcZI/A&#10;V6t8D/2qvAfx5Z7XQNSe31eNfMfS74eXOU7sg6Oo9R071p/CD9njwb8HfB9voek6PbSsVBu7ueMP&#10;LcyYwWYkd+w6AVS0T9lj4ceGfiY/jnTNBFprrHchimZIInwcssYOAT37cDiumq8G1KME79H3OWms&#10;TdObR7BvUKOcZpdwx96vA/2kvHHxh8Jz6FZ/C7wlbeITfeYLq7uFJFowI2gjcoAIJwScZFeCal+1&#10;P8ffgh4h0J/it4W0seG9RnETzwxKJAMjdseNyoIBJww/GsqWEnWjzxa9L6/cazxEKcrNP1tofYHx&#10;i+J+mfBzwBqfi3V45prKxC7ordcvIzMFVR6ZZhz2rmZPjqkX7Of/AAtR9FneP+yRqn9mRMJJDkcL&#10;kcfU9hXG/t4XEd3+yt4jmhYPFJLZOjDoVNzEQareD/E934K/YO07X7GK2uLvTvCZuY4byPfDIyoS&#10;A6919RWscPF4eFW2rlYj21qrjfS1z0D9m741j4/fDK18WjSZNG824lt2tnfeMqR8ysOGBB6jvkV5&#10;R8Rv22LjQfitqHgnwb4G1Lxrd6UQuoS2JZirAfMAoXPynALHjrir/wACPir4z8dfsoXvirQ9F0r/&#10;AIS5PtSadpunWvk2jOkpVQI9/wBc/MM18kfAfxh8YtN+PXja88NeHLXUfFF7ef8AFR2ckW5bTdOT&#10;IV/ejGGLDqegrpoYOMpVpSS93pc56leShTjF6yP1H0m6N9p1pdSQtbtPCsrRP1QkA7T7jOPwrQZg&#10;SfmxXgH7Tv7TMXwO0Wz03SrWPW/HmqhU0zSdjMMlgvmOq843cAZyTwO9eA3/AO0r+0v8M4YPEvjn&#10;wLat4TjkSS8WK08sxxkgfeWUmM5IA3gjPWuGng6tSPPok9r9fTudcsRTpu3Xqffm7byelI0ikcHI&#10;9K8puvjXZeI/2fNa+I/hGWK5EOj3V9bCZThJokYlHHB4ZSD9K+SvBX7XP7Q3xg0FP+EH8G6ffXFm&#10;7fbtRgtv3ZJ5SNQ77QQpGepPbFKlg61VSlolHR3HPEwpyit7n6Gb1B5bn1o3D+9nNfMXxc+N3xE+&#10;Ff7Kej+M9QsdPs/HDtapf2tzbN5MJkY5Uor5BAwPvdc15Dpv7Rv7UPjvwvb+J/DPgfTzoIi8zzxa&#10;73udoId0RpdxG4HAUc44NXTwdSpDnukttWTPEwjJRs7n3zIQ3Gea+f8A4e/tSR+Of2h/E3wwXw3c&#10;Wp0ZZduol8hzGVB3LjKBt3yk9ePWr37KX7Qo/aC8By3eoRRWnibTZTbanawoVUN2ZQSSAR2ycGuF&#10;+EPxs1nxT+2H498EXOl6HBpmmxXDxXlpYlL2Ty3jVfMl3Hfwx7DoKmGHa9pGcLtLvsVKqnyOL0bP&#10;qxXBUDPan78fxV4L+0b4y+Mvhq50az+Fnhay1xLwP9qvbkbjbsOg2l1AB/vE/nXhLftR/HX4JeI9&#10;In+MfhSwg8J31wIZLuziXMWeQVeN2UkckqRkgHFFPCTqx54tel9fuHOvGErNM+8sZqOYgDJOD2pL&#10;e4S5gSSM5R1DKfUV5r+0h8R5vhN8GPE/ie2ZUvbO3C2zMMgSuwRDjvgsOK5YU3UkoLd6G05KEXI8&#10;8+MH7dPw8+Fmpy6PbyzeKtbgkMU9npYyIWBwVZyNu7PYZqh8Lf2/fhz8QtYGk6n9q8Hai5URpq5A&#10;jct0XeOFJ7ZxmuU/YK+AWiWvw7i+IWtWKan4l115JUlvFEghi8w8oDxuYjcW68gcAYr2b4k/sq/D&#10;j4t6npuoa/oEfnWbE/6Efs3nKf4JduCy55HQivUqxwdGUqTTbXX/AIBwwliZJVE1r0PYldGTIORj&#10;rSmReMnGeme9eO/tD/HfSf2bvh3FqlzD9qvZSLPTdPBI86ULkAk9FCjJOa+Ybr9or9qfTtFHi288&#10;C2H/AAjjJ9o8sWJGyAjcCQJTIBjuR36Vx0sJOsuZWSffqb1MTCk7Pc/QEEDvQCBmvLvg98bdJ+NX&#10;wtHivQmVZUiaO6tWHNtcqgZo2HoMjHqCK+QPh/8AtiftB/GKDUdP8IeE9G1bUbeYGa7htikVtEcg&#10;A75dpYkN1PbpVU8FWm5J2XLvfQUsRTjbz2P0O8xSMhuM4zQZABy+M+tfn7Yfty/FDwpNrHg3xj4L&#10;hm+JEkkMGlW8VuYkaV+B5ihjvHIKlSAfUdal1L9rD49/BbxRoMnxU8M6ZB4e1S5ETtDEAwXI3FHR&#10;yAyjkq2Txx3rf+za10na72139DL67SavqffgOOD92lyFI5OPSvJP2kvijqXws+B+ueL9AFrPe2yQ&#10;vb/aozJCweVByARxhj3r5c0j9pn9pb4leErfxP4R8GaadDtoCLm7WAH7VMmTIyK77ig6AL+dZUcH&#10;VrQ9orJXtq7amk8RCnLld31Pv8OpOA3NKWHTdXwFoH7a3xd+NGnWOl/DXwPaXPiK2hMmr3bLugj5&#10;wpj3MAueRhyTnOM9a7z9nv8Aap8b6h8W5Phf8WdHttJ8TSoXtZLeHy9zBN+xgGZTlckFeoFE8vr0&#10;4yva61tfUUMXTqNW6noXxo/anh+Efxe8GeCD4evdROvyRK19GCFjDy+WAgx87DliB2xXvkUuV3Zw&#10;D69q+Wv2ivjXrXgP9oT4V+FrLTtGvLHV7mES3GoWnmXEBaYRloXyNp257dfyrq/2tP2hLv4BeDtP&#10;fR7OK98Sa1c/ZdOgnQtErDBZmCkE8EAcjk0nhpTjSUY2cl+oe1UHJyloj3tiFGQaUtgdea+ItJ+L&#10;n7WuiXunXms/DzT9W02eWMSWtskfmqrEDqkpK4z1IOO9e/8A7Q/xrk+B/wAHdR8WSWkUmqKIoLW1&#10;kJMZuX4wxHUDDHjrtxnkUp4SdOcad029NHcuNeE05anrqSK4BBBz71xXxd+IkXwn+HeveLpbCfVI&#10;9Mg837LajLycgD/0LJPoK+QtG+N/7WM2j2vihPA+l6rok4WdLa2tl3zRHn5UWYyAkd+foa+kvil8&#10;RNd8Nfs3av4vuNItNP8AEMOkpdS6VeJ58MErbd8bjI3AZPpRPCzpTjGTTu7aP8BRrxqRbjoaX7PH&#10;xkHx2+Gdh4tGly6QbmSSNraU5GUbG5Gx8ynjn1zXpglUtjNeL/so/EW7+InwH0fxJq9rp2mysZw8&#10;OnQfZ7aNUkYfKmTgYHNeAeJf2svi98WfHOuaZ8E/DNpq/h/TJDH/AGpLDv8ANx/Fl2VAG5wMEkU3&#10;g51K04wSSXd6L5ieIjTgr6tn3SxAHJpodScZP5V8nfs4/tZeJvFfxIuPhl8TtEh0HxjGjPCY4zGs&#10;xUbihUk8lPmBBwcGj9rf9qLxZ8BviB4V0vQbGxv7DUITLcW88DPPId+AsZDDBP0JyaFgq0qqopav&#10;XysP6xT5Of5H1oGHWnAjtX5++LP2mv2lvhzYR+MfE3gjTbDwpJJHugaEfu0dgEDMJS6nkDLcZI45&#10;xX2r8LPHtn8T/AOh+KbEbLXVLVbhFznaTwyn3DAj8KmthJ0Iqcmmn2d9SqdeNSXKtDsaKKK5TpCi&#10;iigAooooAKKKKACiiigAooooAKKKKACiiigCpextNBIiOYpGQhXAztPY18Tzf8EwPD880sr+N9WL&#10;yuzufs8PJJJPb1NfcAAPekZQOgrpoYqvhXzUXZmFWhTrK00fDo/4Jc+HP+h21bH/AF7x/wCFWNJ/&#10;4Jn6RoWsWGp6f4+1m0v7KZZ4J44IgUdTkEcetfXPjfXp/DXhu7v4FR5olG0OOCSRXkzfHXVz8v2S&#10;1OD1wTXgZrx1SyqoqGNrNNq+1zuwfD08ZHnoU9Ez2TQ7S9sdMgg1G7XULxFCyXSxeX5h/vFRwCfa&#10;ub8e/Di28XW/nJ+41BFISQcBh6N615+PjtrWP+PW1H/AW/xq/ofxznk1GOPUraJLVyA00Ocp7n2r&#10;4fE8VcOZtD6riJXjLumj6Cnk+Z4J+3pxs12Zkr8DNbAyZbUf8CNeofDXwzceFNA+x3bo8rSs+Yzk&#10;YOP8K6a2uIb2FJIplkhbkMhyCPrVgxg9uPWvayfhfLcprfW8InzNW1d9GcGNzbF46Hsq70v2FwCc&#10;YyKTyxg8D8qkEYXpmlwDX2PLrc8cxfE+lvrOgajYwkCSeFo1J6ZIrxX/AIUdrbHBlteTz8xr6BCj&#10;FNk2qu4np3NfK5vw7gc6qQq4u94prR2PVwWZYnAJqg7XPJvBnwcOk3yXequs7xOGiiT7ufU+tept&#10;GQrbCAcHqO9eaeO/jAnh++FnpSw3cq/62Ridqn0GO9cz/wAL21oDmztj/wB9V8xhc74a4d5sHh5W&#10;aerSb1831PTqYDNM0Srzjvt0PPvid+wLD8XfGl94n8RePdXn1C6OBHHbxLFAg+6iDHAAAHqe9cv/&#10;AMOvPDf/AEO+rbv+veP/AAr2r/he+tf8+tt+Tf4123wx+IF94zlv47uKGLyNu3yu+etfaZZx/hcb&#10;Wjg8HXd3srW/M8PF8NVMNF169P8AE+Xj/wAEuvDmc/8ACaat/wCA8X+FfW3ws8Dr8MvAOg+Fkvpd&#10;Rj0m0W0S6nUB5FXhc444GBXWgbl5pRGo6DFfV18biMUkq0r2PJpYenRbcUL6mvCv2zfiFdfDb9n3&#10;xJqOnzeRqF0E0+3fHIMrbWI99m8g9sV7rkZr47/4Kc6g8HwW0CzVsC61xAw9lglOaWDpqpiIRfce&#10;JnyUZNH5nR/IQ3IIHBzyK+6v+Cb3wLt9Vk1L4i61p6SpbuLPSPNAIVx/rpMHqfugHtk4r4T9CQfp&#10;9K/Zv9lXw7F4Y/Z68B2cahN2lxXDY/iMnzkn/vqvt89rSpYfkh1dvuPnMtpxq1Ly6HrCxhOnHtSS&#10;RCU85xjHBxU5ApAvFfnttT6zS1j598V/sSfC7xr8Qr3xdq2k3E93eEPPYxXLR20kveQquDk8ZGcH&#10;GcZNe2aF4f0/wxplvp+l2cGn2UCBI7e3jCIoAxwB+FaoGOlJz3rSdapOylJtGUacIu6Rxvxg8YJ4&#10;C+FvirxC0ixPp2nzTRl+nm7SIx+LFR+Nfh9LNJcSyTSs0ssjkvIeSWJJOffJP51+r3/BQfW5NH/Z&#10;r1aJHIGoXVvZv7gtv/8AZK/J5xxx3Ocev+cV9pw/TSpSq9bnzmazftEulj6q/YH/AGfdO+LXja+8&#10;Sa9CbjRvDjQPFBnCzXZO9Q3qFC5I6HIB44r9R449q4HGOlfJ3/BNbQ0sfgPqF6wzNfa1NIzeoVEU&#10;flzX1qAADivnc0ryrYqV3oj18FSVOiu7E8vcmCa8U+Lv7I3gD41+MdP8ReJLa7N3aw+RIlpP5K3S&#10;5yPMIGTjnoQefYV7h160015sKk4O8XY7JU4yVpK5zPg34d+Hfh3oy6V4a0a00bTlOfItIggJxjJI&#10;5J9zk10gTin4zSN9azbbd27lKKSskfnf/wAFTv8AkZPh1/1633/oUFfC83+qc+1fdH/BU3/kZPh1&#10;/wBet9/6FBXwrP8A6h/of5V+k5Z/yLo+kvzZ8njf96d+6P3Y+H8Y/wCEF8Nn/qG23/opa32jDjBx&#10;x0yOlYXw/wD+RE8O/wDYNtv/AEUtdDjjNfm8l7z9T6yC91HhP7VH7Oei/HDwLqL/AGBf+Ers7WRt&#10;KvkG1xKASEY91PTB9eK/IK7tJrC7mtbqJ7eeBzFLFIuGRl4KkdsYxX73uqsvTNfjX+1v4eg8L/tI&#10;eO7K2QJEb4XQA9ZYklP6ua+tyDESlKVCT06Hz+a04pKaPZP+Cafjq80j4r6t4TecjTNXsWu1iboL&#10;iJl6e+wn8q/TMc1+Qn7Dd+dP/ae8HODgSm5hPvut5B/h+VfrwDgenFcGeUlTxd1s1c7Msm5UbPoJ&#10;M6xRs7MEC8kk9BX4w/tQfEL/AIWb8ePF2tRXQurJbs2dlIn3fIiGxdvscFv+BV+lv7ZnxQufhV8A&#10;te1GwnWLVb3bp1mx67pDhiPcIHP4V+Pq7QFweK9Dh/DpuVdr0OTNauipI9s/ZS+CcPxw8ba3pN1B&#10;LLZ2ujXUxePjbOyhIOf94k/8Brx7U9MutE1G706+iaC9tJWt54j/AAOpKsPwIr9Of+CePwti8GfB&#10;s+J5YCNU8SSGfe/aBCViA9jgt+NfGn7bnw9m8AftEeJG+zmPT9ZcapZtjhw4/e4+km7j3Felhcd7&#10;XH1KF9OhyVsL7PDRqrc+h/8AgmL8S7i5tvFHgS9mDxWu3U9PB6hWO2ZR9CUb/gdfe9fih+zt8WLj&#10;4L/FzQvEccgS0WX7NqCY+/buQG/LAP4V+09rdJeW8U8Th4pEDI46MCOCK+bznD+xxLnbSR6+W1ee&#10;iovdFukPSkXPelPSvDPWIX6H6Vy/wx/5FCy/4F/6Ea6h+h+lcv8ADH/kULL/AIF/6Ea8Wv8A8jKl&#10;/hl+cTqh/u0/WP5M60jK18If8FLtIvLDVvhj4uSJnsdMu5IppAMqrl4XUH6+Wwr7v7CuP+KPw10T&#10;4seDdQ8M6/b/AGjTrxCDjho2H3XU9mU8ivo8JXWHrKo9jzcRT9rTcTV8N+JNO8WaNZavpF5Ffabd&#10;xLNDcQtlXUjIpw8Q6YdZl0hb63/tWOITtZCVTMEYkBtnUAkHnHY18NWP7OX7RvwOa50T4ZeKYNT8&#10;LyyGSFZpIYzFnqSsoODx/Cce1ejfs9/sg6x4c8aN8Rfif4hm1/xsXzCIbhhFD/vkEbz0wPuj0Oa3&#10;q4WjCLkqq8kt/mc1OvWaS5NTJ+Mnxq+KXjP9oWf4U/Ci9tNIfTrVZdTv7mCNmTO0liXB+VRJGAFG&#10;7J614b+154L+Mng7wfpC+P8AxnaeLdAmvv3JjhWKWOfH+6G2lc9/wr6G/aA/Zr8ev8XIPin8I9Ut&#10;9P8AEzw+TfWl0wAnwoXK7ht5UAENxwK80+JX7LHx/wDjloFlf+Ndf02bWbSYC10eJ0S3gjP+sdig&#10;ClzjAxmvWwlWhS9nODiopK9/iv1OPEU6k3JNS30ttY9e/bCbd+xVck97fS//AEdDVUf8o4pP+xLf&#10;/wBFmu9/aB+Emu/Er9nK48EaQ1sNaaGyjXzpNsZMTxs3P/ATUY+D2vH9kB/hsDb/APCRnw2dL/1n&#10;7rzymPvemT1rz4VqfsIQv9u/yOl0p+0k7fZscz/wTsXP7MulZ6f2hecY/wCmxrzr9kTB/a4+PK9E&#10;+1Snk9MXT/4k17n+yP8ACnW/gt8GbDwv4ha3/tSC7uJX+yvvTa8m4c/SuU+AXwD8T/DX4+fFHxhq&#10;rWh0vxHO72Qhky4BmZxuHbg0pVYOeId/i2+8FSk1STWx4/8AHgxr/wAFFPhy2pYW08iy8hm4Undc&#10;bfx8zH5ivqH9pRdP/wCGf/iB/aRVbQ6Pc7yeOdhxj/gWMe+K5j9qH9mO1+OunWuqaZdnR/G+kLnS&#10;tSBwoIYMFfHONwyCOh9eleEXnwD/AGlfjBDbeEPiF4ntbTwcsifbLiCWBnuI1IPRF3M2RxuwOma0&#10;XssRGlN1OXkVmv8AImSnTnUjy35ti1+y99oH/BPb4gCZSsf2bWvJz/d+z8/X599ek/8ABO20ij/Z&#10;xs5AuJJtQuWkPdiGx/ICvR7j4J2fhf8AZ71r4b+E4/Kik0e6sbX7U+S8sqMNzt7s2TWf+yR8KNd+&#10;C3wcs/DPiFrY6nDczzH7K+5NrNkc1lWxMKlOtyv4pX/M0hRnGcL9EcR/wUWG39mu7wT/AMhK06cd&#10;2r039l+1ji/Z4+HqooVf7FtzgD1XP9ax/wBrv4S678a/g3ceGvDrW41SS9gnX7U+1MISTz+Ndt8G&#10;PCd94D+FPhTw7qJja+0vT4bSfyjldyrg4NYOrF4ONNb8zZtyP27k9rHyf+wXiH44/Ge3jHlwi9ci&#10;MdB+/kqt+z//AMpDvinj/nhe/wDo2CvVP2X/ANn3xT8I/ih8Rdf11rM2Gu3DS2f2aTc2DKzfMO3B&#10;qH4U/s8eKvB37Wvjj4i37WR8PazHcJbCKTMw3uhG4dvumvSq4ilOrWknvG3zOWFKahT02Zw3xM+O&#10;HxX+Jv7SOs/Cf4Z6lY+HLfSUzc6jNAry4VUMhLNnAzIoAUA9815H+194L+NXhH4e6cfH/jKx8V+H&#10;G1JPL8uBI5o7ny5MHhMkbN4PPpxXuvxo/Zk8e6F8YLz4r/B3VIYvEt+Nl9YXpQLJlAhKlxtIIVTg&#10;9xxXA/Ez9lT47fG3w1Y6h4z8W2N5r8c4+z6JGyx2ttEQwZyUwpfO0cZ4J561tQrUKfs3FxStrp71&#10;zCrCpLmTTu/uPu7wyD/wjmlZJJ+yx5z/ALoryX9svwjfeNv2cfGGn6bE897HAl4kUYyW8qRZGAHf&#10;hTXr2jW72WkWNtJjfDAiNjkZCgGrFyizRlGAZWGCrDII9xXzsJulVVRdHc9eUeam4+R85/sHfEHT&#10;PFf7P+h6dbTxHUdFVrO8tg3zQ4Y7CR6MvINe8a14t0nw5LYx6rqdrp7303kWy3Uwj82TBO1c9TgE&#10;49q+NPFv7HfxC+EvjC98TfAnxF9jS/JFxpd1KikAtu2hmG1lBzgHkVV0L9kf4qfG7xHaal8dPE8j&#10;aXY5aHTdPuE37iRkAoNqDgZYfN0xjv6lWjQq1HXVVcr1t1OKlVq00qXJqSf8FKCh134SG/wNEOoT&#10;i5JJxt32+/Pp8gP4Zr7Pnksk0eRpWiGmfZizFiPL8rb1JPbH6V5z8f8A9nXQ/j58Prfw5ezy2Utg&#10;RLp93EdzQuF2/Nn7ykcGvmK9+B37U+ueHf8AhAb7xNZR+E0T7KdQM8RaWAcAHaPMxtHQmnF08Th6&#10;dNzUXG++m9hS56NScuW/MjoP+CdmP+FffFUWuf7JGpEWu3kY8ps498bP0qv/AMEuYUfwr8QpCo3n&#10;U7cZI9EfH8zX0r8HPghpHwR+GT+E9DLys6vLc3U2N1zcMgVnPoPlAA7ACvOP2Jv2f/FHwD0PxbZ+&#10;JWtGk1O+juLf7LJuwgUg7vQ81VfFU6qxEk92redioUpQlTutrnl/xnsYD/wUZ+GY8pSJLKGRgR1Y&#10;facH/wAcX8q6n/gphbxN8FtIlI/eR6shQ+mVI/ka6f4h/s/+KPFH7Xngr4kWbWY8PaPapDcB5MTE&#10;jz84HcfvBW1+2V8FfEPx0+G1noXhxrVbyG+S5Y3Um1doBohXh7ahNvRJXFKlJUpq25y37UUjzfsN&#10;zyOxLyaVppYnvl4TXf8A7KNtGP2YPAe1QA+jRlhjqSDkmqnxo+EGu+PP2ZG8B6YbYa41jZ2/758R&#10;boym7n/gJrrfgb4H1L4e/Bbwt4X1MxnUtM05LSYxNldwGOD6VhOrD6ryJ687fy7mkabVVSa6Hy7/&#10;AMEy7WKKf4qBFA2XtqgPsDcY/KqfxXRYv+ClvgEL8v8AotsTgesV0P5YH4V61+xp+z94o+BM3jpv&#10;Ej2jDWruGe2+yybjtXzM59Pviq3j39njxV4j/bL8KfE21ksv+Eb0y2hjnDyYnyqzA4XuP3orqliK&#10;f1mrNPRxt+CMPZSVGEbap/qeefthf8nefA//AK+rXt/09ivoD9pj9njSf2h/B0Wm3l1Jp2q6czXG&#10;m368iGUgA7l/iUgc/wA64v4//s/eKfiZ8fPhr4y0l7L+yvD89vJeCaXa+FnEh2jvwK6/9on4Y/ED&#10;x9b6Pf8Aw/8AGjeF9V0mRp0tnjHk3TEAfO2D2yMEEVzyqp+w9nOzinf72axpvmqOS0bPl6T4l/tC&#10;/skx2sXjOxh8W+AbN0ik1A4lzCTjAnGGQ88eaCMkAGvq3x54O8O/tVfA+K0WeeLStZgjvrG7QbZL&#10;dwMxsV9jwR3BNfOGufBz9p740W8XhTx/rOlaf4TlnRr2S3+zGSVFcMCBGuScgcHv1r6B8cfA7XI/&#10;gnpPgr4d+Kp/Cl5oyw/Y7phu84x4IWRvvAE5JxWuInTvCSaU77rb19TOipvmi4vl8z5cmm/aJ/Y0&#10;0hoLdbXxh8OtKPnCby1aOOIt8ykkiWPn/eUZ+tfQHxe+IVp8Vv2JfEPiyyiNvFqeiGYwuOYmDgMv&#10;4MCPwryTX/hf+1j8QNNufBfiLWtG/wCEdvQLe51JDbgvFnJJ2qJOcdOCfWvd9a+AM+kfsq3vwt8O&#10;3K3N6NMNnDcXR2LJIX3MzemSTVYidJ8kpOPOpJ3j28/MVJVFzJJ8tup5L8Czfr/wTv1ZtMEhv/7M&#10;1MwiL75bc/3fet7/AIJ0NpKfs9otk0bagNRn/tDYQWEpPy57j5Nv616f+zF8K9U+E3wR0rwn4hNv&#10;Lf27T+aIG3oQ7lgPfg18865+yv8AFn4JeOtV1z4G61bf2NqpzJo93IimEE5x+8BRgCTg9R05qXVp&#10;11Wo81ryumPlnS5J8t7JIg/aRe1f9uf4SroTI+th4P7REJywHmZj3e2zf+FT/tl2sV7+1P8ABeGZ&#10;BJE1xBuB7/6SDXb/ALOn7KXiLQPiLP8AFH4m6uur+OLgOUhiIMUBZduSRwSF4AXgZNbPx/8A2f8A&#10;xL8Svjr8OfFukNaDSNBlRrwTSbXwJN3yjvWscRSp1YQvdRi1f1uZ+xnKDdt2dF+2paxSfsx+OvMQ&#10;SbbVXGQOCJFIP5gflSfsNsZP2W/AhY7iIbkZ9vtUtdX+0Z4C1P4n/BjxP4X0cwjUdStxFD57YXO5&#10;TyfwNQ/sx/D3VvhT8E/DPhTXDCdU0+OYT/Z23Jlp5HGD9HFed7WDwns76836HYoNV1K2lrHq9FFF&#10;cJ2hRRRQAUUUUAFFFFABRRRQAUUUUAFFFFABRRRQAUx+hx1pWNIW9QefalcDivipx4F1PPTauP8A&#10;voV83gq5wo/SvqvxJoUPiXSJtOmd40lxllHIwc1wI+A2mqfl1C4P/ARmvxnjHhnMM5xkK2EirJWd&#10;2kfa5FmuFy+jKnXbu3dHihHPSmMobdtIUjuO1e4f8KG04n/kI3P/AHyKt6Z8E9H069W5lllvdhyI&#10;5QNufevhafh/nEppVEku/Mj6OXE2ASvC7foR/BfStW07TpWvi0VlJj7PBJ1X1I9AfSvUOMVVRVjQ&#10;KpCKOg9qkVw3ev6IyrBRy3CQwqm5cq3bufmGJrvEVnVkrXLFFNXpTq9hHMRdsmub8d2Oo6h4cuYt&#10;KlMV2QCMHBYdwD2JrowQB7Gmu6kYyK48RTjXpSouVuZbrRl05uE1NdD5BubeSC5khukMdwjYdWGS&#10;D35poG0nPNfRPi74W6T4svBcPvtbrA3yRD749x0rE/4UNpuONRuPT7or+c8X4f5tDESVC0oXum3q&#10;fqNDifBumnUun1VtF6Hie32r1b4Bc3eqD1VP5NWqPgPpwK/8TG4I/wB0V0vgz4f2vgmS4kgnlnac&#10;AMZAOMZ/xr2+GuEszy3NKeJxEEoq/U87N88wmMwkqNFtt+R2KEAAVJnjmogoGOKcuOxr99uj886C&#10;kbs18bf8FO7Ez/B/w1chflg1xQ5x/C0Eor7Jr54/bt8G3HjL9nPXhZwme60yWLUVReu2Nvnx9EZj&#10;+FdmCkqeJhJ7XObEx5qMkfkgDu571+0H7L2uxeIf2e/AN7GwK/2RBD+Ma7D/AOg1+L3pjj096+/v&#10;+Ca/xsSS01X4b6reBZYGN5pQkb7yHHmxgn0JUge5r7TPqMq2H5468rufOZZUjTq2fU++80ZqPevT&#10;I/3aN65AJ61+e3PrB24dMikznpXz/wDFP9tL4c/Cjx4nhXWbq7luUiMl3cWMPnJaEkbVcDk5BJOA&#10;cY5r2fw14s0jxfolpq+jahBqOnXKh4rm3cMrAj+ft1radGpTipyjozKNWEnyp6nz3/wUP0l9T/Zv&#10;v5o1yLK/trp/YAlf5uK/Kg4Ckn/POK/bL9oDwYPH/wAFvGeheWJpbvTJvIU95lXfF/4+q1+JYOc5&#10;DKueh659/evtuH6idGVPrc+czWD9on0sfqH/AME1tbTUfgBdWZOJLHV54ivorKjj+Zr60yMHmvzC&#10;/wCCe/x3074eeMtR8Ha3N9lsvEcsRs5XPyR3SnaAT23hgB7qK/TiOZXGAd2OD3x9a+ZzSjKjipX6&#10;nsYGrGpRVuhKCB0xS5GOtQvIB/8AX4rxD49ftYeEf2f9b0LTNeivbu51PLstigZraIHG9gSM5IIA&#10;HJwcV51OnOtLlpq7OydSNNc0me659aG5Arj/AIcfFDwz8VfD6ax4X1e31ewLbWkhJ3I3911PKt7G&#10;uuDBulS1KLtJWZakmro/PD/gqb/yMnw6/wCvW+/9Chr4XnGIW/3T/Kvuj/gqb/yMnw6/69b7/wBC&#10;hr4Xl+aJvcGv0jLLf2dH0l+bPkcb/vL9Ufuz8Pf+RF8N/wDYNtv/AEUtdDnk1zngBgvgXw93/wCJ&#10;bbdP+uS1vGRRyTjNfm0pLmZ9ZH4UK5AHUV+NX7XHiO28V/tHeOr21YvAt8LUH3ijWJv1Q1+kP7V3&#10;7Q2j/A7wBqKrfqniy+tnTSrOM7pDKRgSMOyr1yfTjmvyFubia+upLiZ2nuJ5DI8hJJdjySSevXrX&#10;2HD+GlzyrPY8HNKsWlSPc/2G9NOoftOeDkC5ERuJ2Pptt5D/AIV+vY6YPHFfmv8A8E0fhteal8Rd&#10;Y8bzwMNN020ewgkI4aeQqTj6IDz/ALVfod4y8VWHgnwvqev6lKIrHTrd7mVieyjPHuen41wZ3UVb&#10;GKENbJI6cuj7Kg5SPzk/4KN/GCTxT8TLTwTZTP8A2Z4fQSXKj7rXbqGH12ow/M18h20EM1zEk0n2&#10;eB5FWScJuKKSAWwOTgc49q3fH3jC4+IXjbXfE122ZtVvJbxiT0DMcA/RdoH0rngdyhh0PSvtMHh/&#10;q+GjR20/E+er1/a1pSP0+8FftyfAvwT4Q0fw7Y6pqUdlplpHZxINJuPuooX+73xXhH7a37Qfwt+P&#10;Xg/R28M3d1P4l0y8yjXGnyw5t3U+YNzADghD+FfHVFcNHJqVGsq0JO++50Tx9SrT9m9hrc9ckAc5&#10;7iv16/Yu+LkHxX+CGjmSYyaxosa6ZfB/vF0XCv8A8CTbz65r8hw2Txzg819d/wDBNr4jw+GPixqn&#10;hi7uDDB4gs/9HjJ4NzEdw/EoX/KozrD+2wvOlqtR5fW9nXs9mfp0nanHpTIelPPSvzw+wIX6H6Vy&#10;/wAMf+RQsv8AgX/oRrqH6H6Vy/wx/wCRQsv+Bf8AoRrxa/8AyMqX+GX5xOqH+7T9Y/kzru1NOO+K&#10;XtXHfFD4k6H8JfB994m8Q3RtNMs15KjLSMeFRR3YngCvZUXJ2jucbaSuzrxgnrTQFUcYFfDZ/b98&#10;Z3kEviLTvhFfS+BYZPn1Nmfeqg/MchdmQPfHvX1D8GPjT4c+OvhH+3/Dc0z2ySG3nhuU2SQyAAlW&#10;HToRyOK6a+ErUI884mFPEU6r5Ys9D2qRzg9qNqDAwOOntXxeP+Cg0154k8Q+GtO+H+oax4itLySz&#10;02ysJPN+0MjurM+BlR8q9M9a2/hR+29da18QoPBHxH8GXHgnX76ZI7LG50YtkAPuAKkkEAjI961l&#10;gK8fs67kRxdJ2Vz61YKa5rx/450f4Y+ENR8Ta7M9vo+nIsk8sURkKhmCjCryeWHQV0icqDXiP7a3&#10;P7L/AI75/wCXaL/0oirkpL2lSMH1OipJxg5Lexy0f/BQX4KzyIn9uXsYPG+TTLgKPqdvFe0fDr4o&#10;eFfitop1Xwrrdtrdkj+W7wH5kbrhlIBU/Uc18yfshfs5/DX4h/s8eGtY8QeDNM1TVLkTCa8lQiV8&#10;TMBlgQeABXmPxr+H8n7Fvxs8KeOPBc9xp/gnVLlIr3TknZlG0/vY23H5kZWJGckEcV60sNhalWVC&#10;i2pK++zsefGvWhCNWrrF2+Vz7S+Nnxu8NfAXwpFr/iZrprSS4FvFFZQ+ZLJIQTgAkDgAnk9vXFdL&#10;4B8aaV8R/COl+JtGkebS9TgE9u8qFGKH1B+leS/tY+OPDehfAkeI9c8L2fjPRpJraRNPveFO8ja4&#10;PYjNdFp/xQ8P+Bf2eNN8dT6edG8O2+jW98unWSg+Srqu2NRwM5cD09a890ualGSi7t2OtVf3jTfQ&#10;9byM8kcUHaoya+J9O/bl+IOsac/ibSvgzf3ngNGZzqMcrtKYl+82Au3j64r6s+HPjmH4jeBtG8TQ&#10;2V1p1vqdutzFa3qhZkU9NwBP1qa2Gq0EpTX4oqnXhU0izrF60jsqjJr5H8XftW/FOPxPrNh4T+Cu&#10;p6tYaZcSWsl7clxvZCVYgoCCMg9Ca7r9nL9q3Sfjrf3vh+60q68OeMtNiL3umXIJChWCsUbrwzAE&#10;HBqp4WpGHPbQmOJpynynbN8efCLfF6H4aRXk0/iqSFp3t4oWKQqqF/nfoCVHAGTXo2FC7hjmvzj+&#10;JvxNsfg9/wAFANa8T6hZXeoRW9kIUtbFQ800j2m1VUEgdTXptl+3pr/hXxPZxfEn4aah4O8O3+fs&#10;+ofO0gXsSrKMjHJwcj0rsqZdUSg6avdJnPTxcbtT6M+l/jB8VtE+Cngi98VeImuBpttJHEVtY98j&#10;M7bVABIHJPcgUngf4teH/HvwytvH1lPNa+H5rea4aS7j2PEkbMsm5RnlSjDjPTvXIftNeNfD+i/s&#10;+av4j1TQ7PxloTpbSCwuP9VcK8qBWzz03BhWR4T1rS/Ev7GlxqejaHD4d0q48NXrQaVbHKW67ZRt&#10;B78gnPqa44006Sm4u/NY3lUam7Ppc9B+Ffxm8O/GPwtc+IfDUlzLpMFw9sZbmPyixTGWCk5x6Zxm&#10;uf8Agn+014O+Pmqa5YeGv7QW50gKZlvbfyg6MzKrpgnI+U9cH2ry/wD4JvJv/Z7dfXVLgH8xU37G&#10;3xB8JeNtc+IUfhnwHY+DrixuEF1JaNuN4SZMZ44xg8D1roq4aNN1Uk/dsZ06zmoX63PZrj43+Frb&#10;4r23w6+1zT+KJ4Gumto4jtijC7su5wBkEYHNeiKQAOefWvy4k+OnimP9ruTxwPh9qI102Atv+Edw&#10;3nlRGF8zGM4IGenevrvW/wBpPxRoXwBPxGu/AE9nd290YbzR7uVopIYc7RLyORuK59ue1ViMBKj7&#10;O1veRFDFe05ubofRh2k5yMnpSlR2NcR8IPiPY/F74d6H4qsl8uLUYA7xZz5Ug4dc+zAj8K81+HH7&#10;Tr/E34/eJfAGk6Ksml6CJTdau05ySjbMBMd3OPoDXB7Co+ZNax3Ov2kEk+59BAL7UNjvigj0rM8R&#10;azB4e0O/1O6bZbWVu9zKfRUUsf0FZJczSNW1FXZ5l4r/AGofh94K+J9p4C1XVpIvElzLDCkEdrI6&#10;B5ceWrOBtUnI6nuK9eG0jkCvyIk8I+Ivi18O/H/xyMss2sad4ggmEjNnZEo3MVA7rutwPQA+lfqB&#10;8HviPY/Fj4c6F4osX3xX1urSAjBSQDDr+DCvUxuDjhoRcXe2kvU4cPXlVk1L5HbkLznpQAAOABiv&#10;EP2jP2pvD37PdtY217a3Wra9qSsbHTrUcuQcAsT0G7A9T2rxrSP29PEvhfXdNtfif8LdS8KWGosq&#10;2t1Crljk4yFcLu5I4HPoDXJDC1pw50tP0N5YiCla59qfLjJxQAnTArzT43fHLw/8BvBZ1/xA8rLI&#10;fLtrOD/XXMmM7FzjHqSelfNNv+334wsBb674i+Euoad4DuJABqsW/cVJxuBYBGPHTP40U8LWrR5o&#10;rQJ16cZWbPuIBegA4oO3GCR+Nec3Pxr8NWPwhPxIuGvLTw59kF5/pFu0c+0naq7GwdxJAH1HOK+a&#10;Jf27fG2q2c/ifw38Ib7Ufh7bO3marK7iTYpw7fKpUEHPfHvRSwtatfkX36f0xTxEKbs2fbeU5GBj&#10;vSkBTknjNeafA742+H/jt4JXxNoXnR26yNBNb3WBJBIoBIOCQRgggg8g14Lrf7cHiTxP4q1TTvhT&#10;8Nr3xtpmmNsub8lkDHnlQoPBwcZ5NOnha05OKjZrcJV6aipM+xsr7cU3CMO1ePfs+/G69+M2l6od&#10;S8I6n4T1bSpxbXttfKBGJCobCk4YnB5BHH415Z8Qv20tZT4kat4I+GvgC78a6xpDvHeymQrGpQhW&#10;2hQTgNxk456ZpLC1ZTdOK1Xpb7xuvBJSZ9bEDoD9aUAenvXgf7PX7Sd/8Xtf1Pw1rvgjVfCXiLSo&#10;RNeR3K5t1ycBQxw2TnPI5r32sqtOVKXJNamsZKS5kGPakKDuKkoqSrDMe1CoFPC4p9FKwwooopgF&#10;FFFABRRRQAUUUUAFFFFABRRRQAUUUUAFFFFAELcjPTiviz4xft8678HfiRrPhTUPAkVxJZSDy51v&#10;SBNGwzG+NvQivtVwDn6V+fX/AAU0+FVyLvw78QNPtE+xiP8AszUpVHIO7MDH2+8M/SvTy6NCpiFT&#10;rq6Z5+MdSNLnpvVEf/D0e+/6EOH/AMDj/wDE1oeHP+ClGueL9fsNF0f4cLfapfyiC2gS/OXYnA/h&#10;6ep6CvhPw54e1Pxdr+n6LpFpJe6nfTiC3giXJdycYJ6Ae54Ffqr+yj+yhpvwE0H7frEdrqfjW6X9&#10;/fqu4Wykf6mInnHXJAGfpivezDD5dgoe7D3nsl/w55WFqYrEy1lZdf8AI938O3GpzaPby6zb29nq&#10;boDPb2kpljjb+6GIG764rivib8Sl0JH07TZN2oOuWkB4hB7/AFpnxJ+Jsegxyafpz7r9lw0oORED&#10;/WvD5XeaV5JSZHY5ZmOST61/NPGPGCwilgsBK9Tq19nyv3P1rI8iniGsRiVaPRdzUHjHXmGW1a79&#10;/wB8a9u+D+o3Oq+Fmmu55LhxO67pWLHGB3NfPTAgYxk54r6G+EWmXOk+FFjuojHLJK0gjJ5CnGM+&#10;/FfK8AYjGYnNpOrOUocst22r3Xc9XialQoYaPJFJ36Lod2swVQaaJkkUsuHX1B4ryL4pfE1rZ5tH&#10;0uRvMHyzzLxt9VB9a5j4cfEq40CcWt+7yaY7c7jkwk9/pmv0vEcZ5dhsy+oyfurRy6KXRf8ABPlq&#10;eR4urhXior0XU9n8bXctr4V1aaBmhmS2dkdTgqcGvnQeL9bbIOq3X/f419G+IrY+IPCl/DaMJTd2&#10;7LEc8HIOK+YtQ0650y7lt7iMxTxnDqex/rXxniJWxdKdCrh5yjBp6p6XurbeR7vDFOhUVSFVLmv1&#10;PQPh98VLrSrsWmsXD3FrK2FmdstGT6n0r2+Ob7TbF7dkcMMo5OVP5dq+S2GRwMn+leh/DH4lnQZP&#10;7O1OZm08/wCrkPPlE9Af9n+VcfCHGM6c1gsxleL+GT6fM3z3Iua+JwsfVL/I8s+L/wC3V4v+CnjW&#10;58N+IPh1FHNGN8F1HfMYbmPtIjbOR6jqDwa4of8ABUi+/wChDh/8Dj/8TX1l8cvgf4b/AGgPAj6P&#10;q8SCYLvsdTiAMlrJ2Kn0PQjoR+Ffkr8X/hD4i+CfjK58OeIrcC4j+aC6iB8m6jP3XQ+h9OoOR2r+&#10;rcrp5djaaU173rv6H41jZYvDy5k7xPr2y/4Kdarqd9bWVr8P4pLm5kWGJftx+ZmOAMbfevvHRJ7q&#10;40qzlvoFtr14UaeBH3LHIVG5Qe4ByM1+Vv7A/wALT8Q/jrZandWYuNG8PxNfTmQfKJiMQr7nJ3Y/&#10;2a/WIJXnZtTw+HrKlh16nbgZ1asOaqx+MjiqWo6fDqlnPaXUKXFtcIYpYZRlXUjBBHcEZq6q96Dg&#10;1417Ho7rU/Ff9ob4H6x8CfiLfaTfWpTTLiaS40q7TlJ7bedvPYqCAR9PWvOtJ1W80HULbUNNup7C&#10;9tnEkV1bSFHQjoQR0NftJ8aPgb4W+OnhoaP4kszL5TNJaXcTFZrSQjG9CP1B4PevzO+Kn7EPxP8A&#10;hhLcTxaT/wAJPowkIjvNJPmMFzwXjxuTjGeCM96+9y7NKWIp+yr6S8+p8ri8FOnPmpbHpPww/wCC&#10;lXi3wzYJZeLtDt/FLRoFS7hm+yztj+/wVY+4Ap3xO/4KUeLvE+mvZeEdDh8JvICHvJpRdTAf7OVC&#10;g++DXxzOklpI8dxDLbOhKtHMhUgj6gYpba2nvHRLaCW4duFWGNnJPp8oNdjy3AqXtOX8dDneMxMV&#10;y3f3Emo6jdatf3d/fXMlzfXMzT3FzK2Wmdjklj6kk/nX1d/wTs0nxtrHxNuJdI1u907wfpyebqtu&#10;jZhuXORFHtIIySCSRghR15rlvhF+wl8SPiXPbz6pp/8AwiOiuRI93qXE7KQD+7jHJPucAZr9N/hj&#10;8K/Dfwk8LW2heGdPi060iUGQxj5p3wAXc9WY46mvMzbMKCpfV6VpP8juwOEqc/tJafqdhJhoyGAI&#10;I5Br8k/21/gF/wAKW+JrX+mWvk+F9edp7MR5KwTDmSI+nXI55B49B+txwQBXJ/ET4d+Hvid4butA&#10;8SaZBqemzrjZMuSjdmU9VYdQRXzWAxjwNVVOnU9nFYZYmFuqPw4ikaGVZI3aOSNw6kcFWB4II7j1&#10;9+K+p/hF/wAFDPHfgCzGn+J7dPGtgmAkt1KIbpFxjb5gGG+rAmq/xk/YD+IHgG9u7vwxbHxdoCAv&#10;G8DAXUa+jxnBbjumfpXzPf6de6RcPBfWdxZyLkMs8ZQg/iBX3UvqeZQV2j5de3wkna59p+N/+CnG&#10;s6npMtt4V8IW+i3ciFRd31z9o2HsVUKoyPfNfHvizxhrXjzXLnWfEGqXWr6pcAB7m6fcxHZR6KOw&#10;HFYkCPdOiwRvcOT0iQsfyGa9u+FX7HfxN+LXkXNrojaLpTOobUdWPkLtPVkU/M5x2AxnvRTpYHL4&#10;uSa/UJTxGK0dy/8AsT6Z421z41aTb+ENTvtL0xJUu9YmtpNsJtlOWDr91y33RkHGTjpX67LGFVsH&#10;qc15d8Bv2f8Aw18AfDJ0vQYWmu7gh73UZ+Zrpx3PoBk4UcDJ9TXqZyo45r4XMcVHF13UgrI+mwlC&#10;VCnaTvc/PL/gqb8viX4df9et9/6FDXwuyb0KetfeX/BTzRtS1bxD4AaxsLq9CWt6GNvCzhctFjJA&#10;46fzr4kHg/X25/sPUv8AwEf/AAr7PKasFgoRlJdevmfP5hTm8Q2kfVWj/wDBSjxnoujWWnw+F9Fk&#10;S0gSBHkeUkhVCgn5vaub8Yf8FEPiz4nheCwl07w2jDaZNOt9z4+sm7B+lfPY8G6/n/kBal6f8ej/&#10;AOFdF4c+BXxD8WyxppPg3WbzeeHW1Kr9STgVawWXQftGo/eQ6+KmuXU5rxV4s1vxzrcmseIdUuNa&#10;1SVQr3d5IZX2joMnoPYYFavwz+GevfF7xfa+GfDdsLnUp1LF5G2xxRr96Rm/hUcfoOa+hfh3/wAE&#10;5PiN4k1C2fxTLZeF9IYjz1Eyz3WzuAq5XOPVvwr77+Dn7P8A4M+CWjGz8NaUsVxIoW41Gc77m4x/&#10;ec849hge1c2MzahhqXs8PZvy2NsPgataXPV/EtfBD4VWPwa+GeieGLJY3e0gH2q4QY8+c8yufqxP&#10;4YrwH/gpB8R4fDnwetvC0NwUv/EF2qNCh620fzSZ9t3lj3yfSvr0gInsBX5Lftoaz4i+Jfx/8QyQ&#10;6dqd1pWksNOsQls5jUIBuI4/ifzDnuMe1fLZbD6zjOes0ktXc9nGS9lQ5Yo+dR/CDg4+XGMAV+mX&#10;7Kv7JHw+1r4G+GtZ8W+FLPVtb1WE30k90G3BHYmNeCB9zb+Zr4Q+FHwY8Q/Eb4jeH/Dp0q8tIL66&#10;VZp57dlRIRzISSP7oI/Gv2h0DSLXQNHstMsYFtrGzhS3t4U6JGqhVH4AYr388xtlGlRl9x5uW4dN&#10;upNHlf8Awxv8GP8Aon+l/wDkT/4qj/hjn4MD/mn+l5/4H/8AFV7PyaQ18m8TX/nf3s972FL+Vfcf&#10;kl+298DLT4MfFOCTQ7JLDwzrNuJrK2iJKwuuBMgz05Knvwa8J8M+Ir/wj4j03XdLna21DTrhLqGW&#10;PqCrA/r0+lfph/wUQ+GF346+DVnrGm2r3d/4evPtLCNdzm3cbZQAOTyEOPYV+ag8I69kf8SLUuo/&#10;5dH6Z+npmvu8sxMcTheStJX21Z8tjaUqNe9NbH7heC/Edv4w8J6PrlmQ1tqVnFdx89nUNj9a3c7h&#10;XyH/AME7fH+r6x8NdR8I69bXsF34elX7K95CyBrWTJRQWHO0qwx2GK+uwc18FiKfsasqfY+qpTdS&#10;CkRMeG46CuZ+GQ/4o6x/4F/6Ea6V+cj16Vzfw1ikh8JWSSKUYbuGGD9418/WTeY0nbTll+cT0IW+&#10;rT9Y/kzqyOOeK+Fv+CnF7cPY/DnTJJHTR7jUZHucH5S42Bc/gzYr7qPvXjP7TvwHsvj/APDifRXK&#10;QavasbnTLyTOIpwCMH/ZYcHrweOcV9Lg6kKNeM5rQ8zEQdSm1Hc9BtfDGkWHh2PQrext4dFjtzaC&#10;zRAIhERjZj0wa+Mf+CbJksfFHxW0q0cvosF1CYeMKCHmVcenyj9B6VRtIP2w9N8LnwcNNt7lWh+z&#10;prclxbO8cZGP9buHQZ5I3dO9e+fshfs73P7PPgS+tNUuYbzxBq1wLq9mtySq7RiOMEjkDLc4HU12&#10;yisNQqRlNScrWs79dzjjepUg1GySPE/2DNFs7344fGjUZbaNr21v/KgnZctGr3FwWA9M7Fz9Kp/8&#10;FALdLL4+fBS9iVY7l7gBpQOcJd2+3n23t+Zr1D9kX4K+MfhX8RvitqniXShYWWuX4m0+VbiKTzVE&#10;1w2SqMSvEinnHWs/9sX4GeNviz8UfhfrHhjSV1DT9EmZr+Q3UMJiBngcHDsC3yxt90GulYiH19VH&#10;L3bW/Aj2TWHatrc+tkBBArxP9tcn/hl3x3x/y7Q/+lMVe3K2cmvK/wBqDwXrHxD+BPizw3oFqL7W&#10;L+GNLe3MqxByJkY/MxAHAPU14WHahWhN9H+p6NVN02l2OO/YPK/8Mu+EBntcH8PPevJP+Cl+v2mp&#10;eG/CPgm2Kza9qV95sUCcsqn5AfxY4/A1yXw/8D/td/DXwXZ+E/D2madp2j224QtJcWTvHuYsTu3k&#10;nkntXoHwT/ZD8XX/AMSbb4lfGbW017xDZsps7OOUSohXmNnYKBhTyFXgHk5r3JRpYfESxUqiau2k&#10;nqeVzTq0I0YRd9Lmr+2/psuj/sdW2n3AIntDp0EnPRlwp/UGu50r4dD4ufsa6F4Q+0raSap4Ys44&#10;rhuQkixRujEdxuVc+2al/bK+GXiL4tfBK88P+F7Iajq0l3byLbmZItyq+WO52A6e9WLvwf8AETSv&#10;2X9E8N+Ep7XRfHlnpFlab7iRSsMkaoJQrYZc/KwBORzXF7VPDQUZe9zN+nqdXI1XldO1j5h8NeI/&#10;jz+xfo8WneI9AtvE/wANrI/PLbMsiW8TE52SDDIMk8SLgfSvq7Tv2j/CV18BJ/ilAtzH4ftYGeW1&#10;8oCeN1byzFtHGd2Bxx3zivnfxJqP7WXibwjqXg3VfBWkXn9o2zWk2ria32+W4wT/AKzbnBPPv0HS&#10;vT/hx+y7c6V+ydffDDXbpYNW1OKZ7m4t3LxwzM+5cHAyBtXOBjrXZivYzSqVnHmbV+V7rqzOk6il&#10;KME7W6nmWi/E79qD402h8V+CNP0nRfClzLJ9ghne2DSorlckyZY8jk8A849a5L9kaTxJ/wANveLR&#10;4vtYbPxK+n3Rv4rUAQiTMGduCQQeDkd66H4d6T+1Z8GvDUfgPRPDWj6pp9tujsNUkmhKRKWLZyXB&#10;IyW4ZQRnvWx+zB+z98WfBH7SWr+M/H1vBdJe2Fwk2qwXUTLNO5jPCBtwHy45UdK2nOmqdVLlSa0t&#10;v5HPFSnKm7O6epm2thb3/wDwU7vVuYI7iNLEyKJVDBXFnkNz3HavTv8AgoXplrefs16pPIi/aLW+&#10;tZLdwPmRi+049PlY/hXmHxl/Z/8AjTqH7Uuq/EH4eQW+noIYzaanPdw7ZCsAV4ihJbDcryuPcVQ8&#10;a/Dn9pb9pAWHhLxppum+F/DcU6Pf3UMsIWYrn5xtZmY8nAA2561nLllOjXjNWildX10NFdRnBx1b&#10;ZvfEi5luv+CZujyzMWkGm6em4/3VuEA/DAFejfBhQP2BrUenha9H/jstbX7QfwXv9Y/Zam+HfgrT&#10;xeXFtBZ2tnbNKsW5IpYyTucgD5VJ5NW/hn8OfEPh/wDZJh8EX9isXiZNBurJrLz43xM6ybV3BivO&#10;4c5xXFOrCVCye8728jpVOSn/ANu2OF/4JtH/AIx+f/sKXH9K4L/gm4ufFHxc5P8Ax+Qf+hS17V+x&#10;P8LfE3we+EP9heK9OGnaob+abyhMk3yHGDlGYfrXIfsT/A/xp8H/ABD8RLnxXpS6bBq9xFLZOtzF&#10;N5oVpSThGO3hl64roq1oSeJfNu1bzMacJp0rra9zlpCf+HmMgJwDoyjr/wBOy19geJ/Ddn4w8Pah&#10;oup263Wn38D280Mg4dGGCK+R/wBob4Q/FTw9+0fY/Ff4caTDrxktVtprZ2XMZVdhBViCQwA+YdK+&#10;lvhDP40u/AVncePobe08SzF3mtLTaUt1J+VMqSCQO+a5cU17OnVjJaK3nc3w8felTktz45/ZF+Lr&#10;/A7wn8YvCviKZxH4OeW8to3GcEMYnUD0L+Wf+2hr0X/gnd8NLzSfA+s+PtXi/wCJr4tuTOjyHLfZ&#10;wzEN/wACZmNeIft2fDmW1/aC0+y8J3Hlaj45tYor3TrdivmSiUKHcdCpwG+sZJ7V+iHgrw3b+D/C&#10;uj6JaxrHbafaR2qKnQBFC/0rrxk0qPtFvV1fyOfDpyqcr2j+puAFQM818vf8FA/i9/wrz4LyaLaT&#10;mHV/EzNZR47QAZmJ9PlOPxr6hkfaOBXyH+0D8CPGfxu/aV8B6hPpCN8PdDWMz3U11FiQ7/MlAj3b&#10;+dsa9OcV5uD9mq6lUei1O7E8zptR3Z5H8MP2svgp4G/Z5Hw5lsNad7vTZYdQaOyjKyzyoRI27zMn&#10;BOAeuFFdb/wTD+IH2vwx4r8G3F280tjcLqFrGRwsb/K4Hp86g4/26+yG+Hnhfr/wjWke5NjH/hXz&#10;B4h+APjHwL+13pHj7wBocf8Awil8kUespb3MUIj3ErL+7Zhn5drfKDzXoLE0K9KrBKzlrdvqji9j&#10;WpShJu9jk/G9tB4v/wCCkGh6f4hjSaz0+0R7GC4XKMUhaRSAe+8ls+qj0r7R1TQNL8QRwR6rp9tf&#10;rBKtxCtzEJNjqcqw3dCP09a+av2t/wBnDxh468Z+GviJ8Nrq3tfGGigRtFLL5TTKrF12Mfl3DcwI&#10;bAIJzXFLZ/tcfE/WtJt7x7XwLp1lcRvc3dvLCglAYFtyqzFxgH5R8p7mspwWJhCUZpJKzuXB+xlJ&#10;Sje7LH7a0EHiD9oz4H6JqaLPoU9wDJbzH5JN1zCrBh3BAUGvsbUPD2m6no8uk3en211pkieU1lNE&#10;rQsvZdnTHArxX9rf9nm8+NvhDTLzw/cJZ+ONBl+0aZeNIYwxyu5dw+6SVUg9iK8QmX9sTxLpMfhd&#10;7a10cjEU/iATW8UxXI+bzEc/QlAScduaj2axFCHLNJxve/UtXpVJNxvc7P8A4KRXk+j/AAD0mwsh&#10;9msLjV4LaaOH5V2Kjsq49Mqp/AVz/g3xh+0VongTS9F0j4P+G5NCSzWGCMXI2SQkcEjzudwOT9ST&#10;nNe6fEH4Iap8Uv2dJPBPibVodY8VGzUrrMsIRTdqdyvhRwP4TjqCfWvnnwt/w1n8MfDMPgmx8O6f&#10;riQKYLHWZJ4pPJT+H5mYZCjgbwCOBziunDzhPD+yVm029Xb5o56sGqvM72a6HY/sQ/CT4g/DPU/H&#10;Q8W6ENB0rWHW5gtY5keJX3NlUCsxACtgc9AOted33wP+Nv7K3i/XdY+FwTxD4IluTeyaYGSUyL3S&#10;SI4fcoz80RyQB9K+rvgzZfEiy+FMMHju70+98cBJsXMZDRHk+V5hQAZ5wdo6Divn221X9r34eyXN&#10;rc6LpfjmCSVnivYpIfl3E9OUbAzwCvAHU0qVedStN3jrunsxzpwVON1JnqP7M37Vmj/HyW+0mTTp&#10;PD/jCyj8++0uVSQVDBN6scHrwVbkY9Oa8Y+I/wCz78Y/hH8bPEfxI+FZtdVs9XuXuJ9PV1aYiRt8&#10;iMj4BG/JBU547V2P7L/wA8f6P8WPEvxP+JKWWna5qkRji06zdSAzYBchCVAwoUDJPUmqmv6r+1b4&#10;H8a6/c2WlaT4x0Ce8keyt4nizBEzZVRkrIABgYIP171cOWliZKhKNrapvR+SB3lSj7ZPfQ639mv9&#10;rey+LPil/B/iPw/c+F/H8ET/AGm2aIiGYx43gE/MrDOdrduhNfTqtnsa+Kv2ePgP8T7r9oy7+Lfx&#10;FsLDRJJreRUsbWVTIzsojGVQkABAepyT2r7UGOOMmvLxsaUKv7rtrbXU7sM5uHvktFFFcp1BRRRQ&#10;AUUUUAFFFFABRRRQAUUUUAFFFFABRRRQAUUUUAFFFFADSP5Vy/xF8D6d8RvBer+HdUgS4s9QtngY&#10;OM7SRww9wcEfSuo7CkIyKFJxaktyJRUlZ7Hzn+yp+yXpXwB0Y3mpfZdZ8Y3BPm6msXECdBHFnkL1&#10;yepz6AV9DTRCWNlGUypGQcEVMAB0prg9u9OtUlWblVd2KnCNNWij5n8feCrzwtqbSyM01tO5Mc+S&#10;xz6EmuT34cKfmJ9BX1nqukWusWb2t3Ck0TjBVxXnnhn4NW2l65PdXsi3UCMDbxkngf7XrzX8/Z3w&#10;FiJ45TwL/dzbvf7J+j5dxHTp4flxK95LTzM34afC4sU1LWYQMENb279eOdzD+lewqix/KqgD2ryz&#10;48/tB+GPgD4XW/1q4Ml/cq40/ToRmW5kUcD2XpljXY/DzXbnxR4E8P6zfBEvL+xguJhF9wMyBjjP&#10;av2PKsiw+RYONLDw02v1bPh8XmFTMK8pVZa9ux89+LVC+JtS7/v2rIKjrjmtnxcM+JtSP/TY1j1/&#10;IeZL/b63+KX5s/cMIv8AZ6fovyPpvwACfBuj5yf3A71k/EH4eW3iqzkntY0j1RV/dynjfj+Fvatf&#10;4fnPgrSB/wBMBXlPwb/af0H4h+OvE3gXVJo9P8XaVql5aR2pyFureKZgrIe7Bcbh6gnpX9dU8tpZ&#10;rlkKNaHNHlXy0R+HyxMsHi5VKcrPmZ5/e2Nxpl5Ja3cTQzxnDI1S6HoN34k1OOzsYw0pBOScBR3J&#10;PYV758QPhxb+LrZp4FSDVFGFmPRgOzetXfA/gW08H6aEWNJLxx++nI5b2z6CvxWl4e1/7S9lUleg&#10;ne63t29T72pxPB4S8V+8elunqaPhLRDoPh60sHmNw8MYQyE9fp6D0ri/jx8CdB+PPgybRdXhWK8j&#10;Bex1FE/eWknqp9D0I7ivUAAAABSgcYr+g8LD6pGKo6KO3c/N6yVa/N1PIf2ZfgVZ/AP4b2mhbbeb&#10;WZmafU7+BcfaZiTjrzgLgD6V7AOlIAPSnAVvObqScpbkxioqyFooopFDdgpPLT+70p9FAHN6x8PP&#10;C/iGTzNV8OaTqUn9+8sY5j+bA0/RPAPhrw1IZNI8P6XpchGC1lZRwk/ioFdBkUZquaVrXI5Y9hvl&#10;r/dHPtTsUtFSWFNKg8kU6igBhiUjGMVi634J8P8AiXnV9D03VeMf6baRzcf8CBrdpM07tbEtJ7nL&#10;6R8MvCGgyebpvhbRdPl/v2unxRH81UV0nlLnOKkzz1pOvei7e4KKWyAIB2pcClopFELQo5yRk05Y&#10;lHAAp+2loJ5UM8seg/Kjyl9BT6KLjshnlrjkZ+tOAApaKBjdoNN8lfQU/dS0bCsReUrdhx7U7AHS&#10;nbqWgErBRRRQMiES+lKYlP8ACPyp4ApaCWkxnlL6DpjpTgopaKChjRq3UU2OFIlCquAPSpaKVluA&#10;Uxo1fGVHHSn0UwGeWuMdvrR5Kf3elPooAbsX0pPKX0p9FADQgXpSNGrHJWn0UARiJfSjyE/u1JRQ&#10;9QGeWp7UjQo2MjOOlSUUARiFQOh/Ol8pfSn0VNkBH5CZztFIIUQ5VcZ64qWiqAYYlJBx0pDCrdRU&#10;lFAEfkrjGKXYPSnGloAbtHvSeWo5xT6KmwEZhUnOKCgXoKkprUraAfM/hv8AZp8Qy/tQar8UfFup&#10;2Gr2KK8ejWCB91mMhUPIxkJnp3Y19LBADkCjYBjineprac5VGr9DOFONO9gZA3UUnlj0/Wn0VnY0&#10;E2jGMUwRKOx/OpKKLAM8pfSjylzkDBp9FMCPylznGOO1AgQHOKkopWAZsHpTTCh528/WpaKYEfkp&#10;3XNKIUVcBRj0p9FKwDDCpGMcelJ5KdNvSpKKYDQiqOBTqKKACiiigAooooAKKKKACiiigAooooAK&#10;KKKACiiigAooooAKKKKACiiigAooooAKKKKAGE4GcV5P8e/2hfDPwC8NNqGtXHmahcI4sNPhG6W5&#10;cDp7LkrljwM16uc44r83/wBqf9kr40eK/GF34mk1FfH1miMbaOBlgns4gSRGsJwCBn+A855Ga7cH&#10;SpVqqVZ2RxYqpUp037Janyz8Tviv4n+MXiiTXvFWove3hUrDHjbFbpniNFHRe/1r9kPg2ufhJ4MO&#10;f+YRa/8Aota/EfULG50m8ktb63msrmPO6G5jZHGOvysAa/bn4LjPwl8Hc5xpFsP/ACGte/nsaXsa&#10;UaXwpnl5Y5OpOUt2eVeJfh14hu9cvpodMkljeQlWDryPzrN/4Vp4mH/MJl/77X/GvplU257fSlIJ&#10;61/Pdfw7y/EVp1pVZJybf3s/T6XE2LpQVOMVZf13MTwZYTab4X062uEMU0cQVlJzg+lfjd8V9e1L&#10;wv8AtD+NtX0e8l0/UrPxJezW91C2HiYXD4IP+c9DX7W4weK/EL45Ay/HDx8qqXLeIL8KqLksftD8&#10;AdzX7twxQhRTovaMUvuPznOJzaVRb3ufoz+yF+17pvxj0e18OeJL1IfHsKMHQpsW+RRnzUxxux95&#10;e2PSvqUMGWvyP+BX7Jnxd8Y6tpPiPQrSTwlFDOJYNa1FzDJCQfvpH99u/BAB9a/Vfwfp+paT4a0+&#10;01nUhq+qQxBbm/WIRCd+7bRwK5syw9ChWfsZX8jXA1qtWH71G7RRRXlHphRRRQAUUUUAFFFFABRR&#10;RQAUUUUAFFFFABRRRQAUUUUAFFFFABRRRQAUUUUAFFFFABRRRQAUUUUAFFFFABRRRQAUUUUAFFFF&#10;ABRRRQAUUUUAFFFFABRRRQAUUUUAFFFFABRRRQAUUUUAFFFFABRRRQAUUUUAFFFFABRRRQAUUUUA&#10;FFFFABRRRQAUUUUAFFFFABRRRQAUUUUAFFFFABRRRQAUUUUAFFFFABRRRQAUUUUAFFFFABRRRQAU&#10;UUUAFFFFABRRRQAUUUUAFFFFACEZqLyFJOR1OamopWA4nxt8HvBfxHX/AIqbwzpmtSBdolubZTIB&#10;6B/vD866PRtHtPD+mWun2MIt7K1iWGGIEkIijCjJ54ArR7HtR2603KTVm9CFGKd0h1FFFBZG3I4r&#10;z/S/gN8P9E8RXOvWfhHSk1q5uHu5b+W3Ek7Ss24tvbJBySeK9DGT3ooUpR+F2IlGMt0RLDgdOacq&#10;Fc81JRSWhYUUUUw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DD8U+J9M8H6Fe6vq95HY6dZRGaeeU/Kij+Z9AOSa+EviN/wUJ8W+JNffS/hvosVpalmigubq&#10;3NzeXB6BliHyr67SG7e4rqP+ClXxBurHS/C/g63cpa3xk1C7AON4QhYlPtksfqBXdfsHfB/SvCXw&#10;qsvFstpHL4g13zJTcumXhtw5VY0PYHbuOOuRnoK+kwmHoYbB/X8THmu7RXT5/cz5HHYrE4rHLLcJ&#10;Lksryl16aL719/k7/OV1+0x+0z4LiGra9Bq8emxHD/2t4ZS3t+RgbnEKEevDCvpD9mH9s+0+NOpR&#10;+GvENlDovih0LW5t2P2a9wCWCBslGABO0k5AOD2r6WurOG7ikgnhSeGVSkkUgDKykYIIPUV8yaN+&#10;wR4X0L4k/wDCWWHiLVNOSDUhqFjp1hHHGlsAQwi3MGLLuz2HynGO5TxmBxcJxr0lB20cV19F/Xpo&#10;L6hmWCqQnh6zqK/vKT6eTf8AV++p9Skn8aaPkBOcivMP2lvGOr/D/wCB3inxBoN79g1ayhja3n8p&#10;JNhMyKflcFTwT1FeN/sLfG/xt8YpvGY8X63/AGwNP+yfZf8ARIYPL3+du/1aLnOxeueleVTwVSth&#10;qmKi1yw379NvvPcrY6lQxNPCyT5p3t2076n1qoyMHg0NwCM5NfMv7cfxf8X/AAe8H+Gr3whq/wDZ&#10;N1eX7wzyfZoZ96CMkDEisBz6V1/7I3xB8QfE74K6dr3ibUv7S1aae4R5/JjiyFlYKNqKq8ADtUvB&#10;1Fhfrd1y3t5/18w+vUvrn1Kz5rX8rfff8Dxj4L/E74/a18f7HSfFltrsfgx7q8WV7vw9Hbw+Wscp&#10;izMIFIG4Jg7ueOua+0i3frXwJ8BP2nfiX42/aVsPCmteJjfaBLd30b2n2G2TKxxTMg3rGG4Kr37V&#10;77+1p+0Y/wAA/B1mukxxXXibV2eOyE3KQKoG+Vl74yAB0JPoMV6eYYSrOvRoqEVKUVbl66vV6LXv&#10;5Hl5djKMaNetKpJxjJ3cunktXp2/I97DCTOOcV8Lftl/tJ/Eb4UfF+PQ/CviP+ytKOmQ3Bg+w203&#10;7xmcE7pI2PYcZxXlfgDUf2mvitPL4v8ADWq+ItThilI83+0Ire0dgMELbyMsb49FUjPvXmPx6+I3&#10;iX4leNxe+LtPGm+JNOtI9MvYvLMZd42b5in8JO7kDjjI4OB62X5QqOKSqyjOyd1vb5M8LMs8dfBy&#10;dGM4Xa5ZbJ6911sfrR8PNUu9c8B+HtRvn+0Xt3YQTzy4C73ZFJOBgDJJ4HFdKSVb19TXkD/E7S/h&#10;B+zfo3inVAXt7PR7URwIcPPKY1CRr7k/kMntXxNB8Sv2h/2oNb1C58J3Oqw2VrJuFrol4NOt7YHO&#10;EMpdN5x2Zie+OleDRy+pi5VJJqMIt3b0W+x9FVzSngqNGEk51JRVktW9N/6/zP05AwOlB6dcV+dH&#10;wv8A2rfiV8DPiHF4T+KhvbvTAyQ3KakqtdWgPAmWUcyLjk5LZA4Oev6JQXCXMSyRsHjcAqwOQQeh&#10;rnxmBqYJxc2nGWzWzOvAZlSx6kopxlHeL0aHkFgc8Gvm74o/tn6L4L+JNr4F0XTJ9X1x7+Cxurif&#10;91bWpdlBx/FIwDdBge9ez/FK/wBa0v4beJbvw6sz67Bp08littAJ5DOEJj2oQdxzjjBz6V+Q/iPX&#10;fGWofFCbVdajvF8cNfRTMktiIrj7UCvljydoAbIX5dvPpzXo5Ll9PG1ZOr8KW19b/wCXf5HmZ/md&#10;XLqMVRXvSe9rpLr89reVz9ogAccfL604nA3frXz9+yL4v+JXi3wbrlz8TI9Ri1KG+CW39paYtg3k&#10;+WpJCiNNw3bucGvnv47ftn+MvGfj1/CPwqkltrWO5NrFd2UIlu9QkBwdmQdqZHGBkgZJwcVyU8tq&#10;1cRLD02m1u76fedtTN6FLCxxdRNKWiVveb9L/qfoL0xzn3pTz7V+YusH9p74H2A8Uatf+JbewXG+&#10;a91JdTgQEj/WRl5AnOBkgdcZr69/ZU/aah+Pvh25h1CCKw8UaaFF5bw58uVTnEseeQCQQRk4OPUV&#10;eJyupQpOvCanFbtPYzwmc08RWWHq05U5vZSVr+h9AUUVFLMkMTSSMERQWZj0AHevHPoT47/be/ab&#10;8T/CjxHoPhvwXqo0vUGga8vpvs0U5KsdsSYkVgPuueB6Vxn7Kn7W3jvxX8Zrbwv4/wBdN9ZX8clv&#10;DHLY29u0N0PmXJjRTztZcHuRXmfhwzftQ/tkrdyjz9Nl1I3BBGVFlbcoD7MqKPrJTP2vPDN18HP2&#10;mZNd00eTHdTwa7ZMF4Eu7Lj/AL+Ix/GvvsPhMNGnTwNSC9pOLd2tU3t92v3H5ji8bi51auYUZv2V&#10;OcY2Tdmlu/m7ff5H6jgYBGMCgkdO9YfgrxRaeNvCWkeILAhrPUrZLqLvwwBwfcdPwrwL9sD9qSb4&#10;HadZaH4djim8V6lEZkmnXclnDkjft6MxIIAPHBJz0PxFLD1a1ZUIL3r2/wA/uP0Gri6NGg8TOXuW&#10;vf12+8+mhx0ozX5fWGnftQ/EHRx40sL/AMV3GnSp50clvqi2yyKv8SWodSwP+yhDe9ew/sf/ALX3&#10;iLxh4vj8E+Orlb66ulYadqTxCKUyICWikxgHIBwcA5GDnIx69bJqtOnKcJxk47pPVHh0M/o1KkIV&#10;KcoKfwtrR/15XPt/aMcdO1IBjjt6180ftg/tSXHwMsbPQ/DscU3irUozMk067ks4ckeZt6MxIIAP&#10;HBJz0Py1Yaf+1D4/0RfGmn3/AIrudOlTz0kttUFssir0ZLUOpYH/AGUIb3rHDZZUr0vbzmoQ6Nvc&#10;6cZnFPDVvq9OEqk92oq9vU/TqXG1jjHrSkhfvcD1r4j/AGPf2vvEHi7xgngjx1dJfXN0rDT9TeIR&#10;SmRAS0UgGAcgHBwDkYOcjFr9rr9r/W/CnimTwF8P5PI1WIol9qccQmkWRsbYIVII3cjJwTk4GCM0&#10;SynFRxKwtrtq9+lu4QzrCSwjxd2op2a637W7v+tmfaZyfpS445/GvzE1aP8Aah+FWlnxnqmo+J7b&#10;TgN8k13qCX0cQYg5e2Z3CDOPvIMdOK+w/wBk79o9fj74RuP7QhjtPEulsiXscPEcoYErKgPIBwQR&#10;2I9CKWJyyph6TrQmpxW9nsLCZxTxNZUJ05Qk9VzK1/Q93C8Y7ml3cg9fSvgP9of9qP4ieKfi5d/D&#10;v4ayz6eLW5awzZIv2q8nAw+Hb7iqQcYx0JJ9OB1vQf2o/hDp03ijVNQ8TwWVopMtxNrceoxxr3LR&#10;+bIMe5Xit6OUTnTjOdSMXLZN6sxr55ClVnTp0pT5HaTS0Vt/u+R+nAABAPSlUk9TzXiH7Kvxc8U/&#10;FTwPcP4y0S80rXdOkWGS5msnt4r1SMrIoYAbuCGC8Dg8BgB86ftE/tSfEPxV8X7v4d/DWafTltrl&#10;rANZIv2q8nUYfDt9xVIOMY6Ek+nHSy6tVxEsNG146t30t3ud1TNMPSwscW78r0Strftbvoz78UYG&#10;MUjjjivzG17Qf2pPhDpkvibVdQ8UQWNopaWefW49RjjX1aLzZBj3K8V9j/sq/F7xT8UvA07eM9Dv&#10;NJ13T5FhkuZrJ7eK9UjKyqGUDdwQwXgcHgMANcVlssPSdaFSM4rezOfCZvHEVlQqUpQk9uZbnkH7&#10;TnxK+Pvhj4uXdh4Attdk8Mi2geN7Dw+l5FvK/PiQwtk57Z4r2z9qbx5rvw6+A+teIfD97/Z+tWxt&#10;xHc+Skm3dMit8rqV6MRyK+bv2uf2mviV8MPjbeeH/DPiX+zNJjtraRbb7BbS4Zlyx3PGzcn3r3T9&#10;t1zL+zD4kYnJLWhJ/wC3iOuyVFqGDc4RtKS23esfi0/z6nIq6dXGqE5OUYvR7L3Xbl1/RHKfsLfG&#10;rxp8ZbbxfJ4v1r+1m097UW3+iQw7A4m3f6tFznYvXPSvqsdM54r8mP2d/iR8RtAttc8JfDPT2uvE&#10;GvtC7XcSKz28cQcEjd8iZ80ZdjgfUg1v6/4//aH/AGdfEVneeJ9V1yCS7bckWr3gv7O4AOWQfO6D&#10;ryFIYA9uK9DH5O62MkqUowvblW19FfRedzyMsz32GCi60Zzab5patLV2u35WP1HOWXOM57elfBHw&#10;D/ac+JXjb9pXTfCmseJ/tuhS3l9E9p9gtk+VIpWQb1jDcFV79q+svgH8X7L43/DfT/EtrGttcOWh&#10;u7QPu8idfvLn0OQwzzhhX59/ssAn9sjSvT7fqP8A6IuK4stwqj9ZhXirwi99bOz2/wAz1M2xjlHC&#10;1cNNqMprZtXT6P8AyP1LA6baTtnpXgv7Wf7Si/ALwvaw6bHHeeKdVDCyhm5SBB96Zx3AJAA7n2Br&#10;5A0mP9qH4naYnjXStR8UXent+9jkttRW0jlCnOUtQ6hxn0Qg9Oa87C5ZUxNL28pKENrt2v6Ho43N&#10;qeErLDwhKc7XtFXsvP8Ar9D9OgQQcnNDDI9Qa+Mf2Pv2utb8a+Jf+ED8eOJ9YcP9h1JohDI7ICXh&#10;lQADcADg4B+Ug5PNfZ/b29K5cXhK2Cq+yq+qfRo7MDjqOPpe1pejT3T7MwvG+oXOk+DNev7R/Jur&#10;WwuJ4mwDtdY2KnB4PIHWvzO8P/tc/tCeLL4WWha/faze7DJ9l0/QLW4kCjq21LcnAyOa/Sj4knHw&#10;58UY6HS7r8P3TV+df/BPJT/w0AwPH/Eouf8A0KOvbyeNL2OJqzgpOKTV1fufP59Ot7bC0aVRw55N&#10;Oza/l/K5PqX7RH7T/hm1/tLWv7esLCFgZJb/AMLRQw49Gc24wD9RXv8A+yd+2ZN8X9ebwp4ttLWx&#10;8QSo0llc2YKw3QUZZCpJ2uACeDggHgY5+lvGHiHQ/Cvhy+v/ABFeWlnpMcTee94wCMuDlcH72Rxj&#10;vX5Wfs4xnVP2oPDJ8PxvDanV5Z4UHBS2AdiD/wBswRXXh3QzShW5qKg4q6a0/r/I4cUsTk1ahKOI&#10;lPmdnGTvp5f1vY/XED1owCOlfO37Yn7R138CPCtja6EkT+JtYLrayygMttGuN8u08MckAA8Z5OcY&#10;PyZZaL+1B8QtCXxhZaj4sudMu4/PjmtdZFoJEA+8lssinB7bU56jNeJhcsniKXt5zUIbJt7n0WNz&#10;aGFrfV4U5VJ2u1FXsvM/TsA4wBn3pO2Op9a+Dv2Of2sPGXib4i2fgfxhetrUOoLKLW8uEVLiCREL&#10;7WIA3KQrDnnOOccV3X7dHxx8b/By78IL4P1v+yBfrc/aR9khn8wqYtv+sRsY3HpjrTnlVenio4ST&#10;V5ap9Ov+TJp5zh6mDnjEnyw0a67pd7de59cDjjt6elfJ/wC3L8bfGfwcg8HyeDta/sf7e1yLj/RI&#10;Z/M2+Xt/1iNjG49Mda+dPFX7R3xn+N+laRZ+El8TNFplrEuo3Xh60kWa5uiPmd2t1+VT0CjAwM4z&#10;03f2yLbxHZ/CP4ODxhdT6j4ia3u5b2S4VUkDN5TBGAA5UEKe+RzXp4XK3hsVSWIcXdtcu/R6+mn5&#10;HlYrOYYvC1lhlJWjfm21utE7762+/pv9k/sxeNdZ+IXwN8M+INfvP7R1e8SYz3HlJHvKzyIPlQBR&#10;woHAr1MBVHyjJHavlX4OfF7Sfgn+xb4a8S6oRJIkdzFaWYbDXU5uZtiD27k9gCa4T9mL4mfHj9oD&#10;xfPez+LG0rwbZz7ruWLTLP5jnIt4i0RJOCMkk4HJOSM8WIy+VStiasbRhCT30W+ysjswuaQo4bC0&#10;p3nUnGLstXtu7tff6nsP7YXjH4o+DtB8OzfDCHU5bua5kS9Gm6Ut+QgUbNwMb7RnPPFdx+zhrni7&#10;xN8HNB1Dx0l0nieYz/alvrMWkoxPIEzEFUL8gXsMjnvXl/7c/wAY/GHwd8OeFLrwhrB0ia9u5orh&#10;/s0M+9VQEDEiMBye2K9B/ZV8c658RPgX4e8Q+Ir3+0dYuzc+dc+UkW/bcSqvyoAowqgcDtWcqc45&#10;YqnLG3Nv9rrptt8+x0KrH+1vZc8r8l7fZ3333+R60F+8uNv60pcBsMdtfmp4R/bm+Jmj+NdRTWNQ&#10;k8UQbZ7ex0uKxtow9yTth3GONXIB7A5PTvVL4qal+034dtY/G3ii98QaJpnmKyfYryOO3hycqrwR&#10;P8oyQP3i89Dmur+w6ymoVZxjfbXd9l5/5nLPiChyydKnKTi2mktkuretl29HsfpyvIX8c0Nxu7Y7&#10;18z/ALFP7RWr/Gnwzq+n+JpEn1zRXiBu44wn2mJw20sBxuBRskADke9cN+2X+15rPgPxC3gfwTcr&#10;ZanCivqOqBA7xFhlYowwIB2kEtz1wMEGuBZbiHi/qaXvfhbv6HoLNsL9S+vtvk/G+1vX/h9j7Pk2&#10;lQSduO+Kc2GHTg96/NzwhfftP/DfS4/Hk0Ov6roQQXVzbazeC6Dw8k5gdzLGMEnKqpHHYVofD79s&#10;n4jePvj9ounQa69n4W1TV1jXSpLG1YxQM3+r8wR7zgcbs5rreS1tfZ1IyUd7Pbye+p5/+sFCEU61&#10;OcW3ZJrdd1eyt39UfomAMDPWncjgcmvCf2x/iR4j+FfwbfXPC2o/2Zqwv4YBP5EcuEbdkbZFZew7&#10;VjfsQfFjxZ8Xfh1rmp+LtV/tW+tdUNtFL9mih2x+VG2MRqoPLHkjPNebHB1J4aWLTXLF28+n+Z69&#10;TH0qeLhgmnzSV12tr536dj6ToooriPUCiiigAooooAKKKKACiiigAooooAKKKKACiiigAooooAKK&#10;KKACiiigAooooAKKKKACiiigAooooAKKKKACiiigAooooAKKKKACiiigD89/+CmGgzQ+LvButFGN&#10;vPZTWZfsGR92Pyk/SvpT9jfxDbeIf2dPCBgkXdZwvZyoOqOkjDB+o2n8RW1+0V8FbP47/De70GR0&#10;ttShb7Tp1065EM4BAz32sCQfrntXwD4E+JHxN/Ys8Xahpd/o7xWdy+Z9Nv1b7NdFeBLBKOM443Lk&#10;diDgY+swtsxy76nB2qQd0n1Wv+f4LufD41yyvNfr803TmuVtdHov0X422Po39qv9kHxn8b/ieniP&#10;QdR0O1sBp8VoU1G4mSTcpck4SJhj5h3r4q1/wFqPwv8Ai2PC+qy282o6dfQxzyWbM0TE7G+Usqk8&#10;MOoFfTXiD/gpjrN5pUsWieCLTTL9lwtzeai10qH12CJM/nXjfw8+FnxL/aN+IqeJv7OuL37VerdX&#10;mu3aeRa/KwztbGGwFxtQEjjivcyv63gY2xrUacVpqr3v5fM+bzl4DMJc2AvOtJ62Tta1tml5H37+&#10;2Tx+zV4397aL/wBHx188f8Exvlm+IRPpp/8AK4r6q/aH8FXnxE+Cni7QNNUyahd2RNvGDjzJEYOq&#10;/iVx+Nfmx+z1+0FrP7NXijWi2hf2lDeIsF7ptzKbaRJYydh3bWKkbmBBXvXh5XTliMuxGHp/E2nb&#10;7v8AJn02c1Y4XMcLiamkFe7/AK9T6d/4KYTr/wAIL4Mj5LNqUrA9sCL/AOvXof7BWR+zjo425Jur&#10;rv8A9Nnr4y/aJ+MPi/8AaJsLbxXe6AdC8IaXN9jtlVzIhnkBJ/eEDzGwnOAAAB68/Zv7BAJ/Zx0c&#10;56XN1x/22eqxVCWGydU5/Fzartv+ljHC4mGMztVqV+Vw0drX81fpe6+R8g/srEj9snSvT7fqJ/8A&#10;IFxXWf8ABSO6nb4t+HUZm8pdGVkQ9ATNLkj8h+Vcp+yvz+2RpPtf6j/6IuK+kf2+/gZqnj/w7pfi&#10;7QbWS+1HREeK7tIVLySWzHO5VHJKnJIHYn0r0cRWhRzHCzqOy5LffzI4cPQqYjLMbSpK753p3s4v&#10;8ke6fs8WdtYfA3wJDZqqwjRrVwF4yWjDMfqSST9a+Bf+CgunWdh+0E8lsFWS70u2luABj5/nXJ/4&#10;Cq1f+Cv7eOt/CnwLbeFtR8OReJIbFTFZTm9Ns8MY6I48tt4Hb7vHFeMfGfxB4q8c+LP+Ey8WWT2c&#10;viCP7XZoV2IbcEouwE52DbgE9cZ5zmlgMuxGGzGVappF3s7731t38/kZY/NMPispjh6V3NKN1Z6W&#10;sr3230XqfVn7aN9PB+yz8LLVARBO1sZD7ranA/U/lXlf7P8A8bPjD8MvAp07wL8PV13RpbqSc340&#10;W8ujLIeGzJE4U42gYxxX1h8Ufg9N8aP2T9C0aw2HV7XTrO+sA5wGlSIDZntuVmH1Ir5H+Bf7U/if&#10;9l+DVvCereGTqdqly0r6ddzNaXFpMQAw3FW4OAcFfcHmsMG/b4OrQpxUpKbfK3a6u9f67GmPUqGK&#10;w+JqTcIOCXMleztt/Xf1M/41v8ZPj5rdjq+vfC7VbS9s7f7MraX4fvEDpuLDdv3kkEnHTrX6N/Ag&#10;agvwa8Fx6tbXFpqcek28dzBdRskqSKgVg6tyDkd6+L/D/wC2l8Y/iv8AE1bDwTo9hFDdeWsWkTQf&#10;aYrdQfmmknAVsc8k4AAGAD1/QDTo7qOzgW7eKS7CL5rQqVQvjkqCSQM5wCT9a83NXVp0aVCrCMVu&#10;kndr+rnsZLChVxNXE0qkpu1m2rJ7Wt8kXON3vX5WfGBf+M1LtvXxNaf+hw1+qecnPcV+VX7V1rqH&#10;w6/aq1bWJbQsv2621a08zISdQEbr6blIOOmKfDzX1xx7xf5ovihN4CLXScW/SzX6o/SH4y3dzp/w&#10;k8aXVpn7XFo926MDghhE2CK+CP8AgnTplpd/GvUbi42tdWmkSvbKy5KMZI1ZgexCsR9HNfWn7Ovx&#10;7t/2nvC/if7ZoCaNBbOtlLZ/a/tPmRyRnJLbF6/MMYr4j8S+EfHf7FXxmXWrG2kk05JZEs9QdGa1&#10;vbZv+WTkdGwBlcgggEdjW2X0pU1icDU92pJK33PT8V+Jy5tXhXWFzGl71KEm3p5rW3yf4dz9OPF+&#10;m2et+E9YstQjV7G5s5Yp0boUZCG/Svza/wCCf95cWf7RdpDbsTDc6fdRTYGQUChh/wCPKtdB8Tv+&#10;Cgmu/ELwbdeHdI8LxeHp9Qia1uL4XpuZCjDDCNNi7SeRk7uD68167+wh+zjqvw+gvPHHiS1ew1TU&#10;IPs9jYzLiSGAkM7uDyrMQuAeQAc9cC6FCpleDr/W9OdWSvfXXt6/gZ4rFU84xuFjg23yPmk7NJK6&#10;019PxPsNVC14l+2J8Rn+G3wI1+5tpTDf6ko0y1YHnfLkMR9EEh/Cvb6/Oj/go58Rv7c8f6L4RtZt&#10;1vo9v9puY1OR9ol6A+4QD/v5Xg5ZhvrmLhT6Xu/Ra/jt8z6fNcX9RwdSut0rL1ei+7f5Hn37I3xy&#10;8H/APXdb1vxHp2rX+oXUCWlodNiiYRx7i0u4vImCSsfTPQ1t/tdftHeCP2gtN8PHQNK1ix1jTJpA&#10;ZdSgiRGgcDcoKSMc7lU9PWvpr4V/sQfDP/hXXh5/FXhVr3xFLZpJfzPqF1GfNI3FdqShRtzt4Hat&#10;jxB+wv8ACG70PUbbTPCpsdSktpEtroaneN5UpU7Gw0pBwcHBBFfS1sxy5Yz6zJSco9Va2mmmuzPj&#10;8NlWavA/VoygoTV7O99dddN1+hzH/BPD4jL4l+E154anmDXvh+6Kxxk8+RLl1P8A335o/AV8v/ty&#10;3Mt3+07rcd0zCGKG0iTOflTyVPH4sx/GpP2LvG03ww/aJtdL1E/ZodSMuj3cbtgJNn93n38xAv8A&#10;wI17H/wUB+Amrazqdr8QtBspL+NLcW2qw26FpEC52TbRyVwcE9to7V0pU8FnSqz+GotO13/nb8TG&#10;LrY7IZ4eK9+m7NdbL/JfkfbWkWcNlplpBbRLDbwxqkKJ0VQAAB7Yqto3hbRvD5c6XpNjppYuzG0t&#10;0iyWbcxO0DqxyfU81+f/AIJ/4KL+IPDHga10a+8LWus6taW4t4dVe9aJWCjCtJEEO44Azhlz7VV/&#10;Y38L+P8A4n/FceKbnVdYsfC9vdy6jfSx3M0NveXDMW8pQCA+WOWHI2jB6jPhVMmr0Y1KleXLFdd7&#10;/j+Z71LP8NV9lTw8XObsrWty/hb7jkf247ma+/ab1uO6ZhFFDaRJnPyp5Knj8WY/jX6g6ZbwWGmW&#10;sFrGqWsMSRxKnAVQAAB7Yr4l/wCCgXwE1fWtStviHoFjJfwpbi21WG3QtIgXOybaOSuDgnttHauR&#10;8Ff8FFtf8LeBbbR7zwva61qtpbi3i1V7xolYKMK0kQQ7jgDOGXPtXdUw88yy7DrDauF01deXf0v8&#10;zjhiaeVZpiJYvSNSzi7Nr8PW3yPv7SfC+j+Hy39l6TY6azFyxtLZIslm3MTtA6tyfU81+S2peI9d&#10;tv2kNU1nSdJGueIIfENzc2+ntA8/myrMxA2IQzYxnAPavYv2NvC3xA+J/wAWP+EqudU1ix8LW95L&#10;qN9PHdSw295cOxbylUEB8scsORtGD1Gaf7Vvwr8SfBD41t8R/D0Eh0a7v11K3vUQslvdFtzxy+gL&#10;ZIzwQ2PWtsBQhgMZLDzmnKUfufb5nLmeInmmAWIpU3GEJ39VZ+98v8+zOq8QftK/tF+JtD1HR7/4&#10;SeZZ39vJbTKPDGo5MbqVOMyEZwag/YK8DeM/BHxkvn1vwrruiaXc6TNG0+oadNBEZBJGyjc6gZ+9&#10;j8aZ4j/4KUeJdT8JvZaV4VtNE16WML/a/wBs89I27skDRYz6BmYDvmvoX9kv4ifE/wCKOg3eteO7&#10;SytNGkVBpzR2bQT3J/ikxux5eMYO3kk4OBznXjiMHhKnPQjCMtN3d9rfeGHlhsbjKPLiJ1JRd17u&#10;i7327HhX7Sf7Ifjyy+J2oeOvhz59/HfXBvTHZXPkXllM3LlDkFgTyCpyM4xgZrg7P9sH48/Cq5S1&#10;8SxyTlvlS38TaQYW46kMojc/eHUnt+PS/Hv4o/G/4EfGNb3U9evtR8OJfPc6bujWOyu4TnELiMKC&#10;QpIKnkEBh2NQ/Ez/AIKC3PxD+H2r+G18CWlpJqVsbaS5ub83MahhgssflLz3BLHB9a6sNTxNShSU&#10;6UasLb7NL59vS/cwxlXB08VWcKs6FS+qs2pPvZd99XbW6Pqb9mn9qDTP2hNNvov7POja9pwRrmxM&#10;vmI6NkCSNsAkZGCCMgkdeCfnb9pH9kPx1YfFC/8AHnw6M1/He3DXrRWVz5F5ZTty5Q5BYE8gqcjO&#10;MYGa2P8Agnh8HNb0abWPHGq2s2n2F/bJaWEUylWuELB2lwf4flUA98nFch8ffih8cfgR8YkvNU12&#10;+1Dw6l69zpu5FjsrqE5xC4jCgkKSCp5BAYdjXFCj7DMp08BJLTZ6p91/TuvvO2eIeJyiNXMoSeu8&#10;bJrtLy6ra23dHMWf7YXx5+FNwlt4ljkn3fLHb+JdIMLcdcMojc/eHUnt+P2N+zX+09pv7QemXsZ0&#10;46Pr+nhWubIzeYjo2QJI2wCRkYIIyCR14J+W/iX/AMFBbn4h/D/VvDS+ArSzk1K2NvJc3OoG5RQw&#10;wWWPyl57gljg+tdr/wAE7Pg9rmgz6v451S1m0+xvrVbSwSZSpuELB2lwf4flUA98nFb47C03g51s&#10;RRVOotrNa/Jf11OfL8XUjjadHCV3Vg/iTT0Xq/66Hjv7fH/Jyuo/9eNp/wCi6+wv22/+TXvEX1tP&#10;/SiOvj39vj/k5XUf+vG0/wDRdfYX7bf/ACa94i+tp/6UR1lW/wB3y7/EvziddH/esy/w/wDtsjxj&#10;/gmVZ2ckXj27ODfqbOPJAyIz5x4+pH6CvV/+CgFhZ3f7O99POimW1vraSBz1VzJtOP8AgLNXxB+z&#10;/wDFPxd8BZ7nxtpWknUvDM8o07UI5MiKSQAOqlxko4DZUkY+YjB5ro/j/wDtWeIv2lbbSvDVh4eO&#10;k6eLgSLp1tM15Pd3HReQi5xk4UL1PfjHdisur1s0jiIfCnFvXa1rr52/E8vA5ph8Pk8sLUuptSSV&#10;nrzXs09tL/gfQn/BM+advAPjKB/+PZNTiaPnjcYsNx9FWvn39ln/AJPJ0v8A6/8AUf8A0RcV9t/s&#10;h/B26+DPwhtrHVF8vW9Qma/vos58l2ACx5HGVVVz75r4m/ZXH/GZGlH/AKf9R/8ARFxUUKsK+Jx1&#10;Sm9OR/hFo1rUJ4bA4ClUVnzr8Xf9TY/4KKX89x8fLeCQny7fR7cRL7FpCT+Z/Suw8L/tK/tDaB4d&#10;03S9L+EwOmWdtHBbMvhrUSPLVQF5EmDwByK7f9v74Dat4zttO8c+HrOXULvS4DbahbQKWkMAJZZA&#10;o5O0ls+xz2NeXfDX/goZrfgfwJYaFqXhW31+7sbdbaDUBfG3JRVwvmJ5bbiABkgrnHrzWVBPF5dT&#10;jQpqbi9U3a2+pWM/2PNatSvVlTjNK0kr30Wmz2/rocP4Y8KfFDWPj/o3ja++HmvaVNc69b3t0bXR&#10;bqK3iBlUyn5gdq43Zye5r9UipOMdO9fFn7LX7Qfxo+NPjXZdxadP4ThlkkvtQksCgiU8rBEylQX5&#10;AGckDls9/tbAFeNm9SopwpVkk4ro76ef3HvZDSpOFWvRlKSm9XJWu9btfecz8S12/DrxT/2C7n/0&#10;U1fkV8Hfg/rXxt8YHw7oNzY2t+LZ7rfqEjpHtUgEZRWOfmHav13+Jhx8OvFA/wCoXdf+imr86/8A&#10;gngS37QR9f7Huf8A0KOu7JKk6OHxVSG6Sf8A6UcXEVKNfEYOlPaUpJ/PlNW0/wCCbfxHlvIhda54&#10;at7YsPMkhuJ5XUdyFMKgn2yPrX1L+zj+yZofwDebVHvW17xNPGYn1B4vKSFCclI0ycZwMsSScdul&#10;e/AlcUH36V5OJzbGYmDpVJ6Psj2MJkWBwlRVKcLyW13ex4r+0b8fvBfwW0W1i8T2A8QXt8GNrpCx&#10;I5cDgu2/hV5xnknsDzXgekftQfG74jWNra/DT4UwaRpHlbbeeS3eSFYwQqrHK/lwjA4xg8dgBXLf&#10;8FG/AutQeP8ASfFohlm0CWwSx89FLLBMrudrem4MCPXB9Kj8Jft+eKIfAeleENE8EW9z4ljtksLS&#10;9t5mkDkDYpW1WPJbAHAbGe2OK9fCYCMsFGtRpqpNt3u7Jb9Lo8TH5lKOYSw9eo6UElZpXcr2e9nb&#10;5aaWZ5j+ycl2v7VnhgX4xei8u/OHH+t8ibd04656cV7d/wAFOv8Aj+8A/wC5efzhrxH4A2+ofDv9&#10;rDw5aeKVNlqsOpPb3SyMCVnmiZQCRxy0g5HHNe3f8FOT/p/gEj+5ef8AtGvXr65phZLble220tjx&#10;cPplGNi73UlvvvHfz7+Z7h+wnoUGk/s56DcRRLHLqM1zdTsOrt57oCf+AxoPwrxr/gpwMW/gD/fv&#10;f5Q173+xfx+zR4M9dlz/AOlMteB/8FNzm2+H5/273+UNeJRbee6/zy/KR9FUSXDqt/z7j+NmfHmt&#10;eJvEvifwfotvdrcy+G/DymztjHE32eGSV3kO5unmNk+5Cj0r9Rf2SPFvh3xZ8C/Dr+G7OHTYrOL7&#10;Jd2MP/LC4X/WZySTuJ35JJIcZ5rzz9n/AOEei/Ev9i3TvDlzaxQnV4rmR7hEG5bgXEgjmJ7sNqD6&#10;DHSvnT9lL4l6j+zz8ddQ8H+JC1npl/c/2bfxOcLBcqxEUoz2ycE/3Xz2FepjnHMoV8PBWnSk2l/N&#10;3fre/wCHc8TL4zyqWHxlV3hViot/y7cq9LW+59kex/8ABTf/AJFHwR/1/XH/AKLWvWv2Hv8Ak2Lw&#10;r9bv/wBK5q8l/wCCm/8AyKPgj/r+uP8A0WtetfsPf8mxeFfrd/8ApXNXj1P+REv8f6SPfj/yUL/6&#10;9/qj4X/ZX06DVP2rvDsNwgkjTULucAjI3JFM6n8GUH8K/Qn9qyJJf2dvHyuocDTXYA+oIIP5ivgH&#10;9kQY/a30D/r6v/8A0nnr9Av2qB/xjt4//wCwXJ/SuvPG/rVBf3V/6UznyJL2OKf9+X5Hyh/wTMwP&#10;FHjcnqLW1/8AQpK8l8RRprn7as0OpgSwS+MkidZBwyC6ChT7YAFet/8ABMxQPFXjkEZ/0W1/9Ckr&#10;l/23vg/rfw3+LMnxC0iKYaRqdxHeLfQrkWd4uMhj/DlgGUnrkjtXpurCOc1YSduaNl62R4Psp1Mg&#10;pygr8s+Z+mq/X7j9JXjV0MbAFCMEHkYr8mPhlYW+m/td6ZZWGBaQeKZIoCOgRZ2Ax+Ar2ez/AOCg&#10;/jjxfoNt4a0PwXBL4zvkFtFqFvcM4eQjG5LfZwe/LkDqeK8G+BNhf6Z+0t4Xsb8FtSt9dEVz827M&#10;qyEPyOvIPNcmW5fXwSruvZXi7K+++vp/mdWc5nhsfGgsPd2kr6NW8vX07H6+vtwMjrQp5rx79qf4&#10;u6z8EvhY/iTQbexur8XkVuE1CN3j2tnJwjKc8etZH7IHxy1/49eBdX1rxFbada3dnqJtI106J40K&#10;CNGyQ7uc5Y96+Rjha0qEsQl7qdvy/wAz7yeNowxUcI/jkrr01/yZ75RRRXKd4UUUUAFFFFABRRRQ&#10;AUUUUAFFFFABRRRQAUUUUAFFFFABRRRQAUUUUAFFFFABRRRQAUUUUAFFFFABRRRQAUUUUAFFFFAB&#10;RRRQAUUUUAFU9R0yy1e1e1v7SC9tm+9FcxCRD9QRirlFAHCaV8Ffh/ot5Hd6d4G8OWN3HnZPb6XB&#10;HImRg4YICOK7cKFUAAADgAdqapFSA4puUpfE7mcIQgrQSXoGOK5XxJ8LvB3jC9W813wromsXijC3&#10;F/p0NxIB6BnUmurHI60mfxpJtaxdmOUYzXLJXRga54H8PeJtKi0vV9B0zVdNhYSR2d7aRzQowyAQ&#10;jAgHk847mrXh/wAM6T4R0xNO0XTLPSLBCWS0sLdIIlJOSQqgAZNawoNPmdrX0Dkjzc1tTj9I+E3g&#10;nQtaTWdM8IaDp2rIzut/aaZDFOpYEMQ6qGyQSDzzk114pBk9KUfpQ25bu4RjGN+VWOSu/hd4MvNd&#10;Gtz+EtEn1jdu/tB9PhNxnGM+YV3Z/Gn+J/hn4R8a3Ed14g8L6NrlzEnlxzalp8U7omc7QXUkDJPH&#10;vXVAe2KSnzyVnd6EunBppxWu/mV7KygsLWG2t4Y7e3iQJHDGoVUUDAUAcAAcYFY/ifwB4Z8a+X/w&#10;kHh7Stc8vlP7SsY7jb16b1OOp/OuiNHGKlNp3T1KcYuPK1oY3hzwnovhKyFnoWkWOj2gORBp9ukC&#10;dSfuoAOpP51sYwM0hPvSnGOabu3djjFRVkrIMcVieJ/BugeM7SO21/Q9O1y3jbckOpWkdwqn1AcE&#10;A1ucYpD0oTad0DSas9jK8P8AhrSPClgljoumWekWS/dtrGBIIx9FUAVdu7K3v7WSC6giuYJBh4pk&#10;DK31B4NT/U0pxjrQ7t3YRSirJWRyOgfCfwV4Uv8A7dovhHQtJvcY+0WGmwwSYznG5VB6gV13XtR1&#10;96CBQ5OWrdxRhGCtFWGr9K43V/g74E17VZdU1HwZ4fv9SlcSSXlzpcEkzsMYJdlJJ4HOe1dmOKCc&#10;d8U1Jxd4uxMqcZq01deY+iiipNTh5fg34CutWbVZPBXh19Sab7Q142lQGYy5zvL7c7s85znNdtja&#10;KAcUpP50OTkkm72MowjFtxVrnGan8HvAus6p/aN94M8P3l+SGN3caXA8pI6HeVzxXV20EVtCsMMa&#10;RRIMKiKAFHoAOlT4B6UfoKbk2km9EUoRi20tWHX2rjdU+D3gTWdTOo3/AIN8P3moEhjd3GlQPKSO&#10;h3Fc8V2XHrRQpOOqdgnCM1aSuiK3gitoVhhjSKJBhY41ACj0AHSi4t4rmFoZo0licYZJFDKw9CD1&#10;qeikWcTY/BzwHp2qDU7XwX4ettSDmQXcOlQLMGOcneFzk5OTnvXaYwKUH3ozTcnLd3M4wjD4VYqX&#10;tjb6lbPb3VvFdW7/AHopkDq31B4rktL+DHgDQ75L/TvBHh2xvI8lLi10qCKRMjBwwQEcV2oPqaXn&#10;0oUpRuouwpQhNpySdh9Vr2wttStnt7u3iu7d/vRTIHVvqDxVmikanC6T8GPAGiX0d9p3gfw7YXke&#10;SlzbaXBHImRg4YICOK7jGFAxTARmn5/GqcnLd3MoQhDSCS9DkPEPwn8FeLNTOo634P0LWL9lCtd3&#10;+nQzSkDoCzKTgVs6/wCHNK8T6TLpmr6Zaarp0mN9newLLE+DkZRgQcEAjjtWo/Wlb7tK7slfbbyD&#10;2cLt2Wu/n6nO+HfAPhnwnptxp+i+HtL0mxuW3z2tjZxwxytjGWVVAJwB1qDw58NfCPhG+lvND8La&#10;No13J9+fT7CKF269WRQT1P511NBHHSjnlrq9QVOCSSitNvIPQ4rkNK+EvgrQNaXWdN8IaDp+rIzs&#10;t9aaZDFOpYEMQ6qGyQSDzzk12IpPxpKTjeztccoRlbmV7B19q47XfhB4F8S6g19q3g7w/qV63Bub&#10;zS4JpDzn7zKT1J/Oux49aKak46p2HOEZq0ldEFnaQWNukFtBHbwIMLFEgVVHsBwKsNRupaRSVipc&#10;2kN7byQXESTwSoUeKRQyupGCCDwQR2rmfDfwq8GeDdTOoaF4S0PRb7YY/tOnabDbybT1Xcig4OBx&#10;XXelB6HtTUmk0nuTKEZNOSvbYfRRRSLKt5aQX1tJb3UCXNvIMPFKgZWHoQeDWB4Z+G3hTwXcy3Gg&#10;eGNH0SaUASS6bYRW7OOepRQT1P510w6U7OKd2k0nuQ4xk02tUcZqvwm8E63rjazf+DtBvdXZ1la/&#10;uNOhecsuMMXK7sjAwc8YFXvFXw+8MeODB/wkXhvStfNuD5J1OyiuDFnGdu9TjOBnHoK6McikHXpi&#10;jnlpq9NvIn2UNfdWu+m/qZuiaBpvhfSYdM0nTrbS9OgyIrSyhWKKMEknaigAZJJ4HUmqHijwB4a8&#10;bpbjxD4c0vXhbZ8kanZR3HlZxnbvU4zgZx6V0eMjpRjA6Uczve+o+SPLyW07dDL0Dw/pvhfSodN0&#10;nTrbStPgBEVpZRLFFGCSTtRQAMkk8Dqawdf+EPgfxTqUupax4M0DVtRlx5l3e6ZDLK2BgZdlJOAA&#10;OtdiowOmPxoZdw6ZFPmkndPUTpwceRxVu3QwPEvgPw14ytra317w/petQW5zBFqNnHcLEcY+UOCB&#10;wO1W9B8PaX4W0qHTdH0600rT4s+VaWUCwwx5JJwigAZJJ6dTWtwaT6UuZ2tfQrkipc1tTjdG+Efg&#10;nw9rMeraV4P0DTNUjLMl7ZaZDFOpYEMQ6qCMgkHnnJrpNW0ix17Triw1Kxt9Qsbhdk1rdxLLFKvo&#10;ysCCPY1eH1o96HKUtW7kxhGN1FWucx4X+HXhXwNLcS+HfDWkaDJcALM2mWMVuZAOgYoozjJ618ff&#10;tOftJfFP4IfFTVNH8rTdQ8LXypc6dFqmnCSN4tih49ylS2HDZySeeuMV9xsysM9axPFvgzQfHOl/&#10;2f4h0Wy1qw3bvIvoFlVT6jPQ+45rrwmIhSq+0rR51s0/63X/AADgxmFnWoOnh5+ze6a/Xyf/AAeh&#10;8ZeD/wBuX4SeDtLN5pHwzl0PxFNAv2ldI0+0ghkk7jzVYOVyTjK556V5N+yJ4a1L4p/tNxeJvspS&#10;0s7m51i+dQfLiMm/y0B9S7DA7hD6V9oj9ir4Ki8+0jwTH5m/zNv9o3ezOc/c83bj2xjtivV/C3gv&#10;QvA+lDTvD+jWei2IO7yLKFYlJ9Tgcn3PNe3LMcHQpz+qwlzTVrt7emrPn45TjsROn9dqR5IO9orV&#10;vz0RN4j8KaN4u0wWGu6RY6zY7g/2XULdJ49w6Ha4IyPWovC3gzQfBVnLa+HtE07Q7WV/Nkg021S3&#10;RnwBuKoACcADPtW6fu9aTt1r5lSaVr6H2LhFy5mte4+iiikWFFFFABRRRQAUUUUAFFFFABRRRQAU&#10;UUUAFFFFABRRRQAUUUUAFFFFABRRRQAUUUUAFFFFABRRRQAUUUUAFFFFABSHpS0h6UmB+S1546+L&#10;fjX4vav4Z8M+MvE91qE+pXUVpYx67LCpCM52gtIqqAqnuOld7/wpT9rNR/x9+Kh/3OEf/wAlV5p4&#10;F+IOn/Cv9p2fxVqtvc3Gn6dq9+0kVoqtKwbzkG0Myjqw6kV9gH/gpR8N+n9geKc+n2a2/wDj9foW&#10;JdahGmsLh1NOKvePX8D8qwywtepWeMxMoNSdkpW0+5ngXw7/AGp/in8CPH0Hh74g3GoahpsLrFfW&#10;Grr5l1EjHPmpMfmYgHIyzKw49CP0qtrhLmBJo3DwyKGRh0IIyDX5fa/Lqv7cH7RCyaJpg0iwMMcM&#10;jzSAtb2sZO6R/wC853HCj2HQE1+i3xFVtA+E3iQ2MstpJZaNcm3ljcq8bJC21gw5BGBzXiZxTpRV&#10;KTio1GveS/D9T6TIJVJ1K0Izc6KaUW/xt/X5nZZH0oJC9eK/Pf8AYF+I/izxd8Y9RtNe8U61rlmu&#10;izSi31HUZp41cTQgMFdiM4JGfc19D/tw+I9W8K/AO/1DRtUvdHv1vLZVudPuHhkAL8gMhBwa8yvl&#10;88PiY4Ryu5W19WephM1hi8HPGRi0o82n+FXPoH7vTikVgOAOnvXyj/wT68Z654t+HXim68Qa5qWv&#10;TQamEjm1K7kuXVfKU7VLkkDOTj3r5n8Q+NPiP+2L8Xb/AMO6XrH2DT3M32XS57toLSK3Q9XCg726&#10;EnDH04HG8cpqPEVKEpJKCu38r/16GEs6prCU8TGDbqO0Y9W72/r1P1HJPpzS57dDX5h61+x/8b/g&#10;4sGsaBd/bLmaZIG/4RS9n89CT8pcFEOzPU8gdTgV94fALVvHGsfDbT3+IWltpXiaItDKWaL/AElQ&#10;fll2xsQpI6jjkEgAEVjjMDSoU1Vo1lNbdn91zbBZjWxFX2NehKDtfuvvsj53+DHw2+P+ifH+y1Tx&#10;Zda8/gxLq7aVbvxClxB5bRyiLMInYkbimBt446Yr7SAIPse3pX5t/s2/FPxprn7WOm6Tqfi7XtQ0&#10;tr2/RrK71KaWEhYZyoKMxXAIBHHGBXsH/BRHxx4j8F6T4Kfw9r+qaC9xPdCZtMvZLYygLHtDbCM4&#10;yevrXo4zCVq2JoUJcqcoq1lbvv56Hn4HGUaGHxNePM1GTvdp9tuyPsEphjnoeppyfKq7V4Pv0r84&#10;PB1l8cP2s/Atnpekav8A2b4Y0eBbK5u9R1GVP7SnxlzI6qzyHDDggqOO9eXaP4n+IP7JXxWfS5r2&#10;WzmsbhHvNOinL2l5GQp6dCGXGGxuHsRRTySVSc6PtV7RdPLz7fiRU4hjThGv7GXsna8vPsl1tqum&#10;2h+uTcdOtNDLjOeD1PrXmXxz+NFl8IPhNeeLzEtzM6JHYW7HAmnkHyA+wGSfZTX5/wDhT4ZfF79s&#10;281XXptYjubS3n2mfVrp4rSOQjPlwxorYwCOi455OTXn4PL3iISq1JqEI6Nvv2PTx2aRwk4UacHO&#10;pLVJdu/9eZ+p2dwGOnrRndkEfhX5ieEfib8Sv2N/ihB4e8U3U95ogWMTaa1w09tJbHgS2xP3SMHG&#10;AM7cEen2R+1T8bLr4V/BWTxD4bdZdR1SWK1sbvAZI/MUt5uDwcKpxnjJFPE5bUozpxpyUoz2a/rQ&#10;MJm1OvCo6sXCVNXkn0Vr3Xf+vI90PQYOKCMDHT3r8sfAH7NPxS/ac0P/AITH/hIrG8jeZ4Um17Up&#10;pJiQfmwFR9oz2OPpiu9+EfgD9on4E/E630uw0zUtc0O1eKO5toroPps8DHnyWmKqrAA8jBU4zwcH&#10;sqZTSjzQWIjzx6PT8bnn088rTtU+qy9m9mtX9yX6n6Ibc/0pCu49fmHQ14p+1x8YdS+DHwfuNX0d&#10;Qmr3lwlhbTOoYW7OGJfB4JAU47ZxXw/4B/Zn+KP7TWif8Jg3iKyvonmeFJte1KZ5WIPzYCo+0Z7H&#10;H0xXJhMvWIovEVaihBO13rqd+OzN4WrHD0abnUavZaabbn6lgkgcY9s045wcda/O74S+Av2iPgT8&#10;TbbS7DTNS1zQ7V4o7m2iut2mzwMefJaYqqsADyMFTjPBwf0OUMwAZcfjXPjMLHCuPJUU0+36rodO&#10;Axs8Wpe0pOEo9Ht8n1HEcDArw79pr9pfS/2ffDsKpEmq+JtQUmx09m2qoHBlkxyEB7DljwMcke4u&#10;23p1r8n/ANpnVrz4oftR61p7T7h/aUWi2+TxGqsI+P8AgRY/jXRlGCjjsSoVPhSu/wDL8fuObOsd&#10;LLsG6tP4m0l6u+v3J/Ox02leNv2lf2jpbi78P32uNZxyk50iZdLtUOD8iy7kDYHYsx6Z7Uah4/8A&#10;2k/2a57e58RXOsLZSy5P9syJqdtKcD5DLufbnA4V1PXHev0g8H+FNO8DeGNM0LR7ZbbTtPhWCCNe&#10;wHc+pJ5J7kk0zxv4Q0/x94S1bw9qsCz2OoQNBIrDOMjhh7g4IPqK7nm9KM7LDx9n2trb8r/I82OR&#10;VpQU54mfte99E/Te3zPMf2bP2kdM/aC8OXBEA03xFp4UX2nFww56SRnqUJB68g8HsT7UOeHOWr8p&#10;P2TtdvPhz+01odqJSEuLqfSLkAcSK2VAP/A1Q/hXf+IPiX4z+DP7Yo0zUvF2vXvh2PWV/wBEv9Um&#10;e3+yXGMZRmKkIsnHHWOtsVk6eJ9nhnZOPMl+n5feY4PPJ08J7TGRvKMuSTX5v8V6+p+jzcgkDJpo&#10;IckjmvnP9uv4mX3w6+DATR9RudL1fVb6K1gubOdopo1XLyFWUgjhQOP71eQ/8E+PjJr/AIm8Y+Jf&#10;DviPX9S12SezS9tm1O8kuTH5blXClycZEiHA/u149LLqtbCzxaekenfa/wCf4Ht181pYfGU8G1rL&#10;r2ve35fifdYJB5/ClB9etfn1+3B8YvFQ+N+neEfCPiHVtH+x2sUUkek38kHnXErZAYIwyQCgGfU1&#10;1H7b+veKvhT8O/hjpukeLNbs72JZre7v7bUJopbxkji+aRwwLknceSeprSnldSpGi3JJ1b2+XX8v&#10;vM6mbQp1K8FFtUkm369Pz+4+2SmGOeh6mnJ8qrtXg+/Svzg8HWXxw/az8C2el6Rq/wDZvhjR4Fsr&#10;m71HUZU/tKfGXMjqrPIcMOCCo4715do/if4g/slfFZ9LmvZbOaxuEe806KcvaXkZCnp0IZcYbG4e&#10;xFd1PJJVJzo+1XtF08vPt+J51TiGNOEa/sZeydry8+yXW2q6baH65Nx0600MuM54PU+teZfHP40W&#10;Xwg+E154vMS3MzokdhbscCaeQfID7AZJ9lNfn/4U+GXxe/bNvNV16bWI7m0t59pn1a6eK0jkIz5c&#10;MaK2MAjouOeTk15+Dy94iEqtSahCOjb79j08dmkcJOFGnBzqS1SXbv8A15n6nnB+nekAH4dq/MTw&#10;l8TPiV+xt8ULfw94ouZ7zRVEfnac9w09s9seBLbE/dIwcYAztwR6fYf7Xfi+9039nDXNb8Patc2E&#10;7fZZLe/0+doZAjzR8q6kEAqfXoaeIy6dGpTjCSlGbSTXm0v1Fhc2hiKdWUoOM6abcXvor6fce7so&#10;JwRx6UhYMeRx61+UXgj4jfGD4v8Ahe7+G/h+91nxFe3tw17dTzakzTG3CqvkmSVgEjzyfmAYkD6/&#10;SPwf8N+Mf2Sf2b/HniTxRbTRawrL9g0eW9W4t7fkIr4R2QbnlJbHJCjNdOJyl4aLU6i57pKPV307&#10;6HLhM7WNnH2VJ8lnzS6RtrbbXT8z7PC+/NGQBz+dflT4H+FHxV/bBfVtbbxLBfrZXG1zrV9IqI7D&#10;OIo0Rwox6KB2FdXoPwV/aI/Z88b6fb+GYbrVI0X7SE0y4ebTJl3AOkgfYoJz0IDd16ZGksnpU37K&#10;WIip9unff/gGMM9q1F7aGGk6fdb722t+p+lp9aOmaztFu7q+0iyuL2zbTryWFHntHdXMDkAshZSQ&#10;cHIyCRxWkelfOvR2PrYvmSZEozgn7xpQwfJBx+HSvjn9uv4r+PPDzWXhjwhZ6xp2mTW/2jUNbsLa&#10;Zd2WwIkmUYAHVsHPzAeoPgWu/sR/FjRfCl34yvLjTZbiCA6jcW630j3yEDexJKbS4xnhzz0zXtYb&#10;L6dWkqteqoJ7df1R89i80qUa7w+GoOpJWbtolf5O5+om4HHoaAeCOhr4V/4J/fHXxR4n8T6l4J17&#10;U7jWbJLFr60nvJDJNCVdFZN55KkSAgE8beOtcR+158YfGHgj9pm/h03xPrdppNmtlN/Zlrqc0Nu4&#10;8tGZdittG7nPHeq/ser9ceD5le17+RCzyi8D9fUXZOzXmfo+p5J9elK3Tpn2r86PFvwQ+PH7S+hv&#10;421a8tILC6T7Xp3h64vnTbFglPLiClASp4LkMe9Uv2IPjZ4o8O/FnTPA+p6hdXmhakststldylha&#10;SxxsylM5K/c2lRgc+1Uso56M5wqpziruK6fPv8jN54o1oQnRkqc3aMn1+Xb53t0P0jxgbc5NOLHk&#10;DmvD/wBrT45XHwL+GB1DTFQ69qE/2Ow80bljYglpCOh2gcA8ZIr4V+G3wK+Kv7T91eeKoNX85rab&#10;aus65eyoWkB3bYiqs3y5B4AAzxWGEy76xSlXq1FCC0u+51Y/NVhKscNRpupUetl283qe8/8ABQ7x&#10;74n8G694LTQPEmr6DHPb3TTLpl9LbiUhosFgjDOMnr619E/sqatfa78APB1/qd7c6jfz2rmW6u5W&#10;llkPmuMszEk8Ada/N39odPiN4f1bSfB/xFuDfXuiRSGxvXkMrTQykMSJTy6gpgEjI5B6AD9GP2QB&#10;j9m7wP8A9esn/o6SvWx2FhQymnZpvm3XVPmaPDy7FzxOd1W04rk+F9GuVP8AG+vU9hI4GBXh37TX&#10;7S+l/s++HYVSJNV8TagpNjp7NtVQODLJjkID2HLHgY5I9xdtvTrX5P8A7TOrXnxQ/aj1rT2n3D+0&#10;otFt8niNVYR8f8CLH8a8jKMFHHYlQqfCld/5fj9x7udY6WXYN1afxNpL1d9fuT+djptK8bftK/tH&#10;S3F34fvtcazjlJzpEy6XaocH5Fl3IGwOxZj0z2o1Dx/+0n+zXPb3PiK51hbKWXJ/tmRNTtpTgfIZ&#10;dz7c4HCup6471+kHg/wpp3gbwxpmhaPbLbadp8KwQRr2A7n1JPJPckmmeN/CGn+PvCWreHtVgWex&#10;1CBoJFYZxkcMPcHBB9RXc83pRnZYePs+1tbflf5HmxyKtKCnPEz9r3von6b2+Z5l+zP+0npf7QXh&#10;+dxANM8Q2AUX2nF9w5ziWM9ShIPXkHg9ifaQ3y5AxX5R/sma9dfDv9pnRbNZiqzXU2kXIA4kVsqA&#10;f+Bqh/Cvo/8A4KIeOfEfgy28Dnw/4g1XQjcNdib+zb2S383HlY3bGGcZOM+tGOyuMcbChh3aNTVe&#10;W/8Al+I8uzeo8BVrYlXnSdn5/wBfofZn3huHPv6UqhYzgcHtX5w+GNK+N37X3giy0/TtWXTfCuj2&#10;0djNcalfyoNTnC/vJJHVWeVjnkEbRnGc5rgdJ8UfEz9jP4mR6TfXEqQRFZZtMFwZLK+gY8vGOik4&#10;OGADAjnuCRyZzlKj7Ve0X2f+CE+IFCEa/sZeydry/wCB1ttfTU/V3GAoNHODnj0ryP4rftA6T4A+&#10;B/8AwsO0QX0V9bxPpcEmV8+SVcxhu4AGWPspr4O8K/DL4u/tm32q69NrEd1Z28+3z9WunitI5CM+&#10;XDGitjAI6Ljnk5NcGFy6WIjOpVlyQjo2+/ax6ONzWGGcKVGLqTmrpLt3v/XU/U44P070gA/DtX5i&#10;eEviZ8Sv2Nvihb+HvFFzPeaKoj87TnuGntntjwJbYn7pGDjAGduCPT7D/a78X3um/s4a5rfh7Vrm&#10;wnb7LJb3+nztDIEeaPlXUggFT69DRiMunRqU4wkpRm0k15tL9QwubQxFOrKUHGdNNuL30V9PuPdy&#10;oY4I49KM7j049a/KHwR8R/jB8X/C138N/D17rPiK9vbhr26nm1JmmNuFVfJMkrAJHnk/MAxIH1+l&#10;vgp4M+IH7L/7PfjbWNU0jULzxLLKo0zQIJTfR24HAk2RMygFnZmx2QZrfE5R9Vi/aVFz3Vl1d9L7&#10;6HJhM7WNnH2VJ8lnzS6RtrbbXT8z7LBH0o3V+WPhf4FfGL9qWfVNb1LVDmzujC8niW5miCykBmSO&#10;MIxXAK8BVAyAKw9L8WfEb9kT4pf2LNqkkTafKjXGlx3DS2N1E2G4U8cg8NgMD6V1RySNR+xhXTqJ&#10;Xt/wf+Ac0+IpQXtp4eSpXtzf8C36n6h/EXxtbfDbwPrXia8gmu7bS7ZrmSKDG9wOwzxXhP7LH7Tu&#10;t/tC+NPFa3unWukaPYQQtaWcJLyAsz5LyH7xwo6AD2rnf299B8da/wCDdJ1XwvLfjwraWlzJri29&#10;+LeIxN5e3zIy6mUfe4w2K+Nvgf4M+KXjC81SP4YTanFc26I18dN1ZbAlCTs3EyJuGQeOcVeX5bQx&#10;GDnVqSSltq/h16+pGZ5tiMNjqdGlBuO+i+LS+np1sfsKAEXk8D26UjMO7fd9q+c/2o/2h7z4C/DT&#10;RrWxVX8ZarH5UH2giQQBVHmTNz8xBIA6gk55ANfIvgz9nH4wftQaUfFl3rEc9pJI5t7zxFfy/vTn&#10;DeUqq5C5GOgHGB0rzcNlvtqTr1ZqEE7X7+h6uLzb2FWOHo03Oo1flWll5vp935n6lcHB60nfnvX5&#10;g+Evi58UP2PfiPH4d8VS3d7pEQj87Sp5zcRPbngSWrE/LgA4xgcYYccfYH7V/jm4T9mXVvEnhjWL&#10;qya4SzntL+wnaGTy3mj5VlIIyp/WliMtnRqU4xkpRm0lJbauxWFzaGIp1XKDjOmm3F76K+h74ygn&#10;BHHpSFgx5HHrX5ReCPiN8YPi/wCF7v4b+H73WfEV7e3DXt1PNqTNMbcKq+SZJWASPPJ+YBiQPr9I&#10;/B/w34x/ZJ/Zv8eeJPFFtNFrCsv2DR5b1bi3t+QivhHZBueUlsckKM10YnKXhotTqLnuko9XfTvo&#10;cuEztY2cfZUnyWfNLpG2tttdPzPs8L780ZAHP51+VPgf4UfFX9sF9W1tvEsF+tlcbXOtX0iojsM4&#10;ijRHCjHooHYV1eg/BX9oj9nzxvp9v4ZhutUjRftITTLh5tMmXcA6SB9ignPQgN3XpkaSyelTfspY&#10;iKn26d9/+AYwz2rUXtoYaTp91vvba36n6Wn1o6ZrO0W7ur7SLK4vbNtOvJYUee0d1cwOQCyFlJBw&#10;cjIJHFaR6V869HY+ti+ZJi0UUUigooooAKKKKACiiigAooooAKKKKACiiigAooooAKKKKACiiigA&#10;ooooAKKKKACiiigAooooAKQ9KWkPSk9gPyX+FngzSPH/AO1cfD+vWn2/SL3WL9bi28x494AnZfmQ&#10;hhyoPBr7uH7D/wAExgjwV/5Vb3/49X50wfELUfhV8d9V8VaRDbT6lp+q3jRR3iM0RLNIh3BWU9GP&#10;QivZG/4KQ/FBcf8AEn8K4/687n/4/X6FjcLjq6pSwkmlyq+ttT8swWMy3DzrxxsFKTm7XinoYP7W&#10;nwXsP2cfiJoF94Pv7yxtr6I3VspmLS2k0bAHa/XHKkZ5619q+GfH138T/wBkO68SX+Df3vhy8Fyy&#10;rgNIkckbMB2yUJx718H6lD8V/wBsnx7Y30umS3qsBbQ3EVs0OnWce75zvOQBnJPJY4xzwK/SXw78&#10;LbLw18IbbwDFIWs4tKfTWnxgtuQqz4Hclifxry82ap4KlRxEuaqn6u2v/A9bHs5HapmVXEYWLjQa&#10;WlrK+my+9+SZ8Jf8E4AP+F56mO40GfP/AH+gr6T/AOCgtwtv+zvcx8Zn1K1jGTjuW/H7tfENunxE&#10;/ZA+J4vjp76dqNsZLdZrqBns7+E9cMMB1OAeCCCB0Irsfi54x+MX7Q/gC68UeKNMj0bwboUaXKCC&#10;2e2guJJGVFKB2ZpGw+c5KgZ6E8+li8J9Zx1HHRmuT3db9nt8zyMBi/qeBr5dOnL2r5tLd1a/ot/Q&#10;9+/4JpqD8MfFvG4f2uP/AESlcT8av2A/Elv4qvNf+G19bzW00zXUemTTfZ7m2kzu2wyH5SM9CSpH&#10;HXrXYf8ABN62F78J/GUBkkiWTVNheFyrrmBRlWHIPoRXinjjw78av2Yfim/iOK71fxBa2olFrrVy&#10;Jb62mtm5ZZsk7DwCwJHK5B4BrCTqrNa3saijKy0e0tFp/WvbqdNNUnktD29Jzjd3a3j7z1/Py79C&#10;hP8AEL9o/wDZ5VJNYufEFrp8TrufWI/t9oeQBH5zbwAduMKwPpjOa+2P2V/2hB+0F4Hury8s49P1&#10;3TpRBfRQE+UxIysiZJIBweCSQQeT1r4h8eftVfFX9onw9P4PTRrOe3udrz23h/T5nmlUMCAcvIQN&#10;23pivsH9i34D6p8F/h/fyeIEWDXdamSee1Rg/wBnjQERxsRwW+ZiceoHas8zpwWDlLF04wrX05eu&#10;17/j+BeUVpyx0YYOpOdGz5ubpva3zt26nx9+yx/yeTpX/X/qP/oi4r27/gp1/wAgTwF/18Xf/oMV&#10;eI/ssf8AJ5Olf9f+o/8Aoi4r27/gp1/yBPAX/Xxd/wDoMVdeJ/5GeD/wr/24zwv/ACLMf/il+h7D&#10;+wrbJB+zT4YZBhpZLt346n7TKP5AV8e/8FCAB+0RcYHXTLXP5NX2R+w3/wAmz+Efrd/+lU1fHH/B&#10;Qn/k4mf/ALBdp/7NXJgf+R5U9ZfmdGYf8k9T9Ifoez/t/vN/wobwEIs/Zmvo/Nx/e+zvt/rXj37P&#10;yftIJ8PkPwtC/wDCMNcuQV/szJlzh8+f8+eO/tivtX4tfCKH42fAdPDTSrbXrWsNxYzOMiOdFBXP&#10;sclT7Ma+EPCHxO+L/wCxxcanokuj/Y7KacFrbWLR5LSSXGPMikRlzkL/AAtg45HFPLqiq4WeHpqL&#10;mpN2ls1/X9amea0XRxVHF1HJU3FJuGjT1/D/AIPY6P4kfs+ftL/F/UbO98X+Hxq11aRGCGX7ZpkJ&#10;VCc4/dOoPPrX1zL8B3+Jf7M3h7wF4vSTS9WtNNto/NjdJmtbmJAqtlSVYdjg8gnnvXyt8PPiZ+0X&#10;8fviDHqGg6lfaPptztWW5gtzHpVrErHJUSblZs54BLNjB4HH1l+0t8LPFfxF+Faaf4Y8RX9p4k09&#10;lnjeG5NqNQwuGSQptUE9RxgEdga5swqVoOjQquELO/u393zfTqdmV0qFT22JoxqTvG3vtWkuy67K&#10;2ulj431b9j746fCS+nuPCNzcXsLtg3fhvU2t5GQfd3xlkfOGPA3Y559bPgz9tT4ufCXxPDpvj63u&#10;dVswVNxYaxY/Zb2OM5+ZG2qc/wC+GBxgY61z3gz9o74v/sz2E/hu80gJC1xJKkHiWxmJVycuUYOh&#10;YEnceSPmz3qA+H/ir+2l8RLHVbvSilu8YgGox2rQWFrbhjnazZ3EEtxuZic+nHvKnOpd49QlT/n2&#10;f9elj5l1aVJWy51IVb/Buv69bn6DfFb4b6J+0Z8KP7LuLh4rLUI472wvo1y0LlcxyYPUYbBHcMen&#10;WvhjVf2QPjn8I724uPCVxcXsDnBvPDeptbyMg+7uQsj5wx4G7HPPr9f/AB/+CeveJPgtp/hzwJrV&#10;9pWqaGkQtI4Lx7cXkcabPJdlIGSACCeAR2zmvinwZ+0d8YP2ZtPn8OXmkBIWnklSHxLYzEo5OXKM&#10;HQsCTk8kfNnvXhZV7f2c1hZp6/BLqu/3fkfTZz7DnpSxtOS0+OL2fb7/AM9Op0Hg79tH4t/CXxJD&#10;pnj6C51OzBUz6fq9h9lvI4zn5kbapz/vhgcYGOtfo5ourWniHSLHUrOTzrO8hWeGTGNyMAyn8iK/&#10;Lw6B8Vv20PiJY6rdaUYoHjWAalHatBYWsAY52s2dxBLcbmYnPpx+n3hvQrfwp4e0zR7XP2Owto7W&#10;Ld12IoUZ/AVjnNOhBU7RUan2lHb+v+Ca5BVr1J1FzSlR05XLe/l5f8DY0iAz9c+1fkx8fbOf4b/t&#10;T6/fXUBYW2uR6qi/89I2dZhj8Div1oZUI9Ca+aP2vf2VH+OVnBr/AIeeK38W2EXlCKY7EvYhkiMt&#10;/CwJO0njnBx1HHk2LhgsTzVPhas/w/yPSz3BVMwwbp0viTUl52urfc/vPorRdZtPEWlWepWE6XNl&#10;dxLPBMhyrowBDA/Q1H4k8QWXhfQdS1e/nW3srGB7iaV+AqqCSf0r8yvCHxw+Nn7KljJoN3pE1tpc&#10;chSGy8QWMkkETHJPlSqy8Hk4VivBI75b4u+NPxr/AGrrOLQrPS5rjS3lCSWWgWTx2zyDB/fSsWwB&#10;kHDOFGQfSup5FUc7xmvZfzX6f5nnx4jpRpqNSnL2v8tuv+RgfszWFz48/ag8OXEKtvfUpdSlbrtV&#10;d0hz+WPxr27/AIKU+BPsmt+FfGNtDj7TE+m3Mij+JDviz7kNJ/3zXtf7If7LbfAvTLvWdfeG68Xa&#10;igikMJ3JaQ5z5St3JIBY9OAB0yem/a/8CN4++APia3hh8+8sIhqVuB1DRHc2Pqm8fjXTiMyp/wBp&#10;UqlF+5DS/ro/kv0ObCZTWllleNdfvKl5W81ql83+DsfFf7SXxTn+O1t8INGs7j7VezabG86DvezS&#10;CFlI/wB6M/g1a2laTZ/sw/tt6dYxH7HoLyRwqzsceTcQ7MknsHOc/wCzXC/sW+Cx41/aF8PLJFvt&#10;dN36nLnt5a/If+/hjr2r/gpf4MEOreEPFUScTxSabOcd1O9P0aT8q9mbp4XE08th8M1O/wD28219&#10;1ml6ngUo1MXhKuZzXvQdO3/biSf33u/NHB/AWz/4X/8AtlXGv3A82wgvbjWj8vASM4gH4MYvyr1b&#10;/gpuR/YfgH/r5u//AEGKr3/BNjwKlh4N8TeLJ4iJtQuksrdmH/LKIEsR7Fnwf+udUf8AgpwP+JJ4&#10;BA/5+bz/ANBirzKlSDzihQp/DT0X/gL/AOG+R7GHpyeTYjFT+KrzSf3/APDv5nsP7CtskH7NPhhk&#10;GGlku3fjqftMo/kBXx7/AMFCAB+0RcYHXTLXP5NX2R+w3/ybP4R+t3/6VTV8cf8ABQn/AJOJn/7B&#10;dp/7NRgf+R5U9ZfmPMP+Sep+kP0PZ/2/3m/4UN4CEWfszX0fm4/vfZ32/wBa8e/Z+T9pBPh8h+Fo&#10;X/hGGuXIK/2Zky5w+fP+fPHf2xX2r8WvhFD8bPgOnhppVtr1rWG4sZnGRHOigrn2OSp9mNfCHhD4&#10;nfF/9ji41PRJdH+x2U04LW2sWjyWkkuMeZFIjLnIX+FsHHI4p5dUVXCzw9NRc1Ju0tmv6/rUzzWi&#10;6OKo4uo5Km4pNw0aev4f8HsdH8TP2f8A9pj4w31pfeL/AA+NXvLWIwQSi80yAqhOcfu3UHn1r3z4&#10;+6Lqnhr9hCDSdcgNprFjp+nW1zCZFk2SJLEpG5SQenUE14l8PfiT+0V8f/iBHqHh/U77RtPutqy3&#10;UFsY9KtIkY5KiTcrtnPAJZsYPA4+mf22IZLb9l/xDDPcteXEX2RXuJFVWlYXEeWIUAAnrgACssVU&#10;rRq4bD1ORe/F2jfTXr06m2CpUKlLE4qk6jvCS5p2193p10t9x4t/wTI0yFrnx7qDKpnRbOBXxyFJ&#10;mJH4lV/Kvs34heCNN+JHgzVvDWroz2GpQGGQxnDr3DKfUEAj6V8ff8Ex+bT4gHsZbH/0Gevqb43+&#10;A9T+I3wz1jQ9E1q60HVpUD2t5bTvDiRTkK5Q52N0P1z2rizt/wDCnK7t8OvbRa/qelw7/wAimLSu&#10;/e076vT9D4T8T/sQfF34W6vLqHgi+OrRISsd1o98bK88vOfmUsvOQOFZu34Z2lftSfHX4Fa1baf4&#10;uS+u7ZV2/wBn+JbMhplUgFknwHY8fe3MMnJBrN8O/Fj4z/soatrNtqGmTAXs4M48QW8s8EswXAkS&#10;YMu4lRjKuQQo9Kq+KvFXxZ/bO8Q6NAuhLcxWjvDb/wBm2bx2VszbfMaSVy2OAudzemBzz9NGFWq1&#10;9b5J07fFs9vu39O58fUqUKKl9T9pSrX0hq1v9/59tT9MPhn46sviV4D0TxRp6NHa6nbidY3+9Gc4&#10;ZD7hgR+FdQGBrivg38Po/hZ8MvDvhVZhcNptsEkmAwJJCSzsPYszY9q7UACvzyuqarTVL4bu3pfQ&#10;/U8M6rowdb47K/rbX8T5Y/ad/bOX4NeIP+ET8N6TDrPiVY1knku2b7PalhlVKrhnYgg4BGARzzx5&#10;p4itv2q/iV4T1W61a7tPB2gCxeSa1zFbtLGEYsMIHmUkcYYr1HHU1xf7bfwY8WeGPi7f+PdOsbu8&#10;0a/aK6W/tIy/2OaNFBD4ztxs3Anj8qn0b49fHr9pnR/+EK0bTbNba9H2S+1qztHhXZtG/wA2YsUT&#10;IPIQAnOAOcV9bQw1OOEp1sOoN/actbfLbTX+tT4fFY2p9fqUMU5qK+CMNOZeu+unz0M3/gnOMfHy&#10;7/7Alx/6Mhrnv27R/wAZN68PWC0/9EJWp+xHfJ8P/wBqA6NqjeTczQ3ek8jjz1IbHtkxED3IrM/b&#10;rH/GTeuj/phaf+iEr24e9nUJLZw/U8SKccgqwe6nr+B+o+lQJaaZawRgCOOJUUAYwAABX5Z/AZQv&#10;7ZungDaBr17gf9/q/VCz/wCPKH/cr8r/AID/APJ59h/2H73/ANrV8vk7/wB5/wALPqs++DCf44nu&#10;X/BTaNzYeAX+YQ+beAntnEVe1fsPvbN+zV4T+zAK3+lCUD+/9plzn9K0v2qvga/x1+GE2nWLRxa9&#10;Yy/bNPaQ4V3AIMZPYMDjPY4NfBvw4+OXxW/ZZubzwomjiFribd/ZOu2UjYkJ2hotrKTuwBwSp4xW&#10;2Gh9fyz6nSaU4yvZ9Vr/AJ/gZ46p/ZuarHVot05R5brWz/pL79Op6v8A8FMfsh8VeCNuBfmzufNx&#10;jPlb02579d+Pxr6d/ZCy37NvgYngfZJCT/22kr86/jzB8SfFDaf8QPiHavYvrTva2NtPEYGSOIKf&#10;liPKp8/BPJ5POcn9Ff2QFI/Zw8D472sn/o6StcdR+r5PSp8ybUtbd/edvlsc2XVvrOe1K6i0pQ0v&#10;o7LlV/nY9hIDP1z7V+THx9s5/hv+1Pr99dQFhba5HqqL/wA9I2dZhj8Div1oZUI9Ca+aP2vf2VH+&#10;OVnBr/h54rfxbYReUIpjsS9iGSIy38LAk7SeOcHHUeTk2LhgsTzVPhas/wAP8j3s9wVTMMG6dL4k&#10;1Jedrq33P7z6K0XWbTxFpVnqVhOlzZXcSzwTIcq6MAQwP0NR+JPEFl4X0HUtXv51t7Kxge4mlfgK&#10;qgkn9K/Mrwh8cPjZ+ypYyaDd6RNbaXHIUhsvEFjJJBExyT5UqsvB5OFYrwSO+W+LvjT8a/2rrOLQ&#10;rPS5rjS3lCSWWgWTx2zyDB/fSsWwBkHDOFGQfSup5FUc7xmvZfzX6f5nnx4jpRpqNSnL2v8ALbr/&#10;AJHP/sy2Nz48/af8O3MQYs2pS6lIcZ2qu6Q5/LH419Bf8FOTmDwB/v3v8oa9X/ZH/Zcb4G6bd6zr&#10;zw3Hi3UUEUhh+ZLSHOfKVu5JALHpwAOmT5R/wU4GYPAGO73v8oa9B4ulis3oKjrGN1+D/wCGPOhg&#10;q2FybE1MQrTnq121X/BZ7d+xFLZTfs0+FUtdpKtdCUDqH+0yk598EfpXzz/wUyW1/wCEn8DEDN39&#10;kud54+5vj2/rurzz4VePPjD+zf8ADiz8S6Bptvq3gnXg9wrXMElzBbSRu0bF9jK0THZ3O0jHUg4y&#10;tG8KfEv9tH4nwatfxytayMsU+peQY7KxhU8rFngnrhQSSTz3I6KeCdPMp46c1yJyb12bumvk3+By&#10;VcwVfKYZfGnL2koxS03Saad/NL72d78env0/Yi+DizbmiafLk+mybyh/3zWF+z6n7SC/D5G+F4Ue&#10;GDcuQV/szJlyA+fP+fPA6+2K+2PjB8BtO+IXwLbwFp+2yFjBEulSyDIiliXCZ9iMqT6Ma+DfCHxP&#10;+L/7HN1qeiS6N9jsZ58vb6vaPJaPLjHmRSIy5yF/hbBxyOKjB4mOMo1aVKMXNyckpbNN/wBf0y8f&#10;g54GtQrVpSUFBRcoPVNL8n+OvY6P4mfs/wD7THxhvrS+8X+Hxq95axGCCUXmmQFUJzj926g8+te+&#10;fH3RdU8NfsIQaTrkBtNYsdP062uYTIsmyRJYlI3KSD06gmvEvh78Sf2ivj/8QI9Q8P6nfaNp91tW&#10;W6gtjHpVpEjHJUSblds54BLNjB4HH0z+2xDJbfsv+IYZ7lry4i+yK9xIqq0rC4jyxCgAE9cAAVy4&#10;qpWjVw2Hqci9+LtG+mvXp1OzBUqFSlicVSdR3hJc07a+7066W+48U/4JlaXC1x48v2UGZFs4EfHI&#10;U+cSPxKr+VfWPxs+MOkfA7wHc+JdVje5COsNtZwsA9xM2dqAnoOCSewB69K+W/8AgmVzp/j/AP66&#10;WX8p69h/bW+EetfFz4TJF4eha81XSbwX6WS/euECMrKvq2GyB3xjqa5s2jTqZry1XaPu39LI7Mil&#10;Up5Nz0lefv2Xdpux4n4c/aC/aM/aCFzN8PdC03RNIWYQG+VIz5J4JzJOSHIBGdqZx0Ga+Z/2g/D3&#10;jTw38Uru08fasmteJWghmmuIpjKoVlG1clVxgdgMV1/wa/aN+KXwQtrjwRoGix3k007SJpWo6dNL&#10;cwyFcsERGVuQAcEEd8da5r9oDwj8QtK1yw8T/EUMNZ8Txtd+U+A8SoQoRlHCEDbhR0BGecgfT4Sj&#10;9VxijGMIwe1vifXftoz5HF4h4zBSlOU5VF8V9IR1tstL6pL9D9G/2jMn9l/xkPTRj/SvmL/gma2f&#10;FXjkgZza2v8A6FJX1D4itT8av2Zb2PRiJ5Ne0AtahjjMjR5Cnng7hj2NfnP8IPit49/Zv8V6rYaP&#10;oiJrmoKltPpmrWMry7gSV2orK27k46g56Gvn8upSq4XE4aPxt7fP/gH0uZ1o0MTg8XNPkS3Wu6R6&#10;x/wUkW4f4u6AX/49v7FXyuO/nSbv6V9w/AZbU/BbwN9hyLP+xrTy/XHlL1985zXkf7TXwD1D9o74&#10;WaBq+nxrbeMdPthcQwXA8rzRIimWA5+62QMZ6EYOM5Hyj4O/aK+MH7Luljwne6SlvaRO/wBntPEV&#10;hL+5Oct5TKyblyc9WHOR1qYUv7QwEMNSkvaU29O++39dx1a39m5nPHVot0qkVZpXtotH935HpP8A&#10;wU1+xf8ACSeBtmz+0fstz5mPveVvTZn2z5mPxrqPHX2gf8E4tM+1b/M+x2mzf1Ef2tfL/Dbtx7V4&#10;z4Q+EnxP/bC+JMXiLxZFdWWiv5bT6nPAYIltxyI7ZSPmJBbGMgZyx55+sP2y9GtPD37KWtaZYRC3&#10;0+zSyt4Il6IizxKo/AAVtUlHC08JgHJOamm7dPe2/H8DGip4yvi8yjFqm6coq+l/dWv4fj6njn/B&#10;MjTIWufHuoMqmdFs4FfHIUmYkfiVX8q+zfiF4I034keDNW8NaujPYalAYZDGcOvcMp9QQCPpXx9/&#10;wTH5tPiAexlsf/QZ6+pvjf4D1P4jfDPWND0TWrrQdWlQPa3ltO8OJFOQrlDnY3Q/XPauDO3/AMKc&#10;ru3w69tFr+p6nDv/ACKYtK797Tvq9P0PhPxP+xB8Xfhbq8uoeCL46tEhKx3Wj3xsrzy85+ZSy85A&#10;4Vm7fhnaV+1J8dfgVrVtp/i5L67tlXb/AGf4lsyGmVSAWSfAdjx97cwyckGs3w78WPjP+yhq2s22&#10;oaZMBezgzjxBbyzwSzBcCRJgy7iVGMq5BCj0qr4q8VfFn9s7xDo0C6EtzFaO8Nv/AGbZvHZWzNt8&#10;xpJXLY4C53N6YHPP00YVarX1vknTt8Wz2+7f07nx9SpQoqX1P2lKtfSGrW/3/n21P0w+Gfjqy+JX&#10;gPRPFGno0drqduJ1jf70ZzhkPuGBH4V1AYGuK+Dfw+j+Fnwy8O+FVmFw2m2wSSYDAkkJLOw9izNj&#10;2rtQAK/PK6pqtNUvhu7el9D9TwzqujB1vjsr+ttfxH0UUVidQUUUUAFFFFABRRRQAUUUUAFFFFAB&#10;RRRQAUUUUAFFFFABRRRQAUUUUAFFFFABRRRQAUUUUAFFFFABRRRQAUUUUAFFFFABRRRQAUUUUAFF&#10;FFABRRRQAUUUUAFFFFABRRRQAUUUUAFFFFABRRRQAUUUUAFFFFABRRRQAUUUUAFFFFABRRRQAUUU&#10;UAFFFFABRRRQAUUUUAFFFFABRRRQAUUUUAFFFFABRRRQAUUUUAFFFFAETivhr/gpxhYfh+fV73+U&#10;NfcoOea57xT4A8M+OBD/AMJH4e0vXhb58n+07KO48rOM7d6nGcDOPSuvBYhYTEQrNXUf8mjgx+He&#10;Mw1SgnZyVvxPM/2LWz+zR4Mx/wA87n/0plr249c1m6FoGneFdKt9M0mwttL063yIrSyhWKKMEkna&#10;igAZJJ4HU1pA7hWeJrKviJ1krczb+9lYKg8NhqdBu7jFL7lYkooorA7Q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OW8X/ETw54&#10;EigfXtUi0/7RPBbxRsGeR3lmSGP5FBbaZJEUtjau7JIHNblje22pWkN1azx3NtMoeOaFw6Op6EEc&#10;Ee9eM/tL/speE/2n7bR4PEiQxf2YZXiuo7KN7rcyERgStyI1ciRo+jlFB4yD6t4S8OWnhHwzpWiW&#10;NtaWdnYWyW0cFjbLbQKFAHyRrwi+ijpSXwvvf8P8xPdW2/U80+MH7Xfwf+AerQaV468cWWiapMAw&#10;sUimu7hFOcM8cKOyKcHBYAVueJ/2h/h34R+E5+Jl/wCKrN/AoEZ/tuxSS8hbfKIlwIVdj87BTgcH&#10;OcYNfJ/7Gfwn+GPxbufjPrnxA8OaH4w8c/8ACZ6lDqX/AAkVnFdS2UCPiFUEoJjTaDhhjpjPyiua&#10;/ac8M/Cfwd/wT0+J2k/BzVINU8PxeIIHukt79rtILs31vviGThFAC4A4Iwec5KS92N/iai9Nfit0&#10;+e/fSxSSlPlWybX3X/y27dT6U8A/t/8A7P8A8SvFVh4c8O/Ea1uNZvnEVtb3dheWYlckAIrzwohY&#10;kgBc5PavU/ip8Y/BnwT8ONr/AI58R2fhvSgSizXbHdKwBOyONQXkbAJ2oCfavyr+Ivgz4k6Dofhv&#10;XPi1+zv8Pfhd8N9O1ewutT8UeAtNsYtXjjEihVUx3jvhiQGwue/UYr6l+LGh+Efin/wUT8E6H8Qr&#10;ez1rwtH4JkvvD+masgeyu797gh/3b/LI3lDO0g/cXjgVrycyio7tyX3R5tu71VvmZprWT2sn97tv&#10;5XTbPpn4L/tFfDb9oHT7q8+H/iyy8Rx2xH2iGNZIriDJIBeGVVkUEqcEqAccV1Hjr4g+HPhd4avP&#10;EPivWrTQNDswDNfX0gSNcnAHuSSAAMkk4ArxrwF8JvgH8Nv2lbubwjDovhv4mTaIIpfD2jyLaxfZ&#10;C+TJ9ljwm4lVycZwqnAzk9x8fPC3w417wRHq3xRgt5fDfhi6TXRLdXE0UUE0OdjsI2HmY3EeW24M&#10;Tjaazm4pJp2XW/rrba+nprp5lwTbcXr2t6af121H/Bj9pH4a/tEWV5dfD3xXa+IUsiBdRJFLBPDn&#10;OC0Uqq4U4ODtwcHBrK8NftbfCLxr8Tbn4e6J470zUfF9s7xvp8e8CR1BLJFKVEcrKAcrGzEYOehr&#10;51+EjeJvjJ42+Kn7RsGi3fhbw7e+EpdC8KWlwgS61CKMNIL11HTLKAmeoPHABPnLWOn6R+xn+yJe&#10;6OvkamnjTSmgmgQCRpJZZvP5Ayc859cDNXGP7xQat8Ca6pzbS+612rX1to0Q72lbs2n00im/x0T8&#10;r+R9l/E/9sX4N/B7xnbeEvF/j3T9F1+cqPsZjlmMO7G3zmjRlhBDA5kK8HPTmui+KH7QXw7+CvhK&#10;28S+M/Fljo2iXePstwxaZrrIBHlJGGeTgg/KDwc9K+a/2o9T8I/Dt/GPww+F/hL/AISL4zfFuGT7&#10;daRyvMIo3Qxtd3LSMyxRqpcqowMjOAOa63xV4T+Ff7Jvwf8Ahx4x+Iyf2x4g+HWkrpOjXcbyma4u&#10;XiEbR28G/Yzvt4LA7QM5ABNZaez5pO2qXrvdJdbOyv1vtdWNbe9Zeen3WbfS+rtbS29me9fC34u+&#10;EPjV4Ug8TeCNetfEOiSsU+0W+4FHABKOjAMjAMMqwBGRxXJ/G/8Aax+FX7OepaZYfEPxV/wj1zqU&#10;TzWkf9nXdz5iKQGOYYnAwSOuK4H9iLwB4r0bR/HPj/xnpX/CM618QNabWl8PDGdPt8FYlcD/AJas&#10;vLcA9M4OQPB/+CgujeLNa/as+D9r4L8B+HfiT4gfRtTMPh7xVBFNYTqNu5nWWWNSVALDLDkDrTnd&#10;ThFLffrb3W2tOzVjONnGUm9tul9bJ/Nan1h8Fv2vvhJ+0Nrt7o3w+8Wf8JBqVnb/AGueH+zru22R&#10;bgu7dNEgPLAYBJrtfil8VfC/wX8F3ni3xjqf9jeHrJo1uLz7PLP5ZdwifJErMcswHA718s/svaV8&#10;T/hxpXxE8SeP/gJ8OfhTdafpHnaZN4J0+0glviqyPJHKYbiUlQUiIB28nv2+b/jX4J8a+Mf+Cf8A&#10;ffGHxJ8YvE2v6j4lazvdR8PXU8TaKIjeKscNvAUzA6HYSyMNxQgg5q4xjKooL+7f/t5tL8n6Dgm5&#10;WfW9vklf8X/Vj9L0+Mfg5/iUvgEawP8AhLTpH9u/2e1vMALLf5fmmQr5Y+bjbu3e2Koaj+0H8O9O&#10;+Fd58SZPE1tc+BbMv52t2UctzD8s3knaIlZnHmfLlQR+FfNfjLUNe8W/tkar4B/4S7xFovhu++Er&#10;TfZ9I1KSAW9wbrZ9piXlFmC8CTbnHFeA/BTTNY+Gn/BKrxf430Dxr4qtNV1FQYIV1V0g0sxam0RN&#10;kE2tCZAxMmGO4+lE48tNz7f/ACUo/lH+tjSEeaUF/M0vvin+v/Dn6maZf22qafa3tq/m21zEs0T7&#10;SN6MAQcHkcEdaudScD618ReJdX8W/Hr48eGvg9H4/wDEngDw3Y+B7fxJf3/hi7Frqmp3EkiIoFyy&#10;MyIvU4+8SwOeMcZrHxc8f+Hv2fP2nvBN54y1bWdV+HMlvb6T4xWU29/JBNtdFeaMgmaPBDOME55q&#10;aicVJ9rteaUuV/j+BlT9/kXflXo5K6/A/RFsEihgOM1+fcq/EP4N+N/2b/GF18XPFvik+O7u30nX&#10;tE1O4R9MKy26spggCgRlT1kJZ26luoP6BZBPNW48jfq0/VWM41FK1uqT+Tv/AJMloooqTYKKKKAC&#10;iiigAooooAKKKKACiiigAooooAKKKKACiiigAooooAKKKKACiiigAooooAKKKKACiiigAooooAKK&#10;KKACiiigAooooAKKKKACiiigAooooAKKKKACiiigAooooAKKKKACiiigAooooAKKKKACiiigAooo&#10;oAKKKKACiiigAooooAKKKKACiiigAooooAKKKKACiiigAooooAKKKKACiiigAooooAKKKKACiiig&#10;AooooAKKKKAPlP4//wDBN34O/tF+MJPFWtW+r6D4guSrXt74fu0g+2EDAMiSRyLnGPmUAnAyTXX6&#10;7+xZ8NNU/Z2uvgrp1pe+G/B1xJHNK2lzr9reVZll3tLKsm5iyAEsDxwMYGPe++KM96SVo8i2C7up&#10;dT4b8F/8EgPgb4Q8S6frE174r8RpaSiUadrF9bm1lIOR5git42Iz23YPfI4r6B/aL/ZU+Hv7T/hu&#10;z0nxrpcryWG/7DqWny+TdWRYYOxsEEcD5XVlyASOK9kOKCc0SvJJPZAvdfMtz57/AGZ/2Ivhj+yl&#10;Ne3ng+01C+1q8i8ifWtauFmujDu3bBtVERc4ztUE7RnOK6b9pf8AZu0D9qLwHB4Q8Tazr2kaPHeR&#10;3sg0K4iiedkBCrIZIpAVBbdjA5AOeK9dHpQTSk+e3N0/QUfdbcTwr4J/srwfBXxA+oxfFL4meNLV&#10;rJrFdI8YeIRf2MSkqQywiJQGAXAOeAxGOaxvBH7Cfw58CfEHT/E1hd+Jriz0i7e+0XwtfaxJLouj&#10;3Lg75rW2I+VjuY8swBPAGBj6O4pe/vV3d1LqhWXK49GfJ/iT/gnp4b174p+JPiFafFP4peGPEviC&#10;QvezeHdfhshs42xArb7vLUKoCljjArV+K37CXhv4x6Z4Btde+IXxFW58FwldO1O21mIXss2VP2ma&#10;Z4GZp/lXDjbjFfTBwFGKUe9ZrRKK2W3lb/hy7ttye73PLvgh8Cj8ErXVYD8QfHfj37e6Seb431n+&#10;0pLfaCMQnYuwHPI5zgVwX7Uf7CvgT9rfWdC1Lxhq/iLTZ9Ht5Le3TRLm3iVldgxL+ZDIScgdCK+j&#10;x1oz1pv3mm+n/DEr3bpdT5Y/Zw/4J2fDb9mDxzeeKfDGr+JdVvLzTpdLmttcubaaAxSMjN8sduhz&#10;8gHXGCeKyvEX/BMn4XeIdD1jw+fEPjuw8MXl0t5aeHLTXyNN0mbfuZrW3ZGQFssD5gfAY7dvBH1z&#10;t5NKF+cnPFac8rp322++/wCeoLS9v66fkeXW/wCz74ftvjgvxTF3qLa8vh4eGvsbSR/ZDaiXzd23&#10;Zv8AMzxnfjHavOtL/YP8EaL8J/HPw3tfEvjD/hEPFUkbnT5tUSWPSgs5mKWSvEViDOfm3Bi2Bk55&#10;r6WyTkelBbaRziofvKz9Pxv+eo4txtbpZ/crL7keHfFH9kjwd8UhoF2+q+JPCvifQrFdOsPFPhXV&#10;G0/U4rYYzEZFBVlODkFTjc2MZqK1/Y58Aaf8DvEXwushqltpXiPdJqurm6E2p3s7FS9xJNIrBpCV&#10;HJXHoBXu2QKMg470nqpJ9d/z/PX11EtHFrpt8tvuPI/GH7OHhvxpB8Mor2+1WIfD++gv9MMEsY85&#10;4oxGonzGdykDnbtOe4r1wLhxjnNBAwQe9HAApt3vfq7/ADf9IzjCMbWWyt8le35skooopmoUUUUA&#10;FFFFABRRRQAUUUUAFFFcN40+EmiePdVi1DU77xPa3EcIgVNF8V6ppUJUMzZMVpcxozZY/MVLEYBO&#10;AAADuaK8p/4Zq8Jf9Bf4gf8Ahx/EP/yfR/wzV4S/6C/xA/8ADj+If/k+gD1aivKf+GavCX/QX+IH&#10;/hx/EP8A8n0f8M1eEv8AoL/ED/w4/iH/AOT6APVqK8p/4Zq8Jf8AQX+IH/hx/EP/AMn0f8M1eEv+&#10;gv8AED/w4/iH/wCT6APVqK8p/wCGavCX/QX+IH/hx/EP/wAn0f8ADNXhL/oL/ED/AMOP4h/+T6AP&#10;VqK8p/4Zq8Jf9Bf4gf8Ahx/EP/yfR/wzV4S/6C/xA/8ADj+If/k+gD1aivKf+GavCX/QX+IH/hx/&#10;EP8A8n0f8M1eEv8AoL/ED/w4/iH/AOT6APVqK8p/4Zq8Jf8AQX+IH/hx/EP/AMn0f8M1eEv+gv8A&#10;ED/w4/iH/wCT6APVqK8p/wCGavCX/QX+IH/hx/EP/wAn0f8ADNXhL/oL/ED/AMOP4h/+T6APVqK8&#10;p/4Zq8Jf9Bf4gf8Ahx/EP/yfR/wzV4S/6C/xA/8ADj+If/k+gD1aivKf+GavCX/QX+IH/hx/EP8A&#10;8n0f8M1eEv8AoL/ED/w4/iH/AOT6APVqK8p/4Zq8Jf8AQX+IH/hx/EP/AMn0f8M1eEv+gv8AED/w&#10;4/iH/wCT6APVqK8p/wCGavCX/QX+IH/hx/EP/wAn0f8ADNXhL/oL/ED/AMOP4h/+T6APVqK8p/4Z&#10;q8Jf9Bf4gf8Ahx/EP/yfR/wzV4S/6C/xA/8ADj+If/k+gD1aivKf+GavCX/QX+IH/hx/EP8A8n0f&#10;8M1eEv8AoL/ED/w4/iH/AOT6APVqK8p/4Zq8Jf8AQX+IH/hx/EP/AMn0f8M1eEv+gv8AED/w4/iH&#10;/wCT6APVqK8p/wCGavCX/QX+IH/hx/EP/wAn0f8ADNXhL/oL/ED/AMOP4h/+T6APVqK8p/4Zq8Jf&#10;9Bf4gf8Ahx/EP/yfR/wzV4S/6C/xA/8ADj+If/k+gD1aivKf+GavCX/QX+IH/hx/EP8A8n0f8M1e&#10;Ev8AoL/ED/w4/iH/AOT6APVqK8p/4Zq8Jf8AQX+IH/hx/EP/AMn0f8M1eEv+gv8AED/w4/iH/wCT&#10;6APVqK8p/wCGavCX/QX+IH/hx/EP/wAn0f8ADNXhL/oL/ED/AMOP4h/+T6APVqK8p/4Zq8Jf9Bf4&#10;gf8Ahx/EP/yfR/wzV4S/6C/xA/8ADj+If/k+gD1aivKf+GavCX/QX+IH/hx/EP8A8n0f8M1eEv8A&#10;oL/ED/w4/iH/AOT6APVqK8p/4Zq8Jf8AQX+IH/hx/EP/AMn0f8M1eEv+gv8AED/w4/iH/wCT6APV&#10;qK8p/wCGavCX/QX+IH/hx/EP/wAn0f8ADNXhL/oL/ED/AMOP4h/+T6APVqK8p/4Zq8Jf9Bf4gf8A&#10;hx/EP/yfR/wzV4S/6C/xA/8ADj+If/k+gD1aivKf+GavCX/QX+IH/hx/EP8A8n0f8M1eEv8AoL/E&#10;D/w4/iH/AOT6APVqK8p/4Zq8Jf8AQX+IH/hx/EP/AMn0f8M1eEv+gv8AED/w4/iH/wCT6APVqK8p&#10;/wCGavCX/QX+IH/hx/EP/wAn0f8ADNXhL/oL/ED/AMOP4h/+T6APVqK8p/4Zq8Jf9Bf4gf8Ahx/E&#10;P/yfR/wzV4S/6C/xA/8ADj+If/k+gD1aivKf+GavCX/QX+IH/hx/EP8A8n0f8M1eEv8AoL/ED/w4&#10;/iH/AOT6APVqK8p/4Zq8Jf8AQX+IH/hx/EP/AMn0f8M1eEv+gv8AED/w4/iH/wCT6APVqK8p/wCG&#10;avCX/QX+IH/hx/EP/wAn0f8ADNXhL/oL/ED/AMOP4h/+T6APVqK8p/4Zq8Jf9Bf4gf8Ahx/EP/yf&#10;R/wzV4S/6C/xA/8ADj+If/k+gD1aivKf+GavCX/QX+IH/hx/EP8A8n0f8M1eEv8AoL/ED/w4/iH/&#10;AOT6APVqK8p/4Zq8Jf8AQX+IH/hx/EP/AMn0f8M1eEv+gv8AED/w4/iH/wCT6APVqK8p/wCGavCX&#10;/QX+IH/hx/EP/wAn0f8ADNXhL/oL/ED/AMOP4h/+T6APVqK8p/4Zq8Jf9Bf4gf8Ahx/EP/yfR/wz&#10;V4S/6C/xA/8ADj+If/k+gD1aivKf+GavCX/QX+IH/hx/EP8A8n0f8M1eEv8AoL/ED/w4/iH/AOT6&#10;APVqK8p/4Zq8Jf8AQX+IH/hx/EP/AMn0f8M1eEv+gv8AED/w4/iH/wCT6APVqK8p/wCGavCX/QX+&#10;IH/hx/EP/wAn0f8ADNXhL/oL/ED/AMOP4h/+T6APVqK8p/4Zq8Jf9Bf4gf8Ahx/EP/yfR/wzV4S/&#10;6C/xA/8ADj+If/k+gD1aivKf+GavCX/QX+IH/hx/EP8A8n0f8M1eEv8AoL/ED/w4/iH/AOT6APVq&#10;K8p/4Zq8Jf8AQX+IH/hx/EP/AMn0f8M1eEv+gv8AED/w4/iH/wCT6APVqK8p/wCGavCX/QX+IH/h&#10;x/EP/wAn0f8ADNXhL/oL/ED/AMOP4h/+T6APVqK8p/4Zq8Jf9Bf4gf8Ahx/EP/yfR/wzV4S/6C/x&#10;A/8ADj+If/k+gD1aivKf+GavCX/QX+IH/hx/EP8A8n0f8M1eEv8AoL/ED/w4/iH/AOT6APVqK8p/&#10;4Zq8Jf8AQX+IH/hx/EP/AMn0f8M1eEv+gv8AED/w4/iH/wCT6APVqK8p/wCGavCX/QX+IH/hx/EP&#10;/wAn0f8ADNXhL/oL/ED/AMOP4h/+T6APVqK8p/4Zq8Jf9Bf4gf8Ahx/EP/yfR/wzV4S/6C/xA/8A&#10;Dj+If/k+gD1aivKf+GavCX/QX+IH/hx/EP8A8n0f8M1eEv8AoL/ED/w4/iH/AOT6APVqK8p/4Zq8&#10;Jf8AQX+IH/hx/EP/AMn0f8M1eEv+gv8AED/w4/iH/wCT6APVqK4bwX8JNE8BarLqGmX3ie6uJITA&#10;ya14r1TVYQpZWyIru5kRWyo+YKGAyAcEg9z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SECvzk/ay/4K&#10;LfEf4C/tD+J/A+lab4SHh/TRbfZrrUrG6nuXMlpDM27y7lBgPIR90cY64OfEj/wWQ+LzGNYvC/gk&#10;v/GTZXmCfYfauP1rRU5S2MnUinZn7E0V+R1v/wAFdPivcWv/ACL3gyG4KblMthdbScnjAuyegHWm&#10;t/wVy+L6OV/4RnwVLgEHFheDBx/19HPP6UezkHtIn65AClr8jZ/+Ct3xhM8ccPh/wJHmEyM0tlfE&#10;AjJxxc9cYH1PXrigf+CwHxi37R4Y8EDOcf6DeHP/AJNUKnJkutBH6/Zzg0p4zX5K+Gv+CsHxk8T6&#10;/pOkQ6H4CgkvXCyXT2N75cA3HcSPtWThRnA5Pavoj4sft9+I/hN8Pz4ouPDum6pG92dOhtx5ltK0&#10;o3gzMhdiiBkK7OTwCWG4CuarUjSnGnJ6y2NYtSTktj7kor8eZv8AgsV8YXup3g8J+Co7TzD5UUln&#10;ePJtz0LC5AJx3wPpVRv+Cx3xpEat/wAI14CyxwE+wXuf/Suur2UjL20T9kaQ4r8cIv8Agsn8ZHdQ&#10;/hjwPGmPmI0+8Y59h9rFeifDj/gp98XPGuha3e3ml+BtPudOtmuY4WsLpEusFfkV2vMBuT69VOCM&#10;4xq/uY88tilUiz9TKK/Ii7/4K1/GuzuPKfwz4FYnkMtjdkDK5UEi7Iz269TWrJ/wVg+LUsBks/D/&#10;AINnfcWKLp926xIM53sLvggbTnGDk9KpK4e0ifrCKB0r8p0/4Kk/GWTULCOTw54Js7G/2iK5nsbz&#10;jP8AEVFzkr07cgjGah8cf8FTvjN4TvxpkXh7wVfakChkEemXpSMELz/x95OSeCOxHfipekuR7j51&#10;a5+r9IRX5MWX/BVP433mq2UA8N+CPsc0kSS3a6VfN5Idgu5lF3kYzyPp61b8W/8ABWn4m+Cbi60i&#10;78KeFb7X7e6dZPKt7qCDyQilWAacsSSSeccYGO9Cs5cqeoc6P1cNHGK/Mb4E/wDBQ79oP41azBBa&#10;+EPBKWDyNDLeLZXirCwTeAc3RJJUMcAdjWtqH/BQ/wCL1vDoWrT+HPC2heH768u7S7lv9Nu5pbRo&#10;AGKnbcrklDnO3HBAziutYWq481tDF4mkpct9T9IvxzS/hXwJaftV/tKz+Ml0MeFvBKWt3aPPYave&#10;aVf29vKwOUUn7U5BZQBtbaVZhnpg8Z4j/bj/AGpfB/iOfSdW+H/g1xDbCd7+z0+8a0U7A5DTNeKq&#10;bQTnJ7eh3U3g6yV3ElYug3ZSP0tHPWgjHvX5eR/8FC/2mvOkhfwB4HeVEMpRLe6B2iVYjj/SyGO5&#10;0GAc/MDgivX/APhunxvL4Glt7vwpZ+GfiO1sGsNO1axuWtdUlA5+y7XDPn/nnuDLuGTgE0LC1X0C&#10;WKpRtrc+5ARTq/MWb/gpv8VPA+t6Xpfj3wl4f0W8JuHv4vsFzCpSNtoMDtcsGGVdSQD8ykAEjnzK&#10;9/4LC/GB7y5+w+GvBH2LzH8kz6feFwoxgvtu8AnPbvWMqUo7mqrQex+w2cdqM57V+TnhP/gq98Xt&#10;et7mWTwx4QmiSP8A11vp92FgkyoxIDdElcuoGMHP51kXP/BW3452UjC48F+Doo0zvY6degLzgHd9&#10;qx1K/X8ay+1yl+0ja5+vdFfmXb/8FHvjMPAvivxFc+EvDEbaTFbC3WLTbyWOaad1EQLC56FCzHHI&#10;woP3hjGsf+Cofxef4X33im58O+D/ADY9Wg02JItOvREN0UzuGJueWHlrxkcEnntag2rk+1ifqZk+&#10;lJur8gb3/grZ8ebScKfBvglEBXzGbTb0hAxwCSLvjnj6/WrWvf8ABXP4yWJt2s/CnhBEmRNiXum3&#10;ivIxXLMoF3jYG4BzyMHjOKXKxqpFn66fhS9K/Je0/wCCuXxSsHRNW8LeFZJyglMVrY3SDZzk7zdN&#10;/I9DXv8A8Jf+Cg+teO0tJdV0HSrS3uF80PZGRmVPUqW45IHJHXNc86kKfxOyG52V7H3RyKXOe1eG&#10;eJPjtqHh7Rpb6WfSovNUi185GAd9hKr9/wCbJHbHH5183fE3/goD478HSava2WmeHhf6Y4G2+026&#10;IuwgAuPL23AwA2cEk8dRxuPfVw06KvO33nHRxtKu7Qv9x+ge72oJzX54w/8ABQ/x9Jp017La+DNP&#10;itL5YrhpYLqVJICBzDIs+xnyTxnOByAcgdi3/BQ4+H76a28R2elWwVFmWaASEeWeC2AzE/N6cYI5&#10;ry/bw5uX9GdjqJK59ucZ9qXHPtXwFrX/AAUT8U3nw2bxF4Y8P6XcXl3d/Y9Otr20uC0rbuC0aSdC&#10;A2DuHOAcHg9n4f8A2zPFln4hs9K8W2Gk6fJcQNJF5Wm3MbysqgkKpmbPfAXdnjkHiu2FPn+FrsZu&#10;vFK7PsvOaQn2r5rP7TmuS3V1bW+kWyvDEHR7qNofNYlRgIZN4xkk7gPTrVO5/aV8W3qpFo0fh+4v&#10;pFIWB4ZXKONvytiYHn5gD64yOtbvDVFpYzhiqcz6gznrRnHSvjex/bG8Xpp11c32maPE1t88wis5&#10;2SFM4DSMJTtySvbvnnpXgnj7/gqx470W5c6Fo3hO8soTHHJcyWt3KruwJO0rOoGAOjEE84zg44IV&#10;FU2TOqco09Gz9RaK/Jsf8FafivcRbrLwl4Vu9il3xZ3OcKfmYqLolBgjk5Gc8noIpf8Agrj8VBBB&#10;t8K+E0kbOWls7oBz1wF+08YHU5PWtjP2sT9aM57UZx2r8rB/wVi+I17pcAtfDvhM6rJMEML29yyl&#10;dvLDFx0ycdex/DT1L/gqf8QNIsdPa40Hwus86ljKlrcyQy4faQmLjg4IPUjnGfTHnV7WK9pE/UAn&#10;FJ16V+ZvhL/gqD498UwecPD/AIfgzMY0jj0+6kZwMnj/AEgAnGOM9afdf8FMviQ1rdtBonha31C3&#10;VVGk3dhd+ezfxMXFxtRQOfm9MZPJERrRlJx6oHUilc/TGivy4u/+CmPxkiRGs9D8FaowI80WumXp&#10;VRlsgP8Aa8MQADxnqfQ1c0b/AIKYfFpfEenwa14b8HwaZcymErbW10bjIx0H2ggnJHGMmq9tT7h7&#10;RH6c59aXAr4T+IX/AAUD16xjtH8H6fol3OG2XVjqsMquCwPl7GWUE8g5yuM/LnJ49e8JfHX4geKv&#10;A0eq/wBiadaais3lSR3NnPCkoEaNvRWfO0ljg5I46ms62Ip0aXt27x8ghNTlyrc+jTS4r5w8bftL&#10;658P/DQ1TVNLtGKjMnlRvtH5vXgfjX/gpJ4q0myiGkeH9FkupJeJbqOVovL/AN1ZQd34158M2w1S&#10;Sir39Dp9nK9j9C8+1GT6V+a19/wUy+INpPFGNC8M/MuWza3Bx/5MV6H8Ov29fFXjrTXt49C0t9fB&#10;GIoLaXyjn284n171q8yoJX1+41WFqPofcvX2ox7V8wax+0/4q0mK0t5dDs4tTnX5Flt5Akjd1H7z&#10;I/GrSftNeIbOG1fUdLsFZkJnjgRyUPtl6wqZxhKUlGTd/QyjSlJ2R9LZPpRk+lfOnhr9qC68T6Xq&#10;k0GnxW91YHc8NzC8e6Pswy3PQ1aT9o+6voGWyWwkvCoMcZjcg57HD1H9uYPu/uF7OR9A0V8seNf2&#10;nfGHgprA3Nnoskdw2Cq2024fT97Tf+Gr/E15d2lpYaJZXFxKm9wYpMIPX79T/buCva7+4r2Uj6pw&#10;fWjB9a+apfj38R7eaOb/AIRzSbmyZgMQiTzcevL4rt9M+KfiMqkt9Z2S2785jicGMf7WXNXHOsJL&#10;a/3EOLR67+NHTvXlWo/EzWYiLiG40uOwA+Z5beRj+YkArJuPi54huMvY3mhiBVyzzWsp/lKKt5vh&#10;U7XZNj2zmjbXhEfxl8U2l8pvRpEtmy5Bt7WVW/MykfpXQaH8YJdcNwIGs5mi4IiDHB9/mpRzjCN2&#10;u/uBpo9WzjFGMV4pefHTUNKv3t72zhjUHiZYH2/j81VNT/aHfTbhIHn06OSZcwNJG+1j6ffqf7bw&#10;fd/cXGEpXse7gYo/GvkPxh+1f478NXc0Kaf4ffam+PdbzHcPXPnCsv4afti/EDx1Lqito+g/6IQE&#10;SG3mDN+cxqXnmDSu2/uD2bPtDJ9KMn0r5W+H37U3inxT46bRLuw0hYUU+cIIJVlgfsGzIRz9B0rt&#10;tS+OOuad4mk0l7SxUOubeQxudx9/nqf7dwVr3f3D9lK9j3SivB/Dfx21vVJdQtr220+C7tScCOKT&#10;aw7Hl604vi/rZgsnNtYubjJ4jdQB+LU1nuCfV/cS4NHsgx2oyfSvJ7H4u3eoX0tpCtoZ4l3shRsg&#10;f99Vz03x38R2PiCWwvNJtBblcwywq7Fvr83FH9uYLu/uBQbdke9U0jPavjHx3+2Z430PVNQtNJ0P&#10;RW+y8/6dFLk/lIPSud8O/t7eNtXkhDaNoFyWyHW2gnUqfqZjxWiznCOPMm/uK9nI+8efSjn0r5g8&#10;GftUa3rouP7RstMtWR9iBEk5/NzWyn7RGtya/Fpyw6UA67gxjkyR/wB90/7Zwlr3f3C9nI+hTzSV&#10;4B4t/aH1Xw6qxQLpUt2Yy4R0fAwPZ68Z1P8Ab68RWej210mnaN9okk8pg9tMVBzjIxL9aX9s4S9k&#10;39xUaM5OyPuYUp4r5o8C/tGeLfFdxbbrTRpLSRcvPDDKuD6YMhrG1X9rPxHb+PdR8PW9voipaIG8&#10;2WGUkn04kFVLOMLGPO729DSphalKXLPc+rqU9OleLW3xm1y502K+WDT5ICgZ9sT5H/j9Z/8AwvTX&#10;21aCCO301rWQ483ypM59Pv1LznCJJtv7iKdCdRtR3PeunejtxXzn8Qfjb4+0K9tY9Ig8P+URula9&#10;tZnLD/Z2yrj8c11enfFDxJfaPDcGHTBOU3PiKTafp8/H50f2zhHLlV7+glRk1c9fxilyM4r5L8Uf&#10;tk6lpPiCHw9DFpFrqzAs095DIYCB2GJAc/jW14H/AGj/ABT8R9Qu49Fi0KK008YupbiKV/Nb/pni&#10;QADg9c10vMcOurZ0LBVvZus1ofTIye2KcORXz/Y/tC63rdhPfaVptldWtrM0E+AxOV5Yg7sAAevq&#10;K6bVfitqY0q2vtMFhMWAMkHlvKTngBSGXuepFcqzrCSk4xbbXkYyoTirs9a/Gkzz1rwfxz8X/GPg&#10;6C3uXXQGjmZVWKSOVWyV6Z8zHDEc9xnpVPxf+0ZqPhbx14L8KPFpdxqev/u5DHuMcUo6jdv4HpkH&#10;n1q/7Xw15LXTyFKjUjuj6E65o9Oa5HVPEupWepWdogtB53UyKx/Lms+6+IwPiY6DbyWpvo4/NkD5&#10;4X2Gfeuz65Stfpe3zFClKbsjvu1Ht0rzLw78XI/FHiPVNEsntlvNLx9pMgOOemOfaqnhn456V4nb&#10;XFttV07fpE5t7l8HarZ6fe9qieY4aCu5aDVCd2ux61RRRXpmAUUUUAFFFFABRRRQAUUUUAFFFFAH&#10;4Rf8FLITJ+278SBnr/ZvXoP+JZa18zCGG3mUiYvwc4XFfUP/AAUqhL/trfEjy1zIf7Nzz/1DbWvl&#10;5bZ5rpsIXRBufBA2qOpz2r0oP3UeZP4mXLnWZZ7KO32RBIjv4QAkgYyT9Pz781teHfOZbW4eZ7YJ&#10;ny5VlK4PzYOQDjBz747cE1Bovh6ObWdMsZpo4BekAyTcCPPTOSPY9ccivtDwJ+zB4E8V/CqJpdTn&#10;ttRjkee5srZFmNszbEYKrO7ARtIBu3c/KSpOFryMdmFHBxTqbM6KNGVRs+JtZRbDVJVsr5bu2GNk&#10;seQGBAOOQDxnH4VVuGNvDb3EbqHbjAOdv1/Wu/8Ai18K4/h78SJPCsOom88vG6YxNCHPQHByO5Oc&#10;49x0rjrrQLh7O9eR4ojYMokhkkAdgzEAqP4uT2zxz0rtpV4VYRlF6M55QaZjxySW2WSTEjcEbR09&#10;j2r2jx54m8ZfEL4MeHIpvD13BpVkZs6mV229yfMwpiBH8PKkggZyOOQfHJLNpot8YMgR8Ajvxya+&#10;jLTQNE8TfCeCyh8Y6fpdxo+jzSXNnd3oAFyspbYFdV5kBUrs3ZORwa48dKMXTqNXaf3aG9JN3R4N&#10;bXv2KwgsrnTIPLunMi3QjYzrgFMKxOSD97GcHI9sZMvlW8MkHlP5/mDbIeNoAOfzyPpg+vDbu6l+&#10;2ohK+ZEMK6kNtPsR+mK6L4f6fb638QtEtNZfdp1xeQx3ckrEZiZhuw2Dg4PB7Gu2/InJmbu2HhLR&#10;FvpJzFbfMlq8hmuULKxxzsQDqBuxknpngjj160+Gms6p8PHt2vrvT7vR4nn0+1tjmOWJ5m3BhuBZ&#10;zsc/KpyMAZGAPqDxl+z9Y+LLa4fw/pVtpV5Jp8EFvHcZS2QbMRnHOx8BAc9Tg4AxXAfH220fwj8Z&#10;fD11qnjSHRraw0u3tIrBAzsAucNjPCsWlwwA2jr6H5aeZ+2q+yhur+b08vM6vZuKPjKVmvwbSS2S&#10;2ksFKtsUKSA3JbJyWyePToMAYEpN5o9nAvmySAEKylyFZsE42jrgH9R613Hxg1zwfrHja4k8D2V3&#10;b+HzdGWQTbiJH2oCYy5L7Sc4DAEcdeg861W7czPd+W/lZ6k/KD2+nAFfR0ZucFJq1+j3MJRcbmh4&#10;0juYNVjN/eXV3I0CNG8jk+5UbuQASfoc0+28UX/iC88OWRwhtpFt0kQlXkBbozHv82M46dRxWbrO&#10;tQ61Ophh3xpGqrK+cg46Y/z/AI29C1KTSLu2ntb23iuFYcSwBlXjnO7n24HP5Vo03HVahbU+sfFE&#10;bfDFf7at5kvLO1gAlhvJhEwxtzIQB80hJII+XBGeu0H418U6rHr2p3OpGWd7m5mMspuHDMzEDc2R&#10;6vuOOwxyetel+PfEmn+KPBkD3Jn1fxO7f6VqlzKZfIiBysacYReWO0dcnOcZrznR7iLRJJJm8m5e&#10;RDGA6k7MsvzDjBPXHNcOEpuknJ6yNJyWx9O/sgftGW3wr0bUdBeWW3FxdJI5Cb3JClRtyQFBJP58&#10;jvX05e/tYaPpOoy2Ol6fDeapcwoYYbsSM7ld/wArNj5nwNvB4PABAJr83tKudGs7aW7uBNc3LNCv&#10;lBP9WqKPmJBBBJyOCRg+uMepfDnxbBqWoxsmly3F+yLJqF/saYkAtknPzB2ypJQ9yc9hVXEYqim6&#10;M3b+tr9DjnhqNWV5RPr/AMB/th6x451+BINESWytpPK+1pIyo+58Z25AxgrjI9fSvqeytrHXIZbh&#10;rSEmdQjtgN5i4B645H+FfmR4a8PT+D9ctBpt/JZvIMNYSuXdcvkOwUY2gMvbnBGQevs3wL+OPiLx&#10;hcJojz3Fp9ictbW1tCIIBMDjBkBy3TGCMYzyDV4LN61CpJ1ZOUdP8jgxWXU6kV7NJM+0pPBekyzt&#10;M2l2jysrq0ht1JYOwZgeOcsAT71wfx1HgCD4aapB4/08XHh+1g+0G1ZHTJj5jVJExtYkYGGBOSOh&#10;Ir2i0s3+zReaD5gUbs+tcZ461zQ10nVdPuhHf782NxaPF5gJZQxRl75V1475r7+dVOmz5anCXtFu&#10;7dj8b/HM2jeKdeNxoUN/p2mGdYD/AGlOXSIBeEEsmDkfNwcDp0ziuY8SeF7/AMHa9c6bBI9wHYxw&#10;TpEyrdoSQHQMOVPavq1PCHgHTdV0fR5fDsOn6hf6uLKU3Kti3BuEG4EkRohhMh35JLxZ4A46X9v/&#10;AMQ6d4YbwUNCGn2l19ndiLC3HlSQhzlVkAACs2dyoRnB3DOK+SlCPK5XPtHUcJxjY+K/C+pXfhi4&#10;ivNNvxb6mu4gIdxwRg5HTPJH6+ldNP4xXxH4Su9L1qRrZLa1P2ExRBm8wFcRsQBtDZcljnoB1Oa5&#10;+Wzluke/ksYYBLExiwSBGQf4Oc57fNn1zk0q6Zcanpsl6lncG2gcRGeRdyjcCQjOABk4OPXBrz/c&#10;5r9T0FZo9w0u5v8Axb8LfA3hl4ZluNU1AmK7e8ASYROTM05Zd38MY+9tACeldx+1D8PdM0XQNH1L&#10;Spoo9MuLozzQ2hfbM7oQGCMTtKrEFJzgmU+5PzFHrLeGtc8NXOgQ/aNTEDrOhQTb5WdgVVecEqVX&#10;I57j1r2X4iz678Sb7UL1bsiy0qFms9OKFZkgaQBtyjP7xg2884X7uSScZ15z9pF30NKaikyv8S/h&#10;xaeD/C9l4q0NLN11GKOW2tBdO8WmhpmWNIi+1mkXyl3sSQTKcKApIyNP1fXPid410fWPEqrczpCN&#10;Otba1hCRJHAjGNUVQRtZw244xlmbPPGB4i8fW+t+GPDGgw2t1aHSlMd1LvLGd97GMx9SOGPHAyT9&#10;a2/FXjDxB4w/sSSPT4dOTS1i06C4uk2mIICqqyDONoJG4j+EfdIxUSq1HBxlpczcEnc6nxl4B03S&#10;rXw3qGozXEmp3tsPMh8jYseHKttOMAD8SSSec1vaOkPw6ttA1O0uf9EezeRY7eNdpRWBI3YzkrnO&#10;TkbTnJxXOWmheJPE+nxxX+uWd/YTB4xd3tkTtaPmQq4O4gA8sOSAcjivQPD/AIT8cab4X0pX8V6Z&#10;pmlFXiiGn6crsw5QZMy/eb5uin1968pzp8jhUd3r3/yNVHqjzPx1+1F4v+J7afbWMdp4f0jQHa7i&#10;mmjDETu2MtgYJ6YXHUZ9a8+1TxDqXiO6up/EGpXV3KzAmYAguW5bJ45ySScfeOTXq3i34aWPh7Ut&#10;E8P6NpMMFjNZJ/aGq38YzcOHk+6SNqHDg54JCDsMtl+IPBlhpepeXZ2boZZWuJ5LqSMfumdQuwZH&#10;JyxwcHjoMAV3utTUY0qe1tPToc8Y66I5XRPPisrbw5bQF4be8a9llaYjZhtoLIwB2jZu7HB5IFex&#10;+CXufE/jGy0zWJ7aG2sLc2N1q10xjSS38xiqEZ2nC8g9RuOQRjHA6VYQp421q81n+0IpDIQJSI5S&#10;jsPv5JYfxA4X1xlTjHpHw/8AC9l4H1nUFvdRtg8tiktrBDOJ1lmZMIMx7lGdxBHLdWxg/Nm6lmpJ&#10;bfqOSVrHceEb/wAOa94t1fS9MW5MSMkcf9m7DOq5JIJYHgMfTBwvrk2f+Elt/CtzI3hJP7e0i3iC&#10;yX17bM1zabmYjksCE6k4C55BOc48z8Hatcf8Jx4g1lYo9IM1yv2SxfOVVF2swxtO0ZUZA5IOO9d9&#10;qvxFfw55l9ez39/eTyhTdXTF/mUsyor5DRpiRxtQgDpmihVWElJLW9np6eZVSjKaT6Hq/gr4jaem&#10;qSTeKfFFtJeyD7LbWGkKb0zq5B3/AC7mCjK575UivSLz4heC/B9tf6pqE1pJZ3ks4jksCsolYhXY&#10;ZJ2hiozg9N3HJNfnB4v+KWp6brcdro9xdwWBWVhD9kKQoH3L8oZnBAHG7HIJ4OBUfiP4+Xsev6dP&#10;a61G2o6RJFNDqmnzzgTOFxKG3orEMQPl+71H8RNfQYfEpRu/U8irh23ZOyPsjXbXXNSPiG3sb7Vv&#10;A2n3toZLa48RXebi5BLb2WBZtwARSQWOF+9hcfL8IR+FY9Ntpbn+1RLqI8+YxXR8pZUV/wB2c7gc&#10;sQSBk7uMA97XiT4/eIfE915ovrnTrxbYWkt/p8uLi4jLlyryjBwCR8i7V+UEjOSeU8XeOrnxV9su&#10;dSu7q4u5pPOilEqrl9sa/MoHI2xr6HOCSTWUpU07U4nRCMv+XjM7XtYuL1zZPHBF5RAkjtuVBAAO&#10;WO5myQTySMk4wDimaZM1y6M0pcIuxIo2JLDOCuBzyC3XHHFZN1qYlQTO4+1eYWMm4liTyST9cn8a&#10;RHYW5LBBEwDeZkZb+v4VEldGp0ll4gt8N/oaGMgLsLEs/YnPrx6ADPT12bq70i4tJUNz5ksUZWCW&#10;becMOwUHCj/gPVuehNcPDcw+WVhU4z1J5J/p+lT2U6SQXcLSSCWQBRFEAQy5BOWPToDxXO6abuF2&#10;d3oPiJNJ0C806ORLm8vzFmUxlfs4DB9yng7jtxwcYJ9ag1bULNGilN5NPcSxEyhxyrdAAAB2A6/S&#10;qegapZeE5TNElrdzxxkCSZVdRvGGBDdxkjPPp3NV11nTnuBNZactrJGzHzxO7gcdM98due/esOW0&#10;m7B0PSfA3h+08SXsUq6jcaXZ+UfMu7p/JiVtuCikkDOWXgE4BJIwMnb1qWDSFsoLOCDxAltcGa7n&#10;t7lS5AIIhO/dkAqSSARyee9eTNrUmoT7beUy2SylkiuRuOc5JxnPJPY8574rZF7qG86nd3rx6g0m&#10;1HX5WVU2jLY5A+bC4POCBXnzoy9pzX07f1qaRl0O00jxfqFt40t5rExXJsIowZZbfMVvEgVjlSSf&#10;lLbMnIPHOMV+gH7Gvxd1H4mfDfxH4j16++16g/iG5CxS7VESGGB9igfwgucV+Y4u7FbGZpLi5KmV&#10;1Kwgp9pBOTztKgZVMg9NoxnPH6D/ALDWhW+tfCm5v9E08xxRaq4eKXP+s+z25JBPUYI5715+Yc1L&#10;D2it7fgddFL2mp6L8efA/iv4o2tvFaJHb6UsoEsQPMi/4V8mftCfC7/hAE057m+iaWZzH9nTACDn&#10;nH5V+g3iFdYv7S3gtJUsyrfvARnI9hXw3+2v4ba31/R4xdST3DI7SyHkZzxivmKOmJjY9Sm/etY+&#10;dNOtl1PW7O0lm2B3EbSZ7Zr6r/Zq0238NeO5NV0mVp7PTn8ubzRw4Knv+NeO/Av4cN4n8Y6RHfW6&#10;HTmuB5txLwowOBn8K+2vDXwytPDPhPx9qEFmCL0GK3WH7u1UwCD9Sfyr1qs2v4b2PchGPs3zdTL+&#10;LPxH1jxqA2m6A4tLC6XZegjDHGMj25qrYpd+HvDKXskovbvzfMlifksT2ribjxdNDBbeGRNKMxfJ&#10;DCvzMwqpBrPiK60jU40hhtIrVNpd3+cnnn2NfL161TEvmqu77nhQXLojT1Xxhd+Mr+0u5VXToATA&#10;8URxnPY1J8LdNTS/EGv3k9vIRE6rbI3Q8dRXBeE2hS3ga4eWS4iusySk/Ip969cOpXWhav8A2tYQ&#10;f2xaTRCMxxEEBhmuG7hJ3Nmkyl4im1fUNRuIby2+13NuRLAIzkhfb3q9pHjCLxCmLNLnSrmBDCzN&#10;Fgs/oal0nxVpi6tpeoxypBcXshiuIpT80f8AhW/qXi7SPCmpyW9ultPHeZlbzGAOfUVcZJ63Mve5&#10;1odT4e8QTX8UFyzgSWyiF1B4PvXYXl9Lp6IUxPBN99D6V4xY+I7vX9KuX0uzWLdOIzGDyfcV0Gp6&#10;tqsxs4LyP+ywhAXzG5I9a7IV7RdyKlPVdzu9QS21zTks0sWawk+VlzjH4VnJ4E0uO1eGOFpQRtO8&#10;8YriPGPiO703UbB7C/WO2kXy2ZWzuPtXT+DfFlnf6b5K3Tz3Fu4DZbr75purTnJqS1OVwkjZttKV&#10;LGWAFp/KGI45D+lZkFtqOmtFJZWVtbCZgJtvB+vvW/rN2UmSG1VZZGQyMc8H2rEs/GcWt6Nd/wBj&#10;bZLy3l2zRS/8s8dauSprfdArrU6WfwsLnR5pbq923kv3MjgegxXEePPhhB4y8OW1jfFIL6Fw0csS&#10;YJxW6fE6T6G83nLBPD0kk6fWruiapcTReZezRyRMMpOOKd4T2NFKS1jocXq3wf0fV9Btra+d0nhT&#10;aJIzhyB71VsvCfh34W+GbjVNMsWge1QzTSyNlpAMk5zXReJtIkurS5uLmeURxEsJITtyteA/HfWH&#10;m8ETx+GNaFxA8LQ3MMsm5gMEH8axlq1G1ghzTZDov7Qugav8WL0WQgigv41cagGC4Kg8GtbQ/jbZ&#10;3/xBub+/Y3FpFN9lgccqecZ/U18IeHdsNy6uzb1bGPSvonwT4+8OJ4Y/suS18jUEIw56N716tfLl&#10;RV6d2n/Vz1aaiz7C1NH1TxTbvpsbW8MkY8x1HDZNY/iXxHDYfEXw7p018PLj3K0WcYJU4zXCfA/x&#10;nJ4zku7Cz1E+fpkyyEZzlM/qK9Q+JHwVt/Hhh1O0v1stTZAVcj7xHSvIdGTvpqc1RqLSNg2LjWJN&#10;VsUBmKeV5QPDrzXAePLzxV4fsL7WNPDyarACYbR03KwPb3rt/BfgvxDoGko2oXaXNxA2Bszyv410&#10;1ze/Z9QnN+kZs0jDAkcg963VCNk3ozGMktj81viR8RvE/jTWXfWrWfRtULeXLDGCgZff1pNN0rVv&#10;AFtbatBdDErDfCDzivu/4hfArwt8YNmpWk32TUAnEqAfqO9fJureCpvBvim9ttdJvbCwmCmTGAVz&#10;16ntXZKpypRS0/MWnXcnXW7670WfW7d3EkA8zy+fnOO9cjpHijxdrmrxeILiWa2ERyse7HFfYXw/&#10;TwjqmjSx6ZDBcQTx9MA8+leGaj4esoPG91Y6uz2uhw5DeXwPauRz5FsQ1JsqT6dq2vT3mo38ksSC&#10;2O0g5JGDmvDo/GCaFPbzohvfs115vlyfdIya+lvCxh/sjxPDaXh+y26MLQ3RJLJjjrXyZqutvNY3&#10;Fm1qiDzSxmQe9bYGnzNprTQ9OnHRM+t/gZ8T5PFsscgQ27ySHZZR9Mev06muf8W3reFfiZqZvrVJ&#10;7jUXGMHmNcnrn6is79iHwrqWt+LJ9RMJFlaxnbM4O0tjGB+dX/Gfhi+1P4wa5dTMfJW82rIOigYG&#10;P0rXGUo0o26GlRLlVj6G+HWvRw2hsRJk+WCsbnnFP8TSRWFqZoswMh8wJ0ya5XwnZSx62Z44mGyI&#10;L5ueCK9Wm8N2HjTSI45nIdTjMZwc15kYSqx5Tzk3SndHOaLa3ni3ToNRuMvIDt8thxiuuS/t7HSZ&#10;7Vs26RIcsfpV7RdKHhnTmtpMuE+6a4j4meIhpvh3UZjFl/KOFx29a6+X2MU+ppH33ofE/wC0KmnT&#10;+L2lguWkjVznByAfr+dU/g18V7jwxc3Wmskz2cqkI0LEEj0OK5bxL4utL5bnyIN7eZ84fsK7rwJo&#10;Gk6vptrLpFu9xq8vAgDdPc+grom3SwtpI7q9RRV00j1rwZ8Y7aGC80G2gktoL8FniiwSx4B/+vXe&#10;w/E7U4bK2TQrBJp7cAS+YDsVfqO/Fed6L8I7Ww1aO2e9L6g486e3tmwI0z/E3pk9O9d7HbR6UJbF&#10;3aDeolUqAA6//Wr5+c5J3pO3meXVxnM1H9CbxV4hv/HWli21l2jRP3kc0cOcZwANueOvJz+VebRf&#10;DvWbPUzdxazqdpbTS+Y8UUiK5lGMFZCDtHA+td34k8Z6dDFbOqJcQWvzTXHUZHG1fU5/AVl6N8ad&#10;FvtQtI7l0t7Bt0YmkOcsecnsBx/Opp1ZKV27vuctR1LJbnq2l6pqkiwJdXl1dzvCDHLJMS6uP4T2&#10;/EYry34h+PpfA3iO41a+lkt9chQpGjSf61T/APq/Su/i+I+nW93E1gYbyWFSJI4zhkbPBI9/1ryL&#10;xtojfGLXbi4vENvcj/ULuGCB7Hmu1V18Lk9zsw1SVCXMtGc7oPja78QaqmsaprT6MLoNG0MEpQ3A&#10;Y9CQQSK9p8CaJpt5Cktlai0t48CTA5PvXzl8Sfgzr1s+lXa3NsIbGVHaPkytyBgBQf8ACvafBPie&#10;58DXN2t9FLeG7RAkABVUAHLEmujEUaCoKq5dfuOqrVhUi5dT9DaKKK/XTxgooooAKKKKACiiigAo&#10;oooAKKKKAPxZ/wCCgHgTUdV/bV8ZXdlbi8F9JYWxjDqpVjp1so5yTj5TnIHGfrXFa7+x/qqalZR2&#10;IQQT6db3WoxechaNmDE+VkruyUwpIzliADxn0T9vj4njwX+2X43ghW6uty2UdzDNjyVU2FqfkIGV&#10;4JJJzzXR/An496da6ulpf39yJ7z9x5ccwlgPK+WxQ43MSWBA4OOOM48bG4jGUVz0lovxIhCm5NSP&#10;m3xB8LbI6b4Ou7Jbi/00339nz3MMyJcEvsZY/LJOx8tKQ/K/MP7pr6z8D/EXwb4H8K+JfD2nNdaV&#10;c2t/M0l3qSr5qXAYRspkyVdiFiUkD5sFiOTXl/xx+F1vY+KbPU/CupahI94EnaASSARowdon3RD+&#10;EODkE8dSDnMcfx/0bw94kQ6zo95cItstpei5Ec0szqjodzcbwyuP9YCThck7cnysUpY+jBatau23&#10;XqOD9m2N+MFn4M8Q61p/jDxD4j0u60uzEtksdjbFzJJ5YwH2EMGXIIL8FvQHB43xJ8N10nwRFqdn&#10;daXqGl3UU81vPJPH511AGCbkbbl/3gUlBkoc/d388l8UdZ8A/E6309vDaQeHpGunll+1QAXCx7QP&#10;LDLhXG4jaCcgZ5PAFXSo9B8IQWEkFz4mvBbo4g3anbw2434EpRMHAYjkZIPGc4r18Pg60aUFGVrd&#10;Gun/AA5i5JvU47w5awW+ozvdW5kKETQLuwGwDkdOucfrwayGs9Fiv7fU9Qu5biQ3Y+1WAj2sUznI&#10;YNk8d8Dnj3ru4G0pWii0zS7qyjUMxkur5LjzPb5QMd/zrm9GvNL0vxU8mr6INbjB/dWkt00CFv8A&#10;aZcE8DoCK+g5W1dGa0Z1Wi+FrD4r+ORfaRpuleF9CtwkMVrf6hDC0m0AlpC7KXLEknbkgYUcgGvQ&#10;/iJ4J8J/DrQo76LVdKGuWV5CDY216rPeRq0u6QgMz5I2BWG0YOSOQRgT/tBtFaTabpHgLQNDkaMx&#10;JdW27fCx6OpUgblPIzXmWsC9FyZBbT6jcXB82a6mBd2PuxzzXMsPe17q3macyWx9DWH7bt74c8Bz&#10;6No9ndyarFvitL69VG8oHJ3tuJ3kPJIcYAxtHrXiGjeBdX+KnxQ8Pv4m1O7vLjxFcxNNczEvO8Pm&#10;bCcn0VXIHZVHQdNPwv8AFG78KtBLZeAtF+1xMGFxcafPcOce7zfL/wABxXXXX7T3jHU9X0y/uNDs&#10;0ubGVpYLgaQ7yxFkCMF3S8AgDv2FTDCxozlOlBJvd9RuSl8TPpv4VfDrw78I9YvLO90iwNrPduun&#10;XQt2lnZVYGNZCQem1CDkAEMe5rV8aeAtOPw+8QWmg29vqmuXyvsmugg4kbDclf4VJK5zyAeM14vF&#10;+1haTw2r6jp+q3dxDhiyaQsJ3YIJwbk54J9PpWHrf7Xs+HTSPDt8eMKb+HcB/wABVh/OsOSu3sdF&#10;6Vtz6q8MaBoXhXR0ttLsLHT5sq05giXa8vJJ5HqWI6YzXG/DMp4n8WeKdV1bRtHnFlqslppt19lU&#10;XTxR4ALMR0XIAxgHnjpXytd/tXePJx+50myikIGJBZyA8d8byP0rm1+NfxVvtQNxb3l/bknf5ccO&#10;1D07MMHtW0aFXW9vvM3Uh0P0ItgjeOQ+oWFhL4WijEn2SNB9pvJmZixLkYRRhemS2TnHFN1f4eeD&#10;rzxJ4j1KDSofsermAmymhD+QiRhQgYjJBbcfqeO9fCsP7QPxZtbmLzb69QE5+TT4nOfXGz+tbY/a&#10;f8bwosL6tdmSMYZBokKn3yWLf+g1ToVbboSqQPsGw+HXhzR9LtdMs9BsTZQxLBH5kCvlRjAJI56d&#10;+uKxvFnhWyttNtzoXhDTL28e4j/dvDCixqWHmSE5UnCg4AOSdo7ZrwTw9+0n4ntrUteRPqG5Plku&#10;XgtgPfKryfasbVfj7d6jM5ybF2bJlGrbSD24WIr+lZqlO+pfNGx9fal4D+HOpaHpl1F4dubXxLCQ&#10;Lm7nKBX4OSm13I5xwxHA781V0jwzpui67Fqmm2lvBqEQYrLGAW5xuODkZ+Uc4J4HpXy1pXxy13T4&#10;hIs/9qRjqJL64kz0x8wgUfrVLXvjT4911ibe2vNKgxgy23Kn8SoNL6vJyvZEc0bWsfcQ+JfiO3cL&#10;/arAjH30jJ69eV/zis7UfFmqX8FyJ7lXe4kMs5ktoxubYsZ/h4G1EBHQ4Bxnmvz2Fte6xqEt3c6t&#10;qF/qbDlRKzE+zbAxH4kV11t4b8Qy2QTU9OmWFBlCdXkZgP8AdD4A+tdT9pbWo/6+ZzqlRvpTX3I9&#10;m8U/D/Vb34g2Gr2fiCxsraJYogHk/wBLjCkcREg8ggFefl6DGMHk/jh8BD8QbsXfhpNNs7iAvIiv&#10;dzmXezBhyzsvXzDwq8t7EnhdE0OyiYSQ306SK3zTQhDtPu2XPrzxXZLLDZwFZ/EE8cbcKY9VERzz&#10;zwinp2zWDbXU6PZxfQ811/wHbaN4cbQtQe4tNZs4rq+iklv4Jopn2rmIp1AKxttJxgyHg5Gb/hp7&#10;PSPhzPNDeQXKXFoTcWk1sPKkjjdo5J87cnaJ49px3Y4zgV1Vv4n+HWjSyXN1Hd6rNn5mn1B5sn0O&#10;SOM1cn+PPw9ni+yQeEQdyGJZI2Qdcg8gnAOec/jXNLDtr3b73Isj5w+HUN3L41tDpqsL2W5CxSow&#10;Vlxk9cccc57cmvUPE3ju38MaJd29tYw32qapbCNXl4aBgRukK5+7xkfLye/Fefa7fzaT4+vNQ0Dz&#10;dGfia1FtcZaFmGCAy9cjIx781u/D/wAN6VperWdz4puJwZ8NbWwjJaVCww5JxhM5AxxkNnGObqU7&#10;vmf3GvY9W+Cfw203wfpqapqoil1CSPzdqRAywQkoD8xBCkqzDjGM4JHIqPxBpem+GviBr919vg1C&#10;5tYRM8MimIEgKInABAP7xVO0qcq2DzuI6rV4Lm+ilM7eXIqEO4xcEgk9WPVux4OcnvzXDPZ2ljYa&#10;rfOZdRvPsUsIN07CScBWYRrGoyclRyw9OfXmwuGq18Sp1PhbS/FE1HpocHbeNPFv9k+G5LDULU21&#10;tsW9trazjBtjcM21j8gwGjcLkH5egIyK9Xu/EMWgeFrIa1eQ6YyRssUM2ZyAJJTG8Ckby22QfMQo&#10;9TjArhFWNNM0bb4djkefyo44Y5nd7IsY2zgg424/pkEcZY0SaWSW4ujJc3EnLSTsWZzj+Jjk/jX3&#10;vFuHwtJUlRpRj8WySvqt7dtTmy+9Vy5nobHirUr/AMdaBev4auJfEd3FKJoLAyPFd28flkSMYWch&#10;gCIwBHnIAzjGK868QSeIbHwdJqt2iZTyLchyqyjgk7guCNr7Ovdcdq1bzw3eRzme0VYriJtySRTM&#10;rKR3BC8Vtv4yvtf0e40Lxbp8t6tzhTqumELerg8b8qFmHAGGwffOK+DjJK10e44R1PKLzxtq+pPa&#10;XMep3FtcwRCOZx8m8NwEUL045/8A1CvW/hX4D8bePpoNS8P6Ha3uhTX8UMk8MqJElwi5GXlIbdtL&#10;FmHy5746ec+O/Dtx4Znc6f8AYr/SC4gaVMM0UyjG1kJJDZBPcc9cV6V4b+Lkmh+H7S3l8RX+mWkB&#10;Ew0dw0paYq0bFlBVNjIeerDdj3O1WF4rlR5c2+f3j2zxT4MOlWNxBd6ZLeR3Lxi7mspQcDPXzE+6&#10;PundyQR1HSuXsdYksrC/0O7tLbXNBS5xa3V4FItyMsPMIHLEIoDfdOVLHscsfHiy0HwBZWeiazOk&#10;62zLPbS23krdKwyrNhiRIhQndnawZR1FU/h/4k0TxjrTaLfzW+mWsdvIs+oCPdbTSYQQliCjKCer&#10;FuOPlBBrx3hakV8Whp7XUs6tc+GPH2l6Zp2oXqeHPEb+TZEWOGY7gA0nVjj34KrkFsdfC/iz4bsP&#10;DsckMTGXV4wYbgibAVVcqPkVAoBAByDg5GAeWP0Rc/s0aXpXhu8v9P8AiR4bvLtoZFS1NysTyTBQ&#10;WjTAYH5kdA2QG+X7objjtY+FFnqOvT6Lfy3+nahIVhmW2gjuUSdxGYU/1p3qFxnkH7pxniu3D03R&#10;lzKV4mFTX1PlZJSjCJXWFTwzMSQPy5/Kq9xIQwUyqQCSHU8H6flX1b8SP2MoDd29/wCE/EFlJaSR&#10;LHPY6hNsmhm5zhtqoygA85GSOOuBz1j+xsq/ZpbvxPHeRTQifNpEV8v5sbWLd8YP0Psa9mnXp1NU&#10;yYwPnAMGkGcYBy3+e9XI/wB8/KtsjXJwfu+/FfV2kfso+FrWQNcteajgZxLKIQfxUA4+n517b8OP&#10;2Y7O8RJ9O0Sw0qyB/wCQlJbbnYf7JYln7cjA689q0nUiluUqTmz4Y0f4R+N77VYtPtPD19d3FwIv&#10;LEKgq+9Vddrg7SdpBPXAznGOPZbT9hH4veTbSyWOmoFUMIvt6h4snO044z64J6HBr9DPCXgDSfAe&#10;nIbGGW4uIbcQm6kBeYoigBV44AAACjA4HGaIfFMCazcW0Vz9r+0xpLbw5HBPG0HHQ4U5PTd7gV50&#10;sS2/dOtYWP2j877r9gr4uTE406wyR0XUkwevc8muD8ZfBXUPhhrlvpWpXdrNq8Hktd2kMomCGRch&#10;crkkgHJwOAR68/qF4z8daVpejiK8uvs63jQwKS3lMFlOC2T2A3E45+U45GK+G/HjfDD4M+Nr20kX&#10;UfiD4kiik3XN5JtSN5IQF3nAJK8EEE43eoAWoVpVFZmNWjCC0PLLzwnfTX0tnp8drPOXjEkFskgd&#10;TtyFG9Qx4BycYz0zkZyLSwubabF1dQpJLKpQ5OzaOhBAzt6YwD09qo3viq4uLi7+xxmyS5kDLBCz&#10;FVOR0LEkngck+tTaPC0l5LHrH7kYw83BeIFS2SCRu45xnPbrwZcJQV2zhvrodHaaM1+0en6Vu1W8&#10;vJHiSKNgYmYBSAmDk/ePXjJX0Nfo7/wTc1mfU/gd4gunYGSDxFPa7ERVVdttanAC8d6/LvQ9bj8I&#10;eM47m2la4tY3XdLEmHZCvzbQy8E57gj6jr+qP7Enj/SPEHwR8T3uiJO0cevXAQNaxwHd9ntz92Pg&#10;8Ecnn8hXkZg/Z0rvbe52Yb3pnvF3e7r5GkhkySScA4xXyT+3ZqOkXOleGxYrGLkzuSV6kY/lnFfY&#10;Hg+81DVdJhfU7dPMdQcY6Zr4Z/bn8OzaN4z0aWOJLezmicoFPG/I3cduor5Wgm6kZX0bPYhTcJo4&#10;74fme98O21jpiPJLOuJxnG0g8Nnt0NfafhHxVG+laT4bjtZBZyIIpn6gcetfF/wUvVa/js7dSbi4&#10;YRKufug9Wr7e8FeHtE03ULDRbWd7uX7OZp3LZwSfX+lddRNKVj2asl7LXsYHxjS28DXVrqGieHV1&#10;PULZMokUe5ipGD05718nxeNtT8VX/iu9mhOn27yjzVC7RC3TH6V90/EW/m8BaDJrA059VNqh3Rx4&#10;LbO+M96+QtW+KfhrW9C8VSromF1ZzKwjULtbGMnHeuB63pKOh83zKEm29yzqen2um+BmlB8+K6VW&#10;YxnqfwrP8AeOG0uyn0+3ka2tw2VabuT1x+lc3pSXd58L7e506/Et5AxAsZG6gHGOPzrlBc+Kb/Vr&#10;NdS082cSOJJEAA3j8K872CkpJMzlOSVz0yC5EvjG/tFtX1D7VEpjeNTkNk5x+lb934Uk+I15d2d1&#10;p01hcWe0Wk+SDkDJrb8LfFTw4/iDTDZaYRcxptJjiyc9OcV6Lc6V4mXVT4itrOGTTMeZJCGw+Mdh&#10;0rn5LPzR0QqqpBHErNeeCtKt4ZbCd54pVaH7KSPMbPRqon4vadr3xHksfEyTII7fyxbpkrGTjGSO&#10;9bPjLx5aXZSxvRJpk7KZNzIQfavmvwN4ll034man9o/4mMk77fNHJAz1zWtOmp83LsglUs79WfSH&#10;iHwLFea1o1ub1rXT1YyKN/RT2rtbXwnZeF9FvIbFzPHI+fO3cgH3rz618RWt/fwQ6gslxFbx7xJg&#10;kLWt4W8Y6ZFJc2TXn2+3viYhAsgLRjOOO+Of0rFqKuZqpzM7nwpqsL6feaUl4txdwKTFLu+bkdK4&#10;74PXGsaPr91HfxhLC5dvPkODtY9BmuG8eTXfwevYtYs7eS78PxHah3c7m7Nnk9evvXtfw58Ly6t4&#10;OfULucebdf6Q0cbcDPQZqqUKtSSaW36HTGKcZF3WfB73NnOltcPJBIGUYxwKyfDOmazo8OmaXc3H&#10;2iHeTzwVUdq2dPv70Ws8Kyrbxr03nkms698TafbIqyyG41VwUjijbk+9bPkuuhzp6cpH8QPHF14e&#10;nu7JAj2kcO9l7ke35V+f/wATvicl7q9yNEiksYLhmLL0Bz7V1/xh+KV9Y+JtVsNQu5vOVio57dq8&#10;Y1iW41WGK6RYxGnYdTXsYSi3L2tVaPYqMla1i54cW35Zxvc8k+9ddo2lx6jFNIkX70DC89a8+0u4&#10;C26lGKS55Feu/CnRWvdZsnmw8TN/qyfvHtx9a+gnJQVz0qScrKx2H7KWo3Xhb4pXlqEaVryERyNy&#10;dnzd6/QdHsnjhsw4NxFF5g56V8wfs4/CXVvA3irxN4l12zSGzuwPs0Bbc6qMnJHbrXoHxG1+28P6&#10;VL4u0S8X7XHauphmchWHX8MYr5CvVtUbWt7HFUjeVkehL4qtrYQfa5/Ke4m8hD2Y88fpXmn7QnxD&#10;TRPB13c28gTa/ls/vxxXmetfEl9d+Gvhm7mjaO8a+jZn6bTuIz+ZrA/af1hdF+CEelz3Qk1e6uUl&#10;U9ypYE/oawjGdSpGjLqN0fZS1Ov8EfGb+1PAFlJDeizubuE7DH1V+a4Txt4kfXtNOn6rdW5eUfvp&#10;kPzE+v6V5LD4M1EaP4cjtLid45E3SCHOF4B/rVrwy1nB4tOl3VrPf7iYznls+9dE6Eabdnewq6cZ&#10;uJ6F8JPFz6N4misNMY3NuuF45yT/AIV2PiDGpT65FqMUkF5IMjzFIXkcV6p8MPh14c0q3ju7Kxhs&#10;5Vxu3gbifrW/8WRpUekPDeWsbRTKQ1yF+4PrXPKHPH2iYqT5WkzzHSfgFZzfDf7Vfa1M9y1oxxGw&#10;AHB/Gvhs2STTSxGUvGkhHX7wBr7bOteHvCPhnV7yfXJbi2jtSscXmkgZHQD618QJe21xJI0Z8sOx&#10;I56CvXy/Zs7adrux9/fsgeN9A0jwVHpENswkUHdJsOCe/PrWd4tL6g/iWGzsjGXnZhclcZzk/wBa&#10;0/2StIgm+HduYokkkCFiQOua2vGMBj0W/t5YjBdzSsVWPg4ycVljruEb+Z0Yiyatucz4efWrvwza&#10;JHbSJHAfLmuEIy3vXtfhdre00iNYichclyec1y/g2KTw54Ui88efFMQzh+q12GkmO406Wa1hGD0j&#10;NefRi4u/U8qbv0MbUvGguTLbhfMeFd3HeqD6xp9/4S1NtVgwDE4JlXHGDWONMTRfF+o6pqM6pavG&#10;uIgegGe1cv8AGj4g2z+AdXmsrcxRRwkFwo54qYzm9Zb7WNGnT0Pg+/WDTdc1RY1320ly4j3DnZuO&#10;P0r3z4LfDqXX7Z7rQryWwvVh2uAcbgfT8q8o8P6NaeI9btZ5mUBju8ojh8dq+uPhXpV7qzRTCBNL&#10;+zJtAjxmRRXRjq3PGMEteppUl7SOqOX8J6T4m0HxJc20sYN+ybd0g4mTPc1o6l4E+I/ijWvMkls7&#10;SOOMrEi9FHv3Nbdp4kfW/iDd21k/mnTwUuHIxtOela+s+O7HTpLd7W/k/tBn8oxknBJ/SvHlFxd5&#10;IxlR5LStqU/BnwtuJNG1G38UFLs/6skHAUe3p1rwH4g+A4fBfxA0eDSrGY+FdOYT3twwLquTjaBy&#10;WJ647V7R4q03xpZ6dLqo1GKeKbO+1Em3A+uPSvnrxbrviTxRqUOmWt3NbQLLvubbjMuDnk9SBWtJ&#10;Pm91Jev9fcEXKzsfQek+G9M17Uk1SyhRYHiABiYhsfw5B/Hg9Mmu00zStF8PCKGSFbXzmZo5dpGM&#10;ds8+teRaH4km8Nxee1w11bRxfvGjHyqenJ9c4rqNB8Z6deGO/wBQ1cHT7bAuAOsGf4wD1AO3Ptmu&#10;KE1eyjeXc42qrZ03i+ew07ThcpdwHbJykjlZTk9SCeRmuW+Kfwj8ZeJ9A0kWF1BaWzoVuI3dv3qu&#10;Onyjv7kV7npml+H9d06NtbtLC8EQBjunjXDL/CfbtS+IPF7W1nKNEMM95HCRFaTKVyOxwR06c16U&#10;eSK9pLV9PL5HRhvZ0r83xH03RRRX7KcQUUUUAFFFFABRRRQAUUUUAFFFFAH41/8ABQnW/L/a/wDF&#10;NvNH9tjgFqqRSIT5TNp9sQy5GDg4JGcHoRWZ8KLYaJqVwPD+qW/9lTrAptbmIwzXEmGM0ibQzMVQ&#10;O4+6QpDLnBU9r+3j8VJdB/aa8f6O8NreRCC1hQXg3fZ99lbMWjAxhjk8kn+deBr4qSHT/D1zZXK6&#10;k9vb+W+n6eD5sRUqTvBDY3nYNy46EfXxKtOdSTTVld/Mzco7M+qdQ8G6R478OadcX11G9vYSeWLk&#10;XDOvlyIqx+W427vvhsnPPD7iDXyT+1R4Sl8BePo9IhVriyls7f7FfSN87wpGI8bRjj5ducchQRgZ&#10;FY9x8VtXTSNEspZiW0QeRCDPIcgOWAIY4+UkjgAYA44zXuHw2+LPgnxb4HttI8bWDXs+kN9tgn+0&#10;kxSy4KrGyt/vHPIA424rkarZdJVbOUey/MScanuo+PJdPisIInubGWJHGUkkfIcYHONv49ehHsa9&#10;Q0L486d4ft9OtF0xdTisIWtY5Zo1ilaBsNsJ+bgOCR9T0ya4n4k2GnQ3089v9ojjmG6A+UqKQHI4&#10;AJGMDAxn7tcK6eWiMrDDHHHUYr6Jwhi4JyOfVPQ+iNGudO8V2Au1s1sIyMJGDnGOMg9+n554rktT&#10;0OKYzxsimVH7jOcH1rzTTPF+paVB5FpO4jVshc5XHUjHSvQPC/iRtft3urhUjk3+W4UZA4GOK9Gn&#10;FQVkQ79TW0XwXLfIrlI7e3ZwFw45GR8xwcgcn349xWv/AMITFwGU9P8APeuS13x5f+Gmt47IQPBJ&#10;k/MDkYI4I/I1Qm+MmssQVt7RCCOzHd7df5UpKMgUpI7afwTH9xSRu46n/GvItBnnPhrxNI7F3gjh&#10;Zc9eZlU49OCa7C3+Ml2+xZIIVkBz5m4jPPTHb0qlpUfhmG11GGS8mt476D96JZc7SGJ2riLqccdR&#10;yMkc4IxjB2ZXO+pwOk397LHe7bmbKwbly5OMOv8ATNdolndv8MW1Jby4E6A5cSNn/W4659Ktr4c8&#10;OaTaXE4/tJ4kQxSSvLGFG8dsoCTjkdOlTWuq6PH4WOgwz3E9vOS0jHCmIEg4Zivr6Dv3rNzptX/Q&#10;0c9dCl8J9V1W+bVLdb6WSQLHIvnfvcfNg8Nn1Fd7Jba4ksQF1FHvODm3T0+lc54a0O0+H0Umrx3o&#10;1AXlvJGlqBggpJEc7/unhsVbk+N+miWNpNFneeFtyb5htB5H3QnoT19elaQUaqUosiTd9joFsddx&#10;kXcZ9P3K1N9n8QKMm4ik4/ij/wDr06w+J8XiPwxf3mn6PcPeW08MRt9q52OGJk+Regwo+rr16V02&#10;p6b4k8J6ZYXniLTrSwtL9Vazla5hD3CsCQwiDlwMDqQB09RWkqdmlzEcz7HK2tzrzybR9nGFDchh&#10;nOf9qr6XfiCI8C2P4v8A/FV638DfA3hbxnHc3HiXUbqzDbY7eK0wpOB8zMxRxjkADHY17dZ/sleG&#10;PEJI0zWdQtQCAstyyTLJn0xEv6/mK5p2g7Nm0E5K6R8hQat4gUoC0IDMFOGkHX/gdR+KNP1y5chN&#10;UuLcylSGDE7CyZ4B7V1fxP8ADl98Jdev9K1u3RLmxIfKEYli6q6E9iPXp0OCCKqw6xpHifTLS8XU&#10;bewlMCSfZZwTKxCgYGMjOMnsOnrkQ1Ti4upLRsTlKz5VqcJY6Dq9m7tPq813vXgSIvy4zk9K4Lw1&#10;r91c61qlvqc81ykc7QQbAgCNtlIJyvK/J/Kvf5bTQmhhlh1gyShHDoIcqwyq5HfOSBjknOeK8u0X&#10;4X6V/bF7dN4xs7cNd/a2FzayRAY3gqGPDECQnj+7jqeMvrWE5m1LT0f+QR9py2kjD1PX/DSadO2k&#10;a5q9zqCxM0cN1FbheFJOcRg9AaseB5tU1zQIrt7oFnZgSY07HHoKqP8ABKDTEmvLPxBHq8CRyQtL&#10;bWxwGdSo4zk/ezXTeC20vwboUGnXmo+fKrsR9miDcHBycsMcnH1B9suWIoVI3UvuLV15kt9Yalb+&#10;GdUu0uf9IhK+W3locDy5SeMeqrXHeHdY8RX9vE01+3M5jb9wg4wv+z7mu11L4r+G7LSZIraa4vb1&#10;5VkWONAqAAHq2Tg/Meme1chJ8YJmm+SNYoyOcsWINVCUGtGzNzd9jpIrS4e/t5dVeS5gT5SE2hio&#10;52g9vyr6l+Kvh3QvDPibwRdQXJm0e90SD7NvlaFVMRZWXAIBP3CeTnd+fxtF4/bVNXsoiAgdiHCJ&#10;14PIOeOmPxr1H43a7B43/Zk8JShX/tDwlqgsix5LxXCNl85JwBb2w5wcnpjFR8FWElqtvvOyD5qb&#10;R9KeNfFlkPBQFp5IjZOPKxtP5cV8532pW+paZf8A2iRVtPImEztnAXyznpz0PbniuX8CePLpPhO2&#10;mvKPJgmeNMDGVwH/APQnatD4fW0mv6ResVQwK3lyGUblwynII78A16Eaqox9pLZNP8UCi6skl2f5&#10;ElrrOnXtzp5N55lrd3kItI9rgghk2gnYP40zzj36VdtRNPcbI1O0kZft24/nXfS6N4d0TwB4d1Ka&#10;whl1Oa/vB9o2kljELcqNuduVaRiCOcnrwK4a51xjeNLCjJGOkYJHGO35Vtn+aUsznTdCLSSe9uvp&#10;+IsFh3QUuZ7lq4sLaMRi6myO+MZb8e9Nm1O00eQiMKd6ALtHXknJHXNc3qmpyPJgg4GfudP89KzL&#10;6ZfPQKTwvJB9K+W9nfc9DntscpcPLr2vG9Qy2cTXbys0au3mM/LeWp5Lcc9uewrF8dSaTp2v3Ftp&#10;Gqy6vYI+DeTweS0hAx93JIAyR15x0qT4nXKPrzhNgSKTyk8tQMxKX29PYCsjUNKudJ8xNVskifhk&#10;mkLZPIHylTtP/wBevQpNNI4a9OQWGt3UcRs4EF19oddsKKSXJ4CqMZJye3r717R8ORp/h6XwtBPd&#10;afPe6nKsVzFdyRzWtvFIGzI8ZMbKU3ID84wVfkYGPDZtQ06bUPPF3cWiKPlSOMOSO+WyuTgnJwM1&#10;1i634TvVk/s7R7yZtxPk3F1LIFXBA4iRTwOOT6+tdHsubY4lodZN8Q7y2nWJ11LUNKsNQxZXVxl7&#10;fbtcGEwZ2/vsAsN2Ssffk03Vfivqdj4li1Kwv544Aoi2TMxVXCJ5q5IBAyAAOgUKvIGaw0t9FuoZ&#10;TL4be3Odwxb3zIzdDklyQce3+NU9RstNu7C5vZdEu9PMESiCQRNFE0oAVQQ4YHGBn15ycnmnhklq&#10;F2djo3xavbmCSZdRngv4JPtEcKgOLh/M6E4Ow85IIwQMcE5r1K88Ea74p8LR3XhfxVqEniBbZJZ7&#10;M3KEvwxaMfKpJGI9uCcmQD5jkjwPwVcwXmoWEV3eWuk+ZeYe72hFjJ+bLAD7gx2HAyAO1bcvxOut&#10;MimmtIvsdzGzpHKGViQ2VbkDByD94dNoxXLyy5lGkg21ZFFe63Hcm21fW9UknNyYGRNRdQpDqhzt&#10;PXL/AMvWubj8c+JdCljubbXtQkkRsBLi4eVCO4KsSCKw5tXmGNsjDacjnp0P9B+QrPaae9leMc4U&#10;H6V7UKUYO7MpSk1od1o/x78aabebba8t4hKwLhYvvY/E+9QX/wAafF9zdhJdWnBGBwSuMHcMY7A5&#10;NedzzPZS537T7E4NR21x5M2WbMb8bgc7feuatGDldFrnsejah488Sai9vc/bbkvafvI5vMYmP5hz&#10;kdOQP0p1z4y1jx5qtxeeI7mTVJ8ebJJKzvNJ8oVfmJJIGAOen41wY1sowVW80AY8vG1G/DvXb+Dd&#10;bh0Bnu31W2tNkXlbI4C7yIVAbBcAA844OeDxivOrJqLstR2l1NdtJv0trK6nd4LLyxbxPGwVRE4Y&#10;/KG7EN0xzuPc0viGXV9Vt5rq782O2jCWsFvcgNtBLgcfwsAjdh04xS3Xx3uDYi3gt44o0z5cUsat&#10;sB7rxgMDkg56H3qgL6+1y5gMMM01y8xlMSfvSScNuA7cMw644ye5PFBVpP8AeKxokmdRrnhmyS3S&#10;40ewmn0u0LW73MpVjPPsLzSBMcBRt4LHGDyc5H6Ff8E17OLSvg5rMEimJ5dakmEUsTIXBtrYBsN2&#10;OOo44r84rbxbe6Lqtj4a1y3ub+zs7hjFpsjqESaQDacZGRyOTxgnHUmvtH9lL4nanoPhXXLjXI4p&#10;NQ89vs3kzJMFi2JtXK5AOd3vXh5jKpSoq+qudOHt7S5986M9wz3G5o9ob5FHHFfF3/BQyQ3OueFw&#10;seySO3uGOT97lK9Y/Z/+KV74qN5/aEqPNNclYsP90DjBryv/AIKA6XjxR4RnMvmEwTggNx1SvFw0&#10;/aOLX9aHqUZOo0zzH4cw6NYfDkX1vcXFv4hdsRSY6MTgD+VfWXwDs28JeJItC1G9Gqaq1mbqS5Bz&#10;nLdPwr4x+Gf2O/1CCO/n8uBSWRC3ysw6D8/5V9r/AAb8DWvhjWrO4luBPqk8TSud2WRT0Xr0HSui&#10;d9T2KzXsX6HonjBbjUtO1ATTG1iCFQnWvlz4d/s83Grxax5tj5VvPdMYmlXjbnsPSvszUbZPJDOB&#10;OjHkVSluY9MthKoxGeNgXpXHKLU27+p4EfI+XfiJ+z1pPgc2ep2N8YJ4FzJblvllwM9PXivJHh8Q&#10;/EDxBb38Nkq2FrOsJiPWUZGT+Rr6D+OnifQ/iLbTeGNJnd/EqyrHtjVsxcjlvbFdV8Pvg5B4E0kf&#10;aJGubmRRubGBux1xXnVE3J+yOWcI3J9O0LQNKh0sro8FpK+1D5cYBP1I/rXf3tlHpk0PlZjtp8Aj&#10;+EH6VxmhPeQ6lc2l2oePOY5D1WuwtrYyaf5FzOZwhymf0rPDq99NRto4D4l/Cuw8WyjUIFS7lRPK&#10;KDpjvXyB4v8ADlr8PvE159ls/scsp25K/wAq+6tB36PrUsDj9xN8yjsK+af2pdIkv/EMWoYh+y2z&#10;bjGDgvVuSSvtfSxnLe54F4l17U7xJEtJ5441jw5Q4LGuc8E3954f1+2vLeUpIsgLZPOAeQa6QaxY&#10;LeSS79m9AMZ4Fc/qU1hfv/o91HGrHYxHUGtIR5otNGfPGMvI9l+O/wAV9M8Vaf4ais7hZ7OW5SK7&#10;sSRw24c+9fWPgh9M0Hwd5sh8tGiBIB4Ax2r89/iR+z3qvhjwXbeJLW9N3pnEjEnDKexFfVXwctLv&#10;xt8HLBdTu5reaOPy3JyGYYrspxhSpqcXfc9zDawlch+Jl/eQeKtHTRkkktL5uJBIQmOSc++OlM09&#10;7Pw94xgn1RxLcTzJECT93I6CvV7T4a6PrXh/T7i3TZPBGY1YHoema+Zfi/PcaPq0Hh27Mlnq6TCW&#10;1uth/eehHr6da8v2Um72PMk4wkzyn9sJfDd/8SbtLG5WO5tlUzqP4iRkfzr590vVXcSKWKovA966&#10;j446DfaJ4mlfVmke8uT5pmkUjfmvObZ2U/KeD3r7LCUl7Ba3BSu7o7rTdskZZBh694/Z58YeHvAH&#10;iaPU/EsUt5uULaxpHv2vnqB614HoHmJGAFzuHJr3P4QaQb7WrZiiSSRuuzeM4PrRi1F0nfY9andq&#10;x9l+A/ija+KPGd1BdBrRLmMC3tJRzgdTj3zWP8f9N0XTPDGo3Ft9hn3qBNp9ywXdz1Uev4VxPh3W&#10;joXjLSLeaM3l490Vlucfcz0Htz/Kof2svCvhjxjaSX76gLLxDpaJKbZH/wBcmemPz5r42mlUklLu&#10;YSVqiSOkl+H1t4p8AaBJJF5EBZZfJj7dx/Svnr9qjwzqSxf2pNei5sYCsMcXden59K970740+DvC&#10;3w10+0v/ABPZQXNnAJJYzLlxEMZbA57j8eK+ZvjH8TvDfxOtLq38Ja3/AGmC4k+zSRvE5PcqGAyK&#10;9qnhqyrwcYvS3Q1xM06mh7h+yGkXjHw/KLuJC8DCFdy5wMfyr0i9/Z5HhTxnceJLSGO9EikmPbgq&#10;Tzwa8u/Yugnk8PX9tNc/ZrlX/wBUVwyn3zX0UfiKujXVvp+pyklm2tIelcVZQVSSlpqc1aUpzuz5&#10;+tviculeOrnS9ZaWzW5YbBuwAua7n4yeKtBufBNpp2naokrzYVzvyQMVxP7QXwf0fxdqV94s03Wv&#10;sNzbQZVEYFWKgkd/5V8xfDrWbfWNYu4tQvTEoXOXb8OlYey/dScXsRB3eqNG80qGS18QW82qMyQg&#10;tFFvOGwPSuT0LRE1JY/Lg5JxWBquvwWni7VIIJDPBIdiN2r1f4Vr4fvrG302dpzrE82IyucAf5zX&#10;rwU6FO71vY9LCxU3Y+vf2a/FuleDPC1jo0YB1CUHKe+asa544TWfGkmlSQ/vw/JDZCjNeTfA7Rfs&#10;HjnU7O53zy2wJiLdcf5Neh6J4RPhnT/FXjrU7k/aGdvLtpudqL0/EkmuTEucrRWxriIrnudv41kS&#10;206eFbgJbrGCpDYOak0zx+mj/D251yPdLFbQ+ZNEeDgDkj9a+f4fjlB4h8SW2nw232lJoW8ze2Qn&#10;SuotdRt/EcF/o73yxW8qGKSJP4s5FeZ76le1jzulmcd8R/jHY+P7Uy6LdSxzxSAsNxAYfng0eOvH&#10;ir+z3qEMoV7+RPLfDcjLcn34rA8YfAlbKylOjM1ndZzGmSNw/rXlXxI8Gav4T8Klr6+llaVgJI85&#10;Wu2nTpTcUnrf5j9q5SUWin8LtK1LxHOZrQfLagMMnrzXsWsfEjxP4VubSVBJFtUA7MlSD68V558G&#10;FuLbTbuS2bZiHJr0C3+KVtc+FLuxuokl1DZhZCM9q6cfDmlGyvY6K7jTjFbXPR/Aev281xfanb2x&#10;e+u4czlPX3rJ061F/qEV5KPNSK43Rp6vnp+tav7P02m+ILXV4rJNksUI8w/WsrW/Ft7d6BJYaBpc&#10;6ajby7TKsJMYHPJOMV4lWlUXLcK7agrCfFCz1bxDqdqr6y2jxlcnT4JSzOucbmwcAZryPwr4kSy8&#10;bXuix3EN9NtWL7bFIX8xiVGxfQgkg1y/xTTX9F0+TUdUmvI7+UeWs28g4/u8dBVH9myaL/hYvhza&#10;gkkW43MG7nB//XXpU8D7SjKpJ6W2X+ZhThKpdVGfSeo6U3hXSLhtTTy7NzvEbg7lDfoa4zwtdWTa&#10;mbu1SSe2kbAiPAc+h7V9A/F610LXJLa21lktS8eU+bAJx+tfPF5oL21wdGglElkZD5cwOGx1rjo4&#10;aME3Fm9Gj7t6aPYtLPly2jyak1ppguIo4LfOUidyAse7PI3dB2zVLxx8ULvQvHg8LeIrC6s7LUI1&#10;/s/W9NkAcc4lDAnkD5fevIPHnjK6huPCHheKRUtE1GAz4X5pNp+UH2GM/WpvjR4nh1jx+mm6nLNa&#10;jTIFktNSiBIiLdVk7AMQvPYiu6hgpTp+0qpa3+VtjnjSqOTdTufrpRRRX6meWFFFFABRRRQAUUUU&#10;AFFFFABRRRQB+IH/AAUksrm8/bB+ISRAAEaeQe/Gn2v4181WYuLAGdZnt5TGY98ZALDGCMnrmvp/&#10;/golCkX7ZfxBnZ7gbhp64VAV/wCQfa9K+bfMiQhvMmVAMAeSMZ/OuiNKUkcEovmZnXEryGQvKZ2K&#10;8kgccY4x7AflSQ7kh2ozIHUK3PUZ7498cVf+02zjy5JiqMOSlumR+PWr+naf4SMW6713WreUHiOH&#10;S4ZV/M3C/wAqHTdtiVBnK6lbteQhHdjgYUvzjHUZ7DJP51Rk0mU2uIVBkX523ZIA6Z/UV3DWPh7c&#10;NniLUniXJxLpiZ568ecadFY+H5ZCp8QXkUHQI2n84/B+avlfYrlPOF0a7XhgrHPygN2rpfC0U2jW&#10;t4CjSbsEBCOOue/TpXV3Gm+BUs33azrVxeg/uzFpqKg/OUfniucWSxt5AsM0/wA3BDwbc+5OTW9L&#10;V6oc07Bq8I1uK3jCm0l3/JJKcLgjkE/QfpWLFY2VvHL9oNwNqsd42nJA4GPcgDNdfp2o+Hba9j/4&#10;SW3vr2weJ4ydNmCzLKSCHO4HIAyMfSuS1lrF7m/Gmi5fTyWNubpQJdvbdgYz9K6JRj7RpIxTbimx&#10;7eTNaxRea32cyBsZX8s5644pbLwjq/ibWhaWkHmna0jO8qoqouTIxYkDgbifYE1PFfW+o3iSKvl2&#10;7HHlSqoxgAcgfTr3rW0i70M3FvHrEE95bRsPMjglKMQCCcHaccA9KxqN8qlFamkF71mYhimjjuoL&#10;m4MoJ8x/syA/OoOPn6dzzzWKXmliaN2UCLohxxj0wOtereKU8DX583Rra5tSzBs3ROFXbjaPmPoD&#10;nvjpXMro9jsBWaD6Mev4jFc1ON1dqxpKyehh6X4lezvYJbzebSIgiFVzsG4E7frjPUZr1Kf48eHN&#10;Tukm1DTY9RcMDLNd2xeW5UFSFkJLbgNowCTiuEn8MW1w3N1aOD2jZsj86v6P8MNC1aby5tQisf8A&#10;aeOR/wD0HNdUajor3PyMnCNR+8ew2/7RPw7ufBV9o8enS2+tzJDbWF5cxFoLNA3zAYIwuD02nOPY&#10;V84eIvG+reLNWs/t11K8ltsgRw3EYX5flH8I5PHvXf3nwX8M6aRJJ4njukH/ACyt7C5B/Ngo/Wna&#10;b8PPB00riW61HaDwYmgiY/hI4rKU3PVmsVGGiPrH4BfFHSNNS00zV7iy0KytkWNZpLW7vfPPqyrL&#10;179BX6HfDjQLK/tbO8tL+G7t5V6GzkhVu/3JGJFfi+PD3hRJlmRvFl/cRD5Xkv7JMf8AAiHwK9Y+&#10;FPx1vvhjOTo0WtWIlZWmEXjCyi87bnG4JbLuxk4z6152KjKrrBWOui409GdD/wAFOtaMP7RdxpNs&#10;jJbwaJa2qyoDhOGbk9SRvHv0r5b8NeGNa8Wa3YWOg273rukMTBJ/KDH5V5LDj5sf55r66+L/AO0N&#10;Y+OtIlksNMtbDWLht5u7zXIXbdkZz8ykk9zg+3QV4jea9r13dTyW2r2dpO67JMahapuIP3VLTErg&#10;jIOATk++eGU63s1FR1RU4RvdMl8H/AfWPEkWoxQ3Bsb65jka1s9QuBFL8rDDggHcGAGNoPcc8Gqu&#10;o/AHWfCGjCTXWtbGaWJmV7q4jAmwrlircE5O0DkknPXjEetaj4v0+LTJ9Ntkvr6VyJEsb6O7m4HB&#10;kVXY5HGOMHPqK46Dwx4m8b2et67d30OnS2LjzLW+gUNKxAIOw4CjkDgfT0rGlhsRWbcppX6W/W5t&#10;GFOKvV28jV8DXN5p3h+aCHNwYJizFWPlDHYkdQM84PGe1SaP4Y0ybzItQhtSlyp82Qq7upHQKxfI&#10;zz0I9K5a7tvGCRxldCv4/wB2rsPsT/JkZx04FYV9q+s2Mccl2JLNJxvjaQeX5gHcZxnr2rqVOnC7&#10;itWe9TwWHhL47r5dvO56NrXwx8MebGI4ori3fYrNp7yQzRjBy3zs6nGFzxzk+lcxrHwF1NtTjTw9&#10;fQavayjiO5YW8yHHRg3B54BBOfQdKg0bS/FGpXelRyNc6XBqUxgg1O8hbyBhd7FSRtJCjpnuOg5r&#10;17wt8LviLqCXVpY2EviUWk6p/alhbkjJVW2MFBHRlIPcGiSq04e1T0OuhQymtUWDr3T35lZfLRW/&#10;C/meOx/CfVPD/iSzstV1Gx0+9juNs1vuaSSIjBwwUdSSV4PVT2xn6A03w5aeKvgP4p8K6Vq41HU9&#10;Uht7+O2ERVbe4juF3EFSdyskZGcZ4Hy45G1q/wADvihe+L0vNP8ABmoO8pRppIbOFVkZ0H2hQSwb&#10;GS+M4x0AA5rofh7+zJ8Qb7W1Gq+Eb/w5YSBBPFBI0KRbGPMajeAT5jkYGBk9ASK4Z4mdk77a9D5u&#10;phvY1p0oapNq/c+L7a51LwxY3ej3sYs51lIeO5GxlbABBU4IOAO1dH4L8RT2cYELgkBsqjcHO3nI&#10;69K+m/id+xZ8Ttb8TXd3Fov9uW2dsE7yJ5qxD7oJYKSRk+vTknv5pqH7G/xU0mPzD4L1MLGp5ihS&#10;ViM9yhy3416sMTTrU0pNa76mEY1KM72NDxbr8lv8Gfh/MAv7y/1Ykb+OtoAffpXm9z4rLn5okRsY&#10;JyRn2r1jxZ8EPH9/8KfA2l2XhLWb2702fUPtccNhIzQO5gYBgFOCQM4OK83n+AXxOt0cv4O8SRp/&#10;FnSLkf8AstaL2V9Qd3HcyJ/FTyqCsCDb0w2OntWbceJ3c58lWI6Zb29KXVPCGu6FOYdRtLmynXjy&#10;7q2eNh+DVWi8J604e4FtdvEFJMsNm82OOu0DntW6jSfQ5/fX2v6+4yLLwfrXifXbOW4t5vsW4GS5&#10;MZC7QPcck12viDQbXxLq9vbXupWsGnRgtJPGwnI7kKqNktwOpA9T1rnNM+OviPR7e7soL9dPeQmK&#10;S5tbOGG5KcDHmBQ4PyjuD19TWbY6F4l17SpdWhnMkbq8/lNulaTBHLcE85Y5PGFYkjvrHDUk41G7&#10;26CnXqOLila/U7CSHwhbWf8AZukaNBItwxiN5fSLcXrtjO4KCBGgxyQucfnT5tP1KYCN7qINHhVj&#10;S7QKfYc/pXBXOsXc/kCMLp9zGpinhjgPyupIPAU88VZtv7bldJI7m5LqdytFaSEqfUfJ1r01Ugtk&#10;eb7OWzZ0mvaFrOq63PcwzwW0UgUhYrgKowoBwFPHIJrrdJi1bTZLaS01lDbvCpJLtsc7QJABjBXd&#10;vX04NeS6jqWq6cuWvrpSvUSIyD9QK6XS7fxto9lHrNs9tcAKs32HcHZkOD82OAeRlSc89KHUhZIp&#10;Qkei/H/wZLo+i6F44tLOwjsdWjWzmjsoojEs6gtnK93APqwKuDtGBXit7rN3PYSwEp5cxXcDEpKh&#10;ScBWI3KPoecDOcV9E6PrOgeLvB1xaXWivdxvfQXlvaR6qIgXMThxtwegx3BH48Yl54Lv9SSaDSfh&#10;sd/3VNr59wyn1yCcmvIdVQm7L8jvdOLSadv8/uPnqRWYEgEjPBqobiW3nd4s7xx0yOnSvdYvh9rG&#10;lPKuq+DriJHH+turG4XyvcbSB37+n5vuNH0G88qC30mwjzw8ouZIGB6Y/eswX/8AV0rR4jpYzVLr&#10;c+eL6+kuGDSAq/btVdpCy+gJ5Ar6IuPAGneWTNYaQQRlSb+OdsemFlBz+FUrX4S6XdNmOTT48Dc3&#10;2mFkA9uAc1g6qepoongnypJyCRx+FWlvRAxiYt5bD5kUkBu4B9ea+z/hF8DtDvLwBdP0DW97gSCS&#10;0aYr0wFBiAJ/2e/5V9U2f7LHgeSBIrjwf4a35wSNAVE/hPLnBP8A471rysTmMKMrOLOyng5VVdM/&#10;I211KSxMUkUgMsTeYitGrKD+P8q9r0ARav8ADjWPEGqTxaWL25gs5JPmIkdgzlhuJydltyAePM4A&#10;4Ffo5Y/sjfCmVGMvhLw6qjJDx28fHsCdwPUVy2ufs7/C74TeBvEl7qenWPizT0na8tdO1OQPFazt&#10;hRtWEqNijgLtzjjIrmjmdKs1GMXd6GjwM6abbR+a9zrFr8RNZs420+4sVtopTm0aSc55YEIxO0Dj&#10;OD0Geua+lP2OdJ1fXbXVtP0SBtQt7a7L7pUG4LtUAHBIBwBzmuk+HHhzR/EV+93beH/AtgiH91Da&#10;aC8jJ8xxuMrEHp6V9o/s6+GNI8NaNqV9PaaXYzmfbnT9OgsE8sKpAKRKqk5LfMRnoOwrfOcE1gry&#10;el112PLoyU6vKg0n4UWFyulO1vNpFyeZTbNtJP1X+deGftt2sGl6p4UtM3E88cUoElw5bcvy9+/N&#10;fU9p8SNL1vVrixsSk6W7Y3jrmvmb9vu8tpr/AMKCKYfafKnJHoPlr4DB8kKyjT7/AKHq0JNVLI+c&#10;/DumzappWLT5XglLE5xjqa+rv2ffibb6ZpttqWqSCe7a5FiJJJPnwcADHpnFfJPh/wASX+m6E8Fg&#10;q3Jkk/eDbzngYr2r4dfDS98VQeHtZn02Sx2XaxyHOFYLznHrXsYhNQbPc91wafY/QSzuo3hUyMFD&#10;/MPxp08kN1FIECkoOtcPd+KbEWEcPmgTxKFwOScVT0rxVLc2+2EHIbDkivF+uJe6fNNu5s3fhvTr&#10;j/TTFHHcA5MoABrXXUlu40VGBAGOa5DxXfOsdnHasf3jgPjpS2TXel6jGZxvtNuc+hrllX5ZNJad&#10;SHdnXTaLDfWT7jslJ++Dg0zSdN+yqUml3kcDd3qhe+Ik8yJoSDG3UA1a/tKFyJgh2BeprZTpOV1u&#10;gHa1oiapeRMJ2hjQHJXvXDfEr4UaR4l8J3tgkP2i5uVIWYnlD6g9q62314TKVyvls2DirN7fQWtr&#10;uK5jHOR2pS9lVux3PgbVv2VNb8PaWZYNQN/qMTNutkXdkc814/4R+HXim61G4ay0C9uHtpN0sbQk&#10;AEH1NfqBqPhyDWLb7bp9wkNw/wB4kA7h6Vn3WnLHC1rDAluWX95Ii8se9aQq1KSlfW5k6ceh4N8X&#10;GuL79m64tp9I+wKIlDDeCEwRz713Xwku4Lv4TWV/gRi1tRHLkYDYHJrlP2qJLzRPg3PZW6yiM4R3&#10;IzkZGf0p3weW61r9neawska4vJ7Zo1AOCW2469qdGm5U7y6X/JHs4NNxep6f4o+Idr4V0XRLHTpI&#10;LiS/dViTfyO5/lXL+NfiLocOsWd3rSWhvoExt4JUH9e1fC/xV1jxb4b8U2UerQ3Oj6jpo/dRyt94&#10;ZPzAg4PB6itbWdN07X9AsdaHihrjXbuZI5IXfgcgY/Lmj2U1FOT0f6HjTlzPQ7r9tL4ieDPiNb6H&#10;aaFPFe6jExL+SpJUFen59q+YvC/wy1rxnqs+n6VZyPcwJ5jxH5So9819q+B/2dfDug6zpXibVbpp&#10;9RtSJvLf/VEY9MV9I+HvBPhKyl1DX47O3jkvoPnuY1AJAHrXXhsdany0vXX/ACN7Wep+WGlRSWEv&#10;2aRdk8ZMUiHqCDgivp/4LzeHvDGgT6jdOJb0rlB3FfO2pQxHxzrrwnzYvt9x5J/vL5jYNd74e0rU&#10;PsIkgH7pSS49BzXs1V7WCT6nu0NtjpfBut+OvEnjXVNa0+4srTQYb5ZJEuuXIUjOPfArkf2tfjDp&#10;/ij4hwWOlPGTZwrFNNkkM2M8+vUn8RW1+z7fpqWs6/Y39g9350hVA5wpHQ/jXx7411a4i8Z67LND&#10;9nlN5KDDj/V/Mcr7Y6Vz5dh4fW5XS908yUtXZnqEHiS2uEeFJwfl2sZTwc9f0zWP4a0s2+tSXdjA&#10;8Gmy5ZJAhMQJ+vTPH51yXgCF/EPiXT9LLYe6lEQ7dep/Kv0LuvhXoei+FdI0u1s0k86IQuAvJYDO&#10;4/gCPyr6bE45UWovU7sJgJYlOV7I+dPhZ+0Rq/wp8TiGRBNp85EctvIxITPCvGTyMdxzn619MfDj&#10;49ad4j8TyR+JrEszy/JvjBCr2OTXzr8aP2b9Q0XUo4rePY8zE2sZkG5+RuUDqSMqQO/TqBX1v8Of&#10;2bdH8Q+FdK1uczu81onmRBsFJQAJFPfIYEV8xmtOFdxr0lq9zCvQqYfSRq/H/wCDb+IfDz614NnU&#10;HyiZbXeNkg6/ga+DZPDlxaSsnk/6bIeVHavqT4pX/iv4FeCdfMWqXX9nSMYrKO5+bAIxgH868n+B&#10;nhmTxNHPqGqXyJcDDBCQTj05ryoOVKMpJWX6nPy82h4v4o8E3fhvUbSWSFyJV8xjtxivUfgtYQS6&#10;t9tnKxiBCyMTjDV6z8bta8PWvhY20i26agbcrGMcscdvavB/CmoTy6cbNIizspxt612061SvT1R6&#10;mFiqbR7x8HfEmoal8R4p/Lby/PKyXAHBX3/IV9wzeEtF8X6bGlxCssRAyD0b/GvAv2avh5Hpvw6j&#10;vry3zdupmB9jyK9Ih+KCWXg+W/gjHkWjkOc4xgkHNRVlThrUWlhYqLbTPD/jJpfhb4b+L57f7FFY&#10;T3UYjglRdqk5Pp09657wl4Mm0e6s4EnF4J5BILkDjOc/jXJ/tH+N1+IOtW9w8beUFLRttIyPXmk+&#10;FXxes9CsLCO7njMEMgVi/Vf8Oa8eom/ejtc89u7s+h9N+LNJivNLnnnIikjgIjYHAzjivjr49a7L&#10;/wAI5Bp1wwkneUMXz1Gf/rV6p8Xfi7c+ILd9O0SbEUidQvOT2zXi3xasng8E6PNfrLJqbyANI447&#10;/wD1qrD614t9x0379kUfAMVxbaNIsEo2yIQc0yNrW23tdFY3ORn1NQeFHl/s/bHgJtOea4yXWri5&#10;vbi1nTeqOdpH1r3p0vaDx8vgPqP9jty2s+JREx2NCMc8dTXunh7VLbTtMktooY3u3zvAH1r5+/Yi&#10;t76TVPEjhQsfkhfxr6N8G+FbeCzlkkufMuXkJkwenPT8K87GpqaSN8RdU6Z8iftaarc3WjW8Bs5L&#10;eJJSdzoQD9K8c+C9hfS+JbeexLpeQvujCdelfQv7b2s20yWOnW33IeZCB39KP2NvB+j+IbHWLyVA&#10;NTtFzGT6Y/8ArV6FF2wuh10oqpUTl2KWraj4n8e+JotPv5D51upIGCCah0bVmtvFFlpuoZgnglxs&#10;PRq67x5qlto+pvq8MqwXtv8AKw/vdqq3HgdfFzWeuxEzXjspIj64rz4qKW2h6MaSim4mX+0F4dTS&#10;fE3gvUoES3t5r1N1y6kKD1Ga1/E40LXvElmur6vZ28bTQeTaWagXF4/YSE8LGM5JNS/HhLm+l8B+&#10;H7hPKtGvYiWPUkA4Fed/E7wlFonxOZo8+R5cTGQdV/L6V1uj7ahH3rWueXUpyqSev9WP2Tooor9B&#10;PnwooooAKKKKACiiigAooooAKKKKAPkD47+G9Dv/AIqa5cX0Ae4bySx3nJxbxjp24Fefr4O8Nyrx&#10;BFs/2pP/AK9eqfGzwtJqnxK1qcXESCTyMB1bIxCg7CuCPgmRQR9sg3e6N/hXnyb5nqdCWmxiS+A/&#10;CMjhWt4ZM9MZP9arv8N/BcuV+w2+w+qAk/nXRt4GkYZF/F16eW3/AMTTD4KnDj/TISPQIx/9lqOZ&#10;/wAw7LscvJ8K/A/VdKtnP/XMUN8IfBWwE6RZEMOPlUkd+mffv6V048EXCuR9uhcZ7qf0wtM/4Qq4&#10;x819Dj/dP/xNPnf8wrLschL8EvAkv+s0mwYf7cC1EPgL8P8Aa+3RNLcgcloIwR9OOf1rsU8GXJ34&#10;vIW/u5U8f+O80HwZeMQDc2+3IydvX6Uc8v5ieVdjiR8CPAT8/wBj2CAD/n2j/wDiaYv7P/gBjuOj&#10;6cexDWcePz212c3hG9Q5E0J7kBc4pP8AhFbwglTF16uP/wBVVzy/mHyrscQ37O/gJWwdJ09D6izi&#10;P8lqVP2e/AqphNNsh3Di1jBH6YrsG8J32771vj1z/wDXqM+E9Rxw1vjOMZH/AMVRzz/mDlj2OWj+&#10;AvhOABoY4oskgbIkHT8Ksw/B/RonVRO+H4BTaMfkK2/+EV1HaPmts98OB/NqR/Cl+wOTbkj7v7wc&#10;frS55/zD5V2MKb4SaRE203rDPYsuT+lVpPhFpXIMzOe3yrj+Vb0vhi/RMF4ZO+DIMn8M0j+FdR8z&#10;H7rnrmQY/PNHNL+YVl2OWk+EejxjLSRD1/dL1qJ/gzo7g5SEvnqbdeK6qXwxqAOVeA4HeTH/ALNU&#10;cmgajF1MRPqJf/r0+ef8wcq7HIv8EdGfrHacdN1slRP8CNFRAwgsfmGdxs05H5V17aFf7ePLJH/T&#10;bqP++qF8O6kxY4iwDwftIGR/31Rzz7hyrscNcfAPQ7gZa10uX/esIj/MVWk/Z30GUFmstIJzgH+z&#10;ouD/AN813k/h7UGfohHQg3A5/Won8NX8Y+SIEAZ4uByfz5pc8+4csexwZ/Z+0mOIxJDpaR8/ILKM&#10;DkYPGPSoP+GfdJt3zFFpkchIyY7SMA45A4HNegNoWpDBMTcHJ2y9OPamLoWpSgsttLgDg+YefYHN&#10;Pml3HZHnA/Z40heEsNFwDx/oEOP/AEGkX9nnSYWPlaboXPXOnw+n0r0STRNUBGLa42EZ4ZuvpSvo&#10;WqqcfZrhxns7dPXp1ou+4HnMvwBs5o9n2DRgBKJl22qKVcfxAgDB+lWYvgutmgSOy0VwvAaWzjZj&#10;9SQSfzrvP7E1b7pt7rGP77cfpQ+h6syEG2uiM9Q57jr0o5ntcLI4xPhdcIfls9CA45Sxj47f3akH&#10;wzvYH3R22jZOORZoCf0rsv7G1bB/cXRwAB87fT09KBpOqAAeRdYPH3jxQmwOQh+Hd/Cx2w6Sm7ri&#10;1jI/LFSweC9WgXCJpmM5wbZDjr7V066BqiFmEFzhjn756/lQNL1jeoFvdkH/AGzx75NF2IxdX8H6&#10;lqOh6ZFBJZW7RNPuCW6YBJA+UdAOPpWC3w38TKv7vWrWP0/0OMmvRZNO1R9L09Yobg/LLv8ALc/e&#10;+0SjnjrwKh/s3VweLa7J69Tn+VaybT6ErY8/f4ceKpofLfXbKQAk4k0uHn6kYJ6D/OawLr9n6+ub&#10;l7iS40wyucs39mKP0DYFevC01aIktDdp8vTcec9ulOOnatkEW94f+BnihTktgcUz518YfscReMPK&#10;e4v7exuI2J86wsREzgjo3zEHt1Gf1rR039le+sNIttHPiaS80u3cvFay2anapbcUBJ3bSRzznrzz&#10;Xvn9naujZFvecdDuP59KVbTVQOILs+vzc/ypqrNdRcqPI5vgPdzPJNJFoEkjsWkkk8PxksSckk7s&#10;nJpB8D5GjMbWvhcp7+HU7Z7h/c1639g1MNtS2vggOB5ecDj0xT3sdV3ITHeHjByx4H4/0pc7GfNS&#10;/sXaXL4tfWp7i0uIpGMr6X9jdLUMfQLNuAzzjdjtjHFdp4e+AV3pX9lw6jrbarp+mlPKtjaiMuI/&#10;9UJHU5cL+BOACSOK9gjg1Laf3F1xzz/+rrTgNUdADb3uB0GMj8K0VSfRk8sepn/8I/Kw2srbAMAe&#10;fMBj6bqpyeBbWZNklvJsbHS6uAR+TVveTqbDIt7wfVf/AK1At9QyXFpcHjaTsH68VnqMxLbwRb2c&#10;3mwRPFKpBEsd1cB89Ou/NWrjwx9t/wCPoz3RAxmW7uGJ+uX5/GtGJNQlTi0nde2Ez/SpUXVGU4sr&#10;n5uDlOD/AJ96eoaHOyeALNyhNs2UxjZczrj8nFXo/D5iQgT3aZ4wl9dD+Uta2zUi2Dpl0MjPMfSm&#10;Fb4Hiwuyc9BHTbYGUnhlkbMdzqcT45aLVr1W/MTA1MLPUcYGueIvQAeItS/+P1plrvdg2FwfohpI&#10;5LvnFhdcesfWpsmO5lzWGq5L/wDCQeIUyMceIr/j6ZmNVbjRtRvYXjl8ReIbiByN0cuuXjqcHPQy&#10;81uyG4ds/Y7gE+kZGP6VCyMQc21yHI++ikN+fFNRXYV2ePXf7KngHUdSlvrnR7h55ZPMkIvLkB2P&#10;JJAbH+Nb3iqTTPhh8OLnw/4Xa60/V72589LbTSwyhVVyR0/gI9enNehySOgJZLk8cDb/AJz+dY3g&#10;zxbaaL8eILe7TcLrSIfLe5+Xawml6ce9eVm3v4XXuiG2tnYzf2U/CniOz8bxLc/bPLx5zwzkjg5G&#10;eetT/t6W0sXizwt5tuYEeKb9564K8V7Fe+M7uz+KOnT21mkVmo8mW6ibjnHHOCa86/b8um1DU/BJ&#10;WDfCFnYzYwD9zivnsNRjf2r3v+ljbDpKpZM8H+EuhpqutW0Vy4t9NjmEskhHLHrivrvT7TW9N0uw&#10;eGDOhPcHyzjnHY/nXjX7H3g/S/EPii7vNU/eW8MLeXbNyCxI+b8ga+wPHbRWPgg29sB/oyhkiAx0&#10;rWuuanP0Z9DL4OXueNakg0XUY2mL+bM2d5Ocd67Wx1G1/sog3CRsRzjg1y+oW6eJ4onMnkXCx5Gc&#10;HBrkjp974MvUu9Yu0lsJ1IUI2Ap696+C96ndLY8OcLvlsemxa9atEEeckxncjnvU3inxBe3NlZTI&#10;6wWr8MT1rya3+0eJHS4tZ1t7CM5L5xke1bXiXxNNqtnbaZYw+fFbYZpYzkDFJTnyu4lT6o7XR3aa&#10;GFg5A34JJ616Bc6rC9h9l43qvGO9eV+G7e8udJSaeRYo1IYYPOK9I8MPp+sK5QlyF5dq6MNKTvFd&#10;TCSsyPwzpR2Tkq2C2RVvxBPfW1mdlp5kRwCScYFTHxGmjwmOCL7RhsfJWf421S9fRgyBot44CDNd&#10;toU6Ts9UZk8EKDTo54ZQCg5jBqO31eOW9j86Jg4GWBrxDSPGF9aatHpN1I6Su5O5uOM112s/EEaR&#10;d29ssLXMrdXHTFcsMZFpNaFRVyr+1dcG5+DmuuwV08khRjp0pf2R4be3+GFteBt8SoWIPauF/aA+&#10;IUF/8HNdguImguJ1McSdQTxXX/siSIvwYiDoT8rAr1zX0GDqKpByXf8AQ9bCK1OSPH/2wm0Dx948&#10;8GX2lJPrLmUwTQ2kRZWTPJ3Yx1Hr610eifsb+H7/AFPS9YiMlkFZZXtS+RnHT2r1/VLC38MWkN9Z&#10;6ZE9mvzCMJgg59K6vw7quk3GlQahKkkU8qZEZ/h/CuF4iU3a9tzy3Svd2Ni08P6RaWKW01nHJsQK&#10;SVzmuU8SWbLa3a2cqQaeIGDRZxg4o0vxb9pv7iMsyxgnBf0rwf4s/EyF313SrfUXtpUjbmNsD6Vx&#10;SrRslTX3ERTufH6oq6vebGyPtD45/wBo17j8MbyF9QtLKcDy3IDlumP8ivn/AEtyJnfcCS2ee/Ne&#10;6eCdd0+wuNFungDvFKglB/iGa+7rK0Pke/Rdk2e4WXgnSbTVPPsPs9ubc7g0YA3Gvi39sz4B6t4Q&#10;8Rz+N7G0jk8Pa1LueWDkW1yfvBh23HLA+5FfaGsw2+t6wb+0Z44jjNvEOv1xWX+0Jo6T/A27ZkEk&#10;BKFopRkfeB6V8jl+YSw+JTWz0/E8Km252fU/Ov4D6Cf+E80/U76QW2nWrb3uXzjP+RX2L4m/aT8N&#10;wRWkNhO9vBbL+7u50KCTjlgW5OTtxXO6f8Fb7TdHtr6wit4PDWoSCea7KFvsG4YI2/dI3bQCcY3E&#10;kMBiuZ8b/DTSbAXax3k2sarMvkRzS/MYDkFW44GDjGMZwcdK+uqVKeKn7R7H3uDpyw9H2dKzf9bH&#10;Q/Dq81T4meL7PWPEjX32C4fz01SS4IZkyMJGBwg4x8uGB7g5r7f+El/D4Y0J7TS8f8I0byaaxmmm&#10;aV2jkxIxLMSx/ePIASeQAeQcn5g8cf8ACFax4citfDlydH8RW8TT3cGlEG3m2ryXjGQWJA4Ayepz&#10;jj074C6heax8OrseKPMSNlWGWaRv9SzZAZh2QcBmH3eCRjJXCtzVKfLT3f6GGOwt6Db3X+Z2nxh+&#10;PXgdNB1jTtWjttQKRlfJKhskjpXx94AfSow2pWt0gSF94tgewOdtWtS+FWq2fi3VtB8V6XqWiWEb&#10;t5VzcQsizckZViMH6g81gp8O7HwNbya3HfsbFMqY+mef1r5+rPlbpVG1LTofMuNv4exi/Fn4m2Xj&#10;rX5RbWJjjgj8lS/GDnriuj+Ascba1HmBZ2Knd5g4UY/+vXjGoXkWpeKbiezXEDnLegr60/Z+8Dad&#10;deCrnUGuMTuCpYD7h57/AI16tRKlTjFLc9DC3crs+qPAQmfwddCAiKFIWVUHavk/Q/H/APZ/hjxH&#10;per6sfsd1cTBQScgFiDivrP4cMNO8CTs0wnURMMjv718GfErwrYy6nZNoVy99cXdw0s9rGeFySTx&#10;254rCtFNRTY8S5JNo+kvAnwLm8Z3Oh30ywXdhcWyyIS/3VIBBwemRW78ZPgN4U0bRvs0OmQWNxKu&#10;0SRDbluxOOp+tL+zz8UdM034g6doXlXltbW+nEGCbIEeCoGB3HXmvoPVPiF4V8c6x9hFv9ohtZPL&#10;llmiwof2z/OtKUqNSi3tK9rM4HBuVlqj4XsvhU3gwJPfXiSIo3L8wOCBWH8fLG8f4X2V4yxm2FwM&#10;OAM4zxX35r3gzwdDo17FDZ26RmJpHJUHA5Pf+VfEHxwu7bUfgdCbGJxBBerG4cYAw+P51zOn7PER&#10;FGkoSTR4V4Yi+26bIsLMk5U4FZE2iXGlt5lxGDuP3xXS+DId9nPIq42xnkdqzhf/APEjliuWL4lO&#10;0nsK9GdVw21HjKd1E93/AGKrmSHxBr4yTH5a5Qd+a+urXR7SzIvILXyjPy+R198V8i/sTTJ/aHiV&#10;tobYqkepr3e9+N89/HHpNvp0kE6v5Zc8jHTPFefjJw5ve+RWJi1Th6HnH7dngrRbf4fW2sW4WO9e&#10;4VSR1cE9K1v2KvBGm2Hw1udZ2ZvpwwJ65UdBXnX7bXiS21Lwr4bsBcN9rin8xoweCMY5/OvX/wBl&#10;mKXTfhFDMoKoqMWU9+Otb0Jp0V2uzpwt5RbZ8s/GPVp7nXNceMFxFcmPy8ckius/Zu8fXaarFZ3c&#10;DLH0AkHFZXibxNpX/Ca6gs9tvguL52Er9Ota+gvb22ti4R0jj3AK6kcD61hOXLDlt8zp9qoz5bm1&#10;+2V4wWx1nwkYYyk8E3nqVXB4GP615Xr/AIqbxDb3dzcPKb2VBjcMEDHH0qL9oPWbrXvHWnQkfaRG&#10;UjjCjqT2rrdU8JPZ6lZ2UmlT/bZ7dWIRNwA9eK9WLjHCRqP1OeDfPLXT/gH6/UUUV9sfPBRRRQAU&#10;UUUAFFFFABRRRQAUUUUAfOnxX84+PtU2KQB5WD0z+6SuMVHVvmBP/A+leifEnSdIuvG2pS3OrWdp&#10;cN5YaOQIXX92vXJ9MVzf/CPaGq4XxBYAAnvDj36mvIm/fZ2J6Iwdu0kIpcdPvZ5+uMUGGQDlQmR0&#10;Z63V0bQUwB4l09QBgBPJH6BsZqA6JoIDl/FVkgI/jMPH/j9ZoLmE0c68bUKEcbH5z9KYImi2DyxI&#10;/wDfJz+lackXhyA4XxdYP24aPH576mjsNBljGPFliB7tF/R6qzC6Mx5rqbmQSHPXfID/AFqMxSsS&#10;fIOep2sM1u/2XoYXP/CW2XPoY/8A4uoTpOj7XC+K7PA56R//ABVSMzf7Tv7ZR5Lzpzz5cuM/U561&#10;Wnvby4yZWllz182bd/WtiXQtMdCIvEkE8vQICgB/HdS2nheKSLZPrNnHIScGGQS/h2H86XMI58K0&#10;2cRp1/vdf0pkiqowVBfuA1dWPA6N01uMn/rmoz/49UX/AAgCyMf+Jsr8/wAMQH9afMgucqw39YsY&#10;5BzioWDJFlYt/Bwu7BNdgPhxKikjUBn1MQ/x4pD8PGUh3vlyev7qjmQXOSs45vJG+AhyScNgkc+2&#10;aZJG2GYxAe2411h+Hsm0bdQwc8Yjxn9aF+HhyQNRUEcECOjmQjjTAGO5kx2HNNkgXbnYOff/AOtX&#10;Zf8ACAXGTnUBnJ/5Z9aik8BXKghb5M+jRkZp8yA46bEZAaEjjO4Fce3vUbIQygWcuzPBLKP0zXWy&#10;fD25kfP29EdWIx5fT/GnSfD27PLakhIH9yjmQHGSpIPlNnJx3BXn9aMfLg28vscr/jXWN4Cvm6X6&#10;HnoVP+FMfwNqS5K3duCf4zGeP0o5kByTKXXIt5fplR/WobS38mOXfaSB5m3EbwQvAHr6DtXTP4Tu&#10;4XEJv4Xc+inP8qePh5eozstzao7HLYBBPH0qroDmZQYslbWUkLyFYE/TrTN3yE/Z5UPoSM11v/CC&#10;agE4v7fJGcbDUR8EX5T5762BHGcEdPwo5kBy8f72Ld5T+oHHOajV1U/6uT8K6seBrvy8/bbbkDqG&#10;4+hxUZ8B3uxzFe2rkcgcjP6UcyA5h7dvL3iFuuOWAx+Zpskco3n7FI4HpIhJP0LZrp4vBN8yBheW&#10;57H72Qe+eKk/4Qq+UgC+gJAOThs/yp8yA5IKW628qceg4p2Pl/1cnB6YxXW/8IfdyNs+2WynHo2P&#10;5U3/AIQS93E/aLUjHzcnn9KOZCOStkL6VYHyncsbj04/0ucc/lR5TMB+6k9NhZc/zrpNJ8H3d9ol&#10;m8U0UcYa5X51Jz/pc5/rVyTwPebQGu4Tn0jb+grSclzEx2OTWJgnzROc/Tn9ajFsLdS6LKU2/wCq&#10;LZB9hzwfpXWf8IPeMrATxcHjKN/Wnx+BrvJzdQjIzgwHmp5kM5y2t7K7jEiGV0xnAHI9j1wfrTJ7&#10;E5JSJ8HkZ6iujXwJPDIXF9CkoOQQhGfy/H86tDwhe4H+m28mTxvUj+QpcyEcW0KqCdrZ9AOKaIdz&#10;YCSDn+7xXZnwTd8lbqA46jaaY3gm6ABNxED/ALp/nRzIDj8BRjEg4/u9aa0P3dyyH6Kea7UeDJpR&#10;tN9b57AoaH8E3W3i4tnGOuDVcyA4rylx1lOP9k0vlKWABlGf9gmuqk8H6i3McliccHLPkfkprOu/&#10;BWtyq4jv4bViP+WcMjY/OKqUkxGMloj52tIcHn5CafJYpjIEvPT92a5nxB4D8UWjySx+JGQ8ceRK&#10;ePoCnvXNtbeJreQRzeK7eFCOWltJ+D+FxW6hfZkOduh6HPD5KbxFcOB/dTr+eKy7vxBb2ZIkhuY8&#10;d5Sg/wDZq801q28SMuE+J1hBz0jsZmP5MWrm5dH1+Rytz8S4NhHIl0PcPyKV1wwret/z/wAjnlXi&#10;uh6LrPxa0rRX/exyS44/dSKT+v8AjVJPjz4dcAtbapAfVoUdf/HXrzO+8GXFyjmXx9okh9T4fZG/&#10;MQcfnXMX3gLUI3Ji8Y202clfJhmQH8MDFdCwkev6mTxHY9zb406MqmWHUlP/AEzltJIifx3EVi3X&#10;7QN0spFrYbkB4mSQuD+GQa8hg8F6+4jY+IZvKJwZhBIyrz1JPQcVX1Tw7d6RqFzaXHjN47q2laJg&#10;LV8bgcHBHbjrWiwsL2/zJdd2uenXn7S2r20u0WiSDP8Azydf/Z68y8a+Ptd+Injyw1Sxt3juLe0S&#10;DbGpHR3OfvH+9WXcWWs2zJNB4ngnLcgyxvkjnsUPpXpHwj0rU9SvV1HXNSi+xmUWr3aJt2YAIH3R&#10;3brjvXlZzSVLBuUV1QoT9q+Vs7v4S3Xi3VdeistQTFvEyyv5r9en512f7ZuqGS18Fr56+WEmymOc&#10;4Uf415R45n1DSvHkMPhzWbjU0UqUaGQYPPRivBq1+0L4pu/Ed54XtJkWOS3t2Z4+c7jj/Cvj8PB0&#10;7X3Z6eHSU7I9z/Yuv4IdEvbbyI/Mcecsh6kdCPzH619D+KtatptBv/ORfJceWre1fGf7J97d2l3q&#10;nmKIobGB2aRzjbn/APVX0fo2pHxv8Npb2QAcOAsf8IBIz+OKqV7SivM+icVKKZ474b+JFl/aeowt&#10;KxlaRxF5pxgZ4P0ryrxVq/iLxLrc1hJqMcltDKWihDZ4z614f4x8Vazb+KtURBKkCTOqOAQV5qXS&#10;vEEllZpO9xLJdseTnJrwaeAnSvNtarQ8SU+Vu7Ppzxz4in0zwxpuhaY8VvJcR/vX34IIA/xr0P8A&#10;Z3eLwxomoHWpEdyihWdwcgZNfHl54jjZY31NpFaUZjIbkV6P4XsNS8aeDr37LqrwBBtXdJjtXEqU&#10;6bi5dPI1i1zWSPdbnWota8TTw2eorb2UUQ/d7uGJrqE8V3Gnz2Wm2EayNKpDlD90eteI+G9Fn0rw&#10;BFbvbm9vZL1IHuVOeC6qTn2yaZ4W1m68JfFPWZ766xZ28cMaxyt6jPH5ivJlQlT5pRf9XNa9C1Pm&#10;Ppd/Gdj4bawtZUP2m5cKN/cn3rtbvxZDJPbWTJF+8UcselfOGtfEqw8Q6gbNRHHbwIJhctjrk9K4&#10;zVvi415q8a2es2kyWqbixfk9eOtd+HdZRaSueU1Y+ivi78ObbXrS01O1mW2aA5aSMZwPeuLhk8Pa&#10;XoxX7Wb24b5Vk3Zya8iufjB4ztPCt3JpjR6jaXLZkEgYiIHrjmqvhDw+NXh02S11R0hmf5ouwJ6/&#10;zNceIppS50rX/McUrbnf/HDwM1x8C9T1BmwlunnKDyePeu9/Y8SO2+FOn+Xlw4JcP2Pevnf9o3xx&#10;4r+HnhxvBF8ftOm6imYrtgc7c8r/AC/A19DfsiRPF8KLAmQT8Hkdh6V9NgYOGHT6N/oevh17srHp&#10;vjvVI9OT7MsSyCVchM8V5Rf/ABKjmtpI0MVu9sdpXPevVvEUdhOBfyMPMt0bIz0GOa+CfHHj/wAN&#10;XPjLWbiPUtkKTFiEJwWA/wAa8Woqlao1H8DzKc200z6a0rxWrrHcPs8l85rwX436tpvkanfJAvmH&#10;KjHeub8OfF221IPbwylYk5z7VkfFDxVZ3egOkc0dz5o6p2Nc9DCVlXipJ7msVdHlujsX2y4FeufC&#10;2CzudYsPt5xbfaV35PavGvD75G1s7CR07V6t4M01r/U4bS0y5cAg+h/zmv0iv/Dfod0D7W0G50LT&#10;biQ2flmKXABri/2oY2h+EOpxwbDG21+O3zCuf8DXDLeQWV4SJYMB8DpXYfG/wpd+MvAiaLpMYku7&#10;x0USbsJGu4Zdz2UAH+Q5xX5xh4udaMUuq/M8unTl7RPoHwgSWX4X6JC0AkinQQyxODhlPWvI/j18&#10;PrfQ71HstVF3ZyziKOIHEsb7S2M9GwB147cV61rba98OPB9vYWUllLFYWxEcm7LyuF6kdh1PBz0r&#10;yH44X1xD+zt/a5VIL6fULe6ieNiw3mfGR/wGP8BX29HCSpycm9X0PraNSdCftVL3XZWPHZdNksL2&#10;B7rV2t06t5aDzZAO3A/pXtfgL4tJb206SwLBZTBofJZt2VOc7vzr5/k8YR6lp0bXaPHcg8pGMhj7&#10;f/XxW54Vs7vVSrQRvEnIBlXkk9MDvVOnOaSZ7kq9O3c+/wCy8eTan4P8CXjeXd22raHC1wJOfMYI&#10;u4N6nLc15v4p+APg74iWdxFZvPoDyZZ4Yh5ttk99h+7/AMBIA9Kd4Eiex+A/w6N07ebYSXlo2ecf&#10;vGwP++VFdh4T1Rb68lxEVjVQApOdx9cV69aMKjSkrnycaKcHp3/M+GvGX7L/AIp+Fd1rN1NbC90S&#10;ACSLU7Y7onQ+vdCOmGx7ZHNfS/wa0u20n4HmO3VXuJEMjLjlj/kV9BR6rYXNs8NzJby2kq+W4wHV&#10;88bccggg47g89qTwh4M0TStP1DTtOhRLMKZI4h0QHPTPbr9PyrzsXhZO04vRDpSVN2aOW+F1zH/w&#10;hF6GTyz5TBkftXyz8Dfgz4k1L4j3mqQmGOzhuXx5vORu44+lfXHw/s7bUbPUbMHa5keIjHTDEV47&#10;qvgnxv4N8e3beGJGn0pV3zI7gYJJPHrxXkYlSdJJdRYqCk/M9+8N/B/TJviImv6jKnnxWZgjjTAH&#10;JBJz+XFdnceBdGsruQwFYllbzGAOMn1r5D1Xx/4917XQuh2077F2vGWwM/j+Nc18Vvin8RfB1tZO&#10;GvIrxmAkhKb1I78iuenXWygr33ucbUorc+wdc0+O6nksoJg9vONknzdvSvjb9rLxdaeENKufAlvp&#10;42XEiSi5XAAwysfxrofhn8cEvdW0yK4vJp7yVx5sbE/j/OvM/wBtGx+0+MrbWIIZUiliWN3f7ufp&#10;XZRiqlROasyIzblqc38MbeG502OJcF538o5Pqa9D1f8AZB1qymj1G7vrZ9Im/eMseQycZ/nXjPw3&#10;W4ub62tbXfJIXG1E7mvp7WvFviTwDpz23i25lbT7mDFtGT9w46Ejmiq5Rlp1O+vKPLFtbHH/ALJ2&#10;kw6X8QvGmnQSh0tkCqfXmve/gzp0Ta1qE2pRx/bGkZYo3xkqG7V8+fsXGG/+I3im4EhUOpKhzyQW&#10;zXpniO51DTvinZapZEfZ7VmjPzcMSecgc9qwxCvNS7f5IwxK56cbHI/t82Fo2m6IIrBLe6FzzKVA&#10;JGO3rXp37Ls15qnwgktpYlSURMsZA+8McV5V+3Lc/wBt2/hG4XmWSYrsHuP/AK1ezfs+3g0H4See&#10;YTHJBGdwI9q66aShb1LwulGTPK/it8ErG2+Gf2vUFS0uo5jO8seBg7jxk8183+D/AA9rvjPXLnSN&#10;JnEdpGw/0mU/Io9cjrX238SoP+FrfCzU7dYWMpjbaozncPc14J8Edeh0KY6J/Za21/BGVmuJdoJY&#10;Hp9K54t04S5df63PKq1ZyldLU6iX4FaG1no8Mhlur2zImlnTOGYd8deD24rsfjtrkHwn03w/rEGn&#10;yXtvqEAjF1JHtQdOvHXHQV5n8Rf2gvEvw58YaRp/hHR01e+mkzIJEZy5PRFUfzrr/wBob4l/EXxh&#10;8JLTRvEfgYaJc6iyBHzvRTkHHH3T9a0oUnWoc2J+F7LtqaRjUqU3zfd+R+j9FFFfohwBRRRQAUUU&#10;UAFFFFABRRRQAUUUUAfDv7RmsfHG3+NGv2/grQVuvD5a1WC7nvCI+YItx2LMGADls4UdM89a8jk0&#10;39qyNX2XIuAJS2wTbS/zdMvhtuOnI496+kvja+nD4mayLm4ljf8AcbgkCuP9QncuP5VwDaroOR/o&#10;NzPt7idEB/4DsP8AOvNqU3JvRfd/wToTjbVHllnYftNNcGKS2W1RI/uRuxWd9w6yZJyRzyQAOMgj&#10;FE2pftG6PeFJ/DN1qCKBkLdyFWwMAhknB6Y/HPfNer/8JNZbPLstLtrd8480q0rY9wzFf0FZutWA&#10;8Q2rJeQny2XafsrfZsjPQmLbn8TWUKMYPVL7v+CF420R5D/w0T8Q4Z7uxvbrQtK1K2meGbT7u91F&#10;Z1cHBBbzSgwQeN35c1P4Y+KvxP1rUL+S61zwzp0EcW63jn8THZOcc4Iui4IxwCvJYdskXdZ/Zc8H&#10;6u8k/wDZuoWlxMSz3FvqE0rMT1PzMy9a5u6/ZC0iGN2s/FWt2zj/AJZ3Lwvj6BUX+dely4ZxtqmY&#10;KVaLvoz0zQpvj7f6hJPaRaRe6e5Vf+Jffz3q7T1kBMxPHpx36cGtHXb/AOOqWhlsrPTtUGPmty95&#10;ZzIQTwQzwgnAXlSVOa8Luv2UdchkEll4vMoX7ol087h/wLzf6V7/APs4w618ENI8SW/ia7j8THV4&#10;I4Yd90U8jAcN8mWOG3L6H5RzXHVoU1+8jPXtb/gm8Kjejh+Jx2meMv2gn1pdNn8BRRickfbXnumh&#10;hAGSSwuSOxx6+9U9a+JXx0tJJ7e1+H017bQnIuTZXimTtwDPuI/XvgV1y+Fm3H/TtTIznI1K6UE/&#10;990ybw5LGMG41k8541m5x/6OpJLf9P8Agjcux5z/AMLX+OzSFm+GJjgPX/QbwlffmbtVQfG743yy&#10;eQfhYLeRfm82WyukXAAyd0ku3H19a9L/ALEMavuv9bBz0GrXY/P97UR0r5lRbzWAW4A/ti7yfp+9&#10;q7R7f195KbINM1r4y6pYald/8IZo32W2OIwS/n3K/ON0aebyeFODjr7HGR4V8f8Axd16S4tLnwLp&#10;WmTrJ5MZ1CKdEzxu5VjjhuuCOG6EDPTp4MuEYtcXeq6XHjcZdT1u4swR6r5ky7/+A5NZ01xomlF5&#10;D4n1W/bnAtby8nP4iR0X9T+NZezlbf8AD/gmvPG+q/Ezdb8d/F3R5Zx/wq6wvBC5US6ajTK4xjcB&#10;ktj2IznPTFcteftD+OvD9yY9f8BweHkkDeXLqdpNAjkEZCMUO489gePwrp9Q+ITQ7JLDSdTneMfK&#10;99rVwiMfXZEyMPoXI4ryjx5pV345uI5vEL3VwikmKEXs+yPPXHz+w6k9K2oxSf73+vxMqkrr3Dso&#10;v2m7qWPzGt/DbknHl+a6ke/NtjH68Vm6j8e/Ej3bvZWeky28m5QYNSsVCn+FgJYgcfh9RXlU/wAL&#10;NAOR9luEI9bqX+rVQm+Eelyj9zNe2zYxhZM4/wC+ga63Twst7nNzVvI+lfDvxO1WbS7J7vUfBkl5&#10;PEWnjurm0iFu3GNxGd3AIOO5GBir9j8QvH2sWH23TPAfh7VLaNkjmmsby0uVgL/d8wxkhCeevofQ&#10;18rL8JYIeDrWognoPMiz/wCgV6T4M8R654P+H2ueCbC6a50TWrhLi9W6RHdyu3aNwUYGUB4rmdCl&#10;Ti/ZybfmbRqTbtJK3keg6r8b/H2ixDf8OrKSJhlZ4rNWHBIwcKdpyO+DjB6EGuVvf2rfFNjAGn8E&#10;aa/GfLFshc+nG38xXNRaCoYE2qpkdQvf8amfTWU4jjVzjoef5UKKW5blcl079qfxPq015KPAuiRv&#10;BGPKhubOCESMc8l3ABxxwpHB68VNp/xl8f6klteXGn+FLMySpbSRW7wkqST85jXOFAHVSecE+lU4&#10;9Mnu3wq4IHc7c/nxV/StJ+0XiQvE8kjNsRIxvLHtgdfyzWdSnGYJ7XOzn+MWtaTarLbWGh6iyqJD&#10;Zy2YDkkklQ2wg4GBncOSeAACceP9pPxXMSB8PNNOPvZgTA9vuV3WnfAi50Wwi1Txjqth4MspVyke&#10;oMWvZV/2LZfm/wC+ttNPxC+HXgFWj8N+Gm8R6l21PxHhkUjulsh247/MxpU4Kmrbjk77aHNwfGb4&#10;g3ej3mrW/wAJobzR7Zd1zewaVJNFbgDnLImB681z9r+2Vp2kXco1LwdYXUSMQpFt9lDD1+eLNW/G&#10;PxU8T+O/k1fV57iyX5Y7FD5Vug/2YVwq/gBXFyQIh+ZsdO+K6YciequZy5mtGdnZftleG7l5fsWk&#10;2tkkj+Z5bWyXYTjkAh4eM5P41PH+1xpU115GLFHwM7tKdcdx0uifyFedXGl2lwAJY45geP3kYb9D&#10;VdvB+h3CFn0+yz72y5BrXmofyfiZ2qfzfgevn9pOGeUPBceEfLx9y4hvkYfUDd/OtGy+LviTXdL1&#10;nUND0fwtrMekWv228FqLsNHDvVN+HZc8uvTJ/LjwGf4f6NOXC2gjY8YjmdAPwBFbvhWa48G22q2+&#10;kXUunw6lbCxuo1diZoQVbad2eMqPeiSoW91O/qC9rfVo9Pv/AI667p1rp0FhoGl3ka2oaWSdJgyu&#10;zszLgOMY3dMfjTF+PPidIVdvDfh3zCT8jrOGUDoTl8c+x9a87j2eTjfl3IG0ICcfWra2MsX3Q84P&#10;oK53Zmq0Ovm+Pvi7CeX4d8PtuIQ/LICOnP8Arhx1qJ/jv4yYDd4X8PvnJyhm9f8Art+Nc7BtikMb&#10;oAMZJZcgfShtOgWPeXikHs/Josg1N7/he3jFnH/FLaJx1B+0c8n/AKbUifHDxrNgReFtJzySiR3J&#10;PX2lrDttPF5dxQ2yh5ZGCpGBnk/hXsGl+D9V8KaEZdDsJNX1yY7XmtrcS+SODyoBOPqMHv0xXXRo&#10;KonUlpFbv9F5nNVrezaitZPZf10PO2+PHi6JPMbw7o8YU/ceS4z/AOjqr2Pxz8c6jqE5l0bRLC3i&#10;gJVJpHKyEMvfz9wbaTx3we4rc1TV/Lke38QeDrIXj5Z7gfaLWc9z8obywf8AgFZC2nhi/wAo9lqm&#10;ljH+tFylyB/wHZH/ADrkuuh0LzNu28cfFO70+PUB4M0R9MlQmO9laeGFuccO04U8g9Dx3rPb4qfE&#10;B5U/4pPRHQZz5FxIwPp0nPrT9P0Wy02XzNG8XT6XcDpLdWskGfxiaQ/pWpJpHjnVV3Wvinw/4hiH&#10;ONTuIZX/AOApdYb8hSXqN27GQfjN4+iYRjwTpMhz/wAs5rng/QT1dtvjH8VPLBi8ARAFiMxTXo+h&#10;4npsnhzxP9neTXPBOm3G08XYtrq2298qY2WM/ka4/UfB+g3SFHj1Oyc9WjvA6j/gO1M/TdVqwjuI&#10;fjB8Vp5PKfwRFHJuxiS/voh17EzgUT+NviZqV4loPBF8XkOwSw6relBx13eay4/wrxy/+FelyAiz&#10;8X6/aSn7pkt9sX/jtwx/Suff4M+JNXkMOm+K7i8fP/LW5Foh/wCB3LRr+taqF9pW+/8AzE5Lqj2D&#10;XpvipHOQ/wAPddnx/wA8rie5B+hAasvS9Y8Uz3ktpqejr4XuFQyCPXpriDzlBwdg8o7scZ+teLat&#10;+zf8Q5XKSWuv6hHjmW1kF1Dj/fid1/WvNvCmq6n8DviWj6jG9leWM6M0VxGSsqZz84PbHbHciuyk&#10;u8r+hy1H2R7/AOO/Fh0P7RHLq/hk3ULr/o0clyZmyMgKDCoIIB5JrzG5+IF3qUzpCmZNryJ5O4K7&#10;qVDLz04PfnJAPUV+hHjT9n3wX+0H8ONK8S6BZQyy3MMdxDeiNNsQUksjbcMdpMg5HBJxjOa+WdS8&#10;C6bYeJZLKKxttZ2KJGlktNhnYSxpcZYsACxDb8DKhQQemOKtjdXFNm8MPpdIm0LUruwi0/yp7CSI&#10;l5ihlYNvJ2gOBj5QOvfO4dDXp2o+EG+33tzNJaX9tCrxPE7SSkOhQq3ykhyy7d3H/LQ8nnHkWqfs&#10;/wCo3jx6ja6/MiZYCwtI1BnmDFvMVcg+WTJkYHK8A9Svu/gvxJNpGi2cN6RNeK+f9QVbDDaSeFHV&#10;hggsM+1eFVxlWDvTlc76NGE7qSObt/gjqE8QF1FpRe7hnjjJiuYRE7qViIGCflcgc8ZPfBrsU1D4&#10;ffDH4eWWmeKDBJrkttHO4tYGUR5RVK8gEkMrcnB9RXoGn6mW0m2u7VDJMZnD2rx7SrBznB6H5dxB&#10;HGMV5d8fPB/hHXPA7+J9bupLK8toxbwWsko+dfvLgDJxlj+VeTVzCriWoVHp/XQqthoUqV4o+ZfH&#10;3jiws/EiT+CL2R4CMuZM/Kc9Pmpp8U3nibVbK51KcyXCLtB9a80tRZLr0a+Q8dhLIMgEjI9D/jXo&#10;Mj6dNeibTbX7LbAhVyOvvXoSpxp2RzUI++men/D3xHcjWoLC2Z997IY50jP+tBGAK+4/g34I/sD4&#10;bXlxqqTxzzs4ktnPCL0AA+lfFf7OXh46t8WtLVpMG1cThscbgcgfnX3prXj62bU4PDTHE9yp83yx&#10;90f5NccuVXPfXM4o+dPiB4V8FaJpOoX994ZErSMRvjhLEn1614Zb3/hXTp3lbwpMY2b5N0J6fjX2&#10;f4o8AaRHdf2dq12/2eciSISP0PoDXRp8FvCl5pUURhjcFQAc18XTpzcnF/mfOVObm90+IdV8U+D/&#10;ABNPZpbeGGTyAd5aIKB7e9d/8P4dLs9NvnXRm8vbuWONRzx9a+mIP2fPCWnS5TT1fPckmvLv2lfG&#10;Hhj9mn4evf21tFJrN6xg061cZDNxuY/7Kg5+uB3rp+rVKrVKn+ZpRm72mRfBvVbLWPCV/A+nrp7x&#10;TGQRSY575/GvJviF4n0C28RXceo6Pm7mIX7QijBxwD1r4u8T/GnxP4kvZbm51u73SZBjjk2J9Aq4&#10;AHFZcfxF1eCDd9vnwx5KyNg/rX0lPh2o0vaVNfL/ADNZ1pyp+zuey/EDxlKdVe0gn/dYwpVug9OK&#10;4lL24tZY3tzFPOrEku1ZHhHx/bXmtW0WvxHULCVwJSMedg/3WPINbGoaLpOg66bzz55dI84rGx4L&#10;gGvSdBYS1Jrp95xKD6H0d8CPGb/2VLFdQQyvvG/ewACe369u9fT2iJ4TsND8qDTsHzFlikjiOASR&#10;yCPevKvA+l+GvDfwh0/V9G0G21Oe4CySR4QMQevJGSRXuHgfxXL4k0G3S80AaZZlA6M+OR9Oor4a&#10;tKFWrJxXyHyuKR4x+3VaNrHg7S9QS0U21t0m29C2K9M/ZHTHwhtmjQjMZ5Prisz46aDr/wAVfA13&#10;4d8J6E+oGQhRI7LEi8j+JiBXR/BTwV4t+HXwik03UtKnt72KJgsaYlJ69Nua9rCUqjo35Xa76eR6&#10;2DkuRpsl1Xxhptrol7byfvLly0RfOe9fDXxD8JaR4OkvL1rASWlxL8rHqSev6mvpjwxo9xoiS61q&#10;9lLdiRz5sMpwUJP901n6v4GtfiFLe3CWKXVmnS1AGUIr52NaGGq3b+R5M4yd9D4+s7+2S1uxY2wA&#10;ZcY9PzpgsHOhXFw8WyNePoa9R8UeEtL0LV7O0trNo7y4nETw44H14r6E+IPw88Ezfs76rcppYs72&#10;2tDILiNcHeF9R15r1Y42PNG3XUpQqQaPh3QrZApZDyMGvcfgmbOHWI5J5cSAMQMemP8A69eP+A9O&#10;/tLU44EzhuDzXrfw80S7l8d29jHCUw5Uj8P/AK1fRVpr2cl5Huwjpex6RpfjSCGx1W5Rc3cvVypy&#10;PT+teq+HfHE+n+BtMcNDLeXEBnaORTtlU5wM9Rjjp71seFPglpmn6e8U0YlM6nzDzwf8mvOPH9xH&#10;ok72Vht8/TG8uO2zhtq8DjuCPz5rwcqX72U7dDPAQ5pWfRGX4v8AHX27wvquoXKCzlt4ZkuLXdu2&#10;yY25B75BB/GsL44aDLbfs2+ArORcSXd9aNIpPPzWtxcY/MivO9f8TT+J9XubJh5FlqNxAzrt24VG&#10;UMjdwc4z6jHpXvv7Xdza6Z4e+HFjEu2FteWMAjgotnMg/wDQhX2FON031PRru04R6XPl3T/D8Qsl&#10;nkgDOgxnHeuh8GStpjXl1hvtHCxnso9hWrZWcb3V9ZkfcBIH49ap6A4mt51x/wAtduK5Lux6llc+&#10;m/CiJJ8B7MyH5rPWQd3I5aP+WZKwvEHiW40axj0+1Ypd6vcLZow5KpgtKR/wANWl4BvxqnwN8Z2G&#10;AZLSS3uAB1GJAc/lHXh/xO8QzSeNPC+mWVyT9nExnkRuGfCg/wA/0rpk/di/I4aa96a8/wA7Hs1n&#10;4gjTV7PToJtlvaReaY15LOx2qOPQZHuZMdSK9BsvF4spI7GK6Cahdp9nAjO8xeZ90n33BR9MnoCR&#10;8t+G9Un1eS9uLOW4NsGE008WQI0AxGoPVnYAMBwBuPqxHqvwzvJNV8Rw3CQfZ7TT4mKxA5CNgbVz&#10;3IXdk+pNKOqcX1CtBNXPY/gSpk0+9M7+ZeRSyrKx6lgxzUtv4mjlur9RLGkizNGwYgZArO+Edwq/&#10;EDxXYxsB5N0zFBxw4DA/+PVyfxM+A9lrviS51BtXnsnmkLYhYKP0r5bFtqjH1PLxzVvM9AsdQs9K&#10;uHe3gt98hySCOtJ4k1a2GiXct9Yw3Z8skAIDXlfhD9nWylvZFvtf1OeJcHC3LKTn8a+jNCfRfB+l&#10;JbadFBH9nQDIkyzgDGSTyx9Tkmqy/LamLjzOVo/n8jx4yqLU/NzxNpniS78Wx6r4Y0x9LSKTLHaB&#10;g8np+BqD42eLdd1vw3YQatIhkjkHmFUC5Ofav0G1TxzYvfl2trO8tiQWjlCsVPOSQcj05+tcD8b/&#10;ANnfwd8YtKg8gDwxrDgNHcWSAwu2ejxjg846YPP4V9GssqU7csk7ff8AmaKT5k2fN37H0OlReMo5&#10;b9FeRhiPeOh45r0f9sPxv4cu7GawmdjqNtjyAqngkf4Vsfs4/B+PwL4jv9P1qBX1Ozfyt45VxnKu&#10;p9CMVoftK+DNNia+vTYJIjQcvtyQQK+frVHR1a2Z6mKSdKNvI8Q/YytGfX9duVLDZBkkd85r1L4X&#10;+GX8XXOr3mravNBEb2QwxCTaQNxxzWF+xbYp5ep3EUQfzS0bcdcH/wCvXql54be9urmKwh+xiNzu&#10;8tsZ59BXHia0l8K3ZGNbVOCR4N+1lNAni/wfpVldC5KMzHLbsdBXv/he2uLT4MzwH/XumPlHJ4Ff&#10;KmueENZ8b/Hb7Nb201yumFDL5xIKjPbNfZFppF1L4HntYF8q4CYRSOhxWlOraCTetmdNFP6u2znf&#10;CeiX+kQyZkke0m4ZSRnkY6VmN8A7fS/EU/iC3nliE6nMQZQuT+FS2+j+NLRFjmuQR1x5fFekeDNB&#10;1rUrIDVtRVs9ECgV5iqVZ3UTwuaU3tY+APHfxA8Q/Ar443E9pBDqEmfNgS6yRg9uK+z/AAH488Vf&#10;HTwJ/wAVXodtpVvJGDEbZ8s3HXnpXD/tD/se3vxE8VaRr+j3S/a43Ec0UxOGQZP55r2TSfhrqFh4&#10;e0+2juJ7C7tkVfNtpCPu4yMdDn3FfRKvKeEsn7yWp3ptU3ffofU9FFFfoJ5AUUUUAFFFFABRRRQA&#10;UUUUAFFFFAHx38eBv+LutotrLO58j0Cn/R4+h4/nXlE1/rv9oPa2nhmOOINgXV3ewRJj1AUu+P8A&#10;gOa9g+Ot4IfinrY27ivkHDdP9RH/AJ6VwDXN5cj5GGD/AAgYH9B+VcslqzRFizsYEgBuJ0Nww+aO&#10;I5iB+pAJ/IVcj+zWw3G65x0Xdz+tZKpeXMscRYo7fdjT7x+g71ak8MzwfNeW01tn/lpfutqrfRpS&#10;oI/Gosh3ZJfanavgR3G88DCLuyPpjmss6lOQVjSTIPDRptOPwP8ASr1xq/hzRYh9r1m3lk/546ZG&#10;924/E7Iz+Dmsi6+Jeny/LZaZezkD79zcLDEfrGqlv/IlK3kUakOq3wiAVJQAclpJDV+w0+/1iF3j&#10;NxcInLG1iaVV+pHT6muKuPiVrAUx2EWm6UW/5aW1r5sw+kku9x+DCue1HV9S1pwdS1G81CQDhruZ&#10;nP4ZJosB6JPBbWxP27xBp+nIB8wa4Ez/AE2Rb3B+q1l3HifwxDKSZ9Y1k9CUVbZT9GYsfzQVwMiK&#10;TgkRIBy7NgH6gVUlnijXYJC/okYzRyknoF98SoLaH/iV+H9N08gc3N2WuZ/xDny//HK5nU/H+v3M&#10;LrHqtxFC5ANtYkW8TD/cTA/SuZfUlceWEKfUZJqvLLJIv3uPQA7qsCVo2mO+Rd56kFjk1B9u5IMS&#10;xBTwZDUYRkTcEDn3NJBDI+95MR++R/kUAMmgupmIRkIb0k/pUDwLYsFmmdO5AYDJzz3rQXTXlZCo&#10;JfH+elLJproAZIMuRwHXqPXpQBirPB537q2kkj9ScmnSusqHZaMj+patZI7hGDfcGOmOBTbi8n5J&#10;KnHGQooAzPs9xNK7yFHLZy8hyWPv3qV9NIVy6DOMnAxtH07VpWEV1dShIFeScsNkYj3FuvQd/pXo&#10;mmfBXVp4xqvi2+s/BenNyH1g7HkH+xBncSOODik2kCR5Fsh4UzukZ6lFz+OO9dL4T+HviHxrcH+w&#10;NHvdQtwcNdNGIoRj+85IVfxNd03jD4ceCLj/AIkGizeNL+L7moayPKslI7rbryw9mNc149+KXij4&#10;gJHBf6l/xL4/lj020Q29qgHQbBwfqc1N29itDo5PAfgbwHEs/ifxCuv6hH9/RfDjbgp64kuT8oHY&#10;hQT6etZeqfHK8tbRoPBmh2Hgazb5fO0sb7uQf7dy2X/LbXmBhblnl+YHOEOOPSonjRnIBwMceYf8&#10;Kq3ckLu9vdVupZrq7luLhjueWZyzMe5JJyaguY9qBt8bydTsxkVK8fHA+8ML83I+n5VXSCNAWmYp&#10;jsDTQMYtsfNE0u1E/wCeQ4/Oobo+dKNixpzglTjH60XF+H+RcBM9SMfqajEibPNO0+iKOv4j8ask&#10;DHIuwxg4xg57npUZuDvyRuI9W6f40x51mygYkKc46Z/HrUiWsjybzHs45z0oHcVXQsSMRnHXPJ/+&#10;vVj7YXRU8snBwCQasJaBV2yI2D0yeD+NaUlgjopZUiQj74XOfxFS2NGdaQx4IYqSe4YDj2rUNlJa&#10;KGibzCTjfycj8qpzwwwviOcDHU7aksx5xwZt0efvljzSAnGoLZo8Ulq3mdWJP3j9DUTwtcukvlsU&#10;IxsGAxz26c0y73204dWZweOW6CvRPA3h2DQYU1XX7lLKGcjyxKGIhB/iKqMk+wBOP06KNF1pWW3V&#10;nPVqqlG/XojQ8GaFpvhWGOXVtRstL1G7UiOW8EjpEccKdiM3XqQKyNT+HWs393LNZX+leIZZDu8z&#10;TNQgaVz7RsVk/wDHaPFPga+8S6s97Ya/oniBGOIl0++WJ0XPA8qXY5/BTXKav4E8QeHUMupaFqun&#10;wjnzrq1dYm9DnABHvmtMRiFVtSp6Rj/V2TQoOnepPWT/AKsdVcS+PPB9l5N9P4j0e3wCLa9WZYT/&#10;AMBf5SP0rNg+Id1bPi80nRNXiJy0dzpkcRb6vEEfP/AqzvDnxE13w4Nmmaze6eOuLedkU/kf58Vu&#10;Xnxo1e7X7PrGlaD4gjXobzTo1lP/AG3j2SfjurisdRHL4l8J6luluPDE2mS/3dK1NlT67ZUkb/x8&#10;UyKx8Jaox2+IL/TCf+f3TVeJfq8cpY/98UkXiHwfqsf+l+FbzTnz9/TNTOxT/uypISP+Bj605tA8&#10;IayURPFc+iFvujVtMbYD6b4WkY/UqKNgHw+CbqxmEugeK9E1E54ktdRNoy+mBcCNs/QGr9/YfEuy&#10;tpJbr+0tUtgM+bcxNf2/0ywZKyp/hLrDME0jU9F1+PHy/wBm6jHvP/bNykn/AI7WZqHhfxZ4IlE9&#10;9pmq6OV+ZZpbSSH8Q3H5g07piJLXx55bPHq3hTRdXfBGTbvZsvuPs7IM/UH8aqvrfhW5J36Fq9gX&#10;PP2fUUlVD7I0O783q7B8Z/FOkTIl3evrFuVyItagjvoyvoBMrY/Csy/+J3hudDNq/hHTw7nLy6bJ&#10;Pbv26KGZB9NlWk+iELCngq8JMPiu60yQDj+1NMIiH/AoXkY/98141+074Vj17QI9Vg8QaRrMukoQ&#10;Jba/+ZoSRlVjl2SHnnheOa9Jfxp8MrpHcr4l0hDj94oh1Afltg/mao67ZfDXxHol7CPH2lIZ4HiF&#10;tq9tcWM4yMZB2NHn6vWtOTpyUrMiSTVjov8AgnT8ftSS0l+H8epbZrmUS2a3J8pRJj7it833guB0&#10;5X1avcPjZ4Y8XeFdQuNctvD8DRuSzSiAMSTyVyhzhiWOXK8M2egx+XHgrxHcfDDx3DcwzxrdWc4z&#10;dWtwrxjawIZWXKtggEEGv1G8N/tE/EX4r+Bp9Q0zw1pOsWsqGC5KB3KyhQQ2wvj0I4oxuDdV80bf&#10;Myp1eTR3PE7HxNe397bpNp1zp8bDzUizll3YyVQk7gSCcHIwV9ecjxL4/wBa+GcccE1pKkdyXA8o&#10;xsVuHUHAUD733cDHJJPPGOG+KHxG8TQ69d6Nr3g67s9WSUAx20zxPIGOcg4Od33s4PI6ZFcpquia&#10;zc+H5H1zSb2KztLm2u4opRKYsGOVpAcjncQidOTjnsfn3hZq3tHby/pncp8ivBn1x4S+LlrHqVms&#10;N59ptGLRiQoCdzrlU43YPysoJOdwOM9/If2udddPFmmXUds17atpiMJFI2nMknJGBgkY461zHwD8&#10;JaxHay6lDdSAXEsli+l3IDTOHUOzLGx52s4PbAkLc9K95Pw7t/HdhHD4ik8idmMixRbT8hA4BxyM&#10;555+prwqio4WpzRd7aM7Ks3Khap5HxLbahJqVwG8pUi7DPIrtdDv/OtUgYjZG/XOa91179lHQUkl&#10;uLLUpbaPGFiODzXB+LvhF/wrOPTv3zyi7YkmQYziu+ONo1morc8+hZVbJnoHwB8Xx6R8QLS3lXyL&#10;K/kSGeUDmMYIBz25Ir7T8KadDqWo6nLbRLc21rMN18xy7YCnrXwH4I1KZNYt7C2WJZLwiHfIOOT1&#10;r9JPhnpFrpPhK4t1RU2wZcKeSSKz5bzsfRKVqZo+J9B8P+JbGJtQaOVSqlc9qzrY6PpojhgvR+7+&#10;6C1coIriC2TzIlkDDj1x2qnL4aGoXq7LfE6Lu2BM7q+eqpOd1BXPDmpqTR6Hf+NRaGNI/Lk455r8&#10;g/20vj7d/Gb4t34EhGj6O72WnxA/LtDYZ/qxGfpgdq/T/U/B6Ppk7RQpHePCwiYjgPjjP41+H+vJ&#10;JDqdws4xIrsrHPOQa+hyWKqVZVJdNiW5294iN8+8ZHC8jB709Zy64LkJ3XtnvVIOyHCA1sxeF9R/&#10;s2PUHsLgWkoylxJGyo4Gc7WIweh6elfYtpbijFy2Pfv2R/gtpXj/AMUjU9adZNP0+RZGtDx52c4y&#10;fTjpXsn7Qv7Nrx+L7KbwyrnwtrUrslptJ+xTj5pEJ/uHOVP1HbJ4H9jbwfqM0s+uRTx/YxIYjEzH&#10;ceBg4Hpk+tfZ/gHxOnjXxDqEE/8AaH9l6basY4/sey1Z1ZVZvMK5Z/vAAHABPHevnMfXl73Lq1se&#10;2sJH6qqjVj5X+GXgj4nJ4qj8HWl7Nb6cHESN1VR654OBk9DX6C+HPh/aeGNIstPurhtTljjCkSgn&#10;dxyeScd64zwRPpFt4ju59PtXFxFhUlkHGWOOP1r1qPxHY2kUayAfaDt3OT8zHsP6/hWWV06VWn7a&#10;rFcz8jxGmzY0q3CWuLa1FskeMxoMAY6gYp8WrLDdSqJd59evOOQPp/Q1kt4qhDRiJgtsXBcoe2Cx&#10;J/EVyVr4wtbMmOSXzGlkNwCcZUsQRjHbk/rX08WkiOVs7bxRpOneLdBktdUtvNSRSpaM7XT/AGlb&#10;qDzXzNc+C9d+G+uXujaVqMcyO4lS6k6vEeRn37fhXtUvjMm5NuQxt8GPzh90t1wfQgHNYGoWsWtX&#10;xmi2yypGqmQjGRlsEfgMfhXzOfYOjWoKs4+8nv1sVHnWiPL5/A93rF7FqX2a1+0wvkTSNznua5z9&#10;oW81HRPgrqdt56NHPhZEjPQGvYU8JXkN0ZlYbAc+USQMVw/xU+FV58UdHfRYNRt9INw/zSygsox2&#10;A45r4WNGlSlGQ4upJq7PnX9mfwDa61DPqUkqSSI6qsRHQ5r6/v8A4OW9ld2mrWCRwXMZVi6r3x3r&#10;z/4Bfs4HwJJLFHrSXd7Ddb5TECUdR2x26V9GaxaPZ2jh7tY45RgZOOa92NaFXmlfQ99VYKKjfU8v&#10;GpeIfDF84ubqB4Jeg5BH+c15Z8QdJj8R69eW10fLa4xNaXIAPlsQMocghlJ7Edz0PNfTOq+FdL8V&#10;LbagZi9vDCUwOz14n4x8L3VjdQwXjpLIyeZE0YIym4gfjxWWX0/Y1mu6OPAS/etdGj5f+Ivgq60K&#10;0u7y3kEV7ChEyhioZcEbhvJ2n/gZH0r7W8PDRviB4Ot7m9tbbV9Nuv8ATI47qISoRklWAYcHnOet&#10;eSazZLqOjvb3Cbp41wJgAWX0PNXP2UPFgfwGmnRSSO+lT3FviVSGCrO+Bj0wRj2xX11B6nZjFdJo&#10;Xxd8DtMvNfbUNCkGl3ixkSWruWt5fbnlD78jjGB1r5x8NJdaRrWp2F9byW13a3GHt5VKspz0wa+7&#10;fEOnQXUYuYECBxltnFeOeKYdS1K+jGmXElv9ibEt2Il3oODhWI+UDqW6c45JOKqU03YMPiJJdyH4&#10;MLPpmpa/4bvbrT7a516yCzR31yIvs4bKwqOCTM29jsHKggnJ+UeG+JPBiL8YbbQdKnurlls7pbqS&#10;adJSkyz+U+yQKoIO3IJXOOcHpXv/AMCPCml6h48OtqI73T9FglFpdzJxLe8KDFkZOFkky5OWOCOh&#10;NebeDoLB/ir4n1PT/kea5nNmR82BcTb++MgbM9u/rV1IKNNEUak51nfqa7+F52aLwtpcaQbMSXtx&#10;bLiK2zyI1z1Yjkk8885r1bwro9l4VNhplugwTtY+ue5P40mi6dZeHtM3RvvAyfMdsvK55Zie5Jzz&#10;VCxvjNqwu2wdrjnngVzLRnoSvNNHrngLQILTXLvVlixLcwoN6L9/aNvPvxW14r09ZrZ3uItgSPe2&#10;0ZIqz4KvhBozkRl2Sdo9wP3RwefzryH9siHV9V8AWmmaHd31pJreoJY3Mum8TbNkkmM8YU+Xg45O&#10;eo5rw50I1KzoOVrt79LngVZurLlZsaV4ggbWLiKF2byYlXr1J9qzfE/xE0/w9by3NyvmPGCFDfxN&#10;6Dpz+P65rw/4Ra7/AMIrJb6ZezNbXlpbC0aC7HlzIVAAJU+u3I+td3468H6frNtJql1Ml1JEG8uG&#10;ZsRcjAyB9Pxr1MNfD01TtsenWw9NSSjtZHDav4z8O/EHVLiO4mhto1CiWdbplBIz8oYHJb6Zx1zX&#10;XgyW1jpP/CNPcQPaD93am5LpIu4fPhizKAAeeBjtjFeYaNbmbSJE0VYtHeV23zvHtEnJyFAxwAM+&#10;gyTW14O8Z2EmhT2t+biR7ecqb6aUebO5JwFXsuAPw9zx68J88dzgnDkZ7v4S8T3vifWrCZtPuIbn&#10;ywwnkYMs0YPO1gMHGfU9+lek+NfD1n4t8PyWpt/MnuYjEsmOFOMZrxr4AeMV1jxcNJjMZtNFe4jU&#10;RnkoVIUHscBvzr6FCxJKgt2YhDnA7V81mMU6r8zOcmoqmzlPhh8LbH4daC9nZ20IAABkRcEnuTW5&#10;Z6DZ/anvEhUoW/eHHU1oyyPbSQyxEGJm+cevvVWK5tIdQkia9jjMvzfZ9wB+uK8nkjZR6IzlNy3M&#10;2Xw3pVt4iXUF0+JJWHl+YFGWHpV1CiX4VLPyVBwSehqtqmnTSX8Eiufsw5BFaV/ZCaONTK+O5B5N&#10;ZpSu0lYuMpdSxePbyQkiBeBwccGqdlbvNB508YgCjKhetN23kUyW6RB4F5z3q5HHcTXDK4OxvujH&#10;StbKctSOUt6VEHPmO5II+WuP+JusXAa20231dNI+0P8ANIp3TFADkqoBOM7Rn3rpH0e7SJ44RLlg&#10;QHH8P0rn7H4dTaVqWqai1/eR3F1sCSySCXYAOgDDgZycCtKka0oezhBhyM9/ooor9KPOCiiigAoo&#10;ooAKKKKACiiigAooooA+Pfj/AOJ/Dmj/ABO1xLqG/vdUHkeZbw7Io1/cxkYkO8njHVBXlM3xUZd3&#10;9n6DYxP0WW5Mly4/AsEP/fNdP+0tbNP8cfEuI1fm1xu9fs0VeU3bRIMeaqHkYVOntmudrU1Wx0M3&#10;xK8TtC8R1efTIH4eHT0W0V/YrEFz+Oa50rJcFn+Yk/MSw3fnnOaqrhlWUoqZGST/AJ9qWS+KBflO&#10;R1Re3pk0Ek7WkrnOUPoSMURxLCSJJsPxkIeaz5dRuScDbnHQdcfSmeZOwBfP48ZqCi+1/Hb/ACop&#10;B65PWqz6wSfmbjP8PU1Gbea5IJHbGAealS0AUYXyjj5iowT9c5oApNdNLkCNjz3NSxW6zgsxbOMl&#10;cnj8TV5Y4XXIYj6gcVDNJCm/M2ccbM5/lSuBC+mtsOzCJjq67j9c1C9h5W0s0hx0HYGrTTSsriEE&#10;A5zvHH/16ihUFl3IZHz68UgIhbSPgrGp7hwOv+eaekfkn5yoPcdTQ0bu2WdgPROP1pEtlc7EMjyM&#10;cII13EnsKoC1beIZ9OI/c200aEnEsYIOfXHX8apy3k91K7FcnGWKqAoH0Hbmu+0n4BeJtRsDqGri&#10;28K6UuC93rMnlcYzwnXOMdcVJNqvwv8Ah1EIrS0ufHmtpybi7zDYq/smcsPY5B9ai6voVY43w14L&#10;8R+PL3ydE0ya+2n5zGAET/eZjtH4mu1/4Vp4L8ENJ/wm/igy6hGTnRtBAmmUjs8n3VPqP1rmPEXx&#10;r8V+JIfsaXyaRpYGE0/SoxbwKv8Ad+Xkj2JNch5bsDKCuc5JIx/OnZsND00fG280BJLPwH4etPC9&#10;sMr9tcG5u3X3d8gZ9AO/Brz/AF3UL3XL977WL2bVNRIw811IXb6ZJzgZ6VSuXu7mJoY7oWgAJ3lA&#10;fU15f4w+F1/4ruC934v1B0bOIooQF/Q81UYq+rIbZ6Lc6h5CIkUoD9xkY/Cs3z3fI8wED/a6V5Mn&#10;7Llvcfe1y93nHWJen5/Snp+yvYudo8RXjSH+EQg/1rfkpfzfgZ80+x6mBluJA20dcirMVqXjUKMA&#10;nlyBzXkUn7LNpCOfEl2pz0EI4/Wqc37Nnkn934luwMdoef8A0KjlpfzfgHNPse03NvtYAuQARggf&#10;596oXlo6z+UhGzqojPX615LD+zfdunm/8JVdiJTy3k4I/wDH66jQ/hnbeG2xb6vqlzJjJlJXn14Z&#10;TSkoLaX4DTk90dS0u0eUoVoicnPIPv8Azpqwxy/Mu446ODjp6cVXl0GRcCPWr4s3PzrB1/74zTBo&#10;V2dgGt3ybhuw8dvjH18qs9Cy7NbOodk5iABzN1qqkLOrruOM/c5A/SoW0u4dto8QXcgU4O1LcjP/&#10;AH6qF9Eu1fjWL5/T91B/8ap6CNlobgQD5z5ajpjGa0YzNDAGlDfIBgBR/j0rCfwpqxijca1d7zjM&#10;bwRls/8AfFD6ZrbS7Drc+QMkGKPgfl6UWXcZoXTi5+cZDk5aMjgmrVuVRCrwlyecg8H2GOlZSaPq&#10;duyKmtbyR3s1Jz7niux8F/DfXdWmS+udZto7IE482xJEhH0lHHvVwpuo+VGc5qKuzofh34IOvahb&#10;TSWr3MjMPs9rtLNI2eDjvzjHrWf8UZtZj1l7TWdNu9NjiY+Va3ULwt/vEMB1rnvHuveJHuxaab4g&#10;06O2gYYmi011LEdgRcdB7VNpXxs+Lml28do3jSz1O0TkQarprXsXTptkmYDiuyvOMYexpfN93/kc&#10;1KnKUvbVN+nkc+gkkcZACpnJ6k11XhTx54k8HgtoniPUNKTILRW1yyqfqvQ/jV6D4lJq67fEnhDw&#10;ndEjH2nRrK4091/2tqTlGPsQKtr4V8Ka6N2m+OB4flP3bfXdCkmQH08yG4JA9yma8126nciQ/Fu/&#10;v3J8QaFoPiOVuGlutOWKaT6yw+W5PuSabFrXw+1WT/iYeG9W8PtnmXSL9biNf+2cy5/8iUi/s/8A&#10;xC1eJ38Oa34P8WRoN5TR7hvNA9TG8qv+lcZ4j8GeOvCTomt6ZBphJwPtVlPCG+hLYP4UkovRMNTv&#10;Lzwb4avQF0TxvaDfytvrNrNayY/3lDoTwOpHeq158DfGF5aC50rThr8IOTLo1zHecfSJmYfiK89P&#10;/CROhdTpkiMNv3JByPxNNtn8VW16klp9itpV+YG3kkVl45Oeo6VSi11Bu/Q2bnS73SnNnf2clvcK&#10;PmjuYSrqfowyOlaWiePfE3gxHbRtf1DTh/FBbTuisf8AaUHaR9RU2lfGf4nWcSQXGsWuo2yEf6Pq&#10;8pvUA9MSxOMY9BWxH8T4dVkz4g+G3hW/jHWbS7yfTpfw8tPL7HqhqmmSYl38Vrq9bGtaNpGqryXk&#10;udOjgLfWSHy3/Ns1n/8ACTeCda+S78Oahp5JAP8AZGofIv8AwGZJCfxYfWte+bwPrD4sV1DwvI/3&#10;ku7pb6D8HSFGH/fLVHL8L7/WONB8R+D9YkfASCTXJLGRuuQRcW8ak9OjH9aLILnNap4S+Hd+Xaw8&#10;Q3+nTueY9d0eYKp/66W6zZ+u0fhXOXXwYgvjtsbjT9Y3ZPlWeqQlhyf+WUgV/wDx2uw8V/BP4j+H&#10;4zd6v4Mkgg25+1RXLzQ/XzEhKkcetef3GnahdTbnsImyDzFd8D16RVon2ZL9Dwr47/DGfwDrNlM+&#10;kX+lpcp80F1aPASQeqllAII7jI4r279hn9oXVPBPiiPw/aXsVnZai8VpLHdBmjUZxFJwQflJK5z0&#10;PNZvxA0XVvE/gm70ma3ubny1MsEUt6zqkoHBCkDB4/pXzD4X16Tw7rttcjhEfEgx/D3/AMfwr0ad&#10;qtO0tTmmmndH6n/tTfDfx/8AETw9JrNt4a0fVNX0mMGO5tLfbc3NqNxaDDPlsElgvOTkc5r4rs/j&#10;F4n0W3n0iK1j0K32GP7H5kgWE7VUjazNknYmeCPlGRxivtL4FftReFNV+HOnW3i2S9vNWtlMbXPm&#10;TOLiMn5WJEo528dOce9eC/tT2fwtu9Tu9e8PyXwhu8LDaEMIIrj5cHLYbacP8vJBIw2BtrzatGVv&#10;ep6LqkbwrL7M9Tzm0+Lt7etDb3uttcNHsggOEhNkcnO4qMOvOMHjbkcHkfSX7NXiLTvCvhW6i1Ce&#10;PUhFftHBNHKJgsQjjAXOB0wTzk89a+NrrxXpcURg06zks1UMGm+1MzzAnjOcgcYBIAyOvWvs79hf&#10;wHoPj/4Q63q2oDzXttelh2rIWZh5FuRn3yxr5XM6HLQbirK6NJznKFk7s+lfA+t6Hr18L2O2tvsl&#10;u6hxcD75bjivJP2xfh14q1ldCh03w5JPaRXLOLm1AYAEHCnHTive4NJ0bwfpssS6S9sy4w8qDHXq&#10;D0rY1XxHa6LDALy8ktraQgjevmgkjGfp0r5OFZ0Zcz3X9a7HRRVnE/PD4XaAzeJdOurxG2QuTs6E&#10;MpI6fWv0c+G0Mb+FtMunhMTvH5UoY/UV8xeMfh1pvhDxhoWp6LqX9qadqkzCRmA3JM0mTxgcdccd&#10;q+l/A+pRvbtbw8wRyFZFPO1h6V7UMTzT5rXPdkrUk0aOsafc/wBq3EFpbRPHGi7AxwSTWdpepTtq&#10;s8cVuIrm1Q7yR37iut1m0n1LTRLYyxxXiyKMSccZriWs9R8J+JZL7XLyJP7QiMca2/IOPXPfkV5O&#10;J51V9or8t9+iPHlKzbZD4g8QXT+FrfU9H046lcmby5rYEKQD35/CvyB/bB+EOofCj4tah51mbfTt&#10;XJ1KyxyoRySyA/7Lbhj0x61+0F/pxs9NS7imDpsA/cgce5HevHvjl8FfDHxs8G3Nn4uslaOCB2sN&#10;YhDebYuVPz/LyV4BKnKnHPbHfluIq4bERTi3zLVJfiZu7V3sfilpdpJfX0UEY+eRgOfevvrwv4Cs&#10;9V0TQ55ba0k06z0dLfU7VhmYqFO1lPQgNg4PbOOTXg3w2+DFlbavdx3N1balJBOY1mtXYxSBW4dc&#10;gHBxnBA68ivrfwf4XspbG7nexTULuK3it47SWcwqYGfE7sQQcKv4DdntXuZpi4JadD7DKMLKjTlU&#10;qLc5vwFHYeCRc22kEpbGUygIck/59K9hsPjcdO08Ibq2jvFUASXjkQxruBLNgjpjgZGTxnmvnKa+&#10;Szv742c7SWAuZFgmPBkiDEKT7kAVteGPGC2GtW9xLYfa0AJQAAy7uzLzkEeo5rjpqo5qSbPXqql7&#10;Llt6H2HpHg7Xkli1GaWC7eaMNL5MHk7yRncq5O3PoSfxrG1HUZIL2e7mlOZkEiRHog2jP4jkfWvW&#10;PDOuJrOmaJPcvNpW6wibypkJYkqMA55z9ea8s+IGkx6E1zqEp8iC4nLEyZ2ruXa30BwD7GssFNqc&#10;qSd9b/5nwFF2nKMu5mnW5LmO3WOfZbW4E9xMflDDGQqk/gPxNc3KZ72401o5x9oe4DW0ayYaeMZ3&#10;Z9VOTj6Zri9Y8SwW95fWl/ccTQQ+SgGQTlgwA9RivMPif8ZD4fsNKvbNEk1S2sT9luvM4R9hTzMA&#10;8n5jheg+brgV9bRUprUJpJ6H1JP47sPD1jeRzssaR4iN0MtC7LnKAgH5wufxxXnfibx/4mufh1Pr&#10;HhC0udPvLeRI5hcxRkxxY3btrE5BAI6ZGK8P+H9zF4y+GGmWFzdvctpjTmWdJSzo1xuO9vUkkj1+&#10;Ydga9r+A8t1C9tZXhF1cvPb6aX5IkXa3QdB8p54P6HPl18UqkJRa2Pd/s10Y+0TunE9m+Dtlquve&#10;EB4j8VXFzbyTS7RavKNqDaobGB037+MnHrXYaRClsmoMPLubIyCNWdd+wE8fzrWsLvRtH0mTRZfI&#10;dTuO2Xl9xYsx/Ekmr+h6TpmjhGWEyW8oLMhOQc85r4qpBVqqlFpLr/XY+Za9662DwboElhqV68jx&#10;I5YlIo1xvHY1dvbaK4giu9RjiFvHuznnB/zmpINVtrlZPs7nzolIUY5UHpg96tJZpNovkSfM8i8q&#10;R1rrp04KKpR6amqlrc868JX50PxAlrbXCPp99K8ghm+8p9vauc+NUzr4k09YxGpitQV2DjBduD+V&#10;emnw7bf8JBY3jwR/abdDGDIvT6V498YbzV7v4v6NbHRLr/hH7iHbdaqExAMKxEIcHIcsc/RTW2Aj&#10;KnJ+0fV2OjCJe3Vjir9lYGeT5A2Vb0OO2fbIrzH9nLXrzTfjF430y9Mccdzd/aLeOM8LGVAA/ICv&#10;o/Uvh5Z6tYm0sZbmJPM89I1kLnO3DY37jzhTj2rwTT/AjeEviZJrEUhaUlopDjlsMQD9cAf/AFq+&#10;ho1bt6Hp4hXjZ9z6Tg1BbSQwSZMDnr/drO1b4ex+Ip3eFgIJgomG75XAzgkdCeTz/hUD332yyjmU&#10;Z+X5k6E1j3HiS8swUt5XeDOCE4Irvcuj2PMUXvHcu+J77S/B/h7VPD+mXkdpcx6e80cUeAJNoO5f&#10;rglh/u14X8PXi017y8NzDaeYqRu00ixAgZ43Nz3PSuk8S6DaeIdQEqzMZOrAt371X+HvwxPiHxLc&#10;XUkaGztP3W6QZ6nOBnp0GfwrCvNqndI9DCwj7WzZ0GreJ9EhsReajrtpaW+MCSa+REH0JwK5O/8A&#10;jj8PdHXB8X6GYwMnZfpK6n6IS36V6F8dLexh+H17px2eR5BjwwGCccVj/C79gT4U3vhvSPEN9pE+&#10;u3GoWkF4Zbm6kCEugbIRSoxz0INedLExpr95F/I68TL6uk1rc9h+A3xH8M/EzS7i48P61a6xbL5f&#10;nC1lyYmII+deq/d79a7nxRptjrcv9nXcTTxh1kVopGiaNhyCrKQQfoeQSDwTUPgr4daN4F0mPS/D&#10;+hW2jWCNuENhAsKk/wB4hcZPqTzW7/wjs0s4kKkH1JrzqzqV5OVOO58/Je9c+FPjr4Rk17U9R0x9&#10;OeeeG7+WfzD58fzZyJD8wyOc55968ruPivJ4d8Wnwjf6k+o6NKQ2m3t1/rduNuxzwCRzhu/XrX2F&#10;+0to1z4R1K21k2jHTbuNYJrqMZCzDOA3plcAH2xXxT480eXxN4j1++MUZlmhzaRgfIhUcAH1x3rp&#10;oTnSfLV0R9zTpQxeGVWPxWX4dD2k61aat4c1Awyowhtlt5JAcEsyZIHtwK4DUNOe5R9Pgvra3gSF&#10;maUnADhWAA9SAf0ryrwb44v/AA9cNpV/AyWnmRzmM9XwrHPPUl9p/D2p/iHxDL4q8RaPHpUVxN5s&#10;5DxxxkmMMPmz26lsk/yr2Ixa2Z401DZrU+2/2NvhXNoml6n4o3NLPenyYpn5yMgn68YGa+nLHQLx&#10;ZRKWbec7iOAc1y37MVpJp/wR8LR3MLW9xJA0ssUibSjF2JXB9OleqNcKFxu/KvPqYWNaXtKkjxK8&#10;r1GktjzH4i+IYvA8NoixSXusXhZbDTYCN9zIBnaM8D6k1paD8JtJt79dfntC2u3Ua+fc3TCWZOPu&#10;A9ABk8LxXPfFPTdM134rfDGK9QyyRXN3PEh6ErAf5Egj6V6yXZRgACsKeEo88r6oiStFW3KMfhuF&#10;BgzMVHQZq1HpVqGBYFyOmaj/ALShiuxavOguGQyLFnkqDgn6cipWk3Dgmu2NGitok2l3LEcMCjcq&#10;DPvT5SFHyqPyrPa7MXRCce9Qy61Kg4gP4YrpVktrE8rbNnzN6DDYNVdQt2vrUx9SR3rCuPEcsXP2&#10;SU/Qis648cSw8fYph+VVuUoNHstFFFe+eYFFFFABRRRQAUUUUAFFFFABRRRQB8C/tSXRT43+JE25&#10;XNt065+yxV5EizTklkGCeAeMfX3616v+1LG7fHTxIVITm1+Y9/8ARYq8pkt/JILTMCRz87Ej6Z+l&#10;c7epqtiVbGUoGllAJ7DGe9J9kgVue5AHzA5qJ5LdwEkEnmcZErAAYHYY/rSRXMYuAXiFyTjovy8Y&#10;HPpyf0qALKWqTAtGwK54SME5+nrVqDSwG8yYPs+oH8watwaqAgjt7PDkdsjP1yPemxajfSRlxCAA&#10;fmeM/d+uaAEa6SOMxiFR/tbMt69TVF7tlbCRv83r3qZ9SnHzfZi59SeBUayyLEZJWGc8jI9KLAVJ&#10;IpZ8o+cjoi4pFsWt9i7ACRgnGTVuC4uLycW1hayyzycIkKFmb6Ac16D4U+BHiTUrd9S1q6h8J6ch&#10;PmXOpOEcDvhSRj/gRWjYDzWWJ4wF79x3/wD11s+FvAPiDxpciDRNLnvNx5m27Yl+rEgfrXpcutfC&#10;34aHbbWb+O9ZT/lvcY+zKfbIwf8AvlunUVyPi/8AaE8SeJlNtb3Z0TTgAsdjpR8kKPQt948e+Pal&#10;dvYDauvgzoXgkRy+OvFcdvOeml6OomuD35J4X8Rj3pk3xu0nwlBLaeBPC1lo77dq6pdx+fd49Qec&#10;H6lh7V5RE0tzLvSKWSQn/WSHPPrRMpgJFwxAKksAOR9KLdwH+JfGuseMZTJq+qXOoPkkec5IX2Ud&#10;voKyINKE8bqXKc4LkEY+hrRQQc+Srb8Y3yMM9PSpY7eZDkASHOQCO1ICgujjTYY2Qq7r1aTuPTFQ&#10;iFpC4YgZ5wmRn2rpbTw5faxdJFGheVjhY40LE+wHU9K9R0D4BfY7VL/xZqcXh6yblbYpvupR/sx/&#10;w/U8+1VFObstxNpK7PDrXQb/AFe8jgigkkeThFwSSfRQOTXquhfs8SaTBFf+NdVj0C2bBSyjAlvp&#10;h6BeiD3PTuK9O03XrHTpINI8F6bB4fEx8p9UunX7RKO5aQ8IO+B6celP1zQfDGiTodR1S78Uai48&#10;yQ2kyrED6M53En6fpXr0cCuZe3b16LV/5I8+pitH7L73t/mcZfaP8PLuIWsHhG7t4Au0XcOqsLg/&#10;7TAhkz+FVtO+BmkeJo3/ALAuNft9hw3maYt0meODIjLj/vmu30m+8AXl3EdStP7Ct4nDYR55zN7M&#10;2flGeuFz7iuu1O7g8VCC10DXJLCOJNsGn6DfRruOCSdj+SxJ+prsxGGw60VNx83e363OalXqvVzT&#10;8jwG+/Z8vIrx7aDxHo01yhwbW/aSxnGR3WVQBwePmrm/EH7PXjnTl89vDcl5aE8XGnP9rUj/ALZb&#10;sD616F4p0270TX7yzvmuZ5VfreDErggEE4Zuv19OlZtvf3FnPvt2e2lABDwyEMB68Gu2OQ0atNSp&#10;1bXV9r/5HHLN505NShc8a1TSrvS5vst7DLDctw0ciMrD65xWQsSx27pHI4ctgFRjI+or7X8M2us6&#10;XpA1zxt4ouNM8NoAVttRfznn4zhUfPBHQAZPYd6+ffi/8Q9J+JWpx/8ACPeFNP8AD+nwMxEsVsqX&#10;Fx/tOVAwPb36njHymIpKhU9nGSl5o+goVHWhzONvU8kaDyzwwwT1Y8n+lW7eNbm32LEvUYkYfdH+&#10;77/0rRt/DE0rbj2ALKhJOP8A9VS32mxJGIgu8ocb2QDb9e3esDY5me2trR3JQo55L7Rj15A9eeKb&#10;Lc20qJHHFsA4LE5z74PepdUyAR8rpxnyz90etZ0Fubu6IK/u+5xwRiqA1FnllLeS5RemIxj25P41&#10;E8E0L7gSADkknP4de9WYrRdqspx046celamhaPe+JLwRRARxdXkPRR/9fB4q4xdSSjHcmUlFXYeE&#10;vDEviPUEdzss4vvyDq3oB6Ej/PSvRLvX/DUMx0TVZ9Rs7cRbRPp0afuyecMrHgYz05rO8Raxb+Bd&#10;CFnaiP7TIuIlJ/NjxzXj097JdTyuVMkrruzI3Jyffvx3r0a1sLD2K+J7v9DhpXrz9q9lse1aV8Cb&#10;Txo+3wh4y0XWHbkWl+5srj6BWzk9sjiuX8W/CXxP4Jd01jw7d2SISPtCJ5tuT7SLlf1rz+1uVjcs&#10;8a9MdfpXoXhj4r+MvBqg6R4ovoLcHi2mmMsWOeiuCvtXk6o9LQ5J4I1Ksy7Pcd/85p5eObAQYCDA&#10;44/z/hXsMXx48Pa9/o/jb4caXrLv/rNS0vNpcD3JXr+YFTWXw6+FHjYY0LxzdeFbxzlbHxJCNo9h&#10;KpCgfiT60ubugseIl5LaXdBKYpYz8rq+0qeenvXceG/jf450NfIh8S38toBg212wuYj/AMBk3L+l&#10;dF4h/Zk8baLaPPYWNv4n08jK32iyi5VwO2372fwrzDUtNu9IleG/tbizuF4aOaMow9cqQDVXTDU9&#10;cn+L2haxbD/hJfh3oN+7D5rrTg2nzMeOW8vgnn0rHdfhjrblY9W1/wAL3DH/AJebdL63X2DIVfH1&#10;B4NebRzBM4LcA4BPH5fjVUuZLiQM/A4HYj6f570WFc9bi/ZzuvEqC58KeJtD8SZAK28N+be4z2Bj&#10;l24Pp16VxHir4W+JfBjudY8PajpxUEGaa2JiIJH8YG0/n+NYohktCkr5eMdAjkdc10Ph34xeNfBo&#10;C6X4k1G2jU8W4umeLGf7hyv6U7MnQ4O5sJlg/elPlOSxj2nHGPf9Kyta068s8fZJFA4YyKM5BGcY&#10;JHPTpiveR+0Fb6svk+LfBPhnxRkkyXQtfsVywzzl48fX7v51EI/g14sR3iXXPA1xIwPKpqNtGfb7&#10;shz9T0p8zXQLI+b9M8VeNPDaPLpXiLVdPMfQ2EzQNkn/AGWP8qtN8b/Glyx/t19N8Tor42a9p8Er&#10;bvUSBVkwe53/AI19D3f7Pf8AaVu7+FvF3h7xChG8Wn2g2l047fupMD/x7Ned+JPgl4k8LQzz6n4T&#10;1G0tx96ZrVvJGO4cAp6d60VSLE4s8W8QeP7TUp8z2F3oCEZL6DqRYFveOZ2/IMK+fvHNrp1trkp0&#10;67v7yCX940moW6QybieeEdgfrn8K+oda0fQNKs5bm6mjs0CkkSyhS5xk445PtzjpXk/xN0Pw3NpU&#10;g0/UrW7v1jFxEbSdps5IAjOEAztOfbiu+jVV7WOeUHvcd8BPG8NndRaffbpI4xllB5aMnnHTkfWv&#10;qDxV8F7XxXpo0+GXyLbUQDby3xNqzcbldC/ykjgjDYPAyc18BaFrEmhanBeICfLOducfX8+lfpX+&#10;zDqcHxh8OyaR58K65BE2oW0twu/7SrMu7jI5XJz1yG6cZF4uviKUF7FXXXXp9zMo0qbld79DyfTf&#10;hT8N/DWotY6f9lg1+1thDLb+KITOLic5YyB8tEOIxtYLjDHcucY+2/2ZrLw1d/CPULvSvC0GiP8A&#10;2wUltrBiRkRRHecohzzjkZ4H0r5p/ab+AV1Mw1SLw/F9osGN1dxaQ12txLBkZ4fIx/FlcD73U817&#10;p/wTn1HQovhbr9noup3l/ptzr8+4agoD25+z2+FBycqBgZOPpX57j8Gk+apKTvte7S/Jel9tbHsR&#10;rNxskkepfFXR5rnw3Lo13qs0/wDaDFreZG2tEmBxkcnnvXlnhn4Y654S8UaAdU8Ut4l0uVHt0sbp&#10;jmJe2eTu49a+hdd0Kyea0mKRfZ7RjiRz93ntWpNpNhq1xbXjWSmJQArBBz718xOhKUpRXl5ijL31&#10;Ue6PBvi1Lc2MukSQ+HFWPTrlSJbRcgLn7xHsCa7b4f6o13qE8cg8jzZQRxgScA//AFq29S8VaVbe&#10;LBoxzJKT80cq4+Xvx3renubSysnnt7VXjtW8xfLUZf6VpTqSjf3tnqeh9a9zlsTRXOi6lcXsM8xt&#10;pYgQT5pU5H+c14ZqFlrWr+PxBqzXt3pSymS0uGkO3Zjp+eK7zx14M0/xnpn2y3juYtQmYTSPuIHs&#10;SM9qdaaDJZ6Pp2h6pqEt/qM+Fgmi4fgcn24rnxKliWoqOnddb7JnDNJl+3sUu5LezSe480DAh3nB&#10;P+FdzBpaRKqlFUledi5WpfD2hW2jwAKEkucBZJj95vbNaskJkjwr4PqBmv0jJ8rWBj7at8b/AAPM&#10;qVG1ZHyl8Wf2VtC0PUrnxX4X0xLCNgZby0tBtVGzzIqdADnkDGMZ9ceJajpTpDNbzr5iFuQnp7V9&#10;1eINS8RaP9oNlFZ6gyAMttKjByMc7SDz0zjGevNeN6r4f0v4nPM5tY/D+qg/P9kX5G56shI59wR1&#10;5zXdjMlqV716FvQ+ky3PFRiqGI26P/M+VvDnw0m8a+MLbRoLmOzgkf8AeSyqSkKjqSByfQD1I+tf&#10;c3w7/Z88NeBtGVtKMcuolF3apKBukUc/RV9h7ZzivCNB8ADwl4u1EretHfrIYo5CMINv9G+vIPB7&#10;19CfDbxC9/aSAOtveW7LFd2mcrGxHEij+4+M+xz6EVlhMBQxNB0qvxddf8iM3xFZzvTfuHVIn7om&#10;WVbiJyFX5envmsH4g+HNP8UeG59Ju3ijWYfK5GeCMY/GuzmtbmXM7xxogUAgdPrXkvxp8b2vhfSU&#10;j0+NL3V52ZVEUwCwjuxPJHXjg/pXgRyzFvFrD0FeTenb1PG9tCnD2rZ+dniH4havput3emanbSad&#10;Jp10yvNK2xo13MhBzwQeoJGR+Vch4i0vRvFRZ4prrVL+Zy6xwxssBJbOSxx1JJIAIr6ugu57zUZr&#10;ifw/ZyySkGWRL8F3+u6IZ/Oulhm02WNBf6Be28R4JNoLhf8AyEWIHvgV+tLhipGl7tX3vTT8zzFn&#10;UOf36d16/wDAPlbwf4bu/B+l3d2l21vbtAPtFvGOJChyP1+tfXn7GFsusW+p6rNEskttLuiEg6Oy&#10;4JHuFJH41l6n8HdI8diCDTtVt7KwnkC3e1d5jU/eIHUE+h+tey+ENE0b4WeJotC0bTVggg00yMsa&#10;AyNllG9j1Yt6kY4OD2H5jmeBxOAm6eIjrq01sz7d5rhsXhuXDPfddUek3ej6frcYupbWKKUNhWZR&#10;uU/WotLuYrK8+zYaURDHK9qzrfW4ZUkaW3uEhPQOh61dGv6OihmkCSEc+tfMqlKo1KK19DxkmPsH&#10;jW8keOIxqXJOFHArOurDVJLnzoLp5k2Ex5ONpz0NaEHi3w+6lXukRz1NbWkxaTeRlre8d0PUDpVf&#10;UK1RJP8AyKSadzFhF7FafarjH2xiNw6j8K4X47wz2/g6w1mFjtstQhlnAPGxg0ef++nX9a9tg07T&#10;3j2BDIAc/NVDxZ4SsvE3hTVdFMKRpe2zwB8fcJHDfgcH8K76eXzjq5GlGsqVZTa2PDvD15/a1oCp&#10;Ysq5HlnBb6V5v45drPxiTcgpuXzORzzxz75Bre+E0V9p9zcaNq6Pb3trK1o68biVbGRz09+9dn8R&#10;PhRpXiFfMN/ePrEMaxRvCvyoADjeSQCO3XPI4rtwlOpUndHq4+cIzt0PMrm71RwkOnQFwy8sV+UD&#10;0zVE6VrcbmS4WRFRSfk/lVjwv4ouvAerXGla5Bu2NtEp5UHsc+lafibwn8SfGo2JqWmaXp1x902k&#10;pbCeu7HPHpXpysldnDFu9keceGfDGteJ9c+zwSGF3PmSSE8Rpnqf6CvbNc1PSvhx4bMayCCOFMkk&#10;/M57k+pNc5Jf+GfgJ4Y+zyX4e4YbprmZsyzNj7x9sdB2FeCQWviz9pzW7m/tHl0rwvFL5bXdxn5v&#10;9mNf4mx17Dv6Hz25VXyxPdhCFCPtarNLTfFd38bfi1peiQ3Bj0uOYTzM/wBxQnzAH6kAfjX3r8KI&#10;vsXgPTtPa3W3l04GzeID5V2HA2+2MY9q+VvCXwV0XwHDA1nftbTwkSNI7gtMfVvWvq7wBem50Z9x&#10;B4WQPjrkY/8AZa7adH2dN9zwcbifrNRNbHSPJx94fhSb93qaQyID1WopbhAP9YB+NRd9zisht7bQ&#10;31tJb3FulxbyrteKVQysPQg8GvlT45fAC18MXH9t6Ja/8SmQ4kh+99lc9D/uHp7H6ivqaTU4I+Hl&#10;FUr280zVbK4s7lhJbzxmKSM9GUjBFYVaSqqzPQweKqYSd47dUfmH8RvhXb+KtOgOnjy9RRSI2A6n&#10;P3ff2r0D9nv9kLxGbN7vxdFBaW0o/dwTO4kzuJ3bVIx171794P8AgufDnimXWLT7J4ghiuGa0Vpd&#10;ioM/ePq/t0HXnjHutpH9ohR2Xy2I+aJuSp9M96WHws/Z8tV6dj63EV6akqlNa9/+B/mZ/gzRJvDH&#10;h6HS4L2WcQ/clmQNtGc4+h//AFYrJ1r4paR4G8WvpeqWV3aPet5kVy6MySDHLBicYHA2jkZ6V28c&#10;LKPkbZ9BUepaJaa/bfZdUs4b2AHKiRclTjGQeoPPUc111MPdL2ejR8xiY87co7nzh8RPioNa+K3g&#10;PxBoenTXVnpEd2bsTHysiQKoAPOTxmtX4h/tRtotvaWWmWCrqdxaGWRzOn7qXGQo657nn0965P4q&#10;fsm3sl3ONK8a3ul6dd3RuEhMAfYePkLBgSP51jaP+zbqFglw114w+3XEkhlV5dPU7MjBABY+tfP1&#10;JV6dRpu3f/gHkSo4uUdEcf43/bOimljaexv43ZFs7i/jiyIV4Zih4BJIJA6HjPSvX/hx+0ibVEe/&#10;W/udGGnxzq97F/pBYgZPy8Bc9j0rmLj4CXeh6PGlr4lhSwtYTugm04ODgckHd8p968r1j4DzTiPU&#10;r7XdVnISOJLa2kIjdVH3nzk5PpU+39nLR+ZcMNinZyR98+BvGemePdHS9sSGIC+bETzGxUHB/Oui&#10;Nqjcba+N/gT4A8W+G/F9reWMxn0y8XF7ALloXVVBIPox+vrX2DpWqLe2EMz5+Yc7hgjnHI7GvTw1&#10;Z1Y+8tTSdOdPcebFWGAqt9aibRt5z5MR+tXmuYUGCce9MGpQJw0yfnXdYz5pHdUUUV7h54UUUUAF&#10;FFFABRRRQAUUUUAFFFFAHwP+09Ip+N/iVC2wj7Nzt5H+ixc5ryN/K3odzh+B5ikZPbsP5161+1Hu&#10;f43eJEwAM23PT/l2i715EEG4qIy5HYLXO1qaXJEWKXAchsjGSM56/lUgnhEgxGsZIxuhAXt3wKrq&#10;i4+8yeuTnFXdF0m+1y8Sw0uwlv7yQZEUKFmx3PHQe9TYLjmmcxkIVwBgAgZNLBqNvCredEzu3AGc&#10;Yr03w/8As5as9t/aPibULbw5pycuTIrsvoC2di/99H6VeufFPwu+HaBdE0x/FmsKQBd3ZzCCD1yc&#10;DI7bV/GldBZnHeGfh/4m8eyRrYabcRWe3PnyLtix/slsA/ga7C3+D/gzwjh/GvixLq9U86bpzZK8&#10;/dY4J/E7K5TxZ8ffE/idHhGoNpFsflNtYJ5QOeMFslj9CfwrzxtVuYH6DB6yd2HHaizA9zuPjLB4&#10;YtzaeCPDtlodoflW7uUDTynsSOn/AH0WrzDxR4h1HxNePNqmpS6hc4GBK+8Aeg5AUc9BXNx6glzK&#10;ZJyZMjOQB6evpV83lmlunlN98Au7IMqeenJyOnP6UWGVTok5YswCJwMlgP070+fTbKEqIpwc8sCn&#10;Gfw6025ubdDl5Hk5zz8op8NxbzRFkQyPjkdOPc0APN4vkiJBbgKB1U59ugqo9tPKRIyKR0IDDP60&#10;l1ryQn5oEGzjO7I3ZqJvEFwzfuQkCSIVPy8EEg4x3+6DQBNGI7R98ygR8Z3sBilk8QRea/krhV4z&#10;2/M1juGkbzMrO5Od7Ln6gDpjn+XSpNdv5NXu0kuEw4jSEbYwo2oAq9PYClYDsvBvxd1LwNNJLo8s&#10;cUrLtlMiq5b8wePpXWL+0rc6rvbWPDOj6vkAfaCjQzt2+8G9K8at9JEsQypjzknHGRVkwv8Adjci&#10;Bc4Gc8/5NNNxd0DSasz3XR/ih4HuZormay1XQbuNwUktLhLhFPr82Grurr4l+FPFkMdvca/4d1d1&#10;wB/akMmnTL7Bxx+WBXyVMk1yvlxpINo5KjcaofZhEpWHzHlJwMqB+orb29S6be39b7mXsoWasfXy&#10;eFobgedpvgu01iID5XtNba4XGPRWzUOn+Jbjwl4ss9X1Xwn/AGTBZQNDBa20LwLubILszA7jgkZ+&#10;npz8o2C6hpl3HP58lpIh3LNbybXXvkEHNd1o3x8+IOgRf6P4kvJbcKVWK+23GR6EuCRXdHMJKPLU&#10;jzJ6by/zZxzwSbvGVvkv8j2DXri2+JXiO4m0Kxv7jWLyUNJFI6GKJMY6gcAYGCf8Kuaxr/gz4A2Q&#10;N/NB4k8aYymmQyb4rdsfec9sZ6nnpgDrXll1+0t41udFv7awi0rS57pQZdQtbJYZz07g4zz1xkZ4&#10;INeNLYXN7dS3EtzJJO5Mksm8sWJ5+Y5yTzSr5hVq01Qp+7BdL6+l+w6OCp05urLWR2njr4k6v8Q9&#10;cfUNdunlfP7mBF2pECPuovbAx3571mW+oG08vc8YA/eAHuPTjrWJJCkMZOHDgcD1+tRSGZVSSRGQ&#10;YwHxxivLsegdJqXiWOZPkgjB7upJPp3rnL7U/OZI2y5PAB/n26VnM8cs20/IW6k/gKjeBvM3R5zk&#10;jzPrx+NFgJPJ8xjuLkHJGwcjp3/KrUUAQ/Mu4YBCdT9T/wDrqnHFJbgOuURcAHPQdsVraSX1KXyY&#10;lPmE7VBJG/0H5GmA7SdLudZuxbwDJJ4HYAnGT+ufrXr+iabpPhiOwhvb+LT7eaVYpLydSBk9WIHJ&#10;+np7ZNVPDfh608J6bJdSkLIEDTSNyOOuPYf57V5x408SXXiu6MjoRbwho4o88BT/ABdOpwOK9ZR+&#10;qQ9o/ie3kec5fWZ8q+FHpfjX9nXXvEl5c6z4W1jT/GlgxyJLSZElTtt2liCPbcSfSvINf8Hax4Yu&#10;/s+saTc6XIpwFubdkz7gkc9+lLoPinU9Au0vNHvrmxuVJHnW0m1mIOMZHb26GvZfCv7UvidNO/s/&#10;xHp2meL9LcYlh1OELkDtkDHvkqeteRJzbu3c9FJJWR4MbYIdxYgbh8nr/kjNWTHINro2QDkH+lfR&#10;/wBl+Bvj+LzJI7/wPqD7m2xsXgz6dGXHXsteIeLLPT9O1i5tNG1FtZ0xHxFdyQmDeOP4SSRz6nJ9&#10;O1SpFWOfSbbEQVw/TJGP59aTc65dmBzjdkYI/wA5rpfAlvol54mt4Nfizpkp8qWSNirRFhw4IzgA&#10;4JyG78GvbLT9nDw5DqLx6peXMkGm3GZprVwrS27rmPK4bY6nDfLlXQHbkgik5JDUW9j5/wBK8Wan&#10;4ZuEn0fVLvTpwR89tMyNuHuDk/SvTNL/AGqPFj28dj4gtNI8W2A+9BrFmrEj2Ixz7kGqviP4SwSW&#10;2qCzjnt/EmiYuL7QZZRPFc2u3JubaQBSyYO4qcnadwJwQOt8N/C/wT420mw1HSpDoenSL5V/qV1q&#10;Ue7SLg/dWSORQHRv4WVlJGR1U5HyvdC1RQi1/wCCvjZCNR0bVfBWoyEl5NLk+0W2c8nYwJA9gMVn&#10;X/7OWna2Wn8FePtA8QR7fMFrfTfYrlB6bWJBx3Jx0rfk+Bvhi8bStZ0vzNf0u7WW0vtP0+c+akkW&#10;PNltT/y1APzeSfmZTlc5JW9b/A/wn/wjWr+IdR+0aPpdqqTRXFreC6We3Ztouo1KK2AcblbrkjKs&#10;uKFpsD1PnTU7G40+7uLeZUL28hVzDKHRiOuGBKkc9jimPbsE8xTIQRuYAY/L3r6A8VfCLwr4as9E&#10;1B4rvUdCudOilvdZ0+Xz4LS43EGZgoybZ+BngjB/iUobt5+zdo80BNvdXMVjcqot5ZZgzQSv/qvm&#10;UFJYpBwGGGzwokIIrS5Fj5mlIdUC5Q5yVPIH0I+pqOJ435HUZB4+9g8Hj6V7x8SPgnoulXdylhb6&#10;vbRyBYrS4dkuUM7A7beVQAULMGVJAWVuBjIbHjeveH9U8KanJY6xptzpl4gBMdwhD7SOCe5GKpO4&#10;WsQxPHLDIJGZ0JG1SM4I9uvatTw38SvFngi4jfRfEWoafGr/ALuOOYiI9xuQ/K34g9+K59LtIw4w&#10;wRyH64z27/0piwLJMwjcDvvcgZO7+71PbrTsI9c1j9oSTxhp/wBj8aeD/Dvi9HPzXU1mLa6IH/TR&#10;OmT6Y7VippvwI8R2pS9tvEHguU85iMd9bRehwRv6/TGa4WKBbhyhuDE7pykzgFgASCAe2B1PY1BL&#10;b7LPzGEbq3zZcjbjpnd9RjpzzUcvZ2HfufKPxx8E+H/AnxCv7Pwx4kTxBpBkMtvcJbNC8aHkBlJI&#10;yM44Y9OcV2HwA+It94N1vTb22lgN3ZyebbZUPEeeVZDxz3GOh7VF8bvD0muS3OoWwEk2mIv2kmMq&#10;7qcc88nHXJ7E89K8b0S9l0zVbeaKQJtkBOWwMV7kJKcEzinHdH6/ww6d8T9E0zWPDemX+oQXtuq3&#10;EKafBZQ29x0LK6xHfgkg9uAcZxXd/s3+BrL4IeDNbsG02ewa71eW+MN1KspTekafKVGAo2Yx7Gvj&#10;T9nL9o/UvCVi3hiPTrDW9P1KVJYrXVIjKIbn7oKAd24HHOVGK+3Pgl4j1HxX4Q1AXXhm30eQak9v&#10;LCI2UAbEycPgg5JH4V87n0KlPBu211Y2wrjUnrudnr+m3sWiPPGiS2znzpn35VFPTipdB1zhLa+u&#10;bi3iMeIggO04680zRfAyJr9+8Nxcx280axPayPlGUEnp+Ndrf+G7e6sjGoEYYYwB6jBr8ypYabft&#10;Y6W31PeUYWsz5l+Iupax4k1GS+0nSb6GewdhFqUkfySpnse+eaXwR8TNb02/sxJZtJZXilbjzmYC&#10;1YDkbjxzX0Hpng+K3gt7bz5JLO3JCxk9fTJ70S+AtNuYZ7Uwx+VI+4rtGKxeArX9pTdmNqDVmjjf&#10;Dfia2utP8m6meGRCSHU7lZM9zW54AuF1ie71ljb3FhHK0FncwqcsMkNz9Rjj3rbPgCxn06WFY/Ig&#10;aMxYVcYFSeG9BtfD3hzT9IsAfs1pAsSLnk4HJPuTk/jX1mR5fVeIVWttFaevT7jkxLgoe7uy25a7&#10;nO//AFZGNmP1+taUIO3gsCO+7FZsbhXx6VoQycV+jo8maKmpXJQo86mOaM/I/ZvYHofocGsTxH4N&#10;h1G5TXNNXy7wgMQg4k9c10893bmMxXH7tH4/eD5T7Z6f1qHRLkpNd2L4zbyDZ7owBB/PcPwNdEJy&#10;grx6HK0efa14PsPG9lGlyrW17CT5co+9Ge6n1H+RXDaJLeeF/ET3Bm8i5tVe1aMjPmKeoI9AQpB9&#10;R6Zz75qehLJL9ptxtl43AdG/+vXz18TdQkbxlqeQwkjKKeMAYQfrnNdWDwdHF4qNW2q38/U0rY6r&#10;SwsqK2f4G1rXijUtYQLPevLF/wA8t+1P++RxXOyaVp8nM9nC2eu9QaxG1D7RD80Qkxwd1QJqgtPu&#10;wge2TX3dOiqatDQ+TlNzd2zp7XRNFi/1enWiep8la3NPitU4ggSP3CgVxdpfieYMwYZ966SIvsAH&#10;APvVSXmSblzpdhftDJcwpJLEcxyjh1+jDkV0eh69HpWopdOPNkEH2f5nONmcjjpkeuMkcE8DHErc&#10;tbBG8oyR9yDTmvlclxkADJyelediMJTxUeWsro2o150Jc0HZnrsHii31SFoN6RysPlQ45+leDfE2&#10;eW31jCzkDfyENakyy7zcWsxSbAKN1wexrrfCHibwf4y0wtqdg9trloRFfWzITsf+8D3VuoP1HUGv&#10;g82yb6ilXoax6+X/AAD6vAZh9ZvTq/F+Z4/psghaRliluD2AU816/wDDjxVHa2rrdRtb+gcVrzQ+&#10;EkH7mGUfgRWZe2Oi3cUkcTSxblIyHwR9K+XdPnerseyqnKtEdzaeNbGEnMqkH3rTXx7pmOXJ+leP&#10;afaQTxvDPMsdzCcPhuHHZh7EflyO1Xk0WNuVuAfxq/YqDtcy9oqiukbniqzs9d19NVgRJHJUMVQb&#10;1UDBPuf/ANXauX8ba3ZCG2t7u9lt91x5ayvwzNhsAdeuD+lcX8XNV1HwfJZzRXg0uC4haC31Bpti&#10;efneYnOfl3LHwTxkYNfL2teONesdc0+6bWr8WjTgsfNIZVJweeuduD9a87E4iNKSjbqfeZHw3Vzm&#10;i6tOa06a3PpC/wBd0XwZ4v0eWaWz1CK+n2yGR/NMCcZdgoO3AOctgYB5rjPjh8e5vABk0LSI44pJ&#10;pn8r7MVK+UeVIC9S2eOenNcf8JdPg8Za9dJqkpe3jtrm9luZvmKosezJY88ZHX1PrXH6H4bhh1Pz&#10;7rSDI8ZIsyZF/cx44yC3Ug5JI4JIrGEnidehpjsHTyafsZayX/DkHhXwyPHOuDW/H9/LeEkMmlws&#10;QhA6K7DoOBwOT3I6V79qHxPh0+yiggtBZ2ES+WkVtGFWNR0AA7fSvNYNA8W36sml6Va28bHAZplZ&#10;h7nn+Vdr4I+EV99/xPqZeIHPlLjkD3FelCLirRPlK1X2r5qjOv8ACXiTwf4suIPO+1PeFwvzZwCf&#10;b0zX0L4LmttEs3V2xbKCoyPfI/ma8c05dL0aySPQbS3jgbbuvCVY4Pf1rvbc/Y/Cl5LHMbny8MJH&#10;Od3zj8+prtSbi0zyZtXuj0B/F+jb9rTLn3FTR6xpVyMqyGvGo/E1xIhItYz/AMBoXX5ifmhVPoK5&#10;/ZMOZHtDXOmH73l7feuKm8deH9fnvdP02I3EKfuXvEUqjH+IIcc46ZHHpXn/AIw8Y28mmW2mxahH&#10;pTTvuuJ8EyCFQSQBgkgttB46ZHeuf/4WLD9mRbPzXigUKbqRNgkI7hcD+VZ2UZan0+W5eq0PbS+X&#10;+Z7jYXWn2FukEUccES/dUYAFW2162jBK4J9jXhGgePbjxJei3iUkA4MgHArstTn/ALHt1d5Cxat1&#10;O60PXng0naT1PSLDxELmUxkCPHQVqpfuqkpgn0NeYaXqXnRBg3zjkV2Wn3/nWscmeSOfemnc4a+G&#10;UOhq67Yf8JDo8lsxCOy5R8fdYdDXlL6VfRnazRh1OGBJ4PpXrAv47SzMsp2xgAk1xPiZ0ivUu7ZR&#10;JbXIJDZx8w6/0ryMzw8ZwVXsckOaDsloctrdtdDQ7/c8fEDHGTzxXGrZ3U1rGgljQsOoXNdxr8rv&#10;od+UgEjiBjguPQ1ytrJNFDAnlRxjAJLtuI/KvnacVzv0N23yfM3/AArBcaReo0dwzyDOc9AMcjFd&#10;d/bd7E29ZCMiuOsJ5re5jl81nc5O3GBWpNq0gQmRlSNRkk9hX1GBhem/U8HFO1Q6H/hJyw2zl3z1&#10;w1Na40m+OJvMB93Nc617ps0W6DU7SeQ/wiYA1SuL+6t490dtHOM4/dyBv5V3Wp9zl97sfWFFFFem&#10;cAUUUUAFFFFABRRRQAUUUUAFFFFAHwD+1HdmL46eJUwrD/RuD/16xV5T5rSTxRSOtukjY3ckD34B&#10;OPwNenftSvHH8ePFDEsXH2XA4x/x6xV5a95PMBEk7FEyYkkPTkfdHYnA/SueT1LSPZfCvhX4XeH7&#10;FL3XvEEniC4OWNpaxTRKoHYqBvPbklR14qxrP7SdnotgbDwJodtolsf+XqWBQ312rxn3JavFIppo&#10;SJ1maKdMgSFzuX0wc8VIUmmlM0spkkc5zI+5j9T1rO19yjQ8S+Odd8Vln1fVLm9TdkCYkIv0UDA+&#10;gFc+JI9wUkdc4PPt0xVyRWY4fYPU4PPv9KrSorSFQF68HPI7deR/OmBBMxkT92mXHy8EHGP6U7yd&#10;xwU34Gd8gbABPsOmabsQSfKihgT8vrz0P6UXRlyImEZiwGBR1/P6j0oAsQR28ygKhJZjl1GAOv8A&#10;hVqJLPbyq4HGVb5hWOf3zuUIwPujJ/yanWFtwO1PLYnJB+7+FAmaU0VrKB5cvQ/dOc1BNY3EZJQL&#10;Fv6YOCapJCq7nUsk4OM56+nHarR81jvMrE9s/wBKqwXMi7sXUlSGLnvIx5Gc0LE3DsCef4e/pVmW&#10;aAMRKkkzg5Bdjj/PNT2yWDxbp4midVyRgHPQ9f8A634UXCxU85iAkCN3zjnn3q1FYMEE0iF3BzuP&#10;b6Z/wq++oxPEiRxxpGP+WYA/nVO6m3Rb2yAegz9485xn8f8A69SMSe+XaEwfvY/eMOuPr/Kqss4M&#10;RRlfA54wc47U4eTMhUIBtPUc9e9QTwwQuDhpAfbHPX8KAGi4LJjcyZHGAQaqfaEhQu8hfcvCjitm&#10;ySO4lEa2KY4HL7c8+pB9qoamGjmYRKmT/Avb9fpSsBm3F8+wpn/x4daltbrCkAtKehQsPl9c+h5q&#10;xbSNuP2i3z6bVzUr3Fvbgk2+Ocg7c/p9aLAWDeJtIjYknB8vbkY78dKqm/kiUbVJLLjhakkYXMW1&#10;APmGTtxuX6jtVeezW1AbzmTK9WwRn04NMBG1BCWeeBs9jxjrVa61R54jCUkETDGTgkCqsrvJIyKd&#10;5LYzjGcDpn8KgmjdUdlGxM9QeO+RjvzigCKV4956g8gBAf8AP1q5DdxeTs83YT0+Xg+wzUSuscYk&#10;kYOzHGQO3+f5VXnlHmkArsb7pc4J474/pVElie5ilUpHIM4zyMCvYPh18LdctNMi1N9FvZPtUQlt&#10;5IrdmAQ4O7I654/T3rxSy5uUjkIG7HJO0Z9Dn8+fWvuf4Ba3H4i+FukMN7PZlrJzC24qUPAP/AWT&#10;vjn2pxq+xfNa5M6ftFy3seAa3eabqYksJtXNuYn2yxxjJyOx44xXPt4Y8Nzc/wBuGJAc5xjFWPj1&#10;oM/gz4j6ykceYb5vt0SA4Zlcknj2fcPoK85g1eO/iEmWjw3lgNgYwcZ59z+h9K6XiY1HdwT+8xVB&#10;x0Umj0HTvB/he2bZLrqPJnrsGfpitKPw74bkUhteRf7oKDjNeWi/Ekm0fLjtjJOOSfbrVi21Ga4O&#10;xlQ45GBjd7GhV6aetNfj/mJ0an87/A7+fwnoLRP5fiWJxn+6O34/Sqr+EdCB3DxXBEeB90c/+PVy&#10;W8RK7hWAIxjf37Z/z/jWfdl2feylC2Nz+nfjPtxVe3ot/wAJfexqjU/5+P7kd5F4Q0dpA6eKbaQk&#10;AY8odAccfPz+FdFB4k1C2udKng8cQRT6XE1vBM8KlmhLZ8mTLfOg7K2QM8V5EsgibEe9CGIyG68H&#10;9elKHa4keN2GSfk3ucjj8O+ah1aT/wCXa+9jVOqv+Xj+5Hs+jfETVNKure7g8X6ObiB3+zXFxpkM&#10;rWwYMGWNmJZUIZvlzt56CsbwZb/8I5d3C6V4ps7sX0ZtJrNrQTRXStj5Sm7k5wR3BwRisX4dfDHX&#10;PiXqcdto1uHiRv3t3IdsMI9259sDqa+xPhD8HfCHwm0241jVSkur2uRPqmoFVSJefuAnCA56nnOR&#10;ntS+t4eOnsU36sPq9Z6+0f3I8S8I/Cj4n+D9Nv7PQr7U9PgvpVnAisHV43UY3od+VOCVPTIODnFZ&#10;PiTxJ4k0qd9L1PxnbaZqFvJ5kjR2awXEMw+8+VcYdh9/jD/xAkA11fxk/a8l1aOfS/BMc+n2hYq+&#10;qn5ZXXoRGv8AAPfr9K+YbtxqM7y+Z9okkJMuWLEsck8nv/jWkMRS60V97/zIdGr/AM/H9yPZE8e3&#10;v9mpFH4w0u2AkEySWNksDRv0Zl8twF3DhwBtbAyCRmpdP+IWoWdpJZjxZon2OcFXtjpkflFSfmXy&#10;w2Ar5G5QNpODgMM14XJatu2orvhcEEfdz3/SlMyQLskjJO04O7np6/yq/rND/nyvvf8AmT9Xrf8A&#10;P1/cv8j2aXxTqE2jnTj4xtJYw37mWa2E7RLnJh3O5Lx9PkfcowD2FZnixz4z0vT7XU/FGkG3sN5j&#10;8qzSFkUkkg4f7udxAHAzxxjHlUBVzx8yRngDqSfU+vX8/rViWMsAVYh+MY79vz4NUsTh760V97D2&#10;Fb/n6/uRrXPgvQUleJvFOmQyr8wRGAPrj75J7dOlNt/h1psyiRPEFswZuhRuB68ngdBx6jtWa6xS&#10;ZyVLfdCy5xnP/wCoc1btrO0aCSBra2cvHgrIMHP3T3yOx6c5yPWk8Rh/+fX4sao1v+fn4IuD4d2p&#10;3w/21aRueh83APB6Anr079vwqG6+EcVzG6R6tZPKRxJFMykHjuueev8AnisqTTXsneMeZxhYwpJ2&#10;84B9+QeTnOevSiKyW5tgiRtGX5WTOSBgHPJx2PH1/A9vh7fwvxYeyrf8/PwRy3jH9kfWdWGdP1Ux&#10;XkqlcXZdlcYGcsE54PYnpzjNfMPjz4Rav4F1q60y9lgmnhIIeEnbKh5DLkDt2OMcjqK/Zf8AZh0/&#10;xHDoYe71q6v9IZzHa2t3EIm+XPKSbjlOeAe47Dr5N+23+xto3xU8MXnirwyYdP8AFWmgzz4hwbuL&#10;H7wSbPlyOG3ADjdkHg1th8dQ5vZzp7+f/AFOjVj7yn+B+Y3w68VvpmoxW9zJN5okD5djuBU9Ae3/&#10;ANav2g/Yx8fat8ZPhNc6zq1xDeXdpqbWC3Hl7SypbwMC3q2XJJ96/D3xT4T1fwFrn2bUrV7W4jO6&#10;N25V/RlboR/+o1+u3/BJ3X5PEf7OmuzyIYjH4ouISAeuLOzOf1rlzKlCpR5Zrqa4dvn5ovc+yJdE&#10;MpJM4iyQT5Yp50y2U/NM7tjGN1SSRjO5m+UeprjvDHxa8H+MNUuNP0jWIru7gcxsNjKCQCflLAbh&#10;gEgjg44NfL+xoxdrI9WKqVE2rux18NnZ2SllQ4J5zzUi3EaHEcAx61z+t+OfDmkwSpea9pto4H3Z&#10;bpA35ZzXGar+0h4D0otjVJb1h/z6WzsD9CQB+tPmp09FZGkKFWptFs9K1m6lj0i6KAAlCq49Tx/W&#10;uIkuWuxAYpWt5QMwyoe/p7//AFq5DQP2m/DfxI8Qr4c0ix1NJ2RpvtN1GixYXtwxOa6G5cJKUBKA&#10;nevojeo9ifyNe5gpKVNtPqc1alKlLlmrGvFr8b4j1NRZXI4+0AfuZPr/AHT+lbkC/KjKykMOCDkH&#10;6EVk2sUWt2vnW6pK68T2x6ofXHpUlppUdsd1q0lqT1SNvlP4dK9WLujikjcaMSRlJBkMMEMOCKw4&#10;7B9K1rCf8e9zF5SOTkqVyVX6DLEfX2rXhnnjX9+BIg6sowR+FVdVjS+t4JopcmCVZldODwfmBHup&#10;YfjXRDR2ONmvpszSQ4k++vH1r418U+Nv+Ex+J3il7RwdJsbxreNh/wAtZR95voAMCvqfxXc3Nh4Z&#10;1yezkKXA0+domH8LiNip/Ovz1+BWqXF/4TF3dyeZPczec5I5ZiACf/HD+dfQZRTSqSqHDiruB7Eb&#10;kKdquuDVhl8xRhvcE1kiVRMiFGHP3gOBV8SBX5PFfYHhNEsN19mlG45/GuqstVDx8MDgc4NcHeSL&#10;ETJgpXQ+B7ldaF3EUZ1WI42Hk4pSStdi6mvo/imEeJP7Knk3GZNyccGr/iq3OmzXq5Aha1Mq/SvG&#10;PFesm0162uLK4aB0HlLLt+ZSRj8xW54K8bX/AI0+CHiIahdG48UeH4bqzmmkxumXYXjb+Q/ConT9&#10;nKMujCPvpno/h+636BbSY5VBuHcVBcXP/CN+LtK1aEhLLVMabcHHyq5OYifT5sj/AIGapfCzVofE&#10;XhrT51x5d1Fg9sEitDT44tYk1HwzqPDsMwk8YIPysD9cVyYilGpGdKWz39P+Bua0punKNRdD0g29&#10;/b8PFEfyqreXNxFC7G2i4UmtjSfiBobaZYG5V5Lxo1W4Hk8RyY+YE/UN0z0rpotbspY2eG2inQHB&#10;wmCD6EHpX4zP93UcHunZn6D7OTpqdtHseI3l4fM02VZGcyMqyyr0cNgfhyQfz61vaDZx6jC7nVCR&#10;5rKrBDkgHHb8vfGa6LV4bC7lt4Y41t7WKRRHEjt+7LPtkIx0wCQB27YrqGfStJsyllH5ckCgAhGC&#10;qOnyjGOOOMGuupU5qaOGlScajfQ8Y+Nfw8t/GHgeTSZpXvmMqXCc7SpUkHGe+0t+lfItxoN945lu&#10;IrBZL2OO4mjW8ET4kdM7mxjILEdMcH8a+7PGeuf2vLbyhUGIhE4RcDILZ4PTPWvN7y3i0pibDTmg&#10;sYmLS/ZYCUUsSSTgcZOTnvk14eKwaxLTbtY/ROHeJa2QwqQpw5uba72fc+fvhDfNdXps7N3igvrO&#10;aO8aRMCZBKoJjJAOBjB6gkEZ549luvhpod9N5iWCSFupyVz+VdDokWi/Yo0s4bRIEBCx28e0Lk5O&#10;PTnmuiiSwtoy28IuM4J7V0YfDxw0OVanm51m9TN8U8RKPL5HO6Xpuj6TEkQtWgdeP3ZJz9c5rN1X&#10;XLK7vPstrZpdyBCriRiqjt19as6zrMutXH2PRrJ2RjiS5Y4GPatHTNEt9JQRxor3DjltoJ/M10JX&#10;PBbLfhTwra32nRQsY7ZFXDx29zODgenz5AxxXeWOjwQ6Tc6Zau4t5Qf3kjM555ySxJPIrD0KFLBE&#10;YneSNzEZJx6Y/wAK6vRJVubm3e1jCec4CRyIy49yCAa2WiOSWrMCPwLaLgSak272FSr4O06Ln7e5&#10;/wCA13lxo+tyNlRZD/gOa4HXvEq/2i+k3F9CsgyA0Y2JIw6oD1/yfSuT2tmk2d+HwzxM+WJxPjF7&#10;KyT7P9nPnsePMwWK+vHTPpXFro9xr0yQ+X5VvnoK7MeHHv7ySVkZAzcF1IJH411Oj+HI7Zc7R9al&#10;pzdz9BpezwtJU49DN8JeEYdGiBVAD1rN8Y373V8YUPCDH0rtNSnXTrSRyfuiuE0aE6xqE8zjOW4q&#10;9tAptybqSH+Gor5r2OPJ8sjk+lel2Mc4eC3gPIGT9M1RsdPjsLbeFAOKyvEHxv8ABnwx0+S613VY&#10;YLoDC2sZ3TSeyoOaqNlucteTqfCrno+uw+VoMqEYYqFHuc1ymsJN/YEaQjMkci4/I5rzvwP8btR+&#10;MOtu0OgXGj6HCpltrm5lxJcdjmMdByDnNenRq1ymw52bTJx6gcVNePtaUorsefOlOjG099zkNfdx&#10;4d1DzrZiRASPLbBPH1rnNLjuZ4owLUoCOWmP9BXQeK7iC90mUxxz/JG+RgjOVI5qtYykW0ZjVpMY&#10;/wBkD+tfF0tZuz6I5p6QRp+GdEn1jU0gluRGuGzxhQBXXT+DNFS3lhmke8d1KkIfWuW8OaZqF3rO&#10;5J9sbA4SMe3rXWDQr6M/NO3/AHzX1OBaVJrzPBxSftEz4L+Jt7q3g7xdqumSEobaZlDoSCV6qePb&#10;Fc9Z/GPXbQQAhXHQiQsDXuf7V3gK4s/ENpqyKHN9DtY4x8y8H9CK+fZtGurRd9xZTugx84jJH5jN&#10;ePNeyqOJ7lN+1pqR+y9FFFfcHxgUUUUAFFFFABRRRQAUUUUAFFFFAH5+/tTAJ8dfEzcc/Zuo/wCn&#10;WKvLmm3uoHy4PXHU+tes/tQW4f44+JW2tz9mye3/AB6xV5LjyZNrkJuHy59Mnqa5XuarYjZS7JmQ&#10;k9+gz69qe0hQE5Vz2A57f/qqsELrG2SepHJ/p9afBCJvlOUJxjABI9R+JpAON3O4yAE59RUYimkl&#10;3uVkJ6iQ+3FTsiqxwGx3Gf054pjSRJHtCkE43HOD06etNAQyQGGNAVRvU4xn8abtVwh2ng8EHgn8&#10;aSeZXYbVL4OOTzVV98xkAnOWbKg9AMdsdu/PrTYkT3n2dEQlt/G7IHAyBwTx34/P2qJbtV/dqSgJ&#10;9cEnAqqzlhukTeN3ccg8/lUBTI+UsM8ZPzZ/Hvz/ADqQsTNdjzSHkfg7QN2c4/l+P61ZWOSWMFX5&#10;frntz/SoI4YHn8za4A+9vwTkdsj8e1XRcmHC5+TpjFAypKjW8UgDb5MZOOcZH/6vzqFpGby9qsdh&#10;AwR19foMZ/zmrzXMbECRHIwPfBqvcTxsE+ZYkXsO5zQBXlZCjlt+ccHrt/zzTY224+Y5zgcVIjCQ&#10;bkVSgH3sZzzx+tXLZAn3sPg4yR1oHcj2S79jbicdNuPf+op6PGFPmGQemOcf5GauvDBK3zBxuPPu&#10;O1TtpkMjAo298DAJAP5UBcowvvGQwJUnGQOlLFBGZCpRCSc45GKs3GmmIEOHjB5ye/8A9aqph2N5&#10;cchBHHJ6UCEl+zIDH5xSQrtAXJ+p96z50MZzuzuJIIGO3WpZtFk87du818cE9utNDT20g8xVIHT9&#10;KAL0QSK2ceURO2NxOcngdqzL22mhIKvIefuJ2PqKttfxldxVkO3B/P8A/XVeO5JclZupAy/9D/nv&#10;QBmR287xsjcODyT1HH5dc05IG3CPcSOc4Xp6/wBauT3KvNvJX5OueR+XfrWZJfxxyFDkbjg4GcZG&#10;M5oAjurdVLhScdiBnk1l3bHzEwcuewGMj1qWa4MpUp86bch0bIYY4PpTWVc/OynK5+Tn/PegCnIz&#10;ouBjYo+csfcDJ46c/pX1X+xL4gUWmvWM5wirHNHvbqxGG78Egp/k18ty20skgVZAN67d2Op6c8c8&#10;H1r1z9lTxCdE+K+nw/LBHeQy2snLKQ2C4UD1LBQPw49YnrEa3PT/ANuLQZGg0HXIbWeMW8r2U7on&#10;IDruXPGT91vxNfJccouXiaJGiBZQUQ5UgcHvyO/5V+kvx38LQ+L/AIUa1YukJkjge7gMY3HzowWH&#10;4krj6Hr1z+cyRRxu+xDGSoZv9kgA7vfkHmlT+EqW5II5b5Y4osmJ5ByvPHfnqDz29TW07hI8SrHF&#10;BkADPJbHqfX/AD7YdukixPJGcBCRhzgn+v8AWr8UyXEQDgOGGNhbg/XPtnr+taEFwwJgyRSBATgg&#10;D8D16+/+c1o7adIC8kiuDjCHGSABz/P9OlWrN/s6vEmzBUkkjJOQc9eep/8A111/gX4aa78QJ5Bp&#10;lgTHb4Et0zMIYxnPLDvjnAyTxxxS2A4eytJb+Ty44DJJkfLEcksTwMDkHGOBX0r8Hv2RLvWzZ6x4&#10;0eTTLRWyulhcTyL23nPyA+n3v92vTPhl8IvDfwsj+22ky3eqjMst9dIowu3LeUpPy9+epA6isr4p&#10;ftOrp9hLYeFhb3d4Vw9+eYoux2f3/Y9PXNZOTnojS1jrfHfjvwl8B/Dv2ERwpcwg/ZdKtMK7/wC1&#10;x0Hqx/U9fjv4j/F3X/ijqc0upTmLT85h0yJzthAzz/tNz165PbpWXrFxc+Jb+7vdTmluLmaXc88z&#10;FmYnHUnJ/wD1VXttGhycyjHOCi5wf8g/nSjTjDXqJyb0MkW744bzRjG08H8SPb/OaqNEyyJ5cags&#10;3lgcgk46HHUZ/rXXLpENuu5Z/N3J8oJ4P+cCsxrFUKeYCSx6qoxnIPftWyZBnQI7eajXAQqDz0yx&#10;49scVWlswrkzsHdsEYXtxx/L8q2GuQ2YSE8pjtCnGOO3/wBeqlzC7NGxGQfmccnJB6fgOvXrTAy5&#10;Nk06rhQm3BJXBAPGf51ZlgWJC5IIOA2wZwT3/wDrVWDM9uC4VJQo48w59/8AewQPrntV208mW2kS&#10;X5JMYI5yTk8n0oAi8xlikXcDuwwyMkk+h57nP5/Wo4xM7JGIy8obDbQSee2Pr/npT43uLYuZMbEb&#10;5MNkYI79/wCn1qxFqBkyHAwmVXHGDg9SevOfUc80AIk0ybDJD5iMojJYcr1GMn8Pzr0b4G/B+6+K&#10;/iyKS4V7PQNOkWW6mOAHHaIEjJLd/Qd+Rnn/AIf+A7z4heILfRbX/VybRcXJXesEecFm56dPqcAd&#10;c197eA/Aek/D/wAM22l2lqyWdoSfNMh3Sk5y54zuJPP4DoAKxq1LaLcuMTR1B9L8H+GJ57y4fT9P&#10;02IMZo9hRFUDoAMj0x/9avhPxb+0vrMXxLn8Q6VrGowRwv5dvbS2shhaBTwGAXBLdTzkZ4I4Nei/&#10;tUfFdvE18PCekI/9mWMwa6miI/eyjnyyR2XuOeR7V87LprMI3dpJY9/EaA7SMdevXg9fWqpq0dRP&#10;fQ9D8S+Efh9+1TbmEWsfhrxe4zNaNYSi2u2x/rEIG5G5ySo9cqfvV9Bf8E+fglq/wQ+D+v6DqLOH&#10;m8R3F5EZVGWjNvbICMHkfuzzx9K+K1WKG4jPlMkyEkHziCBwQfqOxAJr7a/Zj+K+qar8Pbw395Nq&#10;E8GovBG0gG5UEMWFOAPU+/NdFarKpS9m9UZwppT5kfSU2krcK6yyM+9Spx6YxX5tLpdzaarJZxRG&#10;SeTdaGNOCzfw/ielfdi+N7127j/gNfGXxBL6N4/1xGzG8d+0ynGNoL+Yp/75cV8lmVP2ahNLqfa5&#10;DNuVSm3ul+H/AA51vh39mj4ja3abbnR7XRCScSaheoRj1xHvP5iuvsP2L9cuUjGoeMLOwCn5ks7J&#10;p8/izJj64NUPE/7XXiJbaRtPXTrTIBDCJpWH5nH6V5Bq37R3xB8cym1h8Rag7kgGHTEMJx3/ANUA&#10;a1jGhfRNhN5g/ikon1F4C/ZU0H4XalJry+IdW1DUBG0WJfLSHDkAnaFzkdfvV1mpaNcW64d2kiI+&#10;WSNN1fNHwE0nxdf/ABS0jUdZ03WBbos4N3qauvWJ8ffwTkkDivrWGC7syPIIktn5Mcv8H0NfTYBr&#10;2Xw21PmscpQq+9Pmdjh1YxTp5dyUuFH34mKtj3HWtvS7nW0jRTfPLPOxyZTlYl/qasX/AJereZsi&#10;xFHk/aCeAfaoNIvjboVuIXHoHHWvSX7uV1scD99anZ6c1wkOZbkSYGXmfKqo9smlgk0/WHljgCz5&#10;G1pkHH4HHNcpJrdo8iLqcjSorbkg3YiX6jvXQ2GuwzRCSHZHF0jEYwCPX3roi7rTc5J02aE2iyNb&#10;+TIBcIVMbe4Ix0r84fhno83h6C80eeNo7jTb+7tJFIwVKXDqAfwH61+kcOrDGeB7f418mfGDw3Z2&#10;HxZ1mSwePyrjbeTRrg4mZctn8efxr3MqqyVRxl1OHEQ9y5z1o0bW+5mJfpirNuU80MZCIx75zWHp&#10;0LW8pLzrsc4bite/dRAClxGMegr7dangMzvE18sMG4zYBHPPWrvwh16JfGdrC5UJODFnd61xfigC&#10;7t5NtxgoPugYDVyXhnxOmiavbTxEvLbzK2C3oa1nC8OXuRDc7f46WqeF/E+oWF0Dbi4k8+1nI4OT&#10;nrXF/DXxLJp3jXxDETmLUtFlkkjHR2RG5r6H+OGm6f8AEXwFbzXdvm2nt1ntb6MfNCT1B+h/lXyF&#10;pltdeEfH+l2c06Tie3urVZmbA2FRySemASadCTrUk5ryJaVOTSPpP4Gaj9j8NWloflWNxLG5OB15&#10;Wtv40LqMFxZ6xobiOFBi4lBww6EFP1z+GPWvCfD3jto/EEOhlYZNHib5gc7tx7k+ntX074d2eI/D&#10;C20gEieUB65UjH9ayrr2dX2vQI6xseXfFvxZND8PLLxE2l3N/aCZBqQsLloJYnZSqz5Uj5SWZSDx&#10;kg+40Pgh+0FpusX2zTLjUw2kXAhurbUJlnuJ4pJ4QpdwoRsF5R/sjv1Nbfg77D4TvH0vU0jutNnL&#10;2N5b3K7kkjY8Eg8EYP8AOvMPHv7PHhL4S+O7bUtDufEVo4lFwlhp1vaTIyZJLK8uw4ycYDlgefSv&#10;y3iLLI0MT9Zp6Rl+Z+kZFmH1nD/Vaqu4/l/wD7G8R3dvcyG5jdVV5rZg8a9jIucfgP1rSZ7dztEj&#10;yEjoE6/WvD7P4a+K/HLaNfax41u30yFPMa1XTIrSQqcFY2w8i5XnLck/rXdaq8Ph/S7mz0xzaOsR&#10;C3b7mCvjgNzub6A5r5GWISVj0o5enZqWr6W2JfEkvlzAC2kkDLu8lTtduScAnofrXMWj2epXDPpu&#10;v3egX+/5be/Uwvn0/uyD2H4Eda8r1z4unw0/k3utw+JLi5IPnWBKC1x2GOcd8kknnjiull8Tazca&#10;fBHZ+IvDXji2c5Nhe3EbSPx93LqmOueeeK554m8bpHoUMA6cmn9/9fqjT1/Tr3xBrbWE9sdE8Ujd&#10;LBcW9qRaaknqzrwre5Oe3OQa43/hMdV0XW5tJ1rTGe7jOFjtkYl/wr0nwP4ymsdHFvJpt7pl0/DW&#10;c10Z1jHT5WwWIwOCT+IrS8VXHivWdAiufBF9a2GsW8yyvb6gmYrlDkMjHAZTjlWGQcY75EU8Rb3U&#10;VWwV5Xehxdv421R7kWa6HdaUMBmS9h8pmB789veuk07WLbeilVZy3VGzj6Guj1Xw1P4r0WRLq4Ka&#10;iVHlyDpG+ORj+6f/AK9cXoug6hZN5clnOjqcNJKpVc/jxXbTxEOW8tDy6mDqczVNXO80qZI7eOWO&#10;FnHU4Jya7Pw2om1C0ucYRpV2jJOBkdzXmDeKIPB9iTO9tO6kkMc4Xnpya5Kf9pnTI5JbWa5WC4z/&#10;ABNwfpUTx9KLstTSjlGIrK+x7z8V/iHFomnSafZTA3cvyyPGf9UO4z6np7V8OfGf4pxWmbTabok4&#10;CIc4P4dKvfE7432lzbyNFejeeF2MOa+fbnV5L++aeVvPu5idpxkIv1rxZylXnzPY+vwmFhgafLHV&#10;n01+zJ+0ude1mPwl4umEU8nGnanctjzDniBye57HvjHXGfridFghYlQCBzx0r8n7xzdzx6dYQrPe&#10;v1bdhU/2mPYCvpb4DftU6hY6fP4S+Id4t3JZqUsdZjOfMUD/AFch7n0bv0PPJ9nD1W1ZiqUZNpo9&#10;68ea4zobeLqxxwaveGxa+H9FW5vJkiRV3M8hAArw3Vfj94JKardy65BBLax+bDDMdrS4OSqjua8L&#10;174u+Jv2jbq407TBNo/h+FtpiAIeZf7xPpW19bnc4JRVNHuPxf8A2sfPuJ/DvgrF3eE+W9+vKRfT&#10;1NYfws+Cx1i7TXvETPe3EjebI9yNzMffNWvhT8HNE8GWsdxOou7gLnBx1r1Kz1e+1W9g0+0hEFuS&#10;FY7TwKlXbNVBU46HV/C7UbbVPEWppGgjitoRFDGi4CqCcn8Tj8q9NiuFskuJMfLHAT9aydCso9N0&#10;02tnDHHvVd524b3r5y/bs/aT1b4JeG9I0PwuY08S6+x2zsoY20K4GQDxuZiAM8cNXSk+Wy3PnMZV&#10;jdyex7nq8sM2h3bAeUXiO5Op5FZFnfqkSRQwtM/sMD8zXxzpfwU+J+j+ELzxFpPxistf8V3EQnm0&#10;GRsrLkglVnd+o552gHp0Oa4y0/bI+JPw01aXTfFmiyRXNqQJhMhwAeh3DKkHBwRwa8Sjl6bdp6+l&#10;v6+48Gri7Je7p6n6W/DH7W3iPdOiR24RsANnn614N+29+094k0Hx/wCFvgv8Nb2DSfGPiKWAXWsy&#10;vtWySZ9kSBgCVJPJIGQNuOW44D4S/wDBQ/w3Pdf8TeKOwlYYwXOG/wCBAHH5V4lrPxZ0/wCKf7ce&#10;h+JtJtEL3uv6bAs83zfuYniUbc8AHZnOMnP4V6mGwsqSalY4KlWM5cyPUfjd8Hfjt+z94J0/XJvH&#10;y/FS2+07bmwurY+basyk7kMrsXU4IPQ9OK8L0/8AaxsIgbfxV4HWxLExNLbBrRtwOD0AGQfWvvv9&#10;qXx55ng+20OSaK2+2XALys+3YACRgjuTXyTcaat/LItxB/adssu5JA/nbDgjOecHBIzXLVx3s5un&#10;Uimjto4WVSCqRlZn7E0UUV9CfPBRRRQAUUUUAFFFFABRRRQAUUUUAfBP7TzSf8Lw8SBQ5H+jfcHT&#10;/RYq8t8uRYxst9g7nnkY/n+New/tJXPlfGrxGDgY+z/Nn/p2j4xXls18VYAvgseCB0Ga5Jbmq2Mm&#10;4t0tCSfvFeeuPX/P0pi3iSs4jBAHqoH/AOurt8zXAPyJjj77DOP5nkCo4LlIU+YJIV9uv0oQERYM&#10;gIUEE7gSCaintzNIS6nf2wOcfX8atTXAmX5oyMcqVOKqybYyqlyIsgHC5OPYevOabAh8mNAc8ODz&#10;noKqSpGsgKMoc8ggZ49/z/zmrMiqSxKqgU7eAGJHBx+tTosNvCSAcMufcDgA/n+HFIDHnt2SNAWG&#10;xsgoEJJ+vpxkZpYraTau5U3sD3BYfiasyXcbsEEzZXIOPw9frVXzGZsx5RFAU7+CD9KACS2dACrr&#10;yAcjn8KiQSxZLKBn5ST3J/rV2SbzGjZnWQMAOBjGCfTtWfLdqjf6xjgAs/Q9+P61IA0jM2FdyScY&#10;PFRlUO4EjGMZ/vf54pYwZFdyCgOdpQAHt/TNXLPTt8Bl8oOMZB3Af57VQ7DYkSAAqoTv06fSiWaf&#10;52R8ADPTPNStAIpAqRtyAeOc/WoBDhOFCZHOOtO5Nhv2qSFRsGSOoAxipYL8wjekh5Pzc4BHeqv+&#10;v37SHYKBjoCev9QfxqOaMAZba7/wgD8qdwsaEeqTTNnzAY8EYz1p63cSK5xgZ7YJ4ANZqxblAGHP&#10;Yj09qvJbKIwGyDgE5Pf0p2ESm8dVzE5CdcMMU2W8EuzcN+OgAqreQvE2QSMDj8s/yBP4VTkmOWYl&#10;fLORzxgdf61A0XpUhud+3IJGNg9u2KgewgJBWVlK8ZxyP85qqbgJIY92JCo4PXOfyz1HtTJr4Jll&#10;OW5wByF4x7UDJbizCB2R8hBkAfw/XP0rLu7cmPLRAAsc4+6w5wT/APXq8sxuQVaNUBG4jdjOMf49&#10;v61YisGaEhi4yOc85xz6cdf0p2FcwobHfDskGUQ56kY4OefYDrVi0hjUYUoSp25ODnnr3+n41oSW&#10;xSLbGpdFXADnO7p68mq0iKgdlTCMGyG6qehz+Pb8KQyGK0gjQEfvGLHqB09Ppk/nWn4evF0PWtP1&#10;S0lWO4tZ0uFOSPmQhhyMY6iswJ9pwmRGjHqT09f5U+NGVjk8ckADnjv09aAP0jt9STUbSKVneSO4&#10;jU5PO5SvcfjwPf2r4C+IngdPCHjfVNOEIAtpmEfmZJEROY//AB0rx7e1fX3wW1//AISP4Y6BdOcv&#10;BCLdyV6tGdi/UBRng9c56V4l+1n4dbTPFun6xGZPL1C2KyFWz88bY6/RlH4VhDR2NHqjwP7Nbhhv&#10;WSOQZbzA3JHv+VT2to01wIraGS4lkYKqRruZzgDgD+ldl8Pfg/4m+J7ltPthb6eriKW/uTtij4xx&#10;3Yjjp6/jX1/8MPgx4a+HSIbeIXmqKDu1OcfPkjnAxhBnI4/XGTo5WJseRfCr9lS81CBNR8Yg21tI&#10;37rS4z+/fqfnI+71HA+bryK918Q+I/CvwX8PW7Xbw6PYR/Lb2VsmGkwOgUdeccn8+a87+LX7S2me&#10;DGl0zQXj1PXAfKNyQTbwMPvZwfmPbA/E9q+U9W8T6v4mu5b/AF2+m1m+aeRjLNKAFhZR5aKqjAKN&#10;znOCDjbzuqeVvVjR6L8RvjRqfxNeSC2Q6Nom4hbK3bmTnguR1PAOMY+vU+YSXQijAZyecNsPXJ54&#10;qBCdiFZFQDgiU9fx5xz296jubaRsLIxxgk7v8/pWlhXJLHVmWeeNyvy9Qw7H/I/L3rXa4VGLMHAb&#10;5gQvXA6YP+NYMFqyToyoZEUYXjqPUH/PepYhL50aqMvu5IbLY7gdj1H50WJNqa6S6tnQIkTwnO/I&#10;BHt/P9KymuDNM7MoKFgcjBz2zj9Khe52zyTCJJAF4dzyp5yM9cYOPrVZrs7C2Nhx8wAwDxznj600&#10;gNNbeXGwlXkZckHBPtyOCB/n2hm1MvOImLxLwrDGdowAeOAep6URXltcJvcnzNu0v02k8DAPP5f0&#10;pjzW9nCSySASYkdEUAgE5OT3+bP/ANegCnElpeQjZnOeXwGDDp+o2jn0NXLVM2+ZEi2AFVcg4z+n&#10;fjH+FHk280aCINFnhY84ycjAHHGTnJx3xSW8yOksPmCTILJIijgE9Oe+0r9fTtQBFJp6S3AkVSyE&#10;jADdT6YPfgcVp6P4Pude1iy0+xs2ubi6fy4EGMknv9AOeeAOeBU+m5Mrwwh5GRguwKctkZzknk9v&#10;rX2X8Bvgt/wgelPq2pwpJrt4OIx/y7J/cJ9S33j2wB0GTEpWKSLvwe+DK/DXQvsgAu7yc+be3RXn&#10;IB2gA87Rk4/3s+orn/j38Xx4N8NjStIuSdZukPliMc26nrJ7HPC4+vbB9G+Jnj/T/hx4UudRun8i&#10;QjK2oBO9iDgKR0HckjgfUV8I+Ite1DxTrU2q3E7XM9yV83yySAM4VQPQDgDqMVlGnd8zKctDCjEy&#10;gvA6BQW35cbsYGDk/j+VMndJZE6pG/cEHvzjBx6VbisVlfEjSIegkxwxzzz7Y/z3WbTQ42xlACqn&#10;MjE8E5B9Oa6DMozbkLsJcg/8s3HrjBIPWvo/9mVvs3gTUvKjEYbUnZtgA3N5cXNfPkMEtywDoQMD&#10;IUrnt29+K+nP2ZhZ2ngK8W5Ry7ai7DJ6DyovQmgpHpMV1OV/i9q+bv2hNKePxzJM6/8AH5ZxzE9i&#10;VyhH/fKj9K+od+nE4UFT9a8O/ad09YrPQ9RgBO15IJCe+QpUfo1eVmcObDNpbWZ7uTVPZ4yK73Ri&#10;/D+P4Y2fg3T77XLPTn1ORWNxHdo9y2Q5APl/MBwAcAV0DftH+DNIhFno1jd3EacJHaWgghH/AH0V&#10;x+VeI+D/AAvrGvWcq2MtoI42dneeYhwM8ABQevvitm1+EGmgi41bxiIgefKtIdhz/vNnI/4DXz88&#10;9o4VKlKSTXlqfRVMojVm6j5nd/I9f8DfHC88V+P9Csl0dLCzkuG3SmfexHlP7AdxX0E94l9H5Ak2&#10;RN97HU+1fJfhPwraad468GDQtSN7KdTi/ePK7EIpLvuHAwUVx07V9f3Wgi4YSW+Iw4yw9DX0mSY5&#10;Y+lOpG+j/RHzOb4WOFqQilbT9WZXiDU4dB8PahexxB0srZ5xGBnO1Sf6V4BZfHtL7xClzq2s6Xp+&#10;iRReVLbypILgytkq67QQQNpBzjv7V7r4vtkk8OappYk8yW4tZUfaOTlCMV+cPiOxk1jWNH0e2LjU&#10;NR1FbSA78LjaAu8E8Dc5wcf3uvbTM61elWp+yffTudOVUKFWhU9rG7016o+zrX4xeCr+UGHxFpu8&#10;tgvJceV/Mit608aWl02dP1bS5BjCkXsZwPwavkGf9mD4laRem0GlQX0oGW8i7j4/NhVa6+Bvj/Sx&#10;/pnhW7SIHl4mR8/98say+vZhS3p/gzdZfl9VaVfxR9m+K/F+reGPBuqaxZW413ULeE/ZNMsD5rzz&#10;HhR8vIXJ5PYA187eBvDXj+68F3+p+IdK1O48Qa1fzXEubRg1vESMjGMjLAkDoFxjrXjGoeCfFVnJ&#10;5Q0DVo8HJMdrJgD2IFZui33jnQvE+pw3/wDa1npU0UZsvMV0G4BQwXockkk/SurDZ1i6NVVnSvyr&#10;bVGVbJ8M6fsY1Pie+j/U95bwh4hhKfadJvtmc4ktnGP0rPvWvLKZkntp1CnjMTD+leb3HirxHbQF&#10;11rWbd/a6mX9M1l3XxI8VwqI/wDhKtV55yb6T+W6voIccVov38N+L/yPNnwhTa92t+H/AAT3fQdC&#10;0/V1zcNgyDgEYrzn4pfDGLw1dvfWd/BbqkRnaGVzllHcAV5zefEzxPFxH4s1cOOSPt0mP51gXOt6&#10;trOtxXF9qN1qFxMgjYzTM5I56knt6VpX43q1abVGlyvzd/0ROH4Rp06ydWo3Hslb8bs+1f2dPE9r&#10;8SfhjdeG7hke9sg3lxn+JD/k18Y/Hw3XhzxdYMY5Yn06c+YXBG3ORXc+DfE978INa8P+JbG9UuG8&#10;u8sg/wDrEBIOR9K9x/aC8I6f8YfhtJ4r8MWkN+t5EC6bfmjk9/8APWv0PL60q1GNV6e1SfpLf8T4&#10;HMKEcLip0o6qDa+V7Hyj8PtTilhu5ppma4L7jIeT1r6h+FvxC8nT7eNZiQEC/wBK+I/A39qaDqOq&#10;adqKGMRN5Yz1DDqD+de5+Cteks4CISMjnFeyrVqaTR5s1ySep9LeJlstVTdcA+bMOChx83rW34Yg&#10;h+LcGkQ32nLdvo++KW7lA+U/LhcdywGc8Yx71wWh+JNN8UaELW4mFteIoILYyT2P8q6r4OeI/wDh&#10;Dtb1uzupgsWoRpLG5GB5i5HH1H8q+bzvDOtl9SCWq1+7V/gerlVZUcZCXfT79D2PxJrcGj2gjPyh&#10;EySgAxge1fLfxT/aP0jRnjy0YiCjaklwEyO+CRxyfSvP/wBrj9qSbQdW/sLRLxvNVSLmSMZyxIwm&#10;QRjAO4/gO+R4boH7RPhWDyft/gnw7cyr965udMLv/wB9ZzX4bUhUqWlbTyP1/Dzo0W4t6+Z6+PEV&#10;j4yxfy21rey48tJrC3e3iZcnBwUJJ55YnmrkPgbVdXMb2Hha5uA3KyCXZx2ILBT+VZ3gz9q7wJps&#10;7OulaLpkhjbElvZTRkNtO0fTOK5XXP2xvFut67La6VPOIJ0xaw2sawp1AzvPzfr3rHkm72X3noOt&#10;TVtfuPc9G8UeI/h99mk8beHX1DRLchYpo7uNXtB7ZK5PuPm9zXt3hD40+EfFtt/aOg67FPYQ/LOX&#10;b97G3TDA8kj1Ofyr89LyH4sfF9vta2Fy1rnAuZVJX0yJZcKfwrrPAH7JOv2ur2l3rPiH+zI5CZJh&#10;YSyNK49Bwqg+/NbQw07HBXxVFPVn3jqf7QfguzAEOtxuQMHbGzEfXArjta/aM0W5iPlSPKf4ZI4z&#10;n8Mg18IfFn44nQPFkej/AA41i/l0yyXyJNQu5BO97NnkjIxsHQYAzyeRivqH4M/Ba61jwfFe/EuS&#10;W51i7/fCGGTyPsyEcK23GX6k+mQOxqnhqkna5msXhacU2mUvGvxsjuJSEF/d47XARMe3SvJvFXi/&#10;RNZifZow+2n/AJahvm/MV9aeEv2bfh9cziVtGm1GMNkGa6nKj6gMAal+Ptl4e+AnwK8W+J/DHhvT&#10;NP1m0tBFaXP2JC0c0kixK2WB6F88+lXDL3fVmks2ppfu4N/I/PLW9f0TQriWacz3VwrhVtZ3OEPq&#10;e5+lY8njO5eWSRJWhjfgSRwB+PoXzX1T+yL+y74D8c/Be18ZeNdFbxXrfiKWeZ7m6nk/coszoAu1&#10;hhiUJLdcnFdnrv7BXwpv2kOlr4g8POQcJZaiXUfhKHP616MKFOKs1f1PDrZhXqSuny+h8b+DPiRp&#10;nhfUPN1jRLXxDZnlrSS8uNPaZvV3CtkewIq/42+JWk+KfFjal4d8JSeG7C4gRZdMtL1LuJJVG3dG&#10;chsEBeCOufbHrPiX/gnp4k06WR/DnjqyvYmJ2w6xZNCwHYF035PvtFeZ67+x/wDFzw+zyN4asNdj&#10;UZ8zTL6PP4CTax/KtlGmlsRHMMUpKXPe33fccxeG1uZFluoLm2lA/wCXi2dc/jjFe1/BLxvo+l3F&#10;vayvZrklV8qUCVs9tp98V8x3F9rfhqUi6sNW0oBVY5D42kZBzyMEHIqxp3xIuPNDLqEMpHa7t0c/&#10;mQKPZQfU9alnValK86a/I/Tjw1FbalsmttO1PY3/AC0aJfKP/At2P1rvtOhey2GKK2ST+HzJgfz2&#10;7jX5ieGvjBqulENbjgH/AJh19JAT+AIX9K+jvgz+10YNStrHU9Sv4AxwY7+2juFH1kQb/wAzRGin&#10;s0djzujUXvRaPtvShqErRzy3WzjDRWtsxB/4E2P5V+bn/BSnxGuqfHrTLDyzjTtJgXaX53M0rnkc&#10;Dhx+Vfe3w6+P/hP4na3caFo15cT6lb2/2p4zbyRRugIBKsQc8sOOtfmJ+3BrDaz+094wmZfLS3aO&#10;BVJPyhLaJe/vk1pGDhKzPNxteFbDupDZnidhf3OmzA29y8EiD5fvLj6GtWTxPqF5C8V1dLPG/DRy&#10;ZIaufDYA5JHoalTBGa6T5cmuo4ZXMhGZDj/VjaK9k/ZRtP7c/aQ+H8d0+E/tFJSQOmxS/wD7JXjE&#10;i8fjXvf7IE0OlftDeDbi6lSCBRdMzSDgEWsmPpzUSWjZS3PvT9qjw3Y6p4df/SJT5YSWIxKCwcOF&#10;wM+uQPxr45g+0eHtVu0Ie8vUJEMcMwDjkgliDxg8YzX0r8YvGGt+IJ3htZdPNlx5BJDiNhzuYA5P&#10;4dwK+ebrTNd0nxJcT21i2s2Btljke3UZLlizEA+9fH1k5VpW2PqqDUaMb7n7XUUUV9mfHBRRRQAU&#10;UUUAFFFFABRRRQAUUUUAfA37UMwHxv8AEqEY/wCPbac/9OsVeSrOVZsltx6jd+I/Q16n+1KyL8cf&#10;E5xgj7KST/16xV5RFJHMwRiEQ4ySpNcr3NVsS/aC2TtLkKTx7DoPek3vJgLiPk4zxnoP8anCKjgx&#10;BthGNzcZ9/zqJj9k55CKFBI44zwT6+vFIBk8MsMm2W4VBnGQNxBx6fn+nrVW7uX+zOwgUoUZSTzu&#10;wcnP4f0zUVzrCW0UnmSMAT5YyCQT0GcdDyMZ9KVHkubYY3j5iGRkyCCQAM/8CJ/CqYkVreHyYv38&#10;n73bl8Ho3BJ7cYGB+fWrP2zcAqBQ44JDZJz3PPqT/nms22sJjMkSZI3bYwcdOmT68g9fXHapoAqw&#10;ieYPBLhiF3jPLdSD1wMj8KkY8uzxF1gD5bbkgYzgnp+GDx/Omxx4dt6cqSDnnkcEf5NNUTSlJcgJ&#10;xuHGMgc4+p61PE+z5W3Ahjkgcbs07CuTPArRbCrjtgjjP+c8/Sqq2Pzu8cSvGCAevPvWg837gF9w&#10;4OOOD6/XH9ahkeR1O6fZxxsHIx1H4/1P4FguRSIu8IRjABOCSCMnp+X+ciiS73AbGJKnHz8fl+VV&#10;5pmUFVy7gdCOMVG9u6tncPmGevBO48YH0/zmkMtxTSYJZgFGeCOfbp7VCbiJ2X5gX6Z6dP8AOKhi&#10;ma2lJeNLvKlQrscDKkbuCOV4brjI54HMEc29du4B9wVRyCPvDHrnjPr/ACoAuFwV4H7wZ7dT044+&#10;v5UzylYbuQQDnyzj/Of8KzkvpJghjwjuQy4OMA5x+A4qymoB404Yb9pXjPXkA/TBz6ZoA0rJI5pf&#10;LIHz5YOO2ev8s1oi2SJXLZwGPOM/Me4rFW8VF4HC52jnnjPH6VbTUQ9qS0ABAOAQCSOmfzqiTRnn&#10;jlgZXjR8jClByOOf8+1YN5bsk0Sx7EAfhscDkHP6n1/DpSXmoSABF6D7ycAAEdfwPHPvVGd3Dk7m&#10;MaRnhmJCnqAPw/rSY0QXELXIyyNCVZ+Iznb6ge2BwR1yKimtpJV8sxMqK2OeAdx7H0Gcc+nWtF7u&#10;OMMGCnDd8/T/AD9KRb2Mq2IlGQdy5J4/yaQyK3tXHlEsMjop7j/IqczSoE2nhiOcZz0/wNNe8QOS&#10;sWMcjD53fn05/nUBvf3hQq3mNwD6EemaB2Hi8aNXVwoL5/Ajrx+NVlmbyyCoLqTyw59fx6VK88Fy&#10;OWYFs8g5HHY+4BqC8iSNwGjyh4A9wDnnsQKBDfM+0SHGNmcqQRyOPX8D2pjQiUja3l7Op6YIPT/H&#10;2pE2vMCjjczDbz0H1pjW+9nCqQGc/MOgGMnH5A+38gD6m/Y810S6Truhu5HlzJdgbvvBuGX/AMcU&#10;/U+1e4eM/h3onxHj0tdWja4gs7gXSxA8PwQQxHO05yR149K+Pf2aPE8nh74p2cB3JFqCNaN83+yW&#10;H/jygfia+1riB44JIrUD7QFJUhT5SsRwCOPl6dqyktS0UNb1vw98O/C/2i+e20XTrNSI4Y1xtxxt&#10;VV6nrwO/tXyr8W/2k9T8apJpuhxyaLo0hw8iN+/mBB4bH3V/2R+JNeYeOvEuv+JPEd3L4hup59Ti&#10;kaF4pTgREMQVUdAAR29PXNc2Zn3lfMxn5Tkg4I9cf41oopEXFu4laQMSyuCMMp6+o59eaLeZU3bl&#10;YkHHl56df8P88VHcRvtkxIPujCFjzg9h0H+falhYCXbuCdQxGBk44/n1PrV2Fcmim8kZLuCTwMjn&#10;8PzpJbt3cDCDaucbjyP6U5oguSSWO3l/Tj8uaiQMgDFQeOWBxz60wuaUExVcMqSHaNpzye3TPHWt&#10;ZLeOeQuJRbP2ToVPXP8AKsIOPLBwofblUJJJzjj37/masBt0R2r5hLBuHAKjuOevIx+NTYLkktkz&#10;tJscSIBhkwME/g38qrxIvlyvL5I5+6oA2dAeM+xNJEq+aPNyNr/Knv36A/5HvVu2WNXBLq7MAvly&#10;/Ljr19e/I9qoZQCeWEMij5Ac85XH95sjj86iuovOWTIMhLL5bKwAQnHbqeQ3Xt71ICzh8F4+TnPJ&#10;A9f58/8A66iSwRJCfMEfBIPuT1GaBMc+22MgI2c7Vk9Bz0JwB+P4982LB0zA5QTGOQM6oWjJGcjp&#10;16np2zjvmrvDdmkJI2RliD1wR3x0+v1r2f4GfCafxPdjxFqsLf2RbSbo9iZE74CYORyq4B9CeOmR&#10;UyaSuNanc/s1/B7+zbr/AISfXwjhvmsraRTwTyZSPXn5T2zn+7X0rq/iaw0HSbu6u5zHDBHu8xw2&#10;FVc5P6GuckZbCyiZmVCEILbQPbGD7EdP/rV8v/Hv4sy+Jr86Fp90506B2E8kZx57846feCkAe5Hs&#10;DWKTmy9EjA+KPxPv/ib4me5kjkg06MFbW2z9wDgnPTcc5IA7AdhXCxNqAuw/msgJ8wq+flOTg9OQ&#10;dx468deOUVUdEZnbzOWYYPyD6evOePXvSxak9hPAAP3iDCPK3B55wF6nB/P610EEtxqgS3DXUAkh&#10;dmj84krh1Y5/AZ/L8aWO8t5oUfBtg2eCpwBz949cZHQc9c47SS388sciI8RDLhEdDggDseAwJJP4&#10;1WWRGSdQB5XmBiEOewPGfXHpgflU2A2o7xBN5izRXERTKxFuSDnrxn+937+3P0B8BrPz/B95JC0Y&#10;T7c/BYEn93H6V80K9vM0paIq7YG/yR8pwBtyARzjP4fWvqj9lzxJHZ/D/Ukt7LzHXVJQJZxjgRRd&#10;O+KdtQR31l4f1O7JENsHU98HH5muf+Nfw61C6+GGqXNysWbDbeIobJ+U4b/x1mrtbrxLrNyxUTpA&#10;npEuP1NZWrWkus6ZeWl5eO8VxC8TbiWwGBB/nUVYe0pypvqjooVHRqxqLo0z4u8G39zaaxd2lneS&#10;2T3cJxLFjII5PUHsMfjXVQ6baCWNZcz+UoVVc56dKx77wL4i8K/Y9cvbVEtPPEUzRyqxizwCQDwp&#10;OBn1xXfRaNHo9s80rLJIRnI71+EZ7SnGrCotmvxX/Asfs2FqQaaR03wEWK9+J8beVl7S3luo1A4G&#10;FMX4f6+vpW7ubuONY1ffOw6IMBBXz5+zUnm+NdXnY/ObIgY7AyJ/gK+j4sw7mKAZ6lz1r9W4Rio5&#10;XHzb/wAv0PzXiKV8e12SMa30WRFkkkkALDDSGvztuVg0L4rRWl3bvK8c37mSJgrxTW8rFSMg9iwI&#10;96/Sl3WaZNzCTHSPsPc1+bf7U1rc+HvjNcT2JVn/ALU8+N05VlmVXzx7Ma9XOKcpwhKO6f6X/QrI&#10;prnnTfZP8f8Agn07oX7SmiLPP9q0a9Sd3y8isrf1zWpe/tDeD7l0Fw15bIOxgz/Kuc8MfsxWnibw&#10;zo+t2viWe3fULSG5aOS1VwrMgJAww6Empr/9kHVZVxb+JbSXjgy2jJn8mNcalnCs1Z/cdEoZNdxb&#10;aa9TWi+M3w6uWGdXMR7+ZbOP6Vz3ijx/4X1hHe21vTRPEc2pluDFj0zleKwNc/ZB8XWVpcXMWqaI&#10;YokMjNJJInAGf7hry63+FHiy8thONGS7iwR+5uU3Z98n1r0MLjM8oycqVHmfpf8AI5a2DyatG0qt&#10;v+3rfme26B8SHaFFvL/QrmMceZ/aMZ/nitW+8YaNNEzLDo9246AXFu2f1r5i1Xwf4j0eE/a9CuoE&#10;HZVVgPyJridQu47V8XEckRB6SRkV6n+sGeQ/i4T/AMll/mcf9gZPU/hYj/yaJ9KeJPG93CMWngHS&#10;LwH/AJaPJbNgewzXjnxq1Gx1LxR4Ovbfw6fD9zLEYbiEKgWVg/UbeDw2Pyrzz+1IrmQxQQtO7cDb&#10;GWJp/ibQNWsLLSNQuNMvLCH7ThJp4WRSeDgE9+Ca48fnGOx2HdGth+VPrZ6feehgMqwmBxEatGvz&#10;NdLrU9c0/wCAUHxD8LXevRIxvLaVrfzFJwCFVhkDp96s34S/EzVvgL4ql0DXYHu9CvH2ywnlRnjc&#10;Aa94/ZnnutBsfEFht86Q3KTtGTkDep/wFdR8X/g7Z/EbQZ5oLWG21RBlNqAZP+NfovDmLhUyyjSq&#10;rS1r+mn9M+D4joypZpWa73t6pM+Q/wBqj4eReEPEM3irTpY30nU3W4QoP4Cg5/8AHefpXnfhbxVG&#10;CmHyhGM5r6D8S6bJrfwH8S+EfE0ey+0OMmC4YchGJQ/+hfyr4S8NpqWjRblElxGjYcd/UEfrX1NT&#10;FPDuMZq67/r87nzlKj7WLaex9daRcCa3SVWaQfd/d/eyfX1rvPhLouqa74il0i4vXngeJ2Nztw1s&#10;vHK5zyCMZ9a8W+CHiOx8Q3Jsrm4EJeMhSx27T15rlvin8avEPwr+N3hy4sRLFYaLHHNEHchL9HP7&#10;08fwkZTHba3Q1w51jFh8G5LrovmdWXYd1cQo9tT6q8T/ALBvw38W3TT3Wo+IkmJJEiagjHJ6/fiP&#10;H/165aX/AIJseBnJNr4o1uL0EzW7n9EWvqHwBr1l8UvCumeIPD0RvdPv4hIkic7D3Vj0DKcgj1Fe&#10;Q/ti/FqH4IeDBoljcrH4z1qIrbwwvl7SA5DXBPY9VX3yf4TX4+7WufbwlUlOyep8AfGrwH4d+G3j&#10;298N6BqU2upYnyri6mjWMCXui4JzjoTxzkdq9Z/Z1+EFhdQQeK/FlrHcwzIItOsZM/Kob75HfJHG&#10;QRjn0rh/gp8Lj8QvEQuL+Nv7Dsj5t3I/AmbqIw3qe/oPqK+k9S1S2s7rZAqRRx/JHHH0QDgBQOmK&#10;5I2buejUk6a9mnqe16V4itLmOO3n8tBgBRJjgdOBXzX+2V8eIPCGmN4K8PTqms3qbr27hf5ra3P8&#10;Gc8O4/ELz/EDVn4k/H2x8B+DGvfKWXVA+2xiRwPMc55I67R1P4Dqa+Tfhr4Pv/jH45uLzVrmWW3M&#10;v2rULuQ5aUk5259T+greT0sjkhHW7PYv2QvgeuuXMfj3X0jj0iymxYxXWFSWVesjZ42KemeCfoa+&#10;zNX+L3h7wbp6z6bdWnjHWJjtjsdGdbht2OmVyEHqzY9vSvM/Hfh6D4geCNA8E6XGbO01C+htJEgA&#10;VYrVFZ2wB2Crx74r2fwF4d0LwfYW3hvT7KHTopVaWB41ADsOCPrgD8PpS+HRH02W4SFWPt6qv2LH&#10;hf8AaBuRo8F34m8O3vh9DJ5Uk1pJ9thgPbfhQy8Ec7dvvXnv7ePju21P9l7WPsWoW9/b3t3aRpNB&#10;IGBxOr9v9yvSFd9E8TwQ3yr9ivMW7ydg2f3ZP48f8Cr5p/4KOaba6J4K8PW8NtbW819fuXljhUSu&#10;qJ/exnHzD9KqFSTdmduPoUadCckraafkfQH7GP2fTf2Xfh9bvC4c2DTEqeu+Z3z/AOPV7FPcWrqS&#10;Spx2lTJr8tPh9+1wPBfhTRtA/s3W7OPTbZLZbvTdcb5toxu8iRWjGeuBxXr/AMPP20tIuLsrqvjn&#10;VbSNhhU13RY5VU/79sRn8QK2cn1R59KWFqQUfaL5/wDBPte4sbK5BeMgZ/55SBx+XWsPWr600W2k&#10;mmnVI4xliVwR+FfMnjn4ir8TrKOHQ/EvgHU5kkE0U32+SymBHdoizZ/mO2DWPd/DDx62lXd0iW+t&#10;QXK+bM2mzMkjnvtD/f8AqTk1zylZ7HfTyrCVvev93/DmF4EE6T6xDG8TaZZNDYrfXKk+e8USrJtB&#10;PTdu74HSvQfD/hDwJ4gliXxN4a0rVw7gGWazj3DnsQAcVxWkaLoS2NlBqHiaXwzfiLd9g1u3e3Ay&#10;7DOSMfMyseua9V8CfCu41WaK+g1C013T4ZFDtpk4lC/UDkflXJeUHoj6KNOj7Plk1YreIf2QvgX4&#10;mV5INOuPDcrdJtL1B48f8Bcsv6V5t4j/AGDfCDwH+wPitd2cwJ2x6pBHcKfQZUoR9cGvrXT/AA/4&#10;VhVF1HSYbhl4PmLW3DoHw6xk6JaKf+uINbxnLueLVweFe9N/JI+BPA/7K/xf+D/jeLxJ4H8WeHtd&#10;vIo3iWKO/eFpEbqpV1A5wP4q+ZviNq2s638QfEN14pRpPEDzzfbhKwyk+8qw+Xg4Ix6cV+0Vn4Q8&#10;D3mRZ2EVu/XcIMY+h7V+K3xCnjuviP4nuIX8yOW6mkV89QZmOa7Kbk3qfK5lQo0IJUbrXZmBDaq/&#10;LNjHYiniNWYbQwpsjlYhj1FQ/a5N3BI+ldJ89ctuyRTDcNn15ruPhvp954j8d6RYafOtvcmKQpK7&#10;FR9xm6jkcDFeesnnMCck5617l+yZpui6z8Z7eHXNUGkWiWE7R3BI/wBbwqjn1DH8qzqfAxxaUk2e&#10;lReAPFKlI5dTjeP1W9ckH6cV8/eKfG3jLw34y1XTU8QXaCKZlHlMQuB6Ak1+jeofs/X5gN74c1Cy&#10;8Q2+M+Ur+TK4/VT+Yr5H+Jn7MerP4p1C/wBRuP7DlmlZltrmEg4PuTz+FePCLg3zLQ9OU41Yr2b1&#10;P3Mooor3DxwooooAKKKKACiiigAooooAKKKKAPz5/anRR8d/ErNkZNryc4/49Yq8peeUyNtQ+X1G&#10;1c9T1/HNfT3x71K2h+KeuxTojFRAACx+YmCM9hx+Jrzm4ubK/WRMQ2wQBjgYAOegyT2OeucjpXJJ&#10;6s1Wx5Gl8+Jc9FOOF5OMdP8APP40srTyxO5KEbMH07/0x+demXmn6TcC4YWkTiGLaCF9sZ78g8AA&#10;dj6U+bwTpXlRwvZmKyOcTtJw5xk44wvJA68Co5irHkhmjztcqeApbaPwIH5/n3xUkaTXPl5c+YTj&#10;AGAOMZ9/TH4969JfwPoF7IhhgliO5SBGWQNjg4JyQeM8j8KgbwDpkKAOzGTe37vztxOcckD7o578&#10;8njtRzBY8+Fq28hiMNtP3cDrnA9hj6UXMT/ZYlbO9wfl7FcN1x79vr7V6MfBGm3EDMs0p+XKsj9e&#10;PvHjt0x9Dxiq8ngONrZVgknLwDAUgHI4PHGOSTj6e+aOYLHnb3LPOUQjIby+Fxggc4/Edec5zVSO&#10;YecgLsHPTf8AeJxnkcc45r0Vfh6GkkFtcsMMNoC8NkcMfYnv64xULfDSLfsF8d7pgMIcjqBgc9OV&#10;Pr2qucmxxEEoZAzuckDdkdfb6f41FJeMr8FjkY64PPH459v612p+GsnA+3EgOQZETO4YIyMEeueM&#10;YwOaE+G8V5OLeS6jif5Q45JJG49ByPu9eORRzILHGQMoEjMR8xG0g8kcZP6H8gPWkLFDN5uA5O1s&#10;DjPt+R/L8K7q0+GockG82eQu5iE/i4J3H6t/Pp1qKw+GqNCWiv8AeMqsquPukNwOOucjP/16V0VY&#10;8/ubl8Hy2I343F1A54JAx+fbnmql3cbCryIVGS2DwST6fiB9Pyz6Hd/DCVpvNhvo4wNisRjjnOOe&#10;eSDwBnkdarR/DOSVZNtw0gcBRKSAEVRwQc8t976YHrTugsed/a3NygBARh8pLZA59Oexznv74NLG&#10;JnkcyECA4Pzg5Byc8k8+nHfpXX3/AMLNQtsxWbxySyYYGRyCGJAyGJOPx6nOepzOnw3vPNmzcKAR&#10;kxjkKeeB6/40+ZE2OaVPmySeeMY4HcVJG0qkCT+6eEPGOPy5roJ/h/qEUssZ2SeWO3UYOM4646Z/&#10;Hg1NceCrpYbe4hmLxu2ecAFSDwcn2BH1pXRVjnTCUaQEDP8APOMfT8P6k1WluCsudvLDgEc4G3Of&#10;QZz1/wAa6lfBWrPlo2WNAcgsASBz2B6fd9O/Tvg3PhPWmvYopoY3naMiMo4O84G7Oeeo7eoFF0Fi&#10;lMuN+2X94MFCUzjr2/OlaVUjjKIuJDh8Nj8f1q9c+EdXgkSRYFMY2ReSh3HBHIxzwOgHp9OXTeHd&#10;QhiKyLADC/ksTJjLcdOD3Yf55p3JsZgRTGXKkAg4HGR0HX8/0qKWNcuGGwHnJPQHvmtSXwpqWRsj&#10;jOzO8IxOGAIbH4lR9DUU3hbWJi3lWzmMZkTO3B/hAOD6k8jrtOcbhguVYzAuxWIdQmzOXIHb26cj&#10;/GnRytbwySrICAxOD94H/wDWSfwNTR+H9ZhkB/s+SIYaQOmCVQsuGXnnlRnPTjFNeyvY4t0unyCR&#10;F5VojgAc4IGOcY4469e9BJVkHk5KRjywu4R4xuIJ6D0OF/I9M8RTwNH5XmByWTrndnBz/UfnVqTR&#10;tSwga1nALKJcxnAQjOfXIAHbGACCMmqt5p+rxsZjayJFhm/eqFYKJMAkEdNgB47qc460aAW/DGrz&#10;6Br+nalHxcWNylwhyMEq4I6/Tv71+lNtNHcWlu1tMXgkRSj5ADKVGCT9V7j09K/L0WeprBFLHaXM&#10;scjebjZnYmTkcZzzg84PJ6Ac/oR8B/EN34s+GujHyj5scCxSxg7R8qqB1OQSSOo+9nPvEykfK37T&#10;3ht/D/xSvTs/cajCl0DtwpYqQ2D6b0Y5Off1ryu3ZmG5OrHkEcjPHP5D8h7V9aftc6Q2p6FpevNb&#10;yRS2Uv2WcS4UxhypAbnqOOnYk9BmvlaF0kh/dbRuYxqh6k843Y6Zx+vfGDaehNiBG3sVCAYX1wAc&#10;+vfkD8Qacr5ZMRoHUNghc4HWpWvI0juV2LH5chh3DnLYxg9sZ7+1RuYmmuJADFEsohaTBOzjIG76&#10;ZP0IouAMyoQduzGAMnrzn16cmopOMMgQjGQeeFx298fyPpVNpyhQqrNM44iXjJ2nIyfcDrxzn6Sx&#10;Xkd2DMhyjv0I78kk+mNpHtwO9AF4Ao0hBTYFx17HjP6j8vxqRVkRApBjZFyQ+3C9gPcZz+X5U5WW&#10;FnyzIQAHT1xsI4+ox0/i9zSTXxi7iBM/M+7OdvoR1GQOnt707hY0Lfy1R3bfhV3EIMhR7gdP6Y74&#10;qNpovKwJWTKgkSRlimCfb0PT2qC2neJ90eQ6naw5wATwf8+o/CK5RGIZUjeRX8uUEfcY4Iz6nayn&#10;twe2aoVjR2lGwm9J1wpL5IzjPHXt9eaa1tK5iPmAsM5KjGTjuD3yeKoG7khs7idcxJCpaVo2zsAY&#10;ZJ9ec59z2xXX/Dzw9f8AjPxFZ6baSOkbgNPOik+UgA3Nz7Z49fTsN21Ebvwi+FsvxE1lHufNbR7c&#10;7riWLgyHg+Wp7k/p144z9l+HtM/sW1jSO2CQRQqsJgQEKMfdAPYAL+PH8OaxfCHhXT/Cehx2FhEk&#10;UUSlYpDzLkjO4nGcnGc8dOOKrfFL4iWPgPwzPe/JJcSECGIdHfHHTsMZJ9Ae5xXPfmZraxxf7QPx&#10;Tfw7ZnSdIuANTulKySBt3kxMCCfZj2+pOB3+VIoJBMZAhQOy5Ow89OB79fr/ADn1PxHfapf3l3cy&#10;tLd3szSSM6gZbHUDHOOMD3xVBdQuGjMiqj+WcyCInCc/qOfr9BWyViHqaVtFctFtUgbFw6DHzNz0&#10;yOoIB9amWylvFO5GkGRtHUHpzmslp2BdphhFU7ZBtyM/wk49emPX6Ztx311Z/vADJEjFeOAw9Og9&#10;T27duhokfcJMFndkaQNgeWOCDuH3WB+XHXI7+1Qzy3bSyBcpGp7sRtb1BAzzgE8Gkuru5uZ/IUfu&#10;I4txAJyrdhj8AcgnuPq9JWZQysvIwpz3PH45JP45oArRsQCQh8xgAcrkHtz7cfmfevqn9lGFJvh1&#10;fjfjZqbxhO64hi46D/PevmITxwxLI74EqgKZD909cfqef/rV9Q/sxWn2LwFqG+Z3MuqSS/Pu+UmG&#10;LjnoPYUFLc9f+wBT1Jx15pPsKujxscBlw2DzzStLsGVY80hmBPXr1pWuWeQalo0SRajo19JJJ5zN&#10;FKzEnIYYDL6diPz6muB33FvpQs7jBuLVjBJjodvQ/iMH8a9e+JlgUa31JBiI4hn9v7p/mPyrx7x/&#10;qVh4ahfVbu8is7SeRImlmzt34wpOB3GBn2A71+U55gZuLoU1dp3Xo/6/A/UMrxMatONZvfR+p6R+&#10;za4HjTUUPH+gEn/v4n+NfRvAAyCTXyD8B/iP4c8PeNIRNq8N1Jq0f2SKS2KmKJywKgknPzEBenUj&#10;oM19eQ3kLwfaScRhcnPGPavuOF6UqGXRpVN03p8z43P9ca5LZpE6xiFd7dhnAr4E/bP05tB1vRtS&#10;gfypF0W0uo5R2kQNH/Ra+5ZNZN1cmCNBsK/MT/CD/wDrr44/a0tv+Ej8CeGLwrvkEN5p0hUcbl2v&#10;GP1Nd+ayTiovs39zj+jJya8a116fg3+hw/hv4/8AxB0Wys4LXxGWgEY2RSQqVA/KunT9sX4j6UUW&#10;U6bdAH/lrankfgRXqX7M/wALfCt18PYrTXfDmnajcW0cJaa5tlaUhlx97r1U16ddfs2fCfWkLSeG&#10;IlxwvlXE8WPptYV5+FweJq0o1aNWyfqexjMbhKNaVGvSu11svU+YtS/bk8Y39lJp9/oGlz28oG54&#10;WdCQDn1PpXPQftPmxvHmPhmSPzDlhDd8fkUr0n4zfs6+BPD+pxQ6PBf2B2ZcLdmQZJ4+/u7c14zq&#10;PwisYZNkWo3iRDuQhP8AIV9Rhstz2EFLD1NH5/5nhVMdkdRtVaf4f5Hdw/tdaQ8Ki98O3WCO0it/&#10;hSTftD/Dq8USX3h69+bkEIpz+teVXnwpRw4ttZd8d5LcE/oRWVF8KNZRfLGrxXcY+6stvgr7ZDV6&#10;Co8UUtnf5xONvh2p0t/4EeqXnxl+D9+p83RtSiP/AEziQfrmuK+J/wAQ/BniTwnb6X4cS/t3ivku&#10;Nl7zwFZTz+Iqno3wB1TWEufKvrFHjGdsisA30NQa/wDs/eIfD/h2/wBVmudMkt7OIzSxxyNv2jrg&#10;bf61hi58RVKE6VeN4ta7fodGFp5HSrwqUZe8npqz6Q+AXiEWviq9jhPmC/0uGc98lcf0cV9Awagb&#10;zO9BHjvivln4BSgSeENRXAM9i1qXA67Q69P+ALX0st0zoTg/cPatuFJqpl3L/LJr9f1OPi+ny5ip&#10;r7UU/wBP0OO8ceBbLUtSuI5YF+z6rbvaySBOhI4z+NfK+ufs3DSrycR27ABirYHHXgj2r7M1zUtY&#10;uba1j0+yinWQAl5GwV6GrC6XHIxjmjDjbhlYZBr9GoYp0o2kro/PKlPW8XY+RPDn7O8Ol+Gr5ZIM&#10;Xd7+8jIHQKDj88n9K4v4nfBb/hcfw8uNIQqPHHh5Wn0+MMN08RxmE+oYAYPZgOgJz9yX+hR+Wnlr&#10;kxtkV5n4n+EFrr2sJqdjcy6XrVkf3N7Aeo7Bh3HY1c/Y4ynKlW2YQq1cPNSjuj4t/Y0/bD1L9m/R&#10;/FfhzWrG4vNPKPcWlq8bbob5RjYR/CGwFb0wDjg1xOjw+N/2sPjaZr4yT63rdx5tzceWRDZ264BI&#10;B6Ii4AGeeByTX6ieA9QeSzNjqlvFFqETmOTYoAZuu4exHP5iujutEsZ23eSiS/wuo5r84xWUOjUc&#10;JSPs8PmSkueMdWfMl98E9W+GmgQaXoenS3+mWilY5IUEzSknJdwuGz3+7geuK8G8XX/9itc6rqsb&#10;adaW6/vfN4cHtlM568dPbrX6C3KXmkvgs5QDkOcg/j/nrX5y/wDBQz45ax4t8fp8PI7Z7PRNGaG4&#10;YOvz3lw8YYPn+4FfAHrkntjxq+DlQ97dHdRr+2dj5v1zVdW+LvjbZawvIZG8u3hC58qMdzjv3J/+&#10;tX3L4S+DOneEPB+naNpakp5KyyXpIH2iUgZbp64wB0FfC2ivrXhK4E+lzvYXUiYklUAluhxyOgIr&#10;2P4UftLeNNG8UWkXiPXJLrQFiuTLFsRCzi3YxYZQD99Y/ryO9cykjrlCVj7e+AmjoY7m6lxJPbGS&#10;BW9M4yPr8orqPE0LrocVzEB9rs5jNEfRgxI/Pp9DUfwaTVI/Cdk+uusmtXECTXpVdo85hlgB6AnH&#10;4Vs6tGHs5YgNwIPFRLY+7wNN0KcYsNWltvGXhGK9j4E8fI7o3cfUGvib9vfxvN4gtfAejXZJ1DTV&#10;unuDj/WBjGI2/EIfxzX1r8NtYjjvL7w/cAbZC01sT0z/ABL/AF/OviP9vbEPxesLUDHlaZGSPcyS&#10;H+WKqlrJMwze1PCSi/K33nzUzCmUp+9SFvWus/PGO/hrW0Hxjr3haUSaPreoaU4Oc2d08P8A6CRW&#10;Nu70oFIFJxd0z09v2jfHd7LA+q6nFrvlR+SBqdrHKWTOdrNgMw69Sep9TXo/wj/bNvvhXcotn4S0&#10;yCwd908NjLIhc+uXZ+3vXB/Bf9mPx78dGWfw/pYg0dZPLl1e+bybZD3wTy5HooPvivsjwP8A8E9/&#10;hp4USFvGGuah4p1PAL2lq32aA+wVcyH67hWE3Tjud8MxxNPRTb/E19J/4KI/DHxBbRjU7fUdMnIG&#10;+PULITop9mjLH9BXZaF+138JtRYG31PTMkZxJOYD/wB8yYNa+ifAv4ReGlQad8MdJk29JL62Wdvz&#10;lJNdAfCngSWPyZPh34feLH3P7Ptv5YrLnjfZnZDN60FaUb/h+p4b8V/2ttT8Ux3fh/4X2UDSQwvN&#10;farIf3VtCASSD3bAOK/Mszm5vL6YnJYqAf1/rX7F6h8BPg1rokFz4BtNLeRSGl0pWtDg9cmArx9a&#10;8X8cf8EzvA3iK0nuPAPie80e5b5ktL7bc2+ccDIAcduct9K6IVYXODGYv60l7trH5u3J+VB6molG&#10;0+tesfGr9mP4hfA2QS+JtEf+yy2xNVsW8+1Y9ssPuk+jAGvK40Vzx6V2LVXR5o6FT5mc9uK+hf2T&#10;fg1H8Wtb8SJb6lNpWs6bYCWzcKrQyuTjEgIztyVzt5/lXgCRiJc/zr7T/wCCZ+lSX/izxxdrjZBZ&#10;W8WWbAy7uf8A2nUzdolR3PbPD3w98c/Di8DWdzDqMEUasWsZDCwJzlTG/wArYx94EE5GAK9d8OfE&#10;qy8Qw/2V4usUDgDEskRBXPdlPK9+f1rqGsoLe2uLm4vrXG4lgGyflG08fhWRL4as9Uhka5hj83/W&#10;NIGAKcdm9gAPTiuHR6mjgmfWtFFFegcwUUUUAFFFFABRRRQAUUUUAFFFFAHxl+0RbWFt8VtcnnW9&#10;MkyxBik21BiCIDaMfTv1/Th4E0nUYTCFeWTbuUGVT5SDoDwAPc5zz0r7o1TwV4e1y4afUdC0zUZ2&#10;xulurOOVjwByWBPQD8hVWL4Z+D4GYx+FdEjLDaxTToRkeh+WsHTv1LUrHw9NDCqCEPMI4kfJMeSe&#10;uRzx36Z70qxRzXXks0kEUUZ3ecoBBA6cHHPHB596+5T8O/CrAg+GdHIPXNhFz/47Q3w78KMSW8M6&#10;OxPUmwi5/wDHaXs2PmPiS20iWa4Ef9oj7QNwRFfgZHJIHJ7HGR6etZbWOoadfmFXWXO7cfKIA5IJ&#10;Oexxwfx6ivu9fh74Wik81PDejpJnO9bCIH89tObwF4Ydy7eHdJZiNpY2MeSPT7vvS9kw5j4OSV0e&#10;Q3EqHadrJEAFY+3QcnBwM0j6vLKJDGGiRSCQSCeBz0H0744r7tPw38JMOfC2innPOnxdfX7tH/Ct&#10;PCGCP+EV0T5uD/xLoef/AB2j2TFzHw7FqcX2Q4PmSSqNskb4CnI5I9fXPTt60R3S+UkbbZOR5jmQ&#10;qeeT3x/Djv8Ad6jnP3Evw08IIuF8KaIB6DTof/iaP+Fa+EeR/wAIto3PX/iXxc9f9n3P50vZPuPn&#10;PiASiZYljkR5JsBI34KgY55xjr65+YcU0T+YhjBTll8zdhTjk8fXaM9+h9K+4R8N/CSsGHhfRQR0&#10;I0+Ljp/s+w/IU7/hXHhPJP8AwjGjZPU/2fFz/wCO0eyfcOc+GWuVmSNUjW23CT9242YA2q24nA9f&#10;xOPTMVpdq7lYQkcURBcnjJwMYxwcnJ59R6c/dL/Djwmx+bwxo7dRzYRHqcn+HuaRfhr4RQHb4W0U&#10;BsZxp8XOOn8NHsn3DnPgwyxQXYji8wRoxIAHzD/OQPwNRrcO5iWMf605GAACfwz37Dmvvn/hW3hH&#10;dv8A+EW0Xd/e/s+LP/oNNT4aeEE2bfCuipsOVxp0I2n2+Wn7J9w5z4Iy0jGRUILNwJMYbnGPfj1/&#10;xpw1GS2T5w2CQOhyxJAyDj1K559e1fe//CtvCXH/ABS2i8HI/wCJfFx/47TW+GvhF8BvCuilV6A6&#10;fFx/477Cl7J9w5z4AW4Fs/kvEhJc7h03kjgNyCcDI5PXH4z2t8yrAsiiX7u8SKu0AbQMEnjGCemf&#10;wBx97t8MfBzvvbwnoZYnO46bDnPr92l/4Vj4O/6FPQ//AAWw/wDxNP2T7hznwLJdRyTGZYdk4ACy&#10;RnCnBwAPUgFhnt71nahlXkYI8brs2tLtABB5I54PBGOO/bGf0KHwy8HgKB4T0MAdB/Z0PH/jtJJ8&#10;MPB82fM8J6HJnrv02E/+y+5p+yfcOc/PCeQNcxwncUTaokGTvBxkHnBPr7nPekkk80HzkMhBEgSN&#10;dxxjBJz15BwT2x0r9Dj8LfBm4H/hEtCyDkH+zYeD/wB8+w/KlHwu8GBiR4S0PJGCf7Nh5Hp92l7I&#10;OY/O5rtJFli/eJuzsaOQAKxIBJ4ORyemDg06SZobWRo5fuoJMDIJAwdgzg5yF/P0yR+hw+FXgkdP&#10;B+gev/IMg/8AiaU/CzwWwwfCGgnPrpkH/wATT9k+4c5+eTXLn94zNHtUZQMMjkkY/HaeOOPyS3kN&#10;uR+6WKUARcHOw5UfgPlOR2/Ov0OPws8Fnk+ENBP/AHDIf/iaT/hV3g0sxPhLQsk5JOmw8nrn7vua&#10;PZMOc/PxYIUhI8mOOdmIOBnnBAHpjBH1zz2zVuVgcusMgJBMYHy5AyVU598jj2H4/of/AMKx8HZJ&#10;/wCET0Prn/kHQ9f++fYUwfCrwUpLDwhoIJwSRpkPOP8AgNT7J9w5z86HWNGRsrNB91gqgEDAB/ny&#10;a9x/Z+1hG0S70+UJ5ts6TAhQCQw57YIyp6c/lX1OPhT4JAIHg/QOev8AxLIP/iasWHgHwzpTu9j4&#10;d0qzZgFYwWUaEgZwDhfc/nQ6LfUameF/EDwlb+OfB+sabJAhuJIj5e8hsTAZU5x2YDP4V8Of2akC&#10;orARoWIIHBDcc8fSv1oGg6YucadaDPXEC8/pWA3wg8CP97wV4dbnPOlQdf8AvmnGk0txOSZ+Xckk&#10;Wwho+PukYBNMWREwisdmNxBHyjt07d6/UY/BzwCevgjw5/4Kbf8A+IpP+FN+Aef+KH8N8jB/4lNv&#10;0/74qvZsXMfl9awxPMhmYZKbeuSR2+o5NW47a0iRFMau+3OUU46Yz7d+K/Tj/hT3gLIP/CEeHMjp&#10;/wASm34/8cpR8IvAg6eCvDvp/wAgqD/4mnyMXMfmNJpVrNIkckUZcA4JA9+env8A1qvLoMFzBFA9&#10;uqhFwMHkZ569zkZr9Qj8I/Auc/8ACF+HsgYB/sqD/wCJp3/Cp/A//Qm+H/8AwVwf/E0cjDmPy4g8&#10;PQwn5IgJdv8Aq8EhQARnk498+oPrULeEkSbd++2P+7dN+QTkEde2e1fqZ/wqfwRuJ/4Q3w/kjGf7&#10;Lg6f98+5px+FHgg9fB2gdc/8guD/AOJo5GHMfl/4d8ASeJtYjtbGO4uLm4Zo0j8xuWyMkk5woCD6&#10;DpivrL4e/CrTfAmlfZ7ZjJcMitdTCPmRl6gE8gAZHfOfy+krD4a+EdJuEuLHwrotncJnbLb6fCjj&#10;PXBC5rVHh/TFzjTbQZ64gX/ColSlLqUpWPnvxFrEfhvSLjU7u8kigijLNsi+d+oI6Z9sd6+RPH2s&#10;3XjnVZ7mRp47Rci3icZEK9uO7cAk98Y6Yr9N77wfoWp2xgvNG0+6hPWKe1R1POehHrWb/wAKn8D4&#10;I/4Q3w/g9R/ZcHP/AI7TjSa6g5n5cP4bR0kSXcUJBGCYxgnjH09vb609PCNtA8hlDAqCCPOLB1IH&#10;HI4+g/PqK/URvhP4IfG7wb4fOOmdLg4/8dob4T+CH+94N8Pn66XB/wDE1XIyeY/LuHwnGyiEDypH&#10;QACORcnn5uMcdufcZ6UX/hSWWGeDeHjfiNJJQeOM89ydv6j8f1DHwm8EBw48HeHw4GA39lwZH/jv&#10;sPypx+FHgg4z4O0A46f8SuDj/wAdo5GF0fl3caALb96t46SROCCFDEcfdyMZqP8AsG6txE11PGEd&#10;sB5EA2qFz9D/AA9uPev1Gb4SeBnBDeDfDxycnOlQf/E0svwn8DzqFk8G+H5AOgbS4CB/47T5GHMf&#10;l5daKtnDPHN5s6TNtgkh/gGR8pAI3DG4ZU7ssOD0P0x+zxCtt4InAuvtaPeNIDtwVBjj4YEAq3qG&#10;GR3r6pb4T+B3CK3g7QCqHKg6XB8p65Hy1e07wN4c0iN4rHQNLso3cyMlvZRxhmPUkAdeBz7VPI+5&#10;XMjxgyuOQox6mo5LlSp2tgDrXvB8OaSRj+y7LH/Xuv8AhSf8Ixo3/QJsef8Ap2T/AAquQOc+cPFl&#10;mut+HL+yG+WR4iY1BwWZTuXH4gV81+NdNtfHHgW70yZ2Ed1DtyR80ZBypx2ZWAOPUYr9Iv8AhGNG&#10;7aVY5/69k/wrH/4VX4MwQfCmiAEkkf2fF1PJ/hryMbl0sVKM4ys0e5l+arBRlCcOZM/J3wt+zr8V&#10;tN02wv7LS4LxNqzxXNpqEIPqCNzqQfwyDX3Vo3irU9Y8J6QupWkmmam1srX9s+ABcDiQLgkFSQSM&#10;HoRX0Va+EdCsraOC20XT4IIxhIo7VFVR6AAYFObwtojDcdIsGPqbZP8ACuyhhFQu4vfc5cVmMsVZ&#10;TW23c8g06RvtBYEGRgOOxr5Q+KMj/wBn+PPD90cSaPr51W1jJ6QyORtH/AJ0OPRPav0Si0PTFYka&#10;daA+ogX/AArHvPhj4Q1O4uri88K6LdT3YH2iWfT4nabAAG4lctgAdfQVGNwssSoxi7NP8GmmTgsa&#10;sLNzlG//AAGeBfBK7hS9SMEfZ72zDIOxIIYfoWr1t7ZEfaCPL6qRXY6f4L0DSvL+x6Lp9qYl2p5N&#10;qibBjGBgcDHFaX9mWef+PSD/AL9D/CtsvoSwdBUZu9gzHGRxtd1oxtc+Dvif43g1jxjqIdJTFDgi&#10;QDhBgAZ/AfrXnmp3rSJsRQkknzHPUDjFfotN8MPB07yPJ4U0SR5QBI76dCS+Omfl5pjfCjwS7bj4&#10;Q0EtjGTpsOf/AEGvuaOd06UVH2b08z5eeDlN3ufmstrfR5aLIGeCP6077NfLkrLiQnIwOlfpSPhb&#10;4MAwPCWh49P7Oh/+JpP+FV+C/wDoUdC/8FsP/wATXUuIoL/l0/vMHgJv7SPzn8Oyalb3lyiTBvOi&#10;4fpyD71114bvVfDd5Z3oE4u7Wa38y3OfvIV5r7rT4W+DI2ynhLQ0PqunQj/2Wpk+HPhOJdqeGdHR&#10;fQWEQH/oNZ1M/p1IuPsnr5jjgJwkpKWx+dHwBvzN8PNHmUAS6fqRi3n+EEo3P/fTV9O2epJdKhZk&#10;jOSrE8CvbdP+E/grSbZoLDwjodjbs/mGK206KNC3rtC4zwOa1h4P0ELxounj6Wqf4V8dkr/sqNSM&#10;veUndW6H0+dYlZs6coqzirO/9ep4ToOrWyab5c1xHI8RwHB61eknimUyqQAvUk9q9oXwZ4fQELoe&#10;nKD1AtYx/Spf+EX0faV/sqy2nqPs6YP6V9F/a0L3UGfNfUZdz5y1HxD5V4IIMF8E9aqQ3EVkrvcy&#10;Kjkbjnv6ivpM+C/D5k8z+w9O8z+99kjz+eKJPBfh+b/WaHp0n+9aRn+lbrOqaVvZv7zJ5dN/aPlb&#10;W/EFrp8lu+/mQ/umHHPOATXU2GsK9mmovzFxFDHnmaQ9QPbPU+1e8TeAPDFyE83w9pUqpyoayjO3&#10;6fLVlPCGgpBHEui6eIom3RoLVMIfUDHBrnxWa08RFJU2mvM6MPg5UW7vQ8Zt8T2nl3Lq5lzucnAJ&#10;7n8+lfnx+2j8FXh8dS/Ejzo59Oljg02KM53tOolBc9gNkafix9K/XT/hG9JGB/ZdlgdB9nTj9KyN&#10;b+GXg7xLYrZav4U0TVLNX8wW97p0MyBufm2spGeTz7mvDxFT21J01pc9ag/Y1FUZ+Fel6VBqVr9x&#10;d4T8v88Vt/Cv4ZQeKPiLolpPCJLOCYXswxwyxnO0+xbaPxr9oIf2fPhbCD5Pw38JJnrt0O2H/slW&#10;dP8Agh8O9KuftFj4D8NWVztK+bbaTbxtg4yMhM44H5V48cLKL3PdWZUuZOUHofLWk6pFHwpxgYIP&#10;GK0WuTLYSHZlzxX1UPh14WXlfDmlL9LKP/4mpR4F8OBcDQdOx6fZU/wrd4d9z1v9YIf8+395+fni&#10;mxvdFuk1G2Uw3sDiaJuRg+/16V8UfteeN08ffF179LeW1dLGCJ4pezAc7T3GSea/dO5+HPhS+/4+&#10;PDWkz/8AXSyjb+a1zl7+zh8JtTuDc3vww8G3lwRgy3GgWsjkfUx5op4dwle5y5hnUMdR9kqbT9T+&#10;eP71NfKnpX9Df/DMHwb/AOiS+Bv/AAm7P/41SH9l74Nnr8JfAv8A4Tdn/wDG66OU+Z5z+eNfm461&#10;9r/sp/sW22q6faeNfiVayDTpcS6boL5V7n0eUddp7J1PU8cH9RB+y78Gx0+EvgX/AMJuz/8AjVdj&#10;D4L8PQWsFvHoWmx29uoSGJbOMLGBwAoxgAdsVjOnJq0WHMfn18Zv2v8AwL8FEGhq4vLy2j8uLQtC&#10;KLFb46LI4+VP91ckV8h+Nf2+viHr8VzL4fgtvDulhxEfskQd1JBI3OwJyQDzgdK/ZbVv2b/hLrt7&#10;Leal8L/BeoXkrbpLi68P2ksjn1LNGSTVcfsvfBpIHiX4S+BVhdgzRjw3Z7WIzgkeVyRk/maUKEYe&#10;oc/Y/CTWvjb8R9b0eDVr/wAS3t5a3U8tuEluGba6BGIK9BxIuPx9Kzovif4l05bO4llguxMhkAKk&#10;EAMy4yMHqM/jX73H9mP4PfZlt/8AhVHgj7OrmRYf+Ecs9gYgAtjy8ZIAGfYUN+zB8G2CK3wm8DFU&#10;GFB8OWeFGc8fuvU1tyhzn4y+GP2n7/w48FvqF94h0OQRIyXGl6gbmJQyhxmCYsp4Yfyr6X+Fn7TO&#10;talpgvA9r4/t4sma40IC11KFexe1Yjf77T9BX6BP+zF8HZ2zJ8J/A8pwF3P4bszwBgD/AFfYACtT&#10;QfgP8M/Cru+i/Dvwpo7yDDmw0S2gLD0O1BmhwUviQc589eAfjH4f+Jvh+ULLDr+lTAw3Ntcw/vY+&#10;xSaJhn1GCK+bf2lv+Cfuk63p1z4r+E0UVncojSz+HgT5U/UnyD/A3+z909sV+kujfCnwT4cEw0nw&#10;foGmCdvMlFlpcEPmN6ttUZPPU1tw+HdLgi2RaZZxx/3Ft1A/LFYxpSpy916ENrdH8219Z3em3Vxa&#10;X1vLaXcEhjlt5kKvGwPKkHkEHtX6O/8ABMv4ehfhNrniZ28htR1lrbfjrDBACD/307/lX3re/s3f&#10;CXUrue7vPhd4Lu7udzJLNN4etJHkc8lmYx5JPqa6Xw38PPC3g3Shpeg+GtH0PTQ7SCz02wit4Qzc&#10;MdiKBk9zjmtqkXJWRpCSi7s8mh8HzP5EbSjEaiaXfHwWPIH55b/vn1py6Dd3h8wNH9nT/VqU+/8A&#10;7WPT0/P0r3H+y7Pn/RYfm6/uxzTV0exRQq2cCoBgKI1wP0rk9hPube2j2LtFFFd5y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Vw3jT4t6J4C1WLT9TsfE91cSQidX0XwpqmqwhSzLgy2ltIitlT8pYMBgkYIJAO5&#10;oryn/hpXwl/0CPiB/wCG48Q//IFH/DSvhL/oEfED/wANx4h/+QKAPVqK8p/4aV8Jf9Aj4gf+G48Q&#10;/wDyBR/w0r4S/wCgR8QP/DceIf8A5AoA9Woryn/hpXwl/wBAj4gf+G48Q/8AyBR/w0r4S/6BHxA/&#10;8Nx4h/8AkCgD1aivKf8AhpXwl/0CPiB/4bjxD/8AIFH/AA0r4S/6BHxA/wDDceIf/kCgD1aivKf+&#10;GlfCX/QI+IH/AIbjxD/8gUf8NK+Ev+gR8QP/AA3HiH/5AoA9Woryn/hpXwl/0CPiB/4bjxD/APIF&#10;H/DSvhL/AKBHxA/8Nx4h/wDkCgD1aivKf+GlfCX/AECPiB/4bjxD/wDIFH/DSvhL/oEfED/w3HiH&#10;/wCQKAPVqK8p/wCGlfCX/QI+IH/huPEP/wAgUf8ADSvhL/oEfED/AMNx4h/+QKAPVqK8p/4aV8Jf&#10;9Aj4gf8AhuPEP/yBR/w0r4S/6BHxA/8ADceIf/kCgD1aivKf+GlfCX/QI+IH/huPEP8A8gUf8NK+&#10;Ev8AoEfED/w3HiH/AOQKAPVqK8p/4aV8Jf8AQI+IH/huPEP/AMgUf8NK+Ev+gR8QP/DceIf/AJAo&#10;A9Woryn/AIaV8Jf9Aj4gf+G48Q//ACBR/wANK+Ev+gR8QP8Aw3HiH/5AoA9Woryn/hpXwl/0CPiB&#10;/wCG48Q//IFH/DSvhL/oEfED/wANx4h/+QKAPVqK8p/4aV8Jf9Aj4gf+G48Q/wDyBR/w0r4S/wCg&#10;R8QP/DceIf8A5AoA9Woryn/hpXwl/wBAj4gf+G48Q/8AyBR/w0r4S/6BHxA/8Nx4h/8AkCgD1aiv&#10;Kf8AhpXwl/0CPiB/4bjxD/8AIFH/AA0r4S/6BHxA/wDDceIf/kCgD1aivKf+GlfCX/QI+IH/AIbj&#10;xD/8gUf8NK+Ev+gR8QP/AA3HiH/5AoA9Woryn/hpXwl/0CPiB/4bjxD/APIFH/DSvhL/AKBHxA/8&#10;Nx4h/wDkCgD1aivKf+GlfCX/AECPiB/4bjxD/wDIFH/DSvhL/oEfED/w3HiH/wCQKAPVqK8p/wCG&#10;lfCX/QI+IH/huPEP/wAgUf8ADSvhL/oEfED/AMNx4h/+QKAPVqK8p/4aV8Jf9Aj4gf8AhuPEP/yB&#10;R/w0r4S/6BHxA/8ADceIf/kCgD1aivKf+GlfCX/QI+IH/huPEP8A8gUf8NK+Ev8AoEfED/w3HiH/&#10;AOQKAPVqK8p/4aV8Jf8AQI+IH/huPEP/AMgUf8NK+Ev+gR8QP/DceIf/AJAoA9Woryn/AIaV8Jf9&#10;Aj4gf+G48Q//ACBR/wANK+Ev+gR8QP8Aw3HiH/5AoA9Woryn/hpXwl/0CPiB/wCG48Q//IFH/DSv&#10;hL/oEfED/wANx4h/+QKAPVqK8p/4aV8Jf9Aj4gf+G48Q/wDyBR/w0r4S/wCgR8QP/DceIf8A5AoA&#10;9Woryn/hpXwl/wBAj4gf+G48Q/8AyBR/w0r4S/6BHxA/8Nx4h/8AkCgD1aivKf8AhpXwl/0CPiB/&#10;4bjxD/8AIFH/AA0r4S/6BHxA/wDDceIf/kCgD1aivKf+GlfCX/QI+IH/AIbjxD/8gUf8NK+Ev+gR&#10;8QP/AA3HiH/5AoA9Woryn/hpXwl/0CPiB/4bjxD/APIFH/DSvhL/AKBHxA/8Nx4h/wDkCgD1aivK&#10;f+GlfCX/AECPiB/4bjxD/wDIFH/DSvhL/oEfED/w3HiH/wCQKAPVqK8p/wCGlfCX/QI+IH/huPEP&#10;/wAgUf8ADSvhL/oEfED/AMNx4h/+QKAPVqK8p/4aV8Jf9Aj4gf8AhuPEP/yBR/w0r4S/6BHxA/8A&#10;DceIf/kCgD1aivKf+GlfCX/QI+IH/huPEP8A8gUf8NK+Ev8AoEfED/w3HiH/AOQKAPVqK8p/4aV8&#10;Jf8AQI+IH/huPEP/AMgUf8NK+Ev+gR8QP/DceIf/AJAoA9Woryn/AIaV8Jf9Aj4gf+G48Q//ACBR&#10;/wANK+Ev+gR8QP8Aw3HiH/5AoA9Woryn/hpXwl/0CPiB/wCG48Q//IFH/DSvhL/oEfED/wANx4h/&#10;+QKAPVqK8p/4aV8Jf9Aj4gf+G48Q/wDyBR/w0r4S/wCgR8QP/DceIf8A5AoA9Woryn/hpXwl/wBA&#10;j4gf+G48Q/8AyBR/w0r4S/6BHxA/8Nx4h/8AkCgD1aivKf8AhpXwl/0CPiB/4bjxD/8AIFH/AA0r&#10;4S/6BHxA/wDDceIf/kCgD1aivKf+GlfCX/QI+IH/AIbjxD/8gUf8NK+Ev+gR8QP/AA3HiH/5AoA9&#10;Woryn/hpXwl/0CPiB/4bjxD/APIFH/DSvhL/AKBHxA/8Nx4h/wDkCgD1aivKf+GlfCX/AECPiB/4&#10;bjxD/wDIFH/DSvhL/oEfED/w3HiH/wCQKAPVqK8p/wCGlfCX/QI+IH/huPEP/wAgUf8ADSvhL/oE&#10;fED/AMNx4h/+QKAPVqK8p/4aV8Jf9Aj4gf8AhuPEP/yBR/w0r4S/6BHxA/8ADceIf/kCgD1aivKf&#10;+GlfCX/QI+IH/huPEP8A8gUf8NK+Ev8AoEfED/w3HiH/AOQKAPVqK8p/4aV8Jf8AQI+IH/huPEP/&#10;AMgUf8NK+Ev+gR8QP/DceIf/AJAoA9Woryn/AIaV8Jf9Aj4gf+G48Q//ACBR/wANK+Ev+gR8QP8A&#10;w3HiH/5AoA9Woryn/hpXwl/0CPiB/wCG48Q//IFH/DSvhL/oEfED/wANx4h/+QKAPVqK8p/4aV8J&#10;f9Aj4gf+G48Q/wDyBR/w0r4S/wCgR8QP/DceIf8A5AoA9Woryn/hpXwl/wBAj4gf+G48Q/8AyBR/&#10;w0r4S/6BHxA/8Nx4h/8AkCgD1aiuG8F/FvRPHuqy6fplj4ntbiOEzs+teFNU0qEqGVcCW7to0Zss&#10;PlDFiMkDAJHc0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B4pYftc/CvU/iq/w9t/F2nv4iSQW4i+0Jl7r&#10;zpYmtQu7f5qtESQVxtKnJ3Cus+Nnxb0j4EfDDW/HWvW19eaTo8aSTw6aiPcMHlWMbQ7Kp5cdWHGa&#10;oW3wD8M2fxZm+JMa3f8Awl0rMkl95infbmFYhakbf9UCokA6h8ndgkV5r/wUaGP2MPiVj/n2tv8A&#10;0rgrKpJxp3W/9f1/VzSlBVKyj9ltf1/X/AXn/wAMf+CsfwV+KHjXTPDMVt4n8OXWoyrb295rljAl&#10;sZWYKqM0U8hXJPUgL6kV9pjJGR+VfnX4Q/ZK/aW+M1n4Nsfi98W/Dl/8NLSSz1RNN0exj+1uItjR&#10;x7haQ7fl4LeY2PRq9b8EXcOnf8FIfikl1NFbtN4M06eMSOAWRGwzfQd62kkvde+v3JX17Pdb+Zy8&#10;zac+lo/e5W/Jp7eR7n8cfjjonwE8K2Wva/Z6he2d3qNvpcaabGjyCWZtqEh3QbQepzn0Br0XeqH/&#10;AGa/IbVLrT9c/Ye8S3H9rGy0q8+MLv8A2rbPgwwtcKfORu2FO4H2r6MtPhvoP7PX7bXwh0/4X6nq&#10;QsvG9hqk3iiwl1Se/jvUjgEkV7IZXc72c/fzg44xk5KcXPR9f/kIzt+L1/Atvdrpf8JON/nZafje&#10;1/eNO/a10HxF4L8eeI9D8HeMfEP/AAh3iCXw5eaRpGnR3V/c3EborvbxJKd8Y8wNklTgE44r3G2m&#10;E8EcgRow6htrjDLnsR61+TPjr/kyz9rD/sq0/wD6XWlfQPxQ8H6R+0F+2Xofwr+I8t3d/D618CjW&#10;LLQV1Gezgvr4zhWkbynUyMiKSBnjaT6505Lxi1u7f+kKT/N2NakVTk+y5vwlyr8z7qIwc/pVLVtU&#10;t9H067vbuTyra2iaaWTaTtRRljgc9Aelfn58TLnwN4W/Zt8K/DTw/wCOfEfxcstX8Zf8I/a2lt4h&#10;j05HfJLabeXZjeRLVQRlR87ZUBguMcl+zj8M/wCzvGX7Svwh1nStO07wnDoFrOfCOha3eX9jaTmM&#10;yYWeVhJ5mcb8YyeOgFc03ywnJdE2vkk/yfS/43Eo2av3V/nLl/Pvb8LH3BbftIaJrHwd0v4leG/D&#10;/ifxjomqTrDa2mhaYZ751MzQ+aYSwIjBUsSTkLyR2r1wMSAccH1r8mbf4c+GvB//AAS+8L63o2n/&#10;AGPU/EWu6fdapOJ5JPtEsd+8aNtZiqYUAYUAevNe/wDiXwB4f/am/bK+I3gf4sPdX3hfwnpGn3Hh&#10;3w8NSms7eXzYy097tjdS7qx2bs4A4NbzhacorpKS+UYxb9d/LvojCnJyipS7X++XKv8Ag9j7m6YG&#10;ee3FKBlsHp2r8o/iL4o1rxF/wT/+K2jXOt3mv6J4c8fLomga1eTGea4sY72DysyHmTbkgNnpgdq9&#10;nu/hVo37OP7cnwQfwhcaxFJ45s9Wh8SyXuq3F0dVkgtg8csvms2WDNnAwBgYAohBzats9v8AwBTX&#10;4Oz7P8Ll7l11V2/lKz/zX6H3qSBwvPrXmXxu+Pnh34D6Tp11rdpq+t6jq1wbTStC8PWTXmo6hKF3&#10;MsMIIzhRkkkAevIqv8KvAfgvwx8VPinrfhzxF/aviTXb20m8Qad9thm/s6VINkSeWih4tyfNiQkn&#10;qOK8j+PhFn+3P+zfeX+V057fXbaCZziMXLWq7VyeNxHAHU1lFJyhG9r/APyN7fhZP5+Q+ZKMpNXt&#10;f/L/AIL8rnrXgD9pHwd8RfhXrXj/AExr610vRFuF1ex1G2Nve6fNAm+aCaJj8sijtkjnrXI/BH9s&#10;aw+O3iHSNP0n4VfE/QtN1O3a5tvEWv8Ah5YNKaMJvB+0LMwO4DCkZBJFeHeCtH0fxtoX7Ytne+L7&#10;LwP4T1zxK2mHxLqEsf2S2laBI5yd8iKSWYL94ZLAZzxVnwppGt/srftF/BXwN4Z+JniP4heFfGVh&#10;dW97out3Ud1DZw21urQ3NmEVRBF22jIIU8semlNKTTenNGLXq4uT/S34hJOKdvsuV/RWt+v6dj7m&#10;nuI7aFpppVjijBZpHIVVA6kk9BXlvwe/aY8D/HTxj418P+DLubVP+ETlt4bvU4wjWdw0ocjyHViX&#10;CmNgSQBnpkc15V8L/jL4m/a2n8a/Df4jfArxP8OfCs+nSRyanqU1wkeoIZAjQoz2sWCyknKsTjOP&#10;Wsv9kLwtpPgr9qz9pXQdC0630nR9Pk8PQWtlaptihQWD4AFFOPPzN7ct196Wv3/11UnyppbqST/r&#10;r6/0uq8Xft0aH4e+IXibwfpXwt+KPjq78PXSWd/f+EfDq39nHKyLJs3iYEEBuQVHIPUc19J20nnw&#10;RyhGjDqGKuMMM9iPWvzm+J/wqj+CPwz+KPxv+Hv7ROq32tQeIbnWfsWjXtudEmuJZ0U2VzAhfzpA&#10;pCAs4wRkIvNe6eNv2tviN4R8Z+BNE034CeJPFun+INO0+81DXtONwLfTJJ32yRuEtZFzEPmOZBwe&#10;cdamHvRir+9on6tX9Lb6/wDAKmuWTa+HX7k0vv12/wAjR8Wft/fDjwp4u1bSTpfi3V9E0O7NhrXi&#10;7SNEkudF0q4Bw0dxcA5BBIB2qw5HPWuw+M37VnhH4N3GjWTab4h8a61q9s19Z6N4O006jdtaLjdd&#10;FQQBENw+YnnsDg18/fHPV/8AhdnijxB+zb8EdA0zR9NurkXXxA8UWECQWunrI6tJGFQAS3Uu0hie&#10;eMH+Ip0/hnSbHwN/wUOGnOTbadB8LYLPTJLiQAGKG7w6gnqQACcdsmph70Yt9b697K7+V9E+qv2u&#10;EvdlLTa2na8opfOzu1007nr+rftZ/DbRvgppvxVl1mS48KaoY4rA21s8l1dXDOUFukIG4y7lYFe2&#10;05wBmk+B/wC1N4Y+OGu6toFvovibwZ4r0yFLu48N+MdLOn6gLdzhZhGWYMhPGQeMjOMivnD9mbxT&#10;8PPAX7IGtePfiFp9he+EtK8W6pq+if2jbJdEN9rcQNaB84kLbgpXByScjk10vwa07x/qeq/EH9qH&#10;xj4Vu4dfvvDhtPC3gWxVprxNPjzMiSKBkzSuFIUDIyeMnAp2Tk2nZK/pdXS83fRrtroDT+Fb3a9b&#10;Ss35K2vroe6eNf2mfB3gb43+DvhTdyXd54v8TpJLbw2aI0dpGqMweclwVD7HC4DE7TwBzXra5Tj7&#10;39K/HjTviRf6F+0X8F/HPir4VfEwfEe61PVNR8Qve+GGt59TeS3WOK306NpN0kNsmFwduFyxGWNf&#10;rZpnjTQtX17UdCstb0+81vTFje+0yG6RrqzEg3RmWIEsm4cjcBntVcrjCLe+t/l/l36hK3PZbWT/&#10;ABa/H+tTwL9pz9vz4e/sneMdO8N+LtG8S6hfajZC/ifRbW3ljCb2TDGWeM7soegIxjmua+EP/BTz&#10;4W/GvUvENnoegeLrWXQtEu9euW1CztUV4LdQXRNly2XIPAOB6kV7V+1adv7MvxVHr4Y1Ef8Aku9e&#10;O/C0Y/4Ji2XqPAFz/wCk8lYSbhRqzerivzUrfdb5+RvGmpSppaKTt93Lf77/AC8z6M+GPxA074p+&#10;APDvi/SYbq103XLGK/t4r1FWZEddyhwrMA2Dzgke9QWvxHF18Tr7wafDfiCAWmnpf/2/LY7dKn3N&#10;t8mOfd80o6lMcDnNfm5N8JNJ+Fn7Pn7M3xc0m+1hfiDc6votlJqj6rcOv2GYNm0WIuY0iChV2qoz&#10;znOTXuHjMTH9tz4zi28RWvhC6b4XIsWv3koii05zJhZ3ckBQhwSc8ba6K0VCclHo5K3+GKa1+aOV&#10;N8kW+qi7+s1F/wBan3ESG5PIpx7HoT+tflV8DPDH/DOHxU+F2reLfBeraBc+ItRi06L4jeCvGy6t&#10;p3i+4nUbDd2su8mJizNvTYQTkDoR+g37TPiTWPBv7PPxH1vQJZINa0/Qby5tJoRl45FiYhx7r1/C&#10;s6q9nTc1ra/3r+luk/I0gvaTVPvb8dP6tcn+NXxy0P4D6Loep69Z6hdwaxrFtokCabGjus85IRmD&#10;uoCDackEn0Br0cLtJAGAa/KPx/8AA/4e+Cf2fPgP450LXNRm8U+KfEei3up3FxrNxcLrdy53TPJC&#10;0jJvjYt8wUFeQSSa9tn+G/hf9q39rL4z6B8XZ7y703wVFp6+HtDGpz2UFtFJAzyXwWN13Pk/fOQA&#10;QD2rRwceZPeLlf0io7d9ZeWm9rEKUZRU1s0mvVya17aLz+8+7ipU8jI/lTslM4HFfl6fi940vf2N&#10;NK06fxVqk3hyb4lL4Sfxh9sK3VxoInOJjcDBAOPLL55Ax3r3XSfgT8L/AIB698SfDXw78YXOlXWp&#10;eDZ7hvh0dRa4hbKOPtw85mfecBflYADqMEYwqe5CdR7JO3d+6pa9tGu9nformkY3ko9W9f8AwLl/&#10;NeWlursfZhxgAjrSkAt9K/MHxz4h0tv+CWHwlgF/AZLnUbC3hjEg3PKl45dAPVQrEjtivSvGfwX8&#10;OfHL/gob410Dxab+fQP+ECtXuNOstRuLNLomYKBK0LqXVck7ScE4JBxW04uEpJ9HJf8AgMb3+exh&#10;Ga5VJq10n98uWx96EZJ9DSgevU1+N7fD2K2/YAb4tTa3rt1488H62tj4b1OTVbgf2TbLfxweTFGH&#10;8vBBYklc8gZwoFetftJr4o+NH7WOt+FNV+GV58W9D0Dw5Y3umaEPGieHIbVpE3S6gMkea+4smRwo&#10;XkdKmUdOZPq/uspffZ+ifW2ptZxbT6X+9S5X+O3VrpfQ/Tbt0oJwQM8fSvyx8eT+MPGf7HvwHsPG&#10;eriXVv8AhZNpp8Gs6drltqspgDzrFJ9rtndHlQHbnOcx5IBr17wh8GfDHwa/bwl8BeGo9Ug8I+Mv&#10;A11d6zplzq1zcrd3HnlGndpJGcuygjduBG44xk0+R627yS+UVLXto7dbMGrRTfa7/wDAuXTvrr0u&#10;j61+GHxg8N/GSw1m/wDC9xNdWWlapPpFxNPA0QM8OBJtDclQWxkgZwe2DVrWfiJ/Y/xG0Hwj/wAI&#10;34hvf7Vt5rj+3LOx36XZeWM7Lifd+7dv4Rg5r5I/4JffB7wh4P0H4jeIdJ0f7FrsfinUdBa4NzM5&#10;FpBIpiiKM5Ubc/exuPcmuv8AjKwj/wCCgvwSYyrAF8O60fObGE/cn5jn061OilBd1f8A8k5v0+W3&#10;S7yu2pvtKy/8CUf6776XsvrnPSqep6hHpel3V7KrNDbxNKwQZYhQSce/FfkhD4PufgffWfxV8aaT&#10;feL7JdbE8vx1+HPjtLie7VpyqwSWUpeOROERkVQABjccEV+rfiqUT+CtZmUkpJYSsvGDgoaireFF&#10;1Fur/ekn69eqRtFJ1VDp+etjn/gT8ZNF+Pvwv0Xx34etb+y0jVhKYYdTjSO4XZK8Z3Kjuo+ZDjDH&#10;jFd6MDDAZJ71+QXg/wCEvgrQv+CdWlfGfTPE+q2XxQ8PyO2l6vFq8+bCc3xX7FFb+Z5aq6nJGzJ3&#10;ljwcV7l+07p9v+0L8aNC8CXvheTxlrel+D49a1DTvEniiXRfD+nM7Lm58q2Tz5phuIJ3hVTjBJyN&#10;60VCcox6Nr8Obfrpvt92pnD3oqUnv/mlt6tW/K+h+hp5PWgDBxmvy4+Htn4s+Lf/AATy8H6Cvj3S&#10;re+k8VyWI0/Xtcexi1+0SaQf2XHclvMIcH5VByVQDitv4K+KLn4B2Pxm8IaT4D8T/Cjx1YeDZ/EN&#10;n4Mk8QRa/oyeVGQt1bPhpI5WkYkoZGBA74AGcko89uibXnZJ/k+l9tdNS4py5Ut27Py15fz/AKvo&#10;fpW7c4B59Khu7tbS2nnbLJEhdgo5wBnivyR+BOm+P/Des/BXx9oXw/fwxq3iTVLQ6v411b4nWl03&#10;i+3kG2eNrGaVSXwxZUUF0K4wW5r3PTfhn4U/aE/aD/aC1n4l+INVh1nwPdJa6CYNZnsf7Bszbbvt&#10;cIidMbjyS2VOOc5pVYumpd0pX/7dtt963t1va2pG0muztb533+57X6WufXvwE+Neh/tEfDHS/Hnh&#10;u11Cz0jUXmWKDVI0S4UxyvE+4I7r95DjDHjHSvRGUAgflXyj/wAEulC/sW+CQrb1E+o4f+9/p0/N&#10;ea6Z8MfCf7Vn7QPx0Hxf1C+nk8E38FroOljV5rKLRrQQ7xfRpG6jcx+YyNkcD2rSulTrShDZJv5K&#10;y+/VdhR1jd97fPW35bn3yMngHr04pO/DYI68V+U/ibxP4i+K37GfwKTX9d1C/m/4Wdb6VY+IzLi6&#10;uraOW4jhuQ553qOAxycpk5Ne6/Dj4Y6J+z1/wUJtvC3gr+0rHQPEvg2fU9RsLrVLi7W4vVuMfaXM&#10;zszOQvUnu2MZIoVPW3dtL5RUtV00dvJjknGN+yu//AnHTvrr5o+rPi58YfDfwS8Gy+JvFNzNBpiT&#10;xWy/Z4GleSWRgiIAPUnqcAdyKra38aNG0P4xeGvhtPa6hJrev6fdala3EUaG2SODG8OxcMGO4YAU&#10;j1Ir5u/4Kn+BdE8U/s/WGp6pYm5utL1yyW3m811ESTzJHLkKQDuUgZOcdsGue+J/wC8KS/tXfAn4&#10;badHf6N4JtPC+rxNp+nalcwyS24IYwm4Enm7WYjOHyRxnBqILmtb+aS+6HN+f3/LWJO2nlf/AMmt&#10;+XpZn3mck8jj+dGBk9q/NTQtc1j9nv4Nfte+Fvh7c39npfg69t/7AiNy87aZFcoBM0TOSyhQWcHJ&#10;wRnrknF/Zp8PeM/h38b/AIR6loXw4T4c2HidJG124v8A4m2erP4theHcbsWjSB2kRj5uYVJG4ggD&#10;NOK57W2ai/8AwJXXl66/LcJe6m+qbX/gO/n1009Wj9NNf17T/C2i3ur6teQ6dpdjC9xdXdw4WOGN&#10;RlmYnoAAa+RPD/8AwVh+AfiL4hJ4YXUNas7eWVYIvEF7YCLTpGJAHzb/ADUGT9541AwSSBzXZ/8A&#10;BR/TdW1X9jbx/DpEU08iR201zHb/AHjbJcxPMfoEVifYGuW8YftJ/so3H7PmiWOu614V13wgsVkL&#10;fwratHc3cJDJ5YNmh8xCh5bKjgHOc4JS95tvZNK3XXr+i807mkl7qS3d9fS3+evkfYAcOisCCpGQ&#10;R0xXnPx0+OGifs/eBx4q8Q2uoXunm8t7IxaZGjzb5nCIcO6DAJ55zjsa+Rf2rNE0H4+/HnTPh/Ze&#10;FZfF76T4UXWDpniTxNNoXh/TYWcBLnyYI/tEkwU4OWCqvGM5x5BbeINU17/gl1okmr6lNqs1t4vg&#10;tIZpZnl2wrf4RFdyWKAcLnoMDtRCPNKK2vKK+Tnyv5/1fQzm7Q5lro/v5XJf1+B+lQ+JsS/ETVPC&#10;k3h3xBa2+n6Yupv4insdmkyqTgwxz7vmlUclNvA71x37Pf7Ueg/tJpq134Y8M+K9O0GyIFtr2t6Y&#10;Lax1MeY6E2sm8mTBQ5yFK5GQDxXz5438HaP4/wD23fjHoGv2v9oaRffDK2S4t/MePeBMGHzIQw5U&#10;Hg14b8NrCH4Nf8Ey9H8T+EJbjwprHjXVrex8TeI7O6kEsNqb+aAyqWYrERHhMoF+9nrzThHmjzPy&#10;S9ZSaV/LT/gMnm1a8/wUVJ289T9XQRu3d/WlPWvgm6+GHhb9lX9pn4Iaf8IL2+tIPGc17D4g0H+1&#10;p7yHUbYQB1v3WR2AdSC29cA4wOM5T9hz4I+GfEWrfEP4g61az6h4j0Px7r0WiySXkohsVc7ZSsIY&#10;Rln3HLMpPyrgjAqdFBzb0SbfydrLv019eqsW3Zpd7W+ab/8AbX+Z96uRk5/hrjrz4ii0+KFl4KHh&#10;rxDObrTn1D+34rLdpMO1ivkST7vlmOMhMcjnNflR4Z+B2hP/AME4bj4ti81qLx54evpp9D1GHVLi&#10;NdLH9oiN1hiWQRruyxZtu4k9eBX1qusNdf8ABQD4b6rdk7pvhjNcyN1OTKWJ9+9NpKVm9r3/APAX&#10;Jflr+qLlFx5vml6qUYv/ANKuj7U+XbnsahurtbO0muGBKRoXIXqQBnivxn+IcZ1rwjp3x88IaXPp&#10;Ut54tEFl448R+MLm58RXmbhlaKOzhVLeKMDI2EEiMEc5Br9jdcDN4fvyeT9nf/0E1lUUoUXU2avp&#10;52T/AF6pCX8X2fT/AINv0PhiL/gsz8EZLpIX8O+OrZGdVM0mnWZWMZwWO27JwOvAJ9Aa+1/AnjXR&#10;viP4P0fxN4dvF1DRNVtkurS5UEb0YcZB5B6gg8ggg1+NfwH8UfGQfs7Q6P4e/aQ+FHgfwfNDexHw&#10;l4j1Oyh1NEaSTzVZXtHcGQlmX5+jDGO3vV14q0DxD+zX+xtqui6XJ4c0Ox8fWFo0F3OH2SRyTJJJ&#10;5mF3B3V33YH3ugrsVNSdv7yX331a8tOpnO8W2tkpf+Sq6+9X6H6dlwu7HOK8K1z9rXQfCvw90Hxf&#10;r3g/xhoMGs6/H4dg0zU9Njt75J3dkSV43lAER2khgSSCCBXl8N/a33/BVC+jt7iKZ7X4Z+TOsbZM&#10;Un20Ptb0O1lOPQivlvRjn9h/4Wn/AKq3F/6VzVjFNyh2lb/0vlf4am84qMZPqv8A5CUvzSP1qLe1&#10;eF6B+1jofir4e634v0Hwh4x1+10rxBJ4dm0zS9NjuL5pkkCPMsaSkGEbsliQQASRXhGtfDvw9+0T&#10;+3R8StD+Jt9qM2m+DdK0y68MaVFq09jHAXj8ya9j8l0bejnG/PGeegx86WFva2v7AHjC3sdUk1my&#10;i+KeyDUpn8x7tBdQhZWb+IuMMT3zU017RxT62/GSj+Ten43vbGtenoun/wAhKf6L/I/XTAKjsPSg&#10;Ebc54r4L1r4I+HPjt+3/APFHQvFwv7zw+vhLTnuNMs7+a0ju2OAnmtC6syryQmcE4JBwK8q0vxv4&#10;k8L/APBP3xFoVl4m1XT9O0zx6/hSTWvtbC4stK+2IhxJ1QBW2egBx04pRTlFWertb5y5dX62e23o&#10;JySdn8//AAHm/K69T9STk9sY96z9e12w8LaNfavq15Dp2lWMLXF3d3DhI4I1GWZiegABr8/dX+CX&#10;gD4Eftq/szaD4AvLmDTni1i4OjS6pNexw7rMkXCCSRjH5xzkLhWMeQOte8/8FHtO1fVv2N/iBFpU&#10;M00qR209zHb/AHjbJcxPMfoEVifYGnNe4mnvda7Kztd+XU3hHmqKD6pP7/1OP0L/AIKvfATxF8QV&#10;8Lx3+t2NtLKsMfiC+08RadIxIC/Nv81Bk/eeNQMEkgc19jxyIyjaQQwyCDwRXyB4t/aU/ZQuP2fN&#10;Esdf1vwrr3hBYrMW/hW1aO5u4SGXywbND5iFDy2VHAOc5wcX446VpXx2/ax8A/CfxhJdwfCi58KS&#10;6za6JFcy2EerXokCpDJsKOfLjAcICCDVuGqhbW7V/RN/fZPQxi7x53orXt11aXz1a7H23uBwCc47&#10;15x8U/jloPwj17wPpWs2moXVz4v1ddGsHso0ZIZmXIaUs6kJ7qGPtXwZrnjTxJ8Fvhf+1j4I+Het&#10;apceD/B39lwaBd/bHnk0kXOxbu2hmYlgI1L45ym3seaufEP4CfDb4OeOP2Wb3wLrF61xrfim2vLi&#10;2m1ma6j1QtGhbUDE7sqvnaC0YUHzcelEYqbj2fL6+8r7dNOv3aairc1KE39pKXp7qv8AqtPVOzP0&#10;w7nv7U0g5X9RX5LfFyHxj8X/AI0/HPVdQ+G174zvvCGoPaaN4hk+IUPh6PwjCseYbiOCRlB3YEpd&#10;jtOMccmv0e/Zx1nxB4h+AvgbUPFklvdeI7jSoTe3Nrdw3UVw4XHnLLCzRuHAD5RiPm61nD3qfOvJ&#10;/KSbX5a9OzZc/dnyeq+atfy66a37pHl2t/8ABQT4aaL4rvtObTvFV14a0+//ALM1DxxaaLI+gWV0&#10;G2GKW5zkENgZClfmHOOa7X43/tSeFvglqOkaZc6V4i8YeIdTgku7bRPCGmnULw2qY33DICAsYz94&#10;n1wDg185/F2SD9pTxNqv7OPwb0HT9C8A2GoRzePPEum26W9rbuJhK9pAqAK9wzJ8x9VIPQmu50y2&#10;tvDH/BR+5huiLS1b4ZRRadJM+FKRXmZFBPUgAMfQDNOK5ox13v8ANKN7+Sb28vvbnaLlZXtbTteS&#10;S+dnd9nb0Xp+u/tefDfQfg3ovxLXVLnU/D2uyLb6TbafaPLe39yxZRbRQ8MZdyspBwAVOSKX4Tft&#10;YeDfipZeJS9prngfVfDMAvNZ0Txlpx069srchmE7oSRsIUnIJ7Zxmvmr9nXx98PPhT+yHqPxE8d6&#10;XaajoWm+LtU1Lw0l1bR3MzStdOIfsW/O2QkMAykY+Y5xk16V+zV8LfEvi/WPH/xn+M+lWWlXfjaw&#10;jsovC10Fmg07Ro1OIrkOMMzA5cEY65AyVDdvea0Vr69LpNJ93vfbTXTqtrJ92vN2k035K23np6dF&#10;8P8A9vL4ffEHxlomjQaR4v0LTtfnNtoPibXdDktNJ1qXBIS2nY5YnBwGVcnjqRX0pu3HivhTwoZv&#10;2zvi34Pm8J6JB4a/Z7+F+qi5028giEA1q/gG2JbaNQAlvGe4GCOOpwv3Vkc4OMUO3In18+2lm+ze&#10;uno+pOqk1/V9bpemnzuTUUUUFhRRRQAUUUUAFFFFABRRRQAUUUUAFFFFABRRRQAUUUUANxxXLfEn&#10;4beHfi54K1Lwl4s0/wDtXw/qSKl3Z+fJD5oVg4G+NlYfMqngjpXU8YqOWRIYmd2CIoJLMcAD1NJ2&#10;tqCbTutytpmmwaVp1pY20fl21tEsMSbidqKAFGTyeAOteY/FT9lf4UfG3xVpPiLxv4KsfEGs6YAt&#10;tdXDyqSgbISRUYLKgJPyyBhyeOTVP4f/ALYPwc+KXjy58FeFfH2max4lgYqLOLzFWYgEnyZHUJPg&#10;Ak+WzcAmk+KX7Xfwk+EHiqLwn4o8d6Vo3ii4iMkNldbysfy7l86RVKQg8Y8xlz2pSfLab9V/mgjH&#10;eC9H/wAEdJ+yD8IpPAFx4HbwdCfClxq512XS/tdz5T3hOS/+tztyP9XnZjjbir3wq/ZZ+FPwR8Sa&#10;rr3gfwVp/h/V9TLC5uoC7sFJyUjDsREmQPkjCrwOOK8F+HX7Y/jDxl+z98HfHWpXfg3w/q/i/wAV&#10;rod7De2WoNbyxfaJo/LtBD5rJOyxAhpmEec5I4rqfBv7ePhHxf8AtXeI/g4lzFbGxb7Fp135Ny0l&#10;/fxqxuYiPKCxLFscZY4bGVboK0cJQk4vfVfclf8ACy+5EtLkcnsv82vzu/vfc9Jvv2UPhbqXgzxZ&#10;4SuPDBl8P+KtWbXNYs/7QugLq9Lq5l3iXcnzIp2oVXjp1q78YP2avhn8fdLsNO8feEbTxBb2A22k&#10;skkkU8A4yqTRusig7RkBsHHOa5b4MftIWOu/Am5+IXj3xX4UhsLW9uYLjVtFS8tNPREmKIuLtVl8&#10;zop4wW+7niul+DP7Tvww/aGW8b4feLrTxBJZ83FuI5be4jX++YZlR9ueN23Ge9QlzLl7WfporfhZ&#10;ehcm4vXu1876/juV9Z/ZM+EmvfCqz+G954F01/BdpIJrfTYvMi8qUZ/eCVGEgc5OX3bjk5JzVr4c&#10;fsxfDD4R6s+q+D/CNr4fvJNMTR5fss0vly2ysXCvGXKM24kmQgucnLGuMvP2+/gDp81lFdfEmwt5&#10;bm8ksEjmtblXSVH2N5gMeY0DZHmPtQ4OGODX0BbXMV3CksMiyxSKGR0OVZSMgg9xT95pyfXr30/y&#10;f3Mhq1ovp07a/wCa+88U079iz4M6R4R1fwvZeCYrTQdX1GHVryxh1C7VXuYm3RuCJcoFPRFIXtjF&#10;bXxm/Zc+Fn7QhspPiD4Ps9fuLQbYLsyS29wi/wBzzYWRyuSTtJxntWBr/wC298DPCvxHPgXVfiJp&#10;lp4lSb7NJbMkzQwy5IKSXAQwxsCCCGcEHg9RWv8AEr9rD4UfCHxFqGheMvGdroGq2OnJq01vcW87&#10;ZtmfYrIyoRIxbgIhL8Z24pXk0n06eqXT0SXyQ/hbXXr83+rf3s1/EH7O/wAOvE/wvg+HF94WtF8D&#10;wNG8WjWTyWkSNHIJFIMTK33xuPPJznOTWp4h+EHhLxT478K+MNU0n7V4j8L/AGj+yLz7TLH9l89A&#10;kvyK4R8qAPnDY7Yqj4T+Pvw+8bfDKX4haL4r0+78GQxvLPq7SGKK3CjLCUOA0bDIyrAEZHFeB3n7&#10;f3hXxv8AFr4TeG/hV4i0PxTpXiTVLuw1rzre4S8tVjiDxtGjmMqGO4bmRlOOOlCcnNLrf8Xpf5rS&#10;4koqLktkn9y1a/4B9IeGPhf4X8G+KfFHiLR9L+x6z4nniuNXuvtEr/apIk2RnazFUwvGEAB75NVP&#10;i18FvBHx18L/APCP+OvD1r4i0oSeakVxuV4nxjfHIhDo2CRlSDgkVc+IPxQ8M/CrT9NvvFGpHS7P&#10;UL+HTILg28sqm4lbbGrFFbYCeNzYUdyKp23xn8F3PxWvfhvHrkb+NLPTxqtxpYhkzHbEqN5k2+Xn&#10;5l+XduwQcY5qbcytutvuV/wVn5IpXi7rTr97tf5vTzZH4Z+BvgHwd8Nn+H+keFNNtfBrxNDLo7Q+&#10;bDMrfe8zfkyE92Yknua574O/sofCX4Cateat4D8E2WganeBlmvBJLcTbSQSiPK7FEJA+VSBwOK5L&#10;x5+1Tpd54V+HHiXwB4n8OvoXibxbB4fe71+w1HF2m+RJY7QRRZE25CFeQCLg5bpXKa3+1h4v03xT&#10;+0/pkWn6Kbb4X6PbahorPBNvuJJLN5yLn95hl3KANgQ47961fMuab3Sd+9la/wD6UhqGqhbqvvba&#10;/NH1qU+fce1cj4Y+Fnhbwh4z8U+LNI037Jr/AIoe3k1e7FxK/wBqMCbIjsZiqYU4+QDPfNZ/wK8d&#10;X/xP+DHgfxdqsVvBqeuaNa6jcxWaMsKSSxK7BAxYhcnjJJ9zXn3iP9vD4D+DrrUbTWfiFZ6fd2Gr&#10;S6Lc20lpdGWO6jwJF2CIkopIBlA8v/apSi6c3B7q6/Ffhe34ERfPHmW39P8AzNK9/Yr+CWpfEoeP&#10;rr4c6TL4p877Q10fMELy5Lea1uG8ln3HO4oTnnOa9vAyK898d/Hv4ffDTwBaeN/E3i3TdM8LXcay&#10;2momUyJdBl3r5KoC0pKgkBASR2rmbP8Aa5+F2vfB3xH8SvDvim017w3ocDTXbwJKssTDhUkiKebG&#10;WOAMp3z0rOT5ItPaO/l8ikuZp9ZbeZxOt/8ABNr9nPxLrV7qup/DxrvUr6eS5uZ313UgZJHYszEC&#10;5xySTxXoHxG/ZQ+FHxb8K6B4c8XeDLTWNL0GFLfTFeaZJrWNVChFnRxJtwq5BYg4Gc1ifse/tSaR&#10;+1X8ME8RWhgttdtZGi1bTLeObZYyM7mJPMdQJCY1UllyMk9OlcX4x/bh0L4R/tIeNfCHxF1nRPDP&#10;gzRtGsr6yu2imkv7i4mIDIEQsZABzhI8gck4qpJ05Kk9Py0V1+G34Ep896m/56tJ+e+/4nq3j/8A&#10;Zf8Ahf8AE/4d6N4G8Q+E4Z/COjyLNY6RZ3U9lDAyqygjyHQnAduCSMnPXmsr4NfsYfB79n/xTL4j&#10;8A+EP7B1mW1eye5/tO8ucwsysy7ZpXXqi84zx1rqo/j78O5vhcPiMvjDSv8AhB/L8z+2zPiAfNt2&#10;nPIfd8uzG7PGM8VX+DP7Rnw5/aF0m71H4eeKrXxHBaOEuI445IZ4Cc4LxSqrqDg4JXBwcZprmjKX&#10;fr3101/Ie8Y9unb5Gx4n+EnhTxn418LeLNZ0v7b4g8LvPJpF39pmT7M0yBJTsVwr5UAfOGx2xWD4&#10;P+Ddj4X+Nfjz4gxRQQXfieCwtpEhlkdpfs6MPOk3HarHcECoAMRgnJY43fHvxa8KfDG78N23ibVT&#10;pk/iPUo9H0tTbSy/aLuTOyPKKwXOD8zYX3pr/FzwjH8UG+Hbarjximl/20dN+zzcWe/Z5nmbfL+9&#10;xt3bvbFC01Xmv1f+b8tWNttNPy+6+n47eZt+K/C+meN/DOreHtZtjeaRqlrJZXlt5jR+bDIpV13K&#10;QwyCRkEH0NY+lfCjwronwvj+HtppZg8IJYNpa6b9olbFsylTH5hYyfdYjO7PvXk1l/wUE/Z51S70&#10;e0h+J+mefq8jRW8cttcx7WVtpE26MeRk9DLsDDkZHNd/8ZP2jfhz8AdNsr7x/wCK7Tw7BfMUtUdJ&#10;J5p8YyUiiVnZRuXLAYGRkik4px1Wj09fLz3/ABGnJS5VvHXzXf02/DyDVv2d/h/rfgLwt4LvPD/2&#10;jw14YuLa50ix+23C/ZZLcEQNvEgd9uTw7EHvmtOT4PeDj8QNV8bSaHHN4l1XTF0e9u5pZJEnswci&#10;JomYx49TtyehOK8h+A37W9n8VPE/xnub7WPDq+AvBl1bf2fr1lKRFJavC8kkk0rSMhwVIyoXGCCM&#10;11Xwv/bJ+DXxm1jUtJ8HeObTV9S0+F7ie2+zXEDmNc7njEsa+aBjkx7u3qKbTfx7tcz/AO3lq36r&#10;R+WjM91ZbJ2+56JfPVeepX8BfsTfBD4XeO38Y+Gfh7p2meIg7SRXXmzypbsx5MUTyNHEeTjy1XA4&#10;GBXtlzbQ3sEsE0SzQSqUeNwCrKRggg9Qa+Xf2W/29/B37R2ueOdP+2WmjSaHc3NxZqwnCz6RFsAv&#10;pJZI1RAxb7hwyjqO9elfCf8Aay+Enxv8S6joHgjxtY67rFhky2aJLC7qpwzxeYiiVR/ej3Dkc8ih&#10;xm0ova10vL+t+zumU9G5db2v5+v5HN2X7Af7P+m6kb+z+GunWt9/aEWqJcQXFyjRTxtuTyyJP3aA&#10;8+UmEOBlTgV1Hxh/ZR+Evx8v7TUPHngiw1zUbQKIr3zJbe42jOEaSF0Z0G4/IxK89K5L43/ts/DD&#10;4Uz+KPDP/Cb6LF8QdO0u4u7XSrsSNF56RM8cUsigIrMQo8surnIx1Fd/+zn8RtS+LvwL8E+MtZht&#10;YNU1vTY7y4isUZIFds5CBmZgPqx+tKN5Rutlb8b7fd+Q5XTu93f8LPX7zavPhJ4Nv/h7/wAIJceF&#10;9Ll8GrALZdDNqv2URg5AEeMDBAII5zz1rlPgx+yr8Kv2fjqT+AvBlpoU2oDZc3DTTXU0icfJ5k7u&#10;wTgfKCBnnFdHoHxm8HeKrrxla6XrH2mfwhObbXFNrMn2SQIXIyyAP8oJym4Vy9z+1r8JbDwj4S8U&#10;XnjK3s/D/iySWPR9RurS4hiuDHnzNxaMeUBtPMm0cdaFK933t877ff07i6KPa+npv93XscxD+wD+&#10;z/bvqjxfDPToZdRuUupnhurlWV0feoiIkzCu4AlI9qnABBAr1W2+FPhay+Jl94/g0ry/Ft/p6aXc&#10;al9plO+2Rtyp5ZbYMHnIUH3rmvhh+018OPjnpevXPw88VWniSXSAftMSxSxPGcHaSkiqxQkHDAbT&#10;g4Nec/AL9sCw8Q/soaR8YPixqei+E4rmW6jne0SSOAmO4ljRIoy0kjuVjztUsSc4FOz5XfRK3/ky&#10;a09UremgSXM72u27fNa6+j19T0Jv2VPhdJ8Jbz4YnwvnwRd3Bu5tL+33XzymUTbvN83zB84BwGx2&#10;xjim/F/9lL4U/HtdNbx34Ntddm05QltcGee3nRB0QyxOrsvP3WJGecZrW+HH7Q3w4+K3ga88YeFf&#10;F2nan4bsw7Xl8zNALQINzecsoVosLz84HHPSue+FP7Yfwc+N/iy58M+CfHdlrOuW4YtZ+RPA0qrn&#10;cYjKiiUDaSTGWGOehBos78vVa2+W/wB3XsHNpzX0d9fV6/e9/M6TX/2fPh94l8MeFvDt54Ztk0Tw&#10;vfQalo9jaSSW0VncQ58p1ETLnG48NkHPINadx8J/Ct58TrP4hTaXu8YWlg+lwal9olGy2ZizJ5Qf&#10;yzliTkqT7159rn7bPwP8PfEkeAtS+ImmWvicTfZntykphilyQY5LgIYUYEEFWcEHA6kV7BrmuWXh&#10;3SL3VNQm8ixs4XuJ5gpbZGilmbABJwAeACalysvaN6au/wArN39NH5DaafJ10VvndK3rqvM4jwL+&#10;zx8PPhl478SeNPC3huDR/EniI51S8hmlK3B3bifLLlEJbJJRRk8nNbGqfCnwvr3xE0Lx1f6X5/in&#10;RLea106/+0Sr5EUoxKvlhgjZHdlJHbFfLnw3/wCCiOl/F34O/GHxF4fSxh8VeDrS/wBR0/Sp4bmS&#10;GaziT/R55XKxg+YwOUUqwHGB1PpXwX/bb+GnxI/4Qvw3eeM9HX4k63pFre3GjWayiJLiSJXeFZCG&#10;QOCTiIyF8DoapReluiVvRp7fin21TM207t9W7+qtv96a76NGov7DXwJj+Io8cp8N9KXxGJ/tQkDz&#10;C3Euc7/s2/yd2ec7OvPXmvbtQsoNRsp7O4TzIJkMci5I3KRgjI56GvJfib+138H/AIO+NbPwn4w8&#10;eadoniC72lbSVZZPKDY2mZ0VlhBBBBkKjHPStH4oftNfDH4N3Omw+MvFtrojalZT6jZu8M0qTQQh&#10;TIyvGjKT8y4XO5iQFBNRbmhZ/Dr6ef4bmuvNf7Wnr5f8A43w7+wJ+z/4U1jQNU0z4Z6ZBfaGS1lK&#10;81xLhtxbdIHkImYE8NKGK4GCMDHV/FP9lj4U/GrxTpPiLxv4KsPEOs6WoS3up3lXKBshJFRgsqAk&#10;/LIGHJ45NUPHf7YXwf8Ahn4P8N+KPE3je30rSPEVvHeaUz2lw891A6hhIIEjMoXBGSyADIBwa9N8&#10;JeL9H8deHbDXvD2p22saNfR+bbX1nKJIpVzjII9wQfQgitXzdfsv7n+jJWnzX3r9UcDB+y18Ko/h&#10;3q/gQ+DLKTwjqt9LqNzpM8kssYuJDlpI9zEwnPTyyoX+HFP+Dn7L3ws/Z/stQtvAfg+z0NNQG26k&#10;MktzNOv9xpJndyvX5c456VR+Mv7XXwh/Z/1a10nx940tNC1O6QSpZC3nupghyAzJCjlFODgsADg1&#10;reKf2kPhp4K8MeGvEes+LrG18P8AiSYQaVqib5ra5ZkZx+8RSqDarEs5AGOTms0205Lbb9Ev0sDV&#10;rJ+v6t/rcw/Av7GvwX+Gfj+Txr4Z8AaZpPiVyWW7jaVlgJBBMMTOY4SQSMxqvU+tXPiR+yV8IfjB&#10;41svFvjDwJpmva/aJ5aXdx5gEi4wBNGrBJgB08wNjtis7VP20Pgvo3ws0r4iah44trPwjq0zwWF7&#10;NaXKy3bJIY38u38rzmCsDkhMDrnHNej/AA++JXhj4reE7TxN4R1q11/Q7sEw3lm+VJ7qQeVYHgqw&#10;BB6gVVntb4dPT/Id7O/WX4/5lb4XfCzwt8F/BFj4R8G6WdH8PWLSNb2QuJZ9hdy7/PIzMcsxPJ7+&#10;lch8Wf2S/hD8dddtNa8b+BdP13VrbaEvS8sEzhfurI0TKZFGT8r5HtS/FP8Aas+FPwT1+fQ/G/i6&#10;Dw/qsWmrqxgltbiQtbGXygylI2DMX42KS/BOMDNVPiJ+2J8G/hFqui6X4u8c2Wi6hq8Uc9rbSwzv&#10;II5MbHlCIfJU56y7RwfQ4V3OSk9Xffz/AMws43W3+X9NfedR4n+A/gTxfoHhfQtT8OW50bwze2+o&#10;aPY2kklrFZzwAiFlWJl4UE/Kcr6g1fuPhP4WvPidZ/EKbSt/jGy099Lg1L7RKNlszFmj8sN5ZyxJ&#10;yVJ9682+Pf7QOp/DrxD8GLfwyulappXjjxFFpdzdzBph9ldNwkgZHUZPGGO4Y7Vq+PP2wvg18MfH&#10;9v4K8UfEDS9H8TTMoNnL5jLASAQJ5FUxwZBBHmsvBBpq7em9363sr/OzSf3Ecy26WT8rXdvldN+u&#10;p3fxI+G3hn4teDdQ8K+L9Ih1rQL9QtxZTMyhsEEEMpDKwIBDKQQRwa57wp+zp8PfBWpeEtQ0Xw79&#10;ivPCunzaXo0ovLh/sttKcyJhpCHyf4n3N6Gtk/F3wrH8S7f4ftq4XxddaadXt7B7eULNahtpdJdv&#10;ltg9VDFh1xiufvv2mfhlpdv42urzxZaWVp4MuEs9dubqKWKG1ncZWIOyhZXPTbGWOSB14pfDr8/u&#10;92/42+dimubR69Pv1/GyfyNnRfgn4L0DVfGWo2ehRC68YSJJrnnyyTx3xVGQbo5GZFG1iMKADnkV&#10;y/wn/ZG+EPwR8VXviTwT4HsND1u8Dq14ks0zRqxJZYhI7CFTnpGFGMDoBVn4RftT/Cr48afq134E&#10;8YW2ux6Unm3kQt54J4UxneYpUVyv+0FIzx1rlNL/AG/PgBq954etLb4l6a1xr5IsEkt7iLOHKfvS&#10;0YEGWBA87Zu6jIIprmTSW9kvl0Xppp6Etrld9rt/Pq/Xue+XFvDdwvBNGs0MqlHjdQyspGCCD1Br&#10;wvRP2FvgN4b8fjxhpvw00e111ZBLG3717aF1IIaO2LmFGBUEFUBB57muW8fft3eEfAX7V2k/B/UZ&#10;YLe3mgRLzU2iuHeO/m2fZrRUSIj5hIjGTJUbsHaQa+kdd8Qad4V0O91jWb630vS7GFp7m8u5RHDD&#10;GoyWZjwAB3qYtpKqttdfT+vus9maNO7pvy09Vdf18jzr4p/ssfCn42+KtK8ReN/BVh4i1nTAFt7q&#10;4eRcoGyEkVGCyoCT8sgYcnjk1C37KPwrPgO98EjwoqeFrrVv7ak01L+6WP7XvEm9SJdyDcAdikJ/&#10;s4pfhF+1l8Jfj5r1/ovgTxtZa9qtiGeazWKaCQqCAXQSovmICR8yZHI55rx34Wf8FDPA39jXQ+K3&#10;izw/4W8QN4jvtHs7K0imP7iGYxxSSgGQxg4OZHKpkHpVR5k1GOjeq89Vt5319VcidnrLXp6aP9Lr&#10;526n0Ufg34PPxB1XxudH/wCKn1XTV0e8vhdTfvbRTkR7N+wc/wAQUN71W8MfA7wN4M+Fi/DfTfDl&#10;t/whCxSQDRbxnu4WjeRndWMzOzAs7HknHboKzfjB+0z8MvgJpunXvjzxdaaDDqHNmvlyXMtwoxlk&#10;jiV3ZRlcsBgZHNVrv9qT4V2vwji+JzeL7aXwK8kcQ1a2gmnCyO4RUaNEMituYAqVBXvioV2mltt8&#10;7uy+9v5t9w0TT67r7t/uX3LyE+EX7KXwl+A2s3+reBvBNhoOp325Zb1XknlCsQWRGldjGhIHyJhe&#10;BxXWeAfhT4X+GGmavYeGtL/sy01XUJ9VvIvtEs3m3UxzLJl2YjcewwB2Arkfh/8AtY/CT4p+PNR8&#10;GeE/HGnaz4ksATLZwCQBwOW8qRlCTY7+WzY74qr4z/bG+DPw+8dXng7xB8QdL03xFZW73FxZMJHM&#10;QVdxRnVSokxyIs7zxhTkVTeiv1X4b/d+A0rt+T/H/PX8TRtf2YfhpZ/Bu6+FMHhzZ4BuSxl0j7dd&#10;HcWl85v3xk80fPzw/t04rbtfgt4OtfHmleMo9H2+JdK0v+xbW9+1THy7QnPlbN+xuf4mUt71g+Jf&#10;2pvhX4O+FukfEXXPGFrpvhHWESTT76eCYSXYbkeXBs81jjkgJkDkgCtbw18fvh34t+GcnxD0nxdp&#10;tz4MhQyT6w0vlxwAYyJQ+GjYZGVYBuRxzQ7pyb6b+Wltfk2vTQPit1vt56p/PVJ+qTPP7r9gT4AX&#10;l14iuZfhpp32jXmVr6WG5uYzlZBIDDtkH2fLAE+Tsz0ORXvLWML2f2ZgWh8sxlSxJK4xjPXp3615&#10;X8GP2sfhN+0HqV7p/gHxnaa/f2iGWaz8ia2nCAgFwkyIzKCQNygjkc1h/tkftRWX7KPwgk8UyWkW&#10;p6vd3KWWl6dO0kaXExOWy6I20Kgd+cZ24ByRSlsoS2e3bXT08i1eUtHr/Vzkk/4JifszJIJR8M1L&#10;53DdrmpsM+4Nzg/SvZfGH7P/AMPPHfw0i+HuteEtOuvBkCpHb6REhgjtwv3TEYyrRkZPKkHk881z&#10;U37Xvwo0v4OaP8TdV8aWWn+EtU3Ja300E6NcyKxV1jgKeaxDK3AQnAz05rsPhP8AGjwR8c/DQ17w&#10;J4js/EelBwjy2pIaJ8A7JI2AeNsEHawBq5Ra5ovpuu3qZqSdprrsc38Nf2U/hR8HfEtr4g8G+Drb&#10;QNXttMOjJcW1xOc2pcSFWVnKuxYAmRgXPdqbB+yn8LLbwPpnhCLwuR4d0zVxrtnZf2jdnyr0OXEu&#10;/wA3efmZjtJK89K87/af/bn8K/s1fFHwL4P1iWGJdXLXOsXs0Vw/9m2XIjkVI4z5hd1dcA5XbkqQ&#10;RTfFX7amgfDL4+eKfD3jnW9F8O+BNN8O2Wr2WoSxS/bLiad2BQKCxl+VchUj3dc1PNKVpX6tX81r&#10;+evr5lSUo3i10Tt5P3fyf3Psz034t/sufCv45a9pWseOvBdh4g1PTSPstzOZEbaDkI+xl8xMk/I+&#10;5eTxzVC2/ZH+E1t8PrzwJbeEYrbwlcamusPpkV7cogugysHVhJuUAquEUhRjGMcV0Fp+0D8Or/4U&#10;r8TIvFum/wDCDGPzP7akkMcQ+bbtIYBg+75dhG7PGM8VD8Gv2i/hz+0JpV3qHw98VWviO3s3CXCR&#10;pJBPATnBeKVVdQcHBK4ODjNGsbxWjWr8tU/zSfqTK0knLVPRfdb8m16M2tM+FPhXSfiPqvjy00vZ&#10;4r1WzisLzUDcSnzYI+UTyyxRceoUE9ya8x+JH7P8fhf4EeMvCnwo8I+Gb681y7k1G40XxdJc3On3&#10;0srq0+4+bvRiBlcMFVgOnWvU/iH8TfC/wn8K3XibxfrdroOiWuA93dvgEnoqqMl2POFUEnsKwvg5&#10;+0P8Ofj3oN3q3gLxXaa/ZWbbbkokkEsHXHmRSqroDtbBKgHBxUWUou2yWvkr318r69mUvdak1109&#10;Urfelp6HyP8As7/speKIfjX8OvE9x8FdJ+BHhnwPFqEhsbbxEmtXesXV1EI9zSruYIo6b3JGMDjp&#10;993NtFewPBOizQyKVeN1DKykYIIPUGvF/B/7Z/wT8f8AxCbwToPxD0rUPEgby0tU81Y53/uwzMgi&#10;lb2jZj19K0vih+1Z8J/gx4t0/wAM+M/HGm6Dr1+oaK0uC7FFP3WlZVKwqcHDSFQcda1qTcox5ttb&#10;ed7v5kqNpPut/Kxg6J+wv8B/DfjweMNN+GekW2vLIssbZle2hdSCrR2xcwowKggqgIPPc12/xf8A&#10;gH8P/j7ocWk+PvDFn4jsYWLQm43xywk4yY5YyrpnAztYZ715P+zx+15Z+MP2a5vit8S9S0TwzYwX&#10;93ayXVqHS3KRyske1Wd2d2AHCklj0HavWPg58e/AP7QGgzax8P8AxNa+JLG3k8qfyleGWBucCSKR&#10;VdM4ONyjIGRmpabXK9lZ27X/ACG202+t2r97aP1JvBHwO8BfDj4fzeCPDnhTTdN8KzRtFPpaxeZH&#10;cBl2sZS+TKWAALOST3Nef+Gf2EPgR4K1jS9X0P4eWOmarpupDVrO9hurnzorgdCGMpJQdojmMf3a&#10;99UcUBcAe1F3zc99e/XTYTinHltp29dzxn4ofsefBv40eMLTxV4y8B6frXiC22kXbyTQmYLjaJlj&#10;dVmAwBiQMMcdDXr1nYW9hYw2ltClvawRiKKGFdqxoBgKoHQAcDFWhjFLxRtHl6D3d3ufLV9/wTM/&#10;Zt1K9nvLv4dNPdXEjSyyvr2p5d2OST/pPUk16f8AFb9l/wCF3xw0PSNI8b+D7PXrPSEEdg8kssU9&#10;ugAG1Zo2WTadq5G7BwM5r1XHBoHQ0dEuiG22+Z7nkHxH/ZS+FXxU8DaF4M8S+D4Lnwrob79O0uzu&#10;p7KG3O0rkCCRM8E9c9SeprnvAf7DHwR+GFt4it/DHgttKj8RabJpOpqur30huLV8b48vOSmcfeXD&#10;e9e/Ebsg80YAbjrSfXz38773Jd7JdtvK2qt89T5p8M/8E4f2dvB3iTSte0f4diz1XS7qK9s7j+2t&#10;Rk8qaNwyNta4KnDAHBBB7ivphRilFBqru1r6Dsr3FooooGFFFFABRRRQAUUUUAFFFFABRRRQAUUU&#10;UAFFFFABRRRQA0CvO/2hPDWseMfgb490PQCV1vUdDvbWy2sVJleFlQAjoSTj8a9F60gIrOceeLi+&#10;pUJOElJdD8hPgVZ6v8Q9c+CPgOX4teJNS1vwhqlpey+BrL4ZxWb+GXhGZBdX7SQnyiu5S+XL7gSh&#10;YgV7xpvxG8Kfs7ftBftA6L8TNA1KfVfHNyt74fNto098des/s5U2kRiRuVOQQ2AM8mv0BLYHP5UA&#10;9fatKj9omn15r/8Ab1r2+5b369yI2i15Wt8r2/N7WPyW8CsG/Yv/AGSiq7EPxVhwvoPtt3xX014a&#10;8UaZ8PP+CkXxC03XriWxvPG2i6amgqbWVkvGhgPnKHVSqlQhJ3ED3ycV9mNncARyfelIIYYGa0rV&#10;PaNu27k//Akl+Fr3+Q7+613S/CTl/wACx+UfgLw3quofscfDHX4NFvvEfhzwz8TJdW8QaXp9ubiW&#10;SyS5kBfyRkyBCQSuD1yeATXvfgfx9of7TP7a3g34hfCpLu58JeG9BvbLX/EzabNa2980oAgswZVR&#10;nZG/edOK+4geduKM5OAM1Ck1t0vb5xUX8rLbv1Co+dyff8uZy++7tf8AC5+ZPw98P6ZL/wAE2/j/&#10;AHLWMDTz6vq80shjBZ5I518tifVcDHpX3z8Bblpvgb8PpZDvlk0CxdjjGSbdM135HPWkIBIzzU39&#10;1x78q+5W/H8CGry5vOT/APAmn+Fvn5H4sfHDx1e+P/g18UtI1bVtd8P+L9N8QPe3vwy8OeGUsNIs&#10;IRcJ/pd5MkH70sMtveXczlDggCvtHwTa6frH/BSr7cYobwQ/C62ntJm+bbuuQNyk9yrEZ9CfWvtV&#10;ZATxz701OPfNawm6cVG21/xio/pf7/IKnvttaf8A7Slb8Lf8G9/y0tvAmseMv2R/2ntD8N6S+qGy&#10;+KF7cJo9lH801tDc20kkaKvJ+RDgDnjArsfF/wAevhv8c/2kf2XLnwDpl28dhqN3bPqUulTWcNsB&#10;bAfYVaRFV2Q8kIWC8c/NX6NkY6D6UoIC89Kz5rOPZW+9RUfuaW3QqpafN3fMvlJ327p9ev3Hi/7Y&#10;nw2k+K/7OXjjQrSJpdWjsTfaaY22ut3ARNCVPY7owPxr82NU8aeK4vAf/DWtnZXH/CS+KtYvvDRt&#10;o5GYCzk0/wCyW5xnA2XMBbgAkkD0r9jznpSDO8Y7VmrK/Z6f/JfNpWv0Xcvm2t0v+Wn3PVeZ8Bft&#10;C/DeP4QfBL9krweqIkukeO9CguNg4afbI0zfjIWP41geKSV+If8AwUA/7Fmwz/4K5q/R08MBinYx&#10;xW0qjmpp/a5v/JuX8uX8fIVNunyW+zy/g2/xueQfsgr/AMYt/Cg+vhjT/wD0QlfJ3wW0LT7v4Tft&#10;tXM1jBJcy+IvEFtLK6Au6JA7KpPoGZiB6mv0QHA4poUZIH5Uq79tKq9udSXpdp/oOjL2UYq17OL/&#10;APAb/wCZ+aOk3UvgrwT+x58U/E+nXuq/DfwxoV1Hq01paPdrpcr24WC7kiQE7V2/6zB249SM+i/C&#10;aaL44/tA/GP4peALC7g+HOr+E49Gi1Kexe0j1zUQGP2iNHVXYIv7ssV6mvupxkcjNMQMD02j0zRV&#10;ftea/Xmt5c29++7tt+BlFcqSXTlv58rTVu22u/3nyl/wTQ8eaP4j/Zf8PeGrSef+3vChl0/WrKe1&#10;lhezuGnlcRkuoDHaQTtJxnBweK8y8S/GbwT8Cv8AgoT8TPEfjm2u4NLXwnp8a65Bpk97HYZxlZPK&#10;R2jEnADEYJXBIzX36Vz3oxlhiic3Op7Xrr+Ks/6+WooRUIcnTT8Gmvysfkt4h+FvjLUP2VNR8XaB&#10;pepeHPDN38WZPF9naLpTXU9nox/dx3H2FhiRFbEnlkYKjPTmva/2JkvPib+0j4h+JEHxX1v4sWkX&#10;h9dJuNfbwNF4e024JlVkiVxKHkljw+f3PAP3+gP34OSOcnvQerVSqWvba1l/4Co/kulnfy0Lm3UW&#10;u/X/AMCcvzfn9+p8h/8ABRR5NB0P4Q+NZrW6uNE8I+ObHVtXktIDMba0UPvlYLztHHbvXD/Dn4s6&#10;H8aP+Ci1x4k8M/bZdAm+GLLZ313ZTWn21PtinzYklVX8vLEBiBkqcZGDX3q2CV9ajuIRcQSRH5d6&#10;lc+mRWXM4waWvxW9ZR5f8n9/yu6b+ST+UuY/If4T/FvwWn7AGsfCeTw3qd38QvFVzfW+jafBodw4&#10;1i4M/wC7uIZwhjbyflB+bK+VjFe7eKrsfsw/tBfBnx98WYbmTwrYeAI/Dc3iCOykvIrDVlI3OwjV&#10;mUyAlQQCTk++Pqj9l74Dt+zf8H9P8CDWv+Ej+xz3E/2/7J9l3+bK0mPL3vjG7Gd3OO1eugDOAcen&#10;tWzlafNH+vdcflo387dFYmdpSl2bl+Mk7/gtLd767flxonjqaXwT+2X4j8BeBE1AXGq6dNDoOu6J&#10;vHltu825kspV543zhXXuCR1FSfA3xfpHi39s/wCCPiKw8feKPH2n32jalYxaxruljTrEXEds5e2s&#10;4VhjUBN3zYDDO0Bjtr9RDgsMULwRxj0OaiElCSaWyS+6Lj+t9r+bQprnjKL6tv72n+DVvTz1Py/0&#10;CK91z4X/ALYHwc0f7YnxKvfEmp6/b6OtpOr3GntLBlkfaEPmKCoXdlt3QjmqX7NzXvxb+OXwiWD4&#10;v6/44vPBEcrT6VbfDaDSIPDqeR5clnd3XmxkbsGMBFlyUPA61+pijPQ5FIoDDaOMUQnytN7pRXzi&#10;rJ/duu99bOw6r9pdbXcvula6vv00/FOx+Zmn/Efwn8DfBn7THwx+IPh3U5fHXiLVdY1ezsItGuLk&#10;63ZSoWgnWZI2QJHyxZioTk9Qa+w/2HXU/sj/AAoOeuhQH+de5jjvRjcRxn3pRfucr7RX/gKaX3p6&#10;hJ3d13k//Amm/wAtD87tL+MWj/Ab4w/tOeDvE1jrI8S+Krn+1PD9jaaVPcNqsbWj7vLZFZVVScF3&#10;KqMHJG0gcH4H0211r4N/sNWt7ax3VofEV07RSqGVissjDIPXkA/hX6mdAKTdtcZHHrSp/u0u65f/&#10;ACW9vvv/AMAzqLnvbS/N98lZ/c9Uvlc+OdIhitP+CiHxUS3hjiF14BtbiYogBkkEgUMT3OMD8B6V&#10;8g6DofiNP2K/2b/F+maxc+HtB8MeItVutU1q10Yax/ZW65mEV69o3Eix4YHI+Xdkc1+w3BPvS4wa&#10;UXyRSXS34OT/APbrb9LlvVyb6/8AyKj+l/wPzc+AHhS2+JWgftAeNdV8V+MfjL4c8R6NFYXt9pfg&#10;y30A60Y0Yb7BPtAM0sa5U7oo8njLniua/Z/8fTy/HL4Y+HPBPjJ/jXpGkztZzaR4r8DfZNV8E2gj&#10;2u39oNGNrjYEIVsMUxjnJ/UbAYE9jSsew/KrjPlldbJLT0vv976XXRkyTlBq+rvr6pL9F1s+qPyR&#10;+K/iHR/hl4k8c+G/BHivX7DV9T1ue/k+CPj/AMBrrNvrt00oPmwShXQQuybkbdu+TOR3/VHwbNfT&#10;+DtDk1Gwi0nUXsoXubCH7ltKUBeNfZTkD6VuhAQM9aNvGDUR+BQfl+Ct/Wr8gn70+def4u/9aetz&#10;81Phb4u0zS/2X/2s/hxdTT2/jLS7nxHqN1pk1pLGUtpUIjk3soUhsEgA5xzjBBrV+KWlWeifs3/s&#10;UmxtorZo/FPhsq0aAEGSDc5z/tNyfU1+ieCHOGx/s4p0fy8dK1hU5OXTbk/8kVvxX3D35r7Pn/8A&#10;J7fk7/l5v8kfi8fEXwv+Mvx20DxN8UtT+H0XjfUXlsNFtvh9Fr7eKbWSPakMFw5G1kDCPYWUAkEE&#10;E17boPw5fw5+0F+x14f1iS8vrjRvC+rMg1eyS3uUKWyeUskSySKjxgqMB2wV61+gIXAHY0gBUKCO&#10;T3rOm/ZqK7W/CMor7ua/bskKr+8cul7/AI2v5a2t38z84P2wp/EXwo/bCj8e3PxIufhF4Y1DwtHp&#10;tl4tXwgviGDzUlYvZFGB8pmzvBA5HHTNfQv/AAT68E3vgn4Bk3Gpa1qNvq2rXep2p13QotHnSORh&#10;nbaxzShI2cPIvK8SfdUYr6bOST7daOc9N1EJOEeT1Xyvf8+1vQc17RqXp96XL+Xe/rbQ/N39pHx9&#10;eP8AtMfEvwhrmq658PjqOiQW3h6HwT4cSTVPGBNud8cl6IJJNqMSgG5VUZOQVyeW8K21h4m/Zc/Y&#10;usJClzbjx9HFPHINwLJPdFkYH3GMV+pLE52ouce9BALZqqUvZJeTi/uv+d/TshVl7S9tNGvvil+i&#10;f33bPz9/bztvEvgP9o/4e/EgeOrn4aeFLTRrnT28XReGBr8WmXTPyHgIOzzlZUEgGflx3r03/gnb&#10;4audO8B+NvEp8Qa14ksfFGvyanBqGr+G4tCW8YqBJdW9vHPJ+6lIBBKxk7fu96+twApFHSpg/Zxc&#10;fX7nLmf49rfN6lT99p+n4Ky/Dvc+QtU063vf+Co2kzzxI8tn8NnnhZlBKMb1kyPQ7XYZ9zXzJ8dZ&#10;fEPwl/ac+NR174n6j8MLLxotsdLSHwDH4iHiWD7P5f2SGR/9W6n93sJVSXBJHFfquT17H1pGUsTl&#10;uO3HSk0moxfRNPzTk5f8DW68u1ud25f4fvirfpf9T86/Efg29+Hvw8/Yu0G+u9SuZ7PxdCUfWbBb&#10;K7jjYO8ccsCyyiNlRlXbvb7vODwPE/iBaeI/APjf45+CPFHxR1rwXJ4w8Q3lxa+FLH4eJrs/im1m&#10;wY2trtyuCFYLs3qEIyCCTj9geCcHnNCj5s5zWjnzyk5/acm/STTt2+z1TWu2xlD3LW6KNvWLlr/5&#10;N0ttufB/7RvhbWPgB8F/gX8XLWO/1rX/AIWR29pqYuYlgubnT54Ut51lRHkVWB2ZG9gDu+Y9a4nx&#10;bpPiX4H/ALEHhPxFd6VZya14s8UweJvF2u3Whx6q+irdSNKb1LeRWXzIV8pQSDtOcYJBr9JsfhSh&#10;c8Mcmpc5Ntvdyv6K6bXo2r+o42SiuiVvXRpP1SbX3dj80f2a9Y0/Vf2t/iNqlj4s8UeNrLWvh4Lq&#10;w1/xXam1m1GJZVVpIIjFHiEEYX5BkhzznNcbeaPp9n/wRm0+7hs4I7g3sd55wjG4z/2x5e/P97b8&#10;ufTjpX6wcknBxS59KuNTltZbOP8A5K5P8b2+VxJWnzer++Kj+l/nY+I/ih4t034X/t6fCbxR4pnm&#10;0/Rtb8KSaDaXotJZUkv5JxshPlqcFt468DqcDmvSf+ChXgjxF8Qv2U/F+l+GLO41PUENrdPYWqlp&#10;biGK4jkkRVHLHapO3vjFfSP3j9KVRtz2rG+iXVNtf+Bcy09b+qLi+Vp+SX3K35fcz5D+En7RHwg+&#10;Onx28Lw+BvAt/r+t6Ro8lvceJjpL2qeGwAR9kl85V2sTuX93u5OBkZI8Q8K6Dp6/8E9v2krz7JC0&#10;91ruuySuYwWdkuAEJP8As4GPSv0rC46UncEjmnJ86a7q3/k3Nf8ADb5vUiK5XF9mn9ycbfj/AJI/&#10;Nb4ifFC58KeMvgja6/rd98OPDN94Bs1g8b+H/Dceo6ve3rqv/EuinMErxKQFbai8lueDx5KtukH/&#10;AATa+KulTi/+1WnxFEF1Bq+ReI32q24n6fvMfe981+wgGBwcD6UnCscHitlNc7m11v8A+T83/A7d&#10;bb3zjDlhCF/hS/CLj+tz4y+N2mWmgftw/srJp9rBZp9j1y0AiiC4hWyGxAMcAZOB2ya8d0H4g+Gv&#10;hF4X/ad+F3jrw/qd54+1zVNZ1m1sV0qecavp8kZaGcTrGUWNMFizsoXt82RX6XMUXGT1r5Z+IX7I&#10;XxD8Wa94qi0X9oXxPongbxS7nU/DV9psWqOkcmRLDaXMz7raMqxAVF+X36VhNuUHT7qSv/ilzfLX&#10;1OmnyxcW/suP/kqa/J7aep8g+LdP8R+F/hh+yZ8Q4PFVz4E8LaL4cuLS48WweHhrqaLcSKNryWzZ&#10;GJANgkAyCPpXe/DL4d6b41/Zs+PGv+JNT8efFLwr4t1C2u3utG8I2+jXd5JEVJv7C2+0ESIf3THc&#10;kZPlH5WOa/QT4deA9M+GXgTQPCOjI6aTotlHY24kbLlEUAFj3Y4yT6k10oHXPNbVZqUp8uzbt85c&#10;35rpb7zGneKg3urX+S/re/4n5u/spfEzVPFf7Tnhqw8OeMrf49+G7bTrmC98T6t4J/svUvCsIVzF&#10;b/bWRWcyMQpXJBwcAc177/wUs0O/1/8AY28dQ2FpLezxfY7l4YULsI47uFnbA5wFBYnsAa+pQPTi&#10;lxnB71Dk3ytbrX53v/XXu7mlO1OfN07fK39dPI+B/iL8VfDMnxf+Bvx/uIr7xB8GbXRNQsv7ct9L&#10;nmj0i7J2faZIdnmICUKb9n8HHbPY/slzR/Ej9pP4w/Fjwlpt3pvw11+3061sbu6tHtV1m6ijPmXc&#10;cbhW2jO3eQN2/wBc4+xR82RnIoOAAM8UKST0/vW/7ed3fvvpt07GfL7vL6X/AO3drdvP57XPjr9u&#10;vxDYfDn4s/s9fEDxBJJZeEvD+u3v9p6ilvLMLUSwIqFljVjglcdM5q/4KsdP1j/go7441RoUuJI/&#10;Amnm2mdOUSSY7sZGRkAfyr642jJNKFGc0oe78ub/AMmVv+D+BpNuat5JfdLm/wCAfkXqHg/xJr/7&#10;JGqXHhlri3sfDPxhutQvjYacL9rOzWQgyi1+7MsbOrmM8EDnAr3X9idbv4nftHeIfiRB8Vtb+LFr&#10;FoC6VceIG8DReH9NuCZQyRK4lDySx4bP7ngH7/QH78Abdz0oVhk9/U1UZuP3W/8AJVF/el5PXcmS&#10;5lbzb+XM5JfJv08kz5O/b2s7rTbr4O+NrrSrzWPB3hHxUmpeIILO2Ny0Fv5ZAuWiUEssZySQDjNc&#10;onjvwl+1J4X+P0/wW8GXw1jWNBa2j8fCza0i1uf7PsS3RpQkgZdpTG3AxkkEjP2+QOPakJAOO9ZK&#10;N4yg9nf8bX/Ly87mnNacZrdW/Btr8X/lZ6n5f+JfiB4c+Mv7Pfwr+BfgPQNWtvjHolzpXn6bLoU1&#10;vJ4clgKG4u5pJEVFUgMdwYlvMGetelwePvDf7OX7X/xqf4maNfs/juCwbw5d22kXF/8A2tDHbeXN&#10;ZxiJH+YsFyhwOBkgYr71JD8daAc9Oa1nNzcm95c1/wDt7lvbt8K79bmSikklskkvk21fvv5d1rqf&#10;j5puga7rP7Dvww8S+HTd+HtF8P8AxEu9Tv5rfShqj6NAJpQly1q3Eqwk8qRX0L+xjeza78V/iR8X&#10;W+J2vfFPSF0OO1utdbwPD4fsdQaIl18nEwaWWMLIpzCv3xl+lffhJPA70DPA6D0pc7V+Xfp1tdJd&#10;fJeT83oOXv799f8AwJy/N+nkjifgp8XNJ+Ovwy0LxzoVte2mk6xE01vFqKIk6hXZDvCMyg5U9GNd&#10;2Bikx+VBORmhtNtpWQoppJN3Y6iiigs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rE8S+LtE8G2Avdd1ey0a0ZvLWa/uEhRnPRQWIyx7AcmgDbor&#10;wPxZ+2H4V0fUU0zQ9M1TxLqbdYVRbHaP72y5KSyL05gjl61mXf7QHxL1GIf2L8LLq4OefLhvd2Pp&#10;eW9mv5Mw4xzkUAfR9FfMUHxk+PQAln+EGoCDGebbTgT6DA1hmGTj+E49K1E/aP8AGulWkk2t/DK+&#10;tfLXJRIr/wAxvXlbJ4F+rXAHv3oA+iaK8W8F/tY+BfFcEhvJ7jw3NCcTjUvKlgt/+ut1bPLbx/R5&#10;FPsK9e0/ULXVbKG8s7mG7tZlDxzwOHRwehDDgigC3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Vh+KPF+j+CdHl1XXNSt9NsUcJ5tw+N7nhUUdWdjwFUEk8AE1l/Ef4j6T8MPDp1&#10;XVWklLv5NrZwFfOupdrNsTcVUYVWZmYqqKrMzKqkjwDw1p1z8ZPG/h7VfiVqZs49XS6fw/4dtJHV&#10;prfZl2TYA8cAjwr3DlXnMgX9zG4gkANfVfip8SfjRc3Vl8NdMOhaIkgh/tq8dYpJOzMZGjkSLHP7&#10;tEmlJ+V/spGa4TSvBPw60D4z2Pw78ZeJNV8U+OJxFLcj7Q9jE8UiyGBXuLm4a9u1byypgjnmjGCW&#10;iUBjXbftafA7WfF1r4N1bwq1zHF4ZLrBpNhaWDQ2ZAV4btPtk0cMRhMIXdtkIR2Cr1z59b3Nn8Qb&#10;bwFr/iTWP7d+JFzFc+GJPEnhfVZtF0LVRNctPDafa4186XasI4tgcP5iuy7jQB3Xw9+NMXhz9pzx&#10;j8JLTwhZaD4JspLfT9N1HQ9ImgigvmsoboxXMqL5I8xZ38vBVgYCCPnUnufgF8Q9VtfhfomneP7P&#10;VtE1zR9PitNQ1jxIFt0vp4wUeVXd9zltu8sQB83WuEPg/wCJ/i/QNUuzqR8MTalYXN1JcSo2jW9p&#10;qMbrHF50Vs/2qZGiXPntdkYRcpztFKx+C/wz8Ia/c+JdX8TaVqDrcJr0Ui6Zb3lx9iWzlkMDXZR5&#10;ponWGScHcGJi4LYOQDn/ANouxtvHnxC1a80u70XxJPfaLYWHhbW08Q2MS+FNQS6mee7KvOrgsHt2&#10;3QK7MIPLICnn0vwz8NfF/iT9pTxL4+vNfuYPBtvcW9tpOnW2q3QiuoFsYiZfLiuPIZTcSygiSLd+&#10;6yDjFYVjH8K/E9h4V8I6f4516eTX9HvdO0ZpZFWR9lwyy3SrLEAZ42RlU7SAoztIwax/DXwv8B+L&#10;bSH4geAvF2i6boV/rtt5mqWumf2P5lsVW3NlDc2xt3aRpSo3lmxIXj2gnCgHqH7VUmlaD8N38RXX&#10;hPR/FepW13bWtpaX0rW13NJNMsSw2dwil4p3Z1CFccnJIGSPOYvhhqngTUNCvfBeu3fhTxfqkM06&#10;+DdfvbY3t2kRHnZeFmhuioKnfOJJCGA+0QZJE3iC1+IXg2y0fU/Gdraa9pvh9G16aHVEOpWlpcQz&#10;GOAWt5Gi3SzbH3bpILjqfu845/4h+B9N+MvxUF8/iDV/CvjTUZY9Gu7Ce9MLReH44zJf2Vn9nLx3&#10;Uk7jLcieMOpITYAwB694F/aKX+2ZPDnj+xbwt4hikCCeSIxW0wYhYywLN5JZjtBLPCzYWOeU5A9v&#10;r5A+HHiPxB+1lruuy6z4StbP4dJPPbaHeXMYh1bS1VGgkJP7xHaRkkWW0mEZRWUOsyOQOn8MeP8A&#10;W/2c9atPCHjuZJ/CbRn7BrxZglvFGCWPzZPlKoUujOWg+ZgXgBMAB9MUVHHIsyK6MHVhlWByCPUV&#10;JQAUUUUAFFFFABRRRQAUUUUAFFFFABRRRQAUUUUAFFFFABRRRQAUUUUAFFFFABRRRQAUUUUAFFFF&#10;ABRRRQAUUUUAFFFFABRRRQAUUUUAFFFFABRRRQAUUUUAFFFFABRRRQAUUUUAFFFFABRRRQAUUUUA&#10;FFFFABRRRQAUUUUAFFFFABRRRQAUUUUAFFFFABRRRQAUUUUAFFFFABRRRQAUUUUAFFFFABRRRQAU&#10;UUUAFFFFABRRRQAUUUUAFFFFABRRRQAUUUUAFZuu65p/hnRb/V9VuorDTLCB7m6up22pDEgLM7Hs&#10;AATWlXzv+0Jr1z488aeH/hXoN41reXEkV9qN0qbhbD52gBBG3KiGe5APG+1gVhiYZAMjwd4f1b9o&#10;LxTqnjrXNPFxoVkJrfRtC1NzHDI67SkUqbTtAZQZyQzGb93jZbfvvPfCXj20+P1rq/jXxB4W1D4R&#10;eN/CJEU3xA06YXFrBdW5VZtMIlCPKu6Uo1uEaNmztdnVWq9q0Xi28+Iej+LPgZ4l0Tx54Z0y3h0C&#10;Pw9DfeRJpaqrBpHYkiaCSZ7WedwokZII9hYEk9DpUNz8UvHtvo1pFpzWVvvnu7m2EmnTX7NEbefx&#10;BE0cZUymWMwQDOQvmSBsGMgAvyXGtftO3ut2LTvp+jQm4tIbaOOGZNCvYvLIGoW8uVup23nCANBE&#10;VI+d13r7zofw/wBJ0TWb/WTaxS63qBhN1d4bDmJSsRVGZgm1WIyPU+tbGh6NBoOk2mnwGV0t4ki8&#10;6d98su1Qu52PLMQoyTya0qAOb+IPgnT/AIk+Cdc8L6pvFhq1nJaSvFjfHuXAkQkHDqcMp7EA1zkX&#10;wK8LTS6fLqsd3rt3Zaf/AGYJ7+5P7+DZcRASRx7Y2Iju7lASucSt35r0eigD59/aC1Twh8AvDXh/&#10;xRZ+HLebXZNctdH0mztmeLz5r28DzxhVYAlg1xINwI3c11cnwC+HnibwvokGnac1lo1tdRazpq6T&#10;dywQRzbIxHOsYbYTtReqkfM5xl2J4L9vnwOvib4Bz6/aWEt14h8HalZ+IdJuIZArWc0Eyl5dpIDq&#10;Iy+UPUdMHBr3fwXpUOg+ENC0yGybTIbOxgt0sml8024VFURl/wCIrjGe+M0AeWfGz9p7Tvg94ng0&#10;Gbw5f6xM9tFdzTRTwRRJHI8iKBvbLMTE3GAMd+uOHt38EfHG01hvBFp/YXi5JLnU5vC2rqNPg1W9&#10;aJUW6uGhDNIUKoVngfKMAQQSDXmf/BQLUfCXxL1nwpoWlweD9Z8S6Hei8uLjxHcRRWrwg/NprXJR&#10;vLM3JPzRlSqHeK+Zv2eL7xX8Gfib4M0O7sPE+myrf27+XryqzpdrPbxXkNu6blkgeK9RkJYNtl/i&#10;EiMQD9CPhL4/Pg3W9R0LxDZ3EMN7q5sY/EN7ZfZJri7WNEC3JYK06MVEcF4VxIEWN8SBTNxp+NGp&#10;/Hb45z+AIdItW8I26MLu0dTHrNhNFdXtu98JllKxeXLaQgRFdzJdo2cZWvbPjF8KrDxzpF1fw2cJ&#10;15LYW7XCWcM1xe2QkEk2n7pB8sc4UoSCCN24EEZrxTwd441yfwLq/h6DW9A8C+MbaH7RqeveJJod&#10;QurLS0Q+ctw6sEnvLTdHE5lbbtkilYnzNpAO0+Cfi6/8AeMLj4VeIbmOZrZV/se4X5dyeWXWNVxg&#10;Rukcrx44UxXEPAgQv9BV8R2ln4EvPhRZeFPBPxTHxB8SeB7eTU7C80kRzalHpKyIGCeUNkvkSeXJ&#10;GqgBmt4Y8Y3Z+rPhX42X4heA9K1tvJW6lQxXS27ZjW4Rikuw90LKSp/iUqe9AHYUUUUAFFFFABRR&#10;RQAUUUUAFFFFABRRRQAUUUUAFFFFABRRRQAUUUUAFFFFABRRRQAUUUUAFFFFABRRRQAUUUUAFFFF&#10;ABRRRQAUUUUAFFFFABRRRQAUUUUAFFFFABRRRQAUUUUAFFFFABRRRQAUUUUAFFFFABRRRQAUUUUA&#10;FFFFABRRRQAUUUUAFFFFABRRRQAUUUUAFFFFABRRRQAUUUUAFFFFABRRRQAUUUUAFFFFABRRRQAU&#10;UUUAFFFFABRRRQAUUUUAMZgoJJAA5JPavkLwFrOjeJbjxR4v8Ux3+oWfji9m0PSrLSy0c8sFxCs0&#10;03mKyGMLY29mrtuXYbOTHzNg+7/tEz3i/BrxNZadcNZ6hq8MeiWtyhwYZr2ZLSNwexDTg57Yrkvh&#10;98I/DvxA+AXgmC6ivdOjYjxJptzpd5JaXWnTXJkmBhljIZcJcvHjkFSVIINAHjHwp+HPhF/C9xJ8&#10;PNbvNdfxdef2Jp2peINHa11/RYI7YLexC9dFl8tbWBIYzs+RjF8z5r334FeGrT4aaLHpusTw6H4r&#10;8QzPqUvht9b+2x2hVEjMNkGCkQKkakKq/LnGSAK82j+F/i4fGGbQPh9q48PeHPDemNBeeIdSmN/f&#10;S6hfy/arolZFYzOyx2ZLGSPaJDt7AQ2vwrS5GpaRqHgvSPEviS/hivdW8OeOpHvE1BrdRGJ7C/k8&#10;9jHlv9XIW8szDIi3ncAfV9c34j+IfhbwfKIte8SaTo0xTzBHf30cLFc4yAxBIzxXzzq3iDXPBcU0&#10;HgfUfFd5olpAiN4PltEtNQ0dDu2tb/aLOWS5t8r5QCbwhHysU4TzX9mrwvr/AIzfxbobeMG8K+P4&#10;4LfUoNTltLbUdRTLNHvuBeW4nkVQiBSXAAbAAABYA+ltS/ab8IWdzc2Ntba3qGswxC6/ssaVNaTN&#10;bEOftO66EUawgRvmV3VeAM5ZQcHVv2n5D4Tj8XaL4Qun8KQyhbnUPEF4ulvcAnASwiKubuVjwg/d&#10;o5ICyEk48j8TeDPGvgLVfFFvqOgWXxQ8OrcW2p6hZeHLmeDV9cuSkcatqEbTTyPDHgYgUCMqoJG0&#10;bD0XgX4n6h8YPGVnrSeF7nxxrmkiQ6THFbiy8OaRMcLM7XrmR5bgDMYcRBgNwWFAzmgDR+P7fFrV&#10;f2afHetXK+HoYb/w5qDXnhe6ie2l061e1kIP2ze6vcRAqWBRY2IYArwx7jTPhx4v+LGgxX/jnxlf&#10;aTY6pEryeFfCjRR2ItmAPky3LwfaZCw4ZkaEYJAUck4/xKg8d+LtH0Xw74sudB0PT/F2otpc2kaX&#10;BNevBCltcXTk3bGMOStrgjyVGGZeThqy/wBn3Ufib8QfhV4ZWSY+C/CX2PzLXXJ47eTV72zbmz8q&#10;LdNDCBD5eZZt7t08tT85APHPHPwg8O/Dj9nHxj8RdFtVe1jvJ5E8NThpbS2Q6o6NC2/PleSHIPkC&#10;NR5W1mkjHOr4d+EfgrT9X1rW7Hx3pfhnwbpXiS01Dw//AGhEbi6WZbCF91u7TLlWa5bERjfeUVjv&#10;yBWp8CZvC/x11v4jtBrOr6x8KEtp7N9Q1/UYYXvLmS58+a6s0t0iNtEHjdvMJBkZgwACc/DumftR&#10;Wn7E3xg1PTvCMtr47EJTS5L/AMT6Wpv7OzjBW3RXjKNujjKgqz8riMrCYhQB+mGl/HTx34b+H+q6&#10;zr/w+1jWraweX7JrcEcWnLe2wx5dxcWc0v2m36neBGzfIWWPDBR47rn7T88/hr/hKovAaav/AGVq&#10;I1a11/wRYXs9nLNtMdzbyvNaw72eJmh8xN+SysVUJx6ra6t4D8XaB4Z8V+LPEkPxU1jWYYtQ8PaD&#10;bReVBPuXfF9l0tpWG4dTNcF2jwxMiKDg8TfCjxve6gnjhPDuiWfie6dTdWPha/lstSt1VSsbi9dv&#10;s95Iq7VKT2yoQSN2FG4A5yz8YeGPgVb6tqvw48I+JPGmo6/qkPiLXdeTQpXt1066nW5l2XOI0YR2&#10;87tHDB5h3Z3LuZ2rs/gs8nw/+MnjHwP5yDSrgm9sYCMGIose3b/sG2ltoVHrYTn1rzWx1f412XgT&#10;SfCHgNryzu9Fv9Tsr+41PRreS+CJPazWkGfMFrCTZ3UmGwyM0CBQA3HS3dn4g8JeP/hN4k8XS58S&#10;zKNJ1i5xGi37x3JsrSXbH8qlxqk020YxwMDbgAH1PRRRQAUUUUAFFFFABRRRQAUUUUAFFFFABRRR&#10;QAUUUUAMxkdOtfj94z+NXxCtfE1/HD498TQxqU2xx6vcAD5FPAD1+wR6mvxE8dTJ/wAJZqQz82Y/&#10;/Ra19nwxTp1KtT2kU9FufBcVTqQp0vZtrV7fI3P+F5/Ef/ooPir/AMHVz/8AF0f8Lz+I/wD0UHxV&#10;/wCDq5/+LrhRKD0ak8xf71ff/VsL/JH/AMBX+R+bfWcV/PL72d5/wvT4j/8ARQfFX/g6uf8A4uj/&#10;AIXp8R/+ig+Kv/B1c/8AxdcH5o/vD8qUSL/ep/VcL/Iv/AV/kL6ziv8An5L72d2fjj8Rh0+IXikj&#10;/sM3P/xdetfBb9trxf8ADrUYYvETz+KtHLYma6u5nulHqrO5U49CB9a+aw6sODTg/HX8KxqZfhMR&#10;T5ZU1Z9joo5hi8NUU4zd13P2y8DeN9H+I3hey8QaDdpeabeLvjkQ9PUEdiD1FaWtaxY6BpdzqGo3&#10;MdpZW6GSWeZ9qIo7k18If8E3viLdrr2veB5ZN9g8B1O3TH+rcFUfH1BH5V33/BR7xrPo3w40bw5A&#10;zRrrF5unK/xJGNwX/vog/hX5fUyuUcxWCT0b38j9apZspZY8dbVL8f8AhzyL47ft4az4xupdM8FQ&#10;y6HpcTlBqDzyJcT4ONy+WyhQffJrwOX45fEZjn/hYPigfTWbn/4uuEAZuPSlDAYLnP1r9OoZbhMN&#10;TUI0189T8pxGZYvF1HOU3fsjuP8AhefxH/6KF4q/8Hdz/wDF0f8AC8/iP/0ULxV/4O7n/wCLrhPN&#10;H98Unmj1ro+rYX+SP3L/ACOT6xi/55fezu/+F5/Ef/ooPir/AMHVz/8AF0f8Lz+I/wD0UHxV/wCD&#10;q5/+LrhPMX+9S7x/epfVsL/JH7l/kH1nFfzy+9nolh8bviK+oWqN8QPFDq0qAq2sXOCMj/br9h9K&#10;dpNLtGclmaFSWJ5J2ivw+02VBqNpk/8ALZP/AEIV+113qo0XwTLqR5FrYG4P/AY8/wBK+F4mpU4O&#10;iqUUt9vkfoXCtapKNZ1W3a2/zPCv2oP2udN+CTnQdLthrHiuaHzPKLlYbVTnDSEHOe4Uc98ivgvx&#10;D+0Z8SfEOoyXjeNNb08uf9Tp2p3MUa/RfMNcR4o8V3/jbxFqOu6nMbi+v52nlkPv0H0AwKy1bLYx&#10;xX02XZRhsHSXPBSk92z5bMs5xONrPlk1FbJHb/8AC8/iP/0UHxV/4O7n/wCLo/4Xn8SP+ig+Kf8A&#10;wd3P/wAXXC+YDyDSeaP71er9Vwn8kfuX+R431jFfzy+9nd/8L0+I/wD0UHxV/wCDq5/+Lo/4Xp8R&#10;/wDooPir/wAHVz/8XXCeYv8Ae/SjzF/vfpR9Vwv8kfuX+QvrOK/5+S+9ndP8cfiP5ZP/AAsHxSSR&#10;/wBBq5/+Lr9W/gDqV3q/wT8EXt9czX17caTbyzXNxIZJJXKDLMxyST6mvxqkkXZw3OK/Y39m1lb4&#10;BfD8jp/Ytt/6AK+O4mpUadGn7KKWvT0Pu+Faladep7Rt6db9z06iiivz0/TAooooAKKKKACiiigA&#10;ooooAKKbup1ABRRRQAUUUUAFFFFABRRRQAUUUUAFFFFABRRTQ1ADqKKbuoAdRRTd1ADqKKKACiii&#10;gAooooAKKKbuoAdRRRQAUUUUAFFFFABRRRQAUUUUAFFFFABRRRQAUUUUAFFFFAHhP7ZviFvDXwPv&#10;76OXyTBOt55nOFNqj3YJ288G2B45yBXi/wARfDXxd0aDyPBXjjwxpek3vhm0sbK11HxTNptzZyDT&#10;ZrdZUgEDIMSTLNkOCxhi+7tzXs37Z+hya/8ABDULSKH7Q81wtoIsZDm5R7QKR15NwBx6ivNdd+FM&#10;Hxc8R+E/E9r4s+HemXGjaHYXkuna54QTUrhUurbZG1xcG7i3ofLfy/lGCvfFAHovh7wvez33j/Xn&#10;+Jmu+EdPj10i6Fqmm+R+4s7W3LyPdWsrDPlAk7x26c1zvimx8IeKfBenXuv/ABR8datp7QNqts0G&#10;k2x1CxRMZuM2+nC4tSufv5U8kZI4rJ+JWlXvivw18VtLlgn03wpofiD+1LjXNP1cpcyBrO2uWWO3&#10;RMTLsuCNrSJk4xkgGtm3/Y0ljM8knjWWe8uQUursw3cct2hADLMY7xfMHAADZAAxigDpPFfw2+FH&#10;hddGTxhb3HjLVtOtWubOPxRfy6nPPtQRSS+XcOY95D5PCj7xAG04t6L8XPBHg/xHbaDJ4RuvCety&#10;NHHPHZ6QJLe2jlb5HlurcNEqM+0HLZBYEgD5q8L+Oupx+Jrjxj4Z1vXvD11p2nW9r4fkuNRllur2&#10;5uYLY3iFrVWjUySu+zcFYBiAoJBFcF418KfDfxx8WJFj17wrpnh3UvDr2V60HgMiKObz8AxQy7mj&#10;lKSDMwPAjT2wAfX3hr4T6tY/FHxXqOrSWd74Z1OC6ijh2nzJRcNEzK4zjC7HXp0KnJyQuvJ8E/hx&#10;odgbibw/p9lpllGXkSWVktY0Ucs6FtmAB1YcAVyf7KviDXta8JPHc288nhdY4pdG1CbAHltkm2jy&#10;d7xxrsAdgOSyjIQGuT+J2n/ELR76y1fxHoOm/EG5ub5UsNKt4L6bTNKjQFzK8UNvIxclVAldZCGI&#10;ChFLEAE3ia28I2vh+Txn4B+FtoLXw7ci+h8RaXZ2dmZ44mxcC1XIeRHjNxExIUMrEp5ny58F+FPw&#10;2GrfsradbQ+HtGvtGttBvdUPiRtPt2nMdqJo2sQygjzGnQHzx8xgLLneN9erw/ELw74/u7z7VHH4&#10;o1S3mae61Dxhey2miWM6FsJHpTOzkwdAXhQuVz52eR4RpfxR8J+Af2QfHWj+LvF4u9D0vU/E2maV&#10;oemaTLbwX9y13c/Z42lXKNGTIHWE4ADfNuCAUAeY/DK4v/GHgjwxNo3iN7zw7DbJa2lpI86SW6xI&#10;y/u/lOzABBwCu8MwzjA858RfCnRY9b8eXV9b2Gsajol7PeXV9d+fcPFc3aQMJZ2jlTbF58yIpYuS&#10;ZSQco+PoX9kv9mHxRoHwN0nSBd2+p+JdUuHvJ7GzdnOhpJ5ZWO5kO6JWxHuKqY5kLnAmxtr2X4v2&#10;2i/s3/su/FTwx4g1bw1N468bwzxWOlRXm64vJLi3is4zic+ZKEbc5bG1QDgKBgAHz5+xX8QvA3hz&#10;9k638T3/AIfivvE6+JLnSb9BqjWcM8AVbokwiVUKiJti4Q7Sq4BO1W9l+G/x88Fan45sdC8UaPqW&#10;maPqURitZdP1i4+x2UqEEu8cNyyqjGQKZAdqFAM5Mvl/N3/BPL4TaR4nvfEXw817VZfLv9EsPF1v&#10;tlkjgGYilxAypKhJ8u7tySGHHX5WIPt/gLwz4K0XxL4Sj1zwn4p0/wAL6jcTz3sT3hmSxnV8wQXk&#10;WGkYeT9l3bXYAXEKZZRmgD6L0D4i+EPgd4p+I7Jd6jqOgTrouqWi2UlzrNzf3N5HLbokHzSyTMy2&#10;UeAOAozwATWH8efi7ofjr4Z+E/F2iyX1g+leJyLm11SxmtL20mtrO4u2gmhfayN+5ifBGCNpGQQa&#10;zfi7f+GJp/iX4ulg8Saj4XtLTQfs2sfD94jdaZ9mhvLv7bE5cKI1iuVBIDDa+MEE453xTb+E/E/w&#10;B8NHw3deJdYfXPFk0V/feKwYNWub6TT7izLXCuqcgNDGAqhQFQDigD7kooooAKKKKACiiigAoooo&#10;AKKKKACiiigAooooAKKKKAIm+Q8msF/CXh2RyX0bTHc9SbWMn+VbzHK1+IvjvWb2PxdqIW/ulXdH&#10;wJm/55r717WVZc8xnKCny2/rufP5tmccuUJOHNe/X/gM/ZxvB/hsEf8AEk0vn/p1j/wp3/CE+Hu2&#10;g6Z/4CR/4V+K/hfW75/FGjKb65wb6DP75v8AnoPev2608kWNtjrsHH4CnmuXTyxxTqXv8v1MsqzG&#10;GZqT9ny2+f6Gb/wg/h3/AKAOm/8AgIn+FIfA3hw/8wHTf/ASP/Cug5oOe9eNzS7nv+zh/KvuPlv9&#10;uD4a+G5PgVqmqJo9nbX+nuktvcW8KxupzgjKgZB9K/MlpCRnIr9W/wBuJtn7OHiU/wC5/wChV+TJ&#10;mwTX6XwvUk8JLmd9f0R+W8UUorFx5V0/U+r/APgnE274+ahk/wDMDm/9GR16X/wU4O208Df9dbj+&#10;Qry7/gm5IX+P2oD/AKgc/wD6Mjr0z/gqA+y18C+8tx/IVzVn/wAL8PT9GddCP/GPVF5/qj4UD4I6&#10;Cvv7/gnT4B0DWPhzr+u3+kWl9qb6obfzrqFZCiLGpAXIOOWOa/PYTeuK/Sn/AIJonf8ABfWz/wBR&#10;qT/0WlelxFOSwL5XbVHl8N04vHrmV9GfTbeDvDeR/wASTSx9bWMf0pR4N8N4/wCQJpQ/7dYz/Svz&#10;m/4KJajc2Xx8ijguZoUOkW52xyFR95+wr5e/tq+2/wDH9c5/67N/jXzuE4fniaEK3trXV9v+CfTY&#10;viCGFrzo+wvZ2vf/AIB+3f8Awhnhv/oCaV/4Cx/4UHwZ4bx/yBNL/wDAWP8Awr8Q/wC277/n+uf+&#10;/wA3+NKNcvs/8f1z/wB/m/xrr/1Yn/z/APw/4Jyf60Q/6B/x/wCAftz/AMIf4aVsnRNLU+v2WP8A&#10;wqt8RQD8OfExH/QMue3/AEzavxX07W786jaj+0Lr/XR/8tm/vD3r9rb/AEo674HudNyQLzT2gyP9&#10;qPH9a+fzPLHlk6bdTmv5bbeZ72W5ksyhVUafLZd97/JH4kQy/u15HSu++A48OXPxe8Lw+LfJbQHu&#10;v9IWf/Vn5Ts3e27bXFeIdA1Hwdrl/omrWz2mo2MzQzQyLgqV/oeDWe0wI5xX6tL9/Rai7XW68z8n&#10;inQr3a2f5H7f23g3wqbeLydE0nyto2bLaPGMcY4qT/hDPDX/AEBNK/8AAWP/AAr8Rl1/UolCpqF4&#10;irwFFwwA/WnHxHqn/QTvf/Ah/wDGvh/9WJ/8/wD8P+Cfdriil/z4/Ff5H7b/APCGeGv+gJpX/gLH&#10;/hR/whnhrP8AyBNL/wDAaP8Awr8Sf+Ei1P8A6CV7/wCBD/40J4k1RWBGqXwIPUXLj+tP/Vif/P8A&#10;/D/gh/rRS/58fiv8j9tv+EK8Osf+QFpoA/6c0/wrZtbWGytkgt4khhjAVEjXCqPQAdK/KT9n/wDb&#10;I8X/AAh1S3tNUvZ/EXheWVBcW97K0s0CdC0TE5GBzjkHFfqN4R8U6b448M6druj3C3em6jEs9vMv&#10;8Sn+WOn1FfL5jl1fL5JVndPZ/wBbH1WWZjQx8W6atJbo36oa3qcei6TeX8oLR2sLTMB1IUZq/VW/&#10;sotSsri0nXfFPG0Tj1BGDXkntnmmg2vjzxLodnri+I7awuLtVnj077IrQpGeQpP3icd812fjPxGv&#10;hLwteajKwM0ce2JQPvzHhQB7sRXK6V4N8Z6Bp0GhafrtkukW4EcN3Nbs10kYPC9dpOOM1q+Ofh+f&#10;Hc+j297dN/ZdnKZ54kJVp3AwvI6Acn60AVvhhr+syrqGheKJ4p/EWnuHkeFQFkhcAqR9MkH6U+Lx&#10;RqDfGafQDMP7LXSVuRFtGfMLkZz16VBpXwmtvDHjKx1vRriWMLE1veRXMjSebGeRgnuCBSa94I1/&#10;/hYTeJ9EvbGF3sVsmiu4mbgMTkYI9aAOn8b6lcaP4Q1e+tHEdzb2zyRsRnDAccVzWv8AivU9P+DL&#10;a/BMo1UadHciRkGC5AJ46dzW1e6Jq+veCr3TNTntf7RuYXiMtujCIZ6cE5qnrXga41X4XN4WW4SO&#10;4Nklp55X5cqAM4/CgDkvAviy413VdKjPj+LUJ5VEkmnpZKpbjJXOOMVua9rOv6/43/4RzQb6LTLa&#10;zt1n1C7aIPJlidqoDx25OK6zRfDtppNhZRLa24nt4Vj81IgCSAASD71z/iXwZqcnieLxH4f1COy1&#10;EQfZ57e5jLwXKg5G7BBBGTzQBV8L6/rGkeNZ/C2vXaam0tv9rsLxYwjsgJDLIBxkHuK5m98W63fe&#10;PvFWnDxbbeHbLTDF5CTwxHfuXJ5bk812nhbwdf22v3PiLXryK91iaJYI47eMrDaxDJ2pkknJOSax&#10;r/4M2mt654vu9U8i4i1pY1gYRZktiq4yCe+cdKANLwX4r1LXfhnJq946Nfxx3G25ij2pNsLBZAvo&#10;cA4rkPC/xZ1a/wDh/qaamBa+J7XTTqEM2wbLiIjKuo6EjgEV6Hofh6+tPBA0W9uIprlLZ7RbiNCo&#10;ZcFUYjscYzXL+IfgyniP4e6Rocl6bbUtNgWKK9hGM4GCp7lT3FAGp4v8T6jpXwrk1m2mWPUBbRyC&#10;TYCMnGeOneui13Xo9A8L3WrXJ+W3tjMf9o44H4nA/GsrxP4Nn134fv4ejnSOZoEi84qdvGO34Unj&#10;jwbJ4y0nT9Ilm8rThOkl5syGljTkIPTJx+VAGL8LfFeuT395oPiuSNtbWNb+IxptBt36L9VOQa9L&#10;rziD4R2eg+JNK1rQ5pYLu2YxzrdStKJoGBBXJ6HOCPpXoozQB5z4v1DxBefEnTdA0nVxpFvLpst5&#10;I/2dZSzLIFA59jVnwR4g1yPxLqfhrxHLb3d5bxJdW13bpsE0LEj5l7MCKk8VeEtcu/Glj4h0S8s4&#10;JYLF7NoruNnBDOGyMEelWfB/gm50TU9R1jVdROq6zfhVaUR7EhQZwiDnAySaAPLx8Uro+IvEdrqv&#10;jYaELS/eC2gFisuUHfO016Z4s1290P4V6hqtnfC5vYNPM8V4YwN7YyG24x+FYGmfDzxJ4e1bXZ9P&#10;n0a4g1O9a7xfW7syZ7ZB6V1niPw5f+JvAF9o1xNbxahd2jQNLEpEKsRjIHXHtQB57pHjDxBpt/4N&#10;efxHa63HrkiRz2AgRZIgyFiylemD1zXR/FbxXrmlPZWHhkxvqYWS+uFkUEfZ4xll57sSAK3/AAf4&#10;C0nwnY2KwadaR38MCxyXUUIDMQACc9ea5+f4P2uveKNY1rXbma4kuikdtFBK0QhhUY25B5z1NAHW&#10;aB4ii8SeFrXWLXiO6thMmRypxyD9DmvG4vHniNPAqeIz40sje4aT+ypbaMl8OQE4+bJAr07wP4Mu&#10;PBtlqelLcLLpLSs1ghyWhVuqn2BNcuPgdBF4V0aCGW3t/EOlzm6i1BIBiV97NtfuRggde1AHX+Io&#10;Na1bw/a3Wm6mdDuEi8+ZTCsu75M7eemDXPfBu98SeJNBste1fWxeQ3UbD7IluqBWDEZyOe1egSwS&#10;3OnSRSbFmkiKHGSoJGPyrD+G/hSbwT4N0/Rp5luJbYMDKowDlif60AcRe/E/UvDfxM1mPVpUTwfb&#10;+XAZ9gzbzMm5ST1IOCPxFWvhj471rxZ4112G/Ag01YUuLCDYAwhb7rMfUjn8a6SHwDbz6z4kn1JI&#10;b6w1Z4W+zSJkDYuOc9eRmpNH8GyaX471fXVlQWt5aw28cCrgpsGKAPO/EHxKnsPHGvWGoeL18P2t&#10;o8f2aL7Isu8EEnJwfSvQtT1i5034ZXWqW+o/bbmLT2njvjGBvO3Ibb0rGm8C6/YeK9a1XTJtJli1&#10;J0do7+3Zym0EcEEetdHqmh3+ueB73SbuW3jv7q0eBpLdCIlJBHAPOKAPO4vitrJ+GerveBLDxbp9&#10;pFP9wFZUcrtlUdCCM59K9F1O21bWfDtk+n6r/Zd20aSyTCFZN3y5Iwa5Xx58HYvGfhbSrMXP2XVt&#10;Pt44EukHyuoADK3cqcHivQ7OzNtp0FuTuMcSx7sdSBigDgfhXN4l1y1TVtU8QfbLbzZoTaraogO1&#10;yoORz2r0j+Gud8CeGpfCWgfYJ5lmfz5ptyDAwzlsfrXRnpQB5eNc8ReOfGOu6dpGpJoek6M4t5J0&#10;hWSaecjP8XAUVpeBfEernW9d8N67NFd6npixzx3kMexJoJAdpI/vAqQaivfAms6J4p1PXvC99bxy&#10;aptN3YX8bGEsBgOpUgg+tafg3wVcaFdarqep3w1HWtSK+fOibERVGFRB2A5oA8q8HfEfUvENqH1H&#10;x9Dpd8948IsfsSE4DlVGcdxivoKMMsYDNuYDBPqa4n4b/DmLwb4cSwvktb66FxLP9o8kZ+ZywGTz&#10;xmu6oAKKKKACiiigAooooAKKKKACiiigAooooAKKKKACiiigDzT9oxLyP4L+J9Q0+3a71DRoY9ct&#10;7ZBkzSWUyXaIB3LGAD8a8y+D3wB+GnxL0fwz451zw/pvirULLQIfCcS6vZw3dskdhcTxiWNZFYq7&#10;EvlgeV2/U/SrxrKhR1DKwwQRwRXzZ+yve3PgPxX4x+FV5C0dto87S6XKf4oo9kbRf7wgbT7gnub4&#10;+hoAofFzwppug/F68uNX0keJPD17pdvf6P4RURpb6jq8ckdgEkDkRlQtxYhdwwp3N/AMd54M8QeM&#10;/hz4c8K23jqy0LTYbq+i0po9N1Ge7ZZbhm8kRl4k+RXKRBMMQnzFgFIrc+ONkNP0bR/GsWn/ANo3&#10;Xg2+Gr+THCJZWtSjQ3ewYJLiCWV1C8s0ajvXP/ED41/DyQQR6/qCQ6ItzDBZ6qhmWWTU5kRreKy8&#10;seY8hhm3Fk4xKoBbLhQC38edU8IfDjRW8Ya/4S07W1eRYLiSWENMzBWMQC+WwdiV2AnABYZIXJFT&#10;wNrXw7+LGow2Fr4F02SJrF9R8y60yF41AmMSYYKUbcRJjDZHlsCBXjHxj/aU+HfgxtJ8M/Fv4zLo&#10;3iGxWC9lstH8OySvHdBcMHkWKdCoO8YTa6tyHVgpXwX9j/4heJ/g34T1bxN4q+MYsvgI0rJpd1a2&#10;k0tw026FJbiCK7tppltxcSGFgcZkLMBgEkA/UW1tYbG2it7eJLe3hUJHFGoVUUDAAA4AA7VneIPG&#10;Gg+E1hfXNb0/RUnJWNtQu0gEhHULvIz17V534cudP8TeArTx9YfFLxG3hu4sTfprF3FaWsRtQC3n&#10;NHLaKqrtBO4oOMHOOa86+BP7QHw88U67411vRfDuu22m6XpYvp/G+vR721K2UzNuSR5WlERWIyIh&#10;VFxkhVBXIBxv7Tn/AAUr8NfCDxNp/gn4f6ZF8RvG+olYkjhu/KsrR5CBFvkwd5O4HCkDHJYZrlfg&#10;R8Pvifc+Ldd8QnUfDt59qmvNR1fUNXtyNPsp7hoZJES2ySMbXcIzo4AVpShcKfhj9mXVj+0F+114&#10;u+IfiVzJKEudckhdWkys1zDa+UqqQxCRXRwFOR5YxjGa/TzxZpes2vwf8UaFBrEmn2dl4Mi1jVQq&#10;xyHUp75rs3rTyygsFCwuVKshG85bCgAAg+K/gXxfq3hnULy/8dX15o1vC1tc3Hg++m0+303o0jSW&#10;1uwkZEXniRnBI3DZuI/Kvx18PNT+Bfxd1jTdVtb7xfL4gs76xs9Zmu0lntswSxz7nbKM8W+OQybk&#10;+QBjs3lV/Vj4d6TL4D8C+Ktd8LeK4dN0nTZrfUJND022ga3LCGHzxcFzM6kqhTajrgoWBO4V81ft&#10;vfD9tLujY2tmNQsfD+orBpU17bmZLYlbdre1IICNAF1CRWUliUt49wxjcAfPXhX426R4DbwFrf8A&#10;wrrxDqMul6SdL1vEsMUF/app4tr0KEZmcG0WycnKmB1GSQQD+kXhXSvgDqVpp2oW+jyxacy21/Zv&#10;c29w1tckkONm3KybWjCsORlcHIxn83/FF0+geObb/hKBNqdqus3t/d3ZuobiWOyshDeXlvKqNs+1&#10;TmO2yFZVjaeWHAxhf0U/Zz8d+Lbz9hn4Wbrow+O/EGnQ6NpM9yNzAkusVyR/F5dpGbgg/eER7mgD&#10;2H4UWmmeOfDHivWbi3tdT0jxdq93MYXRZra6tEVbGNsHKvHLBao/cES+9eefEfStKT43/D7wTotr&#10;HaW63ra3exQHiO4kuxfRyEc43/2ZejsPmwK998L+HrPwj4b0rQtPVlsNMtIrO3VjkiONAq5Pc4Ar&#10;wX4LlviR8fPG3jcW4bS7H/Q7W7PPmswRYlX/AGVt4luFPpqrfgAfSFFFFABRRRQAUUUUAFFFFABR&#10;RRQAUUUUAFFFFABRRRQAyvwq+IE+PF+pD/ai/wDRa1+6p6E1+C/xCuseMtT57xf+ilr7Thl/vano&#10;vzPi+JYc9On6v9C14SuN3izRf+v63/8ARi1+6VgP9BtvTy1/kK/BTw1qkVn4m0ieeQRQRXkMjyH+&#10;FQ4JP5A1+v8AZ/tqfBOKzhQ/EPTEZY1B+WXjj/crp4jpVK0qfs4t77JnNw7KnQU+dpXtue7b6XOe&#10;1eI/8Ns/A/8A6KLpf/fE3/xFIf22fggenxF0v/vib/4ivjPqmJ/59S+5n2f1qh/z8X3ozP2632/s&#10;2+Jvomf++q/I5rgbulfoJ+2l+138N/GPwZv/AAz4X16PxFqupSKgSzRwsCjks7MoH0A5r85Wu9rf&#10;/Xr9C4dp1KOFkqkWrvr6I/PuIHDEYmLpu+h9i/8ABNKXf+0JqHp/YU//AKMjr07/AIKlSbLTwGf+&#10;mtx/IV5F/wAExZ/O/aH1Iemgz/8AoyOvUf8AgqxN5dn4A95Lj/0Fa5az/wCF2D8v0Z10qf8AwiTj&#10;5/qj4N+0DHav0w/4JlP5vwU1vHQ63Ln/AL9pX5dfbK+5/wBgD9p7wF8KfBGt+GvF+sroVxLqBvYL&#10;i4jdo5FZACMqDggr39a9PPac6mDcYK7utjy8j5aGLUpuxe/bw+C3j3x/8bY9S8N+EtS1rTxpcERu&#10;LSLcm8M2VznryK+dP+GYPi9tx/wrvXf/AAH/APr1+mH/AA2t8Dxt/wCLiaZ/3xL/APEUo/ba+B4/&#10;5qLpf/fEv/xFfN4bNcxw1GNGNHRK2zPoa+U4DEVpVpVtW77o/M4/su/F4n/knuuH2+z/AP16841n&#10;T7zw7q95peqWkllqVnKYbi1mGHicdVI9a/XZv21/giR/yUXS/wDvib/4ivym+Pniuw8UfG3xxrGk&#10;3aX2l32rTz2t1HnbKhPDDNfQZZmOMxVSUK9PlSXZ/qfP5hleFw1NSoT5n6r9DndNuB/aVn/12T/0&#10;IV+7+ig/2RZcf8sE/wDQRX4F6ZdZ1Oy/67p/6EK/fXRf+QRZf9cE/wDQRXj8UPWl8/0Pa4Zp8ntf&#10;l+p80ftW/sa2PxxmbxJodyuleLooRH86/uLwDosncN2DV8Har+yT8Y9GvHtpfAWpXDIcebabJkb3&#10;BU1+nXiz9qn4U+BPEN5oWv8AjWw0vVrNglxaTLJujJAIBwpHQ1kf8NrfA/t8RdM/75l/+IrzsBmO&#10;ZYSmo04OUemjO7HZbgMXUc5zUZddUfmh/wAMvfF7/onevf8AgP8A/Xo/4Ze+L3/RPNd/8B//AK9f&#10;ph/w218D/wDooul/98S//EU7/htr4H/9FE0v/viX/wCIr0v7bzP/AJ8fgzzv7By7/n9+KPzNP7Lv&#10;xePX4ea4P+3f/wCvXFeMPBfiT4e6hHYeJdFvdCu5E3xw3sRQuvqM9R9K/WX/AIbY+CBHPxF0v/vi&#10;X/4ivij/AIKC/tB+BPjBd+FLDwffxa5LpxmluNTijZVQNgCMFgCemeOK78DmuPr11Tq0LRfWzVvv&#10;OHGZRgqNF1KVW7XTR/kfKX2naP8A69fpz/wTT8R3WtfBHUtPncvFpeqvDDuOdqsqvtHsCT+dflib&#10;zjrX6a/8Es5PN+EXis/9Rr/2ila8Q2lgnp1RHD8HDGL0Z9q8YprMF60uOQa434o+No/AnhO51AgP&#10;cN+7gQ95COPy61+V1qsKEHUqOyR+lSkoRcpbI1dc8ZaH4cONV1O2smPRZZAGP4dag0f4heG9dlEO&#10;n6xa3Mx6RpINx/A1458OPg7/AMJvZjxL4tuJL570CSKEsQcZ4Yn+Qrode/Z10a6ubW40a5l0aaKR&#10;WcoxbcoPIHOQfevn4YzMKsFWjSSi9k3r/XU4Y1sRNc6greutj2XcMc1z+q+O/D+i3r2l9rFnaXSA&#10;F4ppQGXIyMiti2iW3gVQzOqjG5zkn3J7184+MNB0/wASftFvp2poHs5ol8wbtvSHI57c12ZjjKuF&#10;pwlSSbk0tdtTbEVpUopxWrdj24/FLwlj/kYtP/7/AIrX0nxBp+vWxuNNvIr6EMVMkLBgD6ZrzgfA&#10;bwAelv8A+TLf413Hg7whpXg3TPsekxmO1ZzJguXyfXJqsLUxk52rKNvJtjpSrOX7xK3kyzeeLNI0&#10;7VIdNutRt7e+mx5dvI4DtnpgVrZBBxXzB8frK71L4r2FvYKzXz2qeTsO1twJIwfXivUfg78UI/GW&#10;mnT79hBrdoBHMjnBlwPvAfgciuXD5qqmLnhaitZ2T7+XqY08UpVZUpK3bzO4fxVpEetrpB1CAakc&#10;Ytd48zpnp9K0Ly9h0+0lubiVYYIlLySMcBQOpNeBakFP7UVscD7ic/8AbE1698SRj4f+Ie/+gzf+&#10;gmt6GOlWhWk18DkvuNKddzU3b4W19wwfFLwmVz/wkOnkH/psKVPid4TldUj8QWBdjtAEw5PpXhPw&#10;Q+Gfhjxf4bnudYi3XEc3lp++KfLj0r0q1+BXgSO6ieK23So4dQLljyPbNcGGxuPxVONWMIJP+872&#10;MaVavVippKz8z027vYbK2kuJ5FihjXc8jHAUep9q5xfil4SYZ/4SLTx/22FS+PT/AMUNri9cWUo/&#10;8dNeH/BL4T+HvG/hOW/1W3ke4W5aMFJCowAMcCuzGYzE0sRDD4eKbab1dtrf5l1q1VVI06aWqvqe&#10;96V4y0TX5jHp+qWl64/ghlDN+VbQPsTXzJ8XPhjZ/DSwtNe8PXk9hMswQIHJOSCdwP4civoDwbqc&#10;mr+FtJvZwRPcWqSPn1KjNVg8ZVq1p4avG0466O6sy6VeUpunNWaNeadbeNpHYIijJZuABWXofivS&#10;PEvmnSdQgv8AySBJ5LhtufWuC/aF8XN4f8HGwtpCL/U3EEYX7wXPzH+Q/GvNPBlre/Bf4gaRbX8g&#10;NjrECbz0UMegP+6SPzrLF5r9XxSoqN4q3M+19jOrifZ1VC2nV9rn1BnI6Vkax4q0nQLmCDUNQgtJ&#10;Z/8AVpM4Uvzjj8TWtncAa+ff2jVB8aeEMgNl/wD2oldmZYqWCw8q0Ve1vzN8RVdGm5pH0KrblB9a&#10;dUcH+qT6VJXpo6RmM8VT1DU7XS7Z7i8uI7WBOWklYKo/E1dznPNfOX7RGoT3XjXRNJvZZLbQXCyS&#10;OM7TlsMT9B/OvNzHGLA4d1rX2X3nNiK31em52uewWvxQ8KX03kxa/ZNITgDzQM/TNdTHIJYwykMD&#10;yCO9eOS/A/wN4n0z/iSSiOUr+7ube4MvPqQTzXongnwu3hHw3a6W13LetCvzTSsSWP49B7VGDr4q&#10;pK1eKt0cXdE0pVXJqaVu6Har440HQ7z7LqOrWlncABvKmlCtg9Diq3/C0fCP/Qxaf/3/ABXinxQ0&#10;ez134+WFjfqDazwxpL82042k9e1d0fgR4AH/AC75Pp9qb/GvOjj8bXq1IUYxtF21bRgq9acpKCVk&#10;7as9G0bxFpviS3ebTL2G+iRtrPC4YA9cVDrnivR/DkkK6nqNvYGUEoJ5Au4D0zVDwV4L0fwTYS22&#10;jxmOC5k81syF8nGOCT7V5F+0zbx3PiXwtFIoKSFkP0Lrmu3F4ythMH7dxTlppfTV2NqtSdKjzta6&#10;fmetr8UfCbHnxBp+T/08LW9Zapa6lbLPaTx3ULfdkiYMp/EV5mf2c/B8kZ/0adSV+8JmyP1rivhi&#10;934F+MVz4Rgu3u9LkLZBOQpC7gcdj2NcyxuKw9SEcVTVpO10+vS6MnXq05xVSOjdj3bUvFWkaTqE&#10;Fle6hb213P8A6uGSQBn5xwK1NgC8dq8c/aR8MSXnh2z1+0TF3pUu9pF+9sPf8Dg13fw38UJ4r8Ga&#10;bqO4GZogsw9HHB/Wu6ljJPGTws1ayTXmuv4m8KzdaVJrs15/8Maut+KdK8OrC2qX8FgJSRGZ3C7i&#10;OuM1fa9hjtWumcLAE8wyE8BcZzXzt4tWb4tfGeDR4QZNM0hgZR/DgEbz+JGK928UxhfC2rKAAn2S&#10;QYH+6anD4x13VaXux0T723/EVOu6jm0tFt5k+ieJNN8RwPNpl7DfRIdrSQOGANaLsqrkjAFeJ/ss&#10;qB4P1LAxi77f7oqD45eN9Un12z8G6E0kV3dBXlkibaxBzhM9h3Nc8M0SwEcXUWr2S6voiFil7BVp&#10;LfoelX/xS8KadO0FxrtnHMpwyeZnB98VsaP4h07xDCZtOvYb2Lu8MgYD64rzTw/+zn4dstMiTU43&#10;1G9K5lmaQqN3fAB6VP4J+Cg8C+M31Ox1SYaW0bAWRP3mPTcehA7d6dKvmLnF1aS5X2eq8xRqYm65&#10;oKz89j0fV9bsdBtDdahdxWduCAZJm2qD9ax/+Fo+ER/zMWn/APf8VyP7SSj/AIVrNkZP2iH/ANCr&#10;G8J/BfwRqvhnS7y6g3XM9ukkh+0sPmI54zU4nGYpYp4bDxi7JPVtbtoVStVVV06aW19Wen6Z498P&#10;6zeJaWOsWl3dOCViilBZsegrbnmSONpHYIijJZjgAVwXhP4ReEvDetR6lpUBW7hBCsJmYDI9M1g/&#10;tLare6d4Jtks3eKG6uRFM8f9zBOCfQnFdEsXVoYSeIxEVdfyvT7zV1Z06LqVFqux2snxU8JQ3Bhf&#10;X7ESA4I80YB+tdDY6hb6lbrPazpcQOMrJEwZSPYivEvBHwq+H/ibwxZ+XLHe3rQgzSRzsJFcjn5d&#10;3GDXffDP4bx/Dq0vLaPUJ7xZZNyCUnbGo6ADpn1xWeExOLrSTqRjytbp3sTRqVpO8kreTO9opB0p&#10;a907QooooAKKKKACiiigAr5u/aH8P3vw9+IPhr4r+H7ee5ninisNUsIGCi6JykJ543OskluM8NJL&#10;aFiBCCPpGszxF4e03xZod/o2sWcOoaVfQtb3NrOu5JY2GCpFAB4e16x8VaDp+s6ZOt1p2oW8d1bz&#10;L0eN1DKfyPSvnHx9C/wL8CeNvCdnpSXljdWl7rPgo21sN1tdqhka2PzKS8Lnz4ypDmJXVeYOZPhd&#10;4nv/AIBfES5+G/iq6uJ9Dv5ftOj6rcIdpMj7dxk+6d8hVZBwVuJQ2Cl0mz3/AMXeENJ8daJNpGtW&#10;QvLORlkXkq8UindHLG45SRWAZXUgqQCCDQB8beIf2RfhZ+0b4fkuofD91d+PvDsa2MFn41v722Vo&#10;xLvaR4YpjII5S87q2SfMZtwYhwbnhn/gn3B4vTUrL4iSm00CWCztYNM0LU3lEkUF090YZDNGxWNp&#10;HJyjBjuYZA216R8RdS1fQbTStI8biO41jT5y2g+JY4AYdeGwq1lMFlg8i4kBGYvMEUxjBG4boB4V&#10;J+3tr/wV0vTvCs/g1NevbOSQ3N/qXiBY98bBpVCsqz5OCQCWI+QjsQoB65+2D8FPiR8YLHwb4C8E&#10;yWOifDgTQjW4o7W3d3iT/VwhZflWJQi8bG+8OG27G4/4xfDLw/4a+CvhrwFqPj7S/Dt542s10S48&#10;bwwIqS2KMsrWtrCrfM1wrEbsnI3ZOBGgxtJ/bf8AHnxg8OeIoPDej+H/AAxfyWTPYLeSyXUoBQln&#10;5MeQqhn3BCoEbNh9rLXyvq9xofxnhg0bWRd6hDocV7bW1rrVxJM1o4tJXuVQOyxQXRE1udmCguLd&#10;FQOCwQA+/Phh+xJ8C/CdrZRaT4Wjmmu7NWluLPULnypAn2fKuyyAuGZYn2vkZDEAZOfV9T+D3gCS&#10;1bRbPwd4RWZikz2c2lwjdBvAdgFUEHG4BucHGa/JT9nH4w/ED9lvw+sGp6/aeK/AtveWFzd6BbXT&#10;3DWEEdxbXsslrIP3W5QzrIm7CuyjrKpP6nfFT4ma74aubPWfCXh3RfFUS+Gr/WFmvdTltJRBGbdi&#10;se2CXf5gZCAduTH1FAG5bfs7fD2ztLi0h8OiOyuVCT2gvLjyJVBJCtH5m1gCx4Ixya+XP+ChX7PT&#10;6T8GtT8V+Abmez1NdR097vTb6/kltZj9qgWOZBKxEbqUiBwQhjDZBKqR7JpP7TfiKLx94O8M+JvA&#10;6aDd69fTWObfV7e9iwqORKGBVxteJ42Qx9WHzDADcF+2lYt8ZXuPB1hqeh6NJpMNwz6hr7n7PbSK&#10;tpLNcOoBBRI7i3iCtne94BgBDuAPzf8AH/hfQPh14R8V6lqd/qrW2naO3hvwlpcG2K3U3E08DSyK&#10;5ErGUW17ct+7UKWjBO5gq/qV+xD4K1m5+C3w48SeLrCew1HTPDVppGi6bdcNaWwhQSzsnaWdlHXk&#10;RRxD5S0gPmf7Lv7ENukumeLPHlzJ4oiguGvrH+2tJFpcXRfa297Vifs0fmL5m0jzpDtMxUDyR9le&#10;MfF+neBPDd7reryvFY2qbisMZlmlYnCxRouWeRmIVUUEsSAOTQB57+0t8RT4I8CnT7Sa9j1fW2+y&#10;240vm8WLKiVofSQ7khjPTzriAHAOa6f4NeAR8Nvh3pWjPFBFfbPPvRa/6oTvyyIeuxOI0z0SNB2r&#10;yr4N+Fr/AOLXxEufit4it4orGN2j0a183zh8mY1ZT93y4x5u1lyJZJppASi25H0fQAUUUUAFFFFA&#10;BRRRQAUUUUAFFFFABRRRQAUUUUAFFFFADPc9a/n++JN5jxvqgB7xd/8Apklf0Ak7frX49eNf+Cfn&#10;xz1jxTf3tr4T8y2lKbH/ALSshnEag8G4z1Br6nh6vSoVJurJLRbux8/m2HniIx5Fe1/0Pl77a3p+&#10;tH2uvof/AIdyfHz/AKE7/wAqlh/8kUf8O5Pj5/0J3/lUsP8A5Ir7n6/hP+fsf/Al/mfMf2fV/kf3&#10;M+d/tY/uCl+1f7NfQ/8Aw7k+Pn/Qn/8AlUsP/kij/h3J8fP+hP8A/KpYf/JFL6/hP+fsf/AkP+z6&#10;v8j+5nzwL00G8IP/ANevof8A4dyfHrH/ACJ4/wDBlYf/ACRXtH7PP/BMbU7vWBqHxZiurGygbcul&#10;W09uRPjs0kcrkL6gY+tY1c0wlKDnzp+SauXTy2rKVuVr5M6n/gln8Ib2KLXPiXeoY7a8RtM0/cpB&#10;dAytI4z1UkAA+xr07/gpZ8Krzxz8FrXX9KtJLzUfDl2Lh4oULO1u42yYA9DtP0Br6w0fRbLw/pVt&#10;p2nW0VlYWyCKCCFcJGo6ACrjwiVGRgGUgggjg1+byzGpLGrGdU9vI+xhgYRwzw3Q/nd+2lgP8aX7&#10;Y4PT9a/Rf9qH/gmlbavcTa/8KLe5g1G6maS50Vpovs5ZjkshkkTYOfu5Ir5qb/gnT8fgcDwXuHqN&#10;VsB/7cV+i0M1wuIpqfOl5Npf8OfI1MsqU5cqjf5M+fPtp9KT7UfQV9B/8O5/2gB/zJX/AJVrD/5I&#10;o/4d0ftAf9CV/wCVaw/+SK6Hj8J/z9j/AOBL/Mw/s+t/I/uZ8+fbOOlL9r/zmvoH/h3P+0B/0Jf/&#10;AJVrD/5Io/4dz/tAf9CX/wCVaw/+SKPr+E/5+x+9f5j/ALPrfyP7meE6Vej+1bL5v+W6d/8AaFf0&#10;G6R82j2WDj9wnb/ZFfjjY/8ABPH4929/bSv4J2okqux/tawOACCf+Xiv2P0uJ4dMtYnGGjhVW9iA&#10;K+O4hxFKu6apSTtfZp9j6LKMPKhz80Wr23Xqfi1+3FciP9qbx4AB/wAfMX/ola8L+2ZGdlfbv7VX&#10;7Enxg+J/x+8WeJvDvhk3+jX80b29x9vs494Eag/K86sOQeoFeUf8O5fj3jP/AAh//lUsP/kivpsH&#10;jcKsNBOpFOy6o8Svgas6smoPfsz54+1D+4KPtQ/uCvoj/h3J8fP+hP8A/KpYf/JFH/DuT4+f9Cf/&#10;AOVSw/8Akiuz69hP+f0f/Akc/wDZ9b+R/cz54+1f7NH2w+hr6H/4dyfHz/oT/wDyqWH/AMkUsf8A&#10;wTh+PJdQ3hBUGeT/AGjYHH/kxR9fwn/P2P8A4Eg/s6r/ACP7mfPAvCTjlm7Ack/Sv2M/4J+/Cy7+&#10;Gn7POmSalC1vqevStq00MilXjVwAisD3CgH8a8n/AGT/APgnJpfgmfTvFfxGhuL7xNZzie20t5I/&#10;s0DDozeWziQ9+Wx7V93oAgwBwOlfFZ3msMUvq9HZat9z6XLMvdB+2luP6GvIf2mNKn1HwBDJCpdb&#10;W6WaTAzhcEZ/WvXs85qpqNnFqNnNbTxiWCZCjoehUjBFfC4zD/W8POhf4ke7Vp+1g4dzjfhLrNtr&#10;Pw70YW8iGSG1SCRQQSjKMHI7dM15R8QPhjrvgzQr/Wf+Ewv7lFbcsAkdep6Z3VZ1H4OeLvA+uS3H&#10;gea4NrLzsaWIYH907mGfrio5Php8R/HV3Db+Kp5rfTlYMwjlgI/JW/pXyFepWxFBYeph5+0jomrq&#10;PrfT8jx6kp1IeynB8y6q9j1H4JXc158NdJmuJpLiVlfMkrlmPzHqTXj/AI68Of8ACXftBS6V9qks&#10;/tEa/v4fvLiHP9K+g/DHhuz8IaJb6VYh/s8AITzGyxzycmvGPiH8OvGd58TbnxD4egZfkRYbhZog&#10;R8m1uGYe/au7M8PU+p0acouXK1dK7bstTfE05exgmr2avYuf8MzZHHii+/75/wDr16/4c0c+H9Es&#10;tPErXItoli81+r4GMmvCz4d+M5H/AB8z/wDf62/+Kr1H4V2Ximy0OdPFjvJfGclDI6MQmB/cJHXN&#10;bZdKjCtalh5wv1advxZeGcFNqNNr1ueb/EH5f2i/DGBg7I/5tS/F3wNd+Ddai8b+GkEDQHfdxRA9&#10;SeWx6HPP510PjD4f65q3xk0PX7W18zTLVEWSbzEG3Gc8Fs9+wr1S6s1vLeaGZRJDIu1kPRgRgg1n&#10;Ty91/bqomnzNxfnpZomOHc/aJ6a3X/APmbwv4qi8Z/HbSNXijMfnwqHjJ+64iIYfTIr334knHgDx&#10;CSeljN/6Ca8s8P8AwZ1Dwt8X4NRsLZv7Aikd0kaVPkDKeMbtxGTjpXrfjbTLjWPCOsWFqnmXNzaS&#10;RRpkDLFSAMkgUsuoYinhsRGuvebl0303XqGGp1FSmpLVtnzh8IfhH/wn/h+a9Os3Gn+VN5WyIcNw&#10;OeteoeFfgIvhjX7XU/7fu7vyG3eVIMBv1rz7w38Ofip4Wsza6WstlAzbmWOe35OOvL1sW+gfGRbi&#10;IyXNwYg43fv7bpnn+KvHwEKVCEFVwtTnW7s7Xv67fI5KChTjFSpSv8z2Px+ceCdcGP8Alzl/9BNf&#10;O3wr0Lx7qPhiaXwxq8VjYLMwaJ2GS4Ayeh9q+jfFlhc6n4U1KziXdcz2zxoowMsV6ZJA61yfwN8I&#10;ap4N8IS2WqweRcvcvIq71bKkDHKkjtXuY7CSxeOpN8yjyy1V120ujurUXVrxeqVnt8jxrwrpuofF&#10;DxqdI8Ya1ceZaEsLOQY8wr1UdADX1NaWsdlZwwQqEhiUIijsAMAV5L8X/hbf63rVjr/hlHXW4nUS&#10;FXRAQM4b5iOe3vXcX0niKTwG7Q2qDxE1sB9nLrgSd+c49e9Vl1GeDnVjVg3Ja82vvLovVBhqboua&#10;krvv38vU8D8e+PI9d+KyX39mz6vpujOYVtYBne4Jy3Qjrj8qZ8VfiJ/wsHS7cDwzfadd2b+ZHdOC&#10;Qg7g8e1etfA7wBe+CNDvjqcJj1S8n3yEurfKBxypI7k/jXpV1ax3dtLBIu6KVSjj1B4NcFHK8Viq&#10;E5VKnK6mrXL92r1MI4WpVg3OVubdW+45P4WeMY/G3hCzvQxM8aCGcE5IkUc/n1rzD9owY8aeEP8A&#10;rp/7UWug+DPgnxH4C1/WbS7tQuiXD74ZWlQnIyF4DE8j27VH8dvh7r/jDV9HutFt/O+yI25hIi7W&#10;3Aj7zD0rfF/WcVlXvQfPpdWd9H2LrKrUwnvL3v8AgnsUTEQrx2FPPT736V86Dwz8ZwB/pd1x/wBP&#10;Ft/8VXpfwm0/xfp1heL4sllmmLjyTLJG2F7/AHCa9XC5hOvVVN0Jx82tDqpYh1JcvI16o9CxxXJ+&#10;MvBugeN0jstXjiknUEwEPtmTsSvOcV1Y+6ea8h+K/wAI73xHqSa7od3dR6zHgCNZVCYA4xkjb+dd&#10;OPlKNF2p8/deX3M0rN8nw38jk/EPwI1Lwdb3eqeGvEc8It0MjQlijEAZ4IOD+Ir0H4GeNL/xt4NM&#10;+ov5t5bzmB5sY8wYBB+uDXnF/wCFfi/rVkdLvpJPsEg2Owmt8svfOHya9n+HXgaDwD4bj02B3mYs&#10;ZZZJMZZz16V89l1GX1rnw9OVOmlqpX1fknc8/DJ+2vCLjG2qfc8R+Leh/wDCR/HWx0z7Q9r9phjX&#10;zo+q/KTx+VdIf2Zl/wChnvf++f8A69QfFP4deLtZ+Iia94etSRHAgjuBNEpDAEHhmB/SqI8P/Ggd&#10;bq4/7/23/wAVXnujCliKzr4ac7ybTSdrfejmcVGc/aU5O76XPa/COgDwroFlpn2l7v7OmwzSdW96&#10;8U/adWR/EPhdYW2zNvCP6NuXB/OvSfhNY+LrHTr8eLZJHuWmBg8x42wm0f3Ce+etc78afAet+MfE&#10;Phy40u1+0RWjEzNvRdvzA/xMM8Dtmvcx8HicttSptX5dLarVHfiI+1w1oprbTrucT4wT4q+ENDOp&#10;XmvGa1XAkNqQSgPc/KMD3rsfgL4Q086afFEl9/a2rXpO+eQfNCe6/X3r1i+0yHVNPmsrqMTQTxmK&#10;WM9GUjBFeTfDfwJ4n+Hnje+tbS03eFLmQnzJJUJQAHaQN2726Vh9SlhcZTqPmqRfe75X39PyI9g6&#10;VaMtZLz1s+56tr+kQ+INHvdOuFDQ3ETRMCPUYr56+GXi1/hlc+MNAv5gFsY3ltg7YBccYGf72Qa+&#10;lCcbvavCPjZ8HNS8T+J7bVNFsjMJ123Z8yNcY4BG5h29K6c3o104YnCq843Xyf8AluaYuE1arS+J&#10;fkzS/Zy8Lyw6TeeJr0+ZearISrN12hjk/icn8q9P8WY/4RnVj/06S/8AoJqfQdIi0LR7PT4Rthto&#10;liUewFN8RWcl9od/awrummgdEHAySpA6134bDfVcGqK3tr5t7/idFOn7Oko+X4nkv7LQ/wCKO1P1&#10;F3/7KK5v4m3a+E/jxp+r3aN9jkSNt/YDbtP5V6D8BfBWreCfDV5aatb/AGa4luPMVN6NxtA6qSK6&#10;L4hfD3T/AB/pP2O9V0kRvMiniIDI349RyeK8OGBrVsrpU0rTjZ2emqb0OCNCcsLGNrNanTwXEVzE&#10;ksbrJG4yrA5BBpn223Nz9nE0YuCu4Rbxux6464r53sPBvxZ8LQHTtIeWXToyViZprfhfYM+RXV/C&#10;r4Tavp+vSeI/E9xcNqy7kjQyqykEYJJVjn6cV30cyr1qkaX1eSfVtNJejtqdEMTOpJRVNrvfQ0/2&#10;j8D4azZP/LxF3/2q43w3+z2uteH9Nvz4ivIPtNukvlKvC5GcDmvR/jT4V1Hxh4Ik0/TIfPuTMj7N&#10;yrkA5PLED9a8usvCfxg06zhtreWeG3iQIiCa2+UDgD79eZmFKCxzqVqMpx5Ulyp73faxzYmKVfnl&#10;ByVuh6f8Nvhd/wAK9nvZBq1xqIuAoxMMbMZ966jxPpGk69pbWGrpDJaTELsmbblu2D6/SvLfAejf&#10;FC28U2cmvXEz6UufODywEHg44VieuK6/4rfDsfEDRIYVuZ4Lu1YywGFgAXx3BI/nxXq4eovqcnRo&#10;SSX2ZXTffe5102nQfLB+jOG1n9muGK5Nx4e1ufT5RyqPkgf8CBzU/wAC/GmvXOv6v4Y1y6N9Lp65&#10;SdjlhhypUnv9awIPDXxj020+xW0ssluo2q7zW5bH1L5rv/hF8L5PBNrcahftLJrV6Mz+YykJyTgY&#10;JHXnOa8fCwlLGU5YajKkvtXuovyXTc46KbqxdODiut9j1BOlOpqZ706vuT2UFFFFAwooooAKKKKA&#10;CiiigDifir8LtL+LPhj+ydRYwTwyefZ3qRpI1vLtK52OCroysyPGwKujspGDXjvw8+Let/BrWo/A&#10;PxLhe3srdWXTdeCu8L26AYbeSzPEBnLMd8GAJiylbiT6Yrm/G/gPQviJoy6Xr9j9ttUlW4hZXaOW&#10;2nXOyaKRCHjkXJw6kEZPNAFH4neKfC/hz4Ya/r/ihLfUfCdtp8l1eRNEtzHcwbc7QhyJN3AA7kj1&#10;r48b9n+L4r6ncaE/w/1/4e3dxp01/Z6T4rvk1CwuI1dIZgtzDK8lvLloziTzF2sWRMlyPRPF/wAJ&#10;PHPwy8O6r4d0y3X4hfDXUbWS3n0WeIiSBWPKmOIhlBBOJLRflIGLVmJkHJH4j6B4x+HOu+GoviT4&#10;l+G95czp/beqeJrm41P7NbFGCQ+YZYzYLISmXkWBnBYIxJSQAGf8PP2ePh94F0DxJaeLfCviLR9c&#10;1pFSTxNHarqmlbRtObNrVWSCI+WN3nJCxyRwDx51r/wY0fxt8XP7L8Ga5Z+IY2E9vJrcV/btaG3u&#10;opDcWzQZ8tIw1xK+FjkO52IbeStfQnwot9c+EOjfALw3NDfx+FLLRLt9Su/DNrNf2Et7IYktYWNu&#10;JcRYmuJN7HYDGh3Vzf7Q3xbuNS1T4lWEfg3w14sXRPEXhrwppEOt6ImoiW6vSkl38jOnmER3EIVd&#10;8Y3DluaAPivWfhDOvxAk8JatD/aOtyZshY2VstrGF/s6xbyJYUeFmRo4dymNsGePaTtZmf8ARfVI&#10;vC07w6d4r+JXh7T7Y6K2iSeHdA8mKW7tm274XWSS4kYBQVUQ7WG9vmJIx5F8S/BXg/wVP4btJ/h/&#10;8H/CuvXvhjVPEF7qfiTwVBFBcvaGDZZx2/2g+U22Xc582QgRnaDkldfVPiZ488M+O/DFv4K8Of8A&#10;CO+EptE8NeIL/RdH02zVLWC8vZIr9ZkKebIyIq7fJKlfmY5xggHaeOLOPWZrK+8CeFJPBWheH1m1&#10;S48Qa5apoekQuFH+kyW0kXnTPAgdlLxLENxO8MFZeDtYfhx+zl+0HoL/ABH1C98VeJPEVrJqkfjz&#10;VZY4dKsJ5rnAWK0DbYAzbR5/zFcxguAc1R1X4f8AxG+H3xz/AOEm8eeNrC8+F0Wv61pkkPi2+SKW&#10;XRtRtoJBFbyFsyoJgkXkMNwa3Gz5XIFuwudHbUvBfhrQdDvPiZ458IaPc6DBrGt6S0X2exuNoAns&#10;nIYSeVCkYe6a2RwXYSNvKkA+uPG/xD0T4f6E+q6vdBIip+z28OHnu2CltkSZ+c4BPoACxIUEjwTQ&#10;vC+t/tVa1b+JvFULaZ4DgjaOx0yC5Zhdo4G/Y64Dhl+R7gZDK0kcHyFp7jofBf7Od14j1OPxP8Ur&#10;n+29ZkQRrpKyLLbwxB9ywyOI0EighSY41jhJVdySsokP0EOlAFaztILG0gtreGOC2hQRxQxqFVFA&#10;wFAHAAHGKt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ct4u+Gnhjx2YpNc0a&#10;3vLuEEQXwzFdQZ6+VOhEkf8AwFhXU0UAfO2rfsf2umNPceBPGGseDrqRtxjVmkhc/wDTV4XguZT7&#10;vcGqMHwg+NNgY45/GWna9BHMlwo89LUCVTlXxdWF84IwMHzMj14FfS9FAHzH4g+Fnxk8WJDFr8vh&#10;zXbeCTzYYr/UrOXypOgdC+gsAwz1x7VZvfgz8avE82NR+JkGlWjfK6RvPcShfRHsxp2D2yQ3rjtX&#10;0nRQB4T4e/ZE8J6fejUdc1PWfE+rFcPe3V19mdgeqs8ASWROvyzSSDnnNeu+GvCOi+C9LXTdA0ew&#10;0TT1YuLTTrZII8nqdqgDJ7mtm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D/9lQSwMEFAAGAAgA&#10;AAAhACt2kcfcAAAABQEAAA8AAABkcnMvZG93bnJldi54bWxMj0FLw0AQhe+C/2EZwZvdJG2lxGxK&#10;KeqpCLaCeJsm0yQ0Oxuy2yT9945e9PLg8Yb3vsnWk23VQL1vHBuIZxEo4sKVDVcGPg4vDytQPiCX&#10;2DomA1fysM5vbzJMSzfyOw37UCkpYZ+igTqELtXaFzVZ9DPXEUt2cr3FILavdNnjKOW21UkUPWqL&#10;DctCjR1tayrO+4s18DriuJnHz8PufNpevw7Lt89dTMbc302bJ1CBpvB3DD/4gg65MB3dhUuvWgPy&#10;SPhVyRZJIvZoYDlfrEDnmf5Pn38DAAD//wMAUEsDBBQABgAIAAAAIQCFUOwrzwAAACoCAAAZAAAA&#10;ZHJzL19yZWxzL2Uyb0RvYy54bWwucmVsc7yRwWoCMRCG7wXfIczdze4KIsWsFyl4LfYBhmQ2G91M&#10;QpKW+vYNlEIFxZvHmeH//g9mu/v2s/iilF1gBV3TgiDWwTi2Cj6Ob8sNiFyQDc6BScGFMuyGxcv2&#10;nWYsNZQnF7OoFM4KplLiq5RZT+QxNyES18sYksdSx2RlRH1GS7Jv27VM/xkwXDHFwShIB7MCcbzE&#10;2vyYHcbRadoH/emJy40K6XztrkBMlooCT8bh73LVnCJZkLcl+udI9E3kuw7dcxy6Pwd59eHhBwAA&#10;//8DAFBLAQItABQABgAIAAAAIQDQ4HPPFAEAAEcCAAATAAAAAAAAAAAAAAAAAAAAAABbQ29udGVu&#10;dF9UeXBlc10ueG1sUEsBAi0AFAAGAAgAAAAhADj9If/WAAAAlAEAAAsAAAAAAAAAAAAAAAAARQEA&#10;AF9yZWxzLy5yZWxzUEsBAi0AFAAGAAgAAAAhAC+MknrLAgAAbAoAAA4AAAAAAAAAAAAAAAAARAIA&#10;AGRycy9lMm9Eb2MueG1sUEsBAi0ACgAAAAAAAAAhAFjTUbCDDAAAgwwAABQAAAAAAAAAAAAAAAAA&#10;OwUAAGRycy9tZWRpYS9pbWFnZTEucG5nUEsBAi0ACgAAAAAAAAAhAOU4bGEhLgAAIS4AABQAAAAA&#10;AAAAAAAAAAAA8BEAAGRycy9tZWRpYS9pbWFnZTIucG5nUEsBAi0ACgAAAAAAAAAhAMwfZJ5ACAMA&#10;QAgDABUAAAAAAAAAAAAAAAAAQ0AAAGRycy9tZWRpYS9pbWFnZTMuanBlZ1BLAQItABQABgAIAAAA&#10;IQArdpHH3AAAAAUBAAAPAAAAAAAAAAAAAAAAALZIAwBkcnMvZG93bnJldi54bWxQSwECLQAUAAYA&#10;CAAAACEAhVDsK88AAAAqAgAAGQAAAAAAAAAAAAAAAAC/SQMAZHJzL19yZWxzL2Uyb0RvYy54bWwu&#10;cmVsc1BLBQYAAAAACAAIAAECAADFSgMAAAA=&#10;">
                <v:shape id="Image 244" o:spid="_x0000_s1027" type="#_x0000_t75" alt="Front page of CCDA's Guide to Accessible Parking: Business Owners and Operators. " style="position:absolute;top:121;width:26655;height:338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SubxgAAANwAAAAPAAAAZHJzL2Rvd25yZXYueG1sRI9Pa8JA&#10;FMTvBb/D8oTe6qapFY2uIgVB6MX6B/T2zD6TtNm3YXcb47fvFgSPw8z8hpktOlOLlpyvLCt4HSQg&#10;iHOrKy4U7HerlzEIH5A11pZJwY08LOa9pxlm2l75i9ptKESEsM9QQRlCk0np85IM+oFtiKN3sc5g&#10;iNIVUju8RripZZokI2mw4rhQYkMfJeU/21+jYOS+x2H1Nknf2/TQXM7HzedpvVTqud8tpyACdeER&#10;vrfXWkE6HML/mXgE5PwPAAD//wMAUEsBAi0AFAAGAAgAAAAhANvh9svuAAAAhQEAABMAAAAAAAAA&#10;AAAAAAAAAAAAAFtDb250ZW50X1R5cGVzXS54bWxQSwECLQAUAAYACAAAACEAWvQsW78AAAAVAQAA&#10;CwAAAAAAAAAAAAAAAAAfAQAAX3JlbHMvLnJlbHNQSwECLQAUAAYACAAAACEAA3krm8YAAADcAAAA&#10;DwAAAAAAAAAAAAAAAAAHAgAAZHJzL2Rvd25yZXYueG1sUEsFBgAAAAADAAMAtwAAAPoCAAAAAA==&#10;">
                  <v:imagedata r:id="rId126" o:title=" Business Owners and Operators"/>
                </v:shape>
                <v:shape id="Image 245" o:spid="_x0000_s1028" type="#_x0000_t75" alt="Front page of CCDA's Guide to Accessible Parking: Business Owners and Operators. " style="position:absolute;left:412;width:26380;height:335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PaNaxQAAANwAAAAPAAAAZHJzL2Rvd25yZXYueG1sRI/RisIw&#10;FETfF/yHcAVfRNN1VaQaRYTisoKg9QMuzbWtNjfdJmr9+40g7OMwM2eYxao1lbhT40rLCj6HEQji&#10;zOqScwWnNBnMQDiPrLGyTAqe5GC17HwsMNb2wQe6H30uAoRdjAoK7+tYSpcVZNANbU0cvLNtDPog&#10;m1zqBh8Bbio5iqKpNFhyWCiwpk1B2fV4Mwou23O6M+n+a3fyyc/2N7nZZ9tXqtdt13MQnlr/H363&#10;v7WC0XgCrzPhCMjlHwAAAP//AwBQSwECLQAUAAYACAAAACEA2+H2y+4AAACFAQAAEwAAAAAAAAAA&#10;AAAAAAAAAAAAW0NvbnRlbnRfVHlwZXNdLnhtbFBLAQItABQABgAIAAAAIQBa9CxbvwAAABUBAAAL&#10;AAAAAAAAAAAAAAAAAB8BAABfcmVscy8ucmVsc1BLAQItABQABgAIAAAAIQATPaNaxQAAANwAAAAP&#10;AAAAAAAAAAAAAAAAAAcCAABkcnMvZG93bnJldi54bWxQSwUGAAAAAAMAAwC3AAAA+QIAAAAA&#10;">
                  <v:imagedata r:id="rId127" o:title=" Business Owners and Operators"/>
                </v:shape>
                <v:shape id="Image 246" o:spid="_x0000_s1029" type="#_x0000_t75" alt="Front page of CCDA's Guide to Accessible Parking: Business Owners and Operators. " style="position:absolute;left:1072;top:653;width:25082;height:322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V//pxAAAANwAAAAPAAAAZHJzL2Rvd25yZXYueG1sRI9Ba8JA&#10;FITvBf/D8gRvdaMtYqOriDRYehG1B4+P7DMJZt8L2TXGf+8WCj0OM/MNs1z3rlYdtb4SNjAZJ6CI&#10;c7EVFwZ+TtnrHJQPyBZrYTLwIA/r1eBliamVOx+oO4ZCRQj7FA2UITSp1j4vyaEfS0McvYu0DkOU&#10;baFti/cId7WeJslMO6w4LpTY0Lak/Hq8OQMft13W7Q/nopbP77fJ3Et22osxo2G/WYAK1If/8F/7&#10;yxqYvs/g90w8Anr1BAAA//8DAFBLAQItABQABgAIAAAAIQDb4fbL7gAAAIUBAAATAAAAAAAAAAAA&#10;AAAAAAAAAABbQ29udGVudF9UeXBlc10ueG1sUEsBAi0AFAAGAAgAAAAhAFr0LFu/AAAAFQEAAAsA&#10;AAAAAAAAAAAAAAAAHwEAAF9yZWxzLy5yZWxzUEsBAi0AFAAGAAgAAAAhAGNX/+nEAAAA3AAAAA8A&#10;AAAAAAAAAAAAAAAABwIAAGRycy9kb3ducmV2LnhtbFBLBQYAAAAAAwADALcAAAD4AgAAAAA=&#10;">
                  <v:imagedata r:id="rId128" o:title=" Business Owners and Operators"/>
                </v:shape>
                <w10:anchorlock/>
              </v:group>
            </w:pict>
          </mc:Fallback>
        </mc:AlternateContent>
      </w:r>
      <w:r>
        <w:rPr>
          <w:position w:val="3"/>
          <w:sz w:val="20"/>
        </w:rPr>
        <w:tab/>
      </w:r>
      <w:r>
        <w:rPr>
          <w:noProof/>
          <w:sz w:val="20"/>
        </w:rPr>
        <mc:AlternateContent>
          <mc:Choice Requires="wpg">
            <w:drawing>
              <wp:inline distT="0" distB="0" distL="0" distR="0" wp14:anchorId="2044F4A2" wp14:editId="1069BFE6">
                <wp:extent cx="2650490" cy="3404870"/>
                <wp:effectExtent l="0" t="0" r="0" b="5079"/>
                <wp:docPr id="247" name="Group 2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650490" cy="3404870"/>
                          <a:chOff x="0" y="0"/>
                          <a:chExt cx="2650490" cy="3404870"/>
                        </a:xfrm>
                      </wpg:grpSpPr>
                      <pic:pic xmlns:pic="http://schemas.openxmlformats.org/drawingml/2006/picture">
                        <pic:nvPicPr>
                          <pic:cNvPr id="248" name="Image 248"/>
                          <pic:cNvPicPr/>
                        </pic:nvPicPr>
                        <pic:blipFill>
                          <a:blip r:embed="rId129" cstate="print"/>
                          <a:stretch>
                            <a:fillRect/>
                          </a:stretch>
                        </pic:blipFill>
                        <pic:spPr>
                          <a:xfrm>
                            <a:off x="0" y="12159"/>
                            <a:ext cx="2636602" cy="3392488"/>
                          </a:xfrm>
                          <a:prstGeom prst="rect">
                            <a:avLst/>
                          </a:prstGeom>
                        </pic:spPr>
                      </pic:pic>
                      <pic:pic xmlns:pic="http://schemas.openxmlformats.org/drawingml/2006/picture">
                        <pic:nvPicPr>
                          <pic:cNvPr id="249" name="Image 249"/>
                          <pic:cNvPicPr/>
                        </pic:nvPicPr>
                        <pic:blipFill>
                          <a:blip r:embed="rId130" cstate="print"/>
                          <a:stretch>
                            <a:fillRect/>
                          </a:stretch>
                        </pic:blipFill>
                        <pic:spPr>
                          <a:xfrm>
                            <a:off x="42713" y="0"/>
                            <a:ext cx="2607564" cy="3363467"/>
                          </a:xfrm>
                          <a:prstGeom prst="rect">
                            <a:avLst/>
                          </a:prstGeom>
                        </pic:spPr>
                      </pic:pic>
                      <pic:pic xmlns:pic="http://schemas.openxmlformats.org/drawingml/2006/picture">
                        <pic:nvPicPr>
                          <pic:cNvPr id="250" name="Image 250"/>
                          <pic:cNvPicPr/>
                        </pic:nvPicPr>
                        <pic:blipFill>
                          <a:blip r:embed="rId131" cstate="print"/>
                          <a:stretch>
                            <a:fillRect/>
                          </a:stretch>
                        </pic:blipFill>
                        <pic:spPr>
                          <a:xfrm>
                            <a:off x="107991" y="66154"/>
                            <a:ext cx="2478404" cy="3233420"/>
                          </a:xfrm>
                          <a:prstGeom prst="rect">
                            <a:avLst/>
                          </a:prstGeom>
                        </pic:spPr>
                      </pic:pic>
                    </wpg:wgp>
                  </a:graphicData>
                </a:graphic>
              </wp:inline>
            </w:drawing>
          </mc:Choice>
          <mc:Fallback>
            <w:pict>
              <v:group w14:anchorId="53D58F46" id="Group 247" o:spid="_x0000_s1026" style="width:208.7pt;height:268.1pt;mso-position-horizontal-relative:char;mso-position-vertical-relative:line" coordsize="26504,34048"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3Sv43pYCAABeCQAADgAAAGRycy9lMm9Eb2MueG1s5FbJ&#10;btswEL0X6D8QusdaLduC7VzcBAGC1kjbD6ApSiIiLiDpJX/fISUvtQ2kCBogRQ8iuIjDN2/eDDm9&#10;3fEWbag2TIpZEA+iAFFBZMlEPQt+/ri7GQfIWCxK3EpBZ8ELNcHt/POn6VYVNJGNbEuqERgRptiq&#10;WdBYq4owNKShHJuBVFTAYiU1xxaGug5LjbdgnbdhEkV5uJW6VFoSagzMLrrFYO7tVxUl9ltVGWpR&#10;OwsAm/Wt9u3KteF8iotaY9Uw0sPAb0DBMRNw6MHUAluM1ppdmOKMaGlkZQdE8lBWFSPU+wDexNGZ&#10;N/darpX3pS62tTrQBNSe8fRms+Tr5l6r72qpO/TQfZTk2QAv4VbVxem6G9fHn3eV5m4TOIF2ntGX&#10;A6N0ZxGBySQfRtkEiCewlmZRNh71nJMGAnOxjzRfXtkZ4qI72MM7wFGMFPD1FEHvgqLXpQS77FrT&#10;oDfC/8gGx/p5rW4gmgpbtmItsy9emRA3B0pslow4dt0A2FxqxEogJoPEEJhDSjxwXFPkJoD0/V9u&#10;j4vBhYlVy9Qda1vHvOv3YEHSZ5K44m8nt4Uka06F7fJH0xZwS2EapkyAdEH5igJA/VDGEDbIXQsY&#10;lWbCdslirKaWNO78CnA8QYo5oLg4LHjQR5zOBdML7Kpm4iQeTjrjR92keR4lvW7SCbDj6TlEHxdK&#10;G3tPJUeuA3gBB1COC7x5ND2i/S89jx0Ijw4wdVxD5x/SzORcM542R7BT1kfQjAvZ+2omS0ZxGqBr&#10;tSYaDfNsr5k8zfKRU9X/rZkhFN/f6gxMfLA6A9F8Z83E0WgygXIGosnzeJidFZtsNIarqRdOkqZZ&#10;4jn6q8Lx1xVc4l6P/YPDvRJOx9A/fRbNfwEAAP//AwBQSwMECgAAAAAAAAAhAM0pxbeFDAAAhQwA&#10;ABQAAABkcnMvbWVkaWEvaW1hZ2UxLnBuZ4lQTkcNChoKAAAADUlIRFIAAAGxAAACLQgGAAAAt5xE&#10;FAAAAAZiS0dEAP8A/wD/oL2nkwAAAAlwSFlzAAAOxAAADsQBlSsOGwAADCVJREFUeJzt3NtuGzkW&#10;QFEqcff/f++07ZoHqRKKLl3spGewkbWAgiqyZTtPG4ekdNq2bfyq0+l0+uUfAsAfZfsNATo9+zOE&#10;CoD/lWcD93Lvi0u4jiImbAD8qg/BmvNzL2g3J7EpYPPjo6gBwFdsy/02P38rZIeT2CVga7zW68PL&#10;Pv0nA/CnOorSdnCNMc6T2VHIPkxiS8C+Xe7XR1MZAL/qaPraxhjvB49jnAeyq2hdTWIHAbt3rcuN&#10;APBZ87Lh+3Kdxs+AvY9LpuaQ/YjYcohjjtX3y/Uy/XueysYQMgA+bw3YNsZ4u9y/Xu5n72Oce7WH&#10;bN0Tm5cK92C9LNf3cT2NCRgAXzUvIb6Pc7hex8e+bNO/P05ikz1gc8T+mq59MrOsCMBXHS0jvl2u&#10;uS03D3uMcYnYtBe2TmL79PXXGOPvy+M6kYkYAJ+1RmyfwPYpbP/aHLkf09m+N3ZrOXHeE5snsb8v&#10;19GyIgB8xtEy4n+Wr+2T2bfxM2QPlxPnPbH5YMcesnmPbP/e/bUAcM8eof0wxz6BfRvX8Zq3rw7P&#10;YDyK2HrAY19OnJcWb713DACOrO8J20M1xvVUdvQe5Ssvdz4fcV1WvDWR7Ufu7Y0B8Mi8F7YfqV8D&#10;Nm9XrVtWP+5Pp9Pp5egLB/frHtl89P7uqAcAi3kK27vxNs5N+Wc8iNeY9sXufYr9rROLR3tlTikC&#10;8Iz1VOJ+f/Qe5IdbVff2xI6sHwq8jnsCBsAj8/u91n7c689TBzvWF60vvvWp9iIGwGfcasjT5ywe&#10;RezWL13vHewA4Bnzx0eNO/dP+fb4Ww7dipaAAXDPo0HoU74aMQD4vxM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S8QAyBIxALJEDIAsEQMgS8QAyBIxALJE&#10;DIAsEQMgS8QAyBIxALJEDIAsEQMgS8QAyBIxALJEDIAsEQMgS8QAyBI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S8QAyBIxALJEDIAsEQMgS8QAyBIxALJE&#10;DIAsEQMgS8QAyBIxALJEDIAsEQMgS8QAyBIxALJEDIAsEQMgS8QAyBI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S8QAyBIxALJEDIAsEQMgS8QAyBIxALJE&#10;DIAsEQMgS8QAyBIxALJEDIAsEQMgS8QAyBIxALJEDIAsEQMgS8QAyBI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S8QAyBIxALJEDIAsEQMgS8QAyBIxALJE&#10;DIAsEQMgS8QAyBIxALJEDIAsEQMgS8QAyBIxALJEDIAsEQMgS8QAyBI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S8QAyBIxALJEDIAsEQMgS8QAyBIxALJE&#10;DIAsEQMgS8QAyBIxALJEDIAsEQMgS8QAyBIxALJEDIAsEQMgS8QAyBI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S8QAyBIxALJEDIAsEQMgS8QAyBIxALJE&#10;DIAsEQMgS8QAyBIxALJEDIAsEQMgS8QAyBIxALJEDIAsEQMgS8QAyBIxALJEDIAsEQMgS8QAyBIx&#10;ALJEDIAsEQMgS8QAyBIxALJEDIAsEQMgS8QAyBIxALJEDIAsEQMgS8QAyBIxALJEDIAsEQMgS8QA&#10;yBIxALJEDIAsEQMgS8QAyBIxALJEDIAsEQMgS8QAyBIxALJEDIAsEQMgS8QAyBIxALJEDIAsEQMg&#10;S8QAyBIxALJEDIAsEQMgS8QAyBIxALJEDIAsEQMgS8QAyBIxALJEDIAsEQMgS8QAyBIxALJEDIAs&#10;EQMgS8QAyBIxALJEDIAsEQMgS8QAyBIxALJEDIAsEQMg66sR2y7XmB7XewBYHTVjG1/sx8tv/APG&#10;GOP01T8EgD/GbxuEHkXsqJLbjQsAnnGrI7eac9NRxO5Faf0F75drjPMUNj8CwGruyN6QZ6J12KZ7&#10;k9hRIfdf+Ha59mB9u9wLGACPzE15m641ag9X++aI3VqXnOP1PsZ4HWN8vzzuX58DJmQA3LKu6L2N&#10;c0/2x7k397o0xhjjZdu27XQ6nW580/zD9lK+jp+nGt/H9RQmYAA8sq7wvY4x/hk/YzZPZTdjtm3b&#10;dm9P7H1cj3v7L5kDti8p7s+JGACP7CHaO/M6XXPM5g49vSd2a61yn8BO09f+mZ4DgM9Yz1ocTWRz&#10;zB5GbD3AsY95c6jeL6/7vjwvZAA8az2luEdsD9kes3VZ8SpkL2Oc1xV/bot9WKec97rmTbhvQ8QA&#10;+Jqjo/b75DVHbA/Z1WnFbdu2MW4vJ76Pc5TmY/T78/sE5lg9AL/q6C1c8x7ZevT+ytFy4v74vjy/&#10;T2Hfx8/DHKYwAL5qbc7emX0l8GhP7ONy4hg/lhTnfa/1F+3H6S0jAvC7HC0r3rrO33hZShxjjNN0&#10;f37iHLL1kzjWx3UZUcgA+Kz1/V9Hb/GaVwa3bYnWh4iN8SFkpxvXh5d99X8BwB/n6KOk7n4o8Bqw&#10;MW5EbIwfIRvjY8zG8jwA/KqjqezH80cBG+NOxMa4CtkYpi8A/h23prLzzZ1Q3Y3Y1TdeBw0A/jX3&#10;wjV7OmJ3f4jAAfBJz4bqnv8CoU3/PO0NkIUAAAAASUVORK5CYIJQSwMECgAAAAAAAAAhAB+VVK80&#10;LgAANC4AABQAAABkcnMvbWVkaWEvaW1hZ2UyLnBuZ4lQTkcNChoKAAAADUlIRFIAAANYAAAEUAgG&#10;AAAA8GvwSwAAAAZiS0dEAP8A/wD/oL2nkwAAAAlwSFlzAAAOxAAADsQBlSsOGwAAIABJREFUeJzs&#10;3c2KVEn+x+GIOJlZpdWl9OgoAy5EEAbE3s5V9FJvR6+nXc519GYGYWBAXAiijDZa1mvmOfFfmFmd&#10;Omq/fXv+b88DSaVVVuap3H34RcSpvfcCAADAb9f+uy8AAADg/wqBBQAAEDL7PV601lp/j9cFAABI&#10;6L/TXqnfHFifiqmPr/VLwWUPGAAAkPClOc/HQfWZjvnNcVJ/zWtsX8z272++v/neo0ePaimlPH78&#10;2EQLAAD4b3Pnzp1eSin37t3rpfwYY9tRtd1cvza2flFgfRxW20H16NGjugmpb7/99vz/PXnypD5/&#10;/rzevn27lFLKixcvaiml3Lx589dcLwAAwBc9ffq0lFLK9evXeyml/POf/yx/+tOf+q1bt87j569/&#10;/Wsv5X143bt3r28H128JrZ+9RHA7pjbPv/vuu/r48eP6/fff11JK/ctf/lJfvHhRDw4Oyv7+fiul&#10;lMuXL9c//vGP9c2bN/Xq1aullFJLKeX4+PiXXCcAAMDPcv369VJKKZcuXer/+te/yjfffNPPzs56&#10;KaWXUsrBwcF08+bNcv369f7u3bv+/fff9wcPHvTNlKuUH0Or1lp/SWT9rMBav+j5Px88eNA2UXXz&#10;5s325MmTevny5bZYLOrt27fr7u5uOzg4qFeuXKmttba/v1/39/fLq1ev2uXLl8vx8XHd29v74D1O&#10;Tk4sIwQAAH6x3d3dDwLo8PCwXLhwob97967cuHFjKqWUH374oS8Wi+nVq1d9f3+/3759e1oul30Y&#10;hv7kyZPp5s2bvZQybWKrlDJtwuqXRNZPLhHcxFWttW4mVnfu3GmHh4ft7t277dmzZ8ONGzfaYrFo&#10;Z2dnw6tXr9pisWittTqfz9tyuWyr1aq11urm8fGGstaauAIAAH61aZo+CJvee5+m6fwxm82m+Xw+&#10;LZfLaZqmfnZ2Nl25cmVaLBbj2dnZ9OzZs+nGjRvj3//+92lvb296/PjxdOfOnX7//v2+mWb9nMj6&#10;4gTr47i6detWe/78ebt169bw7Nmz4eDgYLhx48bs4OBgtrOzMywWi2F3d3cYhqFN0zQsFou2Wq3a&#10;7u5uG8exLRaLOo5j27z25n12dnYEFgAA8Kudnp7+2/K++Xw+nZ2d9cViMY3jOC0Wi2m1Wk3z+Xxs&#10;rU2llPHdu3fj6enpeOPGjdXBwcHq66+/Hm/cuDE+f/58vHXr1vTdd99Nm7j6OZOsz06wtgLoPK5e&#10;vnzZhmGYXblyZVZKmR8eHs739vbmJycn893d3fnx8fFQSpkNwzD03ofWWpumadjZ2Wmnp6etrcdX&#10;pZQ6jmOdzd733TiOAgsAAPjVhmHopZSyWq02z/t6ijXt7OxMp6enU2ttnKZpqrWO4ziOpZTVhQsX&#10;xpOTk+Xu7u7y8PBwube3tyylLF+9erUax3F17dq16cmTJ9P9+/fP93B9KbK+OMHa/N7Dhw/rV199&#10;1YZhmC0Wi/mrV68Wi8ViMZ/Pd5bL5aKUsjNN03wYhkUpZdZ7n/Xeh/d/59CmaWrDMLRa6+Z5qbW2&#10;9QdRhmH47Z8oAADw/9o4jmU2m5Va6zSOY2mtTbXWaZqmaRiGqfc+9d7HUso4DMOqlLKapumslLJc&#10;LpenwzCcHRwcnJ6dnbXFYlHPzs7Ky5cvV48fP+5b+7G+eA2fnGBtHWpRHz582P7whz8Mf/7zn2dH&#10;R0fza9euLXZ2dnaPjo52a60XZrPZbmttZ7lc7s5ms/lsNptP0zSM4zirtbbW2jBNU+u9D/X9X9fq&#10;+x+U3rvJFQAAEFNr7dM0ld57b61N66V94/vFddPYe5+GYVi11sbVarVcrVbL+Xx+Mk3T6Wq1Oum9&#10;H1+8ePHk9PT05OXLl2cXL15c/uMf/1i9fv16fPjw4VRK+eJ+rM8GVtlaGlhKmb98+XI2DMPulStX&#10;dk9OTi7UWi9uHqWUC/P5fGccx0UpZV7eT7GGTVzVWlvvva3f7zywpmkSWAAAQExr7Tywaq2bIJp6&#10;79MmsmqtYyllVUpZDsNwtlwuT0spx733o81jd3f3+NWrVyfjOJ5cu3ZtVUpZbi8V/Fxg/dsSwe0j&#10;2R8+fFgPDw+Hr7/+etjb25vPZrPF0dHR7jAMF3vvX7XWviqlXByG4cI4jru11kUpZb6eXm32YLVS&#10;Slu/bts6S/6Dgy4AAAB+q60bBW+W9E3r55vAmqZp2iwRXI7jeDYMw8k4jvNa62w9ICpHR0d9fSjG&#10;+OzZs/7DDz9MT58+3V4q+MkDL/5tgrU9vSqlDLdu3ZodHBwsWmsXhmG4OAzDXu99v5SyPwzDfill&#10;b5qmi7XWnU1gbfZftdbqZnK1ed314RsfLw8UWgAAwG/x44171+1Ta92eNvX1fqxeStlMsZa997Pe&#10;+2lr7aiUcjiO40Ep5aDWejCO4+E4jkfTNB3v7++fPXnyZFVKGb80xfpggvXx9OrmzZvt5ORk2N/f&#10;n5VS5kdHRzvDMFxYLwvcK6Xs1Vr31ksFd3rvi1rrrLXWeu/Deglg3d7TVd5fyQdfAQAAErYGS+df&#10;N/9YT7d6rXVcH3ixqrXOSymzrVV2UyllLO8PwFhtThU8OTkZDw8Pp6dPn37xBsQfTLA2L/ro0aO2&#10;2Xu1mV7N5/O93vt+rfVSrfXyMAyXxnG8VGvdK6VcWE+wZqWUofc+vN9T1jbvcX7k++c+h8zHCQAA&#10;/D/1uaPTNzHUSyl9mqZSa53WE6yx977qvW/2YB0Ow/B2HMe3vfc3vfe3tdaD5XJ5uJlilfVerHv3&#10;7p3fH2v7zT65B+vBgwf1+fPn7Ztvvmmr1WpYLBazWut8HMed1truMAy74zheaK3tllJ2Syk7pZTF&#10;5nj2WmvbXga42WvlUAsAAOA/qbX2wThrHVrDNE3DOrLaZs/W+v5Yy9ba2Wq1Op2m6XQ2m52UUmar&#10;1Wo4ODhof/vb39rr16/7/fv3a/lE1H0QWFvLA8ulS5fq8fFxu3z58rBarWar1WrRWlu01nZ677vr&#10;JYE7rbV5730zVhtKKZvj2Ot6grUdWp/8o511AQAA/Bafu/fvVov0UkqZpmkTXZuzIUpZx9U0TTu1&#10;1rPe+25r7aSUslitVotSyuzixYvDmzdv2qVLl+rr168/+36fvNHwt99+W0sp7eDg4HyCNY7jfDab&#10;zXvvi2maFsMwLNZhdX4se3m/PHBzqMX5630uoLb2Yv3U5wUAAPCTNiH1qR+tf15679sbtTa/My+l&#10;rGqti3EcF621xWw2my+Xy/lisZidnZ0NFy5caHfv3m1379797IToPLC29l/VUkq9fPly7b23nZ2d&#10;obwPqNk4jvPW2nwYhlnvfVZ+DKvze13VWs/jyiEWAADAf9JPNchWgG1uI9VLKW3dNbPe+2zdO/Nx&#10;HOeb7pmmaTg9PW1nZ2f1zZs39cmTJ/XevXv944Mu2kdvVh8/flyfP39eSynl6tWrbX9/v03TNKzN&#10;yvsoO18SuH0T4dbadhGKKwAA4H+UTavUWsvWoXxtfY7EULZ6ZxiG2TAMwzRNw/7+frt69WorpZTn&#10;z5/Xx48f1/qJpXrt42+UUsrt27fL8fFxOzo6qsvlsrXW2jAMw/oAi83XD6ZWm4v93T4JAACAoO1D&#10;+bYiq213zzAMQ2utLZfLdnR0VI+Pj9vt27c/+5qfDKwXL17Uq1evlmEY6mq1auM4tmma2ub49bKu&#10;vPJ+HeP5va62LxIAAOB/qo9OPD9/bPfO+t6+bRzHtlqt2jAM9erVq+XFixefbZ4PAmv7sIm3b9/W&#10;4+PjuqWVUuo0TW3zfOtR1hcX/JMBAAB+Px/1y/bwqE3TtDm8b3PORD0+Pq5v3749/6VPHdb3yQnW&#10;zZs3Syml7O3tbd64juN4XlrrNYsf7LNyjysAAOB/m+2O2e6cjU0HlfJjH2166VM+GVifMpvN3udb&#10;a5vNYOcXUbamWAAAAP/LfDA82jRPrbXOZp+8s9VnfTGwTk5Oamut7uzs1HEc6zAMpfde15UnrAAA&#10;gP9Lanm/Lar23uswDGUcx7qzs1Nba/Xk5OQn++dnT7AAAAD4MoEFAAAQIrAAAABCBBYAAECIwAIA&#10;AAgRWAAAACECCwAAIERgAQAAhAgsAACAEIEFAAAQIrAAAABCBBYAAECIwAIAAAgRWAAAACECCwAA&#10;IERgAQAAhAgsAACAEIEFAAAQIrAAAABCBBYAAECIwAIAAAgRWAAAACECCwAAIERgAQAAhAgsAACA&#10;EIEFAAAQIrAAAABCBBYAAECIwAIAAAgRWAAAACECCwAAIERgAQAAhAgsAACAEIEFAAAQIrAAAABC&#10;BBYAAECIwAIAAAgRWAAAACECCwAAIERgAQAAhAgsAACAEIEFAAAQIrAAAABCBBYAAECIwAIAAAgR&#10;WAAAACECCwAAIERgAQAAhAgsAACAEIEFAAAQIrAAAABCBBYAAECIwAIAAAgRWAAAACECCwAAIERg&#10;AQAAhAgsAACAEIEFAAAQIrAAAABCBBYAAECIwAIAAAgRWAAAACECCwAAIERgAQAAhAgsAACAEIEF&#10;AAAQIrAAAABCBBYAAECIwAIAAAgRWAAAACECCwAAIERgAQAAhAgsAACAEIEFAAAQIrAAAABCBBYA&#10;AECIwAIAAAgRWAAAACECCwAAIERgAQAAhAgsAACAEIEFAAAQIrAAAABCBBYAAECIwAIAAAgRWAAA&#10;ACECCwAAIERgAQAAhAgsAACAEIEFAAAQIrAAAABCBBYAAECIwAIAAAgRWAAAACECCwAAIERgAQAA&#10;hAgsAACAEIEFAAAQIrAAAABCBBYAAECIwAIAAAgRWAAAACECCwAAIERgAQAAhAgsAACAEIEFAAAQ&#10;IrAAAABCBBYAAECIwAIAAAgRWAAAACECCwAAIERgAQAAhAgsAACAEIEFAAAQIrAAAABCBBYAAECI&#10;wAIAAAgRWAAAACECCwAAIERgAQAAhAgsAACAEIEFAAAQIrAAAABCBBYAAECIwAIAAAgRWAAAACEC&#10;CwAAIERgAQAAhAgsAACAEIEFAAAQIrAAAABCBBYAAECIwAIAAAgRWAAAACECCwAAIERgAQAAhAgs&#10;AACAEIEFAAAQIrAAAABCBBYAAECIwAIAAAgRWAAAACECCwAAIERgAQAAhAgsAACAEIEFAAAQIrAA&#10;AABCBBYAAECIwAIAAAgRWAAAACECCwAAIERgAQAAhAgsAACAEIEFAAAQIrAAAABCBBYAAECIwAIA&#10;AAgRWAAAACECCwAAIERgAQAAhAgsAACAEIEFAAAQIrAAAABCBBYAAECIwAIAAAgRWAAAACECCwAA&#10;IERgAQAAhAgsAACAEIEFAAAQIrAAAABCBBYAAECIwAIAAAgRWAAAACECCwAAIERgAQAAhAgsAACA&#10;EIEFAAAQIrAAAABCBBYAAECIwAIAAAgRWAAAACECCwAAIERgAQAAhAgsAACAEIEFAAAQIrAAAABC&#10;BBYAAECIwAIAAAgRWAAAACECCwAAIERgAQAAhAgsAACAEIEFAAAQIrAAAABCBBYAAECIwAIAAAgR&#10;WAAAACECCwAAIERgAQAAhAgsAACAEIEFAAAQIrAAAABCBBYAAECIwAIAAAgRWAAAACECCwAAIERg&#10;AQAAhAgsAACAEIEFAAAQIrAAAABCBBYAAECIwAIAAAgRWAAAACECCwAAIERgAQAAhAgsAACAEIEF&#10;AAAQIrAAAABCBBYAAECIwAIAAAgRWAAAACECCwAAIERgAQAAhAgsAACAEIEFAAAQIrAAAABCBBYA&#10;AECIwAIAAAgRWAAAACECCwAAIERgAQAAhAgsAACAEIEFAAAQIrAAAABCBBYAAECIwAIAAAgRWAAA&#10;ACECCwAAIERgAQAAhAgsAACAEIEFAAAQIrAAAABCBBYAAECIwAIAAAgRWAAAACECCwAAIERgAQAA&#10;hAgsAACAEIEFAAAQIrAAAABCBBYAAECIwAIAAAgRWAAAACECCwAAIERgAQAAhAgsAACAEIEFAAAQ&#10;IrAAAABCBBYAAECIwAIAAAgRWAAAACECCwAAIERgAQAAhAgsAACAEIEFAAAQIrAAAABCBBYAAECI&#10;wAIAAAgRWAAAACECCwAAIERgAQAAhAgsAACAEIEFAAAQIrAAAABCBBYAAECIwAIAAAgRWAAAACEC&#10;CwAAIERgAQAAhAgsAACAEIEFAAAQIrAAAABCBBYAAECIwAIAAAgRWAAAACECCwAAIERgAQAAhAgs&#10;AACAEIEFAAAQIrAAAABCBBYAAECIwAIAAAgRWAAAACECCwAAIERgAQAAhAgsAACAEIEFAAAQIrAA&#10;AABCBBYAAECIwAIAAAgRWAAAACECCwAAIERgAQAAhAgsAACAEIEFAAAQIrAAAABCBBYAAECIwAIA&#10;AAgRWAAAACECCwAAIERgAQAAhAgsAACAEIEFAAAQIrAAAABCBBYAAECIwAIAAAgRWAAAACECCwAA&#10;IERgAQAAhAgsAACAEIEFAAAQIrAAAABCBBYAAECIwAIAAAgRWAAAACECCwAAIERgAQAAhAgsAACA&#10;EIEFAAAQIrAAAABCBBYAAECIwAIAAAgRWAAAACECCwAAIERgAQAAhAgsAACAEIEFAAAQIrAAAABC&#10;BBYAAECIwAIAAAgRWAAAACECCwAAIERgAQAAhAgsAACAEIEFAAAQIrAAAABCBBYAAECIwAIAAAgR&#10;WAAAACECCwAAIERgAQAAhAgsAACAEIEFAAAQIrAAAABCBBYAAECIwAIAAAgRWAAAACECCwAAIERg&#10;AQAAhAgsAACAEIEFAAAQIrAAAABCBBYAAECIwAIAAAgRWAAAACECCwAAIERgAQAAhAgsAACAEIEF&#10;AAAQIrAAAABCBBYAAECIwAIAAAgRWAAAACECCwAAIERgAQAAhAgsAACAEIEFAAAQIrAAAABCBBYA&#10;AECIwAIAAAgRWAAAACECCwAAIERgAQAAhAgsAACAEIEFAAAQIrAAAABCBBYAAECIwAIAAAgRWAAA&#10;ACECCwAAIERgAQAAhAgsAACAEIEFAAAQIrAAAABCBBYAAECIwAIAAAgRWAAAACECCwAAIERgAQAA&#10;hAgsAACAEIEFAAAQIrAAAABCBBYAAECIwAIAAAgRWAAAACECCwAAIERgAQAAhAgsAACAEIEFAAAQ&#10;IrAAAABCBBYAAECIwAIAAAgRWAAAACECCwAAIERgAQAAhAgsAACAEIEFAAAQIrAAAABCBBYAAECI&#10;wAIAAAgRWAAAACECCwAAIERgAQAAhAgsAACAEIEFAAAQIrAAAABCBBYAAECIwAIAAAgRWAAAACEC&#10;CwAAIERgAQAAhAgsAACAEIEFAAAQIrAAAABCBBYAAECIwAIAAAgRWAAAACECCwAAIERgAQAAhAgs&#10;AACAEIEFAAAQIrAAAABCBBYAAECIwAIAAAgRWAAAACECCwAAIERgAQAAhAgsAACAEIEFAAAQIrAA&#10;AABCBBYAAECIwAIAAAgRWAAAACECCwAAIERgAQAAhAgsAACAEIEFAAAQIrAAAABCBBYAAECIwAIA&#10;AAgRWAAAACECCwAAIERgAQAAhAgsAACAEIEFAAAQIrAAAABCBBYAAECIwAIAAAgRWAAAACECCwAA&#10;IERgAQAAhAgsAACAEIEFAAAQIrAAAABCBBYAAECIwAIAAAgRWAAAACECCwAAIERgAQAAhAgsAACA&#10;EIEFAAAQIrAAAABCBBYAAECIwAIAAAgRWAAAACECCwAAIERgAQAAhAgsAACAEIEFAAAQIrAAAABC&#10;BBYAAECIwAIAAAgRWAAAACECCwAAIERgAQAAhAgsAACAEIEFAAAQIrAAAABCBBYAAECIwAIAAAgR&#10;WAAAACECCwAAIERgAQAAhAgsAACAEIEFAAAQIrAAAABCBBYAAECIwAIAAAgRWAAAACECCwAAIERg&#10;AQAAhAgsAACAEIEFAAAQIrAAAABCBBYAAECIwAIAAAgRWAAAACECCwAAIERgAQAAhAgsAACAEIEF&#10;AAAQIrAAAABCBBYAAECIwAIAAAgRWAAAACECCwAAIERgAQAAhAgsAACAEIEFAAAQIrAAAABCBBYA&#10;AECIwAIAAAgRWAAAACECCwAAIERgAQAAhAgsAACAEIEFAAAQIrAAAABCBBYAAECIwAIAAAgRWAAA&#10;ACECCwAAIERgAQAAhAgsAACAEIEFAAAQIrAAAABCBBYAAECIwAIAAAgRWAAAACECCwAAIERgAQAA&#10;hAgsAACAEIEFAAAQIrAAAABCBBYAAECIwAIAAAgRWAAAACECCwAAIERgAQAAhAgsAACAEIEFAAAQ&#10;IrAAAABCBBYAAECIwAIAAAgRWAAAACECCwAAIERgAQAAhAgsAACAEIEFAAAQIrAAAABCBBYAAECI&#10;wAIAAAgRWAAAACECCwAAIERgAQAAhAgsAACAEIEFAAAQIrAAAABCBBYAAECIwAIAAAgRWAAAACEC&#10;CwAAIERgAQAAhAgsAACAEIEFAAAQIrAAAABCBBYAAECIwAIAAAgRWAAAACECCwAAIERgAQAAhAgs&#10;AACAEIEFAAAQIrAAAABCBBYAAECIwAIAAAgRWAAAACECCwAAIERgAQAAhAgsAACAEIEFAAAQIrAA&#10;AABCBBYAAECIwAIAAAgRWAAAACECCwAAIERgAQAAhAgsAACAEIEFAAAQIrAAAABCBBYAAECIwAIA&#10;AAgRWAAAACECCwAAIERgAQAAhAgsAACAEIEFAAAQIrAAAABCBBYAAECIwAIAAAgRWAAAACECCwAA&#10;IERgAQAAhAgsAACAEIEFAAAQIrAAAABCBBYAAECIwAIAAAgRWAAAACECCwAAIERgAQAAhAgsAACA&#10;EIEFAAAQIrAAAABCBBYAAECIwAIAAAgRWAAAACECCwAAIERgAQAAhAgsAACAEIEFAAAQIrAAAABC&#10;BBYAAECIwAIAAAgRWAAAACECCwAAIERgAQAAhAgsAACAEIEFAAAQIrAAAABCBBYAAECIwAIAAAgR&#10;WAAAACECCwAAIERgAQAAhAgsAACAEIEFAAAQIrAAAABCBBYAAECIwAIAAAgRWAAAACECCwAAIERg&#10;AQAAhAgsAACAEIEFAAAQIrAAAABCBBYAAECIwAIAAAgRWAAAACECCwAAIERgAQAAhAgsAACAEIEF&#10;AAAQIrAAAABCBBYAAECIwAIAAAgRWAAAACECCwAAIERgAQAAhAgsAACAEIEFAAAQIrAAAABCBBYA&#10;AECIwAIAAAgRWAAAACECCwAAIERgAQAAhAgsAACAEIEFAAAQIrAAAABCBBYAAECIwAIAAAgRWAAA&#10;ACECCwAAIERgAQAAhAgsAACAEIEFAAAQIrAAAABCBBYAAECIwAIAAAgRWAAAACECCwAAIERgAQAA&#10;hAgsAACAEIEFAAAQIrAAAABCBBYAAECIwAIAAAgRWAAAACECCwAAIERgAQAAhAgsAACAEIEFAAAQ&#10;IrAAAABCBBYAAECIwAIAAAgRWAAAACECCwAAIERgAQAAhAgsAACAEIEFAAAQIrAAAABCBBYAAECI&#10;wAIAAAgRWAAAACECCwAAIERgAQAAhAgsAACAEIEFAAAQIrAAAABCBBYAAECIwAIAAAgRWAAAACEC&#10;CwAAIERgAQAAhAgsAACAEIEFAAAQIrAAAABCBBYAAECIwAIAAAgRWAAAACECCwAAIERgAQAAhAgs&#10;AACAEIEFAAAQIrAAAABCBBYAAECIwAIAAAgRWAAAACECCwAAIERgAQAAhAgsAACAEIEFAAAQIrAA&#10;AABCBBYAAECIwAIAAAgRWAAAACECCwAAIERgAQAAhAgsAACAEIEFAAAQIrAAAABCBBYAAECIwAIA&#10;AAgRWAAAACECCwAAIERgAQAAhAgsAACAEIEFAAAQIrAAAABCBBYAAECIwAIAAAgRWAAAACECCwAA&#10;IERgAQAAhAgsAACAEIEFAAAQIrAAAABCBBYAAECIwAIAAAgRWAAAACECCwAAIERgAQAAhAgsAACA&#10;EIEFAAAQIrAAAABCBBYAAECIwAIAAAgRWAAAACECCwAAIERgAQAAhAgsAACAEIEFAAAQIrAAAABC&#10;BBYAAECIwAIAAAgRWAAAACECCwAAIERgAQAAhAgsAACAEIEFAAAQIrAAAABCBBYAAECIwAIAAAgR&#10;WAAAACECCwAAIERgAQAAhAgsAACAEIEFAAAQIrAAAABCBBYAAECIwAIAAAgRWAAAACECCwAAIERg&#10;AQAAhAgsAACAEIEFAAAQIrAAAABCBBYAAECIwAIAAAgRWAAAACECCwAAIERgAQAAhAgsAACAEIEF&#10;AAAQIrAAAABCBBYAAECIwAIAAAgRWAAAACECCwAAIERgAQAAhAgsAACAEIEFAAAQIrAAAABCBBYA&#10;AECIwAIAAAgRWAAAACECCwAAIERgAQAAhAgsAACAEIEFAAAQIrAAAABCBBYAAECIwAIAAAgRWAAA&#10;ACECCwAAIERgAQAAhAgsAACAEIEFAAAQIrAAAABCBBYAAECIwAIAAAgRWAAAACECCwAAIERgAQAA&#10;hAgsAACAEIEFAAAQIrAAAABCBBYAAECIwAIAAAgRWAAAACECCwAAIERgAQAAhAgsAACAEIEFAAAQ&#10;IrAAAABCBBYAAECIwAIAAAgRWAAAACECCwAAIERgAQAAhAgsAACAEIEFAAAQIrAAAABCBBYAAECI&#10;wAIAAAgRWAAAACECCwAAIERgAQAAhAgsAACAEIEFAAAQIrAAAABCBBYAAECIwAIAAAgRWAAAACEC&#10;CwAAIERgAQAAhAgsAACAEIEFAAAQIrAAAABCBBYAAECIwAIAAAgRWAAAACECCwAAIERgAQAAhAgs&#10;AACAEIEFAAAQIrAAAABCBBYAAECIwAIAAAgRWAAAACECCwAAIERgAQAAhAgsAACAEIEFAAAQIrAA&#10;AABCBBYAAECIwAIAAAgRWAAAACECCwAAIERgAQAAhAgsAACAEIEFAAAQIrAAAABCBBYAAECIwAIA&#10;AAgRWAAAACECCwAAIERgAQAAhAgsAACAEIEFAAAQIrAAAABCBBbf1eBOAAANyElEQVQAAECIwAIA&#10;AAgRWAAAACECCwAAIERgAQAAhAgsAACAEIEFAAAQIrAAAABCBBYAAECIwAIAAAgRWAAAACECCwAA&#10;IERgAQAAhAgsAACAEIEFAAAQIrAAAABCBBYAAECIwAIAAAgRWAAAACECCwAAIERgAQAAhAgsAACA&#10;EIEFAAAQIrAAAABCBBYAAECIwAIAAAgRWAAAACECCwAAIERgAQAAhAgsAACAEIEFAAAQIrAAAABC&#10;BBYAAECIwAIAAPiv9u6mta1ra+D4WmsfyZLll5u6xAQ8MIbAhQwz6CCfIcP069SfJxnmM2TQQYeF&#10;gsF4ECgJdvrEjhSdl73WM5COKjvOS9Ndenvv/wfGliyfI3n2Z529TyEEFgAAAAAUQmABAAAAQCEE&#10;FgAAAAAUQmABAAAAQCEEFgAAAAAUQmABAAAAQCEEFgAAAAAUQmABAAAAQCEEFgAAAAAUQmABAAAA&#10;QCEEFgAAAAAUQmABAAAAQCEEFgAAAAAUQmABAAAAQCEEFgAAAAAUQmABAAAAQCEEFgAAAAAUQmAB&#10;AAAAQCEEFgAAAAAUQmABAAAAQCEEFgAAAAAUQmABAAAAQCEEFgAAAAAUQmABAAAAQCEEFgAAAAAU&#10;QmABAAAAQCEEFgAAAAAUQmABAAAAQCEEFgAAAAAUQmABAAAAQCEEFgAAAAAUQmABAAAAQCEEFgAA&#10;AAAUQmABAAAAQCEEFgAAAAAUQmABAAAAQCEEFgAAAAAUQmABAAAAQCEEFgAAAAAUQmABAAAAQCEE&#10;FgAAAAAUQmABAAAAQCEEFgAAAAAUQmABAAAAQCEEFgAAAAAUQmABAAAAQCEEFgAAAAAUQmABAAAA&#10;QCEEFgAAAAAUQmABAAAAQCEEFgAAAAAUQmABAAAAQCEEFgAAAAAUQmABAAAAQCEEFgAAAAAUQmAB&#10;AAAAQCEEFgAAAAAUQmABAAAAQCEEFgAAAAAUQmABAAAAQCEEFgAAAAAUQmABAAAAQCEEFgAAAAAU&#10;QmABAAAAQCEEFgAAAAAUQmABAAAAQCEEFgAAAAAUQmABAAAAQCEEFgAAAAAUQmABAAAAQCEEFgAA&#10;AAAUQmABAAAAQCEEFgAAAAAUQmABAAAAQCEEFgAAAAAUQmABAAAAQCEEFgAAAAAUQmABAAAAQCEE&#10;FgAAAAAUQmABAAAAQCEEFgAAAAAUQmABAAAAQCEEFgAAAAAUQmABAAAAQCEEFgAAAAAUQmABAAAA&#10;QCEEFgAAAAAUQmABAAAAQCEEFgAAAAAU8snAGo1G4e5R13WklCLnLKoaZhYi0n8BAAAAwH+DEJEw&#10;s1DVyDlLSinqug53j9Fo9Nn++eIJVtd1EhHh7uLuq+dVldACAAAA8E8Wy64REZG+eSIiuq77Qwe6&#10;NbDOzs5ERGQ6nS7OFhEppeip6ur76kCLqRYAAAAA/GOsd8x65/T6DhL5vY/6Xrr1eOsPVHX1887O&#10;TozH41jjshiXef+z3LhMcHleAAAAAPiPd6NfVn0TEW5m3v/cB9F4PI6dnZ31IPvgmLdOsPb39+P8&#10;/FxyzlFVlaeU3MxcVbOquixGaNciq6+69akWAAAAAPwn6rtl2TGrr/XeUdVsZp5S8qqqPOcc5+fn&#10;sr+//9HmuTWwTk5OZDwe++bmZgwGA3d3zzlnVc0R0X/3iHBVdeIKAAAAwD/NemQtu6ZvnFX35Jyz&#10;u/tgMPDNzc0Yj8d+cnLy0WNW6w8iIp49e7a67O/8/Nw3NjZ8NBrlruuyiHRm1olIKyJdRGQR8WXl&#10;mbuLqq6/0Q9nZgAAAADwN1lrFYkIUdX1uMoisuqdnHOXc85VVeWrqyuv69pVVe7duxf37t3r12td&#10;P/6N6w5VRPSnn35KIjK4uroamtl4OBxu5Zx3B4PBbkTccfd/pZR2ImLLzMYRsRERlaqmiDBdnuW2&#10;axLXEWAAAAAASvrcVXV9/6xNrbKqdqpau/t7VX2Xc740s/9T1d/atn2bUnrbNM07d3+/vb3diEj7&#10;8OHDLLfcuqr68JQiz58/j8PDQ9/f3/fd3d3cNE1nZm3Xda2ZNWbWREQji7KrRCTpQv+h1N1Xjz8R&#10;Uv2lhV/23wIAAACAW6yF062/X59c9ff1VdUsIutTqzYiVr2Tc24jom2apquqKr99+9bPzs787Ows&#10;Hj58eOt5rgVWHzo//PCDXF5exuHhoc9mszwcDruqqpqu6xoRqauqmrv7hpkNI6ISkSTLadjyA5mq&#10;rsKqLy13v7Wk2H0QAAAAwF+h34Z9fd+IZbe4rMVVRLTLKVZtZvOcc+3uTVVVTdM03Ww2y+Px2C8v&#10;L68NiW62zAcTrH4d1tHRkYuIX11dZVmst2rNrFbVubtvpJSGOeeBqiZZNtRyp40UESkizMxEFuF1&#10;LbRuwQgLAAAAwJ9x69TmxoZ8sdw3ws0si0iOiC4iahGZR8Q8pfQ+5zxX1bmZ1RHRikhXVVXe3t72&#10;R48e+enp6a3rr0RurMHSRc6JiOjx8bEdHh5W9+/fH4xGow0R2ZzNZluDwWBbRHZEZMfMtlV14u6b&#10;qroREUNVrVTVlpGly8P2Z772nTVYAAAAAEpaW4N17Xu/HftyU4t+V/ROVZuIqM1sFhFTd78SkUsR&#10;uWzb9mpzc/OdiMzm83l9cnLSnp2ddcfHx/1W7quA632wi2AfQ0+fPg0R8dFolK+urjoza1NKtYhU&#10;a5cF2nK8FiLSqWorIgN3TyKSzEwjwuT3yNL+FGunEmGCBQAAAODPWb8BcPQ7BMrynr39boHuHv0W&#10;7KraRkQTEXVEzERkGhFTEZmp6nszq6fTaevu3fb2dp5MJv7gwYPV5OpmXIl8ZJOL/oXHx8c+nU79&#10;zp07eTKZNFVVJXdPKaX13QI9pdRFxEhVh7IIrEpVk5lZ13W2nGj1sSVyY5IFAAAAAIX0a6z6yPLl&#10;c55S8mVh5bXbTzXLNVfvRWTm7lNVnXVdN885113XNdPpNC83t/Dj4+OPXh4o8pE1WOtTrKOjoywi&#10;9vr169bd097ens3n834K5ara5ZzbwWBQ55yHIjIwsyoi0nKSZbKYdJksJlgmImpmH930AgAAAAC+&#10;hpmFu69vwx7LyHJ3dxHJZpYjohORNqXUtG1bi8j7iJip6iwiZpubm/OLi4sm59weHBzkg4ODPJlM&#10;Pjm9EvnIBGv9D46Pj+Obb77J//73v3U2mzVbW1syGo1kNpuFqnpVVZ2Z1fP5fFRV1aCqqoG7J3ev&#10;3N3MLLm7RURarvHqQ0uECRYAAACAgvrJ1XpgySKq3N1zRLiZdWaWu65r5/N5OxgM5u5e55znEfF+&#10;c3NzXtf1fDabNZubm/nFixf5zZs38bnplciHNxr+/Rc3Nrz47rvvUkqpGg6Hg6ZphsPhcDgYDPrd&#10;BDeGw+Gg67qhLNdoRURKKSVVNVt8GlNVc3dLKUl/uWBKqfx/FQAAAMD/nJyziIioquecxcx8GVT9&#10;pYGec+7XX3Wy2B2waZqmTSnVOeembdu6WQRP0zRNm3Pufvzxx/ypjS3WfXSCtXxjIrK4VPDu3bv+&#10;+vXrrmka2dvbCxHx6XSaR6NRm3NuzGyQc04iUqVFNSURsZxzqqrK2rY1M7P+JsQ5Z62qSnLOknNm&#10;kgUAAADgq6WUQkSk6zpJKYWqhruHu3tVVd62rZtZXt5aKudFjXXD4TCLSDsYDNqmadrt7e1WRNqL&#10;i4su59zdvXv32sYWn/PJSwSXU6xQVXn69KkfHR3JixcvukePHsXLly99d3e3E5G2bdvKzNJ4PE7T&#10;6TQtJ1VpY2PDZrOZ1XVtOWdLKWnOeXFzrMWnEhGRjY0NAgsAAADAV6vrenUD4JxziIiklDznHHVd&#10;e87ZNzY2fDabuZlld/fJZJKbpslt2+bRaNS5e/fy5ct8cHCQf/nll7y855V///33q0sDPzW9EvnM&#10;BOu2yHrz5k2cnp7GdDr1g4ODvHwD7XA4tKZp0nw+t+FwaGamTdNYRNh8Pjcz07qudTnEunZpYl3X&#10;BBYAAACAr+bu18InIqLrunD3aNs2qqrypmk8Irxt22iaxieTiW9tbeXhcOgvX770g4ODfHZ25k3T&#10;+Js3b/z09DT+SFyJfGIN1rUXXQ8iPT4+tsePH+vp6alOp1ObTCa6u7trw+FQB4OBjkYju7q60r29&#10;PX316pXduXNHRUQuLi5sa2tL3r9/r5PJ5No55vM5kQUAAADgDxuNRteiZjqdyng8jnfv3sne3p6L&#10;iPz222+xv7/vFxcXsb29HfP5vA+tePv2rU+n05hMJn50dBTPnz+Pfs2VyGIq9iVxJfKFgbU8qIqI&#10;LPeS14iQZ8+e6c8//6x9bG1tbemrV6/08PBQtre3TUTk4uJCh8Ohvn37Vr/99lu5vLwkpAAAAAD8&#10;5XZ2duL8/Fx2d3ejaZpY7iUhV1dXfnZ2Jvv7+/Hu3bvoo+rBgwfx5MmT1bTqc1uy3+aLA0vk98ha&#10;nuRadPWxJSLy+PHj1etOT0/1119/1fv374uIyKtXr1RE5PDw8IvPCwAAAABf6uzsTERE9vf3Q0Tk&#10;5ORE7t27F0dHR6v4ef78eYiIrEeViFwLq/7xHzn3Hwqs1R/dCK2bz/fPPXv2TEVE+vACAAAAgL/D&#10;gwcPQkTkyZMnq8v+RK4H1J8Jq9UxvvLvfj/ALfsV3jzmba/52GsBAAAA4Gt8aiv1m8F022u/Nqqu&#10;HfevCJxPBRUAAAAA/N1KxNRt/pLAAgAAAID/RfZ3vwEAAAAA+G/x/6DNgbOZzX7vAAAAAElFTkSu&#10;QmCCUEsDBAoAAAAAAAAAIQAfrgseRnACAEZwAgAVAAAAZHJzL21lZGlhL2ltYWdlMy5qcGVn/9j/&#10;4AAQSkZJRgABAQEAYABgAAD/2wBDAAMCAgMCAgMDAwMEAwMEBQgFBQQEBQoHBwYIDAoMDAsKCwsN&#10;DhIQDQ4RDgsLEBYQERMUFRUVDA8XGBYUGBIUFRT/2wBDAQMEBAUEBQkFBQkUDQsNFBQUFBQUFBQU&#10;FBQUFBQUFBQUFBQUFBQUFBQUFBQUFBQUFBQUFBQUFBQUFBQUFBQUFBT/wAARCASeA4o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D9U6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TdQAtFJuoBB6UALRRRQAUU0uF6ml3UAL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hOKWoLjJRsEj3FJgLI3TkV498Vf2sPhr8H7n7Jr3iB&#10;ZNS27jYaehuZR9QvC/8AAiK+W/28vjF8X/A/iqDS7a8fw34OvYmW2utJky12ejCSXAZGH9wYGM8n&#10;t8JyO8szyybvNkO5nZiWYnuSeTX02ByZYmCq1Ze75Hh4rMfYy9mlqfrR8A/2wdK/aB8fanoWiaLe&#10;afZWVmbr7TfOu+T5gAAgzgc+tfRaEYr80f8AgmR/yVzxJ/2CP/ai1+lmcHFeZmlCGFxTo0lojtwV&#10;WVWjzT3Jqa1Jz6U12KkV5p3nkH7Sfx9g/Z28K6Rr1zpUmr215qK2MkUUojZQY3bcCeM/J0rk/hr+&#10;3Z8KviJe2tgur3GgalcELHb6zbmFWY9AJASn5kfhXDf8FO+fgj4e99fi/wDSeevzOK7wQV35HIIz&#10;mvqMuyujjcLzt2k2eDi8bPD1rJaJH732t3FdwpNBKk0TjKujAqw9QR1qx+Ffkj+yn8Y/i9Z+P9C8&#10;K+DdRuNas3mG/RtQk32qxclmLkExgAHlfToa/WS1M7wRm4REmKjesbbgD3AJAyPwrxsbgpYKp7Nt&#10;M9PDYhV4c1i7RSDpS1wHWFFFFABRRRQAUUUUAFFFFABRRRQAUUUUAFFFFABRRRQAUUUUAFFFFABR&#10;RRQAUUUUAFFFFABRRRQAUUUUAFFFFABRRRQAUUUUAFFFFABRRRQAUUUUAFFFFABRRRQAUUUUAFFF&#10;FABRRRQAUUUUAFFFFABRRRQAUUUUAFFFFABRRRQAUUUUAFFFFABRRRQAUUUUAFFFFABRRRQAUUUU&#10;AFFFFABRRRQAUUUUAFFFFABRRRQAUUUUAFFFFABRRRQAUUUUAFFFFABRRRQAnaon3EYFTVCz9eKl&#10;+QHKfET4daB8UPC9zoPiTTINSsJ1I2yoCY2wcOh6qw7Ec1+SP7RP7OfiD9njxNFZakw1DRrwu2na&#10;nEPlkRTyrj+FwCMj8RX65+KvHGm+FFha8ZiZOiIMnHc49qpeNPBPhb4yeEJdK1qyt9Y0q5XK71BM&#10;bEcOh6qw6gjFdWV53Tw2Jlh4Tu1vG+xyYvL5V6SquNr7Poz4G/4Jk/L8XvEgI5GkkH2PmLxX358R&#10;vFVz4P0ZLu0ijmlaULiUnH6V8u/sqfs46/8As7/H/XrTUmS90a80ljp+ow5xKiyqNrD+FwCOPyr6&#10;H+OY/wCKZg/67CvK42xzp4PEYvCSs1G6fodeQYfmrU6FZaOWpyY+PWuf8+Nn/wCPV0vw/wDihqXi&#10;7XjYXVrbxKYmcGInOR9a8QwCc133wT/5HUY/595P6V/OPD3E+b4vNKFCvXcoydmtP8j9UzTJ8DQw&#10;VSrSp2aXn/mef/8ABTgH/hSXh0f9TBH3/wCneavz2+G3w2174s+MNP8ADHh22+1ajdt1PEcS9Wd2&#10;7KB/nNfpf+3n8N9b+LPgHwh4c8PW32nUbrxDHhm4jhUW85aRz2UDv9K7f9nT9nbQf2fvBcFlaxQ3&#10;WuTru1DVjH88zddoJ5CDoBx6nk1/YWEzOOAy+y+LX/hz8Pr4R18VzPbQk/Zw/Zz0P4AeELeztkhv&#10;NenXdqOrlP3kzHnaD2QcYHtmvZMgVyVv8RdIn1/+x1l/0nO0Mfus3XaD611IYnpXxtPMKWPlKpTn&#10;zNOz9T3XQlh0oyja5MGp1IvSlrqQgooopgFFFFABRTWoDUAOopu6j+KgB1FFFABRRRQAUUhOKTdQ&#10;A6im7vSnUAFFFFABRRRQAUUUUAFFFFABRRRQAUUUUAFFFJ1oAWiiigAooooAKKTdS0AFFFFABRRR&#10;QAUUUUAFFFFABRRRQAUUUUAFFFFABRRRQAUUUUAFFFFABRRRQAUUUUAFFFFABRRRQAUUUUAFFFFA&#10;BRRRQAUUUUAFFFFABRRRQAUUUUAFFFFABRRRQAUUUUAFFFFABRRRQAUUUUAFFFFABRRRQAUUUUAF&#10;IelLTW6GgCJ3IIAxyK8H0X9sjwFq/wAZdS+HrXz2t9DMtpa3kq/uLq453xq3Yg7QM8HJ9K7744+N&#10;Y/h78J/FXiFrlLWax02eS3lc/wDLbYRGB7liK/E0Xc4vftazyfa/N87z9x3787t2euc4Oa9vLMuW&#10;NhOTfoeTjcZ9WlFL5n72BsrnviuX8b+NLXwdYGSZ91zKCIIlGSx/wr5n/Yf/AGqrj4m6NceFvGmu&#10;W0viq1lAsXuX2T38O3PIwAWB/EgjjvX0t478GWnizTm3xg3cKHyJQOVPpXyWd0cdh8LVp4Syq2dr&#10;7f12PZwNShWqQlV+G+p876xrt54jvXu76YzSk/Jzwo9BXQfD/wAe3PhG4WGUs+mufniB5j/2lH9K&#10;5i9srjTrloLm3e2mQ/NEwxt//X1qE56Dg1/IVDMsfl+P+sczVVPXXfun5H7fLCYbF4b2SS5Ht5H1&#10;fpl9bavZpc27pKjdGHIrhfjmR/wjNv8A9dh/SuE+FHi660fX7bTGctZ3bhNjHhW7EV6p8S/D7+Jf&#10;DM8MIZ7iLMkSr/ER2r+gv7VXE3D2InRj73K01526H5m8MsozSnCo/dvdPyPnEcmu9+Cx2+NF/wCv&#10;d64K4imgnaKSN4mU4YMMFT6Yr2X4NeDnsVfWLuOSKaQFYkkGPl9a/GuEMBXxGcU5Rj/DevlZH3me&#10;YmnTy+ScviWh6nPsUbj0FeSfE/4m+UZtI0pz5hyk1wp4Hcqp9fWrnxj8cXGjJHpVk5SWZN00ik5R&#10;DnHbuRivFA5c7mznrg84NfofGfFdSjKeV4F2la0n666fI+WyDJPbxWKr7dF6D4ppYZxOjssobcGB&#10;OQfXNe4fDX4nJrMUOlag7f2kq8SEcTD6+uK8OGWIUZ3E4GK9r+FPgBNNsotWvoH+3yAmKOTjyx2I&#10;9zXyHAlTMpZly4Z3hb3rvT/h+x7vEccJHCp1173S2/8Awx6mshxxXiXx8/a08H/AKfT7HVZH1DVb&#10;yRM2NoQZIYSfmlc9AAOQOrdvWo/2qv2grT4E/De9vLW6s5fFNygTTNNnfLsx4Mm0AkqoycnAyvWv&#10;yV8V+KNX8b+IL3XdevZdR1m+ctc3Ep+Zj6D2GAABwAK/r3LMreMvUq6RX4n4ljMd9Wso6s/dDQ9W&#10;tfEOj2OpWU63NleQrPDMvR0YZB/EGtAe4r5m/YB+In/CZ/ADTtOmu0nv9AmfTnXOWWMHMWf+AnA9&#10;lr6Z614tek6NWVN9GejRqKrTVRdR3QUhNHaud8beMtI8BeG73XNe1CHTNLtELy3E7bVHoPUknoBz&#10;WNm3aO5o5JK7KvxB+Jfhz4YaBJrfifWLbRtOjOPNuDnecZ2qByx9hmvkv4hf8FOvDunAw+DvDd5q&#10;7hipu9SYW8X1CDLH8dtfFfxo+N3in43eKJ9U8QapNc2kdxLJYWAJEFnGThQg4GduMkjd61530Gcc&#10;d6+2weR0lBVMSz5yvmU3Llon2Gf+CnvxGNxn/hGPDYj/ALu24z/6HXpXgH/gp9o97J5HjLwpeWBw&#10;P9L0ci4XPfMbEED8SfavzxEqqu/OBnHB/rTjtYDuD7V6TyfBTjaMd+tzhjj8Spbn7ifDb4q+Fvi1&#10;oUeseFdXg1exYDcYjh4iRna6nBU+xFdlnJwK/ET4PfGbxT8DvFSa14ZvHi3sou7JzmG7QEfK4/ke&#10;o7V+zngjxTY+NfDGma7ps8d1Y6hbpcRTRNuVgyg8fTpzzxXx2Y4CWBktbxex9HhMWsQtdzeLAgcV&#10;k6/4n03wrot1qusXkNhp9rGZZrmdtqoozyfyqzqeoW+kWVxe3ky29nbxtLLLIcKigZLE9gADX5E/&#10;tSftKa38ePGV5HFqDReErOUx6fp9uzLFKvP71wQCzEAH5hwCMCscBgZ46pZaJbsvE4mOGhd7n1z8&#10;QP8Agpj4I0QPD4U0bUfE0wB/0mQfZbcHsRuG5h+A9s14xc/8FPfiG9wfs/hjw5HGOiv57H8SHr46&#10;GBkjj196Q7cPtcOgPOzoK+1p5Pg6cffTZ83Ux+Ilrex99+Bv+Cog81IfGPg/YGYBrjRrjOwevlyc&#10;n/vqvrP4RfH7wd8cdOubvwnqYufsrBLi2mjMc8JI43I2Dj3GRx1r8UlfehweOh5yDXQeB/HWu/Df&#10;xDb634c1K40vUbchllgcrvwchHHRlPQg8c9q5cVkeHqRf1fRnRQzGrFr2mqP3WBPfrVXVLz+zrC5&#10;utu8QRtKVzjOATXC/BP4qWHxg+HGkeKLCSN/tcYW4jhYkQzjh0wQDwfbpjqMV2XiMbvD2pg8/wCj&#10;Sf8AoJr4WcXCTjLofSqXNDmR8Rx/8FUNLk5X4e3uw9P+Jomcf9+qf/w9O0j/AKJ9ff8Ag0j/APjd&#10;fnnEf3anJPFP37RneQfSv0aOT4Fq6j+LPlpZhXUmrn6GR/8ABUzSDIPM+H9+kXd01NGI/DYP511u&#10;hf8ABTL4Z34jXVNL1/SJGPzP9mS4jUeuUbd/47X5iblY9QWpwB28DFE8iwbXuxt8yY5liU9Wj9t/&#10;hj8bvBfxh037b4S1+21WMEh4gSkyEdd0bYYfliu8VwWxX4PeGfE+seDtdh1nQtRuNK1WAgx3dtIU&#10;ce2e49jxX6r/ALHX7Sdv8bfA1vYavqUEvjfTkZb63wUlmQNhbjbtA+YYyFyAfToPl8xymeCXtYu8&#10;fyPawmOjXfLLc+j6Kap3CnV4B6oma+fP2lP2udH/AGc7rRrS50mXXtR1JGmFrb3Ah8qEcBySpzk5&#10;AHsa+gSeK/HH9sTxtN43/aK8XXBu/tVrYXP9nW2xsrGkQ2kD/gQYn3NerleEhi6/JV+E8/G15UKd&#10;47n1C3/BU/S9uR8Pb7/waJ/8br65+EfxItPiz8OtD8WWMTW1vqcHneTIwJjYEqyk98MCM+1fh9k/&#10;Kcng1+iH/BMb4i3Oq+F/E/g67uAU0mSO8somYl1jkLeZgf3QwH4sfWvXzPLKOHoe1odNzzsHjatW&#10;t7Oofcy5xzTqahDLTq+TPoQpjtgU+mSdKAMTUNa+w6zpdgVybzzfmyONoB/rWyo3YPpXKeIwB418&#10;Mn2uf/QVrq1bGK8vCValSrWjP7MrL05U/wBTerBQhBrqv1aAnaucVBLdpDGXkZY0UZZmbAUeuasO&#10;do96/Oz4teJvGn7W/wC0PdeAPCWr3tr4F0mT7PfXGlufJ2q2JJnyUDHdlAMkfKcA8172GwzxEnrZ&#10;LVs8+vW9jHRXZ996T4t0fXGaPTtWsdQkT7y21ykhX67Sa11cPnB6V+fXxX/YG1L4Z+HR4i+FWs+I&#10;LrxHZOJPsUEipJLg/eVgVO4dcc59DX138C7nxonwu0hviIFh8TRoVuZG2KZAOjNsYqGwOfp0FFej&#10;SpwU6c7r8SaNadSTUo2PTAc0jECvKdU/ag+Feh3z2d94/wBCiuFOCgvFfb/vFcgfjXe+G/FmkeMd&#10;Lj1LQtWs9Z0+Q4W6sZ1mjP8AwJSRXO6c4K7VkbxnGTsnqTN4hsI9Yi0p72BNRmRpYrQyDzXRSAWC&#10;9ccjmqN5460Gw8SWugXOsWUGtXa+ZBp8koE8q88hep6H8q+QvAtxLcf8FK/GSzSPKIdLZIlkYkRr&#10;9ntjhfQZJPFd549+Enw61j9rXwx4w1HxnFZeNreKE23h03EYkuygfymUE7gCA3A4O05rrqYdUpKM&#10;nvG5zqu3BvzsfSmpanbaVYS3l7cw2drCnmSzzSBERR1JJwAPrWF4T+JHhrx4048Pa7Yau0B/erZz&#10;q5TnGSOuM5r5d/4KQ/EqxsPhIPCdhrUCa7dX8DXmlxXAE7Wm2RssnUoWRPavQv2RfA/wp8PeHBqH&#10;w9u7K91Keyt49Xntb43DGQru+cZIU5J6Yqfq9sMq8r6vTQHWbr+yXQ+jAcqKUtgV5940+OHgL4ba&#10;guneJfF+k6NflA4tLm5AmCnodg5x74xW34N8d6D8QNIGp+HdZsta04yGMXNjOsyZHUEjofY81ycs&#10;1Hma0Onmje1zpQeOlLn2rkNf+J/hTwx4itNC1XxHpum6xdR+dDY3V0scsifN8wBPI+VvyNZfhT47&#10;/D/xv4h/sLQfGGk6tq+HIs7W4DyMF+8V/vAAHJGaahO3NbQXtI35b6noee2KTdx0rz3Uvjp4B0nV&#10;tT0y98Y6Ja6hpgzeW018iyQAYzvXOVIyPzo8GfHb4f8AxC1T+y/DnjHSdY1LaXFpa3KmUqOpC9SB&#10;6iqdOolfl0DnjzWudN4m8V6V4Q0yTUda1G10rT0IDXN3II0BJwBk+tXtNv4NTsoLq1njubWdBJHN&#10;EwKup5BBHUYrxv8Aax8B+EviH8KjpnjbxRF4P0hL2KZNVuJERFmG4BSHIU7gW4Ndx8J9C0Xwd8L/&#10;AA5peh6il/oFjp8SWmo+YGWaELkSbs4wevpScIeyU+Z3vtbQSk/aOPQ7vdQDnpXk2qftRfCjR72S&#10;yu/iBoKXEbeXIq3avtb0JXIBr0Pw34j0zxdpEGqaNqVtqum3A3Q3VnKJY3HswJBocJxV2hxnGTsm&#10;ax9+ajEm04OfrT818Zft6/GjxToE3hfwD4A1K5h8Ra1LI91FprEXTREBYUVsfLvYtyDkBc9K0oUJ&#10;YiqoRZFWqqUeZo+sD4y0OK9+yNrenrdg4MBu4w+fTbnNbSOXHb8DXwlbf8E29PvPB6X994u1mPxj&#10;LB50s2EIjmIBKcsc4bjO6vSf2JNN+L2g6VrumfElL9dKt2SPSTqjK04Klg4B3FimApGeOeCRXRVo&#10;UVT56c7+VjKnWqSlyyhY+p85FITxXGeOvi74M+Gawt4p8T6ZoJnH7lL64VGk9wvU1J4E+Kfhb4lQ&#10;XEvhnxDp+uRw43/YrhZGQHpuUcr+NcXLPl5raHRzxvy31OvDE0ucVyni34neFPAVxZ2/iPxJpuh3&#10;F8SlrHf3CwtMcgYUMeeSPzrmJf2k/himuDSD4+0FdS8zyhB9tUjfnG0tnGenGetKMJyV1F2BzjHd&#10;nqO7HY0bvavPfGPx08BfDzUV0/xL4u0rR7+RfNS1nuB5uzOAxUZIBx1P9K6Twp4w0bxxpEeqeH9X&#10;s9a06Q4S5sZ1miJ7jcvcUOnNLmadhqSbsmdBkelGc9q4bVPjF4K0TXL/AEjUPFuj2WqWMBuLmznv&#10;ESSGILuLspOQMEfpVTwf8dvAHxBvZbPw54w0rVrtIzKYLe4HmbP7wU8ke44p+zqWvysn2sO56Fkj&#10;txUNxOttC8sjLHGgJZ2bAUeprzM/tLfC9NZXST4+0I6gZPKCfbFAL5+6Gztz2xnPNdd4003TvEng&#10;rWbDVLnytHvbGaK5uY5fL2QuhDMHHTCknPtSlGUWudNXGppp8ruWfC/jDRvGNi97omp2uq2iSmFp&#10;7WUOocdVyO4yPzrbJyK8A/ZF+Gvgf4aeAdTtfA3ixPGGmz6i0s1/FMjqjbFAjwhwCFC89TkGu68X&#10;fH34e+AdWk0zxD4y0nStQjwWtZrgeYgIBG5Rkr+PrWtSl77hSTf5kQqPlUpHo+aQtXN+D/Hvh/x7&#10;ph1Dw7rlhrVnkgy2Nwsyr7Eg8H61jeOvjV4G+G99FZ+J/Ful6LeSJ5iWt3cqszLnqE+9jjrjFRyS&#10;vZLUvnVr3O5ZiqZ/i/rWJc+NdEtPENvoM2rWket3CGSKwaVfOdQMkhc56VQ8GfE/wp8R7WWfwx4j&#10;07W44m2yfY7hZGQ8cMvVeo6jvXiPif4PfDbUf2ttI8XXfjFLfxzBGjp4a+0r5kzLGQjhc7gNvOAM&#10;HvV06acnGd1ZEynZJx1PppDlc4zTgcdRWVrGsWWgaZPf6lew2NlAu6S5uZQkaD1LHgfX3rg9F/aW&#10;+GGv6uulWHjzQ7jUHO1YFvF+Y+ik8N+FYxhOWsU2VKpGLs2en7iOxpck+1UL6+hsbSW6uJkitoUL&#10;ySu2FQAZJJ7D3rgrn9oz4Z2mipqz+PNC+wPIYVnW+RwzgZKgA5Yj2pqEpfCmynKMd2emg044rkvB&#10;HxL8MfEWxe88Na9Ya5bpwzWc4fYfRh1U/WusX7oz6UOMou0lZjUlJXQ6iiigYUUUUAFFFFABRRRQ&#10;AUUUUAFFFFABRRRQAU1/un6U6kPSgD4t/wCCk2ua9P4J8M+FtF0+9vYtSunub0Wls8pCxAeWCVBx&#10;lmPHfFfnsfAHifP/ACLern/uHzf/ABNfuo8AkILKHx6ikNvEOCi/9817+Czj6jS9lGF/M8jE4D6x&#10;Pmcj8ONJ8LeM9C1Sz1LT9D1y0v7SVZ4LiOxmDI6nIOdvbiv08/ZP/aL1X4v+H303xjpc2i+LrRsM&#10;s1nJBFex4/1iAjAPYrnjqBivebrWtIs5jDPdWsUoAJSRlBGahHiXQh01CyBB4/erxXDj88w2OTjJ&#10;RUl1ub4bL6mHacW7GB8Qfh5b+K7b7RF+61GNCI3zw/cBq+fdQs7jTbpoLiGSGVOGSUYIr6i/4SvR&#10;k4Gp2p/7bLTbnQdH1t0uZrO3vCwwspAbI+tfjXEXCeEz+r9YwlSManXS6frY+6yzOq+Wx5Kqco9D&#10;518CMR4x0fPP+lJX1HsBAyPlrGtvCWlW9zHPBp1vHJEcq6xgEH1FbQB7g7TXt8K5BU4fw06FWak5&#10;O+nokcGbZisyrRqqNrKxymr/AA30rV9dh1WeNhcRkEgNhXI6ZFdPHCI0CqAFAwMelSqoZR1NOcY7&#10;V9VQweHw8pTowSct33PJnVqVEozd0tj58+OH/I5qMf8ALtHj/vpq8+GTIFXHPHHU/Svq/UfDem6p&#10;MJryyinlUbQ0i5OOuKqw+EtEtmDJptsjqdwIQDBFfkWb8B180zCrjFVilN32d1okfZ4HiOODw0aH&#10;s7tI81+GHwwEnlatqsToVfdBbtxn/aYf0rY+Onxgg+DXgW51WPTbrWtUf91ZaXZxO8k0mOM7QcKB&#10;yScdMda7j/hJNGgPlnUrZMcFPNXimv4m0KQ5bUbQ46EyLX6JkmBy7IqCwtJp23el2/M+Yx9fE5hU&#10;dSpfy30Pxs+J1/8AEb4v+Mb3xN4k0PWLjUbk8ImnzeTCnaONccKBgfhk5Ncv/wAIH4n4B8NaxgdM&#10;WEvH0+Wv26HiXQQQP7Qszk8fvFrWEULqCFUqenyiv06jxLTceSjBNLsz5GeUSb5qkndn5uf8E5pv&#10;EnhL4wappN/pOo2OmatprsTc2kkSefGVKnJGASpb8q/SlcAZBzmoltlViVjXPripgNvWvExeJWLr&#10;Oqo2PSw1H2FPluI+ShwccV+d/wDwUv8Ai+uoatovw7sJ98dl/wATHU40Yf60geSjfRSWI/2lr9EG&#10;bivxe/al18+JP2iPH94zGTZqklsp/wBmM+WB+S16eR0VXxV5bJXOTM6rp0bLqeWlcx7QccHHGQCT&#10;19Tn0HtX6F/syfsC6HH4ZsvEPxKsn1PVLtFnh0h5GSK0U8gOFILPjGRnA54r5W/ZI+Gdt8Vvjx4c&#10;0m/i83TYGe+uoz0dIhnafYnAr9j4l2qABgAYA9K9XO8fUpOOGpOxw5dhIyvVkcP/AMKO+Hosfsn/&#10;AAhHh/yAuNv9mw5/PbnPvXyJ+1V+wfpVt4bm8TfDHRbmDUreTzbvRreQyCeMjlolJJDKeducEZAH&#10;r97lfWjGOlfLYfG18PNThJntVcLSqxs0fld8Gf8Agn3488e3aT+Lon8F6IAGInVZLqYHqFQH5fXL&#10;YI9K/Rb4QfCbR/gx4LtvDOhzXs2nwO0ga+m819zdecDAzzgACu6AxTWX0q8Vj62L/ibdiMPhKWH+&#10;E+NP+Cj3xrvfBXg/S/BGkTrFdeIkle+cD5ltVwNo9N7EjPsa/NjhRg9q+kP+Cgni9/FH7R2oWocP&#10;baPaW9jH/s8F5B9dzt+VeH/Djw4PGPj/AMN6FhmGqanb2bDvteRQ36Z/OvusspRwuDU5ddT5rFzd&#10;bEOPyPrP9j/9iOx+Ifh//hLviFZXkWnTur6Xpyy+SLmLGfNfHzbSTgDgnBPQivuLTPgV8O9Isls7&#10;bwToKwKuAJNPicke7MCT+ddlp+nxaZZwWltCsNtAixRRJwFVRgD8sVe7GvhcTjK2JqOc3p0PpaOG&#10;p0opJanyB+0R+wZ4Q8VeHdT1XwPpp0DxLBC0sVraufs12QM7ChyFJ7Fccnmvk74T/sM/E74l3UUm&#10;o6Q/hLR9w33erApLjPOyLG4nHrtHv2r9cfwpMYFdVDNcVQpeyizKpgKNSXM0eV/AX4D6N+z/AOFJ&#10;dB0S7v723nuPtUst9IH3SlQpKgABBhRx7Dk16F4hH/Eg1PHT7NJ/6Ca0gMVmeI/+QBqf/XtJ/wCg&#10;mvKlOVSXNJ6s7lFQjyrY/BqHmJPoK+sP+CfPww8L/FDxl4wtPFOi22t29tYQSwx3OfkYyEEjBHav&#10;k+L/AFSfSvtv/glt/wAlB8df9gy3/wDRrV+lZvOUcHJxdmfJYOPNiFc+tLr9jv4N38DRzeAtPCsM&#10;ExvKpH4hga8p+Jf/AATk+H2uaLet4SF34a1cR5tgLlp7YuOgdXy2D7Gvr/FIc46V+d08XiKUlKM2&#10;fUSw9Kas4o/C74i/DvXvhd4svPDniWxNjqlthmXO5XQ/dZSOqkDOfwrX+B3xWvvgp8TdH8V2LKEt&#10;pPJukYEiS2fCyqf+A8j0Kj0r7X/4KYfCy1v/AApo3jy3hI1GxnXT7pweHgfcVJ+j8D/fNfnevuMj&#10;uPbvX6Lg6qzHCXn10Z8pXj9Ur3R+8Hh/WrXxFotlqljKJrK8hSeGQdGRlDA/ka1MYNeJfsaay+u/&#10;sz+Ap5H3yRWJtCf+uUjxDP4IK9r3hRgnFfmlSHsqkoPo2fYU5e0gpHln7SvxSHwc+DXiPxJHIE1C&#10;KIQWIYZDXEh2R8d+Tk/Svxiubma9uJJriRpbiZzJJIeSWPUn1NfdP/BTD4vpd3ui/DqwnSQQMNS1&#10;IL1VsEQof+Alz/3zXxH4d0C+8Va9p2j6ZE0+oX06QQKoySzEAfgOtfd5HQdDDSrPr+h8vmNR1q6p&#10;LoS614X1Tw9ZaPd6haNb22sWn2yykPSWPcyHH4qfzFerfsg/F8fB/wCN+j3t1KIdI1T/AIlt8zjh&#10;UkYbW9sOF/DNfSn7dHwMsfCn7O/ga9soWM/hQW+lvLn/AJd3Xac/WQLz71+f7Lv+Ujdk884xz1B/&#10;z1ruoVo5lhZKXmjkq05YKqvkfvnBzGCCCD39al4xXlH7M/xRt/ix8GfDWuR3Kz3YtI7e9A6pcIoW&#10;QEduRn8a9VDA96/NZQdKTg90faxkpK6H01qdTW60ijkPEXHjPwx9Ln/0Fa60dK5LxJx4z8MfS5/9&#10;BWutHSvFwK/2jE/4l/6TE6q38Ol6fqyhr7PHo+oPHnesDlceu018P/8ABLVI7nw98Qb+Zg99Ne2q&#10;yseuNjsOPcs1fdU8azxPG67kcFWHqDX52aTrmq/sEfHjXLXUtOmuPhr4mmWSO8iQkxqGO0g/3k3O&#10;CncFa+swiVWhVpL4nZo8TFP2dSFR7I/RPYNmFHy1n65Np9lo19NqMsMGnJbubmWdtqLFg7ix7DGa&#10;+W/il/wUN8AaL4XkXwXcS+I/Etwu2ytGtZUjVz0L5AJxn7o5Nafxo1nx58Uv2NNev5/DN34Y8TXN&#10;qj3GlK/myGESKZcAc4KbvlPNYrBVlKCqe6m7a/5GzxNOV1F36nhx0/8AYt8PM+nNd3eqNITm8BvX&#10;8vJ67gACB2IB7V0v/BOHVIbPxd8S/DmkXr3vhqKWK6sXdSMjc6hgOMZXbngdKr/AH4w/s5eGPgjp&#10;lrq1vp0OtLb41KzubF7i4ubnbhiG2nIbsMjGcdqr/wDBOS7tL74s/E64srD+yrOSNJIbAjBt0MrF&#10;UI7YGOK9yqv9mqqalpaze2/Q8qDvWg1y69t/mdF8Pl/42X+Nz/1DW/8ASa1rM+MCj/h5V8O+AM2d&#10;t0/3bqtL4euB/wAFMPHAB5/s1/8A0ntazfjFIB/wUt+HQJGfsdtx/wABuqmTTqf9w/0KV1T/AO3y&#10;f/gpX8LNBs/CNt8QYLeRfE099b6a9wZCV8kJIwGzpncBzXrHhLwP4c/Zg/Z38UeK/CNm8d9Loq6p&#10;L9qmaZZbhYMx8HoNx6CuT/4Kcup+AGlkkD/ieQ9f+uUtez6/4Nf4hfs13HhmFgs+qeG1tomPZ2gG&#10;0/8AfWK4FWk8NRhN+7zbeR1KC9vOUe36Hyl+y5+zV4d/aO8I6p8SPiW194g1rV9RlQA3LRIqpgbj&#10;txzuyAM4AAwKh8PaNP8AsnftsaB4P8N3d0PB3ilYFltbuTzAd4dBz3YSKpB67Tg5q9+yN+0XoHwC&#10;8L6n8N/ie9x4U1rTb+SdPtNtKylJMNtJUHB3Zx2IIxVLRNXuP2qP22tA8YeHtPu5PBPhfyU/tGSE&#10;xqfLDOM56FpCML1wBxzXoSVbnq+0/h2du22lulzjg4uEOX476iftn+B1+I/7ZPgHw0Z5LRNT0m2g&#10;lmiOHWPz7kvg54O0HH1r6c+FX7Ivw7+Dfiy38ReGtPu7fVYrV7Xzprt5VdXxuYqeN3ygZGODXh/x&#10;3lT/AIeFfCjLAZ02LHP+3dV9ujn8q83E15qhSpp6Wf5nZRpxdacmtbn5qWvwg0X42ft6+PfD/iBJ&#10;ptGSa4vJreKUxGUoECqWHO3cQePStf8Aaq+B2hfsr6x4G8d/Dr7Ros/9p+TLbGdpUY43bhuyeQGB&#10;HTpXT/BB1/4eM/EoAgkQXefbmGug/wCCnLqvw18G5YAnWuMn/pma9ONZ/WqNJy91xWnyOd00qU59&#10;b/qbn/BQS/OqfstWl6Rs+0X9lNjHTcrH+ten/Bq80nTf2W/Blzrlzb2mjJ4atvtc93IEiSIwgHcx&#10;6Dn1ryH9u9lT9jvRyzADz9P5J/6Zms74y6RrGtf8E6/D0OiQTXU6aVpc00FupYtApQvwOoA5P0rh&#10;jFTw8Kd7e+zoc3GrJ/3Tz2a1/Yu0yabTmnubp1Y/6bG16yxEnPyFQBgdvlPaux/4J16xDb+LPil4&#10;a0XU5dR8I2V1HPpJkz/qzJMocZAI3KqEjA5zVD4K/GX9nTwf8CdBtNcj05tdishHqFjLprzXU9x0&#10;k524bc2SOe9J/wAE67+w1L4r/F670zTDoenzyQy2+mFQptYzLOVjIHTAwMdsV2V4tUKsWpadZevQ&#10;5qT/AHsLNa9j71Wvgy1Vde/4KbXo1Mhxp9uPscb8bSLRCMev3nNfeYI4r4b/AG0/BfiH4YfFjwx8&#10;bvBWnzXl3Z/utTRIjIi7V2qzgc7WRmUnttBrysuknUlT6yTSO7GL3Ivs0fcACjBPeo5jHDC8hOFV&#10;Sc56DFfMdh/wUK+EkvhmDUp9Tu4NQaIFtMFlI0okxygIG08nGc1tfsrfHTxZ8etI8QXniLwidG0U&#10;OTp2o4KxXcTFhsweWKqFBYcH9BzywlanFzqxsl/WhrHEU5+7F3Z81fs3/C+z/bC+Ivj7xx8RXutU&#10;sLS6EFpbJcmFELFmCfKchUTaOMZJrS+KPw2h/Yv+N3gHxJ4Burm08P6/dfYdRsJ5PNUoJI9yZPJB&#10;D5Gc7SKp/sxfEa1/ZK+JnjvwN8RFuNC0y+uvtFjfS2zusjIxUN8oOVZCpyM8irfxZ+IiftkfHrwH&#10;4W8B20uqeG/Dt4l5qGp+UygKXXzHOfugKvy56k19I1JYl/8APm3y2+7c8lcns1/z8uX/APgppp51&#10;Dxf8LLRGKNcPcwq46qWeEZ/Wui+O37C3w38GfBPxDq/h6xu7LW9FspL1L57x3MxQbm3qfl5APTHN&#10;ZX/BR11HxG+DTFtv+mSjn/rrb19TftJED9n/AOIpJx/xIb3/ANEtXDGtOnRwyhLe9/vOiVKM51bo&#10;+Sf2R/2W/CHx3+FM3jLx9DeeIdZ1K7lhiuJb2QNDHH8gwQeSCG5Oew6Vsf8ABP0XHgf4m/Ff4f8A&#10;2iSewsLoTwrJ/CVkaPPoMrszj0r0/wD4J3up/Zk0cg5P2686c/8ALdq81/Y/K/8ADXXxoGRkB+M/&#10;9N1p1asqqxMZO6S0+/oJUlT9k4qzOI8cfCnT/jV/wUG17w5q8k39k/ZI7q7SFtjTIlvH+73dgSR+&#10;Arn/ANtX4BeHfgNr/gq88AQ3OhDVTcW8yRXTkhlKYKsx3DIdgecHGK9b8HuP+HmnicAjP9kN/wCi&#10;Leqv/BTSRVl+F+WA/wBPn6/9sq7IVqixNGF9OVafIylRi6dRta3Jfjl+w/8ADb4d/ADxHrekWV3F&#10;4g0bTjdrqbXTlpmXDNuT7uG+bgAY4ru/2aPFepeLv2I57nU7lrm7tdP1KyE0hyxWPzFXJ7kKBXpn&#10;7Vrj/hmb4jfMP+QFcf8AoFeNfsgTI37C2qtvUgxavzn3evM9rKrhbzd2pr8jq5Y0q1o6LlF/4JmL&#10;t+BWthcD/ifT9B38mGvmrwjYeBNF+N/jHS/2idGvxrN3dyS21/cTTCKNCxwSI8Eqw27W5Axj1NfS&#10;f/BNW5jtvgJ4hmkYiOPXZ2YgZwBBCTwKXxT+0H+zl8eNOvNN8eiKzuLSSS3WPVbKeO4jAOA0ciLu&#10;GQM9Qea7PazjjK3LFtPqt16GCpqeHg5PU9O/Zr+FPwu8E6fqut/DG9TU9M1iRRJPHfG5jUqPuL6d&#10;cnPPPpivjz4s23hnR/2zfEbfG/TL258LanKPsF1vkSJINoEL4j+Z1AG045BBPWuw/Ysjg0/9pXxd&#10;Z/Dq71DU/hU9sc3F0rbDKAhUncBk7i4HGcdeor2L4jftF/Ajxtq2v+BPiCVT7BKYGOq2EuJOAfMi&#10;dV3LyTg8dMg1lHnw+KlvK6/7eS/zKfLWop7Wf3mp+zd8I/gtoviW/wDGnwt1FL+Se2Nm8UN8Zkt1&#10;yGI2N8yk4X7x7e9eS+OQP+Hl/hjP/PpF+H+jPXK/s2WfhfQ/202t/hJd3t74HfTJPtru0jxA+Xnk&#10;v8xG/Zgtz15NdX47df8Ah5h4W+b/AJc4+O//AB7SUcjpYibcm7we+/z8xxmnTjZW95fn+Rd/bW1/&#10;V/id8XvA3wR0y4a1sNVdLvUZI15cZbH1CqkjFe/HpU/xj/YC8B6N8J9Wu/B1re2nifTLU3EN1JeM&#10;3nlBlg4JxyAeRjHFVP22/D2s/DD4ueC/jfpNm99aaWEtNRjVcrEqs23PoHErru7HFavxq/bp8Eaj&#10;8Gr9PBmpvqPinWbf7JbafJayboGkGG3EjBwM8AnJ6U4ut7Oj9V26+vn/AMEzl7NSn7Xfp/wDov2Z&#10;fiXe/E79jvUJ9Sna71HTLK802S4f70oSMmNj77GUE98E14F+xD+y54Q+NHhfXPEPjC1uNUt7e+az&#10;tbNbho4l+UMznZg7skDr2r3r9mX4aXnwx/Y71K21K2ks9R1KyvNRmt5hh4g8ZCKR2O1VOPeqP/BN&#10;FgfgnrZB4OtS8/8AAEqp1VRhiHQdveVioQ9pOmp9jzP4K+EovgT+35feCNBlli8OajZSMtrLIXIX&#10;7N5wBJ67XRsHrgiv0KTOBnrjmvha8ZT/AMFQ9OG4Z/s5uM/9OMtfdI4Ga8/MG5ShJu7cUdeEVude&#10;Y+iiivMO8KKKKACiiigAooooAKKKKACiiigAooooAKKKKAEBzUT/AHvepM+1Rt1yaiTsg32Pm74u&#10;If8AhOb/AKfdj/8AQa44Bu5rvPirpGoXXja9eG0meNguHRCQflHeuTGg6ko+axuT/wBszX8i59hs&#10;VPNMQ1GTXM+9j9nyutRjg6XNKN7L1KDZxjPHvXc/Dn4lzeFZfsN4Wl01mySfmaHtx7Vyp8P6qR8t&#10;lcE+8Rr0X4a/C57qQalrUBjiQgwwMeSfVh/SurhvCZxHMIPBJp31una3W+xhm1bAywsvbNS7W3ue&#10;2W0yXECyIdyOMg+oqbOahhwsYVcADgVICa/q+N0rPc/IHuPpD1FLTW6itBEZ4bp+NeR/FD4mvYvc&#10;aPphKzfcnnI+7nsvv7164TgdcV5v8S/hrF4kilv9PiVdVVc9ceYB2+vvXyHFFPH1stqRy5+9bXe9&#10;vK3U9bKpYWGKi8Wvd/C/meBknczPhixzuFOCHPXH4Vonw/qqu0cmnXAKnB+Q0f2FqXexuf8Av2a/&#10;lR4PG3tKnK68mfska2HS0cfwKEYJljyoPzryfqK+ttOYtY2+epjU/pXyymhamZEK2NwWzx+7NfU+&#10;nhhY26EdEA/Sv2vw5pVqf1hVVJbb/ofAcTzpSdL2duuxeHSg9KYpbHIpw+av28+DYxv4q/Dn4vM7&#10;fFnxq8n+sOu35b3b7Q+f6V+47jjivxV/aW0ZtA+P/j6yK7Nus3EoHs7bwfxDCvp+H3++kvI8TNV+&#10;7i/M9s/4JpJC3x01UycyLocxj9j50Wf0Jr9PlGRn1r8d/wBjT4j2nwz/AGgPD2oajMYNPvBJp0zd&#10;l83AVm9gwFfsNE5YVjnsWsVd9UvyNMsa9jYmoqPeaC/HGPavnbnrXQ9ulMb1HUU1ZC5xjApzdRip&#10;vYo/F/8Aaplkl/aL+IJk+8NWmVfoDx+lL+ymsTftG+ARPhUOqxkH1YZ2j88V137eXhaTwz+0jr0h&#10;j8uDU4YL6Ijo25CrH/vtWH4V5D8MfEQ8HfErwx4gZikOmapbXZI6hFdS36A1+o0/3mXxjDrFfkfF&#10;TdsVr3P3RHNLjiqtrdJdxpLEyyRSKHR1OQynkGrDPX5i9D7S/UfRUZkK9cU1Z9xxjBpXGTVleI/+&#10;QBqX/XtJ/wCgmtPJrM8R/wDIA1L/AK9pP/QTTQnsfg1F/qk+lfbX/BLf/koPjr/sF2//AKNaviWL&#10;/VJ9K+2f+CW//I/+Oj/1DLf/ANGtX6TnP+5y9UfIYH/eUfpAOlB6U3dgUMTjPFfmx9gfOn7fQjP7&#10;L/irzOoksyv1+1Rf/Xr8lcnPAr9D/wDgph8Vre08LaN4CtZj9vvbhb+8jHQQLuEYP+84yP8Acr88&#10;MhRljjHU1+hZFTlHC3fVnyGZNTr6H60/sB+Z/wAMy+HA4+QT3Qj/AN3z2/rmvftX1K30fTrm/vJB&#10;Fa2sTTSu3RVUEk/kDXkn7HGgv4e/Zp8B20yGOWWw+1MCOf3rtIM/gwrjf+CgnxDbwR8Arywtro22&#10;oa9cpp8ew4YxfemOew2KR/wIV8ZVj9axjhHrL9T6OnL2OGUn0R+bHxt8ft8Uviz4p8VI2YNSvXkh&#10;DjH7hcLF/wCOKK9s/wCCd/gB/F3x4XV5oPMsPD9o92ZM8LO48uMe/V2/4CK+XlXaAAMAcAeldr8P&#10;/jP44+FlteQeEfEd1oUd44knW3jjPmEDAyWUngV+hYjDzeF9hQstLa/ifJ0qsfa+1qK5+xXxf+HV&#10;n8VPht4g8KX3EOp2piWTPKSD5kb8GAP4V+KGvaHd+Gtc1HSNQTytQsLiW1mQchXRire3UGvUW/a/&#10;+NB/5qJqg/7ZW/8A8arzDxBr+oeKdavdX1a6a91G9lM9zcsADK56kgAD9K8/KsDXwClGo1ZnXjcV&#10;DEuLS2Psz/gmL8RW0/xV4n8FXE4FvfW41GziPA81DtlA+qsp/wCAmv0XAr8Mvhl4+v8A4Y+PdD8U&#10;aZK8dxptysrBT9+POJEPsVJGK/b/AEbVoNc0qy1G1YSW13AlxE3qrqGB/Iivn89w6oYlVFtL8z1M&#10;sre0pcr3Rp01utKOlI3Wvnj2Tj/Ef/I5eGfpc/8AoK11y9K5HxH/AMjl4Z+lz/6CtdcvSvFwP+8Y&#10;n/Ev/SYnVW/hUvT9WOPasLxP4P0jxnpMuma5pttqmnyjDwXUYdT+fT8K3Sdq5qhfarbadbtPdXMN&#10;rAv3pZ3CKPxPFezFtNNHFJJrU858I/syfDDwJqq6nofgzTbLUEbek+GcofVdxO38K9MeFZEdHAYM&#10;MYxwR6Gq+na1Z6tCZbO8gu4x1kt5Q6j8RUl3qNvZKGuJordCcAyuFz7c1UpTlL3m2yVGEV7tjzUf&#10;sv8AwtPiZPEA8C6Quqq/miYRHaHzncI87M574rrPDnwz8M+EdU1HVNG0S007UdRObu5hXDzHOfmP&#10;etS68SaZp1wltd6haWty/wByKedUdgfQE5rSVy2c8051KjVpNtBGNO90lc5i1+G/hqw8Z3XiyDRb&#10;OLxJcx+VPqapiaRcKME/RV/Ko9S+GfhbVvGNn4qu9Cs5/EdooSDUmTM0QGcAH/gTfnXVkkjHrXwL&#10;+0F8S/jFqn7Wt58O/h74sl0sTQQNa2knkrEp+zLI53MjHnk1vhqVTFTcVK1lu+xlWqRoxTavdn2v&#10;4x8DaD8QtKXTfEelW+sWSSidbe5QsgcAgH64J/OtqztItPtIre3jWKCJRHGi9FUDgfhXwPqnin9q&#10;/wCAVi3ibxTLa+KvDliRLfRq0E37sHnJRVdR7gcfSvrn4FfG7Rvj54Fh8TaOktqvmtb3NpMQXgmU&#10;AlcjgjBBDDqDVVsNOjDm5lKPdbBTrwlJq1mTfED4DfD/AOKd3FeeKPC1jq97GoRbqRSs20Hgb1IY&#10;j2zXSeDvA2g+AdEi0jw9pNro2nRnctvaJtXcepPqfc814R8MfBXxf0v9o7xNq3iLxpBqPgWXzjba&#10;VHebyoJHlAQ4/d7RwT3x3zX0Xe6tb6fAJrqeK0gH3pbhwgH4nisqinG0Oa6Kp8jvJRszE1T4a+G9&#10;b8V2Pia+0WzudesUEdtfyR5liUZIAPplm/OumCkf41UsNYs9Th86zu4LuDp5kEgcZ+oJqS5vY7OF&#10;pZ5UhjHJeVtqj8TWDvflZurI5/Tvhp4Y0jxbeeKLLRbS38QXgIuNQjT97KDjIJ/AU/xp8PvDnxBs&#10;re18SaNa6xbW8nnRR3Sbgj4+8Per9h4o0rVJjDZ6lZ3VwAcxQXCO35A5rzL9q/xxrfw6+BHijxD4&#10;euhY6vaxx+ROYw5QtIqkgHIzgntWsFUnUUL6vRGUnBQcuh6B4n8A+H/Gnh+PRNa0i11PSUKstpcp&#10;mMFRhePatLTtDsdE0W30qytorbTreIQRWyr8ioBgLj0xXkn7MHxAn1b9nrwbrnijW1uNQvbeRpb7&#10;UJ1Rpn86QdTgdAK9kjvI7qFJI5EkjcZRkbKt9COtKqpU5OEnswhKFRcy6nmNr+zd8L9P8Wt4kt/B&#10;mlR60XMnneWSoY5+YRk7AffA59663wz8PvDvhPVNT1TSNHtbDUdVbzb65gi2NcNknLe+Sx9s14jp&#10;Pgz4s2/7XV3rd54ujm+GzCQx6ONQJKqbfCobbGARJh9/oDzzXP8A7Q/xW8WeH/2pvhT4Q0zWJrDw&#10;/qGy5vLWD5ftDGRwQ7DkrhRxmuj2VSrNQ573Vzn9pCmnJxtrY+tFlAUAcmq1zBHeQPDNGksUgw8c&#10;qh1YHsR6fWvnv9rbwd8U/FUPhcfDTxSvh0wzy/bV+3/ZPMyF2sT/ABgYbKdORXWftFeONZ+Gn7P+&#10;v6zp+pRQ+IrLT0MVwQvzSbkVmVW69SfxFYqi5ctnrI2nViuZNbD5v2S/hFd602qyeA9MN6zFi+1g&#10;jE/7AO39K9VstOt9Lto7e0hjtraJAkcESbVQDoABwB9BXkn7KvjW68V/A3wjf6zrP9qa5d2xeeWe&#10;ZTNI5Y9Rn9K9Zh1O1uJ2hiuIpZkBJijcFgBwcjPrTrOrGThUbdiaXs3FTgkrnM/EP4P+D/ivZw23&#10;i3w9aa1FCcx+eCGT6MpBA9s1L4F+FfhX4Y6e9l4V0K00S2kxvFsnLY6ZY5J/E101xeRWcRluJI4Y&#10;x/HIwVR9Sakt7iO7iEkLpNG3Ro2BB/EVlz1OXl5ny9uhsoQ5r2Vzm/Fvwx8LeO7vTrrxBolpqtxY&#10;HdayXKbjCcg5X8QK2NY0iz13S7rTdRto7uwu4zDPBLysikYIPrkVo5GPwr5//bP+N118GvhLO2jX&#10;T2vifV5hZ6Y0aB2jbILvg8cL092FVThOtNQi/QU5RpRcmj2Pwn4Q0bwTosek6DptvpemRsZEtrYb&#10;VDE5JA9zmqmgfDXw14V13Udb0nRLTT9V1AH7VdQph5uc/MfrXzz+wj8ZvFPxA0vxl4f8danNqPij&#10;Qr9QxuURXSFlxtIQAZVlbP1FfVgfdu9KvEQqUKkqcn/wRUpRqxVRI5qD4b+G7bxjN4rh0W0j8RTJ&#10;5UmpBMTMuAME/QCm+Mfhp4Y8ftZnxHolprH2Jy9uLpN3lk4yR+Q/KtbUfEWm6RLHHf6jaWTycotz&#10;OsZYeoBPPNXYp0mRXQq6tyCrZB/GseaafM2/66FpQehT1vQbLxJo13pWp2sV7p13EYZ7aUZSRCME&#10;EelZ3h74f6B4V8Ot4f0nSLSw0Ng4NjCmI/n+9x75Naeo65Y6RF5t9e29jEej3Eqxg/iTUthqUOp2&#10;/n2s0VxAw+SWJwyt+I4pXkl1sFo3Mjwf4B8P+ANNk0/w3pFro1lJMZ3gtUwrOQAW+uAK5fxx+zj8&#10;N/iRqIv/ABF4P03Ub3g/aShRyfcoRu/Gu+vtSt9PgM9zLFbwLy0s0gVV/E8VFp+u2WrwebYXttex&#10;Zx5lvKJFz6ZBqlUqRfMm/Ulxg1ZpGZ4M8AeH/hzo6aX4c0m10fT1O7ybVNoJ9T3J+prE8ffArwF8&#10;VJPO8UeFdO1ifAAuJYtsuB0BdSGI9s4ruJ7pYIWklZYUUbmLtgKPc9qoWPifTNTlMVjqVneSDqkE&#10;6uw/AE1UZVL8ybv3E4w+B2t2MjwB8KvCfwu017HwpoNnolvId0gtk+aQ+rMcs34k1JcfDXwzeeL4&#10;vFU+h2UviOFQkepOmZlAGAAfoT+ddL5u1cnAA61n2nibSr66Npb6nZTXIODDFcKzj2wDn1qOeTd7&#10;t+ZSUErWRNqGlW2rWk1peW8V3aTKUkgnQMjL6EHrXnXh39mH4XeFPELa7pXgrTLTVCxcTKjMFJ7h&#10;SSoP0FepjkZxSjgU41JxVotpA4RerSK19YQ39pLbTxrLbzIY5I2HDKRgg1jeD/AOgfD7TpLDw5pN&#10;ro9lJIZmhtk2qznqT+Qro8DGaMZqbuzV9GWoq9zlW+Gfhl/Gkfi5tFtG8SInlrqez98q7SuAf90k&#10;V1aA7RnrjmjAp1NtvcEktgooooGFFFFABRRRQAUUUUAFFFFABRRRQAUUUUAFIelLSHpQBRvdTttM&#10;QPc3EduhOAZXCgn6mqreJNIIGdUtP+/y/wCNeW/tafDI/FD4H+I7CCPOo2du1/ZOrbWE0Y3AA+4B&#10;H5V+OyX0xXct1Ng9P3p4r3MvyyOPg2p2a+Z5WLxjw0knG9z92v8AhItIYZ/tOzz3zcL/AI06HWdO&#10;uZRFBe200p6RxzKSfwFfht4b0rWvF+v2OjaOLq91K9lEMFvG5y7k4654HPX05r9UP2Uf2V7X4DeH&#10;vtmsvFq3jS7G64vQSyWykY8qLPQepxkn2qMfllLAR96d32tqGGxdTEP4bLufRBAUdK4zxJ8U9H8M&#10;3/2SUzT3GMlYlHy/XJ61kfEr4mroMMmnWDeZqDqQzDpD757nrXhkzvcSNJKS8jHJYnJJ9a/COKuN&#10;P7LqfVMBZ1OreqX3M/RcnyH66vbYlNR6eZ9AaT8YdI1rU4LKGG5WSdwiuyAAE+vNd/H0HNfLfgUA&#10;+MNJGP8Al5Tj8a+oWcKmSeAM16/Bmd4vPMJVr4tq8ZW07WTODOsBRy/ERp0b6rqTAhhmkY5HBzXn&#10;mr/F3TNJ8QRWBVpYQ22e4XpGcdvXtmu2trqK/t0mhcSROuUZTwa+xwmZ4XG1KlOhNOUHZ6ni1sPV&#10;oxUpxaT2OX8U/E7TfCeoixu4p5JvLEmY1BGCSPX2NZdv8btDuLiOEx3EAc4811G1c9zzXCfHDC+M&#10;046W0f8A6E1cFnI6V+KZ5xrmeXZrUw0FHkg+q9D77LeH8Ji8HCrK92u59bwTxzwxyoweNwCG9RUV&#10;3qFlYsFubuC2J6CaQLn8zXhvw1+JMmgSpp2ouXsHICyZyYT/AFWux+NvwY0H49+CJdG1LMExTzbH&#10;U7fia1kxw6nuD0IPBFfrHD2eYTP6CqU3aX2l2PiMxwNbL5unJX7dLndDxFo4/wCYpZfhOv8AjTv+&#10;Ej0lORqdn/3/AF/xr8Wvi78MPFPwV8Z3PhvxD5sc8Zzb3SSsYbuPs6HuORx1HQ1xQvLj/n5nx/10&#10;NfqlLh6E4+0jU0fZb/ifIPNZRlyyhqfu9Z63Y3sphtb23uZFXcUilVmAzjOB2rSHAr4z/wCCcHwr&#10;l0H4dX/jbUF3XeuyGO0d3LFbZGwe/AZ1z/wEV9lDivm8RSjQrSpJ3se5Sm5wUn1Fk+6a/M//AIKS&#10;fClvDnxF03xvaxD7H4hT7LcEN0uo1GM9hujA/FTX6ZEA1wnxf+Enh/40eC7zw34htBPay5kimX/W&#10;W8oBCyof7wz+tbYHE/VK6qvYxxVH29JwPxEG5ipQneGyCvUY5496/TD9l79uTw54t8Nab4e8b6im&#10;ieJ7WJYPtl4wS3vsAANvPCueMg469a+CfjF8FfFPwO8THSPE9g0SysxtLyMhobtAeGRh7fwnkVwu&#10;N44BYY7DNff4jC0MzoxfN8z5SlWqYOoz95hq9obMXYu4fsxXd5+8bMeuc4r5A/av/bf0jwr4fu/D&#10;Pw91qLU/Fc7GCW+teYrFejEP0Z88DGccnORX5vjULrytn2uby+mBM2PyzVbbuC7cckcnoDXl4bh+&#10;FOopTnzeR3VszlUjywVmfSfwJ/bn8cfCrUI7fXry68YeHNixNa3sgM8AXvHKeen8LEj6V+lvwk+K&#10;Wi/GTwXaeKNBNz/ZtySEF3A0TgjgjB6jORkcHHFfkj+z/wDs9eIv2hfFZ07R1WDTLRkbUNSlOFgj&#10;Jxgf3n64UdMc1+w/grwrp3gfwxp2g6Rbi10zT4FgghAxtAGPzPUn1Jrys7jhYVEqS97qduWyrOLc&#10;3ofFv/BTX4VX+p2Hhzx5YW/nW+nRtYagynlI2bdE2O4DF/pur8+G9cZI6V+7Xi/wxp3jPw7qOiat&#10;bJeaZfQtDPC4yGUj+fcHsQDX5C/tF/s0eI/2evEBhvx9u8P3LsbDVYeVZf7kg/gcZAx36jqa9LJM&#10;dDk+r1HZ9DlzHDS5vaxWh9I/scftraV4e8Mw+C/iJq80L20qQ6ZrE8ReMwEALHKy/dIPRjxg9eK+&#10;8NN1yx1qxjvNPv7a9s3GVubedXRvowyCK/CBl3nkZPf/AD+VTR391BH5Ud3PHG3VVlYA/hmtMVkU&#10;a1R1KTtczoZlKlDlkrn6sftF/tk+EPhJot9p2k6nFrfi2W3YWtrYFZkgcghXmYHCgHnHU4xXwj8J&#10;P2xfiT8KtaE7a5P4j0mWfz7zT9VYyhwTljGx5RueMYH+zXh4Jfec59eetdd8LvhP4n+M3iyDQvDV&#10;hJeXDEGeXpFbIf43Y8ADBOOp7V10sswuBoNVtb73MJ4uvXqp09z9efgV8ddC+PnhFtf0GC9tooZ/&#10;stxDexbWilChiMglWGGHIJ69q7vxH/yANTHpbSf+gmuW+DHwq0j4MfD7S/C2jp/o9sm6WYj5ppjy&#10;8je5NdR4kIXw/qjf9O0n/oJr8+qOHtHybX0PqYc3s/f3sfg3D/q0r7H/AOCa/ijSPDPjjxrJq+qW&#10;elxy6dbiN7ydYg/71jgbiK+OIcLEv0FP3HH/ANev1LF0FjKDpPS58XSquhW5l0P26vvjb4A0uF5b&#10;rxroMSoMkNqMRP4Ddk14X8WP+Chfw68H6Zfw+GbuTxTrqxEWy28DJbeb23yNjIH+yGr8t3VXHzAH&#10;nPNG4IvBA9M14NHh6jB3qSbPSqZrUekUkdJ4/wDiFr3xS8X3niTxLeHUNVugAxAAEag/KijjCAcD&#10;/wCuTXVfs4fB2f44/FjSPDaA/Ykb7ZqMueFtkwWH1Jwo7/NVD4RfAvxj8cNW+weFdIkuIAw87UJf&#10;3dtAf9pzx74GW9q/Vf8AZ2/Z50L4A+ELaxs7aC412aJf7T1YJ+8upOpwTyEB6D0A711Zlj6WBo+w&#10;pPXt2M8Jhp4ioqtTY9R0vTrfRdOtrC0iWG0to1hiiXoiqAFUfhX5Zft//FWfx38c7rQkmP8AZHhp&#10;PsiR9jOQDK2PXJC/hX6TfF/4h2Xwn+HGu+Kr75oNOtzIsYH+skJCxp+LlR+NfihruuXvibXNQ1nU&#10;Zmn1DULh7ueVurO7FifzNeLkGHlVqyrtbHdmdWNOCpJl7wP4I1n4keLNN8O6FAtzqt+/lwxO+0Eg&#10;FiWY8AAA/hXu3/DvL4z8f8SrS/8AwZpXW/8ABNX4dza58VdV8XSQg6fotm9skpPS5lwAAO/yB+e2&#10;cd6/TWu7Ms3q4fEOnRsYYPL6dWlzVD8nh/wTy+M//QK0v/wZpXM/Ej9jb4n/AAq8IX3ibXtMtI9J&#10;stpuJLW7Wdo1JA3bR2yRmv2HNYPjPwxY+NfDWo6DqUK3FhqNu9vNGy5BVhjP4dR7gV5sc/xfMlK1&#10;jrlldFRdrn4UcNyBj/Gv1R/YB+MC/Ej4NQ6HdzGTWPDDLYzbv4oCMwN9No2/VK/L7xFoc/hnxHqm&#10;jXS7LvTruW0lTP8AEjFT/Kvor/gn98Urb4e/G5dM1CYw6f4jtvsH+yLgENET9eR/wKvos1orFYP2&#10;iWq1PKwNT2OI5X10P1eprdaaMUOtfnNz7A5TxJ/yOnhj6XP/AKCtdT0YVyviNgPGvhr6XH/oK11Z&#10;614uAd8Tif8AEv8A0mJ111+7pen/ALcxssojQuxwFBJ+lfnfo2ia5+3t8ZfFL6prl5pfw38OTi3j&#10;0+3lwZFJYL8v3SzeWxLNnAwO9foZeRC4t5I843qVJ9Mivz5/Zb8eaT+yv8WviJ4C8fzNoR1G8jls&#10;byVS0DKpkxucD+JXUg9Mgg8g19fgU406k6Ws0tP1PExVnKMZfD1Mn4peDNX/AGEPiR4P1nwb4h1K&#10;TwZrF0Eu9MuZQ3mFCvmIwwAcoeGwDn2r0v8A4KY37n4YeCbiyuHRJdVLK0Tld6m3Yj+hrgv22fiv&#10;ofx58WeAPAPga/i8QXYviZpbQ5jV5Nqxru78BmJ6YxXb/wDBTG1Sw+FXgS1QkrDqnkqT1IFuR+PS&#10;vTpuTq4adZe/rfpp0ucbtyVIwfu6WKWpfsDQa/8ADCfxB4j8T6vqPxFFkbwXctz5sMcwQusagjOA&#10;eMg13X/BO/4q618SfhFqcWuX8+qXekaibaK6uX3yNC0augLdTjLDJya+j9QOfBFyT1Gnt/6LNfH3&#10;/BKzH/CtPGQP/QTg/wDSda4nUliMJW9p0asdEYRpVYcvVH3CByMV8H64P+Nolj/17J/6QivvHaMV&#10;+efxN8Y6P8P/APgpAuv6/qEel6Ra2sQmu5gSkebJVGce5FYZdFt1Ule8ZGmMaSh/iR9+anpltqtj&#10;cWd3Ak9rcRtFNFIMq6kYIPtXw/8AsAtJ4W+NXxZ8F2sxOiWT+dDED8qkSlAR/wABAFej/FT9vv4a&#10;eGvCuqDwzrg8Q+IGt3FlFaQOY/NIwhdyMBckH9Kzf+Cf3wo1jwz4Q13xx4mtpbfXvFNz5yLcAiQQ&#10;DnLA8jc5J55wB61UKU6GFq+1Vr2sn3M51FVxEOTW17vyOe+BNzO//BQT4qwPLIYVsJSImY7Qd1vz&#10;jpXnP7WWq6frf7YMHh74ma5qmnfDaO1t3WK2dvKUNEDvKjIwZNwLYJGPSvQPgK+//goX8VsD/mHy&#10;4Hf79tXqfxe8VfAHx740u/A/j+bSJvEVjGsYa9RoZIy67wsdwMYODkqDx3Fd0pqji43i2uVbbrTc&#10;xgvaUHr1e5n/ALPP7N3hLwN4zg8ZfDrxxfan4OltHi/smO98+3ackfOSpA4GflIyCa639qrwf4Q8&#10;YeBLOHxt4uuPCOj294sslxb3JiNwNrDydufmydp6H7vvXyh8PYdN+C/7ZHhzw18LPFE+t+FNW2m8&#10;0+K5M0cYZX3K5+620Krg/eHTNa/7RV5ouq/tt6Xo/wAVLySP4dJaRS21tdSslruMDDOV9ZCAx69s&#10;4qZYebxCnKb+G+2vpbuCqxVGyXW3keZ/Fzw98HPhz4Zg8VfBT4hajF4psLmKNovtDrJLGSQWXKJn&#10;BxkdMZzxX1D8ePEl54y/4J+Prmov5uoX+jWM1y4GA8heLcePU5NeGftg6X+zz4c8Aix8Bw6Uvi+W&#10;eJ420mV5CkI5YuSxXBGOvPpXrPxF5/4Jqabzn/iQafn/AL7jraVpKjPW/N13M1pKpFP7PQ4f9nz9&#10;i+y+M/wc0LXvGnifVruzubZ/7I0u1uMQ2Ee9wPlbIyTk8Y6jmt39jrxR4i+GX7Qfiz4J6vq9xq+j&#10;6bDK+n/aDkRFGUjZ3Csj5I6Aj3rqv2Qf2l/hzpXwK8PeHdS8TWelaxoltIt3a3xMRH7xm3KejDDD&#10;pXCfs1agnxa/bm8dePdDWS48N29vKq3xXaHLBI0AB9QrNjrwM1nWnVlLERrr3dbadb6GkFBKn7N6&#10;6XNDwvPK/wDwU51yIzSNF9kf93vO0f6DH2q3+1FgftwfBr/rhH/6Nlqj4WX/AI2f66T/AM+r/wDp&#10;FHV79qX/AJPg+DQyP9TF1P8A02logkq9LT/l3+jFP+HK/wDMO/4Kb3M1po3w2ME0kBbUrjJjcrni&#10;L0rsP26fhhp/jH4GHxRd3l7DdeGLEy28Nu4EMxlaJT5gP3gMAiuK/wCCnw26L8NP+wlcfyir239r&#10;eNpv2VPGKohd/wCzYmIAyeJIyf0BrnpycKWGmtHd/maz96VWL7I8Z/Y3/ZZ8PTeFvAvxMOsawNV2&#10;favsYmH2bdkjG3HTp3rN+Izz/sy/toaF4p86S38IeMi8NwquSqSuVEo2ngASNG+f9pq9N/Yy+Lvg&#10;9vgh4G8OnxBZrrmw2Y08yfv/ADdxJXb9O/So/wDgoL8MJ/H3wTOr2EPmah4buBqJGcM0BUrKAfYY&#10;b/gNXKtL69KNfZ3Wo4wj9XTpPY5v/go/4zvrXwJ4W8HaNPINT8QajkxQkhnjQYA45wXdPyNfT/wx&#10;8JR+Avh94f8AD0SgDT7GKB9pzucKN7Z7ktuP418P/APWn/at/aZ0rxPqgludG8G6DbNHDcrx9r2h&#10;S4A9ZPMb/gIr9CUUBOg4rixcfYQhh+q1fzNcNL2snV6C54BNfCP7QsD/AB4/bO8B+BtNb7TpvhnZ&#10;d6oGJEcZ3iWUH3KKi/Vq+1fF3iG28J+GNV1m5bbb6faS3T/RFLH+Vfml+zn8Fvil8ernxL8SvD/j&#10;o+DtQvL6W2nu18zzLjJDsoZSDtU7Rz/d9q0y6Khz1pO1lZPzZOLk3yxirnq/xKvf+Gb/ANufQtct&#10;mNr4e8cRJFfRRdGlZ/LZiPZzG2f9uvrX4y+Ol+Gnwu8TeJc4k06xlmhXH3pdpEY/FytfBX7RX7KH&#10;xa8P+CpfGniP4iHxq2gYnWOUytJBGT8zoXJxghTx6V9J6t4g/wCGof2L9TutNLS6pdaU4liyN32u&#10;EbinplmX/wAeFbYilTnGjU5lK2jf5GVOU06lNq3Y8I+AX7Kcn7T/AIOuPiB8UfEusX99qMsi6Z5N&#10;0MxRqSCzBlOBvBwq4GAPWvpD9m/4O+JP2ePDni2DxP4rm8R6PFJ5+nKzMRbW6ISxw2cM3cA4+Qep&#10;ryr9i39pzwNpXwTsvDnibxBa6DqugmWJ4707BJHuLB1PfAJBHUEGvc/h38cvCP7SmgeMLDwleXNx&#10;9ijayne5tzED5qMEdc9VPPXB45A4rPGSxDnKMl7ify+TLoKnyxkn71j5N+Evwj1j9ufX9d8ceP8A&#10;Xb+38KwXZtLLSrGfaUIUMFQEFVUBl5xknNe//AL9l/xB8CviPqMtj43vbz4fmHdaaHLJuJlbgl1I&#10;wNuOGUgnuK8d/Yk+NPhz4JaV4h+GPj29Twxr9lqryoLvKwv8ihl39M/ITz1B4zX0v4B/ao+HPxN+&#10;IVx4O8Oau+p6tFF5yzRQMbaYAZYJJ0+XvnHtmqxksRGcoRX7vppoGHVNxUm/ePlD4iazF+0t+1B4&#10;g8M+JfGv/CN/DXw432eWxmv1tRdSIMMFDHaWMgY7jnCge1c/460zQv2RviT4U8R/DDxyupeFbu7S&#10;LU9Di1NJ3OPv71QgbSvcjIOOajk8CfDnwj+1z428O/F+0DaZrFy19pV8Z3jihMrGRdzKQQpDFcnj&#10;ctewaf8ACL9k+58e6Z4SsTbXniC/HmW9va39y6sQCwUuDtBIBIBOT2r0ZVI0YxSvy8q0S0fmcUYS&#10;ld6Xv3Jf+CiHi3xBZ+CfBcOl3t/YeEdWuimr3NhkMYyEKKR15BchTgEjBrA+Ev7Mvwc8e2+m+Ivh&#10;X4/1rT9XsbiKW4CXhS5wrgyB4cK6kgEA9PTNfQ/xo+I3wp8BaVpPg34gz2MelaxH9nisr2IyxeXG&#10;B8z4+4B8oDHHPfivjH9pnwR8K/hba2Xjn4P+OU0PxFDKpg0rTrszhhnBdOcrtHJBOCBjvXNg5SqU&#10;lRhdPuldP1N6y5anO2n5XPpP/goDrmueFv2fll8P3t3ZK2owW97c20zCQW5R+rgg4LBATnnvmvC/&#10;g9+zd8JPi54O0y68C+P9U0f4iJbo91KLrbOsox537rCsRnPKkjp619O3vxi8KaR8A/COq/F1reKD&#10;X7a2guYb6389ZpWj3bmjAOAdu48YBIHpXyr+0v4A+CvhrwZH4++FviqDQvEkc8ctta6TqLbZtxGQ&#10;i/ejIHzZGPu80YKUlS9jrF3eqWj8mXWa5va30tsfol4Y0o6J4d03Tnup75rW3SE3V05eSYqoG5ie&#10;STjNa/rXkv7LfibV/GfwB8E6zrtxLdardWAea4mHzzYYhXb3KgH8a9YA4r56acJyi+h6kJc0Ux9F&#10;FFBYUUUUAFFFFABRRRQAUUUUAFFFFABRRRQAUUUUAFFFFABSHpS0UAVp4hNGyOodGUhgehr8kv2m&#10;/wBmjUfh78eYfDvhrT2urPxNMbjRbWDkrubDRH0CMR8x6Aiv10J4rMutCsbzVLbUZbOCa+tQyQXL&#10;xgyxBuGCseVBwM464ruweMng5uUOpx4nDxxCSfQ8C/ZO/ZM0/wCAmhC/1aO21Txpd8zagF3fZo+0&#10;URI4HqeCfwr0z4reLLzwxpSx2cT+bcAr9ox8sX/169B4IrO1jR7TW7SS2u4UmicYIb/PFeBnEcVm&#10;GGqxoz5akloz0cF7HC1IOUbxR8nvI00jSyOWdzkknJJ+veggEfdrp/Hnga58H3hOTNZSn91KB05+&#10;6R2rsvhd8LyyjUtag3cgwQMeh65YV/KeF4YzHGZi8BKDUk/ebWiW97+fQ/YqucYWjhPrKfoupJ8K&#10;fhnLDKmr6nFtdWDW0RPK8feI9ea6T4u6zdaN4XH2VzFJcOI2kXqB3xXYNqlpFfRaeZ41vZI2ljt8&#10;/OyKQCwHoCy8+9cH8cDnwxb4/wCew/kK/ecbldLIOH8RRwmj5W79W7WufnNDEyzLMqdStrd7Hg7o&#10;ZG3ElnyTyc5+teqfBPxLdnVW0l2L2hjLorHOwjsD6V5dXe/BTH/CaL/1wf8ApX4TwjXqwzqhyytd&#10;2+R+j53SjPL6nMtlp5HpPxG+H0Xiy0e4gQJqca4ilJxkZztPt1rwC/0+fSryW1uYjDcRHDIe3/1q&#10;+qr7VbTTprWKe4jilu5DDbo7YMzhS21fU4Vj+Fcl8Q/h5D4rtJbm2iVNURf3cucb/wDZNfsPF/CU&#10;c0UsbhF+96rvb9T4XI86eCkqFd+4/wAP+AfPLKWyM4HrXqnwa8a38uoR6NKHuLUxkxnqYQO2f7vv&#10;7iuAtvC+pXutjSEtiLzOGVuAvuT6V9B+CvBFr4T06JI442u2QedcY+Zz/h7V8FwRlOZyzD28W6cI&#10;/Ffr5ep9HxDjsNLDKk7OT28vM5n46fAjw/8AHjwZNomt26R3KjfZaiqgzWkuDgg9x2K9CDX5ey/s&#10;seNbP442Xwznt1TVLuUmK8B/0eS2HLXCtjoEB4xnOBX7IFCf8apy6NZz6nBqD2kEl9AjRw3LxgyR&#10;q3UBuoBwMiv6mwmYVcNGUFqn36H5DiMLCtJSZneA/B1h8P8Awfo3hvTIhDp+l2yWsK+yjGT7k8/j&#10;XRYxSIMDBNSV5zbcnJ9TsSSVkNOaRlOOKfRTGcn47+Gnhn4maSNM8UaHZ67Yhi6xXke7Y2MZU9VO&#10;OMgivkr4kf8ABMbw5rFw914O8Q3Xh92ct9kvF+0xeyhvvAfXJ96+4B9aQiuqhi62Gd6UrHPUw9Or&#10;8SPzSH/BL/x8Z8N4s8PGL1xNu/LZivWPhr/wTN8KaDcC88Ya5d+JpABi0gH2WFTnkFl+Zh+Vfav1&#10;NHb2rrqZpi6qtKZzRwGHjLm5Tn/B3gXQvAOkR6V4d0iz0bTolwlvZxCMfU46n3PNdBilzS15Lbbu&#10;z0EkthuMqRWJ4j8J6V4v0ifS9b0621XTpwRJbXcYkVh9D/PrW7SZoTad0JpNWZ8b/E7/AIJseCPF&#10;EzXPhTULnwnNjm15ubcntjedy/mfbFeM3H/BLzx4s4W38W+H3tx/FKJw35BCP1r9LufWkz716dPM&#10;8VSVozOGWBoTd3E+E/AH/BL/AEmwuY7jxh4ouNVRCD9j06PyUb/gZ5/Tv2r64+Hfwk8KfCnS5bDw&#10;poNpodtKwaUWy/NKQOrsSSx+prtBgd6U1zV8XXxP8SVzanh6VL4UMRSBjiqup2Qv7C5tiSomjaPI&#10;GcZGM1eppzXN6HU9T4VX/glnoecf8J3qX1Nin/xVP/4dZ6F/0Pmo/wDgDH/8VX3NS8dhXpf2li/+&#10;fjOF4Kg3dxPiCy/4JdeGoZ1a68a6pcQg8olrGhP45NemeDf2A/hF4VKvdaJceIZhzv1W6aRCf+uY&#10;IU/QgivpP6UYx1rOePxVRWlNlRwlCD0iY3hrwppXhDS49N0XTLXSdPi+5a2cSxIM9TgcVskUuaWu&#10;Ftt3Z1JJKyPK/wBoT4Jj4+eBP+EWl1ufQrV7mK4llt4VlMmwkhSCRxnB+oFfNX/DrTQc8eO9SCjo&#10;PsSH/wBmr7oHvQRXVRxdfDx5aUrIwqYelVd5I8s+APwL0v4CeBI/DemztfN57zz3ssYR52Y5BIHo&#10;MAfSvUjjtR+NAH5VzTnKpJyk9TaEIwVojqhkQnHX04NTUUiz5G+L3/BPfw58VPiHqviqLxHd6C+o&#10;kSTWlvbLIplxhnyWHLcGuVsf+CYOk6be295afELVLa8tpVngnjsk3RupBVh83UECvuHj8aK745hi&#10;ox9mpuxxvB0Obn5dSC0ikhgiSV/OkVAGfGNx7mpiDin0VwHYYWo6H9v1jTb5mINn5uB/e3AD+lbK&#10;AheaXIwPSlLdawhThTcnFavVlNtpJ9BrDI4rzL4ofs6+AvjNNDP4u8OW+pXkERhivFdo5kXOcblI&#10;JHscivT/AKGlHSuiM5U5c0XZmUoxkrNHkvwz/Zg+G/wivvtvhrwxb22oYwL6d2nnX/dZydv/AAHF&#10;b/xK+DfhL4w6ZZWHjDR11i0s5vtEETTyRhJMFc5RlJ4JHPrXd9aQ49acqtSUudydxKnFKyRny6XF&#10;JZG0ZM2xj8ryyf4cYx69PeuR+GHwV8IfBjTbyw8G6MNFs7uUTTxrPJLvcLtBzIzEcccV33SjrU3f&#10;K430ZXKrp9hrA7TjrXkfj79lj4ZfE3xPceIvEvhaPU9YuFRZbpru4QsFUKvyo4HAA7V68MetGPSq&#10;jOUHeLsxThGorSR4v4Y/ZD+EnhDUre/03wLpy3kD+ZFLdNJclGHQjzGbBr2COAIm0IFA4AHQVZwB&#10;TTx3pVJzqu85NihTjTVoo4PQ/gr4Q8N/EHVPG2naMtt4o1NDFd3/AJ8h81TtyNpYqPuL0A6VzvxD&#10;/ZZ+GnxT1OfUfEfhK0udTnGJL+BnglfsCxRhuOAOoNewcUcCqjVqQlzKTuHsoWtY8h+GP7Lnw3+E&#10;GprqfhrwzFZ6oqsi38sryyqDwQpZjtyOOAK2fif8DPBnxjtIIfFuhQauYMmCYs0c0Wf7siEMB7Zx&#10;XouMCjpQ6tRz5+bUn2UFHltoeA6d+xD8G9O0ibT08E288UxHmSzXU5mIBzw4cMvPYEZ716Lf/B3w&#10;pq3w4i8B3ekpN4WS3jthp5mkH7pCCq7w27ggd67qkJ96JVqkvikNUoLZHgOqfsPfBnV7Ozt38GQW&#10;/wBlXy45ba5nSQrknDNvy3Xq2T716Z8Pfhj4b+FWijSPC2jW2jafu3skGS0jersxLMfcmux6DpQK&#10;c69WouWcm16hGlCLukefW3wP8G2fxKn8fwaKsfjCZSr6l58xyCgQjZu2fdAHSpvEvwW8H+MPGuj+&#10;LdY0YXniDR1C2N4biVPJAJI+VWCnlj1BrvOOlGanmne9yuSNrWOA+JfwU8H/ABft9Oh8X6MusR6f&#10;I01spnlh2M2Mn92y5+6ODnpXVahodnqujz6Ze2sd1YTQmCW3lGVdCMFT7Y4rVoPvU80rJX2GopO5&#10;4n8Pf2Sfhl8L/FaeJfD3h37Hqse4QSPcyyCAN12qWwPxzirn7UPxO0/4TfBbxFrF+Fdp4GsbaGRN&#10;wlmkUqAQeCMEk57A168eKyfEHhnSfFNmlnq+m2mqWyPvWG9hWZA2CM4YEZwT+dae0lKpGdV3sZOm&#10;lBxjpc+bf+Cffwdb4e/B1NevbdE1fxMVvXI6i3wfJX24JbH+1X1QoO0VV0+xt9NtYre1gjtoI1CJ&#10;FEoVVA4AAHAq5nrVVqrr1HUfUqlTVKCijnvF3g/TfHPh2+0PWrZr3Sr6Mw3NsJWiEinGQWQg4+lV&#10;fh/8OfD/AMLvDkOg+GNMj0nR4WZ0to3ZvmY5JJYkkn3NdVRWN3blvoXyq/MZPiDQbPxLot9pGo2y&#10;Xmn3sL29xA+cSRsMMp+oJrnvht8JfDHwh0OfR/CemHSdNmnNw1v9plmG8gAkeYzYzgcDiu46CjqK&#10;Lu3LfQXLHm5ranhXjH9i74R+N9Xm1S/8I20N7M++Z7GV7cTHOcsqELn3xn3r0T4ffCzwv8K9HfTP&#10;CmiWuiWTv5kkduDl2xjczEksfcmuxHFJ+PFaSq1JR5XLQlUoJ3SPIPiX+y58N/i1qT6r4j8NQ3Or&#10;SKqyX0EskErhegYowDfVgeK3Phj8CPA3wehmTwn4cttKeUYknBaWeQehkclse2cV6IaBSdWq48jl&#10;oP2cb3secfE/4CeBvjDHGfFnhy21W5iTy4rrLRzxjngSIQwGSeM45rmvh5+yL8LvhfqtvquheFYE&#10;1WBzJDe3cjzyRN6rubCnryBn3r2vGPakJz2zTVaqoezUnYl0abd+VXOC+IXwW8GfFaCGLxb4bsda&#10;8oERzTriaIf7Mi4Yfga8+0D9hz4N+HdVW/t/CMdzLG4ljS8upp40YHP3GbB5/vZr3/HpQRgelEK1&#10;WnHkjJ29QlSpyd3HU4zx38KvC/xN0KPR/E+g2Ws6dEweKG4T/VkDAKkEFTj0Iryyy/YQ+DNlqj3p&#10;8IC5ycrb3F5PJCD/ALpfkezEivoWndPanCvVpR5YSaQ5UoSlzNamfpGk2uh6da6fYW8VnY2yCKG3&#10;hQKkagYCqBwABWht4paKxsahRRRTAKKKKACiiigAooooAKKKKACiiigAooooAKKKKACiiigAoooo&#10;AKQjNLRQA3aOlHlr6U6mnNTZAUrzT7a+iCTwRzJnO2Rc15j8e/2gvC/wA8L/AG/WrkvqNyriw06E&#10;Ey3MgGPwUEjLHgVN8ffjzoHwB8HNrOuNLJPcborC1hiZjcTY4UnooyeST34z0r8jPif8V/E3xi8T&#10;ya94o1CS9u8FYIlGIrePP3I1xwvJ9/WvZyzK/rlXneiW77nl43GvDx5Vq2fYn7DXxW8S/GX4/wDi&#10;jXvFOoPqF5/YxSBMAR28fnqfLjA4A/n1NfWnxyJPhy29DNXw/wD8Ex2x8WvEntpGP/Ii1+iniLwz&#10;ZeKbNba+iaSJWDAByv8AKvC4wy+WLoYjB4bTmjZXO/IcT7CdOvV1s9T5XzzXe/BQY8Zr/wBcH/pX&#10;pX/CmPDIGfssgH/XZ/8AGtDQfh3o3hi+N3YQOs+0rlpC3B9jX4PkvA+aZfmFHFVnHli7u25+k5hx&#10;HhcVhZ0YRd2j5y/4KN67f+F/hV4U1fSbuWw1Oy8Rwy291A2HiYQT8g/mPxIrT/ZE/a9074z6NZ+H&#10;PEV3Hb+PYUbdH5exL5V/5aIem7HVevBIyKwP+CnbD/hSPh4/9TBF/wCk81fm7oOu6j4Z1iz1TSLu&#10;XTtSs5Vlt7m2bDxuOjD3/wATX9VYLL4Y7L/713Y/G8Ri3hcV5WR+7Uem2yXhu1gjFwwAMoX5iPc1&#10;d2c18vfsd/tZwfG3RIPD+uylPHVnGWuVjgIiuYx0lVh8oOMAg456V9RkZr5SeH+qydJqx7dOqq0V&#10;NAFFLRRSNQooooAKKKKACiiigAooooAKKKKACiiigAooooAKKKKACiiigAooooAKKKKACiiigAoo&#10;ooAKKKKACiiigAooooAKKKKACiiigAooooAKKKKACiiigAooooAKKKKACiiigAooooAKKKKACiii&#10;gAooooAKKKKACkwKWigAooooAKKKKACiiigAooooAKKKKACiiigAooooAKKKKACiiigAooooAKKK&#10;KACiiigAooooAKKKKACiiigAooooAKKKKACiiigAooooAKKKKACiiigDF8R+GNK8VaXNp+s6ba6p&#10;YzKUktruISxsD1yCK+Uvi7/wTk8G+Lke68G3L+Dr4Kf9GGZ7SU9vlYlkGf7p/CvsYH3pNtb0sRWo&#10;O9KVjCpQp1VaSPi79jj9lfxx8AviXreo+Ixp9zp1xp4t4bixn3AvvBwVIDDjPY19obQwHFBAK4I6&#10;07jFFevPEz9pU3ClRjRjyx2DAoKilorA3PnD9tr4KeJ/jn8OdE0HwrDbS30GrpdzG6nEMaRiKRSS&#10;eT1YdATXjPwj/wCCaNtYywX/AMQ9cGosj7v7J0ossDD0aQgN/wB8gV95hRSbQfeu6lj8RQo+xpSs&#10;jjqYSlVqc81c47wB8KvCnws03+z/AAtoFlotsTlvs0fzyHjlmPLHjuTXZ8Hmk28c0DjNcMpOTu3q&#10;dUYqKsh1FFFBQ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x3WNSzEKijJJOABXlPi/9&#10;p/4d+EbSac64useWSmdJXz4N/wDca54t429pJFoA9Zor5xtf2pPEniKDzvD/AMNb2aFshBcvdTsx&#10;7Yeztbi1x/28iqEnxo+O9zM32P4Q6gYwM5NvZYP4y6rCfw28d6APp2ivnGy+O3xWsWA1n4U3sCjG&#10;6SWCQAevFkb4nn0Bzj34uab+1/o1rri6T4n8O6r4enc7Y5gvmiQ+i2riO9P4WuPegD6CornPCvj/&#10;AMOeOY5v7D1m01GSDHn28UmJ7cntJEcPGfZgDXR0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Xj3xP/aI0rwbcS6L4egXxV4t8z7OunWzsYoZsZ2zOiu24A7jDGjy4+bYFyw5n&#10;4l/GTWvGfilvAvw4Z2uY3kXU9ajlSIRrGSkqROwbYqP8stxsbaQ0cQeUMYOj+Avw+8I6b4EttV8M&#10;6idXmv7WS2HiKBGXevmNvNqHztiMgLgjd5hxIzzM3mMAeLfE/T9eg0R/Gvxz8QzaR4Wju4bWx0ey&#10;tIrgmeVgse63YPawZb5Q1y1yVyCJoCcU74i+MNE+A3ws+G3jX4YeDLTxLr3ifWLezV9QD61qV1B9&#10;luLmWGO6heVmkP2by0ZGeFSwONgyOT8HfBm98AReNPhj48N9rHhHxPp1xGdPtbCyj1HVL1JY1j1S&#10;38iaZ0UIu+S4vHQCVoyQvOe68LweMvFGg2934Lku7+wns5Nd0jUri+Gpz3l0CLdkfUbpXisnKBh5&#10;NvbFAN22QZwQD0bTfibqsnxVttcsNK8S654D8TeGdPezMFoRFp92lzc+cZVkKiFjHNFvB5/cAY4x&#10;R+0t4h0jxZ8Mr3QtM8R6Nd3X26wmvdG/tm3tpdRso7uKS6tA7yKFMsCyJ8xAO7BIBJHF638AdO1n&#10;xTJP428X6Vq1np2tQzLpWql9YL2k8YSG1nhvJZljkafzCrxBQ2FAXjAhsj8IfB+i61psXjvVre40&#10;vwvDJf3emwC0xZ74p1vAUgWMSMt1ECRxtY/KMNgA5m0+Hninxr8N7bw14GubfwhpWq+PJNUj03T9&#10;aU/2Bo62jsIGawulKCS6iDbLeUhPtGOimvrHw/4RisfA+n+HtWP9uRQ2kdvcnUpHvPtBAG4u0xZn&#10;yc8uSfUmvnW6+Hnwk+I3jzRtPtNZstQ1bVgniq10q60a2vWbT2he3QRTeSxggDxs+8NkSMPmG9Qb&#10;Gi+DviV4P8MNP4a8VN4nTTbCaGe60S9N2t1qUV0YzALG8kkSONEGGWK4jbcjjIIG4A5Pw34K0D4h&#10;WfjLWJ9HX4b6P4Zu72CDxTpGorL4ekW1crLJboWiuLJlIYO1qYAWif8AfN0Pe6T8W/HXwjg00+Nr&#10;ceJ/Ck4CxeIbEo5ZGAMUiygqrhgR8kqxvkgI903XlfEcfhnX/hsPhd4z0w+HfBGk6p9k1dvC8Elv&#10;Y3ixL9oe3eLPnwRl3jkd4DMgCkNMATjmbHxd48+HaeEPh9oXk+O/F/i7d4l8RaxrDG/0y6091FvD&#10;aW75Vp0WP7Mkk0CPsRTK0bbyKAPs3wz4q0nxnpKalo16l9aOxQsgKtG6nDI6EBkdTwyMAykYIBra&#10;r5i1r4d+JPgXKvjnwZaRw2D21udX8NJK80duqKAYw6oWlhRcqrhDJCFXaGiBgHtvw1+Jej/FHw5H&#10;qujzAMpVLuzZ1eW0kKK+x9pIOVZWVlJV1dXUsrAkA7CiiigAooooAKKKKACiiigAooooAKKKKAGd&#10;aYwcdOakwa+eP2kf2sW/Z912x07/AIRb+32uoEm83+0fs23cZRjHlPn/AFX6+1bYehVxM1Soq8n/&#10;AF1OTE4mlhKbq13aK9f0PofcPX9KNw9f0r4U/wCHoA/6Jp/5Xv8A7mo/4egD/omn/le/+5q9r+wM&#10;x/59/jH/ADPF/wBY8r/5+/8Aksv8j7rz70Z96+Ff+Hn4/wCiaf8Ale/+5qP+Hn4/6Jp/5Xv/ALmo&#10;/sHMf+ff4x/zD/WTK/8An9/5LL/I+6sGk2mvhY/8FPif+aaf+V7/AO5qt6V/wU506W7RNS+H91aW&#10;5PMtrqqzsP8AgLRJn86iWRZild0/xX+Y48Q5ZJ2VX8Jf5H2/n0o45rifhb8W/DXxh8OprPhq/S7t&#10;ydssZ+WSF+6uvVTXaM+3nFeHOEoScZKzR79OpCrFSg7pgBtpd3vXmnxg/aB8IfBLTUuPEeoBbyZS&#10;1tpsHzXFxj+6vp7nAr5mvf8Agp1arM4tPh1PLCDhXuNYWNj+AgYD869HC5ZisZHmowuvkvzseZis&#10;1wWCly16ln83+SZ9y596M+9fCv8Aw8/H/RNP/K9/9zUf8PPx/wBE0/8AK9/9zV3f2DmP/Pv8Y/5n&#10;F/rJlf8Az+/8ll/kfdWfejPvXwr/AMPPx/0TT/yvf/c1H/Dz8f8ARNP/ACvf/c1H9g5j/wA+/wAY&#10;/wCYf6yZX/z+/wDJZf5H3SOR6ikLY6V8Lf8ADz7PT4a/+V7/AO5q+jv2cfjyf2gfB13rv9h/2D9n&#10;u2tfI+1/ad2FB3btiY69MVx4nKsXhKftK8LR9V+jOvC5vgsbU9lQneXo1+aPWY12jrkU8tjqao6t&#10;rFpoenXF7qFxFZ2cCF5Z53CIijuSeBXyd47/AOCjXhXQdUnsvDnh288URRHH203ItYX/AN3KsxHv&#10;jmufD4TEYyXLQhzHTicdhsFFPETUf67I+wM+9GfevhX/AIefj/omn/le/wDuaj/h5+P+iaf+V7/7&#10;mr1P7BzH/n3+Mf8AM8v/AFkyv/n9/wCSy/yPurPvRn3r4V/4efj/AKJp/wCV7/7mo/4efj/omn/l&#10;e/8Auaj+wcx/59/jH/MP9ZMr/wCf3/ksv8j7p9Pemnrlea+Fz/wU9Ocf8K0wf+w9/wDc1e1/sy/t&#10;Un9oq/1+3Phj/hHjpaQvv+3/AGnzd5cY/wBUmMbffrXLXyfG4Wm61aForzXp0Z04fOsBi6io0al5&#10;PbR/qj6CoooryT3AooooAKKKKACiiigAooooAKKKKACiiigAooooAKKKKACiiigAooooAKKKKACi&#10;iigAooooAKKKKACiiigAooooAKKKKACiiigAooooAKKKKACiiigAooooAKKKKACiiigAooooAKKK&#10;KACiiigAooooAKKKKACiiigArxD9oD4lX1pd6d8P/C0k0nivWShm+xzeVNb2zFgAJMN5by7JAHwS&#10;kcVxKATCFb1Pxj4r03wN4X1TxBrFwbbS9Nt5Lq4kALEIoyQAOWJ6ADkkgDrXyXZRyal4V8SeI9d8&#10;f2fw68d+PftWmeH7u8AZrGUsqTuvKnKkR2qyBgoWCB1+achgDQ+J+on9mPR/CPhBvhzaePtC8Zx/&#10;2RqktnO8F3f6hlFitI4tjKYzGZiqyyKoSJ9z5BMmha+J4fgtDJ4V8I61PoMXiK4s2stG8QQpLB4O&#10;nugx+xL5bEGSQ5MdsW8uLy3YsI9qtgeGte+Inw88DHTfHOi6E1vpczJoCZ/tG2zG3nLqsRALpZWV&#10;qIgoP715NwLBmQn2r4E/Dh9J0y38Qai7td3EMiRLFfSTQX0TTebHfzxsigXk3Du2CRkKDhQAAU/h&#10;58Cre5mj8QeI4LxZb77Bqb6VqTpLe2uowh8yy3kRBmzv4Q/ImAEVB8te1W1tFZwrDBEkMKDCxxqF&#10;VR7AVPRQB5inwD8PLrnjG+a51L7P4ou7fULrT4ZxDDDdQ+UY54WQCRH3wq5IfBYkkc1oxfBLwPBp&#10;j2S+GrMQtYjTWJ3GRrYJBGIy+d2NtrbjOc/ulPWu9qvdWsV5bTW8yCSCVCjqejKRgj8qAPnv9nLX&#10;fBPx+0O88UWOix2l3pt3e6PpuqW9xKt1NpiT3UFvKsu7ftYGfqfvqWHKqR21xD4a/ZZ+E19LpOm6&#10;hcaFZ3QeHToZhLIr3EyoEV5WGF3yD7zEgE9eBXl37C/w6X4ZW/xP8Ow6LPpWn6L4nudK0sXFyJil&#10;gHe6hhBBOQv2x5Ax5InCnJQmvV/2gvHHhLwf8NNZh8VxWOp29/ayW8eiXm1/7QLDAj2HO5ckbjg4&#10;GTQB5FF+0n8Ovixc6enirQb/AMJ6rbvcRad4jZYLhdMleIxySJcoW8ltrEb2UL0OeOJToGtfB7xn&#10;oxttKTX9K+1NNpttHGbiGeNLQCW8e4kCw2F9IzyBSpWKcyMr4ZxIv5vHwP4i+Fgi8UaZpZvINMsn&#10;NvqngueKfS9RWN5rm4XUERVa3uFtdoXEC8W+8qyhmH6lfsxRWXxQ/Zr03SPE1lBrukCS50022owC&#10;SGe3iuGESlGGCqqqqARxs9qAMf4+ftWR+DvBugXHhC5tbS819Y5oNY1q1aS1s0F9aWtyjwCRJHuI&#10;/tWTAMMoikzyu05NxH4i+DZ8NfESHRxoo1iK3g17wskuYre4csTBG3OA8rnyM4CykR/Kty7JFdO/&#10;wR+K88nieP7b4XuZxc3Gq6vJaxxXTszGK5trVfuSWMXlxSyhV3W43tkwc0LvWvCvg34o+Idf+L/x&#10;s8KnV9T0v+yNb8D2SxCxt7Bvnt0bn7QzqZyRPLjcJ2CogYYAPrHQ9ZsvEWj2GradOl1p99Alzbzp&#10;92SN1DKw+oIrQr57/Z51W+8FeMvEnw01e5ubiW0ke8spbsfM4ypldT0KSiSKceksl2g4hwPoSgAo&#10;oooAKKKKACiiigAooooAKKKKAGDH4V+e/wDwUkbHjrQsf8+MH/odzX6EL2ryn4v/ALNfgn426lbX&#10;vie0up7i3jWKMwXLRAKpcjp/10avUy3FQwWKjXnsjxs2wlTHYSVClu+5+QBbaTSBvav1C/4d+fCD&#10;r/Zup/8Agxko/wCHfvwgP/MO1P8A8GD193/rRgv5X/XzPzx8J43vH73/AJH5fb/ejf71+oH/AA79&#10;+EH/AEDtS/8ABhJR/wAO+/hB207Uv/BhJT/1owf8kif9VMb3j9//AAD8v23DqKFYiv05vP8Agn18&#10;J5rWVIbTU7eZlISdb9yUPrg8V+bvjbw5/wAIZ4v1nQnlFydOunt/NAxvAPBxXq5fm2HzKUo0r3R5&#10;OYZNiMtjGVazT7Hov7MPxiu/g/8AFjS9R86VtIvHFpfWwfCsjcBiOmVOD+FfrJq2s2+i6Hd6pO+2&#10;0toGnc/7IXNfh4jkSQgAg+YvP/AhX7KfFE5+BfiL/sCSf+iq+W4lw0HiaNTrK6f3r/M+u4YxNT6t&#10;Wg3pHVfc/wDI/Jr4p/EnVvir441LxDq91JcyXEreQjHIgh3ErGvoAP8AGuT8wkYNRI+EHXpXoPwE&#10;+H1t8Wvi74d8LXdxJbWd7Kxnki4fYqliFPYnGM+9fdN08LQvtGK/BHwKhUxle28pP8Wzgt3tRvNf&#10;p8n/AAT8+EgjUNYao5A5Y6hJk04f8E/fhFj/AJBupf8Agwk/xr5n/WjCfyv7j6b/AFUxveP3n5f7&#10;zRvNfqD/AMO/PhH/ANA3Uv8AwYSUf8O/PhH/ANA3Uv8AwYSUf6z4P+WX3f8ABD/VPG94/efl+xbA&#10;zX6Qf8E4xu+DesEdRq7/APotK6A/8E/fhF/0D9Sx/wBhCT/GvWfhJ8HPDnwV0GfRvDMM8NlPOblx&#10;cTGU7yAOp+leJm2d4fH4V0aSd7p6+R72TZFiMvxXtqrVrNaeZ8kf8FEvjLeJqVh8O7GVoLRoFvtR&#10;ZGx5uSQkZ9uMkfSvh8EbMivob9v59v7SWqdf+Qfaf+gV86BwxAINfXZLRhSwNPlW+r+Z8dnVadbH&#10;1Od7O3yRIWx1FNEi198/s/fsQ+APGPws0HxB4je+1PUdUto7s+TcGJIQwyEAXrjuTXpP/Dvz4R/9&#10;A7Uf/BhJ/jXBU4kwdObhyvTyO6lwxja0FNNa+Z+XnNHNfqD/AMO//hH/ANA3Uv8AwYSUn/Dv74R/&#10;9A3Uvx1CSs/9acF/K/w/zNf9U8d3j95+YBkzn3r7b/4JkHOt+PwOP9Hs/wD0KWvY/wDh398Iun9m&#10;6l/4MJOK9F+Dn7Ovg74G3eqT+Fra5gfUkjS4NxctLkISVxnp9415eaZ9hsZhJ4eknd238mmevlPD&#10;+KwWMhXqNWV9n5NHqo6UtFIelfBn6OLRXEeIPH91a+JToGiaO+s6lHCJ5z5wiigUkgbmweTjpWx4&#10;U1zUNcsZZNS0ebRbqKQxmGVw4b/aUjqKAN+iuEPxRiX4jr4YNi/2crs/tLd+6Fxt3eV9cVqfELxi&#10;vgPwzNq7Wxu1jljjMQbaTuYLnP40AdPRUcEnnQo+MblBxXO6F4uGteJ9d0cWxiOltGDKWz5m4E9O&#10;3SgDpqK82HxP1nUdd1vT9I8Mf2gmlz/Z5JWvFjy2M9CK6LU/GH/COeD21vWLNrWWOMF7KJw7lycB&#10;FPAJJoA6eivNT8T9U0tbC91zwxNpmj3kioLrzw7W+4/KZVx8o6d+K1/iD48fwTZ6XJbWH9qTajdr&#10;aRRLKEyzdDnFAHZ0Vw/h3x9fX/ib+wdZ0KTRb2S3NzA/nCZJVBAYAgDBGRTZvilY2PxGfwneRG1d&#10;oElhu3cCOR2/5Z+x9PWgDuqK53QfFI1rXdc00W5ibTJViMhbIkyobOO3Wjwt4pHiafWY1tzb/wBn&#10;3rWeS2d+FBz7delAHRUVwWr/ABTt9J+IFp4ceyka3kVRNqOf3UEjAlEPuQP1rvB0oAWisHxx4mHg&#10;3wnqetG3N0LOLzPJVtpfkDGe3WuWi+KN/p1/psPiHw1PpFrfyCKK+SdZokY9A/A254oA9HorifHX&#10;j648Karoem2el/2pd6q7pGnnCILtAPJIPrWr4Z1fWdVkuBqmjx6WiAeWyXQm3+vQDFAHQ0V5ndfF&#10;PVpfEPiDTdL8MPqMejSKk84ughbK7uFI9M966zQ/GFlr3hCDxFGGgspLc3BEvBQDOQfcYNAHQUVx&#10;Xw1+I0HxD0+6mW0k0+7tpNslrMfmCkZRvow5qPxD471Ow8W/2DpWg/2rcLaC8djciIBS23HIPegD&#10;uaK5Hwh42l8VWmqLJpcunarpsphmspXB+bbuXDDsa5qL4reI5fEh0H/hDiNRW3W5dPty4CE4znFA&#10;HqdFcV8R/iGPh1oNnqc+nyXnnXCwvBE3zLkEkjjnGKoeL/jBp3hh9AW3hOovq7KYxFIAI42xh2/E&#10;4oA9EorkfHfjSXwhBpvkaedQuL+5W1ji80R4J6Ekg1a8N61rOqzzLqejJpkaqCkiXQm3HPTgDFAH&#10;SUVwln8U7CX4hX3hK4ga1uodnkTsw2TsV3bR6H2rT8M+Mf8AhI73xDbJaNGdJuzaZL584gZyPSgD&#10;qKK8yl+JfiWHXo9H/wCEO3XkkTToPt6gFAwGfu+4r0W1kkmt43lj8qRlBZM52nuM0AWKK5jxz44t&#10;PA+mxXE0Et5c3Mwt7W0gx5k8p6KP8axIfiPqenaxptl4i8PPo8GoSeTBeR3AmiWQj5UfgYJ6fWgD&#10;0KiuC8U/EW+0TxlZ+HNN0U6rd3Fm15uNyIgqhsdwa6Lwzqmp6rZSS6ppY0qYPhYhOJcj1yAKANui&#10;iigAooooAKKKKACiiigAooooAKKKKACiiigAooooAKKKKACiiigAooooA8G/am1bUb628IeDdFnW&#10;DVtb1NLhWZd3lrDJGI5QO/lXU1pMR3SGTtmvJviX4X+FfxG8R+DdG0/V/EnhnWLaT/hFdDuJtPm1&#10;HRdVSwuUPkXNqd0bwi5jxvfyS7QHDlVBr0JbV/Fn7Z73E7lrfQbHyrZe0ckFsrTf99jW7c/9u6/3&#10;aufFP4R6J8MtC8S+O/Dceqy+ILZ7nUtG0KTVZzpQ1u5DRxTLalvLVnmuDnjbmV2xuOaAOe034VN4&#10;18Z6RrNvYpo3w+026MVlcaHqR0oafb6dOGjRLdF2tb3NwLhnwwykdsc/ICfpTR9a07xBpsOoaTf2&#10;2padMMxXVlMssTgHHyspIPII4r5fPwP8Xad4G0PSfHV3e+IvDNrYpZtpnhxzN/ZXkmMxO8WI01GN&#10;hGRIklu7ZOArAsavz+G7DRGvvF/2LTvBOranbC8s/iR8P9Le6ivEYZb7fB5LgR4COTKWTGSJUZQa&#10;APpPVdZsNAsJb7U76206yi5kubuZYok5xyzEAVwOuftFfD7QFM83iBLuwSWO3n1TTrea7sbWR2Co&#10;k1xErRxsWIGGYHkZwOa+WPif4t8UXHj3wafGss9tpGmagqSahqtxZ3GmzGaWONbi1Y2C25faWZS+&#10;513bfkLOR6P8Svg58RPCN1put6T4z0HxVJZauDotj4rsEtE0dZEdDJbCCaK3luF3NtMkWfnbBAGC&#10;Aei2f7S1rr2tNoWh+C/E+oa+8IngspraOBBEwBjluXLn7IrA5CzhZSOkZOAaPg34j+PvjBe6hZ6R&#10;HofhK20VmttQ1e3k/t20vLzP+ps5QYNyxADzWdAQ7eWACrNXi0XxWvvDcN98Pbnwv4m8JC6uJv7Q&#10;t7GGXV/EfiAk7J7uOZzEFR9oUToJDjhBEFQ1774Xg8fRabp2jaH4U8N/DLwpZwAWqz3BvrqGBeFh&#10;+xxLHFE2OSwnkC9MPnIAPM/hJY/Ffxb8Rfi1omo6po/gaKLxDb3Wqal4bkF9dzytpNiipbLcQmOB&#10;GWJZSZFkceZtA4Ehk8S/sweGte+MWi2tzq2sXHiM6VdaheeI9Quma81MfabVQhEQji2whAApUIBM&#10;MRvucjm/hVrvj2H4iyah4P06HXtR8Y+GbPxNrct8q2em2U928n2NyxlaYhUiuP3aKxKhVZhgMp+0&#10;HqtzpvxD8HeBx431zX/irrcf7uG3+yadpOnWcsiLNLOPJaT7Mzwri3MjvKYtpb+KgDz7wr4K0LxV&#10;8Q7y00+60/w94w0Dx/faPdXV1b7rafTIrSeRZLq1VokJkaMjapRCCCFKKqj2j4UavrHwuk0Pwf8A&#10;D1v+Fr+ELG3nivBpVqttDpsgJdTDfSzGKYs5KvAZHkUkNlVG0/Mn/BRXRfA/wc+JFr4603Wpl1TU&#10;pYbnUPDt1Cl/pt1eQu0lvIY5N21x5kzMqAAq5UmP7Tub1X9kX9q0ftfeBNYn8WeKdM+H9h4cEcWp&#10;+H9CV9MLQsuI5DfNOWWAlWG2IROpXBcg/MAd34r/AGpr6f4hvox+HlreX2luy/8ACN3yXF3r7Rsm&#10;Jpo0traeBF2tgfvmDg4ZouRXL+AfEfgHxv8A2VrPifw34rur74ZX82j6R4a/sKa7uHS4CSWcksEc&#10;Ts5gW2aISs3lB7cvndtI9Ph8Baf8TfDlvofgrwf4X0b4d20gv7HV9U06SY311n/X20UUsLqpBY/a&#10;ml3SZOFZWDtxNuvxJ+Fnidri30fU4NXu/DWpaXpmn392mr6U99DEbuzWG5Gy7ZP3d0PLuPmAkwrY&#10;BoAXxR4/8Qazp2g/Eq/0C88J+JfD+u3WmX2nXtr5RkgjMk9tkbnVjJZPLCu1mAnvsA5XFfXNvcR3&#10;cEc0LrJFIoZJFOQwIyCD3FfKVronxj1jwZ49f4i3J1vTYrJ9X0V10+2sRBdWU63VmViRmlHmDy9y&#10;yFirQOONw3e6fAe/jvfhN4dijm+0pp8L6T5+c+abSRrUv+JhJ/GgD0CiiigAooooAKKKKACiiigA&#10;ooooAYelfGf7bf7Q3jr4N+LNKsvCuqx6dbXFpDLIklrHNli04JywPaNfyr7NYV+c/wDwU0l2ePNA&#10;z0+wW/8A6HdV7GTU4VcZCFRXXmeDndSpTwcp0pNPyPMx+3p8Zsc+Jrf/AMFlv/8AEV9x/sY/E/xH&#10;8XfhK+ueJ71L7UlvpoBKkKxAKuMDCgCvyPWcBfvc1+oX/BOBt/wBlOcf8TS4/pX1fEGEw1LB81Km&#10;k7rZI+RyDFYmrjOWrUbVnu2fV4HFBUYoDDHWlz7ivzw/TCNhkV+LXx1m/wCLxeM/+wnN/Ov2lP3a&#10;/Ez48zAfGPxpz/zFJf519nwu/wDaJ+h8NxTHnoU/U5RZgJU6/fX+Yr9m/ikcfAfxGf8AqByf+iq/&#10;FVZ/3iYJ++vb3FftT8Vz/wAWE8SH/qBS/wDoqvR4jf73Der/ADiefw3C1HEei/Jn4xRzDy169K90&#10;/YkfP7TfhAf9fH/olq+fI7geUnPb0r3j9h2bd+0/4OGf+fj/ANEtX0uYP/Y6v+F/kfLZdTaxtJ/3&#10;l+Z+h/7W/wAQ9d+FXwW1XxD4cu1stVhmgRJ3iWQANIAeGBHSvgZf28vjPjjxPB/4Lbf/AOIr7S/4&#10;KAsIv2adeYkD/Sbb/wBHLX5P/a0xguv518xw9hcNWwspVYJu/VI+r4gxOKo4pRozaVls2fRv/Dev&#10;xn/6GaD/AMFtv/8AEUv/AA3l8Z/+hog/8Ftv/wDEV84/a0PR1/OlW4V87WBx1xX039n4H/n1H7kf&#10;LfXsf/z9l97Po9v28vjOM48TW/T/AKBtv/8AEV9q/sTfFfxN8YvhnqWseKr5L/UIdRe3SRIFiAQK&#10;pxhQB3Nfk6Zh/er9MP8Agmkxk+CutHdk/wBsyf8AotK+ez7CYajg3OlTSd1sl5n0eQYrE1cYo1aj&#10;as92/I+dP+ChVhPY/tFSzzIRDe6ZbSRP2IXcp/LH6180+aOhzyO1frZ+1Z+zna/tAeBjbWjQ2fia&#10;xPm6feyjAz3jcgZ2kfkcGvyn8e+BvEXwv8QT6N4n0ybTL6E4w4/dv7q44YH2rsyPMaVbDRo3tKOh&#10;w55llWjiZVkrxlqegfDn9qf4kfCfQ/7H8Oa8INMDFkgubdJxGf8AZLAkD2rrf+G+PjP/ANDFaf8A&#10;gtg/+Jr5ta7T++PzpDdoR99fzr154HBzk5Spxb9EeTDF46nFRjUkl6s+kv8Ahvn4z/8AQxWn/gtg&#10;/wDiaP8Ahvj4zf8AQx2n/gtg/wDia+bftif31/OlFypOAwJ9qX1DBf8APqP3If17H/8AP2X3s+uP&#10;Av8AwUQ+Iukazbv4lWw8Q6Rv/fxx2ognC9yjLgZ+or7/APhL8WdA+M3hG38Q+Hrky2kvyyQyrtkg&#10;cdUcdjmvxK8/JGDxX03/AME+viNd+FPjxa6EJm/s7xBA9vLDngyopdGx68EZ9DXzmcZPQdCVahHl&#10;lHXyaPpMnzfEquqOIlzKWmu6P1WXpQelIvSnV+cn6YeZ6hHqngjx7q2tx6Vc6vo+rQQh/sQDzQTJ&#10;kfdJGVIPauisPEWrXnh3UdRm0SaxnjDm1tZGVpZRj5cgHAJPvXUEgelJvXPbNAHgx+FHjd/BLr/a&#10;9r9vNydX8jyfn+05zjf9OK674q2GqeLvhMEttPmk1KY20r2gA3gh1LDr2wa9MGO2KCR7UAcr4Y8W&#10;3Gr3UdlLoGp6aqRZ867RQhIxxwTzWf4P0e8sfiB4yvLiB47a7e3MEh6SYU5x+ld0MdcClz7igDxr&#10;RfhNFr/i7xje63FfW0c18DavBcGISJt5PB55rrfHvg241PwVHp+kYkvdPeGe0Wd+HaNgQrH3A612&#10;5ZR6UZUjtQB5P4m1LXviNoa+Gl8N3mmT3TomoXV3tEECBgWKMCdxOMDjvVn4teEL3W9N8JWOnx3D&#10;raalAZZrcgPFGBgvk9K9OJC+gxRkexouB5h4I8I6j4c+I+rTan9r1WKeEDT9VuJfMKRcFom6YOcH&#10;OOcUar8Px4q8a+Kl1G1dbK6tLX7NdA4KTJuwynrlSRXp+76UuRjtU3QHmfwi0bxHpV94jn8TIhvZ&#10;7hcXMQASZVQAMPwFanw/0+70R/Fk15bSQibVJZ4uOZE2Lgj8jXcZHtSKyk8Yp3A8Mk+F/i/xR4c1&#10;V7jUraym1W6OoG1ktwZY3B/dDf2wFX9a9c8J393f+HdOm1C3ktL7yVE8UgwVcDDfhmtg4HpQCMdR&#10;RdAcf8XNJu9b+G+vWNhA11eTQYjhXqx3A4H5Vy2tnXfiDYabocHh+60qwWaCS9vL9lUqqMGwgBJJ&#10;JFeslhik3r7UXA8k+NPhebXdb8JyHS7zVNLtJJvtUdicShSoAwcjv71u/C7S9N0f7fb6Zoer6Qr7&#10;ZHfVHLBzyMKSzdK78Y9qCQBzimB4/pXw81TVPHfji4uL/UdH0+8ni2fZGVRcr5eCckE+1afjvwnf&#10;W3g3SfB/heBoLSdxbTTv8wgtwCWLE9Sf8a9MDhumKdigDyTSfC/iPwd4/s9WuJYtXt9SiFhd/ZLf&#10;yvJCj90xGe3Iz6Vd8Q+CtR174m3F3Fd32k239jiJL20cLmXzOFPXI74r0+k49qAPPPg7oN94c0O8&#10;stWtJI9YF0zXV2zbxdk/dkDemMDHGMU620S/j+N13qptnGnvo6QC4/hMgkJx+Vd/vX1H50oIzjig&#10;Di/iLpF1qsvhr7NbtcCDVYpZcDO1AGyTntzXF+Jvg/FoWlE6JFPe3F1rFvcMjsG8iBSx2L6KMmva&#10;WYLTcjOcCi4Hmvxq8P3Gv6boqR2FzqNtBfJLcxWhxL5Q64ORzVj4X6Vpui3F9Dpuh6zpSzKsjtqk&#10;hcNjIAXLHFehEhe1KSAO1TdAeWz/AA/l8Q6343F1E9o09zbXGnXo4KSJHw6n2I5qb4L6Jr2jL4jf&#10;xFEE1C51AyNKmNs3GN6+xxn869L3r7Ubx7VQHG3WlXb/ABXsdQWB/sSaZLC038IYupA/Su0AxTS4&#10;A7UqnPOaVwOA+KfhnVtVOgavokUdzfaLei6FrI2POTGHAJ746Vla9PqvxPn0jTYtBvdK062voby8&#10;u9QCoR5Z3BEAJJJOOa9TYjvigOp7imB5P4y+H8ni74waZPdwXS6PFpTo11bSmIrL5mQuQc9K9C8N&#10;eGrTwrpSWFm87wKxYG4lMjZP+0ea1jIo7ilBDCgB1FNLD2pN49R+dAD6KTcPWjcPWgBaKaXAo3D1&#10;oAdRTd49RRuoAdRRRQAUUUUAFFFFABRRRQAUUUUAFFFFABRRRQB8V6pFrnjX4r/G/TfD2u2+h66d&#10;JL2t7d3ctoluXvFtWYzoGMeV0wKCqk/dJB6VN4d0/wCJXiM38XjLxnpUkN9quhWdhJ4V10aqttMm&#10;rXV9JPtngVY22fZ4VDI+VgXPTAX7DBpnxo+Nn9oXei6PZvpDrLqniOy+22UKR3Qu2863LoJEC6gp&#10;+8MbhmtPQPhVefs9/D2Kzt77wr4u1G08R6RLb2nh/Rk0SdmlvvKxcv58+9QbsbSQu0A/ezQB6bqF&#10;n/Yni600G/8Ajf4uGrSwy3nkPb6QEhiXH+tK6eFjBz8u8gthsZwcYfw5+Gnga/8AEOvX9p4t8bXU&#10;YtY7y9s7ma40TTpRKSVvFjt4bWJy3kOC65BAJbOQa5CX9nG58f8AxN8XjVfEFxpmoSta6neaJLPN&#10;qmnbZjJ5QRy0BO14ZiEKAplCCRitTxb8N7r4A/D/AMR6iniyK8GswW/h6KLWLq6jt4xPMsMZMkk0&#10;7AoJH24KIvmMTwBgA1dN1j4JfDGyFzovgmzfQ5Aks2tafpS3kjSXDs6KwG65kJbfn5TsIwcdtr4i&#10;aTf/AB/8H6Dq/hCY2RSS5trm01m2e3ntt67H3xnDLIjKBj+65YbuA3yb8WNK8Lazo3xEubvVPCp8&#10;VX8dk0RtNFmvnjubS4kjaAXkkjjmONS+7lo5sbQPvemfBONPBnxR8n4cXdt4kfUpILrXrXRdDTR7&#10;Rkb9yS8J2pGIUgZw65Z3kC4IY0AfVGufCHwf4j1q51e/0K3m1W5VVlvo2aOdgo2r86kHgcda4PXv&#10;C/wt0/X08N6d8PNG8X+KFj8yWzisrWaa1jGCHuZpj+7UllwCSzbsqrANjoPi1ofjXxA8MGi6na2H&#10;hiOPzdShgeaLULzBJMCSIrFEZcDMeJCeFZa8B0r4rQ6PpWk6X4k8N6n4MWdnurHwj4bW70WW8dip&#10;M91eTm2UMmcNCkr7mYnMuAAAcXpWktB+0lrNgfBUGo3PhXwtHZL4Tuo7afz9PS+leFbaQZKiNL23&#10;VD0ZIXRlDEbPIviHo1x8P/2i/FXg3TdbtNB8Uy6Xp15qH9nWrWtjcjaZCqogCiBXndAjc4EP3m3b&#10;vZJdWsvBH7UPg260XU/DPgxL/wAK6zYTWvh3S5NUlhVZbOcGdwFeeZizybtmFKHPmZYnwvwz4I0H&#10;47ftseL/AB74M8QRDwLotmuljUNSkuJLrxHfm1CSpGqETyPuYsWCuF2IdjKQtAHHfFr4eRX1v4Nn&#10;8RXtvcRTT3Gm29vezSSWyG4tWZ3EWA5crBHtCEF2HDbiqih+zVong3QP23dO8D+INDtrbQ/7LvbV&#10;bKGWWyls72CN3k82Uz7g6tbTICZAv7wnjcxP3l8PvghfeDfFOj/EPxvd6ToPh3RbufUsa3dCN7bf&#10;BNEGIG23jwZFbeQGOM4jJKV+fHxt8Y6X4i/bW8UfGnS72JvCukeINK8o6XMAdRtButriWORDxuSy&#10;un3ZyVIbOKAPqfWv2lNChjnvbDws9p5A8+4ns9fdLmeBWMwR50ud43RCNCzA4LE/6wrFXt/9ufD/&#10;AFzSPh9458G3Gpw38PibS45NMv8AVbtp7Q3kxsnEtrJMVVitxIN+DkA7SQc15F8T/gT4d+GXii4g&#10;0rTNY1nUrXRTqEGqWl+9ut1P9yOBS7yoJI7ZLmZiFQCMbVBDkL6j4VHgvUvhV4B0TwfFdWGqXPiv&#10;RL/UtP1XH9qRSpc/apBcjjOBayoGX5P3ZC/dIoA9b8K/tH+CPiP4vl8JWS6yHu2uLaz1C90e5t9O&#10;1Rog3nLa3TII5ioVz8p5CkjIGa5/9irWW1T4KRQtcG6NpdYMm1hkzW8N2epJ5NyT+NebfAjVvh5c&#10;/HS40hR8TdI1jQpbq507wr4xTGlaNK8G6VrYx7lU+RckKskh2xzHaADXov7EmlpY/BdJ44niju7q&#10;MhZHDEGK0t7Y8j0a3I+oNAH0FRRRQAUUUUAFFFFABRRRQAUUUUAFfm1/wVDl8vx74f8A+vC3/wDR&#10;l1X6S1+Zn/BVSbyvH3h31On2/wD6Mu69zI/9+pniZxHnwckfFi3YHev1O/4JrSh/2fJWPBOq3H9K&#10;/JcXwDdavWfi3VNMi8mz1S9s4c58uC4dFz9Aa/QMywbx9D2MZW1TPh8uqfUa3teW+h/QeMN1owvp&#10;X8+x8ea9/wBB/VP/AANk/wAaB4717P8AyMGqf+Bsv+NfMf6sy/5+/h/wT6b+3V/z6/H/AIB+/wBd&#10;XMVpA80zrFDGpZpHOAoA5JPYV+HXxp1+z1v4seLr2wuEubOfUpnimjOVcZ6g1wc3jXWrmFopta1C&#10;aNhho5LtyGHoQTWZ9uHY17WV5U8vnKbne/keNmeMeYRjFQtY3lux5kHPWRf5iv23+LJx+z/4lb/q&#10;AS/+iq/E/wCHHhTUPiP470Hw3pcD3F5f3aRKsYyVUHLN9AATX7meOfCcniT4aax4djk2y3emS2aM&#10;P7xjKj9a8ziKtFVaCb2u/wAv8j0ckoSjRq6b/wDBPwoiuh5Y57V7f+xXr1lov7TXgu5v7mO1tzLN&#10;D5srbV3PGyqMn1JArwHUIp9F1O7066RoLqzlaCaJhgo6kqQffIqqt/ghg5BByD6V9dXgsTQlTv8A&#10;EmvvR8vSpyoVlUts0z+g7UtH0/xBYm21Gzt7+0fBMNzEskbY5BwcisX/AIVX4Nxz4T0Mn/sHRf8A&#10;xNfhAnjzXIkCJruooijAAvJAB+tJ/wAJ7r3/AEH9U/8AA2T/ABr4z/Vucdq34f8ABPrXnUHq6P4/&#10;8A/eBvhZ4MJz/wAIlon/AIL4v/ia+Hv+CnXhnRPC2i+AG0rSLHSzNeXQkeztliLYjTGdoGetfAQ8&#10;ea6P+Zg1T/wNl/xqrfeJ9Q1MIL7Ubq+CZ2C5maXbnrjJOK7MFks8LXjWdW6XS3/BOPF5jDFUZUlS&#10;tfr/AEi/9rGDX6f/APBMF9/wQ1sg/wDMak/9FpX5S/bgR1r9Uf8AglnJ5nwJ1s/9RuT/ANFR11cQ&#10;u+C+aObIqXs8Xfyf6H2ZvX8KztV8PaZrsPl6hp9rqEf926gWQf8AjwNfHH/BUfV73RfhP4Ymsb24&#10;spH1jazW0rRkjym7g1+Z58d68OviDVP/AANk/wAa+Wy/JZY2iq6qW+X/AAT6XGZosNUdJwv8/wDg&#10;H7wD4V+DP+hT0P8A8F0X/wATR/wqvwX/ANClof8A4Lov/ia/CD/hPtd/6GHVP/AyX/Gj/hPNd/6G&#10;HVP/AANk/wAa9P8A1dqf8/vw/wCCef8A2xT/AOfP9fcfu/8A8Kr8GZ/5FLRP/ACL/wCJrzH9o/4W&#10;/DqP4LeLp9U0DR9Lgg06aRL2K0jieGUD5CrAAg7sfWvxuPjvXf8AoYNU/wDA2X/GoLzxZqeow+Ve&#10;are3kXXy7i5dx+RNaU+H6sJqXt3p5f8ABM6mbU6kHH2O/wDXYtx3fyj5ifc969v/AGJ5xL+1B4EH&#10;/TxL/wCiHr52F8PWvpf/AIJ4+FL3xd+0zod5boxtNEhmvrqQDIQFCig/Vm/Svpcxmo4Oq2+h87gM&#10;O/rULLqfsSvSkboaVelQ3m77HNtzu8tsY9cV+O30ufqx4R4/+IeveKvFD+E/BzkeXxcXsRwynjdz&#10;2Az1qKf4C+KYLZriDxhcyagBuALOAT6bt9VP2Yiq+IfEyXPF9leJPvY3tu/pXf8AxH1Tx/Y6vbL4&#10;UsLa6sWhzK0wGQ+enUdq+Jo0o4zDyx2J5pNt2Ub6a2skjxoxVaDr1W3ft0NH4UR+KIfD2zxVgXiS&#10;ssQPL7B3Yjg+1YX7SGpXel+BYJrK6ns5vtaDzIHKMRtbjIrO+EnxM8SeKfGWoaRri20bWsLFlhjw&#10;VcEDrk+tWP2niP8AhXsAPT7an/oLV3Vq0KmU1HRk9E1d73RrKpGWEbg3ouu5zGg/CDxVrui2Wop4&#10;4vIkuoEmEZeQ7dwzjO+uu8E/CrxF4Z8R2+oX3iu51O3QEG3kL7WyMd2IrjPDlp8WH0HTTpktstgb&#10;dPJBZc7MDHX2r0j4YweNoZ74+LXiaMhfI8sg8856fhXFgKNCc6b9jNPR3bdvzMqEIOUfdlfvrYb8&#10;eb250/4c381pcS204KbZYWKsPmHcVxvwF+Kz36jw9rV0z3ec2k87EtMp52knuO1dZ+0Mc/C/Uf8A&#10;ej/9DWvPL34ay+IvhP4d8QaSXj1rT7QOBCAGlAYnr/eHJFXjKmJp5i6lBtqMU3Huv8x1pVI4hypv&#10;ZXt3O3/aO1G70vwLFNZXU1pN9rjHmQOVbGDxkV2fw7nkufAuhyTSNLK9ohaRzkscdSa+ffG3xKXx&#10;t8Jks7vEWs2NzEtxGc5YYYBxn6c19AfDUA+AdA/680/lXTgcTHE4+c6b0cY6du/zNaFVVcRKUXpZ&#10;HhPjUa34g+OF/odjr13p0UpTZslban7oE4ANdP8A8KI8WA5Pju7/ADk/+LrjPG0ert8fb9NBKrqh&#10;MfklsAZ8oZ6+1dcbD4zHpLbD/gUdeHSVOpWre1hOXvSXut2Wu2hxQUJTnzxb16XPUPh34VvvCWgG&#10;w1HVZNXuPNaT7RJnOD25JrxbxpBrfiX423eg2GuXWmLIgZAsrBFwmfugjrXvfhZdRj0GyXViDqIj&#10;/fEdN1fPPjXX7zw18frzUbCxOpXcSALbJnL5jwenpXsZtyUsJQi7qPNFPe9tdO514vljShe6V0bd&#10;/wDB7x5plu9zY+Lrq7niG5YfOdd34lsV1/wM+I1/4103ULXVlUahp7KjSKMGRTnkj1yDXD6x+0H4&#10;lRhpw8Nrpt9cDbH9pZgRnjIBAru/gd8ObvwTpV9c6mynUdQYPIinPlgZwMjvzmufBShLGx+ouThZ&#10;8172XbfW5lR5XWSoN2V73/A9NdlSNyflAGc56V8o+J/iB4h1bxdfeJtPluf7G0u7WMJHIRGVDYGR&#10;33c17Z8cvGC+F/A13HG4F9fKYIFBwecbj+ANeeeD9X8C6b8LJ9Autct0u9QiLXPyklZCOO3Y4rfN&#10;6v1issLGpycq5m7216IrFz9pNUVK1tf8ke6eGtbg8SaHY6lbkGK5iEgx2z1FZXxQuJbT4e69LBK8&#10;EqWjlZIzhlPqDXnH7NfihJdP1Dw9NOsklpMXtmyfniJ5x+Iz+NeifFrn4c+Ifa0evTo4r63l/t+r&#10;i7+vU64VvbYf2i7HO/s8ajc6l4AE13czXcxuZP3kzlmxnpk16jmvJv2ajj4cp/18Sfzr1jNbZVJv&#10;A0m3d2Q8K26EW+w73rlfiT4sbwX4Sv8AVUQSSwp+7U9Nx4GfbJrqt2KxfFXh218VaJd6ZeA+Tcps&#10;LADK+hGe4rurqo6UlSfvW0Omak4tR3PBPCPgLxR8T9HXX7rxZdWj3Dt5USFiMA4zwwA+ld98LNB8&#10;c+HdZu7LXb4X2jxpmKeRi8jsfQk5AHvXESfCv4gfDyYt4Y1M39mDkQhgu71yhOPyrp/hr8YtU1rx&#10;L/wjHiXT1sdSKkpIgK7iBnaVPQ45r4vA+zoVYLEqcKm123aT9dtTx6CjTlFVU1L10bNj9oG/utN+&#10;HdxPaXMtrN58YEsLlGxn1Fef+FvhT4r8U+H7HVY/Gl5bpdRCQRl5CVz6nfXdftH/APJNLj/rvF/O&#10;vPvB1n8U5fDWnNo0tuumeUPIDMoO3t1rTMOV5i41IykuVaRv3fYqvZ4hqSb0Wx2ng74SeJNA8SWW&#10;oXni25v7aBiZLeUth+CO7Y7123xLlktfh/r00ErwzJZyFJYzhlOOoNc98Mrbx7BqV0fFckb2hjHk&#10;7GUndnnpXQfFPj4b+IvT7E/8q9ijTjTwNTkjKOj0k3fY64JRoPlTWj33PCPh74D8V/EHw+NUg8X3&#10;lqnmtEUeWRjx34NXNbbxp8D7+z1C61l9b0uSTy3ErswPqME8HGcEVm/Cz4na94Q8L/Y9O8NTaraC&#10;VpPtKB8ZPUcDHFWrjXtf/aI1S10kWcGm6bayiW5ZHJKDpk56nrjFfJUpYf6tT9hOXt3a2stX89Ld&#10;zyIypunH2bfO7f12Pc9ZRvGXgSVrKaa2e9tPMgkhcqysVyvI98Vwf7O3jW81fTdQ0XVJpJdQ0987&#10;pmJkZSTnOfQ8V61pGmx6RpVpYwkmK3jWJCeuAMV8/wDiNZvhV8boNWQbdL1aTa2RgDcQJOnoea+o&#10;xsqmGqUcU3otJdtf+CenXcqUoVX6P59fken/ABm8Zf8ACHeCrqeJtt3cg28DA4IYg8j6VT+BGm6j&#10;a+B4rrVbm5ubu9czD7TIWKp0UDPsM/jXEfFcS/EH4qaJ4WtcyWlntmuGTkDcQWJ/4CB+de+RRJbx&#10;JHGoREACqBgAVph5SxWOqVr+5D3V2b6/c9CqbdWvKpf3Vov1PDdZ1fUI/wBo6ysVvrhLJo0JthKR&#10;GfkP8PSvXvE/iGz8KaNcaneyCO3gXLH1PYfjXi+vf8nPWX/XKP8A9FGuq/aWWQ/DZ9ufLFzGZMen&#10;P9cVxUMTOhRxlZauMpW+4yp1JRhVl1TZwWlt41+Ol7NdpfPoWiQttTyWYKx9ODljjqelXNQ+GXj/&#10;AMCTQ32ga3caztcF7Z3I3fVScEc816b8GZLR/h3o32Vkb9yA+3s/fPvXbkYPJ61WGyuGJoxr1pyc&#10;3rdN/h0HTwqnBScnd63uVrE3J0uA3QVboxDzQn3Q2OcfjXzR4R8NeJPiJrviCO38VX2nrZ3TKAZX&#10;IILNjAB46V9QyZ8puc8V8peB7fxlL4h8Snwk8asLpvtG8gfxtjr+NGc29pQjJNq7ule708hYtLmg&#10;mm15HcN8CPFuMf8ACdXnPvJ/8XXsmnwy6J4ehjuZjdS2tviSXvIVHJ59cV5HpFl8XV1azN7LbmzE&#10;y+dh1zszzXtbRiS3KyDIYYYHvxXbltKklKVKEov+9f8AU3w0YxT5U16nzV4cj8TfHPVdTvDr02j6&#10;fbOFjhgY4GegwCOw6mut8KeBfHvgvxZZxw60dV0KQ/6Q9y27YB1AUnIPuKyNY+BfiTwtqlxqHg7V&#10;njWRi4t93lMBnO30YfUVJovxl8VeD9ctNK8aaWqxTuEW6A2suTjdxkMPpXz9GMcNNSx6nGd/iu2n&#10;93Q8+mlSaddNPv0PoIdTTqYpyRzT6+/R7wUUUUwCiiigAooooAKKKKACiiigAooooA+TvHvhiy1/&#10;9pbxT4D15Jo9D8d+HrizE0DBZD9tsxDPsJBG5E0WPkg4M6+vPo/iH9nXwz4W+EPiLQ/h14X0Pw1r&#10;0mnD7Fd2OnQW8k13ARLbNMyKu/8AfIjHPqTxWF+1vpmp6PB4Q8faBZfb9c0DUBbx24ODMszxtHCD&#10;2M1zb2tvnsLl6908O69ZeKtA0zWtOl8/T9RtY7u3lxjfG6hlOPcEUAfM/wAJbTU7rXdG1P4ceGtO&#10;vLJbVbrxD4s1vUjb3Wp3l3Ak4iYIkjyrElwrkPtAPlIhAViPc/DGr2fxJ0LW9L1q2sb+bTr+bStT&#10;t0TfbvIm1gQGz1R4mxklWJXOVNcT4T8WaV8Gr/xX4Mu7CaAWt/8A2po0FlbZN/BqFwSqpgBd63kk&#10;kB3EBQYGcgPmuYm+NXhbSRrviDRPGmleHdK0cTJ4tkjs57+yg1UlH8qNQV3Sc3LSCEbjgF8HBoAY&#10;vxZ+Hek+JPFWgS/D+xOqaLj7R9jskuFlcz+SqE+UHLMTHyFZR5yAsCSB794f8IaF4UWZdD0XT9GW&#10;bBlGn2qQCQjON2wDOMnr61+ZvjX4qxfFr4r+Ebz9mz42yXniewuNR1LxFd6tpc1nZ2llIsbTzSA2&#10;yxyQ740UK6ySbnhCttUbfsL4TfFLw18ctX1vw9oXxY8Tanr+gAJrenwWMMC2E4coyGcWKBjvRwAG&#10;O4KTggGgD6CurmGxtpZ7iVIII1LySysFVFHJJJ4AFeLfGv8AbE+F3wQ8A3/ifUfFFhrCwDbb6fo9&#10;0lzPdTEHbEu0kKTg8sQAAT2rgvi/8XvBHgr4i6T4K1iHxJ8XvEy3NmZtLRbea10kSzosLXMS+RCZ&#10;G3Fo94eT5d3yrzXxF/wWX+MreKfip4Q+HOn3B/s/QtPGo3US8A3Vz9wMPVYlQj0840AelD4v/Eb9&#10;t680LxfYaJa+F9LtWvLLw9oEU5kuNQ81NkrzXBK7gWQfIseFWN3chQpb63l8GfES60t9Hk8Y+F9F&#10;1SYeU2meHF+w3UmFDENdYZ9wTD5SFOv901598DfBS/DLwldwaHdCO60STTfCtjeMjMtu1xfJZz3S&#10;I5MbSNClqwYDaSmCDlsyad4K+1ftA63LL4ph0/xhB4gjhXXJYoTqEkB08KFRN3lFvLMalTbgfvQ4&#10;BANAHxX+3N8C9bmuJvFs+r+Jdbj0ucvqfhnXdVluJkSPa8oBZ32uInVy8QMBUuU27AH8u8EePdHu&#10;bbxRPrfgTV72z13TNLlgsbB7ZFtvstnLBMWYspiiktJLp/M2DZvRiGVgT+l3xw03U7vwrrFwLqXx&#10;LrNrf3fh+aK5gG3VIorZ9RtFuUhjAOwhkyqqpWdyxAJYfnk3h648LeFHgxJJ4Q0u61iGSwFzDaXN&#10;5aw2+JxGOZHkZY2YzOrLGkFqgx5m1gD66/ZJ+IHwx+L/AIDRvGnhDVbLxzoq2Wl6lLKss089v9mj&#10;jgvJAnKoYvKV32gEndgBiB9LeDV8FXvjjwX4b8DLAum6I2oeJbvylcOtw6G1QybwGPm/bLkhjwfs&#10;7AfdwPlD/gmH4t1Of4weKdDQOtkvhGz1PXNkYSCPU57uW6iVBk422955Pb/j3xjCivt34Pxz+J7v&#10;xB4/uZVli8RyxppKoPlTSoN4tWHr5pkmuM+lwo/hoAz/AI6aJoXh7wT4m8S22nWdn4pvLObTLTUE&#10;URyvd3ohtItxH3mLLark5OI1A4rY+AFlFa/CHw7PAhih1KOXV44iMeWt3M90Ex2wJgPwrzr9qy9u&#10;PE+oeDvAGmRmfUNWvRKwQ/6okNHG59DGrXN2vqdOI9j9A2dpDp9pBaW8aw28EaxxxqMBFAwAPoBQ&#10;BZooooAKKKKACiiigAooooAKKKKAGj0r8xv+CrsFxN4+8NmKIuv9n24zuA58y796/TgGkPA56V2Y&#10;LFPB1lWte3yOXE0FiKbpt2P51Bp18f8Al3P/AH2v+NH9nX3/AD7/APj4/wAa/ot49KPwr6tcTafw&#10;v/Jv+AeJ/Ysf5/w/4J/Ol/Z19/z7/wDj4/xo/s6+/wCfcf8Afa/41/RbkelGR6Uf6z/9Of8Ayb/g&#10;B/Ysf5/w/wCCfzpf2bff88D/AN9r/jW34Q+HviPx3rtto+j2AnvbhtqCSdEA9ySa/oTB9qbUy4lb&#10;WlL/AMm/4A1ksU9Z/h/wT5E/Yv8A2ILX9n/HirxNNb6t44uIzHG8OTDYRsOUQnqx5BbHsOK+uWHS&#10;n7uhoxivksRiKmKqOrVd2z3aVGFGKhFaHwd+2h+wC3xK1W68cfD17LS9ZMby6jpkwKJfyZz5it0V&#10;+uc8HFfmbq3h7VtCv5rK+szBcQuY3XzUYAg4PINf0RYAA4pCinqK9zA55VwkPZ1FzLprb9GebiMs&#10;pVpc0dD+dAwXX/PH/wAeH+NJ5Fz/AM8f/Hh/jX9GWR6UZHpXpf6y/wDTr/yb/gHH/Ysf5/w/4J/O&#10;b9nuf+eP/jw/xo+z3f8Azx/8eH+Nf0ZY9qMe1H+sr/59f+Tf8AP7Gj/P+H/BP5zjBdf88j/30P8A&#10;Gv1Y/wCCVAkj+AmtiRCj/wBuS45z/wAso6+2aaUBrzcfnP16j7H2dtb73/RHXhctWFqc/Nf5f8E+&#10;Gv8Agq9FNP8ACHwqsMe8/wBtDPIH/LF6/LkabfY/49//AB8f41/RWB6U4/LTwGdfUaCo+zv87foL&#10;FZasTUc3K3y/4J/Ol/Z19/z7/wDj4/xo/s6+/wCff/x8f41/RbkelGR6V6X+s3/Tr/yb/gHL/Ysf&#10;5/w/4J/Ol/Z19/z7/wDj4/xpf7Mvv+fc/g6/41/RZkelGR6Uf6zf9Ov/ACb/AIAf2LH+f8P+Cfgp&#10;8Gv2f/GPxy8WW+haBbW8Ekg3yXV5cKscK5wWIBLH6AZr9df2Vv2XdD/Zo8FixtzHqPiS9VTqmrhC&#10;puGBJCqD0Rc8D8a91Ax7UHpXhZhm1bHrl2j2/qx6OEwFPDO+7HDikf7p+lOorxT1D54+I3grWfAP&#10;iV/F/heZIreU/wCkWxbGDxng9VPpVaT9p3VJLbyY9BiW9IwHM+VB+mP619GFcjBpOVHJyK+anlda&#10;nUlLCVvZxlq1a+vVq70POeFnGTdGfKn0tc8S+BvgXWbPW73xRq0kKvqCMBDGcnJOc8cAcdKv/tMR&#10;tN4Bt1QZP2xP/QWr19T69aG6euK6VlsFgpYSMt935vd7/qa/VkqLop79T5m0H9oLVNC0ax09NChm&#10;W1hWEMZ8Ftoxn9K67wF8dtT8W+LLLSbjRoraKfdulWbJXCk9Pwr2oKMcdKXGMisaGAxlJxvibxXT&#10;lW3a9zOFCtFq9TRdLHmn7QcbSfDDUAgySY//AEMVqfB1CPhp4eV1wRb4I/E13BAIwaAMfSvRWFti&#10;nib7q1rHQqVqrq36WPmP4/8AwyXRbz+39NCrb3cu24t14w5Gdw9jzXuvw2jKeAtBU8MLOIH8q6Xa&#10;M8nkU/3FcuGy6nhsTPEU3bm6W/H5+hFLDRpVZVF1PlTx9rlz4S+O+o6xDaLdGFk2xs+AcxAVvn9p&#10;jWB/zL1v/wCBP/1q+iVRQMY5pcY5rhWVYqlUnKhiOVSbduVPd36s5/qtWMpOnUsm77HE/DDxvceP&#10;fDsmo3Vmtk6zGLy0fcCAAc5/GvN4opP+Gni+35TGec/9Ma99CjjPJoUAnOc4r0a2BliKdKNSd3CS&#10;le29vLodE6LnGKlLVO/qecfGT4bxeOPDrS26xxarafvIZSMZAOShPv8AzrP+A/jy88T6LLp2pKwv&#10;9PVVMxIPmp0BPvwRXrO0mmrgcEVf1JLFfWYStdWa79uvQr2NqvtYu3fzPnfxep+KHxq07R5Iz/Zm&#10;mOVmV2wHxy3A9eBXqS/BfwUT/wAi9af+Pf412+OD6etNzgcj5R3rKjllGMp1KqU5Sd7tfcuuxMaE&#10;U25atvsfOHjXRIPhL8VdD1PSbcW2nTYEsMJ6DO1xye4INewfE9zd/DPXWjBPmWTkD6iuxJ59qMA5&#10;x2p0suVJVYRl7s76W2urd/8AIcKChzJPR/gfJnw++MGqeAdBXTLfSIbtA7P5kk2Dz2rvvCH7QGr+&#10;IvEljps2i28EVw4RpFmJK++MV7tSYyOeBXDhsrxmHUYxxT5V05V/mc9LDVaSUVU0XkhVrlviHYa9&#10;qHhy4h8PXcdlfnkSSemOQD2PvXVY59KCQK+gqU/awcG7X7HoSjzKx82ad+0D4i8NRmw13So767hO&#10;0zJKFLH3xxVv4X6bqvj/AOIj+NtQihtbSIMiRq2WY7NoHHYA9TX0PgLTSFHzfrXgwyqs5x+sV3OM&#10;XdJr7ru92cCws3Jc87pbK3/BPLv2io2f4azqgy3nxfzrzHwp8edV8K6BZaXFocM6WsYjEjz4LYr6&#10;hxke1NIOcg1ricurVcR9Zo1uR2t8N/zZVbDznU9pTnyu1trnh3g74+an4l8UabpU2iQ28V1JsaRZ&#10;8lBgnp+Fei/FHc3w78QjGSbOTb+VdYBj3NHPUjFdNHC1lQnSr1edyur2ta/lc2hTmoOM5Xb62PI/&#10;2cITH8OisiAE3Unv6VyXj3Rrj4QfEG18VaSf+JbfSlbiyQhe3zDnseo9DX0V2+lLyR71hLLYvDU6&#10;ClaULWlbqvn+FyHhk6cYX1XUz9F1SLW9Js7+FWEVzGJVDdQCO9effH/wl/wkngt7qIhbvTW+0ox6&#10;kdx/n0r1EdfeggEYNehicMsVh5UJvdWv+pvUpqpBwl1PBv2bdGnvX1XxRfym4uZ2Fskkhy20YJP8&#10;h+Fe8HvQqhRxS96jA4SOCw8aCd7de5FGiqNNU7nz9rcUj/tOWThfkEUfOR/zyNe0+JPD1n4p0a50&#10;2+TzLeddreo7gj3Fa+0Zz1NL1GetZ0MFGj7VSd1NtvTv0FToqnzXd7u58vWep+Jv2ftTlsZRFqmk&#10;XBMiKJMAnONw7qfUdKs3nxk8WfEO6t9I8P26aM8zYMxlDMPx7D6Zr6YU560jHjkZrzI5RXgvZUsQ&#10;1T7W/W9zk+q1EuWNS0e3/BuZ2nQXcOkW8V7Ms14sSrLKowGbHJA+tfLnhT4jah8OPEHiA2+mx3n2&#10;q6Zj5ku3bh2/xr60XgYAwPrQwruxmAqYlwlSqcrjs7X/AFOitQlU5XGVmvmfOrftNax/0L9v/wCB&#10;H/1q9t0jU7rxF4Tt72JUtL26tfMUE7ljcjj6gGt3LA4NLntV4XDYmk5e3rc6fklb7mOjSqQv7SfN&#10;8rHzbD8WPGfw5vZ9N8Qwxa0FbcsyyhSc88H0+oqjLf6v8ffFemhbSLTtPsHEkm6QM2NwJ9yflr6f&#10;+8KU9OK82WT16loVcQ5U73s1+t7nO8LUk7TqXj2t+txE+UgVJRRX1Fkj0wooopgFFFFABRRRQAUU&#10;UUAFFFFABRRRQBgeNfCWm+PfCmq+HtVSR9P1K3e3lMDlJUyOHRhyrqcMrDkEAjpXi37L3i3UNCuN&#10;X+GHiRt2taJPM1vc4CrcIGVpgq/w4aeOZU6LDdW6jlWA+iK8F/aK+G2opLafEjwjFJF4q0ICW4Fp&#10;bmaa7t03EERqQZXjDSDYDl4priNcM6EAHbfFzwFd+J4NG1/QoLWTxd4Zuvt2mC7UeXOCMTWrE/dE&#10;qcBv4HET87MH578XeIvBfxO+JF5Lrui+IbfwNqej2sEk1pG9rBDc3TXUF9LeOswWMokKW0m5RIu2&#10;YH5ATX0l8J/idpnxX8JQazp5SOUYiurVX3+TJtDDBwNyMrK6NgbkdGwM4GR4o8H6v4S8Q3Pi7wPY&#10;W11c3jZ1vw80gt01XAAE6OflS6VRgM2FkXCORhHjAPltv+CcuneFvEc9p8PtN0fRfBmoz2cs94NW&#10;vmv5oI5Y5ikm8vG2JIwybQAcKGHUt754Y/Z/j/Z8+F3je0+FCC48Za9dXGqNqmu7JXnvJmJ3ybBG&#10;pSMMSsYAHHqxJ8X8RftC2fwO1A+IfDej3HiPQbg3UA0x5Bpz2NzI4k+wzI0rmNoGQqFW3Tb54+8Z&#10;Cz8rof8AwU08R+J7uwsIPA2i6dPI0Rnu5NXkuYQrjIwBEgU9sM/PbccAgHTfs7fswat8MPC/inxF&#10;8UNTtfEms3Vm2u61ogtbWK5muA8koZ5EOBGxjwNxyxiOWVd0QyvhT+yz8HfjJc+Kvih4x1zT/ixr&#10;uvXj6tJdWE0iLbRbJFWygUN8yRR4UMMNujByu0Y8m+Ofxi16/wDiLqMfi+8bZ4htltreHR5p7a0u&#10;dKVBPJEEjZmmEkSSGQs5Oy4t2iGX8uvnODwV4i+EnxZ0nxL8NvFeneCXi0ywjnaK4KRXR+ymXL28&#10;bO/kkW6G4ZyfLlZycbflAP2P074G/DDwXaz3f/CLaOMytLLf6sgu5tzNyTPcFn5Y9N2Mmq9p+zx4&#10;Fa9a+n8K6ZY6gJzIs+i+ZYggPmJisbLhwAuT6jI9vH/2ff2ip/ip+zT8QtVudFtB4r8O3eqLquiX&#10;TsltM0jPdIoJBdUeOULgjcCGBGRXT65+0P8AEHwxq3iO11r4d6ZBYaUWjk1TTPESXCxH7PDIJPLn&#10;itjIgM8YblcZ645oA7LxX+zT4L8TaPcWlvFqGh30krXUeqabqEyzpcFCnnNuYrK20lSJQwIJBGK/&#10;IzU/g54gutb8W6PrGofYdS1HxJe6RfXmklQracupKogV5GVESe7uy5Mj5WO2UkYKh/1X8Q/HG38Q&#10;/s3ab4skjj0GXxTpUhQXcgkjsP8ARJp55HK/fEUUMzbRyxULxuyPjvwb+xVrvjL4q6naSeILA6SJ&#10;ZpLzQbGwaSw0mKdMfZ7u8yrXF0AI91shwRGvmsqbFcA53/gnzZ/8LX+MXxq07whb6pF8LNVfTrK5&#10;1i7fZNLYWqyRrb7xz51wpQNjBEbSnKtsz+pd1daf4X0Sa4neHTtK063MkjnEcUEKLkn0Cqo/ACsP&#10;4Y/DPQvhH4M0/wAM+HbOO0sLRcsyRqjTyn78r7QAXY8nAA7AAAAeK/FrxRe/HXxpB8NfCUm2xtZ2&#10;m1XUnB8kGIgFgMYkSF2GFPyyXCBDlYLkAAufACzuviV8RPEfxO1SC5RBJJYafHeLtMRzgoq9hBHt&#10;hPcXD346EE/RlZHhvw/Y+E9A0/R9Mh+y6fYwJBBEDnCqMDJPJPck8k5JrXoAKKKKACiiigAooooA&#10;KKKKACiiigAooooAKKKKACiiigAooooAKKKKACiiigAooooAKKKKACiiigAooooAKKKKACiiigAo&#10;oooAKKKKACiiigAooooAKKKKACiiigAooooAKKKKACiiigAooooAKKKKACiiigAooooAKKKKACii&#10;igAooooAKKKKACiiigAooooAKKKKACiiigAooooAKKKKACiiigAooooAKKKKACiiigAooooAKKKK&#10;ACiiigAooooAKKKKACiiigD5s+I/wt1/4SeLJ/iJ8OYpLuKWZpNU0GK381hHI+6Zo0XDSxlt0hhG&#10;XR3eSHJaSCf1P4VfGLQvi1o0Vzp0wg1ARCW40x3BkiGcblI4ljLAgSplTgjhgVHoFeI/Eb9m201b&#10;V5fE/ge/Hg/xd5st35sW77NcTuAHdlUgxu+F3OnD4XzknCqoAPPP2ornwr4g8X3+nw+DvEGsaxoG&#10;mxX3iDxB4Ye3WXTrOUusSSxyH/S8qkr+Uql0UFkKswz5te/sV6L4R+INre+KvCV14v0G3nW8I8Fy&#10;KkmcFN95aOwnaDAwI4ZJySpOOSD2SeN7rwP8TtM1b4p6LrPh3X7hbe0/tTSL57eDVZYt/kpcRxus&#10;N6FMrlBGRM+SGtUUADG8CeH/ABDpGu/Gn4ieG/GUHxX8ZXPhM20Bs4Da6hbalulZbNrNpma3SMiE&#10;ohRCAxzvfczAHNfHrwB8M7myu59G1n7TdaneureELpDo91sm2ucxMIJWjR7eFlUmMAxJ8xYLnwj4&#10;yfAbWfCHhXRdT1u4tJ9P1a2hglR4LcXF06aZe28UUl0i4RzEq43N97yiTuLGP728X/E+Sx8CfCPQ&#10;9NjutauvEviLT/Dd0fFGlzw3EsMcckl7JJBcoj7jHbSfMy4y4YZrwTw7FoHi/wCEvxV+JWv/AAT+&#10;HeoaToY1i40eH/hDIIVuvst1PFE73XnuZQFhJk/cRkdiaALX7Lfhaz8P/BLxK114m0TwZpXim6ju&#10;31bxAuNQuIzDGY7je94Y/NUY6IEWQMArKoB9svrnwXLYa5c+FdL1n4j+M9W3FfE2k6ZA06zGFYUl&#10;TUGjjs4vLREwFYY252sxOfIV1v8A4V94K8dz+C9H8ATa34e1Pw+kfijwF4dtLJbi31CeBJ4kDtMi&#10;zIj7gzMV2yQkjrUvj3wV8cvjj8N/DcSa/qGhaus3iXwx4p0/UUiFjNbOlx9kluUj2pIu2KKLz4Ap&#10;BuN6gbSpAI/ij8LFsPhlq2uePdXfWfD/AICh8k/DjwrqiwvEZzAxW81AhJSXRkdt207XYl3DEn6j&#10;+CPxB8D+OfhtYaj4GktLXw/bKYHsIFWE6dIn+sgljH+rdTnIPXqCQQT8sJ4h8LN4EvrrxxrY8U6h&#10;4r8J2vhLxZo/h4iezv8AVIg0Ymi1DcIvtO2R1MMZeU/IQpKAHv8AQPhV4y+L1jb2Gq6Za/D7wBJD&#10;GZNKs7RUNyEVEijNvLEGk2pGq77tVXAC/ZOFcAG38Qfi7q3xh1q5+H3w2DSQXEarfeIIrgxqLdwc&#10;vG6fNHERkCcYaQ/LB/FcQes/Cj4UaN8J9Bey02NZL26ZZb69KBGuHVQqgD+CNFAVIxwigDk5J1/B&#10;fgfR/AOjf2ZotqbaFpGnmld2lmuJW+9JLIxLO5wMkk9AOgAro6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Cjq2kWOuWE1hqVlb6hYzrtlt7qJZY5B6MrAgj615D4o/ZL8Ca7PF&#10;c6el/wCG7yDi3l06ZZUth2EEVwsscA/64qn1r2yigD5mX4B/F7w1dA6J8UhqNrG26JdQ+1C4XtzJ&#10;cS3cZOP7sCj27Vaj+H3xwsbBbCx1bSYbPD7oW1e02sWJLfKugqvJJzxzk5619H0UAfMOkfBn4waT&#10;pDaXo2s6J4PsmcyPBplzbPblzjL+XDpFqwJwM4kB5+9xV+x/ZKvfEa7/AIhePNR8Tlm3NYW8bfY/&#10;wW9kumU+8TRn6V9H0UAcP4O+DHgzwLdxXukaDCNTij8pNUvXe7vlj/uC4mLSBf8AZ3Y9q7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4z4tf8k/1b/tj/6NSvnSvov4tf8AJP8AVv8Atj/6&#10;NSvnSvcwP8N+v+R8zmP8Zen6sKKKK9E8oKKKKACiiigAooooAKKKKACiiigAooooAKKKKACiiigA&#10;ooooAKKKKACiiigAooooAKKKKACiiigAooooAKKKKACiiigAooooAKKKKACiiigAooooAKKKKACi&#10;iigAooooAKKKKACiiigAooooAKKKKACiiigAooooAKKKKACiiigAooooAKKKKACiiigAooooAKKK&#10;KACiiigAooooAKKKKACiiigAooooAKKKKACiiigAooooAKKKKACiiigAooooAKKKKACiiigD6+oo&#10;or5I+7CiiigAooooAKKKKACiiigDjPi1/wAk/wBW/wC2P/o1K+dK+i/i1/yT/Vv+2P8A6NSvnSvc&#10;wP8ADfr/AJHzOY/xl6fqwooor0TygooooAKKKKACiiigAooooAKKKKACiiigAooooAKKKKACiiig&#10;AooooAKKKKACiiigAooooAKKKKACiiigAooooAKKKKACiiigAooooAKKKKACiiigAooooAKKKKAC&#10;iiigAooooAKKKKACiiigAooooAKKKKACiiigAooooAKKKKACiiigAooooAKKKKACiiigAooooAKK&#10;KKACiiigAooooAKKKKACiiigAooooAKKKKACiiigAooooAKKKKACiiigAooooAKKKKAPr6iiivkj&#10;7s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BoAAo5o/irkviJ8T&#10;fDfwm8P/ANt+KtSGl6aZVgExiklJds4AVFZj0PbtRGLk1GKu2ZylGEXKTskdUjMe2fen4ryPwV+1&#10;R8LviJ4lt/D/AIf8Ui/1a5DGG2Njcxb9qljhpIlXOAT17V60GyOKupSq0Xy1YtPzVjOjiKOITlSm&#10;pLyaf5ElFFFQdA3J701mNY3ijxfofgrS21LX9XstGsV4NxfTrEufQEnk+w5NeU3P7a3wWs7yS2fx&#10;vE0kbbCYtPu5IyfZ1iKke4OK3pYetW/hQb9E2ctbE0MP/Fmo+rS/M9x/CgniuZ8GfEfwx8QrWS58&#10;Na9p+tQxnEjWNwspjPowByv4104ORWLUou0lZm8JxmuaLuhaKKKRZEuQMEYpTwfWo94Yf7NeWXn7&#10;T3wz0/xz/wAIbceJfL8SfbV082P2C6P79mChN4j2dSOc4960jTqVXanFt+Suc9StSoR5qslFbau2&#10;vbU9booorM6CJjn2FCNu56571558T/jx4F+DtxYW/i/XP7Hmv0Z7YfY5594UgMf3aNjGR1xXT+Df&#10;GGk+OvD1nruhXP23SL1d9vc+W8e8AkE7XAYcg9QK0dKagqji+V9bafec6r0nVdFSXOtbXV7em/Vf&#10;edDRRRWZ0BRRRQAUUhOBzUFpdwX0CT280dxC/KyxMGVvoRQBYooooAKKKKAGgACjmj+KuS+InxN8&#10;N/Cbw/8A234q1IaXpplWATGKSUl2zgBUVmPQ9u1EYuTUYq7ZnKUYRcpOyR1SMx7Z96fivI/BX7VH&#10;wu+IniW38P8Ah/xSL/VrkMYbY2NzFv2qWOGkiVc4BPXtXrQbI4q6lKrRfLVi0/NWM6OIo4hOVKak&#10;vJp/kSUUUVB0BRRRQAUUUUAFFFFABRRRQAUUUUAFFFFAESHI4OR9KCcAnFLyq9fxrzj4n/tA+Avh&#10;DqNpYeLte/sm6u4jNBH9juJ96A4JzGjAc+tVCE6klGCu+yMalSFGDnUaSXV6I9JHzCk3Zrmx8QNB&#10;/wCEH/4TH7djw59h/tL7Z5Mn/HuU379m3f8Ad5xjPtXL/Db9or4e/F3WJ9K8JeIf7W1CCE3EkP2K&#10;4g2xhgpbMkag8sOM55qlRqSUpKL93fR6evYiWIoxcU5r3ttVr6d/ken0UUVmdJF14ApSBnAOK8ov&#10;P2nfhrY+Oz4NuPEpTxEL1dPNj9guTidmCqm8R7OpHOce9eqnaQeM5/WrnTnTSc4tJ7XW/oc8KtOq&#10;5RhJNx0dns+z7E1FFFQdAUUUUARbSeN34YoUjBCjJrxzxN+1z8J/B3iK/wBC1rxV9k1awlMFzB/Z&#10;12/luOo3LEVP4E1mj9uL4Jk4/wCE1/8AKVe//GK644PEzipRpSafkzzp5hhIScZVoprdOS/zPdz0&#10;4Gab9welcV8P/jL4J+KKZ8MeJbDWJQgke3hk2zovq0TYdR9RXankYHOK5pwlTfLNWfmdlOpCrHmg&#10;013WpLRRRUmoUUUUANzx6U0Z5yawPHHjfRfhz4YvPEHiK7/s/SLMKZ7jynl2bmCj5UBY8kdBWB8M&#10;vjf4J+L6ai3hDW/7YWwKC4/0SeDyy+7b/rEXOdrdM9KuNKpKDqKLcVu7aL1Zzyr0oVFTlJKT2V9X&#10;6LqehUmKB0rE8YeL9K8B+HL7XtcuvsWk2Mfm3Fx5bSbFyBnagLHkjoDUJNuyNm0ldmweehxR265r&#10;gPhf8cfBHxhfUV8Ia5/bLaf5f2n/AESeDy9+7b/rEXOdjdM9K9AyCKqpTnTlyzTT7PQzpVadaPPT&#10;kpLundD6KKKk2CiiigAooooAKKKKACiiigAooooAKKKKACiiigAooooAKKKKACiiigAooooAKKKK&#10;ACiiigAooooAKKKKACiiigAooooAKKKKACiiigAooooAhC7R8vevz5/4KN/ENtZ8aeHvBNjKZF06&#10;H7XcxRnOZ5eI1I9Qoz/wOvv3U9Rg0nTri+upBDa20TTSyHoqqCSfyFfmL8GrSb9pH9sFdauo2ezf&#10;UJdYlDfwW8JzCp9siFfxr38kpx9vLE1Phppv/L9T5biGtJYaOGpfFVaivTr+ifkzjvGvg3W/2Wvj&#10;LoDmV5Lyxjs9TSToJCVBlT6bxIn0r9ZfD2uWniXRbHVbCQS2d7AlxC46MjqGU/ka+QP+Ckvw8/tD&#10;wl4e8Z28WZtNuDY3TD/njLyhPsHXH/bSu5/YF+IzeN/gqmlXMm++8Oz/AGEgn5jCRuhP0wWUf7ld&#10;mOm8fl9PFv4oNp/P+l95wZfTWV5rPAx+CcU4+q3/AF+5H0u4yvSuc+IXjiw+HPgzWfEuqHbZabbP&#10;cOAcFyPuoPdjhR7mukbnPevmf/goNfzWv7PVxFDnZdalbRTEHHyZZufxVa+bw9P29aFL+Zpfe7H1&#10;+Jq+woVK1r8sW/uTZ8caTZ+Pf23fjDIlzfCNQrSs8uTa6Za7gNsajqeQAOrHqepH0/D/AME1vAce&#10;nqs/ifxE96Ew06NAkTN6+WYyce278axv+CZlnbx+F/HF8qD7U95bQk+iLGxA/Nmr3P8AaV/aD/4Z&#10;48L6Zq50H+3/ALde/ZPJ+2fZtnyM+7Plvn7uMYHWvq8wxWIpYpYHBe6lZJLq2r/r+p8PlmDwtfBv&#10;Msw96Urtt3dknbZen6I+DfFnwp+IX7Kvxnsk8MzXeqXaR/a7G9022kYXNvuAdZIlzxnAZTkcjnkV&#10;+luh+NEu/h7a+K9XtLjQ4zp4vry0u4XEtqAm51ZMbsrg8YycV8fP/wAFOyMg/DTnv/xPv/uavokf&#10;EI/FX9mDVvFa6f8A2UNU0G9l+y+d53lYSRcb9q5+7noOtcmarFzo054umk1pzXWu/Rf1956GSPAR&#10;xU6eCrNqWvLZ2Wyum15/dbe1zU+Gv7Rvw7+Leuy6P4T8Q/2rqcdubp4fsVzBiMMqlsyRqOrLxnPN&#10;dL8Q/iNoPwu8Oya54mvv7N0qORYmufIkmwzHCjbGrNyfavz9/wCCcSEfHXVFI5Ggz8f9toK+mv2/&#10;/wDk3LUTjP8Ap1r/AOh1zYvL6WHx8MLFvlly+uvyN8vzStisuq4uaXNFSta9tI3XX9T1z4a/Fzwl&#10;8X9LvL/whqv9rWdrN9nlk+zTQ7XwGxiRVJ4I6V8w+IfCHwBk/aTN/eeOtdh8ef2/DKdKW3f7ObwS&#10;KViz9lI2lto+/wB/vCr3/BNPj4aeK1z11cf+iEr538aZH7dP+z/wmNrj/v8Ax120cDGlj62HpzaU&#10;YvVWvsvLz7HnYvMZV8qo4qrCMnKa0advtarW99O/c/UK9vbfTrSa8u5o7a0gRpJZ5nCpGoGSxJ4A&#10;A7184eIf+Cg3wr0TXP7OgbV9ZhD7H1CwtFNunOCcu6swHXKqcjpmud/4KO+PbvQfhtofhyzleBNc&#10;u2a6ZCRvhiAOw+xZlP8AwGuI/Y//AGQPB3xA+GsPjDxpZS6x/aUki2dmLmSBIYkcpuJjZWLFlbvj&#10;GOK5MLgsOsI8bi2+W9kl1/rX7j0sfmGKeLjgMClzWu29kv69dzj/ANvP4ieHvij/AMK/13w3qcWp&#10;6dJb3ah4wQ0bBosq6nBVh6Efzr7A/ZBJb9m7wMextJP/AEdJXwT+2F8BNM+BvxAsYNBMo0HVrY3F&#10;vDM+9oHVtsibjyRypBPPPfFfUXh74i3Xwv8A+Cf+m65psnk6kmnG3tZf+ecktyyBh7jcSPcV6mLp&#10;0pZVQp4Ztpz0vvq5aP0bseJgatWGd16mLSUlT1ttZKOq9UrnovxY/bH+HHwh1WfSNQvrnV9YgYLN&#10;YaREJXiPozsyoCO43ZHpS/Cf9r/4c/F7VINL03ULjStZnJ8rTtWiETykHorKWQnuFDZPpwcfEX7K&#10;Xw8+GfjnU9b1j4peJNOtLW3dUg0/UdWFo13I2S8jEurkDA6Hktz0pf2rPh78NvAWpaJrPwr8Tafd&#10;Wty7LPYadq63j2ci4KSKwdpADz1JwRwean+ysDGssHKUvaP7Vvdva/8AX3XL/trHzpPHQUPZr7Lf&#10;vWva/r/Vj9TgR25pQvWvL/2b/H8/xM+CfhbxBdtvvprYxXTnq80bmN2/Epn8a9PJya+RrU5UKsqU&#10;902vuPuMPWjiKUasdpJP7z87/wBuj9oQeJNbtvCvg/xVd/2dZ/aLbWrK3SW3Uzq+3Y5ZV3jg8Ala&#10;+gv2Sfjd4I8TfDzwj4I03WftXijT9Ij+0WH2WdNmwAP87IEOCR0Y18mftz/B3RvhZ8RLO90q7vri&#10;XxG1zqV0Lx0YJIZckJtVcL8x65PvX0p+x7+zd4Z8G+H/AA18SrXUNVl1rU9IBntp5Izbr5gBbaoj&#10;DD7oxljX11eGEWUQd3bVrzlrvpte69LHw9GpjpZ5UjZOySa1soe7tru1Zvzvoe7/ABL+L/hL4QaS&#10;mpeK9Yi0yOQkRR4Mksx9EjUFm+uMDuRXiFn/AMFEvhbd6yLFrbxBaW+9l+3zWSGHA/iwshfB/wB3&#10;PPIFfJGqT6p+1z+08tlPevb29/eyW9vxkWllEGbCjpnYpPuxr7D179gL4V3nhSWw03TrvTdXERWL&#10;VxezSSb8cM6M2wjPUBR7YrilgsFgYQ+uuTnJXsui/r/hj0fr+YY+rUWAUVCDteV9Wv0/q57z4Q8a&#10;6H4+0K31rw9qcGrabOP3dxbNkZ7gjqrDuCAR3FdCDjOBivzH/Y08fav8Jf2gX8G3szJYalcS6beW&#10;rN8i3Kbgjgf3ty7fcP7Cv03zgda83McEsDVUU7xaun5HrZVmDx9JuceWcXaS8xgXaPl71+fP/BRv&#10;4htrPjTw94JsZTIunQ/a7mKM5zPLxGpHqFGf+B19+6nqMGk6dcX11IIbW2iaaWQ9FVQST+Qr8xfg&#10;1aTftI/tgrrV1Gz2b6hLrEob+C3hOYVPtkQr+NdmSU4+3lianw003/l+pwcQ1pLDRw1L4qrUV6df&#10;0T8mcd418G63+y18ZdAcyvJeWMdnqaSdBISoMqfTeJE+lfrL4e1y08S6LY6rYSCWzvYEuIXHRkdQ&#10;yn8jXyB/wUl+Hn9oeEvD3jO3izNptwbG6Yf88ZeUJ9g64/7aV3P7AvxGbxv8FU0q5k333h2f7CQT&#10;8xhI3Qn6YLKP9yuzHTePy+ni38UG0/n/AEvvODL6ayvNZ4GPwTinH1W/6/cj6F1bVLHQ9MudQ1S5&#10;hsLC3jMk1xcSBI4lHUljwBXzl4i/4KFfCzw/fva2a63r0SZzdadZoIs5xx5roT9QMV5p/wAFJviN&#10;eQP4b8FW1w8NpPE2pXqKcCX5tsQPsCrnHrj0rof2ev2J/h9rHwm0PWvFunTa1rGsWqXu/wC1zQLb&#10;pIu5FRY2UEhSCS2ec9uK5KGEw1PCrFYtuzdkl8/8jvxeOxdTGPA4FLmirtyvZXtovvXf8D3v4Tft&#10;EeBfjV5kfhrVxLqES75NOuUMVzGvGTtP3gMgEqSB613+ratZaDpdzqGqXcNjY2yGWa4uHCRxqOpZ&#10;jwBXx54A/YQ1/wCHPxbi8TaJ4yg03T7DUDLZxfZ3nmlte8cnzIMsCyHGRjnrwMX/AIKR/EW8t38N&#10;+Cba4eGznibUrxVOBL822IH2BVzj1x6Vi8Hh8Ri6dHBzupd911f4fjoaxx+Kw2Eq18dTs4bW2lrZ&#10;W3a1/DU9L8Tf8FCvhboGoNbWa63r6LnN1p9mixE5xx5roT9QMV6j8JP2iPA3xpV4/DWsCXUI03y6&#10;fcoYriNeOdp+8BkAlSQPWvB/2ef2Jvh/rPwk0TWvFmnTa1rGs2qXvmfa5oFtkkG5ERY2UEhSCS2e&#10;c9uKr/D/APYO174d/FuDxNovjO303TbDUDLZxfZ3nne17xycoMsCyHGRjnrwOqth8qXPSjUkpRvq&#10;9m16f5I46GJzhqGIcIyhK3urRpPW+un4v5H17r2u6d4V0i71XWL6HTtOtUMs91cOFjjUdyTXzfqf&#10;/BQ34XWWsCzt4dd1G3DAG/t7NFg64zh5FfA6/d/OvIP+CkPxIvpvFGg+CILho9MhtRqNzGhx5srM&#10;ypu9QoUke7VrfDP4Ffs2D4b6YnirxZoV34ku7VJLm6PiVIpLaUqCURFkC/KTj5lPTmpw+Bw1PDLE&#10;4pSfM9FH82XjMyxM8XLB4Nxjyq7lLbW2i+//AIa2v1x8Nvit4W+LugnVfC2rxarao2yUBWjkhb+6&#10;6MAyn6jB6jIqz8QviV4a+FugS614o1aLSLBW2h5AWeRv7qIAWc+wHv0r83PgJ4oHwQ/amttL0nWo&#10;tZ0G61I6O91aTLJBeQyNtikypKnBKNkdMEV6F/wUt/tY+PfCfm+d/Yn9nP8AZ/8Ann5/mHzf+Bbf&#10;L/DFaSymH1ylRjP3Jq6fXa9vX/MmnnVR4GtXnBe0pOzS2ve1/T/I9fuv+CjHwvhvmto9L8SXMIfY&#10;LtLSFYyP7wDShsf8Bz7V7h8LvjZ4Q+Mumz3fhPV01I2zBbiBkaOaEnO3cjAEA4OD0ODzwa+MPhxF&#10;+yT4p8O2FjqtveaHrbwiOWbVrm8jbzADubejmEdMjOByOM8V7X+zP+yx4T+HPiGPxt4W8eXPiaJk&#10;mtwbJ4TaTxMThHK7txXC9GHzLngfLRjMJg6NOS5ZwmtuZaP+vkZ4HG5jXqRk5U5xe6i9Yr59r7an&#10;svxO+Nfg/wCDWlw3vizV49P88kQwKjSzTEddqKCSB3PQeteIWv8AwUa+GU97HBLpviS2gL7Ddy2k&#10;JjUf3iFlLY+i59q+bv25nu4/2m5G1+O6k0QQWhtljOC1rgeYIyeAd3m/jXoGh6D+yL4/0NrC1uJf&#10;CWrzQYS51O7u4pYGwBuLO7QEgnkZxwccc1pRy7DRw0K9aMp82vu9PUnE5pi5YyeGw84QULfG9Zeh&#10;9n/Dv4l+GfinoQ1rwvqkWraezmNnjDK0bjqrowDKeRwR0IPQivAP2v8Awt8GNd8V6FL8TfGGseG9&#10;SSzdbWHTYGkWSLecscW8vOeOo+ldZ+zF+zdoPwWjudZ0Hxjd+JYdWtokkePyvsc2DkSoF3HucfOc&#10;Bj16184f8FMPm+IvhHHfSpP/AEaa48JQpTzKNKhN8uuuzWj7r9Dqx2IrxyidbFU482l1vF+8uz+e&#10;+59ReMbXSLL9kPVrfw/dzX+gR+EnSwuZ1xJNALbCOwKryVwT8o+gr4v/AGDvGWjeA/iN4m1zxBqM&#10;OlaZbaHIZbmc8D99FgADkk9gMk19dumP2GFPr4GX/wBJBXwf+yn8ErT46fFKPRtUnlt9HtLZr278&#10;g4eRVZVEYb+HJYc+gOOa9XL4U3h8ZGrLS+r69fxPFzOdT2uAnSiuaystlf3dPQ+1bH/goV8K7vXv&#10;sEg1qztQ2P7UnsgYPrtVzJj/AIBX0fo2s2HiDSrfUtMvIb/T7lBJBdW7h45FPQqRwRXxp+1D+xd4&#10;I8L/AAo1TxL4MsZtFv8AR4/tMsP2qWaO4hB/eZ8xmIYA5BBA4PHNVv8Agmx49vL7T/FHhG5maWzt&#10;GjvrRWyfL37lkUegyFOPVmPevNq4LC1sJLFYRtcm6Z7FHH47D42GFxyi1PZxvp5a/wBebPFPGa5/&#10;bqz/ANTja/8Ao+Ov1DvLuKxtZbq4lS3ghQvJLIwVUUDJJJ4AA71+XnjRtv7dben/AAmNr/6Pjr6F&#10;/wCCjvxIvtB8G+H/AApYTtbx63JLLeshwzwx7cJ9CzZP+6K7MbhpYr6lQjvKH/D/AIHDl+Jjg6mY&#10;V57Rm3+Lsvm9Dr/F3/BQX4WeGtTeyszq/iIIxRrjS7ZPJBHo0rpuHuAR716r8J/jx4L+NFrO/hXW&#10;Fu57bH2izmjaK4iB6Eo3JH+0MjtnNfHP7O3wb+Al38M7PU/iD4n0O48RagGlezufEC2rWa7iFXYk&#10;qndgAndnr0ryHVtR0v8AZ0/aNg1DwN4hi13w9Z3Ec8V1Z3STrLbPjzYHdDtYgFl/AHrVf2VhK854&#10;WhzKcb6vZtf1/wAOZ/2zjqFOOMr8jpyt7qfvJPr/AFf5H61cGl61FDMtxGjocqwDA+xqTqK+QPvU&#10;01dH5I/G/R4fEX7WniHSbh5I7a/8RJbStEQGCvIqkgkEZwfQ19av/wAE2vh0Y2EfiHxQr4OGa4t2&#10;Ge2R5Az+Yr5G+POtjw3+1X4m1cxfaRp/iAXfk79vmbHVtucHGcYzg19ATf8ABTuZomEHw3SOYj5X&#10;k1wsoPuBbjP5iv0CvTx88Lh/qV/hV9Uuitufl9CpltPH4v8AtC3xu1031lfZeh86/Ejwhrv7Kvxy&#10;NrpmqmW80qSK8sr9F2mWJhkBlz3GVYdDz2NfqzpXi6xuPBdn4lvJ49O02SyW+klncKsUbIHJYnpg&#10;Gvyxs9O8b/ti/GiW8+zmS6vZUF1NDGRbadbDgZPYBQcAnLH3NfoR8efgTf8AxU+FNl4J0TXU8O2V&#10;tJDv3wGUTRRjCxnDDABwe+dorgzm0oYaliZJVPtPstO39bnpZFeFXFVsJBul9lbXfZX/AKta5wni&#10;L/gob8LdG1F7a0j1zXol/wCXmws0WInOOPNkRv0r0T4Q/tReAPjXe/YNB1OWDVynm/2XqMfkzkYy&#10;dvJV8d9rHH0rw/wr+yP8G/hV4OMfxY1XSbvxC8jmS6m1mSzjUclFiQOhJ2BTggnOccYr5Q8JLpPh&#10;n9pvRk8I6g95osHia3isLvJzJAZ1UZJAJBUke4+tRTy/AYtThhnK8V8T2f8AXyKrZpmeB5KuJULS&#10;aXKviX9d9T9S/iV8V/Cvwi0a31XxZqv9kWNxOLdJfs8s+6QgsBiNWI4U84xXA+Kv2v8A4ZeF/A+n&#10;+Kl1a41XT9RkkjsoLK1cXFwUOHISXZgKe7YHpmvOP+CkRKfB7w+TzjW0x/34mrwD9kv9luz/AGhN&#10;H1XU/EusanZ6NpUosrOGwkTcZD+8fBdWCqNwOAOS5/HjwmAwssG8XiJNJPW3b7t7s9LH5ni6OOWB&#10;w0E3KN1fvrvrskvvPor46/GHw98bf2PPGGv+HDdLahoIJIruExvFIJ4iVPVTgMOVJHvXEf8ABMhd&#10;tj8QARz5lj/KevQf2g/hlo3wg/Y08QeF9D897G0SIiW5YNLIzXSMWcgAE5bsB2r5Y/Zq+P8AZ/Ab&#10;4a/EO5hZLjxHqL2kGl2x/vBZ90rD+6mQfckDvXoYWmq2XYqnhU2nJJd94/15HmYyrKjmOCqYxpNR&#10;k5PptL+vN7H3j47/AGofhh8NPElxoHiPxSlhq1uqtLbJZ3E+3cMgFo42AOOcZzyKs/FDUPB3jj4F&#10;6xea9qd7p/gzUbJZbi/itpIp0gLKQwjeMuMnHBQ8HpXx/wDsZ/s8D4w67dfEvxpcJqtpDes8drK4&#10;ka7uwQzSTDPCgkHafvE/3fvfV37W6/8AGOHjojgfYRx6/vFrxsVhqGFr06FOTc7rmfRPy0PdwOMx&#10;GNo1MRUilTd+VdWu71t/X38P+x14c+EugyeKj8L/ABVqviZ5vsv286nC0fk487y9uYIs5y+evQdO&#10;/o0H7Svw3l8fN4JXxFnxSl01k1kbK5H75c5XzDHs7Hndj3r5j/4Jj5EvxD4yQNP/APbivnn4v6ff&#10;av8AtTeJ9O0y6e0vr7xHLZw3EbmMo0kuzqOcfNz7V7FTLIYjMqtCpUbtFO7te9lvptqeFTzWeDym&#10;liadOKvO1kna3vba76dz7o+IX7eHww8CaxJpkc2o+I5onMc0mjQo8MbDtvd0DfVNw4r1X4XfGLwr&#10;8Y9Gk1Hwpqi36QkLPCylJYCc4DoeRnBwehwcGvBfFf7B3wz0v4VapFZ2d2PEVpZSSx6093IZHlRS&#10;w3R7vL2kjoF6d+9eB/8ABOzU57X44XlmkzC2udImMkWTtLK8ZUkeoy35muKOCwOIwtSphnLmpq7v&#10;1+Xyduvc7Z5hmOFxdGGKjHkquySvdbde+qv0fSx+jev6/p/hTRrrVtZvodO020QyT3NwwVI19Sa+&#10;c5P+Cg/wnj1/7Aq61LaFsNqq2Q+zjjrgv5mO33K8r/4KT+Pr2O/8NeDoJWisWhbUrtFPErbikWfp&#10;tc/j7V1X7PP7E/gLWPhNo2s+L9Om1rWNZtVvf+PuWBbZJBuRVEbLk7SCS2efas6GCwtLCLF4tu0n&#10;ZJHRi8djKmNeBwKjeKTk5ba2dtPVf8Cx7X4q/an+F3g+DSpNV8XQxQ6pai9s5YLS4uFlhLFd2Y42&#10;A5UjBwQRyK9N0jU7TWtKtNRsJfOsrqJJ4JdpXcjAFTg4IyD0PNfkf+0p8Kn+DHxRv/DEN3PeaTFG&#10;l1YG4bJWCXJx6ZBDAkdcZr9UvhKuPhd4S3dDpVtz/wBslqMdgaOGw1KvRk3z9+3+fcrL8yxGJxlX&#10;DV4qPIunfS+vZ7rTax2dFFFeEfUBRRRQAUUUUAFFFFABRRRQAUUUUAFFFFABRRRQAUUUUAFFFFAB&#10;RRRQAUUUUAFFFFABRRRQAUUUUAFFFFABRRRQAUUUUAfOf7cfxJHgP4EalaQPsv8AXnGmQ7TghGGZ&#10;T/3wCP8AgQr4W+DfwW+MviLSZPEvw4s9Tt7SZmtmvtP1eOxZ9pBZeZkZlz+GR6ivsT9rv9mv4gft&#10;AeJtFk0LUdCtNB0y2ZY4L+5mSVpnOXYhYmGMKgHPY17l8F/h6nwp+GfhzwspjebT7UJcyRZ2STHL&#10;SMMgHBdmIz2r6fDY6ngcDanaVST1TWy/pfifGY3LquZ5kva3jShHRrS7303/AKR+f+ufs6/tQeJd&#10;LmsdYi1/VtOkw0lpe+J4J43wcjKNckHBGRxS/sF/EKXwH8bm8PXjmG012JrOSNhjZcRhmjz75Ei/&#10;8Dr9OlUbicYr4W8ffsN+OJvjVf8AjLwZqnh6zsX1NdUs4r6eeOSKTcJGBCRMMb84weldWGzanioV&#10;MNilGEZLdK2v4+vyOLGZJUwUqeKwblOcZLRtPT7l6P1PukcmvK/2lfhlN8Vvgr4l8P2aeZqLxC4s&#10;1zjdNGwdV/HBX8a9NtjMbaPz1RJsDzFjYlQ3fBIGR+FTOA3Br4+EnTmpx3TuvVH3U4RqwcZLRqz9&#10;HufmJ+xP8c7D4L+PdT0bxNL/AGbo+smOKa6nBAtJ4ywUuOyncyk9jgngGv0R13RPB/xA0CG51uw0&#10;bxFoqHz4Zb+GK5gU4xvUsCo4JGR614t8eP2I/Cnxh1GfXdLu38LeI5jumuLeESW9y396SLI+Y/3l&#10;I9SDXzfqH/BN34hwXsiWmv8Ahu5s93yTSzXETsPUqImwfbca+qrywOZzWJlV9lN76X27PT+uh8Xh&#10;6eYZPGWGjR9rSvpZ2evRrX8t+pz37a2q/DS78VaJYfDi20WJLCGVdRk0O0jihd2Zdo3IArkAHkZx&#10;nrX1t8HI2f8AYchSNCzN4dv1VF5JP7/gV578Pf8Agm3oWlXqXXi/xHca8ikEWNhD9librkO+SzA8&#10;fd2ketfXWkeGNL0DQYdD0+xgtNJt4vIjs4kAjVP7uPfJz65rHMMZhnhIYOhJyad7v5/5/cdOVYHF&#10;RzCeYYmCgmrcq/7d7afZ+9n5t/8ABPrXrDQ/js6310ls+oaVPa24kbAkl8yJgoPqQjY+lfQX/BQ/&#10;x1pGn/Cm18MLexnWr+/inWzjcGRYUBJdgOgyVAz17dK8++Jv/BODVLjxBcXXgXX9OXS55GdbHWDJ&#10;G1sDztV0V94HbIBx69auaf8A8E4biy8C6v52u2moeMriFI7FHDw2Nq29S7FgrO52hgDtA56Z5HoV&#10;6+XYrE08a61rW922t07/ACt1/A8vC4bMsHhauXqjdS5vevpZq23XTbbzR1P/AATRz/wrPxX6f2uM&#10;/wDfhK+d/GXzft1ZHfxja/8Ao+Ovs/8AZC+A/iH4C+ENb0rxFc6dc3F9fi6RtOleRQvlquCXRDnI&#10;9DXlXiH9jPxvqn7Sp+IEWpaEND/t+HVPJa4mFwIUkViNvlbd2FPG7HvWccZh1mNetzrllFpP5L/I&#10;urgMVLJ6GHUHzqabXZe9/mg/4KX6Bc3PhTwbrCIz2tpdz28zgcKZEUrn/v2a7j9gr4h6T4k+CWn+&#10;HoryL+2dFeaO4sywDqjzPIrgdSpDYz6g17t498A6R8S/CWoeHNdthd6bex7JEBwynqHU9mBwQa+F&#10;/Ev/AATU8VQ64U8P+KNJutIZ8iXURLDcRrnptRGViB3yufQVx4TEYavgXgsRPks7p7r+tWepj8Pi&#10;8Pj45hhafPePK1ez/rbvsZX/AAUO+I+l+MfiHoWh6VdxXx0S3lF1LBIHVJZGUmPI7gRjPpnHUV6R&#10;rvhq68T/APBOXTVtUMs1narfFAMkpHdMX/Jcn8KwvFX/AATe1WDwrpFv4Z17T73X1mlfUbzVGlt4&#10;ihC7EiRFk4BDZJ5Oe3QfWXwS+HN38PvgzoPg7Xvsl7cWlq9vdCAl4ZAzsSBuUEjDY5AroxGLwtLB&#10;UqWGnzOE0+17Xd/S5x4XBYuvmVavi6fLGpTcdHe1+VWv3sj89P2Tfgj8Pvjfc6ppXijXtT0rXomR&#10;7G2sriGIXMRB34EkbEspAyAehHHWvX/GP7Jn7Pfw91620fxL8Rta0jUp42mFvcXlvwgxyxFvhc54&#10;DEFucZwas/Fb/gnI97rF3f8AgLXrSxt5m3JpWqq4SEk/MFlQMdvoCuRjGT1rO+G//BNvU11OG58c&#10;eI7RLGOXL2Oih5GmXjjzZFTZk5zhTx0PPHdVx1CvN11ipQjb4ba3t/Xf1PMpZbiMNH6tLBxnK+k7&#10;6NX6/wBJ+Xf61+A3gXwz8O/htpuk+EdXl17QcyTW9/LcRzmUO5Y4eNVUjJPQV6L1HTNZ2h6NZeHd&#10;HtNM022SzsLSJYLeCMYVEUYAH0Aq/kt34r4epN1akpt3u+u/zP0WhTVGlGCSVlstvkfn3/wUxVh4&#10;w8EkgkGxuAD2/wBYlfVP7NEttefs9eA4fOjfzNIjj2hwckLhh+Hf0rC/an/ZnH7QWi6ZJY6nFpGv&#10;aUZTbSzxl4pVcDKPjlRlVOQDjng5rzL9ln9jXxb8FfiOvinXta0mSOK3ktxaac0kpkDrjlnRNuCA&#10;ehz7V9AquGr5VHDznyyi27W33svnf5Hy8qGKw2cyxVOnzQmoq97Wtypt+lr+fqfMnwW8QL+z7+1L&#10;b/8ACRZsrXTb+5068dl+WNXDxh/90Eq2fSv0917x/wCHvDPheXxLfavaQaIkXnfbfOUxyDGRsIPz&#10;E9gOtePftEfsd+HPjtd/2zBdv4e8ThBG19FGJI7gD7olTIyQOAwIOOucAV81Wf8AwTZ8dS6v5F34&#10;l0C30oOR9rhaaWbb2PlGNRnpxv49TXTXq4PNIwqV6vJOKs9L39Px/wAjCjRx2T1KkKFH2lOcrqzt&#10;a/f8PLzOI/Z0sLr4ufta2utWsDR27arc65OVGRDGGZxn6sUX6tX6oZyB6d68p+An7O/h34B+H3s9&#10;JD3uqXWDfarcKBLOR0AA4VBk4UfiSea9XPQ92ry80xdPF1oqj8EVZefmetk+Bq4OlOeI+Ob5nbp5&#10;Hzv+3H8SR4D+BGpWkD7L/XnGmQ7TghGGZT/3wCP+BCvhb4N/Bb4y+ItJk8S/Diz1O3tJma2a+0/V&#10;47Fn2kFl5mRmXP4ZHqK+xP2u/wBmv4gftAeJtFk0LUdCtNB0y2ZY4L+5mSVpnOXYhYmGMKgHPY17&#10;l8F/h6nwp+GfhzwspjebT7UJcyRZ2STHLSMMgHBdmIz2rvw2Op4HA2p2lUk9U1sv6X4nm43LquZ5&#10;kva3jShHRrS7303/AKR+f+ufs6/tQeJdLmsdYi1/VtOkw0lpe+J4J43wcjKNckHBGRxS/sF/EKXw&#10;H8bm8PXjmG012JrOSNhjZcRhmjz75Ei/8Dr9OlUbicYr4W8ffsN+OJvjVf8AjLwZqnh6zsX1NdUs&#10;4r6eeOSKTcJGBCRMMb84weldWGzanioVMNilGEZLdK2v4+vyOLGZJUwUqeKwblOcZLRtPT7l6P1O&#10;e/4KV+GrqHxz4V1/y2Nldae1n5nYSRuWx+IkH5GvqX9lX4h6P44+BvhY2N/DLc6Xp8VlfQ7hvgli&#10;TYd47Ahcg9wa6n4pfCfRPjN4Gk8O+KbfKuBIsts/z202PvxsR2yeo5HUV8UeJv8Agmt4ytb9l0Dx&#10;PomoWJyVfUfOtpV54BVEkB475/CuOjVwuLwccJiJ8koO6drp7/19x6GJoYvB4+WPw1PnjNJNXs1a&#10;y/Rd+p7brH7e3hjTviZe+E7fw/qGtpFepY2l/pE8Uy3TnAO1WKj752j5iDjORXjX/BSfw3dw+OvC&#10;ev8Aks1hc2D2e7PAkRy2D+Eg/I17D+zz+w1pPwi8QW3ibxFqi+ItdtfmtoYovLtrZ8Y38nLsOcE4&#10;AznGQCPc/iv8J9B+MvhC58O+IbdntpP3kM8RAlt5R92RD2Iz9CCQahYnB4HFUqmFu1H4n3uraX+8&#10;1+q47McHXp4y0XP4V2s7q7XyXe2u5yH7K3xC0bxt8DvCxsb2GW50uwisr6HeN8EsS7DvHYELuB7g&#10;1wGrft7+GNM+Jt74St/D+o63HFepY2t/pE8Uy3bkAHarFQPnO0fMQcZyK8Q8Tf8ABNbxlBqLjQPF&#10;Gh6hYnJWTURNbSjngFUSQHjvn8K9r/Z6/Yb0r4Sa/b+JvEOqL4i1y1+a2giiMdtbOVxv5OXYc4Jw&#10;BnOMgEbTp5VGU8Q6nMpXajZp3eu/+f4nHSqZz7OnhYUlBxsnJtNWStt+On4HgH/BRfwxd2Pxm0rW&#10;WiYWmp6XGiP23xswZfqAVP413/ww/Yp+D/xO8A6d4msvFviBoprZZboR3tri1k25dH/cfKVOevpX&#10;1F8afgroHx28JNomuo8bIxktL6AATWsmMblz1B7juPwI+Ldc/wCCbPjq11IrpPibQNQsiOJrtpra&#10;Tr/cWOQdMfxVthMdCpg4YeVf2Uo9bXTRjj8tqU8bLFRoKtCSWl7NPT8/Q674dfs9/s63vjLSm8Pf&#10;E/Ur3WrLUFa2s5r+3QzTRSAhQrQKXBK8bT8w6HvXs37Snxp+EOgRTeD/AIj2M2tStALsaZHZSM+D&#10;kK0cvyhWPIBVxjnJFZn7OP7GGkfBHWV8Rapqf/CQ+I0UpbSCHy4bQEYJRSSWYjI3HHBwB3rsv2h/&#10;2afDv7Qek263sz6RrtkpWz1WGMOyKeSjrkb0zzjIIPQjJzw18Rh54uCnVlKC67NPy09PPt5+lhcL&#10;iaWDqOnRhCpLaO6a89d9/Lv5eG6h+wb8MviHoA8R+B/GN7pWnXUSzxSSlLy2jGATnJVhxnIZyQfp&#10;ivnz9mzxDrHwt/aX0vRNF1NdTs5tUOl3RsnLW97DuZfMx3A++D2x9c95qn/BNv4gw6hImn6/4dur&#10;NSNks0s8Tn1ygiYD/vo19Dfs3fsWaP8ABHW/+Ej1TU/+Eh8RIGS3kEPlQ2qsNpKruJZiCRuOOCQB&#10;3PsvHUKOHqRniPaprSLWvzf+f5nz6y/E4nEU3DC+xlFpuSenyW33X+4qftE/GT4Fa1q7+C/iBZz6&#10;rqNhcRwOY7SSKSyZyuXE+UIUAhjtJBA6N0rgfHf/AAT78ET6Dda/4Y8dy6RpwjN0supmO5tPLwTg&#10;SKUIXp8x3fjXrf7SH7IOifHy6i1qC9Ph/wATogiN8sXmx3CD7qypkHI6BgcgdQ2AB8zJ/wAE3fiG&#10;dTVW8ReG1sRJgziScybM/e2eVjOO27Hv3rz8FVoQoxdPEunLqnqvktv17nq5jRxNTES9thY1YP4W&#10;nyteTer/ACXVFD/gn3401rRvjYvhq3uZZ9E1K3na5tgxMSske5ZgOxyoXPcP9K6L/gpduHxE8JEf&#10;9At8/wDf019K/s3/ALKmifs+xXN8bxtb8R3kflTak8flLHHnPlxpk4GQMkkk7R06VxP7X/7Lfi34&#10;+eKtC1Pw7faPa21lZtbzLqM8sbbi5bI2RuMYPcitpZhhqua068XaKTTffR6/ikc8MtxdHJKuGkrz&#10;k01Hey5o6fg2dY65/YYQ45/4QZf/AEkFfHH7CfxF0nwD8ZZI9bvItPstWsZLJLidtqLNvR03MeAD&#10;tIye5Ffex+F+qN+zcPh+J7QayPDg0jz97fZ/OEAj3btu7bnvtzjtXyv4G/4JwatJpeu2/i3WtOtr&#10;144jpd7pMss/kuC28SI6IGUgjoc8du+eCxOEjTxVOtKym9PRt6r0vc0x2Cxkng50IXlBa32uktH6&#10;2sfQX7ZHxG0fwd8CPEdnd3cX2/WrVrGxtvMG+UvwWA67VXJJ6dPWvn7/AIJoeGZzrXjLxA0TLbRx&#10;QWSSkcMxLOwB9gqZ+orG0z/gmv4vfXVjvvFWiwaMG4urZJZbhlz/AM8SqqDjP8Z/Gvt74UfCzQvg&#10;74Ls/Dnh6Bo7SDLSTSHMlxKfvSOe7H8gAAMAAVlVq4TB4KeGoVOeU+trWX9fmb06GMzDH08ViaXs&#10;4076Xu2/6sfnP4zOP26QD1/4TG1z/wB/469h/wCCmXhi6eTwTr6ITZKLixlYDhHJV1z9QG/KtjX/&#10;ANjXxvqn7Sf/AAsCPUtCXRG1+HVPJa4mFwYkkViNvlbd2FPG7HvX1R8SPhzofxY8IX3h3X7T7Vp1&#10;0Byp2vE4+66Hsw7H+lXUzClSqYStTd+Rar7k/wBSKOW1a6x9GquVVJNxffVtP0vb5HxH+zp+yT8K&#10;/jj8PLHWG8S66uuKpTUbG1u7cfZ5AxH3DCWCkYIJJ69atxfsz/s1t4gutEb4qalBqttP9lkhn1C1&#10;jAl/uh2twrdcZBIzx14rO8V/8E1vFlrflfDXinSNRsGYkHVFktpVHYYRJAx9Tx06c8epfAH9gbT/&#10;AIc69ZeI/F+rxa9qlmVlg0+1iKW0Mo53lyd0hB6cKOMkHoO2vjKN51YYuVntFLVeWv8AwPU8zD4C&#10;vaFCWBjdaOTejXfTr6X9O31rp9mmn2cFqjMyQxrGpY5JAGAT78VaPSjNLXxLbbuz9HSSVkfk18Wr&#10;WK+/bE1W2uYo7i3n8UQxywyqGV1MyAqQeCCOMV+kJ+APwwJIHw78K5HX/iTW/wD8RXzB4z/Yr8de&#10;If2g7nxza6joKaPLrcWpLFJczCfylkViCBEV3YBGN2Pevt3GxcjrX0WYYqFXD4eFKesY2dvRHymW&#10;YKcMXi6lenpKbaut1d7fgUtL0aw0CzS102yt7C1jGEgtoliReMDCqAOgA/CvlD/goF8Z/EHgHw74&#10;f8O+HbybSm1ozPc3tuxSTyo9o8tWHK5Lc454x0Jr68xlcbcH69K8k/aM/Z60r9oPwrb2F3ctpeq2&#10;LtLYaiib/LZhgqy8blOBkZHQGvKwVSlTxMKldXinr/Xk9T28dSq1cJUp4Z2m1p0/q608j5f/AGcP&#10;2Q/h58RPhvZeO/FXia61KSbzJb+1iu0gt7cgsCszkb9w4YncvXuOvgFknhu2/ag0yHwnhfDEfie2&#10;jsSsjSAxC4QAhmJJBxnJNe26N/wTW8XTa8U1fxTo9vo6sf8ASLFZZZ2GeP3bKqgkZ/iOD610Xj79&#10;gHXrDxxperfDfUdJstNsorZ0GtXUvnm5iOTIdkTA7iAe3JIAAxX2tPH4WGInKWJupp2VrKP/AAei&#10;0v3PzyrluLqYSNOGFUZRabd7yk9tPLq9bbWO2/4KT8/B3QB3/ttM/wDfiWrH/BOGMD4J6sccNrcu&#10;ff8Acw12n7V3wR8S/Hv4daPomjz6XZanbX6Xk5vZpFh4jdSFZY2J5fjIHFXP2S/gtrvwK+HV7oHi&#10;C5sLu8m1GS7V9Pkd4wjIigEuinOUPb0r5xYml/ZcqHN73Nex9TUw1aWc08SovkUbX89Rn7bH/JtX&#10;jAf7Fv8A+lEdfCn7Ln7M7ftBz+JWk1Y6ZZaXbAL5Yy8lzIH8kHIICAoS3foB1yP0T/aJ+Hep/Fn4&#10;Q6/4V0ia1ttQv1iET3rssQ2yK53FVY9FPQGvNv2Of2dPE37P9v4ph8SXel3Z1N7Yw/2bNJJjyxLn&#10;dvjTH3xjGe9a4HHQwuX1oxnao3p/5Kv8yczwEsZmOHlKHNTSfN26tX+dj5l/Y4+KN98DfjJfeA/E&#10;5ay0/U7n7DcQyH5be9U7Ub0AY/IT3yh6Cvs79rfn9nLx3kY/0Ef+jFryH9qn9jDVfi/46t/FPg+8&#10;0vTL2eIR6gmoSSRiR1wEkUojZOODnH3RXq3ib4b+NPGv7NN54L1270pvF9xp62kl6k8jW0rq4xIz&#10;eWGBKqCfl6k9qnG4ihi50cXFpTulJej3/rpYeXYbEYL22CcW6erg/Xp6/rfyPnj/AIJjJ+++Ig64&#10;Gn/+3FeK+Ih/xnGxHfxtF/6VrX1/+xz+zb4o+AEnio+JL3S7v+1fswg/syaSTb5fm7t2+NMf6wYx&#10;nvXn+qfsVeOb39o5vH0epaCNEPiJNX8lrib7R5InEhXb5W3dgdN2M969R4/DPMa9bnXK4WT87L/I&#10;8WWXYp5PRw/I+dTu15e9r+KPr3xuf+KM10kc/YLj/wBFtX5w/wDBO/8A5ODOf+gRc/8AoUdfpP4j&#10;sJNW0HUbCEqstzbSwoX+6CykDOO3NfJf7Kn7H/jX4IfFE+JNe1DQ7qx+wS2vl6dcTPJuYqQcPEox&#10;8p7142W4ijRw+JhUlZzikvPSX+Z72b4atiMVhKlKN1GTb8leP+TPN/8AgpToNzH8QPC2tGNjZ3Wm&#10;taq+ON6SMxH5OK+qv2WviNovjH4GeGJbK/gkm0vT4rO/hLgNbyxrsbf/AHQdpYE9Qc1T/afHwu8U&#10;eHYPB/xD1638P3F8rXenXcuUeF0Kgur42/xgFSfmBPpkfJPhr/gn9rPjG5ivdC8f+GdY8KSMQuq2&#10;TySynA5HlqCu4HgjzOP0rsoyoYnL4UMTJw5W2nZtPf8A4bfocWJjiMJmksVhYKpzJJxuk1ovzSTv&#10;br6HE/tpfEXS/iL8ddQvNEukvdOsLaKwS6iOUlZMlip7jc5GehxX6YfCY5+FvhHHP/Eqtv8A0Utf&#10;l5+1T8LdC+D/AMSbPwxoLvPBZ6Vbm5mlfdJLOxcszdgSNvA6DFfqZ8OtObSvAXh6xkBDwWEETKeo&#10;KoBz+VXmvslgMOqL93W1+vn8zLJ3WlmmKlXVpWV7dNrL5I6iiiivkz7s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8P8A2nf2dLf9ojwna2sV6uma3prvLY3Uib4z&#10;uADI4HO04HI5BGcHpXx1Z/srftIfDyaaw8MyahDZu3mPJoPiNLWCRumSrSxknA6la/TDfkDnn0pQ&#10;TjnrXq4XM6+EpulGzj2aujwsblGHx1RVptxmtLxdn+p+f/wi/YN8Xar4ysfEPxMvYYLWOVLq4sft&#10;P2y6u3HOyV+VA4AJDMSMgeo+/o0CKAOgp2Cec4/Cg5xx1rDGY6tjZRdXZbJbI6MDluHy+MlRTu92&#10;3dskooorhPVCiiigAooooAKKKKACiiigAooooAKKKKACiiigAooooAKKKKACiiigAooooAKKKKAC&#10;iiigAooooAKKKKACiiigAooooAKKQdK5L4qWOtan8N/E1n4daaPXp9OnSwa2nEEgnKEJtckbTnHO&#10;Rj1oWrsS3ZXPiP8AbR/aV8b6Z8Vb3wR4X1q50LTrGKFJG04+XcXEsiq+fMHzDG4ABSO+c5r0j9kz&#10;wP8AHfwz46nl+Il3q7eGJLJ5FTUtVivd85KBR/rHdPlLHHAyK+GPHug+M9E+I11pfiuS8fxjHLGs&#10;z3d6LmfeUUx5lDMCcFcHdxx6V+hP7IXg/wCK/gKPxdP8VbnVGhkW2aybVdYW/CBfOMpXEr7OCmem&#10;eOuK+7xtClgstSpuDutW95bax++/XSx+a4HEVswzWUqqmrPRLaO+klbra3S7ufTgJA6ZoOWHBxX5&#10;nfFr9oj4g/tKfE4eEfAV3eWWivcNDY2VhKYGulXOZp3BHy4BbBO0DHGeazPE37JHxh+BOhT+MbHU&#10;YFFrHuuZPD+oSi5gj4JLZVMqDjO0t0z05rxoZQoxisRWUJS2T/Xax9BUz2U5yWEoupGO7W3y0dz9&#10;QwVCk9fejywCOMAV8v8A7GH7Td58Z9LvfD/iSRH8T6XGJRcqgX7ZDnaXKjgOpwGxgHcCO9fOP7Tf&#10;xp8ZeBv2ntbWx8T65FpOn3dpKNJg1SaK2dRHGzR7A20Buc8dzXLSymvUxU8I3aSV/JrTb7zqrZ3h&#10;6eCjjUm4tpW6p67+lj9Lg3HXmh2+U85r80fDPwZ+N3x4+IeifELVrXULPTNTukuE1dNSjhaztGbO&#10;IE8wSKuwnbtXnOe+a/SkAxrjkgDgk5NYYzCRwnKlUUpPdLo+39WOrAY6WOc37NxirWb+0n1St/mc&#10;98RfGlv8NfA2teJryCa7ttLtmuZIYAN7gdhnivC/2V/2nNd/aE8aeKkvNNttI0jT7eFrOzhJeQFm&#10;fJeQ/eOFHQAe1YH/AAUB8O+PtV8K6bfeGpr9fDNha3L66tvqAgiMZMe3zIy4Mo4bgBsfjXxn8D/B&#10;vxS8YXmqRfDGXU4rm3RGvTpurLYEoSdm4mRNwyDxzivZy7LqOIwU6s5JSfVv4devr0PBzTNcRhcf&#10;ToU4Nx3aS+LS+np1sfef7ePijWfCXwQgvtD1i+0e9bVoIjc6fcvbyFCkmV3IQcHA49qpf8E/vFeu&#10;eMfhNrV3rutahrl0mtSRJPqV09xIqCGEhQzkkDJJx7ms79vqK5h/Zq0iO73G6TU7QSlm3neIpM5P&#10;c5zzXzD+zzpHxZ+J/grU/AfgC9i0PSEvTqGpam1y9tuZ0VFhZ0BbGIydqjnnPGKeFwsa+WT1Salu&#10;+i0Jx+Mlh83ouzd4fCurbl0/qx+pzAED1FDfOSAfrX5HeJdA+I/7IfxCtom1U6bqUiJdpPp9w0lr&#10;eoGIwwIG8Z3Aqy96/SaP40adZ/Ai3+JOoxeVZNpMepPbqed7KMRA+pchRXmYzLZYanCrTnzxlomu&#10;57GAzX65UnQq03TnHVp9u99PI9LI59aXOMfyr8srGH4s/tu+MdUW21BU0+3Ale0uLl4dOsUJPlrt&#10;UHLHB52ljgk9KfcS/Fv9iLxnpSXWoeZps6l47WG6ebTrxA37xQrAbWGeu0MN2Rwee1ZLqqLqpVn9&#10;n/g/8A858QaOtGhJ0U7c/wA7bdvmfqUTk46g0bQST3rnvAPjKy+IXg7RvEWnk/Y9StkuUU9V3DJU&#10;+4OQfcV0XBz7185JSg3GS1R9ZTnGpBTi7p6o8P8A2m/2ldN/Z78OwlYE1TxJqAP2HT3bCgDrLLjk&#10;ID2HJPAxyR8c6T4s/aY/aMM2p6Dea22nRyFgdKuo9KtgemxX3Jvx6bmPrXN/tY63c/Eb9qDWdPac&#10;CKC7i0e27iMLtU/+Plj+Nfp94T8M2Pg3w9puiaXCLfTtOgS3giUcBVGPzPUnuTX1PLSyvB0q3IpV&#10;KmuuqS0f6r8T42Uq2cY6th1UcKVLR8ujb1W/qn+GnU/OKP46/H39mXxBZ2fjCTULq2clvsmvMLtL&#10;lc/NsuQWOR/sucZGQRgV9/8Awf8AirpPxl8B6d4m0dikVwCk1q5y9vKv3o2PqD37gg96Z8W/g94f&#10;+NXhhNB8SQTPaxXEd1FLbuElRlPIDEHAYZU47HscGnfCv4OeGfgxotxpXhW0msbS5nNxMJbh5i8m&#10;AM/MSBwAOMdBXnYrF4bF0Luny1U+i0a8/wCnt5np4LA4rA4jljV5qLX2ndp+Wn+W+2h24yFGOR2p&#10;zA8/yr88v2o/2ovFnjv4h3Hw8+H99d2dhBdDT2l01itxqFzu2lQ4OQm75cAjPJPHA5XU/wBiX40e&#10;EdLk8WW15aSatCr3LxabqUv9oqSCXIbaAzYzna5J7Zq6WVR9nGpiayhzbJ/0rGdfOpe2lRwlF1OX&#10;STWiXpo7n6b9XHHTqaQAvgH8q+L/ANij9qvV/G+rDwF4xuTe6qsbPpupS8STBBl4pD/EwGSG6kKc&#10;5PXmP+CgfxF8VeD/AIl+HrXQPFOtaHay6SJZIdOv5bdHbzXG4hGAJwAM+1Zf2VXWMWDk7N6p9La/&#10;5HQs5oSwEsfBNqNrrqndK343PvfYMjA59aQqHIHT096/O6XwF8c/2w/DMGurqNto3hJYRBZ6bf6h&#10;IiXWwBWkIRG8xiyt88mOenFcF+z18VfGfwI+NOmeEr67uo9POprpWo6NNMXgRmk2FlHIUqzbsr1x&#10;6GuqGTOcZxjVTqR+z/we/wDVzhqZ+oOE5UZeylopf8Dt+a6H6oBxtwRijIx97HvivmH9ub45658J&#10;PBOk6f4cmbT9W1yaWM6hHy8ESAbtnoxLKM9ucc4NfLfhP9jX4o/Gfw7YeMX1zSblNTi86KTV9Smk&#10;uXXtuIjcfgWyO+K5cNlsa1D6zWqKEL2XW7O3G5rLD1/q2HpOpO12lpZeup+oOBkgcZrz745fFu1+&#10;B/w8vfFN3p82qCGSOGO1gcIXdzgZY9B6nB+lfK37MOjfHz4afE1dF1fSdX1PwiJzZXwvrgPBEABt&#10;nt3lYfKMj7mQwyMFgMV/+Ch/h7x5Nqiazby3/wDwr2K0t4biMagBbfajI+Cbffktynzbfx4qoZdB&#10;YynQlUi4ytqn+Hk309SJ5rUeBq4hUZRnG6s117+aW79Ge7fsmfHbX/j74f8AEutaxa2tkLbURb21&#10;raA7Yo/KVsFics2TyfyAr34AqSSc1+U37L3gj4teI9Ts7/wNNqqeFrXV7f8AtRLLWFtIjgoX3xmR&#10;S/yexyOPavUf2+fiV4u8IfGfT7HRPFOtaNZNo8UrW2najNbxlzJICxVGAzgDn2r0MZlMZ476vh5J&#10;X6drJb+p5mAzqccueJxMG3HrtzXb26abH6EDGKQMDj1PQ1+X+qeC/jd+1hqVn4zstLu5dGWRIdPl&#10;fUY4YrUIQpdA7qzHIJZ1GSQfTA9p/bo17xL8KvAvw203Q/FGtWU0SzW1xeW2oSwy3XlxxDdIysCx&#10;zk856muKeVctSnQVRc8m01/LZX11PRp5x7WnVrqk1TgrpvTm9Lr+utj7YyDS9BzXiH7HOu6n4k/Z&#10;58L6jq2o3Wq6hKbrzLu9naaV8XMoGXYknAAHXoK+VP26Pif4x8LfHmbTtF8W65o1gNNtnFrYalNB&#10;EGO7J2owGT61z0ctqVcZLBKXvJtX9DprZrCjgY49xdmk7ep+jJAxj0phPykqcjsa80+IfxRh+Evw&#10;Sn8YX6m8ltLKIxxO/M8zhVRSfdmGT1xmvz78O+Hfi9+2p4h1a4OrfabO3YSStf3Lw6dbE52RpGob&#10;nGeik9yeckwmXSxKnVnJRhHRt/1/WgsdmscI6dOEHOpPVRX6/wBdGfqfjI3E4HpXN/EXxvB8N/A2&#10;teJ7y3mubbS7ZrmSCDG9wOwzxX5sjQvjR+yb8RbLStPkvLyQx/bI7PSmkvLK8h3ASZj2+vBJUMMj&#10;BGQa98/bQi+IHj34XeG/Evh621jSfDo06a58QafJefZDEjCMiOeFmUyEEOMbT+tdEsqjCrSSqpwm&#10;99vv9bW9Tlp5xOdKrzUZRqQV+Xe97bel7+mp237LP7T+u/tC+NPFaXunWukaPYQQtaWcJLyAsz5L&#10;yH7xwo6AD2rV/bA8H/FHxfoXh2H4XzanBeQ3Mj3raZqq2BKFRt3EypuGc8c1+fvwO8G/FHxjf6rH&#10;8MZ9SjuYEjN7/ZurLYEqSdu4mRNwyDxzivr79u/xd4o8C+APAX9ma9quhX0s8kd2+nX0kDykRKcM&#10;yMN3OT1Neni8vhhswpLDuOrtyvW2m766nk4HMquLy6s8UpaJvmWl/KOlro97/Zx0Txd4d+DmgWHj&#10;iS6fxREZ/tRvrwXcvM8hTMoZg3yFe5wOO1enBe44NeH/ALIHia/1v9nDw1quuanc6leFbtp77ULh&#10;pZGC3MwyzsSThQByeAK+Qfiz+0N8Qv2lfiYPCXgK7vbLRpLhoLCysJTA12q53TTuCPlwC2CdoGOM&#10;815X9n1sXjKtPRcrd3slr/Vj2VmVDBYCjVd3zJKK3k9P6uz9L1GFBH5U3JHJOD6V+X3if9kn4xfA&#10;nQpvGVjqUCC0j33Mnh7UJRcwR8ElgVTKg4ztLdM9Oa+o/wBjD9py8+NGmXvh7xHIknijS4xILpUC&#10;fbIM7d5UcB1OA2MA7gR3pYnLFGg6+GqKcVvbRoMLm8qlaOHxVJ05S2vqn87LU+nn4BIpA2QD69K/&#10;OD9rz4weMfA37S9/DpvibW7XSbRbKY6Za6nNDbuPLRmXYrbRu5zx3q14t+B/x5/aZ0VvG+rXlpFp&#10;12v2vTvDs986bYsEp5cQUoCVPBchj3qoZValTr1qijCSvd9PLz/4Aquc2r1MNRpOc49F1879EtPv&#10;P0XJz9KcSBnivzZ/Yi+N3ibw98WdN8D6hqF1d6FqKy2y2N3KXFnLHGWUpnJX7hUqMDn2r9JQeODX&#10;Hj8DUwFVU5u6aumd2W5jDMaTqRi4tOzT6MH+6a/Mn9mj4q+Ntb/ae0DT9S8Ya/qOnSXl2slndanN&#10;JC4WGYgFGYggEA9Owr9NHPyH6V+Uf7KY/wCMsvDZPe/vP/RE1epktKE4Ynnje0P0keXn1SUHhuR2&#10;vNH6vHjOKjQ7wRtxj3r4+/4KJeN/EXgzRvBL+H9f1TQ2uJ7oTNpt5JbmUBY8BthGcZPX1ryTwjZf&#10;HH9rXwNZ6XpGs/2b4Y0eAWVzeajqMqHUp8ZcyOqs8hww4IKjjvXHhssdXDrFOajC9nfpbT+kdmKz&#10;eNDFPCKm5TtdW6+Xl3v5H6Phvx9aRpFI4P4V+R+i+JvH/wCyX8U20t7yaymsZ0e802K4L2l7GQpz&#10;joQy4w2Nw9iK/Sb42fF22+E3wh1PxhGqXEiQp9igkztlmkIEYOO3OT7A0YzLJYV03TlzqezXXb/M&#10;MBm0cYqkasHTlT+JPotdb+VtdD0pemBx6GvlX/goP4w17wf8N/DU+ga5qOhXE2rGKSXTbyS3d18l&#10;ztJQgkZAOPavkfwn4F+Kn7Y3inUL1tUOotakvLearcNHZ2pbpFGqhtucfdRe2TUn7Qmg/FX4Y6Fp&#10;Pgbx9fjV9H886hpl7573K5ClHRJXAYABhlWHHBGMnPsYfJ40MVThKrFzTTcf63012R4OKzyeJwlW&#10;UKMlTaaU/PbXtr5s+zv2D/E+seLfgpLfa5q19rN4NSmT7TqFw88gUBcLuck4GTx719HgbRg18vf8&#10;E7v+SBzA9P7Un/klfO37LnxU8a+IP2odE0vU/GGvanp8lxeo1leanNNCwWCYgFGYg4IBHHGBXDXw&#10;EsTi8T7JpKnr+H/AO7B5isJgMK6icnN8v3s/S7IOeKYnOeK80/aS1a+0P4E+NtQ028uNPv7bTnkh&#10;urWVo5I245VlIIPuK+aP+Cd/j7xN4w8ReMo9f8R6trscFtbPEup30twIyWkyVDscZwOleZRwc6uH&#10;qYlPSB7eIx8cPiqWGcbud9e1j7iBVjnH40knygEn5e9fm9+0H8V/Hnxv+Pd58OfDmrTaRp0F8+l2&#10;til0baOd1yJHmYfeyVbAOcDAAyecrXP2IfjF8MtLm8QaRe2d9dWi58rw3eT/AGzb32Dy0LfRST7V&#10;6MMqpqEJV6yg5K6Xr9x5VbOqqqzp4ag5qDtJp21W9tHc/TYbgxA/OvlT9q79se++CviJvCPh7RUu&#10;Nca2S4bUb58wRB842xjljx3IA9DXb/sw3vxSufhxf6f8SdKubXVbNvKsr+5li826jKnG/axO9Txu&#10;IGQRySGNfm38ZfDvjnwz43ksfiHJfS+IvJRy2oX4vJPJOdn7wO/HXjPFa5Xl1KpjZU60lJR7P4vT&#10;06/iYZtmtajgI16EJRcu6+G1t79+n4H7EeHbqW80PT7mdt0s1ujs2MZJUEmtHc2SBzjvXyb+yF4N&#10;+LnhWDxNdfEG41V9MubGFtM+36yt4oIDk7FEr7OCvYdvSvkHwB+0X8T9I1+8t7HxFrviDUdTgk02&#10;zt7zUppxFNKyhZERmILjkL6E59jhDKZ161WFKafJZ6ba30+VjeedwwtCjUr05Lnutd1a2vne+h+u&#10;CsSoYd+gpw6V+fv7P/7KPxYsfFniDUvFNxrHhT7XptwEv7TW1864u3UiNpDDMWO0sW+buBWV+xt8&#10;afGFj8fx4W8X+ItZ1WK+S4sGttVvpJxBcx5YECRjg/Iy8dd1KeUp8/sKqlyRu7fPRavt+Q4Z1Jez&#10;eIoSgpy5Vf5Wb0W9/wAGfouxwc0xSDgYyfWvLf2nviDL8M/gf4o1q1uTa6ibf7NZyKxVlmkIRSpH&#10;ORksPpXgP/BPqXxl4vn8R+KvEfirWtY02326daW2oajNPGZSA8j7XYjIGwA/7TVwUsFOphqmKvaM&#10;dPV/00epiMfGhiqWEUbynd+iXX8/uPteiiiuE9UKKKKACiiigAooooAKKKKACiiigAooooAKKKKA&#10;CiiigAooooAKKKKACiiigAooooAKKKKACiiigAooooAKKKKACiiigAooooAKKKKAPyn/AGqP+TvN&#10;c/6/rL/0VFX6Q/Gv7R/wp7xt9kOLj+xbzZx38lq/N39qn/k7zXP+v6y/9FRV+qM9vHdwSQTIJIpF&#10;KupHDAjBBr6nNHbA4J/3f0ifGZL/AMjPH/4l+cj83v8AgnB9nHxp1bzeLv8AsaXyM9MebFu/H7v6&#10;1+h3iw2h8K6udQ2fYfskv2jzPu+XsO7PtjNfnH8Uf2dviN+zR8S/+Et8CWl7faPBcGfT7/T4jO9u&#10;rZBhmjAJxg7SSNrAjnJwM7xR+1t8YPjtoc/g2w06BxdR7LlPD+nym5nj4BDZZ8KTjO0L1x04rrx2&#10;Ceb1I4nDTXK0k7vVep5+W49ZFTlhcXB8yk2rLSW2zF/YB8//AIaNtBbb/I+w3fnbenl7eM+27y/x&#10;xXPftjQ+f+074shzjzJbVT+NvHX2P+xj+zLd/BjSbzxD4kRV8VapGI/IRwws4Mg+WSOC5IBbGQNo&#10;A75+Pv2vD/xlP4pHrcWv/oiKvTwuKp4vOX7J3Sha/f3k/wBTyMXhK2DyF+1VnKopW7e61+lz9U9K&#10;sYtO062tYEWOCCJYo1UYCqAAAPwFXewpkPMS/QU/jPtX5xJu7bP1aCSikjyn9qgf8Y7+Pv8AsFy/&#10;0r5Q/wCCZpI8T+OCD/y62v8A6FJX2Z8bfClz46+Efi3QLIB77UNNmht0Jxuk2kqPxIFfl/8ACH4r&#10;+Pv2cPFmqWGj6Gia5qCpaz6bq1lK8u4ElNqKytu5OOoOehr6rK4PEYLEYem/edj43O6iwuPw2Kmn&#10;yK92j7U/4KKNj4C23/Yat/8A0XLWT/wTWgjX4PeIpQoEj646s3cgQQ4H6n86X9uzULjVv2X9Cvbq&#10;JoLm41CzlliZSpR2hkJBB5BBJ4p//BNY/wDFmdf/AOw7J/6IgrOmnHJqsX/z8/yLryU89w8l1p//&#10;ACR5d/wU0A/4TTwVxz9gn5/7aCuy+K5nT/gnV4dMGdpsdNWXH9zzV/riuO/4KafN4z8E/wDXhcf+&#10;jFr6P+F3gSy+Jv7IPhvwxfnba6l4fihMg5Mbbcq49wwB/CujnVLK8LVeynf7pSZz+ydbOcXSTs5U&#10;7ffGKPiH9mdPjv8A2JrTfCEKbA3CC/P/ABL8+ZtOzP2j5sYJ6cda7P4mfBv9qX4xWtlaeMNGGtQW&#10;UjS26m50qAozDB5jZScgDg1x9g/xe/Yq8Yas0WmkWM22Oa4uLV59NvFBPlvvUjB+boGDDdg9a39M&#10;+O/7Qf7QnjOwl8KvdaeyA2oXRIHi0+LOC7TM5ZcgAcsSRnC9cH3Kzq1K31nDKm4b8zWq06v+tD5u&#10;gqNGj9UxUqqntyReju+it/w7Ps/9lDwV4i+HPwS0bw74osjp+qWUk4MJmjlwjTO6/MjMvRvWvY+r&#10;VheC9M1fSfC+l2evaqda1mK3VbvUDEsYmlA+ZgqgADPTjoBnmtwE5yD1r87xNV1q06srXbb02+Vz&#10;9TwlJUMPClG9kktbX+dtPuPyZ/aSspPAn7VHiS7uImaOPVotUUf30YrLx+ZFfqzpWq22u6VaahZS&#10;rNZ3cSTQyryHRgCCPwNfPH7X/wCyyfjnptvrfh8w2/i7T4jGiynal7FnPls3Zgc7SeOSDgcj5S8L&#10;/tDfGr9mDS18MalpZjsbdjFb2viOxkZIe5EUishZeeBuZfSvqHFZvgqVOlJKpT0s+q0V/wAF+J8j&#10;zvI8fWrVot0qrvdK9nq7P73+Hmfffxz+M+mfAzwQ3iTVLd72P7RHbR2kUgSSVmPO3PGQoZv+A9RV&#10;f4O/Hnw98evDV/qfhgXsJtG8qeG+t9jROQSoyCVbpn5WOOM4zX5761dfGb9svxLp0kmlzXlkhK23&#10;kW7W+mWgJwzb2yM8HJLMx24GcYr9D/gL8G7L4IfDmz8O2kgurrcbi+vAu37RO2NzY7AABQPRRXn4&#10;zAUMHheWrK9ZvZPZef8AW76pHo4LMsRmGM5qEbUEtW1u/L+tl3Z+ev7HRgH7VOgHVcibzb7Zn/nt&#10;5E2c5/H8cV+p5baMZ4Havzx/ah/ZY8X+BfiPd+P/AIfWdzf6dPdf2iU05S1zp9xu3EiMcsm7LAgH&#10;HIOAMnmdS/ba+M/i/SpvCdvaWkerzq1s8mm6ZL/aDEAhwF3EK2M52oCO2K9bGYd5yqdfDSWkbNN7&#10;df1/yPIweLjkdSth8XF+9JuLSve//Dffe9jnfhaoP7Z1qdAx9lHie48nyOnk+ZJux/s7M/hXoP8A&#10;wUoGPi14ZHYaMP8A0dJXpP7E/wCytqngbUR4/wDGVs1lqzRMmnabLzJAHGHlkH8LkEgL1AJzzwPN&#10;f+ClfzfFjwzjn/iSj/0fJXTCvTq5rQp0nfkTTfnZnJKhVp5Ni61WPL7RppdlzR/r0sfa37Olult8&#10;B/h9Ggwv9h2h/ExKT+pNfnd8YAB+2ve4GP8AiprT/wBDir9Ff2e/+SF/D7/sBWX/AKJSvzq+MP8A&#10;yeve/wDYzWn/AKHDXFk2uZVvSX/pR155/wAibD+sP/SWfef7Sv7Ptj+0H4Pg02S6Ol6vYSGewvtu&#10;9UYjDI47qwA6cggH2PxHc/s2ftCfBKaSbw5/aUtlGxnMnhnUmaORh6wAq75Cjgoc8DnpX1b+2X8I&#10;vGvxC8L2Op+BtV1KPUNNDifR7S8eFbyNscqoIBdeevUEj0B+SvB/7X/xa+Bmg2fhK80mz2WEfl28&#10;XiHT5kuIogSAow6EqOQMg4xjtRlX1l4ZrDSjPXWEvz/rTfqaZ59UWKTxUJR00nH8vlr57dHp2nwd&#10;/bf8feFPG1n4Z+JKtqFnJcLa3El5aC1vrJiQAWAC7gM5IZd3v2P0F+38M/s7X5/6frb/ANGV8nfD&#10;f4RfET9qf4vxeLvEumTWulzzw3d/qU1ubeF4VA2xwg/fJUADGcZBJ9ftX9r7wBqvxE+AmvaXotrJ&#10;e6nE0V3Daxgs8vlyAsqjuducDv8AWox8cLRxeHlFKMrpyS2Wq/4PyHlksXiMHioNylBxkoOW7upL&#10;/I8m/wCCZ4H/AArPxZz/AMxdf/RCV4t/wUaA/wCF6abn/oCQf+jZq5X9m347ePPg/rT+D9D0aK6X&#10;UdSje8tbmxlkuoSCFk2KrAg7RzuU4xXVf8FGufjrpueP+JJD/wCjZq9VUJ085VV7STt8oo8b6zCr&#10;kE6Eb80LX+crn3V+z5YRaX8DPAdvGqqg0a1YhBgFmjVmP4kk/jXzJ/wU3J/sbwD6/aLz/wBBir6k&#10;+Bb4+DPgUf8AUFtP/RK147+3X8HNb+Kfw602+8O2kmpapoly8xs4QTJLC6gPsX+JgVU46kZx6V8t&#10;hasaeZKpUdlzP8bo+xrUpVcn9nTV26asvkjo/wBh/I/Zk8Inqd13n/wKmr4y/b9uRN+0VeoMFodO&#10;tYyQc87S34ferP8Agx+0x8U/hDpkngbQNJg1N/Ocxadf6fNNc27nllRUZT1y2CDzmuI+OvhrxtpH&#10;iu31f4g718R+IIP7SlhlwJIlLsiqyjhThOFHQYHByB9bhcFKlmsq9SStK7Wurvr+CufGYvMI4jJ1&#10;hacXzQ5VLTRW0383bQ+0P26xIv7MXh3ys7Pt1n5mPTyZMfripv8Agm79nf4Oa8qY89dbfzPXHkxb&#10;fw6/rXtPjz4ZWfxf+BsnhS6kEJvbCLyJ2XPkzKFaN8ezAZ9s1+fPh3xB8X/2KvEmqRf2Uba0uGEU&#10;wvrZ5tOu2Gdjo6lecZxhgexHGB4mDSxmDq4KDSm5XV+v9W/I93HuWCxuHzCUW6ahyu2tt/w1/M/T&#10;/VPE2kaJd2trqOrWVjc3YZoIrm4SN5QuNxUEgtjIzjpkV55+1E6yfs7ePWRgyNpUhBHII45r8/tU&#10;f4sftpeNdOuX0j7TFEPs8U1tbNb6fZoT85MjE/U5ZmOMAHAFfe+ufBcaT+zPqXw30ICaRdFltIHP&#10;yedOVLFj6Fnyfxrz8RgYZf7OVWoue+qXRX3v93Tv2PVwmZTzOVSNKm/ZpaSel3ba339e3c+Yf+CZ&#10;YH/CU+OO/wDotr/6FJXW/wDBTRT/AMIl4H5/5frj/wBFrXy38Iviv49/Zv8AFmq2GjaIkeu6gqWs&#10;+marYyvLuBJXaisrbuTjqDnoa+j/APgoZf3GrfCz4aX11E0F1cyvLLE6FSjtChIIPIIJPFfQ4qhL&#10;+16WIuuWTVvkj5fA4iP9jV8K01OKd7ruzufgOLg/sD3H2Xif+xtW2cfxebcV4N/wTj+yn406v5x/&#10;0v8AsaTyc9MebFu/HG39a+qv2JLSO5/Zg8LQzoJIZBeI6EcMPtUwINfJXxR/Z4+In7NHxMbxZ4Dt&#10;Ly/0eG4M+n3+nxGd7dWyDDNGATjB2kkbWBHOTgYU6lOeJxuFlLlc27N97vT8fzOitRqrB4DFwi5K&#10;nZtLeztqvu/I/RvxYtr/AMIzqxv9n2H7JL9p8z7vl7Duz7YzX5qfsAfaP+GjrP7Lv8j7Bd+dt6eX&#10;t4z7btn44o8T/ta/GD47aHP4NsNPgkF3HsuU8P6fKbmePgENlnwpOM7QvXHTivqT9i/9mO6+C+j3&#10;fiDxGir4p1SMR/Z0cMLODOfLJHBckAtjIG0Ad840qLynCV1iWuaorJL56/j+BtWxEc8xmGeFi+Wm&#10;+Ztq3VO34fifJv7dgz+05rwPe3tP/RCV+o+kwJaabawRgCOOJUUAYwAABX5dft1f8nOa7/1wtP8A&#10;0QlfqVY/8eUX+4P5Vhmf/Itwfo/yid+Wf8jbG/8Abv6n5XfAlQP2zdPAG1Rrt7gfhNX6sDrX5T/A&#10;r/k86w/7D97/ACmr9WB1qc93of4ETw7/AMxP+NjZfutX5Qfsp/8AJ2Phz/r+vP8A0RNX6vy/davy&#10;g/ZT/wCTsfDn/X9ef+iJqrI/4eK/wfpIOIviwv8AjR9Bf8FO/wDkC+Af+vi8/wDQYa9h/YVtkg/Z&#10;o8Msgw0sl278dT9plH8gK8e/4Kd/8gXwD/18Xn/oMNezfsN/8mzeEvrd/wDpVNTn/wAiKH+P/wCS&#10;KX/JQP8A69/qj43/AOChAA/aJuMDrplrn8mr3/8AbsWR/wBmPw1tDeWmoWhfHT/USYz+NeAf8FCD&#10;j9oqY/8AULtf/Zq+6fiN8LLX4x/AmTwvcSLbyXdjC9tcMuRDOgDRt9MjB9ia3rVVRwmBqy2Tv+KO&#10;OjSlXx2YUYbyjZerVjx7/gm4Yf8AhTeuiMDzhrT+Ye5/cxYrO/4KVNZH4beEjJj7d/areV0zs8pt&#10;/vjOz9K+ZfC3jT4q/sb+LdQtf7L+wC6Ox7TU4GlsroqOJY3Uruxnqrd8H0pfjlq/xU+L/h5PiB44&#10;sDpmiWc0dhZW5t3to90gZiYUfLMPl5ck9hk4wO2WAcsxjjVNezk007/Ky+f4Hm08xVPKp5fKnL2q&#10;TTVtlq232sr/AHH17/wTw5+Adxz/AMxWf+SV8n/si4P7W3h/H3vtV/8A+k89fWP/AATtXPwEnx1O&#10;qz/ySvkD4ofD/wAbfsxfGO416zsri3trbUGutL1gQl7aWNmJClumdpKspOevqDU4eUXj8XRvZzul&#10;9zX6lV1KGU4OuotqEk3btdn6DftY3C2v7OnjuR8YbTzHyccsyr/Wvln/AIJnDf4n8cZH/Lra4/76&#10;krk/FXxS+Nn7U3ge+hn0m30vwdY20mo395ZWslvbTrErNgyOzbzlcBVPXBI4yOt/4JmKR4p8cAjP&#10;+i2v/oUlc9PCSweW4inUa5tNE722tf8AE6quNhjszwtWnFqOtm1a7629NNTrP2l/2FdR8feML7xb&#10;4IvrSG61FzNeaXfOYwZT9543AI56lWxzk57V4ddXv7S/7P8ADLdXdx4nsbGJctLMw1O0iUdyT5sa&#10;D5/bP4cdf+0T8Mfi78Jvi1/wl+hX2v8AiHRUvWv9PukkmvvsbNnMckZ3YABK5IwVOM9RXL+Iv22/&#10;iz8UvD154Sg0zS2fUoXtpRpOnzPdSIVIcKDI45Gc4X6YrpwaxM8PSUXCrC2qe8fL5ea6HHmDwdPF&#10;VHUU6NS+jjtLz+fk+uup9UfshftT3Xx5t9S0nX7SC08R6bGsxktFKw3MJJXcFJO1gcAjODkEY6D5&#10;W/4KDgD9oifn/mF2v/s1fQH7CH7OmufDWLVPF/ieyfTNQ1KBbazsJuJYoc7naRf4SxC4U8jac9a8&#10;s/4KI/DbWofiPaeMLfTbi40K406KCW7hjLJBKjMMOR93IZcZxnn0Nc+GeFo5wlQa5LfK9tl/W51Y&#10;lYyvkTeITcrp+dr7v+ttT7x0oZ8B2uev9nr/AOixX5f/ALGWmRan+014VSdA8cUlzMFYZ+ZbeUqf&#10;wIB/Cvqj9kT9oPxp8YrPW9P8Q6baQ6VpumqlrfWdnJGssi/Kwd2ZlLYwcLjvxXzJ+w6cftO+G89N&#10;t5/6TS1WX4ephvrtOpvy3/CZlmWJp4xYCpS257a+sLn6qFRivzP/AGxfC1z8GP2lbTxfpce2G/mi&#10;1m3JGENwjjzUz/vKCf8ArpX6ZHGfavmb9vn4af8ACbfBaXWraNpNR8OzC8XYMkwthZh9AMN/wCvA&#10;yrErDYuEpbPR+j/4Nj6zOsI8ZgZwj8S95eq/zV18zx7/AIKEfFaHxL4e8BaHpUoe01KD+3JEVsll&#10;ZQsGcf70lfVf7N/w4Hws+DPhvQ3g8i/FuLi+B6/aJDvcH6E7foor86f2YvC2ofG346eFNP1aeW9s&#10;dGhSZy2P3drbcxx9Pulyi/RjX6yFgv416GbQWAoU8BF9XJ/e7fh+SPGyWpLMsTUzGa2SivuTl+P5&#10;skooor5g+1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ISAAOc&#10;Y9q/OH4/ft1a18QfC2t+DNP8Mp4cWeR7S8uzf/aXkiDYZFHlIFzjBPPGR71+j4TGCTyK5FPhN4Hj&#10;1w6ung7QV1jzDKb8aZCJ956tv27snJ5zXfga9ChNzrU+ftrszycww+JxFLkw9Tk76X0/T5fefOn/&#10;AAT4+Dd54M8Han4u1aze1vddKCzSZcOLVckNg8gOzZ9wqnvX111HSmKAqtk4x1FSHqcVnjMTLF1p&#10;V56X/A1wGDhgMPHDwd7de76j6KKK5D0Q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84+PPhjxJ4t+F+t2HhDVNQ0nxMUV7CfTp4YWMoIwrmZHQxH+MFSSuQOcVy/7Jnwp8WfBv4W&#10;ReGPF2vXev39hMbS3kmaH7MtrEojg+zJGimNCiqSj7mDbuT1PtlFKMuXmt1/QHrbyPhP41fD2/8A&#10;2zf2rfFvwm17xbrPhz4b+DtGs7m50zQ5kil1K7uB5gZywZWVRxgqcEcYJzXpP7On7KmvfsvL410q&#10;Dx/f+JfhxcWynRdF1ZfMudPkCHefMGFCnkbVUA8HAOc1f2jv2VvH/ib4lR/FP4I+PYPAHxDawGmX&#10;6X9ss1lqMAYFPMykgVlA6+W+cL93Gau/s0/s2/EnwBfeLPFvxV+JM3jnxx4jtltnt7V3j0uzQDA8&#10;uLailjhfmEaYAIA5JOVn7GUY6Ozv5tt29enoVJ/vE91eNvK1r+mt35n47+A7r9nW0+HyXXid/ipb&#10;/EuFZnSTw+2nrpaTh2NuQZP3wAGzceud2O1fpd8RfiL8QdF/Yk+CWgWHjSNvGHj3UNN8NT+LbK6E&#10;7wRz7yzrOG+aQKqxmQHJO4g5wa4z4c/sf/tp/CnwLb+CfC/xb8B6R4Vh81EshD9oKLK7PJhpNOLn&#10;Jdzy3fjFe9r+wdpU37JOifB2XxJdR6tos39p2HiiGLEltqPmvL5yR7uF3SMu3cDtPUHmuyUoWd1d&#10;c0Xbuk3dW6XXnrsSn+85r2dpa9Ndn8nbS2mpx/g3/gmvN8EfiL4b8Z/DD4reJ7DVF1JJ/ES6/Kl1&#10;Fqtv8xlUpGibmZif9YWxvLA7gCfsXxlpOoa94U1jTNJ1Y6Fql1aSwWmqCATGzlZSElCEjeVJBxkZ&#10;x1r408I/smftKeLfiB4euPi/8c4NU8G+HdRS/tLPwzEbW6vSm4KJ2jhh25GActLwzjP8VfY/jdNf&#10;n8G61H4VlsovEr2cq6bLqJZbZLgqRG0hVWO0NgnAP0rGrK9Kz13062/T06fMmDtUutHpr0v+vr1+&#10;R+ft18HNA+Bf7Rfwa8K/DPxBq3iH41zail1461w6jcSfbtMEZ+0PewvM6JuyCi9RxyTtNT/EH4fW&#10;/wC0L4j/AGnPHHiO+1Ntc+HRe08Hy2uqT2w0aSCzMrSRpGwG53Cklgc+2K6z9mX9m39pT9n/AF+e&#10;e4l+EWtHXNUS88S+I7qXVZ9avITIDIFkKJGCFLbF2hc8nua6v4tfso/FK68YfEtfhv4p8MaZ4N+J&#10;8SReJIdetJ5LywYQ+S8ll5Z2uXQtkSYAPT1CnzNJJ62lZ7csny2t2SSaXq3pexpBxVTmfw3V/NK9&#10;79276rsktbFPUfhrpf7TXwT+F3xE+MXjSW3+HFn4Xj1DXvDbSyWlrfXLxqftM9xHKjYUgEJg8ng8&#10;4PM/sueA/Fvxp/ZV8deHvDPjTW/Afg3VfEVxH4O1WdHuby30NZFAjjLOjqrBXRSWyoJ61tftOfsf&#10;fFD4heH/AIZeBvh/feEW+Gvg+1txcaJ4quruJNVnhwsYnW3iJaMKgOA65Lt6A13Ot+Bf2lPE/wCz&#10;x4m8JSXvw18L+NLsxWWlXfhd7+3sbOxwBJzJG7rLjKrtXABzwRVznG9R01o27L/t69337LtG62dl&#10;nBNKnGT1SV3vbRqy/N93b1PKf2dvCfhHwF+2vfeEvgfLeDwNo2hyjxnt1Ke8spNSZ8QjMjsBcDad&#10;xU9mGBgiux/4KtC2H7I+pm8En2X+19P80RY37PPXO3PGcdM1o/sefA/43/s+WujeEdZ074UWngC2&#10;jka9n8NHUm1e7nKnbM7zAI7M2NxIHHCgAAV3f7aXwM8TftDfBG48JeEb7TNO137fa3kNzq8kkcC+&#10;VKHOSkchzxwNpHrWVZaQje9mv/SrvTsuivtYIP3pO1rp/wDpNlr3fV92fnF+yNon7KOvftH+Arbw&#10;S/xlXxWmoC60/wDt86SLHzYlaXEvlAvtwh+7z9K+yPFX7RHxg+K+sfFm0+Gvgvwzf+APBkl3ompP&#10;rOoTRalqlykB81bMorRoVY9JAQ3HIJOM3wL8J/26LLxnoFz4n+M3gjUvDUN/bvqdna2cSyz2okBm&#10;RCNMUhim4D5l5PUda6PU/wBmL4x+CPGPxHg+FPjPwppXgn4gXE+p3416xuJtQ0q8ljKyNaeWwRwx&#10;wcyH5eMKccuslKny36S089N/K116r0LppRlzPe8fuV7/AI2+Vzwvwzrdlo37G37In2zQdO1/7T46&#10;sreMajJcr9kc3VziePyZY8uvYPvTnlTXon7OPiH4xav+3f8AHCy1fUfDt54d0+Wyj1K3M147Wts1&#10;vK1ktgrHajH5TMGwC24rW/H+xp42j+APwA8ENqegnV/AHiq11vVZhczfZ5oI5pnZYD5W5nxKuAyq&#10;OvIrv/CfwJ8eeB/2ufGnxA0bUPDk3gPxpb2n9s2l6s/9pwTW1u0cX2fb+72liCxY9MgDIyeqrOLl&#10;Ucernbtry2++zXqZQVqKi90l+EndfimeH/Af9pNPhR+yV4eufDPgfTE8TeJfGF1oOh+HrK6uUtJb&#10;uS5YGWSSeSaRVABZvmxngBQePZfhh8f/AIneH/jTpvwp+Nei+F7TXtd0+fUdD1rwdcTmwuhFzLbt&#10;HP8AvFkVfmznBH51wfhX9hbxPafs7eHPCd14n03R/HvhfxVL4p0bV7CN7u0jm85nRJFdY2ZSrYYA&#10;cHHUDB774X/AD4meIfjVpvxV+Nmt+F7zX9CsJtO0PRvB0E62FsJeJrh3n/eNIy/LjoB+Vc8Wuvb8&#10;OVWt5817/wCRdXeTj3dvXme/ly2/4c8YtP20/wBoHWPg34q+J2m+CvAs3hjwlrF1bap9qnu4rm+t&#10;opQv+jRhmVGVT80juQTnCcc/c/g3xHD4x8J6Lr9unlwapZw3sabg21ZEDgZHB69a+XvCn7JfjDRf&#10;2QfiX8K59Q0RvEfiW71GezuY55jaRrcSBoxI5iDggdcIfbNfSPwr8NXPgr4aeFPD180Ut7pWlWtj&#10;PJAxMbPHEqMVJAJGVOMgH2FCatbraP8A6Tr+KIk3z6bXn9ykuX8LnX0UUUGg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QXc5t4HkC7yuOM4zzWFp3ieS6+2LNYfZ5Led4dvm7t6jlWBx0KkH2zigDpKKxb3xLDYWh&#10;uZ1WOFfvM74A/SuQ1H4uTWWq6VbpoM0tpqbzRW140+0M6RGQDbtJAYK+Cf7vvQB6TRWRb66lzCks&#10;ce6ORQ6Hd1BGR2qX+1uceTz6bv8A61AGlRXM3fjKKGYwW1s15cj70cbYVPUs2MDis+6+JEFvd21r&#10;DZPeTTO0bG2k3JEw/vNjjODz7UAdtRXFL8RUub5bOysjeXAXdK0cv7mL2Z9vX2HvU2t+N5tGid20&#10;0T7UBAWfG5yGKIPl6sVUD3cUAdfRXPWvi6C806K+jiP2eSISgs2OCM+lZ+geOp/EEAvE0mS10+RB&#10;JDJcS7ZJARkHZt4BHqaAOxorBl8S+TNta3ATaTuaXHPpjFcN4n+PulaDcNb2lo+qTJII5DFLiMHO&#10;Nqtg7m54UDmgD1eiuA8KfEbVNcWSTU/Db6DFjdGJ7sNKV9XXaNn0JzTNP+Kr69dJFpGkNeQqubi7&#10;ln8qCM4+6rbTvOeOBQOx6FRXNXXit7aS2BtFaOR/LkYTfc44I+Xnnjt1FWz4iwObf/yJ/wDWoEbV&#10;Fc9c+L4LOEzTokEKjJkklwB+lZ+neO5NXcSWumt9gJIF3NNs3+hVduSD68UAdjRWIPEYz/x7n8X/&#10;APrUf8JH/wBO/wD4/wD/AFqANuisRvEu0Z+z8f8AXT/61MHicN/y7f8AkT/61AG9RWC3ifAz9lz/&#10;ANtP/rVwviP43vo3jPS/Dttoa6hc30bSI63ojWLbjIclMLwcjnJ5GKAPWKK52DxW8kW57Iq+cFBJ&#10;n19vapLbxMZoQzWwQnsJc/rigDeorF/4SNN6KYcb2Kqd/U/lTZ/EfkLlrY5wTjf2HXtQBuUV5Xb/&#10;AB1sby/t0trRJ7KS+Fo90LggorgiGXaU5VpB5fXgkdc1q+MPitbeDY4XuLVJPOjd1j88iRmUoNqq&#10;FJJwxP8AwE0Ad/RXzV4Q/bDk1rxVrOl654Th8MWmlr5rz3WreZO8bOFixAIAdzZHy54yOTXpumfF&#10;t7201DUJ9FksdLtjuWWabE7x+UH3mLb8vUgZPOKVwsekUV5L4W+O6+J9I1bVE0Ka0sdPuTA5lmPm&#10;Oo2kyBdnQIwbr6jtXa/8JgMZNrxntJ7/AEpgdLRXDeK/iJNoGmrc2+kNqL+dGjQxz7W2M4UsvynJ&#10;GQcccZORiprbx89zdahB/Z6g20pijP2jImyMqw+XgEEc89/SgDs6K4vxB8Qk0B9PaSz822ubyO0l&#10;nWTiEuCEY8cgvsXt96rl/wCO7XTQFnj/AH7nEcEb7pHPPAGPagDqKK5XS/GFxemdbnThaPGVxEZ9&#10;z4IyCRt45DDqelWovE7SMwNoUAJAJk6+/SgDoKKxh4h3D/j3/wDH/wD61H/CQ/8ATv8A+P8A/wBa&#10;gDZorG/4SH/p3/8AH/8A61I3iLaM/Zxj3kx/SgDaorldK8fWOs6pd2ForzSWqqZZVB8oEkjaGxgk&#10;Y5A9a1rjWfIK5h3ZGfvf/WoA1KK5+48U+QgItdxLBQPM9T9Kli8S+agb7Ntz6v8A/WoA26KxT4i/&#10;6d//AB//AOtWTpHjv+2brV40sdkVjeNZiXzs+YyxozHG3jDOV7/dP0oA7CisQeJM/wDLv/5E/wDr&#10;UHxJ/wBO/wD4/wD/AFqANuisT/hJQMZgxk4Hz/8A1qX/AISH/p2/8f8A/rUAbVFYo8SA/wDLv/4/&#10;/wDWo/4SL/p3/wDH/wD61AG1RWMviDJ5t+P9/wD+tWZqXi7ULTLW2jpfIDyFu9r/AIApz+dAHWUV&#10;x9t8RrNxGt1BJp074/dXZ2HPpnGK1k8RCUblgV09Vkz/AEoA2qK5nUPEmqW/zWmjLfIOSFutr49g&#10;VwfzpmleNv7TaVP7OntZIcCWK5+RlJ6YGOR70AdTRXON4sUanDZ/Z8mWCSbd5nTa0YxjHfef++ff&#10;jO8U+PpPC0QuZbGF7NmSFJXu9jNO7BY027TwSw5zx6UAdpRXDeJPiQmh6hp1la2I1G5u5mjZEn2i&#10;JRtG8naeNzxr7bvaqGm/F17nVbawu9CuLSee5+yn98G8pihdd3AxlVJoA9IorjNW8fnTtRiso7JJ&#10;p5LSe6zLc+Uq7DGqgnacbjJ17bT1rjdZ/aBlg8Nrq+jeG31OFSiTPc3n2WKNy4RlDmNtxUls8fwm&#10;gD2WivDPD/7T+n67LLZSaPJpurgMyWV3c7fNA5yjBfm4xnuK6Nfi5qkl4nkeFJbuwMe57i2vAzo2&#10;cY8soCR3zmgD1CiuH0r4s6NqsxgD/ZLsHBtrsmJwfoRW4niVWH+p59pMg/jigDcorlbTxqLzxFqW&#10;lpZ8WNvBNJN5vVpN+ExjsqA5z/EK2f7VP/PL/wAe/wDrUAaNFZzasVTcYv8Ax7/61cY/xr0aO4ki&#10;EF1OEODJDEzLn64oA9EorldJ+IukauQsNzEJD/BI+0/qBWw2rgJuEYYdsPQBpUVg3HijyP8Al2z/&#10;ANtP/rVg3vxSjtrYTR2K3Cn7pS44P47aAO8org7L4mvfWzyrpeCFJA+0dfT+GnP4+1OXVLi2tNBS&#10;6igjR3l+3BTubd8oUpzgKDn/AGhQB3VFeaeJfjIvhu2tGuNGnguri5WBYruXyVwerB9pBwMnHtVe&#10;0+OlpNqUscumSNp8calr60m88I5DMUZdoK4VQ2fRhQB6nRXNaV450zW4UksrmGfcMhRJhugPQjPQ&#10;irUniTZOYhb78d/M/wDrUAbdFc3deLBbahp1n9nV5rx2+Uy42RquWfpzglBj1cc1n2PxEi1WTUFh&#10;025C2V/HYvJONiuWlWNipxzjdnHcY9aAO0oqkNQ4/wBX+tDX+0f6vP8AwKgC5gUYFZUuu+UT+4z/&#10;AMD/APrVVfxZsP8Ax65/7af/AFqBXOgorl5PG3ljmz/8i/8A1qwvFvxgs/BvhzU9av7Mi0sIGndV&#10;l+ZsdFUY5JOAB6mgZ6LRXkOj/HG/1LxBaaRP4YFrdLpUeo6kRf71spZG2x24PljexKyZPGNnQ5rE&#10;+M37UUHwi0I3zaAuqXPltKtub7yAcOqDLeW2Ms4GcetA7HvNFeCQ/tRImi6Vqd54b+zRXaCSaNL/&#10;AHvD+5aT5R5Y38jb26j6V1el/GC7vLCyubzw9JphvrpbW2tp7n98cljll2fL8iFsZJ7cdaAseoUV&#10;z48Vlh/x6f8AkT/61KPFO7/l1/8AIn/1qBG/RWCfFGB/x7f+RP8A61IPFXH/AB6/+RP/AK1AG/RR&#10;RQAUUUUAFFFFABRRRQAUUUUAVdR/485OM9P5iuC1HxEU1T7Hp1r/AGndyIeY5AIomB6O3IHBPAyc&#10;DpXWeMdMk1jw7d2cU7W0khTEqdVw6n+lcfArrpstlDapYajabZo4YyNkhHIZT3U8j1GcGgC3Z6GX&#10;aOfU5zf3K8qpXEEX+6me3qcn6Vj+M/D+q6lq+j3NhIcWconQblCpMGAy+RkoyMynHK4BAPIrrGu4&#10;YrYzPIqRAeYXc4AHqfasG88QS3VvI9li2sBndqk3+qx6xr1Y9cHpT1Gh9j4ltbCCWC5K288ZXZaR&#10;sssyhhuEe1T1Dblz04z0NUtf8SNZ2xn1QzWFsCo+xWTebcNuOAZGH3FyR05968w1HxBor6/oWu6f&#10;ewW51CR7L+3dSOy4nkKghUBx1AK4HOWGK7rR9HvGVEiW70yOd1gW6vQPtEgzk7UP3BgdTzSEJqd2&#10;LgR6bMht7OUf8gm0Y+fOMZ2seNoOeWcjj61Z0Twm0mnWVndxtp2mFMppthOTiJcEebKRvfdnkDA+&#10;tXoNMa0n1CO3iElkUS0EhOZnZz+9dj1Y4Zf1rYk3TC8ms5QlwqLHHA4+VflyAR1HLAH6UFMbobC4&#10;hW4srqKSwun8yKKNVCwoARhdvqduc9CTUfivSW8SaMLKOc2k80iywTYB8qRD5kT++HWPirKXH2Yu&#10;ogEBhiSNVhXI3ueQPb7tM17UrTQ9GudR1OQW9nZoWaQfwLwM/wAqCTH0vVY9V8MamyOdq7xGMEcs&#10;OCAcEDexUA/3ah8Y+LR4bS0trOSKO4d1aODynnlkjBO5Y40GScDG44UcV5t418dWH/CUJDb65Ho2&#10;n3XlxmS5XLyi2xcAxoenRgS2MhhjOKs6Lomr+NpTNYW82jaO86+dd6mri6vUB5KBgGPbBOBycZoL&#10;Oc+M/izWNQ8KXH9nhLuSCdJ20+1ZpXEQcFmllDIu1RyUQ7Tt+Z8Ahuq0vSPD/gBoJ7S0j13xI0GY&#10;bbaGvpXyeFHCWqdOcKAMnLd/QND8F2Gm+HTpptspLbfZ7iaRR5twCm0s3uRml8GeCNM8CaNBZWKF&#10;3VAJby5O+efAxudzyaBXOcXwNfeLpBceK3NtZRyNLDoVhdvsJOebiUANKcH7o2qB/eru7aOO2hjh&#10;ijWKKJBGkaLhUA6ADsPavPvGXxPhV/7J0O6hF/dW1xJBfSMBDC8eWOS3AyEfBPHINO8IeML2HTw2&#10;r2Eunad5YWyMpMs9wNxCkd5CyhX4zjdzQDO71dJ5NPnFqAblVLRxk4DOBlQfbIFczY/EKy1i28rQ&#10;YJ9XvyzRyQAbUtpQSJBO54Xa2cgZbjgVYkttY8UIRcM2j6XMPmhQkXUi5HDH/lnn0HOCar+ANBtf&#10;BWlf8I9bbDLDJ9ofA2hvNLSFvU/OJevYUEl6z8KtPMl1rtwmq3K8pCsWy1g/3YySSfdifYLXQNjP&#10;XpUpj3JmvJ/Gl9HpyT+I9djk1DT11FdPtbXzClvZRiYQSTv/AHnL78f8BA70D3PUjnnPUHBFHvXO&#10;eEru3b7TY2l295aQLFPbSyPvJt5Q20bu4BjcfTbXSBeMD0oENcB0KsAQR0/OoygQggDjgAelPZTi&#10;mFgPlbvQA7zdw4/SvN/i7ix8PEwTnT0hWa/n+yWwlmuAgAWNDtYqTJJGSwViFVsc4r0Xcd45Gz0/&#10;wrH8VaEdb04rHPPZ3cIaS3ubUgSxttI4zwQc4wfWgaOA+C+v6xN4R8u8+0rd6c6Ryw6vMrNIskSS&#10;rlgAyEByvzjnaCcFiBoX/wAS7z/hIbK30TRL7VI9jW91mSOK2t5XYCJmkJ+YZVgQoJ+b1wK5n4Z6&#10;Xreq6vrdt4gaGG3tJjJNayHdc36uNqzXGPukBSMdsLW2biDw/wCJL/TrtYrBNSgXT9KCsAkkyNLL&#10;FhezAMOT3ib1FAM9chO1QifJxjHtip3cJDneuxRks/RR3Oa8yn+NmkzaVJc6RG+t3dvbRXd3a2jB&#10;vsUbAYMpHCnr8vU44rntA8fT+N5ry28QadJeaYES8htrJGcsvIVEVeZCWP8A46aBWG68miaDJqqe&#10;GPt2qT3KTiRpFjksLZyxkBa4ODtSQ7hHGWIKgY4Ari/+E/m8T38Gu61NDpd3ps8N0ljaLOreZkHb&#10;5ZXz5gQxQgiGPIOSeo6zwh4C1m5nuG1LUE0ayiQ3UcTQD7VFG5JJUfdjG4vz94AjI6UngzQvAWka&#10;8+kRRNBBrLrPavfs4muZozmSBi4B3qw3be6spoKR49az6b4X8a6R408M6ZN4t13UGMGpTXjbYk+0&#10;Pvgw/KK0Z3AhM7VK5YYJr3W5tr9LrTtQ8YXccf2yIwS6Jpr7oTMvzRjBG+dv9YP4V6ZBHNU/G/hi&#10;G+8Nz2saR6X/AGfJ/Zgjt8KQw2iIDHeaPYo+oqz4dttSvtNgTT1a/wBYEUS3PiLVACI2GDhF7nAz&#10;gcDdyagZsaXrE1v4ut4NUhg0Ow1S0MFjpcjK8s7IcszbeEPlswCLuGFOWzgV0eiXYvNMjVsiW3Y2&#10;kuf78Z2k/jgEexFYWueE3tdJnvrJptQ8QWciX0VzcnMszRkkxj+6GQumB/eq9bu1t4p8+3PmaZrN&#10;uJQw/guIwB/4/GQf+2VWQUfi9bLJ8OtQvRBb3NzpwW9t47qUxQs6MCFchl+UgsDk4+b6VjfDXxre&#10;Q2FufEhs7K48s2bGKdGRDHlowxXjc6vJhRziIcZOK6661OHVftmm2tomo7wY5/NQtbx+queh47DJ&#10;rhNc0GDwrpH2O2t7jxBr9vLHeWFoo5jCuHwoHCIAGXc3agDtNatrrxvpN3pUaS6Vpl5G0L300eZ+&#10;f4oo88FeGDN0wPlNangi0WLRbae5jzqeDHd3Mp3TPMjFJCW9N6tgDA9q5LxGNT8XfC3xJPqVzHpd&#10;xNA0tvGN1t5DqN6q7tgkM20E9MHg1D8DvFk2q+HtKhvZ/tM93p6XS3AH+snjxBeD6+aof6TZpPcD&#10;utVh/s3XNO1QMwgcfYbgdQwcjym/CTj6Sn0rbKjqO3pVfUrT7fp1zAvBmjZQx7HHyn6g/qBUOk6o&#10;msaVbX6oYhNGGMZ6o3RlP0II/CmBdD03fu6Gs/V9YstCtPtV7OlvHu8tXb+InoAO5qPw/qlzqzSz&#10;tZSWdkR+4NyCs0nqSh+6vpnk0BY2FXA5qlqmjwa9b/ZboO9sWBkjjkZN+OcEjBI9RkZrSis2uOTw&#10;KthI7cfL1oAhsNNisLWKGGKOKKIYSGMbVX6AdKZePmXH90YH5VajmHPtWbcybm4PagCpP+8ki/2W&#10;LH8P/wBdWY8BOO5qmHJuSoHKr0+v/wCqro+RAPSgljZHEKl3PyAZPP8AntXOfD2F08I6fczAifUA&#10;+ozZHO+d2l/QOB/wGtLxLIU8OaqynD/ZZtn+8UIX/wAewPxq7HCsEaRxLiKMbUT0UdBQUSY2nFN7&#10;4pVJ2/NwfQdBSUAIX2n9azvE+o32m6fGNMtobnULmUQQC5YrCpwWZnPXaqK5IHXbjjOa1EXca53x&#10;jdW2knTtTvXaOwt7jbdSj7scbxyJub2DOmT2BJ7U+gGB4f8AEerG+jmXXtP8T6WtylleNbWhtzby&#10;vtCtG25hIu5kBHbdndwRXopb7wGAeleeWGsaa9npemxXNlc6hqN2lzFa6awdEhSZTu+Xoqxpt3Hq&#10;wA6mu/PByOPehAKs3+kGMRuAIw27Hy9SMA/hSvzjgfT1pWY4Uc01iARVEMJbaG5j8mVFlQ9UkUMD&#10;7EH61mDwpb27brCe50xz/wA+smV/74cMo/CtOQs0iFWAA61bSoLMu3udd0pUEkdtq8YyGeM+RLj3&#10;U5Un6EVZgvP7UjE4gltgTjypgAw/ImrkpHlmo1HygH8aAOZ0aU6h478QSKM29jb2tihPeQhp5f8A&#10;x2WMfhWD4x8UC31IaRr3h99Rj85rq1aJC1tNGFYRrI54jkBY5z/dBHYVt/DH/TvDT6uxy+s3dxqW&#10;7/YkciL/AMhrHXYeUH4YAg9QRxQBxMHhjwtr0Eb27xRz7Cu22vvNMRZf3gAbJ7Dt6Ulj4Dfw94ks&#10;7/7eLmzgjeNor1D5sakH5g27BYZIyR93IBrp77wzpeqIRdafBJznOzBHbgiuJ8c+HpfD/hfUZdJ1&#10;G8geWFrSO0ll3xPJPiGM88jDSA8elAGZcfDyXUo9O1hNXnuLw2iK9lq6ie1csd5yq7W4YnHJA7g4&#10;Fec/FTV9c0OWDTtQ0gxaNcTnUpbm0czwWxiTa2wKvmKrNJHJ9z5SrEZJUV66+vatoMSJquhyPbxD&#10;H2rSz9oUAdyg+cflVCx1XTfE+v3erWOqWt/FDYrp5gjYFoGMhkk3jquR5XB/u0WA8J8IadaeIvEt&#10;hcxulxBbl54m4IVs8Hhjg8nIBODkFnOWb6L8LQm0wJFwGXA9DXz18U7v/hA/HulXnh+1kgRobjUN&#10;Yt7KHckltEAclR0YsSoPT16V6RofxiutEtLQeKfD09tG+mw3aXNkDKszeR5s3lj+7GNwJ7FeeoyA&#10;ew3Gg2t+u27hhu4iPuTxBsfnn/Gqb+GIrfS57PR7ibRC8vnJND++MZ4yMSZG04+7x7YrRhU4ADkp&#10;jj/P40+9lktrC4niQySxRMyxryWIB4FAHH+F7/VEtb3WrTTV1v8AtC+nE8kUwt5SkG23jaNTlSp8&#10;t2wWH3q6Kx8eaRLOLe5lm0u5PSDUYTBg+zH5D+DVP4Q0X+wfCmjaZ1NpZwwsfVgg3H8Wya1Lizgv&#10;4/KuYY54m/hlXIP50AJezL9kd1cEMuQUIIP+NZmnIyjALIB2BxVf+xLHw7by22nQ/Z4riUSNEhJU&#10;HHYdq0rFML0psCefSrLUodl5awXI9JYwx/M9PwrBvfCklgZJNG1O50yTHy28rfaLY+xjbkD/AHXF&#10;dYMbAB6VQvG25zSA8z8Q+NtV8OafdLrFlb212InNnfxM72EkgU+WJSBvhBbGSQwxzkV4v4KXVNE8&#10;YWGlKzRWdzZyyXGmyzBzE/mNJ9piA4WItI8S4PzCINxmvo/VHDK6uFdCMFXGQfbBryzRvCMGjeK5&#10;ZrVi9kYmWK3k5NtlgzKh67DgHHYjjrQCO/0uEW1hbxAE72AHrheT/IfnUNv4Mh8Sa3rOpwane2Fy&#10;Lr7OsltL8n7tFRht7/OH71o2ksNnKZrg7LSyhLSHsB1Y/kKsfCi0mt/AOkTXYP2y+jbUZs9Q9w7T&#10;Efh5mPwoA57XfA3iu5W0L6uuoi0fzISqpFKrEEZOVIPXHXIrjZra/wBN/tVr7TRbRT3QKvYJ9lnJ&#10;QBcF/mQ/MmPTGSQ5xXvzyKiFmPyDJJql4fubLXdBs722iY2l8n2qMXC8kS5k5B93NAHjsdhaavf2&#10;aWzLc3gJWWbUA6TPE2duyWPuCB05baMmMACvYLC3GcnJycknv71xnjqW88Parbt4Z8IPq940ZaWQ&#10;XKW0Kc8AliMtx2rLtPjLeeG0z4u8G6z4ei/5/IY/tttjry8edv40Adf4006WDUNM1lLO51G3ggub&#10;C8tbPHneROEy6DIyVaJeAc4JI5AFUfC1lLPb2en6XZ6jDo0NxHdXOpa23+k3DJt8uJV6n/VxAs2O&#10;Ex8xJYdf4f8AEml+J9OjvdI1C21C2cZWW2kDAfXFan+fmoAO+aY7DFOLdqrTvtoEyleP15rLnfir&#10;V2+WPNZl1LtFAIqSvlt2TiuF8bT6frfifw94augs+ZTrV1ET8i29sQY2c+huWiOO4ib0NdsOeO54&#10;FeQPocfiq31W/jvN8njTUBYJcxtzHpVvvBWM/wB2REncEd7haBnW+BNQGs6VeeImgMSazdNcWwcf&#10;MbZQIoGP+8iCX2Mhr49+PGt+JPGHjnUNTkh/tHw+0v2PR9OgjEsUi4CK1xkg485lkO0N91QOpr7A&#10;+JevQeEvBt5LGqxOyfY7SJBgBmBVcegA5/CvnjS9M+3+PvCGlInFsGvpwO6D5o/zkgH51DNI9zT8&#10;C+JvB01hbL41guLTU7ixazkurs8RoQWIVFO6EjOAdmRhQWJHPtPhLUl8R6/4X0xNUGsSeH1uZ7y8&#10;AUGdxCkUMjKD8pZLhzjrlW9K1E8DaN4psUtdW062vYmIz5yDjpg5rC/Z40F4f+Eo8QPFJHFqt4q2&#10;ImcM/wBhTe8HToCs+QOvHNWToezRqPwpxxupFBxQ1BIu3NJtpR0pC23rQB3lFFFABRRRQAUUUUAF&#10;FFFABRRRQBU1T/jyl/D+Yrz7x59ph0CW503T5NQ1iAFrNYn2ssnX73YEZHfqODXQfFDWZfD/AIH1&#10;K/iExki8vH2eJpX5kUcKoJPX0rk9H14/EKxWfS7ufTNMIwQ0XlXb88Eq3MYwM8jJyeBjkGjziy+K&#10;MOp+IT4curaXX9ctpZI4bZIwmmr5ZTcxyeSnmRgls/MeMVrvbXGvaxI+q3X9p3lopmChCmm2m75V&#10;XGcyHjp3555pB8PdCkup1/s6KO9gujZzyJK0W9siW2ZznJ3/ALgMe5jOTU/iHxtLpzaedPtxcaZf&#10;IZQI7RnEkiEosGR93/V7iFVm5Py4yRSKNq+8HR3lu8PiW0j8QIlttN0IgBES27CRdEGUHK811eix&#10;29nFZ2tjMDb2lrtxkkjoA2Sc/wAL8nrn2rh/AuoeI7+xe01x7XTvEd3P9rSwj3SrHbL5ZIYg/Jk7&#10;gMkE7s4zkDRk1eC91DULa6jawN2YzZX1sxCyQNuTlsYG0pIeezL61JBsRXNvFdQNLm2ESy6lKF+4&#10;dxcKpHfgv/3yKkms/tP9mWt/D58wDXc12vHlODuUZyCBuP8A47WNc6z/AGJJcW8/l6vPdyhYrS0w&#10;boxrhQCnQDCudxIHze+Kq3l+mpXUs+qaq0cs2LePw5aNliw/vAgOxIJ7BeOuOaAOl8N39q7La2U8&#10;l4SXnnuCSy5Yjgsepww6cYWrN1r1peXElnbL9vniIM0YHyoBzhmP16D0rJGm6hqsbLOkej2YkSGG&#10;xsZAGwD829wMDjsv510TRW8Mf2dIwPNIDRxryAOpJ9OvvQB84X/gy7034mxwX6W0Vs93bzQ6nBZI&#10;06EMkYwzAhSVFoGPLHe7ZFfR0csMkHmpIskTDzPN3cFTzkN+XNcF8R2n064vHt4JLv7TbeZFFGAS&#10;lzGGPGSB88Zf6GAe1Y2k+E9SfwjFb6vcPYPqEiraaFauSNNW4bMkbvwZDHmXB4UBQBnGaBs9R07U&#10;rbWrKO6tJfMt5I1kSQDGQQDx+dBSOzjnlnlXy8MTJJgBFJHBJ7cVhjXbHRIxo+jWp1O/iJAsLRx+&#10;6yckyOTtjHPQkHoAKki8N3GsFJ9euRcAHcunwnFtH6Bj1kI98D2oEc3o1hFc397c6DDBfyyzPI2q&#10;30I8q33YBSJQAWz1OCAcnORxXT6P4dg0q7ku5JZrzUZlCzX1y5Z2Hoo6Iv8AsqAOlbqxrCiIiiON&#10;RhY0GAo9MdhUEiiRvT1oAWVTEwK8xkjNI+Fnd8YOAM/5/GhXXeYS2cHj3p0lxH0K89s0APEmRg1w&#10;PiGfVdG+22ayX1rZXFx51nqmmW6XE0JYhpIyjggHcXZXx/FjjGaz/Hfxkj8H65ZaWmk3F3d3Ksyh&#10;5I4vO2gMyx7m+YhSxycLldu7cQK15td1bxD4et/sCNofiGaPzvsM7Ay2qSeYkTyAdhjccZwVPBxQ&#10;NIreA5NM0G3ljlabT7u4UmK11KbzbtoY97F5OT8xeSVz/vD0Nd2kwPzLgo3II5z714xo/hW5TUpr&#10;jTrl/Ed4gdjqEjA2UDMJAVWTG6Z1WSRQFGMEFip4Ha/CrTbjRvBFhY3l5c3mqW6CK9kumBP2hVCs&#10;AAAApwCB6N1NAM7R8Y46/WoHxkE8c4H8v8KJMsh52Ejr6fSkLbQARvx6jrQIj80bgoU8nG70pSwb&#10;apOzJwaJAdpKgZHOBXn9z8SJfE+qz6P4M+zXlzB/x96rdh/sNsP9ggZuH4Pyp8o2nLCgDP8AHviD&#10;TPhp4ys/EOoT+Ra6nC1vNCqB2mcAYCp1YtiP2/dGsjxDqP8AwlutaO/iaE+FtIa2muI4G8lruWAD&#10;Enmy7SyK+9U8qHlgxyxBxXH+Kb2xn8G3N5osM/jjxpO6zXmsSRN5FnCknmsSwJS3/dRkBELPzzW5&#10;8MtA/tDV9Y1K7utN8X6/ot4kMTPOzW9javCkojt8KRw7uMtknyhggjACyx8NPBWqXdr4kh0nQ4/A&#10;ehazdySrPHaxJcywMBtjSLaUj4MgLMCSGAGK9a8LeANJ8K2WlQ6SPsEViAryrtMtygQqFkkIJI+Y&#10;nrjIHpXllxeePPH17qMM6zeB9KjSZZdYuZUOIhJIrBMEgN/qmDPtyo/h5rsIb+71XwZJp3hOJL+C&#10;OLbDqc74ilZn+UqgbeUyc5bA2g4LDGQlk+jW3ij+1tQurw2YjljuIo7q7UFnk2r5SxKMBYgVJbOd&#10;2B0rivDfheSztrfUnuJ4L/S9QhvInkgMIimltxBKsp/5aR78D2TH90V32nQXd94I0e1v4X1HV47h&#10;I5vJbYrFATJJzyFMeeOuZAOtbHiHXnFzpGlavAkFnrMU9pPOZ1/dzlBtVAeu795g+oWgRjeLrCS/&#10;tDqdkjGK+swzwxHE0k0QMke1uzeWJV6cEL6Vz/wv8SX93Le2uq2MGnGfdd20UMxmYbcLMrsR1DFW&#10;HbDEc4zXQu82iaQk0lzb20cwW9jkmkVYoLsNm4gLMQMMQ5HP98eleaa1c6ha+O7S+0EiTQ550kXV&#10;TgQxRSERFFjyGlEe8ZIGDuXnioA9g1bXrHRI4Jbi4EZkx5ajLO57bVHJOa84fVL59DvY9buIdLtP&#10;D9yvmWELMs0tqc+VvdTxm2ZhtQclSCSK7bQrPT7PWZbQSS6hq6Lma7l2uYyDjZkcKep2LzgHPaub&#10;g0/RLn4px6rbXUuuX0sT6fckLvtLMoDJErEfJvX96vdv3nQYoQG5pj3niGygTTI00Tw8UHlSxrtu&#10;JoT0MQHESn15OOeCa6TQtBsfD9vJBY24ijlfzJWLF3lb+87tlmPuTms7w89pptlBpcc6KbeR7WGG&#10;WQeaUXmMAHk4jKEkdM81aufEdkkvkR3Hn3JGfKtUMzr9duQv/AsVYGTY2dlq+l634I1KL7RBaqIP&#10;KYf6yzkG6Ag9yvKZ7GKvNvhTf2ulXusaJeaXqWna3omoDVrq6v3TYYpysTNGFAVUKbxtUBQIkOMm&#10;uy8NePofHHiW9GmWv9lanps76Tfw6kmbmEgl4iyKcFGAco27B8zjvWxefDix1u8luNcurrVfNga1&#10;ePIhXyW+8oC8kcDgsevSgDo5/Eljb5TzDcSg48u2Xec/hwORWPDdaz/alzb2NlHZ2lwoulkvmLbD&#10;nEgCKR32Hkn71HwwtLvTvC8enXsUSajp0r2U8luMCbY2I5D7vH5bc/3q6iWwBube48wxmHepTsys&#10;vI/PafwoAw/Dng5dPmF7dXU+q6uQRJf3TklSe0S/djXk8KBmumQJbthl8z3prMEb5ajZyx5NAFma&#10;8OcIePSofO/vdKhbA5qBps98UAXjcho3wOvFVZOtPh2rAO5J9ajkI6k4A600BDZYlmkkI6tx+HH9&#10;KvO5/Cq+nIEgUnqVH60+ZwvSqIZzfjq4kkttI06H/WahqltEfeKNjcSZ9tsBH/Aq6IOvYEL2zXLa&#10;hm88e6emcx6bYSXDD/bmYRr/AOORz/nXSv8AKiNnO7Jz6j/9dQWOmj3sjBmQoTwOhz61JGOPmOai&#10;RyDk9PSpU+Y1YEwUbfr/AJxXBeJvinpvh6w1hrxLjTLmzgmaP7dDtimYKdu1+Q24gYB9feu7LYyB&#10;XA/Efwk/iy50S2upjcaWL22Y6d5YKM6TLKZHJPOEjYBenUnqBQBJ8ItF0fR/BentpGlxaeksCLJK&#10;kCRPclVA8xyvXdjIz612/oa5keDLe3bztNuJ9GuPvf6K2YSfeNuPyIpRP4n0lSZLez8QQdjbP9mn&#10;H1VyVP8A30KAOlboCOxzWde3wfT3ls5PPKSop+zbZCf3ihh3A4yM9RkntXM61480yfTbm2knvNH1&#10;EITHbXe2ymc9MI8uI2PPZiOBXlenal4l+DctvLDoks+hZaCYFcjYsDPFI1wrN5krFfL+VApbHPOa&#10;lgfR7AMpYEcDOf1qeFy68iuK8AfEKLx5C7xabc6enlQzqt00bGSCTeI3HlswGTGwwcHGDjBruY0F&#10;UBHP93FZniW5ez8OapcocPBaTSqfdULf0rUl5kUVy/xEuXi0O2s4uZdT1G108DuUeVTL/wCQ1kNS&#10;wOg0bS4tG0uz063GILOBLWMf7KKFH6Cro/ipqfKAM/8A1qcrHdnFITBiF69K4vx3ciTUvDlltaT/&#10;AExtRlVBklLWJn/9GGKuzlHb14ryDxpoPiH4g3puIIn0rS7dJ7M2lzObe4v1Lrl1kQMYkzEMZGSM&#10;528ZARcsfi/oU1vE+ovJo0jWxu3S7+7EoZVG5/7xLLgdcEVmXfgLTNX/ALY1eZDbazc6jPLHqdof&#10;KuYjGFt8Bxyw/wBHzg5BB6Yrjdd8N2Nn9pg1o3mgWU8v7+bWYRNZRQtGq3DC4j3KZG2IymQIAVNd&#10;h4M8TxeJ/h5batbRPHb3W+eF2+7KHJYshB+7uZhnvjNAzntL8KarrupSed4nuReQgwFrYR+VOnJX&#10;z7cgoWw7ZO0ZFao+Ft3Z6tJf3Wm22svLcfapzYTyWpmO/eQ8bMyFS+HZVC5brmmaD4N0/UtVlv8A&#10;99aXjnm6tZijnHAJHQ/iK9P02z1eywBew6jHjGy6QxOPfcMg/kKAuVrTx3pZnEN79o0q6Y8x6hDt&#10;BP8AvDK/qK0df1W4t9De40ki5neWCFJI8SqoedFZj1GFUsfwp93rFvs+z6tps0UDcM8sPn2/4lQQ&#10;B7kCucufhpYav4k0fVNL1BrbSLcyNdaZZzEW92cfu92DxtbBxxkUAd4j7ex/GpxjGfSmiHafmb5h&#10;+dNurm30+1ee5mjt4FHzS3DbEUfU8UAY9+/nX+wnOwVo2kW1axrRxcyyTKd6SuWVwc5A4HPpiugt&#10;VAUcUASySCJAT0rLv5flP0rQu4xJFtJPWsXU23RlckAjBoA57WJtm/mua0CM3OoO/vxWh4gufLj2&#10;g9RzUOiobawnnwd+zC+5PA/U0AXvElg2peEdVsYiUk1FWskfHTzSIQfw3ivQ4USNAkQxEo2oPQDp&#10;Xlt7pc3g7wjplhpk9/NGt9CXu5Ymvnt41zJuZVwxXdGi8ZI3Vsab431Fm8tP7K1zn/V2d19mucf9&#10;cJgOfbNAHT+Krqws9BuBqPmfY7grZSCEHzD5zCEBcdz5n4Zz2rUs7OHSrOG1hUR29rEIY0HQKoAH&#10;8q4jU9bg8Wa/4b0n7JfWE8F8NQuIL61eLKxRuy4bBRv3hj4DGtvxlNq1xoAj8N3WnR6hM6iO4vyz&#10;wquTuOE5J4AH1poCxvNzO8hHDHj6Vr2sIQArlD7HGK8lt5PivoLCZ7Xwz4qtwcvDaSyWNxjuEDgo&#10;T9WFdR4b+L+h6rff2bqIuPC+t9P7O11Ps7v/ALjElHH+6xoYDde+Dmj3movq+hlvCfiE9dU0gCEy&#10;dyJUHyyA99wJqvB4717wVeRWPjKzF3ZO4jj8SafFtg54AnjHKH3HHPavRemMgrTJoY7mJ4pUSSJx&#10;teOQAhh6EHrSFcjs7231G0S4tLiO5gkGUlicMpH1FV7iTaOetefa38P9X8G3MupfD64tbIyHdc6D&#10;fFvsdyTzlG5MTc9fu8DpU/gj4nab48W7t4xNp+t2B8vUNHvl2XNo/fI/iXPR1ypHOaB2Okv5/KjJ&#10;HWsOZndssa1Lk+ax5BqpKint2oA4H4pXOpXmk2nhrRpGh1PxFObH7XHw1nbbSbi4H+0sYKr6NItV&#10;/CHh9H8UXd5bwLZaBoFsPD+h2SH5URNhuH+u6OOEe0B9TWTf+N7hdX8V+JrWBby30ph4a0CAN/x/&#10;6i8i+fg9187yIs+kEp6Cuoga2+F3w987V777XHplqZry8PHnyjLSuB6vIWIHqwFAHmXxm1KTWPGt&#10;lpCtm20+MSOueDK/PP0Xb+ZrD+GFn/aXxb8Q3AIcWtstipHGFUo3/owzj8K8w0r4xXd94zuZr2xj&#10;1oXZF3Jc2MohmTfIwWP7PKVYsoUkkcBRk4r1b9nTXtIn1LWJ728XT9Vv5UIsdTU2twQxefISQLnm&#10;dwMZyI89MZzW5q1ZHtni+/m8P+AtcvLdTJdrZSR20ajJedxsiA997qKqfs96RqGlfDWxfVJpbi5u&#10;pHmUzspcQghIQ20BciNEGFAFZ3x/1O98PfCq8vrL7THdwyRXMT28CysGjPnKQGZRjMXXPGcgHgV3&#10;nw+8NHwb4I8P6GZGkk06xht3ZzksyoBIc/71aGfQ6Hdnt0pT8yikXrS0CCh/WgfepX6UAd1RRRQA&#10;UUUUAFFFFABRRRQAUUUUAZXiO+t9M0ee5upkt4E27pHOAMsAOfqa5DwxNF9nmSGSOe0ZxNbSR9DC&#10;+WAz7EuPoBXWeLNMttZ0C6s7xPMt5Nu5c4zhgR+oFeJfBjxBcTafcw391NqFzBqDWt1ezKEEzyYl&#10;jaMAAbMsYwcDPBIzyQfQ3viTaRW6Rzy3As7a8U2k7AHJcfPE3HUgCUfVhXB6U+q+K/FOux3Cy+Hr&#10;ewYQ6ddGDZc3D3KJ5kif3fmDAnqAcCvVNd8Pi6vf7UtYHk1W023FrLNIzIjKCCqJkAFlLKT1+b2q&#10;gLNXn02709nvIJLjNybogvLbvmRVBP8AdkMZA44LCgaLOjWS+E7a5tlso4LaGI+XNa8k5yMuDzk4&#10;Xn3rn/iFd6tpx0+88P3mnxaNZ2vkTF2AmjDkLGUY8KMqqnPNaqeIo/NkTS1mu9Xvp/tf2CU5CouE&#10;AZif3akBTxn6GuM8R2sWr6pp8Xiq3nQX160atajZbx7MLEABnzmLvu/ecAKWABoGdJa6V9mtGHh9&#10;mtHtYXNzqEmHM1w3BbB++3ysAenzZrT8O+HhpYe41CEnULdGlmujIZZZid20lzznaDx2zik0rVtS&#10;g0O3F/brrEk03l3Fzb8MzIdrNsHBGI/4SBzWpDqsepR4s5w73d5t2PwwRMBztPIGIz/3170Es0ct&#10;ZGKNQbsQRMzAHMpY9CPr89T2dwhYRxr5ZiQM0eMEE5/+v+dVbezSeSW5i320lzKuXA6onAAHTB/r&#10;TJ7yOwtPtN+8UETyGR7jdsWNBypYk9MKuTnqaBHM/FG0vL/QAlnfnSrmzljvhclMpJsbJjz/AAlh&#10;kZ964zxfaXfjjxJ4U8S3F0mleF9Ej+2TzW1wUuHaUCIFm/hRX8zI/wBjNeo399K9hNLYqmoRzyCL&#10;yi21mH3Wx24w55HtmvnL4b6GviXUvEGgeKZr7U7O1ItbTSwPsli1uHMTTlA2ZVUPATlyCXc4FA0f&#10;S2h22nabZWtvp8cMVq6Bo1ix868Hd75BBzWgJBnHtk1wGjeJ9J07wLpXiS8V3kt4YtNlMUfzpOJB&#10;byxhBwMS5HHAHt00dL+JGi+IfEeoaBps8lxe2MZM0scR8hWBHAfucMCOMEdM80BY6mVwowcjsKbb&#10;kuzg+nFNhuU+zPM3G0Z+cdMdev41Fa6rBqtuJrSeKQHcFaMg52nDD3wRQIy9f1qz8MaXc6pqk4s7&#10;C2XzJZ2GQgz1rmrz4l/ZtSt7U2TvLdbBawKPvnbvkZn6DjCgdd3Het3VvEmm39lfQXrpZxW7/vRK&#10;N2VDcfLg5yM4HJOBxWL4as72+h8zSYW0iwdfLfU7+Pdf3S7mYkJwsYLOx5Hf7ooAdrN9Y2HjhLa+&#10;0qPU7ue2E2nm3hDy/Kw81T/dw3lsCem41j65pMut+OvDd5rUQS3kiurKezH3ED+U0SSP/ExYYA6Z&#10;ZsV0mo6JH4d1jRtS02EANO1pf+ZLl3hlCjzGZiSxSSOI9eF3YxmtPxV4cXxZoN3ZpcmIvHm3mjbK&#10;xzA74pOOu1wrY9qANS2toLOBLe2iSKCMDZHEuFUdsDtWJpl4P+Ev1y2R1KCO3m2hQPn2sJPr8pt/&#10;puFb29kiDzsgfG5yo2rnHOB6da841PUbjw/4Qj8ZwWD3N7GZdUuLSMYlltZSN0aEkDeEERAPGYsU&#10;DR6JcTbYhzg9MkVjeI/Ftl4bt0Exa4v5si2sIMNPcEdlX8yT0Fc7L4w1DxhBbp4ZRrCyuVz/AG7d&#10;xZXZgkmCIkFzyMM2FGc4PSuLstRh1a41/SvCaz6rqE7x2V94t1CQSrErP5ZK4C72B3AJHtjHGTwR&#10;QFjS8ZXZ1K0sm8c3qaRYX8wih0CxuWJmX7xEhXmViB9wfL2ql4W8LeIPFPiO9u9TuDonhfUbYwWm&#10;lWj7LlYIG2iNmH3Ad8hKjnjB6Vt+GfBI0qxvp9R1e4v/ABLHAbNtd1LYGt5Ym3R+WoASJGBRsKBk&#10;cEk80y+1LUr6W21TRLRU02wuhrX2q+jYMbdkK3CQICCxIeRgWwAX6HjAUcjrXiTxJ4W8X6j4b8Pe&#10;E2Tw1o0Vtb6fZWigRXs0se7a6jkoqrKcDqUJPSvMPCWtXvwO+Ktv4Gtgt4Lu5eS7aSULAqEPLYoh&#10;7kLEynv971r6x1TTrDWLbzoLz7Pb3XlyXN1aOIjcQqpKqzcFVO/qCpwSM818q/H3w9oNn4/tvEWk&#10;Wj2kDWUWnf2jEqpafaROggiVmUkyEsWJHUIw3c0mB7d4ev8Awz8RvFl7pdxrMviXVLG3MkkMa7bK&#10;2ZiAdoHyl/mHPXmtKx1yfU/sc+kz6PFJeRSnTBIjM92kakCVmH3UPY+jL61ueCPCvhnRdMtZfD2m&#10;2+n2d3bqY7iHJcwkAxguckgZGF6DAwOK4zwpZtoKeFpJDMb/AE3S00ea2tSiWsElu5WRpXJ3DOfl&#10;XoQQ3oQyDsfA2oTzarq87Qy2pmHz2Fw+RbXKuwlGfRmxgjqFHrWR8TbO91Xw/ZafcrLsguU87UEl&#10;AaIC4jIkJPUGMkEd8n0rpvB1za6lbXN5aP8AaIJ5yFutmPO2KsZYHupaNiPrnvV3xjfppWhSzSaf&#10;LqsIGfslsQJpGDKRsyQNwG9h3yooAzbF7RJLtJ4I9QguD/adtbxoJds4OydVHciTn23GvEPir4M8&#10;VeP7fV9ORjoFnZzutvp0DB72481TJErOOI42kEg45xGPSvVfEsul+A7G31yeKLw1atqIaW7u7piI&#10;3nHltgDhQTtYjOMjPFeZXfxS/tH4raXbaVfX+v77RLPVJrGAWsE8TlmtzEoBZiHDruLoAJQfmqAL&#10;3wuv7PXfAVlp91fR+HbCwU2s9hYzbZ7xxhmd3HzAOHVsDqZDntXaaP4zm1+J9L8FaK1vYWxMK6xe&#10;QGKxjx2jHWQ/TiuN0j4a6ToPxh1vQ7iCa30fVYhrFlp8UxSGZicTJMw/eMQdxVN23avIOBj2uCWG&#10;GcWkYCGKNSsca4VF7ADoBjoB0xVIbOB0f4P21t4gl1zWNTudc1S4tzDcySgJHKd+4EKOAoXChfQC&#10;vQdOsLXTbcQ2ltFbQj/lnCuBVxoxwx59OKs2tmZW3YOO5NMR4Z4R0S5h+JPjnRrzUfttzqKW00Wq&#10;G1WGVrmMMQjMBz5axoQOmGY969w0vde2NvPcIYHljVnjIwVJGSPwp/8AZNpaakdQVFN20Swlyo/h&#10;JPXGT1xz2qSSZnJz+dAEoWC0klaBQDMwkd8feO0Ln8lA/CopX3sGJ5phPY005bpQApfaaYzjNBU9&#10;ztyOhFZGreIbPSpvs7F7i/KlksrdfMmfA9OwPqcUAarMTzyRXPXevG8unsNHVL2+X/WSOCLeDHXc&#10;w6n0Uc1GNG1TX5BLrM7adZJ00ywmOZBn/lrLgN+C7Rwc5rorKwjtRbR26iCCAELbRgLFg46j8Dj9&#10;aAKuiaPNpUEr3d095eT/ADSyE/KPZV/hAqfUZNlsyg8uRGPxOKuTkMx4/wA9KpuvnXESdRnd+QwK&#10;ALsabI1x6VWnY7sevSrLvtUd6rDM06R8fMwAponqZOkQo2s6zNJjzneC3J/2EiDr+tw1a3lI4jz1&#10;ThSf5V52fFsieGJNUhz9o1TU5orM44UPI6xSH1VYU3n12iseG61rS47u8Qaxb6vp8X2qfTdUvUuk&#10;v4Au5lAVVEb43ldoAzGcgjqXBo9e2bcbTmnb3DoAB5eOXzzn0xWX4c1SPW9Hs9RgZjb3kS3EJdcH&#10;Y43Lx/ukVbvr+HS7Q3Nw+yJGRSccku4RQP8AgTCqKLZbJrI1K53+I9Dsl6jz7xh3Cqgjz/5H/Q1s&#10;D5l4whFZkFjHN4hub4wuksdutnHN5m4MpJdgF7EMR9cUAae0HkjmnBeKbvOeaeuDQJle9022v4/L&#10;uYI7iMnOyRAwP4GudT4f2dhMzaPc3WiSSH7lpJ+5znP+rPy113HvShQR60DRxOj6VqfhLzkttLsL&#10;23lbzHksYxbTEj1Xox7DFa8HxH0a3u0ttRkl0e5bGyLUIzDu+jHg10YQY6D8abcWcN5aGC5gjuIm&#10;HzQzIJFP4HIqAEhuYrsiWGRZY25VkOQ30NcnrLjVfib4asQMx6ba3erSj/aIW2h/9Gyn8K6DRdFs&#10;NDtHt9OtIrK3aRpTBCNq7j1IHQdOgwKztIsfN8Z+I9SbrstdPT/ZCK0x/P7Sv5CgDpdu0cH15pyU&#10;xeRmnbqBMSVvl5rLusZrRkO5uao3OGPFAI89+LOhJ4h8EanZPayX/mIVS1TkSM2UG4d1BfcR/sj0&#10;rjfG3hrS/A8M+paXeyaFbWn724jici1lRcZ3R9B8oJ3DkV6lrSXM0un+RMYI0u0kmwcF0UE7R9SF&#10;H0Jrzn4meJLTw5p095d29zeQM6xC2tbfz3lLcbQn+PFAzqvAtt51r5kZDxHBWTqHHYivR7WJIk5H&#10;bmvDvBXizxbrNhFFoPguPRrJQFjn16cRBQBxtt4geMdiw9K7NfA2u63zr/jC8kiPItNDiWxiB93+&#10;aQ/99Ci4HVa7440Lw1GW1HUraz9FdwXb6KOTXN2/j+/1kH/hGfC95cwSHi9vR9lgJ9eeSPpWnoXg&#10;Xw94aZJdP0q3juF4+1ygzXDe5lfLE/jXQifJ3FiSfU5oA5JfD3jLWF/4mPiaHTEJz5Wj24DfQu3P&#10;5Ul38MPD6Rme/tptZuQOJdUmacZ9cHgV2sJ9+tU9XfeqR+p6UAV9OhCooC7QOAB2H+FbsK/L0rNs&#10;YsIK016cUARXL/LXNatKdjgMAcVu3b7VOa5XV5vvn0oA5DXpDNcomeprasbbclpFjjduI9gP/riu&#10;fVvtupn0Xg11umJ5uouo+5DGsf4nk/pigDp9PTbGmfWl1TQdN1mMrfWEF2B3kjBx+ParFnFsjAqV&#10;/YU0Bwq6E9h4qS00XVruykhsjPJFM32iJBJIFjADZ2/6h+lYfhaHxHYeMr22n0qGz0IF8XFqiok0&#10;vHzkHkZ9K7LSrjS7vUdc1TTzLJeSyjS52cnaWtiwwo7YaR+R1P0q3ZWzpvjHqCMjrQwNmxQLGM8V&#10;W8Q+E9I8V2Bs9X0+31G2PWO4jDY+npVq2idI/m4q2p4pAedReF/Evw7QSeHrufxDo68f2Hfygyxr&#10;/wBMpD6D+E10XhTx9pni+OWOAyWmo27YudNu18q4gb3X0966Fs7+vydxiuR8efD7TvGDR3iu2l+I&#10;LUZstaswBcW5HQejp6owIOTQB0dw/PBFec/En4bx+Mhb3+najP4e8T2IP2LWLL78ef4HH8cZ7qfS&#10;s/TPiTqXhDU49D+IJtLO4kIFjr1qrLZXwzjD5z5MvsTtORg9q72SUP3BwfT/AD+dAHl3gD4rm+1q&#10;Twf4sWPSvHFqDmLBjg1FB0uLY/xKRyVHKkEV1njbXf8AhG/CmqairBLiGEi23fxzt8kKe5aRkX8a&#10;zvib8N7L4kaGLeSVtO1i0bz9L1m3UG4064H3ZEJ7Z+8vRhkEc15noWqeLvE3iCz0L4hWNtZx+Dv+&#10;J3qOoWJ/0bVQqsLKZV6oAyzyunZrdccGgDrNB8OaRpHiHw34SsWa4j8I6eL1nxwbiffFFK3+2wF2&#10;575kU+lcz+095eq+DrbwnHeyWdzqUqyNJBgsIYyD0932/ka7f4R6PeQ+Gp9d1aIwa94luDql5Ges&#10;IcAQW/8A2yiWNf8AeDHvXi3i3VD4t+JmrXiyebbwyG0tyOgROMj6kE/jUSKSuzwCDwPqmneItXtI&#10;9PTXLCxaBZblLbaI2ZAwBI5yqliO2WBr0rSdRtNXtLe1uYxp0MKLHLbXUH2iGfcV3AH72eSMnltv&#10;PAr3fwdp3khMgB2PLYwfzrs5vAGgeIUzf6XBI5H+ujHky+n3lwT+NCRUmeFatYX93oMdjbXN/a2M&#10;11AY/JuPtdlIvnDaXj5IDZ5x1CkDg167ovxlunR5L6xj1O3wX+1aXJ87c8gwH5gQBkgdMgVnax+z&#10;9DDLBLomrTWziVpDHLI0R2tGyHa8ZUk/MOSD1x3NYGq+GPEehNJJqelQ6riQSrdlCsqYJI2zw7XU&#10;A7AMqdu3K4b5qsi57HoHxD8P+IiY7TUY0uABvtZ/3MyZAIyrc9CD+IrofNPXtjrjivmzUPEenaus&#10;UV2ojt4GSNrbULVbsTIWXkMNrqQwBG5scFpTJwou6fr2r6bLI+gajfW9sdvkOJP7Ttdu3CgxN+8X&#10;dndw2TgcQrQDR9EbxQTuNeUaP8Zrhk/03TY9RjAyJtKlxM4yfmNs/IwNufm5Jwu7qew0r4keHdWn&#10;NumpJaXinDWt8ptpVwAT97jjcvQnGfWgmx7JRRRQMKKKKACiiigAooooAKKKKAKup/8AHlJ+H8xX&#10;jnhn4bt4fudbtY3hjt71vOSWKI54JMQyT8ph9O4xzXruuMqaXMXDFOMhRk/eFeT+GvGU2qaIdL07&#10;/ida5YE2k7THaoKthXlPXLrhjjrk80AdbJrVtY6XBfXcyW0cirgv3Zuij1OeMDnOa4240q+8Xx6h&#10;aWsjaAtvvtYwOLnbIN0ZKn/VjkH1wvQVc8IeG5PDmrPZzag96ViNxFHcAER7j83lHqqhi2QcnDLV&#10;3xDbXNzcbrSZ7OO7j/s+W5RQx6lo3AIwCPnUE/8APUUAVdGu7K28PybrGJPs1qMi0yWWULlkPcEE&#10;qK4v4m6hB4Ysra9llu9Y0zSWjhtTFKisJNvmF97EByY0Ubep3HGTXWaZY2+iatc2enyqJtVuzqdw&#10;GPLEKPOOevLpH/39q7NpEWq6dBFNPLpV3e+bdNPbNsYSsoVTnuVDrjPeP2oLOL+F/iDSdfto5/DV&#10;1e6d52niewsL9TtJbCMMHqVdVJKk/wCt967QWNvayfbNTtFs721tVs47qBiygtznd74XqO5rAeaD&#10;wroOhf2vqwv7T7aGGpXdwzGSFjtBYkn+LyDxgDGR3rS0jW7vxCkbaLMo0qUtdfbbsbmdM/L5QPJG&#10;AuGbI46UAdDr2ux+GYI0ZnlZohFBBEhe4mkPACoBlugz6Vzt3c3ut2Or21/FbRwfYJIk0RMTXTMw&#10;Hls/YdAMDI+brVvTray064tDbx3EWr3xa7nQvvmkO0AB2OflAYfTaOKuQeEzqUcn9tw284a484W0&#10;S/umw26Mv3ZlwOvAwOKCWchDqV14gh0e/hQxJp+n+bcXrzolikjrtlLyAkOU2sdq5xu5IrhPiDpE&#10;ngbxH4O8cre3GvQWdp5TmJdsMmnkEzhEHA/dOJlOTk23vXtsNpFZ+F9UsJU8q0tjcxokMQbZFuZo&#10;9qdCQpTA9hXh/iD4RX0Xwp1y0hN1bWd99llubbUpfNupxGQGBkPMYZS46lgp2g7QBQCNa7gtj4iv&#10;fB8k1zqv/CQ2w1lF0WRQ3nrGILkkE/Ijs8cwJwMluRivQfh34eg0J5LGOW1s3t4FB0W0ZW8hSflZ&#10;2zuY8YB6emRzXj/wd8Hya54Z0/WfEDtFHpTG3XSrZfKHlsVjM87D5pNyxq+CcfITjmtLS/B8dt4q&#10;TXl8Ral4h82+TUdL0WymO0rhdrSHoFKqD7DjpQNnofjpf7Y1K78Pb7qV7mwaeKytVO5nWQDdu4UE&#10;qzdSBxmsDwt4am03Uln0zUV8Q3lnFNbwRxnydPs98jsSz8+ZJh8ELk/KDgYrsIPDeoeKZftPiKYQ&#10;W5XadKsZGCMOf9a+cv1PAwPauntbOK3t4reJEjiQCNI0GFUegHagk880XwUdM+IdzrGsBtRu9SCx&#10;RTyn5I5I1LARp2GGYZPPy132pXS2FmZuTIzLDGP78rEKq/n+lTXlt50KbAPMjdZE3deDnj/gOR+J&#10;rF8WJI22SJmj+zWl3cKR2dY9q59cb2x9aAMXTWbXppJtLW31NInaJ9Vvi3kPKrYkSBVzlVIIJ6Z6&#10;E1dt7i4028MRsTb36oZBDC5NtdxjAOwno4znacHp2OaXV9etPAZ02zeKLTtCigaPzmbHl7AFjjVB&#10;1J4yenFczeeK7vxlf6ZiZ/D3hyVJ7xdQEhivJVj+QkH/AJYglj/tYHBoA1PEHxC06DVrzw4PtN7q&#10;F3ZxTQxWkLSsqSnytzhQfLVWKMS2OGrO0O81O+a5u9YbzbNjazpaYBt2hmCbTGBz8hkVf9rB4rnb&#10;Kxmm0jSrrwxpMNrb6dqj6jLqEUjiKaFmIkUDO6ZihViWJG6PpwK9CtPANhaaoLpZZjGrpN9lBAiD&#10;rnaTjllXkqp4BPAFAHmFz4S8VXljdy+IruOPw/4fulhh0KxUj7ZYRurb5ZR1HknO1f4lwTxWro2r&#10;aTJZx2vhYrfxubmzhht8KvkO/mQTsw4jRXJUMxG4HIzxn16WMMCHGUwcjPBzjOfrXkGk+HtO+CXh&#10;KfTrW7Sw0qKeSGF5MARyr/pFtkjljg7STycqOwoA3f7Lm8QW4vtVaC41MqLqKziyLdJrdysqY6uT&#10;93JHTBA71z3i34nP4KuXsrGE65qFvK7w2EJBlaxuY3kXj/ZdAMdSq8A5qKDWda+Jmqrd+E4LnQNL&#10;89Lw31xGEmExTZIBnOAygdOScnIrufCnw/0vwN5c2n2++9EQiWZ+Txg4H90HAz68ZzigDwLTdSvr&#10;z4RXFrrGtSW2rw6ddwWmjkkrDFHxDdXBQElAmxi5wOwyeKp3l/8A8L20TR5riy1y4t/DapqiaULU&#10;xObmOVxGZAQAY8RyDJwW42qc1J8Z7zxX4J1bVNH8P3Edpo2vwf2asVpEHuI7s7zDbg/wqyygbuv3&#10;RxXV/BfwnqfgmDxDpmsa/qFtpHnR3Vx9ubN7eTyW0ZlIk+8qnAG0EnBAzSZojV8B/Emx8Ha7qOj3&#10;63a6BIgvrLWfKLWqh5CkkZx/qlWTKjdgDAGa9G1DwX4V8VTR6vJZW+oSOVuDLbTEpcYUhc7Ttbpx&#10;/uivmuz8fXPgb4haZaW+j3enWWiahNcarLdYUyWl6ByVHCcRjCjjcWPWuy1bX9U8EeNNc1LQpbbS&#10;7KR7i8e0W1P2W9hgdYmcntICHcbMZUnOTzQhNH0Xptxp8Omx3MLwxWCQiVWGESOLGQfYAVzfiHx+&#10;i6fE2kRQ385k/wBGlmVgrsR8pRQCzbgSMgY6815Tpuj+LvEXiq9tddjS00vTLk3EEu9mtQsvzRhI&#10;ifvL83zNk5PGMV3194H0nRbuVoYvtdxdxefcyXUrO9yyyghS2ewZsD1lz2pkHN23wW1r4oaHZ/8A&#10;CypW81wGubSG584gkEMiqo2xjB9WPFZvhHQtd8E6TpHhPSbHfe2xkgnmMIKyOGc2bmUZwmYojzji&#10;ZPWvctCv45tGimnn3xRtMscxyPMiUtgsO52jJ9cGuO8N6npHjDxDqN+1nbPJ9oYwXKfMztAQMhuv&#10;KmI49Y3HakwOA+L1xPF4f8B/EzQEkktNIlWS4tQ/zNFL8jDPqrlo+e8vtXper69Pd61pmhaLJFBq&#10;mowS3q3Ese8R2sbIrOR6sZEVQSOd392rSfDuwmsfE+i3IFx4e1eeSYWucCPzVUyhf7v7ze4x0LH2&#10;rrdOhtdEsLazsohHFbwpBHu5IRRtAyeegpgM8PaVe2unouq3EV5cqTiWKPYGGeMrk4OKu3VwsY2p&#10;09qrvdyzEkt164qFjt6mgALM5ySaQ4zxQA+fbHA71BdXMVnA808qxRIMmRzgCgCQuM1l614jsPDk&#10;Mct/ci3807YoypLyt6Kg5Y/QVmnVNT8SgrpMa2WnMCP7Suky7H1jjPp2J49qv6F4YstEle4jV57+&#10;RPLmvp2LTSD0JPQew4oAqyNrWvRyB0OgWBX728Nduv0GRH+PPtWnpHh+y0KI/ZYz5kvMk0jbpZOO&#10;pbqa0VUIu0Dj07UuR24oAjaIFkIZl254zwfrUkLCMp1PX3JqJ+T14pzuETFAEc0m5jz3pLXDTu3c&#10;Lj+f/wBaoDuYnJq1p6giTJGWPH6CmgFfMkoAPbpmsrxfcyaX4U1i7tcPeQWszQDPWXado/E1qxp5&#10;Mwyeq9KxtfQwpEHXej3lsMeo81WYf98K9UBzniLwlcf8IbBp1vDHcyaJ9kms7dGKtM1uAJEJxj51&#10;8wD61wuuxaXrdpqsuh3dzrHiW/sDZSlC8TQSyOgM0ikfuQpVcA8nJXFe37MzPkc5xn6VHeQu89ki&#10;H5PO8yQZ/hVWP/oRWpsBzWleGdf8JWdpZ6bqcWsWNtEsKWuoL5UoVRgbZVyD0HBArn/E3j+VPEWi&#10;6F4g0S90O2nuYrtbtk8+CUwh5ZI96ZHBSJsnsT0xXf8AinxBH4W8Oalq8sTzpZ27TvFH96TA6D6+&#10;vauP0a7g+I98l9qFoluNMAEZhl3CO6W7kDMjjGR/oy891kIOQaQHR6x4vtbHwjqet6W8esx2tu8k&#10;UdlIHE0mRtQEdyxA/Guf+H/jXSbmW8sp7uTT9Zu724unsdTja2lwz4UKJANwCKv3c96f4+8K6Ld6&#10;ho260W2vJ75ZZp7VjBK0EKPPJlkwT9xRz/erjxrd9Y67qmi6pqyavpVvFbwx2XiK2BhaXywxCzgd&#10;QHUfNnvQB7bJ8mM5TI4yMcfjTlxnnpXnWnW6Wdlc3FhcXfhe3tY/PkMUwu9NI74ByB9AAa3E1TxL&#10;pA232jw6vGcf6TpT7Swx18tsn8jTQGl4u8RWvhDwxqWrXl7Bp8VtA7LcXB+RZMER57n5sU34dy6l&#10;J4Q0yTVxN/aEiNI5uGVn2l2MeSpIPyFelcF8S5ovHOn2Vtp3lXmZfs95pV+gT907xlpmV+CYzGCP&#10;Yt616docKGK9niwUubp2XZ93auIhj2xHn8aGBphA8m7JBHbPWpZjtiwRRFblznd1A4NFzGEKK7gF&#10;ugJ5PekBGoLkKMk9hXO+B71NYtNU1KNt8V3qdz5bDoyxv9nVh9VhFXvFutjwx4W1jVz1sLOa6X3Z&#10;EJUfiQBUfgfQP+EX8HaJpTcyWlnDFKf70gUeYfxbcfxoA3FzUg246UxSMYoY7FzigCKb5azrjr15&#10;q7K/BrMuX4JHXHGKAOP8QXrS+L9EsVJxHbXV7IgPoY44/wA/Mk/Kuc1OUz61AmcHcWb/AD+dX4Lk&#10;aj408U3obixS10lD7hDcS/8Ao+Mf8BrKtN9z4idsBkBwPp/k0Aek6HCEgQfSttmNZOmRlYkyNpAF&#10;aoG1vrQAK+Tzz6CnKoZ8AdqfsUdRnNSIo7ke9AkTRQbRluO9Y90/m34APArXDjaeeAOKxrf99cu3&#10;qaBmrZr8tXW+UVWtl4AqWYmgDN1CbEZrjdcnxFIQe1dPqknyEGuF8R3OInUHrQBR8P2/mXcjf3jz&#10;XUaLqtjbSH7UtxYSSNuzdxMqtn0bpWBoo8mxllBw54H1J4rvtGQRwpHjKYxg896ANi0eK5txJbyx&#10;zpjO+Nwwx9RVXV75NI0+7vpUleK2jeVkijLOwVScKvUk9gOtQTaPYtN5yW6xTgg+bCdjEjp0696q&#10;3FhqsVnIouIr2zkTa8V0uH24wRuGM/jmgDxfxBpVz4t8EaFYrbX/AIYu9T1K4uoLVNSWF3SRjMXk&#10;cZG5t2AB080daueE9K12CLd4O8b3VxcRxrI2i+KYiylW3YKyAbuiPggEcHPStXVPAdj8XZft93e6&#10;hp9tpkjWumS6dePbFSuBPLlSAQzKFGeMRZ7msa++F3ivw6Le50vW5PGGnKwkNtNIqXpXkErKBtY4&#10;JGSMkM3PJoA7DTvjSdDuYNL8faVL4TvZG2x3xzNp05PA2XC/KDyOGxivVIXVlTawIcZQg53D29a+&#10;crDXrrxzrVn4L1S/lhs5biK81Ow1cAXEcMBDtGxb7/nyFOnG1XrpdK0G+8OXN4fhleqNPi2ySaFq&#10;ZY2U+4sM27E7o+gHHHTigD2knjNUrl8k1yfhD4r6T4svJdJkSbR/EEAPn6TfLsmGDglT0dc9CK6S&#10;Zw3OaAMvXdGsPEOnT2Gp2kN7ZzjbJDcLuVq8Zl8Q6h+zzdpb+JtSl1T4dyt5VprEkTNNox/hjuiO&#10;sWOBL2xhsZr2+R/vVSu7eK8geCeJLiCRTG8MqhlkUjlSDwQR2oEis2p2Z006gLqE2Bh+0fa0cGLy&#10;cZ8zd0K45yOMV4FofiHVPGeiR3jKw1D4m6nus7aQYaz0CEAFiOxMO4/714Kj8V+BtZ8DXtv8P7C7&#10;jvfh14zuTpkOllttxpCEGS5WAjkxNCs4A/hLDHHFepeF5rHW/Guu31pbIltosaaDasq4VSuJLgJ6&#10;LkwIfeCgroJ8YPGX/CGeDLy4jbZqF0fstqRgHe4OTj/ZUMfwrwnwNpDRrFgEtgZJHWk/aj+ITTeM&#10;tM0Gzu0sotLUyzzXNsZbeWR9uELDlSqj/wAfNM8BeM5LeCKbUNMZ7QD/AI/tKkFxCfcr95PxzWb3&#10;NUrI918N6dtt0OOhrurGLaB06Vx/gvW9O8QaYLrTrqO7gD+W7DIKNx8pB6HkfnXcQqEHsPbrWhkz&#10;KfQbq48dW2stcL9gttNls0tkznzpJEdnPbG2NMfjW6R8u3+E9RXJfDuBrmfxRq8jEnUtZnCZ/wCe&#10;NuFtYx9MwOfxrrjzQIwNc8FaJrzZvdOhd/8Anog2N+YrgdU+AkUL+fo2pSWkocSKk2U6Yx86+wA6&#10;dK9doRQuccfSgLs+fPEfhrxRpEAn1LSIdXS3laT7UqE5BGSDJHyPmC8kcDgDvWJZ6lZX2mx2C+bb&#10;+S3kL9utxfLMS26Ms6nKKpAPJwABuJzivp05yCCcjofSuX8eeEode0DUzbadb3OstbPHayyHYVcj&#10;AO8c8Zz+FA0z2eiiigQUUUUAFFFFABRRRQAUUUUAc548he48K3yJazXjnZiG3m8p2+dejZGPXr2r&#10;lba20/RfFVvDDZRW7XdmwhkjjwGMZBZWPclXUjPOIjXoOqc2Mufb+YriPFVlK+km7gHm3thML6FO&#10;7lclk/4EhdfxoGjA8M+Im8Q6renU7D+ztR0m7az++CWhk27Wx1IO1ecYOAR3A6nWLeebTpRBg3ag&#10;PCD3dSGUH23AV5ncS3Vj8Y47yVLNNC1HT28y5eUJuyE8pmVupBj25HqB3r1CxneWzikmIEq8SHPR&#10;1OG/Ig0AzjfEi2L2UGtwQvK8qCFTHxLFBclI2I/3H8pj/un0rVv7q9L6i8UEeowApZxQgBZg55Y8&#10;/KQN/op+U1xvxM8Vn4dvaA+TJbXs8kYs2lVHZXjd2Clv7rJKcDqWUVL4Ov8AVddltLG6iWx1zTkF&#10;5dxQz7lhmfcSs5HXJaTC+i5NBQzx22hWfhs6d9naCyvJ10GxSS282G0lZDtZ1JzgM3AGeVHB7bHh&#10;uxv9b04yPZ/2VsQaaREwSVoYyV+QdEUncRkE4x0zS+NPByXOnW2oS3cn2mwn+1NLlsczB/lUdMMB&#10;j2yO9avg/wARprE8jPE0RurdL5d/Gf8AllIPwKKSP9sUCZ1FlY29nFtgjCZHL9SR7k5JqVozIhCk&#10;g5zntWEuvLeSPaaKsd7NEQkkpb9zF2wW7tx0HNaFhb3NpZiOe6e8nZizTyDbjJzgDsB2oJZBYsV1&#10;HVIud4ljm69QyBQfb/VkV518Sl1SLWoDPc6e+hh4ZvIuUOSys2QkYJMuOrDaeqADgmu/luPs/ihA&#10;cbLqyZMf7Ubg4/KRvyNC+HrW31CXUCplvZzlZZTuKADhVz90fSgD5h8N6x4j8T/GPx7apDqOleG7&#10;m2ms0EkS2zTyoDjMp3BThSmRnoeAdxr6D+GHh+Lw54T0fTYobeL7FAsDtbnIkdPkLE9WzjIyTwa5&#10;P4z6HA9hbam8fmvp0v2g2+cJJtDPvYfxbVE5/wCBGu40S+D3gkt0P2DUbeO6iKcqjgAFePVdh/A0&#10;Bc3NgMpI7mqutaXPqmlT21reGwncApcCPftIOR8uRkZHqKvogx2PGaSWRLdC8jiNB/ETQBkWesXS&#10;Wkb6rbiKT+Oa3O6EHOCT3X9QPWuL8T+OZ764/s7wxpzaxJ5jWcmoSyhLSLzFUnGMtKVUhvlAXjG7&#10;PFbGpfEW2srjV7aS3YRQsBDJtJ89pASqKvckg8dTkYrBfwhc+NPEEev6Tqk/h/Q7uy+yXNoINly5&#10;VmxjP+qJVip78CgaPNdHuL3xdqVhcyXU/im/lV5PMjRZWtwwAKAblVBuAy7quMEBJOtGvWsnhzxv&#10;bL43xqlhb2ti1laozSwiFpDbXO7aAZXTfHMxKgYGQoFew6R4V0L4Z3Buba6t9E0I2y2qWOAkIcMz&#10;tIzHqxB7+/rWF4/0i28bWFprVxHNBpWjJc3fnxr++u42t2UpGOuG+XGepAoHoej20ULs/lNHJGo8&#10;kpGQVTHVRg4GD27YqzsG7gcjHfk15T8Gprrw7psei3C2UlrDctp7y20peVLlEORIf4v9W6Fv70R7&#10;EGvVZFG0jmgkzr7V47d3MZaV4xgxxqdpJ6AnHXkfTvXGal4D0LXr3UfEerN/ace2CQQicyw25iO4&#10;lQp+8wChuC2BwQOK6DxXZ2mpjTNHuJGjs7yZmuEjbaXhRd0gz/vNHn2yO9cN4etrbU7Pw94h0vTm&#10;8OFpreO4so2xFKkkogCMvQ4D7wfoO9AHqFlZwW8A8iNYo3VSI1G1Rx2HbgU6TIjZuwB57VHapDZL&#10;HAmI/Mb5AT94nJwM9TwePanhA0okwd4G0AnAIzQB4b8V/DWra9Zxat4XtfN1TStTmuDI8wjSOe3v&#10;PlacEgkGFMLg8/J0HzDWvbS8uda0rWdCu08Wa3ZzeVNqhHlafBBIdsm0KW34+RgFyf3XLjPHVa94&#10;Nea/nmhtYdUtrgEzWk0piLMRj73Qqccg98ms3WvDV1c6PcWniG9+waK5+x2+j6EGQFXGxVdsZJHP&#10;Tgdc1m2aI8t+L2hpretpp2kXg8R3mvwtpuqXUsoS1jcEyW2+RVZY1Rg77Iw8jEAEr1q18N/AWv3q&#10;29l4gubi0fTYDaXU17KFaQvteVbSAMVKYnKGdvmBZxg8EenSTaR4y8GapZeHFSQW4aKKK2xAQ4HG&#10;xjwCVJw/TNed6H4kXwr8X7r+2Vku9d1C0ivLiGG4BttPQyC3VHY9HCtjA+8cYyTTTEz6BWzV757t&#10;YgJpIxG7AdQCSBj2LH8zWL44S7ttLS6sbS3820l8+a4unKpBGActgcvyAdvcD2Fb8N3K6JOkXyNg&#10;hTjPU8/lg1cKCaN1YAxuMEEZyPQ1ZBh/2RdtqWj3NveYsI7YLNYSINucdQDzlg7KST0B654t6X4V&#10;stKMhtoUjMjlmIXnJJP6biPxNX1Ty2yBU4bb3oAj8nZwG/OgRH+Jht9BUnUZNRu27oDx6UAMdS6b&#10;QdnPXrSYCAt2HUnt7ms/UNYFuZIrOI394h2+VGeFP+03QDGOtZtrp17qWr3MWtSxyRxJFPDaWzER&#10;KG3Ahj/EQY29uRQBNJ4mbUS8GgwpqcqHD3EjFLeL6vj5z7Ln3IpbPwwHuBd6rctql6rBwrjbbwt/&#10;0zj9B/tFjW3HEtvGEjUIi8AIMAfhUv40ARFvm6fnTgtNk2Ro8kh2IilmPoB1rKu9d1CX5dN0WV/l&#10;z5t83kxA/jyaANhEZ+AKLlEtIHmuJYreJRkySuFAH1NYBsNf1GGNb3VxYIB80WmLj/x4800eCtJM&#10;iS3EL6hKhyJLuQy8/Q0AbQkR1DRkOjDIPrUipldxNRsg24yAOg9qmZwkQFAFdYQZCSeB1qU3CRSj&#10;YmQq4piFXLoej8Z/Kpy0VuOBkmqQEbp9sjV0OCD3rnNaee58X+HtPUjEAn1Gb0wqCKMH6tcH/v2a&#10;6lkaKT5OjDP0riL7VjpWpeOfEbx+aNHs0ghT+8I4muZB+LSoPwpgdTJeWltLHbyXdvHcOQEilmVX&#10;YnjgE5PtjrUshj/tONQN8kcDZweQGIx+qGvDvEviOfSvE3/CIW/hn/hL9Qkhjk1LUHY+a1xIMkAj&#10;7gVShBOAAV9K7Dwr42k0jwhquteIJEk1C0mn0zYrAtctaCQFgB3YrI34VNwMj9onxTe6L4fFlYpF&#10;cidC1xbM5TcAylVeQMDGjBZF3DPPHXAPd/D3SYNH8OW9lbvHPHbxW8BmjjCLLst4gTtxxl95/GoL&#10;nwVF4xn8P+I9XUWk8Vh5d7YyIHhdH2SSI2f7rKSPcZrZ8B27t4Ys7iUrvvS98efuiZjIB+AYD8KQ&#10;GH4uhf8AtGJsAv8AZxZpz/FdTxgkfSOOT9aveBNIWbw5PNdQrL/aV7cXTxyIGVlMjCLIbIP7tU7U&#10;zxDq+naf4ogm1C+06KziCsBPMPNDKjBWVe/M8gOam0PxX5el2Vlo+k6jq/kwJCLqWEwRPhQu4s+B&#10;2zxQA+X4Y6X5nn2Hn6DJzuOnvsibj+KIgoevoKpap4b8RW7RNdLa+IIYc7bmGZ9OuIQTzwN6P+OP&#10;pWpMnizUtubux0OI/wAMS+fMB65Py+lRSeA7K+bdq17e6y/HF1KQnXP3RxRcDJ1PU/DdjP8AZ9a1&#10;201+PaQlrLbC5uomPYNFk9OOg+tR+HdVuNKsjY+E/CmpyWmT5MmsXC21tGCScKCWkAHptrsLDR9P&#10;0pAlnY29sP8ApnGAavK3Y88d6Auc5Fpvi/VYcalrVno4P/LLSIPNbGOf3kmOf+AUum+CNP03Vkvv&#10;Pvr+/QNtlvrtn2ZAzhRhR19DXS7iR/nFZ0Mlw+s3MbFfskcKbQBz5pLbsn/d2cUAY3xCsjrWi2mk&#10;ofk1DULWFyR1hEyyS/8Ajkb11Hm7xuPOawNdvFbxP4fsv+Wu+5u8D+6kBjP63S1vbN8ZI64zQA5X&#10;Geac5DL1qAP/AKOD70F/l60AQ3PQisfU7uGwtZ7m4mjt7eFDJJLM4VEUDqSSABWrct1rnvE6WMmj&#10;Xv8AaUUc9hHEZp45RlSqfOc/985oA8d8B/E628W3Ws4trTR0uLiaW2tH8xbq9/eMv2oh1UFWjSAg&#10;KSeDnFdf4UtzPqLykdXP481Q8X6VZeIfDVmmr2sclwIopWKrtZHCg5Ujkc1ueCEHlx8nAA5NAHf2&#10;UWEPpVwAHtyBUFv8q49qkWQM2AecUASAvvHAIxyf6Uo+UPuGCT2OaRSV4H4+1PALH+goAgvLjybY&#10;kYqrpw6Gl1f5RGg43NU1im1RQBpx8JUdzMVbpkY5OelSHKRnrx6VSun20AYmrTZUgV57rs3mXPlg&#10;85rstVn2hyTzXAysbvWQOuGoA6XTITtgiCZTlj+A4rurBWWMYUZxwDXL6QoDuuPmAC/1rrYE8lEc&#10;nn+VADiH3h2ToccdK5H4mfELS/DKnT59ZsbC/mRRBbz3UaOzyNsiO0kHG4gknsD6V2t3IHt3aNwX&#10;AzXmN/4P0Xx/4wuL3WtHs7yCzhEI+0RBjJM6gkn2WMpj3lNNgbPijwnNqHgkaP4dkgt4tsEUccsj&#10;CKSBHQtGXUEjeispYZPzHium0nTrbw5occLCG0ghRnkEQKxR9WkK5+6udxA7DFeeL8EI9Bn+1+Cd&#10;Yu/ClxyTbBzPaScdGjbp25Fc78RfEviObw3J4T8Y2Z0S01CeK1uvFFi2bJ7UsDNz1jZ0BTBxzJSA&#10;6TwhoGhfGXw/qfiXWNJWSDW7tpdPllBWeK0jHkW7I45TcFaQf9du9c/4v8K+LfA8klzbNfeLLRFW&#10;SG/sisV/BsDKqyxAhZVCscMoyMDKNgV7HbiAaJZ/2HJE1hGix24tcNEUAwqgjgAYHPtVyzhmtrQe&#10;e6STkDd5f3QQOevNAHjd4lh8TNEvLzVbu0/4RjSrVJbPxdY3Ziv7eaOFWmJO3gL8wOcZIIKd6xPh&#10;l8Z9YtdG0SPxxY3dtYavzpPiSVFWOeJmIhW8A/1MrKFYH7p3DkHIEXxu+GOm3+q2el+GQmna/wCJ&#10;ZJTe2KSmK2vrWJfMl81R0y3lx7h3lrH8T/Ei68S6rZ6L4g0eXT9PtGaHX/C4UOVgaBkWQ4+9EXdS&#10;rLkDyx3NAH0MXyufvAgEVCxOa8B0rxPd/BOxS7tP7T8V/DN2O8uGlv8Aw8QSCsiffaLj0yvPavTP&#10;HnxLsPCXw5ufFlk6aoHhQ6ZHbtuF7PKQlui+u52UfjQBw982p6r448W+NooRI+gw/wDCNeFreUfI&#10;byRkE9wfYzPBB7CJ/eu60fTbP4beAxaQu0sWmWrSzzyfeuJAC80h93Yk/U+1cb4a0XUl1rwn4Qnu&#10;vtI8N2n9s+IbpTxNqEpYxJ+Mj3E+PZDXI/tieK70eFLDwdpMpS+12YC4EUoSUWysM7fYvtB9g1Ju&#10;yGldnFeF47jVb25vb5vPubuQyzORncxPOc8Hr+Vej6D8LtFvnFzFBLpd6wz9r0uU20ufwyp/FTXk&#10;/wABY9b1m41i+1OW5NlJKkdrBdxGIwMpfcqg9RtMQJ7sGPSvpzw1ZiGKMkcYqIo1k9NDCk8EeI49&#10;OuLKK9svEOnT4aWG/VrG6Zhggi5h43cDBKDoOa1f+Em1DRdO061YXnh+S1jMch161+3QXQ4wWuIW&#10;+VhhuSoyD0457mzQKmAKi8UWt1f+GtUsrCeG2v7m1mt7aa44RJXQqpP4kVoYnL+D/GzWPhjS3vdJ&#10;mFm1usrahpcq39vucb2J2fvF+ZmP3Pxrs9F1zT/EcLy6ZeRXqI3lv5WdyN/dZSAQfqKxm+HuiqUk&#10;tIH0u7UDF1p7mFz9ccGs6/8ADWu29pdWsVzbazZz4Msc3+jXTbSCCJV4JBAwT6UAdyMe+fpSr09f&#10;pXmMniPUvDljp9rLNdaH5KsjtrsJuIbjJyP9ITIGOR9K37Lx1cJZi51LSpfs3H+naW4u4CPX5MsB&#10;9RQB2DYNc94p07UtS1Dw0lkTHZQaot3fyiTB8mOKQqmO+6Qx5HoKv6N4j0zxBEZNOvoLxV++InBZ&#10;P94dR+NVRHPN41eTzWEFtpwAhHQvLKSGI9R9lYf8CNAHq9FFFABRRRQAUUUUAFFFFABRRRQBV1LH&#10;2OTPt/MVg8hsgnnn8q39Qx9lkz7fzrHaLgEdc0Acrpmk2F9C9tf6faXdzpz/AGUSXNujsYxhoiCw&#10;P8OPxU1iL4o1bTvGV5oq6NNHYSzrNDqcrhoWUhPMRVHJbceM8AyEnNdJDfWV7qgvLO8hnRi2n3Hl&#10;OCPNTLAHHQgBxj3q5dadHc3Nnc5aOW2dmjcdwVKlT7dD9QKAZxPib4e/abyCaGeScXJeHUJJkWeW&#10;YFcxYZgRGquoOEAxk4wTmtbwdY6fotklvp0EdnYXZ+1whV2sWZR5iuerOD3OSec85J6W8uEtLeWe&#10;Z1ht4hmSRmwiD1J6AVw1r/aOtX09jZCTS9OMjXaXtzDiUljz5EbEEYbJ3MAMMODmgDq9Y1m206Ax&#10;vunuXG1bSHmRyeMY7fUkVwPjbwrq18lt4mlv9Q0u504AHSbSbzYJICcSLIuMOWGCQMD5R6ZrrdPS&#10;PR9NvViJOqQj9/PJE00smekmAMsMHOF7giqkKnyrlYzqD3sxlK2ocMyB1ADydo8AZCk8ehoBG9o2&#10;q2914fs77MUEDQqxAIWKM45H4HI/CrEF7FfWKXURYxODjcu3I5Gee3FcWLaDw3bWdjqry67qABaD&#10;TLOLceSSXK8cZPLvtXJ47VQ8R+IJ2kNtq8iXDBo2fRLFZD5MJYBpJXUEyFQQdqDuOcc0DsaniHxB&#10;Pc67oX9kqbm0t78rqNwiAxLE8boAH9RIY+ldwNrLvWPfxwPX3rjvDviqz8R+Epbm0gg0/TipEZSV&#10;GRFKhlbcOARuGR2YEdRXQaHr0eu6fFqFrDNFBMM7Jomi59gwBx2HrjigRm+K/DMeuaObeYkyI6zx&#10;ZbA3KchT22HkEHggmvG9I+OFlYeGpdM8MWc+qXmnTmFLieArbRwoVcq7Z5Kxs444+XrXt/iNLC50&#10;2SDVCTbTDaYlLbpO+0BfmPTtXj2uNaeCPE3iC1urf7B4evLRwkEaqo8x1AVgT0LRvKmP+nb1NA0e&#10;q6P4gmuLF5JD9puHAZI9uFHAOMDPfdxk9OtVdP06ZBKNcvZDF5xaLzpAv3jgKCMY6Acc8jk1znwJ&#10;upm8P3ujyRzmTRpvsX26aNovtBA3B1VgGwUaN920DLYGcGtnU/Ad34mmtJNXvVeKMN8keVktmwoV&#10;oiOC2RklgfYUBYo/EHSH1LT9Kl0SZibG78uGK22skd1lfLkfr9wjB/66HNatnrGqanfzafaae+l2&#10;6ncbu7O9hu5KRj1BLDJ446V0ml6Va6LZrb2cCxQZJMaDliepPqT3NcT4T166lRbm91CPU/8ATW0+&#10;eaPAIU4MLFe3zbk9twGTgmgR1dv4fsobWWCSP7akr+ZIb4+f5jY6kNkfgMD2qpqXhxbyzubSKaSK&#10;C5iaCSIsdgDDBKj+A4PBHT0rR1LVbbSlj8928yX5Yo4kZ3kP+yqgnHv0rF8R+I7/AEfw4b5NLL3j&#10;yCNLZmLCMFiA8hQHACjcwGaBo808PX1l4d8Z6To9xGlxqUlydtno1okUP2oB/MmupRgO4R5XwAMj&#10;JIJxXqcPjHRrnWINKiv4Zb+eLzY7cE5Zcbh9CQCcexr578b+P9O0iWy1+XSW0zSPNGuaZcwn57m7&#10;iRt0G0kEtIirFjnHntnpXpej+Dnmu49e2XWhRzSKVaZUe+KsQNi7SVjTaSCSSxyfug0BY6LxSl9B&#10;b2Uttax6reW9w+634QywuriRFbBwwTawPcxAd+ONi8XR3N1p+maVoV7ZxpLAZba7bbMfsxTy4YIw&#10;SAN0UQLsQAFOASam8W+P7ux0/wARrdRyaUNHvoo/tUMQlurgTOFtPs8GedzNt3uQMqeo6cm3jG5t&#10;9Rj0Dwzp9zb6nIuL26v2H2+aUXDx3IEuDEhjSJ3LOwQFowASwoBHoet6PJ47hntr25iTVdMkhvrf&#10;SLK6OIZ1bdF5r8Ft2AMcAZ6evcQ3C3lrBcJxHKokXI6gjP8AWvH/AIV6drXnXc9nPaaxqE8jxz6s&#10;6lbWDzJDKyrJ1vHB2LuUKgEQGRzU+k+MNc0u0ttC0O3uPEtwXlb7fdLsVU8xiGOcYRQvlcZ2leTj&#10;BIFjufGuq3eieFdQ1C1Cy3NuokCngOoYFlHB5KhgDjrXB+Ib7U7vwj/xWudKmuNSgFrFo84SdVZg&#10;gXjJIwzKw5zk89MXtX8fx+NfB+sLpca2QaC4inv9QmSG1s8PJGW8zOHIZGxtyMjqMHFvwN8O4r7w&#10;Zp1pr0kuoa3FaW3mXTOCYniUbTGw6LvUODnJyM1myjLh8N39vf8Ahu0stGHhvw1bzvm309wtwN8Z&#10;jDMQPk+8M4O7BJ3cc9vH8ONKOp2F2llFG9mMQvtBYAsHI3nJJMio+4kncoOa6CwUFnjI46/T/PFT&#10;QzsrBc8DtTSJbLKWyJwxLY5+pqU/ISeOeajL7+c0jOcYqxDozuY052OelNjYICSOacpz14xQAjZ9&#10;cVleJ4pW0S4e3eTzYcTGOI4MqqQzJ/wIAj8a1SN/ApFBRwQe4xkd88UCucTo/i+S68YXekWUAOnR&#10;GPYwTaERoPM3E9TnIwfQEdRkw2fiO61LWYNQuNMn0iSwuW0y7hkk3pJHKV2urAD7sqR9RxuPY1r6&#10;fZ6LAZJ5Ugt7nTrj7F50knl7QDuhTOQD8kq9fU1k+Jon0fxcjC0vpLTW4TZTXIOba1n2t5buOqkl&#10;VGTgfc75oGd2uO/pS5NVNL1JdY0u0vo12LPGJDH/AM8yfvL+DZH4VaHzd6BXGuqyqysA4IwQeQf/&#10;AK1AJGBuJ9z3pwQc8UbD19KBkDZ7DinBvk6VU1bVbPQrE3l/OtvbKdocgks3ZVABLH2AJ9qxlvtY&#10;8QpvtIzomnNkCe7jIupB6rH0QHtuIPfFAGhrfiOy8PxhrmQ+a3CQxIXlf2Cj3xycVYgmkvIo3MLW&#10;7soJikPKex96qaZo1no0jyQI5lc5e4mbdK/1J/kMVpWkbzRHbkEt+QoAckbI0YYerZ+n/wCurcNs&#10;vJbqO3rUkcLGR/7kYHznpwPX8aydU8deH9EcwzXy3Fx/z72kbXEv/fKAkfjTvYDX+ztMThc8HA9f&#10;aszTdBstX0TVLW4iFxaahcXcdwhP+tUu0XX3jVRVM+IfEGqbP7M0ZLCM4IudVlCn2IjTJ7A4OKit&#10;/Ceoy2qQXmuzxwAbTbafGIVxnPDHJouBh2c158Ora7svsNve3szlm1qS4WL7QQAFe4GNxYBVBx1x&#10;xjNcxqfgbwV4k8OxabbaZqGsahGfNk1fT4zbTyzsxdpTJ8uSxZxyCAJCBxXqFl4N0ayYP9hSeUHI&#10;luSZWz/wLittNqKFACR9ABwKQHHafb+LJtNt7MNbafCi7TNfub25YYwd3Rcn6HrUo8DC+Uf2trOp&#10;6mANv2dJzbQY9NkW0dB3rqXXuKb900AZ+leGdH8PjOn6XZ2khHMkUChz9W6nt1NaJnkY4yenc0jM&#10;cnPNV3lkY4jj3ue5OB/jQBY3cEetLWcllqDTb7i5WKLH+piiOfxY8/pVyJlSWSIMS6AFsg9+nPQ/&#10;hQBLT0TcelIvXpUyYTgjFAA0IWM5rF8N+G9N8Nwzx6barbRzyebKdxZnfGNzMxJPStm4lURn5hVe&#10;M+VHkdueaAOQtm/tX4rarcL/AKrSNLgskH92W4dpZP8Ax2OD9K61Xa3w7H5WPIrnPCNqILnXb0g7&#10;77VZmJPpEqWwH5wH866K7iZpRwWXGBigC07JHHnGQTk1BLKm35RQqvCuxuc9M9qjZAF5oAqzEnrX&#10;EfE9mufCl1YRtiXVJYNMXnHE0ipJ/wCQ2c/hXW6zf2+lafc3l3OlvaW0bSzTSHCxqoJZj7AAmvGf&#10;EXjXWry50DxDfeHzp/g+0u1vGknuF+3xo0bRQXEtv/BHmTdjJYYGVHOAaRr+MrwE7V43SBcfj/8A&#10;Wro/CMWLOIsmDjqK4/XCLjVIIiBguSfw/wD116N4dhVLSAAfwjigTNyJPlwCf6VNGhHOB9aRUOem&#10;KkVTnHWggekq5APOOg9qtxfdyBgE1WUbjyAPwqUsEiJBposybxxLd7M5C1qWifKCayLdfPuZHPc8&#10;VtWyFcDNIBuoTzWloZIbdruQMo8oNjILAE59hk/hVLULjaCM546+vGa05/lX6Vg6lMPmzQBymvXP&#10;lQux7Vy3hv8AfXklywym4nPtTvibe3UWhXa2TYuJAIkP9zcQC34Ak/hTvDFsU0lDuBdtqnJxnLDP&#10;6E/lQB3Xh+Ly1RnxmQknPqa6loT/AKxyfLwOAKwLBFwmV5HI9jWyk0jhFVs+1OwGT4m1eDw9pVze&#10;4a4tVQsYY/vSAdl9z0Huag8H6dc22kwfbnEmpTO11dSDp5zksVH+yuQo9lFeeeMfifpOh63FplzY&#10;a3Z6Xb3/AJl1qcmkTvaARnI2yKp4MoXnpgHsa9M8La3pviTTheaNf2+o2p4821kDhfZsdD9cUNg0&#10;dEkTIvI/xpTbxXdvJHPGssUgw8cihg4PXcDwaU72QDP4inRdMZ3UgPOrz4Zah4QnuNR8AX0Wjh28&#10;2Xw7Mm7Trhu+1esLNgcoQOpINX/CXxOtPFtxPpt3Zz6Fr9tjztJv8CUf7SEcSL15H4iu5ZgFrifH&#10;3gDRfHkMA1KKWO7t+bbULSTyrm2Oc5Rh/I8UAcN8LrO48ZeOPE/xE1FMRzl9F0GIjPl6fBIfMk/7&#10;bSgv9FWtn4n/AAr0r4laaizollrdqrf2frEcYM9ozcEc/fjYZDIflYEjHTHNeHPGepfCebTvC/jW&#10;2tbTQ41Sy0rxRbuFtJQoxHDcAnMEhAHJ+Vm6HJxXrBYMASeD3oA+SPEfjzxz8MfEUUU2k2n/AAlh&#10;WG3jt4p3/s/WbYII1dIzyWQc7C2VZnIyHIHc6H8KNC8M/Gcafp+sTx+GtGiPimXw7M2600y+cyRw&#10;yJn7qFWupdnQGNSAOK9W8feA/D/xC0GTT/Edqklog85bjd5UlqQM+ZHJ1QgDOfTrXlPgTwTfP4B0&#10;y2vb6XU9T8azLqGs6ncjbO2mxovlxcdG8r7PEQOhnlPrQWemeBUtV0O41qKBraTXLhtTlab77IwC&#10;wbvTbbpEPbB9a+PPih41vfiX8Qrm7ttO0zxBoUFytpHZ3cQ86O2TgtETg72JkfPPRR719VfGbxEu&#10;h/DnUWjbyLm+X7HbRrxy/HHptTP6V4R4T8N2t3FAlzbpMRgCTGGX6Ec1nLXQcF1NP4X+DNSvdAst&#10;T0fUtR8PSyod2mX8pv7dCHKkAS/MASM8EcGvXNI1PxL4fjT+19BTUYFGGvNHbLH3MT8j8GqPwtoV&#10;zZuGtbs+VjmG6G5f++hyP1rvbDUnhlSK6spYBnieP54j+I5H4gVaQmyvoXjbRNXAjivlguM4Ntdj&#10;yJQf91v6ZqbxZ4cfxMdDi85Yre01S31G4jYHMyxZdVH/AG0EZ+gNXL3R9H8SwH7Tb2moJyDIVDEf&#10;8CHIP41wt54Ant/iBpc+leILyzgsLJ7pLCQ/aIhKz7Az5IJUgOAueseeaZB6VE5cPk/MvNOWYBfm&#10;bAzjB9a5sanr+ksZNQ0Vb+0IwbrR5g7fUwvtb8t1cn441JfGkmmaPpCLLN56XANzd/YLi0mSRCN8&#10;chV2VkMgDKGw2CVIoA9UR+SAcZyPvHke/PNc9d/D/Q57h7u2tP7Iv2OfteksbSUn1JjwG/4EDXjN&#10;h8TfHujzxT69Na2Wp6hdTSpoE8QUQoziO3UuT8kLsMCY8hpOVGRj3nw9qMuraBpl9OiRS3NrHO8c&#10;bZVSyBiATjIySPwoA5m98La1aw3YjubTW47iMJN9rj+y3kqg5AN1DtORzgkE1yOjeJNR0i71iBZ7&#10;/THsrsWbzarG2pRSKsYk8vzAQwCtKwB617KAGwD/ABcVzPgLQb3QtBnXUgianeX13e3SRvkBpZ3Y&#10;LnvhNi/hQB7FRRRQAUUUUAFFFFABRRRQAUUUUAU9U/48Zfw/mKxA+5do74xW3qg3WMo+n8xWEPmB&#10;X09v896APKrjUgfGuuWOlur3lwq31nIrllM1myeZFjoC3mMMdetd3fTPr3hOSbSmAe+s825k9HXK&#10;lvpxmuR1Twxe+HviFZ69ahDplxdRxy/M7NE77oyQgGMEz53dtvp06O0vGi0rW7K0MVpeWDS7PNXK&#10;KHXzISQP4QGxx18sigDE8CaPqmqWjnxa9tqOqaXP9kjMIIgBUDDhD/EwIbJ9RiuyupobOSKR42JZ&#10;1hUqu4qWIH4DIXmuK+FPiq68RW9w2oSQTXoAUzQKF8/aMF2UEhSQQoGeRFnAzivQAoZl689ceneg&#10;DP1TSV1R7dhcS2kkT/66A7XKEcrn0PH06jpVXUtERPDOoWOnb7OSSFzFJCfnWTGQ4P8AeDbTk1e0&#10;28e8so5pIvIkJKtFuzsYEhhnvzx+AqzHIEfDcZ98Y70AeXahotomnaYnh3Tbq7idheXL7mL3Ya3n&#10;8kSSHliJTGTnpipxpmn3Mt3ZxXEur6nO+JLYzYt4CWXcrMOzlFJXuOOlT/2JqlxrU9haXyp4cE7N&#10;CIWZDtf5mR36soYthU28dW7VvWNlZaDeR2+m263N5jGIztWMd8kDavv1J96B3LFn4WF5i41ySO8v&#10;ISWWNVIt4ec5ROmRn7x5OauQar/a7ltPAeJPlNyw+XPX5fX+Vcp4512XwtrPhzUNQ3zwXmpQ6ZPH&#10;HIVt7XzQRG+3qzb9gyxxg9BXfwgBAAAABwMAUCKtrpUUEpnOZLhus0hy34elcR8S/B9pLJH4nkE1&#10;3e6cVkiRm3LCAysGRemQVxnv5rCvRi3FUtSs1vrKeAqD5owN3Qn39umaATK+gX8Oq6ZBfxKAZ0Bc&#10;jruHBB+nI+gq55RjfehIz95CePwrzr4T6pNDqOs+H/sL29tZeVOk0sm5pfM5xj/Z2gH/AGgfWvSw&#10;Oe3+FA2QrPG8nlhxv6lM84/wrktU+HFpDpGoRaGTo9/c7f8ASoR80YD78KOn3snHTNddJaKXEm1S&#10;y9D3prSsj/vEyMZMg9fpQIxfC2jz6bamS8ZZ7mUKWuG3ea4xn58989hxS+LNNm1bRpbaGK2uHcj5&#10;btd0WOhJH8RwTgeuKZrPjrRdGv3tZ55ZbhFBmW1ge4MAPQvtB28cgenatPTtRh1OxiuYGDQSglCh&#10;yp5I4oA8e+M/wtl1vwel+ZodU1zSZPtiS38a+VjG2TA6KoiMhAHfnrV/wx480XwXpV54Z1rVFa50&#10;C8bS7YSuHmu1AR7baO7bJI0/3kavUb+zivrSW3mUPFKpV0PcEYxXyro/wzs18cx+F/FmpTX76zf3&#10;8TSx24EwmiIng2uRiPfHJcSZUZJ46ZoGmejeMJtB+IEokshfX9x9oTSLi3sVMU6zRt9st2Vx02NE&#10;x3ekhrhvE39o/D7xBb2ttoFzc2FxH9sGk2hM1ve3LjbiWXrIwEZmcngkepNei+OvDE095aaR4e1P&#10;T/DWl2y+ZqUqSmKW0JZZBJGvR3cBUDE4QbsA5xVbwLYJLPqGj6QkQs9GkC22rXdv/pqW1wglkWCM&#10;qAAXMiqTwFXGD1oGjoZPFNzN8P4ElmjsvEN5CxtrfTF34dWJUhewIChvTcRVHw/4ROtaHb3dzb21&#10;nb6giTmxsPuM0oUtJI38YGSdvSuX8A/CvxT4G0qfwzZX1jYaXAvlpqEcXn3F2rSPIA3mEhSu9geC&#10;GwhAGCD7BpWmDTtIt7SJnIhjWMNK2SQBjnGB27ClcTON0L4TaHpuu6veOsl7FdXpvrezuXzBaEqM&#10;qidB82T7ZNd9BmxuQcAoehqBLHao3Phz0xU0MxX93J98HihCuWrh412tEOT1xUCL8wzUenX9rrFp&#10;9otJo7mBiwEkRJXKnaR+akVYVAqn1pgWFxTl5fFVt7YyOtWkRgoJ6t0oAUplhj8/WpBFx9aI1+XP&#10;pTt244FAEe3FDdOPT9ak25P1pJY/lyKCDhvFmiLLq8kRgMtlrtsbSaMPtAuYg0kD5HTcquhP+ytY&#10;E15ev4ctL94dZt5tIuYIClzNtbY21JDJj/WKpC5Jz1J7V6F4mL2+h3F1HCZ5LPbeLEo5fymEm38Q&#10;pX8a5azgtPCvxFS9sLuR9M8RxiaaB3yiTNjy54RzgPgbh0ywPc0FJmv4Tuwuq6lbRHfYXirqdqw5&#10;AMhKzRg+0ibv+2tdK0XoKyfENw2i6jo18yr9jM5sblsf6tJsBX+nmLF+Zqxqniq00+8eziV77UR1&#10;tYOif78h+VBx3556HpQFjS2iJNxIQAckn+dYB8Qy66Xi8PQx3hUlHvZwRbx464P8Z9hWVPNp97e+&#10;d4h1hLs8bNG0ws1tHg5G4qN0jeuSF/2R31NR1rU9ShNppWmT20W0ATSFYcDjgDnHftQMqpaafouv&#10;aSLmd9V1zUpHhjmlfcY1VHeQqvRUGzGB3IrpWiQMd7BOOrHHH41wll4D1KNLYvqNvYPbyTSwzW9s&#10;J7mFpSxkCyydAd7cbcc+1aq+AbJx5l5NeavL/ev7liP++Fwv6UAT3PizQtNuUglvRcyydIoFMpx0&#10;7fWopdc165IbTNLi02Bv+XnUH3EehCDnmti1sII7cwQwR2mwYxEoRfyA5pJEKWyIcZz09KAMNvCs&#10;mrlG1XVbrUcnc0KN5MGf90dfxrb0fQtP0O38iwtIrSP+5CoXPvUkDbFxjmpRL3zSsBaD5NODVV80&#10;9qSW6S2heSaVYIUUs8jsAqgDJJPoKYFvsen1qloz6h/ZVo2qeSNR2AzfZvuBu+P1rmYfiLbz24vo&#10;9M1J9GY8amIlCbc5L7Cd+zjrj3xiuubAZhzigB4lHYUhUsM0o+YcYpB160AA6msLxYl1c2NpZW1z&#10;LZm9uPJeaA/vVQRvIwQ9iwTbntuzW6XG8LjrWN4ohvms7a5063W8uLSYTG1L7PNUo8bKrdm2yMQe&#10;mVUccmgGcn4bs1s7e31TT1vNHnhvorS+0+W6M6Sh2RDv7b1EgOeuVIr0jPU4wD09xXm+gait1Lb6&#10;BpNhqx8q4gvdSvNaYB4UDhoweT5jN5GwEcAAkknr6QMMTn8KAHwyjOMdKsK6sO1VUAwTTbi4jtoJ&#10;JpnEcESmWSQ9FAHJoAW/ZcKMDmoyyZ+dwiDl29F6k/lWFpPjDTNe1WzgsXlu0mjmlSVYyExGUBOT&#10;/wBdBj1wfSq3xV1J9F8AazLbEpczW7WcBH/PWciCP8mkH5UAWvh9qI1Twrp926gfbkN8B/13Zpf/&#10;AGeujWYoSmMkVT0/SYNLtra3t8JBbRrCgHQKoCj9Kt8GQsKAA7nY56mopfu1PjvVac8UAcV8U8f8&#10;ILrjSIZYEtmknjUZLxrzIMe6hq8t8ZW13Lb/ABF1rUFR/wC24f7J0XyiphubaTK2+COWYlgTnpls&#10;d69zvGDZyAQR0IyD7V5Re/DrQvC96l7ZLd7ICzWllNcs9rZscgmCMnCE5wOyjO0AGgaI7S3a/wDE&#10;PqkQxn1716ro1ttij+XjHSvO/B1p5l35p53ZOPbtXqtgFREHtQDJgm08CpdhFLtPtUm0rjmgmwqL&#10;2qDUHEVvJ7Cpwv8A9c1geMLSfVdPksbbULjS5ZSMXVqE81QOTjerD9KBk+mxjj1raiXgGvOrLwv4&#10;n0tY30/xZJf7RzDrFnG4P/A4hGR+RrX/AOEzv9FQjX9Entogf+P2wc3MJ99ow6/kaAOquXGDXL6r&#10;LtBOav2niKw8QW5l0+8iu0A58s/MvsVPK/jWHrEo2kA9RQB5l42vDd3UFqDnfJzj2q1FqV1Z694X&#10;062g+0QTzM10PLJ2J5b4cMOAQQOvXNYoibVPGbx4ykQODXoPhaSG1e9uJXaKC1cRyyTrsQYAwQT1&#10;GTSTLaO0tGVod2Mf3aj1qW6h0m7azeOC7EL+TLJ91Xx8pPtmp7RoblBMsqSwDoYXDL+Yqh4h8t7U&#10;7gvOcZG4Z6529MjHFaEHyhH+1F4u8E64bPxDpttqNsr4dfLETn2B9Rx1r0/wf4n+G/xX1BL/AEm9&#10;bwp4rbhfKk+zzFuxOMCQZ9a8f/ahn0m81EpbQRpdINpKccADaD/KvnC21kQ3PllzG6NlecFTngiu&#10;GU3BnoRpRqQv1P03TxX4k8COE8V2iarpZ4XWdMjOU/67x9h7iu90fU7LWLCK8sLiO7tZhuSWJshq&#10;+GPhH+1z4h8EyR2XiFpfEuiOAoMrj7TCPVXx849m/OvpHQZNL8VWB8VfDDVoba8m/e3OkXJ/0WbP&#10;USRA5if/AGl4z2Nbxkmc06UoHrV1LgnHSsueXdXM+HviRb63evpOqW39geJIxmTS7iQEsP70TcB0&#10;PbHPqK6B5AwrQw1KGu6NYeJNJuNN1Szhv7C4Xy5bedA6sPQg/n9a8fLaz+zzcApHJrHwuDZcu5lu&#10;9EBPJ55e3BP/AAEZ7V7WW3Dio5ESZCjoJA/ylGUEEdCCD147UAjyX4w68nj/AEXw/wCCvDt+s58Z&#10;ytFPf2T5WHTIwHu5AR0JUrGPeWul8MI+u6/q+rpmPSrb/iUabB0URwMRM49nlBX6RLXAeAbDw54Q&#10;1j4ieJ/COjxxQC9XQ9Mt1kPkXF8CPP8AIU5EcbzsisF4/wBGLV6P4i1uz+FXw8lv7jEkGl2ixpHj&#10;/XuMBR7ljgn6mgs8H+M3ih/FfxLfSkLf2fo37kAfxTEAyH6jIX8K2/Bun7nBIy2R0rzXwVFcardT&#10;6jesZLy8uJbiViMbmdixI9sk17h4QsFQ5x3rOOrNHojvNDt9i9OcdK6W3yq/N9ay7CMJyB6VrRv6&#10;itDAjvNKtLpXcp5Ur8ebCdrD3yKzvs2paPm4hlj1KWRBHmYCKXaMnaW78s3X1raaIbAHOCe+elQS&#10;7EjMVyN6HpnvQBT0vxhaytHb6hHNp0rcAXK7Rn2bpVrU9B07xBAYLu1gv7ZunmqGA9xSzeTcQ/ZW&#10;RZYj95WXcpx7HisxvDUcTg6Xd3OjygZAtjugP1jbI/LFAGdqHwxgmsJ7Oxvp7ezmAV7G8Au7dwDk&#10;ArJnABGeKuxar4i0UYvdFh1C2RQBLpDHeeMZ8pufyq+t/rOnri7sotTjxxNY/I/4ox6/RqtWviLT&#10;b+UQrceRcEf6i5Bib9ev4ZoA5Lxf4207WfBXiGzstVi0zVZNPuIo478m3eFzGQGOemM5/Cu10zyR&#10;ptmIJGktxCgjkJyXXaMMfqKwfHumabq8OiQ6nZpfv/a1pJarKM4dH8wnHcbEfg8eorpVU7QSc9ua&#10;AO/ooooAKKKKACiiigAooooAKKKKAMjxOs76FdC2JE/y7cf7w/pWVbXEdykcsRzHKgZT6g8j+ddF&#10;qePsUmfb+YrjtNjNjPc2YGI4nDReyPzj8G3j8KANJuOT2rmvEUk2hX41i0smv3lg+y3EEZAMmCWh&#10;PPHBLqT6Se1dMV+Xmuf8aaPNr3hPV9OgaWOe5tpY43ifa27HGD2Occ0AeUfDPUbu4vb3XYJdUk0W&#10;6kMlrbT2jf6M0ckgm8xwuxQVL7Rk5BTnpXt5fcCp7d/XtmvIfhHrs8eiapqeq6Tq1hZancJLAb+c&#10;3RZDGkagntwij6gk9a6Pw74svPGGmyRwWtxob2f7q5lvowWxztaPPGCuDuPT0oKZ0MuqxaVqU9o0&#10;nnzzHz7e1iIMrKcBsDsN3c+tPkbnz9UlEEX8NrG2Qx4445dvYVmQlEhRNJhMvmEGXV7g5Vs8ZJ6y&#10;H8h+FJbXElneP9gjbWb4sRJfzECKP2z6Dj5VxQST3moSXlpJNfkaBpkI5MkgWVx6Hsn06n0qCxbU&#10;9StktrKFtC0rGBcvj7TKvYhf4M+rc+1a+n+Goorxb6/uG1O8H3HmA8uL/rmg4X69feobzxGi3sln&#10;YxtqGpj70KHasYPd27dRQBi+PtB0uD4e6vp0lzBYeZE0sE95MABcp88TlmPUOqn8K6PwZ4ltvGnh&#10;bTNcs3Btr+BZ1AOdpOcr+DAj8KyINEg8WJLJq1yNQMU3lNBDkWsbKQSAp+8exY5yCaueBvA1p4C0&#10;y8sLGaaW2uL64vgkzZERlcsUUdlGeBQHQ6RhtOaim35G1CUPU+nFSnd3+7S4G0igDyLUryfwl8Qj&#10;OIWkg1JQXJOFgIPIH1IL49Aa9YSeOVtqOrOoBZc8jPrXkv7QFjqkek2Go6PaG7ubacRPEW2xAPja&#10;zHsofah9pXqL4aJrU3iDSPEPinU2S/1WyktYdPhIitkxiSLAHLttNyAzEn5SBjJoA9k7f1qtdNL5&#10;U7wx5lU/KCcB8YPH6/lVleFAxgAYAHanEZGRz/T/ADk0AeW6NeWfgzQfC2oXeoxWkWpRNNeyTHm7&#10;uZYvO57lgUYKB2yBXV+D5kngvTDHJDbm482GK4iMToHjSRgVIGDudiR23Yqvc+GdZ0eYLoTafJaB&#10;2lhh1JGY2jNkkxlSDtO4/L2yQMDiug0bSW06yEM8puZXdpZpgu3exPJA7DsB6ADtQBK6HsOx/lXh&#10;Pxt0q5tNcvdR0y3U6+ulNe6U+RhLy0O/zCCeSFIi2jJIkIr6AjRXlliBOYiBz3yMg1i+KPh7pfi6&#10;KzTUFkP2W5E8Zhco2cEMpYfwkE5HegaPONA8M3HiHx3p3ia/nhvIDo3lCF49qEvIJY39AFXHXn95&#10;niu1u7NYdUN8gZHMPkuR0cZG3PuOg9Nxrp1sYLSCOG3hSKKJBGkajACgYA/ACsnVYT94cAc4pWC5&#10;mLcEHPT61PDclRwTUORAqHbvL/pSPtWXAPHehIG7lxI2dxIx4WmlQ8jPn6U0OVTYM7akjtgzbiaY&#10;iTTo4rO0CwwLFGCxAjAC5JyTgepJJ9zVgjzBkLgGo9xyD37VchyqhiMH0oAS3t0iG5h9B60oQzNl&#10;iR9P6VJ5jOeRU8cfHSgBgi+XFEac8VOsO07ivH1qrd63punN5ct0hlPSKP52/IUAWFTcOlPEO05y&#10;TnouKzX1u+ueLLSmKHrLeP5YH0XqfzqFtO1O8J+2as8MZ/5ZWCiHHtu+9+tArGje3NnpsfmXs8Vs&#10;ncTSBd359a8uGlNq5tobC3vLj+x71jYXccIEL2xO9UZmIBADFOM/dU16DZeHNM06d7iGzj+0H71z&#10;KN0pPruPJNaTMSRnsKAscn4h0DXPGemT6feXcGkWVwu2SOzHnTOPTccBe3IzU1l4A0u2zJMZ72Rm&#10;LO00nDEkkkgfXua6b+tIfWgZBa2FrYptt7aKIDp5aAfrUknJ5NBl7VXnfaBg89KAG3ClCDn5KhvJ&#10;5Itm3pVhyrr5JbqtV2IA8qTqOnuKBWHyS5jSUcP6VA7M7ZP4VZTEnQcCkdAvagZAjU9elMI5zTk6&#10;UAPTFc78RjC/gjVluifsXkn7Vg9IP+WpP/AN1dBupZIknidHVXQghldQVYEYwR3HtQBy9jqbTeO/&#10;ENjLfwPo9taxKNPyMx/IjFgB0j2uRk9cjHAzV34aSTy/DnwxJdB/POnQEiT7xGwFc++0iuX1/wAM&#10;S6D/AGRp8Or3sfhi9v1sZ9NO35I5EkCxhyN4QsEXbn7p2jAr0mJxwFUIBxgdAKAJc+lGefamct3P&#10;51wlz8SricWx0vQ7i5S5lngX7S4hYOsBnHyYyQV2nORwwoA78yD8qa3IGDXGfDzxheeK7/UkuI4V&#10;jt1hCxxRlSHx+9zknjeGXr/Aa6m/1rT9Kj33l9BbJnnzHAP5daBMxjusfiRE7k+XqOkNGM/37eYN&#10;/wCg3DV1CL37V5r4t8c2s2reE5NIhuNQvF1UxRhIikUiNA4mBc9AAQQe7AV0j/8ACW6kwaJ9P0OL&#10;jqhupj1z1+Udu1AzqlQuMKCT7Vj6n4q0GwaW0vNStRKymNrZWEspB4xsHJOccYrPHgWC9Vf7Y1HU&#10;Nc9Yrm4Kwn/tmmF/MVuaVpGn+Hrfy9NsLfT4x1S2jCZHvigDifhToUlml/dm3linmkUAm1e1hCBQ&#10;oCI+Gx8pJ46sa1fGto2s6h4X0mZfkfVUup/QpbxySg/99pF+ddVDcsykoCSzVlamyTeNtOjBJkh0&#10;+4kYem+SIKf/ACHJQBpG3xJsUnjqPT/PFTJGU4pY1wKN3NAAzfLVOdqtyH5azruTahPc0AZ1245F&#10;cB41usKBn5cV3F42yMnNeW+Mrg3F6Ih9KBo6nwL5UqIynnb3r0e3jCqD3xXB+CrLybWM4ycdhmui&#10;1HX9P8PwGa91CC0SMZbzJADj6deuKBG6+R070CZ+hrlfEXj9PDhjzp+oajE0H2h5rSHdFFDhjvLE&#10;8cKTj3pt3/wl2pXtzFHNpuhWiSMI5UQ3MsqDgHB+VfyoA7ATx7SW+TAySRwB6+1eP/GLxzFpL6Wu&#10;nandfbJ0edLfTkEu+BSN0memASBj/arp5/hpYakpk169v/EJI+aG/uD9mb/tgMJj2xWZ4x02307w&#10;k9jpzjR4Ldf3CWiqqL7FMY2+1S9hx3Oa8D/GD+1bjyIvEdhd3IwDa6xA9lKTnHyswwx+hr1lPFK2&#10;sIOqWk2noRzLJ80J/wCBjiviO8+K+mabqAtPEnhyz1cMrMJLT/R3ZVKgnjjq69u9dP4j/ak0jwr4&#10;V0z/AIQBrxbv7UDd2WqlpkWAIcgZPdiORg8VlGdtzd0m3ofSniDwdofif/T4f9HuXX91qGnybHHo&#10;QRwTXlPi/wAW+KvhojnxDDL4l0PH/IZ0y2Pn2q/9N4ByR33JnvnFct4L/aD8PeLzFJPcz+BPEMrB&#10;T5Lk2Ny2eN6Hjnvnn3rtfEHjm4s4kttfgjtLqbi3ubZ90M/bKnqp696vnT2I5GmUvh9fweIZPt9t&#10;Ks6XAEscyHKuhGQQfTmvV/DdpizntrkCRMkOGGc9+n4k1598PdKtbPT7b7DAkCRjKxRjCjndj8yT&#10;Xq9pDBFvaGJUkmx5rAYL4GBn8OKuJM2ZQ8E2GfNtDPpcvUNZylPzHIrm/Fcvi3RbWQ24svENsoJ8&#10;t2Ftcr+J+VvxIr0jAEVc3riNc21wqnHy9atko/O34lePkvPFeo/2zDc6POJjHsv49q5HYSD5D+de&#10;cazbiV5bq3cE7SY2DZDEDOM17l8YNHl0vxVqBliD2lw2WGPlPrkV4hqHgrTHmeWxM2kySktmxkMS&#10;/Xb0PbqK4J7npQaSHaRrLRXPly4SQD7pPB+lel+BfH+reBtXi1TRbxrK7UfMM/K69wR0IryHVNKu&#10;ptVhjHlm0CncwyHVvUexq1Y+LY9DvvsV6+wADDSAjd+PSs9nobNq1j9A/A/xQ8KftAabDp2vQxaX&#10;4qiJEMkZ2Pu7Pbv655211Vv8Qb7wBqUWj+PbuBIbp9un+IlUpa3B7JOTxFJ9Ths8Gvhnw5r9nKYr&#10;i1nWJ0cMjxvyrDkEEd819PeAf2ltE8TwJ4X8di3lFzbJFJdToHt5nOQVlHT0wa6oTutTz6lJLWJ9&#10;I7ww4rlvibqWo6b4I1QaPIset3YTT7CRz925nYRRN9FZwx9lrijd6z8FmSWa7m134eABYzs8270t&#10;T935hzJCOnPIGOeKdea9F4/8fWGpW1wt34O8LWX9r+bbPkXd/KjrEo/3IS7Y/vSr6Vvc57HR+FfA&#10;2neHJNB0OxYvpnheyXyU6mW6lDDz39X2h2/7bg15z+1PrEd6uheG4pPndze3EaHoq8Rk/Ulz/wAB&#10;r2Tw1psmlWEk16V/tG7ka8vZO3mtj5f91VVUHtGK+QdQ18+PPH2s6w8pk8+4IhHXEaHbGB7bQv5m&#10;oky4q513gvSwiRAqOPSvZ/D9mEQECvPvB9mS4URfJsBDZ4z6Yr1PR4PJjAH8RoigkzorNcYHrxWi&#10;9vsUtu4AqmAlvEFIy5/SrayrcIEPyJt5z/SrMxL2IzbJEyQB+RqO8hMqxBj84PIqT97aLgkFe1ML&#10;FmBbAJoASOEIRxzjj1qzGCmWxQE+Tjg1IEXpzu9KAGiYpJg9xkVBfadaarCYby2juIz1Eq/161Z8&#10;pEGBjK0hjCAAfc5OOn60AYZ8My2HOlX0lvsOYbe6/fQxsMjIzyBgkd+M1Yj1TU7Ntl7ppkj/AOfi&#10;xbzV/FfvD8q0I0kTeXkD5clcDG0Z4H5VOOpweOlAHoNFFFABRRRQAUUUUAFFFFABRRRQBV1HP2ST&#10;Ht/MVyN7usr63kX/AFUwMLn0bnafzDfnXY3UZkgdQMk44/GsTVdFnvrWSJEwWHD7hweoP54oAqXN&#10;1FaQyTTSJFFGpZpZWwqADqT2FYem+MLDVLqNIVvI1lP7mWezeJJhgkFGPrg9cfrW1qHhy41O2s45&#10;rcMokWSWMsMHaCQDzyNwWsaLw1rn2bXLeW3bZM8ktrJHcAspxhQMn5emR2GR70AZ8XiGz0K/1DRY&#10;jLfXkUu6GwtomLokgyN2QAqbt/zHjGPpXNX+ot4X8QxS+ItS8xNagMMPh60t98KbNoyr4XcecHOB&#10;g8dK7gfDyG11HTriHS1cxM5aUyAyKxGQxYnJ5GPxrT1TwvLqUcQe3SUxSKw8zacgNz+mfxoHc5mL&#10;SB4q0x7W6lWy0/aYRYWgC7QP4XYcjGR8q4x0ya3dKjOl6baWcqx+akSrJ5K7UzjnA+tZXhHSPEUG&#10;pap9v0u5ghlne4S4uJ4X3bnbCAIxICrtHOOMehrd/svU31i5jNmqWYiRop/MUlmJbcpGc8AKc+9A&#10;gKDcSowKfBbpCWaNVjLHcxUAbj6n1NXF0e7X/ll/48P8ad/ZN1j/AFf/AI8P8aAOa0jw3Lpuq3c5&#10;uylkpK2ljDwkY2KGZyeWYkH2HuSa3VcYJPBPORzjiqur2+tW32ddP0wXjPIPNLzqojTIz1OScE4+&#10;lcZ4u0Px/rktkNHtf7HhniX7b5lymV2zHKAqxPzIScr32+9AWO9huY7lHaGSOVFYxko+4BgcEfUE&#10;EU9gdvTn61yfhrwn4h0qK3t7W3TS7C1aZminlWaS9kckl3IJ2/MS3HPNbk9hrN7azu9iYiqHFoJU&#10;/fMM4G/PCnA/M0AzB8Za3Zywy6CLSXV7u/heJra2+5GhyGeST7sYHzYJ5yDgHFeQeDvEf/CQ+Fr/&#10;AMOxYbxZ4Ruo5bbAMbSTrKzwoqsMmM/vrct0xuNe56P4QufDGi3LraNqOo3GZbhYXRfMfGNibiAF&#10;AGADXh+u/BPxxP45g17SvDllZ6vNOL6XVXmhMduxUHy1Xfuchg4yRg+e3YUAe6+Gdeh8VaHZatZJ&#10;JHaXsSzRCUfMFZQQDjuM4I7EEVurHt5PNc/8PfCWoeGtHnsrtZZHF3JIk88ikvG53/dUkLguy7Rx&#10;8vHBrqDaXI4EWffIoArz7oondIzJIqkrF3Y4zj86jsGuJ7GJryBLa4ZRuijk3hDjON2Bn61cSzuB&#10;96P/AMeFSCzmz9z9RQBAo2jBNI2AOtTvZz9k/UVGbK4z/q+MHjI5oAqyIZYnI61UmsDcQZc4J6Vp&#10;pZXUb8RAgjn5hSXlhdO4MSnAHTcBQByskGwFGABXpn+dU/LEOQeS3JPeukvvD95MUZIgT3+Yf41T&#10;Hhe/B/1HXqd6/wCNAFS2i3qOKsrAy/KKuW+gXsXBhx771/xqZ9KvY/8AV2xc+u9Rj9aAIEhWDDty&#10;fanKmAZXPHoTwv40v9jarMVz5dsB/EMM361IPDJkUfaYmuyoOPOcEE/TOKAKL63YRvsWc3coP+rt&#10;YzIfpkcfrUbX+s3SgWlhDYDP+sv5NxI9lT+rCt1NJkhTbFbrGg6BcCkOmXX/ADy/8eH+NAHNyaC1&#10;6F/tHU7q9weYo2EER/Bfm/WtKzsrWwXFtbRQH1Ref++jzV46Tdf88v8Ax4f40v8AZV0BgRf+PD/G&#10;gCEOV60F8kVONMuiOYSMDj5h/jSHTLs8iHHtuFAEKsMcUhwpzU40q7UYEX/jw/xoOl3eP9Tn/gQ/&#10;xoArM+egphfjirh0u77Rdf8AaHH60n9k3f8Azy/8eH+NAFIAuxOcCqk7FHBccZ61qjSb35h5PBHH&#10;zj/GkTSb2VGWa3GP94c/rQBmT27PKkkbU24UOUXqR1NaDaHqCfcTj03Dj9aaNDvh/wAsP/H1/wAa&#10;AIbYbBiklXirq6Pegj9z/wCPj/Gh9GvW/wCWX/jw/wAaAMhutCkZOTV5tAvs5EH/AI+v+NH/AAj9&#10;9nP2cf8AfS/40AUJH2xOwUuQOAO9JE87nOwRpnqTzj1xWkNCvsY8j/x9f8aVdDvv+eH/AI+v+NAH&#10;M+LdAfXtFFvEy/aIru1u4TKSBviuI5Bz2yEYVtPJFDCZpJEjgAz5jOAvT1JxUHi7wxrGpeFdYstP&#10;iVL25s5IIXaQABmUrnrxjOfwqhYfCmzEFobnT5LpoolRI72cSiIAD5QM446fhQBDJ490UT+Vazya&#10;vOGA8rTIWnP4sPkA99wrm9M8O6xNJJI9i1xK/wBoAvtcnVHZZVjRh5UIPRIkXduB6+temW/hya0h&#10;WKC0SGNRgJHtAAqwNGu+8P8A48P8aAOG07wEbe0S3l1WaC3RBGttpcS2yFQScFiWduSxznPJ9a19&#10;P8G6JpsvmQ6bAZ+802Zn/N8/pXSjSbvGDD/48P8AGlGk3WP9V/48P8aAMDxO8VtpQnnZYore4tpm&#10;kZfuItxG7fTIUitZ1KM6enWodd8LPr2j3mnXMLNb3ULQvscBsFSODnrg1ZGn3sqhzbsjsu4h3UkE&#10;4JBwev09D60ARwKXJJbgdaW9TyoCynIP61YttHudjrJHjJ/vCll0m5lkQeViJO24c0ANtlWGEcc4&#10;rj/C7yat468Z6kzk29vLbaPDxxmKPzJSP+B3LD/gNd4NPnU/6vgf7Qrm/AHhrUtH8KwLqMAi1W6l&#10;nvbyMMp2zSytIVyDg43Bcg9qANY5xxUTZzk1fGm3GeY//HhQ+mTn7sf/AI8KAM+RztxWXcyhmxnp&#10;W5LpV5s+WHJ/3h/jVCTw7flSRBlz/tr/AI0Acvq8uxCB2rx/Ur7UZ/GFhFb2UNxpzF/tVy8+14QM&#10;CPamDvJJ55A969t1jwlrVxbyCGy3uVwo81Bz+Jri9K+FniaK8MlxpmwZGD9ojP8AJqBor+HPAms3&#10;8AGueK7uWJ/+XTSoFtEAPQFyXc/gR0rs9O8A6BprLJHpFvJcEcz3KmeU/VpM1u6d4Z1C2jQPb4x/&#10;tr/jWl/Y15j/AFP/AI8P8aBGJqunLqWmXNo3+rmieEjthlK/1rK+H+tP4k8B+HtUlGLi6sIJJh6S&#10;7AJR+DhhXX/2Neg5EPTp84/xrm/Ang7VfD+k32nXFoIoodTvDZkSKQ9s87SxHg8f6wjBwfl+lAF2&#10;6lKRkZ/CvIfjhrV3pvg3VprONZbtLV2hjdsK7hTtB9BnGTnvXtd3oGoSg7bfP/A1/wAa87+J/wAL&#10;dd8U+HruytdO8+SWJkCmeNc5BHdvelLYcdz8w08baprfiOz/ALQa2kgLm3SWHYrAyRSOVZVd+A0E&#10;eDnnceOK0Jy0b742x7HvXaQfsNfGuJwbfwBJbxWiWzWyT63Yud0cyllBE/TZuxnHau1vP2OPi87N&#10;5fhHeD/1E7Mf+1q4ZRl2PRhONtzyvStVja08u9tRKhONy9TXsfwm1ibWdOfSZBcahpSPlFn+Z4WH&#10;I2EnOOOlZVx+xx8ZGt41Twidw6j+1LP/AOPV7l8Jv2cPG3h3RguqaF9kvN2SBd27fqrmnCMuxM5R&#10;tud38PprG507Njdx3aoxhk8o5KOCAVI7EHqK9Mt4sIBXmHwe+DnirwZ4n8dpfaX5Gk6hqyapYXAu&#10;Ym3mW3QTrtDEjbJH3AzuyM17LB4fvljw0GD/AL6/412x0OCWpnS/KuKxL1G+cK2Cfaurn0C/ccQZ&#10;/wCBr/jWdceE9UfO22z/ANtF/wAasR8n/Hfwq93ZXs5i/eAEhxXzHKIbfZbzMokOVCOMc9a/RPxj&#10;8K9f1q0ljh0wSF+3nxjP5tXzX42/ZD+I1/qZn0/wyLhC24N9utV28e8grlnF9DrpzVtT5subNTM2&#10;08DpVG7tEljMVxEk8f8AdcAj9a97b9jv4vnJHhE89v7Ts/8A49Veb9jf4xOCP+EQzn/qJ2f/AMer&#10;Dkl2N1Uj3PnL/hFbZC0ljPPpkhOR9nbMefdTx+VSRXfiDRztmtoNYiHPmWr+TLj3RuD/AN9V9Bp+&#10;xj8YlTb/AMIf/wCVOz/+PUh/Yz+MmOPB/wD5VLP/AOPUcsl0Dmj3IPgZ+2g3hLXdK8K+KXnfw3dR&#10;tAt1fQkTae4HCtu4eMgEcE47ZHFfZPhnTdAtrC0g8K21omkahc/2pPJaEGDA24ZSCR8zog29MBvp&#10;Xwv4s/Yc+N/iC4tbYeCkWGBGnjuJNTsSPPBXYCvn5Ixuz7E175+zd8JPjX8GbqPSbjwWZPC1zLun&#10;hXU7M/ZmPWSMedke69/rW0HLqjmqJPZnpn7Qvjp/CXgg2VtLs1TWC1vGwODFCP8AWvnthSBn/a9q&#10;+cvhWNGuLq7t9I1Czv8AGJvJhlLPGDgMRnqucdOOa9P/AGm/gr8VPif4+0mz0zwY+oeD4vLhubmL&#10;VLSGV4uWlBV5AcM2wHHJCmsbVP2avioI7m40vwxbWMukLBNosUF5bJJKyykSwu3m42PEOQTj5h6G&#10;tXdslNJHoXgO0kt9MtjfyqbhE/eyEYLY4LYHTPWvS7CFQEYHPINZ+l/CvxBZ3Uc50sLM0e2WU3EZ&#10;yMk7fvdATXVweDtbVGRrYrvU5cSpkE/j1rQxbHRLDuMjMP6VLI6SwB0GCp4OKZZeGtdl1O6W408R&#10;WcYRYZfOQmU4JY4B4GcCtSbw1qPlhEtuB/tr/jQIyjK0wBYD/PeomBtprm4nuf8ARiF2xOmPK7Hn&#10;vnI/KthfC+o8Zt8Y/wCmi/405vDN88ZV7bep4I3qf607AUraX7RDHIAQHUOM9RmpSNp9zV9dA1BR&#10;j7PgD/bX/Gl/sC/Y5Nv/AOPr/jSAo0p5Wr/9hX4/5Yf+Pr/jTv7Cvv8Anh/48v8AjQBlMgYHOTnn&#10;HrinlQGBGRzV5tAv8HEH/j6/40v9gX+QfJ6f7a8/rTYHY0UUUg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BMcVm&#10;67Bd3Oj38NheLp9/JBItvdmDzxBIVIV/LyN+Dg7cjOMVp0UmrqwJ2dz5c/ZOk+OE/i3xTP8AFK8V&#10;NIuSb7TrUaVNEZllbajb5J3+zlVgJNoB8vngk5OK8r/4KgeNNU8Lan8ILGD4p678JdE1K9v49T17&#10;RJLomNFjhKs8Nu6vLgnAGeNxNfeK8NgjbXzL+1V8B9U+Mvxi+Bt7/wAIxZ+JvCGhalfS69HqH2d4&#10;I4XijEe+GU/vQWXoqtjGcVEldwitk0vl5/1+BVO0OeT7Sfzs9vnsfNf7C/xe1tv2lIfBXh/46658&#10;fvBd9o9xfajfa3pl7bPpk6FRHtN0zvgnaODt+fpnmvpnw5+2P/b/AOzT48+Lf/CH+QPC1zfW/wDY&#10;/wDae77T9mcLnzvJGzdnONjY969t8G/Dbwf8M7K5tvCXhfRfClrO/mTw6Jp0VokrYxuYRqoJwBya&#10;+Ebz4DftC+F/gx8YPgzoPw/0bUtA1y/v9Q0zxQ2vQxmeCeUP9mS2b5vNIGN8jIq5PLYGanJuNlul&#10;p681/wAE7K+6XciEfeTezkr+lmn+Nm7belzr/jX+0N4vsvj5+zVrfhzTNf1S28T6DqF9L4L0fUgk&#10;V9LJao0Syl2SJhGXz5jj5QpYDtXR+Iv2rdT+IvwH+PGjaj4b1X4WfFPwZ4fuZrvSxqAne3328jwX&#10;FvdxbQw4B3LjBxjPBrF8cfB34z6F47/Zv8T+CvCVjrFz4K8NXFjrVrqOrQ2sSSNaxIYN4LsWYqwV&#10;kV1DBSSF5p1t8CPix8Q/DP7Q3jnxd4ZtfD3jTx94c/sLRvB9rqcF01tHFbyRoJLkbYmaR2BzkADr&#10;joLqKPs5Rjsub/0p2t3v89O2l5wzleEqm/ufl71+1te2vfZLo3xQv49I/YzTVNV8VXuo+I7HdcXF&#10;p4ga3ivJBZQszX8bRObsEnIBdCCScnNdV4v/AG5tXsNd8US+C/hBrnj/AMEeENRbSvEHiWx1G3ga&#10;G4UqHS1tWzJclSwBwV59uaw4v2fPHoT9kJW8Pj/ig7VovEX+mQf6AfskUeP9Z+8+dWH7vd0z0rL0&#10;34fftD/s6ap8RvC/ww8GaJ4r0fxf4huNe0zxZd6xFbf2M9wVLrc2sg3TBdvHl54Ge+0aVHF1Z2/m&#10;lbs9Vb5Wv1XqVa0If4Y37rWV/n8Omu+x678ZP2nfEvgg6Ongn4Tax44kvdNXV7i71K+j0DTrGBui&#10;S3d0uwXHcwfeAyT0rwb9oP8AbY8V+M/2PvD3xG+Fmi32kHVdYXTdTuP7Qt0m09lmCGJSQfMErfKJ&#10;EwVBDHHStL46fs+fFPxV8fPDPi3V/h74Z+Nuknw3Fpb2Wq6mLHTtH1HcrTXYtpfM3xsR91VdiODj&#10;Azzum/sjfE+2/YP1b4aN4dtY/GumeJW1KwsV1CBINRhS7WZTG4YrGHXcFVypBA3bayildNvTmT+S&#10;lZ9Nfd12189UJt2SW9vzi3fy97TdW+5v2N/ihr2oftN/BPTPE2j+IfCGu6zoWp3N3oFr4mSbTIHR&#10;T8txEkJW6cDBVw6bc9DVXxH+3HrCX3ifV/B/wg1vxx8N/Ct1Naa94utNUtrbynhGZjbWr/PcIndg&#10;V6HtzV1vAfxF8fftMfBT4kax4MHhuz0zQtSg121Gq293/ZtxMhWOLcpBlzx8yKQM8mvOtN+Enx++&#10;C/g/xv8ACTwP4L0HxZ4W8S3uoTaX4wuNcW0/seG6zlbq2ZC8rLubBjyD39KTukrLW0rLpfndk30X&#10;Lrur737qmld821469bcurXnfyfoeo/EH9tm28OeKvhTpXhTwZfePYviLptxqGmSafeJbz/u4lkjT&#10;y5FC/Nu+ZmdAgBJzjFb/AMAP2n7/AOMS+PdI17wHe+CfHPgyVItT8PS3yXykyIzw+XPGoD7gnZe4&#10;xurzPQv2VfFHw8+MX7M/9k2g1fwv4C0TU9P1fWBPHHsmlttqsImfeQ8hbAUNgdcV13wi+E/jXwR+&#10;03+0J41udGWLR/E0WlNoV1JcwuLt4LVkkBRX3oA5A+cLnt61pOMFGVn0nbvpO0fm4/fo7bijzOze&#10;65fnff7vwPYfgz471f4nfDTQ/E2veFLzwRq2oxM8+gagXM9mRIyhXLxxtkgBuUHWvlL4i3Pjz4+f&#10;GT43waN8RvE/gPT/AIXWNodEs/DtykEN9fPbPOz3gKnzkyqr5ZIGPxz9W/BnVfG+t/DHQrz4jaRZ&#10;6D41mjc6lpunsGghfzGACESSAjaFP326/hXzT8UfhD8Yvh98Vvitq3wx8JaZ4x0f4o2NrbT3F1rS&#10;WD6DdRwtAbh0Zf30e1g2EO7I9ucKiblJLez5bbKWltfS+r0NaT91OT6q91rbrp3207aHE/H39onx&#10;R43/AGTPgLqVlqXifStd8danZxanP4JEiao8MSO10LURc72KfKvTnnjNexfsO6z4Y1TRfF0GieNv&#10;if4h1q1uoYdV0P4sXhl1bR3CtsXyyo2LICTwWB2diCK0oPB3xa/Z1+B/w48N/C7Q/D/jpvD1olrr&#10;ekaldvZ3F/8AKCzWlwzeXEfMLnEqkYIxjGDx/wAN/wBljxL8ULv42eJ/i1Zf8IbefFC1tNNfw/oe&#10;oR3U2mWkEQjG642GN5Se4VgAPfA6ZcqlV5Nm2107WS8nbpt+BjFXp0+Z7Jefe7fmr9d9j3L4+6/8&#10;R9G8MWFr8L9AstY8RapeCyN3qcpW10uIo7NdyKOXClQAgIyWHXpXgH7MPxg8SaV+wFr3jzxNrl94&#10;i1/Sodbunv72ZpJZHimn2AFskAFQABwowBwK9p/Zo/Zf8Lfso+C9T8MeEtQ1jULG/vm1B5Namikl&#10;EhjRMAxRRjbhB1BOc81xP7Lnww+Jfwh/ZSm8OJp2maP8QobjUZ7K21uQXNnvkuZJIfNNtJnaysM7&#10;WyM9OMVzTStOK6pa+fZemvqdEWvcbW0lp3Wur/Bdl63PnX9irxPp9148+H0PjT4j/Hqy8c6jYG7t&#10;dO8b38yeHNdkMBMq2qyKWlVA2RuIywUgtxX6BfEO28TXXgbXYvBs1ha+Kns5F0ufU932aO4KkI0m&#10;1WO0HB4B6dK+WoPAXxu/aI+Lfw11b4meBNK+GuifD++l1J7iy1xNQk1q7KBEMCIMww5GSJCWwccm&#10;tS0/Yp0f4EeOfHvxm+Gx8QeKPiXqVvfzWmh6lfWqWEtzcPv2jMcZVQ2MbpOg6k1rVlGS1Vt9vwt6&#10;/h8zKCakrav3d/V3v6aPzva+h53p9l48/Z8/aF+Dnhl/jB4p+I/jTxg8r+L/AA7ql4LvTbeBYSz3&#10;NrHsU2qK+dvTcF7YxWV478VfEL4p2Xx++Kmi/EzxN4TPws1S707QfD+kzxx6ZcC0iV5zeQsp+0Fz&#10;uxuPy9s1Z/ZD8C/G/wCFnj251nx18AZdV8X+KL7/AIqD4jX3jTT5Zre2Zh8sVqm5liQBf3aNztHY&#10;KF1viB8AvjN4Yn+MfgHwF4U0jW/BfxW1Ca/Pia51pbU6E08apcia2K75ckNt8vPUZ9KTvp/NZ27K&#10;V42XolfV6b+RcXDmd72vG/nH3rv1btotbJeZ3/ivwx8QP2ktL8E+K5/iTf8Awu+Elz4Yi1jUT4V1&#10;E2GsveyIsgDTmJlSBFPZsn5gQeCM79lH9o+5039l3xR45+IfiC41nw74e1i/s9H8RXyBbrWLCOQL&#10;buQMCSV2JjGBliAOTk1xX7W3wa+M2saN8O/hZ4D8BXnjD4Q6Fp9qmtw2fiK00mfWDENiWrSSvvSM&#10;BFZiEO4twQRkemJ8Ar39pn4K6L4U+IHgjWv2foPDOrw3GkaX4R8S2dy+2GLEMgmjiZUAZ2wuNwaM&#10;NnmqdpKbhom2l3tzfFru7aRXbfQyimlT590lf/wHbTu9ZPv5nFfsT/EX4neM/wBpT42wfEm8uraa&#10;O20q7tfDZvHlttHjnjeVIUQ/KsgjMYcqOWB5New/tW/s/wDjL456ZoI8H/FzXPhRLpRuJLiXRBMW&#10;vQ4Tar+XcQ/d2HGd33j07+Q/s7/sceLvhL+1f4+8Y3/irxxqnhxILUaRqOteIYrp9fc2zJKt+q/P&#10;IIWP7vcqYwMZxXvn7Nvj7xr8VPg7Hq/jrStO0jxS13fWVzaaSc2ytDcSQjY3myBvucsHIJzjis6y&#10;Uqd4bqKfz1t6vv8AibJuNSUns2l961+W/psfHf8AwTw+FHxV+I9j4a+Luu/H/wAY6xpdrf3UE/hH&#10;U7q6uoLoJviG+R7or1IfBjOCo+taXwg/bG8d/Db4V+NddvPAXib4maF4f8XammteJbnWoo10208/&#10;CpAszNJNsUj5FCooIG4c4+gP2AvhL4s+Cn7O9l4Y8a6R/YuuRahdzvafaYp8I8pZG3RMy8g9M59a&#10;890D9nj4gWP7GXxl8CyeHvK8VeIdT1i506w+225+0JPNuibzA+xdy9mYEd8VdSdm2le0dF3d4v17&#10;7O5PLFzs9nO3pH3rP8tX5Hb+J/izZ3/7Vnwbt7S88RDTtd8PahqMUVrrHkaY8YhEga5s/KPnPg/K&#10;3mLtPY1zvw9/b01z4latbatoXwW8Qar8MrnUf7Oj8U6TqMN7eo28p5s2mRAzRRAhiWJOAAcc4qbR&#10;fgX46s/jb+zxrzaKsOl+E/B1xpWr3bXMLCzu2tVRUKCTdINwIymR7jrXgvjb9kT4peLvH0T6X8Gf&#10;DPw+8cLqImPxd8HeKJLKxWLzSzOulbjJvaMlWznJJycVUVGM4xb0vL7ueWr/AO3bPdaaq5hTcpU3&#10;Jq0rR/8ASdfx8n203P0n1TU7bRtNutQvZBBa2sTTSyEfcRQST+ABr85f2n/21vHnj/8AZi8S+JvC&#10;nw+8W+B/CN9dWsWgeP7PWY4ZpQt0odpIY2Wa3RwjIGBcNuAOM1+hPibQF8UeENS0O5nZRqFlLZyT&#10;Ac/OhQtj8c1+enjv4KftO6j+yjefAK2+HOialZaO1vbW/iiHxFBG2r2kdyJUWG2fHluoCbjK6jCn&#10;aCSKim/3yv0cbdvi96/orfe9GdMGvdb8791ppp563+W259R/FT9prU/AviTQvAXgfwLe/FL4jX2m&#10;DVG0a31GDT4bW0BVTNPcy5VNxJCjByR2yMt8K/tneGNR+EXjfxr4k0fUvCN94Gla18R+HbzY91a3&#10;IA2xxsCFkDkgI/AbPauU+Jfwv+J/w6+PNn8ZPhv4XsPH88/htPDuq+FbnVU024IWUPHLDcSAx8fx&#10;BscLxknjlYP2NfGXxM+Dnxxl8ZzadoHxA+KNxbXosLOczW2mfZdptIHlA+c5XDsoxzxmibXLJ9df&#10;k+aysuvu69deq2JpJXgpbe791vev2aenT57npHwo/av8W+MPiPo/hjxl8GNe8A2/iK1lvdC1U30e&#10;pRXEKDdm5EK/6IxUrw5PJxnplPDv7ZH9v/s0+O/i3/wiPknwvc31v/Y41Ld9q+zOFz53kjZuznGx&#10;se9VPhF4g/aW1zxx4b07xX4G8P8AgHwbolo9tq1ydVi1J9bcKFjktFjw1uAV3Yk7Sc5IwPB7/wCA&#10;/wC0L4W+C/xg+DWg+ANG1LQtbv7/AFDTfFDa9DGZoJ5A4tktm+bzSARvkZFXJ5bAyqiavydtPlLd&#10;+fL069k9BU9eVy7q/o07pd9bbXt3tc908aftr6h4c8TfCrQdI+GeoeK9V+IGhtq1pZ6bqkUckEoh&#10;WQREyqiFOTulLLtCk7T0rirf/goh4kv/AAb4p1W0+BWtz6x4IvJoPGWn/wBt2ywaNFGTl0nK5uWw&#10;rHYifwkkgbSei0H4GeNrD45fs7+IJ9EMekeE/CE+l61c/aoD9luWtVRY9u/c+WBGUDD3rF8Pfs+e&#10;P7P4aftY6XPoGy/8dalqdx4eh+225+2pLAyxHO/EeWIGJCpHfFOdo83LrZSa+U7RXzjr3aV11ZOG&#10;vUUPaafAn84tyfyfyT37HoPjb9sIW+m+ALf4deCNQ+I/jDxtpY1vTPD6XsWnCKy2qzS3FxJlYsbs&#10;Dg5Kkcday9d/bitNG/Zx8Y/Es+DruHxB4Pv10nWvCF/eLDLbXnnRROnnqjqyYlDK4XDDsO3g/wAU&#10;f2HvEfiPwd8E9fvfhtafEy/8L+E7fw/rngW68RHSZGdUXbJDeRuE3RuXz8xVh0zxWtffsZeKtO/Y&#10;i+IvhHw98ONF8MeMPFV9a3cPhjRdYmuRDDHcwssc11eXLI8qor7mQoh7AmrnGKc0ns2l/wCBWXqu&#10;XV7+q2NaaTlTUtna/TprftZ6dNOj3PZfCP7Zes6r8XvB/g/xT8Jda8FaP41ilk8N65ealbztdmOL&#10;zWE1vH81vx0DMW5GVHOOT/ZY+O3xc+IX7TXxd8P+KfCc6eHdOvorczPrVs8ehbY3MUSxIoMxm+8X&#10;H3cANnArsPjJ8H/F/iz4ufs5a1pWlG703wheXUutT/aIU+yq9vGiHazgvllI+QNTPg58OfiF8Mf2&#10;sPixez+FIb3wD43mt9Th8TR6rEGtZIoSnkNbEeYxZmPzDCgAcnOBMWlNq3SS9bNNP1te217ebTwd&#10;/Zxtu+Vvy3TX32une1/JW1f2qfGn/CI+OvgbafaPENv/AGx4vis/L0TWvsEMmUJ23SeU/wBoi9Ys&#10;pn+9XI6l+3Vrt9478Vab4I+DOtePPDHhTUX0zWtV0vVrcagk0bbZPs+mkGadQSPmGM89MV2H7VHw&#10;o8V/Ejx58DtQ8PaX/aNn4a8XR6pqsn2iKL7NbBCC+HYF+eygn2r5y/aQ/Za+IXxH8feIJLX4EeFt&#10;W8QXt08uhfFDw54nfQ5NOBx5Ut5aFy9xPHtBLrkH+EDmoj0v3f8A7bb8L9V66WLsnJryjr85X+e3&#10;R+mtz9CtOvE1OwtbyNJoVuIllWO4iaKRAwzhkYAqwzyCMg8Gvz3+B/7WXxK8C+G/i7qT/D/xT8Vd&#10;E0Dxxqr6jrlxrkSLpVgjLiK3SdmkmMaqzeUiqqhhyM192/DfQdV8LfD7w3o+u6q2uaxYafBbXupv&#10;nN1OkYV5Tnn5mBPPPNfDvg/4d/tLfDTwP8WfBujfDLR9T0/xt4n1Waw1W68SQQyaZDdHb9qkhAYS&#10;RlSCFVhICDlOlU7xlNR1007N8y+6/wAtAh70Yc+mqv3Ss7n0Z49/aeu7P4deDPEnw5+H+sfEqTxZ&#10;bfbLKOGVdOs7aHYHLXl5KDFbHBwA3LMCBXB6D/wUK8Oz/Afxp8Qdc8L3ekah4T1VNE1DQ7S/gvla&#10;7d1VBFdoRG8ZLcycAbW68Z4H4x/sm+OdG0H4C6bo/hKx+MvhfwRp0lhq/hC/1ZdNgu7logq3eZPk&#10;YKd2AwYgcAHcSLHwf/Zr+KXgX4bfG7QH+HvgQT+INdg1TTtD1LbPoN5auoMtrGsTI8RjxtV3RRuA&#10;O3HIqSjepyvTW3ykkradY3ez/Cw46qF1rpf53v6Wsluv1PdPgX+0T4w+I+v3OjeNvhFq/wAO7j7H&#10;9vtNThv49Z0m5hzgr9ugURpLnJ8o84GfavPY/wDgoC8mfFo+GGsf8KRGpf2T/wALF/tK32+d5/ke&#10;b9i/1n2fzOPNz/wHPFcT+yr+y54y8I/GuXxRD8Nv+FC+CX065tdS8LweLzrY1e4kAEcoCkpEqZJH&#10;OQRgDBrx/wAO/wDBN/XPD+qR+Drz4HeGPEqjUmb/AIWbqni+9SBrAykhX023uIpDOI+AVIXIGc8m&#10;iPK5xb2/4Nnf5arVenQm3uS73/Tp8/X1tqfZvxV/an1Xwt8XbT4aeAPhtqPxO8UJYpquqRWupQaf&#10;DY2TNtD+bN8ryHtHlc5+9XH/APBPP4j+IPiX4f8Ai5qniC+1udo/HmoRWllr1y0txp8G2NktsFmE&#10;YTcRsU7Qc4qTx58Nvip8JP2kpviR8L/B+m+P9F8Q6Na6HqWi3OsLpktg8B/d3IlkDBowvBUBn9B3&#10;rX/Yb+F/xB+GWh/E2b4k6TbaRrviDxle60i2V1HcQTRyrH+8jKkkKWDYDhWwBlRTpW5ZN/y9e/Mt&#10;F8lf9d0rn8KXnHb/AAu/46fdodJ8bP2l9Q+H/jrTvh94F8BXnxN+Il7Ytqh0W21CHT4bWzVwnmzX&#10;MuVTJJCjByRjjIzxWt/t12Ol/s++OfiA/gm+t/E3gm9h03XPB2o3iwS29zJLHHgTqjhkw+5XC/MF&#10;6CpfjB8NviT4B/aMT41/DPwxYfEF7vw+PD+qeFrnVU0y4YLMJI5oZ5FMfGfmDY4XjJPHkvjr9lD4&#10;oeLf2evjpqV/o9lN8U/iZqOnXv8AwjmnXsfk2NvbTR+VAZ5GVGdUDlmyASOM1jDWF+v5PmSS8046&#10;t/itjSKi6kU9rr7rat9mnotvnueweD/2y9Y1L4weDvB/ir4S614K0jxrDLL4b1y81GC4N2Y4vNcT&#10;W8fzW/HQMxbkZUc46z9tn4jeMfhT+zZ4w8R+CLFrjW7W2P8ApaXEUTafGfvXIEgIkKcfIBk546Vz&#10;Hxj+D3i7xX8XP2dNY0vSTdaZ4SvLqTWp/tMKfZVe3jRTtZwXyykfIGr079pX4e6j8WPgP478H6M0&#10;S6rrGkzWtr5z7EMpX5AzYOASAM0qvvU3y9G16pPT79tPkRR0lBy6pN+Tu0/yT1766HyN8S/jt8Sd&#10;O/Z9/Zx8Ua9peueFtWu/GGlQXdjpetC6uNcs/IY7naIqG8/APkyHgkBq98+GP7Wt7r/xH8V+BviF&#10;4BvPhfrui6UfEEcd5qcF/HcaYG2mcvD8qMD1QFsc/McV5jqvwo+LPxD+EP7Ounav8PR4e1vwV4w0&#10;ufVbAa1aXQjsLWJozdbwwU7uD5almGe9dd47/Z+8R+Pf2wvEPiOfT2g8C6v8NJ/Cz6wlxFuS5kuC&#10;Sgi3eZwjZ3bdvbOa6KrVp8u952/8BTi/m9LbbpJMyoxvCCno1GN//AmmvOye+9rO761vCX7dd9rW&#10;p+G9X1n4Ua14Z+FnirUY9M0Dxrc6jBIbmaQlYjPZr+8gRypAclh909+Poj4seO4/hf8ADDxX4wlt&#10;jdpoWl3OpG3DYMnlRs+3PbOMV+dXwk/4J8a3oXi/wroOt/AjwtANEvkl1L4kXHi6/uItTgRtwNvp&#10;8VzG0U5+UZceWCD8pGAf0f8AiH4KsfiP4E8QeFNSLjT9asZtPuDEcMI5UKMQfUA1jVS9m/Z762/C&#10;3bXfovTvrBr2q9otNL/e7/K1ur9T4E8O/Av9qb4y+AtL+Mtl+0BfaN4m1SyGq6X4Ls7dotL8pwXh&#10;hb96IslWHLwvjjLHGa+o/H/xs+Ifwr+H/g2OT4b3PxA+IWp24GoW2iXIstHtZY0UzPNfzL5duhJO&#10;wPyx4HrXzNpngT9t/wCGvhW3+EHhe38Hal4YtbZtP0/x6ZhDdWlt8wjypmDK6KABiCTGR8zYzXbf&#10;tJfs7/FLxFcfBi+m0O1+Pun+GLaaDX/DmralFpcWo3bxBVvDuxGdp3YBViB2O4kazcXpT0g5ad0t&#10;fV9k79fm1KTveerSd+zenovS3T5Is+Jf2t7r42/sc/GjxBpFje+AvFvhWC40+8istWS5NrcqAd9v&#10;eQEB15IDrjkHHGCb3hv4laivxZ/Zy0ya58TalqereCJ714o/EBhsLyVbNWJurdo28+QtnbIZF2k5&#10;IauG8EfsufE3w18Af2lvB83grS9L1LxdcNeaBp+h3tutjIJYxm3hyyeWsZGzMixg4yBivR9C+Bfj&#10;ew+Of7OviGfRDHo/hPwfcaVrN0LuA/ZLlrZUWPbv3PlgRlAw96VouatpdL7/AGcr99pNfOyMam+m&#10;tub7uaFu26T/ABPFf2X/AI0fEPWvi78YPit8VpfFOh+DvCMmowXVknimGfSNLkj2YsfsCJmeVVJ2&#10;3CkKSMYJOa9y8N/twa1/bPhO48dfB7XPAXgXxfeQ2Xh7xPc6lbXXnSTAmEXNvH89tvGMZLdfQE1z&#10;/gb9lHxV4g+FX7Svg3xNbDw83jvxTqOoaLeNNFOrwuVaCZhGxKjcoyrYbGeKy9Q+Fnx6+Ouk/D/4&#10;aePfBOh+DPCfhTULG91XxRaa4l7/AG0lsvyx2tsqh4d5AyZCMdR0wagot04vZKH3PWTv3XRb909T&#10;oqpJzce8vw0j8n10t6Hpdl+1v4p8SfHfxX8NfC3woufEDeGNVsbTU9ZGuQ20FtZ3EYZrlldASy5O&#10;IU3FgrHK4weFn/4KF+JpvDvjnX9E+B+qa5ofgrXbvTNc1GDXreOK3toGAM6B0DySEZYxKpCjBMnN&#10;eofAb4UeJPBX7QHx48UaxpP2LSvE+o6dLpV39ojkNzFFbFHO1WLJhmIw4BPbIrzH4efs9/EHQv2Z&#10;P2jfCV94f8nX/Futa/d6JafbbdvtcVzEFgbeHKpuI6OVI74rPSNO+7UU/WXu3/XTffshR96aT0XN&#10;b/t3XX8tdtvO/U/FP4zWWt/En9mbUNNn8TQ6b4xnuLq3h0/V/sNu8TWscii+t/Kf7SAGGF3ptOTk&#10;1k/Gj9uzXvgzrGrXt38GNYb4f6NeCxu/Emp6xb6bcTPvCs9nYzgSXUeSNrqQG56AZrPi/Z98fqv7&#10;Ie7QOfAls0fiMfbLf/QSbSKPH+s/efOhH7vd0z0rwf4jfsW/F/xLY/GLRbj4V+G/FfiDXdTuNV0z&#10;4laprUL3kluXR4rK3hky0T4QRhmaNFBYZIxlzSjOUVqlKVvNJq34Xe6vbS70HBK0Obdxjfyd5X/T&#10;o7X6LU/TjR9Wt9c0Wz1K1bda3cKXETEYJVgGH6EV+Lf/AAsh9d8QeN7jxb+2b46+GOp23iDULa18&#10;OQ2us6jGIElbyyssM4RQeVC4421+x/w+tbuy8BeHbTUrRtPv4dOt47i0aRXMMgjUMhZSVOCCMgkH&#10;tX5f6b+z1+0b4E1rxZbaf+y/8LvH2nahr19qNtrHjC2029vWjllJVQ5vUKpjBCkZGTUNWqtR2s7P&#10;56eWxFOTlSTe91f7n89z6R8D/tS+OPhP+wboHxT+IGkN4s1/zooFSScWUl5bS3XlQTyERvtYoytj&#10;bk8ZwSa9u+IP7Qg+H/xw+Ffw6/sD7cPHC37f2l9t8v7F9mhEv+r8s+Zuzj7y4681832X7E/xBH7B&#10;PiL4ZXdxpaeNdR1Y69aaZbyEWFg32lJhZxN0Vfkb1UNIeSOa1oPA3x2+Kv7SnwI8f+MvhtYeDNG8&#10;LpqkN/a22v299NbtLbbBLIV2giRggVI/MKgEsRnjqtB1LPu7+nLprs7Svt+TM1dQb8nb1vppvttf&#10;03OS+JXxc1c/s+/tY6hoOv8Ai/SdV0DxQLSC9uvET3LWp+0RKRZbI4mtYsEjywz4yfmNe2+KP2qt&#10;X8H654H+Hng3wBqfxR8fahoUGs3tpHqcVglrZ4CmeSebKly2cKcZPVgSM+S+Kf2ZPiVqHwW/al0G&#10;38N79W8aeKP7R0C3+3Ww+2W/nxNv3GXbHwrHEhU8dK7fxT8K/iz8LPjX4V+KngDwjY+O2n8KQeFt&#10;b8N3GsRabJbmNxItwkzhkKg5BABPHAOcjkpr3YqXaN/Xk/zsn28joq215e87enNG3rpdrv5nmnw7&#10;+Nev638DP2sPEuu3vjK0TStcuzaac2staalpMYUfuIJsTLbFTnGxWUdga9Vl/a91PwPf/CXwPo/g&#10;DWvHes+K/Cceq2O3WIzdvIsSkJNJIiI2RlnnZkHBO0kgVwmgfs+/GLUPgV+09pnibw1Zw+MPHOpX&#10;F1pVnp2owSQXStGqrskZl2qMYzKEJxkgZrvfBvwL8b6V+0B8DPEl1onlaL4a8Bvouq3X2uFvs92Y&#10;gBHtD7n5B+ZQV96tJXjHZWj+FOV//JrfPTqY1NJuS1+P8Zwt+F/lf5dL8M/2ybLxN8NfiR4l8beE&#10;b/wFq3w/nkg1/RZLlL0xMqb1EUyhVk3DgcAZPUggnhm/b28V6Vb/AA+uvEPwN1fw3p3jnX7TStFv&#10;bzXLd0e1nPy3DiNGeOUAqfIdRkE4c4NZmt/s865daZ+1yPFs1l4P8P8AjVrebSte1K+hW22RwMPN&#10;lIcmJA4QHeFOM4ryL4n+M/ij4q8Jfs02Hi/w14e0bS7bx1otvZ32i67Hqp14RggXkAiBWODbzgsz&#10;EsM7QOdKKU6kFJb+zuunvfF876Wvf81TslLy59fT4fl5/wBP9C/ix45T4X/DDxX4vntzeRaFpdzq&#10;RgB2mXyo2fbntnGK+EPDfwK/ao+M/gDTPjNZ/tAX2ieKNUsRqumeCrO3aLSxG6l4YW/eiLJVhy8L&#10;44yxxmvvr4g+DLL4keBPEHhXVN66brdjNp9wYjhhHKhRiD6gGvg/TfBH7cPwy8KW/wAHvCtv4N1L&#10;wva2zafp/j0ziG6tLb5hHlTMGV1UADEEmMj5mxmsofE++lu3W/l23NG1yrtd3/C3y328j6R+IP7R&#10;ev8Awb8I/D/RNX8L/wDCa/GXxPD5Fv4Y8PXKwwXFzHEHuJPPlAEUCnq5BxkcEAmj4X/tZ2viabxp&#10;pXj7wpf/AAx8YeELIanrGiX1xHexi0KMwnguIvlmTCkEgDB45rjvir8CvijpGq/B74i+Gru0+Inj&#10;7wHZXNpqljqk6aeNdWeEJIY5AuyJ9wO3cAORk8c0fCH7O/jz4yeLfid8QfinpVn4E1Xxd4Xbwhp3&#10;h2wvl1B9OtGDF5JpkwkjlyCNvAHpRK/LNrf3vRb8vLtdPS/bysRFL3FLRe75vdc1+zSvbvpvex5F&#10;+0X+2R8Q/H/wIsvEGjfDrxb8N/DGsa1YDQvGNtrMQku4fO+YTxQssturqpA++r5AzyM/TPxY/af1&#10;3wp8SH8AfDr4aX/xS8V2FjHqerwQarBp0Gn2zkhMyygh5WxkRgAkc5r5p8a/CL9pnxL+zloHwZk+&#10;Guh/YPC93p9ufEFt4jgZtYtLeQFGggcL5RXZGWMrgnBCqc8bH7WX7GGp+Lfj9qPxGtfhJZfGzS9c&#10;063tZdGm8UyaHPpt1EuwThw6rJEUVQUyTnpjrVSUVpDbml6tcsbX7Xe+2vbcW8m5b2+SfNrbvZa7&#10;v57H2J8FvjDo/wAdfhxpXjHw/FcwWd8HWSzvVCT20qOUkikAJAZWUjg4796+X/2pPBvxB8O6R8S/&#10;it4w+Nus+CNJ0NDL4M0XwjqX2a2kYJ+7jvoniH2iSSUKNm5hhjg44r3v9lL4Nn4E/BfR/DVxo+ja&#10;BqDvJd3thoE13LZxTO2SEe5mlkbA2gktgkEgAcV8r/HDwH8eviJ+0+/ijXPgS3xJ+HPhuQp4Y8Pv&#10;4u0/T7SSUY/0ydHZzIzckKyrgbQehBiaXtOWLt59tr28+i/4cqm2k5NXs9u+uie2ltZafojrvGHx&#10;F+IfxaX9nH4b3mvax4B1Px9pE+reJ9U8PstnqESwWqyeVEzKTAWdskgZGMdMirHwt1X4z+J/hr8Y&#10;vhb4X8axXPjrwf4gXSNL8XeKPnlGnyBZA8rIj+ZOse8BivJIJxXUfGTwB8UPFWr/AAf+M/h3wLaf&#10;8J/4Tiu11LwJda5EnmxXUPlyQx3oXyi6EAhjhTk+mDzmh/Db45fDf4JfFfxToXhmzn+M3xA1j+0I&#10;tFttTgaLR4WVY41M8rJHI8KbzkHBbGMgVc2vedu915865beXLdXWiV7kxT9xX7a+Vpc1/nZ676di&#10;D4Py+IfhT+1/H8K9G+Jvir4oaPJ4dl1PxCniy/F++lXe5RCUlCgxB+P3J6Bs8544P44aZ8YfgJ4e&#10;0n4g+IvjFrGqfGHVvEMNnpngjRr7zPDl7DJcAfZo7N4kZiIjzJ94HAyThq7r9iDwV8TvgzjQPEPw&#10;Bm0GbVFku/EHj288Z2Oo3mpXYVnBeJBvwzkgDcQu8kknJPm3gzwp+0dY/HjWvit45/Zwbx94lkkM&#10;OgCfxzplra6Dac4jhhzL8+DzJnPXAGSTcfdqwV723fR+9ey9dtbe6r9bA7OM7LfZP0td/m7ddL6X&#10;P0hhLNEpcBXIG4DsalPeobdneGNpE8tyoLJnO09xnvUx71DBbIdRRRSKCiiigAooooAKKKKACiii&#10;gAooooAKKKKACiiigAooooAjK55pCvzA04njNfN/7dX7SN/+zZ8J9L1TSbmz07Vdb1iDR4tU1C3e&#10;5g05XDNLctEnzSbERiFAOTjg9DDdtPRffoNRc3b+tNT6OYnAxzWL4p8W6J4F0WfWPEmtafoOkQlR&#10;LqGqXSWtvGWIVQ0jkKMkgDJ5JAr4j/Zd/bhuPEPjfxh4Pv8A4i2nxo0/SvDkviKz8U2/h59Bm3RE&#10;+daywFQvAKFXUdM5yeB5B+0Xq3x0+K/7DWs/FDxZ400K78J+JHsrv/hDbfRljOl2/wBsQQtDdq4d&#10;3LCMssisME4IIrRU5OcV0fLr6tr16Py0vsKK5pcvXX8Ff9V59N9D9O28aeHx4mtvDx13TRr91bG9&#10;g0o3cYupbcHBlWLO5kzxuAx70zV/HPhzw9oWoa3qmv6Xpujae/l3moXd7HDb2zZC7ZJGIVDllGCR&#10;yR618r+NNX1/UP2zvDfhTRNQ0/Q7q++G11Ja622iWl1d2Vx5jKkiyunmFFOG8reEYjkc5r5l+Di+&#10;MPA3/BNv4p+JJvFNjrulG7aOw0DU/DtnPBZzLqKrPK3mq6z+buB2OhCEDHrWbdk32Tf3Scf0Lpw5&#10;uXzcV/4FG/8AXo/K/wCq9vcx3tvFPBMk8Eqh45Y2DK6kZBBHBBHepgSTz0HQV8feJvij8TfiP8T/&#10;AAx8G/ht4osPh5cW/hC38Rav4ol0aLUJFDlEiht7ZisQBOc5GADxjHPNaj+1J8S9D+Av7QGlaxq1&#10;gPih8LzDCniHTbJBFexTBWhuDBIGRXK7ty4Kg9BVyXIpPtd+qUuVv79NbfcZQftOVLrZejkrq/y9&#10;fvPujCkAU4DrXwtafFv46/Drx18Ctc8Y+ONF8QeF/iNNFpl34bttDS2GmyyQK6SJcKS8rk/eJ2pn&#10;OEAIK/W3xb8W3Pgb4Y+J9esr7R9LvLDT5p4bzxBM8VhDIF+Vp2QM2wHGQoJPQcmpmvZpuXRtP1W/&#10;5+gqclUaUeqTXo72/JnXHBI7nsakA+c+1fnT8B/2sPiZc/tI/Dzwrq/jq6+I/hXxvBdSNdXfghtA&#10;tLR44GmAsJnCyXSD5cs6/dKHqxxbtPir+0V8QtB/aA1zQPidpnh/S/h54k1NbGGfw9bXM15Dbqzi&#10;yLkKscYVR+8KvIS33gBzU48i5pbWb9Emk/x/4BpCLnou6S87ptfk97an6FAYbhc575rEs/F+hal4&#10;i1Dw/aa5p9zr2nRxy3mmQ3SNdWyOMo0kQO5Aw6EgZ7V8f6/+0r8T/ipoX7PvhXwNqml+DfFfxI0q&#10;bVNT8RvYi6XT0t4UeUQW0p2sWYtgMTwMd9wP2XNJ8ZaF+3F8a7Txzqdhr2uLomj/APE106z+yR3k&#10;QjKpIYd7+W5C/MoOMg44xVSg4y5Jf3vny72+en5GXMuTmX91/wDgT0v8tfuvufbLgE/Mc+1KQCeu&#10;K+ffjv8AFXxJ8Jfjl8Ip31RLf4deILm80XWLaWGMhbtoTJaSeYV3ryjrw232r5U8J/tz/FHVvhJ8&#10;Vpby78nxjqN9p83w/wDMtbVSLPULp4LfagUq/l+Wx/eBmPfIqVFz+Hf9b2S9Xe68tS2uXd9vu119&#10;E1Z+Z+icnjbw/H4obw42vaYviJLT7e+kNeRi7Ftnb55izv8ALzxvxjPGaybf4veBbjRdH1mLxr4d&#10;l0jWLsWGmX8eqwNb31yWKiGGQNtkkyrDYpJyCMcV82t4h1i0/btPhnUJNPvTF8K/tFxqB0q1W8mn&#10;F1tY/aViEoQnJ8oMI8nO3NfLHgUY/Yw/ZK9virBj/wADbytqdLncVfdxX3ylH/2245LS/k//AEjm&#10;/wCAfrWV60m0CvPv2gvFOpeCvgZ4/wDEGjXBstX0vQr28s7nYr+VNHC7I21gVOCAcEEeor4xtPjh&#10;+0D4P+HnwN+K3iD4gaNq/h7xbqGmaTqPhdNAiizFcZ/0o3SncZSATtRURSQApwc5RTm+XzivnJtL&#10;8UEouMeb/E//AAFJv8D9Dj6dDVXUtRtdHspru+uobO1iXc89xII0QepY8CvlLxz8Q/ip8bv2hvGP&#10;ww+GHjay+GNh4KsrO41PXJ9Fj1S5vbm5QvHEkcpCLGExlvvZHpxXzh+0z8VvHXxy/ZQ1GPW9Zs9E&#10;8Q+CfHa+G9ei06wWW21OdJ0WG4j3ndEFJ37RncQQcA1EeafLbrb7nJRv97XVbrpqElyXv0v9/K5W&#10;fyXn9+h+o+CBxwPWsXw74w0HxlBeS6Brena3FZXT2V0+nXSXCwXCY3wuUJ2uuRlTyM8iqvw90bXP&#10;DngzStO8S+If+Es123h23mtfYUsvtb5Pz+ShKpxgYB7V+d3wK03422Hw7+OXin4ceO9G8MaXoXjj&#10;W9SGj3WhpeSaxLGQ0sMszv8AuYyqqBsXdnPzAYodoyld6JXv80vW34kxvKMbbtpW9U3+nofpp8yu&#10;Mn5TQhbncea/O/4z/wDBQDUpNB+EVjB41sfgu3i7w8PEGq+KJtDfW2sznasFvbBWDb3STLOOFxyD&#10;Xuv7Cn7S15+0V4J8SJqOrWniK/8ADWqtpv8AwkFhZSWcWq25UNDdeQ4BidhncmMAjgAGtFTd5L+W&#10;/wCDs/x76vdaCbsk+9vxV1/Suu59NHa+R1HcEVBp2n2mmWUFpZW0VnaQoI4oIIwiRqOiqo4AHoK+&#10;fLv4r+KYv29LD4crqm3wZL4IfV30z7PFzdi6KCXzNvmfdGNu7b7ZrwXx5+1J8T9J+Cf7T+v2fiUQ&#10;6v4M8Yx6VoNwbC1P2O2NxChTaYisnyswy4Y89azeiUu6b+6XL+b+77joVKTly+aX/gSuvw38z9Bi&#10;PnGBkVWurmCzt5bi4kSC3jUvJLIwVUUDJJJ4AA718ZXHxN+OHwO+Ivwn1H4heN9E8aeFviFqMOi3&#10;Gi6doaWI0a6lizG0EoZnmUtncZD64AyMUbvx98b/ANoTXfjNfeDPGOheFvCPgq+vvDtv4bvdFF3/&#10;AGzLHCfMae43rJDyRtZDjnlTjlVLxjJ9lK/ly2Tv962vv6mVO02uzt8+a9vye9tvQ+zvDniXR/Ge&#10;iW2s6Dqtlrek3SloL/T7hJ4JgCQSjoSrDII4PatSSVIImd2VEUZLMcAD1Jr88vhr8VtZ+F//AAT6&#10;+Dh0Dxro/ge/1WaSxbU7/TZ9UvQhuJ/lsbKNG+0T7tuFfCAZya5K0+N/xQ+Mv7Pv7TfgjXvF13Nc&#10;eEdIju4PEOq+FY9KvtQs5IppJoJrInbEJEj2o4AYK4frgVtUg4yqRj9i/wCFv81+hFK9RQb+1b8d&#10;PzVvzP0zsb621Ozhu7S4iurWZQ8c0Lh0dT0IYcEVYwMg9K/OKP47+M/2Vf2IPhC1549s7i+8XvZW&#10;2n6/f6IvleGdMa1RiPs8O5rpogpwzDLF+Rxg6fwQ/b8u/wCy/ixpk/jay+NB8JeGpPEul+KIdDk0&#10;NrzaCJLae3KgKVdosMo5UnqeiqQ5JzS15b/hv933b2bHG8owf81vxdl97+a3aR95eJfGOh+Dra2u&#10;df1zTtDgubhLOCbUrpLdJp3+5EpcgM7YOFHJ7VsDA7YxX5j/ABvs/jf4g+DHwf8AGnxA8daJ4n0b&#10;xF4t0TVm0W00RLN9GMjFoUhnR/3yYkAbepYHGGIBJ/RD4naxeeHPhx4p1TTpfIv7LS7m5gl2htki&#10;RMynBBBwQOCMVnV/dU5VJ/ZbTXok/v19Co2qSiofaSafq7fcdSxAzk4B9qUYY+tfDPi39o74jab/&#10;AME/fAPxItfEXl+NtTubCO81T7Dbt5qyXZjceUY/LGV44UY7YNdD8RfH/wAZPFn7Zuq/CfwN45sv&#10;B2ht4Li1Y3V5osGoNZzG42GaJDtLuflXDuUAJO0nFa8kk3Hs2v8AwFcz/AyU00pd0n8m7L53Pqrx&#10;T4v0PwLos+r+JNZ0/QNIhKiXUNUuktreMswVd0jkKMkgDJ5JArXR1dVeMhlcZDA5BFfmN8aPjB4w&#10;+Kf/AATx+L1l47vbTVvEvhLxbH4butUs7cW63vkX1tiUxrhVY7jwoA4HArvf2q/2xdR8BfFzSfht&#10;a/FKx+C2lWmgw6ndeJ5fDb67cXVxJwlqkAVlRdo3FyM+h7FOFop33enpyqV/ue2/Tc1af53+UuXp&#10;5/57H3/uA68e1JkYJ7V+e9z+2/8AEbx/+yfpPjHwiETUofEkmgeI/Fej6HJfJp9qgJ/tGGycgkMj&#10;RNtk4UkgjpjvP2ZP2jPF/jn4cfEW4034heG/jlqWi2DXehyWenyaPq1xN5bMIbyxMaoimQBFeNiG&#10;A65NQ42U3/Kr/Kye3o1vYla283b53a323XT12Ps4d+etRyyJCheR1RFGWZjgAepNfnd+zF+1j478&#10;XfFrw5o/ij4zaFeatqchTW/h34p8LSaBd6UzLlYrG4WNhcSBmACTMCyj1OR9N/ty6Zq+qfsnfFCP&#10;SNb/ALCmi0S4nmmNolx59uiFpoMN93zEDJvHK7sjkUql6cOb+v69L+RUEp1OT+tf662PWtS8feGt&#10;It9IuL/xFpVlb6xcR2mnS3F7Gi3s752RQknEjtg4Vck44roD97PWvy78Q6F438Pfso/soNP4qt/F&#10;Gr3njPQrnQxd6alrDp0L2h8i1cRnMyxnJMhIZge1fQvw4+LvxM+Gn7SXi/4afErxjZeP9Ni8Kv4w&#10;stTtNGi0yS2RZtj2wjRmBUYOCzM3AyeeN501TcrvZyX/AICk380r36aaNkK8lFpbpP75OP3beeux&#10;9fAgNyPxoyAenNflF4X/AOCmOvR3ml+NtT+Kmj3p1DUkhvPhNB4WmT+z7JpdnmR6nsHmTLGA+CxU&#10;kkAdAPpfTfHHxi+KH7XnxT8C+H/iJb+FvCHhZ9GvQH0O3vJ2ikgWSS3RmC7RLlyXcuVwu0DJqORu&#10;3z+VrX/B30v230Keik+yT9bu2nz7277H2QFy2TSCMbs+lflj8QP+Cj/iO38XeNtesfixovhf/hG9&#10;VnsdK+GNx4VnvBrcEL7PMm1FV/cu/wAxAVgBtGcck/pX4D8ZW3j7wN4e8UWUZhs9Y0+HUIxIcFY5&#10;Iw6g/g1Sk+T2nTT8Vdfh93UJe5Pke+v4aP8Arr0udGWG/HpSkZPpX5gfEP8AbQ+K3hXxI/ivSPiR&#10;Z+LtIg8QDTrjwz4d8GyTeH4bdpSgDa3KsbNLjaP3eVLkYyM1738SPG/xh8a/tiar8KfA3xAt/A2h&#10;r4RttaN5NodvqL2sn2kq5jVwNzONq/OxVRuIXODThBzjFrrf8Fd/h2uE3ySkn0t+L5fzPsNm2gmg&#10;e9fmV8bv2/Nd0v4rePNMsvjBpXw4XwTcvYWHhu88KS6o3ia4iX9559yiEWyNICi7CpAOT6196/Aj&#10;4nL8ZvhF4S8bC2Fkdb0+O6kthkiKUjEignqA4YA9xUxXPDnW2n47fl6rrYUnyS5Xvr+Fr/dffZ9G&#10;d6WwM45oTOM/ez17V8V/A34m/GD4keN/ijrmrfEOCx8CeAfGGp2cmjR6FbSXGo2sS5W2M+F8pYwF&#10;IcBnYsQWwBXzx4Y/4KY6+l5pPjbVPipo98uoakkF78JoPC0yfYLJpdnmR6nsHmTKgD4LFTuIA6AO&#10;Eedxgt5JP/wLb7/LbrYqpF03K/2W16tXvb+tbq2p+oUPi7QZ/E8/hyHWtPk8RwW63c+kpdI13FCx&#10;wsjRZ3hCeAxGK3Dkc4zXw34r+IMPwx/bf+MnjKSD7XFonwuh1EwA7TN5cm8LntnAH415B8H/APgo&#10;nrtx49+H9zq/xb0fx3/wl+p2+n6t4Cs/Cc+n/wDCOibKq8F6yjz9jlAwZmzk7c/ep04upypbv/OS&#10;Xnry+i6shvl5pdF/8jGT/P1fS5+ojCkyAR/OvivXP2qvFPwX1X9pDQvG2rjUtQ8LWkeveEpri2gh&#10;ae0uV2QQARqocJOyR7iCxyck1T+LPxd+KXw9+G/wn8P6v8WNP8K+N9c097rWb218Mtrmu3FxgP5V&#10;pp0EAh8pMsryPt4UYyeuTWikutvxTdvVWd+z7mlrOz8/wt+d1b8bH28HVmwDzSgZxivzVH7Z3xcv&#10;P2IPH3i7+1WsvHfhfxbF4fh1a40eC1uLiPzoATcWjh44pSJGDKBhT05Ga9l0v4j/ABn+F37VPw78&#10;IeOvG+j+K/D/AMRLS/kisLPRFsxotxbQeZshcMzyqSVG6U888LW3s5N2Xy8/dUvyf36PpfNu2/8A&#10;VnZ/j+B9c22p2t1d3VtBdQzXNuVE8SOGePIyNwHIyOmaucluOlfBX/BPbwf44034xfHa81f4gf23&#10;pdn4oubPUdO/sWCD+0b75SL3zFOYsAMPJX5ec54r1/8Aaf8Aiv43sPif8NPhH8O9WsvCmv8AjZr2&#10;WbxLfWIvf7Pt7aHzGMUDEK8hJ43cce+RFrqFtXJJ29Vf8tfTs9C5LllJN6RbV/T+rep9Ca5r+meF&#10;tHutW1rUrTSdLsozLc319MsMECDqzuxCqPcmp7C6t9Ts7e6tJo7m0mQSRTQuGR0IyGVhwQQQQRXx&#10;z8YbL4vaP+xl8dNK+LOqaT4jms7CaPSfEOn262s+oW2B89xbp8kTZ6BT0PIGMnn/AA18Q/jP8Htd&#10;/Z7u/EfjLSNV8G+OfsuhyeErXRFg/sstbBopFut7SSuMAMTtXrheciox5m1ftb1abS730tto9zOc&#10;uRcz/vN/9u2+XX/I+8cBRQvGMHkda/PP9q/9p/4keD/iB46Twf8AFC1so/CUKTxeFfC/g6TXmlAj&#10;Dt/at7Iix2fKyHEbEqgJPIGep8e/tGfFjxFf/stx+DNX07w7f/EnTrm41aG7sEubTf8AZIZA+D+8&#10;whd2Cq67sAE4qYrnipR6tL702vLo/TqaNWbT6Jv7rX8+vzPuQ9+OKaBgDI5r4k8EftF/Ev4Q6r+0&#10;H4X+I/iKy+It98OtFg1zTtXi0xNNe8WSBpfLkji+RQDsHHPXk9uR8TfE79pPwL8H/hp8QtS+JOja&#10;hZ+M9e0prrS7Pw/BDJpNrdHIt45m3iVCGAJZQ6nGHIzQo87jZ6Pl1/xOyX4O/p6Cl7t091fTySTb&#10;+5r7z9CXbBGTij+Ef3vWvzy/ab/bf1Lw9+0D4q8C2nxd074NaV4UgtnSe68Ky63Lrl3JEJWibarC&#10;GJQyAsAGySRnsvjj9tb4j+Lv2b/hR468PSSeBtM157uHxZ4x03QDrI0N7clNyWrHHlysrnc+do4z&#10;mpi+ePOttPxvZ9une+2mqKcWpcj/AK0vbvc/Q0Lgn3qne6naWNxaRXFzDBLcP5cKSyBWlbBO1Qfv&#10;HAJwPSvn/wDYp+Meq/F7wNq8+qfEXwz8TlsLzyrTXdDtZbC7lgIODe2Txp9nlJBIC5Ujp0yfEf2x&#10;/CPjjXv25P2f08O+Px4XmvrfVI9Ll/sWG7/syWO33XEmHI87zkKphsBNuRya1UH7SMH1/wAm/wCv&#10;1Ii04ykuif4aH33kHjNCgDleK+P/ABB45+MHx8+OnxB8EfDTx3p/wy0bwALOC61G40OLVLjVLyeN&#10;pChWRtscIAAyo3ZHcHA9M/ZG+OOsfHP4aXt54ksrSy8V6Dq11oGrrYbvsz3NuwBeLdyFYFTjJwc1&#10;K1XMu1/l39NvPXYTdvvt87Xt+D8tNz2ZtTtF1GPT/tMK3zxGdbUyDzDGGALheu0EgZ6ZIqn4a8V6&#10;J4xs57rQtYsNbtYJ3tpZ9PuUnSOVDh4yyEgMp4KnkHrXxHoHg3x1J/wVB8WzW/xFMFpF4etr+4tv&#10;7Dgbz9PMwC2G4nK7W+bzh856YrzD4b678Z/Av7OXxT8feB/GukeGdC8J+LdYvTo0+iLeSawFucyL&#10;JO7/ALpOcARruOD84zxEdYqctFa78ve5f6td38rXHfncI66pet4uX37eVn3ul+ohHOf1ppB4B7dR&#10;X5/ftJftz3+j+KfAPhS1+Idl8F7LWvDEHiW+8VS+Hn12UPNjyrWG3CsOcOWZh0xgg8H3X9hz9pK6&#10;/aT+Fmq6lqN1aanqeh6vPo8uq2Fs9tBqSIFaK6WF/mj3oykqehzwOg0UJO7/AJb3+T5X+PfXrawX&#10;Vov+a34q6/D5dHroe/azoth4k0m90vVLODUtMvYXt7m0uYw8c0bDDIyngggkEGvG/ht+xJ8EvhJ4&#10;1Hizwp8PrDTNfDs8d29xPceQxzkwpLIyxHkj5AMDgcVwfxU+IPxU+KP7Rup/CH4Z+MrL4aReHtDh&#10;1jUNem0ePVLi5llYhIEilIRY8YJb72fyqt8Rfjj8Y/hb8Fvh5pOv2Xh60+MXjHXofDkN5Bun063M&#10;jE/aXQY+YIPuAkbjnkfLUxu0pR3ei7u7a0/4fz2LlZXjJ6LV9lpfX5a6X7b6H1yWwfu8/Ws/XvEG&#10;l+FtJutX1rULTSNKs4zLc31/OsMEKDqzuxCqPcmvl3wF8SPin8Ff2hvDvwq+KXjSx+Jdh4t0y6vt&#10;J8QQaNHpd1BcW675YZIoSUMezkN1z+VfP3j7xv8AHP8AaH/ZE+KHxV/4THQrLwFfWl/bW/gZ9GVi&#10;tjFOUaf7aHEguAEbCkMhx0GeFK6jzx2s3fpo2vzTXyvtqVGN3Z90vvV/y/y3P0n07UrbV7C1vbC4&#10;iu7K5jWaG5gkDxyowyrKw4IIIII4NWlDPnJr83/il+2Bf/DLTfg/8NbT4j2fwd0+TwPY6xfeL5/D&#10;z65MWaNUhtorZQwGdjlmYdMYIPB+lf2G/wBpC6/aV+Fuq6lqV1aalqehavPo8urWFs9tBqSIFaK6&#10;WF/mj3oykqehzwOg2dN3lbaLf4Pl/Po9etranPCTdOEpbySf3q/5fLo9T6SooorM2CiiigAooooA&#10;KKKKACiiigAooooAKKKKACiiigAooooAKKKKACiiigAooooAKKKKACiiigBMV5d+0D8CNM+P/gq3&#10;0S+1G80O/wBPv4NV0rWdPCm4sL2E5ilUMCDjJBB6gnp1r1KkyDSauNNrY8M+EPwD8UeFLvXr/wCJ&#10;HxW1r4q6nq9p/Z7w3Nsum6ZBb858uyhYxiRgcNJ94gduc+G+Kf8Agm/r+vfDLUvhlafHTXLT4cLc&#10;pcaL4euNFt51sMS+YUmm3rLcICTtXcgU4OGxX3GCM4pB1oUnGSnHpb8HdaeT1+8S02/rp+Wh41cf&#10;s9Gb9o7w/wDFf+3x/wASnw5J4f8A7I+xZ83c5fzvN8z5euNuw/WvKI/2EdUs/g58TPhdD8TpW8G+&#10;KbhbjSrGXQYc6K5ufPl+dZFacOQAASoUDgda+uyW7daQqd3FL3WuX1X3vmf46/kCco2a6NP/AMBV&#10;l+Gnn1PnT4jfsmX+ua94f8XeBviHqHw5+Imj6Qmhf27a6dDfW95aAglJrSU7W5BK/MME98CqcX7F&#10;FlH8BfiF4Ek8XX2o+J/Hbm41vxhqVqss09wWU7xArKqooXCxhhgHqa+mFXB6/Wlx15zmh6pp9b3+&#10;bu/S7106ij7nK19m1vkrL1stFfoeE+P/ANmM+OLb4MxDxF9jHw61K21A4sd/9oeTEI9n+sHlZxnP&#10;z46YNd38b/hLpfxz+FniLwLrE9xa2Gs23kPcWpAkiYMHR1zwcMqnB4OMV3W4MPp1pd2WKjtRJc6a&#10;l3bfq7X/ACRNNKm4uGjSSXor2/NnyX4N/Yo8U6T4++GPjPxT8ZdQ8aa34GaaC2W50OC2t3s3gMPk&#10;okbgo+CCZXaQtgcCuy8Ffsof8IZ4N+NOhDxP9tPxH1TUdS+0HT/L/s77VGU2bfNPm7c5zlM+gr6B&#10;wAR6HtRjnrx6U5tyi4PZpp+jab+9q/r6suEnBpx6NNfK9vuu/wCkj5a1j9iJ5fhn8KtJ0Lx9eeGv&#10;Hvw5gaHR/GNnpySAhl2yrJaO5VkYY+Uv26kZB6D4C/sr6n8Hvi/41+IOtfEPUPHmr+KrS0gupNR0&#10;+K3kSSFcFgYiECHoqBF2gAZbrX0KTtYHsaAS+fWqcpNuT3d/x39L9bE2VlDorL7tV9x43+1Z+zta&#10;ftPfCW68G3GqtoF0bmC8stWS3+0NaTRtncE3pnKll+8PvV51qv7Bnh/UPih8GfFqayYLb4d6dBp7&#10;aWbMsupeQp+zOz+b+7McjM/KvnOMjrX1SMZIHWnAYxURbi7x73+aTSf3MJe8uV7Wa+TabX3o8Y1D&#10;9nY337TVz8XP7f2+d4Tbwv8A2N9jztzP5vn+dv8Aw2bPfd2ry/RP2Cjo3wW+EngE+OfN/wCEC8Vx&#10;+Jv7Q/snH2/bPNL5Hl+efLz52N+5umdvOB9bFwDwaAecZqozlC3L0s/uba/Ftlylzb/1py/lp/wT&#10;kvip4GPxO+Gnivwgbz+zBrul3GnfbfK87yPNjZN+zK7sbs4yM46ivHfFH7H3/CS/Ab4W/Df/AIS3&#10;7N/wg99pt5/af9m7vtv2QEbfK84eXvz13Nj0NfR3UHtTUl3jIPHrSjdax7p/OLbX3N/5icm1y9Nf&#10;xVn96/4B89/Ff9lvWPEPxJu/iF8NviXf/CvxlqdrFY6rcwaXBqdrqEMYIQvBLgCRRwHB4A6Vk61+&#10;wv4dvP2cNX+Fen+ItRtL7U9R/tu48U3cSXN3PqXnLKbmRPlVslQu0FflGM5ya+nevWjPBwOB70rt&#10;Ky/rW+/TXW21xP3nd/1pbXvppr00Ob8A6Lrvh7wbpWm+JPER8Va7bQhLvWjZR2f2t8n5/Jj+VOww&#10;PSvlC2/4J++LNJ0zxvpOh/HbWdE8P+NdbvNR1zSbXQ7Zo5ra4PzwRM7M8Um0lTKrYYbf3fHP2ngY&#10;waYHBO3vTu7uXf7t07W2tdIS92yXT/ht9+p84+O/2PYrm28D3fw08Z3vww8V+C9OOj6XrNvYxaij&#10;2RCq0M8EuFlyFyCSMMSea9M+CXwt1P4UeEZdP1nxtrfj7W7u4e8vdZ1qUkvK2MrDFkrBEMfLEnA9&#10;69EK7j6gUbRxjv3qrvV33/V3f3vV+eorKyXb9FZetlpqfP8A8cP2YNX+I/xW8NfEfwZ8Rb74ceMN&#10;ItH0yW8t9Mh1CO5snYs0RimO0NkkhiGA/ukgEfN37Tf7NJ/Z0/Yw+PRfxVd+K28U63Z6w9xfWyxz&#10;xM15bgh2ViJGJySwVBzwor9Eu3tSY3DjmsrWXKtv/tlJr5tXN4VOWam9bNP7lZfhofK/w6/ZE1S4&#10;8V+B/FHjX4o63490LwrBFc+GfD+pWNvB9hmMQXzJ54gpuWUfdLKpGBkmneLv2LdXuvGXjXUfBPxZ&#10;1v4feGfGxkm8RaBp+n29x9ouHjKGWCeXLW5bOW2gsezLxt+pyOaF55HSrn77be2v47373037LsYw&#10;vBK3S34bW7ddu77nyRd/sIXUXwd+FPhbRPiNdaB4x+HNxNcaT4sg0pJULSuWkD2jyFSCCBguencE&#10;itXwb+xN/wAI9qfxZudb8faj4pHxK0iHTtXlvLGKK4EyxSRtOrIQgBEp2xiMBcAZNfURHPBwaQDH&#10;U596G3Lmv9q9/nv99l9ye6HH3OXl+za3yd19z/N92fK1p+xVqdz8C/DvgHXPihfalrfhHUYdQ8K+&#10;KrPSIbOXSPJjCQReSGYTKoDbt7ZbdyRgV2XgL9mzWIfDfjKw+KXxN1z4q3fimzOnXv2mFdOsILcq&#10;yEW9lExjichvmcckgHivdm4weo7ClVt3Q8CiTc+bm1vv9yv83ZXe7BaW8tvvv9yb0Wy6HxXdf8E+&#10;fFOqeHvCXh3VPjtrOr+GPCOsWl/oWk3Wh26pBbwE7YZXRlkmfbhVkLAKM4Q5GPsbWdLh1vS73T7l&#10;Sbe7heCUKcEqylTg9uDV8EBj604EHOO1TNc8XCeqd7+d0k7/AHIaeqa6f5t/m2fDdx/wTh1+6+Gd&#10;p8Pbn456zdeDNI1GK90LSJ9Eg2WSpK0hSZ1dZLg4ZgpLKq5yEOBj6CsPgALT9qG/+MP9u+Z9q8NR&#10;+Hv7F+yY27ZhL53n7+c4xt2e+e1evgBTjOfakxkgEVpzu+/f8VZ+t1p/wSHFPp/Sd16a6nyTr37B&#10;H9sfBb4s+AP+E58o+PPFcnif+0P7Jz9i3TwzeR5fn/vP9TjfuXrnbxg9f8Wv2WNa8V+PdP8AHnw+&#10;+JV98MfHMWlDRLvUotKh1K3vbNW3hHt5SBuDch85H5V9E7Rzjv1pCoBGOlRzOy8v8lH8lbz6mjk2&#10;7vz/ABd/z18uh4Lqv7M+vP8ACvRPDujfGDxtpfivSbp7+LxdPfNeTXU7ZytzBIfLmgyRiA4UBRgj&#10;nOZ8Lf2RLvwrrHjTxP40+IureM/HfinThpN14j0+0j0N7a2Gdv2dLc/u5AcHzNxOVB45z9HDHUdq&#10;Xgn1o7vv+umnbTTS2hFtEu3+d9e+uuvU+TdK/Ym8T6x4z8I3/wASPjTq/wASPDXhG/j1LQ9HvtGt&#10;ba5jnj/1TXN6hMlxjgnONxGTX0X8SPBFp8SfAHiPwpqMkkdjrenz6dO8WNyJKhQlc8ZGcjNdNu4N&#10;GenPWiSc48kttfx3+fmXF8sudb/5Hypo37FfiCH4d/C7wpr3xQbxAvw/8UWeuaddNoEduWs7aPZF&#10;Y7Um7cnzmLNzyDXo13+zvDfftMz/ABan1pZIZ/Cp8MPoTWXDKZ/NMpm3+ny7NnvntXsZyGzu+X0x&#10;Srkcsc+1aOUpO78/xVn960f37kLTbyX3PmX3P/LY+UvAn7FXif4falpei6Z8cfFNr8KNJvvt1h4L&#10;s7aK1nj/AHpk8h9RjIleDLMDFgAg4zxmvUvh98Bm8D/Hf4m/EY639uHjVdOX+zfsnl/YvssJi/1m&#10;8+Zuzn7q4969d4Bx3oBxipTa1v3/ABt/kh9/O34O/wCZ8p6j+xZ4j03xV4hXwP8AGrxH4B8A+I9T&#10;fV9V8M6TZQ+ebmQgyG1vsiW1ViFJCg9+eePppNKhTTUsf3ksIi8kmWVndlxj5mJJJx1JOTWlgc0Z&#10;xgetQ17vJ0/pflouwPV8/X+vz69z4Xuv+Caurt8O734f2vxr1eDwNb366l4f0STRIHTTZvP81jNI&#10;HWS6HLgKWQAtuwSK+i9E+BTad+0bqXxYl11bia+8NweH20oWWwIY5jJ53m+YeucbNvH94165nBxi&#10;gMK0U3ZLtf8AFWfrpoKaUt1/V7/nr9/c+XvHX7H3iS58feKNd+HPxi1r4YaX4vmSfxJpOn6dBcm6&#10;lChDLazsQ9pIVBy65OcHtivonw3okXhfw/pmlRXl7qEdlbpbrd6jcPc3M21QN8srks7nGSxPJrZP&#10;GaCCMc1C25en+W3yXRdBvV8z/rv833PHPgh+z1F8IIviPDPrK+IIPGPiS88QSRNZ+QLdbgKDAf3j&#10;b8BfvfLnPQV5n4C/Yq8UfD/U9L0bS/jj4ps/hPpV99usfBllbRWs6fvDJ5EmoxkSvBlmBiwAQcZ4&#10;zX1bg5/lRtGeevemm1Zrsl8o6L1t0uOb5783Vt/N7+l/I8P1P9mHTfEXxy8Z+PNX1YX+meJ/C6+F&#10;7rQTaFcRbss/nbznIJG3YMdc1yfws/ZE8X/DvXPDdtqHxz8Ua98P/C7A6L4TitY7DairhIru6hIe&#10;7jXjCMAvygYxxX04M59Kd3oTcbW/rV/5uz6X0JspJ36/5Jfkkn3tqfOH7Qf7Gmg/H34t/D/xzf6t&#10;Jpr+GpR9t08Wvmpq9usqTRwSNvXaqyJnkMDk8d6ufHD9l/VviX8VPDHxH8GfES++HPjDRrSTS5b2&#10;302G/S5snYs0flSnar5Jw5DYz90kAj6C6+1AGB1zSWiSWyba9Xv95Td22+qS+S2+7/LsfHN1/wAE&#10;9N/wW+IXw7h+IVzJbeKvEsXiRdTv9LE9xbyK0TSLJiZRKXMedw2Y3H5TXsHxB/Z5/wCE8+OPwr+I&#10;v9vfYP8AhBRfr/Zv2PzPt32mER/6zzB5e3GfutnpxXspYHJ64pQcCrVSStbpt/4Co/8ApKS/4JLV&#10;7t9br73d/ieE/DL9nDVPhX8b/HHjHSvHMr+EvFs76heeEH0qLC37BQZ1u878YVvk2gHdkk4q9+0F&#10;+zkvxlvPDHiDRfFN74E8d+FppZtF8R2NvHc+R5qhZUlhk+WWNgBlSR064JB9n5+7jAoA+bJOAaz3&#10;UV/Lt8vPfy9NNiru7fe9/nv958y6f+xzqr/Bv4m+FPEPxR1fxT4n8fRldQ8Q31oFt7dsYBgsUkCR&#10;jHUKwzxyAAB0vj79mP8A4Ti2+DMY8R/Yv+Fc6lbagcWO/wDtDyYhHs/1o8rOM5+fHTBr3YAgmmiQ&#10;k59K0Td015fhovuM3GMk0+vMv/At/vsfJHin9g3UNZ8UfEg6N8WtZ8N+B/H5ludb8L22mwSma7dC&#10;pcXUhLrGScmNQCRxuxjHT6T+x/LYX37P93N4wWd/hRZz2W1dL2DVFkgSEH/XHycBAf48+1fSWQCf&#10;QULhvxqYNxSS6W/BNL7k2jVtu9+t7/Pf7z5y8W/s4afp/jX40/EHV5r3xPp3jLw9Hptz4X02xX7V&#10;5cNuUZYnMmJJHH3QQuDjk18FWGq2fxO0n4X/AA18JfE3xr8RNY0XxZYSWngvV/DP9nP4a06F2En2&#10;2REKyvGNq+YZSqg4CrX7AsOvOCentTc7cFjzRS/dzT6K2n+Ftr8X672YpvmT7u6++Kj+SXXXqmfO&#10;XxO/ZP1/XPijrHjv4b/FTUfhZrfiG1gsvEAtdKt9Qj1CKJSsbqJCDFKFOBICSMcDrnX8Xfs2+JLv&#10;wT4P0zwf8ZPGXhXxL4ajdIvEF5cnVRqO8fvGvraZvLuTnJXdjZn5cAYr3ojJzSKuABUrRcq/r/ga&#10;vTYG7y5nv/X+SPDv2dP2a/8AhRupeLPEOs+Krjxt448WTwz6zrstjFYRzeUpWJY7aL5IwAxzySSa&#10;h/aH/Zu1L4zeLfAXi7w144n8BeLvB9xcSWWpR6ZFfq0dxGscyGKQgZKrgE5xk8HjHvHB60ADmq5m&#10;5Rl2tb5afdbSwlpfzvf5nzZ8Rv2S9c1P4la147+GPxT1L4W+IPEMMFvr3kaVb6lbagsSlUcRy48q&#10;XBA8xTxjpkk16Z8DvglofwA+Hll4T0Ge7uoo5ZLm6v7+TzLm9uZG3STyt3Zie3sK9H2YbPXNIVOf&#10;SnfS39enp5bCeru/66X9bddzwnxH+zbqt1+03pfxf8PeOZ/DrnTk0nWtE/syK5TVLZHLqglYgwnJ&#10;GWAJ+UYI5zi6Z+yAdN/Z1+IfwsXxYJD4uvdQu/7W/s3H2T7VJv2+V53z7emd659BX0c+4t8pwRS8&#10;A+9Q1eLj0tb5Xvb79Q+0p9bp/NKyf3O3/DI+Z/Fv7HuqXDeCdd8C/Ei88AfEDwzoEfhv/hIoNIgv&#10;ob6zULlZbWU4PzKWX5vlLd8CvWvg58Nb34U+DI9H1LxbrfjfVJJnubvWteuGlmmlc5IRSSIox0WJ&#10;flUDuck96cAHceBQMAnuR1q+aTu31/V3fprrZaEKEUopdNF8lZetlpr0Pn34zfsv6z4z+JEfxD+H&#10;fxKv/hb45l08aTfX0Glw6lbXtqGLKrwSkAOpPDg5A7d6ozfsUaHffA7Q/AGoeMfEt7qmiammuaf4&#10;snug99a36sSskYbKqgyQI8Yx7819J59qOueOPrUdLL+tb6Pprrp1NW7u/wDW1te+mmvTQ+evg/8A&#10;st6x4V+Ix+IPxJ+I998VPG8Fk2mWF5PpkOm2tjbscuI7eEld7ZwXJyR2rzTxJ/wT11i78L+MfA/h&#10;34z634a+GWvvLdReE49Jt5ltLh3DkfaCRI1vuH+oUpnu55z9o555powR6Cm7S37W+V7/AJ6+uoJt&#10;bd0/mlZfhp6aHzP4u/Y+1S4PgjXvAvxIvPAPxB8MaBH4b/4SGDSYL2G+s1C5WW1lOD8yll+b5Se+&#10;BWvq37Nnie4+AOoeArH4xeK7XxXe3KXkvjm6uJZr5ZPOSSRY1SZPKiKqYxGjBVBPXnP0AAB0796O&#10;Mk9xVc0nd93f8b/dfVrZkKKiopdFZfdb56aa9CO0ha3too3cysiBWc9WIHX8asdKWkOO9G7uNKys&#10;haKKKCg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GcetBOK5j4h&#10;6veaJ4Rvr6wl8m5j8vbJtDYzIoPBBHQmvGv+Fs+Kx/zFP/JaL/4muqlhp1o80GcNfGU6EuWSZ9G8&#10;0c185f8AC2vFf/QV/wDJaL/4mj/hbXiv/oK/+S0X/wATW31Cp3X9fI5v7Tpdn+H+Z9G80c185f8A&#10;C2vFf/QV/wDJaL/4mj/hbXiv/oK/+S0X/wATR9Qqd1/XyD+06XZ/h/mfRvNHNfOX/C2vFf8A0Ff/&#10;ACWi/wDiaP8AhbXiv/oK/wDktF/8TR9Qqd1/XyD+06XZ/h/mfRvNHNfOX/C2vFf/AEFf/JaL/wCJ&#10;o/4W14r/AOgr/wCS0X/xNH1Cp3X9fIP7Tpdn+H+Z9G80c185f8La8V/9BX/yWi/+Jo/4W14r/wCg&#10;r/5LRf8AxNH1Cp3X9fIP7Tpdn+H+Z9G80c185f8AC2vFf/QV/wDJaL/4mj/hbXiv/oK/+S0X/wAT&#10;R9Qqd1/XyD+06XZ/h/mfRvNHNfOX/C2vFf8A0Ff/ACWi/wDiaP8AhbXiv/oK/wDktF/8TR9Qqd1/&#10;XyD+06XZ/h/mfRvNHNfOX/C2vFf/AEFf/JaL/wCJo/4W14r/AOgr/wCS0X/xNH1Cp3X9fIP7Tpdn&#10;+H+Z9G80c185f8La8V/9BX/yWi/+Jo/4W14r/wCgr/5LRf8AxNH1Cp3X9fIP7Tpdn+H+Z9G80c18&#10;5f8AC2vFf/QV/wDJaL/4mj/hbXiv/oK/+S0X/wATR9Qqd1/XyD+06XZ/h/mfRvNHNfOX/C2vFf8A&#10;0Ff/ACWi/wDiaP8AhbXiv/oK/wDktF/8TR9Qqd1/XyD+06XZ/h/mfRvNHNfOX/C2vFf/AEFf/JaL&#10;/wCJo/4W14r/AOgr/wCS0X/xNH1Cp3X9fIP7Tpdn+H+Z9G80c185f8La8V/9BX/yWi/+Jo/4W14r&#10;/wCgr/5LRf8AxNH1Cp3X9fIP7Tpdn+H+Z9G80c185f8AC2vFf/QV/wDJaL/4mj/hbXiv/oK/+S0X&#10;/wATR9Qqd1/XyD+06XZ/h/mfRvNHNfOX/C2vFf8A0Ff/ACWi/wDiaP8AhbXiv/oK/wDktF/8TR9Q&#10;qd1/XyD+06XZ/h/mfRvNHNfOX/C2vFf/AEFf/JaL/wCJo/4W14r/AOgr/wCS0X/xNH1Cp3X9fIP7&#10;Tpdn+H+Z9G80c185f8La8V/9BX/yWi/+Jo/4W14r/wCgr/5LRf8AxNH1Cp3X9fIP7Tpdn+H+Z9G8&#10;0c185f8AC2vFf/QV/wDJaL/4mj/hbXiv/oK/+S0X/wATR9Qqd1/XyD+06XZ/h/mfRvNHNfOX/C2v&#10;Ff8A0Ff/ACWi/wDiaP8AhbXiv/oK/wDktF/8TR9Qqd1/XyD+06XZ/h/mfRvNHNfOX/C2vFf/AEFf&#10;/JaL/wCJo/4W14r/AOgr/wCS0X/xNH1Cp3X9fIP7Tpdn+H+Z9G80c185f8La8V/9BX/yWi/+Jo/4&#10;W14r/wCgr/5LRf8AxNH1Cp3X9fIP7Tpdn+H+Z9G80c185f8AC2vFf/QV/wDJaL/4mj/hbXiv/oK/&#10;+S0X/wATR9Qqd1/XyD+06XZ/h/mfRvNHNfOX/C2vFf8A0Ff/ACWi/wDiaP8AhbXiv/oK/wDktF/8&#10;TR9Qqd1/XyD+06XZ/h/mfRvNHNfOX/C2vFf/AEFf/JaL/wCJo/4W14r/AOgr/wCS0X/xNH1Cp3X9&#10;fIP7Tpdn+H+Z9G80c185f8La8V/9BX/yWi/+Jo/4W14r/wCgr/5LRf8AxNH1Cp3X9fIP7Tpdn+H+&#10;Z9G80c185f8AC2vFf/QV/wDJaL/4mj/hbXiv/oK/+S0X/wATR9Qqd1/XyD+06XZ/h/mfRvNHNfOX&#10;/C2vFf8A0Ff/ACWi/wDiaP8AhbXiv/oK/wDktF/8TR9Qqd1/XyD+06XZ/h/mfRvNHNfOX/C2vFf/&#10;AEFf/JaL/wCJo/4W14r/AOgr/wCS0X/xNH1Cp3X9fIP7Tpdn+H+Z9G80c185f8La8V/9BX/yWi/+&#10;Jo/4W14r/wCgr/5LRf8AxNH1Cp3X9fIP7Tpdn+H+Z9G80c185f8AC2vFf/QV/wDJaL/4mj/hbXiv&#10;/oK/+S0X/wATR9Qqd1/XyD+06XZ/h/mfRvNHNfOX/C2vFf8A0Ff/ACWi/wDiaP8AhbXiv/oK/wDk&#10;tF/8TR9Qqd1/XyD+06XZ/h/mfRvNHNfOX/C2vFf/AEFf/JaL/wCJo/4W14r/AOgr/wCS0X/xNH1C&#10;p3X9fIP7Tpdn+H+Z9G80c185f8La8V/9BX/yWi/+Jo/4W14r/wCgr/5LRf8AxNH1Cp3X9fIP7Tpd&#10;n+H+Z9G80c185f8AC2vFf/QV/wDJaL/4mj/hbXiv/oK/+S0X/wATR9Qqd1/XyD+06XZ/h/mfRvNH&#10;NfOX/C2vFf8A0Ff/ACWi/wDiaP8AhbXiv/oK/wDktF/8TR9Qqd1/XyD+06XZ/h/mfRvNHNfOX/C2&#10;vFf/AEFf/JaL/wCJo/4W14r/AOgr/wCS0X/xNH1Cp3X9fIP7Tpdn+H+Z9G80c185f8La8V/9BX/y&#10;Wi/+Jo/4W14r/wCgr/5LRf8AxNH1Cp3X9fIP7Tpdn+H+Z9G80c185f8AC2vFf/QV/wDJaL/4mj/h&#10;bXiv/oK/+S0X/wATR9Qqd1/XyD+06XZ/h/mfRvNHNfOX/C2vFf8A0Ff/ACWi/wDiaP8AhbXiv/oK&#10;/wDktF/8TR9Qqd1/XyD+06XZ/h/mfRvNHNfOX/C2vFf/AEFf/JaL/wCJo/4W14r/AOgr/wCS0X/x&#10;NH1Cp3X9fIP7Tpdn+H+Z9G80c185f8La8V/9BX/yWi/+Jo/4W14r/wCgr/5LRf8AxNH1Cp3X9fIP&#10;7Tpdn+H+Z9G80c185f8AC2vFf/QV/wDJaL/4mj/hbXiv/oK/+S0X/wATR9Qqd1/XyD+06XZ/h/mf&#10;RvNHNfOX/C2vFf8A0Ff/ACWi/wDiaP8AhbXiv/oK/wDktF/8TR9Qqd1/XyD+06XZ/h/mfRvNHNfO&#10;X/C2vFf/AEFf/JaL/wCJo/4W14r/AOgr/wCS0X/xNH1Cp3X9fIP7Tpdn+H+Z9G80c185f8La8V/9&#10;BX/yWi/+Jo/4W14r/wCgr/5LRf8AxNH1Cp3X9fIP7Tpdn+H+Z9G80c185f8AC2vFf/QV/wDJaL/4&#10;mj/hbXiv/oK/+S0X/wATR9Qqd1/XyD+06XZ/h/mfRvNHNfOX/C2vFf8A0Ff/ACWi/wDiaP8AhbXi&#10;v/oK/wDktF/8TR9Qqd1/XyD+06XZ/h/mfRvNHNfOX/C2vFf/AEFf/JaL/wCJo/4W14r/AOgr/wCS&#10;0X/xNH1Cp3X9fIP7Tpdn+H+Z9G80c185f8La8V/9BX/yWi/+Jo/4W14r/wCgr/5LRf8AxNH1Cp3X&#10;9fIP7Tpdn+H+Z9G80c185f8AC2vFf/QV/wDJaL/4mj/hbXiv/oK/+S0X/wATR9Qqd1/XyD+06XZ/&#10;h/mfRvNHNfOX/C2vFf8A0Ff/ACWi/wDiaP8AhbXiv/oK/wDktF/8TR9Qqd1/XyD+06XZ/h/mfR9F&#10;FFeeeuFFFFABRRRQAUUUUAFFFFAHGfFr/kn+rf8AbH/0alfOlfRfxa/5J/q3/bH/ANGpXzpXuYH+&#10;G/X/ACPmcx/jL0/VhRRRXonlBRRRQAUUUUAFFFFABRRRQAUUUUAFFFFABRRRQAUUUUAFFFFABRRR&#10;QAUUUUAFFFFABRRRQAUUUUAFFFFABRRRQAUUUUAFFFFABRRRQAUUUUAFFFFABRRRQAUUUUAFFFFA&#10;BRRRQAUUUUAFFFFABRRRQAUUUUAFFFFABRRRQAUUUUAFFFFABRRRQAUUUUAFFFFABRRRQAUUUUAF&#10;FFFABRRRQAUUUUAFFFFABRRRQAUUUUAFFFFABRRRQAUUUUAFFFFABRRRQAUUUUAfX1FFFfJH3YUU&#10;UUAFFFFABRRRQAUUUUAcZ8Wj/wAW/wBV/wC2WP8Av6lfOlfVmraTa65YyWV9F51nLjfHuK5wQRyC&#10;D1Arnx8JfCuP+QV+P2iX/wCLr0MNiYUIOMkePi8HUxFRSi1sfOdFfRf/AAqXwr/0Cv8AyZl/+Ko/&#10;4VL4V/6BX/kzL/8AFV2fXqfZ/wBfM4f7Ord1+P8AkfOlFfRf/CpfCv8A0Cv/ACZl/wDiqP8AhUvh&#10;X/oFf+TMv/xVH16n2f8AXzD+zq3dfj/kfOlFfRf/AAqXwr/0Cv8AyZl/+Ko/4VL4V/6BX/kzL/8A&#10;FUfXqfZ/18w/s6t3X4/5HzpRX0X/AMKl8K/9Ar/yZl/+Ko/4VL4V/wCgV/5My/8AxVH16n2f9fMP&#10;7Ord1+P+R86UV9F/8Kl8K/8AQK/8mZf/AIqj/hUvhX/oFf8AkzL/APFUfXqfZ/18w/s6t3X4/wCR&#10;86UV9F/8Kl8K/wDQK/8AJmX/AOKo/wCFS+Ff+gV/5My//FUfXqfZ/wBfMP7Ord1+P+R86UV9F/8A&#10;CpfCv/QK/wDJmX/4qj/hUvhX/oFf+TMv/wAVR9ep9n/XzD+zq3dfj/kfOlFfRf8AwqXwr/0Cv/Jm&#10;X/4qj/hUvhX/AKBX/kzL/wDFUfXqfZ/18w/s6t3X4/5HzpRX0X/wqXwr/wBAr/yZl/8AiqP+FS+F&#10;f+gV/wCTMv8A8VR9ep9n/XzD+zq3dfj/AJHzpRX0X/wqXwr/ANAr/wAmZf8A4qj/AIVL4V/6BX/k&#10;zL/8VR9ep9n/AF8w/s6t3X4/5HzpRX0X/wAKl8K/9Ar/AMmZf/iqP+FS+Ff+gV/5My//ABVH16n2&#10;f9fMP7Ord1+P+R86UV9F/wDCpfCv/QK/8mZf/iqP+FS+Ff8AoFf+TMv/AMVR9ep9n/XzD+zq3dfj&#10;/kfOlFfRf/CpfCv/AECv/JmX/wCKo/4VL4V/6BX/AJMy/wDxVH16n2f9fMP7Ord1+P8AkfOlFfRf&#10;/CpfCv8A0Cv/ACZl/wDiqP8AhUvhX/oFf+TMv/xVH16n2f8AXzD+zq3dfj/kfOlFfRf/AAqXwr/0&#10;Cv8AyZl/+Ko/4VL4V/6BX/kzL/8AFUfXqfZ/18w/s6t3X4/5HzpRX0X/AMKl8K/9Ar/yZl/+Ko/4&#10;VL4V/wCgV/5My/8AxVH16n2f9fMP7Ord1+P+R86UV9F/8Kl8K/8AQK/8mZf/AIqj/hUvhX/oFf8A&#10;kzL/APFUfXqfZ/18w/s6t3X4/wCR86UV9F/8Kl8K/wDQK/8AJmX/AOKo/wCFS+Ff+gV/5My//FUf&#10;XqfZ/wBfMP7Ord1+P+R86UV9F/8ACpfCv/QK/wDJmX/4qj/hUvhX/oFf+TMv/wAVR9ep9n/XzD+z&#10;q3dfj/kfOlFfRf8AwqXwr/0Cv/JmX/4qj/hUvhX/AKBX/kzL/wDFUfXqfZ/18w/s6t3X4/5HzpRX&#10;0X/wqXwr/wBAr/yZl/8AiqP+FS+Ff+gV/wCTMv8A8VR9ep9n/XzD+zq3dfj/AJHzpRX0X/wqXwr/&#10;ANAr/wAmZf8A4qj/AIVL4V/6BX/kzL/8VR9ep9n/AF8w/s6t3X4/5HzpRX0X/wAKl8K/9Ar/AMmZ&#10;f/iqP+FS+Ff+gV/5My//ABVH16n2f9fMP7Ord1+P+R86UV9F/wDCpfCv/QK/8mZf/iqP+FS+Ff8A&#10;oFf+TMv/AMVR9ep9n/XzD+zq3dfj/kfOlFfRf/CpfCv/AECv/JmX/wCKo/4VL4V/6BX/AJMy/wDx&#10;VH16n2f9fMP7Ord1+P8AkfOlFfRf/CpfCv8A0Cv/ACZl/wDiqP8AhUvhX/oFf+TMv/xVH16n2f8A&#10;XzD+zq3dfj/kfOlFfRf/AAqXwr/0Cv8AyZl/+Ko/4VL4V/6BX/kzL/8AFUfXqfZ/18w/s6t3X4/5&#10;HzpRX0X/AMKl8K/9Ar/yZl/+Ko/4VL4V/wCgV/5My/8AxVH16n2f9fMP7Ord1+P+R86UV9F/8Kl8&#10;K/8AQK/8mZf/AIqj/hUvhX/oFf8AkzL/APFUfXqfZ/18w/s6t3X4/wCR86UV9F/8Kl8K/wDQK/8A&#10;JmX/AOKo/wCFS+Ff+gV/5My//FUfXqfZ/wBfMP7Ord1+P+R86UV9F/8ACpfCv/QK/wDJmX/4qj/h&#10;UvhX/oFf+TMv/wAVR9ep9n/XzD+zq3dfj/kfOlFfRf8AwqXwr/0Cv/JmX/4qj/hUvhX/AKBX/kzL&#10;/wDFUfXqfZ/18w/s6t3X4/5HzpRX0X/wqXwr/wBAr/yZl/8AiqP+FS+Ff+gV/wCTMv8A8VR9ep9n&#10;/XzD+zq3dfj/AJHzpRX0X/wqXwr/ANAr/wAmZf8A4qj/AIVL4V/6BX/kzL/8VR9ep9n/AF8w/s6t&#10;3X4/5HzpRX0X/wAKl8K/9Ar/AMmZf/iqP+FS+Ff+gV/5My//ABVH16n2f9fMP7Ord1+P+R86UV9F&#10;/wDCpfCv/QK/8mZf/iqP+FS+Ff8AoFf+TMv/AMVR9ep9n/XzD+zq3dfj/kfOlFfRf/CpfCv/AECv&#10;/JmX/wCKo/4VL4V/6BX/AJMy/wDxVH16n2f9fMP7Ord1+P8AkfOlFfRf/CpfCv8A0Cv/ACZl/wDi&#10;qP8AhUvhX/oFf+TMv/xVH16n2f8AXzD+zq3dfj/kfOlFfRf/AAqXwr/0Cv8AyZl/+Ko/4VL4V/6B&#10;X/kzL/8AFUfXqfZ/18w/s6t3X4/5HzpRX0X/AMKl8K/9Ar/yZl/+Ko/4VL4V/wCgV/5My/8AxVH1&#10;6n2f9fMP7Ord1+P+R86UV9F/8Kl8K/8AQK/8mZf/AIqj/hUvhX/oFf8AkzL/APFUfXqfZ/18w/s6&#10;t3X4/wCR86UV9F/8Kl8K/wDQK/8AJmX/AOKo/wCFS+Ff+gV/5My//FUfXqfZ/wBfMP7Ord1+P+R8&#10;6UV9F/8ACpfCv/QK/wDJmX/4qj/hUvhX/oFf+TMv/wAVR9ep9n/XzD+zq3dfj/kfOlFfRf8AwqXw&#10;r/0Cv/JmX/4qj/hUvhX/AKBX/kzL/wDFUfXqfZ/18w/s6t3X4/5HzpRX0X/wqXwr/wBAr/yZl/8A&#10;iqP+FS+Ff+gV/wCTMv8A8VR9ep9n/XzD+zq3dfj/AJHzpRX0X/wqXwr/ANAr/wAmZf8A4qj/AIVL&#10;4V/6BX/kzL/8VR9ep9n/AF8w/s6t3X4/5HzpRX0X/wAKl8K/9Ar/AMmZf/iqP+FS+Ff+gV/5My//&#10;ABVH16n2f9fMP7Ord1+P+R86UV9F/wDCpfCv/QK/8mZf/iqP+FS+Ff8AoFf+TMv/AMVR9ep9n/Xz&#10;D+zq3dfj/kfOlFfRf/CpfCv/AECv/JmX/wCKo/4VL4V/6BX/AJMy/wDxVH16n2f9fMP7Ord1+P8A&#10;kfOlFfRf/CpfCv8A0Cv/ACZl/wDiqP8AhUvhX/oFf+TMv/xVH16n2f8AXzD+zq3dfj/kfOlFfRf/&#10;AAqXwr/0Cv8AyZl/+Ko/4VL4V/6BX/kzL/8AFUfXqfZ/18w/s6t3X4/5HZ0UUV4Z9M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N3U6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pMUDpWH4q8&#10;V6R4K0K81nXL+DS9Ls4zJPdXL7URR/XsAOSeBQk27IltJXZqzTJFEzysqIoJZmOAB6mvgf8Aa2/4&#10;KDw6at74R+Fd6s17lob3xHHho4h0K2p/ibr+86D+HJIYeNftYft2a18Z2vfDPhLztD8EsdkrE7br&#10;UQCfvkfcjPHyDr/ETnA+Tq+swGU2tVxC+X+f+R8hmGbOV6eHenf/AC/zPuz9kr/goNd+H5rbwn8U&#10;r6W90o4is/EUgMktuegW4PV0/wBvlh3yDlf0a03UrbVrCG8srmG7tZ0EkVxBIHjkU9CrDgg+or+f&#10;rGa93/Z4/bF8bfs/fZ9MtJU1fwr9pE02kXfYHO8RP1jJznuMgHHJzpjspVR+0w+j7dDHA5u6X7vE&#10;arv1R+zmPajtXnHwV+O3hT49eEo9d8MXvmBflubCbC3Nq/8AdkQE49iMg9ia9HPU18hOEoScZKzR&#10;9nCcakVKLumOooopGgUUUUAFFFFABRRRQAUUUUAFFFFABRRRQAUUUUAFFFFABRRRQAUUUUAFFFFA&#10;BRRRQAUUUUAFFFFABRRRQAUUUUAFFFFABRRRQAUUUUAFFFFABRRRQAUUUUAFFFFABRRRQAUUUUAF&#10;FFFABRRRQAUUUUAFFFFABRRRQAUUUUAFFFFABRRRQAUUUUAFFFFABRRRQAUUUUAFFFFABRRRQAUU&#10;UUAFFFFABRRRQAUUUUAFFFFABRRRQAUUUUAFFFFABRRRQAUUUUAFFFFABRRRQAwH8Kd9KM46184f&#10;tTftkeHP2erB9OsvJ17xrKAYdJSTCwA9JLgj7oxyF+83GMD5hpSpTrTUKauzCtWp0IOdR2R6J8bP&#10;jz4Q+Avhf+2PFF+IWkDC0sIvmuLxwPuxr+IyxwBkZIzX5LftGftO+Kv2i/EjXOqTPp+gQSFrDQ4Z&#10;MxW46bm6b5MdWI7kDA4rPTUPGv7V/wAadLtdV1RtQ1/XLpbWOWbiK1iySdqDhURdzbR6HqTz7l4t&#10;+Hf7LPwj8R3XgvxHqnjXX9esm8jUNV09Y1gt5v4lC8dPQB8dMk19bhsNSy+S5k5VHror2X9dT4/F&#10;YmtmCfK1GmnbV2uz48or6T+AH7P/AIH+Nnxa8b6dYajq154a0S3mu9L06OeCPUtXVWwgVnVUXdgE&#10;5Ax5igkcmtX4xfAXwx4R8B61q8vwx+IvgrUrONTay3NxBfabIxdVxNIq5Tgk5yAcYzkivVeNpqoq&#10;Wt9PxPIWDqOn7Xpr+B8r0V9B/tKfA/w38Kfhn8HNe0RbsX/i7R2v9Q+0z71WTybV8RjA2jMz9c9B&#10;z68L+zj4C0r4ofGvwr4U1pZjpmqXDQztBJskAETt8p5wcgdjWsMTCdF1lsr/AIGUsPOFVUXu7fiY&#10;Xwz+KPib4QeKrfxD4V1KXTNRh4bacxzx5BMci9GU46H6jBANfq5+y5+2L4b/AGhrCPTpTHoXjSKP&#10;dcaTI/E+BlpICfvL1JX7y98j5j8/n9iz4cXPjm98Nz+B/iFo2lxNMp8WTX1qLCNUVm83LDO07e47&#10;18Na8F8BfEDUk8M67Jcx6RqUyadrVk5jaVY5CEmRlPGQAwwe9eRVhh81T5FaSW//AAx7FOpicqac&#10;tYt7f1/wx++Wc0h9xXwz+yR+3/aeMBbeE/iZeW+m64AsVprj/JBenOAsvGI5P9rhW/2TgH7mXB96&#10;+Sr0KmGnyVEfYYfE08VDnpsdRRRWB1hRRRQAUUUUAFFFFABRRRQAUUUUAFFFFABRRRQAUUUUAFFF&#10;FABRRRQAUUUUAFFFFABRRRQAUUUUAFFFFABRRRQAUUUUAFFFFABRRRQAUUUUAFFFFABRRRQAUUUU&#10;AFFFFABRRRQAUUUUAFFFFABRRRQAUUUUAFFFFABRRRQAUUUUAFFFFABRRRQAUUUUAFFFFABRRRQA&#10;UUUUAFFFFABRRRQAUUUUAFFFFABRRRQAUUUUAFFFFABRRRQAUUUUAFFFFABRRRQAmOc0nCjJoBya&#10;4D46+M7X4efCLxR4jvtHi1+00+yaWXS7hwsd0uQCjEqwwc91P0pxTlJRXUiclGLk+h8p/ta/8FAr&#10;TwsL3wj8M7qPUNb+aG715MNBaHoVh7PJ1+b7q/7R6fnBqWpXms6hcXt/dTXt7cOZZrm5kLyyMeSz&#10;MeST6mvtj4e/tXfCnx5498M+Gv8AhmnwdYf2zqdtp32rFrJ5PmyrHv2/YxuxuzjIzjqK+6l/Z0+F&#10;BGP+FZeD8/8AYBtf/iK+ohiYZWlTlRab63Wv3HyM8NPNZOcaqaXSz0+8/FX4feOdR+GnjjRPFOkF&#10;RqGk3S3MQcYV8HlG/wBlhlT7E19OeJvjX+zP8UfEMnjHxf4A8W2XiW7xLqFhpVzGbS5mxgtu81G5&#10;xyQEz1wTk1+h/wDwzp8J2IP/AArLwfz/ANQG1/8AiK4T45eAvhT8GvhZr/jP/hUHg/WP7KiSU2P9&#10;kWsHm7pFTG/yWx97PQ9KznmVLE1E1Talto7fI1hllXD03eacd9Vf5n5ueDvH3wbtfiN4t1HWvCHi&#10;K08N6kf+JRDpF8n2rSfnDFkJ2gngAAn5VJB3ZzXpWrftQ/D7wZ8LvGXhfwRP8QvFN54msG055fG+&#10;oxS29lEyspaJIyfmwx7DkDnjB9D+CP7RXwq+M3xT8P8Agwfs4+D9H/taV4xfbLWfytsbPnZ9kXP3&#10;cdR1rkNV/bK+FGlard2P/DMXg+U20zw+ZvtRu2sRnH2LjpXZKM6lTllRldWdudfL8jii4U6fNGrF&#10;J3V+V/Pp5kPin9oD4CfFX4b/AA38P+N9N8dG98I6RHp6yaRHaojv5UKSnLSEkZhGOB9K8+8NfEr4&#10;QfC74+eCPF3gqz8VDw1pTSS6hFqyQvdvIVdR5YVwm3DL1IPX2rvT+218KCP+TX/B/wD38tf/AJCo&#10;H7bfwoB/5Nf8H/8Afy1/+QqcKVaEXFUpWd9OdW1FKpSm1J1o3VteV30+Rrx/tP8AwYsPi5N8RYNS&#10;+LM2om8e+TR2mtE09nYH92UEmdnPTP59K+TPid4yi+IfxD8R+JYdOi0mLVr6W7SyhOVhDsTtzgZP&#10;qcDJzxX04P22fhQP+bYPB/8A38tf/kKrmlfti/DTXNSttP0/9lbwpe391IsMFtAbZnldjgKoFjkk&#10;ntWlCNXDvnVF7W1lHYyrOniFyust76Rlv9x8YV9kfsm/t8ah8Lo7Lwn49afWPCakR2+pZL3OnL2B&#10;HWSMen3lHTIAWtPxd+1V4B8CeI7zQ9f/AGT/AAtpWsWhUT2k72oePcoZc/6F3Vgfoaxz+2z8KD/z&#10;a/4PH/bS1/8AkKrrOpi6fLOg2v8AFH8CaChhKnNCuk/SX46H6f6Br2neKNHs9U0m8h1DTruMTW91&#10;buHjkUjIIIrS6HpzXzz+xd8XtF+MXw41S/8AD/gfT/AFhY6m9oNM0x0aJ28uNzJhIowCd+On8PWv&#10;ob2zXxVSDpzcJLY+6o1VWpqae46iiiszcKKKKACiiigAooooAKKKKACiiigAooooAKKKKACiiigA&#10;ooooAKKKKACiiigAooooAKKKKACiiigAooooAKKKKACiiigAooooAKKKKACiiigAooooAKKKKACi&#10;iigAooooAKKKKACiiigAooooAKKKKACiiigAooooAKKKKACiiigAooooAKKKKACiiigAooooAKKK&#10;KACiiigAooooAKKKKACiiigAooooAKKKKACiiigAooooAKKKKACiiigAooooAa1eN/tj/wDJsPxG&#10;/wCwW3/oS17I1eN/tj/8mw/Eb/sFt/6Etb4f+ND1X5nLif4E/R/kfkd+zz/yXz4Z4/6GbTP/AErj&#10;r91AcDrX4QfBM35+MngEaV9mGqf2/YfZDeBjAJvtKeX5m3nbuxnHOM4r9JNb+P3xr0K3upprXwJI&#10;Lex1+/ZVhveV0qdYZgMv1cuCvt1xX0WcUpVK0bNbHzGTVo0ac+ZPc+uyMjg14X+3F/yar8QP+vWD&#10;/wBKYq4mT4yfG+PW7DTjD4C8y71yLQlbyb3Cyyad9vDn5/uhPl9d3tXlfxz+KvxW+If7PPipdZg8&#10;IQaHceH9P1q4FlFdi5ENxdskaKWYruDQ5OeMHivHw+HlGtBtrdfme1icVCVGcUns+nkfLv7D/wDy&#10;dR8P/wDr6n/9Jpa8i8W/8jXrP/X7P/6Ga9d/Yf8A+TqPh/8A9fU//pNLXkXi3/ka9Z/6/Z//AEM1&#10;9wv95l/hX5s+Fl/u0f8AE/yRk0UHivqv9mj9g/xj8XLew8Uaxdv4O8P+astvNLCTeXK4JDxIeAMh&#10;cM3BByAcc61sRTw8Oaq7IzoUKmJny0ldi/AL9gnVPjFps9zrfi6y8I3wjWaPRzALrUEjb7sk8Pmo&#10;YlYEFc8kc4AxnqfEug2P/BOX4heHruHQ4viFq2o2csw1zUQ1okA3bWitkUuEfbjc5LHDgAKCc/Qn&#10;g+w8WfAz4iw+I/Hmlw30GozXemLqmm6hvElxLH9paaOz8kFDcGzjUq0zYkICBVOK7TRNa8EftofD&#10;bUbDxPoMMdnFeLBCBfxzlZWgSVXgniOPMVZgGUfdYMpyOvylTG1JTvV96l1S8/xPq6eCpRhal7tV&#10;bX8vwPnJfA/wk/4KBazqviHSdZ1TwT8S3gQ3Wm3TJPFIEQIsirgGRQFUEqykY5UZGfh/x74Mvfhz&#10;421zwxqbxS32lXclnNJbsTG7IxGVJwcHryAa+l9W/Z90j4F/EmLxl4Z+KFm2geF9RjuLlr23uLe+&#10;2rO0bRW+E8u7JaOSIlGC7gwbaMkcz+07+0/4M+OUN6ui/C2w0DVZ7pJm8Syyqb2ZVGMOqIBkjAOW&#10;bp9CPWwspRmo0byp+f2fv8jycVGEqblWtGpfp9r7tj6u/wCCVf8AyRbxR/2MD/8ApNBX2pXxZ/wS&#10;s/5It4o/7GB//SaCvtOvlsx/3qfqfW5b/ulP0H0UUV556YUUUUAFFFFABRRRQAUUUUAFFFFABRRR&#10;QAUUUUAFFFFABRRRQAUUUUAFFFFABRRRQAUUUUAFFFFABRRRQAUUUUAFFFFABRRRQAUUUUAFFFFA&#10;BRRRQAUUUUAFFFFABRRRQAUUUUAFFFFABRRRQAUUUUAFFFFABRRRQAUUUUAFFFFABRRRQAUUUUAF&#10;FFFABRRRQAUUUUAFFFFABRRRQAUUUUAFFFFABRRRQAUUUUAFFFFABRRRQAUUUUAFFFFABRRRQA1q&#10;8b/bH/5Nh+I3/YLb/wBCWvZGrxv9sf8A5Nh+I3/YLb/0Ja3w/wDGh6r8zlxP8Cfo/wAj8kP2eePj&#10;58M/+xm0z/0rjr9B/iF/yCtX/wCxd+JX/pwgr88fgPe2+mfG/wCHd5d3EVpa2/iLT5pZ5nCJGi3U&#10;ZZmY8AAAkk9K+6/HnxG8KXOl6osPibR5i+g/EKJQmoRElri+haBRhusgBKD+IDIzX1eZJvERt2/z&#10;Pj8vklQnd9f1R6Vdf8lC8M/9lDsf/UWNeQ+PT/xi94o/7Jz4e/8ATjc129x8TvB7eO/Dsw8VaGYY&#10;vHlndPJ/aUO1Yh4aMRkJ3cKJPkz03cdeK8s8ceOvDdz+zd4jsIfEGlS30ngDQrVLVbyMyvKl9cNJ&#10;GFzksoIJXqAQTXlUYy9pDTrH8z1aso8s9f5vyPn39iD/AJOo8Af9fU//AKTS15VrWl3ms+Or+w0+&#10;1mvr251GWGC2gQu8rmQgKqjkknsK9U/YjfZ+1P8AD84z/pco/O3kFfpP+z9+yL4U+B1zc620S6z4&#10;vvXeSfVp1BEO5iSkCn7i84J+83c44Ht4vGRwVZyau3FW+9ni4PBTxlFJOyUnf7keIfsn/wDBPmHw&#10;fPZ+L/ibBBqOspiS00EYlgtj1DTHo7jsoyo/2jjH3SqhRgDApc7etZet+KNI8NWr3Oraja6bbojS&#10;GW7mWNQq9TkntXx9evVxU+eo7s+0oYelhafLTVkU/GPgnRfiD4eudD1+xTUNMnwXhZmQhlIKsrKQ&#10;ysCAQykEEcGuAj/ZZ+GMOkzWt54cj1YyIV+36zczX11CDzmKeZmeI55zGV55614t8bP+CkfgjwQt&#10;1p3guJvGOsoSouEylgh+Yff6ychfu8ENkNxivhf4v/tb/Ev4zzumreIZ9P0rcSulaW5t7fqCNwU5&#10;fG1fvE4IyAMmvTwuX4uot+Vf10PKxWZYSm9uaX9dT2n9onQfgz4P8O6zot38QNT8XeI8NJp40uCN&#10;xDOG3K1w27axPmNkrsDebI+C5zXxlQWyeaTdX2GHoewjyuVz4vEVvrEuZRSP1B/4JV/8kV8Uf9jB&#10;J/6TQV9p18Wf8Eq/+SK+KP8AsYJP/SaCvtOvhMw/3qfqfoOW/wC6Q9B9FFFeeemFFFFABRRRQAUU&#10;UUAFFFFABRRRQAUUUUAFFFFABRRRQAUUUUAFFFFABRRRQAUUUUAFFFFABRRRQAUUUUAFFFFABRRR&#10;QAUUUUAFFFFABRRRQAUUUUAFFFFABRRRQAUUUUAFFFFABRRRQAUUUUAFFFFABRRRQAUUUUAFFFFA&#10;BRRRQAUUUUAFFFFABRRRQAUUUUAFFFFABRRRQAUUUUAFFFFABRRRQAUUUUAFFFFABRRRQAUUUUAF&#10;FFFABRRRQAUUUUANavG/2x/+TYfiN/2C2/8AQlr2Rq8b/bH/AOTYfiN/2C2/9CWt8P8Axoeq/M5c&#10;T/An6P8AI/Iv4BzQ23xz+HEtxJHFBH4k01pJJWAVVF1GSSTwABX6t6F4u8RJ8ddduNU8X+DJPha1&#10;ko060iuoRdJcYTJY9eolzliMFcDOcfkN4B8RQ+DvHPhzXrizXUYdK1K2vpLRiAJ1jkVyhyCPmC46&#10;HrX7Q/CXxL8NPjT4Qt/EHhex0e+tZABNCbOITWsmMmOVcfKw/I9QSCDX0uc3jKMmtLW/rzPlsltJ&#10;Sinre/r/AMA5b4YeMPEUHj3xxJ438XeDbnwrJcg+HYrG6hWaOHc3D9DnbsB3EndnHFeL/FjxD4tk&#10;/ZO+K9r8RfFHhPWNamnQ6YmhTxZ+z+fDxhcE98Zy2Opr7HHgbwz/ANADSj/25R/4V8fft/fFv4d+&#10;Dfhzq3gLT9P0258YaqsaGGxhjDaegkRzJKwGVJAwF6nOeB18fCy9rXioR6rptb+tT2cXH2NCTlLo&#10;/nf+tD44/YnbH7Uvw/8AT7a//oiSvsHVf+CpfhvTdSu7NvAmqyPbzNCXF7EASpIz09q+Pv2KR/xl&#10;L8Psf8/sn/oiSvWNP/4JsfFPxd4j1K71KbR/DllNdSSK1zdefKysxIIWIMO/dhX0ONhhZV74p6JK&#10;33s+cwVTFxw9sKt276eSPYf+Hrnho/8AMg6t/wCB0X+FeL+Of2oPgd8SdVm1HxL8LvFGr3cxJY3P&#10;im5KjnOAvmYAHGABxgelen6T/wAEnohGDqfxIkZyOVtNIAA/Fpjn8hSan/wSdiJJsfiW8fHCXOih&#10;sn6icfyrlhPK6cr05NP/ALeO2pDNasbTimvPlPDP+Fqfsy8/8WQ1z/wo7j/45R/wtb9mT/oiGt/+&#10;FJcf/HK1vi9/wTu8a/CrwTrXiePWbHxFZ6ZGJmt7KF1nMef3jlTwAq/McEnAPHFfP/j3wXB4R0rw&#10;RcwzSzSa9oY1WcPgCNzdXMIVcdtsCnnuTXp0vq1ZXpTb/wC3meVVeJoO1WEV/wBux9Ox7V/wtX9m&#10;P/oiGuf+FJcf/F0f8LV/Zj/6Ihrn/hSXH/xdfM1Fdn1WP80v/An/AJnJ9bn/ACx/8BX+R+vP7Bvi&#10;HwH4j+Geu3Hw/wDCl14S0pNXZJ7S7vXumkm8mIlwzMSBtKjHtX01XxX/AMErP+SKeKP+xgf/ANJo&#10;K+1K+CxsOTEzij9Ay+TnhYN9h9FFFcR6AUUUUAFFFFABRRRQAUUUUAFFFFABRRRQAUUUUAFFFFAB&#10;RRRQAUUUUAFFFFABRRRQAUUUUAFFFFABRRRQAUUUUAFFFFABRRRQAUUUUAFFFFABRRRQAUUUUAFF&#10;FFABRRRQAUUUUAFFFFABRRRQAUUUUAFFFFABRRRQAUUUUAFFFFABRRRQAUUUUAFFFFABRRRQAUUU&#10;UAFFFFABRRRQAUUUUAFFFFABRRRQAUUUUAFFFFABRRRQAUUUUAFFFFABRRRQA1q8b/bH/wCTYfiN&#10;/wBgtv8A0Ja9kavG/wBsf/k2H4jf9gtv/QlrfD/xoeq/M5cT/An6P8j8Tx0rsvhZ8XfFXwZ8Tx67&#10;4T1SXTrsYE0X3oblAc7JE6Mv15HUEHmuNHStnwZ4P1fx/wCKtN8O6FaNfatqUwgt4FONzHuT0AAB&#10;JJ4ABPav0uqouDVTY/MKbmppw36H6c/ti/tL+IfA37PPg3WvC0y6Xq3jCOKT7Uo3PbRNAJH8vPRs&#10;soDHOBnHOCPy0vr251K8nu7y4lu7qdzLLcTOXeRiclmY8kk9zX6dftzfAzVdV/Zi8K2+iIL+fwOk&#10;Rukj6tapbeXK6jvjarY/u5Pavy+rxcnVL2DcN7u/6fgeznDq+3SntZW/X8T2/wDYnP8AxlL8Ph2+&#10;2v8A+iJK/ZPRNcsPEOmW+o6bdRXtjcJvinhbKuPY1+NX7E//ACdN8P8A/r9k/wDREle2/sYftD3G&#10;gfEzVvhV4gM9/wCF/EeoXENkA53WVyzt90ggqr98H5WwwxljXFmuFlXqOcPspP5XZ3ZTio0KahL7&#10;Un99kfp2Dmkx7V8+/Dz4o/8ACHoYtb8aal4o8LfaDb2niC/8NTwxoC22MPfKfLkXoPPKBWPO7mu8&#10;vPjf4fjub6Ozs9a1m3spWhub7SdKuLq3jkU4dQ6KQ5Ughgm7BBB5BFfMypTTslc+qjXg1dux6DNC&#10;ksbI6hkIwVPIIr5T/a88AaL8PfhTp2r+EPhdoHiTV7K4i062tLrRftwgtWaWRljReVAdieOBuNfT&#10;2geINO8UaLa6rpV7Df6ddxiWC5gbckinuD/nFaQIailUdGafboKtSjXptd+p+RHjnwb4n+JXwg0u&#10;7g+Elr4c8QLqt/5kXh7w3LbSywxR2XlqVwWwTdXDeh8ngfKa8D1P4eeK9EQtqPhjWbBF6m60+WID&#10;81FfvVe3cGm2c91PIsFtChkklkbCooGSSewAFeE6f+2BoF5Lp13e+DvGWi+GdQuFt7fxRqWmLFpx&#10;DNtjkd/MLJG5IwzKByM4r6ChmlVJqFO69T5zEZTSbTnUs/Q8q/4JWjPwW8Uf9jA//pNBX2oOpzXg&#10;/wCzLptvo3ij40Wtrbx21uPGczrHEgVRutLZjgD3JP417sxwRXjYyftK8p97P8D3cFD2eHjDtp+J&#10;LRRRXGd4UUUUAFFFFABRRRQAUUUUAFFFFABRRRQAUUUUAFFFFABRRRQAUUUUAFFFFABRRRQAUUUU&#10;AFFFFABRRRQAUUUUAFFFFABRRRQAUUUUAFFFFABRRRQAUUUUAFFFFABRRRQAUUUUAFFFFABRRRQA&#10;UUUUAFFFFABRRRQAUUUUAFFFFABRRRQAUUUUAFFFFABRRRQAUUUUAFFFFABRRRQAUUUUAFFFFABR&#10;RRQAUUUUAFFFFABRRRQAUUUUAFFFFABRRRQAzGOOteNftjf8mxfEX/sFt/6Etey9T6VzfxB8E6b8&#10;SvBmqeGNZEraXqkJguBC+xyuQeD26VpSmqdSMn0aMK0HOnKC3aZ+CA6V69+yh8WdL+Cvxx0DxPrc&#10;TyaTEJbe5kiTe8KyRsnmKO+CQSBzjOOa/Qn/AIdqfBr/AJ4a3/4MT/8AE0f8O1fg1nH2fW//AAYn&#10;/wCJr66pm+EqwdOV7PTb/gnxtPKMXSmqkbXWu/8AwDy7/hMvhJ+z5B8UfHemfFKLx5qHjeGX7FoF&#10;u6yvG8m9gJgGJGC2NzhMLkYJNfnUPpX6z/8ADtX4NZ/499bB/wCwkf8A4mj/AIdqfBr/AJ99b/8A&#10;Bkf/AImufD5hhcPd3k2/JdNjoxOW4vEWVopLs313PgT9ib/k6f4ff9fr/wDomSvLtev59L8bapdW&#10;8skE8V9MVkicxsPnPQjkfhX62/Dz9hL4YfC7xppXinQ4dVXVdNcy25nvi6AlSvK454Y1g3//AATi&#10;+D9/fT3U0OtGa4kaV8agQMk5P8PvWizbD+2dR3s0lt5v/MyeU4j2KgrXTb38l/keF33xd8K/8LH1&#10;L4rn4rWt54EutDktI/h4XlF2Ha08kWRtcbBGH+bzOmR/wI8xL4n034lS/DrxP4f+M2m/DvRfDulW&#10;VnqHh69vZra5tJYP9a1vAilbjf1znLcA+g+l/wDh2p8G+1trf1/tI/8AxNA/4JrfBscfZtb/APBk&#10;f/ia5FisGtU5X22W39ddzteExr0ajbfd7/10Pz6+NPx81TxN8WPFOr+DNd1rQfDV7evNaWdreTW8&#10;eDjdJ5asApdtzkerHPNbfwQ/bQ8ffBS61aZbhvFZ1BI126/dzzrBsLHKDeME7ufoK+7P+Hafwa/5&#10;4a3/AODE/wDxNJ/w7U+DX/Pvrf8A4Mj/APE11PMMA6fspRbXp/wTlWW5gqntVJJ+v/APkf4hf8FD&#10;/GXxN0GPQtV0TTdO0uS8gmvDpckySXECODJA2XIKOMqQeCDXb+J/if4cs/EPxH+INz8WrbxN4V8T&#10;6NdWem+CVkma6aWWPakE1sw2QrEejj0468/QH/DtT4Nj/lhrf/gxP/xNJ/w7U+Dfa31v/wAGJ/8A&#10;ia5XisAlamml6Ly7+h0rCY9u82m/X1/zOY/Yi+L2v6z8AfiT428Q3R1zVrK/llLyqsQkWCwtwina&#10;AAMIATj1JzzXd+Cfi74yk161udQ1Ww1DT21L+zrizeaBZn/08WDyR2yostuFmdWG+S4BTIYo5Fem&#10;fCD9nvwj8EvCOp+GvD1vcPpOpTtcXUN/L5/mFo1jZTkfdKqBj60vhz4BeFfDWu22qQRXdzLaOHto&#10;ru5MqRMFKqxJ+aQqpIUyFyoPGK8yrWozqTlGOj2/roenSoV6dOEXLVb6/wBXPTVORzTqKK889c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2VBLAwQUAAYACAAAACEASnFV&#10;Bt0AAAAFAQAADwAAAGRycy9kb3ducmV2LnhtbEyPzWrDMBCE74W+g9hCb43s/LW4lkMIbU6hkKRQ&#10;ettYG9vEWhlLsZ23j5JLe1kYZpj5Nl0MphYdta6yrCAeRSCIc6srLhR87z9f3kA4j6yxtkwKLuRg&#10;kT0+pJho2/OWup0vRChhl6CC0vsmkdLlJRl0I9sQB+9oW4M+yLaQusU+lJtajqNoLg1WHBZKbGhV&#10;Un7anY2CdY/9chJ/dJvTcXX53c++fjYxKfX8NCzfQXga/F8YbvgBHbLAdLBn1k7UCsIj/n6DN41f&#10;pyAOCmaT+Rhklsr/9NkVAAD//wMAUEsDBBQABgAIAAAAIQCFUOwrzwAAACoCAAAZAAAAZHJzL19y&#10;ZWxzL2Uyb0RvYy54bWwucmVsc7yRwWoCMRCG7wXfIczdze4KIsWsFyl4LfYBhmQ2G91MQpKW+vYN&#10;lEIFxZvHmeH//g9mu/v2s/iilF1gBV3TgiDWwTi2Cj6Ob8sNiFyQDc6BScGFMuyGxcv2nWYsNZQn&#10;F7OoFM4KplLiq5RZT+QxNyES18sYksdSx2RlRH1GS7Jv27VM/xkwXDHFwShIB7MCcbzE2vyYHcbR&#10;adoH/emJy40K6XztrkBMlooCT8bh73LVnCJZkLcl+udI9E3kuw7dcxy6Pwd59eHhBwAA//8DAFBL&#10;AQItABQABgAIAAAAIQDQ4HPPFAEAAEcCAAATAAAAAAAAAAAAAAAAAAAAAABbQ29udGVudF9UeXBl&#10;c10ueG1sUEsBAi0AFAAGAAgAAAAhADj9If/WAAAAlAEAAAsAAAAAAAAAAAAAAAAARQEAAF9yZWxz&#10;Ly5yZWxzUEsBAi0AFAAGAAgAAAAhAN0r+N6WAgAAXgkAAA4AAAAAAAAAAAAAAAAARAIAAGRycy9l&#10;Mm9Eb2MueG1sUEsBAi0ACgAAAAAAAAAhAM0pxbeFDAAAhQwAABQAAAAAAAAAAAAAAAAABgUAAGRy&#10;cy9tZWRpYS9pbWFnZTEucG5nUEsBAi0ACgAAAAAAAAAhAB+VVK80LgAANC4AABQAAAAAAAAAAAAA&#10;AAAAvREAAGRycy9tZWRpYS9pbWFnZTIucG5nUEsBAi0ACgAAAAAAAAAhAB+uCx5GcAIARnACABUA&#10;AAAAAAAAAAAAAAAAI0AAAGRycy9tZWRpYS9pbWFnZTMuanBlZ1BLAQItABQABgAIAAAAIQBKcVUG&#10;3QAAAAUBAAAPAAAAAAAAAAAAAAAAAJywAgBkcnMvZG93bnJldi54bWxQSwECLQAUAAYACAAAACEA&#10;hVDsK88AAAAqAgAAGQAAAAAAAAAAAAAAAACmsQIAZHJzL19yZWxzL2Uyb0RvYy54bWwucmVsc1BL&#10;BQYAAAAACAAIAAECAACssgIAAAA=&#10;">
                <v:shape id="Image 248" o:spid="_x0000_s1027" type="#_x0000_t75" style="position:absolute;top:121;width:26366;height:3392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8/AAwgAAANwAAAAPAAAAZHJzL2Rvd25yZXYueG1sRE/Pa8Iw&#10;FL4P9j+EN/A20xUZ0pmKDDdE8TDtZbdH89oUm5eaRK3//XIQdvz4fi+Wo+3FlXzoHCt4m2YgiGun&#10;O24VVMev1zmIEJE19o5JwZ0CLMvnpwUW2t34h66H2IoUwqFABSbGoZAy1IYshqkbiBPXOG8xJuhb&#10;qT3eUrjtZZ5l79Jix6nB4ECfhurT4WIVXDb5fh3q3eB33247/s4rc24qpSYv4+oDRKQx/osf7o1W&#10;kM/S2nQmHQFZ/gEAAP//AwBQSwECLQAUAAYACAAAACEA2+H2y+4AAACFAQAAEwAAAAAAAAAAAAAA&#10;AAAAAAAAW0NvbnRlbnRfVHlwZXNdLnhtbFBLAQItABQABgAIAAAAIQBa9CxbvwAAABUBAAALAAAA&#10;AAAAAAAAAAAAAB8BAABfcmVscy8ucmVsc1BLAQItABQABgAIAAAAIQDS8/AAwgAAANwAAAAPAAAA&#10;AAAAAAAAAAAAAAcCAABkcnMvZG93bnJldi54bWxQSwUGAAAAAAMAAwC3AAAA9gIAAAAA&#10;">
                  <v:imagedata r:id="rId132" o:title=""/>
                </v:shape>
                <v:shape id="Image 249" o:spid="_x0000_s1028" type="#_x0000_t75" style="position:absolute;left:427;width:26075;height:336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5LjJwgAAANwAAAAPAAAAZHJzL2Rvd25yZXYueG1sRI/BbsIw&#10;EETvlfoP1lbiVpxCidqAQYCE1CskH7CKlzgQr9PYkOTvcaVKHEcz80az2gy2EXfqfO1Ywcc0AUFc&#10;Ol1zpaDID+9fIHxA1tg4JgUjedisX19WmGnX85Hup1CJCGGfoQITQptJ6UtDFv3UtcTRO7vOYoiy&#10;q6TusI9w28hZkqTSYs1xwWBLe0Pl9XSzCjivFwU6Xem5GReX9Dpcwu9OqcnbsF2CCDSEZ/i//aMV&#10;zD6/4e9MPAJy/QAAAP//AwBQSwECLQAUAAYACAAAACEA2+H2y+4AAACFAQAAEwAAAAAAAAAAAAAA&#10;AAAAAAAAW0NvbnRlbnRfVHlwZXNdLnhtbFBLAQItABQABgAIAAAAIQBa9CxbvwAAABUBAAALAAAA&#10;AAAAAAAAAAAAAB8BAABfcmVscy8ucmVsc1BLAQItABQABgAIAAAAIQBK5LjJwgAAANwAAAAPAAAA&#10;AAAAAAAAAAAAAAcCAABkcnMvZG93bnJldi54bWxQSwUGAAAAAAMAAwC3AAAA9gIAAAAA&#10;">
                  <v:imagedata r:id="rId133" o:title=""/>
                </v:shape>
                <v:shape id="Image 250" o:spid="_x0000_s1029" type="#_x0000_t75" style="position:absolute;left:1079;top:661;width:24784;height:3233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ctvdwQAAANwAAAAPAAAAZHJzL2Rvd25yZXYueG1sRE/LasJA&#10;FN0L/sNwhe50otAgaUYJ1UJxZyLa5SVz86CZOyEzjWm/vrMQXB7OO91PphMjDa61rGC9ikAQl1a3&#10;XCu4FB/LLQjnkTV2lknBLznY7+azFBNt73ymMfe1CCHsElTQeN8nUrqyIYNuZXviwFV2MOgDHGqp&#10;B7yHcNPJTRTF0mDLoaHBnt4bKr/zH6PgqzrGf31xOl4P7jYW7pTRBTOlXhZT9gbC0+Sf4of7UyvY&#10;vIb54Uw4AnL3DwAA//8DAFBLAQItABQABgAIAAAAIQDb4fbL7gAAAIUBAAATAAAAAAAAAAAAAAAA&#10;AAAAAABbQ29udGVudF9UeXBlc10ueG1sUEsBAi0AFAAGAAgAAAAhAFr0LFu/AAAAFQEAAAsAAAAA&#10;AAAAAAAAAAAAHwEAAF9yZWxzLy5yZWxzUEsBAi0AFAAGAAgAAAAhAEdy293BAAAA3AAAAA8AAAAA&#10;AAAAAAAAAAAABwIAAGRycy9kb3ducmV2LnhtbFBLBQYAAAAAAwADALcAAAD1AgAAAAA=&#10;">
                  <v:imagedata r:id="rId134" o:title=""/>
                </v:shape>
                <w10:anchorlock/>
              </v:group>
            </w:pict>
          </mc:Fallback>
        </mc:AlternateContent>
      </w:r>
    </w:p>
    <w:p w14:paraId="2F2703A5" w14:textId="77777777" w:rsidR="006C66B2" w:rsidRDefault="006C66B2">
      <w:pPr>
        <w:rPr>
          <w:sz w:val="20"/>
        </w:rPr>
        <w:sectPr w:rsidR="006C66B2">
          <w:pgSz w:w="12240" w:h="15840"/>
          <w:pgMar w:top="1260" w:right="360" w:bottom="280" w:left="360" w:header="740" w:footer="0" w:gutter="0"/>
          <w:cols w:space="720"/>
        </w:sectPr>
      </w:pPr>
    </w:p>
    <w:p w14:paraId="06C3A025" w14:textId="7ECC60E5" w:rsidR="006C66B2" w:rsidRDefault="00032C37">
      <w:pPr>
        <w:spacing w:line="239" w:lineRule="exact"/>
        <w:ind w:left="1114"/>
        <w:jc w:val="center"/>
        <w:rPr>
          <w:i/>
          <w:sz w:val="24"/>
        </w:rPr>
      </w:pPr>
      <w:r>
        <w:rPr>
          <w:i/>
          <w:sz w:val="24"/>
        </w:rPr>
        <w:t>CCDA</w:t>
      </w:r>
      <w:r>
        <w:rPr>
          <w:i/>
          <w:spacing w:val="-4"/>
          <w:sz w:val="24"/>
        </w:rPr>
        <w:t xml:space="preserve"> </w:t>
      </w:r>
      <w:r>
        <w:rPr>
          <w:i/>
          <w:sz w:val="24"/>
        </w:rPr>
        <w:t>Guide</w:t>
      </w:r>
      <w:r>
        <w:rPr>
          <w:i/>
          <w:spacing w:val="-4"/>
          <w:sz w:val="24"/>
        </w:rPr>
        <w:t xml:space="preserve"> </w:t>
      </w:r>
      <w:r>
        <w:rPr>
          <w:i/>
          <w:sz w:val="24"/>
        </w:rPr>
        <w:t>to</w:t>
      </w:r>
      <w:r>
        <w:rPr>
          <w:i/>
          <w:spacing w:val="-4"/>
          <w:sz w:val="24"/>
        </w:rPr>
        <w:t xml:space="preserve"> </w:t>
      </w:r>
      <w:r>
        <w:rPr>
          <w:i/>
          <w:sz w:val="24"/>
        </w:rPr>
        <w:t>Accessible</w:t>
      </w:r>
      <w:r>
        <w:rPr>
          <w:i/>
          <w:spacing w:val="-3"/>
          <w:sz w:val="24"/>
        </w:rPr>
        <w:t xml:space="preserve"> </w:t>
      </w:r>
      <w:r>
        <w:rPr>
          <w:i/>
          <w:spacing w:val="-2"/>
          <w:sz w:val="24"/>
        </w:rPr>
        <w:t>Parking</w:t>
      </w:r>
      <w:r w:rsidR="00FB6763">
        <w:rPr>
          <w:i/>
          <w:spacing w:val="-2"/>
          <w:sz w:val="24"/>
        </w:rPr>
        <w:t>:</w:t>
      </w:r>
    </w:p>
    <w:p w14:paraId="19E35EB2" w14:textId="77777777" w:rsidR="006C66B2" w:rsidRDefault="00032C37">
      <w:pPr>
        <w:spacing w:before="33"/>
        <w:ind w:left="1114"/>
        <w:jc w:val="center"/>
        <w:rPr>
          <w:i/>
          <w:sz w:val="24"/>
        </w:rPr>
      </w:pPr>
      <w:r>
        <w:rPr>
          <w:i/>
          <w:sz w:val="24"/>
        </w:rPr>
        <w:t>Business</w:t>
      </w:r>
      <w:r>
        <w:rPr>
          <w:i/>
          <w:spacing w:val="-4"/>
          <w:sz w:val="24"/>
        </w:rPr>
        <w:t xml:space="preserve"> </w:t>
      </w:r>
      <w:r>
        <w:rPr>
          <w:i/>
          <w:sz w:val="24"/>
        </w:rPr>
        <w:t>Owners</w:t>
      </w:r>
      <w:r>
        <w:rPr>
          <w:i/>
          <w:spacing w:val="-3"/>
          <w:sz w:val="24"/>
        </w:rPr>
        <w:t xml:space="preserve"> </w:t>
      </w:r>
      <w:r>
        <w:rPr>
          <w:i/>
          <w:sz w:val="24"/>
        </w:rPr>
        <w:t>and</w:t>
      </w:r>
      <w:r>
        <w:rPr>
          <w:i/>
          <w:spacing w:val="-3"/>
          <w:sz w:val="24"/>
        </w:rPr>
        <w:t xml:space="preserve"> </w:t>
      </w:r>
      <w:r>
        <w:rPr>
          <w:i/>
          <w:spacing w:val="-2"/>
          <w:sz w:val="24"/>
        </w:rPr>
        <w:t>Operators</w:t>
      </w:r>
    </w:p>
    <w:p w14:paraId="42B48F6E" w14:textId="77777777" w:rsidR="006C66B2" w:rsidRDefault="00032C37">
      <w:pPr>
        <w:spacing w:before="135"/>
        <w:ind w:right="3836"/>
        <w:jc w:val="center"/>
        <w:rPr>
          <w:b/>
          <w:sz w:val="24"/>
        </w:rPr>
      </w:pPr>
      <w:r>
        <w:rPr>
          <w:b/>
          <w:spacing w:val="-5"/>
          <w:sz w:val="24"/>
        </w:rPr>
        <w:t>39</w:t>
      </w:r>
    </w:p>
    <w:p w14:paraId="23EF54B7" w14:textId="77777777" w:rsidR="006C66B2" w:rsidRDefault="00032C37">
      <w:pPr>
        <w:spacing w:line="239" w:lineRule="exact"/>
        <w:ind w:right="760"/>
        <w:jc w:val="center"/>
        <w:rPr>
          <w:i/>
          <w:sz w:val="24"/>
        </w:rPr>
      </w:pPr>
      <w:r>
        <w:br w:type="column"/>
      </w:r>
      <w:r>
        <w:rPr>
          <w:i/>
          <w:sz w:val="24"/>
        </w:rPr>
        <w:t>CCDA</w:t>
      </w:r>
      <w:r>
        <w:rPr>
          <w:i/>
          <w:spacing w:val="-4"/>
          <w:sz w:val="24"/>
        </w:rPr>
        <w:t xml:space="preserve"> </w:t>
      </w:r>
      <w:r>
        <w:rPr>
          <w:i/>
          <w:sz w:val="24"/>
        </w:rPr>
        <w:t>Guide</w:t>
      </w:r>
      <w:r>
        <w:rPr>
          <w:i/>
          <w:spacing w:val="-4"/>
          <w:sz w:val="24"/>
        </w:rPr>
        <w:t xml:space="preserve"> </w:t>
      </w:r>
      <w:r>
        <w:rPr>
          <w:i/>
          <w:sz w:val="24"/>
        </w:rPr>
        <w:t>to</w:t>
      </w:r>
      <w:r>
        <w:rPr>
          <w:i/>
          <w:spacing w:val="-4"/>
          <w:sz w:val="24"/>
        </w:rPr>
        <w:t xml:space="preserve"> </w:t>
      </w:r>
      <w:r>
        <w:rPr>
          <w:i/>
          <w:sz w:val="24"/>
        </w:rPr>
        <w:t>Accessible</w:t>
      </w:r>
      <w:r>
        <w:rPr>
          <w:i/>
          <w:spacing w:val="-3"/>
          <w:sz w:val="24"/>
        </w:rPr>
        <w:t xml:space="preserve"> </w:t>
      </w:r>
      <w:r>
        <w:rPr>
          <w:i/>
          <w:spacing w:val="-2"/>
          <w:sz w:val="24"/>
        </w:rPr>
        <w:t>Parking</w:t>
      </w:r>
    </w:p>
    <w:p w14:paraId="2F91BD95" w14:textId="77777777" w:rsidR="006C66B2" w:rsidRDefault="00032C37">
      <w:pPr>
        <w:spacing w:before="33"/>
        <w:ind w:right="759"/>
        <w:jc w:val="center"/>
        <w:rPr>
          <w:i/>
          <w:sz w:val="24"/>
        </w:rPr>
      </w:pPr>
      <w:r>
        <w:rPr>
          <w:i/>
          <w:sz w:val="24"/>
        </w:rPr>
        <w:t>for</w:t>
      </w:r>
      <w:r>
        <w:rPr>
          <w:i/>
          <w:spacing w:val="-3"/>
          <w:sz w:val="24"/>
        </w:rPr>
        <w:t xml:space="preserve"> </w:t>
      </w:r>
      <w:r>
        <w:rPr>
          <w:i/>
          <w:sz w:val="24"/>
        </w:rPr>
        <w:t>the</w:t>
      </w:r>
      <w:r>
        <w:rPr>
          <w:i/>
          <w:spacing w:val="-5"/>
          <w:sz w:val="24"/>
        </w:rPr>
        <w:t xml:space="preserve"> </w:t>
      </w:r>
      <w:r>
        <w:rPr>
          <w:i/>
          <w:sz w:val="24"/>
        </w:rPr>
        <w:t>Construction</w:t>
      </w:r>
      <w:r>
        <w:rPr>
          <w:i/>
          <w:spacing w:val="-4"/>
          <w:sz w:val="24"/>
        </w:rPr>
        <w:t xml:space="preserve"> </w:t>
      </w:r>
      <w:r>
        <w:rPr>
          <w:i/>
          <w:spacing w:val="-2"/>
          <w:sz w:val="24"/>
        </w:rPr>
        <w:t>Industry</w:t>
      </w:r>
    </w:p>
    <w:p w14:paraId="0522D373" w14:textId="77777777" w:rsidR="006C66B2" w:rsidRDefault="006C66B2">
      <w:pPr>
        <w:jc w:val="center"/>
        <w:rPr>
          <w:i/>
          <w:sz w:val="24"/>
        </w:rPr>
        <w:sectPr w:rsidR="006C66B2">
          <w:type w:val="continuous"/>
          <w:pgSz w:w="12240" w:h="15840"/>
          <w:pgMar w:top="800" w:right="360" w:bottom="280" w:left="360" w:header="740" w:footer="0" w:gutter="0"/>
          <w:cols w:num="2" w:space="720" w:equalWidth="0">
            <w:col w:w="4943" w:space="1231"/>
            <w:col w:w="5346"/>
          </w:cols>
        </w:sectPr>
      </w:pPr>
    </w:p>
    <w:p w14:paraId="24169FD9" w14:textId="77777777" w:rsidR="006C66B2" w:rsidRDefault="006C66B2">
      <w:pPr>
        <w:pStyle w:val="BodyText"/>
        <w:spacing w:before="73"/>
        <w:rPr>
          <w:i/>
          <w:sz w:val="28"/>
        </w:rPr>
      </w:pPr>
    </w:p>
    <w:p w14:paraId="12FEFCBC" w14:textId="5FA5473E" w:rsidR="006C66B2" w:rsidRDefault="00032C37">
      <w:pPr>
        <w:pStyle w:val="Heading4"/>
        <w:ind w:left="4592"/>
      </w:pPr>
      <w:r>
        <w:t>Accessible</w:t>
      </w:r>
      <w:r>
        <w:rPr>
          <w:spacing w:val="-8"/>
        </w:rPr>
        <w:t xml:space="preserve"> </w:t>
      </w:r>
      <w:r>
        <w:t>Parking</w:t>
      </w:r>
      <w:r>
        <w:rPr>
          <w:spacing w:val="-8"/>
        </w:rPr>
        <w:t xml:space="preserve"> </w:t>
      </w:r>
      <w:r>
        <w:t>Campaign</w:t>
      </w:r>
      <w:r>
        <w:rPr>
          <w:spacing w:val="-7"/>
        </w:rPr>
        <w:t xml:space="preserve"> </w:t>
      </w:r>
      <w:r>
        <w:rPr>
          <w:spacing w:val="-2"/>
        </w:rPr>
        <w:t>(Continued)</w:t>
      </w:r>
    </w:p>
    <w:p w14:paraId="5B3274EA"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45" behindDoc="1" locked="0" layoutInCell="1" allowOverlap="1" wp14:anchorId="43F39440" wp14:editId="728B2FD7">
                <wp:simplePos x="0" y="0"/>
                <wp:positionH relativeFrom="page">
                  <wp:posOffset>2559304</wp:posOffset>
                </wp:positionH>
                <wp:positionV relativeFrom="paragraph">
                  <wp:posOffset>65313</wp:posOffset>
                </wp:positionV>
                <wp:extent cx="4752340" cy="91440"/>
                <wp:effectExtent l="0" t="0" r="0" b="0"/>
                <wp:wrapTopAndBottom/>
                <wp:docPr id="251" name="Graphic 25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752340" cy="91440"/>
                        </a:xfrm>
                        <a:custGeom>
                          <a:avLst/>
                          <a:gdLst/>
                          <a:ahLst/>
                          <a:cxnLst/>
                          <a:rect l="l" t="t" r="r" b="b"/>
                          <a:pathLst>
                            <a:path w="4752340" h="91440">
                              <a:moveTo>
                                <a:pt x="4752340" y="0"/>
                              </a:moveTo>
                              <a:lnTo>
                                <a:pt x="0" y="0"/>
                              </a:lnTo>
                              <a:lnTo>
                                <a:pt x="0" y="91438"/>
                              </a:lnTo>
                              <a:lnTo>
                                <a:pt x="4752340" y="91438"/>
                              </a:lnTo>
                              <a:lnTo>
                                <a:pt x="4752340"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48CD23F0" id="Graphic 251" o:spid="_x0000_s1026" style="position:absolute;margin-left:201.5pt;margin-top:5.15pt;width:374.2pt;height:7.2pt;z-index:-251658135;visibility:visible;mso-wrap-style:square;mso-wrap-distance-left:0;mso-wrap-distance-top:0;mso-wrap-distance-right:0;mso-wrap-distance-bottom:0;mso-position-horizontal:absolute;mso-position-horizontal-relative:page;mso-position-vertical:absolute;mso-position-vertical-relative:text;v-text-anchor:top" coordsize="475234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L8vHwIAAMEEAAAOAAAAZHJzL2Uyb0RvYy54bWysVE2P0zAQvSPxHyzfafoFu0RNV2irRUir&#10;ZaUt4uw6ThPheIzHbdp/z9iJsxGcQFySceZl8t6bmWzuLq1mZ+WwAVPwxWzOmTISysYcC/5t//Du&#10;ljP0wpRCg1EFvyrkd9u3bzadzdUSatClcoyKGMw7W/Dae5tnGcpatQJnYJWhZAWuFZ6O7piVTnRU&#10;vdXZcj7/kHXgSutAKkR6uuuTfBvrV5WS/mtVofJMF5y4+Xh18XoI12y7EfnRCVs3cqAh/oFFKxpD&#10;Hx1L7YQX7OSaP0q1jXSAUPmZhDaDqmqkihpIzWL+m5qXWlgVtZA5aEeb8P+VlU/nF/vsAnW0jyB/&#10;IDmSdRbzMRMOOGAulWsDloizS3TxOrqoLp5Jeri+eb9crclsSbmPizWFoabI08vyhP6zglhInB/R&#10;900oUyTqFMmLSaGjVoYm6thEzxk10XFGTTz0TbTCh/cCuxCybsKkTkRCtoWz2kPE+SBi5JukENVX&#10;jDZTLKmaoFIu3W2s12NI+Op2EJ7y6d7jpt/9O3QyNNWTGlD1Hgfp0ezRDlIzNRxBN+VDo3UwAN3x&#10;cK8dO4uwHvP17mY1UJ7A4jT0AxBG4QDl9dmxjnam4PjzJJziTH8xNJRhwVLgUnBIgfP6HuIaRu8d&#10;+v3lu3CWWQoL7ml+niCNvMjTZBD/AOix4U0Dn04eqiaMTeTWMxoOtCdR/7DTYRGn54h6/fNsfwEA&#10;AP//AwBQSwMEFAAGAAgAAAAhAD6BopHeAAAACgEAAA8AAABkcnMvZG93bnJldi54bWxMjzFvgzAU&#10;hPdK+Q/Wi9StsQk0iSgmqlpl7EASVR0NfgFU/EyxA7S/vs7Ujqc73X2X7WfTsREH11qSEK0EMKTK&#10;6pZqCefT4WEHzHlFWnWWUMI3Otjni7tMpdpOVOB49DULJeRSJaHxvk85d1WDRrmV7ZGCd7GDUT7I&#10;oeZ6UFMoNx1fC7HhRrUUFhrV40uD1efxaiR86daZ8u29eI3H3fRTFJbGw4eU98v5+QmYx9n/heGG&#10;H9AhD0ylvZJ2rJOQiDh88cEQMbBbIHqMEmClhHWyBZ5n/P+F/BcAAP//AwBQSwECLQAUAAYACAAA&#10;ACEAtoM4kv4AAADhAQAAEwAAAAAAAAAAAAAAAAAAAAAAW0NvbnRlbnRfVHlwZXNdLnhtbFBLAQIt&#10;ABQABgAIAAAAIQA4/SH/1gAAAJQBAAALAAAAAAAAAAAAAAAAAC8BAABfcmVscy8ucmVsc1BLAQIt&#10;ABQABgAIAAAAIQCqIL8vHwIAAMEEAAAOAAAAAAAAAAAAAAAAAC4CAABkcnMvZTJvRG9jLnhtbFBL&#10;AQItABQABgAIAAAAIQA+gaKR3gAAAAoBAAAPAAAAAAAAAAAAAAAAAHkEAABkcnMvZG93bnJldi54&#10;bWxQSwUGAAAAAAQABADzAAAAhAUAAAAA&#10;" path="m4752340,l,,,91438r4752340,l4752340,xe" fillcolor="#004d73" stroked="f">
                <v:path arrowok="t"/>
                <w10:wrap type="topAndBottom" anchorx="page"/>
              </v:shape>
            </w:pict>
          </mc:Fallback>
        </mc:AlternateContent>
      </w:r>
    </w:p>
    <w:p w14:paraId="39BC0CD3" w14:textId="77777777" w:rsidR="006C66B2" w:rsidRDefault="00032C37" w:rsidP="00E8432C">
      <w:pPr>
        <w:pStyle w:val="BodyText"/>
        <w:spacing w:before="136"/>
        <w:ind w:left="630"/>
      </w:pPr>
      <w:r>
        <w:t>While</w:t>
      </w:r>
      <w:r>
        <w:rPr>
          <w:spacing w:val="-3"/>
        </w:rPr>
        <w:t xml:space="preserve"> </w:t>
      </w:r>
      <w:r>
        <w:t>this</w:t>
      </w:r>
      <w:r>
        <w:rPr>
          <w:spacing w:val="-3"/>
        </w:rPr>
        <w:t xml:space="preserve"> </w:t>
      </w:r>
      <w:r>
        <w:t>work</w:t>
      </w:r>
      <w:r>
        <w:rPr>
          <w:spacing w:val="-2"/>
        </w:rPr>
        <w:t xml:space="preserve"> </w:t>
      </w:r>
      <w:r>
        <w:t>was</w:t>
      </w:r>
      <w:r>
        <w:rPr>
          <w:spacing w:val="-3"/>
        </w:rPr>
        <w:t xml:space="preserve"> </w:t>
      </w:r>
      <w:r>
        <w:t>already</w:t>
      </w:r>
      <w:r>
        <w:rPr>
          <w:spacing w:val="-6"/>
        </w:rPr>
        <w:t xml:space="preserve"> </w:t>
      </w:r>
      <w:r>
        <w:t>underway,</w:t>
      </w:r>
      <w:r>
        <w:rPr>
          <w:spacing w:val="-2"/>
        </w:rPr>
        <w:t xml:space="preserve"> </w:t>
      </w:r>
      <w:r>
        <w:t>the</w:t>
      </w:r>
      <w:r>
        <w:rPr>
          <w:spacing w:val="-3"/>
        </w:rPr>
        <w:t xml:space="preserve"> </w:t>
      </w:r>
      <w:r>
        <w:t>Legislature</w:t>
      </w:r>
      <w:r>
        <w:rPr>
          <w:spacing w:val="-2"/>
        </w:rPr>
        <w:t xml:space="preserve"> </w:t>
      </w:r>
      <w:r>
        <w:t>passed</w:t>
      </w:r>
      <w:r>
        <w:rPr>
          <w:spacing w:val="-3"/>
        </w:rPr>
        <w:t xml:space="preserve"> </w:t>
      </w:r>
      <w:r>
        <w:t>Assembly</w:t>
      </w:r>
      <w:r>
        <w:rPr>
          <w:spacing w:val="-6"/>
        </w:rPr>
        <w:t xml:space="preserve"> </w:t>
      </w:r>
      <w:r>
        <w:t>Bill</w:t>
      </w:r>
      <w:r>
        <w:rPr>
          <w:spacing w:val="-2"/>
        </w:rPr>
        <w:t xml:space="preserve"> </w:t>
      </w:r>
      <w:r>
        <w:t>2917</w:t>
      </w:r>
      <w:r>
        <w:rPr>
          <w:spacing w:val="-5"/>
        </w:rPr>
        <w:t xml:space="preserve"> </w:t>
      </w:r>
      <w:r>
        <w:t>in</w:t>
      </w:r>
      <w:r>
        <w:rPr>
          <w:spacing w:val="-2"/>
        </w:rPr>
        <w:t xml:space="preserve"> 2022.</w:t>
      </w:r>
    </w:p>
    <w:p w14:paraId="7E44CFFE" w14:textId="72675E42" w:rsidR="006C66B2" w:rsidRDefault="00032C37">
      <w:pPr>
        <w:pStyle w:val="BodyText"/>
        <w:spacing w:before="24" w:line="261" w:lineRule="auto"/>
        <w:ind w:left="607" w:right="662"/>
      </w:pPr>
      <w:r>
        <w:t>Assembly</w:t>
      </w:r>
      <w:r>
        <w:rPr>
          <w:spacing w:val="-2"/>
        </w:rPr>
        <w:t xml:space="preserve"> </w:t>
      </w:r>
      <w:r>
        <w:t>Bill 2917 codified</w:t>
      </w:r>
      <w:r>
        <w:rPr>
          <w:spacing w:val="-1"/>
        </w:rPr>
        <w:t xml:space="preserve"> </w:t>
      </w:r>
      <w:r>
        <w:t>and</w:t>
      </w:r>
      <w:r>
        <w:rPr>
          <w:spacing w:val="-1"/>
        </w:rPr>
        <w:t xml:space="preserve"> </w:t>
      </w:r>
      <w:r>
        <w:t>expanded CCDA’s mandate to</w:t>
      </w:r>
      <w:r>
        <w:rPr>
          <w:spacing w:val="-1"/>
        </w:rPr>
        <w:t xml:space="preserve"> </w:t>
      </w:r>
      <w:r>
        <w:t>prioritize the</w:t>
      </w:r>
      <w:r>
        <w:rPr>
          <w:spacing w:val="-1"/>
        </w:rPr>
        <w:t xml:space="preserve"> </w:t>
      </w:r>
      <w:r>
        <w:t>development</w:t>
      </w:r>
      <w:r>
        <w:rPr>
          <w:spacing w:val="-1"/>
        </w:rPr>
        <w:t xml:space="preserve"> </w:t>
      </w:r>
      <w:r>
        <w:t>and dissemination</w:t>
      </w:r>
      <w:r>
        <w:rPr>
          <w:spacing w:val="-2"/>
        </w:rPr>
        <w:t xml:space="preserve"> </w:t>
      </w:r>
      <w:r>
        <w:t>of</w:t>
      </w:r>
      <w:r>
        <w:rPr>
          <w:spacing w:val="-2"/>
        </w:rPr>
        <w:t xml:space="preserve"> </w:t>
      </w:r>
      <w:r>
        <w:t>educational</w:t>
      </w:r>
      <w:r>
        <w:rPr>
          <w:spacing w:val="-5"/>
        </w:rPr>
        <w:t xml:space="preserve"> </w:t>
      </w:r>
      <w:r>
        <w:t>materials</w:t>
      </w:r>
      <w:r>
        <w:rPr>
          <w:spacing w:val="-2"/>
        </w:rPr>
        <w:t xml:space="preserve"> </w:t>
      </w:r>
      <w:r>
        <w:t>related</w:t>
      </w:r>
      <w:r>
        <w:rPr>
          <w:spacing w:val="-4"/>
        </w:rPr>
        <w:t xml:space="preserve"> </w:t>
      </w:r>
      <w:r>
        <w:t>to</w:t>
      </w:r>
      <w:r>
        <w:rPr>
          <w:spacing w:val="-2"/>
        </w:rPr>
        <w:t xml:space="preserve"> </w:t>
      </w:r>
      <w:r>
        <w:t>construction-related</w:t>
      </w:r>
      <w:r>
        <w:rPr>
          <w:spacing w:val="-4"/>
        </w:rPr>
        <w:t xml:space="preserve"> </w:t>
      </w:r>
      <w:r>
        <w:t>accessibility</w:t>
      </w:r>
      <w:r>
        <w:rPr>
          <w:spacing w:val="-4"/>
        </w:rPr>
        <w:t xml:space="preserve"> </w:t>
      </w:r>
      <w:r>
        <w:t>compliance. Since CCDA had already identified the relevant data trends, established strategic goals, and initiated stakeholder collaboration, CCDA was well</w:t>
      </w:r>
      <w:r w:rsidR="00B22D21">
        <w:t>-</w:t>
      </w:r>
      <w:r>
        <w:t>positioned to implement and expand i</w:t>
      </w:r>
      <w:r w:rsidR="00B22D21">
        <w:t>t</w:t>
      </w:r>
      <w:r>
        <w:t>s education</w:t>
      </w:r>
      <w:r>
        <w:rPr>
          <w:spacing w:val="-4"/>
        </w:rPr>
        <w:t xml:space="preserve"> </w:t>
      </w:r>
      <w:r>
        <w:t>efforts</w:t>
      </w:r>
      <w:r>
        <w:rPr>
          <w:spacing w:val="-2"/>
        </w:rPr>
        <w:t xml:space="preserve"> </w:t>
      </w:r>
      <w:r>
        <w:t>as</w:t>
      </w:r>
      <w:r>
        <w:rPr>
          <w:spacing w:val="-4"/>
        </w:rPr>
        <w:t xml:space="preserve"> </w:t>
      </w:r>
      <w:r>
        <w:t>the</w:t>
      </w:r>
      <w:r>
        <w:rPr>
          <w:spacing w:val="-2"/>
        </w:rPr>
        <w:t xml:space="preserve"> </w:t>
      </w:r>
      <w:r>
        <w:t>bill</w:t>
      </w:r>
      <w:r>
        <w:rPr>
          <w:spacing w:val="-2"/>
        </w:rPr>
        <w:t xml:space="preserve"> </w:t>
      </w:r>
      <w:r>
        <w:t>became</w:t>
      </w:r>
      <w:r>
        <w:rPr>
          <w:spacing w:val="-2"/>
        </w:rPr>
        <w:t xml:space="preserve"> </w:t>
      </w:r>
      <w:r>
        <w:t>law.</w:t>
      </w:r>
      <w:r>
        <w:rPr>
          <w:spacing w:val="-2"/>
        </w:rPr>
        <w:t xml:space="preserve"> </w:t>
      </w:r>
      <w:r>
        <w:t>The</w:t>
      </w:r>
      <w:r>
        <w:rPr>
          <w:spacing w:val="-4"/>
        </w:rPr>
        <w:t xml:space="preserve"> </w:t>
      </w:r>
      <w:r>
        <w:t>alignment</w:t>
      </w:r>
      <w:r>
        <w:rPr>
          <w:spacing w:val="-4"/>
        </w:rPr>
        <w:t xml:space="preserve"> </w:t>
      </w:r>
      <w:r>
        <w:t>of CCDA’s</w:t>
      </w:r>
      <w:r>
        <w:rPr>
          <w:spacing w:val="-2"/>
        </w:rPr>
        <w:t xml:space="preserve"> </w:t>
      </w:r>
      <w:r>
        <w:t>data</w:t>
      </w:r>
      <w:r w:rsidR="00B22D21">
        <w:rPr>
          <w:spacing w:val="-1"/>
        </w:rPr>
        <w:t>-</w:t>
      </w:r>
      <w:r>
        <w:t>informed</w:t>
      </w:r>
      <w:r>
        <w:rPr>
          <w:spacing w:val="-2"/>
        </w:rPr>
        <w:t xml:space="preserve"> </w:t>
      </w:r>
      <w:r>
        <w:t>work</w:t>
      </w:r>
      <w:r>
        <w:rPr>
          <w:spacing w:val="-2"/>
        </w:rPr>
        <w:t xml:space="preserve"> </w:t>
      </w:r>
      <w:r>
        <w:t>and</w:t>
      </w:r>
      <w:r>
        <w:rPr>
          <w:spacing w:val="-4"/>
        </w:rPr>
        <w:t xml:space="preserve"> </w:t>
      </w:r>
      <w:r>
        <w:t>the Legislature’s recognition of the same trends enabled efficient implementation and expanded CCDA’s educational efforts under the new mandate.</w:t>
      </w:r>
    </w:p>
    <w:p w14:paraId="30EC3F35" w14:textId="5EBA0C4B" w:rsidR="006C66B2" w:rsidRDefault="00032C37" w:rsidP="00E8432C">
      <w:pPr>
        <w:pStyle w:val="BodyText"/>
        <w:spacing w:before="158" w:line="261" w:lineRule="auto"/>
        <w:ind w:left="607" w:right="502"/>
      </w:pPr>
      <w:r>
        <w:t xml:space="preserve">Although the concepts and development of </w:t>
      </w:r>
      <w:r w:rsidR="00194857">
        <w:t xml:space="preserve">the </w:t>
      </w:r>
      <w:r>
        <w:t>APC began several years before 2022, these educational materials underwent iterative refinement through stakeholder engagement and technical review before being finalized in 2024. Prior to APC’s final approval by the Commission, both toolkits were reviewed by the Division of the State Architect (DSA) to ensure technical accuracy and consistency with applicable accessibility standards. CCDA worked with DGS</w:t>
      </w:r>
      <w:r w:rsidR="000D5920">
        <w:t>’</w:t>
      </w:r>
      <w:r>
        <w:t xml:space="preserve"> Real Estate Services Division to incorporate DSA’s recommendations, resulting in the Commission’s final approval and public release in 2024. In 2024, both toolkits were made publicly available</w:t>
      </w:r>
      <w:r>
        <w:rPr>
          <w:spacing w:val="-2"/>
        </w:rPr>
        <w:t xml:space="preserve"> </w:t>
      </w:r>
      <w:r>
        <w:t>in</w:t>
      </w:r>
      <w:r>
        <w:rPr>
          <w:spacing w:val="-2"/>
        </w:rPr>
        <w:t xml:space="preserve"> </w:t>
      </w:r>
      <w:r>
        <w:t>the</w:t>
      </w:r>
      <w:r>
        <w:rPr>
          <w:spacing w:val="-2"/>
        </w:rPr>
        <w:t xml:space="preserve"> </w:t>
      </w:r>
      <w:r>
        <w:t>digital</w:t>
      </w:r>
      <w:r>
        <w:rPr>
          <w:spacing w:val="-5"/>
        </w:rPr>
        <w:t xml:space="preserve"> </w:t>
      </w:r>
      <w:r>
        <w:t>format</w:t>
      </w:r>
      <w:r>
        <w:rPr>
          <w:spacing w:val="-4"/>
        </w:rPr>
        <w:t xml:space="preserve"> </w:t>
      </w:r>
      <w:r>
        <w:t>on</w:t>
      </w:r>
      <w:r>
        <w:rPr>
          <w:spacing w:val="-4"/>
        </w:rPr>
        <w:t xml:space="preserve"> </w:t>
      </w:r>
      <w:r>
        <w:t>CCDA’s</w:t>
      </w:r>
      <w:r>
        <w:rPr>
          <w:spacing w:val="-2"/>
        </w:rPr>
        <w:t xml:space="preserve"> </w:t>
      </w:r>
      <w:r>
        <w:t>website</w:t>
      </w:r>
      <w:r>
        <w:rPr>
          <w:spacing w:val="-2"/>
        </w:rPr>
        <w:t xml:space="preserve"> </w:t>
      </w:r>
      <w:r>
        <w:t>and</w:t>
      </w:r>
      <w:r>
        <w:rPr>
          <w:spacing w:val="-2"/>
        </w:rPr>
        <w:t xml:space="preserve"> </w:t>
      </w:r>
      <w:r>
        <w:t>as</w:t>
      </w:r>
      <w:r>
        <w:rPr>
          <w:spacing w:val="-5"/>
        </w:rPr>
        <w:t xml:space="preserve"> </w:t>
      </w:r>
      <w:r>
        <w:t>physical</w:t>
      </w:r>
      <w:r>
        <w:rPr>
          <w:spacing w:val="-2"/>
        </w:rPr>
        <w:t xml:space="preserve"> </w:t>
      </w:r>
      <w:r>
        <w:t>copies</w:t>
      </w:r>
      <w:r>
        <w:rPr>
          <w:spacing w:val="-2"/>
        </w:rPr>
        <w:t xml:space="preserve"> </w:t>
      </w:r>
      <w:r>
        <w:t>upon</w:t>
      </w:r>
      <w:r>
        <w:rPr>
          <w:spacing w:val="-2"/>
        </w:rPr>
        <w:t xml:space="preserve"> </w:t>
      </w:r>
      <w:r>
        <w:t>request.</w:t>
      </w:r>
      <w:r>
        <w:rPr>
          <w:spacing w:val="-4"/>
        </w:rPr>
        <w:t xml:space="preserve"> </w:t>
      </w:r>
      <w:r>
        <w:t>To</w:t>
      </w:r>
      <w:r>
        <w:rPr>
          <w:spacing w:val="-4"/>
        </w:rPr>
        <w:t xml:space="preserve"> </w:t>
      </w:r>
      <w:r>
        <w:t>expand outreach, CCDA has partnered with the Contractors State License Board (CSLB). CCDA Executive Director April Dawson Rawlings attended a CSLB meeting to discuss the toolkits and their importance. CCDA continues to promote APC through hosting and attending Commission meetings, and by providing the toolkits to members of the public w</w:t>
      </w:r>
      <w:r w:rsidR="00AD0961">
        <w:t>ho have</w:t>
      </w:r>
      <w:r>
        <w:t xml:space="preserve"> inquiries about accessible parking and external paths of travel.</w:t>
      </w:r>
    </w:p>
    <w:p w14:paraId="72419883" w14:textId="6F93E70C" w:rsidR="006C66B2" w:rsidRDefault="00032C37" w:rsidP="00E8432C">
      <w:pPr>
        <w:pStyle w:val="BodyText"/>
        <w:spacing w:before="156" w:line="261" w:lineRule="auto"/>
        <w:ind w:left="607" w:right="662"/>
      </w:pPr>
      <w:r>
        <w:t>As</w:t>
      </w:r>
      <w:r>
        <w:rPr>
          <w:spacing w:val="-3"/>
        </w:rPr>
        <w:t xml:space="preserve"> </w:t>
      </w:r>
      <w:r>
        <w:t>of</w:t>
      </w:r>
      <w:r>
        <w:rPr>
          <w:spacing w:val="-3"/>
        </w:rPr>
        <w:t xml:space="preserve"> </w:t>
      </w:r>
      <w:r>
        <w:t>2025,</w:t>
      </w:r>
      <w:r>
        <w:rPr>
          <w:spacing w:val="-3"/>
        </w:rPr>
        <w:t xml:space="preserve"> </w:t>
      </w:r>
      <w:r>
        <w:t>CCDA</w:t>
      </w:r>
      <w:r>
        <w:rPr>
          <w:spacing w:val="-3"/>
        </w:rPr>
        <w:t xml:space="preserve"> </w:t>
      </w:r>
      <w:r>
        <w:t>is</w:t>
      </w:r>
      <w:r>
        <w:rPr>
          <w:spacing w:val="-3"/>
        </w:rPr>
        <w:t xml:space="preserve"> </w:t>
      </w:r>
      <w:r>
        <w:t>actively</w:t>
      </w:r>
      <w:r>
        <w:rPr>
          <w:spacing w:val="-6"/>
        </w:rPr>
        <w:t xml:space="preserve"> </w:t>
      </w:r>
      <w:r>
        <w:t>translating</w:t>
      </w:r>
      <w:r>
        <w:rPr>
          <w:spacing w:val="-4"/>
        </w:rPr>
        <w:t xml:space="preserve"> </w:t>
      </w:r>
      <w:r>
        <w:t>both</w:t>
      </w:r>
      <w:r>
        <w:rPr>
          <w:spacing w:val="-5"/>
        </w:rPr>
        <w:t xml:space="preserve"> </w:t>
      </w:r>
      <w:r>
        <w:t>toolkits</w:t>
      </w:r>
      <w:r>
        <w:rPr>
          <w:spacing w:val="-3"/>
        </w:rPr>
        <w:t xml:space="preserve"> </w:t>
      </w:r>
      <w:r>
        <w:t>into</w:t>
      </w:r>
      <w:r>
        <w:rPr>
          <w:spacing w:val="-3"/>
        </w:rPr>
        <w:t xml:space="preserve"> </w:t>
      </w:r>
      <w:r>
        <w:t>threshold</w:t>
      </w:r>
      <w:r>
        <w:rPr>
          <w:spacing w:val="-3"/>
        </w:rPr>
        <w:t xml:space="preserve"> </w:t>
      </w:r>
      <w:r>
        <w:t>languages</w:t>
      </w:r>
      <w:r>
        <w:rPr>
          <w:spacing w:val="-3"/>
        </w:rPr>
        <w:t xml:space="preserve"> </w:t>
      </w:r>
      <w:r>
        <w:t>to</w:t>
      </w:r>
      <w:r>
        <w:rPr>
          <w:spacing w:val="-5"/>
        </w:rPr>
        <w:t xml:space="preserve"> </w:t>
      </w:r>
      <w:r>
        <w:t>promote equitable access across California’s diverse communities. These languages include Spanish, Simplified</w:t>
      </w:r>
      <w:r>
        <w:rPr>
          <w:spacing w:val="-5"/>
        </w:rPr>
        <w:t xml:space="preserve"> </w:t>
      </w:r>
      <w:r>
        <w:t>Chinese,</w:t>
      </w:r>
      <w:r>
        <w:rPr>
          <w:spacing w:val="-6"/>
        </w:rPr>
        <w:t xml:space="preserve"> </w:t>
      </w:r>
      <w:r>
        <w:t>Traditional</w:t>
      </w:r>
      <w:r>
        <w:rPr>
          <w:spacing w:val="-4"/>
        </w:rPr>
        <w:t xml:space="preserve"> </w:t>
      </w:r>
      <w:r>
        <w:t>Chinese,</w:t>
      </w:r>
      <w:r>
        <w:rPr>
          <w:spacing w:val="-6"/>
        </w:rPr>
        <w:t xml:space="preserve"> </w:t>
      </w:r>
      <w:r>
        <w:t>Tagalog,</w:t>
      </w:r>
      <w:r>
        <w:rPr>
          <w:spacing w:val="-4"/>
        </w:rPr>
        <w:t xml:space="preserve"> </w:t>
      </w:r>
      <w:r>
        <w:t>Vietnamese,</w:t>
      </w:r>
      <w:r>
        <w:rPr>
          <w:spacing w:val="-6"/>
        </w:rPr>
        <w:t xml:space="preserve"> </w:t>
      </w:r>
      <w:r>
        <w:t>Korean,</w:t>
      </w:r>
      <w:r>
        <w:rPr>
          <w:spacing w:val="-6"/>
        </w:rPr>
        <w:t xml:space="preserve"> </w:t>
      </w:r>
      <w:r>
        <w:t>Arabic,</w:t>
      </w:r>
      <w:r>
        <w:rPr>
          <w:spacing w:val="-7"/>
        </w:rPr>
        <w:t xml:space="preserve"> </w:t>
      </w:r>
      <w:r>
        <w:t>Farsi,</w:t>
      </w:r>
      <w:r>
        <w:rPr>
          <w:spacing w:val="-4"/>
        </w:rPr>
        <w:t xml:space="preserve"> </w:t>
      </w:r>
      <w:r>
        <w:t>Armenian, Hindi,</w:t>
      </w:r>
      <w:r>
        <w:rPr>
          <w:spacing w:val="-3"/>
        </w:rPr>
        <w:t xml:space="preserve"> </w:t>
      </w:r>
      <w:r>
        <w:t>Lao,</w:t>
      </w:r>
      <w:r>
        <w:rPr>
          <w:spacing w:val="-3"/>
        </w:rPr>
        <w:t xml:space="preserve"> </w:t>
      </w:r>
      <w:r>
        <w:t>Punjabi,</w:t>
      </w:r>
      <w:r>
        <w:rPr>
          <w:spacing w:val="-3"/>
        </w:rPr>
        <w:t xml:space="preserve"> </w:t>
      </w:r>
      <w:r>
        <w:t>Russian,</w:t>
      </w:r>
      <w:r>
        <w:rPr>
          <w:spacing w:val="-3"/>
        </w:rPr>
        <w:t xml:space="preserve"> </w:t>
      </w:r>
      <w:r>
        <w:t>Japanese,</w:t>
      </w:r>
      <w:r>
        <w:rPr>
          <w:spacing w:val="-5"/>
        </w:rPr>
        <w:t xml:space="preserve"> </w:t>
      </w:r>
      <w:r>
        <w:t>Khmer,</w:t>
      </w:r>
      <w:r>
        <w:rPr>
          <w:spacing w:val="-3"/>
        </w:rPr>
        <w:t xml:space="preserve"> </w:t>
      </w:r>
      <w:r>
        <w:t>Thai</w:t>
      </w:r>
      <w:r>
        <w:rPr>
          <w:spacing w:val="-5"/>
        </w:rPr>
        <w:t xml:space="preserve"> </w:t>
      </w:r>
      <w:r>
        <w:t>and</w:t>
      </w:r>
      <w:r>
        <w:rPr>
          <w:spacing w:val="-3"/>
        </w:rPr>
        <w:t xml:space="preserve"> </w:t>
      </w:r>
      <w:r>
        <w:t>Hmong.</w:t>
      </w:r>
      <w:r>
        <w:rPr>
          <w:spacing w:val="-5"/>
        </w:rPr>
        <w:t xml:space="preserve"> </w:t>
      </w:r>
      <w:r>
        <w:t>The</w:t>
      </w:r>
      <w:r>
        <w:rPr>
          <w:spacing w:val="-3"/>
        </w:rPr>
        <w:t xml:space="preserve"> </w:t>
      </w:r>
      <w:r>
        <w:t>ongoing</w:t>
      </w:r>
      <w:r>
        <w:rPr>
          <w:spacing w:val="-4"/>
        </w:rPr>
        <w:t xml:space="preserve"> </w:t>
      </w:r>
      <w:r>
        <w:t>APC</w:t>
      </w:r>
      <w:r>
        <w:rPr>
          <w:spacing w:val="-3"/>
        </w:rPr>
        <w:t xml:space="preserve"> </w:t>
      </w:r>
      <w:r>
        <w:t>translation effort will expand the reach and impact of the toolkits, promoting accessibility statewide.</w:t>
      </w:r>
    </w:p>
    <w:p w14:paraId="5984C5A3" w14:textId="77777777" w:rsidR="006C66B2" w:rsidRDefault="006C66B2">
      <w:pPr>
        <w:pStyle w:val="BodyText"/>
        <w:spacing w:before="162"/>
      </w:pPr>
    </w:p>
    <w:p w14:paraId="559ED55B" w14:textId="77777777" w:rsidR="006C66B2" w:rsidRDefault="00032C37">
      <w:pPr>
        <w:pStyle w:val="Heading4"/>
        <w:ind w:left="436"/>
      </w:pPr>
      <w:r>
        <w:t>Path</w:t>
      </w:r>
      <w:r>
        <w:rPr>
          <w:spacing w:val="-1"/>
        </w:rPr>
        <w:t xml:space="preserve"> </w:t>
      </w:r>
      <w:r>
        <w:rPr>
          <w:spacing w:val="-2"/>
        </w:rPr>
        <w:t>Forward</w:t>
      </w:r>
    </w:p>
    <w:p w14:paraId="496BE76A" w14:textId="77777777" w:rsidR="006C66B2" w:rsidRDefault="00032C37">
      <w:pPr>
        <w:pStyle w:val="BodyText"/>
        <w:spacing w:before="7"/>
        <w:rPr>
          <w:b/>
          <w:sz w:val="6"/>
        </w:rPr>
      </w:pPr>
      <w:r>
        <w:rPr>
          <w:b/>
          <w:noProof/>
          <w:sz w:val="6"/>
        </w:rPr>
        <mc:AlternateContent>
          <mc:Choice Requires="wps">
            <w:drawing>
              <wp:anchor distT="0" distB="0" distL="0" distR="0" simplePos="0" relativeHeight="251658346" behindDoc="1" locked="0" layoutInCell="1" allowOverlap="1" wp14:anchorId="60B74E14" wp14:editId="733B4295">
                <wp:simplePos x="0" y="0"/>
                <wp:positionH relativeFrom="page">
                  <wp:posOffset>469620</wp:posOffset>
                </wp:positionH>
                <wp:positionV relativeFrom="paragraph">
                  <wp:posOffset>63571</wp:posOffset>
                </wp:positionV>
                <wp:extent cx="1767839" cy="91440"/>
                <wp:effectExtent l="0" t="0" r="0" b="0"/>
                <wp:wrapTopAndBottom/>
                <wp:docPr id="252" name="Graphic 25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39"/>
                              </a:lnTo>
                              <a:lnTo>
                                <a:pt x="1767713" y="91439"/>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7C7987A0" id="Graphic 252" o:spid="_x0000_s1026" style="position:absolute;margin-left:37pt;margin-top:5pt;width:139.2pt;height:7.2pt;z-index:-251658134;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S+0JQIAAMEEAAAOAAAAZHJzL2Uyb0RvYy54bWysVMFu2zAMvQ/YPwi6L06aoGmNOMXQoMOA&#10;oivQFDsrshwbk0WNUmLn70fJUWpspxW9SJT5RD0+kl7d9a1mR4WuAVPw2WTKmTISysbsC/66ffhy&#10;w5nzwpRCg1EFPynH79afP606m6srqEGXChkFMS7vbMFr722eZU7WqhVuAlYZclaArfB0xH1Wougo&#10;equzq+n0OusAS4sglXP0dTM4+TrGryol/Y+qcsozXXDi5uOKcd2FNVuvRL5HYetGnmmId7BoRWPo&#10;0UuojfCCHbD5J1TbSAQHlZ9IaDOoqkaqmANlM5v+lc1LLayKuZA4zl5kch8XVj4dX+wzBurOPoL8&#10;5UiRrLMuv3jCwZ0xfYVtwBJx1kcVTxcVVe+ZpI+z5fXyZn7LmSTf7WyxiCpnIk+X5cH5bwpiIHF8&#10;dH4oQpksUSdL9iaZSKUMRdSxiJ4zKiJyRkXcDUW0wod7gV0wWTdiUiciwdvCUW0h4nxIIvBdzuac&#10;pVSI6htGmzGWWmiESr602xhvwFDipEEQU+TJn/YBN373/9BJ0BRPanBqeCqkHt+8yEHvjwV3oJvy&#10;odE6COBwv7vXyI4ijMd0sVnOz5RHsNgNQwOEVthBeXpG1tHMFNz9PghUnOnvhpoyDFgyMBm7ZKDX&#10;9xDHMGqPzm/7nwIts2QW3FP/PEFqeZGnziD+ATBgw00DXw8eqia0TeQ2MDofaE5i/ueZDoM4PkfU&#10;259n/QcAAP//AwBQSwMEFAAGAAgAAAAhAPzOXZjdAAAACAEAAA8AAABkcnMvZG93bnJldi54bWxM&#10;j0FPwzAMhe9I/IfISNxYShfYVJpOqLAbFwZCPWaNaQuNUzXpWv495sROlv2enr+X7xbXixOOofOk&#10;4XaVgECqve2o0fD+tr/ZggjRkDW9J9TwgwF2xeVFbjLrZ3rF0yE2gkMoZEZDG+OQSRnqFp0JKz8g&#10;sfbpR2cir2Mj7WhmDne9TJPkXjrTEX9ozYBli/X3YXIappf9XDWVeo6l75+q9Ktbzx+l1tdXy+MD&#10;iIhL/DfDHz6jQ8FMRz+RDaLXsFFcJfI94cn6+i5VII4aUqVAFrk8L1D8AgAA//8DAFBLAQItABQA&#10;BgAIAAAAIQC2gziS/gAAAOEBAAATAAAAAAAAAAAAAAAAAAAAAABbQ29udGVudF9UeXBlc10ueG1s&#10;UEsBAi0AFAAGAAgAAAAhADj9If/WAAAAlAEAAAsAAAAAAAAAAAAAAAAALwEAAF9yZWxzLy5yZWxz&#10;UEsBAi0AFAAGAAgAAAAhAHCtL7QlAgAAwQQAAA4AAAAAAAAAAAAAAAAALgIAAGRycy9lMm9Eb2Mu&#10;eG1sUEsBAi0AFAAGAAgAAAAhAPzOXZjdAAAACAEAAA8AAAAAAAAAAAAAAAAAfwQAAGRycy9kb3du&#10;cmV2LnhtbFBLBQYAAAAABAAEAPMAAACJBQAAAAA=&#10;" path="m1767713,l,,,91439r1767713,l1767713,xe" fillcolor="#004d73" stroked="f">
                <v:path arrowok="t"/>
                <w10:wrap type="topAndBottom" anchorx="page"/>
              </v:shape>
            </w:pict>
          </mc:Fallback>
        </mc:AlternateContent>
      </w:r>
    </w:p>
    <w:p w14:paraId="4B99A1CD" w14:textId="29C2A558" w:rsidR="006C66B2" w:rsidRDefault="00032C37" w:rsidP="00E8432C">
      <w:pPr>
        <w:pStyle w:val="BodyText"/>
        <w:spacing w:before="139" w:line="261" w:lineRule="auto"/>
        <w:ind w:left="681" w:right="426"/>
      </w:pPr>
      <w:r>
        <w:t>Looking ahead to 2026, CCDA anticipates finalizing and publishing the translated APC toolkits on CCDA’s website to further expand accessibility and usability for diverse communities statewide. Additionally, CCDA plans to update the APC toolkits to ensure the material remains accurate with current information. These updates will incorporate relevant changes to the California</w:t>
      </w:r>
      <w:r>
        <w:rPr>
          <w:spacing w:val="-4"/>
        </w:rPr>
        <w:t xml:space="preserve"> </w:t>
      </w:r>
      <w:r>
        <w:t>Building</w:t>
      </w:r>
      <w:r>
        <w:rPr>
          <w:spacing w:val="-5"/>
        </w:rPr>
        <w:t xml:space="preserve"> </w:t>
      </w:r>
      <w:r>
        <w:t>Code</w:t>
      </w:r>
      <w:r>
        <w:rPr>
          <w:spacing w:val="-5"/>
        </w:rPr>
        <w:t xml:space="preserve"> </w:t>
      </w:r>
      <w:r>
        <w:t>and</w:t>
      </w:r>
      <w:r>
        <w:rPr>
          <w:spacing w:val="-6"/>
        </w:rPr>
        <w:t xml:space="preserve"> </w:t>
      </w:r>
      <w:r>
        <w:t>other</w:t>
      </w:r>
      <w:r>
        <w:rPr>
          <w:spacing w:val="-4"/>
        </w:rPr>
        <w:t xml:space="preserve"> </w:t>
      </w:r>
      <w:r>
        <w:t>applicable</w:t>
      </w:r>
      <w:r>
        <w:rPr>
          <w:spacing w:val="-4"/>
        </w:rPr>
        <w:t xml:space="preserve"> </w:t>
      </w:r>
      <w:r>
        <w:t>accessibility</w:t>
      </w:r>
      <w:r>
        <w:rPr>
          <w:spacing w:val="-6"/>
        </w:rPr>
        <w:t xml:space="preserve"> </w:t>
      </w:r>
      <w:r>
        <w:t>requirements</w:t>
      </w:r>
      <w:r>
        <w:rPr>
          <w:spacing w:val="-4"/>
        </w:rPr>
        <w:t xml:space="preserve"> </w:t>
      </w:r>
      <w:r>
        <w:t>that</w:t>
      </w:r>
      <w:r>
        <w:rPr>
          <w:spacing w:val="-5"/>
        </w:rPr>
        <w:t xml:space="preserve"> </w:t>
      </w:r>
      <w:r>
        <w:t>have</w:t>
      </w:r>
      <w:r>
        <w:rPr>
          <w:spacing w:val="-4"/>
        </w:rPr>
        <w:t xml:space="preserve"> </w:t>
      </w:r>
      <w:r>
        <w:t>changed since the APC toolkits were initially published in 2024. These updates will ensure that the APC toolkits remain current, accurate, and effective as an educational resource for both the construction industry and business community.</w:t>
      </w:r>
    </w:p>
    <w:p w14:paraId="5FE11C93" w14:textId="77777777" w:rsidR="006C66B2" w:rsidRDefault="006C66B2">
      <w:pPr>
        <w:pStyle w:val="BodyText"/>
      </w:pPr>
    </w:p>
    <w:p w14:paraId="5A120AD8" w14:textId="77777777" w:rsidR="006C66B2" w:rsidRDefault="006C66B2">
      <w:pPr>
        <w:pStyle w:val="BodyText"/>
      </w:pPr>
    </w:p>
    <w:p w14:paraId="0136D956" w14:textId="77777777" w:rsidR="006C66B2" w:rsidRDefault="006C66B2">
      <w:pPr>
        <w:pStyle w:val="BodyText"/>
      </w:pPr>
    </w:p>
    <w:p w14:paraId="303C7C0E" w14:textId="77777777" w:rsidR="006C66B2" w:rsidRDefault="006C66B2">
      <w:pPr>
        <w:pStyle w:val="BodyText"/>
        <w:spacing w:before="8"/>
      </w:pPr>
    </w:p>
    <w:p w14:paraId="1B6FE754" w14:textId="77777777" w:rsidR="006C66B2" w:rsidRDefault="00032C37">
      <w:pPr>
        <w:ind w:right="413"/>
        <w:jc w:val="right"/>
        <w:rPr>
          <w:b/>
          <w:sz w:val="24"/>
        </w:rPr>
      </w:pPr>
      <w:r>
        <w:rPr>
          <w:b/>
          <w:spacing w:val="-5"/>
          <w:sz w:val="24"/>
        </w:rPr>
        <w:t>40</w:t>
      </w:r>
    </w:p>
    <w:p w14:paraId="2F0A3003" w14:textId="77777777" w:rsidR="006C66B2" w:rsidRDefault="006C66B2">
      <w:pPr>
        <w:jc w:val="right"/>
        <w:rPr>
          <w:b/>
          <w:sz w:val="24"/>
        </w:rPr>
        <w:sectPr w:rsidR="006C66B2">
          <w:pgSz w:w="12240" w:h="15840"/>
          <w:pgMar w:top="1260" w:right="360" w:bottom="280" w:left="360" w:header="740" w:footer="0" w:gutter="0"/>
          <w:cols w:space="720"/>
        </w:sectPr>
      </w:pPr>
    </w:p>
    <w:p w14:paraId="34E09E8C" w14:textId="77777777" w:rsidR="006C66B2" w:rsidRDefault="006C66B2">
      <w:pPr>
        <w:pStyle w:val="BodyText"/>
        <w:spacing w:before="25"/>
        <w:rPr>
          <w:b/>
          <w:sz w:val="28"/>
        </w:rPr>
      </w:pPr>
    </w:p>
    <w:p w14:paraId="282F2C94" w14:textId="77777777" w:rsidR="006C66B2" w:rsidRDefault="00032C37" w:rsidP="00746A72">
      <w:pPr>
        <w:pStyle w:val="Heading4"/>
        <w:spacing w:line="271" w:lineRule="auto"/>
        <w:ind w:left="393" w:right="6343"/>
      </w:pPr>
      <w:r>
        <w:t>2025</w:t>
      </w:r>
      <w:r>
        <w:rPr>
          <w:spacing w:val="-11"/>
        </w:rPr>
        <w:t xml:space="preserve"> </w:t>
      </w:r>
      <w:r>
        <w:t>Commission</w:t>
      </w:r>
      <w:r>
        <w:rPr>
          <w:spacing w:val="-13"/>
        </w:rPr>
        <w:t xml:space="preserve"> </w:t>
      </w:r>
      <w:r>
        <w:t>to</w:t>
      </w:r>
      <w:r>
        <w:rPr>
          <w:spacing w:val="-11"/>
        </w:rPr>
        <w:t xml:space="preserve"> </w:t>
      </w:r>
      <w:r>
        <w:t>Community and Listening Forum Events</w:t>
      </w:r>
    </w:p>
    <w:p w14:paraId="34CDDF14" w14:textId="77777777" w:rsidR="006C66B2" w:rsidRDefault="00032C37">
      <w:pPr>
        <w:pStyle w:val="BodyText"/>
        <w:spacing w:before="7"/>
        <w:rPr>
          <w:b/>
          <w:sz w:val="3"/>
        </w:rPr>
      </w:pPr>
      <w:r>
        <w:rPr>
          <w:b/>
          <w:noProof/>
          <w:sz w:val="3"/>
        </w:rPr>
        <mc:AlternateContent>
          <mc:Choice Requires="wps">
            <w:drawing>
              <wp:anchor distT="0" distB="0" distL="0" distR="0" simplePos="0" relativeHeight="251658347" behindDoc="1" locked="0" layoutInCell="1" allowOverlap="1" wp14:anchorId="43764EDB" wp14:editId="2CBC03CC">
                <wp:simplePos x="0" y="0"/>
                <wp:positionH relativeFrom="page">
                  <wp:posOffset>461721</wp:posOffset>
                </wp:positionH>
                <wp:positionV relativeFrom="paragraph">
                  <wp:posOffset>41891</wp:posOffset>
                </wp:positionV>
                <wp:extent cx="3369945" cy="91440"/>
                <wp:effectExtent l="0" t="0" r="0" b="0"/>
                <wp:wrapTopAndBottom/>
                <wp:docPr id="253" name="Graphic 25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369945" cy="91440"/>
                        </a:xfrm>
                        <a:custGeom>
                          <a:avLst/>
                          <a:gdLst/>
                          <a:ahLst/>
                          <a:cxnLst/>
                          <a:rect l="l" t="t" r="r" b="b"/>
                          <a:pathLst>
                            <a:path w="3369945" h="91440">
                              <a:moveTo>
                                <a:pt x="3369691" y="0"/>
                              </a:moveTo>
                              <a:lnTo>
                                <a:pt x="0" y="0"/>
                              </a:lnTo>
                              <a:lnTo>
                                <a:pt x="0" y="91438"/>
                              </a:lnTo>
                              <a:lnTo>
                                <a:pt x="3369691" y="91438"/>
                              </a:lnTo>
                              <a:lnTo>
                                <a:pt x="3369691"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74999E40" id="Graphic 253" o:spid="_x0000_s1026" style="position:absolute;margin-left:36.35pt;margin-top:3.3pt;width:265.35pt;height:7.2pt;z-index:-251658133;visibility:visible;mso-wrap-style:square;mso-wrap-distance-left:0;mso-wrap-distance-top:0;mso-wrap-distance-right:0;mso-wrap-distance-bottom:0;mso-position-horizontal:absolute;mso-position-horizontal-relative:page;mso-position-vertical:absolute;mso-position-vertical-relative:text;v-text-anchor:top" coordsize="336994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30FNJgIAAMEEAAAOAAAAZHJzL2Uyb0RvYy54bWysVMFu2zAMvQ/YPwi6L06aLGuMOMXQoMOA&#10;oivQDDsrshwbk0VNVGLn70fJUWp0pw27SJT5RD0+kl7f9a1mJ+WwAVPw2WTKmTISysYcCv599/Dh&#10;ljP0wpRCg1EFPyvkd5v379adzdUN1KBL5RgFMZh3tuC19zbPMpS1agVOwCpDzgpcKzwd3SErnego&#10;equzm+l0mXXgSutAKkT6uh2cfBPjV5WS/ltVofJMF5y4+bi6uO7Dmm3WIj84YetGXmiIf2DRisbQ&#10;o9dQW+EFO7rmj1BtIx0gVH4ioc2gqhqpYg6UzWz6JpuXWlgVcyFx0F5lwv8XVj6dXuyzC9TRPoL8&#10;iaRI1lnMr55wwAumr1wbsESc9VHF81VF1Xsm6eN8vlytFh85k+RbzRaLqHIm8nRZHtF/URADidMj&#10;+qEIZbJEnSzZm2Q6KmUooo5F9JxRER1nVMT9UEQrfLgX2AWTdSMmdSISvC2c1A4izockAt/lasZZ&#10;SoWovmK0GWOphUao5Eu7jfEGDCU+vw3MKFryp33Ajd/9O3QSNMWTGlANT4XU45tXOej9seAIuikf&#10;Gq2DAOgO+3vt2EmE8Zgutp/mF8ojWOyGoQFCK+yhPD871tHMFBx/HYVTnOmvhpoyDFgyXDL2yXBe&#10;30Mcw6i9Q7/rfwhnmSWz4J765wlSy4s8dQbxD4ABG24a+Hz0UDWhbSK3gdHlQHMS87/MdBjE8Tmi&#10;Xv88m98AAAD//wMAUEsDBBQABgAIAAAAIQA95RlL3AAAAAcBAAAPAAAAZHJzL2Rvd25yZXYueG1s&#10;TI7BTsMwEETvSPyDtUjcqN1Q0jTEqVBVDlyQCEi9buIliYjXUeym4e8xJziOZvTmFfvFDmKmyfeO&#10;NaxXCgRx40zPrYaP9+e7DIQPyAYHx6Thmzzsy+urAnPjLvxGcxVaESHsc9TQhTDmUvqmI4t+5Ubi&#10;2H26yWKIcWqlmfAS4XaQiVKptNhzfOhwpENHzVd1tho4yyo5PySvx82hGvC4q08vY6317c3y9Agi&#10;0BL+xvCrH9WhjE61O7PxYtCwTbZxqSFNQcQ6VfcbELWGZK1AloX871/+AAAA//8DAFBLAQItABQA&#10;BgAIAAAAIQC2gziS/gAAAOEBAAATAAAAAAAAAAAAAAAAAAAAAABbQ29udGVudF9UeXBlc10ueG1s&#10;UEsBAi0AFAAGAAgAAAAhADj9If/WAAAAlAEAAAsAAAAAAAAAAAAAAAAALwEAAF9yZWxzLy5yZWxz&#10;UEsBAi0AFAAGAAgAAAAhAGffQU0mAgAAwQQAAA4AAAAAAAAAAAAAAAAALgIAAGRycy9lMm9Eb2Mu&#10;eG1sUEsBAi0AFAAGAAgAAAAhAD3lGUvcAAAABwEAAA8AAAAAAAAAAAAAAAAAgAQAAGRycy9kb3du&#10;cmV2LnhtbFBLBQYAAAAABAAEAPMAAACJBQAAAAA=&#10;" path="m3369691,l,,,91438r3369691,l3369691,xe" fillcolor="#004d73" stroked="f">
                <v:path arrowok="t"/>
                <w10:wrap type="topAndBottom" anchorx="page"/>
              </v:shape>
            </w:pict>
          </mc:Fallback>
        </mc:AlternateContent>
      </w:r>
    </w:p>
    <w:p w14:paraId="58F3D207" w14:textId="4D0DB331" w:rsidR="006C66B2" w:rsidRDefault="00032C37" w:rsidP="00E8432C">
      <w:pPr>
        <w:pStyle w:val="BodyText"/>
        <w:spacing w:before="106" w:line="261" w:lineRule="auto"/>
        <w:ind w:left="628" w:right="662"/>
      </w:pPr>
      <w:r>
        <w:t>Building on the momentum of 2024, 2025 was another successful year of outreach and engagement with communities across California. Through CCDA’s 2025 Commission to Community and Listening Forum events, CCDA continued to expand its impact as a venue for stakeholder engagement. These 2025 Commission to Community and Listening Forum events</w:t>
      </w:r>
      <w:r w:rsidR="00F74122">
        <w:t xml:space="preserve"> –</w:t>
      </w:r>
      <w:r w:rsidR="00F74122">
        <w:rPr>
          <w:spacing w:val="-2"/>
        </w:rPr>
        <w:t xml:space="preserve"> </w:t>
      </w:r>
      <w:r>
        <w:t>held</w:t>
      </w:r>
      <w:r>
        <w:rPr>
          <w:spacing w:val="-3"/>
        </w:rPr>
        <w:t xml:space="preserve"> </w:t>
      </w:r>
      <w:r>
        <w:t>in</w:t>
      </w:r>
      <w:r>
        <w:rPr>
          <w:spacing w:val="-4"/>
        </w:rPr>
        <w:t xml:space="preserve"> </w:t>
      </w:r>
      <w:r>
        <w:t>diverse</w:t>
      </w:r>
      <w:r>
        <w:rPr>
          <w:spacing w:val="-2"/>
        </w:rPr>
        <w:t xml:space="preserve"> </w:t>
      </w:r>
      <w:r>
        <w:t>regions</w:t>
      </w:r>
      <w:r>
        <w:rPr>
          <w:spacing w:val="-3"/>
        </w:rPr>
        <w:t xml:space="preserve"> </w:t>
      </w:r>
      <w:r>
        <w:t>across</w:t>
      </w:r>
      <w:r>
        <w:rPr>
          <w:spacing w:val="-2"/>
        </w:rPr>
        <w:t xml:space="preserve"> </w:t>
      </w:r>
      <w:r>
        <w:t>the</w:t>
      </w:r>
      <w:r>
        <w:rPr>
          <w:spacing w:val="-3"/>
        </w:rPr>
        <w:t xml:space="preserve"> </w:t>
      </w:r>
      <w:r>
        <w:t>state</w:t>
      </w:r>
      <w:r w:rsidR="00695D56">
        <w:t xml:space="preserve"> –</w:t>
      </w:r>
      <w:r>
        <w:rPr>
          <w:spacing w:val="-2"/>
        </w:rPr>
        <w:t xml:space="preserve"> </w:t>
      </w:r>
      <w:r>
        <w:t>provided</w:t>
      </w:r>
      <w:r>
        <w:rPr>
          <w:spacing w:val="-4"/>
        </w:rPr>
        <w:t xml:space="preserve"> </w:t>
      </w:r>
      <w:r>
        <w:t>opportunities</w:t>
      </w:r>
      <w:r>
        <w:rPr>
          <w:spacing w:val="-2"/>
        </w:rPr>
        <w:t xml:space="preserve"> </w:t>
      </w:r>
      <w:r>
        <w:t>for</w:t>
      </w:r>
      <w:r>
        <w:rPr>
          <w:spacing w:val="-3"/>
        </w:rPr>
        <w:t xml:space="preserve"> </w:t>
      </w:r>
      <w:r>
        <w:t>open</w:t>
      </w:r>
      <w:r>
        <w:rPr>
          <w:spacing w:val="-4"/>
        </w:rPr>
        <w:t xml:space="preserve"> </w:t>
      </w:r>
      <w:r>
        <w:t>dialogue,</w:t>
      </w:r>
      <w:r>
        <w:rPr>
          <w:spacing w:val="-2"/>
        </w:rPr>
        <w:t xml:space="preserve"> </w:t>
      </w:r>
      <w:r>
        <w:t>shared learning, and collaboration.</w:t>
      </w:r>
      <w:r>
        <w:rPr>
          <w:spacing w:val="-2"/>
        </w:rPr>
        <w:t xml:space="preserve"> </w:t>
      </w:r>
      <w:r>
        <w:t>The events</w:t>
      </w:r>
      <w:r>
        <w:rPr>
          <w:spacing w:val="-2"/>
        </w:rPr>
        <w:t xml:space="preserve"> </w:t>
      </w:r>
      <w:r>
        <w:t>brought together local disability</w:t>
      </w:r>
      <w:r>
        <w:rPr>
          <w:spacing w:val="-3"/>
        </w:rPr>
        <w:t xml:space="preserve"> </w:t>
      </w:r>
      <w:r>
        <w:t xml:space="preserve">organizations, chambers of commerce, </w:t>
      </w:r>
      <w:proofErr w:type="spellStart"/>
      <w:r>
        <w:t>CASp</w:t>
      </w:r>
      <w:r w:rsidR="00662CDF">
        <w:t>s</w:t>
      </w:r>
      <w:proofErr w:type="spellEnd"/>
      <w:r>
        <w:t>, state-level officials, and residents with disabilities. By fostering open dialogue and learning directly from community members, CCDA advanced disability access while centering community perspectives across the state. CCDA’s 2025 Commission to Community and Listening Forum events raised awareness of disability access</w:t>
      </w:r>
      <w:r>
        <w:rPr>
          <w:spacing w:val="-4"/>
        </w:rPr>
        <w:t xml:space="preserve"> </w:t>
      </w:r>
      <w:r>
        <w:t>requirements,</w:t>
      </w:r>
      <w:r>
        <w:rPr>
          <w:spacing w:val="-6"/>
        </w:rPr>
        <w:t xml:space="preserve"> </w:t>
      </w:r>
      <w:r>
        <w:t>supported</w:t>
      </w:r>
      <w:r>
        <w:rPr>
          <w:spacing w:val="-4"/>
        </w:rPr>
        <w:t xml:space="preserve"> </w:t>
      </w:r>
      <w:r>
        <w:t>compliance,</w:t>
      </w:r>
      <w:r>
        <w:rPr>
          <w:spacing w:val="-6"/>
        </w:rPr>
        <w:t xml:space="preserve"> </w:t>
      </w:r>
      <w:r>
        <w:t>and</w:t>
      </w:r>
      <w:r>
        <w:rPr>
          <w:spacing w:val="-6"/>
        </w:rPr>
        <w:t xml:space="preserve"> </w:t>
      </w:r>
      <w:r>
        <w:t>highlighted</w:t>
      </w:r>
      <w:r>
        <w:rPr>
          <w:spacing w:val="-4"/>
        </w:rPr>
        <w:t xml:space="preserve"> </w:t>
      </w:r>
      <w:r>
        <w:t>the</w:t>
      </w:r>
      <w:r>
        <w:rPr>
          <w:spacing w:val="-4"/>
        </w:rPr>
        <w:t xml:space="preserve"> </w:t>
      </w:r>
      <w:r>
        <w:t>lived</w:t>
      </w:r>
      <w:r>
        <w:rPr>
          <w:spacing w:val="-4"/>
        </w:rPr>
        <w:t xml:space="preserve"> </w:t>
      </w:r>
      <w:r>
        <w:t>experiences</w:t>
      </w:r>
      <w:r>
        <w:rPr>
          <w:spacing w:val="-4"/>
        </w:rPr>
        <w:t xml:space="preserve"> </w:t>
      </w:r>
      <w:r>
        <w:t>of</w:t>
      </w:r>
      <w:r>
        <w:rPr>
          <w:spacing w:val="-4"/>
        </w:rPr>
        <w:t xml:space="preserve"> </w:t>
      </w:r>
      <w:r>
        <w:t xml:space="preserve">individuals with disabilities. In doing so, CCDA’s 2025 Commission to Community and Listening Forum events increased visibility around the importance of accessibility in business settings and laid a strong foundation for CCDA’s long-term outreach and planning strategies. In 2025, CCDA expanded its Commission to Community and Listening Forum events, hosting three different </w:t>
      </w:r>
      <w:r>
        <w:rPr>
          <w:spacing w:val="-2"/>
        </w:rPr>
        <w:t>gatherings.</w:t>
      </w:r>
    </w:p>
    <w:p w14:paraId="1CCD2AE1" w14:textId="77777777" w:rsidR="006C66B2" w:rsidRDefault="00032C37" w:rsidP="00E8432C">
      <w:pPr>
        <w:pStyle w:val="BodyText"/>
        <w:spacing w:before="153" w:line="261" w:lineRule="auto"/>
        <w:ind w:left="628" w:right="489"/>
      </w:pPr>
      <w:r>
        <w:t>The first 2025 Commission to Community and Listening Forum event was held in San Mateo County (Millbrae) in March 2025 and reintroduced the in-person “Voices of the Customer” model, offering</w:t>
      </w:r>
      <w:r>
        <w:rPr>
          <w:spacing w:val="-1"/>
        </w:rPr>
        <w:t xml:space="preserve"> </w:t>
      </w:r>
      <w:r>
        <w:t>a</w:t>
      </w:r>
      <w:r>
        <w:rPr>
          <w:spacing w:val="-1"/>
        </w:rPr>
        <w:t xml:space="preserve"> </w:t>
      </w:r>
      <w:r>
        <w:t>platform</w:t>
      </w:r>
      <w:r>
        <w:rPr>
          <w:spacing w:val="-1"/>
        </w:rPr>
        <w:t xml:space="preserve"> </w:t>
      </w:r>
      <w:r>
        <w:t>for individuals with disabilities to</w:t>
      </w:r>
      <w:r>
        <w:rPr>
          <w:spacing w:val="-1"/>
        </w:rPr>
        <w:t xml:space="preserve"> </w:t>
      </w:r>
      <w:r>
        <w:t>share</w:t>
      </w:r>
      <w:r>
        <w:rPr>
          <w:spacing w:val="-1"/>
        </w:rPr>
        <w:t xml:space="preserve"> </w:t>
      </w:r>
      <w:r>
        <w:t>personal</w:t>
      </w:r>
      <w:r>
        <w:rPr>
          <w:spacing w:val="-1"/>
        </w:rPr>
        <w:t xml:space="preserve"> </w:t>
      </w:r>
      <w:r>
        <w:t>experiences alongside business</w:t>
      </w:r>
      <w:r>
        <w:rPr>
          <w:spacing w:val="-6"/>
        </w:rPr>
        <w:t xml:space="preserve"> </w:t>
      </w:r>
      <w:r>
        <w:t>and</w:t>
      </w:r>
      <w:r>
        <w:rPr>
          <w:spacing w:val="-3"/>
        </w:rPr>
        <w:t xml:space="preserve"> </w:t>
      </w:r>
      <w:r>
        <w:t>community</w:t>
      </w:r>
      <w:r>
        <w:rPr>
          <w:spacing w:val="-5"/>
        </w:rPr>
        <w:t xml:space="preserve"> </w:t>
      </w:r>
      <w:r>
        <w:t>leaders.</w:t>
      </w:r>
      <w:r>
        <w:rPr>
          <w:spacing w:val="-3"/>
        </w:rPr>
        <w:t xml:space="preserve"> </w:t>
      </w:r>
      <w:r>
        <w:t>Conducted</w:t>
      </w:r>
      <w:r>
        <w:rPr>
          <w:spacing w:val="-3"/>
        </w:rPr>
        <w:t xml:space="preserve"> </w:t>
      </w:r>
      <w:r>
        <w:t>in</w:t>
      </w:r>
      <w:r>
        <w:rPr>
          <w:spacing w:val="-3"/>
        </w:rPr>
        <w:t xml:space="preserve"> </w:t>
      </w:r>
      <w:r>
        <w:t>collaboration</w:t>
      </w:r>
      <w:r>
        <w:rPr>
          <w:spacing w:val="-3"/>
        </w:rPr>
        <w:t xml:space="preserve"> </w:t>
      </w:r>
      <w:r>
        <w:t>with</w:t>
      </w:r>
      <w:r>
        <w:rPr>
          <w:spacing w:val="-3"/>
        </w:rPr>
        <w:t xml:space="preserve"> </w:t>
      </w:r>
      <w:r>
        <w:t>the</w:t>
      </w:r>
      <w:r>
        <w:rPr>
          <w:spacing w:val="-5"/>
        </w:rPr>
        <w:t xml:space="preserve"> </w:t>
      </w:r>
      <w:r>
        <w:t>Center</w:t>
      </w:r>
      <w:r>
        <w:rPr>
          <w:spacing w:val="-6"/>
        </w:rPr>
        <w:t xml:space="preserve"> </w:t>
      </w:r>
      <w:r>
        <w:t>for</w:t>
      </w:r>
      <w:r>
        <w:rPr>
          <w:spacing w:val="-3"/>
        </w:rPr>
        <w:t xml:space="preserve"> </w:t>
      </w:r>
      <w:r>
        <w:t>Independence</w:t>
      </w:r>
      <w:r>
        <w:rPr>
          <w:spacing w:val="-3"/>
        </w:rPr>
        <w:t xml:space="preserve"> </w:t>
      </w:r>
      <w:r>
        <w:t>of Individuals with Disabilities (CID) and the San Mateo Area Chamber of Commerce, the event underscored the value</w:t>
      </w:r>
      <w:r>
        <w:rPr>
          <w:spacing w:val="-2"/>
        </w:rPr>
        <w:t xml:space="preserve"> </w:t>
      </w:r>
      <w:r>
        <w:t>of cross-sector partnerships in</w:t>
      </w:r>
      <w:r>
        <w:rPr>
          <w:spacing w:val="-1"/>
        </w:rPr>
        <w:t xml:space="preserve"> </w:t>
      </w:r>
      <w:r>
        <w:t>advancing access and inclusion.</w:t>
      </w:r>
      <w:r>
        <w:rPr>
          <w:spacing w:val="-1"/>
        </w:rPr>
        <w:t xml:space="preserve"> </w:t>
      </w:r>
      <w:r>
        <w:t>The</w:t>
      </w:r>
      <w:r>
        <w:rPr>
          <w:spacing w:val="-1"/>
        </w:rPr>
        <w:t xml:space="preserve"> </w:t>
      </w:r>
      <w:r>
        <w:t xml:space="preserve">event featured opening remarks from CCDA Executive Director April Dawson Rawlings and CID Executive Director Ligia Andrade Zúñiga, with CCDA Commissioner Dr. Luciana </w:t>
      </w:r>
      <w:proofErr w:type="spellStart"/>
      <w:r>
        <w:t>Profaca</w:t>
      </w:r>
      <w:proofErr w:type="spellEnd"/>
      <w:r>
        <w:t xml:space="preserve"> moderating. A</w:t>
      </w:r>
      <w:r>
        <w:rPr>
          <w:spacing w:val="-1"/>
        </w:rPr>
        <w:t xml:space="preserve"> </w:t>
      </w:r>
      <w:r>
        <w:t>panel</w:t>
      </w:r>
      <w:r>
        <w:rPr>
          <w:spacing w:val="-2"/>
        </w:rPr>
        <w:t xml:space="preserve"> </w:t>
      </w:r>
      <w:r>
        <w:t>discussion titled “How</w:t>
      </w:r>
      <w:r>
        <w:rPr>
          <w:spacing w:val="-2"/>
        </w:rPr>
        <w:t xml:space="preserve"> </w:t>
      </w:r>
      <w:r>
        <w:t>Do</w:t>
      </w:r>
      <w:r>
        <w:rPr>
          <w:spacing w:val="-3"/>
        </w:rPr>
        <w:t xml:space="preserve"> </w:t>
      </w:r>
      <w:r>
        <w:t>We</w:t>
      </w:r>
      <w:r>
        <w:rPr>
          <w:spacing w:val="-1"/>
        </w:rPr>
        <w:t xml:space="preserve"> </w:t>
      </w:r>
      <w:r>
        <w:t>Remove Barriers</w:t>
      </w:r>
      <w:r>
        <w:rPr>
          <w:spacing w:val="-2"/>
        </w:rPr>
        <w:t xml:space="preserve"> </w:t>
      </w:r>
      <w:r>
        <w:t>and</w:t>
      </w:r>
      <w:r>
        <w:rPr>
          <w:spacing w:val="-1"/>
        </w:rPr>
        <w:t xml:space="preserve"> </w:t>
      </w:r>
      <w:r>
        <w:t>Achieve Accessibility</w:t>
      </w:r>
      <w:r>
        <w:rPr>
          <w:spacing w:val="-2"/>
        </w:rPr>
        <w:t xml:space="preserve"> </w:t>
      </w:r>
      <w:r>
        <w:t>for All?”</w:t>
      </w:r>
      <w:r>
        <w:rPr>
          <w:spacing w:val="-1"/>
        </w:rPr>
        <w:t xml:space="preserve"> </w:t>
      </w:r>
      <w:r>
        <w:t>created</w:t>
      </w:r>
      <w:r>
        <w:rPr>
          <w:spacing w:val="-1"/>
        </w:rPr>
        <w:t xml:space="preserve"> </w:t>
      </w:r>
      <w:r>
        <w:t>a space</w:t>
      </w:r>
      <w:r>
        <w:rPr>
          <w:spacing w:val="-2"/>
        </w:rPr>
        <w:t xml:space="preserve"> </w:t>
      </w:r>
      <w:r>
        <w:t>for</w:t>
      </w:r>
      <w:r>
        <w:rPr>
          <w:spacing w:val="-1"/>
        </w:rPr>
        <w:t xml:space="preserve"> </w:t>
      </w:r>
      <w:r>
        <w:t>dialogue</w:t>
      </w:r>
      <w:r>
        <w:rPr>
          <w:spacing w:val="-2"/>
        </w:rPr>
        <w:t xml:space="preserve"> </w:t>
      </w:r>
      <w:r>
        <w:t>between</w:t>
      </w:r>
      <w:r>
        <w:rPr>
          <w:spacing w:val="-1"/>
        </w:rPr>
        <w:t xml:space="preserve"> </w:t>
      </w:r>
      <w:r>
        <w:t>local chambers</w:t>
      </w:r>
      <w:r>
        <w:rPr>
          <w:spacing w:val="-1"/>
        </w:rPr>
        <w:t xml:space="preserve"> </w:t>
      </w:r>
      <w:r>
        <w:t>of commerce, state-level</w:t>
      </w:r>
      <w:r>
        <w:rPr>
          <w:spacing w:val="-1"/>
        </w:rPr>
        <w:t xml:space="preserve"> </w:t>
      </w:r>
      <w:r>
        <w:t>officials, and residents with disabilities.</w:t>
      </w:r>
    </w:p>
    <w:p w14:paraId="05F2AABF" w14:textId="77777777" w:rsidR="006C66B2" w:rsidRDefault="006C66B2">
      <w:pPr>
        <w:pStyle w:val="BodyText"/>
        <w:rPr>
          <w:sz w:val="20"/>
        </w:rPr>
      </w:pPr>
    </w:p>
    <w:p w14:paraId="498D0CEB" w14:textId="77777777" w:rsidR="006C66B2" w:rsidRDefault="006C66B2">
      <w:pPr>
        <w:pStyle w:val="BodyText"/>
        <w:spacing w:before="40"/>
        <w:rPr>
          <w:sz w:val="20"/>
        </w:rPr>
      </w:pPr>
    </w:p>
    <w:p w14:paraId="433581AA" w14:textId="77777777" w:rsidR="006C66B2" w:rsidRDefault="00032C37">
      <w:pPr>
        <w:tabs>
          <w:tab w:val="left" w:pos="6183"/>
        </w:tabs>
        <w:ind w:left="891"/>
        <w:rPr>
          <w:sz w:val="20"/>
        </w:rPr>
      </w:pPr>
      <w:r>
        <w:rPr>
          <w:noProof/>
          <w:sz w:val="20"/>
        </w:rPr>
        <w:drawing>
          <wp:inline distT="0" distB="0" distL="0" distR="0" wp14:anchorId="43EA7397" wp14:editId="14613077">
            <wp:extent cx="2743157" cy="1709927"/>
            <wp:effectExtent l="0" t="0" r="0" b="0"/>
            <wp:docPr id="254" name="Image 25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54" name="Image 254"/>
                    <pic:cNvPicPr/>
                  </pic:nvPicPr>
                  <pic:blipFill>
                    <a:blip r:embed="rId135" cstate="print"/>
                    <a:stretch>
                      <a:fillRect/>
                    </a:stretch>
                  </pic:blipFill>
                  <pic:spPr>
                    <a:xfrm>
                      <a:off x="0" y="0"/>
                      <a:ext cx="2743157" cy="1709927"/>
                    </a:xfrm>
                    <a:prstGeom prst="rect">
                      <a:avLst/>
                    </a:prstGeom>
                  </pic:spPr>
                </pic:pic>
              </a:graphicData>
            </a:graphic>
          </wp:inline>
        </w:drawing>
      </w:r>
      <w:r>
        <w:rPr>
          <w:sz w:val="20"/>
        </w:rPr>
        <w:tab/>
      </w:r>
      <w:r>
        <w:rPr>
          <w:noProof/>
          <w:sz w:val="20"/>
        </w:rPr>
        <w:drawing>
          <wp:inline distT="0" distB="0" distL="0" distR="0" wp14:anchorId="6F8CF914" wp14:editId="0E3C68C8">
            <wp:extent cx="2885011" cy="1709927"/>
            <wp:effectExtent l="0" t="0" r="0" b="0"/>
            <wp:docPr id="255" name="Image 255" descr="Screenshot of Zoom screen from CCDA Commissioner to Community and Listening Forum Event in August 2025 with six panelists on screen."/>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55" name="Image 255" descr="Screenshot of Zoom screen from CCDA Commissioner to Community and Listening Forum Event in August 2025 with six panelists on screen."/>
                    <pic:cNvPicPr/>
                  </pic:nvPicPr>
                  <pic:blipFill>
                    <a:blip r:embed="rId136" cstate="print"/>
                    <a:stretch>
                      <a:fillRect/>
                    </a:stretch>
                  </pic:blipFill>
                  <pic:spPr>
                    <a:xfrm>
                      <a:off x="0" y="0"/>
                      <a:ext cx="2885011" cy="1709927"/>
                    </a:xfrm>
                    <a:prstGeom prst="rect">
                      <a:avLst/>
                    </a:prstGeom>
                  </pic:spPr>
                </pic:pic>
              </a:graphicData>
            </a:graphic>
          </wp:inline>
        </w:drawing>
      </w:r>
    </w:p>
    <w:p w14:paraId="76BC3EFB" w14:textId="77777777" w:rsidR="006C66B2" w:rsidRDefault="006C66B2">
      <w:pPr>
        <w:rPr>
          <w:sz w:val="20"/>
        </w:rPr>
        <w:sectPr w:rsidR="006C66B2">
          <w:pgSz w:w="12240" w:h="15840"/>
          <w:pgMar w:top="1260" w:right="360" w:bottom="280" w:left="360" w:header="740" w:footer="0" w:gutter="0"/>
          <w:cols w:space="720"/>
        </w:sectPr>
      </w:pPr>
    </w:p>
    <w:p w14:paraId="2EC9166D" w14:textId="77777777" w:rsidR="006C66B2" w:rsidRDefault="00032C37">
      <w:pPr>
        <w:spacing w:before="89" w:line="268" w:lineRule="auto"/>
        <w:ind w:left="842" w:right="2"/>
        <w:jc w:val="center"/>
        <w:rPr>
          <w:i/>
          <w:sz w:val="24"/>
        </w:rPr>
      </w:pPr>
      <w:r>
        <w:rPr>
          <w:i/>
          <w:sz w:val="24"/>
        </w:rPr>
        <w:t>Commission</w:t>
      </w:r>
      <w:r>
        <w:rPr>
          <w:i/>
          <w:spacing w:val="-9"/>
          <w:sz w:val="24"/>
        </w:rPr>
        <w:t xml:space="preserve"> </w:t>
      </w:r>
      <w:r>
        <w:rPr>
          <w:i/>
          <w:sz w:val="24"/>
        </w:rPr>
        <w:t>to</w:t>
      </w:r>
      <w:r>
        <w:rPr>
          <w:i/>
          <w:spacing w:val="-9"/>
          <w:sz w:val="24"/>
        </w:rPr>
        <w:t xml:space="preserve"> </w:t>
      </w:r>
      <w:r>
        <w:rPr>
          <w:i/>
          <w:sz w:val="24"/>
        </w:rPr>
        <w:t>Community</w:t>
      </w:r>
      <w:r>
        <w:rPr>
          <w:i/>
          <w:spacing w:val="-9"/>
          <w:sz w:val="24"/>
        </w:rPr>
        <w:t xml:space="preserve"> </w:t>
      </w:r>
      <w:r>
        <w:rPr>
          <w:i/>
          <w:sz w:val="24"/>
        </w:rPr>
        <w:t>and</w:t>
      </w:r>
      <w:r>
        <w:rPr>
          <w:i/>
          <w:spacing w:val="-11"/>
          <w:sz w:val="24"/>
        </w:rPr>
        <w:t xml:space="preserve"> </w:t>
      </w:r>
      <w:r>
        <w:rPr>
          <w:i/>
          <w:sz w:val="24"/>
        </w:rPr>
        <w:t>Listening Forum Event, March 2025</w:t>
      </w:r>
    </w:p>
    <w:p w14:paraId="736E1528" w14:textId="77777777" w:rsidR="006C66B2" w:rsidRDefault="00032C37">
      <w:pPr>
        <w:spacing w:before="1"/>
        <w:ind w:left="842"/>
        <w:jc w:val="center"/>
        <w:rPr>
          <w:i/>
          <w:sz w:val="24"/>
        </w:rPr>
      </w:pPr>
      <w:r>
        <w:rPr>
          <w:i/>
          <w:sz w:val="24"/>
        </w:rPr>
        <w:t>Hosted</w:t>
      </w:r>
      <w:r>
        <w:rPr>
          <w:i/>
          <w:spacing w:val="-5"/>
          <w:sz w:val="24"/>
        </w:rPr>
        <w:t xml:space="preserve"> </w:t>
      </w:r>
      <w:r>
        <w:rPr>
          <w:i/>
          <w:sz w:val="24"/>
        </w:rPr>
        <w:t>in</w:t>
      </w:r>
      <w:r>
        <w:rPr>
          <w:i/>
          <w:spacing w:val="-2"/>
          <w:sz w:val="24"/>
        </w:rPr>
        <w:t xml:space="preserve"> </w:t>
      </w:r>
      <w:r>
        <w:rPr>
          <w:i/>
          <w:sz w:val="24"/>
        </w:rPr>
        <w:t>San</w:t>
      </w:r>
      <w:r>
        <w:rPr>
          <w:i/>
          <w:spacing w:val="-2"/>
          <w:sz w:val="24"/>
        </w:rPr>
        <w:t xml:space="preserve"> </w:t>
      </w:r>
      <w:r>
        <w:rPr>
          <w:i/>
          <w:sz w:val="24"/>
        </w:rPr>
        <w:t>Mateo</w:t>
      </w:r>
      <w:r>
        <w:rPr>
          <w:i/>
          <w:spacing w:val="-3"/>
          <w:sz w:val="24"/>
        </w:rPr>
        <w:t xml:space="preserve"> </w:t>
      </w:r>
      <w:r>
        <w:rPr>
          <w:i/>
          <w:spacing w:val="-2"/>
          <w:sz w:val="24"/>
        </w:rPr>
        <w:t>County</w:t>
      </w:r>
    </w:p>
    <w:p w14:paraId="612E9D42" w14:textId="77777777" w:rsidR="006C66B2" w:rsidRDefault="00032C37">
      <w:pPr>
        <w:spacing w:before="50"/>
        <w:ind w:right="4174"/>
        <w:jc w:val="center"/>
        <w:rPr>
          <w:b/>
          <w:sz w:val="24"/>
        </w:rPr>
      </w:pPr>
      <w:r>
        <w:rPr>
          <w:b/>
          <w:spacing w:val="-5"/>
          <w:sz w:val="24"/>
        </w:rPr>
        <w:t>41</w:t>
      </w:r>
    </w:p>
    <w:p w14:paraId="5453E563" w14:textId="77777777" w:rsidR="006C66B2" w:rsidRDefault="00032C37">
      <w:pPr>
        <w:spacing w:before="111" w:line="268" w:lineRule="auto"/>
        <w:ind w:left="199" w:right="576"/>
        <w:jc w:val="center"/>
        <w:rPr>
          <w:i/>
          <w:sz w:val="24"/>
        </w:rPr>
      </w:pPr>
      <w:r>
        <w:br w:type="column"/>
      </w:r>
      <w:r>
        <w:rPr>
          <w:i/>
          <w:sz w:val="24"/>
        </w:rPr>
        <w:t>Commission</w:t>
      </w:r>
      <w:r>
        <w:rPr>
          <w:i/>
          <w:spacing w:val="-9"/>
          <w:sz w:val="24"/>
        </w:rPr>
        <w:t xml:space="preserve"> </w:t>
      </w:r>
      <w:r>
        <w:rPr>
          <w:i/>
          <w:sz w:val="24"/>
        </w:rPr>
        <w:t>to</w:t>
      </w:r>
      <w:r>
        <w:rPr>
          <w:i/>
          <w:spacing w:val="-9"/>
          <w:sz w:val="24"/>
        </w:rPr>
        <w:t xml:space="preserve"> </w:t>
      </w:r>
      <w:r>
        <w:rPr>
          <w:i/>
          <w:sz w:val="24"/>
        </w:rPr>
        <w:t>Community</w:t>
      </w:r>
      <w:r>
        <w:rPr>
          <w:i/>
          <w:spacing w:val="-9"/>
          <w:sz w:val="24"/>
        </w:rPr>
        <w:t xml:space="preserve"> </w:t>
      </w:r>
      <w:r>
        <w:rPr>
          <w:i/>
          <w:sz w:val="24"/>
        </w:rPr>
        <w:t>and</w:t>
      </w:r>
      <w:r>
        <w:rPr>
          <w:i/>
          <w:spacing w:val="-11"/>
          <w:sz w:val="24"/>
        </w:rPr>
        <w:t xml:space="preserve"> </w:t>
      </w:r>
      <w:r>
        <w:rPr>
          <w:i/>
          <w:sz w:val="24"/>
        </w:rPr>
        <w:t>Listening Forum Event, August 2025</w:t>
      </w:r>
    </w:p>
    <w:p w14:paraId="3193DCD5" w14:textId="77777777" w:rsidR="006C66B2" w:rsidRDefault="00032C37">
      <w:pPr>
        <w:spacing w:before="1"/>
        <w:ind w:left="200" w:right="576"/>
        <w:jc w:val="center"/>
        <w:rPr>
          <w:i/>
          <w:sz w:val="24"/>
        </w:rPr>
      </w:pPr>
      <w:r>
        <w:rPr>
          <w:i/>
          <w:sz w:val="24"/>
        </w:rPr>
        <w:t>Hosted</w:t>
      </w:r>
      <w:r>
        <w:rPr>
          <w:i/>
          <w:spacing w:val="-5"/>
          <w:sz w:val="24"/>
        </w:rPr>
        <w:t xml:space="preserve"> </w:t>
      </w:r>
      <w:r>
        <w:rPr>
          <w:i/>
          <w:sz w:val="24"/>
        </w:rPr>
        <w:t>Virtually</w:t>
      </w:r>
      <w:r>
        <w:rPr>
          <w:i/>
          <w:spacing w:val="-3"/>
          <w:sz w:val="24"/>
        </w:rPr>
        <w:t xml:space="preserve"> </w:t>
      </w:r>
      <w:r>
        <w:rPr>
          <w:i/>
          <w:sz w:val="24"/>
        </w:rPr>
        <w:t>in</w:t>
      </w:r>
      <w:r>
        <w:rPr>
          <w:i/>
          <w:spacing w:val="-5"/>
          <w:sz w:val="24"/>
        </w:rPr>
        <w:t xml:space="preserve"> </w:t>
      </w:r>
      <w:r>
        <w:rPr>
          <w:i/>
          <w:sz w:val="24"/>
        </w:rPr>
        <w:t>Sacramento</w:t>
      </w:r>
      <w:r>
        <w:rPr>
          <w:i/>
          <w:spacing w:val="-2"/>
          <w:sz w:val="24"/>
        </w:rPr>
        <w:t xml:space="preserve"> County</w:t>
      </w:r>
    </w:p>
    <w:p w14:paraId="108BB75E" w14:textId="77777777" w:rsidR="006C66B2" w:rsidRDefault="006C66B2">
      <w:pPr>
        <w:jc w:val="center"/>
        <w:rPr>
          <w:i/>
          <w:sz w:val="24"/>
        </w:rPr>
        <w:sectPr w:rsidR="006C66B2">
          <w:type w:val="continuous"/>
          <w:pgSz w:w="12240" w:h="15840"/>
          <w:pgMar w:top="800" w:right="360" w:bottom="280" w:left="360" w:header="740" w:footer="0" w:gutter="0"/>
          <w:cols w:num="2" w:space="720" w:equalWidth="0">
            <w:col w:w="5281" w:space="485"/>
            <w:col w:w="5754"/>
          </w:cols>
        </w:sectPr>
      </w:pPr>
    </w:p>
    <w:p w14:paraId="5B063869" w14:textId="77777777" w:rsidR="006C66B2" w:rsidRDefault="006C66B2">
      <w:pPr>
        <w:pStyle w:val="BodyText"/>
        <w:spacing w:before="56"/>
        <w:rPr>
          <w:i/>
          <w:sz w:val="28"/>
        </w:rPr>
      </w:pPr>
    </w:p>
    <w:p w14:paraId="18AEF4E1" w14:textId="77777777" w:rsidR="006C66B2" w:rsidRDefault="00032C37">
      <w:pPr>
        <w:pStyle w:val="Heading4"/>
        <w:spacing w:line="271" w:lineRule="auto"/>
        <w:ind w:left="5684" w:firstLine="1075"/>
      </w:pPr>
      <w:r>
        <w:t>2025</w:t>
      </w:r>
      <w:r>
        <w:rPr>
          <w:spacing w:val="-10"/>
        </w:rPr>
        <w:t xml:space="preserve"> </w:t>
      </w:r>
      <w:r>
        <w:t>Commission</w:t>
      </w:r>
      <w:r>
        <w:rPr>
          <w:spacing w:val="-13"/>
        </w:rPr>
        <w:t xml:space="preserve"> </w:t>
      </w:r>
      <w:r>
        <w:t>to</w:t>
      </w:r>
      <w:r>
        <w:rPr>
          <w:spacing w:val="-10"/>
        </w:rPr>
        <w:t xml:space="preserve"> </w:t>
      </w:r>
      <w:r>
        <w:t>Community and</w:t>
      </w:r>
      <w:r>
        <w:rPr>
          <w:spacing w:val="-6"/>
        </w:rPr>
        <w:t xml:space="preserve"> </w:t>
      </w:r>
      <w:r>
        <w:t>Listening</w:t>
      </w:r>
      <w:r>
        <w:rPr>
          <w:spacing w:val="-6"/>
        </w:rPr>
        <w:t xml:space="preserve"> </w:t>
      </w:r>
      <w:r>
        <w:t>Forum</w:t>
      </w:r>
      <w:r>
        <w:rPr>
          <w:spacing w:val="-5"/>
        </w:rPr>
        <w:t xml:space="preserve"> </w:t>
      </w:r>
      <w:r>
        <w:t>Events</w:t>
      </w:r>
      <w:r>
        <w:rPr>
          <w:spacing w:val="-4"/>
        </w:rPr>
        <w:t xml:space="preserve"> </w:t>
      </w:r>
      <w:r>
        <w:rPr>
          <w:spacing w:val="-2"/>
        </w:rPr>
        <w:t>(Continued)</w:t>
      </w:r>
    </w:p>
    <w:p w14:paraId="0AF52253" w14:textId="77777777" w:rsidR="006C66B2" w:rsidRDefault="00032C37">
      <w:pPr>
        <w:pStyle w:val="BodyText"/>
        <w:spacing w:before="7"/>
        <w:rPr>
          <w:b/>
          <w:sz w:val="3"/>
        </w:rPr>
      </w:pPr>
      <w:r>
        <w:rPr>
          <w:b/>
          <w:noProof/>
          <w:sz w:val="3"/>
        </w:rPr>
        <mc:AlternateContent>
          <mc:Choice Requires="wps">
            <w:drawing>
              <wp:anchor distT="0" distB="0" distL="0" distR="0" simplePos="0" relativeHeight="251658348" behindDoc="1" locked="0" layoutInCell="1" allowOverlap="1" wp14:anchorId="3E8C8584" wp14:editId="2FEAF005">
                <wp:simplePos x="0" y="0"/>
                <wp:positionH relativeFrom="page">
                  <wp:posOffset>3225292</wp:posOffset>
                </wp:positionH>
                <wp:positionV relativeFrom="paragraph">
                  <wp:posOffset>42145</wp:posOffset>
                </wp:positionV>
                <wp:extent cx="4081145" cy="91440"/>
                <wp:effectExtent l="0" t="0" r="0" b="0"/>
                <wp:wrapTopAndBottom/>
                <wp:docPr id="256" name="Graphic 25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081145" cy="91440"/>
                        </a:xfrm>
                        <a:custGeom>
                          <a:avLst/>
                          <a:gdLst/>
                          <a:ahLst/>
                          <a:cxnLst/>
                          <a:rect l="l" t="t" r="r" b="b"/>
                          <a:pathLst>
                            <a:path w="4081145" h="91440">
                              <a:moveTo>
                                <a:pt x="4080890" y="0"/>
                              </a:moveTo>
                              <a:lnTo>
                                <a:pt x="0" y="0"/>
                              </a:lnTo>
                              <a:lnTo>
                                <a:pt x="0" y="91438"/>
                              </a:lnTo>
                              <a:lnTo>
                                <a:pt x="4080890" y="91438"/>
                              </a:lnTo>
                              <a:lnTo>
                                <a:pt x="4080890"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50091E6F" id="Graphic 256" o:spid="_x0000_s1026" style="position:absolute;margin-left:253.95pt;margin-top:3.3pt;width:321.35pt;height:7.2pt;z-index:-251658132;visibility:visible;mso-wrap-style:square;mso-wrap-distance-left:0;mso-wrap-distance-top:0;mso-wrap-distance-right:0;mso-wrap-distance-bottom:0;mso-position-horizontal:absolute;mso-position-horizontal-relative:page;mso-position-vertical:absolute;mso-position-vertical-relative:text;v-text-anchor:top" coordsize="408114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lbtJAIAAMEEAAAOAAAAZHJzL2Uyb0RvYy54bWysVMFu2zAMvQ/YPwi6L3babEuNOMXQoMOA&#10;oivQDDsrshwbk0WNUmLn70fJUepupw27SJT5RD0+kl7dDp1mR4WuBVPy+SznTBkJVWv2Jf+2vX+3&#10;5Mx5YSqhwaiSn5Tjt+u3b1a9LdQVNKArhYyCGFf0tuSN97bIMicb1Qk3A6sMOWvATng64j6rUPQU&#10;vdPZVZ5/yHrAyiJI5Rx93YxOvo7x61pJ/7WunfJMl5y4+bhiXHdhzdYrUexR2KaVZxriH1h0ojX0&#10;6CXURnjBDtj+EaprJYKD2s8kdBnUdStVzIGymee/ZfPcCKtiLiSOsxeZ3P8LKx+Pz/YJA3VnH0D+&#10;cKRI1ltXXDzh4M6YocYuYIk4G6KKp4uKavBM0sdFvpzPF+85k+S7mS8WUeVMFOmyPDj/WUEMJI4P&#10;zo9FqJIlmmTJwSQTqZShiDoW0XNGRUTOqIi7sYhW+HAvsAsm6ydMmkQkeDs4qi1EnA9JEN98eUPN&#10;kVIhqi8YbabY16jkS7uN8UYMJX69DMwoWvKnfcRN3/07dBI0xZManBqfCqnHNy9y0PtTwR3otrpv&#10;tQ4CONzv7jSyowjjkS82H6/PlCew2A1jA4RW2EF1ekLW08yU3P08CFSc6S+GmjIMWDIwGbtkoNd3&#10;EMcwao/Ob4fvAi2zZJbcU/88Qmp5UaTOIP4BMGLDTQOfDh7qNrRN5DYyOh9oTmL+55kOgzg9R9TL&#10;n2f9CwAA//8DAFBLAwQUAAYACAAAACEA7KJdqt8AAAAJAQAADwAAAGRycy9kb3ducmV2LnhtbEyP&#10;wU7DMBBE70j8g7VIXBC1U6mhDdlUqBISBy60XHpz4m2SNl5HsZuEv8c9wW1WM5p5m29n24mRBt86&#10;RkgWCgRx5UzLNcL34f15DcIHzUZ3jgnhhzxsi/u7XGfGTfxF4z7UIpawzzRCE0KfSemrhqz2C9cT&#10;R+/kBqtDPIdamkFPsdx2cqlUKq1uOS40uqddQ9Vlf7UIqgw7cz5uxg9TH6fqKf3kU7lGfHyY315B&#10;BJrDXxhu+BEdishUuisbLzqElXrZxChCmoK4+clKRVUiLBMFssjl/w+KXwAAAP//AwBQSwECLQAU&#10;AAYACAAAACEAtoM4kv4AAADhAQAAEwAAAAAAAAAAAAAAAAAAAAAAW0NvbnRlbnRfVHlwZXNdLnht&#10;bFBLAQItABQABgAIAAAAIQA4/SH/1gAAAJQBAAALAAAAAAAAAAAAAAAAAC8BAABfcmVscy8ucmVs&#10;c1BLAQItABQABgAIAAAAIQAaHlbtJAIAAMEEAAAOAAAAAAAAAAAAAAAAAC4CAABkcnMvZTJvRG9j&#10;LnhtbFBLAQItABQABgAIAAAAIQDsol2q3wAAAAkBAAAPAAAAAAAAAAAAAAAAAH4EAABkcnMvZG93&#10;bnJldi54bWxQSwUGAAAAAAQABADzAAAAigUAAAAA&#10;" path="m4080890,l,,,91438r4080890,l4080890,xe" fillcolor="#004d73" stroked="f">
                <v:path arrowok="t"/>
                <w10:wrap type="topAndBottom" anchorx="page"/>
              </v:shape>
            </w:pict>
          </mc:Fallback>
        </mc:AlternateContent>
      </w:r>
    </w:p>
    <w:p w14:paraId="793281AC" w14:textId="1A2E3EE1" w:rsidR="006C66B2" w:rsidRDefault="00032C37" w:rsidP="00403EF8">
      <w:pPr>
        <w:pStyle w:val="BodyText"/>
        <w:spacing w:before="74" w:line="261" w:lineRule="auto"/>
        <w:ind w:left="628" w:right="413"/>
      </w:pPr>
      <w:r>
        <w:t>In June 2025, the second 2025 Commission to Community</w:t>
      </w:r>
      <w:r>
        <w:rPr>
          <w:spacing w:val="-1"/>
        </w:rPr>
        <w:t xml:space="preserve"> </w:t>
      </w:r>
      <w:r>
        <w:t xml:space="preserve">and Listening Forum event took place in Sacramento and was embedded into CCDA’s regular </w:t>
      </w:r>
      <w:r w:rsidR="009A6CBE">
        <w:t>f</w:t>
      </w:r>
      <w:r>
        <w:t>ull Commission meeting under the theme “How</w:t>
      </w:r>
      <w:r>
        <w:rPr>
          <w:spacing w:val="-1"/>
        </w:rPr>
        <w:t xml:space="preserve"> </w:t>
      </w:r>
      <w:r>
        <w:t>Do</w:t>
      </w:r>
      <w:r>
        <w:rPr>
          <w:spacing w:val="-2"/>
        </w:rPr>
        <w:t xml:space="preserve"> </w:t>
      </w:r>
      <w:r>
        <w:t>We Remove Barriers and Achieve Accessibility for</w:t>
      </w:r>
      <w:r>
        <w:rPr>
          <w:spacing w:val="-1"/>
        </w:rPr>
        <w:t xml:space="preserve"> </w:t>
      </w:r>
      <w:r>
        <w:t xml:space="preserve">All?” CCDA Executive Director April Dawson Rawlings moderated the discussion, joined by Sacramento Resources for Independent Living (RIL) </w:t>
      </w:r>
      <w:r w:rsidR="00C87B84">
        <w:t xml:space="preserve">Executive Director Brandi Bluel </w:t>
      </w:r>
      <w:r>
        <w:t>and Sacramento Metropolitan Chamber of Commerce</w:t>
      </w:r>
      <w:r w:rsidR="00C87B84" w:rsidRPr="00C87B84">
        <w:t xml:space="preserve"> </w:t>
      </w:r>
      <w:r w:rsidR="00C06431">
        <w:t xml:space="preserve">President and </w:t>
      </w:r>
      <w:r w:rsidR="00C87B84">
        <w:t>Chief Executive Officer Robert Heidt</w:t>
      </w:r>
      <w:r>
        <w:t>. The conversation centered on practical approaches to improving access compliance, encouraging inclusive practices, and supporting collaboration between businesses and disability advocates. This format enabled commissioners</w:t>
      </w:r>
      <w:r>
        <w:rPr>
          <w:spacing w:val="-6"/>
        </w:rPr>
        <w:t xml:space="preserve"> </w:t>
      </w:r>
      <w:r>
        <w:t>to</w:t>
      </w:r>
      <w:r>
        <w:rPr>
          <w:spacing w:val="-4"/>
        </w:rPr>
        <w:t xml:space="preserve"> </w:t>
      </w:r>
      <w:r>
        <w:t>engage</w:t>
      </w:r>
      <w:r>
        <w:rPr>
          <w:spacing w:val="-3"/>
        </w:rPr>
        <w:t xml:space="preserve"> </w:t>
      </w:r>
      <w:r>
        <w:t>directly</w:t>
      </w:r>
      <w:r>
        <w:rPr>
          <w:spacing w:val="-6"/>
        </w:rPr>
        <w:t xml:space="preserve"> </w:t>
      </w:r>
      <w:r>
        <w:t>with</w:t>
      </w:r>
      <w:r>
        <w:rPr>
          <w:spacing w:val="-3"/>
        </w:rPr>
        <w:t xml:space="preserve"> </w:t>
      </w:r>
      <w:r>
        <w:t>public</w:t>
      </w:r>
      <w:r>
        <w:rPr>
          <w:spacing w:val="-6"/>
        </w:rPr>
        <w:t xml:space="preserve"> </w:t>
      </w:r>
      <w:r>
        <w:t>participants</w:t>
      </w:r>
      <w:r>
        <w:rPr>
          <w:spacing w:val="-3"/>
        </w:rPr>
        <w:t xml:space="preserve"> </w:t>
      </w:r>
      <w:r>
        <w:t>in</w:t>
      </w:r>
      <w:r>
        <w:rPr>
          <w:spacing w:val="-3"/>
        </w:rPr>
        <w:t xml:space="preserve"> </w:t>
      </w:r>
      <w:r>
        <w:t>real</w:t>
      </w:r>
      <w:r>
        <w:rPr>
          <w:spacing w:val="-3"/>
        </w:rPr>
        <w:t xml:space="preserve"> </w:t>
      </w:r>
      <w:r>
        <w:t>time,</w:t>
      </w:r>
      <w:r>
        <w:rPr>
          <w:spacing w:val="-3"/>
        </w:rPr>
        <w:t xml:space="preserve"> </w:t>
      </w:r>
      <w:r>
        <w:t>enhancing</w:t>
      </w:r>
      <w:r>
        <w:rPr>
          <w:spacing w:val="-4"/>
        </w:rPr>
        <w:t xml:space="preserve"> </w:t>
      </w:r>
      <w:r>
        <w:t>transparency</w:t>
      </w:r>
      <w:r>
        <w:rPr>
          <w:spacing w:val="-6"/>
        </w:rPr>
        <w:t xml:space="preserve"> </w:t>
      </w:r>
      <w:r>
        <w:t>and ensuring that community voices inform CCDA’s accessibility efforts.</w:t>
      </w:r>
    </w:p>
    <w:p w14:paraId="21A5942E" w14:textId="77777777" w:rsidR="006C66B2" w:rsidRDefault="00032C37" w:rsidP="00403EF8">
      <w:pPr>
        <w:pStyle w:val="BodyText"/>
        <w:spacing w:before="156" w:line="261" w:lineRule="auto"/>
        <w:ind w:left="628" w:right="614"/>
      </w:pPr>
      <w:r>
        <w:t>The</w:t>
      </w:r>
      <w:r>
        <w:rPr>
          <w:spacing w:val="-5"/>
        </w:rPr>
        <w:t xml:space="preserve"> </w:t>
      </w:r>
      <w:r>
        <w:t>final</w:t>
      </w:r>
      <w:r>
        <w:rPr>
          <w:spacing w:val="-4"/>
        </w:rPr>
        <w:t xml:space="preserve"> </w:t>
      </w:r>
      <w:r>
        <w:t>2025</w:t>
      </w:r>
      <w:r>
        <w:rPr>
          <w:spacing w:val="-4"/>
        </w:rPr>
        <w:t xml:space="preserve"> </w:t>
      </w:r>
      <w:r>
        <w:t>Commission</w:t>
      </w:r>
      <w:r>
        <w:rPr>
          <w:spacing w:val="-3"/>
        </w:rPr>
        <w:t xml:space="preserve"> </w:t>
      </w:r>
      <w:r>
        <w:t>to</w:t>
      </w:r>
      <w:r>
        <w:rPr>
          <w:spacing w:val="-5"/>
        </w:rPr>
        <w:t xml:space="preserve"> </w:t>
      </w:r>
      <w:r>
        <w:t>Community</w:t>
      </w:r>
      <w:r>
        <w:rPr>
          <w:spacing w:val="-6"/>
        </w:rPr>
        <w:t xml:space="preserve"> </w:t>
      </w:r>
      <w:r>
        <w:t>and</w:t>
      </w:r>
      <w:r>
        <w:rPr>
          <w:spacing w:val="-4"/>
        </w:rPr>
        <w:t xml:space="preserve"> </w:t>
      </w:r>
      <w:r>
        <w:t>Listening</w:t>
      </w:r>
      <w:r>
        <w:rPr>
          <w:spacing w:val="-4"/>
        </w:rPr>
        <w:t xml:space="preserve"> </w:t>
      </w:r>
      <w:r>
        <w:t>Forum</w:t>
      </w:r>
      <w:r>
        <w:rPr>
          <w:spacing w:val="-3"/>
        </w:rPr>
        <w:t xml:space="preserve"> </w:t>
      </w:r>
      <w:r>
        <w:t>event,</w:t>
      </w:r>
      <w:r>
        <w:rPr>
          <w:spacing w:val="-4"/>
        </w:rPr>
        <w:t xml:space="preserve"> </w:t>
      </w:r>
      <w:r>
        <w:t>held</w:t>
      </w:r>
      <w:r>
        <w:rPr>
          <w:spacing w:val="-4"/>
        </w:rPr>
        <w:t xml:space="preserve"> </w:t>
      </w:r>
      <w:r>
        <w:t>in</w:t>
      </w:r>
      <w:r>
        <w:rPr>
          <w:spacing w:val="-5"/>
        </w:rPr>
        <w:t xml:space="preserve"> </w:t>
      </w:r>
      <w:r>
        <w:t xml:space="preserve">Sacramento during August 2025, served as a continuation of the June 2025 Commission to Community and Listening Forum event’s engagement, deepening dialogue and strengthening relationships with stakeholders. CCDA Commissioner Scott Lillibridge moderated the session, joined by panelists from Sacramento RIL, the Sacramento Metropolitan Chamber of Commerce, and CCDA Commissioner Brian Holloway. The discussion focused on insights and perspectives aimed at improving accessibility and fostering partnerships to remove barriers for individuals with </w:t>
      </w:r>
      <w:r>
        <w:rPr>
          <w:spacing w:val="-2"/>
        </w:rPr>
        <w:t>disabilities.</w:t>
      </w:r>
    </w:p>
    <w:p w14:paraId="68326361" w14:textId="213F4986" w:rsidR="006C66B2" w:rsidRDefault="00032C37" w:rsidP="00403EF8">
      <w:pPr>
        <w:pStyle w:val="BodyText"/>
        <w:spacing w:before="157" w:line="261" w:lineRule="auto"/>
        <w:ind w:left="628" w:right="489"/>
      </w:pPr>
      <w:r>
        <w:t>Across all three 2025 Commission to Community and Listening Forum events, CCDA consistently</w:t>
      </w:r>
      <w:r>
        <w:rPr>
          <w:spacing w:val="-7"/>
        </w:rPr>
        <w:t xml:space="preserve"> </w:t>
      </w:r>
      <w:r>
        <w:t>modeled</w:t>
      </w:r>
      <w:r>
        <w:rPr>
          <w:spacing w:val="-5"/>
        </w:rPr>
        <w:t xml:space="preserve"> </w:t>
      </w:r>
      <w:r>
        <w:t>accessibility-forward</w:t>
      </w:r>
      <w:r>
        <w:rPr>
          <w:spacing w:val="-4"/>
        </w:rPr>
        <w:t xml:space="preserve"> </w:t>
      </w:r>
      <w:r>
        <w:t>planning,</w:t>
      </w:r>
      <w:r>
        <w:rPr>
          <w:spacing w:val="-4"/>
        </w:rPr>
        <w:t xml:space="preserve"> </w:t>
      </w:r>
      <w:r>
        <w:t>demonstrating</w:t>
      </w:r>
      <w:r>
        <w:rPr>
          <w:spacing w:val="-6"/>
        </w:rPr>
        <w:t xml:space="preserve"> </w:t>
      </w:r>
      <w:r>
        <w:t>that</w:t>
      </w:r>
      <w:r>
        <w:rPr>
          <w:spacing w:val="-4"/>
        </w:rPr>
        <w:t xml:space="preserve"> </w:t>
      </w:r>
      <w:r>
        <w:t>centering</w:t>
      </w:r>
      <w:r>
        <w:rPr>
          <w:spacing w:val="-6"/>
        </w:rPr>
        <w:t xml:space="preserve"> </w:t>
      </w:r>
      <w:r>
        <w:t>access</w:t>
      </w:r>
      <w:r>
        <w:rPr>
          <w:spacing w:val="-6"/>
        </w:rPr>
        <w:t xml:space="preserve"> </w:t>
      </w:r>
      <w:r>
        <w:t>from</w:t>
      </w:r>
      <w:r>
        <w:rPr>
          <w:spacing w:val="-5"/>
        </w:rPr>
        <w:t xml:space="preserve"> </w:t>
      </w:r>
      <w:r>
        <w:t>the outset leads to richer participation, more informed discussions, and stronger connections with California’s diverse communities. Each 2025 Commission to Community and Listening Forum event provided an accessible and inclusive environment for dialogue between CCDA representatives, business owners, disability advocates, and community members. The events were structured to ensure full participation by offering American Sign Language interpretation, Communication Access Real-time Translation, and translated materials in languages reflective of local populations. This intentional inclusion of accessibility and language services exemplified CCDA’s commitment to ensuring that engagement efforts uphold the same standards of access that the Commission promotes statewide.</w:t>
      </w:r>
    </w:p>
    <w:p w14:paraId="701B62B1" w14:textId="77777777" w:rsidR="006C66B2" w:rsidRDefault="006C66B2">
      <w:pPr>
        <w:pStyle w:val="BodyText"/>
        <w:spacing w:before="253"/>
        <w:rPr>
          <w:sz w:val="28"/>
        </w:rPr>
      </w:pPr>
    </w:p>
    <w:p w14:paraId="65A61410" w14:textId="77777777" w:rsidR="006C66B2" w:rsidRDefault="00032C37">
      <w:pPr>
        <w:pStyle w:val="Heading4"/>
        <w:spacing w:before="1"/>
        <w:ind w:left="422"/>
      </w:pPr>
      <w:r>
        <w:t>Path</w:t>
      </w:r>
      <w:r>
        <w:rPr>
          <w:spacing w:val="-1"/>
        </w:rPr>
        <w:t xml:space="preserve"> </w:t>
      </w:r>
      <w:r>
        <w:rPr>
          <w:spacing w:val="-2"/>
        </w:rPr>
        <w:t>Forward</w:t>
      </w:r>
    </w:p>
    <w:p w14:paraId="2F5C9C14" w14:textId="77777777" w:rsidR="006C66B2" w:rsidRDefault="00032C37">
      <w:pPr>
        <w:pStyle w:val="BodyText"/>
        <w:spacing w:before="5"/>
        <w:rPr>
          <w:b/>
          <w:sz w:val="7"/>
        </w:rPr>
      </w:pPr>
      <w:r>
        <w:rPr>
          <w:b/>
          <w:noProof/>
          <w:sz w:val="7"/>
        </w:rPr>
        <mc:AlternateContent>
          <mc:Choice Requires="wps">
            <w:drawing>
              <wp:anchor distT="0" distB="0" distL="0" distR="0" simplePos="0" relativeHeight="251658349" behindDoc="1" locked="0" layoutInCell="1" allowOverlap="1" wp14:anchorId="6306CC34" wp14:editId="16D4BF4F">
                <wp:simplePos x="0" y="0"/>
                <wp:positionH relativeFrom="page">
                  <wp:posOffset>462699</wp:posOffset>
                </wp:positionH>
                <wp:positionV relativeFrom="paragraph">
                  <wp:posOffset>69618</wp:posOffset>
                </wp:positionV>
                <wp:extent cx="1767839" cy="91440"/>
                <wp:effectExtent l="0" t="0" r="0" b="0"/>
                <wp:wrapTopAndBottom/>
                <wp:docPr id="257" name="Graphic 25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39"/>
                              </a:lnTo>
                              <a:lnTo>
                                <a:pt x="1767713" y="91439"/>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67304558" id="Graphic 257" o:spid="_x0000_s1026" style="position:absolute;margin-left:36.45pt;margin-top:5.5pt;width:139.2pt;height:7.2pt;z-index:-251658131;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S+0JQIAAMEEAAAOAAAAZHJzL2Uyb0RvYy54bWysVMFu2zAMvQ/YPwi6L06aoGmNOMXQoMOA&#10;oivQFDsrshwbk0WNUmLn70fJUWpspxW9SJT5RD0+kl7d9a1mR4WuAVPw2WTKmTISysbsC/66ffhy&#10;w5nzwpRCg1EFPynH79afP606m6srqEGXChkFMS7vbMFr722eZU7WqhVuAlYZclaArfB0xH1Wougo&#10;equzq+n0OusAS4sglXP0dTM4+TrGryol/Y+qcsozXXDi5uOKcd2FNVuvRL5HYetGnmmId7BoRWPo&#10;0UuojfCCHbD5J1TbSAQHlZ9IaDOoqkaqmANlM5v+lc1LLayKuZA4zl5kch8XVj4dX+wzBurOPoL8&#10;5UiRrLMuv3jCwZ0xfYVtwBJx1kcVTxcVVe+ZpI+z5fXyZn7LmSTf7WyxiCpnIk+X5cH5bwpiIHF8&#10;dH4oQpksUSdL9iaZSKUMRdSxiJ4zKiJyRkXcDUW0wod7gV0wWTdiUiciwdvCUW0h4nxIIvBdzuac&#10;pVSI6htGmzGWWmiESr602xhvwFDipEEQU+TJn/YBN373/9BJ0BRPanBqeCqkHt+8yEHvjwV3oJvy&#10;odE6COBwv7vXyI4ijMd0sVnOz5RHsNgNQwOEVthBeXpG1tHMFNz9PghUnOnvhpoyDFgyMBm7ZKDX&#10;9xDHMGqPzm/7nwIts2QW3FP/PEFqeZGnziD+ATBgw00DXw8eqia0TeQ2MDofaE5i/ueZDoM4PkfU&#10;259n/QcAAP//AwBQSwMEFAAGAAgAAAAhAB2jT3LdAAAACAEAAA8AAABkcnMvZG93bnJldi54bWxM&#10;j81OwzAQhO9IvIO1SNyo89NCCXEqFOiNCwVVObrxkgTidRQ7TXh7lhMcd2Y0+02+W2wvzjj6zpGC&#10;eBWBQKqd6ahR8P62v9mC8EGT0b0jVPCNHnbF5UWuM+NmesXzITSCS8hnWkEbwpBJ6esWrfYrNyCx&#10;9+FGqwOfYyPNqGcut71MouhWWt0Rf2j1gGWL9ddhsgqml/1cNdX6OZSuf6qSzy6dj6VS11fL4wOI&#10;gEv4C8MvPqNDwUwnN5Hxoldwl9xzkvWYJ7GfbuIUxElBslmDLHL5f0DxAwAA//8DAFBLAQItABQA&#10;BgAIAAAAIQC2gziS/gAAAOEBAAATAAAAAAAAAAAAAAAAAAAAAABbQ29udGVudF9UeXBlc10ueG1s&#10;UEsBAi0AFAAGAAgAAAAhADj9If/WAAAAlAEAAAsAAAAAAAAAAAAAAAAALwEAAF9yZWxzLy5yZWxz&#10;UEsBAi0AFAAGAAgAAAAhAHCtL7QlAgAAwQQAAA4AAAAAAAAAAAAAAAAALgIAAGRycy9lMm9Eb2Mu&#10;eG1sUEsBAi0AFAAGAAgAAAAhAB2jT3LdAAAACAEAAA8AAAAAAAAAAAAAAAAAfwQAAGRycy9kb3du&#10;cmV2LnhtbFBLBQYAAAAABAAEAPMAAACJBQAAAAA=&#10;" path="m1767713,l,,,91439r1767713,l1767713,xe" fillcolor="#004d73" stroked="f">
                <v:path arrowok="t"/>
                <w10:wrap type="topAndBottom" anchorx="page"/>
              </v:shape>
            </w:pict>
          </mc:Fallback>
        </mc:AlternateContent>
      </w:r>
    </w:p>
    <w:p w14:paraId="0EDC852F" w14:textId="2E40543F" w:rsidR="006C66B2" w:rsidRDefault="00032C37" w:rsidP="00403EF8">
      <w:pPr>
        <w:pStyle w:val="BodyText"/>
        <w:spacing w:before="114" w:line="261" w:lineRule="auto"/>
        <w:ind w:left="681" w:right="413"/>
      </w:pPr>
      <w:r>
        <w:t xml:space="preserve">Building on the success of 2025, CCDA plans to continue its outreach efforts in 2026 through CCDA’s 2026 Commission to Community and Listening Forum events. These events </w:t>
      </w:r>
      <w:r w:rsidR="0023089E">
        <w:t>continue to be</w:t>
      </w:r>
      <w:r>
        <w:t xml:space="preserve"> important CCDA</w:t>
      </w:r>
      <w:r w:rsidR="0023089E">
        <w:t>-</w:t>
      </w:r>
      <w:r>
        <w:t>hosted outreach initiative</w:t>
      </w:r>
      <w:r w:rsidR="0023089E">
        <w:t>s</w:t>
      </w:r>
      <w:r>
        <w:t xml:space="preserve"> that remain a key venue for stakeholder engagement,</w:t>
      </w:r>
      <w:r>
        <w:rPr>
          <w:spacing w:val="-1"/>
        </w:rPr>
        <w:t xml:space="preserve"> </w:t>
      </w:r>
      <w:r>
        <w:t>offering</w:t>
      </w:r>
      <w:r>
        <w:rPr>
          <w:spacing w:val="-1"/>
        </w:rPr>
        <w:t xml:space="preserve"> </w:t>
      </w:r>
      <w:r>
        <w:t>space</w:t>
      </w:r>
      <w:r>
        <w:rPr>
          <w:spacing w:val="-1"/>
        </w:rPr>
        <w:t xml:space="preserve"> </w:t>
      </w:r>
      <w:r>
        <w:t>for dialogue and</w:t>
      </w:r>
      <w:r>
        <w:rPr>
          <w:spacing w:val="-1"/>
        </w:rPr>
        <w:t xml:space="preserve"> </w:t>
      </w:r>
      <w:r>
        <w:t>collaboration</w:t>
      </w:r>
      <w:r>
        <w:rPr>
          <w:spacing w:val="-1"/>
        </w:rPr>
        <w:t xml:space="preserve"> </w:t>
      </w:r>
      <w:r>
        <w:t>across California. In 2026, CCDA will focus</w:t>
      </w:r>
      <w:r>
        <w:rPr>
          <w:spacing w:val="-5"/>
        </w:rPr>
        <w:t xml:space="preserve"> </w:t>
      </w:r>
      <w:r>
        <w:t>on</w:t>
      </w:r>
      <w:r>
        <w:rPr>
          <w:spacing w:val="-3"/>
        </w:rPr>
        <w:t xml:space="preserve"> </w:t>
      </w:r>
      <w:r>
        <w:t>reconnecting</w:t>
      </w:r>
      <w:r>
        <w:rPr>
          <w:spacing w:val="-7"/>
        </w:rPr>
        <w:t xml:space="preserve"> </w:t>
      </w:r>
      <w:r>
        <w:t>with</w:t>
      </w:r>
      <w:r>
        <w:rPr>
          <w:spacing w:val="-3"/>
        </w:rPr>
        <w:t xml:space="preserve"> </w:t>
      </w:r>
      <w:r>
        <w:t>previously</w:t>
      </w:r>
      <w:r>
        <w:rPr>
          <w:spacing w:val="-6"/>
        </w:rPr>
        <w:t xml:space="preserve"> </w:t>
      </w:r>
      <w:r>
        <w:t>connected</w:t>
      </w:r>
      <w:r>
        <w:rPr>
          <w:spacing w:val="-3"/>
        </w:rPr>
        <w:t xml:space="preserve"> </w:t>
      </w:r>
      <w:r>
        <w:t>communities</w:t>
      </w:r>
      <w:r>
        <w:rPr>
          <w:spacing w:val="-3"/>
        </w:rPr>
        <w:t xml:space="preserve"> </w:t>
      </w:r>
      <w:r>
        <w:t>while</w:t>
      </w:r>
      <w:r>
        <w:rPr>
          <w:spacing w:val="-3"/>
        </w:rPr>
        <w:t xml:space="preserve"> </w:t>
      </w:r>
      <w:r>
        <w:t>expanding</w:t>
      </w:r>
      <w:r>
        <w:rPr>
          <w:spacing w:val="-4"/>
        </w:rPr>
        <w:t xml:space="preserve"> </w:t>
      </w:r>
      <w:r>
        <w:t>to</w:t>
      </w:r>
      <w:r>
        <w:rPr>
          <w:spacing w:val="-5"/>
        </w:rPr>
        <w:t xml:space="preserve"> </w:t>
      </w:r>
      <w:r>
        <w:t>new</w:t>
      </w:r>
      <w:r>
        <w:rPr>
          <w:spacing w:val="-6"/>
        </w:rPr>
        <w:t xml:space="preserve"> </w:t>
      </w:r>
      <w:r>
        <w:t>regions</w:t>
      </w:r>
      <w:r>
        <w:rPr>
          <w:spacing w:val="-3"/>
        </w:rPr>
        <w:t xml:space="preserve"> </w:t>
      </w:r>
      <w:r>
        <w:t>in California to strengthen local capacity and further advance accessibility across the state.</w:t>
      </w:r>
    </w:p>
    <w:p w14:paraId="3CEE0E5A" w14:textId="77777777" w:rsidR="006C66B2" w:rsidRDefault="006C66B2">
      <w:pPr>
        <w:pStyle w:val="BodyText"/>
        <w:spacing w:before="122"/>
      </w:pPr>
    </w:p>
    <w:p w14:paraId="13A967F7" w14:textId="77777777" w:rsidR="006C66B2" w:rsidRDefault="00032C37">
      <w:pPr>
        <w:spacing w:before="1"/>
        <w:ind w:right="413"/>
        <w:jc w:val="right"/>
        <w:rPr>
          <w:b/>
          <w:sz w:val="24"/>
        </w:rPr>
      </w:pPr>
      <w:r>
        <w:rPr>
          <w:b/>
          <w:spacing w:val="-5"/>
          <w:sz w:val="24"/>
        </w:rPr>
        <w:t>42</w:t>
      </w:r>
    </w:p>
    <w:p w14:paraId="65063D54" w14:textId="77777777" w:rsidR="006C66B2" w:rsidRDefault="006C66B2">
      <w:pPr>
        <w:jc w:val="right"/>
        <w:rPr>
          <w:b/>
          <w:sz w:val="24"/>
        </w:rPr>
        <w:sectPr w:rsidR="006C66B2">
          <w:pgSz w:w="12240" w:h="15840"/>
          <w:pgMar w:top="1260" w:right="360" w:bottom="280" w:left="360" w:header="740" w:footer="0" w:gutter="0"/>
          <w:cols w:space="720"/>
        </w:sectPr>
      </w:pPr>
    </w:p>
    <w:p w14:paraId="3B6BAE1C" w14:textId="77777777" w:rsidR="006C66B2" w:rsidRDefault="006C66B2">
      <w:pPr>
        <w:pStyle w:val="BodyText"/>
        <w:spacing w:before="73"/>
        <w:rPr>
          <w:b/>
          <w:sz w:val="28"/>
        </w:rPr>
      </w:pPr>
    </w:p>
    <w:p w14:paraId="2D0345E9" w14:textId="77777777" w:rsidR="006C66B2" w:rsidRDefault="00032C37">
      <w:pPr>
        <w:pStyle w:val="Heading4"/>
        <w:ind w:left="420"/>
      </w:pPr>
      <w:r>
        <w:t>CCDA’s</w:t>
      </w:r>
      <w:r>
        <w:rPr>
          <w:spacing w:val="-4"/>
        </w:rPr>
        <w:t xml:space="preserve"> </w:t>
      </w:r>
      <w:proofErr w:type="gramStart"/>
      <w:r>
        <w:t>Social</w:t>
      </w:r>
      <w:r>
        <w:rPr>
          <w:spacing w:val="-3"/>
        </w:rPr>
        <w:t xml:space="preserve"> </w:t>
      </w:r>
      <w:r>
        <w:t>Media</w:t>
      </w:r>
      <w:proofErr w:type="gramEnd"/>
      <w:r>
        <w:rPr>
          <w:spacing w:val="-4"/>
        </w:rPr>
        <w:t xml:space="preserve"> </w:t>
      </w:r>
      <w:r>
        <w:t>and</w:t>
      </w:r>
      <w:r>
        <w:rPr>
          <w:spacing w:val="-3"/>
        </w:rPr>
        <w:t xml:space="preserve"> </w:t>
      </w:r>
      <w:r>
        <w:rPr>
          <w:spacing w:val="-2"/>
        </w:rPr>
        <w:t>Outreach</w:t>
      </w:r>
    </w:p>
    <w:p w14:paraId="719DB809"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50" behindDoc="1" locked="0" layoutInCell="1" allowOverlap="1" wp14:anchorId="7ABBFA0F" wp14:editId="187512C7">
                <wp:simplePos x="0" y="0"/>
                <wp:positionH relativeFrom="page">
                  <wp:posOffset>472490</wp:posOffset>
                </wp:positionH>
                <wp:positionV relativeFrom="paragraph">
                  <wp:posOffset>65313</wp:posOffset>
                </wp:positionV>
                <wp:extent cx="3596640" cy="91440"/>
                <wp:effectExtent l="0" t="0" r="0" b="0"/>
                <wp:wrapTopAndBottom/>
                <wp:docPr id="258" name="Graphic 25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96640" cy="91440"/>
                        </a:xfrm>
                        <a:custGeom>
                          <a:avLst/>
                          <a:gdLst/>
                          <a:ahLst/>
                          <a:cxnLst/>
                          <a:rect l="l" t="t" r="r" b="b"/>
                          <a:pathLst>
                            <a:path w="3596640" h="91440">
                              <a:moveTo>
                                <a:pt x="3596386" y="0"/>
                              </a:moveTo>
                              <a:lnTo>
                                <a:pt x="0" y="0"/>
                              </a:lnTo>
                              <a:lnTo>
                                <a:pt x="0" y="91438"/>
                              </a:lnTo>
                              <a:lnTo>
                                <a:pt x="3596386" y="91438"/>
                              </a:lnTo>
                              <a:lnTo>
                                <a:pt x="3596386"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7A5DC3F" id="Graphic 258" o:spid="_x0000_s1026" style="position:absolute;margin-left:37.2pt;margin-top:5.15pt;width:283.2pt;height:7.2pt;z-index:-251658130;visibility:visible;mso-wrap-style:square;mso-wrap-distance-left:0;mso-wrap-distance-top:0;mso-wrap-distance-right:0;mso-wrap-distance-bottom:0;mso-position-horizontal:absolute;mso-position-horizontal-relative:page;mso-position-vertical:absolute;mso-position-vertical-relative:text;v-text-anchor:top" coordsize="359664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XdErIwIAAMEEAAAOAAAAZHJzL2Uyb0RvYy54bWysVMFu2zAMvQ/YPwi6L06aLEuNOMXQoMOA&#10;oivQDDsrshwbk0WNUmLn70fJUWp0pw272JT5TL/3SHp917eanRS6BkzBZ5MpZ8pIKBtzKPj33cOH&#10;FWfOC1MKDUYV/Kwcv9u8f7fubK5uoAZdKmRUxLi8swWvvbd5ljlZq1a4CVhlKFkBtsLTEQ9ZiaKj&#10;6q3ObqbTZdYBlhZBKufo6XZI8k2sX1VK+m9V5ZRnuuDEzccrxus+XLPNWuQHFLZu5IWG+AcWrWgM&#10;ffRaaiu8YEds/ijVNhLBQeUnEtoMqqqRKmogNbPpGzUvtbAqaiFznL3a5P5fWfl0erHPGKg7+wjy&#10;pyNHss66/JoJB3fB9BW2AUvEWR9dPF9dVL1nkh7OP94ulwsyW1LudragMNQUeXpZHp3/oiAWEqdH&#10;54cmlCkSdYpkb1KI1MrQRB2b6DmjJiJn1MT90EQrfHgvsAsh60ZM6kQkZFs4qR1EnA8iAt/5aslZ&#10;kkJUXzHajLGkaoRKuXS3sd6AIeHz1UV4yqf7gBt/9+/QydBUT2pwavA4SI9mX+0gNWPDHeimfGi0&#10;DgY4POzvNbKTCOsxXWw/zS+UR7A4DcMAhFHYQ3l+RtbRzhTc/ToKVJzpr4aGMixYCjAF+xSg1/cQ&#10;1zB6j87v+h8CLbMUFtzT/DxBGnmRp8kg/gEwYMObBj4fPVRNGJvIbWB0OdCeRP2XnQ6LOD5H1Ouf&#10;Z/MbAAD//wMAUEsDBBQABgAIAAAAIQCZBjKa3QAAAAgBAAAPAAAAZHJzL2Rvd25yZXYueG1sTI/B&#10;TsMwEETvSPyDtUjcqN0Q2ijEqSokbghE4AA3N14S03gdxW6b/j3LCY47M5p9U21mP4gjTtEF0rBc&#10;KBBIbbCOOg3vb483BYiYDFkzBEINZ4ywqS8vKlPacKJXPDapE1xCsTQa+pTGUsrY9uhNXIQRib2v&#10;MHmT+Jw6aSdz4nI/yEyplfTGEX/ozYgPPbb75uA1uGzb7M9yeHIf38siPRd37Yv71Pr6at7eg0g4&#10;p78w/OIzOtTMtAsHslEMGtZ5zknW1S0I9le54ik7DVm+BllX8v+A+gcAAP//AwBQSwECLQAUAAYA&#10;CAAAACEAtoM4kv4AAADhAQAAEwAAAAAAAAAAAAAAAAAAAAAAW0NvbnRlbnRfVHlwZXNdLnhtbFBL&#10;AQItABQABgAIAAAAIQA4/SH/1gAAAJQBAAALAAAAAAAAAAAAAAAAAC8BAABfcmVscy8ucmVsc1BL&#10;AQItABQABgAIAAAAIQB5XdErIwIAAMEEAAAOAAAAAAAAAAAAAAAAAC4CAABkcnMvZTJvRG9jLnht&#10;bFBLAQItABQABgAIAAAAIQCZBjKa3QAAAAgBAAAPAAAAAAAAAAAAAAAAAH0EAABkcnMvZG93bnJl&#10;di54bWxQSwUGAAAAAAQABADzAAAAhwUAAAAA&#10;" path="m3596386,l,,,91438r3596386,l3596386,xe" fillcolor="#004d73" stroked="f">
                <v:path arrowok="t"/>
                <w10:wrap type="topAndBottom" anchorx="page"/>
              </v:shape>
            </w:pict>
          </mc:Fallback>
        </mc:AlternateContent>
      </w:r>
    </w:p>
    <w:p w14:paraId="4AAA1A8B" w14:textId="77777777" w:rsidR="006C66B2" w:rsidRDefault="00032C37" w:rsidP="00403EF8">
      <w:pPr>
        <w:pStyle w:val="BodyText"/>
        <w:spacing w:before="186" w:line="261" w:lineRule="auto"/>
        <w:ind w:left="640" w:right="662"/>
      </w:pPr>
      <w:r>
        <w:t>In</w:t>
      </w:r>
      <w:r>
        <w:rPr>
          <w:spacing w:val="-3"/>
        </w:rPr>
        <w:t xml:space="preserve"> </w:t>
      </w:r>
      <w:r>
        <w:t>2025,</w:t>
      </w:r>
      <w:r>
        <w:rPr>
          <w:spacing w:val="-4"/>
        </w:rPr>
        <w:t xml:space="preserve"> </w:t>
      </w:r>
      <w:r>
        <w:t>CCDA</w:t>
      </w:r>
      <w:r>
        <w:rPr>
          <w:spacing w:val="-4"/>
        </w:rPr>
        <w:t xml:space="preserve"> </w:t>
      </w:r>
      <w:r>
        <w:t>continued</w:t>
      </w:r>
      <w:r>
        <w:rPr>
          <w:spacing w:val="-4"/>
        </w:rPr>
        <w:t xml:space="preserve"> </w:t>
      </w:r>
      <w:r>
        <w:t>to</w:t>
      </w:r>
      <w:r>
        <w:rPr>
          <w:spacing w:val="-4"/>
        </w:rPr>
        <w:t xml:space="preserve"> </w:t>
      </w:r>
      <w:r>
        <w:t>strengthen</w:t>
      </w:r>
      <w:r>
        <w:rPr>
          <w:spacing w:val="-4"/>
        </w:rPr>
        <w:t xml:space="preserve"> </w:t>
      </w:r>
      <w:r>
        <w:t>its</w:t>
      </w:r>
      <w:r>
        <w:rPr>
          <w:spacing w:val="-6"/>
        </w:rPr>
        <w:t xml:space="preserve"> </w:t>
      </w:r>
      <w:r>
        <w:t>online</w:t>
      </w:r>
      <w:r>
        <w:rPr>
          <w:spacing w:val="-3"/>
        </w:rPr>
        <w:t xml:space="preserve"> </w:t>
      </w:r>
      <w:r>
        <w:t>presence</w:t>
      </w:r>
      <w:r>
        <w:rPr>
          <w:spacing w:val="-6"/>
        </w:rPr>
        <w:t xml:space="preserve"> </w:t>
      </w:r>
      <w:r>
        <w:t>through</w:t>
      </w:r>
      <w:r>
        <w:rPr>
          <w:spacing w:val="-4"/>
        </w:rPr>
        <w:t xml:space="preserve"> </w:t>
      </w:r>
      <w:r>
        <w:t>its</w:t>
      </w:r>
      <w:r>
        <w:rPr>
          <w:spacing w:val="-4"/>
        </w:rPr>
        <w:t xml:space="preserve"> </w:t>
      </w:r>
      <w:r>
        <w:t>official</w:t>
      </w:r>
      <w:r>
        <w:rPr>
          <w:spacing w:val="-4"/>
        </w:rPr>
        <w:t xml:space="preserve"> </w:t>
      </w:r>
      <w:r>
        <w:t>Facebook and YouTube platforms. These social media platforms served as tools for sharing educational resources, recognizing holidays, and promoting upcoming meetings and outreach events.</w:t>
      </w:r>
    </w:p>
    <w:p w14:paraId="7AC92846" w14:textId="77777777" w:rsidR="006C66B2" w:rsidRDefault="00032C37">
      <w:pPr>
        <w:pStyle w:val="BodyText"/>
        <w:spacing w:line="264" w:lineRule="auto"/>
        <w:ind w:left="640"/>
      </w:pPr>
      <w:r>
        <w:t>Through</w:t>
      </w:r>
      <w:r>
        <w:rPr>
          <w:spacing w:val="-3"/>
        </w:rPr>
        <w:t xml:space="preserve"> </w:t>
      </w:r>
      <w:r>
        <w:t>a</w:t>
      </w:r>
      <w:r>
        <w:rPr>
          <w:spacing w:val="-3"/>
        </w:rPr>
        <w:t xml:space="preserve"> </w:t>
      </w:r>
      <w:r>
        <w:t>consistent</w:t>
      </w:r>
      <w:r>
        <w:rPr>
          <w:spacing w:val="-5"/>
        </w:rPr>
        <w:t xml:space="preserve"> </w:t>
      </w:r>
      <w:r>
        <w:t>and</w:t>
      </w:r>
      <w:r>
        <w:rPr>
          <w:spacing w:val="-3"/>
        </w:rPr>
        <w:t xml:space="preserve"> </w:t>
      </w:r>
      <w:r>
        <w:t>strategic</w:t>
      </w:r>
      <w:r>
        <w:rPr>
          <w:spacing w:val="-3"/>
        </w:rPr>
        <w:t xml:space="preserve"> </w:t>
      </w:r>
      <w:r>
        <w:t>social</w:t>
      </w:r>
      <w:r>
        <w:rPr>
          <w:spacing w:val="-3"/>
        </w:rPr>
        <w:t xml:space="preserve"> </w:t>
      </w:r>
      <w:r>
        <w:t>media</w:t>
      </w:r>
      <w:r>
        <w:rPr>
          <w:spacing w:val="-3"/>
        </w:rPr>
        <w:t xml:space="preserve"> </w:t>
      </w:r>
      <w:r>
        <w:t>presence,</w:t>
      </w:r>
      <w:r>
        <w:rPr>
          <w:spacing w:val="-3"/>
        </w:rPr>
        <w:t xml:space="preserve"> </w:t>
      </w:r>
      <w:r>
        <w:t>CCDA</w:t>
      </w:r>
      <w:r>
        <w:rPr>
          <w:spacing w:val="-5"/>
        </w:rPr>
        <w:t xml:space="preserve"> </w:t>
      </w:r>
      <w:r>
        <w:t>expanded</w:t>
      </w:r>
      <w:r>
        <w:rPr>
          <w:spacing w:val="-3"/>
        </w:rPr>
        <w:t xml:space="preserve"> </w:t>
      </w:r>
      <w:r>
        <w:t>its</w:t>
      </w:r>
      <w:r>
        <w:rPr>
          <w:spacing w:val="-5"/>
        </w:rPr>
        <w:t xml:space="preserve"> </w:t>
      </w:r>
      <w:r>
        <w:t>reach</w:t>
      </w:r>
      <w:r>
        <w:rPr>
          <w:spacing w:val="-3"/>
        </w:rPr>
        <w:t xml:space="preserve"> </w:t>
      </w:r>
      <w:r>
        <w:t>while</w:t>
      </w:r>
      <w:r>
        <w:rPr>
          <w:spacing w:val="-3"/>
        </w:rPr>
        <w:t xml:space="preserve"> </w:t>
      </w:r>
      <w:r>
        <w:t>also supporting engagement across California through in-person, virtual, and hybrid events.</w:t>
      </w:r>
    </w:p>
    <w:p w14:paraId="121B0735" w14:textId="6AD5D0FB" w:rsidR="006C66B2" w:rsidRDefault="00032C37" w:rsidP="00403EF8">
      <w:pPr>
        <w:pStyle w:val="BodyText"/>
        <w:spacing w:before="152" w:line="261" w:lineRule="auto"/>
        <w:ind w:left="640" w:right="627"/>
      </w:pPr>
      <w:r>
        <w:t xml:space="preserve">CCDA maintained a balanced approach to outreach by combining both digital engagement with direct community interaction. CCDA </w:t>
      </w:r>
      <w:r w:rsidR="00463A27">
        <w:t>s</w:t>
      </w:r>
      <w:r>
        <w:t xml:space="preserve">taff and </w:t>
      </w:r>
      <w:r w:rsidR="00463A27">
        <w:t>c</w:t>
      </w:r>
      <w:r>
        <w:t>ommissioners participated in community events and conferences, hosted resource tables, and organized CCDA</w:t>
      </w:r>
      <w:r w:rsidR="00463A27">
        <w:t>-</w:t>
      </w:r>
      <w:r>
        <w:t>led outreach programming, including the Commission to Community and Listening Forum events. These efforts</w:t>
      </w:r>
      <w:r>
        <w:rPr>
          <w:spacing w:val="-5"/>
        </w:rPr>
        <w:t xml:space="preserve"> </w:t>
      </w:r>
      <w:r>
        <w:t>allowed</w:t>
      </w:r>
      <w:r>
        <w:rPr>
          <w:spacing w:val="-2"/>
        </w:rPr>
        <w:t xml:space="preserve"> </w:t>
      </w:r>
      <w:r>
        <w:t>CCDA</w:t>
      </w:r>
      <w:r>
        <w:rPr>
          <w:spacing w:val="-2"/>
        </w:rPr>
        <w:t xml:space="preserve"> </w:t>
      </w:r>
      <w:r>
        <w:t>to</w:t>
      </w:r>
      <w:r>
        <w:rPr>
          <w:spacing w:val="-2"/>
        </w:rPr>
        <w:t xml:space="preserve"> </w:t>
      </w:r>
      <w:r>
        <w:t>bring</w:t>
      </w:r>
      <w:r>
        <w:rPr>
          <w:spacing w:val="-4"/>
        </w:rPr>
        <w:t xml:space="preserve"> </w:t>
      </w:r>
      <w:r>
        <w:t>its</w:t>
      </w:r>
      <w:r>
        <w:rPr>
          <w:spacing w:val="-2"/>
        </w:rPr>
        <w:t xml:space="preserve"> </w:t>
      </w:r>
      <w:r>
        <w:t>mission</w:t>
      </w:r>
      <w:r>
        <w:rPr>
          <w:spacing w:val="-2"/>
        </w:rPr>
        <w:t xml:space="preserve"> </w:t>
      </w:r>
      <w:r>
        <w:t>directly</w:t>
      </w:r>
      <w:r>
        <w:rPr>
          <w:spacing w:val="-5"/>
        </w:rPr>
        <w:t xml:space="preserve"> </w:t>
      </w:r>
      <w:r>
        <w:t>to</w:t>
      </w:r>
      <w:r>
        <w:rPr>
          <w:spacing w:val="-2"/>
        </w:rPr>
        <w:t xml:space="preserve"> </w:t>
      </w:r>
      <w:r>
        <w:t>the</w:t>
      </w:r>
      <w:r>
        <w:rPr>
          <w:spacing w:val="-4"/>
        </w:rPr>
        <w:t xml:space="preserve"> </w:t>
      </w:r>
      <w:r>
        <w:t>public,</w:t>
      </w:r>
      <w:r>
        <w:rPr>
          <w:spacing w:val="-2"/>
        </w:rPr>
        <w:t xml:space="preserve"> </w:t>
      </w:r>
      <w:r>
        <w:t>raise</w:t>
      </w:r>
      <w:r>
        <w:rPr>
          <w:spacing w:val="-4"/>
        </w:rPr>
        <w:t xml:space="preserve"> </w:t>
      </w:r>
      <w:r>
        <w:t>awareness</w:t>
      </w:r>
      <w:r>
        <w:rPr>
          <w:spacing w:val="-2"/>
        </w:rPr>
        <w:t xml:space="preserve"> </w:t>
      </w:r>
      <w:r>
        <w:t>at</w:t>
      </w:r>
      <w:r>
        <w:rPr>
          <w:spacing w:val="-4"/>
        </w:rPr>
        <w:t xml:space="preserve"> </w:t>
      </w:r>
      <w:r>
        <w:t>the</w:t>
      </w:r>
      <w:r>
        <w:rPr>
          <w:spacing w:val="-4"/>
        </w:rPr>
        <w:t xml:space="preserve"> </w:t>
      </w:r>
      <w:r>
        <w:t>local</w:t>
      </w:r>
      <w:r>
        <w:rPr>
          <w:spacing w:val="-5"/>
        </w:rPr>
        <w:t xml:space="preserve"> </w:t>
      </w:r>
      <w:r>
        <w:t>level, and strengthen connections with stakeholders statewide. Together, these physical and digital outreach strategies laid the foundation for increased public engagement and awareness of disability access issues. Facebook continued to serve</w:t>
      </w:r>
      <w:r w:rsidR="008778E6">
        <w:t xml:space="preserve"> as</w:t>
      </w:r>
      <w:r>
        <w:t xml:space="preserve"> a central platform for connection and outreach in 2025. CCDA used the platform to share informational resources, including</w:t>
      </w:r>
      <w:r>
        <w:rPr>
          <w:spacing w:val="40"/>
        </w:rPr>
        <w:t xml:space="preserve"> </w:t>
      </w:r>
      <w:r>
        <w:t>assistance related to California wildfires early in the year, as well as registration details and updates for CCDA</w:t>
      </w:r>
      <w:r w:rsidR="00A45036">
        <w:t>-</w:t>
      </w:r>
      <w:r>
        <w:t>hosted outreach events. Facebook functioned as a hub for updates and visually engaging content, while YouTube provided public access to recorded commission and committee meetings, webinars, and outreach events.</w:t>
      </w:r>
    </w:p>
    <w:p w14:paraId="31F046CF" w14:textId="77777777" w:rsidR="006C66B2" w:rsidRDefault="00032C37" w:rsidP="00403EF8">
      <w:pPr>
        <w:pStyle w:val="BodyText"/>
        <w:spacing w:before="155" w:line="261" w:lineRule="auto"/>
        <w:ind w:left="640" w:right="614"/>
      </w:pPr>
      <w:r>
        <w:t>To maintain consistency and enhance engagement, CCDA developed tailored graphics and digital materials for each platform. Accessibility remained a core priority across all content, with</w:t>
      </w:r>
      <w:r>
        <w:rPr>
          <w:spacing w:val="-4"/>
        </w:rPr>
        <w:t xml:space="preserve"> </w:t>
      </w:r>
      <w:r>
        <w:t>accessibility</w:t>
      </w:r>
      <w:r>
        <w:rPr>
          <w:spacing w:val="-6"/>
        </w:rPr>
        <w:t xml:space="preserve"> </w:t>
      </w:r>
      <w:r>
        <w:t>features</w:t>
      </w:r>
      <w:r>
        <w:rPr>
          <w:spacing w:val="-4"/>
        </w:rPr>
        <w:t xml:space="preserve"> </w:t>
      </w:r>
      <w:r>
        <w:t>such</w:t>
      </w:r>
      <w:r>
        <w:rPr>
          <w:spacing w:val="-6"/>
        </w:rPr>
        <w:t xml:space="preserve"> </w:t>
      </w:r>
      <w:r>
        <w:t>as</w:t>
      </w:r>
      <w:r>
        <w:rPr>
          <w:spacing w:val="-4"/>
        </w:rPr>
        <w:t xml:space="preserve"> </w:t>
      </w:r>
      <w:r>
        <w:t>captions,</w:t>
      </w:r>
      <w:r>
        <w:rPr>
          <w:spacing w:val="-4"/>
        </w:rPr>
        <w:t xml:space="preserve"> </w:t>
      </w:r>
      <w:r>
        <w:t>alternative</w:t>
      </w:r>
      <w:r>
        <w:rPr>
          <w:spacing w:val="-4"/>
        </w:rPr>
        <w:t xml:space="preserve"> </w:t>
      </w:r>
      <w:r>
        <w:t>text,</w:t>
      </w:r>
      <w:r>
        <w:rPr>
          <w:spacing w:val="-4"/>
        </w:rPr>
        <w:t xml:space="preserve"> </w:t>
      </w:r>
      <w:r>
        <w:t>video</w:t>
      </w:r>
      <w:r>
        <w:rPr>
          <w:spacing w:val="-4"/>
        </w:rPr>
        <w:t xml:space="preserve"> </w:t>
      </w:r>
      <w:r>
        <w:t>descriptions,</w:t>
      </w:r>
      <w:r>
        <w:rPr>
          <w:spacing w:val="-4"/>
        </w:rPr>
        <w:t xml:space="preserve"> </w:t>
      </w:r>
      <w:r>
        <w:t>appropriate</w:t>
      </w:r>
      <w:r>
        <w:rPr>
          <w:spacing w:val="-5"/>
        </w:rPr>
        <w:t xml:space="preserve"> </w:t>
      </w:r>
      <w:r>
        <w:t>color contrast, and plain language consistently incorporated. These efforts increased visibility and supported</w:t>
      </w:r>
      <w:r>
        <w:rPr>
          <w:spacing w:val="-1"/>
        </w:rPr>
        <w:t xml:space="preserve"> </w:t>
      </w:r>
      <w:r>
        <w:t>engagement with a broader audience, including businesses, the disability</w:t>
      </w:r>
      <w:r>
        <w:rPr>
          <w:spacing w:val="-2"/>
        </w:rPr>
        <w:t xml:space="preserve"> </w:t>
      </w:r>
      <w:r>
        <w:t xml:space="preserve">community, government entities, and the </w:t>
      </w:r>
      <w:proofErr w:type="gramStart"/>
      <w:r>
        <w:t>general public</w:t>
      </w:r>
      <w:proofErr w:type="gramEnd"/>
      <w:r>
        <w:t>, further advancing CCDA’s mission to improve disability access throughout California.</w:t>
      </w:r>
    </w:p>
    <w:p w14:paraId="69D942C5" w14:textId="77777777" w:rsidR="006C66B2" w:rsidRDefault="00032C37">
      <w:pPr>
        <w:pStyle w:val="BodyText"/>
        <w:spacing w:before="185"/>
        <w:rPr>
          <w:sz w:val="20"/>
        </w:rPr>
      </w:pPr>
      <w:r>
        <w:rPr>
          <w:noProof/>
          <w:sz w:val="20"/>
        </w:rPr>
        <mc:AlternateContent>
          <mc:Choice Requires="wpg">
            <w:drawing>
              <wp:anchor distT="0" distB="0" distL="0" distR="0" simplePos="0" relativeHeight="251658351" behindDoc="1" locked="0" layoutInCell="1" allowOverlap="1" wp14:anchorId="5E5E238C" wp14:editId="5C86A818">
                <wp:simplePos x="0" y="0"/>
                <wp:positionH relativeFrom="page">
                  <wp:posOffset>1751037</wp:posOffset>
                </wp:positionH>
                <wp:positionV relativeFrom="paragraph">
                  <wp:posOffset>279221</wp:posOffset>
                </wp:positionV>
                <wp:extent cx="4227830" cy="2342515"/>
                <wp:effectExtent l="0" t="0" r="0" b="0"/>
                <wp:wrapTopAndBottom/>
                <wp:docPr id="259" name="Group 2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227830" cy="2342515"/>
                          <a:chOff x="0" y="0"/>
                          <a:chExt cx="4227830" cy="2342515"/>
                        </a:xfrm>
                      </wpg:grpSpPr>
                      <pic:pic xmlns:pic="http://schemas.openxmlformats.org/drawingml/2006/picture">
                        <pic:nvPicPr>
                          <pic:cNvPr id="260" name="Image 260"/>
                          <pic:cNvPicPr/>
                        </pic:nvPicPr>
                        <pic:blipFill>
                          <a:blip r:embed="rId137" cstate="print"/>
                          <a:stretch>
                            <a:fillRect/>
                          </a:stretch>
                        </pic:blipFill>
                        <pic:spPr>
                          <a:xfrm>
                            <a:off x="0" y="12122"/>
                            <a:ext cx="4213937" cy="2330334"/>
                          </a:xfrm>
                          <a:prstGeom prst="rect">
                            <a:avLst/>
                          </a:prstGeom>
                        </pic:spPr>
                      </pic:pic>
                      <pic:pic xmlns:pic="http://schemas.openxmlformats.org/drawingml/2006/picture">
                        <pic:nvPicPr>
                          <pic:cNvPr id="261" name="Image 261"/>
                          <pic:cNvPicPr/>
                        </pic:nvPicPr>
                        <pic:blipFill>
                          <a:blip r:embed="rId138" cstate="print"/>
                          <a:stretch>
                            <a:fillRect/>
                          </a:stretch>
                        </pic:blipFill>
                        <pic:spPr>
                          <a:xfrm>
                            <a:off x="42710" y="0"/>
                            <a:ext cx="4184904" cy="2301240"/>
                          </a:xfrm>
                          <a:prstGeom prst="rect">
                            <a:avLst/>
                          </a:prstGeom>
                        </pic:spPr>
                      </pic:pic>
                      <pic:pic xmlns:pic="http://schemas.openxmlformats.org/drawingml/2006/picture">
                        <pic:nvPicPr>
                          <pic:cNvPr id="262" name="Image 262"/>
                          <pic:cNvPicPr/>
                        </pic:nvPicPr>
                        <pic:blipFill>
                          <a:blip r:embed="rId139" cstate="print"/>
                          <a:stretch>
                            <a:fillRect/>
                          </a:stretch>
                        </pic:blipFill>
                        <pic:spPr>
                          <a:xfrm>
                            <a:off x="107480" y="65951"/>
                            <a:ext cx="4055617" cy="2171585"/>
                          </a:xfrm>
                          <a:prstGeom prst="rect">
                            <a:avLst/>
                          </a:prstGeom>
                        </pic:spPr>
                      </pic:pic>
                    </wpg:wgp>
                  </a:graphicData>
                </a:graphic>
              </wp:anchor>
            </w:drawing>
          </mc:Choice>
          <mc:Fallback>
            <w:pict>
              <v:group w14:anchorId="454AE8D1" id="Group 259" o:spid="_x0000_s1026" style="position:absolute;margin-left:137.9pt;margin-top:22pt;width:332.9pt;height:184.45pt;z-index:-251658129;mso-wrap-distance-left:0;mso-wrap-distance-right:0;mso-position-horizontal-relative:page" coordsize="42278,23425"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mH1gQpYCAABeCQAADgAAAGRycy9lMm9Eb2MueG1s5FbJ&#10;btswEL0X6D8IuicStdgOETsXN0GAoA26fABNURIRcQFJL/n7DilZTmIDKYIGSNGDhOE2fPPmDcnL&#10;q53oog0zlis5j9F5GkdMUlVx2czjXz+vz2ZxZB2RFemUZPP4kdn4avH50+VWY5apVnUVMxE4kRZv&#10;9TxundM4SSxtmSD2XGkmYbBWRhAHTdMklSFb8C66JEvTSbJVptJGUWYt9C77wXgR/Nc1o+5bXVvm&#10;om4eAzYX/ib8V/6fLC4JbgzRLacDDPIGFIJwCZuOrpbEkWht+JErwalRVtXunCqRqLrmlIUYIBqU&#10;vojmxqi1DrE0eNvokSag9gVPb3ZLv25ujP6h702PHsw7RR8s8JJsdYOfjvt2c5i8q43wiyCIaBcY&#10;fRwZZTsXUegssmw6y4F4CmNZXmQlKnvOaQuJOVpH2y+vrEwI7jcO8EY4mlMM30ARWEcUvS4lWOXW&#10;hsWDE/FHPgQxD2t9BtnUxPEV77h7DMqEvHlQcnPPqWfXN4DNexPxCriYACmSCCiJW0EaFvkOIH0/&#10;y6/xOThyseq4vuZd55n39gAWJP1CEifi7eW2VHQtmHR9/RjWAW4lbcu1jSODmVgxAGhuKwRpg9p1&#10;gFEbLl2fOOsMc7T1+9eA4zuUmAdK8DgQQB9w+hDsILCTmkEZyrLe+UE3KL/Ip3vd5GmeF37GmH2C&#10;tbHuhikReQPwAg6gnGCyubMDov2UgcceREAHmHquwfiHNAMZea4Z5EnxBHtlfQTNZO+umSKbIqid&#10;E2cNmhUXabHXTIqyIpTUf64ZyMhzzYRS+0iayd9dMyidFrNeNJPyogxVQ/B42KRlOUH7wwZNUTkL&#10;l9RfFU64ruASD2fY8ODwr4SnbbCfPosWvwEAAP//AwBQSwMECgAAAAAAAAAhAHuL9bO9CwAAvQsA&#10;ABQAAABkcnMvbWVkaWEvaW1hZ2UxLnBuZ4lQTkcNChoKAAAADUlIRFIAAAK0AAABfwgGAAAAuPla&#10;MAAAAAZiS0dEAP8A/wD/oL2nkwAAAAlwSFlzAAAOxAAADsQBlSsOGwAAC11JREFUeJzt3d1O40gU&#10;hdFjoPv9n3ca4rlICsqVshMCPZot1pKsmPxA992no2NnWde1vmpZluXLvwQAgB9n/YYYXe79HaIV&#10;AID/0r2x+3L04hCxs6AVuQAAfIereO1T9Chudye0Xcz2j7cCFwAAHrUO52v//F7UTie0l5gdQ3Y8&#10;rj726X8yAAA/2SxQ18lRVeeJ7Sxqrya0Q8w+Xc7HR9NaAAC+w2wqu1bVafJYdR7UbgJ2M6HtYrYd&#10;TwfHuJIAAACP6FcLTsOxVBezVdeT2vegnVwA1sL1+XK8dD/309oqUQsAwGPGmF2r6u1y/no5b9rr&#10;tSzL0qJ23KEdp7MtZPvjubZTWjELAMBX9GsGpzpH7Gtdt+ba/Xw9oe2M09mXqvrVHW1ia/UAAICv&#10;mK0avF2OvjN3LxSrugTtZHe2RW2byv6qqt+Xx3FSK2gBAHjEGLRtMtums+21Pnjfp7Ztl3Zv5aC/&#10;+Kuf0P6+HLPVAwAA+KzZqsE/w2ttYvtUH1F7c+Wg36HtLwprUdvv1Lb3ts8CAMAtLUjbhV5tMvtU&#10;25Dt112n12/dCtrx4rC2ctCvH+zdmxYAAPaM95xt0Vq1ndbOvg9h42Vyu67+vF892JvUujgMAIDP&#10;mF0MNsZsv946rri+ny/LsrzMXpicjzu1/e28DkfAAAAw0U9n271m3+rcl3/qRshWt0c7Wzno37T3&#10;zWHjbq0JLQAA9xontO189n0HN1dbj3ZoZ5bhPeMYWMwCAHCP/n6yY0setehdF4WNHxo/PKtlF4UB&#10;APCIvZ68J3Cr6nbQ7v3R8fzuPwgAwI/Xf4VtHZzf5en2W6b2AlbMAgBwy60B6ac8GrQAAPC/IGgB&#10;AIgmaAEAiCZoAQCIJmgBAIgmaAEAiCZoAQCIJmgBAIgmaAEAiCZoAQCIJmgBAIgmaAEAiCZoAQCI&#10;JmgBAIgmaAEAiCZoAQCIJmgBAIgmaAEAiCZoAQCIJmgBAIgmaAEAiCZoAQCIJmgBAIgmaAEAiCZo&#10;AQCIJmgBAIgmaAEAiCZoAQCIJmgBAIgmaAEAiCZoAQCIJmgBAIgmaAEAiCZoAQCIJmgBAIgmaAEA&#10;iCZoAQCIJmgBAIgmaAEAiCZoAQCIJmgBAIgmaAEAiCZoAQCIJmgBAIgmaAEAiCZoAQCIJmgBAIgm&#10;aAEAiCZoAQCIJmgBAIgmaAEAiCZoAQCIJmgBAIgmaAEAiCZoAQCIJmgBAIgmaAEAiCZoAQCIJmgB&#10;AIgmaAEAiCZoAQCIJmgBAIgmaAEAiCZoAQCIJmgBAIgmaAEAiCZoAQCIJmgBAIgmaAEAiCZoAQCI&#10;JmgBAIgmaAEAiCZoAQCIJmgBAIgmaAEAiCZoAQCIJmgBAIgmaAEAiCZoAQCIJmgBAIgmaAEAiCZo&#10;AQCIJmgBAIgmaAEAiCZoAQCIJmgBAIgmaAEAiCZoAQCIJmgBAIgmaAEAiCZoAQCIJmgBAIgmaAEA&#10;iCZoAQCIJmgBAIgmaAEAiCZoAQCIJmgBAIgmaAEAiCZoAQCIJmgBAIgmaAEAiCZoAQCIJmgBAIgm&#10;aAEAiCZoAQCIJmgBAIgmaAEAiCZoAQCIJmgBAIgmaAEAiCZoAQCIJmgBAIgmaAEAiCZoAQCIJmgB&#10;AIgmaAEAiCZoAQCIJmgBAIgmaAEAiCZoAQCIJmgBAIgmaAEAiCZoAQCIJmgBAIgmaAEAiCZoAQCI&#10;JmgBAIgmaAEAiCZoAQCIJmgBAIgmaAEAiCZoAQCIJmgBAIgmaAEAiCZoAQCIJmgBAIgmaAEAiCZo&#10;AQCIJmgBAIgmaAEAiCZoAQCIJmgBAIgmaAEAiCZoAQCIJmgBAIgmaAEAiCZoAQCIJmgBAIgmaAEA&#10;iCZoAQCIJmgBAIgmaAEAiCZoAQCIJmgBAIgmaAEAiCZoAQCIJmgBAIgmaAEAiCZoAQCIJmgBAIgm&#10;aAEAiCZoAQCIJmgBAIgmaAEAiCZoAQCIJmgBAIgmaAEAiCZoAQCIJmgBAIgmaAEAiCZoAQCIJmgB&#10;AIgmaAEAiCZoAQCIJmgBAIgmaAEAiCZoAQCIJmgBAIgmaAEAiCZoAQCIJmgBAIgmaAEAiCZoAQCI&#10;JmgBAIgmaAEAiCZoAQCIJmgBAIgmaAEAiCZoAQCIJmgBAIgmaAEAiCZoAQCIJmgBAIgmaAEAiCZo&#10;AQCIJmgBAIgmaAEAiCZoAQCIJmgBAIgmaAEAiCZoAQCIJmgBAIgmaAEAiCZoAQCIJmgBAIgmaAEA&#10;iCZoAQCIJmgBAIgmaAEAiCZoAQCIJmgBAIgmaAEAiCZoAQCIJmgBAIgmaAEAiCZoAQCIJmgBAIgm&#10;aAEAiCZoAQCIJmgBAIgmaAEAiCZoAQCIJmgBAIgmaAEAiCZoAQCIJmgBAIgmaAEAiCZoAQCIJmgB&#10;AIgmaAEAiCZoAQCIJmgBAIgmaAEAiCZoAQCIJmgBAIgmaAEAiCZoAQCIJmgBAIgmaAEAiCZoAQCI&#10;JmgBAIgmaAEAiCZoAQCIJmgBAIgmaAEAiCZoAQCIJmgBAIgmaAEAiCZoAQCIJmgBAIgmaAEAiCZo&#10;AQCIJmgBAIgmaAEAiCZoAQCIJmgBAIgmaAEAiCZoAQCIJmgBAIgmaAEAiCZoAQCIJmgBAIgmaAEA&#10;iCZoAQCIJmgBAIgmaAEAiCZoAQCIJmgBAIgmaAEAiCZoAQCIJmgBAIgmaAEAiCZoAQCIJmgBAIgm&#10;aAEAiCZoAQCIJmgBAIgmaAEAiCZoAQCIJmgBAIgmaAEAiCZoAQCIJmgBAIgmaAEAiCZoAQCIJmgB&#10;AIgmaAEAiCZoAQCIJmgBAIgmaAEAiCZoAQCIJmgBAIgmaAEAiCZoAQCIJmgBAIgmaAEAiCZoAQCI&#10;JmgBAIgmaAEAiCZoAQCIJmgBAIgmaAEAiCZoAQCIJmgBAIgmaAEAiCZoAQCIJmgBAIgmaAEAiCZo&#10;AQCIJmgBAIgmaAEAiCZoAQCIJmgBAIgmaAEAiCZoAQCIJmgBAIgmaAEAiCZoAQCIJmgBAIgmaAEA&#10;iCZoAQCIJmgBAIgmaAEAiCZoAQCIJmgBAIgmaAEAiCZoAQCIJmgBAIgmaAEAiCZoAQCIJmgBAIgm&#10;aAEAiCZoAQCIJmgBAIgmaAEAiCZoAQCIJmgBAIgmaAEAiCZoAQCIJmgBAIgmaAEAiPZo0K6Xo7rH&#10;8RwAAGZm/bjWgy358o3/gKqq5dF/CAAAP8q3DUhvBe2smNedAwAA7rXXlHv9uWsWtEeBOv6B0+Wo&#10;Ok9n+0cAAJjpm7L15D0BO+3UowntrJbbH3y7HC1eny7nYhYAgHv0ffnWHWPg3twI6IN2b3ehD9lT&#10;Vb1W1fPlsS7PtaCtErUAABybTWhf6xy0r7Vtz6NGraqql3Vd12VZlp039b+sVfNrfdwdoY9ZE1oA&#10;AO41bgG8VtWf+gjbflq7G7bruq5HO7Sn2o6B2x/pY7atHbTnBC0AAPdoUdqa87U7+rDtm/TuHdq9&#10;fYY2mV261/7Udt0AAAA+Y7xOazap7cP2ZtCOF3+18W8frafL557L7iwAAI8bd2lb0LaobWE7rh5s&#10;oval6rx78LFGe7XL0O/GrrWd1gpaAAAeNbs4rE1k+6BtUbu568G6rmvV/srBqc6B2t+aqz3fJrNu&#10;1QUAwHeY3SK236kdb+e1MVs5aI+n4fk2nX2ujwvBTGcBAPiKsT9bc/a38hp3aK9XDqre1w7GaWwN&#10;Pz+VVQMAAL7XbPVgdmxu19XONxPayS5te+yDdnbPWVELAMAjxvvLzm4h2w9b1z5mq6qW4efzk+eq&#10;7Sews+PqY4/+LwAA+JFmX2c7+8rb90HrGLNVO0Fb9R61VddhW8PzAADwHWbT2vfnZzFbdRC0VZuo&#10;rTKVBQDg79mb1p5PDqL1MGg3b9zGLQAA/FVHEdu7O2gPf4nYBQDgAfdG65F/Ae0FBd5cg0xsAAAA&#10;AElFTkSuQmCCUEsDBAoAAAAAAAAAIQBz9pKZMC0AADAtAAAUAAAAZHJzL21lZGlhL2ltYWdlMi5w&#10;bmeJUE5HDQoaCgAAAA1JSERSAAAFXgAAAvQIBgAAAPSdLI0AAAAGYktHRAD/AP8A/6C9p5MAAAAJ&#10;cEhZcwAADsQAAA7EAZUrDhsAACAASURBVHic7N3fjlPn2f/h53mW7fEwGWgLCqqUDUSFVCmiZ5LN&#10;cDpwPMlmjiM7rZAqVR2xEQmBOolgMn/ttZ53A3tqKKRp+ebtr+/vuiTLZoyXl7350e171d57AQAA&#10;AAAgp/2nTwAAAAAA4P8a4RUAAAAAIGz2Sxy01lp/ieMCAAAAACT1X2gX60eH1/dF1nfP9UMh1n5Z&#10;AAAAAOCX8KHZ0HdD6wf65keHy/rvHGP3ZHZfv/379m9ff/11LaWUp0+fmoAFAAAAAP7jPv/8815K&#10;KV9++WUv5e+Bdje27rbYfzfC/kvh9d3gWmutu5F1G1i/+OKL6/93dHRUnz9/Xh88eFBKKeXFixe1&#10;lFLu3bv375wvAAAAAMDP8uzZs1JKKXfv3u2llPKXv/yl/Pa3v+3379+/jqLffPNNL+VNkN2Nsb33&#10;/jEB9meH191p1m1w3cbWL774oh4dHdVPPvmkvnjxot67d68cHh62Uko5Pj6ui8Wivnr1qt65c6e8&#10;fv3a9CsAAAAA8L/m5s2b/W9/+1u5detWv7q66rdv3+6llHJycjI9e/as3L17t//444/9/v37/Ztv&#10;vunbCPtugP1X4uvP2vG6O9laSqmPHz9u3377bS2l1Hv37rWjo6N669attlgs6t27d9vh4WE9OTmp&#10;t2/frq21dnh4WA8PD8vx8XG7detWOT8/rwcHB9fHv7i4EGMBAAAAgI+2XC6vQ+bp6WnZ39/vP/74&#10;Y/nss8+mUkr54Ycf+mKxmI6Pj/vh4WG/e/du39/fn4Zh6EdHR9O9e/d6KWX69ttv++PHj3spZdoG&#10;100n/Vnx9Z9OvG6ja621fvXVV/Xp06f1888/b6enp+3hw4ftu+++G3rvw+9+97t6dXU1HB8ft8Vi&#10;0ebzeWut1dVq1dbrdWut1e3t3YW1rTXhFQAAAAD4aNM0vRU8e+99mqbr22w2m+bz+TRNU1+tVtPV&#10;1dV0+/btabFYjH/96197rXX87LPPxj/96U/TwcHB9PTp0+nzzz/vjx496tvp158TX39y4vXd6Hr/&#10;/v32/Pnzdv/+/eHi4mI4OTkZPvvss9nJycnsxx9/HM7Pz2fL5bINw9CmaRqWy2Vbr9dtuVy2cRzb&#10;YrGo4zi27bG377O3tye8AgAAAAAf7fLy8jqKbkPpfD6frq6u+mKxmMZxnBaLxXR2djbN5/OxtTa9&#10;evVq2t/fX//qV78aDw8P1ycnJ+sHDx6My+VyfP78+Xj//v3pq6++mnZWD/zTydcPTrzuhNHr6Pry&#10;5cs2DMPs9u3bs1LK/PT0dH5wcDC/uLiYL5fL+fn5+VBKmQ3DMPTeh9Zam6Zp2Nvba5eXl61txl1L&#10;KXUcxzqbvem+4zgKrwAAAADARxuGoZdSynq93j7um6nXaW9vb7q8vJxaa+M0TVOtdRzHcSylrPf3&#10;98eLi4vVcrlcnZ6erg4ODlallNXx8fF6HMf1p59+Oh0dHU2PHj3qpZReyk/vfP3Jidft6548eVI/&#10;+eSTNgzDbLFYzI+PjxeLxWIxn8/3VqvVopSyN03TfBiGRSll1nuf9d6HN59zaNM0tWEYWq11+7jU&#10;WtvmiyjDMHz8NwoAAAAAUEoZx7HMZrNSa53GcSyttanWOk3TNA3DMPXep977WEoZh2FYl1LW0zRd&#10;lVJWq9XqchiGq5OTk8urq6u2WCzq1dVVefny5frp06d9Z9/rT57Deydedy6mVZ88edJ+85vfDL//&#10;/e9nZ2dn808//XSxt7e3HMdxeXV1tT+bzZattb3VarWczWbz2Ww2n6ZpGMdxVmttrbVhmqbWex/q&#10;m0/X6psnSu/dpCsAAAAAEFdr7dM0ld57b61NmxUB45sf6U9j730ahmHdWhvX6/VqvV6v5vP5xTRN&#10;l+v1+mKxWJwPw3BxeXl58fLly6sbN26s/vznP6+///778cmTJ1Mp5Sf3vX4wvJadFQOllPnLly9n&#10;wzAsb9++vby4uNivtd7Y3kop+/P5fG8cx0UpZV7eTL0O2+haa22997Z5v+vwOk2T8AoAAAAAxLXW&#10;rsNrrXUbSqfe+7SNr7XWsZSyLqWshmG4Wq1Wl6WU89772fa2XC7Pj4+PL8ZxvPj000/XpZTV7sqB&#10;D4XXf1g1sDPtWp48eVJPT0+HX//618PBwcF8Npstzs7OlsMw3Oi9f9Ja+6SUcmMYhv1xHJe11kUp&#10;Zb6Zdt3ueG2llLY5bqu1vnXRrl/mawUAAAAA/n+2vbBW2exj3cbXUso2vE7TNG1XDazGcbwahuFi&#10;HMd5rXW2GSgtZ2dnfbFYTOv1evzuu+/6Dz/8MD179mx35cB7L7T1DxOvu9OupZTh/v37s5OTk0Vr&#10;bX8YhhvDMBz03g9LKYfDMByWUg6mabpRa93bhtftftfWWt1Oum6Pu7no1/vWDIiwAAAAAMDHeCt2&#10;bptorXV3OrVv9r32Usp26nXVe7/qvV+21s5KKafjOJ6UUk5qrSfjOJ6O43g2TdP54eHh1dHR0bqU&#10;Mv7U1OvsnRN5a9r13r177eLiYjg8PJyVUuZnZ2d7wzDsb9YLHJRSDmqtB5uVA3u998Vm0nXovQ+b&#10;VQJ1d2dseXMmb90DAAAAACTtDKJe32//sZmG7bXWsfc+brrmvJQy2/m1/lRKGcubC2+tDw4OVqWU&#10;1cXFxXh6ejo9e/Zs+qmp17cmXrcH/frrr9t2t+t22nU+nx/03g9rrTdrrbeGYbg5juPNWutBKWV/&#10;M/E6K6UMvffhzc7aVsrbsfVDoVWABQAAAAAS3rtztbyZdN0+16dpKrXWaTPxOvbe17337Y7X02EY&#10;Xo/j+Lr3/qr3/rrWerJarU63U69ls+v1yy+/nN53ka337nh9/Phxff78efvDH/7Q1uv1sFgsZrXW&#10;+TiOe6215TAMy3Ec91try1LKspSyV0pZ9N5nvfeh1tp21wnUN1xMCwAAAAD4j2itvTX+uomwwzRN&#10;wya+tu1O2FrrOI7jqrV2tV6vL6dpupzNZhellNl6vR5OTk7aH//4x/b999/3R48e1fKe2PtWeN1Z&#10;M1Bu3rxZz8/P261bt4b1ej1br9eL1tqitbbXe19uVgvstdbmvfftGO5QShnqmyUJdTPxuhtgP/jB&#10;XWcLAAAAAPgY71m1uvvctlH2UkqZpmkbY7fXpCplE12nadqrtV713pettYtSymK9Xi9KKbMbN24M&#10;r169ajdv3qzff//9B9/zHyZeSynliy++qKWUdnJycj3xOo7jfDabzXvvi2maFsMwLDbBdV5KmW0v&#10;qLVzMa3r430oqu7ueP2pLwUAAAAA4F+xs1bgH57aPF9677uLYLevmZdS1rXWxTiOi9baYjabzVer&#10;1XyxWMyurq6G/f399vDhw/bw4cMPTpNeh9ed/a61lFJv3bpVe+9tb29vKG/C6mwcx3lrbT4Mw6z3&#10;Pit/D66t1tp67227VmBzssZYAQAAAID/df+sTe6E2brpmr2U0ja9c9Z7n2066Hwcx/m2h07TNFxe&#10;Xrarq6v66tWrenR0VL/88sv+7gW22jtvVp8+fVqfP39eSynlzp077fDwsE3TNGzMyptYe71aYBtc&#10;Sym1tbZbikVXAAAAAOD/SduGWWstm5Wp2wDbNitVrzvoMAyzYRiGaZqGw8PDdufOnVZKKc+fP69P&#10;nz6t9T0/+W/v/qGUUh48eFDOz8/b2dlZXa1WrbXWhmEYNhfO2t6/NeW6Pdlf7JsAAAAAAPgF7Ox/&#10;3Y2vbbeHDsMwtNbaarVqZ2dn9fz8vD148OCDx3xveH3x4kW9c+dOGYahrtfrNo5jm6ap9d6vd7hu&#10;77c38RUAAAAA+G+zG13LTu/c7aC992GapjaOY1uv120Yhnrnzp3y4sWLD7bQt8Lr7gWuXr9+Xc/P&#10;z+uOVkqp0zS17eOdW9mcXPAjAwAAAAD88t7pmrvDpm2aprZ9vA2l5+fn9fXr19cv2u2qW++deL13&#10;714ppZSDg4PtG9dxHK8L7Gb3wVt7XKdpUl0BAAAAgP9Ku31zt39ubftoKX/vptuO+j7vDa/vM5vN&#10;3mTd1rbLZq9PouxMvQIAAAAA/Jd6a9h020JrrXU2m/1LB/rJ8HpxcVFba3Vvb6+O41iHYSi997qp&#10;v4IrAAAAAPB/US1v1q7W3nsdhqGM41j39vZqa61eXFz80y76sydeAQAAAAD4eYRXAAAAAIAw4RUA&#10;AAAAIEx4BQAAAAAIE14BAAAAAMKEVwAAAACAMOEVAAAAACBMeAUAAAAACBNeAQAAAADChFcAAAAA&#10;gDDhFQAAAAAgTHgFAAAAAAgTXgEAAAAAwoRXAAAAAIAw4RUAAAAAIEx4BQAAAAAIE14BAAAAAMKE&#10;VwAAAACAMOEVAAAAACBMeAUAAAAACBNeAQAAAADChFcAAAAAgDDhFQAAAAAgTHgFAAAAAAgTXgEA&#10;AAAAwoRXAAAAAIAw4RUAAAAAIEx4BQAAAAAIE14BAAAAAMKEVwAAAACAMOEVAAAAACBMeAUAAAAA&#10;CBNeAQAAAADChFcAAAAAgDDhFQAAAAAgTHgFAAAAAAgTXgEAAAAAwoRXAAAAAIAw4RUAAAAAIEx4&#10;BQAAAAAIE14BAAAAAMKEVwAAAACAMOEVAAAAACBMeAUAAAAACBNeAQAAAADChFcAAAAAgDDhFQAA&#10;AAAgTHgFAAAAAAgTXgEAAAAAwoRXAAAAAIAw4RUAAAAAIEx4BQAAAAAIE14BAAAAAMKEVwAAAACA&#10;MOEVAAAAACBMeAUAAAAACBNeAQAAAADChFcAAAAAgDDhFQAAAAAgTHgFAAAAAAgTXgEAAAAAwoRX&#10;AAAAAIAw4RUAAAAAIEx4BQAAAAAIE14BAAAAAMKEVwAAAACAMOEVAAAAACBMeAUAAAAACBNeAQAA&#10;AADChFcAAAAAgDDhFQAAAAAgTHgFAAAAAAgTXgEAAAAAwoRXAAAAAIAw4RUAAAAAIEx4BQAAAAAI&#10;E14BAAAAAMKEVwAAAACAMOEVAAAAACBMeAUAAAAACBNeAQAAAADChFcAAAAAgDDhFQAAAAAgTHgF&#10;AAAAAAgTXgEAAAAAwoRXAAAAAIAw4RUAAAAAIEx4BQAAAAAIE14BAAAAAMKEVwAAAACAMOEVAAAA&#10;ACBMeAUAAAAACBNeAQAAAADChFcAAAAAgDDhFQAAAAAgTHgFAAAAAAgTXgEAAAAAwoRXAAAAAIAw&#10;4RUAAAAAIEx4BQAAAAAIE14BAAAAAMKEVwAAAACAMOEVAAAAACBMeAUAAAAACBNeAQAAAADChFcA&#10;AAAAgDDhFQAAAAAgTHgFAAAAAAgTXgEAAAAAwoRXAAAAAIAw4RUAAAAAIEx4BQAAAAAIE14BAAAA&#10;AMKEVwAAAACAMOEVAAAAACBMeAUAAAAACBNeAQAAAADChFcAAAAAgDDhFQAAAAAgTHgFAAAAAAgT&#10;XgEAAAAAwoRXAAAAAIAw4RUAAAAAIEx4BQAAAAAIE14BAAAAAMKEVwAAAACAMOEVAAAAACBMeAUA&#10;AAAACBNeAQAAAADChFcAAAAAgDDhFQAAAAAgTHgFAAAAAAgTXgEAAAAAwoRXAAAAAIAw4RUAAAAA&#10;IEx4BQAAAAAIE14BAAAAAMKEVwAAAACAMOEVAAAAACBMeAUAAAAACBNeAQAAAADChFcAAAAAgDDh&#10;FQAAAAAgTHgFAAAAAAgTXgEAAAAAwoRXAAAAAIAw4RUAAAAAIEx4BQAAAAAIE14BAAAAAMKEVwAA&#10;AACAMOEVAAAAACBMeAUAAAAACBNeAQAAAADChFcAAAAAgDDhFQAAAAAgTHgFAAAAAAgTXgEAAAAA&#10;woRXAAAAAIAw4RUAAAAAIEx4BQAAAAAIE14BAAAAAMKEVwAAAACAMOEVAAAAACBMeAUAAAAACBNe&#10;AQAAAADChFcAAAAAgDDhFQAAAAAgTHgFAAAAAAgTXgEAAAAAwoRXAAAAAIAw4RUAAAAAIEx4BQAA&#10;AAAIE14BAAAAAMKEVwAAAACAMOEVAAAAACBMeAUAAAAACBNeAQAAAADChFcAAAAAgDDhFQAAAAAg&#10;THgFAAAAAAgTXgEAAAAAwoRXAAAAAIAw4RUAAAAAIEx4BQAAAAAIE14BAAAAAMKEVwAAAACAMOEV&#10;AAAAACBMeAUAAAAACBNeAQAAAADChFcAAAAAgDDhFQAAAAAgTHgFAAAAAAgTXgEAAAAAwoRXAAAA&#10;AIAw4RUAAAAAIEx4BQAAAAAIE14BAAAAAMKEVwAAAACAMOEVAAAAACBMeAUAAAAACBNeAQAAAADC&#10;hFcAAAAAgDDhFQAAAAAgTHgFAAAAAAgTXgEAAAAAwoRXAAAAAIAw4RUAAAAAIEx4BQAAAAAIE14B&#10;AAAAAMKEVwAAAACAMOEVAAAAACBMeAUAAAAACBNeAQAAAADChFcAAAAAgDDhFQAAAAAgTHgFAAAA&#10;AAgTXgEAAAAAwoRXAAAAAIAw4RUAAAAAIEx4BQAAAAAIE14BAAAAAMKEVwAAAACAMOEVAAAAACBM&#10;eAUAAAAACBNeAQAAAADChFcAAAAAgDDhFQAAAAAgTHgFAAAAAAgTXgEAAAAAwoRXAAAAAIAw4RUA&#10;AAAAIEx4BQAAAAAIE14BAAAAAMKEVwAAAACAMOEVAAAAACBMeAUAAAAACBNeAQAAAADChFcAAAAA&#10;gDDhFQAAAAAgTHgFAAAAAAgTXgEAAAAAwoRXAAAAAIAw4RUAAAAAIEx4BQAAAAAIE14BAAAAAMKE&#10;VwAAAACAMOEVAAAAACBMeAUAAAAACBNeAQAAAADChFcAAAAAgDDhFQAAAAAgTHgFAAAAAAgTXgEA&#10;AAAAwoRXAAAAAIAw4RUAAAAAIEx4BQAAAAAIE14BAAAAAMKEVwAAAACAMOEVAAAAACBMeAUAAAAA&#10;CBNeAQAAAADChFcAAAAAgDDhFQAAAAAgTHgFAAAAAAgTXgEAAAAAwoRXAAAAAIAw4RUAAAAAIEx4&#10;BQAAAAAIE14BAAAAAMKEVwAAAACAMOEVAAAAACBMeAUAAAAACBNeAQAAAADChFcAAAAAgDDhFQAA&#10;AAAgTHgFAAAAAAgTXgEAAAAAwoRXAAAAAIAw4RUAAAAAIEx4BQAAAAAIE14BAAAAAMKEVwAAAACA&#10;MOEVAAAAACBMeAUAAAAACBNeAQAAAADChFcAAAAAgDDhFQAAAAAgTHgFAAAAAAgTXgEAAAAAwoRX&#10;AAAAAIAw4RUAAAAAIEx4BQAAAAAIE14BAAAAAMKEVwAAAACAMOEVAAAAACBMeAUAAAAACBNeAQAA&#10;AADChFcAAAAAgDDhFQAAAAAgTHgFAAAAAAgTXgEAAAAAwoRXAAAAAIAw4RUAAAAAIEx4BQAAAAAI&#10;E14BAAAAAMKEVwAAAACAMOEVAAAAACBMeAUAAAAACBNeAQAAAADChFcAAAAAgDDhFQAAAAAgTHgF&#10;AAAAAAgTXgEAAAAAwoRXAAAAAIAw4RUAAAAAIEx4BQAAAAAIE14BAAAAAMKEVwAAAACAMOEVAAAA&#10;ACBMeAUAAAAACBNeAQAAAADChFcAAAAAgDDhFQAAAAAgTHgFAAAAAAgTXgEAAAAAwoRXAAAAAIAw&#10;4RUAAAAAIEx4BQAAAAAIE14BAAAAAMKEVwAAAACAMOEVAAAAACBMeAUAAAAACBNeAQAAAADChFcA&#10;AAAAgDDhFQAAAAAgTHgFAAAAAAgTXgEAAAAAwoRXAAAAAIAw4RUAAAAAIEx4BQAAAAAIE14BAAAA&#10;AMKEVwAAAACAMOEVAAAAACBMeAUAAAAACBNeAQAAAADChFcAAAAAgDDhFQAAAAAgTHgFAAAAAAgT&#10;XgEAAAAAwoRXAAAAAIAw4RUAAAAAIEx4BQAAAAAIE14BAAAAAMKEVwAAAACAMOEVAAAAACBMeAUA&#10;AAAACBNeAQAAAADChFcAAAAAgDDhFQAAAAAgTHgFAAAAAAgTXgEAAAAAwoRXAAAAAIAw4RUAAAAA&#10;IEx4BQAAAAAIE14BAAAAAMKEVwAAAACAMOEVAAAAACBMeAUAAAAACBNeAQAAAADChFcAAAAAgDDh&#10;FQAAAAAgTHgFAAAAAAgTXgEAAAAAwoRXAAAAAIAw4RUAAAAAIEx4BQAAAAAIE14BAAAAAMKEVwAA&#10;AACAMOEVAAAAACBMeAUAAAAACBNeAQAAAADChFcAAAAAgDDhFQAAAAAgTHgFAAAAAAgTXgEAAAAA&#10;woRXAAAAAIAw4RUAAAAAIEx4BQAAAAAIE14BAAAAAMKEVwAAAACAMOEVAAAAACBMeAUAAAAACBNe&#10;AQAAAADChFcAAAAAgDDhFQAAAAAgTHgFAAAAAAgTXgEAAAAAwoRXAAAAAIAw4RUAAAAAIEx4BQAA&#10;AAAIE14BAAAAAMKEVwAAAACAMOEVAAAAACBMeAUAAAAACBNeAQAAAADChFcAAAAAgDDhFQAAAAAg&#10;THgFAAAAAAgTXgEAAAAAwoRXAAAAAIAw4RUAAAAAIEx4BQAAAAAIE14BAAAAAMKEVwAAAACAMOEV&#10;AAAAACBMeAUAAAAACBNeAQAAAADChFcAAAAAgDDhFQAAAAAgTHgFAAAAAAgTXgEAAAAAwoRXAAAA&#10;AIAw4RUAAAAAIEx4BQAAAAAIE14BAAAAAMKEVwAAAACAMOEVAAAAACBMeAUAAAAACBNeAQAAAADC&#10;hFcAAAAAgDDhFQAAAAAgTHgFAAAAAAgTXgEAAAAAwoRXAAAAAIAw4RUAAAAAIEx4BQAAAAAIE14B&#10;AAAAAMKEVwAAAACAMOEVAAAAACBMeAUAAAAACBNeAQAAAADChFcAAAAAgDDhFQAAAAAgTHgFAAAA&#10;AAgTXgEAAAAAwoRXAAAAAIAw4RUAAAAAIEx4BQAAAAAIE14BAAAAAMKEVwAAAACAMOEVAAAAACBM&#10;eAUAAAAACBNeAQAAAADChFcAAAAAgDDhFQAAAAAgTHgFAAAAAAgTXgEAAAAAwoRXAAAAAIAw4RUA&#10;AAAAIEx4BQAAAAAIE14BAAAAAMKEVwAAAACAMOEVAAAAACBMeAUAAAAACBNeAQAAAADChFcAAAAA&#10;gDDhFQAAAAAgTHgFAAAAAAgTXgEAAAAAwoRXAAAAAIAw4RUAAAAAIEx4BQAAAAAIE14BAAAAAMKE&#10;VwAAAACAMOEVAAAAACBMeAUAAAAACBNeAQAAAADChFcAAAAAgDDhFQAAAAAgTHgFAAAAAAgTXgEA&#10;AAAAwoRXAAAAAIAw4RUAAAAAIEx4BQAAAAAIE14BAAAAAMKEVwAAAACAMOEVAAAAACBMeAUAAAAA&#10;CBNeAQAAAADChFcAAAAAgDDhFQAAAAAgTHgFAAAAAAgTXgEAAAAAwoRXAAAAAIAw4RUAAAAAIEx4&#10;BQAAAAAIE14BAAAAAMKEVwAAAACAMOEVAAAAACBMeAUAAAAACBNeAQAAAADChFcAAAAAgDDhFQAA&#10;AAAgTHgFAAAAAAgTXgEAAAAAwoRXAAAAAIAw4RUAAAAAIEx4BQAAAAAIE14BAAAAAMKEVwAAAACA&#10;MOEVAAAAACBMeAUAAAAACBNeAQAAAADChFcAAAAAgDDhFQAAAAAgTHgFAAAAAAgTXgEAAAAAwoRX&#10;AAAAAIAw4RUAAAAAIEx4BQAAAAAIE14BAAAAAMKEVwAAAACAMOEVAAAAACBMeAUAAAAACBNeAQAA&#10;AADChFcAAAAAgDDhFQAAAAAgTHgFAAAAAAgTXgEAAAAAwoRXAAAAAIAw4RUAAAAAIEx4BQAAAAAI&#10;E14BAAAAAMKEVwAAAACAMOEVAAAAACBMeAUAAAAACBNeAQAAAADChFcAAAAAgDDhFQAAAAAgTHgF&#10;AAAAAAgTXgEAAAAAwoRXAAAAAIAw4RUAAAAAIEx4BQAAAAAIE14BAAAAAMKEVwAAAACAMOEVAAAA&#10;ACBMeAUAAAAACBNeAQAAAADChFcAAAAAgDDhFQAAAAAgTHgFAAAAAAgTXgEAAAAAwoRXAAAAAIAw&#10;4RUAAAAAIEx4BQAAAAAIE14BAAAAAMKEVwAAAACAMOEVAAAAACBMeAUAAAAACBNeAQAAAADChFcA&#10;AAAAgDDhFQAAAAAgTHgFAAAAAAgTXgEAAAAAwoRXAAAAAIAw4RUAAAAAIEx4BQAAAAAIE14BAAAA&#10;AMKEVwAAAACAMOEVAAAAACBMeAUAAAAACBNeAQAAAADChFcAAAAAgDDhFQAAAAAgTHgFAAAAAAgT&#10;XgEAAAAAwoRXAAAAAIAw4RUAAAAAIEx4BQAAAAAIE14BAAAAAMKEVwAAAACAMOEVAAAAACBMeAUA&#10;AAAACBNeAQAAAADChFcAAAAAgDDhFQAAAAAgTHgFAAAAAAgTXgEAAAAAwoRXAAAAAIAw4RUAAAAA&#10;IEx4BQAAAAAIE14BAAAAAMKEVwAAAACAMOEVAAAAACBMeAX+p727WY0rOxcw/K21d5VKkmWfjoOF&#10;wQPj0BAwGfUgA19DD5Pbia6ne+hr6EEGGYVAwCA0CAQbyzm2LLlq115rnYGq1JJju7vTu0/+ngdE&#10;6ae0d6mGL5++BQAAAMDEhFcAAAAAgIkJrwAAAAAAExNeAQAAAAAmJrwCAAAAAExMeAUAAAAAmJjw&#10;CgAAAAAwMeEVAAAAAGBiwisAAAAAwMSEVwAAAACAiQmvAAAAAAATE14BAAAAACYmvAIAAAAATEx4&#10;BQAAAACYmPAKAAAAADAx4RUAAAAAYGLCKwAAAADAxIRXAAAAAICJCa8AAAAAABMTXgEAAAAAJia8&#10;AgAAAABMTHgFAAAAAJiY8AoAAAAAMDHhFQAAAABgYsIrAAAAAMDEhFcAAAAAgIkJrwAAAAAAExNe&#10;AQAAAAAmJrwCAAAAAExMeAUAAAAAmJjwCgAAAAAwMeEVAAAAAGBiwisAAAAAwMSEVwAAAACAiQmv&#10;AAAAAAATE14BAAAAACYmvAIAAAAATEx4BQAAAACYmPAKAAAAADAx4RUAAAAAYGLCKwAAAADAxIRX&#10;AAAAAICJCa8AAAAAABMTXgEAAAAAJia8AgAAAABMTHgFAAAAAJiY8AoAAAAAMDHhFQAAAABgYsIr&#10;AAAAAMDEhFcA7IK0rAAADMRJREFUAAAAgIkJrwAAAAAAExNeAQAAAAAmJrwCAAAAAExMeAUAAAAA&#10;mJjwCgAAAAAwMeEVAAAAAGBiwisAAAAAwMSEVwAAAACAiQmvAAAAAAATE14BAAAAACYmvAIAAAAA&#10;TEx4BQAAAACYmPAKAAAAADAx4RUAAAAAYGLCKwAAAADAxIRXAAAAAICJCa8AAAAAABMTXgEAAAAA&#10;Jia8AgAAAABMTHgFAAAAAJiY8AoAAAAAMDHhFQAAAABgYsIrAAAAAMDEhFcAAAAAgIkJrwAAAAAA&#10;ExNeAQAAAAAmJrwCAAAAAExMeAUAAAAAmJjwCgAAAAAwMeEVAAAAAGBiwisAAAAAwMSEVwAAAACA&#10;iQmvAAAAAAATE14BAAAAACYmvAIAAAAATEx4BQAAAACYmPAKAAAAADAx4RUAAAAAYGLCKwAAAADA&#10;xIRXAAAAAICJCa8AAAAAABMTXgEAAAAAJia8AgAAAABMTHgFAAAAAJiY8AoAAAAAMDHhFQAAAABg&#10;YsIrAAAAAMDEhFcAAAAAgIkJrwAAAAAAExNeAQAAAAAmJrwCAAAAAExMeAUAAAAAmJjwCgAAAAAw&#10;sU+G18Vi0WqtbbVata7rWiklUkot59wiYvsBAAAAAPCfpEVEyzm3lFIrpUTXdW21WrVaa1ssFt/Z&#10;Rb/3xOs4jtFaa7XWqLVefT+lJMACAAAAAP8J2qZ3RkTEtoW21to4jj/oQh8MrycnJxERcX5+fnm3&#10;1lrXdW0rpXT1eHWhyylYAAAAAIB/O9f75vX+ubXtoxHfdtNtR/3g9a5/kVK6+vz27dttd3e3XVPj&#10;cry2bj+P99YNbO4LAAAAAPBv472uedU9W2s151y3n29D6e7ubrt9+/b1UPt31/zgxOvh4WF7+fJl&#10;lFJa3/e167qac64ppZJSqnE5cnsjvm5r7/UpWAAAAACAf2Xbnrnpm1cf1ztoSqnknGvXdbXv+1pK&#10;aS9fvozDw8OPttAPhtdnz57F7u5u3dvba7PZrNZaaymlpJRKa237WFtrNaVURVcAAAAA4N/V9fi6&#10;6Z3b9nnVQ0sppdZaZ7NZ3dvba7u7u/XZs2cfvWZ//YvWWvv666+v1ge8fPmy7uzs1MViUcZxLBEx&#10;5pzHiFhHxNhaKxFRN/U311ojpXT9hf79jC0AAAAAwD/ZtYYZrbVIKV2PriUirjpoKWUspZS+78vZ&#10;2VldrVY1pRT3799v9+/f3+6DvXn99/YXpIhIf/jDH7qImJ2dnc1zzrvz+fxWKeXObDa701r7rNb6&#10;P13X3W6t3co577bWdlprfUqpa63ltLnLh3YbXCfMAgAAAAA/he/67/xtF7025VpSSmNKaVVrfZdS&#10;eltKeZNz/t+U0t/W6/XrruteD8Pwttb67uDgYIiI9RdffFHivbOwIt6beN16+vRpe/jwYT08PKx3&#10;7twpwzCMOef1OI7rnPOQcx5aa0NcFt8+Irp0aftHpVrr1defCKyfXEALAAAAAPB9XR8yfW/g9Mr1&#10;Sdec83afa4mI61Ou69baVQctpaxba+thGMa+78vr16/ryclJPTk5aV988cUH73MjvG7j5+9+97t4&#10;8+ZNe/jwYb24uCjz+Xzs+34Yx3GIiFXf98ta607Oed5a6yOii8307OYPyimlq+C6LbC11o/W1Y+9&#10;EQAAAAAAP9Ymsm4P0YqUUtv0zBrXomtrbb2Zel3lnJellFWtdej7fhiGYby4uCi7u7v1zZs32+vE&#10;5ro37vd3E6/bPa+PHj2qEVHPzs5KXO5zXeecVymlZa11p+u6eSllllLqYtNWNyd8da21rrWWc84R&#10;l+sL4nJi96NjrcZdAQAAAIApfHDCc7NSYLuLtW3Oq6o55xIRpbU2ttZWEbFsrS27rntXSlmmlJY5&#10;51VrbR0RY9/35eDgoD558qQeHx9/cL9rxHs7XtNl5o2ISEdHR/nhw4f9559/PlssFjsRsXdxcXFr&#10;NpsdRMTtiLidcz5IKe3XWvdSSjuttXlKqbsWX9Pmsts733i04xUAAAAA+Clc2/F643Ez8bqNsKW1&#10;Vjb7XYfW2irnfNFaO6+1nkXEm4h4s16vz/b29t5GxMVyuVw9e/ZsfXJyMh4dHdXNta4mabduTLxu&#10;6myKiPjqq69aRNTFYlHOzs7GnPO667pVRPTX1gvkzThui4gxpbSOiFmttYuILuecWms5vo2vaXuL&#10;a7e6ei+melMBAAAAgP9KN+Lndp3AJsJup1Pb5RFVtW2Ca0kprVtrQ2tt1Vq7iIjz1tp5RFyklN7l&#10;nFfn5+frWut4cHBQ9vf36+PHj68mXd+PrhEfOVxr+8Sjo6N6fn5eP/vss7K/vz/0fd/VWruu67rW&#10;Wt6U09p13dhaW6SU5nEZXvuUUpdzzuM45pRSbq1tI2zEe5OvAAAAAAAT2+5w3cbXuvle7bqubspr&#10;yTlvD9QaNjtd30XERa31PKV0MY7jspSyGsdxOD8/L5tDterR0dFH1wxEfGTH6/Wp10ePHpWIyC9e&#10;vFjXWru7d+/m5XK5nVqtKaWxlLKezWarUso8ImY557611m0mX3NcTsbmuJx4zRGRcs6fPGwLAAAA&#10;AOAflXNutdZt76zbx4iotdYaESXnXFprY0Ssu64b1uv1KiLetdYuUkoXrbWLvb295enp6VBKWT94&#10;8KA8ePCg7O/vf3LaNeIjE6/Xf+Ho6Kj97Gc/K7/85S/TxcXFcOvWrVgsFlFKacMw1L7vx5zzarlc&#10;Lvq+n/V9P6u1drXWvtaac85drTW31rrNDtltgI0w8QoAAAAA/AS2k67Xw2tcxtZaay2ttZpzHnPO&#10;ZRzH9XK5XM9ms2WtdVVKWc7n83dd1y1Xq9Xy4uJi2NvbK99880159epV+65p14j3Dte68YP3Dtr6&#10;9a9/3XVd18/n89kwDPP5fD6fzWY7XdfNSyk78/l8No7jPDY7YFtrXdd1XUop58u/JqeUcq01d10X&#10;27UDXddN/64CAAAAAP+1SikREZFSqqWUyDnXTWjdrhiopZTtftcxIsa+74dhGNZd161KKcN6vV4N&#10;lyF0GIZhXUoZf//735dPHah13UcnXjcvLCIuVw7cu3evvnjxYhyGIe7evdsiop6fn5fFYrEupQw5&#10;51kppYuIvrusqV1E5FJK1/d9Xq/XOeec0+Xm2lRKSX3fRyklSikmXwEAAACAH63ruhYRMY5jdF3X&#10;Ukqt1tpqrbXv+7per2vOuaSUakqplMtKO87n8xIR69lsth6GYX1wcLCOiPXp6elYShnv3bt340Ct&#10;7/LJVQObqdeWUoqvvvqqPnr0KL755pvxyZMnbblc1lrrGBHr9Xrd55y7YRj6vu+3k63dzs5Ovri4&#10;yKvVKpdSctd1qZSSIy4narfleWdnR3gFAAAAAH601Wp1+W/8KUUppUVEdF1XSylttVrVUkrd2dmp&#10;FxcXNedcaq11HMfadd24Xq/LYrEYa63jcrksi8Wi/PnPfy5Pnjypx8fH9be//e3VioFPTbtGfMfE&#10;64fi66tXr9rx8XE7Pz+vv/rVr8pf/vKX0lobf/GLX6T5fN6dnp7m+XyeZ7NZHoYhtdbycrnMOee0&#10;Wq3SZuj1xoqD1WolvAIAAAAAP1qt9UYQba21cRxbrbWt1+vW930dhqHmnNt6va7DMNS7d+/W+Xxe&#10;nj9/3l6/fl0ePHhQ/vjHP9b9/f366tWrenx83H5IdI34xI7XG0+6GUrT0dFR/vLLL9Px8XE6Pz/P&#10;+/v76c6dO3k+n6d3797le/fupbOzs3T37t30/Pnz/Nlnn6WIiNPT03zr1q149+5d2t/fv7r+crkU&#10;XgEAAACAH22xWFyFzPPz89jd3W1v376Nu3fv1oiIv/3tb+3w8LCenp62g4OD9uLFi7a7u1uHYWiv&#10;X7+u5+fnbX9/vz569Kg9ffq0bXe6RlxO0X6f6BrxPcPr5qIpIqK1dhViv/766/SnP/0pbSPsrVu3&#10;0vPnz9PDhw/j4OAgR0Scnp6m+XyeXr9+nX7+85/HmzdvRFYAAAAA4P/N7du328uXL+POnTttGIa2&#10;OcMqzs7O6snJSRweHra3b9+2bWx9/Phx+81vfnM13brd6/p9o2vEDwivEd/G181NbkzCbiNsRMSX&#10;X3559bzj4+P017/+NX3++ecREfH8+fMUEfHw4cPvfV8AAAAAgB/q5OQkIiIODw9bRMSzZ8/i/v37&#10;7dGjR1dR9OnTpy0iYhtbI76dbL1+kNYPia4RPzC8Xv3SewH2/e9fj7EREdsgCwAAAADwz/T48eMW&#10;EXE9skbcDKs/JrheXeMf/L1vL3D9VXz7Yr7zOR96HgAAAADAFD6SJP8upH7oef9obL1x3Z8ifn4s&#10;tAIAAAAA/CuZIrJ+yE8SXgEAAAAA/pvlf/YLAAAAAAD4T/N/PSyG6x84wFEAAAAASUVORK5CYIJQ&#10;SwMECgAAAAAAAAAhAA+Z+RFC3QAAQt0AABUAAABkcnMvbWVkaWEvaW1hZ2UzLmpwZWf/2P/gABBK&#10;RklGAAEBAQBgAGAAAP/bAEMAAwICAwICAwMDAwQDAwQFCAUFBAQFCgcHBggMCgwMCwoLCw0OEhAN&#10;DhEOCwsQFhARExQVFRUMDxcYFhQYEhQVFP/bAEMBAwQEBQQFCQUFCRQNCw0UFBQUFBQUFBQUFBQU&#10;FBQUFBQUFBQUFBQUFBQUFBQUFBQUFBQUFBQUFBQUFBQUFBQUFP/AABEIAYUC1wMBIgACEQEDEQH/&#10;xAAfAAABBQEBAQEBAQAAAAAAAAAAAQIDBAUGBwgJCgv/xAC1EAACAQMDAgQDBQUEBAAAAX0BAgMA&#10;BBEFEiExQQYTUWEHInEUMoGRoQgjQrHBFVLR8CQzYnKCCQoWFxgZGiUmJygpKjQ1Njc4OTpDREVG&#10;R0hJSlNUVVZXWFlaY2RlZmdoaWpzdHV2d3h5eoOEhYaHiImKkpOUlZaXmJmaoqOkpaanqKmqsrO0&#10;tba3uLm6wsPExcbHyMnK0tPU1dbX2Nna4eLj5OXm5+jp6vHy8/T19vf4+fr/xAAfAQADAQEBAQEB&#10;AQEBAAAAAAAAAQIDBAUGBwgJCgv/xAC1EQACAQIEBAMEBwUEBAABAncAAQIDEQQFITEGEkFRB2Fx&#10;EyIygQgUQpGhscEJIzNS8BVictEKFiQ04SXxFxgZGiYnKCkqNTY3ODk6Q0RFRkdISUpTVFVWV1hZ&#10;WmNkZWZnaGlqc3R1dnd4eXqCg4SFhoeIiYqSk5SVlpeYmZqio6Slpqeoqaqys7S1tre4ubrCw8TF&#10;xsfIycrS09TV1tfY2dri4+Tl5ufo6ery8/T19vf4+fr/2gAMAwEAAhEDEQA/AP1TooooAKKKKACi&#10;iigAooooAKKKKACiiigAooooAKKKKACiiigAooooAKKKKACiisFr261V2i0+QQ2yEq12y5Zj6IDx&#10;/wACOfoetAG9RWGPC1jKM3UZvX7vcsZP59Pwp3/CH6N/0DLX/vyv+FAG1RWL/wAIfo3/AEDLX/vy&#10;v+FH/CG6L/0DLX/vyv8AhQBtUVi/8Ifo3/QMtf8Avyv+FH/CG6L/ANAy1/78r/hQBtUVi/8ACG6L&#10;/wBAy1/78r/hR/whui/9Ay1/78r/AIUAbVFYv/CG6L/0DLX/AL8r/hR/whui/wDQMtf+/K/4UAbV&#10;FYv/AAhui/8AQMtf+/K/4Uf8Ibov/QMtf+/K/wCFAG1RWL/whui/9Ay1/wC/K/4Uf8Ibov8A0DLX&#10;/vyv+FAG1RWL/wAIbov/AEDLX/vyv+FH/CG6L/0DLX/vyv8AhQBtUVi/8Ibov/QMtf8Avyv+FH/C&#10;G6L/ANAy1/78r/hQBtUVi/8ACG6L/wBAy1/78r/hR/whui/9Ay1/78r/AIUAbVFYv/CG6L/0DLX/&#10;AL8r/hVHVfDel2lsksWn20T+dEMrEoODIoI6dMHFAHUUVgf2LYf8+Ft/35X/AAo/sWw/58Lb/vyv&#10;+FAG/RWB/Yth/wA+Ft/35X/Cj+xbD/nwtv8Avyv+FAG/RWB/Yth/z4W3/flf8KP7Hsh9y1iiPrEo&#10;Q/mKAN+isNHutPOUd7q3H3opDl1H+ye/0P59q1oLiO5hWWJg8bDIIoAmooooAKKqXd6LYbRy57el&#10;ZklzJMfmc/ToPyoA3qK51WIOQSPpVu21J0IEnzj9RQBr0U1XDKCpyD0p1ABRTSQoyeAKz59T2nEQ&#10;B9z/AEFAGlRWL/aE/wDfx/wEf4Uf2hcf89D+Q/woA2qKxf7QuP8AnofyH+FH9oXH/PQ/kP8ACgDa&#10;orF/tC4/56H8h/hR/aFx/wA9D+Q/woA2qKxf7QuP+eh/If4Uf2hcf89D+Q/woA2qKx01GdTyQ/1A&#10;/pV61vUuRjo/p/hQBaooooAKKKKACiiigAooooAKKKKACiiigAooooAKKKKACiiigDK1/VofDmh6&#10;hqlxn7PZW73EmOu1FLH9BX5+61+2f8S9RvJXs9QtNKt2YmOGCzRwi9hlwScevf8ASvuD4xtu+EHj&#10;fH/QDvsf9+Hr8q68XMq9Sioqm7XP2Hw8ynA5lPETxlNT5eW19Vrf/I9fP7WXxZUqx8VsNwyP9Ate&#10;R7fuamt/2vPirA2X8SJOAekljbgfThBXdfC6L4ZN+z4H+ITQKwuZxaGPP2sncf8AU4+b/wBl6Z4r&#10;5r1X7D/aVx/Zv2j+z/MPk/atvm7O27bxn6V5dWdehGNT2l7ra+x+mZfhckzHEV8J/Z6i6TtfkVn6&#10;O34H2t4C/aq8QX3wD8d+MrrQIfEOveELR72SwguPsgvIVVnYhtj7W2pJwFOSo6Z4n1/9te2tPBPw&#10;H1jQ/C39uat8V7y1trbSv7S8oWKuqm4dpPJbeIGdVPyrnk5GMHkf2CLCDVbH4hWN5CtxZXMVpDLD&#10;IPldWFwGUj0wcV8m/BPSvFPhPx9470q4Dvbfs1eFfFMujXNwAwe9me5a3kweMNHlhkf8sxxwMfQ4&#10;OcqlCMp7n8+8VYKhl+cYjD4eNoK1l2vFP9T9g6K/IL4WwX3wtsf2QvijpfiDXZPFXxE8Ty6b4qnv&#10;NUuJ01SCa8WHEkbsVO1GOMDk4Y5IBFnWfGXiAfsjftlXg1zUhd2PxCjhtZlvHD26f2pANqNnKrg4&#10;wMDFdp8ofQ2t/wDBQP4u6F8VdL+HNz+zFdL4u1S3lvNP00+MoA1zbpvzID9m2gYjfgnPFfaXhTUd&#10;Q1nwvo+o6rph0LVLuyhnu9LeYTGzmZA0kJcABijEruAAOM4r4MtZpLn/AIKBfssyyyNJLL8My7u5&#10;3FibS7JJPc57189XPjbxGv8AwTj+MOpf2/qn9oQ/FWS3ivPtknmRxbLT92rZyF5PA45oA/Rbwt+0&#10;VqWv/tj+MfgxJo9rFpmheHYdaj1RZG8+R3MAKFegH748j0Fe/V+ZOvfCzTvjN+3b8YNB1q91O3tT&#10;8NLW4H9n38loWnWK0EZkMZBdVZt2xsqWC5BwK8fsPjdf+KP2cf2UfC3jjxFrf/CE6rrur23iSSyl&#10;unub60s7iIQwt5GZXUJOV2rk/KpHKggA/Zaivir/AIJt6vqAsvi74dim1y58DaR4okPhSTXY7lZR&#10;p8m7y0X7QA+0KinBAwWYkAk19q0AFFFFABRRRQAUUUUAFFFFAGNr0jtBDZQsUku5PKLL1VMEsR+A&#10;xn1IrSt4IrWBIolCRooCgdAO1Z97/wAjHpuenkXGPrmPH9a16AMXxN4isPCWh3er6lKYLG1Te5Cl&#10;ieQAABySSQAPUisHQ/iXbajrdppV9o2reHru9jaSzTVYUUXIUZYKUdgGA5KthvarHxNTw/N4L1CD&#10;xRO1rok2yOa4XcDCxdfLfcoO3D7TuPAIBPFcHL4m8TeDNdt9Ag8QW3jRdTsLyawkaJFvLZoot0Rk&#10;8v5ZEY4XdtByR1qb23HZNeZ7T1pelfNvww0i4lm8Ca/av4d0+5uNzXt/DrEs19q26FjNHJGYV3uH&#10;AbaWOzZgcCqOj3+nHVfAmuaRp9lYPqetFBqc2rebq99EwkDieMR4K5xkFztwowO121Ue5m3ZN9j6&#10;e6msXxZ4ltvB3h2+1q9illtbKPzZFgALkZxwCQO/rXg1xodnpfgnxz4igR7XUJ/EV1ZXuopIwlhs&#10;W1ECYKf4V25Jx7nrWp8SPDvg3w74U8ZWnhqUWN3LoavcaZpx/wBFMfmAJOwAwJOoBzkjJwcZGNRt&#10;U3Ndr/gaUkqjXm7H0AMEKaU/eryLSvDem+B/jVpFtolothDqWh3L3axsSJ3jlg2yPz8z/Ow3HJO4&#10;8166TgYrS1kiU7jqKKKYwooooAKKKKACiiigAooooAKKKKACsvxB/wAeMf8A18Qf+jVrUrL8Qf8A&#10;HjH/ANfEH/o1aAFooooA8x/aF+Olh8A/AiazLp1xr+tX93Hpmi6JZHE+pXsmRFCpwcDgknBwB3OA&#10;fKdO8A/tW+JoE13Ufip4U8HX8i+YvhWy8OJfWsWekcly7eZkDGSuRnOCeKj/AGu54PDPxy/Zu8W6&#10;2yxeENM8Q3lnfTzNthgubm2C2jueigOjHJ6eoFfVFAHhfwL+O+v+IvGOrfDP4l6NaeG/iZotql6R&#10;p8pew1izY7Rd2hbkLuGGU5KkgdchfdK+WvHslv4q/wCCg3wstdFKz3/hbw7ql3r7QnPk29wojto3&#10;I+6d53AdSGBxjBr6loAKhsT9l1F4RxHcKZVHYOMbvzyDj2NTVXl/5CWnf3vNb8vLb+uKANumSSCO&#10;NnPQDNPqtf8A/Hq+Pb+YoAxncyuWPU14b+118SfEPgDwH4a03wneR6X4h8ZeJtP8KWmqSRiUWDXR&#10;bM4XoSqowAPqD2xXuNfLP7X+u2vjP+w9O8LF/Efi34Y+LNF8Zat4asYyb57FC2TEuB5h2yA4XPYc&#10;EgEAxdc8PeL/ANkrx38MtRj+KHiv4geHPF3iW18K6rpfi66F1sluVfyri2YAGLayHKjqDjPTH2BX&#10;xX8TPjT4d/aq8WfCvS/Akep3OmeEfF1p4u8Ra3qGnT2NlpNvZJIzRyyTKoDktjAz90nPBI+tfAXj&#10;zQvid4S0/wAT+Gb8anoV+rG1uxE8QkCuUJCuqkDcpGSB0zyCDQB1+lTHJiPTGRWnWNp3/H2uPf8A&#10;lWzQBm6nOVxEPTJ/oKzqs6hn7W/4Y/IVk67/AGn/AGHqH9i/ZP7Y+zP9i+3bvs/n7Ts8zZ82zdtz&#10;t5xnvQBz/wAXfGFz8PPhP418VWUMVzeaHol9qcMNxnyneGBpFVsEHaSoHb8KPhF4wufiH8J/BXiq&#10;9hitrzXNEstTmhhz5UbzwJIyrk52gsQM5r5c+O3/AA1b/wAKQ+IP/CRf8Kc/4R//AIR3UP7S/sv+&#10;1ftX2b7NJ5vkb/l8zZu27uM4zxR8Cf8Ahq3/AIUf8PP+Ed/4U5/wj/8Awjunf2b/AGn/AGr9q+zf&#10;Zo/K83Z8vmbNu7bxnOOMUAfaFcJ8Sfjf4K+Etzp9r4m1d7W+v1drWxs7K4vbmRUHzOIbdHcIOMsQ&#10;B2zXWaH/AGl/Ymn/ANs/Zf7Y+zx/bfsG77P5+0eZ5e7nZuzjPOMd6+cPFnjXRfgn+1vrPinx5fro&#10;fhzXfC1pY6VrN5ERbLNDPO81t5mMK53o4U43e5AFTq5KK/qy/XYNot/1vb/gn0J4N8Z6H8QvDNh4&#10;g8Oanb6xot6nmW97atlHGSCPYgggg4IIIIGCK2q+K9d0DwB8e/jL8EwPBdxpXhDUbTxJfJpd5ZnT&#10;jeMsluRctFGwJWRh5o38tkMVyRXnnw7k1K5+OunpqA0LRvixbeN7iTUr261TUG1m907zJB9mFqto&#10;Y/sZtimxjN5Y2q2VOQKg/aVFTXVf5f5jmlTpc71/r/gH6L1n6H4g0zxRpcWpaNqNpqunSlhHd2M6&#10;zwuVJVgGXIOGBHHoR1FfnX8KdV0DxZ8e/h2fsuhafeeI7/XtN8T+GI7K8m1BYmt7gi21a7uZmF0x&#10;MasqNGmNuFBUVj6JLpOhfAP4V2KaNok/g6y8T6xB4403Up5dPsU1AM62Q1FooJGVQu3AZCMrCCQA&#10;CMVUV7W7fp+Gq/yN/Zb67f8AB/8AkX+B+nlKpKkEcEdK8R/Y7gubb4K2kT6jZ6jpY1C8Okvp89zc&#10;W8FkZ2MMEc1xDC8iIPkV9oUqq4yMV7bXRJWa+85Iy5l/XTQ3baXz4EfuRzU1UdK/49j/AL3H5Cr1&#10;SWFfGXgXTvH37as2t+NJviT4k+HHwyTULiw8Nab4KuEtLu9jgkMTXdxclWJDOjAIOBg9OrfVHxA8&#10;c6P8MvBOs+KtfuhZaNpFq93czHqEUdAO7E4AHckDvXi//BPbwpqngv8AY6+G+maxbPZ3xtbm78mQ&#10;YZY57ueeIn0zHKhx2zQBjfC7xN47+CP7QOn/AAh8ceKJvHfhzxLp1zqHhXxBqCKuopJb4ae0uSuB&#10;JhG3B8Z/A4X6mr5T/arvYvBH7SP7NPj7VibXwrpOqaxpF9f/AMFtPf2aw22/+6pZWyx4GOe1fVlA&#10;BRRRQAUUUUAFFFFABRRRQAUUUUAFFFFAGR4j0WDxFoOo6Vcg/Zr63ktpdvB2upU/oa/P/wAQfsZ/&#10;EnS72eOw0231m2SQiKaK6ijLr2Yq5GOO2Tg+vWv0RGGHHTtTHXd0bBPTiuTEYWniUlU6H02RcR43&#10;h+c5YRJ826avt80fm6f2S/iywAPhNiAMD/T7Xge372lj/ZG+Kztg+FvLHq19bf0lr9Jsn0o/CuJ5&#10;XRfVn2C8Sc3W1On9z/8Akjwr9ln4K6h8H/DOoDV3ibVNSkSWWOE5WJVBCrnueST25/PjfAX7Jmr6&#10;f8Vf2kNW8S3+nS+GfinBFZ2kVhJI11BD5M8Uvmq0YUHEwxtZunOK+psfNuJoIHOelepSpxpQVOGy&#10;PzfMMdXzPEzxeJd5S3/L8j4N+GX7CvxP07VvgroPjfxH4Tu/AHwo1O41XS5tIFz/AGlqMxmEsAmR&#10;1EcYVwPus3AxyTkYnjP9gL4vX+hfG/wRoHifwXH4F+IWuv4hjlv1u/7RjmEwnitztXYib1QM43nC&#10;nCjPH6JUVocJ8oW37KviyD9p74K/EY3+i/2H4K8H/wDCPahAJpftMtx5E8e6FfK2lMyryzKcA8dj&#10;4N4i/wCCdnxjn+E3xH+Fmj+KPBCeCtd8TSeKNPuLsXYv3mYxKsMxVCkSBIwSVEhLKBwCSP0oooA+&#10;JfHP7KfxptPj948+JPw81/wVZt4g8K2/hqK3177WzKBHCksmY0/dsrQhkP7wHoVGcjO/4d/+JPA3&#10;wp+BVr4I1/Rbvx58MNVuNUEutrNFp9+bqUSXMZMYZ1AKIqkKSQnOCePuuigDxz9nPwN8S/B+keI7&#10;v4p+KrTxF4h1rV5r+G00p5G0/SbdvuWtuZQrlRyeR6DnGT7HRRQAUUUUAFFFFABRRRQAUUUUAZGu&#10;I8aQ3kal5LSTzSidWTBDAevBzj1ArRhlSeJZImDxuAVI6Ee1TVh/ZLnR2ZrFPtFqx3Nak4KH/pmT&#10;xj/ZP5igDVnhjuIXilRZInBVlcZDD0I9KytE8GaB4XeV9G0PTtJklGJHsbSOEv8AXaBmpV8Saeox&#10;PP8AZG/u3YMRH/fVO/4SfRv+gtY/+BCf40AQWXhDQtN1abVLTRdPttUnz5t7Daok8meu5wMn8TVd&#10;PAXhqG/N9H4f0qO9aYXDXKWUYkaUHIfdjO4Hv1q//wAJPow/5i1j/wCBCf40n/CU6N/0FrH/AMCE&#10;/wAalaWsJ6qzJLXSbOzhnhhtIIYZ3eSWNIwFkZjliw7kknJPWqVl4H8Padplxp1noOmWun3PM9pB&#10;ZxpFL/vKBhvxq1/wk+jf9Bax/wDAhP8AGk/4SfRuv9rWP/gQn+NNpNWYLTYmbTLN9QivWtYXvIo2&#10;jjuDGPMRGwSobqASBx7D0rQrK/4SfRv+gtY/+BCf40f8JPo3/QWsf/AhP8aYzVorK/4SfRv+gtY/&#10;+BCf40f8JPo3/QWsf/AhP8aANWisr/hJ9G/6C1j/AOBCf40f8JPo3/QWsf8AwIT/ABoA1aKyv+En&#10;0b/oLWP/AIEJ/jR/wk+jf9Bax/8AAhP8aANWisr/AISfRv8AoLWP/gQn+NH/AAk+jf8AQWsf/AhP&#10;8aANWisr/hJ9G/6C1j/4EJ/jR/wk+jf9Bax/8CE/xoA1aKyv+En0b/oLWP8A4EJ/jR/wk+jf9Bax&#10;/wDAhP8AGgDVrL8Qf8eMf/XxB/6NWk/4SfRv+gtY/wDgQn+NZ+sa/pdzaRpDqVpI/nQttjnUnAdS&#10;TgHsBn8KANKiqf8AbNh/z/W3/f5aP7ZsP+f62/7/AC0AZfj3wB4f+KHhLUfDHijS4dY0LUI/LuLS&#10;4BwwyCCCDlWBAIYcggEEEV87Wn7IfxO8KxjRvB/7SHibRPBsYEcGlX+kW2oXVvF2SO7dgygDgYXg&#10;ADnFfTv9s2H/AD/W3/f5aP7ZsP8An+tv+/y0AfIv/DJXi79m/wAR6d4++C+r6j4v124ZYPFui+J9&#10;RBPiOJnJM/nvgRzJuJB4GB3O4SfY1U/7ZsP+f62/7/LQNWsjwl1FKf7kTBj+QoAuVDYqL3U3nHMV&#10;upjU9i5xu/IAD8SO1NWO6vzhEe0tz96Rxh2Hoq9vqfyrWt7eO2hSKJQkajCgdhQBLTJYxJGyHoRi&#10;n0UAc86GNypGCOK8a+OH7MuifGPVdO8SWmr6p4K8eaUhisPFOgy+Vcxx5JMLjpJHkn5TjqRkAkH3&#10;u7shcjI+Vx39azJLaSE/MhHv2oA+Ivh5+zh8Tvjs3iSw+OfxH8U6h4W0TxFc6Xa6BFYw6TDrtpCV&#10;MV3I0QBeKQk/Lz93IfuPszRtGsPDmkWWlaXaQ2GnWUK29ta26BYoYlAVUUdgAAMCrqqScAE/Srdv&#10;pryEGQbF9O5/woAk0uE5Mp6YwtadNVQihVGAOgp1AGbqcBOJQOgw39Kzq6EgMMEZBrPn0znMRA9j&#10;/SgDgfi74PufiJ8J/GvhWymitrzXdEvdMhmnz5cbzQPGrNjnaCwPGfpS/CLwdc/Dz4T+CvCt7NFc&#10;3mh6JZaZNNBnY7wQJGzLnnaSuRn8q7X+zpx/B+opP7PuP+ef6j/GgCvRVj+z7j/nn+o/xo/s+4/5&#10;5/qP8aAK9FWP7PuP+ef6j/Gj+z7j/nn+o/xoAr0VY/s+4/55/qP8aP7PuP8Ann+o/wAaAK9KqkkA&#10;DLHgCrKabMx5UJ9SP6VftbJLbnq3r6UASW0XkQIncDmpqKKAOB+NXwe0H48/DXWPA3iU3a6PqYj8&#10;17CYRToySrIjKxBGQyKeQRxyDXw/8cf2fPiL8GviDoc+m+Ov2iPH/wAN7rTnjuv+EV8UNc6vaX4f&#10;5fk2BTCU2/w9Qx3DAU/o9RQB+f3wT/Yg8SfGf4ZTXXxt8f8Axait9Q1OSa38H6r4qM0Z09XVrdL2&#10;NkbMuVJO0rj5SArDj79jRYo1RBgKAAPQVJRQAUUUUAFFFFABRRRQAUUUUAFFFFABRRRQAUUUUAFF&#10;FFABRRRQBGAAOBincZr8+/2s/wBuzU7PXdS8HfDe6Szhs3MF54gTEkkjj76W56KoPG/kkj5cAAn7&#10;J+CN/c6r8G/A17eXEt3d3GhWU008zlnldoELMzHkkk5zXRUw1SlSjVmrJ7HPGtCc3BdDvaKQdKWu&#10;c6AooooAKKKKACiq1zdQ2qgzSxxKThTIwAJ9OanGKAHUViXninSNNkvUu9Ts7X7Csb3RuJ1QQLIS&#10;Iy5J+XcQQM9cUjeLdGHiMeH/AO1LT+2/IF1/ZwmHn+VkjeU6hcg8+x9KLMDcooooAKKz5NUtI9Ui&#10;09ruFL6aNporZpAJHRSoZgvUgFlBPbI9a0KACiiigAooooAKKKKAEz60nFeGftuySQfss+PXhYpI&#10;ttBtI7f6TFX5Q6fenTrKOZ7hhN3INebicV9XdrXGlc/dD6UDFfiPF4kbUIQZ3drdVwxXoRV3TNSg&#10;sr8SWF2w3EAANj6Yryv7Za/5d/j/AMA09n1uftXn3oJBr8h/GXhPxPrHh+3mt7qaTOCOcHtwa7Tw&#10;LDbaF8O7m41SIm7hVjISMnAFZyzzljfk19f+Abww/Psz9Q8jpmgEZr8h/iTJf2Xg7SHt2eI3bwJs&#10;XI5YgnPt1r6D8DeLodP0CC2vmEcscIOCcg8fyrGfEDpxTdLfz/4BFSg6bWu597hvel3D1r8+L/xd&#10;aeML2UW0YD2kmFlAwM45xxXO+MPG2pxWkdlFsnckhfmxgd8n8Kcc/cnpS/H/AIBhyn6UDFGQa/MA&#10;/EXXY5bSKCURT2+JMo+M+nPpWN49+OOr+NZ4fDmo2KwRSYjactw34YprPW7/ALr8f+ACVz9WAR60&#10;ZHrX5W2nhLVf9C8i83W/BjVz07Guq1fxr4j+A1t9ruQ13pU4I+Tnyzg4/DtUx4hU3ZU/x/4BXIfp&#10;PwR1pARX4qeCvFV38QfjkmsghHuLgMynkBc4wPwFfpf4dcppEO8HcFXP0xXqf2hZXceh0LDXjzXP&#10;f9w9aQkHvXz34g0eDU1t5yQXhYSAV8w/tLXOnfb7GIzBJ1baoJ9vavN/t7W3s/x/4BzKN3Y/SLIo&#10;3A9xX49nV7Lw5GJnvEkeXnbuyPpW3pnxAh1OEJHcKAox0wB+FKWfSW1L8f8AgD5D9aMilya/JHxF&#10;rS2mmyTyFTGVxn0HavmfVbhZtbneL7pYYx6ZrrwmbPEtrkt/XoX7LzP6Bc4pcj1r8HdGRbyRFLBe&#10;Af1xXbeH4GN6LSPJcdMflXpvF2XwlrD36n7W7h60nHrX5eeEbqextxb3OEO7ALdSPYV7r4HtUNoG&#10;GH3KBivn58Q8krez/H/gGLg0fZwIpC49a/Mr9pPwpqHjbxl4a0LRLWW81CS48xo41JVYlBJdyB8q&#10;j1PqB1IFeo3Ooa54b0mw0q20947SHaJb+QAZHAOFzkdO9elQzSVaPMqf4/8AAOmlhXV6n3ICp4zS&#10;M4UdRX5zeBPFV54y8Ytf3dhJC9oshz1i6iMD2bD9q+afiz4jPg749+KdPgXNhtt/MVOqt5CsTjue&#10;eoH4V2fXNNInR9QfNyzlY/a/cPWjcPUV+IOravZXMMF19shRCvGXHT0x6+1RaRdpeMkdq5ldmHCA&#10;gnp2I4+prJY6/wBg63lSSv7T8P8Agn7hghhS5xX5hfskLe6P+0LbyXBESXOjT2qoOApzHIBx3whr&#10;1+8ki0/xP4gSU4QahOcYxxvOPrxzXYsT7nM0cDwdp8nMfb24eooypr468K6jFf3cuwFItoXawwCR&#10;3x+Vd1aXht4g2OuNo6Z9SfalHEp9BSwjj1Post60m4etfMfi7wNo3i4Wl7cxxfb7HBguEH72Fc5K&#10;j1Tvs/EYIwdrU9Bt38IPmJQ6J2wRwM8EVjXxcqb+C6JjhU/tH0EGFLuFfKXwwjhubMshHKkY9Pav&#10;LP2gvA2qaF5uuaRKRebl2oOM84wPeuV5laN+QuWD5ftH6Abvejd71+c3gP4q+JtMsWTX4bq2CphH&#10;kXAY9gD3/CsG9+NniRNbuPswup4mwEjCn9CBz9K5HnTX/Lv8f+AYrDN9T9Nww9aXI7nNfmf4o+Mf&#10;iOz8PPejUZrSeNSVjmQjntwRXM/D34/av4yLDV78weWCPvYDc9RQs4k1dU/xJdG3U/VXcKM18XfC&#10;/wAfWmpteW73fmptBBZsgcAfjXxp+1Lp9vY/EO7uLZy4nYE4Pyg+3oK66WZ+0duUlUr9T9nGYetA&#10;cetfhJ4YkaF1ZWKEjpX0B8MtS8R2VlO2hPKt0MFjGMjGPSrqZl7NfCdCwl1e5+re7PekJA71+cGu&#10;fEWXVfAt3Br13I+pxRkMoG3Bx1Iryf8AZBtPtPxOupY34UNg+vNYwzTnV+QiGG53a5+vO7PvQfpX&#10;xH8ct9todwkALStHldqZOenFVv2cPEl1pmhjSblXdEGFkfg49CDQ82tK3J+P/AIlRcXa59ycdqC4&#10;PevyH/bJtcfFSylH/LxEenQYP/16+jf2TPJi8KR7QBImN31xW39paJ8ppTwvtE3c+68gmlzwa+Y7&#10;nxvA3iF7EgI6gYw4xj3r5f8A2ufBsb3VlrIi+5JlivKke4FT/aavblOaUOW5+nnXtRg81+bnwP8A&#10;i9FoCpa+Hru5tHjRd0iArFI390KRgj65r7P+EvxmtvG8v9k6gYrXXQhdY1OBOo6lQeQR3H4+uNKO&#10;YUqs/ZtWbIPVqKKK9kQUUUUAFFFFABRRRQAUUUUAMbgEV5V+1F42ufh18AvGuu2chivIbLyIJU6x&#10;ySusKsPcGQH8K9UNeB/t3H/jFXxx/wBuP/pdb1th4qdaEH1a/MxqtqEmux+RZ5Fftj8AP+SF/D7/&#10;ALF/T/8A0mjr8Tm6V+2X7P8A/wAkM+H3/Yv6f/6TR19VnytTp+p4+XfGz0EdKWkHSlr4894KKKKA&#10;CiiigDwax8I+G/iR8a/iFb+M9KsfEVzpJsYdK0/V4FuI7axktlYzRRuCAZLg3KtIBk+SFJ+QCqfx&#10;0+I2q+BfC3ie78E6pIreEfDf9rnT7aygltFVUleMXEsjBjG6QkBYMOoUtk7lFeu+JPh74Y8Z3Vtc&#10;634f0/Vbm3UpFNd2qyMi5BKgkZ2kgHHQ4qhq3wd8Fa5cLNf+FtLvCLMWASW1Up9nAIWIrjG1QTtG&#10;PlycYzW8akU0393QzcX0PJPiP4judHl+JmsWkcP2g6b4eKrcQrNHh7mVSCrAg8Mevse1Q+LPEmsf&#10;DfXfiv4hsNWBuJdT0bTYU1GKH7Lam6NrALh9qq7LCJiQpYAgHPJ3D3TUfAXh3Vnumu9Gsrk3UENr&#10;OXhB82KJy8SN6hWJI9DVmfwvpF4mqRz6ZaTpqgC3ySwq63IChAJARhhtAGD2q414RVmt/wDgf5C5&#10;WeIeLfiX4v8Ah3ceP9E/tiDxDc6P4fs9bsb+5t0SeJ5ZpYmhnSNQhUmHcrAA4LAg7QTt6ld+NYfi&#10;N4d8FL4yKte6Ff6ne6nHpkAl8yK4tUQQoQVRR5zDDbztGCS2GHoVh8M/CulaPe6XaeHdOt9OviPt&#10;VtHbKEnxgDfgfNjAHPYVrPoGnS63b6u1lC2qQW72kV2UHmJE5VnQHsCUQkd9o9BUOrHovwKs7Hgv&#10;gr4y3+q3vw61fxDNptlFc+Cta1TVdQe2AEb2s9ijSA/eSPDyMUBwfl5O0Guh+GvjvxJL8S7XQtVv&#10;L3UtM1PQG1i3m1KytrWRHSeND5aRMWEbLOp2zDeu3qckD0i3+H/hmzW1jh0KwRLS0nsYFFuu2O3m&#10;KtNCBj7jlEJXodo9Kh8L/DHwr4NuIp9E0Gw0y5itzapPBCBKISVOzd1K5ReD/dHpTlUpu9l/WorS&#10;0OsHanUmBS1zmgUUUUAFFFFAHjv7Wugt4n/Z28Z6ZGwV7iCIAntieM/0r8w9P+A1xqA2y6kqJ/Dx&#10;nI96/UX9qOxu9R+Aviy2sJjBdyRQiOQdQfPj/pX5y3fwr8Z2cBKalJsbBbYCPy/+tivj85qTjVio&#10;u2gXS6Fi7/Z2SDww/l6qASMj5cDOPrxXG6N8En0wQz/2l8ytwrrkAg9q0/7C8bzt9lOp3BtyMMgJ&#10;xj6V1Gj+BteQwJKZkjOBk5/XNfP+1qKOstzWFSD0PR9O8N303hgO96ESJAfkXr+tdB4E8EW+s+Dr&#10;20vpFvJX8wt8uAwYnj8qxT4K1m98MSWkdxNbvtIChsAcdz6VyngP4t+GfgqZ9M1/X1mJYnarGZlI&#10;GSMAcfSuSPPOWiud6qOk15nRfFDwDDqmjWWn2t0sElnNGynbk/KCMEZrz/XNJ1Dw3L9ruNQaWJV2&#10;ssa449Kz/iV+0D4T8XXLSaRqlxaPnhyu1SeSMkdsD/8AVXncnxALW8iXGswXolGY1kuOnb0/nXdH&#10;B4h2vHQyxNW8lYtan8VLrQ1uYrB1CyFi2eoPtivO08fay8huf7RmjMbErGWyvvwe1ZGqW18bh7l7&#10;Z3tAT+8T5l9eo9qxbjXbN/3TxlEbgntXvUsJCC21PPUnfU9t8F+NhqOu2jy3Ynup2WIDjbjHXA6D&#10;2r6FvvhxpnjmxgEVwkd3gFZYQBgjsRXxp4F0yS51e0XSrG4nlZ12/Z1JIPr7V9j+CNJ8Q6VqFi50&#10;edLllCs85UAD6ivKx1NU3eILdnomifBWa08MwSm9czwAZD9CVPIyenArpPjJ4P0vxB8H72O8xk2p&#10;KkAZDY4/WrEui+KrbSJGNwpgkGQhGcDv9av3ujy+J/B0lpdkodhDYHB47V4/IlK63NVJ6H51fBWx&#10;k074q2lvE+WimOCOM47D+VfqDp8xtvDCSt98IP5V+bXgrRn0X9oN7BiEMV0UHpjqP6V+kL+Vp3gt&#10;5ZGyFhzz9K+klJzSfkexTt7IoaaJ72xNzLLsTacJ1IPavhL9p/wrq2rfEqS7S8eGyAVV2njd1P6Y&#10;r6Jt/ig+orJYWEkjSliFVP8AHsK4jxxoVxqSiXUoWj25K7OCGx1J7183TcqdVSseM3q7HylrPgK7&#10;VoyL8uijGA3FX9IibRtHl2zuJMMB3+gqt4n0rX4NcuSkMgtsnbkZ/l0qraWVxfWZhZWEpOAmeSel&#10;e/fnitjOM3clj1O/vrZ7eW5MkZ5wecD0rkZ7Nk1F9pyA3Jr2Hwv8Jtb/ALOnvH0658gKSsm3I/Sv&#10;KbwmDV7uJwd6ORj0NbYacedqJ1UJ8+jNfSkMOwY+cAcivX/hJphu9ctpGQuzZPI7CvLrEG4jidBz&#10;twQK9V+GOuS6fq1pEVAG1h/IgfpXfUbUGelTjdnrmp2dvqfieGFcRRRkbscdB0rstD8UxaR4lg0q&#10;2lQvIQFXdgZP9K8gtrzU7nxXc+Q2RJIcE9v/AK1dV4O03ULb4iW91exq6RQvIvHAJGwf+h18f7JS&#10;qKPmcELuTR7peyaPp092wuEtdSRVaSe4cIJR2G7PC5PAPr6muK8Ya/Pd3MdnLNv89wUccgL6ZH0I&#10;49q57XNQXXprnTbpVbAwAeC8Weh91P8A7LXF6Nq0+i2WoWF228aQGkRn6+SQSuT9cj8K+xpqNOKp&#10;xPdhRUUdD8C7h9T8T+MUi5t4Zo4+BnBeTIx+CHivlD4hF/Enxo8f6jMhAbXbq0XB5CwSGIEH32Zx&#10;719j/shaGz/Di+12aM/adX1cy56HykRRGPzZz+NfLWo6Qlz4j8X3aDIHiPU9zeh+2SZ/z7V0WUYX&#10;Mk/aVrHP2/hESOGd2KLxzXSeD45I9WFtYwxqiKS8xTJx04Hb9fpWpPp5/s7Kkj3xx04zTPDdi9ve&#10;PJGcYXBx3rFPQ9DlPc/gfd2kXxc8OLbABLVnjZsD5i6MmT68mvS/iZYG0+IWskqPIldJEA6HMaZw&#10;McDNeKfB9ntfGOnzhgCt9Axd/wC6rgn9Aa9t+Ml+mn/E+S2lChJtNgmVwoA5MikDsPuV0xf7pnFU&#10;Vq8Wupnaf4ks/Cui6nqd2T5VsM7B1c/wqPcnAo0jxtqVto1xq2pvvkVDN5C8gkjKxr264FeY/EjV&#10;bWN/DemXM4ggvL4TSo38aIMgYH+1tGR61JrXi1L59NsLVg8Tzec3mcBkTBLNjoobaOPXA5IrFNpI&#10;2cU+h7V4Z16dIY3mmJlbDPI7feYnk/TOePbtiut1TxrFoPw+vmmh3mBtixqP4GGVGOwAO3/gNeOe&#10;H/GVg14IN5vLgBj5IXAj2qGLykZCkgqMDoCBzk1t+GdVvvGOs3drMkSW5tDBcQgkjcRJJEB6MuMZ&#10;7hsYGAaufvUmjllC0lodL8D4nvbKKdDsBBynoc123i/7PfX0drcAOEZZNhGRXB/s+amI4JLKYbJI&#10;pnUduMkCpPjL4vXwT4it7+5jma024JiGQPqO9eFUdqF0TWv07Gr4s8LaX4nsRbFQNg44HFQeDvhr&#10;omgxA4QuoJJIGSfWvOoP2lPCEpLNNJGR/fjIxUiftA+Dpn3/AG8gZ5+U9PyrxHOV7tHke3ktGz0X&#10;xZ8KvDXj6B4LtAU7hDgn8q+W/jF8DdK+H373RrpoBGp+XuPTBr6u8K3X/CZ6bHeaPFItpKmYrmRC&#10;qSA8Dacc15l8Uv2X/GXirUTdyahZPakY8oXTA49T8o/IZr0KNPEVLSUXYaqXWp83fBH406V4T1WS&#10;w1HzssxHmld4B9/apv2mvE2jazp1pc2ILyOwO4ptH5V6R/wxZq2hSS3Flp02pvEobzbaQHfxk456&#10;54wa8K+OWiT6JElvfwTW9xEwBiuAVKjtwa9NLlmrqwKVmkcx4F0l9Y1iztkONzAH07f0r9HvhB8M&#10;tP8ABvhLJjDvIuWY9ScCvzz+FvnHVbR7eMySMQAo69MV+gWm61rafDcgwkXiQkBxk84qJy112PWS&#10;/ds+Vf2mdAu9K1+8v1VVtJiFVVPPv0rB/ZKkltPHzSwZwcBlHaqnxo1Pxf4g2PfxKlkjZ+Tqfc+l&#10;dT+x3ory+K7uVwAAgx9SfT8KyUk6Whx4PWR6/wDFf4iy2/jWy0s2xuHljOAnBzxjitfwPaaxFqTT&#10;nSDBCcHzJH5P4Vl+IvCt3D8Xhq91bK9tFHtR5OQBxnA/CvRZviVp2n6e4MMSFVOPnHTFefVrQjK3&#10;UyrySqvsfIX7RWoDUfjBZwz4HlRHK49SP8K+o/2dIreLw28saBDtHTp0wa+NfG3iKLxr8cZLhATB&#10;kRLjnb/9avuH4S2aaT4WKKoGUyBj/D6V2wm+WLZ6NBL2dzgNX1mZPFt3dQW6vtnwMKAGA45rsfFc&#10;cXjTwnJAkA810PCICBxjioNN0Wza/vPtEuQ8xO18AD0A9sV1Gn2tnbX8cUT/ALrHKbsD8K4Z10pn&#10;mVGm2j5U+HfgvWPD/iqeF9NvBEON6AAAZ4o8T/Fy7+GPxg8L3soazj06+jnWVxhmj3ASITnoULL+&#10;NfY+oaPpaxebGiGTHXPP0r4w/bj8K20Og2mpRqkcgnUEdznsK1oYu+IimYxl0sfrNRSDpS1+jo5w&#10;ooopgFFFFABRRRQAUUUUARjpXgX7d3/Jq/jj/tx/9LrevfR0rwL9u7/k1fxx/wBuP/pdb104X/eK&#10;fqvzRhW/hS9D8i/4RX7Z/s//APJDPh9/2L+n/wDpNHX4mfwiv2z/AGf/APkhnw+/7F/T/wD0mjr6&#10;fPvgp+p42XfGz0EdKWkHSlr48+gCiiigAooqNnVFJYgKBkk9hQAAD0qpeapbWQPnSqjYztzk/lXm&#10;XiX4ufbr86Z4dzP821rtVJ3HuEHf6/l2NbvhvwhdtD9o1CUrJIMsuct+J9a+er5k3P2GDjzS/BHV&#10;GjZKVR2Rd1Dx4sHywWxf/akYAViTfETWWP8Ao1jFIvbETt/I13Vrolla4McEYb+8Rk/nV0KoHAxW&#10;UcNmlV3qVlHySDnoraNzyif4r65pw33Ojx7B6o8X6nNXtK+Oej3LrFfwTaex6yf6yMfUjkflXpXl&#10;rjkA1ia14M0bXlP27Tre4fGPMKbWH0YcitFh8xpaxrKXk1/kHPRe8bF/TdVs9XtEubK5iu7dvuyQ&#10;uGH51fwP/rV4rq3wf1nwlctq3gfVZIZxy+n3JBWUDkLnoR2w3/fQrpPhz8V4fFd1Lo2qWraL4mth&#10;ibT5gRvwBlo89R/nkc12UMXJy9liI8svwfoRKmrXg7o9IopMilr1jAKKKKACiiigDnPHsNvceFL6&#10;O6x5DbN27p99cfrivN38P6RLaInlxvu9hxXpHj7Tf7X8J39oHMfmBPmHUYdT/SvLo9GmtUjBkJ2j&#10;HXrXx+cL99HS+hpFXHP4I0i3QOljBkd/LFO/4RrTmTBtoxgcfIK1Dq8dja5kTOAM15z8afjjp/wr&#10;+Gms+KJ4BL9iiHlRf35WIWNfb5iOe3XtXiOnFtJLVlqnE+Tv28f2jF8G3cXgTwtd/ZLtRu1SSDhk&#10;BUeXGG7cHJx7DivgG/117qVnkdiSeW3cj8e1P+Ivju+8e+L9V8RalL9o1DUZ2nlYdBk8ADsAMAD2&#10;ArmJL8EeXzgnsMFR/hX2+BwscNTWmrB+uh0NnqU2VPn4KdQRxj34/nig+I33FC+zkAucg/h/ntWC&#10;l+S7SxnEi4HKj5xgdse3elYSXOd7F3zjnPf+deihN6Hp/wAM/iKdD8Q2v2yJNRsC3lvazAFJARjB&#10;H0Oc+wrqPFujaPcapeX+mWrDTopDtPRSO4Aq5+y/+zsfiN4hstR1lnttDjfIXb80xA6D0XPf2I4x&#10;Xq37UHwOu/hDfpf6E4vvB+syt5LSAl7OfHzQN+HKn0BGMjJ8nFw95Tpl+zfLeS0NT9kXxNomqeI/&#10;spijQwoSm7ALH39q938f+OfEXhzxREmj2FrLZHCqEJZ1b1AHavgzw4da+FFzFrWnx4aRcYdMqQa+&#10;ivhF4y8c/GfXLG0giECKwklNsUXYo7tknAr5bFYOcqvNT1QtEtz688I+JfEuo2yDW7eKCEoCPLyS&#10;fqCOPwqfXvEt9d+ZYaLYzXlxtxtjwPboTW5pngee3soP7RnacKPn/enjjHGAK6rw9o+k6TAEsYRC&#10;S3lt/fJxnJPfj+Vb0coq1Lc7sZJJHxTpX7LHxNf4nP4ru9LtHimuhII1vE3qOMEjoOPSvpnx7omv&#10;2/w/uII7G5MwhI2RoX7f7NetedJ5Eib9hXJO/nAA69OlS2upH7LuUK/y5HPH4GvoP7Mhy2UjqhiH&#10;GPLbQ+N/B/hS50TT01OCCIzovzrIeh7jpxVjxBrh8bNbWk8a2j/wqe/IGBjr1r6x1zR9M8TaXi9t&#10;hKhUgOgCuh9iO/tXyf8AEH4Zan8PvF1rerdHVNEujutbsDaUbqUYdjx24x0A6D5LMMrxOFTqRd4n&#10;OlFmP408Cz6bYRO2nJLalhzxkjvx3rwnxBJaP4usrDT4EHmkbykWABkDGP619Nf8J5qOupJaXVg0&#10;FmvAl25JHAyPSuWPheytfEEepwWDvKv3Ts6Dj268V4tKo6d7mijBLVnufwr1Kwk8J/ZJLGMJHFgu&#10;FypGP5+1fm/8ZhZR/F7xOtlF5Vv9tIWMDAHAz+ua+99J8QXmh6DdzpAY49hK7xz0r89tcSfxR8Qt&#10;SlUb5bu9c89epr1csm3N3KpqPNozsPAmhNqNhcOFUPGvyqe5x2rofhxpF3f+MLSIAjLEemOOTXsP&#10;wg+FYsRZR3EOZJkG7HQjsfyOK768+Dw8M6vFqFjbhXWQHYB1Hf8ASvZ9rdNI9j2do+Z13hD4a2dn&#10;bJcyoDcthjlQO36Vd+IumW2haB/aK2z+YjKruoyVXIJOOpGQDgflWNc+NNY0i+iP9nyPCCCSORjA&#10;7VY8aeLJ/EHhG88lfIuYoxLH8vG5SDyPTAIxXzlBqNdXPLjb2qPBvFmszKw1PSJUv/Kyym3bcWHs&#10;B144I/HqCK8a8R65Pf3WqESvPb6nE5RiTuibAJQjsMA/n7ivW9e8KrrtqNX0qK2jJGbixmJi8tu/&#10;lyryhz2YFeh4ry/xN4YudNgGoxpc+dgSS296g83d0++nyOMZG4Dvy3QV9lGx9C2fav7P1vaWnwk8&#10;M2tsgYCJi3y4w29gw/AjH4V8ReBr5fEB8cOSHL67fXC46YedmyPbJr6w/Zu199b8BeHyZG8zyJGf&#10;HAA+0yY47EgZ/oOg6PxF8C/BV5cXuo2+ippeo30xknudKIgMxYks8keNhJJyWxk+vNdvLzU7HlKa&#10;pV23sfKeibL3TbnKgkf+OnFZPh6bN7djPKsR1+temal8F9X8C3t7e2dymt6AysZGijKT2vp5iHPy&#10;9fmUnpztyBXj3hm8C6/dpnG4sRXG4NI9WFVT2PTPCuotpV1aXC5yHyMDrweBX0R+0Rbxaj4k8J3a&#10;y7I7m0n8yVW/5ZRlGHTtiRq+bLb7Tez6Rp1hA91dyTBY4oxksec/QYySTjABPGCa9y8Xsvjr4KeH&#10;jYG/Q6TZLb33iGx0w3VruWMLKBl0ZgGQfOBt98Akb0U3GSObESUZwZ8u/FvXj4j+LnhL7PzFFb36&#10;xoh4xmBQB7YrbXVBPrZt7aCa/v8AIs7G1CjYxXmSc4OWAY4C8DK98EDmPEeh3HhH4xWWif2lp+oX&#10;NvYvcQ3cbOIFDKpBYlcgDHzYB6cZ4r1vwfoFn4R8P3esyJ9ntliAub+cET3rYGEUH7qZH3R+JPbN&#10;q1jeMk1dDEmn8MxyWTMHLKrXlxHjGAeIE9fmJLEcE8DgDPr/AMHLCXTbJ76bie8u1mk39lxsA+mM&#10;CvL/AAN4Pu/GGqJq2pxmKyVvMhtzjJHbI7D2r3HRkSJp7aPjbGMIPYgjmqhq7GVTYzPhHOsXxG8Q&#10;6YWIe1vXwj9dpG4Y9ucV6b8TfAeleMIkGoReYI1yAWI7Vi+DfCMK+P7/AFeNBFNcRpJIezEqM4/K&#10;vSNSEU0U4ZN6qME9cV8/Ua5JQOKvK6Vj5xufgR4Qlyothvyekh/lXTeCPgv4UtIi7adDLtbaqHoT&#10;jv7e1dZe6SlveJOhjAbAPFU/DmqrK926upQOQg4G32Hoa58FR9pWXtdjzoUuZN2PRrLWbHSreO0i&#10;mt0jVQIgFCqmOi8cD04xXO6/45jxLavcCB2UhZdy5U4yMDvz3HtWFeXtsSPNZcs2MoCOeuAR1OK8&#10;+8ceLtEvYbuwMzs8a+W23a4U9skdOncivu4zSSXQFTPSdD8eX0N/FbGaORGHEgI2uwA9DwcDP/1u&#10;aT4v+AvBnxbtUtfFmkLeGMExXMbFJ0GBkoykHrjg8cdK+bIfBDeKr2K9t9Z1W0s4iC1xYy/KuACA&#10;zcgYODkK3TB6kHsvFus6joMNvfadrUmsafaQgkEh5l5HRl6jGByo6DpVycZR95D9mrnL6F8BI/hB&#10;8TRZAS3miSssun3sqgk+qMR0YZx+Rx2H1la29vJoLqsaldh/h4ryOy+ImleNNFihnvYY7mJlYRSp&#10;jyn7cjoMnHOOteqfD+7GoaUUnGxuVKnt7V8zi6SpVNNmejTnenZ7o+SfjzaHSNB1ANCvlhiFYDoO&#10;wqr+yBAZEjuEXBy6k+vOQK+ivjb8MbXxP4aubO1+e5nIUDGcc4PSr/wX+FWmeAtMFslqEcAEOVz2&#10;5FfPxTpycGY4aSpNtmd4x+0HUUi8pBvUckf4V59498KyaX4Yvb0xecVjJYKp4GO1fQWseGYNSZJX&#10;T54zhR0OKtQeGrG606RJ0BA4KHnj3qalHnqaI5akVKdz8zfgn8PNY8ZeLZdZtbf/AEaG4OQ3HB/l&#10;0r7u8FWEkWneTOCjhcFffGK6Hwl8PtE0DU7uSzto7aOY5ZVUAN7gD8q6CeHT7KTEOMr/AAj8hgV0&#10;qUpO70sehTrRjHlR4Nrnwx1O+1e7uo55xCSCqK2AOMdPwqGLwBqSgK11MhPB55r6Ys4rTyUYovzD&#10;njk1malBaWiGXyw6jkY6Vzzw/Vs8ucE5NnI+DfAkUFqiXdxJJJtH32/pVL4q/AjSPiT4XutMvIEf&#10;cvyOVB2nsRnp9RXe2kX2397GNmOh6VchEryomeMgHHpWlOlG6si1p0PWh0paQdKWv0tbHGFFFFMA&#10;ooooAKKKKACiiigCMdK8C/bu/wCTV/HH/bj/AOl1vXvo6V4F+3d/yav44/7cf/S63rpwv+8U/Vfm&#10;jCt/Cl6H5F/wiv2z/Z//AOSGfD7/ALF/T/8A0mjr8TP4RX7Z/s//APJDPh9/2L+n/wDpNHX0+ffB&#10;T9Txsu+NnoI6UtIOlLXx59AFFFFAEZwa+ffjP8SrzXvEa+A/DReeeRgl9Jbnlif+WIPYAcufwJAD&#10;CvTfi948T4beANV1z5WuIkEVqh/imchU47gE5I9Aa85/Zi+HUml6APFur+Zcavqy+ZHJKdzrExzu&#10;z13OeSfTHTmvFx1SpUksLS3lv5I66EYpOrLpt6mjqenr+z18IfEPi2LTI/EesaRYyXssJmEAdVG5&#10;lVyDtAXJzjJx05AHzBH/AMFW7uUYX4XRA+/iAn/22r3j9vvxLq/hr9m3XE0qx+0w6jLFp99Myki1&#10;tnzukwOnIVMnj94OtflBbWu7HGK+2yDJ8M6LTjoeHj8XUU7pn3Qn/BU3VGIx8NbYD/sNHp/34r62&#10;/Z5+NEfx68A/8JTDpT6RbvfXFrDbySiRtiNhWY4GGIwSozg9z1r8drex+7gV+oX/AAT1j8v9nmFf&#10;+opdn/x4V6mb5bh8Jh1UpRs7nNhMVOrU5ZM+naKKK+PPaGVw/wARvhpZ+OrSGeOVtN1yz+ew1S3G&#10;JYHHIB9Vz/DXcnkUEYrCpShVjyzWg4ycXdHD/Dnxhda5bXGl65Aln4n0krDf28f3JMjKzx+sbgZH&#10;oQV6iu3zXG+MNIaz1Cz8U2MWL/TlMdyFwDc2ZIMqE9SVxvUeq443GuujkWVFZWDKRkEdDU0lKK5J&#10;dPyHKz1RPRRRXSSFFFFAHL/EeeSDwZqUkJCyqq7Sen31r5svfE2u214EE0box9DxX0t8RITP4P1G&#10;NTgsq/8Aoa14Rp+gy3up/ZmTJI+ViOMV8fnKl7WNmaRi5IyrnV9bubdBGLcgjGcmvjX/AIKJeMb6&#10;08KeGvDkzJELqd7uRYmI3bF2qD68uTj2Ffecfh1tOSSGXPmKeMDIr4X/AOCnPhmL+w/B2t7Sswnn&#10;s2fZ1BUMOe33T/nFebg43xEOZmipve5+d0skmMHBx17UBh1PtyB3+g7/AEpJmIfaAzAY/wA4qMne&#10;xBY7SRwB+FffJ6EE5IZiY1JQDAz/AFq1ZM8cyF0yqDH610ngr4a6l4s0nVNVhls7TTNM2+fdX0jK&#10;u5j8qKEVmZu/AOPUcVPrngW/8MXcdtNby73B3DblQMkAg9COOtZupC9rm6pT5ea2h9bfsgeNJV0F&#10;9LhSKBEkMxJwN2SFXAJGR97p0wPWvpnx9c+GtU8IxeG9faa5uNeuIILSC1heVvP8xRG52j5VycFj&#10;xgnnrXh/7PPgHSdO8IaZeQxbL14UaR5DgE+g/wDrY+leueCdC+JMvj621RrLTtK0aO6ji3STCeaa&#10;AHPCr91e/X8DXiVJ81RpH0Co8tBcxFr/AMFrebQrXS/7PSa0TBUPjCkcfWvWfgR4B0/4daPI/wBn&#10;WGWZgI405Jx/SqXj7UdXtJHFpb+Xbs37uUYKn1AI6Hjp2rf8MXklyloJW+dIVA7cknPH4V4+XQdP&#10;EWqHz89ZWseiy6RLcSCe4fZEeEhTguenPt1q7Z2dvZ3PnSGPy9uFb+8ccn8v6Vw1x46KuUU75Awh&#10;QL25wT+XFTReL0vJYwSP3ZZc446c4/LFfZqpF7GTg10Oi8V66lrpaTxK6CaZYQoBJZTjn24Oc1GJ&#10;Vi58wSRMuBngq68/qPT09+OI1HxXuh0y2SQSRpC7NKTgF8HCkem0/wAqwNN+IInmcZ/dEgyJIMbe&#10;AOn4EVpzJE8uh68NTtvKSIN/rD5gccFTj/HFcZ46mfWvD1/YIi70kWUIQPlG4Akfie1c+NXvby4l&#10;uLd/MMDENagA7kOBuX054/Si98Tfu5o/lBjCRsO7jIJ/Q5/4DWVde0oyj5AoXaMBtPNnZBSEyozi&#10;p9O1f7QEtUt1jxxvOK6ldIs75iiyq7kZ+8MY7cfSoj4c00Z+dQ6dcV+cNW0sJ07OxxfjTU307Rry&#10;N1UxmE8jtxX58aVJdP8AERjYwtPL9uJVF9Mmv0ivPDEOrQSWxt2u4pMqUU8svcAVh3/wp8CaPPp9&#10;7p3haO0vI5gGZIdpDf7R+o60U8RCg22tzpoxSYfBm8fUb2NbmMxXNrGA0bjGPwPsK9g1C8trqzlD&#10;r+8Xkce+Km8NeG7RIUvVs1inKgMe+Mfyp3iVrTTQhELEycbFHP5fhXfRq2hdrQ9J1ozZzviLTwvh&#10;kX0alC4AXIxz2FeeXdpc6fAiamfIF0pjVHIAJI4FexeG9ftdZjl0ScL+4IKo/BA6jOfypfFfhWDx&#10;PPbW15Z+ZFEd0R6cgevauNxV/aRPJesro+Whbto19LIgDwPy6DoRn0+lVfEXhAahYSzafPi0nUiW&#10;1cExuMcjg/L9f/1V113pqveXMW0mSGQxkHjgcY/SqCxGF3t0cxyJ8yvxkDuMdxivqIbI+kTTSZw/&#10;7MXiCXw5428V+E7iSd7SIJeWhuBjaHdvMTAwM78ngD72cYIJ+rprUapZFoZhHcoP4lyB74yMGviF&#10;dXvfCf7Q9g4jtoNHv7VrfzI0CNJPkOMgcE4RunrX2RpmqFEt58jy5FGQOnSvQp2seTWXv3MaUXmj&#10;3BYHaQwIkQ5K8gk5HT6c+leBeMvg74cttbm1+wvbjw/5jA3NmLYT24YgYMYypjHBJX5hzxtAC19O&#10;a1YrcIZlGcjt3rynxBoU/iHUpdMuY4haCPzlV8ESqMZdj2UHIIHtzg4Mzi1bsVSn955NFeW0Hhu4&#10;tvDUt2k19bNFPrMtviaYHI8iCMH5UII3MD26nG1favgZL4t/4VV4t1FLuG70aK1fT/DGkRQIglEc&#10;BIMrEc5JWLacbfLY9wB55dTXM+u2/hzw2ga9nIju9c2ZFumMERAjA46H9MYr13xJLa/Cf4IDS7GK&#10;RDbxO0LPKfNme4mJ3hs5JXzCxz71rTUUZVXJvU+R/hJoL+LPihpmvXiRypHocVoQUziVJAdxz0J+&#10;Q5PPyn617jLpL/EDVLe6uQz+HrB9tnbnIF1KOsrDuM8KPxrzv4SW9z/aOsWlvBuJmWMjA2LGRkn3&#10;HIGB7+or3+x8q2gSR0aOCBQqF12huMDAAwB/+quSWsj06XwCmKLRdO7DAwFHHPpUPhEyPqkjyMuZ&#10;FKkKMnkED8M/yrE1zVjeyEHd5Q5AQZ7ew/Sr/hyX7FqNpnaCGUMgPTPH581KeqHJXTPdfBWnLead&#10;BckfvFUxMR6AnA/Kuh1aEQ2qpaoshc5bPp3rmfArs2kXUCS+SUuGJ7nBA7HpyD0roxduLUfJnjhv&#10;/rCvHxFqdVq25485O9j40+LP7V1ufjLaeDPDelPcW1uwhvtVuGIiJKMwES4GeQPm6dsE9O0+G3iM&#10;XltcJO2IIyJAf7xOM/qAK801z4Ga7NP4xvYr2zR9J1e6MCTwgGG38wvEisc7SUdOBwRIDz1rE8O/&#10;FXTfCWoix1hG0S4lUgxXOAjNkAbHxhl5J7Yx0rrjTpqUXRPVoKPsJRtqep/ELW9Qs1nj0mF7i7Ki&#10;JT2jDEjAA/P/AOsBXh+r+FfFt3qsVoNUhi+0N++toX2uR6yP0XjsOnpX0nbeI9IvNONzmGRHBm81&#10;cEbRGDn6cGvE9TM2qeJWl0L93aspklmm527lIXjPXBzx6dq7FJrcyUE1axQu9Y0jwitpBe6vfSJC&#10;Dtgs2WEbP9kBS+3Hctk8HjoPT7W1kvtGttVfSpZYr1AI7SZ8nafuhgoUk4wcFumeehrzfxHbWGm6&#10;NPfpEgv2xBb3Mih3lkwRkqR91T27njGMEQeF/H+raFpi3d7cz3ep3E6QRPK2VG7OSPqwxx0wPXjt&#10;hNNanJKDTPYPD8On6rY6vcaoIRq9rM80MsZMUqocNgAfw5I4OR27Yr6F0KyA0jR722h+zie2SVoi&#10;OVyoJB9/8K+ELD4kWOofEOwhE++C6gihcnkE4UgAAcdR+Vff2k3J0rRLCPYBAkCRqM9MKABz9K83&#10;HuLirku6RLBbwNftK0OHC/Lnp+FXYrtLFDFMgDOflKelVreQyp54b32Dio77ybu2DE7ZM8V4Ou6M&#10;L6jtQc6dqMUxbfAwwVA9uDU1xciT95Gn7sjn5ciud8aePNG8CaINR1+4S2tF2opcfeYnAAA6n2FX&#10;PDvjKy8T6Xb3Nmri2mHymRCpx6EdqWmuoa3sVJNXRdTEUUeQpw2FwMVoXdvbbTciE+Ye2Ka+jRW1&#10;358Xz7myRWrcbGtwCB0rKNOWvMy0ramZYXjSOonQxIOFyODVhkhvptm4GJPTvT5NN+1WhHIP+z6U&#10;ad4cktxlSz5GOatReitcdr6ksV1EYjHCFVRxxxVSyvmgYpszg8H1rStNCmtn+VRsar7+H5HXCkID&#10;6AcV1Qpzm1aNhWR6IOlLSDpS192tjgCiiimAUUUUAFFFFABRRRQBGOleBft3f8mr+OP+3H/0ut69&#10;9HSvAv27v+TV/HH/AG4/+l1vXThf94p+q/NGFb+FL0PyL/hFftn+z/8A8kM+H3/Yv6f/AOk0dfiZ&#10;/CK/bP8AZ/8A+SGfD7/sX9P/APSaOvp8++Cn6njZd8bPQR0paQdKWvjz6AKQ9KWkPSgD5v8A2lLR&#10;vHXxE+G/w/RiIr26kv7ocgeWg7e+wT/jivoe2gS2hjiiRY40UKqqMAADgD2rzW80SK8/aLsNRkjD&#10;Gy8NSCMsPus9yBkehwGH4mvUAcjNcFKnavOb8l+BtOfuRitkZHirRI/EfhnVtJlWN4760ktmEsYd&#10;TvQryp4I56Gvw8i0u50u4msr2Bre9tJGt7m3k+9FKhKyIfQqwII9q/drHA7V8E/8FEvgbNaeT8Ud&#10;DgtkhV7ez1mCGEiaTc+xZyc4Y4KJggHAXk8Cvs8jxscNWdOe0jxsdRdSF10PjK0thiv0U/4J+eL9&#10;Kn+F1x4YF3CuvWd7NcSWO7DmBiu2QDHI5AOOh4OMjP59WUYbFdN4Z1vUvC+r2mq6PezadqNqweG4&#10;gbDKen4jHGDkHoQelfe5jl/1/D+yTs90fM0MV9Wq8zV0fscMdaUDg18/fs6/tQ6d8WYItF1rytN8&#10;WxpgwrxDeAZy0WehwMlDz6ZAOPoEnPNfktehVw1R0qys0fZUq0K0VKm7j6KQdKWsDcaRxXP+E5fK&#10;tbrTiqxnTblrVVj+6I8B4gP+2boPqDW+e9cT4e3w/E/xjAH/ANHe2066Cdg7CeNj+KwoPwFZvRoa&#10;6nc0UUVoIKKKKAOe8cu6eFdQZF3sqqdo7/MM/pXjOiay+rXhS3+RY8lZOh4OMZ/SvZvG1+NM8LX9&#10;0ylxGoyqjJPzAY/WvBvh9qdzceJNQdLXZZSHdHHIu1kb6Ht7V8Vnkmq8EdFN2TOi0PV4tdGp25IN&#10;5BkYz0NfM/7QvhLxH8dfhp4j8LtonkX9qpuLKWQ8SSRnOFPbIBH419LwaR9maW5tbXy7x3JaQdCP&#10;w68VWur42k26VEAXq6DOT7ivDhUlC0pPZltu+h+AuqW0tjdSRSq6SAlWVxgqwJBBHYg54OKpRZaR&#10;FT75OBX6J/tn/sVR63puv/E/wIxlnVftmraCse5mOcyzxHPUD5mTHYkc8H4q8A/De58R3UcwOyI5&#10;G/GQOgzx35r77D4ulWpKrFgqcpSSSPo39mbQZD8M9X0x8217dtJJb3McQJUusYyCAeQY06ZIznHH&#10;Hqmo+CY7LwvBo/ii0gl1iPeY7qMALcxn5lIB5XAbb82Pu5561yfgHwudF8IGy3ESDB3IxJVuOQR0&#10;OfT6V6R8S9AWy0eSCXxH/afiDQLVJL6zeIqCkjogKsfvFCVGeM7u2AK8HE1l7Tc+4w9NRoxjJGd4&#10;c1AaXawxIdgiICpEAMDHTA7cY/CvS9D+JsGlWiSX8hcREFNxyMjkd/p0/wAK8D0zW3togoIXcMEe&#10;grQ/tSz+1QG5JLllGEPbI5Hoaz969zdxg4WtofTnhS38U+P7i/l1HW7QQI7xx6RYQBRboZCYXkbO&#10;WZowpxtXB3DkAE9Ymkan4R095Lr/AEsRMoRxxjJxz+dV/wBmWLQNG0vxFZaW8RjnYXCxlcys3IZ2&#10;dslzkqOenoM16ddW8+peHboXdpstnVlLcEgdjjtXPVk6eIVS58RiU41/I8ZljTRbu93yF7gTNtbO&#10;dpbGT/3yMVTTxIltZuiMXurtnjVYwTtUDBA9+R+lSaxp1xZbXu38+SCaWNm/vREHy29xjaK4DVNc&#10;l0jU9KtLQeWkly8fmEckYLMc9jgHj6V7tOb0tsauKaudXqsNzp+mWlry9/5vmM6jh5WP3F9gDiqa&#10;6PKni2wYKs9zHbC2uhGeME55HqD/ADrl11V7Hx0Lm4uGEDLPGJpDnyXUAgDsMgsP/r15r4r+NA+F&#10;6+KNU0++MmpX1sttZWB+ba5yRO/90fMRg88dOlepHVHNbofSa+OrTTb19PuZIba8NqFW9yBEJTgY&#10;9/m28fj2rjoPizpmr+Mp9CAd3mmiim1C2CGCNmGCASR3OP0rxzw14i1PX/gv4Z0xNUYapJfLJdsQ&#10;M3LtuYKzY4HAAxjsM81X8C6xqOn3t7oVw6QXI1O2uLK5uEBQqZE2k+wPX6GuT61FqUUer/Z8qThL&#10;e5qy698Q9M+LOorepqo0qaKWQ6RLdRiKJBGyhwOqgNGzcehwDX2N8PfAcHh3wfolzqccovJrWIzC&#10;5m81kYgEgk9cE47fQVxOiaBF46cyQ+Ul2pWGa4uVIlNu0m6VMDPzFQ68njd3HB911Sx0/W9E8p5Z&#10;EuF52gkYOP5V81iXGo3FK1jz8Uvet1OO0zTXtfEU89k2+BQSq8EfTHpVnULO48QWltc29ynlPMBI&#10;ccpzg9vXtU3h/wANXOiyvKbolJX534+Uen0rrk0q20thHC4nimyzqcdfWvGo4eUovmOaF07sItPf&#10;R9DPlSefKOpPAx9PpTJbZ/Oiurny0gC/KTg/TtxxUd1LJpmn/Z4RkM3IPYc5q7eWJudJSF+m3jNe&#10;qoxso9jRXueV+IbZLjxBc6npE/kXMSgFlJAYAnAx3r0PQtRutT0Sym3I04UA857Y5xXJ614Niu/D&#10;UlvGrRMSdzxthmH1/wAa6bQLWw0Hw2sb7/3EJbcxJ4AyST+FcdHn9s+iIklfQ+atTuJX1e4uomGX&#10;mZmyBjJOev41UvCsuyQyKmTg4Ix+HPFSeFr6Dxh4h1DSLS4EE2nCIXc0kZYK7LuVFB25+XaSQf4g&#10;OTnG/rHgXVbbQru1tmsbp4rpJ4pSjQkow2yBuG6EIRj36V9JzKKR7kdIo+T/ANo86lF428Canbr5&#10;WmabdMZSOrs+0ZJ9cAjH19a+w/AupJq/hi3fcGwuOfoDXzT8Z/AGp6jZPBLCY5bcLMvlsGR+cHHA&#10;5AHcDr37exfAvVHi8PWtpcjY4QA54wcY/lj9K7YS0Rx117x6tZaoFb7LMNqYxkH8ulQ674TTXRH5&#10;cKO0ZJXJ+7xg59R7H2PUCqF9IsbOhGBjOTx+VRxeKp9E2DDEEZU8Z+mK35uj2Oa3VGvpPg618K2U&#10;95clA4UlnIwRXknx21aDUfCPh/ULGeWW0vZLgzRF8iKeMICAO3Dk/iOOBXSeM9d1DxLZSJHd5QKS&#10;VHAPtXjUug6m0Elu87fZgTKYj91WIwSB64GOKE0tEi1B/FJmj8PdOLLctb7ijuC22XYrYAAJxy3A&#10;6dK9HS2E8aiW3CEDGMtt9uP0zXjPhvw5deI9entFnuns1RdtvFK0SK2TuJ24LZGBg5+6OBk5+gNF&#10;+GmieHvC5iOj2g+XJV4VJI9yRXnTq2m4ns0qadJO5zwsbW3lwluiSuDjliARyQPm9Of6Vh6r8RtA&#10;8IyxHWtf0XSQrYQ6jexxEnOcAM3XFeAfED9mG9+LvxC1HRvBy2GkzfZ/tcpuXdIlUOqnGxW5ywGM&#10;V1fg3/glbbIsL+IvGNxLux5sWlWiwEccgO+/P1Kj8KTr0VbnlY5a0/Yy5T7T+Fuv6X4ltZNW0u9t&#10;tTsLuNJY7iylWWJxk5wQcE8jkV6FqrJY2UbpwD0UccV5P8Ef2dvBXwI0+6t/CGnS2Ut2qLdXVxcP&#10;NNOVzgkscDknhQo9ulek6hBLcokTsCFHGOntXl4irCpOUo6nlSV3exxfxI02z1DwbquoJplq96I0&#10;LXbwqZtiuDjd1wBu/M+pr4w+I2lzeMLO206bTVu7f7QpEZziQe57cHGRX39bWTyw+U0YdGGGRxkE&#10;Yxgj6V8neILe10HU9S0lMbrSeSIE9QATj8cYrChOUHc9/K2pRlSkj5n8XeMX+CvjR7TTr2R/Bl3I&#10;IY7eSUyixcFleME8mPcXH6dhXqvhvxjbW9hc6k0wImiQQxDGHfOAAfT7vHtXlXxc0LTvEXj+PSrS&#10;0D6MseAZOA7klmIGeOST/KvP7fxM/hTUJ7cySPbae4EcBJO9wcKCD/Co3E/gPp7lF+0ir7nViqCp&#10;y5ktD6s8cacZPsFt8vnoVCHqE+QnP14Jz2/GuGfRrvxBqv2S2u18qBPlkBwB8mARkeu4/wBagj8X&#10;ReKpbi8Ny2xLdLeF2wA0roGJAA5OMdfTHAzXnfjLxhc6TrGlxW7tbRec9qsZOAxVVGSe/JPH1GOK&#10;6IpnDJQtqe7/ALNHwbGrfEa3ncpeLbOJGdI8qFQKC2ewLdPyxxX3SdKnmfbv/cL/AMs8du1eB/sB&#10;2n2nwpruoTRlyk62nmnn5gA0gz9WH+cCvrRIol5VcNXHWoSru17I83ESipcqOXstDkhldguARynb&#10;8qx/HWqaZ4P0xb3V7hbeBmCqnQs3YDHevRN3y8AV89/teeHZvE+jeDLaGd7cza/bW7SRNgqjEgkH&#10;sfeuWeCjThuc0OWUrHT/AA20mP4i6V/wkGv+GrjTr0zMkEGpqCyopIV1UnC5GD2Neiw+GYY1KcIn&#10;YIAAKsaXEbDT4YHladokC7n6nj6VYNz/AHea3p4Skorm1CWjaRWh8PW8I6l6spp9ujY29KEuCV6U&#10;eaevFdEaNFdBe8WFSBGCBRipAQpwBgVn+Z8wYnGKkF3GvJatVy9ES4vuWJmPGO1OjO5ME81VbVIP&#10;7wqu+qQZ4kUVomFtDv6KQdKWvaRxBRRRTAKKKKACiiigAooooAjHSvAv27v+TVvG/wD25f8Apdb1&#10;76OleBft3f8AJq3jf/ty/wDS63rowv8AvFP1X5owrfwpeh+Rf8Ir9s/2f/8Akhnw+/7F/T//AEmj&#10;r8TP4RX7Z/s//wDJDPh9/wBi/p//AKTR19Rn3wU/U8bLvjZ6COlLSDpS18efQBRRSHpQBxcDKPi7&#10;eKcbzocBX6faJf8AEV2XauZ1K1jtPG2i6iUw00E+nFlHc7ZVz6D904+rD1rpwcVnHdg+gdulc545&#10;8F6T8QvCmp+HNbt/tel6hCYZogxQ9cgqw5VgQCCOQQDXSDkUhq02mmhNJqzPxd1/QLrwj4m1TRL6&#10;zuNOubC4aB7S6cSSRYPyhmCqGO3adwAByCAMiiC4AHWvur9un4BWvibwld/ETSUEOu6LAGvlCjF5&#10;aLnJP+2mdwb+6pXB+XH5/wAV3tHB46V+xZTj443DqS3WjPh8bh3RqtdGb8WoS2s0U9vM8FxCwkjl&#10;iYqyMCCCD2IIByK+3/2Zf2xrbxTLZ+FPHE6WmuPiKz1ZsLFeHgBX/uyHsejexwD8CG+4xmqdzcgq&#10;6kBwwxgjI/L+la5ll9HMaXLNa9GRha88NK8dux+34A9KXtXwH+yP+2leW2rab4E8dXEl9bXUkdpp&#10;esucyROx2rHOf4lJKgP1B65Byv32pBHWvyTGYOpgqns6i/4J9pQrRrR5ogeCK8+8J363nxf8fRqe&#10;bS10uA/XbO/8nFd9NKsMTu7AKoJJPYV4D+y5q1x4z174meMGfzbDVtZWK0cggtHChCcemx0H4GvJ&#10;q1FGcI9W/wBDsjF8smfQtFFFdZmFFFFAGJ4tv7bS/D13dXhH2aNVL7un3hXzP8Qvirp1zrVs2hwu&#10;4wYZPLTG5s4AH68+lfRvxC2f8Ibqaum9GjCFcdcsB/WvkPSfh3rHhjxXG88kZ09pjJEOp5J45+v6&#10;V8PxBUmpRijWOzPatB8dLb6Si3kTZIAKbeT7fWqemr/a95Pc2sTCAZLQycAcdfzqCW+TT7cJIEMb&#10;tkY7ewHeuv0HSW2i7kjeDzF+WHABA9wR+leZhKFTGONFalqfLG7OT8TeFNXu9EuR4a1QaJqjQkQu&#10;0KSws3bcCuQM9x+RxivzXsvBvi3wX4tvdI8UaO+n6ospa5BO8SMxyZA4+8GznPv9RX61LaAHbLGo&#10;wcB06Edsjsfb/wDVXF/E74V2Hj6yWXy0i1W2Qi3nccY7o2Oqn9OuOoP39TL6dOgqdFWaNcFi40aq&#10;59j4e0+KK1xEyjDjFL8SvFraxZ6hBbaRHZ3+qGA6lqAkLGZYyCqopGEBIBOP8K6rxT4Nu9G1OWO7&#10;tJbO5jYq8LjpyRkeo46jI965PVNNdYZUkRdmCQSMHPpXycqX7z3lqj71SVSKa2PLrm4CMI4Fy5JG&#10;D0xXb/Dz4P678RbtIdOt40hDZudQmUtFbr1J4HLY4Cj9Bkjp/gx8NtJ8YeMo5dYt5J9GtWBuIoWC&#10;GQ4O1c54XI5x6jpnI++/CFnoVtpcEei28VnYBcRW8I2og6kBRwD9PrXu0cJVqUvaRifO43Hqi+Rb&#10;niHwO+A9j8Ok1K9bXmv725TyUQLtihXcGIAJ5JIX8uOtewDT763txaPefaLSQcpgZx6fStCfS7C3&#10;uDbRRMUYmSQkcKc9iB0p4kWKTYRiJcBSBXz1enOE/wB7v5HhzqSrPmep5T8WfCM9p4ae7sG8rYch&#10;v7rdBn2xxivlLV9Wm8TWcRkC2uq2j/bTBEQWV9hVgo7jIJGcdvWvu/XNRsfJe0u086FmB24yCcgj&#10;Ix6gV+aP7SPhjxP4K+MuopY+bHp97cLNpr2xy+x8bgMdRnAIPpnpXqYGoqjVJbo0hNKNmTax4z+z&#10;abBqovY9RdWXzbXy9uVfaCQp6FCFJB9CO1fOvjXW7rXNTuBBbFjcXJmd0TA3A+vpjjt0r0zSb6+t&#10;XNlceHdc1CeKUn/RrExDpggS7eBz0Ax1p+p6Lqviu7WB9Bj8P2IGDEI285lxjDM3X6DH0r6SadCF&#10;5poKcfbS/dl/4O+OEgk1LTtcZYYo7EXdsQpGHQ5UgDuG2kY9e4r03Q/L1HxFoMTjznNzHIxGCcKR&#10;j9a5LQPBNkgt7me0WR0OFLrkAYxjntjjH4VY+E91LrHjayQbHY3ShUJA+VTuI5OOg/p7V8xO023E&#10;+xhKUIL2nRH3f8GPh/f6f4Uu9QuJcXeozGaFFxhIgT5f4kEn8R6VrXcPiW0uikphNmf+Wifez2BH&#10;+FdTDKLTTbZ9OlV7dUVVwcqVwAMHuMVpzPbfZk83BDdc149WHtW7OzPj603UqORiWMjXlhHz84OG&#10;zwRSa5p19AyNFcYRsYcdQeKfPcmG/SGGIFCPvdsVNqVzczi3XapRME8cfhWCso2e5lvoP2ebbCW6&#10;lx5QBO2mSeL7MyeQknmRhefanKxFnIHVT5hHGO3/AOqs2TwrFLcyT27KIpFxt7L7+1JzmrezWpSS&#10;uad/c2zPAtsd4lGT3HSpLuFLzSnt5CHRlMToOMqRgjPbg9qpeH/D40gOGlM6EkrvOdo9PpUlmgjv&#10;H3ScE54raM5PVrcbVmj50034feFfhL8QtYsPC1tdWKagy6hepd3clwz3DAgkNIWbG0LwSec16ZbX&#10;xGyYASJjDKejjuK5X9ozT30Pxr4c8Qxf8el1CdPnccbXUs8efXKsw/4DWj4Rvo7xURzlAmQCM+nY&#10;dvavRjJyXv6nvU4p4dM5z4oaVaXKwX1sSLd43iMMijcrKQc56EYx+WMdK5TwpD9mKyqcJnt+Feg/&#10;FDR7lfDT3kwDJGwMcq8qMEZGP4eOxxXm3hnUB5ixbVAUZDZ7V6OG96J51Te5313qsb2WJDsIGFwc&#10;EH2P9BXLX2sQEkySCQN65JX6j/PaiTwhqes3I3nbEQNhVs+mBTn+Gd7G4L9DySf8+1dzTZlFxXU5&#10;/XNeh0iFfs7gpJztPBU1Vi8QW2o25t9uZZBgbBnJOAB9c8Yqp440YW2q7bieOCCFB8gbA/L616P8&#10;KfhsmnCLXNThYXJUNb28gx5APQkf3vbt9emTl7M3jBVNja+HngeHwfpLS3Kj7ZcN5knA+U9l/D+p&#10;qv478cWmkadK00oQAfKM9eOBUnxB+INl4asZmklXKjhc9/Svj3x58Rr3xnq6WNkjSXEz+WgU9O3H&#10;ocd+1cEvefmezTpqEVfY+hv2XdRuNf8AjE+r4X7BqMVzpeF67lCSq5/2fkZc+u0d6+0H0NDGgJxj&#10;0GK+avg/4Vt/B3gnwpeaTiXUNI2m+RMfvQ77pivtywHtX1KxA61u8HTsnUR8/ia3tKjaMtfD8Cdz&#10;VldLt0GNueO9TGVegFMEpI4WiNClHZHLeVhVgiiGETHFeH/HL9nKP4h3X9uaBdppGuhcTRuv7m8G&#10;ONx/hbHG4Z9Mdx7huf2UU11c/wAWFqnCDVrGtGtUoz5ovY/MTxd8PdR0zW5IdRt2tdTtWw0UgwUI&#10;6H3HuPr0rhfG/wAKU166ubiNFhnmjDAgcF1xgH27V+mfxc+Etn8RdJMyCOLXbVf9Fuio+ccny29V&#10;P6E59QfjvVrAaLq09reQ+VOpMckb4GxwcEcf0rzqinRd0fY4fE08ZDle58ZTX1zoUM9jNE8M8P3W&#10;zyrLyCR36Dn0rsPDvgef4iXn2snUNRezkEz29moEoyA3DFSucn/Pb2LU/wBnuX4w6ultpcCnUFGW&#10;kB2qq+rHHAr6U+C37Jej/DWzkk1C7k1O+nUCby0CxAAAADPJH1x9K7oVZVYe6tTilhI0p+89Dpv2&#10;PLOx0PwfqOnWyz2U9zdG9awnKkRsyKG2kd8gnH04Fe96pqzaZp8lwkUl28ZA8q3AZ2OcAAdvxrmN&#10;B0Cx0eONLCyhiCD5TjJX1x6fhita60+7XTr06UILbUrgZ3OCFdsADJXocADPb0IFbeyqKF76nlYq&#10;lHncobGxC008SO6GEsAdrYyK8C/ag1ZrLXvhnaHASbXoJCT0+Vh2+h61Ha/HvX/D2t6noms6E9lc&#10;2MIAhdzK7tzh92MFCO4z+mB5b8Zdb1j40al4WuDcwaRHo7PI81rJlg+VIIyOMba4Ks4uFup5brQp&#10;yPtZfmCcdh/KqF1rVha3KW8t1FHOwJWJ3ALD2FfMlx8a9f0jwhq4/ttLzUbwbbVxEGMfAGVA44xn&#10;FeE6r8XfEazadrY1J72/gD28McsY3ebjBAJHOR61msXTtaK1MnXinc+1Lr4rNpNzrk92kc2l2syx&#10;WxiYBmG0FmJPAGflH0rp/CvjrSPGFuHsLuKU8fIGBI4zX5oeJ/iz8Rba80651Dwy8+ltlv7NkiMq&#10;3BXp5ig8gZyM98HtXsfhXx7r7XPg691GC30cwWqiKztJFhMW3PBH93HGD9KuNWULN9R+3T2PuuSI&#10;njFV3sy3Vdwr588JftRLJrt2NZe3trNZIoAwlBVRzlyR04wcV9G2dzBqNrFcwSrLFKokRlIIYdiK&#10;64VYVHZGilpoZsmmqw+5+lVJNBSTqldJ5XvSeSDwDXSoovmZ246UtFFeyeeFFFFABRRRQAUUUUAF&#10;FFFADOlec/tB/D+b4ofBnxb4atVD3t9Yt9mQ8Bp0IkiB9MuijNej+9IT3ojJxkpLoTJJqzPwSuLe&#10;S0llgmjaKeNjG8bKQVI4II7HIxiv2t+APHwM+H/P/Mvaf/6TpXzr+1X+wmnxO1W98XeBp4dP8R3J&#10;8y8065+W3vG7urfwSHvngnnK8k/S3wg0O+8NfCnwbpGpwG11Kw0e0tbm3Zlby5UhVXXKkg4IIyCR&#10;X0GZYynjKFNx36o8vC0JUarvsdsOlLRRXz56wUUUUAY2vWE9/pU0dq/lXagS27E4AkUhlB/2cgAj&#10;uM07QNZg8QaVBfQB40kGGikGHicHDIw7MpBUjsQa1SMVwGoQ3vgvxWdQsLWa80PVpAL62tYS7Wtx&#10;gBbhVXkqwADgegbuc8tWfsrS6dSoq+h6DRTVPA4p1dCaZJjeIvD9j4q0HUdG1S3F1puoW72txASQ&#10;HjcFWGRzyDXzL8QP+Ce/gTUfDN5F4NFx4f10AG2mur6e4gyCMq4dmOCMjI5GQecYP1hSE+9dWHxV&#10;fDO9GTRhUowqq01c/HT4x/Azxn8EdS+zeItPMlrsjxqthFK9iXfOIxMyKC/B+XFeYy3tft/4n8M6&#10;Z4y8PXuiaxZxajpd7EYbi2nTcjqe2PXuCOhAPavyL8X/ALJnxU0vxx4j0nSvAOuXOmWmo3ENlcrH&#10;vSe2EjeQ4kztYmPYTg8EkEAggfdZdnft044iyffueFiMB7N3p6o8fvLsNG4PKbTke1ft98KNM1fR&#10;vh14ds9e1ddf1WKzQT6gkIiExxkYUegwM98Z4zivyq8NfsX/AB1uNVsrtPh9JDHBMk6nUL6zVG2u&#10;DtZfO3Y46EcjNfq5Pr+oeH/BcOparpMk2rx2sZn07R1a6/fkDdHGdoJXdkbiBwMkCvGz7F0qsYcs&#10;lZXuduApSg3dHmv7VfxPHgrwFNolg/8AxO9cRreJY+WSI8SPj1IO0e7Z7V2XwL8Aj4bfDHRdHkQx&#10;3gi8+7yQT57nc4yOuCdo9gK8V+Gnw78R/Fb4t3Hjnxvplzp9tYSBrWxvIWjyy8xKqtg7Ezuzjlsd&#10;Tux9U5CkCvzzDSeLqvEfZWi/Vn0dVqnTVJb7smooor2jjCiiigDiPjFpt5q/w51i00+f7NeSLH5U&#10;uM7SJFPT8K8ql05E0FLLWLnM5wFkzgqeMEehr27xgsj+HbsQRySSYUqkSFmOGB4H4V5LY+D7vXvE&#10;1pql9a3yJaEOIpbdkUt0HGOeefwHrXx+bUHWxMYx3asdFP4Xc1fBvg+LSLaIzhp5EwY/NGWX0J46&#10;/wCfp1gXPAGMdR3qpeQXsLI8dlcuVbGFiJBH+cUlvb6oJDuhnaPOU3QkFeOlfVYPB08HSVOHzZxz&#10;vJ3LV3BK8ZETgcYwVyD9a4vU9b8R6TLcvb2ttqEEaki2kJRwcZwrDqMAnkdseldwseoJy1m8igdk&#10;IP5Y5rP1TRrm4lS5gt5hKuCP3R6Zz+fA/wD1V6dJr7Wxg1oeK6l8QbD4hKNO13w5bwqp2qxmLSoc&#10;nhWwNvT+mK858Y/BMW1neX9jfC5sFRpZIbhSkqKBkhWGVY4Hfb9K9/8AHPwoPiK2TULGzktdQKjz&#10;I0jI3Hjt+GPwB9azvD3hrVrjT3sdR0a7IwY2Etq2yReMZ45/pWuIweExMbpWfqduFx1fDaJ6Hz18&#10;NvB8vhu2c2l0V1MN5hc+hGMY7rxjH0OQQCPePh5r51y1kvEQ2Wq2pEWp2StjceqyAgDIPXIHPoOg&#10;5rxd8INe0W7jvfD9jdSWeQHtxGzPGenHdl6ep+vWq9pp3i7QtWtNdsfDWqPe23yTW62kmLq3P3oz&#10;x1xypPQ+gJz5GGrTwj9jNaHp4mEMUvawZ7yuo3L2bxmLzI3UlWUjkY6YPRvamx288WIpI1bC4yf4&#10;vcVntr15pSv9h8P6tcg8hZLVkXpwOhPt0rk/EXiHxzrDYtdJvNMRRgeTZuT27kfyxXRjMseNs6bS&#10;Z4McRGlo9St8X/GWlfD/AMPrO6yz6ncErb2sMRldj3bHYDI5OB0Ga+W7zxYL66e5l8Maxd72JM2I&#10;GYnuf9bXtGt/DLxV4km8y/8A7blcDaGe3clRntxWTB8AtcMm+Rta4I2j7HjH5pX0mR5XhcthzVZp&#10;zZ5+JxMqztFWRwNj4z0SMQpc6fq1ju/57WDyAfUxhgPxxXUaZN4e8RubW21Cwv2XlrfzQXU9sqTk&#10;Guys/g3q9s+DFqs64H+ts8j/ANBrSk+ERuwovfDsl/joZ7AnHv04/CvqqlbC1E4ykmjzlKpGXNHR&#10;nk3jP4R3MtnLLoUaGV8H7NI4UZ4yQT0/HHrmu68C/AXRPhB4JubmSK31DXZot0upJbifYWGCkQ6h&#10;cEjjk+3AHRL8KdU0+IHRIdS007gfImge4gI9NrfdH+6RXUjwvq+reDrvw/qGkyMJjGyMY5giYcMw&#10;ymGAwONpzzX55m+TYeX77Byt3R9Nhc3r1IqjWencs6H4osrjwpo/mlP3lrE4IlDgjYOQ2OR7jFaV&#10;nqVlJAfNkDIGwoJHTFaej+BbOPQdMjm0ibzIrZFKyQncpCgYOO/0qzfeELZrXCaZNuUcARGvgZ4G&#10;rzu56Wj6leOaxlgVyyAgcHPanLd2Ak2GVGGO5FeZeLtI8SWTEaboWqzr2EdpIw/QVyculePbva58&#10;PaxH7Cwlz/KtYZfdXbFdI+hDFY3YCiaMJ9RVuz0K1UfJdFxjGAeMV4LpvhnxcrI02k6wnt9jkH9K&#10;9a8I2OppbAXNleRnA4lhYfoa0+qU4vVXKst0dZa6RYwcBs/U1Mmm2UXIhXjocCqcVpcpIM20/wD3&#10;7Na0NvLjBikH/ADW8aVJfZIlfuecfHnwInjr4X6rZ21sJNStQL2y2dRMgPCj1Kllx/tV88fBjW5N&#10;ShjMzogiJjZnzgnA4A78c/5FfaYtn/55vj/dNeCeJvg4+neKLu50Cxvra2kmaWRIbdtm5zubbgdM&#10;nt06cYGFUocz91HdhMSqcXTk9Gab/D228Q6JcW5vcWV6FMmR8xTuB6HHGa8F+I/w2t/BtxLc+HNQ&#10;kvbe3lMc8MindCwODz3H09DwMV9IrpepSWcdrdaRdT+QpVMwMVbHQ4I4PT8q4rWbDxvNHe2kGiXk&#10;kHIWQ2bfOM8cY57V2UYU4rlaszmlUle/Q85+HfxCglgFpdL/AKQnCp3Y+gPr2rK8VeIvibq9xKLH&#10;Q20u1HClsbj6fhXS+GfgVd6nqKf2zpWq2aAnb5Vo8eT7tjgfl+legWOma54ds7mxmsda1hIGPlyy&#10;WxJ24G0AqvzccZpOpZNG0aabTR4n8OvgZerq48S+NX+03isJLeybkKeodvU56L+P06z4ifFHTPBW&#10;l3M0lwiCBSTzyT2Ax74Fcp8VPiD8Rnsri30L4d+K5p5CI4zHol0VUAjJJCV5H4J/Zg+Jfxf1j+0P&#10;Gul65ouiK++RZbGVbqduPlSMr8q4yNzY9lOTjhtOq9D2IulRjeUji45vE3x58Sy22ixObZW3XN7I&#10;D5EAJzkn164UcnHTAOPcfBP7NOn+HoADLJPeuB5l6+AxPcAdh7D06mvZNG+H0/gbQ4NI8O+DtSsr&#10;CAbVii0+Q7jjliSMsx/vE/jT38EeNtVj2W+k31pkdZbZ1B/Tiu+nQjBa7nmV8ZKo7LRDvhvolx4V&#10;mksVuDcBlygbnAx0+lfQ1rcfarG3nI2mVAce+BmvDPCPw78VaLqkFze2N5OTgPiFyFHevcNI0+4O&#10;lQK8E0LINu1oyD7cenStpx9zY8u/vE3CjgUwsalbSbg9EkH/AAE1E2i3TdFl/wC+TXIo9iroiJIP&#10;J4pGmQDBamnwzcseTN/3yagl8J3DjrN/3waVily9yb7XC3SUCvB/2gPg9N4o1C01nRHja5mkWO6R&#10;jgKAOJAO4wMED29TXtf/AAhM5Od8q/8AATXLp4Q1S6137dO15HbQkrDbKjAMOOW9c46cdqHS9ro1&#10;od+CnyVE4uyOA+F2lp8PY3sRol35Vy2+fVDHjzG6Agdh7V66LcjYwZZAcEY9PcVYi0m6QsPs8uxu&#10;xQ8VLFplxCNvkTMP+uZ4rrhTVNWR6VbEQqO5HHGSOAAfapB58Iyvz/Wp0gmTg205+kRqYQT45t5f&#10;+/ZrWxySqJmPr3hnTvFunPaanaLOhUhXT5ZU/wB1hyOg46e2K+SfiL+yh4hthf2GleMhbaZfXLTx&#10;ebbZOP7hIbg/lnrgdB9qpFIOtvN/37NZ3iPQX1nTJIFhkEv3o3KH5Wxwf6VxYjDKqttUcbhTk9Uf&#10;B+h/sreMrC40r7T4vs3gslMexYGBZSOR97jmuuuv2fdZvZ7NbnXLGWC1lM8aLaBdpIxxzXuKaPrh&#10;UbtJvgf+vZx/SpI9K1vfhtHvdg4H+jP/AIV81dR6fgU8FQfU8K1L4SeNLBbmX/hJNOn0/Ywa3uIj&#10;vVcYG1geK8g1L9nqfxALd9T125s7TT4DFm2+b7Qckk57V9keJtB1m60K7hTR792eMjC2zk49AMda&#10;5aLwZrX9nCNvDuqBQuAn2KQ/pik5Sc1ZGiwmHjHc+WdL+EEkVo+naLLLKAnmb7jOSccY7A19S/s3&#10;6prljpU0HiC11CyfTnMFvdTyEwTE44HPAxjk49O1V9J8G65aXO638KaouXwTJZSKMevI6V654dtd&#10;VGgvYXmh3bKWJKG0bBH5fyrpoU5yncmpGnT1R30cwYIHBVyM+1XLONZ7mOIfNk8+w71zml2msXrG&#10;MabLFESOZ8xhQPr/ACAru9L0tbCPJIaVh8zDp9BX0NOnJ2ujz5tLqadFFFeocoUUUUAFFFFABRRR&#10;QAUUUUAFFFFABRRRQAUUUUAFFFFABRRRQAUUUUAFFFFABRRRQAUUUUAJgUtFFABRRRQAUUUUAFJi&#10;lopWQBRRRTAKKKKACiiigBMCjFLRQAmKMD0FLRQAmB6CjaPSjIoyKBWDA9BRgegoyKMigLBijFLR&#10;QMKKKKACiiigAooooAKKKKVgCiiimAUUUUAJijHsKWigBMewpaKKACiiigAooooAKKKKACiiigAp&#10;MUtFACYHoKMD0FLRQAmB6CjFLRQAUUUUAJijA9BS0UrIBMD0FGPYUtFFkAmB6ClooosAUUUUwCii&#10;igAooooAKKKKACiiigAooooAKKKKACiiigAooooAKKKKACiiigAooooAKKKKACiiigAooooAQdel&#10;GM00DNfnh+13/wAFHfEXhb4mz/Cz4KaPFrfiiGf7Dc6o1sbtvtXQwWsC8M6nALNkZBXacZpN2Ban&#10;6HGMEAYpwxycV+THiX9pD9ub9n3T4PFvj7Sjf+GgV81dQ0mxe2QMQB5rWe14skgDcw5IHXivvf8A&#10;ZP8A2odD/ap+GSeJtMt20zUrWX7Jqmku+82s+AeGwNyMDlWwO4OCCAlG69PwA9yoooqgIQuylUYA&#10;9q/Kn/gqz8ZfiB8PPjz4Y07wr438SeGdPm8OxTSWuj6vcWkbyfabgFysbAFsBRk88D0FfVP7avjr&#10;43+Dfgx4Zvvgvp99qOsTXKLqM+n6auo3kUXl/KVhZXyC33m2kjA5Gc1lGV6fOtr2/Qi/v8n9aH1c&#10;BtpRzXkXwR8YeM0/Z20XxL8VrD+zfFtvpct5q0EcYRwE3MCyLwrtGqsyjGGJGBjA/MPwV8Vv2mf2&#10;+fi3rcHgrx/deC7Wyia6W1tNWn0yxsoC2I0Jt1LysfVgxOCcgYA25WpcoKUXHmP2ZpT1Fcv8OdI1&#10;jQfAPhvTfEF+NS1yy023t7+8ErS+fcJGqyPuYBmywJyQCc811H8NJqzsUndXHUUUUDCiiigBmPwp&#10;RSHpXwr8Gfib+1VrP7ZGs6F4w8P3dt8LYbm8BafSIoLGG3Ab7O0F2F3SuSI+N7/fbIGPlUdZconp&#10;FyPu2iiimMKKKpalqNto+n3N9ezx21naxNNNPKwVY41GWYnsAAT+FAFrjGKAcV+WPxA/4KL/ABl+&#10;P3xLuPB37OXh1orWJiYL/wCwpc31xGpwZnEuYYIiSv3hnlcsCdoy7j9t79qv9ljxTp0fxt8NrrOj&#10;Xrji8sraAuo+8Le5tAIt4BGQwfHHAzmkvMH26n6y0hGa5L4X/EbQ/i74A0Pxj4cuDdaNq9uLiB2X&#10;DL1DIw7MrBlI7EEV1gamJMdRRRQMKKKKACiiigAooooAZj8KUUh6V8K/Bn4m/tVaz+2RrOheMPD9&#10;3bfC2G5vAWn0iKCxhtwG+ztBdhd0rkiPje/32yBj5VHWXKJ6Rcj7topB0paYwooooAaD2ozzjtXP&#10;+ObvWrHwXr1z4btYr3xDDp9w+m2s5ASa5EZMSMcjgvtB5H1FfKH7AvxE/aO8cal4vT42aRqFrpNu&#10;I/7PudW0hNNn87J3JGqxp5keOdxB5A+Y5IE3vLlE9I3PtGiiiqGFFFFABRRRQAUUUUAFFFFABRRR&#10;QAUUUUAFFFFABRRRQAUUUUAFFFFABRRRQAUUUUAFFFFABRRRQAUUUUAFFFFABRRRQAUUUUAFFFFA&#10;BRRRQAUUUUAFFFFABRRRQAUUUUAY/iXUjo3h3Vb9Rl7S0mnA/wB1Cf6V+P8A/wAEmtMi8Y/tWa5r&#10;+rgXl/Z6JdXsc0oywuJJokZ8+u2SQZ/2q/YfV9Nj1fS72xl/1V3A8L/RlKn+dfjJ+wf4ts/2Uf2y&#10;9Z8M+PbmLQoZIbrw9cXd2wihhmEivE7MeiN5QAbgfvFPTkVS5PaWlvZ2/r1sJuXsnbbT+vzP2E+I&#10;PgjTviT4H13wrq4dtL1mylsbjysb1SRSpKkggMM5BIOCAa8U+AX7Ing/9jXTfF+seD77xV4gW+tV&#10;mudOvpYrl5Tbq7RrCkUKEudzKBznIFdd+0j+0T4e+AXwh1vxXcatpg1NLOQ6PZTyhvt12V/coqKw&#10;Z13FS208Lk5GM181fsy/tz/E/wCLfwS+L/xG8TeG/D9vpvg/Tml03+yrW4iF1dLE8jo5ed8qoERI&#10;GD+861heMHKXl+A3Fyiova/46HkWmWP7Zf7YXj/WWk1TxD8ENBsx51tbXUV7osKqxIWONkRZLh+M&#10;sWbA5PGVWmfsz/tS/GL4F/tVRfA74qeI38ZWc2orpMlxd3BuZbeeQAwzR3LgSOjFkG1+gbgKQQeD&#10;/ZI+DV1/wUO8ZeM9a+LvxE8QX39j+TJFp1ldoJGM5ckosiskUS7MbY0Ayw5XHPneheAfDPwu/wCC&#10;ifhrwp4P1GTVvD2leLtOt7W8nuI55HIaIyAuiqpKuWXgDG3B5Brqw8eaSTW5lXekrPY9Q/4LHf8A&#10;JxnhLH/Qrw/+ld1X0J/wU9+Ifir4c/A74dXvhTxNrPha7m1HypbjRr+a0eRPIJ2sYypIyM4NfPn/&#10;AAWO/wCTjPCX/Yrw/wDpXdV7L/wVw/5N/wDhn/2FP/bc15sW1h3b+f8AVm1FJ4mN/wCWX5GvdeC/&#10;ij8ff+Cffw61XQ/iVqmi6vZ6fe6jrGoT6ndefqcC+eDFI6HdJkADD5HAr4j/AGHPgv8AEf40+LPE&#10;lh8OfiFdfD29srOOa6ubW8ubU3CF8BMwkE4PPNfpn+yz/wAo4tD/AOxV1H+dxXyJ/wAEZ/8AkqHx&#10;A/7BVv8A+jTXo0IWlJ36P8jmrz91advzPZf+Cgv7a/i/4Janofwr+Hc3leMby1imv9WWETzRBztj&#10;hhRgQZHwSSQSAVxycjxHx58K/wBtD9nzwF/wtLUPinqV/BYqlze6WviC41CSyVsZMtvNGbdlUkA7&#10;d4HXoCRj/t1svw2/4KN6J4r18P8A2EbzRdYBKkj7NEYklwO+Ghfiv0N/bA+KHhTQ/wBkvxxrNxrF&#10;lPputaHPZ6ZJHMHW9luIikIiwfnzuDcZ4BPQGuZyfsXV3eu3kdzpRjUhSW1l66pHl/wZ/a6vv2jv&#10;2LfiV4kZjonjjw9oeo297Jp0jR7Z1tHeG5hIO5M9Rg5DI2DwDXwP8Avi1+1X8adK8R+C/h34m8Ve&#10;JLm4MF3e6nc603n2cS7wES6uJQIN5OcIQzbB2BFeq/8ABPLw9fWv7J/7TuuSK66beaFNZwORwZYb&#10;G7aTH0E8f5iuv/4Ir5874tf9wr/28pL36sk+yenzONy9lHvrb8jL/bQ8V/GL4G/sw/AnT9U8ZeJ/&#10;D/jgnUU1q4tPEEpuLhgysolnjlPmYVhjkgZxx0qsvhL9sr43/APRPiBY/EH+wPD+naKJbLTNO1u5&#10;tNS1GKKMA3DuinzJJQpb95MMk8Bc4ruf+C0n/IsfC/8A6+7/AP8AQIK+n/2av+TEPB3/AGJv/tu1&#10;EW25Lz/Q9GpaNOFluv1Z4N/wS4/as8X/ABos/FHg3xxqsmvahosUN3YandEG4eBiVkSRv49rbSGO&#10;T8xyTgV49+yz8ZfiBr3/AAUc1Dw1qnjrxLqXh1dY1yIaPeaxcy2gRFuNiiJmKYXauBjjAxjArL/4&#10;I2/8lp8bf9gJf/R6Vh/sjcf8FQ9S9ta1/wD9F3Na1VavC3WL/Oxw023Rqt9GvyufR37ZHxR/aU8X&#10;/GWL4Y/CPw34k8NeGTJBZzeLbfSp0guJZQpaQ3vlkRQx7gCyEHKvyeFHgHxi1n9qD9gTxJ4Y1nWv&#10;ivP41sdYMgWC+1C51G2cxbDJE6XPK53gBkIbGeVPFWv2lfih4v8A2m/23z8Gb3xje+D/AALFrH9i&#10;La2sxiicKPmkdcgSSOwITdkDcoHfPEf8FBf2Rvhz+yrb+DbbwhrurX+sap9oa9tdXvIJpEhXYI3C&#10;RxoVBYsMnIO3A6GpjeEVN9/X8DdWqz5F26afj8j9gPhH8QLf4q/C7wr4xtoDaw65psF+IHbJiMiB&#10;imeM7SSM+1eRf8FEPEtz4V/Y7+ItzZuY5p7aCyLD+5NcRxSD8UZh+NdH+xR/yaf8KfT+wLb/ANBq&#10;L9tf4b3vxY/Zd8f+HNMia41GSwFzbQxjLSSQyLMEUdy3l7R7kUq3K4yutAw+lSF32Pln/gjN4Xso&#10;vhd498QCJf7RudZjsGkxyIooFdV+mZmOPp6V9h/tF/s7eF/2m/h8PCPiyW/trBLuK9iudLeOO4il&#10;QEDazo4GQzA/L0NfBn/BH343+HtBs/F3w41jUrXTNUvb6PUtMjupBF9rJQRyxpk8uNiHaOSCTjAO&#10;Ppj9un9tOD9mDwZYp4YudD1fx5e3UYj0i/LTCK2wTJNIkciMo4UKSRkngHBxpUSsr7af195nFXk+&#10;Xct6tB4V/wCCcn7K2sS6Tdar4g07TJmbTbbWZ42mlup3G2LdHGgCbsscLnG488V8T/C7S/2v/wBt&#10;+01XxxoXxNuPCmjQ3LW8CJq9zpFtIw5McMdqpLBcqNz9ehYkHHfftR+NviF+0Z/wTc0r4geK9JsN&#10;NvT4gh1F7bR4JYohYZlt4nKyO55d1Oc4IKnA617d/wAEqvHmga5+yxpehWV7bjVtAuLqPUrTeBLH&#10;5lxJKkhXrtKuAG6fKR1BoUXJylLol6dP+GMlJRjGMFo2zxv9i79tD4k+F/jrJ8DvjVcS6jfvcvp1&#10;tqF7tN1aXaAkRPIv+tR8YVjk5ZTuKnjz79r/AOPHxd8Fft/Xmi+BfFWuzBb7So9P8L/2rOmnXMz2&#10;1viJoBKqFXdvmBxncTkda5fxXqtp8a/+Cqen33g2ePULMeJ9PcXVoSySJZpEZ5AQcFcW78jggZHB&#10;rT/ad/5Sv6Mf+pl8N/8AoFpV01zeyd9W7fl0OyCj+9jvaK/Nf8MO/ad0z9r39nCHSviP4w+LV3PF&#10;qN8sIh0DWZ/strcFS6xyWhiSHGEfhVZTtOeoz3Gjah+19+3D8Pbfxn4X8V2PgLw9ZxeRbWmm6nPp&#10;s+qzxLtmlVoVLEtIGG12VBwB0LH2f/gsEc/swaN/2NFr/wCk11Xbf8EwPm/Y18If9dr7/wBLJ6xp&#10;vmVRP7L0+5f5nHOVpwt1/wCHPDP+CXX7WPj34i+Ndf8Ahl491e78RPZ2D6hYX+osZLuExyIksUkh&#10;+ZwfNBBbJG0jOCAPG/iT8efjjpv7f3ibw14A8V61qF02uXFjpfh7UNVnbTE3wlQTbtII9qAlwCMA&#10;qDg4xUn/AASy/wCTz/Fn/YH1D/0qgqLSjn/grpcH/qabr/0met6KVTkb6/5mmNj7B1Entf8AAp/t&#10;FXf7Wf7IfifQfFPiv4s3mqnVppXhOnavNc6eJFwWie1lRIxwRgCPb1wQRXoniOD9sL9qX4aTfF/R&#10;/FsXgTwslrLead4b0LV7jT7meCMEM6+WvzlijEedIM9gARnuP+CzvPw4+HH/AGE7n/0UtfQn7Kh/&#10;4wG8JD/qVJv/AEGWuWMuZyT6P9DonBRhCS6r9X/keM/8Euf2qvGHxt0rxP4Q8b6nLruo6HHBdWOq&#10;z4M8kD7lZJWA+YqyqQxyTuOScV4z+yz8ZfiBr3/BRzUPDWqeOfEupeHF1jXIl0e81e4lswiLcbFE&#10;LMUAXauBjjAxjAqt/wAEaP8AkqHxA/7BVv8A+jTXL/sif8pRNR/7DfiD/wBF3NaVVatDzi/zsctN&#10;t0qrfSS/K56p+2H+1V8VvHH7Ui/Ab4b+I18CWYu7fTG1NZTbTXFzIiuXacAvGi7goEfLYJ5yAMXx&#10;b4d/bG/Y+8ZaFf6f4r8Q/GPTb8M01tEl7rUOIyu6OVHVmhyGGGQqTg88EV3f7S3w/wD2c/2tv2hZ&#10;vBsfinU/BXxlWeTS5boaa5truWBTgTK+1ZGCphGV1LDaMt8oHi3xlh/aD/4Jw6/4altPiw/irw1q&#10;LPHY2V3NJPAUiKFke0lLCIEOBmFs9fmXiiMoqzv19UayXM7La3TRn1Z+3H+2Z4p+C3wE8Eat4X02&#10;bw74r8ZxCRTqltmbSVWJHlUxuuPNDSKuHGOG4OOPm2z+D/7W918GLD4zaH8Z9b8QzXdrFq8Xh3T9&#10;XvLmV43wdqwYMTOARmIDHDDnGD9G/tRfGD4FfFD4BfDw/GqLU9Ch8X6ZHrelS6dayTT2UpijL7JA&#10;pGR5oGGBBBBI6Y+d/GX7FnxE/Zw+Ft/8T/g18dLqfwnBaf2y1vDNNp5mtsBkICO8U7bSOGCg+nQU&#10;SXI6jat26peRScZRpxjq+vd/1p8z6p+BXxw+J/xF/ZK+Il/8RvDuseD/ABzoOlXsS39xp8umtdgW&#10;rNFcxgqu1wwOdnAIBGMgDwv/AIJL/Fzxv8RvGHxBi8X+MvEHimG1s7RrdNa1Oe8WEl5clRIxCk4H&#10;TrgV6B+y3+1D4n/aW/Y7+Lr+MfLufEHh/Sb20k1OGNYheRvZyMrMqgKHGGB2gDpwDmvCv+CO1s99&#10;4k+K1tG3lyTaXaxq3oS04BrWn79STa+z/mcVZtQVu6/NE3xL/ar+Nn7Y37QN38MfgfrM3hbw7byy&#10;Rw3dlcG1eWKI4a8nuVBkRCcYVOzKCGY1ieLvid+1F/wT58e+H38eeL5PH/h7VSZDHd6lNqNrdqhA&#10;liWadRLDIoZTkADkHDAEVmf8EsNf074XftVeI/DfimWPSNYvdOn0q3+2MEP2tJ4y1vz0YhG49Vx1&#10;IFeyf8FlfHehv4Z8DeEEu4JfEK3smpSWyMGlggCFAWH8IctxnrsPpWLfs4wkvevb8ztUFKpKD0Sv&#10;+X9I6v8A4KQfHfV3/Zg+Gvjn4eeKNa8Nwa9qMFzHd6TfS2czwSWkjiNzGwJwcZU919q8e8A+Fv2x&#10;/wBpn4B6B4i0D4h/2D4e0+1liso11u5tdV1gxM4aZ50VmdmYFAJZFX5QdoHzGl+1x4ev/C//AATb&#10;+AGnalG8V4t1DM0cgIZFkgnkUEdiFdRj2xxX2x/wToP/ABhb8Ov+va7/APSyes4q8536P7tEVU92&#10;FNLqv1Z86f8ABLX9rXxx8TfFOvfDfx1rFz4jlsrBtR0/UL9t91GEkVJYXkPL/wCsUgsSRhhnGAP0&#10;jPXNfjb/AMEl/wDk7jXP+wBe/wDpRb1+yX0rpk04xaW6M6lP2VSUL3sz82f26P20/iH/AMLpt/gf&#10;8Gp5LLWWlhs73ULNVN1PdSgFbeFm4jCh13OMEHuoU58r+KPhr9sT9jHRbD4ha18ULnxJpHnpDdRH&#10;WrnVoIC33VniukAAY/LuTOD0YEgnB8R6la/Bj/gqvdat4xlWx0v/AISV7o3dxxFHDdQkQyEnoq+c&#10;mT0G09MV9t/8FNfH2g+HP2RfEemXd9bNfeIWtbfTbfzAWuCLiKRmUA5Kqik56dB3AOfLyU1Nb3YR&#10;9+t7Nqy01Oe8dftTXXxt/wCCdXin4leHbu68L+JILZLa6OmXTxS2V2lzEsgjkUhgGVgw5ztkAPOa&#10;+V/2WtT/AGsP2nPhhr3h/wAF/EeTT9JstQMt34k1/WLk30jvGmLWO4AllRFCbsIF5kbLHOBqfAnw&#10;9f6P/wAEpPjDfXcbR22q6r9ptNwwHjV7SMsPbfG6/wDAa9o/4Iy/8kZ8ef8AYfX/ANJkomuWq4La&#10;y/zNY2+rRnvrJX+48h/ZF/aT+MPwk/azT4OfE3xPqHiWzu9Ql0q6TVr1r54LnaTFLBO/z7SQo25x&#10;iTO0EDH6zryWPrX40+LuP+Ctq/8AY4Wv/opK/ZWM/IPpW0rezjL1/CxwRbdWUfJE1FFFZnQFFFFA&#10;BRRRQAUUUUAFFFFABRRRQAUUUUAFFFFABRRRQAUUUUAFFFFABRRRQAUUUUAFFFFABRRRQAUUUUAF&#10;FFFABRRRQAUUUUAM2+lfMn7Uv7BHw/8A2o75NavnuvDfi2OIQjWdNVT5ygYUTxniQKOhBVug3YGK&#10;+m6XiocU3qNSa2PzX8K/8EW9AsdXjm8R/FDUNX0xTlrXTdHSxlb28xppQP8AvmvvDwX8HfB/w8+G&#10;8fgPQtCt7Pwqts9q2nEGRZUcEPvLZLlsnJOSc13A96Ohp9GmS0r3Pzl8Xf8ABGvwvqPiyW98N/EX&#10;UvDuhTPuOlXGmreSRqTzGk/mphccDcrEcZLVs6d/wSZ0fwb8W/DXjDwX8Q7nRLTQrqyvItN1DSft&#10;sks0BVnZpRPGP3hUkgIANxAGAAP0BH1pQeaqLcLcvQbd736nxx+2N/wT3P7WfxF0jxSPHv8Awiv2&#10;DS0037IdG+2eZtlkk37vtEeP9ZjGD0688dl+1z+x8f2p/AHhjwyPFv8Awi40W6+0G6/s37X537vZ&#10;jb5ybfXOTX0mcAjvUQk+6SazUFy8nS9/ne4k3GXOt9vvPKfhZ8Bv+Fafs42PwpGuf2j9m0m50z+1&#10;vsnlbvN8z5/K3nGPM6bucdRmvIf2Nf2CP+GRvE/iHV/+E4/4Sz+1rSO18n+yPsXk7X3bs+fJuz0x&#10;xX10Dikzk/StYycXoTKKmrM8W/aY/ZQ8DftTeGLbTPFcE9tf2Tl7DWLBhHdWpONwBIIZDgZVgRwO&#10;hAI+PtC/4IsaJb61HLrHxU1C/wBHDZe0sdFjtp2HoJmmkAPvsNfpbRU2LPKIP2f/AA54f+AurfCv&#10;wpbx+GtEvdIutLilSMzGIzxMhmYEgyNltxyRn1Hby79i39iL/hkBvFx/4TP/AIS3/hIPsvH9l/Yv&#10;I8nzf+m0m7Pne2NvfPH1MBmkpW95z6mfJHl5eh8y/tpfsan9r7TfC1mPFv8AwiY0SaeXzP7M+2+d&#10;5gQYx50e3Gz3zntivUvhp8If+FefAnR/hv8A2t/aA07Rv7I/tP7N5XmfuynmeVuOOudu4/WvSCRg&#10;UvPehRSZtKcpJJvY+QP2Nv2AT+yT401vxB/wnX/CV/2nYiy+z/2P9j8r51bdu8+TP3cYwPrWf8Iv&#10;+Cdh+Ff7UNz8YT8QP7UE17qF3/Yv9i+Tt+1CQbfO+0N93zOuznHbPH2cCMikIHODQ/elGT6Ky9CE&#10;rRcej3Pjn9qv/gmv4Q/aT8YS+L7HXrnwX4ougiXtzDaC6t7raAodoiyEPgKNwYAhRkE815Ve/wDB&#10;Gzw1ceCreyg+IuoL4q+1Ca41240wSwvAFYeSlsJ128lTuZ3Py4wM1+j9FTy6WKTsec/AL4XXXwW+&#10;EHhjwPd62viGTQ7b7IupLa/ZfNQOTGDHvfGFKr945xnjOK9FPSlorQR8PftC/wDBK34f/GTxNe+I&#10;/Dus3XgDW76TzbqO1tVurGRySTJ5BZCrHPO1wv8As5JJ5b4Vf8EePAnhPXIdQ8Z+LtQ8bwQOHTTY&#10;bMadbyY7S4kkdh7Ky/lxX6EY96SoglTsohJuW5g6h4M0XVvCc3hi80q1n8PzWpsn01ogIDBt2+Xt&#10;HAXbxivgDx7/AMEZvC2ta/Pd+EviFqHhnS5GLDTb7TRqHlZP3Vk86M7R0AYE8csetfo8OaUcChxX&#10;NzdQTtHlWx80fsqfsLeBP2Vmn1LTJbnxF4ru4vJn1vUFVWROCUhjXiNSQCeWY9N2MCuL+Jn/AAT1&#10;PxG/awsvjV/wnv8AZ4ttT03Uf7D/ALG83d9kEI2ef54xu8rrs43dDjn7L4PWm1ak1JSW6GpNJpdT&#10;wf8Aa/8A2Yv+Gr/hdZeDh4l/4RY22qRakb37B9s3bI5E2bPNjxnzc5z26c1ufsv/AAIP7OHwa0jw&#10;F/bf/CQ/2e87/wBoC0+y+Z5kzyY8ve+Mb8fePTtXrvSl6ZqElG9upm0m0+x8bfssf8E+P+GavjPq&#10;vj4+Pf8AhI/t9ncWn9mnRvsvl+bKj7vM89842YxtGc9sYpLT/gnqbX9rmT44jx9v8zVZdT/sH+xs&#10;Y3xlNnn/AGjtnOdnbpX2QCKCeTVxfJbl6bF1f31+fW582ftnfsgH9rrw74b0v/hLP+EU/sa7kuTN&#10;/Zv2zztyhcY82PbjGc5NeifCr4Mf8Kw+AOk/DT+2P7T+waU+mHVPsvk+ZuDDf5W5sfe6bj0616gR&#10;jFBIxUKKi211Kcm0k9kfIv7Gv7BB/ZH8T+IdY/4Tn/hK/wC1rSO18n+yPsflbW3bs+fJu+mBWV8I&#10;/wDgna3wq/ahufjEfH41Tzr3ULz+xf7F8nb9qEg2+d9ob7vmddnOOgzx9mZ5z6UoOWx6U370oye6&#10;Vl6Ga0Ukuu/5Hyf+1T/wTw8D/tNa+fFCahd+D/GJRY5dUsIlljuQoAUzQkruZQAAyspxgHOBjyjw&#10;P/wSE8OweKIdU+IfxH1jx9bwFdtklqbESAHOx3M0rFPZSp9xX6EZ4zTSxJpr3Wmhtt7+h5F8cv2Y&#10;PAfx/wDhzb+DfEemm306xC/2bPp2IZtPZVCgwnBAG0AbSCuAOOBj45T/AII4RmVLKb4z6o/hpZvM&#10;Glro4DAZ7Mbgpu/2vL/Cv0l4xRxg9KSWrffcf2VHojxjwD+y14Q+FPwK1r4Y+Dlk0ux1Wyube41K&#10;4/fzzTTQmM3EuNodsbflG0YUAYFeZ/sYfsJH9kXW/E2of8Jt/wAJZ/bUEEPl/wBk/Y/J8ssc58+T&#10;dndjt0r6zzil9armabktyZRUlZnx3+1D/wAE0/An7RniS48VWGqXPgnxXdY+13VpbrcW10Rj55IC&#10;VO/AA3Ky56kE81w3wV/4JEeBfh94otda8ZeJ7rx79jlWa3077AtlaOw6eeu+RpFzj5dyg45BBIr7&#10;/opLQp6nzt+2N+yeP2svAeh+Gk8TjwmumagL8XI077XvxG6bNvmx7fv5zk9Oldv+zn8Gv+FBfBfw&#10;74AGr/27/Y8c0X9ofZfs/m75nkz5e9tuN+PvHp26D1AkUbvapUUm2uoN3SXY+Mf2Sf8Agngf2Xfi&#10;5f8Ajf8A4T7/AISX7Vp89h9gOjfZNvmSRvu3+e+ceXjGO/tX2aRRuwaXpV9Euw5Sc5OT3PnT9qj9&#10;iTwJ+1Vb2lzrbXOh+JbKMw2uu6dt80JyRFKp4kQE5xwRzhhk5+afBX/BGHwzpevRXPin4kah4g0i&#10;NstYafpS2Dyc5wZTNLwehwoPoQea/SEfep1RGKjsJu5438Wv2dtJ+IH7PGpfCPQZYfB2j3FpFY2k&#10;kFp56WkcciOuE3ru+5jlgcnOT35j9jL9ko/sjeC9d8P/APCU/wDCV/2pfre/af7O+x+ViNU27fNk&#10;z0znIr6IPTFAPFPlV+YfO+Xk6Hxjqv8AwTt/tT9rcfG4/EDy8axDq39g/wBjZ+4qjy/tH2jvt67P&#10;wr7NQYFOzxRjAqnJtKPQz5Vzcw6iiigsKKKKACiiigAooooAKKKKACiiigAooooAKKKKACiiigAo&#10;oooAKKKKACiiigAopOgpA4IGD16UAOooooAKKKKACiiigAooooAKKKKACiiigBmMUtNZggzX5o+I&#10;v+Cyp8N+IdU0o/CH7R9hupLXzf8AhJtm/YxXOPshx06ZNQ5LmUepShJxclsj9MqbnNfn/wDCP/gs&#10;D4A8Z63BpvjTwtf+BBPII11BLsahax+8pEcbqPcI3vgZI+65tesk8PvrcEy3unC2N2k1mRIJYtu7&#10;chBw2RyMdeKuxJp7cAUtfIP7If8AwUJ079q74ia34Ui8FXfhqSxs21C2u3vhdLPCsqod4Ea+W37x&#10;DjLDrzwM/X1Sm7J9w6tD6KKKoBoApTxTenFcJ8bPG1/8N/g/408VaXFbzajomj3WoW8V0paF5Iom&#10;dQ4UglcgZAIPvWUpKMXJ7IaV3ZHeEdqUjivjv/gnt+2D4y/axsfG8/i7TNC019DktI7YaLbzxBvN&#10;Epbf5kz5+4uMY79e32HnmtSdBijg0Fc4FfJH7Yf7f9h+yb418PeG5PBlz4ouNSs/7QmnW/FqkERl&#10;ZAFzG+98oxIO0D5eeeJP22v2ufEn7PPwZ8HeNvBem6ZeTa7exxGDX7aZgkL27yj5Y5UKvkAck96z&#10;c0lzdL2+ZSi5SUVv/kfWvak24r5f8F/tc3kf7EFt8dfFeiw3F+tnJcT6ZooaGN5PtbW8SrvZyq52&#10;FiS2PmOD0rZ/Y1/a4tf2uPBms61F4auPDF3pN4LSe1e5+1RPuXcrJLsTPGcrtGOOuatWu12J6KR9&#10;EAAdqd1rxj4f/tdfCf4o/Ea58B+GfFX9peK7YziXT/7Nu4dnlHEvzvCqHB/2ue2a9mBxUppq6G00&#10;7MdRRRVgMUcUu6gjFeS/tO/H/T/2aPg9qvji/sTqr2skUFtpwn8g3UzuFCB9rbeNzZweFNQ2oq7B&#10;Jt2R6zxij14r5Y/Yv/bnsP2vLjxLZHwz/wAIjqmjLDMtmdR+2faIX3AuD5UeNrAAjB++tfU+QRVt&#10;WEmr2H0UUUDCiiigAooooAKKKKACiiigAooooAKKKKACiiigAooooAKKKKACiiigAooooAKKKKAC&#10;iiigAooooAKKKKACiiigAooooAKKKKACiiigAooooAKKKKACiiigAooooAKKKKACiiigAooprZxQ&#10;Bia5rsOjWUzNLbLciCWaKC4n8sS7Bk84JxyMkA4z0NcbonxP1HUNS8NW19oVvpcV5YTT6xPNqkZG&#10;m3axW0i2yAD9+GE0v7wYUCAk/fUHR+Iui3V7Jpd1b6ZY3AsfPlk1GadI7mzXyz/qd8TKd5AVssmF&#10;ycnGDxuoeI7LxlpmkaZolppN/c6jps13p1pJeRpbajbrBC3yM0T7rUmaJGZEOA6naRxXl4nFzw84&#10;QhTvf+rK3Xrrpp21OilRU023t/V3/wAA9F134leEfC1/o1jrPijRtIvdacJpdtfahDFLfsSoxArM&#10;DIcuo+XP3h6iq83xc8D299rtlJ4x0CO70CE3GrwHU4RJp0QAO+4XdmJeRy2OorgtR+HHivSviqvi&#10;XQdI8MXumato+l6NqNnqVzJEdKjs7i4lzahIGE4IunARvKAaGM5OSFwk+D3jqL4e+L/BS6d4TNjL&#10;BqP9k6ut1Mlzdy3Nybj/AElfIIh5JDurSl2Afav3a9hU1a9/xOPmZ6/p/wATPB+qeFYvElj4q0W9&#10;8Oyyrbx6tb6jE9o8rSiJUEwbaWMjBAM5LEDrXQXN9BZrummjhXKjMjBRknC9fU8V8z+JP2a/F3xL&#10;GqQ+IrrQtAsfEWpS6trFlo7SXUayLYR2VtECyRGY/fnM5EZR4bYKrbSw9m0rRfFk/gDQ4NafS7jx&#10;fBbWwvriGWZbZrhVxM8bDa4DZbHsxByMgkoQitHf+v8AhwjJt7HaRalZyyPGlzCzp95Q4JH1FNl1&#10;G1t03SXEUaBlTLMAAWOAPqcivOovhnd6a1v/AGfpuhFbYRFI5TKq7l27iMZKjO4gEt/D0xyyy+H+&#10;u6ehmistCiuGKealsZkDqpYhQe3Ejr6ENzxkUOK6MOZ9j017qCNSzTIijqSwoFzBnHmpnnjcPxrz&#10;aX4Yuly6xaN4fe32xqrzCXzOi+aT+O7ByT0yetT6B8NjJOTr+k6JIm0SbrJps+Zhc5DkjbkEYz0V&#10;fopyx7hzM9KDClqKKNYkCKAEUAKB2HapazNAooooAj/gP0r8bf8AgnhGkv8AwUB1hXRXHl6twQD/&#10;ABV+yX8B+lfjh/wTt/5SB6v/ALmr/wDoVc0v4y9H+h1Q/wB3l6x/U+vv+Cl37Ofhjx78AfEHjODR&#10;7S18YeG447yHU4YQk01urBZYZGHLJsJYA5wUGMZOeR/4JSfGPUvEn7Ovinw7fTG6m8HXB+xPMSdt&#10;tLGzxxnnOFdJeM8AgcACvbv+ChPjXTvBH7JHjyS+mSOTU7VdLtIicGWaVgoCjuQoZvopr5i/4JG+&#10;E7yw+CXxZ8QzRsllqU62duSPvGC3kLkeo/fKPqCO1aU7qUope7Zf1+RlNR9lGXW/+X/BNf8A4Jwf&#10;tV6l8b/i54r0W48A+AvB8b6Y2qXF14S0drO4u5xLGuZ2MrbxiVzyM5PXrnY+O/8AwUk8S2nxhvPh&#10;h8EPASeNvElhcyWk91dxTTxyTR5EyxwRFWKpg5lLgfK3GAGPzz/wRx/5OE8V/wDYtP8A+lEFd98T&#10;f2M/iv8AC79oPVfin+zn4i0rXbi8uZ7z+y47u3F3aiYkzRlJj5UkXOByGGQMZAY61Y+zlTUVpb9T&#10;ng787e//AADrfhz/AMFPfGXhH4n2ngn4/fDyHwbPdyxL9usYZ7U2iucLJJBMz7489XR+ADgMRivo&#10;X9sj9tbQP2SdD01ZNMfxF4p1ZWaw0qOcQoI1OGllfB2qCcAAEseOACR8a/8ADZrQ/FfTPD/7V3wC&#10;8NS6ltjtl1y70QC6tLfewEmycSCWHeWOYmUfeIDEYPqH/BSj9o3wr8MNf8N+FtN+Gvg7xv43u7AT&#10;LqXiXRYNQWwtWdliSJWGSzMHIGdowPlbdxLdopsqGs7eRwt//wAFKv2jPAlhpfivxn8F9Os/A9+4&#10;8m4Om31kZlYZQLcvI6qWHIJTkDIBFfVni744eH/2h/2GfiB428OiWKzvvDGpLLa3A/e20ywOJIm7&#10;ZB7jggg96+Mf2sPA/wC1fp/7Mt/q3xV8d+HLrwaXszc+GrGzt1uYWMyCJN0dqoBViM7ZCOOp6V2P&#10;7FhLf8Ex/jSM8BdaA9v9BjorwTw9V9kTTk/a07dz5w/Yg/aZ8bfAvRPG2ifDj4fXfj7xdrj2s8UU&#10;NrPdRWsMAkDO0UA3v/rFHBUDrnoD9dfsz/8ABTnXPGXxbtvhx8XvCNp4T1m+u/sNvd2MU9sLe5Jw&#10;kFxbzMzKWPy7t3BKgrgkjl/+CLESHTvitIUXzBNpq78c423PGfSvJv8AgqLbQaT+2f4fvdJAi1OX&#10;TdOuJ3gA3/aBPIsZPfdsSMfgvtS5o05R5tb/AORoo86nbS3/AAD6A/4KT/tS6l8D/if4M0e38B+B&#10;PGEP9nf2pBP4u0Zr2a0n89lzC3mKE+4pyOcjr0xD/wAFadRk1f8AZl+HV7MqrLc6zFM6oPlBa0lJ&#10;A/GvGv8Agsm2fjf4HJ6/8I5z/wCBMtet/wDBVL/k1L4X/wDYUt//AEjkqKsV9XcuvMvzDDzbxEV0&#10;5ZfkdV8H/iFd/Cr/AIJT6f4osdO0zV7mx0y4xp+sW5mtJw+ovGyyoCpZSrnjIz9OKwv2Z/2oviT4&#10;x/ZN8ceIfhz8MfB1v4n0TW4LPTvDfhnRpbeylSTyzNI0CTglsMxyGHQZziqem/8AKGtv+wY//p1N&#10;av8AwRl/5Iv49H/UeX/0mSm3acl5I0jCP1eM+t3+h8K/s8/Ef4reE/2mtU8R+BfB1t4g+IMzX32j&#10;Q57SaVIy7HzwEWVWG05HLHHfNfbn7Tn7fPxo/Zu8W+CbbUfCnhf+y9d0Oy1O4S5sroXEM5UC8twR&#10;c4DK4bGQcBlzkgk+J/sED/jY54nx/f1v/wBGGvqX/grH8Hv+E+/Z3h8V2kHmal4PvFuiyrlvsspE&#10;cwH0bynPshrKnP8AdQaXb7v6/I1qwviJRfn9/wAvuPYf2qP2mI/gX+zhd/EjQVstTvLpbVdGjvAz&#10;QXDzEFSwVlJHl724I+71rB/YN/aD8f8A7S3wx1Lxj440vRNKt2vzaaXHo1tNCJURR5rt5k0mRuO0&#10;Yxyjde35YfFr9oy++Mn7OXwS+Fdp5tzqmgNPBdxKp/fOH8qyVeOoiJXj1r9pP2fvhbb/AAT+DPhD&#10;wTbIgbR9Pjhnkj6STn5pnH+9Izn8a7XFpyfTocXN7sUt+uj9D0Xp74r8sP8Agrl8TLzxj8RPAfwf&#10;0RmupoSt/cW8fO+6uG8q3Qj1C7j/ANthX6i6hfW+k2Nze3cq29pbRNNLI5wqIoyxPoABmvwg0P8A&#10;aT8Pav8AtryfGXx1ZalqOhx6xLqcFlYRI84CKVs1w7qPk2wnOf4awaUpxg9jaL5Yyl/l/Wx6f8N9&#10;In/YF/4KC6P4eurp5dAvRBp813LhRNa3iJ85PZUnAP8A2xNfsdqep2ui6ZdahfTx2ljaRNcXE8rY&#10;SKNQWZiewABP4V+IX7fX7Unw+/ap8Q+FfEHhDSNe0nV9MtpbK9fV4YEEsO4PFtMcz8qxk6/3h6V9&#10;y+L/AI2XPxm/4Jea34rtJzJrMugLY6ntPzCZJUhuifQMoZsejirqVX7Nya1j+XT+vMmnSvVhBP4r&#10;LpueZeLv+Cp3xD8e+N73RfgN8LW8VWdluPn3en3eoXNxGCB53kWzKYlyf4ix5GcE4Hpn7If/AAUg&#10;f4z/ABBHw4+IfhiPwd42cyRW8lsZEt550yZLdopMvDIApwGY5wR8pwDyf/BGXTtPT4TeP76NI/7V&#10;l1uKGYgfN5KwgxA+2Xk/Wvf/ABR8Jv2aZv2i7fxHrN34btvjF9ttZooZPEz298bkKgg/0MXCgsVE&#10;eB5fzAjg55cbK3NsRPms+U4f9sn/AIKGWP7NniGPwT4Y0NPFfjmSJZJIZZCttY7xmIOF+aR2GD5Y&#10;K8MDu5APhOnf8FSfi/8ADPxPp0Hxp+D6aHo19ygt9NvNLutgI3yRi6dhNtz90bcnHzCvMPAMSa9/&#10;wVtvh4gAm2eLdTMYmGeYoZza4z6FIcfQV+ln7SfgP4OePPB+mW/xqfRrfw/Beh7WbWtYOmRi4KMM&#10;LKJYySV3fLnnGccZEQfuqpvd7baA5RlNwtayF+LH7U3gf4R/A+3+KV5enUfD9/BDLpUdrxLqDSru&#10;iRA2MErknP3QCT0xXwif+Cofx/8AEVlfeLPDXwZsZPAFqzGa9/szULxIFX7we8RliBHclBjuKxP+&#10;Co1p4b8OfC74F6D8Pri3n+HkMWpHT3sL9r63fa0AG2Yu28Dc4BLHGSOMYrovgb4j/bT0/wCCfhPT&#10;fAnw58K33gg6XENOlknsc3Fuy53OGuwdzbiWyAck5AORVrVyaWhbjaK13PsX9kb9sTw1+1Z4KvdS&#10;tLQ6Dr2klV1XSJphL5AYEpIj4G6Ngrc4BBBBHQn5k8U/8FNfiL8S/iJf+G/2ffhlH4tttPLl73UL&#10;ae5e5iUgeaIonj8hCeAXY5yOATgZ/wDwTx/ZH+LXwL+LHirU/iP4WXw94U1Lw9PZzM2pWc0TymaJ&#10;gCsMzEDYJuSAAMjPIrjdM/ZH+P37KXxJ1jxH+z5q+m+ONBnBjkihuLV5vs2dyxXMUhGWGMBoTuOM&#10;jbkrVSjFOOu6+4lXUZdXf8PuPav2bf8AgpRq3i34sW/wu+LvgqPwZ4uuLn7FDcWiyQxC5P3YZbeY&#10;l4y3ADbmyWXgA5rr/wBsf9v9f2dvFVl4C8I+Gv8AhLvHt5Gj+RIX8i2MhxChRPnlkbj5AV4IOecV&#10;4X8Ef2vvD/jf9onTvDXx6+Bvhvw/8Sbq/ggg8Sf2MIrq3uwEFsJUnDSKThAsgfj5MKByOv8A23v2&#10;LfEPxI+M9r8UvhT4k0yPxzbG3kl0S6u44bhri3A8mS3Zvl34RPlfA+XOecVEtqb7vVrXQ0io807v&#10;povP+tjmJv8Agpb8cPgv4h0pfjX8G7bSND1AFomsrS5sZ2UEbyhmlkSRlyCU+U8jJXOa/RbwJ4z0&#10;n4heD9F8UaFc/atI1a1ju7WbGCyOARkdjzgjsRjtX5deP/2tfjB8NrnRND/ai+BWgeNNDikPk3Oq&#10;aZGGeTHLRzjzLVnC9VRQfcA5r9LfgrrfhLxN8KvDGreBbK207wjfWa3GnWlrbrbxwI2SU8teFIJY&#10;EDoQaaasyGtjvKKKKACiiigAooooAKKKKACiiigAooooAKKKKACiiigAooooAKKKKACiiigAoooo&#10;AKKKKACiiigAooooAKKKKACiiigDC8Ha0/iXwlouryKqyX1lDckIjIAXQMcK3IHPQ81u0UUAFFFF&#10;ABRRRQAUUUUANZcrgVXjt0jKFY1XYNq4UDA44HoOBx7D0q1RQAUUUUAFFFFABRRRQAUUUUAFFFFA&#10;BRRRQBDIoKMPUV+Nuh/seftbfC74waz42+H3hJtK1GW6uhb341TSZSYJHOfklmIGVx1GfpX7K0uf&#10;asuRc6n2LVRqLh3PyhP7DH7Uf7U/ifT7r45+Kl0TR7FseXc3UFw6Kept7a1PkBjgAsxU4wecAV+j&#10;fgj4S6J8JvhNB4H8I2JttLsLF7e2iLDdIxUks7cAszEknjk9hXoWOKK0TsrLqZtczTfQ/Nj/AIJr&#10;fsifFn4A/GLxDrfj7wp/YWmXWhtZwz/2jaXG+UzRMF2wysR8qNyRjjHpVHxz+wp8bf2d/jVqfxB/&#10;Zw1C0vLPUTIP7ImlgimgjkYNJbss+IpIgQpU7gwwBjjcf01o7cmnKcnKMlpyq3yBaJruflpH+w5+&#10;0P8AtX/FXSPE37QF7p/h/SdOVLd4IJLaS4e2Vi5hhW1JQbiWy7tkbs4bAWvV/wDgoT+wb4i+P2s6&#10;N43+Hk1qPEemWS6fPpVzN5H2iFGZomhkPyq6liMNgEY+YEYP3qecUcVnKKaSGnZ3Pym8c/s2/trf&#10;H34W6npHxC1iFbHTESay8Ovc2Cz6rOrKFDSW5CEKu5szP1A+Uk7h6/8Ast/s5/FD4efsSfFv4b+J&#10;fCZ0vxRqq6j/AGXa/wBoWsou/Ps1jQb45WVTvUj5iByPevvoDik7VcvejKHRqwJpcrtsfkN8DP2L&#10;f2ufgboGt+JvA13F4P8AEssq20vh6W8sbgahABkSgs0kBZSWAEm0gFiDyQe2+Af7Afxh+Inx9tfi&#10;l+0BcxxPZXkd9LaTXkFzc380eDCuICYo4gQvAPRAoUA5H6h555oNEfdd3qJ7NLS5+cP/AAUv/ZM+&#10;K37QXxV8Lax4A8Kf2/p9jo32Seb+0bS22S+dI23E0yE/KynIr0H9v39nj4g/Gv8AZ+8A+GfBWgf2&#10;zrWm38U11a/bLe38pVtnQndI6qfmYD5TX29xTRge4qZK8PZ9Lp/cKPuTVRb2a+8+JbT9nf4gwf8A&#10;BNFvhU/h/Hj77C0A0j7bb/eOoGbHm7/K+5z97HbrxV//AIJm/s/+Pf2fvhl4t0jx9oP9gX99q63N&#10;tF9st7jfF5CLnMLsByDwSDX2UG3YpRwPpTcVzOTNFN8ih01f3n5P/ET9hz9o34OftI6z4/8AgosW&#10;oR3t5dXllqFve2aS26TkloZ4rshWxuI4Dg4DcHgfo1pHhXU/GPwFsfDnxJKT61qXh1LLxCy7ArTv&#10;bhbg/J8g+Ysfl49OK9H+tfK37dX7O/xV/aG0Tw3pfw38Z2/hazgF3FrNrd6ldWkN/HKIwissKMJA&#10;Nr8OMfNx1NRZQp+zS0/r8C1J1J80mfnF/wAE7/gjF8Qv2vbBDKmp6H4Pll1eS7jQ+XOYm225GemZ&#10;CjAHsp9OP3DIHTFfNv7FH7Hen/sl+Cr62k1Bdc8VaxIkupalHGY4gEBEcMYPOxctyeSWJwBgD6TI&#10;BJz3rd6RjG97GErSm5JWT/I8O/bL0Px94r/Z58U+HPhtora34k1uNdN8tbqC38q2kOJ3LSui/cDL&#10;gHOXB7Gvnf8AYB/YIg+HngnxJdfGj4eaFqPiPUL5VtbHWrez1MW1tGnDKR5iqXZ2yAc/u1z2r78P&#10;P0o4wcVkkk27F30sfMX7RX7FXw68efBTxdonhD4b+E9G8UTWLtpd5pukWtnOtymHjUTKqlQxUITn&#10;GGOeK8d/4J7/ALOHxR+Gngj4i/Df4ueC/sHgrxDF5sOdRtLhSzoYp4sQzMRuTyyDgAbDzkivv0Zp&#10;doOaEn7yezVrdBNuyS6H5SR/sUftR/sneNtYuPgLrsWsaHqpCF457OOUxKSUE8F4PL3rlgGQngk/&#10;LkqPS/2Sf2CPiDa/Gs/Gf456pFeeKFla8t9MW4W5ma6IKiWd0HlqEH3EiJHC8qECn9EKXsa0i3HV&#10;ESSndM/P79tP9gHxX8QfilF8XPhBqcOm+MUMU9zYST/ZmkuIgBHPby9FkwqghtoOM7skg+P6z+yL&#10;+13+1Vrmjaf8aNZh0fw9psm8TXFxYsEB4Zo4LLh5McAvt7jcMkH9XgSenSgeh5NZxVlZ6q97Mtvq&#10;tHsfN3xw/Ym8IfFn9nfRPhbazSaKvhyGJdD1PYJXt5ETbmQDG8OM7hxknI5Ar4x8G/s//t1/s86d&#10;J4N8A6hDdeGUkLRS2V9ps9sm45YxC9AkjGSThVXkk4yc1+sKmnGns211Dok+h8mfsjfsw/EP4feC&#10;/G1r8YfGs3jK58YhvtukG4a4ggDoY5SZXG4uyFVIXCgKAN2AR8y6b+xz+05+yB471y6+A2pWXifw&#10;5qzKpinltY5GjXPli4juSqh13MA0Tc+gyVH6mdgaCMZqpNyfM97WIjFRTR+aPwW/YS+MfxM/aE0/&#10;4wfHvULKxvLG8gvhpttJDLcXEsG3yEPkfuo412L0LE7cEclq6z9r/wDYR8deIvjRB8Z/grq8Fh4y&#10;jeK5uLC4lELNcRqFWSFmBQ7lADRyYU4OSckV9/5OaN3J9Km9lFRduXXQq923LW+h+Vvjz9mv9sn9&#10;raXRvD3xTGj+G/DthOLkTzTWW1XwVLhbRnd32lgFJVfcda/R74O/DLT/AIM/DHw34I0mSSew0SzS&#10;1SeYYaUjlnPYFmLNgcDOK7gdKZjFPToh3bsiSiiimAUUUUAFFFFABRRRQAUUUUAFFFFABRRRQAUU&#10;UUAFFFFABRRRQAUUUUAFFFFABRRRQAUUUUAFFFFABRRRQAUUUUAFFFFABRRRQAUUUUAFFFFABRRR&#10;QAUUUUAFFFFABRRRQAUUUUAFFFFABRRRQBDs4OOKXbgD2rm/iH4yh+H3gTXfEk0DXaaVZyXX2aNg&#10;GmKqSqAngFjgZ96+fr34s+KtJ1nUZf8AhJdc1HVdOtr25mt107T08N3E9mivd2UTY+3Kyg7RMzFA&#10;/Utgx1lzKzd9rfjtoFv69D6m4zSnAr4s+Nv7Tlt4e/aM0SWDx1baLovhJtOt9T8OSagkbat/aRKy&#10;sYd2ZPssZtpsgHG9vevXNM+KnjrxH4p8W6npUHh6PwT4U1aXSr6wu0n/ALSuVhgV5riOdXMakM4C&#10;wtGdwUkyLkY2UJSV1/w2ttexk5qO/wDw+l9O+h7qFHP8qXHT2r5fuP2gfiN4X+Bw+KOtaf4ZvtI1&#10;jTrC70jT9Lhuxc2c95NGkMM4Bk+1KqzqWaEIxKELGdwIrP8AtB/FM+E5JR4Ykjktdd+w3HiWTwVq&#10;62/2I2vnLdLpLst4R5n7hirMFIL5I4Eu8XZ/1rY25W1f+tD6pGMnFGelfLNz+0j42TVPB90w8L2X&#10;hfVbLTZv7c+xahd6Xqc9xMY5o4r+MBbEqNuwXMR3s4UlcE03wRa6l450zUPiNq3xN1TwprEHjK6s&#10;o47nUXGkRWtvqD2iWDWTOkLGVEA8wgyeZKGDHAWpWrs9P+A7MUlb+vK59U8Y5oIr5X+G9nqXjXQ4&#10;PiTqvxO1Twzrb+Lrm2Nvd6i/9k/Zo9QktE00WTSJDudEVRJgy+YwYFuFPF+ENa13w3oOgePbfxX4&#10;jvdYv/iVc+HbvTtQ1i5u7G6sZdWmtvKW2ldkiMUaqytCFI8rnKkiiDVVxUNeZX+Wn+ZMvdTv0dvn&#10;r/kfbOF54p2RgZFfGXgH9pOHWv2t7xD46tL3w/rt/e+FbPwsmoo7WUllGjRXnk5yvnyLepuwMjyO&#10;TxX1lq3iM6RrGjaedM1G8/tKR4/tVpb74LXau7M7Z+QHoDzk8U9t/wCuxTVv6/rY2wMYoHtXiv7S&#10;PxHXw54ZvdBsfEEHh7WLrTbm+F010sEyRxoSqw5IJkkkCoMc43kcgVm3nxAv5/ENzrwLap4S8P2t&#10;jI7WOstBvMw3PPsjBFxgFfldwuFOAxPE88U7PT+n/kSrt2Wv9L/M98x81GOfpXBfE/xTr3heHTn0&#10;i3jS1lMpu9Ql06fUFttq5QGCBlfDHOXGQu3kHIrCvvixqkGg65fQJpk5sZNLWB4GaWCRbnyN5D5X&#10;cP3jbTgcYJHah1FFXf8AWlzSMHN2X9dD1nbk0oHzV4x4R8YeKNMOmSXs9pqulaprup6bBCVkW7iK&#10;S3bxEys5Vl/c7NoRdoI5IGKh0z4t+J1sZLe/TTYteuJLK2hsJ9OurR7Ga4mMbeYrsRcRJ2liYByp&#10;Hy5Bp0pe0Scev+VzOVouz/roe3MAKMZNebT6940sPEfh7Qrm40Iy3f2qae9itJ8PBEYMbYjL+7c+&#10;Yy8u4GA2TytcJonjDxYynUdIvLOOG18MxajLZ6kbm5jkYT3XyqzTZRmCAGVi+MD5SBwrpz5Ov+Wp&#10;UrwjzvY+hutJivE9O+Nura54kjGm6VNPpS31tYy2q6NeTS4kjjZpzdqPJjCeaMowJIUncMgU+H4i&#10;eN5fAmga68enD+1czzXNno11epYReXmNWgjm8yQs3V1wFHBU/eq6i9lpIILnV0ez4x2pcfK1cpL4&#10;zNn4Ah8SNZS62TaRXBtvDym6acsBnyAdpcc5BOOBmqHxY13U9I8Byz6Nui1O8uLSyhcsEaMz3EUR&#10;OSCFYBzgkHBxwelFneyWoLWx3Qx1pD6V4fr99qEvwf8AGthDfar4a1nwtDcmc2mqtfPK32b7QmLq&#10;ZPMKESKeAjDG0YAGe/8AE/iK+8N/D6TW7aNbmWygiup1mBYtApUzkYP3vL3ke4HBqXJR5r9BLWSj&#10;3OxA5peCcV4rqvxaubS5bX3tkudJtl1mWzFvLKhngtI0GWAbYxaRZcMVOF2kY5Jz9V8f+K/BOvah&#10;JrN1Z6hdz2GmRWsGnWdy1tBJcXU6FjCHd5CuOqYLhVGF4wQam+WLv/w1/wAiZSSSb6/52PedopRx&#10;XjujfEnxX4jv7XQba2t9N1Z3u5P7T1LRru3gmt4RBh0tZJEkBZrlV5cgFHOTwKqXXxh8Ry6VoerR&#10;WljpOmz2pe6vL20uLm1Nwk5jeIzQn/Rk+UsJ5FZcMOBg5cvddnuaKLa5j3CiiiqEFFFFABRRRQAU&#10;UUUAFFFFABRRRQAUUUUAFFFFABRRRQAUUUUAFFFFABRRRQAUUUUAFFFFABRRRQAUUUUAFFFFABRR&#10;RQAUUUUAFFFFABRRRQAUUUUAFFFFABRRRQAUUUUAFFFFABRRRQAUUUUAFFFFABRRRQAUUUUAcx4+&#10;8G2vj7wXrXhy7eSC31S0ltGnhxvi3KQHXPG5TgjPcCvHPD37O8mp+K57vxn4V0eRZDLLPqmkeLNU&#10;UXkkm3zgdNKLDFFORulhEroxC7hIQCPogmmnC5rLlSbfdWfoF9vI4lvhB4Qfw34s0KTRll0rxXNc&#10;XGtQyTyMbt5kCSksW3L8iqo2kbQoC4wKzU/Z88BjxXbeI/7DZ9Tt3jmUyX1y0DzRxeVHO9uZPKeZ&#10;UAUTMpfAHzcCvSBS4AxV3d+b+tNibJq3Q8p0z9mP4a6TaaxaQ+F45LXVLU2M9vd3dxcRRW2/f5Fu&#10;sjsLaMPhgkIRQVUgAqMSt+zn4FfRYNNaz1Ui3u2vob7/AISDUf7QjmaIRsVvfP8AtAzGAm3zMbQB&#10;jHFepg5pFokk9y+ZnlB/Zj+Gwm014vDYt4rCK2hjs7W9uYLWZLZt1uLi3SQR3GxuVMyvg81cuf2e&#10;vAFx43bxU+gltWa+XVGj+2XAs2vFAAumtA/kGcADEpTdkA5yM16VgcUuMEGlH3Ph0/q/5hJuW55p&#10;/wAM9+AB41Pir+wf+Jqb7+0yn224+x/bMbftX2Tf5Hn4/wCWuzfnnOeareHv2bvh94Y8RjXNP0W4&#10;GopdXN7B9q1W8uYLWe4Zmmmt4JJmjgdi75aNVPzEAgGvUyQFzQMGjqvL+v0X3E2Wxw1n8GvB9n4P&#10;8O+FYdGVdB0C6tr7Tbbz5Sbee3k8yJ95bexDjJ3E7skNkEg9xgflTu1HGMU+lug3q7szda0e08Ra&#10;Re6XfxfaLG8ge3ni3Fd8bAqwyCCMgkZBrF1b4a+Hda1C3vbyweSeJYk2pcypFKsTboxLGrBZQrcg&#10;OGwa6wYxg0cYxScU+gLe5zfibwTpPi02zajBciW2DiGe0vJrWVVYDcm+J1ba21crnB2jI4FZWofC&#10;Dwpqc8Ty6dJFHFHbwiC1vJ7eBlgOYQ0Ubqj7MDBYHGAO1dz3pSKppNWY1KS2Zxem/CrwxpmqNf2+&#10;nSGZ3nl8qe8nlgV5ixmZYHcxqzbmBIUHBI6cVDZ/CDwraafc2SafNJb3EccJNxf3EskSRtuiSF3k&#10;LQqjYKiMqAQCMYFd0MUe1Efd2JaTdzmNF+H+h6BcW9zZ2cgu4PO23M1zJNKxl2eYXd2LOT5aDLEk&#10;BQBgcVkXXwa8I3ogWTTZ0SK2+wbYdQuIw9uGZvKcLIN6Eu2VbIPfIArvBgg0p6Yo0buO+luhy7fD&#10;/Qzr/wDbC20sN4TG7rDdzRwSsgCqzwq4jdgAoBZSRtX0GILz4ZeHrnSdL082tzb2+loYrJrK+nt5&#10;oUIAKiWN1faQBkFsHAznArryeKKb13BNrRFLTNMtNF062sLKBLazto1hhgQYVEUAAAegAqHXNDs/&#10;EOmT6dqFutzZzDa8bEjuCCCOQQQCCOQQCCCBWmBxS4ApPULu9zlrb4faFbeG9S0JLWR9P1NZFvRc&#10;XUs01xvXY5eZ2MjErhclsgAAEYGN3+z7c2P2Nole28vyTEeQVxjB/CrgoNPqKyvc5i0+H3h+xsdK&#10;sYtLj+x6XayWVpCzMyRwuoVkIJIYFVAO7P6msuy+DnhOxgvLdLC4lju4YoJDc6hczsEjYtEqM8hM&#10;YRjldhG04xjAruwMUgOKS02B67nHXHwu0C50+2tZYr8/Z5Gmju/7UuheKzDa/wDpIk83BGARuxgA&#10;dAMR6j8JPCuopaRvphhhtbZbJYLW5mt4pLdTlYZURgsqDJ+Vww5bjk12pGKBg1LSe47sdRRRVgFF&#10;FFABRRRQAUUUUAFFFFABRRRQAUUUUAFFFFABRRRQAUUUUAFFFFABRRRQAUUUUAFFFFABRRRQAUUU&#10;UAFFFFABRRRQAUUUUAFFFFABRRRQAUUUUAFFFFABRRRQAUUUUAFFFFABRRRQAUUUUAFFFFABRRRQ&#10;AUUUUAUb/ULXSbV7m9uYrO2jxumncIi84GSeB1FRT63ptrJeRzahawPZRC4uUeZQYIznDuCflXCt&#10;yeOD6VT8c6APFPgzXNIx817Zywp7MVIU/nivmpJNT8UaVZeJXglST4gTL4fnXBHlxqYkUkdhtivD&#10;/wBtKAPqwTxG3EwkXySu8SAjbtxnOfTHemWd7BfWsNzaTR3FvMgkjliYMrqRkEEdQfWvn221nXrv&#10;x9qNtNqtpYXsGpXcUmlza5P5kmniN/KCaeIfLC7QjicNnIOW52hvhLWLEQ6NbeIvE2paAYdG0k6F&#10;b2N7JCbndEPMKQLkXLb/AJSrK+ABwM5oA+j6K+c7XxNe/bbYwa5fy+MHvtRj1nR/t0jJaWipPsby&#10;CdsSrttyjqFLbhycmq9npl08Vsh8ReI2E3gj+23Ya5d5N4AuJQfM4HzH5B8h4ypwKAPpSivmmXxV&#10;4m1PxdbCTWbPTdQZdLl0xL3W57QXMbxxtNss44WS6LsZVJJJXA4XAJ6f4vQyaZ8StC1SymnTWjoW&#10;qR6chvJFjmulWJoo1j3bWY/MduDuwM52jAB7fVOe9gsXto5544WnfyolkcKZGwTtUdzgE4HYH0ry&#10;j4U6zBe+LRbaDr174h0U6Ok2oS3V892IL7eAF3OT5TlfM3RDAG0fKvfitN0HTn8Q3ejjUL+O4Pjx&#10;zPEmqT/aEjaykKEEvuTcNw3qQTjrwMAH0xRXy5feKNbjgstOvNb+x6LBNq1tBqWp+IrjTczxXZSF&#10;XulR2kZY+QjnD4JO7GK9M8ZanqFn4N8GHXdVNhZTz28ev6rY3D2oVfIY580bGiRpQgLfKQGxxmgD&#10;0PVNe0zQltzqWpWuni4mW3hN1OsQllb7qLuPLH0HNRaL4p0XxK1yukavYaq1q/lXAsblJjC/Pytt&#10;J2ng8H0r56FgPFfiDwzLdajqt3pqSa5Fpd5HqlzG09oiKYn3o4LDJcbySXVVyWFM0m8v/DXhmxsd&#10;N1HUbbS08KaNPclbuSQ20Ml0wuZkLFtpEe7kfdC8YwMAH0lNqVpa3lraS3MUVzc7vIhdgGl2jLbR&#10;3wCM4p17e2+mxJLc3EVtGXWJWlcKCzEKqgnuSQAO5IrxiXxJp+m3umP4Y8Sa1r2jAam5MF696WZL&#10;VWCQyybvOweRuMgDEjIxtHE6D4sk1t7+yh1Nb/TVm0C7RU16bWAkrXwWQmWRV2twu6NflBHbJFAH&#10;05/aVp/aP9n/AGqD7f5fn/ZfMHm+Xnbv25ztzxnpnik03UbXVrRbmxuoru2LMqzW8gdCQSpAI44I&#10;I+orzn48abdQaPp2vaRe/wBmazbXSaelyE3fubt1gcEd8Flce6CuM8ZyReCrjWtHt9XvdFu9J0y1&#10;j8I6da3jwi8k2kHEQOLpjIFVlYNgYOBnNAH0DNMlvE8kjrHGgyzE4Cgdz7Vy+kfFTwVr9/DYaX4v&#10;0DUL+biK2s9ThllfjOFVWyeB29K8wt/Hky+ItG0GfXHj1/8A4TGdLnTftZ84WhjnZAUznysFCuRt&#10;4GOlXPEtzeWN18ariwlnt7uGGykSW1YiVcWoJII5HANAHstzfW1m0Kz3EVuZpfJiErhfMfBIVc9T&#10;gHgc8H0q7XzN4t8aaN4p8X3s7eKDL4Vg1vSQt7Z6kVggBtbrzCkyN+7BIG5lIIwSSCMiHUPFOqG3&#10;06H+3C3gqS+1FLLWNR8RTack6qYxAGvkV3YAmfZuPz7QSTgAgH0/VP7dbC+Wy+0RC7aMyiDeN5QE&#10;Att64yQM+4ryzxJqmp2fw38GPrus/Z7aee2TXdY0+5e3UQmJjvEoCNGrOIwWGzAbtmuX1Sw03WtT&#10;NxpPiLW76xtfDOpXNnqCalPHKxW4QriZSrSxqR8pYsGAGS3WgD6Hor5e134l3x1Dw9cDVJrfWMaI&#10;XS41t7fzlm8szNDYpHsnjIdgzueDnGNoFWdT1LVdH0Wz1aDXdYe91GXxBbzebqE7RBIkumhCRltq&#10;FTEmGUA8Yz2oA+mKpyX9tBc29vJPFHcT58mJ3AaTAydo74HXFfPevalr3hK31i10fU9Uu1l0LS7+&#10;4e+1GeVovMuWS4mV23mH92CTsXC43BeK0PAd1d3njXww7atY6rpv22/Fi9jrE2rCJPsse5DdSIpf&#10;59x743bc8YAB9AVlwa9ptxrFxpUGo2suqWyLLPYpMpnjVvusyA5APqRXjHxD8QXVp4l8ShtbvbHx&#10;LbSWg8M6VFevEl6pC7sW4O2cM5kViwbaFB+XGa6b4TaBbw6z8Rykt5un16SN999O+B9nhPy5b5T8&#10;xG5cHAAzwMAHpM19bQXkFtJcRx3M6sYoWcB5AuN20dTjIzj1FXK+Yvh94c03UpfCelJqOooYLvxA&#10;l1HbatcLPE4nTCFw++P5djbQRnOTncc5ll4y8VavY6KLrXrfTbxtGspNJutR12exFxcFnEreVHCw&#10;vGyEUo2eoOMtmgD6c1vxDpfhnT2vtY1K00mxUgNc306wRqT0BZiAKn07U7TV7CC8sbuG9tJ13xT2&#10;8geORfVWHBHuK89+IN5a6B4+8Ga1r08NnodrFeRPe3LBbe2unWPymZm4TKiZQxx1xnJGeI8ZeK9A&#10;tNDsf7EF3o2l6jd6hcQXM2uS6RZXUwIzIksQd23sS0cS7Vf5jg8UAe43Gv6ZaXi2c+pWkN0zxoIX&#10;mUSFnzsG3OcttbHrg46Uun69pmq3t7aWWo2l3d2LiO6t7edXeBjyFdQcqcDoa8A8MeI9S1O/8Pah&#10;LfTrdalb+HBdywyGMzb1ujIDtxwT2pPDKWvh3wvokN9q2o6P4Yu/EGrDVL9tXuIdjJNOIEaffuiV&#10;iOSrLuYDJJY5APpSqGo6laaTbG5vLmGztwyqZZnCKCxCqMnjkkD8RXz1pmpazq1lrN3da1rPl6b4&#10;ZvLvTXS+lg85RcXSQXDqpXe3lKhBbrwxycEW9RvtS8MtqNnaa1q8kcuj6Lfs91qE08gnkvdkrKzs&#10;dgZRgquF9hQB9E1h674w0Hwsbdda1rTtH+0NshF/dpB5p44XcRk8jgV4pp/jqWX43abaWuozx+dr&#10;F5ZXlnd65JLP5awSFc2OwRQx7kUo4JZhgknJrptY1rQvCnxL8Vz+MLi0s7PUtLtYbCS9IC3ESiTz&#10;reMn7zbiD5Y5O4HB4wAevhgQCOQemKdXzdq+utpaX8NrfatoGs2kOnp4S8PT3skbywmOP5Gt95Fw&#10;d5dHLb9oXquM1c+xXeoapo082ua8jal4t1DTLlItYuUjNsv2lljVQ4CYMa4ZMMAMZxxQB9C1Q1HU&#10;rTSbY3N5cw2duGVTLM4RQWIVRk8ckgfiK+f7c32spc2dxruuCLTdI1p7d4NVuIZC1vemOF3ZXBkZ&#10;VAGWznvmkk1TVdG0i1kg1vVpJNT0LStSuHuL6WTFw95EsjJub92GV2BRNq4/hoA+kKoX+o2mmJG9&#10;3cxWqSSpCjTOEDOxCqoz1JJAA9a8Mi8SPb/EXWbYeJ7y6u5G1AK1lezzS6eqxkqLjSnXComBsljw&#10;ZDt6h+aHhXxVcf2S0VhrlzqUkWp6Qsl7Z67LqNnMXnCyBXkAkjdgPngJKqCMDk5APpGivmWDxVfn&#10;R45rDxBqN14lk0nVJfElk1/I4090hYofJJxassoVU2hMgk/NjI7/AOHAudK8dz6WNS1K+tZ/D1lq&#10;LrqN7Jcn7Q0kiu6l2OzIA+VcLx0FAHrdFfOdr4mvfttsYNcv5fGD32ox6zo/26RktLRUn2N5BO2J&#10;V225R1Cltw5OTXRfCmW8sPFGhWr6pqWoRan4St9Tul1G+lud1zvRS6hydmQ5yFwDxxxQB6RB478N&#10;3WvvoUPiDSpdajYo2mx3sZuFIGSDHncCBz0rVsdRtdSSVrS4iuEikaF2hcNtdThlOOhB7V8+Xeta&#10;be6d468NWl5bT+L5fFpm0/TopA11G4a3Kz7AdyooDEueAAee1aniHXp0s5XvPETWcUWs6pGLa61W&#10;fTxOFfEapdIDtZB92E8Nnp8vAB75VO3vbe4t/OimjkhBYGRHBUEEg8+xBH4V4prPjWVNX01oby/t&#10;L5W00CHU9UaCZo5CnmEWaJsl4Yh2bo2cYwBWp4XvoILi2j03VLiTUmvr4XtiLpmWODdMQxhJwg3B&#10;MMAM56nNAHqUesWE6xmO9t2EhQLtlB3FhlcfUcj1rRry7QbueRbV2nm8y4bTRLIJCGfdCc5PU5q3&#10;pLTaZoUD6fNLJILq4s5oTOz7HdyEJBPBBCn6MT3oA9Cd1jQsxCqBkk9BQrh1DKQQRkEdDWRqYa3s&#10;rSyRZLp5SsZXcNzqBliST6DHXvUdtOY4ooJd9vHFIyMGYAgYygJB4GDjr2oA3AMH60481TiIynzs&#10;V2jaScFuf/1Vg+JfiX4X8G3F3b63rlnpk1pY/wBp3CXD4Mdr5gj80/7O8hc+tAHUUmRjIr53/aO8&#10;XQa/f+A9A0PxPf2RPjy00bW10PUZLScI9jcTG3d42VgGUxtwc9CCCAR454E1bxdomo+Fb7TfFfiX&#10;W9Ufxb4o8NR2WraxNc29xbWltqL2kbxu21nV7aI+cR5h5BYjAGfMv6+X+aIckm1/Wzf6H3YAKBX5&#10;veIPiNrqfDC7bwj8RPFepXlx4Tt7nxddTapO0+jayb+yQKpY/wChSkPeKbZAqhUHyADJ7fxvrHjP&#10;wz8eZ/Cdp41k0UabPo0fhVvEni6+hk1GBipu8WiW8q6mzuZI2Mr5jAUjYBuLqNQmoPd/8H/I2hTl&#10;Kn7Rbf8ADf5n3bRRRVkBRRRQAUUUUAFFFFABRRRQAUUUUAFFFFABRRRQAUUUUAFFFFABRRRQAUUU&#10;UAFFFFABRRRQAUUUUAFFFFABRRRQAUUUUAFFFFABRRRQAUUUUAFFFFABRRRQAUUUUAFFFFABRRRQ&#10;AUUUUAFFFFABRRRQAUUUUAFFFFABRRRQAUUUUAFFFFABRRRQAUUUUAFFFFABRRRQAUUUUAFFFFAB&#10;RRRQAVSnsYrqaGaRS7QnKDe20H1K5wT9elXaKACiiigAooooATAoxS0UAJgHtRilooAKKKKACiii&#10;gAooooAKKKKACiiigAoorhfjX8Srf4O/CPxb41uY1lTRNOmu0hPHmyhf3Uftucqv40AfP37aP7f/&#10;AIf/AGXFPhzRrWLxN8QZo1kXTnci3sUYZV7kg5yRghBgkckqCCfy68fft7fHn4hX8tzdfEfV9HjY&#10;/La6BMdOijHoPK2sR7sSfevFvFvivVfHfifVPEOuXkmoavqdy93dXMpyXdjkn2HbA9h0FZFAHqH/&#10;AA1P8aP+ivePP/Clvf8A47R/w1P8aP8Aor3jz/wpb3/47Xl9FAHqH/DU/wAaP+ivePP/AApb3/47&#10;R/w1P8aP+ivePP8Awpb3/wCO15fRQB6h/wANT/Gj/or3jz/wpb3/AOO0f8NT/Gj/AKK948/8KW9/&#10;+O15fRQB6h/w1P8AGj/or3jz/wAKW9/+O0f8NT/Gj/or3jz/AMKW9/8AjteX0UAeof8ADU/xo/6K&#10;948/8KW9/wDjtH/DU/xo/wCivePP/Clvf/jteX0UAeof8NT/ABo/6K948/8AClvf/jtH/DU/xo/6&#10;K948/wDClvf/AI7Xl9FAHqH/AA1P8aP+ivePP/Clvf8A47R/w1P8aP8Aor3jz/wpb3/47Xl9FAHq&#10;H/DU/wAaP+ivePP/AApb3/47R/w1P8aP+ivePP8Awpb3/wCO15fRQB6h/wANT/Gj/or3jz/wpb3/&#10;AOO0f8NT/Gj/AKK948/8KW9/+O15fRQB6h/w1P8AGj/or3jz/wAKW9/+O0f8NT/Gj/or3jz/AMKW&#10;9/8AjteX0UAeof8ADU/xo/6K948/8KW9/wDjtH/DU/xo/wCivePP/Clvf/jteX0UAeof8NT/ABo/&#10;6K948/8AClvf/jtH/DU/xo/6K948/wDClvf/AI7Xl9FAHqH/AA1P8aP+ivePP/Clvf8A47R/w1P8&#10;aP8Aor3jz/wpb3/47Xl9FAHqH/DU/wAaP+ivePP/AApb3/47R/w1P8aP+ivePP8Awpb3/wCO15fR&#10;QB6h/wANT/Gj/or3jz/wpb3/AOO0f8NT/Gj/AKK948/8KW9/+O15fRQB6h/w1P8AGj/or3jz/wAK&#10;W9/+O0f8NT/Gj/or3jz/AMKW9/8AjteX0UAeof8ADU/xo/6K948/8KW9/wDjtH/DU/xo/wCivePP&#10;/Clvf/jteX0UAeof8NS/Gj/or3jz/wAKW8/+O0f8NTfGj/or3jz/AMKW9/8Ajtejaf8AsC+Pb/T9&#10;PjHiLwbB4t1DSf7atPBM2rMusz2+wuNsXlbNxVScF+x6YOPE4fhP43ub+zsYfBviCW9vbH+1LW2X&#10;S5zJcWeCftKKFy0WATvGV4607NOzQrpq62Ok/wCGpfjR/wBFe8d/+FLef/HaX/hqb40f9Fe8ef8A&#10;hS3v/wAdrqPjt+yJ4s+DsOlalYWWs+KvDV1oNprN3r9toksdnZNMCTA8gLoNvy8kjIYfKOK8yvvh&#10;P430vwjB4rvPBviC08LTKrRa1Ppc6WLhjhSs5XYQTwMGlom120BO6TXU6X/hqX40f9Fe8ef+FLef&#10;/HaX/hqX40f9Fe8ef+FLe/8Ax2sC/wDgv8QNI0/Sr+98CeJbOy1WWKDT7m40i4SK8kf/AFaRMVw7&#10;N2C9fSu58OfsteJptD1688X6b4m8D3dg1mLS21DwpfGO7EtyIZC0+1Ut1Q85kI3H5Rz0EhpXaSMX&#10;/hqb40f9Fe8ef+FLe/8Ax2g/tTfGj/or3jz/AMKW9/8AjtbH7SH7LPi39nnxtrunT6brOreFtNnj&#10;t4fFkmjS2tjdMyK2FY7kBDErgOfunp0Hn/iX4V+NPB2iWGs6/wCENe0PR74gWuoajpk9vbzkjcBG&#10;7KFb5Rnj0z0oDodR/wANT/Gj/or3jz/wpb3/AOO0f8NT/Gj/AKK948/8KW9/+O15fRQB6h/w1P8A&#10;Gj/or3jz/wAKW9/+O0f8NT/Gj/or3jz/AMKW9/8AjteX0UAeof8ADU/xo/6K948/8KW9/wDjtH/D&#10;U/xo/wCivePP/Clvf/jteX0UAeof8NT/ABo/6K948/8AClvf/jtH/DU/xo/6K948/wDClvf/AI7X&#10;l9FAHqH/AA1P8aP+ivePP/Clvf8A47R/w1P8aP8Aor3jz/wpb3/47Xl9FAHqH/DU/wAaP+ivePP/&#10;AApb3/47R/w1P8aP+ivePP8Awpb3/wCO15fRQB6h/wANT/Gj/or3jz/wpb3/AOO0f8NT/Gj/AKK9&#10;48/8KW9/+O15fRQB6h/w1P8AGj/or3jz/wAKW9/+O0f8NT/Gj/or3jz/AMKW9/8AjteX0UAeof8A&#10;DU/xo/6K948/8KW9/wDjtH/DU/xo/wCivePP/Clvf/jteX0UAeof8NT/ABo/6K948/8AClvf/jtH&#10;/DU/xo/6K948/wDClvf/AI7Xl9FAHqH/AA1P8aP+ivePP/Clvf8A47R/w1P8aP8Aor3jz/wpb3/4&#10;7Xl9FAHqH/DU/wAaP+ivePP/AApb3/47R/w1P8aP+ivePP8Awpb3/wCO15fRQB6h/wANT/Gj/or3&#10;jz/wpb3/AOO0f8NT/Gj/AKK948/8KW9/+O15fRQB6h/w1P8AGj/or3jz/wAKW9/+O0f8NT/Gj/or&#10;3jz/AMKW9/8AjteX0UAeof8ADU/xo/6K948/8KW9/wDjtH/DU/xo/wCivePP/Clvf/jteX0UAeof&#10;8NT/ABo/6K948/8AClvf/jtH/DU/xo/6K948/wDClvf/AI7Xl9FAHqH/AA1P8aP+ivePP/Clvf8A&#10;47QP2pvjQpBHxe8d8f8AUy3hH5ebXl9FAH1f8Hf+Cmfxu+F2pQHU9f8A+E50YEebp+vgSMw77bgf&#10;vFbHclhn+E9K/XD9mr9pnwh+1B4EXxF4XmeC4tysOo6Tc4+0WMxGQrAdVOCVYcEA9CCB/PBX0B+w&#10;z8db34CftGeF9TW4aPQ9VuU0jV4NxEb28rBd5HqjFXH+7juRQB/QBRRRQAUUUUAFFFFABRRRQAUU&#10;UUAFfNf/AAUasLrUv2LviZDZgmVba1mbb/zzS9t3k/8AHFavpSsPxh4V07xz4U1jw5q0P2jStWs5&#10;rG6i6bopEKMB74JoA/mbor0z9oj4DeIf2cfijqvg7xDA2bdjJY3oXEV7bEny5kPoQMEDoQy9RXmd&#10;ABRRRQAUUUUAFFFFABRRRQAUUUUAFFFFABRRRQAUUUUAFFFFABRRRQAUUUUAFFFFABRRRQAUUUUA&#10;FFFFABRRRQAUUUUAfpF4ZuvAvivwdpWnfFP4lfC/4k/DW28PkQa7qDLp3jPSisRMdtFEjNK+xwBt&#10;bO7OcnAU9D8LvFXgW91n4YePv+FmeC9P0vSPhQ3ha50zUtchttSW9WNxsNsxyBnucZ4xnIz+XlFU&#10;5yd797/n/mJJKHKkfqpffE7w1pesQ+L734t+F77wFafCsaHd+D7fxEk1zc6gYf8AViyBwWO4fN1G&#10;CDjBxla78XfAs3wmutW8S+PfDtyYdC0q3jl8LeISZteiidT9gutEk3GDA3BnXaec5AyB+YFFTNKa&#10;mntJ39N/8wpxjTUNNUkvut/kfpV8SfiBEfizq/i0ftEeG774feIfFnh6607wlb3UV/I8EdzA5Mqu&#10;c6aIApYtgbtuGxwKxbn48ab4j8S/tUJrXxBs9RsbrWNKTw4l3rKSRzW0eqFiLMFsMioFY+XwAATx&#10;zX530VLXM32s195vSmqUoSt8LT+62n4H6tfEz4veDPDHiv42+KvFHxQ8M+PvAXiSTR4dG8JaXrya&#10;lPmKSLzSLXJEYXYzZHBznPSuJ/bP+LHhfVvhR8VP7A8V+H/E9h4vvNMuLT/ivPt95F5cqODBpQtR&#10;9k2oGRg0g4wSWYAH826KFFc3Ot9vLr+Ou5g7tct+rf5fhoFFFFUMKKKKACiiigAooooAKKKKACii&#10;igAooooAKKKKACiiigAooooAKKKKACiiigAooooAKKKKACiiigAooooAKKKKACr2hWF1qut6fZWI&#10;LXtzcRQwBepdmAXHvkiqNfaf/BMb9lzUPi78YrHx7qlkyeDPCVyt158gwt1fr80MScc7G2u2Om1R&#10;xuFAH7W0UUUAFFFFABRRRQAUUUUAFFFFABRRRQB5d8eP2dPA37R/hT+wvGukC8jjJa1vYCIrqzbu&#10;0MmMjOBlTlTgZBwK/O7x/wD8EY/FMF/K/gjx9pF9ZM2Y4tfgktZUHYFolkDH3wv0FfrFRQB+N/8A&#10;w5t+NH/Qz+A//A+8/wDkSj/hzb8aP+hn8B/+B95/8iV+yFFAH43/APDm340f9DP4D/8AA+8/+RKP&#10;+HNvxo/6GfwH/wCB95/8iV+yFFAH43/8ObfjR/0M/gP/AMD7z/5Eo/4c2/Gj/oZ/Af8A4H3n/wAi&#10;V+yFFAH43/8ADm340f8AQz+A/wDwPvP/AJEo/wCHNvxo/wChn8B/+B95/wDIlfshRQB+N/8Aw5t+&#10;NH/Qz+A//A+8/wDkSj/hzb8aP+hn8B/+B95/8iV+yFFAH43/APDm340f9DP4D/8AA+8/+RKP+HNv&#10;xo/6GfwH/wCB95/8iV+yFFAH43/8ObfjR/0M/gP/AMD7z/5Eo/4c2/Gj/oZ/Af8A4H3n/wAiV+yF&#10;FAH43/8ADm340f8AQz+A/wDwPvP/AJEo/wCHNvxo/wChn8B/+B95/wDIlfshRQB+N/8Aw5t+NH/Q&#10;z+A//A+8/wDkSj/hzb8aP+hn8B/+B95/8iV+yFFAH43/APDm340f9DP4D/8AA+8/+RKP+HNvxo/6&#10;GfwH/wCB95/8iV+yFFAH43/8ObfjR/0M/gP/AMD7z/5Eo/4c2/Gj/oZ/Af8A4H3n/wAiV+yFFAH4&#10;3/8ADm340f8AQz+A/wDwPvP/AJEo/wCHNvxo/wChn8B/+B95/wDIlfshRQB+N/8Aw5t+NH/Qz+A/&#10;/A+8/wDkSj/hzb8aP+hn8B/+B95/8iV+yFFAH43/APDm340f9DP4D/8AA+8/+RKP+HNvxo/6GfwH&#10;/wCB95/8iV+yFFAH43/8ObfjR/0M/gP/AMD7z/5Eo/4c2/Gj/oZ/Af8A4H3n/wAiV+yFFAH43/8A&#10;Dm340f8AQz+A/wDwPvP/AJEo/wCHNvxo/wChn8B/+B95/wDIlfshRQB+N/8Aw5t+NH/Qz+A//A+8&#10;/wDkSj/hzb8aP+hn8B/+B95/8iV+yFFAH43/APDm340f9DP4D/8AA+8/+RKP+HNvxo/6GfwH/wCB&#10;95/8iV+yFFAH43/8ObfjR/0M/gP/AMD7z/5Eo/4c2/Gj/oZ/Af8A4H3n/wAiV+yFFAH43/8ADm34&#10;0f8AQz+A/wDwPvP/AJEo/wCHNvxo/wChn8B/+B95/wDIlfshRQB+N/8Aw5t+NH/Qz+A//A+8/wDk&#10;Sj/hzb8aP+hn8B/+B95/8iV+yFFAH43/APDm340f9DP4D/8AA+8/+RKP+HNvxo/6GfwH/wCB95/8&#10;iV+yFFAH43/8ObfjR/0M/gP/AMD7z/5Eo/4c2/Gj/oZ/Af8A4H3n/wAiV+yFFAH43/8ADm340f8A&#10;Qz+A/wDwPvP/AJEo/wCHNvxo/wChn8B/+B95/wDIlfshRQB+N/8Aw5t+NH/Qz+A//A+8/wDkSj/h&#10;zb8aP+hn8B/+B95/8iV+yFFAH43/APDm340f9DP4D/8AA+8/+RKP+HNvxo/6GfwH/wCB95/8iV+y&#10;FFAH43/8ObfjR/0M/gP/AMD7z/5Eo/4c2/Gj/oZ/Af8A4H3n/wAiV+yFFAH43/8ADm340f8AQz+A&#10;/wDwPvP/AJEo/wCHNvxo/wChn8B/+B95/wDIlfshRQB+N/8Aw5t+NH/Qz+A//A+8/wDkSj/hzb8a&#10;P+hn8B/+B95/8iV+yFFAH43/APDm340f9DP4D/8AA+8/+RKP+HNvxo/6GfwH/wCB95/8iV+yFFAH&#10;43/8ObfjR/0M/gP/AMD7z/5Eo/4c2/Gj/oZ/Af8A4H3n/wAiV+yFFAH43/8ADm340f8AQz+A/wDw&#10;PvP/AJEo/wCHNvxo/wChn8B/+B95/wDIlfshRQB+N/8Aw5t+NH/Qz+A//A+8/wDkSj/hzb8aP+hn&#10;8B/+B95/8iV+yFFAH43/APDm340f9DP4D/8AA+8/+RKP+HNvxo/6GfwH/wCB95/8iV+yFFAH43/8&#10;ObfjR/0M/gP/AMD7z/5Eo/4c2/Gj/oZ/Af8A4H3n/wAiV+yFFAH43/8ADm340f8AQz+A/wDwPvP/&#10;AJEo/wCHNvxo/wChn8B/+B95/wDIlfshRQB+N/8Aw5t+NH/Qz+A//A+8/wDkSj/hzb8aP+hn8B/+&#10;B95/8iV+yFFAH43/APDm340f9DP4D/8AA+8/+RKQf8EbfjPkZ8T+BMe1/ef/ACJX7I0UAfmZ8Hv+&#10;CNthp2owXvxM8Zf2tbxkFtI8PxNCkns1w/zbe2FRT/tCv0U8I+D9E8AeGrDw/wCG9MtdF0WwjENt&#10;Y2kQSONfYdyepJySSSck1v0UAFFFFABRRRQAUUUUAFFFFABRRRQAUUUUANPWkAooqAHYFBNFFWTc&#10;TsKQDrRRSH2H0UUUxjMAdKBwKKKXcVhiqA3HFL/FRRTYf1+BLRRRSsMbtGKbjmiimG5JRRRQAVFn&#10;5Sf7pxiiigBd23cMZwKkoooAKKKKACiiigAooooAKKKKACiiigAooooAKKKKACiiigAooooAKKKK&#10;ACiiigAooooAKKKKACiiigAooooAKKKKACiiigAooooAKKKKACiiigAooooAKKKKACiiigAooooA&#10;KKKKACiiigAooooAKKKKACiiigAooooAKKKKACiiigD/2VBLAwQUAAYACAAAACEAPzWEGOEAAAAK&#10;AQAADwAAAGRycy9kb3ducmV2LnhtbEyPwU7DMBBE70j8g7VI3KjjkBYa4lRVBZyqSrRIiJubbJOo&#10;8TqK3ST9e5YTHGdnNPsmW022FQP2vnGkQc0iEEiFKxuqNHwe3h6eQfhgqDStI9RwRQ+r/PYmM2np&#10;RvrAYR8qwSXkU6OhDqFLpfRFjdb4meuQ2Du53prAsq9k2ZuRy20r4yhaSGsa4g+16XBTY3HeX6yG&#10;99GM60f1OmzPp831+zDffW0Van1/N61fQAScwl8YfvEZHXJmOroLlV60GuKnOaMHDUnCmziwTNQC&#10;xJEPKl6CzDP5f0L+AwAA//8DAFBLAwQUAAYACAAAACEAhVDsK88AAAAqAgAAGQAAAGRycy9fcmVs&#10;cy9lMm9Eb2MueG1sLnJlbHO8kcFqAjEQhu8F3yHM3c3uCiLFrBcpeC32AYZkNhvdTEKSlvr2DZRC&#10;BcWbx5nh//4PZrv79rP4opRdYAVd04Ig1sE4tgo+jm/LDYhckA3OgUnBhTLshsXL9p1mLDWUJxez&#10;qBTOCqZS4quUWU/kMTchEtfLGJLHUsdkZUR9Rkuyb9u1TP8ZMFwxxcEoSAezAnG8xNr8mB3G0Wna&#10;B/3picuNCul87a5ATJaKAk/G4e9y1ZwiWZC3JfrnSPRN5LsO3XMcuj8HefXh4QcAAP//AwBQSwEC&#10;LQAUAAYACAAAACEA0OBzzxQBAABHAgAAEwAAAAAAAAAAAAAAAAAAAAAAW0NvbnRlbnRfVHlwZXNd&#10;LnhtbFBLAQItABQABgAIAAAAIQA4/SH/1gAAAJQBAAALAAAAAAAAAAAAAAAAAEUBAABfcmVscy8u&#10;cmVsc1BLAQItABQABgAIAAAAIQCYfWBClgIAAF4JAAAOAAAAAAAAAAAAAAAAAEQCAABkcnMvZTJv&#10;RG9jLnhtbFBLAQItAAoAAAAAAAAAIQB7i/WzvQsAAL0LAAAUAAAAAAAAAAAAAAAAAAYFAABkcnMv&#10;bWVkaWEvaW1hZ2UxLnBuZ1BLAQItAAoAAAAAAAAAIQBz9pKZMC0AADAtAAAUAAAAAAAAAAAAAAAA&#10;APUQAABkcnMvbWVkaWEvaW1hZ2UyLnBuZ1BLAQItAAoAAAAAAAAAIQAPmfkRQt0AAELdAAAVAAAA&#10;AAAAAAAAAAAAAFc+AABkcnMvbWVkaWEvaW1hZ2UzLmpwZWdQSwECLQAUAAYACAAAACEAPzWEGOEA&#10;AAAKAQAADwAAAAAAAAAAAAAAAADMGwEAZHJzL2Rvd25yZXYueG1sUEsBAi0AFAAGAAgAAAAhAIVQ&#10;7CvPAAAAKgIAABkAAAAAAAAAAAAAAAAA2hwBAGRycy9fcmVscy9lMm9Eb2MueG1sLnJlbHNQSwUG&#10;AAAAAAgACAABAgAA4B0BAAAA&#10;">
                <v:shape id="Image 260" o:spid="_x0000_s1027" type="#_x0000_t75" style="position:absolute;top:121;width:42139;height:233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Nk25vQAAANwAAAAPAAAAZHJzL2Rvd25yZXYueG1sRE+7CsIw&#10;FN0F/yFcwU1THVSqUURRHH0Nul2aa1tsbkqT2urXm0FwPJz3YtWaQryocrllBaNhBII4sTrnVMH1&#10;shvMQDiPrLGwTAre5GC17HYWGGvb8IleZ5+KEMIuRgWZ92UspUsyMuiGtiQO3MNWBn2AVSp1hU0I&#10;N4UcR9FEGsw5NGRY0iaj5HmujYI9Psr62Ny2s2fdTj/23mxHbq1Uv9eu5yA8tf4v/rkPWsF4EuaH&#10;M+EIyOUXAAD//wMAUEsBAi0AFAAGAAgAAAAhANvh9svuAAAAhQEAABMAAAAAAAAAAAAAAAAAAAAA&#10;AFtDb250ZW50X1R5cGVzXS54bWxQSwECLQAUAAYACAAAACEAWvQsW78AAAAVAQAACwAAAAAAAAAA&#10;AAAAAAAfAQAAX3JlbHMvLnJlbHNQSwECLQAUAAYACAAAACEASDZNub0AAADcAAAADwAAAAAAAAAA&#10;AAAAAAAHAgAAZHJzL2Rvd25yZXYueG1sUEsFBgAAAAADAAMAtwAAAPECAAAAAA==&#10;">
                  <v:imagedata r:id="rId140" o:title=""/>
                </v:shape>
                <v:shape id="Image 261" o:spid="_x0000_s1028" type="#_x0000_t75" style="position:absolute;left:427;width:41849;height:230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7JJxQAAANwAAAAPAAAAZHJzL2Rvd25yZXYueG1sRI/NasMw&#10;EITvgbyD2EBviWwf0uBGMSGl0DYlkJ9Lb4u0sY2tlZHUxH37qlDocZiZb5h1Ndpe3MiH1rGCfJGB&#10;INbOtFwruJxf5isQISIb7B2Tgm8KUG2mkzWWxt35SLdTrEWCcChRQRPjUEoZdEMWw8INxMm7Om8x&#10;JulraTzeE9z2ssiypbTYclpocKBdQ7o7fVkFNISDft8/PnfFfpvr4vND+reg1MNs3D6BiDTG//Bf&#10;+9UoKJY5/J5JR0BufgAAAP//AwBQSwECLQAUAAYACAAAACEA2+H2y+4AAACFAQAAEwAAAAAAAAAA&#10;AAAAAAAAAAAAW0NvbnRlbnRfVHlwZXNdLnhtbFBLAQItABQABgAIAAAAIQBa9CxbvwAAABUBAAAL&#10;AAAAAAAAAAAAAAAAAB8BAABfcmVscy8ucmVsc1BLAQItABQABgAIAAAAIQBKE7JJxQAAANwAAAAP&#10;AAAAAAAAAAAAAAAAAAcCAABkcnMvZG93bnJldi54bWxQSwUGAAAAAAMAAwC3AAAA+QIAAAAA&#10;">
                  <v:imagedata r:id="rId141" o:title=""/>
                </v:shape>
                <v:shape id="Image 262" o:spid="_x0000_s1029" type="#_x0000_t75" style="position:absolute;left:1074;top:659;width:40556;height:2171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6LxxwwAAANwAAAAPAAAAZHJzL2Rvd25yZXYueG1sRI9Pi8Iw&#10;FMTvgt8hPMGbTe1CV6pRFkXYPfrn4u21ebZlm5fSRNt+e7Mg7HGYmd8wm91gGvGkztWWFSyjGARx&#10;YXXNpYLr5bhYgXAeWWNjmRSM5GC3nU42mGnb84meZ1+KAGGXoYLK+zaT0hUVGXSRbYmDd7edQR9k&#10;V0rdYR/gppFJHKfSYM1hocKW9hUVv+eHUfBx7P346dIb5T+PMh/bwzK/X5Saz4avNQhPg/8Pv9vf&#10;WkGSJvB3JhwBuX0BAAD//wMAUEsBAi0AFAAGAAgAAAAhANvh9svuAAAAhQEAABMAAAAAAAAAAAAA&#10;AAAAAAAAAFtDb250ZW50X1R5cGVzXS54bWxQSwECLQAUAAYACAAAACEAWvQsW78AAAAVAQAACwAA&#10;AAAAAAAAAAAAAAAfAQAAX3JlbHMvLnJlbHNQSwECLQAUAAYACAAAACEAYei8ccMAAADcAAAADwAA&#10;AAAAAAAAAAAAAAAHAgAAZHJzL2Rvd25yZXYueG1sUEsFBgAAAAADAAMAtwAAAPcCAAAAAA==&#10;">
                  <v:imagedata r:id="rId142" o:title=""/>
                </v:shape>
                <w10:wrap type="topAndBottom" anchorx="page"/>
              </v:group>
            </w:pict>
          </mc:Fallback>
        </mc:AlternateContent>
      </w:r>
    </w:p>
    <w:p w14:paraId="4EE37C06" w14:textId="77777777" w:rsidR="006C66B2" w:rsidRDefault="00032C37">
      <w:pPr>
        <w:ind w:right="16"/>
        <w:jc w:val="center"/>
        <w:rPr>
          <w:i/>
          <w:sz w:val="24"/>
        </w:rPr>
      </w:pPr>
      <w:r>
        <w:rPr>
          <w:i/>
          <w:sz w:val="24"/>
        </w:rPr>
        <w:t>CCDA</w:t>
      </w:r>
      <w:r>
        <w:rPr>
          <w:i/>
          <w:spacing w:val="-4"/>
          <w:sz w:val="24"/>
        </w:rPr>
        <w:t xml:space="preserve"> </w:t>
      </w:r>
      <w:r>
        <w:rPr>
          <w:i/>
          <w:sz w:val="24"/>
        </w:rPr>
        <w:t>YouTube</w:t>
      </w:r>
      <w:r>
        <w:rPr>
          <w:i/>
          <w:spacing w:val="-3"/>
          <w:sz w:val="24"/>
        </w:rPr>
        <w:t xml:space="preserve"> </w:t>
      </w:r>
      <w:r>
        <w:rPr>
          <w:i/>
          <w:sz w:val="24"/>
        </w:rPr>
        <w:t>Channel</w:t>
      </w:r>
      <w:r>
        <w:rPr>
          <w:i/>
          <w:spacing w:val="-3"/>
          <w:sz w:val="24"/>
        </w:rPr>
        <w:t xml:space="preserve"> </w:t>
      </w:r>
      <w:r>
        <w:rPr>
          <w:i/>
          <w:spacing w:val="-2"/>
          <w:sz w:val="24"/>
        </w:rPr>
        <w:t>Homepage</w:t>
      </w:r>
    </w:p>
    <w:p w14:paraId="0819C0B5" w14:textId="77777777" w:rsidR="006C66B2" w:rsidRDefault="006C66B2">
      <w:pPr>
        <w:pStyle w:val="BodyText"/>
        <w:spacing w:before="232"/>
        <w:rPr>
          <w:i/>
        </w:rPr>
      </w:pPr>
    </w:p>
    <w:p w14:paraId="5F02A104" w14:textId="77777777" w:rsidR="006C66B2" w:rsidRDefault="00032C37">
      <w:pPr>
        <w:ind w:left="417"/>
        <w:rPr>
          <w:b/>
          <w:sz w:val="24"/>
        </w:rPr>
      </w:pPr>
      <w:r>
        <w:rPr>
          <w:b/>
          <w:spacing w:val="-5"/>
          <w:sz w:val="24"/>
        </w:rPr>
        <w:t>43</w:t>
      </w:r>
    </w:p>
    <w:p w14:paraId="02E7F850" w14:textId="77777777" w:rsidR="006C66B2" w:rsidRDefault="006C66B2">
      <w:pPr>
        <w:rPr>
          <w:b/>
          <w:sz w:val="24"/>
        </w:rPr>
        <w:sectPr w:rsidR="006C66B2">
          <w:pgSz w:w="12240" w:h="15840"/>
          <w:pgMar w:top="1260" w:right="360" w:bottom="280" w:left="360" w:header="740" w:footer="0" w:gutter="0"/>
          <w:cols w:space="720"/>
        </w:sectPr>
      </w:pPr>
    </w:p>
    <w:p w14:paraId="182DD115" w14:textId="77777777" w:rsidR="006C66B2" w:rsidRDefault="006C66B2">
      <w:pPr>
        <w:pStyle w:val="BodyText"/>
        <w:spacing w:before="25"/>
        <w:rPr>
          <w:b/>
          <w:sz w:val="28"/>
        </w:rPr>
      </w:pPr>
    </w:p>
    <w:p w14:paraId="30BAD911" w14:textId="77777777" w:rsidR="006C66B2" w:rsidRDefault="00032C37">
      <w:pPr>
        <w:pStyle w:val="Heading4"/>
        <w:ind w:left="4774"/>
      </w:pPr>
      <w:r>
        <w:t>CCDA’s</w:t>
      </w:r>
      <w:r>
        <w:rPr>
          <w:spacing w:val="-6"/>
        </w:rPr>
        <w:t xml:space="preserve"> </w:t>
      </w:r>
      <w:proofErr w:type="gramStart"/>
      <w:r>
        <w:t>Social</w:t>
      </w:r>
      <w:r>
        <w:rPr>
          <w:spacing w:val="-4"/>
        </w:rPr>
        <w:t xml:space="preserve"> </w:t>
      </w:r>
      <w:r>
        <w:t>Media</w:t>
      </w:r>
      <w:proofErr w:type="gramEnd"/>
      <w:r>
        <w:rPr>
          <w:spacing w:val="-4"/>
        </w:rPr>
        <w:t xml:space="preserve"> </w:t>
      </w:r>
      <w:r>
        <w:t>and</w:t>
      </w:r>
      <w:r>
        <w:rPr>
          <w:spacing w:val="-4"/>
        </w:rPr>
        <w:t xml:space="preserve"> </w:t>
      </w:r>
      <w:r>
        <w:t>Outreach</w:t>
      </w:r>
      <w:r>
        <w:rPr>
          <w:spacing w:val="-9"/>
        </w:rPr>
        <w:t xml:space="preserve"> </w:t>
      </w:r>
      <w:r>
        <w:rPr>
          <w:spacing w:val="-2"/>
        </w:rPr>
        <w:t>(Continued)</w:t>
      </w:r>
    </w:p>
    <w:p w14:paraId="0B2621C4" w14:textId="77777777" w:rsidR="006C66B2" w:rsidRDefault="00032C37">
      <w:pPr>
        <w:pStyle w:val="BodyText"/>
        <w:spacing w:before="8"/>
        <w:rPr>
          <w:b/>
          <w:sz w:val="6"/>
        </w:rPr>
      </w:pPr>
      <w:r>
        <w:rPr>
          <w:b/>
          <w:noProof/>
          <w:sz w:val="6"/>
        </w:rPr>
        <mc:AlternateContent>
          <mc:Choice Requires="wps">
            <w:drawing>
              <wp:anchor distT="0" distB="0" distL="0" distR="0" simplePos="0" relativeHeight="251658352" behindDoc="1" locked="0" layoutInCell="1" allowOverlap="1" wp14:anchorId="34EB92B0" wp14:editId="4C6727FA">
                <wp:simplePos x="0" y="0"/>
                <wp:positionH relativeFrom="page">
                  <wp:posOffset>2672969</wp:posOffset>
                </wp:positionH>
                <wp:positionV relativeFrom="paragraph">
                  <wp:posOffset>64297</wp:posOffset>
                </wp:positionV>
                <wp:extent cx="4637405" cy="91440"/>
                <wp:effectExtent l="0" t="0" r="0" b="0"/>
                <wp:wrapTopAndBottom/>
                <wp:docPr id="263" name="Graphic 26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637405" cy="91440"/>
                        </a:xfrm>
                        <a:custGeom>
                          <a:avLst/>
                          <a:gdLst/>
                          <a:ahLst/>
                          <a:cxnLst/>
                          <a:rect l="l" t="t" r="r" b="b"/>
                          <a:pathLst>
                            <a:path w="4637405" h="91440">
                              <a:moveTo>
                                <a:pt x="4637024" y="0"/>
                              </a:moveTo>
                              <a:lnTo>
                                <a:pt x="0" y="0"/>
                              </a:lnTo>
                              <a:lnTo>
                                <a:pt x="0" y="91438"/>
                              </a:lnTo>
                              <a:lnTo>
                                <a:pt x="4637024" y="91438"/>
                              </a:lnTo>
                              <a:lnTo>
                                <a:pt x="4637024"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6597BE1D" id="Graphic 263" o:spid="_x0000_s1026" style="position:absolute;margin-left:210.45pt;margin-top:5.05pt;width:365.15pt;height:7.2pt;z-index:-251658128;visibility:visible;mso-wrap-style:square;mso-wrap-distance-left:0;mso-wrap-distance-top:0;mso-wrap-distance-right:0;mso-wrap-distance-bottom:0;mso-position-horizontal:absolute;mso-position-horizontal-relative:page;mso-position-vertical:absolute;mso-position-vertical-relative:text;v-text-anchor:top" coordsize="463740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hVWRJgIAAMEEAAAOAAAAZHJzL2Uyb0RvYy54bWysVMFu2zAMvQ/YPwi6L3YSr+2MOMXQoMOA&#10;oivQDDsrshwbk0WNUuL070fJUWp0pw27SJT5RD0+kl7dnnrNjgpdB6bi81nOmTIS6s7sK/59e//h&#10;hjPnhamFBqMq/qIcv12/f7cabKkW0IKuFTIKYlw52Iq33tsyy5xsVS/cDKwy5GwAe+HpiPusRjFQ&#10;9F5nizy/ygbA2iJI5Rx93YxOvo7xm0ZJ/61pnPJMV5y4+bhiXHdhzdYrUe5R2LaTZxriH1j0ojP0&#10;6CXURnjBDtj9EarvJIKDxs8k9Bk0TSdVzIGymedvsnluhVUxFxLH2YtM7v+FlY/HZ/uEgbqzDyB/&#10;OlIkG6wrL55wcGfMqcE+YIk4O0UVXy4qqpNnkj4WV8vrIv/ImSTfp3lRRJUzUabL8uD8FwUxkDg+&#10;OD8WoU6WaJMlTyaZSKUMRdSxiJ4zKiJyRkXcjUW0wod7gV0w2TBh0iYiwdvDUW0h4nxIIvDNFwVn&#10;KRWi+orRZoqlFpqgki/tNsYbMZT48iYwo2jJn/YRN33379BJ0BRPanBqfCqkHt+8yEHvTwV3oLv6&#10;vtM6COBwv7vTyI4ijEdebK6XZ8oTWOyGsQFCK+ygfnlCNtDMVNz9OghUnOmvhpoyDFgyMBm7ZKDX&#10;dxDHMGqPzm9PPwRaZsmsuKf+eYTU8qJMnUH8A2DEhpsGPh88NF1om8htZHQ+0JzE/M8zHQZxeo6o&#10;1z/P+jcAAAD//wMAUEsDBBQABgAIAAAAIQDg2yxZ3gAAAAoBAAAPAAAAZHJzL2Rvd25yZXYueG1s&#10;TI/BTsMwEETvSPyDtUjcqJ2oRRDiVBUVt0pAQYWjGy9xlHgdYrcNf8/2BMfVjN68LZeT78URx9gG&#10;0pDNFAikOtiWGg3vb083dyBiMmRNHwg1/GCEZXV5UZrChhO94nGbGsEQioXR4FIaCilj7dCbOAsD&#10;EmdfYfQm8Tk20o7mxHDfy1ypW+lNS7zgzICPDutue/Aa5mOzWXcfPu4+d99us7YrfO5etL6+mlYP&#10;IBJO6a8MZ31Wh4qd9uFANoqeGbm65yoHKgNxLmSLLAex15DPFyCrUv5/ofoFAAD//wMAUEsBAi0A&#10;FAAGAAgAAAAhALaDOJL+AAAA4QEAABMAAAAAAAAAAAAAAAAAAAAAAFtDb250ZW50X1R5cGVzXS54&#10;bWxQSwECLQAUAAYACAAAACEAOP0h/9YAAACUAQAACwAAAAAAAAAAAAAAAAAvAQAAX3JlbHMvLnJl&#10;bHNQSwECLQAUAAYACAAAACEAW4VVkSYCAADBBAAADgAAAAAAAAAAAAAAAAAuAgAAZHJzL2Uyb0Rv&#10;Yy54bWxQSwECLQAUAAYACAAAACEA4NssWd4AAAAKAQAADwAAAAAAAAAAAAAAAACABAAAZHJzL2Rv&#10;d25yZXYueG1sUEsFBgAAAAAEAAQA8wAAAIsFAAAAAA==&#10;" path="m4637024,l,,,91438r4637024,l4637024,xe" fillcolor="#004d73" stroked="f">
                <v:path arrowok="t"/>
                <w10:wrap type="topAndBottom" anchorx="page"/>
              </v:shape>
            </w:pict>
          </mc:Fallback>
        </mc:AlternateContent>
      </w:r>
    </w:p>
    <w:p w14:paraId="50EA25B5" w14:textId="77777777" w:rsidR="006C66B2" w:rsidRDefault="006C66B2">
      <w:pPr>
        <w:pStyle w:val="BodyText"/>
        <w:rPr>
          <w:b/>
          <w:sz w:val="20"/>
        </w:rPr>
      </w:pPr>
    </w:p>
    <w:p w14:paraId="41B571DC" w14:textId="77777777" w:rsidR="006C66B2" w:rsidRDefault="00032C37">
      <w:pPr>
        <w:pStyle w:val="BodyText"/>
        <w:spacing w:before="219"/>
        <w:rPr>
          <w:b/>
          <w:sz w:val="20"/>
        </w:rPr>
      </w:pPr>
      <w:r>
        <w:rPr>
          <w:b/>
          <w:noProof/>
          <w:sz w:val="20"/>
        </w:rPr>
        <mc:AlternateContent>
          <mc:Choice Requires="wpg">
            <w:drawing>
              <wp:anchor distT="0" distB="0" distL="0" distR="0" simplePos="0" relativeHeight="251658353" behindDoc="1" locked="0" layoutInCell="1" allowOverlap="1" wp14:anchorId="2C758AF2" wp14:editId="346039AF">
                <wp:simplePos x="0" y="0"/>
                <wp:positionH relativeFrom="page">
                  <wp:posOffset>1324301</wp:posOffset>
                </wp:positionH>
                <wp:positionV relativeFrom="paragraph">
                  <wp:posOffset>300621</wp:posOffset>
                </wp:positionV>
                <wp:extent cx="5076825" cy="3854450"/>
                <wp:effectExtent l="0" t="0" r="0" b="0"/>
                <wp:wrapTopAndBottom/>
                <wp:docPr id="264" name="Group 26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076825" cy="3854450"/>
                          <a:chOff x="0" y="0"/>
                          <a:chExt cx="5076825" cy="3854450"/>
                        </a:xfrm>
                      </wpg:grpSpPr>
                      <pic:pic xmlns:pic="http://schemas.openxmlformats.org/drawingml/2006/picture">
                        <pic:nvPicPr>
                          <pic:cNvPr id="265" name="Image 265"/>
                          <pic:cNvPicPr/>
                        </pic:nvPicPr>
                        <pic:blipFill>
                          <a:blip r:embed="rId143" cstate="print"/>
                          <a:stretch>
                            <a:fillRect/>
                          </a:stretch>
                        </pic:blipFill>
                        <pic:spPr>
                          <a:xfrm>
                            <a:off x="0" y="12149"/>
                            <a:ext cx="5064360" cy="3842089"/>
                          </a:xfrm>
                          <a:prstGeom prst="rect">
                            <a:avLst/>
                          </a:prstGeom>
                        </pic:spPr>
                      </pic:pic>
                      <pic:pic xmlns:pic="http://schemas.openxmlformats.org/drawingml/2006/picture">
                        <pic:nvPicPr>
                          <pic:cNvPr id="266" name="Image 266"/>
                          <pic:cNvPicPr/>
                        </pic:nvPicPr>
                        <pic:blipFill>
                          <a:blip r:embed="rId144" cstate="print"/>
                          <a:stretch>
                            <a:fillRect/>
                          </a:stretch>
                        </pic:blipFill>
                        <pic:spPr>
                          <a:xfrm>
                            <a:off x="42726" y="0"/>
                            <a:ext cx="5033772" cy="3813048"/>
                          </a:xfrm>
                          <a:prstGeom prst="rect">
                            <a:avLst/>
                          </a:prstGeom>
                        </pic:spPr>
                      </pic:pic>
                      <pic:pic xmlns:pic="http://schemas.openxmlformats.org/drawingml/2006/picture">
                        <pic:nvPicPr>
                          <pic:cNvPr id="267" name="Image 267"/>
                          <pic:cNvPicPr/>
                        </pic:nvPicPr>
                        <pic:blipFill>
                          <a:blip r:embed="rId145" cstate="print"/>
                          <a:stretch>
                            <a:fillRect/>
                          </a:stretch>
                        </pic:blipFill>
                        <pic:spPr>
                          <a:xfrm>
                            <a:off x="108258" y="65785"/>
                            <a:ext cx="4904613" cy="3683889"/>
                          </a:xfrm>
                          <a:prstGeom prst="rect">
                            <a:avLst/>
                          </a:prstGeom>
                        </pic:spPr>
                      </pic:pic>
                    </wpg:wgp>
                  </a:graphicData>
                </a:graphic>
              </wp:anchor>
            </w:drawing>
          </mc:Choice>
          <mc:Fallback>
            <w:pict>
              <v:group w14:anchorId="0DC83FA3" id="Group 264" o:spid="_x0000_s1026" style="position:absolute;margin-left:104.3pt;margin-top:23.65pt;width:399.75pt;height:303.5pt;z-index:-251658127;mso-wrap-distance-left:0;mso-wrap-distance-right:0;mso-position-horizontal-relative:page" coordsize="50768,38544"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MjvZPo4CAABeCQAADgAAAGRycy9lMm9Eb2MueG1s5Fbb&#10;atwwEH0v9B+E3xNf13bE7uYlTQiENqTtB2hl2RaxLkjaS/6+I9nZhN1ASmAhpQ82o9vozJkzkuaX&#10;OzGgDTOWK7mI0vMkQkxS1XDZLaLfv67P6ghZR2RDBiXZInpiNrpcfv0y32rMMtWroWEGgRNp8VYv&#10;ot45jePY0p4JYs+VZhIGW2UEcdA0XdwYsgXvYoizJCnjrTKNNooya6H3ahyMlsF/2zLqfrStZQ4N&#10;iwiwufA34b/y/3g5J7gzRPecTjDIB1AIwiVsund1RRxBa8OPXAlOjbKqdedUiVi1LacsxADRpMlB&#10;NDdGrXWIpcPbTu9pAmoPePqwW/p9c2P0T31vRvRg3in6aIGXeKs7/Hrct7uXybvWCL8IgkC7wOjT&#10;nlG2c4hC5yypyjqbRYjCWF7PimI2cU57SMzROtp/e2dlTPC4cYC3h6M5xfBNFIF1RNH7UoJVbm1Y&#10;NDkRf+VDEPO41meQTU0cX/GBu6egTMibByU395x6dn0D2Lw3iDeLKCuBFEkElMStIB1DvgNIf57l&#10;1/gcHLlYDVxf82HwzHt7AguSPpDEG/GOcrtSdC2YdGP9GDYAbiVtz7WNkMFMrBgANLdNCmmD2nWA&#10;URsu3Vgs1hnmaO/3bwHHA5SYB0rwfiCAfsHpQ7CTwN7UTJqlxcXo/EU3ZZGXULCjboosqcOMffYJ&#10;1sa6G6YE8gbgBRxAOcFkc2cnRM9TJh5HEAEdYBq5BuMf0kx5qJnys2kmO7lmiqzKgIe3zpo8ryoP&#10;IJw1aZ4UtafnP9dMdaiZ6rNpJj+5ZtIELiF4iYAwyllVh5OW4OfDprhIijL1KLxwyjqvT3DYhOsK&#10;LvGgx+nB4V8Jr9tgv34WLf8AAAD//wMAUEsDBAoAAAAAAAAAIQC62RjmzhEAAM4RAAAUAAAAZHJz&#10;L21lZGlhL2ltYWdlMS5wbmeJUE5HDQoaCgAAAA1JSERSAAADQAAAAncIBgAAAL1rMeMAAAAGYktH&#10;RAD/AP8A/6C9p5MAAAAJcEhZcwAADsQAAA7EAZUrDhsAABFuSURBVHic7d3RUhs7FkBRmZA7//+9&#10;N9DzgBXkdtuQBJhM7bWqutzYYCePu44kn7ZtG3/qdDqd/vhNAAAA7tg+IF5O730PkQMAAPyt3htH&#10;j/de3EXPUQCJIgAA4Ktdxc6aLvdi6OYEaImf9fGtIAIAAPgK2+5+W5+/FUGHE6Bz/OzDZ39d/dkv&#10;/5MBAADe5yhotoNrjPEyETqKoKsJ0C5+Hs73+0fTIAAA4KsdTX22McbzweMYL4Ogi+C5mAAt8TOv&#10;hzvXfokcAADAZ1uXuj3vrtNY4meM60nQzwA6OPBghs638/W4/LxOg8YQQQAAwOfbx882xng63/84&#10;30/z9XE6nU4zgvZ7gPbTnxk+6/VtXE6BxA8AAPBV1mVvz+Mlen6M6zbZlp+vJ0CL/fTncYzxfbnm&#10;RMhSOAAA4KscLX17Ol9rl9w8GGGMcwAd7P2ZETSnPt/HGP+cH/eTIAEEAAB8tn0AzcnPnP7M19ZA&#10;+jkVmnuBbi2BWw87WCdA/4zLSdB+CgQAAPBZ9tOff8dLj6yvzYnQw3iNoDeXwK17gNZDEL6PMf4z&#10;LvcEzd+dfwsAAPCRZsDMgw3m5Odhef5pXG7XOTyv4K0A2h+GMJfArcvhbn03EAAAwEfYf+fPjJwx&#10;LpfDHX1/6YXHg+Ov1/t1Kdx+EvTPeN0LtL65CAIAAD7KuvdnHnt9NPk5+s7Ssd6fTqfT49ELB/f7&#10;PUHr8dh3R0wAAAB/aJ3+zOZ4Gi89MvcB3QyfsewDOloCt/7S0clwp3G9N8hpcAAAwGfYn/427+dK&#10;tP2WnLuDmXt7gI4cBZEvRQUAAD7T+n0+R8Fz5N2HIOz/aP/HR3XlEAQAAOCz3eqPd59J8FYA3frQ&#10;/b1DEAAAgM+wjft7e37Jw9u/cuhW8IgfAADgI701gPklvxtAAAAA/3cEEAAAkCGAAACADAEEAABk&#10;CCAAACBDAAEAABkCCAAAyBBAAABAhgACAAAyBBAAAJAhgAAAgAwBBAAAZAggAAAgQwABAAAZAggA&#10;AMgQQAAAQIYAAgAAMgQQAACQIYAAAIAMAQQAAGQIIAAAIEMAAQAAGQIIAADIEEAAAECGAAIAADIE&#10;EAAAkCGAAACADAEEAABkCCAAACBDAAEAABkCCAAAyBBAAABAhgACAAAyBBAAAJAhgAAAgAwBBAAA&#10;ZAggAAAgQwABAAAZAggAAMgQQAAAQIYAAgAAMgQQAACQIYAAAIAMAQQAAGQIIAAAIEMAAQAAGQII&#10;AADIEEAAAECGAAIAADIEEAAAkCGAAACADAEEAABkCCAAACBDAAEAABkCCAAAyBBAAABAhgACAAAy&#10;BBAAAJAhgAAAgAwBBAAAZAggAAAgQwABAAAZAggAAMgQQAAAQIYAAgAAMgQQAACQIYAAAIAMAQQA&#10;AGQIIAAAIEMAAQAAGQIIAADIEEAAAECGAAIAADIEEAAAkCGAAACADAEEAABkCCAAACBDAAEAABkC&#10;CAAAyBBAAABAhgACAAAyBBAAAJAhgAAAgAwBBAAAZAggAAAgQwABAAAZAggAAMgQQAAAQIYAAgAA&#10;MgQQAACQIYAAAIAMAQQAAGQIIAAAIEMAAQAAGQIIAADIEEAAAECGAAIAADIEEAAAkCGAAACADAEE&#10;AABkCCAAACBDAAEAABkCCAAAyBBAAABAhgACAAAyBBAAAJAhgAAAgAwBBAAAZAggAAAgQwABAAAZ&#10;AggAAMgQQAAAQIYAAgAAMgQQAACQIYAAAIAMAQQAAGQIIAAAIEMAAQAAGQIIAADIEEAAAECGAAIA&#10;ADIEEAAAkCGAAACADAEEAABkCCAAACBDAAEAABkCCAAAyBBAAABAhgACAAAyBBAAAJAhgAAAgAwB&#10;BAAAZAggAAAgQwABAAAZAggAAMgQQAAAQIYAAgAAMgQQAACQIYAAAIAMAQQAAGQIIAAAIEMAAQAA&#10;GQIIAADIEEAAAECGAAIAADIEEAAAkCGAAACADAEEAABkCCAAACBDAAEAABkCCAAAyBBAAABAhgAC&#10;AAAyBBAAAJAhgAAAgAwBBAAAZAggAAAgQwABAAAZAggAAMgQQAAAQIYAAgAAMgQQAACQIYAAAIAM&#10;AQQAAGQIIAAAIEMAAQAAGQIIAADIEEAAAECGAAIAADIEEAAAkCGAAACADAEEAABkCCAAACBDAAEA&#10;ABkCCAAAyBBAAABAhgACAAAyBBAAAJAhgAAAgAwBBAAAZAggAAAgQwABAAAZAggAAMgQQAAAQIYA&#10;AgAAMgQQAACQIYAAAIAMAQQAAGQIIAAAIEMAAQAAGQIIAADIEEAAAECGAAIAADIEEAAAkCGAAACA&#10;DAEEAABkCCAAACBDAAEAABkCCAAAyBBAAABAhgACAAAyBBAAAJAhgAAAgAwBBAAAZAggAAAgQwAB&#10;AAAZAggAAMgQQAAAQIYAAgAAMgQQAACQIYAAAIAMAQQAAGQIIAAAIEMAAQAAGQIIAADIEEAAAECG&#10;AAIAADIEEAAAkCGAAACADAEEAABkCCAAACBDAAEAABkCCAAAyBBAAABAhgACAAAyBBAAAJAhgAAA&#10;gAwBBAAAZAggAAAgQwABAAAZAggAAMgQQAAAQIYAAgAAMgQQAACQIYAAAIAMAQQAAGQIIAAAIEMA&#10;AQAAGQIIAADIEEAAAECGAAIAADIEEAAAkCGAAACADAEEAABkCCAAACBDAAEAABkCCAAAyBBAAABA&#10;hgACAAAyBBAAAJAhgAAAgAwBBAAAZAggAAAgQwABAAAZAggAAMgQQAAAQIYAAgAAMgQQAACQIYAA&#10;AIAMAQQAAGQIIAAAIEMAAQAAGQIIAADIEEAAAECGAAIAADIEEAAAkCGAAACADAEEAABkCCAAACBD&#10;AAEAABkCCAAAyBBAAABAhgACAAAyBBAAAJAhgAAAgAwBBAAAZAggAAAgQwABAAAZAggAAMgQQAAA&#10;QIYAAgAAMgQQAACQIYAAAIAMAQQAAGQIIAAAIEMAAQAAGQIIAADIEEAAAECGAAIAADIEEAAAkCGA&#10;AACADAEEAABkCCAAACBDAAEAABkCCAAAyBBAAABAhgACAAAyBBAAAJAhgAAAgAwBBAAAZAggAAAg&#10;QwABAAAZAggAAMgQQAAAQIYAAgAAMgQQAACQIYAAAIAMAQQAAGQIIAAAIEMAAQAAGQIIAADIEEAA&#10;AECGAAIAADIEEAAAkCGAAACADAEEAABkCCAAACBDAAEAABkCCAAAyBBAAABAhgACAAAyBBAAAJAh&#10;gAAAgAwBBAAAZAggAAAgQwABAAAZAggAAMgQQAAAQIYAAgAAMgQQAACQIYAAAIAMAQQAAGQIIAAA&#10;IEMAAQAAGQIIAADIEEAAAECGAAIAADIEEAAAkCGAAACADAEEAABkCCAAACBDAAEAABkCCAAAyBBA&#10;AABAhgACAAAyBBAAAJAhgAAAgAwBBAAAZAggAAAgQwABAAAZAggAAMgQQAAAQIYAAgAAMgQQAACQ&#10;IYAAAIAMAQQAAGQIIAAAIEMAAQAAGQIIAADIEEAAAECGAAIAADIEEAAAkCGAAACADAEEAABkCCAA&#10;ACBDAAEAABkCCAAAyBBAAABAhgACAAAyBBAAAJAhgAAAgAwBBAAAZAggAAAgQwABAAAZAggAAMgQ&#10;QAAAQIYAAgAAMgQQAACQIYAAAIAMAQQAAGQIIAAAIEMAAQAAGQIIAADIEEAAAECGAAIAADIEEAAA&#10;kCGAAACADAEEAABkCCAAACBDAAEAABkCCAAAyBBAAABAhgACAAAyBBAAAJAhgAAAgAwBBAAAZAgg&#10;AAAgQwABAAAZAggAAMgQQAAAQIYAAgAAMgQQAACQIYAAAIAMAQQAAGQIIAAAIEMAAQAAGQIIAADI&#10;EEAAAECGAAIAADIEEAAAkCGAAACADAEEAABkCCAAACBDAAEAABkCCAAAyBBAAABAhgACAAAyBBAA&#10;AJAhgAAAgAwBBAAAZAggAAAgQwABAAAZAggAAMgQQAAAQIYAAgAAMgQQAACQIYAAAIAMAQQAAGQI&#10;IAAAIEMAAQAAGQIIAADIEEAAAECGAAIAADIEEAAAkCGAAACADAEEAABkCCAAACBDAAEAABkCCAAA&#10;yBBAAABAhgACAAAyBBAAAJAhgAAAgAwBBAAAZAggAAAgQwABAAAZAggAAMgQQAAAQIYAAgAAMgQQ&#10;AACQIYAAAIAMAQQAAGQIIAAAIEMAAQAAGQIIAADIEEAAAECGAAIAADIEEAAAkCGAAACADAEEAABk&#10;CCAAACBDAAEAABkCCAAAyBBAAABAhgACAAAyBBAAAJAhgAAAgAwBBAAAZAggAAAgQwABAAAZAggA&#10;AMgQQAAAQIYAAgAAMgQQAACQIYAAAIAMAQQAAGQIIAAAIEMAAQAAGQIIAADIEEAAAECGAAIAADIE&#10;EAAAkCGAAACADAEEAABkCCAAACBDAAEAABkCCAAAyBBAAABAhgACAAAyBBAAAJAhgAAAgAwBBAAA&#10;ZAggAAAgQwABAAAZAggAAMgQQAAAQIYAAgAAMgQQAACQIYAAAIAMAQQAAGQIIAAAIEMAAQAAGQII&#10;AADIEEAAAECGAAIAADIEEAAAkCGAAACADAEEAABkCCAAACBDAAEAABkCCAAAyBBAAABAhgACAAAy&#10;BBAAAJAhgAAAgAwBBAAAZAggAAAgQwABAAAZAggAAMgQQAAAQIYAAgAAMgQQAACQIYAAAIAMAQQA&#10;AGQIIAAAIEMAAQAAGQIIAADIEEAAAECGAAIAADIEEAAAkCGAAACADAEEAABkCCAAACBDAAEAABkC&#10;CAAAyBBAAABAhgACAAAyBBAAAJAhgAAAgAwBBAAAZAggAAAgQwABAAAZAggAAMgQQAAAQIYAAgAA&#10;MgQQAACQIYAAAIAMAQQAAGQIIAAAIEMAAQAAGQIIAADIEEAAAECGAAIAADIEEAAAkCGAAACADAEE&#10;AABkCCAAACBDAAEAABkCCAAAyBBAAABAhgACAAAyBBAAAJAhgAAAgAwBBAAAZAggAAAgQwABAAAZ&#10;AggAAMgQQAAAQIYAAgAAMgQQAACQIYAAAIAMAQQAAGQIIAAAIEMAAQAAGQIIAADIEEAAAECGAAIA&#10;ADIEEAAAkCGAAACADAEEAABkCCAAACBDAAEAABkCCAAAyBBAAABAhgACAAAyBBAAAJAhgAAAgAwB&#10;BAAAZAggAAAgQwABAAAZvxtA2/kay+P+HgAA4E8d9cY2frM9Hj/wHzDGGKff/YcAAADc8GEDmLcC&#10;6KiwthsXAADAZ7jVILd65aajALoXNPsPez5fY7xMf9ZHAACAP7WGzeyP9wxjDl+7NwE6qqv5YU/n&#10;a8bOw/le/AAAAB9t7ZGn5Vob5V0r1NYAurWWbi2t5zHGjzHGt/PjfH2NHxEEAAB8lP0yt6fx0iLz&#10;cW2Ve00zxhjjcdu27XQ6nW780vpms7J+jNfT457H5fRH/AAAAB9tvyrtxxjj3/EaQk/jHSG0bdt2&#10;bw/Q87gcM80PWeNnLoObzwkgAADgo82ImY3yY7nWEFob5t17gG6tr9tPfp7GaxAJHwAA4LOtq9Rm&#10;j+wnQWsIvRlA+9Pd5nhpjZz5Yd92z4sgAADgs+xPg5tDmjkFmiG0Xwp3EUGPY7yshXvdBnS1tm7d&#10;27NuOnoYAggAAPgaR8dhz4nPGkAzgi5Ohdu2bRvj9hK45/ESNOtR1/P5Oflx9DUAAPDV9qvW1knQ&#10;uhdofxjCGON4Cdx8fN49P6c/38brwQemPwAAwFfZ98pslLl67WgP0PUSuDF+LoPbT3vG7ueHYekb&#10;AADwv3O0FO7oujj+et5fTIAO9gLNxzWAjr7zRwQBAACfbf/9Pkdf4bMOc7Y1fsYY47T7+eXJlwpa&#10;JzxH19Wf/e7/AgAA4A3X4bI76GBcLnm7ip8xbgTQGD8jaIzrEBq75wEAAL7a0TTo5/NH8TPGnQAa&#10;4yKCxjD1AQAA/g63pkEvN3ci524AXfziZQwBAAD8Ne5Fz+rdAXT3TcQRAADwyd4bOff8FxlcB9II&#10;ZtKxAAAAAElFTkSuQmCCUEsDBAoAAAAAAAAAIQBp3YT9KEEAAChBAAAUAAAAZHJzL21lZGlhL2lt&#10;YWdlMi5wbmeJUE5HDQoaCgAAAA1JSERSAAAGdAAABOQIBgAAAFUG7jQAAAAGYktHRAD/AP8A/6C9&#10;p5MAAAAJcEhZcwAADsQAAA7EAZUrDhsAACAASURBVHic7N3NjtPJucDht6psd0NPgyYQUCQWCAkp&#10;EmK2uYpZwu3A9QzLXMdsErUUKRJigYRAgRE0/Wn/q84Cu8cwMJmTk1HeyXkeybLbbv8/vP3prSpj&#10;jAAAAAAAACCv+p++AAAAAAAAAH6eoAMAAAAAAJDc7Nc4aCml/BrHBQAAAAAAyG78Cvvd/J+Dzufi&#10;zafX+XOBxx4+AAAAAABAdj83y/JpwPlCO/k/BZHyr3x/+0K2v795f/PekydPSkTEwcGBiR0AAAAA&#10;AOC/0r1790ZExIMHD0bEj/FnO+JsN55/Je78r4LOpyFnO+A8efKkbMLNt99+e/F/T58+LS9evCh3&#10;796NiIiXL1+WiIjbt2//b68VAAAAAADgP+rZs2cREXHz5s0REfH3v/89/vCHP4w7d+5cBJc///nP&#10;I+JD6Hnw4MHYDjz/atj5xUuubcebzevvvvuuHBwclO+//75ERPnTn/5UXr58WQ4PD2N/f79GRFy9&#10;erX8/ve/L2/fvi3Xr1+PiCgREScnJ7/01AAAAAAAACncvHkzIiKuXLky/vGPf8Q333wzzs/PR0SM&#10;iIjDw8N++/btuHnz5nj//v34/vvvx6NHj8Zmiifix7BTSim/NOr8oqCzPuDFn48ePaqbiHP79u36&#10;9OnTcvXq1bpYLMrdu3fL7u5uPTw8LNeuXSu11rq/v1/29/fj9evX9erVq3FyclL29vYujn96empJ&#10;NgAAAAAAIKXd3d2LSHJ0dBSXLl0a79+/j1u3bvWIiB9++GEsFov++vXrsb+/P+7evduXy+VorY2n&#10;T5/227dvj4jom7gTEX0Tcn5p1PmnS65tYk4ppWwmcu7du1ePjo7q/fv36/Pnz9utW7fqYrGo5+fn&#10;7fXr13WxWNRaa5nP53W5XNbValVrrWXz+HQzoFqroAMAAAAAAKTUe/8opowxRu/94jGbzfp8Pu/L&#10;5bL33sf5+Xm/du1aXywW0/n5eX/+/Hm/devW9Ne//rXv7e31g4ODfu/evfHw4cOxmdb5Z1HnZyd0&#10;Po05d+7cqS9evKh37txpz58/b4eHh+3WrVuzw8PD2c7OTlssFm13d7e11mrvvS0Wi7pareru7m6d&#10;pqkuFosyTVPdHHtznp2dHUEHAAAAAABI6ezs7CfLpc3n835+fj4Wi0WfpqkvFou+Wq36fD6faq09&#10;Iqb3799PZ2dn061bt1aHh4err7/+erp169b04sWL6c6dO/27777rm5jzzyZ1vjihsxVcLmLOq1ev&#10;amttdu3atVlEzI+OjuZ7e3vz09PT+e7u7vzk5KRFxKy11sYYrdZae+9tZ2ennp2d1boez4mIMk1T&#10;mc0+9KRpmgQdAAAAAAAgpdbaiIhYrVab12M9pdN3dnb62dlZr7VOvfdeSpmmaZoiYnXp0qXp9PR0&#10;ubu7uzw6Olru7e0tI2L5+vXr1TRNqxs3bvSnT5/2hw8fXuzB86Wo87MTOpvvPH78uHz11Ve1tTZb&#10;LBbz169fLxaLxWI+n+8sl8tFROz03uettUVEzMYYszFG+3CPrfbea2utllI2r6OUUtc/QrTW/j2/&#10;KAAAAAAAwK9gmqaYzWZRSunTNEWttZdSeu+9t9b6GKOPMaaImFprq4hY9d7PI2K5XC7PWmvnh4eH&#10;Z+fn53WxWJTz8/N49erV6uDgYGztp/PF8392Qmez1FpElMePH9ff/e537Y9//OPs+Ph4fuPGjcXO&#10;zs7u8fHxbinl0mw226217iyXy93ZbDafzWbz3nubpmlWSqm11tZ7r2OMVj7cWS0fPogxhskcAAAA&#10;AADgN6GUMnrvMcYYtda+Xipt+rBgWZ/GGL21tqq1TqvVarlarZbz+fy09362Wq1Oxxgnly9fPj07&#10;Ozt99erV+eXLl5d/+9vfVm/evJkeP37cI+KL++l8MejE1lJrETF/9erVrLW2e+3atd3T09NLpZTL&#10;m0dEXJrP5zvTNC0iYh4fpnTaJuaUUuoYo67PdxF0eu+CDgAAAAAA8JtQa70IOqWUTYDpY4y+iTql&#10;lCkiVhGxbK2dL5fLs4g4GWMcbx67u7snr1+/Pp2m6fTGjRuriFhuL732uaDzkyXXtqZz4vHjx+Xo&#10;6Kh9/fXXbW9vbz6bzRbHx8e7rbXLY4yvaq1fRcTl1tqlaZp2SymLiJivp3M2e+jUiKjr49ZSysU5&#10;tvbpAQAAAAAASG0dciLW+91sok5EbIJO771vllxbTtN03lo7naZpXkqZrYdg4vj4eCwWi75arabn&#10;z5+PH374oT979mx76bXyadT5yYTO9nRORLQ7d+7MDg8PF7XWS621y621vTHGfkTst9b2I2Kv9365&#10;lLKzCTqb/XNqrWUzmbM57od7LZ8utybsAAAAAAAAWV3ElE1rKaVsT9OM9X46IyI2UzrLMcb5GOOs&#10;1nocEUfTNB1GxGEp5XCapqNpmo577yf7+/vnT58+XUXE9KUpnY8mdD6dzrl9+3Y9PT1t+/v7s4iY&#10;Hx8f77TWLq2XWduLiL1Syt566bWdMcailDKrtdYxRlsvqVa29+SJD1fx0TMAAAAAAEB2W4MzF8+b&#10;P9bTO6OUMo0x+hhjVUqZR8Rsa+WyHhFTRKx676u9vb1lRCxPT0+no6Oj/uzZs/6lKZ2PJnQ2B3zy&#10;5End7J2zmc6Zz+d7Y4z9UsqVUsrV1tqVaZqulFL2IuLSekJnFhFtjNE+7AdUN+fYhJsvBRxhBwAA&#10;AAAAyOone9psv7+Z1um9Rymlryd0pjHGaoyx2UPnqLX2bpqmd2OMt2OMd6WUw+VyebSZ0on1XjoP&#10;Hjzo69XOLs772T10Hj16VF68eFG/+eabulqt2mKxmJVS5tM07dRad1tru9M0Xaq17kbEbkTsRMRi&#10;jDEbY7RSSt1eVm2zV856YgcAAAAAAOA3r9b60bjOOuy03ntbR5262XOnlDJN07SstZ6vVquz3vvZ&#10;bDY7jYjZarVqh4eH9S9/+Ut98+bNePjwYYlPItJHQWdrubW4cuVKOTk5qVevXm2r1Wq2Wq0WtdZF&#10;rXVnjLG7XmJtp9Y6H2NsRoZaRLTyYaG4sp7Q2Q47n73hL70PAAAAAADwn/bJdjbb72/6x4iI6L1v&#10;Ik9ZD75ErGNO732nlHI+xtittZ5GxGK1Wi0iYnb58uX29u3beuXKlfLmzZvPnu8nEzoREd9++22J&#10;iHp4eHgxoTNN03w2m83HGIve+6K1tliHnHlEzMYYLT4st1bjx6GcWN/Iz97ol34IAAAAAACALDbh&#10;5nMfrT+PMcb2Rjub78wjYlVKWUzTtKi1Lmaz2Xy5XM4Xi8Xs/Py8Xbp0qd6/f7/ev3//s1HlIuhs&#10;7Z9TIqJcvXq1jDHqzs5Oiw/BZjZN07zWOm+tzcYYs/gx5NRSSh1j1PJBrC/U6A0AAAAAAPBf4Z91&#10;j63gU9bNZEREXbeU2Rhjtm4s82ma5pvW0ntvZ2dn9fz8vLx9+7Y8ffq0PHjwYKzbzYiIqJ+cqBwc&#10;HJQXL16UiIjr16/X/f392ntva7P4EIEulljbhJyIKLXW7fok5gAAAAAAAP9vbPpIKSXW29Jswk5d&#10;b1tz0Vhaa7PWWuu9t/39/Xr9+vUaEfHixYtycHBQyifLn9WfnC0i7t69GycnJ/X4+Lgsl8taa62t&#10;tTbGaKWUzfNHUzmbC/1VfwkAAAAAAIDfgK39dbajTt1uLa21Vmuty+WyHh8fl5OTk3r37t3PHu+z&#10;Qefly5fl+vXr0Vorq9WqTtNUe+91jHGxR87mefMQdQAAAAAAAD6OObHVUrYbyxij9d7rNE11tVrV&#10;1lq5fv16vHz58rOd5aOgs16GLSIi3r17V05OTsqWGhGl9143r7cesb6wf/MtAwAAAAAA/PZ80ky2&#10;B2Rq771uXm8izMnJSXn37t3Fl7abTcQXJnRu374dERF7e3ubk5Zpmi7Kznr9t4/2yem9qzkAAAAA&#10;AABr2+1ku61sbNpLxI9NZtNoPvXZoPM5s9nsQyqqdbORz8UFxNaUDgAAAAAAABc+GpDZdJZSSpnN&#10;Zr/4ID8bdE5PT0uttezs7JRpmkprLcYYZV2UhBwAAAAAAIBfpsSHrW3KGKO01mKaprKzs1NqreX0&#10;9PRnm8svntABAAAAAADgP0P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QAAAAAASE7QAQAAAAAASE7QAQAA&#10;AAAASE7QAQAAAAAASE7QAQAAAAAASE7QAQAAAAAASE7QAQAAAAAASE7QAQAAAAAASE7QAQAAAAAA&#10;SE7QAQAAAAAASE7QAQAAAAAASE7QAQAAAAAASE7QAQAAAAAASE7QAQAAAAAASE7QAQAAAAAASE7Q&#10;AQAAAAAASE7QAQAAAAAASE7QAQAAAAAASE7QAQAAAAAASE7QAf6HPTsWAAAAABjkbz2NHaURAAAA&#10;AABzQgcAAAAAAGBO6AAAAAAAAMwJHQAAAAAAgDmhAwAAAAAAMCd0AAAAAAAA5oQOAAAAAADAnNAB&#10;AAAAAACYEzoAAAAAAABzQgcAAAAAAGBO6AAAAAAAAMwJHQAAAAAAgDmhAwAAAAAAMCd0AAAAAAAA&#10;5oQOAAAAAADAnNABAAAAAACYEzoAAAAAAABzQgcAAAAAAGBO6AAAAAAAAMwJHQAAAAAAgDmhAwAA&#10;AAAAMCd0AAAAAAAA5oQOAAAAAADAnNABAAAAAACYEzoAAAAAAABzQgcAAAAAAGBO6AAAAAAAAMwJ&#10;HQAAAAAAgDmhAwAAAAAAMCd0AAAAAAAA5oQOAAAAAADAnNABAAAAAACYEzoAAAAAAABzQgcAAAAA&#10;AGBO6AAAAAAAAMwJHQAAAAAAgDmhAwAAAAAAMCd0AAAAAAAA5oQOAAAAAADAnNABAAAAAACYEzoA&#10;AAAAAABzQgcAAAAAAGBO6AAAAAAAAMwJHQAAAAAAgDmhAwAAAAAAMCd0AAAAAAAA5oQOAAAAAADA&#10;nNABAAAAAACYEzoAAAAAAABzQgcAAAAAAGBO6AAAAAAAAMwJHQAAAAAAgDmhAwAAAAAAMCd0AAAA&#10;AAAA5oQOAAAAAADAnNABAAAAAACYEzoAAAAAAABzQgcAAAAAAGBO6AAAAAAAAMwJHQAAAAAAgDmh&#10;AwAAAAAAMCd0AAAAAAAA5oQOAAAAAADAnNABAAAAAACYEzoAAAAAAABzQgcAAAAAAGBO6AAAAAAA&#10;AMwJHQAAAAAAgDmhAwAAAAAAMCd0AAAAAAAA5oQOAAAAAADAnNABAAAAAACYEzoAAAAAAABzQgcA&#10;AAAAAGBO6AAAAAAAAMwJRq8+GAAAIABJREFUHQAAAAAAgDmhAwAAAAAAMCd0AAAAAAAA5oQOAAAA&#10;AADAnNABAAAAAACYEzoAAAAAAABzQgcAAAAAAGBO6AAAAAAAAMwJHQAAAAAAgDmhAwAAAAAAMCd0&#10;AAAAAAAA5oQOAAAAAADAnNABAAAAAACYEzoAAAAAAABzQgcAAAAAAGBO6AAAAAAAAMwJHQAAAAAA&#10;gDmhAwAAAAAAMCd0AAAAAAAA5oQOAAAAAADAnNABAAAAAACYEzoAAAAAAABzQgcAAAAAAGBO6AAA&#10;AAAAAMwJHQAAAAAAgDmhAwAAAAAAMCd0AAAAAAAA5oQOAAAAAADAnNABAAAAAACYEzoAAAAAAABz&#10;QgcAAAAAAGBO6AAAAAAAAMwJHQAAAAAAgDmhAwAAAAAAMCd0AAAAAAAA5oQOAAAAAADAnNABAAAA&#10;AACYEzoAAAAAAABzQgcAAAAAAGBO6AAAAAAAAMwJHQAAAAAAgDmhAwAAAAAAMCd0AAAAAAAA5oQO&#10;AAAAAADAnNABAAAAAACYEzoAAAAAAABzQgcAAAAAAGBO6AAAAAAAAMwJHQAAAAAAgDmhAwAAAAAA&#10;MCd0AAAAAAAA5oQOAAAAAADAnNABAAAAAACYEzoAAAAAAABzQgcAAAAAAGBO6AAAAAAAAMwJHQAA&#10;AAAAgDmhAwAAAAAAMCd0AAAAAAAA5oQOAAAAAADAnNABAAAAAACYEzoAAAAAAABzQgcAAAAAAGBO&#10;6AAAAAAAAMwJHQAAAAAAgDmhAwAAAAAAMCd0AAAAAAAA5oQOAAAAAADAnNABAAAAAACYEzoAAAAA&#10;AABzQgcAAAAAAGBO6AAAAAAAAMwJHQAAAAAAgDmhAwAAAAAAMCd0AAAAAAAA5oQOAAAAAADAnNAB&#10;AAAAAACYEzoAAAAAAABzQgcAAAAAAGBO6AAAAAAAAMwJHQAAAAAAgDmhAwAAAAAAMCd0AAAAAAAA&#10;5oQOAAAAAADAnNABAAAAAACYEzoAAAAAAABzQgcAAAAAAGBO6AAAAAAAAMwJHQAAAAAAgDmhAwAA&#10;AAAAMCd0AAAAAAAA5oQOAAAAAADAnNABAAAAAACYEzoAAAAAAABzQgcAAAAAAGBO6AAAAAAAAMwJ&#10;HQAAAAAAgDmhAwAAAAAAMCd0AAAAAAAA5oQOAAAAAADAnNABAAAAAACYEzoAAAAAAABzQgcAAAAA&#10;AGBO6AAAAAAAAMwJHQAAAAAAgDmhAwAAAAAAMCd0AAAAAAAA5oQOAAAAAADAnNABAAAAAACYEzoA&#10;AAAAAABzQgcAAAAAAGBO6AAAAAAAAMwJHQAAAAAAgDmhAwAAAAAAMCd0AAAAAAAA5oQOAAAAAADA&#10;nNABAAAAAACYEzoAAAAAAABzQgcAAAAAAGBO6AAAAAAAAMwJHQAAAAAAgDmhAwAAAAAAMCd0AAAA&#10;AAAA5oQOAAAAAADAnNABAAAAAACYEzoAAAAAAABzQgcAAAAAAGBO6AAAAAAAAMwJHQAAAAAAgDmh&#10;AwAAAAAAMCd0AAAAAAAA5oQOAAAAAADAnNABAAAAAACYEzoAAAAAAABzQgcAAAAAAGBO6AAAAAAA&#10;AMwJHQAAAAAAgDmhAwAAAAAAMCd0AAAAAAAA5oQOAAAAAADAnNABAAAAAACYEzoAAAAAAABzQgcA&#10;AAAAAGBO6AAAAAAAAMwJHQAAAAAAgDmhAwAAAAAAMCd0AAAAAAAA5oQOAAAAAADAnNABAAAAAACY&#10;EzoAAAAAAABzQgcAAAAAAGBO6AAAAAAAAMwJHQAAAAAAgDmhAwAAAAAAMCd0AAAAAAAA5oQOAAAA&#10;AADAnNABAAAAAACYEzoAAAAAAABzQgcAAAAAAGBO6AAAAAAAAMwJHQAAAAAAgDmhAwAAAAAAMCd0&#10;AAAAAAAA5oQOAAAAAADAnNABAAAAAACYEzoAAAAAAABzQgcAAAAAAGBO6AAAAAAAAMwJHQAAAAAA&#10;gDmhAwAAAAAAMCd0AAAAAAAA5oQOAAAAAADAnNABAAAAAACYEzoAAAAAAABzQgcAAAAAAGBO6AAA&#10;AAAAAMwJHQAAAAAAgDmhAwAAAAAAMCd0AAAAAAAA5oQOAAAAAADAnNABAAAAAACYEzoAAAAAAABz&#10;QgcAAAAAAGBO6AAAAAAAAMwJHQAAAAAAgDmhAwAAAAAAMCd0AAAAAAAA5oQOAAAAAADAnNABAAAA&#10;AACYEzoAAAAAAABzQgcAAAAAAGBO6AAAAAAAAMwJHQAAAAAAgDmhAwAAAAAAMCd0AAAAAAAA5oQO&#10;AAAAAADAnNABAAAAAACYEzoAAAAAAABzQgcAAAAAAGBO6AAAAAAAAMwJHQAAAAAAgDmhAwAAAAAA&#10;MCd0AAAAAAAA5oQOAAAAAADAnNABAAAAAACYEzoAAAAAAABzQgcAAAAAAGBO6AAAAAAAAMwJHQAA&#10;AAAAgDmhAwAAAAAAMCd0AAAAAAAA5oQOAAAAAADAnNABAAAAAACYEzoAAAAAAABzQgcAAAAAAGBO&#10;6AAAAAAAAMwJHQAAAAAAgDmhAwAAAAAAMCd0AAAAAAAA5oQOAAAAAADAnNABAAAAAACYEzoAAAAA&#10;AABzQgcAAAAAAGBO6AAAAAAAAMwJHQAAAAAAgDmhAwAAAAAAMCd0AAAAAAAA5oQOAAAAAADAnNAB&#10;AAAAAACYEzoAAAAAAABzQgcAAAAAAGBO6AAAAAAAAMwJHQAAAAAAgDmhAwAAAAAAMCd0AAAAAAAA&#10;5oQOAAAAAADAnNABAAAAAACYEzoAAAAAAABzQgcAAAAAAGBO6AAAAAAAAMwJHQAAAAAAgDmhAwAA&#10;AAAAMCd0AAAAAAAA5oQOAAAAAADAnNABAAAAAACYEzoAAAAAAABzQgcAAAAAAGBO6AAAAAAAAMwJ&#10;HQAAAAAAgDmhAwAAAAAAMCd0AAAAAAAA5oQOAAAAAADAnNABAAAAAACYEzoAAAAAAABzQgcAAAAA&#10;AGBO6AAAAAAAAMwJHQAAAAAAgDmhAwAAAAAAMCd0AAAAAAAA5oQOAAAAAADAnNABAAAAAACYEzoA&#10;AAAAAABzQgcAAAAAAGBO6AAAAAAAAMwJHQAAAAAAgDmhAwAAAAAAMCd0AAAAAAAA5oQOAAAAAADA&#10;nNABAAAAAACYEzoAAAAAAABzQgcAAAAAAGBO6AAAAAAAAMwJHQAAAAAAgDmhAwAAAAAAMCd0AAAA&#10;AAAA5oQOAAAAAADAnNABAAAAAACYEzoAAAAAAABzQgcAAAAAAGBO6AAAAAAAAMwJHQAAAAAAgDmh&#10;AwAAAAAAMCd0AAAAAAAA5oQOAAAAAADAnNABAAAAAACYEzoAAAAAAABzQgcAAAAAAGBO6AAAAAAA&#10;AMwJHQAAAAAAgDmhAwAAAAAAMCd0AAAAAAAA5oQOAAAAAADAnNABAAAAAACYEzoAAAAAAABzQgcA&#10;AAAAAGBO6AAAAAAAAMwJHQAAAAAAgDmhAwAAAAAAMCd0AAAAAAAA5oQOAAAAAADAnNABAAAAAACY&#10;EzoAAAAAAABzQgcAAAAAAGBO6AAAAAAAAMwJHQAAAAAAgDmhAwAAAAAAMCd0AAAAAAAA5oQOAAAA&#10;AADAnNABAAAAAACYEzoAAAAAAABzQgcAAAAAAGBO6AAAAAAAAMwJHQAAAAAAgDmhAwAAAAAAMCd0&#10;AAAAAAAA5oQOAAAAAADAnNABAAAAAACYEzoAAAAAAABzQgcAAAAAAGBO6AAAAAAAAMwJHQAAAAAA&#10;gDmhAwAAAAAAMCd0AAAAAAAA5oQOAAAAAADAnNABAAAAAACYEzoAAAAAAABzQgcAAAAAAGBO6AAA&#10;AAAAAMwJHQAAAAAAgDmhAwAAAAAAMCd0AAAAAAAA5oQOAAAAAADAnNABAAAAAACYEzoAAAAAAABz&#10;QgcAAAAAAGBO6AAAAAAAAMwJHQAAAAAAgDmhAwAAAAAAMCd0AAAAAAAA5oQOAAAAAADAnNABAAAA&#10;AACYEzoAAAAAAABzQgcAAAAAAGBO6AAAAAAAAMwJHQAAAAAAgDmhAwAAAAAAMCd0AAAAAAAA5oQO&#10;AAAAAADAnNABAAAAAACYEzoAAAAAAABzQgcAAAAAAGBO6AAAAAAAAMwJHQAAAAAAgDmhAwAAAAAA&#10;MCd0AAAAAAAA5oQOAAAAAADAnNABAAAAAACYEzoAAAAAAABzQgcAAAAAAGBO6AAAAAAAAMwJHQAA&#10;AAAAgDmhAwAAAAAAMCd0AAAAAAAA5oQOAAAAAADAnNABAAAAAACYEzoAAAAAAABzQgcAAAAAAGBO&#10;6AAAAAAAAMwJHQAAAAAAgDmhAwAAAAAAMCd0AAAAAAAA5oQOAAAAAADAnNABAAAAAACYEzoAAAAA&#10;AABzQgcAAAAAAGBO6AAAAAAAAMwJHQAAAAAAgDmhAwAAAAAAMCd0AAAAAAAA5oQOAAAAAADAnNAB&#10;AAAAAACYEzoAAAAAAABzQgcAAAAAAGBO6AAAAAAAAMwJHQAAAAAAgDmhAwAAAAAAMCd0AAAAAAAA&#10;5oQOAAAAAADAnNABAAAAAACYEzoAAAAAAABzQgcAAAAAAGBO6AAAAAAAAMwJHQAAAAAAgDmhAwAA&#10;AAAAMCd0AAAAAAAA5oQOAAAAAADAnNABAAAAAACYEzoAAAAAAABzQgcAAAAAAGBO6AAAAAAAAMwJ&#10;HQAAAAAAgDmhAwAAAAAAMCd0AAAAAAAA5oQOAAAAAADAnNABAAAAAACYEzoAAAAAAABzQgcAAAAA&#10;AGBO6AAAAAAAAMwJHQAAAAAAgDmhAwAAAAAAMCd0AAAAAAAA5oQOAAAAAADAnNABAAAAAACYEzoA&#10;AAAAAABzQgcAAAAAAGBO6AAAAAAAAMwJHQAAAAAAgDmhAwAAAAAAMCd0AAAAAAAA5oQOAAAAAADA&#10;nNABAAAAAACYEzoAAAAAAABzQgcAAAAAAGBO6AAAAAAAAMwJHQAAAAAAgDmhAwAAAAAAMCd0AAAA&#10;AAAA5oQOAAAAAADAnNABAAAAAACYEzoAAAAAAABzQgcAAAAAAGBO6AAAAAAAAMwJHQAAAAAAgDmh&#10;AwAAAAAAMCd0AAAAAAAA5oQOAAAAAADAnNABAAAAAACYEzoAAAAAAABzQgcAAAAAAGBO6AAAAAAA&#10;AMwJHQAAAAAAgDmhAwAAAAAAMCd0AAAAAAAA5oQOAAAAAADAnNABAAAAAACYEzoAAAAAAABzQgcA&#10;AAAAAGBO6AAAAAAAAMwJHQAAAAAAgDmhAwAAAAAAMCd0AAAAAAAA5oQOAAAAAADAnNABAAAAAACY&#10;EzoAAAAAAABzQgcAAAAAAGBO6AAAAAAAAMwJHQAAAAAAgDmhAwAAAAAAMCd0AAAAAAAA5oQOAAAA&#10;AADAnNABAAAAAACYEzoAAAAAAABzQgcAAAAAAGBO6AAAAAAAAMwJHQAAAAAAgDmhAwAAAAAAMCd0&#10;AAAAAAAA5oQOAAAAAADAnNABAAAAAACYEzoAAAAAAABzQgcAAAAAAGBO6AAAAAAAAMwJHQAAAAAA&#10;gDmhAwAAAAAAMCd0AAAAAAAA5oQOAAAAAADAnNABAAAAAACYEzoAAAAAAABzQgcAAAAAAGBO6AAA&#10;AAAAAMwJHQAAAAAAgDmhAwAAAAAAMCd0AAAAAAAA5oQOAAAAAADAnNABAAAAAACYEzoAAAAAAABz&#10;QgcAAAAAAGBO6AAAAAAAAMwJHQAAAAAAgDmhAwAAAAAAMCd0AAAAAAAA5oQOAAAAAADAnNABAAAA&#10;AACYEzoAAAAAAABzQgcAAAAAAGBO6AAAAAAAAMwJHQAAAAAAgDmhAwAAAAAAMCd0AAAAAAAA5oQO&#10;AAAAAADAnNABAAAAAACYEzoAAAAAAABzQgcAAAAAAGBO6AAAAAAAAMwJHQAAAAAAgDmhAwAAAAAA&#10;MCd0AAAAAAAA5oQOAAAAAADAnNABAAAAAACYEzoAAAAAAABzQgcAAAAAAGBO6AAAAAAAAMwJHQAA&#10;AAAAgDmhAwAAAAAAMCd0AAAAAAAA5oQOAAAAAADAnNABAAAAAACYEzoAAAAAAABzQgcAAAAAAGBO&#10;6AAAAAAAAMwJHQAAAAAAgDmhAwAAAAAAMCd0AAAAAAAA5oQOAAAAAADAnNABAAAAAACYEzoAAAAA&#10;AABzQgcAAAAAAGBO6AAAAAAAAMwJHQAAAAAAgDmhAwAAAAAAMCd0AAAAAAAA5oQOAAAAAADAnNAB&#10;AAAAAACYEzoAAAAAAABzQgcAAAAAAGBO6AAAAAAAAMwJHQAAAAAAgDmhAwAAAAAAMCd0AAAAAAAA&#10;5oQOAAAAAADAnNABAAAAAACYEzoAAAAAAABzQgcAAAAAAGBO6AAAAAAAAMwJHQAAAAAAgDmhAwAA&#10;AAAAMCd0AAAAAAAA5oQOAAAAAADAnNABAAAAAACYEzoAAAAAAABzQgcAAAAAAGBO6AAAAAAAAMwJ&#10;HQAAAAAAgDmhAwAAAAAAMCd0AAAAAAAA5oQOANTe3ezGcZwLGP6qumf4J0rHUWBCgBaCAAMBtPQi&#10;C12Dl87thNdjLXUNXmSRZYAAAgguBAQyJPlI1IxmerqqzoIzNCnLspOTnNNOngcg5ofN6hluX3xV&#10;AAAAADBxgg4AAAAAAMDECToAAAAAAAATJ+gAAAAAAABMnKADAAAAAAAwcYIOAAAAAADAxAk6AAAA&#10;AAAAEyfoAAAAAAAATJygAwAAAAAAMHGCDgAAAAAAwMQJOgAAAAAAABMn6AAAAAAAAEycoAMAAAAA&#10;ADBxgg4AAAAAAMDECToAAAAAAAATJ+gAAAAAAABMnKADAAAAAAAwcYIOAAAAAADAxAk6AAAAAAAA&#10;EyfoAAAAAAAATJygAwAAAAAAMHGCDgAAAAAAwMQJOgAAAAAAABMn6AAAAAAAAEycoAMAAAAAADBx&#10;gg4AAAAAAMDECToAAAAAAAATJ+gAAAAAAABMnKADAAAAAAAwcYIOAAAAAADAxAk6AAAAAAAAEyfo&#10;AAAAAAAATJygAwAAAAAAMHGCDgAAAAAAwMQJOgAAAAAAABMn6AAAAAAAAEycoAMAAAAAADBxgg4A&#10;AAAAAMDECToAAAAAAAATJ+gAAAAAAABMnKADAAAAAAAwcYIOAAAAAADAxAk6AAAAAAAAEyfoAAAA&#10;AAAATJygAwAAAAAAMHGCDgAAAAAAwMQJOgAAAAAAABMn6AAAAAAAAEycoAMAAAAAADBxgg4AAAAA&#10;AMDECToAAAAAAAATJ+gAAAAAAABMnKADAAAAAAAwcYIOAAAAAADAxAk6AAAAAAAAEyfoAAAAAAAA&#10;TJygAwAAAAAAMHGCDgAAAAAAwMQJOgAAAAAAABMn6AAAAAAAAEycoAMAAAAAADBxgg4AAAAAAMDE&#10;CToAAAAAAAATJ+gAAAAAAABMnKADAAAAAAAwcYIOAAAAAADAxAk6AAAAAAAAE/fJoLO/v99qrW29&#10;Xreu61opJVJKLefcImL3AwAAAAAAwKe1iGg555ZSaqWU6LqurdfrVmtt+/v7n2wuv3hCZxzHaK21&#10;WmvUWq/eTykJOwAAAAAAAB/Xti0lIiJ2naW11sZx/MWLfDTonJ+fR0TEYrG4vFNrreu6tpNSunq8&#10;WuhyagcAAAAAAIC42U6ut5WdXXuJ+KHJ7BrNj9a6/iKldPX89u3b7eDgoF1T43IUqO6exwfbrm3v&#10;CQAAAAAA8B/tg2Zy1VRaazXnXHfPdxHm4OCg3b59+3oAurHeRyd0Tk5O2suXL6OU0vq+r13X1Zxz&#10;TSmVlFKNy/GgG1FnV5CuT+0AAAAAAAD8p9m1km07ufq53lhSSiXnXLuuq33f11JKe/nyZZycnHy0&#10;s3w06Dx79iwODg7q4eFhm81mtdZaSyklpVRaa7vH2lqrKaUq5gAAAAAAAPzgetTZtpRdV7lqLaWU&#10;Umuts9msHh4etoODg/rs2bOPrtdff9Faa0+ePLnaRu3ly5d1b2+v7u/vl3EcS0SMOecxIjYRMbbW&#10;SkTUbVHKtdZIKV3/kDfngQAAAAAAAP5NXesj0VqLlNL1mFMi4qqxlFLGUkrp+75cXFzU9XpdU0px&#10;7969du/evd15Oz+s/cEebiki0p///OcuImYXFxfznPPBfD6/VUq5M5vN7rTWPqu1/lfXdbdba7dy&#10;zgettb3WWp9S6lprOW3v8OH+bh8SfAAAAAAAgF+Ln9upbNdcrk3llJTSmFJa11rfp5TelVLe5pz/&#10;O6X0/WazedN13ZthGN7VWt8fHx8PEbH58ssvS/ywVVtEfDChs/P06dP24MGDenJyUu/cuVOGYRhz&#10;zptxHDc55yHnPLTWhrisSH1EdOnS7gulWuvV60+Em91Wbb/8vwUAAAAAAPB/6Fqo+ejvr0/m5Jx3&#10;5+WUiLg+lbNprV01llLKprW2GYZh7Pu+vHnzpp6fn9fz8/P25Zdf/uge/Qc3jIiIP/7xj/H27dv2&#10;4MGDulwuy3w+H/u+H8ZxHCJi3ff9qta6l3Oet9b6iOhiO+2z/TI5pXQVcnZlp9b60XLzU/8AAAAA&#10;AACAqdrGm2jb0JFSattWUuNazGmtbbZTOuuc86qUsq61Dn3fD8MwjMvlshwcHNS3b9/eGIS53k9+&#10;NKGzO0fn4cOHNSLqxcVFicvzcjY553VKaVVr3eu6bl5KmaWUutg2m5RS3W671rXWcs454jL03Ag7&#10;H2FEBwAAAAAAmKqPTqZcDzkR0WqtkVKqOecSEaW1NrbW1hGxaq2tuq57X0pZpZRWOed1a20TEWPf&#10;9+X4+Lg+fvy4np2d/ej8nIgPztBJl+koIiKdnp7mBw8e9F988cVsf39/LyIOl8vlrdlsdhwRtyPi&#10;ds75OKV0VGs9TCnttdbmKaU+pZS3USdtl93d9cajM3QAAAAAAIBfi2tn6Nx43IadllJqKaXSWqut&#10;tTGlNLTW1jnnZWttUWu9iIi3EfF2s9lcHB4evouI5Wq1Wj979mxzfn4+np6e1u1aV8Eo4oMJnW3x&#10;SRER33zzTYuIur+/Xy4uLsac86brunVE9Ne2Wcvb0aEWEWNKaRMRs1prFxFdzjm11nL8EHXS7hbX&#10;bhVhQgcAAAAAAJiuq7Cy21ZtN5WzbSstpVRrra21VlJKJaW0aa0NrbV1a20ZEYvW2iIiliml9znn&#10;9WKx2NRax+Pj43J0dFQfPXp0NZlzPeZEfGTLtesXnZ6e1sViUT/77LNydHQ09H3f1Vq7ruu61lre&#10;Fpnadd3YWttPKc3jMuj0KaUu55zHcczbiZ1d3In4YFIHAAAAAADgV2B3Rs4u6tTte7XrurotOiXn&#10;PEbEJiKG7Zk57yNiWWtdpJSW4ziuSinrcRyHxWJRzs/P6/n5eT09Pf3odmsRP3GGzvUpnYcPH5aI&#10;yN99992m1trdvXs3r1ar3ZRNTSmNpZTNbDZbl1LmETHLOfettW47qZPjcpInx+WETo6IlHOOWqug&#10;AwAAAAAA/CrknFutdddS6u4xImqttUZEyTmX1toYEZuu64bNZrOOiPettWVKadlaWx4eHq5evXo1&#10;lFI29+/fL/fv3y9HR0c/OZ0T8RMTOtcvPj09bb/5zW/K7373u7RcLodbt27F/v5+LJfLllKqfd+P&#10;Oef1arXa7/t+1vf9rNba1Vr7WmvOOXe11txa67Zn9OzCToQJHQAAAAAA4FdiN5lzPejEZcSptdbS&#10;Wqs55zHnXMZx3KxWq81sNlvVWtellFVr7f3h4eFqvV6vlsvlcHh4WL799tvy+vXr9qnpnIgfwsqP&#10;f3EZXyIi0unpaf7973/fdV3Xz+fz2TAM8/l8Pp/NZntd181LKXvz+Xw2juM8tmfstNa6ruu6lFLO&#10;l98kp5RyrTV3XRe77de6rvvX/FcBAAAAAAD+SUopERGRUqqllMg5123A2W21Vkspu/NzxogY+74f&#10;hmHYdF23LqUMm81mPVxGlmEYhk0pZfzTn/5UTk9Pa0S07e5oHw03Pzmhs/1QEXG59drnn39ev/vu&#10;u3EYhrh7926LiLpYLMr+/v6mlDLknGellC4i+u6y0nQRkUspXd/3ebPZ5JxzTpenAqVSSur7Pkop&#10;UUoxqQMAAAAAAExS13UtImIcx+i6rqWUWq211Vpr3/d1s9nUnHNJKdWUUimX9Wecz+clIjaz2Wwz&#10;DMPm+Ph4ExGbV69ejaWU8fPPP6+PHj36yamc6z655dp2SqellOKbb76pDx8+jG+//XZ8/Phxe/78&#10;eb1z584YEZvNZtPnnLuDg4NusVh020mcbm9vLy+Xy7xer3MpJXddl0opOeJyAmhXs/b29gQdAAAA&#10;AABgktbr9eWWZilFKaVFRHRdV0spbb1e11JK3dvbq8vlsuacS621Hh0dlWEYymazKfv7+2OtdXz+&#10;/Hm5f/9++etf/1oeP35cz87O6h/+8IerrdZ+ajon4mcmdD4WdV6/ft3Ozs7aYrGo9+/fL9ubb+bz&#10;eR6GoVutVnk+n+eccxqGIbfW8mq1yjnntF6v03ZI58ZWb+v1WtABAAAAAAAmqdZ6I7S01to4jq3W&#10;2jabTev7vg7DUFtrdbPZtGEY6tHRUb1161aZz+f1+fPn9f79++X8/LwOw1Bfv35dz87O2i+NORGf&#10;OEPnxkU3A0w6PT3NX331VTo7O0uLxSIfHR2lO3fu5Pl8nmazWdrf388XFxfp7t276cWLF/mzzz5L&#10;ERGvXr3Kt27divfv36ejo6Or9VerlaADAAAAAABM0v7+/lUkWSwWcXBw0N69exd3796tERHff/99&#10;Ozk5qa9evWrHx8dttVrtwk578+ZNXSwW7ejoqD58+LA9ffq07c7Mibic+vm5mBPxC4POdsEUEdFa&#10;uwo8T548SX/5y1/SLu7cunUrvXjxIj148CCOj49zRMSrV6/SfD5Pb968Sb/97W/j7du34g0AAAAA&#10;APCrdvv27fby5cu4c+dOG4ah3b17t0VEXFxc1PPz8zg5OWnv3r1ru4jz6NGj9vXXX19N4+zOzfkl&#10;MSfi7wg6ET9Ene0NbkSeXdyJiPjqq6+urjs7O0t/+9vf0hdffBERES9evEgREQ8ePPjF9wUAAAAA&#10;AJiC8/PziIg4OTlxGatNAAAAsElEQVRpERHPnj2Le/futYcPH14Fl6dPn7aIiOsRJyJuhJzd6196&#10;378r6Fz90Qdh58P3d+89efIkRUTsQg8AAAAAAMC/m0ePHrWIiK+//vpqG7WIm8HmHw05V3//jwSd&#10;Gwtc/wQ/fJCfveanrgUAAAAAAJiaT6SOHwWaj137j0ScG2v+K4LKpwIOAAAAAADAv7P/bbz5mH9J&#10;0AEAAAAAAOCfJ/9/fwAAAAAAAAA+7X8AkJSC28hVBg0AAAAASUVORK5CYIJQSwMECgAAAAAAAAAh&#10;AGRUMYrsTAEA7EwBABUAAABkcnMvbWVkaWEvaW1hZ2UzLmpwZWf/2P/gABBKRklGAAEBAQBgAGAA&#10;AP/bAEMAAwICAwICAwMDAwQDAwQFCAUFBAQFCgcHBggMCgwMCwoLCw0OEhANDhEOCwsQFhARExQV&#10;FRUMDxcYFhQYEhQVFP/bAEMBAwQEBQQFCQUFCRQNCw0UFBQUFBQUFBQUFBQUFBQUFBQUFBQUFBQU&#10;FBQUFBQUFBQUFBQUFBQUFBQUFBQUFBQUFP/AABEIAlIDFwMBIgACEQEDEQH/xAAfAAABBQEBAQEB&#10;AQAAAAAAAAAAAQIDBAUGBwgJCgv/xAC1EAACAQMDAgQDBQUEBAAAAX0BAgMABBEFEiExQQYTUWEH&#10;InEUMoGRoQgjQrHBFVLR8CQzYnKCCQoWFxgZGiUmJygpKjQ1Njc4OTpDREVGR0hJSlNUVVZXWFla&#10;Y2RlZmdoaWpzdHV2d3h5eoOEhYaHiImKkpOUlZaXmJmaoqOkpaanqKmqsrO0tba3uLm6wsPExcbH&#10;yMnK0tPU1dbX2Nna4eLj5OXm5+jp6vHy8/T19vf4+fr/xAAfAQADAQEBAQEBAQEBAAAAAAAAAQID&#10;BAUGBwgJCgv/xAC1EQACAQIEBAMEBwUEBAABAncAAQIDEQQFITEGEkFRB2FxEyIygQgUQpGhscEJ&#10;IzNS8BVictEKFiQ04SXxFxgZGiYnKCkqNTY3ODk6Q0RFRkdISUpTVFVWV1hZWmNkZWZnaGlqc3R1&#10;dnd4eXqCg4SFhoeIiYqSk5SVlpeYmZqio6Slpqeoqaqys7S1tre4ubrCw8TFxsfIycrS09TV1tfY&#10;2dri4+Tl5ufo6ery8/T19vf4+fr/2gAMAwEAAhEDEQA/AP1TooooAiXkYAzSngV5H8ev2gtH+B2j&#10;RmdP7R127VjaaajhSwHV3P8ACmeM4ye3QkfBfxA/aK8ffEi8mfUPEF1aWkvA07TpGt7dV9NoPzfV&#10;s/WvrMl4Xx+dx9pRXLDu/wBDx8ZmlDB+7J3l2R+puA3RgPwp56V+OeknURfLLpn2v7apyslpu8wH&#10;1BXkV7l8M/2sfH/wsv47XxC154g0gn95baqWFwnqUlb5s9OGyPYZzX0mO8P8ZQj/ALLVVR9vhfy1&#10;a/I82jn9Ko/3sWl33R+jQ4AGKBgiuX8AePtH+JPhiz1/RLjz7C5XoRh43HDI47MDxj8sgg11AGM8&#10;Yr8vnGVOThNWa3Pp4yUkpRd0ySiq1zdrbLzyT0FZkt1LMeWIHoOBTSuVc3KK50Eqcg4qzb30sJAY&#10;7x6H+lHKFzZopkUqzIGU5Bp9IYUUUUAFFFFABRRRQAUUUUAFFFFABRRRQAUUUUAFFFFABRRRQAUU&#10;UUAFFFFABRRRQAUUUUAFFFFABRRRQAUUUUAFFFFABRRRQAUUUUAFFFFABRRRQAUUUUAFFFFABRRR&#10;QAUUUUAFFFFABRRRQAUUUUAFFFFABRRRQAUVn6lqsenR5PMjfdX/ABrlbzVrq7J3SkJ/dTgCmlcV&#10;zuqK87DspyGIPqK07HX7m1YB2M8XcHqB7GjlC52NFQWtzHeQLLGcqf0qekMKKz9S1WPTo8nmRvur&#10;/jXK3mrXV2TulIT+6nAFNK4rndUV52HZTkMQfUVp2Ov3NqwDsZ4u4PUD2NHKFzsaKgtbmO8gWWM5&#10;U/pU9IYUVn6lqsenR5PMjfdX/GuVvNWursndKQn91OAKaVxXO6orzsOynIYg+orTsdfubVgHYzxd&#10;weoHsaOULnY0VBa3Md5AssZyp/Sp6QwooooAKKKKACiiigAooooAQc81VvruHTrOe6ncRwQRtLI5&#10;6KqjJP5CrXfFcf8AGBJJPhN40SEkStol6Ex1B8h8ULVpCex+X/xW+IV58UPHureJL12H2qU+RC54&#10;ghHCJ7YUD6nJ6mofhj4Nf4h/EDQfDqs0a6hdLFJIuMrH1kI9woY1zFfYf7In7N5uY/CXxRPiDCq9&#10;yf7L+xehlt/9b5ntu+77e9f1RmeMw/D2UNQfL7vLHS/vWdtvTqfldCjVzDFd9dfS59NSt4Q+Avw/&#10;ecxQ6H4d05FDCJCSSSAOBy7MSOeSe9fGH7WPx+8MfGnT/DsPh9b6N9Olneb7ZAEyGCY24Jz909a+&#10;xfjp8J/+F0eBm8NjVf7GLXEdx9pFv5/3c8bdy9c9c9q+Bv2hPgPF8CNU0fTxr/8Abk9/DJOy/Y/s&#10;/kqCFX/lo2cnd6fd79vyfgqnl+Ix0a2Jqy+sXfKtbPTVt29ep9TnHt6VB06UF7O2r+Z3P7DnxJm8&#10;M/EpvC88h/szXI22ITwk6KWVh6ZUMvv8vpX6CnAXPavyg+Bkk0Xxj8Ftb8Sf2tbj/gO8Bv8Ax3Nf&#10;q3Id1vIe+0/yrPxAwlOhmkKlPRzjd+q0/K33FcP1pVKEoPo9DKnkM8rue/T2Haub8Y+N7DwXbWrX&#10;MVze3l7L5Fnp9jH5txcvgkhV4HABJJwBjqOK6CvMviFdr4R+I3hjxbqMTv4ft7O6065ukQutg8hj&#10;ZZmAGQpEZQt0GR0Br84PpzU0n4ol9ZstK8QeHdT8K3d+xjsnvjFLBcNgkIJInYK+ATtbHTAz0rua&#10;8D+NPxk8Hazb+HNC03XrC/u7vWtPkN7azB4rFEnVjI0g+VTgYwT/ABE4wK97DBhkdKALumTFJth6&#10;N/OtesK1/wCPmLH94Vu1nIpBRRRSGFFFFABRRRQAUUUUAFFFFABRRRQAUUUUAFcj8Q/iRo/wz0H+&#10;1NYkkw8ghtrSBPMnupj92ONe7H8veuurxb4qItx+0H8FIXUNEX1iTaem5bVSpx6g80AZ2l+APGfx&#10;kuG1jx5qeo+FNFcf6D4W0e6MEiL2e5kHLN/s9j6ciojrXjD9ni7I164vvG3w5Y/LqzjzdQ0kf9Ng&#10;OZI/9rqPbhT1XxB+LWseHfHdp4R8L+DpPF+uSacdVmi/tGKySK383ywdzg5O4dOO3Xtq/C74hL8V&#10;vDOqSXujPpF5Y39xo+o6ZNKswjnTAkXcvDLhhz9aAOy0nVbPXNMtdQ0+4jvLK6jWWGeFsq6kZBB9&#10;KvV43+yJI0v7O/hIucsFulGfQXcwA/ICvZKACiiigAooooA4r4u+OH+Gvw117xJFEs81hb7okk+6&#10;0rEImcdtzDNfLniXWrgah4GutY+Ol1ew6vd/Z9ah8N63DajTy6ZjKiMkLGrZDMwxgDpmvc/2v8/8&#10;M6eLcelp/wClcNWPiX4L+H/w98B6z4kHw68M339nWxmFv/Zdsm/kADd5Zx19DQJnh+pvpOh/FXRd&#10;Ksvj1r0/h3UbCY/2i3iiG5FpdodwEv8AAEZOACBlu56V7R+z38RtQ8YR+JtE1TWbLxJeeHr1YE1r&#10;T9vl3tu6kxOdhK7uGBx6Y6gk5PwZm+EHxr0W4vNG8B6Db3NmUW7tLnRLcNCzA4wwTawO1sEc8cgV&#10;Y+DGi2Hh/wCO3xl0/SrG203ToW0fyrWzhWKNCbVycKoAHJJ/GmxnudFFFIAooooAKrXdzFYWs1xM&#10;22KFDI7egAyT+lWagnt47mGSGRQ0cilGU9CCMEUAfOvw48A638a/CsfjXXPHvjLQ5NXnmnttO0LV&#10;fstvb2/mFYlC7Tk4Gc55BGec11n/AAzX/wBVT+Jf/hQ//a68z+Eel/E5tJ8WeGPCPiDRdK8J6J4g&#10;vtGt73UoXmv7NI3zmMAbGGJM/P0OegxW3p2s/EjxPewaHYfF7wDJd2p3QyaYVnvb5k/hnizhQcfN&#10;soA2LHTNX+C3xb8JaW3i3xB4l8OeJ0ubWQeILwXT290ih4yrYBAYZXA9/bHv1fNHhqy8Y67+05o9&#10;h8Q7vSp5dD8Py6zptvoYdbZZHlFuWfzBuLY3H0GBjHIr6XoEgooooGFFFFABXj/xL+IHiG98a2fw&#10;/wDArQR+IJ4Pteoatcx+bFpdtnAbb0aQnop46cc5HsFfFHirzV/aS11tObUU8er4jsGt2ti4hGli&#10;BDKZj93y9oXOf5ZoQmaviibwL4e1/ULPWfE3xM8RahpjrHqmv6dcObWylPXJUgJjpgA4xjkg16Jp&#10;ni3xF8H9d0GDXdbbxh8PdekS3sNfuQPtVlLIMxLMw4kRh/y0/ljB8w8XarY2Gp+OND8OfFLwbb+F&#10;/Ft5LdX4vhJLc2zTALMIWQFGBA7njjp1OD+0C2jpb2sUup3eq+FLTwzb2nhS7sZS9o99G4R9xQ48&#10;zaO/t6CqGfddFUdGNwdKsjdjF2YE84f7e0bv1q9UgFFFFABRRRQBxnxI+JelfDDRIb7UkuLq4uZh&#10;b2VhZR+ZcXcx6Ii9z7/1IB4v/hafxXk+eD4KSvCeVM3ia0ibHupHBqn8T2uf+Gg/h2qfZfO/svVT&#10;pX2zPkfbfLX72OcY29OcdK5b4Vf8LW/4X149+3f8Ixt83Sv7a8v7X5fleSdn2LP8WzO7fxux2oA6&#10;+6+N/jbwzC+oeK/hNqGkaLD81zeafq1vqDQx93MaYO0dSfQH0r1jQtasfEukWOqabcpeWF5Gs8E8&#10;f3XUjIP/ANY8j8K850d08e/FnVNYeTxHo0HhUSaXJY3YEWnaiHD5lA/iA659BGaq/snEv8G7Xyh/&#10;xLhqF8LHHT7P9pfGPbO6gD2WiiigAppIQZPQCnVWv8/YbjHXy2x+VAHF39017dyTN/EflHoOwr4e&#10;8aftc/FPQv23rP4WWXh2xk8GyapY2ZnbT52naCWONpZBMG2/KXc5AwNuOcE19sV8T+NP+Glf+G3r&#10;P+yP7Y/4VH/adlu8ryvsP2Py4/Pz3znzOvOenGK0IOe+Fn7a/wAYvFvxf+Ivh3UvClh/Z2h6ZrF3&#10;ZRRabcLKJrUMYEZt3zbiFUgAZ3cY6V6B+wT+078Rf2im8aJ470eysYtJFobOeyspbcOZPN8xTuZt&#10;2AinjGMnrkY8/wDhb/w1f/wt/wCIv9v/ANtf2B/Zmsf2R9r8j7N9pw32Lyv+BbMdsda9A/YJ/wCF&#10;97/Gv/C6f7X+z/6J/ZX9seXu3fvfO2becY8v9Md6YH2j4avTFeeST+7lHT0OP8iusJCDJ6AVw2mZ&#10;/tG2x/z0X+Yrsr/P2G4x18tsflWcikcVfXTXt3JM38R+Ueg7CvkX9sz9vPTP2Z7uDwzoWmw+IfGs&#10;8QneC4crbWMbA7WlI5ZmxwgxxySBtDfWVfi78ffBtl41/by8d2Hj7xBD4X0CLUzd6jqN5JiRLBI0&#10;aNIlxl5Gi2KiqCfmBwQDV7bCR1+lf8FZ/i7aanHNfaL4Vv7MN+8tUs54iV9FYTHB9zn3Br9Gf2aP&#10;2kPDv7Tfw8TxJokb2V3buLfUtLmYF7OfAO3I+8pByrDGfQEED8+tc8S/sdXun618R9B0G9g1vQ4j&#10;b2XgLUMxWmqXGQsFwUG7KcZdQ4GFO5CSN3S/8EjNQ1XVPiP8ULsqE0y4s7ea6S3jCQrcNM5iAUcK&#10;NpnwBj0xihFH6peGr0xXnkk/u5R09Dj/ACK6wkIMnoBXDaZn+0bbH/PRf5iuyv8AP2G4x18tsflU&#10;SEjir66a9u5Jm/iPyj0HYV89fthftX6b+yt4Hsr77CuteJNXkeHS9OeQojbQPMmkIHCJuQYGCSyj&#10;jkj32vyp/wCCvXiC3vPi14I0eK4Ek9jozzSwg5EfmzEDI7EiPOP93tir2EjE8Of8FZ/ivZeIY7rW&#10;tE8N6rpDODNp9vbyWzBe4jk3ttPuwYe1fqJ8Jfido3xk+HOheMtAkZ9L1aATIrjDRMCVkjYD+JHD&#10;KccfL3GK/nfr9i/+CV+vQ6r+y4ljHcCSXTNYuoJIs8xhtsg47Ah8/n6UIbPtrw1emK88kn93KOno&#10;cf5FddXCaZn+0bbH/PRf5iu7qJAgooopDCiiigAooooAKKKKACq11bR3ttLBMgkhlUo6HowIwQas&#10;0UJgfkf8V/h5efC3x/q/hy8V8WsxMEpGPOgJzG4+q46d8jtXsX7JPxj8YwfEHwh4GTV8eFvMuB/Z&#10;/wBmh6FJpfv7d/3+ev8AhX1h8dfgBovxw0VVuD/Z+uWy/wCh6lGgLJ32OP4kz2zweQRk5+X/AIMf&#10;AHxt8LP2h/Czaxo7vYpLPjUbM+bbkfZ5Bktj5fTDAH0FfulLiHAZ5kdShjOX28IOylbVqLtKP/A1&#10;R8FUwFfBY2M6V+Rvp67M+kv2rPH2vfDX4UtrPhy+/s7URewwibyUl+Vs5GHBHYdq/PLx78SPEnxQ&#10;1eHVPE2pHUr2GAW8cvlRxbYwS2MIqjqzHPv7Cvvb9tfTbzVPgq1tZ2s15O2o2+IYIy7H73QAV8s/&#10;Cj9kLxr8QL6CXVrKXw1ouQZLi9TbOw9EiPzZ92wPrjFcfBVfLMDl08bjeWM4ydm7c1rLRdfkjbOl&#10;iK2IVCldprbpubX7EHwyufFHxJ/4SeaA/wBlaGjYkZflkndSqqPXaCzcdPl9a/QrAC47VzfgLwJp&#10;Hw58NWmhaJbi2srZcAdWc92Y9yfX/CulHPf61+ccRZw87x8sTa0VpH0XfzZ9FluD+p0FTe/UxLiE&#10;wSlD26fTtUe0EYNbd1arcpg8EdDWTLaSwnlCR6jkV4Sdz1TD1bwjo+u6Fe6NeadbyabeKUmtxGFV&#10;89+OhzzkegPUVV8AeDV8A+FbPQo9Ru9TgtdyxTXjBnVMkqmfRRgfh24A6EAk4Aqzb6fLIQWGwep/&#10;oKZA/TYS828jhf51r0yKJYUCqMAU+s27lhRRRSAKKKKACiiigAooooAKKKKACiiigAooooAK8c+N&#10;mkaxYeMPAPjnS9GuvEEXhq4vBd6fp4DXLRXMIjLxr/EVx90cnI9yPY6KAPlj/haWo/8AC+f+E2/4&#10;Vl8Qv7K/4Rr+xvK/sBvP877V52cbsbNvGc5z271F8K/ibrfgeLxuj/DHx3cXmueJL3WLJf7FKRKk&#10;wQRrK7N8p+XnGQPU19WUUCsec/AHwRf/AA6+EPhzw/qihNQtYnaeNG3BGeRpCuRwcb8ccccV6NRR&#10;QMKKKKACiiigDjfi34HPxI+G2v8AhtZFhlv7crFI33VlUhkJ9tyrXlGo/E7WbrwjJ4X8f/CXxbfm&#10;a2FpetoFuLuC4wACysjqQDjOM8e9fRNFAHgGh/GWDwzosWk+E/gv43soYgVhtH0UWcG7HVn3HGeM&#10;sQT35rqPgl4P16wuvFPivxRappmu+Jr1Lh9NjkEotYI08uFCw4Lbc5I9unIr1eigVgooooGFFFFA&#10;BRRRQB8ta8/iL4Y6Z8WPDDeDPEWuJ4rvNR1DStU0G0+1QqbqELtlwcx7WA7E9cA8Z4WUw2fh74Yp&#10;pHwb8Wad4g8Palpt3q2o2/hcQyXaQoROFkX5nLtg4fGcckGvt+incVjxH4dR6x48+M+o/EC48Oan&#10;4Z0eLQl0S0ttaiEF3M32jzmcx5O0Dpyecj3x7dRRSGFFFFABRRRQAV4B+0V8FPEXi1L3XvA16LXX&#10;LzTzpmpWLMI11G2yCBuPAcdMnGRxkYwff6KAPmvR/in4M8NaTDpF78H9f0m9tkEQ02Pw+k28gY+R&#10;+A/+8cZ61lfDj4K654w8ZXer6lpMngv4dvqkWs2vhGUrvmuUQKGdAMRpuBYofZccAj6pop3FYKKK&#10;KQwooooAKKKKAOL+JPwy0n4n6LFYakZ7a5tpRcWWo2Unl3FnMOkkbdj7fT0BHEx/Cj4qWqLFa/Gy&#10;dbdOEFx4atZpMe7s2WPvXtVFAHh158DPGvimE2Hiz4talq+iycT2WnaVBpxnXurSISSp6Yr1zQNB&#10;sPC+jWWlaZbJZ6fZxLDBDH0RQMAe/wBTWrRQAUUUUAFNIyCCOMdKdRQBwN9ZtZ3ckLdj8p9R2NfD&#10;3jT9kX4p65+29Z/FOy8RWMfgyLVLG8MDahOs6wRRxrLCItm3ko4wDj5s8ZIH6H6ppcepRAH5ZF+6&#10;/p7Vy13pN1Zsd8RYD+NBkf8A1qtO5FrH58/Cz9in4xeEPi/8RfEWo+K7D+ztd0zWLSyli1K4eXzr&#10;kMIHZSnyhSVYnnG3jNeg/sE/sxfET9nRvGjeO9Ysr+LVhaCzgs72W5CGPzfMY71XbkOg4z0PTAz9&#10;dBGJ2hST6AVpWPh65umBdTDF3LDB/AU9AJPDdmZrzzyP3cQ/XHSusIyCCOMdKitbWOzgEUa4Rf1q&#10;eobuWcDfWbWd3JCex+U+o7Gvh3/goF+xdq/7QGs+FPEPgTSbZ/FBl/s/Vbu4ukghFrgmOSQHlijZ&#10;GUBbDAYOBj9ENT0uPUogD8si/df09q5W70m6s2O+IkD+NBkf/WqlqRax+Pujf8EnPi7ea4trqOre&#10;GNO05XAe/W7kmBXuUQRAk47NtHuK/SH9m/8AZ08Nfs0fD5PDPh8yXc8sn2m/1OdQJryfAG4gfdUA&#10;YVRnA7kkk+rBWY7QpJ9AK07HQLm6YGRTBF3LDB/AU9EFyTw3Zma888j93EP1x0rrCMggjjHSorW1&#10;js4BFGuEX9anqG7lnA31m1ldyQt2Pyn1HY18+fGv9iL4WfHfxDqHiPxDpFx/wkt1ai3/ALQgvZ0C&#10;FU2o5QMFJUY477QK+sdT0uPUYsH5ZF+63p7Vyt3pN1Zsd8RKj+NBkf8A1qtO5B+Z3gT/AIJoXd/4&#10;i8MaZ4t8I6NpWiaXKzazr2m6/czza4qgrGiW5A+z7iVZj7HGPun7c+CX7O/gT9nnTtTsvA+kyaZF&#10;qUqzXRlupJy5UELy7HAAJ4GOtelhGY7QpJ9AK0rDw/c3TAuphi7lhg/gKNEBJ4bszNeeeR+7iH64&#10;6V11QWtrHZwCKJdqL+tT1DdywooopAFFFFABRTQwzinUAFFFFAEeAKTGewNeU+MPB2ly+GdRS2az&#10;0SZoWWPUEto3Nu2MBsEYPPb+VeJfBjQ9Z+F/gbUx43s4PEGoy6y4hvDtKzwFFKuhx93g8celTOdG&#10;lSlVqTSUSYqdSahCN7n2GABx3owO+M18i6T8Oddm/aJv9dutQh0bwRLDAtvpckcbC9lMYJCgj5VB&#10;6kfSvfR4Q0YnA02yzjp5CZrT924xcZJ3Vxe9ezXU7/g9hQAB0Arz+fwroVom6awsIk9XhQD9RTYP&#10;C2hXKb4rCwkT1WFCP0FOy7j+R6HkelGR6V51J4e8OwyiJ7TTkkPRHjjB/LFPm8L6DAoaWwsIweAX&#10;iQA0WD5HoWFowteew+GNBuP9VY2EmP7kSH+Qp0nhLRIULyadZKB1LQoAKVl3HdnoGR6UZHpXn8fh&#10;DRZUDJptk6HoVgUj+VO/4Q/Rs4/syz4/6YJ/hSsu4anfYHoKMD0FcCPB2jHppln/AN+E/wAKP+EP&#10;0b/oF2f/AH4T/Ci0e4a9jvsD0FGB6CuC/wCEN0j/AKBln/34X/Ck/wCEO0fp/Zln/wB+E/wosu4a&#10;9jvsD0FGB6CuCPg7R++mWY/7YJ/hR/wh+kf9Ayy/78LRaPcNex3uB6CjA9BXBf8ACH6P/wBAy0/7&#10;8J/hSf8ACIaRn/kG2f8A34T/AAotHuGvY77A9BRx6VwX/CH6R/0DbT/vwn+FZfivwppUfhbWGXTr&#10;UFbKcgiFBg7D0ppR7hr2PUN1G8etfgO88+8/vpOv980nnz/895f++zX0iyOX8/4Hk/2gux+/O9fX&#10;9KN6+v6V+A/2if8A57zf99mnfabj/n4l/wC+zT/sOX8/4f8ABD+0F2P313D1o3D1r8CftN1/z8Tf&#10;99n/ABo+13P/AD8Tf9/D/jR/Yc/5/wAP+CL6+v5T99crRla/Ar7Zc/8APzN/38P+NH266/5+Zv8A&#10;vs/40v7Cl/OvuH/aC/lP32yvtRlfavwJ+3Xf/PzN/wB/D/jS/brz/n6uP+/ho/sOf86+4Pr6/lP3&#10;2zRmvwK+33f/AD9z/wDfw/40n9o3n/P5P/39P+NH9hz/AJ0H19fyn767h60bh61+Bv8AaF7/AM/d&#10;x/39NH9oXv8Az93H/f00v7Dn/OhfX1/KfvlvHqKXdX4F/wBp3n/P1cf9/TR/aV9/z+XH/f0/40f2&#10;HP8An/Af9oLsfvnvX1FG9fUV+Bn9pXv/AD+XH/f0/wCNH9pXv/P5cf8Af0/40v7Dqfzh9fj/ACn7&#10;55X2/OjK+351+Bn9p33/AD+XP/f00v8AaV9/z/XP/f0/41X9hz/nQfX4/wAp++W9fUUb19RX4G/2&#10;lff8/lz/AN/T/jR/aV9/z+XP/f0/41P9hVP5x/X49j98sjGaXjPtX5t/sMxS6j4K1152NwV1LAMp&#10;3YHlpwK+kbnQtPkJe7jjQLyPlAr47MMR9QxEsPJXaPTov20FNdT6TyKXgivzC/aLv01vWLXR9Fjl&#10;jIbLTw5GMdh6187/ABCs9Z0mWDzHvIozwru5G78M15sM0jUly8p0Km27H7icelG7HtX4D3uuajdt&#10;ARdzh/u7RKR/WvRvAOj6zZa7p0981y8TEEoJSSVxjpXW8cktjojhZS6n7ZEe9GRyK+Odc8NeCrXw&#10;UhLpAZYMr8+DnH868f8ACupx3rW2l2sJnUZE1xnJx0Armr5j7BJuN7+ZzKGrR+k24UmR6Cvz2utD&#10;8KXMU41SeSKUZCRFyDn8K5HVfFF/faLttgsKadkJIRyy4wM/hXD/AG5H+Qt0mup+nGQfSjIHpX53&#10;/DOWWTw6NY1QxujZKpjPHqKx/Ev2DxNqVpfqxjt1bb5att/On/bkV9gPZO25+lG4AUpI9K/PlfDm&#10;m6XexXaQNqBEWfLRgQn4V2+n2+k3mm2pSzRlcAygqMr7U452n9j8Rezdrn2fke1GR7V8s2uiaVp8&#10;QP2GNLQrxlQaltvD9hEXuR5T2zD5V2j5a6Fmyf2TNqx9QUmRXxfeeEdUn1eWa3Nu9o3MY2jA9qmH&#10;h28hvo3nSCeBVw0axgEH1rB50l9gVkfZeR7UZHtXxnq/hC2MQOVshLwrADOfap9D/svTYF06ULeX&#10;AHJaMZb9KX9tRvbkHY+xc0nFfHeq+AoLiyfUP7NMQDZHlgZx9K4z4i+B7u58OW+o6CzfbIiMrtAJ&#10;HcYqv7Z/ufiXCHP1sffAIo3D2r897z4c6v4n8NWlwIkivY1+ZUQDdx0PpXOeDv2f9eGvnVr+SK2S&#10;LpAW3FvqKX9tK3wC5LdT9LDijivz3+Kvhbw82iWN0bhdOuY7hY5WjIAYZwQQO1bV/wCINE0HwKV+&#10;zwSRlQsMgUHcccc1CzxP7H4/8ApUmz7t4+tGa+HfBPhaw13wnIHMXmSgydBlR6Ck8OWVpIv2D7Gs&#10;i27/AH9g5ANDzy32PxKdF9z7j3DvRkV8VWclrqvjS7sI7KGKOKEH54xn04qbS9Lg0fXb0zwRPZyg&#10;bWdAQpx06cUv7cjf4DNwPs/IPXFG4D0r4O8SahpIvftk+lg2duT5jxoMY9a8G+LXxQ8K6jdR3/hc&#10;LcPGpEkf3R/+utI5zzbQH7PTc/WrI9BSZHoK/DG28TalPqr3pif7OxyyKThRXr2heJrC/sbaWzh2&#10;TJjKnByfTFbzzRx+wLk8z9cc0Fh7V+UGofF200HTpYr2FPtjAhIwo6VL8O/jDv025iuLOJHGSrug&#10;PHaoebWV+QFBdz9Wtw9KUnNfkP4l8U6nqXhvULryl8uVsh1XGB7Vxel39tqOuaQuq3TWduMlir47&#10;cDrShm3OvgNFRv1P2rBAPBFKSBX5zfDbVtKudqWscd3GrY8+QA5H41wnimVbn4sXcpuFtreKPCrg&#10;ANzjAFXLN0o35Snh7dT9U8j2oyMV8H/DIQSxCK6hinVslX2jkVv6r4VsxPLLBDH5R58vaOvtWH9t&#10;RtfkMvZ+9y3PtEYxRketfD+k3dglrNpxs4nuWyFGwZ/lVjwx4UhW/EskMQK8MrIMULOk9oGjo2dr&#10;n2xwaQkY5r44+JekRQ+GZzZWkAk2nD7AP6V8Eat4h13w/wCINTjtpjBE5O5TggfTPSuqOapy5eXU&#10;qnhufW9j9vgwbpQSMc1+WfwQ+Jdsvg27sohbSTtnc1wMshxjrj2r0TwHqmlaf4avbC4WK+vyzyQS&#10;OoOCwwPyrGrnCpO3LqV9Vd9GfoSMUbgK+F9L1nS9I8PpLqDwPGqkSMYx8o71p3vi7w1qXhue002G&#10;JG8rMcvkgA56YJHP4VKzqHLdx/Ez9jZ2bPtbdnvSHHtX5beJfE/iPS9Dk0V9NafS2LC6CRATlGB5&#10;U9fyr0T4FeLpfDfg99El8NKlhDk2txeyLNNsbkhyOhBPT6c1UM6jJX5TKUVHqfoMMd6ace1fHGoe&#10;I4NO0W4jNlZqlwhMcioDjI7cV5xafEG18KeEb/T9ZSAPKzCGbaC209MGtXm9JJO250UcM63Wx+h+&#10;AOlFfmt4C+JmqWWl3mkaTpEE1t5m+HUbsZOM5I6fhRURzenb4SPYSPcvCfgPV/hrcaxpHjHxuNc0&#10;zUZGu47f7O4e3diSCrZ+77GvT/C/gKDUvC0dreXo1GxMwmtniyAoxjHt9K8/0PxF4t8Q6j4h1Lx5&#10;4L0yw0rTZWtbWWIyGa7IOFIGcBMdzXd6B49l0XwvHe6pZC3tnmENrFAmBsx1wT04rlzFQeZ/7fy2&#10;5Xa19v73S36ndhb/AFT/AGe979e/l1KHi/RLDTfE0d7rGqKLcIPstoFJK4GBnHQZ9Kx/g78PvFdv&#10;8QNW8a6p40TXdP1KIwrYRwNEkAU/KFBPAHStjxRrwuPE8VrrGlQ3enTAfZJjGSy7gMHg8jPbiq3w&#10;e17x6/jDXPD3iHwtpuh6Hpyg2t5YM5W6LHgruPTHbr2rXJlbF4j6tyuHW/xeVr6W7WIxq/c0/a3v&#10;07f8OeJeJ9Iu/wBqP9qLxJ4L1nVbyy8G+F7cZsLSTy/PfKqSfU7ieT2AFd/Z/Ck/soeA/HfiLRPE&#10;GoajpkVi0tnpN6waK3fHBB9ckdKwvil8KfiL8MfjjdfE/wCGVhb67Hq0Ah1PSZjg54yR0yCQpyOc&#10;54xXT+APDvxV+LOg+MbT4oxWei6HrNqbWz0q3jBltyRjfu9BwcH07Cv0Cb/dR5WuW2vqfNpe+73u&#10;eT/Bz9lK3+OnwwtPHvinxLq7+LNaL3MN2lwcWwDlVAH4ZwPXHarv7a3hi78J/B34d6Dc6xd6pJFq&#10;i28l9Kdsso2YySO+Kr+D9M/aM+C3hd/h5oXhvT9XsIXePTtcD5ECMxOcZ6ZJOGHfHI4rq/2mvhX8&#10;SPH/AMIvAlmLaLxD4r068W4vntgIoiwTsD2zx2+grZyft43a5L6bbGdl7N2TvY4f41fCab9kq00X&#10;xz4G8Q6qII71IbzTb24MkU6ntjp2xXe/tgeL7zxnpXgT4aaJM8Gr+L547ifyjgw2ygHJ9ix/8cas&#10;TVvhr8Zf2ldX0ey+Iemad4S8HWFwtxNa2jZluSv8P3ifbtRq/wCyrqvxz+OXifWPG0d/oXhmwt4r&#10;LRRaTKJJFU4BBwcLgMccfeHvVLkcouu1df0tg96zUE7Hd/sR+NbrU/hxe+FNVdjrPha8fT5kc5O0&#10;E7Tz1HUZr2vUUuphrkdk2y7a1AhPo2Gx+tfNvwi/Z91/9nv9oJz4civNU8B6rY+Vd3VzIpeKUZKk&#10;8DPIxx/e9q+mb21vV/tV7LCXMluBAz9N+Gxn8SK8rHKHtVKnszroc3JaW6PGNWbxrofgsL4S0jVI&#10;9b3FpzqEglEkixj7o3cKzcdh7US+GvHU19dvG11GY7sT24ab5Xw9yQG5+7zFx9B2qxb6F8VJrd5f&#10;t99bm3DS20Ms0BaSUGHCuQMFCRPgDsQMg4rV8X+BNV1P4nT6na6PuLxWYg1gSov2dUMhlTGdxDBl&#10;GACD+FaOyktidbFLSJPiRf3kQllu7eyjtLyYPLFGHknAtRCjAHhdxuMY7KKju/8AhYmnQXrqk9/c&#10;x2yxw3HAIZipY7RwcfNVWz0T4naPZXNpaxzvEdKjijAaBFtpw0YYRKrAN8vmHnbjbjJyMVLPwb8S&#10;rh7s3izvLeWAW68+SBreVwm0DZzh84OenXrVtR8hJvbU6zVIvEWq+F/BkutWl9dyrDnVbTTpPKl8&#10;8oADww4DZ4HtVMyfEKfWXtYPtdnYNMkbyOiHyo/MUAxnPJ8vfuz6Cs22+G/imDVrCdop4IobkSM1&#10;pLGJcG7vXOSeoCSxHB9+OtdRoDeN7jwF4ilaXz9fleS300TAKkYHyRyH2z85H4egrBNL3tC9Xoc1&#10;HH8U2061gN3MJiolkuBEmd2xvkx6bgv51JeD4jWltqEsX2iW7i2RwyBATOguHJGAcAlNoz9KPDng&#10;3x74Qs9O0SIzHTLHz47d7G6RhlsNEZTINzICXGBz04pTovxLml0MQ3up2MSu3203H2ady+5OeGUC&#10;PAcAcnnp0xpZc3SxOtuoss/xGudRuytnMfKlM1q0uERf3DBUIHX59vP6Vn67N8SZPC95KTcrbRW1&#10;2ds8aCWZMQhQ4HTrc9OyrWroll8SrbUNKNyb6e3i1BhP50kCiW3OPmfax2lewXOfQV6v4tX/AIpP&#10;W/8Arxn/APQDUcyhLZMpJtH4et95vrTae/3z9TTK/SI7HzDCiiimAUV6B8B/hUPjV8S9N8JHUv7I&#10;+2JM/wBrEHnbNkZfG3cuemOor6u/4dgL/wBFEP8A4KP/ALfXHWxlChJQqyOinQqVFeKufCNFfd//&#10;AA6/X/ooh/8ABR/9vo/4dfr/ANFEP/go/wDt9c/9qYT+Y0+qVux8IUV93/8ADr9f+iiH/wAFH/2+&#10;j/h1+v8A0UQ/+Cj/AO30f2phP5g+qVux8IUV93/8Ov1/6KIf/BR/9vo/4dfr/wBFEP8A4KP/ALfR&#10;/amE/mD6pW7HwhRX3f8A8Ov1/wCiiH/wUf8A2+j/AIdfr/0UQ/8Ago/+30f2phP5g+qVux8IUV93&#10;/wDDr9f+iiH/AMFH/wBvo/4dfr/0UQ/+Cj/7fR/amE/mD6pW7HwhRX3f/wAOv1/6KIf/AAUf/b6P&#10;+HX6/wDRRD/4KP8A7fR/amE/mD6pW7HwhRX3f/w6/X/ooh/8FH/2+j/h1+v/AEUQ/wDgo/8At9H9&#10;qYT+YPqlbsfCFFfd/wDw6/X/AKKIf/BR/wDb6P8Ah1+v/RRD/wCCj/7fR/amE/mD6pW7HAfsf+KG&#10;8P8Ag/VYkO15tS/DHlqK+mtN1a5165SO7aNIAcDHUj0qx8F/2PrL4T+Hr7TLjXRrb3F19oW4Nl5O&#10;wbFXbjcc9M5/SvSf+FQ2C4Imw46ER4/TNfkmeUK2MzCdajrF2/JH0eF/d0VGWh5X4rt/DWnT20Ut&#10;nG9woJTCDNfFn7W/iOddWsIEtBbW4JZE24JHSv0nm+EVpcTLK9wryKMBzDk4/OvFvjF+wyvxa1mK&#10;+fxeNMSJdqwjThKAPrvFeLDAYlVlLl0OqM0nufmbounT6xqMBgxvLqFU8ZNfV3wv+GWsN8TNKg1A&#10;icPZtIyJ0jAAxXsPhH/gnJYeGtUtr2Xxgb14HEir/ZoUHB6H96a9cXwDZ+EvFF3OZlMv2ZVWVU2D&#10;GDwBmu2tQqJarQ9SjWh8zwKX7Dc6/eRa6ubbTZGhhQHhvfFZ+g6zpvh7UbgW0CWcW/cC3GR7Vq+P&#10;fhrr866je6QFZXmMgeXjec9a4rxh4NTQtG0jUdbuVuXlZUdUbAB9BXy8oSnJ26HDNr2j8yn8QfEl&#10;jda7aG3BnuJXGNvT0xWjpFq2qy6ha3MRgiZPup/FxXLeJlsrrWYhpMIjliCkfT1rcHiSbwXq8bPG&#10;98J1G5z/AA1zSXZalXSR6H4Ft7STQkQMEjtCVWFz1qHSfCdtqd/fW17EIRNlokTqPpWLqemafc2p&#10;v7O9ks5GUSLGjYG7rgiqmj/Ea/vNSt74WoK2eIHI6seBmoTZLV1odj4Q+HL6OLmObUZEkDHasjZy&#10;vYV0GnbdAN351wjxhflCdK8w+I/xFvdOvILz7E9xAo+d4udn19q0PCV39q0i7vb0SSW8wBVRkkD6&#10;VdwhG61PZrbxVbnwyjyMuSvyr3xVOHxBBaaZJqDoxt1GCp6Vzeu2OjeHtIs57eWSe4nAWO3LZx9B&#10;2rM1XxSbTR7qyv8AT3ggjj3L/tDHatnUehj7O+x6DoXjKx1aeC3so3EJGSw6Z9K6Z7dbsOApjYV8&#10;3eEvGN5J9iGnWzxhpAAxHA9q9mt/G40u/jgvVbz7gBQ/YGnGtdamTp66HQXYhnKQSKkjx8jPamXU&#10;Nhp1zaTyiOOdhhQQATXH+O9RPh7w5c3vmmK/U7opO3sD7U7Q9RPjDwpBqFw8ct/bqDlP4T9Ktz1t&#10;YErK56Lqeui3tIy7BLbHNU4rm01ePbauBGOSuMZrgNT8WNZ6E6ECcpg/MOorT8N+KNPutLhv7YgT&#10;yYDKOx9MU/ac24+VtXNfUta/s2KSOzhMhQ/MoFcre+Of7Esp7++sZYIATl35GMV2chsyJJpmWCZ1&#10;xj14r57+JXxMu/D091pWo26XGkSA7JOvHpUSUtkKEbvU+YvjN8WbzxD461i2tLh/7HlmBSLPHQAk&#10;fiK6Xwd4n1nxxaaX4eeQJbWzBhzy2OleT+NTZ3XiqR9Kx5bNnA6CtTSp9R0zZLbSNBOMFXTjFe7D&#10;DwdFWWp3wf3H1f4S1O7+H2tSRXc7TW0qhdhP3B049q9m8H6jYTXMttbIyyyRmRXPc18Maj8S9XXT&#10;jJdsz3DKAGIr6/8A2cPEH/CU+AdK1GVR9uDeU3qQDjNeXVw86bTkVUaOR1XxBrfgP4gz3l/GzwSk&#10;xkgYG3PBr17w14hsvEdpBJsD283r69MV2+t6VZaoxivrCGeBlGWkUGq9noWkWdh9ktrVYI1bK7Bg&#10;A+1ZRp8jOPnXY57WPBmnaus9hEwXzVw0Xt0r5k+Mf7Ir6Di/8OQyPHJnzo19eua+rPEdxBoG/UnI&#10;Hlxkbz1xisnwZ8QxrVkzXTpJECeuDxWqlGMtHYHdo+GtPKeGLd9MltcXbjbiRcHPT0ruvhd8HtRv&#10;nF+G2RO/3B0Ar1T4yaR4f8b6rBeaYYoza7vN28ZPpx0rzXwF8SdS8Ma7c6Ufn09JCFc9h7UnO9we&#10;yRa+LnwMj0nVbbWLuUTQBcbMcA9q5zSNGMajUotNMulRgrI4GMe/0r3rx/qFt4o8BpKz53Abcdfb&#10;ArxzU9TvvD+kJoQk8qwvOCdvIJ7Vk5N6XKUNR3xEtbSP4aSSwN9nD8qP5D8q+cfEGnC2s7aU3Pmu&#10;3YH7te+/EjxNHF8LTpT2buY8KLjbgex6cV82TwlgiRs0jk9DXdgouzOyNrI+iv2X72TVtXt9NDH7&#10;NEctzWj8dLuKf4jPp1pEES2Cl2XqxIzXpf7GPwaGlaK/iC5UPPcKdqH+AVU8ceAU1Hx3rmpuojSG&#10;Tpxg4Aq8UlFX6Gk/hSJfCd1d6fa6WYc4OA2ewr2eKzOq2LyQMRKF4HrXlPhNLPWrKO93GOGA7WUH&#10;GcV6f4K1dbu5ItVLQDgk15ULN2OCa6o5rwxod0nivz7yBo3DYU9jXpl9pkSRE4CEgcjvWmYba4wX&#10;VVlXkGsPU7kTSmMvgdF+vaulU1SiO97XPL/jb4hutE8L7LeUb2GCD1Ir4o8UWc9/fbxOPNlPK5r6&#10;Y/ay0XWdL8Irqoc+WhwdvGB2NfIqNe36292Jf3ykYwea3w8G25HZB8kLdDtvCPgfUNJJnlV4I5F+&#10;+DgH0rsPC1hqi6ukuycxr8oEfAb6nsKueA9dtdWWKHxGzwW1ooPloMGU9hn0r1jw9rlhruurbQRx&#10;2ekQR7oowADI3YE/0rgr1JObucM6lm7Bo2iLMJDfb5olXiEZxmt610GEaUbmNRGyEkAnAUdvpVHx&#10;X4jsfD9xYv8AaoxJICHhyOR1BwOlY/8Awk8viaT+z7W4R4yQRFF1c/7RHQe1ea4pPuYQbqbnU2ek&#10;2r2zz3bLIVjLb3ORjsM1veHvD0dj5joU+Zcg46r6V85+Jtd8RaPq1xbX8E8NlAu5ZCuIsjoAAPSu&#10;t+H3xL8V6x4NS/t7eG4hh4QuOZF6EE9q2gpJXewvZzcrnueoWWlW3hS7e9kRwEOwccccAV8e+Kbf&#10;VtT15Ev/ADPsCt+7OOMV7PczXfiTTY08i5UuwLRggbf8mum07wbEtkE1Oy3bPuAMWJ9BW1OsrrQ6&#10;Iy5T5ptfiTf6f40h0O3ZRalGPAwchc/0or2TxX8KtNuNXhuoLK00+4XLNMIC0jZGMbieB7UV7FOp&#10;heX31qarFJo+gNU/bv8AhBdafcRR6tcSStGwRJtOmKFscZAHTPpXkfw//ar8Haj4b1O2+IXimWXU&#10;ZNVe6gOnWUhhSDYqxooKjaBg8V8KUV+21eHsFWpyp1Ve+nnY+UhmVenJSi7WPv7w/wDtk+FLD4va&#10;rd3niFbnwI0MX2OCWxla4inVApKjbhQcHufpXqg/b2+Dq9NZvf8AwXy/4V+VtFUshwkUvZq3/AJe&#10;YVne+p+qf/De/wAHv+g3e/8Agvk/wo/4b3+D3/Qbvf8AwXyf4V+VlFaf2LQ/mYfX6nY/VP8A4b3+&#10;D3/Qbvf/AAXyf4Uf8N7/AAe/6Dd7/wCC+T/Cvysoo/sWh/Mw+v1Ox+qf/De/we/6Dd7/AOC+T/Cj&#10;/hvf4Pf9Bu9/8F8n+FflZRR/YtD+Zh9fqdj9U/8Ahvf4Pf8AQbvf/BfJ/hR/w3v8Hv8AoN3v/gvk&#10;/wAK/Kyij+xcP/Mw+v1Ox+qf/De/we/6Dd7/AOC+T/Cj/hvf4Pf9Bu9/8F8n+FflZRR/YtD+Zh9f&#10;qdj9U/8Ahvf4Pf8AQbvf/BfJ/hR/w3v8Hv8AoN3v/gvk/wAK/Kyij+xaH8zD6/U7H6p/8N7/AAe/&#10;6Dd7/wCC+T/CkX9vf4OjprN7/wCC+T/Cvytoo/sWh/Mw+v1Ox+qf/De/we/6Dd7/AOC+T/Cj/hvf&#10;4Pf9Bu9/8F8n+FflZRR/YtD+Zh9fqdj9U/8Ahvf4Pf8AQavf/BfJ/hWf4h/br+EWoaBqNrBrF608&#10;9rJEgNhIASUIHbjk1+XlFCyWhf4mH1+p2HMwZmI9abRRX0KPMCiiikB9AfsI/wDJzHhr/rjd/wDp&#10;O9fpx8QvGK+A/CV7rP2RtQliKQ29lG4VrmeR1jijBPQs7KM9uuOK/Mf9hH/k5jw1/wBcbv8A9J3r&#10;9D/i34Q13xzrvhLTrMXFpoVrff2hfalaTwrNE6KRCFWRWyAxDdD0Hpx8fmyi8VFS2se3g21RlY6H&#10;QviToWq+DNC8SXWoWuj2erwxyQi/uEiw7gHyssRlwcrgelbOh+JtI8TwSz6Nqtjq0EUhhkksbhJ1&#10;Rx1UlScH2NeE3Hwt8Ww/C/xH4KGjnV7Ia2bjTpLu9gDT2rTiWTeFACndvOAAMMBgYxXo3grwjeeG&#10;/iJ4pvU0uGy0TU7ezaAwOgCvHHsZCg6cY5/2a8WpShq1I7ozk7Jom8dfFm08DeLfDWhTWUlydXl8&#10;uW4RwBaKTtV2GOQXwuOOtdLrni/QvDEtpFrGtadpEl23l26X10kBmPHChiNx5HAzXinxA+Eninx/&#10;rXjfVJGvdMla1gt9Ft7S6tvKuPKbepfcrFf3gVuCvTFbkvhDxLJ4km16/wDC2n64+s6Pa2F1Y3d0&#10;hNg0TSGQKx4aN/MBIXuvQ8YbpQ5FZ6iU5cz00PTr/wAYaDpWq2ml3ut6dZ6ld4+zWVxdok03YbEJ&#10;y3PHGak/4SrRP7f/ALD/ALYsP7Z2eZ/Z32lPtO3HXy87sY74rzWPwFqmmeKtXLeGdM17TNXurW4+&#10;0TzKpshGEAXDDJClcrt7+lY2l/BzW7D4iXN3dpPf6c+vza5BepdwIsZforL5XmEqMJgNjCjp0oVG&#10;D+0HtJLoev2fjPw/qM+oQWmu6bcy6cCb2OG7jdrYdzIAfkHHfHSsy6+Jfh9tP0+703XNE1GK9u1s&#10;4HGqRKkjZwyowzucD+Ac9uK8q0X4R+Iba38T2Uuh6eNJvdKuLOOwuLlW3PJIGZIpVG9ImXcdrZw2&#10;08Yp/wDwr3xnD4SFp/ZUV3P/AG7bXqJJcQLcLbxY/wBbIoCu3GAR2ApqjC/xB7SXY9B8GfFzS/Eu&#10;oahpF/Np2j+ILXULjT00ttRSSW4EeMvGpCsV57L2qfw38TbK/wBD1nU9d+x+G7fS9Qm0+eW6vV8g&#10;FCAG8xgoAORwcfjXmX/CpvE0+ra9ZtoemwWuqeKl15NbWdTPBGrRkDbjJfCEDHHzfXM2vfCPxTcT&#10;yXFoP+PLxLPrFvHDcRqbmOWMqCN6squhJxuHryOKp0qb6/1oLnn2PdbC/tdVsoLyyuYby0nUSRTw&#10;OHR1I4KsOCMdxXAeMviXrXhzxqmgaf4ctNRRtMk1Q3U+q/ZgscbqjggwsAcuuMkd+Ril+GVm/gSx&#10;0rwudJvIJLr7XqEzNKksVsWmLEFlVVBZnyFUYHPGBXM/Ff4f33i34k2OpT+BbDxdo1rpE9kqX80A&#10;CzvJGwcK442hGGRz81Z06cFVtLVDnKTh7u53mlfFbw1feGfD+s3+q2ehR63Ak1pBqlzHA7lgCFUE&#10;jceccZrUvfHPhvTNSfTrzxBpVpqEapI1pPexpIqucRkqTkBjwD36V4n4s+FHj69+HOl+GLeW3vNm&#10;hy2U0wkj3LOfuqzyqxMYXC/Lg8A8V09h4J1q8+KXhLXtU8PxPa6X4deyaaS5jcw3bNG2QPYIy7h/&#10;e+tVKjDVqXcFUlb4dTr9U+LPha20Wa+sPEnh+9KbNitrEEUTlm2qDJkgZIYDrnaRW7d+KtEsNYtt&#10;IutYsLbVbpcwWEtyizyj1WMnLDjtXiifCzxBb/B7xhpFv4cgi8QazqUk4H2qPMiNMHBZ+mABjBqT&#10;WPhDrup+P9V1O5tri50zWbyxv2WK8giNm0UaLsbdEXIVkJGxgPmPA5JI0IPTm/rQHUl2PYtN8Z+H&#10;tavzY6frumX96rOrW1tdxvKCmBICqnIK5UEdsjpkVxfiH4o+JNO8bajoGleDodZFlbR3ZmXVfKd4&#10;3O3hPJPzAg8Z7de1S/Dfwbe6L468ea1qOjxWsmq3yS2t4JUd3gEart45UblJwf71UZfh9e6x8crr&#10;X9Q027i0lLGGG1vLbVngDSoxb5oo3XcvOMMCOOlRGMIy11VhtyaO603xx4e1W4Nta67plxeK0sT2&#10;0N5G7o8YBlQgHgoGXcO2R0yKk0zxloGs6dc3+n65pt7Y2pIuLq2u45YoSoyQzKcLgeuK8qb4T6rr&#10;dz8YTNYRaPeeJ2WPT9TEqOxhW1SIAgcqNyM2PRh6Vht8Dtf1fwjrkDwy6dqtwtgAs13bvFcLbSBw&#10;gEcIVVIGMsD2yOMVaoU39rt/XyF7SXY950PX9K8T6el/o2pWer2DEhbmxnSeJiOCAykgmvDPjfea&#10;hceNnsbKcxAW6FuO5zj+Veh/CXwheeG01291G0ubS91S6WeZZ7qKYuVjVA+IkVVOFA4H8IPWuT+L&#10;uuWkHjOy06KESahMYi7AcqnPX8q8bMoqFJpO56GEled2jM1eaW/8Gi3tji6UBWyMc4xXyX8Yvg/4&#10;zsdQ0x5bxr/Trm5AVASPJz0yPSvt670pWsnlQBJCuPbOK+O/i78TPE/hrxsmjakY5LZWEts4HUds&#10;mvim5JpJainq7nMWcsXg/wAdJpWpxEM0ICyuODSeNrmXUtU26bPGVVehPSue8T+K73xJ420y91O3&#10;D28GA5jTIC+pqfxh4Vl8X6mk/hO88tNv71QeCfXiuecEpK5Ld7vY1/DOuSLcW+lSgXd23ACH8q6H&#10;wb8OvENz4lvbfP2WKQ+bg9Pwry3wbpOreEvEBvZX+038R/1fJLfQV7r4R8YeK9U1zc2kSwAgAu67&#10;cD8awnTUXoyYVGpEvh3wJc2+s39pqlytyLhseWew6DHtWxrng248O6dKdOmEAC4w/K4+ldVL8Lr6&#10;6c6xbak6XqjJhxwT6VxPjTX9a0AW9vqtozRSnJ2dx6VlZW2OnmR5R4t8Y6jpviDR7Gw1H7fd5G4t&#10;0U+ntXtKao/iLwxNJqqxpequNqHjGK+UPG98H+IUd3piSCV2BEZH3TXtGmeIbuHRoGkK/bGADbzg&#10;Vu6doJmDmep+Fde0ex0e2s2tfsrggq7rjJ9qf451u30O9h8+MzyXIHkkDgH69q841z4p6JaNaW2o&#10;zRhlUH5efx4Fdz4b1uD4j+HpoiizxFdsMuOU4/SuV/CrlRlcsa1qtr438FyQSuUkt2G4jpx2q38N&#10;7WPwhbLKXM0V6oyvZeO1eJn+1fDHxLtvCT32/TrnEkzIM8Z6GvqmXR7CHwyklrtPlrhWx07VvTpT&#10;l73Y6Urw2I7zRbG/svM+REZSCOK5uHw7ZaZcWcFuDHGrb22DjFPt720WCSO5vB5h6KD37cVmXXju&#10;C0ZNMtlE987bQcZCj3ocou2hzJ20M74peONKt7u3jS8CbFIYKclT9BXxt8YfGWr65dXe2432EbEI&#10;TwcV037QWrX/AIN8VSNMrOkwJ34wM/4V4umoDX45BNMY0bnYK9HDUW2qr2GpPYoadMYZwTyW6muv&#10;tL4tJFlsBcZ+lcdADY321hujAwK6XQoVmuwHbYjdz6V7ulrnTTu1Y7XUtLhvdBe+wTDCuCccZxX0&#10;x+x1pd/p3hFNRnPmaazExAfw15/8P/hbc/EPwTLpto/kWjt+8uXXgD2/CvpHwRocfwm8CWOmWYa9&#10;toMB3xkn1PFeLi6iely6qtY66HxtaavDqsZOxrbIIfjtxiuW1nx//wAIxDohlXfb3cgjJ/u8cfyr&#10;zT4/eKbe20R7rRppLS7umVf3I4c5xg8VynjPxJqMvhbwsl2vllXTfnr6V5fv1FcyjSvHmPQ/jJ4y&#10;lvPAGrahCQYIQQpBwOwr50+FXxkOj+F7w3kvzi4YxknqpIwK7/8AaC8SWnhb4R3OiQtmW/jyPUdD&#10;XjXgzwINf+H9rFZw+ddu4J/OuqhSjOm5SNIQvex2uofEfSbmWRrLzHnuCC2zgZrJun1HWpktbHS5&#10;TIxGXUdqxvF+g3fgx7KFbPyJ2UHIHU+lfRnwg+0W2k20+r28VukigZIAOMVMlGnqtjjs3o2Hhv4b&#10;+INS8FhN2ydOVjfp04FUZbCLSfE+kR+KLVdkRyTjK5FfQWmappqIYLeVRJt4Uf0FeN/EPxnp2may&#10;Y9eRShyEY9AKwnDS6NoSs7Mh/aB1jQNV+EepvplshCqFV1TAB4r4ks5EiCOV+dSMV9D/ABr+Lmiw&#10;/D1NE0mJC8/BKfwivm+0vQ+0MpHI7V7GFvy6nVTa6H3Z+zb4j8S/8I3B8i/YiMKO+K0Nd0e/vNV1&#10;e7nm8u0blkHrjmtL9ma2W/8AAtuIRwqYB98VpeJLa40mC9gmxK9w7H6Dt9KyxKvBGtZpW7nD/Dfw&#10;aNYN3aW92UgxkKh616h4R0u50GM2jL34fGM1h/D7Rxpmlz3HEE5yQRXVeGtaOqzojsrhTgOPWvMj&#10;HqcEm22VfHuuy6FYm5bKBccj1rIt0v8AW/s1zavmPAY8Vr/ELRo9QsJIr2bEWQQOnHpXKx/EG309&#10;E03SiksiqFOOcdqJX5/eehSTUbnF/tUeJZZvAL6O6BpJcKfb8K+NfDdheX+tW1jZRGSQsAB0Ar3r&#10;9pzWb2LUdLS4GBKTnsK4n4d29tJqLra4jvz9yT0rtpVHTg3uVBytY92+HPguwu7B7LXYI473b8rD&#10;oR7GnWPw6ttH8SG0jnzbScqe689q6n4faVC1o8mp3Sy6hGvc4+nFcvoepTeJvHd7GA1vHZEjn+L0&#10;P0rykpVbsIx5pGxcfBzwzLqkct5cO7scZds1taV4K8LeBtcEsEqRKyZ5bjNYniP4hWmn2M9ubffJ&#10;G2BIPXNNfwjpmt6V/aOqag0EzoDHubAXjjFZ3e1jOSaexV+Mkth410G40iyu47QzHDXOB8q9yPwr&#10;zz4Salb6NFeeHrS4hu9Is32xzxucue5J7jOelcp49WeBZLOLUBf20mYy8Z5x6cVe+Hvg+LwhZvBM&#10;jeZcAGJM9PTP+FactqTuxSvy7n0bpbWUFtFiRfKOMFuf881f0nWLm/uZbKGOK4+bEb57V4lc+Lpf&#10;DrwQXkZe2jGcR5IPYjNd14R8caNBcW9tgm2vFBS5728vYEjsayjKTskjn9nJ+hr+MrTVWv4I7fQr&#10;oBc+ZIhBQjHGOfWivT/+Ey06HTVtpp1nuSBhV5Jwep/CiuqNOFh8q7H5XUUUV/VB8UFFFFABRRRQ&#10;AUUUUAFFFFABRRRQAUUUUAFFFFABRRRQAUUUUAFFFFABRRRQAUUUUAfQH7CP/Jy/hr/rjd/+k71+&#10;rdflJ+wj/wAnL+Gv+uN3/wCk71+rdfFZ1/Hj6HvYD+G/UKKKK+fPSCiiigAooooAKKZJIkUZeRgq&#10;KMlnOABWNd+LbWJT9nBnI7jgVz1sTSw0earKxcYSm9EblFcBe+MtSmJW3VUz0CLk1lTXniyc5i+1&#10;/gmP6V4U8/wt7U05eiOlYWb3PVKK8fm1DxvYncqXTgdigYfpUSfF7XNGkCarp28d96GI/hmtIZ5h&#10;m7VE4+qB4WdtLHstFcX4a+LGg+IXSAz/AGC7bgRT4AJ9Aa7T6V7VGtTrR5qUro5pQlB2asFFFFbk&#10;BRRRQAUUUUAFfOXxnurTw/8AGDSLppAZ77yYTH3UAHB+nNfRtfPnxf8AB9tffE+21e5cF1jhjhQ9&#10;iM9K8/HfwGdOG+M6rV/PunhT/VwbQSRXzx8WvhnN4v8AHOlmxtzcLC+ZHYYC/j/SvpiK3L2qEMDt&#10;UfLVGKKIyHagR/XFfITi201uUeU6L8BdMAnn1O3R8pjaRwBivEvHug2Xw0nuv+EbK7pXIFvn7p9v&#10;avq3XvGmmeHbGefU51gtoh87v0A6c189an4OtPi/8Q4r3QLndpMaYlkTlXOeMGuerb5kVEnucX8K&#10;fA2uweL7LWbsi5SXMkqnkKeOlfUq3cEOqWim1GTwxCjA/Gqdn4Kh8N6N9jgB89V+V6TwxcXNwklv&#10;dqBIpwrVwy5uZcxlGyVjrdVtksriKdBthkwGK1geLPCem+Lrf91snuohhSR901vQQGWyEVzJ5m3p&#10;n9KxLWN9J11XUYhlOPaumXTTRjTPlv4weDT4YvFuXsQhj/5bKuBXld7q09xYFIy2+Rsb88AV9a/t&#10;KadPrmgvBbhEyAS54IFfJN3JbWsKWkg2PCwz70tL23M9mzjNV0yZb5jOCM9GPNetfBH4lQeAXnGo&#10;y4sp8KPVT0BxXI6lqFhcIEMq7yMLmqfhf4dD4hav9hhu9k4XKqnc1tZSjrohRkk/M9D+Hvie2134&#10;73iJMlzbuu6J5Dk4z0r7B1LxBpWi6JHFKFCHA9q/Oa88Ca78JfirpiTM3nmQFTGc71zX3BfeHYtf&#10;0jTb25nYIFWQx+p4610OMaULp7o9alZ09TzvxpDqEnj+zisgiWcgMnmZyCPTHY1M95aeENaS4nbz&#10;JHkVWY9M8cCvZL/4b6ZqVtHd2ybJjDtUjtxXzL8Vb86VIdCv821+sgMMzjG70I9a872bbWh57tC5&#10;zv7Yvifw1qepWGmnYLnyhMzgYx2AzXyT9qWPUSkJ/cDvXo3xs0S/tLpLzVJGnknUBZCMcDtXkKNt&#10;bKHOK+kwVNez3E5JvQ6+1u1luAD89dHpdmZrnaxITHb0ritG3mQMfyrvdC3yyofudAc12ySSsdlI&#10;+sfhj8dIIvBY8PaNo8yS2sIjkm24UDGM5r3H4R+LLDWvDkkLM0r25Ik3ivm/4faPLbeHHkgIgi3A&#10;yOB94ema9c+DfiW3l1nU7aK32RRqD0wGHQmvk69oVbLUuorIwPjrrelaZdWaaRqNo7vOPMsXxnOe&#10;3oa6nWfBNtq+j6PNPEJCqqxGOBxXi/x88C+HbzxVYeJdLvwJ/tIW5tw33TnrjtzXrmp/FjwvpPhS&#10;0judetIp7WFXuIzIMog4JIHatKVK8HJGlN/umjwf9o3wSJdOuNTS8MiwLgQnoox2qL9kG8fUNUlt&#10;Jx+6ijBUHp9KxPir8TPDXjyyvLbwzrSXrSDBiOVJPsDWn+x/FPF4iuYLl/sxxja4wf1rqjTnHDy5&#10;kc8JWufWvjT4Jad4ytbe6UhLmMgqeMflXkvxkOq+DdNt/MiVLS2I3OnAI6f5Fe0z+IZ/CYk8+YyQ&#10;4yvsK5z4kWOi/FnwYbOW4EbzYGc4INcLUWl0MNUcp8KPi34YvLMXl/MkM4Ujc3GPavJfjprWleLL&#10;vUp4bsEKP3WP6V5X8XvBr/CfUY9PhvzcWk4yvPKnvUeoS2Evw7e7e6Hn7eFzzVypWSaZpG1tdzN8&#10;QW2lr4Vs5YJBLdqwDVDoGjNfzQERqOQeelcFouti+sUtSSGVs5r3zwTaeH9dsbLT7R5P7T2Etj6V&#10;6etFWZ24dJn0z8FPiHYeH9HsNEttonK446VB4t8dzt4vOmMqSSOc8c8fSvNfgTpYg8RX1vcAyS27&#10;EKT1r0jwp8Pnvtf17xVezGPyAYoY5OmAMk/0riruTtFbF1o+8jvLmSG302zCSiNNuHH4VgfD7W4P&#10;7YvbNSUG/cjdB06CvHfEvx4toGjSIeZKJ/LEY6Yziuij8TpuglVltHnwR2weK89810ce10WviZ+0&#10;DBoXiG70HUEJkRgFZRkEHocV5V4c8RfZvHCX8c4Szd9xVz29q7Txf8LNP8UXbajITcXMmN0voMV5&#10;Pqvwi1ePWHjtbhhYAdUb+VdMFB3u9SHPkViH9qfxidb8T6YkLK8UcQC7ex71B8NvCupNY2+qwSYk&#10;LcD0Feb+OrGax8VpaXEjTmPABevW/Dd7e6R4QS4ibYkbA4/KvShFQo2Oula12Xtd13xHomrrLmUA&#10;MAWTOMf0r1PwR4gNy0k9tAHumj/eMOO1cNf/ABJsdS8Kvbuim7HBJHv2/Cu9+Bcuna1Dex2a4kjT&#10;5jXjKD6Iilab0ZkLaHVLu5mkQvGrnevqfQelXPHtodV8Pww6rqEenWY2xxLC2XcnoPajUfGUVlZ6&#10;npltayG/jZghRCdxz1PFeLeMLfxDqMEt1rHnGGLLKBwFPYgCsqcZOVmc8nPmtEp+P/7P8CfYjp13&#10;HPfysB9mlXJVe7jH9a9e8GaTdeM9LOo2/mGKNs/aQMcjsK+ObW/+2a3PJcSPK4OFLHOBX6D/ALPE&#10;6w/CG2ieFdnlkk+o9a9CvhOWmnUepryJwu9Tyjxt4gsbab+z5o/PnJ2hkXmr/g25SzBtTFD5Ui4c&#10;zHGAfQY5/Crnjvwnol3FJqGnTr9tRy20Nnn0xXIaVBPd6ol9L8j2jZwOn5VywpKMPdNY03GN4o9g&#10;0eHTNI1HT4bi9mjub1HWCSVsswQZI+mD+lFeJXPji78V/GbSLSVwbGztZhFEnTJTkn8hRXdRwFSp&#10;BT7nHyVOp4TRRRX9LHwgUUUUAFFFFABRRRQAUUUUAFFFFABRRRQAUUUUAFFFFABRRRQAUUUUAFFF&#10;FABRRRQB9AfsI/8AJy/hr/rjd/8ApO9fq3X5SfsI/wDJy/hr/rjd/wDpO9fq3XxWdfx4+h72A/hv&#10;1Ciiivnz0gooooAK57xf410/wbZiS6ffO/EUC/eY/wBB703x742svAPh2fU7w5I/dwwjrK/YCvCf&#10;Auh618Y/EMus6lIyWSt88nYDsiD6V5GOxroWpUleb2R00aPtPeekTsbPWNb+IeoZCt5CnIiXiJB7&#10;+p9zXouleEYbaFBdN57/ANwcCvjT4zftreLf2fviZrPgiw8HaL9i091+zy3DyGSaJlDK7bXxkgg4&#10;49MCuRT/AIKbeNz/AMyloA/Gf/4urwnC+IxNsRilzt6+RlVzClFuEHax+i8FpDbLtiiSNfRFAqWv&#10;z20P/gpf4ml1a2GreFdJj0wuPPa080yhe+0M+M/Wvs74H/ES4+K3wv0PxRd20Vnc38RkeGHO1Tkj&#10;Ayc9BXu1MtqYOF3BJHNDERquyep3dRz2kN3GY5oklQjBR1BBH0NSUVxuEXo0bJtbHnnir4KaB4hR&#10;3tozpV2ej2/3c+6/4YrirbxB4u+Cs6wa5G+s+GtwVbmPLGEex7DHY+naveKiurSG+t3guIknikXD&#10;RsAQw9CK8ueXQhL2uH9yXlt9x0Rru3LPVFTQdfsPE2mQX+nXCXNpKuVZD09iOx9q0K8W1Tw/efA7&#10;WH17RVlufCUzA6hpqcm2H/PRB6D0r2GwvbfVLG3vLSVZ7a4RZYpVOQ6kZBHtiuvD1pVPcqq0l/Wh&#10;NSCWsdmWKKKK7DAKKKKACvl/40a4kXxs8i6ZzbWVjDcKF6Keck/gK+oK+Fv2y4buX4qXZ0q8e2uh&#10;psImRejJzXn43+Czrwq/eWPozw9rsGu2UF5atm2kQFT6itciCNfmxz0xXlXwQSXT/hpplrdyEXCx&#10;D7/UeldA2veVfCJ5OBzXx3t1Hczqe5Jo1fEGg2Wqx/Zbq3jlhl4ZGAIP4Vm6B4XsvCV3iyjS3gIw&#10;FQAfpVyDVRqjkjjZ0rmLrXJ7vU5oByIvSuepVjfmMbncTzC5JKgen4VTvNAV7UPbHypTzkcVneGd&#10;VW+J807NpxitebVkhuBBuwOMURnGpG8gsM0mzm8v9+2SOKTX9Lku0gjt3COD19qsGdPOGJeMZ4qE&#10;arGHI5PYVp7tuVh5HP6z8PbbVLWVtRma5G0jZu4/Svjbxn+zn4jn8Zag+nN5WmNkw+a36V92FV2O&#10;XfKMKxtW0BNZhxE/KdAP5Vk4KHvU9wsmfl7478Oal4e1G3s71THLHkKy9G7V65+zNOmm+MEN7YXB&#10;ZlBSVUOAenNfVl/8OdI8TXCnX9IizbH5Cyg57VaHh21tNUs3s7SK2t4RjhQOO34Vcq79lZrUy5Gn&#10;c8A+OcltJ8bvCl2YykCcOGGARnHAr6Ha0iFhbFmAtp2ULjgLXzB+0f4h+0fGHQLaJFCREDPQckZr&#10;2j4u+IpND+Fun3EEhiMWxyU7DjP0rRQc4Jnr0run6HovivxxB4UGnacIy88pGxF7iuT8cz+Hdf1G&#10;wvtXsYS8HK+YoJX/AAr4y8VftA63ceNLLVIrprq2t12qpwQM8Vp+M9S8c61po8RyThLGTAWJGzgc&#10;dhUqFRWvojy5O78j2T9rk+ENV+FcflPbG6Vl8lVIzn2r4EOkE3AigXLscLjnNfSNt+z74j+ISWd4&#10;8hggBV3WQk7h3wO3FfRmmfsoeEby60K7jtBA9rguVPDnA6+vNduHxEaMbXvfoO1j4CsdCvdDuViv&#10;4Hidl3KJFxke2a9D8B6WNc1eCJmESZGT7V6d+2/4Yi8NeN9AitQoilt2A2exA5/OvJfDBltJojCx&#10;8wdcelenGo6kFI9OjbQ+jfiLr+neAPh5Ja6ZIZLlowFQHJJql8APG3iZtRjuPEekpp+lvbEC53AF&#10;sc9PoK8a8Y+Ip/7Dea4DZRgAXrufEWu7vgPd6v8A2s3m21qSqR8ZJAUDjpya8ivRjFrS7bHWa5vI&#10;8n+MXxEt9Z+IeojSZStn5xOA3ybs9cewrm31SK8jliDrOHXa4P8AEOOCa8bi1kxh3Zj5jHr/ADrd&#10;8KyT6xfwWcTHfK20Aepr6/DU4YanZHG/edjX0eyj03xFssifIY5UPyAc9M9v89K9W8HfGq8+G/iS&#10;CfyfPgBAmgl5yvco3b6V6xpvwC0rw/4RsjcoPOnjx5j/AMLbSePwBP4V4z8UPhRf6ZJiNHkyvmQn&#10;bgkYyR9cdqzdejWTpyR2PB1acb2PqUftH6R4tvLCCf5NPlQNvb0I4HFe12HgfQvG/g0y6DcG3u9h&#10;KPGTwe2RXxv+z98INR+IPgCGdAhntrp4WJHKAYIJ/A17rDaeMfgpPYfYZxe2kzBZLd/4R6ivjK1F&#10;UqzjbQ5ne9rHz98bPCuv2XiH7Frdq5KE7Lg8h19RXnDeH59RT+z7dWMeMnk4r2f9oX403PjHxXaa&#10;QloBcRLhwoySW9/TFdL8Lvh8kLwT6jbhIpF4c+uO9axqeyprTQnlu9z5MsdPOmatLBIuCpwfSvd/&#10;hDpotUudVX5ZIUO30Ix0qT46+DtG8Oym5tECySSgn19/wrn9L10waEYrSQxkrgoO9dntvbRTSPQo&#10;RUT1v4SeL5LzxzA8abJJ5dspxwRX2jJ4QsNd0ryA2xJVw+w4yMe1fOf7PXw0hl8KxavOmy4PzZI5&#10;FfQGheJ7Kx0eRhJkxEg+1RJRvrsGIu7NHhXxZ+DnhDwdqNjcyWiW6lid/Yntk15u2h3N3qr6rE6y&#10;6Uo2wjPb1wK9H/ak8b2PiPw2lrDIrse/pXh/wl8WvpXm2F3MZbUABVPIX2HtXm1La+z2OJt2SPo/&#10;4fWhPh+VJY8o/wB045ArmPHlrN4eurcQHfCw/eIcHFdVovjHTtM8MC7jdSEGSuRke1eH+I/iVe+K&#10;/GK2sUeLR+AX/h9657t2RD0sjwv4m3yax4/kaIAbcCurjvLtfDIttu+EAbsVxfjGwTTvHVzEJA2C&#10;DkHiumOqvDokpUHCrzx7V7tNL2UUd8W1TYkFrAIZG34yDj5sfSvX/wBkqdxq+sorEgpwK+b315NS&#10;hyrmMp/D0r379jm+MmsauChIEec0lT5E7nHg3eR9BeGodOspby4lt0+0GRs8c9a8s+NniGyttD1S&#10;JIVEjocJj19PSvS/D2gXupahe3cq4jWU7FPpXPfHvTLDSfAN7czxIblkwvAznHFeRBXmvU0pyftG&#10;fnZaK9xquxeNzEZr6l8DfEnXvBfgpLBFMlsVAV+mOOn0rwz4b+GIfFHi60sGbY884UEeua+yvE3w&#10;8tNB0CPSZUVcRDZJivbxVmlG2h2Uaaadzxi1udUgg/tW4RjBIxY7Ogrt/hiIPEOo3aSMrrIMgHjH&#10;tVewuwumSeHZYg8hU7OnTpUHwz8MX3hTxgiM5ETHOD0IrgSSVjrUHCOhyVxo50X9oKKztogoW2kI&#10;BbjG096K6T4lhPFXx50+CxQRPb2kvmydCTg8UV69G/s1Znl1L8zPnmiiiv30/PAooooAKKKKACii&#10;igAooooAKKKKACiiigAooooAKKKKACiiigAooooAKKKKACiiigD6A/YR/wCTl/DX/XG7/wDSd6/V&#10;uvyk/YR/5OX8Nf8AXG7/APSd6/Vuvis6/jx9D3sB/DfqFFFFfPnpBQSFGTwBRXDfGzxf/wAIP8Mt&#10;b1NW2TLD5MP++3yr+pqJyVOLk+iHGN2kjwjxlql78ePjFHoWnSEaRpzGPcPuoAR5jn3zx+VfTek6&#10;RY+ENAjtLOEx2dnEcIq5JAGScDqf615P+yt4D/4RzwKNZuk/4mOrnzWd+oi/hH9a9trx8BR528XV&#10;WstvJHZiZ2tRjsj8Wvj144HxN+MXijxEq3CQ3d2whjumyyIvyqp9AAMY/CuMggzX0h+3V8KdC+Gn&#10;xkgbQLdrO31myGpTQZzEkzSOrbB2U7Qcc4yenAHgdtB04r9ry7kqYeDp7HxOJvCo7kUVp7Yr9Yv2&#10;Pk8r9nfwkPSFv/QzX5ZwwAdq/Vj9lG3+z/s+eDuVcSWpkGzpjea4OII2wsfX/M2y6V63yPW6KKK/&#10;Pj6MKKKKAGSxJcRPHIivGykMjDIYdCCPTFcL4P09vh/r8vhxSzaFdlrjS95z9nOcyQZ9M/Mv4jtX&#10;e1j+KNON9phljH+lWjC4hIHIZecD8OKwqQv7y3RpGVtGbFFV7G7S9s4rhPuSKGHtx0qxWyaaujNq&#10;wUUUUwCvmb49SaRp3xAvZb22ElxPYxqrkZwOQK+ma8m+Kvg3TtZvNQubuPfK1sqr7AA4xXFjFeiz&#10;pw7SmeH3es3scVvHZMI7ZUAyP8Ku6I39pzI0rF3U9R3qnfWcR8PvFEMug28dfSuSh8YnwoQkgJI7&#10;Hgivy2TcJu5U4pNrqeutqMtjcqiJiI8E1JpjRWuqyyygBJBwfw6VwFz4mub61iuncLE4yBVbw94s&#10;bVdWitQzGKJuT2HtU+1d0uhiodDtda8TxR3skVmmxx1bHFTWuqz3UsW/ktjkdhXIeLtZgg18RQld&#10;jL8xGK2NM1SNRbeUpkyQMihzae4ONkj0qWOKGwDRn59vJrnNIlubm6nRuUByuKuQQXd2zn7kZX7l&#10;aehaZFAS8jbH/Kuu7qNWJHG4jtrbE74wMc1l6TPLFLPNaSeYhOQO1bep29gtq7SkSJj6151aeObT&#10;RNWktIFATr83ArSbdO1ydjtpb4XkZSbasuOQeKWzs7c2pklAIHAFcuusQa2XlX9254BHpV+x1SKC&#10;PYJlIU4xnvTjVu+4WPlP9qLSYLf4peH5rZdjytz+YxX1T4L8O2mu+F7ePU7dZ0MYBRwCMY9K+W/2&#10;r5jH8SPCkqH5mYYA6dRX1NZG/k+HMX2CRYL0wjy3IyFOPQV6tKzpq+2p6lH+E0fD37Sfwkh0b4wW&#10;2l6VAthZaguUxgJu749Kgf4S/EaH7FpaSyXOlGRdpU5AGR+le/eJPgcvj7xXpuq+I9amluLPB8oE&#10;Kv8AnNe5aBpb28EUEVopgjUASHvXM8S2lGPQ8pw1ZieE/hw//CPWUU07RSpCoYJxziry2Uvgi3Ie&#10;Z7uN278lfp7Vvf21Ebgwn5HTjFc34o8UxaVcYnUTIRkA1wXjTV1uO9z4v/a/vLnUviZZ+ezGJbb9&#10;2p/h55rhvBiI1yquBgYrZ/aO8ap4s+JbzRQ+SkEQiAIxnnrWP4KtW1GRoojiXbnNfTYVt4eLPQo9&#10;D12X4X2nxD0QKxxEhBYrV/8A4VRG/wAPPEHhoJtgu7Vo4ZCOA2Mj9QK6P4RW15/wjuoBJUHk5BjP&#10;JNb2j+J7m8lS1+ygIjcsRjNeTi67p1LJ7GWKn76R+U3iHR59D1G4s7uJ4Li3cxvE4wQQcciuv+BU&#10;Nxe/EfSwi58tg23tntX1V+2h8IdO1/VtK1vTrZNP1W7xBMBws5xwSB/FXj/w48InwlY/b4ZxY6qs&#10;pidnUEqRwAB1z3x719PTxsK2HutzowlJ1JqXRH2L4pv4LbQ7BLqZGlidJPLHbkDGP90t+VeW/EP4&#10;wJ4tuI9C0y3tbKK22R+dIAZpnHACjsO2a8a1b/hLdSvpJLSe/LIjSNc6j/EwHAC9h259elek+C/g&#10;/faP4SsfGtzYv4hju41vFurLBngLAEq8eQCOmCv07Vwwp8urZ9JUnz6JWPpj9nvTdR8Dasf7Vt7S&#10;y0vVbFZYYbdiT5yN8xfsGwy8D09q931HTNE1q2ElwqYYfKT2+lfMnwU+J1v4r1D7JO7XF2q+UkTL&#10;gW+SOPc8DnjpjFV/jx8WPEPhXVotHVEs7UAMsqNyw9AO1ceKm+daHgYqg41PI87/AGhvg3p3gfx7&#10;Hq+j3zXM96xLwuwbb9PQe1dD4G125l0101e5FukEfyl+MjFeFeM/EvjG/wBfTVZ4priLqsjjC49h&#10;V3X9e1LxN4MeR91pJGvbjNcslKajfY40+XSxhfEHWJdX1i4k+3G7gMxCLuyABwMV3Pwi8JWetki7&#10;fDlcqv4jFeHaO32r5CcuG59zX078I/Dl1o+i/wBqSwM6MAOnQZHSu6SVOKijvoavY+t/Azwaf4UM&#10;EUQ2RQEfIOOleJ+BfieLpfE+nSwsJEnkERPTuMe1e5/D0JJ4RlwPvRH+VfC/ivxBrPg7UtXZIXii&#10;mvJAlwOjDcQDx7Vz1U3FWCs11Ou1LQbrXtPjjlVjcPMdzPnjn+WK6aw/ZYv2tDqsGoSW5KcRdmHo&#10;fSuu+A2phvCGmQ67ZrcS3s42SEA5BPBOen0r6+1rwbDd+HNsTLAfL42KB2q8PQjUTs9jgelnY/M6&#10;+0LxF4b1K40tmkntS3BGSAK7HwjoMFjJBNewne54OOQK+km+CusmUkJb3olJLTMMFB2+v4Vw/iH4&#10;baj4U8T6ebho7i2kbBRE24OM5Ht7VxVadlexLpvc+NvijawWnxKvlgyEOCc+tS313LDoTKUyHGOP&#10;pW5+0Pp0cHxVuFhURjykLADGTzVC3Ig0B5Z1EiKOAa9Oi/3cbnYruL9DhbHToost0z2r6b/Y1uo4&#10;dV1SDyx8yj568P1aztrmwgvLZNm4dPSvaf2PIDJqmrSZA+UDHpVOanFnLhI2mfUtpo11ZX8konDW&#10;kjbtuBkfSuA+P/wxvPE/hK7u7aU+XDEWMXY8Zr1qB7C20UvJcLlc5y2cVx/xC8ZNa/DDXZ7YeeiQ&#10;OFA5zxXkNKMr3JjJxmfAnwC8F3/iD4j2kNn8ksE4fd6AGvsf9o130DRLKZ3xcBQM9Oa+ev2PLhm8&#10;fz3ZX1J46ZOa96/axj/tTS9IeJ8ZmAPpjHpXqVtT1KSfKrHy3F42ew8WpdSzfOMDB7Cvq74WNpXi&#10;uGO8k2mfaOR1FfK9/wDDFNQuJL2aYgL02c17J8E78eGoPLY/ugvGTgfnXLUcLLuaqbaaOZ+IGp2v&#10;hv8AaLDREGL7IysPQ4NFeZeO9QXxD8cLieObZGdyg7umEPGaK9/DU/3SPNlJ3OEooor9zPz0KKKK&#10;ACiiigAooooAKKKKACiiigAooooAKKKKACiiigAooooAKKKKACiiigAooooA+gP2Ef8Ak5fw1/1x&#10;u/8A0nev1br8pP2Ef+Tl/DX/AFxu/wD0nev1br4rOv48fQ97Afw36hRRRXz56QV4h+1fYT614S8M&#10;6VBn/T9dt4GUfxDa5x+YFe31wnxM0xdU1rwIjdItcWb/AL5glP8ASufEx56Uorsa0mozTOx0rT49&#10;I0y2soRshgiWJQPQAD+lWqKK1hFQioroZybbufMH7cPwAb4neD08WaZJFBrPhy2lkljl4Fzaj52U&#10;Hsy4Zhxzkjjgj85bJ45HdEZXKY3IO2elfts8ayIY3UOjAhkcZBHTBHpX5Z/tX/BKx+DfxovX0S1/&#10;s7w/rMS3VtaxxbYI35DJGfQdcDAG4DAAFfaZDjpKX1aW3Q8LMaHu+1XzPLbaHpX0r+zT+1Hd/CiO&#10;Pw9riSX/AIZLDytnL2eTztHde+2vnC2xWlbAbRX3OIwtLGU3SqrQ+chXnRmpUz9e9F1yw8SaTban&#10;pd1Fe2F0geKeE5Vl9vT0x14xgEVer82vgX+0RrXwZvPswzqPh6eQNPp7H7p6F4z/AAtjt0OBxwCP&#10;0H8FeNtI+IPh211rRLtbuyuF4I6oe6sOxHTFfl+Y5XVwE+8ejPr8JjIYmPZm9RRRXinoBRjjFFFA&#10;HK/Du7LabqFgfvadfz2ij/ZDHb/46RXVVyXgdVXWvF4Xp/amT9fKjzXW1hRd4mk1ZhRRRW5mFef/&#10;ABAEs1/5URXDRYIPpivQK8s+JV69nrcjq3K24Cp61x4t/umdFBe+j55ub7+xdcnsizGSWUsEPbn+&#10;VQeJ9X8PaX82sJFGWTCs4HX0rzL4pfESbSPG7zFkAjAGx+CT3NcR8QviDo/i+0thNcGW7Ug7Qx/l&#10;X5tOnera2lzebTlsdxoHiuTxTrX9m6ed1lE3BB/hrovEfjbS/A9xFYwKr3MvBK9j/SvMvh/rWjeG&#10;/MvUl2OyY29QD9Kx7XUtK1/xJLNfyyh2lJjaRuAM8VMqUFJ2WhPZn0PpHgSfXtE/tvzCS/Ow+ma2&#10;IfE+m6dGbGBR9rjwCPQ1yg+Nmk+DfCdvpwuByAq5I5rG0HxLbF7jUr21fF0+Y5SM5HbFc1Wmoxi4&#10;mjhfY+gvDPiNrSESXrD5l4HapTfzawJDHmGMn5XFeKWvim38V+JYNOs7zBgUGRFPbsDXaeJtZ1PQ&#10;dEQ2KiTYQG6ggdyKI1mrROOUbOzPT4NDMukbDNlyOpryT4h/Du/hs7jULZ8yRqSceldHJ48it/Dt&#10;tIbg5wN3OCOK3dJ8Z6JqtsljPcJvmXgMevHNdM4wrJK+pl5HjnhrxeZ9ITT4kcXeMZA6GnLYX1jK&#10;kdzLIJJGyD0/OrXifxbo/gLxKLGOCMvLlllQDH4ntUeh+NbTxZ4iiW6mjSLdhewPtXAou9jVJtJH&#10;z/8AtA3t7c/EvRI7pi6xFfL/ADFfcPhK0mvvBljHG2wiJf5V8o/tV2llZfEbwkbNkLlwW6YPIxmv&#10;rfwLMP7Cs3IwDGvA+lfT0FahG/ZnoU3amzn/ABv4VM9mHgk8u4AwxTuPSpbDVrrQdFt4HuQSqgEn&#10;qaPGVxLc6mbaAsiFMnsK8F1L4mxafeXdheyP5kLGMA569BXiymlJ+zOOElynrMd/K2qGczbwTXnH&#10;xp1XWYr+0ltAoiUjcPUVDo3iyKe1LtIQ4ORmsPxr4om1AOU+cBcD61x88m7MSimfMvj/AFCS/wDF&#10;9xNMgEgwCKteFtQewuUlTILccVzGrXT3Pia6ec/OXIx7Zra0ggXMf8IUjNfe4eKVCKsdNN2tY+h/&#10;hJNq1zNevbxs8BA3enSvZ9L8JXbxRXrMI8HJQDHfpXkXwZ8dw6HDcWQjB84jDnjHGK9u8PeKheXC&#10;QFC8dfLZh/HZzYj4jx/9rFI00vw+2BvFyoFai/BzSta02w8R2kMcevwQho8rxJxhgfcrx+FZH7WU&#10;UU1vowViCbpQF/GvWvDWmm18M6M07hCiqTzjjFdGGlOFH93qzvw03Cm2tz5f+JElyVngY+QmQPLi&#10;X5vcH0qvY/Gm+0TSLfSLK4ht9ISNYpQh+cgDGMdumOK9V+PVxpesaTc63aacsBtbhYp7qM7TtwSz&#10;EDg44rwrVbK1it/OFvHc4II5AXHrivaTaS5kfTUairRvazPVPgtY6dH4jfxAzN5F43mFPugkkgAY&#10;9PavYPGfwd0r472N4l9qUtjqGjlTDdR4PmwsMruHcjGM/SvlTQ/FlzFeo80pWKJcRQoflT6V9Efs&#10;5+L5fE3iPxRp0rfPJohMYz1OTg4/KtqS56nLJXTOPHUounzdih4p+EGv+HdOskghi1/TIgN8lsv7&#10;wDHPy9/wr5m+M2q3llculpbmGxGAw24IPoR2+lfcmg63cx6dbGCRjhcFCePrVvxZ8PfD3xS0Z7PX&#10;dKiuGmXH2q3xFMnGAQ2OcehyPas/7PpxqKVM8WVOSR+aPhW1KeVPjdI7A4PrX3r4XhudO+GVlPLC&#10;gLIMx46D0ryrx3+yhefDqzsL3RpJNZsYJR5zlMSquepUcEdsj8hXu0uk3uqfDq2SKAxhI1w47dKx&#10;xKaqJNWOmgrHbeB7l7nwZKEjERER/lXxD4m8Xt481v8A4RqeNIEjumVmAweHPHtX2b8P5pbTwncR&#10;SjLrGRkd6+e/h58KPC974+v77V7jZObl5FjL4HLE1jVklG7M6/NbQual4I17wZH4UWwvnu7RrqLb&#10;bjqOcjB719P63qHjG5bToPMaKwC/vsLgsccVJbyeF9EGmSO0JS3YeXvIIBxjIz7V1978R/Dk1ruN&#10;1CNoxyRWFJLV81jji9rq5T0zxJqFnpuyVPu8K2K8s+Mt1qviDVNGTT8IsEwaZ/UdCPbiu/1b4iaC&#10;bXyo7mFtw/gYVy3iu9tF8C6nd2z7pFiYiROSDjrWkpe0jyqVy3NW2PiX9pfSzYfFFH3b3ntUJI9c&#10;kVnNo8kvhNwBksoOPauK8UeJ73xB4uuLu+uWuiG8tHfjCg8dK9s+F02la1rGn2WosPscgxJk4FdF&#10;nTppHVTScWeLSXEz2sdrApdlyCF5xXuP7Hlw0Oq6zBIpB25PtXrnib4N+AvD8Eus6PHGXCHeiSbl&#10;/LtXmH7LV7Bc/EbxKkS7ImJ8sD06VmpRaaSM6EFF7noiaRqfiDxNPp9peu8bSEsu7hR9K0PjX4Z8&#10;Q+H/AIY6hDaBJIhCd+ODjHNaGjalY/D3xa73zsDf3GEyBgE9AK6L9o29Nv8ADDUrgTn7PJCQcDnB&#10;Hb0rzI073ZxS+M+WP2LrNJvE9w7sofpt/SvZv2l9Hv8AVr/S9MsOjfMQOMYHFeMfshaWz+MPtELM&#10;oTqOxFfaPiDwbaal4htNRmw8kUZUAnjp6V61VN3senzKnBH59Q69e+GL690rU42YRtgu+cD8a6fR&#10;fiHa2c628CGdplCqi9SfpWj+0k0Uvi+fSbG1b7XN91wmPb8a6H4NfBvT9EsbTVtVtDcXqrlfO4CH&#10;2Hc/WudqDhzSPNdb2b3PJdO+H2pv8UYpLqzuEikWWRtq8LlTgGivsbSfD0uvaj9pgjgMiLhUJAG3&#10;GOlFdtHGzUEoR0Ic4yd0j886KKK/oU+FCiiigAooooAKKKKACiiigAooooAKKKKACiiigAooooAK&#10;KKKACiiigAooooAKKKKAPoD9hH/k5fw1/wBcbv8A9J3r9W6/KT9hH/k5fw1/1xu//Sd6/Vuvis6/&#10;jx9D3sB/DfqFFFFfPnpBXJeN5RHrvgxj9z+1iM+hNtMB+pArra5zx5ZG40eC5VcyWF1DeLjr8jAk&#10;D8Mis6jai7IuFuY6Oimo4lRHU5BAIPtTqtEBXjv7VngfV/HXwc1az0DToNR1VNrrE0StM0YOZBES&#10;OHwBwMZxjqQK9ioralUdGamt0yJx9pFx7n4wQuY2KuCGBwyEYI9sdqvxTYHtX0X+258AtO+HOp2X&#10;jHw7ALXStXuGhvLNcCKC4wWBQdlcBuOgK8dQB8wJd7fav2HBYuGMoqrD5nw+Iw8qM3FmwZ+K7X4U&#10;/G3xD8HtdS+0i5JtGYG50+Qkwzr0II7HHce1ebfa/cVBJc7uldVWnTrwdOorpmNPmpyUoux+t/wl&#10;+MHh74x+GotV0S5XzVAF1YOw8+2fuGHp6MOD+YHcV+NvgX4k638MvEttrugXjWl7AeR1jlXujDup&#10;9P5V+nf7PX7Qei/Hzwu93ZL9j1iyVF1DT36ws2cFT3U4OD+HFfmGaZVLBPnhrH8j67CYtVlyy0Z6&#10;vRRWF458RReEfCOq6vMwRLW3aQZ9ccD88V862krnppdDlPg3qy61d+N7lGDx/wBvTxqR0wqqB/Kv&#10;SK8P/ZCt52+F0+oz/f1LUbi6GRjvt/pXuFcmDk5UlLv/AJnRXVqlgooorsOcK8T+IF9FJ8Sbuwkl&#10;Ac2kRjjP45Ir2yvI/E/hO3uvije6vcRZdLOKOJ+2ADkVx4tXpHTh3aofm/8AtX6Fqlx8RpFsom8t&#10;VAyoOM8+1eOaVaXdjfF7uF968fdNfpB4zW2bW7mUack6pk5KgnNfN/jPxaNQ1qUW3hl3ETc/IDmv&#10;iHjOWTpKJVeXvXPF9KGo6jcuEt5Uix2Q9Kkt9fuJb3yHsmTy2xv2EV63p/xak0QOJPDb4IwBtAP8&#10;qjsfEcmqSyy/2OsBmbIG3n+VY+0vduJjCUXpcsXngjR9d8N2c8sjCRQGJQdK7n/hH9RutA8ORW6f&#10;6AGUswX+HHFPm1W7svBri20oSygDtx+WK7zwf4ot7vwNGb14bG7iX/VyOBtPTHPauNz5tGehSlGD&#10;5WeCaPOvgj4heIbyVnDhkWMAHGMA4/M12uofFp769thPMLexKEtu43H0rnPFPxKittSuI3sI7sO2&#10;DNEQRjpmvDPiR4mP27bExEbducL7VtSwzrzu1Y4q81zOx6z4n+MOh3NybKK6mjQPhmTOMfXtT9F1&#10;0a/qPlWl5KhRQIZSxAzjtXzQ1wE3lJl81+xNd38KfEd7p3iK0MsyPjIVBwAfXFenUwEIwuuhy82z&#10;PX9K0rVoPFL2mvLcamJ+Y5iCePQGvWfCfwwttc0nUYYIpbe7i5jPIKnHGK0fh/4mhvfnntlu7mJg&#10;wSJckCvUdF8RxXGs3IhtGtnaIDDLjJrwpxu7mylofnl4kvNYuPirBp/iGWSWSzuBCC/GBnjFfpF4&#10;PYW3he0dW/drEvP4V8H/ABu0u607462j3UWGnnWQcdRmvubSsw/D+Nj+7RYQfTjFe7CSdGNl0PTp&#10;2dJkniHVrZdPnvEQb4ozk49q/P7xD8YLLU/E2qXP2F5AJDt+UjpxX2TrXj2yfQDZRKp3qVJHPbFf&#10;I3xC0iHwmLu/itENvI3yx4/pXj0eWVRqS3PK5uS5zmgfFO71G/2rC0cR7EEYFb2o/EO0lsp4omIu&#10;VGMdq89sdbS4uS0EAiJXpjFP0nTrnUbuYmPpk8d69CWGpXvaxUaqOTurprrWJZX4LNnFdjocqrEQ&#10;6Zc42muZljT+15QwGVbFdTo0SRXcQfhAwP4V78GlFW2O+G2h7J4G8MyNoiamW2PEeg7ivaPhzqCo&#10;kMtzH5SSEbWP5V5bpmu21j4HthBk7pMN+ZrXm8Tz3a6Ra24eBWlVQ23jkgV8vjoOpVuZ1UuezPSv&#10;iN8NF+IutaTLeOYNEs5RK7KMtIw6Aeg96y/iHZrZ6fK1nqkzlIWjjUYCxgDsB04FbPiPxheWsEtt&#10;p0ieZHEI/KkGUPocfpXlninxiL7wtf6m/wC5l8hopIB0R87SBX0GGoRo00up6VGl7P0K/wARZDD+&#10;zLr90ZzO80KgOQActIq/yNfNWha3fWWmLBMhuV2ALnqPx7ivqT4saO+lfsz6RZONkl3NZq69N2SX&#10;x+leEaHomxXRkHynp7YrsnFcqujehJucmmZehx3OoTgTeVaxMcbicfQe9fTn7Lugpo3xSjnJ/wCP&#10;qwljwxxkZBGa8C0+03a3A7xbxGeF6Cvev2f7yU/EuxlcnljGvoBtP+FFO0ZKxpWvKm7s7FL+Ww82&#10;1iGGido2JHTkjFdxpuuWukWNp9qlCGThF7ueuPpXE+IhGvifXI0whS/mBQcY+cn+tctBr39q+Jby&#10;4uXAtLAC1iX3AyxHvnitJPlloYRipQR7zB4os5HNtJ+93rubsFB4H9a27NbZ/CuoJGFVIgRjoBxk&#10;Y/CvAvCfiFdUmnvjJ/r5SVJPCoPlX8MAfniuvuPEa6lHc6HaSyM1zCyPLGCNrKMj8PvD8qmr+8g7&#10;rUxcORqx1PwxnTUtOeF0+9kH0xXnPxA+BP8AwkvjIXem3J08RJkmP+I56Yr0H4FNHLoBUEGSPcpz&#10;1yDioG8X20GrX8E93HbzRyEKHcA4+leFWkoUrsiu7anjPiHwf4p1S4i0ZHfbARtlxwQOhqzqnwe8&#10;U6J4flYytqUrKdsYBBBx0r2VfEVnGwkS6t2f13CtG08RvdMGSaOXPSNSCT9AK8hTTe3ocXtk+h8N&#10;6JfeJfhtfznXLO4RGY7Elydoz2r6E+G3jefxT4JvY9qbZFOEftxWP+0GNe8Qz/YrTQZyjKQsvknG&#10;fY14n4N8K+L/AAFczPPdz20RYhoQxAB9MGvUp2nG70sQ2jzXxro8mh+Nb22lABDFgE6YzXrPwP8A&#10;Bd94y1SCK2jYRdGkxworyTxhNPeeOLmS4cvI+OpzX2T+ydq9jY6JJCYwJFXO/Fd85XSO2g7q5xvx&#10;FmuPgybvSyxuY7qMkFudpxjvWB+xzdQS+NdWkmAR5ASPQd60f2ofiHpes/aLRbR3vUcxiTZ90Z9f&#10;Ssb9kPTjca1qM+0/u0PSuSKSg7E4dt1Hc9Z+KVlFr/iEPFcKotZM4Hr2+laPxQ1oXXwS1CK5k8wr&#10;AQCWBPTiud8F+GrbX/G2u3WrSMkHnlVjYkD0qT9pM6N4b+FtzaWEqIXAVUQ/SuZ1Ep27nPK3PY4v&#10;9j7Tri11NJdoMcg/KvonxH4ynsfGItPMUQbQCCw4/wAK8X/ZM06WKKK4Z8oV49Oleha74cfXPFd9&#10;Ic4DLtfPH5V1VKlotnbXSVNJnAftHeFZre9svE9kIne3IJQjOfy6iofAni+6v/DX2q/k3bQSTtwP&#10;/rCvYz4PTxDp50m+HmoVxktgY9q5bWfgpY6D4ZvdPtcjzFbB3muGdam4WkeQ4xT12PnbSJfiV8RP&#10;i9MfDt9NDp8aMp8p9sSIFOB9c4orgfAXxK8VfDf4hXuj6bOv+tljYSJk4AJH8qK+mw9NRpJQWh2R&#10;UbbnH0UUV+7n58FFFFABRRRQAUUUUAFFFFABRRRQAUUUUAFFFFABRRRQAUUUUAFFFFABRRRQAUUU&#10;UAfQH7CP/Jy/hr/rjd/+k71+rdflJ+wj/wAnL+Gv+uN3/wCk71+rdfFZ1/Hj6HvYD+G/UKKKK+fP&#10;SCo54UuIHicZR1II9sYqSigDA8J37NDcaXOcXenP5LD+8nVGHtj+Vb9cX46trzRLq38U6ZEZ5bRf&#10;LvbZOtxb5ycD+8vUfiK6fRtYtNf0yG/sZlntplDIy/yPoe2K56c0peye/wChpJXSl0LtFFFdBmcT&#10;8X/hPpXxn8FzeG9XnubS2klSZbi0IEqMpyCMgj259e1fIfxV/wCCft74Z8M6hq3g7W7rXru1zKuk&#10;z2yiaWPjIV1Iy4GTjaN3YA4B+8qK9DC5hiMGuWlLQ5KuGp1neS1Pxj8U+EfEXgeW3i8RaFqGhSXA&#10;LQrqFq8BkAwCVDAZxkdPWuckvOOtfsZ8SPg94S+LGn/ZfE2kRahiJoorg5EsAJByjdjlVP4Y6cV+&#10;VP7R/wAIbr4D/E288OPK1xYSRrd6fcvjMtuxIBI7EFWXoPu/SvuMDnMcX+7npI8OvgXR1Wx5/Nc8&#10;V61+yJ4i8XaV8ddCh8HRpd3l2WiubO4n8mGe3ALSBzjgBQWGAeVGAeBXh0k/qa+jP+CfVzokX7Q9&#10;nPq2orY3MdlOunRtwLi4fEYj+ux3Pb7uK6cfUX1eel9DOhH95E/VQZwM8H2r5m/a58cS6k2l+ANI&#10;bzL++lVrlF52gnEan6nn8K9k+LHxOsfhj4amvZyst86kWttnl2xwT7V4N+zZ4Dv/AB34yv8A4heI&#10;N04WVjAzjiWb1Hso4447dq/E8wr87WGpfFL8EfdYWmletLZH0d4A8LxeC/Bmk6LCMCztljPu2OT+&#10;ddBRRXr04KlBRXRHHKTnJt9QooorQgK8k+L3je38JaiqysBLKqqg7nJxXrdeB/GGztdQ+JFtDPbm&#10;7lFqpjjxnbzjP6VxYxtUmdOGSdQ5jWPCsF1bx6yZ3EcvMgzwQetN8I/DDw3O8s8bJMJDk85r0HTt&#10;Dg1Hw2LGVgEAwwPUVhaT4CtPDc0ptbpgjMTtLcD6V8DXoNVXKxVVLmZlXnwL8NahMZWtw+OgBp0H&#10;wa8PQx7Es1TafxrsbK4XTlIZ1kX61yvxJ+Ldl4E8Hazrc8a7LGFpADwGOOB+dV7ONloY+zifLn7X&#10;3xwsfg6sXhfw55P9r3EZNzNwzQLxgAdMketfCWrfELVtTuXnn1G4mdjk5kNVPij8Q734i+NdT8Q3&#10;7b7m8mMhHZB2A9scVx/9oc8jgcD3r7HBYKnRppuOpbe2p3EfjPULaPLXD4PdXOMfnWhpHxCmiukF&#10;3surcn5kk+bjuM9vwrz4XbyrtDfuxyB6dq7/AODfwpn+JniiLT0fyrdSJJmHXb3wK9Fwp2d0hJNu&#10;yR13i7w5ok94l7o00/2KSNZmjfkxbgDgkV9D/snaJ4X1lrm58pZ7m2XA3KCSfUVR+PfwAg8EeE7T&#10;WfCkjT6esUVvf2snJjIAAkHsemO30ryHwu/ir4PvBe6XbsY70D7yfKa+ZxVOfI6al6A6ai7M+2vC&#10;PxJk0/xRc2Ft4Xk3qxAZSMMucAj0+lerya5axQi/ntxBcMBiIDJBx0wK8X/Zx8N+LfF8b+IdVkFp&#10;bSAKi7cFvcD0r6EsPDmmW90j3K/aJF6MTlQeo4/CvMo5bXqryM2k2fJfxn+HnjT4kfELS9Y0vwze&#10;y2FpgmdI8Z5HQHr+Fe/+Lm1fTvhh9nNpNFOYghjKEEceleyQsUUBBsRlwvHSkg1IG0IbbIOmHHBH&#10;0NfQxyu1Pl5jphX9nG1j5N8KacPCVql3f2klzDMBknBwfp/hWfqnhOLxpdXcqW32i06rbrjjt0r6&#10;e8b+CNJ8WaP5BH2CR1+W4gUDYfUjuM1872OneIfhtqd/pxgFxdB8b/4XXsw/CvlcfgcThGpdDBRi&#10;+p4D458KaR4eilm+ztb3CNgRdD1wOMdK+hf2fvCHhrUfCYj1LTke5kjJLuoPGPWsvxH4W/4S8rJc&#10;6aZJwQzBV4B9B7V1nht73w5p88q2giEcRGzHoOK8/wBtNxSaKcKdlqfDPxS0mx0T4p+IrGwJ+yxX&#10;ZEY9BgHH9K37XSJLbQ4L0RZ3HGfSsl9Pn8bfFPUTkebcXrls/Wvr3wF8GLW/0OeylhV9ig57ZxX0&#10;0KtoQR6NGF4nE/BbwJJ4u0WNLldkAkJyf6V7pc/DTTdN0R5vJ+ezXzFKKScqMisnQ/DepeBrK4tL&#10;CAOA2VHStu38W6heaXPY3lv5TspUkfTFeLiHavd7HPWSUzxLxZ4gOm3Cajb4uY0GHCc/L34FeRza&#10;1P4h1f8AsqWRRBdX8cxMYwrpn/8AZFema34cfV0nltysF/CxE0YyA4/vDHQ4ry/VNEu/DGo22o26&#10;OR5wLjAbYcgkgjt3/pX1MO57l1Y99/a/u4tI+E3hxYfkRdas4/baEcGvFxbpBrAT7qSgEAY9O1fW&#10;lloOkfEXwiltrNpDqdhLtkWOYbgCBwwI6H3Feb+PfgLZzz28+g3T2dxC2EimO5HA7Z7V11IcyTR5&#10;+Hqqm2meEKBbeIWhAwAM4r0f4UaqNI8X6VKflRrpAc+hIH8q808VRXOhfEJ7S8iNvOoAZT6Y4I9R&#10;711Wmm5l8uS3xClorTTXLfdiUDIJP1wMDk9K5OVqWx6TlFxZ7H8UZo9J+JfiS6f9zbjypguMBi0a&#10;gY/4EGNfN2ha/czrrlw8vlvNdvHEZCQoYnAJx2AyePSvo346+HLvxjYWOvvHNoWmS2yxiVwGDsoY&#10;rvHVSc4x9K+ePhJ4Ym8Y2kZNuZ4Fnc7CCELZxlj6YHQV01ItSuctCacUux2Gh3ZS1gu9ksumRYjt&#10;gw2icgAAhey8Z5z9ecV658JpZb7U7vU5fnjISJOMZ5yx/XFcBFpM/jLWEsLBv+JVaHynuUGFcjqF&#10;Hp24r2Pw3Y22kYsLcBAIzgD2Gf6VnHc0qWsaPwUmC65rdmhA+z3LxlBxjnj9DWP8U/gdaeKtclvp&#10;L+S3L9kAAFd/4A8NQaf4g1TUUxG9xtkYf3jgZNdDr9jFeQDMezcCc47V8/X+BxW6Z5+IldaHzbpf&#10;7OVt/aMaPrF08TccNgV7z8OfAWgfDmydIP3rzNlpZ5CWzjAwOw+lc/NdxWV5Z28cgLlj9z0Aq9qO&#10;r24X94wXsMcV3ZZRj/Fmrs4vY6J9zrvEHi+FIJIBsSVR8gb7vsCe1Zel65pnicS6dqel21xER8wZ&#10;Ac+/T8MivHPHfjvR3t7i1LH90oBkBHyntzXN+FNIkXVotaOsX6QsPkWKTII/3a+mvGejSJ9nZGf8&#10;Yv2RtOudRvPE/hTUJcx/vJNJlXdlc87GHTr0P51698AvCGm6f4biURjzGX5iRzmuU0rx9qfhfxFL&#10;HdtNe2kymUzJHyozgZH4ivRPh9rFteamZbPm0lJYnbgBs8j0rx8ZShBKpFaHdh24JxZ43+0D4asr&#10;JdVm+yrsYGQPjoax/wBkG0VIrieNM+ZkN6cHFfSPxT8CWPirRbu2QZubhSqjFQfCL4VWXw+0T7NF&#10;ahXA+/jv3r5tJqbj3JoyVOUmcfrOki61G5gtLfyH3Es44/lXzN+0jp162qaXokQmlnncbYznBr7t&#10;fwzA999pC7nb72O1UPFnw70LWLqzuJ7NJLiBgySFRlTx0Paso0+Wo5bnNyrn5meLfAHwveeHdEtL&#10;a5tjazBRncK2/FGjeIV12WTTpPLt9oPCZya9jms9OsYYiEw5AAwK07CK0e2VniALeoreUXUjytnZ&#10;XqRqwSR4Nptv4q+1R4uAjMQGJXt6V6jbeEbi/sc3V2ZpGXDADpW3fRW1rIrRwbmY4GBVyK3MKB87&#10;N38NcsaC2Z56glqz408UfsfavbfFyTXtKkE9lcCSSRG5KsQRx7c0V9vWEGY/Mc89KK96jUq0oKF9&#10;jfmXY/Gyiiiv6GPgAooooAKKKKACiiigAooooAKKKKACiiigAooooAKKKKACiiigAooooAKKKKAC&#10;iiigD6A/YR/5OX8Nf9cbv/0nev1br8pP2Ef+Tl/DX/XG7/8ASd6/Vuvis6/jx9D3sB/DfqFFFFfP&#10;npBRRRQAEbhgjIPGK8w1HTL/AOF2sS6npERufDl0266sF/5YN3ZB2Ht+HTGPT6R0WRCjqGBGCCOC&#10;K5a9D2sdNJLZmsJ8u60M/Q/EFl4hs0ubKYSAjlOhX2I7Vo1xGoeAn068N/oUptJCctBnCt9PT6Vf&#10;s/FNxar5eo27K44JAwfyrzVmPsJezxi5fPoaOkpa02dRRWXB4n0ybA+0rGfST5cfiatpqtk4+W7g&#10;P0kFerCvSqq9OSfzOdxa3RZrxv45fsqeCfj/AKvp2qeIm1K2v7GA2qzadcLEXj3bgrBlYYBLEEY+&#10;8eTxj1SfX9LtBmXULWHH9+VR/Wub1j4t+HtKQ+XcPeyD+GBCR+Z4x9M1f1uGFfO5pfMTpOquW10e&#10;X6X+wT8E7Cxit5/Ck2pyxrhrq61O6Dye5CSqoPbgD6VVu/h38Fv2cLr+1dA8I2A8SIv+jKZZLmWM&#10;9mDSM2zp1GD2qbxd8bNb1vNppEJslfhfK+aVu2Af8KqeC/gBqfie8XUvE7yWlqxDeQxzPL9f7o+v&#10;5CvGr8QVsS3Rwbcm+vQ66eApwtKqrJHF+H/CPiH9onxo2o6vLJHpUbfvplGFRf8Anmg9ccfrX11o&#10;2j2fh/S7bTtPgS2s7ZBHFEowFA/z1o0bRrLQNPistPt0tbaIYWNBgVdrowOCdC9Wq7zY69f2nux0&#10;igooor1TjCiiigAry7xLpCH4nfbSf3jWyxgHoAP/ANdeo15v4vSaLxgl1Ew2RRqGX2NceL/hHTh/&#10;jPO9b1Cew8QX9sksgg3A/JwKxb+Vr2Nyl3MMDjD4rttf0iG1eW5lcAXDjn3rGXTrLypEEgGDy3pX&#10;xOJVqmrNKsLyOV0+11DBie9uAWHB3dvyr59/bmuNQ0D4MGJJ55Ybu6SOVj0A64P5Yr7Es7SyMVtE&#10;ij7T03n+KvAP2yPD9v4q+DniTSbeZP7RtttwsPGTsIYgD6VFDlVSLb0MvZo/I+QlpGwTSLIsXRc5&#10;/Q0Xa7JjnII7dKLFPPuEjIyWIA/Ov0BbEdbEqQMy5JOD04r3f9mW71Oy8YobQSeQFEcpiB4HX+ld&#10;rcfAvSDPpWiWyJbS3dkDBP5Z+d+clmPXIGccY4Fdh8CvBMvwvvdTguysjM3HuOlebUxcHBpHt0sD&#10;UjOLex9Jxa2t3aWehrb21zLqOIpvtk2xFQ9T3yfQVf134aaaj28ErwpGhAWMqDz6c1heGPD3hTUt&#10;ai1m4t3k1GKRZA00x2IR0wvQcVv6trGj+ItVe4017i6NpKPNdI28rd6KT16ds18/io+0iql9h46m&#10;4620PY/CcNrY6bBpUBEFvbrsZ14JPfFbsQsoI2VDsRRnjqceteWvrpstGLwje7sMDoQCeeO1Qw+J&#10;LlZo1dz5kjZKegxwPpjmvpKFeHJFI8b2btc9R1rWzNpd4IdiOqhUBOPmOMcisu11SERoEx5ioFZA&#10;eOmQR6c5Febap4zkl+0hAfKtXRi44DnGMe/Ga5qy8U3P9qxAPmCdWkSUnG0gkYx34/lXcproTyHu&#10;MnieG78y3RlDqoAX0J7VxHiOzOoaql65Jk8oKUHOMEgVSW4ggs/tDzL5gJCsh68ZAP5VzWv/ABNt&#10;vAekS6zfJJdwKiqwtwGJJPGM9Tya4Mwj7XDtdSoU3N2RqkX1pcP5CkRn73y5NQ+IpZxpc/2bzHcx&#10;ncuOpxV3wN8R0+Ijo2jaYz2/kpM0sjAbQ2cAgdDxXTS6Wf7YS2u18oSYO+PoBXw1W9PSRHIk7Hw1&#10;4O+DXjN/iULuXS7nToJp2lSWaMgMM/pX3H8ONL1PTdFf7TbFLoN83+0PWpdW091vrBBcyyhXIQIn&#10;LD8K9DgCWlrAHJjkZM7GrajWlVltax6EKns4pHO2sD6nquySJIw0Z4PHI4rh9e8GXtlb3uqbWkMb&#10;4W2XkkZ7V1XiGx1G0s31K2n3usgKxdOPatrSdVtPFOnb8vHLEQHUjvRUcaktdGc9V80rnzRqVnJB&#10;qT3MUbRSk5Mbj9DWD4x8L2GuaTPKIVSeSM7ov4XOPT/9Rr0zx0YLfxjqKceQzjafQ4FcpfQhxLDj&#10;crglTjhe1fQUr8qPahK8EXv2ZfE0tx4EtrK5IeexZ4GXPYEgA/hXqWvaXFIEu7dmGecdR/8AW/Cv&#10;ln9mvX7TS/iF4r8PWpJhguiQT0YsOSPbNfU1rdBM28v3G5XPSvUja1meXNWk2jyP4l+HdO1my87U&#10;7CG7ubZf9HuMlJU5HAIIJHXg5HfGea8/vLGeXw9h7CDTNOgxIbYSMBI4II3tnLNxjaMjnpXu3ivw&#10;2zXEF8kaz+UxBic4DKcdOODwP1Fc5o3w9m1rxDFq+psEsLIEwWyriJD/AHsdzUpcj1NOa8LXMX4n&#10;eG28Mfs66GiX92dTuJLfULqS6YtNOX58sk9FQHhRj7vrk1zXwx8MSWPgWy0a2cxpcKzXFwp+ZYyS&#10;SoPqRxxW9+0ZrU2r3dtoYVoUt1JaNjypIAUcdQF5H1qTwIE07SbVCD5mxd29wC2BwAOwqaz6GmFT&#10;1bOv03T7Tw3pQWGJIokXCogxxjiofDlwJtZEjk5c4A7en8qoanPe3vVURBwF3jj0FGmypaTwEyKj&#10;q2SD16j0rHY7Hqj6C8HG2/seGSQLvUmPB74Ncz8fPGN94C8C6jrenRRS3KoIbeObAiV2O0FvbNbH&#10;gxmuLGWAIDiTKufcUnxG8IQeMvDN3o05T96FK+aMqGUgjPtkV5NW0K1mtDx5O8rHx18LvG/iPVDa&#10;y+I7vz9RWc+cyABVUnOABwBj0r2XxLFfa9ZbdOAifaQJOpUYx0/KvOPiz4Kj0TVpRYtDoV7HGA32&#10;Zi8Uhx3BAz+Ark/CPx31XwzZWUfim3SFL53W1voGBRyDgqw/hbIzg12U3Btun1PYcG6cHYh1vwDZ&#10;Jr0Ed/f3ZkizJIzthSQMkBT1PHU1cstSOma9AItMs9PtNwV9Qu1Bbb3KlsknHHP5YrQing8WapJq&#10;F4/nmGPzEPRQCax/HMT3M9nZu2bdf3jEckt7egA4rtpzs7M5Z0m1c9Kvr6C0sEvLS8R9PiZZ0SNQ&#10;hcDknAHI4xk/4V7N8I7618TQ6rNbRLBbybCnyAHdjnp1r4c17xdqSRyCzV5EkQQLxwqhcEDHvj8q&#10;+vf2ZrK+0X4aQSanuM8xym0cgdBmoxVRezaexzcjSue1CMxTqDtfaMAnrUrXj2jpEw3xueTjpVCx&#10;mmZsSpnd0b0p1/O1tBmXaIU5Zn4Cj1r5nmVro59blhPNtr6VYVBik9exqhr009jb4Qbyxx7Cuems&#10;fFfiDV7S90+9g0/QhztC+a847HI6DFdlHY3Rj8uSPzM9zVOPMmlcaTKdgkslgDKquQOOOaiglmtc&#10;yzEGMfwqOlbltpM4j2BdgP6VZi0A+WVkI5rSGHm0rLUrRI5+2vophJMqEkfdGKlkaW8gRlGHGCPa&#10;uji8PwImDj3xUsWm21u+AM57V0wwtV7qwe6cvNfXdvF+72mTgYPTFFdbJY26HIhGaK3+qVP5ibxP&#10;xVooor+gj4IKKKKACiiigAooooAKKKKACiiigAooooAKKKKACiiigAooooAKKKKACiiigAooooA+&#10;gP2Ef+Tl/DX/AFxu/wD0nev1br8pP2Ef+Tl/DX/XG7/9J3r9W6+Kzr+PH0PewH8N+oUUUnCjJr58&#10;9IWiore7gu1JgmjnQcExsCBUtABRUctxFb7BJIke5gF3MBuPYDPU+1SUAFRXFrDdJsljV09xUtNW&#10;VHJCsrlThgD90+h9KidOFWPLNXQ02noc5f8AgazusmKR4CfxFc/efC64lLeVeR47blIr0WivEq5J&#10;g6j+G3ozojiakTyeT4OXsx+e+gQeyk/0q3Z/A3TwwN7ezTr/AHIwEH516bRUQyLBx3TfqW8XU6aG&#10;LoXgzR/DoBsLGKKTGPNIy351tVHLcRQFBJIkZc4UOwG4+g9aS4u4LMIZ544A3AMjBQfpXtUqFOjG&#10;1KNjmlOU92S0VFb3UF2m6CaOUDjMbAipa3ICiio5biK3CGWRI8kBd7AZPYDPegCSiiigArzrxVMk&#10;Piu4R+FkhQgnpnGK9Frx74gzuvxB8p2AtjaoR7Nk9q8/HNqjdHTQV56Gjd2QvLGIPhnibdjGRiuD&#10;8Y6lpi6bvjKx3SS4KpwX9q7e01J7NY5hE06MuNoHaud17W/CumWtx/adr5NwclA8fJJ6EcV8XiV7&#10;RK7RpJ6kcliL1dIubeZ7fyk8zBXr04NZut+G9G1bVTqN7Yg3MqeU5ccMuMEGq/gHx99vZjPbsbeM&#10;lVLrgfhW7dXUWvapizR9mPnVhgH6f/Wrgg4uHNFmfxPU/Kv9r39lrVvhXrd54k022Nx4Qu5yYriL&#10;kW5YnCMO3PQ/hXkXw18DX2patb3P2YvErj744xX7D/FvwJquv/DTX9M0SysdRlurV1GnajEHWVsH&#10;AUk4DZwRnI6dK+EfAHhi60eZ9Pv9KfTJbdjG8UqEFSOCDX21OrXpYVOstzswdGNepvsen+EYL6eG&#10;WwWyhmto7VSJp5Agt2HCnJ4znAHeuRGrXNpqVxBdgiaImOQdwRwRXb2eqWVpoV/ZXdtPc2lwE3rA&#10;4R9yHK8kdO1eX63qD3epXt9cJsnuJCwjHRR0Az9K8WPNKbT2PsnK1kdhb63MdqQXIhDED5+PpX1b&#10;8EtNK+CbifUpo7meKYhfLUBAuAcADt9ea+PvA3w41/4g3sUOnWzP82WldiIoV7liBx+Ar7A+C/ws&#10;1HwNoVxDd6/Ff3VxICoQEogHQDdjJrStTVODTPDzCtCrBxvqaPjvTorW3gvbSA4dfKlXGCASMED6&#10;15Tq989izyTTFNiurhOueg+nAr6O1PSrjWkSK7aPMY2KYxgGvmL4sXEvhnxFPp19EggkB2THgKem&#10;0+2DkGtsG7x5b7HiUZK1itc+KfNh0i2SIR2lywDOfvHPHXtnGM1g+Kfi5a+Cp9X1C/hhktrKALYx&#10;xkAtNkgIB34wc1wWreJbjTrVreS6ic2CjbAchpFHOAfXHTHpivn34ieJLnxBr0hit5XiMqlUOSqh&#10;QOOenrX0VOL5RO3MfUXib4hanF4dtr3TRJ5l/Ym5uzG4ID44AXtxkZrZ+G+laN4s8Pz6VLbC4065&#10;hhlWSch9kpDDjPU/4V5F8OfF8N94eMN0wtr+3mECwjo0ZAY9fpXtXwN8Mz+IdUNtpgWNDdJu/uoi&#10;glj/APWrxpVp2cZH0UsLRUVUjorH0F8DfhxbeDNA1O2tLaKzedsLuUKWVRgHA9yx/EVt2VvqK6s/&#10;2uFZYoxtVhV7V7TWdJ2iytobqNRjk4IH9ataXcTXNq6ygLOD0HFfNVUqrSlufMyXPJst22iyWEaR&#10;yne6MZIXODgen9K0HvBNfWyNGDKF+bjjFZuorqNpcQlHR0OME88emKsfa4dPlF1cTKmRwMcV0pqO&#10;iVguZviXT7m+vo4klMdty20Dv6VQ8B2N4l3qLXLRRoXwoA7e9dBHrVlqavJ5mx1XKj1+lLZ7TFIQ&#10;FQuMjPBqHGMqkZJ6Ib2sfPviKZNb8b6nZWzCe9WRj5QIwqg4yfQVia/pt9Y2MRNpc+eXeKXEYKrt&#10;wQQR2IOPqDW9d+BbDwD8U7/VIdSv7251lRLJHeMhWAAnCxhVGF59/rXeLLBcIRcqXgfHK4yp7Ef4&#10;cV68anurlPZpx/dxZ8beFYZtA+Mr3qQCK3u15ZBgEg9/evrGSdJ7aKYNlGAIry/xX4ft7XxHgBGP&#10;mEo4GOOo+ldho96LfT1imwybe/QV6dOV0jiqW5mdLaeIY7XC3YDIOmRmsX4g+N5v7Elt9Mt9iuuC&#10;y9cfSsHUtWgBKGQeWOw6+1c3q/iGHTYY0WTzRKeQetaczsQqabucX4o1XUPEdzb313B5dxbQpbvJ&#10;n/WhQQCfQ7do/wCA11fw8i1zxObYKLextAOdsRZ/zziltLKPxrLFp1mo81zljjgDuTXsNla2Pg3S&#10;UgiCRiNAC2MdutcldvSzPQwyWuh4P8cdS8W+Bo4v+EeuYr+WRvLW3lt8szdgDn8K8y0fwt+0543m&#10;3pZweHoiR88sUaFR6jOTXr2veKz4m+JGj2umbLh7W5S4kd+gUMAR9cV9qR6AnkApgbgCD7VzOVZL&#10;93G4sW/ZtJHkfwL8J+M/CPhryPGWtW2v6juBWW0h8oKoHAPqfwFd3qZe6vUlKnAwMV0kegrHtPmk&#10;D2qZdJthgnL1zzoV613LqeQ2r3ufN3x28K28l9ZajKuEmUxsMfxAcEfhXyb8etDh/wCEfsrCCYJB&#10;NII4YUHMZBJL/XJH5V+j3xI+Gtj8Q/DcumPI1lOP3lvdRjJifscdx2xXxB8Wfg94h8MXyWmtRo+w&#10;5hvYcmKUeoJHB9jj+VCozo2b6H1GX1oVKSpN6nhvhbx1e+Gng0jUbgOlu6GaboWGRgY9c4/KvVNa&#10;8U/2lJeX8UiJAreXvHPyjlsfyrznxx8LZdXeW7hHl3LRgkDozL/LiuCtvE97ZbLEySQSLuiZW5GC&#10;OePXivRpyjV1Mq0HRla2h694Q8aHXPENtoQgjjijvFjYgZJzjGT61+mfh3wtaaXotjaxAJHDEo2Y&#10;9hX5nfAb4eyx+NrLXb+W9MVzcxXaTraZgBUg5JJGfTAHvmv1EtLtHhjkR1dJFyuP4hjsKmShUdnq&#10;jz8Spwironj0+CLovSvF/wBoE6ld+IPBeh2SeZp2rXrW95DkqHQISQSOgwDXr2n6jJqlt5qQyRKS&#10;QBKu046Zx2FeR/FTVng+Mnw2sWbCPcTydeCdhHT8axqQpez0RxQundnr+iaZaaDpNpYWdultaW8Y&#10;jjiTooAwAKvfaFU4H6VTkdIlZmIAHc9K5nxD42t9NsoJrB4Lx3mWIqHAAGcMcj0FdF1TjsZ2TOwa&#10;cdu1MNwWYe1cZofxQ0TXb2WzS5EVzE20pIQMn2rqXUsvHp2qk+ZXTC0TQWcZySBUbyRk53jIrKkt&#10;mfruH0qrLp7t0dx9DV6i5Ubn2xO5BormH0SXdkTy4/3qK0Ww7I/H+iiiv2w+ACiiigAooooAKKKK&#10;ACiiigAooooAKKKKACiiigAooooAKKKKACiiigAooooAKKKKAPoD9hH/AJOX8Nf9cbv/ANJ3r9W6&#10;/KT9hH/k5fw1/wBcbv8A9J3r9W6+Kzr+PH0PewH8N+oUjIGUhgCCMEHpilpGQOpVgCjDBBHBHpXz&#10;56R8weGL+/8Ah58PJ7jwbHpunT3PjS40+WF7ZfKkR5yi5IxjaORjtxxXWXnxY8U+ENP+INpqstjq&#10;mpeH57Bbe+SEwxKl0indIoPCoSxJB6DtXoifBrwFHYiyTwV4eFmJhcC3GlwBBLjAfbtxu7ZrZ/4Q&#10;/Qv7TvNS/sbT/wC0LyEW9zdfZU82eIAAIzYyy4A4PoOK73Voy3V/6RyqE1seJ/Ev+0J/Dmmtr2ta&#10;L4hez8S6JNbXVpEiPbhryIMSMnaMdCMcVY8YfFvW/C1p8TY5desLe80K8tjpvm26AtFKiuIypPzH&#10;kruH93OK9ag+HfhW10a70iHw1pEOlXZBuLFLGMQTHII3IBg8gdfSnap8PvDGt3pvNR8OaVf3Zh+z&#10;ma5so5JDF02ZK/d9untQq1Ll5Wv60/yHyTvdHl3jH4r6/ofiy2Av7G08PxrYLPKkInKyzMAyzjIa&#10;MEMuwqD15wKzbzxX4m0G18d6jYXljD/YviOMX8sdgu6ezKRFiQD95Fb73otexN8PPCz3lldt4b0k&#10;3NgqraTGxj3wBfuiM4+UDsBT9P8AAfhrSf7TNl4e0uz/ALU3fbvs9nGv2vdnd5mB8+cn73XNJVaK&#10;Wi/rQOSo3qzxW8+M3iuw8Fz+I0uIb3T9b8Rf2ZosiWqKLez3sonbcwDFihC5IH3fWvSPhZ4t1nWP&#10;DepXPiaKO3exuHVbkbB5sKjIdlR2CHHUZ7V1Z8MaM2hJoZ0qyOipEIV0/wCzr9nVAMBBHjaFwMYq&#10;TRfD2leG9PFhpOm2mmWAyRbWUCxRD1+VcCs5TpuNkioxmnrseMfDf4v634p8bW+jSagl3YatpEup&#10;WF99iSDYAyiNlXeSyENn5wp46dcUvBfxQ8dTWfgLWtZvdMudN17WG0aa0t7Xa4/d3BWUNng5gHy+&#10;9eu23wv8HWUiyW/hTRYHXeVePT4lI3jDYOOMjg/lSw/DHwhbaTBpUXhXRYtMguReQ2S6fEIY5wCB&#10;IqAYD4J+Yc81o50eiJUanVnz9438Xan42n0PUr+/0hLS18ZJp9vpJhH2q38uYpv3k5BYDJAAGCK9&#10;B/ai0a31jwj4eV7LT7y7HiDT44BqMYaIFp1BB/2SOCB2r0LUPhr4S1e9nvb7wxo95d3BBmnmsI2e&#10;QjBG4kc4wOvTFWfEngfw74yt7eDX9B0zW4Lc7oYtQtEnWM4xlQwODgY4xTjXhFw8ifZyalc8kl1R&#10;Phro9hpHh5PDuhaxrGtJZX9zYIfsVk7Rs4JUnG5lQKBxyRWa3xc8V2eneJJZdc0u5Gg+JrTS2ura&#10;2HlT27xxeZk5+VgznJHQgjoK9isvhn4Q03RbvSLTwto1rpV2wkuLGGwjWCZhgAsgGCeBzXPeC/g9&#10;B4bu/Fsd82k6joWvXKTLo8WkiCC3VI0iVMF2VhsjT+FecnABAD9pRfM5av8A4YOSorJbHOP8YpLT&#10;UPigJ/EFk+maE1qtldxW4cQvMABGQp+c7yq9vQ4rhdf8cX3jjwV4jsvEMUVxeeHNf0sR3M1vHE6B&#10;5o2yVVmCkcjIPftX0Db/AA38JWqTpB4Y0eJJ4BaSrHYRgSQA5EbADlcjO08e1JB8MvCNrb3MEPhf&#10;RoobmEW88a2EYWWIHIRhjlR1wfypRq0YO6XYbhUasdGpDKCOQQMYpabFEkESRRIscaKAkaAAKOgA&#10;A6DFOrhdrnUFeL/E/Rb+Xx6uoQJvto7VQw969orz7xpfIviD7MZFGYRlc8n0rycz/wB33NaUnCVz&#10;jNc8TyeGE0+WSM/Z3XJQDO0+9cZ4v1XTvjRD5OnzCzntSCpcANn2HpXdWV/LcC7tr21icqTGoc5+&#10;XsfauYsfBGl6Nqt3qzhRcopwI+BjrgCviKtSpUiorY6pNO1yl4PhGhWAsjL5l5BnK45P4V6J4d0e&#10;WSFLm5h8g/wp0OPU+n0qj4Tgg1SP+2ZrQQsxITK4JA4yf8K7JbuEts8wZwDivfyjLOdKtW26I4ak&#10;uRtRK/2cJ94KRng46V5r8VPg7B4qhk1DToY49U24cYAEw7Z98d69TntoryPbxu7FDgivO/EHhnVQ&#10;sy6Jql5Z3asSIkmIRx7L0B+lfb+xjXXI9EZUq86ElOJ8o+IPCN3oFzLbXMLWksbfckGP/wBY+lcn&#10;p/hu01nxXbWl3tWIsGkPT5R157Dtmvqa0x4mDaT4ltzeTxng3RO8H2bOR+GK4zVvBFl4R8RTXLWb&#10;C0kIEVw3Py46A/Xsa8KvlksHNTesT6mjmaxUHFaSse9fD9dB0zTYNPsNOh0wImFiQYDDpnPftXQS&#10;6dDA+5bcJbqcq3XJ/pXjPgHWo9LvYdMnn36dcMDY3B6274/1Z/2T2/L0r2q1tHuYNslwY4wRuVm4&#10;H0r0MTg6OKpXpLU+bk506n7wrSTPDE5dTkdCOlfNv7W3h5/GfggNYstnq8FwJUTGWuFxhl/LHWvf&#10;da8a6J4c3rcagksiH7qAvn8BXyx498Wa14m164uzfpZQFsRQw2oYovYZbIP6V5uVZLicViFdOMVu&#10;TWxUaUbp6nzppPw38axeWWsBe+Yo3ebOBtweB0/lV3UfhP4o1SRDqGnwW1pHjCWgzuPuepr3LSJf&#10;EIwEv7K7z2nsSpx6ZUjFdppr6wNrXOhpMD/HZzg/iVcL+Qr9FqcP0XTtGTT+R59PNZxknKKaPmDU&#10;/Dy+G/D9xPHbhLvaBnHI5ANfS37HWk3dja3Fxe2k0Qu4x9naRCpcAZLDPbnrV8eDPCniHxBYT6ta&#10;Sp5T+Y9jIPKEp/2lP3hnBwPTHIr1KRby28d2kGnW2+JbLerxjC7TnAHbt0/XtX5vmOXV8BPkqq6e&#10;zPrFmlLFUrUtGdxaXIUTrM28qflHtVC5LtJE1tHsRj83HQVUg/tjzPNmsNoXPGRzTJ/GKaUji7gM&#10;TehxivnFTnUVrHBY1Ln7TcNAQcogxjFNuYI5Y0gnUFCpGcdDXOt8WNMtJ+QPota2l/EfSNUnCfZy&#10;7n1HFX9Sqtajt2EXwzbRyW5EjFo/u47+xrTuLJ2uYyiPgDHA7V0UN5amNHjtwo+laEVwsoBCAfhW&#10;0MvS6ik9Nj53/aH0aTT00PxHGjItvL9lm/3W5B/MUzwpepf2Ry+AFG1uuK9u8feE08c+D9U0SbCf&#10;aoSqOeiuOVPtyBXzr8LrO78OzDStYgMd6rGJo5cgAAkduvT+VbzoOnZI9fD1lKg6b3Oe+KMS6Lrt&#10;pNvV0lTcrjo3amafZN4ot4obedQQPmUf0r3TxJpuivZSQS6TazlgIxJd/cxnkAjkHHpXz5qumXXg&#10;HxKX0qdLu3Y7ljRicD0r1adJ06auec5qbOjl+FwggWV7gAAfxnHFedeIbW0vvFMGlWk4vLviNIYe&#10;QD6nsBXoc/guf4nkz3Gu3unuigtpuwoE9DnuKm0zw14T+C9hcXklyjXjD97c3BBb1wPQVNSSgtDq&#10;owlUepr+G/DmnfDvQpJ5GT7QVzNOf5D0HtXgvxj+OiTymx0xvNY8fL1Y+gxVPx58YNX+K+pp4b8H&#10;Wct3JK/zyAYVF7EnsO+TXcfD39n/AEnwdCl7rc0ep624y8zcrF7ID/Pv9K5owlVfkejKrDDLzM39&#10;mbw1BfJqsurYGq6goEPrAAcj8c4r7j8PvM2h2X2nmcRKHx0zivnDSm0Cx1S3+xooulcAui//AFq+&#10;ifDUm7RowSTtJAPtXoKny09Dwq1V1J8z6mmWPZab83sKR7hUHOaryXcYHf8AKufXuZq3YsHJH3hW&#10;L4r8J6f4u0aXTtRjEsbj5WxyjdiPQ1ZbUkiHCMfwqufEAQ48k/lUtJ6MuLlFpx0sfGnxA8KTeBvE&#10;M+n3SblxhZccMvYj8Kx/CP7KNp8Vr5ddui1jZq+C6rhpccHH8s19SfEjw/oPxEvtOs7uFxfxN5il&#10;ARuX+6xHQZ57Vq+GPD934fAi+2Jc2AGBbeUE8v021z08LapzdD6mnivaUFzLUzfBvwp0LwZp9pZ2&#10;NgpS3XCPJyRXfWdqo8vIQbPu4AG36elNjhXOVzg9AatC1XqODXpxpRgtEedVqOotTyrxZq/jnwPr&#10;kksMaalocgaT7Qq8qewYdgPUV4N498fr4q1zSPEera0tg+jM0cTQ/Kd+f1+lfasNsdhQnzAeCG5B&#10;rwz4o/s2eBtWuHvrvQ1aO4kLS+VI0YVz3AHSvMxNCSjeL0PJnRnOXuyPIvFfxi1fV9OstN0nVJ7s&#10;2zAzPG4DPu6Z9sGvN5dV8d6il7p2kX6QRW7OCblsMXJydvr1r33SvgF4D0dpDb6ZJmUAMWunOR+J&#10;q+3wU8HT2jwHTnEZYt+7uHUk+uQa8mN/tMyeErX3Pm/QfGfiHw3odzb+KL600/ypoyViA3v7sw71&#10;7H4S/a1X+1t7Xgv9MgVYcxqc4yMnnvxWfqPwf8N3WqXERsGntoGH7m7lMocgcZz6Vk2nwisr+6a2&#10;azh0+052rAoUdeP0pqs+husJUjuz7T8O+JNN8T2UVxYXSTpJGJMIQSAfWtUxBq8i+D3g+78CeHrS&#10;3fUf7TgeU7W2hXhXsMjqK9Yh1FD3DjGQRwK9mlNzirmbjYk+zK3XNFQyarEuA2PworpsRqfi9RRR&#10;X7WfBhRRRQAUUUUAFFFFABRRRQAUUUUAFFFFABRRRQAUUUUAFFFFABRRRQAUUUUAFFFFAH0B+wj/&#10;AMnL+Gv+uN3/AOk71+rdflJ+wj/ycv4a/wCuN3/6TvX6t18VnX8ePoe9gP4b9Qooor589I8r+Jzy&#10;658RPCfhS8vp9O0LUIbiebyJTCbuVANsG4dBglsDHSucuLq9+Fvj/WND8K3pubD/AIRubWHsNSke&#10;4isp45FWMg7twWRS425/5ZZ7GvX/ABT4P0bxpposNb0+LULZWEipJkFGHRlYEFT7jFc9J8LtM8Pe&#10;D9f0vwnp9pp97qkLI9xdO7GVipUGSQlnbAPGc/hXXCcFFJo55Rle6OR8J/Fbxfq8/hqHUbHRbX/h&#10;KNNmu9Ne1aSUW8yIrYlGRuXDDldvTHvWZ4I+O/ifUtB8G+Ide0vSY9E8SKyJFpzu1xA4RmycnBU7&#10;DwMEcDJwa6z4ZfBqy+G3hu0ktdN0/wD4SuDT/sguVmmaAkDgKGz5aMwBYIB9DgVS+CXwE0z4Z+Ht&#10;FGo2NlceI9PhMIvbWSRoiDwXVHO1GYdSo/E1vL6taVl/Wvn6Ga9rpr/WhU0r4w+JTB4W13UdN0oe&#10;GvEt9HYWsVrK5u7dpc+Sz/wuMj5guMZzkgGud8Q/E34har8NvHuowDR9I/sOeeyS9gWQvKyMuWVd&#10;3yjBA5J57Yr1jSvhB4Q0TXU1iy0SGC/jZ5IT5jlIGYEM0cZbZGxBIyoHUjvVjRvhn4b0HStX0y00&#10;9nsNXd5L63urma4WZmGGJEjNjI9Pb0FY89FbI0Uanc5W18beKLHxjp/h7UJNHl+1+HJ9UW6igkTb&#10;PE8SkEFzlCJc46/L1rnrX4y+L9V0H4eXem6fo13c+J5bi0kR/MSON0DsJFYMfk2pnbjPbI6jv9Q+&#10;DXg/VbDSLO80j7RBpKvHZ7rqcvGjY3IW35ZTgfKxI4AxgCo7T4KeD9O/sYWumz26aLcNdafHFqFy&#10;qW7scnaofG3kjaeMEjGCRRzUbba/8P5+gWqdzgNc+JWu6j8PNVm1Gx0z+0NF8RppF9HEZhDMA8ZD&#10;xkMGU4kQ4OehHIqU+I/GLa/8YYpr/TbnTtJhQ2lpLBINmbZHxkSjCldwOP4iDkAYrvNV+DXhHWY9&#10;VjutPuDFql2uoXccWoXMSyXCgAPhZBtOAPu4+6vHAxb1L4XeGtWu726ubCT7TfWQ0+6lhu54mngG&#10;MBirgk4AG484yM8kE9pSUbW/rQOWd9zye5+O2s6bYaFpfh/QTdXcXh201SaIWF5eh98Y2wRmFW2n&#10;gje/t15Nb+rfGPxBYeLNMtpdHttG0S5jsz9o1VJQWkl/1kDSKNsEiArhZh8xIANdZc/BPwZeafpd&#10;nLpDGLTIfs9q4vJxIkOc+WZA+9k7bWJHQYwAKsX3wk8JalrEep3Gjo92hjJxNIIpDGAIjJGG2OVA&#10;UAsDjA9BVc9B/ZI5aq6lf4oeNLzwlbafHplxYpqN27COG6tLm6eQKATsgtwXbGRkjgZrh4/jd4m1&#10;7wz8NtX0LStNJ8Vs9rNbXpkH2eZUYlwwPKAxt8pGeRyK9Q8UeA9C8ZvaSavY/aZbQt5MscrwugYA&#10;MNyEEqQACp4PQisWz+Cng7T00eO10ye2i0eeS4sIYdQuVit3c5YqofGOo29BkgAZIrKMqKhqtTRx&#10;m5aPQ5FfjR4gGgW1o2m6b/wlVx4kfw0nzuLFZFV3Mh53bdkbfL1zgZqf4CnUovEfxHttVEKXMOrp&#10;ujtZXeAFoFYlAxyoJOdvvjpXY3nwi8Jajb6rBc6T58GqXY1C5V7iYj7QDkSR/N+6bPdNtWfCPw38&#10;O+A57ybQrA2El5tNwftEjiUjgMQzHLf7XU+pq+elyNJav/gC5Zcyu9Dp6KKK4zoCvlz9ozU9X0v4&#10;iR3WjpI9zb28ZKohK7T1Jr6jrz/xrosN5rplcLloQvTqK8TNqcqmFajub0bOVmjxTQvF7XOpfabj&#10;ZMkkarKsA74rWvtWh1TW9O0bTbowX8zGRomXJCDqT6DFdlZ+CrO23wxRJHnklBiobHwRY6R4un1l&#10;f+P2S1FuCey7gf6V8rhMHWq1Iwfc7Zcii2bLuLW3Fsg2bRt/DpRZxbVTPJXpmicBTk9+lLA/3RX6&#10;bGKhFRitjyntcv8AlkhSmAR36fyrOvrtoHRpoykqkFTjhvof6cVoxy7RnH4UySa3vFMDkbyPuyDB&#10;/D/61bR0exztGN4j8JQa2FvrdQl2ACrrxn61iNp1trFnJp+p26uCMMrDv2I9PrXXaDeFvtNo/wB+&#10;2l8v8MAg/r+lS6poyXmJowEmUcH1HpW/Pp7OpqiYtp3jozwLxD4STQtWawkdhZ8SRuOCVzxg9j2/&#10;CtO68QXN8gEl3I4CgDzH6irfxhu3gn0y1cFSEc4A5JyAPw4rz221EgFG+b617WV4CnSg5LW5z47F&#10;zqtJ9DowUbktE34g1Ik0EZ5RTj0WuUa6RDkwKp9RUiayOY9u36V9GoHjnYxXMXHA9gBWjBKsg6BB&#10;XJaXMsjcA7vQ1tBmbAxgCplGwHQMltLsMiJIy8qSAcH2rR0zWhpd1HOm3eq+WHcc7fTPp7VygvRa&#10;Mm9Cye1KbtXbcAf8K46uHjWjy1FdGlOpKm7xdj0y28awytieQRA8ZzwPrXnvxXQNGSJeoOMd6zrm&#10;IXBDo3OOMVteCPFejX11PoXiKHZfxDdbyOMiZPb3HpXyWZZOqNP21Dp0PcwmN9pL2dU8htFLJHmJ&#10;3ceimut0W9u7a8jK2jJGpHPSvXJbbwon3Ex9FxVGe30FuIwy18o05Kx7Ckkaen+M7b7IiMdjgDg1&#10;qWvj20jABYHHpXnmr6baxNHd2zErHw8efvL3x71ImmQToHimGxhkc9qaoJJO5Lq3dmj0tfiHZcDb&#10;k/WuS1m3g1PVXvYcSlmJdHxuAOensMCsdNC5yJMmvNPilqN54f1fyEnfT3urUC3ufMKLKVLFkz2O&#10;CDRK1ON3qbYak61VUk7XO48Z+IdPsdPVLvcIPOWNucnrgcducD8a888ca5pfhvTl1OzuYftq42Wh&#10;wZjzgkLnnmvnnxLr2sQyxzx6rdFN4YZlJ5zWtoMx1zxALYvJPFdTLGvmkuSNw9fxNeV9ajdpH3j4&#10;Zq0YKrUd0tT234lfGaDRfDFprVnNBO7WpikiSTDLPgfKwHTuefTFfLFzqGs/FS/E2o380OlbtzAc&#10;lz/sj0+vFd38SfCdpaeOdRgjsxc6XFJm4dOC8uBkYHYD+eKsW8E/lQJo+j+YAAFDDAQduK6IU+bV&#10;nz9arGk3GB2vgbVNL8EaKbLQtP8AsinHmSuv71z6se/9KtN8T4rW+H9oW0k0ZODt6YrjbfwR4016&#10;7DNH/Z0APQ+n+Fes+E/h7pGjLHNq1wt5c4+4w74yQB+HSu2N9kePNxerOp8EeINB8TOFttNaCQpn&#10;zSmBkcda9o0LV4NI00ed0bGz8sV5HBMbmWC2toE0+yC/eBAJ9vauw1aZtL8NwTD5zHIFPfqP/rV0&#10;2bi0cUnqjsz4601W2nI/4DViHxRp9wOCPxryJfFErL/x7r+VA1+RzgwhPoKx9mx8yPZP7assAnb+&#10;lcr4m+J2naLqMGm2lq9/fycuI0ykC+rHt9OtcZfeM4tI0W6kTyheCMiEy8DfjA69s1xFl4qttBje&#10;0bUW1i7kw2Yx931yccnPNZuKR6mCwvt3d7HstrqsEkj3JjAkkOWfHP0q+mvWw5BGa8Im+I5s3CE9&#10;eNldZ4bnm1qHzzmMHoK1jJbI9t4Wy7I9Hm8RYH7oAmruna0bpME/OO1eZvqYgvfIDdK3bO/wElU9&#10;MZq7mcsPGx3wvH2ZRsEU69thqunSQS8pKpB9vQ1lRXIKIw7gZWtNLxbe2Lv91QD+FOyejPOlC2yP&#10;L7nQLm1keFplUocHK9qItNmQYM64+ldN4pljMsd5bASRt8rEdj2rDW4Mgx5ec+hFfJ16CpVHE2Um&#10;90efyWkv9q34E44cgYHap9P0JWd5ZZXk+YEAnA+mKUyyrqt8/wBm+7Jjk8Grls80oVS4iHUhR0rO&#10;ilylVDrtHM8NmEDNsz8oHQCrK6jcW7KC5wKxNO1CWG3VFJcDoTVj7YJJEE8qQA/xscCvpqEf3abP&#10;CqfEzesvEGLhFdM9f5UVm20UYuovJljuMk/dYHsaK6OWJldn5X0UUV+xHwwUUUUAFFFFABRRRQAU&#10;UUUAFFFFABRRRQAUUUUAFFFFABRRRQAUUUUAFFFFABRRRQB9AfsI/wDJy/hr/rjd/wDpO9fq3X5S&#10;fsI/8nL+Gv8Arjd/+k71+rdfFZ1/Hj6HvYD+G/UKRlBUgjIIwR7UtIwDKVPQjFfPnpHyZ4L8E3Wo&#10;apqkXhfwreWmp2XixyviT7VDFbW9sjqZI8CXzG+Xcu3Zj5utelaV8a9TuvibpuhCfS9R0bVrm7tL&#10;W5s7C7XyWiR2BM7HypvuFWVMYPc4r0rwl4C0LwLFeJodibFLuYzzDznfe/dvnJwfpisuP4NeDIdQ&#10;gvYtCiiu4Lg3cMkcjr5MpzkoAflBycgYBz0NdzrU6j99aHMoSXwnj/ir4k/EfWvg5451qO60bRRp&#10;M0tpDd2UE/nymOQKzqPN/dDGB1bofUAdj4m8Zan4M8eafNrKabrAg8N3l6ZtPtJIJd8bIWChpnGx&#10;srwQSNv3jnA73SPht4a0PRNT0e00tBpmpM7XdrLI8qTFxhshieo9MVXtfhR4WstU0/UItL/0vT7U&#10;2ds7XEjBICSSmC2COe+e3oMSp0r7af8AAHyztucrp3iPx7q/hq8v77/hFxZXmkSXtr9mWeU274Ur&#10;HIpceapUtllMeCoGOa5vRPiL4vkX4faNoEfhqyg1vw6moKL6Gci1ZUUlRiX51+YADjGMknpXpll8&#10;IPCGmxX8dposdul7C1vMI5ZB+7Ygsi/N8gJA4XHSuP1b4AWV74s8ONFbWCeEtHsntI9NdpzOoYg5&#10;Vw/AGAMenHpVxlQen9fn6CaqdzHvfj1rNx4E0bVbI6RYazNHfNdafJZ3d+ZPssxiZohDysZZSd7c&#10;DcvB5qzo/jjxN4v+Jvge7stTtNN0TVvDrahLpk1s8uW3R7gGEygtk8Nt4GRg5yPQb74T+EdSttNt&#10;59CtjBp0Jt7ZEygSM4ynBGVJAODn1xU1t8MvDFnBo0UOlRxpo5JsCJGzb56hTnO3gfKeOKnnw6Wi&#10;1Hy1Tyvwx8StetNLt9HsLTRY/EOp+JtV09rx45o7FTbzyeZOYzKzFn25CBx1xnAqXW/jR4v0zwze&#10;TQWGi3OuaR4jtdCvIR5n2a9Fw8Sq0T7sxH96uQwfGCMHg16HbfBrwbaaJPpMeiIbCa5N40ck0jHz&#10;ySTIGZtysSScg96defCDwhfaBbaJLosY022uBdx28csiYnByHJVgWbODk56A9hSjKhpdA1U6Mo/D&#10;nxf4h1TxJ4l8PeJYtM+3aT9nkSfSldYpElUkAq5JBBUjPfrgdK81vPEOreE/ip8VfFupyWmrW/h2&#10;ytYbGzS3kR41kjLqquZSqjJ+c7OTg/KBivcrTwjpFh4gudct7Ty9UuYUgmuBI3zoudoIJwcZ6/rV&#10;C0+Gnhuy1nWdVj0xTe6yhjv3kld1uF44ZCxXGBjge3HSoU6abstBuMmlqcRb/EHxnYa2dB1Y+HpN&#10;RvtJn1KwvNMjleCBo9uUljL5ZfmGGVlzg8Cug+Cfi/xH498A6V4l8QWunWH9q2kF3bWthvJRWQEl&#10;ix7k5AHQEDJIzWjpXwm8J6HbXsFjo0dst9CbeYpI+5o/7oYnKr7LitTQfB+keGPDUXh/S7T7LpEM&#10;RhitkkchEOflBJyBzgY6DjjAonKjy+6tf6/4ARU76s+boviTInx4h8YH+1v7Gn1Y+Fmb7FP9gFoy&#10;hIpRPt8vd9rUDrnEhHarXiDS7Sz8SeIzDGIjbeONPaHYSNhkjUyY54DEkmvbW+Dng9vCC+FjowOg&#10;rMLgWf2iTbvB3A53Z+9zj6HHAq7P8JPDOp/azLoscn2sQ+c7O43mLHlEnd94YHzDn3rp+sUk1Zf1&#10;p/wTJ0p9WdNRV1NLWCMeZKFRQB9B9TTwtiB8u6f/AK5gt/KvNOwz65/XPsy3o8xN77RiuzXy8fLZ&#10;SN/wED+ZqOS3gkO59K3t0yUjJ/nWNSHtI2sVF2ZwiSR9Ui6+1clrGqZ1W5BX5VAUY44x2/GvYn06&#10;wb7+mtH/ALkf/wATXP6h8PdA1C48xZZbSZu3mYz+Dc1NCl7OV2U5XR5ZBrMumHZcqbvT36OOXj/x&#10;HtWtbeVcIJbWZbiBujIensR2Psa6S4+E11axyC1vI7mMnKpIu0j29D+lcdeeE7rR7rLxT6dOT98c&#10;K/0I4NehFpkO3Q24g34e1PntEvItkgyOxHBH0rNs5r63AEuy4H98cGtWC7SY4ClH/uOMVvsc8k0Y&#10;Nlby6fr84kJd54QFl7OFJIz78kflXS6fdGdNrjBWsfxBHMsdvNFw8EyswPdM4bH4HP4Vdt3MdwnH&#10;DcVpJc0UZdTwP9o7xYlp490rRbTbJey2oZ/+mSZJJPoelcVE+FDDG4V5nceOLnxx8fPGV5MhElrd&#10;3Onr/srHJtX6fLiu8iKmPJfAI4zX2WBgqdGMTy66vI1UYynJH+FNKlPmAAHqMVBbkLFkHPvUshLR&#10;fewa9Y5bGjpN4I5EzjNdCL75OB8+K4ATiFwzNxXU2C/bdGeeJwm09zisZxW5Js+Htai1K6lspGUu&#10;hHHtT9Uhewvp4iMIYiy/TFeSXXiGfw74ouLq2TzJ/KO1CcBmAyP5V33hvx2nxL+HS+IkiEV9bwzQ&#10;XVuh+46qePpwKipF02n0ZS1Ro+FrsXOkBjztz9aqeMbR4tPh1yyXfeaZIJgB1ZR94fiOKqfDbU4t&#10;Q0iCeM/K4H4GuhtrpLHWpdPuBuim4wehBqZq0mtxReiZ02maiuq6fbXsFsJLe4jWRHQcEEZFWzcR&#10;4w1kR+FL8J9JGnafqGhTSfu9PmMkBzjED5ZR9Aciu5j0jTXXcJPMTplGBH6V+XY2kqGIlBbH11CX&#10;tKakeaajdBpIoo4PLDE7iRyBjoBWHBcuLq6trWZI/KQyIsgwAMkHPtkdq9V1fw1ol2kbhissLblz&#10;0I7gge1cvB4RttZ1oxpEIoZV3MqA8IpAx+J/liopTVmjGrB3TINN0fUrqCKVZ0j3qDgt04rg/wBo&#10;DwDc+JvCdtbTT5ubWdbiN05wMEdvb+Ve5NodhoiozoJwf4Vzx64Ncn45e0kvnigX/R3jULn0IB/r&#10;XJUTd1bc76M3SnGouh8Q6zaS6pcPYIge5D+ViLBBYcYGPwq94EvzoOtafcRRwzahBcKPs0hABxkZ&#10;z2IAzjFe12XgDQPB7GK0tlk8yZpi83JDNycE9vanaR8JfDsF7PepaFpp7o3fmH+BsYwMdF5PFeFH&#10;Lp897n6vU4tw0sP7JQexTm+Htlq1kk9yzPLIxkbyyVOSc8+tXfDvgTStKmG8TAHpmUkV2tloXlAF&#10;HDp6egqXU4La1ti91MkKKO/9K9xRSSR+WyqOpJvuUHt7DT4s/aCQOB1G3jv/AJFc5NLZa3cQQpHe&#10;ybJMmaNkCjtnkHPHam7T4ouDHagrZg4Z8YBFdDZ6FFaxw21so3Dvn+lNIluxr2PgWa+iRXvbm1iV&#10;iVOYycf98cfSusudLkvvDg02Jsuu3a799p6kj2qrpEP+jiCRm4+8e4PtW/pOyOQK6s4IOEA5IrfZ&#10;XRyvc5SPwDf4GbuNPaph4DuV5N5HxXWTyW6thbG4P4GsvUtRihHkR2phumGVWU4OPUCufnN403Jp&#10;I4jxDpGnW0csV4UuTFhuV+UHtz615zc/Z4XcW0I8xjywFdl4kFzqN0IHkZ0XnaBgZpNI8LkspdBU&#10;S1Z9jg6Sw1JK5zfh/wADm+uEuLgbyTkDsK9St4U0XTHwMALxVjT9NW1jAC1jeMdRFvaeUPvtxiqi&#10;rK5vKbqOyOQvbyWa8aVM5JrpvDFxc3uYm6L1NUdE0c3axsw6jNdtY2EenRcLjPWmr3Lm4pWsaVvP&#10;Ms8cUY34ADD2rotSjCaLP6iPGKzdOks9NtpL65mjjQ8l3IAArjpPjRoXjDXG0XQtRS9lgObhY1yN&#10;vs31rVWsePKLnKyWxuYKaBcIVywXcBWHZ3SOgEkZQ9iv8NdDHLuiZB1cgD2rNv12WsojkQSLkD2N&#10;eHmENVIhtJ2seci+g/tW9QSSSkSnjbyfyrXt2lCIY7cR7+AZf8BUWlRH7XeSHa/7w5bgCtOa7C2+&#10;YkMxVv4Bx+deXRXuGdR2lY6PQvBt7qVkkzyRpG38eMfpWD8W/BQs/BV3cWdw09/ajzVjHRh3HHtX&#10;S6PqWotpUK+WQn9wGrLC4uYJIXg+SRSjD1BGK+np2dHlPGk2qlz4z8C/EK/XxrYwrLMgO/Khzj/V&#10;t/hRUg8Lnw/8XRZSRFCk0ygH08tiKK8iM3FWPX919D5jooor+gD8pCiiigAooooAKKKKACiiigAo&#10;oooAKKKKACiiigAooooAKKKKACiiigAooooAKKKKAPoD9hH/AJOY8Nf9cbv/ANJ3r9W6/KD9hi4i&#10;tv2k/Dck0iRRiG6y7kAD/R371+qP9vaZ/wBBG0/7/rXxedJuvH0PewH8Nl6iqP8Ab+mf9BG0/wC/&#10;60f2/pn/AEEbT/v+tfP2Z6F0XqKo/wBvaZ/0EbT/AL/rR/b2mf8AQRtP+/60WfYq6OT+NfivUPBf&#10;w51DUdLkjtb9pbe0ju5UDpa+bOkRnYHqEDlsHj5R2qjpfw5l8I61peoweOdduPmK3cGtagbmK+G0&#10;/dRiFibPOYwOmMYrr9VufD+u6bc6fqFxYXlhcxmKa3llQo6kYIIz0xXF6X8L/AulXlvP9ue8W2Vl&#10;tob3VDNFAGUqdik8cHFdEGuWz/Iyad9DF0v4wf8ACc+INW8HXtrDYtNpVzeW95o2rOzhY3VGBdAh&#10;jf51IKE9+QRVD4deMtXuLD4UQXQn1CfU9BecXk2qTAyTrCpPnptIcHP3iSRycV0+hfCvwJ4d1jTd&#10;TstQkS50+Ga1tw2pllWCQDdFtJwUyFIHqAaSw+F3grS5tBktNXubf+w4pYbGNdWIWJHGCuM8jGAM&#10;9MD0rpbopWS/D1/4Bjapff8ArQ4j4afEXxJpXhIavqto2t+IfFGvXFjp9r/a0jQAxyXA2hWQLboi&#10;QkfICW2gkZOB0ev/AB41Twz4c1y6vPDEf9q6De2ltqGnxX24NHcOqRvA+z5zl1+VgnfkcVr2Pww8&#10;DWPhb/hHhqDz2SXjahC9xqZaa3nYli8b5ypyWPH94+tMvPhZ4GvvDNzob6jIlvd3Ud5dTrqhFxcS&#10;IQ0ZeTdkgEKcf7I9Km9Fy1iFqltGVdT+KfjPTfE2ieHv+EKs5dV1WwnvEjTV/lgMTgMsjeVwNrqc&#10;rnkkY4BNaT4qT+JLD4YaqNMltLbWta+xzJFqTwtBOILghWVVxNH+7fKsV5CHBxx1k/hvw1c+MdM8&#10;TSazIdT0+1NpD/xMf3Ww4LZTOCSQpJP90elYa/CrwTHaaJaprF1Hb6NftqVlGmrECOdgQT15GGYA&#10;H+8w71N6Vl7v9f1Yu0776DIPjcV+Jlt4WnsbB4ryaa3t57TUPOlV0Gf3iBAFBAxwx9MCsiy+Pmvt&#10;BPe3vg6G30qx15tAvruLUt5WQXAgDxL5QLpkrknb1I5xW5B8KPAdrq9tqNvfvBPa3r6hAkepkJFK&#10;5JkKrnADEnIp0Pwv8FQ+G9T0M6tcS2Wo6gNUmMmqkuLjzBJuVs/LlwDgUL2KtoJ+011Hx/Fy9f4o&#10;P4VfRIre2E/krdXF4I5ZRsLeYkZXDJkbeGz7YFaX7Pz6nqnwm8Pz6pPc3N+yy+dNeuzSt+9cDJbk&#10;8ADn0FaNp8F/Di+IbXxBc/a5Z7aY3kUU127QLMVKmTYeA2D1967uGEyRLHEv2S2AwoUbWI9h/CP1&#10;+lY1JU+W0UaRUr6sRY7e1bYFM8w/hAyR/gKm8u4mHzuIF/ux8n8z/hViKFIU2xqEHtUlc5qVUsoU&#10;O4pvf++/zH8zVqiigAooooAKYyBxhgCPQin0UAVPsEaj9zutz/0yOB+XSo5Y5fKaOaJbuFhgjAzj&#10;3U8Gr9FAHH33g2yvlaXTj5MoHMJyFz6EEZX/ADxXJXmmvZyeReWzwyEnaNw5HqCO1eqzWiTEMcrI&#10;OjjqKpXUcdxF5N6iuh4WYDAH1/un/PtWsajW5DVzy+TT544nQT70KkKsg5Hpz3qCFmaFN42MMAj0&#10;Nb194Un8OTPcPcS3lu7cSMANg9CB/P8Al0puYZhhlX5u1dSqKxztO5+blxpbeHvjv8TrXGH/ALZe&#10;Yf7so3Kf1r0OzQzRiLbnA6Vu/tEfDoeHPjNc+JYF2Wet2cIYDvPFlT/47trl4dR+xzovQsOe2BX2&#10;mBmp042POrrU20i8lNoGEHbNTxxBod7ofbniqsJFxlhIMdenWmT6oIl2hwQvY16xxmTq9wPOCHKj&#10;vXefDrbrvh/VrPAdlTK469K8X8Ra7K138gJAPIxiu++BHiM2vigW8uAtwpXB7mnVX7v0ErXOC8VP&#10;LZuJw5d4JMSL3xnH8qk+CPiMaN4y8Q6Gr40/VLc3Cp2DYOcD6Vv/ALSPgS90C7k1/RCZ7FyTPbrz&#10;tPfj0rxzwJryf8JxpVyP3fmwzQtnjnb0q241qV0RFODse5/Ay4MGmahZF8+VKxjz6Z7V6J8SlS08&#10;P2+tlvKEG0vIg5QdOQOorxfwLrdt4di/fzrHdySHyIiwBk9h7V7bol5/wlOjSW17GmQpHldV6cYr&#10;GuuWopdAjqrGXofjqHxdpX9owsYLmzjxMh5E0PUHA7gjpVbwD8TNWutSKMtimmNMI1vILtSVYnCq&#10;YzgnJI4rndJtJPB3i+7gS3zbMBIvGAV7jHp2ryL9oH4G+I/Cd2PE/gi0nutCuZhfZsctLZsOfuj+&#10;HPcfpXwnEeA95YikfW5JiocssPPqfdHhHXrbxloE8zI1rfwIN6p0LcjKjPTKkYNM08yx6yifvHeW&#10;3JzwOMjI4PvXy38APjtZaeLi88TXU+kRwQw2lzLNaygSP82HwVBBZiTwO1eseGvjGvjDxcbbQrC4&#10;vEtVaF58FUwSCDuIwBgdK+Spyt8Wh6dXDSlJ+yVz1+4tme3KbHQA5yD3x9a4/VrYrOsIfdIoULub&#10;jGBxnsO1aWr+J7fw/pcl3q8phj6MRJ8q9sZNcS/jTSfFttPqFmGuLEMYSqfKX2jB27uo9x6VPtY7&#10;XI+rzSvbQk1CzewmkW/0AajE2AVMhU49VYd/bisS6t0SKa78Mz3N0IQDcaTcDMsI77SeuPQ5+tSa&#10;Z4q02xR00rxHPpkrsALPWYiUzkDjPQdsitiLQE8Uarb3s8N1o2owYL32lTB4Z19CR1Hsefaud1td&#10;D0Fhlyao5Gx+JVo7LbtdeVcHjy2BBzWttstSP2jULpXUfwZyPyrS8f8Awy0fxFF9sEr6b9lUySzQ&#10;Q5ZwOpAHfAzXMeGvBXgfxVoQudG1y71WcsAJhJwh9GXsPrW3tonN9WnrZHT2N/YSxJDpuyJB2wAS&#10;PWtWzhEe0pIHO7r6VwEqvoOoSaUIPKniwGyOWHY59PpXVaTcG2RGdmGGUkORj09K6Ys42rM7S2tI&#10;518qYrIBgnLlQfyNdV4Thzqtu+MAZCjt0NctDHbGNJZZkiUcjD5P0xWxb+K7PSBHcIwcx5KoTjti&#10;iVSEFZsUaVSp8KO38UeILTwxpcl3OFLgYjj4y57D6V8o/Ej4izJM96115F4GMiyj+E9gB6Y4xW18&#10;VPih9rnMs8pcICVReij2r5M+IXi2XxXqEkEUpSBCdzg4wPwrwK1Z1JWjsj6rA4P2Meae7Ppf4TfG&#10;TRPHmp/2RfGG218cjn5bj3X39q9xtNMQLkce3pX5gW2mzWV5Df2V1Lb3Fu4kiuFbDKw5BBHSvtj9&#10;nv8AaX0r4kQJ4e1m4js/FkCYweFvAP4l/wBr1H+R6VCqpqz3OqqpJXR7FfyraIckAAV5hq98dX11&#10;IU5CntXUeNNUa3RgMhT0riNM1K00Wee9vpUgEa72LnAAxXTJ9DWhDTmZ6ZpVsljbRs2AFH5V5x8X&#10;f2gNG8DQPaWrC/1RhiO3iOeff0FeHfFn9qi+125k0PwdGWXPltdoOB24rI+Gfwe1HXbsarrMjMzs&#10;GZpeSahy6IuNK7uzSsoPHXxpv4xrOr3MGlM2TaW5KRKvpgdfxr6D+EngrSfDmqSWWlQKkdrCA8gH&#10;LseuT+FVtPg0/wAP2SWdqymcjaoX16V2Pw68Gy+HVvNRur3eZFBEOMY75z3ojdvUKslGDsdnZWwW&#10;aBW9axtQ06KW/nlXBQsSQPWtHVtbsvDOmz6tqNzHZ2FrCZpZpThUAHU18g6h/wAFAfBFh4lksrC2&#10;vLywLnff4wuc8kLjOP8AOK58ZTlVgoxR4M5qGrPoHT7RYtRu8qFQSEqMVpyXVvZncWQAnJH/ANav&#10;D/Dv7THgjxNNIY9X8ouSVSQgfzr1TRPFHhzVY0a2vbebOCMsM/nXnQwtWnDWJyyrQlLc908J2Ntf&#10;eH7aYKNrjNfM3x6/bg8MfCzxi/hLw3otz4z8Rwt5dxBaE7IT3X5QSW9hjFe6eJvF/wDwinwj1zVL&#10;Ao8tlps80AQg7nVCVAx7gCvhT/gmvpzW/wAW/Fep6vPBc6xPZmeUsBK6M0nUNjg89q9ihG8E+h58&#10;rczN7Sv2ifC/xD+LNlPq+m6h4X1WWJt9jPB8wIjbn51zggdvSivaf2lvBvhnxH8T/CGrXNnHcaxH&#10;DPF50QAlCbGwD7ctRWcnRv8ACdMfbW9x6H580UUV+2n5uFFFFABRRRQAUUUUAFFFFABRRRQAUUUU&#10;AFFFFABRRRQAUUUUAFFFFABRRRQAUUUUAFFFFKyC4UUUUWQ7sKKKKLILsKKKKLILsKKKKLILsKKK&#10;KLILsKKKKLILsK/Qr9ij9jWLQrOx+Inj+wzqLBZtJ0i5TP2cdVnkXu54Kqfu8H72Nvnn7A37MEfj&#10;3Wl+Ifii1STw3pkpGn2sy5W7uVxlyD1jQ/gW46KQf0ogjM7CZxhR/q1PYev1r5bNMeo/uKW/V/oe&#10;rhMPzfvJj4oHmcSzDGOUi7L7n1NXKKK+UPaCiiigAooooAKKKKACiiigAooooAKawDAggEHgg06i&#10;gDOljFshSRfNs2GCGGdn19V/l9OnAeLtIbw0/wBph3GxkOA45KH0J/kfwr07AIxWdPawmJrSeMSW&#10;kw8sIwyF/wBn6en/AOqqhJxYmrnxJ8aPiTpfjHxlbeDrNknv9NT7ROwwdpIxsHuAcn8K8xvb+1W9&#10;dVCuFOOn4VseJfgVpv7PvxI8QNrXi4yXev759Mvry1dpGhLkyAlcguCVBI7c4AIFYDWfhdic+MtM&#10;J7b450/P5K+iyzMMNSi416iiyMTgatSzowbRo2WvIkPMSgds+lU77UDcBzEgH0H8qimtdGa3VLfx&#10;ZoUhHTNwy/zXiqUFxaWdyDLr+hyRjg7L0H8s19JTzPA2/jR+9HkSwGKX/Lt/cZHifTry6s2nSAkq&#10;OMDrXIeE/F8ul69ayOxjnt5AfToa90sfGXhb7OYrrWtK2AY+S6Q8fhXhPj3xD4X1aa7m0KHfcRzb&#10;VlJIBUHk4/Dis8RnWBpRTc0/TU0w2WYutJxUP0Pq7x7pra74UXV7A747iEStF1BOORivivx5fWfh&#10;vxRo1ykRjQ3JDonHUfyr6u/Zi8f23jLw1ceFNQlC3kKnyQ3UjHavmT9pP4Y6/pmoTyNDvgspNyuv&#10;6cfSu/C1LwlFeqPPq03TqalBvEKeIvEgeH/VwDKn09h7V9MfCbxVHcRIZWwRgH3GK+MPh1ro+2y4&#10;wSy/MD29q9r+H3imWK5aMAKCw+npXa0qsDJrlZ9LeMbOKZory1w5jyGA6lTU/wAPNbl1jTNR8Oyy&#10;NaXcamS1lxynoQD2z2rltD1mS/sTg+Y4XGO/tWNeeKbnRtWtNQiIjnilEUox2Jx+XNedUoKrSdGW&#10;xrCbpzVSJ0vw80zxVrvjCV9U1G8+yR7jLbTSKYS2eAARxj0FeweRZ6ArrBbJHNJ8zFFA3Me5qLQt&#10;Gj8L6PG0twbqdl3NcPjL55z7D2+gryv4qfFSPw3aSGOcyXjMNlvEN0mM44A5PXoK/GMQlTk432P0&#10;qk3Vs0tGavjLxHGLS5tisV2X6xXCgxZHQBT2yOtfPPjrxLr7eIMpbW0CRqo8uxZWiYdev0OOPSuT&#10;8TeOfHWvaiwsPC+vXVu4KsXhaCKRT1BJGcY44rd8IeGfFuoWaW66WdM2Afut7qE/4Ex5/D8q873m&#10;rs9iMIpcp0rfFqw1G1jt9U8G2pwAGe2kKMR69cZ9q7PwNrumx2ci6BNejzmy2nzTbzFn8OBXKSfB&#10;a+ulRtV8Rx2DYyyRyhiB7FhXN+ItD8OeBF+2WHje8GpouVls0EpPtgfL+BxUO3zNFbax9UaA1xbh&#10;HmZ0j43RSAgjoOOent3rS8OeCdE8Py3k2jWcNol3Mbi4SPgM7ck47dOgr488PftwJpmoR6J4tBu7&#10;AD5dUjjCSn2aMMcfga9SsP2tbDUYPJ0KG31CAj5S84ib64x6VqrparQ4ZKTdlZHu/iXwzZ655cpm&#10;MFzHxujH3h6GuduoNP8AD0JE0yu4HD3B4/KvHNT+O+uzw7xa6dEmeGiu9xA9wB1rh9Z+OWrTbwZ4&#10;k4xyhkH4DFDnPoVDDJ7nrHjHxtPKXSxmV0A+XaT+AAryHVfiv4t0MSC6tnNoPunqcfSuUn8VeJNb&#10;uv8AQ5Lq4ckYWC34PtgVcu/h38Sda0m51K706ey060jM81zqDC3REUZJJbqOKxVOcnqjuThSj2sc&#10;zr3xc1PxJIbW2hldyfmGCABXLS6isciQvMkXIL5xk1w974/1LVo7tNEtbm5WJv3txbWzEY9yD0rn&#10;DrgmmPmSLBKfvJcRAj8sZFehTwj3eh51bMYp2Wp639sl1yUWtgCkIOGkAySfQDua3fFHgfVPANlo&#10;mvvoF9oMXmAW+pTArI78kE9weDXiOn6/LY3aTWhgSeM5SW2leBlPqNprpdd+LPi/xDoz6VqviPXL&#10;mwcgmC5uFulBHQgMMiumnhVB6MweaRslynuOt/tJeKbywgBlWWWJRu4Hzkd64Lxp8TPFnxjuraye&#10;VNJgCiORLfI8zHc/4V5pp+uTIuG1a3cgYAu7VkOPqua6PStQk85JFWzue5NtdBD+AYVo6Uz0Y4+h&#10;NLWx9J/DH4dWmlafbXDwLJcIMPgZyfX8q9jsXlubfyoU8jHGBxXzz4B+LUulWvlXMd3YwrgCd4hO&#10;CenOMnGMdAele2+Evif4c1RkWbxZZ+a2AIUtTE2fTL7f5VCptPVHoqtSmv3ckdp4Z8Hsupx3Nywc&#10;g8cdK9St5raNhDNMg+UYycfSuV0qyi1OJGthNPEw+8boAEfRRXSWOgx2iq/lWcDr0Z1MrD6EmtEr&#10;HJWknufKn/BSXxteaT8O9E0CxmaOLUpjJPs43ouAB9MmvAfgj+0x4K+FPhCPQpvA0N3cbQLu7kiR&#10;nuCepJPbnGK7H/gpdrMknjXwtYmdpBFaM2CMAbnGMD8K+M3JM24bZGyA24Yb8DW6hGorSPlsVNwq&#10;aM9k+JUnw58TSi/8IJe+HLySbzJYXbdDtJycDsfYVxVp4w8SeE7h3stUd4ozlHVyCw+lcokqIclP&#10;wyf8anWYMOIwvpnn+daxioKyPOlJt3PX5/2n/GHiTwne6Bd3WyGaMB3xgsARxXtv/BOVml8a+Lbp&#10;gXcWSLvH+/XxlETLMATmvvD/AIJr2x06y8Y3z26vvMESu3p8xOPyolewI9I+IHiS4tPjRpMtxCs1&#10;tNHLCjHPyFY2OMUV0XxAiS68f6XFFFEjtPIxYxhti+Q39cCivl6l+ZntpLlj6HwXRRRX9AH5cFFF&#10;FABRRRQAUUUUAFFFFABRRRQAUUUUAFFFFABRRRQAUUUUAFFFFABRRRQAUUUUAFFFFABRRRQAUUUU&#10;AFFFFABRRRQAUUUUAFd38EvhTqHxp+JejeFNPzH9rlzczgcW9uvMsh+ig4B6kqO9cJX6U/8ABOL4&#10;RJ4T+G9/4+vrf/iZ68xhs94wVtUbAx6b5AT7hENcGOxP1Wi59enqdFCm6s1E+rvC3hTTfCOg6Z4d&#10;0e2W00jS4Et4oV6YUcA+p7k9yfc10mMiorWHyogCcseWb1PrU3QV+cNttt7n0qSSsth1FFFMsKKK&#10;KACiiigAooooAKKKKACiiigAooooAKjliWaMo4yGGDUlFAHi/wC0b8Erb45/DyTS2VF8RaVIL3Sb&#10;xsBlmAIwT2WRcqe2cH+EV+dsfwt8XOWzoNyQpIZSBlSOCCM8HjGK/W27/c7LgcbPv/7vf8uv4V8o&#10;ftKadc/D/wAdQ6zbajaafp2sqW23GQBcLjfg4xyCrcnu3pWP1LC4uf8AtEuVdztw+Nr4VNUY81+h&#10;8VXfwt8UxyOx8PXoIPBEeaw5/APiSPJk0DUCf+uBIr61tfizYiICbWtNaTodkoqhrPxWmwRpl1ps&#10;x7brlAK2WSZe/hxK+9HW84xq3ofmfH9x4M17zhnQdQj55/0ZsfyrO0XS3k1Se22NGy5EiOMHOSOn&#10;bjAxX023xc8Zx6vC8sGl3FmrAmGO5jG4fnXkHijUY9R+M+tzxWy2Yu287yVYEJlATgj354rgzHLq&#10;ODpKpSqqR6GX4+riqyjUp8pnzeLbbwR4m0rU9Du/I1O3x5yDjJHUH8K+oPEEtl+0J8MzqOkuo1RY&#10;dtxCMEg454rz2z+Bdl4w8Cx6zb2iPcSBh9oQZOQcc15v4Q8ReIfgD4z3FHkspG2uvIVhn+dfq2Wv&#10;22CpVYvVJH5/mMVHF1afmzw+fwPqXw9+IFzbXRZAgOV7MDnn9K9H8LagUkRgcDpkV7D+0t4HsvF+&#10;iQeONGYBLmFcovRT3H65r5p0DxOgIVX+dGwRnoehr2KPKkeY7s+jvBvjKXQ7vMp8yA8H6V12uXOk&#10;+JYnNs6pPIv3d2DnqMV4n4d1WPUCMSBXYAVvXWnPeJG8ZmgMByohx85H9MVUor4kTHex73q/xitt&#10;G+HUVxeSHz7SDyyO8hA4x68Cvzu8b/G3X9V8aS6mt1NDKsjFRHKQF9APoK/QbwV8MtC8b+C7ObxT&#10;Yw6wGDLHDKSUVc4zjPByMVFefsj/AAh1DLzeE7cSHq0d1NED+CvxX5DmdCm8bUcdj7nC4mUMPCPU&#10;+E9L/ai8V2TDzL29kQDGPOJ/nXe6D+2TqdruFyL10KEY3A84wD09a+l9Q/Yo+EBt5JRp09gEQszx&#10;ajIQoAyfvMeMV8HfEuHw5Z+Mb+08IJM2iW7eVHNdOGMpHBYEAYX0HtnvgeHPDQR6tLGSelzV8QfF&#10;vxDrmvJcvO2bpWCNcuWKD0A7V2ekfAL4i+OohNPJLHpzAGOWaTYrLjIIUckYroP2ePhvBZRp4n8Q&#10;28dw8qiOzt5UB2LkHcAeh4r6l0rxTFBGiuRBBnCgZwoxwMVUaEXZ2FUxUo3SPnDw7+yDp1pCZdVv&#10;ZZpGGGWFQvHtnn8azPjp4t8M/CXwwPB/hTTraDXLmILc320SSwxYxgN1DEcdq9++Ofxm0v4TeDX1&#10;NGjm1O5UxWdsQCZHx1Poo6n8q+B/BPhfXvjt8Rfs/mPcXN5KZry7fpGueSfQY4A+grVxS0SOSM5V&#10;HdvY9E/Zg+Ed/wDEvxINTv5biPw9YMDI24gTP1CD+tfoNY+G9NmtIoI9DtpwuAGS2Q7fxxXmng+5&#10;8EfCnS7Lw1ca/Y6VFaKAtq0oEkp4ySB3J5zVnVvjV4ql1aO28HaLFd6ZCw82/wBQidYivpGowScd&#10;/wBDVxjCK1O6lh62J1Tsj6C8O6GdOtlWO0itwOkcagV86/8ABRPxJe+H/gJ9gtna3Oq38VvLtOCy&#10;AM5HHbKrXpGnfGZbZ4IvEGnXGkGZQyXdvmW2cY6hgOB7HFfNf/BR7xjb6v8AD/wtZW19Fdo19LMf&#10;KcHgR4GR261ulG2hNXBSpxcpXPZf2QPCdp4Z+AHhh9OsolfULf7VcybQGldicknvxxXdeIfhr4c8&#10;Qszar4T0u6LdZZLNC354o+AMsWmfBPwRaG3Q7NJtyQDg5KA/1rumv4f4d8R9OcU2tbmKwl4po+a/&#10;FX7G3ww8Ql3TRn0iY97CcoM/Q15Vr/8AwT/s5Az6F4su4P7sd5EJAPbNfa895ZTE+Y0DuPU7WrLu&#10;7rTrZUK3SL5nCb3BDH29azdzN4Ostlc/Mz4m/s7eNPhtexWsl5Y6oJIjMgiJUlQ6p0Puy1xN34G8&#10;YaYc3Phi7fH8UEe/j/gNfZP7SV5HrOv6WukObzVWZLRYwBiNBIJGJPYYUfkKZZTNaSxiW+M8oxuV&#10;OFB9Bj+tZupZ2PToZX7WneppI+Koden0eUJMb7TJR1SQMhH4Gum034j6jHsMepxXKf3LlQf1r9Av&#10;CWq+HL6GW01PS7K6DLg+dArBvqDVHX/gr8DvEeTqPhbSraQ8l7PNs2fqhFXGqRPK5037rPnH4Tft&#10;LDwlfQi/tFggUcvaSlQfqvSvqH4K/tY6Z8W/HJ8MR2kdvKbdpoLjzg5crgkEdjjn8K8g8U/sgfBn&#10;V4z/AGL4i1Pw/PjCiO5FxFn1Kvz+orzqz/Yt1zwv4hg1bwT8QtLub2AkwtdK8D5x0wNw9q3VSMlZ&#10;mH1bFUpJpNox/wDgoVfy33x2jt524trGAAZyF+8f8K+YiwPOK7X4pxeIrD4i39t4rkW51+GYi4Z5&#10;PNViAMYPpjtXJLCsrksCnPbpTgtDzMRPmqN2sQxueh6VYUbR6DtTmCLgKuaeFCxk7P8Avqrsc1yT&#10;TIfNuvQV9e/sX+PtL8G+EvFNrc3q2VzcXaFGJA4CkdK+Q9OuVWYYPK8gDpXrPwZ8DT+LNI1G7ivI&#10;7YRzhSrqTnjrWNbSBdPWSR9W6Je2+p+P7POvNcRSGVwY5MSfcbrz0orgvhb8NLu18c6dJNe28iL5&#10;u14l6/u2HQmivE9lFnsKcrbHilFFFfu5+YBRRRQAUUUUAFFFFABRRRQAUUUUAFFFFABRRRQAUUUU&#10;AFFFFABRRRQAUUUUAFFFFABRRRQAUUUUAFFFFABRRRQAUUUUAFFFFAGx4P8ADF3408V6P4fsBuvN&#10;UvIbKHjIDOwUE+3OfbFfuH4V8NWXhLRNF8PadGItP0q0jgij9ERQifoD+Vfl3/wT08Fr4r/aNsL2&#10;WPfb6FZXGoHcON2BEn45lDf8B9q/Vu0O555fVyB9Bx/MGvjs7rc1SNJbJHtYCCs5Fyiiivmz1goo&#10;ooAKKKKACiiigAooooAKKKKACiiigAooooAKQ9KWigCIgEEEZBHNeK/tReAz46+CmsQ28Rn1LR/9&#10;Otwq5YmMfMAO5MRbj1xXthIFU5I0a6lhdQ0c8XIPQ44P6EflWc4KpFxlsyqc3Tmpx3R+M+pStbMR&#10;cQywMp58yMj+lY0up2aKTvUmvq3x14s+HemeKtZ0LVGEd3p13JaSh4uhRyv4jjr6VyFzN8Grvk3l&#10;upP/AEy5H6VCyLL3ti7eX9M93+2MXZN4bT+vI+eobwX0oW3gaQ5xiOMn+lSHS7yHxxp4a3mtpJ41&#10;AWVCpIwRkAjpxXuscfwwspRPY+JfsbD/AJ4qQf5VyHxK1zTdY8b+E59M1P8AtNLePyWlJyQA4Iz+&#10;ZrHGZRhsLQdaliFJ9v6Z0YTM61evGEqLiu/9I+hf2d9Rn0vwU1gV814p2DIeg79K2/ih8K7Px/oc&#10;7JbRxX6gldqgZP8AjXO/AXU4tPl8QWhCn98so46ZGP6V7JFex3ZxGu0+vbFfWZFiJfUqconyue0l&#10;DHTR8t/D6yu7DStd8C+IIt0Bid7cuOVYDIr4M8Q6Lc6F471tLKQyRLOxQdiM5Ir9XPGvhe3i1u01&#10;Qx/OGwzj0PFfKvxC/Z6Fn4mvLi2iwGkMq46FTzxX2Ml9ainTdmfNwmqT97Y8A8EeL1ivY4p8xOMB&#10;kf09q948Z62fCXw/u/E2lKbyeK0LLEpyQeF3kf3RnOPb06Ymh/AM6lrts7w/ukbc74xwP84ruP8A&#10;hFh4O8SpHJEJ9GulMTxSrlAjDBBHpg4xW8lU9m6bfvWBODmpLY4P9hv9ol4dZn8F+IbkyxX8hms5&#10;ZTkrMeSuT2NfekGgz6idsVm7L/fxgfnX5MfHj4U3/wABviFBqOlGUaLcyC6025X+DnOwkd19foa+&#10;yof+CiNra/s7216ixyeOWT7Eluem8DHnkf3cc49eK/Ja0KlKo41dz65ctSKlS2M39tX4xp4WhfwD&#10;ol2v9pzqDqckDZ8lCOI8joSOor5t+C3wuPjnWxd3UTDRLJgZmxgSN1CD/P8AMVh/Drwh4j+PPxDN&#10;tHJJfajfSm4vL2XkKucszH9MfhX1nP4Vb4ZaVDo8di1tbWqBP3ikGVsZLE9zXnzbbv0PRhalCy3Z&#10;R1S6traZURFjjQAKnTaBwAB24ol+JWnaNol7NqLKltBGZDIpGRgenc9q4LVr4z3nnxmRIFOGfnaD&#10;/SvnP4xfEM+IdR/suwm3WFu2HcHiZ/6gVcWYNXKnxG+IOq/GHxmJv3kiMwgsrXr5aZwAB69ya+xP&#10;2avBVh8ONDW2kjzqd3g3MwAJz/dHoBXk/wCzd8EYrTQf+Er1ZQ13c/u7OHGfLGOWI9a9q0TRbvT/&#10;ABHDA2QJD8vY1ezuVp8KLfwx+Ednq3jDXPHurWwuZr3UJRYxyDOIUYjIHuwI+iivfUEetaaLuwAB&#10;GQ0fHykcEGo7XSItE0vSLOBcQwKIgPbGKy9F1FNB8XzWTnFpf8qOwf8A/VUH2VKKjBKPRF3wg8d7&#10;NdaPdxqs8RMsKEDBU9QPx/nXxP8At+xQ23jvRtKihigiSz85khjCkszEEk454Ar7P8XQy6NqNvq1&#10;oP38BzgfxL3H5V8G/tteKYfFHxoM8BzFFYwRj2OMkfmacN7HJmDaoNrqa/hD9rK00LSdO06Sx1nT&#10;0tIUhElhqO4EKAM+Wwx26V6d4S/a30i7vkNx46vbOHOPJ1TTFP8A49GOlfDjGmce1b8p4McwqRST&#10;SaP0f1v4mT+N9Ont9E1bwf4ljnQrsF21vOBjHYnmvPbL4f8AxCnVGe20zfbtiG1t7p3KL/vEYH0H&#10;6V8RoSu0j5COmK6Hw/8AEfxR4WkDaVr+oWGD0iuGA/LNZypt9TvpZsoPWJ9UpokumeI518Ste+H5&#10;vJaRrmWMtEq5UE7lyAOgzXW6N4FTUtr6R4j0zUo26H7UgP6mvmy2/ax8fnTZ9P1O7tdbtJ4zC6Xl&#10;uCSp91xVbTPjFo088E2seHmE8eP3+mz+UW9iO9ZSpM9SGa0XrfU+8PB/w1l8PyO2r27ByAVLcqw9&#10;j3H0r0Wy0HweeLnTYnY9SRXz78Kv27PBz2cOma8tzpkSKI0eVPNUDoASPavXrD42/DDxIVe01vTJ&#10;8/3JhEfyaoVOxq8XGq7KX3HcReHPAQGfsFun/ABVq38KeDLnctpDDG56YTH5Vh2XivwXKm+ObzEH&#10;OUYEfmK8z+Lf7UmkeE0bRPB9gdW1+ZSESMZCcdWI6Ct4xv0OecpJaSZ+e/7QskUnx18TiB98SX9x&#10;Gp68Kdv9K4BG2oTVzxHqs2t+L9Qv7g5nlZ5nP+0zEn9azwcRGuqOisfGV3zVJMb9pdUCg7fpR5pk&#10;GGb8KiHRaeF2rx1qzEnskEUjMBjtX2r+xx8ONH8XfDC6eTW0sNUkvnH2d8EbQBjj86+LoECom/IT&#10;vjrj2r67+C/wE8W2vgvQ9f0G5tr611FTJ5YYxyxckDJ/DHtWdRXjYcW07rc+jvD3wT8ReHPFVnPH&#10;aRanY5fEtrIvy/IQCVbB744oqT4V+LPF/hzXLax1W3uo4yXjxKPNQlVbow+lFcHsUa+1qHwxRX35&#10;8Y/+CaN3qnia61H4d63p9hp1y5k/snVvMRLYk8qjorZX0BAIHc9a8+/4difFT/oO+Ef/AAMuf/ka&#10;v1OGZ4ScU+ex8hLD1U7cp8iUV9d/8OxPip/0HPCP/gZc/wDyNR/w7E+Kn/Qc8I/+Blz/API1a/2j&#10;hP50R7Cr/KfIlFfXf/DsT4qf9Bzwj/4GXP8A8jUf8OxPip/0HPCP/gZc/wDyNR/aOE/nQewq/wAp&#10;8iUV9d/8OxPip/0HPCP/AIGXP/yNR/w7E+Kn/Qc8I/8AgZc//I1H9o4T+dB7Cr/KfIlFfXf/AA7E&#10;+Kn/AEHPCP8A4GXP/wAjUf8ADsT4qf8AQc8I/wDgZc//ACNR/aOE/nQewq/ynyJRX13/AMOxPip/&#10;0HPCP/gZc/8AyNR/w7E+Kn/Qc8I/+Blz/wDI1H9o4T+dB7Cr/KfIlFfXf/DsT4qf9Bzwj/4GXP8A&#10;8jUf8OxPip/0HPCP/gZc/wDyNR/aOE/nQewq/wAp8iUV9d/8OxPip/0HPCP/AIGXP/yNR/w7E+Kn&#10;/Qc8I/8AgZc//I1H9o4T+dB7Cr/KfIlFfXf/AA7E+Kn/AEHPCP8A4GXP/wAjUf8ADsT4qf8AQc8I&#10;/wDgZc//ACNR/aOE/nQewq/ynyJRX13/AMOxPip/0HPCP/gZc/8AyNR/w7E+Kn/Qc8I/+Blz/wDI&#10;1H9o4T+dB7Cr/KfIlFfXf/DsT4qf9Bzwj/4GXP8A8jUf8OxPip/0HPCP/gZc/wDyNR/aOE/nQewq&#10;/wAp8iUV9d/8OxPip/0HPCP/AIGXP/yNR/w7E+Kn/Qc8I/8AgZc//I1H9o4T+dB7Cr/KfIlFfXf/&#10;AA7E+Kn/AEHPCP8A4GXP/wAjUf8ADsT4qf8AQc8I/wDgZc//ACNR/aOE/nQewq/ynyJRX13/AMOx&#10;Pip/0HPCP/gZc/8AyNR/w7E+Kn/Qc8I/+Blz/wDI1H9o4T+dB7Cr/KfIlFfXf/DsT4qf9Bzwj/4G&#10;XP8A8jUf8OxPip/0HPCP/gZc/wDyNR/aOE/nQewq/wAp8iUV9d/8OxPip/0HPCP/AIGXP/yNR/w7&#10;E+Kn/Qc8I/8AgZc//I1H9o4T+dB7Cr/KfIlFfXf/AA7E+Kn/AEHPCP8A4GXP/wAjUf8ADsT4qf8A&#10;Qc8I/wDgZc//ACNR/aOE/nQewq/ynyJRX13/AMOxPip/0HPCP/gZc/8AyNR/w7E+Kn/Qc8I/+Blz&#10;/wDI1H9o4T+dB7Cr/KfIlFfXf/DsT4qf9Bzwj/4GXP8A8jUf8OxPip/0HPCP/gZc/wDyNR/aOE/n&#10;Qewq/wAp6B/wSy0FVHxA12RegtLOJvQfvXkH/oH5V98WI22cWepUE/U818+fsg/s+67+zt8OfEWl&#10;+IrrTbu/vL1rtX0yR3jEYgRQCXRDnKt26Y57D6JVdiBc8gAV8RmFSNbEznB3R72Fi4UkmtSWiikJ&#10;xXCdYzjpSHivPPi34l1iy8DaufBuq6Ta+Jo2ENudTHmQrNgHyyARhipGM9yMiuU8XePfGEvh+xtv&#10;Dr2Wna5p91ZDV7nVED24gZCZiApB6jAx7YrGValCSjOSTfcahJ6pXPcRgjrS8Csuw1e0vJBDFdQy&#10;zrEkrRxsCdrDhsdQDg4z6VlW3xL8KXniN/D1v4h02bXI87tPS5Uzj225zmtE01dbCem51OBS1y0/&#10;xK8KW3iVPDsviLTI9ef7unNdIJz3xtzmo5fip4Ot9cfRJfFGkxaur+UbF7xBMG9NpOc1SQro62kx&#10;xisnWfEuleHvsv8AaWo22n/aphbwfaJBH5kh6Kuep9q1GkRNuTjPSgY+iqMeq2c8crxXUMiQsUkZ&#10;ZAQhHUE9jT7a9t7pXMEqShG2sUIIU4BwcfUUAW6KhE0e8xhhvAyU7geuKhg1C1uXmjhuI5ZIW2SJ&#10;GwJRsdD6H60AXKKjMiqOe1Rfa4fIE3mp5RGRJuGCPY0AWaKYsinpTgc0ALVW5O2e2b/bKn6EH+oF&#10;Wqq32AkZ9JU/9CA/rQB+U/7bHhHVNC/aW8UXFho8l3ZXv2e7DrjndAm7/wAfDV4VNoF5c9NKvIH7&#10;p5RP8q/T/wDaC/Zw8Q/FTxzFrei3OlQwCzS3dbyaRXLgsc4VGGMFa87/AOGLfHKxkC+8P59ftM3/&#10;AMYrojlOArRVSdblk90dkc2r0UqfJdI+CJvBGrRxhzpF+oI4PkMQaYNJvtCurSeeyurRBKuGliKg&#10;89Mmv0h0v9lvxpa2VvBNd6KfLGDtuJSPw/c1hfFP9jfxr498L/2Xbalocc8cqSxNcXEwUYPIyIj2&#10;rlrZRhYU5OnXu+x1Uc6m6kVKnZdzzr4PsLHxZdnl4ru1EgB9sH+te4RSIDlAACvas7wf+yr4w0K6&#10;0ea4vdIZraDybgpPIdw24+X92M9B1xXpC/BXWowuLmx2gY/1j/8AxNdeQVlQwnsq2jT0OPPnDEYl&#10;VaLura+p5/retabb6QhvlJVum0ZyfQVkQ2VtrdrDceSrowGwOOQPSvWLX4I6qbQQ3Mlg+DkAOxH/&#10;AKDVmT4N6tsAjlsU29MOw/8AZa+phjsPT2kfMSo1GtYnj0Xg6009pDBHhJAcj09q5Pxf4DtvEGlS&#10;Wc4wGzFvXgrnoa+iz8INZY/6+y/7+N/8TWfqXwP127jCRzaeoON2ZX/T5K3p5lR5ruaMnh520R8d&#10;/wDCvmurOPwj4/0uPxD4aMgNreNkGMg8BiMEemRXZWv7H3wemt42i8IWwTHH7xyR+tfRV18A9avb&#10;QwTzacwZcN+8f8x8nWpdL+CPiTT/AN2bvTngCgD97Jn/ANArkx9fBYpcya5jpwzr0Xy20PG/BfwV&#10;8N/Cw3cvhTTYdMNxjzvLXJYDtk9vYV0NxMlyhg1G2iuImGDvQEY9wfavWYvhBrSzZe4sCg6ASPn/&#10;ANBqC9+CWq3kTEz2CTnnIdsZ7fw+lfPtYdqzR6ilUve5+bP7dHjnwl4IsIvCXhfT7e28R3mJb2a1&#10;+UW8OCAuB/E2fwH14+J9FYaddQ6g9sl4sbApbyfdfHrjtX6YftFf8EwfiF8W/ia3iPQ9Z8J2NhNE&#10;izpd3VysrOBgnC27DnjuK5X/AIdLfE4QpH/bvg4BRgYvLrp/4DV41WHJK0dUenSnFxV2fPPhH9ry&#10;88MWhtJfCsE0BydkU+0DjAwNnH4Yr6Y8AeNrDx/4l0xINP8Anh0+HUWukbKxmXpGfVhisOX/AIJG&#10;/FaRiV8QeDOmBm9u/wD5Gr3z9n/9g/xr8JfDUtrqmq6FfanNJmSW0uJim0DCqC0I6D2qUpWtY66M&#10;qXtU5y0R0F8oaG3P93n9K4Hx5EQsdzEds8TBlPoR0r6Dk+APiiWNENxp3yj/AJ6v/wDEVieIf2Yv&#10;FOp2pjhudLDnu80gH6R0ShK2x9HTx2HT1mjgI7mDxV4bt79CWdkwyf3W6EH8a/M39o5lX4xa+idI&#10;5BH+QAr9ZPBH7MnjrwzPdQ3N5o0mnzDISOeXcjeuPLr5a+J//BK74teOPH+t67Za94NgtL25aaKO&#10;5vbsOqk9CBbEA/QmnCLvdo4MxxVGdLkpyTPz0PtSHkc19yn/AII//GRv+Zk8C/8Agfef/ItMP/BH&#10;34zH/mZfAv8A4H3v/wAiVtY+XbXQ+HA4pM5PFfcn/Dnv4y/9DL4F/wDA+8/+RKVf+CPnxlU/8jL4&#10;G/8AA+8/+RaqwXR8Nr0rvPh18EfG3xWuRF4a8P3V+mcNcFdkC/V2wBX6C/BP/gk9P4Vul1Hx7qmk&#10;a7dxtmOxsZpvsw92LRKW+mBX1RB8Cdf0uyjsNKbRdKsI1wkNsXAUewEeKxlJrZXFc/O7wT/wTZ1O&#10;aNZvGPjC00rgE2umRGdx7F22gH6A16npX7A/wg0pE+2arrOoyDqZLtUH5KoxX1HrPwA8dspNhJoF&#10;1L2e+1C4QfksBrir/wDZ3+PEjH7FcfD20HbN3dsf/SasrVH0sNPzPM7X9j/4R2wK2N5rVk/TfDqs&#10;gP6mq0X7Fmh6fc3N74U8d6ppt/cIY2e8jhuwQRjByAfyNelJ+zf+0Hvy+tfD9xj7pluyP/Seuj0X&#10;4A/F2FoxqP8Awhbgfea01G7Q/gDbVXLVSNlWmtIzPzz+IX/BOb4keE2uLvQ5rDxXabTj7M5hnIzn&#10;7jcfgGNfNfijwlrPg66ew1rS7rS7tOGhuoihH51+7un/AAc8Z2KgjUtLPrGZpGH4Hyv6VF41/Zks&#10;fifop07xZpmj6ihXAfLFlOOqtsBFaQnLZo5n3PwNCbhmpBCxbAr9G/iX/wAEfPEkusvP4E8T6HFp&#10;7nP2XWpp1MfsGSFsj64rkR/wSB+Ma9PEvgb/AMD7z/5ErpVmM+HB8ox+Ffqf+ytDJB8BPDCyITiA&#10;kADoCSwP0wa8Rf8A4JAfGVmz/wAJL4Fx/wBf95/8iV91/Db9nPxP4H+Huk+H5L/SjPZ2sNu8kMsh&#10;UlY1ViCUB7H07dKzqN20Q42Mfwxoss9/ZK8D73DE/LxnaSaK9y8G/Dg6BOt3f3hvLsLtRRwkfGDj&#10;ueOP6UVlGLsNyVzvKKKK6TIKKKKACiiigAooooAKKKKACiiigAooooAKKKKACiiigAooooAKKKKA&#10;CiiigAooooAKKKKACiiigAooooAKKKKACiiigAooooAragu6wuQO8TD9DU6nKg+1NlXzInT1BH6U&#10;yzffaQN6oP5UAT1G+Mj29qkppUNQB89TaJ4JsPHPiw+HZdImubucXHiaOfU5Wljm3D5mj3EI2MBS&#10;APTpXoHijT9A/wCEajKR2TszxeR9ocqJHA/dhiOTxnrUnxB8HCfw7rN1oGhade+Ibgi4jjuW8iOe&#10;4VQqmZ1GSAAOD1wBxXL634D8UR6fazWlvp+q3GoXFmuqWdx+4WKAIRMUYE/MCQV47Yr5jH4OtVry&#10;lGCkpK1300/I76FWEYJSla2uhR8DaP4bXV/Hd/odxZP8RJoGj1GK01KW4MZAPkhkZyEweFAAx24r&#10;xz9nbUPgvD4Q8DWGr22mP8UI79w8c1uW1JNS3NveQqNwXPdvlxj2r7B03w7p2lTy3FpZQ291PHHH&#10;LKiAO6oMIC3fA4FJB4R0S21Z9Wh0myi1NxhrxbdRK31bGa+mwcvYYdUp3ukv+G9DzK0faVHJbHxR&#10;8Er74P2Hhv7F8TrSxl+Jx8VTC7ju7ZpNRa8NwfKZdo3+XjbyPlFYnja5+GaXX7Qdl4pg0258WXWu&#10;SJocAhD6gX+zoIjCVG9f3h65xxX3k3hPRJNWXVX0qyfVF+7eG3Xzh2+9jNKvg/RBqR1AaRY/bi24&#10;3P2ZPNJ9d2M13/WEpX1Ob2LaPgH4uDxj8Sk8NeGJfDmt+JdX8F+FreW6bTXXNnrckaNHJMWIyVVO&#10;gyck19o/CLx3H8Tfhj4U8Rg7pbyBTMvQpMoKyDHYhgwxXbW+kWVrLcSwWsMUtwwaZ0jAMhxjLHHJ&#10;x606x0mz0yAW9law2kQYuI4Ywigk5JAAxnmsq9aNanyKNjSnSlCV7nz1BZeG9fv9P0q21jVlht2u&#10;UhjjtEhikzHIwWRv4iVRiCf7oJAOKpaKfCi39qbu51HToxKGmQSK0EjkiXJkXClSAqt7qFwMc/SU&#10;elWcL7o7aFTu3ZWMDB5yfryfzpn/AAj+m7Ej+wWwjT7qiFcL16ccdT+dQqiRXs2fNFlq3hqJbKfT&#10;9S1/yra6t7pVk488orMcnJI+bIIOOuea6TStL0XxjMLH+0tR0p3lvHixEqMyZbzGMqHkjdjLc4YD&#10;HOa9yj8P6XFnZp9qmf7kKj+QpRoWnrcmcWcIlKtHvCAcNjcPx2r+Qp+0XYORnzjo1r4N1myjube7&#10;1qNFffFEJMiPe7IgB3c5yrY6AIMkUkFz4RXNyviDxAlu0pky1syqRiOJiCx+7wjZHTnpyK+j5NC0&#10;+d98ljbucbctEp444+nA/IU1/DmlsAG0+1bGcZhXjJye3rzR7RAoM5Hwf8KYfCmrR6imqXt1OgaM&#10;+a3Dqc8EZ9Tu+vPGSK9BUUioEGB0pxOKxbubLRC1Vv8A/VJ/11T/ANCB/pVqqt3y9uv96UfoCf6U&#10;hlqiiigAooooAKKKKACiiigAooooAKKKKACiiigAooooAKKKKACiiigAooooAKKKKACiiigAoooo&#10;AKKKKACiiigAooooAKKKKACiiigAooooAKKKKACiiigAooooAKKKKACiiigAooooAKKKKACiiigA&#10;ooooAKKKKACiiigAooooAKKKKACiiigAooooAKKKKACiiigAooooAKKKKACqllwjx/8APOQj8Oo/&#10;QirdU/8AU6h7TL/48P8A6x/SgC5RRRQA1utH506ilYBMCloopgFFFFABRRRQAUUUUAFFFFABRRRQ&#10;AUUUUAFVGO/UEHaOMk/icD+Rq3VOyG/zZ/8Ano3H+6OB/LP40AXKKKKACiiigAooooAKKKKACiii&#10;gAooooAKKKKACiiigAooooAKKKKACiiigAooooAKKKKACiiigAooooAKKKKACiiigAooooAKKKKA&#10;CiiigAooooAKKKKACiiigAooooAKKKKACiiigAooooAKKKKACiiigAooooAKKKKACiiigAooooAK&#10;KKKACiiigAooooAKKKKACiiigAooooAKrXcRkhyn+sQ7l+o7VZooAjhlWaJZF+6wyKkqmh+y3Jj6&#10;JKSyegbuP6/nVygAooooAKKKKACiiigAooooAKKKKACiiigAooooAKKKbwBzxigCtesfLESnEkp2&#10;jHb1P5VYRBGgVRtUDAHpVa2HnyGc/cI2xj/Z9fx/oKuUAFFFFABRRRQAUUUUAFFFFABRRRQAUUUU&#10;AFFFFABRRRQAUUUUAFFFFABRRRQAUUUUAFFFFABRRRQAUUUUAFFFFABRRRQAUUUUAFFFFABRRRQA&#10;UUUUAFFFFABRRRQAUUUUAFFFFABRRRQAUUUUAFFFFABRRRQAUUUUAFFFFABRRRQAUUUUAFFFFABR&#10;RRQAUUUUAFFFFABRRRQAUUUUAFFFFAEM8ImTYePQjqD61HbTFspJgSr97H8XuParVVrm283DK2yV&#10;OVb+h9qALNFVra583Ksvlyr95f6j2qzQAUUUUAFFFFABRRRQAUUUUAFFFFABRRRQAVSmzdy+Sv8A&#10;qh/rT6/7NEszTu0NucEcPJ2T6epqzDCtvGEQYUUAOACjA4Ap1FFABRRRQAUUUUAFFFFABRRRQAUU&#10;UUAFFFFABRRRQAUUUUAFFFFABRRRQAUUUUAFFFFABRRRQAUUUUAFFFFABRRRQAUUUUAFFFFABRRR&#10;QAUUUUAFFFFABRRRQAUUUUAFFFFABRRRQAUUUUAFFFFABRRRQAUUUUAFFFFABRRRQAUUUUAFFFFA&#10;BRRRQAUUUUAFFFFABRRRQAUUUUAFFFFABRRRQAUUUUAQTWyygHJV1+6w6ioUuWjIScbD0Eg+63+B&#10;+tXaYyB1KsAVPBBFAD6Kp/Z5YOYHBX/nk/T8D2/WgXqoMTA27dPn6fn0oAuUU0EEZFOoAKKKKACi&#10;iigAoqKSVIU3Oyoo7k4FQfaHl4giLD++/wAq/wCJoAsM6xqWYgAdSeMVVEkl1xFlIe7kct/u/wCP&#10;/wCunx2mWDzN5rDkDGFX6CrdADIokhQIihUHQCn0UUAFFFFABRRRQAUUUUAFFFFABRRRQAUUUUAF&#10;FFFABRRRQAUUUUAFFFFABRRRQAUUUUAFFFFABRRRQAUUUUAFFFFABRRRQAUUUUAFFFFABRRRQAUU&#10;UUAFFFFABRRRQAUUUUAFFFFABRRRQAUUUUAFFFFABRRRQAUUUUAFFFFABRRRQAUUUUAFFFFABRRR&#10;QAUUUUAFFFFABRRRQAUUUUAFFFFABRRRQAUUUUAFFFFABTSoIwRxTqKAKn2GNeYw0R/6ZHH6dKXy&#10;LhPu3AP/AF0jB/lirVFAFXddr/DE3/AiP6Ub7v8A54w/9/T/APE1aooAq/6Y3/PBPzb/AApBbyvj&#10;fcN9EUKP8at0UAVo7KGM79m5x/Gx3H8zVmiigAooooAKKKKACiiigAooooAKKKKACiiigAooooAK&#10;KKKACiiigAooooAKKKKACiiigAooooAKKKKACiiigAooooAKKKKACiiigAooooAKKKKACiiigAoo&#10;ooAKKKKACiiigAooooAKKKKACiiigBnGKX8ao6tqVpoumXeo308drZWkLTzzSHCxooLMx9gAT+Ff&#10;jf4//aF+Nv8AwUQ+Ndz4E+GF7eaD4OBk8mwguWtIVtFYA3N9IvLZyvyfMASFVSck5tu9khpK12z9&#10;nGwBSgg1+Rs//BID4reDLSDXPCfxI0qbxPa4lWK3M9i24dRHcDJ3Z6EhR6kV+rOq+IdL8JaI2oa/&#10;qlno1hCo8281C4WCJPq7EAfnWtkkZXfNboaqpxXM+NviZ4R+GlvbT+LvFWieFoLpjHBLrWoQ2aSs&#10;BkhTIyhiBzgVR8I/Gv4e/EDUH0/wr488M+Jb9V8xrXR9Yt7uVV9Ssbk496+FP+C1Az8OPhwT21S6&#10;/wDRaVjKXs0n6I6aVP2suXyf4K5+gLePPC8Xg9fFbeItJTwsYBcjWzfRiy8k9H8/ds2++cVb8NeJ&#10;9G8YaPb6voOq2OtaTcgmC+064S4glGcZV0JUjPHB7V8YWvws8JfGL/gmf8O/DfjPxpbfD7SZNH06&#10;ZNevZoooIJ1/1YcSMqsCTjbuUk4wciu//ZT8M/C79kn9nMxWfxY0HxL4el1GaaXxNPqltBYzXbKB&#10;5MR81kQ7Yx8m9jnce+BskrNtnO27pI928Z/FvwN8NXto/FvjPw/4XkuBuhTWtUgszIB1KiRhn8K6&#10;HStWs9d0y01HTLy31DTruJZ7a7tJRLDNGwyroy5DKQQQQcEGvwh+AOg+DP2tv2iPFWr/AB2+IY8M&#10;WV1bzak+oz6rb2JnuPMRY4EknBUKqE4UDhYwBgDj9vPAOhaF8M/hh4e0fT9UEnhvRNKt7S21G7uE&#10;Ia2jiVUkeQYU5UA7gAPTAoUOWCctL7LyNZJRm4rWx2tFefeHfj98MPF+tR6RoPxG8Ja3q0jFUsNP&#10;1y1nnc+gRHLH8q63XNe03wxpF1qusaja6TpdpGZbm+vplhggQdWZ2ICj3JpEmpRXAWfx5+GmpeG7&#10;3xDZ/ETwndaDYSLDd6pDrdq1rbu33VeUPtUnsCRmjX/jv8NfCkOl3Gt/ELwpo0Gq2y3mnzahrdtA&#10;t5btjEsJdwHQ5GGXINAHeYAHSqd5eQadZz3N1PHa2sCF5J5WCpGoGSSTwAAOprlPE/xo+H3ge7s7&#10;TxF478M6Dc3kazW1vqmsW9tJPGejIruCwPYjisz48+FfDvxG+CnivRPEXiCLQPDepae8d1rRuEij&#10;toyARKXc7QvQ8nBH1rObcYtpahFJySbsjq/B3j3w18QtMOp+FvEOleJdNVzEbzSL2O6hDjqu+MkZ&#10;6cV0VfIn/BPb9nvwF8B/C3ixPBfxS074qzandQfb7/SZoTb23lq3lRiOKWUK2HYklsnjgYr6D8W/&#10;G74dfD+9Fj4n8feGPDd6RkW2r6zbWsuP92Rwa0A7iisvQPEGleKtJt9T0TU7TV9NuF3Q3thOs8Eg&#10;9VdSQR9DWpQBGpAANKMV+bH/AAUe/bp8VeCvGSfBz4VXU9l4hdIl1bVbBS12sswHlWttjJVyrKSw&#10;+b51CkEGvKvDX/BI34t/EbSx4k8b/ECw0vxJeqJ2tr0zahcqxGQJ5sgbweDtLj3PSlFNq/QGrWT3&#10;P18zxxS4wK+f/wBir4Q+Nfgb8E7fwh471SPVtWsb6fyrqG7e5ia3JBjCM4DBQMjaQMc8V6J4p+On&#10;w18CaqdL8SfELwr4f1IAH7FqutW1tOB2+R3B/SqlFRdkzOMm1do76is/SdYsde02DUNMvbfUbC4Q&#10;PDdWkqyxSL6qykgj3FcvH8afh6/jD/hEk8d+Gm8VCY2/9hLrFub7zAMlPI3b92BnGM0jQ7iiuLsP&#10;jD4E1PxbJ4VsvG3hy78TxsUbRYNWt5L1SBkgwh94IHJ4pPFfxk8AeA9Xg0nxL458N+H9UnAMVlqu&#10;r29tNICcAqjsCefQUAdrRWVrPiLS/DWjXOr6tqdnpekWsXnT397OkMEMf95nYhVX3JrmtJ+Nnw81&#10;/wAO6lr2l+PPDOp6FppAvtTtNYtpba0yOBLIr7U/4ERQB3VFcz4S+IfhXx9pU2peF/E2j+JdOhYp&#10;LeaRfRXUKEDJBdGIBx6ms/wp8Y/APjvWJ9I8NeN/DniDVIFLS2Wk6tb3M8ag4JZEYkAHjkUAX/GX&#10;xC8KfDqzt7zxV4l0fwxZ3Eohhn1m/itEkkxnarSMAWwOg5rehnjuIklidZI3AZWU5BHqD3r45/4K&#10;F/s6fDn47p4Mfxp8X9J+FN/prXIs5NZntxFexN5fmhUlmiJZSqfMrHG7kHIx9KfCfw7ofw6+EPhf&#10;RtH1ZdS8O6RpNvBaarNcLIs9ukQCy+YPlKlQDkcY6cYp2Vrhod3RXnGl/tEfCrW9Wi0nTfib4O1D&#10;VZX8qOxtdftJJ3bONoRZCSc9gK63xP4v0PwTpL6p4h1nTtA02PAe81O6S2gUnsXcgCkBr4yPauXt&#10;/iR4Su/F8/hS38T6NP4pt082bQ49Qia9iXAO5oA28DBHJHcVT8HfGLwD8RbyS08J+OPDnie5iTzJ&#10;ING1a3u5EX1KxsSByOa+OfAn7Jfwk0r9uK98fad8cNL1TxQ2q318ngaG9tTfx3jiQzoxWbeypmQm&#10;PywQFwxIBzCfvJdO5MrqLa3Pv2is/VdXsNA06a/1O+t9PsLdN811dzLFFGvqzMQAPc1yXhT46/DX&#10;x3qq6X4a+IXhbxDqRBIstK1q2uZiB32RuTj8Kso72isPxR4t0TwNoc+seIdY0/QdHgKibUNUuktr&#10;ePJCjdI5CjJIAyeSQKwIPjb8OrnwnL4qg8e+F5fDEE32aXW49ZtjZxy4HyNNv2BuV+UnPIoA7uiu&#10;f8I+OPDvj7SxqnhfX9L8SaYWKC90i8juodw6jfGSM9OK6CgAorN1vXtM8N6XPqWsajaaVp0C7pru&#10;9nWGGMerMxAA+tcv4Q+OHw5+IGo/2d4W8f8AhjxHf7S/2TSdZtrqXaOp2xuTj3oA7qisHxV4z8Pe&#10;A9HfV/E+uab4d0iN1ja+1W7jtYFZjhQXkIAJPA55rF/4Xb8O/wDhEh4q/wCE+8Mf8IuZvs41r+2b&#10;b7EZf7nn79m72zmgDuKKw/C3jDQfHOjxar4b1vTvEGlSkhL7SrtLmByOoDoSD+dblAEWQzYzTq/E&#10;7/gpxoZ8T/txDSBN9nbUINMtBNt3bN4Vc4zzjOcV3vjj/gkX8R/hdokviX4c/EePXtesFadLOC1k&#10;0q6faM4gkWZwX44BKj36Cs4SU43fexpVpum0vJP71c/XPIBA/KubHxI8JDxh/wAIl/wk+jf8JV5f&#10;nf2F/aEX27ZjO7yN2/GOc46V+eP/AATJ/bf8XePvGU3wl+JGpT6zqJt3m0fVL/P2vdEMy207Hlzt&#10;DMGb5vlYEnIx26fsl/COb9uh/iDH8b9LfxOdYOo/8IIt7a/2gL4AsUyJt+zjPleVnAxuxzW3IlJJ&#10;vRnM5OzstUff9FYHi3xx4c8AaX/aPibX9L8O6cDt+16tex2sOfTc5ArO8F/FrwP8SJZ4/CPjLw/4&#10;pkgAaZdF1SG7MYzjLCNjjn1qTU7CiuN8ZfF7wJ8Op4oPFfjbw74XmlGUTWdVt7RnHqBIwzWt4W8Y&#10;aD440iPVPDet6dr+lyEhL3S7tLmBiOuHQkH86AOfvvjP8PtM8YL4TvPHnhq08UtKluNDn1e3S+Mj&#10;gGNBAX37mBUgYycjHWu4PGK/Gr45H/jbzp//AGNOif8Aoi1r9X5vjT8PbfxWPC0vjzw1F4n8wQ/2&#10;K+sW63vmHovkl9+72xmrceWCn3v+ApaS5fQ6TX/EGl+FNGudW1rVLPSNKtU33F9fzrBBCvqzsQFH&#10;TkmqNl498Naj4RbxTZ+ItJuvDKwtcHWob6N7IRLndIZgdm0YOTnAwa8n/bQ+FvhL4xfAfVfDfjPx&#10;pbfD7SZbiCVNevpoo4IZ1b92H81lVgScbdyk8YPFeM+C/g74R+CX/BPP4paF4N8dWvxE02fR9Yu5&#10;9csJ45LaSc221ljEbuqABFG3cTnJPXAym1GnKT6DSblFLqfWfgn4o+C/iWt23g/xdoPitLTaLhtE&#10;1OC8EBbO0P5bNtzg4z1wfSpfDfxI8J+M9S1LTvD/AIo0bXdQ0x9l/a6bqEVxLaNkjEqoxKHIIw2O&#10;h9K/OH/gi1BFc+GfjDDMSkUkmnq7BsEKUugSD24r039iD9ln4RfA34ueJvFPg/45aN8Q7oafNFHp&#10;un3tqTYWZkVme4MUzmTG1BvIRRycZIxcYp7voK61PvgYFKf5V+aPxp/4KVa9pv7V+h+A/CXiDwiP&#10;hmNZ0qO88UWsiXPm20hha5zcGRoVRQ7qWAyu0ncCOPuCb9pj4Q21jbXs3xV8ExWdyzLBcP4isxHK&#10;VxuCsZMEjIzjpkUnB8in0/yNJRcXZnqFFZljq9hqek2+q2d9bXemXEK3EN9bzK8EkJG4Org4KlcH&#10;IOCOa53wT8YfAfxJu7i18IeNvDniq5tkEs0Gi6rBePEpOAzLGxKjPGTQQdkBx7UUHOOK/Nb/AILJ&#10;fFqWHw34J+FWls0t9rFz/a15BFy7RITHAmO4d2kP1hFS3ZDjHmZ+lGMdKCOa/IP/AIJkeKNT/Z+/&#10;a38Y/B3xI/2eTVBLZNHn5Te2m5kI9mj87Hrlfav18ByPrVOKVmmZRldskorhPFvxx+G/gHU/7N8U&#10;eP8Awt4b1DaG+yavrNtay47Ha7g4rqNE13TfEml2+p6RqFrqum3C74byymWaGVfVWUkEcdqDQ06K&#10;4HxN8evhl4J1Z9K8Q/EXwnoOqR/esdT1y1tp1+qO4I/Kuv0zU7PWtPt7/T7uC+sbhBJDc20gkikU&#10;9CrA4I9xQBforz+3+PfwxufEI8PwfEbwnLrvm+R/ZceuWpufM6bPLD7t3tjNd6SACxPA7+lAD6K8&#10;2k/aO+E8Orf2XJ8UfBiakJPJNk3iC0E4fpt2eZnOe2K7jVtb07QNMm1LU7+107ToE8ya7vJlihjX&#10;1ZmIAHuaANGiuA8L/Hj4Z+N9YTS/DvxD8J6/qj522Wl63bXM7Y9ERyT09O1d/QAUUUUAFFFFABRR&#10;RQAUUUUAFFFFABRRRQAUUUUAFFFFABRRRQB4x+2GLz/hln4p/Yd32j/hHbz7vXZ5Tb//AB3dXwX/&#10;AMEU73SRrPxStHMa668Wnywg43NbqZw+32DMmf8AeX2r9S9T0621nTrqwvYUubO6iaCaGQZWRGBD&#10;KR3BBIr8ffip+wh8c/2TvivJ44+B39o63o8EjyafdaMFlv7WJj/x7z2zZ84c44V1YKCQvQZR9yo5&#10;PZr/AD/zKl79PkXR/wCX+R+xiDHPY18L/wDBSG0+Ad/q/gqf4z+KdZtpNJt7qax8M+G0Vru+EjRA&#10;s5IIRP3RAyU3HOG+Uivn8ftA/t6/FC3i8N2HgfWvDk8q7JNR/wCEYOmSMuMHNxdARoT1yu0g9COK&#10;2/8AgoJ8Afixp/7UHhv4weDvB134/wBPgWwmSztbJr8Q3FsQfKlt4/nMbFQ24DHzMMg4qpaSins3&#10;a4U2rtN9P+AfH/x41z4WaLrnhLxX8BtD8d+CTbytIbvxAVCNMhVopLaRZXO4Hduy3ZeBzn7A/wCC&#10;pniebxv+zN8C/EVyoW41dBfyKBgBpLWFyAO3LV5t+2dp37UH7THh/wADeIPE/wAJtR03TY2uksPD&#10;+gaVdXN1DxFunukAZo9/CqrhT+7b5e59Y/bx+Enjnxl+yb+z7o2g+DPEGt6vp2nwx3thpulzXE9q&#10;ws4VIkRFJQggjBA5BHanVVqNn0kjajZVoyX8svyL37Qn/KH7wJ/156P/AOjRWh+xB8BvC/7RX7AN&#10;t4X8XLeNpcOu3d+osZ/Jfzoy4XnB4wx4xWt8c/hf4x1b/glj4L8J2PhLXb7xVb2ekrLodvp0730R&#10;RwWDQKu8FR1BAx7V6T/wTV8EeI/An7J40bxJoGqeHdWF7eudP1SyktrgBj8p2OAcHtxzXTC3s53/&#10;AK1POrfHT9f0Z+cX/BPH9m3wd+0t8YPEPhvxmL99OsdHe9hFhcCB/NE8SDJwcjazcV65/wAFBPE3&#10;iH4mftO+Dv2ddG1WbS/CWmvpejwwM58qS5uFjxcSgEb9iSoAO21sYLGun/4JRfBrx/8ADn4+eKtR&#10;8V+B/EnhjT59AkhiutZ0m4tIpH+0wnarSIAWwCcDsD6V33/BQ79iz4geKvippPxo+EsP9oa/Zi3e&#10;806BlW6Se3IMNzEH+WTAVFKdfkXAbJxNSSXs1L4ev4nXGMXUqX3WkfwOB/az/wCCXngf4JfADWvG&#10;/g/xJ4guNc0JIridNWmgeC5jLqkm0JEpRhu3Dk/dxgkgjqfgr8a9f+Mv/BL/AOKn/CTXUup6n4ft&#10;rvSBfzvvluIhHFJGXY9WUSbc9woJycmvO/ij8U/2yP2r/BZ+GV/8HrvQLG+kj+13keh3Wmi5CNuC&#10;vPdv5SruVWO0jJUAcHB+mdN/ZQ1L9nz/AIJ6eOvh/ZxyeJPFup6dc3l7HpMDzG4vJFVdkKgbnCqi&#10;KOMnaTgZwOepJ+xqJ7W0/r0NKHJ7Wlp7yevkfFH/AAT7/Y2tf2s9E8UR+KvE+raV4L0W7iKabo0k&#10;aST3siH94S6Mo2ooH3TndwQM53v+CsPgm0+G2t/BjwlYTTXNhoXhQabby3JBkeOJwiliABuwozgA&#10;egHSvpz/AIJF/Dbxd8Nfh14+tvF3hXW/C1xdarBLbw61p01o8qiIglRIqkgHjgV5n/wVz+D/AI8+&#10;JXxO8CXXhHwR4j8U2tto8sU82i6TcXiROZyQrGNSFOOea1g7e70ZjK93c5T9qf8A4J+6P4K/Zcuv&#10;jBdeMNf8QeP4oLG71WW/mje1n81o4WWNQgdQu9duWPC4wMjb1/7Ofi7VPFH/AASf+JltqNy91Hos&#10;WoadaNISSkAWOQLk9gZWAHYYA4FfTf7Y3hTW/Ev7CPiPQdH0a/1fW5tP05I9NsLV5blyt1blgIlB&#10;YkBWJGOAD6V86fs1fCvxt4f/AOCa/wAXfDGqeD9f03xJfXF6bbR7vS5obycNDbhdkLKHYEhsYHYj&#10;tTxMlKNa/T/MrCW5cNUfWS/JF/8A4IwXEVp8JvibPPKkEEWrQO8khCqiiA5JJ4AxzmvBPEdv+xbo&#10;3iPWbGf/AIWN8VvEN/PNLLqXh2NI7eOZmO7yFZosgE8EiQHg5Ir23/gn18AvHY/ZZ+OfgzXPD+s+&#10;CdW8Ro9nYHXLCaz3l7R4wwEiglNxAJHavLP2SIf2pP2XNU8SeA/DPwNa71DWrtd+s61p8q2lu6qV&#10;BN4jLC8QBzgN1zgnOK5kr1Pl+ZTdotef5Fj/AIJJ+O9Q8OftIeMPAlnPqEfhbULC5ul0/UOJYZoZ&#10;kWNnXosmwsrYHJwOwx+v/QV+TX/BO/4MfFHwX+2p4g13xx4S8Q2cMtnqa3Gv3ukXFvaXVw06Eskj&#10;IqneQzDHUdq/WUc1pzOcY37CqRSm7H4jR3ttp3/BV66n8VFFhXx1MENwflBLEWhOfQmAg+wr9tI8&#10;lAK/PD/god/wTx1741eKX+JXw0jgufE0kKRaloksqwG8KAKksUjEKHChQVYgEIMHIwfE/Cv7Rv7d&#10;ngPRk8MHwH4m1t7Vfs8V/qfhGe5mQAYH+kKoWTpnc+8nqSacJp0lTe8b/PYxlC0+a9019x9rf8FI&#10;vjZr3wK/Zn1DUPDNzJp+t6xfQ6NBfwnD2okV3eRD1DbImUEcgsCOQK+PP2Mv+Cang79ob4IWfxC8&#10;deJPEKajrs1w1rDpM8UYiRJWj3SGSJy7l0ZuwwR1PNfQsH7O/wAVP2of2JtT8KfGC7ksfibdak+q&#10;2NxqRh2wSIf3IZIBtiQoWQqoyu4nbng/NPwj+IX7Y37HfhaX4bad8H7rxHplrNJLZzNod1qSW+87&#10;mEc9o+woWJbDZILHoOA1FRck7XsrApznBcu1/wDgEX7CXifxN+zR+3PrPwQOry6p4ZvL6+02eFmx&#10;GZYYnkhulTorlYwpAPRjnO0Y8/8AH/g6++If/BT7xF4b07W7rw5can4mnt31SyOJ4ITCfNKHsxj3&#10;gH3B7V9OfsEfsY/Eay+NmofHT4xQHTNduWubmz0+cp9rlubkES3MqpxEAruoj65bkKFG7gdM+DHx&#10;Ag/4KnXPi2TwN4lTwofEdxONdfSLgWJiNu4DfaNuzaSQAc9eK6KDtKHPuYV21Gbjtb+vkeHft7/s&#10;taL+xl8S/Bb+A9d1mSLULU38M2oTIbq1uYJBh1kjRABypHGQQeemPTv2s/2GdM8GfsuQfGy98Y67&#10;4g+IN89le63NqMiPbXLXJUMEUIHUqzrgljwpGBkAel/8FdPhF46+JPjX4cz+EfBXiLxTBa6ddJcS&#10;aJpU94kLGRCAxjU7TxnB64r3D9tPwL4k8WfsAHw7oXh3VdZ1/wCzaQo0qwspZ7rKSwlx5SKW+UA5&#10;44wfSpuvZ380VzP2kY9LP9Dxv4GeMtQ8Xf8ABJXxtFqVxLdvo9hf6ZC8xJKwowaNck9FVwoHYKB2&#10;FeFf8E9P2PNK/av8D+NI/FvifXtN8M6Tfwm30rRZ4ohJdtGczvvRwdqAKox3PIGQffv2ePhb400H&#10;/gmX8TPC+p+Edc07xNdNf+Rot3pk0V5NuWMLshZd7ZwcYHbiuq/4JHfDXxf8NPhx4/tvFvhXW/C1&#10;xdapBLBDrWnzWbyqIiCVEiqSM8ZArmrKPt5/I66Un9Wj/il+h8KfswfBbVPFf7U2v/BCLxjqmieG&#10;76e90zXptLk8t7+1s2Ztm05UFmjAyQQAzdQSp0v2lvg1a/sMftd+EYfA+tanJaQfYdZs5r11a4iB&#10;lZJImZFQMp8thjAyrbTnkn3b9kb4M+P/AA7/AMFG9f8AE2q+BvEul+GpL/W3TWLzSLiG0cOZfLIl&#10;ZQhDZGMHnIxR/wAFQfgz4/8AH/7UHhfVfC3gXxL4k0yHRbSKW+0jSLi7hjcXMxKl41IBAKnB55Br&#10;KNSX7qV9X/k2a1acFOpFLTp9/wDkaH/BbMg3XwiI6eXqefztasft5WPja7/YM+Bx0GO+l8JxaTZS&#10;a+LNWIXFpF9nabb0jB38n5d3l99tb/8AwV4+FPjX4lzfCw+D/B+veKhZR6iLn+w9MnvfJLG22h/L&#10;VtudrYz12n0r1H4i/EL45/Ar4EfA65+HHw8n8ZRW+gxWfiPQZrCSS4hYW9qEGxCJUcETrwpA53L0&#10;rqkr0mr295GVOXvQf91/1/kfH37INh+yH40XwXp/iFvEng/4n2dxay/2hqF7i0vL1HDYjdQ0aoWA&#10;+WVUOCFBY8mX/gqtB4jt/wBqbRr/AMZ2mrXvw1WG1XTktGMcbw4Bu44nIKLOWD5JBOPKJBAFZnjf&#10;9nv4t/tp/F7SrrTf2f4vgpYIoi1C+l02TTomBfLXEnmLH5rgHgIhb1J4I+s/2h/jZ8d/hV8Rtb8H&#10;2vwNb4yfC2e2to7E/wBky3byAW8QlEpiEilfMEhxIgOT1xiolFWUr2fbuKEpKUla6t92qMz9gvTf&#10;2VdY+JEXiP4PXWt6H40g0+aCbw9rlwRK8LEbn2tuVyNg/wBS5x/EBkV84fAg5/4K9av/ANjV4i/9&#10;EXldr+xR+yR8S/EH7VcPxh17wCvwk8LWV1c3sOjeQ1r8zxNGtvBbud6IN+SWCrgEKBkAR/Bn4MfE&#10;DSP+CpOqeLb3wN4ls/Cz+JNenXXZ9HuEsWjkhuhE4nK7NrFlAOedwx1FJxisRB9bP9DkquXsprpY&#10;579tLxJ4o/aq/btsPgmdYl0rwtp+pW+m29uDmNGMIknumTOHkALhc9go4ySdX9tf/gm/4N/Zz+CM&#10;3xF8CeIvELX2j3dt9pi1a4hcOjuIw8ZjijKuHZT3GM4AwK739ub9jb4naX+0BbfHj4N2baxqAlt7&#10;670+12tdW91AoUSJE3+tRlRQVXLZLfKQePN/it4v/bB/bW8P2nw61X4RT+E9Je4jubqY6PdaXBKU&#10;PymWW7kI2qfm2p8xIHXAppQ5EoL3ru51Pmcryfu2/r+u52vij4z638b/APgkf4g1fxLM97rmn3dt&#10;pdxfynL3XlX1vskb1bYygk9SCe9ee/sHfsO6H+1Z8DdT1Pxn4s8QWel6fq1xa6TpWkzRpDBMYojN&#10;O4kjbczZjXjHEeCTxj6S+M37K+qfCD/gmxq3ww8NWN74u8Rq1rPcR6RZvNLd3DX0UkxSNAWKqOBx&#10;nbGM45ro/wDglV4C8S/Dz9nPVNM8VeHdW8M6m2v3Ey2Ws2MlpKyGGABgkgB2nBGcdiO1dD5GqnL0&#10;S/QyhOapwvvd/d/wx8mf8Eo7vWPh/wDteeMPAn20yac+nXkF5CvCSTWs6qkmPUZcD2Y1+xGcV+Vf&#10;7Cvwe8e+E/29fGPiLW/BHiPRvD9wmrCHVb/SbiC1k33AK7ZWUKdw5GDz2r9U+orlhNzhBvsdVeEY&#10;VZKG1z8bv2ldV8R/tn/8FAU+EF5rc+l+FdM1WTS7WCM5SBIIWe4nCdGlby3wT/sjoK0f24f+Cenh&#10;T9lr4U6f8Rfh74k8Q/bNP1K3huE1S6iZ13E+XNE8UUZV1cL68HIxjnvv2xf2QPiv8PP2kx8evgvp&#10;za88lyupT2FoglubW6C7Zf3JOZo5BnITLfOwwAAa4H4r6r+17+3Tp+k+A9a+FMng7RobpbueWfSb&#10;rSbZ3AKh5ZLtySFDMdiZJ64YgYqNuVKGjvr/AF2Mm5Od5P3baHcfG74x6x8cf+CTVh4k8QyG41xd&#10;QtbG7umxm4aG7MYkP+0yqpPvmuL/AGLf2CtF/ao/Z3GveMPF/iC0W1u7u00HTtMmjFtZfdLyOjxt&#10;uZpMZClflUc9Nvv/AO09+zDqvw3/AOCc9n8LPB+l6l4u1jT7mzeaPSbGS4nuZTcGSeRY0DNt3M2O&#10;uFA9K9C/4Ji+CvEHgL9l610jxPoepeHdUXUbuRrHVrSS1nCswwSjgEA/Supyio1Ldl+ZxqUk4X6t&#10;/kz4+/4I7+INY0P4/eOPBjXJ/sqXRnu57fJK/aILiKNXHodszj8vSv19A4r8qP8AgmX8HfHvgX9r&#10;LxhrHiXwR4i8O6RcaLeQw3+qaTPawSyG7tmCq7qFJIViAOwPpX6sdawb5oQfl+rO+tCMK04x2ufj&#10;D/wUOGP+Ch2ij/pro380r9mpOOvavyC/4KK/Cb4na3+2KfFXg/4d+JfE9pY2+nXEV3p2i3V3bPJE&#10;A20tEpB5ABGc1oeOvj5+3D+0Jos3gy2+FepeDrfUlMFxNp/h260wyxsMFGubyQrGD6qyn35xXNRT&#10;dOy7v8zbENc6bfSP5I85/Ziki8V/8FRG1Dw2QdLfxLrV5FLbjcn2YpcnIx0UqQP+BD2roNH4/wCC&#10;v91z08VXP/pM9fX3/BPz9g2b9mC1vfFni6e2v/H2qW4tjHanfBptuSGMStj5nYhdzDgbQq5GS3zl&#10;pvwY+IEP/BU658WyeBvEqeFD4kuJxrr6RcCxMRt3Abz9uzaSQAc9eK7sMlT5Kbex5WKftFVqLqjz&#10;L/goqmq2H7bTX/xSsNb1D4eebbf2fFZSeSJdPEcZmS2dgUDby24cHJ5IyCPsb9gLRv2Y7/xfqPiX&#10;4Jahq2neJH0o22oeG9ZuG8+KAyI3mbH3bsMqjdG7KNwB5IrL/aF+Pvx68I/Ejxh4R1D9ncfGD4bz&#10;ThtJcaLLeK8JVTiUxrIjAHcAGQN6k8V5H+wt+xj8Tbn4zeIfiZ4l8Mt8KtGuLLUYbDS1QwSLLdo8&#10;YRIGJdIoQ+RvwflQAHkjKLey89fXodEmmkc38YD+xppnxj8Y33iC78b/ABW8Ua1q95d3EfhcKtla&#10;zSTM3lRHdFv25C7g0gOM8dBzf/BOTxwfAP7cUvhXwv8A23p/g7xCt7bf2XroCXIiiikuIDOi/L5q&#10;hMbh/eYcAmrX7M/hX9pj9i/4meKNC8P/AATl8U3+s+VZ/wBpXFjNJZLsZvLdL1GWNY235YMw6Lna&#10;Rit/9mr4NfGbS/8AgoxZ+LPiB4P1sbtR1ObUfEEGk3KaUZHs7gZjnKBPLLFVQ55+UDORSpxUOVLa&#10;1iajcYTv0OB/a58Pal4s/wCCnOoaJousPoGq6jrek2ltq0WfMs3e2tlEy4xyucjnOQOR1Hb/ALdX&#10;/BOTwd+zn8F4/HvhPxDr19eWt7Db6hBrcsMomWUlQ6GOJCrBscHOQexHNT9rL4G/GTxD/wAFA9U8&#10;SeA/B2vk/wBq6ZNpviL+ybg6dHMlvbhXe48sx7FdcMTwMEHoan+P2t/thfteJp3wy8Q/CS48P2Vr&#10;e+dNJYaVPa2M8yAqHku5naIouWICNgk5+YhcN6wile93+n9M6Zv3nfay/I6T4ifFHWPir/wSMsdR&#10;164kvNUstUt9NkvJmLPOsV0VjZj3OzaCT1Iz1Ndx+yIf+NVXxI9tO13/ANFNXR/tG/sua18M/wDg&#10;nBZfC/wtpWoeLdfs7m0luU0aykuZbidrgyTusaAtsBYgccKBnFJ+y58NvF3h7/gmv4/8L6p4V1vT&#10;PEtzYazHBo13p80V5KXjYRhYWUOSx4AA5q8Q4ujVt/WxwUrqpSv/ADfhZ2OA/wCCMPPhT4zf72n/&#10;APou6ry//gkJpsOs/Hrx7p9xu+z3fhe4gk2nB2tPCpwexwa93/4JMfCzxr8NfDXxYi8W+ENe8LS3&#10;psfssetaZPaG42x3AbYJFUtglRx6j1FcD/wSh+DXj/4dfH3xTqPirwP4k8M6fPoMsMV1rOkT2cUk&#10;n2iE7VaRVBbAJwOwPpVUrc3/AG6/yOiX8OX+JHzv8bP2b/B/gH9vPTPhHpa33/CI3GtaPYOJrjdc&#10;eVcrbGXD44P7xsHHp6V9l/tq/sF+GPBX7Hctv4Bt7x5fBt/LryG8m86ZreRVW7UMAOAqJJ0/5Yn1&#10;rz3/AIKD/s5fFjSf2qdO+Mfw78J6j4qgaSwvYn0mza9e3vLUIoV4Ey+3EKHOMckZBFfcf7LXj7x3&#10;8cvgzd33xb8Fp4T1i6uZ7KXRpdOntA9rtUAtFcMz/NuYehxXOpOdC0Hqr3+9WOiq6cKsH6flqfFX&#10;wy/azGkf8Eq/EEb3mPEekF/BtvlsOfP5iZfTbbyPj/rga9l/4JJ/BQfD39nybxjfQeVqnjC6+0xk&#10;jDLZxZSEfifNf6OK/NvxR8Ctd039p3Vv2ftF1J7jTrnxTDBGqMHXaNwinYDjckEzFh2ww7cfvl4S&#10;8MWHgzwvpPh/S4lttN0u0isrWFRgJFGoVB+AAq0+ZOpa17W/UwmlG1Na2u/8vl2NgcfSvxH8f/HT&#10;wX8T/wDgpAPGvjnW1034f6BrAjhumt5LlTFZA+QAkSsxWSZA3TGJDmv1k/af8WeIfBXwF8Z6l4T0&#10;fU9d8Tmwe202z0i1kubjz5cRI6ogLEIX3n2Svzy/4J5f8E+9P8b6Z4u1n44fD3VoAs8Nppena3Hd&#10;6bKMKWmm2gxswO6NQeRw3pWUFepf+U0btSfnpp/XoeKftffHjwNcfti6N8YPhD4gXXUVrLUropZ3&#10;Frtu4SEaMiVFJDxxpkgc7mBr9F/26/2mbz4b/sgw+NfA980F34pa0s9K1OL70MdzG0vmqezeWjYP&#10;YkHqK8Q/bp/4J0+CNA+CEmt/BvwBdQ+KNPv4HltNMlvL+e7tmyjIsTO+SGZG4HAU1Z+D3wC8Y/tM&#10;/wDBPaT4U+M9F1jwV4t8N3xXRZvEmnT2gfZl4GIeMEx7ZngJUEqFzg4AI/4TXbXXs97WJd1UjNdd&#10;Nu3f+up5b+xd/wAE2vC/7RfwgtviN8QvEuvC4124nktLbSJoo2VUleN3meSOQszOrHjHGCSc8evf&#10;tdSX37Av7FemfD/4fa7qHmapqs9hb6vPhby3tZGluJcMgA38iPeApwSQAQCPDvg54+/bF/Y20W4+&#10;HmnfCK98UaTBM0tss2iXWpQWxYknybizcKVYncVYnBP8OSK+nvib8A/ib+2p+xppdt4/s7bwv8V4&#10;b2XVrSykiEEEfzyLHbsoLFFaFh94lgwXd3FVVfut09tPu0FD+Iva762+52+R4X+yR/wS08G/GL4J&#10;6H468e+JNfXUvEERvLe20WaCGO3hJITcZIpC7kDcTwBuxg4yb3/BQ3XtU/ZN/Zr+GvwK8I63ejTL&#10;9b5bzUTiK4ns4pAywMV4w32j5sY3eXjADFa5H4P/ABh/bM/ZY8Lx/Dez+Dd/4l07TXZbJ7zw/d36&#10;WwYltiXNo4jdNxY8k4zgEAAD239qL9lX4pftc/sw/D/xFq9hBafGPRI7i4udGkMdus0c75NupDbU&#10;dVSIruPZgxyc0ppNJbrTY0g7Sd3r5n5/+IdT/ZnPwOj0zRdK+IK/FSO3ic61eJajT5LjIMqGMTki&#10;L7wXC7hhSSeQfpCL4nfFL4xf8Es7yLSrjU9VutA8Q/2Pq81tue5m0lIRJhiOSimWJW/2E54zXWfD&#10;L9qz9sD4a+DtL8DP8A9R1250mBdOtNVu/D9+AUQBI/MdCI3wABuBUEAE85J+oPir8Sv2i/BX7Nng&#10;bxVongy3134lfalfxJ4eithcRrAyS7lVIpNx2t5QGxmPrnmqq1I2lZe67fLX/L8DOEfhv8S+8/Nz&#10;9lmz/ZL8XeE7Pw38Wf8AhJPDXjOeRlbxD9rIsMs+IghQER4UjJlQqMEl8YA91/4LD6f4vD/DuWx+&#10;2XnwyhsDtuLfLWovSxAaRl+XcYtmwnr+829688+N/gD4yftq+L9Fj079mT/hWeqpI732tz6bLp/2&#10;ovtBe4mmjjVgoGcYd+uM9D9afFvxj8d/2VNN+H3g7wb8NH+MHw/svCdnpOpJFp8ly73cW+OTb5W5&#10;lVkEfDoy4AAwc05yTim1bVejstyUoxnprv8AK55D+xRp37IvjH4jeDr7wfL4i8IfE7S5PNttP169&#10;yL6XyirhWw0T/ebCr5bnGQoAIH6lA8Yr8dfhh+yz8Tv2hP2ptC8fyfCBPgb4T03UrS+ubdbJ9PjQ&#10;W7K+IoXCs0jlcbkQKOpwev7FjnpVTleKbVt9BKMVLR30RJRRRUGgUUUUAFFFFABRRRQAUUUUAFFF&#10;FABRRRQAUUUUAFFFFABRRRQAUUUUAFJilooAKTApaKAExS0UUAFIRmlooAKKKKAExRgHtS0UAFFF&#10;FACYFLRRQAUUUUAFFFFABRRRQAUgGKWigBMUtFFABRWFF418PSa8+hx67pr60n3tOS7jNyMDPMed&#10;3T2q1qOs6fpDWov762sWuplt7cXMqx+dKfuouT8zHHQc8UAadJgVi6n4u0TRtStNNv8AWdPsNRu/&#10;+PazubpI5pucfIpOW544BrXd1jQsxCIoySeMUASUVlaJ4h0rxLZm70fU7PVbRXMZnsp1mQMOq5Uk&#10;ZHHFSXer2WnXNpbXN3b29xduY7aKWUK8zAZIQH7xwCcDsKANGkwKz9K1ax1q2+06feQX1uHaPzbe&#10;UOu5SVYZXjIIII9q0aACiiigAooooAQDFLRWNr3ivRPCq251nWdP0dZ28uE390kAkb0XcRk8jgUA&#10;bNFNVgwBBBBHBFZWl+JNI12a8g0zVbLUZ7J/KuY7S4WVoH5+Vwp+U8Hg46UAa9JgVn6lq9lolsLi&#10;/u4LG3LrEJbiURrvYgKuScZJIAFLZ6tZalNdRWl5b3MtnJ5NwkMoYwvgHawB+U4IOD6igC/gUtFF&#10;ABRWda6rZX9xcwWl3Bcz2jiK4ihlDNC5AIVgPunBBwcdq0aACkwKWigAooooAKKKKAExS0UUAFJi&#10;looAKKKKAGAelfMv7ar/ALRSaV4X/wCGfUDXxluBq2f7P4Tanlf8fhx13/d/HtX02Ohpvbg1LjdF&#10;Rlyu9rnwR+wj+wf4q+FvjzU/i58XbqC+8f3/AJzW1mk4uGtHmJ86eWUfKZmyy/ISArHkk4X74HSl&#10;IxRjim3oktkRbW46iiimMKKKKACiiigAooooAKKKKACiiigAooooAKKKKACiiigAooooAKKKKACi&#10;iigAooooAKKKKACiiigAooooAKKKKACiiigAooooAKKKKACiiigAooooAKKKKACiiigAooooAKKK&#10;KACiiigAooooAKKKKACiiigApD0paKAPAtf0nTPiD8R9L0nwpo1rbxeHdcXVNa8QxQqgW4UlmtkY&#10;cySMT8/OFGM5OAPOvil8Q7LxT458P61qR1Sxh0XxNa2+nae2mXQHkKxM1yx8va7uQoVFJIVemSce&#10;96f8CPBmlamdRtLG+trlro3p8rWLwI0pbcWKCbacntjB9K6vxB4X0zxSNPXU7U3IsLyO+tv3jLsn&#10;TO1/lIzjJ4OR6inCVnHyIcdz5y8Q2Wl+IfDPx71TVbeGbUIJNttNcJiWCNLVGttu4ZT5jke/vXqP&#10;xGh1HU/2e9aZ7+fT9QGgSSzyJGjM+LctIhDAgbuVJHIzwQa3tf8AhD4R8T+IV1rU9Gju9QHll3Ms&#10;ipN5Zynmxhgkm3tvB/Sul1jSLXXtJu9MvojPY3kL288W4rvRgVYZBBGQTyDmspptS5eu3lv+ZW9r&#10;9P8AgflY8A8ADxIJfCPgfRvEv9hxN4bi1241KPTrZp5dxWOOBVKbAFGCWKljhRnvUeneLtT8X618&#10;MH1eWG51HTvE2p6ZNdwR7EujDBMnnBR93OBkDjOenQev698JfCniXT9Itb7S96aVH5NlJDcSwzQR&#10;7Qu0SIwfGAMgnnHNW7b4a+G7CLw/Da6VFbQaC7Pp0ULMiwMylWOAfmJDH72eTnrzVVfffzX4NP8A&#10;LQineEbPs/xT/U8K+H3iLW4tB8JeFdD1FNDm1/W9aMuqeQk7wpBPI5WNX+Us2cZIOACcGtQfE7xZ&#10;4b1xrPVtZTUdP0DxNBpWo34tYovtVrdQ5iaQAYRo5GUEptBBGRXqd38IPCF54fj0ObR1fTortr6J&#10;RPIJIp2cuZEkDb1O5j0I646VJ/wqLwj/AMIXeeE/7FjOhXb+Zc23mybpn3Bt7Sbt7NkKdxbPA54q&#10;YRskpdLfhb/glytJtrrf8Wzx/wAHfFzxh4g1LTtGuLwQ6rq2u29/b4t4xs0aSBrjZjbyQI2j3HnL&#10;dc4qz4I+IXxI8cX+leILCx1CbSLrV2guLB4bFbCCyEjRMRJ5v2gyrt3HIwTkBcYz7JB8PPDtt4mt&#10;PEEWmRx6zaWP9m29yGb93b5zsC52/jjOOM4rNtPg94S03xE+uWulNbag9x9rYRXc6wNN/wA9DAH8&#10;st77c9+tKF+ZX2V/u0tcqVpaxVv6dzzTw54j+JGu/C/XfEOm6tLq2tC+ubS0sUtLZVihS6KM6gqu&#10;+UIrbQW2njKk8n0T4P8AiX/hKfDdzK+s3+sz2948Ew1awSzu7SQBSYJY0VV3LnOQO464zWiPhh4d&#10;Xww+gLYyQ6W1ybvy4buaN1lMpl3rIrh1O854I9OlaPhfwdo/gnTWsNGshaW7ytPITI8jyyt953dy&#10;WZjgckk8D0FVH3YpPsl8yJayb839xxfwx8ceNvE/jbxfpviTwt/YekabcBNNuzG6/aU3OM7mJEnA&#10;U5TAGcHqK5/UdM07xH8cfHFv4gtoLq2tfDVvHareKGVYHMpmZc9PmABPsOa9vYcYNcl4x+FPhbx9&#10;cwXOu6ULu4hjMKyrPLCzRE5MbFGXchP8LZHtRbby/HQfR+f4bHOfBOPUtW/Z98LxG+nsb6TSkSK9&#10;VVd4hgiNgHBBwoXqK8g+D93rug/Dn4c6Fo2tLp114uubovqclhAzWcUHmMUQbQHdz0Mm7GW4xgD6&#10;otbOGxtY7WCJILeFBHHEigKigYAAHQAdq5Ob4Q+EbjwfY+GJNHB0WxfzbWDzpA8D7iwZJQ29WyTy&#10;GzzjpxRJNyumXGSUOVr+rHjHjvxHrdz4c8U+Gdd1FNbn8P8AiTRY4tUSBIGnjlmikCuq/KGXoSoG&#10;eOBVn/hLNU8Lah45t9HnhstQ1vx3BpEd/PEJFtBLbx5k2nhiAuADxkj6V7FbfCTwlZ+HP7Ci0hU0&#10;z7Wl80fnyb5LhXDrK8m7e7blXlieAB04qS9+F/hfU9P16yu9IiuLXW7gXd9HLI7CWYBQHBJyhARc&#10;bcYxkVrzLZkeh5J4p8beO/Bb+NNEXxB/bt7oumW2v2+oNZQxy+V5pE9vIqrsOUjYggAjPXoRna98&#10;c/Eiat4pbTbyM6dqkH2bwq3kocXUcsNs5BI+fMlxnDZ4T0zXtfhz4YeGfCun6lY6Zpgjh1IFb155&#10;pJ5bgbduHkkZnIAJABPGTjFVbb4PeD7O08OWkWiosHh2Yz6WnnSH7M5OSclstzz82e3pURas+dX0&#10;9O+v3Eu99Nv+G/VfieSa74z8R+GLP4jNpF9bW2qWviTTLGO7FhCC4kW3VzIAo3k7jyckDgEADFvx&#10;N8TfF3wwf4g2F5q0fiKfTtOsr3Tru4tI4DA1xKYSGVAAyqcNzzgYJNeuX3wu8Mak2qfaNM3/ANpX&#10;sOoXY8+UebPFt8p+G4xsXgYBxyDVfxf8PbHWIPEF9aaZY3Wt6pYLYyf2k0ht5o1JKo6qeBlm5UZ6&#10;dcCpqNt8y8/y/wAy4WSs/L8/8ji9F1Dxl4Y+M3h3wzq/jE+JNPvtJubuUPYQW7iRGQA5Rfu8nAGO&#10;+ScDHthGa8R+FHwNu/CXjc+JNRtNK0021i1haWOmXVzeHDFSXknuPmOAoVVAwATXtxOKtkrQWiii&#10;go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Q9KWigDwr9pf9ohPghodrb6dbR3viTUgxto5s+XCg6yOByeTgLxk5&#10;9MH4/n/bE+LcsrunihYFY5EaadakKPQZiJ/Ouw/4KAMT8YtHXPA0KE47f6+f/Cvmav3/AIO4fy6t&#10;lkMXXpKc5X+JX2dtPuPz7OMdiI4l0oSaS7Hsv/DYHxd/6G4/T+zbT/4zQf2wfi6Rj/hLT/4LbT/4&#10;zWp8Nv2OfGvxA0S21aWS10KxuUDwC73NNIp6NsA4B9z0wcd65b4wfs7eLfgwIrnVoobvSp38uPUb&#10;NiyBsZCsCAVbjvxxxnBx7tL/AFWrYr6nThSc9rcsd+21vlc4HLMVD2rlK3zNX/hsL4vf9Db/AOU2&#10;0/8AjNL/AMNhfF7/AKG0/wDgttP/AIzXkOnWF3qt5DZ2VtNd3cx2xQQRl3kb0VRyfpU11oepWGrH&#10;S7rT7q21MSLEbKWFlmDnGF2EZycjH1Fe28lyWMuSWHp33+Fbfccf13F/8/H956x/w2F8X/8Aobj/&#10;AOC20/8AjNB/bB+L3/Q2n/wW2n/xmvJdV0i/0K+ey1KyuNOu0xvt7qJopFBAIyrYPQg1TqoZHk9S&#10;KnHDQt/hX+QPG4tb1H957N/w2D8Xv+htP/gttP8A4zR/w2D8Xv8AobT/AOC20/8AjNeM0Vf9gZR/&#10;0Cw/8BX+QfXsV/z8f3ns3/DYPxe/6G0/+C20/wDjNJ/w2F8Xv+ht/wDKbaf/ABmvGqKP7Ayj/oFh&#10;/wCAr/IPr2K/5+P7z2e3/bD+LUMiFvFCzIpyY5NOtcMPfEQP5V9f/sz/ALRCfGzR7q21C2jsvEOn&#10;hTcRw58qVD0kTPI5GCvODj1r82a+k/2CCV+MepLng6LMcf8AbeCvjOLeHcuhldXE0aShKCTXKrdV&#10;vb1PVyzMcQsTGE5XT0P0AvrxLC2aZ+QvAA7muYm8R3zuxWRYx2AUHH51seK/+Qan/XUfyNcnX88R&#10;P0Zmj/wkOof8/B/74X/Cj/hIdQ/5+D/3wv8AhXiPxN+PU3gzxgPDGheGrnxLqcNqt3eyRw30lvaK&#10;5IjRjZ2V0wdgpbayKMbTnkCucsf2ntTstW0yPxN4JudH0i6uo7STU4bfVwloXIVXlN5plrGse4qC&#10;d/Gc4ODVWRJ9I/8ACQ6h/wA/B/74X/Cj/hIdQ/5+D/3wv+FZ1cXovxq+HniTxAmg6R488Maprjs0&#10;a6ZZ6xbTXLMoJYCNXLEgKxIA4Cn0osgPRf8AhIdQ/wCfg/8AfC/4Uf8ACQ6h/wA/B/74X/Cs6sK2&#10;8e+GL57NLfxFpM73l1LY2wivo2M9xFnzYEAb5nTY25RkjacgYNFkB13/AAkOof8APwf++F/wo/4S&#10;HUP+fg/98L/hWdRRZAaX/CQ6h/z8H/vhf8Ku6Z4hladYrrDBjgMAAR9cdqwKKLILno1czqniKQTP&#10;Fa4QKcb8A5+meK6avOaiJTNH/hIdQ/5+D/3wv+FH/CQ6h/z8H/vhf8K88+KPxR034WaJbXd3bXeq&#10;ahf3K2Wm6RpqB7m+uGBIjjBIA4BJY8AAknoDwV78fPF/giKLVPiD8MJvDHhZmWOfWNP1mPUvsAY4&#10;D3MSopVOmWTcBV2RJ9Af8JDqH/Pwf++F/wAKP+Eh1D/n4P8A3wv+FZkUiXESSRuskbqCroQQwxkE&#10;EdRiuc8YfEvwh8O/s3/CVeK9E8Mfac+R/bGoxWvm467fMYZ/CiyA7b/hIdQ/5+D/AN8L/hR/wkOo&#10;f8/B/wC+F/wrKt54ruCOeCRJ4JFEiSRsCrKRkEHuMdxUlFkBo/8ACQ6h/wA/B/74X/Cj/hIdQ/5+&#10;D/3wv+FZ1Q317baZZXF5eXEVpZ28bTTTzuESJFGWZmPAAAzk+lFkBsf8JBqH/Pwf++F/wp0XiS+j&#10;YFpFkHoVA/lWJp+o2mrWFtfWNzDfWVzGs0FzbOHilRgCrKw4KkEEEVPRYdzu7K8S9tklTgHgj0Pp&#10;VusXwr/yD5P+up/kK2qza1GgooooGFFFFABRRRQAUUUUAFFFFABRRRQAUUUUAFFFFABRRRQAUUUU&#10;AFFFFABRRRQAUUUUAFFFFABRRRQAUUUUAFFFFABRRRQAUUUUAFFFFABRRRQAUUUUAFFFFABRRRQA&#10;UUUUAFFFFABRRRQAUUUUAFFFFABRRRQB+ff/AAUC/wCSy6N/2AIP/Sm5r548M/ZP+Ek0r+0Nv9n/&#10;AGqL7Rv6eXvG7PtjNfRH/BQEE/GPRjjj+wYQD/28z18yV/T3B0PacP0qffm/9KZ+Y5y7Y6b9PyR+&#10;nHxOu/ihd6zY2/w7trGzsNOiFzc3Gp48vUHIwLdAOQAOS3y8kYPBrkPiNbeIG/Zl8aal8SLiJdWv&#10;oPNXTowogsG3AQQpgnJ3bSSSSSepAFeB+BP22vEfgXwbougJo1rqn9nxNC95e3DmSZdxKAYxtCqQ&#10;vfOB0rhPjH+0X4t+NIitdVeCx0qB/MTTrJSse7HDMSSWbnucegGTX5xhOE82hiYUZUoxjGV+fq0n&#10;fu9+ml+nc96rmeGdJ1OZttW5ehQ/Z6OPjX4R9r1f5Gvo/wAXaNpWpePovjDKkb6folnfDUITgbtR&#10;s5PJgU/7TloyP9we1fH3h7xBf+FtbtNW0qf7NqFo/mwy7FbYw/2WBH4YrUuPiT4ku9B1jRZdSc6Z&#10;q19/aN7biNAJrjIO4nGRyAcDjgegr9GzrI8ZmGMWIw81FcvK+9ne/Ts7rzR8zhMTSoxnGrG6dvw/&#10;pfI+nviD4C8P+KPjB8T/ABD4iS1uINDstMMdve3M1vbM00SrukeFTIAu3oPUdByOf0nwJ8HdX1u8&#10;h0h9J1PWLq2tDZaNeardQaeLgsVmjjudquzcLtDf3hx2HjFt8dfHFn4svvEkOvOmsX0C291L9niK&#10;TRqoVVaMr5ZwAB93P5mrtv8AtF/EK1u5bmPW4fNkMZO7T7QqpQEIUHl4TAJ5XHWvIfD+dU6apU69&#10;koxStNpaJXVuXur3Vm07aHoTx2FqO8o/h6ef/APUPDvwu8Jalo2r2Vr4Us9S8a2t7ffbPDt9rctv&#10;dWUSM4iW1K/JPtUAknOdp554k0X4J6BP4D1K21rw9pml+IYPDEmrxSw6xcTX+9FyJZIMeSkbdMdR&#10;055x5HbfHzx5Z6bNZQ+IHRJvP3y/ZoTcfvmLy4m2eYu5mJ4bv2qVf2hfiCNBOjf8JEz6e1mbBo3t&#10;Ldma3K7djPs3NwepOR6g0SyTiDkcYVle6d+eeluna3lb1bJWLwnOny6a9F3X6f8AAPZvC/wv+Hmn&#10;+P8AwP4C1TwfLrt5rGlJqFzrR1G4iO5kd8LEhC7B5eM9efbmn4e+Ffw38L+EPC+o+LE02Ya49zJN&#10;Pf6jd27wRK5QLbpEpRivy53n278Vfhz+03pXgDw1pMX9o+KdVvNNsfIh0ue2sltBJtxtE4/feUDy&#10;F56DrivJ/DXx38ceENJ/svStc8rT1maeOGW1hmETsSSUMiNs5JPHrmuDDYDOsXKpTVSUbNXblKN9&#10;Zbaabx2VtNzodbB0sOrpcztbRO2mv3vucfrtraWWt6jb6fcm7sIbiRLa4IwZYwxCtjtlQD/SvoX9&#10;gf8A5LRqH/YEm/8AR8FfN0kjTSPI53OxJY+p719I/sEIf+Fzai2OBoswz2/18P8AhX2HE8ZQ4fxE&#10;Jyu1FfPWJ5WDcXjocq05kfePiv8A5Bqf9dR/I1yddZ4r/wCQan/XUfyNcnX8tx2P1Rn4v/GrTL34&#10;rftT/Ee0v/EOlaRKmuX8KXmvXf2e2WO3kMUSbsHB2Iigf7NRftP/AAT0z4N+ObyDRNd0i504vFHD&#10;p1rqBnvrfMCMxlXaCqkkkH0Ir7R+MX/BNHS/ib8Rtc8U6X44m8PDV7p72eyl0sXQWdyWkKsJkwCx&#10;JwQeuM4rE1n/AIJgXni3xI+s+I/i5card3DJ9pl/sIJLKqqFADfaCB8oAzg9OhqiT68+CWsXniL4&#10;MeAtW1GY3OoX+gafd3Ez9Xle2RmY+5JJr5t/ZY8Q+I/CfwYutab4f6PceH9LfXr2PX11QG/naO6u&#10;m2fZvs+RlgUz5p45x2H1n4X8OWXg/wAM6RoOnKyafpdpDZWwc5KxRoEUE9ztAqn4L8C6F8PfDceg&#10;aBYCy0mOSeZbYyPKN0sjSSnLkk5d2OD64wAABm4P2iktrNfkW5Xp8vmvyf8AmfNnhj4kfEvw/a/B&#10;rxnrfji08T6Z8Q7+2s7vw5HpcEEFiLu3eWNrWVB5pEOwK3mM+4ZPynGOG+G3/Id+Ex9Pij4q/wDQ&#10;b2vp3wb+zT8Nfh/4mi1/QfDEVlqdv5xtN11PLBZGT/WfZoHcx2+7ofLVeCR3xWnpnwP8E6PPpM1p&#10;ovlSaTqt1rVkftU58q7uQ4nkwW53CR/lPyjPAGBjR25rr+ldO34PUh3cWv62kv1R84WXxn+Jsnws&#10;0P41v4xtX0jUdfhtG8DLpkH2dLOS++xiMXGPO+0qPnLFtuQV2YFV/H37Q/xH8Kp4l8P2eqLceJPC&#10;3iq71HUJHs4C0nhq3gjutoUJgEpcRRbgA3yk5zzX0HZ/s0fDSw8af8JVB4WhTVxenUlH2mc2q3RG&#10;DcLa7/JWXvvCBu+c81uXXwb8G33i/XfFE+hxSa7rmmf2NqN2ZH/0i06eWV3bRxgZAzwBnAGMmp8n&#10;uv3vv7P81b0Nk6fO21p/VvuX3nO/Ajxtq3xG/wCE31+61AXfh5vENxY6DEkSKqWtsFgZgwUFt0yT&#10;nLE8YAwOK9UrB8C+BdC+GfhLTvDHhrT10vQ9OjMVraLI8gRclj8zEsTkk5J71vVvJp2sYR5re8ej&#10;V5zXo1ec1lEtnh3x8vo/A/xH+GHxB1SJ38K6FLqFlqdzGhcWH2uONIrlgOiK0ZRm7CWq37Rv7Rvw&#10;68J/BfxHLL4j0nW5dU02ezsdOsLuO4a7aSNkHCHhOcsxwAB64B94liSeJ45EWSN1IZHAIYYwQQeo&#10;x2rlNM+EHgTRZL19O8F+HrB72Nobp7XS4IjOjAhlcqvzAgkEH1xVkh8IdLfRvhP4L0572LUXtNFs&#10;7dr23kEqTlIFUurA4YEjOR65FeJ/G3wHrfw++Jeu/GGy8NaJ8Q9Ak0aO01rRdVCpf2dtb7maSxkc&#10;FCpV2Z4W27tow3OB6T8EPgh/wo0+IdO07xFeaj4WvbpbjSdDukyukL8xkjSTJLKzEHBxjb3JJL/H&#10;f7N3w8+Jevzaz4j0OfULy4WOO4Uandw29wqfdEsEcyxyAYxhlPpWck7proXFqzTPFvGXxu8Z+OfH&#10;Fv4d+FsWu2Gh2/hWy120Ph/T9LeeY3QbyBKt/MirboqKNsI3ZJG5cDNT4tfG/wCIWm+D91vqetaF&#10;8QdC8JprOveH9A0mwurGyuNrMXvLm5YgRN5bARQMZMAnLcCvffGv7P8A4B8f32mXuraEY77TLY2V&#10;pd6Xe3GnTRW//PHfbPGTH/sHIHoM1R8U/swfDHxncRzav4XS4KaaujlI7y5gSW1UFY45FSVRJtBy&#10;pcMVOCCCARpUvK9n1f62/QiK018rfhf9bHnHhL4k+NviB8ZRAfEs2jeGbTwXo/iWbSNOsraRp7mY&#10;yNJGJJImYRsE2kDDcLtZeScjw5qvjz4n/s5eJPiXrvjlZtI13w1qd1H4RstNtha2cTQSCJBcY85p&#10;EwNxLYzuG0YBH0N4b+F3hjwhrv8AbGk6Z9k1E6ZbaP53nyN/olvu8mPDMR8u5vm6nPJOBXNad+zL&#10;8NtI1LWL2x8OtZvq8dzFdW1vqF0tqwuFKzFbYS+VGzKSNyKDycEZqqlmlGPn+L0/AUb2fN5fgtfx&#10;PFPgZ4j8feBdV+AOk6n4rh1zwx4x8NNGdGGnRwLprW9lHLEYpB+8f5flbexGckBQQq/XVclb/Cjw&#10;rZ3Hg6eLS9kvhCBrXRG+0SH7JG0IiYY3Yf8AdgLl93TPXmutqqs3Uqyl0voNcqjFLe2v9eljq/Cf&#10;/IOk/wCup/kK26xfCv8AyD5P+up/kK2q53uUgooopDCiiigAooooAKKKKACiiigAooooAKKKKACi&#10;iigAooooAKKKKACiiigAooooAKKKKACiiigAooooAKKKKACiiigAooooAKKKKACiiigAooooAKKK&#10;KACiiigAooooAKKKKACiiigAooooAKKKKACiiigAooooA8I/aa/Z3X426NbXNhNHZeItODC2llz5&#10;cyHBMb45HIyDzjn14+P5/wBjn4txSsqeFllUHAkTUbUBvcZlB/MCv0z6imNxX2GT8WZjk9D6vQtK&#10;PTmV7elmjxMXlOHxdT2tS9/I/M3/AIY7+L3/AEKJ/wDBjaf/AB6j/hjv4vf9Cif/AAY2n/x6v035&#10;o5r3v+Ih5t/JD7n/APJHH/q/he7/AA/yPzI/4Y8+L3/QpH/wY2n/AMeo/wCGPPi9/wBCkf8AwY2n&#10;/wAer9N8mjJo/wCIhZt/JD7n/wDJB/q/he7/AA/yPzI/4Y8+L3/QpH/wY2n/AMeo/wCGPPi9/wBC&#10;kf8AwY2n/wAer9N8mjJo/wCIhZt/JD7n/wDJB/q/he7/AA/yPzI/4Y7+L3/QpH/wY2n/AMeo/wCG&#10;O/i9/wBCkf8AwY2n/wAer9N8mjJo/wCIh5t/JD7n/wDJB/q/hf5n+H+R+ZH/AAx58Xv+hSP/AIMb&#10;T/49R/wx58Xv+hSP/gxtP/j1fpvk0ZNH/EQs2/kh9z/+SD/V/C93+H+R+ZNv+x78WpZEQ+FlhVjg&#10;ySajakKPfEpP5A19ffsz/s6p8FdGubrUZkvPEV+FFw8fEcCDOI09eTknjPHoK916c4pcjPWvDzbi&#10;/Ms4ofVq1oxe/Kmr+WrZ14bJ8NhantY6vzIL2yS+tnhk4DdCOx9a5mXw5fIxCxrIOzIwH867Givj&#10;b2PbscX/AMI/qH/Pv/4+tH/CP6h/z7/+PrXaUU7sLHF/8I/qH/Pv/wCPrR/wj+of8+//AI+tdpRR&#10;dhY4v/hH9Q/59/8Ax9aP+Ef1D/n3/wDH1rtKKLsLHF/8I/qH/Pv/AOPrR/wj+of8+/8A4+tdpRRd&#10;hY4v/hH9Q/59/wDx9avaX4elEwkuQECkEICCT9ccV01FF2Fhu2ua1Tw5K07S2oDhjnbkAqfbNdPR&#10;SCxxf/CP6h/z7/8Aj60f8I/qH/Pv/wCPrXaUU7sLHF/8I/qH/Pv/AOPrR/wj+of8+/8A4+tdpRRd&#10;hY4v/hH9Q/59/wDx9aP+Ef1D/n3/APH1rtKKLsLHF/8ACP6h/wA+/wD4+tH/AAj+of8APv8A+PrX&#10;aUUXYWOL/wCEf1D/AJ9//H1p8Xh2+ZgGjWMf3iwOK7Gii7CxWsbJLC3SFOg6n1NWaKKQwooooAKK&#10;KKACiiigAooooAKKKKACiiigAooooAKKKKACiiigAooooAKKKKACiiigAooooAKKKKACiiigBMVH&#10;KSroAcDPaiigCTFGKKKADFGKKKADFGKKKADFGKKKADFGKKKADFGKKKADFGKKKADFGKKKADFGKKKA&#10;DFGKKKADFGKKKADFGKKKADFGKKKADFGKKKADFGKKKADFGKKKADFGKKKADFGKKKADFGKKKADFGKKK&#10;ADFGKKKADFGKKKADFGKKKADFGKKKADFGKKKADFGKKKADFGKKKADFGKKKADFGKKKADFGKKKADFGKK&#10;KADFGKKKADFGKKKADFGKKKADFGKKKADFGKKKADFGKKKADFGKKKADFGKKKADFGKKKADFGKKKADFGK&#10;KKADFGKKKADFGKKKADFGKKKADFGKKKADFGKKKAIYCWiiJ5JQE59eKmxRRQAtFFFAH//ZUEsDBBQA&#10;BgAIAAAAIQBl/ypf4gAAAAsBAAAPAAAAZHJzL2Rvd25yZXYueG1sTI/BasMwEETvhf6D2EJvjeQ4&#10;cY1rOYTQ9hQKTQoht421sU0syViK7fx9lVN7XOYx8zZfTbplA/WusUZCNBPAyJRWNaaS8LP/eEmB&#10;OY9GYWsNSbiRg1Xx+JBjpuxovmnY+YqFEuMylFB732Wcu7ImjW5mOzIhO9teow9nX3HV4xjKdcvn&#10;QiRcY2PCQo0dbWoqL7urlvA54riOo/dhezlvbsf98uuwjUjK56dp/QbM0+T/YLjrB3UogtPJXo1y&#10;rJUwF2kSUAmL1xjYHRAijYCdJCTLRQy8yPn/H4pfAAAA//8DAFBLAwQUAAYACAAAACEAhVDsK88A&#10;AAAqAgAAGQAAAGRycy9fcmVscy9lMm9Eb2MueG1sLnJlbHO8kcFqAjEQhu8F3yHM3c3uCiLFrBcp&#10;eC32AYZkNhvdTEKSlvr2DZRCBcWbx5nh//4PZrv79rP4opRdYAVd04Ig1sE4tgo+jm/LDYhckA3O&#10;gUnBhTLshsXL9p1mLDWUJxezqBTOCqZS4quUWU/kMTchEtfLGJLHUsdkZUR9Rkuyb9u1TP8ZMFwx&#10;xcEoSAezAnG8xNr8mB3G0WnaB/3picuNCul87a5ATJaKAk/G4e9y1ZwiWZC3JfrnSPRN5LsO3XMc&#10;uj8HefXh4QcAAP//AwBQSwECLQAUAAYACAAAACEA0OBzzxQBAABHAgAAEwAAAAAAAAAAAAAAAAAA&#10;AAAAW0NvbnRlbnRfVHlwZXNdLnhtbFBLAQItABQABgAIAAAAIQA4/SH/1gAAAJQBAAALAAAAAAAA&#10;AAAAAAAAAEUBAABfcmVscy8ucmVsc1BLAQItABQABgAIAAAAIQAyO9k+jgIAAF4JAAAOAAAAAAAA&#10;AAAAAAAAAEQCAABkcnMvZTJvRG9jLnhtbFBLAQItAAoAAAAAAAAAIQC62RjmzhEAAM4RAAAUAAAA&#10;AAAAAAAAAAAAAP4EAABkcnMvbWVkaWEvaW1hZ2UxLnBuZ1BLAQItAAoAAAAAAAAAIQBp3YT9KEEA&#10;AChBAAAUAAAAAAAAAAAAAAAAAP4WAABkcnMvbWVkaWEvaW1hZ2UyLnBuZ1BLAQItAAoAAAAAAAAA&#10;IQBkVDGK7EwBAOxMAQAVAAAAAAAAAAAAAAAAAFhYAABkcnMvbWVkaWEvaW1hZ2UzLmpwZWdQSwEC&#10;LQAUAAYACAAAACEAZf8qX+IAAAALAQAADwAAAAAAAAAAAAAAAAB3pQEAZHJzL2Rvd25yZXYueG1s&#10;UEsBAi0AFAAGAAgAAAAhAIVQ7CvPAAAAKgIAABkAAAAAAAAAAAAAAAAAhqYBAGRycy9fcmVscy9l&#10;Mm9Eb2MueG1sLnJlbHNQSwUGAAAAAAgACAABAgAAjKcBAAAA&#10;">
                <v:shape id="Image 265" o:spid="_x0000_s1027" type="#_x0000_t75" style="position:absolute;top:121;width:50643;height:3842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3mCxAAAANwAAAAPAAAAZHJzL2Rvd25yZXYueG1sRI9Ba8JA&#10;FITvBf/D8gRvdWPAVKOrSKHY3qyNnh/ZZzaafRuyq6b99W6h0OMwM98wy3VvG3GjzteOFUzGCQji&#10;0umaKwXF19vzDIQPyBobx6TgmzysV4OnJeba3fmTbvtQiQhhn6MCE0KbS+lLQxb92LXE0Tu5zmKI&#10;squk7vAe4baRaZJk0mLNccFgS6+Gysv+ahXsMnM8lOmZrsl2Pj38YDH/eCmUGg37zQJEoD78h//a&#10;71pBmk3h90w8AnL1AAAA//8DAFBLAQItABQABgAIAAAAIQDb4fbL7gAAAIUBAAATAAAAAAAAAAAA&#10;AAAAAAAAAABbQ29udGVudF9UeXBlc10ueG1sUEsBAi0AFAAGAAgAAAAhAFr0LFu/AAAAFQEAAAsA&#10;AAAAAAAAAAAAAAAAHwEAAF9yZWxzLy5yZWxzUEsBAi0AFAAGAAgAAAAhANkjeYLEAAAA3AAAAA8A&#10;AAAAAAAAAAAAAAAABwIAAGRycy9kb3ducmV2LnhtbFBLBQYAAAAAAwADALcAAAD4AgAAAAA=&#10;">
                  <v:imagedata r:id="rId146" o:title=""/>
                </v:shape>
                <v:shape id="Image 266" o:spid="_x0000_s1028" type="#_x0000_t75" style="position:absolute;left:427;width:50337;height:3813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S3XxAAAANwAAAAPAAAAZHJzL2Rvd25yZXYueG1sRI9Ba8JA&#10;FITvhf6H5RW8hLoxtEFiVhFBLb1VPfT4yD43Idm3Ibua+O+7hUKPw8x8w5SbyXbiToNvHCtYzFMQ&#10;xJXTDRsFl/P+dQnCB2SNnWNS8CAPm/XzU4mFdiN/0f0UjIgQ9gUqqEPoCyl9VZNFP3c9cfSubrAY&#10;ohyM1AOOEW47maVpLi02HBdq7GlXU9WeblbBPmnN8viZbY00yfiG8vCdvB+Umr1M2xWIQFP4D/+1&#10;P7SCLM/h90w8AnL9AwAA//8DAFBLAQItABQABgAIAAAAIQDb4fbL7gAAAIUBAAATAAAAAAAAAAAA&#10;AAAAAAAAAABbQ29udGVudF9UeXBlc10ueG1sUEsBAi0AFAAGAAgAAAAhAFr0LFu/AAAAFQEAAAsA&#10;AAAAAAAAAAAAAAAAHwEAAF9yZWxzLy5yZWxzUEsBAi0AFAAGAAgAAAAhAHSxLdfEAAAA3AAAAA8A&#10;AAAAAAAAAAAAAAAABwIAAGRycy9kb3ducmV2LnhtbFBLBQYAAAAAAwADALcAAAD4AgAAAAA=&#10;">
                  <v:imagedata r:id="rId147" o:title=""/>
                </v:shape>
                <v:shape id="Image 267" o:spid="_x0000_s1029" type="#_x0000_t75" style="position:absolute;left:1082;top:657;width:49046;height:36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X1eMxAAAANwAAAAPAAAAZHJzL2Rvd25yZXYueG1sRI9PawIx&#10;FMTvQr9DeAVvmq2Ila1RiiBYPfkH6vF189ws3bwsm3SNfnojFDwOM/MbZraIthYdtb5yrOBtmIEg&#10;LpyuuFRwPKwGUxA+IGusHZOCK3lYzF96M8y1u/COun0oRYKwz1GBCaHJpfSFIYt+6Bri5J1dazEk&#10;2ZZSt3hJcFvLUZZNpMWK04LBhpaGit/9n02Un8PputzG7033tTkHw6ddvI2V6r/Gzw8QgWJ4hv/b&#10;a61gNHmHx5l0BOT8DgAA//8DAFBLAQItABQABgAIAAAAIQDb4fbL7gAAAIUBAAATAAAAAAAAAAAA&#10;AAAAAAAAAABbQ29udGVudF9UeXBlc10ueG1sUEsBAi0AFAAGAAgAAAAhAFr0LFu/AAAAFQEAAAsA&#10;AAAAAAAAAAAAAAAAHwEAAF9yZWxzLy5yZWxzUEsBAi0AFAAGAAgAAAAhAPhfV4zEAAAA3AAAAA8A&#10;AAAAAAAAAAAAAAAABwIAAGRycy9kb3ducmV2LnhtbFBLBQYAAAAAAwADALcAAAD4AgAAAAA=&#10;">
                  <v:imagedata r:id="rId148" o:title=""/>
                </v:shape>
                <w10:wrap type="topAndBottom" anchorx="page"/>
              </v:group>
            </w:pict>
          </mc:Fallback>
        </mc:AlternateContent>
      </w:r>
    </w:p>
    <w:p w14:paraId="68DDEE58" w14:textId="77777777" w:rsidR="006C66B2" w:rsidRDefault="00032C37">
      <w:pPr>
        <w:ind w:right="8"/>
        <w:jc w:val="center"/>
        <w:rPr>
          <w:i/>
          <w:sz w:val="24"/>
        </w:rPr>
      </w:pPr>
      <w:r>
        <w:rPr>
          <w:i/>
          <w:sz w:val="24"/>
        </w:rPr>
        <w:t>CCDA</w:t>
      </w:r>
      <w:r>
        <w:rPr>
          <w:i/>
          <w:spacing w:val="-3"/>
          <w:sz w:val="24"/>
        </w:rPr>
        <w:t xml:space="preserve"> </w:t>
      </w:r>
      <w:r>
        <w:rPr>
          <w:i/>
          <w:sz w:val="24"/>
        </w:rPr>
        <w:t>Facebook</w:t>
      </w:r>
      <w:r>
        <w:rPr>
          <w:i/>
          <w:spacing w:val="-3"/>
          <w:sz w:val="24"/>
        </w:rPr>
        <w:t xml:space="preserve"> </w:t>
      </w:r>
      <w:r>
        <w:rPr>
          <w:i/>
          <w:spacing w:val="-2"/>
          <w:sz w:val="24"/>
        </w:rPr>
        <w:t>Homepage</w:t>
      </w:r>
    </w:p>
    <w:p w14:paraId="250D959D" w14:textId="77777777" w:rsidR="006C66B2" w:rsidRDefault="006C66B2">
      <w:pPr>
        <w:pStyle w:val="BodyText"/>
        <w:rPr>
          <w:i/>
          <w:sz w:val="28"/>
        </w:rPr>
      </w:pPr>
    </w:p>
    <w:p w14:paraId="1531743D" w14:textId="77777777" w:rsidR="006C66B2" w:rsidRDefault="006C66B2">
      <w:pPr>
        <w:pStyle w:val="BodyText"/>
        <w:spacing w:before="285"/>
        <w:rPr>
          <w:i/>
          <w:sz w:val="28"/>
        </w:rPr>
      </w:pPr>
    </w:p>
    <w:p w14:paraId="25451796" w14:textId="77777777" w:rsidR="006C66B2" w:rsidRDefault="00032C37">
      <w:pPr>
        <w:pStyle w:val="Heading4"/>
        <w:ind w:left="422"/>
      </w:pPr>
      <w:r>
        <w:t>Path</w:t>
      </w:r>
      <w:r>
        <w:rPr>
          <w:spacing w:val="-1"/>
        </w:rPr>
        <w:t xml:space="preserve"> </w:t>
      </w:r>
      <w:r>
        <w:rPr>
          <w:spacing w:val="-2"/>
        </w:rPr>
        <w:t>Forward</w:t>
      </w:r>
    </w:p>
    <w:p w14:paraId="66A69DA5" w14:textId="77777777" w:rsidR="006C66B2" w:rsidRDefault="00032C37">
      <w:pPr>
        <w:pStyle w:val="BodyText"/>
        <w:spacing w:before="5"/>
        <w:rPr>
          <w:b/>
          <w:sz w:val="7"/>
        </w:rPr>
      </w:pPr>
      <w:r>
        <w:rPr>
          <w:b/>
          <w:noProof/>
          <w:sz w:val="7"/>
        </w:rPr>
        <mc:AlternateContent>
          <mc:Choice Requires="wps">
            <w:drawing>
              <wp:anchor distT="0" distB="0" distL="0" distR="0" simplePos="0" relativeHeight="251658354" behindDoc="1" locked="0" layoutInCell="1" allowOverlap="1" wp14:anchorId="6A91CB42" wp14:editId="762F9743">
                <wp:simplePos x="0" y="0"/>
                <wp:positionH relativeFrom="page">
                  <wp:posOffset>462699</wp:posOffset>
                </wp:positionH>
                <wp:positionV relativeFrom="paragraph">
                  <wp:posOffset>69620</wp:posOffset>
                </wp:positionV>
                <wp:extent cx="1767839" cy="91440"/>
                <wp:effectExtent l="0" t="0" r="0" b="0"/>
                <wp:wrapTopAndBottom/>
                <wp:docPr id="268" name="Graphic 26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39"/>
                              </a:lnTo>
                              <a:lnTo>
                                <a:pt x="1767713" y="91439"/>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3964EEAF" id="Graphic 268" o:spid="_x0000_s1026" style="position:absolute;margin-left:36.45pt;margin-top:5.5pt;width:139.2pt;height:7.2pt;z-index:-251658126;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S+0JQIAAMEEAAAOAAAAZHJzL2Uyb0RvYy54bWysVMFu2zAMvQ/YPwi6L06aoGmNOMXQoMOA&#10;oivQFDsrshwbk0WNUmLn70fJUWpspxW9SJT5RD0+kl7d9a1mR4WuAVPw2WTKmTISysbsC/66ffhy&#10;w5nzwpRCg1EFPynH79afP606m6srqEGXChkFMS7vbMFr722eZU7WqhVuAlYZclaArfB0xH1Wougo&#10;equzq+n0OusAS4sglXP0dTM4+TrGryol/Y+qcsozXXDi5uOKcd2FNVuvRL5HYetGnmmId7BoRWPo&#10;0UuojfCCHbD5J1TbSAQHlZ9IaDOoqkaqmANlM5v+lc1LLayKuZA4zl5kch8XVj4dX+wzBurOPoL8&#10;5UiRrLMuv3jCwZ0xfYVtwBJx1kcVTxcVVe+ZpI+z5fXyZn7LmSTf7WyxiCpnIk+X5cH5bwpiIHF8&#10;dH4oQpksUSdL9iaZSKUMRdSxiJ4zKiJyRkXcDUW0wod7gV0wWTdiUiciwdvCUW0h4nxIIvBdzuac&#10;pVSI6htGmzGWWmiESr602xhvwFDipEEQU+TJn/YBN373/9BJ0BRPanBqeCqkHt+8yEHvjwV3oJvy&#10;odE6COBwv7vXyI4ijMd0sVnOz5RHsNgNQwOEVthBeXpG1tHMFNz9PghUnOnvhpoyDFgyMBm7ZKDX&#10;9xDHMGqPzm/7nwIts2QW3FP/PEFqeZGnziD+ATBgw00DXw8eqia0TeQ2MDofaE5i/ueZDoM4PkfU&#10;259n/QcAAP//AwBQSwMEFAAGAAgAAAAhAB2jT3LdAAAACAEAAA8AAABkcnMvZG93bnJldi54bWxM&#10;j81OwzAQhO9IvIO1SNyo89NCCXEqFOiNCwVVObrxkgTidRQ7TXh7lhMcd2Y0+02+W2wvzjj6zpGC&#10;eBWBQKqd6ahR8P62v9mC8EGT0b0jVPCNHnbF5UWuM+NmesXzITSCS8hnWkEbwpBJ6esWrfYrNyCx&#10;9+FGqwOfYyPNqGcut71MouhWWt0Rf2j1gGWL9ddhsgqml/1cNdX6OZSuf6qSzy6dj6VS11fL4wOI&#10;gEv4C8MvPqNDwUwnN5Hxoldwl9xzkvWYJ7GfbuIUxElBslmDLHL5f0DxAwAA//8DAFBLAQItABQA&#10;BgAIAAAAIQC2gziS/gAAAOEBAAATAAAAAAAAAAAAAAAAAAAAAABbQ29udGVudF9UeXBlc10ueG1s&#10;UEsBAi0AFAAGAAgAAAAhADj9If/WAAAAlAEAAAsAAAAAAAAAAAAAAAAALwEAAF9yZWxzLy5yZWxz&#10;UEsBAi0AFAAGAAgAAAAhAHCtL7QlAgAAwQQAAA4AAAAAAAAAAAAAAAAALgIAAGRycy9lMm9Eb2Mu&#10;eG1sUEsBAi0AFAAGAAgAAAAhAB2jT3LdAAAACAEAAA8AAAAAAAAAAAAAAAAAfwQAAGRycy9kb3du&#10;cmV2LnhtbFBLBQYAAAAABAAEAPMAAACJBQAAAAA=&#10;" path="m1767713,l,,,91439r1767713,l1767713,xe" fillcolor="#004d73" stroked="f">
                <v:path arrowok="t"/>
                <w10:wrap type="topAndBottom" anchorx="page"/>
              </v:shape>
            </w:pict>
          </mc:Fallback>
        </mc:AlternateContent>
      </w:r>
    </w:p>
    <w:p w14:paraId="20FAC013" w14:textId="6B53517F" w:rsidR="006C66B2" w:rsidRDefault="00032C37" w:rsidP="00403EF8">
      <w:pPr>
        <w:pStyle w:val="BodyText"/>
        <w:spacing w:before="218" w:line="261" w:lineRule="auto"/>
        <w:ind w:left="681" w:right="678"/>
      </w:pPr>
      <w:r>
        <w:t>In 2026, CCDA will continue to expand its social media presence by producing engaging and informative content focused on education, meeting information, upcoming events, and accessibility</w:t>
      </w:r>
      <w:r w:rsidR="00425F25">
        <w:t>-</w:t>
      </w:r>
      <w:r>
        <w:t>related infographics. Facebook will remain a primary platform for community engagement, supported by monthly social media themes that highlight key accessibility topics related to public accommodations. These planned themes will include winter accessibility, customer interactions, communication and signage, interior business accessibility, the built environment and architectural access, and technology and digital accessibility. YouTube will continue to feature previously recorded commission and committee meetings, outreach events, and webinars. CCDA will also further develop its ongoing YouTube video series, “Busting Barriers</w:t>
      </w:r>
      <w:r w:rsidR="00053377">
        <w:t xml:space="preserve"> – </w:t>
      </w:r>
      <w:r>
        <w:t>Fact</w:t>
      </w:r>
      <w:r>
        <w:rPr>
          <w:spacing w:val="-3"/>
        </w:rPr>
        <w:t xml:space="preserve"> </w:t>
      </w:r>
      <w:r>
        <w:t>or</w:t>
      </w:r>
      <w:r>
        <w:rPr>
          <w:spacing w:val="-3"/>
        </w:rPr>
        <w:t xml:space="preserve"> </w:t>
      </w:r>
      <w:r>
        <w:t>Fiction,”</w:t>
      </w:r>
      <w:r>
        <w:rPr>
          <w:spacing w:val="-4"/>
        </w:rPr>
        <w:t xml:space="preserve"> </w:t>
      </w:r>
      <w:r>
        <w:t>which</w:t>
      </w:r>
      <w:r>
        <w:rPr>
          <w:spacing w:val="-3"/>
        </w:rPr>
        <w:t xml:space="preserve"> </w:t>
      </w:r>
      <w:r>
        <w:t>launched</w:t>
      </w:r>
      <w:r>
        <w:rPr>
          <w:spacing w:val="-3"/>
        </w:rPr>
        <w:t xml:space="preserve"> </w:t>
      </w:r>
      <w:r>
        <w:t>in</w:t>
      </w:r>
      <w:r>
        <w:rPr>
          <w:spacing w:val="-5"/>
        </w:rPr>
        <w:t xml:space="preserve"> </w:t>
      </w:r>
      <w:r>
        <w:t>2024.</w:t>
      </w:r>
      <w:r>
        <w:rPr>
          <w:spacing w:val="-3"/>
        </w:rPr>
        <w:t xml:space="preserve"> </w:t>
      </w:r>
      <w:r>
        <w:t>Across</w:t>
      </w:r>
      <w:r>
        <w:rPr>
          <w:spacing w:val="-3"/>
        </w:rPr>
        <w:t xml:space="preserve"> </w:t>
      </w:r>
      <w:r>
        <w:t>all</w:t>
      </w:r>
      <w:r>
        <w:rPr>
          <w:spacing w:val="-4"/>
        </w:rPr>
        <w:t xml:space="preserve"> </w:t>
      </w:r>
      <w:r>
        <w:t>platforms</w:t>
      </w:r>
      <w:r>
        <w:rPr>
          <w:spacing w:val="-3"/>
        </w:rPr>
        <w:t xml:space="preserve"> </w:t>
      </w:r>
      <w:r>
        <w:t>and</w:t>
      </w:r>
      <w:r>
        <w:rPr>
          <w:spacing w:val="-5"/>
        </w:rPr>
        <w:t xml:space="preserve"> </w:t>
      </w:r>
      <w:r>
        <w:t>content</w:t>
      </w:r>
      <w:r>
        <w:rPr>
          <w:spacing w:val="-3"/>
        </w:rPr>
        <w:t xml:space="preserve"> </w:t>
      </w:r>
      <w:r>
        <w:t>types,</w:t>
      </w:r>
      <w:r>
        <w:rPr>
          <w:spacing w:val="-3"/>
        </w:rPr>
        <w:t xml:space="preserve"> </w:t>
      </w:r>
      <w:r>
        <w:t>CCDA will maintain accessibility by ensuring the continued use of captions, alternative text, video descriptions, appropriate color contrast, and plain language. These efforts will support inclusive engagement and strengthen CCDA’s outreach and impact statewide.</w:t>
      </w:r>
    </w:p>
    <w:p w14:paraId="4EA7596A" w14:textId="77777777" w:rsidR="006C66B2" w:rsidRDefault="006C66B2">
      <w:pPr>
        <w:pStyle w:val="BodyText"/>
        <w:spacing w:before="23"/>
      </w:pPr>
    </w:p>
    <w:p w14:paraId="051E2069" w14:textId="77777777" w:rsidR="006C66B2" w:rsidRDefault="00032C37">
      <w:pPr>
        <w:ind w:right="413"/>
        <w:jc w:val="right"/>
        <w:rPr>
          <w:b/>
          <w:sz w:val="24"/>
        </w:rPr>
      </w:pPr>
      <w:r>
        <w:rPr>
          <w:b/>
          <w:spacing w:val="-5"/>
          <w:sz w:val="24"/>
        </w:rPr>
        <w:t>44</w:t>
      </w:r>
    </w:p>
    <w:p w14:paraId="6FCE1B02" w14:textId="77777777" w:rsidR="006C66B2" w:rsidRDefault="006C66B2" w:rsidP="00604A1B">
      <w:pPr>
        <w:rPr>
          <w:b/>
          <w:sz w:val="24"/>
        </w:rPr>
        <w:sectPr w:rsidR="006C66B2">
          <w:pgSz w:w="12240" w:h="15840"/>
          <w:pgMar w:top="1260" w:right="360" w:bottom="280" w:left="360" w:header="740" w:footer="0" w:gutter="0"/>
          <w:cols w:space="720"/>
        </w:sectPr>
      </w:pPr>
    </w:p>
    <w:p w14:paraId="50EF04C6" w14:textId="77777777" w:rsidR="006C66B2" w:rsidRDefault="006C66B2">
      <w:pPr>
        <w:pStyle w:val="BodyText"/>
        <w:spacing w:before="73"/>
        <w:rPr>
          <w:b/>
          <w:sz w:val="28"/>
        </w:rPr>
      </w:pPr>
    </w:p>
    <w:p w14:paraId="7C97133E" w14:textId="77777777" w:rsidR="006C66B2" w:rsidRDefault="00032C37">
      <w:pPr>
        <w:pStyle w:val="Heading4"/>
        <w:ind w:left="420"/>
      </w:pPr>
      <w:r>
        <w:rPr>
          <w:noProof/>
        </w:rPr>
        <mc:AlternateContent>
          <mc:Choice Requires="wps">
            <w:drawing>
              <wp:anchor distT="0" distB="0" distL="0" distR="0" simplePos="0" relativeHeight="251658355" behindDoc="1" locked="0" layoutInCell="1" allowOverlap="1" wp14:anchorId="1ACAE1F3" wp14:editId="744ADD73">
                <wp:simplePos x="0" y="0"/>
                <wp:positionH relativeFrom="page">
                  <wp:posOffset>475907</wp:posOffset>
                </wp:positionH>
                <wp:positionV relativeFrom="paragraph">
                  <wp:posOffset>238270</wp:posOffset>
                </wp:positionV>
                <wp:extent cx="4637405" cy="91440"/>
                <wp:effectExtent l="0" t="0" r="0" b="0"/>
                <wp:wrapTopAndBottom/>
                <wp:docPr id="269" name="Graphic 26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637405" cy="91440"/>
                        </a:xfrm>
                        <a:custGeom>
                          <a:avLst/>
                          <a:gdLst/>
                          <a:ahLst/>
                          <a:cxnLst/>
                          <a:rect l="l" t="t" r="r" b="b"/>
                          <a:pathLst>
                            <a:path w="4637405" h="91440">
                              <a:moveTo>
                                <a:pt x="4637024" y="0"/>
                              </a:moveTo>
                              <a:lnTo>
                                <a:pt x="0" y="0"/>
                              </a:lnTo>
                              <a:lnTo>
                                <a:pt x="0" y="91438"/>
                              </a:lnTo>
                              <a:lnTo>
                                <a:pt x="4637024" y="91438"/>
                              </a:lnTo>
                              <a:lnTo>
                                <a:pt x="4637024"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1A055FBC" id="Graphic 269" o:spid="_x0000_s1026" style="position:absolute;margin-left:37.45pt;margin-top:18.75pt;width:365.15pt;height:7.2pt;z-index:-251658125;visibility:visible;mso-wrap-style:square;mso-wrap-distance-left:0;mso-wrap-distance-top:0;mso-wrap-distance-right:0;mso-wrap-distance-bottom:0;mso-position-horizontal:absolute;mso-position-horizontal-relative:page;mso-position-vertical:absolute;mso-position-vertical-relative:text;v-text-anchor:top" coordsize="463740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hVWRJgIAAMEEAAAOAAAAZHJzL2Uyb0RvYy54bWysVMFu2zAMvQ/YPwi6L3YSr+2MOMXQoMOA&#10;oivQDDsrshwbk0WNUuL070fJUWp0pw27SJT5RD0+kl7dnnrNjgpdB6bi81nOmTIS6s7sK/59e//h&#10;hjPnhamFBqMq/qIcv12/f7cabKkW0IKuFTIKYlw52Iq33tsyy5xsVS/cDKwy5GwAe+HpiPusRjFQ&#10;9F5nizy/ygbA2iJI5Rx93YxOvo7xm0ZJ/61pnPJMV5y4+bhiXHdhzdYrUe5R2LaTZxriH1j0ojP0&#10;6CXURnjBDtj9EarvJIKDxs8k9Bk0TSdVzIGymedvsnluhVUxFxLH2YtM7v+FlY/HZ/uEgbqzDyB/&#10;OlIkG6wrL55wcGfMqcE+YIk4O0UVXy4qqpNnkj4WV8vrIv/ImSTfp3lRRJUzUabL8uD8FwUxkDg+&#10;OD8WoU6WaJMlTyaZSKUMRdSxiJ4zKiJyRkXcjUW0wod7gV0w2TBh0iYiwdvDUW0h4nxIIvDNFwVn&#10;KRWi+orRZoqlFpqgki/tNsYbMZT48iYwo2jJn/YRN33379BJ0BRPanBqfCqkHt+8yEHvTwV3oLv6&#10;vtM6COBwv7vTyI4ijEdebK6XZ8oTWOyGsQFCK+ygfnlCNtDMVNz9OghUnOmvhpoyDFgyMBm7ZKDX&#10;dxDHMGqPzm9PPwRaZsmsuKf+eYTU8qJMnUH8A2DEhpsGPh88NF1om8htZHQ+0JzE/M8zHQZxeo6o&#10;1z/P+jcAAAD//wMAUEsDBBQABgAIAAAAIQAIE1UQ3wAAAAgBAAAPAAAAZHJzL2Rvd25yZXYueG1s&#10;TI9BT8JAFITvJP6HzTPxBluQCtS+EiLxRqKiQY9L99lt2n1buwvUf+960uNkJjPf5OvBtuJMva8d&#10;I0wnCQji0umaK4S318fxEoQPirVqHRPCN3lYF1ejXGXaXfiFzvtQiVjCPlMIJoQuk9KXhqzyE9cR&#10;R+/T9VaFKPtK6l5dYrlt5SxJ7qRVNccFozp6MFQ2+5NFmPfVbtu8W3/4OHyZ3VZv6Kl5Rry5Hjb3&#10;IAIN4S8Mv/gRHYrIdHQn1l60CIv5KiYRbhcpiOgvk3QG4oiQTlcgi1z+P1D8AAAA//8DAFBLAQIt&#10;ABQABgAIAAAAIQC2gziS/gAAAOEBAAATAAAAAAAAAAAAAAAAAAAAAABbQ29udGVudF9UeXBlc10u&#10;eG1sUEsBAi0AFAAGAAgAAAAhADj9If/WAAAAlAEAAAsAAAAAAAAAAAAAAAAALwEAAF9yZWxzLy5y&#10;ZWxzUEsBAi0AFAAGAAgAAAAhAFuFVZEmAgAAwQQAAA4AAAAAAAAAAAAAAAAALgIAAGRycy9lMm9E&#10;b2MueG1sUEsBAi0AFAAGAAgAAAAhAAgTVRDfAAAACAEAAA8AAAAAAAAAAAAAAAAAgAQAAGRycy9k&#10;b3ducmV2LnhtbFBLBQYAAAAABAAEAPMAAACMBQAAAAA=&#10;" path="m4637024,l,,,91438r4637024,l4637024,xe" fillcolor="#004d73" stroked="f">
                <v:path arrowok="t"/>
                <w10:wrap type="topAndBottom" anchorx="page"/>
              </v:shape>
            </w:pict>
          </mc:Fallback>
        </mc:AlternateContent>
      </w:r>
      <w:r>
        <w:t>CCDA’s</w:t>
      </w:r>
      <w:r>
        <w:rPr>
          <w:spacing w:val="-4"/>
        </w:rPr>
        <w:t xml:space="preserve"> </w:t>
      </w:r>
      <w:proofErr w:type="gramStart"/>
      <w:r>
        <w:t>Social</w:t>
      </w:r>
      <w:r>
        <w:rPr>
          <w:spacing w:val="-4"/>
        </w:rPr>
        <w:t xml:space="preserve"> </w:t>
      </w:r>
      <w:r>
        <w:t>Media</w:t>
      </w:r>
      <w:proofErr w:type="gramEnd"/>
      <w:r>
        <w:rPr>
          <w:spacing w:val="-3"/>
        </w:rPr>
        <w:t xml:space="preserve"> </w:t>
      </w:r>
      <w:r>
        <w:t>and</w:t>
      </w:r>
      <w:r>
        <w:rPr>
          <w:spacing w:val="-5"/>
        </w:rPr>
        <w:t xml:space="preserve"> </w:t>
      </w:r>
      <w:r>
        <w:t>Outreach</w:t>
      </w:r>
      <w:r>
        <w:rPr>
          <w:spacing w:val="-8"/>
        </w:rPr>
        <w:t xml:space="preserve"> </w:t>
      </w:r>
      <w:r>
        <w:rPr>
          <w:spacing w:val="-2"/>
        </w:rPr>
        <w:t>(Continued)</w:t>
      </w:r>
    </w:p>
    <w:p w14:paraId="4ACA2044" w14:textId="77777777" w:rsidR="006C66B2" w:rsidRDefault="006C66B2">
      <w:pPr>
        <w:pStyle w:val="BodyText"/>
        <w:rPr>
          <w:b/>
          <w:sz w:val="20"/>
        </w:rPr>
      </w:pPr>
    </w:p>
    <w:p w14:paraId="4744BC86" w14:textId="77777777" w:rsidR="006C66B2" w:rsidRDefault="006C66B2">
      <w:pPr>
        <w:pStyle w:val="BodyText"/>
        <w:rPr>
          <w:b/>
          <w:sz w:val="20"/>
        </w:rPr>
      </w:pPr>
    </w:p>
    <w:p w14:paraId="33014921" w14:textId="77777777" w:rsidR="006C66B2" w:rsidRDefault="006C66B2">
      <w:pPr>
        <w:pStyle w:val="BodyText"/>
        <w:rPr>
          <w:b/>
          <w:sz w:val="20"/>
        </w:rPr>
      </w:pPr>
    </w:p>
    <w:p w14:paraId="535F58C5" w14:textId="77777777" w:rsidR="006C66B2" w:rsidRDefault="006C66B2">
      <w:pPr>
        <w:pStyle w:val="BodyText"/>
        <w:rPr>
          <w:b/>
          <w:sz w:val="20"/>
        </w:rPr>
      </w:pPr>
    </w:p>
    <w:p w14:paraId="0BDD58FC" w14:textId="77777777" w:rsidR="006C66B2" w:rsidRDefault="006C66B2">
      <w:pPr>
        <w:pStyle w:val="BodyText"/>
        <w:rPr>
          <w:b/>
          <w:sz w:val="20"/>
        </w:rPr>
      </w:pPr>
    </w:p>
    <w:p w14:paraId="45AB5FBD" w14:textId="77777777" w:rsidR="006C66B2" w:rsidRDefault="006C66B2">
      <w:pPr>
        <w:pStyle w:val="BodyText"/>
        <w:rPr>
          <w:b/>
          <w:sz w:val="20"/>
        </w:rPr>
      </w:pPr>
    </w:p>
    <w:p w14:paraId="5A84A53C" w14:textId="77777777" w:rsidR="006C66B2" w:rsidRDefault="006C66B2">
      <w:pPr>
        <w:pStyle w:val="BodyText"/>
        <w:rPr>
          <w:b/>
          <w:sz w:val="20"/>
        </w:rPr>
      </w:pPr>
    </w:p>
    <w:p w14:paraId="2DC3C4E4" w14:textId="77777777" w:rsidR="006C66B2" w:rsidRDefault="006C66B2">
      <w:pPr>
        <w:pStyle w:val="BodyText"/>
        <w:rPr>
          <w:b/>
          <w:sz w:val="20"/>
        </w:rPr>
      </w:pPr>
    </w:p>
    <w:p w14:paraId="4A652D5A" w14:textId="77777777" w:rsidR="006C66B2" w:rsidRDefault="006C66B2">
      <w:pPr>
        <w:pStyle w:val="BodyText"/>
        <w:rPr>
          <w:b/>
          <w:sz w:val="20"/>
        </w:rPr>
      </w:pPr>
    </w:p>
    <w:p w14:paraId="2689BD53" w14:textId="77777777" w:rsidR="006C66B2" w:rsidRDefault="006C66B2">
      <w:pPr>
        <w:pStyle w:val="BodyText"/>
        <w:rPr>
          <w:b/>
          <w:sz w:val="20"/>
        </w:rPr>
      </w:pPr>
    </w:p>
    <w:p w14:paraId="0D30D4A6" w14:textId="77777777" w:rsidR="006C66B2" w:rsidRDefault="006C66B2">
      <w:pPr>
        <w:pStyle w:val="BodyText"/>
        <w:rPr>
          <w:b/>
          <w:sz w:val="20"/>
        </w:rPr>
      </w:pPr>
    </w:p>
    <w:p w14:paraId="255AA053" w14:textId="77777777" w:rsidR="006C66B2" w:rsidRDefault="006C66B2">
      <w:pPr>
        <w:pStyle w:val="BodyText"/>
        <w:rPr>
          <w:b/>
          <w:sz w:val="20"/>
        </w:rPr>
      </w:pPr>
    </w:p>
    <w:p w14:paraId="20C55696" w14:textId="77777777" w:rsidR="006C66B2" w:rsidRDefault="006C66B2">
      <w:pPr>
        <w:pStyle w:val="BodyText"/>
        <w:rPr>
          <w:b/>
          <w:sz w:val="20"/>
        </w:rPr>
      </w:pPr>
    </w:p>
    <w:p w14:paraId="4D978871" w14:textId="77777777" w:rsidR="006C66B2" w:rsidRDefault="006C66B2">
      <w:pPr>
        <w:pStyle w:val="BodyText"/>
        <w:rPr>
          <w:b/>
          <w:sz w:val="20"/>
        </w:rPr>
      </w:pPr>
    </w:p>
    <w:p w14:paraId="495A299F" w14:textId="77777777" w:rsidR="006C66B2" w:rsidRDefault="006C66B2">
      <w:pPr>
        <w:pStyle w:val="BodyText"/>
        <w:rPr>
          <w:b/>
          <w:sz w:val="20"/>
        </w:rPr>
      </w:pPr>
    </w:p>
    <w:p w14:paraId="22FB990C" w14:textId="77777777" w:rsidR="006C66B2" w:rsidRDefault="006C66B2">
      <w:pPr>
        <w:pStyle w:val="BodyText"/>
        <w:rPr>
          <w:b/>
          <w:sz w:val="20"/>
        </w:rPr>
      </w:pPr>
    </w:p>
    <w:p w14:paraId="292B247F" w14:textId="77777777" w:rsidR="006C66B2" w:rsidRDefault="006C66B2">
      <w:pPr>
        <w:pStyle w:val="BodyText"/>
        <w:rPr>
          <w:b/>
          <w:sz w:val="20"/>
        </w:rPr>
      </w:pPr>
    </w:p>
    <w:p w14:paraId="7723EC62" w14:textId="77777777" w:rsidR="006C66B2" w:rsidRDefault="006C66B2">
      <w:pPr>
        <w:pStyle w:val="BodyText"/>
        <w:rPr>
          <w:b/>
          <w:sz w:val="20"/>
        </w:rPr>
      </w:pPr>
    </w:p>
    <w:p w14:paraId="38305A0C" w14:textId="77777777" w:rsidR="006C66B2" w:rsidRDefault="006C66B2">
      <w:pPr>
        <w:pStyle w:val="BodyText"/>
        <w:rPr>
          <w:b/>
          <w:sz w:val="20"/>
        </w:rPr>
      </w:pPr>
    </w:p>
    <w:p w14:paraId="31FB4E4F" w14:textId="77777777" w:rsidR="006C66B2" w:rsidRDefault="006C66B2">
      <w:pPr>
        <w:pStyle w:val="BodyText"/>
        <w:rPr>
          <w:b/>
          <w:sz w:val="20"/>
        </w:rPr>
      </w:pPr>
    </w:p>
    <w:p w14:paraId="10F7FF46" w14:textId="77777777" w:rsidR="006C66B2" w:rsidRDefault="006C66B2">
      <w:pPr>
        <w:pStyle w:val="BodyText"/>
        <w:rPr>
          <w:b/>
          <w:sz w:val="20"/>
        </w:rPr>
      </w:pPr>
    </w:p>
    <w:p w14:paraId="1508DA5A" w14:textId="77777777" w:rsidR="006C66B2" w:rsidRDefault="006C66B2">
      <w:pPr>
        <w:pStyle w:val="BodyText"/>
        <w:rPr>
          <w:b/>
          <w:sz w:val="20"/>
        </w:rPr>
      </w:pPr>
    </w:p>
    <w:p w14:paraId="0FAD71D6" w14:textId="77777777" w:rsidR="006C66B2" w:rsidRDefault="006C66B2">
      <w:pPr>
        <w:pStyle w:val="BodyText"/>
        <w:rPr>
          <w:b/>
          <w:sz w:val="20"/>
        </w:rPr>
      </w:pPr>
    </w:p>
    <w:p w14:paraId="0BF4C8A1" w14:textId="77777777" w:rsidR="006C66B2" w:rsidRDefault="006C66B2">
      <w:pPr>
        <w:pStyle w:val="BodyText"/>
        <w:spacing w:before="121"/>
        <w:rPr>
          <w:b/>
          <w:sz w:val="20"/>
        </w:rPr>
      </w:pPr>
    </w:p>
    <w:p w14:paraId="48C19092" w14:textId="77777777" w:rsidR="006C66B2" w:rsidRDefault="006C66B2">
      <w:pPr>
        <w:pStyle w:val="BodyText"/>
        <w:rPr>
          <w:b/>
          <w:sz w:val="20"/>
        </w:rPr>
        <w:sectPr w:rsidR="006C66B2">
          <w:pgSz w:w="12240" w:h="15840"/>
          <w:pgMar w:top="1260" w:right="360" w:bottom="280" w:left="360" w:header="740" w:footer="0" w:gutter="0"/>
          <w:cols w:space="720"/>
        </w:sectPr>
      </w:pPr>
    </w:p>
    <w:p w14:paraId="44D400D6" w14:textId="77777777" w:rsidR="006C66B2" w:rsidRDefault="00032C37">
      <w:pPr>
        <w:spacing w:before="92"/>
        <w:ind w:left="519" w:right="1"/>
        <w:jc w:val="center"/>
        <w:rPr>
          <w:i/>
          <w:sz w:val="24"/>
        </w:rPr>
      </w:pPr>
      <w:r>
        <w:rPr>
          <w:i/>
          <w:noProof/>
          <w:sz w:val="24"/>
        </w:rPr>
        <mc:AlternateContent>
          <mc:Choice Requires="wpg">
            <w:drawing>
              <wp:anchor distT="0" distB="0" distL="0" distR="0" simplePos="0" relativeHeight="251658250" behindDoc="0" locked="0" layoutInCell="1" allowOverlap="1" wp14:anchorId="771E6B20" wp14:editId="6500AF9F">
                <wp:simplePos x="0" y="0"/>
                <wp:positionH relativeFrom="page">
                  <wp:posOffset>400758</wp:posOffset>
                </wp:positionH>
                <wp:positionV relativeFrom="paragraph">
                  <wp:posOffset>-3412446</wp:posOffset>
                </wp:positionV>
                <wp:extent cx="3418840" cy="3490595"/>
                <wp:effectExtent l="0" t="0" r="0" b="0"/>
                <wp:wrapNone/>
                <wp:docPr id="270" name="Group 27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418840" cy="3490595"/>
                          <a:chOff x="0" y="0"/>
                          <a:chExt cx="3418840" cy="3490595"/>
                        </a:xfrm>
                      </wpg:grpSpPr>
                      <pic:pic xmlns:pic="http://schemas.openxmlformats.org/drawingml/2006/picture">
                        <pic:nvPicPr>
                          <pic:cNvPr id="271" name="Image 271"/>
                          <pic:cNvPicPr/>
                        </pic:nvPicPr>
                        <pic:blipFill>
                          <a:blip r:embed="rId149" cstate="print"/>
                          <a:stretch>
                            <a:fillRect/>
                          </a:stretch>
                        </pic:blipFill>
                        <pic:spPr>
                          <a:xfrm>
                            <a:off x="0" y="28838"/>
                            <a:ext cx="3404700" cy="3461199"/>
                          </a:xfrm>
                          <a:prstGeom prst="rect">
                            <a:avLst/>
                          </a:prstGeom>
                        </pic:spPr>
                      </pic:pic>
                      <pic:pic xmlns:pic="http://schemas.openxmlformats.org/drawingml/2006/picture">
                        <pic:nvPicPr>
                          <pic:cNvPr id="272" name="Image 272"/>
                          <pic:cNvPicPr/>
                        </pic:nvPicPr>
                        <pic:blipFill>
                          <a:blip r:embed="rId150" cstate="print"/>
                          <a:stretch>
                            <a:fillRect/>
                          </a:stretch>
                        </pic:blipFill>
                        <pic:spPr>
                          <a:xfrm>
                            <a:off x="18341" y="0"/>
                            <a:ext cx="3400044" cy="3448812"/>
                          </a:xfrm>
                          <a:prstGeom prst="rect">
                            <a:avLst/>
                          </a:prstGeom>
                        </pic:spPr>
                      </pic:pic>
                      <pic:pic xmlns:pic="http://schemas.openxmlformats.org/drawingml/2006/picture">
                        <pic:nvPicPr>
                          <pic:cNvPr id="273" name="Image 273"/>
                          <pic:cNvPicPr/>
                        </pic:nvPicPr>
                        <pic:blipFill>
                          <a:blip r:embed="rId151" cstate="print"/>
                          <a:stretch>
                            <a:fillRect/>
                          </a:stretch>
                        </pic:blipFill>
                        <pic:spPr>
                          <a:xfrm>
                            <a:off x="83199" y="65151"/>
                            <a:ext cx="3271012" cy="3319907"/>
                          </a:xfrm>
                          <a:prstGeom prst="rect">
                            <a:avLst/>
                          </a:prstGeom>
                        </pic:spPr>
                      </pic:pic>
                    </wpg:wgp>
                  </a:graphicData>
                </a:graphic>
              </wp:anchor>
            </w:drawing>
          </mc:Choice>
          <mc:Fallback>
            <w:pict>
              <v:group w14:anchorId="491B1CF5" id="Group 270" o:spid="_x0000_s1026" style="position:absolute;margin-left:31.55pt;margin-top:-268.7pt;width:269.2pt;height:274.85pt;z-index:251658250;mso-wrap-distance-left:0;mso-wrap-distance-right:0;mso-position-horizontal-relative:page" coordsize="34188,3490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RztBOkQIAAF0JAAAOAAAAZHJzL2Uyb0RvYy54bWzkVttq4zAQfV/YfxB6&#10;b20nTuKIJn3pthTKbtnLByiybItaFyTl0r/fkew4ISl0KVvosg82o9vozJmjka6ud7JFG26d0GqB&#10;s8sUI66YLoWqF/jXz9uLAiPnqSppqxVf4Gfu8PXy86errSF8pBvdltwicKIc2ZoFbrw3JEkca7ik&#10;7lIbrmCw0lZSD01bJ6WlW/Au22SUptNkq21prGbcOei96QbxMvqvKs78t6py3KN2gQGbj38b/6vw&#10;T5ZXlNSWmkawHgZ9AwpJhYJNB1c31FO0tuLMlRTMaqcrf8m0THRVCcZjDBBNlp5Ec2f12sRYarKt&#10;zUATUHvC05vdsq+bO2t+mEfboQfzQbMnB7wkW1OT4/HQrg+Td5WVYREEgXaR0eeBUb7ziEHnOM+K&#10;IgfiGYyN83k6mU86zlkDiTlbx5ovr6xMKOk2jvAGOEYwAl9PEVhnFL0uJVjl15bj3on8Ix+S2qe1&#10;uYBsGurFSrTCP0dlQt4CKLV5FCywGxrA5qNFolzg0SzDSFEJR+Je0pqj0AGk72eFNSEHZy5WrTC3&#10;om0D88HuwYKkTyTxQryd3G40W0uufHd+LG8Bt1auEcZhZAmXKw4A7X0JCBmcXQ8YjRXKd4lz3nLP&#10;mrB/BTi+wxELQCkZBiLoA84QgusF9qJmRkUxLjrnB92k+SwddDPNsvk8zBiyT4mxzt9xLVEwAC/g&#10;AMopoZsH1yPaT+l57EBEdICp4xqMf0gzo1PNjAIpgeCgrI+gGUD4zprJCigqGL1Ua9I0zfN9rcmL&#10;Iov0/OeaGZ9qZvzRNAMI31kzxTjUj6CZ6SSbxEJLyVBroPSmIJXujgoz09lfrzXxtoI7PJaw/r0R&#10;HgnHbbCPX0XL3wAAAP//AwBQSwMECgAAAAAAAAAhAOmRfcMKDgAACg4AABQAAABkcnMvbWVkaWEv&#10;aW1hZ2UxLnBuZ4lQTkcNChoKAAAADUlIRFIAAAIvAAACOQgGAAAAaVvawgAAAAZiS0dEAP8A/wD/&#10;oL2nkwAAAAlwSFlzAAAOxAAADsQBlSsOGwAADapJREFUeJzt3cuS00oWQNE01O3//9+GUg8oQTot&#10;2a5HD/ZlrQiFy/ILZjuOUtJl27bxWZfL5fLpLwEA/vW2LwiPy7PfIVAAgP+nZ8Pm5d6LS7AcxYug&#10;AQA+4iZU5uy4FzKnk5cpXObHRzEDAPCsbfl7m/efBczh5OUtXNZoWbebj737nwwA/E2OYmQ72MYY&#10;vyYxRwFzM3lZwuXb29/roykMAPARR9OWbYzxevA4xq8BzFWsXE1epnDZt293tjHOpzAAAGfmCcvr&#10;sl3GFC5j3E5gfsfLweLcPVK+L9u+fz20BADwyLyuZZ+wvI4xfk7bbp/CjMvlctkDZl3zsk5dvr+9&#10;Z9+OAmYM8QIAPGeOlzVcfozrptim57eTl8k6dXkZY/wzPZq+AAAfcTZ1+TGuw+V0Ee8Yb/FysNbl&#10;aPLyn3E9gZkX8QIAPGNdpPtzXK+nnaNmXwNzGePP2pezw0brepc1YPb9j06fBgDYreEyx8uY9n2f&#10;9u8B8/Cw0dGho33bDx0dBQwAwJH57KJ56nKZ9q+TmMO+eCZeziLmbPEuAMBqnbjsE5X9tbkp7sfL&#10;g/sXrROYo4i5+wMAwF9vvabLfEr0Nh5PW34/v1wul5ejF8btWpZ5ce68DuafaZ8zjwCA2bY8Hq1x&#10;WaPl3tX8D6/zMpY33btw3Xr4yNoXAGC1Tl3mNS57yMzRMsaDlri35mV9fnbbgPnU6Yc/CAD8dea1&#10;LvvzOVzObvj89ILdM+tdpud1MNa9AABn5onL2g1j3DbGXc/Gy/qlZ5MY8QIAHNnPNlpv7vzu9bLv&#10;mbzMziJGvAAAs/n+RF/SCh+Nl9nZcSoA4O92eGPF8cmA+ar7Epm8AACr0+u1fIabKgIAKeIFAEgR&#10;LwBAingBAFLECwCQIl4AgBTxAgCkiBcAIEW8AAAp4gUASBEvAECKeAEAUsQLAJAiXgCAFPECAKSI&#10;FwAgRbwAACniBQBIES8AQIp4AQBSxAsAkCJeAIAU8QIApIgXACBFvAAAKeIFAEgRLwBAingBAFLE&#10;CwCQIl4AgBTxAgCkiBcAIEW8AAAp4gUASBEvAECKeAEAUsQLAJAiXgCAFPECAKSIFwAgRbwAACni&#10;BQBIES8AQIp4AQBSxAsAkCJeAIAU8QIApIgXACBFvAAAKeIFAEgRLwBAingBAFLECwCQIl4AgBTx&#10;AgCkiBcAIEW8AAAp4gUASBEvAECKeAEAUsQLAJAiXgCAFPECAKSIFwAgRbwAACniBQBIES8AQIp4&#10;AQBSxAsAkCJeAIAU8QIApIgXACBFvAAAKeIFAEgRLwBAingBAFLECwCQIl4AgBTxAgCkiBcAIEW8&#10;AAAp4gUASBEvAECKeAEAUsQLAJAiXgCAFPECAKSIFwAgRbwAACniBQBIES8AQIp4AQBSxAsAkCJe&#10;AIAU8QIApIgXACBFvAAAKeIFAEgRLwBAingBAFLECwCQIl4AgBTxAgCkiBcAIEW8AAAp4gUASBEv&#10;AECKeAEAUsQLAJAiXgCAFPECAKSIFwAgRbwAACniBQBIES8AQIp4AQBSxAsAkCJeAIAU8QIApIgX&#10;ACBFvAAAKeIFAEgRLwBAingBAFLECwCQIl4AgBTxAgCkiBcAIEW8AAAp4gUASBEvAECKeAEAUsQL&#10;AJAiXgCAFPECAKSIFwAgRbwAACniBQBIES8AQIp4AQBSxAsAkCJeAIAU8QIApIgXACBFvAAAKeIF&#10;AEgRLwBAingBAFLECwCQIl4AgBTxAgCkiBcAIEW8AAAp4gUASBEvAECKeAEAUsQLAJAiXgCAFPEC&#10;AKSIFwAgRbwAACniBQBIES8AQIp4AQBSxAsAkCJeAIAU8QIApIgXACBFvAAAKeIFAEgRLwBAingB&#10;AFLECwCQIl4AgBTxAgCkiBcAIEW8AAAp4gUASBEvAECKeAEAUsQLAJAiXgCAFPECAKSIFwAgRbwA&#10;ACniBQBIES8AQIp4AQBSxAsAkCJeAIAU8QIApIgXACBFvAAAKeIFAEgRLwBAingBAFLECwCQIl4A&#10;gBTxAgCkiBcAIEW8AAAp4gUASBEvAECKeAEAUsQLAJAiXgCAFPECAKSIFwAgRbwAACniBQBIES8A&#10;QIp4AQBSxAsAkCJeAIAU8QIApIgXACBFvAAAKeIFAEgRLwBAingBAFLECwCQIl4AgBTxAgCkiBcA&#10;IEW8AAAp4gUASBEvAECKeAEAUsQLAJAiXgCAFPECAKSIFwAgRbwAACniBQBIES8AQIp4AQBSxAsA&#10;kCJeAIAU8QIApIgXACBFvAAAKeIFAEgRLwBAingBAFLECwCQIl4AgBTxAgCkiBcAIEW8AAAp4gUA&#10;SBEvAECKeAEAUsQLAJAiXgCAFPECAKSIFwAgRbwAACniBQBIES8AQIp4AQBSxAsAkCJeAIAU8QIA&#10;pIgXACBFvAAAKeIFAEgRLwBAingBAFLECwCQIl4AgBTxAgCkiBcAIEW8AAAp4gUASBEvAECKeAEA&#10;UsQLAJAiXgCAFPECAKSIFwAgRbwAACniBQBIES8AQIp4AQBSxAsAkCJeAIAU8QIApIgXACBFvAAA&#10;KeIFAEgRLwBAingBAFLECwCQIl4AgBTxAgCkiBcAIEW8AAAp4gUASBEvAECKeAEAUsQLAJAiXgCA&#10;FPECAKSIFwAgRbwAACniBQBIES8AQIp4AQBSxAsAkCJeAIAU8QIApIgXACBFvAAAKeIFAEgRLwBA&#10;ingBAFLECwCQIl4AgBTxAgCkiBcAIEW8AAAp4gUASBEvAECKeAEAUsQLAJAiXgCAFPECAKSIFwAg&#10;RbwAACniBQBIES8AQIp4AQBSxAsAkCJeAIAU8QIApIgXACBFvAAAKeIFAEgRLwBAingBAFLECwCQ&#10;Il4AgBTxAgCkiBcAIEW8AAAp4gUASBEvAECKeAEAUsQLAJAiXgCAFPECAKSIFwAgRbwAACniBQBI&#10;ES8AQIp4AQBSxAsAkCJeAIAU8QIApIgXACBFvAAAKeIFAEgRLwBAingBAFLECwCQIl4AgBTxAgCk&#10;iBcAIEW8AAAp4gUASBEvAECKeAEAUsQLAJAiXgCAFPECAKSIFwAgRbwAACniBQBIES8AQIp4AQBS&#10;xAsAkCJeAIAU8QIApIgXACBFvAAAKeIFAEgRLwBAingBAFLECwCQIl4AgBTxAgCkiBcAIEW8AAAp&#10;4gUASBEvAECKeAEAUsQLAJAiXgCAFPECAKSIFwAgRbwAACniBQBIES8AQIp4AQBSxAsAkCJeAIAU&#10;8QIApIgXACBFvAAAKeIFAEgRLwBAingBAFLECwCQIl4AgBTxAgCkiBcAIEW8AAAp4gUASBEvAECK&#10;eAEAUsQLAJAiXgCAFPECAKSIFwAgRbwAACniBQBIES8AQIp4AQBSxAsAkCJeAIAU8QIApIgXACBF&#10;vAAAKeIFAEgRLwBAingBAFLECwCQIl4AgBTxAgCkiBcAIEW8AAAp4gUASBEvAECKeAEAUsQLAJAi&#10;XgCAFPECAKSIFwAgRbwAACniBQBIES8AQIp4AQBSxAsAkCJeAIAU8QIApIgXACBFvAAAKeIFAEgR&#10;LwBAingBAFLECwCQIl4AgBTxAgCkiBcAIEW8AAAp4gUASBEvAECKeAEAUsQLAJAiXgCAFPECAKSI&#10;FwAgRbwAACniBQBIES8AQIp4AQBSxAsAkCJeAIAU8QIApIgXACBFvAAAKeIFAEgRLwBAingBAFLE&#10;CwCQIl4AgBTxAgCkiBcAIEW8AAAp4gUASBEvAECKeAEAUsQLAJAiXgCAFPECAKSIFwAgRbwAACni&#10;BQBIES8AQIp4AQBSxAsAkCJeAIAU8QIApIgXACBFvAAAKeIFAEgRLwBAingBAFLECwCQIl4AgBTx&#10;AgCkiBcAIEW8AAAp4gUASBEvAECKeAEAUsQLAJAiXgCAFPECAKSIFwAgRbwAACniBQBIES8AQIp4&#10;AQBSxAsAkCJeAICUly/6nu1t212+6HsBgK7t5PnaDe/ymXjZDrbLZ/4xAMC/ylGsfLoTno2X9ceP&#10;nm9jjNchYACAa3MnHLXEONh/6ihe1g+effnruA6WcfAIAPy97rXD/ji/b/3sYczcm7w8mrC8jjF+&#10;Tu/fI0a4AAC7vSX2dvgx/b1OY9bPHJrjZf3QvWD5Mf6cqbS/9m2YvAAAfxxNXvaO+Pm2nYXMadC8&#10;bNu2XS6Xy/rCwY/tP7j/6GXchotoAQCO7GHyc9leD7azs5TGtm3bvTUva7DME5c9UuZwcc0YAODM&#10;On3Zu2LfjkLm6TUv96Yte6js5fRt3E5dTF8AgN164s8cJ0cBsx5Kehgvjw4TjWn/9/EnWkxdAIBH&#10;1rW0c2f89217GDAvY/w6fvRn2cvhopp5Tcz+pSYuAMB7zFOYo0HJegjpavHutm3bGOeHjfbTnn+O&#10;23B5GddnG1moCwA8az2baF1bu65/eeqw0f74uuzff2APlzle5kcAgCOP1r+sZyEdXqjud7wcnDK9&#10;xst+ZtG8SHcM0QIAvM8cJEenSt9MXfZDRmMsk5eDtS/zD6zXc5mjRcAAAM84uyju6a0D5nAZY4zL&#10;8vzXzl8FM09Wjrabj330fwEA/BUe3cPo5qaNa7iMcRIvY/wOmDFuI2Ys+wEAPuJoCvN7/1G4jHEn&#10;Xsa4CpgxTFsAgK9zNoX59cedQLkbL1dvvA4ZAIAvdS9YZk/Hy90vETYAwBOeDZR7/geaJSRGDGOC&#10;6wAAAABJRU5ErkJgglBLAwQKAAAAAAAAACEAqyPukGgzAABoMwAAFAAAAGRycy9tZWRpYS9pbWFn&#10;ZTIucG5niVBORw0KGgoAAAANSUhEUgAABFwAAARsCAYAAACjA4JkAAAABmJLR0QA/wD/AP+gvaeT&#10;AAAACXBIWXMAAA7EAAAOxAGVKw4bAAAgAElEQVR4nOzdz44U2Zn/4XNORGYWVVTjdiNsS20JISG1&#10;hPDWC18DS7gdcz2w9DX4BiyxsoSQjITABgsK6m9GnFmQyWQz4Bnor8f+/eZ5pBRUCSKiavnRe96o&#10;vfcCAAAAQE77Vz8AAAAAwP9vBBcAAACAMMEFAAAAIExwAQAAAAgTXAAAAADCBBcAAACAMMEFAAAA&#10;IGz8V9241lr/VfcGAAAA+JTee09c538luHwqrnz8/P8owIR+VgAAAOD/sM+lh93I8nGf+NoAU/9Z&#10;MWP3AXfvsf3+9nsPHz6spZTy6NEjEy8AAADA/7pbt271Ukq5e/dur7V+iCy77eVLw0s8uHwcWnYD&#10;y8OHD+s2rNy5c+fDv3v8+HF99uxZvXnzZimllOfPn9dSSrl+/Xr02QAAAACePHlSSinlF7/4Rf/z&#10;n/9cfvWrX/UbN270Ukr5wx/+0G/dutV348s2dXxJdIkGl924Umutu5Hlzp079fHjx/Xy5cv1+fPn&#10;9fr16+Xw8LCVUsrLly/rcrmsr1+/rlevXi1v3rwx7QIAAAD8U52fn/crV6708/Pz/t133/Wjo6P5&#10;5OSkX7t2bd4NL6WUL44useCyDSzbL+/fv9+2keXdu3ft4OCgXrlypS2Xy7pYLOre3l47Ojqq3333&#10;XX3+/Hn79ttvaymlvHz5sl2+fLmcnJzUg4ODH93j9PRUiAEAAAC+yN7e3o/ix7t378qlS5f6NE19&#10;f3+//+1vf5tXq9V8cnIyX7p0aT48PJxfvHgxbcPL/fv3591pl/9JdIkEl21sqbXWBw8e1EePHtVb&#10;t261d+/etdu3b7enT58O33//fVsul+38/Hx4+fJlWy6XrbVWF4tFu7i4aOv1urXW6vbz8ZKa1prY&#10;AgAAAHyVeZ5/FEB6730cx/n4+Li31qbW2jSO43R8fDy9fft2+tnPfrb+61//Oj179mx+9erVdOvW&#10;rX7v3r3+P40uP/ktRR/Hlhs3brRnz561GzduDE+fPh2Ojo6G77//fjw6OhpXq9WwXC6Hvb29YRiG&#10;Ns/zsFwu23q9bnt7e22aprZcLus0TW177e19VquV4AIAAAB8lbOzsw+BZBNLeill3tvbm1trUyll&#10;fX5+vh7H8eKXv/zlxdu3b4fLly9f/O53v1u/ePGiXLt2bX7w4MG83aay6SGfjS4/Kbhsg8hubHnx&#10;4kX74YcfxlLK+P333y/evXu3KKUsFovFYrlcLk5OTobW2thaG2qtw8XFRRuGYVitVu3s7Kz13tsw&#10;DLWUUqdpquM4bn8xggsAAADwVYZh6KWUsl6vyzAMvfc+t9bm3vu0Xq+n/f39i4uLi4vDw8Pzk5OT&#10;84ODg7P1et3+8pe/tP39/YsXL16sHz161D/1BqNP+UlHinb2ttT79++33/72t8MwDONyuVycn58v&#10;l8vlcrFYrIZhWE7TtFoul4v1er0spYy997H3PgzDMNRaW2utzfPcaq1tnuc2DEPpvbfNL+WrnxEA&#10;AACglFKmaSq9995a69M09cViMU/TtJ6mad17v+i9ny+Xy9P1en1aaz09Pz8/PT09PTs+Pj7/9a9/&#10;ff7HP/5xevXq1XT//v25bBbpfm7K5auDy8ex5ec///nwww8/jMfHx4tr164tV6vV3vHx8V6t9dI4&#10;jnuttdXFxcXeOI6LcRwX8zwP0zSNm9gyzPPceu9DrbVuwkttrZXeu8kWAAAAIKLW2sv7U0W99z7X&#10;WtellHXv/Xye57NxHE/W6/VJ7/14sVgcn56entRaT9++fXt27dq1dSnl4vHjx/O9e/c+XOdT9/nJ&#10;R4oePHhQ79y5U0spw4sXL4b9/f3larXaOz09vTQMw36tdb+Usj/P86W9vb3VNE3LaZoWpZSx1jps&#10;Y0uttZVS2uay77fmvi9FggsAAAAQsVm90jfhZa61TqWUi1LKea31bJ7n5TiO4zAM7ezsrNZay3Ya&#10;5unTp/3vf//7/OTJk92jRZ/c5fJVEy4fT7dcv359/PbbbxcHBwfLcRwvDcOwPwzDQe/98jAMl0sp&#10;+8MwXOq979Val6WUxWa6ZRjHsa3X621wqdtjRDsLcwUXAAAAIKWXUraveJ5771MpZV3eB5fTUspJ&#10;7/1drfVomqa3mz/fTdN0PM/zyeHh4fnjx4/XpZTpH025fPWEy3a65datW+3GjRvt6OhoaK0th2FY&#10;DcOw13vfr7UetNYul1IOpmnar7WuSinLUsqi1jqUUoZ5nus2tmy9/5n/y3SL8AIAAAB8rQ9RpNba&#10;N4Mpc3k/5bIupSx672MpZai1llrrPI7jNE3TehiGi729vYtSysXp6en07t27+cmTJ/M/mnL54gmX&#10;T0233Lx5c7G3t7cqpewfHx9fXiwWh6WUb0op37TWDmutB/M879daV733Za11rLW23vuwiSr1ExMt&#10;79+z5EgRAAAAELI5SlTK+wCz3eMy9d4vaq1ntdaTaZqOh2F4M03Tm9776977m977m90pl7LZ5XL3&#10;7t35U8tzv3rC5eHDh9vdLe3o6GiYpmmxWCyWwzCsNkeHLg3DcGkz2bJfSrlUSlm11sZSyrCJLa21&#10;9yeIdsLKjwLLzmuWhBcAAADga/3XPSu1zpvhlLYZBKmbo0bTNE2XWmvn6/X6rLV2WkpZTtN0vl6v&#10;h6Ojo/anP/2pvXr1qt+7d69+6tpfFVxqrfX3v/99ffbsWfvNb37T1uv1sFwux1rrYpqmVWttbxiG&#10;vc3D7ZVS9kopq1LKcvs66M1i3A8TLNsJl3mehRUAAADgn6q11jdNou+sN+nlfbuYaq0Xvfe91trp&#10;PM+reZ6XpZRxf39/eP36dfvmm2/qq1evyudODn1xcNle6P79++Wbb76pJycn7cqVK8N6vR7X6/Wy&#10;tbZsrW2nXFa991VrbdF7//BmovL+PFSd57luJlx2w8sn7/u57wMAAAD8dz4OI9vAMs9zKf+5cmWx&#10;mXq56L0v5nlettaW4zguLi4uFsvlcjw/Px8uXbrUbt++3W7fvv3ZWPHVR4p2jhN9mHCZpmkxjuOi&#10;976c53k5DMNyE1oWpZSx9z6U98eJtktyP1zvc0FlG2K+5m1KAAAAALt2drhsvqzbQNFKKdt9s4tS&#10;ymIYhrH3vpimabtQd5zneTg7O2vn5+f19evX9fHjx/Xu3bvbKZkP125f+FC1lPf7Wx4/flxfvnxZ&#10;z87O2jzPQ3kfVMZpmnYfaiz/GVraZlFu27yMqGyPFP2jz0/8PQIAAAB88HF32KSO7f6WtlmBMpT3&#10;QyqLUso4DMM4DMMwz/NweHjYrl692kop5dmzZ/XRo0e1fmKK5IuCSynvo8ujR4/qs2fPaimlXL16&#10;tR0eHrZ5noeNcfehaq3DNrSUUmpr7Ueh5Wt/QQAAAAAJu/tld6JL2+ygHXrvwzAMQ2utXVxctOPj&#10;43pyctJu3rz52Wt+cXDZunnzZjk5OWnHx8f14uKitdbaMAzD7sPsPOB226/XPAMAAAD/Nj56mc+H&#10;z3ZwpPfeeu/DPM9tmqa2Xq/bMAz16tWr5fnz559tHF8dXJ4/f16vXr1ahmGo6/W6TdPU5nnennX6&#10;8FC7Dyu6AAAAAP9uPjoRtNsx2jzP2z202xUp9eTkpL558+bDf/rU3tkvDi67F3nz5k09OTmpO1op&#10;pc7z3LZ/3/l86ocAAAAA+Jeb53k3oNSdV0XXWmudpunDIMnBwUEppZTr169/9npfPeGyvej2Jrs3&#10;332o3WmW3YcHAAAA+Dfzo47RWiubXbR1HL/sRc9fHVw+ZRzH9zM2mwfa2jys2AIAAAD8v6CW9yd4&#10;au+9DsNQpmmqq9Wqttbq6enpf9s4fnJwOT09ra21ulqt6jRNdRiG0nuvm2kWoQUAAAD4Pyc64QIA&#10;AACA4AIAAAAQJ7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AECY4AIAAAAQJrgAAAAAhAkuAAAA&#10;AGGCCwAAAECY4AIAAAAQJrgAAAAAhAkuAAAAAGGCCwAAAECY4AIAAAAQJrgAAAAAhAkuAAAAAGGC&#10;CwAAAECY4AIAAAAQJrgAAAAAhAkuAAAAAGGCCwAAAECY4AIAAAAQJrgAAAAAhAkuAAAAAGGCCwAA&#10;AECY4AIAAAAQJrgAAAAAhAkuAAAAAGGCCwAAAECY4AIAAAAQJrgAAAAAhAkuAAAAAGGCCwAAAECY&#10;4AIAAAAQJrgAAAAAhAkuAAAAAGGCCwAAAECY4AIAAAAQJrgAAAAAhAkuAAAAAGGCCwAAAECY4AIA&#10;AAAQJrgAAAAAhAkuAAAAAGGCCwAAAECY4AIAAAAQJrgAAAAAhAkuAAAAAGGCCwAAAECY4AIAAAAQ&#10;JrgAAAAAhAkuAAAAAGGCCwAAAECY4AIAAAAQJrgAAAAAhAkuAAAAAGGCCwAAAECY4AIAAAAQJrgA&#10;AAAAhAkuAAAAAGGCCwAAAECY4AIAAAAQJrgAAAAAhAkuAAAAAGGCCwAAAECY4AIAAAAQJrgAAAAA&#10;hAkuAAAAAGGCCwAAAECY4AIAAAAQJrgAAAAAhAkuAAAAAGGCCwAAAECY4AIAAAAQJrgAAAAAhAku&#10;AAAAAGGCCwAAAECY4AIAAAAQJrgAAAAAhAkuAAAAAGGCCwAA8B/t3c1uXMe5qOGvanW3+CNKx1Fg&#10;wYAGggADATz0IANfg4fO7UTXYw91DR5kkGGAAAIEDgwENiTnSDSp/quqM2A3Q2rL8pb8ZSdn53kA&#10;oslWa63V0xdfVQGQTHABAAAASCa4AAAAACQTXAAAAACSCS4AAAAAyQQXAAAAgGSCCwAAAEAywQUA&#10;AAAgmeACAAAAkExwAQAAAEgmuAAAAAAkE1wAAAAAkgkuAAAAAMkEFwAAAIBkggsAAABAMsEFAAAA&#10;IJngAgAAAJBMcAEAAABIJrgAAAAAJBNcAAAAAJIJLgAAAADJBBcAAACAZIILAAAAQDLBBQAAACCZ&#10;4AIAAACQTHABAAAASCa4AAAAACQTXAAAAACSCS4AAAAAyQQXAAAAgGSCCwAAAEAywQUAAAAgmeAC&#10;AAAAkExwAQAAAEgmuL+O6n4AABL8SURBVAAAAAAkE1wAAAAAkgkuAAAAAMkEFwAAAIBkggsAAABA&#10;MsEFAAAAIJngAgAAAJBMcAEAAABIJrgAAAAAJBNcAAAAAJIJLgAAAADJBBcAAACAZIILAAAAQDLB&#10;BQAAACCZ4AIAAACQTHABAAAASCa4AAAAACQTXAAAAACSCS4AAAAAyQQXAAAAgGSCCwAAAEAywQUA&#10;AAAgmeACAAAAkExwAQAAAEgmuAAAAAAkE1wAAAAAkgkuAAAAAMkEFwAAAIBkggsAAABAMsEFAAAA&#10;IJngAgAAAJBMcAEAAABIJrgAAAAAJBNcAAAAAJIJLgAAAADJBBcAAACAZIILAAAAQDLBBQAAACCZ&#10;4AIAAACQTHABAAAASCa4AAAAACQTXAAAAACSCS4AAAAAyQQXAAAAgGSCCwAAAEAywQUAAAAgmeAC&#10;AAAAkExwAQAAAEgmuAAAAAAkE1wAAAAAkgkuAAAAAMkEFwAAAIBkggsAAABAMsEFAAAAIJngAgAA&#10;AJBMcAEAAABIJrgAAAAAJBNcAAAAAJIJLgAAAADJBBcAAACAZIILAAAAQDLBBQAAACCZ4AIAAACQ&#10;THABAAAASCa4AAAAACQTXAAAAACSCS4AAAAAyQQXAAAAgGSCCwAAAEAywQUAAAAgmeACAAAAkExw&#10;AQAAAEgmuAAAAAAkE1wAAAAAkgkuAAAAAMkEFwAAAIBkggsAAABAMsEFAAAAIJngAgAAAJBMcAEA&#10;AABIJrgAAAAAJBNcAAAAAJIJLgAAAADJBBcAAACAZIILAAAAQDLBBQAAACCZ4AIAAACQTHABAAAA&#10;SCa4AAAAACQTXAAAAACSCS4AAAAAyQQXAAAAgGSCCwAAAEAywQUAAAAgmeACAAAAkExwAQAAAEgm&#10;uAAAAAAkE1wAAAAAkgkuAAAAAMkEFwAAAIBkggsAAABAMsEFAAAAIJngAgAAAJBMcAEAAABIJrgA&#10;AAAAJBNcAAAAAJIJLgAAAADJBBcAAACAZIILAAAAQDLBBQAAACCZ4AIAAACQTHABAAAASCa4AAAA&#10;ACQTXAAAAACSCS4AAAAAyQQXAAAAgGSCCwAAAEAywQUAAAAgmeACAAAAkExwAQAAAEgmuAAAAAAk&#10;E1wAAAAAkgkuAAAAAMkEFwAAAIBkggsAAABAMsEFAAAAIJngAgAAAJBMcAEAAABIJrgAAAAAJBNc&#10;AAAAAJIJLgAAAADJBBcAAACAZIILAAAAQDLBBQAAACCZ4AIAAACQTHABAAAASCa4AAAAACQTXAAA&#10;AACSCS4AAAAAyQQXAAAAgGSCCwAAAEAywQUAAAAgmeACAAAAkExwAQAAAEgmuAAAAAAkE1wAAAAA&#10;kgkuAAAAAMkEFwAAAIBkggsAAABAMsEFAAAAIJngAgAAAJBMcAEAAABIJrgAAAAAJBNcAAAAAJIJ&#10;LgAAAADJBBcAAACAZIILAAAAQDLBBQAAACCZ4AIAAACQTHABAAAASCa4AAAAACQTXAAAAACSCS4A&#10;AAAAyQQXAAAAgGSCCwAAAEAywQUAAAAgmeACAAAAkExwAQAAAEgmuAAAAAAkE1wAAAAAkgkuAAAA&#10;AMkEFwAAAIBkggsAAABAMsEFAAAAIJngAgAAAJBMcAEAAABIJrgAAAAAJBNcAAAAAJIJLgAAAADJ&#10;BBcAAACAZIILAAAAQDLBBQAAACCZ4AIAAACQTHABAAAASCa4AAAAACQTXAAAAACSCS4AAAAAyQQX&#10;AAAAgGSCCwAAAEAywQUAAAAgmeACAAAAkExwAQAAAEgmuAAAAAAkE1wAAAAAkgkuAAAAAMkEFwAA&#10;AIBkggsAAABAMsEFAAAAIJngAgAAAJBMcAEAAABIJrgAAAAAJBNcAAAAAJIJLgAAAADJBBcAAACA&#10;ZIILAAAAQDLBBQAAACCZ4AIAAACQTHABAAAASCa4AAAAACQTXAAAAACSCS4AAAAAyQQXAAAAgGSC&#10;CwAAAEAywQUAAAAgmeACAAAAkExwAQAAAEgmuAAAAAAkE1wAAAAAkgkuAAAAAMkEFwAAAIBkggsA&#10;AABAMsEFAAAAIJngAgAAAJBMcAEAAABIJrgAAAAAJBNcAAAAAJIJLgAAAADJBBcAAACAZIILAAAA&#10;QDLBBQAAACCZ4AIAAACQTHABAAAASCa4AAAAACQTXAAAAACSCS4AAAAAyQQXAAAAgGSCCwAAAEAy&#10;wQUAAAAgmeACAAAAkExwAQAAAEgmuAAAAAAkE1wAAAAAkgkuAAAAAMkEFwAAAIBkggsAAABAMsEF&#10;AAAAIJngAgAAAJBMcAEAAABIJrgAAAAAJBNcAAAAAJIJLgAAAADJBBcAAACAZIILAAAAQDLBBQAA&#10;ACCZ4AIAAACQTHABAAAASCa4AAAAACQTXAAAAACSCS4AAAAAyQQXAAAAgGSCCwAAAEAywQUAAAAg&#10;meACAAAAkExwAQAAAEgmuAAAAAAkE1wAAAAAkgkuAAAAAMkEFwAAAIBkggsAAABAMsEFAAAAIJng&#10;AgAAAJBMcAEAAABIJrgAAAAAJBNcAAAAAJIJLgAAAADJBBcAAACAZIILAAAAQDLBBQAAACCZ4AIA&#10;AACQTHABAAAASCa4AAAAACQTXAAAAACSCS4AAAAAyQQXAAAAgGSCCwAAAEAywQUAAAAgmeACAAAA&#10;kExwAQAAAEgmuAAAAAAkE1wAAAAAkgkuAAAAAMkEFwAAAIBkggsAAABAMsEFAAAAIJngAgAAAJDs&#10;VweXg4OD0Xsfq9VqTNM0WmtRShm11hER+x8AAACA/1+MiBi11lFKGa21mKZprFar0XsfBwcHv9g6&#10;UidcttttjDFG7z1671fvl1KEFwAAAODf3dg1jIiI2PeNMcbYbrfvdaEPDi6np6cREXF+fn75RGOM&#10;aZrGXinl6vXqZpdTLwAAAAD/Vq43i+tNY2/fPCL+0UL2beSt13vfByilXP1+586dcXh4OK7pcTly&#10;0/e/xxvLinbPBgAAAPBv4Y1WcdUyxhi91tr3v+/jx+Hh4bhz5871QPNfrvnBEy73798fz58/j9ba&#10;mM1mfZqmXmvtpZRWSulxOYZzI7rsS9D1qRcAAACAf5V9o9g1i6uf622jlNJqrX2apj6bzXprbTx/&#10;/jzu37//s33jg4PL06dP4/DwsB8dHY35fN5777211kopbYyxf+1jjF5K6WILAAAA8O/oenTZNYx9&#10;z7hqHK211nvv8/m8Hx0djcPDw/706dOfvebsfR9ijDG++eabq2VCz58/77du3eoHBwdtu922iNjW&#10;WrcRsYmI7RijRUTflaHae49SyvUv81/nbgAAAAD+ia51iRhjRCnlemxpEXHVNlpr29Zam81m7ezs&#10;rK9Wq15KiU8++WR88skn+/1ebl7/A/ZUKRFR/vznP08RMT87O1vUWg8Xi8Xt1trd+Xx+d4zxUe/9&#10;/0zTdGeMcbvWejjGuDXGmJVSpjFGLbsneds6p+sEGQAAAOB9/dIKm30PuTbV0kop21LKqvf+upTy&#10;U2vtVa31/5ZS/r7ZbF5O0/RyvV7/1Ht/fXJyso6Izeeff97ijf1rIz5gwmXvyZMn4+HDh/3+/fv9&#10;7t27bb1eb2utm+12u6m1rmut6zHGOi5r0CwipnJp/8VL7/3q73eElf1SpA99VAAAAOA/xLWQ8tZ/&#10;vz7ZsjuZaJRSWkRcn2rZjDGu2kZrbTPG2KzX6+1sNmsvX77sp6en/fT0dHz++edvvc97B5d9+Pjj&#10;H/8Yr169Gg8fPuwXFxdtsVhsZ7PZervdriNiNZvNlr33W7XWxRhjFhFT7CZqdl+6llKuQsu+vPTe&#10;31pWnG4EAAAAfKj9sc/X95jdNYoe12LLGGOzm3JZ1VqXrbVV7309m83W6/V6e3Fx0Q4PD/urV69u&#10;DIi82S0+aMJlv4/Lo0ePekT0s7OzFpf7tWxqratSyrL3fmuapkVrbV5KmWLXVHa7+05jjGmMUWut&#10;EZch5kZ4eQsjLgAAAMAveevExhuH+YzdHrO91toioo0xtmOMVUQsxxjLaZpet9aWpZRlrXU1xthE&#10;xHY2m7WTk5P+xRdf9GfPnr11/5aID9jDpVwmoIiI8vjx4/rw4cPZp59+Oj84OLgVEUcXFxe35/P5&#10;SUTciYg7tdaTUspx7/2olHJrjLEopcxKKXUXXcrusvunu/FqDxcAAADgfV3bw+XG6/74590mufsT&#10;lrellPUYY1VrvRhjnPfezyLiVUS82mw2Z0dHRz9FxMVyuVw9ffp0c3p6un38+PH+6OiroLP3QacU&#10;7ePI119/PSKiHxwctLOzs22tdTNN0yoiZteWEdXdiM6IiG0pZRMR8977FBFTrbWMMWr8I7qU/S2u&#10;3SrChAsAAADwy67Cx37Z0H6qZdc0xuW2sn3sj3wupWzGGOsxxmqMcRER52OM84i4KKW8rrWuzs/P&#10;N7337cnJSTs+Pu6fffbZ1WTLm7El4ldsmru/2OPHj/v5+Xn/6KOP2vHx8Xo2m02992mapuunEfVp&#10;mrZjjINSyiIug8uslDLVWut2u627iZd9fIl4Y9IFAAAA4D3s92jZR5e+e69P09R3xaXVWvcb5a53&#10;e7a8joiL3vt5KeViu90uW2ur7Xa7Pj8/b7vNcvvjx49/djlRxK/Yw+X6lMujR49aRNQffvhh03uf&#10;7t27V5fL5X5KpZdStq21zXw+X7XWFhExr7XOxhjTbtKlxuUkTI3LCZcaEaXW+rOb6AIAAAD8nFrr&#10;6L1fP/Z57KJL7733iGi11jbG2EbEZpqm9WazWUXE6zHGRSnlYoxxcXR0tHzx4sW6tbZ58OBBe/Dg&#10;QTs+Pn7ndEvEr5hwuX7Rx48fj9/85jftd7/7Xbm4uFjfvn07Dg4O4uLiYpRS+mw229ZaV8vl8mA2&#10;m81ns9m89z713me991prnXrvdYwx7faI2YeXCBMuAAAAwHvaT7ZcDy5xGVl6772NMXqtdVtrbdvt&#10;drNcLjfz+XzZe1+11pZjjNdHR0fL1Wq1vLi4WB8dHbVvv/22/fjjj+OXplsiPmDT3Bv/+Y0NdH//&#10;+99P0zTNFovFfL1eLxaLxWI+n+9PK7q1WCzm2+12Ebs9XsYY0zRNUyml1stvXEsptfdep2mK/fKi&#10;aZo++BkBAACA/yyttYiIKKX01lrUWvsusOyXEvXW2n7/lm1cnj60Xq/Xm2maVq219WazWa0v48Z6&#10;vV5vWmvbP/3pT+1dG+Ve96smXHYPHxGXS4s+/vjj/sMPP2zX63Xcu3dvREQ/Pz9vBwcHm9bautY6&#10;b61NETGbLivKFBG1tTbNZrO62WxqrbWWy91rSmutzGazaK1Fa82kCwAAAPBO0zSNiIjtdhvTNI1S&#10;yui9j957n81mfbPZ9FprK6X0Ukprl3Vmu1gsWkRs5vP5Zr1eb05OTjYRsXnx4sW2tbb9+OOPb2yU&#10;+0t+9ZKi3ZTLKKXE119/3R89ehTffvvt9osvvhjfffddv3v37jYiNpvNZlZrnQ4PD6fz8/NpN8ky&#10;3bp1q15cXNTValVba3WaptJaqxGXEzT7KnXr1i3BBQAAAHin1Wp1uRSnlGitjYiIaZp6a22sVqve&#10;Wuu3bt3qFxcXvdbaeu/9+Pi4rdfrttls2sHBwbb3vv3uu+/agwcP2l//+tf2xRdf9GfPnvU//OEP&#10;V0uJ3jXdEpEw4fK26PLjjz+OZ8+ejfPz8/7gwYO2e8jNYrGo6/V6Wi6XdbFY1FprWa/XdYxRl8tl&#10;rbWW1WpVdkMuN5Y7rVYrwQUAAAB4p977jRAyxhjb7Xb03sdmsxmz2ayv1+s+xuibzWas1+t+fHzc&#10;b9++3RaLRf/uu+/6gwcP2unpaV+v1/3HH3/sz549G+8TWyJ+5R4uNy50M5CUx48f1y+//LI8e/as&#10;nJ+f1+Pj43L37t26WCzKfD4vBwcH9ezsrNy7d698//339aOPPioRES9evKi3b9+O169fl+Pj4xv3&#10;WC6XogsAAADwVgcHBzcix/n5eRweHo6ffvop7t271yMi/v73v4/79+/3Fy9ejJOTk7FcLvfhZbx8&#10;+bKfn5+P4+Pj/ujRo/HkyZOx37Ml4nJq5r8TWyISg8vuxiUiYne+dRljxDfffFP+8pe/lH18uX37&#10;dvn+++/Lw4cP4+TkpEZEvHjxoiwWi/Ly5cvy29/+Nl69eiWsAAAAACnu3Lkznj9/Hnfv3h3r9Xrs&#10;9p2Ns7Ozfnp6Gvfv3x8//fTT2EeWzz77bHz11VdX0yy/dAT026QGl4h/RJfdg9yIMPv4EhHx5Zdf&#10;Xn3u2bNn5W9/+1v59NNPIyLi+++/LxERDx8+TH02AAAA4D/H6elpRETcv39/REQ8ffo0Pvnkk/Ho&#10;0aOrGPLkyZMREXE9skTEjdCy//t97p0eXK4u/EZ4efP9/XvffPNNiYjYhxgAAACAf5bPPvtsRER8&#10;9dVXV8uEIm4GlV8TWq6u8c8KLjdu8pYzk96879s+83OfBQAAAPg57zq6+c2A8rbPfmhkuXHdf1XM&#10;eFdgAQAAAPifkBFX3uZfFlwAAAAA/req/+oHAAAAAPjf5v8BTHrY4GDUcjMAAAAASUVORK5CYIJQ&#10;SwMECgAAAAAAAAAhABC8Inv4LQQA+C0EABQAAABkcnMvbWVkaWEvaW1hZ2UzLnBuZ4lQTkcNChoK&#10;AAAADUlIRFIAAAGcAAABowgGAAAAGG2jQQAAAAZiS0dEAP8A/wD/oL2nkwAAAAlwSFlzAAAOxAAA&#10;DsQBlSsOGwAAIABJREFUeJzsvFmPZVd25/fb++wznzvfmCMyIzMjk8mxWCSrRHZVGVRLjS60utEw&#10;rAbUQD8YdgO2YRvQRygD/gB+9IMeZaAe7IZkl7pV1gBKoqqoKpLFIpOZyRyYY8w34s73zHv7Yd9M&#10;lmG+uv1gbiAQEXc859y19lr/YV1hjOGb9c36Zn2zvlnfrP+3l/z/+gC+Wd+sb9Y365v1/4/1TcH5&#10;Zn2zvlnfrG/Wf5T1TcH5Zn2zvlnfrG/Wf5Slvu7G/+5//J/efUjGu+++S9Ju0+/3aWcZSZCQPXzK&#10;+vo6t5OE2WzGvRu3qaqK199+iz/5kz/hXjUiSdo8VBlZljEjQ6mAJKvY3d3lh6+8xe179+g/PeLd&#10;d9+lyuDp0VMgoN1uU1VQZRXtJGFv7wr3Pvk1b739Jm3gJ3/+Z7yyt4dSiqeZ4vbtG1RZxVtvvU4Q&#10;BFBVtNstbtz4nKqa0W632dvdJcsqgkBRVRUPHz6k3+/z3r3bzGYzru/ukmUZ7SSh3W6zu32Re7e/&#10;YDQaAZAkCSjFaDZDKWX/Hg0IgjYAgVKoIACgqioCpQiW12Y2m5HNZlRAEAT2GJePy7KKJElQQUBV&#10;VfbDUIosyxjNRiRBwmg2AhT9dhsCxeBowGBwxGyW0V5vMxiM6Lfb7O3tsZ607aeZVcxmM9b7fbIs&#10;48aNG+xdv85gMOC9995ne3eb0WjEoOozm43Y29tFqYB2O+D2jRv01/v0+30+/OQTBoMB//z3/4Dd&#10;3Yt88OHnZFnGX77/AW+//TYqGwAwyioCFTADRqMRFYpPPvmE3f469+7d49/+/u+zvb3N9f4a7733&#10;N7x1fc8e12xEEAQkScDt2/d4+63XaScxg8Ext2/c5r333mN9extUwIcffsj119+i3W5z4/Zt/vAP&#10;/5C31r96v2fH9cmNG1Qq4OG9h+RZBbMZvb3X6a/3UVXAaDZiNBixvb2NeqsPwJ6qqLKKqp3R7/f5&#10;X/74f4br1+FI8b13v8/2jYobN26w/cp1qirjr6rbkLT5l4OAt95+i/dvfMLu9jas90naCe/duMFH&#10;Nz6B0QiyDEYz2F7H394jSRKqWcbu3i5qMGDv+nX+TRbwyvUX6F/vc+/efZLrW9y7d5/2KKGqKv54&#10;8JAf//jHVD+8zvzePb7VXueVV67zw/W3uXHjBjc+/JD++jr//Hd/lyqrGBw95freHk+PnrLeXwdl&#10;42p9d4skCXh6dMRgcMZuklBh8yJJYiAnm2WgMoLAvrcKFFTKxstgRlVVJEGbpJ2gEhvHFRlUgKqo&#10;qopZNaPKKoIkoaoysoplfCsqsPldVQS0bbxXFdkso1I2R6rl/wr7su3A7guJsrnDMleSJCbL8uU5&#10;BHz4yYc23/f2bMzvbtvXn42oKlhvtwmUgsoem8qOlhtgQEVFltl9J0naJO0YKnvdZtl8+RxFlWVk&#10;1Yx+v8+osu9v89ZhNssZDAZkWYZSiiqzz1dBQBIEBEGMChRqueW21ZjZbETQbhMkPkeDM7JZZo8t&#10;CEiSFg8fPmIwGpHN7F62vr3Nj3/8Y3a3d1nv9/m9f/l7/NVP/4rd3V1GgwH99TVGg2NUEDAbDJZ7&#10;jn1PtYyDZ/sPFQxGI4LdbYLA58bgmCqrGM0yu5/NMv7oj/6I//o//zeMRiP6u31+8ic/4ZN7n/Du&#10;u+/y7g//K27c+JwP33sfpQK2+33eeutt9l55gT//yU/5yXt/TrvfRpExms34/t4uR0dHiK8zDfyX&#10;/81/b1Z2Nnnt1de4cnWPXq+LzgrKssTVhjzPyVwXgHSxAANREvPo0SNuPbjH0ydPCbot5vM50nWo&#10;65qjJ/u8++677KyuUxQFCYJGo8nm5haf3/wc3w/Z2Nhg/+kBvX4P33WJ44R2s7EMnBmnp6es9HsA&#10;ZLVhNptzNjglCALW19fxPY+yLFgsUvI8o91ukcQxi8WCRpIgpARjGI1GHJyfMZ/PUY4DxhAGIUmS&#10;sNLvI4Cz83MWiwVaa5RS1EZTVxVCShzHoa7tdZNCIKUEIQBwlvdneW4TsqrQWiOWj5NCgBBI6SCE&#10;wABaa7TWGGOe/67rmrquEVKilKIocqbTGXVd4boeBkNV1whjSJKEtZVV2u02UgiqqmIxn+N5HsZA&#10;WRbcvXePp0+fghCcn58xy+3x93s9Wq0mWtekaUqjkdBqtXjw8BF1XfFb7/wjXnvtNd7/+5/z3nvv&#10;MZpM6XQ7XNrZxhhDXhSEYUilYTqbMhpNmE6nzKdTRqMR1/f2ePPNN3lxb4/RaESZZUynU1KjKasK&#10;gWE+n3Pl0iV2L11iOh7z/t+/z507dzkbDChrTRAE1Aam0ym9lRX+9R/8a17e28EYw/lwxHA04tGT&#10;p3xx+zY3b3/BfLHg7r0v8T2fi7uX2N7axnU9ptMpWZqRJAlBP6Hd6eBWBd967VuM5ufcunWLuTAc&#10;Hx/TiTr0ej3GD444OztjfXuLK1cuc+PoIe12i+vNVaqqZFHk9FdWMMohjmM+v3eXP/uzn1Bqjeu6&#10;PN0/YHt7i++89V2kEAzPh6ysrqCM4cXr1/nOziUuX76MChyEABWHjMdjymnBw4cPuXt2woMvv2Q/&#10;HzEeT+i5Pj/4wQ94+eI1vvjiC548eszLL7/M6kqfPM9Z7fWZL+YoZfNOCEG73abT6wKG8WTCIk1p&#10;hSGe5xGEvo3vuqQoCozROI6D67oYYyjLijRNydIcbQye6+F5PkKBMQaDBsBgMEZT6xqjbWxqo6lr&#10;G9vagNFm+behKmz8aWPQugZASGlzoNYYY/Mu9AP8IMBzlM2hZ/kGSClxlENZlhwdH7GYz1GuS5al&#10;XNjZIYwinGU+KClxXRclJdJx8BUIIRDCvmdd6eX1cnAcx76242AwCEA6Al3XaFPjui41toEty4q6&#10;riiKgjTNKPKCWmt8z1seo72Wvh/gee7zvK/LOUIIvCDAVYqqru21M1DXNVEcU5Ylh4dHVHVNEseM&#10;x2MePXpEf2WFy7uXcD2XqqoQQpClKRiQ0u5DJycndNptWq0WQkBZFBhjcF0X13WXn7WhkpLFYsE0&#10;t8ee5QWDwYDFdMZPfvITXn7pRa5fv85oOuLWzVvM8wWuUvwX//a/5e7du/zDzz5ASsnG2gZvvPEG&#10;F3Yv8tOf/pSPP/kVCGg1E5rNJnWWIuPm//C1CKezusZgnuJ1uozKiqNHT7i8sUWj30HlJW5ZEkjF&#10;YrEgLVOUUnQbPeKrDbprm5xeOSX3BAcHB8zyjNu3b9Pvr7Ozc4mG4zPMh0RxyObmFtoItJEgXE4G&#10;I1A+WampjaaoF/T6qzhK4YaGqFnihTF5nlPXmqjR4vBkgC5qihqacZNyOiGIFVHSAAS1EURJC8dz&#10;ydKUMAxZ39wm6a2wSFPqquLk5ITh2Tmj8RSlfLrdLnGjBdIlzVIqXVMZQY0EDY6AUtuEEwLEsqAI&#10;BNIxOBiM41JpKDHUxga38xvBrKXzvNBoLahrqLVGCoEjFcLxEHWNUgpHSupCUxmJ68W02m28yGc8&#10;HnNydMw8HxE3OrQdD8dRGFHR6sb2wzSGLMuIkjZrGwIEZHnNxw9vkSQJgyInffAleZFxafcSG+0W&#10;o+mEotEgyzNODDxaZPzq4IjPjgdoJA+fHnH3+IRGs0GpYX19jWa3T7S+iQwbqNaCxf4+uXD42f2H&#10;3JvO+VfNNhubm8iyIO72Gdy5gzGQpRmTyZzLKkQFDZoqYufydZr9Lf7i//wL6qLk9qOnlBpWVvrc&#10;PxySORFnc43ve9Rug856m2Euueo1CVd2+A///j/Q3thlMplwb3/AybRgfW2DVrsNImRUVJhHZ0zP&#10;cr737W9xYe0y4zsLPJGg2jF+0CbEdtvHj84JwpBsqnn6YEBrZ4cLFy8SC5/T01N6mz2k41AIw6As&#10;+Mtf/Iqp8JGh4vGTpzT760Rr26TS4/T0lPWVNSal5vLODgejGeNWjjYei1oT+AHnaUnQ7GKqOYUK&#10;0HET3WhxNh9yXlTk4ww3ajGrJX57hZf6G3R7PYwBz43ItQMqQroupc6o64rxvGBe2O67KAt836fd&#10;8Cm1oZyl1FpT1wXGgOs5eJ7ACL1sagxlbShrMAiUcMHx0NJujmAAg0ZjtEQLgZYaDehaUEtBbaA2&#10;Bm1sLmhtMI7CGNBGoxEYAwJhC5cUlIXGcySuVCjpUknHbuDYPJICvCBAa01W5gRxgzBpkaYLHu8f&#10;sLG1Taw8fM9DlgXCgOMqpJQ2Fz2xzFlneVwarQuMEegalHQABzDLwoQ9NwQ1DlqDNoCQOI5HELg4&#10;yqf0S+q6Jsty2zxWtnhKx+AoiZAOIHCDBK01RQ2LLKOoK7s3KEVVgykN4OAEMa7jUBtD2OyyezUC&#10;Yyg0FFmJ57qMxmPyLKPRaBBFMVVds7K6TpIk+J5HURQgDcIYysqQ5guMEEhHIl2PWubsn5xx8+ZN&#10;HNc+/qNf/JLT4ZjmySmzoiJKQvxGk9yBvCj4X//uPbQ2DD0HKSR1kdFL57hVycT36F+/hud5xKGP&#10;rmsWwzPOwwDnRz/60f+j4Lz/D7/8kRNHbG5sMDg/59NPP8UVkn6vh8J2GLXBUmaTGcYYHOWilCLp&#10;NFlbWyVoNdje3mbn4gVmsxntuMGVK1dY6/ZpNptIXbOxscnJyYDzszPG4ylffnmfixd3aTZbZGlG&#10;WZW0m02i0CfwPduxaw0YHDfA8zx8z2c0GrG2tkZZlgSBz2KxIAojG1xgK/h0ajvxJerwwxBXKeI4&#10;xvc8ojgiiiJcVzEeT+j3+yRJguMq8rxAa43nukilMFrjKHcZiOJ5ENtuyG7qLJGL0QaDQS6RinIU&#10;jnLQy06mLG2AVnWFMQblKDzfR0iB4zg4UqK1Js9zjDE0mg16vR5RZM8vS1OqqiIMfKTjIIAgDPA9&#10;HynE866m1W5z8eJFLl68SL/fx202efONN9m7dpVOu0273eLVV1/BD3zu3r3L3fv3Odg/4MHDx3z8&#10;8Uf83d//jKPjI2bzOefn53iOxPc9TgcDRsMRo+kUgLPzIYPBgMl4zOMnT5iNx5yfD5kMh/R6PV64&#10;ugfA4OiYhw8f8sHPf858Pue33/1tOp0Os+kMMMRJg2azRVFVz693VdecD0ecn5+x0m7gOA5eEDCZ&#10;Tqm1ptvtEsUx8/mcJ08PcJWL5wUsFnOOjo85OjpiOBxSFgWDk2OquuIff//7rK+tkVUZF3d3mZQp&#10;v/rVJ/z6o1+jlGJ+PGSxWNBbXcVxJKYRAjAfDKmrii8fPWT/6T6Xr13lvffe48btW7RaLc7Oz/GC&#10;gKtXr/Lmm2+Szhf4vo8jJO12m2wx5+HDh7jzjGvXrtHsNnGUw+l4xOHhAXVW8ejRI46mIz7//HNy&#10;BVrXbDU7XL12jTiIKIuSqiyZTCYEnken04El4jVLdCyEpVAW6YIsy/ADn5WVFaSpWcwXDEdDJuMx&#10;eZ4hhEXsAK5ybTMlnCWqV8/zzXVdiqp4jnCMMWhjY10b+7/NAWHrESCwOYIQSCERwm68yzuX77X8&#10;B7FEWQrPtfuKI6Rt6Jb5pqRDXVlU4DgSz7cbm9Y1eV5w6dIlms0mURjg+z5h4OO6Ho6UKEfhqme5&#10;q5bMg1zmsYPjSEAsmQbLUNjezSI4e5iOPU/zFVISwp7vV6SReP73sz1CLK/vYmH3TbD7QFVZRJjn&#10;OZPxGKUseinygsD3SdOUuq5pJLZQxVFo41EbhsMhk8lkiQAlrXYLR9prIpavL6XAcz200WRpRphE&#10;lGVJUdVIR+IGPkWRs7m1Tb/X4+KFC1y9ehVjNAeHh/R6XVqtFmmW4nouw6ykLAswkOc5UlhEOBqO&#10;qOsa3/dsHOqKwWBAvphD0vibry04tx4d/OhwNuNXN25w9/ETToYjqsrQWV2lETUJooTYdWklCU0v&#10;IPFDAiGJlEvgenhGMJtM+fLmbc72D3njxVd4YXWLF7Yu0tWKqIJWt4E0hsD3cYSg3emwtrrK5uYW&#10;vucxnUxQjiIMfJrNGNcBjODs9BgpICs0rqssXQUUeUYYBkRhYCF5XXF2dorvKaqiII5COq0WdVUg&#10;MMymM/QSagttaCYJq70+zUaTqshJkpg48tDGsJjPyMtimVg1GoNYwm3zG3llMBhhb9PLjs4Ig5DL&#10;YHYkwrGZVWEoqoq8yEnzzPKqgueQNwwCPM/HdWxgCwNhENJutmgkCdKRxHFEI06IwgC0YTQcspjN&#10;UFLCswKJTeTA93GVQgpBHEVsb21y5cI2Vy7s8OKVK1zc3mRrdYXFbMrR06dMRmPS2ZTz4Yiz41Oy&#10;vMJ3PcIw5u3vvsPvfO9trl2+Ql1p0tmcs/Mhs8mEJ0/3OT48YjqdMTwfogCjNfPREF1rttfX2dne&#10;RlQZDhpRV1zbu8L333kHiWE+m+E6DtPZnN2LFwmihG63C8pjMpnQaHfo9Hqsr6xx+859vCBmtsjR&#10;OARRA+H6hHETHJfheMrRyYBFXqBxmGcZk9GEcZrRTqGlIl7fucK3r71C5HrEwmPrwi6x8nn46V0+&#10;+eAjglGNWFTMhnNUKXgyOmd6PmVa1ixqzYPDI259+YDe5iZ/8/MPqKSk0IbFIiNOmlzc2kEimZ9P&#10;2FrbJFY+kRvw1x/+nGmR01c+L732KvFqh8liwf2TA/703/8ZNz7+jLWtLUwUsnPhIr+6fYMgCPHH&#10;OS9dvc7Dw2M+/fxzPv30M8IkYW11jUproiBECImua0sXaYMwAtd1CXzbiDiOIlACR0oC36XRSOh1&#10;23Q6bVoNG0+uclCOg5QCZ4nOpbSBrrWmqvXzwDfGbqzmWTIg0BqMhtrY3189xm64FaBNTb2k2DRf&#10;FSuDtshHa9tgCrthS0eilIOjHBywx+dI6qrCcSQCQxJHBEHA1uY6ypFgNI6QeEpatGK0LShSYhDL&#10;4xG2gCARQiEdl7o2VLUmzwuqWlu671kBERLsES+z3v5ttC1Ita6WddZeFGP0siB/RZvXwkEbQVpU&#10;nI/GHJycsH94zP1HT/ji7n38OGY6zzgeDIkbLTw/5Gw4ZjJdIJSVMzw/JC9KqrpmNk+ZTKc8fvwE&#10;g6CuNUrZvcQgqCpNVRtqbX+cJcI8n9jnPD065eDgCKk8sryk11th58IuFy9cREh7nbv9FdrdDkq5&#10;nOcZZ+dnHB0ecTY8J8sy0jRjNptTFAVlkbOYzzFFge95rDQaGOX9zddSar1elw008/mMOAxZW1tD&#10;pDkffPABd9yQV199lXYY0O12cRxJVUFRFFa7mM0ZjYbcfvyA2WyKdBxLY620qaoKp9b4gU/Yicny&#10;jEarTRAEKC9ESsl0kfL0yROCIEQImM9nFEUX5Tso5TCfz5hODU7QwPM8Go0Gruuy//QJk8mEZqNB&#10;r9dlvKz6zSRBSIGrFIOBFbqbzSaJ8p7TYGmaIguJq1z8wMXz7H2OhMAPaDQaGCFYpAvKqsJzXRt4&#10;y+5GSvGcDoAlfeY4X1EO5lkXZ4NbCJ5ztZkxVFWFROAGinBpLhDPH2df6xn6Cn0rnta6Rgkr+DYa&#10;CaY2pIsFjpR0Ox3KorBcc1VRVtUyMWsr2AYBJvAt+jIGz/fotNsg4OLFXRzHYefgiNPTU47PxmRZ&#10;hnBDi2TdgB/+8Ids9xos5nOyqqbRbHJwekZVlQRxAykl6WLByy+/jMkzyrKkG8c4jsOdO3dY39jg&#10;8qVLXNq9xDtvv4Pv+0hHMpvNCIKAPC/o9/sIIWm2moRhyKUXrnP3zi43bn/ByckJ9+7d47VXX+Pj&#10;j3/Fz372M1751mu88cabXNjd5cLODlleUNc12sBgMHjeQRbzBdVoxMhYHvvTzz7lrbfeorViNUeD&#10;otfr8eqrr1LVNZPPn1JXNXNdUdc1tx6es7a2yqtvfJvDwyOKsiSKIv70f/9T8izH8zzquqbX69Ht&#10;dVlbW+P46IgrOxdYW1vDRXB0dEQYhtR1zUsvvUQQBJRlyWAw4OatW5wOBmxFfZRSrK312D/YZ2Vl&#10;hfPzc3Z2LuA4kk8++YQbNz7j0s4FtjY3WVlZsUig1uRFsSw8gjyX5Hlu90hsnmZZRtBr4fkeiR+h&#10;lEJKi8KFtDHsSGepKRi00AgJwiw1x7p+rqPYEP9KB37WZT+7RRpAWv3mGTVlsMUOYzDymRZkfgMx&#10;QG1q28T9hq75jE1wpKQuKxCCYIlsxpMxB/v7rK+vsb6+jucqirKizHMcKRGeZ5GKwSIDbKGr62qJ&#10;JDRVVYJxlucmKKvSIj+g1h5KKYQwGOMCNXJZ8J6hGinlc82mqjRa11SV1X5rvdRldWZZEMdqR0Vl&#10;NbJnmorn+SRJwv37X+K6iiAIqXVNmZbMF3Om4ynD0YheK+EH/8kP8FyXR48e8dFHH5LnBYHv0e60&#10;CXyfcvm+X6EtqwtrrRmPx7TbbRqNBoPTAcPhkOPjY7wg4urVPU6PTzg7O2NrY5133nmHNJ8zGU8Y&#10;DE+fo9w4iqCGMAwp0wIhBBsbVqOXUqCUQ2+pCXcjn6F0vt6llrTabDcbTLOMe0+ecKnd4eLeOrP5&#10;jP2bd/i7n/+Cl167zMyp6AQRUStCLwQ5NdN0zmgxob/W49Vvv8J4OGL/4AntLUWz2aATxdR1Bbpi&#10;pdWgrEGGAfO8YDydUhuJr5a8alVRl1BmKUaFKMchiQJOjk/oJG0mo3P2rlwinU/Z2dzg7t27bK+v&#10;IrRgY7WLK0HrymoF8ymu5+F7LmW2IA4T8jyn0jXKaOIgJFCSdDbn5GCf8eicjY0N3MAnCQMcJXCV&#10;YDqfI4Sh0BXGLLWb3+j+bG0xGF09T0CkWJIHyw/fsJQiNcZU1HWJ63okcUSn3cQPAoQ2lm4rSgLX&#10;UgqOI5/TbEmUWKqvqlCOg+spQk9BrTFViScldW45fF3VGAG+5+JKhUTTWtgAcXRNWUxRGJRSdJpN&#10;ti5d5mpvjel0ymCyoCxLcm3FTo3iYtziUrPFQvmEV68z29hhMJ2yWKTUSzRXVxVZnuMabRFnltLt&#10;dXnxyhXWXR8vZqkpLKyTRhd0k4CT0zPu3/qMVm8FV7kMT0/pdDqsbayzmE3or66QZSmr7T51VfHp&#10;pzd4/PgpD5485dPPPuf3/sW/YGNjg/WNTcqqRiP4+OOPOT46tkgzji2nPJgwnkz5i7/4S0ajEf/0&#10;P/tnvPzyKzzIRzw+OGDn0iXuPPgS02zyu//kn5AKuHvnDh3HJWy2yKXDpCiYpim9Xo8nd0/Z3Ngg&#10;SWKmsxmBFFy6dIkvb35Bmqa8trVL1wtJRxNev3SVp3rCw4cP2bmyS9JpkeqSv/3g7/npz/+Woih4&#10;decaQRgQxjFlluNoQyAVe2tbXOis0O138XyfdqdDrTVVWdJut5kOztBViRsGtoBoBdpSKo7jIGSI&#10;dBw6rRDf83A9q41oU/EcpxuDXjIBSkikEjhIagFaGLQRZNVSuzHmuRnAVphlc2UEQgv72wiEAblE&#10;OUILalNQ1baIP1vPXkMIiatsvHlK4bkOjgRMha6gRmPKgvFwRq/XpRHHnJ0e8auPfsnu7kV2ttaR&#10;GFwpEI6lwoSueM5J1BXacUAItDFkecF0kpLnOY5jaUMhJXVdU5SVPT8MjlPhOALPB98HRymUYwtz&#10;VdqN3II8Q7hkR3RtnheesizJ89wWgsqzhU0qXD9ClTWlTil1RWksDVrUGj9qMhiOefrkKWmaUhYF&#10;9+/dZ2u9x6X9Q5rNBu1uj3d/+3eI45gsTSnKgulsQV0byqIiiiI8z6coCubzCcPhEFcpQi9EOA69&#10;To9MC6bjGePRlNFwyvHRKVubWwgkWZojhKTd7uB6ik67S3d9i8V8TjpbEAQhuqjxPI/NjU0robQa&#10;RFFEO/QxQCLAaPX1Gs4Xj/d/JJMYrTX7x8dWc6k0a6urXNrcJggCTgaHzOdz6jQniiKoLbfpRyEr&#10;KyvsXr1ClmWMRyN2d3fpRol1d81SWq0WpaioqposL/A8jyjxqSrD2fnwuWYhhKDbsVVYSWG5WtcK&#10;+YvMctej8ZjVlRXCICCOY4LAp9kISLOS4+NjPvv0UzY3N8mLnCSObYALYbUUxyFJYstN+z6ua2+r&#10;6poPP/6IKArxg8B2HoFPEARoo6nKivoZNy1st/asK3pWVJ7RaI6UONL5qlgsg1Q4ljvWtU2yZqPB&#10;+sY6G+trdJohrmsFUV3X9nmOYxHJslOsjRUjXeXiKAe0RjrOknsX1Et3nOtatFbV1bKTtR2va6Cq&#10;SmqtrajoCIqywPV94ijCDSJcz8MNY7qdDkYqWq0W6xub9nMQ9rgd18fzXITrWd7d95cuuQV+4LO1&#10;vsGly5fZ2VhnfX2dlW6XOI4pqgWO4zCfz2kkCZ7rkaYpT57uc3h4SLPd4fObn1Nj3UUbOxdsJzud&#10;cfXqVWI/5PObNzk4PMQYQxiFvPbqa8wXC6azGUVZWjNLr0+SxJgl15zlOUIK4tJa3svZjP39fc5n&#10;IwaDAaMqw/Vc8mnK4eEhjDKbSBcv0EgS6m7E2toaZ8MRh4eHvPzqK9y+fZs4iWm2WkzGY3zfo9Ns&#10;kmYZk9MB169f57UXX7JxUWsmkwkfPbLW+2udFS5fvgKe4H/7d/+OjBrX9fj2tZetbX7p/pwWKc1m&#10;k+/sXqXd6bB6aZdur0sSx6yurhL5AWdnA6q8wPc94tAi0qoqkdIhjiOSJCGKIqtbOrYjtxoMSGGs&#10;+KsryrKkrEpbP6SDEPI5laaXqFhIB7F0RP2mW00IgZBiiS4tirD3f9VvPS9MS+Qvn1HOzxCM4yCF&#10;QClF4Pl4nmdzZomepJSoJVpSjgIBnU6HVqvF9vaWpaWXeSalwGgLQbTWVGVBWRZosURPtSHLM+Zz&#10;izKU4+L7PuWy0DwrirZoVNS6WjaZZknvLXt2Y5aOUtfGT148z20pHRzpLD8Pe329IMIYqOqKNMuY&#10;z+cUZfkcyS3SFOUou0dmGZPJBIBup8Pe1atsrK7Q6/WWrliJ53nkubVpp4uU4+NjqrK0VGoYgIGz&#10;szPu3bvHF198QRxHrKyskLTahGFIs9u12sxoTFHkRGHEbDZjeH5m9WNsc11p25hEDcs89Ht9Go20&#10;n89sAAAgAElEQVQmWxub9Ff61FVNu91GSUkYhMSBLay+gMlk/vUazvHR8Y/y4YjIGGZHJ/hFyYtX&#10;9shGY+bpgrquWTRdcgcm5zPSWrPZ3iDPK6SRSOOgQkWR58SthNlixtlgSNJqMTqbYhyXzDFUSLKy&#10;okZgtMNikUKtbZBJga8USRSw2m8hlSTLMrzARTiCVEhu3rnNRx9/RC3gypUrKM9qH0KC0Q55XpKl&#10;Ba1Wh9XVDaR0yfKK+TyjLkvQBte1UNlog+9JQLKYZ6ytrpGnBQKLJlzholCICsq0IK9riyyWLjKM&#10;pdUc6aAchZIOzjPnmrC3SyG/uq0ucYzG1RrHaBLPZa3bod8IUQZkraEsoCot+nAEriNQSqAcQS0s&#10;z1xXJcKA61gKUOgSQY0wNYIKdG07XGGLnzASXdXUQpDWNSUGFQQIJXE8F8d1QAprI1WS2PMxVYGq&#10;DbHrEAL1fE7uSMbzORk1xnVY1Cmj+RgpKx49vs/tTz/iB9/7Li9ducj6SpteOybwJIYSQ4VjBIvp&#10;nF6rj688stzg+xEf37tPpuGLs2P++hcfcDwe0NveYG91lSR0WdNwpd+zIupiTmelQ7fdZPvaFXZ2&#10;d/j1F7fRjuBv33+fta0NfOURBCGdRot0NqeYp0gDr157gde+/TrrRzn18Rh/f4x/MmfqVKxFbZzN&#10;NufzCYOTIwaLEX7gc3R6BI2QwckxXx4fceHyJc7ODhkOB1zf20EXKZHUbK10iaXDwcMH/OMfvMtr&#10;L71Cr99nOBphHMH+6TFf3rvLZmeF7oVtGhtrHA9GfHbrC5za4dL2JV569TWSTpv5aMKdz2/hzHO6&#10;bshL334dGQaEqebq5gWajSbnx6c83H/C8ekpsyJDRSE1mkLX+K6L5/u40iHwfUJf4QiBNhrHUVZr&#10;QaC1IMsqyrJmNssZDsfU9bMu3gVhtQgjaoQ01rGlK7ByCLWxeobGUnrScdDaIiCL+Vk+31p3i+X7&#10;1tqgjUVEujZIIPQDPNchDsOlJuMjhX0+1Ag0Jq+g0kgEzUaDIi/ptjr4XoDRIIwkiX3KwjpAfS9g&#10;Ps8pc41yfCo3pDKKUsPd+w+ZzKZ0+n0qKtIiJc0XFHVBGEVIJZmnGVlRoLVEeQGeFAR+BNoeNwYc&#10;oXCVosgL0kWG7/nM0xwpHWoki6wA6VIjmAKlEAxmE+4/fsST0xMm2YLhYrrMSY+wlSCUwIt92r0W&#10;jU6T3moXL/ToeyGUFTNTklUlY1lzPJ/w6f073H76kM8+u0GlHF599Vs4ns+j0xOOhkN+efc2nz24&#10;zxu7l7mwvYOyrhJb0MoSrQSLxYzzdMp4MeVgcMpwPmOtt8poPObkyTGu8OhFkk4UII0DZcm8PKbV&#10;8tAioqorEBHd7hqLdII2gvms4PFp9vUajlKKVrvN8PzcVqkoot1u02w0ODo54eGThwz9Em00L/Yv&#10;kmc5pycn7B8ccPXqZaI4WjqnQu4/fkBdV6gCBmcD6lnKhQs7TJgznkxwhHVhpXW67MhdsizDdT2r&#10;7SiHk5MhcSO04jjQ6/WI+67VCuYLTo6PGY3HtJpNAOoK0jQljmIcpXj4yA57WpSgiaIIU2RUS5eY&#10;67pg7ExZllvYG0UxSdLADwMc6VBW9nFJkpBmKbO57XTMcx0HrD7zlRPFiqTm+Y/jWI5XSolyLKcs&#10;l11h4HpIIXnOTCw7Obl0qf3f1lL/mc/mLGYThIBmEtJIGgSu5daDwKeuteWQy2W3urRCCiGotbbF&#10;0ZU4SmFMDRjqqrad2ZLCc13fdsJ6vpwpsg6kk5NTpBT4jYjx+TnD+WSJQOZMp1M2NzZpJA2iKKQo&#10;curcImEhrAOqyDKarSa60OR5TW0kt27d4vHjx7xw/QXu/Hqfm7duohyHre1t/N/6HuCz/fIaVVWz&#10;Il2ePnnK4vCAfq9PuLZCmqYMzgYcn5xgasN0OsMXLnmW0e/12N3dxWjN3Tt3WaQpK6urBFeuMBmP&#10;Wcxn3L17lxNzwny+YPXNF0mSmK2tLatp7WxTlgUPxmMGgwH9tTUATk9PCSPrGIuTmFYY4boug4NT&#10;vvvd32J1ZQWD4d79e7jKpZFEGK25uneVTrdDGAR8+Mtf8snHH1MUJdQ1V/b2OD8/56OPPmJjdZU0&#10;TRkPh7zxxhusra1zfn5GJ44xxrC2tobWmvMv73I+PGc0HlGWBVd2dgjCEOVrtKdB2rmc0nNxXQ9d&#10;W20jTS1lisAyFUZQLvVYm0s1tVMvXWRWfNR1vbQyL2dptKaqrN4jHYlyHIqyfE4xSSEtGjIC8xsz&#10;Z7/p8lJLBsB1pNUE8oyisLReFEW2kRRQ5IXViw14vk+r3aKqrMNzNB7jex6OUqRpynBoNZ4g8CgL&#10;i/DTxQIhBTIMAUNZFly4sMNnn33Kr3/9a3Z2tomjmKIoGI1GjIMJvV4P3/c5OTkhz86o61Xi1Tbz&#10;uZ2lCQLfIot0gTVMWNepNtq6TzNDUS/NTZUddaDSHBwdIKTkydOnJI2EeZZxYfcCZVGSFxkHBwe8&#10;+ca3kULy+NFD4iiizHOUUsRuQhQpO6NXljx5+oT3/+597t69R6/X5Yfft65Px3HwfYfz83N++ctf&#10;UohnCFVSliVREDCbzRiNRkud2CWKIirlMJ3OLGiIY6SUNFstXL2ca3Lte9cLq1suMsN4POHxkwOE&#10;ELx07dvkec7pySmNRoNikuJ54ddrON7SvlslCbsXdqi1dX2t9Hp0Om2aScKNx19ydHTIg8lDoihi&#10;6B3TaDSplKBWkrKwfv+Dg6c8fvyY6xf36PTbtNbbpCZjsphzfHxEv7+C8j1m0xnScfCUsnMP6ZxF&#10;lrLIak5OTghCj2tXrxHFAVI6hAKuX9rBM9/j7OyMbDoiVIJGp0lVGnwlcHyflV6TL764w2w6JAwC&#10;fN+aGLS2nKvjFjiu5WhxakRd4IU1WswJwggjF2ghqU0JtaW2ajNbQnTDMo++SqplpTHmKz7c6KXD&#10;wKglZWBRjkDgeB6uUniOsp1ibRBSoI2lKKVcWi6XIq01H0hkFWCqnGyuyfKcOgMlEvxmiHIUWVpa&#10;zUUb8txQFIZaQxz7KOWj8+HSEbek9p6ZGLKcoigIQxtkz+5XywE7re0wYSOvcRyFymr2Hx1yfLRP&#10;WRaMxkPm4zEv7u1xbW0Lz0gc45D0Vqirilk6RyMQntXp/ChgsVhwfjYgjkPe+e53rD22LHn7jTe4&#10;f/8ev/rFP/DHRcUf/MEfMKk1rVYbt8iRUvPll3eszf2ga6kKJWn3uhzuH5LOJjjNFpvrq3hSkS3W&#10;cTBEgc8v7nxG9eQWl0cjhrJkQ7o4RlLdPeAok1y8eoUfXH2NydZVDg8PGVNz53SfI1OgPMVGv83p&#10;4BRTpPheQjabEroKU1VMZzOSMGSt38dVDo6A46MD1tfXKCqBNgW725tcvnyZOIr5yU/+D9LpDCEF&#10;/XaH1W6bu7dvQ10wPDuhzOZsb66zd+kii+kIiQZRM56M6K6v0et1iI8jJpMxRZ4zm84YnJ7R7Xbx&#10;tKEsCnJhlkOCEMcRzSQiG9kh3GariVpSZMIIGs0mk+l4qXFYWkw59jxqo6iNoS6WTYzjIAzwzIX1&#10;bCSgrtB1jRECpJ0/kcJ6uwBcBEZAvaTRAtfDUY4d+I4idBiSFzl1WaLzAuE4Fql5Hp4Q5MJS42lZ&#10;kGYpWZ5zNjyj0WzSX+lTFiWZqUliRZrXFHWBHwa4JqasK8Ll7JwuCtL5nCcPHpA0EjwpKLMFnWaT&#10;brNFHMc0kgZCSDwpOTs7J/Z9vCBY7gG1HYb4ygEOQhBFkd2XCmsLvrB7idl8sUSTmvnJI4KyYH1j&#10;g+7r1xBKEkUR2zs7aF2zv7/P48c1r2/18TyPDaei2+1iltR5VftorTnL58xnU37xs5/zyUcf8Vvf&#10;+S7vvPMOK3GLwWCAFDAeTUnTBXVdMStS9q7tsXP1EkE7oRbgxgFq5lKjaTQSPM+lGp2zs7PN6dmA&#10;o6Mjfn3zU65c2ePq1UsEQUC6mHF0dk6vv25HTqKY6XTKxtoq09mUslwwGBwyH5+C0KTTFAL36zWc&#10;47PhjzSWF7105crShqss19dqEkcRzVXL3YXKQwBVltPr9Wk07ddiZGXGbDZFuWpph91gPJ7Q8GPC&#10;MOT2vS948OABylF2pgSBchx0ZSedPd8OIHmeneidTic0m03azSZSCGosGimKAm9pIw6CAN/zyLIC&#10;13HI85xGo0mR53i+naiOovB51bfFQNsCwbPJZYW3DH6lXPJlR2EpAo3reVRlyTyvn88EPNNmpJDP&#10;ueJn3Z94jnSs+8bqMQqjrcbiSMe+/tLBhjGUVUWR242/qmuLnORvoidBrb0lwrIefmG0nRxfzhs8&#10;O7a6NozHYw4Pj6wfvijtkKAyeJ63fEz13IZaVSVVVRHH8ZKzf1ZDhZ0RmEyZTCY8/vIRZ2cDzsYj&#10;O8dRFcxmcw4O9hmPR7z+2mucnZ2hpKTb7ZLnGQYoypzRaMhoMiYMQzDPzAO1vdZRaJ06vQ7GaF56&#10;6SWqqubdd/4Rk/GEbmTNHmGziR/4HJ+fc3JywpNj+40ASIdWq8n21gUuXdqlSHOGwyH7T57S6/VI&#10;lt3aKJ9zfj4kOZpaDWhRADAkJwxCXvr+d/nW66/z1nd/iwsXLpBVFbdv30LHdrYmjEJu3rxJp92k&#10;3e6w2u+ilCJPM5I45treC/a804wv7tyhqkq2trZoNRv2q1o6bVyluHnzc05PT2k2m2RpxovXX2B7&#10;e4d+t0uv1+Pg6b51/6ytceHixecT7Ol4yuHB4dLtpJks5ozHY46OjsjznDgIaLVaNOMIRykCz1pk&#10;PU8Rx4m1rS4WTGdTmo2mNfdqTZqmFtnU1XOELR35fD7nmbU3r2qEFCjlPkfhz75FoK6sg0xrTf1s&#10;hgWztBRbRPPsGzjq5fyZlGJJ+1r6OQh8myvL+TazdJhJR6JcF8dxmc/nZHnGSn+F89GQO3fucDY8&#10;Z/fiLmm6WOohDnmW47ouk8mE87NzDg8PrPW5st8Q8Nlnn/HFF7d5++23WV9bI4pi1lZX6fU7RGGI&#10;WNLLeV4yny9wXRch9HOtuSxLdK1xlEMQhDiOsij37Izj4xP+4YMPkI5a1iJJmqb0Ow22t7fY3tlm&#10;7/IV/DBgdXX1+beSrK2t0V/p4y012SiMcD0Xgf3Gg7K2n8ef//VfcnBwQNxu0Wq1+O53vsOlS5fQ&#10;ecliPmel1+fBgwecnA0oi4KD02Nee+01rl+4iNaa6WxOo9lEC8H+/j5hs0EcxyyKfOmSsw3h+Px8&#10;aSpqcXp6ytnpiZ0DzEvqWoPKMQb2n54ynowJ3Ii6rkhiy+QkQUIt/a/XcE4HZz9yHIdOu83mWgch&#10;FFlqdQ+jNWVZ4BtF5Hj0uj0cx6GztoIbBbTXVqiAzz+/ya8/vcFKd4Vud4UoTpjNU1QU4CUxt+49&#10;4OD4lFlakNeGMG4QNzvkZUVRGzT2Gwgc1yOMm2gj0Tg0Oy002FmctOTxw8eMRxMacYLvB9SlIY59&#10;qgrmaUqv36TZ7uH6PkEUIZULUlJqTV5qsspOUVdGYIRCKB/X88Hxka7PdJGRFhWLrCQrahzXp6wF&#10;81SDUAihENIFHKoa8qImyyuKUlNrgTESjUQbATiwfKzn+QipcL0A1w2Wg2QSrQVVrZfnKxFSoVwP&#10;x/VxHA/huAipkI7ADxV+4OIHDmHkETUiwthHeQ5u4C15/IrpYsrh6QnHgxNm2Zy0zFGOjx8kKDeg&#10;rCEva/LCTj5Lx0eogEVWMJnn9vzzioOTAbfu3OfmF3c5fnxAlhVkmXWwCGNt1w6SRtzky/sPODo8&#10;YffKHqvra2jPozDwwa8/5e7jJ9x58IB2fxXH8aiR+EFMVWuMUDhIirrmysUrtBot4iDm9PCILC94&#10;Ye8FPv38Jn4UWWpIKfKiYJplpGnK0cmAg/0DZuOp5fK1pYWOD49tZ608GkmDiS85Hg4JpgWqldCq&#10;FYuqotKaFy5f43f+1X+Kr3wWoQe+T+W51I7DxQu7bK9tcufO55ydnHBhc5P1lT6+47KYLTClYe/y&#10;NfYuv0DoRxweHvOzn33A3t5lmq0WrU5CUZUkYcLJ0QlPHj1mPJzgOy5xGPFP/y/q3jzasuuu7/zs&#10;fcY7vbneq0FVpZI1lCzZsmVZMoOs2DhyjIeFB8As4oVt2nTWIu00dLOySMAJi0Ca1XSyGlaySDpA&#10;zGSGBDy3wQQ7ssE2kvCA5lJVqSRV1as33ffenc64d//x2/vc+0olhoSku0+tW++9e889wz57/8bv&#10;7/t7w/088fgTUEt488yTTwltyCvv5MjaEUxt0Fqzt7fPOMvQcUJWlOyPMi5fvsKFCyJMjx0+ztra&#10;URbmFlA6khBInKDCABWGBFFC2uqCConTDnll0GFMXtaM85JWp0cQpYRxShAmoEOMCrF+DmuZ9zqQ&#10;3411tSyuvkQFERYNKkD7/VQga8axB4Q6QquAUEekcUocJURBQhTGVKUhCmNaSZs0bhOHCWEQoVUI&#10;VkPSRkcJJgiJ0g61Csgrw/NXNjlz/gJxt8e4rDn33EXCdoe40+Py9g6PPX2WJ849w1zSI45TrFU8&#10;+eTTjMcT7rzz1URhzNz8gjuXyMOqVGxu7vLII4+xubnD0aPHUVFEbTVlZYUVJIxBR8RJShBH7O5P&#10;qI0iSjuEScpTTz/DU0+fY3845s5X38PxpR6dpEUrbTEZT5hv99BWERhFaDWqgoXOHFVeYUpDqCLK&#10;rMIUNWVWkocpBCG10swtLJKmHZYWl3nJiRuIw4TAaFaWVun399na6nNpa5u8rGkvLrK0ssbK8jLD&#10;smRS1mzvDbiyuc2Zc+fpzS/R7c0zykvCMOHi5SvkRcmNN91CbRUXLl5ks99nPFFs9cfsDzP29kdc&#10;uPC4FMrmNbs721AblhfmSBPFcLBHHLUYZPW1czhKKYIwoq5rhhPDZCJEnOPxmFa7TZKmBFEqFbBF&#10;QafTYXNnm7IsWV5ZYn5+gZVDK5w5c4b9wYAb19YIgEOrh9je3GKwP2B1bQ2UYrQ/5NLFS2gLcZyQ&#10;hBFBopmMRrQ7bbLJiCiKWFxcZDQasbOzz+rKHGUl+ZFORyhcdnd3sUCnJfU8kQsL5rlU2ksVvmoY&#10;B8qqcBW+gkZRWgl+fDIRyyqK6LZSut0ue7t7TCYTQY+MxuRFTpIkjfusXEW/L1QzxjQItTCKBFSg&#10;VIO8CcKwsex8VbavCcKhZzzTQMNkoF1BnTVgxJpSKHRLOJoCjQAgHL6/LEuJzQOddof5+XkGgwEb&#10;G5usX17HnMocl9YhgiCgHJf0+31GkzFxHLG8cojBYMju3kDi0UazsbHB5cuX2djYIBgVYC17I/EQ&#10;KmqpZHaoN6017/m7f5dTNx4ny2q2B7s888wzPProo1y6dIk4Drn71XfTareoq5r93QGbW1uMipJW&#10;u013cZ4kSVCBJk1bTHZ2sNaysbHB+pV1Tt74EqyFI0eOCNVREnPu/HkGWcHO9g6DwZCHHnqQG667&#10;npMnT3LddccYDqW6O45ijh07Jnm+7fNUVUXs6jQ6nQ6vetWrGAwGktubTOj3+2zv7HDyxAlUFHPh&#10;wgUuPHOBu199NzecOoHWAc+cfZqF+XlOHD3BbbffRjEu+dznP8/5c+eIo4ilpSXW19c5emxV6hm2&#10;+oBiNBpx9OhRLl+6yHd+53cSJ+J1njp1irIsufXWW1ly3o4xNYPhgMXFRVZXV1lcXKRUis3NTbIs&#10;J89z0jTlyOEjHD68xsLCAp1Oh7IowYoHZ4whc/lNz25hrHghRVGCUiRJImPvasy8t2JcRMA6upfK&#10;1XgZYwTV5SIF1kJVlO64MqeNg8fXLqIQEDTzXiIOcs7I8bjl2eQAi4fC55Qciq6WdZ3ECevr67R7&#10;XY4cOcLlK+s88IUvcPnKZW655TT9vpQ3AKysrPDVr36Vp556ipuOnuT6668nzzOWlpZYW1tleXmZ&#10;MBBGg/F4TLvdJk09H4Lke6qqxFpDnkn9jLWGlUOHiOPYRQdq2nHA/HyPSxcvkZUVh9cOUxvF888/&#10;RxTFghxLQ+q6xjqvMgyEhBYcaehoxHg8Zm5uThgBioIoChmMxwyHQ776jSdYX1/n5a9+FSvdFZ56&#10;5hwnT5xkdXWV8WhMWdUURcG5c+eoqorRaMRcr8fiYo/nnn0WNdxncXGRE9ed4OmzT7O/N8Aay87O&#10;DkEQcPLkSS488wxHjh5haWmJne1t0jThFXfcwdb2FrHuYo2lyHPKouD1d7+OKI557tw6SikOHz4s&#10;0S2TEwYBTzzxJFf2zbVzOIFS5JMJkVYMUWhrSOOIjfVdBvt7zC8sENVaYKWmoNtKePDycygU11U3&#10;0dYhSs8RJctgFpjrHsNYyPq7XO6vs7a2gopSwl6EqneZDIY8c2XMyFxhbXmFdrtNqHvUVcS4qCGX&#10;qtqJ1VzuW4KOECPvjSOi9lEWu4rRcEgd9hiUlisXBxw5skRmukxGUmWrHHdZlge0bICyPYyFspRC&#10;NuXCAlVdg7XU1jLXA0uLwUQzyVtYY9gbK4wNMao+MGYCebSUpaWqhMamtCGhy9t4qg9dKJTWtOJU&#10;FiayD9a6/FCIsQZdq6kSMo76wy1mYy1aGwcmEAvSBgEGRVbJ4lZKU+kAqzS0YzqHNAsmIlvfYGtr&#10;i3MbE2x7QL9MwFpGk4yNjQG7+7tCr3NpSJ7n7O7tixejA0nEZooyXWSn3OfyYOJgkrC0tMh1h69j&#10;+5lneHb9CodXD9FXbeyuYTQe8/Unn+by5cvk7WXO7J7jtutPUUaLXNmryfKcS89s8sAXvky/v8e9&#10;995LOjAsLCywsLTMaLBN2j1MNplw9vIea9ffxqgIhTDRajrzh1lcKZjfLbjuWEQYrrN+cZ3l5WWO&#10;HruJQ6tHWJiTwk5jDePxmKM6pHf0pWzfEPH888/z5O4mu7FieXWF6sR17IUp2zt7PPPMOc6ePUsn&#10;agkce2xZf+w50qjHqeM3c+zwUXZ3d0miRa4/cQMnj58iDhcYVXucO7/JxUt73HbbbZx7dovz58+R&#10;W8X29jbH106yvbNNK12h3Zrn1tNH0KrH5csDTt9yF+3uIjvb27ziznuZn58nzzKGE0vaXmV3PyNJ&#10;OxDAaDimP7IMJhobzLOw0qW3eJwgWWGYRUh9ZYixglREi/KYDBRZVlIUUIUROkgosoIoTGi1UkYH&#10;pzfWBk1o2Fooq5KyVE34uKoEgqy0psZQ2mkdmmc8qE3dKKG8rBpDLSAgMG2sSSitIrABQZBSAIKj&#10;kIS70DxFlFXIpBBCyqSVQrzCILes7/SJeke549Xfxmf/6D9Bcoi01WJzAGWQo1DsFwlbQ83WELaG&#10;MBpVFHqO46duINcplYLRsCRJ2pQ57GZyv8n8Ije97Ju5dOkyG/uGvC4ZjXK0At0OIEkwJsHUUJew&#10;uwcZPWykWN/epr14nJcdvpEjR4+hEsWTGzlai+IJ4xX6+xBGCXUNaQB52GF3d8RykjIaxezvCYXP&#10;5mbJcFjy1PN92u1Fku4R4k6Hkyc6hFHE2ac3AeilXTa3NinpYbSlt9wSpKSrk8wme1wfLbJQJAyK&#10;hP5gRFkGnPnK4wTBGV73d+6n2z1KdzFg/coVxpcG1MSoZJn2fEqCUGtpU9LtdEnCbXqdHunJhNtv&#10;vpkkiNnt72LshEMLc/Q3hpx95tlrs0U/ceas3dkbEEcxVgfO0gw58/TTVHXNyqFDBKXkPOq2JL0f&#10;euIxNjY3uOnm2zjz9BmePfM8e7u7LPWEpbbdlpzAMxcvMDc3j4oShqORwCBbLYqJ0LvMd3uEQUAa&#10;xUyyCWkcu0kqPGVFKR6VLXOCMKQqSsJQalRQonja7TYgi2Jufp6yKCmq0oEEQsce20KhJP5qrYvL&#10;QlEK7l6YYmnw8xZHx17XtNIWhc0RukEcCZSAA3wlrw6k/qbhWbMzxXFAGMjKlToHiY1L/YEUnCmP&#10;eMM7UmoGlABKO8QYUiFuHYWGUhJzFyoRizFSMV3VglKbZAX9fp/QJsIk61hwlYbReMxoIizTZV0T&#10;hSFZIXFu7aDjtbHEUUSWZ4wnE9JWymQyIU0SbrzpRi4/f5HRcMjqyjKLi4tEqdTl7OYjTF2zNdoX&#10;SzYvpLDWCoz8uXPPUlWlhFvC0OVyYpJWwmg0ohXFTCZjkkCgp2EUMhqNmFgjXmhRMNjfR4UJ6+uX&#10;saWlrEoWuwssLS0SRzFYYTHWWjHMJoAl2RlTVxXxvhTVmTjgpptuYrcjc2PLFOzsbBPUwrq8HHbY&#10;3NygmpN1sXpohb29PeqyYnX1EGVuyLOcvd0hk8mESTZmcXERQ8F4PCJtB3S7XSISdrZ3OHbsGKPx&#10;iDgM6Xa7jIZDer0erUSquTPHodVptxkMBqTO86iqiiAMmJRSp5HXgszEaObnF+jGwsfXiiQPU5Zj&#10;YWUOHJilklxJVVcOrRg66zqQ+o04auaUn3/esPLvV46NWqGEY8zNPVMLeMCLFmEnMI0hFAQBysp6&#10;9kCGJElkrXnmaGsJHTVTVTs+PbdW6tqQo2U92lqS2HlOksSMsozRcMjuYJ9AB7TaLebn54njWOaL&#10;q9M6Nr/MysoK2WTCxsYGN974EiaTKTu8dYhZ4wqw2602VVWzv7cvXHK2YjweUeQ5i4uLzM31HDjI&#10;5b+CkH6/TxBJDdE4E+aPJE0Jo4iYWp5nmhJFEePxhDiJxVB0aNCiKGilbYqiaPjKvDfeH++Spgnt&#10;njB7VJWQf9pSjrvQ6ZHleYMW1J0UHQTsTIaURUlQFxw6dIhER3IfI5FnO/2+rM9Om7XDh8nrUqI7&#10;WhhZ5ufmRE4nS+zv7zPfSTl67Bjv/q57JBddKlqtlP6GgJJQOa00xdoOn/7DL//ENRXOc89ftkEs&#10;E3tvNJYCKCDLcr74J3/CfffdR1RWbG9vU6YBvW6PR597jkcfeYRvuvfv8MlPfpKzj60LP1gpIYIg&#10;ilBKU9iCsqwwcdhMLAtodx2OWUPI+qbcfs3//lc1887MJw1UxIcJGtRM811BlAQmuPorePxoxHIA&#10;ACAASURBVGI0HzJoFsyBMZIDGlVO/1IzV9BUuKmrLuzgn4E6OO5XPwWnwvC7+YXt6UGUidx9Sn2C&#10;8dfoSAStu37LlO9KkrQS1qht5q7RuvO7n9MTSgJTawcJj6nqCq0DCR2Ekqz2yjkJhRKIsqKuamKl&#10;ieOEMBTPstJyD4UyVFVF25Efase6HQg2Au16AtbOlLba09HbRsEqFMoKDLd0LA6VazNhrGMjLmuy&#10;SUboBJypa5I0IU4T8ixjoZKxHKtKDBLkPqI4IgwCKiXhm8IKriqsJRyVlI56pSs0/YF2sOCypNVq&#10;MZm4UG3pKufd9dcUzuCxEo7NPJxeN4W9wlbhIfSB1K04ITYFQDpYaxBIONjBnYM4xRrLcF8MrkQH&#10;ksh2lDW1lfmKayug66BJ5DdzSik5pytQ9Nc2q2z8XISrPHz3n8w5K8WizfvTwk8/z5ihg7Jm5j4d&#10;eAC3Bj34xZdU++vDrV+nPpsmCcbTRjnFNbs2rQMxWGMIlLQI8eOqNI1C8/fqyXcViiAIpaTAVaxm&#10;eS7XJgOHuup6vTL2qDSUb3cgsGkVBpJsRwx3X1iLdYWzlfCyGWOnSloJR1pd16SpbaSGVhrtA3+V&#10;afglQVErMYSrQOZ7gXweWIGJJyqU+VDaBiRkjKF2dGAqEUCTcMTVInAUpDbEYol1xe233c573/Mt&#10;zM/PE/nrrcX4brcF5h7oHpMseZH2BIsLBLGgE9a6PaFkqGqKouT0rafRWrGyvIy1lq18yGAwcLQZ&#10;ms3NTRE8biBVEKIaa0cGKAg0tZuEyk1i6yye6Rxxi8EVjSnlhHgzcQ3TbzD9rBHdV//tFtRV93p1&#10;BbR9wR5/zU0hWu6gfuSFf13rPNP3Zq3D5g3Fwa9ZvzBmiA+VESRLcwzf1NV5QaKCpkLEX5U6+EtV&#10;16LI6ooojh1Lrmr68dQIU4Q/TpqmUjfR1GM4z80JSGO8N6caj6zJXSmhPvEQcot1ZInTe/dq0ety&#10;gXJbGga7RhhqtLbU1LTaLVTt8gtIH6eyrojCsOkVY7SZPvOZMfG5OJ/nwCqXbwiFKDIMxWNwyKko&#10;jtnb25PwprWNh2mNKI/EGXAGUUja6impq5L6lNpO66+wnjLG8Zm5e/PPKXAoTK0D0jRlbzAmTmKW&#10;l5epa0M2HNJqtYhcbtIoQTEabSjyAq2Ca8zNq2ajnVUys+/bmb+vmpQKlJ2d4+qan3lF0cwPa5zQ&#10;FcHdsHco3ezjZYhSPtc5c0xlX7CkZHfTXIPPQdXGNDLKOMNGo4R41ykarVz/m9o0yFB/VM/qLmMh&#10;Cky5vKvv6aNn5pJWCuvLGtxzNH6e4wxba5veQZLLFUNRedPTG+RaoXSIUiU4NWOtFRJUI2ypFgvG&#10;OuqcKUv1lOfOgpF78msTn6ObGT1jDFQ1Rkm7CkHLOjlaCRXWaLBHVVWsHFohiRMGWzvs7+1xdHXN&#10;9fRy4f3KUmTFtXM4rbRF6W7WGEu/v0vYatHqdnjFnXcSBAHD7U3SuTaHTES/3+fI4hLq5ltIu0uo&#10;3GJtKrQSYQ/jlIc1FqsqweNb10/DTzQEGunsV7FwYTr4qJnfaeCWMvfUASHqJ7fICZmIQgo7/TzQ&#10;k2vd+tQlaiwdf7CrdrOtZr9ZtecPcWA9Tu9k5vu2+Xxqq9D81lzGdLfpBLTiAaKkwru2NZURQIF1&#10;Y3RQkYrl1VidgaW0UwWE85JmL7moC5I0JdKQ5wVlVUuIMIjIK0NgQhbmFplkGdZahrs5aZpQZJmj&#10;f28TmABdg3LPKggCQi1WdOW9SP88A5xwdYWBxZTmXuugMfGV9mEbyQdUbiyNo7/XiLWuw0gKdusJ&#10;CoiSwHFjlVgUk9p7OAFGKYoAR84YYtCElcFWmqSWlg91KFZmHgv9UaoElp7lQ2JiggCSuENV1uzv&#10;79Fqz7neRAHWCNIpDAOUjlEKDEYQVzqQ3jGzY6RCl6R3BYTGyD05iiSlNONRRa+3yjjPqApLELVI&#10;0hbj8YTRaMRib044z0oj5wxaZKUwSwRBSuljXm5dyGNwwk1ZKiV1YLVVaHSj7LxXpNXsjHULTE2h&#10;z7PT2a9kN4HdHJwKWitEa1MaHCOefUBA6NoYOHpPmcdaE1be43FX4I2v5oQWrGkKlWXdGKypMVVF&#10;kbQOhAw9IzaIsRIoTa1qahzhpw3RtW6MES2Sd8az8Qa2apSkMdIXSGuFVZomMaAVdT3BWk1jRxuL&#10;qcEa1RhUSuFCk9YpYql7CrTGEs94ns4bch4TCkpqAhU0/Xf8kChr0cZgbEVtAyorEQjl5LBFZKYY&#10;rAoq3zgSgaw7aRvGsj5bnXmitANBzPbuAFvV7I8ndIcjer0eVT3i0uVLjPcVSbx9bYVTFiWFlTqN&#10;HVeFupQkQsg4mbB+5QqJrel0OswtCqdObgMOHToEwTJ/+NnP4gsb8aSWdjrtZAI4MiU7ZVk+MFnF&#10;15/xgtRVxpR3AcQyabwjt59tpinTRcXUsrrWNuuFXa1ErrldQ9nM3iPNNb341pzTXdwB45AX3m6j&#10;kPy/xoMwTTMrBSife7LiHTr7pLneWQaEWS4sP8xBGErFuYvpz83NObCCYjgcEYfCzlC65G8YhsRx&#10;gi1qV79xcGQOGANXWcXK5cBm+6UUdem8NtBaCgh9HkubAO2S1WaGz2t2mMIgcLT1YslneSaCIhTr&#10;sq6NFNg2jfRUI1CNNU2diCe9DCLx4K1roGeNWHhC8y5GWRRF1K4w1RgpmlVBJJ6KcsguI51zW4Ej&#10;10Q1ghYLVvs6rmkt18GnLqMXRQ7lZIXTi9pKx8ks4+ixY5TjSZNPlHBQ0ISTtNZQm2aOqqvO4g0U&#10;L9AbA8p7ogfMoxkBP/OcjbnWGlMzv3kFNLW+A1yuR5mmD03NNJepZtZxc7TmHuzMUb08mXpOWqlp&#10;x1Ejz1fPWv4zoVvstHOmBzxYa6lt3QhlMY2Z4UykuU7LVHY5F0e8W8e8oJz35BWuu1iAxqBoxlKp&#10;afdfp2zFMD84roH2tVKqieRoHYDSU0XuDEzvXbnLbMAeIqedbPEWrtuamiz3tx/DJFQMh0N2dnaE&#10;jT+TfNNusMvi4iIqiNna2mJ9fUC3y7UVjjHGISYqBsMReVnS39+nVZZs7vZ5+OGHOepowFcQaHLL&#10;KMpxQZBaktppeSB3wlQFzlIwQlAX69hpUx8WdK6tc5GnS8vHgmeHWIGSOOU0DKcaC9fH8KwfweZr&#10;LswB01zFwed2wCt4gVszu6syzX4Hww3Tb7+YqlGKaVLpgCd11emZejhTRSz7GDWRn9r36KmdB+l2&#10;9vfqrSwr49pM1Tpxh3ULBxqhq4A4jijLkkBZ2u0UVRfkTgGt9lq0TEiZF4SRoMWiNGa0t0scx7Ra&#10;CaqewmcdKhzlrEVrLbGTYsZ1IjTKzxMgUMRKYPm2lji2LyK0CkmGh3ETP/eWphQHOthtoBFjs0ZH&#10;mm67RZbnDCdDqroii+bEknRTJK0UoVWOxl8UkjWWwD8D3zFR12gsSa2ZTIbEiezfbQUoLLnJ6aQh&#10;RVGBLalyoZ0PIilKtmGLUoUEOmgeqCTQ5SFIXsx7Ag4e78OLStaFwZBGLYbDIa2u0PNPRn0p4NQ5&#10;m+vnCNG0W22SKKasMmHfiGI0SfNcZ2yimcnpVp2eUtfIHJnuL2J5KiivZaKpmfl6rc26cCR+3vnv&#10;WTceFmxdU7m6Iw+oUda6UKpb5s13/Ty2bkxlLijjCqeVEuveCnchdY32RLpaof39gaPhsdIrS2sx&#10;5CoJOTXKMYrconUvZ9zVdiYv480/9ziVI0q1tXhZWk0Laqfmsm3yk751vaLGOlSseGIKa0Lxzqzw&#10;zwmgSFP7ZxMFLo8rilLVcn+BkTmWKyNz2ikbhQ9t4mSGuw9lURpCPy+c0VKFoJOE/VGfK7t9vvbk&#10;k3Q6HYY7wkTdtnNUccxCp8UyMBpeZpK/SEhNac14MmE8GjU1JefPn2dxcZG026Xb6bKxscHJkydR&#10;StAL7bjTVBynjvPMWt+kiKuEsp1avEqjtZkx7aczthH5M16PnbWG/YSeJiDw4QFJlttrH8+HEq7e&#10;Xly/vMj2Qqv9gCF/tZKc3sb0rwMKxV71lca0PGCFXuvSvWenfXzbzFo1zqNxi86PqfYL0YVLfGgA&#10;JawCcRxTlcK0kOU5nXZbkod1jUW41vKyIk4SqtpIXUhZkWUZrSiduQ0187ymiWp///56xECTuLQO&#10;xeI0zpvQLtRmkPkpqEKF0SKEK2OaugZrLTWWPMtJ41C8stEIsPR6XWpjKPNQzltPNb+fG57jzuCB&#10;CjWmtgTWYgPdeFthGBJGUgOWJHJPnqFBOwaJREvfocqBNqxybBMqaNgd5LlNDSvrrHLJGbn3/XNz&#10;z9SzqWutKfKcMBQDQSlFkqQsdHqMx9K/KQwCCmvJixwbxs6arQ/Mq4MzVbSKcnkor+iatdaEcg5a&#10;59NQ8swMdet1au5P1+rBvOx0vvr1bayV3AIyPlb50Jk0VbM+d8N0fvmj+yS7z504kSoAiiCg8p5r&#10;6MAHpm66CXvXTgUunISWtgw+qe/WSlOX5Ixb7b0M55VIDsX5PF7mWUFK1rVBR6JIJcbqavh8Hkc5&#10;58gtDH8/QeCUYD09t39e4OqdjEWFUyCCAB+mBmXTSM49n+n6NDJKCmxtm/U49dZM4yEGQYhSWthd&#10;kpRPf/rTvPzlL+f46prLKYmCjIIQhYSrYxtfW+GMhiOu7OwSBJru/Dy1tZRXrrDd77PW6bB29Chf&#10;f+QRtodjUiXJSxUa2mnCKM/J9wfSX8NaqqByk0A6WoZ2gsaCcS4czhJ2LEuNBe4ntRtJ40fUKabA&#10;ocTcTiI8kRijX0jGdQ4EUHa6oOWhxM0E9RbabEyvSfrZ6TkObDqfPrCrPmqUmt9mtJD/TfuHrmbe&#10;d39PdahqrsOjUPz4WCtcTmINGhHIjUU6RRspZ15p5b0Y66wn00w0hWnkgs+pJSHYOqcVQVFMmI8U&#10;Jh/RSoTKpONyO1EnojaGQSUeUNhqobShCssG4SOhAUmE185l75Yy9SrnwlVNrs3dn3BNEAqBN5ES&#10;1gbrhGzoH5ny912hVI1SAhCwZcHa8iL9nQ1uvPk23v+B97Lb7/PLv/bvuXDhAmG8IqizSvjrAgza&#10;wDiURVoE0vslURYVQGItyljCskZVlrKuSFspw/4W3VbKJNuhKks6XVd4rGLKvKSqhPJIh9KHRmn5&#10;29hCLG4/+3xo0FuaxuDbFssTcmE2LxBrQ6igmOxLl90I1tcv8m33fTPvete7uHjhOT73uc9x7tzz&#10;xGGKrZUUFlrxXm1dHjAEmvCOe6+Zm8opFjMV7AJ+EFvae6zTSIObqY2imYbMZxeIclbX1D/xH/jn&#10;6hCYCmT1VygzVXQ+J+vzujLHrHisyopXaC0zkWL5bqCwRlMYQ6Bq8cStRchrae5Jegkp6Urr8qXG&#10;0dmY2lBW4tUo9+y0dvlD659PJcwgWvKNKO2MCkNd5RgVYlSEUZ5iy8r8djNfucchOSDdUFsZ73kW&#10;mbNH/b4OAODWNyp068KAsoTI+QNHKKp13ZzD+V5iuHkfWhuXRzIoZdBe7lqDxjBxaLYkiUh7HbZ3&#10;c5545jwnrj+FBfbynMs7fUYjw8WLF8kGJTZcuLbC2dnZYTye0O31wEr9ycL8POOJ1C6sra1xylXC&#10;qrk56bpZKXq9OWweS+jATrVqM6OsddaBcHz5D5xsvcoln5mIfyXPo5myL7SymmMe1AMHDn31B3+T&#10;WxNnm8ZeX3A6e+DHge1AyMEv0BkvwY/f9OA0nQh9UjNslIu3tuzM0cRqnLbBlW6Fd73qVfzQ//y9&#10;LC/DsxfgJ//Zz7C9tdnUDbz01pfyEz/zfaDg0fPwv/zwP2xg0lppjDIzePTmBiS05xXtzD14YSuh&#10;VdWESzy8VG7MCRc3Mbz3JvNINWGIJA55/uLz3HzjKd785jdzx20doMPW7lv5xV/6RUrjkWpWwqNy&#10;CHyCtnKhGJj2NbJWPClpWyy5m1arxc/+7M9wyy2yd+WKdDc34Utf+gaf/cMvcObM0+RZRpqmaBVI&#10;C+Jr3H/jhSuBoTYopuYZ2QY+DGLFZ8VEPBudc/jwGm9+y1u46xXL3P2KZfb399jY2GUymWAQ0lqi&#10;lCzPCa/lJh/Ypkqk8ZCxDkBAo/imuTO3v1daNCvb3cN0glusa4Ht8yYz02PGS5gK4ilKCzxCsZ4q&#10;Nud0TUdLzSy5mfF1884GgYQFLVhbz9SzTRXatLZN1orycH3HMC9ZA92wXAdKBHBZldSVQI4VYria&#10;metWDlGqtdT91UY6glrnEWnluwXPhuxd2Esp53UbCclp7Txgnwc0jfdtnQfpiUX9c5Mup7WAG3BK&#10;ylpsPZPjmQkdKt0MrhiuWmGteIVpmpJlA4Iw5O3f8XYef+JxkkT6F01297hw4QItnTMcDWmrOfbH&#10;u9dWOGfXL9I7dIiiHNMtIpaOrpKVOYEyqNGIVhBw/cphdnd3ybICaxVlEJMEmjIKGCuDsjUoiGsP&#10;ndUuxpnI5AwlVGKsFyqRGyg7YzFd7arPWvjaPQz3rpukxk1CQf1o51LbabgVsbaVt6iZTmZvTXov&#10;YzpTmXnDLS4Vzvz9wu2awISZt+qDsbdm83VI/jp8or8ROo3hKMn6wIrXooR0AOXQWsYYVKCbUI2H&#10;f1o0SkNcCYxgHEiRbBYLdUxUSmy6O+px/htbXPjzBzlx76u5+dSIb/tbHT7yWxnWtpnrPc373vt6&#10;EnFk+cSv/SZdU5GXHZSCCkUQxFilXZI8oapKOi7EMwg0SZIwyUviOAKbU9cVsVYOgZiAMRCnUtdi&#10;xaMMEdbrrooZDUfY1ZjB3ohWOE+UhOT9kkAH5Mk+Ok2phvMUgx6Jkb4teT4mCjXZJBHKF1PKNbb3&#10;UUA2loaA8+N5Qc21epgaNiIZ16oQupFusYupC1rRmHY0oUeL2kDt5OfNc3DbW1/Od9z1cn7qp36a&#10;P7z4PLkumOxJs6xUScE0qdAAjcZdaUyXRdSmJo53yPKMTiwktuNckaZdqqgPWMK6wGqNNh2SJGGn&#10;2ETbhHA8xOEnaSvLSHWokxYMFYGOyYrnCLWirVLqqqZozYuQHDnBbCrSNGEUC7ghsQmTyYQFPUcr&#10;SRhpV5M1kQZ+aSuXupBIwrDdYI6yKIlVQl3XRG1DnmVUSUltajISrLWkOnCKbLq4vYKr7bT+7GpP&#10;ZrpOXA7MCrprCixwCssyBZ247wkYwy9FLUrdeZLaoQWVUgIs8YLbeRVYCYuWFkorKNFQC30WVtoO&#10;CAQ4lGLPKMLqQBxDl6+raqhrwAbEoZIwnvNClHbeuvfWrBbkLqBUgEY7+LUrK0hTMYxmwq8qCF2E&#10;B0JCKtc+G6DW8l2jLXUUEFoIrRaWcCUedFVXAqd2z0KqjjTKKionv2rX3oSiJIkDcluhbMUrjh7h&#10;sIZyPKAV9IjTlL3dPnGo6QYJY2PRc0scNC/ctr29w/b2NgqxtIqiYG5+jm6nS1WW1HVNq5U2jK5F&#10;WbKzvc1oNCJNFVEUH3CXfdzeifep4FXOAplRNGKV/6Xm13SbuiiNhvYWr33BPv8/2tTBcRB7RE0/&#10;c4vQY+t9P3Ud6KbnjTp4OLe5Z9FYhuqaL2/hffSjHyWKICTgtffdx5yrNL7jjju4/vrjRBE89NAZ&#10;zjz1FGmSNqgun+iVfkMxZVm4hl9m2mvFdVLUWprrhWHQ1Ef4QsgsE5bpKIyIk5gsk4ryspQW2WUh&#10;CLpJNnGtbecbS3NtbY0rV9b5g9//fb7whXN8+tN/zic+8Ql2+n2KQjpjhmEox46kyjuKJWRYm1q6&#10;N0YheZ4119ztdikKp/zCkCb34Ib0kScf5auPfo0sM1QVrKzCe97zd121fylMzWVFnmVod0zPPZc5&#10;iHmapNJ9NRJlo4OAubl56tp3mxQ2ijzP6XTajMcjQfaVJR/72Mf49Ke/zic/8TU+//nPM5lM2N/f&#10;l+JXh6xrtVsUDswwnowBYfvwnqNwhNmmUHhxaYnRaEiW51hr2dneRmthXvAcgw1zclU2eaeylCp1&#10;sfPEmo5dB1qfC/BwXv+7R2S9cN5y7ShAI6CZuWbHVsBsyPCgYent2cZ786hAJ6fqup52+6xNE2Js&#10;rH73PX+9nuXZz/vmnP7S3XVJ/pMGVTqNBM2sRVSTezmw3n0d1swANNENLy/c7x7pKF6JlqaQYUgU&#10;SwttYcDX0wjUjLxpUJvNv+k5/CbMF0M3Zw2dTpvV1VVa7RZRFDlmfqG/yfOCdrvN3NzctT2cJIl5&#10;/rnniKKIZUfHr12CSFgzIYkCeu0WcRQwGY/Z7W+TJjFHu8tYVyTo7392vqiZnw2M0Ckk60jDpiGT&#10;v2ibuvvTmi/7wklpX3goNfvLTGjq4Id/8Tbr4v83265xLd7zswc+V1PLYVZhTPe8auEZaqYIGKUg&#10;QmoQRNGATSyjaszZ57b43U89yNve/GpuOHE7b71/l8985vd567e9lqVWzpU84XNfeYjtzJJlhl63&#10;JJtkvOLlRzlx4gQrc5rnnnuOhx9+iqIoKOevZ1xXxFFAVU1YTHaoippTPcWh1VWOrR2hLEseefTr&#10;GFVTKfEI+pkoqG6vRW23WExy4l7MoNXlFa94KefOXeHChQts7ZxnYXGBYVWy2b9ItzPPpa2z/NT/&#10;/jG01uzTRQWKOdXH5oZ2MBTFaCMWluY5ffut7Pb7XHz8HDs760yGXZbTlImGLJ/QDjukrZS9cURA&#10;wGLWI67bpAa2tyf8q3/9Bzxz4QInFjv84x/7x9xwOODEDV1uuu5VPPvssxiVEoUxi+o8R5cSXnn3&#10;nczNzTHKRzzwwAMUeSqUIcEidZHR6QnXXJ1vEypDOTwsBbQ6I4hC4HkOLUf064KyGPL4Y+vs7uxQ&#10;FDV7e3u0F0/RjmMYbYOFxY7h5Ik1bn/pXQRa86cPPsBTTz1FViXYusRo6X3ULjPW5nqsP7+L1nMk&#10;LYVhn4Voi+VDIaPJgL3NEQvdm6QFcXqF60+ukI/G0i65Vhw5cYR7Xnszjz32GGfOl0BBnXcIVQ+t&#10;+3/J5J+ur1ljaSYW2Xzm67WaPJR7zzgUl/+wyef6jK9Srmh0+l2jJDJiHIDAKCNcbzqYfscrBWuw&#10;DlHow7lBKPvKMaf3YLAN1F7NIADlu76gdyowrbXTliRM65BcwHA6ME2EyEV7vDfncroKB2meUS4q&#10;AGP1VEFZL4+n4c9GKXupc5UgN5Ul0AEL8wtoJawWSwtLFEbISJfml1k7tEqQDdnY2MCGAVn1Iii1&#10;EydOcuHBP+XMmTNUteGWW24hdv1jKCvG4wlhZZr4axCGwr9VFhSFJXQ9HKaqUa5SWXVQuM9MnAaZ&#10;c3CG/ZW2BlPOjOLxVs9forlm48t/Lc/qv8PmQ4sNRPxqOpwms9vcdVOx7xExsoeiiav7MCI0LA8w&#10;VUiSIJXv13VFb26OX//1X+fV95xkdWWVt73tXobDETfeeBNaaZ56apOHHnoImCNJEl7xipfz3d/1&#10;Dm44JZj7GEnjlBX8h//4h/zuZ/6cnZ1tMJogEFbcO++8k/d993fw0pceJXKPYDyG3/u9T/Kt976e&#10;Eyfa5MB3v/tHmDt2hJ/+6R9moYCvf/0pTtx1M3EMn/zkY/zGb/wGYS8RXqpuTKADgizg/vvv5wf/&#10;xx+nMvBTP/9bfOqTnySIAz71f/88iYGHH36Wy/09vuVbXoYjH2fvefhX/+pf86WvnW2s+iNHjrDf&#10;35N+PN1Fh1ry3ruMXW0khLS7J+GMNGkzHo0br6E2NS+97Tb+/ve8n1feeQIbCMBoUMC73/1O/viL&#10;T/Kxj36UzfURaZrywQ++l2/+phP0B/BTP/XzPPHYyHkHllYc8y//z5/j2GF44jJ84AMf4H3vfR/v&#10;eOd9pAl86EP/F3/wZ+cIw4ij8/O87vWv523vvJuVefdMSvjOd93D5fWKX/613+Mzn/kM80vLvPzl&#10;L+NDP/YeAH7ll7/M7330oxhjaLe7vP/7v5833n8PX/zS8/yLf/EvMZXQ+rzzXW/lve/9dsoJfPjD&#10;n+Lz/+mLfOjH/yHHTsBGf8Tf+/s/iQkDoqDNeDwmjqbUUtdapX5mu5Gd2cft6WpaZhXMgc15KD5k&#10;dgDtZ2psU0g84wUZ2ygqMbz8OaaX0UQA1CxzwNSz8cwRIKAlLAc8IoAwCA/c7wGPy+eNtPQHE2/J&#10;UlfeYzmY9/KKarrG5UC+9qaRp9YjLmmY6P3ctU5eKi2wc2VmxsTLRju9RoOhqEp3v5bxeMz6ujTT&#10;XFtbE9BMkEi0YbBHbQzruxMKW1w7pJamCbeePg3WcuHCBS5efB5rDK00pZ22SKKINFTMd1PacUiv&#10;nXBoeQlMzfbWBkXuERT+bqfhH3k4fxOCXc28cIMz83pRZXOVb6iaq/vrKTr7l7z+K7erCzON49Wa&#10;JjIbZ9fdx9T38VBWZvZRbh9/m3UQUochgS7RqiSqFWElcWVT1wzViDKtWN+H9X349Ce/jAaOLcH3&#10;fde3Mt9bZTyK+MWP/EdGNiKOL3H6loQf+sAbufWEKJrz5yY8/rWLjLehp+B973oD3/m9r6a1sEE7&#10;Ttjv73DHjfN86H/9Pu667SiJwxgMJxCm8O7vfQsnVhKCHLoG9GAbVe2wmMChHtx3zynmIhhtwePf&#10;eARTVBTlmCTV1Aah5NAlVhfyWJQhsC0i1SW0u8RAomtuO93lzd/2MuYTGOyCMnDddfCjP/peem3L&#10;eHiFE9etUBf7LM8t0IkSxvmI0hToTgVth41QGffe8zLe8sZ7ef8H3s7a0YQshPP9KwyKMXGvxY1H&#10;Mn70g2/lNa8+QQRsPJfz+NcvE9g+y62Kt/ztW/gH/9PbaIURw91dPvWJX8cYWO7Bvd96nPmoR5BB&#10;i4zX3XMHxw/LWP/6h3+NNEzIs4KWEIATxxW9TkGg+nzXO+/iB95/N4e7UI3g7BNjtq9ADzixoPh7&#10;73873/Ht38R4tMGTT/wZ44t7LAL33HYDy3FFt11xaDnintNLLFBxy3Wa40sT4iJj9A8ugQAAIABJ&#10;REFUOU2442WHSZDzfunLDwAtaX8DhIlCqwhM4GphvNEztdpfsK6aH1ctSjf/ffitqitHTls1oS3/&#10;eVlV5IV8Bsp1zVXU1iX3HXRXQCGOzy6Q8LRvoRw2SmTqBWjlPBkHqw7CsGnSOA1RTSMwPk3gPaAw&#10;CpuwUxBOzzmrmIJAYPWBls64VVU1rVRkVPzaVleJtBkgTeMICYhCDJW6gUkfVOnqgOL0F2+Nbeim&#10;sB52bdAEmAqKrKDb7hEFMXv9PWxtaCWiJ9IEojBgvtejKnPS8EUKP/v9PqurqyRxwsX1dS5cuMB8&#10;u8va2hqRVVR1TewGzlrpzTI/L6zA/d1dxuPxVTOouatGADYGiUtmK2/B/xfpomt96arY2uwuV+/+&#10;X3LO/07O0AHvTc1YGv4zph5MYyWJqdRcp7pqYqG069EjRwGxdIw11LVrK+x6r49GIzrtDl/5yle4&#10;//77ecmRlNXVLlUODz98lscff1xYjfMhP/IjP8LigiRR/+lP/jsefOghFkIpDP6hD76Hu+56JX/7&#10;Dd/Kgw/+KV/8/HMkccIH/8EP0ut2MAa++meP8C/+9UcYDofcetthfvAHf5BTK3MA7A6EyTgMI3ZH&#10;sNKB0WjEP/rnv8IjjzxC1D4keaJwypFlHZ+UDy/iFnIQBvR6PcZjSNsw35vn0589xy/8wi+QdBU/&#10;/uM/xu039EiSlDe96U189GMfZXMwoCpLbCiMG8mccAxmRc5kkoNNWFqa593vvp84hACht8zKgi9/&#10;6UtsbmyCUvzw938fR46kFAX86q/+Nn/0uS+zs7ND79CIN95/P+/+nu/n9OnTvP3tb+cjH/kIjz/+&#10;OBcubHLjqUN802tewy/93L8nTVMWlpd5y5u/nRB4bn2LM0+dIYmlWLuuYZJBEAgS79ixY7zz7W8g&#10;K2BrfcRP/rOfZGOnQGnNieWCf/pP/gmHDi/zAz/wP/DHDz3CaDTi4Ycf5tix13P99at0uz32dvY5&#10;ffo0hw8fxmI5efwop0+f5vkLmxw9eozbb7sdDXz5K4+xt7eHrQJ++qd/gW95wxqPPvqoFAtWFXkx&#10;bnjIrrlda11NnfipV6M8lEY3H/qQkFIiozz9EQSNV+Jh91VZiXeDErCNa6+tFCingKyjqJldjY1Q&#10;dmEzhZrxkmaiCgdCeQ7h51gEPC2OZ0E46O7IK9Cyr2XKIjK9jKtlanN50zC6kwPSnn4allPgWtgf&#10;PEajnGaBUz7vNStDLI73rxZPTUubmqXlJUbDIXt7ezz//POcOvkS0nSZNEkkdxNFDMfZtT2cMAgY&#10;7O+zsLDAjS95CYeWV4iCEI0wiGoLVT5mb2eLYjIiwNBptVheXJBWqJFgwKeUCtNBmN0aSJ4fOOXi&#10;in9ND2Hq60y9KC9zm+fpTiIyVl31/au8hf8Pbs2QuMv01pxvjOWDEA2q7eoEKYhiVwJtLJGXokBT&#10;EhlNbCRRHyhNFVcUYYFqrzGoWuxsWv7TH/wZkR0T1EMuj+Df/OanIFxmZ1/xpru/mRsWQnoVfOVT&#10;v8+V7SEvufllLB+7gc7yUT7+O7/LpD9iAXjTt97PXLzATSdu4cjKIVINj58b87/9yw/z9P4K/fg0&#10;Xzizz9//yX/L7gj2xrCQQGLbmNGIhQSKLOfC+Wd46okNApbY2a4wdQ9jE7JMg2mBbRPpiFCF6LpC&#10;VzWtukeHeQoLURtyCnbzPX7m//gwm/2A9Z2CD3/kU1QaTAJRb4FBaah0gkp71GqOID1Ep4roVBFV&#10;ZwzzBVUAhYJ2uUeXgpQRw43z/Jvf+FP+3W89TBYZ1FzCO193hMPJPk+e3+Frj51lYfEWbrr5Wzm0&#10;eiuPP7nFxY1tQHHP37odm7aoohY/92//PROklfI7vue1FPoy15+oeckNYqN99Stfo57MM9xJiGII&#10;Quh1wap9qmqD7/meNxIyohuP+O1f/h0W42VOHrmeE2snaXcW+P3Pfp4AWOrCva/6NuKyyx985k/J&#10;J3B4Fe679w46wT5333GCdtAjNBFtC9/y8lcy1xpwz51HWUhjitryyY/+MdquEOnjXDiX89u//iCP&#10;fW1CXbRQpkuSDEFtv2CNv2D9vtgicGvaQ4W1a+8ehEI9hBJjo6rrBt6LEjhx7aH/zAhWbEN540No&#10;B9ePP7VTJM5LEXi+dud0zOx26q/5n/5a6pm6qtpO63k8YOIAUlaJKq1NTd1QLGmiMBIeQacEpopg&#10;Gv5qoPMu/KedgpuViQqacPBs3uaAkXogh+MN1RlZZORlaxjsDaiKik67S13VDAdDNq6sMx6NSZOI&#10;ditlbfUQpsqu7eEcPnyY7eGI3d0+rY500ovimP39fRa7cyyvrLC/u8lwNKLdbkvVdxjQ7nSIRjlF&#10;UTSu3wEKGeXveEZbNigNx5rLLCz6r7FdNUn/BqJa/69uB8ABeFXifncWnH9fa7ANuaIPKR4Mu5nZ&#10;IynpMSK1LoIX9rTwoVJYbUlcoYaZSBfMfLzBw3/2MPY9d6CCkHPnR+xs7zAeScfElZUVOXxd87rX&#10;v54bXvtG4hiCElDQLYbSGdbAPXffThh9jOuvP8l8T0C8D/znB4T9OAgYjUaEScVoPOaRR85yzz0v&#10;gVLaBaRBGwXESUJ/V2g0Nq5cIe4dYjLJ0IUrYXPezTAXpFQchFTaMMkmjEdjdDBphNxXv/ZVATRU&#10;FVQ1ly5dpMYQ+NoFY8jzgvn5OSa7hXh+dSbjWwuKMy8l/LC7scHxEydAwac+9Sn+w+89LWEfKm45&#10;fhwPMzp1aokPfehHUQ4qG3UFtm1D8YySWNbhU+efZmtrk7MXznLq5Cne8Y5v5o//5E944xtfSxxB&#10;f2j5yle+wmBQs7S0KGvPIgW2VtBnt956KwYplP7gP3gvAJkY3wTI/dQGAg033nQjDzzwAJcvX+bp&#10;M7vcetsCr3/d6/n8F/+Yu+66E6Xg7Nktbrhhhde85jXM/+pnue+++1DA+uV1zjx9xvWQqhshmuUZ&#10;OozQrpUCuCaBjaXpf84Ypc5BOLhNQzu1dagwJxytC/94qLPvqOvzHZ4c1QvaMBR6fY+es7WsHG29&#10;4uNASHrWA2gYl2cMuQap6L7rZbdHsglFkYSqPMmmVzTea/KeiJ4h//RyNAxDokhqv8qqmgKupkPT&#10;nM9iG2+uUWBO2WIdz52yTc2O//IUbTkDVphhD55VQpFjtohTQbsB5HnO1taWcKnt7rI/GLDSijDG&#10;cPToUfoZ1/ZwtNIsLS5y9MhR2mkKFrLxmPXLlxnu75NEEYvz8xxZWyUMAqIwAiWtgBeWFtFBSH21&#10;9zLzMLR/cJ4wzykaM4spd5bJAbVq7cyL5uUn2+xLXfUPZrwe7yo2339BJPmaCm824vxicOK/0EK7&#10;1jZ1z6bf16o50wGrbwZp1iQnlbds3FUrpzyCwBEw+vyPaVxz45S+m/ZoZQnQaId40VpTK4OKFAQd&#10;BpOaokrYH1rKKgNqRkVGoWpqZRiMhyStSEYmDAjikMU5iEOY68FcF3rdLgQIcwDQSlNarVZTFFdV&#10;pcCPHUpKAaaqqF0dAdYxKYcBSkOpYGJiTNShu3yErIIg7VDWBh1EVGVBkWfYMqMVamw5Iaxyoion&#10;qnOCQK7XEDDYzygKTaDbFIViPDbURsYnDCJsbQlUwGBvBHXAZFgw6ZeEVUo50uiqTRrAZKD48C/9&#10;Lsok2LrDt7/xu0j0IqHt0Qrm6aXL4jaZhDiGuXlYWIBeD+ZS6MYQBRLntgFEaYjWa/T7MQ/80WMo&#10;22ZhHt78lpfzkpvXgIJnzg45+9QeqJQsh8587UIyUJQ1pkrpdlKMLQiwzHWh24b5HvQ6EC/EmK4W&#10;OhNgtXcdUd1hZJf4xB99jSqAI6d6/MD7/w6HFyt2BvATP/2bVAW004j3fuCNnH5pF4CP/d4fEegu&#10;0EZF+8TtCWUeirdpIkwdYExOXWdNM0PffqGJgDRezFQQT2XEVDfpQIS+lzPGCvtDVVVSTOnr0ALp&#10;+1PV8r7PbXqh3LSwnmktUFZlU7c2XfUHIzSBCwt6Cn7wskyUaRAGTUlJWZYUecFkMpEWHkrN9ECa&#10;gSZ7ZacVVenuxYUF61raw/i6mtKVp8wqvmnxthSxRmE0U0SqiKO4UVpejph6CteectSpBk3nFXbt&#10;QpRe9lV1JQ3qauFFqF0Ord1uM5lMqOqane0dVxYhtX1F8SIotaIsKeuKOIpJ0pThYMDO1g77+/t0&#10;ooS5uXla7ZbEJMcT6W7pawOyeprc8kgQFEpNb1Im2NSbadxJZvMU1/JRDuj0/+ptVsk0PTzUCz/7&#10;b7JdUye5JdUYFWrqNl+1f9NThqlSao7RKFH5swEc+NNe03qcOZ/bqa6NY6YNsKVMTunVIslHMTQK&#10;hsMho+GIugaT5/zsz/4sH31wnfn5OXRRYExNO7+CMTWD7lHKosCqI8Iui9CZnT59ms9+9rPs5HmT&#10;MFVas7q2ig9fJ0kiuP4MOm1cDxBpaNbRwt1WKun/EiWRhEiKopmPVjnDxEKR52LVK0NZykIOw7CZ&#10;j3VdE2jpDutDM77KXGvtegQZ6Y4YCepoOBxx6dIl/sPvfIJ3ffdbmZub4x3veDsf//jHyUvL3t4e&#10;LlnGb/zOx/jwr3yYerTG4sICWbkPWKKuJctyCI9K8lhLmPPJJ59kZycnXU5429vuJ2IEwMc//nHK&#10;QuocfN1LKZqUJElI05Snnlzn+B0dNnY3+OB7/xG1MQwrS6fbZa/eQQcBkQ2oyoq2PiVMxkHAI488&#10;wvbey1iZX+Y199wDwJ//ecbm1hYPPPAgb3jDq7nnbnn/0pWSxx9/HKVSlIIsy6jrmqQlVD5RFJJl&#10;mYSgfAGml+EuBDTL+u4T+iqYWv1oHN8ZjYHlcyRVVUmOzdoZrr1pvxhJxNsmkuL7G+FyFR5BW9ua&#10;qqzwvXi09mtw1rCzeNq1hmDTiSYf0iqKgqqsxIhuQl80yqOqq2bdNoABy0yY3DTr1HPa+fQE+Jz3&#10;1JyW1K52jR29ovAXPu2XxYxcwI1NwzDijzyT32nq+ZpUhUfAyr1opRoAhDHShHB1dZU4lHziyPFx&#10;bo4KsuxFcjgbG1co8gKAVpIyPzfHwtw8i/MLjIcjdra3GY7GRFFCq9sljBKKyrCzu8fO7h6V9AES&#10;LiQ/MD7JZ2qMqZqB9cir2YF4ob8xKyD/mqG2v+LW2DEzCvCFl/BXP/fVHtYL//GCl78SmOLgm59X&#10;/Wvowmd4lg6ef+a+7HSMp5PYThObOI5d74laiHRElZcUWU5dlJRWYYMIGy1SqB7tsGLUv0RR9Vle&#10;a/EHX3uQnQCKdsIbvvs7uf7IIroaMty4iM6H3PlN93LXt9zHOAwxvTlKlfHE+UfpD0ag4TWvPMn9&#10;r72dVZ7mWHiBE/EOP/Q9r+OmEwvEGnIFmR1SBgFRG0qgCtqMzT7Deo9J2WeYb6ODkrQFWo9QaoSi&#10;QquKJElI4oQgyVDhiFaoiYFUJbSDBVphhTYjVJXRTQLaOiQBIlsSm4IWlbxszkICdMYU0R6dIiEe&#10;aWILy72Y/eA4v/KJh3luF+imfO933MzxpXU6Jmfj7BM8+kxBFrV5w+tfxqteeZwjh4B6ncQY7rz1&#10;pbzmlfewtrCCrTJCVWHzDtU45dknRpz9811aQEeBVR2evjjhoa8/TW7bjOpNMrsNkZHeJQEURZft&#10;7ZT//J/PUtGj23sJ3/2+t1OFI6J2wd74EmUcc9+b3sTh48dRScxgMiJup1RJysY44+tPf4OMgjCy&#10;TNjjj778DXLV48tfe5L9AlQUMqbizPkrrG+OUWFFTU5n6RILa1vc+rI52nN9JtmAMIK6SLF1u1lL&#10;3gM3nrxyVjBeYy1KNMM03F/GeS9VXQlTs1JNQ7wgDBwnm2nCZ0pgZrJGPGjAG3jufW/NNyEvb9B5&#10;QWus6xElSDdjxaMq64qiKMmLnCybtnf2+SYBCghtUiP3fGTDKwd/mquMyVmYsp2JAvmCUO0jRo3n&#10;NNPeHmbyVDT3fMCzvEoCNXLE58r8y+fZtXtuSMsP5YqldRCwsLhAnMQEYYRFMclytnf67OwOr+3h&#10;bGxs0KuF42dhcYl2u026GtHr9bh84Tk2NzdptY8QxzEBUpk9+X+4e+8wy67yzPe31o4nVeyuTlIr&#10;tlBCBAmBEUKAMBhzkQkD2NdhGPtew9iDw7XnsT2MxxibYBC2cbjXNkY2tonCNuixEQgDEgoECWWJ&#10;ljp3q1N1pZN3XOv+sdYOp7okYGDmzmXrKVVX1Tk7nb2+8H7f975ZSpIkDIex1elQaC1LMLPITQps&#10;Ugk1cczTgm5d/abMayb+8b1tE3Wi72R39tjfsdP5di9bz45d/cG8XVTXvr4+VTwsxYFOQ/AEJpKz&#10;mSTCyAAAE0Js5e6KBa4qHdXUZgaebQklM69LLeeTsjh44JmHdzAc8OmbPs+brns5u3bt4p3vegcP&#10;PvgI6VqfXbt2sbC5Q7vtc+n+Fd7znnfj+yFJnHDDDTfwa7/8VhoNn5/7uZ/jmpcPWVpa4uxzpti8&#10;sKmk+skzcD2XwWBAlELoQRTHjMYjAzOIAEEhomYiQulIfN9I+Y6j8YSuiNGBN0rFcRSBAN/zyZVD&#10;FEUkMTSagDZKpUWxNcuMJLUIKs0SrTVZCqPRCK01S0un+MQnPslb3vIGZqZCXv/61/Oev7gNmUk+&#10;9akb+YVf+D/Yvnk7v/mbv8Hue9c4dvQY27acy3nnnYvbgSjK+e13/gnHj58wKp1ak2cZn7v5Zl72&#10;ojeR5YADn/70p4miCN/zauwNllYzNYbT8zy+9rWvsvdVZ3POOTt42cuu5YorruDr37wfpRQXX/1C&#10;mg0H77Wv4fOf/xI3/+M36PV6ZI0mQkjuvvtunnf589AoTpw4wUMPPYR0JHv37OGJI0POuKBBpjLu&#10;v/9+Ax/lsaFcGY351V/9Va64/Ar27z/CO9/x96SZIQz1fZ80y2rGTlvKpiJa15YyX5T2wmQO9SYZ&#10;UToqU58RVp/IwbUMxZlStlPNSA2UkJcyNC6+9GvdaVX3mWO1g0ymUIlCYoM3VQieKSZUW1WuLFRY&#10;wMD2OoS03IYVyuC6brlW63CdMfBO6UwcyyBSBp72pUorJHICktPUnaNd3KrI8GzGVCh2akVBg4Wj&#10;J4ZRi/temcdKwFGJvLQv5rOppBQMRGfsg+cZyfmindt13CdnGsjSjLVVU5BttzvQaOD7Pp7nMZ6Z&#10;Aa0JGm20dCwliYfrB7hBA0VKqsylKy3KPgEDkVXsxusNcp1iwdpUbH4E1cf9fXU6T7lNuPl137/f&#10;m9j4hw2djd3KyEmAruvcFHdMmP8VWLhByYooD1wLsWkctJZkGJ0VbT87T7gIBI40EEOsErQHK7FD&#10;pwmZHBFMSTbpBbrdLsI7l49//EF2zD2dF75gOzOb4EUvuQQfwz2FgFMrcNcdBxBqB+N0CbTmi3c+&#10;ztz223jT669BCYcLd00hnzZFlplrWBmD7wNN2LfUZdvsAsIr1s4cQSjRUY7vSoRw8HJpKPldo9Oj&#10;mAU5DV4b6YBudRgKScttkjmG+yzKNjHSIzKdgeeQCI0bQKZBSRfh+cS2jVZ6oGWOEiNrXHx830WH&#10;kEhB3wsYBg3u/OZuXnYULtoBL3jus9n1pT0cPHiAW+7ew9YvP8JrX3kJ7fZ2Ln/edq50L0an4Pmm&#10;0+3Wf3mAQydXSHOB5xl6oI7f4psP7eaR3UtceOEm9h2DL37lMLohiMjI3BwlFejtCEB6INw2iYbV&#10;wYh3/P7HeM97fp3ONMztmOYVO64BYKTAl/DEcfiXz91OL9NkviF+jcZjHntMcXLFw5tr8PWHH2Ct&#10;v0yuc/YtDth9bI0tF7RY6oV886GHGeU5Di6u5xCEs1x91RU0HGg9/UyjaZRr/CAgGkc4njVs9VCz&#10;9qiXDUR5YQk0NbtsM6NCUM0YPNd1bLu/IM8sTU5BOeM4SMexwmFVQ0NRoyiCLiEFrueSpcZpiNyk&#10;HUVgUTg4AyFVjlAUSIMUJas1QlSZxzqS0vU/12fuiuuXtguuRDB0hUKULNiiJtleu5XF7Ew1R0OV&#10;TUmByjQIXR2jCDhL4b8CvisNUfUdTLORsMOtUuMFLl7skqDQQtMIWwghOLW8TBInhK1Ztk/N4bz9&#10;7W8/zZg9+vjet2spTQQbhkZUy/NpNBq4QpJlGcPxiCiOWFlZZTwe0x/GrK6usjZMeWz3Y6z0THFM&#10;C4PhOgUspC0BtqgmjatovuaZC+NoP7gCVqo9kqed93ezlf0I32Y331UW9F1stfxkYr2VKXTxm/XH&#10;tVFSgWWXGY4uwLgN4EDNab8tXLkUqupI0YpC+0tJgVI5WaINqaajaYQN2k3BE0dX2bd/r8H4+5qp&#10;TgcpzfzL/ffcwdFjY0Ifcu2ytHiS5eUVHnjkFJ/85Kf4+n0HrZaL6UgLnZiDBw9y3z0PsLCwg+5q&#10;xKHDi+zevYf3ve+PWVsbMRwmfGvvMvfddx/9OGLzwrkcfnyVxx7bzd7jJ6zjNZmNUKYgm2mT0fh5&#10;QKvVwhFj9h84yt0PPMbRo8fwXZid3cmJJ/o8/MjD7DlwnDRNUWQ0Gg2mw2n271/ivgcf5tChQ4y1&#10;KcJ6MkQrRcrYaJREKXOz86wsH+fIkSPc+eB+ev0eyaDLcDjCzVc5fPgQS+OQw4ePkCYJDz30EAf3&#10;3ov0QnTSIc8CThwfcs/dj/NP//plbrrpJoTXBiFIEmMkHWW418a9o4xGcOtdhr/O9R2iaMxYm86l&#10;+YaPkNPsfnSJe++9l9WxiUJlMuRrX3sQZITWPoMRLK+OOHos5s6vPsyHP/xRut0uaSoN27twrQ7S&#10;caSULK+u8KUvfYmlkzZilxGD4ZBRpnnooUe5+5v3m0hWmvPuD47Sbm9COw4PPPAoDz14jDhOqs4o&#10;UeM7qz/ztQCrrC/UjHDxpdYZaMepBhYLNcpijTiOg+cZJKb4m+vWBj0t7KSs0Tb1umxi/dWhaa01&#10;TpGhWDtVP2egZH4u2rbL5oQSHtNVs4LNKHJl+duyIosQ1fsKm6Gr83Esd6IQ1fkVZqMcGK+1XEs7&#10;kyOFNDWk2vEL519C72KdtS3gOV3oApnGBCFzzthxBs+97EzTLKAVnufRCE33ctzvMRgMSHHpx/lt&#10;YqN6xT/+6+d0Zh3OzMwsmzZtYsvsPEEQEPeH7Nmzh148ptFokGQZQRASZZJev8cgbXDzzZ9j35G+&#10;uTHCEHz60txgR0emzVR5EynbRgZdFMa01sWxEeb437Wtg/TWO5b6fXmy8/teNts4YvZfL8zZIxbp&#10;cXlOBfRg36/yrHyAivM1D4uoIDW7z6KQWYfhCkhPSlW2NRq4whxuHBlCSW3JNn3PvNf3lSHsc7YT&#10;+AEiHpoHMTeF97DlkaYJnWlDhjk9P89oNGJ5yXCWyUQRJwles0WcJERJxvT0FEoZdoqpVkiWZayt&#10;GoehpWtIIfOIqakOKjXn1Y4NRr3sDfB8H3Lj8FI7IDpSy0jHIYi2GIMtT5BlGX3Xx3Uc0twSffYN&#10;FBN7puDcHw1xHIdglNJsNom1IayMAqNz4yQu/UGfWRnSCEOSfEAYNojiFTrtDidj8/55NYXruoTa&#10;nOchd4zv+7QIjYR7OsLzXNxMMDc3T5YtmeYLEhphg14+Q65yHM839y06iZSSIInptDsM03mU0qTi&#10;ACrPycN5AKZ6bbIsw/GPEQQBx5OURrOB350FBMo5yNzcLNLzaTSbiJ5gcfEUSWiaDiLMIJ87zPF9&#10;n340oN1uE8mE0XhEK8F0J4UBKysrzMxuRQDDdI9ptx2dRZ4rWn5IkiScd6HH3r17kc4Z+L7PIDuK&#10;57mQh1UQKTZeYxPGT1RGEa2JbeZSvK6AnsA0fCRxYkkrTWbj1ghj0zQlsATDRV1CaUWeVfBQlpl+&#10;fiEsbCaqTEhr20Oua05xYn3Zph5MBuFahzPhIAto2zoHk5FlRmlWFwPLooLT6pswGUzR5aapHEs5&#10;6GxbxI1zqCSibaJUEsEWNqR0ODYzKpxL0bZdOLfSmefm+LgRz3r2s/kP1z2DI0eOoBzB5s2baTWm&#10;6LTb5L01FhcXWY1hKXJ/90nIOw0errUZWkqShCiKzQCSNmyywhEkaUIcpxbzrHaVWay2HPpUeqIn&#10;3NQQ6vmhrtU0bJJdhO0TeXZheL8/m1i/7+/ifd9rF5vGUrCXD9O6CK8MZ8RpzqaIwoooqEintV0A&#10;QmOkmmsLVUlddQdVB6iOLAq1UHMerusShqGp5aRmIfi+x3g0oNlqEWcOvV6PhU6TXr8HyrRJmvkH&#10;GAwGCCFY7nbtg90wgk3CJQh8oiRBCkGr1TTzM9KwFy+PB6aVVUt8z2OYGEVRr5A58H3LSGwmvV3X&#10;I00ShJamzdoxapuBF5JmZvZEa4z+CsZYaqVot1rGIEgDWWn7+AZhQJ7lhGHIcDgikymtVsvMj2ho&#10;NxrGAceKXr9PZ8q3HW1GiLDZbJrnfmw05dPIwHvSN4anv9IvFXGL7ejRo+T5Mq12m+F4iHEMytRv&#10;gH6/x7Zpc5/brsdwOGCct4ysA5owDBlh1iP2s8vynCRNcD2fOE6YaTYZDoe02y1WV1eRnk+310Ov&#10;wfz8HCeGsem480NGoxGzbpPBYEBnrmNqOr7pyPOtccuyrGSPz7IM4Umk1GADVZWb1+/Z+zhTnQ6j&#10;kSiNouu6RsDMPHzrkA3s52I7zOoF9cLAW+ZlQ/1iWCSkjdbRlHMsBUWN6axcl31IabnWNMIz0FfB&#10;US2EMBmMrmzRhFHWRkKjbNnOIdPVgGZZV9GTWVnd4bieZ55LOwCal7UQgdEqKN7LhN0r173tnisc&#10;nrIs1LJ0zFbOvYgg7VdhIypIT9fL5VUjRd1MrDN1AmGk2O3L8jyj2+1y9OgTCN+j0WjiyoAwCPBd&#10;D98P0OMxzWZz4xrOVKvNIFbMzc2yeWELrVYbTyjbW30c6WpWY+M9m40AHQS42qXlSqK1HCk1UhQd&#10;J4pcaVIMTpjZFj+xDsM8zagWv16HTRYP6bez9+vfsu6OcdrR9KQDeqpZGr03l6+AAAAgAElEQVTR&#10;p/Bdbo6NxuyhKVsua1FS8dciAyqhRyHILS6bK10uDPMk2rOzHSiTTrXqxCMLDDQhYlAKITwQroFc&#10;0DRbTaIoRoiUsOmSZT2QHm3/WcSDmDA4iRfkJPoo2o1Ab0J7DkPboqtFgzhJiBNBp9MhyU4YwTBh&#10;MgZXZSZ6yxs4QiNUy4hViYQszY2eSqZoOkY/JRcRQSNAOpJcpSw2hJG5jXO0kszlAvoRiechHE3P&#10;BRH6wBOmhTsxrJyxznFch6buoBMYTS0CgubYyC7kaQeR5wzlELfVxosThPLxXcNaLaOIQCsIV5jp&#10;uHRX52m32+T5IaTn4fXbhI2QUZiTex79wHwGvhJk45wtfpM0ShFuw9QHnDWCpmJVtomBGd1CjiBq&#10;C5I4I6TPtAtydZY52aLnLOOHbTzVJc0ylJ4izT2aKsDPXWLHZJyx2mlEtfIBge8zdJdRU5rFzMVt&#10;zeEMtMnMFsYcyvsEQUgmFO4oo03A2BuiO4o4P4XXUIRpCxFrVkUbx3fQ/og0VTSzMY4ncBMTUCjv&#10;OFppBq6RfhCtBVaVRjqrKCmZ0U3SQYbw3bJzqhiKLBmNtclEinELTTUvYorUEPq+zSzyMktBq7JI&#10;HViZCaGrQMs0Cmk8xwhOu9YGCdtgEviebVnO8VzXDAJrhRQOKEWuVdnirZPc6DVJYfbjSDJtJJod&#10;KcrmlWrGRiMFJY9kbjkL81xZBysQ0i0dSJZnOK5vG3RMvcSRZqYoz3LThWYzJJEXrdWm0aKSQagF&#10;+TZwrTs9Wc+wbEBlPgtp53cgJy+bNQzygkFNHEWcRLTQtNyQ6a3b6D/8MDJKOLa4iNdqsrrYZ9tC&#10;h9nzFhh+6xjd5aWNHY45GWFqNUPDizbVahj96jAARBnBeq5pwfMc36rVpRMzItVWdwHrc+fSIlIV&#10;v3+wtyertaz/a5lNme4A87OoeuFBmyhQMzHHoGuYXVmALR44ZQudQiBt9lmBw+b7cDAkbIR4bhW5&#10;j8djpDIL2vHycgq62Wyg85A4TsoodhSNaLfahkYnScitoS+Gx1zHNZ0xuUTlmcmKAcfVdlCsEIYy&#10;jkU5gaHBtxF9oh2yLCVwrAEYGqVFXAPVBkGA0opms0Ecx/iYTKTVCpHSQY112dWU2CE6x3Hw8UlI&#10;CBpNM6jmOHZyXlk4xtR4EqVYW+vSaZ9PnplJctd1wfNMF1vDMTM8jjGmxQxDMbiXpRnNZpMkNZ9D&#10;u9MhiWNcFxzXvLfdbkM0MA7aMVP6Ydhg0O8z3TZaI5lyK5gDbbuJKAvbvhcQJwnYrCEIzHxEo9lE&#10;K23qVqr6/E02IUjTlDAM0Vliagq24833fSNVLa1Etaw6Uc0sh4FaWqHJCmMLU7m28K2hqks4k3ag&#10;3oJcZCW5ZSwonrVCQ6gyppO1hdxSxfieNzHYWc2wnA6dK60MvYPN8B1Hlt1n2hphE8WJMphzbNNA&#10;sb5cxy0/42Jmq/ibsM0Dxf6LdbaxpdPl+550E7W/l4ZClPdF1+peZWaDrkoSrLPA605EY1q/i89B&#10;2V8WnWtSCOLMPA+ea++H47BpfhOg8bwi65fsP7Cfyy67jB07ziASyxs7HI1h2k2yjP5oSJJnIBSz&#10;gU+z02Fu82aO9sdlpBH6AUJ6ZsGX8M5kAUpDNcv5lBnK96tY8pQ5zvdh+x73vYFzOe3vooDeqpqO&#10;tn2RBm4w5zHhbIqHSoia86laSvMS6x2CkGibG2vbPIA04mLt1jxZlpNHPnks0e6A6XaD/uojbFqY&#10;I18zcNYo6qExLctSZHiuRKQZgXARaYROjFEPghnQMB55uJ7L2B2iMoXWGdKTyNAs0EyY48dxRqPV&#10;IEk0cRwTygCv1SJNFINEkWtD4SIcU8/KyQjaAcL3GA4GSB2QRClZ7qFy8FzXtMYGnjH62seRAaEz&#10;g8hjdApRlhBLY0TitM84GjMTNshVQpTHzDRnaPkpmxdmeOaFV7Jnzx4eeHyFOI7wZxJSUsgihJA0&#10;kWRpSiAC22qr0VIzyqwAndchdiCPPQPzDQWh0+L5F5/P9NQ0Nz+0n3w4xnVClNZI36ff6zHKIxrz&#10;HaIV250kNSiNIjEOXGa2DTgzInOOhyMVjjBt6K72IJdkRZQbNHBcAZlpH3dRONLBdwCVQNajGQS4&#10;bkSS9HC0JPQUMhuZAEJ2AEiDaRKRkKc5Dg7eMMeTEk/ECCB3ffIspyuNyJ2rk1qzStUcUELvUpTQ&#10;WQELlXMgQhDnqa3b2PpjMQmvCwYBp+aQ6utqAxRFaXKhLCwnkbIuDy2rdWfXksqV0SLSTGQfRVOC&#10;gbhUubKllAinykjQRiqgnIOpbzZ4rM/miELmt+aMJhxS+Rpq8zanZzcKVYSgVBjlpB0rfiqEEotz&#10;rsTizHsboXkuVR4TjcakSUKn3TZcm1KiMoOQjQenOHVykTOnz+aMrY2NHU7RaphlGcJGfyozNZxO&#10;w2dhywLTS12UNtCL57kkqbJYfz55E+sF/wn2gA0cwv9I//C/2Hbag6bX/7DBzZgMzp50z1Cl30Wr&#10;4/pBW6dI+ettlyVgXNWGlMpphCFCCgbDAWE4xfT0NC992bU897kXs/kMM0e31oMHHzzMHV//Bg8+&#10;+BCu8K0apNFGSpIUIcBxG/h+QCrG5i7oojBq1ROtNHmz2bTT5qJUATXT24YBIcsVQRjguNJi58JA&#10;FFmG63kAeL5HoEy3lR4r20Zr5nDCICBJU4bDocmInABRGCxbh+h0OmSR4UxbWFgwNY35Kd797t9k&#10;+wwcOLTMr//XT3DixAk0Q+I4xVMuMzMd0rRfkizmWY52FK7jloXsQWoysmZgYMLBKOKyK67gt37h&#10;tcxMwwv2wW/9l3fZWRqf/qBP4Ptkvke/32eTvwm0MZTGLlXGSwqB6xtJ7zRNrdqnMSBlG21mswlZ&#10;1FStQVfSnK80WdgLn38Vr3vd65Cpy4033sgX73kMz2aGWmnG8dgUsC0zhOfaGk48Kqf1zT01nD1C&#10;mW6w9W3BheOpuqBsxqRrzqY+c1KHnmsOqxQbq6+0wlbrIh6u6hZF1mVDOyQG9qrbsfL1NktQWuFQ&#10;cwpU+xKYTskiKzoN6dEVhFVkHUKs25cEiawWug0sC6tQdziTgaiuqKuY3O9EaWKD9KYKYItzVCht&#10;pOp0EeFSJRJZYmpWgWeaTNrtNp1OhzSOyawareu67Dr/fI4dO4ack7SnnsThJHnOOM3JgNDzcYBh&#10;b8jacMhsp0Gj0cQREs+RhK6HRJCnKVmagta4wpm4V8XFVIlN9SGXHve7djbfCfRWf81/zzH+J20b&#10;QWnlc2yjnPJOiRJ3Ld5bvmsieqsWb53e3CxGgeOndn8hRe3HPP0mwxj0+szMzOCkHZI0QeYj5tpN&#10;fv7nX8XTL3s6OzptBKBIyclpbg7Zfu1OrnrRJh5+eCcf/8SX2bv3JEKdi+sKhmOLDcuQeBBDIHGE&#10;A06OVpDlZipbui3TTjkeAZrAkygF8dB05fkC02SAT5bG9FVC2GjgN5umBhONCIOANG+Q5znRyBhA&#10;V/XxPJ9uHlloMsaVOZ4yXXBJf2haUgMPKdySG2rabTEej+kuxkxPz7Njx1YaDQiBLVNzzM4u0O+N&#10;WRN9MgHkGd1+jyYpoeMict8sUMygXu6YWoAvTUTtKIXIod1SbJrzmJ03C3nzNti6o0t3SZGlPVrB&#10;HLlKiAd92o0GbuyRphmoHMeRKMfS8ogA13XQyZjQCYmjjDxRJNmYVquFlxiIyvN8w0ScGawehR3k&#10;hmQU4/o5ipwzFlpceE6ITmDLHDhqlcBpIDMTBBCYJy7DGBqdQ5YLQl8ghIHjcqXQ0sd1fYSTkaQp&#10;DVllNsVWQl+qEj4r2ovLtlwbQBUZhaCSooCCb88tYb6qIj7pdRQaSX3GpTKqdUdR2jFR1TyKzk8h&#10;BQ51ITlKh+5IaWaPtJpwEAWNTK5y60cqWFAIYdAMMQmrTTYpFUOYk6qhKMqsSUDFZl1C75TnXjmr&#10;ylbULUxhUZQyY+AlfIlAYRschOFQcx3HQJ9Jiu+4Zg4ziRlHEcNun63nbQMFoR+weGJtY4eTpglR&#10;lBAnMVo6BrNODGfW6imD3Um3iecZ/WpBxcZaFrKMyzcxwwTcOBm9bxTLPyXi9oO41S74e7n2+vuK&#10;9sqC1qNof3SkYxdZMQ1dRIx2D/YhbrfbJkOJTT3urB1beOOPv5HnPGcXLd8QXx47cZwDhx9HOpLt&#10;Z1zI1i2baTpNrnzGlVx08ZW8971/xr3fWDGZsoVJisVSeNSifmBgJ8NaPB6P8T3XFonN3wsNFZ0b&#10;g+wFHs1GA0lm5oUyk7m4XsWHFgQBjnZNIITh94pUTOD7ZcTv4CCExPcloQzRUhNHMY2gqgu4ViRr&#10;HEUcO36Mhx9aZtsV89x3332srKzQHwxQLcOqLZU2nFGBMYhxkpQcbUmalsVubONMPE5MeU7m7N+3&#10;j92P7ebiiy7m1lu/SL/fZzyWtgPODFjPzs6ytrZGUyvbNuuaaXihENoY9zRVuBKrGmlUrwLPcMwl&#10;aUbgByTxABCIwIwtqHFCmiQEwrXttgKQJZ2/1oblWFqDWtS9tG8K23GagNZ4bghaMx6PypqRYdc2&#10;FDDCd4yD1AW9SyUrX3WB2bUg6uSdlBCUcZj2eahBU0WtpJirKRdFGbBZy0xVjyiPW0V4dl82thfV&#10;yhJF5mRfWzIMFKzO9SxHCoQwTs3stppzKdU4i+tenylh25WLa6hBZvXg8/T9FgqjVRv3pPOs/jN/&#10;0kXSVu67vNoyE7TvlbWMQWtcy26hVcbi4iIHDhwkjiPIFaPRiNTWegeDAdPT06wtr3HsiRMbO5wo&#10;yxhEsSk+ej7KMfhunOcM4xFaKbZubk2k1lopE8G69pKK4mXpN2spXe1BWP9D3ct+f7fv8/6elJrm&#10;O97B5I82bS6zVxuZaaHLqKeMfnTx0OmS7LRYcMXTkuuqoFkWLmsYuNaePYvJXFRgIhadxwid02kb&#10;HP3pF5/DtS+4GBfoDhJu+PjXuOWWz6NUE9/zOHLsU1z5nCt50398Meedu52lUylrayPyNMX3A8Kw&#10;ZwYxvS6ttoevDJNvmhcsuhbqybeQ5w4yj2i32uT5IuPxCN9mYq4/oD3XZmU0Zhyt4HouQRigRU4Q&#10;hMw5McPhkMFwiBuG+O4mVJpw1jaXXreH48dImdB2u0ghaCjByBmRxQPiKEa2ZpifazIz32I0GjKV&#10;+qytjRiNAuY3T7Ny6jB/eP31/IM3Zjgc0h+dxdbZGZaSI3h5QqfZxJ9pEffM/euNJK3ZFo0wYzQa&#10;MRUmaK2YChySOGE4MsX/sbOFRx9a5O3v/jBaa055m1ntTTPlmHkeP1smy2KCZMym+SY66xnDPc6N&#10;Y8qNcff9raaZJz+FlII4U6ysrLBj5wxaaxpqQJKukuotDIcD0twI0uVCkWQZuatwPEE0GDI3P4eT&#10;x/gYjZ3QjZltN+j2urRb59Lv92k6p2g0GgjdxXU9lDSQn+5M0e/3SdxtBEGA7ivyVNF0x4aqRznV&#10;Y1+uiKp+g6DMbLDroYCFyjZjVRtCFBXfF9SzAl3CK6K+xur8g6KyO8X5GOkOMXlcWWQd6+bkCodn&#10;ay1Ka6QqAu7KkVKb1SmHMG0GN5Fdocv5uvJaauWI0xoKCghMFQGBYYpXRT2HDShv1tshsW5/aKS9&#10;aeXsUeE8pSSOYzzPIxCaJE7or3UNsa3SpkmIHJ1mCAXJOGZ5aZXB4Em41PIsJ0liE8nECa4bgcpw&#10;XQ9PhGXh2RTQ8rLeY0SC3HJGorzIEsfUG2Y0k9sE9vYDu5UO4/Q/AFXGIYr1Ujod+yJp96KZbBgQ&#10;RXpcLLIigjKvr4a56oez0Z99PQJ0bjqCxrZ//jWveTUCiHP4i7/8C+664yjScYijiOFgwJaFLTy+&#10;53He9967+dFXvpLbbr2HQwcPMj29i9FoRJIkXLBrF9de+2Iuv+ISNncMueuRowl33XUnd371mzxx&#10;9AnyNMV1XS688EJ+7md/At/P+PznP0/Lm+Kaa67mjDMMr9oDj3f56Ec/QrfX5RWveAU/9IJnsmUT&#10;jPuwe/cB/vZTt3Lo0CFGozELCwu89RdeTxAEPLp0gAcffIhX/fDV7DhjC1NteGzvGjf9w6d48MEH&#10;ueCHruZ1r3sd23ZIGgEceyTjE5/4BJ+/41t0u13OOX87r371q7lwW5PFxUX++K/vYjQacebZZ/Lv&#10;f+ZneP5l5+B5sHQUvvGNB/nIJ29haWmZcArOPvscfvLHf4RnPXsnTQmrq3D3Vw/xmc98ht2LfS65&#10;9FJ+/vWXEYQhdz8x4MYbbyRajQjDBnPtNldffTWXveh8LnjaDjwB/T586/5D3Hrrrdy7ex9RFBkM&#10;Pc1426//AjOzM6wu97jjjju46ppn8bQLzmNrB/bsOcw/fubrPPLooyz1BmamRdhpfEz9otVu8VM/&#10;9dNceekcAkMGet2rXsXm85f50IduYDQa0Wg0eN5zn8uLXvxinrZrK7NTHt0I9u49wE23fIUHHrif&#10;U8uRfch8XM/FkZokiWztzg4u1+AhKYTJJGpFc+NYqmxIIiuoWBVtxQbGKqC3igQUELrKEOyvnBqf&#10;oC7rKLUFaNdaGeUXiJx1H+Z9pt26IMVEUtVniuCulhlMAPy1bL+sI+kqiys1d+pbvQazLngvO/kc&#10;WUF/9tzr2Zz9bS3LqfY1YZe1hqJmpuy1UmgQSXzpkaQpkTIdpkmSkOc5nUaTubk5Dh89zOrqGhdd&#10;fDbDwRDHsZLd6+0dwGA0JBdm1kNkGU3HNVPeWpONh2RWLyJXiuF4bCKwIGAwGNDrjyb66Ss9bFXh&#10;juVkIpVhhDJVNf+sPyC1T6swxOvneNZtcvL2nb59rwnK92UTT30adacgJn95GhMCNcdDjRzwyba8&#10;CQi0TO0v7P1UZihRSjPs6YVjzj1/M2dtm0EBd/3bPr55+2EG3g6jA+I5yMChpzRKNklWcv7uo3ci&#10;swBHnsNguEae5zzrmXO85S2vZ9umLYSekWAWwAXn+Jx95ot4zhVn8u53v4vRWgspBVNhj0sugEzB&#10;T7zheWyZMZP0uQY3gOc/a5ot0y9nFDtcfNHZDDGPxlxnyAufs42g8VLe/rtvRza24joO5+3MmZv3&#10;2couXnrN0wjs8SVw8fkznPfWV/PIw7s47/nX0LJcbRlwyS6X3/6Nn+TxA7/P4slFPDfl6Zdu46Kd&#10;M+w/7NBw1vCbOW//lZ/gabt2Uox0ts+CM8+6DNrzvO+972XKg7f+4k/y7AsCXEwXbnMBdlx3Fip/&#10;Lk984otI0ePSp29mamqKleAkaXaCqfY0mpg3v+X1XPX8y4ntvYs1bJ6GM685i+c96438xUc/zi1f&#10;uMXAgWHIsy4JmZ9rAk2e9+x/R3vGXM8siulnbOWcc17PH/7h/8PJh8Zk2Zjc8QnCJuPegCAISGPN&#10;rnPP46zt5jMQAs7csZk+m0kiwbSf8soffRk//lPPxfcqSe25EJ5z6Tk87aJzuO22c/jTP/8UQiWk&#10;cYuw1SJPIwJXkOrJ2kd96BjrAOoMGeVoQLGpWraDJbm0GlDF/ox/MEgLuoD9tR0WNWtFCuO8Cv49&#10;z/XKpqmi6YZiP9QchCURFdRata1xl1KajjmpQVX1nqJpJMssS4jAOtvKeRVLXMjC0Osy46mzW2tt&#10;ZofMcL7R+in1oqzDhWo/ZisyHbnOiVZ22L6MOr5WtKPIIpAFlLBaQyoDDb3VrqG0mZqF3IgXnrF1&#10;O4HrowKFnA6QR3sbyxPktW6mwrD5vl92I4RhiMa0qxZDRqPRyGDrnkeSpBPFal3LiOr7/I5sfpEp&#10;1X6e7HP8Ad3Exj/o4uPXNSdMHaP9zraqW0dTZlq1gEpKx0QtWcZllz2DHGOc//nTnyZXygyFSoHn&#10;+YC2QmnmnNI0ZTwak2YprWaTIAj4pV/6Zc7aZpzN4/uX+Ju/+Sf++kM30h/F+K7gkqedz9ve9rYa&#10;GzB018CXLrOzsxw5EvP+9/89n7rxU8SJKbju3HkWl1x0NgcPLfInf34Dn/3iXaYwj+IZl57J1i1b&#10;WFw8SRRHZa0xFIaC6S9v+CDv/eP3s7TWxQE2zW/immuuIc/h/X/6Yf70r/6WwTjDcQx56NUvuBrp&#10;yJIUVGNmfbRWLCwscPGui3Bw+MIXb+V97/8jHnr0BIcO9vnIR/4B13U5//zzOXNnCxeXu77xVd77&#10;R9fz8GOPcvhwzm233WYp8U207gqJH/j2c5Bce+21XHXV5XgepFpx8xe/yMc+9nG+es+9KAWdTshb&#10;3/ImzjrrLMIgsIzWCb5jPufZGfjCbXfxlx/8Ww4dOYQrXWZm4AUvuMrMrNg6SzSOjLPJDGvEv33x&#10;Vu5/YJ+pBwn4xt338/lb7sB1HC6++BJe/ZrnEhpkltvu+AYf/ODf8o+fuYVEQdOBa1/yQn7suh9D&#10;SMn09DRpkpCkqa3PFxlMHdItHkFdPp/Fn9ZDbxqqAn1ByS8qY1x/9eQmyvtqbHe1dizwX0F75flV&#10;mUEBL03o1+Sq5G0rGwREwc9WSS4UsFdJ+lnLaIrjlnWVeqdZvfZpX1fQ6ZiBWMuYYLPFYojz9Muu&#10;rmXi9+sypXojR/WyyfcpZZAtbWfA4iRmOBqyurrKyvIKjbBhEhHfp9kyNuDJ2aJzRW79Wa7MNLuQ&#10;DmHQINOKLM2JZU6UJTjKQWvBOInNA+B6ZCqzRqOGWU5cX5Uur38QJi9Q15xtFf2c/uoNtg0F3P7/&#10;s53mOiby8WphFgl+lQVN3qcn3bS02IJpTTYLRIA2MwiD0ZC5uTmy8RN0pk1UngHDrkKlAf7mmCTp&#10;E+k+whO4njWQagrPcQicrYzGY/qDfbzmNa9lbtZHovjcvxzgwx/+W1YjRbPR5DP/9iu8653v4mnn&#10;znL2rnM578IL2L9vP1E+oj0DXTVmeXmZ3/jNjzEaj0nyFZoLz+HHXngGbdfl8HF4239+Fytum89+&#10;/kE250Ne9rIfJstg1xkX8MjehCgSqDgDBd0R/NF7P8jXvroXP/DJev/Mf/mtNyEkjEfwn3/zT3n8&#10;8cfRokuWtPmd//O1eI5k57YFRBoTjQ0xIUCcJkjl4RJAZhROPa05tGcff7b3A0RRxGg0R6szzagf&#10;o3PQeYbMFAeeCPhvv/dRpr1Zut0BnnJpSpdm2sWJcuguMSszvFzzpjf+MI4LJ0/Bb/3BR/jW7t10&#10;/DFKfY2jrzzKG97wKvIO/OxP/wy/83t/g+M6tLwIR49wdZO/+eDn+LubPoPnexz4xmH+7M/+G14A&#10;z7pkJyqLzSyTI8l1jhIOOZoo1tz8uS8zJS/l4ovPI9Nw511f56bbF4ljyateeB47OnByBDf8zQ18&#10;6c5j9PsDXL2f++6L+LVffDmbNwe8/PJLue8L/8LxXoKT5TCzyQwNbmDU6o+6oc+vnudyuJkis6mM&#10;+2S7tKqMb20NmDhVgK4k7XVdbbTIhCg6vSzyomvLr3Z86YgS5UEXbdtVpuAU3VuF1Lau7UPrsiYj&#10;C4s/gWbUzl1UfGfm+uz1Y8l2rW5PeR8Q5WxQiQyJjbAUC7Pp6tjYjFJpNdG2bu5/cRPt6xCmE05K&#10;lDZt3I50kJjGpLDZoLfW5eSJRaamp3A9Fz8MnyTDsfMIiELP3QgKpWmKKtTqhLnhZlEZ5ujRaGT4&#10;p/KSlahWtJa1wt6ks3ly5yHW/VfHWn/AN7HuCyhy4HKgtvgVPNVN/LYHKbBrUTyYQhCGAePxmDwz&#10;8gQaI33seR7NRtNMrwtBEAQ0Go1SujZLjQDVcDgk8H2kdHjOc55DQ4ac6p3ijjtuZzgc4joOSRKT&#10;Jgk33vhJYp3jIrji8svJ8owgNOBUIAMeeeQRhsOhYfAVgkcfebRkBv7yl29Fa814bMhk777nbsCw&#10;jgiBnc4PzesVnDq1zMNW00VKyd69e8vnae/e/Rw4cADHMZ2Zt99xB54vkY4xVnmeMR6NEAhSIAxD&#10;sjTj0KFD3H///Wjgh1/6Yv7rf30bL3nJS6wulGY0GrG6usqePV1cx+X5z38+v/Z/vZXrrruOMAwZ&#10;2xqX4ffKccLQMCUoxQUXXEDbKDhz++13smfPHpoN0/IdBAG33347R44s4UvYdcEupqamjPxwluMI&#10;hyyDL3zhCyitCHyf/fv3kSQY+QdpmLUL/N3zPKLYtMX7nkdiP2PPM1me0sYW+L7PZZddBsDq6ip3&#10;3nEna90unakOjuPw0EMPsW/fPgC2bt3CGWeeQZZl+L5fZi6T/VK1rYB5dK2CUWYNVWBV2pWas0FX&#10;HW71pVHfR1H0B8tMYJ1O+exDlXnUIa5iudhN6dp8my7k4OxRtWHSkGUtyjyLsnRq685LVpmatMwW&#10;p637+jq3Ds3Mo2UIKXFdr7wPBXlncQFVPXeDe1NDkLSmvKbTw/96dxvlzopjhmHAzMwMc3NzbN26&#10;lfn5eUPC210jS1PyXJlnnA02k1ZR1mDiKGE0GDEeRWRpjtQS5QgyoVnurXH81CnWej1Ora5wamWJ&#10;xNJsVE66alcsyOUm3MiG3RMT11tBaaL2+qf6+h++fbsT+P/8BJ9yk87IfAmFEBohTICBVCAUSvkk&#10;iUAwz+5vLQIGo7/qmgtZHeylEXcIohasTZMttWDg09LTtDyFT0zoKqLBMo52mGkHCCTRKGZ5aRFH&#10;wiibAn8rcR6w0ssAh7GCrZvPpeHOkYxhHEGK5NTykFjPg7ediE0cOJGChiTWrK15JMk02juPcb6d&#10;8Sgkiky2kcQOsfIR/hSIkCSFXi8kCM8kEztYGXQYjBziDJSAxZU+TrCT7rBNnM0RNs8u71ezMQ3a&#10;x/W3MBqHxvlKEM4CmZrlHX/wMb5w+1ESYMsZ23jD636Y6//gemaaLTpByGjk8K7f/wC3fu0gMYKd&#10;O+B/f8OV/OIvvYaLLp2m0ZRk2RCpGqAaZHFIHofMz7dwXYizPvsP3UqrE5OpRUSwjV7UJEsbHD82&#10;NDZaubSa2wiDLehEQC5YXIQs6xBMncPyMEQEOzmxCqGAfDwgdEJc7fHQYHUAACAASURBVIJwyZUg&#10;R5JpGIyMqF2mIMpgmGoSnaO8gH6SEbYBCXsO7GOcxDRbO1jrCYYjj/HYZ3HpOGBE7JotgR8EOK7H&#10;YJwhnUZtGay3gnrCdtS3AqoqCteiyHq0tkwaFQxVOK0yo8GaTWv0C2dTvqfmbApnpAulULvT0uQK&#10;0yJewV41Y6xrszcT9q32BRMOoTh+vUZUd6LFPM/E8aQgyzNUnhv6JdcpGaIrZupy59/WzpaQXtF8&#10;sP6Fgto5Qa4Vudbk9npd1zNCnWFIq9mkEYS0Wy0c6TAYDDlx8iRPHDu2scOpuppMhJgkCePRiGhs&#10;poo9z7OqeoLRaEyv1yWKI8NYqoui3PqdbvDzU9jeOrL5beGhH8RNr/sCqoykFq6I2uu/i60cCis/&#10;6yJ6MXc9TVP8wMd1HR5++CHGqSnY//hP/Ahnn32OoWPRho+s3TacacPhkCAIuPBpFwIa3/dNTcD2&#10;JXQ6HcysjEcQBGSpiXqNqiWEErprXbrdLmEY0gjBA7rdNcMVpjVhIyxZkX3f8P1FUWQiVbARuDme&#10;63p0pqZKrjE/gPF4VO7PdV0z8xOY1zfCkOXlJTM3YrXY41hhEn6zGAsNFQejjOu6LmlqmK4/8IEP&#10;8Kd/8nH27umiNWzf5vPLv/zL9ho9BsMh119/Pe9739/xrf37UcAlF23nta97Xdni63oeZBmB75Ok&#10;KUvLSwCEbsiZO3eS58aYxXFMs9EkSVI2bdpkr9dkHAJod9qWYcCs5+FwVBanBVgCAAMJFXothjOv&#10;UbYXF1QtjgOOY6x4US8pjN/09LSp26ZG3qHTaeP7PjMzM2iM/YjGkakrpSnNRrNWsF7vWiaD1Prz&#10;XRhkKepdWHUjrycMcrXHcoeTEX5tSLKArDRVZlNRcxVHnzjNyXZsUZ1H8Z5K1nrSUBfnV1q3Am6r&#10;Z0wWpsNeV70OXtRuTd3IOAYhKiitFF6r3dsyVt/gOuow4aStqb2ouIYyC6z2b6A9SqmEJI4ZjyOS&#10;JDEZczTm6NGjnFw0QevGDkdKPM/omahckSYp0TgyheAkNS17UpChkZ6DG/iEzSabt21h2/btNFrN&#10;0gtPaGELQ5UgxboLf4qt8LzfvdNZb7E3tOD/y2669h9wmoMuIjaqX1WLWH/76xNO33wJk9Foiogu&#10;QRPTas0xGuZEww7xaIpbbrkNR0DQULzll67jvO1rbG4fwY8G0FvBT7uct3WK1752B7/92y/jP731&#10;hfjhY4x6A26/9S4AZluz/Mgrn0+mlvH9RbL8IK1Gl9e95odoyiE+MQ987S62TLXR4z4iBs2AqWZG&#10;GI5wnC5xfhi/uUouekQsof2IxoxD6ubEMoUgIgGUBOWuknor5EEX0eihnZhEDAmnHXocYeQcx5td&#10;ZQgM9ApZeJSprSGZP2Rqockw7+GFEcIdkTFEeDHDOCaXAs0S27Y6JE6ObHiM3Bbz51zIZ2/7Mr/z&#10;3vfwzXvvRmnNVVe6+HKZUbLGWedtZdM553HTrV/h/37nB9hz7+OIDJ510cXgBTRnZukqh9QP6BEg&#10;pxd4fP8hBjG45Lz0BVczzxydpIOc7rI43s01L7uMnRe0iIFDxw+RqoxBNGStdwpNyjBVKCdBTMXo&#10;9hg6PSIvBwWulgjlILWH1g5S+iBcXC9EOD5xauSqlb2fuVSMsxQlBXc/doi+gGc+fRfPvPxSAr2C&#10;n68Q+F3O2hmy64qdxGTsW3uCJ8aLpEKRCkVTgGNJWIuaxmkQGkxG+eUvKbu1yue+Zkgr4KPuWepG&#10;V9SaASzyYoXbpJVMqdPpULxuYnlZ54amgMNMp5kuGRKKDAooHWRpsG12VtjEYgan6Igr+OPK5hl9&#10;+rFNV11aCssBZd1FWg66SZtZj+wn72nVCLHO+Z926ychtZLH0X4ermc4AZXSpdKqVprBYEiv10Mp&#10;xdymTRs3DZjJa58kTVCZ4aeKY0NXEFqG10wbwaAgCAiCkEbYZtv27eSqRaPRQMqe9eSFoylOvPpX&#10;FVNvsGlN/dPW6MkC1w/6NpHVVj+Ui2niPjzlnfz2ByqgjNIXa4bjEZ1OBz3U9Pp97rzzDi699BIu&#10;OGueZ1z6TH7/nc/mscf28Mh9Q+I44txdC1x66bls3jZEIrj2pdu5557LufuuQ9x155288SevoN32&#10;ecUrrmLbtm3cfMeDhGGD6/63i9l11ploBuw9vJe9e/YyjsYI0cL3AAzZZp6bOS/HlWhbcPaEqRH1&#10;+32Y2lLpp0uIleFjCwKTvmSZqSsaVoIUgaDVajEaHcMREDphWY90bLTfbreNhC7QaDbwfL8klZRI&#10;4igis9LT7/i936HRgM98BE6cOGH452ynku97tN2AN7/5LWzd1uCmz9zM0QfvwPU8XNtJNhqNGPQH&#10;lWplwUelYv71s/fwH15zGZsXFrj++t/ippvu5PHxPp7xzGfy6mdcTLsNQ+BDf/0hcmU6ztqdDgpF&#10;o1EJdOV5zjgaTxSEgyAou0qbzSaj0dB2oZpsyBgRQGh8z7PtvpLPfvZfecYzLkBKePOb38w5O/dz&#10;5MgRms0WP/7GF9EMhwA88MADHDx4iCC4EqUUq6urzM7OEieDp3wqTTOMPu13hcPIVVbCXObxlzVH&#10;cdoTvn7nCGo1ZSsspvPK+Mp6RF9AdBORfWWEjdE2zkbaejVU0FfpaGxtpRA8LJxP0XWqasa/dMTC&#10;FOTrkJ22Rt33fKQUhlJIaRzXNCoYclomxiSeFE0qHVoV2G7g56t/FFmRrkhCtTaih0EQ4OaG4SNK&#10;I5PxJEn52tWVlY0dTsdxiezFZZ6DkJJIKNJoQOopZpoegfBIpIMXNhBC0Gw0aYUhXjCHc1qaCQqr&#10;Ioep5qpvE4UbqoiquLj+hpWcQeUd+e48UYYxRFL2zPfifudTdpemi0s5Q/swFBPPs9aBLpsf7S0U&#10;GE4qqY1hk8LgSMoqiybSvC6VJiJppcX1m+/avk6XSqRFZGapgrQVrbPXqYrjSoPfS22jvLxl92Oo&#10;a7Tbsz/bWYF81pwfFufKGoBGysjsX9nF4PdIsh5ew6XZdvjaPSOU+DL/6Vdey8Jmh60hbH/WLl7y&#10;TLObXEZAxFC3SBL40Edu5ev37odmxNHeMn/+x5/gF3/xp1mYUVzz3HN53nPn0Wg8ZgA48ESb69/9&#10;rxyjh9dxGTqakTSf0zjfypp7kGaoaCYLMJ4mYgoHiOQ2RmwhSI8YOdv8fMYYQcY4S2nGDcIooNvY&#10;Rg60ZEaoY2ZUgFoZ0TrjbBSwRpNxuJ1O3EdISVO0aIyhRxsNdLOjZAHMu+DnMZmeM+zK8jg/8sqX&#10;8pxd5pN59q/+LJ5n6l1JDF996Dgnl5d57XX/jssuaLA5iLjk516M4hWAcRS33PUwoTtE5KukrkcM&#10;tFiizRIjvZOP/dNX2LnzAq64fIrtW/v80n+8gojLSUhooBllPW746D4O7PPpx8s0Gg2G7jZIPUSg&#10;0d4IPxrQcj1cPYfMBQMHlr0YJ4dAOEgtcNOcTKboOCHI2ng4JLGP60CCINIefjYkDELu+9YRbrrl&#10;Xq576bNZmGrz719/GY68DAXkCrpRiz1Hcv7hHx5BqaeTSUGeazrBDNlIob1iuDGz2YAlF8WxEbqL&#10;wUMKJpMcLQSuY/kAi+dZZzaj96whdGwEnlm6GonSApSVDyA1DkNohCPIMoVSKY4XI1yBSqfQKgdv&#10;bDIXGRk7m241tsw5aR1Ep3QOSimE7RRzMPCjNu29Ri8HiUagM2PWHeEClr2drKKhKWieLNu1Ulaj&#10;pvB5RU3KpFDm7wiE/Z3E2FkwddkCpnOkgxSGrqiAVfM8w3WcEsZzylmigplgnVkVdWkUjcIxDNhZ&#10;ju9IfBSOygjCgGYzYBwpVsdDeklMFMc0Mo0bzj+ZPIEZJip8gspzUm3mbaJYMhqN0E6lpJemKWlq&#10;oktkWqaTE3u0O1NoI4okNkTzqq3EC2sX/T8RCTO6JQIhlJ1iNrh1nhl2BbnBnSs/oO/XedY9qoDv&#10;nU7nO98Krqd+zyhULmzezMOPPMI73vEwL37Ri3j5s5/G/KZNNAOfJIHUGdLv97jrnhN89Wtf5ZuP&#10;HDf1lMBwnN1///381V95vOLa8zj33HMJ5yDJE3pdl/vuu4/P/du3OHr0KGFrlvFojFKafQcHZDIl&#10;SWLC0LA7u4nBiY8dWySKItbW1tBAGidGqVYIdu9ZpRUKxuMxURQRhiGPPXaYhS0LnDhxgmIVO7bL&#10;6dFH+zSmBpw4cYIgDEjTjPFozPT0NPueOIWUkl7PZOxpmnLkyBE6wRTHjh0nyzK+8pWvMDOdc9VV&#10;V3HuJtMyvXgy5sDBA7z3/X9BIwz5yle+wpYtW3jxlU3mN22iEYScWlrlK988yc0330yW5Ugp2LNn&#10;Dzt27GBledlE31rS7/f50A03sP/Ai/jRq6aYn58n912SNOHgwQN8+ctf5nO3Grh7enqafr/Po48+&#10;wjnnnMuRI8vESVwyRgshOHRojSRb4+jRJ0z9JTYdqEbDxPDW5Son8ANGoxG7HxuTylNEUVzq6XTX&#10;1vjUjTeyduwJrr76as7ePkujAXEKS0sD/u2O3Xz60/9MNHbwfZ+1bo/pmRlGPSPQl28QIBYT+ypX&#10;BJ6tuRTU/PUyyPpgVQj7kQoLjBTFfdvqXwS/tYW5Ub0HzGEKkbRvu0aKcynqPMVxvwNIu7Door6m&#10;bRMEgjKLL7IkIYTJwJRGY2Thpe24q0/xGOjQuJ6iUWCCq80iGhN14PLwYt1X7TqLI0w0Ixgo0XFd&#10;XNfD903jAIDn+3S7XfqDAXEco3JFEnmIjfD+G/7+EzoRhuU20aYwm+WZ4Z5q+DQaDdzAtzchs2JN&#10;bTqdKdxwEzd+8pM8sucUADkNG5jbAh2ZvdnOacfd+HN5MhitluE86WueYlPmxiD7dhc2w7CT9o5r&#10;cNFcrAEapM3QlCl6Otanat0ABFqb2XVphWodRvbMTKaRC5PZFJmVq7PTrgdqPqUGD2xc8TL7E2Js&#10;vmubmRTXVWQ4Tt/u3cz2azVtz89AGkXGo4VtZbds0SrPabVaOPgsLS3RbjRxXZe13n62bd2KFhlz&#10;s7NMN3cCEKU9omjMqa4p/KvANAbE2TJ+EJB3HZIk5fwzZvE8j7ktHnEUkS63WeuusdhfYmpqioEa&#10;GrggdtmxfQejfIX+oE+fsVHc7BohwOlOH9d1ONoLWF1dNTo6Gjb5AVu3biWJhmRZRj/1DDQUGhVH&#10;BjH9/oCENlJI0lyxsGUBx19jPB6zfNwIj4VBA600m7b5hjdKznLg4AHQI3bs2EE/HtFsNlkaxlZu&#10;OWb7tu1Mq2kjJT1M6Xa77Fs+zPTUFFlshOGeff4Wk90HJpA5emLMyZMnaTc3k6YZc7NtpJQM0y4r&#10;KyvI0Mf1PNJBxNTUFDumZ/F8n7Z/Nt3uGuP+AQbDIUvjlolyW0ZOYUtzRLPZYhwFnDq1hD83S57l&#10;xCs527dvI3f6SCn51r6TRkI76Nrnyjy3QbaZJEloBi6zM7NkzpDV1RVGUctA6NqQ+zZEwubNmzlj&#10;wRx/tbfKcDRkrAMee/wxNu84y2YBpu06j2OEkOi8bYcvDU1/qceE5SITdtrU1lWUNnbDkTYAzANb&#10;97HrlqJRqVg0asLuVyTCRfG9WO/GjgnXSHvrvGUNuLVT0qwvnc0ZYyu79hwDC2+ZLMTIGlh6nTLq&#10;LAx+Za0qW10U+IsY1XSjFRlM8TppCXcBMiu/obQ2ujOOFalT1uaY/n2TOVmhP1NHN4Spxk4VjQka&#10;x5HkVt7aZJdm6F+ISrG0aFwo7qzSBs4ba3O9zXjAeeedx0+88mK2bN3Klk2bGY/HLA769Ho9evEa&#10;49EIPRRk7vTvbkzeOY7IPYOVx7lRBSxPSpiL8dKQPM/IsgQ0DIcJJ0+exAvXGAwGJSWEKtMz63+/&#10;Q8ewYa2iwFE5HWf8fm9lf70svHpefgAT3S61/68/3e9pe0pn8x1sGxfGvuO3+4FPt9dlpj1PIwxJ&#10;koQwDJnqdOj1e3SmmjzxxBMc/n+Je/Nwu876vvfzDmva4xl0NHuQZFm2ZeMJG/AMJAYCCZjBFAhx&#10;SghNmpDe9CZpege4uen09LkPty2kl+QmBocyFDDgJyUE28XYJsazbHmQZcuSrcGSjnTGPazxfd/7&#10;x7v2PkfCLmmT3i49R0dHZ+2111r7Xb/x+/t+8yXCMMSQkmUpRk7RaDTom5J+vw/aPyCJnkBKydFj&#10;xwi05uUjcyitUP3peo4nYDAYsJgvsX79OgKlOfLKK6R23qs3Nr0KZohnIrbVPHlRsOymx3X1RqNB&#10;qDTHjh9H2hIdBAxz31ztDRdpJAnV4oA8LzDK691EScLJkydBnsRYS5Ks8Xo9ZUmSJMzPz3u5X3y/&#10;Ix32OXjwIMlEi16/RzIxg1aKPFvmyJEjnBicIIxC+oMKpRRTU1MsLCzQiKZQSvH88897qW18L6Vy&#10;HZRUlKVH2y0ve+Zro3JmZmY4sbTIoN+nFXrF1Rdm5+h02pRDXyoN5CJKKprNJlVVkZY9nHMM3ID5&#10;hQWc6xKGASdPnAQc0/E6Tp6coxSLhGFIp9OphdxqOhbBuN+jtaYqK44fP4bRKUpJgsD31Ib5kGar&#10;CXnBoUOHWJz18yCF8TooC5lj65atDCrH0vIykxNdhsMhkfKfI+PmvDeWTphTovlRluKTh1OfghF0&#10;+fTt1OLCKEM6dfmPkVv1Q+zpYUbH9ZnCTy8mnNouEFDrSo2qNqe4vtc+hvB2cdw+EYwN27iSNXZU&#10;qxv7bvUO4z6SddZzLo7KbqIeRZGjXlOdkI283OkwabEyRHsqx9vovRnDuZWqWcULUUsxrJTmRqq2&#10;09NrWBNPsrCwyNKRJYYifg3yzjKnKryjSXNDWZYIZ7FKgRKUUhBP+tq7qQrPKSQq0jQlaMSYrPCT&#10;dwDC4XzGixS+RSAQP50I4DUqbn9Xpl0538Nw9cqyNXsyzmNqy9JHUloG/sRryCE28mtCztUXlfkP&#10;e0x77l+vTKN+H1dfjv8e1JmUHWd44tTvp90XJ06NjUYRnRw/ETUGeMRN5dTK3oIxNxq1boeoWXqd&#10;qo+n6kxndP3SQ46NE0ht6Gd9giggbDgGxQJVZYjCkMU0xTgHosJYRxRKmp02eWXJsnmCWKGlI4gF&#10;w+GAwnhjVRpL3IgwZiPGOYLQkCtDLj1ZbLcTsZSdoFk0KaocFTU83reqSSYDH1lmYobMZVS6hwhA&#10;uy5ChRQuJrc5WgYIGaCSJaw1uKJDWYZIrYmkpYwsKX1UESEUCB1iy4pSZghtyYqCLBsSaUcUxeRZ&#10;jtBAbNFKUpQZzjnyvA84kkR6VU9lWOov4iy02hMsDE/SjgVJGGCMoTIaKUOsjqico6ULCEDYWYKo&#10;QugJbJlSlQEnT8yTaEmAQhrvoExbkpKS6oqkkYBZZjlNKSpP31MztpBnoHQD4xIMgqjjDU9u5rxE&#10;eImXRggK8mEOIWil0KqDq8sxYhQqWlBWooVGqR4Wi2u1WcgzOlFAs90k6y9hrCVMOhTWopuauaEB&#10;FSN0hyxTCNHCVBlJ3GZQZ1K4EcLLr2ctAi+7UDNhqJqLTNbrdiR8Vipz6rpnJERn635HbUDEyFiO&#10;ShL+Bkm0N7g2QeCwtqgN6+jBS055HFdGNBr18zIqYI0yMcnIaI3E3Vda9qucRn1QIbwgoXN1X9ut&#10;quaMyoOjZ34V7FvgnbKrpeHHjqEGE1jqLKl2MqcPxjJ2qqfO/Yw2gTiNZWDFuZ5yDcZLmAdKo2sJ&#10;9qLIyNIB6bCPlJJQK+JGhBICmSq0CV/d4YRBSDaskWmpZwJ1pvINqJpHSKQDWs0WWvlMKE4Cut0u&#10;YbPr0RL8hCk97d8/xeP8D0akjcgvvVysz3B86uxTzdFcwngbhTqvgZT5W2+rFuLfqEY8ipzGOfx/&#10;3duVVUWz1aRIPTTe4Gesoiiqe3oVSRwTRC2KIifNBgghkcqX3vJ6jqcoMpRWRCoCHDII6Pf75ELT&#10;aDQQwutnVIlBWofWoyjKp+yVtVBVCC2IwgiXO9IsxSo/5DZCr2kpxjMLSZJQ5r7U67R/UIMgojIG&#10;WZYUZQlKEscxWnhtnMr6B6ioDMvLy7QaHW/olJ9V0SpExxojIgbDAUqGtNotnK5LpWbAcJjSdl2S&#10;RoJwkjwvCMOAsp4h6vV6TCZhHYFK4ijEFQVFXhBp3yfMigKlFGHUYGFhgXajjShLrMkwzo8hlEVJ&#10;GPmMRtbXq6TPQivjGQXCKCIdDtGh7wd49c+KWBriKEbVmQyBPx8Ve5SXrSfCo7qkrqVExzFO+d6K&#10;n8z3cxdKKrKs75GB9ULLc09xFSRJjTZ0xHGMMPVAovHM8k6NDKgc9xlGZSivSHra8j+9pDE2gGJc&#10;sh/ZDB/Jr5br8HuOMiPhhKdlYZQ5rHo+6sfmlLd71Yxqxfifcn6r+zg/UQkZHX/0JqsvpT7f8YOO&#10;d8bjF42E1XzvZrUDGr1k9WzMSFp7xdesypCcD2RH2dFqyPNPbqvtyKrssPZdQgrKqiRNUxbmF6jy&#10;gt5yDxfHaL1INAhIkoRmq4lzr6H42el2sLpEaoVROSKTZOmAbJhjK/9AVFmGLSvazSZJI2Gi7aWH&#10;ZTjtddTrXsAIrVYHMKsqrj/NAr4KDFqwSt/79O30BflTDj8WIFuBKPqj1LXPmhJdOd/MDWqhq1Ep&#10;wBa+pitU7ntdykMRrfDtUCt85iFGzT/lSyDU351rnnLe4x7MWGipXmCijpdGpYdVd/CU63a1IJXM&#10;6v8f0QvVtWg3UiscPcn1Kqpr1MKOlrb/fRBK+v0lsBFxkpAVvifSijogLIFbQ5FbKjKk0oRxjaqx&#10;GVJIYhcR2BBReahmaQsvSZtYpHBooRmmQyb1URqNgIFe54eM+xlh2MC5EyRJQL+awgIqnUFohbFD&#10;GskE8+UiIoxoJQ6tBbKKqaqKwixTGAijJmVRYN1i7fBaGCtBzaGriqGbBBEQqIzCFIiqJAhDdGOC&#10;qjL0BymtVgtNiikLpCiZm13EBAFx3MUWUKYCYzq0mi2cTHCmBFV4UTRXYsqC2LRIpKAcJmyaXEtv&#10;cBhw5KYJNiKqQv9MOZ/hZbIgCEOKQhGFXehNIJ0lDD25Zxos4AJJapc93bsTFFVJZXKCMCR0njxX&#10;4GdsBIYyLwg7TaJQoBkyGAxoKK/OW6Vh7TDW+dq9kIRaIFW/ngfJMJXFlZ6FOFBeeGtu0KPb7UKV&#10;U+QFSe2gB0NvOMu89Bxy/QJrDU3lSU/bgaMo+iS6XvcyRAiorPLvJ4wfVlV+fVbSjlcrqwzjeEbF&#10;jUyYqYtGHi7tbFhn+aPSvqm1pJK6dDfqbdZoTZn7DEd5RViHR286UdY/D2ubW6NDXb6SIYyew5HD&#10;WO3oxqXxUYZUl+xcwrhoOHIU9bHs+IJHOZIYl8BGvSKsHZfJxoeu918pi9XvXNfSVgZZV7axjxsX&#10;WEbns7pEuRoK7l8Uq8D7eGvJ0tRLjQtHkQ49BZUp0UrTG+YEWtOMpkmFeQ1YdLuNjDxXVDDMSdOU&#10;ZeHZoZ3x2PHJiQnCMKTdbjEzs5b16zfTaDYoXauePB81zVdrhvM3jM5XLv7VnM7/H2gtr/QY0G40&#10;6XTatJIEISAfesGwuYXBa5303/Hp/TcebHSfV/vnUaTyNzhkVXmuLklCWfl+xIjfy0/9mzq6q9lp&#10;RU25XiMXpZQM0yFh1ADnUMKjlcqqVytVSiYmJrj5xmtotVt87XsPMXt8ljAMmZycZDpqYa3l0Mma&#10;zr0unWRZThyB0no8B1BVFS73BtvzdXkkoVIaqTVCSPJBjg4C1kxPMzU9zSsLMDc3jxSCdWvXIVXJ&#10;iRMnGOYFSiva7TZ5lqN1xdVXX82ll17Kfffey649z7G8vIwmQElJGCRorUjzkjAM0cLzjWkq1q5b&#10;S6MxgTGGpcWIpcUlKlt4vjMZkuUZDevlnm059FmD9pLXlQ0JdICrXM1xlvpMpO5l6cCX6By+gWyM&#10;R9BJfGQ70Z3gAzd+ACsTvvvd73IsG5LnOUngQRGU3sFSaqRUNWNCSWl9KbmscnSgPaOEtVjrm8rW&#10;4R1M0iYdDom1QweaQb+P0pooblOVFTrw6Lo4avn1AcRRzNRk4h0dowAqwOHIC6/IWhpveG1dZjrl&#10;ORCslOJHScIqwz5e2qdF/37Zn2p3xmgr61aCzdV9I1b+8RMWa1xtWAmo67SqznB+coZo9XHG532K&#10;kT9tX+cDzRXRt5Xzo0ZXrrx6xZkIKcZzPqvTtlN6QKsv8rSS2vhUnBuroJ76Mfh2SFWzygTOs09M&#10;TU6yZmYNjSAkaTQ4ubhMFMccX3iF2dlZykARtKNXdzgqDrDSIUQEWmK1pagCiiKgihwEAXGnSafT&#10;YWZ6mjVrppmemSFpJPSGamxwBawo8IlR9W9FBMzvI8YOfHUeK/9LsOlXM5inf2D1e4nT96/3q5AY&#10;a4mCoNaMGNbojqNEUUS7BW9605u4+g2XcdZZZzHdjdAa0mHK0tISz70wz/e//31ePLTAwuIioewi&#10;hCA3NVMsGUopyrJEawV4A6pk1xsKW3nkiIOiKOg2WxRlQZl76KmWiizPanSJo6xKkkZCWfk5Ah3p&#10;miCzU8PQg/q7B3eUlSezNJUvWXXbHdIsQwrheylF6UuD0n8uZVkQhiGCJmVZEuiAKqsQ0tSIoTZV&#10;bkEE4Bw28gYjLZdQWhNqRVEWhKJEKkkoJZCSmpJAaypZkJYljU6T5V6PjjvOB9/7UX71Xa+nchW6&#10;O8nnPvc5mlrySx98H2+4dBqc49f/6R8xGAyQmR8kK6OSwqVI2fT0SmXoSTQrPy9W2nkviV5LUSvj&#10;mRSakSTQko985Gd4+1vfyCf/t9vIslkuOT/gll96H85J7rjjDu68/2WfqRpBHMPazjK/+WvvYLqj&#10;uPGtH+aWX/tnVJWhEgH9okc7yimFgRhym5EzRDc1xg7ZfsmZ3PLhDyAk/NmffZ+HHz5ITsW8myPT&#10;AhlK8tSXxkwl6TYbVOGQUlis7lGYitB5eiGjvFNYrCxx3CDKm474bAAAIABJREFUQz+IXYMJooZE&#10;aUVeLqKU5JZb3s4N11+IAeL4Av79bd+nEUpUZQlkwLJbT2k1eTmg1W6x2OsRBAFhA8qqwEnLIO/R&#10;bU7T7/dRruU/x1z50mZ/mamJtfR6B9BaE4Ud7/hN6EcHVJ8gEGAXCZSErM+O88/ndz75HobDIS0X&#10;ezugOhRFwcHjA/78z/+co4uZlzlpNun1egTNFlIIhhU11Y4PPCLpe49VaX2QwRClNHkxJI5jTIWX&#10;LCf3g7phTdcUTHgy2qrtpTWUIcsylGl5Qy3MWCPHo3BDTFURx76UPhzmRFFImVsaraZnzi8KwsBD&#10;8k1pCaKwLmNW48HSIs9oNpssLS3QbLYohf99oAMMPngbDeG6uvwolar7MzWNTh3g4VY0fazxlZgx&#10;smzEkl33dVayldr51rxsQkqMMbUNUKc4pKqqsHWPRms1RskZY2oHDWXhUZ+jDOmiSy5iZmaGwDq0&#10;DjjbwsL8PC8f3EsAmLKkd/LkqzuchYVFMhl6DXMpiaPY36SyoihSlPIRYLvdodNp02y2CKNwnMqN&#10;nMzpPn6U7fghpVFT79Tfv6ZD+TvetNYo5xFPvi/hp89brRYT3Qk++Q9/mXPP3Uw78q3AkQ5Tu5HQ&#10;bCSs37Ceyy67gG9/936+efs3yYUCfL06z3Mf49jRh6Y98sgYpNL+u4SiKImjkCSJ6Q8GOOdIIv8g&#10;Li0v0e12MbaiKr2zyTIPUIiiiLzIsc4/bP1+DyV9BlKZooY0t0hTz2w8PTVFmmaYqqLZ6dDv9wi0&#10;L/lZW5E0GmhtKIuCsqpot9qkmZeQHdFsKOWXSlVrpQzzIVEcEccJ1hiMKUjimCpLMcbQH/a99HDl&#10;NWTSrE+n22V+aYFWq4UoBmPeJyEkMzMzvhdhKhpJg3WT61gaLpI0GiwvL2NK7yDDwHOv9UqfhTbr&#10;+61lhziOwPkekY4aVJWh00rI85wyL+l2J9i5cyeHjvbYv3+/d8Tds9lyxmYEMDMzg1aHGQyGBDqi&#10;LD25Y7utyJ3netu4cSOzs7PgIAqjWg+qAl0hpUIISVUZlBJ0Oh2mpqAyMDEx4R9kaYmimIEZYioY&#10;Djz6bWKiS54XLKVLdLpdcluhlK71pQqEUHVvw4N5VOUhuAhLHMf0yxRRVejAZyKtVgtrQUpoNpve&#10;SNbcdYPBgKgxQ1l5ppDh0BvpIAhY6p0gTjyfWrPVZGlpiU6nQ7rsyIuCZjzJcDikmSQ+g6kRjMb5&#10;LLhynkPP1dmwq/ykudYB3YkJzti4DoBkHPj5zQSTHg4tBSBJ05TJyUmOzs175oTOFP1ejyhuk2UZ&#10;kfJZShz750IqP8AJHmUbah/glaYOrISoA8DKZ9j4TLEoUsIoJApjiryoDa9/VhuNJsNB5m2FVh51&#10;iWcn6HQ6DAaDWrYlQkpdyy6H/jm1lomJCYaDAUXunVSapkxNTVMWBc76+1QU5XjOL03T00pxPgsb&#10;8b6BQIhVRa5RP2iUbo2ia1E3WFYF9qO+1jizW5UBjkpvPvkZydX7LMvYFaJUKbyEhTGWMAiojKE0&#10;JdNrppmcmERrTVyb9SKzLC17aL8xhnbTE3u+qsM5evIEWZgghaSKI09RkAQYE2NLQEqKSFHGiiJU&#10;pMrSK3NEVZDmAbmt6vop4zzXO0IB4tSeyenb352vOb0Ot3pzFHgRrTCOyIuCduRryI3A8EsfuomL&#10;dmwmCb0I2PHjczz66CMMBkPOOfdMztuxg4l1MZ1WwEc+eC1Li3P8p798HKU1/eGSFx8KFmqD1mIw&#10;6KPEOpqNmBOzjuk168nyWZSQRMK/r7YF7U6HIu1TFAWTjRBlUgbLy0xOTDAYDmlFEVIFpGlKHBmU&#10;tFTDlE7UoCgsw8VlgsgQBgH9hXkPW60kw6UFQqUJQkXRO04zCNGR58gzFrLeEKmXCANFJGcoBnOY&#10;yhKpBjJYrO/gOoS0WFsQaMfaCqp0gBUKayWuWudRUmaeQAcIsYSuDM5YhDVIp5HLKVNsxC47tDTc&#10;893HuX7DdpKkwbe/8SOGJxtsnnaEZYgqJYmZQlQhSdhFmwxTGdJimqwoMTIABEnVJV9eZKITkPWH&#10;EMJEc4LMScp8iMsCtFEIk3HZhedx1vo2X/7q97DZJMq0aYjGWP0zLDtou46GrpBoQuUQw0N844s/&#10;4Ma3X8mPfvQjnnl8FqoZYrvoRcXyJUxVoUMfgRdl1xvYqsT1oA0gQWfHaLh5rF2HGVimghhjLK2m&#10;w9ohaW+BIAjY2Jwk7WfEMvSwU1eglUSQUw57TAcxsjJU5RKtdhuzXGDKiomJrs94xDSD4YA//dw3&#10;+J3f+R2GZY+/+s49uEFMogNMf5FuPMEwX0BVFc1EUrgCUfbQBMw0fHbe7yWEcUhVOuRQMNPy0tX9&#10;xZeZbDUxRUBba6ryOImSlPkEOgrJCh/MFfnQl1atj6ZVJQiMqqfQ4IRxLCws4FyHINAcnTuJURJr&#10;S6qqItaQLQ44oxUCFWI4S1CkNIX//TCwXiKDJloYtCpqGh7v+IY9HxgnofSwdbOIloIsK1BhiMkF&#10;URRDOI8goxx6poIwCHwpNlpicfEgzWiGMFBk/SEtpdHaYO0AWwpkmRHHDUyVk2V9PydWlUy1m5jK&#10;0F+YJ45C0IpYCQrjWDh2hE67jajlBPIsI4wigiBEOUsYhB4MU5lxX8bWaqByVblmhWSUcUbje0r+&#10;/8Z6ZLW9YxWoAFfP/EhQ9Xye71SslN6scyvccMqX6QTUDNueycATdira3S4qVORVQRKGVMaDy0Ip&#10;WTsxSVVVCBGRFdVrSEz3+wx1iZISUzUItKZ0PgMYaTYM0yFSKSLl+XKGoW8WO9ciz3NGzYwRn8+K&#10;Nx212F6ryf837/H8bbaqrHwpKAypajpjpRRXXnklb75uJxo4fLTHV/78P/LQQw/j6sjtu99bptVq&#10;8c6b3sIVV1zB/GKDXbueIAz9gGC71SYIApptzRve+Ea6HT9IdvIEvPDCCzSbAVmaEiUhWeqhtdu3&#10;bycOhKfxfuUgOy+4gDPP2IzDsbi0zK5du9DKL4ydO3eyZmYNBDmzx2d5ctd+RizGSRJz7o4zCcIQ&#10;KQwv7n+RDTOb2LR5M2un1zA7O8uuXQ+O2b93XriTbVvPxVlLPz3MM88+w+xR34tothOazSZxu43D&#10;MXusZjOua/3rZ6aZmJjAIjl46BDZQOMc7NixAyEES/MvMxwOOePss9i0aROVsDy7Zw9HjnppAeMs&#10;8/PzfOMb36QqS16eD4nimI0bJ5mamkRraLdgy5Ytfvp+/UYfkYp1vPD8856xXCsGSydpd9porTn/&#10;/PNZZpETJ06QF1U9RV+gg4AkaXD99deRV/DgQw8h5RR6VLIArPEll6pWLnVAlucUtuDhhx/iuecf&#10;rCP10ItJSUO32+WcLds5++yzOXDkBfbu3cvcgqAsCs46axObN21C4nt63W6Xiy66iB89edT3KIyl&#10;LEvWrFvPeTvOo91sUeQ5xxYGPLvnWcq61FoWOWEY0W41mdi0iUZrgoOHDhJ1Jtiwfj1nTm+kKAoe&#10;3P0EQY0AlEpSlRVf+fKXqUTOK6+8grMzxHHMOedeQlmWHJmfIy8Kzj/3LKamp1lePsShQ4c59MpR&#10;Aq1JkoSqqmi2WnVGo7nk0ktY022SZRmHD57gyJEjnLl5K+12m7k5ydGjR09Bd0npjb0UElmDRkwd&#10;gH7+85/nxw/8GKWnfO9JTflMRYY0mxHG5Cil2b79HGZmZmjHLXq9HsePnGTfCy9gjPHnOKyYmJhg&#10;46b1DAYD5uZyLrjgArqt7Tz66KMsD+bZdu42htUcvV6Po6mn868UJEnCtjPPA+D4YT83JoTj3HPP&#10;RQXL9JaXWZwrabfb7NhxLt1OhwMvPcfTzzxDmmZMTU+xdes5nH3W2RSlYWFxkYcfeoRBf4DWHoVZ&#10;FhnnnXcea9dMMbN2LcuLCzy751n2z85Rlf7+hmEwZlgeKb96xVcBY+npUWHM21E78jbj1sTqv0Ze&#10;6NSfVqPj7Ah0IN24obSSAbkVUTexym6vIiKtjPGZnZX1nKbPeoytNbHSgjVrvIpukiQsLlUsDXkN&#10;8k4dILT2+bhSWClxTuGUwtYTJfM2Z1gIip4hyAc0VX2TQ0GOHaPSxsesU0KJT+FOIb9Z5WxOA3f8&#10;F7aftserdRNXXiu1JQghGwyJo5Ci32dicoJbPvwhBJAX8Jn/6/Ps3btIHJ/BciophxVRazNZrrjt&#10;S3t54EHL8eOLLCzE4CxKtrDZSbZuPZ9P/Mo7vBBRR2CAEjh8+DDf/Nb3uffeH+IH8izr10/zu7/z&#10;XiY7iieefIoi3crrX/96ojAg1ppjc0vcd5/jR3/9KB/+8Ps57/zzaddyIscXTvLDH8xw++3fZGlp&#10;yNq1a/nQB36ec889l8XFWZ5+ZoJLdr6ezZunvea8gaefnuILX/gCr7/q53nbjTcy2RUYA6VY5Mnd&#10;m/jqbY/y4r4XKTPFDde8kw/c8iZwjs/9mx/w8MOPoKKCOE741fdezuWXX87hkyf5o8/9EQeHy6xb&#10;t45P/e6HCEO47wffY+vWrWzfssNTnljLK69cyK1f/D579uyhJye48JJL+Ie/eC1KSm794R7uuusu&#10;fv+ffJwo8rI8ALd85P08/PAjvOm8Taxbt44XXjnJH/7h/cyV6xmmJesiQaAcH/rAVbzpqivJY/jn&#10;//xWTr50BK1jAjxly9YdXc6/QPPkrhPMzRYYlnHKIlzkkT8KQgXogX9IrSRqQFOF/P1f+iV2XryW&#10;LE15z8f+FWEYccUFgt/4zY+wcWYNg4FDxBewf/8RbvvyPTz7zDN85D0/x1VXX0hSc+7d/K43UBSX&#10;sus3/yXGWNYHy3zsEx/jDdddSVSnWNZCf3nI7OzF/NvPfonjx0/gGk2MSXnjRVv4xCc+RmhPcued&#10;d3HGxRewbds2IptQ5AU356/n05/+NIsLvkm/Zdt2fv3XfwWU4zOf+QzPv7zM6y7azEf/3rW0O22e&#10;fuoput0Jtp+xgyCAVgNOnOjz+f/3Nnbt2kU2NDSDgDyb5+dvuJ6bbtrJpk2baCjhqYXmC+655x5+&#10;9ueuIEkSdj815Lbbvkg5pygrj1BCCIQJvF2sNMI2CUbPodrMsJhCVW2GwxQlQKkW1gxwxrLlzCYf&#10;//jHuWDblAcnaRimQxaPz3H//Qmf/fY92MzSiRq8+apLee/7rubkyXmWFo9w6WUXsXQSXnnxWZph&#10;xv/8G7+IasCdd97F7d94kDztEQVDztu+nt/4x29BCMEX/597ufe+J5iemuJ3/9Ev0J6cZ+/evSwe&#10;l7zu4tcx3U0oKzDubH784ARf+dpf8Cu/8iF27rwIrRVhCGkOP7inxde++lV6vWVAc8MNb+Sjv/hu&#10;Zqab3u4ZOHLkAv7oSw/z4I8fJC8KnEuw1tJut3324RwjapsVdPXKQKxvMjpW/lBXkVYBGE7vX4/m&#10;hlYDL07rna+WpRm1RsZ9pJrJeoSmk1JinKWoShaXl+inAzq6zXKvT6PRYKrbpqwsWWExeYGrHGTu&#10;NWDR7TZK+55MGfpmmKsy78kKUze7NGVRkiIoqwqhfDoaymoVnnx0rW7l4sY35NUzmf/myfr/yk1J&#10;5Zl+615SGAZs2rSJ6UnISrjz+49w+PBhHJ56JelspCElS9myp5uwhgMHDtDrFXS7XYaDAVordpy7&#10;k09/6pfpJFA5WE77NJMWeZazdfNmfuuTv0KWptz3wG7iJCYdprRaikYIV1xxERFQWIeW3lGtn+7y&#10;3pt+geuuv5G1UzELfSidB2GsnVzDTTe9hSeffIK9e/czGAxwOCZbAVOtTWzdvGlVdOMdzuUXX84Z&#10;nz6TZncGVcsqNxsQ0uDKS6/k4L6I2eOzGCtoNhtMNzwVzkg/Ryk91qaZnAqxwcaap6tkOByydq3n&#10;LHzfe99BWUEooSxBKcm2rWfwyU9+nI9//JMMzMDvv35iHEFprWm363VQL4NN67zK6D333MOv/upH&#10;OPvsdVx++eX81QOHa/bdiiRJ+JmfvZJWCx59AV58cT8ySDCVp2OywFVXXUUcwa5duzxnmJJY62dL&#10;KusIpTilB5kXFVJJms0mUgriOEArj7Trdjv8/u//w7on4HV5MgM7tm/iqquu4plnnqHdaftrMBUo&#10;TauZUMUxQkiSJOJ3/qd/wOWXb6PA35/RpH2r1WB68mw+/X/87/yrf/mveWrPgbEGT7MJTTnJzR+4&#10;mTkKYiIQkqiVELQS/uAP/oBf//V/QZqmtFtt1q0DJwTtdov+4BXKsmTDhnU0Irj++jdgLYQWlPKD&#10;ous3tPjEJz7Bpz/9aV45qsmznGtuuIaPfexdrPOSO1RZTqfTIu7A1r//PkYw/TgyLC8tY0xIGIQM&#10;TM/bAVMPQ1oxLgMJAddddx1btmwh0BNEUcSRwye58847WZxP2bBhA5/85C+x45wJlIOiqKiER+tt&#10;OvNM/t6HPgSbdvKFL3yBwcKQMIyYmoSpqSlCOUVvCIcO9ZmfX6CwKZs2+iGBIAgwlafYUbUhXdta&#10;C/g+VxzFVFXJ5CQEKuGyCy5DXhD5PpOBJAJHkxuuv57Lr7iedjMaD3lKIAjgHW+/hscefZSnn36a&#10;yclJ3nvTTWyY8SMQRQWxhjPP2sAVV1zBc3ueY35hAVOLuTlrSdMUOZYdWGUjxbhOtAL0dat3WYVI&#10;G83s1H/5ESW3ytGshk6vDIau5l4b6duM+DJN3ddaLbswmidL0yH79u0jDAISa9m+fXtdDfA9SK+D&#10;FAP6NWDRnQ7UA4659k1uVUqcsVR5SZ4XVF2JokKjiJTGKEGlBEaAEStzN9h6hY1Tvzp9OwUfsNob&#10;cepN/Vtt/wXnZT0J5GQyQZbltOKQbWefRWkgDuDp5x5lWC6g2h2iZkRfFBhjGUSe4iXMEk4MUybW&#10;GJayQ8jwBEFngn/6+/+YVgKLx+CJJ3bzxCNPsry8zJVXXczb33YN7Qb85sc+yrNPf440TWnoJhQg&#10;Iq/C+OCPd3PHHXfgbMUv33ILO3duxVawph2z69Ej/Mev30EcRfzih2/kgvPPIAK2rTufw8/NY50l&#10;Nk3qZJyDh5f4j1/6Fi8fPMiNb3kz73nPdWgHmydm2HNoyK233kraS7juuut4x7vXE6LZfub5xPIu&#10;FvsDKAI8/aFAVA20ayPdACkkQTyBdZCLDBNUuGaJSXIyGLNE3PPAbh6+7wmEEHz04z/H+nXTdGfg&#10;DW++lHseXaTSDQgWAFguZinkMv/u332FN9/wZt548RoGy0v86dd38/TTT1MefplfvOkjTMzAu9/5&#10;Bn74pC8l5nPHeN/7302nYxjmQ7542+0IZRAKKmswZKzdsJYrrtrC7OISe/a8RF4octWvm7UhgaxT&#10;bheRVz0PzIgbpOmA5UXBmumNaAkikFhZ0OyEFEFKQze4++6nuPfeeznr3Ndxxhln8I3vfp8Biq9+&#10;53u8sjjkvW+9GAV85y/38Oyzz7JkYq67+jrO37kGKSr+8z1H+cE99/DE7udZu3Ytb3vrdn7+59/B&#10;9Bq48V3XczwLOX7sOKWbxkiQTrG42OO+Hx/m3h/eyxkbu9xyy4dg0jI13eC8C8/gpZcOYGXBMAMV&#10;UqMItXeYgUGgsMADj+3mL776EGvXruVjf/8XkIGgvSbgnJ1b2X/seaY2TvHmd76JoOub+48++RQ/&#10;uOMJ5ufmOGf7Zm6++f00pwyRDmg1Jmg2uiwXAVXpEImrYcO1BDIGGRQgfH/3LTsl7DwLZ9oICc/s&#10;jXj0zlkKlfH+d72V7edM+HPcdYD77ruP2WNzXHLJJbzhimvZvi3g7W+5hCcf3cajf32QbiKIlV92&#10;+w+8zK233srCbJve3FEmppsE9ZJUZogoU4JAY7IGsZ0mQJGRky8IdNEiFDH0Iel69NjTjx3mO9/5&#10;DoMlw80338ybrtlAZSVBU/DYY/v57vfuZDAY8N733cyVrz+DysLlF13NEw/vYcO2s1k7sRbh4JEH&#10;9/Gtb32Liy66gB07dvAXf3EPJ06eIIkTojAkLwqKskBIQavVJM/yU+LyVe5kHMC/WhvCuVGAP57g&#10;wf3EXqz63Qqk2jk7LqmNgF8jB7MiWOcdkqn3EUpQmooX979IEAacu2ETeVGwOD/P9PQ0caKprCGQ&#10;Clm9hsT0CLGitPJ1vppbyX/ZscCOrS9Ma00QBuhAr3jOVRe5Wt/Brb6Lo0sfgQrE6rTxv+8manjw&#10;aJYjyzImJycJlI+Glpf9gGaaZZiRNonWRHFUN8FEzZzrIYxRFHHNNVcz1ZWUzjubP/uzW7n/vvvY&#10;t28f/+FLX+Lb374TC8zMdLn++uvJsrz+cH1D8MRJ+MpXvsLzzz/PoYOH+Obtt1NWEGhYWvJ17+ef&#10;f57du3fzta99zd9fB1u3bqXf72OtRyxZB0UJt3/zdh5//HEOHz7M3XffzYmThrKCPHfc/s1vsmvX&#10;Ll5+6SXu+M53KEyBxXq2iNA3rOM4RiAw1BBR5ygL3++qyhIHNQLP84D5urO33bMnK774xS/wyCOP&#10;8Mgjj3DXXXeh6k++2WyS1RPpfn+P6On3+zzwwAMUZYEpcpKkwe4nd/PySy/jnOWHP3wEg2Pnjgs4&#10;55xtDAYDzjrrTN7yltcD8Nxzz7H3+b11hlLUCMGArVu3sH7NNC+//BJHXjmCsZ4nTCmFdY5yxJJi&#10;XT3LEzEcpkx0Pf/b8lJvZeE4rw9UGY+vOv+CC5iZmeGv/uqv+PKXv8wL+/YRBAF79+7l4MFDVBVk&#10;KRw9epQf3f8j2p0OV19zDY2kQZpnPPLIIywuLLB1y1aiKOLJJ59kz54XcMAll15CVXpobRhFDOrR&#10;rwMvHeBLX/oSe/fu5cc//jGPPfYUAR7mOj01xdLSElVZkSQQKEjrXiH4vhDA7j37ufULX2D//he5&#10;//77eejBhxACIu2ffyEEcRxz3nlrSQI4cPgon/3sZ3n88cd56aWX+OG9P+RP/+xWQh2QVyVl5UuX&#10;zrmx8OJoRqosCsqyrOn0662ezRES8swQhqG3OVLxsz+7E4B9B4b8yZ/8CQ8++CAvvrifr331a9zx&#10;nTtYWvYUN29/+9uIosjD5uvD/uCeH/Dk7ic5fPgwYRhgraEWiKVZC0M6V/eXavGymMhDvesZpJqp&#10;n+XeMrfddhtPPPEEBw68xHe+8x3yvEIrQZ7DH//xn/DXP/oRL+7bx1e/8hXKystirFmzBiEki0tL&#10;pKlFCDjjzDM588wzuevOu/jsv/sshw8fppE0QAh6vV4tF6DRSjMcDFdBmk+NvMcOZQQe+AnLNnqN&#10;O/2/Wd2yGAELRqWy0ZeXgljp44zs/upSmoeP+2PkeY61jqIsaDZbnH3W2UShH1UYsbeXpUfiNRrN&#10;V89wmlFcS9Jahs6BKSmFI61KeoBIYkxekMQJsdS4okLZilgGxA5CY5F1DbIaycjUcDtG3lSediPh&#10;lGGov+322qAEv0kXYJ1AiowgMEiTszB/FGF9GWjt5Bk8W75Io+HlGJKkga2GuDIiUBFIgykLlG1T&#10;FhmUcPGWi4mA4VLJnbue5mgl6E1eiNYaOTjI1/96L2+78ULWzqzlgivO49t33k67srQraFCx+MqT&#10;HJ5vMHAb6ReK54+GJPUn9NILJxksVPQaTcqq4vDB4wh8eS2M+yxOedhtw/ZpODg2Z5g7fIID0Q4G&#10;1YBo+SBDk6OCBifnT/DCQUPORhZUnyUceiGjvaaFkBVCVhgqDCWx9fQm8/ES/W5Ks9/w7APhPIE0&#10;LJUaG2+msCco7RQtDBbHAw8/Q7lY0ddnYCrDM0f2kALTJax1CdouEssB0EU4aCw1mcqnyVoLzNkc&#10;ETVY7veQlUaagIMThq8/8zBvvPH1THThV2+4lv971yP8wjsvo9uARRS3fvtOMuWNSrPQaKFo2zne&#10;evFOFPBXf/EQS1HA0FYkTnlQi1W+d+MAMSBgHSY3RFIyXIapZJa44aPyYQqogMXlPn/5tV18+MM/&#10;y9RG+JXf+iAfnb+Gz3zmM5w8EaELg2EaayZwkcViOeH65B3JWttj51qNwhKogD/4vfdinSXLHXGs&#10;GOQQRb7nN92N2LZe8+TsK6jqEJNNn2k88cweDtk2NmzSLuY43KuYKGGCBGe7SKZQ0keTIdCSQ15R&#10;EXONLpNVjrKSw8d6HD+ZkpvNqEDz8uwzFOKNdBw0nCAENq5ZQ7em6rvzu49z4ii4bj33wwzfe+Ql&#10;fmuuYGIyxMolSjskj2Kcs0wWEWmaEbZnyPKcQTAkjRK09cSdn/r3d/Hggz9mMdtAGAQIl1KWkmsv&#10;W0foAWPce/c3ODHfoixjnIyRgWD3M49y5NjPsL4zwYbpmHZHEcUG5RneeOrZCMOlzDVznHVsVS1k&#10;AE0MTbNIr2zRjjt05AmK3iwab0zno5xZNUCFAWULQquZOzDHvn7CvFrPINYcWxwQK8BanjnY59ig&#10;oN85ix4OdWgfiQZVwEyYshhOsni8z/1PPcs7NlzI1nWC3/3kzex938/yb//tv+HlF1JMZXBOEsWB&#10;B61UBYGOMZWhGhGEjGpAYhSQO5yoxzSkqBlbvJEdyayvYJ3H/AYrCp2rMgFnHZUtTzWNdfbkvDb5&#10;WFBuDJ2unVbTgalK0kZCzxmOWcdgMGD94eNs27aNZtBAq5ChS5FJQq8oCCcar57hjKINWWvAlFVF&#10;ZfxwUhAExFFcM/x6zfqRsqIQnntsldU/zfivkMWtRq79j9hGmuRVVY0jmwP791OzRnDN1VfT7rQZ&#10;DAdEcTTOhEZMwmVZ0mw2SLOUQAdMTU2NRYy01vR6Paw143uYxAnzCx4ybJ1lemraY++zdPyB9/t+&#10;FkdJP0tRFgV5mWOcR64Y44fUtFKUddgWaECI8XxMZTzFjqkqBsOhl45IErIsZZgOEfgod0RprrVH&#10;NhljwDnCYNSjsV5/RgrysvISA5UhSeK6eej51oLAoxqjqIbP2xKJYGl52UfTzq+n4WBAiScsLIoC&#10;XesplWU5TuXzPB9HxxZHVZUgBHEcMej3OXb0GAcOHADi1uflAAAgAElEQVRgy5azeeMb38QVV1yB&#10;A57Zu5+TJ094BJj1AlNCCDZs2MCWLVs4OQe7d+8mTVOajQZKKp+RC4GxoweaMTJnzKVn3Xiqu9kE&#10;hG9e33bbbXzj6/dw5HhFmsPM1Ay/93u/x2WXXzYuaUhZm8Ea4TjK/keD4MYYjh07xvFjx8mynNnZ&#10;RRaXUk6eLJhfgMVF0IEe1/dHEny9Xm8Vms7ViqhQFCMdJ78GHX4tCynqrKXWerGe1833zQLyPKfI&#10;87ExEvW5+c/BO78R6mqY+vmrsiiI4hjrHEXh+Re19vRGAkFZVvXPnkxTKe057KwD4bOxIi/QSmGs&#10;Z2dQ9ZoYxZ1LS0s144WfbenVWfxo7YeBl0oBKG3JSCemrLwmVxRFY/tSVAXOWZrNlmc0KD36LLcZ&#10;Aq+d1Gh4HsB+D7xfrFkjlPJsEmnqgVTGMBym9Tn7wcg8y8kLzzObpun4Hn7+85/nm996iMGgz9LC&#10;ImdsnOaf/bM/5NprrqXRXCECHdmksizHNtQnJSvIsRGb9XgboQVWgwfqX6zqoI/LZiOCz7EkzcgJ&#10;rQIbjDKolWONy08rtrv+cjWIIAx9T2wwGPghYeXXXprmpMOhZ3uXkuXF3mv0cBoNSqXJ0pRBv0dR&#10;edLDwEEiFYHW6MCjqJIgJE4SEht4LQXnveN48Y4bUqdt4tX+6VaBy36KJ/pb9niMcMhAU1a5l5gV&#10;mgNHDvPcvh7bz2lz8cVncfHrdvLjRx5HCr9YvcZETkMJJmXG9Ve/jsf3HPS09HOL9AZDz6wrLBdv&#10;bnL4yRO0i1HZLWfb1m10J6cBePHAyxgnEDoiiMGgKZ1GBiFlmiGEwgqJCiIcUDmBEdJrl6vAP7T1&#10;YJ+1jqooiIKAqvKsubJGCZkyIw6b9eCgqm+bokJhpfacVQZc0MSJGLR/ryAMqaoSCSSBpuEyYpti&#10;+ikT3Q5J0kbriKLvARjWlAwHfQIZU7oKYyxKBVRVgVYRzkokAQ6QOqC0uRex0/5ahJI4CUqFOCFx&#10;KKyIQUYgY4RJWFrKue/+R7nodVtZu07xgZtvpDu9FgPcffdTzM5KQh2TFSlJXOJcwRnbt7P2zIBv&#10;/qe/prCgbELRd0TS37My96x0AqiqFGuPIJVCigCEQWtLnvfI0i5hCBpFI4hpNBJu/9bt3P3wj3jn&#10;u97Ju27YwURnml++5f38xkMPgdR4gXXtG8sWqrykFCXLyxWLazVCNfhf/8VnSeIY6zztf+lCP8+V&#10;WxpJwsuHlijUmdh4G30HykEmzyCQR3zk6SzOGHRNfqykh8GYaoX7qiodlBW2KBEyBiu9HIzzzsgJ&#10;hyVGCqgsVC4hjCc5/Mr8mAP5vG0Xcbe7lxiHyAVVMct5l76BKBKEEQwHQ6yxNOKYLM38vQs0QzPA&#10;CUcQ+CFVZOidcdwgtWBIAYFWjrwcMD+fjWP2iy64iAceuYvlpVnWT66hLA1rWpJ13ZDKQG85Jsu8&#10;w5O1Ds1guIhUhiRIcMax1OtTldAIPXOxs8doNiNkltJoQSy7ZBVgFFSKpaVXmGh7lKRzDk1EYQ3S&#10;1LozwoGWaJpoWogqQgpQsoOrqMmrW1CFxFojC8t/+OI32HOX4KabbuLKt14FBm5829t4cvduessp&#10;xlikqKmDjEFpvWpgc2VY07lR41/8hN8RMG58r2Q5rMzpjJwNq8AD9W6jY62e0/HHFGNAz4qIm3+B&#10;UUCokcIihESGAYP+gP3zsyRHD7Jj/WYWsj6tRLI47HPs8DJnnfO6V89wkiRhemqK7sQEjUbDzzwE&#10;AXEc02g0aCQNAh0QBAFRXauLoohmozGOElZvY+jdqsxmtadcaWGdBrz477iNZleo67nOWvIs5447&#10;7iAvIInhn/yTj/Ge97xnnLkopUnTlOk1a/jt3/5tfu3XbuJTn/pHbFi/Hh1oHnzoIZSEVlNx7bXX&#10;smHjBs9QLCWBDvi1X/sHlMb3QO666y6ccwRhUPdcqvGHaiqffZRl6SMl67MJITzDcVmWBEGAEH6K&#10;XUpJGHgU1ajZZ4zxn5EOxlGvEJJq1K9wts4GfNZWlX6fovDzSKaqvI7Fsu9fXHftdSRxQtJI6HS6&#10;bNiwoT5nOHbs2DgrBtDCA02CQHuDN6LqwMPNR+qTZTW6PuNZE4IQM+JqwyNhjDEUhafdkULy+OOP&#10;s7ToHe2ZZ67FWpg9OWT37t2+Z1CWKKXHnG9vfvObsRbuvvtuhBCEYeCpS5zX7vCZh7/uUba+unY9&#10;mj2qA2nPR5YkrF+/nssvv5yjx47yx5//Y7761a9R2Yozz4BGo1GvrZVI0jdffR9s3759KOn7bFu3&#10;bGXfvhd55plnOHT4ELMnTjA1OcnCwgLP7d077rlkeYbD9wiWl5fHCCJRZ7fW+XUysj6r4zVVw1ut&#10;MYyeriDQlKVHG44yY4NfT8YYlpaWUErx1DPHAHjjGzbygQ98gMnJKcqyYsd5O/jgBz9YByaQJHE9&#10;BzTwAU/NxjziUbN1FcGXa0yNFFxhrwgjz4HnZ4GWyUt429vezPbt53rU22CAtZYbbriBszZPoBTs&#10;fe45lpYWveMdhQ3OM0DkmRfkC4KAxSWobMU11147nrvLspzrrrsO8Gtp3759GGvodjsMPO8wWZ6N&#10;+7yelkrhqhUaa621l75gtKY97FkrPWY83759O1dceQXHjh3jM5/5DPfdt5s4hnPOiVBKrwid1Rnx&#10;KZnEKrv4E/brJ3o7qwZBWXnZKb10RuAAfsLIrmjtsGrxnLbTqmNaa/28n/QVhWajQavVYmFhgcce&#10;e8wP78YxaZry4osv8vAjD7N//4FXz3AkjkRrXBDQ0gF54CudlVAUWK+UKCSNIKIVRkRBSEvEJI0G&#10;kZ6imSTA0ooLEadd/enb2MuKVW7nv+9mcJS1TroQksxJkJL7HnyUcy+8mLdedxHNBD76oZ/h3e/8&#10;GfY+9wJ5nrNx42a2bp2gI71mfaMJZ2/ZwoET8zz63CEeevoIF124icsuPIt//Yef4okn9pGmKZde&#10;fS3T05AruO+xPTz3/AGkismcIrUQa40NOuTGIXSIU5qsNJ7LVoLTEaVQ6CCm11smDZ1HAiqwIkIi&#10;MaXBqga5BatCMiuIQkWWZWSlw8kQK8CpJgZJ5QQO7fHyokUGWA1Gx1T0OPTKMQbDEh0Y3nTJOsQ/&#10;+BgvP/wEv/AL72b9Zu9c7r33SaxVOGfQQUhq/DxLbgRZ5YXcqspgqsgvVAUlAToMKI3xWZsAIyRG&#10;SIrConRCZkHGDfJKUFqNqXxaPr+4zD33P8EvvvtCzwkVhHz9jnuYW0yQ+gyq5T6tVhPljrN23TQ7&#10;Lt7MY0/sZWFQ0C8dsUyoXIVhHq0jKld4yGwIH/7Ie3jL3/s5X9pB8p/+8nv856/fTuWWsKz3yLdy&#10;ge76Jp/6X/5P1q4VXPzAm3j22Wf5mbdfh5Mx/T7kRYGQAZWxjEy8rQSKgCw3PPDjR3jzdZuY7LT5&#10;7d96P6/bOcVjjz3JunXruOJN17Pz/M3sO9TnT//0T9n7/F5fuhRHCfA9mUZ40jNTrzJSFVBYkELh&#10;DFgCP2RpwckG2uUEQlPYmDDAK97aBKNAKE1aKio8tNeEAbpleWX+Ze594C84+5xbWJOEvP99l3L1&#10;287FVBXdqS6hHKsxMehl2ErQTpoMhwMqSpwwSF3r8JQeOVgKhRGKfgFWJ2glKNKCygiSZkh/Gb71&#10;7Tv57d94Pw749P/yyzy1+2UOHtzP5Zddzs5zOhgDJxbhBz/cw1LfgG6RIgiQqEiRlila/n/svXm0&#10;ZUd93/upqj2d6U49t9RqITS1BgRItAYkkEAINBFEMDhgQAYn2I61TPzWG5znlfDWy8sz9rLB4EAI&#10;EEsYGQ1YAgmEBgMSCDQgdavR0IPU83z7zmfYY1W9P6r2ubeFZDux85yVuLRa3ffcffauXbt21W/4&#10;/r7fhECEdPsLPP/CLKvf2iaKEv7wD/81P/7xj7n4da/j3HPHSXPYvbtH1i+pchCqRCqG74nRCkGE&#10;tAUKQSViAgGaLoYeUpYupGa6yAQKC0QVcZJzwgnL+e1P/hrrTpQ89cAKdu3axWkbXkMJTE2B1o64&#10;1clXANJp49RwY4TPa5vFsJZzVoap/8W10/oNpf6OBxYMN5q/pi0lD12qj7NU+mB4nG+F1SACpBVE&#10;KqDZ7iBUwP6FOXpTh3ls51be8IY3IDND1GqycnwZu17Y8cobTlkUGORQwS0KIxKv5KaLgkpXxM14&#10;iPQJgoA4SOh0OkSq7Twcu8g2+rdq4vgf/qZv/l23pHpnVh5NEyjHgVWWJXfddTdK52zceAGrlsPE&#10;OGzceBqBWixYrQo4eGiSL9zxiIPtlm7ifeYzn+E3fvM3uPy817J8+RhXXH4BYQS5hLKCLc/v4Ru3&#10;3easuihCIKgqUGLxrl38XTigAvjY/SJqJAhChDBo4yzeWo/eIUs0SrlYsq4qTM3qGobg8wdDqKO1&#10;SB9Dj6Jastoh0IwxTE4e5dvf/jaf+MSv0jPwlktOZezCU/GpGV54YQ9/+Zd/SbPZZGYmJc9yIuXq&#10;j6IoGua9asQLuJyTM+hqTXYvXSWEi/97AyCQDhABLofT1YOh+Xb/977Hr/yTs5FCcPgoPP7YY1Rl&#10;2xMgRi6EaQ1XX3M1BnjyiSfBowqNcXovMlzsE358BYKGilxICk8WqbXLX2kHrBobG2X9+pNpNARB&#10;CJe/9UwuvfRMEp/7u/feZ5yOjx/3+t2vK7SzLGfb9u18/etf5yMf+QhxGPOuq97OO696O4Ur2QFc&#10;Xmxubo75hQWazSZJHGOsS/62Wq1h/lEEYjiOQjC0yKtKu5yNch5Emqb+/sEa56nFcUwv1w4d5b1T&#10;cCFSpRSDwYAfPfIj2q02v3T1DUyMJ6wYa1F4G/LpLdt5+7lnOAG+xOX2+v0erVYbBj13314vy2KH&#10;XoCSzhApyxJMSRLHZIOuywUnCY899hhrV4zx3vdeSasJGy9czyUXrR/yGR6dnOMrt/yI7du3O++s&#10;LAl9sKYsC79gO061Za0Wd911N+dsuIrly5ezbl3CRz/0DkQBaeYQhF/72tecBlAcURZdt+EYaDYa&#10;w9xmDRVemipQSmIqi7SWQCmUhFB69Jd1kaKRUYkC3vnOtwFvI8WFLb///SfodhfcvPKoV6V8TYxY&#10;mopwocjh1lHncl7uobwsHWGMdTtPnZNZWmci6vCcWDwni9IGdeTnVc+Pg9prrUEyZGgfDAZkWUql&#10;KzZt2oQQgo2nrGfVqpWsbp3Irt2TqE996lO8vB04cOhTIJD+xmPlJGzbjQahUoTCETIKC60goBkl&#10;tKMGzaSBIOLpp57m6JQLxWgRLbpiwu25QsDLCnGG/6zDbYthtlf783drToPJY8q1IQgiKi1IGm0O&#10;T86y5ecv8Ny23czNa8JkJa2GAgHHjlr27Z3hL771EH9x13d4escUg1JSRhOYoE0vS3ny5y8yOTnN&#10;xNrXEiWKqXnYMwW33fUjvnbPg+w8NIcSCRZJHMQ0OidwZHqGZ57bzvbdU1TaohEkjQYjnRH2HJxn&#10;y7O7eXHXbgopUSqgGYd0xtazZ/8CW17Ywe7Dc4BkxWiH+b7iuR372PLCdqYy9yJ2IkFrZBlHjnXZ&#10;+uJennlhH2WZY6RFWsEJKybYc2ien++YYsvz27AqIi0NO7Y/y/ZdhxldfjpBFNMOYW4BvvvDp/jP&#10;f347032Yne8RN8YIooQTTlzNjp2HeX7rfvYdmiQ1IVYKwsQQdVZwYE/Jpme3svvIDGHUpBk1eWn3&#10;MZ557gAHDx1BxO4ZpAPNC9v38vSWvRRao4V7KUObc/oZZ3LFZecihOIrd/6YZ7e+RFqOUBnJaGwo&#10;84zxUfit3/ooU32457sPsu/gAsgYWUiSKESqDsYkNNU4KjiBA4fm2LrjGC8eOMrhYwMOHOzx7Jad&#10;HNpT0GieyOxci127e/zwJ5s5dGiObdu20ho9ibjVotmEqQXLV2/5Bj985OcM8gKhIlojo2gp2Ll3&#10;iueeP8DU9BxWhJRGsPPgDI8+uZ145ERUc4yoBbMD2LEPbrntr/j6Xz7E4ekcomWkuoFKlqEaa9m+&#10;e4YfP7GV6fmBg3FjaLQ66FLy0p6j/Oz53RybnqXdbBA11rB7zzRPbXmeQ/OasdFxEluwe/8MTz23&#10;lcOHj5CZBihoNQMMY+zZlbFpy4scOJqjghGqrOLF7Ud5/KFNTB2pmDxWsmfHMW6768s89+wmLj7/&#10;EpJmwHPb53jiiacpaVLmJaGqkCqgEi5cKpQjyAxtyL7DXZ56YQ9Hjk5RVTlJEqPLEqM1cdihn8G2&#10;bbvYuXcOVIeVq0YpDezd3+fRn27my392K48/swerQuLOKCJMCEdDnntpH08+tcshN+MmuqrI8oy8&#10;qnhy848YWbaWiYnVWCCvYPtL03z5y/fw1Oat2Dj04e2MZcvWsXfnPNt2HmLztn1oNJXMEcKydmwZ&#10;u/bP8uz2SXa8dICsjDAmJAkSRidOZc/eOZ7duofnd01x6NA0u3YeptE+mZFmTGlh71H481vv45Gf&#10;PsXCQhetLcbiw4tubVNLUhLCp2tqlNjQeHu5MV/nXfyaZjwQhyX5nyFD/9Lv+t9hHXFqEDhodl34&#10;6ZNDv5DXkWFAVZXEFpaPT7B8Tcz0sWkmsx5GSspKc2xhjlOXryQIYxo6phOMPCKO2/l8e/LpZ6xR&#10;7gEUvqKURoK1MD/o0+8PODh9lDzLWd5sMT4xzkQySqPRwOgWX/nKl3nuxWMIAaVoDWOUQoC0tQ7G&#10;8W7bMM+zZCD+2g3j7+ji5NZh/612k7KdRFS6IpKeGbkYoI0m8fT9ge+3Lh23VeqpxXvBCRRFgWmO&#10;YbQmqI6igoB2OY0xllg4IadUNrDW0lMuJyCtswqapeMgsmKGqipJWU1tbxitGY3nqaoSa1ypdxor&#10;tDY08mmazSbZYOAs6vZq0jRjhXUy0BrHE3csWIUxmrHqqEOWFM6SnCkmiKKYru6ijWF14JQbC7Ua&#10;IZxV2u8PWL8sp9frUQYdsNDKnAWpE4evL2JXqa11TBRFZHPPMTIygi7aAGRyDCkVMtqP1ppW3sJa&#10;SzdK0FXFinBAWRQUdg1gsY0UYw1x1UMpRVae4Gp/2u6Bt4pZvvCFz3D6asPho0f47f/7Dg4fPkQp&#10;1rnaET0LFi6/7BR++5Mf4rFn9/GZP/4M/bQBCILC8a5lukQFiiTvYi2EUeaS9k3jc14BAsGyYIJ+&#10;v49Svt/SeaCRmaEsS+Jmw1WHywVvba/xnpMDaKhwCiyUZhysJVS1wugcSZIw6Pd9/UmA1gYjXD1b&#10;WliCMEQo6QXSXL4FnROGAZltIoXAZvNEYUhbuHqxqapJs9Eg1o6+3xQpcRQzHa6mKAtWZvscajBq&#10;kQ5SbHIKutIoewClFC3VoShyCjosW76MX7ruIsqyQHVLHnroIWYGTvhNjU5y9bvexUff8wHCAL5y&#10;29Pceeed9NUywCLNLEEQMDCF+zlskBc5q2VKWRbMyDEnI1HkSKlQxqmSdgJXmR4rS55lhLHPFwQG&#10;qRRVPnDecHAyWZ47kUitkfEhF6mQJ5NlGUXl+OvInSChkC96T8LNb0VJlmWEagVRFDHj9X+UPYZU&#10;ilYeoXVFV61xjOyiS57nvCbskecFebjC5fniEcqioGN6rqp+0CVJYmYYdVx+/VmCMKCt5wjDkNms&#10;IggCplOnO1ZVTkE1DCOfN8RHPqCOZ9VEnAKXe9UeWLC4FvpNyC5uONro4Zp6nFfkIylDWs8lYAIX&#10;zXL5eicFYRZVXs2iF4QAAkWe5zQDy/qT1nP2JRPMzEwzWbh5NxomNJoNrjnrHF7/+tdjj2ma0fL/&#10;6xVDauOjoxTWCWvZGi/qC+JUoBBaM9bqMJ0VmLKkGGSIeATrE8VJkjhIpDXDgXDJ7EU5tiFr9HC3&#10;WdKGsIuXfVYP0vBh/Ne3WPgYlxA0ogaVESACCiugwqGUFAy8UJTyROoyNJQWMl/kaLVCqgbkFQqB&#10;VR2MhZ5aAQoK4+G1OA9JCo3Ri72vhKSqrENjiRi7BMchA0mm/ed+vKzG5WuiMboVyDBEA0VukTJm&#10;oNsQuJxIYRkW2xXS0WuoKKZbgRIWXWZESoJavE5hnTutRYRsRRzNFiBoYAi8ZePGoQQIobSO/9fK&#10;gLQyRO0TSA2gkuH9gUVod/1U+qi/iR21Thn4XK87T6ULQGGCNpUxlLZCNQKkcpLnb7zojUysgtRK&#10;Hv7JC0xOdylNhIwrv5AP6HQ6XHzp20DCgw9uIs87IDz/guiDCLBBRIWmUG5jrKyz9MvKK0DaACtg&#10;PksgaFHi0H82SCmpHIIuSkhLIOhQqtBTDoUOSoYDmpRixI2bTUBAhnAxRDHKoAQZRWg8GaMEQ0BR&#10;AUFAZcFWws8+N05KhZQGrFBoC0HUoQJ61pXaB0mDwoJTrAQZxlQWqsoiRUgeLScHbBESBgkD48Ii&#10;QrjwbaozUKDVPKWSnHrOSjacuoYgg3dcfy5PPPMYUinWrT+TE088ASLYf1Tz1Oat5JXyITSLFRGl&#10;BildqM5UglAm9LUE2SKUEVVuCBGgDcIqQqkY6Ahkg8paiEcwInXPhQo06GDEvx0DiKGyoWOvFytB&#10;QKEDCNvEQemAFl4pV4gVEEJULMcCpRpAMkJpYkrtpoemArscrWFgG+55hAWZLUAY4jhkoVjm3mtH&#10;tUylBULFFMKSG1DxGD0LWih0aZBhiwpI5QipBhOFFEDS0JRlTYyDD4EKAiUXARZ+pZNiuGq6zdLX&#10;xSwtqK+9liFzAHVhp1ccHuZjLGapNW+Ph02bJRtQvW4L6YzfqtJo68PeFYRSYfMMnebYrMKmFZFy&#10;BlO72R5KZBw5cpTxskPiVpFfbFJIAp/bwFq01pSZswAL6ypOa9RIXWcyrEYd3sTiQNQ3I5YM3D+2&#10;f2x/XcvynCSOKYqcdtyhny6wcsVK3v62txMImD6W89RTT9Hv9Wm1WxS40GgjCCjLgjvvvJOHH17B&#10;z599EYt1+aUoQgXK1fcE0d/cibq9kgH0d221N/8KsKK/70v917QgCDhy9Ci3334HH/3oR3jdiePE&#10;SYd3veMqhz7zx/X6cPddd7F79y5n0UtBlubE/wXD+z9iq5/hIuDLeSv1z07U0K+Y9uUT7BdXySW5&#10;e5+awIMI7Ct/ZSkSzeLzOYvrb01Ts3jOl9XYDB2DerNyESrhUyF1TkspB1qRwtd6tQKSpEE7chGP&#10;+fl5jNHEnfXI6lXqcJRU5FVFURT0y4LBIGU2HbhEqJJYC0Xm8fJSoHVFWZVEOkIrV2lucRWxQ94f&#10;anSFHcYl/yGb9Ol/46WL62pd6y1T75BS1+5Woo5/ur+1cJZ+UzuXPfDFWrn/feFV8mqPpQ7JKQ+L&#10;rrylr4cz0uNuX+a/GZynUAMwlB+4SkS+1z7x7snrSuHOoz2Tg/RLQ+XxRHUoU/r+K58317VSSS3w&#10;5K+XO0UXamKIVFbH/X7RI/PjVN/HULHVH298gZ4USw+npMVxN2zd92Q0gogiRKARSkJlMWXFzj27&#10;2bp9G0Vf89TzR2g0liFQ6GKeQEpEJBjkKbv2T7H1pYMYRmg222R0USLEiJRKVtgg9/2pNeqPf171&#10;yl8ErljWqszFwpXjlymrCQBCP34FziOKhHCLi7+f+nnEtSXr779RJn5ctX9O5rhxVX4emiXAiqXP&#10;wTvOGOH+Ufi/6/lbz496SanPn0lXbBja0g93ftzzqRU1B6lFyiZPPjHNjh1/xmXnnsdVV72dU85y&#10;EPK5Ljz22M+48857SdOUkjZpmqOSlHanQZ57z8L45+nnQyXqee76o0zdb//7WrzR33dg6uJIP86+&#10;ajZk3p3f1vPOe/B+3CP/XHL/QSXG/Ofu+lX9IsmlqzIY6+Z77ueFFT1/Hfe8cpH47y347/kSBuUi&#10;OXq4UGe+364jhVfrNMP3O2ApPnmxF27zGRrvw7HwW45f8I9L4dil313891Jvh6VArDpvI5b8Rixu&#10;Oq7fvp928Xd+x3Ebkl7kWBNC0ImbNIMY2UycvEkjQakAUfYZ5AVyVYJpNl7Fw5HCwfVKB9cripy5&#10;uTkXq44jLxgUgmcNHrpw2lBW1XHon6XxwnrbtUteyP9x26vc4H8Jcu9/4qZ1RZoawrDpEERJzCBN&#10;+dbdd7vYOw4VlcSJY0qwntetrFBSDSvlg8BpjQRB4AtUXdV/Rv43d8K76RbhF7y/fzPp5RUDlr8Z&#10;ofn/R2s2nVKqVIruQpdHH32URx99lIHJiKJoKOWdZu7918awfPlyjs31yLL8f/ppvtQjARbn0vB5&#10;v4pnMjzeZ0x8GIx60xm6Tm6ztUsvtvSir4Zke9k1andp6UYzBBzAsB5o+POSrxvj8jtKBYyMjDop&#10;9NDVe0mlEFK4iEJZkQ5S5uaOvvKGYxGIQPk/AajAeTZKIuOIuNVESIkdDLBYpHLklUIKKl25DuN3&#10;UO+GiSUunhB/EzL8v30bslnbOsaJ//v4EMfx9s/QwPCxYTu0HGtPw9S5FuHP6z2J2pAqvSUn6016&#10;GFrxsORhsML3k+M/V7b2sJwlWlcNB8ZdR8vFpQsgst7S8ufxpdA1azzKeg/E90vZYnhl939nKQf+&#10;uHp8jLekVU1lJGowSO0x1rmvxZyIu986Lu36pa2zTGV9nD+/JsIaSxIl5HlGQ8YICzM9Jz3cKwRx&#10;Z5TeXBcpJY3QU44YS6vVpN/PiKIEWRlsVRHFIbYsKKREGoEw4+5q/vnUD1aa+Pj+StcvU0/nKvb3&#10;74+vPY7jntMSS9N7HvU414+7H/vxq3ODtvK5rNqz9my9NTzWP3flxzUu/XP056/nQ+0xLV7fhRNC&#10;6z067/kE/j6H918/N+Hud7Y3TafdJu25ZHiOg5OLdkCvSgnMcqZmU6JOm36/T6OtmMsWiJsKrbPh&#10;+NWeY/2e1B59/f6J2lXz88Koer76Xul63noPXnnPXCdLxntxXtbjE2l33dzjzLX3WJT3WPDvZ91P&#10;ZWrSR98/NfD99h5o5SMHyo1j6HOS9dumqT1k96CYM4gAACAASURBVMe9L3XIDCoRDDcRAMNgiWfi&#10;/y+WkB5bOwyDLf38b91E7RHVJ1zsrH3ZGre0WWOOW4Fq1LCxntjTf0soL1sQSGykCANXeN6qJGVl&#10;EcaidUnZEqSmYseR/eycGrwy04AxDuNflRVVVTrNdhzGP4oiV3fjvZyh3rWSWOywsnjxvmsG6KX3&#10;9z+T+VPvuvUf/MIyNHr+4eOL/x22KHLKmlq7OhHjpW07Ix200V5d0HGmJZ7fTeB0jcqypNVsDl+Q&#10;ZrMJ1nECKqVcFfjfsi19TkuIA/7e2t8Vbfnfqo2OjKC1R3Ja4yhXlOMTq5kiOh2XwG82m5SlU8ys&#10;lW//sb2svexB17UvdZ588TN3bO1lDKlmjqMRgGGeHH7RKsZvFMP/WOpCM/yxXo6WMBvYuh+eXUEb&#10;PZSVrjne6ry8W9YcyCFNUxYWFugP+m7v0HrIqh+ogLm5OaZmZl7Zw9HGeHVPqIyhshYRBk5grdkg&#10;iCLCwFHdkGekWUq352CsQkXOSPC7snjZTrskGvkP2mpLexjj9oMpX7ao/IJn4z/IvSdReMuptCEI&#10;SJWn2JCeYNB7DKW3pAbKxaRbZQos5oZqC1NQexL19b1N4C1RYer+1h6Pj2nXcHN/nTp2HOCuX+eq&#10;as8q85axtMfP1sBbwvV41JZ2fR+14JYdejh1f6vjjq/7W3s4trYgpTdIpLMgraw9isKfx/UjLy3G&#10;AJ44NEC5QkIMvW6PInHVpxOtDmgLJYRJRKVCsjyDAAZVQccYx7BQVsRKkYkQFSmEr0+qLWrhc1Ny&#10;GA12nooR+eKOIwRKO0JIKR39jvKhCxeTd+OxNP4uhjk8Nw6ytsTLjh8fjvu7/m7lPZahJzWcpz63&#10;YWvPpLaY6+dRe5qL53PHu/GtxPE5E4Ye3vGeRJaWFIVh+cgqBoMBuda0mk2y/hy2jAlsSG8uIxpL&#10;kEqi7YDxlWMsLByjM9qiyI7vr6j7JY/3cBY9Yt8PkR53v6HPuQg/zysfCg18Dk2oOX987sfRk9Ia&#10;hz6UPidVJyuVmPXH1/POPwf/fhj/nIzsLf0awns4xus31fOkThgYUedI3RMJbOE3DAcOqHOk9etu&#10;cR6CFV5CevgeGj8D7OL5hpE0UU/DJUXFw2wNS5uoNZ6Om41+PtglDo9P+Au5KB+NqItX/bHiZbBq&#10;ITxjtUFjKISlqjRFWZAYgwojSu8pd3M3UAumYC4yr+zhLOrfVJ6JdlHzJUkSwigiDJ2XA4Jer8/s&#10;7Cz9fn/I24W/mRrhMFxCj/N0/rH9Y3vlVvOcRV5zCBhaUqOjruar5sMbeEZagRjyXzkupwZxHHt+&#10;NUmjkTDoD46fo3+Ltujl/Dc0k5ac+x/aGAPHEJA0EmZnZ1HKhUy6vR6dTsfxy6nASSLjWBGazSbz&#10;8/MkcUKWZf/Avf/vo4ka2cViMn64DC7xKhbzXUuKNJd6Py/LxwzR0Etg0b9w7fq8r5BMezmyzTGk&#10;S8d/JxeZK9zGtJTZYFGATakAa92mo6Qiip3S61KeQiUlaZqSZxnGWJLmq8gTCCWoTEWpNVVRIoxl&#10;PGgwEbVYQcJK0WRUhowFEe0oJpEBswsL9NKMzFhyC5Xn6jJWglVIGSBFAEisFShjUcZSioBSBIRa&#10;EGmBlSU2KDGEVFaRBF2SsMvAxBSiTVlooiB2FrEtiCKJ0Tl5maECx3xb2cpReugCJSqU1DRDgykW&#10;iElpyBx0RRIohGkjTQeNoLKQi4Iq0JSyRUGTtDKYIEREBSLMMVYiZUgyMIzqCK0zwlCgogGVnqVV&#10;LtDRXRppwUgFpgqxVYQlQBtFw5TEVUYhQYcKKkMkQ4KiR0uURNqi8goKRSJbWF0RSolSgkoXVEJj&#10;A4vQAyJZAhVCaHIbYsMWuoBQJkQ2IibGVgllpkiUk3fV1QApK8reNKOxwCpNaTKE6qBpMKgsNkzA&#10;tBCmTRxk2GoOG7bol4IyapCKECPBSIGWEhsEGBRFZXCclSVB1CIrIDMNRDzBoMwxEhqBA5tIM0Yx&#10;SIhUgLRQGhBBTFnFWFoonUMxIKCPLefRap6gkSIDySBLUWnGeBRR2AGEFaXsU6k+iRaEpSExIaSa&#10;QakgGiUFBtbSDENCARXzEPTBCCQBWV8gbQttBSpK0MJAIAlVA0GI0QIhQgqRUckCqWMCmzAQmjJR&#10;RDqlqUp6eQ5BSGVDSq1oowiyglxKyiAgJkaWEqFSkCkVBSI0yCQh0xqNxMpF8sdQKYS1aGuwAgZV&#10;iQ0CFmxOlUgqqaikpCw0YRAjwhZZ5ThW+kVK2JAYVZHLEB0mCCOIlLNAZUMiS0loQqwsqWyKDTU6&#10;qAi1Jag0nVZImXfRoUUkCpPlNIKQUs4zqKYIKGjFgryraUdjmKqBMG3CIKYqDYQBWgq0isisRIkI&#10;qyVKO5s/JUM0JamtyIUhMStpmFVU3Zi2WkURNsiDhDyGNDRIG2K1JJc9SjXAho5jsC1GUFmELhSx&#10;apM3FL3AEqmSqphnBElSVKTNVcwH4xjVJq1CZDPHxgMy08aEExTkmFAjTJMqD5FqLcauJAv2ohuH&#10;qdKARI1hSTA2Jq9CrGgSyhhTQaQaCBtggzFy26SkSW4TrIZG3KQqKqIgQgUlyAxrIiQNrN/ETdkC&#10;PYKxXcK4cAArJMamVHpAmQuUaFCZABk0KYx2eT5lEYGln3YRytXwCaVAKGr/2TkOYGyF1hVxEg3Z&#10;VoSUnrU6wFqBQPm1GjcXhTNChLBoXdE3hioMaRSGZWHMNZdczDknnUBXDpi3fQ4lBbtEjymlOaQz&#10;FrKUhap65Q1HGz3kI1JeXzuKIs8I7Lyb+rM4jgk9D1dZFpRF6Xh8lm7nS3bTv6kNoxfSsSaXZYk1&#10;llarhbWOsr3X7VJrqBSFk2UdHxtnkKaOoyyMhgzDeeFc2zRLGR8bZ3R01DHhSukqkosSpyXfZnxs&#10;nEaj4RTqhMtJjY2PURbF8KEEHnfebrdZWFig2WxRFDnGGJavWEEYhTRbTTojI+RFThA4xgaHe3eF&#10;hVIpLJZKaxrNJnnheK2KvEBJxapVq/z9WqRwWh3WWpI4oWaFbXiepyiKGRkdRUg5vOc0y6gqF3cd&#10;GemwYsUKhKetGBsbc31dvpzBYEBRFDQajaE+SqfdGSr0ARRF6dikq4qRkRGyNBvG8Gs2ZadrUxDF&#10;8ZCjbn5+gXarRRiGZFlGs9Fw3kg68FXM2lWal04NMo4Tijwf6s3X/G9CSMbHx5FSMj8/TxCEjI05&#10;VdLK656sX7/e6TQlsdPUEZIsz3yIwGmui3oc61BNGB5H8TE6MjLkQOt1u0OW6kGaOm47X3egda33&#10;4sYoSRKMdvQtjsU7csV5ShEnCYN04EKCQeAYKYyh0Ui8Wmw11HwvioIwCj0Xmrv3pWUEjpnYMDY6&#10;Rl4UQ7XZLMvAQqvZcsqRlSaOnXplu+20X5SH6BvjPMLCz+csddpKunLaNVHkiCTDmsEYQVGWtFot&#10;Sv8euepz7fjWpCLw60OSOOaIpV5nu90mTdPhvUif6w3DEOv1asIgoNft0m61UVIx6A8oyoKxsTEW&#10;FhaG2jVLK+iVUggPzsnz3CFpczePR0dG6fZ6lGXFqlUrMdY4BhSvZtld6HprXtFsOH2fXr9HEIbk&#10;We61fsohT2Ttrbl6QzemvZ6XJw/cvWvt1qkhM7t1mklKBUghfSQIr8XUotKVI0AuK6875ngci8LJ&#10;2IdhSKPRcDmxMHL6WELQaDjIcZqmYO3wWrVisbWWTqeDlIKyKP06JoaRqlar7daaKCZJYqx1jO11&#10;vqjmPnTvn6Medx7NIofcMAGgXGFqFIW02x3iJHYejnJ1bvVz6/V6HDlymMOHDzM5+Spcakcnpz9V&#10;1GE1Y52GfRiRxDFJGBGqACFBCekI56zFGscKq8I2O7ZvZ2auRptES6JoAlHTXwqHwqh8RW2k3UHG&#10;x/iLzLB82TJWjitu+pf/kh/+6GcINCabo9NOsFiS2CUopRQMBgOCQJHEMWVVopSnosey/qR1XHf1&#10;1WzceAGve905rFt3IscO7MLmfcZaESetHePKt17E5W/eyPmvO4t0fpbZowdphgZZ9li7cpwP/dJ7&#10;uPptV/DGc87C5gu8uHMv42OjQIk1mpt+6ze59M2XcP4b38hFF24kz0ump6coimooJOaSqwUICAmo&#10;ihLMPIHSrFrZ5M2XXsD177mSc847lQsvPZuVa5tEieTI0d1EKqbIMpqxwuqSU9a3uPqdb+GKt7yJ&#10;CzeexeWXnc/EuCLtHyEdHGF0RDM2Ar/xiV/moo1ncdHGs7jkonN4/etOZWxEMnlsjn53jkA20IWm&#10;NWKoygVMESAJeO8Nl7HQPUJvrsJqiQwrtE7RJiBUIWEosEYTSEs66DPWaVHmGWVZEEfOIBFY0sEA&#10;JQXCeuumKmgmsa/LMJRFn06ngSkNgVRk+RyB1ITKvfhVtYAUmjIriKMIQckn/sWvMT83z+TRSSaW&#10;dfijP/ok+/cusG/vPlRQEQaQhB2s1giRMzbapMgzwkAiyEGXaBHQ76cIqYjjmOmZaYzRjI62UYEg&#10;igLKMqfVblKWOWBQShIGAXme0UoCsCVzMzM0kgSsI4KNIrjssos55ZT17N27E1NJt+Bb62jziy6X&#10;X34Zp7zmZA7u34c1FUWW0ogjdFW4xV+6HFxZ5KhAYY32ZJsRaZ66fogEXUCnHSHQlNUcUVShdU4U&#10;QZlZ2o02mIj+Qs74eBtdViB6WDtAWUESKaJA8o63X0G7mXDs6GHefd01KGE5cuggSlhH9urfJ2uc&#10;HIXEIkTp2SoKPvD+f8rM1DHKPKXIUjAVSRxS5ilRqMjTPlEoCZRwc06BFJaqLIgiga4yrIYkjpAq&#10;J5AVRV6RxDHttqIqB0RhzKA3YGJ8hLQ/IA4FUSjI04zRkQ6NBH75A+9l/96DVGXF6aefxL/9t59g&#10;89M7mTx6FCE1nVZCoEJXq2NKet0FGnHIsvEJdJFT5D1azZCqyCiylHargRQWrTOkdIg7gctzNCLB&#10;7MwUnXbLH1PQaiSURQ62otVsUOapI/RUAqMLJIYwVGRpH3REHDUJQ42gRKo+cQytZki3O4kUMaPt&#10;ZaCd56SrnKrUBGGBJUWJCCUESjhFXmtKMJoyz702VgzGEEpFqBRlkWN0RbvhDAOWyFs4Kiu3cdVk&#10;xjVfWx1mq1PxtSyzMaDLkqY1rF+3jo3nO5n7Xu5ycPNlTq/bZXZuiumpaexCwVyuH3lllJrWXjsD&#10;Z/nEEXEUEQbBkA4dQEjptXOWsXLVSsbHx0mSeJG9dsmeOExsvUpc8bjtE+dZzc7OEkUR55+/BnDq&#10;hOAUI/M8Rxsz9LRCr5dSltXQQu51e6xYsYKPf/zXsFge/clP+PGPfswll1zCNddcjQocDc+v//qv&#10;U+QFDz7wIE8//TS/8iu/wsnr19Pr9Vh/8sncdNNNTB49yp3f/CZPPf0UH/vYh7nsLZfR7/cZDFJW&#10;r17N2hPW8t37vssDDzzA7bffzq5du8iyDKnkUPOiKIphzFNI4XWFAs484ww++clPct55r+MnP/kJ&#10;3/3ud7n33nspy4Jf+7UP88EPftCpNjYShJRce+21/M7v/A5BoHj8icf51t3f4jvf+Q7r1p3Eb930&#10;W2zYsIG5+XkmJiY4++zXcsedd3Dvvfdyz733sGXLM7zpTW/id/7Vv2JiYsJ5NSMd+r3+0BNbt+4k&#10;3v/+y9j4pjc5r873P8sywjDCWEuWZjh9GU9JU1W+7sXPESDLMmJv3VtjvRXvvM6Bj+02Gg0GA5dX&#10;qaqKsbExLAzZr9uttlNd9IqT1lpOWHsCY+PjhGFAnuf83u99gW3btg6VBYs8ZzAYOO9LKXq9nkNX&#10;SeUrvN35R0dHHR2O1oyNjdJqtZidnfWeb4Hy3w3DgDTLHPu2tc5K9UqxExMTaK1pNlzdSp7njI2N&#10;8ZrXvAbr+cGkdKie/qCPChTNZpOxsXHSNANrmVg2wWAwcNEDz5ElhKDVapHnOWEU0fLeShiGrt7I&#10;I4D6g77TsvEeY61SGUURk5OTFEXOxMQEs7Ozw1xYq9UiTmLHkVeWrFixYujxnXbaqSRJglLS1+I4&#10;dVjhCXvj2AkCOpFFQRCGbNiwgYlly5idnaUzMuK9z2ro9TT82IRhSKvd9u+xGPa10+lgtBn2p9Je&#10;4baqmJmZ8Xk4d77uQtdb14LBIGVkZITJyUnCKGLtCSdgrKEqK44cPcK/+3dfZHpmeuit9Pt95uYW&#10;x6HZbNJoNJmcnHQ1XY2EwWCACgLiJCFNB5RLWN2llAwGzmObm5tjzeo1ZFnGYDAg8Yq+LiIU0ev1&#10;hnnGubk51wdvrNQKyWW56Alon58sq4pOpzNU9a11nUZHR8FadOXAG7X3VRQFWZYSBGroSSX+ndJa&#10;O7SY1oyPj7sIi/cW8zwfelNLmfMBSq/NVTMJKLX43tQLde1lVlozOzvLrl27OHbs2NBbL6uKufl5&#10;5uedTE2z0XBaaX/duq+kJA593Yh0hXMKwBikci9RIBVJs0kjaVOVFf0qIZDyZWivX4yn2bpifdiF&#10;4322ZhyTpSmtSBEDNp8nTBK06TLSGGVkbBljY2NU2nDgwAFX1SoElTYUeU6gJGOjbd5w3rnMzU7x&#10;l3fejsWii5zJycP8H//LJ3n8pz/lgo2v5+DBrfzVQ99jbm6eOG6xeuUarrvubXzxi9vZeMHree7n&#10;m7jn7u8hpWSv2kUjlnz4g+/jqSd+ilSSVSsmOHxgH88+swmkwhpDP9UOxeeJ06RUVFXhXhZhkYVG&#10;V5rx5fB7//rjPHj/z7jllltImqNuAQ/meXHXNn748GPceOONjDRGmZme4axz13LDdZfx+5++hZde&#10;eomiqBgbHWMwOMxzz32TK6+8nDeefyXbth+i33ey3y++OEMgHTng88/O8MzmI3zkIzfwmU//Ljd+&#10;/H+lsAWjLUmWLdCIxnjP9W/n8KEB557zWn740KNOkCvLaDVjCl9h3ExCiiIn7ffpNGOKzCWOtbFY&#10;U2BKQ6fVdCEdFYItaTYb6HxAu9Gk1XAFYkXVpd1wsWttNKaaQYmSdrKe1556KgcOPU2vO0ejcSL5&#10;oI+wKcI6CxRrSAfTTE+lVHmTbrdHe7RERBDLccbGRmmP5OzavZvAxihTIkWKwaLFKFmW02o1vGw3&#10;XkIbgkBgdI4QglAJqqLLiWtW0O12OTZ5jDWr1yBV39WfxCtoJzHZoE87SajsDI24oshnWZg/wglr&#10;zmVhYYGqMnRaowRxFysyYtWinSikgHKwgK0ypA1JGg2KoqDXd+M52mkyNTXN2MQEYagwunLKunlB&#10;u9Om189pt0aIk1G63S7NyCV/rSmZGGliLaTdGVZOjFDkOZWpyHopoQ0ZiQWNyNJQFY1AE1EQUBAr&#10;TRJYst4srSSi02kzNTVDu92hKFLQFVFYEQaCPM8o+3NEomSiE6OzBRQQxyFZOk8rihCywirN3LGD&#10;dEY6XjwOojjGMCDtTxKpcYRQNNouwXzS2vM5cuQInbYrGOw011EULvzTbLbo944RSUFAkxXjI0gW&#10;0OU0rbhFpCL63UP0u4eo8glGmh0GxSTNOCIOWoAhS3skSULV0zRETCtOyYsChAu1lZXGBpK87BPI&#10;gkEP2u0mjbik31ug0wgosnlGWzFZpgllSTOCSDmpkFhpGqHhtFNeQ1kUHDx0yAnlCUuWLtCIR2iG&#10;IANXfxWFo1Ra0+1OE0cR1oySZRnttkRFmt5sn1XLVzDfPUx/fpo4nCBEE4aCfi9FqgCJQad9ZCiZ&#10;6DQYpCmJcp5LOj/DSKtFUboi6KgxSpoOKArn1dRINXC5Guk3HFGjCnG1NXUBaKgtoQoRFHTTPtun&#10;DlJVFTNBRU8V7M+7zKqCoBURRzGjeYeiOfrqTAMBEqsUSkjnWtXwRX/RIAjQuhpypEWhiz9XuYvj&#10;1T7YK9cuvIKHYxchewC9bo8kicmyjMo4bfeR0RH+083/hj/8w5u56C3vpNVuEycN5ufnueXPv86h&#10;Q4cIo5hGo0FVFuRFQVmVPPzDHzJIB0OE3czMjO+/5ob3vIPf//0/ZTBI3e/DiK1bt/K68zYQxTFp&#10;mrJp02YvYeuQUgsLC04vo9mk359nw4azGBsf482Xvplut8++ffsIohKBoDsoXMw49Hr2nt3WlBXj&#10;Y+P80vveyq7dk3ztz79GHMfkhYPhVjrDGkscaf7gDz5NJ1xNs9nkl973Pr79rfvYuXMXcRyjZEhe&#10;OG31LM945JFHhjj68YlxJwiW58g48PH7kpmZGW6++RY+97l/w5Vvv5KHHnoIYZ2S5cplqzjnnBP5&#10;j1/6Ile/612c9/rzeOThR7DKHPfUer0uo6OjVJml2Wry7uuu5uyzz3a5qywnqwzf+c532b5jB3Nz&#10;c6yYGOOsDRt4++WX0W63KUqnznnnXV9n29ZttBoTnH3m2bz/Q1fy8y1bOO3ki8mylFVrr+LBBx/k&#10;hw/9jNWrVvPef3o1p5yS8LGP/VM2b34D/+krn+X3f///5bN/9Ge8+OKL3HLLH3Drrfdx+mveipKS&#10;ZielPxjw9VvuYvLYMS665E1ccvEl/P6f3ALSeGtX8PGPf4w9e/bwyA+/T1HknHnGGVx//fWsXLmC&#10;stQsLPR57LGfsmnTFuYX5pHGHXPRhVdyxhlnEEWKSms2/fwRXGw7YsXKFRw7NuUUX6MQa+H6d7+b&#10;Sy/dSDOEE05Yy1/c+g327N3LJZdczPXXX4/WljiOkSrke9/7Hj969CeMjo2S+lyCCkK0LlkxMY4x&#10;ll/+5V/mjDNOJwgdl9XszAIPPPAAm55+AaUUnfYoV1xxBW+9/CKMtWjTo6o0d912F7t372YwGDjL&#10;2DqPtMiLYZ1FHMds3HgxGy/cyNq1q5ie6TIzPcfDDz/MDf/kKv70T/8UrTUTy5axatUqLr7oIpYt&#10;W+HYuPOCzZs3c/8DD3jVVMVrX/tarr7mak479TSCUJGlOU9v/gmPP/44k0cyXn/e6/md/+0G/uqv&#10;nmDtyjdwzz338OwLuzn//PO59upfIYljOiOC/fuP8uijf8UFF5zPvd9+kLKs+OTv3Mi6dROs+M1T&#10;eGnnfu576M/5jd/4DX7vdz/HBRdcwNnnreeL//GLSOEMr/HxcX73d3+Xb919D5ue3oSxBR/84Ac5&#10;9bVnEEUhgzTnwIED3Hf/99i/fz8jI6ud5a5Lp+hKxruvv57zXn8egQp47PHH+f73v8+pp53Ge9/7&#10;XjZt2sQb33g+0zMzLF++nKrSPPjgA2ze/Izz+NKMDWedxTXXXc7oiGOWTtOUnz72KOeddx5f+dI3&#10;3cban2fDhg285z03IJUkip3H+NSTW/n+97/P/v27aTQanHX26bz5zZdy5hlnYIxhdnaBLc9s4f7v&#10;PYA2hmXLlvGxj3+c9evX0O0OuPm2b/LSiy8xGKQESeLyyt7bd4rNi05CXd4ihXS0ZdZFNMIw9Plo&#10;yNKUSmv6tnACkYVbT0caLYdwXohoN9uvtuFIAr/RWKnc7ucF2bAGbS1S66GynPV07oFSBFKi7CLe&#10;fGk9yzDQJhz+fDEmuHh79fdG22200UhTEkmQJieSmrQL77/hGv74S99g7969jI6Nc+ONv8qZZ5zG&#10;1LGjGFNRmQprNGVR8YPvP+TDbThrssi59tpr2HNkjoGJKCPYNz1JIROnJZ8KRjJFa/lyMiG5+fa7&#10;WbF8OSaccPLCrYg3XPIWtm3dSZ71qaqcZROjDHpdzjj9VJYtW0kQBnz1q1/n4KFDBCqh0UjopRlG&#10;Gye0JiAUhjLrsf6ktdxxxzfoNNfR6/ZQytH9CzmJCARz0xUjrRMJypjBQsrqlS3273mBAVAh0MJt&#10;1FJZ4vEOaZWSZilKGabSWaoYGss6pP2KKApoNMbp9XvoLGPTkzs55eQJOi0NcpQyL3nLW8/k2eee&#10;5uebtrFm+UlcfMkGHnvsPkozQZFpROQEqcZGWvR784y0Glx39TtZuXyce+7+S/bs3Uez1WTZitVc&#10;+Y53MDc7xaA7zzlnncG73nUV37v3W+zdt48oTDjt1FP5vd/9Tf74j7/A008eZNnoGOvWtvnZ49P8&#10;yR9/lrn5Oc55fYebbrqJhx94guljx/jPX/0iJ637FPc/9AQP3H8/rRFBGIKpDEmUkITwhtefzs1f&#10;up3pqWkao1N88IMf5KwzTmN+Zop2IogDTSghTQtU6GqOktAQqQpTLnDSCWv56Ifey3e/+1327t1P&#10;nuWsXLmWj3/847SigB/84AcIabj2mstRdoKbv/IViionjEIufsvpXHHFxfzkJz9j0J+mkZzswhFS&#10;MD83z333fQutU4Iq5IEHHqDf67PxjefxiX/+z/iLv7iLXbv3UpYl4xPL+fCHP0ypK5544gkajcSH&#10;MSEKQwaDg9x0000EosX3vvMd9u45QhiEnLT+RK656jr27NyB1pprr72Qs88+i9u/cTNHjh6lkYxy&#10;7jnn8uF/9j6++tWvcvDgQcrBAqYYsHysja1SYmUwZcobLriA9/yTa7jzzjvZtWsvcRyzes1abvzI&#10;P6OVWDrNEKEjhM7Y+MbX8YMf/ICtW7ehVMD69ev5wAc+gK1SnnrqKWbnZvnohz7A/MI8X/rCn9Dr&#10;u1Dfhz5yHWecto7P/OHXSEJFFMLM9G7u+sbD5HnOa09ZxQfefy1/dd9Pef6F57EMWL58OR/6letp&#10;NVusXDbBpk2b+NPP/wE33ngjt3/9Mfbt3cvE6j5hUCK0ZfvWbVz5zvM4Yc0E08cKsqJkw2lnEyt4&#10;fvOzBChu+s2PkmUZt996M5OTk4wvW84VV1zBx371/Xz+859nZiolaSTEsQMzrVo9xnXXXsynPvVH&#10;JHHMqlWr6C1MEclTWH9Ck+mjK/nKf/wck1NTCCG58KKLeOc7ruDg/j3s37+fU09dwyf+xft4+OFH&#10;ePbZZ5mZFCxbtowb3vdWLty4ni98do6yLNlw9gr++T9/N7fdej97du8mL0o6nQ6Xvvkizj3rVA7s&#10;28r6dSfx7muv4rnnnuWeu2+j3+uz7sST6w+tJwAAIABJREFUufFXbySShvu+dx+XXPQGpM34N//n&#10;/87JJ5+M1skQvoxwtGQu0+GKTgXOMxJ2SQ5HSqS1DnziEnGYysmthN6AN6ljj145MoIxhmbkanpC&#10;qYjglVFqdTJJSqdCJ70YzzDJhENbWeyQlK9WuRvuikvN4VfBii/99csPLYqCLHUx6/r3RVHQbMI3&#10;bvsGhw8fHiI2nn3255x99tlDq6yqKpQKvOqkS4DV1dBnnnkmH/nIVXzzm9/EGE0Su906jmPSwYBm&#10;s8lgkPp4bZ+xsTG6vR5plqFUwIUXXshZZ53K17725wAkScLNN9/Mn/zJn3Drrbfyuc99jjzLectb&#10;3+qRZNVQVyKKnQZ4TUU+NjZGHMXMz8+TZy4n4vTlNVJJBv0+nU6bIi/I84xly5Y5TY252aHKHuJ4&#10;lceyLF1uKHS5lGYTut2u0zYqCmZmZ4iiiP6gz8L8AsuXrxgiZJYvX87ZZ53NfffdRxSGbPn5z1m7&#10;di2vPfVUBGI4ttZa0tTlc8ZGRzlzw5ncdtttPP/C8yx0F5ienub555/ny1/+Mvv27R/mnR555BE2&#10;bd7M1LFj7N+/n5/+9Kd8+9v3c8N7b0Apyfz8AkVh+PGPf0x/0CeJE3bt2sns3CznnHuui+9XFSCY&#10;m51ldHQUrbXvixuD3gCeeOJJDh08iDaaqWPH2PnSS1x66ZvJ88xXQVdkWcbY2OjQQ88yh2qz1vK2&#10;t72N7Tu288yWZ9i3bx+9Xo+XXnqJT3/601x11ZU0m01ec/JrOP2007nrrrs4evQoBw7s59DBg9x7&#10;7730ez2CQHlLEXr9nkOYjY0xMzNDr9fz9zsPAt71rndx330/4Mknf8ahgwc5cvgIu3bt5v777+ea&#10;a65GCPcMa6Sa1przzz+fDWeezn/4wn/gZz/7Gf1+n8ljk2zevJnPfvazpGnKxMQEb3jjG/n85/+U&#10;rdu2MTc7x/59+/nRj37E4UOHOe+88wg84jROYhYW5ofvSRAEvPeGG7jn299myzPPcOTIEQ4cOMC2&#10;bdu4/fbbCTxSsdd3BZKbN2/m8ccfc2HHY8d46qmn+dKXvsRVV12F0YZzzj6H9Sev5Y477uDwoUPM&#10;z8+zb+9e/v3/8+/ZsOE0Nl54IQvdLg0FDz30EGmakqYpV199NTt27ODHj/6Y2ZlZjh07xq5du/jM&#10;Zz5Du9Nifn7e50MKqqrym7Kk0WwMOR1nZmbYtm0b119/PYNBSrvT4UMf+iB33303ZVmyfv16Lrzw&#10;LO6443Z27txJr9flxRdf5Bt/8Q3WrFnDueeeS6vdpqo0lc9v9Ho92m2YmJjgpZ07efjhh2m322it&#10;6ffhP//Zn7F7zx7y3KH7fvCDH3D48GGuvfYahBS85a1vZcuWLTz44IPs2LGDXr/Hzl07ufPOO5mZ&#10;ceHGJEm49trruPXWW3nyySc5ePAgszMz7N2zh9vvuJ2HH36YIAi48MKNHD16lG9961tMHp0kzVK2&#10;79jO5z/3eS540wWMj4+za+cu1q9fT6fdYcuWLbz00kssLHRd0a7WHnzluAeNNsN10xjtJA7sYu2Q&#10;FGKYJ8da2u02q9es4aR161h/8smcftrprF6zhjhJ0D43VL+fr+jhDCtbrUVY6xEarsgHa5CeF0FY&#10;i9EVAhceQWuCoOmVQn3xkXW1Mc5zWcSq1ZvTy/eheqOqtKbZamKsJk0dDLiqKoIA9u/fj9YO5ltp&#10;TZa7eHsQhPT7fReSABYWFlg+MUaWZWRlwemnn86NN36Uz372Nl7auZOxsTEGKTSbLebnejR9knZ8&#10;fJzBICVOGp6mQxCFEWeffTZXvfOdfOazX6CsKgZpxuhoy21QylCWFZUu+P4Pvs+1177XoYl8EWIU&#10;uZxHFP9/pL15lF5lne/72fPe736HGpNUZU4IJIEQQAhhUgSRQUTAEaduW1FUtG3b7r7X03bTt/XI&#10;7WO3Q6utLQI2giKoGJkxEAiDQkJCEiAJmSpDVZIa32HPez/P/ePZVeg5dp+z1q21iiwgK/Xmfffe&#10;z2/4fj9fG8s0EHlBEIS02m2WLFnKseEhijSjkJKiEGiFwDQtkiRFK2WTYRSS54J6vQtzPKMTBCpz&#10;ohAYEmSW4btu+WBNlO8mBUtXnDFL09EtE5nlVDyP7u4u2u0WUiqExYoVK5g3bw6fufEzyEwREaq+&#10;zfve+z6+/NV/VxlHSYJlGiq8rd1mcO4gzakpgk4wY1JTGRw6SRxhmSZxnDFrlsvBg0MksVqa5mmC&#10;rmk8/vjjrF27lt7eXkzTYOToiJK3ZxUc3yFOM8IgxLZtXM8jF4rabFk2eSFmTMla+V0IOHT4cPme&#10;5fi+z+jY2IzMWpaSSVsXJEEL11ILVJMCXWboIuXEJQsZnDOLN567hnYrKJf5NkLAoUMjdFVdli8/&#10;iZGRYY4dP/Z6QZPnZFnGk089RaPRX8qzUyoVv8RE5fjVKkJIRSCQ4LkefX19PP30RoKgTbVWJ0kS&#10;0ixm7949vH+2haaBY9tMj6h13WDRwoVsemEzRRkEqAGe6xLFAVIIDAvq9RrNyUna7RYiV8QGUWgk&#10;cczevXs55ZRTePDBB2fsBdMFhbr/chYsqLL/wH6iWD2koygiCDps2/4SQXgVuqaUZZ12m9d27wKp&#10;ZLJFnmNaJgcPDhGFAT293SxffhJ7XtvPxPgYfrVKUahOQdfh+ec3s2jhAvbs2cNoMyqjpwWOYzN3&#10;cJB169YpIKSu49g2aZrQacUcHDqoLBBJCpquotJdFwlkeUGa5TPF8pMbNnDzzV/iVz9/jHnz5xHH&#10;KS9s2kSaSebOHcTQ4e/+7ksUqUml4pLlasFumyZ+pTIjHS+0AiElzVaLf/zHW7jufe/j9NNP4+GH&#10;HmRkeBgNwfCRQ0RBR6k1bYtWq4lfq/Paa7s57/wLVKc4q5+HHn6YOArRUBH3aVIwMjLM5MQUUooy&#10;W8zm+PFjFLnagUYztoRUdRQyYfmKE1i0aA6rT1tJ1a+UYhRlvei0Q4oi5uDhUdY//gif+/yNPPrI&#10;ozy8cRt+Rd3jWaasD2maYlmqKAYloy+EehYZpoauGzNm0kxX0TSO4WCaBsvnLiBJEpZoOmEQMpml&#10;NN0ekqJDq9WiNdUk73T++IEz/aVOuAxdiBlc+rQ/Qxb569iaacesXiISdP3/t1162hVuGBUqnnIz&#10;9/b2kueU/11xnEzTJEunfSNyJrde03W6u3sIww6GrrN48RLe9a53sXHj0zzzzLO4lS6iKCIMYdGi&#10;RQwf2U4QBJhmjfkL5ivFSJpSrfQQRiGnrFrFtde+g3vv/TGv7d6NY3rUajUWLlrAwaEhhFTqjGk1&#10;S5plmIaJlAlpmlKtN5RSrXS9V6tVxsbHePXVV7nkkrew6Xf/ofT8aYrvV4jEeBnjrdRKOXKm0j7j&#10;jNPZsf/5MjEwJ+gEzJ7dR7PVJE2zUh1jlLr6UkGGKFtj9V2r1VizZjH/77/cgmEYdPf2c+WVV/Kz&#10;n/2SvXv3ILMKlmVheYIvfOEGli1bxu7du8nStOwClc9malIlV4Jqtev1Bq1WE6GbiFyQRjH9fX1E&#10;IZiGUgUWhfJG6LrO4OAgpmGUXYGJ7/s0m1NUvXnKY2GCVR42nU4HNKX8E1IQhgGWq2Na1owqzfdR&#10;ueo5mJalOnGp1DhoEAQdKuXPllKQJin2jO9BpaGOjIzw4uZNrP/Nb5BCRX1nqTK89ffPYXh4mAUT&#10;/dQbjZlla5ZlTJPTe3p6AEPlgDiOOoSR2JY9499R3iMHx3UIgoA5c+YwNTU108HYrkO9UafToZSo&#10;qltVSasTJibGOW31aqUAhNf9IoaGaZmkmXo/Kr6vlFO28p15TqP0VNUYnxjHq1SUKstxiJNkxodh&#10;WxZHj6U06nU8zytTT9Xfac6cgT9QNNXqNQbnDjI8PMzhw8MMzh0kTfOSu6iUj0eOHOass86iWlWw&#10;T0131PRE1+nv7+e1V3dTFKqSVqowhzAMGRsbo1qtlumgmVLgOTammZd2DQvXc8lz9fqm1Y66ruO5&#10;LkWRo2kWR4+OsHHjZt5x9TswTbUfU7415atptSQ3/f1N5KlJFEV4FZ8sy+jqr6vOO/MxTYs4i3Ed&#10;Bykku3fv5n987X9w2aWX8fHrr+fmm2/Gtm0a9Qau69DpBBimRa1WpZASz/OYmJhA0zQmpybp7e3B&#10;q1TIs4wojLEsk0ZXQz3ky2ebY6vn2fTfbdqnlqSqq9dFwbFjx9ixYyuPPvqoUjKaJq5bVf6map0o&#10;ipiYGOf+X/+aV17exnvf9z66553MnXfeSZ4rT1VRenD00p+oz3QwoLYrJZNteo2C2g0bRVzujCaZ&#10;mJggLacsx4OAVqtFoavJUK1WY9Fg/39CGijVyyrOtAR4igwhcoQsEHI6slIg/yAnpsQwzJw25f8r&#10;//n7YmmkDlIvSdK/z/pR350wxHId0kKSCrC9BoZTpdkB02sAOmmWI5UrAE03yXJVWWdZQRBGZFlO&#10;UUi6u3v5/Oc/w9at23jo4YdxvQrELbSkxSP3PcQl57+JmgV9VYfuCpyxcjGbn3kG3zAIJ45yzmkn&#10;c+P17+CJh3/B7pdepGYbpIVGlAre9varufId1xIlGbrpgG5y6WVXsG/ffuIkJU1S5g4OUuQ5SRxj&#10;GjqOZTM62cZv9PHwY4/jVbv5xKevw28U6PYwUb4HzZwAc4JVpy/hk5/5EI2+Cl7d5u6fP8Sq08/n&#10;sjetwMqHsfKj9PohydR+BhqST/3pO/nUn16LmY1jpGPYOcyuS6pmC1dOULda9FUTPvyxjzA8Jnhp&#10;xwEKqpz6hlOYaI/x1JO72L27zf5Dr7Ht1S28tPUQv/j5Jq5+5xUkWZt6o5s0K7BslzQXTE61sN0K&#10;Z551NpphMj4xiWm7mJbDpZdezpw5g0xMNdm+YzcXXXwJrueDppMVEoHOxz/xWZ5+djNJkdEOOoSh&#10;huf10YkCMHVMu0GaW4RxiuV6WG6NAptcaNQaPeS5QZ5reNUKSZ4SJVBID8tzELokzkwMu4E0TTpx&#10;wvHxNrWe2XR3NxAin5GJLlq4hOHh48RRzubNL3HGGWtx3BpZoTE6NkUnjHj7O67hsiveBrrB9lf2&#10;0dXTz6lnnEGQxGSiQDNNunsGeMsl56MbFdK0NPiKvPS0CeJIYpo+SQHSsDk2OsnTzz3PjZ/9BG6l&#10;RpSkWI6LkJIL3vhGtm3fhW6YJauqQEgQAl55ZYTBuT2ccdaZ5EKg2TGGm9LdV+fit15IpTKL/ftH&#10;iUKPKy7/AHlhgOZgVQReXWftBRex8bnNxLlGJ8oJE4Ht1cmEjtRtorRgy7aXufzKq9AMC82w8Kt1&#10;TMvh+k98At1yyaWO69dIMsHZ516A5VaYPTiPIMrQTJvPfO7zDB8b5dCRo7y041Vsz2bZ8pMxbA/b&#10;ddFNi9POOIczTl/A1m3bKKRE0z2aTclkq4XlOPz2+e1cetk1uL4LuqRAYtg27//AnzEwOI8ozUky&#10;QSE8TKsbzTQxXZc0d8iEi25bTHWaaIbLrx94lHPPX8aCRQv53YsvUan3IA3Jlu1b0XSN1aedSxgl&#10;GKbNxGSTBQuX8Jd/+bcgXbyKjWVroOk4FR/XrxNnknaQsH7DRpadNAvddIjilEWL61z59qvxKlXi&#10;tCBOCwbmLuDCi97Kho3P0QoSduw4wtXveC9ZoZEVGlgtsNqsWr2ak1b0oBkurU7MlhcP86d/8ldU&#10;ajUVweHmpKLFiStXcsrq0zBdj43P/pbTzjyLQtPJhCQVkqOjY1z+9qt413uvox1GDMybjzRM9h08&#10;zK/uf4CVK1bOgDWnx2SqgMj+AOM0g8eRlKITUe7WJZoQFK6J5rvs6ozyzIFXeWTvVh4/9AqbxofY&#10;K9pMGDkdV8OquNhd/4loQD345UzXAqjqA6nQ7iVvZxrwpmByqgUTWvEHeThMHzb/807nf8NTm3a3&#10;67pLnqsFVp4XGEaZSGoayrGr69i2IgvouhI6mJaFX/GIk4TFixdz46c/jURV2FdcfoVqCaOQ7du3&#10;sW7dOs499xxuvPFGtmzdwkknnUJ3VxcPPKhyV0488SQ+/ekPs3vnKJZlccUVVxBGEdLq5smnnuKe&#10;e+7hS1/6JLWax/79+7n00svodDqsX7+eOI5ZtGgRH/rQh/jlr9axb98+BIJmq0mtovYHYRjxhS98&#10;gf/7b/6Om2++id+9sJPDhw+jeyGnrlrF0iWLueWWu5kYn6AQBYcOHeNnd9/N9df/CWevXcvQ/oOM&#10;HD3K4MAAy5YtI44DvvWv35rpRCwLLnrzm0kSVW0vXXwSCxcuoNlO+OIXv4hjqzHiO995Jb/85YO0&#10;222EVCKEiucRR4JHH3mUM889g+UrlrP/4Ljq5Ezltm82m/zkrp/wyU/8KSctX85re/ZS5DkXvPli&#10;RFHw0rbt6JrOPffcww033MBf/dVf8eSTT9Ld1cu5567l0KEh7rvvPhxn1oxnJys9HFKqvZQUslxw&#10;muRCeUAMQycMw9LVz0x1ZltgGgZpFqOhxq6maRLHKsflyPAwzz//PDfd9NesX/8c9ZrPaaedyu5d&#10;Oxk6cABN19m1cxcnr1zJn//553jyySfRdYOTTlrBSctP4Ctf+SeEEExNTXLbbXdw7TUfolLxeG3P&#10;LubOncflbz+fPXvGSdMM07LKStVSIz+Ur22aDNBsNpk1q58NGzawYsVJfPWr/w8bnnyGVqvFueed&#10;j6bpfP2b3yYMQ2qNXtJU+XwMw+DoyAg33fR9/vZLn2DVqlVs374F13M5Z+0FtNttHnloA7Zt86Mf&#10;/Yi/+IsbWLX6JDY8sYFK1eCqqy5hw2ObOHLkMFmmOmKnVGSqblV1lQ888AAf+bOP8pd/+Zds3PgM&#10;WZ5x6VsvY+euXfgrl5ZeEPV6sizjxhtvZMfLrxJ0Ai5885sJw5Cf/OQnaJpGu93hrrvu5aMf/SAv&#10;bNrOwaHDnHDCUlafdiJ/83/9K51OUI5pE2q1KlmkXtPmTZtYtGgRf/M3f8FDD61H0zO1e9IzpqY6&#10;M9W/Y5uEYUCSJARBQA9qh5NlKbVajaIY5/Dhw2zcuJt2uw2UezFNjdz+8ctf59Of+jSLFixiy5at&#10;LF+xkjVr1nDvz39BJ+iQZBLPcwGNMAg5/+zVfPAD7+LRR55gwfz5bN40hKGrLmT3a1OsWLGCgYEB&#10;nt/8It1dXVx48SU89dRGdu58FSEEzz33HMtPWs63//Wf+c1vnuLw4cOsWLGSFSuXMTJSlF1wzqOP&#10;Psopq1bxpb/9Es899xzHxg5w8sqVrD5tNT/49x8RBiH7D+zn5Zdf5uavfpWf/exn6LrOmW84myVL&#10;lvDV/34zruty3fuuo9HVYMuWzVz7zqv5+a+fAZS3TxHATchzoiiiUvFnKBfTHY0o8TbThBch1YRL&#10;eTM1JiYmGB0dpSUyPNfDrFap1eq4pARhwHgkGJ4M/jhpYHxi8qbp5DpZ9lHTC2p7GmNBMWPm1HQN&#10;UaJgCs1l85YXOT5R0oCZTh5UX/pM16OUb4VmoqFhlTicwii7J82mkBLbStHMGs9s3kdaaFS8Opu3&#10;vkwh1KmV5QLXqxBGKQcOHERK0HRD7UHQWbJ4CYZpMTY6gWU7pTnVw7Zthg4eIoo1nn32RSrVKr39&#10;szh6fIS777mbsfEQz29wxhvO4PhYQBg36Z/di+s16OufQyfVeW3vPtIs48mNW6jX68xbsJBNmzbz&#10;i1/eR6ulHob9s+Ywb+58nnvut7TbbaQs1GhFM8iEoNFVpxNmvLj5BV55dTe2ozN7di+e57Np0xbu&#10;+sn96nWmGVmRY5gOBw4f4+kNm0hiHU2r0WgMEAYmzz6zjQ0bNnP8WIyhN9BooNGFbfcxf+5yHKeP&#10;keEWzz23jZ+tu4c4y2mFBYuWLiMTBvc/+Cii8NGNCnmRgOaQJgaW7THeGidJM4aOHJ0ZleSFRNc1&#10;mq0Ozz+/iUajm0ZXD109vTy/6UV+8ctfMTHZxLJdkiTh5Vd3cvzYMU46aTmF0Fn/xJM88OBjpBnE&#10;aY7re4yOtxg5OkEuVDpiLjQcr8G+/YeYbDVJcoHj1RgaOszY6DiaYVKr9bP95ZdpBx382jw2v/gK&#10;QZRhOTaZ0IgTiLOCI0eP0Q5C9h8cZuToFL39s0jSnBe37uDhR9eTZJI004gz2Dc0wvCxCRYvW4Fh&#10;+wwdOcZ/3Hk3R8cmELqJYfhMTIaMjB7nhBNP5Kyzz6LR3c39DzzMnj1DjI8FjIyMIQp95h4SUoCm&#10;Y1ke41NtxidbjE1MYdkuTz39DGMTLXp6++ibNZsXNm3h57/4JWGUKLPtdEcvFfXD0A1yAY+t34jn&#10;VVm4ZBG6YfPii9u4/8GHiWKJkBrNVsjzm7YRhAGLFi+lkAXr7n+Exzc8j9BtdMulwOTY2ATHx6cw&#10;LIcDh4eZnGrSbAfsfm0vrU7AwNz59PT185v1T7D+iQ0EQcDwsVHaQcTo+BS/e2ELO1/by9z5i/Cq&#10;NZ7ftJV7fn4frSAizSUFGvuHDrHj1T309s9m1uzZtNod7rjzbg4fOQ6aRZxl6EaFl17aTSF04iwl&#10;TnKGh8c5PHyMxUuX4FZcXt25i1/d9yAjRyc4enycViegwMRxGhwaPobQJIXQMUyfV3buQjeVTaMQ&#10;OoePDHPg4EHaiaQTJdgVg4KC48c6vLprP/V6jRNPWsHEZJNHHv0N23fsw7ZrSCMnTiL8Wg9ZnnP4&#10;8CFa7ZRavYtmO+DRRx/j6PEx5s5bwKpTV/Plr9yMZbssWHwCluPx64ce5cWt24hSgWm5JFHO5i0v&#10;sXP3fhYuXMasgW62v7KDhx7cyIGhEY6PHiOIOkhZYcOTz9LsjNHd201Pbw+TzRY/+dmDvLJzD5br&#10;UQidl1/dyYGDwyxfeSq1Rg+v7tzPz+69j5Gj4yS55LW9B8iFzuKly3hs/VM8/czvkFLMmFqLcg1R&#10;FAWWbfM6Y/r3OdQljFTTsXQDA42MBL9Ww+0XjDUniSwNaRvU+/txaz5kCZ0woEu4mI2eJ7XXI0hf&#10;/9r92j6ZlIdMjqoopVAzxapXoVKpMNWaULwuqWaAmVQzv0zv4tZbb2X77jF1gMjpoCL18vVprHoZ&#10;2JWUUcuVrIxitUqMemLiuA5mcQTbtmnlfWiajisDxbkqszrCSC2hTcuhE3TQSk6SrkGSJjSqSnWj&#10;iRzHdohCFdgli1Txu1K1c8lFoipixyiZTnnJN1MOfNtS7WQcZBimiVWbQ7PZxLLU+2eakjAIqddq&#10;hGFAxWsAkoULl2JZFnv27UXXDVrtKbV7kTaTU1NUHOW0bk+NUq1WgQIhJK2wRU9PD51QBV9VK73k&#10;WY5j62pnlclStWRQr9dpTXWUK7pkO5lmmchXpDNKQgk4tmKwCUfx2QqhdiNdvTXiOEbLq6UAowlo&#10;GNRIsxTNUW7oTFgYponMc0RR4LuWquY1SRwroYWmaUjdUg79KFEcN00tpuu+qqjAQNcNDEtd5IZR&#10;UVwnMsVIKywV6mdkpTzTLIuevEzuVAZHIRURoChUh42eI4XE0GuKl5e2Z7JbgjBA0xV/TUepsyzT&#10;ot1qKaGJproQXdcJggDXdWdYfF5FMfZsR6kDkyTFtmw0XUcUgorv0mo1mQ72skxPqRGlW+5g1J8r&#10;ZFy+3kKx5zRJmmVUPJtWq112QBLbcZmYGKevX7nZgygtyQglxqkU6lTryldiWYoVZ9uV8n5TIhtd&#10;U3JVx4UgDOjqcukEAYauPu9KxSWOFbrHq3ikaaLEQro2o9qTSAzDRAhJEARUfR9DL4jCCNf1SuGG&#10;WVa+lCy1mJ6eHprNpnrPkFS8Cu2O+jxMXS9JIep+iyNRKi4Vb01D0QVMSxWgYZDgui6mpdFqNrE0&#10;tRfICsUoK8jxKxUmpyL8qo8kxrQU6DMIAroantrnFRLD0GnFijsWBeN4XgWyclcmIkRR4HoVpBCE&#10;ifIkWRVbGZOlg23b6CJSYhNdUxSNWImVTl11Mm9/+1V85StfUcpeSzHvNMuhOdXEctR1VPN8VWjb&#10;MD4+Tm+/2pNp0sereKUXr4BCvb9SD7AtiyyPyPOCQjqq4y9iZdfwTLIsw3Vc0jShVu1iamoKx/HK&#10;Z6/aY6aZYgOmudrbaeUerN0OsEoCRFEU5dTq9dgDrbx+9XKfY+iWMm5rAcuXL+ecKxczPj5Ok4I0&#10;TXD8OtVqlUqudtjz8wZZ3+A//KcjtT+YeGkami6RmqLWZkWu8hAQCCnV/kbTVP6Cxh9AEf/4l5zJ&#10;t/ifZ2vTOyHHrxBFEVXLoh0mJIaB6yghgWm5WJaSPrueMjMGUYrvV8lKhUwSRXieT54XBGGMY2pk&#10;WYhf8RFFQWB4xIXAMFWuhuEmCCnpJC21eHVnE2kq98Y1XZrxKK7rold7yYQgaAe4lSph2MR1HPIi&#10;oVrvIk5ivEqVJFYYm+GREQUMnEbcoJEmKbEuqXbXkXFGs1VQ8wbJkpygHeBXKnT585g4NoXfVUUa&#10;KWEcIaQkyTOlFvEyNF2QRIKpVoBlVTFci1CA4TrEeYzl2oRhjO8rxEaWpcSorBgj1ygKgekU1Htr&#10;TE2ZeF4/uhMipSBoV5VYQZ8AUyBkSbS1BXmeomsWhmURJ4nC24gMz69hmhZhVMrK4ww0hcZI4pBq&#10;rUGzOaFabkt1PUE7VQqZIlYLZuFhO1U0QxJFESY2eV7gVx2SOEGTNnkucC2bIAio+BWCMESSKbho&#10;bKPpGnGuDLSWXccxLTpJC6Hp6JqD6ZpoEtphiG1p+F19tKba1GpV8qwgS3J0pxtpmFg+5HlGpmt0&#10;shzHVOoqU7qYTo1WexTTNAniCKnruHaNNMsIw4JKxVfAyaIoxQUaRaFIAobt0GxHNBpV4jQmy0Ns&#10;p4IUOeiQFYK+/tk0W20qXgXPNYnjlCwXeG4FIaaoVm2KzCLNIUksXLeBlAVJkqKbCm1SqdiEQUAS&#10;mDQaDY4ea1GtdiE0E8MxCZKMit9Fnid0oqw8QFSmT5oXM8KKvr4qYRjiV+tITSOIE6q1LqWIQsex&#10;XKIwxHUrCClxKhatICaXBjID27GA2nbFAAAgAElEQVQ5OjpBo6sBEtIkRNMNDLNKq93Ccyuq8Mt0&#10;NKGR5Qr+2W4piblTcQjCAE9zqTYa6IXDZLONQCW8mnZFHcSujW6Z5LlPGOeYRk6l5tMOVGEaJS1M&#10;TAzHJ0wFlmvTiQN8YzZpnmCbBb6vEDqWZeHYXWXhrYqJQijlZJEk1BsNkjBAIvFrKkFWMxwKoaEZ&#10;Nmg6QZThui4Tk22lLrU94iQmyZuYpkkSVLCdHtrthGp1gDi0yHMTzGEMx2D0aAvXc6l4OuOTY/je&#10;ABKBYSt8Tr3eIJcRhRTYnk8Ux7hug3ZYYNg1TNsrLRMZOia5FJiGg2epfKlpzI9pmuiGXoJCZ1Y4&#10;rxsjkWV3o57vSZ6h6Rp1adJv+1wysJyoK0IvIApDpGEpTJNdoAF5apCZjf9ipFZKnxXkTWlJpZCI&#10;XCW5CUpasFS0YBWkJBG4bN26lWNjgTKOYpdez2nJwB9GOucld+sPRmpAmkDFq0DRUjRqs4c0LeWr&#10;ug6a0o5PV5mgYdmWcs4ayoSa5wVFluL7PoamKq8kCpXaxlDsKFHYatYrIlXdmurdFnlJenUNsizH&#10;9ZQvKQ7FDGMoz3Nq1Qp5nlPxHLq7u4ijSFX8poVpmIRRTL1Wn/F61LvqioJdsqR0qXw0MkuRQlCv&#10;1ciznCxXirusUERYx1McuWlemWapjsFzquowM5ySRqze10LkJeX49QRWRXZWjnSkyiLPSl+NadRK&#10;aJ9SO1XdBkmSIERnppMSUigMuqahIic0dE0q30aJOgrDCNdxyQrlLgd1UVdcpYLShMCyLZJEdS7V&#10;ag2kxLBMkjgGzUTTIC+y8oBWfpYkDmfoEKZh0tvTg23bxFGkpOa2SRAGWKai4E4TzOV0cFeR4Ps+&#10;Qqrrd5qqbJs27XYb31d+J1A0iGmYYZol5e0mVbJokWOYJrZpk6YZhiFn3ue8yCly9e+mYc9wsKZv&#10;3izLEaVCT2iyrDCVXNsor6nZs/vpdDrkeU6W51QqSkVl2k6JG1FGPdMsiKIIXbNLr5pKMs3zDMex&#10;KYTqCMIowHUdHMcrX6/6/YUE13FIc+XxUvRgSJK4xESp12xZJr5fod1ul+pTdeDatkmaJIqIXBIs&#10;FHNPL308lqq8K0rtGCcJjYZSTCnygF5eG6rzyTI1+TANRQF3XIugE6h71zRJ00jRjpNEdcIZ6vNz&#10;lO0gTpT4w3FtwjBESq2kqys2W8VVHYRXcdWuWXdKqnIb13PRC6UmNPWMqJyaKBK9KrQyGWJaJpqm&#10;iO0VVykOk1jtveIwUETyMGD3a6+VPqIYt+JTFDmVWp00SSmkRAqJqeegadim8u74VaekQ1eRQpDk&#10;46rA1dROLUlDfL9CEqtnZ17uLLNc2QuEUPsXJW0vGByYi23bNJtthJB0dzWIohjPc0nTjKIQJQ9N&#10;dca+X1WjtaKYYbLpulFibnS06QTucm8vS9WaXmR0d3dz7lknIKSg6lbwPA/NMOkEAe2gSZ5lJFHB&#10;WDP84/DOfHqrLyUUApkLNEGJudHJhVSsIRT+vSgUVA5KtYNU8z+Vw668O5JCpdvpBVIXBCIltzRs&#10;Q2JQkBhAxSVqgyF8LMNA5jlx0SCnD4MOMp/C9HWEmWPrKZe95TzOPvNUXFOQpx10mWAaJjoqh6+Q&#10;BcJwEIZDICShBL3WoJkLZJFBkYOcQtda1FwPvRAYmY5neNhGgEGLPG7iGBmGcCGz8V0HihwpTUzD&#10;JWiFWLrNiSfM4Utf/HN6Gv2Ymo1uCpI8xHW6iGOQoonrpJx60hwuPHclVc1BjwS2oaGJnJwMw9FJ&#10;ZIy0BBgxGAkUMZpMIM0gzTCRaHmGmVXQUxc9A0sYJJ0mvq1jmZIij9TnIkFKA6SJkRc4aFRlwbsu&#10;fQuLB/ow8xBLgoOO5wrSZBLTcBGFTpJP4lYkpm5BDqaMMIoQq8hwZI6DREtTTCOlUpFkIkUzQTe7&#10;KaSPpvkUuQN6hmEJUiJSGeLW+ogynczw0CtdtOMpsAuSIMB3PWwRY+YRvtnkumvfyPITeiA/jqnZ&#10;GJgIBJoJX7jxo1x24dlkBKSiQxYV2JpLbtsESBzRxC6msE2DIktZ1Gfy+Y+/Bw+dimZgU0fPXETa&#10;pqfuUCST6LKNjql+jrAohIluSnRTQBFjaTlWauBkJsgYWQToUqVaaoWPozcoUtCESRIX6JqNaero&#10;usoJghzHk8TJFFrSpO5I3nv15Qz0VLBImDu7wV//5WeYN2c2db9OGqXkcU61UoM8RRM5lpFjyBgK&#10;C1NzlQlP1zGNhEK0sZwCIQNM3SFNCvxKDyK3SFOBYajoA9+v8pHr3kJ3JaQidRbPGeTd11yEISep&#10;eQ55EqkcJkNDEw5prOFVBIYZYxqOyrPRHGzLJ4lzLMPFsW01fTA1dF2SZRG1mkcSh0jU3jIIQnTN&#10;QsPElBqmBI2CokgUvspWsFDTtBD5OK4TIeMcK4fly/q49h1vxHc9HN3EslI0LSITKaajYzgm0tQI&#10;whjLdrF0QZEGaHmGZ+ikUQfHVGorXdPQkxC7yOhy+hGBgaFHWEZCp5NS9buIowLLqlAUTTQtxNFq&#10;2LKGjANcTRCHAa5tYbsWhczRPY/CMOhkGvuOjBJLG82tkUmB0A2QGYYhsCjwbB1DryALi0JEGGZB&#10;GmVYhoMUAZIIg36itkteGGi6i2H1kGQeumOSaQLXTojDY1iW2uFYqUa3WSWXAb2zfP7+s5/lrWed&#10;g2218SsJ/+2zH2bl/BpmEuMVOdMpObIcb2aZgrQK9QYhdY1CqnhpqTMjyJqGekpNR7dsMA1yKZiK&#10;2gRZzOGxo+wfOcjh48MEaYTne3i+h6Ub9FW6/rgsWrVPGrphqG7BNMuqR638lbFv2h2qzbRZ02lw&#10;//uRGjP6/ziOSTM1h5+amqKnp1s5X8t8B2M6XyGJqVZ9gk6AkJIwDDjxxBNZunQp7Xab3t7eGZpu&#10;kipTlFcqbqYz1j3PJYkTarU6oiiwHVtVEbpOUGZcqNFTPqPI8DyPQoiZLJNwpop4XSFXFIKhoSHu&#10;vOsulbVjqK7I9/2ZDPiiKHBsm+7ubhYvXjyTF1+UuTWOq2b9Sax2HoZhllkfciYbxypVT8pdH80Q&#10;Z9NEdXFxnCj+mqPYSJT0h7woXo+MBZaecAKe52GZiq4cJzFhWJpIS8OZoatME8Moo691Dd9X3Vya&#10;pKrKtSyKIi8zkASFEDNueFlKKGXZARdFges4ROVosChNm5quvEkV31ejJ0N9Bq1Wk9WnrmbOnDkg&#10;yzyYEsWRJAm/vv/XvLTtJYXVsKwZkrQoK78wDLEdRaLQNA3XdVi5csnMfiYvOYCO4zA5MamUWrZD&#10;keeEgaI6O2XmTlGImfwjIV/PnbdtR83ZASEK0lRVe1meqSyaKJ75rJQarISZmmo83G63GRwcoL9/&#10;FnESMzY2xv33P8LExDidTge/4mM79sy9gKYhiqLMIVLMK1EIWq32DGVYL3ORhBRlZ6joClb5e/Vy&#10;YjF37lxE+f5X/SoLFixQCsHyuqXkqRklfXs6BiRNX7/WdN3AdV2CkjZQq1VnSBTTykDdMIijGCFV&#10;npNt2aVPLUUIOeNJms6ZEaVnSpY8Or0MBlu4cCGnnXaaUpiVRI5mcwrbtojCiCRNkFKUXaPq4qMo&#10;wnNVhzJtwJ6+LkFdU2EYAkpxKaSgq0tBUKvVKkKopbppmcRRTJomVKvVGRK2Ii4XVKtVslT9fZKS&#10;iD7tV5z2LhWFKA3gqqP+/fwjAMM0Z0guoihmlH+WZaFrKt9GTSCKmet7OvtGZWU5MwTxqakp7n/g&#10;EbZu3YptKz/TqlPnYJXU7Ok03ShWUx3f90nTlLQ00DebzZLIUZTJz0rSL37vuxAq/0m9bxLdMHA9&#10;j67uLmbPnsPChQuZN28etWoN07Jmnpl/fIfz+zqC0ts5HTU6naWtWqxyTDZNFdD+zw+cuNXGq3h4&#10;lkJf61rOkgVzmBgbwzHA8SS2pZQhmq7hOTpFFlAxJV01F9vvJWhNoQHddYcizZjV3UMYd8i1nELY&#10;5FGE7yokTnejBwl099UYHh5WOPnOBJ5Xo9GoEoYJvT3duK7NgQMH0BDkRUZ3rUaWakipMTY2Tne9&#10;m6AziWV3K/qzVIbKOIo4OjKiBBZSoOsFyJzuhlqe6Vofh48cQeQZrm2ia0k5308wDB3bNNVuQVO7&#10;iTSJ8T0XIaA5eRzHsfD8CqZh4Lh1kihlfHyM3p5uoigij1s0XA+vdIR3YrV8r1UqZGmGrakbbKC3&#10;gcxiZvXNYnx0HBmkNGo12nGu5uqaTlYU1DyHer1OpzlBxXPRDXUIzp03j9GxMYzyJuqEMDg4gOV4&#10;TE5MEoYJSZFgGQa6qRbDMo0Z6G2gaTrNqQ4aEGOTJgG1qpK0F2lMo9Glqi4p8YuUVqtJp10u7zN1&#10;6Hs1lziGV7ZuUuNFmVL3aoRTATXXwumtq3CysUQd/ljM7uujt0sji3P6ehpUPYdmEJOmEbIQzOrv&#10;wTINZeDMIxoNn/HmJMI0sQwN3YAkCtA1pZq0HSi0hK6uBkVuq+vJd+nprXHs2BE81yVOD+HXbDTN&#10;Zt7cQQoRcXx0FNvSkDKnEA4LFixQoWFdDfp6ezh+fJTt218iiWNs0wIEaRwyODCLLFfihWZzQlGj&#10;hUSKnEbDoSYcdN0pd1gZPY0ujo+NzDjDTVMpi9I0wa96zJ7dTb3iMDi7B0PkOKbEJMczIZUS3zWx&#10;dIVf6rQ7+I5J/5x+kjShsD36ensZOhSQRB00DWb196Bp6pAZHhkuqSAZIk9ZsuQEjh49RpKkCAyk&#10;UNXywEAPx0dHSfMY2zRJoilOWDIfx/KYnJxAlvEJvquMxHHYQoqEimtS8R1qvk/Vr3B0rEmtqvYx&#10;eZ5hlIF2Ey1lFA/bU9i2Tb1Ww+hqEMYJiQaWp1A+rmuU0GGdru4uIMN1fJrNMQWyNOoUeU5vnyoQ&#10;8kwwq7+bsD1GJjIs0yZptVi6YD5pkjI5NUoWKwFPrVrFNFz0PMf3XBpzZnH48D4GeusEaUGtVilH&#10;uxqtqVYZZOeBVKsBXcvQJaR5yuz+HkzT4vCRw3R3d2Pq6pCwHI+BWX1YWZOhoYNoUkcHXn11E6Oj&#10;owhXY/78BegG9M6qc/hoC69RpRUEVGyDrMhAQJaELF60mDBOKPIETQo0KXh9oaMaCkphjVWO42ws&#10;Kq6H73rlsaECClutFqZlgaZgo361i169/l/HE/z+qaMB6KBRUpN1gSbV1ub3zxf5e5X0f/XleR5F&#10;rhZKpmNS830+8pGP8K1vfKOsHMrZ4Hnn8NxzzxFGAUIKfN/nwx/+MOt+did+RS2MTz/9dM4992Is&#10;yyJMQ35+770Mj0ySZxl5prhTF190CY5toxuCiclJHlj3a4YOHgQpue597yMME2bPns3wyDAjIyN4&#10;FZvLLruUpUuXoGkaeS554YXn2bjxOXUjGwZxGqMbEsu06O7u5vzzz+feI48Qhglu1eactWs55+xL&#10;SzbRMQ4c2I+lFYRhqKqWLKent4vLLruMpcsWYRomWZbyxBMbeP75zQBEUUh/fx+nnrqKCy+8EIna&#10;Xb2y4xWGDgyxaNECnn76aZIk4brrrmPOPIWYuP/hR3n55ZcVsr5SIQo6dHd38d73vY+FCweo1C5m&#10;YHCAJ59+nquuuorb7vgp2IpKUKlU0BB85CMf4dZbvseKFSu5+OI3M3TwIIPz5nPXXXdxwsKF9PX3&#10;gVawcOFCJDo9Pb3ce+/9bH3pJaIwot6oc/LJq3jblVeSZZG6EJsB9913H0dGO1SrNZpTh+nq6uKj&#10;H7ueer2OzPLy9d9VJh+6ZUWvOjyVG2Pxnve+h+3bt/Pstq184IMfZM/LQyxbtozEddWyNzzGnXfe&#10;SdIyWLhwIVdffga9vSbXXXcdd9xxB0EQMDAwwHnnnsGpp54KZWLn1m27eeSRR2g0FB4+LVJkUSBF&#10;mdWT5Cw/aTlvfutaXNclTQTHjh1jw5PrOevMs3j4oScIwpCK57Hq1FW86Y2XKNhm3CTLMjY+9TQ7&#10;duxgzpw5XHPNNQwMdnPB+ecza1YvGzdu5PLL38Y999xDFKmq//TT3sDpp59OrVEljhP27X+NBx94&#10;UIXHoXHRRRchhKC7ux/Xdenq7qXIC+78yY84MjyMbVdKvpfagS1bdgJvfvObGRzs5dJLL+PFzQcY&#10;PnIEUQgGBga5+C1XUavVcTyH3/72tzy+/ll0Tefqa65mfHycRfNXk6UZ//b979OoN1h7ztmsWLES&#10;v+qRZzk7d73K448/wVSzieu6rF17Dtu2b2Pf3gMkaYKmGdRqNa7/+Ef57ne+w2S7jWEYXPfeDzF/&#10;3nyiIKHq+xw48IKiQDCLBx64H9tRO7HVq1ezdu1axamT8PhTz7Jt2zYEZVaPUNOZvt5ewjBkcHCA&#10;a6+5lr7+PqSUtMOQV15+md/85glM08J1VXbPBz7wAQbnDmJbkCQpT218iq1btiCkSm698E3ncfTY&#10;MS688BJM06LiSu6448e02wkXX3wxPb199Pf38ZvHH+XZZ5/F931OWbUKTSqQ6dIli9E0OHJkP3fd&#10;dRdnrb2ACy64AMuyOHb0GOt+tY4DBw4wb948Lr/scn5wyy3U3CppnqOh8YY3nIllmRwfG2VwcC5v&#10;uehsjh07zvyFpyGRzKmZ/OY363nst0/Sard578c+xfr1j3OkPc573v1u8hwuv+wyunv2YJgGtldh&#10;3a/XEScpGTBn9hze/Z53c+8v7lOqPynVbrz8dRpnNt18AOUkQ8yYQ0VRIMouq1qt4jgupi2xLBNi&#10;g1zI/8L4WY6zdMMsR02aiiIV6sflIlWdzvRpI17vgv5X4+f/+mXrJkmWoyFIg4CUjL5GhVNXLFQI&#10;b0fnhIV9fPr6S9jx4tOIOCXNUs44+XSWzR9ganwcTQjOPmsVVd/gx7f9B0mScv6bT+adV1/Et79x&#10;N55ucdHFZ/C2K9/GLd/7CUeOHMEwEt7ylrdww8c+xLe++S3GRidZtniQJMn55699TSnUSPjCn3+W&#10;4ZFhbr/lO0ot59e54YYb8AyN9Y8/zkQaYVo6pq7EElXf56QTT6TIf43rWFz99su46OLz+OY/36Ee&#10;+l7IZZddzpmrT+bZZ3+LKDp0NWrc8Ik/IQwCfvC9b6rW2PX43Oc+x+DsPtatW0e96nLWGafytiuv&#10;4LbbbmPXrlcZGBzgmivexpWXvIn9+/fy2APHOf/8C+jyLW77/reZMzCAXoCjC+qNKhMTE3TXKkiR&#10;8cNbvs8nPvEJntjwDK/u3EmOzuDAHLq7fIaGhvA8h6DdZsnCuVQrOqYucG2Nk1d28dvnnuOee35J&#10;URScdepSrrlqLU89+TLf+ea/Uq3WmT9/Pu9+z9U0x4cYHj7Morl1Pvjud3HPPfdwcGg/AJde+ka+&#10;+g+f56//7pscP36cqmfwxb/5PFNjAT/+0a2kccrChQv53Gc/S6Vi8VCcqOjeokTF2C55XlBzDaq2&#10;jqMX9NZcTr/6Yr73vdt56cABarUan3r/27n6ykv54Z0P89KLL6DF+1k4/7Pc8oPvo2s6PT0Wl19+&#10;HksXLeOOO+5g9Phxli5dwof/7MMsXtzH1//1u7iOi2f7M4inOOhw7tpTeee17+AXv3yQnTt3oeFy&#10;5ZVX8ulPfpw4jnnisc0EWc7Fb1vLueeey8/u2sD+/ftxvITTTz+Dj374T/m37/2YPXtf5sc//jF/&#10;8icfZMOTG9ix4yX6+/sZmDOLqu8ShzGXX3oJZ685k1tv/RFHjhyit7eX6z/+ZyyaN4cf3nIHQafD&#10;3AGfNWtO51/++UccOnQIKR2uvPJKPvCBq/n6179OECS4jkvN70PXdXbt2sb4+DBz6+/mkQfXsWf3&#10;BEtPWMrC+XO48VPX8+//fifDw8MMzh3g+us/ztGDR3ltz2ssnDublScu5nvf/ikHDuwnyzLeepVK&#10;0f3hD2/lwNABuru7uOGTn2T+3DnceuutJEnCwnlzOHJwHwdkhlakGIZJxdFZuqiB72kcG53kc5/7&#10;HJZd5bZbvg0FBEHA2644m2vecQW/2zhEFEyRJz0smj+Hyy+9hB/96EfEccLq1at557VXs3/fHqba&#10;EUWm4q8rrke7OckJJ5zAf//HG7j//s3c/VNVwFiuy0c/+lEsw+Sxxx7DMAK+/OV/4NjhjDtu/zFR&#10;cpQFC+Zz/fXXU69ZrLvvSebPn885555Co3EeX//n25iYnOCs1Qu46b99kqee3MWhQ4d47MGH6Ovr&#10;4/0ffjuH9+9gaGiIBQN1rn77W3nwgc3cfccdCCH5+5s+Q9UtKKwubv3h9zF0nXe+85288YKzOToy&#10;RE/Do7e7gqmpnR15gqkJ5g9047ouFUvQ5Ru87bJV3HPPE9zyvX/DsixOWdbgYx/7GC+8sh1Ldzj5&#10;lEVseDKi3Qr54Q9v57IL/5EHHrqPl7Yfx7IsvvZPf8eG3zwIuQ6aYPmyRczu7aI9OYZO8fr6RJvG&#10;lKnJlRonC4wytI1S+ORYFobrYnioA831SzFWyMTEJCMHxjg8nvznO5zfn8Xatl3yi0x1kgnxOrxm&#10;mmZTHlJS/J8dOGEYoGk6jqOghJ1Oh/sfuJ+z1qzBstXc8rzzzufoUcE111yDlKoruubqq/nZ3XfP&#10;pER2d1e49557GRkZodVqsn37dhpdDXp6evB9n7PWnMWdd95Jc6oJUnlz1q9fz9jYGGvWrJnJSH/u&#10;ueeYmpri+PFRzj57DUII1v1qHWmSzMwq7777btaecw52OXe1bRtR8s+mVWsaGrNmzeasNWu46aab&#10;OTA0xIEDB9i9ezc//OEtHBkewbSU2mrlipVUKh4/vvNOhBA0m03SNOVb3/oWa9acjeOoDPM3vumN&#10;3H777ezZswdd1xk+Msx3vvsdDh06hG3ZuI6rFFhCECcJr7z8Mjt37kRKyeTkJD29vSRpQrvVJo5j&#10;2u02QRiWOn0Hz3OZnJykWq2iAdWqT6tUbhklG+/wYcFLL72klDsa+H6V8fGU226/HaRKs9y6dasa&#10;e1U80DTe//4PsPnFFzl46BBZrjhYDz/yCFu2vMQ7rroKXdNYe845OI7NLbfcwuHDh2m12mzZsoV/&#10;+frXsWz1Hk9NTWFbFtPQV600IJumcol39/SwadMOduzYQaulaNXPPPssq1atIi/n4e12m7Dc54yO&#10;HqdWq7Fy5cnceuut5c9t8sorr/CVL3+FlStXsOasNYpgUX72ZsmwOu+881i/fj0bNz5NsznF2NgY&#10;t99+O6+99lqZvhgzMDDA+eefz2233cbOna8yOTnB6OgYG5/eyBe/+FWGDgyBhKnm1ExqqVIEKoJC&#10;EAQsXryY008/na997evs3LmL8fExjh49yn/74hfp7e1l0cKFZJnaI/72dy8yNDTE+Pg4QRDyxIYN&#10;rD17EfV6nYpXQdM0giCY2ZcWRU673VG0ahSaHuAHP/gB+/btY3Jykl27dvPiiy9yyimnqHl+lrFp&#10;02b279+HEILly5ezZs2ZfPWrN7N3716CIGBycoqbb76Zvr4+Fi1apP7sctafpGqPWhRFuZuAyclJ&#10;TjnlFN70puX86lfrOD56nGPHjxNFEY8++hh79x7C89yZPYNpwo/vVLlXY2NjbN26lSzL6OnuVs+p&#10;8l6I4oiuri7e//73c889G/npT3/C6Ngok5OT7N9/gG984xtsfPppNE1n9erVNJtN/umf/omDhw4S&#10;xxHbt+/gu9/9Lm984wUMDA6QJDH1ep077riD3bt3E0cxz7/wApWKel2PP/4EURSxf99+RkfH8H1f&#10;rQEqHiMjgp/e/VP27dvPkcOHeeyxx1iz5kweeughpppNxsbGeOaZZ1i65PX9ouMozlwn6CDKPVqS&#10;JGoipGnkRcGR4YSnn36aLM8YHhlmx44dCCGZN3ceWZ7NqM+iKCQMQ5IENZqMVRrulq2vct755834&#10;w0499VQ2btxIFMdIIcpdpZzZeU3vbqRUv2poZbqphe2oDLJKpYLt2GiaxsjICHv37mXXrt3s37+f&#10;46PHS//YHz1umKEITC9ihZQzYLyiKEAXM8tThdpRKJzf96X+V1+244OELE8xLQfXtnjl5Ze58II1&#10;zJ7VS5oE9Pc1+P73vsOX/vYz3L9uHfPnz8c2TbZs3ozr1RDSYOMzLxDGIbrRhUQjydoIESMLHYTB&#10;4kUD/x9pbx5tWVXf+37mnKvf3WnrVN/3BUUvnYBUCSI2qGCHooDXmKiJeK96k/GScU1GknvN1dzE&#10;F5XE2MWoiUaMUaQHkb6HoiiKaqi+Of3uV7/m+2Ouc4DEvOSNdwZNHYraZ5+z117z13y/ny+XvuF8&#10;utMO1VqNNDOGVNtSjIwO4fse7XaTkyeOYzsWKhcsHFtAtRrw7ndfTRj28TyXohDlAt/HdW3sFPI8&#10;Js8zlJTGdIhRcAwPDXHyxFHCfoc4KggCF9+tAfDIQ4+wZMkSJAWbNq4j8Fze/95rENKgZFqtDtVa&#10;lSyJGR4aIIlzBhtVXt67jySM8HyHTq9H1VH88r67ef2FF5AmEQ898CvWrl7Fx37jo9xx+x089+Je&#10;I4NWlhETIPEqHlpqLM+nyCFL81LYEBH4NrOzTYoiIQozFq9eQac9RZbFBL5Dr9ul024jUERhQpT0&#10;eeHF57Es30hpNYyMjNFsTRIEFnneZ9nyITrNZbz76vfgWCbeYKZ5gAWjDU5Og6M02y55PQ898EvS&#10;OMQpEy2VlBw9eoyJ8R66gFqtYSTcaQ/XdswStijQCLIsZXp6ir179yClYKA+QBiFTE1Osnx5o+Ts&#10;KdK8wPF8umGMV61z+mmbmZ46weT4NGmc49oBRZbT7zd5cdcOFiwYYMeOLkoMgIIsjrFsi7VrlvO3&#10;X/8qgWdez0KbQ+/2237OJz75SRQuQwMLSOIuhw/vJ+otpOIPImxBt93FEq5BuyuBpUz0xpw4Q0lF&#10;FIXUalU812Zi/AT9bgdLgXAskrhPlka89OJONqzbxL49L6OLmBPHjhL2QpRQkCs6s/3yZp+QJqWM&#10;W1VAz8nYY1zfB6nIigykot5cVgAAACAASURBVB9G7NmzlzRz8YMKWZ5wcnyc1asMc2tuSd/v943g&#10;RGmOHj5IqzllIJoK0qiPVIoXdz7PquXLOPTyfiQ5jiWwpEZaJlPLUgUSaNSqjAw2eGHHCQ4f2IeF&#10;xvFc0iSl322xb8+LDNc2oISg0+rQbaecODYOWuI4RtQyOz3NyMgwBw8fI8lCfM/FtRQVz2XhaJ0v&#10;3fozAt94Z4o8o1arcvLECWzLo1KpcuqpG7j77tvw3Cp5lhH2jdH8yOGDKAmOCihkwdTUcU6cOIzv&#10;+fR7fYTX4/iJNs88tQMlbdotQxVPki7DI3WUKgjDNk8/9RyN+hBJHJEmKTOzE8zMTHLwwCEjhZeS&#10;dqtNJfCxpMRSkiJLcS1FosznUkqjTi0ylC5whGB2apLDB1/GslexaMFies0d9LqzjI0uZa91kDQL&#10;GRis4k9kJQwWdElbcL2AX917F9deey3333cP9XqDlcuX8Mt77iJwjZiAEvSr52Gdc7w1s17J07Q0&#10;6Gqz7ykKdJYT9cwB1+30CcM+URbiOg6LFg+y0Bn890dqVqmaKLQJWMsLc+DMdS+vdDFzEmrmTZ//&#10;GdFAlmalv6co32gmn/vosaOs37Ce9WtX8eKLL/Ly/v3c98tnuOqqq8iyjNtuux2tIYxMVGqv15w/&#10;0cWr3rxaa+r1OocPH+bWW2+lO+PSabepD5SqNcshCiPCsG+8BFIaZ7MlSbOMZ599lnvvvZe8MFTa&#10;ojA+nDjOicIQQUCUJPhzrK4wwvfLuOJSDWJ+7SNgvnKZU6V5nke70+HZZ57h4UceodOZLd/YLlme&#10;IbRNs9WiEtTp92OCSoUkTYmimIHGACKL6HS7OI5rfA5RxDe/+U3WbTqVD3/4w/zk1tt56MGHsF2P&#10;XrdL4BknslBGZWi0/1UmJibmlWWO45CmGa5j1FT1uiFy93o9U+nkOYUWZc6PyZ03BFszB++WSj+E&#10;iYqYmmrx+OOPcejQIXOgOA5ZMY2Skl5aJ0kMVUII4+1QShKXbK9UGwS8KFVXpMYYmmUptuOU15mp&#10;zgxh2lTrc52zeb6mQ+r1eqiF9Xn39HymTxTOK9WK3PhA5rJ1LMs2seBJZlQ2nkscJ7TbbRqNBs1m&#10;p2RnGRWhlClTk5P4vm88WJaFUnJeSShIUUoReJXy52kiIozb36QixkmMV/pFFo0tMd9jqQxzHUWa&#10;Zdhld9ztRkb9VRT0w/68N6zQpjpVQK1aZXamVbLnjOpJOUZ1OEerLgozKWi326U6zCqVdCa2QQpR&#10;Hu7Q7fZMtERJLTY/O8+856QkL3Jsx0aUyqk5Zadl2fPKRcrKOM2YV5UODAzMG2TTxLyXHdsoOG3H&#10;KUPCBDOzM+UYX5IbwCIjoyPGe2dbpcHY0KSFNMF8AHEUo0oPV7fTYXBwkDwTpcHVdMxhGKKkwnbN&#10;tVytVoliI+iJ+3FJcbBJkrnr0CjVojgiSdIS92TNZwmB8dclvYRWq4Xvmfdpr9ebV6yGUYSWklq9&#10;Np/oapWTkjhJDO28fI/M5V/1+310SZloNBpMTvWNyq9SIUniko4+fzMmjuOySWD+GonjmPGJcTrd&#10;DuvWrWd4eJjx8XGmZ6ZptTtUK1XSfE4MJhGimFctzwnF5tSOIk9KzpopSnSpRqtWJfV6jSjvmQOz&#10;COjk3q8fqc1J5/K8II5jonKsNCc5teZC0YQog3r0/EVmsAjiFUXbq/8uyh1QocmQKDdAS5swzSmE&#10;je1Vefjxp9l++ZVcetlp/OLOe4kLyQ9v+RcuesNprNu0lWd27CLOIcottF0lEy5JYZELh0J5YHlk&#10;wiLMNJ0oodNPqDSGmZrtMNMJOXZyhulmn7PPu4iFy1ZRSJcMi1zaJFrSiTKOnphiwymnM93qMT7d&#10;5vCJCSZnO7iVAbZd9mZSLEPMJkdKRZKmFIUgSXKktGk2OwwNDzMwNEShNWEc4bgBtuNx9usuBOGQ&#10;ZoK9ew+wecvpTE+3mZxq0WqHzMx0AJvtb3wzQjjEcU6SaFav3oAQjrkhxAUpkg9++EY6/RitDBMr&#10;KQQ7X9zD3//gh7z+4u2kWhGlGsurEheKXLrEhSQVNoWQhFGCRtDt9dmwcZMxuHo+YRRx6qmnMj4+&#10;boyhmHwRy3GJ05y00GD5dOIMrVxSrSiUg1YuGcZUm0uLw8dPMrpoGccnZ5iY7XBiqsnUbJfXXfgG&#10;TjllC0VR8NCDD3H++RfgeB5ZoQ36I9csXLiYzVsWkRcaKS3yzKhd5vxhufKItUUuXfopCCcAy0M6&#10;ARkGtRTnUCiHTNikwibRIL06sbZ46qkdrFq5npUr1pLEGq0tpHRZvHgFp5yyiT17XkYIm0Ib02uS&#10;gFIu3W7Mhg2nYLspSdbEr4KWfa5826U0hhyyos1Le5/B8lI2bl5OVrTJ6SDtEGmHjCzw8CsGBZOk&#10;OX5Qo9+PyAuQyi7RTBbHT5xkdMEYCxctBgS51gZKW61x5plncvjwSZQdkBeKPFfkuSRJQQiXPJcU&#10;QBhmOJaPpQwAVwoHgYXAJpcuvRQy6YFTIcUmETaJVmjLQ1s+Wrm0+ynC8sHyCFMNlkecC8Ynxlm1&#10;ehWjoyOlQdIw3irVOmecfhYv7d0HUnH8xEkGBofKm5TCti3Wb9jA9FRGqxXywgt7WbTIZ+XKNSjl&#10;4NguRQ6N+iCXX3YFUZiSpeB5ddJUUhQOuXbQUoJU9PpheZiYA833PdCamelpDh2a5APXfgCpFMqy&#10;KQDX83H9AMv2yXPFCztf4tJtb6JaHSRNAWyk8li2fDVKefTDDI2FsnyiKAdshHTIpUOGRZwLcmEh&#10;nQqJLhFflkeGPf+3Vi5JoSgsl0zYhBl0OjGBP0BRKNIYXKeC1orJqVkGB0fw3ApaS4R0cL0qq1au&#10;Z8+eg1SCQQx9yCbsZ/heA13YRGGBbVdxnBpZJikKm6KwyXIL12uQZpAVNgUuQgX0uj2ee/Y53vzm&#10;N3PNNW/j3nvvJYoiKqU9AWGM/mB2+ao8RHXZaGhdzEe45FlG3A+Zmpwg7PbottoIrem02sRRRL/b&#10;o9VqcvL40X9/pGZmdnOOUjn/RTQCUZQk6df4bsQ8UeA/0+E4jkMcxwiM1yVLO0xPT1OrWLQ7He6+&#10;a5xut0uSJHS7XX71wG7DlCp183NU2zQ1clFZLrG0Npp23/NotVvcfffdfOADH2S0/iKHDh1CWT22&#10;b99OhuDRRx/FnJsGN2NbNo5j8/zO59m0ZT033XQT9/3yXpIkwfMqXH7Z5dx1172m6lBemd1uXiTP&#10;87AtG2Upjh07xsOPPMJNN93ET350OzOzs4iiyQUXXMCqVYuZnJxACsGePXs4cOBlfvt3fps777yN&#10;TqfN0qUreOMbt3PXnb9kLlnwlltu4dprr2VoaIjjJ45SqVR43dmn0el0cFwHx7a56OJLqFaqHDx6&#10;kjdccglPP/2Mmc0rZaolafYDczN93zPPv9Vqcdddd/HBD19NvV6n15ll0eLFXHLheXz3u9+l3W6j&#10;pKRWq9Hv9RgYGDUMKUvNO5L7/b7xbmAWhlmWEYZ9brv9Nt77ruu5xrmG3bt2Uq1W2bh5MSuWL+cv&#10;/+/vIAQ8/PDDnH3OOVz3weu4/1f3E4UpCxaMccm2s+i0Tadt2RZZbrwH9lynVhY75ro0/0jTjNlu&#10;h1q1huMYRl+v12dwYIAkjjHvI1OJzczMcP/993PjjTdyxx13EIZ9hoaGuGjbOfz4x7dy+PDh+dye&#10;OIpKGnHI97//fW644QZq9QGOHDkCOmDNmjUsXGgc4v0wJMszfvYv/8LV11zNouHjjI+P4wRmL3PK&#10;xgv46le/ymyrTattuo/GwAD5fsMknJscTE1Ncdttt3HD9dfz6GOPceTwAfzA513vfBsPPPggBw4e&#10;nO/wDGXbdLlFnqM8DwuzX5ianJ2vSHXxirrI5LBkvAJofOX35qpghKDeqJOkCd1uh0olKJMuq8zO&#10;zvLjH/+Y3/qtj/PYY49y5MgxarUq27Zt55FHHubwocMUuuCxxx7nk5/8BEopjhw5wuDgANu3b+en&#10;P/1nACYmxrn55lv40HXXsWPH8+x6/gVWrFjB+nUj5Y7RKwvZYn5yYejwoRkRF+Y1cmzbdKyFmE+Y&#10;/MEPfsAnP/6bfPzjH+fBhx+h3++zaNlyLjj/Au69+0EeePABnn32WU47/XQ+fdNNPPzII4xPPc+G&#10;DRu48MIL+M53/o6ZmRkWL1oMGvr9kEqlQafbwbK1kU1bNlpDt9vBsm1s2ynXEAW9fg+ZV7EsizDs&#10;Y2cWqvTumayuEnBcFuR5ntPr9tix43k+85nPcNfdd5EkKVu2bMF2HPbv38fMzAxbtmyZf+21UKT9&#10;Pr5vz+8Qg0plvtvSWtPv9fA8zHug9A9mWcauF3fxtqvewfHj0xw+fBgpJWFJmU9KQv+cL2auQzVy&#10;/AKhymRoLciyjH7Yp9ftYgvTSetcl18/JU0zRK4pCn492mZiZubzWfkFdGnsNIbP8gtqXuGnlSZR&#10;hGnVX4O2AQrs1zz2HNomE4oCjVACLaS5aZRVX6+f8NgTT9NqhyBdcq04MT7NsZOTHD85ieUGJLmk&#10;3hhktt3mxPgMBR6ZLtAqY2BgjB3PHyDNc46PH+HgkRMMDS1l0ymnsmLVKp58egd3/+pBDh05QVAd&#10;ZGTBIl7ae5BW15Btm+0+B48cYXxqls2nnMbK1etw/To//8Ud7N5zgBwz+5ZSIgqFEBLIcb2AXS8c&#10;IM00R08eYHxikvMv2M5pp5/J+g3r2L1nP489+jy9MOXlwyfpdCP27n+ZfpiwcvUazjjrdSSZ5tbb&#10;7uT5nS/RanVx3ApT001e2ruflavXsHHTZizb5ennnuP+Bx4mSXN2vbSXXj9m0ZJlrFy9gR07X+DR&#10;J5+lH8YI2yXPNcq2ybUhevuVKocOHqLT65MjmJqeYd+BY2zcuJlVq9cQJxn33HUPTz75DJ4XMDA0&#10;QpRpntvxPEkOGoHr+bQ7IYePncD1fYSl6EUhtcYAM80O3X7CbKvHS/sOUBsYYMPmzYyMLWLfgUP8&#10;9Gd3MtPs4fkVWp0m+18+yMjIUi686GI2bDyVSq3Bo088yPjkLAcPHWd8YgLfHyQvcuI0pFqtEAQB&#10;Jyenmer2qQ0Oc/jASfpRSu74WI6PykNGRpfz3O6jNNtdajWLBWNL+NUjO8gLgWfZHDx0nEOHjrJh&#10;0yZWr1mLVBY/v+0Odr6wh04/I88lUrlYlmOArJUq7Vab/fsPMzyyiFWr1jM4uJCXDxzm1ttuZXYm&#10;ZGoyRqM4MX6MvXuPsmTxBtasXcfQyABTUy1++KN/ZnJqmn6UUK8PUK3V2PnCLuLEcNKGRxawe89e&#10;0kwzNd1k9559rFi5ijXr1xNUatx93308+viTtDs5Wkj8qsfxkzNMTHRAWhQYYU9jeBGPP/4MSWzA&#10;mwKPLE+wbI2SNm7FZ+/+gxSiBspBq4wDh46C8NHCxnJcHC+g3Y6ZmJxhaLTKoSPHmZ6KiNIMrROm&#10;Zprs3f8yS5YsZ+XqtYyMjnHb7Xfz9DPPESU5ea5pd3vsP3CIlatWs2rNWqr1Bvc/8CAPP/A4Qtoo&#10;2+PI0eMcOXqS5StWc8rmraRpwY7nnwQhmZnO2b1nH1ZFIS2HJ57eR1ZIlG1o2I5f4cDBQzRbXWNX&#10;wOwq0jii3e3ywgsvECcJp511NstXriJDcNc997Fz50toJGHc55lndpImDqvWrGb9htWkqeZH//TP&#10;7Nt/EGVViZKY+lCF8YlZJiZ7WLaL69vU6sO8+NJhwjhBOi4oRbVR4eRkk1Y7xPFq9ELN1OwsyrIQ&#10;lo1f9cgLxRNPvABC4bg+rhdQqdbY/dJewijm0KEjhHHChk1bWLduE8dOTPDjW37GoSMnqA2MkmuF&#10;4zrs2r2PtKhQIKh4NkPDi3hh32Emp6dZPDLK/v1HOTrZQliKFUtWsXf/IdpdA7p17ZwoTrn8ijfy&#10;w3/6KYePnkQqC5RNFCfIcr+otXjVLr9A5wbYnGPEOJ6CFSuWc9klW7Ftm3pQZaDewPV8GvUajYEa&#10;gecRuDWqtZFfT4veuXefTvLcnDKlSknzSgchEIiSqVWUIzSEOdkTanz7299mx+4Jc7AQvOaxJWZW&#10;HhdG9WNJQ8t1LIw7uNcy7XGRzccnmxlrTBAExHFi8rG1RaE1yLDsTkYMDTo7ghQSRy4mDPs4nvE/&#10;uHLExPE6OXmeEWUpQWDQHK7rEkXmcYUwjKZOt1lWVDm2bZOmxqWdJsboiVXevFWVfr+H5xiHdmvW&#10;+FgyOUOv16NRW2zmv8q4kitOnXa7hXSrVKtV+mGbXq/H8PAAk1OTBIGpTpLYHMyO7c2nU6ZZRp4n&#10;phPpt7CURZbEOI5D4FXodNoop4JSkmbfRAYX5T7DUmU3mMc0Gg3CdgdLKXTJsktz83PodZrG9d2c&#10;ZmBgkDRJiOMEt9IwVIPc7Ex03sf1XJrNvqGFZyme72HZBd1u19AKlKI1a9Is49Jt7zjl7F4FRFHI&#10;osWDNJtN0lgRBBXCfky9XqcTnjBzYhUgEHQ6klq1hrByer0edc/sITqFyTvRPUjSFOpVwjBkAMP+&#10;ameDpuKV09RqNWZ6LnEcU7NSwjBkdGiMTqeNbZkgKmFDt9PFrdSRStLppHiui2ebDqtaps9WajXT&#10;cVlVQ6fQk4YU3jGg1FycNF1fNkqSxGjRBsBzB43RNTeqy053FsdxsZR+ZYwhIEsKsjyjUgIZKxXj&#10;GJfKzO89ZxFJmlBtpOawikx6aAl7ZmBEMzkxie8NmRF3ViPLM9wgMvBRJzfTgmIQSymk2yHPc7LU&#10;VOxSavwgIO6bm02lFtHpdnDEsKFXxDPzFI48y3FcY/ZUyiJJUryyM/SDwMA5fQ/XcWl1WggEDb9K&#10;FEcMDg/we7/3u3zhC19kamoKnRpCQq2W8oUvfIHvfON2HnzwQWTFMPOSbMh0YbJHFMeMjC5kZmaG&#10;Qpuph84M1VwVabmHhiROSModpbBder0+vlMjTTP8SoxlWTQnDaPQdvvzXq+BRoNOW5ldUqVLUeSE&#10;XYdavU6cTeC5Lv2ei0AgLYsszVBuz0yISsy/0gP0ut15aoXtlSzHzKSYtluzpGlKo17CUQOPNElI&#10;05QgCJidbZpI7sI8ZlGAH/ho3TEdhFiMVJKk/bKhzlM1FHHdw3EcZlIX27YI5CxxElPohViWhSen&#10;Of/889n2xsv44z/+Y5DG4+ZXG+RZRjEXJKPnAmVexVHTmjhLUEpSKSLOPfc8Pv+5q+n1ehRRYrxQ&#10;ZaeHlZNmGWQO/cz7w1/b4YxPT38+L+d3IEv99St7mRKUZp7EvHjAtLs5Ds8++ywT0/3/1w5HWsJQ&#10;h+V8o2Rw7tgo5aAsDyEdwjBFWh4FEoSFtB3COMWyHKIoxvcr+H6VMIzI8hTb8Si0QctIS+C4AUVh&#10;kWUm7zwMExy3gnJM5S+VS5oVWJZHUQjSvCCOUxzXM7wgadHthnhelSzTuF4Fy3LJMcl4lnDJC41t&#10;KZqtDsqukeUQZh0GBoeZmOriV2okWUpWCLT2QLlEmSbJCnI0rl8lyTNcv4LlGEWN61dRjoNQFp1e&#10;j0IICgHVeo2ZZtMsth1zsSvbYWZ6hkpQRWtJHKUoy0VJRZIZUrEuzEHvOhaddgfH9UjyHC0s0sLk&#10;h2Q5BH6NOMnx/QpJWoC0QJjKJytAuR7dMIQUojBFWRrbsUyLrQTdXorjVpDKJYpyxhaP0u52iNOk&#10;RN/UcL0GBaZ7aHaaIG1su06SFmhhkRdge+aai5OiRJwEBqeRRyXCX5DmGuF6hFGKZwWGbmw72LZD&#10;VZk3Z1J4DAwMkSVNZmZmqQ0sNnENBdQbI0Rxh1znCAnSkiSpwvVrJLmiKCSWK4mSmCBwCOOQPBMM&#10;Di4gjM1haFkVwijHshsksY1l1wEbXXhI0aDQFkmqKbTEdqp0uiFCWti2S68X4nqeyW8qpwmtdhfb&#10;8ZCWh1A2WlgI5RClGZbrk2mN41VICkEhoR/FFNpG2jaF1qR5irTMXk5ZDkJa5EWBVBqpijJCODaK&#10;sVyjdYDjeoRxCz+okOeWUVulaZkpZZMXmiQ1460id1HSwvZsLMejG8ZUag2SHNJck2uJ7QbEWYHl&#10;+IRJSlCt0+r2EMpGKgfH8+n3jEu+1ekQxinv/8B1LFhoQgRPO+NM3nbV5dz/4AM89PBObNejFc+C&#10;VESpB8qi0AlaSLJCkANCWsyh9UES+D6TU9PYjovrB8Rpjl+p0otTlO2Y0but6IcJRaHIihzHN0id&#10;Sq1BrgXtbp+cgkq9QlZAmgncoEKBRkmLfpjiB9V5bqPrOSRpgZTm/pXERmyhLAup5up3RZaZx0qz&#10;HKkUlUrNoHkAISVhkqIcB8tx6YQJwrKQtkdaCJMUKxWWrVC2R6uXIyxFxfOJU0HhCbIiwxMBYZST&#10;2Rphgc5ShLRxgyGSLMX3bN6w/TKefnYn+/YfRCgXqWyiJEdaNibtWzB3Csw3JsKoki3XMepHcpYu&#10;W8q2i04xYqe0KIUiDkmcECd9M+bFIQ7z+3/9gTM1/fn5U61kpJXHi/macyfEqw8c8f/twGGe/KvK&#10;xzEVq/FXmGyNPMsotHGqCilLJZN55ZQ066coNpWz7XiG/pqVeR7CKkGimdHR1wZIkhTXMRTbOWrw&#10;3MxVa4PAUUqWaq2YLM0IAr/Mu+9h2xaW5dBqNhGlzDdP5lIcUzzPRQqTKeL4mjDsEwSDhP0Q1zWz&#10;9m7L8J0s16Xb62FZwuTGRD1MpLeBoPb7EZZt0euZBD4hTRxsnIQGxZGahFMBRGFIrVonSVO0Nmo6&#10;rax5v5ThOZXqH8eaZ2hJKWm1u9TrdQRGdZKVniKJNoohKXAdhzQviKIYxzd4HQVGnVYkxiMjpUmM&#10;9M0ux+TFO/R6bcIwpFEzyJl+v5wjC4llW6Rpn3q9jqW8kjptkaQpWdFDKQslTb6P1nO5L9IUPKV/&#10;KpdmzyNyIzHtZeb5i7iN49hEuWFeSfpGtdUxewtbCHr9PoKMwA+MhykM8fwaURRTlDcv2zHopSQK&#10;CYIACmg2Z5HS7OvSNDNMPtcoseK4FM0I8z12uz2qlSrSMoa1LMtpNOrEkfGlWEqQZhlSQpqkjC4Y&#10;Kxl6Rp02p8zLi6xkYFmln8hBKaMgchzbPMf0FYWXZZvXt8iKcrdqlbk8Ran6ysnSFCkrpXoxLmfu&#10;Vhlr4JOmCRW/jrIUQkbEcYLvmAgOqQqiMDJddm7EM2Y/4ZWpkUEJ81TM8QC73S6e5xLHERWvUjIL&#10;NUeOHGH//gNmYlFopqYmefDBO9n5/PN02ub7UG5uPFV2g6Io5tE7IE30A2biQFEeqmGXsbExktjk&#10;sdieR7fbNYc4lEQCMwo3NOkKSkqyLKbfD7EtC9fzcJ2ATqdNmpb07X6Ckgqts1K1VpT7RKPYdH13&#10;HvlvWHQ2UopSnZpjWaLsvMwO25C9cyzLqGQd1/AS5/YvruuV7Lm8FEX4aA1F3jfcOdf8PHQSUhQ5&#10;vdz44GRZqGnHTB98ZR4zyxxcx8FWJjvrsccfJ01SbNctBVBZmQCgXtnPl3gbrctQNgFJZkRkKo8Z&#10;HhnmnNOWmViSMp1XUyoJlS4nMHWw/F9/4Jycmvr8/MkG8wfO3BJp7sARZddjPi9R9Lj/qQNHk6Kk&#10;xpKSLEuwpXnTKGnT74WmldMCx/HQWpawRfN8lG2RRrFZfCsHJS2UKsiLDIGF6/ggcixbEPVzgqBG&#10;HEWkWUqeYR6TAsdxyTMj0fZcU+kVRUGWZvieC9qYp4q8oFKpkWcFSZJRrzWI8wjbstGZGTfmWYJU&#10;FoU2lUKuYqSyKbSL5biEUR+hbGyrZpReOsf1fBzfZbbVxvUdhDI8L2kpXN8nK3LzvWYptmuTZClp&#10;nuIHHquWr2RqahqpYfnyFVx0wYXs378fKS2jky+DU5WlEBqk0AityRMTAJZpjbJs/KBGFMdoYRPH&#10;Ga7jUWhJmmRUKjXMLk+SamP2DJOUOEuxC4XneETxLAtGh+n2WkgJRe4ihUJICyksCh0yMjpCu91G&#10;o3HsBkUuSLUmzTRBxaPV7tLtpgSVGo7rkWY5ad6jVq+jLAepFDq3cD2HdmcW27ZI4hTLcclECezM&#10;TAGQoJEIqlbGyPAInRBcx0GnLWzbIitcXNfBslyKArTolwdfhOu7QJVeP0LZZrbei2awXQvLgjAK&#10;sYRPtdYgyjo4viIrIrIiJIoTtAAhU2xPIIRCC42wI5RTEMVd0jxh45YVHDqyj8AboigxIa7nk2YZ&#10;yrLp9Uy+jFQOjuOTpDmW4xmvTJTQiyKCah2tBLku0FjkhcD0ygWWLch0SpqUu1ZpwKuaFE0KyDKI&#10;K8J1HWxlrmtpJaDBdQJAoIucOIrROaX/rmUKC+0hhSSXGmW7aBTr1m9g2fLVnBifIE5yXD+g14+x&#10;bBfb8QjjhDCOqdcbxGkKUpEmGQiF5VjEaUqz1WJ8YoI9e/YwPjFOs32SXr+PUgMUaFIVoYUm0xVQ&#10;xveTpBmZhiwvEGaLbYpMIXBsi7GxhZx51lmcOHnSKCuFQDoutuOiKUjSCM+rmnFgEZo8HNcz/59l&#10;8PqFyPADlzjVVGsDZEVqiOWFRCmbftjFcSxzTaYxlnTJ0gIpLJR0gAwokBIjbMqhyE0hjxBY5ahW&#10;KiOBR0KhNY7v049Ccm0Uh4VQSMsmLYxi1PMNKqaQLkhDbvG8KqE0dG63qCCkTTtrkusMG0GlUiVK&#10;TXRJEkeMT04Tp3nZYQtanS6eX0Epu9REz0235k4Cs7sXQiBtE0vhSc3IyAhnbV1mGgYUaZLQbLUx&#10;wGGJ67j4ThWB9evjCfSrf6FfPbt7zcnx//tj7nGlMPrwvDBVi+u586RYDWRpakgDgalETeVn/AJZ&#10;ZkZFxgEvzB4nDNFFUc6SPfP/CIHvByYEq6yO5/wYruvSD8PXeGj6/RDbtvB8b55qLUozVJIk2JZl&#10;8l2kMbO5rqmk0ySZJ7imaTrvtK7VaoR943Q3xAbzM4ijCN/zy25FGNJ1+WeyLMNSZgnc65kOS0rJ&#10;2NgYn/3sf5nPxnn9ObElogAAIABJREFU6y/kyisvYGzBArIsRZcUXmWZwydO4lc0+EmMU2bFzCHJ&#10;53BErufOU5xd16Hb6yEQpba/IE6MOs33DAGh0zWU7ve9772sXr3GzIY9j89+9nOsX7eeLMvwg4Dp&#10;qSmUpeb9Qo7jGEWfMqosZVkMDw8Tx7GpQoWkWqvRbDY568wzueGGG0jShCzN5mkIXknXnvNv2LZN&#10;HEXz3hUlJV/+8mdZuHAhnXYHyzaJlXlhnO5hGRJnbr5JyYIyUk9z0Cl6pfquKEwImRBzaZZ9c7gl&#10;ZX6OsvD9wHQc0ige0zQxYYCWZQjgQjAyMsJNN/0WS5cuJY4iKkGFP/mTz5udZElyVpbCdkyKKsLc&#10;fJIkmVdjVauVeUpxnucmfbV8/YQQKCVJSxqELPevcw5xxzEk5bikAmsNnW63zHkRJQ06BSivadfE&#10;WZeEhZs+fRPKMogh00yY4vH88y9g+/bteJ5xm5vOR5V5PGYfUgmCkpiclpMH5gnHBqGliGPTnSZJ&#10;wnvf+16uvvpqbMeZJyQrpdBoivIa1Vqbat0uvT+Ffs295aKLLuLaa7chhSi9MsYH1+/1TZdkGWVX&#10;lqUk5XvEKPfMNVWtVMufV0Tg+zSbzVIRO2dgtebp0VmWzSvqTESzmXxomE/QVMrcboWU82T1PC/w&#10;fB8Ay7IJQzPBSBMT3OY4dul/1OXzM2T1JEnL3bJ5vaIoolvuigAs26If9gmCoMyBKswOzjEjZz/w&#10;S1VjgeO6aK1NcrI1R6l/9a2+jCUQYv6aysuObu4amFN/GnWoptFoMDIywtDQEH7go8oAyl8vi84K&#10;ckuBFOTljVGUuxupzWigoJg3+c29MQpdmBGckOYEB3QpqZ4Ljpv7XBZmdKRzjUTO31zT0oBX5ClC&#10;CZK4VwaGZUSdJq4jywOkimPZaNE1rSsF5ClZIqk6wXwLqPMOaG0MbHEPW9dQQpHpFkWW4ns+hS7I&#10;s5D6wECZjJdR8R3iuDdvcMuL8oLFGDcdVSHud3DrKXmeEfc7VIIAihkjoy4PtKBq/vxss0e9WiMr&#10;2qRFSmAHpGkPWxoooSxMUJ2nFSqXaFIsJCpPkWmC7/qoXFAULnkPfBtc1UbnDX7x81t56MH7mW5N&#10;UsguWggsNWDGb47EsXLAsOhqtUUkSU5AnzRLUbLAVYIkM6OCrEjxHZc8ifEdhVSQJRGW9BFaI4Qy&#10;yP8iplJxScMWUidUhY8KwXMnCYpp3GSCIatL2guoZB7SyiDu4+Bj6QRNC3SB1BrfhjxpQh5R8SLz&#10;ejRthisVZDxNhS6+lZFnMdJzTewzBqlhF33yJIJKB2Fl1LIRFBrpC/oRVKwmFbuJLjKj5pEOosiR&#10;bmESQ2sG0ikK49XwZAxJjKPBswQ6KvCUop+m+L5HVsxiWRpVmJhtx26QJDFJdgzPNSPVKIpQQuO4&#10;Dlkyg2tZ5KFDHc0AECRdXCtGFCmu0li6jyMybC2wlSSN+7gCSBKqjjG+OqWoIU0SEyZYeMaUnbRN&#10;Jo8yN7huu4nnuiiZmEpZOkRZhGv76CTBRuLbFv3QMp10cJxca1y1nn6vj3KmTVGkzc3dKUbIc0Ng&#10;sGQOyuyOMumRZSmeLLjlJ7fgkEIaYuscjxgpHIqwjyulea8XgizPGK4YD4j0NJlOUNrIyR0LwjTE&#10;84dJs4Q8FdjKL6nqCTJxKYqChl0njEK8aocs7CIihW87ZEXXRGCUUctxaHP7L+7kvvvuIYoiqn5G&#10;FE7hShOGmBUm4Zc8o1JpQKohj2nU60xNTeF5PrLIUGWhrfMIx9JYjmeuF90gTsqxfSGQMkdqTZ4Z&#10;4rqnbMJum2qlRpKnKIzUXKORSlCkMa5tOltThCqSJCbwPdIswXFs8iwnzxMUOa4NSdLDtxTEXWwK&#10;SBN8HaETjROUht2exndsouwE1QGPopAljNMUiVKb+2da5EaVNlesY27leZrg2paZRM0x1MwpCaJs&#10;OjRYQpFkKUoKsz8K+6bgGfQYHh5AWq4p/Fwzymu1mhw7sffXy6JPTkx9vijzHPTcgVP+3nwwdLkD&#10;mD+kyh1OIVyefe65V43UnNf8+XnRQNmaCTGXq/NvI6ctpZDCtPSWZXwEBs1eIHDZsGE9GzetYeHC&#10;hfMOXgp7fv4plWLx4mFOP+MMBgcHS6OS0Y0jY7Zu3Wpm8I7L+973PjZv2YJl2Rw/fpxer8e6desY&#10;HR2l1WrNdyoAGzdupDE4zMzMDGkSURSajevXsmnTRsYWjM53XkIICg2rV6/Gcjwuu/wy1qxZx9Gj&#10;R2nUB9i8eTOu6zMzM4OSJn7asozn5awzz2B0ZJTZ5iyu61IJqnS6HRYvWsL27dtZtXKIKEpQ0rjs&#10;N23ewP59+80yUSmKwuL0005j3YZ1VIKAqekJUyEWHkLA687ewuTkJEuXr+SKN72JM846i9nZJnEY&#10;0Wm3cWyLkdER1q5dZ1Rj/ZAszej0IgYGB3GEiax+x1VXsm7dWmzpMzIywqGDe3njG9/I888brtkp&#10;p5zF6tWridIu3W4Px60Shn0sx6iKFi4a44wzzsB1TNZRtWoqY1v4bN26ldPO2MzY2BhSVel0Osy2&#10;m8bNb5scFkHG1tO2smb1Evr9PmmkqAQB5557GhdcuJFO2+StSEtz6qmnIvB5xzvfSTdsE/ZD0iRl&#10;wegoZ5/1Omq1KhJJu93GsW2yLGdkdJjFi5cgFFx44YWce965DA8Pc+LYCaIownWMiqzecFizdi1X&#10;vOktnHnmGfR7HaIw5JKLz2Pv3r2sXrGBzZu3cM7Za+n3M9q9hCiOOf30M9i9ezfVWp2tp56KLHOI&#10;EJQdoSE0NBp1Vq5cxbp1a1FK0W525yvLRr3Ops0b5z0aV199NevWrePYseP0uoZwkSYptu3gOi5r&#10;165l85bTyLKMVu8EjuPQbSsc1yVNmwRBwPKly9m6dSuuPUyz1WLxsoA1a9dw/y+fMIUhZjKgKGg0&#10;6iwYHmBmeppqpcL69evpRzGXvfGNXHjRxYyMjrJ7926T0Fp+P1HSZ3R0lFM2ncmKlSvLHVZCt206&#10;onPO3czs7Cy7X3yZLZs3I5RFr9dHF8Z/lxezXHLJJTRn+6VnKOPc172OxkCdVqtJ4A2glGLp0kWM&#10;j58kjAw13bErnHnGmaxYvcKQAsI+vV4PtKnKlyxeTJqmrFu3nssvv5zNW07h+PETdEvadpJkeK5L&#10;kZdx8YlRnbmuxdq161i3di22bdOcbTG2YAFhSYMIoxDfD/ADn40bN7J+w0YaAw3Gx8fLiY1k48aN&#10;VKtV1q9fz/bt2zl69CitliFALFm6jPPOO49KpVp2MpJut4vvefi+x7Jly9iwYQO9Xsfk3Eio1+qs&#10;37CRwcFBWs0+tmXTanXx/QBI//Xt9jWfiH/ze7xm9FUAtmVh64zhoSHO3rqUIAgYqNQMdcBxTTdU&#10;tjS6sMgKcf+/i7b5Dz/mvJ6vwla/8qT+Y56aEHNmUlFq5+f+fDkrlIK8MPPPvMjMUtI2QLv169Zx&#10;3fVvZ9myJezbe4Dh4RGGh9/Jd7/7Dzz66IM4GOngb/7mb7Jl8xr27ztOtVbF8zz+8i//nCNHTtBp&#10;aa544zYmJ6fZuHEjTz31NJ7nc921V7Nq2WJuu/12srjHR2+4jq985StMTE4gbYHnOXz6d67nz//y&#10;GwQO1KsNbrj+ek7dspjDh2exlCDw38m3v/Mddr/4IpVqwEdv+DCO7/D0Uzt54ulnOXXTBn73d9/N&#10;3r0nqdcG+cY3vsGzz+zA8zze8Y6reMtbL2V8fJZ2p8Mnlr2du+66i9Wr1/O3f/t1suwww0MRo4Ow&#10;YslCpo/32Lp5A9e+5+088qv70LmJC/jU7/w3shzGJydYs3oBR4/P8O1vf4v9e6cZHR3lXVe9laF6&#10;hW2XX8F9993H6Ngi/uD3foMvffHrHD8uqFUCPv3pT9EPIxYvrnLnvc/yox/9iKFGhc7sJFXHjAWH&#10;R4ep12ssXDRGksbkOiPLExYtGePaD76f2dmMsbFR3OqVfPWrX2PPnhPYrqTi23zqU59i2fJB9u07&#10;xsIFS0gSuPeeW9i4cSPf+Nr3TXzD0DCLFo0yMjJKpVrDaTXphxG2zPBsxRsuvoBrrnkL7dYEN374&#10;Or78xe/S6/ZYumgMR0A18FiyaIxqTfJfb/ogL72YsXPnC3RmJ7Blxnvf/y7e9taz2bung+04LBh1&#10;+cd/vJ3bb7+DgYEBVi5fyFVXXUWUJBw7fozJyUne8uYrWDq2lB/fcouRWFcCPvYb7+H009dz2y8e&#10;BjSf+MRH2bFjB1deeQb33nsXjcYgq1evRSpYsGAZrr0Pz7GoVwPe/KbLOP30zezbd4QN73sru148&#10;xNe//jd0O7MIoTn/nHN5z3uuxoRjNRldMMCTT+zi+9/7PoXW+K7kNz/6Pm6/7QE2bdrIU08/zdo1&#10;a/gfv/+7/K8/+QKTU1NYQrN1y3o+fN0HcD04Nn6M97//QvYePJtvf+vbxC2BzHNWLh3jHe98J2ed&#10;uZpjR49S85cQhufz8JO/IEvGTf5TnhpJfRpTZCErlizi1PWrOXHkEKuWL+Z973sP3X7Ivn37mZk4&#10;zluvuIQVS8b4zne+gybFVTaXvfNCtm3bhk4DmrNN1q3dzvHjU/yfL32VdnuaJD+GsJrUB2POOW8l&#10;x0+e5L77dhNHMbZro9OUy7ddTNiKefLJp/jUpz/GhvVrKHROq9XiC//zrzjtlK286U3b2fnsk1Rd&#10;i80b1vDpT/0Gx49nJEXM4sUVnnziJf7hH/6BOIoYalR57zXv5NDBQyxZupS9e/excNES/sf/9Rn+&#10;4st/w/79+/A9n7Dfw/c7JGmK5+WsX7+ej//WR4wNoDnD0NAgL+8/RBRH7HhuJ/feey8jww1OP2MT&#10;b3nLm6nWqnQOT7N0yRL64eX8/d9/j+eee4Z3vP5dbNq8kaNHjnL48GH6R3awZfFSbvzIjaxetZL9&#10;+w+ycOw8PN/hz27+Fs8/38IWBW+/8nLOO/fcctT3dr70pS8RxX3+/M//gEOHWyxb1uD225/h7/7u&#10;uywYHqPX6yKdf32avPbzudu4ePXnc78qd49KKcjNnrgxMEClUsH3fNAQpbkBBaQ5GnBdh4EB+99n&#10;qf1HH6/WZL/mGf3ao/HffsyBPucBcf/qoyjTH+dyt/t9s9xdODbGDTfcwO69j/LFL/5vksRwiUZH&#10;R/nQddfxws5nmZ6Z4XOf+yzNZpPf+Z3/TrvdxnNd3vCGS/nIRz7Cn/7pnzIw4BNFMZdccgZ/+Ef/&#10;hxPHTxJFEY899jgf+MC13HnXXZw8eZKjx46xecsWph+YJklizj//fMbH2xx4+QBSKW684UaiOOJT&#10;N/0BvW6PwLPZunUr733Pe7j55puJUrNfuPfeh/j5z3+GFhYf+9jH+PKXv8XTTz3F8PAYk5OTVKtV&#10;3vLWt7J+/Tr+8A+/yEt7XqBRb1Bv1PjExz9OENSYmprCsX1+9vOfc+bWLXzrW9/CksOsWrXKuHiV&#10;YmzxIj732f/Gz372Kx586EFanRmGh0e48i2X8653Xc1ff+0fzAhPCC699FL+6I/+iDiO6YUxJ0+8&#10;lW3btnHzzTezZtVKjh07xle+8lWCIMCrDZqkvyQm8AOyxBB5v/XNb3HjR27kyYef55lnnqFRr1AU&#10;mne962pu/trX2LvvJEmSsO2K13PllVdy5Mj3CaOQ66+/nsOHD/Plv/oLojBC6Aqnn3E613/4XTz3&#10;7HMIIdi9eze1AUWrtZl//McfGhVb4Blad2GuwYsvuZhbbrmNhx78OYODg/RmjEnzlp8c4G1vP49b&#10;b72VkydOcMHF5xCGcMstP2HXrl3kdLn00ktZsXw5n/ztP2ZmahaNZuP6jXzoQx+i0+ly//33s2nz&#10;ZpYuDfirr/4LzzzzNFme89xzz/Fn//NT/OpXv+Lll49y3XXXMTY2yic/8Vni2MhGb7/tF9x00024&#10;0vi6duzYwa5du7j00j/le9/7Hu3QwEBXrHB44YWYm27670ghqTca/O8/+13Wr1/PS7tfYtOm9Xz0&#10;o9fwla98l4ceephKxXSS73vfdVzx5iv4yU9+YoK+LFiyZDFf/9u/ZXx8HCUln/jkJznnnHP455/+&#10;lM0bNnLVVVfxo3+6hfvuuw+3klGvN3j3te/gmndfwzf/+mH6YZ9r3v0elFR89jOfodPtoIpBzj7n&#10;bD54w9vYt28vvu8bdlqZoGkUbQEjoyMlb8xlbMzln772E5544kkcz+eRRx7hi1/8HHfcsZCJkyc4&#10;+5yz2XbpRfzNX/8NL++dQAjwHMl555/Pli1beOThR8iyHM8ziq85blmSxKADlKVQ0hCKjSLO57TT&#10;1vAHv/+/mJw+ySlbtpCmJonW7LoKTjvjFG688Ua+9tUfs2vXC0y1pli6dCkfuu463vrWt/KD73+f&#10;OI5ZtnSImekZQ4OYnUUqh0988pOceeYZHDx0kF63ZygNWRchTHLq+9//fu648w7uueceiixFSsnl&#10;l13BtddexWOPmaDAsYULecMll/CL227jySeewI8NwXzbtkvZuHEjTz71OJ7n0Zyd5Zvf+iYTExPU&#10;63Xe8pa30Jxt8vvf+DxTk5NIZXH+eedz/fU38OUvf5ljR4+xceNGbr75Znbu3MmWU0yne9755/Li&#10;i0f4i7/8SpkY7Ja+xrws6l+ZOfFvfsU8eUL/q/9a/jW/uy7yHN/3GR4aMnvrJDX7z17P7A6VYREG&#10;TkAQuP9ePMF//PEKrnru0HnlxPlPkG3Kb0SW/57b98z9U6Ms0+EkSYhtK5QlsSzJllM2YTuKf/7R&#10;fcQ9HxEvpggXMn3c5k//8Nu0ZuCcM7azcGQF3/32T+lOV8j7IyTdQe66dQdJz+ayN7yDJAxJo5Bn&#10;ntrD7OQkOkupVyqMHz+CzlIGagG1wOPB++/h4tefC0XMYD3g4te/jp/+5IeIImbRaINTNy/kpV3P&#10;cebWLVxw7lls2rCWqu8iKdiycQMiy8miiB1PP4UFZGHI3l27+OA1N7Bi4RZOHOigowpOMcSmVefw&#10;w+/exssvTOAWI+S9gNZJzS0/uIfOpCQQi7CyEbJOBalzkz2fJQw1agSuSe274NyzOHr4EPfddRvd&#10;5jQ2Of32NHfc+lNO27KSsaE6SqfUqj7f+/vvkMYhadSnXvHZvet5GrWAWsWj15llsFHldWefTr/T&#10;5Oih/ThKo9MIoY38dmZ2BqQkqFTp9HpIy6LT75Gjuff++9h/8GWSLKGgYN/LeyiEoYwPDTcYHRzk&#10;wV/+kk6zSRKFtJpNnnnqae668+7SB5KR55p+GKExihzX84kTs4uRFHi2xbNPPcnll21j7eqV9Dot&#10;4rBHtfL/cPfm4ZZedZ3vZ6133tMZah6SVFVSqVAhVCaSlkHBGAyEVhShRWZb0XttuY+CqN237yN2&#10;203TkzZXu9u2WyGGSwMiMmlAEEMgIYSQhCQ1Vyo1pKpOnXFP77zW/eO39j7n1EACCfZjr3p2nbP3&#10;2fvd77veNfyG7+/7bVCXBbaG0PcIA5+6LMmGln17HydPU1pxwEtfdDNHn9jP83fv5MUvvo4ffMmN&#10;TE2FHDu2j5tvfgHr1rUoyyGnTvXYt+9xjKkJ/IiTJ55iYXHAhg2GjRua3HjdFfzxH/4JtlTYokne&#10;D8n7MX/56a+xsASmCvCCGi+o6aY5YUsQYlEYMnMGHnjgfjxlKcuM7uIs37h/P7uu2AYm59WvegWP&#10;PnSEVhxw+2238JJ/8EJ2br+UdDDPP7z9JWAKsrRLHMBHP/IRTp88RTNuEHoBDz/4EFOTE3SaDXZs&#10;v4SqGBD6htte8UO89KbbeP7Omzh26CTP37WHS7ZMMdHyuOKy7Xz0wx/GpDFmGBEzzcP3HeT+ex5G&#10;VwnZYIHYF7Rj5CkiX5MP+qT9HtQVgac4dnSeA/sfJ4l8ekvz9HsL5Cls3bIOT1e88adfw3//g09x&#10;4nCOzddgsmkop7n37v18/Z5DmGIK325C1xvJ+20o11IMWuh6LQFrKPoxdTFkaW6GJPSo8iHHnzjF&#10;j93+o0y2YvY++hC2ykhCTRyAZ0te/tIXce9Xvsxj336Q/tI8nWZEd+EsH/vIn/JDL72BQEMzDhgO&#10;DB//2P+kt7SEh2BvH7z/fi7dvJlQa9ZOTaLqiog12LTJ5Vv2cOLwIl/70rfRxQT9WUVDb+Dev3mU&#10;bz8wS2TW0go286of/kc8dN9hvnH3XvJuyKyaZClcxxcfOcp//cQXKSYu41Td4sCC5UjXY8ZMEGze&#10;zdSVL+QPPvYFHj2TMe9PM2PbfPYb+/jm17/KTTe8gGLYY37mFD/2qh9l68Z1nD7+JNQ5Tx7ez1U7&#10;L+EHXngdyuQMe/MUaRfqjIlWCCvWXVb+tvrlizbJ+YyKQoXYszaG7qDP/OIivUGfQTqkPxyQ5Rko&#10;Rwj99Ie+yIZhVns4Tx9Eu8Ax7Pi/8y/I5YdEi6GWWhdg27ZtPL537xilMoqPpllG4PukwyFr1qzh&#10;5FOzoplT13Q6E2MUzn1fv49t27bheR6tdpuDBw/S6/ddFX+F50kdguiwLDA3N4dWmq1btrB5yxaq&#10;qnK8Q4oNGzaSpnDlzp3s2bOHF73oRbz8ZS9n165dzM3OuToYQUb1ez3hsEoSvvCFL/DHf3wnv/7r&#10;/wdvecubicJQkCd5Trfbpdlq0mxKziLLM3rdnshIO0BFs9kgDD2HOAlYXFqkKAS5tWXzFh577DGB&#10;Ert7k2U53e4Sp0/Pc8XOKwjDgH6/z/Hjx8cIoMFwgNLCTxZFEUefOMonP/nnvPUtb+DX3vMe1q5d&#10;K9/daknfI6iakQc6Qu91Oh3quubYk0/S70si1/M8+r0ekxMTTEx0aDaaKKU4ffq0Y3dQTE5Okhc5&#10;Dz744Jgva/QdxtRj8IbFOstKDJ5PfvKTfOmLX+Ld7/41brvtlWjPW4EGFMMoyzLyIieKlYNqBqRZ&#10;xtTUJFu2bGHPC17ADdffwDXXXMNNN91Mq9Xk8OHDQkxY1ywsLDpkorPqnXZRHCd02m2mpuCJo08I&#10;2s1CFEqtyenTp5megCzPqI2o1RpnsS8uLgKiLnnq1CmHmBQgTlHkTE1NYa1l/bp1rF27lquvvprr&#10;rr2OF+x5Adddfx0oxSOPHGDNmjUEQUC/D4NBXxBvxlAbYdSYnhJmgx3bt7Nu3Xp2797NC16whz17&#10;9vDCF76QK3Zewbe//W16vT7btm3HGMPi4hILiwu0Wm16/R5lVXLfffeRNBqCzisFEVrV9RjBBJYw&#10;DAiCQKTB+32MNQKcqCrm54eURcmll1xCownHjx+Xug2tKYuSLM/JsozRamcco7nn+UxNTQEISkop&#10;4fJSinXr11EWBb7n8Z/+0wdot9v863/9r9mxYwdaK+EvCwKCUNBTDz/8MP1+H88XJFxRFPR6fbpL&#10;GZOTk1RVTa8ncy2OY5SWWrFTp0/hOxaS+fl5t3bJGL30ssvodnt0u0ukacr6DRtYXFxkaWmJEydO&#10;ADAciALs3LywXRtjKXLHqNETT2k4ECqws2dn0Z4mdswMCwuLVFXlGMm1FC2jOHbsGBvWr2diYoIP&#10;fuiDdLtd/vN/fi+XX375mLfuX/3O+/nx1/w47/j5d6C1JkkSPM9jYWFheZ1lRVDqvHyOOn9bcil3&#10;Yy1+4DuknauRWsGSX5YldSVjva7q8RL/PYfURovM+eGwZ7b1GLMCjWCXczjWwdnKUqDPUZhQVRVZ&#10;2sP3fbq9Ja67/nonvqXIs4wg0IShpqoz1qyZ5vixJ7ntth8hCgOSMKDXO0uWpUxNT3PTTTfyzQe+&#10;SVWDtR5lZUmSFnlRUtUII3JRUdaWqrYs9np881vf4s1vfSvHjh9n/4GDLPV65HklgkZFzR1/eidl&#10;kUlIIfDxtMfU9Br6vT5h1GBhqc/UmvXMnJ2nNhmNRsJjex/m//qVR/n19/xTdu2+gsOHjhImPpPT&#10;bZ46fQKtLRNTbfI8p9Vp0GwlJI2YbndIf9BjbqFPEDcoMkOj2cEPoD/IODs3z44rdpJ9+m/w/AA/&#10;hFAprCpZu26aw0eOCAS8rEH7aN+SlynNdofaKsq6Fmy+5/Othx7hn/7zf8Htt9/O2372H/N7v/u7&#10;ZP2+CC/p2BWsxQwGBbX10X5CXlmUHzO/OED5MVHYojaGNCvoDVL6fUmI+57HRLvDyTMnXWHtkCSJ&#10;ue6GF1IbUDogTfsoz8cqj8qJhPmOtl57AdoPCaOEL999D/v2f4Nf/MVf5PgTGQ8/9BBG1SgPhnlF&#10;GDfRfsT8UkE/lYLUMGiwsDjkr+76Io8++ihRJBt0XmRMT00TJ02ysiJqtOgNMwbDmjiJMYil1mnF&#10;lOWAudkzDPqw47LLOH78GIWxDgIbsP2y7XSHAMJsvNQf4EURYdIgaSkq61FahfIjVBCijSUtCoZ5&#10;QRIFVMYyMzvL/v0H+PNPfBzAFXsqOtOTJEmDmbk5wiSmtpCXFnQojBYEGBvQ7aeEcZPjp55iodvl&#10;s5/5pAuVrRdqneKkgG6GYM9WKBXQ7kzjmQZLSz06DSlE3bH9GtKhwGHjJEETkmUZNeD5ASifojT0&#10;hjK2ajR1WaMDuQ4vDGlPTPD4499mccmwfftlHDiwH20NXjMEJfIAw0HPwZ8rlDZUdc5TTx1nYiIG&#10;VWDtkEYzoK41lRGuNjyPYZbyu//pA7zkpTfzrne/i3/6m+/D8wN6/QHGQlnXXHv99Rw8eNrVDhqC&#10;IKDdmWBiKmZ+qcuG9Rsoa0tRW9K0ADTKKIKogbGKiam1DLPTWDReUDPs9Tl67CBX776apBmilWYw&#10;7OJHmiSK2LxlA0eeOIwfKhZ786zbMI1VJY1WCBWUaZdmpLG2IPYVjcCjayuqdEAcR3TnzzLZSoh9&#10;xdDJR1RlgUfA5q1bWVzqMhgKmOGDH7qDe776NX7lV36J973v33Li5HGOn3iK33rve3n9617PP/nl&#10;X+b9738/YJheM00vr1Ys5qtWdve/XfW6cku7RQnbAGpcPKu18GJqBwmrjKGspcjVWEvl9KtqW33v&#10;Hs6oJmX8WPGnriKwAAAgAElEQVS3C+Vkzm2jYiKxWs85Noz1O0YKk0mSEMcJf/3XXyQKI175ylcK&#10;U4DvE0UxmzZt4tff8x5qU3Ps2DF6vR5v+JmfkdqcKGZycpIffOlLaTQa3PPVe5wmh4vxGoMCqrpy&#10;1eUB1gqLb1mU3HXXXey4fB3XXXcd9339PkBo0E+cPMGTR5/kLW99Cw3HlmwtXPOCa3jHO94xZvJt&#10;NhosLCwQBAFxHLNz55Vjdth9+/ezfft2iqLkW996kDe84Q1s27Zt7DFs3ryZ22+/nTVrG/QHojfT&#10;bLWYmmox6A/GrMllBe12m89//vPsft5ObrvtlSSJVO9b4M1vfgtHj57g+LFjJEki7M9p6piffUHq&#10;wLgOafOWzWzavImF+XkOHzpEEsd4nieWlpJC3NBpeviBTxzF43MGqQMAxjVRYRjiaU2j2WAwGHDi&#10;+Ale85rXiGeT53Q6ba7adRU//PKXi3te14RBuCpsq7UgzsIoxFhhwb3hxhsxdc3s7Jxwvrk6BCyU&#10;pXh9o1qITicc1y6UZcndd9/Nj/3Yj7Fu3TpSV4d1+Y4d/JN/8kts2LiBohReqHa7TRiFboJJjUav&#10;1yMMQsqy5C//8i5+4Rd+ga1bt+L5Ijl+2aWX8qM/+graDWFkqOvawfth0BeE2Wj8jfrN8zwprlTK&#10;oSw1f/EXf8Htt/8QO3fuFIVZY+h02rzhDW/giiuuoNFIiKJIoLt2ua88FyHwfZ/a1DzwwAPsuXYP&#10;u67aRRCEzpMq+Nmf/Vl+4id+gqXuEv3BgCeffJJbbrmFvChotVoMhsJy/dM/fdu49ibPMmFvcLUx&#10;I2mAKI6EcT0QbRjP98UTdXmDxaUlPM/ns5/9HD//c29l8+Yt43o1ULzq9ldx64/cCuD0mQKwluMn&#10;TrBnzx42bNiAckzHr779dgb9PoOhoPB27dpFo9HgkUcewQ+kxkc7Wv2yrLjrrrv4gR/4AW6++Wa3&#10;7sia8vrXv54vfvFepxmkJTfhmKlFL8iharVmfm5uzILS7w+YmJjg4MGDbNmyhZe97GXkhejn+J7P&#10;LbfcwrXXbpL6OqW492v3cvPNN3P99dcLfFlrTF1zww038trXvtb1YzWOrmRZzmAwYGbmDP/oH72e&#10;jRs2kqWiUXXzzTdz4w038JWvfIXQXXsURRw9epSFhS4TE5NcccUVTE5O0O/3OXbsGK1Wk1arhed5&#10;jnF/xWJ7oSfnxdjUqtdGbNRVXeH5HtaIanOv1xurMY/SLqKdVQsa7+m3hgu30Y43unmMN51nWhE6&#10;iv+dH5Jzh0N7Gu0AcNZILYzve/y7f/fvefev/gov/5F/wKHDB9myeQvT0w3uvPPjov6pFL/zr36H&#10;X/u1d/Mff/+fcfSJk2zatJFut8uH7/wwvX4P63UoCbF+Qm48UB5WW9JKYb0E6zcYFLNoL6JA86cf&#10;+QLrN2xgoZeTGx9qKEzNn3z4o7z9bW/jX77vtzl85Awb1q+n1VL84X/9/+gVFlUpMuOjwwa5WWJi&#10;cpKXvPxHeOe738ziYpcgSHjve9/LsB5w15f/iqDl89v/5p3s23eaOI7YvGWKz9/1FQq1ExsIHXpq&#10;BqQ1VDpBEVGqiKyGUkXMLqX8xj9/H7/5m7/By17xwywu9di+vc3+/af5L//9j/DiFmkFwxK8uE1R&#10;DvDwsL6mUiElAZUKeN411/P617+MkycKNm0O+f3/+kkqFWCNh9EhnvIpCkuz1ULpmGFuQMUYLFbF&#10;KN0AlaD9huOMSqhNQJ5bylLxPz/6cX7u536O3/29f8ljj51g46atZCn82Z9/mt27d1PW4Hmh8zQh&#10;TmSj8sOAvChQRjG9dgM/8qOv4i1v/ymqsqYoC+79xkNYAjzPYDwo8SnxnRYQFNYXLi4Nn//SfWy5&#10;9Er+1fv/bw4cmGd6aoqJKcVnP3M3j+19EnQLoxKGuSIrpHBN+zF1VVNmGwi9HVhzhk/9xd8QNQ2/&#10;/Tvv4sgTp/E8n8mpaf7qLz/LVXtux6iUPJukakgNGHY7BV0C7VMQkNUeXtImLUsCL6TEJwxicqN5&#10;ZO8h/uCPPsYvv+udnD7dJc9SLr98A/fc923u+fqDpKWiJCQzYPyEupL5kuYFOm5h/IR+binne3z0&#10;zz/DW9/+s/x4L6PXneGqqy7l0NF5PvCBD4DfoCLkjo98nHe/+91cfuVWvv71+7lkyyXceOMNfOqu&#10;v2XTpo0k7TXMzc3hJSFVVaM11Mojq5VoE9WK3PoUNqA2NTqIRLahYjz27vrS3YSNiN/4zV9ibi5j&#10;ZmaGPdddyoEDx/gff/QRStsFv8AoRWmHPPjw17n2xsv5d//x1zhyqM+6dS1abfiN3/yPLPQyNm7a&#10;xDvf9Qt0uxAncO8D+3ji5Aw7rrqG0gZkRrPvyHH+5M6P8tOvfxOv+5mfZGauzyVbWzzy7RN87vNf&#10;Jqs90dayPjZoUNYFBo/S1hAkZBX4SYus1xdtnaBPoYccPXWSD3/iDn727W/m1lffwskTJ9mx/TIO&#10;HniSBx87QTfvYkPD40ce5fNfnuBN//gN/NQbf5KzR09y+eU7UAo+8IHfp0GOX/QIyj6xyfBtienn&#10;/Pmd/4Of//mf5/fe9y6ePDrH9Jo1JAn8+z+4g5Mz8ygV8o5fegeDvqXdVpw502PvoSe57ZWv4M1v&#10;/kEee3zIps0N3v/+P6awGgIJUa8q7uf8J6M8/DK58ypUmEMZy9pfVbXUbFpLfzgUwT7l4QUB1lRo&#10;32ep16OfLnBBtuhvPbrXVi5nslz4KT8999Mo45QwHXcUwklWqg4f/OAH+fYBkXKuaK76vGLkyo2c&#10;K7fhjPep0fkYx0JgpULXyO6vtRKUkjXsvOIKptYk5FnOvn17mZufY+3UZrrdLo1GTFEUbN+xkU2b&#10;NtHv9zh58iSzZ3vu/Fvs3r2bs2dnOTszg+fyEVVZctVVV/Hkk0fp9ft4niLLMtasEdjfiRPHpa6h&#10;MsRRRL/Xpd1uc8nWrUxPT1PXNQcPHiBNc2e5T3HllVeyd+8B4QirDI2kwc5dkutYWhpw6tQpsrRi&#10;YmKCoijYsH49l162lV6vx8mTT9Ef9Fm3diOLC4sMhwUTExPsvvpyHvjGA/h6mk6nw7btW3jggQew&#10;qiAMQqyJueaaawgimJub4/iJIywtLdFpbsVay/Ov2cHjjz9OURlQQgCKheftupLHHnsMD8PGjRu5&#10;ZOtWjhx5glNn56nqigohd/RqGR9+WLBz506eOrZIf9AHNWD37t0cOniQ2gj7sNYaq/tcddUujhw+&#10;TZpltPyS4XDIzuddyfT0NGfOpMzNz5HlM7TabdKuoixK1myIWbd2Hd965CjWQtCQqmhtpaCt2dA8&#10;73m7CYIB+/fvR5VrpFo7Srn22ms5ePBJ5ubmaE6EPP/5z+dbDx6jrmuKbIlWq421Ja1Wi23bpF+e&#10;PPYEiwsLGCuWTqszzaWXXsr+/Uel0NKKvtAP3/wC6b+8FA+pfBLP99i+/QrKquSJo8fYvXs3r/jR&#10;V/Bb730vpthAu93msm0SSlrK+iRJzPOuuooDB/ZTFKLMqDGSY9Rw5MgRJic69Pt92q0ml116GRMT&#10;HY4+8QRn5s9S1TVlITm3Pde+kG984xsoZ0NqrVm7di1x5HPqqadQlPQHfTZtXMsll1zK1GTM/gMH&#10;mFsQL0GxFt8PqOtF1qxdy7Uv2M4VV1zO6ZNnuOer92C1Yvv27dx//xFBjFktORpHbbJ2ssW+ffuY&#10;XjPFpk2b2XfokCiSYvF9nxtvuJZjx46xMDsDCqpiwJrpaXbufD5xHHP4iUc5ffo0mhagWL85xNSG&#10;00/1XP61kPyj38H3fR7bu4+6qrCmgalrJqcTNm/ejDE5Bw8dxNZNpqam2L7jEh785jdJ80U8T7Nl&#10;k4y3iakmp0+f4eChQ2JIeAFhELDj8p3s3btXiH21pixrGs0Gu3bu4rHHHnO8cZogzOgPBkSRBgta&#10;GZ73vOexZmqKAwcOcPrUWTZs2EC32xcGkqogyzO2bt3Elq1b2die5sSJE8zPLzA3O4vSmquvvpp0&#10;mHLq1Clyx0XY63Zpd9pceumlko8rC/bu3cdcKoqt6SBj69atbL9sO8N0yKFDB6jKEkPNxo0b2bR5&#10;M7Ozcxw7cZq6qsmymmazRf00YajlDefcddkBvJz6Z1h0ueGGG/jNX7mduq7pzs6TFzlBmNBsNskd&#10;ms+vm2QmfO9FN5zSkWoafZENB+PoJIychJKkbsmEbDgHn27D8c7ZcM7dSa2D74qeh8YKn5ojxkui&#10;9ZJ09Ps0mw2Gw6HQ/8fiekZRKGJRHUkw9npdoigmCYX+JUfcyro2aK2Eg0y53ZoR4aW42RZLnqWO&#10;dmdUyCrSu0pBUZRorYSqo65cuExIR7XyJaxktUuQa9LhkGYzIgxCut0hcRyhkORbUcqG4fniMaaZ&#10;aIJXNYSBKIB6nkfFWZHhLZtC55N3iaKQohw4sa3IhTVqsixHaaFrr4uGFBQWC1JTUDgW6VhkpTUS&#10;Xgy0oiwlrLK0uIQOJXRTGC0GQC7UKtrLhP/Nth1DdyYs1WVBHMfkqSYIA2q7KJQ5wQRlVRGREYQB&#10;wzLD8zTam6bIc6zuSqimbgmgwR8ClsoIpY31hSjRU6ELd2SEQYCxkthv+FvJ8xwvHIK1+EET7WnS&#10;QuQKyrxNWVUksZBfVpXIIIe+cuGycjytoiiiMpZ0mOL5guzR2hd6l7Qr5KVlza233soL/8FlfPZz&#10;n+PoE2KQbNy0mde85jX89Zf+mvvuuw9TbiDNMhrNBKUUmZH+6XWXaLZaFHkqdCuBTDhPK7I8k3vh&#10;B8K464n2kjGGbr/L+g0bGAxSPM/HuHq2LC+JQpG1FhJWg/Y8srTviHLFUAwDJ7LmhTRbTdIcsjQj&#10;jj2Z0yaXPghD8iwjTBpSsU4kdFE1lFVFHEhoqCpSIbN19EFqJCutNL7nYSqh09FWxluoEiyWspA8&#10;QJAIPUyZx5LojzIHwxfBwP7gDK1mE62EUkgnRthEavl7VoisBpRONmLKEcgK9VBlelRVTZkFJI0G&#10;SolwY1FWJHHCMBOZj9rIelM7YELgB+S5UPVozxNCSsBaJ2dB7RZoOR+MrNaBJ7Q+URgThCG1Eaqq&#10;yuRCg1Xl+J4nSrqehKdkffAYDPqOUsnieWqcVgjDcCwh3W7GzMzMsGnDZvr9PnlWOsooTVmVaC1S&#10;6s1Om263i++7+VvKRmqr4rx1f2V7ug2nQguZcb7E1buv5t3vvE3ovnp9siwjabZpNptkRVcMqSKm&#10;0q33foeQ2qi+5tyCoBUbw3K1JiOs2YUxZ999GzEQCBKtXs4VeSKy1O/3iZMEg6LXExZapRTdbpd2&#10;q02WpYKYsgv0+33h8fE98jyTTnRXHgQS4/U84ZjyPd+ROQp/mDEVcZKgHHeX7/ui9+IHFGUpaoOh&#10;TK6iFE6mOE7QWsTqKlMQxTHWjKDkNROTE5R5SpqlaC0e1NTkWhYWFmg0G672QBa+TrstBWZ+KMeO&#10;EkFMhUJHX1c1JjDj3ItnBDWmvUC03I3zCiNZMNORRrrLKyilwNoxj5ytREvdlKI/dHbmLOvWr2OY&#10;C+LEKuF7avoxYKmtJdAaU1qX7BXN+sRPXAV4LHmxSHITo4lc1zWBDcRKtR7aVm7B9cdx/SAQI6As&#10;a2HhrSoKU0q/VsLeW9eQ5TlxJN9rakMURlR2SLPV4qmnZmk2m3jRMo/VxMQE6bDnCE6NK5ir3QY2&#10;4jST++y5fMeId63bk7xZ09fjBemee75Kb3iY2267jeddtY2lpZpTp8/wiU98gsf37RVKmrJkzfQ0&#10;cwtzRFGE8pQjbfQcV+BI0VJyBmUlsbG6rum0O4L8KQqCQLiqJqemGAwG5HlJkngo1DhfMEIOZllG&#10;4lisAz8QHrxEdHXSVOqoFnoD5ufmiZtTxEmMoqKsa5LQd+zXOVVdU6cp2tP4fkSWZoSxeBZG2zFa&#10;NAgCTFmiHPN7HAvpaJ7nhJ4voRy3guVFTrPZRCH9UJOPUZemFk2lZrPpcpQ1Uw5FVhSFKATrVDxZ&#10;X+ZLkiRkaUoYSRLbGutygIUjZvUIgxDdaDs0HJja0Gl3yPPcsTBbiqokin3qXAwRrTVhGFHkGaH2&#10;xgz3FsZ5F2stoS9jz2CIgkDWRivSBEVRkBcpjWZDgCFpivIUfizaQ8Ie7TmglEeSJE4zSWqcZCOU&#10;+VeVJUnSENTn5KTjdxvlrDRlVbjcmnBPzs7N0mq1KStLlqV4vhgOcTAy+L/XJgU5Mqdr0uGQKggw&#10;dYV1/6qqonJo4qquKarvKodzoQLPZ9/O3ZxWbqhKaRTishordTvabTw6qan1EO1FVFVKWoirqH1L&#10;WvaIWzFL/Xk8T9GZ2iBItyzD90SDwlT1eCGx1ul2O7bmqqzBakdDbsmzUqxrq0iHJb6OCKMYP7Bu&#10;wGmUo/OOEoHOas+TzjaWyPeFmND3qAqRX/Y97SjAZZHIy4Jmq0lZlWAt2hcUSG/YlcXZl1CSrcAL&#10;fSrryWSIW2Tu2Flu8HyhZMEYoriJQSzFsioRsEMHz/OxyACMGy2MMQyzHK0sgYu5m1pkfdesWStk&#10;h0oADxW+WJZUeIGmrgyGisqKpVjUiqwqhFEYS+D7WMtY+6PKR5tjg16aEzTaAusdgFU+GtEmiUJB&#10;hGEEmSZy5GKEeJ6mGcX0+wOmpxrMzs5S4jZMUxEnTayOqfKMdWtEsCuvU4G9a+j3ukSxgw9XBm0h&#10;CCJB0pQ5ympUbZlodxj0u2y79FLOzJyizIe0YsW6desoSJmbm8OaBn5tuff+fTz0yFEGXU1tasIw&#10;JoljoM1wmOIFiqXBElG7RusMU0RUecHEpGwmWmkhu3QoLc8L2L5tB2dmznJ2dpZ2qwMaygq0F0Cl&#10;qYqKOGpSFpXorVgIAo+qlsUyTiRMWuQ5nVabfr9PlvYJw4jAm2TQgyRKMKEhLbtimPgNoiikypTI&#10;OiuPViPBC4XVuD+Yc2CaCt9Trk81zUaTNE1Be24MCQq0rixlYWi2GxRlOSaAVJ6lO+wShA1ak01y&#10;U2G1Qfs+WTpEBQG9LCXSTaz2GeQD5yEn5FVBXhdEUQNMQBT79AZnxYKvCrQfYiuBDyvtS9WWrRj0&#10;h8RhQlVDM47oZwOKoqIsKsI4pK4roiihLCq3+Yv8iYB/fIoiQysJEZbWUpkcqCmrkryoaCQJYRQy&#10;GA7AeiTNBlVdYrE0WiJIV5l8DI8vs5SyrCnSlChu4Cvt+PlCIj9wC7UQF3vaCp1YEFBkQ7Tno7VP&#10;bUomOh3SYY41mjAc6UYVZN0B7c6UCFAmUnahtCZJmtgqe1brtkR4akIluc3KGKosQxvjanIsWZ5T&#10;1tUYWNIf9p/JhnPORrPiK0eQ5hFe2736nOxFxpjVfG1mJHNqxzU1eVEQRz5JLISJi0uLshmEoUOM&#10;eChlKYqcsiglV+H7ZFmKH47YaYMxQ63oxYQiUBaGjolXONS056Hcrp0kCUPHiFtW5ZjRNs9zkkYi&#10;rLyOvVYHWqzEshoz8Er1c+msJ4GXDgdd4jjBGFHeLOtM2Fcj2cDCIGY4FJZbDwn9haF2EE/GaovG&#10;wXL9QBihR+yz/siDo6aqavygHhdr1VVFFEZSM+QYtIPAl40zWAYy5nlO6Yo+a4xjepZN2XdM1Erb&#10;sUUfxzF16RCHxmDK2gndGfKqoNFIsL5icXER7U3RarVIc4eWc8zS1grjdJZVBGEo/WqFHTeOYxYW&#10;Fli7di11Pc/OnTu59upbWLNmDa2OYWFhkeMnZrj//vs5u3CKMAzoLmW0W22KKiVNM1rNJkEQ0Ftc&#10;wPM82q0mRZHz4pe8mDzL2b//cd74xp/hyBOH+eQnP8natWt485vfTO0V3HvvvXzt7kdEr8Yt8iBK&#10;jlVVMzMzQ3NSkHnWOhhxVVFai7LB2JIVRuLCLXLLxs9rX/tazp6d5Y477hjnDkwtG7apDVEcj+vT&#10;yqpCe2KcVVXleAclFBcEwVijpi6ljijwfUHaad9ZxFpChHlJWVW0oymqSqzybrdLaQvCMBJdm14P&#10;rX1BzY0Et6KAwaAkiEah6FAQi1rTaCSkaeaYQ7QzgIQ9wFgZl7WuSYc5xnhi1Uea4XDg+kMW1yAM&#10;8ZWMi0ajQVXXDIeDMdu61pq6kv4rSgvWuvkUYmwhhpYRjZmi6NPptEGL4TZI03GUQBgTAtdvuTAq&#10;JxFKiV6T1J0Yp/WDMHFE0sfDoTA0m9oZkg4FWld2jLat65o8y4iiiKmpDktLSw4l51EUFXWdSpha&#10;a8pS+l0YyzPiRNa3qjYOlRmRZpkIu9WyecZxPEY6jjyQ2rFC1EaMwWfr3+CiFCiL70uetq6rMYO9&#10;hTETPcj61O8/Aw/nouExNaKnkXjfmALhWe84o+M4USUXtlNWGAyUc1ULs0SQBOS5LLpJMin03aZL&#10;VaegFEk7Ie37VLUiisWSzMoBOtT4WlF7oK3B11AWlctFWOJQwk0GyfF4WuMrjTGW0Aso8xKNCF0p&#10;pahKmeztdhtrrUg9e56bBIF4M8qnKkvKXOj4Q1+E4Kwnsd/JCSekhHYEh4p00CcIPRE+mwhErM2P&#10;hDQyEtkFU0rs1rlgGCetO+j1mZyaYsKFDExVEAUhvpJCPAXEYcggFet6lDsYWazKVPhK0+8usXbN&#10;WtKiJi+EUTrwfapqIMVfVPiBR11aqiJHa9kwLQarDGhLZYR8dZQvq2tD1GjR7fXRsU/caJOXPmku&#10;SqXWWsraYKxyYTqnmqg1KENZV/i1IYpDVKAZ9BZ59e0/xK233spj3zrFXZ/7DGlxlvXr1/GDP3Qr&#10;N914PX98xx+yf/8BJtuXkGUpyq/ptBPqqiBLM1rNRDy93hKg2LxhHf1ej3vOHOejH/4Qw3SJulhi&#10;3fRmtO3xB//t4wyHQ7ISoqiFH0oY0PMVBgMaJqYnsFpqj3w/wQ8aGAXKGKgqfC8iTYdCRprEEjq2&#10;FqzBGrjzT//Uya1b0RhSCi8ISIcpoR9hTE3hcg++p1DWoJQl8BVJnNDtdsFIUe3SQpcShVY+vtKU&#10;9hid6QhjW2R5KvVOBqytiEKfon6KMPEomUeFKVPNjRKeMgKBr4ocZWsCT8TF6rIgCn0HaRdhNWsM&#10;gRcQeAGWAmUkBGMqI2jDskB5TiqjLklaDTw9RZoOGXR7EuYqA1F2VQpb1RQOXt7rLghZZGeSwVDk&#10;lLEQBSF5luPrBLBY7VMWJVaJ4JitlUjNa02Z5eRlSavVptNqiVRBkROHguQytSLwXD63ygl8ydlU&#10;VUkQSEgx8DV1XTI/t0QQBCSOEFQRoJWi3ZKwYNdJ1oeBFF23WlLYXZVSPBu6vJvvB2OJgMAPUSCS&#10;4L6m05nAYuh2u86oqfACz5EbS/1fCdhaRPdaTYG1J0lMUcq89vxgnId6Nk0rRW1XBLyU5Mo8JXuC&#10;sctqAmVVkWUlWZE/S1i0+6JVLzxHPo6nhR7dmtGE03jKQ3uiG5OECUVZjL2Goiwpi5IoGeUIRpoZ&#10;GmPEUrBWQjzG1C5MFTiVRLE8qroa6+AoNdq1Cym4qiqqqqTZbDouKUcHHnhOa8WQZznGGpcEzscq&#10;h57LOzVbLQa9Pp6VxKrnsOxhGDoVUmHDlqr6kjCK8H2N7wcsLC7IBDQjMgkA6/IWNV6gXChPvMNW&#10;axSrdsqSLjci1ltIkecueaqIk5g0K8ZFhVrrMVdZs9mk2+tilMSZ0ct5mDCMyIpFUJDnGa12myxf&#10;ZDgYEoaSK5hod+h2u0RaLLyilIr9IpcQYlblkrQP5F7UVirHRevFw/fkvSDKn8pXsumFPv1ej0bD&#10;58orr+Qnf/LV/M7v/FuOHR44F3+B06dPce993+L221/FDTfcyOHDR8Y6OCCkg4Hnu3yJHYe1RlXZ&#10;p06dYmJiglOnT1GUsqj5vjdmWuj3+7SStWLJ+1Z0P2xCWZRUpaCMhllBFEd4OqSqK7Zt3yb1CvOS&#10;TI2ThHanw8ZN61lcWOTs7IyMVc9jdnZ27LGOPX40E5OT1IUo7FUuiTzy0sMoGNcJNRoNqrKm1+8R&#10;RRGgqMtqbMmXRUFeDoXVwXmlvuePFw8QBudWq8VSt4epDUHcduNJ6pkiT2hN8qIYgyyMMWhf2IS1&#10;VvR6PTqtxHmsolVUlGIYGSuRkjiKKauSYdEjDAKiSMA5xmlXGeexVdasyrmk6ZDA94FKoggUxFFM&#10;XVqKsqTZDEWGopU4rRvJi5W2FP2XSPSzglj+jtYEoWgA5XmO5ynxjBf7JI1k7GFWiKFdOj2fkS6O&#10;qA8HaCv3IU0FbNRsNgXF1e2SJA2n9hnh+yGV074qy5JG0iR3el8jFmnRnxEwhLWS16kqqYMr82Ic&#10;JfF98TpHBqWMB/E0LWKw1E4b7Nkm2pXWjnHAjD0Zz/PQ1lJWFQbGqqFlWZIXOaaqLgyLfmTvAZu5&#10;Bc24c9PubS4ySu2Sq3YEi1ZSGCew6D9ZAYturFggl1FqarzXnV/4OW52+a8j0IBWWkJI9fm79Kry&#10;06fZ86xDl4xx5XYUOtLj75OvdpLYmHHxkQJqNfr899Z0Ha04l9U9sCzZcIHzVuf+os55vvrl8fmP&#10;z1e+S5/7/lWfU8v4+4u9zY62vPO+0L2+2hCx5/xdrXjn6nY+WvFCf/fAWao1/+bfvI+7v/y3fP4L&#10;X6BCwAq113YTVRaEmB55njOVlHQ6HV754z/FziuuIC+65HnOgX2PsHbtWr71zYd49NFHed1r38js&#10;7Cx/8zd/y5ve+EYe3/cwhw4d5lfe9X9yySUb2H+k4mMf+yj79n6TDevX85P/8KeYXjPN1ESbXq/H&#10;/gP3c/fdd3PiGOzatYt3vPPHOX36NJj1fP3rX2dw5hHe85738JFPfJldu3aRGp9Op8OJk/v54Ic+&#10;SEjJ2972dg7uPcoXv/glGhNruOaaa3jxLS9hamqKsreENZa/ufseLr/8cj75mb9iaXGJ0orUc22d&#10;dPsoeDKKFIz70bC6ndPP6mKzUl73rYBPrJENyPqLq5+P3u5JkSvVlHsuZQnWRqvOR9nRuBzV5Vn5&#10;qzNojRkjJkgAACAASURBVAsRmdH7nnbF/M4LgOcvL7rWJcBX1pyM+C1X95qbqRZqb9R/yxGY1c+X&#10;BfCwjEEpipVry9Of/3lXMTpnLWUjF1ojR8TI389WKbm2uB6we/fV/NI/fikgjONKa9ngtKKsJA2Q&#10;LtaocPIiKDUlHTZGnK24KKy7GBfCGbfv+vrsiv+f8dsFPv397csLt+cIJHHhQ6vR9Pq+fs//Tm3E&#10;0bZ+3Vqmp+HQocPUVUVei/VbKLH6RozC1pO8VLMR8Iu/+Is8NbvEv/8P/wGtJCT1khffxMtedhOP&#10;P7p3jLoaKUB6jolhZuYMn/vc59izZw9/8N8+hVaa6alp3vb2tzN/eoE77riDxbmzbNy4kVe9+sW8&#10;+tWv5kN/8iXyPGd6eoJPf+rT3HffEbI04weuWU+SCDvE7//+75Man3Xr1/G2t72ODRs20ps7TV0L&#10;pD0IAq666ip+8id+go9++uMcOnQIr8zZuGEjb3rr22i1Ej7zV38tip1p4byZv+9NzMfxtmiXF9UL&#10;GcnfdVuJTrKrXnhum13e0J7r4wLj1AYsR5u+35vN6IuF3WL5+cpzk7pQQauNIN1Rp3PhkJpyO45a&#10;RgWMD/ydLV+3RT2D6/1OXs2Fjj/uRGPHaqLPrqmL/HTfN7rM8XeNPCAjm4NJnt2369p9x4oQ2cpT&#10;GHsGF2565RvtSg9i2cKSX9yUPadi2F6A1WiV4fW0XbwytHf+mY5fv4gnda7Hc55Hoy7yumueD1pD&#10;HHlgYeb0MUyV0m5EDIcLpFWfzsQE/f4sCoUfWtI045o9N6M9zR/9lzukcC4VyPxnP/Uldu+6gWa0&#10;Fm1bKNPAVzWB18anRSNeSxKtYWE2R9sWSRTR6/W4/gdfQuAH/NEf/aEUThYFR4ZH+bM/m+FXf/VX&#10;aTbuo5EkzJxZ4JsPPkQ6lMLZvKjwfPjiF780ll6enRHOv+3btvGNk0fxPR+tNM1Gg1te/jI+9tH/&#10;ybf3PUxV18RKcWDffu780J/ypje9EeoaW1VMtJqUhTB0r+61cy3m7+zBrFqQL9CMGhXojd6lL/zu&#10;sYLjuRN7tJXYC759+S8jkO2oKZQGbZ5ukTnXg1vdliMarJ4bK4ffBfpg7OvYc8a/XX19yorXprDO&#10;3zCMRr1iRf8tn8QFn553lSvWhRFqc7xGrXQMvs9N+kd2nNE1Ledz5Hch7ZRQaNxMaE9OXJhLbTl0&#10;pVYsuOe086wMe4Hfvou20p26yBFGLrV92sH296Op0WA5N+31nGyorl28O/9etxES66mnnqLRQKrz&#10;PY/hMCWKpJixdjrzoi0v7L5r1kzz2GOPYoxITI9izNZazpw5Q5pl5LlAySuXXO33+2PF1xGCbKQC&#10;u2PHDu679z5AjfnJPK2Zn59nfn6eLVu2jLmlBNKvx8fOc3jq5FNjHrU0y1ha6tJqNmk0mlK/4rjh&#10;tBYlUmutMB3nBVVVsrCwwMzMjCDGrKWqyvF5/31uq6z1ldGW52hqWM5lu/8+RU7sMl/kcx68UCvC&#10;aCvD8P+r5rvbfLQSVuuR6nGj0WBiYoJGHF98w1lNzukWR1i9ozLa5JbDY9+Tt7vCkviO6+PKmOuz&#10;bOqcxzN9p0VL3Y3lWT1Gv1hlGE8nZcem1bJdd7GHWX6oGoVBsfxz+e+jvlOrHsu2lzxQaoX99cx6&#10;5jv32ujIZsW5rXycewbjM5HHeX2m3EOeh1FEbSWvds9XD3P99XtoNEICXaFNTkhOnS1S5z3WTjap&#10;q5IsG1JYxbpNW1BKEycJYZiglIBEFAGNRocwbOAHoTsjTdxogPIpihrtxVS1JoqFyeHEiTNctu0K&#10;wjgkzTOanSmKyqK8mLjRIS0KjNJ0ezlB2GaQZlS1JWxOMrtYM7l2PbX1HENAjO+HWKvIi5owbkjB&#10;XlFTV4a1a9ZRlyXtRgJopqfXoZVHu9UhTzPiMKLKc0LfF4YBDFp4m8ePcf+f27/n9v9Fn48sdg+L&#10;h1EWo5afrx7Ly69bjHto8YaUAWWWR7q60GM0dM8d9xJ9USjOH7HnjidzzkOuf5X3Yu3y1GPF6xed&#10;DUKtpK2wSSuj0Bb3sPLAoKwBWwt60Jrlc7IXms/nTqBzb5BZ/Thvvi3nb/4umrLWPVZ7O1opIVQO&#10;QzSKKAxpt1p02g00XHzDuWB8Z3RBq8I9K///Ltqqvj7XbXYXwDmBl7/T/MbKs1HPrdex8jvOj0F8&#10;H77nf8+mkHqcz372s1x99dW86AdeJHUejjkhjmNarRave93reMtb3sLU1BRfveerbNu2nV1X7aIq&#10;SwaDAZ7nsXXrVm648XKqqhxXopeOOSKKIiqHqgJBt/m+T5qlPHH0KNdfv5NNmzaBQtgdfJ+bbrqJ&#10;NM04cuQInU4HpaSuZGpyimZTwl5aa87OnJX4dhhKQbKjbjKOcaAoChpJg71793LLD99CXdf0+wN8&#10;z+PE8ePceuutbNgwTRwJKnDNmrVMTEz8L7kfz2VbGaE6fxF9DubIKAGxInRlz/nt2TUX6l7hRX0/&#10;2yoP7e9gnRxf0WgvcNeplDByxFGMH/hEYUQURUQhVJW5SA5HKbBmfGSLXbbKGaEgvtN1fTcdfGF/&#10;ZbnvzpE+eI4W5HNBOHbsDZy7B6vxm+1oEAHoZ1mpa31W20yjr1nhSgIX62U7Qp25z9iVn7ErDYZn&#10;NvrGSJfv8I6VzSj/gq+r0bQdo6LOnQUr+vKcT16wnfeyfD4vLRCgvJjjp87y3/7Hh3jHO36OV9z2&#10;D7n3a1+j189pNVvc9KKbWFrK+N3/98PMzC6RtGI+84Wv8J5/9iY+//mHOHzoIJdfvoPnX301x0/3&#10;sT4QKkqdY4OaqBOwmM5T6JKgHZLZkm46QAchRmkeemQff/bnX+Gd7/plHn/8EAf2Hueqq65ix871&#10;fPjOOymsYmEwJIinqGkyLGryfMiOHRvRDUXSWcP84iLN9gSD3pCiVvhxi0pFZLVP0Jxitpty99fu&#10;Z8fO3fze7/0ed931BdJByctf/nIsihNPLZKXBs+PeMlLf4ifecPNvOFN/88F+3kZPXix/r/w/Tr3&#10;RhhG93c0Dj132HPQmy5XYtUozDfKcVz4+61d+b1q7PUr54mMFm9zDvnvyiuUw33nHM7T5RZXjd7z&#10;QlV2fF3L49mufq5gDHWDFYa6O+ZFUaKr+9tepP9XnPCqNfHvKocjt0eh3fo8EuT0fE0UhNQwTstU&#10;ZUXtBWAM3m/91m+dd6zZhcXfKp0OiXE3GuSStXPdzPjWWBc/lOStUREPP/wQM/MpAIZg/Fn5uXJh&#10;f/ruGd8o91DneFnnvXf5ydMc92I3cnRVy27qBb/rWcKi1Spg5+rte/X1XfhC1Hk9d+4G8zQbzkXW&#10;m2duHF1YSukZbiMX/fzTHnD8usL3PUJPUZYV/aUFvvrVr3H6qdNMTU3TaLQByxe+dDef/vSnSPOU&#10;pNHAYnj88cf45jceY82atWzfto3jx4/z6U/9BU88cZQnn3xSyDq11MGM8iOzs2c5e3Z2PAb37j1E&#10;nCT4ns/+/QfYt2+vkHau38qJEyf4xCc/woGDB/F0Cz8ImF88w8zMDBCitQKTkWWKxx475DR7JPxQ&#10;m4yzs7N0FxfRnsfRI8eF4aEoeOjhhzg9c5L169bRaU3wlbvv5nN/+ZfMzs1x/MSJcR7o5FNDDh0+&#10;/DR35NmZwSPgznjOuQX+4t7Iahbg8993kfNSq2fGyOJTTzd+LgrrHp3Vd/78ym3nwl31tAvMOU+f&#10;mSH5TG/LyjViJWjg76pZpPgzoGL9+vXcsGcrYIn8gEajQZaXwrIQyPn5JNT8y7+9YB3Ot/cftDni&#10;JtUghILubZ5bG0dSv543smAkuZnVTe68804e2T8DXLwOZ2QRfe8XbJ7xBrNykxqLedkR66vQslQu&#10;lBHFMVma4QeOmdVI0dYwFfaCKIwpyoLKFShapGDQjBAbWgl1jCMLLYpSxJasQSlhEWg2m5jcODkE&#10;oZJJGkKqV5YVnU5HPucL/U4gd03kWmuhS8/KlFazxeLSorAJO5Gz2iljGiOcT2makSQN4TMrCmFT&#10;UBpPi/Bc6Ar40jSl3RaGZmsMdV0ROBkIUHhakWZSNKq1osRxu7m/m7omaTiqFsSALgoplE3TIVjG&#10;RWiBH6C0Hoe9qqoUwkUrNBl5no1pXrT2HHmrdgWQMhADPyLPc2E3tpYqHxJFIT5CweNrITcNwoS8&#10;yKmdWFhuHNt4UDLo92kkTSnCdXUD2vWz5wskWvtSya0cBUqWC4Gm54l8gkZoVfwwFTn0oi35T39A&#10;nhdoNUEUhaR5z4UbpEI8DmvpT2+C2ohAVRTF1Igst9JSyNmM1whtjanRniYKRZgrDJrjMet5PlVd&#10;CarNl4LkMIyFyw/lktZONKuqsHaZvHVEQVSWAlyQsWOw1ogA22CAxRKF4Zi2JS9yrFGOdLKmrmri&#10;MHYszYzpa2pjiCIh18xKGfdZJvPOU8FYQhoUZSXjLoriMTijrmuMqWk2mxRF5rwbMXAry7hIeURC&#10;qxRjIlaQ30dcZFqBcvQrANaosaDdiEBVuXsfhCGmdtpT6ZBGs+lY8XF8cMK32Gg0ASEaTZIRFN2x&#10;Zbtiz9nZWZrNlsy/sgIUURRSZxlJLMWug8GQqakpR+brPMXxdQk330jMcWFhkVa7hamLCxveo4jU&#10;95ICGIcXn8Hntdy/hhny/Guezzve8iIpoPdFztsLYpSC2uaCWksDrG6/9+KggZXIh3O/3DLmNBvh&#10;4o0x47zL30XM8unaOIk2LhhzynPOcwvDkLIoCMNgzDsWhqFU4kcyEOMoFmZfrQiCUGL5VYU1MhlH&#10;E76qKjxPaMHDMJKNpCrH6peFY/m11hDHiaOw8EXBb2KCMAxZXFwUZclQFmXtid5LkiQEYUBZFsRx&#10;RLvdFnQVSvQ4wgg/CPBcxXxRFmPVwG63S6vVHuclmi2RipB+sGMJBt/33WZjxv2WxMkY7TRSRw0C&#10;4ZeShaoYV7kHQUDSSEiHqSzYbrKOqqdDV7k96tM8z6jrijAMXN/543MeKUmOSFVLJ3MwWpwEJaYp&#10;SkdYmmVjlumiKKjc4qPd94nWy/JmrZR4EkKHlIyr7uU+1k5UTDjLUCKFMGIfkMVPVBPrkVHhWCgG&#10;wyFVKUbCSOkwiWO0Enr5KIrHCpnj81LCCaiVErbjLHUs2SFKCau1EHtKmj4dpmS53MeiFC6+wA/G&#10;oSZjhe3C93zZFFxYPAgC/EByTnGcjJkmtFZMTHRWLNRCPWQck8TS0pLcf7f4hZHQr4RBSBAGrhJf&#10;rmfopI6TRsIwTcdzwBgjG6CjnKnrelwnJCgm6dfE9fHKGihjLXEcC5ebG0daadef0VgReKTCOWID&#10;qWuRDekP+m7htLKAOx7EkQpwWVWUZUWR54SRzFuhyLHueCWNZpM8y904s46bTnITw+GQLM2Y6Eyg&#10;tcxX4YsTYyFNhzSbLTfnDFEYEkcReV7QSMQQCoKAqSmh5xkhu5avpQKFm3OGqq5ptVtUZfncL5gr&#10;Npvv7bPSZyOGF98XlgFBd1YURUF/2L+wXymxN+3gbQ4NopYPupwgWl7QRwkjpfR4oP+vbMs5CZdz&#10;WlE45nke+WCJtVNt6mJI2l8kChSYAo8KW2doVZGlXRQl3aU5FDWD7iKmLkjikLRXQh1gCp9GPIkp&#10;PCKvhS09VB0Qei2SoIMyIXHQwZQeykT4xFCH1GVOsxExO3Ma34MkChn2ewS+xvckYBB4mnQ4oMgz&#10;rJNpTQcDmkkibMyOH6lIM+qqIPA0jTgkiUNMXdBsRBT5EE9Z4tCj110EWxNHPsoFFfIspShybF2R&#10;ZynYGk8rbF3iKUHb2LpgzdQEl27dDHWJtoZWEuIrQyPyMWVK2l8i8MDUJUkUUOQZE532WH5BaTXe&#10;EOKkAaZEK4OvDabK8T1LVaQEniX0FWWe0kwiGnEknHIe5GmfqsjA1CS+xre10JjUNbXyUWFMLyvQ&#10;sRA7ijcHSRIJzYqLyORFQZaCNRHDPlRFiLVtNB0UbRQdlGpSlSFhOEGaKvp9UKpDloVkWcj0ZBNP&#10;VZRZTjNpcNVV22m3ozFlUlnWFGVFq5NQlilFXlGVhqWleaLIp92ZoDaW0sGoh/0uvkas3iKntrDU&#10;HxIkLWrlY5VHZ2oa3/NZXFwkjEKho68LirogCISottmMueyyrUy0W2AFDViVBViRna4qAUoEPlRl&#10;Rr+3iKcMdZnha0td5TRin0YS0G7GhIEao9u0rfC1pcyHUBs6rSb97ixXXL6VDWvXEmqPfLBAO/aI&#10;/Job9+ymylJaUUQzhlaiiDxF2u9CXdKMI5RDcfV7XZS1jt6lQZEX+FpTlQWNOMbXijwdEniKOPAZ&#10;DpbQytBpJ5g6B1uCFZ0jbE2WDpmamCDwfDRgnNxDb6mHpzSmzgkDTSMJCHzFsL9Eng0wdQG2IvAV&#10;WlvqMiMKNY0kxJqCMPSwpsT3IA49PM+S5wPyfMj/z9x7x9l1lWfb116779OmaEbSqEuWG5ZsGeMa&#10;7BBcgNhAPjC2DLgnVANJSCC/N/AmX0jyJYGEAMEGTMCYEsCmxAUbN9wrtmRZvXeNpp62+17r+2Pt&#10;OZZNyxtI3mz/xiPNnNGcss9e63me+75u33cQhiTLYur1qmb2GSBK4GyaZWAIXNdHFjEL588hjTtk&#10;SYhjGvo64DmoIsOxLBzL1J1Bqa0gUSdEIHAd7zd9sXzJNbP3tV/y0VMmG/pDoouQQhZkeU4Ux8RJ&#10;QpImZRR1QS7lL1ap9YRqPS/Oi0MsNWP2mdHKl3I4y57ZLf56/eHfyHHkiKbsuwtD541blsVffeIT&#10;vP/97+djH/s4n/jEJ/jzP/9fHHPMMQzOGmT1pav1rt33wTA0XThNaPT1AfT8EUIIavUaURjqAVpJ&#10;mpVSAz/b7TZKSu3rKGm/MwwprUxyufbaa7FtpwxfAsu0CMOQNNWOeVMIPNfF9TwM6Pk5NAHaLHee&#10;Tm/H1+l0ieO4bKX5escnJYYQBEFArVojjCJd5SjdhvNcFwyj5/nIMk0Mtm0HIUxWrlzJn3z4T1i9&#10;enWPXafDujw6nU65M6W3Q4yiCNMyS/aTKtlwmqrrlmoqx9UxCEmaYtkWaaIzfrJ8JhdHs9WSJO6x&#10;vTTLzOq1UUzT1C2f8uTPs7zkh2Ule0xXSrpSU+R5iWGSCtfVu3TNa7N0JENZ/aZpSiElwhS9lNkg&#10;8EuUk64IL7/ichYsXEAQBFRrVf74jz/IypUrcR2XVruN53mYpsn0lKZQe76H53nUqjVkoXf9rqcv&#10;HDOKNN/3dfUq9PvHMs1erEYQaGpzHMcMDAzoNmisSeB9jQYf+tCHMAyD2bNn8/vXXsviJYt7lZth&#10;6OwXHSaWUq/XNZm80NTopOSl5YU+t6IoptPpsHjxYn7rrLN6HLAszylkge3oTJ4kSRkeHuYP//Dd&#10;LFmyBNu2+dM/+VNs2+b8887nve+9ilmDmjW3dOlSLl19KXGc0N/Xj1IaFIuCKNTZPKapc2w6nQ6O&#10;o/H8eg6gDbCuq9uoWZlD5boOU1NTmm2W56WRN8L3PYIgoNNp6wwY0yzPH5sg0JV7mqYkcfxiDpRS&#10;5fPi9XxRSfm9PM91hozvv6hgzDXs1yqTgn3fwzJNumGIY+v2o+M4vV0+6PZwkRe02y3OPONMPvzh&#10;9zB79hxNl1aSTrut5+RCE+YpN8pZllGtVKjWaqSpZqr9xq6RZQvu5ZWN+lX/KS1pP3IiNVNNFkVB&#10;t9stRwT6vUhZRf9cldrLBMFH/P3Fv80AEGfe7KapKcKpMv9z/cP/5uNHt/2AgcFBrrnmAr7xzQcZ&#10;Hx8j6k4hyJk3dxa1isPo4cOASaVSQRiSKGxhCku3OJI2NdclbI7hOw5ZGuNaPgotY42iNoFtEAR2&#10;SXcWTE9P6VCqQuPsB+f0s3jRHIqsA6qgyFMKU1KvuWRZTpGHuK5JlnZ6s6B6LaAbNhEIqkFAkkRk&#10;cY4QUPE8AsumkDm+L+hOH8Z3XFzXot2e1hce0yawBJgzAWyQZylZqhdRQyksgZbnyhxZZJz2qley&#10;bu2z/OAHP0TmqY4WsEyMNKPft8iykIpt4Jo53W5ExbZRMsUwJSY5EkkhFXmS0k1TqpUqaWeifEMW&#10;eMLEr9q0W+MM9vVr2KTjksQJjmlSr9cZn5igErzYSrJURpFJBupV0iwjLjQ0MUt1NeUIiRASC0me&#10;6NTUrMgwjALhCNIwwq0EiEKSJTmBV9dplXmK7zgkWYdqEDDdmsK2LTy/QbfbxjR9fMfmzJMXcO8d&#10;KTJqE8uE73/nG2zZ8Bw2s6g6ApWGKCmpBzVt8mw38f2AMGpiWRa2I2i3mtTdBiYSU+Q4KqHqGmRZ&#10;DLZOSm23YxzHJksiDAqqgUNrahzTdqkGLqgU0zBZtmiQesWm2xzjvh/fzq6tGzBlimPrWVsUx3iB&#10;j8wlSbeFNDKqroVSMZYBabeLZ+pWUWro9ubSBcMsW7aYn9xzB0oW9DUaum2EAPRFMk8ivn/L95k4&#10;NEa9EnDiK4ZxTcnanz5BGjaJ2y0C28IyMlYctwzfMWlPTRBUdX6OVAYD/QGd9iSAjj8uCpTKkDKl&#10;v69CkoQkcRshApAx9WqV6fYEnusyULOJoiYD1QpppgMN87CJZdl4pt7sxFGXarXO1NQUrutS8zzy&#10;IsSyTLIsRyZtXFEQtydQSlF1HfK4RdU1kWmbmh/QbieQQtUBlYeoTGJ5PnmRgoI0yVBSUgsCpNTn&#10;oGUZdDpNPM8jcMpZpSEY6u9j/QtP4XuSyYm9ZGlGIWHevGH27NlPf38/liWAAtNyiaKUbreJ67qY&#10;QulE1+KXJ3b+yuPXaaFBL6K6hPfTM2qWKt4ZEZ6ebUuMoiBVvyCeQEmp/yH1UlHejHJrZqikW2kv&#10;znx6t/2fsODM3IUjSkCFQhXatPXMM89QrVW5/IoL2LRpIy+88AKO4zBnZASv5G8NDg5imjO7/g5S&#10;6hZOGIUYUj8HQ0Oz9DA5inXGh++TphmObWs6dLeL67pUgoCjli1j7759tFothDAJu5p06wcBRUff&#10;Lggq2LZFu9Mts2w0E2zevPnkRcH01LTu3ZsaU19v6Az4OA7LOYuJ53g0GnXyvGDs8BhRHFOtVnWm&#10;/dy5tDtt4lQ75w1D76znzB5mdHQUKfVswsDs5cPUajXarRbVagVZ6MfYabcIggDfD4iTGNfzGR8f&#10;Jy9TCk1H9+mFadHf38/k1DRxHPdyXWbNmoVt24yPTwAGs2YNMjIyQqfTpd3Rg3O7fA6brRbz582n&#10;Uqlw6NAh7Z0xFPV6Dbta06SASO9WkRLP8RBlkJUttKDBregL3Nh0E89zmT17Np1uh/6Bfjrtjs48&#10;KnfRaZLQP9CPbdtU61UOHDhAFOkE2W43o1arEoYwb948xkYl09NTbNmyhTiO6bTbzJ8/n8nWXhqN&#10;Pmxb55+0mgndUL/GjuPQjdrMmjWL+cMLiaMImaccHhujMdBHksRMdDOKqMD3BwCIow71ep24qy9I&#10;flAlSbSAwLZtXFe/byemJti8aVMZe64rtHq9jh8I2p12bw6XdqfwfZ2b4jguWZow3WwSWCYykXS7&#10;HRzHodls4roOjUajF8Gxf/9+HF/PJsIo4rnnniNpm8ybN0KS6s3o2NhhVDk3rVQqDA8NYWAwPDxM&#10;s9ksw+lgerqFZdu96rpWrTI1rUGgwtAJvrZt63Ow3WbO7CGUUswbmacp5oXEcWzdyslK4URJg+jr&#10;6++RyDudkHq91ksNVUjyPGHWrFnlvClnamqyTN7UQoqZaqZarfYEBlmWlmIYv6x6XPr7+ymKjNHD&#10;hzEtkzRKqdUaOK6Dbft6PnPEjCnPc8hD1q5dA2VnYM7cORweO8zixYv1zNB02Lt3L+3pKfr7+wmj&#10;pJzv/GZYcr9wofkVKuyfe/veuEITpLXYR6DKuHEpJUZhkstf4MORUiKPUNrNlE698qk3iFda/WEY&#10;SKU0lr2w/4P39L/2MI5sAb5kgVRlvHFOGkeoAgLPwXVM0jSiyGMMlXPyqhM566wzcdyAbrfLAz95&#10;hHXr1tFpN3E9l/nzfN70xjfRaDR07HS3wy233MIVl1/BjV++kdHRUa6+fDXPrXmO448/vic4cJxX&#10;8r1bv8fuA4eRMsJ2II6bFEXGsccew6WXXsYdd9zBk08+hetYYOQ0Gj7Lj1rE0ccczU03fQ3bFDhI&#10;fM/mTa+/gK3btvLMM08ReC4XXPBaTjnlFLrlxWXt2ue597576bSnGGo0uPqdl3LLLd9l/fb92JZu&#10;Myxftoyzz341X/vaTbSb0xQoAs9lanqaN1xwMStPGGZ4cIBaNeCG668nz1KOX7aQCy+8ENf3qddq&#10;7N1/kPvvv59de/fRak7xtktXMzIyAmXeyVe+ehPtqXH6BwYJwzZpkfOu667jrrvu4txzz9XKLyFI&#10;s5xNmzbxwP0PoFD81qmrGBkZYdasIcbHx7n//vs5lIWcdtLxnHXWWRRuQFCpsG3/KLfffhsTE5NI&#10;mXDh685lYnKS/orP6aedhht4PPfsczzwyCOsWLGCM89YhRCCA3vHueXWW+m0EjqdDkNDg1xw3tkc&#10;f8JRCENQ7auydu1a7rnnIUZHd7J48bFceNG5DNbhta8+jbo9xF133cW7rrqcf/3XL3OgCx/98Hv4&#10;wW3f5YQTTiDLJbOHZ9NqZtxwww0UMiHpdFgwbw5vu+QSKqZOaKx6Ltt3bKcwM7Zt284jP12nxROG&#10;otvt0AgckrDDonmzufDCC5k1PIxt24yNjfHwQw/RqEDUmWR4cIAr33EJf//3n6LWqHPueW/g6KOP&#10;xg1q3PPjH/Pwo4+TZjHz5/RzztnncNKqk+h2ukRRyCOPPsqc2bPZsmULW7duIQunqQ338XsXns/C&#10;hQt7uUuHDh7k5m/frYUaScHVV13O/Xc+wYGDB6h6UGQxRy1ZyFve8hY+/vFPceEbXs8pZxzNQJ/L&#10;O1Zfyle/+lWuvOrt3HHHHewRUrfFHJ+TV53MBa9/A5/+9KcJuyG1eo1WMyqjqU1OP/1kzjz9VAYG&#10;Kbou1wAAIABJREFUB7EMyfbt29i+YycnrzqZG66/Ac8UFHnGGWecwW//9u+QJgl9jQHiJOa22+5g&#10;8+bNUEaTLFoym4suuoh6vd5D/a9bt4577rkHZZm025Mce8wxXHTRRVSr1V779vHHH+fxxx9Hphm+&#10;Lbj0rW9iztw5uK7NTx58kIcffpjjjjmaSy99B0mS0OnE3HTTTUxPt6lXqxiGTbfbZWROH29561v4&#10;3OeuZ+7IXM477wIee+wxLrzwzYRRRL0+wOHDh/nOLd/XgXfGTBS6oshjEL92hNrPHv+n61hZ3cww&#10;JExUb72QhVY6zghQBAp+YUvtiMpGHdlTm1l1ZioGpaCE0EkpkUVBLp3/xD3/zR9HOm97smjx4v12&#10;XLeX/T09PY1UkkajQZKkLD96GGGdy/XXX0+zFXLyyav44z++lA9+YDeG0cUUJh/504/wzE+f4Xvf&#10;/x6dTodlS5fxoQ9+iPkLfIIyZ6avv49rr72Uz3zmX9m0aRO+53P22Wdz/vnn88Wv3Eytpuc/juOw&#10;aNESrr76am677Q7Wrl2LYRjYjkO3qzlcu/fs5l3vfjP33DPCoUOHSNOMeUNDLF++nPvuuw/P87ji&#10;issZHp7FDddfT5xE9Pf18/7r3s/cuXP5yldvotVus3z5EJVKpccEm5m3HH/8SE/xFQQB3W6H/v4+&#10;7r77bpYsWcKe3Tu59777qFQqDA0N8e73vJuHHnqIRx99nCgKOec1v8PHPvYuPva/P09RFPT19bFy&#10;5UI+8y/fZMf2HbS6oX68ZdU2ONhgzpw5XHfdu/iXz9/I9m3bkVJy1FHLeftllzF6aJQ1a9dQq9f4&#10;7decyN/89Q0cGj3E5OQUZ5x+OldeuZpvfOPrrNm6gzRJuOTKa7nu/dfxV5/4BFEaMTQ0xIUXncva&#10;p5/n0//8z7iey4c//GHmL1nC1NQkn/3sZ3Echz+49jouOP98vvudHzIwMMDqy1azfPlyvnLTF9m/&#10;fx/CErzvfe9laGg+//Ivn2NsbIybvnoTZ5/yv7n99ttZt+YAnufR199HpVpFiJQ5s+GNF72RL3zx&#10;i+zffxDP87jyivfwmte8httuv4XZs2fz3ve+l4mJCW688csoJcnikNWrV/OGN7+Kv/+H3b1Zl6n0&#10;LC3Pc4aGZvFXf3UdTz65juuvv55uN+RVp5zC2y65BEPA4MAgeZazYMECHMdh7twR5s0b4Us3fgnP&#10;r+kk1EoVpRSXXXYZju3wt3/7t6Bg3vx5XHvttZimycTkJNu2b6MoCi644ETuuWcd3/jGN0jTlP7+&#10;Pq6++hr+8A+P4x//8Z8whI7cFkLPRw0BlqXza45aPg/P9bjv3ns5ML6Zt118MTfccD1ZlrN+/XrO&#10;PfdcvvTlr5TJti6vPOWV7Nixg25Xp762Wi0C3yfNMhYvXswf/dHb+c6/3cc3v/UthMo4/fQzuPit&#10;FzM8bHHDDTqB8vwLXsfvvfl13HzzrWzcuBEQLFmyhCuvfAc33PAlNm/ewrHHHMt1H7yGRx99nK9/&#10;/Wad0GsYXHnlFQRBwLe//W8sWDCf1atXs3HjRn7ykwfIspylS5fyvvddhWWZPPjgoyxauJDlRy/n&#10;C1/4AtVahYGBARzH4R1vfwe33/Ejdu7cxYknnkJW2gO63S5KmviBjyEEy5cv7+UznXTSSlasWMEn&#10;/vr/Y3q6iR/U+MAHPsBRy5axZs2aclF0eySN4jd9iX1Zi+1XInKO8P6o3npQLkBK9eCxRhljMJOx&#10;9XNFA4XKEarARGEbBrbQoUlCT370B1ouqXcfOiRNKtVLdPyvPiyjwDRyhFEgjJwZVtLLCaaCGf6W&#10;wpAKocDEoB0JLHcQQ4HvRmRGncmuQaPqksXw7Zu/QXNsgixt8PBDmzi4fQ/nnLqYJBzjqivfwr7R&#10;hG99915GxzPGJgs2bNzHLbf+mDwDy2xgiTqWqPPsTw+wZs02ppuKw+MJm7aOMnf+cdimR7sVUXcc&#10;TjrmGD7yvndx1y3f5uEHHoRckpl12qlNavcznblMN7s8+NB23vDbZ1C3JK41wW+duYzd28fIIpvG&#10;wCBLlh3NF77yDfYdnmZ0osuOvYf5m7/5B05YeSwnLHsVdlHHJscVUxipjSdquHaKZUYUqsAwWwjT&#10;IUkLpKqgVJVuFFIgSWVIN54myzPOO/88HnxuA9+/7xH2TEwzlUpuv+suvvbNe7hs9duwTIXrCHZs&#10;H2XT5s10wi6FsEmUQWp6hMrGFDaygK//2y28sHE9kx2LlD6e27SO2++/i9f97iVY9iAYEWue38SO&#10;HbvpdmJqfVXe/b7V3HjzIzz81BgH9yXkaYOvffHLqDDhrb97AT45jmMSRwU33nQTrTBifLrFHXff&#10;w5JFC7nrzrtpt0wOHgi58+47OfXM07CsfoaGlnLm2cfxD//0F2zevIdmM2NqrMJXbryPo44bYsHS&#10;PrIsoNMRCFkQtZqEwmI6l7jmIHHbwjXHqPnw4wfXsW1Ph6npiHYnY+eGB3nl8UPkKuC4V5yGIWw+&#10;+7nrOTSVMNGRTBUZ37rj39m8T5HbFnniQ1FHqBTPBsPucPGlF/DUcwf5/Jf+jbF2hYlulSeefor7&#10;fvIAKockmsAWDpYwwApIpYXhGxR2wcHRbTy75hFElnDM4oW4jbl84abvMB0qpiPFhi27+eu/+zTC&#10;NpC4hInADQbZtBW+9Z0fMdm2me66bNkV8vFPfIHZNY9VxyzBZAzXmqSQXQyRgIBMTlGrOnTbMUbu&#10;kXYNDHKyLCJKJFlh8MTjTzMydwHDVY8+RzCnUWH5/Ll8/99/hBs0wPIx7ABT5jhI/uCKK7jzB4/x&#10;vR/eTbubM9FR3Hnf4zz95N3kaY5rLqGvejwXX/QaPvupv+PuR7cwFteYbMc8+dN1/OUnP8vG3fvx&#10;nQrnn3sBd/3kab72nduYDBNGmx32Hh7n7z/9Oe68+yckuc3xr1iFVBaPP/YQhlFgipR9e7dy4xe+&#10;wuvO+x2CRp3CFFhmnTzz2bbtBZ579jGM3IRcULGr5FHBfffdTl50yDKfogiwApcoT3FNCVmEK+qY&#10;eUDFh8995h8ZH21jKJduJ+GxR5/imOPmIVULz65j4mNQQKEVfEIYJZ9MIZREKM2KE0iQBcxcm5XU&#10;i8ARHy9nK85UE5odIH72+y/7MKFMp9VqV6WUjrgu8nJBnPmQFDO/n1+qUtMATyHES1poUv7P8Nm8&#10;eLz0vsyARn/V4TgOnW4Hx5nx0ZhUyp395GST6enpUuevTWjj4+PUajV83+foo4/m3nvvJQxDsiyn&#10;VqtRyIJHH30UgDRJiCJNWti2bRtxFFOrVrEsq3SbQxTF9PX143kuH/rQ27n55pt58sknsW2dSDpj&#10;fqsEFTzPo9ls8v3vf58TTzyRINBV1FlnncWaNWs4fHiMY489lqnpKSYnJjFKk58wTfbu3cvza7ew&#10;cOFCbMumyIteFdNsNrXiztZKm06nQ6VS6c0Z0iQhL/KesksnNiqWLl3K5s2bewof3ROHe+65Bz/w&#10;9byo06HT6WhJdE8+X75iSmlFjmHwyKOP9kyrzWaLIPDZtGkzC+aXSYyOzfj4uJ6xCMHs4WEAnnzy&#10;CaRUVKsV2u0WRZ7zwAM/4dRTTwW00m7DhvUakW7oGORut8u2bTuZmprqmW273S5z52rz68qVK3n2&#10;2RcYHR0tVULgBwFbtmxhx44dnHzyyVimWbLQdGKkkookTvBck77+PtI0I45h586d+nkulU1jY+NY&#10;ls3gwCDz5s3j+XXPk+VZqbrT0MtOp8OWLVuIIp1RL4TQscFpiiwKlixZwp133oFl2aSpTrsNo5AN&#10;6zegwyoFlm3T6SQkScKuXbvYvn07733vezj77HMYGOgnDENOP/10tm7dys5du3Q8sa2TZ8fHx9m+&#10;7SAYaIFGmrJhwwaarVYvkdYpPTQvrFvHkiVLegm4M7PAblez59rtNrMGvZ6BV3vRdHqrZVp0O102&#10;b97MKaecQhiGnHbaaezevYs0TWm3dVjezOOcNWuI/gGP7916K57v9a5DAE8/8zRCCKanpznuuONo&#10;dzps3boVx3WJo0j/Xsfm4MGDCKHVZENDQzz66KM9o2dR6HmfUpKDBw9Rq1U5/vjjqVarvO71r+ft&#10;b387V1xxBZdddhlnnHEGcRzT19dg7969PPvsWi6/4nLOOecc4jjBtExu/trN/Narf4tLLrmEhQsX&#10;lkpKSaVS7V1rlJRIJcnSrLwuNNm+Yzu2Y9Npd0jTRHvQXA9DGGV6aEgx8/O92cnPuRb/N1yetfVG&#10;vaQbBujCo1zoKEcZM2vIL1SpibKKEYZAlYYwyl8w06n6v60LKF5211XpFeoJ9WbaaUf8/8g/qVLe&#10;mxUgrABhpXTjhMF6lelWSJIpDMvFsXyyPGOqGWKYHko42K6D7U5iOZPYaogkiiiylL6+PhwPTHca&#10;22/j+G2mp5u4rkc31C5i229TaaTYnk87DGmHEc+v7/A7553P1h072T/eRJgmrucgZU6rPY1lmZim&#10;weGxUfbu28crTzkF4SbsO3yA9VvWUO1zcDyYao6SF22iJMZzHbIMhmY3cAODWHbIjIioSLADl7A7&#10;SqNeJUynMYAsyaj4FcJuR0fT2lVs2ybwAmzTxrIcAq8C0iLLdIY9UuL5LkiJ7+n8dRQ4tovneqC0&#10;/8ESurduGDqaWBja/1BkGX31hkb9K4lrm+RZTDWokGWgZEGeSeI4wg8qpElCnGR4PphOpKMITANp&#10;RGCaVOou3TAkqFYRlsvo2DiG6ZcRyBFhWJDmBrZbJUli4ihHiJwkBiEUWRZjMgtbNHB8RZ6ndLoT&#10;NBoujhgi6R6mkF1a7S5OENAKI5I8w3ZdWmFOqxuRYSBcCOOIrMj1Y3ZdlGlieR7dOGSqOU29klKv&#10;OD2AqHBSbNPEMWH2UD9psplqpUq7M6nl7I0+kjii3ZoiTbvYZoNqvYJNjanJKVCQZQXKA9d1KQpJ&#10;vV7nnh/fy0MPPswfXHMNixYt4Vtf/S7tThdJQl9dR5gbRoZhJJiWIpcd0rRFpzuGEAmVqkG1Kpic&#10;bhG4AUWRauOyWyHvxExMxRhmBTfoY3S8RYFDmpu4QYPJJsSZlg87XpUoKfCqNeIkwXcFTzz9FO+7&#10;5p3ce/99HHv8cfzoRz8iy1MqtQpGaStomAaGCbkEvxow0U1LObdDnuZUqz55EeLVp5hov0Au5+H5&#10;OaGKcFyoGX3lHGEa2xYYVgspDmOJHM+BPOnHsRy6nTZ9jT4KZx/t1iRZFrHuhTU89tCzhN0Q0yxB&#10;qtWMdrtNOxOEUchtd97GggULuPzyNzBnZIRv3fwD9uzfy/VfvIGTTjqJ6z7wAf7hk//A7t1dfOFj&#10;CEjSmII+JDZuUCXOcpThYAiPJC2oNvqJkogwzjBMF4WN7XpIDEzHKrllL17NfmZ9MXpz/J+97v2n&#10;r7gvO9QRv6O3Lrws7qH8LKXEkL+kwhFClDsvo7eKwYuVz/8Mm81L1eMzC+CL0PKZ2808eNX7Ka2J&#10;16tumtJzhvcUL4VeoWXZGkySpGcwjMKIe+99iDde9EZq1WoPz1KrVTn11FOxyxNTyoJCFlrpYtBz&#10;31qWxfTUVE+tYpomn/vcZzk0eoirrrqKvv5+KB32lE50wxAYQuB7HnfccQdnnXUmF73xIh588EFk&#10;IUnShKeeepIVK45l/oIF9PVpekGSpriey0knLmfr1i0opdizZw/z5o1gOw5xnOA4LosWLWbjxo3l&#10;a2vQ3z+AZZXu+6IgTmLSJOl5CtauXcs555xTokp0ZrssJG9+8+8xemiU8fEx8iLXPhwUlq0xP0Jo&#10;3t4MUqVaqXDB+efjeW5P2JHnBa997WtZu3YXlUpFq6hsu2cabbVaHDgA5553Xqk6yjEtE8/zOPPM&#10;M3nyqacYGxsjTdKeWxyUxr/kOZVKhXang2nq1yLLclxPV7lbt27lla9cxNyRkTKeWjvgFy5cyLx5&#10;83jiicdxHIdarUpRSIQwS2+RoxcWy8JzXWbSz2eeLyFK2K2hQYZjY2OcecYZmEKjjTzPo1KpMDIy&#10;wgmvOIbx8XF8z2NycoJqtUYcJ0xOTDA6Oso73/lO7eVRik6nSxTHnH766dg2NBoNOp0OhkGvgo3i&#10;iFarxddu/hr1eo1KpcqaNWs4adUqhoaHiOOY6elpBmcNMjw0zKqTlvco25ZlcvLJxzE4OECj3iAK&#10;tZR4eHiIU045lg0bNuD7msYxU8l6ntHzlGVZXpIcNDewU+YPGYZBkqbs2b2bTqfDpatXo5Rix44d&#10;KOi57E2hX6OpqSl279rPZasvw7bs0qYg8H2PVatW9V7LbrdDtVJhxYqVFFL2Og1xHHPUsqOQSvuf&#10;Dh08xGtfe25PndZqtzQBJM+ZOzKCbdts3LiRgf5+xsfGaTabjI+P0el0aDQavPnNb0ZKyeDgIFmW&#10;sXHjRr74xS/y6le/GtfV6KdDBw/x0EMPsXfvXhYvXlySJLTqrVKpaDJBHDGzBMxkxyggiiIMQ5Bl&#10;6RG+l/Japyg7CjNf5ze4ivzHj5n364wiWSpZqtN0d8W27RfJEaVnB/jlFY4sNG9rpsLpSZ+l+r++&#10;6MwI7EpwRe/PM0dvKXppwdM7DMMmUwIvANOu041HcZ2ATijxggFyZaGEQ5JnCNvGcuooYgwr4Mf3&#10;PsxRy4b4/Wuu4dmndjMxMcHixYtYvvxokgJcr4JhOijDwnYr5FJgOQFpriiUiekE2H4V26/SjDIS&#10;aXLTN7/Lhb/7u7zvug9y89e/zra9owC4JbJFGxdz9u4/QF4omqHgocfXUXHnEkcRk1Md/v22e7nq&#10;iqt46KGHaU5Pcdzxx3PSiSfy7e/czd6Do+QYfOcH93DN1VeTFQs5sH8/i4+azYoVK/jKTV8hy7T5&#10;bWxsjFq1X3PRhAnYCOEhlUVeSJ5++jlWH3ssb7v4bezdvQslJYsXzmfFihV8+cYv0e5EuK4ekvpe&#10;BZQ+l8pTszS3WRSFZGRkAW99yyVs2LwfYRgcc9xC+hqz+PpXvkOcxGS59qN0Io0BaXZTbrjxq7zt&#10;bW+kPmCxddsW+hoNVq1axejYKLfdeTd9A8M4fh9mN0fikWQC03YwLJ9MmijDJk5mYgAMhAWmLdi9&#10;bxdf/MI9/OGH/ogHHrqHffv2MTiwiDPPOov7732W6UmDgiaWZRJLgfBqdKOW9mVZFhkW3dwgAbJC&#10;YjsuaRyDNJCWR266CMvmhQ0bWPvcLP7Xn/0J99//mG65mClnn30OeaZo1GrEcYfBwQadTrt84wpu&#10;+c73+OAH/4SLLrqQteu2MTU5yaqVZ/CqU08FARNTIQMD8zAsSLKcV5ywkpNOWcnWrVs5Zvlywrig&#10;FUVEe/ayfsPTXH7FW3n4oQdLQcIAJ514EuNTUxSqTSc6TDcepxO2WP32N/LEk08jpcJ1fd7wu2/g&#10;rrt/yvZdB1B2hawIiDKTTLlIAZ3YIpUOft0iL+WxuXIIaoPEmQRhI2VCKhU/vP0OPv7n7+ST//zv&#10;dOMY26kSRRHVWg2JJMlSVKr49i23cM3V13DVNdfy9NNPg5rmVa96FYuHh0H55HmVHTum+OY37uf3&#10;3vQuRlZsYuu2bdhxxpKlS1j6iqO56atfZee6Nnff/QxX/v41DF49i8efvAfHcagEFU4//XQefWgt&#10;Y4cf4qfPrufY407kfX/0dh544AEwJHNmz+bM087ju7fcQpxknHHWq1mycDl7du9m5YlLeG7NerxK&#10;hdWrV7Nt+06KPGfOyHy2bN1BmmdUawFRpjcJmapS7+sjKRS5EmAGxJkAw6KQOY7lIIWNxMHx6oSd&#10;gjTPMR0HJRRSvbxmMV7y2fgZHL56ya1+7Qu4etFMT9lyxwBhmnqxsV2yLKWQce+2lmn9fFr0RLP5&#10;FzNqAzUjPTiCKqC9Ny/Ko/UqV4L/DJe1a9cy9h+iRf8ahzEDxp6puBQvt6m+9PYv/6uu3kbmjPDs&#10;T5+lGYIwBRYJlUqFTZu24DgOcaZ3TzU/Y3x8jAOHp4miiOfXPEaeZyxZ/AqWLlvG+PgYd9/9Yyan&#10;x9i2bRtZllMJKuzbO8X09DR5ITWMsa4ZWY8/sZZGo8GsgT6eX7sWyxSsX78ey/FYdtRRbNu1lyiK&#10;KaR+XI6pn2fPgpNXreIHd9zG3r17MZRX8p9SDh46xOTkJIsWLWLpkiWEYcitt97K1q1biSLdKx6b&#10;2Mfhw4dZOP8Yli9fTjec5t5772XT5k16jtNOqFarJImuHGzbYGCgnwMH9zM6ehjb0u7uLVu3UKvX&#10;WLp4MYOzBtmzaxd33nknO3fuwBSCwVlDHD48yp59B8jzXF/YhUAZAtMU9Pkmp512Gp/+zD8jDINF&#10;i49h9uxhJiYPcffdd3Po4BiO7VCtayZcp1Nyu5Ti0KFDHNi/h3q9zjHHHA2Gwdq1a7n/gQeIwgQp&#10;JX2NWRw6dJCJiSlNEJAK13MpioyDBw+SJ9qfggip1+ey5tlN5FnOoUOHWL9+CyPzBzjxxBNBOfz4&#10;x3fzzDNrkbLAdvTOfemiEdatW0ezo4kGI3MGeeGFF0iTkEWLjubJn24iDEOKPMI0LWqBiSwkL2zc&#10;iVKwa+vz7Ny5k1WrXsXg4CCWY3Lfffcxf8ECnn76aSbGO4D2aOhKt2ByapLNm7ay7KhlnHzyabzi&#10;FScQRVM88MAD1KuDPP3MM6SJYnBwDs+vW8/k5CTDc4ZYsmQJzWaTe++9l+ZkG6kU23asp9VqseKE&#10;E5g9ezZTk5M88sgjbN60kfHxCbJUGxm3bdvOs88+y6JFi1myZAmu53HrrbfyzJPrNcVBdZkzdw47&#10;th1CSkmtVmft82sRCBynzjNP6Tla0DAQwmTdC9sxMPA8LTNeNG82K048kS9+6WaKvCDBxPXcHn/Q&#10;VhmO69KanmbduucxbI+VK1cye3YfL7zwAo89+CAHDoyyfddhbMtm387N7N27F6teYenSpcwbHubg&#10;wUM8+MhD7Nq1k5pbZ2J8nKd++gxCCFasPJrBwVkYwuCBBx5g3fObSbOUOIrYs2c37c4YJ5ywgvnz&#10;Rmg2m9z1o/vZsGEDtu8zOjrKYN8sFi1axL5927nzzjvpdjTS5ahlRzE4OMjtd97G+MQEk5NajWq7&#10;JR1E5NQbA6xdsxFhCoKKx4aNG1HKwvNcClmU3p+MPXv2kKeivJhrAOmvGmn86uXk11tw9AhD06Jn&#10;DQ1x0soRAGzT1Bw1ofmIea5noULaSOyfT4vesnu3ykr9tCpJyHkuyYucotRXG2VJJUsyqsJBociN&#10;Ojfd9DXWb5sA/gtp0UaJ7egtMPKln9XPqXCMF79gmgFJkjAYKCanJvEGF5NlOZ4KUUqSZwWOY9PJ&#10;XaQsGHQjDAyaqcasVG2zZISJsgWny+JGXz+tVgvKoW+hwLZszREqdfTCNBGm3hE0J8ao1+sUqTZn&#10;RqnGsBRYSCUxhYntOORhEwUct3QhF198MZ/8/M26NRVpEYBjSdrtDrWKrzEzQsuqO2XAmMImL3LM&#10;EhduKG0kc1wLDIMkzXTvX5bwyUKjirISsZOlsTa8BRWSJEUqDTxUhQYw2pZgerpJo14vW5UZwhSk&#10;maZiW64PQJRoyu1Iw+KjH/0of/SRj+D7Pqm0sEyLOOnqhdmvlvgaqYGedoUkjsGy8XwfI5/qAT8N&#10;wyCKNcEgSw19e8NFlMNV0zTJiwjLsjGEHr46dq2EqGpETp7mFFLiOTUdVR1PUK/VabU7+EEASrdP&#10;CzoEvg9FSBRFBJV5tNpt6nWboshJs6g0IvaVznJ9vjtWjG3bZJnPUcuXc9G5r+Tzn/88yhCEYUS1&#10;UWX27GGuvPoP+OQnP0kUC7I0I8u1cbLdnqLR1yBNUpI0wcCiWqmSJJ0SJpqW/75mdyH0+aMMyu/n&#10;JElCo9ZHHCcIFZDEMUHFL3E9GrtkGIo8y8nyrDRnao+dbTt0Oh36+gcIu108x6TVbmMH+jUYO1ww&#10;OGuQJB3Hti3yJNY2g1BL752qdsZ3YwfP85BFRJHnfPxPP8jmzVv499tvx7JsJiItPpiBxVaMhFaz&#10;iTkz/wv6taAj163vWTWfJIlJbf1+ciODJE1IKhr06adauDCRHMI0TQYqVS1AMW3yoqDIRIn2qWvF&#10;lVUQRTFBoFtgpumVgomixP+EZFmG6zt0u11qFc0LnJ4+zEB/P0WhmJ6a1kR4KcmK8udyDVQ1LZM8&#10;LwjcnCROEGZFt4wLSZ5nmLb+vcLUrUnPt/X1RDpYtoWh9ONzHHHE9e3IxWOm2/OyiqZX4czMVn69&#10;Df9Mv8JXIccdfzzXvPM0UGCXgFpVLjhZrtuoVu4T4//lLw5gQ2PPTVtj3kHPJaQBBgKlfr08mF/3&#10;6K3wL18vf1k/c6YIgpIU7RDHTRzbIc9LZZjSHCXbtonjBNuvkudGqdAC06lTyIJON8ZzXeIkKV3J&#10;CfW6xmdUKhUUuk/tuh5KlSwr2yFNYzzbJs91f3loaJZ2EAtBnMQvVgJqBtWf6D8L3W8+7bTT2L59&#10;O1EU6T63sjFKOGBQCXqQ1TRNyfIc1/VI0wRDgG07SFLSNMVzDM2eSrolM02UOxKFaZk9IrJt23Q6&#10;HWpV3XcOw1CTj01Nq65VArI8p9uNmTU4SLvdwjQtjLKVMuM/kKleaJSi5JiZ5S5O9/+xAuJcVyf1&#10;eoM8ySjyHKucz6SF7n0rU8cXVFy9gGZ5jus4Ws2VZ6Spfh7SRFN2wzDSz59tA+rFeIhcoEwLygAx&#10;y7awDUGe5j0V3+TkBLVGP2mSUBT6fhQq1UNvW7PnCinp7+9navoA9VoNG5s8L1Do584ApCwwTT0E&#10;d1yPPbt3c+DgCB/96EfZsk37iLyqz8jICD958EG6YUiaWvieTyH161WtVgnDUFOofR9ZGHTDLqbQ&#10;J7wQpqY3W542N5fzQa2E0kTlmVlLnudYhq7w4jjUMQZKv95+oAGk1Wq1jJowyoVML2jdjiYwz/Dd&#10;EtkkzzOGhmfreAJH7+Bdx2FqchLPGSz9ekaPq1fkGhC79OijmTt3Np/5zGcoigIwCCp10kTLmHoP&#10;AAAgAElEQVSTwJM4QSiN7k8izSvshqHmCDram9RsaeRLmqUaNJyVC9YRmdFJojdzlm2ThFHJF9Tz&#10;TdOy8IQGDidJgshlL9bDKsnfpmkSuJpz57glvTnPSxiqJrTX63XanQ6G0nzFotA/Z5jmS7hoSlHG&#10;luioD6X0eeEGFYKgwvhkk8GBAdI8Jc1Souku1UqFLJm58OnHVxTJEdc79d+v4jLo8Qcpu1wKbaov&#10;ihwl9Os5Ay8FfnEA29jk5F8U5clhu26JnJdla6SsbJT8mZaaAUjD+29pqck8xTYNXFsQhx08W2AJ&#10;KNIQ2wSTAltQqp5csizWGeOy0ERWhL4olPelMG2EAaLIUVJhmgZFnpHIjCBwUFGMZdlkmHiuh5IS&#10;Q5Slo1IoYZNkOZbjkxWKXBkIyyZKMoJqjSjRQMxqQ+8w0zhmeGg2nXYXMNE0fBslDWzL1U7dvCBw&#10;PdI4xndcTGEiC8WGTVtodRUogeVIiiLDNjX40phRjxgC13EppJaQGqbEEIqiMAFBVrSxbJOisBDC&#10;RmJhCAfTsUiSFIShVVamje24xGlBlitM2wYh9OJs22BYICxyCQiLVILpeEgsCgS5NECYSAlWCQNV&#10;CvIs4tDhMXbuPYTtBuQlesgQnu5PG4U+RQyXJJNIIRC2RStMsb0AozCwzAApTYrCxHH0xkBJU1fP&#10;UpPLQZYQywQDietBFHaQpoNhmUSRje3UMcyCOM2wHIO8SDCMOoW0EJaJ5XgUpERpF9OqIqVZ+hlM&#10;PDMgDiNMx8ayXNJCgWFj4YJUCAFZkmt1kWHhCpc8zdi8eRt79o2SFjlxWjA+1eEnDz7G+g07kcoC&#10;wyJX4LpVwjjDtgNsu0KcxFiWg1QFtmOT5gLL8UkKE2W6YJpk0sAwTQzToigMTNOmUAYKizjP8KtV&#10;MAriNARTIsmxfRNJTpJHKCGRRoESBaZt0I7aeIGLYSq6YYug5pIlCbYtsFyPKEoxRIDePyssy6XI&#10;M1wv0IuNkBQqBwSG4WAIgSEsDGGxe9s29u07gGU62JZDKyp0NEZaEPgBIk8IuzpWocgldtAorQoO&#10;UoFt+eSFQPkG0hBY0gHTJhX6vPcMgVQFhWkSxRmWaSENge1npHmI5QgyGYFZYFgFWClKZGDlWJ6g&#10;2ZnGrzl0kiaub5KpLsJWkLsI4WAYM9EsFp5bJctTDfQUFlKCwKHItQpSGCAMmzwrMIwc07RRBliW&#10;oChMDATCNHTLTEBRZBhKIISJYUiSJCTwdKXv2GAYJRTU0AZLy7YIIw10ffnERvCib//Iufd/+jBe&#10;bKkNDQ2x6sT5GBiYZcUlmUkY0OIaU9kUwn3w5171Z2jQeZ5romqS6FVL6dmHeokm7oif+/Uewv/R&#10;4ToOUinCKNIlupSadea5SKnLU63l1/RlnbPtElQC2q02WZ5R5EVPDZPneVmq6mwZKSWVahXf82m1&#10;Wlz8touZP38+wjDodrssX76cs88+m0qlok/isueqs3NsdHCSpFqr0Wy1cF0Hz/UYHxsjCAL6+/s5&#10;dOhQSVJW1Go1ba4tL+Z2mS1y+umncfLJJ9PtdsmyjE2bNzF2eAwMevknGJTZPFrlNeOVmFG8OK7D&#10;8PAwwjAwLQvH1bk6eZ7j+17p+8kp8kJXMJ52XgeBj2WaxEkCCvr7+zVqPM/0v2M7OphOqVJ6nOq0&#10;vyguFY6ah6WU0qTfNO2pceIkZt26F46oAiSWZWt1X1GUYVWAAU752s1kosy8boYwNPfK90jimKJE&#10;lAghyjdEGWKF3pVqrpbD6tWrcV3dKm309dFqtTDQmTRZllGpVpFH+CYmJiZwPZdqtVL6VuxeRk6n&#10;08FxXaTSZGNNEtc7YCklaZLS199HHMUURdHL+ylkwdYtW3nm6Wd4+OGHeeKJJzh8+LCucnvtV73r&#10;DnyfJI6JwpBKEBAniR7EZ/rxhmGoobAK4jghCAKyNEUdkW9T5AWObeM6To9iris/TXjPsuxFCkeZ&#10;6QQvVjIzFXWtXtMtwGqFOE5oNptUKtUyt0dfTmZoy90wJM1SfE/nDqkyGyfPcrI0ZXx8nI0bNxIE&#10;Gu+j83pmWliyR9GuVis9tt74+HjZ1tXv7aLQTMAZFaAqzYgzbUQlJVaZhKr9ZVo9deTjAu0foWy/&#10;glZSpmlKrV4vs400I9EqA+50B8Is30M+BkYZQGeTZ/mLlaRtYaBVg9WSOl+v13jdBa+jUq1qJZrS&#10;eT2a0G5rVWtZofq+36skPG8mdNDTWVNphuu4RLEm1OdZTq1a+28SdP3sL5lRzfWk0T0CgeotDr9w&#10;wdEzCZ0EGZeY6V7OjXrJp5+39vyXH2mq6bnIFFNIbFMRuDYnn7iCj/+vj/ClGz7FjV/4FP/0yb/j&#10;A+97DwtGRlCy0NWC51H1BbaZUXE98iTBdwwCTyBUQZFGpHGLD33g3bz2taexePEs3nDBqZxx6qso&#10;spijly3m//3rd3LSK0cYHh4ijLoEgQ8oxqc3gT2O6UygxGHisINlKGyhkEVC/0BEu7OZPO5SD9zS&#10;FazBgXmeYZsGloA0apNFHd76ptfyO2efiWMLXNsEQyABW0RUvJzBIYkwJ5C0EFaEW1F0owmkEaJE&#10;iOvn9A84XPb286g1YhwRsnhBPx/8wLsQJLSmm7iWQ+D4+G6gs2mEIkmaQEKShBgUCAFTk+NYpsJx&#10;BEWe0m43qVUreqZn6JyhOEmxXZdcKuI0Jcu1YRNV4FgCzxZkcbcUECgsyyFNcxzHQKkE3/XJ05zX&#10;/Pbp/OVf/BlFklJkGWF3GoNMu+hVDoZPEhtUKv2E3QKlDBzHRxhQZCm2KcmSDrXAZv7ILD7zqb+A&#10;POSoxXN51arjOeGE4ymKnChs099fp93qkmcSx5FE8RRpHFNkGXlScOHrL+Jdf3AZWTaJiUmR5rRa&#10;uj3WCFwsmeE6NrIodGBXmhHYBr6pcG2D6YnD+JUA27EZbATIpIsyApThkyuQhiBJFYU08b0Gtl0B&#10;Q+L7Ttm6ligJnutjWRLfFViWBBIwLE2HKAQFNrbr0I0j6vUAyCniGKMoqHgucbeN60Ct6mAaJqYw&#10;KXKJUgZZKrFtT1dUYUoU5eUAu0YSSxzLRxUCz65gCYeRuX382Uc/wMicOZhQsghDXMcFZaCUxHVs&#10;DCMhTVskUYTvetRrAZ4jyvA4iygMmZ6axHMsXNvCtQxcy6TquSRhhzdccB7vWH0JKs946//zZt51&#10;7TUkUYjjjmHZh3DcHNcrKAoDQ1iYdkahOsTRQRoNxd/+3VWcfEqVWf0+phEzPd3EAHxrPlG7gmN7&#10;GJgoCaawyKM6ZINYajYy7iOLU/IkI0tSKn6AkQ7gGXNRucREYApJnkb63LE9DENhWQaB7+I6Jlmc&#10;ogrFJW99IyetOJr+WpX+WpXXnf9ajj/2GBxLYpk55BLXtOm0JjDJQSXUKg5Rpw1FjmXEWEZCkYSo&#10;PMGzFFXPJGxP0V8L8D0bmad6ASs3n7rvpT+Unrq/+PXf4KE9qC/NSuvZUHrmUF0J/hKWmr5BXiJr&#10;jjRU/qzQoPwFCn5Vlvhv6tBEY21yU0oRBD7vvPxyli1ZxA9/+EP2799PFEX0D85i+fLlXHfd+7j9&#10;9jt54MGHMU2dShnHCY5l4Ac++ycnGZw1SDjdLoeDRs8ZfXj0MB/7808RRjrVsFatsWvXFNdffz1Z&#10;MoDnerTbGpa5YP58oliryzTV2elVRcIUVFzdLkujtJfvYVmWniscIUOv1+skccw/ffoGOu0OlqWH&#10;wEZRphFm2l8y1TxErVbDECaO6xBHCZ6nmUtJWZlqMUNDJwqWiYtm6bVqNBqEYYQwdQJirVbrzQzi&#10;OMYyg3LXmaMA13PJSwWeWSKO2u02lVpdz0wiTR8wDKNHJgbodkOdMFmvo5TCFAnN6SaNfm3yy3Pt&#10;nM/yUJOJDaPM/dG9etdz+f+Je/Mwy6rybP/e83Dmmrqqp+p5BLvBEVAGm0GQsQUbkcGIA5hovD4/&#10;TUy+xGgSoxgTNRMon0ZQA44goIgoMsogAt30PNBdXUPXfMY9771+f6xdBSSa/L4Yk83V1AUcTlWd&#10;c/Za633f57mfNEnzOYBJ5qc4jpPj3y1Mw6DZbGFbZl4FyUpKJovK9kupXGbfvn18+ctfZseBKUzT&#10;IPIl0bjW1TU/L9NUDSf//SvVqjwFK7IKs0z5mZirIsJ2jKIqaAU7HwhL70nsx/J0X3QouC7NHKY6&#10;nccseHl1EmXyhC2TWROiOJaViy1JyZZZmM9/CYKA1G9KunMs847CvOrz4xgFsG2bVrtNo97Gdhw0&#10;XadarXJsfFw+PpLGTRN5QEhFJo3Fupw1JElCoViYT7dM4iSf4cSomiZ//oJ877W8Gm+12wilKE/g&#10;QZjny8SyojYk8FNNVZI0odHy85wmmS5bLhZIU1mpy6RMmeKZqKpsqamy0tLzmIrRup+bhOUw3dEL&#10;eYUWYRiurA4VJc+1kdk5xWKRVmssXydkm08zdIJWi56yzL8RQopNFGFhGjpR/v95YSufZcv5pUhz&#10;x3xegep5N0TXZMUfxT6ZAE0V+L5PwelCCHKit8Xs7CztdpvPfvZvmZycBJiniggh6O7qwg8CVFVl&#10;dnaWcqkrX6skBaRaLdFqtxCZJCSUSmVarRZoUowRhMl8dMz/xPWi5/ElX17i5fy1G042vzPxMvPn&#10;y3qDL5FIz28z4sVH/TYvzZTUVTOPdD3/wgtZt36QT/7FX3Ps2DHIb6gjw2Ps3XeAJ3+5g2KxiF0o&#10;ywUkqdPfW+PENZvRNJ0Dk6MMDQ0xuKiPRqNJlgWkYQtD9VBEi03HvYFnn32WJQO9nHrKa1jUV+NV&#10;mzeyd9cMMzMzlF05rN2wZhmu6zIyMsrw8DCx1ySIItasWM7yZcs4ePhx3vzWbTz2yG5mZmaodi1l&#10;//79vPZ1r2bdurWMjQzz4IMP0mlOouk6XRUTUzNpNqWe3bBduis11q9ZSxSGHB59hsnJSRYuXsPQ&#10;0SEUTSPJVXaoKsuXLuXEE19JpajwxtNfxZ7tEySRR9FMiTtTdFVrvOm8cxg6Os72HTtwdUHTa7J+&#10;/TqiOGbRwCpWrVrFN2//DoGikMZNVg4O0tezAD/w2blrD/09FeqNNqpe4MRNG5mZmWVyYiLPo4mx&#10;TJPTXvd6nn32WZr1KdIso29RD2dvOY2FC1fSbrf54Y+/S1ethmv0SuhiVEdLWxhZyNpVK+gf7OHw&#10;4cOMjLXwvDaq5hKEHRQ1QTct2u1pSuUCaeTjFsps2ngCINjx7C9RUo+CAanfwjIVeitlbKWOJlSc&#10;osfMzDCDq1/L0qWDhNEYzz33HKbWwi6C1xZoSYKtJDhqShLUcQwD9Iw1a9YwWOtleGSEHYcOUHBs&#10;RiYn6O3txVB9KlWH0848lYGBAcabszz04INYQURPTzc79k/T19tLpauX7Tu2E/o5/kPonP6Gk9l/&#10;8Jc0myFkMk7YNQWvPfFEytWYvXv2MjmVEQQd1MxAxAJLl8FiadzBtRTKRanC3LzpBGzH5litwNHh&#10;Yco9LkEQMDN9jA0bjyNOUqampnjN605i3bp1PPmLX/DEE0+gqyp+6GNo0tm+ctlSVqxciUhTfv7z&#10;xzH0Ikk0i6WBbagIDVQlIUpjVDSiqEN3dzflos6atWsBk3379pPFk0CCXXRkvEK7zpIlSxhcsphi&#10;scjDv9hBoKmINEWkHZKoCWkBlRC/M0MWZxhqQtbJ6C30UigabNq0iaYa8Nz254i9MZYsWczIMenn&#10;0cIUM4Fut8bq1avpGYCdO3cyPLKfQkEQtavEcYSqatRKRZYMFlmwYAGNRp0DBw6geWCoAiXKOOe0&#10;1/PUL3/KOeecQ9ApctdddxElsyxbtoyBBWspFAqMHdvHgYMHcAplCm6Z1qzPBeedR0+XRXHTKspO&#10;gfvvv59K0SUJSwwN76eru5skUqlVqyxbJdFNu3Ztx1MTwk4TFIWVgwtwXIex4TZvveRCFi/q4vnn&#10;n+enDz5MtejiRRmqSDANPY+mntt0Xl7N/Lc2o3KXyrxBVPyaDSfLsvmAnZfhE/JKJ5/ivOS/vCgZ&#10;k+XVb+93mLtarRau6+JaBqDwmtds4oYb/p7h4ZF8jiM3yUKhwNTUFKphc/ToEF4Q47gOmzZv5sor&#10;r6SIyfj4DBcs7+Lxx7eztLuH3bt38+P775bpmqqKosAFF7yZer3OsUZbJoECa9esZc/Ox7Asi5Wr&#10;VnPNO96O0JvU6w25yIyPc+Pf3c5svc6G9eu5ZOsWpmZOYPv25zhw8CCrV63i3DefT6FQYHJqmoMH&#10;D7J50yZOOvlk/u5vP8vExARbtmzhwIEDHDk6DMDFl1zC2Wdt5uC+OpZt41bO4Ic//CHXX3cFF138&#10;IQxTVhdRKI2SlUqFrq4aPd091GpdOE4rP8nGXLL1Es449UJeODzKGVtOZXbmIj77hU9gmiZvPv98&#10;atUaM9M+u3btIghC+voW8N73XsOy5QX27J5l6ZIajRbc+E83IhQN3/M488yzeOCBBxgdHZW9Z0We&#10;7q644jwOHz7M1OQ4a9as5ZprLsdxXR555GlK5TKf+qs/44knnmVx/1r2fHI3riP7/tdeey0DAwNM&#10;NY9xycUX8ejjO/na17+Wg2Oz+YRGK8+kf/OFF3LeeSczNix9LJdfdhE/+9kjmKbMbunuXsD117+T&#10;R9/1pwRBTKms8qlPfYolAzX27evQ26uybdtb2b1zL5VqlX/8u1tAUebpEY5ts2LlSq5+19sxDGgO&#10;z3DJoi6GZjrceOONdOWEhc3LVvDOa9+JH4fs3Pk85a4KH/mDj3DgF89QLpfZN/RdFi1axOlbTuDo&#10;8FEa9SBXC+ps3Xo2990PDz74M8Iw5JxzzuHSi9/IyGiE5bQ579zzePChR7n33ntJkWmVaZbJCjaf&#10;W3QPDPDRP/wAnRmYmZllyWCNxx7bwabXbOC2227j+e0+r3zlq+ju6aFUKnHo8GH27dvHxRddTE93&#10;D3fccSe6odNV6+bcc8/ljFNfyfBInTROuPLKrdxz5w+o1brwA8kr0yybJJ2bCWb0dA+wbds2jtsw&#10;yNixCXS9wLZtb+bpZw7z1a9+lSiWsudrr3o3Z555PAf2N0izlLe/6wK+8pWfcP/9P0ZVVanIEwJN&#10;13EdBy9H3hcdl1e/+tW8ddvFHD06RlbRufSyS3ngu9/i6qu38Yd//H8ZGRlB01RWrVrJyWf9Dp12&#10;m5b/Ape+5RJ2PL+HO+64g6NH6pimSU9vH1ddeSVLltWYnppmQX8fMzMzfOPWO9m7dy/9/X28/e3n&#10;c8qpr2Ds2BhP7XkBXdN55WtO4i1b34Jrl5ic7NC/8BwO7D+I49js3LmTn9z3GF1dNQYWLmRsdJRK&#10;RVJAtm27nFtu+SqFQgFD17li21Wcf/5Sfrm9SbFY5NprL+PrX/8eT/z8OaIoYs2aNZx66qlYejc7&#10;nn+eoaEhLrtsK6vWrueLX/wiquESxzGdPBHWC37DgLb/5KXwIlUDpDFUxmzkicu/6n8SQmZoCwTZ&#10;fAvt5ZvK//RVqlZJk5TJmVle//o3MNuKODY5hVBUFN1ExAlhGGGqglrPAqZmm1QqFSw1pVAq8bZt&#10;W3n4wfu57zsSOGn0lDj7rLN43asX8vhjD6ESY2oZhp5gqAmOCapIeeHAXp56/FEW9pzHt772Azod&#10;j3KlwlVvu5Qf3X03jz/xJEEQUCwWuPrqq3nfu67mhk/fQOrVWboAvvSFu9mzZw+KLiDrsGFdD9/+&#10;9r18/54fIDLBzx+9nz/9kz9h8aJuZqZHsC0BwkdRYi677FLWbVjFxz7+OWaONmm3O6zZ1M173/se&#10;Wk2oFPuot2RLy3FKeB2PnTsOMjo8Q1+Xwj3f/wGNYxorV65k2cIemlO9fOoTfyFZUUaRD33oQ7x6&#10;83qeevIplKSNpRa4+Z8+RxiGFK0i1197FXt3PcNn/upOsgSyTHDWOW/i+ne/g7/81A0IHUqOgSYi&#10;lETKxjUlw1ASKi50ZicY6C7z7mvexuj4MDd/6UsYZgVFUXji53fxx3/8RwwdmMXVFYhbrFjcw89/&#10;8iS3ffVmvLTOmtWr2frWd7Kop8xow0coUgGlawqh32DLmeeyZctJ/O3f/gOHDxzC83zWr1nDO655&#10;B7YOXeUSJCmdekDZln6M9//uuTTre/noDT/HD3zSbJLjjtvI1ddcxMTkJEGzjpEluLqGhUJ/j8tV&#10;2y7gZw/8mPt+fB+FKKFcKbPl4ot5+xVv4Wvf+ibHjnXYevHZ7N/zLN/49u14nQ56tUR//wAf/8AH&#10;OHDgACKNyJIQx1aIwyaGpktvVBSiZNBpjpEEs5zxhtPZesEb+Zsb/oGxsTH88AhLlw5y9dXvxW++&#10;ivt+uhNV1YiiAEM30JSUvoV9/J+PfIA7v3cXTz74FO12G6fgsHXrVhb3algEtKbb1Nwam9av5Auf&#10;/wq79+4niiL2Pn+Id/7O7/Dw/T8nDENOP2kLg/0r+OTH/lHGNaCwfPlyfvcD25iamsLUFcpFm2bH&#10;x7ItvHaLcrnMNVe9nSSJ+eRf/jkTExOkqUWtWuWCi95CV6XE2MwkbzrnfJYuXcAf/sGnODp0BLfg&#10;snjVRt72treRRC0eeeRhROKhqwXisEUctQmDBF1LOW7NcrZtPY9//uLX2L59Ox29QF9vH+/ZdiZG&#10;Cv5sCxuNkhWwcXUfN35FGqDROxQK93DlNVew9c3b+L9fvpEwDLj+XW+n1Wpywye+zOjoKI5tcf75&#10;F/D+667mhhtuIMvaEAsmjkzyjVu+QYRNqVjgbZdfws8e+AkP3C8jBEpVwZYtW7jggjfyxOMPItKA&#10;2/7lFnTjXIaGjvLQT5+m1lUj9NvEoU/BMdh68fks6O3mmqtuoNEZplgosn7DarZt20Zz2mPXrl2k&#10;cYc1q/r460/fwvbntmNbgscffYibv/IJvvOtCu0ghTilWHBpNRvopvOvVsx/Pbf5r1vFFV600sx/&#10;lzlgL3LDUVQVNc+K/TfX3NAnyzJpjkqzF3lqKL/6ZxX/veWa7weEUUS5LPEfc9wzTdcJc0Ompmu5&#10;Llz6CjqdDrquc8YZZzAxMc5PfnI/haIk/46NjfG9O+7g0CGp+NFUlTCMSFM5EA/D7GV0BYQgjiIs&#10;2+akk17H5OQUjz/++Dw/zPM8vvzlL1MsFjnxxBNRNZXJCdi/f7+sQOII27YZHq7zs5/9THoLdJ1m&#10;s8mhFw6xatVK+UYhFSuO43DxxafwL//yLxw5MkSWq2SGjhzh29/6NprGPDsty9VAui77yzL7R74W&#10;c36bNE255ZavMjMzSxBIVtq+fftYuHDRPJn5F0//Qs4VwpB169YRhAHf+973iKMoV+TospoZGWXD&#10;+g25P8NHVVQMwyBJEjxPSlqDACzbpq+3lzVranzj61+Xc5E0w/d9hodHePjhRzB0Y16pBfDkk0/O&#10;k5EPHDyIaZrzCrEsy+bVRH19fWzZsoUv3Xwze/bsyXv3BV449AJ33HEHYQSNRgPTNDEti1azxZIl&#10;SygUitx66y050Vfig/bs2cOjjz2GyD0vqiL5fEmasHbNGkbHxvjRj34EQJplTIxPcPfdd1MqlXBd&#10;lwUL+hkYWMidd94h+/uGQZYJXnjhBe677z7iWLbJpNcrIMsEev65LZVKpLnnyLZtzjn7HA4deoGF&#10;Cxdywgkn8LrXncTy5csYGxvjggsuII5jSZ3W9Pl79PTTTmfoyFHuu+++XIUl6HQ8vve97zE9I9Va&#10;1UqV2ZlZRkda7N69Gz/wsSxLcv7SFNu20XWNzZs3861vfYuxsbF55uCBAwf4xte/Pq8YjEJZYaZJ&#10;Hk29YgWVaoWbbrqJ8Ynx+flXo9Hg9ttvZ2JinHKpxAknnsDXvvZ1jg4flZ44P+D555/nRz+6jxNP&#10;PAHbduYXLlVVKRaL84Fe11xzDffcfTfPPPNMbrwWjIyM8J3vfAchpLLN933CMOTJJ5/k4MGDqKpK&#10;FEXUGw1uvfVWNmxYzuDgIBvWr2ft2j7++Z+/wrGxY7huAVC46667GB0Z4VWvelXOB1P4wQ9+gKpJ&#10;C8hZZ5/N9PQ0Dz38cI5hkiDWe+65h7FRaf6U3rZU3n95xySJZSLwnKJy9erVfOMb/0Kn3aZULNFo&#10;NNixYwc/+tGPeMMb3iBbZMDevUc4ePBQbqyOaHfazMzAssFBwjDMjcz6fHrqb/f6t6u9kkuh5/LH&#10;FF6SOjBX6fyqp4qjlFgoZIpGputkukaqQMLLQWz/BuopXpRU/4eXDKn5T/9xdBURh8SdIp0Zk54e&#10;G9NMybIQTROQGKiZhaH5kDbI/Aa1gk7UmGbD8sWMHB4l9hJiJSTEx1VSlLDDgRd2S3NkkmFaDlpg&#10;YsQOiqUSigxDEZBEqFZIorQIg4zly9YyPHyQIGjiuCFQB5GRJglT02NoZkamdfCSgE6gkuCi6F10&#10;ApOpeptMNYnjEoraTUZMs11HJCVEUsTQM7LMp6vci6nCkYP7MdSMSI/p4GNmFmMvHMMCXN0jVhNS&#10;PSMzFQIlxtIDdNFCSW10UaRjCHxL5eh0yIxvkJoOoWbQyaaZaB7BLVlkakrkl2g3bcJYoJkuqeYx&#10;MnkIxeyiHRhg2iSqxmx7msOjB1mxYgNxpGIYAYraJosULK2AaXpAnSyFJA4ZWFRlYsoj8yFuZ0Rp&#10;H4noJ1V62Huwga4okCSgmBw+MsJ4p0xT9BNpPXiiStAapasESmriWhVEbEJiUXR60RWL3buG0NQy&#10;CgXCUMO2ywwNHSMIwLELJLEcZgszodJbpNFSqTdVAtEmxidVYjI1ZXyiTaOVEqc+uqUQpyGGpdPT&#10;u4DDR4YQaQlVVPHMAh3DxYtDppt1quUa5WKZsY5CIysSZRXQe4lbMWZqcnhylNhQ0PQYITwMpYAm&#10;XJQswTZ1Ou1xbDMm8mJMzaJ/QRVVgU2bN3Dc8WvYvOkMNm54PYarsXPfDhyjiC5MbOFgphYkMUsW&#10;9vPLnc+QqCk+CqllkwANz2N4aA8ia0vfjmpz4MgLJIoAtYQfasRak1htEImMcnc3jcXwROkAACAA&#10;SURBVHCYZjhMAiQoYOokimByMqVZVxGZS5baZPhoeoySmlQKPXSa08Rhi4K2CC3qRkkTsjiCVEHE&#10;CgUN8Nt0vAhNd8iETio0XEUwPXyYimlQMlRU3SFMFDLFIko1DJGhpQn9i2yGRo6hmAZC1zHSmIKu&#10;sHd4D9NBgEhBU3RSdynbX2iTGJNk9jS+SMkMDc8fZ3LqGJVqlWpXF0dG67TCJugqmSLw2wYqNfYf&#10;3M+yZYNkekAofGY6BoGokKhN+peU2L/3KHGkYWgKrm2QBiqJr7J/z36UDAw7JkpnQe3GKS6hGZik&#10;ao1MDQiTJqblEieCtjeC5YY0GnVc18HzfI4dG8ctKZhOiqZXmJj0ibKESKSEwiEULk0fUlVFUUJc&#10;V0UkLZTMQ00T1CyZ0yaTKRGZGpPoHRK98xuvvyLnagpk4qcQIv/68h6YMrfUA+qvC2Cb20yyPLzn&#10;38u/+Z+QRIOc4VSrVRQUJien2Lv3INde+y6sPMnzpaZU27bp6u7CyZMZd+3ezcqVK1Fz/42qyRyR&#10;KIrYeNxxkniq6SS59j9LU6RnVJ7gtNw9bNuSY3bo0CGWLFkiVUC56myORdXVLTPpk9w7YpgSSa9r&#10;En2jauq8T8g0zJeVp6om/QKOI71Avo+M+s2zO+aSRcvlMtJ6I0iTFFVTUVQF05LP1263c6VINq/0&#10;CoIAK1d3GbqB7digSA/F3AmpWCzMu9vTNKV/YADP8/LvC37gUyqVWL9+A3v27EbVNOr1OrZtY9sO&#10;9fosqqpSKBRxbPA8n6Gho1SrLo7jUC6XJQ4pSUjihE2bNiGyjIJbmPcjkcutdV3PfRfy9wNo1Bs4&#10;joNlW3Q6HRQFenp6clOmdIzX63Io3VWDOJGKriCUiqiRkRGZglksYugGc1nsYRhSq9UoFovyuT1v&#10;fjYyPjHOokWL5j020t2vY+gGPd09jI2OyZ/LtihXysSxRMo4joNt2yxetFhWmElCvV7HzdNXpdNe&#10;ushdVxr3PM9jerrFU089xRe+8HluvfVr3Hzzzdx4403cfvtt3HnnnfMVklQkytdmaGiI448/HkWR&#10;NIm5k2+lXGHNmjVEUSTp5bk3KcujOkzLkjn0SYqiqDQaTXq6u+cVVpqmyRRO16VUKmJaJrquYZoW&#10;5D6kOW9SrValq6uLTqeDYRqUy2V5+kXShIH5+ycIAtI0yd/fhP7+/vnZkOf7OHZOT0jlz2oYBqOj&#10;MX19vYRhNP/7pUnC4kWL6e62c7oBBGHI5s2bmevY1LpqJInMMlq6pJ8jQ0PUGw0GFlbnK6i5e6Bc&#10;KrFixQrGx8dRVGl277Q7uapNMDY6yvoNG0BIonzgB3llqLNhw3oyIYhj+b3CIMTryPtc0/Xcj1Mm&#10;SVIMw6RarUqkU8ElSRLKpTI9PT2MjcnEWBlzYhH4gUQr5etbHIGu6ZTKJVqtVu5fEyjqSyqMnAI/&#10;d/1W1+z8Pf51169uqeVvjsjyWc6v0FgrL330S3TXc9/0t33ZToFGo0XEYRRrjNtv/y7Llg1y/fuu&#10;o6unRsQ4dsknCCOWLlvO+3//Ol5/2uuIkhY/e/hH2KVuTj/rPIThEmY6hlvlbVe/C7diEWQ6fqYR&#10;KybCcIkwyXSIFZNWlOEloDlVwsygHQseeuJpyj0DnHbWm/ETjVR1qPUv4trr308ryHjquV3EWPip&#10;TqpZpJpNx5fySUXRSVJBGCW0PI8oVUA1UQyTOIMEHT8STM40+erX7ufa97yPUq0XTbOIk4z+hUu5&#10;7n0fwI8gjEQuSzZBqMRRSiJU7EKZQqkLRbOJkwzLcjCtGp0OtDyPVIDnZSSpgaZX8QONVMDMbAPH&#10;reAHCYcPTyGyAm/ddgWG5ZCkCqZV4MyzziVJFUZGx0FROXjoKCedchqaYVKs1HCLXZx3/lZ++tBu&#10;EqExOjHLjl1HufTKN6M6AYZZx7IanHLKel796sU0olnaSRMvDbErJcKwQRjWCUOPMPSwK120I0Gc&#10;dChXbcK4TRC2mJge4RfP/JL3f+A6urpLaAakIqK7r4st52xhtg2ZCokqUAyVOFGYnm5x7Fidd7zj&#10;OkrlblBMFNXhFZtfyxvPPA+hOASRQoqB5XaDVmLX3sMsW7GBi990KgUtoKhm9Fdcrty6lcaxMXlq&#10;nxpn/Mhe3n7JuVSsmKIeYmUBx68Z5PKL3oQtBHEG41OzBFHK+uM2ESYCzXR41WtPJhbw6M+fQqgW&#10;3/3+D9h62VtZf/wJeFFKEGdUuxfwjmt/n66+ZRSqVVTbxHAtVFvHizJ++uBjLBpcztnnXUwrCFFM&#10;G7tU47Sz3oRmuZhuv+Tq6ZJwkSQCzwvpeAGZMDHNErpu0+mEPLd9DxdceCkdP0SoGk6hSJwJzr3o&#10;TfQt7iYioJO0EIZAdTQSNWL3wZ2Mz05y5TuvonugRitq0ggaVBfUeOtVl7Fw+QATM20ef3o7V197&#10;HSvXvYJMs9GdMoOrNnDeRZfxwCNP0ApSYkxCYeCnGpgFUs2mGaT88y23cubZb+JVJ61HMT3CJGTh&#10;0kVsveztRDHobkSQzqDoghNfs5n1G09AYNL0JunqK/K7v/e/eeKp3UzPttm3/wgHDk1x0SVvpbd/&#10;ADQdw7FYf/xGBpet4J577yNOdAyzgFB03EIFXe/innsewXYKnL7lTMpdLkZBI4gDLrv8Mnr6iqAU&#10;CEITRa0iFB1FM1GNhCBuYlhVpmY86o2QAwdHePMFl1Ku9uMFoGguK1Zv4NK3Xsozz+1mtuFTrvbi&#10;BRlCMfFDgaY7+EFKBmi6Q7MZ0rdgMeeddxFdtX4U9PyPBkKV9A2hQaajiF85uv/NLmUOpZwTBuTp&#10;Yv76d+MJEC8WRSJHFcyjaX4Ns+cl281/yzXnHLcdyZiKgpjf//0P8/sfuJ6//dwfMjoaEEcx/QtK&#10;+AE88MBj3HfffQB02h2++c1v8o7f+R3OOutMpqamWL68l4cffppdu4Zlb1VRMQ2DJI5zRlDOaIri&#10;/KtklZlmCYTgxhtv5CMf+SDnnncqU1OzLF5U48hhn099+s+l097O0w/zpELLstG0udNgDd8zSJIY&#10;yy5JOGamz7u9hYBKtcKjjz6K7uh8/nMf5smnpqjWanQ7Kt+/6y6u+90LAOjt7WVqagrbduQcRAFd&#10;lw5tRZWnnTiOiUI5Q0pjWQllqSy9kyTBsaWnZI6n5Tgu7XaHv/+Hv+dP/s/HOOOMjYyOeiwbdGm2&#10;4W/+5vOMjIyjqCq/fOYZXvnKV/LFL36EQ4dg6XIYHw/4s5s+hRBytvWP//iPfPAD7+af/ulveO75&#10;BgsWVIgyj3t/+DOOX3tcfipT8TzJkUqzDEWXvft2uzOft5HEMaoq83IUReG2226j933v4xOf+Cg/&#10;/fGjJEnCltNP44XDh3Ec5pMoTcuYn3ncdNNNvO997+NTn/4gQ0MRBTfFsm2efvqX8xVYwZVemDiO&#10;GB0d5Utf+hIf/l/v5sILtzAx1WThQJmx8QZ//Zm/ZmZ2FlXV+M63v8NVV1/Fl27+NEeHOhQcWU3f&#10;cuvtrFu7Dl03aDTqPPLIo1x//VvYtu0t8v3rgX+68XYMwySOI5568kkq5TLvu/7dTEzM4LoF+vos&#10;7rn/IQ4cOMD0tD6fP6NpGpZpMTk5ySc+/lf8yZ9+lDNPO4vR0UmWLenlmWf2MH6sTRiGFPL3Nkoi&#10;SuUSgW/mCaWSLOH7PmmWcu+99/LhD3+Yz33+z3n4oWdxbIOzz97IU7/YTxzHElMDxDlbTNWk3+Zr&#10;X7uVyy67jBs+8yGGhiJSWgwMdPPoz3cxOjpGmibc+8MfUqtW+eQn38OeXW3K5SKLFsKXv3wfO3fu&#10;xLQsDMOQkFTXJY7lLM+2bLbv2EGxVOL33v9u9u87B6jR11fiB/fewaZN66UkWpNMwEcffZQrr7wS&#10;14Xh8SmOO66HB+7dzm233U6aZrRbbT7/+c9z3XXX8+lPf4TDR9os7i0Sx3DDZz5Lq9XGdEtIcLeC&#10;5/lohpyHfvFLX+QPPvJBzjrzjUxOTrJuzQAPPvgMzz03QhTJ9FNAglFVdT4nJkkSzHxue/vt3+Tq&#10;q9/BzTf/AfsPgONAtQo33vRdtm/fjm7MperKyt0yLcIooVqtIjI5RxRZxqlvOJVtl5/K5OQkM0/v&#10;lOvyb6ucecnTziWQKfmmMxeGqaAg/tV+8Stp0U88s11EOXAtzb+q+ROqc7rq/DvO0aJRTLJMkKgV&#10;br31FnYemAH+HVr0b8pSi2XbJUwPUK1WSDq9uRoioFwqsWpttxysNWwmJsapN6dyA6EtW0uKoFqp&#10;MrhsKbZls3fvbjqdDuVyGd/3CIOQpUuXEoURY2NjvOIVmxg6MkQQyA/RslWLefrppyGTmI1iUbby&#10;Nh63Bsu2GD46wcjwCJat0Wg0GBxcQq2rxq4dQ5KeqviUS2V6Fy7g4MGDRJGRG9J8li9fTuYrjIyM&#10;sHJVH0II9h8Yk2+iodHd3c3KZSuI4pgj+3bRarVYuGSQ8fFj1EMpJY1yQ6AWtdB1ndWrVjB8dJiZ&#10;jizlly5cmuPQJXLF0m36B/rRFJ2jR4+yfMUigjBgaqqe37wOiqKiGRmDy5bRv6CXY8eOcejQPtmS&#10;VCV92fOncV2HlcuPp6urm9nGMPv378cySiRpQpIGLBscZGZmP7ValdWD65manGLvgR1cccUVhJnD&#10;V7/6VRYPLqZSKXNgx7QUrSghigKDa1cwOzNLo94mCkMsW8+p0gItB4auX7+OtWvWU3BdHn7oIeqN&#10;BiuWL+G5557DsjTWr1/PM9uH8DyPak2241Yu20hfbx+eP82ePXtknPWCBRw5PEGpVKJnQZHx8WP4&#10;nsAwTRy1yapVqygUq4yPT7Bn9z6q1Sp+0ME0Tfr6qszOzrJ44QK6e7qZnpji6NGjnH/eBRSLJf7h&#10;lu/m4XrQ19fL4OBSLMti5/Pbma3X0VRlPtxPVVUKboGVq1ahAJOTUwyNytgHy6yg6Rrtti8Bnbag&#10;3Wnj2NJIuGHdRmq1Ggf3HaLVaqFrUmxRn51i7bq1xHHC0NARRFaUkF7N5xWveAW7dh7Kb9M2cRzz&#10;+pPOpK+vDyFSnnjiCZKkRVdXF/sOjQIQiRzZE5loug7ZDLZt09e1mL6+PhQ9YXx8nMNHjuW4Fw3L&#10;svA6HXp6ulm5YjmKorBr507q9fq8oGTFipU4rsvzO3exYcMG2p0Ox46NY2cSn2NXE1atXImuL+b5&#10;559n/NhRjjvueEaH96NqKsWCKQVGQZU1a9dil2MOH34Bbyak2WoiVEPOTKI2jm0zsGAhy5YvZ2ps&#10;lpHhEZqtUan6LNqsWbOGxx49SLVWw/MaoIBhyPbkK16xikKhwMEDh5mamqKruoQsyxgfl/EY6zau&#10;oNPuMDSyl0KxyKrB9Rw7dozZ2SYiE5imQ1dXjcVLFhGGIUNH5fMYpqwJ+hYM0FWrsX//C/JtUXRa&#10;rRave92rGBs7xsTEKLZts3bNeg7sP0C7E8nFP/fjCCXLq47kZevxf/ZK8/XbFh7r163nXdecJNe1&#10;uQcokkIvCKVJOLaJhPvxX7nhPP7L50SSJz6m+U82t4NpUmQ978XJ0iTHlJiILCNRq/8tG04aSRWP&#10;0I7geR1sZbm8YUQH27HxghHJaIpkkJiZJxH6gbwxW16HQqGA73ckO0qVKqSC68obM+8zq4qaz4JU&#10;sjSTX0VGlHp0d3fTamQ5/j+SzvZMcpZURbKtUiHfeMe1UFCozyRUqlVE3JC9fGUOhipfJ1WV/hFd&#10;2FL1Y8nTpmV3k2UpqqnT6XSwdEkqLuTvcCLkq9vODDRVkzJEVUUNm/J9U+V7EGQyfVPJJLvJtmWu&#10;u0ilm3vuxOQ4an7KlTMw35dpqBnyBkOkOK6L5zUxTIPQl4mkupmQJDGKKBDHCU5B8sCiQFYYhiUV&#10;RkJM8uMf/xhvRs43XnHCOs7cciaf/twXmZ6eJox8UBTUsBsJhQ3k582QiiVVaHliqeTDBX4L07Kw&#10;8hOxoVtyPoeSzwnaOSdPOsAVvSdX1c3iuC5KJv08qhpJwnW7nZMDDIqFAkHSoNPpYFtV0jTF0VrE&#10;UYRhFiTnLRF0Oh1cV8Y7v/OdbyeOYx55+AHarTblUpl1a9dy9pnncMMNN3C0nuR3RZarB+XMplQq&#10;EIURiiL5es1mU8IP81OxbTvSWZ6z9kJfti7SNE/qNZJcySXjJjotTzr+FdkRKLounu+BSOR8J4mR&#10;Z9ESKApBPJvP8GypPnNkMi2Zg6oqGDlNIYpkdHqQyFmkYkgit9cGITJsU95nIjYIfB/VyOTnJJqb&#10;K6U5ucEkDEPKpQKe56MgJBcO6HQ6aLqMrfACSdBI8qRVPfLkOqDX5bqiDORO/47ciPUk58IpeWT6&#10;EtrtNnpBRr0TSNilUOWMNkg7FIslQj/C930cvYiqqCiqVC+qpppTkQeYmpqiWi1IdmAhyyswhTAI&#10;MHQbRVFIIivnAzpSUalE8r7Q5PwwDRV8P6CnZwGtZgtVM/J1wsbzfeJYzlgtS1LrgyDOVaeKhAjH&#10;aV4h5epUU/LwdM3MVW2S8CHynLI5evN/5YYjyOMJ1q/n3VefhKKqL99wAIE8iPwHG86zIskX3H+9&#10;4eQ0dHI2I1meh4IiT+hyw7n1P87D+Q03nCSU8tgwOUbBLZD4jhyWk0c3G3KYiChiGgaZkkrcuS5j&#10;jg1XylBN0yAMI2xbotujSAawISCKwvmBeqvZwjB0hEBCOjWoNxoU3No8kts0DKLYz82I0tgW5zkl&#10;SZzi+z6V8gL5gdZCUBSSvGWmGm4uYMjjriMJIlXVNJfRGmQiI0XBdV2IgnzGlqCqmsw71zT8WMpw&#10;hZACAEOVN3AShbmhV8mDnSSixXJlNHDkSWKDplgyndNoSpGEUaLjeRTcBVLiSR2EQNdsms0mXV1V&#10;0iwlChI0XUdkMWmWIjLZzkhEjIKCYTrSIJi36rac8VreeMYp9DoQRfDc9n18//vf5+BkmziJyTIN&#10;1y2gdoTc9Enl560k5a5KEOC4LoWCyeTkJIWCNBzGYYxpmcBc5WPK3BzLlOmZGrmZMMH3faoVibAJ&#10;A/l+2bZBs9mgXK7QaDSo1npot9vEWUylXCaMcmm5kDy4LLVyaTAy1ygLURUFy0k466yzOOWUV1Ep&#10;qzRm4fCRYb73nR8yOTmJUDPardZ821LT5oysEnI6R/eYE5ekuUxcVZQ8LkQHAUkaAIJCwck/vxGV&#10;SoX67AzVahWQAhHbzFFFqitp6EYrF0hIKnwYqLIyUTKyTICSo2tSL0fClPA8L8cJtXE02Q5KkM72&#10;JG+dWKYr5cdBA5EJbFNGswtFouuTTMWyLJJUGqjrszMyCE9kZEIQBfJgMdd6imK5cWi6CeTqqExQ&#10;VCVuB1PmGbU7UnghJc0CXQ0JwwiRSqEOFKX83BYEYQCRRNfMtlpS7JNKrE+lInOY0iBEVTVsUyMI&#10;fIIwxXVdOp6MYO94ksmmqHHe8spziVIpcdc1F6/TQVWl/NkPWqCAaeWmbK2AZVu0c9SP50noarsj&#10;fx5FldHuah4rkqZCophC2VGaawkHgYdpSNJ9nCQYOXxUyfPChJhTk81ri3Nj5m/Wanv5hrOBd19z&#10;Eqoip0YozOeVibzy1SKbiF+z4fz8l8+KNN9wknynmNse5iqcl284eUtNCNL/pg2n6PTRbrcxrBZR&#10;FENSkly1TOZECEUGqSmU5IdXV0iTlK7uLuk9Sbx5Kq9pmnQ6MuejWqngBz5JLE+IYRBKArRu5H6c&#10;kOXLlzM+eSxXCOmy1TRH5c1L/Rd/Y0GaJmQplCtlGvVQblhJUzLHDJlo6ZZ68gxzmQFjqjrtdhvb&#10;1sjSFN1wSVI5JMyEQE8liVbNF5RCqUKr3UazXElIVmRv3TLUnJqb5uws2WVNEl1uROmUXOiMKkmS&#10;EngJxWKBOJvKf3wr/yoXRtOJECIjy1RcV5rMVE1FJVeRZZEk5ibkBNxAsqh0mbPiBz6uK0GKjUaT&#10;frcg+/+a/KB2tCJplqJqNlEYUqYo+9CqFKrMCqkUNNM094jJA4LnNed9IZomB6ZRHKOpBqomMS21&#10;ao12p4Gm62SpnM1pmsgD30o5dy6cp4WrmkqSyNmIZmp0Om0cRzLPUOWMIA51WVloBRRFodWeld4d&#10;tUOaZWiaPMnriqwQ2s2UUqmEF7bzuUQ8H3YmhKDRqFPr6iJNknk1m5FnUqmKDLaTBwZZabuuDEZb&#10;uKifLMuYmpzEMExMU6fRaGDoEtIZR5KgrAp5AkeVqiffi3OiOi/eJ2lKksrNLstPqGki7/e5zHo1&#10;kZ8nP8mVULmnyDILeF4H15YbgyLk82mGJhd808mJ5IIoCueJElkm/VRrVq9mdHSU2ZlZHNchTjIZ&#10;6JZJxZduSAVlRZeU7CyvZJK0MK9k9HwfS0+IopBKuZyTriX5XBgyZ8nID2heJA+EmiWVp1HkY5kW&#10;lqbJaPcskWFsYZqrSst4nodp5vOqxMsPBLKi0zQjp6Xb6JpGlB9QFG0uqFJSvA2tIDdup5j7auTr&#10;qRvSK4QiM5RQRH4gMXM2IBi6TpqkcsOPQ3TDQBHZ/FwoSVMM3QLyKGohj2svZZop6m+24ST5+v1v&#10;Npz84CHmKhwRvGzD+ZWrvgzKeqn67MVLomvmMiDEvClrTn43L8P7DS/xkucGaRwTQt40tm2z7YrX&#10;sWChD6mCkoFTnMApTnDqGetQjSlEFoNIKZRbfPBDl2O7PqvX9fDxP38P5WoGaShjm9OI2G9TtE1M&#10;FZYtXsiF552LY+rEQQfSEMfUiP0mpAErly3kTz76Lt5w8smQpjgmpGETU1MQSQSppL4aakIatbAN&#10;BSWLMDWdNIxRRYQqIoRIUFVBlgoM3URRU4QiK4M01YiTEM1QZaWgWkRRgBAJmqajqxqmrhD5HVJU&#10;3FKFjh/IRMQswlRSNBFjqhlxkpLl9IUwkbwlXQVFgyiJUHQFzVTx/A4ZiZyJZDG6DigpQdjGtFRU&#10;NUPTBRCj6XMECgVF0dFUE12HIGijKvnComf4Xh3LdEnilCSJiOIQ03JQFIMo0qmUFyCEhoKBmtOf&#10;0yzCMDSiMMZxCmSig6IGxFGHTIRYVkqWtfGDJpYFmpaSJB1MQyBEiGFAknhkWYRlaWRKhiDDdh3a&#10;fodYCDJFwTAVotgDFErFEnHSJk49NE0hEwmarpCmMZqRkGQd4lgCO5PMByUCRSOMEtJMoKg6URST&#10;JGmelSRfHwBV01FUjTDJiFJQDYtEKOgaxJFPlkaYukochcRRSKVcIfRluqqu6aiajh+E86d9x3VJ&#10;sxRDyTAQJEEL11T44O9ey7VXvxVbzzjnjadw0itPoGSbECdoQmCqCjoCTU1BRJRKLtdf/548YK9D&#10;oWCgKDESTq2gaymalhJHKaZhY1gGSRqhaqbMlREJl196McsX96KmHqkf4Og6WdzEtQRpEGGqGhoh&#10;ppYg4gjXMojDNgXHIAs7FC0NLYvYesG5bN64lt5qkY/90VWcedopOJZK7LdJIw9bV0hDH1tX0EgZ&#10;6O3io3/0fgRNVOEgEhO0ANWIaHUmsV3IMgXLLhIGMaqiY7keCdMkYYaRh9TNmXKlmEV2EUrlKlGS&#10;EoQtLEeKMMIgIonA0GyisIFtCZK0gWlGcuHXdHSlQuBpiNREVR1QYsK4Q6miEqd14ijA0FWySMfU&#10;SyRpgG6ApkMU+ximgm5AnARkIkY3QJDkQXE6UexhWiqQkIkYw0hR1BAhIhxbI01DNFUQRR00NSVN&#10;21z+tkvYsHEFmfDQ1BSRhSiKmJ+//78tyMz7LEV++PnXa/7L/7xMiS0FD2S/YZkx92RzlIHcZPRf&#10;domXmEvnKgYxl52is379epIkxral/+XCCy/k/DefLzMkhGwV9Pf3MzAwQBRFHB06ysc//ln83IUf&#10;BAGarqHnwDtVValWqyxbNijzPXJ3c+D7kuekaQwdGeIvP/kPPPaYZKg16nUq1YqcGxgGruPgB36O&#10;tynSbDWlIi33/LiuQ5I7w01DehBMS+bKzJEB5vwgcoPN0z8NA1VR6bQ7kLdV3IIMY/K8jnyNFMks&#10;mn+1lBcPDkkS51njLzLIdE3D8zx5wxiyRJ8jWPt+gGmYssxvtefVbn7gk6XZPCFAkn+lxLZULgHM&#10;+1NkuyiU0c6KSqVcRlVU2p12fvqL8DyfNE3J8u8tq83OvD9DkoAT3IJs1QS516NULskgLl2bF0jI&#10;E6D0J2X5awjS/yMPRXLOlCQJYSjFJUkcE+Q5Nlkqs4RURZl3rxuGIZMbFTnElz6rfB5SLMqc+vzz&#10;M5dtpOsyMTaK4nligqHrRGEo6b7NFsD8e6yqsj0x53fSNC2vZuRc0LZsdE1m3c/MzKBrefWmaWRZ&#10;imHo3HTTTXzlK18hiWNqtRpLli4hDAKEkEpF+dgsp2dIz8+yZQvzBFE5v5K3sGwJqapGp+NRKpVp&#10;NJr4vtycTdOU/C/TZKB/gP6BATRNzpM8T572VVWlVCpJKKYm/9mybeqzdVxHtppcV7aQPd+nb0Ef&#10;3d3dNBoN/viP/55HHnlEdiO6ajg5/XqefBLHVKpVFi92KRaL0gelaZiGIXOBHGeepIGQ1YGkZUS4&#10;joNpWbRb7Rc/63m2zZzqNfB9XMeR8eztluzaZBmVSoU4b+8JpEetXq9j5j6nTMjHzNE8AAxDZ3ZW&#10;zsSKxYJUSL7kc21a1otCJc/H92SuTblUnqdrzG2MpVJJdnRyH4/0C8kY92azKanepoFtO/NrWW9P&#10;D709Pfnjxby6c87H9v90zY9W5F+/dpWfc8Yo6suKDwXl16Nt/v9ec9XOHNdGvOzf/WbXnCxh/rly&#10;ZEKWmxcbM2Mct34lBg5KolOwVS46/w10VWxWDi5FzUws1WXl8kEO7ttL0PHptFpMjU/RnGmQRR49&#10;tSJFW0dJQ0w1w7U0Ir9F0G5QcS0cQ8UxFWplh4KtkkUdkrCJ15yCOELLEnq7XJqzY3SVC6xevpR1&#10;q1bhGgauJfDbUyzsrSESHyVN6a1W2bRxDUsGenBtjU57FtsyIMswtJQk7uA664NbSgAAIABJREFU&#10;BSzDwrZVNCWWSnpFgcSj6Ggs6K6gZzEkPoYSU+2q4BZcCgUbt2ATe3WKlkBJOhRMgWnq6LpsV9mO&#10;hU6ETsxsfRyUCNcukCYCkUWoSkoUN9H1mO5aF0mc4NompqGSxk2KBTB1HUNTsW0TQUoUhhQLBRRC&#10;pieHEXFEpehScASmHuVVX4SuRmSJh2WolAs2Kj4qHj0La9QWlBGaINMyNGWarmqMJuqUnAjN6tC9&#10;QGPN+oVkSpOuchvHmETRmih6i1qXgluIaLaPYjsBjhOgKA3KZUGnM4JthzhuTCaaJOksGW10Q9Io&#10;wrAjQ8MyQXdXgWJBx9TAsQwqRRtDE6h4OFZKFgUULJ3emkMS1qmaGlYaUTUT8KfpskNEZxQ7a6CG&#10;U4j2LEu6ipQ1hZqpYxNSNgVxe4z+LoMkaGBpCSVHp2RrFEyVkqOjkyBiH5FElByLcsGmYOskkU8a&#10;BXRVCuhqRnfVplRQSQKfsNOhNTtNpzGLroQULEEStNFExILuBZiKQRrHWIZOpaJgmgGlgo2mgNdu&#10;4pgGIm3J96NWQldSSgVBX6+N77WolouUyy66Jmi12rRbHVQxi9ceJksm0NRZ4nCKwSVVbKsFYpI4&#10;nIasharMommzqLRZsbybNJ2iv98i8RtoWUjVNShZGmoaIqIOQXsWvzWDRkRjehxdSdCJWdTfTblg&#10;yg5BFlEsgu8doeAKVMUDdZpaV4rthOhGh2pNRTc8KhUd04wpVwKSdJTIn6BW1bBNQWP2GP0LakRh&#10;G0MzcG0XkWX4noemxlQrDprIGOjrpTkzDUmMYwXYhgdpm95uh6JtULANNBSas3UMTSXoyIpbVRJ6&#10;8s+VJlJsQ6Fou5iKRug3KDga1bJNlniUiya1qoOpZcxMjVF0Dfr7unBMjUrJIY0DdCUjS0KyOMAy&#10;UrqrNtWSzQmb1nP8ceswNIijDq6tk6Y+lgW6npHEHZIkJMtk6GSaZP/+4vvrF+V/e4n8b2IumEDM&#10;d77mi4SXlDr/hQ4gMT/o/C9x5CgveRrlRf+PEIJUpDz//PO869pr5UDO9zj19a+m2Yx5+MGnOOGE&#10;E9j9/DHiOGb16tXs27uPLEtZtmw517/v9/izj/0Zhqaz7fLLGegfwHUd7vr+3TzyyMM4tkN/fz+n&#10;n3E6GzduxDTkafX7d93Js88+S61W4y/+8mN89m++xP79+/ni39/AHXfcx4rlG/LTrsVVV17BzV/5&#10;AkNDQ4xPTDA4OMi73vkBbMtiavoYlUqFqakxwiCg4Qm+/e1vo6Bi6TqN2Tp9fX1c995ruPueu9m3&#10;8wXJQzNVNm/ezJYzz+OvP/MZhBpx8skn85pTz5K93CQhThJ++oM7efzxxymWSlx11VXsOTzKT3/6&#10;U9I0oV5vsKDi8OEPf5jb7vgBe/bskfHAioJrFXKVi87rTzuNk095Ja7j8v+x9+Zhdlz1nffnnFrv&#10;0otamyVZso2FDRLG+yLbiY2NARMcNgeHQMJmMIFMCHmGmSF53gmTZ3iyEWaAhMCAscEGG7MbE8AL&#10;2MaWvGq1JVuSjaRubS31cvtutZ7z/nFO1b3dWkyA953n4eHoueq+fetWnao69dt/32+WKdrtNps2&#10;beWkk07i5i9/gVarTVAxrKCVsMJ73/te1q29m40bN1ILB5mYmOR9738bGzdu5Jlte1EqJ0o7XHvt&#10;tTRbGXd9//uMzBvgTW98E8sWzcfzfLSSPLt9O9PxPgSCH/77Q/zFh/4CT+S4rkMc5ezetYvXXnsl&#10;Bw4c4OTlq1i0eBED9ZA9e/Zwz90/5OUvfzkvW3UGtVqNPXsO8q1vfYvxw9M295YQVkKSLCmRC+I4&#10;pmLzdEEQ8ta3vpUlJ6zAkZJWq8me0VE0EROTE9z/08eJoojFS5bwjne+k8XD883C1MbCvPN732d0&#10;dBSVGy6h11x9JaeddjqVamg8o0TxswcfZP2GLUxOTrLohEVcffVrOPXUFyME+H6F8fFxvvPd7zE1&#10;OUWuFOeddx4XX3oJgwMD7Nmzh6/ddhtxHHH99dezYKiOdBx+9rMH+dmDD/L2t/8xBw8e4Bt3fA2E&#10;oF6r8eY3v5lTTz2DSqWC63k89dTTPPjQPezcOc7gUJ0sp7Scly5bypo1a3jZ6gsJQ49UNRk/NM6P&#10;fvww27Zuwwtdy4vk4Fd90mSKRYsWMTQ4yHve/W5GFp4CCLww5aabbmb3zv04jsPIyACXXHIJZ565&#10;xoQFlWFQ/eH37uTgwYM0pqdRWpW9KX/7t/8Pn//8TTzz7LNorblozcVcccUrDNSU5zE+MWHoK2wu&#10;Oc8VQ0PDrLnics4991wCv06r3WbntufodDqsWLaCL37xi3zwgx/kvvvu48nHR41HjuTUU0/l7e98&#10;Nzd/+WZ2j01Yr9wnCEMuOHclr33taxGpz44dO/jOt35Aq9UiCELe9MY3svK0F5l8UVtw+PBhbrvt&#10;e9b7gOHhYc49/yW89rWvJctM5GLXc3sZ27uXi86/nL/5m79h/vz5vOW66zh5xYtQWnP33fdy/0/v&#10;p1KtcPY5Z/Oaq68yaAc2anDffT9l27ZtTE7OkKYpf/VX/43Nmzdz+mkvZWamyfITVxBFXf7pH/+B&#10;VruN55my+ILJ1fd9k8tRxgPPdf4C4tfK27my/BhKRwNCa7Dez6zNtC5Dar+SwunXCXMn8OsaGpN4&#10;7MvBo7Vmz45xhirzWL50HmOjLV592Zv59tfuZtfPR3nHO99B6N3D/PkLGKktZ9ume3FUhbQDInPo&#10;NlNWnfdiXAc+92//Qr1eRwiJ77s4DrzolCG2PuVy041fQEg4/fTT+NCf/wl/+v4tzMxMUq2YkoeB&#10;Wo1Go81ll63hphu/wXPP7STL4PWvfz1r1pzH6J7nmTdU5/03XM+m9U/x4IMP0mgexPM8Ljjv5bzv&#10;fX/A1+5YRxp3kYGi22kxb3AJSbfL2J7tnPmy0xjfdYDmTJOBiuQtb7iab33rLkTW5bWvvoJLL72U&#10;L9z2TfbvN+RSK1eu5J1vv5bJg7vZv/8AvojxPIEjFUHgmriq6qLSFq3mFO3WNLXKEEppOu0G1WqN&#10;K6+4mN/9nd/hG1//Ds899xy+77B48WLe+ra3GHgTXGphjSgzIJBxt8P6Jx/n8ssuZP0TD9GaVixf&#10;sojXvPJMli2us3XjjSilOHHpPFa9eAU3fuk2qh687S3X4AeSr37j6xw+fJh5Q0tYvXo1b/mDq7jn&#10;7rvR3SYyaVNbMJ9//Zd/4dC4aVh80eJhrrr4XD7/5bv4zne+jetorr/+et7x9rezdt06vvqVL9Ns&#10;Nnnve/+Miy+8gO/e+SNcKUmUwkFArhEC4riL7/tkcY7n+PzpDe/hwIGD3H7LrYwfOsTCBfM4//zz&#10;ufKqi7nvvp8SCMHQ0BB/ev07ePTRR/nBhudoNlvUax6rVq/iiisu5NZbd+C5kj99/7uIopyvffU2&#10;JiYb+J7HkhOX8OpXv5qNWzYwPFLjD17/apavOJGbbvqcbSpVXHbZ5dzwrj/mE5/4BKHncebq07j/&#10;nh+ydetWli5dgi8yFp4wn0UjA9z85c+TphmL5q/AdXxUBkK7DAyEdDvTvPLKK/j+9+/lS1+81TTQ&#10;DlW59tpr+aM/eT2f/vSnqQYuLhqhMgZqIa965RpWrlzJzV/6P0xPT+NVO5x55pm8421/yKc+/WkO&#10;HNpPtTJEljpE7S61UJDEEW944+u45ZZb2L7j3wnCkJeffTJvue6N/NunbiGKIi677BJWvnglt9x6&#10;K3vH9rJw6UIuOP98/vw//Sn/8pnPgE5Apag8phK4hAE4UhHHba688kre8MZr+OIXb2Js3wE08OIX&#10;n8brrrkGR4GrIKhqrrv291hyyiJuuulGDo9nCCl5xeVncc3rrmb702OQZTy+9gne+ua38uS6/4Ef&#10;BsTdNr9z8Ws4uP/nTB3ei1Q+9UoFoRMmD41z6cV/yNdv+zJjO8c5/fTTqXqSZhrxnz7wx3S7XW78&#10;3OdskYngyldeyV9/9AP89//+35k83OA1V1/Nm9/8Or7yldvZsf1ZAt/nZatWc8UVV3DScslgFVad&#10;diqL5w/z6f/1CUOgKAzb6fzhQf74rdfx6KPreHL9epI0ZqA+wPXX38Cikfl89zvfJ3Q9RgarvOwl&#10;K/nsv37WwDrh8pGPfITrrr2WG790I8JzEajyVQpQ7RrkAY6vcArh3muAOapw7jX86wJfzdbCadVT&#10;RMX2x8NSe8FRxOZ+DQUCxz3MXJVqUhRopdmyZQeXX34ZS5cuZWBwkIfXrmX/gQOkacYZZ7wcpfLS&#10;kgXTByKEYQttNpssXboUKSU7du5kbGyMbqeDEJKxsRb3P/AAk1NTHDxwgPXr1yMlnPKiFxEEPkpR&#10;duzPn28IlbZt22qZNB2eeeYZli1bhmtzSHmW8eCDD7Jv374yrvnII4/wwP2bcV2HwKLGBr5PmqbE&#10;cczGjZs4//zzTDm277Hy1FMJQo8tW7YgheB111zF1277Ghs3bGB6epqpqSk2b97M4489xnXXXWe6&#10;wIVAK+OhGHRlXV4LKSVB4Nt4vlkWCxcsYPWq1YYv5amnbOPaONu37+D7d96JVqqPddOj0WhQrVXZ&#10;tHETp5x8srmejuTSSy9hy5bnGRkZ4YILLyTLc05cfiITkxOMj48zb2SElStfzB1f/zpPP/00cRyz&#10;bdtW7r33Xp6yHeRhYDyoXbt2MX7oECrPTR4kSdmwYSPr1q1jenqaCWvxpmnKY48+ys7nnqPZbPKj&#10;H/2Is88+2+RfpOnVSWz+B0yPi8lfGUTkgYFBbr/9dnbt3k271WJ0dIxvfvObTE42aHc6dDodrrnm&#10;Gvbv3889d9/Nnj17aDSm2b1nD+vWruOWW24lz3POPPNMTl25jP/zfz7P3rG95RyfeuopPvvZfyOK&#10;Yk5YcgLnnnsun/7Upxkb28uhQ4doNlt89dZbmZlpcOGFF5LlGUNDQ9RqNUO0t2sXrVaLbqfDyLxB&#10;kiRldHSUjRs3kmW57SnrEsUR1WqNAwdm+O53v0e73abd7jA1Pc1XbrmFFStWcPrppxuUgdS0EKxY&#10;vpwzzjiDv/u7v2NsbIw4jpmcnGTdI+sYHRvl9NNPZ3BoiGZzhjzLTFm+xQ/7+c9/zpbNW5iYnKDR&#10;aLB+/Xoc6VCrmaq9Sy69hDvuuIPt27fj+R67d+/iq1/9KmOjo5x73nl02h37XApypchzSs/5j9/+&#10;Br7whZvYvHkz040GU1NTPPrYYzz22GNoDDL84hMWc8EFL+Pv/v7v2bVrF3Ec0+l0uOuuu0yXvuMS&#10;hhUefeQRwjDkdy69lHbb9OBdfvnF/PSnPy2R1V3HQSAYGhzCc11OXLaMTrfLQw8/zL79+1l56qmc&#10;c85LueWWr3DgwAG7Bhp84xvfYHDQ5eyzz2bx4sW87Y9exxe/+GU2bdpEu9Vi37593H///axdu5Ys&#10;h3anTaPRYMGC+QDs3rOb0bExkiThFa+4nD179nDn9++k2Zxh/OA4e0b38MlPfpKXvvSlLFm61GCq&#10;xTH33HMP4+PjZR7wJz/5CSedfBJhWCG31cOeReFIkx7yfZbnZS7mWP/6Ze2sv80aPUizWTl8m3dS&#10;ZTqkh/j9S3s4RV+OtsgDPb5sju52/bIHKUafqjQUr4IHf/IT/vK/vp1OvIQtGzYTdyIcp8uGJ9fx&#10;6tecyY4dVQ7s28vM9CS1qkSKLnk2AzTZtTvm3vvu5SP/5SM88cQT/PDff2Qa5Tptms2mAdT0PVxP&#10;Mj09TbMJrueU9eyO69KNImaaMXv3jxFWKrTabQQeUZTQ6XYIAo8TVyznwPhBms02g4PDdOPDdLod&#10;BiqCsbFdBNXFuI4g1QmtVpOFw4uIoi4/f+4ZJsb38bY/fAvf/va3eeUrLuWu736HmclxzjjjDDwJ&#10;G9c/RlCZT5J0Te+MyBndtYOLLzyXetUjak9Tr1cYHKjR6hilM3+kjtAprmN45/PElDe7YUq306Fe&#10;Czh8aD8qlbTjGM/xkEj27d3FTGMCzwlpt1tkTpd5w4PMNKYIgoB1ax/g93//Ndzxle9zwXnn8OVb&#10;/olTTz2VFUtPYbge8nuvuYK7f3w3cXuGF535Mg6MjtGanmHe/KVMN6YZGFqKcFzWP/I4y5evoCKq&#10;5B3F/n1NsjREahNa0G1NY7wBqoYQDlnS4eDeJqef4tKaUXhiEKkDdBqyfMkgKgnIswzXq9q+EU2W&#10;pDSjBvNH5jMzmXLi0hWMHzhA3O2iYg/Xc0mjiCAI2bzhSUYGBwikw7lnvoyvf/NmhMoRlaWkeY5X&#10;Cdk33aReF7hBgDc4zM59DQ61FAsXLqTdaVAfqBNlbdodQ0gXzFvAYE3ynz/8ZwwMDNliBwMxFMc5&#10;u3YGqKTLV798I+9+z/VcfME53PGNO0y58OGD3HXn9/jgn7+f9euf5OH7t7J3bIw0Bc+rIh1BFHd4&#10;7InHcFxJY6ZrKDy6U3S6CbtGt7P85MUc3jtBNfSpV0MCz2Gg7vHJf/44cScgimK8WhOEIInmM3H4&#10;IJ1HZnCExvNDOq02Wgtq9UX8+Cd3kyQuggE6bYFfEXjeEL4/n8WL5jE9nTI5GaN1nampjFwE1AdG&#10;2LBxA2eddRbDw0MkSUwcd/E8lyQ14mvZicuQEp7e+jSe7xFZwEzH9dm2bSs6uhSSOicvP4nRXeN4&#10;DJDkgqkJyeDgII43xbNbt3HeGSvoNDK0rnD39x/nisuuYsvGrVx11fmMH9jH2OhzeC7ESYrKM7Ks&#10;S6US8sUv/BvXv+d6Vp1yBj/84Q/Zu/sAK1+0Aonibz/2X0i685FSoEWCkIJmc5LBQc3IvJA8g21P&#10;PWsKnBKH+YMn0God5pmnt+K+5VX4bsyeXT/nu9/6Jn/93/4rTzz5JHd9/4c4WjNUq/PUlqfwpEOr&#10;MYMnHcgUrnAg1zhI8jgjiyIO7N3LYM0wm2YohBYMDQwhtAH0TOOEPFN4no/IAys7QyBHi85/TA7P&#10;9Xb6nZ6+P5V/VrqsVCvI145JwPaLTeIoHk5ZCvdr0DhzAoHa+mdFCXa73WZ0bJR5wzXWXHQRX7nx&#10;PqtFBY8++ih/8NZXsWjRIr7y5btsQ1ZmOtMttlGe5/zswQfZvWs3a9ZczO///u/zzW9+E9/zmWk2&#10;SxRdhOHSiaKYWrVmK0dMU+XAwABSSmYaM7ZW3gDkOY5ja/cjDuzfz6WXXmrQCeIEz/fwhSCOZ1i+&#10;fDmHJg2Hu3Y0A/UB2p12yWZ59z338MH33MCz259lcHCQtWsfJghCJiYMisPw0BDTuUMqDBpAlhmc&#10;N/MAR+W9SWyvQZIkdLsRYBCkHcfB832azSZDgw7SohYb3LfYVJpIwxFfWKxgK3rQJKlB1dVac/fd&#10;d/PP//x3jO9pMj09zejoKN1Ol/e863UcOHCAgfoAW7ZsoVqtcnD8IIsWL0ZKSbPVLK2wdqvFCSe8&#10;iGqtSqtlONy1MtWBWZSVXB/j4+PmvOKEwPfwA5/p6QYqV3iuS2Qr/iYmwLUVTN0kI1eqnLNwzHkH&#10;wRDT01MMDZ1oKraqBi+vVjNVRScsXmxyM1ozNrqfVS9dxbq160iDzHqLGYODgyjVJE1TcqWYNzzE&#10;8PAwBw8eZHBwAVlmury1NlVwcRxxcHyCz3zmM6RpTpwkONJ4m7X6EJ12mzhJGB8/xD994p+46KKL&#10;uO4t1/G1225j774xHnroIbZs38Qb3/hG3vCG07j55pvJrEWbZRlBEHLC4iXWiw3pdiM83zRSLli4&#10;kJnHHgMgTTM67TZJmjIzM8PHP/5xyAcMd4tzCA1Uw1OZbjRM82elQqPRJgxD6k6dJE5oNpsUzLqt&#10;VttyztiqP6UICkRpz1T+Sdej2+kwMDBAkiRls2q9bvqbqhXIUsMro5TJMU1PT+H5oak6S3PbZ2S2&#10;i6KIoaFhmjMzeL7P4MAgWmmyPOeEE5YYr0VKAj/k/gfu58I153HWWWfxile8gs98+tOl5a6Uolqr&#10;keeKLMuZnJziU5/6FBeddRnXX389/+sTn2b/vv3kec5HP/pRPLnc5EhUB0c6DI4MMD4+Tq02gu/D&#10;yLx5pqLQdctnbd68eSSxkWFRFPHw2rU8//woV155JW+57jq+fPPNNFtNFi9aZCoVLXcVQBTFpZeQ&#10;q7xEbY/jcVsZ6BB1u+X2SmkOHz7MocOHyLIcIYWNeqSA7jFQ/6LjWCG2EnSzL+EOaGG4oQvvRsjj&#10;VqmpvpcV9+UxJAKJUgKlTc+CJgeRgkhL90uqinnldfNSHlL5OCgcFFp7x38x+z34gI9SLnnuoP0a&#10;k52UTU8ntJMlbHluJ7nv08oFBxpt1j05SmWoyo7R3aRSEOcO0q+SaR8tQlxPUqn4/Pz551i39iHm&#10;z1+A63pIxzfwFNJHaQfHCUlSjXAC4kQhncD0oPiKdtZCOx65qIALGRm5iMjokiUhQteZnm4ghWT1&#10;GYtx/Wk8PybNpjhl8VKuuuRs0NogIbCQTM1HCUGiNS4jbF6/i4mJDu985x/yxJY9zMQVWu4wz0+l&#10;PL19N+95/wcIdMyAk5POTHPy4kW86vfewq1fvwslB9i56xDnrzqdAUcTZC2CrMWJK1YQVCp0uznt&#10;dorwYyp1mJieINMpO3++ize9+VpyMY2SU0gnJsma/MEbr2OwOoQjungyRuPiOCG5zlFCMzEFax95&#10;ntddezlr1z/BTDTI/kmH3eOHeOcH3siPH9jIZNtlOlKMHZ6hnSacef55hDLCF11cMc6yJZJXXfMG&#10;EkZgwGMyaSJkF+jgVWbIxTgt6kTusEFncFwULt0kJ5MB2q0QCYkKQjo6RtYglRGtrMHgSMjIojp+&#10;oBEyRbs+uCGRnuGR9Q8yMDzCWeeuoZPOgJ+RqA5nnbeaC9asJidEuTF33fs9Vp15PitOfQlOfoDB&#10;sIlIZxgZcHnT634fT0ueeWoL84dgzQUvpV7JIB/HYYKQFm9782s4YbDOvh3bifOQS6/4PVoxTLcy&#10;WnHOyAnLuOGDH6Q6PIzwXHAlSZay9pF1tLod6oMD5pw1jI9NcNe3f8iZZ56E1jM4borjpaBraFVl&#10;zZqTOeOMs8nZh+MfRuhpfueSlzHsL2b92u3keIae2peMHtxLM3K45LLfYybtcHDmMK2oTqV+Mu94&#10;z7tZtOQE0D7tdobrZkgR0xYOU2mOEw4ig0Earb24QYTQDigBzhTtaIxDhw6xZs0aHHca6UwRyBbL&#10;l9S45o2v5mePPEomJDII6WYK5bh0UnDCCpONBs/vmeSP3vZWlFakcRffk4S+4HWvfRWJB3kY8OSm&#10;TXihzx+86U1kcYSQo7jePk5atpJL1/wuymnSzQ4h/JiMFg8/8lPe+e5r2DOueW5fSicOUGII11Oo&#10;vINEIclx5AK6nQp3P/AghxtNlpy8lKef30qr7XHBRdcy1WzTiVO6kWDBohX81X/7G+rVRRw6OMnG&#10;9c/ygQ+8G+givS7C7VAbCrjq6lcQ1CDDwQmquH6VPXsNyvm8BUMoR7Ft+1YuuvRC5s2fR6YytAA/&#10;DLjiqt8lyTocPLQb6aVoWSfJQ5TjkWqB9gSJyJAVl0hnpMLjnvsfZs/eCbQMyZQGx0V6OTgZWjtz&#10;Xm7vRd/v9nNVviRaO0hSpE4RToR0E4Soo3QFpTRKaaRWSJ3j5C5O7oKIQE4fy8Ppdy16mkvbEjg9&#10;d5tfePx6+3RUnvPQww9RrVRJE8OiKIQBFL37xz9mZN5bmZiYMK6c6xomS5t7ueSSi7jyylfyxBPr&#10;Offcc9iyeRvdbhelcuI4Jkszi5LcMB2/FJ3zGbbM3jI2qrLHwXEcoq6JB1drVTrdLpBxzz338P4b&#10;bmDT5s0899x2lpxwAr979hqeeWav7YLOyHVOFEUsWrCAdqdDnpuk/O23385//s/vZvPmLWRpivJN&#10;n8jnPvdvfPjDH+YjH/kIjzzyCMtPPJmVK1fy6KOPsnXrVpIk4YknnuSyy36Hj370o6zf8DiLFy/m&#10;zLNextdvv4PDE4cZGRlhavIQnu9xwgmL2bd3H/fccw8f+MAH+Id/+Ht++KMf4UmHCy+8kKgdMd1o&#10;4EiHme4M+EPGqxOmk9nzXL53552ceOL72bp1K57n0Wm3eezxxzjt9FO59557qNZqdKOEbsewT77v&#10;fe9hydKlTBw+TLVa4xWveAVPPLGDmZlm2X8QBAFaa+I4sn09aQl90m4b3LxKWEHbfpeCU0QIQbVq&#10;cKYqYcib3vxmwiDgX/7lX3EclyQ3/SjDg1XSLOUrX/ka73rXH3Hmy17Cs88+y8knLeecc85h7dqd&#10;KG283We2beNnP3uQD33oL1i/YQO7du3ilFNexDnnnMX99z9Akibs27uXT3ziC7z3fe/lJS95CVu3&#10;bmV4eJhLLrmEiclJvvGNb+C6Ll/60o188M/+jJF58xgdHcVxXS684AIef+IJWq0WC+Yv4M/+7INs&#10;2bIFPwgYGBjkwIEDXH311ZxzzrmsX/8E5553Lg888JCpupIOcRSX+ckf/GAjr3/D61m9ejXT09Ms&#10;O3EZq1e/hH/+5KfodrqElTpBYCz7ZnOG733vTt7xJ3/CshNPZPfu3Xh+yGWXX8aDD6xj586dDA8v&#10;RAhBq9m1zLKORTxQdDptg6idZXS6hvOlQHm+4447+NCHPsSKFSfy3HPPsXDBfC666AK+9e0f88y2&#10;bWS27yhOYjzfx3EgSYyH8/nPf54P/+VfcsMNN/DAAw/Q6XR5wxteTxAEtJqUKOH/8I+f4MN/8Rcs&#10;W7aUzZs3Mzg0xKpVqxgd3Yey/EpJHJMrxebNm3n961/LT37yE9Pv5XllD1ScZfieyT997GN/zaaN&#10;W/A9h/nz57HzuZ1opfn7v/9XPvCBD/CiU05h+/YdLF26hDVrLuLWW79OozFDGIbccsut/OVf/gUf&#10;//jHuefeewC4eM0aut0ujRmzdq+86mpWrjyVsbG9rF69ms2bN6G1ZvPmLaxcuZK/+ZuP8sijG5ia&#10;nGLli1dy0ooV/O///SkajRmGhgb70FEwvXIdg8FYpDiCMOR/fvxDPPmPZeMBAAAgAElEQVTkfj77&#10;2c8ihGMrAedm8n+5YYBBbc/f3H0JbGWacYuKymklwPnYxz52xM7GDhz4mBKmvE0Ve7MnInTRVOgg&#10;kBgvSKJxTAxPVNm0eROHJiMQGiUcEAotEotYGpufMkWI5Jd+ae2gcTgwfogDBw/RaLZBuuTKzO3A&#10;wUM0W1127xkD6aCRaCRprtmx83kOT0zQjRMWLV7G409sYN0jT9DuxLheSKvdZXTvfhAGCkZpiZAO&#10;z+/aw0yzBbLG9mcOMjOdEPrDPLt1F0kkcWQNlXg4ssahA9PMNGK67ZypiS6bNm5Diioj85YwOdHl&#10;W9/4IsMjAzSiLrt270QEHn4gaDQOEQQCodp0ug3OfPnphNUBfvyTu9GkxCrFcRVplLBx81Zm2jGD&#10;8xbQ7qY8/Mjj3P+gSUy6QZV2N2Hto4/TiVIG541weLLBzx5ex9pHniDNfCz3BIFvcLiCoEKr1WbT&#10;xi3s3z/O0qUnUq0Msm7tY9xzz0+ZbrQ5cHACITyUbVb0PNckI4HJySlmZmbYtWs3ICyxFoyN7WPX&#10;7lGSNMXzAtIsY+LwOA/+bC3Llp3EyMhCDh2e4nt3/oBt23YwOdng8OEGjuMzNnaQgwcn8LwQtAPC&#10;ZWxsP1PNcRAZ0slAZDRbh9l/cNR42qSkWZcoytj2zGaWLF3I6655Dbd+9SZa7Qauq6hV54MWxFGC&#10;I10O7N/P+vVPsXDBIoaH59OcaXPzl29lcnKG/fsP0WzFKO3w/POjPPPsDoTwOOWUlYyO7ufee3/K&#10;Y489SSWs0ekkdDoRjz32JK4bsGzZSbTbXe6//2f88N9/TBznVKsDTDWa3P/gQ9QGhli4eAmZgvsf&#10;eJgNm7Yw3WjRiRJ2j+5lZMEi2p2YH919L2P7DrL/wCEmGzMMDo+w5alt3PWDH1OtDxKnOfsPTjAx&#10;OUMnSnnu57t5eN3jDA7PJ6jU2Lt/nG9/9y52PreLweERXBly+HCLsbH9KCUZHdvHli3bQDgsWrgE&#10;jcN9993PQw89yuDgPGYaHZrNNr5fwXVMGNVzA3bvHqXV6uI4HloLpHAAhx07ngccZhotHn98A5VK&#10;ncCvEsUZ3/3uv7N589NEUUqeQRBUGRvdz8GDh/HcOs9u30meQ6PRZvOmp5k3bwEvP/McVq9+ORs2&#10;bOan9z+I1lWeeGIDaaaZmJjm6a3P4nkhtYFhtBI88MBDPLlhM888s4N2N0ZpE5VZfMIyVr54Nd/8&#10;zp2kFsMuz5UJvfVVWe3YsZN6fYA8z7n99jvYv+8Aru/TaDR59NHHcIIqi5csI0oyvv3d7/P0tu1k&#10;SlOp1plutHhyw2b27R9nxcmngvR48KG1PLzuUQ6OT7B9588ZHT1ApVIHJI8/vp4nn9zATKNNpVJj&#10;69btbNv2PCMjCwGHvWMHuP32Ozh4cALH8chz0DiMju21VCaANA5BmmY8++x2hHCIupL1T27k4MFx&#10;8swwEFcrVeIownEjhMwQIn3hF4mJXvW9NCFaSxwSFixczNkvX4kGpEhsfl+DMMpNSIFQihweODp4&#10;54aNOpVG4eRFrsYKJ8eWKAtcUy1mwdm0MFVQuZzPrbfcwtYdpps6o2Y1qqmOEqJltaDzwmr0OEPk&#10;Bu212+ng+6b6rOAs932DFJxbhs4sz6wV7lucMYGUKe12i3p9iDRJEcI1aLheSLfbtUCcKWHomc5l&#10;ZVg6sSCEWtfJs5xq1STtPMds53um0qwSGlyvoaEa73//+/nBD77H5s2bkFKbKrrThnnfDe/jszfd&#10;weYtm8n9IQBCO9+KRZ/+4uf+iU9+8nM8veN5cpUTad90/SeRFfZYcFDTVR0ElfIcA98nSSMLJmrQ&#10;Ejodw8YYpTWbpyrYEiPLSx/RjSIGLdtnxTcVMZWgaju2DehhLB2bQ3HJVY7KDMryzMyUWdRJTOAH&#10;JFmOyhV+aL+f5oRhiCe6hsExN5hlcZxQrVQBYTvFFb7vk9rci8FL6xD4IWmakEmDLpBlpvrG8yTY&#10;HF4cx6brXykcx2X+ggWc+qKV3H///YRBhSzPyTLjGWVZDBpC32DhOcLm7lA21m5i52G1xkyjQX1g&#10;EJWbXE+73TY5L4vO4LquaU62GH2OY5gdgRKFoFKpMDExge+7CASuZ2L89bpZR0EQGJRlrS0qc0K9&#10;VqfVNl3mQMmMqZS2gLK6ZBVtt9sG/NHmOQsQzALBYWhoiImJSUK/gud6KG1YbQt07iAMbG6rYtlm&#10;ByxKdt0Cd1pEDJ2U/V+O4xgkZIEFmIzxPMfy64Q0Gg1qtQogmGkYltM0zalUK0TdCMcxOYhut4vn&#10;G2SHOIoN+oXShBUDRZMmqb3ePlHXMOFqWw2VWb6ZguE0jiI8zyupOuIoolqrce211zLTaHDX3Q+U&#10;0Y48zwl8z8iz3GC6OdIwkgoUjcYMw8MGDcD3zT2Qnl/mqaSUDNTrTE5NIgQl82+lUiFNi/xpXK6J&#10;LM/IU8pqzzA08qrT6VqkboNOb7ioQuI4IUkShoeHSxSOODb9Xp1Oy+STBwfoRl1TeBJFOJ6li8nA&#10;dR1cJyTLc9ASz/dJsunZ2DPHG/rIwmitDJqLL2dYvWoV737bqw1KBQYJpaCzEdpg1gmVkwj5P44a&#10;UhNzfh45AWMcG19Hlt5DUcFlPKPcbmrikEIoqwGNmyWygV/sZI81BQmZkkjPJ7PJLBeHVDm4IgRH&#10;ATkK1+aYIFWCNEtxXQ9XhNSHhom6MYNDC2nOtGm2OlQqDq47RI5AkdKOFNXqIJ1Wg1x7SAcL3jhJ&#10;bbBGozFKtVpFa0GaR/huDXRKKzYhPt12ufXr/8aHP/znzDRfBRi8rROGqvzDP97Ipq1jBMESEgID&#10;O5NDGsUEfo2XvvQlHJ6Ap7cdoJtVUSqHwCTSRVAnF4JM5cRxThhU8VxNlBjY+U6nQ4qLdHwmmjFg&#10;aGzJfGa6DoFbQecmlptEiiAcotOJ8bwaI/MW0e12yLUg0yG1gfl0OpEhpas4tOMMEUiUhjjVeF4F&#10;pEOznVOrL7SCrk6mIMsdS8kNnl/DE5pcQRwl+L5B+I6TlFp9Pq1WC98PSBNzj6JE4cgqWqV0ug6I&#10;ATqRwnUHkGiy1Cx8CcRRWsLeS2qozMDGZKliYjzn0IFnGBo4iXang0AQuIH9jlmHjcY0g0NDTE5N&#10;sHDhQqKoS7ebEIQDZGlGpytZsPjFTExM4XsejZkEqOK6DlGc4/t10jS1gIsCpUFlECcQBD5pZoRb&#10;nCjCyiIyMgSCVpxQHz7ReJg1Q/jWaHdwHJcgrKPyiJmupj60FNdxGR8fZ3BwgJTMCJfUFIJUKiPk&#10;wiOsDzHTbDIwUAfXB9fDC0KmGtNUwoU0u4rKwBIc5VqqbYFQHrlyEVLQ6Wrq9aXESYp0QhAVwrCC&#10;5wXMtLoE/iBxkiCERKUC8MhTjeuGlnrZQSkHFUNYCTk80aRSmc/UtClFFo6D0j7S1cw0I6qVecSJ&#10;QXYfGFhcUmJ4gQFtFQ5MTXcYGhoiTgzCdKcbEYYLaLY7VKsDxEmMsHQgcWrWmh/UCMKQmVYL160S&#10;VAfpxgnnXXgW//SPN5JmRhAqNNL16cYpUkrCoIq05IfNdkTgewwOLyGKY9xgmG5kDLMoEThuSNzt&#10;IpQgmcnwKwsMlA4B2gmIc5fpmYglS0YQOibNUpIM0lRSD+qAoaRIU4gTxdDQInP+ltpeOhWU9uh0&#10;GwwMLGJiskUQ1Gm1U6RToR0Jcl1BuiFp7qERtDsprlMljnL8ICQMXENznhncRoPknoMcPLbg75Pz&#10;s4V+/zsDr6W1NN6jLSZQGKw2XQTGtERoyzKgORYB2yadOEYx5EXpc7+HAxQEO+gEMcvDGeaWW25l&#10;607DU5FbtGhTVCCQomvep0c54f/AkI4slUeeZxjaAK+0NItrVHQxC1uWYXI8ijw3eF/DQ/M4dPgQ&#10;w0Mj1kLsllhIWimyPLW5g25ZpSUdSa6mcB2nrG1Xue2WTjKCMCCNY0uXkCOkxPcEp51+OnFkONEn&#10;xlp0u110OGSwmLw67ZYhgZJSoqMWL3nJ6bhC8cyzz5JLY/nNxJmB7VcR7U6bMKhaTKjUnqvBWarX&#10;6jQaDVxPlrw/eZ4Thj5JkuBi+TwqxiKUjmnW8lyHqekpw1nv+XTaHXKl8NwA3/PIc41Wikgby7vb&#10;beFIB8eBbjdiaLBe9jV0u10q1TppmhiAyzihWh8gjmLqoUcURyV0ket4aDRpYnDTsrTo9zHzNRhj&#10;rvFaXJdMWdRxoa2lnRqPIo5KrKkg8Ol2IgxrZ53GzAyO41Cr1ogi07vSbpt8UTU0iBUDAzUa0w3C&#10;SghogrBCu9WmUq3T7pjKqXqtRpJ00dpYj47jEEWRKWSQvXVWVIy5rsv09LStZlNEUYQXeqRZar3T&#10;DCGFBf00HDE2jFCGJDrtTompFcem2rLb6RIEvinnb3fIctMj47ku7XYHIcBxXLrdjq3s8gz3kQZS&#10;M9dqzXhcIyPDxEmMUnmJbTdQH6DbTew8QwtZYkLnUuo+fLbY4LHFxhsMAsMFo3KDElF4QZ1Oh4F6&#10;3dADCEjTlDAM8X2DeO17hgqk1Wz14YUZy356aopavQ5osiwvc3ZFr0mSptSqVVrttuEnSlNSi/ie&#10;JAmu5+G5LqtWrWLT5s3kFIDAJk8YdSNcxylx8XyLrZZnGVFkPU8bdsuyzCTr04zh4SE6nQ4IUzVX&#10;VIMWLKwa6HY6hBXD+JsmCdVajaRt1nSBn+jb72mMZ9XpdGzln1GyKs+RFn/Q8zyEFBZVWtsUhylD&#10;LuUdgiRNSJOc4eF5JHFGkqaMzDOYdeJoeGrHUTh6jsJRVuH4YopVq1bx7rdfZZ5X0bKl0HZ3SuBI&#10;B6k0sXaOTk/w6MZNOrVMnwXPRUGfIHVR9mZB3LQBilMY1z4Xw9xy661s3TkJCHJq9tnRVuEYkECV&#10;/4rFA1KRW7ZRrbQpu7OMjwbs0i3dz4La2TQ9ZQas0jWlx2maGarl3MBAKKVL2HitNI5rbkwUdcy+&#10;XENMFnrDpGmC41jeFeng+4EN8fll/XmWJVbwuBZo0JQwq6xrPIHqEJ7vM9NOqFQqZVFFHrVxPY+o&#10;26ISVsA1vBqHpmeo1epkSZNqrWqoGbQRLFmWG3IpIE1SgjAgz1Pbi2WEiO+7pEmKVA5hEJCrrORh&#10;6XQ7KJUzNDRMp9uh242oVWu4VtG0W22q1Rpaa6KkxcDAAN2OqeeXjkkedjoGjDCyIY0kyfA8lzTN&#10;S9DJIAjAlnbWajV7feMSXj5JCkGRmsUqjdeQZ5nxoJVCCFMiXUB3FOXaWZbZkKkJ8wRBaGkkFPNs&#10;qaoJTRlB0+3a++oYSmshwLdCKggC6/VWyusrpCG68hxd0hhoy+UShiEqVxaw1HxWlKQ6tnS1G3Wp&#10;1+p0og5BaBoe0ZooiqlWK8RJYoWPKV811XiyFHZFw3GWqTJcVoTRKpUKhw4dMvQNtpm42+0yNDRk&#10;SNugDP950kcISa4yBKC0FeLSKNSCYjrwLaFYrnCkY9ZErWbQv5PEUlIo2xKgbU9RXpYDh0FY0nWY&#10;cGdiw9zxrPvXC4f7pYUPRil4njEki22K8za4jcpu4xPHkaXmThFArV5jpjFjQ3KUBUGDg0NkFlfM&#10;PJsB2iJHx90IIQsD0ilpI+LIgNEeOnzIrG8LnmoUTQYCKqEB7vU8wzVlypZjwIRSo9hwJXWjLlW/&#10;ipTCkBRWKiUldpLEs+5dEPSQrYsw68CA4ahyXBdpDRvXk2RZjsqLUHPG4MAAjcaM6Vt0fcv/FZDl&#10;GY5bLUXp0Zs6e2OusjHoLwYV3ZOTsxSOK5umSrlAN8ilCZnmkOAcnZ7AzEKURlYxrWMF2X4h1SF6&#10;PNe/DnSCIl+itVE2Jq6dl0ioeZ5TrVTNyQujXAoLMMsyExaQZi4muW1CgEUHOvR6fgpLDCEMKqvn&#10;l4tcYMiQpHRKIVUgNHe7XYMkEBgrvaALjuPYhhAGEEKU3dYAcWwUVKVaJctSBgcGcBzznQKBOU0T&#10;gjBgpjFTCrZu15DJFechHWlDPCbXlivDEJimqc01mHtiLF5Nu9Mm8I0AbDSmSdPMWPJpSrfbJYkT&#10;i6UVWwVVodGYQWnD5CgERF1TSdZpd8pchigrWczLKGhFalGNu11DuFWtmsoygVXIyqD5up7JEWVp&#10;Wgp1sx8HrSnReU3eLi+RxPM8x3HdspLN8zwOHTrE4OBQGXcvciZZlpGmxhAasMqy6IGoVc2DmaaZ&#10;xZpz8Fy3jLErlZNlOYHNkSRJbBGujaIPwwC0yfshoFat0u12kRYFPIoik/OrhGXVVLvdwXWd0mv3&#10;XFPxlSQpaZaVQrgwmCqVKkJIpqamqNVqBi1bqdLCL1CGi+dCCpMoV0qVwkZg0BgqYWhQkH2fPFcl&#10;IkGPy8jMP8tNX5R53noSwCgbjzxXDA/Ps/kejVK5nbe5n1IW69Mpf1YqlfL+ASWCdZ4bxeD7fu/+&#10;u27Z+yal8RwCP7BefGjI3aynmme5XY+agYFBey3Ndx3XIG4XhkycJNYbNP1DRZ5OSMHU9BTDw8NG&#10;wNvjm2df4kiHXBmjqjzPPLNo3p5BvNaQ5aZvy5yjwHWLtaIQAur1ellaXOQEHUuq5roOg4ODpSFd&#10;yD5ZfO445nzt8aemp0t0aSGElSkZvh/8yvK3pCEoUAhsl2dPvoujqoujejhPPvW0joVJamVYXBxl&#10;vi1tlVqqIsJKhcx6Al4wQBLHpHqQ27/+dZ7efgghIKdurTgbatA5aMhlOuuYuu//o0yz73/sPPwy&#10;6aW1rYYQPVyfMiE29/xKZVe0xx49YyXmbjdnkzSPSyj2cltbbigQKOt9UeIYqTn7Mz9VwTluqWAL&#10;T1KU4HrFduZmFlWDjvJ6M9MmpjrrDMRcu0XPPkUbkuiL3Mzeuty2mJ+Y/cGs+Ym+/ejyQSgSetrO&#10;zpDCleTks4/av4Dt70ZxmzBBuak9L2E95XK+x1g6vfXdv4FAaK+8b9qCC4qCe0mrnvdSwlBJG8Yp&#10;OJqy2d+31n3xvh+avfDACsj24074Fx1aHPfjfptOl//1Ro+ZRPe9ihgevZDV7P+O3L8uCl9nP0e9&#10;56fv2eiffknE+MuNuVdv9rXuP/4xvm/vieF0woTc7X1Uynivxey1PvIZyXPjxTrSMWXzuVnPQjpI&#10;aZTbLGN9jvzV/Z+Vsqi4lr3QbHE+c+W0Ljta+tZ3cU70Hbu8+aLvJzBH/v5Hh05MuFiow6xevZo/&#10;fusrkY6DJztlWDVNEvJE47kuMtd0En30ogGYvXw0R9481/NMiMPepDRJ7AE9tFbWDSt4E2xFttYI&#10;K0SOfNyOWEJzBOicrTVoa80XiyvP7YMtTUerNh/aGzH7ppfndMSpiVmzmfWxptQI1VqNPMtMPFcp&#10;CoZNZS1H132BKrzy8Md4kOco2ZJXotigUChlAUfve0d91Ob+sf87osdw0TvvY1yH8vC9XIXZTs+a&#10;tRDSGCrF5LRRIAhwhFPiLPUfT8y+APRW31xr6cgznCsQDC11oQT0Ed85AizXXk8tKFkqe3+3StB6&#10;NoDheukzNvrJAo8u9GZ79scXh7/AeKEoQd8Fma0vivtknov+uzZrtzYi0bt0c9Yp9p7b63XEh0eb&#10;z6y3L6AQjvvpHOGt9REC+YWGlILZUJLFfZRln53Zea/PpP+YJgxnk/DWwDJrHvKsx4lTns0RMq9Y&#10;07p/q3Iopcu/FP2P/WPWnZuj24U+xs3Xs9fjrzIc13h2aWJ0QBAGZp85VKpVwiCgKwRJZgxDIQTS&#10;dY4NbXPEw2EvTo8KW5FmGb7rIxxBlmkkhsUwizs4utsnVEFoF7S21QoaqY4ukEt9rXNmPQjMeour&#10;TfFBcaPRGiUNE510HBMimXOTxVEenGON2fbwkUN1ErTtqBVC4jgaaWE0NIIsO74Foe31lToDBLK0&#10;+GYL+uJnb/maeLHUdv99JYuzQPeO1N9zzq/v+s4xvUpFfZwdCGUFqPVkcm0YYE1Foihza2ZXwpTk&#10;a21zWxJFUcWo+5wkUf4seiIKL6f0CEpFq+bMa/ZDJYqyGPTsB9YmWVVuqMPBelJ2XoaRV5t721c8&#10;IpE2jGfCY4FTCO0+BaNEaSFLefx19isy/PKLruPZo3fQXBwpEI3ysH/RfQLtaEcUs7965JFeSAn9&#10;kpwsdjg2V2nW6twHnZL47phDiaMq7TI81HM6+n7pGS4iSxAYeeNIx/AqCcPXpTERoaN5lqXhKzHK&#10;DGYv4eJWlNq+9/fZu+s7v1mnYYyA0mAqVNPcyfxqlx9XdHBwyVULlw5SGcWS5Rmh7+F7AWmSkYjc&#10;mIxC4/rHw1IrQhfle+N+FnZpv0VRWnf2YVy0eBEHJxNz4zH191Kb6hZH2YCKc3wPYJZLepRnSypd&#10;JteKihQhCldUUKmER9EavRt8NK/teGPu1jmyDKlprcmtp2PWq+xby/3XqbenQqgXHBJyji8x1+We&#10;awdJxJynYa4XcLT59zbQYrZCP3K2R8x+9gfKCGhRnL8yRQkFbpIuhK4GpTWuNBVAaJPkVEL1lOVc&#10;ZdJnXeu5CsPORRxh0cryM7OL4iktvm9jY1aiamWERaFgEMK+F2WItri3Sik8x7AlqlwRRzHS64X9&#10;VAlUaI5d5IgKK7XfQyuivf93FA4U11HJuc/fbAWjdU8iHenb9GR1797M3mruujnidF+Aj+WFTq/f&#10;q5FCzqKiV0qVeY1jjr4orVnHNmStdRk6nXW8OW8kCUUYGI3NiRU9fqZysf/S9Oc2hIA0T+nJozmK&#10;x2ic3lF1zzAr4f9xZ02qID4rjLQiB3iMM/hVHRykxYx0aorBoSGiOMb3PJv7MhWpedaLQAnAle5x&#10;PBywlWiFtdN7gI0SNXDeWarROsP3zK4CX3HeOat52ctXA6CEgfwuqttksY7dqDzro1lOR7jcc7TP&#10;4IBDvV434JkzM7PobbPMeguzZXjfg3804XwsCdDzAvrnpHNTPSUKS7awCKVROEdYWIXCK2LNhCDA&#10;tQ+2Y5OGxfGKGLsqra0ipl7kXmyfzxGu9VGgJvrm3QuVFfsp5l+cWG9Jzx6z30ttH/I5CgdLc50V&#10;lUZakaUZge9Tr9UMXUKnTWafxrnK5MjYuz7qgyO0X8zEnteRCseKVvsAz86haUwvCYVHA32VTxb7&#10;XJgOaRBUgoAwCNB5TjeKSFRePtyFgpHSsRHcXrWW4X+XfR7b0c7xlxkvoLH6D3GktEf3ezh9n5dr&#10;vDSuNbNWvpj9nWOvljl/n3PKLxgCe4HPJaJ8xlzXUKQLhC0ASV/wGpvwlzmG4zhlYj6zBQrFWTDr&#10;t957KYuyamNQlMrPcS1hYJFj7OWISsUmhGH6pchX0lNG9luqUPh9RpfWqvT4i9NTmrL5Vdmyeq0h&#10;zQr5cPT5C/2rFQ44omaKJ0TE4OAgAxUXpXIc4dCcboLwjKcvHBzHRagUJY9HwNbv0YnehIvwhi4r&#10;kHpDKYVCsGTJEjLhIQBlk+HSxvIdW3yAE832Oopj9iuhOau8/2iu00NrDsOw7P2QUpb83rNPR/SU&#10;xiwPZ67m173t+48qZs/ClWGPO52iLFiWZZr916+4iEJYwSgAWUEgcHTep3h6lk5x3VSfojfliHYh&#10;HiXp19OlcxXqcRRO3yie8dnCYPb1KcS40DaUaSE1VPEwWKsvywzKA0qRZimh71OvD4DKabZa5Pa8&#10;eofS9FuAc+cwV+kIgjmrQtLvkwvrcRfXrVRUhYdjkRwKBaOhF2KzCsS44madh75vcLdsb4hXDctK&#10;sKK3pQijKRuOy3Nzlo7rWI9HlZV7v7KD8wJ7EMX1PcZXVPGHMt4v+r7Xs0p7+5tzdKVKC36WMCsN&#10;quMrnBe6AP0e1tGGK51ZCsdUSpoq0sRSGRx/9CkJKXslzllOnmU9iX6E0ilGbu+vQYuQ0rE5XWNk&#10;uJ4361pK4SCdXpGR6xRr3XjWwmid0uicdf7arFGlixCzLp8RU9GmLJdQTm7bQuZe/7lYAUL9agpH&#10;5ab0uhoUbK0ty6TrEccR2KiX47q2ZD4FdTyK6aPcL62xSX+NVg65UgSugVpR1ppTKkG6rkX5pbQs&#10;hV3c0i5umfeqQAppPluAzJLWs34A6NQlUrERLKnEVwFO7iC0xMFFJ3O/bW9mX3L4uCcs+n8VzH1i&#10;dN7FlRK/SBzn2vQyYEJF0vYl9MlTiiolYxEZheFq03Fe/Cz0i8IDtIm1a00hIqQ24JUqr/Z2jMA0&#10;fgl7nHJzewJHzn+WBO83gwrhW5578WGvqg2AXIENQZlPi5i6ee9rgUwEAomnPLxUIloJKEWYSnLh&#10;zZ5Dn6I0JaxFyO9ogkNDsb5KRdPn6QhROjQ9xTr7p1BVE/qzlrJxggqFoXCswhLalA47mUaLFIkm&#10;0ILhoSHSLCNOI2IVmyolW6CitLYKRuJIiS8CHCHJdEZqYZbyF8jxvPB4gSB8vzF4RIUTvZBkee+L&#10;p8RcRznLSGH278ImtWeFeIoNdP/uyk/mKp4jCg3mjBfOwSi0NkaBdEDE5vrLXOMpWeZ4jvn1uSFD&#10;O29HCzRuXyRito9Q/KaEizGvBSIX6FSjckkgPTzfK8GEsbJDSonMe2F4P7fFKPIoSqf4Xp9MLENm&#10;RU6TtFRCuVJkSpErQZ4bLyfN81mznvtT8h/gwznKcAJJ7uT4rpX7Isd3HbAVpaLIa2lp0q3ql6SY&#10;LmxF13XodhO064KCOIoJKyG+65uLU1Tv9C/cfrdFH0PZFAtyDmHD3OUvpEF/1liCH2kUILbzv+jH&#10;mXWMuTmC8oz6j3BkiOBoCkdKx3CD5zkTkxOMjY2yb98+GjMNsjRF2gTzrL0IgbBdwEUE29WmvNbV&#10;mT1vK/SsQJ6rcIRVVIpjKBworZ/Z59W3kDmKBVnc2CK8VF6gPoOh78oUYYQy7FrE0M3Oy5CFwAhf&#10;aUNPaJM7yXDnOoBleAFE6R0cYRkX3o5VOALH3t5CwPSHivSRCsdqIkfUbQ6mSPT2hhGmxrd0CmGg&#10;coNd5kg8z8MfGLDsrBFJbCxqWQBA2giARuO5HmGlYpv6Etu7o6st4JYAACAASURBVFD/lxWOY3+W&#10;jold46UHPMe+ONZs54ZEtSjWY//72dv07/+XHU4xzyP23Z8GOPYwfS+iVJ7GwDHejnRkn0Ka6+EY&#10;RZvZIxUhdSEkA/UBli9fztKly1i4cGFfalLMeoH1EIVAKgFSWgjk3jkUfTm6X1aJ3hM8Kwc91yLQ&#10;Ji8FheLvFUrrvuf3VxlFdW6cmeKbamB6pJLUYN1lec94Q2BC08di/DQPjXXZsEpL2a5nJAhtuuxd&#10;iRLKdFIHDqnKkEgbNigutBUEReBRSFOnnhl3VINFATAhiXLBl3erz84VolypWkelNaCKC93TZTYU&#10;Veyip/zKC53rvhslZpcWW0vV8zyyxCiPLE1RSlEJTCjNVylpO+W+++7jtttuY8+ePSRJwvT0dBkP&#10;/u34zR1FN33RJQ+UvxdoB78dv7mjrMbUPW8sDEPmz5/PvHnzeMe73sUrX3kllfoQSZqgpYPjeChM&#10;JWRuPbDCjzchalFSlBlYrP6ojCjsSnN8LUFpNLmR1UKjhfE0tNBoWQZNZ4XTSvX/Ah7mCw1HZkih&#10;Ebljc5QhWvlIqcnzBKQxuIS0+U1btXfMxs/EJoMzbd3P3DxQpcEidRnDxFrUxi2UZRK1P0xSGuL2&#10;veyrby+spMI6BEzyvVAUR7k2vVkfJaEJRzzwRbljYUGLPoXWr3CKcFKBE1WUxwauR5ImpWXvJl0+&#10;85nP8J3vfIeJiQkKTKc8z3vn/9vxGzuKCraiTBooDY3+JtDfjt/MkavcWOw2TK5sDsXAyBjv/d3v&#10;eQ/vueH9VMIQ4Rv4HOn7JqIxa330QmrFq8j1FNVtsza38lLZPqA8z8tih1wbmZVbw1wdRdmYNy+U&#10;4zr+EFZem9y8wHM8XNdBYYwxbRUlFlVCZhmpkEeHtinwyHqvXsSlF3rpC6tYy05YJUNxMKx21ZQX&#10;T6NLi8B4Ub1wSrGvorN8VmphzqtvtrPyJL3r2Zt/GWsu38+NzOojj6eL8kJTfVEk6HzPFEN84Qtf&#10;KJVNEBhImAIuowQP/e34jR0FrlVhXJxwwgm89KUvZcGCBf+3p/bb8f/HEBJyVUJD9T/3SZKQ5Rlf&#10;+9pX+dKNN1pIK2PhF2R5eZHot4UkuVIGsUDrXgGOxenrVaf1CgL65WD5u7WYdd8/+rb5dQ5lBbew&#10;ijHPc9I0I8vzWXPrh8CRHCOkppTqNcDZeKL9A4UbUWjzwpIrqnqUNiB/ul+CS8p4aTGbXh19AflR&#10;TBDK0gKty87v44cc+yKTc1MXxadzrnhZeVf0FhXNY0UOpazFN+ecq7y8jE+uX89tt93G1NRUuciK&#10;BVeUwv42rPabPQpPvMC0Ghwc5MQTTyTLMg4fPvxbD/c3fBSo0iorjFFVeiaO4+B4Ls3GDN/81re4&#10;7PLLOX3VagMiKiRR1DXcWnYUXgxIpFA2L6rKnLMJuR0Z6dH9BnTpGBQxt3Ln/5+MI5BP7HwK5+II&#10;BWc3O6bCMYyfNodjk8nWSSh33l/qiRBlPbj0HBtftMcyWWh7ATVaalO1k+emG31WKMz0cRSJXKHp&#10;VW6aI9v5H00J9ZJjAmYrGWE/1QItdFkl8/+y9ybNlmzXfd9v7+xOd/uq9169eoWG0AMBAhAlQoRI&#10;BiXZEZYt2bI9keSBP4JH/gDyxPbIDoeaiSYaSBGeKexQyBMr3IWDFGmRENgCjwBe31S9ulW3OX1m&#10;7saDtffOzHPvrSoIGtjgWRFV93SZuXNn5l5r/dd/reVVbIQ6wPcSZFLXNWVRBle54Or6mn/yj/8x&#10;V1dXaa5i+fVIhc2yrJfpu5efRelDH5vNhk8//RRjDBcXF8no2MvPrrQmtFsJyiJ6vEBKRs/LkmdP&#10;nvD3/97f4x/+o38UIC+Vaq1FUSrk8jhSWoEg/TtQW3JjSEiR8w478H5uQcuin+Djlq+gh15y+yqt&#10;EhqltOpyzQbKpudneSnucLeHE/Ir+hv0xx4ZOVHhFEWBUwrXtsEVHLpzPrAU4uTluRSftMRChz2N&#10;HUgL0Qu5M2vhVi3e+7CvqMLAO6XTfS4KzXfb0GWL++D1NHVDlmdcXFzwu9/9bvrNdDoN1Zo3eC/V&#10;D2Il37387IpSKlU5jj1XPvvsM4wx6Z7Yy8+umFBBOlMdpBRFa814OmW73UKe81u/+ZtcX11zeHRI&#10;3UrbANN2eXRSQNQjbZl1spYVsoAPavaFbWy4vwSSsykJtZ+DIztPBxm8fZm87HcKEus0IwPN0MOK&#10;IZWAZrmAkt2ucLzHBVUZ+rd1vHk/PAfnPEVZcnx8gvdeaMHGDGh33svEaM8gO7/Lmg3Eg1AKJBV2&#10;jErnBSo5eTJ3qeyBd5ROQUgDgTDQbd/taBjDcTRtQ6Uqnj9/RmSwWSv9NaJlE3uSSPn+0R0D2svP&#10;gkSyQAwSA8mziffMXn52ReeBVGSFLNA0TWo7Yq1lFfoPTU9OWS2X/PBHP+I73/kOk3HJZruVPC96&#10;BnVYB11EXALxRNCeziiP65PElSWE4VL8p690Oum/e3WE7VVUDilmL06Jw3lCXKeLhTvnUN5jlON2&#10;oDkF1n2Kf+wevp81PRlPODs74/TsVJqF7S7wPmbD2kQIMCErVx7MXt6/7/DxF5+2KCd/5w/V8OVt&#10;M91z3TolKuce6a1yAcWDy4ucZ+fPcN4n6zbKaDRK5IGDg5+uffZe/v8ho5E0FzOhanhkKrbtT1f6&#10;fS//3xdrLC7k/FVVxWw2YzabheaL0nsGYHV9Lb8PxmlivyYYzKX3cU3t/7OD9/6W10M4bRdP260w&#10;0A/o/1QyYNPFth4x3NH9n0gO4p3c7uFY66AQqpsO7CtnbSj7H3o95Do0lRLAa73ZpIPGHIVubF3+&#10;i7MuXKhY3l6KHHqCZgyTl2qU7UB6aZ/pRT9W1EFiKbErKDDpuihkBmsdKvDcHT5kiZMYFz4p05g8&#10;KjElY2wqn9Nn1UkDsDJ5N10tpr38rIqU7+kw+ygxhreXn22J/Z4UHZwWCSRt27Kta6mknucQKNN5&#10;ntOEthaDVONewDmlhXiV+jPZ0CAuVSOAQZmbpLB6sFk8XrxPlVLSsBIwpk3tOwQWgyKUbjLWsN1s&#10;EyR2W8qJHF/WTOc93hoUsV6goFl5LkWU0zqJPCe3Kpw4YIXCRoXgQ/A/HDgGypVSbDcbnj17lupM&#10;Za9CC+65fWrwmQ8Q3u0n2h8jDMfke+/7dZJUABiNNelz5xREYoLqMobjxctUX+H14MHB0feyl73s&#10;5SeQ6GLchW31YuXSnTXkDxK8BdejRffJAj1UCh/1RReyyDMpcApijIuSDAY5QsG2MRaEH5Q2km12&#10;xul2V8LuvVKidFSAAwljddxVS82Ly4hXON1pQd8/sO/KJ7RtSxM6fyqlKMuyVwvrhfPavfa98gsx&#10;kL/7wwFKFk9Q9ZRO9IaCR5XiVyphnVpLaZJMCZNESoqHQpmh2qrqKZvAyw7n3d0NexbSXvbyp1zu&#10;UByRZXYTzLrrXX9j+ROrPkvlGz3IeYzbR6hqmGsYx9BVPgdSzTYpN6VSdZe4M+ssmM7g7hvxAy2Y&#10;jh2LFUZWnQt5lkpIWdaIFxVqEUZP7A5XxAdCgB1WbOoxILSOEyATk+c5XvcxyTC0hHLtaswwEb3q&#10;AgN92XNh1PDs++kxRCUzzNXx6FBNVir3dheqKEqm04nsYu2xdVfyO9ZPyrIstdhNXlNP4+7eLIMa&#10;SXtFtJe9/MyLvyWuPRBFz2oebMlAUw3X8rSERchM1pWwFoUeYSqko3Tx9Z2dhB31y4RJYmab6Nsd&#10;m0y265Lxu7H19zt8zVDxeY8OJXtQSIkd4/GZlxpqEb7jDg8nHrMfwO9KuXdD6RMH4j9jJIYRG6F1&#10;mt4n1zAONNZSS6zkviRsbHglBpGdXse85Er2JqvnM6Vz0Do0i3O9xljdHzq1H2I/Sryo5Hr29pfm&#10;Za9k9rKXP2USfIzeo//yckZdhYC71gzfexFhMRvWqgj9x9hzf58ygN766GTBj2ujNTYZ0f0coLTw&#10;9ZSO6q2nab3zgyN1K2H4yJH4zIKMhcRVUUYdKeKOGI5Hapd2nkGnLDpMrt/xMjK6nPepFe/Q54yF&#10;bXrSn6De/+KCBdgsnHz0kjqPo3fau4qHrsVqvx4RXmJPm80GH/q04IO7qaVsnvMeZ3twYDhgN/LO&#10;tLmrZtZeAe1lL386pcuXUcMAc1985/y8KOggFVckvqKznKoqwZPWrYEK2DmU8y61gRcF5ZD8/ACt&#10;RfM5LNN9OA56a5gfrs3xpdK7LbR9z+uTfTsvdGgHKOdwyt8dw4GgJfWQZUb/VfR6nA/EgtCzRamQ&#10;mNRhXyq0qO4rmbCTeIY7k9ax02L1ajXUAXE4RJU0uL5hO3zAJ8NvrXVst9tQycZ3BINe3oTzHn3b&#10;sdLF2SuVvezlT7Xs2tM96SdpDlC1uE16cxOWS9Wgww68k5zIUVEwHk/EYK63Paylpyh2rHnno9fR&#10;b3PeUwx+57vemvrC9U0hDkgPnkpD8N24Yj04BVJ3jrsUTtgwxmh2e9OgFM66rjQNkGUa7zNcqF4q&#10;CsIneI6QTSvzE0/+tuBaPOEBunVzfNyICpEguBBoQwXYz3q0VoGuKrRnpaWYnKMrJtrP6JU5COcw&#10;8O1ul3114L3sZS9Jbl3Yoty9kux+E5GiPM+pRhV+K/CYyvRA2ewqCB0rxbieUoHkGCitA4NMjG7l&#10;O/xJ+X6Y4EXV+H0oPaZuKOCUe5PygxzG36Fw+nkEHqRWD7YryuY8OMN4XLHZbIT9VYxkwBq8d6mn&#10;fVFI61cbaHeg0EFzZ5lKVD1rpNJoAgXVUGuG0+vGGFgYt14sL2OOMRmlQw8KJ/vtyheECVZd1i9J&#10;Q0tPCmcMeSbHci7kHbmb7bX7F3wf19nLXn62RcGgdqJD1jcd1r/MAdajlEvBfu8dRim87hrIJTgr&#10;Sh+uzyTHpyhKDg4P0DoTdEZr8HYQ+941d2NDuR4yNvBglCxoFGVBVZap2rMLpXIgGPwJkeoICFL/&#10;UtbBXGVCgzY2xJikjqSKnk8sagrkd+XhOOdS50avdVq4JReni+vUdT3IrvZeenkb0wY4y6fCnn3m&#10;WuR/ee9CvCRkqfZYcHfBn3f6sS+Q5GT193sHJOdvYcXtVcde9rKXn0p2DNBBmkV4OQzKi+Eqxr+n&#10;aRq0MinZ+GX27Eu/R5LhJ5MJx0dHNE3L1dWl1H9TPaM5xqmD4tFZRlZktK6ldQKTCZrUhUYUwqtT&#10;N/Xoi9oTdBotYnqpwCaEnu8wmUyoqor5fCFJnzrDYIgthkXbqeBQdPhe9Ho6Rlx/dNELYTd2n05s&#10;SD/o62CGr2/TNruHguBRdWy0+FkyDSJbbwjE7mUve9nLS6VDX/xQGyRUbGjdSkHOrkbfarkCJUZ+&#10;7Kh84xivgKok1nFYIYuiYDqdkWVbrq6vsM5J5XulQ4UDDymkoqjKislkwnK7xliLbS1K6UQJ69dx&#10;Sytlb1y3KpyqqmhtqHtGVzVaDhljRorZbMbxyTGj0QiltZRmd44szzq6XAzG92fIBw3qPJbgfqnY&#10;+0G0Q9I1A4emZwH4HrYYcEh/i+LptgvKJCgdv/Ntp5CGn9/MutnLXvayl1eXvrK53Vy9ue7gSVX3&#10;XSA6ecAY+8LY9q3Hv0URqRCHb+qG5WpJva1pmzatzel39BJGtWI0GnF0fAQLRds01GYbfxjiRd15&#10;xnPuKnneoXCOT0/YXFyinMIGWMwhpYGitst0xunZGaenp6E6rmcxX7DZbinLsvNaBhhjj0LWmwjv&#10;QdJ2NH0Ns6t0Op3QKaVEPuh5MLeBboN99RVXn6DhGSoxH0rshC8jV29PD9jLXvbySrILK0UPJy7C&#10;d4jOss7YVV1SutZxBYqZ/rfvZqhjbjIYPBLGWK3XqT11aww6EqtE8yQ4zTmPVooszxmNKpabLHR4&#10;Vp2S8d3xdg11H0Z8q8KZjCegrvrT1DsJGUheFMxmUyYj2UVRSpOyyFrrK5u4rUoBlC6onhCvuKjv&#10;rOa7ymPgfvYUjd9ROjd30vfR+lZHeJ2UVTfoTq3tvZy97GUv/3bEsxtC2F3XRKzt+oo5Nyy5NVQo&#10;/pY/O2vWjmKK65wxBmttKvuVZXqnOVynvGKIZLtt2G63XTX9kAKjFNKALbRJUIPzlPX1VoUzX8wx&#10;RmqjOWJMI9DqYnDfezabLdVojPeO5XKJtY68KGSiuBlZSepGRRZZ1+Nh6PYNqXidHlHdXgLLrGtB&#10;3Vc0dyidwQu1o8lU+jjMLjEAJl6OB+VRgdu+l73sZS93ym0sVn8b5HR7DMfjB1Vc+qkbg4Rzfxfo&#10;32mK2z2gGLYYRr49ojAIRUP7ToZHugJY51iuV7TGyHGU7sIkSuGsrMv9HKQY7rhV4Zyfn2PCRDjd&#10;qxMWB+ql9fLF5WWa2IuLC+qmpihK6rpOzIVhIUwSBOadB92dcHI3ISmhW2Yp4WJ9iGynjNqrY169&#10;bZNS3b06e92yl73s5d+CDDyMHl/5Nlp0XMO0koaVuw39XkYQeOn38iPQnRKT6gTx8GFVjKhecHW2&#10;mw3r9RqnxLPJsywgW92ya51DZQHJSqficXd5OE3bQlEE5RI8G5zsVCl0lmG85fnlJZfX18ntUlmG&#10;sXbQnqBrytMFSzxdrs8QSotDi9o57rjzPvoxnGgBZEG5JSsgvo413rpdp+MneM176SNOOoQczzky&#10;rbHK4pylyDKpoGBaMqXYt9jay172cpdIcrnGeZfydUDyDWMFlOEGgz+p1qN1LrUCgF69s93QwM47&#10;rXRae2PcJ1WCDr9VWuM9GBtzZUK1Z91DnKIjhQ/FWDrHQcYGWUYKpagsoygKjLOITyEekHP27n44&#10;Wmna2JVOg1JZYipIpqoh0YMTbbo7XxUzhugpmt4kDd2QWzRxX8ncIZnWuJjr4500LFLRItBYb+50&#10;dPoxI1FiPrHX4vETpRuYTqdMqip1+dwnde5lL3v5N5UbIEwPRtsVMa1vD/rf+i68dHT5ktJU2SXi&#10;gaSsdBukYyifMkFuXeN24L8sy1Behb490oTSAZvNBrLQTBOIhII7SQM60+RZjrUWiw8DDYXkgo5B&#10;S40fhet5HSQmFxGiUp0C6s6xH8FS6aOd1JvB97uvo3fjEe3qlQ9d7MA7u4NN7uxiGD3rebGd1tRK&#10;kec5uVIcHx1xNJuy3WyZTiapH/le9rKXvbyS7JCkXhjgh4E9fpfSeeHbhCyJON9VCNCqX226//tI&#10;mlLJY9mt8B/3a4KSiatmXhTMDg5x3tMaQ2tDfCeeoX9BtWitNePxmKapsW0rCZr4pDiUVj1noIun&#10;9NsUOOfp97KJ8f7uNPsn3CcDhG/6Mfx4gAB/gSRGZVkmYwl1QpMXNmjz2+037fCWazccB1RlyeHR&#10;Edo5qrJkNBpRFiWHh4fBRd3LXvayl7tlwEmCAQx06/JzB3By2xZ3eSD930k7lq4KQCRqoRjAdJ5u&#10;7Yyxmk4x3k5KkJCFlBiTsEZGFqrS5FlOa0PPnV6yP9zV8RM6hZJW6OHnbmfRDqSGRP5y9JRN3Ky/&#10;TR8ijESC/v56GjdVKlDxc5J2jRM72OdOkmmsCg2ql9upbvuTTmA8HnN2ekoTasWZtqUsCsajCmeH&#10;Aby97GUve7lTet5N3+5NH/JCNbSzr52/g5e9Vz7mTSpBfpSgUamo5i6L7gWHutFYxoPW0qTShYTQ&#10;pm25ns9xwLaub4aoXgSpOeeoN5tQ9VkqLetQqqafZyMKWxZz7TXoLkFJxYB8X+P2XkRtGtXKbkxH&#10;yArRn9wdvjRS8ykhNXo9onW1GlZS7R9fJv4FHkr4qqwqqqrChFISzjmBEPvE9L3sZS97uU3uWid8&#10;f32Dl7g1dyoif+ebGINxOKdRuFRQOTKMnXch035n27gus6uMujU/bqMCaUApaSndmpamaSCULBOW&#10;2s7+74LUnHM0TRNIAzq5WzGZJ50UnevlY/wl/C7TWXqvIBRp7vJuVIgHqU4LdCe44xp286HSBfCB&#10;daEzTVEUoKBpGvE+ssi46O3HRyT0praOQ4DOszJNy2K+YDWfMzuYkWcZbVPTNg273Rr2spe97OUu&#10;SavNII5zdwDmhpK5Tfn0klxuU1lKaQjEp37upB9sdNsYIqrUfRbhwK7lgCBY0jcspMbHmJHW5Foq&#10;1NwY3YuqRSvdlex33icoC5ScjIqeTKwm2vW26Z9G8jSSTtlFNofvo7LpMEQSbTkWEk30BKUoipLJ&#10;dEqYExpX9+ZzeIG96pRO3/rwPagu/r9cLmlNy3a5ZDqdkmUZ6/VaqqnuPZy97GUvL5AbYWLf1Sy5&#10;ga/cqlBeDLPd+mlvXcqyTGLv4V8al+pqo70Yxus0TkSyfFI6HUKlCEhTqFSQ4vd3yO0tpntQlSZq&#10;r65dKXhoLXmWBfaD68qgeR9YXC7NbtB9OKTp2fBqxB47BDhMjmOtVC3N8zxl2jprAy0bDELR1sZj&#10;jCgi5xQOTUY2mLOBSvNRKUqZb+1BWlQHWC78rlUZi+sl43GFKUo2Ds7nS84vrzFk/KRyA7O9E9Ub&#10;WgZ+d8P07icfQ18ymrCfaFjkg/e7EKf2cWZiDady8L3aGXcnsp8OQZAXmQvHDUG1yspfGw6/Dadn&#10;dggak1aFz7PBuHSCcjtDSEajhucZTLeRrcN+5HdtFv6G9y64scpnYbyFHMfJe6Xng/MjzePweFF2&#10;r7dyw/nrxv/ieYxidPxU8jtyF8wwn4fxy/eFk/s8nB61lu9NZng1eZlx9WoEmt7jHsb508VBld9t&#10;Chnuw5cYg3F+rdq9PnfMt79pJt+1ZxGJLVsf2q4oLTkxIQtfnIgeC+yOEXakgJ3zTJvJ+miMZTSq&#10;KIqCuq4xxqQQgFYKH3KAREHogCx5jPcURY53YKwhFelE1m8Xxr8LuYkeAO8zlAfnpRtAngdl46WS&#10;tW2d5GN6OR+tNZo7PBwIGtJYWmfIdIbOJIZjwqKfFxmtaVFIz4Y4WJCWzrnKbw6YCIbFi9MrnRDU&#10;v1WRphAe3IR5Rk43wcsRTdaalvV6jVKKto3VTvsXLM3U7nUdXkXPIJDWtpLaqZRitVrRrtcsl8u7&#10;97eXvexlLz3pE4qjEun8ioFbc+vWt34ZQ9tK45yjKHJOTk6oqornz5/3+uX4VFm68zxc8ky0UlId&#10;WnW5i0qBdx5jTSBl7Q6xG7NCiZLuI389lEjr2LLAdbCXusvDCZ6KSzV1SNhdWZZUVYXDsVwscThy&#10;nadWplprrLHDBX8nPubxwQuJ2kMNMMP+CcTM2o6wEACyAK8566hdTWp5qmLxuQ4CvPPCDd6oNByI&#10;Gb2CgV5fX6ND2+xqNPqJy4MPTuul2w4n4garLoi+yyB75fEUO/sNFv3OcW4ON5rWd1jIL3yASCe0&#10;HonyjufhokEVfmbjF2mz4IGGYGSTleHrzn+W3+2UAEllmfTg76oYDbZLnlJ4n4UB6eAJo8QA8dF5&#10;Th7KzvntAMd+eNpJbL4cvt/ZW+cpDffrb1wvGW+cLx+gbhu+12leZCsXrltpXwal3PW+G+Hw74tv&#10;7JuO+u7SszueF9/J7kYgNdwHdyACN2W4/d2e0dDT6W7IF3uIN4hJPUgqvO3G6Idb3vJhfzfp+9gN&#10;9PDwiNGo5Pp6ju0xaLtqAWLYW2vxCG1ZBRBqVI2kHU3bSjHOzIfOzDcxlcGH/WW1d16xcafSedIb&#10;6Y7Vetdf63ZujCRP5nmeSjN4PIeHhzx69IjDg0PyIk8UZGPNoNhcwvuC99Dhf6I4rLNB4wYNKE5d&#10;2j5OWGKIhVygeI5SBUClnBgflI18Z1KCaneRb7uhu4fGD/Ye6wuJp7Nar6mbhvF4xGw2Y+/h7GUv&#10;e3lVGaxFPlYA8Ny2LO2uQ+lT31c2cafynfMOa11QFB6dSXxDhbXRhorQKsB7wliTNW4ynTI7OEBn&#10;0hoaL5Tn4AdEfyOuzr14fa9s2GBYPoVZ+qV0lFZ3l7aRc5EBx53GidJaWGEqUKUHh0zzGK3zYRCl&#10;7/V471O8Jr4fUqgDW6IPucGAliznrpIWjV+lC3qXYlDdoLqmbfF9b6xhf846fKbROhP23au6ET+V&#10;RFtg15IUyXZv1B1D88ZWux5QwPoT9p32NLS1bxiMamhJd8eP13rHErzL0vQhJhKCNtEij5Z4FmpP&#10;6XBieYj5RMt2nIrZxdhHjGkNY1t3xXAUEsPJYkwpjEPHeQkeYIwpxViPDQM0+qZP0v/7MpNk0gxj&#10;ZWmcaud98sziz+N487B1vB5icTst8+HCPFhVDcY1CjEdo6OF/uKR3uWZ3wh5vLJvHX9+u4eye4C7&#10;juNumMrD5/dl5xVjcd3C8rKY0u59/ZNK9Gx6D6rqPbfJZYjr4c52/bEi61WWCzFgfj0nyzMpmpxl&#10;FLnEcyBQlJV0Zp5MxjRNw3w+TxCbaVuaTNM0Na1pKfIieCivcF94ukU3nVtQctYK8Uw0W4L27ojh&#10;eGkA5HzyJOIOF8sl6skTNtuNuGBBGejQcto5h3cyYN+rNBDnMv4+0xlZlqWKAJEQAKR4UB8i7C98&#10;Pgzeg7RQ6LVcFQ8p1gryiXZ9s6J0z0VMX6h0QGPaNEbvHc461us1q/X6FgtkL3vZy15eLtFTuGm0&#10;xvVoR7X43V8Ew8d78jyjbVsuLi/QWrPdbFPlZx0Kh4Inz0uOj484PjpmvpizXCzRWmNMy2IhTTNN&#10;26ZYj2cICe4Sl9TwQ2IZmb6Kct4noziiWneWtuk8Pmlv2oe5Nus19XYr8ZMAcxkbKqCq3UZBDA2D&#10;XSNGSeXpPl9cEUrnxHalfaWluknXSiV+eTyecz5o0t3+Or3DB8UTLfJdrLzzcMR1dN5DoIGvNxuW&#10;y9VtU3an3GUh+hseTPzZrusy9MB2Pr7pfL/i55oh60wHz0YlDyfOdLS8hx7CDVMg7X94oN5tOxjP&#10;pA0WdysGxzovBr/L0nnLeIpg0c/L4BnpNbfLjqUbPbIdD6TNYmwjejYxluMHf1WI4aiE2cdg02Sw&#10;/10P54alvXMjbPLICtyN0dx2Nl2sJkpkWelARzPx6dbiNmpzMAAAIABJREFU+mVhmE0W5iucx6GR&#10;+3eejbldXjyeKDp6BDeuc5TbPfPuMLd7iHE6u5jKrscYremXeRov9khuzOsOy7E7WopADN7/RCZn&#10;QlSUnGDfs9l93G+8IBnPfXFWqi+3rcHariJ1BnjTea9KS/sA5zxN20qoJCilTGc452ibJjRfyyRM&#10;cdt4djVffOx9/9buKrloLW0VvAXvHBZH45u7WWqC+TGomxbLakvWvSRdeusxxiSmWmStOe9uLJJx&#10;1fd4mraB6KkEhSNVR6NyC3o2ntxOJpL34t0opTovydmAIfbnp++qxsRPeveh5wZnFchz2acxBqWE&#10;tde2bWKv7WUve9nLq0qKh/jo4fQU2y3a6y6ordufGryOVew9DDp4KmQNu7y8ZLlcpg6f1lvKshKP&#10;JuVdSmy9q/bfQ4FecGLKx/JjPq3TWnXekvOy38b4u/NwCAuu7529MNVEAelMJyitzz3wiALqKymt&#10;NcqrpIRiAMkYi7XbztoIJ+qcJc9zGagV6p9zDmstZVHKpIQyNnHitVYolSeCQZiLUM0gQHS9i5eq&#10;oobPUm5UYMw55wNVUBSgsTImY+2Ni3+btNYyqiocns16zXQ2o23btE8frIsizwOzRNxg07ZkmU7K&#10;W+Gl70TwHkfViM1mgy6zVBbceem0aoyRHhzOpTluQkuFeB7bzYbpdEpuGzEqvKHIc+rtksl4zGJ+&#10;ycHBATb0Ode5xAAMOaY16Hwk8GlwkZ2X4ziyrrSQ1ngvx8uzHOcshDGZpkUpRZVfi6Gw8hRlyaKc&#10;SCwu02G/DVVVYr0R6NaWtG3L0+lELLTRTh7SjUsSzUjVlfFwDghlPbyBthXvVWsox2AMZIU0+HDh&#10;9/kEViuopuHCGihLaMP3ppUbbTKC1RqCB5Z+FzxlbNxfGca1hfEEtttY9EqOu9nAeAzOBKsqelTh&#10;YY4LVfRoTHiEcxtu7Wip5/j1GmaH0LRQKWgamotLJpMCuz0ZTlfP5BbYPXqYd4gfesI3TfUIzEQP&#10;pVuMAJQ3ve8V4MIQZPx5SMNQyfOQtSXGkvMwshjEjtfbeVmn8iLvjM9wpHhLCJs2Z7lccjAbAwpn&#10;aqy1jEYFTdOkZ7BuDHme41WkFsv+LXd5iD0J61MXkug87Uhwim2a8+DxCkKkhx558HD63k/3bOfB&#10;02kTQuS8k3YBVUVT17RByWy2W/JMKsDkWY6zNiA+Cu8sEfCLx+ufx+4lTmQApWRNoyudE9dcawze&#10;Sb4QTnqq3V28kxu30GACrHEJRqM3kbFDXVmWmNYIc8KLgopxnm5QcSJ7PmZwP22o+Ox6sJ4O2aX9&#10;Yp3dTTi80PE6JQfYdzecUl1Fg/ijWHan//h0/RwA323zKjGcoshp2gatM4qypGkairzg7/xXf4df&#10;/0u/jsorwTRD4A/fKRwdgm1xeiMv3lrDaDRms1kn/FZrCRZWVcW23grbxBgJFmrFZiu4rkyLYr1Z&#10;Mx6PuX84ZbFY4G3DarXiT77/+3ggU47XX38d5xynp6c8fXbJeDymmhzh8WxqQ1035DqjaRqePD3n&#10;B9//AX/0/Xe4vr7m7N49Hj58i//kP/5POTs742A2I8syNqsldVPz3/7X/w1f/OIX+Wv/zjfZbDf8&#10;xj//Dd555x3e/Na3+Pa3v82v/+W/RJZn3Dua8OTzzzk6PmAymbA4X/L3//4/4P968jF/62/9Tbg3&#10;2bng8qe75h0WHQ0OIZeIITFxK8k1y3Kc81xutsxmM1pdsFgumB6csNluGJcjwcRtwMVbgY+rluTJ&#10;C5wR7nWtKfIclMT+tk3MY4tQYC4lmAqJOxoTq55rMWhMK4o7xCU1LsAcAfJ0whatg5GX2wI8NHkL&#10;eDQCNY7bUpils3vilZs5T5484U/+p3/CGw/e4G/81f8iGFcq3fsyV/0HgJSz0a8Er4AyD/dUMiwT&#10;aAQqNEVEoZQf7oO4Tz/YvsPxg+IJtb9ILNawoIWCkTYs1NaKgWmDQSoWvAv5gjYYtRZjXUJRpCSW&#10;MGwfPXqTg9kBCosxLXmmQlkvFyotZ2itaK1ns9nwox+/xz/7Z/8Mu4sI3iY3HZP0uYvrYsx/6S1g&#10;ES5LYOJOvks06mw4R+9dMIR7sXTC+bqYgK/S3A5CHneMdZAnlL5THToY9+MJ7DYbnrPeTiJaFX5b&#10;ZsULFE48nu/qj/UHOihtoDzEbqABC7x37x6r5YrlapnycsSVjP11otIIE7ojs4MDyrJktVzRNHU6&#10;trEu3bRxYmKhujjwVC9NtEawtjsl532XpCo9fTpcNmG03kt9uDDZPRYit99F3el4hFooN74RZl9Z&#10;MpvN+Gv/4V/n4YOHrJFCp7nSqTeFRmGMeEHR5dJaErSiFTMZj1lv1uRlRl1vyfOC5XLBZDJltVpS&#10;liV13WBDXG21WgXevcxPvd1SjUZ85fUDHj9+jHIt603Bk48ymqZlVGUcH+QcHZ+CUkxmj8iLgqfP&#10;Vzw9f8pHn52zWCx5/PFjrHXkZcHZvTP+1n/2n/OFL36B1954wMFMrl1rWjIF19fXnNw7o2kbnj57&#10;ypd+7ksUR2PGZwesm5Y/8/Nf47/8h/+QyXTKcrvFe0+hDd/86s9ztbjCWcvp0Vv88n/wH/HHP/oD&#10;jv7CL2P4KwTzLPxNfnL4P96fYiCooMB1XPzWnizL0GUmDoprxOrMPfeBerPiwXiMr2usMZxMZqxW&#10;K5YXl9y7f5/55gnz+ZyyKsnynKODmZBe8hyForZCvBmrgrIoaJ14pFleUTYNuS7xzqPzQqBaK+Os&#10;SqlGnpDkuOz4kNsWYGMqMb6qZiq/zQW3z1kAMFlLP6t5OUM5z6Sa8+DBmnf/xWO++e1/Fz07IqYV&#10;iAIIz2/wRJKiC4tb/BuZoUVMx1LD7ePliE9j2q/q0AKloAgswaSwIkvVOyIH2HvXna8XReNjrNcV&#10;2KBQXFBCxhjaVovXoAqcdbRGPOTWWIw1WKOxzrHebsiLnINJztFBgUZhraLIFNZmOG8DUpCLMeEz&#10;7p2cMpsW/J//e87z6zuXgJ0FgXSPxkiBJ/YSg1FVobVms9kmGEyaR/bX2nhfd4pHKq50BnFHuCKg&#10;IT4o2+gYiHemvA/ea7fm9g3zpOTSetf9TvYdy9kEJpsPpC3vUFnXqDOykPtebZ6/oNJAZ8V3cNTA&#10;k1B0izrRtVKJSj0ZT8QC32ha3+Ktj1Ufeo723UefjCeMRiOaumG73aTjE2CXjnodlIaKTLWhidZ5&#10;NCr93fVSvPfY0JxIxq/pLoPvX+fBBL5ImraRatPWYq2hbaWUzMHBIavNCleN5GbIQ9VVwGuNsQIX&#10;6jBKpTKMNeSIR2PKAJ1lYh3rEFuK1p6P1lOw7J3zkMlC6/FdVYhwUzhryLRmMpkAG5Ry5HnOYrGk&#10;LAt8rvm7/93f5bPzBQ/ffJOHX3qbt99+m7/2V/+6NKgLFHnjIj1dsdlu2NZb2rZlOqoYj8aMRhVN&#10;2zCdycJdlgKRKWA0HlOElubGCIRxfn7O9773PZ5fnDOZTPj2N/4i3/3ud3EzYQ5aL/h0ag8eS9Go&#10;DgqKCkce5KBgwrlPDzTOQm2lUO3B6YjVusW0LXmeczCbMV8sePrJJ2zWa97+wpd49uwZn33wIf6d&#10;d7hafsZqtSQrCmYHM8bTCa+//gYWxbbeMpodURQFo+kRx8fHqCwnz3OKQhZCjSIrc3SucS6jGue0&#10;rUdlCqe7joyxFEnEhuLzZWLQvec1yO/l72gkntlWFTjvKcsyxUqn0wlVWZIWQYKCUCQIK8+KsF+f&#10;FE9XfDcscCqQK5TChe+0EjRBB0g+ej7d+uk7g2+w7gUPNKwxmVZ4p/E6nrtP3lNaPRKsI8hKhOG9&#10;99Rti7Pi+cR8v5QDE+ZDZ8EbpcvCj8QjSX+QMVrnMNZRNw1FUfxE/bDi2jlYm8Kpa60ZjcfCMNvW&#10;eO/ouitHMkM0jrtFyAO2FQ9PxhNSBno10/o5P/3Uk3DTdIMYDnb3RXjlU4pLP8/SeaE+RWawQOsq&#10;jUWIA1qKAniPMS+C1HxcsHsaLsEUBK3aNWbLdLeQGWu4urpivV7TNq1UCAitCzRd9embJ9rJfDHH&#10;WMN2u6E1BlVEanNYSK0LEFinQGKb6eiREMrk+OhF+e4Od3R9duIDLQuURulw7t009KSfm7T7Xe9X&#10;SmFaQ2NbyqKUESqo65p7Z/e4wqcxuEysBofCaNl3lsmFyrIMq4XNZxS4TGO1IlMep+WUnAI0qEwU&#10;pnhYEkjUdFa9s45MKbTzlBkcTEo2qw1tXVNmsPUN7bYmw3FwcIAxllVjaRrDf/8//AMePnzIZ+dz&#10;NpsN28WSet1inPD9dVFRFDloi68N0+mUajLCuJaqqnh2eQke8jIPXWQ1XuVMqiOuni34H//p/8Ln&#10;Tz6nsY5vfvNb+OUl3/ve9xiNSn7xF/8sZl1xUL1OMSup1RGVy4PFGKyo4L2mhzlCPAHHL5QiR+NM&#10;Q103zEczlIbSa6bTEeV8xaws8Bef8Oz8nPWz93j8ySeM7ALf1GzfnZDXW745G3N1eYl+ds1b4zFk&#10;miN1zA//8H3Mw4c0XpNlmo0qmbctxeSU6guPOL3/FkdHR1STQ5bLJR8/nZNlOa2X5+Hhz/08RVGw&#10;MkJXtdkIhbDRvFc4QmUFLedW+Q2gqAJiYshloVZSQWG7DCymEaAUrTLUvuFwYqmyNW3+WlAw0aaV&#10;HWksvnvK0d6Kx+NcUD7hu0yBVzgVnrsw17KuenxEIghKR3WICECB23l2YgkUgZq8jRCajYuNKKNg&#10;TTvvcM7inBHKbYB2TNvSthKXtCq2WtaoYNRFQ9m2W7zVKG/JsGjlsThcG9qRWInNeaXRHg5nB2y3&#10;W6z3Ad58YTRiZzGI6wbJwwFBQSIzLBqMWUbwRuKi2IP10ycCuxVFwWg8Js8yNtstdV133oXWieYM&#10;YY1LqNCu3dzzbPpDfpFboBAlToRMdTqO7+uO4Lk678SYvGt/ccHuJ7D0c2NUpB77nncTHnznHRcX&#10;F1hnBTYIATg8WB/yeqIXMXRIEmR1fX1N0zY0dTMYlCcwx/qTExVM2JHqBhwm1/cshf6E+dTjJst6&#10;1bGdk7y0qIziRAZL48XemUhk38VKrXmeU5Yl88Wce2f30kVwCGUxxo29c+mG8K5jncSW35HPHo2Z&#10;aNXYgOHaACEoD6pU4fPgzcQyQXgWywWr1Zrl9VxiP1oznkzYrHrYt7N4L1BQVVX81m//NjYsaMoI&#10;gSMrK5QiPPyasqwoyyIFXYuyZLlYcnhwkCzI5XJJ07bkWRasuy1Xl1cslguOT+/x9a9/jY9+8Icc&#10;nxzz1sM3+dVf/TWm2Yzv/MXv8C9/8F3KoiBXevjQqN6fAOloDcppnNYUkjzNelVzdXXF0aMZ82vI&#10;2y1HRyP+5W/+JscnJ5xwRb2teXR6ysHhIWO35P0P3mc5f8ZiseDeyZd469EjvvUXfpV33nmHbVNz&#10;//59Ds/OWMznuLyU/Z8dJWbQxx9/zCePLyirinI0Y7FYsGhkQdi0nqoq2TjNG288oJidMh6Pud6I&#10;56k1Ykw4QkAcrEcKIyI8g8FfcsBzdFTiHKxL4UKYcF9UlTCTiqII87WjcMKNn0r8hG+16kgs4gEM&#10;F6dICkjFMa3tFH+A3KIG2o1ZEO/KYOH5sIb0nx96Fnu3qEUjOLmDydI2IV6T/rnO25HCloH0FD1D&#10;JYmUOAmCa12QZzm1MaxWaxzyHLTOY80rKJydcxzcq16YW847mroRBeisLMrWDNed9B/0X8bQRZ7n&#10;6TlSSH6O956qKCjKchDv6nsntwI1vfF2tnlAeKJnG+OgoZZbjHVF7xmdUZYl6FwQmaaJ0wEvnrWw&#10;SPcCVn0PJ7qbg1I0oZ6ad57WCX1Yh3IKqI5OLUy1/jDCye14DG0jAdQ8UP6MtYE7LuysiD9389K/&#10;ibsd+fiDTneilFSkVt6TFQVVIQ9i04ZGQqGqdcRJlffocKMkRXv3zGGMYTQakZcldb2lMS1H1snF&#10;IJCglGSZ+MQIUtjeTh2eEskEKTRigSnZzgWLLbquLnDxfQw4o8iU5N9nKJTztK0R6MR5PvnwU549&#10;e8Z6eYU1hovzz8UrKUqcseRZAV6R5yOMgavrNcZopsdnzOfXjPICleV4pPKCygqyYkRejtB5gc6h&#10;bhrquuX55SUHB28CitFkTGNaCn9N5jJeO8hoF56jqeKrX/4Gv/ydX+NgNmM0v8eX7/86X//q20I4&#10;WdYcO8PEGyYYMh3bUARvUw2vR4ZHo9HKgPKUSsoU1ZefcPHpp5w+/xe45xfkruXkrbd4++r3eK18&#10;jbcf3OfBzz8A5dC64Hd+8Bl2/kO2RUF27PjQPGdSTPj2wRnjhyWjmbC9rtY17z3/jK9/49u07SHf&#10;+8G7lJsrnKvIVhWrRlMrzXh2QrNeM3ZSu6pS0r78+Q+vOLZfYfzWV8nbkuvPrxmNR5SzM0bjEaoQ&#10;iMx4ec4yL+SAyh/hPdThMdW6AQ/NNiyuownlBBwNRWZwnJOX19is6hQF4snIYxLyjsJfT0z8Dpoi&#10;lHWPQeqYJ6fi8+WjQgqJ2cHF6VvQHjmHgbIID2pUOinY7DvDVqxBj3fQhFJa8Xl0TmBxJw93iO14&#10;rA+KOhq5SozlzIlBhXPYpsX5Wp4jY8gyMYKMUhTVmElV0lpLphXOK6rIRHwVGSxJKq1TAjFZFstl&#10;MgbTmrQDv3V/OpRGaYlFNU2DCfHdSD7CQ1EUUvPSui6GHiAuZ0xgRt4yxvjRbjXrqOgThJ116z1I&#10;bM05RqMxx0dH6Lzk8uqKZej+GQlmL4jhxP97C3fycBTWmeRKeeWThR0nVAfszmJDyergogcLxPbw&#10;xpsnLTTBWLWADGGdBEu/Yx1Fdk03Xp+wxrjD4cT2bI7k4WQ6E8svjKvf/2fg4bguoPky0Zmwxwie&#10;YFWWYnlrTd3W+EDbTCw7ECgiusQxzkIInkZlF8bSxW1sin3gSdZcnhehwneEGgyr5ZIQ1KK5vuD8&#10;/Jxms2CxWPD+j3/A66+/zuv376V9gty4eaBue++5urrii1/8AhdPHlOWJUUVaNJZQVHkqCxCXXB4&#10;cMj8+jmPHj1itZozqqpQdmNLnsmtt623PHz4kL/5t/82ACen93ny+Alf/epXhem43abcAJ1pjJWc&#10;r0zv3rp9VxkynEAW4Xxz7Wmahs1mw+XVFY+vnjCdTnl47zUePXrEv/ftXwSlyDaLsDvLarXm8vKK&#10;ertlud0Ke68aUTc1z58/582Hb3Jxfc3Tp0/5V7/3e5yenbHZbHj8+DHz+Zz5fE6jxiGFQArebjcb&#10;rq6umI0KFosFaiQEi/Pzc6bTKXNXMZ8vOF9ZDg8POX7dcnbvjNFMYkA5Cq9Beyl+GxnfoVsDWsmL&#10;yWREXbe9mIvE5rbbLWVZJhpuoh0Hq1o7iY9mYYepYFAyOhNbIBhw8bkOf3V3HZQ8OPKcpcskn1tr&#10;Bx6RIjxXgTTgo4fQIw1IzNGGWIdK9HzrhUjgrE1xm47J2nn3wlYLJIMQU037sV2BS6VgOp1ycXGB&#10;Vxl5kbPdtNLZsrUhFy+WDHp12TVQnbM0jcBgeV6gddYRRuL4u8WttwcJ2re2TTk0bSvGeRaIHVmI&#10;GWYxvcV3rV8i5HWbxEMNPND+oxUN8MynVgTQrU2j0YiT0xN0XrGta1bzhayb4Ye3KhxjWrwuw4F7&#10;7C8FMdNaZ3nQbiEwHzHKeBP6LtYht2lPcbkOz00MseBJdcSE8CBkGhPzavKM1sXMb5Vc0f6NjxKl&#10;KJhiuFrx+/41dKF0N5L3U9c1qNAbou/+Ez04nyZV4ilqYH0kB80LnFM4hfMarFROrRtHRo5xEu/I&#10;CLk+SPxru90yGY/QKqeua4pxGSwIjSKnaS1ZVtK0FqVytKnlQmYF2mcYJzTJopywvlqRZ4ptYxiV&#10;Cms25O2S3KxQ7QZrHe12znp5wfLppbDeNoqP/vh9Nm9uyGxBMbvHaFRR48lnEzyKq+s5k6Lkwz/5&#10;gNmDI2xRUFbC+z+cgTFbVPA80CXz5ZzFakFjNkzLgtG4IlOett7SmDB/hwesrGW2DuyqvOHNbMvY&#10;FbBd0Wwziixjm69piprj7Ue87p+g7Ws45xi7LWVRcqak+sWxXzIejxn5NbPZjKa+RilF6xtMbnj+&#10;5Uv4csHp9NuUZUWlJQ4wqj8WhWPFe3yuStzqmmebmrmHjSt5Nm95lE/RWvPjzy8oz97gf/v++zx9&#10;+pTr+oBNe4j+4YIf/fAzaDcoNOPZlkM9ZV5/CkoxdprT45IZsPEbyDeM9Jzpg1Oeffp/8PwDUQxF&#10;ozl8/XWa58d85j1vPPoFDg5mTA9e4/r6mvX0lOPjY3S1EEWRnUhyshvhvGddQOM900rSjUovMYjl&#10;OGdeaQ5VmZ4X+SO5YErb4Dnb8KBECDzkvUXTTgWWWXi+4tNGhNas5OKFvr+ongICqFUwHHUo+ksb&#10;PA8xsNTWkuUZWbDx0AI3tdToTNNshVziVEZrHcZ6UDleGSnea1vGVcVmOSfm9ynlsUphPGAa8iKn&#10;dY4CMFaOW2Y5bWvxzYpZNZIFvW4pdRliOxrNGDAMK05HolEUGzyBsDJ5YYk5l+GdJvKqcx2q5qf2&#10;YVJ5Rfmuo1O8TD3AC6ck8b61BtdKmRtBf4SFFkMezjmsd5RlASiathHCjjVpbU7wWkSJkmtK8jS7&#10;Q4fxGAOtIS8KfGvRTpPnGco6xkWFcQZTr3FmI/ezh9LdEcOJi2fcf89Y6Dy9hDHeZu3Hk/ApKN/X&#10;2hEGExxSbtUIt0WYrr/fODHpo+Rt+nQxU9224HUOYDTf3zRmv8Z4hnhPyovFYwJvPWn4AB0m7d7D&#10;j18uN38XhxU9lY7a2POkelbZLm7tA1HDOTvYofyWBEdInbocR4Am12tWqxU0a1pj2NbbAENYVssV&#10;19fXLJdLtrZluVxip1O+9KUv4XJZAOttTVmUPHzroeSfTCU+NB4L2+z58+fkec7RyTHeOS4uL5lO&#10;JxwcHkrFcSdWaJbnWCfxH5SiKHI22w1FUQiMYY1UHlch6OIzjLWsVluUEo/r+PgY2kOKoiDbzinL&#10;kkMqvHOclgIV5U3LarVCK8tms+G9j97l7bffZjqd8uzZM+yoBISttF6vGY1GrFYrfAub7YbPV4b5&#10;/JrtdsPBbMZ60dLUNZ9++inOWn7hy6e8++67PH36FNO2VKMJ1lo++OADzp+d88bpEW3Tcnpyxmq1&#10;YlNvef311/izX/sah0eHnBUVx8fHLLZyXdbW8OaDN/nBBx/x/OKC0eiQTz75hHsPZ1xeXvLjD3+D&#10;k5NjWltQFCX+5HWOj4954+F9Tk9OKKY5z86fMZq9xnico1qZq0VoUDubjiXnJwaTY25WXEBS8F+e&#10;/uipxGBwYikNH8pu0dq51yOEEpb6aL/1bPQODr+xqBESucNrYwzW10Qo3oWYYl3XGC/J01551us1&#10;3lqKssTUVq5nfJa8pAjociwxycDucs6l7PuYxJhl4JomoCQ6rCcxoVyFasyvIOmEA/AU4K6OI9tX&#10;IbvvO2t28F1vnuL60G9aKUiTHhjQcR1WqhfL9YE/l3IS6R3PD9e9vsT7Jazd4jEJ1Oqco21bNpsN&#10;63pD2zZoLdR7byTufEcttd4BI0wVasykdThCYpGxFVZ6iekI40LgW5V+FzWWuNg+xHaiXRQofOFK&#10;JWUSb+VU1TjenH7wnYrxJuThcJGg1y/c6QmKiRREkwtnaUxQQAO3k3ST0Ie/elfodsd0cP36vl36&#10;3wePKUIJIQdegnwBPrCBQCB5B3Jj2KBY2tARFeVxSpRmODFBO6whzzTaSmAyWzeMtgZdG5q2Id+0&#10;aFcw0yMyn6N1wSyvaLY1q48/4cM/+ANOMs3xl7/GcVWhlefBG6+x2q45f3rOvfv3OTk+xi0shc54&#10;/eB18jyn2bbkecVbZ8coFIvlknpVU+DJi5KD4ognq6fYzZKqqqiKHIzBobFO4bMReSWZ3VJWSJKI&#10;y82aHMuImtJteXv9u6zWKw5GFYUtcJs1VVVRtlqUZ7hutc758bvv8qNPHnO+bDhfLHn27BnffOOU&#10;r3zl5zg8nDAejXi8Eiy9XtdMJhOsb/jk4w/58MknVNWItmmoyhl2JUVrHz95RmsMZ6ua4+NjSqBp&#10;r3lv9ZgHx/DoSzmj0Yxf/LlHfPDhBxyPHvBLv/RLHBzNKMqS02rExcUFlb3m/kjx4eNP+fbXv8af&#10;++IBv/M7v8PHz8659FdkV5by4jlHaspxe8q7Hz3h9PSUyfx1zMeaiw8OWI9GlA+/xmeffcaXvvbn&#10;qE5PUd7w5huvc5VNpPSUq9luL4AC09JhcPGOjAlkhOfURxJN6I2SDLRw78d+QGkdFNjExxy7BHn6&#10;8PyFJzouWF4HRSQJsl5p+V6JYULmaZ1D43C50OAzrTGqFTRAFRgc29ZCa9F5QTk+oK23rDc1ylmM&#10;EYgpyzJMXTMucsjA1i2+WaGLAmVrtBNWhqQRhBJbOhr6ooSc11jvMArMyx76nnS2aiAJJQP8FuUy&#10;uCIv+8yn8ET6JCbLApvtFo/EbftrVlpD4sW7oVB6x+ob3r3zAWidlVAKDofDKzDOYrYbPn/+nE2z&#10;Yd00+CzDZULiaPQLFE46IL5byHonLfem6rLxw2iGblrn0QyoxHSaNjLOOq68QqkdymTUd/T5+z24&#10;rMdAS4FIH73CThklD6g3c2k+k+aOCmdY60j1f/sK0s1JT93Em813s5g8sd6PIjutzyqL28Wgog3Z&#10;yFILUGFDbMOHG7FtTVceyDnJUA9GRKrcmufMZpKwOCtLWmNYNGvm8zmffvYpdVPzrfKQLFQ1GI1G&#10;/D//6l9zfn7OL/zCNzg7PWU2HYun1G5YLBZcLxbcu3ePBydn4jFtNmy3W1QpeTaT8VggwxB4lVwe&#10;yb4vSimrfn19zawasV6vWVzXKKW5vHrOe+++hzXikRlT0dQNejKmbVryQAN//vw5bdvQOM9ms+Z8&#10;ueH3vvc9ll7x9OlTbF7StC3vXH2OUoqz0wMODg9tfZn5AAAgAElEQVRpr6/F07hec/+1+3y43PLp&#10;J5/gvVQUqOuapm2p1p7JZMx4MuZsMuXBl8544403UDbn+vqag4vXmE6nPJ8/5Zvf/Cbt1TO+9a0/&#10;y1tnR+SF5MSs12tWT885Ojrm+PiYtpVrN7+ek40n/Mqv/Apvrw2LxZx/9Ufvsl6vKfIZZVkynU7F&#10;ii3k/nj85AlN06CvLOfnz9h4SSQ8OZrJ5689ZDKZcPH8Oe9/8AGbzSblYsUnKhqKEDyZHkSdDLzu&#10;cRvc16r33MXP+4ZmXAbS/sJ+UmVipYL3pNJzHS1xIOVnrbaS16UKie+u12vKsmQ8LtkGSrC0UIYs&#10;zzBbRzWq2Kyk/uFmvaEsS5brNdvtlhGWUpeDKhyiFLoYkQtrlEbWhTzP0db/BAtBFzJw4ZnzrjOw&#10;h4u9f+Fud3+vlKKqKjGS6iZ4NiEehcIYQ9OokCAaDYZw7P7reH380Dgeej0+HTN+rPAdEzd857yQ&#10;GC4uLrCI4s61SvdQfnc/HJ8Su1ywxyMdMrJUiNx71XOGepMxm80kw7dpQq0wlxgOaYCDumedGyKe&#10;zq4ZIbOSvJakBQZf717DvmszbJcQb2rf9WqIPvCdkFkPF7hxrJuz2J+QdGEir8OrkCQVHkavSF5O&#10;zISwLlqN4JRYitZZsizHWE9eaJwHh6J1FpVnYV685E1YS1436G1NttyQrddkmxVqs2XcGIFYrGOW&#10;j/EHkkg6b3MWCtTiimfv/pj3T17jSCt8W9N6w/XymqLKuf/aAevtJXgJTq6WV9KLo4LrxTPqj4Xu&#10;qYuMWTWmzBSGmmKcYXzN6vKcg4MDZpMJ711d8z//8/+Vpmm4WguJYfHsGVmeM392xdOnT1lffAbA&#10;W3/5K0ypObh+n9fGY3Qzx3tPMZ7Sbi/QNJwcTXgyr7mYP+NPPn7Kk6tLmmJGXdccv/Ym15sN92YF&#10;nzx5hisLPr1ccO/kmHc++Qyc5omxLHXGR1dXGN/ilOWNozHOOqp6SWYcf8Ge8MbkdR6oMcdtQeE9&#10;cwuPqoxmPWd1NuEbpyMOvvLzbLc1pXZMxprnF884PDwiH0/R2lLXW4ppwdnXv0BRFCy3G7xzlFnN&#10;VM/54mTNW1+Y8OnVNblaUpy0rDdrWvtcKOebNblz+OcbDrZr8s9r2rbl0te8896Mw4df5tGjR5w/&#10;Oef6008prw33mWHJw30cjLbwpOugQlIpnaiAvO6eJSDzMdG2p43Cfa9Up4jkffd9jPngcrm3VYHX&#10;Ducl5qOUxeOoJhnr9RrTGIqioJwcY1pDi8QeDg882+2Wxjh0NqLIFE3TYowDn2N9Di7DekW9bSiK&#10;StZN65mMxrhtQ6YLPBmtiaQGhUbKENngaRkrELtFaNPKeewrQmpxTetIC1J7kLgODCCr4fs4ZwN7&#10;VHXvqzxnPB7jnKOuazFa8gylVQpNJNaaCjXadJdKMPCWbn9JtM7TFe4pnnIkyrrZ1lhjpWlbSFje&#10;tI3kaamgH5C0D1fmL/BwIt6o4xGj1RFgoMhGiZn7aVLk88ODA9abjdRTsxIfybQm5t+o0K/Bx4xl&#10;1RUB3XU50wUMR+/3shlSK4ffDbZUw/46qV2194FpJw+Pix5G6s/k06QFjfFTSUQrverhur0z6Lu/&#10;Aw/HRbfck+fddxHHjSxBn+I+gqf6upZihE3DdrtFb7bCVHKKpqnJA7MFBE5woTPgwewA07Y8ffo0&#10;VCHwTKdT3nrrLT7++OPuuM6xWSxZLOY45yhHY46Pj7FhoamqSuJJwcMaTwRDH1Uj8ky4+n/4R3/I&#10;R3rMmw8fUk7HvPH6G7SrFV/5yleoVMF3f/e7/Nb771AUBdPJhNaYxLSy3jOZTPjs6Tl1XfPWn/ka&#10;19dSGHR2cMDV5Q/x3qffbzYb6rphpRv5fCKVG7CG+WLBuJqC9zw7fwYK7t+/L/PcbqjKkgfjI958&#10;+JA3y4xHbz3iaOMlL8hLzb/XDjVXV1d8cvkJ77//Ad84/DrT6QTtxCN9++2vyv1kLU1dc3J8GOrh&#10;rdFZxuHpCevVCpOvKcuCP39wSlmWPJ5vOH/6lN/7/g+5d3aP+299Ee8971fnbLcbnlw5WtNyeXEh&#10;hVy3cy4vL7AXC957/32ez1ccHh5SVSPq7Vbay/Weh93HpoOU0xOEx3cNEZNEpqg893FZ6JAO17Pz&#10;O8M0FrHVUQHFWJGWQrp1LTFDlWcYY1gtFzy/uGDbbhiPx5xUJUVRhvpzBu+VeM1eYnZaa+qmZlSN&#10;sMaS5TkXFxdstjVZnuHrmtFojHNWCt1msZ+XAecwtqUaVWR5KTGeqDgVXTjhFUQhRmSMATkXEZT4&#10;ix2lErGP/vc3rGghLsUSWFJLzqLCvmMqSb8Ds/PBCI29wlTvGjP0bhKS5GUgg6sdjOf4PJnGYG2d&#10;WiToXOOMTe1jUngGqUpwt4cTICUX3F0VPZt4wkFRKBUVROeeQ8i5MbKAgVCP+xVRhRYdrasIdfVV&#10;rU/KRYUYUixP028nED2dBJv5bsKSNxRjPNB5ScTF3+MCRSR6GjJJ6VdSEdlH76S7GXZ9sMEcxn8q&#10;7Er1tsfjkk0pkmI4+ETNNr0YThxvIgdIIk9KkItUZustxhmsd9jG4rZr2qZGG4O3Fu0chVJkXnqp&#10;xOxt29a02y2u3aLaGtVuORlXbOsN1bhis7zm4YP73HvtmI8+fo+PPv+E58tLylwxHo95+OANqaqr&#10;Mw4ODiAvJfMZ2LQthfZkVU55OGFhNrRNTZ5pytGEg6MT/sq//zf4tV/9NS7rLffO7vH4/fc5Ojoi&#10;b1uePJuzWv5Tzs7OwDaUytEcf5GL5RIyRXPd8McfnFONRqwu1nz44Wcs65b5fM6ffPQhV1dXnJw5&#10;iqLAOJiMRlxutrR5wfb5BQDvnp+zXq0YV5Z1XvB8uaRxHtU06CzjnoLXzs54bVHzoMj56v1H3D+8&#10;T3EYoM2mofQtx0vDtjzi4WnFO997h+vZGV/4whdoq4rF1ZrV0yfcv3eP+YHm8OR+aGRoOTw4o2ka&#10;FleXFEXJQQWzcsw40NGn0wNGruWDUcZbb73G0+Y9Kd5oN5h2jaqhsjXF9pwRYyaTlkxrlvaCxeMF&#10;thnz2ms/z7wqWbcNIzVM/HS9zqnxaYau702CzqJmimxRohUbLfqIhEQ0IXjpycMRab3E5ywFTrkA&#10;Y0HmWjwOrWAynXL1+WN+//d/nz/6/d/nB+/8gPliyfHxMb/25/8M3/6lX+ILb3+dzcbz+fU61MYb&#10;UY5zbNsANUZBoz0fffAxSsG2thhTY1q4rFvMRGJ3WRZYr+0aFOS+4a1Hb3H/3hFZ7lHG4bUGJfHG&#10;VxalQmX1SOzRAyO5///gfXzm43fpj7wwxkgll7YV0lNQNPGYcbHvN1Vz3qMTstPbX389C1T1xBYe&#10;GMQd+UM7x6goMGVBW2taE4uiVsGJUKmweYRvXl5pIP3t3GOPT0omqh/f08JxkKvlSlhHRopXVlVJ&#10;nhc4Z2lbQ9PWIaO3uwDR2xlSnIOyoQfHDXyaTjFEgkD/Mqa3yfUP3yp5QFTwOiUhFbG0+qSB6NGl&#10;i9DdDP9mEpWWTwovuj3x+qb8m8BIS3BcMAT6MZ2+pwPRwxGX2hiDaSTBMHddj/F0c0ZF7SQ5LLng&#10;iAXV1DXlaEpVVazXkmg4m834xje+wb03TlmvN5wdHzKdTanKAmct5XjMerVCVzKeiMGXGVRVSVVJ&#10;7MW0LfnsgNFoxHKxRCH1555+/lSMk6Lg8ZMnjALN0znH0ZEw4EajEU8fP2Wz2bDabvjDP/wD5us1&#10;xycn/PZ3/zVNU3N8/w3ee+89vPMp7tG2LbODI7zzCY5ojbDR8ly8rdkkYxmS8SbTKca2WOvYbDYh&#10;r0HyY06OTwSt0AqV58linM/ncs9Pch48eMCPf/xjnHcUx4dMp1Mm4zFXV9c8rw0//vGP0NZwenbG&#10;PFPcOzvj5OSYzWaTPMPZeIL38OnlFWVR8PDNN6mqivtH91mtVoxGjufPn2NMQVEWVHkhTL6jKVor&#10;Ci9eZl6PE/1+PB7fYiz1Ya/+E79rWN1mZgVkIT5TkLweFazSXQ+H3ucdbVleS120jE8//ZTf/c3/&#10;mz/6oz8mU/DmgzcZj6+wzvH9P/4+o6pCjWacnJxyeHgg8FKvKnSeF6yWc0zb8sMf/pDvfOeXOQke&#10;S0bHkJvP50BoiezEA/rxO38ACo4OpozHY/LQhiPPCYZz/dInvW8WRyUiyZNDdbOrTKAzMvtuaH+b&#10;pm2FpRearcW8Rec9eWDf9T2cmAvTTzKVpb0zL/rLZEK4vIfeuOKJWWspAqxnjMFv/l/K3uxJluy+&#10;7/uc3DNrr67ebt917swAMyQWgRSDBGiCNiWbIdphk6EIK/TCF9ovenTI/Bf84PCjFGaEaIsKWRZt&#10;PtB0BGmLsCmCABdYGpBYZoAZ3L33rr1yzzzHD+dkVvUAMwDyxo2u6q7K5Sy//ff9ZlSVQTVpoixS&#10;tUziCvXRCqesSpRja03JtlhA0ISCdAd7aYjXmmUppQJV0R+MOTw85MIkNJvQSy8MUUpxdXWJaEnT&#10;DFGbaJSDVie2bbfKqmk8rOqKfr/H3mQCwNnpWcsJU9e15sCQytACWPiej21bputYLyihdiwBcz09&#10;hmJriRllIJvBtmghZ5RSt7t0P+JQGAhxjGVjwna10iirOownzH272gKR0kDe67CC7Thtr05VmbJN&#10;LJQEWSlkWRs6F5u6qimLgqAb6cR0rtFnhQ21BYUFtWOToXACj9pS5LkiKyVVKfE7EUlVUkoL5QcE&#10;uCzXa9wQbKXIkxUOFffvHnD3zgRHuNiOjWtbGqsN81yOxzjqU5lEdMPoSp0jJFhFgV1VlBLKWoHt&#10;UdSKJy/OuJp9iXlW0O29z1uPXuP3fu/32AsDwiDAcgOE42G5PjfzJbkY8PXvfo9NvGGTe8xWa4Jy&#10;w3S2JggDFpc3iKhPEWvFNHRsAt/DlSmgKMI+RZHhSoHb7zJfzqlVjVtk+CIgTVIc26Zve0ihOI6G&#10;vNYdc0LBW6MjunkNmwx8U+ASL6k3a5wspUhTkD3cAjLH5dnZjCuVw/yamVNzdXnJXaktz2Q25eTk&#10;Lr/yi18kri0261iXiG9S3WBox/R7PSZ+RO/uAx6fPNCJf7FkPp/z3E5ZH94jTgWbzQasUo9XqKvt&#10;Kk9i2w7vvFiRpDPycci1U3LX9OFsV3JjbNTG5mjKoT/k4aCtV9H0f5q9bxmsNNUqHS3UbKFufb+B&#10;uqlpQku62dqqtUC0jSCw64J/+8f/D3a64Vf/k1+m43hYlo1QgizNGEZLVqs1z779Te5+/vNkudLG&#10;Sy7x/C4rmenr9yJWm3Pc0T3+0//yN/iTL38F13VZbSSj4RAn8FmfvqLbi8izjGHX5c6dOxQqJCXE&#10;DieUCFxPy0CrSFH1h7iYfuChn7g2e1opA8ll+zoa8SGE/Eb4N0dZlbhOIxfqNpTVeC1NREM0kDYN&#10;irbQxnOLPKK0oG99FPGDsCy3kZfW2zHJedu2yTPd++R7HlVVE4YR94+P6Ha6IGym0xvOLq6Jy5i6&#10;qPFsl6qUOJaNpSSqkjgSIusjcjjtdXfyCZiF1no8gpbkqy1ntgSu4+J5HsPRiJvptOULabi3HdvB&#10;cVxKA9L3UTmYNo+htBUqax0SGQyGHB0esVqvWk6Y5nN1pUuDGzQC3YuiscrqutaAgq1Sace6/dnE&#10;NqFlB6AJNlhteEt+P+zDRxw/+FNqe50dz6WxI9rRVjtWgsKEHKzvszh+0DUEel7W6zU98zqJY23J&#10;bTa4roODqxVvVWnqWeONbqvoJHvjPZ6tY8IwJLJtjo6Oie2OsRAdbNvGc/QCLvKU+XzO1c0py+WS&#10;86sbLi+vuLm5ZjqdMr060134r54arDadJG4s+eVywXq9ZnB0zOc//3mqTdxab5atw3RSSlbLJV/6&#10;0pfYF4c8f/6cSprQQl3S6/VI0xQpJVEYsFrp3qJ+v0ee57o6y9WCa7FYaKK5qkY4As/1qKwK23ZY&#10;r9dEUagTsa6PrEs+8clPcOfOHU5W2gKmMCHMLNP8NvGSJEmoiwKUYrlaggJpSzbrNTduys10ylTo&#10;iqJQ6HzUcDhkMpm0bIxOVWIJCxttsGR5zmWakEuIooikLBkMBkSBTbfb5eBkSJ5nYHVBCJara23s&#10;BClBEFC6OgR79JMRFxfnfOV7f3xb2HxovX6fKbXr7gDbqsvvP0fTEoHQxQdbdGmjgNrPmMCM2J5S&#10;tGBreq1/5zvfIU4S/sGv/D0ePnwIuYackaXSjcq1hmYqPd1XFR49RMoa1/Wo64owCI0HUGqZ4Ggs&#10;wr/8i7/g9PQUxx/y+c9/gbAT8ad/+qf8w3/4Dxi/NmY1OyeMIhzH3oajTNWobdsaecP+UYA7t27J&#10;thdI7eyvD+9hdWtIHcfVMovGA2xClrSVc7uhzyZvu4sZqWWVQRhoCwZMJMkSO9dT7eWbqmOtxPTa&#10;sR3bRCr0PURRRK/XI/C10TIYDDWbp+OwSlOKskRZW9w1hWpTBB/R+LnlrJGNMmlDS/r3DZyEEDv4&#10;aLpel7womM6mbOINVV3jmQRWkWVbeHy2IblGz+wu4VpuOXSkIVnScN4B3V7AcrVsqUu3SkJPkGM7&#10;24lVTchvSz6kQ0pqV7+1irR52i0jiTKIwzsucfOXj9E728/sJBvRuE61kih0hdlWoezGTc3vJQZO&#10;B1QtAat9LwXUYnsPFmgPQmkYkjIrOHt5ykBIkjhh+uwFV5eXrC4uTLjBZzDoExmvsy40+rCqM11Z&#10;iEajTeIEe9/mm+/8f2SbBde55PLyknx+RpIkbJYLPc+5QdnV/jid/gAhBIHv4QcBj8Y+jhPws2+8&#10;TRR1GO5NWMUJrhvRH/TpBB4//dM/xU/+9E8xGo34zt98g//sl/8Oj+/d55vf+AZfqiUvTs9w3+py&#10;OVtRxAuW06lGfSgKom4Xq86hzKlUjdeNsJXCsXRFz3y1ZDjs4fk2q9UK4XvUVsn1zQWO4xCFIY7j&#10;0Ik8LFEhi4q6KMENoJIcDA/o+z0GYYfI7lB2VkipcFcpQuZ4qiCvUxKZUtYloegiLMHdDazXa4K4&#10;onz6nMWe5GD/gPXNS8KDQ45PXufNh0dEnkI6Al+61FWFoxTr9Qa7qumGIatNwvz6nBcvX/H2T/wE&#10;lacV46vpM0ajEZ0oZrFYYFEglSTquWyqGd2OVlwPxg+Y9PsEBfSFh+6vv+3hGLGqF6DQuZxtFduu&#10;pyKo2t/TejZqx8Oh9Xj055sccBM2ky26sL5OI4jqWlLJis0m5q233uZ4f0LgOkS2R5bneG5Ax/Ko&#10;4jPWdUkoBLOLcw7HJ/q7tocXhGSFriarHZ/SSihFhN2ZcLUsOb1JwLZ4vChIrtasS4933nvJeBwz&#10;iGy6E5/KHuA4AZY/0sjraOOHDIryR4hwqNtvGoXQGKzKakBJb4fKmpeWbW1bH4Rmz7Rs3VNU1qWu&#10;ITQxsLakWyqdfjBIMto5rcG2tOeI1cqZ1sFSO/e483ZbkFDjeV7baGs7uhjHt+0mikovDHCOjuh1&#10;OpzdTJnOZhSm4bTNP0utDD+6Sk02TpaplUf3yCAaraVDU5XS7prraAytIs9ZLBcaR6ooEEJQVpou&#10;13Zs0yNSYhmq0231mDl3W3Sw5XRpF6nUwnM2XTGbzsizvM2BNIExKWuN32bilJZtGYXV+Ipmklso&#10;nZ0FsiPAW+urmYSdP4gfvt4+8mjH1t5VMmrHm9nNyWz5OWopsewPJfx2PSPVuMR6Fbx8+ZL333+f&#10;oVlZXddlNBqTzqZk64ws0xAXWao9k3i10GCRtsakqtD9UctacnJyQhAGvHr1Cmu4z2Syz/BkjOe6&#10;hL6nF6Sji0Jcz9fIBJWmBhcmlzTouFRlhapSjV7rSDzX43pdk2cZn/jEm3zxi1/EH/RZLBbs7+9z&#10;//59fCz+5m/+xoRuaZFxp9Nrozh1ea0QovUSwjDE81ySNGGz3tDr9fF9n7rSFUxpmhJ1IiwhCIIA&#10;3/fpdjoURUG82eC4jmaaVZL1RkPl+L6P7wewSbBdFzvoQFGgLE3lawtFWJVUpcJxXVxC0ixrS1WL&#10;ojReVkB/0OfX/s5/hO/7jDoRg8GQbK6LF6QJY8hCV0lVhfbgBLpiLux0mUwmzOc3eK7L0dGY8/Nz&#10;bq6mDIYDpNTUEo4vieMNmQ1FkbPOXGxbj1Vd1TsGuFEkOxvh++2oD//G5HJ3EdgFrbG2+w1t5Kn2&#10;Z7OxxM5e0x6OtSOYFXt7e4zH45YJteOGRFGHdG0qomybvcmEjZWwWC65uZly9+5d0sIiTVMK2bDm&#10;6p6UvChwTM5hMtnDiyZcXl5QKsXx8TGr1QrXdTk5uMveeI8gCNpchVIWymBH7iJtf9zR5qZ29+qH&#10;/jcDdUvhmPea70aHQ6XUlC+hF2mOLRPx0SMujNdp5LUEZRlZbe6hSQ9YOyrldkht54V53YAD161B&#10;jGFhdjRygFKGfVVj7wW+wHH6bIqS1XpNVpVYcgfRRer99AMVjlRbzbTrFjU3JQDLbjgbNEiiHwZY&#10;lk282ZDlOqHmGHKjotR5HN8KNByC4SvfejZbZaMwarPR2oafu1k4s9mULMtYrpaaUdK2WyBQx7ZB&#10;baH6y6pE1I0q2i4AqWRbhLYz77To2I1n10YP9IhLgzf1oxwKpS0+c/FmqiUaSaCZ9Ba+Rhol0xg+&#10;UrWaRCBAalS1WurxLyy9gYUyG1avKuxa4daC5fkN47DHYRDw7Nkzzp4/5enTp1y9eEEYhfS7AwI7&#10;pKwlr15ekuYZ3W5N4GnB7rq6jH02n3J9ccM//Ef/iLqu2ViWJhGrlprASmjrRVYlVVUbwQJDRzdx&#10;oiqkElTFXBsglU6Ir0v9HA42kW8zCgVWviKfLvDqmsXijEl4hCwtAqskjjVmmLI9RvsHuHnNYDCg&#10;rhTPnz8njTckcUwQdAhdn4uX52TrhLKs2axjDo722dubYNmC2hIU2QrHitgbRgggcAymVpwyHu8z&#10;rzNmsxVXy4zJZEIVdKDbJ1mDEC690oIU6qXuX8qTmMUiJrEtwOUiz9msN6SdDnkQkCczhBDsez5H&#10;Qci9fkAYRfiOgydKvFAbY1We47kW0nVxa4vStcmqFNtxUKKm2ws5PXtBUcN8seB7V+9zsL/PwWGf&#10;NI0JLcFyOUXemIrGOKPOc6xojecHdFRAUHvIbd2/+WlC480eNDQFrSLaVSeCHaibxsIWWDv50Mav&#10;adE/zE+r+b1sQCU1j09TRSooKLEYHR6jFAz2J7h+QJwUGgHCqsD1sAuPxfyKOK4Joz6pwRPMawGW&#10;D4Z3y3Ms/KBDGETIGgLPRyjB9PwZ16c1jz/xFrOrKyaTt5nsDSjrGstxEK6mgLf8CM/1kFXDk2NR&#10;O+EPFwA73l+jEG6F05poxs4c3NIBRuArKTX3jeMyHPRxHJcsTQxFwvY6O6VNBs1A3uLD0Xnk2xQF&#10;33fs/KqsKl2sYygT8lw313qeYr1eU406hG5IDazXCWmpIy9xnpFXFTWY/L+WY7aSFB/X+NnckB4c&#10;80g7eYeGm0WZznzbdvA8lyJ3KUoNkd5oSZ2oUoavXTcJNQjI3w87I1qXUoeVZMtZI5UkjhPSNG2p&#10;Uy1hUVS6z0c3b6pbiTFl/EshjH5vudKb2CfGszGLgmZxbMs5G9j/pp59a6d9/NF6I82aa8ZWbhXO&#10;LhNhE+dtFkjzU4BGkVVsPTVFy6S3W7HW5Hg6nQ5VXbVFG3fu3NE5sEBb+lVR0et2ScuSotRkU+v1&#10;mlWtm8h6vYDxeEwQhDx//pz1ekWno4Er4ySGOtVeqIGJF1JXgeV5QVFsz6ekpsfO1lPeeOMNhBC6&#10;H8gJSNIUxx0QhiFZlpPlGVE/ahGqkySlyrXHFScJ+5MJwhJ89/33OdjoXov5bMmz588QwmFvb4+9&#10;vT1tgSodc4+yhKjTIQoj8jynoQ4OwpCqLKk2FUmaMuz36Pf7KFtrTMuyjIEzI0szNus13W6XTjPz&#10;WUZVFhRFwWq9Ynb6TFeLBRpNeqY8vU6HQ10JFa+Iooj+0RGPHz9uWU6rsmS1XiEMoZYyCBGWZbFa&#10;LkmT3FBZh1RVyWAwRinF02fPCMOIx48fUxYFZVkyGPTJTA9SlRcMRyPU8kJjvXkaay7LdGWTu6NI&#10;mo3QCsIdQbHrASlTMrsDVrhjuJlCG7M32ja9HU9oF3FNGgrrJpwsGzfd7MA0TTk8PASFHtdlzOnp&#10;KfcOH9AfDPjed7/Lu+++x0oEWMIivD8mSRIst6dlAZpiIE4yptMpUkpGoyG//uu/DsD0ZqrRA4IO&#10;m82awWSf4+Mj8mxDFIU7OWCN/ZdnGcIUJ2VZ9iPsfrTcYStnfqCHszMHuwpIV2bSosJ3uxHdbtc0&#10;0bM12NvYDq1VqzCyocmHG89HoLZ599089IfzdGCq2uw2byXb6j/JarViPvdRQ4VUNtObG67nOsSc&#10;SkmWpShLmyKWaeNoUBs+omhAbReI4laio/EAWj4MFEVVkuYZtZIavbQVqno4momrqoq6qrDtrbW0&#10;9XC47eHI7eCxM0EKXcHV5IGkyWk0yT0pFa5r7UzoDtab3G6gbVGCvoftBtDXbzZS+92dnz9ORK1R&#10;Tq0FsqNUMJ5N40Epw7AlFC0VQpuzaUqWzfvC0nFguzaushkjuwZbCibdITIp8EroexGR7aO6Nf27&#10;NptNjK0ED47uc7Pa8NR5Snc0AgWua2E7Dq6jO5hxPd0ABzhC8Bdf+bf86Z9+mZiR5uDIU81T1MyP&#10;2ViNRyqrjOVqxeLqlH/8j/8bPvn4nk66q2sGvQ7rTUmymtF1KkKrIJ8vCaOQQMZEWGRY5OsZqgLH&#10;giwvuLq6JBjfw60cztcFK+njCYfS6hDngni+ohuFzJYpUlUcHo9J80LTAvQ7PHj4kDy+YbVakRYp&#10;ga0IbJB5TLKOKbMNdjCiP+xxfrOisAUvVyus0YjNKqErJaQlRVEzTwumy5jZYk1RKaJCcHY2Y+b4&#10;VHXFtM4JfJ9UVtw5PuYT0QE/dfiYQOTYEoDJ9REAACAASURBVPxOF8dUMFZVxSJJubm8wPUCXazR&#10;H5E4NpYbEAiLRZYzzUvujiaa0E/VjPdGOG6li0ICHaou6pC1srAcn9jOqS1tOE0jl2UvxFe3RBWY&#10;HKemf24Uy3atq/a9QEcAfPNtZULtZo2LbbhMG4S7OWDa8LjQ2WyUMtTXUn+mwkUKm2WS8+bkgKu5&#10;pvJOZ0v+/bvfJuzt449GvPfBCypcajwub27YG+fsHwXYbsB0OkUEEZbj0uva9Hs9lrMZq9kN944O&#10;cF2H+/sRZVny7vee8fbrj8ALGfd9xDgk3sSUVYHtOCR5wXK5INlsGO+Ncd2A2vpR+XAapd1EMxTK&#10;amSZ6cLbUTK77xs5KOs25EESJ5RlofeV2mJCNk3kiubc+lzaOK2NAW5mS25RZNrZ/5DuAVrj2vc8&#10;ut0uWZqRZilCQJIknF1esNysqZXFfD5nvk4BqGzXtG7oRlqhDIKFkmTio3I4t17dtud3Y7ENjWlR&#10;FHowipKyKLTlYDumfE9XQTmNi9d4FnJrIf0gD6c2ndmWZbUDufWWNNZZXW+VTYMjVssaV7htWK2t&#10;iDFkQY1XVKm6fZ4f9OxNJ/SuW9wURjTe0o9zNJtuuyh2rR62v2//tpPXYatw2kqXZjE33zUnbM4d&#10;hgGOY5v8RBc2axzbZnhwSBitKZOcwWBAZdl0O10ODg40IoGlDYSyjAHIi5LQFBYURcHLly8RluDv&#10;/9rfx/M8Is/BcV0cs06a+dFI0iFVkfBnf/Zn/Ivf/qdkeUacxHQ6HUBys5rSdQ7Z29NNj2VREkQB&#10;dVW1UCBZVmgsMVf39AgB4/G4ZTvsdrucnNgkq1gjW+QleVFgoTg8PERRkec5T198j9FwSNSJ2gIU&#10;27axlU2/3yfwPdarFa7n0et2Ob2aa/h/y6LX67Fer8myjNPvvq9h9AtFmqZcX3zAfD6nWl3r2L8b&#10;slwuuShrLNvmbFnR6/WIhg5RFLXKGDD9PpIiz3F8D9dxdLhxs0ZYDuvVGtfXyWopJWmWcHl1w954&#10;D0dtcByXKNCeW1HphG6R6VxDJ+oSJwmTMKCua86TBM91wcxjE6nYSVLuyL5m37d/uhVO25UJjTy4&#10;ZZdCy0mjdhWO2CocG0kLENqs21bcCE5O7pDnOfFiwWw+54O//laLaK5x04Tupq9q9icTOr0ecRKz&#10;TCq6vR6bXDdElrlmeL04P+ff/ft/TzfqUFU1DimOrTH8zs7O8Dp9ri4v6Q56hEHI9c0NB/v7dLsd&#10;nQ7wXA4ODlCqiaR8/KHavblVONv9vJOi2NEyuwqnqitcxzVVwNr4m05vdG9dbWi4m1i9+V4jCxrY&#10;MS0jBZalNPSMiVA16//WTApuv0cXKgS+TxDoPdnMVVlVbDYl6/WasoaqrEA4JoSnv9u0lIjGmP44&#10;D6fJM4gml6FAGCw0WykDLKuTj9JSuK7uKq+lJIxC0jQFSyMNNB6DRjw22lpqSG0EWAY9wGpCaeaB&#10;66rGcl3qurwFvWLbOt9To2vQlRnEptvWcRw9ADS5je0+0bkQUNTbPoKdv7fDraBWFZ7rEfi+YQDV&#10;9M3NRMpdC+EHHLaxJhx7Wxmi+SrkzuYS1JVO8NVSY6LZjkdRb4xSE1S1LofWgVkBtYRa0i9yVJ4h&#10;/S4+NnMroK4tVrWiDiIs36K/1+fyG+8QBiGlzOj6AhfF9fkpx4/ukqgYVSX0Og7l9IJHDx8iyEjT&#10;jIVcsU7WBKFLpyvxPAvLqul6Pe7u3+X4zn2++ud/jowXut9js2Aw6PPu+0/084V9jo+P+Ns/8zn2&#10;Tu6RlRVJFtPxKlSxRDo2Qdgnm8fkZczv/u7/ye///r8h6I3Isow0vTFMpi7T6ZTDg7tYwiXyUkaH&#10;Y/obhyq+oVwvOH/5Et/rce/eXQQu83mB69r4novtCM4vLuhGggf39ymrFdPrFXeHhzi+oohLVAzX&#10;q4TNOoPAw98LwV3z/rP3eTwec+fkhPLyAu/wAFXkJGlK4mS8OntFtp5zfnnGwWBArxfQvXcXZzYl&#10;mses12seHO4RhRGVr4hnK552YO/qjNf7uqzcsQtkrSBNkQhUnHDcG7LYZJp5cp3iWDaOEIDN0aBP&#10;kSa4rg5hO3ZOXuXEsWU6yXXjb02JZ1l8a7omzwvSsUW343EkLAZ5QdUs4HYF260Rg1njpuvL7FOj&#10;VEx7QFUZeH9SHMfFFglFXdNz9Dn80pR/U5p53CAEOJ5WRGGp6QZKsQQUqdWhKkvsROJaFve9hM46&#10;Ix+FHA8D9kd7JEnKp/pdIifn9eM3mc/nPJzoytfTuqCjclbRiFVRENd9vW/yhNA94fzq9/lvf/O/&#10;pqhs8H3EskBJyWg0wHG0MM6LAuFq2oqjuw/4tV/7NdbrGkXI4d4YSwpklhDUFomRVDq+YABIjXbR&#10;EQpuRUo0RqJBmlZgm/CcbLjBLNEKZq1z7ZYHTCmoi9IYwDpfJsy1dmMuuolbtNcDfV6BrceCrRKU&#10;UvP1CKuJ9zcGRJMyUNiOlq+beEMlNT9RXpU4jsOm0IZDWWQIy0aqWudoXQ+Uwla67UIXDkBdliDs&#10;jyfmbq3oFjSz/QMIcD3NhVJVVVu5UZbl1m0zD91QQTdfbfV5m6BsDBvRWl6+55EXBaPRkCiKWC6X&#10;ZJn2SmQtwd5JfLVeF9sZNoOrQ3VK52M+7M7sPkyr2rfnbDCKain1hmvNlY8btZ1D7EzijpavZd0y&#10;LDaeyfc5k6rxYHaRXbcf0FaKIPB9FIrNZkOv18P3fOJYW7NKSvbGYxaLJXVVkiQxL5+8IAo1ntn5&#10;xQXTs2vmsxmuEpw6p4QmH7rcLFFSEQQ97ty5Q11XeF5IEARkWUZd17z77XfxZMbx8TE+Ja7nsTeZ&#10;UFcVzy5nTKdTPvnWG6bTH9IkJctynbPJU1zPIwh8Vus1710v2d/f5/zmWzx48JCq0sRpo+ExQRDQ&#10;dV3CMKSsYmzbIggCTk9PSRINadJYorPZlLIsWSwWDIdDprMZk8mEOBGUpa78Go/H9N2OJqVyPd2g&#10;bFnESUK/E1IUJcfHxzx4cJ+70T5FkdNPA2zb5q233kZKyVKt2N/f5/rsBfuTCaElGA6HPHjwQN9X&#10;AWEYkjq6f0b2RNtXVBYls+mS4WjIskh0JMDWnreUkjiJEUKDovomgjCbzVitV1jo8yohWC6X5BS4&#10;jovtdFFVZfKkipqSi4sLvnN+qnNtWZfhcEiW523v3A86Puwp74ag279hKKRV47FLKsPEWRQlSZLQ&#10;NVh+Wa3XSpHPdfOypStL3TQhCANqa4XjOFzHCs/36NUO3U4X50CH2lzXw3VdjoM98jxn7GgkkH6v&#10;rxEj+hr9OVknrTxq9kySJvi1FoSvPXrEz//8z/OVr7/LZz7zGb7x//4Fr1684NGjR6aQSXB+fs7d&#10;h6+xt7fHJivYG+9RS3kLacMXcpuQ/RH3/63RVdtwVyufjBJqohdNHx2C1jhtIiDNmAvZBOq38mIX&#10;DHkbKRXtuYXYyiLLMhfX1cq0PTq7jlcl271em3YXpbSzUGYlnu9j2bbh4zFMzsLSjL6ebYqgtjTg&#10;iI+kmN6xdIyXsOW0aB5E6tyHqRW3LYuiLHWOxnFaKIU2LNVqUBMaMtdp0Gn1GKlWYSihG46Ojo9x&#10;XZf5ctFikpV1hWX4NpqN0TKKim3W5nYo8LYLu9WdO62nCtS2NM00KGro/x9X2+wqz+09GKC9qsah&#10;mfwtN8WOo01t7rdq0AeEoFYKZQmkEFiOr5PSTsFkf8LB3r6GDcoKjfumBFHYIQsjwqqmKEusquTg&#10;3h3G4z1Oz18wnU6ZXc1wfIduEGF5NjiCoigIugOKoiDsDemP98kroJDU2MzXMXma8urFcz795kOq&#10;ImfY7zAejXGCLsvFkoP7j/lf/tW/4vnzF9y9exeho5pYtkuaFdi+hpiPakGn0+Gzd1/jV3/1V/k3&#10;f/IVvvCFL9Dp6MKUk5PXubq6oow3zOdzvnz+f+P4Pukyw3YcOt0uSZpoJW4JDboY+pRlxZMnz/B9&#10;l7JY0x+Mmc1ysiyhyEPY08LfjVyELyjzlFJmJNkCL4VONGG+mLN6ccZkMuGwe59NsqTnTggDjwfl&#10;IWeWJA0lRPeIlIa8ueOMEb0TXLWkP+hzE9WkWcaCiiBwudyc8rVvJ9wLenz2s5/VIUnbIc6S1uLV&#10;kQMbGaekpd70WZ5TlDWe62B5PnESE3RDcCPSukIKD3yPxTLh6vqK1eaKq6sr3jt7RbyJ8ZMRDx8+&#10;JBOCRErsnaRxG1Vrbdsd7MF28TZr2Ly31rq8nQKpHGoZI4RFXudMl5dcr+bGwymwLBtLbnSo3dU7&#10;3xYWWZGBVSIQRJbEExZWDZvFjGm4T68fsefrdRivMtbrNaedfcIw5Gy6IEkSRj2HvHRYZhURrsFo&#10;s6jIKWWGY7nkdUktB+ztPcZSCx7d/1m+Of4Arqd0T05YLBbIMuXO64/5mc//LCd3Tnjv/fdRnuJy&#10;fsn9+/fBtjQTsqqpfoQUzi1d0yrmrQezCzNFIwvMnAhLo+2XVUlRFJqQsEV82MmqmRxvm4/eOadS&#10;O58RSufMtpVL7cQLtEG+ex/6/k3XZVW1DeFNq0ktdbSrlpKqKvUdWbpdRDmW8Zr0JaTSyvVjiwba&#10;WCBGaAoD8rizNMGUO0uFsAVlqVnzPM/TOYCqbJs59fm2jU67D3YbEnQ7FkVR0Ov1GA1HrDdr8iy/&#10;NajN6+3gNBq/editskM0MU21vdjOBbVL3NxIMxmmz8iA0tk7X/lRjt1LbCeTlotGGQ9Kyu0iVCZc&#10;2XhjTe+RbpY1YY6dhdHtdKhtm3gTayj3qsTxPTzXpTTXL4uivVYYhhzu7bPZxBweHmLbNr7lEUYR&#10;kdtwtBe6g7ssGA6HVMC9e/eIoojrmxuO7xzz5T/7Mr7voZTk85//AovFnHE3Igwjnr0612CUQ5d+&#10;r9fmSoTQOYta6hJPRNUOkAB63S6fePNNvvb1b5lqtlRjog2Hmjmw19XnunYIgoD7D04MS2fGbDZj&#10;uUhMmbTOvy2XK+7fu8fDRw/58z//c54/f8ZgMODhowc8fPiQQVSy2cQsNjGPX3vMMkv55Fs+i3it&#10;wUfrmqvLK64+eMnJyQmjkaZwjuOYsqq4nCV0e11ePznk8vKKfHrDoN+nKAruHB8zvDjTHtp4QPzq&#10;FSB4+PABT9Mz0iwjkVqA4fokaUq8mCGlzlkppXDDHmVRkJXK9K3pfpSi0MUPwyjS1mep98PVdM6L&#10;Fy+Yzq808+iLGXVdkzq27gUSFlmWIzAVQ03RTysZtxEIlO5O1y+3jYW7G7SuNVqEsKQRPDWuq2P4&#10;RVFQG5wvQaFBNVVuqrwqFOBIzUsk7JjpdEpe6fXdszT6w4CSstyn04+oq8rk81Iu40vtMRWF7qfK&#10;NPxLkzPOsgylIJU6j1gWCt/XJc7z+QLf9xBCkGYZuC7vvPMO64sLsBV2GDBbzPjN3/xN8m/mzOdz&#10;xiON1h25IUVRsFnMdMrgxzyUiWhsG8hvN342FaeWbWE7NsPhkM1mQ1mUugleqparq5FrjczYXkM1&#10;STLaYo4dRdfIDkSTKlEtZUz7N3PeVgmJbfO/ZdsopaFyfMfTBofSFbHYQqOcVxW2ZfiWWq9JK0b5&#10;UUUDuytPmZCUAmjoSIX2KGQtNUW0GayDyT79fp+rq0uqsmqXsKpVu7CbRs7Ggrdgl0ttu8Cl7pVZ&#10;rJfMZjMdQ7Rtsko3cLWCV0qEZdMyktIUBuz4Vc35G69DiFYBNs2srYfTqGZrVzno7zSbbXdyfsgK&#10;o42vmoWi2EV/lgYdQbWL0TJVFNK4rpWSOEJ7NZW5DykEwvZZJwmO59Dt9IncDGW7DKIQUGzyEqUE&#10;vb19sutrKtehVJLz1YLNZo1d5aw2SzZZjLIhyzR2V9AJIAiwsSmEy+T4If39u3z7yUuiqEOpbM5v&#10;5tR5xt/5D3+RxXzGYrGgznSp+ic/+TbvvvceWZLw+Z/7Oe7euYMtBJ7nsNnEpHmNsH3KNNXendT/&#10;szzTTKS2pQseXIuqCqhkjbBshKMoZE1alsR5znV6zmg4ZLFacnC8T9RziaKIVeyy3mwYTQKklfCt&#10;d79OVq5Zrlfs7e8z2T8iSQvSQsMsSUcxPBiRXBd0eiGZjPFDC1sKHr9+jyO/w717h0SObrizHEFZ&#10;ZQhl0Qk63EyXfOc7HxAISWc44urmFU+ePOEmX7BerbC6Y+iBv+dhD2yEBav5knXo8u2zp3QDjSzQ&#10;DXz29ydk6xhZS753eY4QFrYfgqvwfA0QOp9qBtX4ZUG316Wk4vrmmtlc50zKSuriiU7PELp1NIRP&#10;5HI2X7IqPJQXUssmnmPW69Zw3gqdHVlgtYJIL2tR21CDwkVWlqGv9lHCBzHEchTUOVW1oSgVsoC6&#10;LlEqp64qPFlS1xWV1IRwVqUV06bUUYAX5xvefrtLOCrxPI86WVCsE+aly2q9YS/0SRYzspk2yDL6&#10;bEqLtCq1fBGaXjrOSpRVcnT4GrL2cdWIMvYYFi6LjaLj1YTdCVfXz1CbhDjycZINjsxR+QYn3OM7&#10;T75NVpcaLNQWFH0Psfgh+/+WiNjxbpqQVjvO29+BpmmxbVu3haC2yqaVH+b7O6gB7XmM9mpE1fbc&#10;NALQVAiqtienkVFtSmLnsHaacZv3uqJQUgtJJSW9XpeHjx6hBDx9+pTZatVSzdR1DQ2KtJRUH4s0&#10;sGPxb8uWjUJQUKvaUJzaLcf4w4cPGY20Zm6aP5vF2/Sx6LkwFvx2fbcCvwlwWSam/uzZM/K8aDvN&#10;66rG9/wtgF0zuTtKoA3iie27Nh7aqLWd1zSbqHlIANVYdVvL7ta4/BjHFj9qR8monb6ZXZd7x4Ns&#10;Sr13m7Wa8ziOhu/xfb9lQNSIxwWvXp3y+//yX/JzP/dzHHc8bFvHV1+9eoVjWURRxHjQBaXwnQDL&#10;stgs18znC4LCZzQasckyOsMhg0Gf6XTKP/kn/5RPfvKT3Hn0JoP+QIOxdrssFnMuLy85L3J+/gtf&#10;4P3339c5jEpX1nT7IW+/9RadTkczZnoecRwThrbuachzLNsmyXPKotQQGllGLXVTb4NWgdBVM1VV&#10;kSYpUgWGLVTHNyxL53UOj44oX77k9PSCs7NThoMJTXd4XVdkWaZRkwud47FtW/cfrVYaFNPTYIWO&#10;Uti2w9HRkS7/FtqiDwKfNMvwfR22e/+732W1XqNci29+85tkRcbV1SWLOkYIwfzmhuFohG07ZFnO&#10;YDhgNp/jOA6Xl5fEvvZahp2IJEmYz5dkWcb48I7m7ql0411QBkilOL84Z7Pe4Lkdrm9uqO2aTtTR&#10;eYfNhvU6x3NdbEKddxC6876Mc1O56ZHnGYFhiGy9/929ydbCbdajNJukga5vCoCaNdyw99pCY54V&#10;sqaqK1RR6hxArhk760pD6otcFz6skxlRGJGtFti2TRJb9Pp9BoNDev2+7qWJExZnZ2RZhtMZ6XW+&#10;0R7Oar3WBtokYr1eI73AeIJlu0eqquTo6IjFYqHDZ8ZDcl1X94yhOJgcaGvd5IsnE71ufM/X/WXJ&#10;hrOzM/JCh/b6P44AULvyY0dJGPnSeCqN7FNKsV6tddSi1FWHW74e2RKs3Qqh3ZJpYmvUGtnVQpQ1&#10;SqdtyN2RmzuvG+WyG1FqrtX0qCmlWhZaiXY+ZG1IpyvZKhqlFLb6YR6Oudtt2XJj5W9dQGHT9ok4&#10;lkVlqFxRTQmzSbo0C7b58k7EGD4UUmviyEJQlCVZrhuuGkpi28COODtly/AhHbATqhQG3Zp2AtSO&#10;+WbcTrH1rhpIiF1+8ObQCAzyx4utwa2Fpst9DYy3ca234QrZKnf9HE1fkgChq5BsU5KdZTW2HVLl&#10;FXVRs9frc3FxwT//l3/A7/yL34F0xXhvn+it17G8EKfXJxiN2N8bE4YB1ewGPwoRtoY1tzwPEXpU&#10;CsLRmMXSIrN8/sd//q958403+et3P+D0es7fHRxyvdyQJ2tOXz7j2QcfMBgMmE9v+JM//TIvzy6w&#10;LIsXZxdUdcWgH/LZn/xJfN8jiWOKWiFslzTVWHiuMGXI8zlxrIFFbcsiCHwDHqjIigxZlGDZOH5A&#10;1O9TzdbkZUK37zFfXpIXKZ2+4M79DrY/4rtP/h1+EPDg8eu8994FYddichjg+AVZmhH2h2zyksur&#10;KzzPozTVNweHexSpRhuP0w2+02clF2w6XTqdDq7roJSHuzfm6fPnvF8sufPGXbr7I169esU6s7ks&#10;InLbpdPpslmckmUbBhuHMio5GewzuttlWsy04I08vNClAF7cXAAWuSy4fP49FosFuD6+7zPeG2mo&#10;m0AQRQMcMUamCat0zUpCJ+zguyHn8wXf/eA5MvepZc3oyEcIidMP8f2QTtgn2eQEQxOBaMs1dyIC&#10;0O7fJlhtNQKtMcJqjQBSNbhdyqeUwhhUAUVpkxcWIoeykpQJ5LmkLBV5LqnSEt8XJFWXi1WJiyHm&#10;Gz/g7htv8Omf+7scHh2xePLnxGmMm6/Y6/eg77PaXLNKp1huRVmF1FVNJxiTFgqlbIq0piw3WL5P&#10;XazpBB6DjsNmnjFwEkZBju3mpMklWZLhOR4hBYeHB/zt1x8wljkHR0fMF3Oc00sOPJ9O6WGtJXFS&#10;8Uh1mTL/cSSAkS07sqAlYGRHXqkWdmi1WpEXedsegvEsGgO0KRDYxnUw9C4KpGWqjGndnW31WSPL&#10;dhDzd43zdgFYt/JDoNp8vRAWtawQlsUmSXh5ekotK1brjW7gRVFJk4poZZs+54+Qw+H7q9Qw7J3o&#10;UuEG1fbJ957g+Z7hlzAP0HJaa+TSZuBv+es/IMlfmzp0abhQGoskCAKdAG+8BrHtj2kTXrvn21Vw&#10;yngzreLbuYUPvdm6omzfmwm/XQrwg48mfHZ7XGXbX9K4ua0X1YQtjaelH81AHpow5O4QNWR2ZakF&#10;5Ww247d+67f4g//td/VEy5hvf/vbvP34ngbglDlvvvkmsjJ9LY7Ohchasdmscd2Ayd6E6WpFmqUo&#10;pXj27BmvXp3y9MkpFXBxMeUP//APQSneeecdVqsVw+GQe/fucXJ8zP7+hMdvfpL1es0nfqKi0+kw&#10;Gnd1gjvQntTNzQ2TyQTH0534VaU76+N4pcFYq5pNvEHYGt1XOD0wHrHt2AbhQnPiTKcz9vaGLBYL&#10;qjqnKHIODvbJ85w33niTfr9Pr9vjF37hF7i6XFDXNZcXl6RZijUDz/XIsozRaMR8oavqPN/W/Sps&#10;hW6apjy5fMrj115jla8QQnC6fMXl5SWTyYSDgwMsz8JzPVSiwyCO71DX2joty5I0SXj29BnPL55z&#10;9+5d3K5+vlpqwZ1lCednZ4zGE/I85/JmTpokdEZjHNdhsVxQ3VTE8YrJZILvW8xmM04vTwmjiJOT&#10;AVEU0u/3NTXIqyVlppEfhCWoMn0fUhoPoShbIdOWxe4YcE0rgkUDeb9dp6AQps+oNPtf2FpAVbXu&#10;jF8ulyRpipWvqOuKOot1ArzUEClUBcvlku54zGRvwt//L35Fexj7r9HtdblcKTrdkJnJFZXGg6/F&#10;msvLS9JXLwiDAGFFuJZLr9djs16jpCRJE5StSJKUzXzOgwcPtGecZXS6XeI45vj4mM997nMsrl7y&#10;nfe+Q3xzSifqsF6v+drXvsbJ/YcIIciWCYNBnxqbTicCk0r4oft/R3lj9vWul8OODGo+KZU0NAOy&#10;fd18rzKGqiV0jqeuPqQwdqSSakM225yNDlZtJZKUtwXgbYUjkLI0vxcGGUaXUms8NZuy0KHOOI7J&#10;0pRKVtpbNAYswm73ULO+PobxExNS0ix3tuVgCb2RpCHEAs3X4hoASCkVmaW7US3LYm9vQlkWpFnW&#10;Jr7Y3gJNrkVKhePYGpFZSixbh4WEEFBVmuNG6RCbVIpVvMHzPBKTuLsV1zSNoggdC237XW4/XXsb&#10;GhupcTXtVsArqRCORV2XOI4uVRWWpbldwPQffPzRhAxrYyVYjoNoa+9rUHU7EsJoc1sILPR/JSWW&#10;LTRhogLblC1UeYkdWXhOwHp5g+84/NVXv8rv/PY/44//+EsUVW6e0eKv/t073Ds54tGj1+h4Dsr1&#10;cR2bQFhUWY7jaW53aTtURpi7/QEvXrxgnpY8efqSjW5BojZjfXl9BXXF//zb/4zA9+l0upyenXHn&#10;zgkX1zf4QcjR8RGf+4m3ieOYKLDo+A62gDRe4/m+Rv11Sh3qq3Vyl7pmdn2NJaDIMmQnRKCoCm1c&#10;YDvEmwTH8YiTlPXaQ0qX83xFFO4znZ0ZITrj6OiQx48jHMcFbObzOTfTC5SC/ckhvu+wiSuqvCLb&#10;SL51+T6+44IQLM7WJHHC8d4IqRTLxTVJkvAzr32K4/0DTr/9nOFwxGq5RHiSNC347tMPcLyA2WzG&#10;Jk2IkwqVK9J0QS2kTqpOLRbzOU+ePeXV4TnZicfB/gF3jw4IQ48yc8niiLMkY7PZkJSC/uCYIrO4&#10;vFiw2izIsozBoENRBog6Y7NZc3k5pdcrKPIX3LlzQr87AnnGcrrW5epuRLfXo/BK7ty5w9VVhlUo&#10;StOr1ioZ07Dbhm8bBA+zT+02x9OEgRdQa9KBqlJYtflulWJZJWlxQ1UXVOXKdMbXJGXCJs4Yj8cc&#10;7X2GvfEer3/6b3P//n3mqwV7e3vEgcfzyxWL2sHy4Cy26PVP8IP3mMZrJt0Frz8ekkSPiJOEVy8q&#10;Pv2ZT+OP7jGe2Iwrm9lsyovT77Jeb7i8fI6QBSf7Q954tM/JSDHq3fDzj48ZDoY8j8+Y1Rv6vkLM&#10;z3m1uuTqyXv89WjCF7/4RVR3zDJZ8eT8mg8++IC3Pv0Z1tYPNziboiMsCyzNLdZwezXl8Uo1hRtW&#10;q2As28J1XM2FIw1yS5NvU1opacQW2bab3M4P0YbLailvycJGBluW1eJP3ko7sCOdzbl0473cUTYO&#10;ru3g+hZVXVPXhYHR0eeqjEGomuuiK5krWVHZH8WHY27EBMa0Za7UlpFTWOyN9zg42Ge5WnF+dkZT&#10;vSCEphweDPpsNjFZnlNWpSYEsq0WxaDdZwAAIABJREFUbVQqZSytwjQh6T4F13FMZVJJnuW6SsxU&#10;ZzUYUw2k//Zexfa9mRvNHbMdYKWUsRiU0dhq600YQjTAFEjof51Otx3out6SIDWNpR93tNHU3eoP&#10;M4a6h8YmL3TzW103VT6K0Fj+jqFxcA3nz2a9ZjAc0gkjba2lKcvliv/9X/+v/MEf/B+k61WLMO3Y&#10;DqKWXN1c8fTZM46OjrFrgbVn4Tu+SfJnJEnSVv+B9pbiMmOziVklGevV+paVppQCY3WlaUaeZ8wX&#10;S05PT7HtryOEYLw34fHjx3zupz6nUYutmjzXvTeaTllzlTTNtFapO/3rek5e5JRlQWNZtWCrJnzg&#10;Oi5pmrJYLHDLPmVZcHL3EKkUcZIgZc3B4ZCiKLFtwWIxJ0l0rD+OY01Z7bikqSanc12XXr/X5ieF&#10;ANfR1vLLly+ZzmZ4acXe3h4PHz4iMl3qs9mMbqej+X+urnBdl8PjLvv7+6gb3bBaKtObphR5nuOg&#10;URGUlJyfnTHPJc+ePecbjkW/36ffiQz9RkSSpsw3CbZjM9tstLeQbUzPiGI+m6Eqm/F4jJSSxWLB&#10;fK49i/3xkG63q/Op4zFeJyJNE+3NSoljO2RZhl9XzUYxCmdnzFvBA8JAPsnvUzh6D9RKG41NxMGq&#10;dbVqXVWUZXWr5LYsSz772c/yS7/0S9w9fJOyKFlVNovFkuV6SZKkDB+/RqfTIU5q5nN48OABf/EX&#10;f8lPBZp75cWLlwCEVcV8PufsfM2nPvUp3ZlvCcKww+uvv85g7PGXf/VXrFYr3nv3XapUJ7M//dZr&#10;jEYjPnV0F8dxODw65OHDh5w+f5/Veo1wbDzf5/r6mq9//ev81C/+xyzmC7761a+yWq0I+4MWxeTH&#10;Oj6Uw5FsEeythuLeEtiWxi+bTExZ/nJJXUsDD2ZTGy4pLd925Eqb/21URqMsVBt60wpAGTw2xU6m&#10;oblJtijT+p4bA1kp2n63XrfH1eV1mw5ofKtb5zLKURjIJMuyCQLv43I4OxXfqnHHtGC2bJuj4yMe&#10;PnrIk+894eLiog0dgNasy9WKLMs0MCRgGUIjhaJqHtgkynSMWDd77k/2OTw65PLikuvimqquaErz&#10;mkGrZY3VMBKaAd+toKONld6e6GYiFKoNjVlNSK4ZZXOSfq/HaDTWMPhVRV2XmoLB2nL5/LAFxs4G&#10;bhaGNJPkOYYp07IIfU/zCKUpge0y6PU0UoFS1HmJ5/qMewPKrOTmRiec//IrX+W3f/t/4oP3vkkQ&#10;BKTxEmgaZnMsbCSSZZzx/Oycg25ILQXHox51UbNYZyRJrruZhc0my1ksllyvEl5eXBHXNnEJlfDM&#10;sxgBhbyVMGs8vQZU8PzyguV6xf/w3/93jEdj+l3dZ5Ks5zq0U+bkuY1lSTzPo0pKY3jkhEFAv9Mh&#10;TxKKROeyKgllmlMVFZ7jghTE64Rl0idNa/odXdVzuKeBQcf9fRaLOVmesFxmLOYLyqri5nqFTZeO&#10;rygzi9n5Db4fMO5P6Np9un4XWUuyxZrVKmZ5saLMKgaBz+vHr/H249exLZvQVWw2K66rBCzo9Xqa&#10;grjS1NT5LKUnIlKZ43gOKzINly98jo6PsM+nXFxcwLJDLaCqS6qVw0rk+L6HG1RIaZHT5cUy4Wq5&#10;0GvICVH5ACd0sIUk6OQc7k3o+CEKheePifyI6fWUq8tLXNmlSgsUkCYxXuTh2zYd3yGwtYXbqBZt&#10;nZr60FsKRxmF0a7gtpFP+z6gamM8Ngllpb0dVSlkKQmDATfTKbWIGB0d8tkv/Ofc/cTrrKagBMxT&#10;mC5z7N5jlnGMDVS+TVnYvPt0Re/OI4r+DadpheVaKOsDFosFy4trrq6mrNQxZ2uPTt+m44RYeUin&#10;N2FvHPD3fvlNfuEX/wN+53d+h4sX77FcLvna176KEPB/ORAOAh4c7vPw0SN+5m/9ErbjsJ6t2Gxi&#10;gumGwoKvfPnLPHnyhLxUVEnK1//tlwmDgB9ucrINaTVKxoTUlfE8mtC+lI1kageeyijulq3YyIqm&#10;Are1r3eUzW7Ougl9KWi9Gdu2QAmkqhuPYjuvaldVoVFcmvMavEfLtrFsB8fzqIwRKHdkq0A0EJj6&#10;+aRCSGUoJmzsIPhohXOLVM2cYJtI1FhnWaorNqq6wvO89rNpmuo8QINfZhpDGzdTh84sDV9jBlJW&#10;NcPhiPsP7nOwv89qucKyLYQ0VRGmsqvV2I3rzy3512pb7ZHoCanqyvCkOyYxV92apAa6s1HRQsBo&#10;NGY0GjGb3ZjBky1QqP0jhNR2y6Bv3Z3SEzGbL3Edl7zIWa107NnzPKq60h3aeUle5AyiHmVR8vTp&#10;U25ubvibr/81X/rSH/PsgycUeUGRJiRxjO95KCAvTL8S2prt9bo8e/YcDsdcXV+xHPZwHIfl5TV5&#10;llHIkrIsmMcbFosFN+uEm+sb/ME+o/GI2dl580Dbx7A0ydvuswW+j1SKoshJkoR33vkGJydHeFZJ&#10;URa4Vsn+ZP8WGnZVVSDBMeG85XKJZemqKs/XYKKW0n1dcb4hz4s2lxbHMXVdc3V9he/7fOrTb5o+&#10;mTWnp2cgamSt+W+04teluzc31xp7LNf9SZmn+YCqtNKh30JTEztS4nselmXxxhtvMBppr7vT6fLk&#10;yRNGx8cEQUi012M0GqFyiyxLyTIdXtbVc9obLooC5emcWbfbw7ZvSMuCwA/w/ADP80g3OtehslxX&#10;+7gum82GoBtoKmTfYrPZUJQ6bGyh0bnv37+vQySqQ1kUXFxcMJ/NcZVGss4NkZ5EsTeZEMcaW06Y&#10;aETr5exy1UAr1BqKaatpqpO1Mf7MHqqFEaQYeBYtih3HxbarFlMtSRK++Itf5PDwkPOzJbbqAII8&#10;r7T3aTyHmxvwA4jjitG4z2Ix5W999rM8+aO/4vLygkd7ivl8zvTqmrIsefPNN3UDsVTac84Fq9WK&#10;LFvgeR6WZ/Ebv/Ff8fz9r/NHf/RHvP83z/S9+pCuMt6bv+S9914SCej1be4e3dWhzrv3NAah0+Xk&#10;5IQkq3R/WlFxdn5OlW9+iATYyoFWKfz/tL1ZrGXZed/3W2vt4Yz3nDvVPHV19Ug2Bw2kQNmyLVpR&#10;LNoCDCqOkkAQYAGGpAB5MZDkyQmQ4SkPlgA5QCDbgGFLMYQ4UShqoCiRlkhRFIdms5vN7mZ311y3&#10;6tadzr1n2sNaKw/f2vvsc+tWdYtSdqP63DPutdda+5u//99VisdjqnBYZQIHA9mWloKc7QfbgpoQ&#10;5GdVnSYVa0bywCxy0guDWtVRGhea77WqgI7lM0abmiLlEdlUPT3mxXk8ZVEwmYzrqI8TTpWFoa88&#10;PjgCi0iTqr1fxWOKBhZfCBuyvrBFs+Kt27cZjQ55sP1AcMwCp3acxOSh1LXavd6HXEkIdenIEGlN&#10;lmVyUytNls/ptFusr67VJG3ONpSep44NPqJlmoMOcDneCXkR+IDLpusGsGkpzWfeL5pHPT7kf0IC&#10;z1lm8xnT6UyUF6HZrQpFvMex1EHciK86ZymtZThc4cGDbfL5nF6nw2Qyk16HvGQ+npDoiLs3bvOZ&#10;r36N1159lbffeIu9/X3Go0PyLMcW8zAO8SCzfGFzmTjCFlB6h05azGaH3Lm1xcpKH7c/QnCyJDx1&#10;OBVAxNF8QpZn7E9ycjRrgzVOnz7N9+5th6nN6/XEieehG9Mwz/LGxoE0gh/8yEu8+OxFmc9yivee&#10;Xiclz2bELcVkNqVLhziJGY1G/L+//ds4FXPlyhXe/t6QdqfNYHhRlNBkRp7nDDp9Uh2jZgVJ0qHd&#10;SYQeOs+xSrG3t8fB3gHeO7q9Ht4aKV64uMnKYMDo4Ah8yTMXLrO3t8f04SGHD/doa+HRKXMJ/eCk&#10;5Lwbaz549Vl8Jtb3xmpCKyq48eA+6+trDHunmSlF7h3zOCZrJ2TaQ0t4Q3byI3wMcVszMxbfTpgb&#10;T2w72DkUymGshUITmZSydHirQCt6rT7dlT7ddpfMTZhnOXkm9BHdiyvcf7BFZ9DDe8946tjefciD&#10;nW2yLGPQ7jIp5pTKEbdiiBHqhQhUrLBlUSucpuKpDh0EZa1wamtX+kJypwRp3SrwmtgGenclwJCd&#10;uIede0aTOVE8YHBqk6ee/REOsj4eiD1Y65lnijw3FEVEr7tOPs8ZDhPsROPygnujLuO7Y9Tq32T1&#10;XJs/+9yvMZslbA4+TCeKcMMXOQLSdECarBCbLuPpDK1Pk3ZWsGadaZZx9uon+Qf/6MP8xmibO7du&#10;w1iqzITKGwoL+3uW0eFNXnvzJrr9OkophptnOH/hAv1Bn9PXztHptLnxh7dgEYl+X8fxkuga5b6R&#10;067C/lKKLMqiorNeVKU1tEKtbFhauzqcFrwWFQBAbSiFN6ZCrIS6WKkutApRIN+oNFYSgyqd0MNM&#10;Z/Ol6FHzxDVuinc1TpvznrK0lPP5e5RF15rX1cnDSuHs7e0xCbzzFV+4dZbYR/XFV4jLi/Jf6uqr&#10;qkS4Opr13ePxmMPRiLIoZDdUSqFOijUq0mrBTh0bVb6R02GxPs0YdfhC3flb/b4KXbJ7e/s1QrAx&#10;WpBpncDyvK/GT6pQX3Vu2TRFUTCfz8iyjP39PfCiyPb3haBsc20DgF/91V/l937v93h4/RbtwQCb&#10;FaLIUbiyFPdWa/C2TkJqBU5rbFGCjsFJcvjcuXN8/Y/+kBdffJEkQjq8fUSeZYzHY2azmfDEWEeW&#10;Z9LJf+kSvV6POIoD1MpiHeo10xCbRKrLFpy3ABSlJy+Kmp+myA4hVMEYY3BOPAwT9khRWF7+5rcp&#10;gVdffRXnhFNJmTZKQRKlnD59muHH+5w+dZp4XTAqVgZdQVg+OiJJEpJEChmKIhMOnLnkCLMsY39v&#10;j9HhmDzLuTuWvhBdxnjvybNcCKaUzGuZl0TGcPbcFS5evEgxOwKg1+tz4eJF/vh3/5izZ8/y9OVY&#10;0NKPSiaTsfSaWMt4JL09k0JyR71eL6A9tKj6F4qiwGgTcMgqCJAQ/iBBG83R0RFxEjMvpMKqLAm8&#10;KAU79+4xKNbodDq02xusr61hc1nT8b54VklPsO/aus10MsU5IcbT3UAfohoKp3Gv2CBMlK8EY0UU&#10;KIVD3ko4RbsAChn2oNG5ECEi+7rVanGwv8/f+6lP0u/32Z1IiKdCBFfKECeyx0xq2D84IIo2uXP3&#10;DlevXuIQy71793jxzADvPRcvXuStN99ibW2NJE64ub/H01efJopjptMpXSN8RJ2kzd7eHiqZ0el0&#10;mE1mrK6u8ulPf5pf+ee/gg72cBQCGz5ce5WetbMZWMd0coN7N27I9KQp3V6bOE7ovPfNX0eDFvph&#10;IWucdSFqpJYeq9CbCZxhFfMxasERZitOseo+VNTpABfOXSki5xYhcEUQ/kWJivRyiKJ5Xy9dxuJD&#10;VTGJLcu6IGApLFddIwHrERXI4Dy5L5mW48cpnKpYoKrXlsq0KIowaMHsKkusd+hoceFaa4qQXC+t&#10;RSN0uUorAqcyPghe75wI8UAxEEcRs8mU27duCRjfVCxiHRangnWQ2GRAN6AZw3Q4t1AoOlSE+RCD&#10;FtiQeX3uKqQWKNsa1oJ4VUdHR0EJVhw5VejhvaHJmwu1aNYUZZ3NM8Z6wnQirH1xFBFHER944UW+&#10;9/bb/Otf/5f8+r/8l+zdfyjucJwwOxpDIevggFjHFHaGs6DJZE0Ie9k7SYiFYRbWcenKU3x+74Ct&#10;u1ukwz4mihhNhMFwPBWLeeZLxpMp86zk0pVzrG2cYmtrSwioylAlaMNvO4iicHO6yrOJql0JzhEZ&#10;2H5wj+l4JOFWL/D5RS6uelZKA6Z1QhM9GPTIsozptKDM83rTlzYUF1jF4f4Ba36F2WRGGgn2WGEn&#10;qDIR4WVjojhmdS1hOnWkLc/GZh9nHUUhzcmbm0OyPGd8e49xljHeP6SczunEHTyeVEVMplO6aRtK&#10;ePHaNYzzpEZCG5aMXkdz+cxF7m/dp5h/j81Tm/iky8HogLv7DxiPx0yyPeI4pp0qOt2YjSgink65&#10;mnTYxnBvtiNYY71OCP8WWDsHI1QbWQD1zE1BlLRZH8b0+gnz+YxWKyZNewzXh5SBTiK3lswWmFaM&#10;nyvWz54C74l74tWrrkK3I3yiyHxOXAT0YaWDhAlYAnXkzAZJLPtO+QDD5KQKySopnY9cyCuEcmir&#10;ZmhibLmHtSOSzpBTZ/t84Aee4+hoRpm0OTgYE1tBEzazAl9afJ5jTJvNVNPzGacTRbn9gCg9TdK5&#10;yH2/SrcL/YufYHLd4nuXcXGCSvuo4dPk7YxCacpSkZmUKFolsxntzhkeHB3hJ5r1dIPWyoucuvAj&#10;bF//Q9mHITgeYdEYjKhWIhtJWFpHxFHMfH4I0xKyCWcvXWaUFe9LDjw2GFIpmYasqCrGCHLXNwwQ&#10;abIPMogFVlplxJ2UL9LaSPVbYUnShHYA7Z1MJkvKxlMJj2OvVX83Dc1goFRV1Ys8/8I7CpcQcNQE&#10;+sg6S6me0Pi5+AGxhHSgFo511e06RSsBcCvynCRNSQLCszGaJIqXQlYgHk8Vz/PWksQLdFetNAej&#10;EeMQm8cvlFVZLmimxVPStS29UDiLcSsUGGrL3wRUgor90oTiheAzLu+JesHELWy1UrIso6wX5Jgb&#10;+YRDPKaFFemcIy9y1ExRlsIzMxwM6HSkS/pXf+VX+L3f+V3yo0MoAe9wTod4qkJpQ6Q0hZXNbpQJ&#10;1pkjisQBsdUucB5iKcGsLOwH29uk8wmtNCVuDwFC13XBrBQk526vz0svvYTXmps3b0rSEgt1/Ldm&#10;SFisqzH4mgVSPlda2Nq6LxVaUUQU8PZcYADVRoo/5vOs7imaTotFOMA5tFmEkr0Xby2OY4oix3lH&#10;2hJvYTqVXgnpZLd0uz20luq+OIrxBopiJtWFPuPu3XuUu8JYWhRyAoGFKUhaAptU5AXD1SEf//iP&#10;SPK1FIh1j2dtdZWPfvSjfOYzn+HmrVvSYd8dcPPmTe7u3qcsS5KOsKye3hywvr5Ov9XDWkv/1IBT&#10;m5vsPNhhPpuF68qJK8r20HdmVfDqlefBg21On18NoWqJAuA9G5sb3H14X+bESW6n2+sK2rSHtNXG&#10;KU+apBzOD4Uq2QrigA8IDguFs4gUgIA2enwg/BPFs/BwHE5nopx8oDEOzJSxlr3pAkjveDzmk5/8&#10;JEUhQI9ZJrms4kg83MoodM4zzzJanUSw2MqSg+kUOzzN5Uur3Lg1Rpse3Sji/PlzIg+AK1euCJPr&#10;bM7KSp9sInhxeZ7XhmOapkzHM8l1RhGtVsAN1Apq1GWNxaIC7YDDkSYp83wuVPahtEhrxdH4COLW&#10;k+99ghyqkt/1zSKywKiKYlv6E2Wt62UQZawNRpk6nFYGluOlrhu1+E1RHFWzpjgIWMkLJUkSqn+F&#10;n6won1z2UHHmNKNRC+O5PvGxaw7/942S6JBzJaQsHsP46YhMINIqHUkSY4ucldU1nrp0nnfeeZfJ&#10;PAsRFk2UtHBe8ghKaZw7FvKqk0YEHgePMhGlcygjXBRVzYwgMzfCYM6D1nW4weioClIGbRrctnCx&#10;MiE+5FrkKKseIB08DajLq2rdERbShf3hlSAbZ3mB1gZViueG9URKk6vK916R6/FKODF0BkpT+pYo&#10;1FKCvTrbp90asJLnjHZ2uPv8i0yc4/72Q1aLku3rN/ncl74s5cJlaL4pS1AOnRhcKRVHhRVBrC0Y&#10;BYWHyEAp08SifKYkLiEbj9kYDHnqhY/y2muv8d2HOac2B5yaXCdOYibzCdpodg4SIOGpK5eZKsOf&#10;f+U/SjLdKiABK9ehspgIRRlyR3gV8sSVBlpYOtYpssKj5pa2kRBPrx1RZgUukpvARwOO5kckOsUw&#10;Jo/AaRf2AqQ4LJ5MzyQ8FLWZz2asjLsQxaRtTStJyCc5zmlObw6Zzqb0oxaZ08yPxFsyR4qiyNi6&#10;L0gIHXuao6MjYEQUxYzLA5TRzG2Ej8DP5jz/9FNc2uygihEt5RlnMygGJDrlqY0j/tZHX+KzX3mZ&#10;r3zlSxy2YvFMmKGU4sNnPsLli5c41Zcc1mR6gPOGSfsB5186y5sPt2m1Imb5DJSnVBGRNigVCy+S&#10;BywkJsXNPPfv7HLxYof106tk84wkLbBuTmRhOj4kau3RTxOiuIsqY/IyxntLa6gZHx1wbvUMbWI6&#10;M0d7GuHiI8rSciYVKm/DCs475rFURxXRWCIWEye9I7kUhuw72WCdaRaKfSYYExFFQr6Yx5C0uuyN&#10;52AShusXufT0B7FZKdbQdI/YRPjpiPk8w8QRRue4fIxSCakRJtmyyNEaVsq7FGXB88OCg4MRY6tZ&#10;v/AUR/kBvW4P3xqT5zkXhqck91ZIFaeKYqxzTFWP3Mcc2H1cBL409E+fIX63LbTJsVhQhU9lw8Ua&#10;bEnsZpR5xilKLLBjAO0p2qB7Od0sCVGPRRj5uNvgvMMpXWsSybFL1Zdt3i9LMSzxfKIQMquYfyWn&#10;Fk7HopCgKtjylUGnPN5AZAzTfIb2iiiOWO2v8Py1a9y9dZvR9jZFo+zpJPO5VjQh5VDncuoPL65Z&#10;9FtgKg6GknWhSVV7bFmQtmNmxRNyODYkAb2XMFaapgxXV4nj5H1b+EtHCEstNP/iL8KAl69eFrK5&#10;nItXF3/4xneb3OnvI6+/CNyGQKsPPAweQhjw+Ll9bY2912GtxVW9NHEMCObZyy+/zL2tLabbu9K8&#10;mhW02y3uvX2dPMthPA5ZzBKCJ+DyXIyARJLjIJ6G1lpA8WwQ98eifc4LQu6FCxd49tlneeWVV4hN&#10;zOjwkDjbRxvNTMn1rG88jbWWlf4Kr3zrFR5ubwc8vBYoI7kca2ns02MTuXwYDUVZsLe3x9WnrkJZ&#10;1J6L9AKUjMc5dqbp93pEoYTz2Q8+w2Aw4O7Nm8xmc9RYmn1RUJQls6mEmrYfbAt22tk13nrzLeJU&#10;BOODrVtCj2GthCxVwv7+AcUUKdOfSXXXSmTJsjnjfJfJNGN9fUiaLtBwe60WCsXde/ekfyXPpddn&#10;3gE8neEK5y+c59Spu9zb2sIYoXWw2nL+wnkGwwG7e3vc+O4WBwcHHM4eUhYFrrNPWYCJVkPYxNUh&#10;X6cFe4pA9RHHMUZJg102nfDw4UPilqe/0sfauQj4PBfkjdgFPLmUfr/P3a0ZvV6fTiet2Rqdd0SR&#10;5JxuvXudnZ2HXOp1mUwmaITpMlprCR1EJLm9fiqecJGLVVd22xweHnI69IsZJesam+AxUdBqtbhz&#10;7z7tToe13PCFP/4ChepxdHTEwbgEBWaWUxYlcatFEsdMMykLT9I2RVkwOjgkSRNaSUtybYg3VmQ5&#10;u7u7mKhgdXWViVNEkeHbL3+dyBjWQrXmcx/8hFTvacl3VNERFPRXViiyjLX1dVafukqWZYwfjDjY&#10;3QUnfWaxjilcIYGG+oaSe6zVar130YBqZm8ed/jHPn3cN6vXbcidx0YUT2GLJQ+5CB6JsOQKWsb9&#10;+w842D948nn8yU+O52v8sc9VIb7qdaNN3WvXbne4dPEM51rpkxo/K2j8SLit05SVfr9uPHry0Uzu&#10;L3ns9eArTV3BYz9y5fWHml+slJZUQxwHOF3ojlqVPXGMy6cNeRz1qIKT0EFQgMcrM2r43PAvWDPd&#10;jlQP5fMMax3O58SJ5ZVvv8XNGzf48UvPYa3hT/7kT3nq6lPc/dq3WBnnnLryLGtra+xtPyCJE65f&#10;f5sLV67w7HPX2NvbZTw5ZDKZkhWeM2fOsLO3B8BkPuPB1hbt/gqzoyPQYuEdjEt2RxnbBzOe/cAP&#10;8s5b7xClKU61iNKUyMlGHR1NefrpaxwejHnne+9iqXIzU/CKwpegwamQ7LRVknl5nqt5L53n4GDK&#10;d998m80z50iVx3vNrLR4r4g8dFsdlO7z7W9/m/loRAJ0UfzEJz7B5qc+xda9e0wfCmjijf17KK1Y&#10;STUPHjyAzhqf/KlPcfPWuxxdv8PTZ59iOp3S7rUZHRzgvONodsSw32ceWdLVLno6YXWzyzzLUNOE&#10;xK+wojq08pzd/R0ZU9zBpCnzwvONu/fZ/39+jyzLiENeklJoEjpDMSpePdrhbuSYRm1yDyZuMe2s&#10;8bV335b2gD0hkqvAZ41dAQVpGVMlkavQlnMGRQIoWrHQUWfTTNhgdcT0IGc2KDm1tsIsMRRak+sM&#10;FxtMJyHp9lFJF5VoShy5NUymJU6leDR5YfGq5HC8Q3bjy5xqt/nxfIObd2/y7bLgP/v5n+d6WfAf&#10;b7/KR05d4O7dB7RbJUdHR+hpRl4UbLTbbB1t0Vo5zUZqSBLFeDzmzMYqzjneevN1Tl+4QGdoWRnE&#10;GL1FefOALDesdruoQyk7T71A0DDVQtB3cEC/36fVk/ntmhkREcVEmpxtaVlZGYCCVnrEipmj54bM&#10;JwxaA7b29lhZWWFvt2R3d4dLzzwv2HOuA7YgylLckSad97nUepo/751lrjvQPUNnxdDredYvlxzM&#10;DqV6cec+FCVjHxBNrMXjSA4U7faAXE2eKF3Ukjdwwvv1vXOSob34hD/2anVU4MUBvliaRo2uy52b&#10;ORVnLePxmLt37zI5OgoICCfrlsX5/PJrvn41yMPl8Rwfp+S6Zd+vrKxw6dIV9MrgCQpHK7yVZp+i&#10;EH7w6WxGMZ8wm8+oxXJzfqh1Qn3RVYirSsxXYmrhqSyUzjF9WiudZfWxeO/R9TzuDz3hODaZ6vjZ&#10;vUdWxVOxx9a//D5OkWVZyBdJFY5HKpOqSrwPfehDTKdT/uLP/pxnn3mWYbsnluPaGtvbD1lpC7um&#10;9yUvvfQSH/7IB9nb28dTsru3x/rGOeIo4v7DbVZWVnjnxnU+89u/LcoGJPauNdPplN/8jd/g3e/d&#10;4B/+w3/IoD/kG9/4BnEaoxR0Ol3Jbc0lHv6Vb34pVMhUjV8nXKyioXSXV6G6RaKQf7l1+xZbW1tc&#10;PifVd5Wxks3khlWlwCF1Ox2mmYAVTqdTTj37LB/5yIdh7Lh75y7b+QFvvvkGr4/fIU1T7MTywx/7&#10;Yd5+501aacqP/diP8eDBA+IYQ5/2AAAgAElEQVTECHr2eMKtm7cY9Ffx3jPoCZpyt9WnKHJO9y8x&#10;mYzx0ZwkSfg3//bf1NhuSitcWbC9vc29W9+iKBypESGiXB+tDdbIjTs1fam6C3lI7+HOnTswkaKX&#10;2Hla7TZG67qCDeT+EmglS4WVJ5AjFuWl47woCybZVAp2WuLhlWVJp9Mh6Zjwdxvv2wxX27TSlNlc&#10;+uPSVPhmZgfSo6WilPl8jtYxdQFLluESx3g8Ju51+fBHPsze974HwI/+6I9y8+ZNWitrAAx0ws7u&#10;LnujW9y5c5sf/uEfpigKXnjhGtffvc5w0MZ7x/fe+i7dbpcXP/AS586eZTqTO+fBzoSnr17lwcMR&#10;nU6HfhKxs7NLYS1JErM3GtFut+mvrhJFhry03L9/n+lUsO6ODg8Zj8ekaYsPfeglrmx2uXvnDqo1&#10;oNfvMxrPGQ4GfP4/fpW9vT3yPCOOI0pkzsq5lNV3iiO63a4gL3hBODZag/Z02m10O5L3T28wmUzw&#10;9+8xGY8p/RTrwaCJo4j8PcAGKoVSV+kef7P6jD9R8p1g9C7fZ1pr6bkLPY4ueHAVAWaF3FKG4pB2&#10;2pa+RqWl8KMZDWmOb+m2biiY5ntLx8K7aR7WCi9OHC/KuufTx1apSbLHeidFSQEQb+v+Ftl0LNzf&#10;SfrIQNVJSqd6L8ziSYqmEuonXtBxpdNUFNULdSht8RPvXUvm67EuQnOL3JNgxlFXyi1CdcdjmSHf&#10;Qqiz9Bq8Rikpa5RqYk9ROKa6YKV/ntXVjP/7//gXbGxssGE83/j87/PNb7xMNs9I05aAHDpH2krR&#10;ccRnfvez/PYffJZWq0VWZDjvKcop62trrK6v82D7AZP5HFoeypBbUQa0YcyYt+69RRFZPvPFz3D+&#10;zHnap1oU2VmBy+m1GB/u8sKz14gNGHKUm1O1tnoiNIpCh/4jtyIVA+Zocf0nHAUyJff2prz+7lus&#10;n1nBaOH5UFoRxx3mOBSWG7t3mTChUDAab/PCh67x9HMXQnNowbkrawx1SlZss/Xud8nHu+w4wz//&#10;9f+VGzdvMpvN+M3f+Q25wUI1QzYvuHnrJrGRUGYSSfGH9HiVDDsbTCcTuv2Iy1eucGv/Dq1+TJqC&#10;MTkzNaXd9kxjg1YRHl3nBZPY4F1LysUTJdQDLhINaz3kBQwIhQsTZjrDeDCdiF7ntHDC27kk0gvx&#10;JOMoIoocKjRU5sUhOtWUcS4I2qnFuYx21GKUTolboqziNTEcTDemVIFXKMpJ+4I9WNiCKFHoeIRl&#10;hlNTCjei3TnH0dERD1bb3I9avKY8v/wvfo3JgeHoyPG//dpv4Jzj8JQUYwzHhjzL2IgOmM8Vv/MH&#10;X0EBv/v5P5cSb5vjnGew+hw3dhTf/d1vcO3aNRIjkDp3btzjtdfusLO9J/w85ZS9/X3SdotWq4X1&#10;co91V1ZwzjGZzel02jivKMqbHI4O6fV6GBPxnbdukXYFsLbX7mOtQxWO4XDI7Xu7dLsreDxeeZyS&#10;atAJI7z1xGpMtBaxrlvMs4w0lxx14YW7pWhp4rTHfl5Cf4Dua6KypJNNOToYEY0th5nHvEdDiYQB&#10;Hi0wqkzn2oSuwvihsbYqCKgka/14TD4WZYE2AsNTFUMlSSJcX6EyVwf52uv3uXrpMp1Oh62799ja&#10;2qJq0G0qk6beaI7bN2Vu/aSSsBVTUvVcBip9l4oit+ztHXD9+g1G1j+p8dPX+GJaK2wpvSJlNhNC&#10;pJPyOA03oBLkqtY+vo6SLSuaR0Nqj2j5Ex2XMENVXsirmizu2M+deCyyQ5XCWoxH/mw0bB4bw/vx&#10;oZaQBrwnimLSVLhmrl69yvTwVt2n8vLL36IsSikbDg15zjnmszmduIs2mnHwCHQsroMxhr29fabZ&#10;nPl8DsYQpwmFUrQ6XebzjDhJKSYZo8NDTq1JmexgOGRlZQWzuy9lkqXwzqyurnJ/636NV9dupVI0&#10;4hJsafGR5Ahyn4ItaQVE5coDWlBAyHxF2oWkcsHDnR12d3dRSpMYeT/VEvOfHI5ZW1vj1tYug2HC&#10;f/6zP8uZM2e4efMmaZKyfXOL3b1dpmrCyy9/k7dGb/L888+TpDFlWXLx0sWAaAFxkrC7u8fKYMB8&#10;mtHpdNAqks7owhHFMd5KjiaybdzqGjqW/qYPfPR50rSFJpUKHiXeaW7HwQKWEn7v2+G6ZrTbbcal&#10;hJijzpCyLMmzkna7TTndFTy8coQxhm7ao9frMeifQynFve275EVBWUi1l4mMnMeHKrUAkls6QUmP&#10;Wo48y0k7wVOaCUeUMK9KklYapQnMowL5U3oBjTWxeNaj0QhrLT1O0+12uH//Pmurq1w5s8rB6ICW&#10;2WRtbY2uldzMxMid1Ot1oNejlQkXUKbEYxoOhqHqzdHqtTGRod1us7lxisFgwKC3Kg3ekWAAmtMx&#10;CsU8swwGA/orK7Tbbdq9rlQVttvYsuRwMqEopN9srb3K2upa7R1qY4hSz2A4IJ+Kgm4bqXi9cPEC&#10;rVaL0eEhWZYx0gXOWuaHgvKd2iNa7ZZ89+GOKK1ej04qDaneF8znhUQAgKhMcXFMEmvSJGG1J9V0&#10;7w2n5h+VGYq6yqtSLPXjCUpnYVwf+7shYyok/ZXhgLPnzrE/OmB7ezsQOGqSOGZtdZWnn36aNFaU&#10;ecHDhw8XDUeL0S45EMsez3LOpimOF4qRheOAADtXvZm2sNy+fYexe1JZNHITWC+hGa0q9FElney2&#10;+cnjA6kEOUsKSCZdLb/VEPL1r9SKpCncl0NrlYejjr3rG8+fdIR2tQBNuFBxzQlsTr50+gRu7kqb&#10;4kFVE+Gos4pImXBkYhyluLpOsbt3yB/8wVeZTie0W0OMmZPnJbP5WVbPSHlnlLQpioJBqyNgmnnG&#10;5uk1VpWU/6ZdKaEe+BXanTaT2Yz1fgSRkZCONpRFQSuEyorc0ev3mGeSoH71tRZR9Elaa2+w2umQ&#10;qrsCYrjeJs8Ma+uXeebyBlpJ1VWZbTKdTtktuoDnSD2P9560nIe5WYRMl1JbSGOgK+e4wvHWmxsU&#10;RYnRIvBzBG7e2S6z+dPolY8Ta8Pnv9Djc3/8Kr00YTadogrpXR4XUw4Pz5HFCa+OVzCkYuElbVCK&#10;2VyqdVBXONou8JiQNE0FfRyFT+La/c5tItVMWEajKd12m3zq0Fp4ZNLuCrPZnBJC6CUWEiwVYcuS&#10;NEtAt0ndDqYsiOaGqCxReUKiWkRKytZLvQ9KMy8U013P7sO+gLZ2LoZy11AKni88bu8dkYnxpSPP&#10;ZyitSAtBQNgfjdnbTbBuLFS+3oQmO0ke+1JAcV1Z9aAZQKF1TlEU7Nxoc/kHP8x/+dM/zoULF9BH&#10;+yRJysNEYJ+ckpZGk18nTRJ6peSuWrPLOOe4typEaSu5FMPMrFSnuTiR1gPv6XS7dVgn1gJXH3lF&#10;nmUkOpJig1YIH4Y4fxTFNamX0YbICGGeVkLwqJUWTC5tpPXCRzzcfsjvvPMXPHz4kO+tlUQmYtaW&#10;BHnbfBuUIiocWinm7R2iOOJtdSDYfT+5ynQSc9Tpsq81/VIgf2xbFPQMYRZul2JgmEkqza13Jtx+&#10;+xbn7JNjKAvTq3lPhD5BJQVOioVhXn3JN4qnlmRQ+HAdwYmEIsAGwdrudOj1eownY/mc86gg3Z3z&#10;lNZSWphnmeQiG+eoTrQUGWsqmCUPZ/m1RdjKh/CgXIzWBrRipdMmjmOmO/cpVfyEkJpzS1DacRyJ&#10;WDGP71BtDHH5WeXkHPvMQoE0vY3mbxyvNGh8XTXc0hN+8b3GWGniKs+vfOMJ1P0zS/Pf8Hre66jq&#10;2CvGyiTtkCQJd+7cQWvN/Zl4GGUpSLBR3BKMKz0njmMm8xytFCZN2dvfI3OWyBgyKzdWmVsODg7Q&#10;UYR3niLLSFspR5MRw+GQw8NDjIlIkhb7e/u00jbGGGazGd45Ol0RYKc2pYPbWUcURyQ+odv1jA4m&#10;dLud0BnviLxUnRShyECHhsxK0dSKJ0yN1hLHTWODtSW3b9/BOUcrDXsqKQM/S1dQcDHkLuf2HeGt&#10;0cHTa2mpjiv0iG63S2kMW1v3SYwgTusoEW6O0OfifCSNpjoOHEpJjVAt57MhlyYWdStRRFHM4cE+&#10;eIjijjTL7Y4EO204CDlMCVNEUYr3nq7tsL+3R9SSqrn5wTQg+g4ZjQ6l50xrHIdSMOBE0cZKwh+z&#10;o3noSZO73TnpvK8ilLa0RHGMc0IdrXQe+t9mgjKh5uJZBHqHSMutXGZSvaS8rG8cyzoVxRgTRVy4&#10;cJ5f+IVf4Bd+9iexJcRYmM2Y9XsAzBwkGjocYrHETkNRQLEBDsYrYCnpl9Kbl9lC5hgonNB45N4T&#10;hxveOqk09oLBS2okvehC+0/pPJFeGJdF6YkjFcYMaRwiuGEYSSzfN14Kyj40/rt8+ctf5t99+/Mc&#10;jg7JsjntTgdTClePcw4Tx1LxlraY20nYhylJEjOPBYW654Qp1HcTnHckkaQM4kzKv1Mi0rTFKZex&#10;s/MQtquQ8uMETP2/xRHksaqETwi7VdW11XvHYzQn6ABUkDFpqyVIDdays7PD/v4+Smm0kRnNi4LD&#10;wxH3798nz3N2dnaEjyh+Pw3sx6rRGtdUvV6b6H759QqBZnVtjcFghZtH++jcnaxwSmshigUjTQmX&#10;QxHIpLTW5GVBHY1Tleam4c34elKCs7I8XkVoJAyDVU0vg8aiNEJualnfiJBbnEdOtpzLWVJHj2T8&#10;m65gIzQU3rauRgUSPhYlNAZKa9AKHxLEpsZHNYBDeS3/grsbJYHHxhEsThFgRbJGYaWZU6FQZYyO&#10;FKiYwinEPFGQBy4NpfFe4QvIS9A2JLddKPlUmixXJOmQ2Vyh9IDSOYpMo5MuBYrSyvhNbIi6OVEc&#10;c7D7Kju7O2y0FcPhkHH2QCBz5gWFm5HEA84PVyhUiyN3xM4sBRSFFpRiX2tr2cCyrD7g3nmKUh6J&#10;pNx0LPAIoVLGU+p2mGWF1w5tZzJv4X6Y+ACtqiPmNkH7KcYpdOlo0cYXhlin+DzBKIUnQeXgVUyq&#10;Uig1KQqXeSJioaKwisynaNPGW0XpFJEPYCWFcPdo0wFfUB510Qp6RqNQ2MkRSRKzMt/Ge0jLe8zn&#10;MzY7lkjHbO92WO33GLtLRDpiL+uI9jWB5oMY7zxdXwTjJTRYEsBpncydVgrmgC/D/TQP5fjScDgz&#10;icy4E5wzCmkCTnBQCgKFIsEUqXgoyqBLTTke8eLVK5TWc+vObV5dkeIWv+Xo9bp8NF0hTjro8ZfR&#10;8wzaERweMjv7X7D14B739o+4dvlpBkYoCKI4ZXt3i7nRTCYT4kGfPC/Qaczh6JCNdSk6MN4zn82I&#10;tdAQzymJkwRfWDZXT7G3tyMhxGlGv9dnNppw4cJ58jxQygMOi7YGDUyM3HI/tLbGD3zq7/OPfuzj&#10;fPe73+W33vgmb7zxBq+2c6yxjNcsGI+2GmfndMpAqd4+lFyb1hDFTOYRtlOiFMRxzNgJpBWtAqU0&#10;7dLg/YRkGLHfHdPmvQ6PVgbrpfDKOYmllGWJQqG9lXuxSuSzYAP2ruJHbv7HwjtCYb0jThNKJ32L&#10;FX22D/JKaxPaGKQo5NuvvopSUOQFx3q0l238xvNHC4aq+1ww3yT8LqFmG5hIa0M9FB2Nj8bMptKb&#10;xmMbP0+YvOWRVcJz4WM0MclqfDOqSoyGBxPeeIJvckxbhCeVJ8KJHzpptCf+TPWuNkbGUQnIplv5&#10;uF/1i5Db933U2lE9bvjvL0n0Hkelihd2QGPmgpd2dHTE4cFD5vM5ReCa8VqYNdNUFNlkPGE0GnHg&#10;NllfX+dU/xTj8YRiNn1ksioF/Veeo+ZeWXr5yRMTbI5HXjv+V/3shNM05yqK4roKKMvkphl0O3Uu&#10;odfr8cyzL3Dx4kVGh3d5993rzMqU0WjEXE+lmixpi6AhoGWgjtH7PjrW73f2Tm79OHnOirLkD37/&#10;9/k373yVTreDz4Uo7sc2zvHpT/8M2dZ1Dg4OaCnJUZn0Ib/5m/8nNw4f8j/8s/8RlMbEMZN8zu07&#10;t/nad75DlmVce+mDbN3folSKF198kS996UtCmDgasb29zQvPPMPFS5f4wp/9KadPnyZShr/xN36U&#10;P/zc59jY3GBjZZXr716nmMz5qU99ikunz+G8o8iEWRQNNrCNWmQvR9qwMdjkhz/WI/6B5xmNRvzr&#10;7/wZr7zyCuOD2xBHOCX7OtaCIkFeQBzLP2vxXlpASivcU3Tj73MV/nKLVXFYVT1+VfFSVS5fy04v&#10;RRBVrud4lGUR9hIhVgbkB0BcwkIYPJ2t+IyWP78cyVlEdBpuQ/MTDW6ysiZ2k5yvpywLkiQlzwuO&#10;jg5l3WZzSmfeA9pGLe/fR4pkq4otPIFD6BGZUIXT6otseJP1QwhnHc/RVO/ViqZZZND4lK9/8lEl&#10;VI9fLT2gjcT4lZXcTO0SVt9TNOKmIkKbwkzgdTyoiszIgXIoHy+PQRf1Aopu6+ApUaoMOifwiIC4&#10;wmHSVZgNFSDJKwy3qqnVIoJMBdANvJFveInZKx/V80UN1xE2l9NMs3067TZ9H3NkMsrDPcbTQzbP&#10;Dzm9sUmeSYlwofa5d2+LzF8n2bhC3IrR2Ygyu9IILy60da1uKmiWamOwbHik1oScwWLtvIfYKok/&#10;h6q/Uou3G3kwDhJf4soS59OwTkYc5sDYqkP9vzC4Qh3IRkvljteBcC9GOYVxqVR5BRw+r+XGcaot&#10;OZEsImm3SQNW2EohBHBD/SX+l3/2P/PMFaFT6HY2ePudLl/4iz1e/859/vydhySzBN/9sPgvLg5C&#10;pABvqeD9HWF/qDLMnQ1x/MpbjxpCYWF8RaUgoXsvnhEuCrdR4J9S8rvaxRhrMcqgvcb4fSJfcis9&#10;4lv2Fgf+kL/7n/4k3TTmj/7oj/jsu39M58Y6P6e+TVIesjGeMp6MKf72L3OU7vLa5F3uM+LMtEOU&#10;pnSTFomKuHzhAm+9+SbZZIIvCtJ2yle//CUuX77I7ds3eeGZZ2i1Eg4O9hiPDymLgiSOGe3uozw8&#10;f+0aZWmZ7B5wbn2TPJ7S8QZtQaOJ0FIBGNYqDbvOWAvK0dbQVil/JxnA5gX+k7/9AW5eu83/9dXf&#10;40tf+jIv+4dEUcy9tRYm7bB2uIfWnlFboGWSuUXh6MaGqLPCqJyhPcxlQ1AYg3eKXEegIyqU9scf&#10;j5rUlYDxyteyzTW8mUrWVV+vQtVScdf4Hb9AZT6uKXzjXquoAUCKSnz4TK2sq/Ece1z83mIwfum5&#10;F2/dUeOsJUlMq9WidJ75fC4I1YUUWGilSb0jSp7Q+Lk0OQ3XolILSlV+WRiSVjS7aR6JYFU/WYfb&#10;goBfqlKrJlYJp8OJ1WyLvpjF7zQ9oOMmXjOe11jQ4JHVQrOxfnXTViVHPUsVa+/HAl3yrBqv1VUq&#10;1XXWb6rlD/5VnYST1qHWC15Qq7Uims2JoojNzU02NzY5f/UUSRJjtPAauZmSnEcGg5UBO66FCYlJ&#10;GvN20rm/j+GGsS4WWIWnqjlXx7/3WMfnuG9X7eMneUrBJ/SV0SWh0TSKpOLGWoarQ/77X/rv2Nw8&#10;RZIccur8eSiEYG7l7BmuXLnMjX9/m729vVqgqMZCaK3rXI1CLQRQuHbvG0M50WM5tqmaI2+U9i+9&#10;3zS4lECrVDna559/jqeGUob+H/7Vr3F0NCY91aLc38dE0td05OZ1PrJFi6i9wBJ75to1hrMz/MjH&#10;P87+fIaJDMQRk8mYwWAg+yigd7uiEHTvPBNDykovzAsvvIgxmuxgzNr6OibzdLodiR9HkfyzAdNP&#10;a6wLc6pD7NUJ/qJVoVgiirh44SI/d+Hn+MQnPsGvf/1zvP7d19k1OVnAVyvLEhfYNNMkCjD6OXle&#10;QPqELfKXORoZd78kZJoyZbm9ZNmbaEgcf/xzSydqiGNf46AtKt4qIr2Ajxa8dN/8Xb94fnz4x58L&#10;C6nsRaUEty1NW1R+YV6UwvCMgMsmUYpudZ5Updb0HnytaCptLMZ/dSELkp1KOFfQMM1fPPlEzTxO&#10;PQO1W+mDsFlWOhzTI8vlB4+e91FhZSswutpKb/pNlVJbaJxHFU1Vfx64wWtbBBZVCB6vBBxj4TEm&#10;Eo6wnXDGhSUu1kgcNoYJgrZ61LWSAnDRo71GS3Pjj8kaX62czFU7gdl0xLAc8/TTT/Px557huWef&#10;ZfPSKaGCzqfcu3uXvTv3OdyaExdjyqMMq4fMDx/g/bklRV2fqxLU9Wy5oJdcGJbMp/EVGGC5NH9R&#10;sNi9Fw+n0Eqw+ZSEFCJnMa6kVF1Zq7AnqgIZH5AQUDrsKV2r3soTRClMqE/UvlJlUgzjtOznXDu0&#10;MbRC/06ixqAckdnhh37wh7i0NmMt2aY7n8KDMaSwbhzT8j5nWxM+8uIaX//6u0z9JAjAlsy+KyRX&#10;oRaNtT4YS94HZlvdQNHQPuxTapBHPESloK87VQaLt1p8GwRxLnvTdsTL9REojdcFXpXEpBiTYIdd&#10;/sW//3d017rcuXuX09EqH7z6IdL9GwzMgHLgKVoJezZinvYxkSEjZ0cNJEyI5t29Pb7yza+xtraG&#10;aScUec7uwR6rw1V2d3bo9/rYvKDdaoETYdhbXeHmzZus9QccHR1xduMUs9mMc+un+diZi+gYJoBO&#10;I6wXGgEiyd+UDtp1VDIN6x0gcwIoZlTKkvaAy6ev8Yl/cIXXn3md3/iTL/HKO6/wnf4BsUqwLenY&#10;f+ikqiFtJZgoIi9mUqZuJdQR2RjnPGmRQJHy3h5O42gqnbCwNaixoi4iqCMpAYKnKewXd9Sj0RYI&#10;v1HhmVXfcS5g7jaD3L6hWBa/XRtYx4b8uOdaq9CnqPC2ol2R5th5luGcr5uZTWSIkUKR9yBgC4ML&#10;8rOqE6+0c3PUixxI5TE0TaqTfn4h5JueS6UcaiMvnHehdMI3mlZgY7iPM4NroVNr6BLvQfvFGBRy&#10;41awO7W1WcVM/feTn3jU2lSV8FOLGTgRWfavcCiqDuflMVfNq0VZcjQec3W1y7VnnuGZZ57h3Lnz&#10;rJ9dJ4oieu2YnStX2L5xB6UUe2++zWQ6xcSiACv02GoZdfjdxxoWjzt8cyewcAXqn5FKrmZRirzt&#10;aeye5oXXhtEJk1Kb+CdOc8PLbJovksMQBVEWBcPBAK2F0ygeShXcdHdbUBLyIe12mwsXN/jWK6+g&#10;rQ70AwLu6rwLIPiNy2yEppsVS49cRPVaNc/1tTZuhsctQXP+wuP4aMx4MiEvcm6/cZs8z/ln/+Sf&#10;8Ozl55jcmYQu8YKylHCiMVGoKCxDwFMQmyeTCb1ej9dff53L155iMpkwGh/SbrfZWN9gdXWVt777&#10;XVZXV3n3e2+zurrKaHLIfDaDlSEo2Nra4syZMzz77DNMy4y2kSIQg4DU1kIUcWpqweqDttW+Vrw+&#10;PLW5I0oAZykpeen5l/jl5z/EG2+/wf/0B/+KrftbkE3RnQ6dSLDhsjz7a3NuTlyL2llpIC9X6xmE&#10;/oLahEY055j2eaKcCEZp47eOE0LWO7xSSPW4Hh3vI9upzi9Rj7kopJrSIfeL1hHaBHYApJhAP5bx&#10;s7rIprCvzy8j0IAyOsBQexYUqAGa+pGRnzQlldW/DOLZVB4+KIlFHieMogpNLY3svRDUFmKqqhqR&#10;+3fZO/KNJa7H0rit5fXqTG7p1UqY1aE+tUgKVh6NVx5UAQpc8Fy8cqHaLNTI17kIhWr8WxxJoNlu&#10;eH5Bbok3JIlQBSiv64lSAfSzl/SZqiln1tZ46tw5Lp4esD5ISaKCOAaXF6wPumw89yFWWwNm0UW+&#10;/rWvEWXnMHMPNgrLJ9dZV/LVCqTawVW02S02N1CGnEWhDR5PRTgRKZmfkggFZEb2kjMx3sQk1lBq&#10;YS+BEI5SCrRb5GDqiahyXOHagxEhcxkolpXQbzgllZalkeqhTIunVfoJZVLi0wxflph4wsw9QNlN&#10;5mNLoVaI0xYrOsXhmEQlY3sEfkRR7KLTKV5ZrJ4FKTkDZWgXccjhBJ6jEApyVU6mEhRemHRVoFgH&#10;qfarAiKVB10JLa8KuYd0HsgI22Lphvlw2uJ0SYzlbG+VrvX81z/38/zO536H1177DiuzDgPfIR5c&#10;4vDoCK1zfBRzYbJC547FaYulRHuHK0uUgY9cu8bHn3uBgx/5EeIkVE2WJXESk6iY0eGIn3jmRcrS&#10;0v/Y32KWzcBY0ihlNptISMsIMVw3aRFMZyhyUAaM5CWFE8ODMUwCOW/HzZcMBavi2kgm1lAa0DE9&#10;ulBYNrzhb1/9CE//4/+WL3zhC/zvr36R7e2HzDslK8DcaIz3NZqzC/elVQ6vfcASfC+C+UcPX0uB&#10;ZutGHSuq5Wp1uIbSOf47J9jbLGmGphGnlj5ROwS+EbZefK15smWZ2Pzd6m/nSsSjDviWrsQRQsZK&#10;QmlaK4wR5lKXRO+/Ss0H66sejtJEweJxzpIHYjNlAtdJWT6i4U8sMjqurZsz2XyvGVI78Yvv96g1&#10;WW0h1h4Hvk6sL356EfZYGt9f9pTVUVmlSw7gX5Nb85hTVyGZyk0QRtNdikK4crrdrqxnJA14UbsN&#10;JoJA1DQcDun3eownEyZMQr9LQyg2jYa/9PgeZ46/36t7/PdU8w//6Psn/05l+UnVkvLCA1UG3pb1&#10;9XW6vR5/+qd/Qq/X5267x6VLlxi0NLfv3OHGRATo/kGH6WSKai1CzdXcv6/rfd/O4uN/T530kfC3&#10;RguGWiwNvp/+9Kf5xje+yW/91m9x9epTdPNcPLt2xGw+o681K/0+2V7Gv/sP/5ZnDk4RJwk//sm/&#10;Q2lLpvMJs+kU60smkwl7Ozs89dRT7D14SJwk/K1P/E26rQ5FWdBO21hyLMKJFUfSbNPtdMErivmc&#10;OE7l+qMAGWVdyNd4cB4TNbwD7wMbrRIKbSXpHqUJjMEeXxaoJCbRwtW00d7gp3/qp8k/9jR/+PnP&#10;89U3X6MoC2kKLYonxX6+z8M3/mrAcDVyw8BS4+cja1e/EO69xh45rjScdeF2X3g2zi+MvqW9dfzp&#10;Y/bd0stKGkqV9ygj8rxnva0AACAASURBVNM50RM65NWkPFsLMoQBFz3Gw5F8w8LHqi1W5WvLVWkr&#10;AJ+IVaZU4GlRHu9K6SXQUg/eSlNsiPPVzZABGmUptFA9V5KUiiJTM8YZE6qRvJcu1sBE2Ey/qMZk&#10;Ld3Y9fsNhakbLibigtffU9L7UVnnVTrKOSco1UphyBAFpfHKY90A63p4fSTU2i6gAxcrch5TzWKG&#10;o6S0qSyGWihi5X3wjqSOXQZuQvLPUOUkACyrYrEqSeRqnQWrPg/WRhQqtpKwGUKyEIX1CpNq8vGM&#10;lp1ypm9JWufJyw5d34UiwU1HTMYFc1vikoj1TUenO+bh/RkuamHmEvPWtQdsQzgoQuFxroK+0dTV&#10;V3g8ZTBeZH6SikrapXg8uZJGPGumgCKxMd45YmdIlKEwGaXJ8K4tcxWIuPDiESkn/Utax8HM1fWa&#10;ipEvXkJsg0ejqmk+QClFXJ6XeYrGGDyFzUnTlPb4EkVR8KGPfpNN9ybvvPFFbt9+QLt/nl/6pV/i&#10;T//8dT772c9iVc5wOKT33N/l/Hqbt8N94G1b1mkqv+edeJ9Oi9QojRf6YA/eeUzoU9O+ApANVmQQ&#10;sEIBHSJJXvpcxHINuSifhptB471GUYBzmDIisjHnZ4aLs5gfmq3z/E7KmStX+fmXfpK3vvonfP0v&#10;voja+ChlXJC01xmnd2mrHZzZY2hP8coX3+DO/C2iyPCRj/8g4/GYvYc7bJ46xcvf+DbPXLvG4f6U&#10;10ZvEAXhs7t3yOrqKq04IfeOtkuwBZhQbubcVIjoWilRRIDZB186KUKIQv7YKaEIqOSUbVVFmGDB&#10;5FJEVtUSWG1AS+MoeFql3GwpLQqr+W8Gn+CXfuKD/Nr67/PFL36RP5s8oIX0Lhmt2ek7vLPMohKM&#10;oXXrgK6bLeTIstxHNf5pvzBotRfHSEs5apBbIWyjQiWab8RLaifI1y8oqtyeWugd+dCxR/BaL4W8&#10;qGWKfMeVUiZe0a0IfbQowzgoXR04d2BBiui8r2Wx0kpyOIFyRKIH4npqHeG8kF8mcYzxOeSP4cPR&#10;Wp9sHVXGv2KBaxSoh6uBOS83dVUBkyYRq6urFEXJzs6OsM/FSXBZFzhCtZfJQtdVFqEKbJ/L9nBj&#10;iWuls+QSvcf7zev6fr2lv/rRvN4F4gGPXEozj7YokFgYAN6f1Kbl688sMh5yO0ynU7QxnNpcY39v&#10;n3x2S2LxKxEf+MAH2N6/w82bNzl/+RqdTpfhcMhgOMQ8jLA2a5yD8LsLd705nmbe76SjqtJCschf&#10;8MSvNM4aznxss/51rGR1HSaUz/tg9LRaKecvnOenf+CfcP36dY6m3ZpR9WMf/xg3br/DqVOnKAcD&#10;0jRFzcUStAH/zlSSsL6MhYn6/TjP3+8RRRH/9J/+U26Vc1a6K2QY/vF/9Y8p/v5P0Ov1OGuDAeM8&#10;GxsbZCsb/OIv/iI/lXQwxrCeSW6q1+miUBIa04aPfvjDeOfRP/o3AuacZTQacXbzdH1upTS2BJOA&#10;t1YYg1sGHZCFlTGBgE1jC6EnUCYibbUWDk+YTzS4MghyExSw5T09lLzISOIU8pK43+dnfuJnOH/+&#10;PHe++FvcvXcXp4I3UOTi7WsF02mQZcV7n8D7oEjg+MoqggBnkWeps8wKaSx3x/PFizCZb77yiNKp&#10;31w6s28+97KvRcmIPBHEaY+zFmtFNkdRhLUCoOucFNGIvlSNS1K1QXTs0kOUd3EfddqPqVITKA65&#10;tGYIqwlfUlVSOOfxwVWrlIJzYHSoUjCGKI6FEyYkmiMdBVV+zK+rxday0qjzyHUYp5kmDd/zlVVQ&#10;jVI98f3jRxVbrR+PLdzSMP+6Dr+4thNPUbtrLDRTVY1iduq3wi4FFN5J1Y53acgJSdWb15JbQ8sN&#10;f3ZVwCaHg02MbnHz5us452j3LhFFnm43RSnLO997hatPPUW/1ePSmQu8kJ/mjTfeoPBVr3VlONiw&#10;6StqZPG0ahNQ2QDkKh0Aylap2UbBRONYxLnDitWNUSpYe2r503W4tWljcuxx8bcPvDTepPK7Og/X&#10;4VBojAGvLMporCvIQ9Zkb2Kxukuns8EHPnCVg0lJ2u7iIsPf+wc/zeqpdbYfbPPbX93HqRVsKQgG&#10;zgvqOElOQR5oucHpgDgQcjHKW4T/trkBgyeNR8BBPFIl9V6b8aT7S47MC8fVubSNAyIPKyohGVxE&#10;o8EehKbIAtb6FIVltb1BElLqaUrgYvEYNN22IDQbFKUSxmANqCQmHUrDX16UEmZRCpOEvjKjSNop&#10;+DnbN29x5923wXte+ea3mM9nzGcZ3U6HK09d4doz17hw4TzJ6iom7ofLMigsNVr7I1d68tGJU5wH&#10;25Y+pyGeT734Cc6urfPZz36W//Du1yiKgt1eDFEMB0e0e322DvZxrRYNat0TZ/04JcFxcbJQNCeY&#10;0Y1kPxyXiH7xWCubR2yXxSf9sXNXn/FemEddhbkX6A2cQ+Ho9XpCXZ7nTGyBFApQy8iKQtqjcFqj&#10;Kh6e6tyeAFgcB8xCkfsnKxytUe4k0exr7VVNaq15q2RskI5FUQRwRsvB/j5ZJhhSNT5b5U5WE7rk&#10;2iys5OY/UW5ecogNrwCqKrbFa+o93n/SrnzEsnjkvv7/wxYVZeIbpY3NTdZsahW9G+aodq3rnSTP&#10;fVWEUJUjK5RerOhwOGRlMGA2vc/a6hppssJwOKTVlU75zkqbD37wg2w/3ObsubM8fDjj7NmztLZb&#10;dYy2UoKLuPDCKjtujbH0zmOOxoZ+P0KD459Z0t7LBoyqwgpUYbWFIXL8RB7QRodqGxlvFV54uP2Q&#10;+w/u804x4sGDB+wfFZw5c4b7W/c5feo0nUGPe/fusbc/ZzadYW1JHCchkapqPiSDbOJ6HVnM3fIV&#10;VGP96z3SJKG0lhxPbAxVSsR7T4klqoBOQwJYG0PuCkqdokAI3rKMTiqGR+lKYh1RWEv8/zH3Zj+W&#10;Jfl93yciznL3XKoqs7u27p7pZXpIUdCYrfGYhGSRFCkJEgwJhgBLsmz5QQZkwPCDYQr+B/xg+MkP&#10;oiXZgjkPJiDQIkeSrYEockyKQ7Jn42y9TC9T1d21ZFbletezRIQffhHnnJuZVdXT3ZQYhay7nHuW&#10;2H777/sL1VsrazFKkwfzeZZ2yI2HxaJiMDBUqxXf/cZXefXVV7n/3g9BQbUoMElCYhIpHnbvDt/6&#10;1rf4D175HD/zMz+DvrwJzuGtaEQAhOoQJv1wI+ZsqLKq2qCaZ596lr/1N/8W5bd2+dKXvgSZgdUS&#10;kwkadd7rhaq7HwKLrOv4P/NA0SLkVRTUwxoI2jSd71qGsq62tAzFr72e+6lv92jzvRPTmFYa6yW/&#10;LAYZJYnUBIpRmVIxNWhFSMSZd5FpefBOzHVdJukdWZZJLhXgVwXF6jElpj/EaK5T9rNHQ9+LsqSo&#10;SmwlPh9tDLW1EtXU2ewNvwmfVdCeXCjB272v9x2uH2PYY5npRpt5/PEz1DBemYvJ3JrM8KGJ4ePa&#10;xed3OI3vPqQKmmtgPEqhvZg8lDPhZ3mbbwF4n4jdP0a3+QqHSIMew2ppeOWVP8U4+SFkV3nxpmI4&#10;HHHv7j2SpE8/SxgNcq5c3cQVBQ8fbDIcXOV4/x59k3AcJH7V+PviX4tB1+RQAXgdupWuzUu7ANoR&#10;iXkxccbkTVfL6dbeUOvzqM5eL0bwtfpP5NKeEIWEwiMoD40J0ir5C4VPrElQieJkNWH/OOfL3/l9&#10;9vbuczQ9FUDWxPFgdsTuey+wXC65fTfjZJni3BBMjvI5WIUzCU6LRiPYajH6THySouF4FC4wyVao&#10;84ANUY7Glxeu4bW1tPa63lauxhjD2Bl8BapGrEQ6xxUeO5CicrWv0EYz0IK8MIi0NtGQ96krhzaa&#10;xGlcXTPMEqn9p8AjOFtGKXyoj4L3YrLJDYNhCqtTXv3q7/IHv/n/8PDBAzZTRa/XY/vKiNPplGIh&#10;ILf5MKWqjzh6++u8lsz4sb/4t1FpikpyRNtI8Di81mubq2ue777Y2pMmmljYVmUGj2Nr5bjW2+Hv&#10;/+n/hC8sN/lvf+uXKUrNbJKQpillPcfkAwTo7tHNt8usXbodkSLNsuCflgCcOMtrmlFX0j1jE2sY&#10;SPjuYo3Hr596Zp+YRDSOqg6FAb0wm8FggFJQFiVlWaAVZGkqgLRKkeUZq6Vg8DllUE6Bi06SkI4R&#10;hOIYXGSdF833osES4MqY2Nhtat28JTsZvDiTuqG7SZIE+HUnkTAhAADvxV7Ik4l21KC0NpjEoCzU&#10;dUcq7JrIzjIWrx57vLlHfI4z9P3csxB9J/78sHzs1koeSkFX6gWRchu1F5rQ49YrSLu4QsKVa3w6&#10;Hb0iSCReOeaLBScnp0yenQiGmu9TVWVTqbSua5x35JXUQZrO+rz55ptUVT/4NeIMts945m5r49ZK&#10;X+tyfKuD0MgwLfNaL3nQXNNHTbs7Lu2uisty/QniJ+LTnJnm8BSRQHjx2RDGsizF2V9bQekeFwVp&#10;mvLUU09x5fIVpouHvPPOu0wLRZalPHiQi7AUKnuK2VkJkKSO49f2tCtrsPasrP9ufXg/ckt0IsCP&#10;GFS0RlVADjpXlHVNmqQ4b8XEhmh5VeFIM03latIsCd9HX27UfH3D4Nd8VgBGyhFEp/Tv/dt/y5e/&#10;/GVme+/Ty3MGgyEbkwmTXo/xeMxyMUMBg1FPULtdyfsffMDmBx9w9do1dC8UgrQOlWgSJQFr6gkK&#10;SJLI2lKJBguL1YJBb8Cg16eoCgbpgJ//mZ/nP7/u+dVf/VVWasl8OkXrRMq0PKFF81PTIlMJCzrP&#10;e0LoSymk53zMNYtRjV1tISbaw1nhd53ZxA3U0qhzmk2HCYmfRTc+megWMUELjxVqjUkESTucpJVu&#10;fJsNP0A0s0helVIURcHMC8jnIFi3LmY41tKYbxrBoLWRNxqHiuqV6vhXaKKCvJMtY7TB4bEhysE3&#10;235dqzn7OV4rSVIxAdQ1zq3WBjs+Y9dXEx7zscfXk0nPhPQ2D3J+k3+SvKZDEzv39q3NskuFzzBD&#10;VU3kq5iHEqX9KA37OkSMyPVUQE/y3uKd56Da5Svf3EcdKz73uU/x9NUVOlMYp7j3/l22t4dcuXKF&#10;OSVaZ7x5R/Pl332P2fBPc1qBZx5uGZyPwYbextnFsRbzinJJ4I9GTIZm0fk90EDY0vQl/i/KXtRm&#10;VDtvzXCsDWCYz/aoiuMa3ysgOcKj8Ga4dh3tNcordC3hwpUFozS1L0iA47nh9Xce8MrTNS995gWs&#10;lXDy/YNDjo6OMJNL/OF3v8vh7Gl6vT45Fc6WJIS8GxvGSZWi07gg2PkwVWEfRU2HOG9KIoFcYK4m&#10;Eh8V91337+xC64i+4c8Qwlct+ErKCgBNWSed97CAJaOyDqqaNE9Iw+9Sk0DlSYyGSoiNTgzVvCDt&#10;51DH/Cia9xKZJxpImlre/+HbfOP3vsLxgw/YHaYYrdgwMDEw0Z6NrU3KUY/lckE+yjF6xKKSMhDv&#10;vv5dBsaz/czzEvZMjJASASFmXz3CAAMlKBtDqRVZb8AKT17V9NIeHBeQZfz3L/4l/sxfucz/+KV/&#10;wnHhyPIUVo/237Rj3mpanqi/tobT2tbUoUCZ8y5U0lr33HXftWbr9ds0X59lKJ2LnNNwvCgVVSjC&#10;ZkPIv8dj65pVsSKpJP8tSyX1JYn5cE6i9ozWgRE68AEnxCtidTClJLl85S2Z9/S0k5IFF42Vc66t&#10;INplAKrzVkV4A3FmKtclACrYv8WMYmPkQ/DF1FWNSZPOhc+0zj211qRpQpaJHbisdLBxrnOmiyTW&#10;xx8/K/s+4kf/jtsaEe3CY8cDHemxZYYtkfUXLMqYJ9P+XC7mnOO177/Jc88+x2wmiy7Lcza3NhmO&#10;Mrz3rJYrVkXBe7fvslguKJIVi8UCrwad2h2srY3mppyhh11JrNtj326U0J012eHxg9XqUOsXaEeo&#10;M2RrP1GP0WjFlCvot3kvx6QStbNcLXl48JBs/3XG4zH9/oTZbMZqteL09JRvvv5VDg4OKLJNBv2B&#10;FEajXrOVAy2maHyWx3bykxRz1vtoglTb3CrUEHQerPUkiSRepjoc61IMrVpMuFQYaZpl7bGONURy&#10;NVqm5m3Ne++9z527dwWpYR7qbl3aRBtNr9djNBpRBadzf9wTQMgFeO9454P3uXz5MpNLT5OMhqKF&#10;OYdXOmB8PaEpQqEewHpsCgYpKgdIVAQw9ws+/+Of57/YsvyDf/BLLE/nJKMR7J0++fpdqRcaN4NC&#10;iik657ExWV7rIFzFBPqOn3T9TXu9M3vdrx9c/+3a/pMvIqNxzonfHim251crlPdSayeUIDDGyPiH&#10;fSHPCQot6RyhH11rkShsIiBaa1ksFo9mOErHhShmmCQxUtjK15RlCUoejlDWVlStdpBVCPtDCTeV&#10;WgkG6xw6iaq4CkWkPCYJiMbRlBFaXdekaYo2htXqVEIutWzeOKrqnJ8GnuTUE+7ckYCjJupbKaRF&#10;W20XsFIKYzRPVqof3yKKa3QQqsBA2/wh1TxYHF/V/exjnksVfmvDDMd+KVAahURhaZtLnR4nQsKD&#10;usem3gR7xPf2NS/uHXHlSo/l3XvkeU6WKiYbG7hRn6oyfPXNI/brS+ydatL+LkkxD07DEO+vBKtL&#10;6VgLKGJNxZEKhDbIetYFXUhFjVg14080kwUbsJeVTZug22rZndiT0Fpfgfwgqv2R+cTw/TJsovA7&#10;Jyjfxlq0V2SmxlUlOl+grSHrreQKyTEqWXDvdMGr3/8uLz73J+n3etx9UPHt77zHQVmzWBZsXz2l&#10;Aka9H0oAjTvEYZlXll6/x7LKyLOM0oYEOiUavCYhMQZvZV5j/pLUy3FBkvRNiYMmcMf7Zu3iu7J0&#10;S5TiMCsF2lvZr9q3WyVpZ0sr0Ilaj+NRdIPBmmXaaOTxxDNMXCVn9qIGvzjl1pvfpV6ekrgS72p6&#10;ec7D/X02X3gBbTJOTufsPn0NzJQKR5ZmjLbGTGdTdtI+r33j6zz36RdJ8hTSRMqAI8EAiTlzz67y&#10;DE1HfQoYRQNFGkX0VCSSZ50Upvsvd3+ST//s3+Z//fX/Cz23cauda81weSc+1WAGdwhzsdiwin0A&#10;t1RNDRwdam0RiupFs1VMPfHek2UpdVWv7Zf1YIEYWCXBWSqYv+raSuHEwFiM0c0a0lrLvvBIdKE2&#10;GK3kz0jNHq2EZqmQu2N0SlUHRHJj0EZKn9eVxeFwtSB2OCdF4LQtcVn/MUEDDZ2VzRuLAylvAwKu&#10;bjby2SzzyMUfJ7fVdU2WZq1tEME3cyFjWCkZNOc0q5Ug1VaVFEiqay+Jm83lL9JmOiusOXzxMzV4&#10;Q4HId/OCJJzVtT6rM9L4x2uPHqMgvAMd7SWWpVWdxa6ixhA0IuREW1u08Wjd+n7wLYqsMYb5Yo6e&#10;nvLWW29x8nzC5uYmly8L9tX21hhjDO9Pj3nttdd47bXXSdKENEQNDXwVmEuKDsEJEOp7dAh891Vo&#10;Y9ggXcXSB00o/ubsQDxh7BofULPr6JhMw/EzfDxJkjWAWbFLa7STzVcUBYPBAJ2meGAynjAZT2C5&#10;z97efTZ7fR4+eMC99/4/vHPUPud0OqO3scl4PGZrZwdtNOOtyyRJwuFUoFv8qmC1XOGVfFYqR2tD&#10;XYlFINWy3hO93vkLl9yHWIZ+7d2/Z/X9TCuDj6CqKipfiVO+qjg6PKSn0gZpWvJtggaVilM7yQT0&#10;88H+A25eutSgEAij1B9fKbRWEKq9x1U1/X6PL3zhC9xPa772ta8h0KIfrUVS4toiA3jvm7oyHjBG&#10;U9UVRkl0ZG1rLm1fYnt7i4OHBxzPpjTa7wV9retIS33zPkkSjDbhPpHtdU6OAm2IptTaNGgyxujG&#10;YiWlCRQmBNS4wDDjNWLAAE5+F/vn3COCBrpPEI0Vzjmqukb70BGtmm0e9CAa6ZtGnuwYO+JxeTVG&#10;GI2tZZCjSqe12MTLskBrweKpOsWElNI4VzfE5FH8pKXH7Y+6QQSqK1HHJ4tmOiUESSTxdV2mycx9&#10;/MA9uXWkzvi5MfHIjc7gx8UfBbVYS4nbFoMtdlNMGkmSI/V1gtgaqpBqNMYbUEus9dQ9w62Hdzme&#10;7jA8nrN9ZZPJ9mWc8szmCxYrTWkz7s8OGY2GFO6AJPWYlQpWEwmVdE5McNEU63XQcPSqfXa8RBGB&#10;aF5rq6XR9Vn3SXSPy2sDrko7dxCjzYJdPmK4NaH6jnZ9KrBjvAWnE1nlKkh4TvKbxr0j+nmf/NKC&#10;y5cusblVsFq9x/LomGE/wR0/z8nJMZlLgpksZfvyNmqzx3w2I0lPyLKUrd7bDIcjbuxsopTizvGM&#10;4+NjDo6f5uT4GJVskmUZs9KgnAYtqMReqyYwAjwai8MLIkbHZNjGr7V/7X5bH0ffOYOAhOG1rO+q&#10;W28JycsBWtiwoAnW4UDiLrYgnEUxflTTAHWFCVaE2km56ZVTHEwXpHlBNklYzWqyLGNZ1cJsshHe&#10;9NmdbHKaP+Te++9z84UX8cph6xqV93GuY/k780DxYxXSwLLgjjHhNQBkUKWaRIMpFTrL6Fvop2P+&#10;0x//Kf6xHXOPg4s7pmgAN9ei1JCxd8g+t841xwh+Oe88aHHaG2MoipIkNYK4rA07uzvcvH4D5eFo&#10;OqXjNpe++fZPhxLnBA1KKSkzkiYpVV1TVtUZRhWQDIIGHLWbxATIq8Bw8B7nFVZBkhisVRSFg2ix&#10;IJrbxNRmnaxj6x314xhOu9jjZ8lCbUEYaXMbVEyWbH8ftYVwNuvSVczHsSLZGd1mvgaVUEqkrjvn&#10;YvnSdfGYDlVWZwaxy2TaYxdtisbEFkw3aZqKJhdt7g3hik7JT6Z1R+acZtiRztvkrPNyatS+fEcz&#10;E80RsZf7lsk2KAWB2ZqgChdFwcOHD8kXJyJV6hCcvLXNp59/nsnk65ycnrJgzsbmJkkd7MzRNOhb&#10;WanRqGKnwpvYM7/Wad++RPPQmfPWr9OS1HbQ/Nr3Pl4waoIXzLfYr8GnYp92VioXaqMZDofsXhlJ&#10;3tGlOcYkZPmMo+Mjju+vODg4YHbnlEuXLjEYDZnN5mwMNwDYWx6yv7/PnQcfsLOzQz8Z0Ov16BnD&#10;xuYG/ctPUZYlb7wlJo9locI8iNmjKKX0t3el9CiayqIzrCOhNOPJma0WmXeHZzdra31w//21QBC1&#10;VvT7PVQRbVyesqqoq5rFYoFJPEVR8M7t9+j1emztXGY4GLC7c4Xd3V32FwuwNSo3GMGTFRibj2nz&#10;TrSmqi1Gxxwfj6sqer3e40881zqz1Bn7JshK65DqpPFKSovH/JjoWohmtegLiaVVWuRnOLvI69o2&#10;lgxjDLaWyq1AKFV+jt8QtZto4o5YaCaYzExgOMq7JnLYWklzURE7kyiUywTYGpx21K6mVo8IGogn&#10;+Qj73Rk6EN+Laz77JgS5u/gvfm2NH3UtmekmCQ6pwPW1FodhlqUcH59gbYi2ChNmlV2zyXe1l7Xk&#10;yHinR+XhdPvaPGPnfB9DWdvv4mRodQEF+6it04114rjOeLrfexSEOjKemIeThb7leBS2kt5oNQ1a&#10;Y6grzhzrHdlsn6IoOPYfsLu7y2h8ja2tIatqwf3TAyajMduXthlMRmwYw3i0z8nxB4w5IZ3nwDZK&#10;GxSXxV/nL4nigIAudiMZpY8RLsmwDmATRt13Kh/GY2eir6Tn8XOIpGw03Jjg2ia6ygGLQEh3A/EV&#10;ikzWn64xxqP8Ecoodi85rl3t88zTmsl4QZUcUlaVYH2dfsD+rfu8994DyhqmS8d2f87u7lM89/x1&#10;3nnnXR7cvcvm5RGGGlctuJyWfOpSn9oeMNE1btznwYMHPPf0dXJfcWe/4OT0FMUuWapZrsRXWkcs&#10;tfDEOkiKMSG7oadhOM7qN3G81n/UVf/XRSYTrqijxn9Ggzmr039YTeaRUWI6I0kHTJcVo+EI3VPU&#10;HmbWUxQV9sEBB/Mlz3/qM2xtbTGbvcXR0Yyy8nz6+eeZH51wZbLFwf4BfrZADbZRWsdV0Xpwm/21&#10;TpjrcCBrNDh5sWHhpg5JzjVgK4czCpNlDKcV2axaX+MX9zzS8OYxIs30xG2hGgEsmpk9ItA6VwtB&#10;r6QyrEaxt7fHfDrlwcOHTQACtHKI73ypQxRZkqRiqiwKirLE+zr4htrxiSb66A9t65vJD6J/J+K5&#10;aUAFug1OhNOGp8q+jQKt9R6covaO8nEMB3zouOrOk7wNmogMaMRDoxMp1Q6kgvOmIQXOifQQs9aj&#10;f2Zre4vr16+zWq1YLlesVi44oYNvwEnGq2uc0N0nfrQJ7Vwejm+XRVwYMQTX4ykKkTCdtc3kibYR&#10;I/M+XjuXHeJpUAbO7VK1/iGOafewb97I5Me8qFgYzznBRKrKKVVd4dQxdVXjmfLZz36WyXjM9vY2&#10;qRuR5zmj4ZDJZAOXCChmzJZ3DpaLBdAjMQZjJB8FRWOmdIFJq/h0jcTh293W9pzGr+PXvu0O1vnx&#10;jtPsY1i4bzQ8f+ZnLfNqv9FK4bXAs9R1TaoUo9GI3Z0+165fo58eU1UlFRK0Ugfw00vb2wz6ffqD&#10;K9y5c4cMzXK54I033mC1WvHCCy+ws7NLlsDOlStcH4+YTCZsbE44PDrk7bt3GA5H9HyfKztXWNY1&#10;R8fH1HXNYDhkVfqg2ftmLfqG8XaITPN/XM/rI9QVExvB+hOUkz52U5qtrS3m8wWD/oBMG6q6Yj5f&#10;oFDcP90jz3OuPf0ML7zwApcubfPWW29zcnpCr9fjqe0Jw9GQjbKmKiuyQHXr2mOM+vgWCE/DhKIl&#10;AMCWFWnyUfPl1xJCpAoDNL6bGOxSVQIlI0j8ocCj1pycHDM9OaUoC3zwL3XzauJjey++LvHbiADj&#10;nRMzGgSaa9t15TvKgJJ9K0pAAIJ1LsAYhWAnL4Kfc64JZvDQ5F02zxIZDuC81CR67Mh5L3D9keu1&#10;HesMW3chR21g/cvmffdbHWzGPsDVeOdIspTxeMzOzg53795tBifSpxj7fXYKz/tzOh9gXftZ37FN&#10;a0xN4YALds/uso3FOQAAIABJREFUfZqIkE9i4zaDcQElaLjHGtlee8UH1d7nwVbcD2JOCkphTIFS&#10;GpUc4Kyldm9TViW1u4P1lkvVAqUU9eCU5286JpMUpVYkox5Zv0c+HuEzQ6Y8s/mMXN2mn3yAmd9D&#10;G8NDJtQo6voYrzO09pgkQXEppAyHpeXCc7r4WXBHVDJtmE1kCF0i2Url/vGfG1m2ndiora5rwgHz&#10;zRPCnWci6XFMbS2D4ZztKynb2yvSRFGt9tna2iLpG1arBYVNeOH6p3hp6wuiGXKH5164wWbueOsH&#10;b7F/eJ+Xf+J5Lt18nrt37/HszqfZ3NrilWdepCwL3vzBt3HOcfPyJZarJUvukDJlczJhe1Jy/3iG&#10;4LT0wib1sRcy707MGSZIGlZ3zc0dphMlvXNtfdxs3FNBwjeNBNM6f9dewyWTRnALh58keT3quM65&#10;+ewLpP0ROhtQ2SXLumS5KtFGczqdMgYODw9J05T/8Cf/NNeeeppiueTmzZvsbF9mkPV5endA1h80&#10;QowxrbT9uAcaBBfjPERxhxfSyjf9U8GPluSmyVd6oCvmw5QfrbWetigYee8wOqI1Sx5Ukgiumy2r&#10;4IQPfUoMyisRREKSbUQLb9wba5YRqKoKZ0UzsbWVAI0QtSZBX20gkfivO7RFSfJyhLRpKod68S0q&#10;FK6SxPC6rpsoO+es3DNS4UAvow/HPQppINy1Q2CDs9/HAWt7GMnl2uuTpKkouYVwV2MMJtFN6YLp&#10;dMp8Pme1WhEzvkWS1fiQyxDrkz3i8qz5QjrP13xuJOOWmTY0LfZZ6RAerlEhUi0yyE+6dbNJzjGX&#10;8KldEJ2jjQKxrokK0oBr0HgrV1BVNSYRaApXzsR8mfe4dvUqN27cEETX0SCg/HoGgwGjfp/9/X1O&#10;TyXvwIVaJEZLHaS6EiRZY0pypQJ8kTiBWX9MoYcXDF3jl/KcQ4L48ON3hjZesDa6pgfnLEmaBG3b&#10;kaUpk/GYNF0ym824ujlktVoJpLwRSa+2lr4xjMdjsv4ORVHg5g/Z2dnh0y89R5ZmHK9W7OzscOnS&#10;JV566SX0yvHW229TrAomGxMeLk9ZzBdYnTCdzTB6i82tTR7OEsqywLmsgYKPnfk4ysm6XvTHqCnF&#10;9Rs32N7aZjAcsDxZUIeotTRNeOGFF+j1epyennL37l2eu/EsL7zwAnVZMhj06fV6LBcL0slmS4us&#10;ha656BNoVSWICgpQqaZPX9JCftTm25lQyJqTMiuyHrUSv7H4yiUR1EXNB0VVlbLPMiO+9CSCuF54&#10;MxrTobVNiRdtTBNi3bHlBcvK+ipLkjS4DlwDMSbPInmX1stc1bZey+dpSmd3ut1iYT4CY1tKhcbK&#10;k2GD+ig5rllEGkKh1uldh6CrlojHc6JjKuC91bYGFEmiODo6ZjabM5vPhNArjfMESAkPmFAQ0K3d&#10;l7PP0Q3/iopX9wHjzeMwBiRlvMd5mWzVlGmQ2jjiuPM4W6MxQcC2gZLV8uctkvsRMM2cCX03zfMI&#10;hlaMjooOdkU0h0WnXfxeftP6QGRORHPwybxlVEoBS1CKtNolTVJmxZep64phdofU12S+jy8dNl1B&#10;YnhmY4ef+dzn2di4TN7rsTXMKcqCRW3pDwbcmVX8H//sXzI7ySgWQ9LxNvPVCuMqMqOxfk9sxWpO&#10;6jOwP05mUpb1i4DCJmFzmmPZtPUojGioVOky+Z7gm1MielpnGsbhPFi9xCqHUwanEymQHsbHd6Vu&#10;v74YG00n5OP4BjutR+UUYzJqr9lNjvnUhiOvHScnJ5zaMTs7u6yKYzwwSDdRGmbVW2Q6oyiGpEnG&#10;QZ2xoMdEbeC8YTyfM570eOXGDcbG8Orr32I2O4HJkFPguDCULmd1eIBZFmTDfa6MViw2ttjfP0Dp&#10;Deq6ojQrwFMThC0yPB5tDsK6SIJ8FCt+ytpS2DAOsi6Vl7UbpSlJ0usEvTTSTXxzsTHqLMNTjd3k&#10;o7LCjLS/wc7GFgrYTDU3rlyif2WLfl9yvxaLOcMsozw5JbnqyNOcJBX/rqk0Ou1xWlT4osK7Cp0Y&#10;TFlLmYPoGA8qnA0WlUaTC8tnaM88Vuh+1JLSLEYigLNgrCX1EkHqZMu22svaUKyH+GukJo4Jv1NG&#10;42zdQNp461jO50TjlrORaCmq2kpYuNIU1uKNQWMaH3M0+UfcSUknETrkvUUZQ5oYvHNYWwnDcJEO&#10;yx6RXDChfdZZZou5BB2EdAGxLkmNIqWgKkVbWjrJE1tVJV4rdFXL/CElUFZG+ICxilPzoSBPP2Lr&#10;2J0jsVdxIhVUtTCZLE3JsrxB0V0ul8xDpUnaK6zx8k9GgAlqbtTaiDZz+TLmB1lnG4blgyO3m5j6&#10;o981vunowx+2hbGTcVRN1Fm3BHUE2FNKIloau6qLBet8cCYa0iRlMhGU6M3NLVwoktfr9RkOh+A9&#10;v/zFL/JP/+k/bcIqF4tFWNCuiXaJI2idbVElYm8f2c+zJrS4cVtn91kN74livu++9ecWShuq4MMm&#10;c8QIsY2NSZMYl6Yph4dHTYROXdfUleSJjMcjjDGURclyucJaS57lrFYFxapga3ubmzefYTQa8frr&#10;r7O3t4+zlsFgQFEULJcLVsWKw8NDev0eZSl1X7a3txv8wbq2XPDw7Uu03UcJ1XdHj/Pn/jFtw9GI&#10;z33ucxwcHJCYhMuXL3P16lW2trYYjUc45xpsP4WiWBWcnp5yfHQsZqWiZLlcChhwhOZR4OuzXOSP&#10;Qev6WtqpC8dEgHY+VuU8uzOeMKNdWgtr5+tgqktMsuYiWD+/+xyytuqqDuYyeW3/qoCx1tITG49Z&#10;qXW2MdnAmAQdCrU1UWtPzsP56E02vCRwqgsohQISY8jyLIyXp+iE/JkAcX5uYJ5or3v8M8Wkzi4N&#10;jM7Z5rmhJUi2hX1oHbhPaq258dySCdFvKlTqVC0rDu+D5tNRi9XacflG+1gBtSe/Vn2UVygldV1S&#10;c0pdVyh/gPI1+JNQnVNggSqdUDvPe/uH/Par32TU/4/Y2dnB5YZ7h4fcvnePX//Sl/i1L/8mpckp&#10;reN0NmM4vixqeVmHqooiCoqp0+P9EuO6dd+bOKvWxRDHqCGi0aTZGdsLtOhWg1VN/Y3WpthNcG1H&#10;rGlR444ajl+KxuCXpGnKlcsbWLtE5wm9QY9pvWK6XGK1x+R9rO5R6hSv+3jjeUrVnJycMF8cspnl&#10;GF8wGUz4iReucvXqVT54+3Xe/O4fkPWHbAy2SHXNnYN7VK7GaM18MeOpp3d5uH9IlmdsbA5Qusb5&#10;Jdp0LAzN2gmG0ybAIgpJETIqBrZEH0zLvttrfHKMyHe0yOZ2P8r53qMSwxd+6qf5ym//DiqpmRcV&#10;qqzI85yiqJgvlhwdS0XY5bwQs+dwxHg8Js97Qkj7PdKeRGbKnOsAyBlWWUgMi/YB5R71RJ90W6dR&#10;PvQ5lvNQQfoWoxXBVN/NFeuceOaarXuj85O4lzqaDohgmiTCbOq6bunXuheBSPmc9+ActbNSbRYw&#10;4sgJWpe0uhI6LRGcEhvobE3AWg9+Hd/k5cU+/ZExnG5bo9Hhg0nainOxGJFWChVyclrpuTV7tST4&#10;w67uM7PSncmoKazdxrcTEe4fzYLdyqPe/Qi7S3W42xkptX2QxzHReP94OdV82z6XqN4xgg6kZn0V&#10;MozXTKLhvjZERR0fH/Erv/IrvP3tr3Pz5k3Gg4y9vT1ef/ttvv3tb1OYHnmes1zWjMdjnFJNjH8M&#10;eW6SvTr+rTYsutuPjzBvFx7ubhNaZPBmSIPkH3JXYn5VFDh8NK8FSVMrzXA0YjabonUm0nVdcXh0&#10;yHizT2ISlstlqHdfUBQlQy+m57Isxe+A47lnn2VnZ4eTk2O++c1vMp1OuXl5l36/T2EtZVWiE0MR&#10;kKdF069QWmF60c5tQ1ScbQWcKBB5T6ygGiOD2kijNpotyG/tMJ0dzo9qBfsEmzIGV9WMJmO2trew&#10;J3t475gvl5RVyXJeURYlq1Ixm80wWkteVJpycnzCvbv3uHz5Etn2JOCe+aChflIZcp9Ai2vyAjLU&#10;BDspQZhzwYIS/8UIsbUT1z6e12jaNd1CQ3nfmvaiFhUTONsLByZIJ3/Ggg9FNCUoS3Xoh8dZKL3k&#10;SMWullVFVZaCNI3k9/lMaJLSGv0otOhPop0Du2mIQXuktnWj0Thnw2SozuCeHXF1nnE8ovkzM6Q6&#10;R0Tziiaa8/pXhLsXLUvU3AgNobVpRe61E1Xnr6vWnsHyEuRCyfRWCrQJTM8EJpiGJ8rClWJ+TRaY&#10;jWT2GyW+EUcSnjeX7xEja5ocgTsi8XO0cujok/IJKIVLFc5k1Nryg/fvcff+Pqiv0sskIXFRlSTJ&#10;ANMfcXx6SmVhMhyzWlVYL8EHWjvBUsPjYwVEvUIZHdCOQamA+aaSMNxx0GL04dnx71DJRiOKFTC7&#10;myxK8oEhe5qwbDnLNnxcBZVW5tyH3y7Q3qOdJA5616euFljfZ5gPMFnKdDZj6+ltVmXJ/YenZIMR&#10;q6rm6PiEYiEMyFQV2takmWJna4yrF3zn21/jzv3bDIdD9o/2mRVz3GBM7TxF6djbe8h4MmE2OyFN&#10;BWyyrk9J0xK3OCGiRUif00CcbMN04iaQYqohDDX4NJuS3mtZH5+cZrM2TY/++OTTvUNnCdQ9Pv3S&#10;y3zrt26ztNCrK3reMJ+vSLKcK5NJgHTZ5qmnniJPM5yHt2+9i0s0vae2AY8NAiEo6sqSqNZnCp10&#10;wrOKd2yPoCkfMYaFdZoXXsJaVIqAJbhOzBr0k/ax5UrnnkGd+7K7tyI8WHwfEz6jc58orDT/B80r&#10;3Eui2Dw6CKrGeHQHosZ7j/EG76yAfYZrOucZ5L0QA+Baptoxq//RaTiqzcWJA9Ji9GiJnrDR9NJK&#10;8d476lqKOkkPuyMauvAjCcoeVMwVUmsh0kGrbSTG+NzQqqaRUDnvA4P86PbhNrS6s8y6Tu5zrWNu&#10;U622RXwfo8KUwgftSxvdMO26tigjZoZGsvI0SV1FUZB4T5ZlZKnE/Eu9dsVgOKSuKqbTKaPRiNPp&#10;iuPjY0bDCXjQgcGc609oUdMSSS1EGAbJTdHC7HdzutppPVsPhFbSP+sTCtK/6poqoumiszGj9BeT&#10;TiPDsl4wAmezGUpJNJB1jl6/z+HhITaAxwLM53OKekGapqRpzfHxMbPZjGvXrnF5e0Sv12Nvf4/7&#10;9++T5zl5r8eDhw9JkmMYb1FXNStEYs/znKos6Y+3MCah9DAaDTmYKckBS9NOfzt8JopSPq4nOiPX&#10;ErmOi+di+e3fc3MRrDLP+dmf+znswV3eeOMNptNpJ+pJirUdHR/xh3/4h9y6dYtLm1tUVc3R6RFb&#10;W1vkzoPRwUwtTEYb87GRBj7ptm4pgcQkIsha15jS5HcAXSvKxbRhbSplUweG2wV1lX0kezqY2uKx&#10;Zmv4uF2aK4s7IVgvIjNpInll/UVIMiKDshJk9OzVm9RVza27d/F4Ki0pJtGf/EdqUgtdlg9Ko00E&#10;g9NtslNQKxvts7uBOi8/sutmTTk6q420T9fu0c7GVi0ib2YMw+EQVQUHZV2fIY4X7eJW01m/nyfg&#10;xuJVJWGHyrQJqoFx6OBriICYURmLyMYKBUkRmM4IrxWOLOQshTASd4L1h6RBk3B2iPIa6yYYZbDu&#10;CJVoTK+H93BShpLgiLlzvlixsbGBrU9Z1DVJqlE6wdcrUm2Cv0aiWiRYoQ69m2FxJEaizZTvyTCr&#10;TPpvIAK/iT+t65mCpvxzd8PFSCvv2g2A6gxxGzzRiBJh0awz9nba8bWo+d6ilUREbW5uUlcVxWqJ&#10;RuHqmr07AlGz2ctYHR9S1gdsbGxgTE6vN6Lf73Ht6k16OczmK95/7xb3Hx6SD4YsANsfsqoq6pVF&#10;KcPKaWrV5+TkgNFoxNAoUBatF4wnMF6Ib8j7SYeRxxUqfZfRi2GqrtkzUQv0zVpr/0SKvWCpfsT2&#10;cS+lkoRlVZA7y+Tpq/y5v/hXuHNwwoPZgpNVhSoqDg8PGWRLtre32doy9Id9JttbeODIrqgSRWmA&#10;LKFSGuctfZWwXjvyUarLEx7w7LYOw6fWiPOH7m0jMMa/8XhEURasVgVVVYbCiWrtnMc+nl//vUIJ&#10;AoxTjRCnQx6RtTaI6rSmtih6eb82VB1rNR6xYMTSA+0GAl+Ln8amhKheKWdw+fIVTk9OCVIxjR4V&#10;fEP/Tnw4kbNrrTGJITGmqdDqlRAXH80rirYYFOfnPX73cRZ8R1gMr62tPN4w1rDPeznb21tQlAGO&#10;B8F5+zh3byTVwFDO9uaizjXmJyG0uuu3UVoYeohSEz9TWzedZpG1mlyv12OxWIB1DAZ9lAsQ43VJ&#10;giDyTqen5HmO947ZYsHGZANbBmnJe7xzeIfUlA8qRMTcU2mQ2OLuj8/vo1krYvB1eMCZAYhzszZ6&#10;XceED79tucr6a5QpArNZT/4NKAwIKm5dl/R6PVyxoCxLiuUKFNy5c0eizHqXKYqColpKqeU64eWX&#10;P8v1azt4PPfu3GK1XHLw8CH3799nNNkApRhs7lCWJat6SZokTFeWo8NDJgPHZDJpkIB95smznPHI&#10;sFwsWdm2K2fX+5Pp3SfIWf6ImvNO0Cu8opjNqOua999/n3o2I8syxllGmqYopVitVkynUyaTCcYk&#10;5HnOzs4OWhsWyyVYi05DWYygFZo/TmPQ0Lb2bzKZSE0cKyYvj73AdNacfHHrKkEdhgYQ8SiV8uH6&#10;vrE6NPmVLSk6d9HahjIKyjbBTV1+mOgUW5ZYTQi3rrG1pSgK9vb3JPHUWTA6CKQBmPlRXbTWkvd6&#10;LJYFGxsbDId9pqen4GqqqgwIeY8Z43UKAgR7YlW16tjaj9uhPQ8C2hIzpYK5JnBurdW5cqcRHbWh&#10;RQ2n7TAVE74LtFCHCn0+2NlijPvGZIOrV6/x/jvvNDA3Z5Obzo8eHUtZ1PCC+qTEjOhYBHOYEGuv&#10;kjAxeVBf2/OkTkZkxKJ+Wy95IIXtkyYpOt0IsfdyZlUd4MwJzoVnVhrQ2AScsqhiRS81An8eyv16&#10;70myjDqo32me40Oo86iX46pCskE8lE2SlwkMs5L6Riwo6iWD1FLXFUZvi1ofoGG8CsjfjWYTJXIX&#10;pPAW5kOKPWm8szhbokhIk2CSC+vCO0+e5yzmUgkyTdMAySSQSBrB/ovj4jpOdmcdqfZMNjep6/sU&#10;Zcl2f8hqtUTVNdVigZufsjg0pH3HIE3pUdLXmj/1uT/FtWvXeHr3Mnfu3OFBteKdt97gB298l2Fm&#10;sHVBWZbMCtnsKzuXqrUlsJqj8gTjLa4sGPR6uKygSldcuTRmuSipjsX0bHUaABtjvo0Ke6kO0mk0&#10;bQRtPYRhOVuH9UTrG/A+ZNDLWre1kzpUcWlq8DbMTVft7La4NWPkdnCVeCtF1lA0RdziuVUlgKRi&#10;spS1VitHsSp49/XX+OIXv8i//mf/N8fHR/z5z79C6oDEkQz6ZCphvDXmytM77FzbRfVSrFH0Lm1x&#10;+73b/L//+2/w4osv8hf+xt/kqaeeInOGQdYTghmEXBeESa0V1aIkG4iPrK6tFJhTUkMnmvG99Wul&#10;KyLHj3aLD8PKouAX7ZrxvOgDWSyWot00kWOtZuK8b5BY1tVyLhRAQOGsa4r7gYD3xgRVCcKyzZ7w&#10;vtO/rlDWEbgjmj909kyH7DlXo7QRLUhpTJJxOp3xjW9+Uy4bcyitlFlXKOq6fLSGk6YpdVUxGA54&#10;9tlnSBLNbDajLEqSJKXusuMLZ6CVPIXuxiicWK1z/Tx17vNaDceGQKlmwznSVIh0WzNezozEs2ln&#10;TWofYsU0ORhWbPXL5ULmRp+pIfGItg6L00oVTeQIDuUNZS2EOu8JXnpZialNm7Sx93YfW9APFNrK&#10;8xll2qqrqg2BXMzq9jnODK6gyMqCMOF6jabXeeagREW/fPv8yIbwEfGPM5qiagWDUJ6vqcMDUvhJ&#10;IUlkjXMljktM2POdMQtMruvLcc5hkoQ0z1gul/T6wnirSmqxp2m+JsC0AkkwSDnbMKidnR2G+RSl&#10;NGVZkKQpx0dHzOdSSuDy5cscHR1x/fp1tjef5vkXnif1Peq65vj4iOvXr/HU7hY3btzgJz//Ofb2&#10;9igDxtr+yZKDw0P2Dhcsl0uKQuq/ZNmgIQp7e3vsT8Vkmwyvy1xqHXyGdVOyo65r2cBxzLorzLO2&#10;LttkwBhuu7536rJu12hYIj6YScUUE7XEizlOTNxu1lSsT+VpMciskwCSSOSUAFB++9vf5s3b7/CV&#10;r3yF7379a+zt7ZGVFVlmODg85MqVK8zmM4w2ZD1Z50mSoAMsi3MOm8Dm5iar1ZLf/d3f5fffeovd&#10;nV0+9/Kf5M/+x3+Wz1y/2Zjtra1Jk5TVqqA/yBuGmCSmeS5tNGVRkeXpGdPWR2xnuEKHlgMwn89C&#10;wbIq+FY6id4XjLe8jVaRJ988JoRC3MOy7pv3TyBh7fx3rAVnTnoyFYy/ap/5MQXYJHFw3B9w6dIl&#10;qlLC36x1fBjsOtV9FxZi5N7rP3ik/ahzxDfESqQE2VCDwRDvHcvlEsEnEkk5SVKJzDgz6c1UPnm8&#10;sU6SmBbzBffr+yyms/bZL9R9O/JPjILzUmRJVlvMl3CAJWGTqqzJkgytNMtpTZIk5PlIJBWbB6SD&#10;npilfIb3GqUz0YrYQJGjkwyMwRohREkui2xV38WpKYoSHDi1wCtFZSp8YjC1FmKgDdo3WQqNROyd&#10;lQqhHrxXbZRP2DlKi3nM+6gWBh+OmsscqQKTKXytQ5VWcbwrXQohChK1cqL1eRUQG6gD4QzanNfg&#10;LVADNVI13WKUB1fjage2wpbgqoLFqmA4GKAC3KD3IXGXVrVXKLJeQrEqWBUFvUFOL+9TlCvev/Uu&#10;x8fHZECe51x96gobowFbl7d47rnn2L0iiaHl6QkP37/H1ZdfZsPU9PsDdl76FIfTY25sbbA3PaUq&#10;Sy5Nl6hPXaOsFPfu3eP2rTu8PX+AcY699z/gaCa4WWbcY2NgmNtDjNZsT3aYzWbMljXOgVd1kGAz&#10;UhPgTQjrKmiIjWCHVJO0LmJcuY7GIb7JJJNNbOuAoKHplP/gMUQ3fF/TajPei8XAEeoziQZV1TVo&#10;RZImlK7iD37v9/k/f/mX+e3f+W3mqwX3799HOzm+qiqmC8sbt26TjiZcyhQkmlpZTpdT7hzcpzaO&#10;cbkiy3LY2mChPHMcatTncDXnwa23+e73X+NL/+Zf8dd+/hd45ZVXePbZG/SSPtN6QdITH6XFkko0&#10;DbZyFMuC4XBAlqetpnN2i3c4xo/OjrqCplxkvli2c3NGa7nQl+M5x2y64qHvfButP5LGQZMaAa0g&#10;0TW+rMvj61wyBt5EYb49JAFYrqEc8RnWNbH4PmpIj2QdAvQmJx8eHbFczLFWVNCqqlABRbjbzhL0&#10;VrhuuXbj4FRnuniGAcXz1yY6VinwnixL6PV61HXFcrlsyqTa6Hx7zH5RnF9PZ5uzDmcci+WC5XKB&#10;qqsGYaApn/2E5rujHjoZu+2cx2gtUWVKNddu1F5oBjA69+SYb6UPJOpLh5oaiUlIU09dVZRFIWOt&#10;xTQlUXpxaaqm7HcjjUKzsNa0wyZiYV0TacycnXMb+zHCsHtpjrUSyBDnRymNirhMjW9FGHWLoyYz&#10;JCag9rW7FkST05RVxXA0ZLUshGEH239VR0aj2m7Ee6nWBDEY9zHGsLe3x97efXZHQ37qp36Kl557&#10;jtFoRD8pKYqCzZ5Arqzm73Hr1i1UUfPcc8+xsbFBmqYsl4uQQHoFZx0nZUGxWnFyehKyrnv0en0+&#10;+/LLfOYzn+Hu8TGj0YjBxg79fo+Hyxlvv/0W3/nBfTGDqlgXRRL2nBIbVpSE49paswPEcXpciz6/&#10;QOGcDWVCtNRM6foZLlrDzU5ulmBQPSOj6vgJpIS35uvf/Dr/8B//I1599VUOjw85OTkJJm25fjlf&#10;YSxkmUQCHh8fk/UT+v0BiUukXlMpkWsq7bG1lTEejXj77bd58OCh5E31emilWFUlr732fezJKb/+&#10;67/OzZvX+Tv/1d/hxz/zY2g0s/mM0XBEWUhQS5anJOkgWqopioL+oP/4Mfwo7QzDkT3ZMpfuvltj&#10;OP4MIY9fr817819D6AXfUDRCYT5xy0b68QhLjaJzHU93+td1as+5Rwj9OKvZddfoo+vhIBJPUay4&#10;88EHFCuJ0EpNgnMV0Xktz9gymvaTF8n3rMNJxN/1/nWYTdtfkXKVpkmIUj5stmA+c85SVXWo/y0m&#10;IoVrVNTzw7R218e2xiQRYFp6SRI2uPh77Dkl+YIB7Lxp15CY03wxo5f3qJYz8J7BYIy1ltXsmDRL&#10;SVKPdiY47GL5XI1RCqMMSh+jVIpOZ2Ifz5yENxtPUU3x/gFp4sm8kdoqWhBn0QVKe7Tqo5RgMil0&#10;Wzo8JG/qxKB92IcevI9MVswQOIlgkaoRSjQPpVFKNOGqnjMYpqg6aHxa42qHMjVe1ygbAdFFwxEE&#10;AJE/ZZhEapdUZRu0HPlTWNxqKtqZtZjEk1JjnGMyyDk9PSDLe0Hw0J3XMPdKYeuCzckQY0q+853f&#10;Z2u0z4/9iZf43Gd/jOFwSD/rk+Q5xycnTCYT5sua/eP73HrnD9FaM0xzXJriTMbRbMn08JTJxoTC&#10;rijqlN54h++8fovf/8Z3GPT73Lh+UzLjg2/w2uUrKKVIk4yNwZjd69tsj1Kmy4o333yD6aGgcms1&#10;xgRzldjENWVZY3Rcf4Hgx7ykxu4eGJRSwYfVEjOltfgvUkOat8jHKiCzd/0X3XLrhOFr7qOU+HA6&#10;govFU9YlJ/NT/uDVV/nXv/UbfO1rX2f/YJ+iLJnWC+qeZvXgGBzoQQ+bGIxXrIqCg4XjwXTKJB+T&#10;KI9PgERBz2AGCWaUY0Y5R8WS7737Dkvl6GcJVaqkTMG4z8m9JXeP99nZ2eF7777Gf/3f/T1+7md/&#10;lr/61/4qn772DLZ2bOUTFnNBmVAa6hCm3R/0JRDmEeTjw0aorZv0Zdd754IZOsxDnMHAMMS8F1TR&#10;cP6FJjQtEFzDAAAgAElEQVS//qFLarqHonYDsYKxaJ0qSvJrJ66L4fJIUbg4c2FU81yt5nNGM+pc&#10;rlFwHocWnRipfV0URYg4iHDogmp6NkorEvju8Kxxt1jCNnDA89ZItf42oPRK5IltpdzQqqpiPp+L&#10;HTSWqTZSgTJqCW1nz66SM2z4ghYZTpwcrTV1JWB7ZyuRXtTaHAkaiTFKF846hr0BVV2t5XikScJo&#10;PAYPlQ0EF4fWAgbaCDI+IBiHhau1xmtCeYBKst/rutGaJBHLo7Vobo0qD9Teo43BKPEbaGK4c4D2&#10;URJRJMy+XUmNP8f5JtqsWQGKBiOsqSWkJJepKSYQHJFRQG4kwI4Utub3Yh1jqtfrURQleZ41dT9m&#10;sxljY+jlOVUTONJJ+FRRRxBH6mw+Q+ee8XjE9vY2/b6gEPd6PRazBUVRoL1E+djCcfu92xweHrK9&#10;vc3GZMIbb75B6pRoOUozPT1l7/CQa1evce/2D3n33Xe5fesW1jnu3b3PeDRmYzRmc3OTkdJkWUYx&#10;m3F4cMBwOUJrzfXr17hz5w4HxyV53kMZWTfWi88pqv2N3NsZk1a6bKMuW78VgTfJsSQ1VEXVsfMr&#10;dNJRdx+1RcIxV9foLMXaeg0ZpPI19+7e4x/+k3/EN77xDfaOHlKHksbeS+isWy4Ybo0lS90rKEvS&#10;/lBuVxUsFnO8HwUcL6E3/V6P8XhMfzAgSROWzrO/v482RrR14r43FEXBbDZjMpmglGWxmPPP/8U/&#10;5/vf/x43dq7yyiuv8NN/8qd58cXnWa1KnHUMhr1mv0ZLzsdr6wKp9+J897EUerQOdNZ69Nkq1ckK&#10;aK4VmcSZSblAy4A2D857YTaDwUAqLFsr5PUckgsdLisMb40FKRVgldS509a/eBRdlT48XsNBBU3C&#10;NYuqrgXrKAI0rms33XbejNb92RkLWvu2+YHU9tZaU3vfSbgMocF4VqsC751IcIF46ZBgqLVqxId4&#10;e9+E4z6q153+h9VnjMbWAkgZHXHWWsxjNZyLxCMfTH411lbU/g3R0FZiWuvlfXFcljpECI7DWZn4&#10;SVQOXuN8Bk7h/UikXZfhbUpVWrzuoV3GdLqHUUtSk5IUY6oaFFnw1SxQNgcl6Nu+tmjtSY0QYXTg&#10;94FpO6RuOVa0BO8NQrYlQRQfi9YFm4QSH0xVr9DGt1FCqvWxoWI9jsh0LPhaYNARU4fk3Fq818HE&#10;ZPG+Dt9ZitkxiTH4omC1WpH1+uxuj9l/+IBeL8fE4lGNCSqiSwhDdL4m0RpblywWJUcnUza3R9zd&#10;uxtqiSjKsmTYNyzmc9xS8/5775GYU+4eT7l/ajk5PeH1Hx7yyk/+JM9ee457d++ye+0Gb9yd8qu/&#10;8TW+8Y3XuXckeVsPZodsbUO+N6PfP+bTV6dsbG7SG11mOp1RJlKfJ0s0tlqQp9sYFTCprBV0bS8B&#10;N1on4Kv1NdYxszZ7t2HSregnYbgV7779Lvf37jMcDAVUdLViNBw2jKElgOu2gvaYmMwqW5NlGVUQ&#10;QU+WM771rW/xL//Nl8XkncDB8TG6lzIabnAyO8H5kno2I0kTtM6pl0tUmolJVAtqwLIsyId90l7G&#10;cGPE5NImk+0NBhsjsl6Pd955j73jQ9gYMi8LFlpohNGK0fYmD/b32L1xlaouqI3n3t0P2LiyycnJ&#10;Ed9/6zW+9ptf4+//4i/yzLM3m6HzPkSrddIyLtzdH1LLWd/7UXCK91o3X7f3XE96jt/RaBJrlz1j&#10;SGnP6wq4WZYxHA5ZrQQ8VhKtgwblO1f1rDEd34hnLfXu2qYa82DnSFdH8u3B5vtHMpy6rqQmgtah&#10;GJnUH7f1+ZoHFzG1+NwNs+nYeeOAPO4CotoHH4fTgg1OtMiJfdvaOkQ/iX8AQvlrF4sKdcS0IPFF&#10;pvMhrGrihA8MxztxJmZp1mhrP0qTxRVCF23NeDLm+vXrvP3OO2hj+IVf+Escnxzz27/ze4xHI8pa&#10;FkvDaJWW8rcq+HhWskjLKsUYw0pLvfXS5pweHTJMEtI0JbGSaOsDQzFeSsNmOgtRTxK+7K04miPE&#10;vwpO5Qjrg9dBwtFBcj6jRhO1OllaNkRTKa3RzrWZyucHpdGUnHMCiREkKdc9TtCmgsnP1jXPPvMM&#10;J6dTQHFp5wp/5S//ZX7tS1/i8PBQ0L5dd6P7tedeLpcCo+6EcN+7dw+Ao/0DZrM5robpdEY/h8lk&#10;zMle0KaLA05OoarfRgHP7o546623+OynXybNUm4cn/CV3/oKX3vt+8xr6OdQ13A0t5TlA/oGNjY2&#10;uV3NGTx8SH98ynwxp7+QWijp5i7L5TJo7lDrvkSp6aSpsNhlAnEY10QcLwKXtTT4dhIMImXcq6rm&#10;V37lV5jNZjz33HNMp1PxS2lhsnnea3y4TXgvgUgGB7QPCCHWWdE2vYRpPzg55Ld+6zcZbW9I0ECq&#10;SdKU2kp0njGGfq+H2dxksVjIfshSLl3apqpqhla0zN3dXa5dv8bz159ia2uLwUQQzfPJBsYYpqen&#10;eCdMryxL6kQ379M0pSgLDg8PGI175JkkRd+5c4fnbzyLd563fvAW/+zXfo2/+3f/LoNBj8VixWDQ&#10;QwJz6FLOT6hFAt+Nljxfk6vrY1k/N2q2a5d79N0CvfHeh2CkHnXd1q35MIF4XQ1H6O6ZG3yott6X&#10;i/NwlAo2P9mkxpimWFqaZkhiVTxVdVAAFJ2xbKTJyGzaQXWh/oJqHNkifK4v7rIsmoFR0VQQflta&#10;R5b1sNUKW1f0MmFAxsPl7S2eeuop9vf2eHh0Iol1WnDQvBJQy0QJkF2WSBhkXYba4cHWGZ2eVVWj&#10;jSHVhtVySV1b0iTFhanQgZdqVmgSbBhcpyKWUILShtT1UHXNILlNkRX8ma1PcWWguLu4y/Zki7/3&#10;3/xn/OL/8IuMdzL+xt/467z2nR+wu7vLH/zbV/EePvf5z3Nycsrl61c5Pj7maH/Ky5/5DO+8+ya7&#10;OztU5ZTxZIJWK777nQOq8if58T/x42xN+rzx5pskWsb7+o2r3L59m+l0zqDf53e/+lUpXZAYqeYX&#10;mKmtJfHL+bqBxFBG45VE/9XeYJXCmbkgItgMTYJiUyThZIpJlxjuUq0KrMvAlEGzclBXAsXurERT&#10;eUFfUkGDMmqJ9zVGL3Cuxvo5Ok3wZsKqXPEpf8gru0NeXz6gWHzAX/jpP88XfuJT/IP/7Qd8/vOf&#10;JxuPefnll3njB2/xve99jxee+xRXdq5QLJdsbW2xd/cWg8GArc0xDx484MbVP0ee5QwHGffu3eOH&#10;P3yXwWSXu3t7/OWf/+u8f+8+d+/eZXP7Esvlkn/1L/4lAH94UGKOD/nm/jfJ8oz6d77GYrmkJsNS&#10;c1LEkFfPaQWpz3gwd0yrkrxQ2KP30UaTVptCWHvbTItL2OBasb6WlBcrYfM65NkkPmr8odRwKKKl&#10;A1VwhcKolCRZUZYVSc+IOdhtUtsNkjxhkk74uV/4OX7pl36Jm8/dZHd3tym0V9eiufR6vcaMOBwO&#10;uXXrFv1+n3zQ5/jomJPZKS+99BKnizlJmvA//S//M0vrSBzUZY1zGrI+JjX4NAWT4VyC7mdAijcK&#10;DiqWI8NgOGHkFZcvX+bHXv4JKWy3fZmdnR2yTIKVfIBuur1YcaAT8hoSk5MWFXmuKWyFxqKylMI7&#10;tvMhi2WF85pVYTlarcjyDJ0UfOvd7/JwecjlwWXyQUbhSnIj9E1Fv0Un37C0NT5JKFyIq/YK5W1L&#10;Tr1oP9qDUUbsYlqwC63T1NZjtcY6AdclCFeSvB3AjPGh4Fnry2z1CL/GAVrm1NJ0F9NDoq8oNcxW&#10;C+b3liKoaai9g8rT6/UkhSBJm7LWTz/9NMYYHj58yGq1wnqJ+nVIQndv0GdjMmE+l0KZSS3WL1tJ&#10;DiBpJhaJVNIVUgSxI/OapHhCieluR5qPT+KMF5jIotQFrCU7dlP/Yot1VmIN8daPElswD4Typl68&#10;1g3u2WSywTPPPMOVy5dZLBYcHp82klpsJknQusX3UUH8i3VkInhdVHudrbFGwmT7/f6H1o7kcWMS&#10;qcI1Wpjm5OQkYByJJP3FX/4it2/fZkXCb/zGb5CbISfHJ1y6fJn33nuP27ff4/T0hKPlHK01hw9P&#10;mYa8qB/eukVdTbl69Sp1NeXNH/yAzUnGrR/+kP2e4f79+6QmoBtXKx48eMBisWQ0GpMYw//P3pv2&#10;WpKk932/WDLzbHetqu6erZszFDUjmRQp2KINC7S12IBBAQIMG4Zf+JX8NSx9BH8DvzRsw5IlgDIE&#10;GwJMCyBgStZGCqQ5W/f09FLVVXWXs+UWi188EZl5zl2qhj2WRaBjpuvckyfXyIh4tv/zf+ysGpBy&#10;wSfiPiWkkcGnTPjkThxyObxG62T5ZGUiKx1R+Jv6vidGcUsK6ED46Fzfo2MYrZoQCOldEFOCY+xw&#10;3mFNn5QTed9KSTney8sLrq9vWK/XWCz/6B/9I37wgx9gjeHVy1dUXccPf/gjbq6vUcDr16+pmxrX&#10;drx8+RLf79judtT7DdfX13T1Bq01Ty5O6bqOm9sbPv3kU8rZjL/79/4eH3z7F/mjP/oj/tSf/i4v&#10;XrwYyFwVCucd680avZPFcEAAAoqcACgwE+d6ulax956ua3HJbezrnt1+T7X2NG1DtKth/E8/h1kw&#10;yTs7/F0WpaqqhjweICUYBk5OTqVSo3O8fv2a3/7t32az2cj+zrHf75PL3A/5L7e3t4Lems+HcTv3&#10;jvX6lpevX7FYLPBacXMjxepyHZuyLKnmc0IIdKlSr7WW1ckKRSNjxPeQ5ry1lkVRsVqteP/993ny&#10;5Ann1TwhEqEsCpyBtmm4vr7m/PycnWvJcPe2bWV8ucTbZQvKshS0XGZ6T2NaEdlut/zu//W7/OZf&#10;+00ArLaDFaa0xnUd1pQQoO17qqqg7wO2+FlKTB9bKwzuryF+Sa7Qm4XIfYnlP5vJNSaRyjxTg3ki&#10;62lRlSilhyR8BcyXkgIzn8+5vrkWoE/vRYAYg07jXazvXsZg9mqoxH6SBCbeJyozTd+L23w2m71J&#10;4BwnIR2vtNP4zdG+kwUoP2j2Cark9joA/E3stxyTOZhMB16wXAQto3AMRHEBnJ6e8s1vfnNYHHMm&#10;r06CJAQJkg9niqByomISPJExUVEl10SMkdliwWq1kvLKkwqe471O/J+D5pF9mQJpLgqpWPrD688p&#10;dwW16tnFjr/9W/8z682G2fKc3/+Xv8uiOKFtWp6cPmGzXvPFi58wm1U0PwrM53OCt9xcfcxmc83F&#10;xSXWel598ROc29HU1/zk9Q2fP/8YjaN3PVYLKeTJyYL9fo+iYHWyomkbFmYBUZJ9s9sp8y9lN04u&#10;DDUEI72SmiOpKB2qlfiOWkOMzMpbdHhJoQNauQRsaFB40B1ab+WcXsrfxlT9kOiSB7bFOIc1Lo2P&#10;FmtarIbFfM+PNzd8tLti3/XMV3N+8uozfvT8Y+xiyYeffIj7OPL//OG/kjHQO7749GOMNmhFWkzF&#10;hTifVcKIgKdpGuaVxRYF1mo659hcXXG7WfOHP/ghbdfzyWefJzTTAmOTddE0uK4jpEVap+qKyuiJ&#10;EiOCKSI1RHYOYvR4EzHasvc71psN8WpLjJGqSLGsuE9jqjmYgSrkGE6eI4czs/cdRhtQjqJQGCs7&#10;GFPzL3/vd7i8vBzoZC4vLymKgqZpcAlsMmSZJ/RW27Y45wYQyMvPX1DNKp6dX+LqluevvuB3f/cf&#10;U1+vmSmL7jyFg3lCMtKLImGKlLAcLVCggudWFVRBUTpAg28drQt4peltQaM0qEjvHK/Xa54/f87t&#10;51/wdHFC96pOgtHQNi1aReZBM/Oaso/o2mEazzwa5tGg9o4udJyUC7q65f/+J/+EX/1zf473Lp9R&#10;VZUgKROyr+97eiflx621+AB/9IPv06acxMfbsYA4UhiGdSMLHlFKiXGoAnoQo5mc4iHRc6B0pIrG&#10;Q5J5jl8igsEndv6ogBTvDiEKQW3X4XpxkSqFUNcgI63vWqL3dG68Xk7kztRCIQSCk7y8bIVprXn6&#10;5OljAucwQHRAhJi3wZGQmRw7BIlT5yk1BMkkESntqSCS2VHjgGwSk3LStRGmoZcBRaYltiQ9IkKl&#10;rmtubm64ubkRtJa1iBBg6ATvJdehSL/54MgYDC3SRyYbkpWf1RGl7wvqvUVTKYaSLLdzo5nNZhT2&#10;CUopbrTm4vISzIz67BTVKOJpJLaBb37rm+xb4fpqEmLP2iXGGKrKUBQlZSkv1rnIkydPCOcLALxr&#10;KKsKo4K4Vqzh9PQU7xTGGlbLFcYamqZhVkn2vFiherAcM2VGfjdEUMGm95jqYWhZmBwrIrDrCkE4&#10;hl2yRI0s9FoUjWztDTlICYorLjWxDJzrMcaJshBTrR8lVDYXxQXOORZnEqspjFDshKKgaztMVUk8&#10;oiyxtqBvGpRSVEWRuKXEciqspipLCB11vcf17bDAnpycsEoCY1s3XF5WGFtwdnZG37Spv6WkbkhK&#10;TR73OuVqTa1ml+oTKa1ZBSlQFaw816wXF9beac7Oztjss/WftOlcyWriyp1OuuMhaYxiPp/jQpPy&#10;MNxgWf/tv/13+Mu/8e/gvaeuaxaLBU3TDN4EqfQ4UgwZI+MjWz11XaMiGCcM4+v1mroRi+X8/Jze&#10;ObaNVDbt16KouLToxU76Yt7H4XzVbEYIYnE4t2a72fJbv/VbnJ6eski6XK42sHMtr6+u+Ohqx8XF&#10;BV9cv06gBbHEUVEQkkqz2WyIzlHv98Ocv729oWkatnrG9fU1zz/5lC9evODJ6QW9c8ysWHq+6yXG&#10;59JSqzT7/Y5PPvtMPAb2LdwcQ4sHf923juZY9wDKuBPDOforjiLrrmRK55oItOMd8vs1iVDZO8e+&#10;3vPZZ59JHS3vUVoQgjFEqc8UI4QgIKo4VdpHWjGJ7ydwVfrbWsvJouIXvve9hwXO3e5Ud/5Wk3/U&#10;8W+KlD8jlsNg1eQkxGRBZEsiBEGCheCPXGjjaadbQ0iZ6amokELclre3a77/gx+y3WzYbLYYazHW&#10;CixYMdSzCT5SlCXz2UKElJNqo1pPyhE4QTJprYnOU9cN9b4e6ktIyxFG4SqTtzuNOo4sjFlzUkrx&#10;oq0xfUeXXFLOWvDgWnE7WAdlWRGNo93VzOYzbl8/pzxZEmOkbm8oyxJrFDebPUZHirIghI56XzOf&#10;l0kwOhTy8pWOhGQJFmUxaLPOiYnc9Tq5rZImNEniy88Q0sAzCZ2mSAmWsRdKcyU+7Ur3dLs1nbNS&#10;AliRnj9gvQddp3EilmHOTlfkAnJglU85QxJLkgEPViuutMJUMuibpkVFQ2EtfdtSVSU6dhjlCJ2j&#10;75XA3pTCxRYfAiFx4rnG4XwvVVFTkSitFYtyibGWPrlnVienUu44eF5fX2P1SLMyuH2zSyEGVIpR&#10;Jt1Ppr+WhQul6EKZ+PHAxwgmoAuL7/b0rkDlvJlYp/GfBfSI1pRXkueiOthuCoXSLdHViU8vYkyJ&#10;0ls++vD3+O++/y8pimJ4xxmVeEDJlBa/7GJzqVRD3/foIFp5SM9eLea0bYuxVgrSaUV0Dd1WYgdo&#10;PSQiCljFUCiFKhQ6Wth2NL6m7jvWZs3txy8wRuOSIPQmuWYrcXspP6N+eUvre3xVsXfNQPkPMIvQ&#10;v96yQSxGGwOxbWgQQAalo97suPaBn/z4IypTCODAlvR9j9WG2XxG2/UiKJWAp3rvWa4W9E19d406&#10;anHq/Mjfh0053j21SsY3eEfExIlwuXOBe66dYM8alcnZh2MiYIpi8DC54MWlnVzheV1QKR4iMfs0&#10;vtP46GMQZSqOaLWQUiSMsThEqPWBQeGCN9XDycLkYLG/x7KZ7Dv9bYjNDIimKLESnd1b0gHGJj6w&#10;IXYSJgP/sQ4dJ7pOi9Z+v2efNJqQEBooRXB+iNNExK1mi4IyLbwDP1Uc73vMwTFoHaUSYV0ny+fx&#10;dhd1kkznNLEFF+8oCjsij5SiqgoE6p0sLWNSDXHPbD6nblsplxDkWQurqaoKpSRnSinP+cU5TbNL&#10;GsqI1tKThL6pFqu15IRYa4fcnew+GS3VSd/HsX+GrHUmC5+CzALgwphzIKZ8SsxNC2iUKZHd2sP8&#10;ywuHjAmxsLNlbIwkLnovSspyucT7OPSnaGAJ7OLEp18mjjmf4lEBmRjKpJhdyifJCcRd11IiCszZ&#10;2dkQRO9cri0y8u1N37PWifomESdOIcYHOS+D4iwWRc45y9ZVGCyb7M/PAie7ofM7ma4mk3fkA7u2&#10;RamQLHxRqMoixTQKnTjnxBLVWg8liPNzZYHadd3wHLlWjeR8WVRyPdV1PXAPSjpFgKhSJcsUpwsy&#10;V7NCZ9SYM9cnTjGTrtP1PcYbFKJIaSXbHKIAzAvDbrfHzqvB7RsNQ/xXRSUIzIkbuOs6YvI0dF0n&#10;95C8Mb1zlFVF9BJMD86zWW8IKGazit4JCjR0EiyfFW9DtD8RFvdYIOP7O/rxeO27z4A5PtWdQ8a1&#10;V8OY35Z+lbkg5T7ydhn/RowDP1rkQEpCHhPvh9jk5Clc8GAMs1lFSFVylZdY7nbr+IM/+IPHuNQe&#10;2BYHRe4e62aUOyIQMk1G9lFGrDESyEtunL7riC4NEq3hQNjkk6qjCSZ1tmMEkyyGXPExWyZSrTPd&#10;Zl4gAZDER5UKA3Vdj0/xg9HaEreHQGs9IURKY4ZFTu4vWzPqDaNhFFwidISGfCNQFoEdx0BoPbaw&#10;FMhib5RQ0jjfYayhDz3LkyX1dotHAvOrhZaE3NDhvMdqRYyeerdO0E6FsRbXSxnj7JMUbrNJUmZa&#10;EEVgqTEgfqTtToWPG/zC4uZSSRNCCQtFYQTyWhW5YmmPVhode6KKhDjGwASynK2p9JZiBhukAZ5g&#10;+dnXPT8/YbfdEkKkcS0qCZyyqOj7Li3DFoVYduKDUkST2ZQVmoC1mr4XGvU+eEm1DR5bFPRBmKR7&#10;5zC2pO06ikosR9/1BzGtvDjnfj0ew1PwS4yRPsVJtIZeSUJs23fYQt6pHvzt+Qw5uJsK3w3nH5zM&#10;B98LWxBDT1WKtdQ7R+g7QnBEY9BKEEo5XpcTkIdE4vSes+DJrrUMs82B+UjEGktpCnSyYNqmpSgF&#10;/VlEyUqPMaLCCC7RSrRv4yMGgw/iGTDWorTGJBJN1zucMjgV8UajiwIVI9YpZhg5tvPMdQEuYoJU&#10;qjRRo5SRuZ9SxAKSE1aoAl/EgW+xqkpc5wkujO52rSmqclAo+rbHOoMtrDBsu8eTvx9cEsQtcNct&#10;PxEqslrcd4aJAMrLzgO7TaIb0nKF0aQcuoQOtcYOv6OkCnOQQAxaacqqQGuTWF36YW2cjuW86McQ&#10;0LZgsVhQLVdcXV/jmlrOFz1XV1dvVNQfbm9wYU61YGDUso2hqiq+9rWvcX52ji2KFNcZLZYBJJDc&#10;MKPdNF50mpyVF8ksDIqiwBZCRZOtB5tca1kjD6kefV0LTXjOs8kxisEPH3I9CYb4TTgeLG/og3y/&#10;08XIOSd17aP8Jv0AbdcOE9d7L+6MECiKgpubaxaLBXVTD5pmts6G506CQiDNYRDCUnGTwYLLkypr&#10;MHliZQblfP9jzG18n8NiqsbvOWiojt5HRt145w+sqjj8Fwer6OB8SsAgGV2YHG/DfW03G/recXYu&#10;1oe1wq0XgqesxFqT8SaKQ9bYcisKO0yiTJmf/dn5HeU+AtGOi1JKBcQQh1ot0/7LfZ+3Hbuo8r0f&#10;0MSrcRHOzBPWFlPvxdDX0/55qKU3Qe/6wU3StA3eOcpCUFuStyaafNZqM2ITmCAM4x2lJGu9NuV5&#10;aaWHcbTb7YThuRT6/xhknOVxmJ/Zu9GFM7CCpGcKIdJ3wpbhvE+u9gzNV8PY9c5RJf407xxFKbGG&#10;PF4yyMV7LwHw9I7kGfphbGZQCTAg8fJ9Zku1bRMhrFaJKPgt5v+9u0wcZdnqiYNj5f6Djq2b+3d5&#10;+Fscc9fGOTyuy3pYX+NwX9IUi8Wcp0+e8uzpUxaL5eD+HtYHDgVj9qKUZUWMkbZpJC7qelAyh+61&#10;cLR5Czk0NePuawqMFphoCKLF5xoPXd8LJNQLciVbQfm4XEgsV9fMdOnGmgG6G7ynLCzO9QQfqRK0&#10;t+s6ubcgZr8kEMJQjwZJ5gwqseV6ob3VxiAxMS/Pn6+ZhFBwIQEMhPYnEiYy8O4oOB6UIzUQ6Rwz&#10;2sZjyEHyDJm24GMKkkba2EOpaGKPnpfUvkPPCmwPeEehFXiHQRN6l6JJOWCtcX3A6CJ5ZnIJMklu&#10;my6oOYA7ve87SsPkN2+zxZbv+5AKJKDQVtyDcfK7ijbdi+SVjDnPh00pKS8cVQCt8ENJC9l/hhY2&#10;4c2OhTLotGjoGEX7THkIIU/YzKCgkzAIPlkPUdyO2XILEZTGh4g2lr6XSp3GZOVFjsnUIHlxmvbN&#10;ff113J8ODwaBBWuZuMaaYXFUMU3NZPFlkMDgT9DZ1aYO9huhPYqiqJAaWLn+C0y96FPBmBff41jO&#10;fWMEoEt5QMpqXJoLRVUll+N4a8P9TvpIK4UvhM9b7MxR8yamnBRrxDAxxbDUKAWxV5LvpSQvxMdU&#10;SqXrU0whXUPMCMxggabxmhZNFZC5lxd9JFbVJHAJiODNiFbn5bmKQrT9L0t8k91T8tQx3cN06X+8&#10;TV1miuPxlwVaym/UIlSzMlnXNaqaSb8kqTcojGme2cLy7J13+LVf/VWqquLjjz/mn//zf0HT1AOx&#10;rFKK4KVkhrECgupD5Pnz5ziyABJFzPctepK9+UBTR0LlUDAc76sOtg8qmSQ5admWg4YvX76kTVU0&#10;s+88IxxALBCdLBOlRYuJIRIyOaceb2Q2n/Heu++w2Wxpm9cYaw7e2j1e0sNn/Kp91b5qX7V/je1x&#10;ofKIO+0tT54puLLCkC33wQ2sciHLVKMsBggqgQMApTg9OeHZs3OshhcvKlH8h4tk0NDopvcEUv0+&#10;0PeL5DfCogd31mOw6DtCaAQaiEKhJQM6CkrNxUDfh8GCsNagVObPOtIcpZgLSglh48nJKVVV8vLF&#10;F5S5hl4AACAASURBVGTSxsV8zjvvvkfff0JMrpjM9TYNsUz1h/vEjAimtxVA2Sn0M+o6SYPQIaOx&#10;0v1MErMAQhKoPm3OdSfGh8nswPpg81hv4Og57hBAPVa19C1aQksNilXSyAct7fh2B3dY/j1raBk8&#10;kL9n50I4+H08k3yWrkrnPdwejz7D8f3E3O9vev77Rjv8LPP+8dMfP1faPNxoJrvN7ze914xSu5Mc&#10;eDQJ451Jefhd9XyZdqcbHhhux+MgN6fjwX53Z93hexssvDTgfLLwwvHj5vs7un44+tRv+R6P3/sj&#10;3sw/ZsvWzdGFxp84/unYhXbfPpm8VyfXsFJIPo0LWK1pncOksvRGa0huN1Iyto9Cg9S0sk6vt1s6&#10;1+ODIPUCAvLSpNg3Aooa4uAPPO3jsOj0j5qaxlNBc7TPoRBKki+Ke0QN3+MQeJwGUqcxHCkIJUiJ&#10;cbuYzsvlgsVyydXrK1zTyHmALhEQKqSjpiP4Uc9fnn9HA//nta581b5qX7Wv2t32iBVz56d7xFG8&#10;9+ehhRAkTJDcpmdnZ8znczabNXVdQ5D4Zi7kpxnzDpUS9+nLly/5/d/7PWE7f/55YkaRGJhQFAV0&#10;JKW8BA4AEQ9I5jeg1NThcUodLd4qb+bYpZZhxiPEOJ9v9DmOAdR0biWQ6bE0wAgOCMGzr2vCy5fo&#10;qyuCd1Ir3Vrq/Z5PPv2Um5sbtLEHvuY7GuSDD/wzNpUqeXKUoHrnSg+IrsFCyZr8sYaemzy/SRts&#10;sowCowV38MeDlk042P1+FMzbN53u2+REzZyYOMB2w8HtZA19QFepMT9J9o9H3/PXB324wF3NdWry&#10;pzud3hYmfyeDF362EfHzUkjUUSLn3QmaxsGgCeX7fUh3POy/O77vt6FI/xma+WN2wPFhA7buaCUN&#10;D1AyD72W50uOl+XzvOF68Y/5AofefEgm/HHbYMUcnviOiDna73iVgBSzSVuttUQv4YfZbMYHH3zA&#10;e+++y49//GN+/OMfY43BKGEfkZCGlTBGAs646LhKLBsxROpWYlu6sEKarIQLTqULSqJoBkT1YO+n&#10;/3nEwjmQNPn/4/cDAXP4950+ncyB7GJjgNWSAlZMrJ1w6ApT4i/suw7Xi1k3L6vh/F3XicXjHYvF&#10;8ug58r9HJkyekAcj9eduL3/Vvmpfta/a3Xaf4Dp2od0RNg+d4Fg8yb/GGFarJVVVSSXcxCuXkYKm&#10;FGTm6mTFvJoNzCwZSeqco+06yRXre6rZbHRVJxRg1gC01sznc3RZUdc1bS6BftTeIg9nkvipGFSE&#10;O+vzVPDkh75jEUVyLsgIf02/JKkUk1WUieAyrbwEuYyQTUaBuZZlmVBSgoaYFbPBUhpRGw/c752H&#10;VdPd366p9Ez52Q6GxbEqlWMroqF67fKDy6/5+QdLR6XtsptJlo1NCm6TFYhBjg5O7qPrZovBH23/&#10;cjgbk9FpOSYSc8wkP0fOG8mWVdZNj6+b3082VbJFcmyh6IPvzgilTtaEw6BIpM/cb0P/yXVz7CyY&#10;Q9TgXUvn8ER3Yg1fVjcZnucIbXbUfzn/JmSLWCU0XjgaAA+2weXwJW72bnsoBjKMuocul7bn95LB&#10;dkNvDAbZ4Xsd14fj6x9axCoejqef11MfP+/Pw2A8EBMPCZv7tqX18GDrELQaBYItLCerFc55Pv3k&#10;E25ubnj18qV4lnyAYDFac3Zyymq5pNnX7HqHDwmZqIRL0lornJRE4T2UCwAMa63Smtl8TjGb472n&#10;re9nYviZ2aLlIoc73NklxW6EyUOlzjzk9PHBCZmiHmGlI9XNSLVhchAqio9wyIMJgaqs6LoeIoLJ&#10;15J9nxPwHnuGt/zxq/ZV+6p91X7u7XE1IR78eWwFvU3LzBG9c+x3e3bbDVU1G4hHc8LnwCYQGfIL&#10;c1x8hLJnhoEk61INMpLHynsv9crS/pkF/752r8Ax2qBiiqnEsdSyVhqDZMqH9F2piYTNVklMFoo6&#10;xIeP1CoRm35n2Dc9VGIxFYGhUgljsBlmF1OeTlnQOgdKoa3BBYeOGlMYcCLgpvwEUw02EumNaIhl&#10;yo8pUtnoLt1jbUXCWydxpcKFpD31EHv5OyVUEiW7WadsLh3HRMmHUDpZw80oNH8s945c8Vkhzuic&#10;EbV0fOIcGzr8OX7pzIHDVrpDH22OLQwWxcAkYKa3M7nNNPSS5r4rsqUnz3XWlYQQqdMJm0IUkLOm&#10;lfFhpUTxObdorbnWW5TW7BeXOOdZtnNijFROaFuibZO9LIrLjBnBB1okgbMMkqymotT12FXCzuyS&#10;JTTr5X5NKlTTIcCXugi0TcNyJj5w07aUZUFMlSNNlJLHRlcURcE2KUNFlARCjeSWbSuhaKlamdVF&#10;UuSaIt1vL5QxXSFzcdHJfHMJHXi1EgaEVSP9VKRxfTOXz6d76cfrmfRv9VCi/EPj9agNv7/l/sPu&#10;D1gKx/a3Pso/Os5RCUfjfhjnD82n4bx5v0OXz53dM+PFoeE9PmdcCfhJ98QQuZ11aK2Y3fZEFXC2&#10;hAimn4ni7GcYN5e8OcZxNZwuP2FMlJsxDlRB3nusyUnQYk3EhNB1vUvLrsTDrbE471Lpbc+r169R&#10;KLzW1K5Hp0R7QmRf75nPF1xdX3N9I6SmtrB0XT/mzWnhQixtJQwlad3xSM6fDwGVijtudhtis0cZ&#10;xawUbj2cgBdwim23fxwWTQ7yKzWh2EjdEyJBhwP7Jkd21FBeYHK2RwyJIwvxrdpBUl1E7keFRBh6&#10;5CA5crN8ZdP8m98y/9zgcsvu15Tc1ycySQpYLBaESjjndjEmlulVigWqMaOdzASu6dpOTm2lGqSK&#10;U4aLN48Qo4WPKxrNyekpu5tXzOdzyrKg7/ohe98YS1GWqGiG7HZbFINCRxAtszdRFLo00aPzQ9xU&#10;G0NJSSTitNSAsolE8yBJUcvxYzn2r9qf1JaTcI2RtA+bOO/atkWFQIyBrvU476jKCm0NJIZn5dXA&#10;DiJGgUYlJXhKNluUZSrB0GONTQwUmVJq4pJPHqq798hg9kQSvVOSGZHEEJGsHaUUi9niYYGjDyXM&#10;qLEDKk+MPDnjhDohyZqH52xaRO5z1aWneBttaQQiJE0kTPI5IuMNHMeZovxRZB9kOk8ugZw1q9KL&#10;9aa8FisPsXgCiqAUQRfjdWKk0wWdLvB4jJ5k7D+gAVY+3rv9oXbcXfpYxXvL43Lr/rgwo9S25eO/&#10;v+nsJ/0OgNbK4limI2yKtfTGEIkUyW63aRGtZ0Iwqewtehb4rz4OvGOW/PILzb72/M5sTd3U/M7s&#10;tVg+C7FgrsyCQOTKnkGMnCpZ/HujgMCm3BJiZBl7jLGc7aUOzS6Ni20quX25EwvHzA296zjbeNjs&#10;0EUFdUDNK5TVzIO4Gpoi4KOnrjxaGxbbHpxjbW2ygGRxuKgFldkUUvbgrBBXx599fo138B3gtDD8&#10;ul1xdnbG34nw+nbD//ILktT35KYAD72tCMqTupWVcIhyM5P+vayzRfnHZ7UC8Prx49/0/ssHZOKd&#10;4/4/0g6PLX41/nDQ9ANaatRbIpGFl7oxVe1QWjOvW2ad4ypx3vVKlILdbM1ufsveSr+tmorHWnaJ&#10;5fINZRIOWQiVZZWYWiBTDrm+h6IYSmVkN9j0VR2EL5QiaFgulgMX4FgPafSU3OvSU5Pf4lgTxycR&#10;EHKsbUIAbG3xCErtIPDOwQIqiT0RggT3Bi6kOHGnTcyKkbwyn0A+3xBXfGPLHF7j/cUsT+4935db&#10;Yr9q/zrbwLGW/h30rQQqCd6zWC45OzMslytmbUPfO4pCOMHef/+p+JZ1oK73KCSvK7t+VVZssv6j&#10;ddIcR6bqx9put5Va8UbjekdVFnR9JzVmmhobk2appFS79wFjrMBPYxBmDR/wYbTe8iS31qKi5/Ly&#10;CX/64h20Ujz74iVd3+F2UpXz2fsfpCxyKWRXlqUEaxPrNf7Nz/BV+ze3TRXpzGs3ZfNu2magCss8&#10;eCcnJzx9+hSlFM+fv6Dt2lQqYzyf5MzINZxzXFxc8N57X+Ply5dcX18LbY/5GdzvcXQHRkbmaefE&#10;LWem/IL6EdCAlPWdULDHVIgr5gzzOFDRGC2U1hnaLKZZ5mlKd5Xu7n53xWj1PCyGDtvgXpkIHDmL&#10;Gi2ZwZDK/0o8iAhFtjCSieMyvC9ZOLNeFiUfxW/pM3hBaYLSVL5PmoI8a+V7Kt8LF1sqvTpe+W5z&#10;b5vqnNqdvPIvCZOZ+S8nft2XlN57fSqfSRVf9ukJk7P8tpTPMm0+baW/Y5oMf379Be/qBR9UBlVv&#10;+Ly7Yed2lHXABvhrP9yyXC75s77CGstHRclmveb/sNdsmy2//WRJjIHnp0J4ehZLgoqc11KbKSbe&#10;vFmfLN4UB72di8lw0nco1fPcdaxOV5wslzQ3PTsF82fPqE/nrNdrntQRbS3v1D26VbxaCKLysi5p&#10;mpZVv6WsKr63uYUY+cW+ZbWq+EtxzrJr+NOtpWka/nHcsekaPlxBVTj+8ufXeG9pbxSvX9/wL76l&#10;iQZWN4aigE0qELbqpB9fLhJYJ80/E36WMsl329K9uR7MY60z//86tgcLZ9Cj8x9HoYCjz3zA3khd&#10;Kpcq+noV0FqxnXWsO02TuBDpJNt/1s+pujkntbyPXfG4QpApaWKM1HWN1npwoQ7GgCa5jCXX5v0P&#10;PuDb3/42wXvWmw0heJq+G5Fl2RBIrDFKKS4vL3n27BmvX78mQqp9NLk3lULtdzuQMbJ2lxYghkAu&#10;KZLv+fT09GG26LH2iBC+lUUxELYBnJ+dsVgshNlW64F1NLMDw9QXnt1bh/Gew5uf3O7bQDgnwiYf&#10;mjVFNUqaoyvd42b7qv0b2YacrdQOLGytOD1ZcH5+zmw2w6V6LD0BbWC+KCTvwBaYVGZitVzy7rvv&#10;8p1vf4fvfue7nJ/L+BXXhR9qDsEhE/lDzVqpeHpyesKv/uqv8jf/m7/Jd7/7PSLwzjvv8B/8xm/w&#10;zrNng9Vjk6DM/FZ977DWsDo54fLigouLc1YnJywWJbPZHFDDHCyritPTU07KGVLzqWV9e8tqueSd&#10;d96lqixdLzXmTQoof9X+ZLcscLTWeOcG5Fe2FqqyGpBmSkl9rXfffZf33n3CyckpZVGgcxE1SO61&#10;MIY+EOYWYyzr9Zr1WkrDLxYLmHgX0sI6epPU0do6pLdM/2NgTs9WWVVVfPOb33w8hiNmfqK3Jgzu&#10;MmsNF5cXbNYbNjEM9P1TKXhs2YgMeBwekKXu27RMVT6iue4ed9+ZRuPnkIupSwpPkeAtszBFkSl6&#10;fdjXbV6UlIKo6IymMxqvco2UwxjRg/f0AJDhGN12/N0cWThva/Dk493b1I96pJljooOfsZ23Kb/E&#10;pFK3SUk5a+Vz7nLsJGmUVSeD28hE/Oufei7UlssWzHrNq/Qin7QzFmbBL4SGWdA8M7cYZZj1N5J1&#10;/YUkpv1Kd8HO7fj7cylJ/n++d0qMkVfVOcYYZo28330h99cbmfAXrcR2rpYdLS0Xu55Xn35Mv97S&#10;XN1S7CNm5znbas62mn2QuF+LR1nFL2xBqch/ePuck5MT/kJTYpod1DcDNZPZd/QrMHHHZ7NTrLV8&#10;c1uw6St2HdQ0vDCv8S7wm58/5eVuyR+delzXslksRKAlAaezpdNmi176v4y7+1/MWwJravtAEO8t&#10;jx9147drd+bHl3SQ63ioVByfL1s8QyDg6HJFlEqkBgURZl5Qu8E7Su9ojMCEJWiv2JctddnifGYB&#10;f9xtdbCeqZF9JXuWBICCXEMrXCoXvt7UXF9d0abyDhFh7Y8xFbxUY0VjqZB8y6tXr6ibZqJoZW/T&#10;0DlDqEKlP8ZCgHDnVaRlfijJku5/tXgENGBTqdgRp50LqI11V1DiB3TOpZICarhI+DJImRQPemOL&#10;jMiiaQ/FQ1faYRBnCpb+qv2JaSnIqY1Uh724uKCsSnzdJA4ojcYAQp2+qBYUtkC5XaoyOlLw5zFa&#10;UrJcip95Pp/T9z0dGYDyuJXTth0nJyeY28hPf/pT/tbf/Ft0XcfJ2RM+/fRTPn3+grquOTmZo43B&#10;bW6x6TrWWr42X3JxecG7NWy3W3Ybh0dA5B5oW7DGQSp5rlKJ5kIVhD7S6JZXr65ZLk95cvmU5WrH&#10;zfX1oGV+1f5kNwljxAEMNa1dJfmJZnjX3nvWt7d89JOP2O12XF1dicXfdckI0WkJlDKzWit87+i9&#10;FEXrOqEI8yFIuXalDsECKo6lpIcldXSmxexzi2Pl3r6XCqk2uab7vme93T5QD0cbmj6V641SY2Y+&#10;qzBa0zV7IvCTn3w0mGYSZDqsaHinTfJ0soCIeft9xyipPyJMpAyV5nQy07TNFpHsHOOkh/Kxk4Jq&#10;mYpB5Q7XxzEcufcB/59M2Tg3uBhpgxTHmvWeRe9xpHOm2vW+bWgVzOYzCqMFMUKqy0HWDOIA3/DG&#10;TLYfahMMzzU+0phJn+4vjYhjbqhpcP2wPw+1lreR54+14yXt2Id7+DyTi6U/17M0ZtJzZMaABAJj&#10;a0QHvjnRRCLf3hc0TcNf/qnje9/6Hu+oD2k3N7zQDc2842MFrofLGDDKYWpFOVNoXeFjYBsC3jtq&#10;r+ic4fPyNU47/t1XBQHPN2pD5zp++0zRdh1Xl5d0fc9iL6XIQ5Rxt07K1rt7i7k2+KBQIaB1xays&#10;YFOz0oaGmrOZhnCF7wO/crthuVzxn22XnJ8v+GX9Q4qr51i/oK5r/vlC4zfwIlnSbahYxRWXTYEO&#10;JZex5WResLdb9rueTaHpmkC9vuHy4gn/9eZdfvxqx3/73lZ85Snv5kbKnnAmaUUkg41OLx59r0OQ&#10;Ob2yO9Rm+jC571FLPt4dL8cb7lgw8RENenrAfUvN4BJ6uNnQH7gshkLeeT1BEtVzQbtxQoqVsXCp&#10;FLYxss4gMPl9W9Pk2lda0Kgeh1EFShXolO8VtTtYL7PlMhRpBOapDH3f90I5EwLWGInJJO9TRgAY&#10;Y3j16hWvXr1GIfkxOiE9/SS3MRJTGW4zVEfWelrquxuSPSWEosd4fczrRpSs/ijF8qwVxoK+7xMk&#10;TmGNpWs7Cp2r4Xo+/vFHD1s4RVFIcbJUo71JzMyL+VyKnoVwtDgedt6blKyMB7fWSuVLhBMtV7C0&#10;1hKS+adNBieOHfGm9dKkY2IqnZrNxcxU8CYvvXTSCCGUiqFmKA4HCXp4hCbRqSzy6B5MUIbUR7mO&#10;T5gM4MmjTfrtON6UeyAO1yOZ88cW3r2VJn/OSu8dgZPvIz/O9LkO/5j8HgdFYQq7BwT26fpUUC/Q&#10;dTKpzool88Wc3Wc7nOvptSN4wMpYNymRMgSXaNY9PgS8DrgUP/HeE3Qg+IhPKYfz2ZyVWfHkqQiA&#10;z5PWZ3Sy9INDpzLo2Z8eiYQoGdo65kCsxqQ5k6uDzqqKp09nnJ+dcXlVUFUl1qfKokEsLgtYK3ZV&#10;YmuSBazrBc2mpMpmWRY412O1BTpqGuq6pji55HL+hOWyoeta5mouQ2MYE4efD8WphnV8SDN4oGXv&#10;+AM7TLMCpq7vw/d/97rD92ON6859Hs6PqUtM5XnxSMvzcMRXyU2LPhiGyqFZqVPDpeSLMJ/Iu/d9&#10;j0tVSvu+l7O5AEZjtEUFJeXpnUch3qPGdehUNXUKa87Z/k+ePuWXfumXuL254fs/+AFd142lv5NA&#10;mGqNWQ4MwKg3tJBTWYh3+l4UeIZ1/ACokNbPHKefzWfEEKSse/JweR+k8nyGXhNwvWPt1g8LHJFq&#10;EbQIH4Ln6dOnfOO9Zzx//oJX11cPIs4yemvSFePfWXNKD6CNlpK0qdOnvw3/5VoNMRJ1zvd5vFel&#10;DneqNMpY2tkHgRD6NOByLORYYVIKlIZeS7E3FRzRB043LRfbjk+CFeGjhA2hd5HOBVrXYy3MSknU&#10;0xEJ5oakeQW5Slel7kiDJoPW9JFuNlg4WdDk5ztiGsjHDJnRGZkynOPQS12Fx0Xum9wy/VSlVUw4&#10;rNL9HYL/jywg6Mxa7sNPucIi+3SeXb+WcWdFsOp1jTGG7/QrvrF1/HT1dbbbDWbzggi810FZGM4N&#10;FM5xUhhKq1BmhvKeXkMTGq47TdNHdhSEYHhddBgD321eM5/P+fVPGrqu5++WLeu24R+sZCy11Tmh&#10;jyy3Ap7ZBqnltC5E27SxwQeP6bcopbnY7igM/JU1XJzN+Oud5jQYnsYO6sjXW1FC1oVCe8sHfcGu&#10;j6wLTe97bogY53gnBLwzbBZQVZav15F9A1fGcuJ7flTCzbyhUB2zleX9puf1q9f0swoVYbBjEirx&#10;pkgKDxKDObawh/en9L3bh/ffTvJIJpbzSOX3gEBJm/vy8Pzjfun+0lrw0Ch9k1v8Xi/LpJmMts11&#10;pzKoQ2XnU0gKxWHAPLuW3ml2KBT7mSgkvpPQQlSdlIYyAIFZ6KWyaCgo9BznlrS9Rxd359e49gii&#10;6+tf/7r0RbI+tFL0KU/mALo/sQbjkbAd/kzyabjGcMxhaZmIxGcOrBpGA2GgGzNaklARnjXXO6qq&#10;wiXrSaVE1RAkpm2tQftHYNHei0utTXXJy7Lk4uKCZ8+ecXNz++iC9DY+5OyXjiHS9b10VsKYq8Sv&#10;pvPLDx4iFGWJVoq2a99oMpO678s04Qs6LKWgtSBCimY3uvN0ZCDl9IEYOtpafBgDZWUyz/M029cS&#10;BNepL3QaKPpoosTULyFpk1GJqV/YYlBrRuEsrqkYGaqe5gIRo5Yp5+8f4v54y9ZNVwI1uiIHwX2U&#10;B3J8NW8zpdAh+iAvWJ1GJu0e0HBTw0JDJLDZbHD+lq7rWAEFluXcMF/MOTNzYcXdCGw3JIsmpuCt&#10;LSxlrPC+AQVFobG2wKQgcllWLJdLvvWk5Kcff0zvWtrG05QCW+57i0LRIUK/L5Lyo4EY0b7GWkvb&#10;w9l5yZPLgmdPn3J222GshU5g1dk1oYCyLFlVS4zRrAqom5q2d1hrKVykKEpMAleItS6dNatmGA1X&#10;19f0a8kzqi87ug5q36YXQepn+dylWH8I/WiRHnwmDb7P5Kv3v8NeV/dqxscC6q7Akr9aptQu941F&#10;OdcdgZPQsHcL0D1wmgeaSWuKT6XHXXK9S9pEhKKUa8jkYXA/pP687fdoYOOs7O+S5aElSO/j6AEq&#10;dYl3Ttxlia1Za6lF03g/IM+yS00pRdu2fPbZZ3z22Wf0vbitQsq3KYpCan4Bd4XL2xXcULkf76zV&#10;kRhHtG9m6chCrygKqqpivlzw+vVrnOuJwPn5OdZabjZbzk5PWV1c8PKLl9TbDUTxTsyK8nHyTmsL&#10;6kZ8esoarq+vKbQEOUf/YxgsPEWaDErdhWYeqDhiaWglgbB6vycHhVGpdnzO/1FSXjpDW/PLcW8A&#10;JWQNf9CYYvZBin83WwJFGvd5Qmb22hDSQNAyMGfRY5ThvVjwK8tz/sb2JZG7HFDBixVi0yNbwBio&#10;jMBzi0RYeqnE6pLvWjLqAeXjYBkN500CJyaBQyTBYJNAmViD2RHSuW7QTrJmM7V4ukd77831QN24&#10;/t37GR/Ynj9tSnxq0jaXxtAiT1IPeKg7mJsZV1VD20LNT/hoDSWWi/kF35s/YzabsWzWhDZQlYpF&#10;aVHVKS5E9iHS+Y5X2uGAG9vj8FTNDO8D7+73LBcF39A1Jjh+oWuZ6wV/ZnPJvrzkvbLmR80Nf7dz&#10;GANt4el7uEj3/SyFMtLtimvMOf5z4KJb8leoWK4tqD2urXlVNmhjKPbzhGoqKazlPBTMqXjXt+z7&#10;yKulWFKfLwzGwmdaXHBP9BlxfsovpqDx3td8Vtd86K+ojOZvXFV4SvZGJMuzjE5Lvf8yCau52tz7&#10;XgYFaa5HRWKwYEaBchbae44fQ8kmxwzjdOvYFsaM+6vsshrPP7Ww1PTMaYcDxWyw8idi7Ygp5U5L&#10;QfguBoIPNIhiXUeJf+zaPSFCz+HcIf3t0/VuowiISy/u1mUKCfhClL6o54QQuWqueP/qEz6dX1Io&#10;hccOQsNaS5GC9lmxffXqFdvtls1mM7ALhBiH8gJDPBwGF36+uYP7VeO2g5cQp18YFFYROONLkXQX&#10;PbhQrbVUZcVquWS72dB0LSerFb/47W/T1DXbuuH09ISnz96hqRv6ek/XdXhEWD7KNBASTbW1FmLg&#10;9atXuLYe8nEO+cxi8ntOsrgfaTGCNokuxjtxL2lxKLnoIASiVqPJr1IQKwmitxE4B+UPwlgM7m1U&#10;gEF4ogb8eogiCOfzOUUh8bqhUnBCOfowxPHunnOCkBrMYJWSa5MGLj8daSnZwmEUBNVsfnDu0ZJJ&#10;10r1x7NlE9Jn7oP+DRPyTS4Jb9QwmOFwsZC+08NikX9n8t26FSALOCh8wlkvUqLlqZ7RdT07LcrG&#10;6cxhrMFrx7dub/nkasbZ6Rkr7aVEbqOo6z3bbcP1leZZsRKF1AibeLQC36+do+t70KdEAgGZxIty&#10;jjWWMvXwfrejKAree++Mrms5VTV1DWUJq1XByksuxPuuYj6boecW7xzK1dii4BfCkqIosTd7mqbF&#10;+x0+eNooBa+0niV3Rk4WmLKpR7quJ4SWpu1xBAzZHVFQ2pKzxXKYhzNgWZVU1YxTN5dzFhIvmCc3&#10;iLhKYL+UhXyBH4WEOnw/Cpkv4/tKlvlkv7l3k4U+bZ8IKHPHJTcKFxgt2wNBpcYiFqObaMo3MQoc&#10;M1x7vInpCHuTwIkJ3aWDPOuwDsdIDCkG4Q+G+NDE8jo08QfFVrRavI+DTLDWSiwS4cXTSuPS802R&#10;i13X0TQN3ns2a6nMmYVNzhErMoeeVcSUxZ7pxX6WJkZCHJTwcb7LeMg5YFrLmquRbd55ur5ju93S&#10;O4f3knR6enIiIKsYaduOl69esq/3Q/xbuYAL7nHyTjHlZsJA6sQF5L2nKIoBojfsPZhm8ejZp1/G&#10;fawxwyCZ8rJFGKR48GE4r/ee/X6fWFDfNrHtHrzK0XvJ9WVGbifZQQ+DPxAJlCEQvWe1bTite6KX&#10;YJlU3owEJ4MuL/vyiuRcwSucN8RgIFk00Yi1EnxEW1FRtFEU5Poyh/cZDu4OnDvsg+PKh36gmpyO&#10;eQAAIABJREFUAjjSzdLX2UNdlppSj+cJFN2hABk+h8seLxjJ3szrg7oG4LJJeTdeYjWNlUGxtSKw&#10;vtvNCE3L2fMGYy2bShgH+lkP7Svmbk0IgU+qiC/hn2jNbhd4mVA6trDMZjMuiMSi4smNIypHwx5t&#10;NScOFtFz4SKV0dyuPH2/56MTR/CBD247vrFa8RdeGG7DltO+5El4wgkNJmheLy0KcPvAft+g9h5j&#10;FZy0+N2eP1Q9IQbecQZrK76xWWGMoX62J4aIC8Lq8eEMatPwUa+preEHzuO8Z11IVcXvdFDZkhpN&#10;UWh+2nyB1tD1ooW/03co14FfE4BlIe8kY8mKhDF5Zy3JgLPEeq2IaaGf+gPAZuURjgSSvENnJgJD&#10;ja7ifLxR6mCLnGcyF9OJR8sqW1JqcvwogMZjU2LhkQ198K+CN0XO6wDRK0LQxGjEg6AEqBSUxykh&#10;J+5DXgFydFXG5ZLEtacl+79MI32ZXIWl0uAczosL6uPoMVbTlZYYIiaOMP170b1JOZ226X4KjUp+&#10;0IwqE6097Xyf/DleCDPtyrSPk+fFmLF0QXbzgcCbQwzs670AvIC2bfn88+fsdltCCFxfX+Oub2jb&#10;llKLoaCjQQfzsMAxRth3jRZYdNc1LJdLIHJ7e4vwgkrHqDwqc6e9hbQVNIMX95HWEBXOO5RWGJOy&#10;VDO02BiC9+z2e9Fm73TePX2b1YsoqI0c+MsuqDedIFtIMcahCFEIAa30kMw1kC/GQLbpMnTbe8fo&#10;T1WSIeLBpz37IAM1KiPuO22xwaKTQApHXXjco1PUXXaaZBfbvf2R7iYnbIU3Uts8bkHqOx7TQwGU&#10;4eCaSFSj0IkD7Dy7A44+AaIk0eUcL2G0Fcr1vhd4+uBGRMbqfGbRqmOhFni/pW96ei/xDL3esAdK&#10;YIbFIEHXxXzBqiqwRUF07XD3zjk264a6hk3YUpQFT6pTvm6XrJRUTuxv1uzrnhfbDnnTkgl0VixZ&#10;rZZ8enslvVhEyrKkLIVBYFUIiu75/rWQe7YdXdfzuVmza3s+RdyM+9QXUcN8Pue8LJnNKlZOFJw5&#10;lhgF0FIBoZDCV7oXjbi2UjXXpkWtiBIb1ckUr1K5hQNBMBUccRRAWeBMrQxj9PD3aL0cH39koahx&#10;fATcOGomxw2F2BK7N3eOz+tMkqCIJSFxhzyW1ICieqiF5DrLuYa9ShUuQ8R5R9R2YD+OhKS4jqPc&#10;k8N247jNMVpJqQjYwlCZkiqVnohBCCyLwhKabiDLbJpmQKqFIGjETCnWdR0KiV/nex25995CyDzU&#10;0jsfi7hk74vBGE1VzqRyZ9cNMSettKDyfMAHL0AAoKkbfvrTj4nJ5dfUNXaxEC9ZFDRo8B6tHhA4&#10;2aSSPBxBks1mM+mQ3ic30NGhg8KRXUVHC/pksAESVNPjcARQaRCHIFm0J6enoGC/2xMVYxW6t+pP&#10;deeieXKhNDYWaK354Jfe5cXzF4ReJHZbzqQ+tyrRaGwQNEaoQFnNqfXMQo3WXYqZRFQYl/mUzDtB&#10;k+XtHugxQUgdeyWLqoAktDAaqIhFhLAdMnlDeow0wfL2rMGpSfer8UWEI6E/iNj0T0bnyQJ/uOiP&#10;/fdI/9rjAiH3C7uYFoljH3JMQ69LC2CbuKcGxdSDVZbnZYTS8nqVx5uUEF/2osJ/fDJHoShDRBXw&#10;V2sFsxNelz3b7ZbfVw0bD58CNfASR4fjEpiFllAtODk5RfcNVVXy/lZToFmVBdrt+b6Dtm75mNcs&#10;yhm/HjzNNtAbjyrhl5XE7WwlE+yf7Rqev77FUrGYL/gzGIpYUhea4OHvLxW3t9ds6lPavmXHXia+&#10;6+mBCjgF/j3EV/600BSmxM17YmwordTFCf2JdEeR+1OBgZgT2bMxm1+TngaJFWWxG16fQh0yWaiJ&#10;Nj3dPvk8ztRnOPf9Y+F4NCVS8GH7sJSPFxi/j8N+XFsTquwh1+8x2z3InMiB9zZKDKeP4KOjDxoX&#10;Ai4qPJo2CErNZ3VOe4Lyg8JaBksAKifK8bYKaKU4aURoBA0hes76ngpNZ0oabZn7U0pbsdFXhOgI&#10;URDUMXiB12sticoxEFxPkVjKQ3TSCYkHzQS5/zajb7VYymUQgbSMUqqgNIa+71g7jzaG2hq888yj&#10;TsUvpV8UEjuvyorzszOq2ZwXL57TtnJP0YulXWip0WO0JnqJGfvEqYmCGAK6KvG9sKPrkOJxSvr3&#10;EfJO8eH5FBRTjJA4UAwK8p33+jbigMkKeOcLESirsf62NlIigAzVu8fcfPAC0wVxcr2+d3zwwft8&#10;5zvfFi3jRY33UmskW0ciWA1VNUOpTuqfRMjUEDEKMGGY3PmSiqF+0Ah3FjedMaJFxOAYxdEodocJ&#10;eOSSGCxIdbQC3GnZgjh8D3f80MP5AXWP1Rjv/HF0lXzMuLQM2cjDUclHPDga4wguUndMJDki9WH2&#10;WccsJY+GlUu+IldIH5kgB3on+65OlpRlwTeWctKzMrLf16x7yfXyG8mq/rRuqW6uKZG4gIlwOptB&#10;KW7ji/NLQgjsXn3BYrHgneWczWaDXYr1e4m4eF2o6NqWqqooQsF8dUqIkfp6zTU3XOHogB9BsohK&#10;KiouZ5fYwtL4mvPzc57MRBH6+k7yLla+k74zElswSNzGqpKp+/pgHBJBpTy0bOgPXSh/GH9YGO/u&#10;Zzz4ftzyInXQ8s0cxxTuieneFRSH8zUjVAeQgLp/PN+rGClF8Hct9JyDNwXZHHrmsi1170SQ3/Ik&#10;nVYGzwI6K8MaZjNRRJTTgxUeY2S73VK0Hb2VfB2lBWAlie1qWFtyXCb/PXo0wgBRjkOfiVtUTe5l&#10;uVrxta+9x6Kq2G42/OT1K25ub4hGYwuL6kYlM7v1Qgi4vmdf1zgf6Hs3KOkDOEklwmLgflZPHh40&#10;PAKLzuwBfrip/NLkjAcGzWCST64ZDxSeo0E/uTE1ETcTuZNNzWksJw/SzB7wWBsn3rgt8wCBwIcD&#10;sGsaXIzMZwuIgpYKIQim3DvapgYllRa90rjljK3RBD8bUGEjNiyZuZFkhCeLJ2v40RCjAQxltJho&#10;KDFYLEVyyeio0FENQVuGc8fpQxDj4aubCrzDPpgcPemz/R0N8IHBk389OkF2eGRQQhy/AROXX4Jp&#10;T8tHRCLec+9xw0Knpgti6uE47ucSTHi1lTu5SuCDjyvZo3i1EQhnN0Npzbf0nOBLThohov2s3GOL&#10;glpvqPc1/0pLguU/sGLJf+NVy2p2QWOFJ3Belty2Hb9fvEN1+oQf6S37umZVy3vQMw2zOZ+Xr/De&#10;8+H+MwCu5jI5vxZmLBYLfj0UXFxc8P7mC2KILCupq/M1M6Ov1zxdQ9M03J5LBc9tqk3yi1cFoAhK&#10;wCLXq/agf46RiC7BCKf9Nn29NSeT4yfvUaX5nrwN02Omfx+7fI81gjdxnYUjHef4MyRQgZ6sL1OB&#10;aQ91ycF6y8cbre/cgdyTRGQEipEtHI+PGh+9JPISkkIVhqdWIeUW6mRhUKMQlnOFxHC01iwQXapp&#10;wXvYm5ZCB2LVoueOPqwx1QzfZqLYnHMYUCSyzQhKa0L0ksdiMpWNUIbF4NAxoEJEkxTkIO/NRlF2&#10;33v6jF/75V9hWVWsN2uKjz7iD//gDyRJOgR5FuJE4Mj3vu/Z7/e0bSsJzpO1PedDZmF4R+U4Wn/u&#10;a4+g1LLQONQ0RtbeN1kyGc+d7+I+iTO9yUMNx/UStM1hf2EXSNqZHlEbj13/joUDw4Jd2JIvvviC&#10;ZntF27bM56VQmDSdmMibDYvlklk5T0R5At0uilQhMr0FBaiomXiUASnBmrUljcYqjbGGwlgpoGTF&#10;2qnS9wLRMky6bxVzHoRoF/caNvF426jxhrzAD/scCpQwtUYGjW88xxACm1xhKnT80Xnj0T4Z2BE5&#10;PG/eXxubBPS4PWttMZIo1cf/HX6LhCTQ8nVS1gl9ctUsPcyCp/U9XeyILDDGEr0htoEwm3Nze0Or&#10;dwl+LwHR1is637EGts2WLz6LLIFfmi1AwecvP6Oj40MaKl1g1NkIVQVu2x0vnZCjGiPP1XWRTWho&#10;245biiEGVc0qtI6YOI7nEAT1cxUEXYeRmE9RFqnfTSodMrFQJy6xrHiXiY1jgMsfvaNCF0kJieN+&#10;EzHRZwvzYASM7zweuNTeJF6G3YYzjREaDj/TiTK7dhYhgpKb2B4xSJxosg5NY1HD/Uz2ydo6SlEW&#10;5RBX8U7jUoKnTQpn78Pw5MmPIdfz46OI+JLE8gCCrB3uRZgjbFqrvBN3nA+SF5biFigkthaShZF6&#10;99DKmipsB+7vcYXPbyAjH8/Pz7g8X6EBay95t6758Mcfsm2bFDs/XIhzN4YoQqfv+gEwMLVGYxJo&#10;w5UVvN3Ll/agwJGsf0lqHEtGq4PzT62a+4VbXrziwXfU1KuvJrJoPEsmB5VAvZJ7iKOUfVPLg+Vw&#10;WI83H0xk19V0vU8SPlLvGnwIQls/UxirCb6nbRrM0jCrZmxP5lzPC74TBKUy5C2kz2nsRiMudqOh&#10;1BprCqq0gMTYEI0hGIsyBpcGSnYp6SOQ2Dj804QdBO7dBQHGImJ5jk+FC0CTYzBZEBwH7+P4zo5k&#10;FQD90ZZjaprBr3twl2NrXXewPR5dJ2R3ZdppQOllfScFvX+a2KTLILEunRaYT4uA0l40OgyVNmij&#10;eG0E2nnqX2NXlhNdsW0bvmjkfmaeFBAuKFTJr8Semo7/we75pT/1i/xb/9F/yrvvvse/v1pRVRXv&#10;1AtiCHx01rJer7n4h/8r//Qf/kP+2tZTOsOOkp6OD/EEAj+i5fObz5mvTnm6PKFuGhbn56zXDedP&#10;z/l+fUtZFFTJVbJMro/vf02YP2zb433g3BRDf8UDocGBpRLihLVj0n+t7UaBcyDw5QRmZocZf1fp&#10;UENsY/p2J/JkBO0cvbfcwsSlOhEZw9+dH/N8ppDqvIeN08TRqWJ8rHUfCqXcF8ZGVAhYH0E7Cq9Q&#10;OKoQ8UryHUIQFGseydMzb1Oek4mlBPyj1AR77QQM1Myk2J/Wc4ignMIGyzOvMbXnZlbQ+3QNY8Wi&#10;cY6QlHKZT3qAdzsfUSqkd6UBh2KkVMpzXCOVfoxSeA91XWOMZW4LCqUpA4SocYQh12lglUn9J6AH&#10;n4AhycVHsoJiHN36wzu766F4yNR5xMJJpUHTQj9CkRMc0h7DZjMCKb6Fe20MDh953Q6Ezogskx8z&#10;TuSug+CBZ3jkh95J4EunIkH7/V6CYTZBvlNQsZyVSegFttstz1+8oO+7IQ8g58dkEHS+q0zJbdNn&#10;ocRKM1oEzrJcos2Y+GmTwMmfE3EwfMbJd2J50Afx6HMI+t476SNVYSbvaaoljvse9N/RF5/VnHxN&#10;xaAtgyALD895ZN0aOzHXEzRUjTeQASKTlWYAgigFC/0EpRSbmWhhZcwIQjmkPVsk1+gJs9kMHQrJ&#10;zP/6O5yenrLqa66urvid/+1/55/9s3/Kcj6nazva4Pnm6buUfc9iseCi7/jg5JTVb/7b/MW/+Bf5&#10;2p//S1hrsUnAnV9bjNF862vyvM27Z7z33ntc/E+/Td3UlGmebE1D2zbM2gbvhEr+ww8/4tf+/K/x&#10;ne98h9lW6ub8qScnrNdrSh/wITCvJQh9W4rvvug8MQZsLcwHOSaRM8Kz0OgTNUy4R9hAROlyfHcx&#10;HuRpRSYxNMZtU8Ulo9CmQobpfgcS5tilGwcF6hjdmHXTMll000KD0+FTqUOX2QEKTmXlbdzjmCgz&#10;GulPAhhvISrhOoviznNNDSpgVBz5AfPdx7EvY8iOOo8KCo+cwyWmhsIGFgtJWK/rBmXPhDmFpDCE&#10;QFAjxxqp7wdXF4o4ebcH0PL0rEMPp6UzHxMjFEVJWUpNM52YXWKKg2e+s3zu3E9aa4IO2LQWei8A&#10;BDUIn7Sg31H8k6bzSHukHk4WOIkWO6neJmnoYxrIwZI2/Psmh9v06Oy3HD8iveuxxjIkYk2E0H0a&#10;93G7g2U7+hqiHyeQUmgXKWyJKgq6vsdi6D3MigV9A7uupyhKfuU/+Y/5jf/yv+C2yDEKOZ9XEvOa&#10;dri4yKSZBGE1CVZdu60ksabJkSdWprqZLubDpJ889xQleGRrSB8qzX0tv60TzKgEZB/5uGH4UJM/&#10;plN/SsWWJ/lh/8bJj3d/H3omC5L8H9nbEAcBpFCgR3cBQNDixCy0EKqaaNFasewlQ94rKaq2vzQi&#10;/OoNaj7nG20B+x38j/893/9/2XvzKMuOu87zE3GXt+ZSVVl7SaWSZa22LFneZWG8Q9vQxsYNDNhm&#10;m26abpYeYHo4DG1Ms8yBaWZomGYaaJYehmEYQ4PBYIMbjkE2yIskSyVZa6lUa1ZVri/zLXeJiPkj&#10;Iu72XmbJI+YcGxw6pZfvxn33xo0b8dt/399/+V16j57ja3sHWU83IIho74fh9iWuMwvEWcJ/PXYN&#10;17/4RRx/73dw4sQJEh0wnEzQeUIYhgws3BVbYwtp03vNV/DS215CJ5/n5MmHuftT9yOl5EI0Is8z&#10;hFggI2VJj2h1AtSz59BGIn/u/ch+n9OLC8RxjAkXMMawriwx6OYJ0sBG22piQu+tayaGgvH4ifVa&#10;D0zThvlsVK4HU11fhYpSEyBqplFKk2r1nNr5TfBPU6cTaoaVwu6D+u/Li5jad6mzaXpHuRathcaU&#10;glOFCRlj2Ocgq5SbtxyHiWgsExFRhNEaZbxFpYSSMRhauUVqCFw+k8JaZAJjmYduWSTmaGzIs5xh&#10;P2I5mRBtdyxCs1YEgbVoKGXLOne6HYyB4XBYYyD+vl6TQQi09P1uXnVpEjXCkGNQwhBGAcM0Y3Mw&#10;IMszHNosIvK5NVWmbNeJVpY2hmGAdtFwVtD3jMlZur5AcxpcBUtNSon2iYgOcaDbiojjFuuDreIV&#10;i6oq7yWXGVElYtcD0102H0VbuBhTBg5oJ10+5yaaf1oEal/nJ44jTJYXEXBCQLvdZmtrABMbPhjJ&#10;2ObWBIITJ04w7LbKSWea4RQBDm68QruCTG5ucpk5c4E7V9mFXbi8bE+hNZaJn56ATDOUGTJlfQIq&#10;8zAV1to4pUzsFaW/qqINqWoBpsJGXnIlH8XUDKstTR/1Er9aVM9qrmMx9b5NYNw4rNofaPvZDtxI&#10;YsFkMiGLrFQYdzoEQciphx/mIx/5CDf8zm8xPz/PNYeuIUkSDu09RJambJtVDhzcR3jZZnXfeecd&#10;vPStb+XiddextTVgmNr30Y4Dtre3yVH0+j0L0TSe0OlE9Ht9bnrHO5BSsPTMWVSu2A5DtFbEch9Z&#10;njMnrtButVjL4Ny5c/zZT/0U3/SN30Tvq9+KlILURYcGoSWUXVe4S7Wc5K97jffnJd1yzkqe0Nhs&#10;Avp5x51vavu2oO2V99b0wwGYhp+k+LWjg7KpATcYkxZM0QhgKgy6OihTDA7ighDv7D9qajiFUG4M&#10;obZRK9oJMdqtxxxrNhKhFXabELj+un3GGCDIIwzGMhwM0vleJ1h0/Xljg1BOr5zniSefJNAWmWKS&#10;bRO6e6RpShhFdLtdjLFBI754mjd5NoXBmbS+8t7yPGc4GqHSlNWVFU6fPc9gsAXSIlRnjfkvmI3W&#10;3oZl8w2lKQOAdHMtfSFE2LaZDEcpXUQX2WQfjVKaVivgwIGDHD1yhIce/TzbW1ukWVaJCDGFimbr&#10;KADoQsowXmoypr4gm7klWAk9zy18hhQOWM+ulsKmWD7ytDZjKqtd4MoLOIiINE0QMiRAoKUkyRUd&#10;t+As9Lxge7JNEAfkrhKeBoQIWQ0CHltbI9yuazjGET4/Fs8UPeaTnyE/0rTYUQ2KXHmIAjPJ8bHq&#10;uy5ZUNnMlB3Mr0FHHCp0OypiLmYvmioa7aw5rr6rKrOa2p61n5VfmkgKO7XyNvVRyCB1Tl8riWoV&#10;EwSSTeeAF6EtJBVfWrFRameXOfXgA8S/+WFevbLCUZOTr11mb7eLEort4RZhFBGlAcFmyqeOHuKm&#10;G2+k9c++mcE1x8gvZcQ6QksL3xEqwxxtkmiMScfEUoKE8cBqIGduPkLnpn/G9pEef/EXf8FXnRwS&#10;hG3E6AJhFCHUCJGPWN+zxHA04sa/fYanH/sPiAcu8sq3vIWz1x+1kZoyIo5jzumJDTZZtwmwUl/C&#10;m0/sxFR2hKCh4TbfsWArbK6fOlMvg4NmXyPYQYMuTsur32esoIZ0XTvLSmEzLl3ur6SBll4f6uw1&#10;XQxFCFrKDrAUiNz+LRh3ZT4q69v/W3cVT2NX5lkVtgy334VGCcEgw2Ycr51hj56jPwkwE0XStYnu&#10;Pu1DYNgabGEsVccjR1kw4LJOjjGGPMvIYjsQn5rhLQSZUWRZyqkLZ0mkIUsSzp87zyTJEK0YnVuM&#10;zKOHDmCMZnn5Ekli/WV5rgomKBCMxmN80qfRhixNiVst9u7Zw76lJc6eO8t4NCSMItI0wRiNjEIb&#10;7GV8Qr+NAhRSEMpw94qfxhgylTuVyiBl4OrChGUlUP8mGtKE8lhJ1XdvyphyYzzFExXOPC2JTTdH&#10;PqvSEw1C65hTYbfVmiwzBep0fbHPVrW8PdXGG1Igpo7V2ALqMWvBMpUnIx0TEMYzIHs8CwtOVTyq&#10;1ZDddy9VwMzPqT21M9+aeSBS9f4mSZjKc2q8Fuk36A73mc1wygM1htO0S1evswPDyrOBRQ93EqoQ&#10;giRJEVrYJGW3SaMwZH19nY9/6EP89b1/zRvPDmi322xvbzG/sMDa2hqdTofWfJtkMqEXt8jznJtv&#10;uonDb30rnSNH2NjYIM/mXQ6VQMoYU8XyMxTLyG+DyWQCGI6/8Y283mjCx89aYuUK+0USksShdjgb&#10;+uXLl3ns4x/n9OnT3PrD/4q9e/eyPc6IWy1ba0lKQgf7HsyK86oyDMoAn1kCQ1blN7MmX9QDhIrT&#10;3LlqSuCo36UhTs28/szDM77N4nl1LLMZv7/a9f37a+7fgpFNC7FAiWbu48JzSx+UKBmOAaTJLTZk&#10;btdmnue2DpO2gMRFlJnxPjMN5BijbVZ+4B33QVHt0/t2Wu02Yz2paIzTzzkcjThz5gx5kjBJEhdA&#10;MKE/t4cbbriBI9ce5ezZc1y+fMXOp7NgaWXrR0kZFOZH+/jCamGdDr1+n71797K6tsZ4uE2WpgWS&#10;vvcf7SD57l4Pxxgc1EwAxhYYW19ft4woTSuBBG5pGlwO4bT0Ul6vdLDbM/1O9cSlElk2kxd4811D&#10;AjP15SkQRRSGNhaKwXPdQAYWZROKujgecsWPyxfmipXVxiJsZchREDNA0qvamCtDLUmnu55LjvJM&#10;0t/HQ4vULlJtuj6eZhOyCn7IjhukGIf/q87npn/g+5tYeZW/y/mfZjiz2Xfj5lQZjmD6L2rPM4vn&#10;7MnmCHXAudBmj0cdCa02JAljldFXOVme0Xno8/zlhz9M5yMf4+YwIFdDcpWxtrfPcjZmXzdjHBqi&#10;YRujAx44dBMHDx1i4/u/j+C229haT9lMc6L5gCzPGYeGMIA4s2h0bWXXWBbZcgj7x1bDSfQeEHD5&#10;BTcz3Hcr22spf3vffbzmmU8SyIB8uB8jDXqUWZ9oDzbH2/Q/dz9bj57kU2qTb/7mb+bS7deyNr5E&#10;r3OAPB+TbEtb9bEpMTRmvRnJWZhPXBRUlFWdcLPm2uz8DpihoYrnAos/tYpqfdM8wuxwvGLBqKzb&#10;xgzs2p85gWq6UmldtJtmdvaP1AmckdsnUtfBSsPcEuBJaE2jaZCQhSkbPeVcA6KcX2MwWqHQ1hej&#10;NYGE0XibrgPGnOtZs+2VK1fIxkN0K6iMxxNPUxR2VEHA5nhMltlCgkIGmCynv7DIsePX0e21SNOk&#10;UByUsuNVuamlfXiLlMFGsuV5TpokbGxukkwmtt6YkA5I1tFapYrE88IX5eeFHVqJtuw0Em0rEK5c&#10;uWIlvooWIXBO4gpBtRxSU2AeeYnJGMdBPUG2wyoCB/yxQjOoBt3NaDUzU7lgRCV7XlSuY2hsDFNf&#10;mP6bL09g3DMJd00/J8UG9lFV1qtdbOjaVhU4mPZyrGKK4u+wXXaQ1DzBn5XaVL9OaX6sPum0BFoy&#10;fkQJD7+TEiN04641flW5Q4PRlKc3pNfmvWrPPZvw5XlO1G4RtFsobKXB0NWCH08mPHLyJM/+2q9x&#10;9uxZ7nbmizAMre9loul0bXmy4TBlsdOm1Wpx+MhhXvL17+b8jTeysbHB1kZKqxUXmmsgA/I8JzZR&#10;/YFMufoEFFE9z555loMHDnLtW7+K4XCEOfVJhiOFGo+JwpA0TzGJYSy1hTYRtqLop+69l7W1NW7+&#10;se/n2uPHEQgHYZ8Ttdto4WE57Vw3LVA7VvT0KM4Vk9jVGUXx48qfM95f7cgMHae5L3a91U79zhcz&#10;U8Opjm/2b32TDeicGXfZdaR+fEVocQMd21ZWqdCKykW8qbz0eQrw5epxaSjCYugdOniQI0eOcOjg&#10;QVSe8/DJhzl37lxtLFW6563qlujLwo1glKXVaZpy6dJlEIrl5WVrfhaCPM9snhrYdaaUrdZZWUdG&#10;K0bjEQYYbG0xHA4BYVHclbJILaKO89hk6LtEqVmGURTf8aYlLJfTxcIV5SRWPvM8czd2AJj+mliJ&#10;tCD8XrMonNDCKUtm5pot6FhB8Muu6hbw2bvu5BI3SFlI+rZzmqdFRrUnyi66xsL/EObYlGFtgyOS&#10;QJIYia93WPIrQzFkUzxJMeA6YbdRa7XWpN/NqK4qo7LrsyKNUQikHoa+iPIqnq7ClfFO/8qMiUqn&#10;qdzfMOO8GVhVxekNU8wOhENX/E2ztrZPGLYfzTmE1XnNJJkwJ1MkAZPJOkEQcDS3m2L11z7IqY98&#10;lP6li7w4iNgyGZGEpxNod0FlAXNhRGfbmokfay1x0003cfEnv5/FW29hdEGwORhzOOwjFDybbdJq&#10;xRwdSXKlWWnbR5u4fXBw2zKg1a59r+0UMJqotcj6IEG+8jY4sZ+F5VU+9elPkcVbGGMYZLmFTErG&#10;IMHolInR3LnZovU3D3P/d/4kb/3hH+b03XcySRKihcMM85zA5aGIZqhQYZIVjZmtvwds6rurAAAg&#10;AElEQVQls9r3nYyas4WzZkf1oKlLNMx6z437iak/drmPFyjVToOorNOd+9OCfvljbr0V+7Wy5mZI&#10;RYE3qTnXgApU9SRayj5h6nJZcqHIRE4SWVNoL29b05sfg6N50tjCk9l4xNFjx7jt5hvZv3+JuV7X&#10;wv7vmWfzckDi37N2QmKRZ2I/s1wRxTFGBKQqB2WBgrcGQ5584imCSLM5GNgcICHIsrwwoSmHNyeE&#10;jdyzJWFshS+tlLVuubB5KWzhv1zZRH0Z2hDsNGsm5tv52tWkVptm55SSlfDA6qWa2o7W2tWNiZhM&#10;bJ11qEheTRNag/HUbDM72mnqfU0NxyczBc7h5u2gPjeh+pymsU/sdrUJodopaR5NVUqJMHVA9oLQ&#10;itpgyvkrzrZ3mNIgartRlJtbVDanoNSUpJzeCBVBqoY9Vfy8wvZqokeZWFf0N2lLY/531jnr+qgX&#10;NjxitKmfWr9WxSxjKoS0mQfhHzSObeTgeDwhbIXMz8+z/MijfOxjH+P8b/+2zc/B1l4RwDiBha4t&#10;utnvdhgOhySpRAaSY8eOcfwtb4Fbbuby5cuIkS0jEMqQyWRC0LbvazQe0ev2puaICgP1zw1WSk2S&#10;hEuXLnDk8BEOfv3Xc0eWcv/nPsHm5iZE1vQ7TrStheRMNBERmwy4dOkSP/ETP8HLf/6nuO66E0WU&#10;ZlAsM1Os1fJl+bFVtduGJl/1uTJtRSikclOeU53+6eTrBrMxsw+Xp08zybpW3DzUvH+lk/oaLcss&#10;79LvL1/Z+L60shDMWKf1MXo/hf+9/dq4Lm5ZVIRp6eiosaYTC4HlfZheSHagvocOHmT//v20260i&#10;NaXb7VoaauO5m7Nas4yoXNlCl1ISiNDS5VwzHA7RJFb4FqWDXwjhkO5VoQFrYyDPXY6bTZNBuPXi&#10;mA1CuJxGCzGslI3INbUR2bZLWLRyTlJfB0IX5jCtNTKKPaepPaSQAqENS0v7OXToIO12m8uXL7O8&#10;vOwiwLz0XGowNZSBGRrM1GKjSEUrZtkT9GIsPujEj8sJfDapUhJ4AalgDL5gmeUu2gdEKqu8x8JW&#10;YAyiFkJGBJPKZFVW85QlewcpPm/i++Oe05cPcBpQESZKhdkAtqBO9dczCAY0YuVLLhgUzsDmb11/&#10;0AgKaHyrFSAuhz3Vir1a27Q7/Tn915Sc4Z5rNOzQarVADIniHrcNBlx8/Bku/ebvc/lP/pi95EQy&#10;YhTHbKQpi+0FW9hqNGEpXkIPlul02zxy9DjHrrmGhf/xu5nc9VLUU6c5EIakZkwgJedEhOnAHtEj&#10;m6QMggk6CokckZxPU0Cw3LcbNFSu0lBo0wZG6Xl6/S7B5QmJvsTa172TJ45fx60feD+f/vSnSZSV&#10;FlcZEwGJsJAoW9k27TDihvQK0YUNnvrRH+Irv+M7WX/7S0h1xiS63s2PKNaf3wOVmS+wDv2rL1HG&#10;K6aS8krlvDcsCB712zc1I8xwJ5mw6K2+c9MUmBpnzxCYql8kdaQBu7zKZ29eutkf6orAaOyOx3jC&#10;X1KS4jqNC7YnHTcOm6OStmxQkHPpIY01mcW5BVtdGLfIJy0yX0Ja+qRdXLKyz6fSCA3zc332L+2l&#10;E4clekAUsHdhjnYUEGQ5BoFsaDjaWR5UrshNXuRlCS9kawfdY/KiBI10GozXaqRzJUghMcLS/Fw5&#10;lHJ3Pe0SMY2x9NGXzs6VcnFWNry8aaXaFUvNX9CWZ7aDCYRAhmGBzVQVJKogcNdeey3XXXfcYpSF&#10;IZuDTfJBVtg0tc5rb7GpxBROqwbB9opvtV5GOYSSIpemQIGQ2hVbUpWQ6spkTO0dVyXCSZPVcWml&#10;SLOssiE8YZ/plWhYlCqUuSJA1m28ljlWTVbCE4PKaabpQ2m0wo5auXWtf4YPpvactaABMXWece/Z&#10;P9JOGk/J8Gqcr0ZQyndf/atcqbWRVjSHXNkiZVEU8szp03zwgx9k/JGPMt+fJxhu2I2VWaf82EWN&#10;7aFHkqYstm1Y6/HrruMt3/iNDO94CWura3ZDqRyVa1rdLkKXUUbGGObm+tYEFraqg5p6buHSCYSA&#10;LM1YmJ9nPJ5w9uxZbr3tNg6/4x1cvnKZJ8+dJs9yAmx2fZJkaG1LMCd5xlw4T5JPOHfuHL/yq7/C&#10;LSf+ObfdehtjL0FjCjPrjLflpP2qj3TWm6pouF4IbGrYpqG7zpardmhixgmNRbOTz2YHij9Lv6qq&#10;nKZxvan+4g9TubUpzxHT51U7qppR4Rtu+GWNnzOD9Wc7rDUjBDIMCi3H7nnn63G/0VpZn4p/zy6S&#10;MY5jF0FbMtyqn7a8t61NIwVFhJzXUrwPPY7jor6OlDbKMwwjV4fH7psgDEsa5Z7ejzUIArSyTEZn&#10;HuXCpqDkO9Tbmslw8jRBtEKEexlZlhGEFnwyTVMHpBlYLqZtFFcI6Dwn0DntKGJfr0M/kHQCWOx0&#10;6YRttvMttLHc1PuEplox4RC3bA4C2DFkWVaGO/v1WhGt7aLyC6JkFCqv2BOFvf7Q+W6kKy+bCXtO&#10;6N5jIK3jbOLCBQM0aZrRigKisEee+fBu416aLZwkcEmzvl6Hu62PHvGSpVdwSonKfSs4SlPatwEC&#10;BY+s2LBn7ckij6Yu8BYHZvKrqUi3WSzUC1RlhGJNWCgEBNG4ZH3DCl361+r3aCwKMS2MAITJRTpR&#10;xMH0ElurWzz28z/B3BNP0DcZQbKNlPOM1Ajae0iynC5btJBEbNIK4dn2C7j++us59oP/FO56KZ/P&#10;hgzJmI/mkEFAN4N0DO3IjnMUW5Ow1jlEECo7oqFjPO3Ch2/XUe7Q9EKzF5PDJgLRjolEzsbqRRb/&#10;yZuZu/M69n/n/8DZs2e5loxkkiGIMUozwlYI3RIDlIQT4xTzxOM89d0f4Ku/93u59JavIYoizvZ7&#10;DIdDDvT2kKYZbWUTEkexE7W1DYwItF1beWBRjkNdhaYqTQ1eNqjR4KaYKqYL8DX7m0pzUwPOd0KL&#10;9i9bVz/LNeL1Di2DBmOdHstu/YEpaUIhiDtzV3U89UuWR/O2pV/CWKS1lk8DcRtr1A5RKkO3O2RZ&#10;Tt6SjGRGKiStVguTZaWQpVVlv1rtQgQhW8MRhw4dxAhBrm3ezoWVNTZHCVrbPMW4FdhicsrSZXIX&#10;Oq0lKs3ptDsMhmNoxQgJaWCF7igPGA3HxLGF7srcublS5FlGFIYUEWqudIKtIGCDWnQoSLKUfqtt&#10;6XWuaMUxk0yRZwoTBORAIO2c5nlKKnYoMd3r9RiawNr4KklHnhPaIkH+lZZhc540GGOIwpB2OyTX&#10;sLa6xva2Q+X1alzgouAKyau+VIS0WoyvBa6UcrhFppQuoEaNvMxXX+/TyKvFKvMSSpXQ1nw6PiTT&#10;hgQaXUplNibelnGwvgRbvU8KCyVeL4BWJadm6lh17BUlrXLGLAmxIdM0+ou7TN1u9v3LhxZT32cR&#10;/OmRly/BakCm0l3dxI2X7edb1J72qv1BEDCZWI3hD//wDzh85gxZljHXCZlMcrb1gD3xHi6OJwSB&#10;pCsjtDYs9DVKwQ03vJB3vOudqJtuZLy2RtI2xHGESCTJZEKX9lTk13NqxWNXNIRKpKX3l2xtbfGC&#10;F7yA29/3Pj7yW7/F+NxpRqMR2xiioM1YZdYHGQiCwBBKGw59YX2d3/3d32XfkRPccsstJGHI4uIi&#10;W2vbtDttdF5mhpcD8K+1DDH2Ue0z9QZDIRjNXHrFW9ilf8Z6rX00BZOKlaT6WW6GXRiB6995je7e&#10;fzXmMqs/d07zwJ3q94jXSHw4svdpbA+3abfbgCBJU2IRzN5Xbh5GozHD4TbD4QitFeurK6yvr3Np&#10;eZkkmRBGc9aKY1wQljZ2zzm0FKvMGlvmOY4xYUSubOi11pqWg8ay2ovEmJw0tQJ9FEWO7toKpe1O&#10;m2SSWHy+QmsrYXmsf4nC/yiltCZ3U3AE+1B6Bw3nhS98IU+cXbaYPkUwgHUQKaURQmMICunTXct+&#10;GouTtDEY0FnvsT0cc2H5IuPJGCkDvKPLE3SKPJhidDauWwbWyZ/ndVWeshZ48yXt8LUCFFoh/DXr&#10;wDQenK6sBlU4+DS50WRKIQIr7QqtCcKAQLoXbwQiEE6Cn5b4ppnJ9DcoC7jt1D+1fezKqXwvdrD9&#10;mFYcZh6ogTIW33fdypUBVMZgqr+6ivxpd2pTX9u1f2k75amnnuLgL/7f3Pa5h5BixKKCubDHpt5k&#10;ozXHONnmcGBNA+3UjiKXR7nm+LXs+5fvgVe/mpWW4tLWgCDqIbVwmktYMDgfHNJJA0DQye3xSTRb&#10;oJg1LQZfBtnPheBC3qGvuhx/zz8iPjGH+lf/Fi1DxPZl0AnddgtjFAvJIgbNWI7pxT1OpOukn/88&#10;y//uF3ndN3wD2de8nnA7ZyTbhMoQ4jK9Y7sjA9yDu6LfncyOOxdqSuut/ln4MGadg9tTNUFvWqPY&#10;aY2B0xC95uOZYXmxaQbRRPttmL5mCa279dcCB2YxsxnmuWq/1FYo9vnbwr9nN3YLsC/QuSYQEpVm&#10;5FmOMg7Judgvprh2dc7yPOPpM2dYGwys73Fzk+3tLZIkIc8VMnRakRPCZeAicaU1ac13evT6PYwR&#10;xHHElcEma6triMDiNyqtLP32bgOnwSgXQRwEATKQxHFMt9NFKUW73bZWn/EEVQH+tI/sQUBtkFZu&#10;cMESFp7LOPo5k+Fcd90JzqxsMhwOC2A5bXQRNtdsNt7aEypLeE+fPs3q6iqjccLa2pozP2lypYmj&#10;yDIuaSN0SgBCU5dsDMV9i5h2J1I1oTd2lW+qUucsQr4LTS0zbW3L8pzRaMT+uR5ZlhXZvz75CfcC&#10;r06kZzGRWYdnn7eb8O0X/RfU/ByJWd93YQaVe31Bd6zRgx2YzC79xhhOnTrF5hNPMD8/j1EJSZqQ&#10;JxkxEUorrIZqfzvXmyPPcw4fPsLr3/deePWrYDzmymBQBMZkWY4hIgpDTDpr0E2xxI9xF62xcn5J&#10;VIzNa0sSRmrEa1/7WuL3vJc//a3f4lBngbW1TdI0dZGMhjhukZqULMtYdCaQy2tr/Mdf/mVuvOkY&#10;N918k93QyoaK93t9jJnUJG4f3FPumyb6av3PIrqwOFrfbwXvdAdnZcvVvs9YtIXvz0z/fqZfsHYN&#10;89w2wg795dBFIczMPHWHfiEtCK+PbCtoowOZ1VoTRVarWF9fJ8ty0iRFBQGtVsvVG6ogUTfoahiG&#10;rK6tsbqy4k6wWoSUFkljlFlUArDIBUJYRH+hNUEQcOTIEU5cfwIvoD/02GNsrG9YMGZjS3R46Jk8&#10;y4kiW6dJKUWSJERhROhrd7Vi+v0+Rw4fYTgacu7sOZTRBIEsC+W5v8s4Ac9oqvtjBw2n3W4RxbZA&#10;k3ImNf8b6dCilSoZTFUIEgg0huUrl1nb3CDNLEGO213rvDIKghhhpA0wcDUWCiOEsaF1uMGXlenK&#10;e1BU4/OrYLqEbW3NFP+jvm9MtbNONMr6K67Cn5QYJJM8Y3O4zbgdOinAFsQyaBcubZ1yQZP2VKU4&#10;cD4Yppznz6XZYUezO3z/LIYjyhFMhb3XxdXmzWZsfs8KvgA2I2adP4PaPYf+thDsn5/n9qUlLi1f&#10;YsCY2BjOBBBFLUQ2oR0FtDNDtws6l9xwzQ2oH/0h8te8hsfDlPVJQrc9ZzfxKEcGMdJtoCSwGkHu&#10;njPyPg/jPz00StXkWFWb/XxW11V5ZiZjhIh5QvTpyi63/etvJb1xgQMf+F/odmAu2URrxRYTtFEc&#10;zlqoTCN7FnvrxvWz9Lpdnnn/v+d13/RNPPvut7M9GpHNdxlIw3xi75sGFhuw6yrTjSP33qbCCkV9&#10;/k2xtXbYXaLyl2ke2qGVJwS1S86Yt9qxxndcHaqpR2iMaZd+VRv/7gOf1S+cQ1W5+1jCWuKx5VrR&#10;jVsMV9d47PEnmCQToigmCCNbXFLuMGdO4stclWPhTV/OylIK3XYdILCo1i7lIwRarZhDhw6yf2mJ&#10;wWCL8WiEyfMix2ecZERB6Ogvtsw1xmlPOZ1Oh/n5BcbjMePxxJZNjyLanQ5JmqC0IjeWsWmdF9HJ&#10;piJWFYKVc114C9bMdOQojmnFLVeKQBb+FO2Kn3nQOaCQmkx122nLIMpYdQpfUCAD8iwvjtfweoqF&#10;ZchzW/fD+FWP9aPY3Bp/fSqiVvHFv7niux1j5fyrUPbCT2RKn5En4CrPGY/HrK+vkyYJQRgSRm5R&#10;uKJjzfrru95rF62xJjnt1v9cWZXZ5X510aH+fdacmcr1njOrnDWkGfcxV+/XWvOqV72Kuf4cBg8U&#10;aO3PeZ7bGjiBpNOxkTnXHLuG17zznbzqVa9mc3OTzc0BCCtJ+qjDMAzJ8jICcdZqmpqKYp00tZ7m&#10;gxaiLB7xYGtrizAKGY1GbKyv87a3vZ3Xv/4N9Of6dDod2i0bkZT58Qkr7IVhQKfTKUqwP/HE41y+&#10;cpmlpSX7PElaswgIx+iL/2auT/ccnngKalGRnpDir1t+tSeVf1AGWJffm7+p9JRjFZVfCic0CTHz&#10;PBr/ar+Fq/bXLCbVlyZojGd2v1+bhSAuZZlGIiTdbo/trW2Wl5dZXVlxgVLgk+mLiS7+lXvJYArL&#10;iV0yxtFCG6A0mUysL70ooOZwGqUNSFhcXKTT6XDhwgU+9+CDnDx5kvX1dfI8Kx/DCfJBENi9IiVJ&#10;YktuHDt2jJe97C4OHNiPUjlbW1tsbW1x4cIFrlxZIc+t36ZZvwdj58YUz+Nmye/ZnUxq/iFxAxOi&#10;LLxjJ0xB4GBeKgRBCls6VhtDEIVoIZEhGC3IfREf6eyHUtSyyKtGYT/QWrJ8IYE5HKJym9S1Fv/H&#10;DuCCBVEwvsZDKaFV9KyCiHkYdoXBCGGju4xhZXvEREgWhFWRpbQhjNItPlEj6qIxQGaHbTbO2a1T&#10;7qIZTG2SWX1Tx5sHZ2tI04dmXmjH49Nfd/r97v1P7hEcOLCf3m1HuTi6wML2gGSYIKIMLRLkOGa+&#10;32cpnWff4l5Wf+q7yO+5h5NbCaLbBocyzSAlNoKekDBWTEIwkWEsXSZ1sS49MoXTeKZ4rKn8v/7H&#10;1DEBi2pE20wQkz5CxjweBQRZwMv+3Y9y6hcWefEv/S6b403mg20UkHQssVF5C60NN6gBYQhpK+KW&#10;o0d45PARlkcjNrWiP7cXM1gHIHeqxMSJlkOHbhzp5qZpzrTYpQ+mA3EbJ1YVuxmrSxdE253umGIt&#10;IXmXJVRPQth5re7Ur8Wso/UH3q3fOtpNwRh9ZU7lwDcnacLp06c5c+kystNGByGTNEUZbdGhC+m3&#10;YpA1dl4B4riD1tYFYQwEQYQMA1fmWlkaTFlgLwgCNNZNEUYhq6srnDt/nivLVhBZ2ruX0fY2ea6I&#10;gwBNGWJd5EdKSRDa8gW9Xo+41UJI6VIKYJIkrtKwodVq0e12GWWZFXycIiBEHeXEm9T8LpjJcDY3&#10;NhiNRkySCTkBQkRgDDIMkVhkU+2XXI3ii0IrUEq7WO7QxmVr4+yGocNmUy7ysSq1uAEY+/BWgHD3&#10;EcISWUFlM9dboWOZxnovGJuoneyBNY3nylD4LEqGK4qy1tb5axdXnqYMBgN0rlhYmKfb6oAAowxa&#10;6IaWY4oFVR4pvxSPVHu2+lhF/Y9yXqA+H6J+7eqfVUt5k/GUS38mxaieVOueys2Y8bNy6A1BYXqA&#10;M55/dn8UhVy8eJHXvvGN5H/zN3gYoyzL6XX7tHp9xuMxS0uHefG7383Wy1/OYGsLlUdMkgkqCguB&#10;o91qo8ZjlNJ093QZT8bQmhE2vFubWl4Vrax6zD1DMpkQxy22k8QSoNjmieWjId/27d+G+MwzPPDA&#10;A6wPVzAmLZyzcWRLGofJmHbbbvrg7rsZjcdEUUiv12Nra4sFd76PPteN700m2NxWtUhQZrzOnaK+&#10;niPD8TkrX7IMBy+UW/+tMJb4p1lKluc88cwpLly4wDBXzM3NseWw82QU2TQT0dgDpj7/Vhsp6aJN&#10;vnS5NIFEu36foG6MseHKacbW1jbZcMylS5dZmJvntttuo93vs7W1xfLKFadE2Fw2sAXftPP9ZGnK&#10;5cuXefjkSS5fvlxoL3EUVYoqCrrdLr1ej3w8LiLaineptQWTK5+uaDMZzn2f/jQXVzbwwJ1aa/Cf&#10;aDxSgNbWEuoXq9LaRXdZtVIKgTaQ5rn9LiUGa5rz8OKWX5maemo7pgl29ZyZy732EusLukkzmlFu&#10;TRh84UwESmkCGZBlOXEUkeQZnXbMRFgn3ng4YW2S0Q4jwigiwIWFBwG7NeOi2sLQFnDSLjijtLw4&#10;diyofJaPIpsP9IW2mdSiOsDp82ubd4ZZrtqsb0tVolhkwYSNM0GFYYBSughM8eq4F0As5IYosqCz&#10;LCs2xmY3QWvFa299IVduuJYTD27SEQFz4xEto9iK2hxeWOKZn/xuDr36NVzaVKyvD1HZNkIIcmHz&#10;Z8aZZgxoaROw1tUqAGpkn6+XurwpF602cj6QjrraBO7e+iazmITYRLuttRitDZ+cj1ncs4fbf/ZH&#10;OPmrv8or/s8/YqRHbDBEGRhtDZhfXCBOA/qtLle+9XWcOpryzPlLxHFMa2Bt6ie7Fr3ak4FhaH2y&#10;3cy9A61od9qMx/a8Vtwq8LCAQmJvNn90ZhpOTdK7yvxMMRxT+/TNIhhbOhOEATrPnQQtCQNb9MxG&#10;SNnyI4HDa5wdxVpeWwpDc5FXZWdrprJZ997KUz0zEGGt7DPC5gpuDYeMx2OGaWKJbhiylaUQhWSA&#10;VjlIQahcqWYzJQICoCvz4wV7gQ9F1i6K1QoFQghbjiMMkcZw8dIyQW4x0FrtNot795I7FAGtDEJo&#10;hJRsbG7YV1Yz3RkbrLC+VtEjBFleulEAkmSCMbqopWPHpdDazocvT2ML0lmhfUeT2vraWmm2MlUj&#10;U5X0z4rsKKU6DxHjE9ILX4gn5pXBm2JCXRPUrjyrv+ozEuWJZdsJa6U41z/JVAdgs3ODMASDA/6U&#10;hSSRZimRzxTW1t6aKEsQJValFFchyAVYqRROTcU54bzPyD1Zk9AXj9cEx6u3nQiGbx5n7gtuMxSP&#10;5/QzJ8H63yttYc09jlMUR7bIk0vutb+xfpUosrXVkzRB5db/N9ljOHbNNbAN99zzFSQPniTLM/bt&#10;W2I0HrGwsMBd7343l175Kra3t1hdG5MmKVLYzOnMre8o9WUqLMNJnSnNQ5REDYaTusQ+mT8/hh9o&#10;V95DWAaaSpugnJoxkyTh9vmAb/mWbyH9xEOcPXuOrfGIViukHS8wGo1otzsorXnt3Xdz+vRpBsN9&#10;aK1pbymiKGKwtQlUGE4UgYFOVrIM5UoJy8AmEbZbbebm5xiPxySTZNfxl1Rhdu9VJZqrMByPFGL3&#10;ngvcCQKXr2DIc0s0fQ6ID+uVQpCmWeFXrQ2p8ofRWb3L1E+WMnDmMlkgf9cIXpGnaYVyhB1zkudW&#10;O5FB9TFnj6PCn3fKz7Oddj69Txx8EJWhTp2p7R0pBNvb25w6dYpcG4bbw6L0gC8t44X4Jrbk9Hjr&#10;Av9oNCbLclSaYowpNEZPw/wa8P7AXU1qw9EQHVuAwjKBsTHTxSUdBpmgZoP00mlRFsAPQvhQ6B2e&#10;qrjwtIZT/SoqVXWma7tM/6TZdOP9mgYDCmSAxGpoRhmEtkygFcZIKUkr8cMGgzIC4ZJhvaN2t+EY&#10;LJS+1hqFfVFKCJvBL0sTX02Jr2r8VxOwr7bfr1Jyc4aCU7/oVRi61qV9Gyg2CMbOjZFB8Z5bcQzt&#10;NirPSVwimQ21h9AYMufMTo0gd2PYn+3hRftuYePIgGDxH9H5pd+j1desmCFz+5c486//G25905vZ&#10;bh/mzNoZxu0Q0zLsUWNLmLGYZ0HbmZpcBczY5a94H8cedz8/XUOfwb9DAbDn2gQLCGNI4wEIwaGJ&#10;1d7GZgEyuG8cc801N3Dk1/5Xfv/Hfox3fjJgbW2NUK6zGLf45L69fOVXfiWjI9dyeWWdzUHOZJKw&#10;JEJG+aSIRsNYLSBx0XXaQQR0wjaT0cji0YUhOk05dN0Jjl1zDWfPnuXU00/j3ljZTEkWd0ArK57u&#10;aq3Q5N2punE8dCG60li4fpPnmFwROQT6PLYaqpWmlbMqRCAgkaqBhDAd1hIFTdJnao+gHKSVwLh9&#10;7SinO88X/kNgK846gVpLCXGL3AUQGU8f/S38vtH1W5dT58GM3fbwn04bqgr1IEoXgBfkXLfKMsIw&#10;ZGV9g/TRR8k1FizWMQQR+vVbZXzVa8+alvKLNoYsSx0ajX8Hdl6UyjBe+/TM0f2byXBEEarsOVQp&#10;dVeYbEXTwDEWNzGuu8iFqI7fGJc8WreH4oZXfjG799dZ79S5z9Vm1Fz4/oCUlQVljCOCGWFgIW+0&#10;IzgSK+FItx4EjsjuRI89HdB2AWvn8AtkYCOksCHYekrsMtSK33yhJrGpcex+gQaY9PQjzOTyZbPg&#10;n34xe224lM5kEDjzTQVlXLuaIBVTbu4ZEGWNJikkcasFxlbMNMZw08038/BDDzG3d547vuIebnrz&#10;m9FKsbq6SrvVsnAixrCoWuRZhsbarz2IaRS6MPXYfo/dzu27HeKx50TsPsXuJtOrNeG2XhIZjNb0&#10;gwAhBTGLrq58xsbGBkfm5/mBH/jvmJx+vzWJ5NsWwqbTYentb+fMxjpzc/O0WinaGMLUznviNDaM&#10;/e7RB4qKs1lWrD+VJgRByL6lJfbt28fy8sUCmqlm4TCishfL//sn8oeutvTs6fX1Ixsajsf/CrDC&#10;WO7M8p1ez2IzjhObLxJFVqvJcwvB4sxfMqgIBBWtohCbCw2nPuBC4HTgtdXoueqYg8Il4AOpHFZa&#10;xRxcvV/xWdD0CqGfMWceLb3eb4rjxYWEiywsmIWjx0IggwClcjY3B46e+EjMfKrAYm2aii8lAzKN&#10;szysl3R7VeUWNzAMA/K8tGBVgwZ2NKnZmGp/ccehhF9wddY7O+pJFNEKxli1OPCw1rqMcqs+QslH&#10;pq83s38GxRVQif662rKvcPipq1jzRiAhMM6O65KYOu2YJEnRbo6kI4AYg8pzJ6tBa2YAACAASURB&#10;VBk1FnzlLv5TCoEyhlxpIhmQa0WSlnAYQpTwFLWrVOrh7NZmh76WrQ69M6P57obdtAxU2P33QSAL&#10;Rl3oRxUfjjbCRjRqg8kUmUnJ0owsd5h0wuZjFSGk/u7CRg6ubilOPnEOOTqFMYYj7/06/ur/2OKm&#10;976T0Wtew8r8ATY3NljqdTHGMM4sUd0OW4Chl1Wj0CjyplrutTn+Q6fIl3C+DRf1pXl+DCcVMUJK&#10;lnKBForRosXfW0xs9Fwq5kAInlJw6I57iH72R/jYr/8ar/uzBwhiw8W3vhHuuoNjo4juEE7GVxA6&#10;4IKxpbeDxDIcJQIwgs7QY8LZjNZYhkRth6OlcuJQsrKxSmZyVjbWSD1BbhDI4m9q3UwfuNr6Kgk2&#10;lNvaY/QF2HcSAHEgiaKI+fk5XnjiBfTn+px85jTnL5xHKWv6li5vSghbtsKbBGdJ52AtGEXPjK2S&#10;Wewup9nUzfkA6NRHMxc+Sf93YUeqNKnts3qqUMW6tsFL3oZQsJZy3P5IdR+Wte3dR0nPvA9LGTAO&#10;sUULbHlzhK1lZupo2016Oh30UjI/qIRC+0KdUhAGAXHcAgTb3iRbMdVpvQPDKXB53InFYJymgxAl&#10;skCFvlelWCtR+dfgJQWJrl23ob3Un/A59RfnzCTQO7epxLfGRilj3E1R/a7danP06FG01jx17pxV&#10;TZ2Gg/NFeDTqIsGyqR2474H01UNx9l+bUd7v9xi7/AphSt2gfAuOmV9Fxbkaw5FX+f1Ud/M5rqLh&#10;TCNHlNKxDTcvN71Wmpy8gNiQgQ9Qce9BUF0IGGOYjMecO3eOPhbFYu7Qtbzvfe+j/9a7IYxIJhOC&#10;ICAKIpIkcclrMcM8od1u03YagOcnPkzXg0p6k1orr298z3DM89RwMDZasxO17VzFNuoo1pFlkBPF&#10;/v37Wd8ccvnSJa6/9Rbe9a53sfkXDxOEIXfccQfkGVK22Lt3D8mV8xadwGkDYfX1eEpMuS6yNIPY&#10;fhoMWZrx5JNPEoVRgbLuf1uLiMQKHaWru7Ejn6u8N1NtLseZ5/b9aAdGGWhDp9Pl6LFj7NmzyEae&#10;c2Vlhe2tLQKnXUgpS2yvqeF4rmEHluVNguu7bL9FDXHynd+HokQGKBPSrZRfpE84c3DjojOZ9RQz&#10;r05m9WczmH4ToaDJoLw/VDj+px3N1h4Aecoi3KSHpcoxxXTAAXqWNcak25feH10wyIZv6Kp5OD7/&#10;xs9+ycsrNcHrzBawkRTe2eeJBEbbuExTTvBOslJR2XKnfuoaUlUKhqtajOqqbe26thUlsI0pqt7F&#10;Yci+xb0IIXj67BlQORqQhFbTwb5IKSBXVkIsbNNT+8sVhVM5CmtWW9q/xIEDB1i+tMzqymp5/+rL&#10;F37D707w9NV2/HOdIFGdlcrPr3J5rRVBGLrIO+NK0Cp85I/GMR7tkBmKXDhbV91HuZRDcGY3Jym1&#10;TQujDcM564v5zQOKV739bRxfW2RjY4OoE2BUSmuwTFtA2O8jTIYx+wjSgExYyBBfiz5W3oRkv+eO&#10;E41CH1Tg8h68D2T3mI2rtoOTHAOsdvsIIYmULceehCMwht7+DkM2yKIuRCEoOPS6r2X+5+AjH/0o&#10;r7j1lYzlAutSsLhvD3NPPIpKEqI5QZIkjJyNPnB01SModFK7LidSEkiBCiiKCk7GY/IsIYpjVz5k&#10;5zbTIDNNS3dsgX+/BaPxDMz50JxJ26icwGgCY+iFAYvtFr0AFns9enGEii3ihjIQBpJU5QidT42l&#10;uYLDIN5p6IDXzBu0obIXwmL7iSIXxkrx3qpjTygUZC9gu880EDVhfaqqbbPPOFpVyP5OIPZh7mVd&#10;Szu+MHT01wrDPonVwu8IqJgUZ72rGtM00+cZIAwClIP3Eq40es7IzYU7y9j8RQw7g3eWNkjqP8BQ&#10;5aTWhFV5SicFgJVaS82jwvmcyllyTjGTppXcfIf+QtKYmqpa/86tSlCnf+frQYRCYgLLdJIkYTQe&#10;2TBNYXHetGOsUki0LnHVfJSYDxYrZs1917kF/fRI3O221Z6uvfZaANbX1os5EKYOWOrV5d2anBZh&#10;ak1fxSZXbNJiMzQnevcBSIeiHUcWpXmSTBy4qQE3V1VUY6uWS1AKo7WDEvKCiqtqKUVhAlOpIgxC&#10;xkmCMYaV1RUe+fwjtLmBVqtNlmXEcUzf2/zTFK0Vnb6t9Bl1LaEKpS+cVg8GKKYvKBFwAbQz+YRX&#10;daLt3lot55dAFAjjxkgCLORIohRZnjG/sI/JeEIyHtIKArr33MM7Dx2Co8cYbA2Ym9/HeDxiz949&#10;bG1tMZmMSv/Ljq0sI6yUslhacWRLEhu7zgPZXD+isQTqknvjz6tuwGpwkf1ePz/LXRkUpZ1gYv0k&#10;WZ6xPYTVtVWGoxEejcSjMXhiV2jWZoYWBuR5U2JoMpfGxvUuBUffsky56Ct7nnbPLIUAGRY+kprc&#10;VmFspdLgrRfl/8vzq+J2SY9nzVvJIOxn7uhSKB0eJdKFT7syLHL6xdVMpVMMp96vtUKIuLRkuBQH&#10;nVrfIDKoTF3pwxGzYE5GwytmoufcS+6iDexNLyOEYNLdS5ZldGVCnmVsdCZ0uh2G4y5KK450JgwG&#10;A1rB9SQJMLdJmqXsiSb2psNr0dqQdbaJ45jJOEEA3cCCEw46VrKZ214gjiNyM7TEPRkQxzGrQR+A&#10;PcZmXhsWCCSkwbozQ8XWEa9T2u024227mVRoa94nkxZCCCIzBxh0MLL+ApnYCdXW9xBqGyUTSlvz&#10;PnGFvGTcQQDKDEnTlCiyRYyi0EJ6x3ELleeEoYXP73U7jCcT4ihwYagW1E+b0CGzugJIAbRaLYLA&#10;JoZlqV9IbhP5GpvS5gcI5SsW7rCxvcjjN4Tw9Xmcz2LKhvt3265m0pu17r6Q/up5PsjAwouUTPxL&#10;uVWff9ZclsTVFCHE/h80C+h96bXq84Fl+GFok8illAyHw+d1/VhsgzEMgz0A5FiNJ3T7oq9sxVbt&#10;xrEdLth+rA8sV3MAJLHNYzowHgEwCazGLZ0GkQkbnLLVss+xNLL7OHMaUIA9T/r96F51XuxX+1nW&#10;bXSMTDQZpldxKpVM7QWqly2alhN2a7P1nrL58ZUKqhOGC1Wr1Mqk898LGXxgJsPRamByMY82pW8/&#10;yrwTMrRJpEaB0ozjjBwF2BfQYwOJJJ3ME0WQOgmxhYXa0ON9yBDGUiGEq4UNBFgn07aboznVwigw&#10;UjmJzU7QUNgX2s2Nw3gDrSCPE0IRgntBIXVdMxMb2DJqdpyBs+4paZPFFAnK5AQisiWovfJnsPZK&#10;NxEKUApEkLrkVavBlZnPNvtXYgsmRYGNPotC/4JsgpqQcXG2vY3y3i8n64RWnzQeM8mfl7toj7i4&#10;3uzWYDgUj2Off4dffam1qxHmfwitiY/noU6+3HZrlqGkjh548u1NPpF2BNmtqYlLFPb9Xlzz2UoL&#10;yvmcXLi1VyB8fvCWO2/R3Uj7UtR+OIUq5D+dRu26p7IYdlrqzfN2JA/Pzyac02A4zc/GfXMNUdya&#10;zXDIJgZX6XAdbWtsTLbptXtcyDo8/fSYV12X0Wl3II1gDH90YcLx421u6dqLdxIFaYqZb1tC4CpK&#10;p4Fikk+Ylz07m9KGhTIOEDFMWoocRT8T9mXrwFL4LAQJk76t19Dxr1pbwuudvZlDUe4YSMY5rdj+&#10;LsMQSIGcON9S7PJAnI1eo7CKp2UiKlVEkas2OkmI2jYM1zgbmc5L9IaiWF9TqHaWKB+0Ug1g8d/9&#10;b7TOMMZiJoHrq16rscB043DJePznVaLk+PvVvsx4/mE0z1yfrwbrGcCcP6C27adwKOyOwbjyR4WA&#10;JrT7pfP5pY5GxEUJXW9/cj4S4WiI8/1FqWVkeWzvXAjGBctzpkbH2pr7XBaCZ7M1Sf7sXt/+rvTf&#10;3e9auZ9FCPnALkEDzlYtQhISFts9fu8Pfo/f+bPzHDx4iJf/4D8GIN/SDAZb/Nj7f5oDBw/wI+99&#10;Ha94+V32IrHFfZpMJrSjNiZV0IF22EaPM+tYCyQiCMCViDdASGA1KE+ZwxAyCipZqosassxSfilR&#10;KBRRIYW0OqG9jIHAx71GNj7LKIMISzuyFsZFbllwUc9sAKJWxcHoWlWAzBVEkR2Ojzqzk2wZiqd/&#10;eW5cxVQ/xxSQNtUNVIsM9C9MWfU0aNQ9qNl8/x6152pSA4pcib9P7fky0KvN3xf7fFUz5put5mPe&#10;oT3X5yt9o/Xr+R1Y/YTS6f8cLly50gwfTOX+MG2pKKKEG2F/dczH5zKOnQ7vfoGrXl7Un6N5nypE&#10;FVCYvWeHRYcKLWwt9DktmdNt9FjTGs3x0Klz3H34OJ3tB6G1l3DfHNn2adQkJR9NmGvnxExAt0HC&#10;GgbasdUgOgZBiDYgO4FVcJQt1xoHzrapYhsBEg8ATTreRxyDy9MDlDXZ0UMKCF2inkQgiRBYU5ca&#10;BQQtB62jLUfPcnsZY0CEPs8gtLHkMiomJ3BZ8HlqEEYQxD40RAAapRWhg6SRQYgMFIgQjSKQZZ0a&#10;EVg/UxRFgMHysLqpLygy7r26BFoJmhYRy4/KZdCUfMoSabtLOF/cZKZsz8UH9MVONJ9Pe77P9qU+&#10;NzuN/+/queacz2QiLAnMA6txdF1/s1xNIQ7KnvvDnqAcCU0bJjLl6thExdnugoUga+mdzzsqn6pu&#10;Ci+bH5Dz5TbqYVVSWhvn+6N1jiBn1dP6AtqOaREFqWxofBjK2Wr+RkCmcqQUTLYNvX6AbEve8c5/&#10;zOVDd3HvvfcyHA558nMPInr7OHDwAN1ul+/5nu/hJS+OGI6H9JzzzOekKFICLJMJBShtTVzaGOvf&#10;cNhgcUFobcBxHFfMSwpkZDWZsDp0Y0jzjDiKkdgKomFcmr7yPEeGIVFoL1tOlQEMQgYFsKQ2LmrQ&#10;abhF9KRxSLuhzx+xjEe6qnjVpirYaJbZlPWAfL8wsramssxpOqLUnrS2WpOUdXOdUgbT1HQaokat&#10;6oN7E/X23DWIL9Y2S8qtOpn/IbcvREP8YmxVLab5LH8XTGcWOTS4fWRKzaa6bXxuXHECJaEvou52&#10;uF8zkbKJgdbUhJrXndKUdnDWTDv7Zx+/2uq42vIJdjih0AQrSd5CWNQZpZgdpZYbTCYgN9ARywgE&#10;AQ9x/rOfYe+x29nc3ORQ8AQXPvtZzHV3sn//fmLdtlSxvQiHDpLJ1zJJoN2CJIF+a2CvPZonbMEZ&#10;Yy1lXWVoBYKOzjBZymarZ3l/aq1lSQz9CPpubCNVxsBPEug4U1w7t08bRkNX57vPxoZhfq9fCDYa&#10;bkwLAfSydWsHo49WkLrxFD6Oig9vOIRe32pIzsWCbNhct4cjW9oX/3KtrjFOE9pxCx9QXiZclrZb&#10;GzCYExAgEKQ6I5bt2vWVq3kcCOMYeKfSW8pFpRNy6rXW25e2AHzV9qVOcJutSWS/7LN6nk2P3R9+&#10;ozsBVjvfsN9/hZPVRqGNpdWESjnUakqhizbDCZsTF03bcv2eWnijkv8eFMfrEmITY67c5x6yqKEr&#10;NJbANCOrN/l8vTh6h/vvshRbrdZsH442kBn47f/rgxw5MOCNb3gjk8dOsrqyypXh49zx0pfC1jmC&#10;IGAwHBK/+MVwZcSpzz3IgA53vOxlbM0Zfv3Xf51v+IZv4uCBDlplyCAijOHn/ud/zwc//RgIuPMF&#10;e3jf+97LK266HhHFPHP+DL/xm7/BA59YI4oibrhzLx94/w+jgAceeIj/7Zd/h5WVFVrRIp1ulze/&#10;8c28/W1305urcGWl+G+/6weJ45h/8f3fys033VjMhjaGSAjG4zGdKELlhgsXLjBRMYcP7afVsc+/&#10;fHGTIAgYbY05c+YMX/G6uwrfS65zQmkDDNLcwtFcvHiR606csFhrWhHKkIuXLrG8vMz1L7ie+f6c&#10;DadGFzhMttnkrMAtvcFwwIWLF7nh+hsJnVqeZimbgzW01szNdem1u+zY/n7R2f/P7e87EX6+z/el&#10;xJD/f/FhlSc6wuESPb1po/AhU4v40bZMV1lXyKOE+gOO4fjoNEX9u1GO5M7ADq2PvznQHU5sHhb1&#10;A18sb9m4NJaZDCdWY65c6fDAX5/nPz21zpXNFu978W1cyVscHvw2PPxxuPEX2DhwOweOGiYbHSbP&#10;fh9z/YwxP06qXsD7f/G/8IlPPEI/+nO+49u/FuJ9rG5s8S9/8k949NGU4wf2sbCwyGfvf5rx5M85&#10;+v5vIQgCfupnPs6ppw03X7MPjOGBTzzLv/6+n+eXfv77yIziyXM9Wq29LLVXUdmIX/zPH+LP73uc&#10;X/jxb6ffhzY9Pv7Jv+H+lQApDSc+8TiHb7qRvYzBGAJh8X+H2ZgOPU6fvcyHP/xRbr79bvoL+/nk&#10;/Y+wb2mJj/3ZR3j729/OY58/zdNPP82h617I008/zY23HeWZU88Q0rfZ2ZOEV7ziDlY2Y5KnBzz7&#10;7Bnu+Yo7GA3hP/3Gh3nrV72Vhx65TLe7xXA4Ym6uz5WVK+jcJiQePnyAldUVBoN1WnGLl911I6ef&#10;XWVjfUCv1yOQASsrq+zbt0iapuT5BG0mXHOsy8MnH2b/vn3ceedtAGS5oRXamhceKeHL7cttVvuH&#10;zpAz0SFXhmdSwc/8zC/xoUtLtNttrpg5m4eHdSncGi3zpje9iW978yEmCXznf3ycZ555hvHYljNP&#10;hMUK3G8uobXif3rbi3jDG+7i/R88y8c//nGW23tsHk8W0Wm3aQ1W6M/1+c2v3cc9X/Eya+IXgBGW&#10;xwWAsWZ0lVs2GIZVvuNMLN4GCDWmpHJDEAoE0tbyCiS5MoSBN3FR/r5qdjZgtLIBXK7+mY16qobU&#10;ipqtLRnltHoums6P2eiiGoAAB6hqgwfiuL8ztE2SwNLSEnf0j/PII4/A7XDzS+8kf+wP7QmtFjfd&#10;dRfIC5AkDLKUxYVF9r/wLv7mL/6S4TDmlltuKW6eZZpP3Xcfn3vwc9z+ktv5iR95G0kCn3/4FJPx&#10;hIWFBf7gD/6Axz7/GO94xzv4F+97ORcujHjk86fYu28fqbKmpCiOeeWrXsn3vue1nD9/nt/40Ke4&#10;//77+fhffYKveuvdJLnh0UcfZTSyNVFOnjzJxubXsHfBOmaCAHJty6uC4Iknn+SOO+/kRXfexIUL&#10;29x3333ErRZpmrK8vEySJBw4cIDf+73f57X3vJbPfvaz/OVf/iXf810/xH333UeW5Rw9epSHHnqI&#10;Xq/HAw88yLFjx5ibm2P//gO86EVHuXBhzH33/S15nrO2vsYNN9zAH3/oY7zhDa/n3Lln0Vpz4cIZ&#10;Dh46xPHjx1m5ssL5sxeJoog9i3t4+umnednL72R7a5uHHrqfvfv2MhjM89STTzEeDbn++uvZs9Ap&#10;F9WuW+3L7cvtyw0gDARK+RoumvFkjIn7Dg0D0iTl7PJZPvzhD/Omm9/Lx/7rx/jMp1aI2y3CcM4V&#10;poTJZMxETJBCMp6M+dSnHufP//yT5HlOKnsYY2i3+4wHm7QEBVJ8MoFeyypFJlNEvsqso+tBWJrI&#10;R+OUbifG5DkIgRDBVFQsQBAK0klG3I4cGrsgDARJoohjW+PHPnMZKmvzDAPLbFybjEa0u12MckxI&#10;CNDaRhx3u2BsFLC9hkV6aLXKwCuPteZ9qVmq2Nzc3IHhyA7XXjfkR370q+m2TjPZWiccPAS9OcJX&#10;/QC0WkzEHKEICc0eiA0HXvMrkOfAvbz6riGvft3N0OuxvX0NUahJpeTev/08UWuVb3nPmzjRg2Ae&#10;jr/5egBSBX/80ac4dO0+3vZ1L+dgBw7d0OXOa2+y4HAI5jnIpl6je7DDtQcN1x48wuFb38nXv+uv&#10;+OyTj/Cmt9/NU8uCD39mmRfe8zUcPHiQ+//0wzxzGa6fb0EuaRsgg3WVYsh5xStfy8/+7M/yic88&#10;y4tf/CK2JhPaQK5Swk4LEXdZWNhL3F/grz95P7fcfg1Lh46zdGQ/8dwC/SiGVpvUwNqly1xaW0fE&#10;LZYOt1jZWOd//5X/hxMnTnDy848y1+9z3YnjLB3Yz0ivc/2tR3nwwc9w7bXHWRudZW4pYjtbQYXb&#10;BD3JU6ce5xUHX4YKt1lePUXcajHMrxCnOVG4yL69e+h3O2TpBGM6BYxOPXR6R938y+3L7R9sG6Y2&#10;SOdQH37we/8p3+do7aHRs+RKsTx3Pc+eXua//88jLm1ucmGYc3ptxKFglVfe+Qr+zT95DXlm6LJN&#10;t9tj1aVbLETw4T/5HM+OO9xy6638h2+7jYWFgH3bI9rtNmks2diAWxcgalsNZpgosvEme+JFLl++&#10;SBTHLO7Zy2BzgDKG8XjMwaX9nDl3lsX5PoPBJkGrw8LCAqPhkCzPmZ/rMRqN2LdnD0okPHvmPIcO&#10;HeLypSu0WjHjUUq700EKG8i0trZKt9tlPB5z9OgRLpy5yOLiIufOneWaa67BGBivb5GmFuzz0KF9&#10;rG1Y1Jf1zRUMKfv37ycIrPoVtmwwlwexES5NxQY9SaI4YG5uYWcNRwpptQCdcu+993JDcJosy+gc&#10;GnPszjsJRWiLDqUZIo4gCDn12c+SDx5FSskoktz+ylfSX1wErGl0Y2MDY2BxoYWvfzQcQ79jI7MG&#10;gwHxnoO2w+lkIooIpST1vjJtoTx8Odk0sVFoWZqigbNnVzl//jzvetd3cfz4Pj730T/lj/7oXl7/&#10;z1+EjGN73UigJ1ZjWpiHf/OjP2SDEUJ48V030OlAO4ZxAjffYDXLdge2t++ivwe+8nWvph3Bu95x&#10;D+u2phHvee/XMB5Bt2uDDDDwvm99D90OdDvwpje9DCFgMoZeD376p3+cKIKbb/pqcg2veMWtaA1x&#10;BDfeeJQ8syqqUfCKV76MBZeh9prXvJx2O6AX2KAKKey4q14hX7L5y+3/be/cY+S66jv+uefce+fO&#10;zszOzL693oe9ZteO7YQkthOT5tXGeRCrtKC2QFGhgChqUStFqlTUSvzTP2hLkUoLKvmjTUtJRELU&#10;AKFNE0ggiYEQx/aazcPZBL+yXu/7Na/7Pv3j3Du7TuyUSm3SwnyllXdm7s45uiOf3/zO+f0+35Za&#10;uriySTnsgg+PP/49phZWuOGG67lih15/IiAa7KPRaJDJZKhWtTW5MAyNzGoEHHr6aaS3SBhGnI8l&#10;+Xyed73zRqSUtOVzzMzM8MQTc5impKM6RxxFhE4Xe/bsxSh1AFCrxYSBdgmt1xvUajXsIECaFrlc&#10;jnPT03o8t0GsYhqNOtPT03T29LGyrHFdUkrWVpexbZvOcplatYbruQghqFYrKJUDQxL4Pq4bUCoW&#10;qVarFItFlFI0Gi6Li4sUi0WCIKRWq7O8vIxhGAwNDREEAVEES0tL2LZFrVajq7ukEV2Js7MOLulW&#10;/noFQcrki2NFpbJ28YDTkBEGGR25ggE61DBFI4uHx5q9FcQwEh8DRTVTx8LEibsJ5GaEdVI3b5a2&#10;gdVLVSgCAiIcVJeBnMzw2tk1gi3tREoHm0A73dLX6/PyORcRQSQrxMREQRHLlhjAmneerCWI/Tq1&#10;pN9lbdqjM2NiZTQs9L4HHsd0NnP0e/fz02IRtxJz+AfjVP7ol8hIA8cDYrCkAkJCHyprAYZjESnI&#10;toHvK2zb4MWXnufU5Ap9fX10d/dTKraxUl2lr69IxYOV5Rrd3TmeO/wCO7bv4MyZM2wfG+HQDw8x&#10;tHkzi0uLXL57J6g2TAmu61EuZnB9uPvue/jUpz6K68HSkkt3l8Paqkc+p++770IhD3MLdcrlNs6d&#10;q1AqF8jn9L3w3ICsY2GQlE+zXnatg82FVSivL9v8xS4abukXXZloDQKfadXFdydm+NGrs2R2vZuD&#10;CdKmXTh4UQUzV6bRaKDaull0JaGRASvH84uKux/+AfP57USRopEFohX+uX2C/TsvY9O3jhA1Qv7x&#10;OwsYhkEQdWJnbDyWyR39Ifd+cIhrr72CTE5gkcH3JUiPnq05LGkRqDrKiGjfZJKzM0gMRK4NR9p0&#10;9V2OS4BAEBPiRR62zCMQeKzS1iXJd/WiaFDqydFR7gAlCcOIKFBIUzLWNYQXeeRlFl/5DO/sRYkG&#10;/aMdFHIZipv6CMIATBcLiGgwPNpDPWjQbbUjgJA6PoF2P8VACdW0TTEwCImQmBopFitiKpfOcNzQ&#10;ZXZ2ls2N8wwODlG2M9DTQ292E3GjhmcWcKwMFiY+Pk6jwfadOzUPfXGRM40cU2fPsui4DA8MYwD7&#10;9u3j0NPf4zuPPcZNu26lu7PIvV9/lHqtxsd+931cc80+nv2n43zjG4cZ+8QAjXqD+7/6EL19vdxw&#10;83X6EF1KwMCL4dTJKf72b+7F8zxuve1Wlqp1JicnAW2nOj8/T1tbOwsL8zz66KPceecdesWVENZ1&#10;GWO1GvPFv/si23a+C8/zWAvOMTY6yi037WN2dpahoVGOHz9OZc2lUq2wUn2NPXv2ICzJoacPccMN&#10;N/CvDz3ENXv3IYTByJZhpqamsE3JM888Q6NeRQiBbQm2b99BuZjh8HPPUS6XOXz4BXy/wdLyEmOj&#10;I4yPjzO6bRtHjhylkGtnU/8mFucXGBsb48SJF+jftImDd14PgOOsN25pS3XRhDea5iU/1pZaailV&#10;FOm1INkRSNeWdG86DEOUUriuh+No5H8QBAghGBiwue2225jLjREEAd899iy+p11ItwwX+exnP8KP&#10;f7zK2ZVTFIslVqtZojDi2YkTzMycZ2JigquvvoKMBWu1Ko2qzihKZYeKW2F65jxCCLZuHWVueY5y&#10;e5k4jllc05nI5OlXiFXMluEh6rU655aXyOXzDHQNEBMxOzdHuVymq9zJ0toyHe09ZCwJls7sppfO&#10;UKlU6O/vB/TuUhRF5HI5qvUaMzMzFItFCoUCvu9TzpeoejUqa2uYlkVPqZPlygoNrw4G5NvzzM7O&#10;EauIOIoZHhxmYWEBC5vunm4cM0uucImigWwkOTJp8Rd/eS9nFk7T09PDfX/QTm/Op/GjP8GUJtnr&#10;/wE8cFSE47qEh27BLBTg8v/guWef5nfu/z61eo33DgzzhS/8PsgGv3XtRSrWmgAADAxJREFUXv5t&#10;eIJjzzzOHR87Tq1eY3M2ZGBwgPcemOI3bruZbz22zCMPP8JTT2ra8qK/xOjoKLf/5rtZPDeN7Xbx&#10;8Fe/zwOPPE69XmePneGOG9/N9qHN3HffVzBqHnfddRcfOljCD31+eDTD5//689zzyKNcffAO3pEU&#10;0NumAZHLzNRr7N+7h7lKgIoCfvsD7+PY+LjOHKIG+ZxDZ0eRyuoq7cUilt3J9NQUJyanqVYb1Ctw&#10;5eXXsbl3mInnJwhdiYxztFklRgYv445fuZknnzzKU999gttuvh6p4MdPHSEw8zz7o+fYunWQA798&#10;K7XaGlsGt7L3qqv45kPfZnQkz64dl/PtyYdZnl+hs9jJ8aM/4VfvvD6Bh0IYxsRRYqOQ+F/oJOfS&#10;9rGtgoKWWoIwdDDb2skboMKYitnDq0uKp9aKWBZUTDizXCYMYl1BtrJCb0ZRMbs5tWxQCOHj77uW&#10;1SzMzsLhE4JV36ditBEIEBKu3V/kg86VeJ6HcjJUKzAxUyNe84msOWILPFxmVs9hyTVQYCmLul8n&#10;ylTo3bQJnxVeOn2U0IvZtWuXLlRwfVbCGfr6+rDNmNP1szTCOjPnz5At6WD54skJ+vv72TF0OS+d&#10;PM6Vu/eRNR1CBaZhcWruKB0dHYSWhQImp4+wY8cO8o7N9MoZ6mKFpfmTlMMStVqd4ewQMwsz9Pb2&#10;cuLECdqK13N25qe05bMIIcggqAcrFEtFyuVO5hemWVpbppQtgVFCIVmtnL90hjOyzWLLlmE80+WT&#10;v/dJegee5IXxcQbDkLa+PnBdJo8cpdzfR2dnF2Z7kbha4eTEBHsPHOATxSIP3P8A+/fv129omuRy&#10;OT7zmT/mwQf/nfFTMwSBzxWDJQ4ePMjAgD6k+NM/+wRf+9oTnD77EpZlcuM7b+YD77+FGCgUCmzf&#10;vh3XdVnO1eju6eHXR97BdddtJZPX/vY33XQTe67uICbENm127zIYGxtjrU1Rr/lEloUUBrZlgZSM&#10;jQ1y4sTLDAyMIoWgkHcoFovEwODgIMfHx9m5axcZu4jbaLC41qBYLCKtMoHvMzw8zEsvvkisYvbv&#10;34+Thct2XkZfdxeFQoEXX3yNjo4O9l1zDVLA8rLiwIED7Nq7jWeffQ3Pq3H48HNcdtk78D2f06fP&#10;8WvveQ9t2Twqjrl8924wDLo6+5vIeSk1bcA0BYaZaX5m6VZanPpytNRSSxeVaetvnisrYFsWhjB4&#10;8MEHeenrr+D5HjW7AyEEK3EHXd3dlMslSqUSluVx5MgRPv3cPXiex6LZj52xmTcLGIZBNtvG1Dx8&#10;+jP/gud79HOUMIxoqEEs2+IVazdEIYVCPsEEC+32m7Wp1WqsrTUIw5CF+QUs06KnN0NnZwdZK8/k&#10;5CTDm4eRBUm1WqFSyRG2h9TrdaRh4Ps+WTPLqalTdHZ1cvr0abYOjmEAWVM3spqGhSKmp7eH5eVl&#10;TMukVCoRRTFLi0sUNut12HVdbUPT1kaxWOK116aYn59nbPP2xMdJm1T29fUBuohteXmZMAr1WVJn&#10;Jysrq1RrNeqNOlbGwrTMi5MGiFBEHqdOnQRW2Doywsz0C0y+8gr5PFy9dy/MP8UrPzhEYWCYviuv&#10;JK4P8PzEBDWZY981+wj9nZw8+VN6N5Xo7O4mdiXCBGRI5PvMLq5g2zbZbBbHcZrOkGEYEkURi4uL&#10;ZDIZcrkcjqOJ077v02g0NlgGWziOgxAC3/dxXRcjOdSzLG3VGwQBrqv3ZdPn34oehBRlE4Yhq6ur&#10;ABSLRUzTvABz01JLLb31Sm1Q5hvwuc/9PeOvnsYQBjJbIAwChDIwhEEpa3H77bfz/oNXMz2vuPer&#10;93Ds2DFqWW01byjtTqvCiJ7eHm664UZuvHE3d93153phlgLTtPBCnyiM6OjsoH/zZv7qo/vp6upC&#10;CoPzs9PMzE5jGAbt7XmyWYezZ87SXizS17uJqakpRkbGOH36NOVSJ225Np5/4QilUolt27Zx6uQp&#10;SuUyc7Oz9PVtolqtUii043keYDA/P08ul8c0TQYHB3Eshxdffp7V1VWGhobIZrO8PPkyubYcIyMj&#10;VCoVFIrpc9OMjo3iZByOHTtGb28vW4a2MP6TcXbt3snZs2ep1arUajV2797Jq6++imEY5HI5BgaG&#10;dDuNstg+NkYh30FoBJewJ4hREOFWKzjtcbLXWaWyOIc0XcbHx7luqM7ZiQnCfDtdXV0cfsXgloMH&#10;8VUGO5uDeIxG3SfbZiQdQUnVVOIlHytxScrvz4LtiDc0FKXSVqfGGxbzNDN4uxb5jWy1llpq6e3X&#10;GtBogMxqqkpqQ9BAQwA2oqIMNMw+3ai2gMXk96ZtARpoL5O/1yVJKRFSV73FyesS2JoYuaFLo4hV&#10;gDQkRgK6CqKAjHQAQaACLMPRV0YKS1p40RqWtJLCgRiB1OXISO2s2Ty8FwRxgCVsQhUmnmHpuHFi&#10;xwKh0kaQKfEkJLyAV7nxWnUB4S2i5tbJO22ETcyPSRBHWMIGzGTcLDJ7CXsCN5pDGA5Ou4OKHQwB&#10;YaMbxFbu/vI3mZ3JsvsPR6h3duKrIfK5Pj73pS8xV4249b1X0Z7Vd1nmbUIWCQgwRR/CgMAzsax1&#10;Y7fU32Kjc+PPwo0SQh+Sb/TGEEI0r91YGvz693sryobTuRmG0Rxr43OtDKellt4+tYce7ZaCSIAQ&#10;pNAVN4qxpSAMdce8ky4TsY/u04iJAp+S6Vxow73xe7vurLxwwA1LUBiGYNrJF2SQwkImPjyKCImB&#10;TODHYRxjizZIQoFe7E2chG7tRz72BlByjEIm/6beXrbQ24eWYaFQiTGkRbIBTxRFWDKbjBdiChMr&#10;IRpEiU1NOj/9uqVhyaaNgaLgZIEYi0zzRljCSIKeJAoiLFvi1sKLV8c6loNt2s1757oxpgVf/vJX&#10;+M5jjxGGIYX2AjuuuIIr9u7Bsixc1+WBB+7n+PhPiEKafTMAAtFsSjRf/zkki+/FPWHWr0l/Uktd&#10;eGPGsnEhf7OA8lZkGqnN8cZgt9EKuaWWWnobFQZsjAK1hm6es5JvwrYpkHL9CzFK6eo1Q68fG4ON&#10;imKiINB8FwApiX1/HQMTx9pkMpE0NaTXlGZCntcKooBYpYaQMZHSTEbVRAIrTLmeI0RKBw4tg0gl&#10;BGNSdLAiiHwUMWEcNp+3pA48QRQ2H0dKN22awkx6a8ALUmCwIFIRkYqb87FNG4UiSij/adNnRNwc&#10;x/VdFODY+pzZtqyLFw2sVgW242AYICyIhaBmwPs//iEoZPFcjxXzSkqFEgFQsTMM7Bzjwx/+CFdd&#10;OwTmug+EwEwIqXryhil0w2hCO3199pFmAWlQuBiafCP6+vV6M+Omi133v6WN87xYgPz/BE9sqaWf&#10;NxkiwbUkC3wxawMhJtqAUSp0qVmauggDwoAYvUMRJvFDYCCk1XTqTSUy2fUHUjZp8WmQS2n0Ssnm&#10;fDLSJt24E5DYn6y/bxjEzYZ5hY2Jrftfkl2TOBLNloj0OQtLE+qVNpiMI4WQBmCiVIhM6dVJp7lI&#10;WGpCCLIbTCjThEFtKEgKghghTIQUiISfLTfwrW0pNrw/qIa4eNFAYsNyAR8u3vC770O7DVEco0S6&#10;B6g739Hmm9hGume5jESgyCST1d2pJm900fzv6L8y4Hqz198K866NY7w+4Py8m4e11NL/eUXJGUrq&#10;D29KUs93pWJtMJaCxww2rLgabBmn61fqbMn6WW26s7HRDluh/99HKjl7joQmiaDpKTr+GUCsqcpJ&#10;mwOk75VCPjVBzNwQ315/RnzBuMnfpYGm6bslLr0OxbGeg51U8qXzSceSUnPcolhhmoZmuom0UEoH&#10;SoN0Jye9b2AYl7AniAIwrITQLRVe5CFlHYlEUcexQbFJV2HhAgaWEYIVkE09wcOcHiss6gMbw9Mp&#10;p7Wa7ON1vmlxwKUKAP6nPM3fygzjYnNtZTgttfT2qRHb2NZ6IYDuT1k3XWviCE0TlRQVqPTIBzB8&#10;3QBqJWcEOiGSFxALlTJQrJtHG4aBmTr7inX3A6Sx7pJgGJjJcUbCy1y/TjWn1FQcgTDkhYZpyngD&#10;Ld5IHjfnG+v5RKFKtgnXA4MQGmuWBhLTNPU4kmawUUrDTy9s7FsHgook+AVBiJSSRsOjvT/PfwLR&#10;4KslHpLBAwAAAABJRU5ErkJgglBLAwQUAAYACAAAACEAtHSQ2uAAAAAKAQAADwAAAGRycy9kb3du&#10;cmV2LnhtbEyPQUvDQBCF74L/YRnBW7tJY6LEbEop6qkItoJ4m2anSWh2NmS3SfrvXU96HN7He98U&#10;69l0YqTBtZYVxMsIBHFldcu1gs/D6+IJhPPIGjvLpOBKDtbl7U2BubYTf9C497UIJexyVNB43+dS&#10;uqohg25pe+KQnexg0IdzqKUecArlppOrKMqkwZbDQoM9bRuqzvuLUfA24bRJ4pdxdz5tr9+H9P1r&#10;F5NS93fz5hmEp9n/wfCrH9ShDE5He2HtRKcgS+JAKlikyeMDiEBkUZyCOAZ0lYAsC/n/hfIHAAD/&#10;/wMAUEsDBBQABgAIAAAAIQA3J0dhzAAAACkCAAAZAAAAZHJzL19yZWxzL2Uyb0RvYy54bWwucmVs&#10;c7yRwWoCMRCG70LfIcy9m90ViohZLyJ4FfsAQzKbDW4mIYmlvr2BUqgg9eZxZvi//4PZbL/9LL4o&#10;ZRdYQde0IIh1MI6tgs/T/n0FIhdkg3NgUnClDNvhbbE50oylhvLkYhaVwlnBVEpcS5n1RB5zEyJx&#10;vYwheSx1TFZG1Ge0JPu2/ZDpLwOGO6Y4GAXpYJYgTtdYm5+zwzg6TbugL564PKiQztfuCsRkqSjw&#10;ZBz+LJdNZAvysUP/Gof+P4fuNQ7dr4O8e/BwAwAA//8DAFBLAQItABQABgAIAAAAIQCxgme2CgEA&#10;ABMCAAATAAAAAAAAAAAAAAAAAAAAAABbQ29udGVudF9UeXBlc10ueG1sUEsBAi0AFAAGAAgAAAAh&#10;ADj9If/WAAAAlAEAAAsAAAAAAAAAAAAAAAAAOwEAAF9yZWxzLy5yZWxzUEsBAi0AFAAGAAgAAAAh&#10;AJHO0E6RAgAAXQkAAA4AAAAAAAAAAAAAAAAAOgIAAGRycy9lMm9Eb2MueG1sUEsBAi0ACgAAAAAA&#10;AAAhAOmRfcMKDgAACg4AABQAAAAAAAAAAAAAAAAA9wQAAGRycy9tZWRpYS9pbWFnZTEucG5nUEsB&#10;Ai0ACgAAAAAAAAAhAKsj7pBoMwAAaDMAABQAAAAAAAAAAAAAAAAAMxMAAGRycy9tZWRpYS9pbWFn&#10;ZTIucG5nUEsBAi0ACgAAAAAAAAAhABC8Inv4LQQA+C0EABQAAAAAAAAAAAAAAAAAzUYAAGRycy9t&#10;ZWRpYS9pbWFnZTMucG5nUEsBAi0AFAAGAAgAAAAhALR0kNrgAAAACgEAAA8AAAAAAAAAAAAAAAAA&#10;93QEAGRycy9kb3ducmV2LnhtbFBLAQItABQABgAIAAAAIQA3J0dhzAAAACkCAAAZAAAAAAAAAAAA&#10;AAAAAAR2BABkcnMvX3JlbHMvZTJvRG9jLnhtbC5yZWxzUEsFBgAAAAAIAAgAAAIAAAd3BAAAAA==&#10;">
                <v:shape id="Image 271" o:spid="_x0000_s1027" type="#_x0000_t75" style="position:absolute;top:288;width:34047;height:346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lCvwQAAANwAAAAPAAAAZHJzL2Rvd25yZXYueG1sRI9Bi8Iw&#10;FITvgv8hPMGLaKqwa61GEUHwqiuot0fzbIvNS0mi1n9vFgSPw8x8wyxWranFg5yvLCsYjxIQxLnV&#10;FRcKjn/bYQrCB2SNtWVS8CIPq2W3s8BM2yfv6XEIhYgQ9hkqKENoMil9XpJBP7INcfSu1hkMUbpC&#10;aofPCDe1nCTJrzRYcVwosaFNSfntcDeR4k/p5Wbdeddcf9rZPR28bEpK9Xvteg4iUBu+4U97pxVM&#10;pmP4PxOPgFy+AQAA//8DAFBLAQItABQABgAIAAAAIQDb4fbL7gAAAIUBAAATAAAAAAAAAAAAAAAA&#10;AAAAAABbQ29udGVudF9UeXBlc10ueG1sUEsBAi0AFAAGAAgAAAAhAFr0LFu/AAAAFQEAAAsAAAAA&#10;AAAAAAAAAAAAHwEAAF9yZWxzLy5yZWxzUEsBAi0AFAAGAAgAAAAhAD4qUK/BAAAA3AAAAA8AAAAA&#10;AAAAAAAAAAAABwIAAGRycy9kb3ducmV2LnhtbFBLBQYAAAAAAwADALcAAAD1AgAAAAA=&#10;">
                  <v:imagedata r:id="rId152" o:title=""/>
                </v:shape>
                <v:shape id="Image 272" o:spid="_x0000_s1028" type="#_x0000_t75" style="position:absolute;left:183;width:34000;height:3448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gGOxxgAAANwAAAAPAAAAZHJzL2Rvd25yZXYueG1sRI9BawIx&#10;FITvhf6H8ApeRLMuaGU1irUqvXjQiuDtsXnNLt28LJuoq7++EYQeh5n5hpnOW1uJCzW+dKxg0E9A&#10;EOdOl2wUHL7XvTEIH5A1Vo5JwY08zGevL1PMtLvyji77YESEsM9QQRFCnUnp84Is+r6riaP34xqL&#10;IcrGSN3gNcJtJdMkGUmLJceFAmtaFpT/7s9WQWI+zdkslh+r1TY/1cPBpsv3o1Kdt3YxARGoDf/h&#10;Z/tLK0jfU3iciUdAzv4AAAD//wMAUEsBAi0AFAAGAAgAAAAhANvh9svuAAAAhQEAABMAAAAAAAAA&#10;AAAAAAAAAAAAAFtDb250ZW50X1R5cGVzXS54bWxQSwECLQAUAAYACAAAACEAWvQsW78AAAAVAQAA&#10;CwAAAAAAAAAAAAAAAAAfAQAAX3JlbHMvLnJlbHNQSwECLQAUAAYACAAAACEAcIBjscYAAADcAAAA&#10;DwAAAAAAAAAAAAAAAAAHAgAAZHJzL2Rvd25yZXYueG1sUEsFBgAAAAADAAMAtwAAAPoCAAAAAA==&#10;">
                  <v:imagedata r:id="rId153" o:title=""/>
                </v:shape>
                <v:shape id="Image 273" o:spid="_x0000_s1029" type="#_x0000_t75" style="position:absolute;left:831;top:651;width:32711;height:3319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qifAwwAAANwAAAAPAAAAZHJzL2Rvd25yZXYueG1sRI9Pi8Iw&#10;FMTvgt8hPGFvmtoFrdUoyy4LPXjxz6HHR/Nsis1LabJav/1GEDwOM/MbZrMbbCtu1PvGsYL5LAFB&#10;XDndcK3gfPqdZiB8QNbYOiYFD/Kw245HG8y1u/OBbsdQiwhhn6MCE0KXS+krQxb9zHXE0bu43mKI&#10;sq+l7vEe4baVaZIspMWG44LBjr4NVdfjn1WQlbr+eZQLM69SlxXdfpUUrVbqYzJ8rUEEGsI7/GoX&#10;WkG6/ITnmXgE5PYfAAD//wMAUEsBAi0AFAAGAAgAAAAhANvh9svuAAAAhQEAABMAAAAAAAAAAAAA&#10;AAAAAAAAAFtDb250ZW50X1R5cGVzXS54bWxQSwECLQAUAAYACAAAACEAWvQsW78AAAAVAQAACwAA&#10;AAAAAAAAAAAAAAAfAQAAX3JlbHMvLnJlbHNQSwECLQAUAAYACAAAACEAOaonwMMAAADcAAAADwAA&#10;AAAAAAAAAAAAAAAHAgAAZHJzL2Rvd25yZXYueG1sUEsFBgAAAAADAAMAtwAAAPcCAAAAAA==&#10;">
                  <v:imagedata r:id="rId154" o:title=""/>
                </v:shape>
                <w10:wrap anchorx="page"/>
              </v:group>
            </w:pict>
          </mc:Fallback>
        </mc:AlternateContent>
      </w:r>
      <w:r>
        <w:rPr>
          <w:i/>
          <w:sz w:val="24"/>
        </w:rPr>
        <w:t>CCDA</w:t>
      </w:r>
      <w:r>
        <w:rPr>
          <w:i/>
          <w:spacing w:val="-3"/>
          <w:sz w:val="24"/>
        </w:rPr>
        <w:t xml:space="preserve"> </w:t>
      </w:r>
      <w:r>
        <w:rPr>
          <w:i/>
          <w:sz w:val="24"/>
        </w:rPr>
        <w:t>Social</w:t>
      </w:r>
      <w:r>
        <w:rPr>
          <w:i/>
          <w:spacing w:val="-2"/>
          <w:sz w:val="24"/>
        </w:rPr>
        <w:t xml:space="preserve"> </w:t>
      </w:r>
      <w:r>
        <w:rPr>
          <w:i/>
          <w:sz w:val="24"/>
        </w:rPr>
        <w:t>Media</w:t>
      </w:r>
      <w:r>
        <w:rPr>
          <w:i/>
          <w:spacing w:val="-4"/>
          <w:sz w:val="24"/>
        </w:rPr>
        <w:t xml:space="preserve"> Post</w:t>
      </w:r>
    </w:p>
    <w:p w14:paraId="1430FCBE" w14:textId="5F188898" w:rsidR="006C66B2" w:rsidRDefault="00032C37">
      <w:pPr>
        <w:spacing w:before="24"/>
        <w:ind w:left="519"/>
        <w:jc w:val="center"/>
        <w:rPr>
          <w:i/>
          <w:sz w:val="24"/>
        </w:rPr>
      </w:pPr>
      <w:r>
        <w:rPr>
          <w:i/>
          <w:sz w:val="24"/>
        </w:rPr>
        <w:t>Commission</w:t>
      </w:r>
      <w:r>
        <w:rPr>
          <w:i/>
          <w:spacing w:val="-4"/>
          <w:sz w:val="24"/>
        </w:rPr>
        <w:t xml:space="preserve"> </w:t>
      </w:r>
      <w:r>
        <w:rPr>
          <w:i/>
          <w:sz w:val="24"/>
        </w:rPr>
        <w:t>to</w:t>
      </w:r>
      <w:r>
        <w:rPr>
          <w:i/>
          <w:spacing w:val="-4"/>
          <w:sz w:val="24"/>
        </w:rPr>
        <w:t xml:space="preserve"> </w:t>
      </w:r>
      <w:r>
        <w:rPr>
          <w:i/>
          <w:sz w:val="24"/>
        </w:rPr>
        <w:t>Community/Listening</w:t>
      </w:r>
      <w:r>
        <w:rPr>
          <w:i/>
          <w:spacing w:val="-4"/>
          <w:sz w:val="24"/>
        </w:rPr>
        <w:t xml:space="preserve"> </w:t>
      </w:r>
      <w:r>
        <w:rPr>
          <w:i/>
          <w:spacing w:val="-2"/>
          <w:sz w:val="24"/>
        </w:rPr>
        <w:t>Forums</w:t>
      </w:r>
    </w:p>
    <w:p w14:paraId="365CC730" w14:textId="77777777" w:rsidR="006C66B2" w:rsidRDefault="00032C37">
      <w:pPr>
        <w:spacing w:before="118"/>
        <w:ind w:left="638"/>
        <w:rPr>
          <w:i/>
          <w:sz w:val="24"/>
        </w:rPr>
      </w:pPr>
      <w:r>
        <w:br w:type="column"/>
      </w:r>
      <w:r>
        <w:rPr>
          <w:i/>
          <w:sz w:val="24"/>
        </w:rPr>
        <w:t>CCDA</w:t>
      </w:r>
      <w:r>
        <w:rPr>
          <w:i/>
          <w:spacing w:val="-3"/>
          <w:sz w:val="24"/>
        </w:rPr>
        <w:t xml:space="preserve"> </w:t>
      </w:r>
      <w:r>
        <w:rPr>
          <w:i/>
          <w:sz w:val="24"/>
        </w:rPr>
        <w:t>Social</w:t>
      </w:r>
      <w:r>
        <w:rPr>
          <w:i/>
          <w:spacing w:val="-2"/>
          <w:sz w:val="24"/>
        </w:rPr>
        <w:t xml:space="preserve"> </w:t>
      </w:r>
      <w:r>
        <w:rPr>
          <w:i/>
          <w:sz w:val="24"/>
        </w:rPr>
        <w:t>Media</w:t>
      </w:r>
      <w:r>
        <w:rPr>
          <w:i/>
          <w:spacing w:val="-4"/>
          <w:sz w:val="24"/>
        </w:rPr>
        <w:t xml:space="preserve"> Post</w:t>
      </w:r>
    </w:p>
    <w:p w14:paraId="20523ED4" w14:textId="77777777" w:rsidR="006C66B2" w:rsidRDefault="00032C37">
      <w:pPr>
        <w:spacing w:before="24"/>
        <w:ind w:left="559"/>
        <w:rPr>
          <w:i/>
          <w:sz w:val="24"/>
        </w:rPr>
      </w:pPr>
      <w:r>
        <w:rPr>
          <w:i/>
          <w:noProof/>
          <w:sz w:val="24"/>
        </w:rPr>
        <mc:AlternateContent>
          <mc:Choice Requires="wpg">
            <w:drawing>
              <wp:anchor distT="0" distB="0" distL="0" distR="0" simplePos="0" relativeHeight="251658251" behindDoc="0" locked="0" layoutInCell="1" allowOverlap="1" wp14:anchorId="665E507C" wp14:editId="4B428A33">
                <wp:simplePos x="0" y="0"/>
                <wp:positionH relativeFrom="page">
                  <wp:posOffset>3962293</wp:posOffset>
                </wp:positionH>
                <wp:positionV relativeFrom="paragraph">
                  <wp:posOffset>-3668717</wp:posOffset>
                </wp:positionV>
                <wp:extent cx="3403600" cy="3496310"/>
                <wp:effectExtent l="0" t="0" r="0" b="0"/>
                <wp:wrapNone/>
                <wp:docPr id="274" name="Group 2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403600" cy="3496310"/>
                          <a:chOff x="0" y="0"/>
                          <a:chExt cx="3403600" cy="3496310"/>
                        </a:xfrm>
                      </wpg:grpSpPr>
                      <pic:pic xmlns:pic="http://schemas.openxmlformats.org/drawingml/2006/picture">
                        <pic:nvPicPr>
                          <pic:cNvPr id="275" name="Image 275" descr="CCDA Social Media post graphic captioned, &quot;Year in Review: Events Attended by CCDA in 2025,&quot; featuring a beige background and a photos from various events attended by CCDA in 2025."/>
                          <pic:cNvPicPr/>
                        </pic:nvPicPr>
                        <pic:blipFill>
                          <a:blip r:embed="rId155" cstate="print"/>
                          <a:stretch>
                            <a:fillRect/>
                          </a:stretch>
                        </pic:blipFill>
                        <pic:spPr>
                          <a:xfrm>
                            <a:off x="0" y="34921"/>
                            <a:ext cx="3389546" cy="3461212"/>
                          </a:xfrm>
                          <a:prstGeom prst="rect">
                            <a:avLst/>
                          </a:prstGeom>
                        </pic:spPr>
                      </pic:pic>
                      <pic:pic xmlns:pic="http://schemas.openxmlformats.org/drawingml/2006/picture">
                        <pic:nvPicPr>
                          <pic:cNvPr id="276" name="Image 276" descr="CCDA Social Media post graphic captioned, &quot;Year in Review: Events Attended by CCDA in 2025,&quot; featuring a beige background and a photos from various events attended by CCDA in 2025."/>
                          <pic:cNvPicPr/>
                        </pic:nvPicPr>
                        <pic:blipFill>
                          <a:blip r:embed="rId156" cstate="print"/>
                          <a:stretch>
                            <a:fillRect/>
                          </a:stretch>
                        </pic:blipFill>
                        <pic:spPr>
                          <a:xfrm>
                            <a:off x="16870" y="0"/>
                            <a:ext cx="3386328" cy="3454908"/>
                          </a:xfrm>
                          <a:prstGeom prst="rect">
                            <a:avLst/>
                          </a:prstGeom>
                        </pic:spPr>
                      </pic:pic>
                      <pic:pic xmlns:pic="http://schemas.openxmlformats.org/drawingml/2006/picture">
                        <pic:nvPicPr>
                          <pic:cNvPr id="277" name="Image 277" descr="CCDA Social Media post graphic captioned, &quot;Year in Review: Events Attended by CCDA in 2025,&quot; featuring a beige background and a photos from various events attended by CCDA in 2025."/>
                          <pic:cNvPicPr/>
                        </pic:nvPicPr>
                        <pic:blipFill>
                          <a:blip r:embed="rId157" cstate="print"/>
                          <a:stretch>
                            <a:fillRect/>
                          </a:stretch>
                        </pic:blipFill>
                        <pic:spPr>
                          <a:xfrm>
                            <a:off x="83037" y="65277"/>
                            <a:ext cx="3256153" cy="3326002"/>
                          </a:xfrm>
                          <a:prstGeom prst="rect">
                            <a:avLst/>
                          </a:prstGeom>
                        </pic:spPr>
                      </pic:pic>
                    </wpg:wgp>
                  </a:graphicData>
                </a:graphic>
              </wp:anchor>
            </w:drawing>
          </mc:Choice>
          <mc:Fallback>
            <w:pict>
              <v:group w14:anchorId="622E82A8" id="Group 274" o:spid="_x0000_s1026" style="position:absolute;margin-left:312pt;margin-top:-288.9pt;width:268pt;height:275.3pt;z-index:251658251;mso-wrap-distance-left:0;mso-wrap-distance-right:0;mso-position-horizontal-relative:page" coordsize="34036,3496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Z4cGyDwMAALILAAAOAAAAZHJzL2Uyb0RvYy54bWzsVslu2zAQvRfoPxA6&#10;9JRYmy07auwgiNMgQNoGSXvokaJGEhFJZEl6+/sOJVlJ7RQpgvpQIAcRXIdvHt+M5vRsXZVkCUpz&#10;UU8df+A5BGomUl7nU+f7t0/HE4doQ+uUlqKGqbMB7ZzN3r87XckYAlGIMgVF0Eit45WcOoUxMnZd&#10;zQqoqB4ICTUuZkJV1OBQ5W6q6AqtV6UbeF7kroRKpRIMtMbZebvozBr7WQbMfM0yDYaUUwexmaZV&#10;TZvY1p2d0jhXVBacdTDoK1BUlNd4aW9qTg0lC8X3TFWcKaFFZgZMVK7IMs6g8QG98b0db66UWMjG&#10;lzxe5bKnCand4enVZtmX5ZWS9/JWteixeyPYg0Ze3JXM46frdpw/bl5nqrKH0Amybhjd9IzC2hCG&#10;k+HQCyMPiWe4Fg5PotDvOGcFPszeOVZcvnDSpXF7cQOvhyM5i/HrKMLeHkUvSwlPmYUCpzNS/ZWN&#10;iqqHhTzG15TU8ISX3GwaZeK7WVD18pYzy64dIJu3ivB06gTjkUNqWmFIXFc0B9JMpKAZivPiYn5O&#10;7gXjtCSfIeWUSKEN2cqUUWkw3CA9Ih9+LoT5+AMoWq3JHSw5rGJyuYTaaHJuDNQppCTZkMYkbgm8&#10;YHTUniIZUPQXo4ZQkgBHEAllDzmKrk4JhixOy0IYoUmmREWWVHGx0ARa6/QP1gc2prbOWtetlPaY&#10;SEouP/GytAKy/Y5zdH5H2c88Wxs1c8EWFfrZpgEFJdIval1wqR2iYqgSQJ7Vdeqj+jAFGaRaorem&#10;jXltFBhW2PszxHGHmcICpXG/0IB+xGld0F2cPCt9lHfgt8Z7+YeTk9Ew2so/8gM/sDt6EdNYKm2u&#10;AOm1HcSLOFA5NKbLG90h2m7peGxBNOgQU8s1dv4j6SMhv0sfJ96kfwDpBweXvh9Nxpjen8n84SQK&#10;A/z7t5l/NDzxJm/SH493pY8Tb9I/gPTDg0t/Enohvh5KPxoF+LCY12ncZ/5gFPkjC8IWPmGARdC/&#10;z/xNCYSFYfND6aoDW3k+HWP/aak9+wUAAP//AwBQSwMECgAAAAAAAAAhACSfRVtEDgAARA4AABQA&#10;AABkcnMvbWVkaWEvaW1hZ2UxLnBuZ4lQTkcNChoKAAAADUlIRFIAAAItAAACOQgGAAAAba4K/wAA&#10;AAZiS0dEAP8A/wD/oL2nkwAAAAlwSFlzAAAOxAAADsQBlSsOGwAADeRJREFUeJzt3dty2zgWQFEo&#10;8cz/f+90Ys5DzASCQdnuzlx2e60qliTalvy46wCkbsdxjL/idrvd/tIbAAB/e8dfDY4xxu097yFM&#10;AID/lPcGzdPVD5ZQ2UWLkAEAPupVoMzJ8ShgtpOWKVjmx7ciBgDgPY7l+TGfvwqXV5OWl2BZY2U9&#10;Xv3Zn/qXAYDPYBchx+YYY/yYvOzC5W7SsgTLl5fn66OpCwDwUbvpyjHGeN48jvFj4HIXLj8nLVOw&#10;nMeXB8cY11MXAICdeaLyvBy3MQXLGK8nLk8vJ9fJyRknX5fjPL8uIQEAPDLvWzknKs9jjO/TcTqn&#10;LuN2u93OcJn3tKxTlq8vPz+PXbjMfwsAcGWOljVYvo37ljim1/eTlsk6ZXkaY/xj3MeLaQsA8BHz&#10;3pR5Sej7GOOPcR8o2825Y4zxtNnLspu0/HPcT1yuNuUCAFw5Q2ReEjpbYl02+tkY596WtyYtc7ic&#10;E5fz/HxF0RjiBQDY2y0NfXs5zvNnxJwdcobLdnlovdz5Kl7maYtlIgDgLesVQ+eE5fzZ93HdFj/t&#10;buM/B8juKqKn5fVbN54DAD63denn3Hh7nnt0lfJPV9FydaxTlzNoLBMBADu7KctpXg46hyWzn01x&#10;u91uu2jZ3Wp3t0l3nrqsl0ELFwD43I7lcV4Wmicsu60m621VXt2n5erD5j+6urro4TgHAPi05qWh&#10;L9O5ecryrquS12hZq+gqXHZ7XUQLALCaL3Me49fE5dGNat+9p2W9ze56c5fddxOJFgBg5+5LEMfr&#10;qcq777A/R8v67Yu7D53N8bJ+CzQAwBj3w5CrJaB3tcPVnpaHt9HdfMjV5hkAgKurksf4QDec0bL7&#10;YqKrUJn/gd3jh/4BAOBv6WqF5k9br4d+K1TeM3ERLADAb79j/hotq7eWhwAA/iveihYAgP8LogUA&#10;SBAtAECCaAEAEkQLAJAgWgCABNECACSIFgAgQbQAAAmiBQBIEC0AQIJoAQASRAsAkCBaAIAE0QIA&#10;JIgWACBBtAAACaIFAEgQLQBAgmgBABJECwCQIFoAgATRAgAkiBYAIEG0AAAJogUASBAtAECCaAEA&#10;EkQLAJAgWgCABNECACSIFgAgQbQAAAmiBQBIEC0AQIJoAQASRAsAkCBaAIAE0QIAJIgWACBBtAAA&#10;CaIFAEgQLQBAgmgBABJECwCQIFoAgATRAgAkiBYAIEG0AAAJogUASBAtAECCaAEAEkQLAJAgWgCA&#10;BNECACSIFgAgQbQAAAmiBQBIEC0AQIJoAQASRAsAkCBaAIAE0QIAJIgWACBBtAAACaIFAEgQLQBA&#10;gmgBABJECwCQIFoAgATRAgAkiBYAIEG0AAAJogUASBAtAECCaAEAEkQLAJAgWgCABNECACSIFgAg&#10;QbQAAAmiBQBIEC0AQIJoAQASRAsAkCBaAIAE0QIAJIgWACBBtAAACaIFAEgQLQBAgmgBABJECwCQ&#10;IFoAgATRAgAkiBYAIEG0AAAJogUASBAtAECCaAEAEkQLAJAgWgCABNECACSIFgAgQbQAAAmiBQBI&#10;EC0AQIJoAQASRAsAkCBaAIAE0QIAJIgWACBBtAAACaIFAEgQLQBAgmgBABJECwCQIFoAgATRAgAk&#10;iBYAIEG0AAAJogUASBAtAECCaAEAEkQLAJAgWgCABNECACSIFgAgQbQAAAmiBQBIEC0AQIJoAQAS&#10;RAsAkCBaAIAE0QIAJIgWACBBtAAACaIFAEgQLQBAgmgBABJECwCQIFoAgATRAgAkiBYAIEG0AAAJ&#10;ogUASBAtAECCaAEAEkQLAJAgWgCABNECACSIFgAgQbQAAAmiBQBIEC0AQIJoAQASRAsAkCBaAIAE&#10;0QIAJIgWACBBtAAACaIFAEgQLQBAgmgBABJECwCQIFoAgATRAgAkiBYAIEG0AAAJogUASBAtAECC&#10;aAEAEkQLAJAgWgCABNECACSIFgAgQbQAAAmiBQBIEC0AQIJoAQASRAsAkCBaAIAE0QIAJIgWACBB&#10;tAAACaIFAEgQLQBAgmgBABJECwCQIFoAgATRAgAkiBYAIEG0AAAJogUASBAtAECCaAEAEkQLAJAg&#10;WgCABNECACSIFgAgQbQAAAmiBQBIEC0AQIJoAQASRAsAkCBaAIAE0QIAJIgWACBBtAAACaIFAEgQ&#10;LQBAgmgBABJECwCQIFoAgATRAgAkiBYAIEG0AAAJogUASBAtAECCaAEAEkQLAJAgWgCABNECACSI&#10;FgAgQbQAAAmiBQBIEC0AQIJoAQASRAsAkCBaAIAE0QIAJIgWACBBtAAACaIFAEgQLQBAgmgBABJE&#10;CwCQIFoAgATRAgAkiBYAIEG0AAAJogUASBAtAECCaAEAEkQLAJAgWgCABNECACSIFgAgQbQAAAmi&#10;BQBIEC0AQIJoAQASRAsAkCBaAIAE0QIAJIgWACBBtAAACaIFAEgQLQBAgmgBABJECwCQIFoAgATR&#10;AgAkiBYAIEG0AAAJogUASBAtAECCaAEAEkQLAJAgWgCABNECACSIFgAgQbQAAAmiBQBIEC0AQIJo&#10;AQASRAsAkCBaAIAE0QIAJIgWACBBtAAACaIFAEgQLQBAgmgBABJECwCQIFoAgATRAgAkiBYAIEG0&#10;AAAJogUASBAtAECCaAEAEkQLAJAgWgCABNECACSIFgAgQbQAAAmiBQBIEC0AQIJoAQASRAsAkCBa&#10;AIAE0QIAJIgWACBBtAAACaIFAEgQLQBAgmgBABJECwCQIFoAgATRAgAkiBYAIEG0AAAJogUASBAt&#10;AECCaAEAEkQLAJAgWgCABNECACSIFgAgQbQAAAmiBQBIEC0AQIJoAQASRAsAkCBaAIAE0QIAJIgW&#10;ACBBtAAACaIFAEgQLQBAgmgBABJECwCQIFoAgATRAgAkiBYAIEG0AAAJogUASBAtAECCaAEAEkQL&#10;AJAgWgCABNECACSIFgAgQbQAAAmiBQBIEC0AQIJoAQASRAsAkCBaAIAE0QIAJIgWACBBtAAACaIF&#10;AEgQLQBAgmgBABJECwCQIFoAgATRAgAkiBYAIEG0AAAJogUASBAtAECCaAEAEkQLAJAgWgCABNEC&#10;ACSIFgAgQbQAAAmiBQBIEC0AQIJoAQASRAsAkCBaAIAE0QIAJIgWACBBtAAACaIFAEgQLQBAgmgB&#10;ABJECwCQIFoAgATRAgAkiBYAIEG0AAAJogUASBAtAECCaAEAEkQLAJAgWgCABNECACSIFgAgQbQA&#10;AAmiBQBIEC0AQIJoAQASRAsAkCBaAIAE0QIAJIgWACBBtAAACaIFAEgQLQBAgmgBABJECwCQIFoA&#10;gATRAgAkiBYAIEG0AAAJogUASBAtAECCaAEAEkQLAJAgWgCABNECACSIFgAgQbQAAAmiBQBIEC0A&#10;QIJoAQASRAsAkCBaAIAE0QIAJIgWACBBtAAACaIFAEgQLQBAgmgBABJECwCQIFoAgATRAgAkiBYA&#10;IEG0AAAJogUASBAtAECCaAEAEkQLAJAgWgCABNECACSIFgAgQbQAAAmiBQBIEC0AQIJoAQASRAsA&#10;kCBaAIAE0QIAJIgWACBBtAAACaIFAEgQLQBAgmgBABJECwCQIFoAgATRAgAkiBYAIEG0AAAJogUA&#10;SBAtAECCaAEAEkQLAJAgWgCABNECACSIFgAgQbQAAAmiBQBIEC0AQIJoAQASRAsAkCBaAIAE0QIA&#10;JIgWACBBtAAACaIFAEgQLQBAgmgBABJECwCQIFoAgATRAgAkiBYAIEG0AAAJogUASBAtAECCaAEA&#10;EkQLAJAgWgCABNECACSIFgAgQbQAAAmiBQBIEC0AQIJoAQASRAsAkCBaAIAE0QIAJIgWACBBtAAA&#10;CaIFAEgQLQBAgmgBABJECwCQIFoAgATRAgAkiBYAIEG0AAAJogUASBAtAECCaAEAEkQLAJAgWgCA&#10;BNECACSIFgAgQbQAAAmiBQBIEC0AQIJoAQASRAsAkCBaAIAE0QIAJIgWACBBtAAACaIFAEgQLQBA&#10;gmgBABLeipbbdAAA/M88/ab3OZZHkQMAn9tx8fxPO6Pltjyuz3fnjuk4X99+1z8GAKStA421Gdbf&#10;e9Nu0vJoSrJ+yHk8v/zd+QgAfG5zoDyP/bBj97uXrpaHdpOX+Y13wTLGrz0ywgUAOCPkeXO8FTGv&#10;AubRnpZduMyh8jzG+D79fA0YAIC1G76PfbisEfPKezbirmtR84eegfI8fkxZHk1oAIDPZY2Rby/H&#10;9+lYQ2X3eozxOFrWJaC5kr6MMf6YfnYGi2gBAMZ4HR5nR3wbPxpiDpe5M7bvcRzHsYuWNVaupitr&#10;sLhRHQCws67WnOEyT112+13urNGym66cb/Zt/Lqk+Xg593W8vgGdKQsAcFqvIjqnLXO4nMe7omW3&#10;b2WuoXm/yrxEtC4LAQDs7PbGfhtj/Gv8mrg8nLY8Hcdx3G639QqhOUzmCcu5HHROWFziDAC8x7qa&#10;c0bLOnF5dVXRcRzHGNfLQ1eXM+8mLIIFAHjLbploDpd12rJfHnqZtpznzp27t5c/nj/gy3ScvzM/&#10;AgDszMs9643m1g2523u27CYt5+Pz8nyesoxhygIAfMxu2nJ1t9wfv/iyNDTGGLfp+XjZ2zLfkv98&#10;/WhJSLgAAG959P2F6+MY016W0215vYbL7eJYCRcA4Mru1vyPbuH/KljG2ETLGD/DZYzX8TKW8wAA&#10;H3V12/5jjPslodk2Wsa4C5cxTFcAgN/jaury48lVmIwH0XL3S/cBAwDw2zwKldm7ouXhGwgaAOAN&#10;7w2TR/4Ni54cNATxE78AAAAASUVORK5CYIJQSwMECgAAAAAAAAAhAL1WVN7zMgAA8zIAABQAAABk&#10;cnMvbWVkaWEvaW1hZ2UyLnBuZ4lQTkcNChoKAAAADUlIRFIAAARYAAAEbggGAAAA5yCDFQAAAAZi&#10;S0dEAP8A/wD/oL2nkwAAAAlwSFlzAAAOxAAADsQBlSsOGwAAIABJREFUeJzs3d2qXFXa9+Ex5qiq&#10;9ZWVvGpaW8hGCAQaxD4TN/V0zPHopsfRO90saGgIAYVg6Gjr0qyPqjnGu5GqdOkTW80/dr/P29cF&#10;RVZYZM5Z2fxxj3vWMUYBAAAA4NVN/+kHAAAAAPjfTmABAAAACAksAAAAACGBBQAAACAksAAAAACE&#10;BBYAAACAkMACAAAAEBJYAAAAAEICCwAAAEBo8e+8Wa21/jvvBwAAALBvjDF+i+v+poHlx0Fl/zv8&#10;VGz5jb4nAAAA8P+pfzXP8eOg8rIe8TqiS/0tgsb+w+6uX2utY4zy6aef1lJKOTs7M80CAAAA/Kbe&#10;e++9UUopH3744SjlnzFmP6rsN5dXjS2vPbDs4soY4wdR5ezsrH7wwQe1lFIePnxYHz9+XO/fv1++&#10;/PLLWkopd+/efa3PAQAAAPx3efToUSmllHfeeWeUUsrf/va38u6774579+69iB+fffbZKOV5ePnw&#10;ww/HfnBJQstrDSz7caWUUvfDypMnT6ajo6N6eno6PX36tK5Wq/rNN9/U1WplkgUAAAB4bW7evDn+&#10;/ve/l1u3bo3r6+vx1ltvjVJKOT8/748ePSrvvPPO+O6778a9e/fGZ599NvZjy35o+TWR5bXtYNlN&#10;q+wiy4MHD6YPPvig3rhxYyqltKOjo+ni4mIqpUxjjOn09HRqrdXWWr24uKgnJyc/uN7l5aXwAgAA&#10;APykw8PDHwSQ77//vhwdHY3vvvuu3Llzp5dSytdffz1Wq1V/+vTpOD09Hffv3+/r9Xq01sbDhw/7&#10;3bt3Ryml/+lPfxoff/zxKKX0XVjZto5fFFleywTLflz55JNP6tnZWX3zzTfbu+++O/3ud79r//jH&#10;PxY3btxox8fHbbPZtN5767234+Pjutlsph8vmJmmSVwBAAAAflbv/QdhY4wxeu8vPovFoi+Xy75e&#10;r3vvfVxfX/e33nqrr1ar+fr6un/xxRf9zp0781/+8pd+cnLSz87O+nvvvTc++uijsZtm+SWRJZ5g&#10;2cWRXVy5d+/edOPGjentt99uT548WWw2m+Xvf//7xeXl5XKz2SxXq9WilLLovbdSylRrnerW7poH&#10;BwcCCwAAAPCzrq6uXsSPXRBZLpf9+vp6rFarPs9zX61WfbPZ9OVyOU/T1Esp83fffTdfXV3Nd+7c&#10;2Zyfn2/eeOON+c6dO/Pjx4/ne/fu9U8++aTvHRn62UmW13JEaHePBw8e1Bs3bkyttcXnn3++fOut&#10;t5aLxWK12WwOTk9PV8+ePVutVqvls2fPlq21Nk3Ti8gyz3NdLBa7/xyBBQAAAPhZrbVRSimbzWb3&#10;8xhjjNZaPzg46FdXV329Xs+ttV5rnccY88XFxebo6Gjuva9LKetpmtZ37txZl1LWf/jDH+qTJ082&#10;9+7dK7vIUkr52cgSBZbd0aBSSn3w4MH05ptvtrfffrt9/vnny+Pj49UY46DWethaO+y9H07TdHh5&#10;eblqrS1ba4vW2qL3Pm2PBNVSSm2tldZa8lgAAADAf5F5nstisSi11j7Pc5mmqddae++9t9b6GKOP&#10;MeZSytxa25RSNr3361LKer1eX7XWrs/Pz6+ur6+n1WpVr6+vy5MnTzZnZ2djbx/Lv3yGaAfL9ljP&#10;i6NBpZTlkydPFjdu3DgYYxweHh4erdfr41rr8WKxONpsNkfTNB3UWlellMUYY7E7IrR9FpMrAAAA&#10;wK9Wax299zLGGNM09e3Rnnmapt57n8cYvbW2maZp3mw2681ms14ul5e996vNZnM5xrg4Pj6+vLq6&#10;unzy5Mn18fHx+q9//evmq6++mh88eNDL8ymWn9zH8sqB5cfTK3fv3l288cYby5OTk9VisThqrR23&#10;1k4ODg5O5nk+6b2fjDH2A8tyjNFqrdP2crX3LrAAAAAAv9o0TS8CS611F0T6GKPvIkutdS6lbEop&#10;69ba9Xq9viqlXIwxnu0+h4eHF0+fPr2c5/ny7bff3pRS1g8fPuwfffTRi+NHL7t/fETok08+qe+9&#10;995079696fz8vE3TtGqtHbTWDscYx/M8n4wxTqdpOimlHI0xDscYq1LKotbaxhjTj1/xDAAAAPBr&#10;7BbcllJ2R3r69uddYOm9990RofU8z9ettct5npe11kXvfaq1lmfPno3tUtz5iy++GF9//XV/9OjR&#10;/lGhl+5ieaUJlpdNr9y/f395eHh4UEo5Xq/XJ6WUm62101LKzTHG6RjjRinlqNZ6UJ5Pr+yOB03l&#10;fx4PEloAAACAX+JF2Ni1j1rr/rTJ2O5jGaWU3RTLeoxxPca4mqbpWSnl+3mez0sp57XW83mev5/n&#10;+Vnv/eL09PT64cOHm1LK/K+mWKIJlk8//bR+8MEHtZQynZ+ft3mel621Za31sNZ6OM/zcWvtuPd+&#10;0lo7GmMcbRffLksprZQybcPK88RkBwsAAADwCvYGS178ufvLdrplbN8i1McYm22bWOydqumllLk8&#10;X4C7OTk5WZdS1peXl/P333/fHz161P/VFMsrT7CUUurHH388vfnmm+2Pf/zjcrPZHKxWq+PVanWj&#10;lHKz9/5/FovFrd77rVrrjVrrSSnlqJSy+wJte//pZbf41Q8FAAAA/Df6qbCxiyGjlDJ676XW2rcT&#10;LPMYYzPG2O1g+b619u08z9+OMb4ZY3xbaz1fr9ff76ZYynYXy4cffthftuz2lSZYdtd48OBBuXnz&#10;Zr24uJhu3brVNpvNYrPZrKZpOpim6WCMcbg9EnS49+ag5W73SrHcFgAAAPgNTNP0g3GWbWhpvfe2&#10;jSzTbmdLrXWe53k9TdP1ZrO56r1fLRaLy1LKYrPZtPPz8+nPf/7z9NVXX42PPvqolpdEneiI0N7x&#10;oGmz2bTVarWY53m5WCyWY4xV7301TdOy1rooz/euLMcYrZTSnr81aSrPp3R+2FfsugUAAAB+iZ86&#10;mbNbQ7INK6X3vosudTuBUso2rvTeD2qt12OMw2maLkspq81msyqlLI6Pj9s333wz3bx5s3711Vc/&#10;eb9fHVh2Z5M+/fTTWkqpt27dqmOM6eDgoJXnEyqLeZ6X0zQtW2uLbVR5sXNlu9j2xd6V/Ziy+/Kv&#10;+upoAAAA4L/TLqS87Ffb35cxxv6ilt2/WZZSNrXW1TzPq2maVovFYrler5er1WpxfX3djo6Opvff&#10;f396//33f3Ii5GX7T37JQ9ezs7P6+PHjWkopt2/fnk5PT6fee9talOfx5sW+lVrrtDsWVP5Zi+r+&#10;51WeBQAAAODHjeHHn1pr2X7qGGP3VuNpe9JmMcZYbHvGcp7n5RhjUUpZ9N7b1dXV9PTp0/rw4cO6&#10;HTgpPz6O80qBZef+/fvl4uJievbsWV2v19M0TVNrrY0x2nbPStu9inn78N4WBAAAAPzb7YeWaZpK&#10;2b54Z9stWtkbFGmtLVprrffeTk9Pp9u3b0+llPL48eN6dnZW/8eukxIGli+//LLevn27tNbqZrOZ&#10;5nmeeu/TGOPFEtv9qZWyXWq7+2LJvQEAAABexd5+lv3IMu0PjLTW2jRN03q9np49e1YvLi6m+/fv&#10;/+Q1Xymw7O9I+fbbb+vFxUXdM5VSau99N25T9z5l+wVe5bYAAAAAkf24Uvaaxf6gyBij9d6neZ6n&#10;zWYztdbq7du3y5dffvl6d7Ds3L17t5RSysnJSdk93DzPL0rLdvTmB/tVvJIZAAAA+E/60eDH/qmb&#10;qfc+7X7e9Y2Li4v67bffvvhHL3s5TxRYXmaxWDx/imnanWna3fwHUywAAAAA/yn7AyD7AyI7uwGS&#10;Uv45WLIbNHmZ1xJYLi8v6zRN9eDgoM7zXFtrZYxRtw8rrAAAAAD/L/rBqZvdsEittS4Wi191odc+&#10;wQIAAADwv0wtz/fJ1jFGba2VeZ7rwcFBnaapXl5e/uzgiMACAAAAEBJYAAAAAEICCwAAAEBIYAEA&#10;AAAICSwAAAAAIYEFAAAAICSwAAAAAIQEFgAAAICQwAIAAAAQElgAAAAAQgILAAAAQEhgAQAAAAgJ&#10;LAAAAAAhgQUAAAAgJLAAAAAAhAQWAAAAgJDAAgAAABASWAAAAABCAgsAAABASGABAAAACAksAAAA&#10;ACGBBQAAACAksAAAAACEBBYAAACAkMACAAAAEBJYAAAAAEICCwAAAEBIYAEAAAAICSwAAAAAIYEF&#10;AAAAICSwAAAAAIQEFgAAAICQwAIAAAAQElgAAAAAQgILAAAAQEhgAQAAAAgJLAAAAAAhgQUAAAAg&#10;JLAAAAAAhAQWAAAAgJDAAgAAABASWAAAAABCAgsAAABASGABAAAACAksAAAAACGBBQAAACAksAAA&#10;AACEBBYAAACAkMACAAAAEBJYAAAAAEICCwAAAEBIYAEAAAAICSwAAAAAIYEFAAAAICSwAAAAAIQE&#10;FgAAAICQwAIAAAAQElgAAAAAQgILAAAAQEhgAQAAAAgJLAAAAAAhgQUAAAAgJLAAAAAAhAQWAAAA&#10;gJDAAgAAABASWAAAAABCAgsAAABASGABAAAACAksAAAAACGBBQAAACAksAAAAACEBBYAAACAkMAC&#10;AAAAEBJYAAAAAEICCwAAAEBIYAEAAAAICSwAAAAAIYEFAAAAICSwAAAAAIQEFgAAAICQwAIAAAAQ&#10;ElgAAAAAQgILAAAAQEhgAQAAAAgJLAAAAAAhgQUAAAAgJLAAAAAAhAQWAAAAgJDAAgAAABASWAAA&#10;AABCAgsAAABASGABAAAACAksAAAAACGBBQAAACAksAAAAACEBBYAAACAkMACAAAAEBJYAAAAAEIC&#10;CwAAAEBIYAEAAAAICSwAAAAAIYEFAAAAICSwAAAAAIQEFgAAAICQwAIAAAAQElgAAAAAQgILAAAA&#10;QEhgAQAAAAgJLAAAAAAhgQUAAAAgJLAAAAAAhAQWAAAAgJDAAgAAABASWAAAAABCAgsAAABASGAB&#10;AAAACAksAAAAACGBBQAAACAksAAAAACEBBYAAACAkMACAAAAEBJYAAAAAEICCwAAAEBIYAEAAAAI&#10;CSwAAAAAIYEFAAAAICSwAAAAAIQEFgAAAICQwAIAAAAQElgAAAAAQgILAAAAQEhgAQAAAAgJLAAA&#10;AAAhgQUAAAAgJLAAAAAAhAQWAAAAgJDAAgAAABASWAAAAABCAgsAAABASGABAAAACAksAAAAACGB&#10;BQAAACAksAAAAACEBBYAAACAkMACAAAAEBJYAAAAAEICCwAAAEBIYAEAAAAICSwAAAAAIYEFAAAA&#10;ICSwAAAAAIQEFgAAAICQwAIAAAAQElgAAAAAQgILAAAAQEhgAQAAAAgJLAAAAAAhgQUAAAAgJLAA&#10;AAAAhAQWAAAAgJDAAgAAABASWAAAAABCAgsAAABASGABAAAACAksAAAAACGBBQAAACAksAAAAACE&#10;BBYAAACAkMACAAAAEBJYAAAAAEICCwAAAEBIYAEAAAAICSwAAAAAIYEFAAAAICSwAAAAAIQEFgAA&#10;AICQwAIAAAAQElgAAAAAQgILAAAAQEhgAQAAAAgJLAAAAAAhgQUAAAAgJLAAAAAAhAQWAAAAgJDA&#10;AgAAABASWAAAAABCAgsAAABASGABAAAACAksAAAAACGBBQAAACAksAAAAACEBBYAAACAkMACAAAA&#10;EBJYAAAAAEICCwAAAEBIYAEAAAAICSwAAAAAIYEFAAAAICSwAAAAAIQEFgAAAICQwAIAAAAQElgA&#10;AAAAQgILAAAAQEhgAQAAAAgJLAAAAAAhgQUAAAAgJLAAAAAAhAQWAAAAgJDAAgAAABASWAAAAABC&#10;AgsAAABASGABAAAACAksAAAAACGBBQAAACAksAAAAACEBBYAAACAkMACAAAAEBJYAAAAAEICCwAA&#10;AEBIYAEAAAAICSwAAAAAIYEFAAAAICSwAAAAAIQEFgAAAICQwAIAAAAQElgAAAAAQgILAAAAQEhg&#10;AQAAAAgJLAAAAAAhgQUAAAAgJLAAAAAAhAQWAAAAgJDAAgAAABASWAAAAABCAgsAAABASGABAAAA&#10;CAksAAAAACGBBQAAACAksAAAAACEBBYAAACAkMACAAAAEBJYAAAAAEICCwAAAEBIYAEAAAAICSwA&#10;AAAAIYEFAAAAICSwAAAAAIQEFgAAAICQwAIAAAAQElgAAAAAQgILAAAAQEhgAQAAAAgJLAAAAAAh&#10;gQUAAAAgJLAAAAAAhAQWAAAAgJDAAgAAABASWAAAAABCAgsAAABASGABAAAACAksAAAAACGBBQAA&#10;ACAksAAAAACEBBYAAACAkMACAAAAEBJYAAAAAEICCwAAAEBIYAEAAAAICSwAAAAAIYEFAAAAICSw&#10;AAAAAIQEFgAAAICQwAIAAAAQElgAAAAAQgILAAAAQEhgAQAAAAgJLAAAAAAhgQUAAAAgJLAAAAAA&#10;hAQWAAAAgJDAAgAAABASWAAAAABCAgsAAABASGABAAAACAksAAAAACGBBQAAACAksAAAAACEBBYA&#10;AACAkMACAAAAEBJYAAAAAEICCwAAAEBIYAEAAAAICSwAAAAAIYEFAAAAICSwAAAAAIQEFgAAAICQ&#10;wAIAAAAQElgAAAAAQgILAAAAQEhgAQAAAAgJLAAAAAAhgQUAAAAgJLAAAAAAhAQWAAAAgJDAAgAA&#10;ABASWAAAAABCAgsAAABASGABAAAACAksAAAAACGBBQAAACAksAAAAACEBBYAAACAkMACAAAAEBJY&#10;AAAAAEICCwAAAEBIYAEAAAAICSwAAAAAIYEFAAAAICSwAAAAAIQEFgAAAICQwAIAAAAQElgAAAAA&#10;QgILAAAAQEhgAQAAAAgJLAAAAAAhgQUAAAAgJLAAAAAAhAQWAAAAgJDAAgAAABASWAAAAABCAgsA&#10;AABASGABAAAACAksAAAAACGBBQAAACAksAAAAACEBBYAAACAkMACAAAAEBJYAAAAAEICCwAAAEBI&#10;YAEAAAAICSwAAAAAIYEFAAAAICSwAAAAAIQEFgAAAICQwAIAAAAQElgAAAAAQgILAAAAQEhgAQAA&#10;AAgJLAAAAAAhgQUAAAAgJLAAAAAAhAQWAAAAgJDAAgAAABASWAAAAABCAgsAAABASGABAAAACAks&#10;AAAAACGBBQAAACAksAAAAACEBBYAAACAkMACAAAAEBJYAAAAAEICCwAAAEBIYAEAAAAICSwAAAAA&#10;IYEFAAAAICSwAAAAAIQEFgAAAICQwAIAAAAQElgAAAAAQgILAAAAQEhgAQAAAAgJLAAAAAAhgQUA&#10;AAAgJLAAAAAAhAQWAAAAgJDAAgAAABASWAAAAABCAgsAAABASGABAAAACAksAAAAACGBBQAAACAk&#10;sAAAAACEBBYAAACAkMACAAAAEBJYAAAAAEICCwAAAEBIYAEAAAAICSwAAAAAIYEFAAAAICSwAAAA&#10;AIQEFgAAAICQwAIAAAAQElgAAAAAQgILAAAAQEhgAQAAAAgJLAAAAAAhgQUAAAAgJLAAAAAAhAQW&#10;AAAAgJDAAgAAABASWAAAAABCAgsAAABASGABAAAACAksAAAAACGBBQAAACAksAAAAACEBBYAAACA&#10;kMACAAAAEBJYAAAAAEICCwAAAEBIYAEAAAAICSwAAAAAIYEFAAAAICSwAAAAAIQEFgAAAICQwAIA&#10;AAAQElgAAAAAQgILAAAAQEhgAQAAAAgJLAAAAAAhgQUAAAAgJLAAAAAAhAQWAAAAgJDAAgAAABAS&#10;WAAAAABCAgsAAABASGABAAAACAksAAAAACGBBQAAACAksAAAAACEBBYAAACAkMACAAAAEBJYAAAA&#10;AEICCwAAAEBIYAEAAAAICSwAAAAAIYEFAAAAICSwAAAAAIQEFgAAAICQwAIAAAAQElgAAAAAQgIL&#10;AAAAQEhgAQAAAAgJLAAAAAAhgQUAAAAgJLAAAAAAhAQWAAAAgJDAAgAAABASWAAAAABCAgsAAABA&#10;SGABAAAACAksAAAAACGBBQAAACAksAAAAACEBBYAAACAkMACAAAAEBJYAAAAAEICCwAAAEBIYAEA&#10;AAAICSwAAAAAIYEFAAAAICSwAAAAAIQEFgAAAICQwAIAAAAQElgAAAAAQgILAAAAQEhgAQAAAAgJ&#10;LAAAAAAhgQUAAAAgJLAAAAAAhAQWAAAAgJDAAgAAABASWAAAAABCAgsAAABASGABAAAACAksAAAA&#10;ACGBBQAAACAksAAAAACEBBYAAACAkMACAAAAEBJYAAAAAEICCwAAAEBIYAEAAAAICSwAAAAAIYEF&#10;AAAAICSwAAAAAIQEFgAAAICQwAIAAAAQElgAAAAAQgILAAAAQEhgAQAAAAgJLAAAAAAhgQUAAAAg&#10;JLAAAAAAhAQWAAAAgJDAAgAAABASWAAAAABCAgsAAABASGABAAAACAksAAAAACGBBQAAACAksAAA&#10;AACEBBYAAACAkMACAAAAEBJYAAAAAEICCwAAAEBIYAEAAAAICSwAAAAAIYEFAAAAICSwAAAAAIQE&#10;FgAAAICQwAIAAAAQElgAAAAAQgILAAAAQEhgAQAAAAgJLAAAAAAhgQUAAAAgJLAAAAAAhAQWAAAA&#10;gJDAAgAAABASWAAAAABCAgsAAABASGABAAAACAksAAAAACGBBQAAACAksAAAAACEBBYAAACAkMAC&#10;AAAAEBJYAAAAAEICCwAAAEBIYAEAAAAICSwAAAAAIYEFAAAAICSwAAAAAIQEFgAAAICQwAIAAAAQ&#10;ElgAAAAAQgILAAAAQEhgAQAAAAgJLAAAAAAhgQUAAAAgJLAAAAAAhAQWAAAAgJDAAgAAABASWAAA&#10;AABCAgsAAABASGABAAAACAksAAAAACGBBQAAACAksAAAAACEBBYAAACAkMACAAAAEBJYAAAAAEIC&#10;CwAAAEBIYAEAAAAICSwAAAAAIYEFAAAAICSwAAAAAIQEFgAAAICQwAIAAAAQElgAAAAAQgILAAAA&#10;QEhgAQAAAAgJLAAAAAAhgQUAAAAgJLAAAAAAhAQWAAAAgJDAAgAAABASWAAAAABCAgsAAABASGAB&#10;AAAACAksAAAAACGBBQAAACAksAAAAACEBBYAAACAkMACAAAAEBJYAAAAAEICCwAAAEBIYAEAAAAI&#10;CSwAAAAAIYEFAAAAICSwAAAAAIQEFgAAAICQwAIAAAAQElgAAAAAQgILAAAAQEhgAQAAAAgJLAAA&#10;AAAhgQUAAAAgJLAAAAAAhAQWAAAAgJDAAgAAABASWAAAAABCAgsAAABASGABAAAACAksAAAAACGB&#10;BQAAACAksAAAAACEBBYAAACAkMACAAAAEBJYAAAAAEICCwAAAEBIYAEAAAAICSwAAAAAIYEFAAAA&#10;ICSwAAAAAIQEFgAAAICQwAIAAAAQElgAAAAAQgILAAAAQEhgAQAAAAgJLAAAAAAhgQUAAAAgJLAA&#10;AAAAhAQWAAAAgJDAAgAAABASWAAAAABCAgsAAABASGABAAAACAksAAAAACGBBQAAACAksAAAAACE&#10;BBYAAACAkMACAAAAEBJYAAAAAEICCwAAAEBIYAEAAAAICSwAAAAAIYEFAAAAICSwAAAAAIQEFgAA&#10;AICQwAIAAAAQElgAAAAAQgILAAAAQEhgAQAAAAgJLAAAAAAhgQUAAAAgJLAAAAAAhAQWAAAAgJDA&#10;AgAAABASWAAAAABCAgsAAABASGABAAAACAksAAAAACGBBQAAACAksAAAAACEBBYAAACAkMACAAAA&#10;EBJYAAAAAEICCwAAAEBIYAEAAAAICSwAAAAAIYEFAAAAICSwAAAAAIQEFgAAAICQwAIAAAAQElgA&#10;AAAAQgILAAAAQEhgAQAAAAgJLAAAAAAhgQUAAAAgJLAAAAAAhAQWAAAAgJDAAgAAABASWAAAAABC&#10;AgsAAABASGABAAAACAksAAAAACGBBQAAACAksAAAAACEBBYAAACAkMACAAAAEBJYAAAAAEICCwAA&#10;AEBIYAEAAAAICSwAAAAAIYEFAAAAICSwAAAAAIQEFgAAAICQwAIAAAAQElgAAAAAQgILAAAAQEhg&#10;AQAAAAgJLAAAAAAhgQUAAAAgJLAAAAAAhAQWAAAAgJDAAgAAABASWAAAAABCAgsAAABASGABAAAA&#10;CAksAAAAACGBBQAAACAksAAAAACEBBYAAACAkMACAAAAEBJYAAAAAEICCwAAAEBIYAEAAAAICSwA&#10;AAAAIYEFAAAAICSwAAAAAIQEFgAAAICQwAIAAAAQElgAAAAAQgILAAAAQEhgAQAAAAgJLAAAAAAh&#10;gQUAAAAgJLAAAAAAhAQWAAAAgJDAAgAAABASWAAAAABCAgsAAABASGABAAAACAksAAAAACGBBQAA&#10;ACAksAAAAACEBBYAAACAkMACAAAAEBJYAAAAAEICCwAAAEBIYAEAAAAICSwAAAAAIYEFAAAAICSw&#10;AAAAAIQEFgAAAICQwAIAAAAQElgAAAAAQgILAAAAQEhgAQAAAAgJLAAAAAAhgQUAAAAgJLAAAAAA&#10;hAQWAAAAgJDAAgAAABASWAAAAABCAgsAAPzf9u5mxa7rSuD42vvce1UfKqkdBQuBBkJgCHjoQQZ+&#10;Bg+d14mexx7qGTzIIMNAQCBqYAg2ktNSuUr3a+/dg7q3UqXIdkdL3e4Ovx+I+lBxzrnTP+usDQBJ&#10;AgsAAABAksACAAAAkCSwAAAAACQJLAAAAABJAgsAAABAksACAAAAkCSwAAAAACQJLAAAAABJAgsA&#10;AABAksACAAAAkCSwAAAAACQJLAAAAABJAgsAAABAksACAAAAkCSwAAAAACQJLAAAAABJAgsAAABA&#10;ksACAAAAkCSwAAAAACQJLAAAAABJAgsAAABAksACAAAAkCSwAAAAACQJLAAAAABJAgsAAABAksAC&#10;AAAAkCSwAAAAACQJLAAAAABJAgsAAABAksACAAAAkCSwAAAAACQJLAAAAABJAgsAAABAksACAAAA&#10;kCSwAAAAACQJLAAAAABJAgsAAABAksACAAAAkCSwAAAAACQJLAAAAABJAgsAAABAksACAAAAkCSw&#10;AAAAACQJLAAAAABJAgsAAABAksACAAAAkCRW722FAAASh0lEQVSwAAAAACQJLAAAAABJAgsAAABA&#10;ksACAAAAkCSwAAAAACQJLAAAAABJAgsAAABAksACAAAAkCSwAAAAACQJLAAAAABJAgsAAABAksAC&#10;AAAAkCSwAAAAACQJLAAAAABJAgsAAABAksACAAAAkCSwAAAAACQJLAAAAABJAgsAAABAksACAAAA&#10;kCSwAAAAACQJLAAAAABJAgsAAABAksACAAAAkCSwAAAAACQJLAAAAABJAgsAAABAksACAAAAkCSw&#10;AAAAACQJLAAAAABJAgsAAABAksACAAAAkCSwAAAAACQJLAAAAABJAgsAAABAksACAAAAkCSwAAAA&#10;ACQJLAAAAABJAgsAAABAksACAAAAkCSwAAAAACQJLAAAAABJAgsAAABAksACAAAAkCSwAAAAACQJ&#10;LAAAAABJAgsAAABAksACAAAAkCSwAAAAACQJLAAAAABJAgsAAABAksACAAAAkCSwAAAAACQJLAAA&#10;AABJAgsAAABAksACAAAAkCSwAAAAACQJLAAAAABJAgsAAABAksACAAAAkCSwAAAAACQJLAAAAABJ&#10;AgsAAABAksACAAAAkCSwAAAAACQJLAAAAABJAgsAAABAksACAAAAkCSwAAAAACQJLAAAAABJAgsA&#10;AABAksACAAAAkCSwAAAAACQJLAAAAABJAgsAAABAksACAAAAkCSwAAAAACQJLAAAAABJAgsAAABA&#10;ksACAAAAkCSwAAAAACQJLAAAAABJAgsAAABAksACAAAAkCSwAAAAACQJLAAAAABJAgsAAABAksAC&#10;AAAAkCSwAAAAACQJLAAAAABJAgsAAABAksACAAAAkCSwAAAAACQJLAAAAABJAgsAAABAksACAAAA&#10;kCSwAAAAACQJLAAAAABJAgsAAABAksACAAAAkCSwAAAAACQJLAAAAABJAgsAAABAksACAAAAkCSw&#10;AAAAACQJLAAAAABJAgsAAABAksACAAAAkCSwAAAAACQJLAAAAABJAgsAAABAksACAAAAkCSwAAAA&#10;ACQJLAAAAABJAgsAAABAksACAAAAkCSwAAAAACQJLAAAAABJAgsAAABAksACAAAAkCSwAAAAACQJ&#10;LAAAAABJAgsAAABAksACAAAAkCSwAAAAACQJLAAAAABJAgsAAABAksACAAAAkCSwAAAAACQJLAAA&#10;AABJAgsAAABAksACAAAAkCSwAAAAACQJLAAAAABJAgsAAABAksACAAAAkCSwAAAAACQJLAAAAABJ&#10;AgsAAABAksACAAAAkCSwAAAAACQJLAAAAABJAgsAAABAksACAAAAkCSwAAAAACQJLAAAAABJAgsA&#10;AABAksACAAAAkCSwAAAAACQJLAAAAABJAgsAAABAksACAAAAkCSwAAAAACQJLAAAAABJAgsAAABA&#10;ksACAAAAkCSwAAAAACQJLAAAAABJAgsAAABAksACAAAAkCSwAAAAACQJLAAAAABJAgsAAABAksAC&#10;AAAAkCSwAAAAACQJLAAAAABJAgsAAABAksACAAAAkCSwAAAAACQJLAAAAABJAgsAAABAksACAAAA&#10;kCSwAAAAACQJLAAAAABJAgsAAABAksACAAAAkCSwAAAAACQJLAAAAABJAgsAAABAksACAAAAkCSw&#10;AAAAACQJLAAAAABJAgsAAABAksACAAAAkCSwAAAAACQJLAAAAABJAgsAAABAksACAAAAkCSwAAAA&#10;ACQJLAAAAABJAgsAAABAksACAAAAkCSwAAAAACQJLAAAAABJAgsAAABAksACAAAAkCSwAAAAACQJ&#10;LAAAAABJAgsAAABAksACAAAAkCSwAAAAACQJLAAAAABJAgsAAABAksACAAAAkCSwAAAAACQJLAAA&#10;AABJAgsAAABAksACAAAAkCSwAAAAACQJLAAAAABJAgsAAABAksACAAAAkCSwAAAAACQJLAAAAABJ&#10;AgsAAABAksACAAAAkCSwAAAAACQJLAAAAABJAgsAAABAksACAAAAkCSwAAAAACQJLAAAAABJAgsA&#10;AABAksACAAAAkCSwAAAAACQJLAAAAABJAgsAAABAksACAAAAkCSwAAAAACQJLAAAAABJAgsAAABA&#10;ksACAAAAkCSwAAAAACQJLAAAAABJAgsAAABAksACAAAAkCSwAAAAACQJLAAAAABJAgsAAABAksAC&#10;AAAAkCSwAAAAACQJLAAAAABJAgsAAABAksACAAAAkCSwAAAAACQJLAAAAABJAgsAAABAksACAAAA&#10;kCSwAAAAACQJLAAAAABJAgsAAABAksACAAAAkCSwAAAAACQJLAAAAABJAgsAAABAksACAAAAkCSw&#10;AAAAACQJLAAAAABJAgsAAABAksACAAAAkCSwAAAAACQJLAAAAABJAgsAAABAksACAAAAkCSwAAAA&#10;ACQJLAAAAABJAgsAAABAksACAAAAkCSwAAAAACQJLAAAAABJAgsAAABAksACAAAAkCSwAAAAACQJ&#10;LAAAAABJAgsAAABAksACAAAAkCSwAAAAACQJLAAAAABJAgsAAABAksACAAAAkCSwAAAAACQJLAAA&#10;AABJAgsAAABAksACAAAAkPRBAsvBwcHovY/VajWmaRqttSiljFrriIj9PwAAAID/i0ZEjFrrKKWM&#10;1lpM0zRWq9XovY+Dg4Nf7BoffIJlu93GGGP03qP3fvX7UorQAgAAAPxfMna9IiIi9i1jjDG22+2/&#10;dKFUYDk9PY2IiPPz88unGmNM0zT2SilXX69ueDnVAgAAAPCrud4nrveLvX3fiPhH99h3kHde730e&#10;opRy9f2dO3fG4eHhuKbH5VhN338fb70mtHs+AAAAgP91b3WJq24xxui11r7/fh86Dg8Px507d64H&#10;mX+6ZmqC5f79++PFixfRWhuz2axP09Rrrb2U0kopPS5HbW5Eln39uT7VAgAAAPC/Yd8jdn3i6t/1&#10;jlFKabXWPk1Tn81mvbU2Xrx4Effv3//JlpEKLM+ePYvDw8N+dHQ05vN577331lorpbQxxv5rH2P0&#10;UkoXVwAAAIBf2/XIsusV+3Zx1TNaa6333ufzeT86OhqHh4f92bNnP3nN2fs8yBhjfP3111ev/bx4&#10;8aLfunWrHxwctO122yJiW2vdRsQmIrZjjBYRfVeDau89SinXP9A/z9YAAAAAfCDXGkSMMaKUcj2u&#10;tIi46hittW1rrc1ms3Z2dtZXq1UvpcSDBw/GgwcP9vtabl7/PfehlIgof/7zn6eImJ+dnS1qrYeL&#10;xeJ2a+3ufD6/O8b4qPf+H9M03Rlj3K61Ho4xbo0xZqWUaYxRy+5p3vXu0nUCDAAAAPBzfultmX3/&#10;uDa10kop21LKqvf+ppTyY2vtda31P0spf99sNq+maXq1Xq9/7L2/OTk5WUfE5rPPPmvx1q7ZiPec&#10;YNl7+vTpePToUb9//36/e/duW6/X21rrZrvdbmqt61rreoyxjssCNIuIqVzaf/jSe7/6+WdCyv7V&#10;oszjAgAAAP9mroWTd/7/9cmV3clBo5TSIuL61MpmjHHVMVprmzHGZr1eb2ezWXv16lU/PT3tp6en&#10;47PPPnvnfd4rsOxDxx//+Md4/fr1ePToUb+4uGiLxWI7m83W2+12HRGr2Wy27L3fqrUuxhiziJhi&#10;NzWz++C1lHIVVvalpff+zpLi9CEAAADgv2N/DPP1fbC7HtHjWlwZY2x2UyyrWuuytbbqva9ns9l6&#10;vV5vLy4u2uHhYX/9+vWN4Y+3G8V7T7Ds97A8fvy4R0Q/OztrcblvZVNrXZVSlr33W9M0LVpr81LK&#10;FLuGstvIO40xpjFGrbVGXIaXG6HlHYywAAAAANe9cxrjrYN2xm4fbK+1tohoY4ztGGMVEcsxxnKa&#10;pjettWUpZVlrXY0xNhGxnc1m7eTkpH/++ef9+fPn79y/EvGeO1jKZfaJiChPnjypjx49mn3yySfz&#10;g4ODWxFxdHFxcXs+n59ExJ2IuFNrPSmlHPfej0opt8YYi1LKrJRSd5Gl7C67f8IbX+1gAQAAAH7O&#10;tR0sN77uj2PeLbXdn3a8LaWsxxirWuvFGOO8934WEa8j4vVmszk7Ojr6MSIulsvl6tmzZ5vT09Pt&#10;kydP9kc5XwWcvfc+RWgfQ7766qsREf3g4KCdnZ1ta62baZpWETG79lpQ3Y3hjIjYllI2ETHvvU8R&#10;MdVayxijxj8iS9nf4tqtIkywAAAAADddhY79a0D7qZVdvxiXK2D72B/BXErZjDHWY4zVGOMiIs7H&#10;GOcRcVFKeVNrXZ2fn29679uTk5N2fHzcP/3006vJlbfjSkRyye3+gk+ePOnn5+f9o48+asfHx+vZ&#10;bDb13qdpmq6fFtSnadqOMQ5KKYu4DCyzUspUa63b7bbuJlr2sSXirUkWAAAAgJ+w37Gyjyx997s+&#10;TVPfFZZWa90vtl3vdq68iYiL3vt5KeViu90uW2ur7Xa7Pj8/b7vltv3Jkyc/+XpQRHIHy/UplseP&#10;H7eIqN9///2m9z7du3evLpfL/RRKL6VsW2ub+Xy+aq0tImJea52NMabdJEuNy0mXGpcTLDUiSq31&#10;J5feAgAAAERcLrXtvV8/hnnsIkvvvfeIaLXWNsbYRsRmmqb1ZrNZRcSbMcZFKeVijHFxdHS0fPny&#10;5bq1tnn48GF7+PBhOz4+/tnplYjkBMv1Cz958mT85je/ab/73e/KxcXF+vbt23FwcBAXFxejlNJn&#10;s9m21rpaLpcHs9lsPpvN5r33qfc+673XWuvUe69jjGm342UfWiJMsAAAAAA/Yz+5cj2wxGVU6b33&#10;NsbotdZtrbVtt9vNcrnczOfzZe991VpbjjHeHB0dLVer1fLi4mJ9dHTUvvnmm/bDDz+MX5peiXjP&#10;Jbc3LvDWwtvf//730zRNs8ViMV+v14vFYrGYz+f704RuLRaL+Xa7XcRuR8sYY5qmaSql1Hr5qWsp&#10;pfbe6zRNsX9daJqm1HMCAAAA/55aaxERUUrprbWotfZdUNm/GtRba/v9K9u4PB1ovV6vN9M0rVpr&#10;681ms1pfhoz1er3etNa2f/rTn9rPLba9Lj3BsvsAEXH5qtDHH3/cv//+++16vY579+6NiOjn5+ft&#10;4OBg01pb11rnrbUpImbTZTWZIqK21qbZbFY3m02ttdZyuYGmtNbKbDaL1lq01kyyAAAAAFemaRoR&#10;EdvtNqZpGqWU0Xsfvfc+m836ZrPptdZWSumllNYua8x2sVi0iNjM5/PNer3enJycbCJi8/Lly21r&#10;bfvxxx/fWGz7Sz7IK0K7KZZRSomvvvqqP378OL755pvt559/Pr799tt+9+7dbURsNpvNrNY6HR4e&#10;Tufn59NuUmW6detWvbi4qKvVqrbW6jRNpbVWIy4nZPYl6tatWwILAAAAcGW1Wl2+VlNKtNZGRMQ0&#10;Tb21NlarVW+t9Vu3bvWLi4tea2299358fNzW63XbbDbt4OBg23vffvvtt+3hw4ftr3/9a/v888/7&#10;8+fP+x/+8IerV4N+bnol4gNNsLwrsvzwww/j+fPn4/z8vD98+LDtHnSzWCzqer2elstlXSwWtdZa&#10;1ut1HWPU5XJZa61ltVqV3RDLjVeYVquVwAIAAABc6b3fCB9jjLHdbkfvfWw2mzGbzfp6ve5jjL7Z&#10;bMZ6ve7Hx8f99u3bbbFY9G+//bY/fPiwnZ6e9vV63X/44Yf+/Pnz8a/ElYgPsIPlxsVuBpHy5MmT&#10;+sUXX5Tnz5+X8/Pzenx8XO7evVsXi0WZz+fl4OCgnp2dlXv37pXvvvuufvTRRyUi4uXLl/X27dvx&#10;5s2bcnx8fOMey+VSZAEAAADi4ODgRtQ4Pz+Pw8PD8eOPP8a9e/d6RMTf//73cf/+/f7y5ctxcnIy&#10;lsvlPrSMV69e9fPz83F8fNwfP348nj59OvY7VyIup2L+O3El4gMHlt3NS0TE7szpMsaIr7/+uvzl&#10;L38p+9hy+/bt8t1335VHjx7FyclJjYh4+fJlWSwW5dWrV+W3v/1tvH79WkgBAAAA/mV37twZL168&#10;iLt37471ej12O2Lj7Oysn56exv3798ePP/449lHl008/HV9++eXVtMovHcn8Lh88sET8I7LsHuZG&#10;dNnHloiIL7744urvnj9/Xv72t7+VTz75JCIivvvuuxIR8ejRow/+fAAAAMC/n9PT04iIuH///oiI&#10;ePbsWTx48GA8fvz4Kn48ffp0RERcjyoRcSOs7H/+V+79PxJYri7+Vmh5+/f733399dclImIfXgAA&#10;AAA+hE8//XRERHz55ZdXr/1E3AwombBydY3/ycBy40bvONfo7Xu/629+6m8BAAAAIm4Gkre9HUze&#10;9bfvG1VuXPfXDBc/F1QAAAAAPrQPEVPe5VcNLAAAAAD/Duqv/QAAAAAA/9/9F+p7IT80hb2fAAAA&#10;AElFTkSuQmCCUEsDBAoAAAAAAAAAIQAx64IteDsEAHg7BAAUAAAAZHJzL21lZGlhL2ltYWdlMy5w&#10;bmeJUE5HDQoaCgAAAA1JSERSAAABmwAAAaMIBgAAAPqxuDgAAAAGYktHRAD/AP8A/6C9p5MAAAAJ&#10;cEhZcwAADsQAAA7EAZUrDhsAACAASURBVHic7L159G3JVd/3qaoz3Ht/w/u91/36dbdeo24JqRvN&#10;Uqs1ITEuhgASYl5O7EViY8BgVsJKbAwJrJC18IpDQliCeHnFcVYwJrZsIynBmG4xxQwSSAgEAiG6&#10;W6ilnqf3fuOdzqmq/LGr6tQ59/5+9z21CXJWV/fvnXvqnFOnhl37u/euXfso7z3Pp+fT8+n59Hx6&#10;Pv1FJv2XXYHn0/Pp+fR8ej79/z89DzbPp+fT8+n59Hz6C0/Pg83z6fn0fHo+PZ/+wlOxLvN973vf&#10;l7zpTW/id37lXm6/fJkbR9s88cwTjApo25a2nfeebmlp25bRSnFFuE46FhS0hRwpCopC7iuKgv3j&#10;Y0Yj+Z1XrSgkbz6fS244j8/Gf+fEsobNa1lNRfw/pXbtfdeR2thC1vZs224qf+1wXHMqRqNrvleq&#10;8hzbe52pCANzWj+0zLPRJBufs8Yxe35l3OV3erqNZRZZfeJvOB7QXCop/M7pr/9ioZximH8NqW1b&#10;aIX29vb2pIWhf+RavA7bRcgPGdKPbTofFaPUt23bVfP0fi96TWnTDOquD2q7oTXXRn/FKRMk1u/0&#10;6/OV/LzPN82v08Ynvi/xtVOfHwEtG6fxKfWR9+fP98sqCk4t+7Q+uZa0bvx7vHPDvLzm96Tn+4y1&#10;DSdqnYPA/v7+l3zsYx/79UldUVUVJ4eHKKVQeLzzOG9xzuHxOO/kt/e4xkoBSg4ehQI8oJSiKEu5&#10;rLSUp1X3WymKskApjVYKlAr3kq5rrQHV5dHdB6CN6V1HKbqrMal0WL12dtrkTKFWCgzvj/2x0Rnj&#10;emvUT9fr6jGsz+b2bVKEr70G8iofyo3tDs+nsenG6pqK1/3+649+Pu460IgcibRkTK8+KiMSRaSv&#10;fn7v9fr6DAWxv+NR5hTgff9a6Cvl+9c9Xn4T7vFyf963qfWrxEmcK11yvWuDW69heM+mX6U233PW&#10;vXkbhu3pjecpdXHOrTyT37dp/IbPS4rjBCbQh5z73j3ex+fj+Jw2/7rrq/VcNwBn1z/RslLpfSrj&#10;rdfT/k3j1z3dnx8+nKyFyn/zL/4PXnb3m2nncxbNEmUDYnmH9w7vLN46bACd1lu8cxifVVZ1kzKC&#10;QmsbuaQ1Smu01mhtpJFK0bgGrTRaq9AhKgGNUgqMXs3LGJPzHbPorncdGwcxdtpw6NbOxzxtYMZ+&#10;DaH7a5qkq899Nsld83uGBB1Pzn6/93ZjuWc/v/r+nDnE30oNxmat0LDuBfGuwVF1g6C8AuXkmvJS&#10;dqShrgLpvJtfSphFpGf61wDcJvoYMCD5P+sLrYUqfSBW7wOPCQzNxWZEZHEZ6MT7cobVjav3oPWw&#10;f/I0JNRBW66BttRGq/zpk6HX/9lLO/JQ/fP8ufDL2fbMSbyWGWf1sfZsyX49M47cx+Ns25XmfScY&#10;rCssp4Vwz2k4KaenlHPWmA3e1xPiYeW3c6vzO6+Kz8E+/ch4Xbji8Sif1VxO1oPNa17zGk6ahmbZ&#10;4Jxld2uL+XyOszZoMgIyzsufD5rNslkOatppH6LJ6ISqPRQkAAQarx3edxpMbE8CCzWQ2LwKPMav&#10;AQOP96tgM6hi1nXPzQ0869+u/DW/Tk/PUbPZjJbdL9/P8/4awPa59k/GAPtjERhJqIDPkEiFm6/p&#10;zXGskcb0JnB4tRB+uM93v73yeC8gpLzHq/wotyVaifSc1/E6k49SkgelOrCIwOED2EhfuC4vPO29&#10;x0UNxweJ2+Wa0lCzAediG1Z6ZuX+tWkzgZyd1kzANPMGE7SXH5+NdJDdq7JzNWSGg/quaDZkrVZK&#10;mPGZ1e/zmGFr8ucj0OR19VFzzcuL9wFEMMvoXdH1gR/2z4b2yS0doCitpZ9Cmcp38yTvv/XAf3p+&#10;v9FDnprEsvVgU7THeLfFqNRMpwtmRwcslksKJdKbcy3eeyw2mNVE4zFOh3eKAc2nSSmSoG2apG14&#10;rdOf03KPNgVeK7w2wcSm0ErjtRyVzkxnOs5+ldqlkk1WAMjTMQK3phP6vZj11meZenKBWvems4l5&#10;vanjOt6/ofpa6yRN5+nf116rTWx3LWT4rqOcG4ggmYazkdAB7zIzgSfQoLxDntcIXxdQcQFYUr8r&#10;I7VMVQpm4CTMqL6wo/Lrm9ufX+7xfK8C2MX2RqbUl45V1Fi8D21wgQEKGDknknmPKaU+WzWjrLvn&#10;zOpv6v9rnD85G1qROVZOs7ujZua7mS3j61fu9ahOM4x5OUDFe7qL+A1mpNV50m+xj+1JGmunvXYa&#10;abo53pjynbVdmRnhd23LhSM67SEJ5arPwvqPdKCnRNDyUcjr9Up3vVd2qvKqQLAycOvMOeoUsHnm&#10;mWew2wXL1lJVFXa5YDIe0y4XIj1pjXMOhQblpCJeYW0rAkjsxGjKCiBRVFXslc7MlfWo8w6clKmd&#10;Bg0Oh/Zajk7jlRCadgqUhkxS9U6IKylAyvfGVNTgfmf1++XsybKJKfc0i8ib+ndsKP85OgduYAa5&#10;5PNZAcyGR7z6LMqM0n1Qv8969SYoXnk6Ak2gCZ1rI0EIytf2ZLxUUF7y66F+SRLN3qm8mOYQWr2u&#10;lM0VnzS7+Be1cml5v3ei9jNsrkrlnDW+fqAF9Jjwc9VezkjqtLOz5L+1eX0mGP+1gb5PY4JiRjz9&#10;vevXZLLbT5H2Y09bG9ZkoNNOMi1FKx05VWDoqtO0kxAUC4y01lluVNboRMdZQ1bWEnOgWpEnVP96&#10;3v7BcyqAaE6BXbu7XzrRby6Qkdq0Fmxu3tvmscZh2yXeKNrFHNdoSOazcMTinE9rNxVFkNBitcJE&#10;8RoU2GYZ5lI3yaPGAgpTFKLtIBqPjIgSJqwULq2/KNC6B1hKKdrMpq7Ce/Lk7Qr338jAes9vYNBW&#10;RyI4reSzn99s8z47eW3Ovp6bV6JQlZ1vklw3rUlcH5/qxi12V9f+9cxkU/le5+bXTKtOphg6IAmO&#10;KToxd4W1rv9sXM8JzxtTZOfd9a4C19P+TLEJjKR1LpTh8E7MY53m4vHRph7XapzD+eg4EO4jmtZW&#10;JfmeyS+2s3fep7+878PjG9LZ9DcsfEUTzPLWdWU0ifceySqljV4tM0vWZraHNe/PF/jXP3/6mo7H&#10;o4MDTQLtYKaKb2lt0xdUoqbRTcaVa6c5ReR8L29TKLDXvuE9fdDqruXtX1f+2r7NytCRfvpEldJa&#10;sHnooYfQl17K1njCbDaTCRGI22eeMjLhZKIorXG2u+6jZK8UKJGktDHg13ROSNba7HmfJrxzDp2B&#10;i0huZI4E8h4f+EaSSmMHhff0F8B63Gxdda47JZA9xStgE1jp51gBt8FDQOkoQaUa9c+fqzltk+aT&#10;10XQTZhoWBcRrTXWKxcMrkWv6e71vgOBaCwAhfOum4Dx/RkodUBD9tfRmDD/HGzo1WuzGbTfQXEN&#10;Kx6FVsO5QiTfrnCi40Sa9FqhPeCk/j55q5HWcvJ1Mq3NSk/2z9dJrteTrvGJ1DY/yA5564CIDpRP&#10;yxNry+ljcOb4qAEYnXLPaU1UqM2WA9+/NgSZs0Bn7buzvG65glOnyibQsc6uANRZHoCxTZ1q0eFC&#10;Vy5pBq4Fm+0bb+ZEGeZNi0XWUsQTR8uiJPlCphKJw3sassX6yPjDZBbe0bmOegKD8SoBUFEGMHJh&#10;knVCJ9b7AC6BCWiPjwueYbHLmzBYZzLNgTSanes0Sp2IsGph69TjlX5fY0bqEf8GXtRuNMNsKGAT&#10;s1szl/JJ4bMF866oa0fA1Ftq/VO+J+n1mTsQzJCr+TFFb6B8/mX/oHKwjVqzUoBBKY9zsgjsdTDH&#10;OodTHoW42wuJKxQ6MOtIb1r+yMGn66dcKFrfL6FKYYHWh77wMgHSda/sCvPp+ynpYGrOTDRBW/Xe&#10;Y8MCtguajwr10aEM3zagwBNVcB0ALMFx6tiMElJ9epqtWr1+GqWk8uOAKtVvVzys8XbMZ1TUHHJG&#10;KSbSfN76FdpN9OXzviTRWXrRJjOwH/z0/UzVs4JlPDLkJvrw+aEDmE4O74tlQQZJ/S8ymkptT+f9&#10;p9Jci84oPs9Xed8kA2w2n1ZKW5MG+cHBhiRIBnYcLp+6Syh/p8oGU6UBySZcj5iGA6o6BhOOKS+a&#10;KVAdRQzbmbfFD0e7f+qjzXZoPuuppLnbr7Rn6BTSr0C2YKfomMOA0HqPXTt/Hjz/2T4oadUxdFi8&#10;CvfRA8t47lxHzOGJQdU2gd1pk7UD77wew+MmsFkj+PXq1UlqIsg45VEaNC7dk6gzalS9msV3+LW0&#10;vFKZPle+/rRWqg3AwKCtQVvptJYOZJLFwQV4cnFxWu5xoQBpt+p+Z1oUeTN8RidZLbzv+hHPyppk&#10;nzf0ngQy13zfaXGpD4F127h6MzFfM1NdP63xO1ybhmMqsk///Oy0OvdzNqB9dpdfc8za379vXfmx&#10;ztLRG6u22tp+QevyB7dc/zsGJWfjsm5ITgGbzqurkw609KbXYe9XRK+wQOpcMtP0mU7fhg4d0PT3&#10;0wC5zT77yzeHJiL3We2CN4pLT/e7za/kJ1EqqyXrGYdPJNBlDReK0/zr33fd3mUbbn/Om0KVyihq&#10;qLX5vhlO5T+vsR0bmEWS0kJd8sV4iGATr2XHkJwaag4ZICkVFur76y0ahQvvUMpk7ZUfkaYUJOeT&#10;fu1Vdm/HaJXq8uJ7Nw/gao/4AYAmb7NMAurWYDqgiWs56TxsRYhrOzEvF0EiJHf9GxtySr0HAsaq&#10;621fwPGDeT/83clyqptviSAAN6jHylz02dQVJpBMjYHJiTzYze/8vJuOPr02OWGoCKZnp3WC5hon&#10;NZI32qbznL+o1bJ6wlT4HUFStJvOkSStGKlAmT5alAKRDQWowU+pU5hTPvL3rq0r+2wG453JSih8&#10;6vfYvtPjH2RSpwJy08FQ5NQE04SL+JND5hBs6JkeemaJjPF0LVqT1jFMCK6vqrcs1N2fMQvls/zB&#10;63xWhzVAk+cNQcd5d/0As1KB09NGb7jrEbFTn1x7+RvTmrnaq1EPRFRnAg1j784wscljw/YN7lN5&#10;ZAAlkrLTKOVRKmxq0xpR93UQYIIJVtBGeiQKUUqlORd6aNiilHtWWnliPXdKvzswyUxu8dz3z533&#10;4BwucyjwThwM8Dbw5wFIBMABn5liVGcmG4BM71nVK6V/78DM1pXRFyJyjTIHmyEWrzNBR88/n4Am&#10;Sgqg0H3PrSCYps7Nm5cK7A4rc/2UNAScTmDp1qFWgGTIN+I45iA06EaVwKfjxTJmHV3m2pnonVEa&#10;jzVbEbHPaFfGt/ssPGt4/1Kes4aq03WPP0uzCQSp+h2RxDolWCjULxM46R895FedFKGCt4ha/5fb&#10;dBn+DowpFaZUD2mDQNgn4njFJ/Ib9kKf2SZJyK9eT/aGzF4+6DUXK9GrQV7Hs4l5M1Sc/fwmb7G8&#10;nP6tA/D8LNNK+9SgBzImM4zyoACrIq1kx15xfebTu0/FrVci7WmN7IXUXZ0soL3sbtZB+NDKize/&#10;p+eGGqW6XBlUeV+hELfqvI7rvQl7FOHlvdGZRGgplixbB5zPwSUDnwREHeB0+9w8OBtMaOIdSjCv&#10;JXaTsDLWu1u7kdxoXsvq2+v/fv4QbHo6VGLi3W+CV2rXoTKfVXbeF5aHc1b4jgp9lsx2SXNxxD1V&#10;PrsWqzh0bMrLlXs2CHNrzPg5zbu8SL+GT+R5mSCR8lMH+wSUiaemfk4Ikx3DM6pvVvSxSesYS7i4&#10;6nIRU+B1vTEJtB9paJjfK7s736zZQE+rid4ODlBaJe0luTpn+xmiBNaVEyqXMZO4aTPXbHo2/Fyj&#10;yvO7Atem1MEZEfjBMZ35wXXf99Pv92UcwPjQWUh+Wt02EPOmEjZcvh6wgRwX5ce6Be7+OJ4Nh2mf&#10;wBBkugLCnFErtAVg06bdAZNa8/78vpSfaApAo3WkQ2FCaIfzGp3GLjdFkGi646nrYIZOaLzG1NHT&#10;4KEe70o1SkCSnvPiaRgFoRg9ABdjEwZtxsZwUiFeobMk+xvZDvekTQauENo5HC81yMwl7hWxTgHR&#10;TEmncfqw5iDJhjaqlTKAEK6HrAyf3dsx+57ptHe/Jo1fBoxrXpUBb366YX6GNbH0AIMx9dmQroBN&#10;bjaL+ZE+fRJwelzLq65OKgLkwMQ8FOBiD0TBOZOWdBDQU2SMABjJfByw7MxuOOt6kvYDPqhMMOMU&#10;sGkpEBuEAqWlwgrZ2xLU9TT9UmcFQvC5BJB1zqCDkmYSKWGdZqMiYfYne6KSAVh0kzqXpvpPdln9&#10;XvNA5kvRvzcRg+83ObtvwKa6evQrdnbaZCbbaEbbDFZ+cNJrq1tTwhpQPTWdarMnE3bVqWZUFyS1&#10;4STqylilpVww8V6jNQlk0l94RHsSqcaIEglklA6CYu6Sux40fZiVq/PuFM0mQw2/8sxgDHwAnDg+&#10;maklHl3QaLyXdTYXzGi4VjQdFzUbmyRnqUdiS6GdXSBSOlFybZulnl2/ZLy8O49a5CnCYS8wL7m5&#10;W37oyEPCMyovKz0XzhQr13sOCj1ZRa07rAhFG8Em4yVDQS2OW8xK45fNsyjM5gDTB6uEqql+OSVG&#10;86Mf9O/Ksde2rCOyudIJfLGvVPCWjC8LczGf/xlwdbOkK98Hq0GUxvJ9UWeY0fLUoaW4jXZqfFR7&#10;XdQIVHDtzNC8R5ipzipr7GpndUyl04Z6KReW8uwoqA246Cre+EG+j6+NTe7q6jtJoQdFHXD33589&#10;3zNfsBksNoGNu4YFzLPLXwO7K3n96/m1TTuss1k7mLgqm1id9pH/oXwKH9OXvvLqdOaG/Hr8rfEh&#10;/ldufgrtJMoLQWuIEycDApTqrl1Dyh+/vjQkzsG1ISL5CD5du5z39BwEfNgI6jrNJprREtikAmOn&#10;xzVGtX7MTmtfDjD5TYn+s/ncY3qdl10HNoG7qLADP7u/A8IIJirNxXxeJiBKvCJej8+Hig1c41fa&#10;t2H+rdLFwBwdxykV5XtzPnd9XqcRrew8itqt6vztfMzPaDW+I+7gTyF8VB4UE1yMjRb4NqrTcDwe&#10;vY6pXkfq1j5jRmoe+DM0G20KnLWYogyeZsFIoqCLMeUTsEn7us5Ug04H2Sfhu8wet+k7IHTEI/f3&#10;ASf0U8rut221w+JUWyGWoPb5wWSM6m73vLws1jGe968H4s8K6tPhtbCmXDIerqtAf4f2uuvDDLVy&#10;Flsan83HJ96f+mOluBhb7bT3ddnrr6gE0nG0u7/Yt/nzfvCo6iaXF3oTRwDZU4NyIdhraCNhXcbI&#10;c875sBEymoHJJNJO0En0mDHL1B/R/JDnh3/WyESD8/4dKbgzXXtSHYJkKPvaQt+ESAE5kDrnsAlc&#10;orbjZIO0tSnCgBQb3697EnJas1nx9uunBC9pOg7Oc/IdaCZkfRYtGkmkVN1YEEEmE0pW6DgJKyqb&#10;l4BvGdSsN369UtYAptkgC5666TMXWIj8ozOT9TwL00P5/A33xWDkod5DwO2q3QnpnUCmsMr3rsfY&#10;lJG6Xah/tCZoFUyPwSvRxQgavXLpKpVpnumX6sDMDya+z/PZsM/Gh0HtLVQFgoh2vhyRO+KB3KUw&#10;+fYPpckh0CTaTT1O/sgAMLNj996ub1RqqPLdu/Ke6EkHPbmvq4vYzlUAwFUuui5vbX9eg7Q8jAo7&#10;BJR+GYpVSWj4c1ha9itn6APm7n3/uL6yq6CzSXOL4x89iQQowmZJ71cDIWbjGKXBuKSZ78JWvhuf&#10;vnTuw4O+P/afAylqKrF+SdDJ/h1kys/e77guEIvxvT8XNJ7EBF3WZ0Sw6WaW1hvGL2fXQ8AB8Da7&#10;loF3vDNuymWVltMbBkATNaJePQbXOkAKfCa2KPCehAX5q3w2f+IDG+ax36TZx+jcdGPRzeF8a8Eq&#10;0MQ6rQUbuvxOmwtrOD0rUHY91/5VNytiU/OyOnXEETfbR2tD0gx7vCVWMtMg866NN17Lmg0UKG1C&#10;I3Vg1Fkt18hsDLJjhFqVdWa3RpOliKKZBJMTY9/jbPhe1TskElfra7ii2KSpHXosSXZZe/L2psna&#10;v6fr3IRQvfdea8q3GXQmubwuau217nVZuIz+P73kUwflyJ/XN2d+OQjnbV156BoDUUYdJvsvTrLB&#10;92hyQk61TVWPAkZwuw9x9FyYLBBc8r1K7ZUFZN3xlSBIhanb55tZE6NmkbNbn7Ulp9t1adiXaf0l&#10;/683mTV+MJbiwRYA18d2ydg73x2dl+jf1hHWdQgRfPtA1Q1H19Jr9kYcmqAi3Xcb3ciBIzHLXvkr&#10;jCADmggocVyytZ78nh7YgOrF5lpj5sveuSZrQGyr3GZ9CJqcG/TXZHpmXN+ZwU9bs4kxJCHyP5Xx&#10;rG7ZATW8PjQ5dufdM5m2Q1yfdminkilNOjgAjI98eS3RnMpne13TEzjO0my0RpOpYZn5InRlOGaF&#10;50zWx7AR3UQSjSd7RybFQF/aWed5NpBvVjJV1glr25TXdYCffTCSXkwborJzuerX3LMedE6j5bX1&#10;S1uofdZXoXa9dnbMLg6pj+8NhJwDQydEbaiBUp150rNmk+Oga3sizSpwrSk+3K4SD4rPq8BMY8Fd&#10;m7LXed8fuPi4D4uR3geGFiay98lb8jntf/r3lXIG5ru/vimz/zv/lS8652s43VqO69Zssu9MqbPG&#10;PaPrjZsasyFeARroBCM6Bpff09VjFWi62wZgkwCnu7fHYFeOCWu6cvuvWXlv175OGFhJvbFbBSLJ&#10;Tl+360y9acyg44U5+CeG2v1e06YENhkYxX5ZWete03crABQtSpl1KQp+PmlG/T2L3RyKGvWwQ/3g&#10;7FrAphihtckUGonM7DPJvs+oY4fFqLTCgLv+y9A7e00ihTWE1F1Sp1PLGgaSSz8xx+fjuXJzGHQF&#10;KnRHbKWC/nnKiOjZPx8u+q1Ud6W2/TSc6nGhb121VxlSMCElxuFX6repAt7brD/8GiY4SAPJRm1g&#10;Vmpl9FUqxCtFDs2p+7J+9MEs0AMaFBJvNooaKvZEOs/Eg/6weC1/6Z7c7XlQxwwZkyaUlSd5LuWt&#10;S7km7dPRh772qZ4JLLufWR06Yk6aTvjPIZqd8wrvRMMRzWb90A+FkTNBafBQt07SZ5Cx23JYSb/d&#10;WYyfIBSI4JDxQVQy9YRROg1kcjkkXsven03g9W3rb5RZ4V+bz6Pm0vXsKrjk+X1g62k2Qx5I6POM&#10;J/bBhNRhClYARaXnTwcbnccLCjwgBxSJzn+6UDQE6WsCm6IoMFqnofJ4tNFpo1SfSDOTS+I1caAG&#10;klye1hCb3gg2krlWK8mO5GX0JIt+insZkv9+LCOz8Q/P82d75/0OOIWez57MK0Gbh4AVGO0wnlPn&#10;fz+o07CO64CrZ/Lryo9N7ulm69q8uVmnp4HKO9y0uXKSMbPP+p1/manHCX2vHemnP5VYs0L6fe8H&#10;552m45NmE50R8ofi2EYA15sCUW5M65/vcuOaZGY6RcEaeu4z5gDn0cqShCGV3avQymXdG0UAOlpa&#10;J4nnVXaZsBABJwOLlWuxwukOlz3D4Pc6EOrPv8Tqh4AT8pJJDLUKPETg6ANNp+GcDjbJ0UAFgUsp&#10;uu80nUUTOSDnSBDPrxFsohktgU2IlItP45gReSChXM1ai+i9d3eVCtdNj9lknZhK7T/fyZryr+pn&#10;5K1OLenVw4e8UFedB7zLCSo7Xz3NJBOGUXv71zclnX08LTk25Oe9vvCpXV3m6mdve5cHZs7sJLxf&#10;9fpjWPW44NkrPwNEt/LGQRoOfBjjuJdqaLJjmJOZ9Xxa0FHy1/vw3LAshUqxj7Nn+i0hNsfTNyFk&#10;st0K/udFnLbmsbpUEYUcIhFKfhYUuGNL+TEy5iR3DGQqmaMeFcYi9lWsh19TJnFdeyOl9szM9PsF&#10;CJtlM8EhCJs9y2fGfyLgpOxUzw5wOmEKIjvOoAmfaTzpQ68Z0Pj0Txy9wSxeBzYDoBlM8/61nM9l&#10;YdV7wN47z58b/h6AC/38JIgHvjhchpCPVOZgk3/dWLyBU7BMFT9OGWaD9xIuSkEeUbqXVsyHvt+F&#10;w9sHHPpUBwGtfVhgJVXUuUwPjkSSSUg598kHQw240mlg0yF3d1PfxbQjlkhOeVnJXe8UAaYn+QfQ&#10;VMGuH6WtzuycPREGKHdtjiarfLFdo3vvvl6wMZlrs++NYv88Ac/wusvHYZV1Dz24kmYXOIHKQ/h7&#10;v1J/n6lea9u2wQyjBtLAcLKooeS5cppNv2hbHt7fo4EhqHxupMh4OxZ4bTQS+He/oMH1s94qO/K7&#10;fs5X9tYJYyspi7nV7XPJSuomS2+drAMymXSq3wHp7b257Ic1hBV6G6ZIn3mMlshcw3uGQONXns/B&#10;wfcAOuH68FoCpT6MDwEnRjjIWjnQfAZRtfO6RnAO/ZQENNUBbpxLEUsUDuW6vOSglRZl+90XHVUi&#10;nfVD+oRwUmf0X7TCrVmAAE4BmzlzdooJSffWEiTRJ+KJr4jhXeTcqBalFItZgTGGomppmgalw7fR&#10;2wnGGLxfSLHFQnY/t2OKwsQ+DTUfMo38uD6p075UOegjINPSug61RSO320q6SB9Ip7fn5J7iWWm1&#10;vQDeY4tjGTM3AhSNGofXSXt17J80ImV4lYxKjGLslUhE2s9DXcowQ6tkIsADOnyjXNlkr++gR1Fb&#10;2Qfj3LaUb67g8eHco7S0WZl9ObbnZBLpA/CwjNRgt4KtPzqHnIR6NdJ9bhTOTVgbasJkLKV1rgjt&#10;lvGwoZ2taQOti9BifPhapjOhuE3A0GeJQhriLemVkmgpWkmwTaXTPoJoEDZavksTw9p4LRGhvRKc&#10;HnmDQovQkf2n6aTFKGgkGIszM5q/TmtCHC8fJ7U847P8ufJY6yjLEuccy2YZ6MSDVlgrM84pjVUe&#10;R4FVCqsUTju0GTFvp3jXoIuKZrkIX6/UtG2LN1WgN6G/sOsNHTTi0olAOTMufAtI6jlqhMKaQvrj&#10;2LcYU0BhWC6X3D4Vun5qp8J7j7FjFIpCXwU81rU45yjKi1hr0aWlbVvqStG2LSOzhVIKi+wF0Vqn&#10;jzGCwhSBPnzcSt9dagAAIABJREFUhhBGZoCuWimapqGua6xtaZslVVXLmCmF83FeCt14QuQFBBiX&#10;mBTQVGuFCfzEWalvAsSgWaDAZ/ucSl2GjZsqfewxxq7Dy5dEhW4ztSXjywu9FDr1co9JhgoVIi5J&#10;2wVcFCb0hZFJSqsltp7CoJ0CVQjd6vBOL+GLikrmZ9u2VFUFGPAeF9bcY9+umADXYH2uzRvXN+R3&#10;0HsG2BRFQW+TJaQPP+GH8lC4HjpWa40xRsxu0TwTiNsi6B36JjUqfhs8X4uIE/l65NJrWd/s0CZj&#10;W8PnMnFKxldl7c0uhKyhN11mWe3a0n/1sLTe80QpJAYbDN2idGRzYSE1MV9hgt0n1oOIoXVoow73&#10;Bc00xpDq2XL7HRDHJ05UGbMYuypuzg1jrKKJSuoTPw+rgmkrCl4pNpfu2LjK+m+DaM6gkqHuEQjE&#10;tVSHOvkIwrHvcloNk11oLwBT/DzGWakn3nYC4pBxJBACkoY4HOx0mk9JmQ/WhnAzoe81XUTmjuw6&#10;02P8b75YYFuLJsTJU4j7c2hn42x6oydK0t1ROYnB5pQD3X1MUEegBZqmwdQlRWFYWIvWMteXyyWz&#10;uaUsSopwvwthrcqypCgKZjOb6K2qKopCOs9Z2YRajkddVypFURR473FWPj9flmWv97zvzz3nHaNR&#10;zXK5RGvN1vY21lps29K0lrIweOdo46cYAp2kTY66BORT27IxtjNGaq0xhRbgsS22bQX8tMIYTVmW&#10;+DbTRXyn+Qg/NCyXi1TXbhQzWtBBfIx8oqcoedCdA1O3pSRoNhkQaxRKa4zSaK3Tp1yK0tA5YXgK&#10;Y4gbY5N1YzAHfVaRU83wsU4rZtqMP3EG2OgoMeLDpwOCZuOjNL1SJRwFSheYog4MSr7uqUyQgMtd&#10;rPd4JZ959mYpg6InoBVeT+MY9IfimhHn2m5MdR90jnI7cq5EAkTX4XxXbirCYOtz0i9aNBnv5P4x&#10;s1CLaDwOX0pMxBMkNPoaok9eIHEndxmYeJFqJ8w+MAsVJb1QTmDqtl4EzUPMGN4U8mDQNKJtHr0t&#10;zNLshIZLebVbhDdVgXj6axTJJp2+OGkCaJeh3gHa3ABsQhuasHdLNBuFCdcLFTU9rjt19mmYF6Kt&#10;oLVsEFVyVOG8cRJxQCsT6FuLBK9l0jmtEgB1+xi67y4pFaMTqD5IZnXJjzENN8kON19GpqG9xRgV&#10;Po8ewD1ImOIpqJDIyXFUYp1E4h5VFRowrZRbmRJnrXyRNEjeEMwhnX07HavivOySV0EDRUCvjRKv&#10;g9IYvDPYucOaMUVR8HilMJNdzhVHwswiIw5CzbJ1LNoFptrDe8einaOUprHzsD5cYEyFbxadkOos&#10;uigF9JRGl1HTyTA/gK0OwpKzjrosmZ2c4LSiMoZmsaAoDOO6YrGYJ1qJApT34K3FOo/1S3Qaf4jh&#10;gOIcXM7FcmOUQqaWgJJvlzTeU5mqm9MpZp1LAnix5rvveXSBInwOw/gotIVL4Ufrw5dWo4aTtLto&#10;KrPEtRzttSj5GNHMUdi2leUQK/RhihprrQCTMVibgUn4pzv6gRndd9e7H4OfAWzUJrCJk9WLJ4to&#10;Li4BkPIdYsUUJ6nWMomtVxTGYIyo28YY2qYR05XqJp1CJKrko5lpAIrufCOWbJSMszQAmpjXkxp8&#10;VpH8tKdfrv5Uqz/WVzc9o4YZfW3KD/brRApgvdraV5eE0LyILST4CGpBXzokEXBPNwthalLUXkG+&#10;3gJv966svKEmkj7rqyB/Rxepcm0/dc9n0h794Y7t6DkaBPpy3qPDpBezQgCTTHtXoX46i0aeg0pi&#10;UplWFBvd74LVsY79r1J/r2+fbS1VJQwrrnm4tGjtN3UPbdPI/LLCFJ21SSqXykfwj4AV13Akd7lc&#10;yh4dI96nSilhkoFWlrZhVI2wHhSWuhahcn44ZacsaRt5rw70Kn2p0UZMmo31FEUJ2lKUJbZpKIoC&#10;O/coZTGAKQoImkXkEc75bEz6yfvwOWzELLRYLBhPxkRLi/eeplninOkBbJqZgR7AU9d10FwsKdhw&#10;4HsuWG2cdSydmNtFa9BoU2Dw2MamcdZaJ80snsexzM1oQhNhfSsIMzFGWRJSk5bc1Sm6KmulMOHT&#10;LaYIlgIK6XdlxNEr0qsylGVJG8yaVVUxnU7BRd0479jUwZ2lIOeZUWPP83qb3gdg48/0RgvMIUpe&#10;URIAlHfBhBDNNKHjTInscdBBWi/RWtGqkpNlw2cee5rpbEqrBICsn+M9GGYiIZwWnGio6ZyWrlsy&#10;jpKmnJVpYosE6HSwmQfi8jqsXTjJV3omRfig8ahmUJ0AFwlAdDYQmX4YbnDJo2oZbooNj+aPdlD9&#10;on9M7kxzAahQf+WOwvOhHC3qvHf9c+fimld4T6pP1KBCfmhnkr2CZufD2pxxQmTdh66kj60OABma&#10;Fc00Ji1YX0+g0Q4g03kUdoK5LwKfTpMzgEZcsyHinnjtxOd7jE0R1i/6i97rGF+8f0inybkjF6TC&#10;BMZ3wsurX1xyfq9CYYLyKEw3Rj4AWU/oe955okZcV7WAQ6NpmiWPP/qYrI1EyVXCJdAGk6GNWxli&#10;5Azlsc4iVibH0nqWiwWLRvJHahfrHOOt27h48SLPPrONMYaH61vRx4p69xUs5nMWR0vmiwUlU8aj&#10;EXvbitFoRHskawR1e4AxBjM7whiHPhFNqNVP9MzvxpQYo0OEBN9peon5qqQZeu+ZTCZ88oEHqKtC&#10;TGAKzp8/n5htjKUnJrIWvJd6hLWU+XzK9GTKdHqCc47RaMRkMqGuxDtX5ouiMJp6VFMXNdoIyDVN&#10;Q6EKmqahCZpd1Hxc2Fyr43aSXGjJaDmOq4pfQg5gaZXDe2gN2bh13qoRlEzyhjWhVNPNEQXLdkFV&#10;VSytZWd7h9tf9FJZQ6cIXmldbRKgeJm7nTUm5AchuDuGSBZDuqcTjk8HG1xap3FB4XBaB++teHSo&#10;ZLjuNBV5R5yUQjzz+Zx3v/s9HB4d0iDE39iZVELtiulgUyS8DelavXpOS1Uyc/TBxvstOSawGSOU&#10;EsxmwTzmlDDbIcjE1EUI2AQ2fSafHDGUzZ6G6HCwAjYumLX0sRzDeQzH04HNJJzHdg4dLKJ7SdRI&#10;+mDDKWCjQzWihBYhxAZnvWgui9cT2GwIBNlPqncAIfZcs1GBFqNGYoPEn+Z2p0ailML6vgQdr8cy&#10;k2SaA00GINebhnbvn/jR72BnZ1cKDHMoMimttZg8OqU01SvWuWmWwqOcZTqd8vu///ucnJxQa01d&#10;17She63umy1jv1vX0LYty2XDfL7g8PiEq/tX2T+cspgv8IuS1lre+sXv5J3vfCfHx8c455juwKc/&#10;/WlmTnPhwnnOjc9zcnLCM489yMHhITsjy+65c3z+rS+mqiq2OJH13dlTLJdL7P6M+WKBrp5lNpsx&#10;m89ZLOa0rWU0GjEajbHOURRlpwHouObXaaeLxYIPfehDOCt0eOHCeV71qlcxmYxFC9CEtSIjazk2&#10;gEIIXFpVBbPZjMV8jjGG7e0t2rahqkoUiuVywXg84vz5Pc6d2+P83jmKomCxXLCYL3joUw8xn8+Z&#10;TWc0bZOAJoKN0SZpCOmadd3H72xY+4xfXg2firDh+uFiJqDsLdY5Mf9ZGz774sGGeemH81bWc0yp&#10;KcqC1nluv/12Lt1ymzgIKBPWp3xSKrgGsu5pOBk9D5+PxzM+C91NqsQCVUSxzvzVWzTSct0g5ghv&#10;FVrLWs6ihYXeYuqWzKgodMHCGRRQ611a3+LtGm+ygUno7HQ2s+qZYNaUF9VjF9cQ/FiYY2DqzhfB&#10;rCf11HGtIvy7SIEk47fuuy8g9hqTMVUx1/Ulm6RJJJUoeokEMIsb4iKo+Cq2QOoVNE5tR+F8IGkn&#10;dTd4x4WOsem2YMLA9O5LGg/zUJ+4xjQKz0s9TfSuSzvqpWAbvfB83O/vw32fBbeOdc0e1S6Xz0iS&#10;WdRwiIuoSb2IziqS3zqfgCdp9Mn8qLpPaUijV6qUbw5O17PJeDr5ypWmkajFUV7rTHlahL/wjSml&#10;VXBpdbJdImhNLphtjC+YbG+zmE1l7QMHrSbYv2QdC4XTIe6Bln4ryhatHZXSVKoAW2HnFdO2waoW&#10;N0dA5PED2pnCNHtMRiOmr72Tyy96Lc8ew+HBnMeuHtCa82zdfpkdFH7+CE9Mpzz0hw8znky4Y9Iy&#10;GY954VZLVZVMtjUzo/GjmnGl4dwWBwcHPP74Eyxcw9a4piw0u+d2wuJ9YNbB1BKVxhbPpRtvoCwK&#10;AYUL57l08UYKI98qunBhTzSVusJay2I+Z7lc0jRLmmWDdy3b9QjrxPxotAbnWByf0LYtzllmR0c8&#10;++QTPMifAR5rLU2zpG1a6qqiaVrRmlDi/RidYbTi5OQkAY0NQGFbG7RJT1wy0RE8XHBWCNG+dVjg&#10;lw/mOVRwnNBhLcsGbi6RCDIwVkKOrfXYtmTeWhbzKSiJhG4JYGt0n9/SWbMYHn33O84Tn9Zoe7Pi&#10;bLApKHCqkWkZJ2mwscu3RlyoRGQZYSE8LIAZJWs+zuukOnqC7TivjvfimRQmT386RhU/b/qGtGHN&#10;5vTL12Z/U73fmWSdBYUEWOUu8XoGzIM6DYTc9eaYdI/v3kkcztyzZUgeqneWlxfMqQFEY5/71ZsR&#10;00pflM/GkUyyGR7T8135PjMDxM2oebSMdSnVE5XVr1PVxUVZeiKGf4F8v0df40y1C90p4dbD86q7&#10;Jtd9WIjODR8qL6Wn8aSxUH3wCy/olxHPtaYwInW7zGQ3LD839eV/RVGIpmBl7UdpxXgyprTBjBPM&#10;RUYbUGCCS2yMvN20c7kvMEdjdLfOhaKqa86pc5ycnHCwv49X5zg+OuLwAEYjGFsYj0a84KYRxkBp&#10;YXoC0ytzDstDbipGTKcnHB48zCMPP8Ji8hkmkwkvqHfxwHRxwN7eHpdvu41m2TCeiEXh1lsvU49q&#10;RuMt2qZhPl8ym8+Yz5c0TZP6azLZYm/vHFVZoo3Be0ezbGiVpywrrl7dZzqdoTXMZjOmJwIiPjBv&#10;1zSptztAaMUbLos1533/GOkkeaihUl+nD9sx4H+eJLRHZu1cn7a0Fr/OKPw2rk3XjdYChiiCUx8L&#10;3wbByqQ1G61V8v702jMej6kbx2QyoSxLbGtBizXLO3uKeTgX0OIht2L5lJendClM11Nio8kGwygH&#10;5h3XvV9lG+uC7VTJwGkKmtZhCodzLV4XKO1pVMESw0KPaDHYQkwE81aDqohmqc8+fZb2jJBaVeO9&#10;pyg0i8WC0WiCV3Bw8Aw33ngjs6kTtXlxQj0aodWY5bLBOZnc2i6CG6gVN82gAS2bOaPRGM+Cpmmp&#10;ax3cW8EYTdt4ClNQINJOUdbMZlMmW1tY55jNp4xGY5Ty4u/vnJhFFnO88xRGGOGsPqJZLqlHNXjP&#10;bAZ1XYNCHDR0Rds0bE32WDYNCseybSmLmrZtUc0Bo1FN22qqsqSxlsViyda2Ydkscb5hNBoxn1uU&#10;0pRG09oWnGg6Piyw19rTtC0FYqNvmga8p3GyQNk4R1kUtO1SbOOVoVk22NZT1RVGGxaLhaw31HXP&#10;wcR7KXt7a4vpdMpkMmE2E/MCY4V1nqZpw+KsAFxZSh26fQ6RjvtRvtXQjDiYd8+NulbLGyb5Umpw&#10;ItBGFnHLSjyalJZgL94Rl3OFoRA3jjD3Dl3XlMYzPZlSjkfM53MUXvaqRGkl2jmVCs46wiYKd4Pc&#10;Yx2ubSh9waRw1NWS5WKB4RiM5Yln/hRVH3CeE568+iR+7xW4uuIFZs5sNqMwBePxhDq4Ki8v38DV&#10;q5rjR57inNtCPzXm6uwRFv7TtIsCdSDjPdku8e0C28wZ1SMunNsWTy7lqIxidnzIdDrl6GjKfD7H&#10;BibuPBkQeKbJE8wGE5Z8sbTNwET2x1ictUkI0tFb07tOq2VwjEsFmcyfNFnXfQ9GNarTKsLTyfUf&#10;lUApD2FDGT5D4EVwN5F+tcIUBdYGxwPEWaW0Mm5V+Ozs4lwdhHtZ3Ok+4xE4vhGBfqLFlGhMAV5h&#10;ffh2WfhabaLHBISRdFT63a3jdPe4lDOQs0MfnG1Gi8AVtBsBGJ/OZbmm87QRVNRrpa5NWsfnQhrV&#10;NdPZDLx4piyWC/Bw6dIlrly5QmFqmqZhMtlivphzeHLCxYs3sr+/LxvxgvfPZLJF28pioveeupZJ&#10;X1YyKq0Nm+KCplDXNfPZDF2YIP14iqIIUpenqusgtcoCn2tFwnHOMRlPaJee1trkttmESbW7e4Hj&#10;42OqsqIsSzRiZjk5OaEoSpbtQjyKEK+j7dEOi8UCrTSz2YzGafbOnWM6n8ukxUk7ypL5fI4JDHFU&#10;1SwWS5RWlGXFfHrA9vY2i5N95rMZVT2ibZqwGCkulE3TMB6NODk5YTabsbu7S9NK+d4tGI/HjEYj&#10;ptMpi8WCre0t5jN5twn7Oqy1LBYLqlqEhKPFUbDJB3OSkaO1th9k8HM1RS1IpTnatyKHedR53ZHc&#10;YGU/TnDY8YQPysm4mrAwLm6ukQHpsDFLNhf7MK89si9EKYV1TdpHU5QFnri254PXl2E0Gsk+EqWZ&#10;TCZMT6YsXcNkorh6tWFrq0xjcMeLXsRisWDaHFAWJdPpFG0MO2pbHAjaBVeuXGF//0DGfyybwJv2&#10;KWzbgi5oW0vTWJq2wdqggYQvlMqcy8yfPjphRM0iehTmoOKTNmuSWThqjyTHElDiIBDy8/uixpt2&#10;m2VOKIp4fzRnyRw1oV+T5qgUrpB6mgASxsfliuhGLt7AOmw8NY2AaRHMo03QUAoTHJastD96WC5d&#10;m5SHojB450VY1BVlWeFtGF8Z5M4i4AeekZEgE/AGq0W+fpPRbQSjsz8LHQAnmc/W3ZAdYzQG4y0o&#10;R6EsDofBYcInSL1SOAziVh18xZO55Rq+Un1mdZ+b7Hk0X1LVI5btEaO6pnbQWgvNM9T6hL2tLebz&#10;OYvZFQqluPnizcznx4xqTdtMGW+NOTo6YtEo6qqmlQ27GKMp6jFez6lHFdbOsL5lvhRN6NzOBN0U&#10;oC2z+Zx6tEU1rjk6nlGWBUVRs394xGRScjxdcMP5XS5evMinH/wU8+UU5YRgl1dHXLhwKyfzfXHK&#10;OBrhGsPcLqiqktlC2lXUjrY94dzOMbPZDKMMhdYcTz2j0Qhnx5SlZmdrj6tXr2LqJboyYVOpw7NF&#10;WVXM5w11vUVjT9AFOL3F0cmCUimOTqbsTka0bUtRai5duoWrhwsODw8pyrEAXqmoRiVt03A8PQA1&#10;oh5PcM4xbxphcvUIay2zRYMyBY3zVKMxi8Wcyc4uR0dHTIqS+XyB0QrtQHbMNxAk/0Vjqeoq26cR&#10;6aQfAUP5v1xAijKZytEm5KPEe89psSio0Nb4kNMKjexgd0qjTIk1Csoi7Jz3KBO+UaU7s64HlBeT&#10;pjFikkKLN1xpFKVR1AZcodFjQ9M4pr7lYPYstxUN3jkeOzoBrZnV27Re0+I4mM146JEZt99+E7vn&#10;9vBTi57soPQc9AhTbeOPT2gttLbBac3CtbIupgzNYsrJ8VHQZIPAYMQ0iBIhorUeZ7vgnkkgRkyi&#10;8Qutkde7ALbROy32dQJmZUguxTrbXxXGxxQmlC2g0rkUyz1F0BzUID/xR9X9lhTdh+UfW4gZSweN&#10;xiSrtYCqUUbMxd5hfVir88HBxhN4a7fmFz8VDuKcUJq44Vm2pMT1Yu8kkkbPGy0qGEnr8MLge/b+&#10;7lp03Oi3y/fOz1yzSbGQco2mPz16x24fQRjwiPJJ6/ncTh4vG5y05ujoiAu75/lvf+iHuHSx4H/+&#10;yZ/kYx99gLIsueHiDfzwD/8wbTvmp3/6p3n08ccAOD45YTKZYNsKbQx2Ydna3mKxnNO2LaZ0HB4e&#10;Ye2UnZ0dzp07x2KxZDabB+mvZWdnh/mi5fj4mPF4C2MKZosp5y9coG1mXLq0x9/8G/8Zr3nNC/i5&#10;n7mXe++9F61lB3NjFYu5ePE4a6lqw852zdJJGJTz5/c4OjpGe8vW1hb/wz/4EUZ1jUazv7/PA/c/&#10;xL333scjD4s588qVK0wmEygVzXJJG2zYlRmhtWY8HuE9NK0Vs1vTcO7cOeyiWzg9ODjg7//Y3+dV&#10;r7qVf/4vfotf/Le/iDYlk8kk7Kj2jEdixrNOFlHj/o4oScXfZXjH4eEh29vbzOdzJpMxi8WC7e1t&#10;HAsWC/G000YYQ3I7Veq6HKv/MlKuuUQpWC7oFB1CuwAWTuO1o/MYhEJLWJpIDyowFRPWF+paxkv8&#10;jnyK9KvDHKeR59tGmFtRFEwmY8Z+LAvkap7m9sHBIfqcFlfa5QJjCrZqiRagvGicJ8fHPPvMNqNR&#10;ybndc9hFGzSTlq2tCfV8S6TmY/EkO5xPKYqCsqxYeo9biEeXMiVlUabIANHXN65xxIglhSlE8lcd&#10;gMQNmkop6qoKmkXGo9K9OoBNP2KC9K0AmkmbMn2XH9Ze8J6yMJnZrH+vrPcPAuVG3hr45MxN8ZC8&#10;1PCihai4LKTCWglxH5OEXypi+2rZBK58B6ReO5QKmm3Y6hAdXeKcst7Qtg2l6XRp+SVgEuOqxXal&#10;j3Fk1+gokW4fZtcDyp+xZkOUmtKLSbbJziYXX5uwHxB3aO2VqO+IT1MRXqgiGHkBMOM9Rdih3JCH&#10;o/hs0nMDtHpcMl/MGZmW3d0Rfn7II5/8U77iza/j+/7GN/Gj//X/xHK55Bu/+i184au2+eBHpuw/&#10;+TC0C5S1FNqhFbTO0VpHYSbMpodY1whztUfsnRsBntnsiHk7k30FrqQqCxyWRXuEqSbosqB1jqZZ&#10;0DrPwdEJhXFMUHze7S/glpvgZa94Kff98i8yHlVc3X+Gm0Yv5PDwiBtv3OL46BhvS+bzJXokBHu0&#10;f4g2mq2yxC8WvOELLkivOTB6zBtedwtvftvL+S++913MZjPGpqJpWxr/DABbO1tMZ0u8rTk+mbK3&#10;u8305JhqvEQVHm+3uHp4xLhsKcoCZ1tuvOkCL3nprVy6Ce6+57X88q/cy5WDfTF3VbKWtGhtMNVM&#10;wCh51nmx/+uCqjA085aT4ynb2zuc37rA/oGYLq0CbxRXD/fZqyqYtyhTUlcV3lfi3oqCxqBTBIdI&#10;LYMvs/I5otnEWFa6k1IjbYsGo0E5vNco7VFOQEirMoRVaSmMh7C5WitZD2qDOU2h0NpQKCMmlcBc&#10;fXWMs5aTADpFU1AUI6Zs4RZzXF2zVBqtRxzMp1xoKqpFQ/XYXFxotzTO7TBvLPP5HMw5Pv3IkpPm&#10;hJsu7nHhfIFjxKK4xLkdQ3myh1aaGzFi+i2fEklciZnHlLUscCtxeT5/YVv6QRWhO0yIoxZNUlHz&#10;UBmIdGYviCGBMlMbBA1Fi8NE0D5EsA9OAE5+a92NA2E9Q9aKxFvMSQCzNJZ5EiVCUCOuhYj80Dlg&#10;lDEQrlbBiUWQyxmF95oWFZx0NE5lK44hlp91CuscyrkUscB5hbcW71vQYrLX9Zi6qvEeClOiqCR6&#10;gAqqVATQhD0dCAW1h+hO3dvaHyxbQZQhfacpAMbpX+qMunummsZOS9+2jt9+H7hSJYhS4hwbbZOf&#10;62k6PWFrskU7P2CxXHChnvDBD3yQr/2qV3LP617EXV9wF08+8QRvf/s7mC7gvvvuS3GsyrIA39I2&#10;LcaMWC5bdna2RdI2JWnsvKcoC3Z3d1nMGpbLJWVYC1LGhRhSM+rRiJ2dXfb3r7K9s0OzbGiaE6y1&#10;/MzP/DPe9ra38fP/8l/Rtm1alD08PKKqSgpTsLe3xxPPyNrHEnHNLEtDVVW0yynGCOOdLuGX3vdL&#10;HB4d8eXf8I3cessub/uit3HvvfcGjUCk5KIsOTw6YmsywS00u7u7HB8fs7U1oaxPODg8ZLLzAmaz&#10;GVo34LvNbu961//KW77wLdz3/t9g/+CA7e09sdd7y2SyhbMnLJdLlvNjWQj3MlmqsgzrMuIcUOsR&#10;eM/TzzwtmwPrWtZsylLMhAeH4sixaJjP5+gQwDHtUTktUOvnSBpaArQLnwzIvn6mvMLF/W0EhhiC&#10;PTokpmERwtLIrvcAVbFMrcNmSQEbldYaQJsCZwwjU9DalsIUaKPZ9RLWqFU1x0fHlE3B0dFRKnc2&#10;naG14RN/9gxlWTJrZxyfnIC/DWM005MTnjWGyxMppzCGre1tmlCnUV2zNZnALsHFOGgrhWgicf+Z&#10;0gWi3hVBqi+CNUXYW/Syi9aqxLO8jwaars+yhf74+eMku3cPJq2lF8mAqIWGYK9OpbI6sFoPOr3R&#10;Htxb1BLIVDmJetE2rVgUwhrtsgl7d1qHs5YihCUqLIDnsNQ451MkhiJ8P8gomU8XLt7A1tYWxWiX&#10;8xfOY7QOZsuwt9I3sWqh/QTs6aLMRxDK1+pzHAq3ZTavEJ7qNM2moKAhRuhVOa4lYEsl+mg+84CR&#10;CSPxSCkCGRcqSFFB44l/KtgdTQCrZXF82shcW3qONvdRuct8sWBnVKIoaQ4P+cwn/4wP/+b7+fqv&#10;/1q+8699G3/+yT/n1hsUn/zkY/zeB34TNz9hd2eLu+9+PV/5hS8FPI88csCHP/RhPvThP6auK0Zb&#10;NbPZjNe84ja++Zu/hRe96BYeffRRPv6xT3DTTTdxy8UX8t73vpcnD5/k27/923nqqSPKsuTiTS/k&#10;J3/yJ/nMw5+iritq31CeLHjV572Wm+o5d95cMn9yyt/+7u/i/IULfOgjv8SrX/1qdm46z8nxCe/5&#10;hU/wgQ98AKs0exd2mJ00WDvHNCWjckQF7O/D7/7KH/DQpx8C/xh/6zv+Fq+8bY9fPXmCQk3Y3tnm&#10;S7/mbu68806q0YgHHrif3/7VJ3j00ccYG8M7vuIreflrxvzWb/0mv/j++7m4t8fi+Cm+93u/h8uX&#10;tvi3v/RLXL51m7turnn08g6Hn2k5OH6Y287tcfc9r+QNb3gDxix58skn+Xe/+cc8+OADKDTf8PZ3&#10;cvfdr+fXfu1Xuffee6mqmnvuuYcv//Iv413v+imOjw/R82N++O/+AG3b8t73vofijht421vfysc+&#10;/gk+8NuH5v7zAAAgAElEQVQfoHXzEOm5DIEpg2aTGEB/zcb9ZTsRhBhnyeYfNJzILKNgp1X2WQIv&#10;QTeFSdU45TDaYq1juZRNnq0WJjIejfHOSQytIFprY6jCJknrt/HWonRNoTy6cRhKbjxXcevFyxw/&#10;9TiPPfYYD17d58rxE4zsIWXluLlYcmmv5Ba3z3g85pnpIUcccTDfwWnH/uxxXPM0x6M7KIsS7IKt&#10;2nCgHc63WGpxRPBKNlAGEHReYa3EV4whd9KmziAMd5ofkh/6kdBfRAgJmk7MSeBApgHpYQQQMkFb&#10;Ba9AhTbRLTkAPnEh3/aeT8wZZN3FS/DLsqqoq4qyqiQYZnQSCBs947sOj4959tlnOZ5LhJVp24Sg&#10;pSHmWohxpgPotAsJ9aPpNnkWpuD83hbntre5cOEGcf4oR2xPtikL2W/klEdrQ/rSMlGhkHonatPD&#10;sFmDNXIfl2m6NRsB6xAD8VS6H1geh1f7/gZ5bmYLTeiu/oPQbFwI1Ni2ArSjsG/hPe95D9/yTV/L&#10;q199E19w100YA//bP/7HLBYLjDH88I/8CG+65zyTUE7Twrd+61fw937wf+ETf/oJlu2cO196J+96&#10;1w9Sl7Bs4fPvuMib7nkNVQWFgve/f4ubxzfz+rtfQVFCXcEffmzOpx56iPPnb0jhN4wxvPTOO/my&#10;L3kpH/rAv8O2LZ//ks/nZV9wE29961203qZAnS+6861813c9yP5syv7+VSa1gOluOUEFN8ftHbj5&#10;lpvRWvGlX/plADzy8COMRiNuvOk2fvCH/h53vVLa5YEvftsb+Ja3w4/92D/lox/5Az710Kf4/v/y&#10;27l8+QX8P7/9E5ycTLnzxS/im7/lDVx5ouGf/dzP8ZY3vom3vPkl3P/AI1y5coXzN1zi+77v+3jr&#10;F72YscQ6RQHf+M1fw7ve9fO8973vZTab89rXXeTw8B4+8IEP0jQN73jH23nzmy7xC79wO3/yJ3/C&#10;6173Ol7/+hejFPzDf/gE3/M938PX/Ed38su/dit/9Id/xOF0KYIQ4XtMz81/5P+DlMmDGaP0StZZ&#10;REr03T6oMA0jc9G+DEyowDlxV26txbAEFEeHh7LAjOznmZQjRqMR2/WIsiqpxrV4fSF0RvgW/d7e&#10;Hrfcegvm8i2M6ppP2E/SNI14fwUDyKgeMZpUNMslk8mEO+64gysnI5ZLmKrzXL5c86mPHwSDh0R9&#10;riqpr/Gmk5BDuyS+YoExjtbJwnaMIODDQnlcvzbJcpJ58+UOAKFby7LoaTgqms9C7Dbn5322pjqz&#10;GyhGdRX2Qmm0MclE1+21ibEDM23TueDSLlGry6KUUDd1LR6iSiewsssmbChV2NYyDdEM9vf3ZbOo&#10;Fm3VSvye9AmCCDaz4ABDa1ksF7TzGePJmO2tino0oizFamIXHnvhguxFQvb3SD0ybp8cBLrfkYev&#10;gkwEl04lyl26o4fkWrCJ+8R1tqTqVfcdOhcRL9YlBHIzFtrGQjHDGBUkJ8UFM2ehZ8zLknlZYOwC&#10;hRZ7olcsTIzhVfFcUtzRHqWJtAOf/jHGEkpTO3RSiXy3wo/uYDqfoUoJm/GJfcc/+NkP8yP/yT2U&#10;I/i/PzLnNz52SOkt3/ld38XX3n2ej3z4T/lXv/DbPPvss7zptZf4pm/6Zv6bH/tevvM7/w6joyX/&#10;1fd/N6WGP/j9h/hH//T/4urVq/z1r/sy3vkNX8SJgWrbc3TFYTRsAf/9f/c/8r7fg+riqzmwj9F4&#10;y6jdwox3MP4qJdCWOxzZkovjOSMPH/sk/NRP/TzP6D/iB37g7/LKm3f52re9gn/0nl9mPBkzn91K&#10;WRU07RMUGibqhEnZ8nd+9K9LXzTw55+E93/ww7itc/zVv3Inr3rZkt/5vUd597vfTaX2ePnLX8Ff&#10;/aa38p//p1/B3370If740/fzoT/5NK99+Qt501238Ed/9Ed8/dd8M4WD373/CX7/U8/yzh3LDJjZ&#10;HXxxA9/ydXfxlW+7lfs/8yz/5J/87yxOxrzqVa/kW7/9lXzH33wjH//jZ/n1X/043/vdX8w9rxtz&#10;4/ZLWS6XfPlrFBVH/LVveAc/8akHeeNrt7jp/JKfe8+nODhxvP+X7uP87h6/8uFP8chhza7Zo2la&#10;FpM5KEVhxXlgeyEId7WWqN2ll2jjZiCYpjBMGYXlRz84ZyjZXmcyymBUgdI2TH4bzEHixemD1Evc&#10;D5EAR2zoJ+NGNmMe1bjWMVIjrLJYfywSsRGX/taPaYC2LDl0LScHj1GUBcuZaBK3TG5isr3NkZ6j&#10;R57tdsorL9/MxRffjNlyfPijH6NatOyPZa3GNFNGumUxf4JzoxHV048xXj5DvfNCdkc1uobFM8fc&#10;sfUwdV1zcFG2ElyeXGQ2m3FXBYcHh5z3Nc57Hrk0oqhr6vmBaAylmIan+hIARWTiu3MJNHnUUpWG&#10;ZYiYvW0lNtzOWLYgTDXi6FKUGG0wTUtZFJhS9t4sCtmDVTXng4YoO/dVWOMyWsBvPClpbUs9LijK&#10;glkj5mhlYDqbUXrZoqBa2adXGdnjdnC4z9bWFt7I/q96pLh8+RI7owmg2H/qCk899TQHbYNSimax&#10;ZDyeMFsuuXJwwNOPPyFgG7UgBAesFkcajHiK1kbW2kyt0bqk1Zay1OzunWPZLnn08cc5ODjgJXe9&#10;mrIWbRIUy9ZLfLgsdqNYrDqtHzoHhyjApX+C9qd9L4t8YzVscn0eJjX4vSIpBpU0qIUmRAcw2vwH&#10;s8/BOQdhJ63Wmslki8Ppk9x3331839e8jKIs+fl//a/RxnB+5zxvfONraVsYjUa8+c1vQhvDlnma&#10;o6ND9j5vm7e85S18/MMf4tZbzzObwc/+7M/yJ3/yMFpr3vPe93L7HXdw5+tvY7FYhn0CsL9/zAMP&#10;PMDR0SW0NpjCSpgNW7OYL5KEEevYNA3z2Zxf//U/5yMf+QjHk/v5xCc+wRfc9AbZl2IMzklcrdls&#10;xrmRlgVc56AoaD2UCu6/3/PjP/7jXN2/SmEK7rnn9ZSm5PDwkHe+852c7HtGozHLJdx11y3ccsst&#10;PPDAA/zWb/0Wr3j5C/m2b/s2nnnmGV77mtdQGHjf+96HVuJhVoJ42+3u8va3vyPsoXmWr/7qr2J2&#10;KJJe27Zc2rvEG9/4Bt797n/Jfffdxzve8Q5e/vKX83kv/Dyq0ZjlfMbb3nYH/+c/v4VXvfpVALzn&#10;Pe/BOcdHP/pRHnzwQR5dyEfh0rqUdWlD5+dy6u9Ng2yhRiRsE8MghQd8PunBugWFKqhr+fhfUUrc&#10;rqOjQw4ODmhL0ShavwV4xsGVeKzmjMdjjlXD+fPnReLWmqoqWS4blk1D0zacHJ/w0pe8lLvvvpsP&#10;fvCDHB4ccMsttzIej5meTNm+YcTBwQEjHT6T4ATcDmb70hIrErcxhvFozI0Xb5QNuI8/xf333894&#10;9yKXbr45bQS+MNmiKAswNVVVMTLi0DIyhqZZMq8PqOuaagTWOU5sg3OeiVPMZoQgm4ZyPJY5U8hH&#10;HeuqFi1HW1xdU5ayny2udamgNqmwJmG0SPXWLRnVI0wpC/Xd14s9dV1ROImiPCm3QuR8g9GaCxdu&#10;QCmYt+JtZ0zB7u4Ot168maOjYz7z4EM0zVKsDXGjqrO0bUNhDBcunKcoxOklxat0LmnsMSSODWZF&#10;DSwXC44ODmTfTWGo65rRZCKu7QgfWC6XYsorC/pRSHxae+nWTEiWKlm3T/90eeSwoCCs1Sg0Xp0K&#10;Nu3a3Kjqdj5osdhUPFpBEcKTFyHcRaFjZFU/AKhYvWxiPacUNbFhmf2yV8IqhMvaXEUVS7QpqLA0&#10;zXEYjAWf+czHOZhd4fNuuI37H/gDls0hvthh6xxQwZ2vvIObXwaFgYovAOAQuPmFL+HPH/wMSyOm&#10;sQceeYK5UxTa8JmnD5j5EgvMfUE9rlGFfGnz8FBRlsEM4gxuYZnORZIcT2TYnNvB+12sqSknI56+&#10;+jjeNBi/zZWn5pQaqkph/EVc40FfZTwxaL+NKhTogqeffop7f+ejfOVXfSE33AS6vIqzU2697XZ2&#10;di8Ciq/4slfjvJj7rIVx4Nvnz+1SKMXv/e6f8fjXwWvfcJlvfPqtvOTFu3z0D57ljz/6p4zGW9Rl&#10;jQbKynLl6qPcdMNllIPXvvoycDkR6NQK5V3au0Dl4d/8xsf5im/8K3zt17yAl7/sRXzsoTlPPXmF&#10;L34dfP/3/MfcctftfPRPH+bxh59mUu2ymB/g/BJvT/5f5t47SrKzvvP+3Hxv3Yqdu2emJ+egNEIS&#10;QhFZsLY4tklCeP1aGBvv2hgbL6/h+OBl7cW7zvvuglmv1zbRNosQ2UggDQKNBEoTpBlNnunu6Ryq&#10;K98c3j+eWz09IwHGYn386Ki7q6emq6b6ufV7ft/fN2AZOkns4zoORiUjCHQ73q69Et0wq0zMJhk/&#10;4n778eJyLxFCrxSbS39+2fS1mzeUXVYDgUho1WUZNQZFNlDkGJQe/CgijiySUCVKLMIgoBEtizcc&#10;bQHLyqGbZUpWL1JRIU0kNF0jTiI6fpuZpVmUwRwYCsWhYTopNCWdvKQRSjaSXmbq4gVkWeM+U2Fi&#10;/AJjD36UDRs2cPxtd4pDh7Wder3OTGzhSimvmZdptwOK01XKp6YxnOPsvPZaGLgBz4uQhyoUSiUG&#10;+1QKhQLTZ2t4nkte7kfJmTRllTiKUSLx2uS9eTodB9e2yJcLxIaFHwSUdJM0TTH0zDBXSwnTQATN&#10;yTJ2KFwaYlPAjTIZKpNRiJWu/UukY+VyhGGE6zgoqokqywS+GOLHRkicJMIeRhF2P8K5IhNpqgph&#10;FIEEtXqTOBC9cbPTwfV95MyXTRH0QeIoRFEkKpUyhmGiqarQuqVCyrBaTJ8CaZqlmsZJpgfsZDMw&#10;MHSNTqeNosiYpiFEncQkaYQsaytEC7Kfs/Je3Q1pTLk081pVaFY6GdLLDHYF/VnOipYo3D+iilK6&#10;tLOvxO0QrZNgu2S2CoroapSuR8+/8iVJwtMoiQV7Iw4TgsDHzJvomgZpipcFMHWtU+qNgJYW8Ed/&#10;+Ic8fqiB4zgUzSa2bTNW1zAMg03Dw+KkpcPuXbtZfvYUrusyunEdtm0TpmBZFvVOh0770glAVVWS&#10;zJrGcRxsvYBhmiIVMUxQVQVNE/fpdCI8z0XXNCJVo9USZIsgFEp7kRMiYIFO28G2he9UGIY888yz&#10;7N69h01rS9x2222cmPiyUHLXariOwbvf+2FmZmdQUnHRm1KbjuNQVzfjuR4XJ+Y4feo0O9ds56fu&#10;+SmiCD7+iY+TpEJvY5kmYSraatu2mZysMrKmlw/+l//OgW8dIJ/T0A2dUn+ZhYV5kvYONE1jcnKC&#10;kyenuOXarQCMj43zwOcf4PodH2Tnrg3UJfjCF7+Q6c3EbCGKIsrlEq7rZVY7eVzJuYw18695XRIh&#10;rprfsBoSvuL+2X0lQNW0bN4orcw4TNOkKBXxXBcv0rL4kAJxHOM53qWBdMaq9HyhCTMxUdWMvejD&#10;xYkJloImy8vLnDw5i+u6IjsHVk7LedsmZ9s88PGP89RTT7GlGXL6zGmO2B1+5md/lkKhQLPZFIaV&#10;QcD09DQHvnWAoeVZkiRhTV8fY2NjNPftJG/btDsdNm3ayE037WZubo7FceEyHXsxYRiSmFlX7wQY&#10;hkG5UMRzhWVOqVgiyK4dXc90XJnLs6QpglSRpMiqvJIsm3QZe92Iiq7dS0ZP7uq8unZIyopThSIc&#10;P/CFxVQowu80Tbgn+IFgl0rI+L6HrEhcnLhIbbHK+g0bRPZXHCMjOhatO5vKYCi9SySQJLoBfqtn&#10;kV1oLU7EY0ZBuIIu6ZqOLElouk7YbgukQ1XQDR3dMLJ/p4DhuvHVYuaSHcpX5jGXtmR6+YeX3JbS&#10;VBSsyzwQpR/Q2bwsTLYKlCOlGyd7yetY9HCaIk4EqiyhKBJqNk0RZ7Vuw/aSS+YVr5ULsjuTudJF&#10;GS7/fMVMJ0llZMUg8kIUTcfQK2IQGmRuxuYokQSWOUCzkTKz4PGVf3yS9//qHdz/K+9n2+NHabVa&#10;rB022LNnDw/841N84YtfYPZCk/PHz3DXXdv4xfveSF/pMZIk4bXX7+fqHQUCQHWbSLqJVYSkCV5U&#10;JE46JETIcRFDNgjCFElOiNIUQ5MJwhy+bxEbvUS6SqwkuKlPEmloakFsRqlEgoUq62hym8DvoBk2&#10;kibhpRZGcQOzS/CHf/ZJ/uov3sNrf+o1fP4bB1muLfPwt57i7W//WT78X/+URx59BCn1GRkZYefW&#10;If7hH/6Brzw2jR8E6PlePvnpr3DXHb+BqeocP97kxZOn0E2dIOzgOCppAiEJXhTyic98kV//9V/i&#10;l3/tnWzdsxmnVWN0dJRNm2/hwIEDfO1LR5ifn0czTZ545gzX7+wnIeWb377IkWMOY3Oz7Ng+wlIV&#10;jh2fJ5VMOm7KTTdfx5vf/GYe+PrjPProo9jFHlqtNpKcZCwrsR/iFRiymxuUidxesiuv3JeXOnjx&#10;+fL980pr2cqjXVFoLvuqO6PhEqzRfeC6kRKr0KPUiWQXtdTCa7dpyBWaOY+qdiukEMubsiH987TU&#10;Nj3pd0lUFVMKiNyUFAVNt4ikEFXTwc6x0KwTRW0WFxZZbEdg5Zh2mgzaBmmUMjFxkUVDon1xmWsn&#10;FjEc0FoXaLfb7PjfDToPv8Dyh/4CwzBYo8gsNQJq/QqNfo3+GRlZVnnQ34vv+cyd3UBPT4V1ap5w&#10;aSv95wN832a+sYxt27imcGo2TZM4dmkvT+JIEkks0WrUiYp5csMjRKpCPp+HJBFi1zQgSRM0dNI0&#10;EimWKUS+mJHJVtdBQFr1+03pun7JiobnucgZVBn6sfCMk1Q0wyBVRacR+G4WPeDQdTKIopBYSlBU&#10;DUU1qNfrVGsNevpdFFVBM81M79NFECLEyF4Qg5IkQlY1oauSRGaYONxnFlcSKHGKokBMQhJHqIqE&#10;ZRnomopp6AwO9uP74rWL4xDdEEm+YUbdViR1ZZi/8jnt7u0rJpcrb7WrJpfJ6r/bFXamK43Jj9TZ&#10;dAU6l6h+qy4wKVO7ZuwOWJVkt5I78a97hWGIaZkoqkoUhcgZdh1mnkGO45C3cytW4Yos8/DDD1NW&#10;F/iFX7iXt7zlFuIYTA2mp6ucOnVKzH0Mk4997GP0D/4Hrtq7jo1b78P3QXUgCACj6w4rbrfr4rWW&#10;FQU5jnFdVxh9qmr2OmYbIBXGlSKnRXDrZVkmyaiiridOnUrXSTgMiJOEom2JE1AksO5yucyzzz7L&#10;o48+zuvvupX77ruPP/nTP+FLX/4S5XKZu153B+98x+tWQM/z5y4yOzu7wlQKA4+5uTlePH6cnTt3&#10;8sgjj4hcFCQ0TeDkmeQFTdd49tln+fu/7+UX3/Oz3HvvPSQh5HSoteHEyRN02h36+/tpyA4vvPA8&#10;c7Ut2LbNk088gWEYfObTn+b3fu/9PPnkC7TbbXK5ARzHYceOHezdVWCqfhMHDx5kYXaRUrFEpAg9&#10;E//KdTaXaLaXQ2Yr9OdVRUh8XMHXVm6vzEZT0HVt5c0il8sx54i5ixstoCgKOb8hOgQtzgSiEn7g&#10;C4aYohAlIWmaYlkmnU6bpcUllpaWCEObYrGI4zjous5AZQDXcwk0+MQnPkHrO9/BsiwG3U5GZBB0&#10;7dnZWYrFIpJiEQQBlUoPQ8PDxIcnaPgN2mqbIAg4evQIOStHomxFkiSKrTkqlYpwKwiDzORXRZYk&#10;/CBAVRQGBge58NwRFhcXKe/eSb6QJ1FUGo0GcRBQLpchFiauwt0iwlKFj54iQ76Qp0ltVWfJKnaV&#10;6HDiKBLPK0K4JsgaxWKJJBYpp4mcCJZfzhbz0ZYgnuiGLl5XKUXXhTYsDAJ6+3pJkwTfD8lZOcI4&#10;XOkogiAAqauLkleipbsdS/d9t9vZACiqYO1Jsshu0jQtm09posuKJNC7HnFSZu6arHjhXTo0XVFw&#10;Vh+jVhWZ1beBjHUHK55zXT0TP0Bnc+VagfBWSO2JqFxJmuVcC3RNkyVkOUWTxYMqUir4+qTIkqh0&#10;K5zttPsbXT23eaWr29Jkn7rW9asSI8W9xBddV6Xu92MMiDVMWSeMQ7xAFJtUEZvy059/nFKxSBIL&#10;G5lOEOA7Ep/4P4/y0LePs233DQwMDHD69CFOnjyJF1joxlomWm1UV+VdH/hj3nDPPezctY+lxUVe&#10;ePZ5kiRh87a1HJ90aThN/ubT3yBqmzQjlUQHSVVQIoF/RqqK6/t87aHvceL0HCfOVukEAX/zDw9j&#10;5/M8f+YcjTBETkOOHj3GJx2VY8eWCCWfJE0o6GXiOKbuzRE7MR/928do1OucGFvGTYv897/8JsfO&#10;xsRJBUnZyGy9zh995Kv85SefZf/+/diWwtkzZzl3/nkCPyBWNuB4Eh3PQTcM/uOHv8rttzf5xiMv&#10;kKhrkBQXNwz5xjcvcuoUHJuo4kTDLLh1PvnAd/jMI49w++23Y0trGB8f59TpF6jVatj9O6j6Pl69&#10;w+T4NH/yqUeo1+poGLSbbR45UsX+22/x3BOHqS9HxJaDYil86rNf4Mz4DIdeOMby8jw9fcL4kVTF&#10;MvJCswGEkp5tkyyJtetccfmIZAXD7q6V71/R4Vy64l7ZPn7JzEbQgV7yU6VLT+SyRzUScUuONYhC&#10;UPqI0hhfGUQvSzRaJeaaHkm7DaqKiYumaVRMnVTTIe2QpAlOGOInCaqWI058UkVD0UPsRGIhbiCT&#10;YBka04tnOPhUQGQNoWkaYy2NdGaeFwY2E4YRF3QfTdPYvewRNKrsshV8Z5lWrklPOYejxiyqTZZU&#10;DUnr4WkzpB21iS1o4fLdh75MY/ce9tw+hB8mqCVLwFiFEl4ccfbCJMePHac2MU8ul+OGHRvodBz2&#10;DwyjuQFSe5GxI4cJiha7du1CNi1SGXKxhpoqFHWLJElYCJaJ4xQlMQURQxYmukihOADIgngeRD6m&#10;bRAlAamSopoqjWYT1/Xp7+8nDhNkWaG6MM/y8jKbN4yKwi2DpiqE2ftnGMSkCGGrH0aQJiSSeD/V&#10;ZJk4iYmDUCBDWcHRNW3FXugS0yvbjalI6JRlkaiqAHEYoKuq8AvMqN3CAstC1YRYF1lAXKraPaAo&#10;XFFaLsFol33v5QpQdjLqCmDTlDTJHLUzeE56CWcaOHfu3O3AY5cysMWDRiuVSvzjlFS4kKoZnpcz&#10;dGRZImfIQsCU5XPIqIyPj/ML/+07LC0tkiSqwCmzXO+ucrUb1vXPXtLlBIFukfm+xUa6vNioKnTa&#10;HQpqHlVRCWINJAhT4Wicj2oij9wcot1qYZZK4iThjmEYBiHCMcA0QhRVJYhsERkgZZhuspQJu4RV&#10;hJ6ohFGIYQl2iGbrdNodLKkfRVVpKgL7LUs6nucRSga5XA4zPUW71ULOXZvx8y+St21ageDxS6lD&#10;ksQYrmDjVI2cgE0SRWDXclPkWbSapGlCbK8hCAJySgfP94E+ZEUmjWsYhgmJIdyelQRZlkiSNlbO&#10;otqsoCgyumXi+T45ZUFYpIfiJNVWhLLc8m0kSaYjCyfrXtUjjmOiXAdI8Ws5bDtHFLsoikI9LGTe&#10;a7MiV95oEccxva0dJElCkFtAlmTUSMQPNBMxTzPkujiBykJcHPtCsY4OYRCgqqKoyBnFPtJa2Ybo&#10;Xmyrw/BWbYyVXXU5bPZSGO2VFZtP/PG/ZfPmzSRJRn1O45Vi0w3d6vYw4uPlMLFIwFXJSR0cx+GT&#10;n/pbLl68yMVwEEM3uBhfx4ULYywvCPGfmZ5A0zQ22EfQNI1RPUJRZNYOj7J27VoqPRUcxyFNA9rt&#10;FnW3xYULF/ACoT8Lggqu47IcimyUix2TTrvF4NIEnuexyVgijmNulQps2riRJzfup7evl44txIT7&#10;+k+Rz+dpPXqRp59+mgPaGmFTlB+hMjjILdv7ufbaa9hqT9FsNNB6hINES9Y5efIUx44cIfADSpIo&#10;Gr1qTKGQ5/633cdydZm52gKPHzxIWLRYu3Yte/fvR1VViopFHMXossz0zAyHX3wB3dC5+/a7RXGR&#10;hKpekqIMBrvknCxJEo7rkc/nabdcvvqVr9BqdXjrvfeimSqu4/DoNx7izJmz/Oa7fw3TNEQKqSQj&#10;aTpJEoOs4vs+WhadkbeEv5+SCrf3OIlpNBo0221mZ2fRTQPTNEmzmTjZPCclvSyyXM5mpFIqMTM7&#10;iyYrFIoF+vv7GBgYoN5qYlk5NLtEoVBg11U3oes6qWyLdFK1m/wrPvxAWPhlipC0uthkNj5JkqwU&#10;m5ftbExUvDSkC7elWSXtZnjLskSapEhJDKnw9FFUFU1OUDUNKY3QZBlNlYjjLsMjXcFApVXDptUX&#10;yytdUSTcfYljojiiYJkiFyX0MU2RJhmGYZavIwkxkywTRtkQPulgFE30QLwZupFBPp8XDsJAhxTD&#10;MkmjDpYl4STCPiKXyxEqCo6rkyuVaXTqKCiYcoEwCohlEzeM0cySMI9UNBISAoqopko7bIBqEgcB&#10;Rq6XjpOiyzJBrCNLMlHioWoarSjE0KBdM9HNIk60jG4YxFEBLzEJlJQQMEIVTTORlJgECT+KME0D&#10;OfGQidByBq7vECFibZ0AVDVHK5RRjQqkMm4QIudMvCQmdEVkgOeHWKaFGyQ0OyGWDVEUUE9aqKZK&#10;JyigGzph2CaRVBItIibCshQ8P6At6eQreWp1D01VSTP3Z8uo4CYKCQEKCnIuJQw9lEQjSmXSZBtR&#10;KDze3I5LlOSzAa2FH8dEWgNJkkmSImEQosgdEfmgiEx4S9JATknRxEWeUWFDr0qhUKDjCJgiClri&#10;ou4egrqDW0mQRq7sfFYNB7Obr2wfX3bwy+CzLkAuIWVhWaufgXzZw1cSjzRMaGr9eFIPL7Su48xi&#10;kamGsN7PW0vkJI1QatFqNoiMAgP9I3TsIWZmZvDanyNJUhaWazS9DrZepFAokC/kUZQSRhKxpmcd&#10;tWaNThoTGx2KdsIar83AwACOVubgwePUTAOtkOdimDIwMMDsOhdttJcdOSiXYyQ7RFVV8k4OU9Wp&#10;3fdqaS4AACAASURBVLkPR2tQPDZBT08PlYLDTa8e4oZdg5TLPk41JFYDHL+Crun4iy4vfu8cubSM&#10;EUU0FZsgCJhqn0Vf7rDtuUMMDA7iLsxhBh5JzWeu3uDavfuR/JjU1vC8ENmWmJ6f49mjT1Io5Lnt&#10;hpsxDANVlYiiGFlJkKQYRZaFXb8srtszZy8yODRIx4NHDx5i6/Y9+HIRLfaJApEFdtMNN5LGATI6&#10;uiIMPuME4iBGUhUMzUSWQVFUPN8RThchaLKK53rEQUQYhJiGSSpJIpJEFgF5juNgGCbtVhPDNDEN&#10;Q0RuhKE4HAcxcgq6JhKRFVlFVTSSRMx40jSb9WS6nYSMKPHPEN5fVnC6CaNdl4tUyqjaAlZ7eVFn&#10;FJHKXUZCVnBWXwjduQ2ZiV3XjntV9ZdW3feyidL/xWVk7sEkMYYuThSu41DM21mMbIqiqkiKiiTJ&#10;uI6X+WoJfryUkwmjkDAUJ8ouLo0KaZKQNy3R4sYxiqqs6DiiKBI5MEqBTrsjslc8T8x48nmiRCaO&#10;BVasa9oKJt7quFiWJX4xWdgTgKqaKLKMruqQpsSeEJvaxRLVapXNvRUcxxUCsDBEVTURFWCLi66v&#10;kKdarVJWxPPNFQu4jouOsNtwXRfd0JFDMViUZZkgDFARxpiypGW4b4ymqRh5M7N4V2i12+hW1wBR&#10;IowiNFOwdHJGnmazSW9ePI84c5V1m67wasp830qGQRhFeK6AcdIgIc3YPkEQEKQBum4QBiGqppEA&#10;aZrQ7rSFJxuCDRel6YomI5eziR2RWa9rsLi4QKU8LPQeaTfTRsO2bZqOt+KtVm80KBSG6TgdKqUy&#10;jusQ+KFgYUUhEhK2bdMJHFT1X3bmk3KpkACr6ECr+5tL3w+jEF0TXVsQwIkTJ6jX68wvekDKfFhF&#10;MQy0xEBWVXRDzXzvdPr6+tm+ZjvNZpNyaRApcz6fn59naWmJRrPB63/iDtI0ZX5+nmazQWVgGE0T&#10;DMV9V+1jwTPJ5XJ848AxyuUyN7/qLhqNBjSfFaLGlJU9K3Q8epaL08edd76WfO5Fdu7YQV+lV+hz&#10;GvN4nsdgyaLRbJDECZEUsbCwILzvEIatHa9DkiQUCgXqjQZPPf0011x9Net7KoysGeH0zBSlUplv&#10;PPwNrrn2GtautamUK7SdZdasGWHz5k0UCkUMPfMoRDgExHGIbeeI0xin00FSYp544iCnz0/S09ND&#10;hEmpXKZUKnHkyFFefc02RkZGeO9730u700aTYsbHxzMtXIxq6MKwVBH7PIpiNFVdYZrphrKSRZUi&#10;gg+npqaYnJ2mXqtzy223ZjlPliASZDOZKIpXOh1FVoginySJs1mpSpomLC8vE8UizLDluvT2itc4&#10;zrRPhUKBwL/crucla3WHkF4OJV+aikgiyTmFNFlpL4QU5uV/qgepSppl2XetrVdijdMEkgQ5FQmC&#10;qpSiyqBKCaqUoCAsF2QkUmKhxE2T7GGv5DX8+GY2UZggyxoQIZGgKyHX3ng1lVLWpmac+ETWOXvm&#10;DKoiQs2iIKGUs2giCS+zYFkUHz0hZ1gs1+fo7eul1WyiqhpFVRSPZpygaTqm2SNSFSMHP/RJXJ2i&#10;YSCFPkGjhWoUMVUVWQm45tprCFrLHD92nL7SehzHwVSETUaYhVAlVg7P9/ECH0mSyJFiWyZtJSJR&#10;YtrNgL6+Pq7bOkySJhw6cgErb1EjJSKhs+zTXxzm6t0FfM/j8dMOumywZ0vKQP8Ax893aDQaOGmE&#10;FIOiKUShJ8RzhkEauIBEqEl4kY8ReciyjKHqpIlglJmmSewuk9MVXCI0XSIIWqh6ROTHKLKaJT1a&#10;3HTXEJ7r8eSJeVzPw/MNNF1HoYiUSli5iDB0ccKAnJ1DjlzioEViVnCCELvZprdYpJVrIeVlbtu2&#10;mSgMeeJYg1SSsNQaUdjGUHpx3IAdG/p49XV7+N5zk4RKiJokSFJElMpIcYxlF0VxjRxsXSYJUiw1&#10;R6s+jyzLVIrFLJRNCGKbjQaFQp4g7OrPLodf/yUOUrC6uLz8wwZ2RCjFtEJwlZRzE5OZwjwGz0dW&#10;25BI6IoNSkAamizMurQ8AV+OaeOEQYgXQL5cpK+3F214mC3bt+F0HCbOXkCSZTatGWbJ0Ki6C/ie&#10;hLY8xoFzR1EVody/xdiAEjpMXBD6nY19CUo8i1uxCYoapU5E2AwITBlFNdC8OZxGnbizTLs6w8D4&#10;BGfGxtlXUdm0axd9Q8MoUy3Gy0XsnEarNk8StJGISKOIhi+U9+0O5HIFzjXbtM+e55DTYN3oOoZz&#10;veS0HDPVOscOPI53i2BVNoMWy/Ua+/dcTRzHnL54irVr13Ly5Cl27dpF0dRpt2q4bYdOxyHFpLHQ&#10;JA1Mxs7MYZTW0FPZzMSkz/TcWUYKFtu353hx9kVxIE1dOp02AwODqIpCEESiCOgqmqQK66E4Jgo9&#10;AbsHojOwzDy1WpNqtc6F8xN0fBdVNZiZnmfjxo0kUcyZM2eQkdizZw+mbrC4tIRlqGiyRhqLjKtO&#10;y2Vmao5mq8n0zAyVgT7uueceeobXEcXgdFxMy8K0LMJMc/RP34zZaGJV0UllMmVMpqmUoes0k/JD&#10;7Gq6bIQrt3vX+A+6jDMlY0oITF/OxDyXrocfgv/9mFYUxZimRuCLf0FvX5l3/cqvsHWjhKFdukYj&#10;4D2/8REOv3BadBm6LfQJmk69XseWYiqVCtUgIgh8isWisNy3LMIsPTPlEtsuDEOCIESWulnvCq7n&#10;UtJymKZJtRWgqiqFYoHf//138OKhBT7wgQ/gei6maRK0mximgSzJ+EFAkvjEcYRhWMiKAllaZSBr&#10;lEpF/KU53vGOd/AT/2YDQQj/7/v/hkOHDxFbNrquocQK27Zv4/3vv5d6zeFbv/IHyLLE2+69jxtu&#10;3M1ffep7fO5znwMUVFUjzWwrZFnMdMgy7L1Y6BksRcxGPN8DJHK5HO1Wm5Jp47oesZxh2oksilA7&#10;RlOEVmDdunX89m+/m04n4NhvfljERcdiZoAkWHgdz1lhrYmoZ3HyEwwsME0Lz/VQTZVtW7fxof/4&#10;ZmZm4MQH/xdTU1PIttCIBEHAwMAA7/ylf8v+a4d4031/Qrvdzrp0AY212y2kvEUul0PyBLuv3uqQ&#10;twXDqtlsirlVmuI4DpZlYVkC7tP0H1X0+eNdP4yG0GWryTKYpiS6coBExqqUWTPQI3QWkcLE+AR+&#10;EGNZFkoYoGkauZyNkpeRFAVD15mansL3A9Zv3MjImhGOfu8JyuUyO3ZeRRAG2AMFyuUy6bkZzp07&#10;hyJDu92hd9ggX8jj5SUWFhbY3CtTKOTRikU6nQ49Sg5Ns4mCluikc4boTKOYsQsXsBNxog/OLzE3&#10;N4ddLkMKjQ0R69aNZpqZhCiNBAsuFPOBKEzwfZ9N63qZmZ6mFLmcO3eOq0c30N8/QKVSZmF+gXq9&#10;wbZt25mfXqRerxHKIs7CKkZMTk0xe3EcO5dj07q1LC4u8oUHHqRer7N12z5M06TdbovDqBVQq9UI&#10;UxPXdXn8O3UmJiYoWBIbN25k7OwLxIk45a9bt5bAyXzP4oggCFFUEVYoSd0oDJiYmKDldGg2m7iB&#10;TxAKEotlWTQadc6fP8fkxUkuXrzI5g0bGRkZwTIMJi9eRCKmp6cHUpFkuzA/zeTUFKZlEgYB83Pz&#10;TE/PsG7LdhRZplQuEwTCP9DzPMxsf38/5rB0RYH54UtaqULS94PRVCJCslS/SzjYpQda1aXIEqKr&#10;kSUUKUWWEmTEYFtk1iSIjBuRbfNSbVqW1vlPfPo/aJlGToQgyRIkMZHfREpdbC3HydNLtFtNPM9D&#10;N8vEbhVLSdBMjVTWaLfbhKFCf3kQc3mcqFHHsgfwPYfe/jLzC1WwCkhxhEVCHMe0Exs5FQOwvG5B&#10;VKVQMKn6HgCh3yIEcoVeOp02uVTAjr39eVQtAjTcJMTOW9mAPkZVIpxUR5F0wmRZ2K3HYGoazcgh&#10;VU1GR2xec+MGCgAa3HPntYyf+C5zqYmUyORlidRpUDIifKVBXyHEcRwGcxElCWw8bDxks0yr3UaR&#10;limaCgSC+mpjoacqYVDCkKCQpjiNDoUMLou9CFvWkOoh/XaRZqyThAmmFuK0HPKJgRrGqJFNr9RL&#10;BfDbEbpTQWmGWJqIptaMIvl8Hqc+Rcko0cDDMGSkICT1fAzdI69paO4EuiQRhwpaMEvFhPloAiVu&#10;UjBjIilPKqfoukp9cQGLFjmGKFo+DblFXk2JiPDSkN6CQjVq0G7W6VEaJEnCYGk7ruPghXXylo7r&#10;tCkUCuiKSbvdolDsQUoz52heOpr58XDRVut3Vl0PGSS9+gJf8Ue84u9HgYj/7g2EoHVP8iIjIyOc&#10;mzrFL7/pl9m0dzv5Qp7l5SaPPz4LTp1duzZQMYrIsszxY7dz6NAhWr6I6cb1cN2Ei3Nn6B2yGVnT&#10;y/z8PGbOImfbeLpCrtyPqUe8uHSSgbpPWVG4WH2MLVu3suXqa6jNziP176Fj6gzLvTTiJtWiR6fT&#10;YRcmw2tHuLqkohs6r99c5sCBA3jfPsf66jw5p0260MKzBfQ8Vq2S9/fQxKWjtJGSiE7aAUMiDHz0&#10;UENJIl4cW6DSUyE0itQ1ndNLbezRbVj+Ips2DDCYj+lMHid1QqJGjaS8jsHBtUz7IV/9zkGGSnn+&#10;4cvf4tf+n7fzyIHvsf+qVzE1NcXUhYkM7iqTk2Q6y1WUOKYTRDSWq0xLGmsGR1mzfg3nT52jVVum&#10;VCryzJNPEl+3H8OuEMcJTcdnaWkRzZRYM7IGTRMwfOjoHDr8PBcnJzEtE6uQJ4xSGs02vh+xd+8+&#10;lpYWuXBuHE3VMDWL8fMTbN+ylfUjGyiWLJaqVRbnl3BclziCnlIv/UODNJpNzo6P0Wm7RGHKhfNn&#10;uPqGOwgjwarL54vEgS921WUzdYkra48gJHR3/mrKtLQK9812cbryI38A9Tkb1qyuDSsZEN3WKaPl&#10;if8vuaxe/nPSHx+z+Ycs3/dRVRVd17JMdIXAD0jJ8dd//dccPvQshmHiBaIbWb9pH4ZhcHGqKjLQ&#10;JZMoDBkdHSWfL3B0Ykl0ONUl1q1dh5EvoSgq5dBjYWGBZqCvhJ/l83lGBntZmF9g16YNbNu2jWih&#10;xvEXX2S+FdHX18vePcPitZdg+/btPPViC1VTGegfELOE6jSu61KrBeRtm1hWMvPFlCSJsWyLIAzY&#10;s38PhQIEoaj7t9x6DR/9C1AVlU7Hwcz3smnjJgCKhQK9vb0MDgwiSRKGDkNDQ+TzNo1WiK5pGJZK&#10;uVJGl/rFKX6xycz0DFgmkqSgyCnXXHst9aVpJFli/a7tKIrC+PNnmZ+fJ0xCFFnB8zyGh0foUfMY&#10;hkG1VSPwA8IQTMMgSRLsvE3YrjM8PEyuLJ6T2Veg2WpRrTVIEhlLNcRsJowYGBhkoEenUChQbbeI&#10;4gg/RLDkJJFMisWKT1WapsLtATFL6+/vp2yqxHHEQsOn2WpRLA2QxAlXbxthamqKi1NNcjkbZEFx&#10;37J3O+12m9m5RWzbxnEcNO2VBvv9E1bXeqSLfa9iJHSZPt3bwEuoz93rsZuSats2O3fu5Ojp51i7&#10;di2uJwSE5XKZu+66i+GSxejoevRoGc9zWbNmG+cvnAdXpVqtMnH2HADT1TluuvEm6vUG+XyB2dlZ&#10;Lly4QN+m9SwtLuGdO4emaeiaYIOWKxWSJKHRbCDLCq4r4KS4Po2uaVSXljh79ix9fRuoVCrMdFpi&#10;bphP2bNnD2cOOSwuLlDUCziBC6GYB8/Pz2NZFs3+vHBpThKSNEGWxduYqgq2o2ZYKLKAuk3Loq+c&#10;w/M8bFVmeHiYa/dfg+d6GG7E7MwMnU6HVqvJfJRy8803016YZWh4iOXaMtVqlQVDI0lE1xBFEapd&#10;IS5EdNKcgJc7IYoiUyqKOW8+L2yDlpaWWLduHZ7vMz09haw3WVpaotbs4LgOspowPjZOqWzQ29PD&#10;wW8dYWZmmlwhz1B5CBQFp+Pgei5JmnDu3FmBIGVOJ3Gc4LkCHWm1WkzPzLC4uEgcJrRaLSYnZ4Qz&#10;hASTk5OkmnA8GBsb4/nnX+CN9wlqehCGpKq6st+6xeUluq4uWpVCN4BOumJbpivF6VKsZverly82&#10;EaRK2uU8Z0OeS/91exFZIoteFfMZoaPJNDhc6oC6tDZp9RUCr5i9c+XSdVMM2uOYIPIJAwldE/mh&#10;mzYMUcxdT6lUotYImRgf59773srrX7eFv//cKf7nx/4nSi5goH+QP/+D30LTdO75hX8Haczrf2If&#10;b3nLWxndOkSSQL6Z8Nxzz/Hxhw7z1FNPsWakzP33v4133HM1hw6dYGjrLmwbelM49sJN/MH/+N/k&#10;8xr/5X0/jw0Mr9P4xJ+9j5/7tT/jxhtv5Gd+4tWMjJjM1+Cxxw7y//3VM3iuR6IvYFkWubCEH/j4&#10;rkulUuGu2/ehS/C9bx0iZ1lc95pd/PTdN/LXD5+ibOfpL0m8/7fuIqdCoOX55N+8nwsXZrl5dBhi&#10;eNM9O+mx7+N3P/QZtm7ezC+/53Xs2LGVSg68xGfs6DRf/vKXeezYBI7jcusNV/OhD72dxYVlOp02&#10;azePAtCY9PjoRz/KY4cmSdKE9Zs03vWuN3DD3lHydo7p2Q7nzp+n345wqhP0WSnjC3MMD8xz/zvu&#10;5IZbXkshb1AAxsbm+fJjx/nCg1+g3hIMv5u25HnTm36G19y1FVLwJuaZnpoGzQOtgxkuYCfLhNJm&#10;4ihGo02xYKGlLaQ44Y1vuJ3X3Pwa1vYKa/kjJ+f5249/nCdPTrNt2zZ+/4Pvpl6r8a5//+e023Vk&#10;0+f2O2/j/b/9Rh4/uMgf/tGfE0cxhq4RhSEol18uKzv5+8xQftR1pc5GHAq7tP3V/X/33eByNpoi&#10;CwslVVdRE5UgbOH5osN9/ukDXHXVTpZnPUwtT29PL6pSpHruLDIuSRITdiSijrDsD7yAgYEixVIJ&#10;X2/R8hYwbAlNk6h3OoysX4+jlqjVWyh1hWZNoSMPUQ8a5JIW0/Ul7HMG1WqLia8eYdOmTeReeBrL&#10;svCuapO2O4Q9Q1Tri7jMUqmUcec9FEVled1ujpxbILbyRFpIn+VhWTmalsZz80tUfYlU7cd0PXSp&#10;hOw76IlJTvMJ0gTF6ufm61/DVw8+jSTLnItdGnHCuhELtaxg1aYZKpU4eeQs3sVp/vH0C9TqNbbe&#10;+AZuvPE6RoaE/c3ISJG3/dwGHv/K/6GQL1M2QoZHhnni6WdQFIVS/xDVapWiXaDdWGZyzCEJUk4c&#10;iejt7aVSKhMHIQszs8xcnGRgeCMzszM03YAkTvDCFpIEa9f10t9bIUm68w6FxcVlNNNAkhUGB0fI&#10;5XJEYUhfbx8qqggutGx83+fMyTM89thjpJKYXW3csIVWq8nU5CID/WXSRGJpsY1VMnj+6HFePDfB&#10;0NAwqioEn74v7GXkFU2XdOmA8zINhCg0XYhs1fWwQtNfVZi49HN+ABtNy0pWeknUKaWXlbFLmRGr&#10;KlyXQ/AvMzN9yQrCEEsTGGeSuIKmDbz71+4niaHR9MgXTH7lXb/NI48+yu13bOH6/Tv42ug6Ts6O&#10;cffddzM8bPCpT32NJEnYs2cPv/Eb76GUhy88/BzT09PctnUDd975KvTR61lYWGBhYRxd10kSuO66&#10;XXzywceoLlf5d296Mzt2rOW2227joYce4oEHPs/9P38vc3Nz/N3f/R3lcpnb77iD/n6Jb33reXZe&#10;ddXKyVTXdfw0Sy5MhahM1zTKpRLbt29HUeDBz3+e7Tt2cNWNu3jTm9/EJx/9I/zAx+nEfOHB53jz&#10;T19HGIb81z//GJIkMfLGN7Nx8xqeefY0n3/wQQqFAh/4wLtZswUOHTrBqZNPUi6V+Lk3vJUNG3+T&#10;hT//a7775HeFk4EMQ0M9PP3MBJ/+0gO88Y1v5Lr1G7n//vv59pEPoys6H/pP/5FNoyXaS1UOPn6Q&#10;tet3s3//PiBCUzVarRamafHB3/1d9l+9j+88c4zTp09TQOXuu1/H/fe/Fsdx+NrXnyGOEz74wQ+w&#10;di1cmFnm7Jmz7Ozp5ZprryEmyVh4Kpqu0clw5wSB2adJiqbIvPUtt3PyZJULxy+wZ88errla5OiM&#10;ffh/MDY2xvlz53jV/q1s2rSZM2fOIOkpP/f2N+J68OSTTwhGXRQjqQaSLL/SWvIjr8su9iugjdWf&#10;u7cURXTylpITbMdWiyiK+NVf/ff09PSwvLxAsVikt6eXQkEwFOu1Oqrs4boeQVyip6eHqpcQBgH9&#10;fb2sH11P7/o+enp6uPnmmzlx4gRHDh9h85bNLIRtpqen6ZtroigybuBhYqLrPq7rcu7557FMCy+M&#10;abfbbK+tY2Fhkbjfx3Ec5oo99PT0Erg1Tp06ycZ1mzh85DCDhbsZHBjg7NQiYRRiJT6e52P1rGdy&#10;cpLZlseatWshRcQbex10TSdyOitOz77viSj2MMA0DcFUq0/S09vD1JTH5OQU7bZPmvkddmFKVVUZ&#10;6C0LPVGPzsjwCMVikSAI6LRruK4rGKZxxM6dOxgdHeXE2CR79+zhoc9+jTCK2Lt3LwsLCwJJMAz2&#10;7duH53mcG5sVTgCyQnVpiXprUTgjGEJHk7Nz4nCZEy4lkib0YmESi44liuh0OpiagEudjsPU9BRe&#10;Xz+maZEvlhkdHeVV19/E0aNHOHN2hlwux+7duykUCjRch71796LmC+zevYcwDEiSmFyujOO4qMrq&#10;DkZ6yefu6nY2rE7r5JKjjCg4l3KAujjay89sVIjSRAy8QWhqss2fJAlSEiErCpqWoCsJquQjpSGG&#10;JEMSCQaaBHEqUuAkWSYiyTLCZZHQidQ9mIn7SNIlTeY/cyVqSBwHqHGeKEwo501UV0MDai2Hhp+g&#10;6TpzyxBIwzx/+DQXx2HrBnjV3jJRtc47X7uH2QC+dPB7pPj85E/dxaABn/3013j2yWeIk4T/9dwp&#10;6nGJm+/YwDV7N/Dcd48h+5P48mYOPvM4f/SX/4gsS+wb3snrXrebtNLPWKPNN7/2CO/8+XuZrQ/w&#10;+X88y4Zt2zB1iXYa8+h3H+Kjn3xY2MAkEaQpZnEzjuOwkBO+TwV3jDuveTWDQ2UOHT3D6flJ2krM&#10;fbUGQz1FbtixlqNHj3LK3cgDz0zw1tddR2upyUMHj0Oacs+t+xnZtoYnj01z+NwyP3nrrWzbDi88&#10;d4EvfeqztKKAUqlEXP0cv/TOt/L6O36S44dPoGshEnDmdJsP/e5HqHoWRCfZ996NlCsWlpzn+uuv&#10;5+p1JSYmpvjN//QoF85fIOz7Jm9/+9v54Bv3YSIRaGW27LuKm6/ex+nTF/n6Vx9lcXERSykyX434&#10;D7/+Zn7+DdfwvW8f4vrrb2TtupCxixd4z+99kZnpaWylwrve9S5+6aeH0JFoxjqtxMDQdaIwpK0m&#10;mIaMKmtIwJcfPMFHPvIRfFtABJ/56IfYurmX63Zt59FHJ/n8wcNs2b+V9/zcjXzoQw9x1atvYnQA&#10;xiYjXjj8XcJQIUVBxiZKQuRu4I2UuUWvEGa6YtBXuIFXiKKCGLFyIXeh8CsHnplDRhcz0MmBrCGH&#10;DnoaQT6kOGJxzY3XEccRayc1enp6GNk8Si6XY6KxyNjYGO2pRWRZZmRjmXf+4k/yvedeZH5ujq0D&#10;OQYHKwwWyiCBO1Bhfa/B2r5Bvv3tb+OwBs2Bo8O78RwHqS0IBxpQGCiwPl1kbm6OojOGpkXUN7ZZ&#10;mF9ge7AHXYpZn1vDgNJLtXOewVw/I8oo8hqdpco6pOkpXqznSJKEFyQNu1LBri2xEA2Qb1XJtTuk&#10;RkKUQrmnj2azBfowcZqSC8YZsjcz4ExgWib5MKLclFin2OxIB1h2I6Iook/2aOsSW7aMUK/VuP3a&#10;HtZUGgwqPs+eOchnnm/yvve9j+FrdzM9PcXJx87j+wG7r72K+++/H9cQh8INm9YQJzGdhfOMjo5y&#10;8+4tHD7sES13cKZOIikKmqrS36MDOuO1kAFDZelMjC8VCZMRUDdg6GfRNZNqvYZlmsRSius4aKpB&#10;vd7EVEykJMIs2jSbDZpKG0nXqUVtRndvYm1lPU888QROO2Lt2nV88IPvpaenQjt0GFjbx/nZGXJ9&#10;eSJJxyoXVg5QSpKipulKZ7LSQXS3WQaLrXQQclYNuvZlq8YrlyBdcXt1qvP3ndmkqcjmputxs/L1&#10;6ntlD7q6xf8XnNFcuVxPnGZkV86y60VbHgO/8zu/w/FzF/EDH1XZLnQXcconPvFZ/vgP3sZrbrmF&#10;3rzNwIDB1797nvHxcfKFAsPDI6gq3HffPbz9rfegatCSxOsdAXv37uXA1z+NaQjR6KlTp7JTkszF&#10;iYuEwW4MQxfPI/aIYlYco8fHJ/i7v/sCv3D/nfze736A50/BZz/7AAcPPo6qqiw1GkK7FAiGm2ma&#10;3HrrrchAsVDk3nvvxbLMjDGlcv311wtvsTi55KGUCazIbju+j6YLSu/VV1+FLME112xi//7fJ5TA&#10;8aHPEFECo+vXUCwWqdVqACwsLKxohJrNJq4rOoycnWPnzp0gwfFjxxgbG8vM/mKefvpp4n+zlSRJ&#10;UFWVnTt2kCSwffso//k/vxcZsQmTBBEcl88zPDTEtm3bSIg5deoU01NTyLJMp9Ph8ccf5/6ffhOy&#10;JGHlcmI2VKvT399HEDZRVTG3CkN48MEHRadjKcRJzIEDB7j//rdy9dVX89BDD3H69GnGZ+GWG3ey&#10;b99V3H7bbZg6fPFLX6RWqyFJvSiKTJx2UwpfWTjaD1vdKU26yutMfPynsTnjzLlZU7WVFNmlpSoT&#10;E+OAxKisrehkFEWhGjk4jnBvTtKUhfl5+gf6Wb9+PZVymQEzpJAvULBjwihk/OK8sJ/ZtRsJiS8/&#10;epJarUZsrcGwLLTsTafVbomf71RBAjsvnDTsnM2WrVtpL3fQNJUwipifn2ft0BBhGDI3O0ehWGAx&#10;TYU7cmbTolgFgiCgxzbQTBMpEJosSYlIkoTl6jKFQoEkEoar+XyeVqtJT29P5oAgmIU960eoGiel&#10;LAAAIABJREFULldJewrMzEzTmxPXxO2338Ydd9xBz+AAhw8f5sDXHuL8+Qvk+4p87GN/gaQoIicn&#10;Z1NdqtLpdNB1HbvPJo4TesplDh48yM6dO1m/fj3PP/8M0zMz3HndbjZv3sLRY8eYmZlheWEJK2dh&#10;20UMw2B4KETTNdI0YW5ulqGhISzLYmxqnDCKWFpaIo4iLFPk45imRZqmNJsNfM8nVWJM06DTbhNF&#10;ETNn5oijiNOnTzM7O8s11+1haGiIwy8+z9LSInv27AVSzoxN4zgOlUqFVqtFo9HAzuUQ8Zir37yl&#10;l38vT3n5718Bq125vj+MpmhCEUrXdFNMalYz0SQyUackXYbRXc5RWP1M/u8qEkwrwg+rEIi42wQT&#10;L+g+bi/QRlViOm5KPl8kcJc5+L0nGJu9m93Xbmfn9u0sNeHr33yEUm8frU6LutPGTXr40z/9S2Ym&#10;5zEMg05aEZhrrBKFIXn7ajrtISIMZiaLpGmBMExxpIjEgnbUINZ8YlMiUMCXEmJNJoksHjnwLMeP&#10;neDuu1/HG376et73W2/h4pnjLC0uUZJ7URUFI2fQbDbZuGYjO0eHUYFtG4fYuvkNpIAWit/Da27c&#10;zIFvKCydmwd/GE0DJVWIW5I4ccYFCrpB2PJw622c+jwau/n61x/mO9/5Dr6yDtdxKRuCQDHdMVla&#10;anP9VTuJgblaHTcRzsKtsEOSkwj8mGZcoxHVaAFyuZ9yKcb3IhZbU1SMUZZjjbZkEUgOi605onQX&#10;Rw8d5XNfephOp4OT5FE1jUAqEPg+U+Mz3JJCAZVcLJELXdIUIrUf285TD3Q65Gl4DVw8ypUe2u0a&#10;VqGM1wnJ2QVUDUbWVphbGKMViwz3nvIQugqzk1VyepnlhSrHjxzn5p/YwzvecS+VLVuYWUz49sGn&#10;iFIFFJkoSYgJEdbuV3YuV8xQXunqEgMy8WOXTALd2z/46gnllFgBJyfRCGJyhsbi3BQcP08YBFRb&#10;LfLrN7BcTIRtvZQgTU2z7nwdVVVpbd9GOO9S9Vs0m03USkgpv5FKHNNxOuwo2tRqNcacDmt6bYo9&#10;BkGSo9Zx8dttfHwUw0DSQiRbo9iTZ2pykpgYWVVYqlbFYaXQRxC0OTx9geuH97M0t4wiy4QaNGp1&#10;wt4ikdxi2+Y1LC0tsezMoaYpUaeDFtfZsWmYanWGmJi8bTNQLtFut5E1mSQN8EOQVI3ZCxcIwxCn&#10;pLNr1y5yfWWhOzIj+gZsKnaJ5WaLxIv4/Mc/TaAntNtttq0ZYbFaYfv2zRiGzob1G/A8j29+9ZtE&#10;eKRyzKmzJ+icDYXZpSozXV3EDBOarQ5nzo3jdDqsXbcZTc8xNLCGTstjaeEUmqbRRDheFIp5ojBi&#10;cnqS5foyepQI+596Q8RmmwatVogT+aiaQt1t4jgusR9TLBVRUxkvSHHcAPn/5+684yS7qjv/fflV&#10;rq7OPaF7cpI00miUJYQCFiIJEMlgg40BExZsMNg4glkbjG2CP4vsRYANuwZbSBivLcsYhBJoJKEJ&#10;GmkkTeqe7ukcKr8c949b3RMkIcDAfrz38+mprlfVXTVd995zzzm/IGUoF/NEgcfQqrVomsr37rmf&#10;5s6dXHLZxei6jk3KyYmTTE/NYhqHuObaRRGkTYWE5AxAwHPFGPFoJ6N5xuRNz9r4z7z2rCyeaJlL&#10;8mxfK69yek1P4nRs9tlohmVNwZ/18AMfCQlDN/B9wW2pVDRcHzasX8/wyAjr129g5/k7gVM8mdtv&#10;vx1VgUqXONEfeOwxFhYWiaKQA/sPoCnw2te9lka9wdjYGEtLS1z/ouuRJYkT4+Oith/HLJc2dV1D&#10;lqUVLa6oY5iUJAlxKlBjnuthmia//s5fZ/269dxx++3s3/8YlSIMDw+vqAkgSczPL6AoKm9+y1so&#10;FmH/gaN85Stf5/Nf/Cp/+5Xb+NLf/iML8y6rV/cyOChY3cViAd8Rr10sFknTlCiKiELI5bIUi0Xu&#10;+ve7CEO46OKLiJOEQ4cOMTc/x2WXXcbg4CCzszNEUUQYhQSR8MpYdv5LUsGtEfXxgKeeegoJ2LJl&#10;M8PDw4RRxMDAADfddBOlYgZN15Akmb1795ICuy48H1VVOXz4MAsLC+zYvp3htWsZHR0j8H0OHDiA&#10;H/ice+457Np1IaZpUC6VecXLX05OF7IdmqYRRzFJknZ4CE0yHZ2pIIA//MP/xkUXXYRhGLzhDW/g&#10;Na95Aa4LjzzyCGEYYrUt7r77bmQFtm/fSDYDt912G45to6oqLJeNpec5sv2UhrSMQJN+siC2rAyc&#10;pqAoMrlcjqVqFdd1GB0b5cT4OF+//evcfffdTE5OsmfPHu6//36mpqYYHR3lxIkxHnvssZX7R44c&#10;oVqr0Wq1VmDfhUJhhYO0zF1K0xTZMDDzeSRJErphVptLLrkEJEl46hQFSbRSqbBm9WqiMMK2LKrV&#10;KmlHeVxVVDKZDHEc86pXvpJ3vP0dXH311fzqW3+VX3/nOykWigLRmMujaRrlUhnX9bBsiygW81RR&#10;FRzXEZWJXI5MJkO73eLkyZMsLi5SLBY4efIkMzMztFoCHfbQQ3vYu/dR9u7dh+u6bN+xg19729t4&#10;+ctfzvz8fIfvJbN9+zYuuGAXpVKJhcVFpqen0TRNKCw0m/T19tFoNLAsi65KF3EcMTU1jWHouK5D&#10;sSCqBL4fUCoVWbN6DX39/Ss9oSgSQT1NYWZmhkajwcJCg8XFRRYWFlb2mSiOcByHtmXRaNTxfJ8g&#10;8AmCgIFOljg9PcPhw4f55je/yb/8y79Qq9VwHZd169bxute/juuvv55cLreC4GUlm+a5z1DpqZtl&#10;5PPpceXMELXcb3wegABRBNqyIM2yWvOpMplEgoxoWsvSqSwn7bzTtLNwTkt9nj/a/BTWsql05Ekk&#10;BUU1sAKL+brLwLoM73v/mzoav2CF8Nu//XccOnAYTdd5ZN8Cr1mEgV740tf+mUYrg6LkCUKF++4/&#10;wZb1T3HD9dv50tc+Q91qkM+XSQFbqjE+tx+rqqHmS+gRqF4WyZshq6jE0iJRCiUjS+IE6Nn1SD4k&#10;jkwlM8K6td1cc9kIr3/FCLL0RlxgdL7FgYOP4wYhZt7H81pUuhPy+Yjdl2yk3oTbvnk3DzzwALG6&#10;Wiz2xgB+ZPOr78lw5dXX88CBO3A9B18DXy/hRRp+mJDqPVgRJEoOO5AYHZ/jy39/L69/3TX86V98&#10;kpoFXWWIfRg5upMHj9SEZhYmqQqelMVJDKwwIcKglUBslpGzOR7ct59/vvcFvOAFG/ifn3w7Y2NV&#10;BgtNisUiSgqpm2LoMqNjo3zkz7/I2972Nj75Rx+k3QbdAF2Hp6Zdpo4+zJFDEXsffoJ7HriUa65Z&#10;z8f/+N1MnFxgQ18ZRUkohArFehvNadOjKcxKNoEfUDT7kRKTRMkRS9Cw4SP//V0kKoRArQb/euf3&#10;WJhtkEbCZenk2CRHjo+zYcMIEzPwH9/9ASEGkR+BBpKmgrzsvy4OACvOtCuyMctntv9cmW0FEJCe&#10;teh/xGHEojEbBiFZRadfNxmbmqG35XPkyeP0xBL9isrk/Qc4+C970IBNPTk2lRJsy2L/7KQQXL1y&#10;F12+i2fGVGs1Hj68iOe5KFqFnp4eZFPFcl0kb4rEXmJTVgShzZdfSndPD8q04LkUUp+lkdUcnzrC&#10;QPcgTUlBVxTsOCZXqeBkoLR+hPnxJwn9BLOnQBpFVJcWCWouqlFg9wVryeZF5nLBtn7WDRpITg0D&#10;i76uLrryKk+dmBKHDCkgDmN612zknN2X8Ojct4ksi0Qr0vQkDkyMk1k1RP9AifETdeasgM0XXk45&#10;FmZya8/bIOyclYix6UkGGyZLM7PUTp6kq6vM6vWrePUbXs2RE+MkccKAPkg+m0NaNcTI1i2s1vMc&#10;PnIY2/bYsX01R46cIJfNoakKVttj4/A6Ro8cJYpVwmKO2elxms0msiqEdm1Xwvd9slkNV9fR5ZRV&#10;PRmy+WwnqLXIGRI+Ku1WE1kWliLFUpk01TB1IWrstJqEnotmZAh8h8ce3s/E0XG27d5NpVIh1A1Y&#10;neJ5wggSJSWNE5a9l09v9MMpjtczSf7LE3cZHbY8h9PTAGLL4IHngD6fMoU+9UPpaa++3ER6Btln&#10;ZaWcCeE8O/P5WY0wipBlCc8RvRuQOHlyAkk3sG0LO5IoFksE4SCNeoMU4VHTbLp87Wv/ygsuv4AH&#10;v/99kZGkKYZuMjMzwxe+cCsPP3wel12+inw+z0KrxSOPPMK+vbMddzuVI0eO8IChY1mW0D8ClhaX&#10;eHDPo5w4MSWw8K0W+/fXODlex7ZtRkfr/Pmf38rVLximUqnw+MQk9957L1EoyhxOGJLNZmna82zd&#10;upWjR2aYnpnmyaeeEkFVEV4YOinf+tZ/sHn37hX9tWq1xr69x2g2m6RJQi6b5dixo0gSHD16lCRO&#10;6O7u5rav38ahJx7immteSN/q87lvYoKZ8eM8+OAeTlZFeF5aWuLBRyYFS1xRMTUTP/D5/vceAUmg&#10;5OIo4i/+8i84Mf4aXn3xBUiSxPT0NHfeeSert16C7/vU6jXK5TL33X8fS9UlrjlvK0OrVqEbGoee&#10;eIJv/+Agk5OTJOE6wjDklltu4fHHr+IFN+xmcHCAgwd+wIHHHuOaXTtpNBsruk757goWNnIiY1kW&#10;995zL6OjY/z7fXvYuXMna7eeR5omPPof9/L4E4/jODkMwySRHVzXZWJ8nM2bR7jv/j1CcSA1xZzt&#10;cDWiUJRL0v9s//9HGNJKKDsLQvoj9EJFFnbKwyiXFRwhx3EED6NhQQpW6KKqoCTQbNpMNCYIo4BG&#10;dxZSKObzrF07DN0SvX19NGo1bNsmVyhx6NAh6O/BcR3K5TKNZhNV1zEzgvfkeR5DpRJJknLy5Eka&#10;TaHEXW80aHSspkuDJbq7u9GjNhecfwHrdm1menoGSY04evQog4NDHDl8hKGezfT09NBot8lmsvzC&#10;i15EkiQ8te/7HD5ymGh6ilWrVrN69Wqmp6fBFJloGAaMjIwwWqmwbds2Vm3dwvoNG+iLGhw7dgwj&#10;k9DX18dCQ+wXN73sFeTzBRbDBvfffz8nJ46SyWSZbVTRdZ0LL7yQQqHAqi2bsS2LLZu3YJom8x2E&#10;WG9FZEtr1xSo12pYbQujg4DL5/PIwAXnX0AtiDl67Chj1Rae65LrKdFqtWg06hQLRWIvxnEdwhTO&#10;P/98bL+ObTsknV7K8PBaPM/H91NyuTxRlDK/sIDreWi6jq5n8X2fOBYyYsvq4ctZkCfL7L7oIsqr&#10;Vgs19myWJI4F4lKWnhFIfnSlAFb6w88yoU/xwZ7tCYcfvu+FUaZ4r0rCiutap5SQAioJqqZS0AW0&#10;L6Muq+R2hAqlWEBRZUU0huUcJ06c4K2f3cP8/AJJLBrUYUrHwEcIHv5nsxstp+A6DpKnUCqVsGqL&#10;6LqGqgvVZDWTp9VsEkQFkjShVCpgWRaq2sIwDCS/l1qtTq4rT5qm+JHw9yiYwnpZTeUOcU5AE3VT&#10;WAoYppB5SKWOtS5g2xbFvE4un2PJckgBUwuJoohCVgjgpb5Mq9Vi/erNzM3NQ0E0PE2vDICXCCRf&#10;mLYpd3Wh2E0ArLhBNpulJaX4vk+XtgbbtunKCyayFYueVTaqoygqC2SI44iy1MI0DJqhgG6agYB+&#10;KrKJoqikchVd1/BcIVTZ9oQtsKr5pEmCpvTSarWR5RyyLGPqc8iKTLOuUyqVsB2hmhwlCblsjsB3&#10;sCyLYv96ms0muhwQBgGmFAgUTKqRzWapSwbNZgOjXBKCo5FwOlRd0YiVMllarRaZrJALymkCTeTI&#10;Qt7GU3oxTZNcJPw8ssEJUlJiRSWfL+AjYKJFSe70IwtC3gaXwcFBvvXV32dyyuEDH/siU1NTeJEo&#10;ScWSShAGJEmErhtIiQi+K9YbHR+cZT8caSV3/snG33/qLWzcKCwGJFlYDJw6Kaaczs7uTLgz7juq&#10;KPdoYUCaJHz4N97JPffcyy9fdRXj4+Mo399POV9itSUsww3DxPFtJoByQaXlRRSKRSrXX8WWrVtQ&#10;KxJmJoPcbtNsNcn1b2Bi4iRpOcf8/DzNZo3jx47RbitUurpYtXkj1aUqm442AFhYmAdgXyEin89T&#10;3LgVRVbQUp2nnnqKKLbYuHEDn/nLj7KwuEjYbNDV1cX39z/NZz/7GbpXbWDtmrVceP55FItFwuYs&#10;aZoSWjXGx8dpd8Ru3USUZ+t2SKFgYPZt5kMf+hBX7zwfP/B5YmKRublZlp7YQ7vdZmOuLWyp4z4k&#10;SWLLxddgWzZa0WRxcZGWs8Thw4cJThyn0Wgi2S3OPfdcrnn9KxkcHKR3YJCB/n7UWAjXTjsNqtUq&#10;WwplvvKVr/Dovfewbds2Xn39dSwtLeHZbcIwwpcl7r/vPkYXFunu7mbN5q00Gg2Oj0+QyWZR0iyT&#10;kydJbJ9f/uWbidqLzM7OUinkqNVr1Fqi99iOVWRZYd7ymJytoWdUBgYGGC6Lnhq+yLBjN1zZh8Mw&#10;RC4UuOyyy9hw/k6Gh4e5+iUvFURoVQCq1JV5fNq0Oq10tpLprMzYU1cl6BDQT3tsWRRgGVb+4y6I&#10;H3a4kjrpVHrGu/0Ry2g/hdFut9E1nVw+T7vdppDPAym2WycjQataE70DWUZXVOr1eqfGL1Rx8XxK&#10;pSKW76IqwmM8o+uEXlu4YcrCh4MUTNMgiEQOGHdOB0ZWo16vUejtQ9crOFZVbKqq1nlOhCRJRFFE&#10;vdGgku+l0t3N1PQ0uWyOdmCTzxeIrIiMmSHsMOIL+QKNRoOSJGSAjIxBo9lA665gGAbtVhvDMPB9&#10;W6B+Oqx3U0qIY59UNYS0eJLSbLXQil3YjkNeVUVj3hf2EWma4tiCLS985YW6s+cK1WbPEeZLrisQ&#10;aWEUoqIKewbHwTAMXMdFVlUsqw1pjGGY1Gt1ofGWph0GtFBGkBA+PlYSUCwWaQeC7KabOs1mk7Ii&#10;E8URgeOgqsIuIE4S7MBBkiBUVIrFIpEvDgOuJ/pguqGTxAmKplOr1zCLPaSInpWiKHhRhISEburc&#10;fPPNuC6MjY0xPT0tnCtRiMOYWBb+ImnaWYw/h77j6QCb5fs/KmlNkk455PodeXrhyBqxdu1a7Pwo&#10;tmVTNsoMD68lkEOmZ2aYsWq02hGlnjKyLDMxMU53TzfFTB7btsnGEXNzc9hzwkHVBw4//TSKKhQL&#10;alWB0FpybfH8GbEefL9jeVwpsHnzZuYSsGyLpekq7XYbWQl44okn+MfbbuOmm16BrAkFgL179670&#10;LZYWl5iZmuDGF9/IULmAqqpYqcdrX/taUDU0XQMjj21bJKrCX9/y13znB0dot9s8uvdR5ubmaKbi&#10;79DV1cXMzAxGl04YBPi+z+rVqwkD4eQaWALJliq+cK8dn8APInpMhX179+EUND7/+VsJIrGZZ3UD&#10;VVEpqEJLce6xQywuLKKpmtA4a7cJwxBN01d6p0EYksvlyOVyzM7Nks/lWbduHe12m9mpOplMFtOU&#10;WTs8TCbtpaenm13nncOB/fux/IRKpcJUzWZycpLpp45hqiApKq7rseBbJGlKRtKEplqaYBgZglg4&#10;iLqexxNPPIHe083GTZsA8IMAU88KtWlZzLyV+Xd61ayTZp9xH5432z59PHuwWb66rGdGgiwpYrOU&#10;JRRF6KGJfo3YNOTlF+6UH1gpnZ16N+lZb26F8/NcULofcxiqLmJG6CNrCl7HmVExygQxSIpCFIv3&#10;GCcpqmEQJgmKXiJKQdItYkDVTCAmTfIImbNeUMCL2mTMDLFfJ45DJFIKhSy1VptsLkcQ2RTKGSJn&#10;Gk3VULMGcRJhppCkMWEiaq+RZ1PMVJBTm8CN0IwA1fAhKBKEOhnTw/XaZEsatu0QBRpZQyKyU3L5&#10;HDUXzEw/XpwShimm6RDjkkEiThLk2EKXAqwO/0PXM7iuhxspZDIV/E4jVVFl4jgkVQqdwJbByOq0&#10;XR9N1zFMjSiOSdU8iSyTkiWMFPKagNBabkQmo5FTUoI4JE51JEUjlmI0wyD2JDzPp1IysewmmgZJ&#10;mlBPykL+JRGkyX4zwmktkim6qKZG2FDpzmXxvKzoNeXbokQkx/hBQE9mA/VGnYKpITsSGkvoskZq&#10;mESpix2XAIgjGdko4AYqyBlixcP2PIpdOo5tk830YOa6ePx4yJe/fi+uLwOm8FJTQJJSUSYlEZyw&#10;szKJU+OnAx443QF05bx4WvPm+dBoWhRBCuVIIkxUiuQwfZUpN2Fo1QCHJQO1K8e8n8duSHiahqv0&#10;cqAiAlRaXEtfXx9XX3UBci5PPhAbZkydbsMnkA28cInFqsHRsTEqvcN4noQxtANZlqnkHXrLBVqH&#10;9qIrOkYmj2maKEaR4xNzVBWTKApxWw5+kJLIoGkme4/OsXnGZmRoA0uLSzx+fJF2nEcDgjBlYvQ4&#10;JBGlcg+e59E90IeW1ak2GxS1Irrik80pJIFB4oQMrFpLLClMhB5BIctiQ8WUTbqLq0l7XJzEoWtw&#10;Hc6sR1JZy+GmRz5fRo0iwfVTu+gd2kxXzzAL8wt4fkAYpkxMLoBkEMcuaZLQataRZQU1jajVFpkc&#10;O0JgNwh8j1p1kROTU2zZsoWsoeE4DvufOIDv2fRUyuhKTD6fRddS/ATm6nOEaUxCTDmj0lswiKdm&#10;2FwqEI2O0u04YAeknkvBKJBPInynjaZApEGYhrR8kfHLpoKkaGhaiu956JpJGkeoEvhti+r8PJHn&#10;kaYxGUMjjGMRSJa7/s+Y4lIn0KRn3F8+Gp1ixJyavyvno5U2zHMIcRIB6qlfJKJc2klQTsnULN8/&#10;FVOkM9/kzwOC9nMcGTNDu92mnNeRJPB8X3yYhkEYBESxkLnQNKF4nMSJcOI0OtpNirBdBXGil/RI&#10;qD77YhMV0hE+ehwJxq9VFVL8mobj2JQyQjVXNURPKI4iQGQLQRASpRKqqhAG4jQldcyMEgR6q5gt&#10;0m63cZKYcrnMpjWrsCyL6Tmn43kOlm0jqwaSJOH5HrqmEwQC2ZfNZFhaWkLNFZEkmWJRoIPiUJQP&#10;486kFSqyPqas01Uu02jUyWRMksQXDdByFtuxMVSJTMakWZ+mVCziJTa+75FXy7iOg5ntEpL3sUCc&#10;pUmEoetYtkU+l0dOAmHtYIpM7PkE0pcdBJvNJrIk02o2+cIXvkBRCVhcXAK59LObPD+HocgKqqbi&#10;LrU6TqeCl7Fv/z76B/oxTYN8oYA91sRy2jTxKWQKXH/T9fT19TG47TI0VSVrRiKDODYhMlvHY3Bg&#10;AEnrYmpqiqVWG0WWGR4eQZFlan6BQrFAJppBkiTUvkGq1eqK55Lreni+z3zQFGujUxHQdR0kienp&#10;GR5++GH+/ql/YNu27WcgAOMoQlMUwTkZ7qWrXCYOLWRZoaenm1arxeHjo2zfvh1N0/B8j507LySX&#10;yzJTnafZbJIvbxSbXarS3d3NUKlEu20xODhILpejR83iui6tVpOenh7SNKRYEEoLC/MLSAiEacY0&#10;efTRRzl85DDlUonta4dpNJqMV6eZX1ggnp7EsR0MQ2d+PuEbd3yDd7/n3YSmzvj4OOMnTqBqGt3d&#10;3cRRREhKrV6jb3A1ppkhmyS02y0B13ZsGvMLxHGMGUVMTU2i5LvIZDI0vM4cVhSUNMLxA7GtBIGw&#10;SDFN4iRBisKVXnkcxySy+D6KRFBKOr29ZVTh6Zzk0/uFzzxMncoOTiXdz30QWg5Sz1FG60AE0qTz&#10;28StUHVOUWQJRQZFEl8rWY28gnk+Df/MMw+CP6MhxUIAL+2ggmLZ7zywDHkQt3LnhJqkGfH8pEvc&#10;SqLmrso18XR5rvNTRQAcX0fPKKiS2JwHBn1e+MIXctkNO1k/vJ4edA4dfZI9dz7O/gP7eXqyKAT8&#10;4haBH5AdiLnssst41auuYmRkAF2GEydm+Ob/+RYPPbSHKaeJFHu84he28Du/836UThtrqZ0wPzfP&#10;v3/zO+zbt5+JGWGClHhl0RiMltiyapj//eXfQFfhfR/4OAcO7Mc3N5KkMV7NJqOpJF5MXsqhyRbX&#10;X3o+n/jwK5iegT/8k7/iiSdGMcwBVClCyQipfZMERYroKldwHBEI+vv7UFwhDR/ELdIk4erLz+PN&#10;b34zuwaFMdvf3fkAt99xO5N+L47ns2nA4Rff8ApuvmoXhVKJfQeO8aUvfYnvT8ygpAqF3jIDg118&#10;8B1vY9cFG2g0HR544Ht86n9/h/m5ebrNEYIo4N1vuYk3vvEacrKYlmoMe/ac4F1/8jfEMfia3/m8&#10;hB10LHXQYZ0ML1YTjIJJnIhNT1O6qdVazPsOxWKFNFw+ny2vulMnNQApVU6/fFrrpINS+xmjo6Wz&#10;vztrXbXwSXyPXEFHlhVO1OpkBgapti0WYhXnsoux04RD0Si6rnHV5VfxK297G4e8KmEQMtMOKRYK&#10;WLUZDj9xmA1Jih8oxGkWvx5QLaj843ce5pyLrsHVupGUHJbr4AUumSjDrOXg+T5Kn07S009Gz1NL&#10;EvxAJoljZFkBVDw1xAtj1FhBliD1dCQ/w2Q9YVt+iEr/CDOLFkrqEMQ+kLAwO8vcYi9m20KWQwrd&#10;PWQNg1qzwYkTRzjnnM20Fmp4DYvdQxXS+jxqVkfyFExTHJ6W6j5+rkLb0Dg+eRx1XYV2qhBnctQa&#10;LTJpgCLFxJaDAeSMDGkY4yYxqqqyZeM2fCciDGPCKCGMY9qORVhv4i/VaC8uYKgys5ZNrqhxci7k&#10;oYNPcOGunVT9kCW7jV7MC5fcKCKVFYbXrKLZtsloCjU1JVVlwiigWqtzzuZtLCws0JyeoZjvwpZ1&#10;kHUcP6FmubhRShRBqMjkc0UUIwZNQ8kVkNMUBZvI7SjxyylyGqGkEbHvEXkOSRSjKgpperoL7Knx&#10;w6dz+ox7K3ZnZz/SufDDFQTS5RSpAxKQpY62j9QBBDzHDz+j2vD/R4ZjmsLJz7ZtduzYwft+6zVs&#10;3rSGiJCaX2OmvcT2zdu55P272L//aj596yNCcyuFbdu28esfejubNpkYKszMOaSRx5ouLvLhAAAg&#10;AElEQVQ1Q3zwt97K0WMv50//5hscOXKEOI7QJLCiENuyMbJlNmwc5Hd++81897u7+Zsv/QcLCwud&#10;erBGEie87OUvQ1EgTuE973k37373e3AS0SfKZApCa63tYhgGumrQbDSo1aHRaBBGEYZhEHRcAoWG&#10;mUle0ak36ihqguf5ZDWZZrNJlyYRRxEy8MJrr+V3f+MtKCrMTkzQ39/Pm970crp7uvnEl/4DRVX4&#10;wAfexhWXbcVoBzRqdS68aBN9/b/LO//0Lzh58iRDw0N88pMfYqgAR47OMTBQ4qZX3IC+ejcf//jH&#10;sZoBYRjS19+PosDxY/NEUYSeFoUfSRBgmAb+80CPl1n1SAmO4yCnLVEuVEWQVFXz5zCLfprjzHWV&#10;MbNYtoVuGFiWxb69+2g0GrTDgIceeoievgGSJOaCC85n48aNXLTrYmZnZ6nGbSRJIvAlFn2f7iig&#10;1WqhV3RkRUahxNNPP8UhS7hOHj12FFmWhYdSHKMVBjlw4DGyOZeRkRE2jqzj5OQkjWYT0zCJI5VW&#10;q0mULeH7ASkRqqaiKQp+EOB6HmmaUC6V6enpQVVVAj/A1AUwKY6Fy26aJLRbbUplk4yZIUlCisUi&#10;69at63CMhKtqd3c3tmVjxyGGYSIrAugi5fMdXphQOCiVRCarmAalcgkldvE8D7XDIdP1Tpbgxx3+&#10;UEGU8bq70TSNRqMBqQAJtNttDNPE9dxO/9Qnm4XZ2VkajWHiOGLDho309/exsDTPVVddRSqrHDt2&#10;jMXHn0TXDVRfZB3NZsJ9997LjptewaZNG2kXijSbTWYtj8nJSY5PzTM3N4+qGhRLJRxZcM4UJKIw&#10;xPcDMpkM+XxBZDZRhBwECIKlcEr1PK9TDZM6jX35tDLu8inqrGl29v2Vyz8sqzk1nptno3cCDCky&#10;4laRJJHNyBKqJCFLoqezXLQ7/RefHYjSs97/6e/mpxWKJLnR+ZUdlFAnc5FicdKVO9hVSRZ+M8jC&#10;XCpZhhdJYrNV4o6ablwBIJJzAISJi67r5CWND3/gfWzepHDsWMynb/1HZmZmUXMZevt6edsrbmTH&#10;jnX0bZ/gwaMPs2aoxgc/+tv0rjV55OAst3/1bubm59AUg4H+fn7pHa9ncE0vw6uGOX74OLHvowBH&#10;Hlvi05/6NLI2yEUXXcS73nEVL7puO8cnFvmnf/onCmmKlDYY6pvixdcVMCXwPDhnQ5n1g0X2nAzI&#10;mCaKF2DVm3QVs9TrdQrdKYcOPsIf/+FRHMdhfMJGliUqSp0oCtG0LMVciYoJWuhRi316u/I47QhT&#10;Vwg9i0I+S1vVufkNb0Q24AtfuJMHfrCHbdu28fH3/TI3v+Ry/u7r32bjxvVcfslW5ucX+ZO/vIOF&#10;xUV+9/2/yY4dJa58+Y188Ytf5JUvuRFDgn/43gJf/sr/4pyyxAc/+FtcvrOby3du4O5v76WSzXLu&#10;pds5WYP3fuIzxHFM2evBsR0SxSZVErSwQ6LtzAdZtsU3cRYA1SiSxDGqGpPIKaEnkUYpqdFZYMny&#10;Yjuz4LzCp+lkNsvzNVkObisZ1I/v4f7jjR9+uitaIYXUwPVDlAQKRp5m2CAX6PRqZaaWBJrx0qt3&#10;sv7SS5mYqaJqGo4H7XYLQ/YxTJOaGiFXSjw4Oc7w2mHiFtz7xBJbr34NSqnJoROjuLFKl9JmsbpI&#10;d+jTbcrk+0ZoNEP2KfMseS2SKCSrgxdnUTJZvDTGCz10AgHN1nKosozlRSw1LEIi9KyBroGqJsiJ&#10;iyrFxKFDKW/gBT6KrCApOm4QkaY+Pb199HWXiOKIVr1OT1eeq4a70PV+vn1ynmKhSBDLuE6LVleZ&#10;VhIy2oDM0AbMrLBjTgOXgVIee36aNEjZXOknCHyOBnUycZtWGqIqKv3lMkqH8C5JErEmoaomTrWG&#10;FsYsVmtkcwUmZusEkkpusIfudZvo2byNGgqX7bgS3dC5JGewZs0aBvsGOX9+niC6jXvuvRc9WyGW&#10;LFypzQMHpyjq9/DSl76U1Cjy1NIUx6sNxsZnmPVTomwXbqrhxwppouEECaZpoOXyhKqK5/pkTJ2+&#10;VUOkrkXzeA1FU5AIiSMP126jyjIyIKUyaXJ6TDmzif5cseaH41aeycn5EdBonYUmdbxrFAWlw7xf&#10;sYlehrl1+jpnIhWWW53/9bObMApJkoR3vOVNbNiocPBgm0984hOMztsYhkHUkDly5DBLTx+kt6eX&#10;h8fnKJVKXHnldtasGeL4Anz2s5+lNicY2LpmMn7iBPf94B6uvPJK9v7gMZIOmzqMwbEdFhYX8AKf&#10;2dkZFmYP8Ed/9D6uvfZq7rzzTpRAQKV3795Nf08fh49MUSqWKHcVePGLX8yjf/fACj+jXCpjtQXP&#10;xfbn2LhhI5/73IcZG6vxgT/4DKqq8o0vf4Qnn3IZr7e5+qo+1BhOnAj50Mf/jImJCaQ0i64bmGaG&#10;IAhxIofubo3DTzd44IEHmG9UicKIiYl5Nm8WPYILL7wQSYaJ8XH279+PYZrceuut/PUtH2TLli3I&#10;kkSxVMQP4FOf/pRgUp+Yx3M9FDdLLpdD0zSKpRL5PJwYt0nTFNuy8JYikd0VRANW1X54zyUMAiRZ&#10;XnEnNI0iccfhU9M1Uv/nNJF+0vFM7OkZQzjVmjhRQJwkRFGE67rEoUSr1aIZehSLBdatG6HVaiJL&#10;Ela7jWwKnszU2Bjr1q3D932KxQJhqUSr3aJ6cpKuri5c1+Xcc8/h6htv4HOf+xzHn96PIiucs3Ej&#10;AwMD1IJE8JHiFvV6nXpzCcMwMAwdx3FIEI/rMnieh48v9hNFIUV4waSdfk0cR7Rda6VXMjS0inLH&#10;sXMZCZnPCVt3Q03RNI1222JoaNUKytRxHLq7u/GsmHyhQDuVCMKA2BWQ9ySJOjp/bQqFAqViCVVT&#10;2Tiygdm5OZIkIYojodmXzaGpohfr+8IHRpZlah0O0vDIMFMTx3A9jyAQj/f09LBlyxaePHSIrVu3&#10;sn79esyMSc5QWLVqFdWFKpZts3XbVkbHxjiyJBCdidQmBQ49cZiNGzdSKZdJSYX1QxCgqBl6ensp&#10;Dgp+3jIFY252ghMnxqk2G8LcjoRGo44aCZWAqMPBCoOQVqvV8eJKkZA7kmSnj1Oh5cy+jHRWkOmU&#10;ns9IGs5CByAC2A/t2Syf8JZFABRFEo6cSqeUJkkrEDnxgqfFxNNpMz+nvo2UiAwk7QTBtNOrkeTO&#10;bdrp2SyffRNxEk4RGdBybV9J3M4v7ARKuQN1zKVEkcull2xGkWDfI/exMDtGxlxNGAb4solsZqnV&#10;2lSrbRyy5IoFLjhvB7oE37jjm9RqTRr1LLqWR1ZMPN9FKSfc8+D3iDzBF6nb4KUQUMZPSqRGkabv&#10;s+fx+5izf4VVI0W0koy9qNLVVebaa15NChw4OM3Ro/fxB3/wS5y/+woK/36M2dlZSoqP69sYBYVW&#10;aCHpMnJOJwT8VCeSekFSyUgJu7dprA77eOiBH3DZznM5d2OGj/z++/jAb32AVjvFdSzymSKW1SQ3&#10;uJZXv/63UC2bfD6PJ+UZGDmHDZVu0npC1HaoZHJIKRw/PopLL7aT0J6eJazBxuEeIs/hD37vkxiG&#10;gZIpIfkyI+vWUe7KkuZh31N7yUgGF5+3m0oC5dU5/vXvPoIbu/zDFx/nrrvu4sk4SyxHdPui55Z0&#10;Pq9UanU+xuUeXR5N0UkijyiMkXUJRVYJcPECBxMRrJbVm1eW23LGcnbmIi2/znL57med2Sy/buf2&#10;rKCjRymKF0FWJfZTxmsLeLqMJMtM1hZRe7p513vfS0+pQrVWJWqJDD/IqDx94jh9UgmvmdLOQ7m3&#10;n63rC9xzzz0kTZsLd5xLLcjQI2WpNWx2nnchR4/uJU1S5toOC/Y4YTWg0WyiKG2KhSJF2QDLpyk1&#10;hbOtJBrSvSnocUwmiUiJmM951PDJZmRm58YwtICebpNgKcHzWmS68vRUcuRzOSzbIoxi5ucXCQoG&#10;x0dH0QjYunUrvb1Fdu3aQbY1i9SGIbVEybdpV+sopklQ7icgIC134WRzpO44mq4jtS1cp4XaOkKu&#10;XEapqUiL02hBDT1MCXSIYws5CTFlUFUZVVPwiPCI2HXeefT29nL//ffQtj0kM8f1N9xAz9r1lHr7&#10;6F6/jiuuuAJiG0mCnKEyXa2zOLfEqqEhCrNN+gfXcLg6iR+qWL7o1c+lcGB6gYs3bEXOl3norm9D&#10;dz+9azeTzxfQlBxLjovUsATlodLH1mIFqVljcnKSttumVCySk0ymp6eQZIUojAkCl2azhpQiiJ+q&#10;RpqkK/vmM4OO9EPunx5azvz59MwHf4TV0YGaif7/siunmMBnItFO6/OQ/ljs0/8qIwwDkCT6+/oI&#10;Ixg7MYamCve7tHMKEppa4s9WLpdxXYdSqUSUpEyMT9BoCOKarMj4ftBhpifomoZpmCiyQhzHGKo4&#10;wXme2BBUVVgyz8zMEAH9/f2Ypkl//wDbt2+l2YJ77r2XAwf2YzvQ29PDpk2bOmrFUodvEa84qga+&#10;j5BUTYljwaQGCdtx+NSnPsUtt/w1n/70p2k0XbZuKFGpdCNJErl8jkajQbFYxHVdgiCgVC5jOzaF&#10;QoE3velNGAWVr331a9TrdVFLlqDVbK1YAYBEHEMYIk6+ponv+ytk0l9+85vJ5uD7D+5fUZw+59xz&#10;URRYWmpx4MkDJEnCW37lGnZfdFEnq37+z0+SJcIO6i+TMQWaMPDRNH3lc/uvPAxdJyUVrPBYeMgk&#10;aYLdtnBdlx07dtDX1yfcTn0fWVawbYd6vS44TFFEEAaomorne7iuS39/H1u2bCFJBOs+SRLSJGVw&#10;aIgN6zcgSRKPP/4UTz55iPHJcaqtKq7roum6WBNRJAjApklPT08HneaK64oMpESR4K6tXrOGXC7H&#10;xZdczEtuvJFzzzuPOIlpNpssLS0Jdn0Yous61aUlcc22icIQ0zDo6emhUCjgODbVapXFRUGKjMKI&#10;eq0uXDJr4v+6sLDA9Mw0szMzLC4sMDo6yvzCArZtsbi4SBhGrF6zhnXrK6xe3UOxWEBVFIIwJIwi&#10;wZuLY/r6+rj22mvJ5fJs27YN3dC57rrreOnLXsaGDRvQNI1rr7sOEOi7KIywHZtatcbAQD9+EDA0&#10;OMh1112Prum4rksmY6IbCo4Po6OjpGnKngf3oOs6vb29wgYkjgiDsKMYEJPNCjdSy7ZRVIWBwQG6&#10;urrwfB/Xc8nmcuJvHYtqgGPbnbUfC36W9My8hOe8cjau+ZnPebb1+Ox+NniExEjEyEhocoKqyuhK&#10;gqIkaMtINKIO1DqGVEaNBZMeRUBgSVLkJAFFQ4lDZBLkNCHu1LpTOQRZJsERUOGk8KyL6If9GU6/&#10;rkSipq50auzKM553JuN7eSiIXo2nihNtuBKDlyO1yISiWEVXDeZdoAS53lW48kHUZAFVkUiSIRI3&#10;pikJOfCofZJsNsu4W2KNLFEZqJAoCb46RWyGJGEGSZZRgjxSEiOlPmkEcaYLH/CSGno+Qk7bJMTI&#10;ahkz04cBWLUQM/G4bOc2MgWYX2jj45MasH//Pl5w5YW8eEc349+boamsI4xj4ljGzJhoziLFNMYA&#10;TDlFjhbQkhy2JHFkaYHHH3VYWChwNB9R8zLkSpDJuKRRQiLFYFawI5W8HOCHPnIcUM7BZ/7kV9iy&#10;SeE7j9b5n//2CKmkECcSLhDncuihS1FJqRpt7BJozZg8UHMTstkSXclh/tvb38Puq7ewZMF//4tv&#10;4Ni9xAl87NYv8w939QnxxLmTvOqVr+Id772RF73udfzD/XvIqgqBbHY+rw46LOw7ax4FIEMYdubH&#10;8jTwcp2FID5/OREz5xknseVMpnNX7mQ6cmQ8Y6b9JCPtfCVnXDllrSufhbw5uzTdygjzuKysE8sp&#10;WuJjtW3ARNcMtq7aQD7RsYOUOJAIogglkyVaXCCptlA29uBpKX2+hxzI6JrMpTt2c8/CfZh9fbT0&#10;ADUXoxsqvu/Q3bWaMWaR1RBZ1TBk0ZjOFUrImkmYKaJmTAhC0iQm6yvU6w2srIGezTIf2QRBQL+k&#10;I1fHyK0pM5SrcOn2y4gujPleucQjD+xlIZtwzLcphC4xMdYTh1m1ehWDI9sY3nguvdleDEOnao+R&#10;OgoLSoWqWyWWEzZu2MShR5+ilM/TP3UcaWGeMddiEegiQ5wk+LoAvvTqVTbs2smaNWs5PjrKxZfv&#10;Ynj9EG6kCWh8GpPPmHRLIedt28aqkQq+52H7NdLumMte+kouuuHlmNkeQt0gazTZvW03tfo4URzT&#10;X+wn8ANkNUVSFNpBWxCwGwpzTYuZE49hpC2aqUaUpiSlAUZDg3sPt3mqlqFSHMLIdIMt4bVcQqrk&#10;czlCLWG6MUN9usaa1atZSmwcX2J44yaMIKBiJJw8eZIBBZaqVTKaiqEqKEjIikIjjNB0DTmOV2bX&#10;swWcM2fdqYRC6lS0VnqYK7Fo+XFx9znM00xkSWZZgVZwa6SOzLp0SmTzeW2dl22knw9G919jaJqO&#10;bVvcf/+j/NIbL+Lqq6/moT17sFs1IdSYitOLmcmSz+VYrNrIssyJsTEuvmgNr775Zg4+/jhTJ+fQ&#10;NI1sTsjeGLrK8MgGJqcWRaPWMIgRKstJkqyw+3t6eti8scJilZXs4tprLyeKYaivwOf/5iOkgIno&#10;dV908UXc9vXbWFwMUWS5wwcKyaoqkiThuOD7AaZhoGoaCaJPFARi01h2H40icQLKdE5Phm6AJOF7&#10;AflcnnxO4v3vfz/r1w8xPTfHLbd8UajJaibtdgsYEKc436NUKtPbm0GWhS6d63nC/kDTecdb3s6L&#10;b7yOmXn42Mf+DNd1yeVyxLFEPpdncnJSaHQZGoeePEQU3UhvL6iqQhRGP74cxn+xsVKmeAbEtLMO&#10;O6oMy9JPadqRg5JkDMOgVCqhqAr44cpPhmG4otydyWZQVZVWs0pfXx+kAYNDQ+w8/3wqXV3se3oS&#10;Tddoex6+H9DX30cchhAl9PSU2LKqn5GRETK5ArZlU39kr1CHllUMQ/CjSsUibuCKXpuukcvlKBQK&#10;dHd3U61WGRgc5DvfuZtcPsfxY8c7/TWNdqvF/MI8AwMD5MslARApl9F1Ha/hsXfvo/QPC322kZER&#10;dN3AiBORRcUxjuMwODjAqlVDjGSEWjgNj9nZWebsFpqqMjIywvDwWqIwxrFttmzYzpbNW2hYMYeP&#10;HGFkxzls3rwZs6uI53nUamLdt1sdmSfPY2J8nFrzaUZGRrjkivNISemqVEiSmMAJaDQa9JSFgoAk&#10;xx2VAXjo4YcJ/AAJoaQehiIDGRgYYPT4cSEf1RZKIVlT7Wz0KY7rEqSid7tjx3aWlpYolosMDg4i&#10;JS3Wrh1Gc6tMTk0xMNiPbQsvIVVVOt5UMqoiFDh+tCJwp2/zE+zoz+nUKUlCvUCShCe5onS+5FMB&#10;51QQEZM91NxOf0ZABVNZI5YSNEkmlGQiDCJJF0KHqZCpl5BJMUglCSOKnu3tnDaWY+vZ/1FxfZln&#10;8ZOOfCj+3Ke3tcRvFxE7CR2GCgXu/Zd/5nU3XsQFm3r5/d/8Tf75G7dxcmICB4vNmzdxwy+8hPXr&#10;1/OVL/8vvvOd7/CDb93NK19wNbuGc3zwrW/nW//+bxw+chhFtrlk63pe+5o3MDQ0xF/d8rfs3TcB&#10;TRc9hIJssaaiouspa9cO89ZfexdmAkcfexqvNs3mDSNsXAOym7D/iUP4mtB6yigWvb29rF1VZMe2&#10;bYwvjpHGETIJURiAmiBLKZkMZLJZIQFj2yiAJmdRkIn8CKdlISWQVSUMRSP2W2hAEgp73K5yQi6b&#10;8MH3v4tLL1lDe8Hic3/6WZozJzFjH41+Rg8cRL9xMy+9/Hru276XE+MneMcvvoseFb770JMUwiy6&#10;bvGed76H179sC81ak7/9q8+zOHaQilJgaWacm29+LS960Yuwlma54447qM3PcPMNl9KtwyN3H8Dw&#10;qhQNg+qz5LI/zpCe9/D0/3gsq++eNf1X0HGRJhBzqUqaqICMLGskqdA4q/R2gZTi+g5B5JPGiWiY&#10;pyGSkmKaJWr1GtgBpu1T0MCPEvoH+xkbHSOXN0kToWMoE5HRVQxdQVV1HLuNZvSzacs6CsUSs7Nz&#10;mI/LSLLoodpOnThJaLZa5PNZLth5Abt2nc/g0CCZjIBqHzx4CM8a4OjYEUqlIv0jffzae9+K2muy&#10;ffsORnI5zIyJbPlIssScv4Tf8pkfn+f2f72dc0pd3HTTTdRcm741azj/3O189atf5djJMQYGBnjf&#10;r76R48eOc/TEGJWeCpe/5EUsLMwzvjhHkiZs46tY1j/jOD2USxYoawhiF7vVZueOVejaLI3xOYx5&#10;gzCK6B7cipkxcewuLMvCs2ooacDi7BRrh/oo5Q3SwCVTUIiihLbnEvs+sa+hpCApKaokM3Nykv0/&#10;2IeplyDxsH0wNJVMsUw2k6fWbApZHddHklNc1xFW1rIwVVRMnZ7uMmEQ0z8wRJR6eF5IxlBZWKhS&#10;kFxuePFLeeTub+EEQtHE9gNR9tczwDKwqzPNePb5dSaEYDnfPu37s3qap0KS+Pc5go26kr1IksCv&#10;q6oQzxQ9m+Vg81x45jMv///Sw8lkBNN4ojbHxz52C3/60fdwxRVrOW/7h9A0sBIhlW/o4LowPjFB&#10;pbub6ekp/uqv/gd//LH3csklW7ji8i24bqfSmJx6fpIKAcs4ilA1uPjibdx6661IyOgGaBosLMTc&#10;cccdSEjccMMN5PPwrbvu5/OfvxVbqiDJEmpc4/LLr+CDH34Pr33t67jre59EkWUc1xPoLknF932S&#10;VKCCkjSl0tUlJH1kiUwmK2x2Ee9NAlzHgTSHbui06h69vb2EQZ3f+93f44rd/aRA/0Cej370o8SR&#10;gqpq/NnHb+Wxg48xcfIXWL2qxKc+9WF8HzJFaFlCqdowdN71rndz1ZVbSMKEUqXE7/3eb2NZPp5s&#10;cOe/fZvv3n0vv/Ebv0hJ7+Hyy8/FbgR0dek0GnDXv91FoVCgWqtCPvf/dH78NMbp62S5FbtcEl+O&#10;hWeHxFNVC3E6TJLTShySBHGCmckIGHAgODS+7yFLglvRbDZXsp4gCChmTLLZLJoWoioK/X3CBnrt&#10;pp202208T/BkQOwVpmyiKArr1q1ncHAASVJxy0J53fVc0lTsFblcnnbbIgxDXvrSl7Fu/Vq2btlK&#10;q91AlmV27tzF0KpVXPvCa2g1m6wbWUM2m2XWX6K3t5fZg4+Tz+fp7s3y3e9+l6ecJtVqjZ5sN9NT&#10;05TbQpttcmaWxf37edXGdViWxfj4OKVSkXwuT7VaZWlpiSRJcFyH0bExxhdm8XyPbHacYrFIs9Xi&#10;mhe+kMlJlcNHjlApD3X8YKoCdZoKh8xQKuO4DpHcw8z0NNPVaVRFGCoua64hgWUJyoRt25RKJUxD&#10;w3EdkISt9MGDB4nCkCiKhapzKJHNZCj39OC6DoODQxSLRWreInEUk8bh/+XuTWMsSfLDvl9E5PXO&#10;Orur756eY2em99bucFe7XFqiRIEmJRqGLNkwRJgCDZgwP0gyBQMSLMPggpTFj4JNrwVQNkAQoCjD&#10;kECTIm2LS5OUPKvVHtrl7s7dx0xPd1V1dR3vyisi/CEiMvO9qprZNWXYVs5Uv5f5IjPj+Mf/PpBC&#10;olKPpz1Otn69pZDEccRw4Ij4zpWdJhP91StXuXBhh36v19QiKsqCXq+3lEHgHODkvSHwrLbtcW6c&#10;jYhcXE2kBHEkSSKFUrKTpgYQ0ov0nqKFSH0RdM2hFk6I16lRVmOokViUlUhjMLjnaRG683+TwzTv&#10;Jxm991GtBAe1jK7rV200tYXB+iX+xR++wX/8V/9rfuInfoLv+8QlDhdADEUNL3/1Xb7whS9wsJ9z&#10;eLigl63zpa++w3/0k3+Hn/qpn+KpW2skCfT6sCjhW28+4Bd/8Rf59hvvonXNbfFZJjkgYG4lebmg&#10;r3q89q2Sv/ff/z3euLOLFGM+8ac+y7cfLvgf/uEf8M5Rj0XibAexzfjDt+f8i2/lXLu+zdalm7z9&#10;9tskvTUKK4A+RbTGuzN4UvfJ4w3uHBScGHjnScyTMmHKkDrd5OEJZArk4CqFWnAyLVjf2uGoLPjc&#10;Zz/Hrds7PDgCKSE2oEUGPVAZTOlz7/GC/+Ln/kf++s/8FbYugYrg4Mjyy7/8y7xzEFHLy3z0cy9Q&#10;prA3l5SVIR5J4nHK8RwmJdzd3ecv/6c/y9/6z3+G7e0Ba9sJexP4b7/wK3zjjQeUNkZHa0izbIv7&#10;Xg/x/3iczHsfTd0QG2q649XQ3suzqSsS4n5WNrRJAOsDIBUhQg6jGYwGqEQxy2dM5xO0ddoHbQ17&#10;+/s8/fQtTiYFUvWYLg7ZNIqDk0NO5jlJbOgNetx56xVefPFF4rTk6PED5scHXNwYsz5MuHXrFh/5&#10;2Iv0BzEn0xm9gWL7wpC8OGIwGrO1tcUHPvABvu9T38etWzfZ3toCNJPJLpEwKBnxwgeuk+c5/Y0M&#10;qQoSWaHIuf/Gt/nWV0947toVvvKNL/HF/+1/5/HjffIoIU1T7n/zIYMHj3jz7i5f/2dfof+Ba1x4&#10;+ilmVc6TyRHzqGC/OCRJaxbFAdHRLm+89k1kdcCDBw+48fRNZKb4Y8/+OPv7+8SXr/F//N4ur95b&#10;8G//8F/kn/7WP+btt9/mT33mOpcuXCJNJsRRTBkd8ejJPeIty6x8l61xz5XEpuTKxXWOD/ZY5AuK&#10;xSGj8Zi+XHNBomWFtJIszXj0aJd7b70DWhKLMcO0x+iCqyhay4S8Ktnc2mA+n1NWOVWdY3VFHMXE&#10;InEqZARFXjHurVGUFVYYqspQFS5d0KP9I77+zVd44YUPUlUV16/foN/vY5Wk1LUXJASmPhvvnoqv&#10;aX4RzjmnYYmC12ZH1dYJtznHQQCkkkQycgklY6dHVEGiES6oSSIcQrZOR7yUS6cTY/NvymGtIYoi&#10;tK5J0oT79+/z8z//82xvrrG+vgHxjMMnhzw5cF5atu6xtrZGrBwQvv3223z+86Crn9oAACAASURB&#10;VJ9nc6vPxsY6iIKHDx9yeLiPkJJeb4zWmm9961v8lb+6Sxw/dhyHLHj06BH7e0MWC1ffojcY8rf+&#10;1n9FXdc8eTJ3ZbCjpMmxdufOW/zCL/wC169fp6oq0jTFWiiKnDgx3Lt3j89//gtMp1MePz6g3+/z&#10;M//Z3yEvCuZzVwvl7t27/O2//XfpbeYuzoaLjMauLENVVdy7d5+f/dkvUM726fX62DwhSWKIjiiL&#10;gvtvOS+4b/3ht/gbf+O/5OpTPeq65vHBHvuP91H6FkLAz/3cf0OkIobmkPliAdkaQgimRvHo4SOk&#10;lOzt7fEzf/1nuH7tOhFOaqyMi0CvhWA0GnHy//U4mfc5Vqvitjt1WR1xnr4j3KfRy88Rgu3tbVf/&#10;Jy8aO40xrmjafD53EfbCrddiUrP76BEv3nIR81VZc/36DbYv3+Dq1ascHi9YX1/jwvo6t2/fJpU1&#10;47U18sWBK3mxscHFixe59fRzjMYjLl2+wmg0JPF5A/PFDIRgMXfSs9aG4dBx2v1+n8l0ipSSw6Mj&#10;Ll++zPraOvfv3eeXfvs3SZKEtfU1ptMJu08OyfOc0fGc8XjMeLzJnTt3MMURP/iDP+gIV7/PzZs3&#10;iaKIr3zlKxwdHlGVJRsbG3zuc5/j5OSES9euuDRMb/y+m6NjxZ07d/jOK4e89MmXyLKMP/vn/hyf&#10;+egWr776KruPdomThNGlPltbW8j1dW7cuMErr93l8PCQ+WzOyfEJ8/rISTd2TlGWjGLD5uYGWRwx&#10;HAzIiwW/+7tf5OjoEIEgjlxm6q2bT7O/t8/dw2M2Njaw1rJYLFBKMp8vkFaTpinSZ3KJfHXWycmE&#10;NEuxuKzsURSTJgn7+/e5/cEPspUp3nrzTdI0ZWdnxxE0XZPEsct/+H7w6T+7DlsNXAbvli5QrsTj&#10;nPn8LINERWQRxFFErFxONCl9aScv2bQ6PAkCokAZfQE1RARGgIREW2JbEFFgqFEorMA7IvjU++Js&#10;zvSUIfScI9Z/NBNxGVJfieBvsfxaa92GNjUoq4njgaurcpxz//ghVe3ic6QYEWUR5SKitBJTSIi3&#10;UMqgRcT+u09QjxYkqQUSVP8aZVFQa1fCID8U7J4cI9Qhi/whac+5LFp9CdQQFRt2FwWTu8csFjkp&#10;Oxg9IM8rhqMtZrmrQySPS+6/+w3yhXNGiJMYW2mQPWoLL3/1O1hjQa1zdFLynfzIEcnqApmMUOka&#10;d995TPnOAcZmGCJsDXHWQ0Qxd+/tce/+Pkq7ekE5Y7CQ6wcO+T/p0e8PkJvXuXs059533kEIQb8/&#10;ZsKQXjbAaMMXv/YN+v0e/cpVHjwpXMBZYWE4GlLINaaFJhIxs3dnTI8njMbb5IWAGOYl5HlM3/zR&#10;qM3/26xRK9G4nduo1EQnbRQgbIgDWumxrb3K2oAwGKvRRkOccOnyZWptmOc5VWUwRlCXNY8ePaaf&#10;DTFacnR4xHQyJbIV+4/f5sblZ5mVJcMeZP2USzsbzGdPGKQZN69us3vvNaSFrbV1bt68yc2bn2B9&#10;fYPx2roPvKwZDAZIpTg+PiaOBXk+ZTTIeHL4BFMtODncI1ISU85Jk4iNjQ2UTniymDHbf8yj6QyZ&#10;1PRixcf/xB/ny1/+MoU1zBLD4HhBUpa88M4MEDz89GWKyDLaHGEyhVzk/OV//z9gPz9ha3OTK2sb&#10;PHhwj3tf/pdsbW9z6folbvVuUU5nUJXsxZfYlZIH9piXfuxHuP65CWYdnh5/iA99/I8xmU94qN/m&#10;oLpAZBWzhQQxoJ7vszfZJ00jhsM+KpKkaYzqOWJdV5aTyQmVjVjf2EZFPeZ5ydtv7/KvvvEq07ll&#10;uHaBft5n59IOqrfOvckDTG1ZG61TlQVJEjFdVCzyKaN+j/F4iIwSiqKgKjXGaNbHG8zmM7Jeytra&#10;mHx+xPHJgidPpmw+mSLXe0wqy6SsmRQ1VkqkiKkrV5I6ipP3g1D/6SWZMy0jy78FGQfOkWyyyOlg&#10;k1igoghJTXBAa7+0wXKnneVWDUn/ZhzOPdswGAxc1mYpiZOYPF+4OjnCBbzqyjqOhog4TjiZO11t&#10;VS3I8wWDfp+qrqlrl1V5Op3Q62WUtXH+8scGpcBo7T2/ciIVYWXEbDolVcpHSO87ycfj2H6/T+2d&#10;LOIodjVDpGQw6FPXmrpy61hVFUmaQm2dajR2njRFkTvxvOeyW/eGrn5OqUv6/R7zhSWKJMXC6Xht&#10;7cTm/mDAfD5zpQXimCzOqGuX0VrrGqxCqYi012MxnzfxNFXp+jMej8kXC6xVvia6U4/oqmYymTAY&#10;9IESfHxIfzBgOp0ioyFxFLms2v//Nwk2h6VlbFyNKHehLc/rjjbxZ9jZwjOYrgyv85A0RHHM5uam&#10;KxhXlk3W38Us5/H+PtcuX3b1gBZzyqokyyKMtbz66qtsbm2SxYq8cEAWxwlPDo548OABV69e5aWX&#10;XiKLpO+Di90IGQBChdDMezZWvpbLbHLC+vo6+Twiz3Nee/UVnvvAc2xtbXF0dEyEZGNzg+dvPsXk&#10;6Jg0XqC15uaLTzEajVgfjfj7v/T3uXTrFq+//jqba5sURcl0NmNtfZ1a1zx16yn6MuLixYtcGF4l&#10;zwskgu///u/nxz79OXq9HidKMJvNGGUOXi1wMjlBKcX1Gze4/kyPJE0xeYnWmlHW4/bt29xNBW+8&#10;8Qa7bzxmZ2eH7RtXsHaPizs7IARKPuCDH/oQ4+0+x0dHHDx+11WWnbkcZvfuuXg7IZ3n3MHBXfI8&#10;53Of/pNsbmzyxt6ui18bj7HWkC9KpHQehVVVsli4rPFF5eKn4t6AJEl5992HLoPEYsZ0MiFNnMen&#10;UoqH777L8Z6LZ9rf22c2nTbennVRMhoNqfLvtvjfqkh9doulUFB7DrGZHj2md+UGwszAaKIIF/Qn&#10;vNdCiMj2FMzRH+kkmap2inkVUReuNow1Mag+hZYYmVBL6aJ4pEPQtYmcUUuHyP3mHzoXWs+H1cRr&#10;wTNO1qc8yVoPNt6X7qUdLYXbtCsSTqDTRUlPKqhdi16cgQVjE6hBCeXuVBZdLRgMoK6PgZI4grqy&#10;TvizCXUBqVzHFJBKMHNDpkrQJVI4G4zxcR+aCYMMjKnRRU0mNrA5SOMLe1UFruyKBG2IhdOpqtJ5&#10;moWk3LUUUJUk0otyxZy+ACsF1tRU9SFZBugKYS2ZSjG5IZEGUZdkUQTVgpgUC9RzTcIILZWrZe6z&#10;aEtfB8bamliByWNSueY8pQxIuUAAJhckoo+1CVI5/r3KLbGQxCrDFDUREojBQG0gjvpgI0zVxlMZ&#10;dY7N7jy75moz+96JPN+rtPl7OcCE3+QZmXVX7+2mhE98cGUSO4mv9oX7/E2tZNNwkS7RaF3XaAri&#10;JKKqCiyCq1evU5aG2azAaKcOPzk8YXo8Y/0D6xTTBbPZCf1en7qckSWC2XzCP/i1X+XZp3b42Mc+&#10;xr23XuONN95gfW2DzY1NrlzaYX2cgnElJqRyOehckkfRqOYQbTmMMs/p9zJn6DZw/959JidT9h7t&#10;kUiX6HZ9c4v5bMbJ7mOkUhzKBfNZzu6DXVKZcPeNu5wcnlBOLePtbfT+gpNygdhMuTd5xIfTK2xv&#10;rXErXWcymXI8OXZ4anOD8XDMo/sPuba2jk1iVAK6hCiWqGtP8dFnX0AYpwaPlSCOBXawjtaaSdFH&#10;bG3w3MUP8dwfh7o4Zm9vD6uPuf2BSyhbMc8LssEIKxQHh0dUVc3WxUsM1zcxecLh4SFr2ztUVvFw&#10;9xH3H+0j0wHPPfM8t64/xd7ePsP+gKqooO/WWymBMa4YXZomTE5O2NraRMqI9bU1FpXG6Jr+IHP7&#10;Xbl6U1VpwSpOpiUn05JLF0YkacLrb7/Dhz74QVQcU1Q1SSSdC7tdjfDyMOk/jTGskJBO3ZoV8uKD&#10;+4Pd0fIe3mjGx9W0RGbFt1oIhBVYYZeDy8KGtBY6kanGmGazNRwbNB0SHYkpBA6tqrGMbhSDS6o1&#10;IcKnPEO6s21I0Ptwv42afGkPdzZ1UEzaVR06y2crX0L6E6nE8gpazxEGw3RIFxHS5KxIkGGem+vN&#10;eUedCc5aT2tAlqLb//OP9r2dyQpehwKX0gKLsAYrhC8sRmPMNsI4txBhWid162xdbg1aG4S70fh1&#10;cVkAtQ7pX1wL023Hsq44XKfTTpqz1qOrQ37veZBSnHn9uzneixAtz2unO3Z5vW1XejEGbTTWuFLX&#10;LvfUiq3Gz2WATykdUqrruqkKu7a+zsb2NfIiZ5A6jljXgjzPefTwEZtbm0RRxPHREQIn9cbSSdip&#10;qqnqmmvXrvHRj36U2WTC4eEhUiiuX7/OtSuX0dogrN/bTTbHFiN0HR0iX3nVGlBRxGg04vLly1RF&#10;wWw2Yz53qffF8TFlWSJLX1fHTJjN50zvTXjuued45tYtrly5ynd+/yt86UtfYrFYcPHiRS5+6tOM&#10;18Z85gf/LYaDIWni4sKGScLx0RHT6ZTXX3+dwwd7jNfGiGydb3zjGxSPj/nwhz/M+KmLFHmB8VkU&#10;lITpZMpiNkMqySBz3piRTJFCsKinvPPOO/QzN9fSlAwHA29nMURRTBTFJAlEcYzKBkQq4o2D1yjK&#10;gp2dHfr9PurikOFgyMsvv8yzzz7L7sNdjNEM+wO0rrECau0cOqSSrjxGHGOFInj6Sikxxu0fhfK5&#10;LF19qyRNkEJSlAUqUvSyhCxzAeXWeJWqr17b9SI7tUsaeGsvNAXXVoWdgEzdCXCuGg20FES4QmkK&#10;hzAbAPLIyHrACu/RSmOVda6OwlKpCBvFaCPJkegophIKDVgUhgSMc/+VJqZuONBlmmpD1t2ojYNx&#10;hHS5XcgEsDxVp6NyzjuktsvEOby/QwS7T159UxsVFRC1j8j12aSN9f1r6qJE7pk+J1vIOk3IVmwS&#10;f59rb6Kpf7rP6aZ9PR5cSptauPaVTHx3HDJOV5BsqbKl8cVGLt0vlM+O7cHDir7vdrCpBaZh4IiL&#10;cc+JwvybdfepjlfGO/af8fLvZuiIlSr9fDkGRjbkIrh1hiuBG/CVWHH3Welz3HXGGr6eDQPLbSpp&#10;OpfPYif+aMdyxL+Dte7zQ3E3hzhcIK9U0o3b6DMYpuXNXNYLoihGKkGURERxSlmUXLp0nbt33uHK&#10;9T6RTLGy5mg2R9qCG1euUy2egJ4zzDRSSCDnxpXr/MDn/iTXrl1jPIidAVte4cqli+zv7rK9OUZJ&#10;zXwxZTjsY6x2daI6XMGqG7cBlIpIYg+/VjAYrrFzyRHD2cGxIy6xC7MoE+VKYhQV4wG8ON4kXSSM&#10;+uu88Nw2D999zPFXvsSDT9+grmp+4vaLXLt+nQ8/9SxRmsK0ZO3yZeT+Hr3xOhMsr7/2OuvbO/Qu&#10;XsCkGR94/sPsJu/wD//RbyLSNT716U/zwq2bLKYLpvMJw8EF1tb7CCGZlAv29x5z8GSPwWDA5c0R&#10;wk5IrQsSPTiZEMcpm1vbaANKuAKK00XuwhmsQCYx127dYLy1wcNHD9ncucBi3ufJ0SF2viBLBEdP&#10;9oiUi4WzpkZrRwTyosAY2zAVllCS3qCUABxBMtox9wZXnkEbhYxjiAQi7pON+mSjNaSIqEzl8Lsx&#10;LRmxrRBw6ugSHNshNnS9I72wsCLtn0ls0ijiSEokIabGtLaaTnxNl8YFyUcI2eib6XBsoT569zhf&#10;2FgRyfwRNmB7j1wy3guxXPRq+U1nXV99/vLbu8Rm6Xylp+HfwFi32bBDCvqAvJdY0gZJLHGBtPP6&#10;PZ8315c5frMi4QQYWI1hDGlUT3HQ/mgkGZaG5R8kCI76NkxkcNy3geiG53riE9K/6M48OUHat7XN&#10;f8sSZ/iyKui3G+R9iUvn0jKP816cXffKqir39OZabWVP/bvSVghXcVRGBK4xxLVZI5p1bcHIM32B&#10;2fIZlOuyJM9zl+0hTfnIRz7iUvr3BxwfHTOb55xMTphNZyjpbLNTren1etx+8TYvvPgUT996mu3N&#10;jOlsSl3PiVTEdOpsj6aqkUqBEKRJilSKcrEgiRI/TX5SZZttJOCMKIpcrEpdM5tMKYuCvs9cYOzM&#10;pXmKYldxNC+ch1ySoCLF9vY2999+m3fu32M+m/PgwQPm8wXDOKbX6/Hyyy8z+OY3KecLrl67xshE&#10;9Gczvv3aK8xmM06scQZ7XXPnrTtcfuYZBoMBTz/zDE8//TSv3H3Ivbt3efUbX+fG9es8ff0qR0fH&#10;PHj4LlEcoyPB2niNnUvb9Ho9zOIErTUPHuwBUBhXNTdJEqfyrJ1UinAwbLTLK7e+tk6WZrx55y2u&#10;XrnCvfszBIJLly9TFDmT6YQoisjzBaPRiKoqEUKSezuxlNLltlNxA5JGGyyuyJtSTrIRNnir9en3&#10;+0hZNlKRUi4Hoza+gJrxJdA7hGY1Y0V3HzQOK7a74QJ8ni3Jn+v6LARI0UGvHRF5KWmblzAsYIR1&#10;dgHj2kaiQlpDaivGSc5AP2QsDpCydF5oNgLhuhjZwJ/SYPdWfeVVcYiAepb64eIKLJGMVxBC5xDi&#10;/N/8oc8IQHdqoc5YAdtkT2j0XL5/QXIRHdUXDVJts2mH+5zRVVhnq6qlr6fjLf7SOJuN9ZKEbiQb&#10;n7tLOE5eeYkpjG6h1NJ5GohNWE21rGbre6pR+nPlyZT07zWhsmlUe6RvHCL04BMZ5RGKL9Bk5/49&#10;j10H9MBPU6gAO/RqtceAxYoZWKiVgxvV9DcAtYcHH4dlGjWi9u38/OquZHO2WkusfunAsm6I5tn3&#10;uIwX3YtLYjDtjIul+86gOGcSG5ceyKUnMsYRWykkRhtfKnn5MatJQ2bzkiSGNB6QJJIkHvHSJz/F&#10;ha0rPD444Pd/7w/o9wfMpocsFnOeubVFLy0Y9SzPPX2LT37ygzz9zNPISDCZHPDo3Zper4fEcnRy&#10;SGQNT/Yf8+RgnyhSbGytO1dmHbn0K7p12Q57VArlpDOfeURbTV6WLq4OqIzjIoqqJrUGTE1duNpT&#10;uqqwSUxWw3xe8uZX/hlf/OIXiU/m3Lh+g9I+5iNb1/j63gNUPecTD9eYTPf42pOSN8dr3CmO+NEf&#10;/REqamSqSIXi6PgJG1cvkY0z0rqmXiwwUYyxmttPxVxZ32bvscTaKZV8wtrGGuvKVQCOJAiRY+sJ&#10;5YlFWMlzz1zh1VdmTKdThv0hR0dH9LIBwhiqssAYTdpzuEfIGmvhydERURRx/cYOMqp5/OQ19h8X&#10;CDGjLBWz6QFGz9E6RevEFY8zFcZYstSVQC+KkjQVRHEMEizan0tSJcnzksW8ZD5fkBdz0jTj0tUt&#10;TFkT5SWzvKKsXFl1ZR2xQrh9Hzwig9SyJK+suOcvMVi2WtoXDs+Jxrv3u/QVXmaF7cqGab1mbGsv&#10;CARCGyIhGPQH/Okf+tNMJ1Niqz39coGipnJ7vvWFWFGjBcQtfYZlj3zAedxobVyN7ep9QmDfQ68O&#10;LRLrIocudRY+gzI+XY8VgagEDk57pCube50w6BKT2qBGC7NjE7+AvmyxCiUQnFpM6mxp/EatEBtf&#10;FEyGmfPrs4iDutGd96plSSqP/Hz6y/3aJyCVgZPxkphxNqWgQLWRdhyaz9UmjQMfZbxDRHCL82ox&#10;on0HI57YIGrXzrjNS/TYAaseuBggUWGxrsidpePi68cjg1ovALP24OyJjh36efdz3AX8cK09WbGN&#10;CafGXWnXPqIjWaw8MxzLDEbnOeG8uy85fYxGI18nSnr7psvLbcyqzapLztonra+vky9yrHX1kqqq&#10;5uMf/zi9Xp/1NY0UD7jz1lvMZ0dsbW+xs7PD888/z0sf+wBXrlwh61lm0xkn02M2NjfoD1xNmGI+&#10;QwpJ1u+BEKyNBqhIkQ0yjNac+HiZdj783EtnY5BKeQ2JRGtNXVdIqRopII2d9+H8oet7HMdkWYaI&#10;Ynr9HrKqODg44J/86q9y8+YN5KLit//X32b2yae5cvUKTzLJ1avXiN465NHDh2TjAS+99BJv/asv&#10;MZ1OicZDoihi13t5zReuImfQuITcg2VVsr29xdaFixRFibZtRWInMeY+vtANNokTnn/+eSLlsgO8&#10;9srrLBYLRmtbaF2jhctvhnC2MGpLv9dD4Obi6tWrRJFiMe/z6quvUamE4cDtlaIoUNYym82waUZV&#10;Vw7HaUNV19j5nCiKkEqhrVOnFVVBlqaonstiPhwkpElKXmbOS20+J4kTpKxZLOYN3jbGeKmmJTYt&#10;welor2z725KWqWnTYaYb+BcNc35+PRtr/cs7AN1A+9kKgURLl1+qNqAk6By0BjFnnNX89F/4FGVZ&#10;MpRztNFIXbnU7nXtapTrFhl3KaTFLbixwg3UtzJ+ksuyoq4qdut+p3t25VmnxbrVQ8susgjqJNHQ&#10;KKUiT2sUQgoQyjtQuP5FUnn0EnugTD1gecoekLyXJGTom3XqwMJnnVae6ikbiIZXi3mbRuA1QsR8&#10;5L3V+sYRo2kcslv7656YGO0+F16yCRaQcVn58acOyXtih5Hg59sCBce4oMHSAaoO9X/cewoZiF7s&#10;mAnls3jXzjsN6evL6C0/oVsezFxQ2swk7rlGY4xFGY9ihbMa1iKo39yfDJVVcRvayNGSU0WTNJaQ&#10;9aIjcZ7xO1Hfg0tgHvx9QbIytoWlLlwF1O/LNJwiNueB3QrFySvdONE4g7t1GNzSGuC7NwmW8rnl&#10;uUFrRSwzer11blx/lqoUZOkQJVNeeP4FkjghX/S5ffs2/86PfIobN24wSAviZIEpFwg9p1gccvxk&#10;gRUKYyxV7tyl1/rXWRuNiCPhOeaFSyg77BFnMSwqN2/Sxc8hhfcRcnjEWEMUR1RVjRUGGSnSLGU4&#10;HKG1Zu+t14iqiD7OZbdcVMRra2xvrDFEsaMyyncfc/FJyfNmQBJt8/Bf3eOCLRnNd6m/s8ePfOAT&#10;zBPJ137jizz/Y59CjnrUicsBWL6bU1Zzjg73WCxOkLMJpq4pMuUInF5H5TETVaG1oOr5wm6loS5q&#10;1uwG2hiohCOyDiyZiCETa5kcHhIBw17GfHpC1Dcu8F3XCKuRIsKakjSBql6wmNcM+jEf+9iL3L/3&#10;MR587RUOjx4RRYa6nlPlcyKlkMqVya5rzXyRU8xmZFnGWDjbTXAkQdSUpWamHRxGsufgVyrP7EqQ&#10;iqrWFFWNEAqw2NrZ6oxxHoMEQmNaFTZYTCA2njhZL31bG9iesrM3nNU1MN+W9yE2wQOm0Qqf5c3T&#10;sFwrOyfsemMgEpBllFXVkYI4ZdcJFNLiqagIr/D6a6VaO4V1qXCsMZ5bqpfub2mN7egc35vYnHl0&#10;bjHWe1thfZLSLjEShKqYzftEe3/gINz3DoccfrcemYW5AIwnOta3D/eHexrbjBFL97XqvpXz7vx0&#10;fmi5lw5j4Vgc9+HbqCjMv4s+F9Z5/7l6GF1i3uZp6gBIq/5sPtrfBU7f3XqxBLcAHDFHOEZ/ZQlb&#10;wO6MI0gkbSN/+TThEZ5RQAjqkDW5S4g6XpKNLeI8MDLg9POeCAgf8XLePSvbKIpc9l1jdOuphoN/&#10;6W2hfqLbRe0smRQSlSiKPKcsCrIs43d+53f4C3/xGmmaMh6PeeaZZ7h9+0/wkQ9/hJ1N69RktsYa&#10;970onZ0kSRKQEdZCrOJmXiwu4j9JEpRUjhmRkiLPSYmcBOPtCsHXPsBPrZ1NwY1NkCQxcRJT1zXT&#10;yYQv/4svI5WkP3S1kqqi5plnnuEzn/o+xmtrXL1ylTiJOXn0baIo4vDwkCIvSNcyjo9PePbiRRdp&#10;Pxpz+/YHufCxj2OMRvRd8OPt27dJ05Th9hZpkvDWW2+xtrbG2tZ15rM5kDRSe1h/6zl4IQV16dYl&#10;EhFRFFHamoP9fSrh6spcuOCKHw7GF8kXOdLbUDSupg/GSZzW1sRx1ET5L3LBj/7oj/J3/8+v851v&#10;f4eydKWnF/M5o/GYoihYLJyqvSpLqqqi3+u7qp7WJfZXkURGgrIsnSOB1mSJ9OskUSpCxqmLr7MF&#10;dV17fGKhsy7Bu61bm6zBA+Fah9gsq9E0jU2/oxUIzPuZxKaIYKIEgtoTmhqEBHzwnGld69xO1e0e&#10;NNYVu8E4JWeU4pLew5p2hbCoIAGQkZOChELFCuO5R2Hd82TofODoDI7rtQ4plSKmssbV4vb3hf3X&#10;Hp2BNxUYW9fqjixDYpbvtMJZObreaA7/GIdMLI7bNN7FW6a+rQYERuQdLtkh5UZqEsEWJAiW9mjF&#10;dbd1LHBH1Hh1hd74L8oFR+ZkgCAKMqcHjEJav2Fcyd0M0/bdQhn7/tiFB47AaHikZ5z/oDAekGyK&#10;MBrtbQs6pC9qJsrrbvXQM+de4jGZ77iTwISOG9yJcBVUjdFU1j878CuicmsVCT9q4Rl+d7MREY6P&#10;aoHdtfRECrc+DfOyRGhCBxoNcDPBtoEQv9Yd12jb4SicY0wrKbq9YptnNczPqpPMCgEyVoP0UCoC&#10;CQbp46Ea9awNBM10OE+IREyZFygREUeSdx++SVVVTCb3GfR32FjTfObTH+Ppp64glUTbHCsSVDKi&#10;KErW4gGJNGxf0OSLBUinNlViTH8w4Btf/yY7Fy+yc8GlJYqMRUpFXA2p6xo1kJ2xELaB3wOQyAhq&#10;gS41SoGIoJc69U6vl/G5H/sRdnd3ubC1jZKS2fGEJI4pTE2F4V/2Sz74wWc53OkzGA65KhXbRcnx&#10;kycsFgseTl159oP5E8bXXuSF4SZKSsxogJKSKonZvHSTt+7d5zuv3ufyzhVGG9sMsk1iOUTYBUVR&#10;kEpX2HBQOgYxjmPyvMTg1LyFcvBQ5AsMM5jNGQrN+OlbDPp9+v2BZxzwUkLmM6lIx6DaiNoKp3UX&#10;gjjKiZTlL/2V/4S/9lf/Gnf2HjqNzcIiY5Bpn6qYYo2lrmvSNCFJY/JFgZASXVtKXSKNI1JCQRr3&#10;XF/LgihJHN6ybo9GMiaRMQ6hgo0MWtaA8sRVe2cnT0wCwW0+NTIIBw3xsRjv2CJ93j3ls/8bX3b6&#10;vW02y5j2jF3Sfp5yMF7i5uxK+/Ne55Gy9abPVbVX4Cy9VGSMaYyny97fJrg8eQAAIABJREFUHcb5&#10;7LcsfzunW+c/o9Olpm3oWMsJB/nyFKfbEAPhge+MlyxRwyC5dIjPit2h7UsrmbSujLZp27QX1vdp&#10;dcDdwa1Im8IjVlrOPxCK1b50JV6x+uBGAPGNfDckAiu9F00HolZZgzAnq2MPNrLlwbTPf9/F/Nd1&#10;2DNgN1w/ox/fW2UDe+4vVVmxvr7O8ckMJSWLxZwf+qE/w3g04sLFC3zoQy8yGo1IE0tZVoDEWFcp&#10;0xjN3t4uICiqHKkkSZZhrWVjuMOv//qvU07mrK+tMxhuIIVkOpsgRE0cDX3chz6ze0FTEZJ/Zlnm&#10;shkULp5lOBw624SFq1evYmqX++vGlWvsPnrEYpHz1a9+lR//8b/EzZtPMTs8Ym1tHVFrn4PQ5QJj&#10;Nufo+Ig/fPN1Ll68SBZysSmXQ++VN17nwYMH9AYjPv7xj3Nh6yLT6dTZdeKYo4MDkiRpvLXKqiRJ&#10;0kbSCfnkHKMtXcyLz2cmpWRezEjimChKvPDZgUFrMcZ27lWujXGVcrXW3Lxxk8989jO88fb/zGSe&#10;o4Y9tK4xVUVZlmCdOnA8GNHrZUipMFpT14aqrhimEYgIIV0QsPY4IFRmTVLXf+2FAxUphJBtnJps&#10;pdeAl4K2xVjbStxhLF4KbIhON+6ODv7xx/s4CHghvrtZu1x+AKaOKN+cN2AWnnPW/lvujAjIKbym&#10;m1M9OCfgzMLGQGUMpTbUxjaUeLnvq99OD2+1VXhV1wutox061X/RIRgOKHESg/ActW2e2ule4IaN&#10;A8im9vcKsm4+20UUncc1HHlo2hFpW/HXPzv0rfNwEQjh6tCauez8BdUCzqU6EJtgWmgnapngtoTi&#10;/KMbtCqFRMmOpdAG8kYb6dUBpC5Mie4X4X5sjNZLfMUp8ueaL4HrErfUnZil66LTznZmsvvv6dGv&#10;PMcunTUXGrCzy9fdmzow4/ub9moOj9+hl2UUxQlbm5arVxI++8ef5sUXX6SqcrTep8xdvIaKLKaO&#10;qaTLFL3Qa6RpRlktmM/m1BNXg+afv/xtDqbH/PAP/SCD4YC5dMXP6BnSNKMWLg1On9O5tWzgkHF2&#10;p8XCpdsPKkMpg3Tp8jHOTmYM+j2GvT6Hh4dYYPdgn1/5B7/K7/3+7/M3/ubfZGt9g3eOHpNEEYPh&#10;EF3VxHGMiPts7Kzzx566ghSCOo0otMYiUWnC07ducfnyJdbG6/QHA+qiJlWSusi588br9PqKwXBA&#10;WRYYY5hOZ2xsbJAmSZPBIRRJlNKxQ0oppxKLIuI0asZsjHEZ8kMguzGAQUjRqQvmAqFDTnxdVnzy&#10;pU/wK//TP3bP0IYiL4hsQqQStja3WFsbM+i5hLbOyQGyTJGhqIvc2ZUxaGOw0tmiYj/f1joHA2Gd&#10;Wjb2acmMFF4LgpNepHQB0sZgpcVYiTBOghF4AtP0exUyz9g5HsWdS2wao2ejgwtPaNVCzYOgCfRc&#10;hrSVL+9joKf7ri4FCwBrWl2iNoa6Nui6dm6iZ+GGlRE1qK/hgJeRUOdq+5P4boNCg7RiW2KA9RNt&#10;3fx0CGKw/QT1++rsLZ/bc7jz4BrsLreP73AWtvsgrwbsnnPOtLUMyzIS9+sS7B7Ne5o+O+IbuNmW&#10;Orb9aadCLBMLIRBSNC7XMqiLmr4H6rhM/Vv4FN0rS/0+LcWujPr9YPO7OFxf23/bq7SL1G1/KoDh&#10;/Y527k+vmmCxmLO9fYHDJwcMBgM+/7Of5zOf/QzjYd9JMkKgIkUUpZ738Wpy67ytrl65ytHxEZPJ&#10;CS+//DLP336WKI7Z2dnhM5/5DFtrQ18HyamrZATG2EbVZOuV8TRD9/BonKLRGMeJCymdzWI+pyor&#10;dF3T7/cwxpW3TlPn+v/F3/1daq25dv06SsrGk2w8HpMkKXPt+lOWFbrWLn2+MSyEdTnZPDINMT5a&#10;a46Pj9GlUxP2sx79fp8oNk3Ghqpy+eOKoiDy8UtBKhEEhw2waE8YNEK6WkLaEyUhJEq4KscI4Zyh&#10;/Lxoo5sVlN7GJVWPF194gY2NDVfMsJcxHI7ojzbpD/pEKiJJUiSWqqqcXauqUFFMFEXO00wpamMp&#10;iwLj1cQqiqi1RgqDsQLZSGrSjYvISSvaZSKwRmClBW+XMUZgpEGSYLRBi8rFD2mx5CjgzAS22Y9d&#10;TYo9z2ajiDjxOu12u7duv43uJNCFsA3Chg1Adjoa6H22UtfbprtdHZKprdP9VVZQG0FpLJVx8RFB&#10;L9igFdH5DqdUNt392nLWKxRrhaA2/fEPkP4eF4QofO0eOu8Iv3nLdhN/4yhM4Po7MmLzudwTj6Qb&#10;t/Jw2S2y8U28hamRCJo6KKJF8kvzHfppOwKvtdCsQ1uLiKZdey6F0813LRRBKAjEexn1ekrXYSSc&#10;xqmBIF+2QkKI8bLdahmiJardRequT4dJ6HqbNR0LfSBshs4cd+BVrHyuHuKME9vImGL5x/PAfuV6&#10;CHpdrVPTzH+A13OqqI0HFzh8PKOXOhvFv/tn/yxVXSFtRVHMGfQT4igBIaiqiko7dYuKYqSU7O/t&#10;8fWvf53f/+e/wQ//8A/zzDNXOHxyyOWdq6jIMpseO449jkhUhgW0LrHWlSbAVqwe3QDBvMjJehlK&#10;RcznM+IoRgvBdDalqiuyJEVKyWw2oyorxqMxD3d3ufPOfT7+fZ/kP/zJn4Ak4bgqGW+vM1UWq3PU&#10;MKG0Nf2dTU5mM5yJy9npRBRhqpraaJI4QYnUowZBPExdyY6qIEsUSS9Fa0OWuc/xaIT20ldd1yip&#10;GiYrEB0hW1VTrb0rvnc6aTQ10lkUA2MZXK1dN4Qv3SLRpaY/yLh58waj8QiSTeI45mhSUuaaZJBR&#10;zEu0zqmqGmMqynJBvZggpGCQDVywpsGtu/K2Gun3llRIIZECpFAIlNuL1r1fRp6h90XVMBYjDUoL&#10;hLGQKJeeSEqErjFSY7UB4dRrEje+4BouRMsYCd6nUqeQYaN0iUyzAzqIPEBWoGId7t2et9POOTwn&#10;7rzNwuI4Dt4ZpA21MT7/k0/LYLrhba3aZflYRUqi5YTDZxcnBkS5wnnTbd95zvc+yFOkrfVAEuH3&#10;VmIIrwKPr7uPCmcrxL57b8sY2Nbb5lS3WmP2kkRDMMjb5WcLifQqmK59pwMQDdFpn++QfWvDWhoh&#10;IQ+fsBJB63rvmJnlUQX5JQB0UH+ujrtZzzMk2s4IV2fjez88He3Stffhr/61HKHnRVF4tU7MYrHg&#10;t3/zH/EDP/AD9FPpsooXuXeRdZkKEAolnZdbWZb803/6BxwfH/OTP/mT7FzcQUUl1liq2lXmVN5j&#10;qbaVyyYcKxdZryXzxYKB8q7/DSdn2/yJVlDrmvlsTtbLGjXa3v4+x8dHXLxwkUmec3x8TK/fo9fr&#10;kRcF6+vr/PRP/7SrMBvHJElKr98nSRLKyjmehOSjs9kMYw1pnCKls9PkRQEWoihmOp0yGAyd1LPI&#10;UX1JmmVYH6cXxT20KRxSlookiZ1XmZQ+b5/XJBgfZLu8ex1jpCQKJ1FYazrSOI29p2WCgpcXgMsm&#10;f3R8zGg85uDggMV8RppmWCtIU1d+ZJEvqMp5iyO9HdVoy+HhobM3RUkjxWVZ5uxOWOLY+WoroZts&#10;E1JKt9c8gbHCNsQQ4ZyCnP3cj1c4R2YhQCMQQqM1TuXm11tYN34pXL4+60MWzlajBWLT8KyKxgbR&#10;ANIZ3JUULNGWxlBqVzadPXVr097rBB1hdcRKB+8zI9BaUGiotJNqjHVZ27o22SY+pvOOVU70FKFc&#10;+d5VV3RojL+vIyoSQic9eRLt7Igur9sw1Z4YBpVhFyMtTWk7Ya2TlJcGzqQmLQccKHbjst60s03l&#10;VIIUGDBjx8CHT5wZOGwRxKKOZNOowoRAGGfHaQ2iHTDpHitE2XbegQjj9BMoBVJ75L0q7K6un1ix&#10;DIngNbgEqTS7foUdaeZ7STxb6frqhS6nsMQ1dJiIU5LLWQ9pP4Rd9j5s7muesxy0vNoujfvUdcVi&#10;5hJafuqll1gfjZgc7dLr90njyCcbdVH9lhiMoK6hqgV/5k9+nDiOwEzJmHG0+5D9d94mSwYssow4&#10;XWPQ75NmQzd/hUBWishCVMeInof/DmzbAPPComvN8eyYdTZ8SY2SsiyaomnCatY2N1z5g0VOXdfE&#10;acqtS5ecrUQK4iiiqCqE1vRHIxaLBXlV0csyRJK40spFCWiU9e7g0lUUXh+OnEOBtfQSZ9uoqooo&#10;jkl6sbNneKnPWqeKElKivHSjlHI7K3hleUB06n2vB7BiGTYBgwHTYfKkh9fASAuBsDBbzJ2El/XQ&#10;xmKtZLHI0TalpKYuS8qypCxmLrZGuH4aq112CykxViOsRsjIqfWsaTIFxFEfrTUWZ3qQQhKpCGNd&#10;du7aOntOS2x8XSQcEyGss0MZ5eOohPZxlLULcfGVkpVVrvyKdIwA0tGTcySbMFMrmHiVSztrUwYu&#10;02N/YQOWPetNq0fY8LYhOF2fb6cfdpTUaI0xcqnddytgBETYbd5kQFhp1EVioh1gZ3463PUKO90S&#10;OnFqKs/sV6POWz2CyqlDpJeIDH6ul5eoIYIdNZWb3jbr9jmv8pvJr2GH/AVU7f73b5AgTHeMLbFf&#10;meTmZxvinzr9CJJJUFW0GRjOsZs10ql/95Jb1zKbcRb4nmr6RzzOpT/nXFnhLt5XClqK5ub0Ws/n&#10;M4ajERoXLJ3IjabufVXXzrXb2sb7yOJUoVmWMYgi6sLB7Ww64c5bbzHsu3owSqRMJicMxylVXaMX&#10;Ob0sa+raY52nVt1x9W+YsSDtWcEiX7i0Ukoxny8o8pytza3Gs3Q8dola67pme3ubeb5ACklVOwcA&#10;4x1vBoM+xpimVsswy1zOs7omSzOsVzcrRKPa0lqDdfaUzHvZFWXRMG7Hx8eMx2Nne7IGKQWzmav3&#10;EiSSsqqW4DOsm/XPJUgHXe1BR4KRUi7dE5ZTepNFXRlqrZkv5pycnJCOh+jaoK1hPp9Qe8KMH4+2&#10;Ltu0xsUZCuOYchk5+1FqdMNACiHI84K6rhC2psgLtNYob0dysVyNghwhbENQhfGxaB7HhnGEyBct&#10;QGjtpCJc4mYpFbFydirxXsSmrt1DpPBBdsG7yscJ2AYBrahNOogjoCdnbzHLXCydbbeEHyTW1lTa&#10;6w59Cu3KuOylhRbUtSWvDdqENJfLiLB9rF266CZOLiH0YBxt4KaDn7oOEkuH1y8J2yU1QUpoc8l1&#10;SRHeZhNS2DfETtAgdHAc0zJRWlHzYdt5XEVMAXi7OH+JeLUSSQBY4Ym4G0urBgvtRBiv56gd5y2a&#10;dwRfNwEunqHJ39VOaJP2Avde18dAPEN6DJ+exvczfFcOO7aOIS2tCoNu1m9J6mle30EIBAOmJ1Ad&#10;NeoyM9ESuoaJaFdk5esysVhlStrxNBTcL4ubR9EM111XXUm0aW47cTWrotLy+WgsKMsDjC1I04RZ&#10;OaM3zqhNQSUqojSlLEuEcMkYJc7eoG1BUcwo9QKwRFnG2sULFLMjp/+nRPZiDqbHvPvuA8rcBSfO&#10;Dnf58//en2eU1tRao1l3MOG55oaL96EMw8HQ2w/cHKVZShQ7RFQWJSaLMVpDpKixZL0exliiOPaq&#10;VT9sDQpJ4o30FDU9EaGlglI38V7KunZY1x+sJYtjVw9Ka6yEOI4pTUV/PODo+Ij1tTXW1ta4c+cO&#10;VVWzvrbm10y0yLhZz1WQEM01Bz/Gp/33KFy6oEvpM1/rkEvOKidNyR7333nIPC9RSUpdG4RUVHnl&#10;zAe+6B22dFKLMOhagxIkaYa0kiRJGQzHDIYDVJQ2DEoURShfcgCfuaWX9bwtyhFJTYB92+xbAQjp&#10;g4r9oIVxa+rDqLzXncJq65wYlLsmfRS2UM4B4nusoxwApYPRuoTmFAJcPfWbzXaYUNtZL2sI7lXW&#10;GrR1aRhqY70/OdS6xhganWKD/Gz3he/Nqq7wvM2faDqzQmj8tdVcWsuxJsu/d7nzEIT4vkfz7o6a&#10;pyE4/p3BmHIWF3zqHcu74VSGAcJc2077ldvPeMcyUXf/dNWYLRL3UUWBqNLOXSBTwt/YykLLCPdc&#10;bl+sfK72Taw2O9Xr048Tq+3aLnw3y7fcfjXKoMN8dN/SZWxWaYloVZOCruDWhfP2pulkShw7z6S6&#10;1k08i5KS4WCI1rWLJPc5Bitf8yaKEqIoxpbOFnN49JjHjx9zdPCIfLEgzwtm8znfeeUuR8fH5PMK&#10;a2FjGPPZz36W4VPbLg1O8AqFxk7jeuvVr1Iym03ZWN9gMHTlKaSUTGczkiT2nlFuSM4AL5DSgD1n&#10;9d4D37SgKFqAF65ui5U+1gXHoCmlGAwGpCphf3+P3d1dBoMhVy5fIUlTyqIghB00e7rDqEkpEVKg&#10;9XuLpq6yb0KkfMoef6/WmqzXY55b3nzzTWbTGUVeMC0OXOaCOiJNXP44Z7vyCVp94l7jE+Pq0klg&#10;dV1xcnyCFc4u0+sN6PX7Tjo0BuODP1sbsRuTOcXMSC90OKbQSOkYH2mxpvWycwE6FiGdo4nygN6g&#10;Z//89yA2IUyx5fIaDrzZHp3O2e6W7EgwXTxmOiddIhNopnExNBrnYVYaVzCtNBatIa8N1ldq7GIW&#10;RyRW3r9iqW37K5pbLW5DL3slLdPPsBgQIszFqTZtapMO0hJ0JB1oiFl3hrs2rYYgtXPkJJvWmL/s&#10;bHEasNsSAi0n7U2QzfnSvY2EFNajlWzCue22h5UxdPu+ZCFqf290e11KcDb6bhFx26+udHCW6q9F&#10;4GdfE9jGLb9FWQEmrCeMXRhZAptOv84/Wp4n9BOPIMM8+1x4fh8tVeURy31dfa4V7fp1mYKldfEf&#10;WTYgJLssy5L+aIe6KslrjTAQRQk1NdI6r6S8WrC3t8dbb36Du3fv8s27CbP5jOJkRp7nRFSMxyMG&#10;4xQhMyZFCpng+PgBk+kUXU3YP5Rc2Z47KbTfa5milVkTCCKl2NjYdFU7Kz8ei5PCpjPSfubn3jpE&#10;52ats55eQvBTEvZEeJO0ppUG/X6y0HrJSjfZVoBUEnzaFSlcQlCh4eLFHcqyZDDoN15zkXJoMmSu&#10;FrTlToy13rtLokP28XMO4x0RMBKtDUomYL20Iy1v3XvE7/3Bl9l9fISVCWkvc/YbLXzC0oisl5HE&#10;wjtqaISAymiqqmJ7YwusRVt8wlGX085aqKsKoxTGemnLGoQIfXeER3b2l/VMogsVlF4t6LUMxmm6&#10;jA9TCJb9KLhae29W4XMJCl8m43uTbJoNaDuGsO7Kn3/rWT+vctShVEDQgdbaiY6V8ZGvGo9AHfgt&#10;4a6uZCNCpHt4c9uLpTOx/HsrmbSf3TbdmjzLbdq/8ODW5tAS6WYmukRpaV46PW5Zs+Vz2227ysr5&#10;a56ba+lIB7nBGQuxcnrO76voo0UsOHgQy49rTOUrw18iNQExd8TdgGRDhoPg0dQRnU6vbXetVud7&#10;9RCs3H/GZ2e+z/E0Pv+wYRD+pi6s0LFJnXrr6Yl3kqFtFqUrEXZCX7FYdG0Qwik3er0eJxNXb2W2&#10;yCnLkrfffofd3V3u3rnHW2++xe6jR85A7lWg8+hF8rwgNjhPpthycmKZl04FOVvM2dzcagIxtdbM&#10;ZzO0jun3+zSRI0F92cybO4/jmPtv32d9fZ1BNEBJhTaao8MjLu5cXOK0wS7BoaUtkeEadZiYFSny&#10;1Oo31Ei4yH3ZMnbGWExVu7gRY5nPZ2htGA6HXu1VQQzD4ZDKOxc0aymErwPjArRbuFuVEGjuUcp5&#10;hCVxgvVeW1mWMZlM+a3f+i2+9vWvU5rY2Y96Gz6DgfISg1MpRsr6CqnOQcAqiZSKk5MTkjgmTnv0&#10;en3SbOCJolPhT0+O/dRVLs+jV3OC95RTUeA7aZ2dhCf8Xj6VFmMDbpMI1TJxsc+Kr6xPmyM9Mye/&#10;KzWaoNV5BX2lzzfY2QBdTnRppVcY6WVkF+5vn6OtS7FQaqg0FLVzdiiNQ2amux0b8dg2udNsyIW1&#10;pNNpkV53Aru2hZZYrAQkNYShQyBoH91Vo3Vwyum2S/g2YKD2M9hMrOjE0dh20zXI9Tx1VwPjgep2&#10;1sPPr6VN7dXMgydEbfqcznqGzzMkHBFuXiLUQQ45g+M4tQnPxt5iaV6c62QIEpX2NCpelUC7E91e&#10;W/E8Ex0cdaoLy04mDbFc6Xb42sxAd1479y3hXOFSBTo+kVbq7TxTnsrNR8tcCXyNm7DtaWw5wdki&#10;En2UUhQm4ng657/7pX/M/v4+j57MWCwW1NqtdyzAMkRm1xiOEgapC1g8SGPyxxOKGah+RB1HlMbF&#10;dQghUD2o+zWiN0eZnFi8Q168QjU3xMMdjP3+ZszYFmrChBlrGAyGHBwcOG5eSMqyZHNry43NrGgZ&#10;OnvAslICpElp1Zk/bwM07QYCfNSYBWs0QjmVl9EGjCNgdVmzmM84mUwoyxKlFIvFgl6W0ev3Grdq&#10;6W0bEhcc6xKR0mRdbpjRJU6qPXRtSLOMqjRYIalKQ5zE6Nrw9a/9Ib/xT36Ho0nJ2uYGUTLAIJjO&#10;ZyRpRuQzNNdl5WwvPrmctc6uk8QKqZ03WF0biqKi1r78SuifdUGs0lbUdYVt7EkWF47g4bdJQ+Ok&#10;SLdfBBbjghGc1szH03jJUwgnIXkC4XCsaAiafG812umjqylrDL223WRLbqrtXWc9qflscuuAl140&#10;de3Ewlq7utrGCie6ySjAmduEDXdjm8daD2RncqGru5uW8LTc5goBQiwjMwIMC+9FItr3Ne8Nzzjr&#10;/WcfgUyc3SRICKKZq2Vs51t5YtPwuivEfKlDljNEmJU32pXVC4TXn7SSTBdzt308++ktkAiCy3on&#10;NsoGJO0/pUBa6cF8+TVuSIKGTHUYg2YN6BIpsfx5itid9f08nvmMkQUJpnMuhPDEBe8gIlANjK4g&#10;y1Okr8sE2Gb9bWffhOBABJSFd4VFEKmIb33r22hdU5KSJgnDtE9ZlsQK+v0B415Ev98nix0hu7g+&#10;Jn7jDR6/8wSLbbKMK5/La7GYcnR0hChdxcdelLmcYLMps/kM2+9W9OXUfuz3+kgh2dra5O37b1Nr&#10;zc0bN0C4ei9CgPJc+tJMhHGvijrN/HTXx56xkdz81XXt4ku841G7Zi4/nNbOCy5NU/b29pjP56z7&#10;dDVVVTXZSpR3g5YqeMM6ZG1Pwdcyl9LECfp+xEmCNYZvf/vb/Nqv/Rr37t0jSVzWhKqqsEb6+B9D&#10;ZZ0XoTHazVGWIlREgP4QaGqt7RTbk8SxIsbbaurS2bxr72yga+fIoTrOO+fAdJjFJoDdu5OHtQ0O&#10;EeH3hvVvkOv75EZr+bRT7OIZLUVnbrtUqdvMtp/dP7yByyiq2lBUmqquqYxLca6tk2y6JTMtIEyo&#10;C2M9Axo40S5H1UUAy8DQcMbhvyayvLNnRAeJdJ8lhI9ob9UiZ6GlZVS3On+rLHNA0h0VZVOT2mcE&#10;EJ3bwrz7z7a4V1BBtHExXdqylCjPsryJQw9s6Ek7hqZPHlGeFTzb+C/4L12aeOZoPZVYSnOBQ7xC&#10;grTSebVI2ZZgECy9t6UtHULIGcdqVoml31YvnHUsY7HVsNzuPIWgtsDxCSGIgifWClEKCyO7nHHL&#10;PzUgLX2QtW1i0Tp/wGAExpTM84raag6mR8RxjI4yjFIUxkKU0B9lDNbXSFWJxlLLChlJHtx/g+nx&#10;PkJLl7LepIDA1DG6soySEUILxlGEUhEX5IQtuclgcUJvain6zeCXp93Pel3XLkcX8MwzzziPMGuJ&#10;4ghda8rFAhnFTalg6/eWEd5G4h8bTLarCUxjT4SXqpXj67DgspNrq0msACFdkT5jiVEMkowyLZlO&#10;pxwePiGOE5I45uTkhEG/79VfNAxQUD85L0eH6LVZgfCVeciyHkYbkiRDIKgqePPNt/hffv2f8KWX&#10;/yWWAUJllLVB1gYpDVmv55ix4DBlLRhLWVUoETnpSkTU2mtIpCSKXFBqwNtau7xsUkqEEY5xs+5a&#10;Bwgb+LUdGHXjsEH4afaZcxQN9WrcWKX1zkAmYNTAILl5+h690cLLRWdvCpo3LuGsc7jmhiOjw62E&#10;WBnj42hql4m2TTHZ4dL9uX9W6+/eRWHvw4EuD2Xpl+6YGqoMDZfa3N9IPS3BsWc+8/060WncIdbO&#10;ZRzEkrpKLAHEkiQFHYli5XOJOHVe1yEoS7+d/XVlVs+wm6zes6LO7P5++urqlcAxeeAGdCNJn3PX&#10;uT8s9/g97+O7XL9zjtU94RBR14YHrWTH0mSI9svZz26IDY1xOuwnARRFjvKEQApJmiZYy/9F2ps0&#10;25Jd932/3WTmae99XdWrV4UCCigQIkCRIAWRMimFRTkcHtgjhx0ODx2e25544oE/gB3+Dg4PHKGJ&#10;7YnDmpBhUZYQlmRRIEAVQXQFVPfq9bc5TWbuzoO19848972Hgsh8cd+595w82ezcezX/tdZ/MYwj&#10;IUZsqxiGEYPjbLulWy1wbuTi4oLr62tejA6tNbdu3ZL0eC99W9qldIRsjGV0I1tncW4kDLHOLWNN&#10;hkt0LlqcMWCU+EZKDMOI1oqL6x3DOEg/HZULJmsdiwjzpBRohXBCxpP+OBVhpiiVVw1alitZfiit&#10;a0GmMZqopA7HKMVysSRY8b6urq7y2Ak79nq9Fk9DiSdujHRTLfVBsk4NqMnYO32QeR3GyDD0rNe3&#10;OBwOfPzR5/zxH/8x/+gf/SOOfY9pz0hRGKyNNvS9MEI4N0rqMhJniSEQQqBVlmbZoIyVlGhK07qc&#10;yhzirDYxQM7uhRkfW4EpYxQFlWXqzZquSQQVRTIp+4L0VIkwiycopOCb9BrPxi8smGxJJoSSJITp&#10;wLXeIocE1euyME5N0JQfUGVITrkla5DXPrQMPjIGCGgicvOhMBekk6UsIqha5onERAch96fE+9G5&#10;s2Yq+f9UJSUCLdefpAJkqBv/brxXrGg1fVp8zLocCkySh1u20k8n8ZIUTxBT7gSaJiVXzVqlpgrz&#10;JNGrglGr3J8mlIcfS98bc+LlKZzcR3letc235JNUGMdclScm4xP3ZvHLAAAgAElEQVS3+Vnmuga9&#10;F0smd9BM/kyekz5mIyBz6qWJW0+qq3MdTkrZOynzKDeBKxh7mmXRKSh5kY0RVz9m9y6lYowI7BKS&#10;y+mYpcNpac8t1dSpSqniR5l8fJPnaYTZU0v1OHkG6Km5mzhuJVNQ/lmysKxCV1OzHZmp51SMmXI9&#10;cj49ZwhQcw+3TIM0+37mpFNl7oNVC8IYUHrB8XjAsWK335OaBdp2JLekUUts6rh8Fvno5x8J7Usa&#10;UarjzRRo2o7VEpbLjkUr69WPl4xu5Lh/wUopnj39BO8997/+HuHOG6hf/7tcNC0p9vl6yrjLui1Z&#10;WEYbQvBcXu559OgxWmsau2O73ZKAO+drxjAy+B5rpTW0FrZPYsz1M0ph6hphsj9JqGTyOJbtNNYY&#10;kcJLEiQfUBYaY+tea79mHB1GG9zo6ZqWW9sVKYisMlqgM6UUwQfpLqyk1YBGo6zITKPyuvMebQxW&#10;G0IIOKfYLm9xceX42c8+5k+++//xP/+v/zvHweCaM9BeeoGlHh8CjTH48QqlrTSJzC0FgotS/a8d&#10;NIEmOXCOdRMIYeTgpZnbzkl3z+Kp2KRqG+7WNlgjnpZLAbCUfmDk/ZOawbQJlDEnGcUnTIApVVqa&#10;8kGJs5Y+TF/s2cytrl/V4nvJkp7EddUU+QKrp5KthFiZnV92k6dpNVmGr/KfKsCTj6HI2XPql/s9&#10;s6s8ucwTKK4KiFl8p34vne57U9mWlaFOM20mb63cdBa0szusxbXkpnKIJ1jgNZgFUFMp2oz12NNt&#10;pBp7+5UeZ7npm9b/r/C16SkVi6cc6xQym13i6X6kSbHPznry9yxmNsXPZldXx2T2u1Kvvf56Pa/a&#10;Id14vfHFQraoinWvZj9Fudy4g3Jhr8EBXrq2cv3Tt07v1RhDY6TWJnhJjTXWYm1DYxq00ngvcJHW&#10;msVigSGxWCx47/zNXPwnFeqH3QXPXzzn8vkj9vs9jY185Stf4Q//8A/55je/ybtfeot33n6blITu&#10;3rZT4gIZtycV/sLIixcvMMayWCx56/59tLEEL10snXP0mbtNvEFTv3cT9i1zaP48ZA6dLqq5opmr&#10;7mLI1GLhvCa6dpE5xVopTNVaKuBRGCMKsxiySqmseHStNxEDZaK5Ypbp5Zyjadc8ffKEP/vgJ/zo&#10;Rz/mH//j/4f9bodLZqLCKXIwSFahcI1lqn8XKFlgKLICc6QgTNU///QXpBQZsjx1RueYjCSAWCud&#10;SEuWb/AhZ6Ux48H84kkoOWOzVViSWGYrfj5ny2FfTVeDPV2wVdiol/6ekx+eruyZm1UmQUnIrllT&#10;Uf5FoeT2QRFiqJZtzWYp57pxA3WPNH9/XhBJ9nyYFvpNOT7Tf9VYmmkbNdM6Nx2O8lMOVztxMhuT&#10;2QOc6l+mC5svCG2enSq83JmzvKbssaQkjy3Wzp3yLZ07YFI6ltbvy/GNDnk/IR2rT7h4COksX0ph&#10;780DFxdViNbEEKUoHkWKnSg9vT+ZXNMMujn42VdI09hB5pDKD7TEjOLs69U/LMNXHrMq9tPp/JMu&#10;zTPBpLLhQSFRLH2mQzEdqgA/TbYrdxRPqvh1nmulbsZoqlLRNWYjN1DRXrghFOfH/2XbfBLPFc10&#10;oUE/BxJaDbTtyFLt6NqISjvS4ZqlFRJLzTVKKdbnjs165Oifs1qt2F1Ih87DfkcIgbOzDd94/2t8&#10;6z/8u3zpnS9x/4270srZarq2xbuB5D2KxHa1pve7el2l/mUOjy8WC8ZxZHd9xX6/l/iCsZydn3Nr&#10;fY4bj6CpQn5e91GgHVUNtbkVV2KSpzDWqbKZD1/1m2dDmIQpWYsHE5VQ5zvn6jlq/51qCBUDNsNQ&#10;xqJSrjtJSTp1Vkhc85Of/Iyf/+LnfO/Pf8yf//mf84MPPsD5AMYSEzQeLAmtBbUgK7dkyrNXGQr0&#10;uMHT73e8eEFuwBbolCQwOJUyRGaxGd1TgHeeNBpCSoRxIGa6m2SyofYKgKqiRGouV4uUmu0HJ91r&#10;5f9Tc+iXejanGPIrfq/bqYV107GZX4LKF1sDmzFWTDEERbhhzcy15c0K15uxiMSsavlEwBRBr3i5&#10;18rsfufxmdm/MhYnjAJFGVXFO93bZIHeGKK5KE6zq663Ol2bXF7Gg2tihK77zfcvh4yVSDNPzFQA&#10;oNJ8rcBEZUzVjWt8tdCbppZCqRvP4DX7z99XrxwQJpslTekGpb4m5ZR7pYqNUhIyEmQKklTaXlC8&#10;hgJ7yaZv/K1eOvH8PqbF9MopDi+PTxY2JUZRKVoKlDuzeF+6jtlJXq+EXhquk7/mY6USmfMr4qKF&#10;QfrMW2OEykQrOiV0MME76UGvJaW5XVvWmzVf+ep73Lp9iwf373Pv3j02G6k6N6oo1YC1DYqAD9LH&#10;xVoDSfrPKDu3xoqimZAKrTRt27Jcrrh95w4g1e4FblutVtMaqnGeIgtmwqRoMcXp2nmlZzMf+dOB&#10;1FpRu+UiBeRAzYCsLHJ5PRaWZKP1tO4UNQ7UNg2H4xHvPW3binIdRj7//BGfffYpP/zRhzx+/JjH&#10;Ty75yU9+Ur2qQhfDXCZqTWnbXmtijCFli1eywWKNsQhRqK09oEASI3yO1ZDAIrVRmqw4s+cTEJl7&#10;o2n5yXipuXH6CmVT4HIxuk9N7pSN618xQaBMoukg85OWRR5r0eOrLTeVLVWhjo/C7ZM8ITp8DISQ&#10;A3gz5QFU2Kce7YYiKjNOJmoR2GrapeJG2RyeuTrFwiZbKDWrbEZ+VlL55JZVfT/Nv6zInExzj+F0&#10;BDRzd1PN1wwApr+fr8kDCsOYz1k8jUJPMeRXOVSBz8a5EpkN2cRqFJBYS8hWh8qXnhebOeYvjHl8&#10;Up7YfR6HHIPJnxcstnT6syGeXsGcA0xu5OT60kudcGLm0RJ4sER8ip4uxy7VSDcZC6ZYnWwxK6FY&#10;z1cUocyDlOteJmPhVFjeBNtOLTnxaMSDEcGop6khP3MGYKhPXwyBybApW5xPmFeo8Tl8/NKmYDyu&#10;RCjaKzozcv/2h3jnCf6fsN8dWK9XbDZbfvMb3+G9997j7u33uXfvHrduv8t2u+UYriq7sYylI6Vx&#10;IkyNCYNHJQjB0RhDYyElTfCjQEp5DIuCKMJHa0UMEqyOIdC2rZA1ZiJIa63E5JjgrVBo6+s8nRsJ&#10;ZUKk+sxP2BZOhvH0vRkv7UujXWCsUlEvGYLpJLCekPTiSjYsD5LxMNAoQ7PoCN7z5POnfPbZZ/z8&#10;Fx/x2Wefse89+0PP02cv+OzhI3S3JQZHUIHGWkxAflSSKnw9Pe9EIqQ4sSEg4R1VPC2dSNkTapTI&#10;uOg9pMkDb40RYs8Y0K5Hp4BWCYeQfdob6qZ6k3AjpDGFGubjW+ynKSVarkMu54vqbKr1dSq+0o0H&#10;dbJ7Hnh4xeIo67pYffkwMWvz9JJ1khVLJW6clJYolJrsnO95JsTzyUrtaW3drKb9X7lo61W9/tO6&#10;R90tKzF18zs3lObsk3oNWain+tBm4/2ScD55tqfKuB7rFdeabl5Hqmv1VKC+pB2nKVAv+vQc6aVf&#10;5tupornpSVWsV1HhqdfNrZeOmi8szZ5Vuf3y9QLDFCU0F1TlrZtHnp8jzd9O0+dFgErizzwDK9bP&#10;uHGv89E4EZ7/ltvNK6wwdoK2E6r4Acv19TVd23Hv7l1+7eu/wYO3H7B//oyzszO+8zd/n/v330Kl&#10;25mt+IwYQmU4LnUaZexMSbDJVPrWGNqsZIdhmLLJMrxaecPyfercOzxqTWtalNKsV6v6wIZhyFBb&#10;FvZpQjbmhYExxpoYkKZFQInlTHV3ZbvxhOs6kP8q+3VZQFHlwln5W+ppZKxjFrolXTtlJmiT2RQS&#10;uc4pJq4uL3j48CEf/uxnPH3ylGF0xCDdTLuu4xcf/YJj37Ow4jn2PkDTiCyMojRSShSSsQLrN409&#10;GR/JXp767CiSpMeXrMX8HDQKtIyz94EQhc6opKJj5JnyCm43UThV8t+Yg5zKhBqLLbBxIQIQ7/GX&#10;cqOdCr1ssQBFCk2Oatb+JRvhhBBtvl+cH3rmLE3ZR6ocTeXAd5K61ZNbrPBQwf5L/5VTuVjvZJaI&#10;oJL86JliUkUbl4d2QwbcfK8O/g0+tli68c2v4AsEZ7lapWC/OACSlaQAm3lVbQZTUxYAMcNIMT++&#10;4gA3vtyvkWtMJt/zJDgUVLhHV7hQuhrWbKhksmMzn0TlZhIp5Oytkq0VSzFhqROZnoIo1PL+TUe9&#10;ZK2lfKpQs18ksnJq658GzMjGyzyWNyvWA1JmeS7CINV5W/7Oi6kaUeV+cw/Wk0k0nbYcU2Iyekpt&#10;nnWzrWpp5m0Vtu2ZnLxhgdwUlqdbif/c/L98yacLvPO0dsFb99/lP/i9/5zrqyueffiE7/6Lh7j+&#10;wHvv3eJ+61A9vPEg0rUd0ezxOMIoHo1RGmvzmKREiiPBSyanBMml8RnG4KO0b26bhsGFahGlzItV&#10;sj/Rhi4zFXjva3GjtTZbv9MzmcudqeRAVZuuGK3FwKyv5Rm9zgKqEMn0/vwZSCfOKbGhUP/LtejM&#10;+iyfSdBdaH6Ox56+P+IPns8/f8QnH3/Eo0eP2O8PNG1D2y1JBtwQcC7xyScPMaYhJOmeaWweE2UJ&#10;KYL3KBRGk7PZZAz88UAq61mR6wxl/WiliLbJXXtzIlEUqFMXZRoCLYrUWFZELBEdfW5JbV4ZszmZ&#10;ZvH0zWwm53G8afTNvHolQ/8rwGhlhU3T+7Xr4TWG2qlhfIppnyizstNM0E0ZKEwmfNnSyUt981ex&#10;GOfTTr3yk9d8LzGLW7xiv/r1U8GR5rP6VRbCzU2pmgJdRVehVCfzRWSArMQm6nXVKnwyxptP+SpN&#10;+oWbOnl5eZMb/pV0Kl8wf24c9SVpfPPRlFn8qs+YlIIoc5FQ9fz/tsNwcysLajafywqpgvJk8RUL&#10;f7ZAU6rzO/HFj2bu0Z1cRt6ssbnzouLyyRN+/uHPefjwM9xhIMZIa8B7x4cffsinn37KV7/xDg8e&#10;PGB7e8VyuZSOtwlSLh6U6SLWe2OMNNzK9RnOTcF0gL7vUcaexGnqNSopAgwhVoU7r6QvMYeaP8Rc&#10;XxQ4jeyhnpIipbmyedXEms0h8bZSlTvqRP6I16Jz/CjFDPnHmNdRptkv8SOlSCGy2+14/OQxz589&#10;59nDZxyPR/aHvTA35345Nme5+cPA4SC9aoyVbLthGOjWZxyPR1aN0M/E7NkEDU1KaCvZauvNWsYz&#10;SVFmcJloM3tZPkZBiArzAwJhhQz5WW1omwa7WrJeb+i6TrLS8vjehNG+YDK+pNTV7L+5YVT2e62y&#10;mQaXnFs9x8h1VQrFM4BS/yCNc0qaoLGWFDJhXFLotoWhpz8eWS0WtK3GDY5Ft2BUluA1Y6arCVGy&#10;f3RWPoVev15F7ZOTB7fUgeR6m3K7KgVUUBNdrNyBwCBK1zanQqg3Y5lNqd7fTB1SxIh4CWVwFZ7T&#10;mEz18IorlE5Mg0k+KjnmyhtJWXUjxlgaDeMw0miLNYYYfF5wBT4yEuREIIax3cnfsbDLSttfKTGK&#10;pOSJIaCMwAIR6R0/joPUEGAzIaHBGikOVEoR8QgHk4zAOCYW3YLD8cBms2F3uJK5ortchOZIKdLm&#10;hlchRtq2xTlfn4vOpH3OOanOThCzJWasxfU9bdvkBk9m2g+BGlSOIRQ3v8TbJKNIOgWWiRljxFqD&#10;zxQegjJMQkrV/QSqGEdH0zbEmGis/G2bBnJWldIaowyGhFU6C1KxTCVgnskZM5whwVjD6ByNtSSV&#10;ixRzvZkxhljqNkrjL62lsDnFKhRuejInm4Lot+JlkeiMZtwP3Nne5cnhocQajMajeXLtMDbhfrHn&#10;J598yP0Hb/Pul9bcuyOthENwUjTYNigFPjg0JrcA97gYMG3D6EfQ4PEknTBJ1/UiLaTJnoeqgegi&#10;0IOXOAVJPIrS7l2cwSkZp5p1M2/pJccln7QEyyucWhR7XvbGSL1KCqnabMXLly9Eau1e9hqUoq45&#10;pTTj0OOcY7/f8/DhQx4+fMj11RXjOOL2A+fn5yzbBRfDC4y2aGVQGBSatl3wox/9BOciISYaA23T&#10;4QaJix3xhORpG0u3WBD7I8pC9AON6TBe4M11Y9FWs9lIs7nheKTrOna10+hAY232hERhKa2xyrDd&#10;bjHrDSsDJgSCc9nQCC9ZOydx6jxep554MYByu4aiFmrJRXk0+otgtJcjDdMEmDTXHNkw2uZmQZK5&#10;kVIQOvEkizzFCM6BtazWa1JuBmSMyWmQ0n5UShYTMeQc/ZJVNEPhyvWUm4FCVHjqSZX/k8ocT9Wr&#10;yveYsWKFgkpJMU32k+yiV43S3PouTcluXEHRPyqT6d2MS033IwJS6gtGtBXlY7W42VUNFvhL6Sq0&#10;5xkgWmlpl6dKoDdbNsYQs5Wp8njFGMQiNhqCyrCGFC865/JsKbRAco7lclUDyd57urYTWvvcDVEp&#10;ssBX0sEzCddT27Y5JiACoGDPpRMiSCV6ihneSVJNHUJA65L+Havu1rrcn7wfkeZNKrMYp5KqqsRq&#10;lba5BWvPhaBBgtACoUxjKXOrZFJJQFjnJlJVkRXPJH+npPjOhWyZHeVaQoy1lkQpRYxMhllu5Sut&#10;e6lZUfyS+TffKkynJMbhnKfrWhaLrKyMFq60caTJ426s5fnz57x48YJVN/DW/fvcvXeH9XpNSjbP&#10;kVi9mZiizJ+CTGSvBBKEAjNN41aQq6iE6Rjyc4+TIDthe663OSnWcu+2KazEKbMtz+K8CZQ5HaNT&#10;jxNSEO42nfdLMeX+WHKcxjTomnqdC8p9oO8HxnHgxYsLLi4uePrkCc+ePeXq6npaVzHSmUYUWpqM&#10;qlQr+BXjMLBarViuFpCgzyzSul1grGXoe5bLJUZLMznfD2w2Dbdv3cJ5z6IR+PLu7XOapuHF48dc&#10;XFxwvt3w4sUL4mIphbBK5pC1Fh9yQkZmljgee/pjz/FwAGtpgQEypGm+cI79ytuJ5yNvvFrZ+PmO&#10;M5u+shLr2duzoyqhltAKtLWozAygVDmNJjgHQRRMCorGdLQLEVYrFEEHjAKTAsSIjwGX63Akx72c&#10;dooxTLUP6sTzUUp6NWT5THQjSWuUiZB0pb6WrnLFzRcP6gQeqYvKVOWadRW1LoNUO23eUDWTLlIw&#10;Jx4tkF+5HxNHbLSZDkPhU7aYuw7VdEStalW6BHAj0v1HimFbtcpBcRESSRUrO0KKjLlmwKDEazEq&#10;d+prOPYjRstz0Sxynw+NsRZtxrqw3eiIQbw2rRYED9qKUbHoNmJ5JhH0MUg2nSQcJbw7ZAWZrZ0E&#10;plWZ4DB7sVhG39O2HdGNaGNwrqdpGhSakHx1ULW2IphLMz3bSKCTCARiAhU1VklK/cJ2edwSRov3&#10;4aLLPqJBa4tOCq0TVoFH+sC0BDSO6ALGGGxS6ChcZ1ZZDDlV23ZAODG9i/CV682eGUEsXqXQRph5&#10;bQ4QK61RUZR2Sc2d0LObHs0NBdQ+EgVCh7YHjv0zVuu7LNZLjscjxxi4dgM+NSw0DGZPu9Ic+gse&#10;PXrM8Xng3t1HvPHmPd544w3eeOMO2+0Zi6VFKRGkRikUPisInwWyrIHSIXN+zbrS+Qtdf14p1Qsp&#10;3S+liPJlhVpVhRIvvyxsVV8n4zEUw2AWo5XYZUYRMixYvBmJTTXVAE1BhO5hOMp4HY/srq8rnc/n&#10;Dx9yvdtxeXHJ8XhgsVjw5ptvsl5shC06ozAVwoZ8PeIUxATL1YrgpBVycAljjaQie4fuFB5Hfxho&#10;u462M7y4eEoTB+7evYuJgd31BTsd2Gy3bDcd1pwRvcfqgPMH3P4IKjIOIyr62pDu+voKo6W496J3&#10;9MOe5EahD9puMaZ55djPEzH+Slt+Vq+N2fjZ79U+m/6r7tPN1NOSLnhyrmwF9rsdjdaY1QqGAWKs&#10;Eyl4hw8BbYTxtCmejBLhTxDh6jL1Qj5ZnrRQ61EqvYh8rpK0Ti3KscAwYnmJRzPdp8bkFrVzK/J1&#10;YY6JtkTiASlNKcgnCim/Vpd+9v6UMiszVKzHER+lolspDS5VgsbRCbxTcO6Jl0lhTE4Jzla4WI+K&#10;uuAUtE2bUzcFK05RxmS1XpOgwjgqqVo7ArIAR+dYLRd0mzX9MRNL2oa+7wlxZLPZMDiylyEsukol&#10;URK6sPoq2rZBBM9IyBlQAyNhDKIo8vV77+S7WSBMXQbF+0opobXFD6HWCwxxsqittaJysldktZY+&#10;7UrGxDsvSsaYaqEXfiljxYIM3hOz5WqMqa8qp2aXuouQrWOiNKcy2uS5lutTMjuw946m7TCoExLK&#10;5IVGxQ0DbQ6iyzxSeeKUSfjFKz7GiMnp/9fX19y9e5fFYiFCtHeMw0gXIzrfr9YzbzoEnj1/zuXl&#10;BR999BHb7Yrbt29z58452+2Wu/fOWSwWLBZW+qo0Gf5MWWJIX+HJI5ytRXleE2RVUmorhKlm9zu7&#10;08nREaqVerzZcUs2KyYzONR+K/nbqcgmXRV/OUfIlfQhBHZXO/b7PS9ePOfFiwt2ux2762suLy+5&#10;vr7Gja5CxF3XcX5+i7PtmTBfHw+YTGcUS/mGyuhDRSAQDrYoiT8xQqslgzCECNnrXSyXODdyHIQ7&#10;brFYsNvtOOtavv3t3+bZw0/5wQ8+YLMw/Nqv/RoqRe7ffxO9WLLb71h0jSQc+IHVcsWybdjv94xD&#10;4Hg8cv/8DmdboZhanG15fr3j1vk541iMiGnwVTrlSfvlWw0MzJ9ceXyv92zmwlGOo6oUrQQphftm&#10;JlyVsaQYSD4QvLhy0XseP3rC//Q//I/87t/+XVa5yMwgAja6wHK5YPRDPtXEiZZiwucb1hnjLSCs&#10;Kg81v5bMvTSfsLNZ631kWr8zIsN8A87PNEua7r5CHuFGusZNLVSERPGwCjyQj1fOZZR4KKa0p82W&#10;1iUtz58/55MnEly8DltG53hyWPD55w95fKlYrVa0C2lgFYNYLdZkBbS+TfAB7/MEUZ3QkefAcbsQ&#10;GGOxXIBSbM9uYY3lxcUnfP/P/gwXn7LcbNgs36LrOrq2k0yjVnqe3z4/59bt2/z8p4+yshIhc+ee&#10;5fd+7/f499v/jZSg7/d4Hzg7W7HZbjkedzx//pwHD+5XUsNnz55x7Hveuv8Wfd9zPB7YLLc47zge&#10;D8QYuXfvTh49gdP641E8lMUiQ1GG/X5H23a0bcuTi4vy6NhuN6A0h8OBpmmx1vL06TNR4lrjxhGt&#10;JejaWFmczy/l+8vlEqU0wzAQQmS9XtF1HQ8/+5TFYkFrNavVijfv3mGz3eb2womelmGQYLwbHVdX&#10;UinvRsc4jsSYuHPnNiTY7fZ479lutwy9CJV/7z/6T7KCLfUNKhsN07w93U7fSHEDKUBsUdGwv4bo&#10;l1i7oG0sjW/xLhIGC8sl6Wihb9B7S+sWDOoo5wyRi+eXfP7ZQ9qm4d4bd7lz+zaLRcv5+RnbzZr1&#10;es35+ZZuscAaLe2oW5Uh8YmBvHgdhW6pKICYQi7SLoZfomlMWS03fTaBYr2rY3BiFBbFFqb1NpGl&#10;J1ImpExaYLHyPPpjz/X1NZcXlxwOe64vd/RDz2F/YBwHqcyPgf444IdAConoI41t2K7O2C63GGWJ&#10;PqKjkfhKCgLNpSjx3FJ3nA2M5WrJerWW1OMYiMFBFEXYKc3l5TXbO+coBfvBcbZaQAq8eP6cuF6g&#10;m6/z+fPHvPv+O2y3Kw5hxPsR1XTc3Viabg06QrKEaLi4eMFnT664c+cuoVWsVmv6GDHrFqcSxo0s&#10;t1uOzgvyPjMG/ipbmj28GRAKvDZB4ARHO/3my4euLzEltFWniyKn7e33BxSK7dkWkxDLNx/UOWGC&#10;rbxCimwFWZKRbKtEIoRUq6WLMqyVt0Wr3sSLmbJUKqZd1OhciSslmHDZo9T9cGNivzQE00FORmw+&#10;NDOlU2oGTK5ELtaeUqI0ttstm17RP+3p+8Liq+mPPeMoFnNUvQTkYw7gG7GyD+MLyS4JJuPOEuS1&#10;DdUbAFgsl1xcXDCOz+i6luMhwxOZTTalSAie3U6aRi2WgcWi429+6ze4c+cOjz+7ZugHhmGQvkPR&#10;8fDhQ5a/vhRBen3J9W7HditWWd/va16/NprOiHIYx5Gua8U7CqGmEKeUpH5DS8xKl0Au4qmsVutM&#10;I6LY7WQqm2yhlwyvtu0kKD9I7xWbx7FtGxKq9pU32mCszeMWiDGxEF0sBk8MNQOrbVu6tsPoiTdL&#10;a40fB+GpUjnhQRtJJS1LIH9/HPrcq0VVvqzakEuLt1fgpTJhElPM5FfZtNZI7a6ScfUBY6XzZhs9&#10;h8NBlKj39VzSOyVV2iiTYxohBIYYpXGYEqX/4sULvBd2gs1mxXazZb1ecXZ2xnK9zp5Pl71RSTho&#10;MmKQcgyuJJqUGiWUeEg+uslQoxi24okkUk46SNmbh5IcEiOoFDHW1F5Yznm8E6UyDiPeOXbXO/p+&#10;4LDbsz8c6A9HDodDHRM/+ho7bttW2BOSIXiPGw3HcST4QNvkz3KsBhJt22BMJsQN4aQiP2Y6mcJi&#10;0rZilDQ5gWYYR4HyjWW7XXO9u0ah2KzkPFfXV5zfOieNPR988AGbzYavfOUrvP32fe6/+SZ/8if/&#10;mMPhwO/9rd/hrbfeYhiPgnZY+P73v8/3v/dnvP/+11gstrRtx+Ux8NWvfrU2ibPNgmEcWDVdnUc1&#10;Bfyvs1XjW7bXZ6Nx6hSdfOuGqzSHtsiBWdM0GWIWNlRjDNvtGRrDOAzZaoPFskO1ChIYJQIkZQso&#10;pJAL/8T9rdxXle04VesIBMJLSkl3uflP/loIvg6ALhM2C3utNT5MdxvVVL+usjus7BcseD/zfMqg&#10;zNx2o01ma9WV9kJOJl+4N0rb1sVmya1jh98Hhv0OGxvWxnBlLComhnHMh7YipLw0njoGCaZDKxXa&#10;ppEAdNSomNgfPQ8ePOA7v/sdPvr4Y3724UdcXF/TtEve/xvf4Ic/coxBc7GX4jOjTRZeDhWXfPdf&#10;/gVvv/02nz8ZiXHJYrkl6YHr/UO++88/4L/40iW3bt1i1QAZt4oAACAASURBVCr2vkfHgSaNNIys&#10;mojye5TvaKxl1US88bR6xMQjrXa02tO2imE3YNNAGq9pmzXBe5TSLAy46GgZSWmUcR13oANJexoG&#10;tJHkgIVxWAveelpjSMmxtoGllqrqpB0KTxuPWO+IYWSpRnzyrHSXEyA8QxhYqgETAsZd03aJJikW&#10;CZZqYIlhTD0hBbQ1aONpGkkEOKiRPh4hRUwcaJWjZSAl5JWBTo0M8cAiQ8hF+dTq9BMj56UVebLF&#10;sMzp1QMpaZy7xIdLTNrTLlracMXodqi4IowJO1gW0TMOiU20jJ3BOUlEsTpJTSGJOHr6/ZHtZkNy&#10;iYsnVzx58gSAxjZ0Xct2e0Z31rDebNis19jGVmUjbAGas7MtTSNKyBhT97E569G2pf7rFG6bF3mG&#10;EPBOGn8FHxhdVibec73b45xjyAH9cXA4N+IGl4knI+MwcDxIPMaP4oGUuE9jLK21rJYrusUCo8W7&#10;jT7hRk9jGlSrWXZLuqZDK0FlQog457EbgVFDkMLJIlxjkq6gYmCMGC0ZuM2yQUeFI7Berbh7tuQ3&#10;f/M3+f6ffY9Hj54SkxzDp0h/PJCS46w5p0+O3/jOb/Hmgzf56Be/4I2vvcsPfvB9PvnsI9586x7N&#10;Sowg02refPc+7YcdxzTwtfd/g08++YT3fv0btGdrjt6zvX2bx9dHbm3PScNQx7xuvxp6+wXT85d6&#10;NtMJbtIUTP8zFVgVDVYyhkB6KuDBO0o6obWNZH3YhrZrOV7v8c5n3HtGb13Ok2MZJns2NcaidIao&#10;NMYkJGST8Ilq+cxdl3K9JWYjdPepstPWTKjyeYLa9lpRlc1E9PfymIAYaNP4pYoVlzS6xjYCH84S&#10;EyZ6DCBGhmFEqRW3b9/htvM8ffYM5aSnvO1l0XkncII2SijYkV7qzgnmq82cakOs6BACXbfg6uqK&#10;q6sr+uOxxhOGfiDEwPbuXa53O3zfA9LbQymFd45jSrSNpT/2GGMY3UgIYgWenZ9xeXHJj3/8Y771&#10;rW8JBNd1mJIVlhLWiiCyJsdDchXzOEqG02KxoG1abGO5vLK0TZtjLBo3OgmkZivctxIjMdpSMvKK&#10;h9g0TfaSct/zpsFYU2NEzo0IO7OaUvuT9Cgp2XUqV8Rba/FekipC8DXuIOOuq/VX7rGwlkNmL0gI&#10;9UqMOa1e1Ra9dX4zy0YzRjIag6SalzhejK+ady9v0s1Wi8GXpI7FeY/x4tkorWly3M65kWPf472r&#10;43U4HDPcuqjXFbwnLBagOoZhoG1bjLU0TYN3jv1+x/PnI8+ePeP2g9usD3suu67W0ch9TmuxaRoh&#10;88xKp2lbGmuztxOr4XeibPL4Fo+hjGF5zzmXO09mQe+l/bFRJtfv5GOFKRPUGEPQgeim7MBF29X4&#10;YGObjERM86vcT1lTMUR0Y+vngujHnLQyK6TOGOjQize9Wq3q+KYYWS6XvPPOO/z3/91/y/nZGf/3&#10;H/8RT54+5Xv/6l8yOsed21seff6IppU10S0bvvvd7/Le177CdrsFZH09fvKYi8sL1mcridE920kn&#10;1sWSH//kx3znb/8BZ2dnPPzsIffuvUHbNlzvdpxtb3N92LMxf7X2Zr/q9uqj20VmF7U5jTZBiDMN&#10;V6juS8V5flspiBGrLOk41MA33mFT5I07tzAqEVXE+5HFdsXQ99imJRpRAirjmyWQC0idDKWt7gwe&#10;y7GjpA1C1SBCWxZ4UTqibuX7pQ5nzkaqKBkTpZ9DqSSPlOwh8UBCTkWvXW+yh1W5x0wZiDyBSRNU&#10;BjQ2F4Vl/FjlNtducPT9gDMrvGlx7khIgS/fa7jdLfGfjgxhx1rdZbffcSzKcTWwPx5Yro7ScOnQ&#10;0nUdzoPxQLvCO49iTUyJw4uezcbyL/7VjwghcAwNWncMjSzKW2bF7vITko8kG4l8isKAu0VrG4gL&#10;9rtI7Hb0/SW73W26RYePltFs+cufe77xm19B2afs/SXRjETjcP6CxTKRcho8saWzZ6w3Gq2XhCQs&#10;xElJQH69WeH8KP0zFNhO6neG0RHQ6HZBDEdCSpjlAtoGrxVGNYQxoowheGoSiHORpumkXXLTMbhR&#10;ZrBWNEtJC3YpEhxY3dF0Gu8dHo9uDSmJgG7tAp0siT3tosOZQNtAP66JKjGioVtx8Imm6cCucemI&#10;sQk8KDMwes+iawkEAgofE6ZZ4YIRaz34DPFnEkqkXqekbP+yTTNAGGFhcYcjvXcM3tPGFaMzdPY2&#10;DgkUd+2SaA1DSvhF5KrfYaN0rvTHHq01q3bJ5fGC/fWRs80tKUXwIsS3my2H/Y6h72m0Iowj/eXA&#10;tj3DWAsh0GnDODqury8Fci1Zh0qMgEW3YLVes9lsWS6X+DhOazunNpdGYcUrKArQe6kZKzGtlMC2&#10;Mk+axtK2HbZtazkFyJqLMeLCgPcx07d4rClN4hraRYNpNOhs2IWB0R1JeHwYaJuW81sbbKsZ/JFA&#10;Q4hSM2TNUhTg/jltNHQu0ulIaOTZDVbx8PIFBwth0+EPA03b0LgD/uo5f/J//R/0fU/Xtbz/pXdx&#10;V++JUTb0fPXdB1xeXnA47Nnvr7l88oR//fhz7ty+g/eO/vkFn/U93/1//znGWhlPLzU0ymvSqPjw&#10;h3/Jbr/j7ptfgn6HGo5sMxP31jboXLYyJTKJDJVZmGZGT5Z3s1CFvFEYO8QwLM29i/x8rSqrGvlV&#10;yQU34bSXghXq9PfsHSwXuZI2eYoe0tmiVFoR/WTBlQDpPCJSiqtOrilNSiNljDvpqdhPPlF58b50&#10;lye+Wgnol8G5UROe02on8FCVvjGZE8g5X/H6MsxAJmjMFptWmU4mVWrwkKuAXXC1PqTcb9d1nN9a&#10;4EPgsyHj+0aK4vz1NeSCv+PhGhvuyvm0xpipUjv5gFIRZSaLUyywbOnl2Ig7ZoLOlAjDwNFIsZgO&#10;Lnuwssi9vhZPVJHZgwPDMHB5eSn1Bl2xXtusbA3jeGR0jnWFQ3y1qI01uV1ul2Mhg/QRUVJ8Oo6j&#10;jMViWfuftE2b+arEgygCo2QCxZyGLlXvk1VtrMEETcgQZmEVTsWLZfJ0UyzeyhTYnupqZgzPWqOY&#10;9invl+6VdRbnDKmJ7DJnUiH1RcXoeeX2BYoGSm1bghyP8c7R90du3boNJIxtcj2VjH2ZB3EW55Qx&#10;kVlePAwfPMfjkcViMfue1DR1bccIhHGgH3r6ocfY7Dmia2wr5lbGNVML8EZS1wsXm8nUNVK9H6Uu&#10;Jo96UUDzmGxlh1cTGaoom5auk7bO0rVUjFiB0jyOKSYr6ef6pO2zHD9WT6X8mFygFmJgoRe5nksU&#10;YdO2NSsuVAUpMUDyefqhr+PnvcPmLM2VaTBG16y3w2HPRx99zEcf/UISCtYrzs/P+fZv/RZf//rX&#10;+eTTj/mjP/ojPn/4mDt37vDNb30LlOJ8u+Lv/J1/hxcXFzx+/JhhEFlQYpYf/MUHKKX4yc8/FTgv&#10;Z2IOvcSPpiDBq7GzYv+XOHRRNKp8Je/zupn6es9GGYGrJEP8xlHKLzfce5UtMRVnFytEcUoXosDi&#10;oUwTGmRhqxoEvRELyu8V0sZ6V+l0DQqnmvxegnHyuaRExpeI5k6HJUUpTtPV85Fz6GIZ5ROWVGup&#10;qUi1vctq0WXhU9x/uYnJzS61Okbw5hAkkBkiAUXv9/lCBiIRpRxdl7h/27DtGj748EPurAbaZOjD&#10;gGOBdonDZaLrzglKrGBj5b5T9ATvSFGEmLGREVcVUYiWZDSqWdF1ljRYOt9xjDtwnqCuQQVSuI33&#10;QYgBw4Azn0twM4wEJ+wAJhwgHbHGo5UnxZEYbA6YN6g0YpTBmoYYTfY+A1KfFHA5yB6CKK4hp31K&#10;YF6y6sZxpO97hmGkKOOSEFDn0cyikELJktqbTmIBZd/SrE/2zzVXWmqwElTBVkucs+AotVAoKsWJ&#10;Ks0QlEytpmmEziULnDkxqKRNx5rgUopMTyfk7F5ufvbKLc/bXMc2upHLqyveeeddYQTobBWq3nth&#10;6QgTNY207xVmA2m6pUFrRu+42l9jW0skMQZHJGJaSxc7IoFhHBh6KRYUz0IyH7VSWGNJTcqMAZIW&#10;H/I1eOcEyvONFH0qQCcpBqYoFaktM9aggppgy1wcKtCmrl5gOX/btLnF8pQKLazy0zzRWnrqNI2d&#10;oM8yL7KxEfJPSoll26GUzt6MMAOoXJR8FUYSiT2Bo0kYo1CWnCSVizh1TnPO49IPHt2I8fL86XNC&#10;DLjBMRwHmTchEVzgsDvw4U9/xoc/+5AHD97iv/mv/mvWmzX/7J/+Mx5+/pD91Y4vvf2A7faM1eaM&#10;9eaMzx89JMbI3/jWb/Dld79cIVOXLO+//z7KWoZxZL29w/54wM4SUwppcdEuGfuZFE2dk6oaacWY&#10;OpmwM8/nNc3TkOpldD3IdBFVzk+Sfb4SToR8PU8WGk32Zkx+T4RvsUSN0S+vqjSdeFp7ZdGe7qpK&#10;Hj0FD5+Kv0SxpZPvn5wCmJppCcZalE75ThU0SgKBKdcVmGyd3zo/x42OYRwq1l8sJ2sszvns0USc&#10;96JospV4ItgyPIAWi63txOL/gz/4A/71977HcC295fdXA4vFgq7rGEfHcrukaSwuiTUakgROybE0&#10;HyTjKSIW7kiD1gaTxCPw+XoIXjDDLJBUdFhjEUzdi7BJCTeU5yYwnFSdSxOqYg2WjCttzGlabxHq&#10;5Mr7FKUwrnYVbHLvFCRLK1uPpd4lpYQykiHWti22aSq0UiaG1OaIUAqZ7bZAMoVPai50ipdS4ml1&#10;2udrndgOpgJNMSZyXxSynacmT0opRbHlS0bWnFG5CjamQuK/atppiKXttmQfjuPIi+fPa2xjHg8p&#10;sYXCclzOGfP80/k5FCV/PB5xmw1NMwlqk7O2gvf0pmdwAgcvFqPE5hT1eWil6RaL7K2O1asXhSNr&#10;wXamGmYFei5jDkKR5HM8S+pd5NmqQt+UFcRkEORsxvwcjdEzg5bK1m2MYYrX5hibyohvrn0ptWPr&#10;9SpTPI0ZDpSYzTg6hiCJOiHXv0l2ZW6bkFLNoByGXlCSGLGGnHVpiHGiK9rv95UlepHjn9e7HXfu&#10;3OHhw4f8w3/4D7l//00ePHibb3zjG+x2O/7Wd74DwOGwZxyH+oxfPH+BzvHMO7dvs8hoiIyTpJTX&#10;ZKUbse46n2dyuOxXxrkqmvz7SX1TVkuJ1xZ1bpC+7U09YHFlyUhWCZ4nmFXwR5IKWcBL4VtRgcbo&#10;aqmWRZfyBABNskWLvSrhrmjVVyiLuQ93E3pLs7Gr3SUnWKxMrnI7KDs7x/Rajigpr1FYmVMELXVE&#10;q2XHYrFgvVqx3+/xrieQqtDSKkMkpiHEhPMR5wIuCmQXCiOAbgWHjtIkSSPZc616jtGBt29HhvcS&#10;ww8/5cnFE97efJ2Yjjx5Flg2lnbRYhrNODjGsXRBjVibA6/R5XoDpK0kLUlr4cJqEoSfEd0jcLmf&#10;jXfEYyDxDNN2+LElGoMPEp/SfkClhOEJOiUevLWBdAmxp2siXdNK1l8ypKBRNHiXJAVaadrGYoxU&#10;4tMIDAYSOB3HMcMuqUJqKqcf26aR1OUgXHYAPheNJsgBeblnaww+JFwWAPN09rkRpXXupVSg2Fct&#10;jAyrgAjh4vFUuLmiZbm/j7VV0JT1Mgn5OBPwogzr/Jx7X+XvX0UBJSYqHSWpz8+eP6vFrClJernO&#10;Rl3KwiAlNat5Ef4z5ZUgG1osXO/FiNK5cJLcO0YZKRloWss4esZhYBwGurYFTIYgc+M025JCJPiI&#10;S14Ujp8C6jcVYpkL5fZtY6oXO9XYZIGWpCwixCCeUyhGgZo9t7zQZ/DZBDkXElIh/px2TTVmoY3B&#10;NI14yikH+CnecRbYEQhJkhF8QjUJE2R+dD5xHDzx6kCXEnHwbKxlqTRr0wi6kyJ+dBz3BxaLDqN0&#10;9noVrh/4/NOHtF3LZrPh0cPHPHr4mP1+R4yJTz/6lN///d/nd95+m+//4Af4IMXh19eXdIsVz54/&#10;42p34O2vvI/tFkSlUUYxRCl3aJSZRKmaTapTN6X+LfOgGPXFOMveMaV7GXU1vTZmU2AfVY19NS0m&#10;kgTR08yVmmm8V6wA8Wy6tnhdhJCI0aOzVWxVg/euKofJUZsd8Itw6+J5nXxrqqlRr8TET/PJC0WD&#10;Kvc712v5/DHjxI1tWC6XnG83rFYrvK/SJlvoE6OBxA5yENj73OlwSoQogdPpNgrNQxF9ojnfeOMN&#10;fsO8w09/+lM+eeh5/vw51r5RM5yKB+a9x8fiRTRZCEWBw0ZJcXTI4g6DQCl6HAjeSeGCtaAEnyZ4&#10;vDa4oHDDAGkgaEWrhetsvzuw2W751re+JTQzcah4dspeUxEac4Es93fabXCKG2ToqSgYa9nt9zXG&#10;5ZxDaZO/Tyb7FMoNl+ECYbQNzL2X8pN06bZYlAHVWw2ZT6pAbJN1TfWITtoFzObVpHhSrSgv2U4l&#10;Qwk4UTYkamLAX8ez0TNoz3svabu5i+ZqtcoCWE2V7iVexWldWqkLKSziZR72fV/hsRgTISfUWGto&#10;u47jccQ5x7Hv6boFtvS3z4I9ZTYHbQw6lmSeOBvjCb0QQtxQ50KNLd2APZUuxnDOvkzzOMssmShN&#10;sZfS0bawVtcWGIkaLypCI8yOtVwuhd1CeZpML3TYH9DG0LWtZIvVZAaBB2NoMWqC61wtW0jVWSjK&#10;M3hPyuUGi8WCtmtrC4YQAt2iY+gHjkepD4oxcH5+nmOliQ8//Bl/+qd/yu//vb/HW2+9xTiKh/nW&#10;W28RQqAfB37205/Srs/56le/isssHctmIRBqoQO6sWVU7dTeyW9WfSM3VcfxFYrg9TEbyeO1VG2j&#10;gKqpMhliptyesLtIUiW+k62N0tI0V9LGGDCmRZso3FVziE6bagFOd6ZuvObfU3HP5kpJT5fK9Hbd&#10;a44p1k0EjVi0p5/VZlg1NiW8V8ZII6TVomW5WrJcWIyJuFFasEoWmjwFgXFUdldF2A9R2A5SIYOM&#10;Cq8ChFa8AGHbIgbhkUYP6KRQXLNoRlq743e/8y7/5Xf+Y/78z3/AP/3uh/zFX3xAPC4xVuViuYDK&#10;sBEqClymLdE5UnTEGPAsMEYTdEcfeqL+DNIVxLcgGGCFsYZgrglxj9EdwQ9YvyWROLdXALyx/pDf&#10;/pu/zXtfvsMwHkBFVBzw45LVYo3VHSod8S6ilwabn6/3Y1ZuAbJ137Ytm80WUFKdrw376+scc+hk&#10;PGPpA2Jq4WfTNAy9q96RUqoqnFSe82yqSbuGrMZnipos9Kb6rewpFYgLsZZrN0tmXlIxaJTKtDUT&#10;Jb3SmuCiwHSVvXpqtpbma+Fkek4e+RdtqXb/1BWaG8eRQ3+g7RpU6oTp3OhcxDpBaSmCihGdsjEV&#10;ghRQxyhMHQlc3xOXK4iB5D1RSe1Yow2dlXThYRhww5gho5QTQAQu1UpS5RvbZBitNAHLyj6KV1+8&#10;xyqQyYbIjHxziptNCr4mNVE8SE8IusbKqtLK51VIgbWaQabzxIMEeYwiPhNbxpSkY2kjKfl+dHSd&#10;JjgvRZ1Bji8iYwbLas3u+oqnTx5jtCiWAAQVCZ2i156VEmZxYqIxlujEMG2spbGW4CSBx+Q+OsY0&#10;9PujnCsmjlcH3n7jLX74g7/gT//5v+LWvbs8eOutnMjRsuzW3Ln9Br/48Becn93iP11ICvbTyxes&#10;VmuayVmcfplb7jMFqVBTQkFBjqqcLJ5hNjbywnuNZ2MzOjVbnVnslitQ80ZPNxyQkwVQvqlUTgJQ&#10;OTvCoHWYFkYO9BWLNs0svFJVPC9zKenJtf1z1Szyd/URVKpeQrmYV+b8zNT2FORSJ3+XDKSuaVit&#10;Vmw3q2zpxVqfUYVNpFpTCbGehP4kEHymoM9mgcrjm7JAlLqjSKHxSMSKNRes2hjDbnfNX/7lX/L0&#10;6SUpCdX4YrlEVap/mfxBCxeTJgdWc0Fc0B6tm2rJjocdjCP54oGEKrBB8CjTQJDYWrGS26bhwYMH&#10;/P1/9+8T419w2B9Yraw0fbKW1WrJMT+3w+HAZr2W1OQoxXmQs7aiOgleS01HxzIz2Urq81gD2zFF&#10;CNIpsgSGC1xkrc0xpgk+mepgpqB88WpKJlohhTzdMjQ3w6erF1b2qLh1Fnxa1Sr+spNWCpdSFbhz&#10;D2YuJF+1/ZLldbLFECQGocTgaJpGihyHQZiel+mGQBa4ae7B1fMVCClOXod3kppNni8oVbMNTY7J&#10;DcMgAfUQkEoDUwk6TTYEYkqTkpsJdyHCDcQwKWOYmD8mxZBpnjK8lGZmYlEcJU7lfcAaXcc7zn4q&#10;flDlG3WuFGVTUq8L9GlyJmHxXsjzbRxHHD0l/lyYo21GbpRSfPrJp3z88ceE4PEeugZQqnqLEjsx&#10;tK0Uyh6PRykczTWI3jmsbYi5XqzrOvaHA9ZaDocju92Oru3QbcOtW7e4vr5m6Hu+/du/ldGVwN07&#10;d1Dtgs1mk733yGa9+SXe9ASh3USAphYq0wQta+V0ROWPVycILBby+JIiqYleQxubH0LMuGeBd1JW&#10;BgFjG6mnyNpBlExgsVxydnYmxYAxVAyeNPX9qBkjcsXCHjCL4RSteqIuZneklZlguBx0nmFoIjCy&#10;F3OicIphmjHj0t5UqwI7ZKs2BFbrJduNBAnl8r0s7NbgRl/PW1KK0QrnIq4fcFERYsKXE2Yw2qVE&#10;UBC4lkeqVyhjSOkOKQTG6IkhckwjvTcMceAHP/yY//Of/C+8ePGCq34DyxZS4LC/ZrlMWKNZNIkx&#10;JfAHkle47I2GaGjalpAcjTac3dpwfb0D/XXu/NrbqH7L9e6a8fFT/KhgsQPVkPwVKGh5hG40b7Q/&#10;5MGDB/xn/+Ccb977gOgOKHqIC1IYxZMK4tnFJNi+Cx6dAk1j2GzXpBiwuiFpsQTatmMZE8fDEWut&#10;LLgq2BXLpXhbcRRru0Ac4zBWSh7vPSiqZ7NYLATzL16P1hglvW9ipueJIVWF1raNFH/m51PSwUXI&#10;BBaLlQS0c2uG6EvPeuG5G0tjMZvrhKyk+DbWMoxDTg1v2e/6DKcmjv2xtkYQ2MmcLNyS4vtLfRyl&#10;MG1H6vekBLdv3+bdL39ZOMe0CLOu62CU+FY/DDKWXgLnBhFsaoYGtNrgtWUYe2JSHK523LtzBz+M&#10;ksiCJHOsuwX7RohGQwjsdntu3TqTrLjR0XYtMWecWttgm8jopOg0xDgZdlInQAxTbKtIsxjSSUGs&#10;tKKeMhILDU4eiml+KElmiEkyAk1OPogZArXW0timoiUopONp28r1hakoO0VJHBr7EX8QOilGTxMV&#10;bhT2hXW74OAPwpSy3ojt4R3Hw45xOHIcBKXeR9isNG4JF/HAMhjIrQAUieWiQ+UuuTqLsaHvM+Qq&#10;bQiM0njnpZeXi/TXe1TTYjaaTjf4ITAcBugUjWpQRnHv/A7nq61k2SYpoyxwo8y1ecZe/XBS6EVR&#10;Z9u+mOQp10MWk0362tQgwC9hEKhOzcxiK++n8jRP9/0i80vNUhDVDGIofkgof6oCkZWbo1r9p0pm&#10;7vdN1OLF0ilpr+WGa8V+Tpmce10oVXt8p5QneeZykh/Larum7Vra1uag9QSz+CDxgfk1iBdRrMdI&#10;SvpkjOYWFArats0ZYeWRCQxysbvicDhw++03OPZHnjx5ztOnT9jvl4BkPUHCeZXZlXupGK9tmEV4&#10;dVa4lnpXFl/LYb/ncJR2Dut3vyaV4T288847LL/6NZ4/f8Hnj19IHyKtaFYrGue5deuc3/3m7/Lt&#10;b3+br777KX1/pGtmMRGoFmHxCoSfbOrpU2ouJFAr3s7xeOR6t+PYH1lvNpk/KmUGZrkbgdAESptS&#10;V1vG8VCfL2mK0RSPc17pXyzpmGMVp5b9BLfWeZct5smyFgimKJhYCoqr+50y5Jp7u+c5Vop8UaU+&#10;R7Ywpzr6K25KaVL27lbrNb/zO7/Dr3/zm6SU+OlPfwpGsvlKEzKVFLvrHSqFystWPP9CQukzK7LA&#10;l45hMAyjcKvFzKrgG4vRprITxxjo+yMpbRkHSQd2uSFdKoBIHnfxEKTHjkZV4SUG7hQ7i7Ek8qTZ&#10;T5zWckoUmLvAg4WVJKXS30hiMD4IWSZRjlHW67LrhHizF09QGxHkw9DnvjayropMSGRGdMixHMMw&#10;DBz2V5nXULI/29UGa4ywORhLk/u3l2w3XZgdBrK35zOBrsiLcRzwIdQmc3MWigpDUjq1GiJIe4T+&#10;SD8MvP3ibe7evUO37DDJMLpQRacbR+jyvAihKoaKML1KqM8snjT7r+x787Vsr28xoIBME6OUBR1z&#10;BAOJy1QFkKhSAANJz9zaeeJbDtpUnBuJ4+QiTY3KqcSSHTMLi9/QaXPbLk0fJFFmJ/h7xs6ql6P1&#10;TMDnI2chIMJoyCSZoIyqLu0yW6Jd18zc9EBpXeej1Mu4kAgpFgi1Yr0+CAGD9AxT2RqbNQ8jZ0G1&#10;PS72OCWFcC/2ic9fvOD5hQTarx81PHna8ujZksvr24xxTbKgrLjBrd4JJ1S/RxOwykpPC6A1muiO&#10;BBz9UQK1oRPeM+yC9b17rM/fJSl48L7cdxobTJ948N53eP78OcPuc1w0WPtzzm+d8Xu/teG99yJ3&#10;c2dHmgWqQBNRiFO9lxqFmBLKMFH66FSfoMJmKEaCofPgrijsnNhQvFOlKg5fmnsVj6bQu8QkTBbF&#10;K5kbRHOFU+eimjKyilFUtil5Yfr7JP5XjLFUkkemOds2LWP0ZSrWGh7SVCcEQkb7191M23Lc71k2&#10;iqvLS/7NB/+GwY18+ctf5nDcY5cruq7Nhabi3R2ORzarZfZ4ZeWmfB8+xPz8JK+opOyPoyehapKP&#10;tY5FZ1iultjGElKgHwbpvEmOEcWApZ1IaJsGYz3Jy1oMMWKUnSnzKR4jsRyVqZh0LV5VQFSRpLOy&#10;MUK2arN3IEZMSUkvqcgqezcGpYVCyxjhLDwOPaDE20RKNJIANFhrWbYLdIJxLyS5qcQInaM/Hjl+&#10;8pTr62uuri/o+55xPOK8RxthNHg7KTZ6Tb8QVvDnuHxdMgAAIABJREFUrmc5wvkQaKM/mcvaGJps&#10;nGmtsEo4JeuaUacJL2LMyb6l75gPkb4f2O33bLZbVusV7bJlDIfabsEoyQz2gysVEjW7WMZ4ZoQV&#10;uDnN9ktQuCpJJQkoI1dF6Shp+f1qGM1CUQzFgajwFhNeJ5bGBAcVAT9XCieqYaaFK27OtLDFIp5u&#10;gFimyZTSPIe2y/Wk7A2VgF95IMWClmvSM+GiZvj8ZCkpJRlmXdtIOqcRa7xrbW7eJR6KWNkl8UG/&#10;hD0XvNgVvDfeLDhUwAQDpTwOfd9LAZyR/hNPHl/x4sUL+qHDWsPHH3/M4XBgHKXPj0bOXe7Hdq0E&#10;/kdPf+zRJYSnjXB7RYQWZ5QgJN4KjLBec+vWLWgLhXzg1q1b7C88oxu53l1x+/Zt+nYUpmY69vsD&#10;MbVcXFywikLA6ebP+cZzr5xRKWUesqnmIaaICgrdKLS1LLqOvpUC4FIA17YtfY55SYC3NkY9GfMi&#10;9EttRIgBHfxM0M8yx5jiAYnMZ5UmZcKN/WKK06Qr9zabP1ppgWpq8kGi7VqGfg+omgVVjiHHLMrG&#10;8dfdUgji5baKxWLB/rDne9/7HldX8nx2u51AigiTsbZW4mirpRhGufYiphyjCWJFh+phSJxizBlV&#10;3ktqekl1NbkAt2QD7nbXLJcrMfYyq7WxYlSULMyQDQnvPSaKoDc+ELUcd6rKP6WumTMR1PuPkaRU&#10;/TwG8QCkoZkmxcz1FkKG1MQTLcdUTDWApbj4sD/Q90eZf/0xF03Lve+ur7m8uuTxw0d89umn3NUr&#10;3DiSEMhUKh5UjV8mDOfn52wyV186XOTrShyPRzrb1LkXo2QRUuNTQu6q8/FKbV/TSDGstZbz5Rql&#10;FWM2crXW9H3Pw4cPc0H0Pe79/6S92a9l133n91nD3vtMd6q6NbA4ihRJU7QUyZYVd7rtbrXddhQH&#10;QYBE7ZckSL8YiPPSAToPzpv/B7/4D+gAiQFHho1uJy01oHTasB0ZsajBpERSIqtIFmu499x7z7Cn&#10;tVYefmutvc+tKrINH6J47j13nz2s4Tf/vt9r17K88F0nCkcbwVscy85oeGXDPHovKoVh0piPPU18&#10;rIj3eX7Te1BP9Gx6BlZAUSZJ5DPcTr6hXIUQApnjZnScVHXpwUsZeRcqmnzJfQ75CipaLFGhsSus&#10;k/ckSkIu7byTZrxkzQTJK40rhBgNXoKZSWG02ayiLKKyMVbuWynpr0mUciE2B/aOoLQwSWuNMgWB&#10;VrgzA/Q+0LloeYe42C+NjA8eqeKXj+twlVkx5awOvH/vHh8tO3QxpTMLlusN27ak6T19r/G+RLkS&#10;HTw20hUbpZhWFa3SNE0rSX2l8a5n29aA8NpT7QltdAgwnzPZ26MDXHOXWd/ywmdv8iu/8jL/+7/8&#10;AVXds24XKBoW1fNUVYVdrrl//z6379zm+NoxpptDOwEjhG0haJQyGFtgbAFdhyfQuYbOC1uqI1aJ&#10;KQUUoAQEs4i0y9L5bXLIwlpL3bQ5FCIxewlnpn+EkGmkQ/wvQ+JEjKyhcixaaWpYr7sFKeMQbd5Z&#10;5CDP+O8Sd5CO+76XUIaTkE5VVZzn2PcoRMFA+6C0VC3+XV9NzFu1qw0+BJ599lnef/82b775Js+/&#10;8DyLgyssFnPKyZxAINFqq6gkKYsYfhKK7ZAaEp2MuYtBjNp7gTdSCqckxEnfUfUFs8WCPjjaruNi&#10;vWEym9N5h1GGPni0sigjtA5Ki+fggnhPyRj13keIJ4bcLogFHfQwnwq8Crl8OgPxjuIhOfypFUoN&#10;yfrB4Bg8qUSj3Du5f2OjMWYiRqQL9E3H8vSCn/70p7z3o3fYbrfsTWbsl1OKraPU4lUZazAq+e0G&#10;3XnpMzIGZQp8VXJFC7hvq3rqznES6lz4kHqAhko5T1lGNGdrscZgbYq4CI1DF5uVt4lmQQVUVaDK&#10;gmI25cHZElUWTGZz7KSk9300xlpxV6LRkBMY2SEI+edx0UuqnMN7+U5IoWApSBqSOuKlPpliILlS&#10;5GhUfo2rteRvKY6V/j4cOf5iEvph9N0cktCKTHU5fCEWCcivA93r5XsdFIeMwRDTTd6QgmxZpg1u&#10;tVgGRSl0wlUlC6WIpZqEoUdj6AUQq6l3PT5aq0qbLEjyPO08xq6lPFgKO0/BYrHH6ekpH9w7Y7W6&#10;QJs5wQeaRhocgy+iJ6Qw1jKrpoQAdZAyX610tHQqCiv8HCF4fNvRty0EDc6hp5Jn6HXB/t4ek+kM&#10;EGK27WbD9773Pc7Pzrh7t2W7rdH6kKqs8K5hMV/AdkJRFNy//6HkVLap0W5Q7ImdUPIqQ4WQ91KN&#10;J3kAmY+EuKyUH3lA5B6sgHg4KdFO9JxCtHpT2E3QiO0IbTgVnMSQ1WgThbiu0nlyI1+an3SsGimI&#10;eL4UjhnmdJh0qVgyGW+sLMvs6UmD4eBFp+cZaNP/bq/JbBY3Q8V6vYpNk+KF379/H68ss9mM/cNd&#10;rp3k0fQZtytC2KAiblmC0e9ASXf7ZDKJCOXQpdyIksZtGyvT1utVZHltKGK4yjuH1y6HG0HGrO1a&#10;JmFABA+EDB2UrHt3KW+WAmTJu8z7PyQjT5okQ+RC2unpCWEo845rpe26CIfUZG8nNfsul0vq8xUP&#10;T064uP9QsOIwXDk6QvvAer1hSiQr1CIjtdFStqyl/yu4kMvKlVaRjVdhtCi2NQLTVG83KKUygWEK&#10;t47jIoJMHivebMohS0VmaHvWmw2byDflnOSAimLCyckJi36Qa0VR0I/6rcaCaZwbk+BR9ODjWs95&#10;zniuJF9lzGWta6UJ2hNQn0CeptJmFHUjNSGaXXWg483F92CiRZg6QcdWRlocsWxaHicqg6g1Rxt8&#10;UFNq6GZNIThgXHmdzmMil4mP6KXJOkjuoIkYVtInIYKpLIpMhKToBCEgCk28j/ciHtsYNFByLUoo&#10;q5N7j8GjZHFrI21DKCSPJc+1kzNSg4cVQuBkecztD2o+OFtjzXW6wnBxccG6rtHGUHctresjzIXB&#10;2AiJ0wuBmVNldIsVk6rEayNhj76X5H4hMDe6KGQzT+cUkwnbmOtwZ6coBcXhHh+8d4++vk69bji4&#10;OWV5usTrnpPNCYfFDD3ZJ1jFRbNhXz2ktxDCgSg0NN5LTN9FimoURLg9saJ0yN3u3osimFZSIi6K&#10;KuZkYsgjFZQM5biysNuuF+8JYnzbZINgTMcbstXLKBY7rMME3EkybkbGwDj8S8rPZA91KKVNCXUd&#10;AUG99qMqJxEQqcwcRNALSdyT6Cv+dq++6+i7jslM1vOXfu5LPPf880ymFa7vObx2g9lsxmLvCGMM&#10;VVFSlhWTsuD69etstlsSFpg8m4Rz2rbPITPvHVWEUWnqLYUt6KIymVYTJpMJbddSb7fUbc3+3h5N&#10;K8CqiSPGFlLq2zQtTdOglDTuzucCnJlw51K4JxkqyUBJNNwJKSJDymjxdpKyS96sVqmdQOanbRq6&#10;tkWBoC5boapQMeyUFK/V0l5wsTzn4cOH+G3DzRs3mf5MvL9G+uCqmIjsFmVMO0g/jFWyBssYRi+i&#10;MiUClHYR2aOz4gWHacl6vWG1uhBQ3xHEk/cCVJuq8NLfikjkZq1h3TYQAptOCm2wlq7tuHbjGjdu&#10;3KDvGpbLJXv7B1y9cY3O91RFJTJKqVhFPFr3hGi4D71NQNwLMaQWwsBInPbXyCMKKojeUE9UNsPl&#10;8pfTaycJc9lz+bSzxRuI4a1k3KR7U2qkREau7nBpUTypfHnn2sn7iVautZbpVIib0mRpndxlk/G8&#10;soAhZCGXMI3S+TKGVEymyb0KRhoKfGzWVDoBMcY4a5A8lxjjuwnh9DxJAQG88847UiJbWNq2Y9Vu&#10;c//OGNPLe+idg04Wh0ul2d6LlRlSV/JQhGCMoWtbilJQHApTsHd4yHQ2Y1s7rBXFdHh4yOnylMOD&#10;Q8pS4sEffvAh09mUyXTC+dk5NxaVwJLv7wMwmUzYbDaU872RQnCRT6UTEEMGhG9tBGI+xF6dvhdq&#10;gaqQcEBRSBgzWaAo8UKbZiXVPVUl8XUvz1gUlsmkYrPZQAjZKCCGT2RP+JFFnBZrHLeQQgMpNJas&#10;vHFsWgQaegjV5Eqo5F0R0QfMgKelzQgVQo34TqJb1fciVJKA/7u8gg9MZjP6zTlVWfK7v/u72LKk&#10;a2qKqsIFRdO2GCt8NcFFj3SUf5RdFUM3sWlbCgG8eI1dj1ZSOdlst1STirauxbALQ5RCMPGk8bLr&#10;JJHeeymNNdaijBU6g16KDaQBtomhvWFPpPLzFI1gJPxElgDxd8dQeDFgq/n8WXrPIXbIbRfS2iFl&#10;2kUpXD06hn+0LWnXa0pb4poG4wFjoXNRcFmBf1KdbHac/B68/N5F4zvYUTGVAtVJHsl6jLE0huwR&#10;iwedOJPkfqWadndsEr6bQuGNjH0fq++q+YLNdiPsuFWFd8L7M9/bZ71aobVms93gtVSjaR92ZPhu&#10;5d9g6Gd56S/vkqRjsqQHBpn3WGXT9Au8HWActApoYmVCPiORzVIRYlLNdnWcOBeJu1xWKCoKee8N&#10;rpdb0TqWo7rYYR2TwTsCIQzYZV5FGHcdH8gnlOm4KP0Wqx2msMznomxsfA4d4+IqKhwdhY1o76Tw&#10;LASB0klcImLNxdCkEwRrF//h+zjhUBSattF4b1AIsZdRnl6BCcJlr4xm225R5R4hwEkjTIbnXcFP&#10;fvouPzETlFXMO09vPQebmrZraWJHdtN6CgJ1ISGMoGdopWkczGYzrm5bCZnE5OE5mrauiQ1Bseu5&#10;4eZMMS0rtssNRRM4mF1le1bDnmF5fkqhSjarLVb/kBACM79Ar7Ysmqv4c8/xfEmY97x86yYT17LZ&#10;BK5cOaIP4FEY77EhMNOwby0rpzG9Q7VgvMG1nn7TY6sJfesltqyh7WpsoQl4nO8IwUfLLsG/a6qy&#10;Em8BcoJ0tVrFvidNEY2LtDOCj3mcXizVZNmYmKtQXiyzwhiUbjA2sK5bXND0StMrSxdj6UUZaNuG&#10;ws7QlHhd4DC4ysX+h316PNvVhsl0iusa9vf36SKN8kQHKm2ZKEOvAudtz6ya0wWL9x140Fq6yH3M&#10;NWklOHkJrSPpxGx45U0N1nh8t0VZiwsBX8xpfCDYBc5FxAIzFe87IFhiAXQkoRuHQZPUEUEhTcWO&#10;gCqk5LfxDqqSJgSoKlwI9DmeHwilWPkdQGlwIH16xAxvLGUm4eEBVpUyZxFlPuDz9QejLI2BIiMT&#10;x/VR+k0OeybEGRmfFEqVe/fRMQ0pfqIAIziFupRnwRZIFSu4rkGVQo0SqlgoQo8q4zLzbVZqmCH0&#10;pJRUmUqUNEBoxhI5C2VCoKdDpxBVrqBT8VgVu0HGhpK8B+WQHCk4yqjMPFpDX68powx1dY1SGouh&#10;Xm2wGOgaKgBfg1cEZfP8xQcT+Z14lZJBNLr/OGHxO7GtIeXwFQgTgCjbT/RsxtosjG4i5RzCzsHD&#10;jyr9b2wtpvMF+X5Cak0hESmjiytFjRbU6NwZjyo9x7iUOSqlqqqYTqdMZzOBLCdZ96PThRANjHEl&#10;RZABJ1qx6V98XkXSfSrnh8JoU6roPWinh1CLUhgMKli09tRNiy0K6hjiWSwWnJ2d8f7dM87Ozwnl&#10;JAMSJu8kwaKkire+6+i8YII1tYQn2thUOI8eVIei7x1tUNBGrDMv/DXTyBLonaPrBap/HYSnpFlH&#10;A8AEwX7SkvPp+walFJtuk2Pa8/mcyUQgZeZGMMuClYoeE3tfhKdIZ2Xv/JCPyeOmVKY8KCMtcNd1&#10;rNcbjCkirbDwIFVVJZQFCSomjnMqdx739JDi3NEiLkwhvRWkfRJyCCZBmKQ/hrwuht8JUJaVfM9J&#10;z4UthKclYUxttm2O91fJEiXkUl3vBjTssXWaUTDSRgvDmk9rb3dzDe9DHopsBI732rAvw/hLw+k+&#10;LRzxt3jJnhgJx3Hk4ZFjP+2DJ11EEtg5IsrOkw2f7QZdyLH5eJ/DucZDNMx5+nko/x1dY+deR55K&#10;rDBNn4ed6zO650f/9gkPPLr9UUohTXuIYfjsQUjoZzfNkO9o93l3Ri4M1ZLxCJXkYi5tHl2U2HQ/&#10;Oj48csXdR3hyzmb01bz5Rp/I/5+whBIQmhqWQo5zJ0Gcpzy6aN7H74UBliavj2TCJUsgXkqNFg7S&#10;0zCbzZgv5tn69X5A+81lsWEA23tE2YQUHvHZwsp9F3ksVX608dxr5VA4VOhzDkAR0MaiTMAg4H3e&#10;T2j7nrsXgY8+XvP+SY8PC6q2xAfPNnZN96Wm146+LWi1wfkeHwpsuYdVcP7wQhphO7m3EyPhjKsX&#10;KwBuNcLJrozkm+6uG27OnuGud0xCxWnZURYFOrSUVYlmg/KwVx9IZ7mW8VvrEwJwUN6mpOHF8ozn&#10;n3+eZ+Zb1PkdHhSevUmF6jsaHI0JtBZqHSiVowk9bVywPkjmTysVO68UFumh6Dqp5AIilYAUbICK&#10;UCYG79s4/lqURyB+HjKMjY6J01RKn5K1Y2MnGWZhJLVs0PgA1ovVbKPAMUE8+816FaFwSrzzWFUx&#10;KWYs1+dsm5Zto2nqOio6Bdrgg0LbQop9XB9BgQMuJAtQ44Oj9xEHb+ff6BUuKYbHGH+e4ZmSkZTe&#10;0zOG3ROSrahs6ad/o8vkjfg4OJ907tSQOepr+gSBmsXcKFzu0Y9+b7TBhu670eYbKwGK8R09es2g&#10;B0UUByM/H5BIC7OiGDV8jmXOzgVG8+AyWthuTjYvtnynevxlUg4gj9tYXsYxknNqxlJ4bLDJ87h8&#10;2hA9P/mqztcJ8XvpuXfzj+2ORM+rKzsdYed58//H+ja/xgMl13hyNRpxaYU0dGnAPsEIGQ2UUmpH&#10;e+d4eUwAp1hkSuCzswBCGrEdYs7wmIdKlrFSmvnUMJ1OhcUxVoyNF0bqLB93He/Wkaf+iKE6QyVj&#10;gZFgGi6+O2YpDhxDEinpa6LgKybC496rKScnJ7z//l2WyyW2PEJi40n5xcaueAnJdVi8b+n6jhBR&#10;Z9PzByRPUW/XgqsU4VJAhHZSNvv7B1y/fo17J5tYsdXTOidNadWExZ6m956mbaAFh9xLXUg8/2y7&#10;lQTzfMEzTz+D1u9IPH4q5Zd1V5PReWMoKPHDO++zR6KVHoR/pNAWel5ZM8LEWTCZTgWAMEiHvXNe&#10;+gHiPKR+CWni0xnhWfDHElqBeFTksR0Er1JE5tSREZQ8pji2OoXbUBloEgKz2ZS+73n48CHbtmc2&#10;m/HwYk0TkXYhllV7jzU2NpyOpFWyor3HOcndXNowMYf5+N2W1dF4/aa37O2nIx/37Xyhx/wUCGNv&#10;62/xyo+w871kJA5j+4RvP/Z6lz0V+TEJ4keFnVSSjrWQ/JBYUYcbvHwnYfQ2CNiEYDJcRmV5OFSJ&#10;hd352zntbvrhcSr7sbf1iPB+/KH5fXz9EJCcGzAOa8GgpNDZE03nS75P6o8Zj8XlyX30jj7JwghP&#10;6rOxg0cxevpP97jzDo7v0ZTKvzN8rsXVztanIi7wZLGMNkHao6PO7pwkVLFpypjMMdK2LX0vtKwD&#10;f07IIZwMcBn8zoZUKvUdyLOofC8hb2K59rDRk5Ug/3q0hRJN7ySxShCGwbIs8XZBMJZ754oPH1xw&#10;fx2gOKCbXGW7rTlqpRDh1ErpZqMkZjzBUtmS/cpz0XasmnPoDVdMR2E8Vb0B4On+lCpU/MzFCUVR&#10;cNUtpRHPaEEW2P8Mz3RrbFvT9z0/viKJ9q0LlF3Hlbut5LW6FhScVWIJzicrrDV8+eI2N6ub/Ma7&#10;H/NU/THq6jlP3bzJj/efg/MVRVnRG403it4oGgNWB+FqHXflxy761FuivSf0HdX+HkabWGYrMCnW&#10;FpL/M4q2reOQJ9I1GXiBrEm9UeoSdL5UJ47lTrals8SO8x1iDqcH5UD7gPEBHYnCdVlEAjZF1wX6&#10;XlEUc2aF5uzBmYBXOxW5gqT0zgWFKUr8tgGkqtOjhFhMybr3KvVbhUEwMd7YY3Tz+Flct2Ek4/xI&#10;ie1YwPHl1c4pR7kZlVHPU8Uoo0ND3I+P6L3AzrGM9sfYIt6R+Y8ohvGTmqiPxmIvHhpAOLKif6NG&#10;DYY5Pj7ybBSjvT1+8PRAj4pFnWnu0rUHJBQ1/nr8X0rmp/kY6OQDQakhDJXUS6IceUTpRGUYEfZz&#10;iHj8bCS5o/IjJKWb83e+3znfgMI89Cnl39XoueI1tBrFqkJ+EtKVBmN/PH5qZy7Ja2h0nsCTmzqH&#10;r4ZsYY1L39KAqUtTkhTJ4JkNymNcF58mJ+TbGwRAUDu3unvTcmFZbBFCXY0sjO22jrX/g3ZWsaJE&#10;KqSGPpudCot4bqPJDIXJvQy7l370fsYfxTEyo3MEPzBZFpWULj78yQfcvv0+2OtU1YRV00qH/8iQ&#10;CN7TR7c4AIlLfDabUdcN9XbLwlZSKFDXzGcz6UuJJZFlWVL0Qn5XTirm8xknumCzXlPXnfDFTxdS&#10;FeZTziM1S6behrG1pJhOJpRlwcXqguanDZyfoYCLG0dcuXoFZ4wUXoys13FuIin8gUNEmr9knKS0&#10;NY1ZGnfpmJbKtM2mzmXCKcWSEIQDotRBvKCu77G9zX0v2aNK1NCB3NMB5GbC8b9xb0MIUlo8mUxy&#10;N/fJ2Qnb7Zbp/vGwvhQ7bJAEAXBMDJgJG06eW9a9eHomw+w8fo0O+2YsSJNikW0wNoYGyShy41J+&#10;Is8qI2GRhMgnWN6f+trdU4THn298rSTwhqPC6LjRD6kUleTxXTqvGuSJ7EX5LR2lR/xSY2U9XDXk&#10;U+6EXPMBUZaRDJk4P6M9osbv48b4HEYbVXw9YZjFm1IDSWV8Xe77TVWDY3V66YB46XBJ0YcolsNu&#10;bktdvqXx2nv0NegDlRfSYF6ErGQ+sRptdLbhXFFop+FXOyceP7yWPpOUpM25GpWTxVmIJziKyw+V&#10;lFUWviPPIh6foNp1FHABj4/Q3ePQWoxkyzUfGTS185jDwhlp7jAay3RbUXmm+vRUX+51vIZRKGMo&#10;DXgfyaVDT6Gl96I0MJ8UtMoQ+obQBkptsH6L9wGtWrTvKZ1YWpNWQoJNc8YUmKpTnF/xhf1rnJ+f&#10;cXX1Eftmn1/aLqnais9uL6jCBGPPMNawd+WYxWLB+tTTNQ+pqHi4OuHfzmYopVhygPWBk8rHUtg1&#10;EChDS8Bz3J5RUvLKw7e5Waz48uY+oHAnDfv3e8K25PWfO+SNGwEaT5h6rPN5GpVHPAYfpC+pADQ4&#10;H1DKIz1dTspyY2d0qi4T/pDB4kv0CyBKJP8eUqjN7SBF5HDoKPeWLMdhkof16y/ZmzoZUFrhIr99&#10;E2B/vuCjH33AH//xH/P8Z17jn/zqP8H3HUIoZWJztQJlsKX0MvigxPrNcDbpIgGtiRhgooAT+rM8&#10;SxRWeaGq0Z4Z1qnPRlz8IFnwyYpVw3UHezBaxk+UOMN5Lo/X5dcjkbeQlIka9lfaTDnMNXzJj8gD&#10;x+9DhiN1uPvBsg9jQ3V8m4MUHauCrJjVEAJLckEPAmckaxg+i0pAZIkI/5AnMX5/dOMqJN9CDIVM&#10;Rhcu31mUHyTJOITpdsY3TbYa5i6aK2TTeEdBqahU9K7iHA/9aPzUOFkeZ07GKMnJQXarkVwf8m6x&#10;9SMMUGCDp/4JykY8kZFaUWNNtjsAj9gYl4+LT5YwfrJQTjcUXz4Mvk72gUYKBlQ+Rlsj0CmRelf6&#10;KsYNc6mKSxgwjTH0vXCAp+fYfR4pcR49WJ6c1A+TnkWsjiHokLwxE5v5VBChrbFDw1kIAlfe99y6&#10;dQulFN+7I7S9Wk9zxVIY5ZOS1yZ4bEIslrq9Z7MZn//C51ldrLBekGjnD1uqasLCIJ3cpXgjN194&#10;HnvjBudvrjk5PWG/2OMiEpJ5L3w3CkWnJdejIwhmSyu/F+JVTSYTrl2/zq3WsTw7Y+VazpZnvPPu&#10;u+zt7cON10dLQGfQySEJObbsRtUzIeTcS1GW+FhF2jYtrhfaChPDpN7b/L3UB9Q7YXytmyZzg6TG&#10;NxU3XK60yXtE5TL4vOm0FrKwaBjpmFjVRjyieltz9epVetdHVF/Lyekpdz7899z96C7/2X/9X8p5&#10;ojWXPd0IeyLKcqieS/snyZDUm0MShCH9Puyznb2X/j/aSuPPxoL+0W+qnX36WMuYS/v6U14qWWIM&#10;FvNu7H90b2kPZtsu/C2vlu76SVb3IHMHu2IYlzS2Q7hVwkjJuM3CWYRQVtCynB41kLPwV7tjueM4&#10;ZDck5YIfZwDDcLH461gBkpSVyvfzWIt4/MOucH7seF2+gSR787XT/Y/1wCgCNChYlR86jM6mwhOU&#10;Td33VDZEnLGY7Pbj0rjdZ4jzQUiaLyDWW2w4SlUQLghAnI8KJCsGI5AQqWt8fKfJ1VPR2tNJUIiK&#10;ic+pUBoKW4pnFXxmIkwDk4AOcz4mvw/wI2IhRyGhNUaNS6sF2iGEQF1L34QtSqExCLE5zliU8yik&#10;sk4FUQwahzaaqQ0s12vKJnBrz+Cf3uO9/iF3Tu6jnWZlKpq+wVuDtgVh3QjmmVZsmg2daWlcw6Ss&#10;2W63XOvvc6V0HPYPoA88pc8o2DDVDtu39FNHTeCje28xX9/BPKzZ63u+sv8079g73PU1zjmWTcd2&#10;u+X1iXTBV83HTJgwp6agYIGjMhW3ijN+/ebPs/34I7ZlIKyndE3DZz9ydKc/gM/c4NpkyqqHPQyu&#10;bqnme4TeUwZFERRTU9IqRR8c3kZL1gXKaSWNfbkrXBpClVbYaDSI56OZTCratmNbb6nrbSw28Ewn&#10;EwlnjUAlkzEizbziLRltqPs6eg6CLNF2Laos6H1P5yPDYOzLcdG4L/fmnG03XL26j7OK1WaFshrX&#10;1/z0p+/y/3z72/zyL/+yrIcoWJxzFGUlVXbGEIhcNb1AiDRtg1JFjhpAysN4UvWR2ByjDm7IAjCH&#10;+oLQNE+qiZRlW0vbdUwnUzZ1Lf1mMLQLxJiMGcEBaa1yM2ymjnYJUmhAZlBKiNmEQE3ChHVdC7uk&#10;j20GWqNMLMZxsoeKwlJva6bTCQnUsyiE80hoSU6qAAAgAElEQVRH6oOyLIQ2ve8pigG9WO+E1y8V&#10;FcW/uBCNyd2Ps0gZgHIH2Jr8SpGKEKLHkkj2BkmXgFaTxxCil5rmwLBbkKRIhn/0O7yM10CJIAZl&#10;us0Ug2EcmhsL+9F5k9zTQUejVxGUyd8b3fboeyr3GwbARKNGmG81OnpFqQ8qhLS+5Axe+YjCMmor&#10;SGtyFONTWb7uys8nh9ECOWY4aObdv0O0UEL26HYn+TGeUIqd55xVvGE3sgEUSnJYgVEOR5qyjNaR&#10;az2FySTUoYyJTHZyhqEnJ51317JMYcFchq0Uij5yjjtSU6cClNFoVMyrpNxPCs2kMFkYHjku1pQA&#10;l9CQ2enmt9ZyXCzo+44Ld8K9e/cw1YzpdMpJvcZ7z8F0StO0bLcroUQOUhqsgsqMlW0r3kdVVdhG&#10;cigucpB0RUffF4QIzzNxDhPzH9evX6eqC0Gp7cRTappTjo+P+cKNz1CWJXtty3w2Z/XxB1hrad7/&#10;/3jje2/wYrEVmJHeU1YlfVFwtlzy0e3bPPvsc8A0knCNel4gc4m4CFCaUHEFeDMI3wnJCEkVjSEK&#10;N8t2K7wiXSekZ4oxf7tsZEEnEBSCjMcVO+R9xFVLAlGrWIIdkQ36ESZW8oq999nDqaqKe/fusdg7&#10;Eq+qKikKy9HhIcvlkjt37nCxuuDKRPqWyqqQEumYs3NhxLUTK/K0EojXEKv4ElbX43I2YSxIGOUb&#10;kuUd2WBFwYrC6LqOqpLqzC6iFegI2yRIC4J8oSP6cGLLTQCmZRkrO/s+028rpaibOjfMNtGj7F0X&#10;w7BKsAO9H8Y4YrCl7zvnIo6Ypu27XJ1Y17Xs0Qg9pbXgiyXDdCx8Bnkc8pheOiJb5gSBqQqoCBbr&#10;sxDMR3ufBewg9LJEyvm9IbyWrxKvf9lL+RRPbfx9GKmd8fONlM7IUVE79xd/VJc+yIcMkRwxugVF&#10;Xcf1kaNHIy8ue9xJ+UDGRhuH9x4tix7LcfJ14RNooUdjMfRa7jxZugGSoidVnYWkCHYSSAM+2MAX&#10;EvLEDpbd6AKZxiDelRVk1tSLAQKLokZYSllx5ByTbEIT64gzlMWQqNlRjnm60+TGzyRxzej8o7qd&#10;tNmDZ7x0QMJ5hY4Iv30L3ZaikyT5VaPYv1Yx8TPec4rvnG6ZTacUQeBf1m3Ae0OwU7TSdN7RG8XU&#10;FTTeMut6uvMLdH2OZsLpdBY3coVSoE3AGktHgwslW3UmgKP9HWYzwy+e15yenmLCVaZmyi9qqC46&#10;iv77WGt56uiYi4cXqH4htMLPPUtzcYF55piufsi2mFKWJSZY6A1n797m1atP0aHRvaAtKAUmKCya&#10;QhssmlYBGryJgijOvSJR+XYoFTAmrREHyqIU0WMVJk6tNbaIxRiaoRk2e9SD1ZV45zOL6ij0IJ6x&#10;ogsdvRR854UfvAIMSlmCcvz1G9/j4wcP+YVf+DKaFmsc2sJ8Evjwznvcv/shx9euElyH1TOh+o3K&#10;pg8pQhDDazHnpFyIkDcuWr9RGEZ4Ivl9Z4/nPSJCIW5mI2u7bTucd0wmU7quY7veYIuCMhLRBaLB&#10;k3HjZJ91kXhNxfOOMegg4HxP30uTbAiealKhlWa9kZJ7sWhj3B4xKqWxV8XnE89FuHIEht/Hsnel&#10;hG6973tKK1w0Tb3Fe8GaU4TMYZRgdFKsLNeO7Qj7OC5qUMphrCxG3ktW5G7kWYxHOV/XkjyqlHTf&#10;yTPnK1/+6ZK3oZIhr3eOHiN/DwUhg/BmJKqGXNvwHmI13uDShB3xVliLCtLnFpSicx2oQFGOKNTD&#10;kItK1XbpXQpsoowceVx5HMJQsDAaPFIa4hMKBMaW0+4QpttXMHQMZ9U7nHzsVaQfxw+fxyQrigE0&#10;cxAIch4xkAelEkJy6Qd3rkid5STNPEosxzBAHlQGfvWdpw4hez9ZoUYPSJBViQ2EA3+NDwmqfjif&#10;lOOK0jURats7JzhhQYRm0wvz361btyjLkrffWnGxuiAEQXztVhL6m5YV23pLYjW0kbclhJBxxdq2&#10;odeDRydw6jIGTdMQQmDed1ICXU7xwVNN5oQAVxZXRGmsV5RlSdu2zKZTQLF3dIRbiUXbafFCttst&#10;52fnNNpR2IJCl9gIG6P0AH6pRxArA/+8jzmZkanGYHXtKmqdDYu+G7zKZDCkc6T8jHdDwYmEimJI&#10;LkjVmTZ6Z22GuBackjxZyjOZCL+UrpU8Yu8cVVnyxhtvcHFxQbdxXLt2DVpRVg/vPuD2nTt84Us/&#10;lz0jQb1VkWdJZTDLx8Xqkzc9yJaYlM5hifFr2INpGJumQRuTqbAFk8wAJWVV0XaCYKDSnvADkrrS&#10;sr5D4kcyGu+8KEttqCYVwUtbgfeeSTVBGy2etdIZadvFd5m79MwuYqsVWbGVEc4GxGPUWguOXu9w&#10;vo9GpYQR0zzkQQjR+IuSTuTQqJn00jglQ3aXxmFYaUNV2eWvXs54DR7NWEmlz6y+fIJdz2WnnCwr&#10;k9FxWSuODNZHZO+ls4ek2pFGdcZDMOQDQbzGFFVxTrh9yrLEWqFB3/FwRvck+9WjvMdrjU4Ri11d&#10;Oijl3cfPzsgTPRthy4yWehhJ3Z2nUVnbBgb4llSBliu20rHxomEUphifT42skN2cythzIW/WIcQg&#10;YS+ti53jkuXnfQLCS9t3yEElA0kszXHoTeWQWHYLUxjOaEInCX9INMUW6xr5qrYYbbFFIZae6zNP&#10;hg+Bwoggdu0W1bXM7RS90PzDV27ww7854b0HZ2hj2FbSONg6T696irrDrBuONj37zjDf9oReYfZK&#10;urZltYkVXL3HGsW0FqWMMxgDtTmQ8Ejd473iVrtlD8NzYYVqNUfzgPdLLvZX9EcV62PN/Gv/Keb/&#10;+A6bkxPC+RnzsqTcOGyx4E5nCW2g29f0XUdb93jXsfUtvQ6E0lArL+ylSqrF+r6nsyoTlaE0lqSs&#10;fUT9jfeNp4jEUAI77wAf8e4klNN2NUqVBFykaY7GTlxHIuzJoaOdhG5cB0Gl8CYYAzatsyAxcOsN&#10;xhl0UHzu1dd4+OAe7/74LfaLisPDQ3q3pS969uYTPv7w/cgv5Om6mslkQt/GkF2kGEheVto7iTky&#10;x/GzIE3O9RAG2d2AYrmnZ13MF8KvMp9jy4rlyQnBW6pqQlvXkT6j2CEIC85Hw0jw4wipICVELxEI&#10;jq6pY4QghjYJ1Js1znn29hY0dUNQJioGssJOubMEwLqttxglCORdJ/xEZSWIDKUGVUlYLvSeYjaF&#10;2GQsOaMouEPihhoMjiS3doXzWIkohohNMkYS5fQg+7PZPHIo0iuD8xJ2/4sCWmWwtJCnRt7jmksc&#10;Uum+vI8VhFLqn7vBVIqUpEdLazaM7kVFzp/obSgFqmA4QO5UvhI9FiXVkkTv2RQSYu9cK6FMXeRn&#10;AoV0fwnChU+8NSEwBCuHfZR/2dGhci4fw9Cfio0Wl3+aujgWapjf0UUfq393DdhL5w47v6dXUi7J&#10;OhpzyKf7CAzlrCnh1rQxoR7JhUzktfc+EHwvlkoyBfNEkcN6NqLvJkss7Xil5ZnFkxGLT6gGQuaR&#10;18bgXUSKjTkaoZ6NEPrJ6koCL1mScXNba7h6fMzP/uzP0v34J9x+/zZOFyigiVZH2wqf+2RSYYyw&#10;Aqa4eNM0UMsiopV+DhWxxpQXi3ZVNygU/XZDUZT4Tc98No+Iw57T0wvBlrs2Zblc8nDd8bl/9+9Y&#10;L4UXY1oU+AjTPplMaNdr1usNlQ3cu3+P/qkb9JFPXrxNsvfY9T1FtKKsSWojoXTLvAosvCS2k/su&#10;AJgF1luaohVemyIyPTaD4A4+ZK8le5hqxP6aPetdbzYbX0o9pg+DfB/ee7Z1zc2bN3nppRf58Y9/&#10;jFGW1eoC1QhD5nSm2G63USAKl0yqWBwQfB+1rlUs4887SSnG+HtDeHi828bv8kr5u7btqOuGyWSS&#10;PerkAXrvJU8XAiqS0/ngqbd1hKoXq7frpAx9MpngnWezFbZKo7WUcEevzVYi4Lq+o6wsQ2O0ymXo&#10;OnKvGBObm2M/lVIKF1zOCXXthul0go3rrGua3HuU86xpTIiRkDDIp1RanLzDMW3DOOyWPJNEw5yp&#10;mC911A+vuHji9x9XlZsrXy9/vjPdIa+NFCJN+HyEQD9qCt2NFu26ECl4Ji0Yoixz1SOXvzIot9ls&#10;Jt5qJ8Uxwv3k6Ps2IpTs5gmj20fGHVQKrQ3BpHFObkb0LsceefxuCEN48wm00HY0aUOSNs9XupFR&#10;lmpHcVx63vEwyb6JG2jkviarLoUxEm2wPMQgPFKgLp1PK0XQEIJmAPWNdk/O3aQyU59DJY9bMGme&#10;cqiOwQJNAiclT0MIAz1r7PUp6QWqxCgUYtErrwnKoqyC3mPKKV23EUqCCFAZlMcUmpvnt/ns4Zz5&#10;i0e8sb7DW2dnAvcSCjrXsbdZo5TiRa8wQdHeuUPoe7ZqTR02zJoJBFhRY5QhBOm+V77AKENbC5Bk&#10;1S3QnabgnEk45Ext0Eqxr55CdYr23KACTKub/OiNJc8dfZaL5T3MdE3bdnjjQDmKwwmbzQnrYNhO&#10;HNViiplVuMrQWuhwlCZgS0sbJIwl/9IcSfjK+GQ4RC/Vuyg4JE/gvctFFrJxkgdksIXB2FH41Q/h&#10;Uam+SRxHEh5NJT+D0TjEnRVStq5iBZb2hhA0xksnw2p5xtM3bvLKZz7D5uyMe+/9lGpSsT8t2Wwa&#10;NJ69xZ6cI3pp3veSPxvZZ+JlyX0qVF5DySzMe2e0iR71aoYVm6xw7z2z+TxD+rzxxhtUk0nEnBPo&#10;Eqn8DFIurk0uFe/6ni7yzqT9nygtkpbTWufGVh9CLh7ouo4XXnghQvkMCA42hjebtuHs7IyqKtnf&#10;32cbUcxns2n26IwxdH3LyYOLrJic9xRlQdf13Lt/fyRyo2LOBQGp2kjvDI8i5SziHPsIArtTjRYG&#10;KZl4rFTKyQ7GaYBLRQo7MyXjRUInT3JEvjsU2aY+oZB/H9+HS98fnSOF8kQOpjBZGB2Xcsig1Xp0&#10;z3JHsi/kvpt6zVNPPUVVSW5MaTEGeu8pKk3fpFxWej4iO2vA+YDvHUY7TCzcEA2RDPeUPwQ9Ci2O&#10;X5/c1Dn25dJbSBbEEKrYUaLxg1Gz7yXXNobFUkgh9ZUQhnCWGdCOE1Kw81LVkyhGx2ckekGTopIc&#10;Rqwm87HZycTrda2P1x9yGz7ykYQgtLLJCk2b33mXN0+K/Sbla6MHlQojtJZwCNGCFPZMsSCtMTgl&#10;uRjf9TRtmxeJi5NXlSWb7ZaDg0M+99prnLzzER98+KEstFSeqDWhD2zbmtundyjLksWxYrGYw6kk&#10;t7330EOr5Xu+aVBAaQ6oXc1c77H2ayboaJHqHFrxIbBerynLiuX9+zz11FMZ32y9XsdmS8N2u+XK&#10;9We4ffsOy5MTZvMZh4eH7O/vs55MUKQKMUURhVdd1wB0sTw9uetpvF0fF3+skFIoQbnWLSoiLvd9&#10;J1wpKnmjVgTWyJVPmzApN+UlbKeVESsrbeTs6QwozMkAGoRNSsBCva05Pztnf3+Pr371H/Hvv/lN&#10;Li7OaTcCHe+c4+joKAsAawuc6yPG3eCdSC5Do/WQi0jK4NENKA+lINKLPyFUgHiG280GY2R+fuu3&#10;fgtjLNoYlqenrDcbjo+Pmc3nrNdrVqs11lr29veZTafcv38PrTV7e3vSBLxe8+DBA8qy5Pr16yxP&#10;T2m7jqeffhprLYvFQhTcbMZv//Zvc+vZ5yEE2lZyjfsHct6Liwvx1F3PSy+9xMX5OX3f88wzT2OM&#10;pWtbbGHZbDa88cYbLM+W2KIAJf1it+/c4Vvf+hYXq000dsfKRuVJV0Tq7xROVQP5GqRxJ1dJioDW&#10;o4KllKPbjaik4TYmeQ5qpAiyVsAUZZ7jQRGMjIx4HaPEm01tHOkApYvh+0nJRC8XVC5w2Gmnz9dQ&#10;gsM5unaieCEIBft0UvBrv/ZrvPzyiyJzHDn32TQthGI3PQGDBxg8yg+RiBzazXeUcmK7eaxxCPiJ&#10;fTaTsoCUnA06Wx8gmku2S8i/k06OoJ9KF6kdhEAo8A6sLjg7X4pFVU5om5ZeF5TTgtD0OKXpvCL0&#10;4kbV261cKSgOD/bZbrdYLRTGzWbFerXmxvVjSbi3WxFcNoUk/EgRBkwhVlTbtTvhGzVamEkZeR9E&#10;6WmLIbndiQFSYZQSPhutMFpB6ClKwfZK5XuFj/cQpMfBBSsmrvEErWTcAhT0GGW4N18ymVRwZ8Xx&#10;TPGfP/8M310+5O7DOzRNw7FaowI8u9nQtR2TrSdst6yaPapqTjsT5OOirURY1w6CZ241k+mUs4tT&#10;KqU59/dRaHpbceo2TOwRPXByLEKq2h7ifMEVZWjeW/KwWDGfTtjUlqaBopwRqHjgWvq9Caf7U7rF&#10;gud+9Rd5s3LMOo8xJfutYrFy9K6n0ApfKpyFykdvMbJqnuHA9RzPDvE+4AqFYkvTtBFkM9Jbuw7v&#10;eprtGqOgtJrzrqHuW+bTYzSaylZ0pkOjJNzrAsENVjaAd5KstoXNpc4AMyo26wv8QsjXVOno2pZS&#10;dRDg+mJB2KyZT6YURclnbn6Gv3z/L9k/PGCzPKWwlnqzFeUajeayqlidn0UvR4yKruupqgoTqxS3&#10;tXD3aG3IWNhKuGxQPnrZ5JzBIL5G7wo8HehAYTTeGrZn5yyXZ0wmE2azOfuzOR9/8CFtLyR5e7MZ&#10;Td3w8P33ueccx7eOMUbRrk5pQsu1vX1Kt4fygReOj/i4F89H+w7dO7YPN0wmE9abC2zX4NwWlKJp&#10;1+wf7OP7DfW25XAx4eC1z9JsN7z15ve5fu2Yw9mch3fe4+DwkKosKY2nOr7K3/+lf8CHd27z3Tfe&#10;oLKW5YP7uG1NfX7O5mIDKJwW2CenKzFqtIixgos4duqxSmOoUE25YCmiyRBGWkSsUrHPasTvI8e7&#10;HXmRLPosUNsmG4Tj3PHY+1AKzKjtQuRHLD3XhqZuKCshM3POoQjYQnqPnFccHh7y8ccfY4uCo8ND&#10;zs7PmVQT2rbBxcKivm1p2pa9xRznHU0Ml9ebjt7ssW0tRTHFuZauc7jOUBZTOucI6KHlJaSsvcjF&#10;3vWoXqGMeJBDjjvBXJGZeXXss/Qh4JU849+K/DyMXJcwOIPjI3aOG0JacuNaa7q25c///M+5ceMm&#10;n33tdf7oj/6Iau+QX/nH/5iLk1P+6jt/xVNP3+JHb/2IL3zhC/zlX/6/nJ0tOTo64guff52Thyes&#10;V+f85m/+Jrfff59vfOMb/I+//T8QQqC0ThaQSUCNKSauMiNf+n0cStspZR4tkkGLD99J/3pjYiOq&#10;jv0CBhUti7QIx65fUNL8FiLjZyKX894TIrJAX/Z4X3DlyhXu37+PMRWfe+01VO+4e/cupWvp+h4f&#10;scBsITmdLkDT1BzM5mJBxIIOAxAMznesLlZyfQLKF1KkoTUqBNabDd45zHQaw4OySLpe+lnqtma9&#10;2VBUhSiHhw8piwJzfUrbdpTVgl/4yi+wXiyGvhc/QMeMQ5A6lqk7JyjHWitwSHjOB5zraWKsXmuV&#10;USJQsF6vQUE1mWCtyb0gSYmY0ZymCEkOM5FyFzKXY+MhQRv1XY/RJldydTF3l6y927dv88orL2fv&#10;++zsjBCkyqeqKur7J9z9+G5WYEWQasG9vT0ePHgASG4vUxTHpmNt9NiJ2X2Nwr2PLRAYvRdFGWmP&#10;Wy4uVigUR0dHhADnZ2f0BBaLBaawbDcbPvroI6yx7M/nTKczVqsLJpMJLnqOR/v7zGYzlg9PePvt&#10;HzObzDg6PGK+twBgWzdi2GnNfD4bLPQ8B5E1te9FwVrLK6+8Qt+23P34LlYb5osFbdPgvWP/8ABj&#10;NM8//zzXrl/n4w8/5L333mN5uhQW1pHXMOyrkSWuko2dRiUVNyU5MBpWnvBSuz+kvf/oHCRFMxz+&#10;pNB8eiVjA8WOQgpBGt69Dxwc7LNebyRHOpXS9Xpbx6Zky927dzk+PiZ4z+lyKf1vbSMKS1vqumYx&#10;n0vurmvpu46qqlitV8wqIwC3zgMdBi8VtlziWGLwalIhlQ8h92L1fS8FL0URqd3JMj6N0e44yevx&#10;ORsgtirKPzVcHMRfkBuKcacwKJnovEUyzdhTEDwuxnAv6ppJVfHuO2/z8s+8xge336eYnlIVlu/8&#10;zQ+pSovVird/9Cb/3X/733Dl6IDf+73f459+/b/iuWee5g/+4A/Yrld0bc12u+bhwwecLU8l3NOu&#10;iTcycusQt9qnkuBxw6eMRK7mGAXKEzBlCqloLbFoa2xe8C5NkAKLorcC0liEDq8ClibeTidjZEq8&#10;7ilLjdEFyom1EJBrHflbdKctPzlbsVkHFgiz4muHt9i7cBQnG+q6J/Re4qKVuO12C61raZxnUlUs&#10;rKHrO2wnyWobAS+FgtehsDg6cCWFNnRtj8fz8UoW70YblBd331QGm8BMW6EmaIsS3bfcDQXus9fZ&#10;/6XXKH7+cxL6iJs9SNJMFJqWZGZiYk2Jah29jR4hJNttmh262tOceR8wWnhuRDG5XPbsXGpYjCsz&#10;henUIGicc1HYq0x1HLyHRH1gFNrqnOdxvXgbVhc0bcvZ6RlHh1dxdc36Yo1WsFjMaXvJSSitOVue&#10;8eabb/GFL3wBgK7tmB/sRYWpskIUwrbYmBpLxIdQ21DWO84JPFnZyKvtepqmZVaUXLl6zHQ25/79&#10;+9nD2p/Pqeua1fIMrTVXjq5SViWb8xXvvf8+R1euoApL37ScrM5RQXI6LoBRhnI6oZhOIBpY+1Up&#10;JfF9T11vmXfivdEqqBWUBYWNHPc4Gu/wymL39vjstWc4PTvj+2+/DUrx6iuv8u6d97lx4wb7ewvs&#10;vOLgpuaLt56jxlDsHbKNPE0hWtJBScGLCRK2u4xcvQMQHN+Th5jgcpJ8y17KjmcU/5A/G2TIeC6e&#10;pGSGOZWX3jGGBpk5/ldvZaymVYl3HYXVlNMJm+0G8Eyqgr5t2Gw3UoAUPGVZSNuAl/zQ6uI87kVP&#10;NSlR3jGbTTA4lIKitLn3jFjZ2bt+wLQkyW4fC6ykmk0ZQdzouk4M5ohNORwfA+M7wyGf+fAEioH8&#10;UuxUUwyxvNH7Tj4mHxgvMGqaih3MvXO88MILvPXWW3R9H+vre87Pz/nggw/43OufYzadYouCzXbD&#10;8bVrXFxcsF6vpdRYKb77xnf5/d//feqNKJebN2+ilKIoi8GZSFbzaODGE77r5srDpvBZUjQ+NYEp&#10;8F5lQi6TmkhjAYO1MujjmHtep3F8YsQsWusl3lpcW8djCpTqWdc1XdexWW/45je/yTxM+epXv0ql&#10;DevNhiNFpCso8D5gg0DqE/lqmq6WxKwS2BcV6+41wu+igsJ5hdGWxtc50e47CeP5WBnkQurGFoHu&#10;kA3muhZNtMr7HmPEUrWf/zyLxYJzJ3koo4W8zFqL0Vroor2gX6e/KaUIJnpgRnDunPfSt1OUGNPQ&#10;O7GIU3FAWRY0TUsbwxUptFsUhcSuUxY+etR50GVJRuI2mZzLVlhgCBOPPVqtJdS2XC65evWYzXpD&#10;vTrn+vUbnC5POTk5YbaYslgsWChR6N/85jd59dVXcSimsxmr1ZqiKHNeJueEIjxMQjhI9yMCLDyy&#10;/x6zPRnvvowV2DpOT09YLpeSy6wmBAKnp6dYa9jb25O8zmrNg4cP2JvOeOnFl1ien6GVYj6fM5vN&#10;uHHjGsEHTk4eSFNvUbBerbi3kVzP0dERV4+POdrbYzqd4pyjbVvqrVBBFGUp+dBUMqxkrrebLU3d&#10;MJlM+eIXv8j5+QU/+OEPePmFWzRNww/v3ObFF1/k4OCApml49tln6Xs3PKgiG3lps6nReIx/TjkM&#10;HqMQHrHAL/18WU486Zjx55/k3aQ1mwyqRE+vYrJdKYEvSut5u9lKU3YbkRmUhF1TPng6ndI2bYzi&#10;xHEBirLA9Y5r16/y+uuvc+XwgO9///ucPbwHyBwEJRQofe9GOaw4T7FCLnFIAblPDCJVdt/TRyNN&#10;mHZHUaKQADzDSDU8QdlI82IMk41W+1CVJjOYMiJqpIRELw9yVjwbYSbsIlbTtiwIzvH+u+9yfHRE&#10;OV3w7ltvcf/jD3j+13+F09MlynccLKY8ePCAw/05XbOhMDCbFFw/vsIv/f2/x/LkIX/6p3/Ken3O&#10;bDrDWp0HKnkjIE1lCSdtXPY6VgJyvyorGqLwSeG3nTJKQGmNVaMEIwpFiw4apwJehZzzMr4HPGVo&#10;MXhKbel9x0WQ87TVIU1ocO013v3x2/zJD/6aTh8w2db8y//zm/wX5SHTBg63HqUs7Xwm5alecNkW&#10;vkBbw7Tx1P0WR8OEiqtKXO9CO4xW2NkC7wNtUKjlFqsMOkCPQmPAQOc6HIqyqkAr2rZFxV6MCkVh&#10;DWfNlsXegms/8wJXXniO9/YUYQ7hXErBtTEoa0ApHIHeS4+RKWxmSTTG0AdP17U477CJmdMaisKi&#10;lMZq8iZI/RRtK2XYVcJBi+XnZVEQwkZmJ1aySY1/ogpIEEPDWpYy9cGT6XyPC+L92KIgdLFsu+m5&#10;OF3xxc9/ib/4i79gXlmuHF5lUlUcHuzjteR29vevcrY84+TklH/zf/0bfu03fkP6SArpPBdqAof3&#10;Ai8UgmLb1XjnMgTT4NmkwoSx6NzVPJf10GrdYAvLpJwwnS2YTKZst1u6rqfrRCiVRYnrnRQHKM21&#10;a9exaEGSUBXzyQHaSMjy3bd/grWWg8M5Tz/9AsuTBxwcHHD9aF/KbF3L5uQ+C32MuzglnG+h61BN&#10;gzOGVin8dMomNeTaguPjq9ipEPAFAr5tuHZ0yOJnP8/F6owHD06Z7x3x4OQcbQqKsuCs9oRyTlsL&#10;S6vGxVC0GJ8mJdCRHE5KjqRSaaVGZeX/Aa8nKYxPC5ON/74rZ+QlnqwSKK7Lyix259tqQt/31JsN&#10;00oiJXVd8/Nf+QoHBwd8+9vfpulbFrM52/UGpRRt0/Dcc89xdn7BxeoCCLz40gt8/etfZ71es5hN&#10;+MovfJk/+N/+VwKBuqmzovN4iWAYg4kCw+4AACAASURBVIupB+8E4aH3LqNdDLJTQoc+BGlRQIxe&#10;SV9I1CdVMIdYyJhbSz5x8Nhd0LuDOYqPJi12KWeTuUGiArDG0tNz5Yp0rH/jG9/gV3/1V8BUfOtb&#10;36IqNNeuXWOzrblYrdjWNdPpNHcng2I6nXLjxg2+9KUv8ZN33hbulqJgvpizXp0PuQGtkZr/IXeU&#10;YENS0lCeCZK6yUUCUQAlBkiJPXuato5lz6kZNaIG+CGZljDdUoQxrf0QUsISUFKoUBSxNr7XXFxc&#10;8Nabb/HDH/6Adb2OaMaO7WbDexdLrly9kvGpVC7hDTn+WxQFNAqNpqRkVs1ZlGL1z0pNNZngtIzL&#10;cl1jljZ6ch5D7IMoK/zG09Ojug60eEwWxDPyjrZvMRPD4eEhaipYbmVZRkrmII1qPlUYksfRFuLq&#10;S/lx9KiIgKlBYsfisSWUB8disaCqqnj+Ng9oWZZMJxPW6w1N3DiJnXUIe2bwPXJ5vY/zzGB5abWb&#10;58lKCMkraSV5o/liwXK5pK5rbt14hj/5kz/BWI9zPUVhCdZilGaxWNC4wHe+81fceOZZ/uEv/zJa&#10;Sz5FKZX7goY8YiwX3cHqu2RBX9qHT3J2JtOJEAd6CSs559hsNlRVxWKxQFnL2dkS5z37+/uUtmCz&#10;WbNuBBBzMhXh1jY1q4sV2nqOpkdU1QTnPNevX6d3PX3fsdjbYzGdEAKsVhd885vfYhIqsdStpSwK&#10;OsSLP9tsCSFw9+QUYwzL9ZrnnnuOL//i3+PGjRvM9zsWiwVXyivMZjPavueN736XV159jaqqePjw&#10;4VABlfJwo7HJ+zjmKne8nP8Az2MsTB/393HI65MUzuMUzPgawYdR5VtEFJEv5mNSiHkA/ZVoxfXr&#10;13n11VfZbLe89eabvPrqqyyXS958802efvpp/unXv86//fb/zZ/92Z+hVOBrX/saVVXxh3/4h7iu&#10;4Z/9s/+el19+WcKebYexlkkRc4UxooEaqmi9c7JfQoieo8oeuIqepVT++hjOtpSl5Mt11AyynoeC&#10;iU/ls0n8DYSBjyGF0XxQeTNL7FM2dR+9GZ8sz+Cl1M5ofOc5WOzx6isvc/v2bT7z3LNsGklWPXXj&#10;GvNpiQ4dVw4WbNdn7C322JtPuHK4h3cNB3tzCI6+b5hNS+bzCWfLU1zfxWa/MVQGOwJocGETj0p8&#10;zLSdlSwGg4mVKgnFWqxirXQ+dxqJsbE06S7EEjFzINDoqSwgpBmzQCwzpQuUMgR7RK8U7130/M17&#10;H/Cdv/mItt9jWQqdwKTr2PQ9TDRnTc0N39N1ntZvJZSlpXG01VKafOhqDu2E65XQAez5FqMDe4Vi&#10;VhkWV6+gtOKdD+7xkAAxbluYOcYYDhczmqLCtR3eeVrnaGO/tO9c9GQVx/MDDss5p+/dI+g5T1+Z&#10;UhSKdypZnOM+JGstLiptQcq2MRfWQypR9YG+aQnVNOZpJFRXxPJXAXsMuf/KWBtL41P/k4RvnOtl&#10;nnTMv+TmFtH+0icRYkiA3JiYxJMpLJ4gjb0xOaqMptAFpSl58PEDjvaP+Mm7P+WHP/gbnn/xlhgt&#10;RlNvWpzxHB5e4d33b3NwcMC//lf/mldefoWjwz1psAzkUJ/z0hicCgQkZDtC8I37L4cnHi/edn5r&#10;mw5jClSQUtbCWo6vXqVtGj7+6CPspJTSbK1ZLpd45zk6OuJwb5+u7VitVhHo1lMWUpqtQ08ZWqa6&#10;xzY1s7JgPrNUqoezh1Sl5IKOQ8cBGwpbMJnOKcqAU5rFvGI1LbHWsLkqiNQf3G9p7v+U7/2rD/hO&#10;23B05ZjPvvxZXvziV3j6My+wfLjkpRvX2a8qfvzG92i3DfvzPTabbQwVubgSpbTXj8KNu+M06g28&#10;pCh2lcZOzPtTlcrODIxky+V8THppFPjx32OkJAwtFLLGt1RlxWq9Zm8xi5hxlpdeeon/+CtfZrFY&#10;8Btf+3WODva4enzM/v4+b//4La5du0phNe+99xPm8ymbzUaqHLcbjFGcPFiilGI2n+NcL958JEh0&#10;PobRkOZQ58WjcSHkNRgCOEaRnTD0HRKRUYzucUHQwMtYrZYMqk/N2UgY7bJNNfpbGEIV6Q4kjhoG&#10;8EDvSejHycuZz+ZcrJZ87Wtf40s/9/PM53OULfmf/vk/pyzFZXzuuef5F//zv8BaaT76nd/5XzBG&#10;+lBef/11vvSl/4iu7bh16xa/8zu/Q73dZIsg9egQNXGCvlZKSShhpDB24oxKEWJvh3T9O7zvc4XU&#10;gIMmwjCMQQrjurQRFuLyYpNkZsjxzGR5q6Co65o7H3zMX3/3u3T9Hk3TsLgmfRCqlq7u9eaMK0dX&#10;UEqEcNNL6baqTOyQl6a8yggj56ySzW17EaZdJzmx6//gP4G+52jT8cEHFZ1T9PQUiNW/jV3i84kA&#10;era9VIbVdR1dZs/+bB9dCJbS+fk577zzDv1Bz+c+9zmMGaq9tNEZ7dh7L1VrZUFVVlid+FxkTPre&#10;0bVbZtOZ5JysJaVc2qZlOpnm2Lvznr7r6CN68KSqKMsq2kNDXu6Rxt24sYAM6Oi9F0rm7A2p7Ikb&#10;Y/j/WXuzYMuS6zzvy8w9nH2mO1bdqq6q7qoeqtETutEDZoIEBIoASVGkAFI2KYdEhwdJEZZDT/KT&#10;9eAIPdlyhEOkZUVIDxJN2nSYEGcKBLsBGkMDaPQ8V081dw13PMMeM9MPK/c+5xYakGX7dHRU1b3n&#10;nnvO3pm51vrXv/4/jqTCmk6nXL9+nWL/gCzLePutt/j7f//v88xz32Fnd1do6GmPWiVcv3Gd4XDI&#10;dDrFKc3v//7v81/+F/8ZBwcHUl0Hl1JrgwWG1hgj80Rq6b12DcAPOPMWoNrhb5qgbUY4wMqyYjab&#10;ksYx6xvroDV7u7ugDevr66RxzHQ6Y3dXKPeDfp+qqohiOHLkCBvr4uSaGkva67HSS2QwM00YDAbE&#10;zjMej+nHCVVdsdYTNqKYxQmMEicxwyQly/qMlFDrN287gQJmVR32hmY2m/EXf/EX1HXNT3z2c1Rl&#10;RT6f88RHP0rx3e+yv7/fVavLsyDtv9vrsqxbuQyZ3tp7+aDH/5Mg8x8SiG79mbaP2CoNaK3p9XoM&#10;B0N6WY+bN67xhS98gV6vx3333493jr948kmuX7/OlStXOH78OM89/zyvvvYas9mMv/f3/h6f+MQn&#10;ePChh7h85QqTyYTt7W2SJOHChQs89NADnDlzJ3eevgPvPfv7e10SLf5ZImobBaTHNha3RAhALVoI&#10;3gmT1LfX3y1pQ1qLVQrrw+BwEtFaFrQIwo8NNi0+1wIPotcTVEqXvB66gBR6PLaRGNgOSqKUTNKb&#10;FkppiKOIycE+o0EGOLytGQ5SnKvk82nQFqoqp9U1816hlaffT8MNs8znIvzYSxOiWA6oTlxTIQw0&#10;3Ur8R1RBi0l6Sy39eQGfLBbFQn9tGQtrJUVaCq0cgAvOfV3J4Rd5S1XVqFgife5Tqqpkkmxx+eol&#10;dDbg5MmT3JzAc689zw9eeI+ruw4TZ+hkQF3sgU3I4j5lWTIzBoOnSGIODnLGSssMii0wlQWvsdWM&#10;jdUjUgJXJZDgm1qcJ43ch8vf+hbj0ZjJwYTRcMj2TklERG1rjDVMdckwjsgC/bBvUgbDHvtJDzed&#10;0NiGm/MZG0mEShVHbtakBzPy6Tm2/DHe/cgqChFEjU0UaLhlJytf1w1pr52ilgvY1A2uaUSR2Fmi&#10;KOpk8auqotdLpcqJIuaeEMAMzgmuLJ4oCVnWw9qGNI0pipw4jqiqgqapg+mapRf6PG3/TgXYZUFF&#10;9phIpNfFEyahLGt6acJoOGB68yavvvsOtbXkeYGKU5wy1KEf4xz0en2me/tUVU02HPHuu+/x/e9/&#10;n4cffpi016MsCvBClXe+QSGfKQ/qFodmQsJ/7anplwLQBx13jZXr50NT1zYlWS+hqUpik5DncyLt&#10;SXoRSaRkH7ualfFIRDtjSS4ipbn95CZbawOiKKLnKrTRHB8PieOYUQiQAx2RaCv+Sf0EHYnsSRQJ&#10;qcMpg25mDJIeictBx4xij6MhjmKiwRilNU1jsf2Uedxjd2eHc998isFgiJpNOBrBRhxzvN/n6v5E&#10;MvamYjafMRyNAi23taTw1JX081oiysFkwurKWudn1TIYlRI4Ns9z0lSg8kgLnV6s0mUerx1cbRmE&#10;SSw/YwL5pdfrMZ3NyLIe95y9m7vvvofVtVV+8MwPeO2VV1BaEycpg8GANEm4du0ax48f5/M//Xm+&#10;/uRTTCYTfulv/CJ1VfGv/tW/5JOf/AQXLlzgz//8q9x79iwf//jH+B//6T+lrip+9dd+lW9/65tc&#10;unwZ7z3PPfsDvvDFL5DnOX/5jW+Ip1CA35588knOnDnNI488wuRgj7ffeYdvfvNbfPZzn8OjpPI1&#10;YrluXUNd1TSt9BN05rDgO83Lln3bnu2HSeZg6wrrLbYxnfRRFEWoYPXxHzRnI7/61oW+1Kf5oR2w&#10;QFYVQYjRNlDXCJzRTugG34o4Cjz0oL1k5OBpbCu8uTioWhUCrXU3u7GwgQ7VhPZLOKMijuLwjjs1&#10;pe69txF6+Xut34ZSbRBrB0F1B9e1JAKFIolazN8wGvdwUUZVVRgMq6trvPDGeb779NOQbvDRj32M&#10;vTzipZde4urVbTY2N9nfW7peXRkaAqITxWfnHF5Lj6PVnKKRafU0TanKEt/UMmlfiby9imTjlWUJ&#10;Y+ilPbIsw5EDYJDPOS2lQhz0YvG7CJVU3dQ0dUPjGjy+U5EeDkekScp+dcDbr76K+/DHMZERmCwM&#10;v4LCuYYoWkz5t01Sv/QZBUpqK+CFrHm34H0bFETFWoUcp1OaCLTmlukjmZjpKMcqBJn2ti+u71Kv&#10;Dh8sDFopoTDVr2SSPY5jnnj8cbyToUxnHfN5zmB1wMFkwrSSRnttHYPBEB/W8Ztvvsntp24/hP17&#10;1yZri55SBz0EIG3RPA5wdVgXizz+8KPX63WW2d47NjY2uXjxIkmkueees+xPD5hMDtifTJnP56yu&#10;rBLHsm7KomAyEc28wWDA+vo6G+tD8NCjYjgYkjQFcZyQhD5cog1pkpBGiXgCRaK3laQ92Wta5qPQ&#10;sdgpRKn4GXnxqImSNFTBlqZuSJKYjY0NTDbE2ob9/X3ee+88e5OctfV1dsuaMiQvo9FIZPIr6Teh&#10;wDWW8Xgc1idMplNGw1GnGddWze3ApPRNY6qqkpmWUGk570iSlDiOmc6moW9sMVpT1zUbmxucPXsv&#10;3/72tyirkn5/wOOPP84v/8ovs7O7Q5ZlfOyjH+N/+ef/nPfee4+/87f/NqdPn0EBf/iHf8hrr73G&#10;A/ffz3Qy5c/+9E/xzrGxsQEKtnd2eP/99/nan/85xhh+6uRJsn6fCxfOk2UZjzzyEc7ceSd/+Y1v&#10;8Md//Mc8+uijxHHMlatXmc/nrKysMJ/PefXVV/mN3/gNjh8/Tj6b8u5777KxOiafz0WZW6mlyqQO&#10;e2+pB98GE784462zi0qHxZptk3cfzsmmCfCmFUabiuSc/rF+NsuPZfXmls/eObEFdkiosZaw5sWG&#10;8CpQk7WwSDwsNIMCo6tpShYe9EJ3jWMT7JRtB9q1k71tD0Ug0RZ/PwxjKbkaXXbSViHtRXPulgjd&#10;4qntMRwMrrRZlMAdjTo09HTwTin8GnVd0TcW6xTlfEoUxezZHpfPXeKPX5kwN2coOcLbz+7DZI+Z&#10;X2dlWDHZm6D1Bt55hjU0jSZrYiIL87iP0wl7gzG5iknmU7zypPmE2Edoaka9GOstXoNJYqI4Dn4w&#10;0GhwaKxT5BasMkRpJvcAg8dRuYZcKao6pypk02lvQMHcKJxWmKxPr5eiHVTAcGYxVc166bDza+QH&#10;U8bjEb5u8FWD9qIuUdVN54Uh11JE7NpgY7TuEoF2tdHCtB0Ma7tF3wWKLuN33RCocyJRb4O6g1It&#10;Bb+9w91v6JarwKOgdUyrs2WMwSgvfQtlGQ5T1jZWOX7bFmvr61y+fJlz5y8LdblUxIN1dIDGhASA&#10;BKLBgCuXr9AE4zZgYZK2tA4l0ByedD8UbJYg7RbFCZ++W71VKQKLxjvGowFf+qW/xnvvnef8O+eI&#10;tCMxjlO3HeVTZz7G5cuX2d87oMoVdTnnzOlTHF0fsLG5SeIb+n1DWs3Isoy1yNCLIQHiyDPUChNB&#10;z2iSWJIsrRWzdIiPY3yS4uMYY+IAfUmVFsUpxokDaWQiojhBK0XciKp5jwqVKHpOU1VwUBe47as0&#10;k5ytVJPdfhuXLl5kvxZ6fuEdBoXRghxEkaIsRcXA+YbRcEBjJeFKewnz2bzr+1nbkOeuo2zXdY3R&#10;whI8ONjHNkItjkwk1uQhcambmttPneLLX/oSzlmeeeYZkjjm537253j/6lX+5E/+hO2bN/m1v/Vr&#10;PPTQgzz26KOcOnWKb3/rm9x111389V/86xzs73NwcMDKeIy1lul0wokTt2GtC9V/hjKG969do5f1&#10;SXs9JpMpl69c4bEnHmc2nfHGG2+ys7NDNhjw8ssvc/HSJfr9PrPZjKqqWF9f5/LlK2xv7wRTN01Z&#10;NTTWYR14HLZugvK3JJFKt8PFh2HKdt21dhTdd9p1qNoeI13PU1yZZbRFNfy4YHPLvld0h8Pyhj30&#10;tIBH/nCHZ7E7OnmYgOdJUyrMwFg6doNHESsp8eJApbWR/WFXOdUeFOEiaMHlWyvb5cACrTZRi+Uv&#10;sugO0yU0v1xn0CqBRPsuK2pVhH3oQcmUfMiMtWTAqp5SVSUmTnDWcvHiRV5+6WW0uT3AOAJ3OGvJ&#10;85xe3dDv98lLTUPTvfe2t9PCPMJSad0SgYLOryVJU2azGdZZYq1J8USBIeaCEKmNIm76m0xrH5ws&#10;E3ppim8MVVVJqWwdjbPoIJvi8fgwW5QkCf3+gKgosY1lns/RpUYn4qGyvX2T4XCAYUHMiKIIyrKD&#10;JxcH5kLotIM9te6qXdUdsAsjLxecIdO0R5Km3TVxgWXW9q8ODe0iFXVbMbRvocWcW4aYBLOFsoT3&#10;XuDfkAHGUcR4PGJjc4PzFy7y1a9+laKpO/+fsiyZTERNucXFW7fQ6WzK/t4evUgCCgGK6ILlUhXz&#10;Qf930eXWPReaFGrpNXppD6qSvMgZjcY8+OADnD51QjJ3W3Pz5g0uXLpMEid8+KEPo5Rib2ePGzdv&#10;cu36NTY2N1kZjxkMh6wlijTtERcTmqZm3JOKJQkVfaKjoOItoxLtyIR1DpoGQQDaOQyE3acNkY6C&#10;yoecJiYSdKCFaUyYDVJ9YTkmpeXEiRM023tsbW2xosWGens2ZWd7BxQMhkPqcgoK0uD/1AR76cHK&#10;kN3dHVZW18jznKII1g/B9bWFe1xQux4Oh0RRzMHBAesb68xnM5IkYX19nbvuvot7z55lOBxy2/Hb&#10;GAwGaKNZWVnh/Pl3eevcOa7fuM4/+2e/gVLwD/6rf8DO9jbff+YZ5nnOHXfcwfrGOnVdMxqPeOCB&#10;B9jcPNKtl7Y31Ut7bN/c5ub2TfpZn+lsyr/4F/+Ce+65h9l0xvb2NnfedSdRFPHWW291s2/t/E6/&#10;3w9wdEqkhfWqQ09ZIOMG5cLzw9oRZKfdIMvn9+G/t1NNiw5DWMdLVXhbHVnvwdco9aOCjayTLrh0&#10;v7grm25Z9O378D7M3Mgbcd0mCXBKy2AI/RCFDX4igYcdtUN1lqbxaC/MIh+a6qIEa/F2Oadb2rDh&#10;IrVQSteID5+/aRwiftgGjEUE9/iA4Yfpc784FLWWPNg5h4lkMLE1a3LOyc9pjaXCkLDdROgopuof&#10;49y5czx5bpdSbXLT9tGjEfiMg6oi8hrTH6NpxNhIW6ytpbGmFJWOcVHEbl/ef5FPSPsD5llKZCJG&#10;RuYz+tM9LJb1SFMWFXtlhakq0sYFYkXwufGa+bwkryyDgfin105Ujr1viLUMjDk0ShuskV6LSeLQ&#10;C7AUsxKTF0SjGD+IqRpLpR3z+ZzJ9h7m5O0kyhB5YZmlUUyudbCUDdYMxga4QqDLNmC0uQEcDrTt&#10;GmjVBBaLrqWTt4O28g0ZKDUBBpV7KqZibmFt261K2SDSU3IoZFBWLKQbtPbYphRzsURT24JvPv0d&#10;7rnvQ7zw5jvc2N2jbzJ2d/ewpQjGNl5m1eIoZp7npIkWDav1cQiEgaigRZAUG6j6iJ4US0GmC7pq&#10;aQMu77wWxvAAlrKaE1uL8pbz757DOcfKoMftJ7ZAe9LIc2xrk0uXLjGfz+llGdevXSbLMh689z42&#10;1ldJvGUljVlRDlvk9AI8lfiGqCN+yFCuN1AaFa59Ami8UzivsSHQuNADnOdCw05ShbKKKmS+JkDn&#10;cSCUtFbz/SiirjwmGnJkcJbhexe5ehWuHsypdcRgeARV5kxLy6CfUSIK1vP5lOFgiFKKCk9d5gyy&#10;HrODfcbjsQyI2obYaJqmIlIJdVFhooi8KBmNR6ysDPnJn/w0R44c4Y/+6I9IkoS/+3f/8478YQzE&#10;saYq85AMVphIkJBer8ev/PKXuXjxEvv7ezz4wINopbj91CnyPKcsCq5fu8ajH3mU1ZUVkjiWIc1+&#10;n6e/9z02Nzcp65p3z5/nv/8f/ilVVaK0Yf/ggBdefEncTJOEGzdv8m9//w94/Y03KcqKuvEBSpWe&#10;Yts3aeqaeT5lPOzTWEdVi+1KpBRaR50gaN2UH3CyL9ZbRzhvl+MS7CvoUvh6aCu0QUuKAfvBwaah&#10;1dW69VdLmfNDiVZbafilIclDgUb+aBlj3ofBSRfsfU0UgsIt/hI+ZEVLHhlaaZxeOizU4iLIkJ58&#10;cBUC0nKmKlUTHUTD0vtscf9bWSuellBA14ATjDhMGbUXPPyeg4MDdDrAe89rr73KuTfPkRdDVMjg&#10;mqbBBiKEMRHWFuKYF8dYu3itlqChg++NTPMK8aBoRHlgpOiUp8UTR6AoYc8pjHU4bzr839lgT9yI&#10;snNd1+RVToJQftv5HRs025QLw15WMtM4ODOmoaKr65o8z6mcoshF/aDTEsN3FQUsmvLt5RczMbrr&#10;ppUKA5oLWHM54IhFgMjS5EVOW+q3gUV6Q07w6MXtDdeSrifDLfesZc1ZpYDycEWBQHyNc5g4Jkli&#10;dnf3mE6nrK2tcXBwwGQyoVD6UDUdGUOWZWAM2zs7xJForbWfp022dDAEg1aWZ2lrL0PRXdK33LMJ&#10;O6At8ZUniRNJWkKidfXqVa5fv87ujfcxxvDIo49w4sRJNreO8uBDD7Kzvcf29jYnT5ykbiQLVlqj&#10;AgGm7XcaI4oUURwt6c+pDoYkwJS2sahYBC47ern3uKbBWUeeC8SldDupvuh7tr3XdmZKGw1xQpOm&#10;KOtZWVlFDVfw3nMzv0gSxxw9cgytFJevb8vP9Ybs7OyysrIq8jmDYadcURQlvbQXlMdlLUQmQgH3&#10;3fch7n/gAfYP9nnh+Rf41V/9VR577DH29vYYj8fccccdvPzyy2xtbfHUU09x/vx5fv3Xf53hcChE&#10;kjgiz3OOHTvGiRMneOKJJ3jiox9lf/+A1157jXvP3ss//If/kPl8zrvvvsvTTz/Nd77zHfJcAtU3&#10;v/lNptMp0zzna1/7msxEKSEX7WxvMxgOGQz6zOe5VHrBFuLihYtsb28HxQ29dL62CEAW0CAYDofQ&#10;0ZclsWuRgJaBJnbfLDbPoUCz6M0svrZUjfjWs2spIPnD1jM/mo32o77RvVKoIJbLHs/CnW75zYTo&#10;18rV0A0NBazQOYwzRCYEhXZThd2nzcLUSmkV+gxtD6UlDniUD1muNl2FAxyCatqg032S7gD0tMOg&#10;C7l31wH7bQB1Xg7aVgJf5Mzl/Y3UFMOcK/oo1669z59fsOTchj1ygoODA1JvMYmhn+9T1xXOOiLV&#10;MItlE2XRgcy3GIO1UHsRurP0RCQyNdR1zfUyxzlP78gGG+sbjCZrQiA4fxOrQUUSEJWTDZ07R13W&#10;1Kqh389wXjHPC9IoJrKKzITGbT2lhyEhJU4Ee8dDHsQdR9lQGGJEMK244UryPGeWpOhMM+4PiND4&#10;xhKhxdnPeXBt1UtnGoWWXpjpqpdQmSwlLW1AaYkDLSzibGurvHx/RV7GukYGD23dyYA4ZyXotoEk&#10;LNB2NqNdwUbHUh+Hzaq8UEHLOieKFSYSKZcPP/IwX3vySRpvSAcjiuB7o23FYDhgZX2T1dVVpnlO&#10;WVV4WzGdzoDNQ+ttEdTaTdwGlzaItLutHZJr677FLm2tPDyIllZsiFREM5mQxJrjx46wuSKQyhuv&#10;vcLzzz7D6bvuYn19ndOn7+LEbVvExjA5OEAVJVEvI8WjywpsxWAwYCXpy73yyEyUCB/SGE2kPCI7&#10;qBjWJakSp9MwBojBYpGAo12BtuAb6b85L7p0eCWSRska2jWYSBNpRaw8aWywSlS/t9YGcPY02WjA&#10;xUsXuTnZwVczhqmmrCpm84LP/MSneOCBB/n2t7/N3/yb/xEXL17kD//gD/DAjes3WFtZ4fM//dO8&#10;/fbbvP7a6zz88MP8wi/8NbyHM3fdycb6GiA04T/90z/hgQfu5957P8TOzjZ5PsPahl4vwXsX+sqa&#10;ssj5nd/5bX75l3+F//TXfx2tNa++8govvvgC5948x97uHkePHmE2nfH2O2+LUVxd8X/87u9SlCU2&#10;iLXOqpqNzSNdUnJwcMDq+gZlWbK3PxHzs9BmaBrLytp699ymaWjqGp2mAcVpqCuZaxPVgJJBLw1t&#10;hOAL1bYDgk5g1KJA3fLySyttcfS3Z3pb3njaGLO0MtuqY+mc/ff2bNpCqs1ifgR83D35g7o2Xfzz&#10;iyEmH0V4F3oRvoWulqf6BVe33mKDE12r5iwROPRMXBu4HN7IpPutfPw2wHQCi+1w31IG285AtJBM&#10;x87wraCnUCWX54oIsI7H461nXuZk/T5Xr1zl1VdfwZozpEnCzTDF7QNVu7sZ7WdtD8EgXCl72XUZ&#10;vwlS/BFRJ4KXpgmnTp3k1KnbuX16QJ7nxNuFuCeGodAsWEM0YV7Gai3CkXXD3u4eaSbSJdprqnqO&#10;CY1ci4UaTBSTpj1MJhIadV5RcrKU2gAAIABJREFU1AUajcNRBIWB1lRqY03YTQ6Iu8FL1akINAFX&#10;XniNmEP3qJWEb6NOSwywYWq9LGWaOo4T4jihqkphCRmh2iZJsOFmIcKqlyDTW+dvnJdEp/0MWked&#10;E2lbNVRVzXw+J4ljtJZ+2Sc+8UlOnbqdf/N//hF1VZP0hkymE3qmx+rqKusbGyglrp1ZllEWrssM&#10;6f5cyhFvRcd+zOPwYbAIRN3nAQiHj+hoebIsk3mO8YC9vX3iOObatWsURUVZVhzZPErTNMSDVCwV&#10;tGTVvimZz3OyXhQOOrkuNsR5G9a/C4lXS9hpq5rlJE8q+RZlCNWvkoTR2pDAhTkt7cV5tmwqmctK&#10;YuIkwTaiYlCYVDTddMpHPvIR7r7/IZyzfOt73+XcubfY3Njg05/+NBsbG9x++ynWVlfZ2Nzk4oWL&#10;/Nm/+zM+/elPc/ddd/Hyyy9z4eIFlNasjsc0Tc2DDz7EtWvXSNOUixcvsrW1xZkzpSiOo3jiicdp&#10;Gkuaiutsu7a/851vs7d3wB2n78BZy3PPPYd3Ig3z9NNPy15ABFF7adopA/TSlHg4RGnNKO11+nJt&#10;36U1pxsMBC2pa1FbWJ7gT9MU5xy9Xo+yKoVkNBwyn8861eZ2LbhD56EsKBMZZLgi9IvbONEe/N3a&#10;W6A+8vflJwWYu13hIWAsIwU/EkaL2/XvJXbpdmF7L+kyi+ql3UrWa0wUd7M2ysubSrShbCxJt1Db&#10;nk6QTOk+U0u5o4MRPCoMZnoSE4UNJdFdLJ1bb3lNUVS42JHEaSeTbxuRoU+THvP5vDvAJcDYLoAa&#10;rUk1KC9MMo/HapndUVqIAlpJRp3EEWVRoIhI05R5UREZw/b6Y7z++us8f3FCwTFqP8RaS+IMvnGk&#10;TuEai24adCMT+t57iMSuwKExcYqqa1FhSKXimVuPVTGZLlDecvvI88lPPs4dmxkA766tUpZ9jk83&#10;uX7tOsn2jOEwht2KrN9npYa6TmmUZDxmmOILw7yvGQxH5GXF/s6M0gpMEitpmPaUZ24LYitQ04HL&#10;scoxjaRXNHMFcRLj8ooTp26H245yUzckOmHXVmyYIT6KsM5RN5a4nV6ONY23aOuCRLylLOcyU9PI&#10;3I13DmtrvIuIjAZvRGPMe9kkXqy001QshCOjQcfoKMH5EhMlxEnKwWSKiWJ0ML5qGkscR9R1RZTI&#10;TIJWHmUUTTkniz19RBNuniVU3lM88y79O+9iePsmqz7mQr3H0VPrnDq5yvUbN8i0I57XpKph6CYc&#10;XNqhqmuSVO6l955Ul8SxzO8kSQ/rHCaKcXVNpBU4JZp6WiAOpzw6/LlAJhZK7LIxVYtZhz1qg+Q8&#10;qP4qJz/1X/POO+/wzqU3ANis30QPM2xdcmTjBPMmxxuDnRtAM9czubZZn3lTkMSKyGj2jSd3FbEX&#10;WDTTwSXV1kQaegRChBExV+0UaZJiIkmSGufRKoIkIk1SnIoC/dZgG0/dSMLpUhkwdrXFGE1Pxeim&#10;gbqBomJ1OMJGMWbzCOuPf5TXr1zjofs+xBvn32U4GvGlL3yBN868wYkTxxn1Eo5srgqikBqSGD76&#10;+CPE2tGPFK+++ByJgU989DHG44x33j3HfQ/czzw/oChnxIlQuSfTfVZWVnjllZc5d+4cX/7yl7l5&#10;c5tnnnmWa9eu4718FmN6vPriK7z56htinxx6nb1sCAHutt6j4phGR8T9IV6LBl9jHQYDlcg59eJE&#10;eh0uWABoQ1nVaG1I0gzvNEVeszJekeSzURgfUxZTCRxRj/lsTpIMRQeNCOeNrC2vUMoi7sWuq6IF&#10;bQiIUVdZt6MBi6ByCFhroepwniolAVV5J63H8FMuID//HqfOpbDmCQcDLMJdOyMQejU+zA+oYBDk&#10;dSdJXeSFzHkoRWq0lHdKvOldoOC1BnwegV28CtBL+PCtRppeDrcsmqlJmnRaVypUBD647VpnO7Xk&#10;Fr5rITeRNtFoGeOR11tKHyXDhigS2fvSFRhjqAKsEycZzjlefuUVrl69ynQqPQSS8DuUpkXulmdH&#10;2hvVNkV1UD5Aiy+PZBvQYq1VUbGxvsFH7j3DmTNniMod0QxDMRqNOHv2LKdPn6a/VzKfzZi9dj4w&#10;tujKxTTtMcexvr5OA/SzDKMjzp7dZGX9CNoY5vtTdnd3sfOSPJ9TzgpqLXTVJE44qGZgHWmWdlnU&#10;Rz7yCM8BSZyQ9TOSJMUj6rAKSJOka1i2Mw9aq061OTJGoEJjSNohXSfOnJAFXDoKPSp5DVvLfIb0&#10;tWKUKjHaCLsprIm237OY/F5kdm05sZx9uY48ID2guqrZ3t6maRoeu+OoKCqYUggR0wl5npOXBVVV&#10;MVoZ0BJZxllG0hftuLcvXCSJBWdvSSnte2iFX6W/tbz52h5Ou2X9D2Wahx9qMbsTPsPa+jqPra1z&#10;3wNnRJbk/SHnz58nbQoODiYUdUHTWEpVsrKyQtaTLFlrmV/xvkalCpMmoiSgIvKiYD6fiyxJFIXe&#10;W4CuWThktodWFEVBFkmg1TiKwcTYKMKr1moiqI0vnSvWOhq/6HOZkJABQbl6yLFjisuXr/CDH/yA&#10;N954g499/OOcuO0Ed2c9nn/+eforInHz27/z2+A9/+S/+yc8/vjjXLv6PufefLOrIOI4YXV1NbAt&#10;+7z++uscPXoUYwxPPfUUeV5w4+YN3nj9TV566SV2dkRNe31tA+esuADXoswcRzEmDmy7SNxnayvn&#10;RDYYAIiacxSR9tKlXqasiUE2YDKbkiQpzovaeH8w6vo0eV5QFSVbW1u8f/V9GUUwkSQ04fXKsiRJ&#10;EhorvbI0SxeD6O0V9otedJfgL6M2H7jC1KEW4nJvu12l7T867meXKf1YGC28lbYB2QUW8Lfo5LT9&#10;E3ldIQDQysH4lgIn0hzOORkStI0w3sLPRZGh9TU9DC+Itpr3QTVVydErFYp8CE1wjjOmq4Ja9pJB&#10;462nHeAS2E0+kzHtnIxcIe9NOACk4hAdVKloFArXOLI4ZlYbvI6o01UiE7FHwttvvc33ryfk+Zgm&#10;HKKRk6zWuDqYhTmUtzRe0XhhJSmt6DlRT/URQn4IPag21Ahl0TLINHeePs7dd6+hTUVR73P0yBFO&#10;bRzh2NYW2aqoJo91IoHr/E2uXr3Kja8/y4vPPcfJpgcodudTlFbkZzb50Ic+hDq9ycrx4ygrs1Dr&#10;TpHlBfM3L/Hss88SPX+BOIq4/UD6Z6mS8v1cKqyY6aPHmX7qTlqWVVtie7/QGUOpJfJHmy4ECDIs&#10;9mUnTTxEcRSk+RdGac47GZQ1Jvyso82Z2oDS+trjPcZEeN8EdqLuDvkW+lveMFZB5WWGwwGJ01hv&#10;cPsF71/bI/nUJ4mdJYk9SZKSRCmroxWGW2vs7e+TJZKprq6s4J0jG4+FSWQMo5UVtG7fM4tN7hz4&#10;BfVa0Qa+RfPzEB7e9WgWAaiFPSIjxBUdPnODCLD2Uk9VlqxuneSlV8/Rb3Ju3twmTR2R0bjZLiYz&#10;jHXNMEnIGlGn1s6SGUtcObStMGlCRkKcDkRlGwVO422KUhGVsxiMMA5p8Eqg55b6rJQiSSJMJHC0&#10;BBtP0jQ472lCBaC82LG3Yw1eKZyHIs9JEpnBS+I+J7MB7733LnvXruKLnJdffiVArCnD4Yi8KBkM&#10;h9x51z189atf5fkXX+Sxxx7j8tVr7E9mFFXDX37r2/go5uTJU3z1a/+S2XzO8889z3vvXWBnZ5cr&#10;V65w+fJVhsMhSdrj+o2b9HoiWLo/2SdJBE5LkhRbN2ijZcaktpLhK6EdR8GwTmnFoC+w5mT/AKUV&#10;K6Mx29vbjIcjprMZRVkSJ+LWORgMyDIRIx2NRigs2aDH/sEOo2Gfqq6w1pP1M2b5AYPBgLquaJqa&#10;OElIeyKOWjU1SWLoVILb87yrVvwPBZkFYaXtdfpD67B90uGQs3SCt98Lf/6IYNPgvZHqon1jH/xE&#10;lop6oQSHTSSU4DYTich6PZIkpqpqmkqG37wSBoQOcgbdxIA//PLtb1iUa345YB56tHpoSi2GPNsm&#10;fosnq8jQKTDLT4nXib7Vb0LwzJaSWZUydKob1wWvqqy4+P413n3vXZrkLrEfDpIRtm7nSKS3YTjc&#10;R2o/Z3eYLPWQWrqvfF5pfidJyqnbT9HvS7P8yOYmZ++9l9HmUUajMbWZieNmI+yraGuL08ePcXrt&#10;Dp544gn+8l9/hd3dHUajMVtbR1n9xENsbGywe7SPs5b+YCCZqfVEUcw9Dz/M3XffzbX+t/na175G&#10;f3CMg4MDylookk1jufvuu1l75BHG4zGRF9XtqixprJWKw0hp2TQ1WhMqrVbkVAJLXYsjaJb1F3R0&#10;RZhKD9434WtN3TCfzzpWYIubO2eDda4NRIFA74zaafFFEsHyGlVBiTlUut4tZqi8V0FDynMwmfDm&#10;m2/y4EMPhmpKtPqstQxHI4HFfCM2CVqT9vtY79nf3yeKIo4cOSIK323FslSBt9dC/XB62K2Hw+D5&#10;4X922aaXKXqtY6JW4WA2w2npD8znM3a2t8nrGXVVE8UCQ4sFQYPpC2FDaYX2KgxVx2glmXsvUODb&#10;3pgkBb7realQcXrnqF1QRw9Qet00RHHSyUXhw77UoukWKYHsoigC37IKXdfTtc6i40j036IorDHI&#10;ehnD4Yhf/MVP8KFHHu2GGnd2d3jzzXP87M9+kV/6pV/iyuXL3Ly5zd7ePm+eO8fu3h4A5987z8Ur&#10;vwNAHNh2TWN55523UUpz5Mhm55wZRRI4+/0+tmXXIWutLEuyNEVrA15oU62xWONsR1du5ZiKouj6&#10;mnmeMxqNwpqOiVNhFVo8SZIEKDDtFLy7HqORIVTl4fHHH+eTn/44AK++eo4/+9M/ZTafYUwERpH2&#10;ekAd1pnqINg2fEg1eutjcSZJ8bWU8IQFu3z8Lp/FLfm5rXJQPyLYNE0D8SJwqDbqqR9+7nK887Sa&#10;YR45wEP2qBVxkghzTSuhUEat14gLw1yOxLS+E4u8V6HQIQC1nDQVYCi/FAyBzvzLuza7lo0TGaEH&#10;S9a7LCkfiAWhUrMobOtbrg2pthgDiXYo5Yl77SLIMCpi7jIuXL3O91+/gvMDtvUmaEXmC6y3RPYA&#10;jUI7h7MlqBS6ykahkbmPyMnhncdgrUJLIYMOVG1jG7xqOHZ0zMnj6/jmPMNhxp2nj7N5dIDveQq7&#10;z6gxgGEykrJ6tiafs796hPL+ESfXI9586inMzSkb995FeuY4B97hehEQsaMa0l5KvDKiKEtuTgpG&#10;J9YZ/dInOX5c8+I3nmOeKVADNjc2SO8cMnjgQWaPneT5uCCdJ92iU2ohKbSMP7eDm4d16eRui/SI&#10;SOW0k9tVVdFLe0I8mLqu+SzNfhMgtAX1WeZjCJCL79w7vZJDRCuFMorWClrWgaxBFxtcpHFaZkTS&#10;ElTl6U0s6aTh0jOv8cjxu9nc7LH3/j6T/RnT6ZSb2zJpLwoJNZe2d7njjjuYzmfs7U9Y29hkffMI&#10;0+l0gQJo3TVQFw6jYXd2u2rxlVtFceXa3fo1OejayqzRwWckEeO26kZElI3xxZR+NsDn1yCK2eiP&#10;OT7UDMYpUaJwNDLYm8TQi2iimLqqmBphQ5Z5IQE3ThiPxsReUZQFR2KPU4YkDkQT5yjrGmfFQbTX&#10;64mvUiMVvwqipAQIOdMD8C3NPgYjZnTi8AleOYqqJIkTYqNYiSNWT97Gz/3kpzl79ixff/UcL77w&#10;Il/867+A0hH/7Df/Z5586uscO3GCvemMj378k1y4eJFnX3iJeVET9QbUPmdeNQwHA1Aeh2g5JpEc&#10;6rN5QS/rC0058sRpSl4KESftpR1dWxtF2Ti0k2peetWqg9GNln5GPp8zyHooUXnFB9rxeLjKf/uP&#10;/zHf+c63+cq//bdEkeK2rWNYazmYTBiPxyituO+++/jQ2XuJk4Tvfudpvv/M9/nCX/0ZfuZnfobX&#10;33qDOIp45OGHeOutNzl37r0watHQlDWDviilSzIB2i/W1wc92n3cwrn+kJPf0npVh7+mAtJEOL/b&#10;8/bHC3GGc7y1hf6gN7Vc8yxLwiit8cGHvlE2lMVtFNVdieYCPRe1yPq7l1Tt68tvbtk2bWZEyJza&#10;EtAuVwsoISggGmmwqBpaJlub6bZEA8FPJdNSWhMRtJKcmD8pExrKIZP2QR24zTQkg4bGC1VTBla9&#10;eLxYhzILxQK/eKO0jKJWF864mLYY9V4CtDaGkydOiqbZgWNjfYPNI5sdVBVFEU0hmX0RPG9UmgXZ&#10;fYjimDsf/jDzPOfgrUucOXMG1RNnx0ki5l790YD9/X1sWcrcjyooypKt0YgHH3yQyxf3GQ4GpL2I&#10;I0ePcuGYTD1fqkrJSAlqz7FoYTkrkFdjmwChSN9FLd1LwueO4phWnaFlGZrAcmqvV13XMsGepmK+&#10;ZhvKSsQf2+Dml5Ii+drStUUo60bpUHEtpPxbZYf2vmhtMK02XF1jtGFnZ4fnnn2W2z//CZRSXLly&#10;Ba0188pTFmWAwwRCvnDhAjoybO9s8/FPfJx+v0+R5x00pP3C2K3LNMP1aN/XD++35ed8QBBSChXF&#10;0EBVVwJFRoayEYWDXpD8OTiYkPUzqMTnfnPzCGtr6xhTdPtMh4PSWkdVzZnP5zS7e+Ch8WJ33ao1&#10;p6l4TlXOd+rR/X5GP8sAJa6Oge5bVUIYsdZCq8AeenEQE4esUmkNxhBpLfCzVjgTMc9zfFmGg8Qw&#10;n01ZX1/nqa9/nadeeoNXX32V7z3/XOdF9PIrL/P097/PxsYGv/GbvwnAbDrD45lOpyKQ2bH3ZA4u&#10;CU6ZcRi2zIuCLChi97OMsiwxsdiRT2dTsVXo9UjiKAyxtrMuuoOOgVAVJjSNWIIMsj5pmjCdTLl2&#10;7RrPPPN9bty4QRRFfOYzn2Hr2DFGoxG7e3v87u/+Lj/1uc/y2Z/6LBfPXwAPX/ziF7l+4zpnzpzh&#10;xs2b/MXXvobWhv/kb/0d7jxzhnPn3hNCU5KG3iddwg0ROrRA2hjibiltDtPxkeF1tfS9W/++tIbV&#10;oa/LV38kjAbRUpnVYnxID6aLBgvsT6qD0FuRMYouWNjOz8YEnxC6ikIOexUsctssNwQH1zaYQq/I&#10;usUmvAUr9AFeQy1HU4mSbRBoseNufiZUNA5QzqKcD1WNRiuZ9/FO5nfwYCuLMgkRmsZZIldxYnON&#10;h++5g3feeYeBm0p56wWWq117QyIq5dFe06Cl8arolALwkuXaUNmpVi6nHdDCY5QnSyOKfMqxYcax&#10;YxtEicLaisZrmbHwMZGJWSWmKioaL9RWn6b0kpRmCLd99CFYH3LDO4y3DAY9ouA1Y8qSo6MRDEQv&#10;KjqyxmAwYGo98xVLtvU5MIZZU1BFMZd2LpMXE4as0R8NqGYHoExnLWFDstHJFHUV5eI49SEhEFFR&#10;0/X0bNNgkjQECSGHCHQZhd4EuGbhyuq8J46isBrC6mz7M02DjmM5tNDdnmif1zraNHisksPUacWg&#10;iijmlnRqiX2PfL/m/PdehZUVbrvtNgxCYkiyHkVjaYIXT6/XY2cyI01jVtc3+dD9D+CRir5bz0hF&#10;5dugeyt23D0H2tNgUe+E1+heKqRgtUMlkUA4OiLuJdLrqCqsc2xv77F9c5coz8nimCPDHptrY25b&#10;SclUSSGbpdtTdWOZ1lPmec50OmM6m5GmKVmYzp9Np1zd2cbEAoOnk1z6DFnGxuYGx45sMhqNiDQB&#10;5gTbRML4bBq590qGQIkjyC0kCT4KNiFekgpigabrpkFpsHVJHEdkBtCOYZagZge89vobeBTXb9wU&#10;Cn2AxY4fX2cymfB/fevbARY0kvh4xSwv8VoFRXoR2U0SCShaK3q9jMnkgDiKA7RuQmIq9OfhYBDm&#10;uCz5vJBRAdMmSEGySSvSJKaYz1hZXcE3ig8/9iif+YlP473n5Zde4tkf/IAH7rsXXMNdZ+7gp//K&#10;Z3njjTd4+9wbHDlyhPvuvZsP338fs/1dfvM3/ie2to6ytrbOjevvMxhmaC1jAlFkcN6JUKmXVkDr&#10;8wRKmLXBb0YHbUvaBH/Ril88lgqXdmxjeS8f7mO04ekw3Nb++8cMdS7lVl1subV3s8RC89KzsaFi&#10;sFZ1MIFmAV2pIMToQ39HDiOxItVLr7V8ICx+/VIG13648EQ5uNvnLFlCW7dUeYgek9aCp5q2b+BE&#10;oC4yiVzzVj7Fi8BopAhU6sAewpEkMbOQVZ85cwZrLa9coYNynHd4a0OvSDK3rofT3bD2/agukHfz&#10;Nt3B7LvzZDAYSI9gKKyWmzdvCnwTBw2pGpyxWC1VQNRPSRJRFSjynKbxDIcDjm4dZWd7h42VFaq6&#10;pteTTW2Qg7KKpU+RxeInZJuGY1vHmJqYnZ0dAExkKCsx6BoOR8xmM2IvU+S1rru5JpGNaZWZA3kE&#10;gcDaCrj9nHVTExmReZFeglSWaS/tmqytJw1e7kkSC8sNvyAYdGvVCfW9ZQotdNQW92F5r5iW5Rag&#10;DWs1RV6Q50XHBorjmGeffZYsy7jzrju5dOkS1ou1RFHV9Pt99g/2WFtbY3d/l8985jMcOy5wiAlK&#10;3R2Botvct+yzxfY6/FAsZiCWfrILRUaSFucW/cfJdMqsmjEejbm2u0tRFpze3GQ4HHJsrWEwGJKm&#10;MqTY+kfVdbWo0m1DUZQURSmzL2VFYz1pmBXZ39+X/pwxDPJa1mEUMZlMgvp4Q5YmIbnqYRvJKEVt&#10;IrAEtaZpYpRzJHWCD1JDuFrmm/o9kf+JpV80L8QaXAXFh7wouPfee9l69jXee+89kiQO6teKosjx&#10;XhFHEVXVEEUxddUwn+eYRHokKhIqjvIi9zKbzej3+zSN9Fa2trbQxnB06yij4Yi6rrh85Qqz+Yw0&#10;kSFK7xybG5ugFHVdCjQ2HnPq1Cnu+9BZzpw+w4Xz7/HUk09y5MQGX/jiF9m5eYP5bMbjjz3OuXPn&#10;qOuatbW1rq9z5swZ1tbXeOutt7l+7Rr7+/usnz7dseZ+/ud/nq985Su89NJLfO5zn+Mjjz7KaDgk&#10;MhHT2VSq2V6P+WxKr5e2qyToOGoJNi2hSi0qnA45asNEV7gspfe3BBtBKxYLckEoWKzvDww2URQd&#10;KpM8Pvikq7CYQ6a6JH8g2ae4ZVa1GI5Jsw8a60EbkRz3FoXBNeHGB7qrtZZ5UbG6usp8Nqepa4aD&#10;IdZZ8pnMYFRVFRaBNMdadlmeF/SyXjc/IRLXcnA6I2ZbbZbbWgJUVd1l9INhn6YoME6EFIkFFrAq&#10;Jutl7E+npEkCvgYMMQ2qblhXdTjQDnjiZI9koHj+hde53vTRWnODNRyaSmdUdUVMjVMRkSqwamER&#10;a7VIw5uAUQsZS+R7kiQijiLKsuTG9jbZYIC1nrKsydKYoqiJenKXb/Y8ztX0Gy+upXszlJKNpo3B&#10;J4o8n+P7mkyPyJuSdJySpTFGa/aMZ+4LjI9EsbWRBqaJI4oip84iytSQzy2lr0nQJFHCeCpkgCZN&#10;hAoeRaCkCpE2Xbtu7CLLCVWId76jNButg2NhKdULQsJw1nWDrWVREkcxWZaFRr6VLM2EYU5rURAs&#10;EuRQ7/XSAAlJ8LONBCzbSI+KgGIZLYZ/tegGkTaK3cvXWE+lh7WS9LAHoqTwwlNPYx/Y4sjmFraX&#10;kec5dYheVsG8rDh95gx/5ad/mjw0dnVgmamQBMWhl1iWJd2bWAbPlje5v6X4uSV7BHC1RyeGyFgZ&#10;gs33iJVjtW+YT26wffUCm6OMuNhnlESsDWIGwx7alqRpyiyHQW9AUWn2Dvbl2nowFkY6Y3NtJImg&#10;d3gLwyRldTxmsn/AdDKlVhFplpHGEXlZ8P6193HesrG6IjYG8ym2rhj0xSSvqauQpBqquiSLRpTT&#10;AhcZGYLWHtfUeG+p6oqk36fX6xEhyglUOXVZEnvFWi/mzJ13cenSZfK6wQSygdamswaIIvFMSuKY&#10;oiw69YqiLun1Mnxdh/XkaWzNeDxif3+fz/zkZ/jUJz/FeCyOq5evXOa3/9ffpmnEO0drze7ODj/z&#10;V7/A1tYWdVnxe1/5Pe695x6+9KW/wfWrV3n/2lWeePghysk+xXzGqJfwv/3xH3L16lWeePxxxlnK&#10;dG+b1UGPfmx45jvfIssysqzPJ554jCw2XHrvXR649yy/8uUvsba2zpHNTZIk5qmnnuLOu+7kwx/+&#10;MPv7+zz99NN84xvf6M7VFuL2uC6ZxYakPuiYeecxse6GQFtbd7W0yNrA04JkhyLRLYn/UqhaxJUP&#10;Cjbd43BgOtxrYBny+uGf6WivznZT2t4LB3wQQ5wkKCWHPyHrHQwGTA7EWrnVHWpC5u29F2XkvBA+&#10;ubPUc8mgxysrQXX3gOFwRBwMjvJ8HuZqHP3BQAKmFs+b4WAovRi8vGaa4KpCZLorycorKwKTg2Cn&#10;6q3qegrdxWyZGmhuO3EbSZLw735wDts0xHHSUThbRlVXeSm1uBlLl7CVU+ngFSXUyZ5SXL9+nbP3&#10;nCVOYG9/n3hNqoa9vV2ZX+hnIp8eoEPldBCgFImgpnb00hRHEq53n36/T+wcjbWMhimgcKWlaQzT&#10;/TwEP4GA6rrpZh1Y+kwgAaNR4fq0fY9A0PAEW9goDpbOOvTCFsrZdV1jokVlcqinFS5TlmUUeRGe&#10;X5EkoiSAp9Mmk8vZwlALBuOhg1qxqCCXl+5y5azaaqvp7oWJDHUjnioeYZq197OxDVXjurmyRx55&#10;hJ/67E8wm804emQDj6fuKPa+0wOrqoqmbg5ljf9vHzpJ8GEgOImTzutFR4bJZMKlS5eIoojbBhmr&#10;q6uMx5KUUErV0h+uUpQFk8kkBHwRluynGYPBkHw+levkwvVWin5/0AWPohSL4DKfdyrEs9kcVwtV&#10;fXUkTrSzXk/UksPntyF5JIsEiYgFbrde9qsOcFBVVaRpIv1g24rMpvimIc8bNtY3GAyGFAd7zOZz&#10;+klM1utR1w3D4YimsRRlSaRknqhpmnAeCNQkauWW4WBIXVfs7u1itOHBBx4kTVP+6I//iOvXrnPh&#10;4gU+//nP85Of+Qx5UXDgX+XlAAAgAElEQVTt/feZTKdsbW7xve99j58LDLhXXnyR2WzGd7/3Pc6d&#10;O8edd9zB6uoqO03N1StXZb5nba2znHj+uec5fUYql7feOsd0OieOI55/4QXG4zHvnr/A0aNHueuu&#10;u9jf3+f3vvJ7XLx4kcY2/Na/+S0ZUgbyec3kYEJ/sBLYlpbae6E+L2+DNli0kGz4mhKMbVHptF9b&#10;DiJdgGlf49bHMiYlj38PjLaMFQve3X2/Zam1PZuAUS7rjok8ggx4Oq/waKIoAVUzn4sabhwJdGUj&#10;j3UaryOKqsJTEUcxUg0L3DTPi0Bn1pRlyWi8gvOe3f0pURwxGq2GRpgiTbKOVlqVFWUhqqzKQ1lW&#10;VJU08QeDAUU+x1qPsjCdzClVzHAwCMZKJbXTNM6QmqAh5MSWOfZFgAnlZp12lhW9y88/fiffffpp&#10;dqeaJIqojYgbKtegvENjO5to7zyNMjilUM4yzPr0spR8PqciNGzxOKO4cv06N/f3UMfHeKWY5zVp&#10;orHK0Et6qL2cNE0oIjkgZ724ExtUCsYWNBGjyZzyxg3swZQ958iC5IW+93Z6WYaNU8wgw1k5UPen&#10;c6G7NpBiSHVKRESlU1zjMFYw6cZ4mkYFyEQtmDp64c8iC3qhP2dMqJ5M1JXfEEQgw3/LpXoHyTnX&#10;iXhWVUWcCEW3W7Ut00vrToRTB/hVJIAU+ABpIX0b3VgiJw1qDyjrafIyUOk1xmsib4gbSbS2d/ck&#10;mSpkPdjQaL7ttmN88We/SBzBeLzCzs5NVldXiaMIZ5tA6JCNX1U1ZTDt+v/6aMqaKE3pq5K6zjl7&#10;ao3rN26QT27w5B/8FifjitEw5fh4yHoWEemGSClMcFKd1SU6MkT9PsZ7elmPrJcxm064cPUKVVEw&#10;Ho/YXFthNBqTGJHk2d/b5eBggguKGrGRWQ/vHbPZFON7rK2vU+Qz6dF626lBTKdTjNaMxmPKckpV&#10;lhQh6M+cUJ6j0YjVlRVGa+vEWozXbFOL7px3GO+JcAxHot3ngdFoRF6VDIdDHnjwAUajMW+/8Sa7&#10;u3uMRyMODg7opyLPk/UzjDasroy577772Nvb49VXXiFLYsqy4vq1q2wd2SSfztg6cgRvLZHSJFHM&#10;N57+Ot/4+jcoy5K//Wv/MV/6hZ/FGM3aIKWc7NFTHlOXxLZm79pVtq9e5q03z7F/4zrVbIqxltne&#10;LuOsB2XOpbfP0VMw3b7Jysoaw+GQg9mcZGXMuN/n9/7330UnKWVV4bRm0O/j0KDFtDCOE5wrA9VZ&#10;kqwojuXc9G2t0ia6eqmn0p7nAYlQC1HOZS+zxR/hObKh5XVaAoG/5fk/DkZraEi8OVTFAEtBpeui&#10;LPVs2rmFhWVym9FrJRsrSVKqSqqRJElI04iqqnCBeVSVDasrK1RV1WkHiXCj7xz6mqYRjB7Y2dlh&#10;ZUVK9P6gT1PlomOVpAyHQ3Z391AIF1+1/P+6Icv6MvNTFt0BprUmThLhy2eillo6MVBqrBVst1mo&#10;Qi8Oh0CYcLC7t8v6xjqTZpWPf/zjXHtxm/l8ThvlpTx1ncqCQKNhkleJk+jqygo9FRz0ahtukgTx&#10;rJfx9ltv89jxOzlx4gSzvcvkpkD1R1R1zTBUGmWrxKADdKiVTOBHhstXruDfv473ng2EcWMambO4&#10;cvkyo9GI3soaK6urrK6uopRiXlqKvEDVgVVj2ka8oixKiqIIsMeiepMW1JKCt24HKi3Otdpzllb1&#10;1xjdlfkoFtcoXGbnHLPZDOcdWZKJ5lnQjWqJA93vdovf294jd4hqs1AW6O5lW3myCHieoPQdBkKt&#10;dSGAGrwXlpZCQSP9B+KY8XjMl7/8JYwxZFnaXRvxem/VjhezRG1C9P9HsGkDGErUx513pGnC66+d&#10;ZzadkQwSBsNBBwdpJXNZRVHQNA3jY5tCz/aiCmFtw7Vr15jNpuDh+PHji9kbrUkSIQY4K8nN/iSn&#10;aSyukR5Zlok9s8CfBf006ZKPqiqpK+mJGGMw8zmJ6TGZTNibzymKgp08Jy8KdL/PysoKq5ubTKcT&#10;jh09SpqmGAV1bZlOp8znM8pCKtH2eo6GI/7Rf/OPuP/+BwD+b9Le9dm26zzr/I0x5n3d9/1cdS46&#10;OpIsKVZsxwlQIeA4NvClCQ1F+ACkaboaCF3wjT+B/tyV6lR1mqSru4qqJiRUpaAKSCeEdlpEdhw7&#10;tmVLRzrS0bnu67rP+xyjP4wx59pbFyfAtI/2PvvsvfZac40x3vd93ud9HqQ2/PN//s/5nd/+HX72&#10;Z3+W3f197t27x5t/8A1+8Rd/EV1Zq4/tnW1++//5bX7t137N9tqkYmtri7/61/4qeZbz6NEjFosF&#10;QRDw9MlT5vM5v/AP/yG74wH/9t/9W37mp7+MUh7b29ssFla30BjDv/k3/8YG9XTNgw8ztre2uHnr&#10;JsPhEGMMu9tbFEXOpctXGI9GvP/gIb7vc/36dV566SXKP/wW9z3PQekNyyxHN5ZevlZrELC/t+cU&#10;HYzVS/R9Ak9Zj6FuVYsuQLSlhO1ZiW5Ntt+JMRuWWvf1tqJpv3YxCJ0/G88XN5/qZ2PkxwNN+3Hj&#10;ZLk5VDp1AW0jocQquVqmkKCsGlarDCEUhnYSvCZNc+IkwvcCVBiwXK+pXdldNw1l3TAaT9AGwigi&#10;FoLlKqU/6DOaWAE65XucTRcEyrC1ZecZyrIhCpOOKFDmOf1+n6PjY/LcYtRB4FFWDZ5vM5xGhtTK&#10;YzZfW6/zwm4IXxpkGKCbvDswAWppg542lrLb82p0tmLkhYRhxc/+qbu88cZ/4t7JE2tvLWI3UQ+u&#10;HnI0WAsT9EOf2BPosqAu1hhRd81v3Ri8XsjDoyc8Oexx+do1giB2FNGILE0xHpRVQ+kLVwEYtKoZ&#10;CEUYCsyTJzSHh4yKgvFoTBgKiEPwA1it2DtZoaYZ+TgnP5ujbjzHMIlY721THh9RZc4ywDXd69An&#10;zQxrJeglIXVqVXGbxloBVGVlYZLGKTG4aqalGRdFecEb3vfVBRix3QoCG2zKsupsIIyx9rNtUBFi&#10;QzNtoTlrtdBs3jOzWast/Gc16eym8o3BbzZ0ZAGUpbWDsAKhWO8lY5BIoiSxh61ne1Ui8PlLf/Ev&#10;MB4NkRLKIiOMIpTQ+J7CaKvhJhwLSAjpMH/vAiLwX3ppIyjTjKiv2d4e8NY3/m+iOOLN3/qXXOqH&#10;jGXKRMbEokdorHSUlBLthdRacDJ9wmDQxwtDjo6POD6Z2uclJFVV8v7Tx6RpytoFpGGvx2Rri2G/&#10;h+f7GN1ghMXslbKMzu7eGU0vifF8H98FXS+OrHhknrOYzwmClPlywdlyRZZmzLKS9XpNrXxmp6ek&#10;aU66WHG6d8T+3h4HezuW8l8X5FlK3bieYeCxTlO+8COv8oXPfY7f+vf/nt/9j7/LS8/fYWs04O/+&#10;7b/Jrdu3OT455ie+8NfYGvdIfMH7j5/wG7/xG/yTf/JPeOmlO4SBIpNQ5GsW8ym/+Zu/yVvfe4u8&#10;KHn99deRQjAcDFjOFyghmfQiXr37PPV6wcmTD5kfP+Nf//qvUZclTbamqkqyPCMKQ0aDAXvbW/SC&#10;gO3RiEuXLpEEkuVySex7fPH1zxJKBzl7IaYoWc+XjPsDCg0YwaA/pqxKNLYP3s4jKukjfY+8KNDa&#10;WHfOusaErRNtixnYUQsLzGiEaFmjdue1KIE8l4jRwv+udXDuBz7WFmjDmGvZ/jEw2kcqm3ZDnC+s&#10;MJvqpvNhMa0ftc1U66YmS1P+2T/733n8+DHbw5CvfOUrvPqZF4njmH6/z8nJMcIXjMZj/uPv/A6/&#10;/hu/jqckr736Kl/+6S/ZCqOqHLNIsV6t+T/+z/+L5XLJ3/nv/y6N1vwvv/SL/ON//I9szyZNUZ5H&#10;o8FXHr1+n3/xL/4Fb775JnVd8tM//WW+8pUvd682jCKqyqAbzS//b7/Mo8ePiHs9fvpLX+LP/dk/&#10;bbn1TekaZLan4yD47vJ96yBYBrafYBrD5z73o5z8/jscnxy726XRWrg31nmtONaWAdI0pVjP3fyI&#10;bYqXeWYzmWJpJ4qXS46Ojxl67UFtqYx1re0h797WprAVWUVDnmU8+9738DyPrV6PoizIlyt6/T7e&#10;IKTMcwI/oaprVqsVeZ5BErO3v2f7On6Ah+t1FBY2iuOY9Wrd0VcvVhOblSSEZf+1Vcf59dT2PHTT&#10;oJXgfDXSViA2kDSdX3zXB3MDwpiNO+dmGt8BBK11OBsn2FZSXWtNIxqnsm06uE0bjRLO+6dpCLtq&#10;FneYWm2/0cj6o2SOLvy5z32OK1eudD0oP7bDkHE/thWOqwiEcf0qY/CUwnh0Qfe/5pKeIhQhVWYZ&#10;g2+88UbXGwvDkMRPCN1sVVtaC+GqWynxBwlFkSOEzeSbBp4dHpJlduh4vTqzQ5a51YKbnZ1xdHxE&#10;Etmh26s7O/ieT+hbgsl8luL5HuN+j0brzh8mSBKU5xH4FuZdK+sUu1wuSdcpRVF28kSe77neacbZ&#10;2RnrdE1Z5FZxIvQZjkbgoKLVasXBwQEfPH4IwOPHj1FK8ZWvfIXPvPIZ/vDr3+BXf/VX+ZFXXmFv&#10;3/Y+BoMBly9f7tbH48ePbb/JMcNOT0+ZTmdMJmM++OADHnz4IUmckOcZq+WKJLav5X/+p/+Uv/Sl&#10;P4MxmsV0jjaa06NjlFRUbk4nSRJ2dnc42N8nSRJ29/aYTCZIpZhOpxylS7QxjEbWk+nOC3d48MEH&#10;+GGINpoXXniBpq45Xizp9/vMVhnaaHYGO1aV2jRMp1Oq0hFk2j0hBH4cY5Vh3GRWtz82Y/nCEVw+&#10;3ou5+NG4RKzr5bh/ans8XWVjzLnHMZ8Oo2H8LsM7f3UVjvtvh+sZg3JYun34DTaoNRRlxWy+4O//&#10;g1/g21//Gm+88fvcvH6NXr/H2dmUfn9IaXyyvOB0NuOFF1/iL37lKwyHA5I4xPN88iwjTnrWfzzP&#10;efrsiKZpeOP33+Tu3Rd5+vQZvh+6IT9F4Ae2cZnlfO+t7/POO/f42z//37E1GVNVtm9kD3SPIl+j&#10;wwlZWRH1hvyd/+Hv89zlXStASG0VVZWFPrS0B1yhYhBQELqDdIFMYnoCdFOyY6ZUuuKrn7/Nb//2&#10;A56VUOmKtYntnbGy2ASyIfAUos7JizVFtkAJkJ4kzzK00mztbPGZ/cuMx2OuJiukJ/E8e/jqxspa&#10;lNXKzsv40trylg2+UOiq5PDZM07OjphsbTGtND45SSzwE0OlMqq4oawK8KBqapQfcfroMZM4wYv6&#10;DP2QxrczBpUfYAIfEftMy5xMwrwuuyn41vDNd/Imyjk7No11sgyErbyUVF3PpvWr0V3l4ZS2Xd+n&#10;0Y37vpZOLh2TTXXijxYNk10VJVyWbatb65/j6qQLLU0BVuUCgWr9kYTc0N2V6xtJqzeuPIWUiiAK&#10;WaxWjEYTrl+/zk/8xBcdy8xCTKZpCEIrcSIwrn/UOhduiCZNo2k+OlH3X3AVeUkYBfiAaTTbA48n&#10;T57y4vUdK+goCgaqphcqQl+QISjKktqZ46nDp/gCPN8yrKL+gJuTCWUtLMVZO6trP8RTCs9z8ipu&#10;CPrRwx+QZRlNUyEQKE8y6PdIkpiyyPGwkis4GL2UdiakrXDX+YqyKTCmRipIgogkiRhoO1KxzgoC&#10;14OsK0vUqKvKJk5FTq/X4/j4mJ3tbdIsY71a8rf+1t/kqz/zZZ5//nn+wle+zOs/8ipVZk3IHj24&#10;z+3bt9FlDnWJp6DXi8iyFWHoIyXUVcHTJ4/4zh99mygMCXyP1WrF1/7fr7GYLTg8PGTQ6zOfz/n6&#10;G19ja2sLieD09JTJYASyYZDE7Oxs00sSqrKiKSuiUUAvjjtoNfR9lqulTfSWKx4U73Hz1h3mZ2cI&#10;taYYDLhx4zbPXb3O177xB9y7d8/aEgwGLLOCIq/o9QKKvCCKrCCsVJ6DKgugYDiM2FQ2m/rGIgUb&#10;c8Pzm6ObV7TF6Yatc6HC2XzNhgXXIzj3YEL8SfxszgWcj2ad7ecfz2YdFu2kX1osv64bHj96zNnZ&#10;lPF4TJzEGGMIA1uJmKCP79lm1rNnz3jnnbe5/fzzjAZXyQvb9ErTNQhF4Nup3bt37/KDH7zNpUuX&#10;bWVRFPieJnZ8ed993/HxsVVGvnOHpq7I8ozETQXnuWWhrWp7aE+nM373P/wul/fGfPGLX2RwMLHz&#10;LLq0bKtubsi04b27K3VVYZS0U8LGHrjTZ1P29w84fLTElUY4OWsQrVuhh6ChrCxUpJQdGGx0w/bO&#10;Nq+99hqvHMS2IX36A/KioDKuOpCG9XpFz6nnemDtiesagaCsSo6OjpBCMBqNGESee18rjg4PSes1&#10;o9EI6Nu+WKNRyuP42TFXrlxB+bHl70d9KzRYO4gKO5ORFimt/XI3qNgGFNVKyWyqiW7oVtAdulVV&#10;oZR7PS0x5dwaErS0cN31DNpBT9RGZ02cUyHohD+1Pdw7108HYUlhusAFTr7DbNb5hSpJnLNxRlDX&#10;7SyR4M6dO3z1q18lq0uHya+QSiFM7Vh81l0xcPbcHUwnpIUdN9PM/1VXGAY0VYMKfYp0gXFN/un0&#10;lJ3dXfYT2zAPfavplhXWciNJRvT7fcY6xmhD1BvgeR7T+Zr5YkGW1d3Ev24aamGVvKW0E/dlUVCd&#10;0/4aOnKNqSt2dna4tLdjf75pmM/nZGtHFBCSNMtInWts2ZQu4bAoSRTFJEmCCGIwhqy0xnhladdz&#10;P7GsNrtOBMfHx4RhyHw+xw8CRqMxf+/v/Y/83te+xmKx4NUXX6Iq7XOqqorZfGbfmzDgza+/yXh7&#10;h+Vyya/8yq8wHo05OT7G932+/vVv8O6771E6IkfgVMrffPNN+v0+vh9w/fo19nrCVhxnU65dvUYv&#10;iomThDq3laGnPLYvWcZcENjZuLqukZ7n5puqDiJO4phHjx+htebd995ma2ubRvncunWLL3z+C4zH&#10;Y974g2+S5xm+Zwd5i7ygbmoSN+eEcFp2YfjJC+ZcIXGuAPkYC9l+ujnnLpYfn9ZrPNe3cdcnz9lg&#10;JSVa9lnTgDFWGPL8L9Vte1vYj7WxPiXaGDsU3wJu2g441lXBvXtv89Zb3+MXfuEfYITNov3Ap8Kg&#10;TIM2gkZXxHHIYNhjNOxRNwV+IDGmJgx9kF5nQXz7+duss4Lvv/V9exCYBmMEVV1SNyVBqEBqqqbA&#10;Dz3yKkNJxXA8oqorKwXj+TQGPJ1ijGEQS370tbu8+OJdoigib6witJCxu43uMNIlYIhNhgFiYah1&#10;TSpskFj3dplNZ/zhaUMpxvjjCcVySW9xgtAgnQXB2o+pyTE6QHsKFZSUZUU/P8Q38Ndef5XLlwOq&#10;6QM3HChRTU2qA5QX0JiG2hhqz7Mfi5Kk18MTkvlyRd/zeXx8yuLxU947mvLC1Stcv34dnTU8ebLk&#10;vXfvEQQBV/d3ePnll1FhjzyDOJ5wdLRg0htRlAXjgUdtQIYaicDTkhdffp75dM3R0RFZucSTAUp6&#10;1FVDnhXEUWLnHdy8ThAGCF9SNhVaGPAlNTVe5KGstIQVRFQCz7cqyXZi285jtda+SZIghOzYh0JI&#10;4t6Qs7Mpg+EYz/NYrzPLfnQ+7EZUSE9RZmukJ5HOjC7yEqqyJFUpJBKdNsTjAVUY0ds7YKm/Rb/X&#10;Y3i6jTEBj3Yz1qs1y7OCn/jCj/H6n/7zVI2kVoaiyIjjCI0h8gM85bv9A6sspz8ac3x8gjGaBFvp&#10;eMZaXZ9rtdqP53O782fDx+KSDc9ariEwlLXCREOuFAXDpqHe3+XmjZskRUrhCBVN07CtIue31BDo&#10;Gj/sWfFTLWnKhmEYE48UU7FiXpUcnh2TFwVZWTo4xj4hz6k/bG9FHBwccOnADo16wr5/YWBN5cpC&#10;E8UjsiInzVIOTx6DB+FOxMmjUxa5rX79JiROYsJoTBT3CIcRQRASYoP58ukzTk+PeKobAq3pPXeD&#10;tKypdI30Fc1aU67XDIohlw4u8w//p3/EbDbj8ckp//GN/8Q3v/lNvvTn/zxSKn73l38VYwzvvfce&#10;cX+INobf+0/fcn0+0CZECMHZIseTEIYJTb1ECJgMI6TUXN4fEYaKYjanWqwR0me5XrAOa8ZaMdja&#10;YW9/n+29XdsDMRoVBMRhwNOnRwR1jR8EbClFMB5REqOUR+XFnJSnXLpyjeFwiPILFsunHFy9TC+5&#10;zpVrl/iXv/ZrFFXAOJmwTI+Jw4jVOkNID7yABkGreh4JUF6DFDZoC+U5arTAoD5eqZxfbAZUV3S0&#10;X/5IX1989Ott0vhDgk1Nje+a3hbLMx2V9GPXuWZry6zRWnTsNGMMwg3ehUHAf/tX/gq744Tf+q3f&#10;4m/8jb+OFJIsyyx2DZZ15vn0e31u375NFFuvmBYPbJrGyt0YW4X0kh6vf/az/K+/9EtMj6bkecFk&#10;kjh2mW9nTIDbt27ze1/7Pd6/f5+9vT3AZvlRFOP5npMvD7rpYSkkTW2b3IFvKZ1FkX/S7equ1h9D&#10;a0Ovl3DvbMqDBw/w/RsslwuU7BHHMaEY2l6Mzrs+wmbC3YrFeZ5C1pKbt26ys7uDEBvWnGrs9+V5&#10;jpQKLwgJgoB0PWcymVDW1l2ynyQEYchiOmM+m7NaLnn48CHroyM8z+NgZ4uHDx8ym88s9NSUHOzv&#10;M35uTJZlCBWwTtckZWErA9V6igjH+LLPaTAYgDGcFgWz2Yw4iTuWl1Sym+BvKxELfbmqwVUIAJEf&#10;dgehdDBbU9cYbXtqi8XSMbk2LK72vlVVhVABg0GfPMuRSrK1vUOR5xwePaPXS2iLUYRl0XnCJ0kS&#10;Ajc5r40hzzIm+1eRSpLOU3a2t1GjYWe8Z2e9zqibmuFwyCuvvuK8VkwnVNh6vGyYi67X1erGKWWp&#10;9m4/ecrrGJY/9PrE4mejSFFVlTMtk6zLkiAM6RuDtzNCKtn1PBtcx9ZVa77vEUURRttegZACX/oE&#10;KkD2B/QGI7a3t9i/dtWqdHcyO1bvbtQfMhj0CfzS0tGdNFXkO2UKYeXyt7fHhGFAVuRss83W7oCq&#10;rFimUxaLBfNsaXuaxs7BjcYTwjBkuD2ilyQUy1PG4zEj599yss4QQrBarTg7OyPLc0tRl1YN+fDZ&#10;M37+53+eL/74j7O/v88P3n6bhw8/ZLVa8e677zqFbEkcx12fDQFCWNhXiQ1LsJ3Pa9mwWjeowGM4&#10;HKB1Yz1+6pr1eo0Rdig19EMW8znrqsYApW64fOkSk/GEOIooplOrXl0U9IRgEEWWuVh5xHHE5cvP&#10;cfXqVQ7nx0gpGW5FTGdTnj17xsH+AV4Y8dd/7uf4D7/7Tf7wW98CbN8pDAd2PTsIrK3Qz0lWdImN&#10;jS3iYpLjPrFxY9Of6Uqfbh99wnI8j6B95PpU1Wfj+zifTFdZmW4y9AIzzREJuoDjXpRpDKap3Qux&#10;7pbb21t4nuLO87d5+OEDjLEspSSOUUpRNYJawHg85PTkiH/1G7/OrZs3+bEvfJ4otlP9SRJTlDVZ&#10;UXDjuetUZcHtW7f5c3/2J3n4wTt4nqSuy67p2XrTX758idd+5FXeeOP/o65rbt68xU/+5E+SplV3&#10;KBhtp20nkwnf/d53efDgfZ5//nlefPGus6T+WCy/gH6sPTv8mcX7PJrNeffpkkUWUKWn9GjQZk4s&#10;G5q4NQYTGAq8ukI0DWhjdbyaAs9TxD68fPcmk0HCarW0919KpAxspagNldYUZYOsDZ6RLDMH9WlI&#10;c3u4LE6mZEVF0xi0FmRpzs72HtevXObtwdvURUmWZSTxgLLUiLIiRDDyJU1VUs1nbG/vIGrb+9BC&#10;WSn/RqBUQBIq1FDRbKVMZzN3nlumixC2yW4Rs40WmD34bcVrXCNRqVZXzVwwwRNSIPUmuFjlBYmU&#10;puv3ANRlSpnnhJ5lGpo8RdU1A19Rr9ecnDzj9PSU1dqyqXq9IaPxmF5vZCnf0RZ+kIPIKMqMYdzQ&#10;G695tA7x/D4iPqUQAqV6ZFnOy595mcnWhCrwqesK41iK1hROdsmBcCQJIWwv62LOtoEc//Ovi6vR&#10;832q2oqV+krRCwPS5YJYSZQQrNZr6romjy2c5ztzQ200RmB7MJ5HoJzWmbJSQD2gqXvUCPu90k7n&#10;+8pO6PvufVmvF4jGMie1sJRZL1CEUUwS9cB4hH6CEB5hGDGSQ1arFY2uGfa32CoUp6enKATv3nuH&#10;0WTGyy+/TJ5ljAYDxvv7rFYr+sMhw9GYWTVluVoz2DtgsUp5dnjEOsvw/IA0S4mThOPjY77+jW9Q&#10;1w1xLyFLM0ajCVmWoQ0kSY+yLK0fTWP9pSyTToG4qAWma6vptj3q4ylFL7IK5SdHz8iznMj1B30V&#10;WKUOg4UtdYQqc+KmQmUpaZ7hDYd4ecmV8RZ6ndt14Hss0hwv6ZMMJjRG0BuMub0zJstSpJfTi0JW&#10;qyk6XzJMPERP8JOfe4GwnvKH994hTVPieEhd1WDUOci+A6fd/hMXkiHct12E1mzX36YV7ZnfBp9P&#10;iiji4381m6//8T2b9j9tNdUFGu2YVZtgUzl133amoT2IW3HCn/u5n8MYw+3btxiOhsSRFbwTQpDn&#10;ORofqSSf//znee2111jOp/ieR9JLLLbq5myMgSiO+NKXvtT5jfzMz/wM68XrhGFEWVZuQrgNJHZz&#10;/OX/5i9zcnrSZZ5RHLFcLK2oXxyT5zX9OOKrX/2K1fHSTrYkDJ2GUHtPzCeWkW0v4XC55L3791mV&#10;EZ7vMZtnxFGEETZra2orr9Jqkpkyt7TetnehG5oGhsMh21vblGVJUZb0fY+6tgraCNHpnpW1pqpr&#10;4tBnPp+T9BKEsE1KIQS16xnEozE7O7vETcPu7i6e53Hr9m22tyfUdc2V/T0r4CdsxloKSW/YY11W&#10;joDgGFOesgzEri9kWXyDwcD5pm96LsZYgcw8z4nOCWu2E+YtC0t5iqosHRW4NRkzXdKwznI3P+DU&#10;B5ykRst4VMrD992gZF6RNQ0ytj2Fw8NDHjx4wMMP3+fZ4TOrBgEMh1vs7+3R643YPzhg58plF9Ds&#10;JlTYxw2CwGqzNdvnPMMAACAASURBVBYLD3ZHHBxc4qWXXrIZbbCFUh5F+7rd4dsOkXbr5iMVbLtX&#10;BBum55/sOkfSObcEpZQ0NFbpAUuiWS1XmGViSQp5bhl4geyYo01j+4RlUTA8xxJTTvXaOKq+1gYv&#10;tOvbC0Lrpup6NpWbtfJ9vxNhbQ8yra3vS13XhEHSKR97YWDtRrKMOI65fOkS4WDMaDTi7KlVAPjg&#10;g/d5//33ee7uTV568UWef+4SvudR5ylRHFlIbbVCZSllUXSvp0UKGq3Z3tmhbmw/yRhDEIbkeUYY&#10;hnhJQlVX3Zpqh4Q/KrPS9tj6vR5ploExlunaNJydnTE9OwMEZV0SRTEyspVREATs7u6ytbPL9va2&#10;60UJ6qrm+PgYs8oIo5BRYOnvZ2dHVtetsE6wvWRImqWYqrFBsc5Iej2aJrczhtonTTN2d3d5/fXX&#10;OUrX3L//vm1p1A0ycMPRrYfQuV5o1zPlfD/m/Ct3pAAcS82FG9G1nDff2RY5Hw0/H0XkPrlnU4Pw&#10;oZMBdQDyRqmk2dBYXWaEsbpUVkCvjaFW3E2IBt+TjEcD27hSDduTMUVuNaPK2spqCGcTm1UFcRDQ&#10;29+zlNimIYkitLaDSp4fWqfEHQu7LFcpSsDe3q51qPOtYZcxNRhBXduhvLKsGA76lpCQZ6yXC6Iw&#10;QBvNYjEnCGwFYe2LLZRl3KFgG9iSjhDR3dnNLZ5pRd1ovvXhkmWRUHlbZFlG39OUaUqoaoSpKFWE&#10;UArhx/iez9BoCgPHeUPdVAhqdF2xt72DJ0rSxSmelAS+xOiavLILxzLSPDxfIpuGus4wyscIq02l&#10;jZP9mS7x/ZCtSY/hcEjc1JiqIV+lXN7dZ2cwxPM8eoOB1SYrUwsH6BKPIZ6JCKuCQjozKGyQE7qh&#10;rgWyqanKEuX5DMYTFvM5jbEUybrRBGFEPZt3kIQwborfErwQgC+de+dHGuVt0DFGd3064Q6AzkRK&#10;2ve7aUqybEkv6FmZkN//OsvlAlPX3L9/nzRbEQtBMp7Y4UW3oE9nM6bLJaPZgiSJGfUtSzKvHtPf&#10;gpd+7Dn+6NvfplASHUmysuCnfurPUvcDDBZWCsIQ1hqBZWWqzrvd2ArO2ErPOtLa3dG6jaL/pPwA&#10;c+HTj7ZwGpcUUNekRUG6mBEqqPKU1dwwdLAmyrO+LQJL3hHGGnw1GtVYwomLgK7HYP+aBAGBH6B8&#10;n6apKdaZtfJG0FMe6bqysJmxyUdeFEgpCUNJ7CfkaUkv8RGeB9o68wrjkURD4qBPbQ558O59Lu9d&#10;4s7NW5zOV7zz9tv84R98g/VyyezoMq++9iqDKGL15AmD0YRnh8/wi5pnJ2fM5guGowlZniGritPp&#10;lH6/R384YLlYIlxClGWZZf8JQ2OgFydoYzhfW9qk2nkiCYMUFqmJAx8PkLohWy04Pj4mWy0QAsos&#10;t7I/zmY6rBtOmpLs6CnpZIt+r4e33GYQ9SjzHFVC6SnkyAaiumqYz5cMdyIYwHKxYGdnh6Qfc3Jy&#10;gmTJ7OiQQSLoezB7/DY3b9zk2dP3uTxQfObOLdazE9JKo0yFEtC4xSWl2CwUW2afg85cuLD4NN0m&#10;bYPPeWytTbTFZs2Ki//KJ4eeP87Phk12CufmbByuitadAZoNnG3BpbvNoI3V3Wqz2SRJ8ExBa9Mr&#10;3KCfFDYTMcD21raT+MZpNEkWS6uZFgYhRWmz4bLSndBc0zQsFjP6vT4Aq9XK0m49a/gUhqH7vpq6&#10;aazA5mJhZctFq6hsYZm2dwPGGXe5oTuju8PPooctzdv+Z7lc8uDBA2Zr6xmeOrZJm4XXxg4kKqd4&#10;XDkFXNv4DpFl0VEKG63tFHfd2Kqm16MsLaslCAJLFdbGUp/b4arGmoMVzl/mYP+AvMj57uPHXb+h&#10;rEp0lvGdP/oOe+Mhw+GQfi+yAqdVxdnZKZ4vyfOcSjS8//77hJcv29fhWfJHhbVIELXNIJVjfFW6&#10;Iooi5vMZ2uiOvdUy1Wrna6K1tgZ6ykOpuusHWibcJjOVUlJXNY3X4Pt2YA8s3OY5C/CNCZsTixWC&#10;H/zg+3z44UOWJzOKsmAYJ9y8cZP54gylFMloxHq9okARhCFpmVGXJScnJzbpaVIODva5sy0ZDYcM&#10;bkfcf+89mvXCas81DTdu3ORdIApDKt93luVW4bw1iHMIs319jgEX+IGlc5sNBCjlefuLH3KZH/rX&#10;c9i8wfM8a2UcBJxUBUmS2B4Nm8rSuGQl8IMOxrtgmY104qieu+ceBmOn/6vaGtW5c0U3GuVZD6Ms&#10;zygLOwxrZ3rsnmq0ZUZKbD/OSAuje55Ca8nBwQHLxZIH7zxkNpsynOzy8ssvs3vtgNOzU95+523y&#10;POfFGzeJ4phKW9fMfr/P6dkZYRhzeHhIEIb0+n38MHBDqGv8wHpEVbU9C7Szqfelb43RnILIxbaA&#10;3ddSWFZlWeYMBgMC36qBz6a211SmK2fyFxLHMaNenySJEcKeX2WakaYZk9GY5WLBZDAhiiIuTfaI&#10;Irv3ZvM5WZ4z6A8oipJHjx4zuXTFsngrqya+Wkw5Pj5mHRpGoyHTsymT8cTOn1UVV65c4cqTKzx8&#10;NrPJomnVPAxCbyqQi7Wbg8nOtUZa4dePoWJt88bttwvZTlclnfu+j1x/bLCxl/OpMfZgaHH1rsJp&#10;6QlGbz66RqNpGpqmdG59KbppiDzjBPIamqrq7HWH/QGPHj2izu2bZhpj+yiBTy+JWa3WmCAgy9Zg&#10;YsYOe60bjdB24xtauZIGUK4X4CimdY3yFE1TIQVEkd1kTd2QpmuiqG+HNz3JcDjA6IblaoWUgjiK&#10;qaqmCzRtNdfdawNCQV6mJN6YqsypCh9f+syzjDDsUbhBNS2dhH1t75vSPlJ6eLGPbEBUazCapsrR&#10;TYmkoSozyjKzAdS3kvu6sTBWK+3SSvAnccLu3i5X9/d57733OD58Zpv4TU2R5Rx++CGPBcy3Jty6&#10;dYtof5dGSFa64Ww2I/QsfBX6ENAQYKjTNblWYAxlaIOlrCvbkKVG1w15Uzo7aGU18ZSHUIoiswO2&#10;bdDRurEMGN10PRttI0aHJ5+38W6zrY1MkOgIAu0hKYSgMXA2X7Barjk7PePp/Q+5desWP/Wn/gxx&#10;HPNH3/k20+mU1SqjyEpWRrBOCzItiOMErVcs5zlNqlnNBZOXhyRJwvDgA6IbT1kf71PWJV5P0ni1&#10;pVxLAz7UZY2SFnZQSqCEQKARtFRuuy49r7XEtoG7bhoCoaxh32b/d5Hkk3qw3eb/yF6VXkDthCYD&#10;Jbl+sMd8Puc0XaJM7aScAiodAgahlFVpjj2kJ8HYmTjdaM7nvUqBLwTG0fJrV+2HypqLpcsVi+WS&#10;+bKkLEvKKieKQra2twjjEAxkaUZ/MLYQne/Z6qap8aTCE6GzDDDcuXmTSTDkm9/8JvePp1y9eo3h&#10;oE8U+MwDSZ5nPH76jLt373JytuS523dIDZRGUGvDaLIFAo6OjhFKkvR6jnVqm/atFpuUCt9rbbA9&#10;wjiyVtTnbqxwWaR0FXi/l4BuqNOc46dPWZ0c4SlJoBTR1oRYBezt7XF5exspBT2lHCvUdASQMAwY&#10;Rj6jUZ/EV0S+JPQUo16CVrmVNRI2QT59/AGhKTm4doASglEUkUYRx4cfsDg5pt+LeO8H3+X5O3eY&#10;L04Yjq9x8/IOWVpSLKcsq9KSs1ziA8pVNXR4mGnP6449cz4ItPdCdLfFCPhou+YT4sqF4uaHs9Hq&#10;mtBxsy+QATr/8M08xUelPyyOvpkctdWorX58z6MykOerjgEibDSgqkpOT085ODigLK3tbKNrkjhh&#10;vV7ZDMApNw8HQ/I8Z71eI6S0eKxvUCrg5PSEKIoZj0ekaUpZFkRhRJZneGpzQAvsgWabgwGJl1DV&#10;jW2ylhVZmuE5qXMBTsNp473SZa2uwWt7AEM+85nP8OY7q87/u9V+qqoa6Sbk2wl2+0bY6X+tjdNk&#10;KxG1HbxardfdkOxqtSJS9nfX2lkuK48gCN2GkUhTo6Ti2rVr7O7ukgSObRVYBeBcFYwnY8xizvbW&#10;NsPI59q1awSepChyGjckVqSzjm30wgt3KfoW/ky1pUo2wmL3lKU95Iydfym1HbSTSrmKzdrhFnmO&#10;59m+mN10onsf2mpFSjtgmLhBN+E2RBiEeMojy7JOMr1pGqvG3PWGLNZe1zXL5ZL5fG6nzddrdnZ2&#10;uHLlKk+fPGHkdPdOjw85OT0hRdHv95FhD2MMZ2dTqqrk8nO3yLKMd95+xrXr13lxa2hFXN3v6Xxv&#10;6hoZxZRFadmKjXQQocP+z6OtCDc/1VYQDXVl2Y6ev7Go/s+9LiSFbaXh+5RLO2UulcQrj21vI03d&#10;sWGrqjC0FOMotOutKiqM0Z3MlBHiQqZvnHJD4/TUsnXGbDrl6NkRp6en7F+6wcHBAbu711GeIstT&#10;VqsVSa9vqbtK2UrHOWFaO5Aaz7fvdZZlxFHM3t4+n/3sZ/n2997mre+/xehgmytXLnPz9dfRumG7&#10;P+I73/kOL3z+J5hOp6RrqzLd1A17u7t8/+237SHveyxXK8LI9lzTNLU6iY6M0lS19XMKQ/Is66qf&#10;83p59uVvtB9nsxkDX5HnOULauRpdFrYSfu4WQRAwSRI73+cOWalr917Y1+97Edvb2wit7P6U1itp&#10;GAyten1p6f9a+pyenpI3Odvb23iqYDweo6ttHnz4gEEv4vGTJyAEk8kEY2B7e5vxyZrp9IzlvHQs&#10;SMVGYuzc2sF0rw865OwCmnaxwtnoqH16k+YTvu6uT/ezEQJt7IZun6hp/67dLI0bcOuyUeVRVpUV&#10;ScRQVfYwEg6/tkKL9hCaz2cbGKpypllKkq6W3atWSlkfmCDoZOu1gaauOuaSEDjPC9tLGvT7djO4&#10;0lgKKx/eujiCW2i6hbSkcw20ts9dc1gFLbTZHZxdBdfdaNMFLSEFfrVkHMDrl2M+rI+5f3ZMaAyz&#10;YNcerMpCQUEzQypFKOzmLY2P1oZKg/JDer0+ZVVydnpKUzeUVUOjIWvc/fMkQaDQhRX4mwwSqqLC&#10;i0O2d7dJ4hBoSNcFSRw5OZaGssx5/GhBUJacnZ4gB33ef+89RkMLtzAecLqY4nuK2WKJjEKSLU2W&#10;WvmQQlptuDIrkEoSSqcQ21S2KYkVWGzqqqM8B4FNXPL5nKKwSt5tk9wYKxDaMrWUo0dXVWVZUq7q&#10;qevawqwOMs2yjCSJWayWDprt2ceOB5xOlxSVYTpbUVWG/f0rLGZLtrd2Wa3WpEmB4IymERSN4eTB&#10;EyaXr7G708f3JBjF++894caNmzw9fYbfy5juVRy8doN378+YnZ4xTfvoyEPKCCFiimZGEk7wCis+&#10;Gfhuczv4rIUTlRv2DcOQLMudjpff9QXdJnMf7M928iItvPHR/X3+a0LgKR8KW8GYMkVUOYqaPM2R&#10;WhNGISdnM3Z2dmxHVkirC6g1oYgwpnW2tfpvnvYwdYMQ0GDf7/lyzcnJCcfHpxwfHdOLe9x96TOs&#10;8pp40AdfscoyyqrAD328yAcFRjSUdYEyNcr3qYuCssiJghhjoOcHNGVJpEKeu3SZJB7y4d4e9w8f&#10;8v6773J6ZCVe+lGfz/3YF/nB02Nu3LzJw8dPIYjYGe2SZhm9/sDZG2T0kj61bmwFLm1PVQrhlCjs&#10;4W8p/BsDPut9Yweytdb4UuF5inK94tLuLu9959tkWcqNPavM8OKtm9y58zwTZbXeeoE9RzynehEE&#10;zva6FTENQup8jefH1HWOUAYkTERDJiukrGmMphC1rcBqgVkY/H6E1pokiIm9iGeHJ/R7Q95/+Ajp&#10;B0ScsDvoc31/m8OH9xn3Y9bpmtwRpTCiG2pG2CnKRjc2CXdnaRstzsvQtB/PB6zzK7E9DlsOVZeE&#10;t0QW80OCTach1an2WlhMu0nnrppxD0rb13F/uv+1IdJ9zcpyWH+blrXS9uGMxV26F7t5kRsI5aII&#10;6CYy4+h7uqP3uaemLQXTZivtY4AQ5zHZzeNfvEzXC8O0gqPnQrbowqz9v7CzJ0La+Z3nnnuOdQDP&#10;nj0jd5m91g3KU/jK9Vyq1q6VzsipcRCl53nk65zT0xN6IyuR4TslBik9p3prHJZstco8pRgM+tRN&#10;zWw2Y5TY6eowDMjzgnSdWoLGYsHW1jZVFPDuu++SxCGvvPIK+WpFUzcoCVmaUqRrwjDA3zsA6BQZ&#10;dCCs66iuEFKitVU9zl122crVtFI1HTHA3e9Pg4aEtP47yhh8z+8UCMQ5GnQrYKmUvQeWzWY9ZJSU&#10;xEnCvcPvMxgOefzk2FGaYwInnTMajdjf3+fw6JCz4xPrJJnnPHn6FKlSlFQESjGbzbi02+f09IwH&#10;D87Ymmzx+mdv8O/+/b/reiONY19GQWQb5c6nx3TZ4sUUb6M8LRw92vrFyOajsPV/2aXd/JUHNM5F&#10;Nssyq8xd5HiNrf689ncLW21pY4kXhbb2yJ4b9jPCsppq7ZKNqqasSp48O+T05BQpPHq9Hmh4/PgR&#10;aWn4zne+y9VrB1y/fp2izBiPxuzu7llJmbwkDCyEFzk9tcdPHvPBB2fcuXPnHIvV4Pk+ly9fYmtr&#10;wvbZJY5PjpnNjjtTtNFoxCirWcznzGZzlFK2iS4lw+GQxWKBlLb36EehO/F+GCgJ7bmzGYVwaI0Q&#10;NI1lmz548ICmqRkMBpyenvLii3d5+e4LaG2cv5KP56pgJSzLslPScLJNVk2jspYqxnIlEBBGdt8E&#10;ws6X1U5Dr6oqCqXQKzsLZETFzvYO3/7etyzbrrbstgm2Lx0nMVEU02QFQRCQZ4Ujo3DunN7cjvZL&#10;54/Aj92t8zl2+9l5qIz2DG3HXz5e+nxKz8aq5Ta6do3xxgWb+uKzcb+t2yfGKs+2v0cDwphOaaA9&#10;8C0OL0G3aqLCVixOqrx7ONFyujfV0/lNabRBC43CHlRoV2lI6aA7p7HlAkM786DPY+Ln7rA+D5Zj&#10;uhtuA+dGEVUgLc/cfWtrhDZUVsakZ2ZsDQRShIwaSM8q0myBjPoIbZt10gikU/IsjKFpKkxa0peS&#10;xCluR57H2dEhO+E+CJ9KBI6QoSgrhW+snpOorZS4H4ZkubVIEEKSlRVhkvDya5/lrbfewssr+l6A&#10;CmNKrVlVmmvP32U07HGyTClsIcrx0pCWgsm1O1SjCaXXo9ENjdHUlcFUC7sRpQ2KhbGQWOnkNlQQ&#10;WMVfNtALWHkTIaSFZwxuxsM6NQqpuo0gXHKAgycxGzptqw6tlLwA9TZNjfRjkmhAntdkacnly9dY&#10;LVOm4ayj3z98+JDp2ZRA+QwS26Or84pKFwRBiAh8tMhI04a1tgZ+bz0Z8pnJi7zyU0suLQLO7hlM&#10;ItFNgNEhfpCBaPBU5NaCW3taY4TVWbPLbDNj1M0PCetSZZmdF5Zft4nP514X99/FL0jPs48jGkRZ&#10;0I88jqscoSsCaR1LrWaZj1RW4qQqK6QuQEBWGXzdIJWPpxvAIRSl7cWkRcnZdMrh6dTOo40ntrdw&#10;MuXpbMHxbM6zZ4d8/8E97tx5gatXD8jR6Cd28LfMKoaDAYM4sUKzwqPKSx6+/yEeimvPXSb0fRT2&#10;sPUDQW9vj9HBFsvlVZ4ePWaxWNAYqBvNYLzNcrUkazS5FsznU3pJQj8YEPoeVdNQlm1P4tz9pP28&#10;7U1t/mx09WxPEW0Q0qCbmjJLWZyd4uUZBsPuoM/tK1fpK0VDQ6grQi3wG+sPpIxBaYnUBqE1oJwT&#10;ZqteXoOpEJ7dN3VTgDaE0qJAaOu4aoyPpzPqVOF7ikWRE/gBg/6Y9+9/SH9nwoPHz4iDEB0JJr1d&#10;9icDDmcZKIFubH/RqsC0scadX8YgxMabrL0znaXzhSaN6M7DT7rOhZouENkYb8/hT61sGt105XRb&#10;zp8vBjZ6aXSZf7cLPqVj1HLZpbFUVaRlv7RsKmP0hQqiDTzG/dLuEEK4YGaHR5Gd2LUz/rHSC42x&#10;LLi2mSyERCiDNOdM4Ng8f7G5VZt/b7MAs8l4ZPfa22fnMndpX19T2PuWJBOuXr3Ks9DjydOnlNpJ&#10;6Zumyyzbe22MvRdhHCJsbOfSwQEYOD09ZdDvs1gu7e9xcJ9qSsvLNwV7u3tUVcV8sQCsE2pdFCRx&#10;wo0bN3j0+BHL+RPyImekFEnSYzQacOnSAYHvcXh4hOclhGHI8mxGuk7Z832bkTYNcRJTlVbqBGmV&#10;Emq3GeS5BKBdF1rb2R/lquT2cG37kNrY3p5xSYu1jt68/1obEDZTb03RWvhNCAtptkOTLXsNsLAc&#10;dsbox1/5LA8+fMDhhw+4fPkyRjSsVmu2tra4euUKV1cZ77xzj/efHCGVwvftPJepNf4osPpbfesu&#10;+eGHD/jRz13iy1/+Mo+Pv0cSJ4jaPVejiQJrKCflRj1DtL1NNvwfITf9mfZnTa2d7M6f4DKf/Bdj&#10;2DS4je2F1c1Gay+KIia9LXuP3P3TjabSFVJX9r2p7R6UokFV1tDPGBdsipLZyvra93o9JuMx/cGE&#10;2XyOlJZ96PuBXe+Hj3jnnXfwPKvI8PTxU/b2dhn1RhwdHuIJO7V/49plbt++jRIN9+7dIwgle3t7&#10;jJMeRVHYAU4g2B4w2dtjNBlwfHzMcr5mPp+jo1HHHm2aukMGFouFtS6oK6I4onSw2J+kdjRc1IJs&#10;z46qqpifnZFmGWFlLUru3r1r5+hmM/r9vlPKEHjnAlbrUqxdwFNK0QjhnE4txKqwVvVpkdq17dkK&#10;yB1zFmlqGisATECe5ywWS3b39rh//33Eeo1uNNPZlMFgQJwI9vb36B/bEYZ2FtGYc6HCHdMfQ2zO&#10;rac2QfrUivCja/ETyAPtY8GnBpsc3cTo2tnVilZcsS2i3KOatt1IB5kZbOba/ZtrfBgBtbvxqj18&#10;EBgh3U3APbb7mU3h4OSw6TatbH+nbtlvbmFIFxDAQS/nMmVsWSxdwBPnnneLr3eomDAXbrGhDbDu&#10;DTj/D6Z7+yhTS9EVnhX39JpnjHx4ZRJwRWjeeZaR5wVrIpRR5AbyqkarjCiKGOc5dbpiJDJ8P+DK&#10;9oSiKMizHKVqat82uKvaipUGWuLLAJUXbF8acbZK7VzNbIkUgn7SY1kuyStNMNxm0TxluLXPKOkx&#10;nky4ureHTBJmywXR7hVOZk8pp0ueZCFJss+Zf4XADyilYZprQqYIIRn4DR6Cuioo8gLph/SSHtLk&#10;luJrJMI0oBswFu+3qs92CNgIiVQe0gtsBW0EujFEoQ3AWrTVpA3+UqpOX62zrXDDvW3wCQKP2I/w&#10;NAitCaRHU1Xk6zWrdMWPvv4aabpkngQ8Oz1lelQSDLd57mCPxXRJozWyntgEwDxESI917UElmHqX&#10;OX7ScPPSfV559VVuffYZZjiDaYxUMcpEKGKrCm7cuuwINAKj7ZqDTW9qA7fZ16rNxUSn2+efuLnN&#10;Rz7YTxqX0FHXSAm6ygk8QRz6jMdD+kGPNEsRQtFos5HYceZvRmtkI0FIlJLorrKpKKqSdVXRH4/w&#10;e0MLUUkP2esT7+xReDP6A1t57gQey+WCh8dnpEYy6vVYP35GJE/tfJyxMN7idMoLL7zA3vYlZicL&#10;3nv7HZqiILlmHUKN0NRFgU4VUb+PDAL29/dJkpyTkxOysma5zii1oMGOD9R1ZW0hnNq2dsPZEtVO&#10;DXJ+C1+AhFro7Nz9lcpWpVVZMj87Y7WYk4Q+V/b32Or1EGVJz/MweU4lG6Sq8aTBkz5SeC3HADSI&#10;xnTnC8agmsquEzfYXHo2GZOiBiPxqUDXCJcweCqkWmsC5VOs12Sm4TN3XuDN73+H/b19VmdHpMMe&#10;xu+zNUjY3ZpQpGviKKIsrY5j208x3YlK1xM8vwDt+rsIlV049z56dWfhuccz57/5UywG8jonauyk&#10;unSyIHbjtwFlk+13FY9pa4M2CF08sNsn0P5p2R7ywksWLji0sarF+s/1VTrM3z0Xs2GKtKWfcH2i&#10;j94LrbWVezEXf7arT8RH5BvsgzkoUJy/bxeu9vuse6QNbr7nU2n7O5MksQoFgebo6Ih0Ztl2Ighs&#10;3wEHM7rm3c7urlOTLV3/xu9eY5qmZJVTQKB0w4RLC2c1tXVVRDg/HUu1VQbC0Oo0CSGIaqurtp5O&#10;SRwDbj6fs8zOWK1WhJdeYtAf8MEHH7C1NWG8v0tjrLR+VddkaWYz4cZWOoFn+yfZOj3XVxEozwWJ&#10;dq6oqmgaq7+llFXurmoLPVZVQxxGQFv1tKSUjb2zd47mXDtDNtvDsqSWxWLBe++9R7pOWa2WnJwc&#10;I+Ue+1tbXL58hW9/+w8YDgbIIORseobxLQtIeYo4SEhzg/J9PBlitGZrd4vlakWpSqRS3Lv3LsPh&#10;iLt377qqxLhGsucqMIU2zTl164trXmPwhHAHmHRZs7C9yj9J2v2RBb1RsrCfy7bnKWXXJ0jihHFg&#10;J/PJbWWtwrDL2O09hqoqqcq66y1YjN/uo6qq7axHr2d7LVGMlIK8soKzQkqCMKR08khJz5rKrZZT&#10;y6J0qsYmSDg7m/L4/gdkWcYoifj+W9/ns6++RL/fZ71e8eTpUwIRc+ngEn5vAEBV11RZhgokMggs&#10;jR+YnqV2jma9Ii9ybJxt8MOgU9qeZ3MnW8WFw/STLoFwRKT2HKFLbJarpVWP8K2tws7ODoVTopfS&#10;twrOurYVsqyt7A3Knp0Ot28RgDYh7pTJTYnRhiC0vTJZa5TnoaTefL/bP1prtPNamk6n7O5Y0dOz&#10;s1PGoVV/L705W9vbTLYmHJ8cE9CQphl+6PGJC61Noi8ur80nXZDZRJ0OfTr3My2J63yg6SA7Pq1n&#10;k9fo2MJore661roLAN3zOuc13aFNRnS6OZuz2WHznmcPZTdv0tpFd49T1/ax2CCo9oxvT/9zcAQG&#10;pFMoOJeJbAK0O/zFucdy96vNXoz7QgvvadFs8PT2lbWljMR50bezHnSSDR285g1o6pqCEqGgb5Y0&#10;2jCqrXHaYHePQ60ozBbL5ZKlipGBJNAzqqpgbDIGO0Oe20qIkxCzzjC6hHDIcrHkrYePWS6XFCYE&#10;IVCVVWCIb2DgpQAAIABJREFUmzWvfiFCG0WWVQiliBXM13awtV5lvP/kiDpIuPfoGR/WmiiKwAlk&#10;hlGA0Ya9rYi4PyHeu8nxasW/+v1vMR6PuHnnllXzTdZEYUiiBLqyRm3W3rtPGPVpSitrbxEAN0kv&#10;hK0UtbaT69raH0gkRtgs2qDQaEvzdhCDblpSyoZI4jlGoZSuSj1PRQfqLKdYrdiZjDl64nP3zm1G&#10;wxF3blyhn4TcuH6Z2XTGRMDB7gQR9MmyjA/e/YDlaomptzDCIxiAkDXSHxPEEWvR0EsijmYj7n0I&#10;128+JVca6V1F+gk+N1xlvbpYKbvD+kKSBZ0kTrt3lJTg/TEnYXedL/k3+wtj72tRloyUheU8JfGU&#10;IAkjMDYYSmF7XXZQ0wlNakVdCmqjEcY2w7Vp+58CPImSPkHSRxtDiSH0QzSGUhTUno+IEqJQYYKM&#10;qkxR0ifCkDc1R2c2yTldzwjCkK2tPfv4Rc7pyYwP7j/i7t27DAcDqrzg8MlThDGMdvcJw4ha2hkk&#10;T/ooY2i0wvN9GmPI8oJVmrFKMxqj7EwM1upDSHtvpXIaiaY9VS/iFoJNcmp7Xm3CCsZo8ixjenYK&#10;RpMkPYZJZI3wjEGXJTUW0q1lg6AiN3adG+lhV7oHAjxjkZ82wVbarevGQs1raWFY3xiU0YTKwtWR&#10;NBghKBsNSpBWFRGGfuBz/OQxz12+xHe++11kEJKtFv8/Y+/6a9t1nvf9xhjzvm77dm7kIc+hSEqk&#10;qEiOZesSW1YUt3bt1jWE2ECaFkkK9EM/9Q8w+qlA0XzpH9AA/uAWQQ0EaIAmRQMnSpOYtuxIskVR&#10;okiKl8NzP/u2rvM+Lv0wxlx77SNS9gION/fea8+11pxjjvd9n/d5nwcTb2jylOl4xtHBAc18zWaz&#10;3q63i+6K3xx/+ow8VcrsBpmdhed2fud2/m4Ly12qbH4mG81TT4cqYsjULh5h49/ZmAfoY4DFLnov&#10;/rd+xsAhCUOB29mCwY9EDPv6pRPjPibsbjf9bVUVCAiwfU/D/Mv2SKFRO5ykbVALjVrrhslpHzAF&#10;O4GFoecgdi6S2H4OIQVOC6I0DRivRhjpZWaCDlVsY65evcrz2ZT7Dx6w3NRBRVaQxAnTIuHWrVtE&#10;zTlGa/I0oe87yqrm+PiY1bKhrms64aibmtXxA5xzzFTP+fk5aVozHo1ZrldsNmuUUFRVxfs/fJt7&#10;9+5x+/Aaz9x4hs3xCWVZMko9Fbtfd15eI0k5ODigFrBZr+m7jsViwZ/+6Z+wv7/PF26lvPLKK7z4&#10;/B7GGObnx3RdRx76J3kQSx3gSTv8s85Ta4MIpQ7wrA2VsZTST6eHyvOTHrsDnB6aG+Aovz7n8/Mt&#10;Cy7Pc1566SWKoiBNFY8ePaIsS8qqJCkKvEqDIc9zilHBYrnYKv9GuUZmGav1mqPDQzbrpX/P4Tqe&#10;np5wdHTktcBCEImiaLsWL0gu7tLNefHeL4LkQJB5eon/1Y+dVwiHj6KIumkgTxBNS17kXhk9E3Sd&#10;F6dNkpg0zZByhxHnYnTsZWeEEMgdKEkpr5UmhaSy/nMaBFVV0lnFaFSQpoXvJ8rM99Kkd1VNIp+g&#10;Rc7RNA3Tq3tsNmvyJAs9FsFk4r1zys2GPMuo6pqmbVitVhBnFCONULlnc3be2bTtPVx3Pp/7yrPt&#10;0NrgpNy65UbxQJEf0fVd0BP8a5zVLeoSKh1raduW1WrNXlHQNA2zG9dI05Q4ktRNQzwe+euuwhAy&#10;gRk7VDLBj2nQbSOY+AnpA08kouDaGnmLh6APZIOkzkBaSNPYa0lKr7YxSmPWqxVJknD1yhX6yiMT&#10;41FHVVVkB9e4cuWIRe8dgDtdX6zDpz632Abhn7XidoPM0ytxd78Pn/up431ssMnGRzRtB0p6pWDj&#10;6aYDshXgTV/0bEEoQFU44bB2KNOT8OItUsZEkZfmkDKYXrk4BIwEcIgkupQFDscXgb48TMpfGrja&#10;BjiPdfpnRqGpHCAd6SEq5TTDkJqXFolD8PAwhlRea40ggxKHBeek8WKE0vcLnPQ/95PFkkgEN8jE&#10;IYUlcRIjJb2ZesqoEYHPrrHO8Nn9DTcVHHxwzuMnT8iKGVeuXOFWMSdu3kGOrtF1HU+6CeRjXv/J&#10;Q05OoDIHWGfpqo5yY3HmEBxsnOE//uCMv/NzE84fLDlewhtvvMmPTh55v5LVI37l61/nK3/7F7h2&#10;7Rp33v6Af/OtbyHvrZlNJ8wLjS5G1ONDynzGuo4hPeL69edZr9ec64LVSc+D8jHvthJzRfLss89x&#10;evYhe3t7RKLF9GsaLek6KFLfo1NOYlpNIibEGJTMcE6RjQXr9YZYeqKD1AXCGhoisijDKUe5seRJ&#10;TCsy+qZmPB6znh8TCY0yDZlUOCTjPGGxqdF1zeJ8QVO1lL1BFmPeeO8On3rhBe78+BFPnhxzsyi4&#10;du0a+b5DyZjNJGK1XPGkW/GoWSCtIUlTpDzCkTPRFWoDRzEIZ9ioA6roCqjbLNxLxLJD2JSkOyYR&#10;KV2UgsL3QJzxG4VwOOcFK4lytHEYEuJs6m0Gooiu1yAUQvlpJRCIJMJ23lgLBFZrX8lt1/zlTNQ5&#10;h+qXjGVP1XXoyHBme5oiZdoajI2Z92vyccJeCmVVku8f0PcdTiUkuSSNfZO9af3cTVz4QNAZX5Hp&#10;tkdrwygBKyRCt2SxAAXTWY6zPVnTIScF5WbD0glUFNFpw2zvwM+MTCOwkEYRRZqzN5sxm0zppUL2&#10;hs16TaZhU1VYcYqwhiJ1VG3NbDIiimNcJ+jaDpoO2fZs+hYtQAPOGkTktd+QkqZt/b0fxZeycJxn&#10;y0rADve5BS/RE6F7S6T8z/q2I4liYiyz/QNm4xEKh4scKpV0sSGKFCN3QBxHRNL5z6oEzvRo57x1&#10;gFMe6lQxQjpUFPu91PZECIo0UK7x8z3GpTgp6IQJG66GQM3v+x7Rezml89OKq7MbvHO6xkUj5HrN&#10;pChI2ifsRw03Ri2NmNNlGcpswmkQYS5G4YI8kduVTHI/HXp2Uia2XQV3UQepwNiVQ1tgKHACc/cT&#10;KxullJ9/Ebtl1VMv/lPvZncG5yI7GlhbSnlbYSmC/4cLmard6dl8wsPLkRhwYWZmF2wbMl0hL27C&#10;QFIYKjMfoDz1+SLYBBghVGKDoKMSIahx4agoATvADsPgp8DrKwX/C0mGED6r0UpBr5HSeGFDDUJG&#10;AaP1ulXXrl8nSVOiZMRoNOJwKqmqCuP8HEI5L3nzzTd5uFABa59s5WmstSSxH0Rrq4r33nuP/vEx&#10;88Wck5W38T2VHup6+WBEURTcv3+P5XLB9cPr3Lp1i5N7b+KcY39vHxUp1qsVH37wAW16jnOwf/jL&#10;HB4eYk5hPj+nd/DOu+9wNOn4+te/zig4Mg4VhgxqDmkqKXLvwmrsMKvlyLIUYzxzbFQUYL2vjJdx&#10;iUjynKry0jZVVaFUwTSKEHi/FRueh/CQkTG9V+1VCScnx5yfz1mv19teykd37jAqCvT5nPFkzBc+&#10;93lPJRWWtml5/HjOaDQiTfyEuZeM8dpyaZqipaUsS/IsCvMTkdfqS8PGFdZ/XuRobbaW1tvzgdmu&#10;/6HPFMcxeZGzWMxRykvU+yFDGyTug7SItVh3gfPLHa21C/bQ7lcPVSoV0bkO5yzz+YKqKklDT8vD&#10;Z/4eHBUFWZoiBHSVF8wcJFWSJPVQoCD0bb0N9niSbZ1tXcjEtTYIB6PxiK5xPPfcc7Shoe3CHJFQ&#10;Eefn51y5eoA1hiROvPIFvg8npfSzKcbPmZjOUFYlzvmKn8JbUG+Evy/6TtC2HUp6zcRy450+XTww&#10;zvy12cJDOyjGpT2FndP3MVvPwBYc5g5b7Zl4ReFVtIf1GMdBGbwPlhIDyyxYWDvp4cuq8crUeZoT&#10;JwkST8TIZOTVoOOAvgQGlHM6wH++NxoH36XWCS98q7yem2wsXd/x+c9/nu985zvsHexxcnzCUfAp&#10;Mkbz4osv8t6D4y0LdvuRhdjuiT+1n/+Mx9Mr8PLvnopUQ+X9cQfSWm8X95BJeWzLseVdO+HnaHb/&#10;0AyzEjJwBHbJBIIs9RuGDBiln2ZyWDtY+aqLizxYF+wcXjp16ftdOMv/YRYCnLqQxRYghUMJ5bNG&#10;F1hrCIQIhlXOq+/G+AxCeQUZpAtU6jApb6RfRAwQRChvo7CYhPKlurNBKVbi7QS0QwuHERanNdY4&#10;nOzZKxSxyzFIpGhYrxKSZEwfHXH/4UN+/OGCe6eGuBhD1yPbY0zbMKIhVTXFKPayICPozRNOWoUa&#10;X6Wen7OoNU71jPIcVa1oTh7RpxVSGO49PiFuK472p8wXC/qlV23OZwlXnt/j3/7H7/LVr36FD05/&#10;BEKQxs/yuc9e4eEDw3yx4N7bJf9+c8zZez+krCqupBAnMWdZR6978sRSlRWTfBxuvpH3UdG+xzSa&#10;CcqyJJIx4/EYZb0wZmZPODo8QijFa6+9RlVreq149voR843BqDGthcSldNbL4AM446g2NW1ZYrsO&#10;pzXCWT66e5dbt28hnGF/OubJ/Mwv+shvtpNUeEjJOCIEUZyAEDRNx3gMxjjWmxXOFRRCYqxjsVxS&#10;tQ2f/3zCpm7o255GNt46wsQY61A2WGK7YCEwTK9bibMSrOStH71DXXtoSwf3zC986escHfl16/XJ&#10;/MOGHudWhX37dbgbPMW/7z3G32tvJVBXJVVVkhQ51hii1AuYCiAvCu+E6mIa68kWYlp4uDAQW3Tv&#10;A04kJdo51ufzoCoNbddiWi8PFKmYw4MDEqFwKaRxzPMHzxCH4dimrcnTCQdJBghkogIF2KIiiVAa&#10;rRtQEWo0wuiaUve4viZqE0zpKwMrMox0VK2nIm+s4eFizqLpaIXcwukXYSacLTeQm362JJDb/nPb&#10;alEIfFUJFEnGKM3Yn8zIVEoqjYfTSIhcRFaM/T5gNVIIIvx+JaxEWcU0GfkkEUUqImzX0ncGGfn9&#10;bxRl/p2bHRjaOnB+LUjlr4UBlBJEDuJIIJXD9prj+TkvvfIK9x7c5ebNm1vL7unIz4ulShEhwjyi&#10;C5ppg2r/7mY+iNKI7Xm5fJ7cx1Y+25+4j/3pJwebOGTNhMpGDMOaoTxyIfO/HA23l8k/P1z84Tlp&#10;mmKtRQXeubB+k7cuDQEmHOVSU3Xn6OF7Pxhld1gP4X3aALUhd88cUl1I1AwMOCHFtsE/aEBZ55Db&#10;SkmgCM3cINi3G2xEaH57GM03fC0OhO/3RAKEUlhlQXmFWd0G7xWpcMqRZR5mcHj4cBROwMP5nLff&#10;eYdHZ74Bb1yQ0+/9cF2WDFRat3WxHE5U17WsVkt/E4Sp+b7zZnG6P6OqKs5Pltz56A7jtScKuNB4&#10;f+/993nh9gtYa/nsZ1/jL/7Fmx5WEXtbBeGiKKjKEy/w+ZOfUNU1Z5F3KOyvZn5SXXh16iLJfcZp&#10;MoSURJnHuFXcECcJkfRCjnQFzjnG0m9mnda8/vrrTGcTbt++zedefZmvf/3r24pBKbnNxJVSPDk+&#10;wVpL0/qMuyxLyrJiuVpS1w0jAfP5nFGnOTw4oG28UGRe5Dx6/Jj1es1kMqEPyU7fN9ustixL4shX&#10;Bk1TBiFKj73HcUScJHR953tlnabXGmt7ICaSwyr0FXgcxbhwzNdff537Dx55hl7vk7v/5r/779HG&#10;EIUgKpU38PIZrvipW38LY4R/Ssqg2OzX5XQ6BWA6GdF2Ha3VRFmGkip4z/hJ/eHIcRxvK31jDVpY&#10;4igGJ1mvPfnh+PiY8+NzyqpEWh9M9/f2WC6XSOOYTadkWYaUktl0zN7eHlp751yDJc9zVOo1A6uu&#10;8feCcEEJwld+KvHaa8YY2rbFbixdsPhwzlG1Hm04Pjllfn5OF6UXMizAVuTrYuPgUgASXP49F+jL&#10;sIsNvx7muKJIUaQZcjDEC32TLMuAC+dcJSUyKJ7LQNOXUuGc/8xd5/XKktj76yD8eUdA2wbPpjgK&#10;5nQywPUJUko21RKBJ1rFcexp6oF0EsUxCd7naX//gPPzOU3vZb2u3XqB+XxOFMXbOTDYRaH8p75Y&#10;YU/XLRfn6qL3PwQHt+2pbytJ+NjjfKI22u6K3m1eDjM2Yucnw8GE9WWjdReyMw4/we8QxCryU+fS&#10;b65DnhFQN4yLtpXUFi7YCZYD1dXuQDO7AcnL6wzHs9vAJIIfhYwGS4ALKM7hnyOdw9gmVCp+M/Pe&#10;6qAiiVICq6QnNYRgI52H9yL8OdIhGHsoRfjMVuHPl4NyU6MCzCKFJnYdmA5E7AN0csDx8TGvf+dt&#10;zs7O6OIDDxc1S6/t1pyg65rcmeAKGGQ40j2EkDRyQk+PVh7zdacPsVLxq7/yKt/85S9y/bp3JfyX&#10;/+L/4+du/zJffPkX+YM/+AOOM0iF4N5py3l1j//id36X0+WCtv+QyWSC7Decn71DzFX2RzFKzTy1&#10;NI+puwpXnJOmhs26ZzadkSovEzJSDqcUihgHrKs1R+MRTnm5ImE7ZOQzbWcdaMV6WfL8Cy/Qti2P&#10;Hp9z//4xDx4e8xc/eJf/7D/9BtevXcMqB1GGsz1t02OaBte1pFFCnmYYs8AaS5RknJzPyQ6PMEIQ&#10;7+8xuXGDrqlorWWxKnnv/TtEIiZPJG3jNzFtoe29/l/bGeqmI046nIWu0yzWS37yk/e5duOG35i1&#10;o+8NiszPr2hPZicWKOG1SIT1FGs/zwLluvSSPwacESHRkuH+kttsdvdGHPqNBHiOra+UT96k8Zms&#10;iP0mnacJVajChfOwYxJFJCpCSYE1ZgutWWtIa0MmPOxlkJjYw6KrsmY1X/Dm2+9yfHxM7wRHR0dM&#10;9g+5cuWIn/+FL/kgerZGKcm9Dz70ENfpGffOzsikIM8zpuOCJImZpDmjLCatPZ23Mx2Knsp6kVOR&#10;RnRaYGyDaS2pjEhMigvbUiPG5EXO2w8ectK2NFGBFZ7FNSAdF2MM4vIGdrGZXDqzHkwK6sdhuJig&#10;Z+d0TyQlRZYRK+UtB4QCJEZ75RHrBFp6X6ZYRF7nzwms9sm163uKJEUIS2QFQlu6zjN+jfXvOY0d&#10;QlhUUJNQLnwGj9czmUyDOrbFmogYaHCIMMvmkszvd3HE4vSE2f4eZ2dn9FYwKQqaribx3DiG9oNf&#10;dp/cwtimNm4IBAOLdyeYbHthH4dFXhz6r3Tq/NkP8XFJwse+24G15SBcqIF1JnChQa/CZP82Y9v5&#10;+90PeBGIhkDjn2S3gcgHJU9uMCBswIUvPq5fiB5Gc1aF/oIOxABf5kfSwx8y8uw5MwyNhgUsQzAM&#10;1Ak/pbzbtyJg8UGl2YsuOpDe2qAzw3Cp57/XVcWoKILfjfRSKlqD6VguFhxEF8KUo/GYOC/8pH54&#10;XWsdTRB4VFIyGvsG7+1bt/jjP/5jPvvqTaI45qtf/Sqr1YpN0Do7OJxwcnzCjes3+Mwrn+E3fuM3&#10;+cf/+H+5dBmTOKHZtH7SveqZTqb89m//Nq+99jlu3fTwzf/8v/4+v/Zrv8ZnXn6Guq45ms3odc96&#10;2fP48WP+3R//O37rt36L5z51xW+KTpAXBcuTloePHvGH/8c/4fd+7/eQkVfr/fG77/L666/zwQfv&#10;0bYtf/7nf843vvEN4ol3aezajtVqRVEU3rlwNvN9D0QQuUx4+PAhzx0e8ewzz1AUPsMugl3wh3c/&#10;4vT0jNFoxPHxMYjxdnJ7U5ZksV9nXdfRNg3FKNte2zfeeIMv5zlFUfh+krG+AlYqBA9vmCaVH1y2&#10;nvMNwjs+vvLqq0yn+2RZvjUInEzGfjwgrHlt/PDsdi5j0BLc2Qyts9gAS2vdo/selKOqatquRRtN&#10;udn4ynoQnBWeGeUIvlS4bc8oyzJkFIMmBNeO5Wrl4bDQq7l69Rqffe01xjM/v/MLv/ALWGvIRUIc&#10;J9x97z1uvfQS8/v3+fM/+zNsW9E2LY8ePuThgwdM98fcuH6d0WzkHS8brxIxMD+HGaG+rfx5UwlC&#10;CJaLJQiQoxRRC46Pj/0eKIVXErnYkZ7apcIeEjbM3Wc4hq6AC9JBQbglwFhCeG+pSCmvaxi8i+q6&#10;pu5qtDYeMleSopiRJAlZFJMmCS5KwDlUEDO2QWR2+JydHiwbdPi83v/KuNDDTBVFkTOdZuRxTjGK&#10;adqWsvdaiLEQXqlaeNmhddujoojzszOu37iB1t5WYu/wGovFAicTBrV+hj3WejGxoY9zaet2u2dp&#10;5/uw/27jyBDMfxpvu/T4RBht2Jh9NbF7vKdgtEsHHeoPyzYTExeZ2FAGq3DBJTYcI2zQw9xNeOXL&#10;H3oILE9F4Z2+jpWNb2zaIDpnwRj/fCk9trn9DAIGWqEfXhM4vJ2AEsqbRskoTLTLbWTfarvhKaIA&#10;KpwfLUdBosR/L8ImY0WPdQlFkVJVNVp7qC+LEqJMQsB24yJCG83XvvY3+PFbP+bByQapYo4frWnO&#10;jiGLyRQYmwAZRvuG4WZTe/hkHGGdpUjAYTjsSp69/iyfmkZMJyn7oufGlSMaE9Nby9t37nBe15Sb&#10;BPIxn//F3+JrX/sa9x603H/Qs3d1SqQi+v4JQseMswlZltIBm80xD09SRg8NyRQ+/enPcKMQfOpo&#10;xI1cc+/0MdOpBgV7I0k66fn0UcQLM8e+3GDTIENjG/JM8NzLh/xz5bh6MKHtNaka8zc//xpf+Nyr&#10;/J//7J/xF3/xF7z51jsUkxm/+stfITGWRDhwhiISjBPBUkRoK2i0Y1k2GBmzOJkzufcQJvuoOOf4&#10;0RNc3/PRRx/xk48+8qtJWJoW1DjxQ6hdy2pdolPvdWKsQxvQvQvwWc5mXXP/wRPSbMxsT/mAo73W&#10;lpAy2G0YpIhBhurDetmULIt5+cXbvPCplxmPxqE6ceRFEZa03+SstVjp+zE+eAUWJ4OPVI81FmN7&#10;jLFEzhEpQW+9t45wjul4RLVaeEitc2jdY1USTNEuLBuM1ggriGWEkhFeKsjQ1Q1CGw4mM/7Or/xt&#10;zs7OMFHC7educfTMTYpRwWg644P332d06wZZGlG89gLuyj6zqyM+/8yMvTynrmv+1f/1z3n8+DGP&#10;nxxzf7Xm+atXuXLlKonIiLCoENxlCpFNqKuevu+INfTS+X6Yhxo4XiyZtx02SbEoT8KxZlulPL3n&#10;iU/4bvfH0g0ikgPs40giSSQhShK6viXJEpZ1BQ50F5S7Y08cMWdeEDQVEcVoxLXJHqPRiImKyJQg&#10;S2KEkmhnWKyXrIJNSh1UqatqtR0LyPKM6aRgb2/G1XbCXmc5oCBNUvJRinaCuNWkcUosI1pd49Kc&#10;1home3vcffCAZw6PUFIyPznh8OiIedkhtAHr16mVITkXFoRCPnU+Pumx20n/hLMZrsPlx8+ubIZS&#10;SexQ2cTwAu4TXskNf7h9U8PmK4dgE7BxRTje0N+RwxzFcCyx/fvdTzYQA4a3MMBtVg1zMmrLTPM3&#10;rguYbh8icgiKIg6BI9gch2CnghT3AIHokAGoSF3AaFxUNkOwkSRsIUUht5pESvXBbllTVSXn5+vA&#10;6tFBfsZhtOasbviTP/kTXvzsF1mtVijlJ7bPz/38yGazpigKT8wQHir0+mC+4lpsNhRFgRCCzXrD&#10;latX+N3f/V3i5iMWiznr9py8yCmm++RFwb17P+DTn/4M91TPSy+9xPT6F7l69Sr//vX/QJZnrMMg&#10;WJL7qtH0LUZrEjEmz3OqesN3v/sdnhw3TCdTksTrkvW9lwzJsoy6qmiajrbrtsQTrTXGGNLEY9FG&#10;awSDtL2/Zk1TM5vtEUURf/+/+vu88f03qOua733ve/zqL3/Fa8xFsfciabyV95C5x6EPkaYpZVny&#10;9tvvUNc1i+vXPWZuDGdnZ5Rdx+HRESfLBUr5rDWKI6ImYtkskYE1KEKyNFS1A7Prx2+9RVWWxGnG&#10;9evXufnCZ/z1IMxZBAaNh01luG4CZ+yWxddrjWRQYZZbr6WtmVpItLTR3prYuW126pwNrDyLNd7R&#10;1TpLacot3DwajTh/8pjRaLytvMH3g5IkRvcX4rcumGj5YUiFUn5kYDqbcf3GDVZ1y3g8YtX21HXN&#10;k+Mn1FXNex/e4Vvf+hZvPvqIKIr4nW9+k6989at84bOvcuPGDQSC4tYtfu3Xf507d+7w1ne+y7vv&#10;vkt1fo4xhmevXiOOI7D+vUSRIg7qDt7zyPvsREXqz6OAs9NTuq4P0KRhSH3FMMV9aUsKd7wQH7Nn&#10;XfxgQCOEuLhuSeyrtTRLEV3nGaD4PsukyEjShKLImc/nrMqWruuo64a+16Q6zJTFCbrviQM1uNNe&#10;5mnVNqzXazZdH2ae/HtM0iR4P0W0bcfp6Rnr9YaqLHj22WfZHx94K5feKw0MljCzvRmr5YpYSfZm&#10;Mx49fsR0OuXxkydcuXp1+4kHfcdtr0WE4V3rfmaQ2YWZniYQXK4WnzpO+P+Pn7PJssD33h1w2r02&#10;LlQCl19ECq++64SXS+m6NpTm/iaSkZd1SPMRdVWTplEo3zuSNEZbiTE2DE/6wDQMVsXB1Az8zh7F&#10;EU3TksRerl9IgYx8Zmh6R5wmWO22GKxSEhMyS6E8nKeD5HqajWnbjizfo+t7MGCFQAhPpTTWIZSk&#10;d45yvfFumMWIer2ma1vaTUnbtsyrnuMn3khqPB5voSpjLI8fPUL3hrt373H16Bp7e3skSRYkRUbe&#10;fEvC3ftPeOmFORNlsd0J9DCTNSdnJ3RqSl91dMS0ueT64YSyqugbv1mOVcTq5AHKrPjUswf8D3/v&#10;P+fgYIR5pLn9/DX6LAJjWJc9bec4eOHTvPXWW7xx/oQ/++FP6Pk2/+Af/EPaXtLrGGNSRqMRiShp&#10;q5Y8FTirA8VW0TZeI+v+/SX/2z/5Y2LjWGrF1WzMsrOURqOVJJ6M6M9PEVmGjWM6J5BxxLptGU8m&#10;pNOM5WpJIjuEKYnRxFQoG9FuOqajEf/13/sm//s//UO6rubtn7zDV778FR7dfZe79+5ydvcnbMoN&#10;p5spVVVR9Y6OiL3JAWNiVqsVP3z/HotNyzM3bmDannlrSbMxay1xauQ3szimqioWy6WXCAKMsewd&#10;7Pl65ynhAAAgAElEQVTM1Um6VlO3LWk2Bpny6Mk5k+mMqr7PsjE8//wtruwXWGuIYok2HSIMSUaR&#10;RJueLBsznab03YZI5V6FWfis3IZeje0MQjq07vycq7M4TOj59KHS6cOg4MDuNAFGdMH+wN+X4/EY&#10;KS7kTvq+D41tDxGpKGazKbmXNRyogv0iR2voVh06ixgJD/vuRyld15PZhK7tMKs518djriT7fPF3&#10;/1u+s7rDr3ztV/i//+j/5X/6H3+Pg2dv8Morn+HXfvM3uXbtGnsvv8gLV4949lMvc/f3f5+P3vgx&#10;y+59VnPNtevXWLcLDg8Psa5Bmx6EI80TrPZCp00Po8mEMytJ9g5R+SParsNpR5LEiF1V+t3tKmyo&#10;AyKxC/1vB7eFQBrPVFXCK5HH0jHKEtJEYvuG5XLBq69+mkT54WRVFBgcJktJD/YQboFTjiTzQ6jr&#10;zstLqYlAxiPiSUoSxzTnNZ3osKkCHaOKFKMNtfB7bzoawXhM4wxKSZI8Yq01mydnbDS84ARRFBOp&#10;lDSBUdbSNz1350sO9g+QpieKEhLnTR+X8zlFlkGce+TFGpDec0lFCuOMV/Vwu03+3Ta/uIQgbRP+&#10;p6P6DgcD2CY2Q3r/V/RstjVMONYnRzOe+ukABUjpA0hV1cS9Zf9gH6tL8iKnq1eoMO3dti1CRWHo&#10;8zJF0XtAmDBr4bNfJRVxFJGkicfLlaQ1jcd+IxkyUG+DWlcbosh7mvS9putaj3Ebv9BOzx5S1xWL&#10;5YKiKNBN7/n764qqrqmajvV6xY/eeZe+78jznMPDQ+r1hr7rcL2nOpKOmZ/PqaqK5289TxS82+MQ&#10;ELdw4HD6t30n/3VQKQB2XCgvznKSJAx0zOViwWyUbTHgKAzPORxF4dWLy7LixRdfotlMWK83nJ6W&#10;XLt2FZd4bHk0GnH79m3umJqyrGhrx507H1KuPQtO684by8X+mLrz8E3kLkpk/969wGZXlrz94x8z&#10;K26TBOOpoT/gs2rvueJ2VLd139P3fiOM4wgTlIqtc9v+y2g04rXXXiPLMqqq4t7de7z00ktUmzUP&#10;Hjxgc3ZK3/fUta84bOn9g05PT7l27RrG+A32+PgYZy15HPmJ+iQJrrR+M62bxq/DAGHlI69pV1V1&#10;MD7z13lUjLDGcnJ+jjWWYjynGI14eHrKnTt3+OovfoHr164hle9T9tr7ihh/whgUBy78enZkeQZN&#10;OHxON2jE+d8bj/2HgO+s1y+0gR3njPGwTu4nzVXQXBuuAzjatsGqFK29/L5P9rzTaiIlXd+z3njm&#10;WaIUk6KgEH7d2SHYOc/EMsYnfUO/59at22zKki/94pf4nb/7d/ng0QM+/PBD/vUf/RFt1/GlL/w8&#10;n3rxRZ49OuIzn/kM9998x1tftIa2a8lnirquGRXerOzo6BAQxHjkQ8Uj7ygbGT744AOatt0y6LTW&#10;AZ+4/LjUUw4n1SEuoTQDo0sGNt+AGEwmYyIVYbSmaVp/LoqCBBGYcg1VVfHBRx9x//49smJCHEcc&#10;zo4YT8aeDt8bjMm2PePJdLqF79u6IUliCKaK5WbNvKqoqpK6qXn+mRscHR0i+wqpFJuz1s+RWZ88&#10;e6O+mCdnHia9kWc8eXLMfuH3ydneHub8nKtXvT346OAqcRz5kYGnqWM7//txfa9wmj7m5O4+4amv&#10;Tz0+Mdj4Hkr4y6F6Giqc7Zt8OuRYpHBoYbHOY4JIQW8cq7LiX33r3/CP/tE/JDap3ziVtxfojEMl&#10;KZ0RXu8sioIEjAyBR9C1LUQxhA0IKZFJhowS2r4JikMTem3oGs1ms6Eu/WK488EHTGczVpuFrzaq&#10;iqZtqBrv1vmXb/zIO4day6uvvkqiEi/Nrn3TUMQJjx8/5rt/+X2yPOell14kK2aYPqGqS1znYbI4&#10;StDWS5sjx8jYmxnJKMbJCis0lhxLinUJlhiJws/5RAiTE9kpiY7pOkcUpPMjB5GD0nmhQJsmLMqK&#10;Q1NipUW6OYYU+gRTV0RjRdc1LM7PmI3HHLz4MvP5nA5Yth03rr/IcrnkzuohZ5uOZ178LLrXdF3J&#10;2fIej+6dU9bHpDIGLF3dIZ0giYLtBAsMEq2zYAE9xmivo/edN95BxSXPPf88nfNDeE1bo3H01tEZ&#10;SyJiIpUgIotG4KRAJTFRLJDKIroGpytMbZBKYdqS/UnuxR77nu+98SNO5mvSfkPf91wfz1CxwfZe&#10;nt0isEKwKWuuIkHGOBGTTXJKbXEKOiTKCqqyJssloGmaDVp7EzYpBHlWkGU5VblhOp3icNRNQ5RE&#10;9JuG5doP6S2rBYIlLT6zdqblm9/8Jtr2KOXXtA19Fr/R9GSZIlaGWBmEs1hnfO/F9gysSwHb5MoY&#10;r6Dth6FDsBm+Gn0pOdGhd6G1oSgihFT02oBQVHWDTqf0WqMDa7LtNF2vaRdrpIoZxzkqkmRWkEQx&#10;CcrP+sQRWnnmnIoirPXEGecMxnTcWiWIzSmRdIzUnOxkyX/5hS9T/+JXGU1nnJ2fU1UVjx8+5oVb&#10;L/DyK5/lx+++x8OTU1SW89rRDWLnSLMYpWCU+vksZaRHCFTuiQiH1zjeNBjlh00ja7fSV7vJ2cWe&#10;uC1jdnbDi3O8TaaV98RSws/VTUeFV0vuW5Tt2ZvMmOUpdD2dtVR1SyIE0ljQhocf3fFeUsaPQkjj&#10;RVddJIiLhOlewWicorXA0aBNg6OnbDTL5YLj1Zo7dz5iNPJQeBZHvPrqq3zupdt86sVP8enbz/me&#10;mfEBM41Tat0gHFSbkmK6z8Fkj5NH97fVbF1VLNdLTs9PmV674T+j3Gnwu6G642OiyTYY7Jy3ixN5&#10;MVwc4LhL4NpPP/7Kno0/ym5DaMhqL/djwGfjg97PMAejgilW13V8+OEHtG3HdJKHORZPu9SmoaxK&#10;RpODoADc0zQNfddT1TV1XfPo0WO6wM4y1tJ3vYeQuo6HDx/5ocEuvBGrPGc9sNzeeefH3Lx5kyvX&#10;DqmrGis8Zu1EzGQy4d69e2w2a5IhSxOeHWSM834fDpbLJSJUWABxFHktJCGJ4sA+kd5xcxCRHHoI&#10;KugrxSq+0FcTg8baDkXTsZWiHyrD4ebx+H7PoAWmdU9ZbiiKkWcthcDkM1+fmX/w/ge89dZbPLNv&#10;OD4+5qOyZD6fc76e8dprn+PaNc3tW7d4YhsAZrOCux/d5e03P8TL9iehF+J/r5S6cHHFYIyfYPaQ&#10;kwNrOT074733W24+95yfmYhCdh3EKZ1zF7MKQnjBRBKiOKbruh3WoEAqxXg0ogtVDkBRFKzXa978&#10;wQ/Yiy1Xr16lVtr3uNIbbDZr+t6voel0xmKxoK59pTPbm7Fer7fV4bAu4zQP2WsDAsZ5RpplRLHv&#10;cRRFTpb5HlZZlqTW9zes8ayhqu08czA0XL/97W/zG7/xG6jUVypx4uVFZJxsr2eWZQQpvkAmEVtK&#10;/3BjbftYgjDkuduvGRiPbnu/R5E/r1VTIqWiLDdMpxMmkzGbzQapJFXZYIxGa28BMfS6jDHUZcl4&#10;PMaN/SCqwwW2lP+aqdRn+vZiUx/WY9/3qHHBZDImiWB+Psc6x3yxoE0jsswz96SQHM8f8eDBA05O&#10;jjk6PORLX/oyL730Iro+JkkSkjimyAvSyM+umNprNHq3W0GH26qcGGNAXFg27Ox9P/X4uIx9S3sO&#10;PS4pRJh78c9dLpf0WpNlmVcJUIooU15zL2u9K++nXuS1116jrGvWmzVd589XV7aoSJFlKZPxmNGo&#10;2Dp3+vvdb83GGPqu5/r1G5ydndE2LYdHh4zzjB/96If85Id/yZe/9GX+1s9/DiEE1XrB7eI2WZ57&#10;rbbplAf377N59Ijbt29TLs85OTmhq9bs7e2zKivOz8+5PbAXhzXmN5YdxOryPj/s70+HoJ8OSQNc&#10;Jj7ulx52c39N6nNAfy4x3D6O3eGcQAk/4eqpg8JL04gMS8qmjvinf/gveWZ/n15rVvPjkFlt+N73&#10;vsczN2978c+BbhhFgXba8u677/LKK68ipJ/6joLshpKSBw/mIARXrz7HdvBTJIF6KtGmQEX7dH2O&#10;EzEiUj5bJMYwYb5yNE3EKDFYIzFOImVKknhpdBmnRHGBlBm9tvS9w1iJNV4hV1hH3/vSVqKwZpgl&#10;8p8/iVPyrNgaZHm2ngVMiOMGgSFyHQk93hNI0csCB7QuxkQFAl/p9W2DtJr5+Zw8y7HECJXRthHE&#10;IzYYVJFz57Tkz9/6gJvPFbzz9rt8+/0PWC6WPPeM5ufuz3n5l76BTFIOVO8tDZwGI5HyW8ymMcL1&#10;IHSALBO0Lr2WVrT2gcJJVJThogO0bmgWGyIi2k1JHnnmnG4qYteTCUuC/5cJEEZD19A1LbHKEMag&#10;RYyRCY4GYx1Wm8C2snRtT1l7hlSU7JMnKbNJRj7bo+rXuDRjVXpJ+66FWDqODvc5OTlB15WnGPc9&#10;wllvCeAsXd9StxVxmmwprA6IlORgbxYYZJaiGFOWFWdnS99zHMU4Y7FCU3eWTkucSLBCYIThdH7G&#10;ybxk/Owe2jmUAyf8jE0UK3COLE0o1xXOaGRQ+92tbCCwPreGchavEei2meaQT8qQqFjfBUdFXpWg&#10;14bFcsX1o0PKugHr6LWhbntUbIgSAVJ5M74oYWwFouqp3MLDU3FMlOc4qXDWYpRBpQqTCHrdU+IJ&#10;HytrMbWlOzvj4GAfYi8v89zRHm6+QShwraVtKmazGaPJiPiZ6xz9J1/DfONvcXRwyHK5pLHKN8lj&#10;wXR/QlNvMFrSOItNMqKpn0P70ds/4dGmok7yoOTh0H2ztT5+eqbzr/toA9wYCYfAYvqWzXqJ6jry&#10;POPmbI/9KGYsPfRfbipSYrR1uKQgPjhitVqxqnuaumEdVUSRYlbkFElEgkYayyyRXJnk9L1Ba6/C&#10;faUoSNKUF37pl9g/OGB/fx/vjCzo6xV3797l4Z0PuXHjBkkscbqjbTbgevI8Jk4k3brm7OExf/Nv&#10;fIE3vv993jl+RBwn1G3D0dERVoAVDjsUD0Hv8gLev7Tjb8k627rGXf799rsh8Rh6NJfWZ3iIv0aw&#10;2ZZKF3xn/2KDLYC4yMJ/+m/DU4TYMtH+9E//lBv7+z5TUD5La7s1d+/eZTI72OLZzl30boSU1HVN&#10;r3s/sR95zaA4TraVwEDVts5itI/cJnjyDPTOraOj9HIXIk62ATROYrZ2vuGfUkMV4WVueu0brIT3&#10;SByTpgmi14Db+qMTzofW2p/kHXVgr2sWXCqtxUoRstVgURvejwyun33XertlfLN6sE3Is5yuXQSG&#10;l9j2PpRStLolimO07mmbBt0nzBdzHj9+zGzm3Q2fu/kckYoYjUeU61PapmU8LUJfKzjsGH8+oh33&#10;STdMR0tJry261+i+Zrlcono/VV/Xa6qqom3b7bWRUgYIaGfOIzCqhnU29EW6zqv42tjSdS3RaLxl&#10;0PTa4ISfRzhtNyyXS+J2RRTFaIw3AFMRs709r4w7GrHe1AgBZVlSjApmsxnL5ZLFYkVZlgjhTdnS&#10;aKgMLUma4oym7/01PDs7C772iqZukEoSxwl9X4ZZFS/h0vc9h7MZm82GJLmKNoa+r0iSFO3MthJI&#10;4oS1WQfrjjDnMPTwwg4gtuFEbO+zoZrxvYjhHhQICabz72M8GnE+n5PnOfP5ghtXjsizjFXl2ZhV&#10;VZIkMUnmZ7rSLMVYw2axoWlaIiAxBhmcP6O8CD08T8v1FYXGOkvf9tTaO0ImOvEsS9OT5zlyccpk&#10;MqE4mHF+dk4yzinLEocjz3OuXrnCpizpOu84q0Yj73NUpN4EsCkv7kWpqLqO8/Mz3r33xNtRhERX&#10;SoE2O5vOpZmRkJoP53f3Idgqo+z2IK2xRHHkfXyCAGqkIq5fv06aJqQyJs9zrHF+1qusfM/w5IlP&#10;gDPP1iSgA5PJxM9jpVmongVZljGZ+HsaE6H7nrbrmEy8M+xyuaIo/FzX3t4eN2/eBF0xGo0YFd5v&#10;qW0a8rxgvq48stJZ4iTmyeMn/PwXv8i160d8//vfJ0liptPJVt9vQJusuPjMQyUdztj2VG6DzS6E&#10;dQnbutjo3Xa9fvzjZwabi8naHX7CTtbwdIUjRYSzXrZlmDdAeAVW51KsyzG2o6ojkAlxEdO0DZtS&#10;UrcJnfbURkniNztR4IQmih2WEUl64DOPJAu2qjGOiN5kyCjDCOPd/ZwmzhJ00wOCOIuRscTJ4DuB&#10;pTMdSZrRmo7O9mijyZMaJRuiyNF1LaBRytA7ELJmNIa+M6ioRpsFdTOn6xoyzz1GuikKj6FHIYuI&#10;hCOWEEmwzlcwgh6BZ9YJFyGcQjhFrGpieY6OOqwwdGLEumlZ9Q4jvJeHsI5xFCOVZF3l6A2k6RWq&#10;usOlBX3bsdaGRivOjGOuY7I+YhNPyZ99CSMl+zdfZHztefL9Q5ZVxWw6oyxLrh48x90PHoMxYAxx&#10;sNtN1ZEPFDrD9i0q6sAK+q7BaInpM1bzknGmaFvHTI5odETVC3/TWehsTO8SepdgyNBOIyKBTGKk&#10;ymlNTWsjWhv5qlHEFCMvfaKKGR9+eJ/l2pvFdTpBCIlpO6JIcGV0hFWKQi3oesdIZWRpRlU1jBLF&#10;4cTL4WirOZxNmE0Kurpk4XrSWKGEZ3r1bedhEqXo2xbnLEZrzs9L1usNUkYYazk5m5MmKcVsn95A&#10;13tqcmN8O1tGBVE8ojdejLHXDdYJcBKcxFpHHCU+YXMCrAsKvBYnLicdCBeklXbvtYsg5AAnFViL&#10;Uz5xEdLDm9PZHk3T8vDRY99LUAoZRWzKmjTLGU/HOCCOU9LU8VCuaIQGGZPHAiks2nbEJiJSCWiL&#10;NhaMQeGn0lqjcU2LrSruRpr+bImylul0Srzwmm7X9mbM9vaYjnPiomC+Ome1WtKjyeKYJGyqfeyH&#10;bqNJRqtbyr5l0zUIlaNdz6P5kvunc86qGlkUWKnQ1qKc9grNzm3RoN1z5eUc3YWcDfgAHTawAUCy&#10;sZffUc4AirJc07ctuVKMkphZFBN3mnEcM7aCvWyCTSx9PsNaQyU8xFxZxXq9xhjHWMUcjkZcmUyY&#10;JuDqCpzFKIHNfDshqqHsDUnXsTw5wUlJKxXrRPHMM88w27tCLiDKU0zfoFuDkpIkzinymCSVFKOU&#10;mVXQGZyQPLr/gBvPXOf69V/n//k3/5q0yFFJhIgUyGHoOOzxAxr01N7/dLAZCoqLWuepsPIJLZ/h&#10;8ddXEPgrSlMf+Ab3S4sIuKTYlviWrvPaXq5wJHFMXdekacpRfkjfdQjCfIuU6DAV7WE1iXWWpmlD&#10;9RAHRobaspYG+Zrh+1SIUEGYLabsXHYJa06D94xUEqfddrF6+Q63rYSc9jeNz2wlUinSJEEHEUXw&#10;YolD1jn0dYZMwM9DmNCfGfBusdO49Ct++Pnw/iCwtboeBKRpjjHGQy6BeVRVFZPJmL7XSKlCg9vj&#10;whg/sVxWJXme07Ude/t79LonzdIt+yZOMj5989MIJ3jy5Hj7XpRSnpihwBiv+9X3PUShmtLa+9Dg&#10;z11ZVkgpODq6wt7+/pZtZZzeMmiGRq7v3UivG4XvnSgVkaYJbRNtezRaa+anp7z++uvbG6CsSrIs&#10;o6s85fzgueveD2g25fT0lKLwatSbwKo6ODykbVuyPOXZZ55BJYrlYomSiijzhn593xNLP5FdFDlt&#10;2/h5ob7n7HxO33VM9/x8w2rlX1ckGavVGm39+pZp6ntKmxWTyYS69jbdSnk4OIpD9R3W1XB/+Kpx&#10;SM134sxOP29QKQ8TMVuEYTtEDESph32rpiTPcvI8Z7a3x5333uXll18OCsUx/WazrV5NGBtQSjGe&#10;jLf9UqUiJlm2ZbRprYlVRN/XWOeTtjiRGGuIe0OaZazLmiROGKcpVVVxOB5jtOb07MzTyaXj5s2b&#10;bGrfN5OpJ/+kaUocx6zLCvDzeMvFknKzoa5qxukIax11XTOfz2mbjjiJMcGG2+C2RKKn9ykPqzmv&#10;fxgGny7y8l0qlrct9/evZy8uat+jm+F1HYcmugr25FFQGklSTyN3psYYi+79HE6eZUwmY4qi8GrW&#10;xvvsFPnE38ORH+kQIz/PlV67wmKxYDSdBo043+sSsufo6Aileqqq5nxxSpKm6M2GsiqJopjZbMqD&#10;dcne/j5Ns+b+vXs0XcmDhw+4+dxNyrLcrjmPsHgSl1BhLxJcoAyX/+Or7Z+9/e+c7d3vLg/Yfmyw&#10;2aDJUd7oQYYZewHBHJntWKTwpdXQYDLCQw6KzG9YZoGUMULGKGoau4eJUuaNJBMz8qym1iWxc8hY&#10;eDl+Z9E6BBLrM9eua5HCIqX1LA854Nd+AC5JJEpZIuvfl8wzuq7FSYiSmKqtSfLUY/Daf3zloK1r&#10;8jzH4S2PWzWlYkRhDXkc+4lka5HJjN7FiHTfmyVFKcbgvcCR9C5CKEHvoNEGVIQRnrGjoggdGsle&#10;GkIAiihKsA6SKKXrHWkW0XQTnLwOkaVrGogKfvLeu6TJkbeDbpekWUbvOiyWJEto+xbnNNq0KOfI&#10;Es1sc4qtHPE0RjJncRyzPl8iGoUtBY+bFQs6bhcxfRcRdZaDbEzdlTw+vkvbe1dHh0MohYuWaNPS&#10;mgYjNWk0pdyURFFKkec8fvIEFfVMxglN23J1nJHoGlU5sjhhLR1OWXRiaGWLdQ1CWIQxRFickhgc&#10;ND226hCqJ8lg0a05HB/StBnfffM9lNqnqjqEdBgraATIIue98w1HRxmbkwX7e1fAdKxXSzIV0ZmO&#10;5z/3ClJK/u2PO0hf4Mujcx51PUxSilFBtoFGJpgkIlIKF+csNhuEijg5P0dGOcXkkF5FZOOE6wc+&#10;SK/LimVVMZ5O0W2LIafeGJ6djnj8+JhbB88QG03X9eRxjBYZfe9wKsVIQ5pmtG1HmvgB58glRC4N&#10;WoIBA3dhgFgAYtBLGyC3i+TOSbC6QipI031WqxV/9oM7fOELP8dnris2jzYkR5o8clTXFR+u7lKU&#10;GUdHR7gqJ0vG5F2J7TyxRhhDXfXgIkwe0dSQj70tQds2ZHGGUppRmpGoNZM8IUsT2raldx3FJKdx&#10;mt72JEAWK0ZZxtlqTaTCHJ2IGE2mqDSj05om99V0rhOq84ruXJKqKatszEnZ8O1HDzgTliqRJImi&#10;IKdtO+LWB4M61juoS0jV3UBpcsFCJMSWbZ95p2dhBgFiQdcarJV0RLQIotHYO5ZmMVIZjG2wykPE&#10;OiimLLqeOI7p2hV1uSQF9iIYq4RpnGFMhIoKGhyqmLKf+5GNwmiqOiEGpiMvWptluR8iVxIRFXR1&#10;g5OOvofDK8+yXq0YFWPatsVZzf6o4NPjlhu5ZEmCHGUoEfHgnfc5un2bF198kWk2IhXeYVRrg8oy&#10;b08f+eRO2Z2+zU4VOMglXe4V7gSXAUYbRlac3XmGwwWV8k+ubIbI9jSmyc+IcKEedc73FoZIOjgy&#10;au3VgWWeUNUVh1c9vFGtFwG2Ci900Q669IEvPNN9huJ7B+pStTIkfT4bvBxpRfiPDNP9XlV30C8z&#10;SHHBFtotL4cPPjgbbk+RGy7E8N4unrxdwNumWbgmQ+keehAy0GyllGRxxpb2Gno+/z9tb/IkWXad&#10;+f3uvW/0IdxjyrmmrEKhMBEkQAIkWiR6MtLEbiNbTWtTb2SiWlvttFHrL9FCC+20lFmbddNMRppI&#10;iU00jQIxEFWoAqoqs7Jyitk9fHjjvVeLc99zj8ysAVDzwRIV4e7h7u+9O5zzne9837pY09hVcJCM&#10;Q09EKxhwnLFarVivRUPKINe5LCuyLOP2rVsMRyOqJkhgZBlfeOMNLvWQNvRTDPKc2HtOTk4wseJy&#10;cSnX1hhpsFVBbj5kNXGcEBkpsCfGMJvPsbZlPN7hcn6CiQyvvPKKYPZakWcZs9llHyFv3wfv6bNX&#10;a0WB2hhD3bpebXe5WlKWitnFBUrtyuOd7XioI62rirOzMwa7Mr7qes16XfDSjZfZ29/ni299kV/7&#10;1V/jP/zb/5V8kOO9NDre3B0wm81YLNZcv36dNpZNpCgKLs4vMEnSKylfLi6lkD6Z0DqpOZRFIZlb&#10;K6yuJjTJtW0lNY3Q3S/22bHcfEltt7LarZHeIQEB9unnwjNZ7/brA46G8p4oTXvGZpomvPfee0yn&#10;U373y1/mnbff4axaCeECGT9FUTCfzZkk+31dRCHMt9ZaLC1t09BGMn6apu3rks472qYRxYVYHCb3&#10;UumXq5saAIMiz3KiUHgfDke0bUOaCguUVOZzu2UHb1vL+eV5iMQTnPMsVysu53OOj4+o6xqnhdDR&#10;Io2rnfKC1TYsISFj7H+WyyVsTd+vRV1/UI+KdBtVqM0OtDwv0GoU5rMLqIIFE5hkrhYVB+W5uLig&#10;WCyw1rI/nfZjGu+Dt4ylaWpq28rG3NSoyJBnQpIByezSNEEbQxRHAn+haGnJ8wHLcsl4Z4f1WtiD&#10;Z+dnaKMZDUecnJ4wObzGzs4O81BrXoZMtqrrvsewnz9+45n07NGv9VfqNc++6DOws63jU2C0rVXW&#10;dx/bYaKbD9/+fy/+dWgnzB50DEqjvMMoxaFeUq6fErUJy+qcMz1lb28PUOT5ILzl1kQM772h/6oe&#10;RxThvm5DC5CE7iwGui7hqyi3CbIO1okxVceeMFtU3P6z/aZwxtbpd9IQWutAfVb9aztKr9am33xU&#10;2EyM0TThi2yiqu3NyGPbmqpa411LkkT4VhObCK0j8jSlUWvplDaWOE7wjaYqC1ZLLZh8W+HrghjH&#10;jYM97r72KnEcc3x2zmg44H/4r/+YP/qjf8lf/vh9MVsrC16+fYvl+Tkaz+XlgrOzM7lWxmDbSmoj&#10;1lHXLd4H+rO1GG3IBwPOzs8pq4ooimmaiigeMNnZkeYxI0KOnZ+9C9cdxBseI4GDj4Ro0TYNtm1p&#10;A3RqragsJ0mGNhFN0fZaTh0FuIM8i3XBvaolzTwvT6fMK8VoEZNWEfOLFqXG3D68yeL8EnU4IMkn&#10;LC+OWS0tphmwXse0I6iqlqIsWBQtUSviqUVdC3xpNMQ11jtqr1k3jlZFQUNP42kxUURjK5brpduJ&#10;G80AACAASURBVJj92ZrWtTikKVPGrUOpzuue3gd9A5l1Y9f1YxslP/ez00PnF+WVUO0r5dH5kGQB&#10;Wiecli1/9aN3uHH9BqM33qD5+ZwkyakqkfC/sAXRcEhcrknimChO0UYCmtZDoxXKe9auJfGGFMcw&#10;y8lzMeRyWnxm0jzFWsvZybmgFGGOxElMlqUkgcpuFKShudppTauFUNIqT1kU4pUDPJ2dSQaUH6CM&#10;5ni55t2PH7EqGuIoIYsznLUi4aM11nR0Xpn/tiOzuE6Yt4O3CevIxuxv+2cVnosSoeyPI0VZVaTF&#10;ksY51nVLXDdkYiFM6w3GQ9k46qrmyWKO854s1MbSPAuyQAlxsHi31vZEkqIqODs9o6wrxuMxk/EY&#10;BSQ6oXUOjawpnRhrlogVywDxBcviFOUhjUX26f2H70uja54TG8MwS3n9C2/w8+NjTBqzrkqWZcnI&#10;OWGQBc8wrOsN5rrFb2v1fwHs+Cxc9hlHeMGLN5sW2ASiPXQWYOIrmc6V9+yLSH77D4WunKWMx+M+&#10;M1itVjx6tOo9N8Rve2ub2S5nqM2Gs5Ua9BdBqc0ACl8kbBxyMTdUPLX5auFHF5hq8pZmKw3fCjrD&#10;dyirijiknNuZiXVbWU43eAMjpqtByUbHZjEJ10v6KII/uQr4e+jVWa5WlGVB60pxAxzFjEZjPDVV&#10;XYEXh1AX3C+rqkBrzVtvvcXhtUPiUBerq4rRaMRf//V/4i//8v/hi7/xXfI85+joiNu3b3Pjxg3u&#10;3fuQRSHsrq621LZBSaBpaOqaLBdP+7Ks8d5zOZ8zn8+pqpb1as1gIFnAxeyCyWSC2sm5XCzI8mFw&#10;2LwaRPQ/KVFA8ECcJKRKmmFbJy6YJt3l8PCQ0w9n4D2WjTilMUYCgHA9V6sVx02Dd46fvfczvvKV&#10;r/CTt99muVwyHo85Pjlh74uvsVhc4s+P+7F6fHyMKzV1XVFWNQqom5aojijrmuFwhNeK5XIJWmyt&#10;PaqPfKWPJgviop7T0xOsvSvd+3T9Mg4wV8bAdt2mUz6WseNRaFAuiMGqrcsXyNGhyO19MM5xsjhl&#10;WSIWD8MhxyfH/Omf/im/93u/x/7+PqdnZ309bL1eU5QlVJbdXXFr7TJq0QGTvqqqrkEp1qzDwpni&#10;lAqurOLnUlU1r7/+OgqFRTKj1jYSoChQSgupIBX9wOVqyaopyLIcnUZ9ZnVxccH5+VmffZRlwcW8&#10;4Pz8XNSxg5Ze3TTQELKx4NAbBzsHpYhMhIpU/7tc602drN9gtn73CukVDLCP1lJbTpwgHmVZSE3R&#10;iGqBt3KvF0UlWnHnZ+zs7DCeTgO8FTY7L7I1Segh0zoXx08rsl0nZ6fM53PmQ9FC3NkZS/CoFWlS&#10;k7pMCAE+wQNJKvc3yzKatpEAVOl+Y5P11HFycsKNGzdYKMWN6zf4+EIQJKHRb9h5bouJRgc/bh0C&#10;6Xb/94kv28BpPAu3yfGpBIHNe2/epCuS9S/okxyF9SLJH/sS7TyNiXAeMhzjPON//Nf/hD//vwz3&#10;P37E0fEx78ykzyBJsi1JjQ00dSUzUZumrX5w4IP8yZbEzZUrsEWBDAu6UgplDJGKIQhldkX3/nJ0&#10;m2mYzNsDMo7jrTSUKwNXJEQ2RIUuK5QFpDNUIOyg9FRggZY9xkASG2KjWRZrFvMa7yzGSGaUJhHO&#10;NtRNgbUtg3TIIMvwWNq2xjgp/H/nt36Tx08ec3xywmw2I0pzbFHw1z/8Kw4ODth/5S1u3rzJYDRg&#10;NrtgEMW8+spr/MX3/kKomcji2F3bphWYq4um21Y6+09Oz0jihN3d/XBtWrTSjIYDtAnZS8DMvQsw&#10;jVQiBcJoauqqRvmIpq6DMrdGNdKx7pXBmJSzsznLZSn6TVqEUJ11W0GEFM5P1pbBYMCj8wvG4zHX&#10;9vf4p//s9zEDx+G1a5ifXXJxsUsymaKHlxxcv8Hj42N0owLxoKVtPVUlm5g088W0PiKNMqknWovy&#10;iroRkoRTEa3XWAxRrHBY0IqHjx+xqkrSNCGLDHVbo3XoI8GhfKeMDg6Dw11p+O3GigoZvOoivfB4&#10;Z5jbR4B4VDqgahv2lcBZS5Pgx7v86HLB6m9/yB/9+q9Snxb49ZzpaMLp6pQnR8dcG0zIbNYb+a1r&#10;i6/XNBlk3tOgyY3CxxG0FS6SLHUQx+gkIlJi092shapMInbEOsnCfBNhUdvWmxYEn2JXFfNyTaQS&#10;4iRmMVvx6MFTTlfSLHlUW44vZjxaO6p8RO66jdqQGw9ZMCM0QvIR7cSrpIru+smY3qol+E2jcHd0&#10;qvQS9DtqH9YQHVF7KKwnbh0ZYRzamrIouVisKcpCYExrmQfYqnEW6wUKvlxcMhrkjIZDgcaMJo1S&#10;sjzDeXGAPbu4YDQccdg0wuaLDXXTYr0limLqpiLLUpSOyZOUuq2JlaFqLGkakUaGar1iOBJtvvsf&#10;P+Dg4ICX33idwXQHvV5Re6m8d71ZCoVyvl9Pt1f77WMLL9raaJ59zTbOtfV0eOAzqM+yXF/JcLbh&#10;u+3MqosKrjwZMhbE13w4HPI7v/M7fDdOefzoMf/Lf/gTnjx+ws5khyjaOAayecvnBg5bjwE9A+xq&#10;9nM1g1DQQ1kdy8w7SR1NHPc8+PVyJtlKkMpRoaGu+1670yn5YNB3EltkU/H+6sDWz35X3fUZdd+n&#10;w+a3oiy16SC3QXGgLCvyPCfJJ6RpSu2XVJUUyLMsI4kTrLM0dUWe5YxGQ9rWMhqNmM9mJJWoS4+m&#10;u3z84GNOT8/4N//mvyfavRmsCRYiZzGfcXxc8/TJE5ElUVDXTbA6bnu1ZufE61z6IkSTbro7ZTTa&#10;oa5rVstTTGSY7u722lHT6ZSTRSHsQi/QxnYM47wTafdwvdqmCede4qOEpKr40Y9/xsNHD2mcZMY+&#10;vjouukBjMpkyGA6IEmG9/fF/98d89x9+l/GBMLNGt1bcu3eP4sE77O/vcc2viYxhsrvL0dERq6YU&#10;NebQHBjHMcPBgKKqes20OPRMDQYD5vM5SZJIPS30ErmQXTw9OuLs9JRbt2+jFNJhbyxRyOw7Bl/4&#10;iY3icFezUd0E6MfR9ux9Zlr3FzRJUtrS9plelzF89NFHvDvKeOWVVzgtRb8vjhMuLy8pVSqZaTTs&#10;I96yLHt7aKwswHkUs1wuICg9xMEfSMVy7qvVpQiWGsV4NCLbGRFFBhf6fwa5jFmvvLDYgvJ16xyL&#10;xZKThw8py4I4CKKezUuquqYshRXotJiRtcptXW+pJ2onNPOOGOB8MKbrPIBAjNme24g2/5pWGLEm&#10;MmivxHBRa7STbKpphalXxSLa6lv6fjKFaPitlitm6wJtNMW6IDKGS62J40hgMSXv342BpmnJspQs&#10;yzg+PhZ5HIQlmGcped6CciSJJbLSB7aTSi9cl+EYbfDOi/pCkoCHoijIBznr9YrDQRj/oxEmQP9e&#10;Fs8++NsuFXwSMOa3J+4vcbzYqbN/v6CRvl0l34qwnv8mWpJ/1wpNU2U4Wryr0N6RLx6imxrvMl7d&#10;8XztK1/hvffeE2aW24LgnplDYV0Om4Xr4TqldK/kKq/rUxKplYRaSqexZkyEeIIEjDdENlmWMZlM&#10;KNaXPY6rtRJM3Pq+EC2S4/Fz0eemCdT0UZbWqu/o7jeX8Bfd1+yWmi5SMBps29DWFXVdUVUF1jbU&#10;VYl3LdYIvJNnmTRnId3uKjYkcYTRMUVd8e7797AqYtkqTDJkbRUX64qX777OjTsvc7yymCjhcl2w&#10;rhpUnHN5seThw4dyrhCo6NDULbZ1xHGK0RHOQdtaqmpJa4V6vVoVlGVBuT4jyzIu5zOxF8hSJpMJ&#10;Ht9PCBBJH2UM2jusjVCRFJllEnq0ifHUtK2irBzvvvcBzhtcWAi9bXtIxBgDcaiRRVJMnsQr3njz&#10;i/zr//afMhwMiFJHWc64c33Co/srmt07fPXuXc7+9t/zxW98Dd1k/Oz0Hs5neBMTJyZsLBFRlqOt&#10;qDFrpXBI8OAI2YWRrEMbjQuOiyjDbL7k4ZMTbr98F+sqnFMYa8X/3XmUc3ivwCmcj7B+K7NnQ8rp&#10;i91eMjh5Qbc4bAd2Ht3U5HmK9aDjGBelLJYFbSaL0F//9APSw9vcmN7kwYMHJBnspSMWdkm7tOxp&#10;hSIiSnNoLIWXloHSe1Y4Vo1YGu/mOXEsPXJKwTjLiExEYjQmibFYatdCW5FFGTqS+1Y0IpxpW8ty&#10;taZpHEmcUJQFx0cnzC4rkmTA2isuzi+YRTn54Q7zxRPOLeRJDtqReSEFOCPXrFYNFouxvr9eSil0&#10;pFEqCveEbZIUsBE57Y48S2mbtpePscqTZSlOR7RoitbhqprIQeLBWVg2DbXRDPIBrQenNXXb4BvP&#10;0ekxRV3iGoE0L86r8Lmid6cDtN6GJtJ4MKQsS05nMyywMxpQNQ3WNqRpSpbFlAXEsdRNd9NdvHUh&#10;gFF88UtvURQFC+eYLxdEWQbAqm4YTKYMygqlDV6HfqKutSPUtDDPqwhsrcIveOxFr9s8tNk15KfP&#10;7rPxzy/+n3iE1Mx5h0aHfhCC5IiVHhvnaGmJo5g7d27z9ts/6Zkh3Ul1g6MvmIR/XTG4Ow2hQctk&#10;911K2EV9XWbT1Um0Dr0uiJSM9lglnfcS5cWbjCb4j2z0gaTz//z8HID1yAQGDWEjY2szCYGC88FF&#10;UXBmZ91WtrUhOji7UTvQRrTXnPd9T0QUSSNh27Q43/Y1L2E4Gfb39mnbishErNbSzX7v3oe8+eab&#10;3Dt+jDGGxbrAmIibL71EksS8eesuRVly8sN3ODk54e7Ld5lOp5yenQpU6oNLpFH9vUnTVHpFglrx&#10;crkELxLmJooZj3eY7sQ9zDgcDklT00dezru+/6cjWWADC6nDtkP9TIUsb12uqeuah48ekaYZXmWC&#10;1/tGiu0hCNJKaj6NtkynE3bTiD/8F/+Cyc4OVV2zvlywf3jAnhUZkNdfucmrr73KX/3d/8kbr7/O&#10;+VOpHTo1CL4xYbEymrIqRfwxz+m01JIkZrVcEkfivBrnaR+QREakkOrQ7a61xjUS1DjfNQ1cbZjr&#10;osxu9L9gYtHh1Wr7IRlt/QNxLGrPg2RE0zbUdU2WpTRJRN3UNG3LX33ve/w3/+g7HB4e8vjofabT&#10;KXUtasLGS+d+nIhWXessdS2ZZlVVtInULtLArCqVoqoqXD4gzzOiJJPMD3GZLaxkwWkmTbjDPGc+&#10;m7Mu1tjW4rSiaWoul6I4kSRCnT5fyn0/uPFSkKz6iCzLgtcP2DA+fRhTEtj5DVPUh3zROam+dIvf&#10;MzD8dlaswrngIUpl3qVaxhXrBeuiwOWpbL5WgtW2kVoMJsGMRFUhjmJKJyoNZ0GeypUFWp8xGeYs&#10;VyuauiJOEkbjsdR4xmOyLKOyPvjhFJK5BeREI2SIqhJFgsePH3NweNi7015eXgoCYkRXrlguGY2G&#10;LI+ecnBwQNOIl1Se5wE6lJ4j5ztuyosKMJ/n+MX+6BMIAi3EovgbKo90A14ROP+ACoWl7sYZ73F2&#10;01RYNxalxKRpPl+zmosJmNUCPbSV4IwekSGJIrOBrVSgGkdmS2bd91CYMSZ8F1nIu5Sc8H2ctSgd&#10;GtKaRhaQEPW0HTU7sMda23J0dMQwT/rXR3FMHWoTUryWlHo2n5O9dgPvJW0tipIri4cPTa1aEdHZ&#10;TduwCAdqo9ZyXiFD6xYqkYsXbw6Bs2TR1UbJYh0ZslCQ7WwLtO4WmZLLlVCef/D2+7z0+pcZHNzh&#10;5++/z6/86td59KMf8Y+/8W10PiYbjpkeXOPvfnofr2IuFgVlWYnkjBH6a9u2aAIsgaKqGpEyiVqa&#10;xpKkKXEq1sw+fI80jTjY3+fVV14ScyelGA4GtLUIp+IRIUcrRfNOOBTvaOsapRWD4YD1+RxtYgbD&#10;MbOLCxbLiuF4F+XETEopz7ooRK/LObJkCEox0DGRi7h+MOa3/8E3MPGCVFusX9FUnkl2mxT40b2S&#10;dmD4x//lf4VC8T/9z/+WMlHkTgXGkieOhOpqbUukFa4VxYcsiWiaCoVDK0gig3Iy5nUyYLlcsjPJ&#10;8b7hgw8fUTUwijPq1RrlW3QC2loi74iNbA5VLfeza3TtSC1aGzpCpO7rNluT3G/1uwFZ2wKaKva0&#10;sSeODWVZQ2NIVcJpU5LHlr/86x/wla9+hf1sh/X5kuh6SrGoOT27QOmIKE2Jk4y2qVkVC6qgDbau&#10;KobDIafLBWa9ZhnHIiiqRBxzthSbcRUJUaT1LdFqxSBLSdKUYl1iooi69pRFhYoT1qsVR+cX1HVL&#10;NNnn46MLHiyX/P7v/zOeWNm0yXPWVU2CSDVFYd60KlCREWZfZw29gfbVFZ207YCwv5IbbEhqjEg2&#10;HycxaZ5L82rwexGnIEXlrFg81y1WwXA0oHaWyMQ0TUmUJgyjiLZacT6fUxgRkLWtwLSjQAAY7+yQ&#10;5zlN66jqmngwxEdzlvO5cLQ0VG1DWxfs7u1RY1mtlwJNes/1m9dlHUpT6rbl6GzO7u4eNQqfpFTO&#10;c/3OS3x4MeNyXXB0csbu3m5oaQgyWUimFZmI5tnU7+qV2sBuv+Tx+RUErn5sfz+7uo4cn/BFwuS5&#10;uLiQCD4ZYJ3jnZ+fikf2eC941WwGyzYqLRGI6jOY547wsdoIrKbQAabY3gA2GZrqdN06ul9XzN8g&#10;clfOpE8utyLL/qI/c8q+e7sAt1x5bchoOuXVbqALxCdc/igyUkgP2mhab2o7abrx7lBaQ1tRFgUg&#10;3P/hYEhZlaRpyvf/9vu8+cpLfOtb3+LnH7yPtZZr1w5p6obziwvS9Zr9/f1eMy3LMhYLUUy2fdam&#10;gnaUbA55mHx1uxSG23iHw4NDWmspypKz0ydEJmI+v5TrMhj0G2l3Tl1za5wk1GUdmuJEhTtNpXYA&#10;kq2MR2P+9vvf5/z8XAquJpfaj+Cj4Vr7TTDiJfu9fec208kUlBVFADUIvj+e8XhMskh48OAB126v&#10;Ge/siCKy1ni7mUydSnV3/56732prDoThUdc1w+GQqlqS5znL5ZI0SfG2Cedd99lb0wQ1Bu97KEOr&#10;DaPyar2y+6znB/9VcGPrS21l0d2RpAmguHfvHjduXOfOwQHFxx+zWCzI8py29hwfHTGaTBjv7FD7&#10;sAjpVjrbMyHy2MB60pEoddskwVpLYiI5PyWKCA5HFMXgHHXTsGpd0FhzFEXBqrxgcXlJZS35YMCD&#10;Bx9TVTWDwZDDwwPuP3gsGVXb4l9w7s8f2yvTL3509GkV1h/nxLyuXC6pqorXJi+hlCIKKEvla9I0&#10;xRjpM6qqiiRNiDu7Zd0peHc+REI8GQxyxuMdxjvibltUNU3bUFzMZVOqxywWC47rkr29PRIDR0+f&#10;MhikoT5oSNKk1xDsygq7e3tUZcWTJ6KCP5lOAXjl5ZdZLpeUVdUjKWyPabiyPv59HZ9js/HP/ByG&#10;twevQm9ugLCMl7TRKoNSBqUCswNhq5zUhrJo2NkxWAsf3/8QlArNlVLMuzJhgK5oKoySZxfvrVep&#10;Db69zWSTQuvW4/JgfzabzWhrcvt+Gbly+ipsNlcKi1vXptu4fMj4NlRWzeYrCSTXsda6VD6KZMBq&#10;E4EOmgxKgQq6a6H47LXgrHGS4DA0tqUO0ipWC4xVW83jkzlJNiI+W/CzDz7i9u1bLIuK62nG6akU&#10;8jt4cLq7z/379ymKtVCoy5IojomiRKAI6/trWNcNq+WKYl2QD0by+vWa46Mj8qzzIlE9HOWdZDUC&#10;jUlm3LaWNNXYVhYz6wkinOLOaC1cXq4YqB0ePTnFeU3delokk/FavHO6InpnK564GKznpRuvMcp2&#10;qcozybiyMUa1+Mrg1jU/vddyebngW7/W8uabE2azmqaJSZxkMeBxVmp7Ch+YilKzkVHo5b+KEOvK&#10;uG3rhtFgSFU6bOyZXy45Oj7l9p7AbLZa02hPpD2Jbom0Ex1BjRSndbcAKMmcQgG823B6bP1KqLcV&#10;7IWn28TRGunTMMpjXLBziHPKuiZLcv7mg4/Qr15j99arHB2/izaKyXjM6ekps9mMtrWoyJAkKShF&#10;U7eiGF0uubQiuV9mmQh5RoZhWeG1CFZGsSAbaRyRYGhcjSobfOtYr88oa+n0r5Xc1xJNVLYs8x3S&#10;qXTSm91DFj+7T9tYIWskCdSCDPiuLtvNH7e9Hnj6gldf7FZ8no3I+009znpPHRqZ7bqgrCrBdZQU&#10;+9M0pS4rhqMB1juaqqZuFda35HFElqTUWLFLiKEqK3amO4zHO+xOJyJPkw1QQGNlE8pGY2rr0XGM&#10;imLqphDavU1ACXRYViU0sp5WbStOoSEAJc9IBkN+8pf/kel0SpyPSUdT0v1DRsMh956eAKYvd/ig&#10;Yon2eL0pT3z68ctv6L9EZvPMFwr0tL4PJ2QHPdc6pCPWWh4/etwrBbS2pW5qdnd3xX88rMYdNNYd&#10;StEvyC/M4LY+1G+xKropK3Cc3nhIdI93saLfQGDPMd+egTI3taDNovDc1dnKkrqemysb3QuuYveM&#10;29JmEqHRDYiptcFa8cTpVAe8UkFBQVJhE4tAabESjaSTkxPxb1HSfPfqq69SVRV37tzm6OiILEsp&#10;y5KyLDk7O5OaQxTTWkuW52ileruI7tq2TSt4dpZSViWz2Yw0z3j1tVdZLx9z/fp19vf3Ob84B0Wv&#10;uq2VDsrUDS4oUgv8KP0k28QPgP2DfZzJqMoSpRRZmrJycv27hl6l/eY+BAiqrmomk6lADdazWi5o&#10;G8maXOjafvDghKqqKYpB728TxzG+DDL13tNZLncNvyCZXhc0KB3oo2qT12utqWuJPItiTRxXfP/7&#10;3+eV3/8uZVX2TqvOSdOqQLhW7Aq6ZuR+Lm0Cqy6Q2rhMhtnVL6g9TtSP727OCFSp+/qlB3Z2REPu&#10;3eKM3/iN32AymXB+fk6WRkynE+aLBaenJySBCOAUTCYTnBVtrqqSjDpBmnyrwrEuCpQxJHFCmiWk&#10;aYpNRBNOB5ZlamIWiyVVY8WOOIr7c6zrmp3da6JUfXbGcrGkqRuquhKbkaoiVy/y4rw6p9T2L9sl&#10;as8L149uzAlsGea1kx6fKiAGRivSNOkzkyRJGA1H1GVFlqYcn11wfn5BmgdWa9OyXK4YJdJfF0eK&#10;ZJxcUT+v6xrvQxAZ6k3D4ZBive5RntVM5iaTIaPhmMnOQJQqbB2U5F1f3zw/PycK/lKXl5eiYPDq&#10;XSaTCWRCr16vi349Ehtxj1KSUWulsC+Ejf7zHZ+w2ZThqe2oYOtmhqymJw+E7xh5oQC2aoBXBkUo&#10;6CG78uN2RFEbqkvL5WJJHGmyNOpKpoKZqs1ms00fvvpf+skD/f7W/9BtCj361f1tl/2IVd3VU97O&#10;jK6Myq1Nk63BTPcdNheg/9xnj+19aSvb8c9kWG0Qx3M+NFqpCLQGHyjVcSyiju2KclbhmhhrHUmS&#10;4b1os9V1zWA8YV1WrFeW4Wgo5mfKMBhkvPzyyzx6cszXv/olfvrTD5kOM5pixfzspMdxu+vWtjYY&#10;a7l+szk/v6BuGvYP9tk/OAAFs9mM4/mcPKtI0ph8kKFnwUYgQFzayCSzrUXrlKZu0FoHirOhqWuB&#10;B5JEBEedZbmuWSxLojhIs2vJ9LxCYrKuZoEOg2KJihqUyViXjlF+DevnnJ89RamC3N/n+l5ElDc4&#10;0/DGrQkXj98nqz0KQ7V91/2WVJHqxov0YTiv5Gdl8OiuBZA4UjTVijiR3qTWNnzw4c/J0n9IXcEk&#10;kxqNbxco26IocG2BU7a3yJDhsu152A8cujCpr0V00G+3+ZgofBONwYDRqMignDCyDJpBkvG4XRLt&#10;X+fe8pj5ux/w62++zCDWnJ0/5fDggJ3xGLynrBqK1RqUZjQckg8G7AxjyqAy4CLJwh2WOlDajW/R&#10;TYu/XKG9qB5EYZRHUUKSpOjhUGB1L7Basr/LIB9wWUVku1PsqqSOcw4Pr3FxcUGeRLimwhOIFj3U&#10;JZcgcqHMrV4cd3f3se/LUptA8wqUFDIXdGhBCBBVFCd9LTOJY2KjybOEySBHG40t1yzOT/nx05/z&#10;hTff5NbhHmVVczDdpW4aZkUhArhWRFKbRmj0UZwGKr0IwV7W4JRmON5BRTFVscBEEVmeszPdYTIZ&#10;kw1yirokSmIsIkJatg33Pn5ANVuzXC4ZHl7n4vycCYbLdcXh/oDz83POTy5o71roWJNa1nGvPC32&#10;BVfumePqTr5Z6z7nJvULZzZ9jSZ0lUmPyfMf1mGAXdRgnRXl5qLg4eqS87MzSOR72rAgbXf4Pntc&#10;ffyZrCL82umxOTRYscbddjZUdJI0zx9dFtRDcOrqc13E+fzfbf3/VhYjjDQX3stsItWt121KR11z&#10;5ya6Uh28iOqVq20jWkdFWVJVJb6Je7jCO8dqXQQM2bBer9FeZDRW6yV1XXFycsJ0OuX1u3f56MED&#10;Xn/9DcpSup9ns5nUY7bUiTsfILzAflIrUkSB9fT06VNAFHXjOGG1OqMqS2m4xAsTz7ke3hGoUGpS&#10;1raYEGGpkPmmiWRaURThG1H5PTo6omlFBsmHvg/fqYE7Qt+O3BdxRhV1ipOTE9JbewwGA9pKFLuz&#10;4TVeffVVdsYXWOd4/e7r/Nm9PwvMIoF2ugyrlxFC7mMXDUozoAssoYDzK4XvcHrnqJuWOESxu7u7&#10;gApsqoUUZK0wDtNUMPjKSf/FZx/da64GeXRjWoxwAjogTbXGGFCisOA8AtFaqZ3FUczR0RHHk5T9&#10;gwMSP2FdFOT5gL29PS4XS9aFpmkt5xfnDKuKQegzs9YQiOA9Q7Gsxf+nqUvpPXGWJEkYpmIDPxqN&#10;xJfGCjPVRuK0WawL2qalcDnj8VjIQ6Gn5fLykrruskz9/CXZPsJOs50ZvmgZfHaT6Y4ratx6s5Aq&#10;BBK3zgavLclEJtMp1lqmu7us1msena85Ozvja196k/lsxnw+p65rDncG4puUSv+QbRoxhzSJ9OMU&#10;FYvlgsoMqKqKnWHGzmTCdDIBpfpMKs8zgfBsKnp0gdy0Lta8//77PCzfp6pK9q7fJM9zcTBP3AAA&#10;IABJREFUrl+/zmg04uGjR3x0/z5Hx0eUZdkzQ9nSK5TG9l+qhP+5j8+hjfbiZzbgwSYCNLQoNJUy&#10;eKVDZiOMB+s8f/fgnNlsBsUlHs/ujZQ4kpPWzwykniS6tYl2G9eLjxflyPL3vn8DNhsKPFeD2c6E&#10;rkSUVz77kxcF1UM8Muk7vL1XN9haLHpV2ivfQ2o22hixaw0pdtW2YBrqeiWZTVNJtuEcTRB6bJuG&#10;PEuJjGE+n5EmCVGUsC4LQGRc7n3wM+7cuk65GnJ9f0IcpWTaM1vOOTt6HCRvKilqhw3Aho55ax1F&#10;UUkTWp4znU7RQaalCVbeWZaKFUFT9+PDOdl4UAIFRkGeXYgOtdhoEzSp4ojVakWUirTR5YenHB+d&#10;cLZK2dnZoWlbWtuCskFAcAPXArTRGc46KldR+ZqyMWRZxnBnRGNbDvYbSBXJ4JSvfe1rXJsUjOJz&#10;dnRL4QvWKpLs0rm+R8puJ/BeqKi1E50t7xU6DCrnFJGvxIQvUOyn0xG/9VvfwvuKJFG4tmKQxZRl&#10;TVGXGJOQpl6kV/RWQV9t6lEbCG07sHyRkS+0UQQeYmtwPsKbCIwDHeOBqBbmpp3scbFak+ZDbJIx&#10;P6nIjeX69T0uZjOapkYrRZ6kUnuoG5R14KCtW2wnS29UsIJXKBNhdbgfJkEnighPmmVkwXztbLWm&#10;bhpO29A38vJtstGYZSz0ZV8PKOOUVhlUmnNyfML8YkakHFlk8L6r2YQaqJd5ZUJm02p/ZcP5zEi9&#10;u5wdlIYgCq77a627OElsByq5Lrau8W3LJIiZXt/fw3jHRak4Pj7m4OCAPB+QqYaiLMlUy/3790mu&#10;HYD3xHHE3s6Eg4NrpGnK+cWMp0+P+L//9icopbB7E/LBgGGaCpkIucad/VGcpfLFjWa5XnM+m/He&#10;B+/zYSEP52dzfue73yUbjFmsS378w7/j/Q/eF6NGJ60Nm+vkILh3fsZWvvmjK79//uMX28r8ldX4&#10;E3HQ/giTp4sUz8/Phc9fr9jb3yPPxdu91jr4zWzXebY+b/tDUc985uaXTnyvh/jCa3XYBMJfC0jR&#10;vUmHiX/KifSZiJdN9hM3vG6j2UrTO4isv2bdaT3DdOo11fTV7E6ibnEobRG12bqpZANzYtqlvcBI&#10;Xfd9mqQoHZSStSZLhQn2zjvv8M1vfpPRcAQK7n/4hLuv3+Vy8S4XFxeA9M0MslzkR5omUKA1dSN6&#10;bE1dMxqJR0fd1CyWC8rQXX/tUCIxuZeba6qV7lVzlZJ73TmCxnGMQxFHEev1muvXr3Fyfs4PfvAD&#10;/o9/9+cUZYnWA05PT4nGY+lXMpv7K5CSomscxcNgOOTw8DCYv4Ui7VAkPOxyibWW3/4vfpv1xX+E&#10;LTabZB1bHu1KMifHRkuqUwr2IdtzoflX2IPizWI8lFXJwcENvvGNb6DKpxitmezukiQJxyc1q7Ml&#10;jc7CmOrqQmFsexUg1j46CqO2+5b91HrxfA9PdixO70N4ZYRyv67X0kRILNcnTXjy9Amj8YSdnR1W&#10;qzWXi0uS0DdjTMTh4TWiOKYoC6nPKDFLtL7FNi0eETGVwCk0OHvpI1uv1xRFgQ9K61mWkaVCPFit&#10;Vqxiw87OmKa1rIuCopDawvHREUVRYgOcu624/uLjBRvMJ0zVF2U3Sss4sp230JZQp4feqbQN3k5K&#10;6+DDJOd069Yt5vM5H354j6dPn/LPf/e7TKe7RLbkjTfe4Na1A8qypKkEPUjijNlsxuPHT3j77Z+A&#10;V7z62mu8dPMaAK4SNmOe50ShGbZtWpI47bPs5WrJbDbj0aNH+KkogwzHhqqq+PO/+HM++ugjbrz0&#10;CjvjHebrZahd68C2lObSKAoB8d9vyeaTNptQsO/jRgdeobW/stCrrUEtJ7AjjBnThOJXjXWONMpo&#10;mpY8iZlVJcMhaFOj4yE60SiVolSOiUTSBCURsgkYtAy0CLGjcGgDzldoJY6VbSu0Vul9d8Kk0Qob&#10;IueqLgTOdmIT3QZWFF1zYeiHMSiMFxpu27b4OPT4xBG1dwHWAi2AnPQTaQPaStd9C42VCMR6TxRL&#10;r5B1NUoQMUnxlShVm0jhvSVODG1bEGdQVadEfkzMCtoW7TM00FQlXouJlCYW1gBLUdXyS5TS1E0W&#10;qJM1bWOZ5ENpOis9h6MD1hcti9OSB/dPGO/sUKmIy/maJo1Y+Aa7XEp3v1Y0VU3rW+qgZ9W2LUVV&#10;YCJDEsecnpzQVi1ZmqI0lEWBf1hx7dZIFksHRfClUc7T2BKDwreWeGckmZLzzBdL9vYOKZuaNIam&#10;XnG6cPxv//u/4/5pS7T3KgOVYKqKZn3JKE+oLlekUYLRKX7t0ROR1qc5pCxL9qd75EmG8nPiJGF9&#10;meKcYWYTmrbl9eQRe+ufcNlOWbdTbDqmajUplsZbGi/jw4agxyMZWV3VoonmRQI+RocmVIiJmA3O&#10;mfkF++vXcM7xtRtv4U9qXjm4L5tzdZ/L2QK/NBwOHceLCUopjLpJvawD7LvJ6rczYK/A930QG1Rh&#10;e8MxXmqkjTM4PLlKiZSiFq4JrZYMatAIld3oAWC4H4157Qu/wnsP3mN/f8Dd3QlJskN9co922aIj&#10;z854h/Nao41CjwbUdU3TWrQ2pN5hqwqnR6zXa3ZNySDPSZs5kY6J8py2tcyTCZVtKZMJg+kes3XL&#10;/v4eWbPG1KDqFZNsisaRxRHXbtzkyeMnNNYQJanAyErmn/cEcVJF269J5urlgSuBYVcj7TLFzT/5&#10;oXW1ND5WQRTVyTrgTEbTtpw2jqy27KDYzXKKqkZFEUltyb1iHMe8dvMm77/7DkmS8ndv/4Q333yT&#10;6U5OaxuWVUWaZZSrWubPsuHhw4ecH53zxuFdvvSl1zEmYkVFWRasjSGKFMpYWldC5TBaE1tNXbes&#10;Y08U5fz06TFFmrOMd3HGsZNPeTwveXgy48mTc574KdPplNSMKfQIY2vpMSSshwyCxcpnoEa9AvPW&#10;71eOLhl59n1kPP//A+meCyS6/IwrT2yrgErviESh2uj+ZUIOkBPooK3+70MxtOuu76jJirAYdDWZ&#10;LkNwW02DyFjqkgutpVDaT+Ir8jebes0VVtoz36c/uoG69Zo+/woZU/cd+ivhuuhYrIg9EDfyd8a7&#10;QLMN76E3mmlA4NTL38lniNS+dl7oi95TVRXaS8NpF2H/1re+zWCQE0WG2WzG4OKCg4MDnHPcv3+P&#10;VXDJXAXmV9M0XC4WtE1zJduKgqaTdZY8y6l83fdBiHyO731vuvPvDheygs4PxFlRw3Xhd2udCEEG&#10;ZliSJERRsIUQkXUOJkOatmFWrkVJoJUIsatvtbWYX73z05/yrW99i7uvHjKfzdFOCvtJkvKDH/6Q&#10;H/zgB/zBH/wBg/FNJtNJ/31FGJWwuHeqyzJ+O+gvMlFQnShItSFOYlCKuqpo0oYkScjSFGsdq9Wa&#10;vb096qbGLlqWizPW6zWtneCsI8tS6ko6+7cJAp/36IgE/XXemo/9GsoWVKwlQHLBg74buk3TsFgs&#10;ePP1uzw9OuLBgyfcunWL4e4uRVGAdlxeXqLGu7RNSxWgxsQYtDbgxP9FR1rgsQiyPGeYBjWIAJ1q&#10;rYlVzO7uLkor8iQDvDCmUNhaCC5aiVTQ/t4eWmmOnhxzdHzMaDB87hp8Uv2le+6Fj3M1KezCamN0&#10;6DOzmDRBKyO6faE2VVVVcLaNOT8/Z7QzlgbJtmU8HvO0uGR3ustgIMrL1loePXrIxalBac1qNpM+&#10;o6VYDAxMzrXr17l9/Tb7+/uUxUK8giIZd3Xd9GzItm2hlfWhQxyqsqT0nqIsRL4muOOenR7z03d/&#10;ijOSEa14TBzHHNw6YDgUF9uuTg5X9ua/1+OXJAi86MFNVKa86uEm73y/B/lQh1DGo+NIxDcD06cr&#10;/sn82Cz0vt9M6PsMnpUK7+mhqpP9D/BN6FPYNjbTgfHm5I2D93uII8OC6NRWbNk95mw/QeUrBtx6&#10;C0tXXaQULkrna9OpoWod0fcLhfMOz6CUxnrxAiFqwNQQryC5pC0LpPNiKBuuTeVzXByIDwnKKXwK&#10;q7om1oKnt21NvJPzu3/weyyXSz784H3+5off4w9fvU7VzMjjmlduT/n3f/In1IunNKuMwWCIq6Be&#10;GlonNN4akbsom5LxaITOYswgpW1bFquSOM5kcytmtE1FVRZBsYHQU0ToqZHGVaM1OEccRb0atFaa&#10;qnW0XjEajxmORvD0nLooKZsK7z2Lc7F5dnUlNr0+ZGFtxbpYs5dpirLkw3ff5mdv/5gvvPQ7DGKN&#10;rRyuqaiWc1YXZ/yrP/zn/PztH/Pr3z7g2mTE4c6Qk5MTKu1x2uO8Fbi1h7KEwWO0om1KmqYG72mT&#10;FCPCTDjlGdkpURORsKD1lrP53zCanrA4fUC1rlitS8qipOUOi8WCwf4OTbWksCtG+eizJ1839vz2&#10;Qrm9bIYGhC763IZoCQQaozHO9FBRRzs+v7ggvv0mO1PL+mjNrHBczw8Z5p7V/ITReMi6rYgQGR/x&#10;sQfb1GinieKM0SDGOcPAe4yGSEttoVERKo5ovASYUZIxGA4YDTKR0o8cpyenpGnOrdu3OT+7oCxL&#10;bIDgmqCC7NqrKs2fdnxybVeu03ZULhu2ItJRkMSR/zVWaoTagNWeVsHZYs54MqRsW26Ox+gopimk&#10;uXLcKiwGlY5Ik5RBHouEjAflFTs2JXMZ2Wgs98EqKdjXlqioGQ1FCFXHFmcttKKgoqKIqm0kqzYa&#10;Wwu0WCKSWMo50iji3rvv4L2nWF6yWlUM9w9plGI+KxgNcm7sjbBNQxuIO8oQ4HtJAPCf//p+/htB&#10;X2/8hTabzUbTd9V0sVXw1fBXXr2tagtseOxIJpMkSdCOCvWVrUhN9yt3t8FsnPa2s5Au8u76aLTW&#10;wlIKjBFhWWx8LuRLh2hvs02glO/PDTaCfvLQFg1261Bbk3p7w7qyFCjxJJHz32ySwhYy/ffsIMMo&#10;ksV4+1yd82gFJpJNs29u387qUFSuoWlqsqGo8ZZ1zcH+PtPplKJYkyYJcRTxvf/0PX7l67/C7sEB&#10;f/Znf0bbinsgyOa1Xhd9BJckCVW70Szz3nN5eYmJIvb299g/2EchGRNr0Wyrqir4cchVEGXehra1&#10;gVLaBuaYbPhdNtSZYaWZeLoXhVgp1M70TMOu9wVCFKw1qRMV3tVqRpIm/OrXv06aJBwfH0ukWMNo&#10;NCRJUg4ODjm4ccDF7II0TXnrS19CacVwOKCuQh9CGIdSi9mMQq2lIRUI2m/BGgNFFicwUMKqKkqc&#10;cxwfi/KzK6TO0Taetm1Y12sePXrE3enrogThYduy+JOOfnlUqjf+2z6uBIIdUtRn6bJJKQLTqjcS&#10;M9imZblccnZ2ymg4woxHHB0fEw01d156iXot46ApOimmYELYyr2LlBilkWSSvbTCuFN+44KrFAyG&#10;A2E8as3LL71Mtj/lxo0bWF/x8NEjZqcrvvLlr/Dh+x+Spilf/epXQ62wDgoLqp9j3VjcJg19OoHo&#10;yrQM16qjEahNYIwPPSyiyCyv0KHZuWK9WlFlMXmeUVd1r6qxWq0YDAeURYl1Td+LlsSiKKC17l07&#10;k0io1K4SvygTSxAQjTKZB0FrUVT0JaCq6xoVMvcKybBsWEOnEzGhfBQYp7FR7O9PWDvHar3CD/Yp&#10;1gVHx8csl0vaRjY1FW2QoRekEP/Zj8/n1Hnl52ef39R2/BWsLtxRJ0u3R+G1wSktIFBkiJJEGB8B&#10;9rpyvttFdt/BABq8C08FWjMho+kE+bQO8JLvMxsT6X4/kKJ9oFprjYZeMNREndOmFg56B5/oLlva&#10;RI5XJnH/5R0bGrjf+tfxPDTeK7xT4bFwDiIPhmKI1iOUHqDUgKaZ450U9Hz4UAehe8njlMb1t0Ex&#10;MI7KalJjiDWY0YBf//VvEucp0/19rFIiwPj4iPfev8crr77BV772TX78kw+oKkWel0DJajXHuQaF&#10;CF+KyVaBSWK8MtTOsioLXCzn5bxjVs7I2zVaW5xt0cpjiDDKSLe9l2sdad2NhpDZhHvvPCrJcVHM&#10;cr7mYjanrWXTGsUjtFaUxTJQqY2Ik/oSLDSuIsszrHcMd3O+84++w0svv4SLHT5W0n2eGi7LJaSa&#10;dz54h9/8zd9EpZ5MxzQUNKoUBWdvUL7FWY/yjXzvrs3GKbJYobKM4TAnSnJs22JdkNupc4Hk6oJY&#10;R1wuan78k/e4cS2nbWNcO6VqKs7m+9x7eMTNL+yiI42OC1qXffJUfNHRYcP9HPyE11wJrDpLjM08&#10;1Vrjgvvq/cdPuXv3Lvs371JFJzx8/BFtVnJnckOK4MawWq+oyqXMiTgXdWktQpveFSRRjI40LQ7v&#10;U5SytC7Be0fpY0bZiMnBNd762te588bL5HnO2fkTZvMLRtmUO3du95Txa4c3+PjjjxmNRiL8+oJj&#10;G0b79Gzmub9ku0FWAa4NGa0WeB0jQWztBSY0ynPz7mukWMq65ny9Zj/PSeIUncGwNSQqQ5ORJDGx&#10;01A5kiQmT3JSF6G8IjKaCI3ViiRLyNIEow1VpLBBuQI8KmSQtbOsq5IYhVcRqm2wzpLqAePRkNuH&#10;17hzeI2lWzGNFavlJU1T8/RijgVGE8Pl+SnraY73AldLAO+w3vU+P58d7nzmJd1EZur50s0vDhQ/&#10;uwlu/97T0559Qb939JG9MUbEDlXgtyu9yTSuQFv0WY2cx9Ym5PxW0bTbdDbPd0KPkQmdu50u0FZq&#10;t9nUrtZlthli/ZkE2KvL6a7UdbY42h3EJvUZwTy2ax9sbVRdD5K1llhtJo9SUIYI2UQReE8TqMgb&#10;06erd7MJHfpFscbalJs3r/PFt95isjPhxvUb/M3f/L9kacbs4oKPP37IcDSlLEvm8xmr1YokF+21&#10;OI6ZTCZESULbttTOUjc1165dY39/nyTPsM6xWC2YX4oOWp7n+PkFw2AO1V1DyTg3jppJkhDHQcI/&#10;wGfd/VFKMoMnT8T0LY5j8ixDR6IDtVwsSILUeqIVaIHNyqIQnw4vPUinp6dMp1PyA/FTGWUjTk5O&#10;GI3GrNcr6f0YjkjzIcvlgps3b/LRRx9BI5mVDurifa+N38Cpw+EQEwsm32m80TqBfVpPFG007px3&#10;fPjhh0zHGmMCIy8jeP3UvUyRMcIe+uxjuzjD1cLDpxybl2zqfwJfu/AdZJGbzWbSdJrnXLt2yKAt&#10;OT8/5yAVn6B8IO6RkRHrgXarVio+KaF90/lQk/OYyJDGIrx748YNmrpmtVzx+NFjXv3ia0GNWJwo&#10;W++Zz+fMZjOWyyUXF494+PBjqlIi+c4L6Lnz22axfsrz/SLUXxAf3E7Df8P17RiHOklRSN3TGMOX&#10;v/gW/+A732F2/wPeffddStehLVYcSFsrjrrB5jwKa0EWBzM5pJY6HIgyg22q0DgqPlHEqYw/r4mC&#10;yGkHc4p6tiiP28CEi+OYPM/Z3d3l8No1isxx584dHj96yOLyEpfXXM4vIZZ+no5BJ9JQNgQenb16&#10;JJ4Jf4/HizebqAVSruwkIZug+4/aZDQ9oKY2RUfYpO2Cp2haD95ofBRDnKAi0cXy1stAUh3o1oHS&#10;m8itlwwBOjbXcxFNj3qFdF91m44s3o6NNEMP8Dnxhg/YWw/t9OfXN4U6rkzbMNG7mo0PP+h+UwmJ&#10;nXMItVUgNUWHkRp05yvflbVsgq0jaAcoO6RaZFDtkBLhnKVtFappwYtQpjOiRedNDSjG1rI3GDAc&#10;D0mShDdfeYUcGOcDDg+vEZuMg73rfPnL32Q+r/npOx8TxRFlkTAa3QbzIflgwHh3ysHBAd5mWGfZ&#10;33+JxWIBKiZTA3SrqYuC2GVM04hlcYkrHGkKBwdjRsOsr9WJWoNCY3q7AmdFe8yEbFFgvBarNJXz&#10;nJ2fUTc1w3SMbxuatqAqRZQwjmO8lgbhYRLjcBR1ifcxsVa8dOsmw8GA1WKJOZwQqZgsGTDMxwyz&#10;IR/ff8h4d4BvLKtmRqQNNw72+OiDn2GdaPoZHeG0xzuB/YwMKrIkZZBmYCLqqsZ6hzGilNZaB/4C&#10;7yO0G9C0kCe3KN0NbHQDIkPrRqA9Fee4eE+UE0KTats0n3fOXj0+ZcPZbhbuxqzz4u9kNGAFNTBG&#10;EHWvY04Wc0Y7u0Q6Yv+VL9BmR5zOn5BWljvDhkEcM91JqWvFomyxtqIlJgJiX9E2DdYbjLdUPkER&#10;U/qM2apkWiuiaEhRt5ycizOlbH4ly9WCYXrQU4mTROTy9/b2exThlzlelO1cwV/CRoMXRQoV+r68&#10;F/zD2gYfGW7cucM3fuvb7N64hmlL1IOPuFw3XFQ1uRMnUjOQQNAFJeqBSUX7T0Nha7I4wmjP2pfo&#10;tgZt0bkmjjVJnFBXEKkIYyPiJCJR0vRb2xYig48MNULOGOYpeZoSac1OmnF9MiUfS7P1kIbzLMak&#10;FXa15Hh+Qba/T1NV+FCv6eBf0bAMaM6niT5/zkPWfJ4fk/4X7rPhCt75qR+6leF0GcQmCjK9Y1zX&#10;9NdZBnSf49ms+fJPP1Oj0UElt9t0OrsDeYNujHUZTpd9SMYi7Bgfoq9ObXpby0xrhfYbnv2LBnv/&#10;ULfxBDy8r011KFqA2ZwNTKyONBEgji7L8qFvpmNF1XUt3jbGiDKyC3Uvt7HI7s4RxIJB+iJE/sVa&#10;y/sffMA3v/2bTCYTvvXtb/cGaffufch4Z8HOeIcHH3/MYDBgb3qd4XAIPmUwyLk4q3DWEkU5aZqC&#10;ihkOh3gNFxcX1LYkTmKauqYs/z/a3uxJkuS+8/t4uMeVV11dfV8zg557MAABcrAACJBLgranVsuV&#10;uCvSjGaSTCaTbPWgN+lFf4F2H1YyrclsV0+yJWj7QKNxjSKXIHgABEBgMJh7es6+u6vryKo8IuN0&#10;dz24R2RWTzcGAKUY66mqPCIzPNz9d31/32/B4+uu2bOX9lgsFt1m10o4t/eu1SFSUtJIjdVuHFr9&#10;nrIsO/mEoiiRofLqqC4SMMJpEkWx4xorDqvOqbh48QJnz57l/v37nf7OvXv3uu8TRhHr6+tYa6nq&#10;iiRO+OpXv8Jbb73J3iJz88qnUrWv/bVIusFw6B63eKE31UW7URQhajfmeZ5jrWWzB+vr6wyGQwCm&#10;R7Xrzagd6aY1xtcFfrbNdLXG+WDa/Vgyt/2jBc74qL1FB7b3RQnFYpHz2c9+lt29XfL799nc3EQ3&#10;R/R6PbLZLej3SVNJr9dDpa6GNm+crLdDazWEcd+zDLjxmc/n3Llzl97FK5w5c5pmMUcbzdWrV9FN&#10;gwpdVFUowdmzZ9DGkGWZ41NLYmbzOcPB0NcVl3P+k8bsp0uruRYLp9TqN1/vrK6vrfHcc89x6uRJ&#10;9g8OODEasbm5ye7uh9y/f58LGyeJfEQCFrSjZWrQRGFEmqREccSolxLFMYFwRslStwUIHNpTIaVC&#10;1Q2Bl2mpqwqLn1/CEW5aYwlDr8opHIig3+/TNC6qfuLxJxgOhsxv7TGdThlPajqFYj9R2n3Y4lg3&#10;tNZ/Q2jyJx8/Rs+m9YZsV6MAVqIO/PNtdGF881vQRQwicDxN4HmxhPDea0UyHFJUlRf9CV2OPBDO&#10;wleGMFS0yoTaCyW1PFvWOL61pB8RhpEXMnM3S2vji8yKPC8dys2n4QIZoLVDm0gZEMqQ+TzzevO1&#10;03VQ0hutNqR2xc2maXxPjysaGp++c4Jute++L2h8c6qD47oIxmio66YbrygKvZxzwWAwoCrn9Psp&#10;xhyQhhmJmiLtAaK+zzCWTBdTkiDAGMmoF1FoyXQ6odEQJwkaJ6kdJoIgFFR15kg2sz3Uesxf/NG/&#10;50draygR8N5776EbS77IkWcvc1gW/E//1T8iz3P+ze/9Idc+usaFc5voKqGfBMznM0QzYRBBXczR&#10;8zkBkoFdMF/kkFkGFZh5hd2wfPZzz5GkAXmRoRuX6uz3hzTNTgcESHqKoswpylZDPur0XJQKOX1y&#10;C2E15WLqlFEllGVBmA4pmwoZukbOsliwNhrQT12axk4KLp++wOVT59Hzivn+HLWuiII+w3CEySx/&#10;67NfZLgW0cwrIhlTlwu2+yNODdf56O50CbiwAiUiNy+sIY56hMpxuoVxTKgSsrzwUbmi0pZpdcj6&#10;2jrGNs74vvgMp6+c4qCYOQaE0PHFycSyqKcQHBElgno2IUmiLrURiGUjtFtzbtIvC+R+La4+j3fI&#10;AALhAR6RA114ngPrNzRX0/SwcusJGbEQhezPjhgv5vzCL36Ze++9x+tvvMHp8+e4d+8ez104x/hw&#10;zO7BHtvb26SxYj5fMEhCbBxBnFIWJTZKyYscLQfUdcPdgzH3D3MuNIK8DtAmYLS2ycbGpkvfxpai&#10;vM54945TqtzbQ2vDzZu32Lm34zSrfoIUz6OMS7dHfcL7W+FE02jayqLWmrKuGQwH5LohHQ6pyoKs&#10;0Uy1QRrDflGynqTYOiMKQ2IVEipFL4qJ45AkkvT7CWvDnhvzwBmbyrdAaGoKkxOEQ6yFUEVEtoHJ&#10;3O0bAahAUtWOwmetPyKOIwJjiaUEqRjFCWkaO2etqSHPONw2ZEdjbkzHBNYZwKWI41IYMZA/maNz&#10;zLgLseLbrAQVDxnotnbzUxiz43UYx4n2iJfapV/V/ec9dBm0EYlYiWzo0GSr8GJ/Tf50rpbg0gAr&#10;H2OPI9VaTXIhRNfpLaV0ok7WeLXOZX7Wncdtiq1HKwiOeeAdaAAfvay+eyXEV6HqkFLGGITxtRkc&#10;oiSKHHNsURRsbW2hhe666Jumod8fdjWveZbR83owG54zTPvO0KapCcOI/sChzjQNg8GAka0ZDIYk&#10;iVP5jBTcun2bDz941wExtHaMsrUb71v6Jnfv3uWHL7/K7379d3n+q7/Gv/pX/xt/+Wd/ysbGBuvD&#10;HqPhiIO9HeLYqTgGgUDXTrkzz503G8cxm5ubWLPv5IKLDIC1dccoMJ3NSNMULB1CUAhngHv9Pqax&#10;HcprscgYDocMh0OKsqBuGozOiSMHo43CCBsYz9mmmUwmDPopvTRFWsNjly8Txwl20NFaAAAgAElE&#10;QVSXLl2iKRcEMqCfDkiShPs7O5w6eQpD7pRjy5Lbt29z4fx5t/CsQQXKARmUYnI4Jooitk+cJAyV&#10;64cJQ4LA0fQY42o0bid3/SJVXRPLmK2tTT7/+c+TJglRWPmu+ARrLVEckaRJN0/ARbEP9iatrjzL&#10;J28Iq96+WxMOOCOFc6CWrL7t5/jmZgEEgrJcMBwMeOONNzh58iRPXL7MqdOnuf7yn9M0DYvFPba3&#10;t6mjxjMgK06fPs1k4TjRAuFkla1S9Hp9ykaRZQvHSKwUadojDBU617zx+hvc23cqlfd2rvsel4Dd&#10;3V3qpqGsSl5/43X29vZAtD0nn0yo8qhxaQflOL/h8TFVSnneOo+io23fcKzcSZJQ5AVpqByw4WAf&#10;3TT0bESSJGyollOw6WpxjlPNsXEsFguiOCaK2shCEQTGQYWsRYWJq88sMrIs83uDT+l658MxR/sI&#10;tatPu8gninqEUURiHWR8o1YM+gOiaP4zj92PGVQ3ex4STT9qpn6CsTlW/X/EcyvwQWFBGEcfYn3+&#10;zljf/SwotaHUhlCAkdIVV0WAsCBbaKunXxcse2faMNPRc+tu4Fv4X5sGq+sK7eGzTsFSdf0xTVM7&#10;tJpd1mtWr2tZ2znemHnMXLfAglVjuDrgK8iw1mi0OTLhJ7oj0HM64kZrqrpwaofU6PJ9ouAWvega&#10;v/zlkzxx5XMMh0Py0imJ/uCVj3j7rbe4t+vON1sE6KohDdcxRyVHgwxDgNWQNZY+7tznTgSMRgOe&#10;uXgGYwybacyJ7W2UsTT6Mm+/+Rb/4X//7/hH//N/4L/4R/8MFnv81V99h/n+HU6fOsWVSzXPP/8C&#10;j1084SRswwFhGHKwW/LOO+/w5usf8uqrb3E41TRmgZINVmiaxqVBgkCDkEjlmiBFUCJVQN1AFIeU&#10;xim09uOIKBCc3Frn8599gd/7/T/h5PZJ7o2nRPE6ReV0TQQut94PU2Z1Q2wt0mrqYcIbNz7gH/T+&#10;HihQxsFTD6qafhSxcekiH310jY0TCZsnTmCynBcvf4Fvf/tVMlET2prICqraEUj20j69XopUMWVV&#10;Y6xAaEuga9eUGEqapsY2ml4oqJpTRFiEGPPE409w+mxKpfcw1kWasd2gLGrqMkDXClMrR1sSOPnl&#10;Ja/eA4d49AI+viKPpRy6VIy1zpEzWvt53EK76VLTQlikTMjKmtv3bnPm/BmqIifuhbz4hZ/no2sf&#10;8dZ3rxFsbtHbOsnR0RFCa4psQZHlXjZbEsYxlYqwjSY3ksOs4jCr2NzYIIr7xMmQpFygeoqNjQ2S&#10;OCZO+85piIYURekY0a1lcjShyAviKHJ9cZ9wPFjDXY10xMcMDW7DXEmvG2tojEYqFyFU1qJCSWCB&#10;RrPIcpculJIawaTWhMBuUUBVMyzcekvjmDROSZXLOCjdIHUDpWthCALHfyiCAESA9o7yYZNT65qs&#10;KpgVGVVRdPtNozVSCKIwJpIhEkEoAkSjCeqGYRSj0tRlegRUgyFrC0svjp1w4QMz6LjJfSAH+1Mc&#10;rtThs2APMgo8YH0eARCgrXqvfCE+frNWT9rWclaRHtY3Ywr3e5Y5ix2GjoMqiuMlDxU4NmChu8bL&#10;NrfYGgKLq2uwAi9eRaI4+LNGKWfFlWp1xR1TL8J2kVSbk32QKaAtqHZpDOvz9ivopNVDrBijuq69&#10;x80yShLLxtQW6aWUQx/JQELoehJUqBiNRvz2b/82X/nqS6yvryGVl6O1AU8//TQ//4W/w/vvv8/v&#10;/8Ff8+1vf5s8z+n1nDfTNA02CFhkGZVx7LwXz21x7uw5+jYny+bcvXuXp59+iisXL3Dm7FmCRjPP&#10;5jz5xKf44z/+j9y5c4etrU1+/ud/ng8++JCAhl/+5b/Nl7/4BGEYsjHy/QW5IVQhTz6xyUsvvcTe&#10;/YzXXnuN3/ndrztvTjpajel0yna8Ta/X42B/31EIaY2K/P3xEZ31hIpF4TjWdKP5yi/+Ij94+W0n&#10;9CbjTvlQ6waMi0SlFl36MowiUIrvfPe7/K//ouKf/dN/yvmzZ+n3euQzQ5ImjA8PGQwGDAcp9+/v&#10;UtcumllfW2Nzc5MguOvST2FIICVnzpxw/UpF7YEfri+qbip0o2kVUtv0a8t+YG3AiRPOMLdMwUqF&#10;VIWf2z5H3jbUCSFIktgblYct+kc5fI9Yi349CB+ZSw9qle38ttYzUHVpA8CxMCQeGffOO+/w5c98&#10;GqUUi/sHPPvscwTZfd5+6y2eOO36OrLxAbppOLGxxWw2Q0lLmqZUlePYK3LD0dERSZJw8uRJtk9u&#10;uygnUjz11FPMqjEffvQhYSJ8GtWhGuu6pixK1tfXAcvO3V3PfvCze+ervSSdmyzoZKNbVKjRmkC2&#10;zqtvaq4apz9jTIcQU0oRhoqjoyMOd8YkaUIha9dvBF19NmyRpHWNwlCVAiPc4zZauSYL2SIjm2cc&#10;HY2ZZxnWaE9Q7FnRPbNGHC+1cZwEiCZJE8I0dUbMOtRbqNTHUrJ/s+PhscsqPqsbZbv6enf8+MhG&#10;tDHL8RM/TFKg/TKdwbGdX0/LUlvUNYuyRBWGeZ5jWXcemJ/0gZRQrzQ/4vLQbZG/vaqOPsUzJDv4&#10;pvTelcHUnsLcuh4QFSriOKKpyw6ssNoj0y7MLr1wbKCWhqc1PssrXY7DEvnTvW3lfe6hKFLopkbr&#10;mryYs7meorUlLyZsj7a5cmGNF198kf4A6nyfMNWkynn983xGJEd85okBj/03/5CvffFxvv7v/4w3&#10;3nidSC4IrSEQiuFwyLkNB1E+21f0e4I1G9DEPZ46d5InnrhEImHYZBjdoERJkU/56uee5Xs//DpP&#10;PvkkG+oOf/8rF7l86SkuXbpEEjmSTjPLsbpH0Fia0oIa0u/3uXA2IQz6zPK/w2CUkC1yhMRdW1lS&#10;1xEqirFAXhTE/RBtHQFkli9QQoEQDOKQfhxS5xlPfeoy//Q3/jH/9t/+WzSSssnRYYDWhlCGNEYT&#10;ZCWD4ZCwbOgHkjuH+9ycTLhx7TX+6i//gv/hn/9zXnjhBdZ6JxnvjymLgl4vZXfnHkmccPLMSYwx&#10;bK0Pefzyed57620Ox4dsn73oRbscW0BtfBpW+DqHLqiqHEVNHEVI1WBtjVkYTA6pKqkO9lGFRWjL&#10;cDQkP8qxlaWvBvTiiliGhLKPbjRVMfDAjOO5hJ/6WBZWl3+3DZzC1Smd4xRgcIXP1apPVTsphMXR&#10;HlfffocvPPcpdBNw6cknuXnrJuee/xy35jUf7d3FGsNIh4ggYrw/dkYtTtAiYGFgoSGrYX+Ws7Zx&#10;mlNnLzHoj5gczYhUSFmU3L23w3CwRmULDsb3OLW25dKLAhrtGx6Vom4cDdBPcjwsqumeW12vQEt4&#10;2jJsI90+Ynxzp/XpeCkC4kDRj53YXomGQGLCiHs7O+zu7FOEilNPPYmwEVILsrzCakuv18NYjakr&#10;GhMS6gZFRBxZRBARBFAaS93UjIs5e4f7TPcPsNbQDyOEVQTWoIBAW2IhSVRIFCgkYOoGaQyJR0m6&#10;tKglkso1jy5JGWl35GUDR7eZ/Zg9fXX8PnluPtTQ+L9/rKtwzMysOEGP/loPPuPf72skbV2mrmvm&#10;2dznvX3ByiPMoGUacO93rLVtGLw8axAES80J/2gL8mwNUKjCTtPDwT2lY7v10UVbUG1TCsGKp7n8&#10;twKxZoW9oP3UlV4cFYbdNRij0Y371wIbnNaJQ0gprwiZ544X/OTJkwwGfYTA6YUXBdYYDg+PmM2m&#10;y8/w/GFPPfkUv/mbv8nXfvVrbJ84wWAwoD/ok+c5h4eOXTvPc4zWbG5u8NSTT3L58mWSxNVehIC9&#10;/X2XBrKWbJERCMFsOiWOY65cuUKR5x1jb6sqOZlOKUqnnuh6IQ6ZTCYkSeJ4wKqqY8PVjWMTyPOc&#10;0AtQWRzqLAxDer2e67NRChWGIGA+m2ON5ejwiM/+3Gf5jd/4DQIRkC8Wjgw0L7rowzHhOq9zf3+f&#10;g4MDptOMRjf86NW3+Zf/8l9y/fp1kjQljiKnlVK5jWt9Y90rThbcvXuHX/2VX+Gxy4+Rpim9Xo+1&#10;0RrgKIcGA0cl0zQN0+mUoig8JxrMZjPXld24CGcw6DMarREEAa+//joHBwdk2YLBYEjac+qnTdMc&#10;04631lJWFcY6dJj1ntoqovMniWra7WNZoliZx0DbMuAyAL6BuZvPooPEjoZDrl696vjf4oj9/X3W&#10;1tbY2Njga7/2Na586lMe/eTW79HREWujEUIIFvmCPC9omoZ5NkcgXIPmKVf3unXrJn/yJ3/CeDxG&#10;CMHR0RHXr99gNpt1iKk4ilBSMpvPHJBFyp+A8fnHG5puCI/5iD5z4TxDirzoNJ0EDsjjQD7OGJVV&#10;iVLSpf+ShMl0yng8Js8L3nzzLa5evcrOzg6V51BbLBZMp1Pm8zllVZEvHKN17tfVbDrj4GDMzs4O&#10;d27f5vr164zHztCEXtW1KArPPRj6Gs9yj7KeRksELtJyfX2+Th04hm8RiM6J+RsfbpgeMNmrf7U7&#10;8HFD0z760Mhmyfm8Uno49qG2K7a1Bul4kOpTWywL6giBDEPHGiAdz4+rz7hQT4plL02bs+1qHdbR&#10;NkgpXX61Awi4wdUeO97UNUZrpAy9UJdapi2axn+ORPiJK+ySpmK1H8ctTNFde/fTp/VEV9sRXV+N&#10;g8B6MEA3aO0wu1EyRiMAFQaoUFJWORbN6VMn6PcTIi24f2OfXi9ga2uL+qjAljH3D3bp9wckvYg4&#10;SYhMRlkVnNos+Ltfe4YXX9zktddfJ1gMqZuGkXJovEFRsNk0XB5ucfHMRUxVIeawyH1KMjjJ3fuH&#10;zIqaoyOLHF0lrCcc7I5pmob1/jpD0+PmW3v0+oLNzW2yLCPpO3i1SgOUGqJNQxTHEBhu3b7ByVOb&#10;GEzXfKbCiKJ0rMYtOlAq6Ygb05jAushGYVHCoiLXLyAiyVe/+iV+9MEN3nzzDWbakZHWuoFAEGvD&#10;ZHrI5598AiklX/JiXB9de4um3/Df/71/wrlcEN7cp8lzikWGLSvyesxr+98jihRlWbE+Os1QCF54&#10;9nECs+D6HadaakhcyrOpmGYzpJTMszmhcAZLVBlJrDi7vcXW1hYvfX6bfr9PPVGkvZQb771Hr1GM&#10;r9/h0qVLnDoXky9mhNE+g9EME4wdTUk6pCjyTiJDBMs10wUr9nit8BF7wco6X7YJtD6lZoWGSQR0&#10;evTCwbtjOaTXGzC79yFxHLO3u8OJzXVKv0ZM5KKvT/3clxid3+WdP/sjprMZZ9c2mc0WNIlThiya&#10;mKyo2Nmbcvr8RdbOnGN7+xRlUVEWJfu7u7x39SqkMJlMIAJjnZaSVJLap4ZapUxwhv5RTZ3Ht6af&#10;zENvN6y2XmGBKE0YrI2YTO65/UMIxzTdQJ0X6MqBebJ5xs2bt7hx5w7T6QKhJI1u+NbbV9nVlgVw&#10;YmuLtcBAsWAkDEmaEmKck1S65ukCBwyZFQ5oM6n3nCMU95ChIigbjIA4cMi2NEmIAuXIQY1B1x6o&#10;gcBqDSjH0C4cF6HV1kctAVKqh4YCLZvHTxVP27YJ9mED++i/f0po9XGb1m6nHzc4rNbGj9VGWoVA&#10;ESyjhtUeGvdeb+pWPBAhnCRrDYig3cDFsQuSSnVpt6ZpkDgkCMLTcui6MxLteVeb3rpPW121Ph3G&#10;ivFbeovHWQS0djWAZee8uxTr+zVcWkB2rK2hsmxsrHPhwgXyIscOe9R1gyAG65Bkjz/2GDv37rAQ&#10;GYuyYTQaMZsusL77OwgCzp49x5mzZ7n2xq5riqtLrDFsJyGPP/EEF86dQYWqQ+o1Tc18njGe54zH&#10;Y773yqsIBE98+Qnu3LlDXbgUxmhtjXyx4GgycfDfOKIsC+KeYpHnKCsYDAbUTYW1hqeffppvfOMb&#10;9AauTye3bnHFYb/rTtfadOy5la9b1aXuHuulKeOjOf1+n/dv3uaVV17h9OlT/Nk3v0m0ccr1p1i3&#10;SBOrUWHIb/3Wb/H88y8QFQukVKQ9ywcfvE8/dRxQN65f5+howvhgn16vx2hN8NRTT6M8jZFpYoQQ&#10;/JNf/3U+/7nP8X/+X/834/EYGfVo6ob50cxFmdNpx+c3nc7Y6Eu+/OUv8ytf+VtOMCu65zbPRerS&#10;Sk3D1tYW9+7dYXI0QUR7GGM4sX2CCxcuOD35piaOI6qq7OqCH6+Ntg7cJ1mbZer32Fxt6wJad05T&#10;gHBFHCGwOLXUSluy+Zy1tTWstXzvu9/lheefR0VOqkJ5KppkOCQQgif+/t/nu9/9Hmp8D200eeWc&#10;vSAIWCwcCu2ll14iOXGWjc1N7o7HvPnmm2hhePfqu5y/ch4hBGVVUVUl4GDkunFtAlsntoiikFs3&#10;bv9EAIEfZ2hap3U5nh8fy2eefYbRaMT0cO6bHr2RC0OiMCKOY15++WW++eff5L333iNbNN3eoq0l&#10;q2uuXbtGUCy4eOkilzZGKKVomtL1vxnfxxOGWGNYGCc9XVqLNobBdt+jVXOapmZdJYyGIwahSycO&#10;BoPuHltj0TSeP01Q1xUySWl008m5N9rp1bRNsv+fHg9Box1//uMPPdTYNE1DGEEgvC61NQgLgW03&#10;WHcy4VlCg8BTtAtNIILutEZ6SQCZYWRGGGqszSkzja0kppYeATODQJOqmAKJFY4gsNaW2jQICVYY&#10;jK7B6pbXkqqunOyvAJQkCCJUqMnLCqkiLN7oKOno6ANXw2lqRw1icCgX9x0Dv0adhbBCOJZqJb2W&#10;jkQal9uMhCQSEmscmaQOoKw1oVVIGziaCmMIY0dHL2Tk0lVSURmotUFFMbIpSENJcXCPE9snyM0h&#10;vSSlFAGZzjFxj4929uidOM+7773LpUuPURBhRMn4cELVOD2Z1hN87rmLXL9+HTEviKOEp0+d4dT2&#10;OomQ2FqjCSmKkrltmGY5E13wzu2PuHl0m8985kXmuWHQ71FoiMIBjUrZ3T8gWl/j7nhMIWsGgz5B&#10;M4cA8kVNPI8YDkdUVcV6vODSZsTdjz5wm3kYOxDDqIeINIGCxpYUi4QwjKgKxxxcVhlSWSIFRpfY&#10;qEcjY/7H/+VfUFUVZTCgCraoZxoZSNIgJ05ibDblhWeexeZzDu7c5AU1BgvVnuVT0hVzDw8P+PDG&#10;Tfq9Hi9deYIsy7B1TX37I9IkoZemAOiy5MnBgIsbA4L/5D/ld37n61ydOTG6NI4oy4qLWxFlUTIU&#10;M578/FP8wotucyrvf8Dh7C679ZT19XWGA8N4vM/Zc2vIwHD61ICDgwPef/sGL7zwPHZe8fipU/RM&#10;QGMkldlD6SlBIDvQwLKg/fHV3Dp5KwlyN3eN6+1qfMrZKok1Eq3dhih9IVx4kAwCB9rAUdf0pWPK&#10;qI1Db+7lNXuLis21HvEwoikWAMg4oa9CqrTPp//uGe7d2+G9995j9/p7jMuGRijuZJbnv/hl5OYJ&#10;RqdPMTeadDRi+9w5btx8HykVm7EDDswmu/T7fbZPbbO5uckvvPA8zz77HF/47Of4zne+y2svv0oo&#10;AjBuLEyX1l4ZEJYMhA8HMlkC6QBDvV5KURSAo2mx1nL2zBn+9ld+ifc/+MA5QVICIVhF3YT88JV3&#10;+Hf/7vfZ29tlns1omgRMAQgC45pbGwnjuuCxUZ9MBVzdvQ8IesKwubmJNBpROgZzYw2mTSHHCWEc&#10;YcdOYiANE3pxyihOSZMew1gRRiHSVO47owgRGO3EAZsgwQYholwQaM1RYTFRykKU3BofkZUTol6A&#10;UgEmqCixNNYifY051Zlz4IIHDJKPFJayfQ+pg6081KLROu7J7kW+BPCQu7Jyex7IGD/SuTr+xNJ/&#10;OP7lHC+W75URS/2QwPP8LL2w4x/SFt5b2hjjY5P2Ve3PtvGrJeBcJR1sOYzA58KFcM1uK6Z5FbUh&#10;WDIBtDDr1kNsmYut1d7jcq81jenou9toqL2mIJBY45F1nviwF/lmzHDlp3D9OPNs7qOQBoTi6GjC&#10;ufOag4MDVBgym81I+33u379PUZacO3eOLMt48sknMZMJ89mM9XXHfRakrlmsKhwjwWKxcN75bMrV&#10;d9/lzJnTgCBNU6fQGKaUZck3vvENnrxyhSBwG5sxhvl8jpRug1ZKcHAwppf2MF6P5tz5c8yru2ij&#10;HS9WHFPkeSf10KYtBU7mwaFpmm6+9Po9Mit4+eUfup4gY5gVFVI5qLgxmizPKMqCNeskqe/evct4&#10;PGZ903Dh4kXeufoOd+/eJeoPSJKU4cYme/v7LBYFACfW1tje3qZpHKRc+w3gwGikVNS1YWNjHbmY&#10;OGclSTh5cp1mdo9+v88vfe4LPPnkkxzdv83Nmzed2mxV0e8HTi8odey9WxtrjhMrCFhbW+t6rMII&#10;1xk/m9Hv91kbDZxGvXigTroK3X1gbR37axUOtHr4nPBKhbF7XGC7TaCtj7ZpvEA4ZNp8PmM2n7M2&#10;iAk9r53j8WscutNakjTl8cce49SpU4wvn+U73/kOt3YO2d7e5uy5s4yGQ4QQ9Pt9ykZz+vRpbt76&#10;kPF4TBhe4de+9jV6idPByYoFSZIwz3KyRcZkknH/vmsG/kk880+KfZrG6cO0+kX9fp/5PAMsL730&#10;knMofY1Xa00gHNPI3u49PvzwQ5pGO5Rdka/sbbYDMISBZnNjgyRJmc8zTg/7br9azMmyjFRJr0+z&#10;zMporTGe7aOn645DMI5jJw3d75Mon7o3Sy66tvbmGsydxlTt96hABpjG9cIp5TIaWZah+pHvPaTL&#10;zDjkrbuO5TWJFT9mZRf/KTJtDzt+NoaC1Ur9yqCDXZFkBqxDkFkrwQYEQqFkBKFwWjbS5YsJLIHE&#10;0+4HaJ8da2s47qOENyKdX+fPTRedtDDq9n1Gt6SD7rxG62UuPHCphAex+Uu6Gse03EKkOwJDlsZK&#10;tDfN3wQpZccs0BooYwx48sxAuqJfIAS6qZGpJAhcr0kghacQARVGTGYzLIKqbuiJgLrWjA8nvPvu&#10;uzz99LMs8oqqgencFczv7uxz6fQ59vf2OT0Y0B/ChzducOrUSRohmM3nVEYyyxeYMOTg4IC7ewfI&#10;tM9o+yQXP3WFTJcs8jGzWUkURdzf3ePCxUuObdkaRqOELFsQhsIzZMeMxwecPn2ORluqouDE5iY7&#10;B3Oy2YzhthNzyqtl71MLMW10gzGOxr3xcHEbxFgZs8gz/ug/foP5bOYg8iolTRMwxi2kwBOO1jX3&#10;9vZ5+6PrjIYjzidbREbyxGdf4sO9P6apA37hS3+LftJjuLmJLZ3uiPQpxXu797l9MGWWZSBgojXZ&#10;YsH1ScVuXjLJM6Z5hq1yqjpnIBvOX7hM3Otx7cZN9u/dcuCHyFHHn1Wb1PMF0azEAmXZMl40RGHE&#10;uXMXOXFim0Weo2vDosgJZUwoNVtrm106mW6GrzQ5C8HHlTr5sTtsV3ts0Z1OSdyJybnUhHOIjAEC&#10;B1wLDFK4PP98nnN/Z5dzp06AkIRhTJnNqZqaKIyI4sTXNgLCKGY9fZqzFy8TpkPyvOBgWjKdTlnU&#10;go21AaOtLf7qWxFYQ6gkr73+Nie2v8XXfvUrzPI5iTDsHexw9959HI1OxGx8RCQChDbLdGB7cV1Q&#10;91AT/LE/ZOAac2XglFfLsvJ9SE5Yz2iwNiBJ+kyOJhwe7lFVFUXuJNEb/17pxeDCUFFWLksyHA6I&#10;0EzmGTJ0TZ7TuWOkOLc2pKwq8CwpsjUyPp1e+31CricQhwxDgYgVMglRaYQIHPmmDKVzbqUiUBKE&#10;RAuLa58yqFoQSIFsAhbzEp3XNIsSaSAUAbqsoVnuiUaAtrCC//ZDe2yDPzbkP+5Yys485D7wkxob&#10;+/APb4uWj3h65SM915encmm9pNDLMrcRC8KlAbQ3KIEMugXT8mK1r+2oa/zv7d/tFS4jiiVjQWe8&#10;urrNcWSZDALHcMCSG0kp5Sh3LL5rWnbeB9Z0jNVuDsgOpt32CgVSQtB+tu8X8uSeutHOm/IMB8ZU&#10;fjxcLhfvWbU68QcHB4zHYybTCVK5usloNGI6nXL92nXWEodG2ytcx/3ReIySkr1bOwwGQwbrJ5BS&#10;kec5VVVx6/Yt4jhibW2N+XzOztG+X0QxZenyzIeHh/T7MRJH6183jjIj7aUY43jAmqZBN41LmfV7&#10;bGxssL+313mjq4Ym8BFtVVYdL16bNkoSR+B5f/c+169fpywr5/mvb7tNwSMX8bQv+siRdn7w/vuc&#10;On2avx5/wOnTp9la3+DXf/2fcPfWHb7//e8TS8d6my9ywigi7fUQCA5nUyaTI6bzOYtFxl5Zsru7&#10;y42po5uZF+6+zfOcsiwZnR3RS1N27u1weHjIMAnR2jDZ22O0tsbB/gEAvdSx9+qqcPx2uvbsC7BY&#10;LFjf2GBzc5OD8aHLp8cx2tcIlqmHTyh222M/3Dg/sFyFEB3azAFlXLd616zcvs4/ByCRWE9p0jQN&#10;H127xs+9+AzGaObFgqbRKN+AbY1DU/qlC1Xha5INRmt6vR7nz5+nMK7rfZ6XnhPOUlUV+QL+8A//&#10;kN3d2zz/3PP0lPPQm8a6hmxbcXR0hDYGJZZfuNXP6vacdixW9x/7sV8Qgex0spyjUxLFkWfhLhmN&#10;RkwmE3bv7zLP5mTz3BHENs5xbOoGExgaH4mXVd3tG3VVc+7cKR/5FERhyPpw6OapMQz6fQaR2zek&#10;8FL3ZUlRFFQetVkWAjNY1mK72+RrOo6BxV2Ha0Jdtlu09SUhFFGcEpYhUrrMSBA4os824yL8pt1m&#10;i7Cdj/P/6/HIps4uaHngS6wCAh48rDDHzZoVWBtgrQIrqQpN04AKXRhohcViMKLBdFLHyyYn6QWl&#10;hM9ttvQxWMeNZlkxKp6YE7FMh3UMzIGLRByaDZejXgEgrBZS3Y2g2wRbym88mECsvh7hmxhlRx3R&#10;tDTeSiGV/8wgRClNXtRIqTzLgaCqCkLl9HdC5dgNQhlS1hrjjXNZaSbTDKlidu6PWd88yfgoZ21t&#10;RHaYk/ZSDid75KXg7bfe5fEnniCME6q6JuqPmFea+zt7nDmt2C32UKHCpsZtIbEAACAASURBVH0+&#10;vLfHB3d2eeyxxxgvGu4e3nda503D1uaQrMjQNqCsDUPluMfqxoBQlFVD0pOUlQEkZdH48aiRQcDG&#10;+hpRqDBSEkUhWZF3YmlKKScGVTqCwSRJkMJJZ5fETEt45bW3ySvLcDBwMOIwwFgN0qc5I0kkI5Bb&#10;zOZzru8dcm+6oLq8zfSb3+Oxs7dI4piNKGZBwvU332UyOXKUJ0FAvLbGcDikiR3X2f685Ohozp3D&#10;A1cjkgnp1knWGwfqGBUzZCA5d2rIbHqIDRqGoxGmbphmM0otCZuAcrwgimJqYxziUFisVTRlhbY1&#10;e3vXuHjxIoeHM2aTBXVZszvfY29nj0uXLmNX5ph9yOKzx/+3ModX/7a4xhrn5HXAmzZFbT36yK5E&#10;NtbiKNIcZLbSJYEQxCrk+o1bVLVnipYRTWNZ5AuKsqbf6xHFadfAqGUMMqBpLISKap4zmRzQGEmS&#10;JMQq5OTmiH6agrXIyEHSf/T6e2iR8tJTl9FNw3yeOfh/1XCws0fqi/N52RJxekfTr9UHXemleTlu&#10;rOuqcpQzRYExljTtuT6nsqaX9nn5B6/z6o/e5s6d+04+2wqscXyKde2K+3VdowLZ0fOnvZQ4do9/&#10;eP2W48AzMFzfRGdTyroi0CW9fp8kdBD/SBiMCugrQRUG9AJDhudsDCRRIFEIZKMRdY0IQGqLkB54&#10;FMQIC0YLbCO8JleAjPoUZUWuNUVhyOY5eV6DdqTCiADpUWQGR1+krXXOsAgIPsb63EY6/q9PylN+&#10;zCwcL3T8BJGNPfb/rgHK//1QjrQHb7q3oq2X3njLrpt2k1qmvoRHx7RQ5O5ri5aWxnYem/a+oIsM&#10;og6SfOxy/Wtb2LP139laHpyLD9SGrP9ewqkCe9QHKzWcANMZMaUUgQ6OEd21XoRuI6BALOWv/fds&#10;O4HBeZK9Xo/Gh9dauy+4WCyI45iDgwM2NzeYTidcvHCB997/iDhyndfbJ06QHx5QVzWnLl7k+z/4&#10;AefXNxn0+4zVmLX1NW7dP2BttMZsPucHL7/cff6du3c4e/YcjSmYz+cIZPeZeZ7z+ms3uHLlCnXt&#10;vnvT6urUDpqaZRnD4YB8kTP0zMgnT57k3tgxHOwfZV2uuO3tcKJ0rlZn2nQRgqPDI773ve9RFgWj&#10;rZOujpRXri8J4yJBobooczAYUC9yJtMJN64vCISgOJpwNJkwRHDy1Ck2BgM2Nzd47LHH2b1/n4O5&#10;68U5ms3Y2bnP3fEBs9kM0U+JwgiZ9BwoxDhkVRxF9Pt9hsMBk8kRBRXGaGbTGUWREycDX8dzkXtT&#10;F27TUMLVIqYzjJlw6cJZ9vf3SGLH4DudHAGCXq/Hzs49njcuHRz4fH63ijpb8uCEffhKXW0kPt5n&#10;09ZslrUh69d01+Tc9d4EqDDg6PCIo8Mjzp07h1S4+Wtcb5ODI7stRMqAfurSRXmREYiAOHY1Wl1Z&#10;yrJkbTDkM5/5DL/3B39Av++icCUlWhtef+01mv07rgcskJ4VOegM8N7eHv3RGg+7Yrpr+bED41Lu&#10;upWJd2tS+ezKKz98hb/+7iscHR05mDeaPC99ROEyMVVV0piGJRe/9UzRrg70i1/8IlffeYebN29y&#10;+tQpUiBJE2TekM0z1tTAE3G6hvQ24+GMWQ0++m/7nbTW1E29LAt4PrrVfXH1GpWUZHVFUVvPZbdw&#10;zoSAPM/p94fLOdA6Gz/psRJB/qzHI4zN8uGHn/8RjwrvNYk2BdAuGqdpYg1YjacdMWirkVa6iCjw&#10;6nQ+xDNdmgxfB/GpNtr+lzZ/5yKYVqKgTRm0N8z4XJ+jcXDvdxQOLSM13Q22HQU33XmCQCKMr9k8&#10;LLLxzagtgadjvhY+zDVOUVIbR+KoXFrJdXIbkjQkDANCJdDGaU2oMMIgWOQlUdwjUFAWDVLFVA0c&#10;TXOieEAUj0D0WBSCugmJkwGBrJhnhvev7XD77iEXTz/OznjKrFGQbJBsxJw4d44/+r3f5+5hwYnz&#10;5/jg9pi1rQ2mhWuctCKhqAWVDlCB4tbdXSZHe7zw4udoTOloYpSkrDRSQFFq5vOC9Y0TlMUh+SLD&#10;BClFvujGVHbsD3aliXfZ5Gu0g2TLdJ3rdw+4fW8PlQxJEyeq1YtUR3Uj0MhQUlea0oIMI4JBhFIx&#10;740PGAf7nN+Gxx9/klEScX86YVJU9ALFq9/9PpPJhEXjGJQnVcNsNqcwEpFsEvX7aCUxOB6xUAWE&#10;KmAgJRujHtVswkBJAi2p8hIZxPR7MbWRZFlNVRc+3dc4ZctQMhwGLPLKNcTOFl0qI8tcqlNrTVXk&#10;TI+OXEOeMdiH0LI8uOKsbdf/0rPrWP/atPTqO49tFmIlRR94hV2f8hUCFcUYY2m0I669fuMW5y9e&#10;Is9y1tbWGA5GzOdzFvMZ46MjQqUYDkfsTWakSUrSHzigi3Z1DRU6YMTRwX2ee+YKvSQhm89Z3z7N&#10;Iq8RYUwUpXx0/TanTp5ktLbmgQIZ80WOCAJG62s07Z7gjYtpr+sRNYYHB03J0EcoETawlEVFGAqq&#10;ouGP//gbVLkXcgwkZVmjGwsicHVF05BEEUILEG4Oa5/2jqKIzc1N/voHP3T7U11y+94ez146S1GW&#10;ZNmC08MRWgQEKiSJvYS9rmlUgNARQicsco0tLWZRISJNKAyhtCjl9iyDIggUwnrKHCEQosFqd893&#10;AkuhIqqoj1Yh8zu72LSHrGvyqqLvnZAudeZ3wE5i/CGhS+e725+8ZvOoV/5MAIGP39qH5NtWn+uu&#10;pd3MW8IE4W1Ga1zaYj2dd+bQS6Z7XggXbbSLtu1NaBfeMWPj3ws+ctJOUC3wC2z181epZtpztKgU&#10;hENttAZQBkGXe9XGIKol/bkxFiWXNRopJQaQ1nZd0G3tqd1MlZIuyqPl1nKeSJT0uiiqpeePo4jF&#10;YsHe/p7zDhcL3n//A06c2GK+t8sHH3yAbGq+9MUv0jQNP3r1R3zlF3+Zg/EB/fVtPrp2jXevvkua&#10;phwdHRLFMeuBQ5VFoWOrraqS+Twj9ui4Z595xtGHBC6nHgQRTV0jo5CqLCnKwkUEUtLUNUHaZ3d3&#10;FzXYJltkrhnP34umacDX0QJfaK1rl1uuqor3P/iAum44ceKE24iriqTXZ55lxHHoCvJW+ZqZc2Za&#10;b3U4HHJ4eMhi7GpbT104x3A05HA2Zef+fdLUKSRKW3N0NGHnaObqYYMhUeTkBHz2F6MNYRy6sfcQ&#10;dxk4TzsMHTfVPCupqpJKO0LOuqnc/TOu/yFvKmQQsMhztzlpzeHhIZHacrn9xZwoihgO+51H/dC+&#10;r3ZRtCvNp86OlyXssbVz7HhwabaO2gPpJ+EjTiUlxjTkRUEURdy6dQutnUqp62p30OCNzU2KIu84&#10;Dy2Woiy62pppGmYzh/ATQrC2tkFZVfzc536Ob/3lt1gsFo4LzVrKsiISgsOjQ8q64vz5Cz7lrCmr&#10;kihcRaOt7DeP2noe6g87qHNbx4jjiPH4kMPDQ/I8R5J0e4Exnj6rXdOBoqgKV7vE12okNF7d9dzZ&#10;c9y5c4+T2ycJjeba9WvMd29z5swZzg6HZFnGSFqSOCYQnogTJ8wXhhFx3DhZBq2XzCpdzVl0vTyt&#10;oXB6UM6Ja7R2vG4YjNZk2Zy9vX3effddDsZjVBITxVEHolp1qLthtKtlheXEWZ1Kf9O6ziP1bGzo&#10;6ikYED5dJFZu8JLKZVln0Y0BKQiEuwlSOSOg6xKJJZQBVteE0iFSjGkIgsifw50zTVMq7WR+q8r1&#10;0bTesPV62UqGy+ljzdIgtEbNp1gQrvkvCiMHm22pv5WkrmrXQNbqb/tUmDGGtqTTQrKDJiDy9CjG&#10;WqI4dpuK1k78yVNFOBiicXLKRiO8xxhFoRNT8pO8aSp0I4njlDCS1HWBUhLpvX1tHIdYUlasr61z&#10;b+c629sniOIeFsXu7oSrV6+RLbRPNw64ffuQ6e4hYRRx8fQpxlPD9Y8+4GghmJSSmzfvMNySvPra&#10;q2RNRDEvCOKIE8mQRe6o1aPE0ksVZVEh1YB9T7HfWEmtBVEkKauCXk9AIKkb00VhIlAoGZAvMkb9&#10;DZQMaKqKNHaKr22jaxSFLmoIQ2QYeqfARzvRgG999/uEyQAbuPQgXh/JRbOWOHa8aFXt6kcWsFIi&#10;YoluAkQUMivmZPsT5r6BMlIBRVkSeRnxomi4vX9AXQu2t7cxQcjCgAgUReUYnINAYhYzJ5GdCuKm&#10;IDQ1SZyQJglN3ZBnDcIGBEjqsqBoShdFB25eGmsJ05R6dkQaJ0RpD5XnLMqSuCypm4ZKaybTIwZe&#10;UkEq19QoleygyK0TtTQ4H6/ZWOhqgVI6+Yc2Bdw6TcY4A+Omt3eg/CmsV5ElwKWKgoBQRRhjeeOt&#10;d/jHjaEXJ1igPxyRzR2CT4Ux6xtOi2fhRfQCC1J5ottAIAKXEm90Rb+f8ORTT/LNb36TiABjAaFo&#10;NOggcqjGrCDYH9Pr9yGM0CKgwiNd8bWaVVfb74JC+3WP8NQ/reRCgDUuBdvUDSKQYATT2ZzxvjM0&#10;SimsdhmHutYcExvzUWIaJ5Slo7JRSmLRrK2vcfHCRV597TXW1zcZrq2zc+sGJ0+eZD4/4mA6p15k&#10;bG1tUQiFsgED6ZyVOIwIjMFqi641VSwoasOGVCwIqKUCLEGSIgOJjQdkTY0Ne0RRxGQ6p9cbUpgM&#10;IyT3BPzwvXf50dUPKIuSV9+/Rr/XYzjsU9cNUjkHT3pnW9KyB/hJ8AnW5LgT80C5AuekuYj5eFW/&#10;fdfDmzrbJx7hHTwqiglk0EGKXQrqePGmTS9lWeaV/BzkL4oiYq9Et+x1aUN9z9iMY4ZVoXVFriBA&#10;eKK7OI6JwhApXZO0MWY5Af3EbNUxjTZYnCeAbHnYltrsrFj9jj5Hio97gyuvaQt0WJeKcCy/ilYF&#10;sc36tUcUhsRJQn/Qd+JgwrFFJ3HkvDnjalmVp3hRoaLyvQG134jee/894njNd/A7KPB8npFlu/zD&#10;X/saB+Mxr7/+Op/+9Kf53ve+h1KK6/f2uXr1KvcODun1+iRxRFlVlEWB8l3NgNNo8RdaluUyWrSN&#10;39Q0xqwqqzo4s/SMwY4dIUSvjGsQCKq6pqkbsJa6qomFL0y2vGuTCdPZ1KdEQRtnZErvSbs0J35u&#10;rES+/ntEUeRg1EBZVuzt7XF4dAi28bDVFuXjCrph5Dz19vMWpUuLlKVDB6k6o9/vIXoD0jSlL2P6&#10;/T6xitjd23XRSqMJ44QoCqmsRCpndINAEGBJk5TNjQ13n+oa3WhErJyKaOB04a21FHnupbRtV6do&#10;a53Ln+28W/7e8nq1hzEWI8wxNU6NdiislSxH22fTPtyd0vh6jnf+BIKyrLh58yaPXTznzleHXR8K&#10;gi5yGYSha5K1nrPLxCgVAp7jyxjG4zFXPnWlWz9VVdPg2KJblJexhiLPEYFw4mEf227c/tDuRF0v&#10;nRDHNsQOfeo30qpyyqzGWA4PDxmPDzsdIQceafnFjmdgWoXTvHR9Wr00YZEvAMMiW/Dmm29Sli7t&#10;ffXqO/zjf/D3+PM/+3P6Cs6dO8+3//RP+dIXPsc8c7xqRVHQ7/XQnjW83+9hjCauXa9d7lGmAL1e&#10;Dxk4tGpeVbz99ltcfsaxcQsE+3v73L5xg5s3b/DF/+w/54cv/5DMBEwmE+qqQo1G1FXt9juW0eFq&#10;NkewOgF+3PFxA3PsoZW5dOx8fsL+mDTa8XKb8AZgiQ+w7TPdzwDlio3+UYnrVDa2QdgKSYOwNXWV&#10;0UtDlAyIlHLMBB5x1gqfIUBa59W2Hpu1rqDX1LX3YBy6CRySJgrjLsoBumbKFkZIK1PgvZ62EHoM&#10;VNDWY4KWATZA+h6gdhRb0AF+85I+320b6z1L2UUo3iX3xmqp/KlkQJKEONVEZ2ziaEColJ/40pF0&#10;WkjilCIvGfTX2N3dZW10gt37hywWCw7HGePDjOl0wnSc8ekXXmCSaW7dOyQZbSN761TTmrKB96/f&#10;YZI3ROk6YZJS5pr72ZjZNCdNEgZbMUVddTnc2cI3lQYRUTLA2hkiUE72wAA4710bR0HTSxPyRUZT&#10;V45luwk8MaAb7ygKkUoiRdA1lgYiIPLe6L37+xwezYnjPo1xujKOGLFwm1GrZeTvQ8dr5+tpgafy&#10;D5MUEYYYXVHUbj5IlZBXFYEEYTVp2qeX9DFY2ubc0MPdZd2QBIJUWZQuibSiHxj6kaKnJFVTM59O&#10;Mb5zXOKidBUIX+cJfSqmoWo0Rig0kmS4TtpYZBiQN5ZYBVQaMAFFXi+bkFtn064YkhVEi115bNXY&#10;tCgzbZpuyoF1FDJh2BHXCmvcNiocEq37DINLLwuBY0T2Eg5VyVvvXOXTzz/riEw78kRNU2q09X1T&#10;VnqDWnmHpEYAVVOTZRmN8fLDYc+xfRc5g/4ApUJMU1MifeOvYVLUFCzIG40OWi2apXPjkHTHawTO&#10;HzRYu3QU23S8QKBkiBABRZFzeDhhNs18k6XC6AqBWUY0xpGiIgSBH5N+0iNbZCzyhdOI8T036+tb&#10;7O3v8ZnPvMi3v/UtXn7lR2RFwaUrT/D+zVtkwAd3d3nz3SOemRWcXB9x5vRpEuUg/4v5lF6aMh24&#10;Zu2nTm2xGA65VeYUDBn2exhj+X++/0N+8IMf8GwVsLG+wZ/86Z/yW7/1W7y8c5cfvfUm/+YHr9BL&#10;Uz71zAusWctXrjzN17/+O4wAoUKfgQr8/PJ1G589+BlsDe2sEw++4GOlG/fLI4xNs5zs7SQ+FmIt&#10;AdBL1ItfCMb4Bbz813oKZVkSBAGnT59hNBohpdc/F0GH+Ki9IXGTy3nPTdMgpcIYl3OtyhIVKj+Z&#10;6CKkVVXNrgYj8LBN2UGpLa4fpjMsK4idli1VeklnISwysB2NSLBijLBORrZlG+hoNFY80EB0q37F&#10;O/fpDJ/Ht4HrsXDkoe67KyXJFq4XJU1TZrMZzz33HHt7exwdHTk24cU+TdOQJEOstWxubrK2ts50&#10;NuPGjRucPrHJ3u4eh4eHTKcz5llOv99nvTcEYDrP0FVFkecUec7+rHAqmYNh1/mum8ZvJBYlhIuA&#10;rPNAtdHd+Bd5weaJPuPxmLqu6fX6SCuP3SOBg5/i02fgqOSVVAgBu7ue203Gji+rdGlHbRrIQQS+&#10;z2aF2cEZHOd4tBLO4IyQNq7HoRUpbHXcq7LuvlfTaOLIifbVTePqSlXuU08uCuv1epw7d47F9BCL&#10;db0fWhMnrVKqU2XsJ336/b5Lm2pDWeYdC29ZOjhx2uthGyd14RRLhYe4V8teMcEyumHVnVtZgW2o&#10;02XSLPg8v9Gm48GTUrnKgH3wDMuja2z2a0U4r8grEwgaY7j20UdO8hlL3RhfW1xmAaSUhDKhKMou&#10;Cq/KknmWUZS54+sybg28f+2DDs2GcPO+LMuu1mms03+xVndj1NYw2v3nERfSZUXaueHe73vjpGI6&#10;m7nU2WLRtToYz59ofZrV0cn4yMYux76pXerdWieulxcL5k3jYN2R01xKez02Nzc5PDwkjmOmsxlr&#10;/R5ZlhFLyff/+vv86le+xO/+7u/y3/7X/yV/8Ad/gLCGy5cvc6A1R4eH2KNNdu7t8OLjl/jCSy8R&#10;RilZlvEXf/7nGGN45Yev8Ktf+1Vmsyn/+l//H4x6Cb/0S7/EN/76h1y5coWPbt5hb2+Pj27dIQrd&#10;nI/CkFUUnfUGx7Lsz3rE9HjE8UADzNIX7wasGzufWntkZPNIK+cditUTdZ9nWk4n6ySRabDWEFAj&#10;RY21OaOB4vlnn2TYj7FmgdEaawLSpOe9DNcz4+hhHGrJNRoKwigkTVN043LnVjQrUYjqcv+tsdH/&#10;L2tvEmvZkeb3/SLiTHd6c04kk2SRrCqyJrm7unqQYBsSbMEtdK+88sZe2BBswJBhWNBeFryQtbAA&#10;LQxtvBCghSHBgBsSBEhuQBbkltytqupmTayuIiuTzHw5vPnee+4ZI8KLL+Kc+15msqosHTD57nDu&#10;GeJEfOP/+38u5jQ0SZpSZNELCjmmrVapA4VNmJSxZ078bgiZxb9auJq2lZUxKnhyLlDySIxUWHdj&#10;zY+EWCRkplDK4xE6jsQYiaeHJC3e03fdkCPY3zvgzu27/Kt//X0eP3qOpxBai0LoRNJUkc3mrJuW&#10;y7Lk3S++x/HxY3768QP29vZQiYAVmhAuyozBZBm2a2jqhiU9F8tzlJfizkT3aKV5/Y1bvHH/C3jj&#10;BZbq29B91YVwlqfpGrJ0h0Rr4YPDoXUSclEMIcVoTEibhyQoF0OW5azXG5Iko+36UGfkUQiiabVp&#10;SJKQGNWhv1FYJtET630nISTv0L5n5hOSLKFQJliowrm37FaouqejlNoJDL3v6TYNk+mUPPVAj2lr&#10;inTC7qxgmmtKhI7ofHWJKVJ0rsnzgrJqUIkn0wmpMqQmQ2PplMX2Ck9G23oePTknS1PqqmI2n+M6&#10;S1FM2XQtXZ8QG/upYQFet+b9NfMzKpoQbvMyxknYP0JfJ5MJqclo25agRob1vRUoigtYwsreDy2R&#10;HTJmZ+cXnF6cs7uzE/IfYiBoozGJJlEJyidkJsUn4r23JsVrg0pz0sQzySfUdcWjx4+la6tRuK6l&#10;sZ48z+mdxEMgAHw6h8dgdEpnO5QblS/XZI987ojjJ97NGFGT6MJqtebs7IyLi6Wwwycp3qtAvaMF&#10;Fcv4L3J84cGh6Hup80mMoW0b5gF1d3p2xnw259t/9IdkeUbbd3gFzy6vODm/4IP3v8JPf/ITvv7V&#10;r/HoO9/mcWVZpTP+1v/294OT5ni4/in/09/6m/ydv/N3+Pb3f8zBwQEbqzhdVUxvT3j4/BGTu2/y&#10;8MEDmmXDP/3DD7kg47U3Xme1uuBCpZRVzxfefZ/vffSA+eIgMFgYfOdIMkHjqnFQcErhvFDOKXix&#10;0+bP2a7L/213JjgeN7TX54bRogU+Hi5M/pcYSd4zuumM9S4KUEYS7beOjuit5fDoUE5uDNPphM16&#10;K0YaPJ3e9SijtnD8hjRJh97exhjy3AgfWgiJeR+S+kkiIYmQHFVpSpEX5Fko6vTiLfkbvWte1pY3&#10;5p4UXNt3UE7De40KEOjht4PiEyugj20OjGY2mw35JGstySTmeWKoTWGSROK7ixngWa/XfPn99/nB&#10;jz4lyxKSRKxoIRUUMMQPvv8DtOvIs5yPP/6Y58+fsVgsWC6vmCwOaJuG3tsh5tu2Da6XDoO2aiSc&#10;FO4jTRL63vLpw0+5f/8+d44CMMLZEBKMLHVCad53PUmaUEVEjU9C75oQLsskhp8mIqiHvhx+7PeT&#10;JAl1LZ51SL8MTNnijCqcjiwNkivQwfDRWuO1RxmDUjnzJGM6nTLRYT6EuhmVGapqQ+Ms3gtYxFor&#10;hbha4zpphbCzs8trr93j9p3bLJdLrO3xHsk3LQqaYMFH5GPXS/GfMj1911FVFU3TivHU95Tliul0&#10;xuX5KTt1TddU7O/vC7W+SYYIQPRUXMhZQay/GRfbqGS2QmkhpCljabm6uhTU1XQ2rmUfa3C2zMk4&#10;5b30gnL9iOAUo0Po/y8vLrh96xZGWYwJqiuEs5XWKCd8YxNybG9JMsN8MccjiKmqkfDq22+/TV4U&#10;NE3DfD6nD9Bd66yEorc68UavSYqCX6g6vLaJF6O3tLUO9yCe5bNnz2iaZoguOOuGfjVS0zaOyTUv&#10;MnQHzrN8WJ/WSZfbSTHhtXuv8f777/Po0adYayVk2Pd84Qtf4Pj4MV/5yld48OABf/RHf8TR0RGX&#10;F5eS19SG3/7t/4SPfvQjnhwf83f/7t/l7t27kCu+/vWv88ZiymKxoK5qTk5O6NqOyWTKu1/9Ch/9&#10;6Ef82T/35/jSl77E//kP/3c+++wz9vb3+cM//EOWyyXf+tav8/jJMy4vL1gE7r1skb70/sSQeVWp&#10;/udvo+4Kx9jKL8Z0S9zn5c3T+q1xj/G9a4/i2umGV8pr+UfgHfMOhSPRjiyFO3cOuHf3EKM8iYY0&#10;TQL8N8H1fqDLjoWPRgs1dpIk0ns+1FrEsJlU9PYhh+CGyThAl/VILZOkiYRr9LY3MyoH7/1QYW2t&#10;HeC0SSKNpqIA2B6D0eNRQ6HVWJ8jVfEuXJsNRVrRdReSyZ5I6plmCVmaoPBDTU+aiFCMza4eP3rM&#10;k+NjTk/O6XtL03RsNg2bssb2wpB9cn7K87MTnp2dcPzsCV4r8VYSzeXygqrZ0HXSabJrStq6xLYV&#10;ynUUkx2SZIL3CU3jqBtBfT0+fspyWVLVTagbklYK1lqsl1qMtmupG+kXrwO4oeu60RNUir7vxrFG&#10;DY2h6qYV6Gmi6TphFhA4Jziv2NQtyqRYB731dJ2l7xyu6/G9xfcdvuuwuqOxFbat0K5n0nmSTUt2&#10;1ZAvW+Y1TEvLAk3ReXzfolxP4zaozJGn0LcblGu5dbjLF997iw/ef4/XXr+L8z0WGeNeOaq+oeoE&#10;gaYzLV5VKz1EDAblNV0rVdybTcdq3VBuLOtNz9Wq5eRszdllxbPTFcvSUrXSDmMQhLGR2hAqHPMJ&#10;zgtKTTxoN3wH0so4rtfLyyuWy+VgvEhYWQ32YgwzxwSPxwf+tIDQTBKcs4Mi/eRnP6OuG3prh2Zv&#10;sZ5MKajKDXVV0bV9MD4TkiTD5AVpMSHJC3YPjvjaN77BW2+9Rds2KAVZovC2Q5HgrMI5Bd6AVygv&#10;ba21F2WmnEI7j3bSuVI7j7FgbKBvCevH2pF0t6kbLs4vKNclXdsR+7tEUE/M8cT8IjjQouiVEkXj&#10;8XRtS9s19FaiDRL+1aRpxvPnJzw/eUpvW6rNhjRJ+O6H3+PeG/f553/wrzm5uOIbv/FblF5x0Xnu&#10;v/81+mLBhz97xJNVze/8Z/85H//gY1bPlzSXDbvZLnd373Aw2aO6rLh8dsXu9ICDxS3+6//yv2Wa&#10;7fLs+Jx/8o/+L4p0zuqiwm56/tp//9fIVMYf/N//D59+/IC92S627ZmkOcr5gTEfBV4LP1qvoI+p&#10;ks/5N3rD4rXc/HdTR/gtReP5HM/m5yaLXvabmOBUoRI/eEfROklCVY4XOwAAIABJREFUT4Y0TYUN&#10;uLmiazu8C/UlRE/CDEondnUUtJlYUTFWnGUZm0015FuiIupDfsBLI5khkRxjutZZWVBqbDEdrzPG&#10;eWPBoUxKO1iT225onMzSME3i/h4/HDNOehePGXJHSqlQW1OjU1F2eZYP1cyxKG/sGhj4l4Af/OAH&#10;nJ+f8frrbzCZHIUxyYMHJzmOVEu8XnsnUGMv3TGrRjoAWgtd15OoEG5ZLdlsNqw3nQAunKLrO6TG&#10;T7FedyHx2w9j6QelbIdK567rAlRcFFLvu8Fj9fiA/BEPWBsNfU+W5SgTvFWtqZuaJJmGJK2ESOu6&#10;ZrGzg+37QdiCBFwkbBlj9WIBa+dJi5RcC0eZCeCTLE1p25Y8USTJRiCn1tK2oc+I1kwnU774xtv8&#10;2q/9GvcWAkPu6xWXFxc4pagrYVlYlyUkGUmaMp3NKTclTR16h+QT4ZEL3k2SWqpaOrLGOdF2LQbp&#10;ypro4GEOnk0ICzkfEJ1+GMdhGceY+5Zno5TkFchlLm82wqK800WmjhGtpbZTwtGbD9rHB4/KGIOr&#10;vTTCs5blchnqO0L9WThGBPVMJhM25QalFdPZlMwLS7JTkOQJaS7FiH3v+drXv86TJydsNiV5PiVL&#10;MxKVBETaGFEZFeIolUJWhkFrhk/jbrG+TmsZn7quBJWoxPv3ToecZCLzOkCmt5FsKiQdxCySz633&#10;0otLQVVXZGnObDZlubzi7bff5uGnP+WDDz7gww+/z26e896X3+ef//7v89u/+7s8e/aMR48fs7y6&#10;IktTLi8v2Ww2/OZv/Cb/+B//Iz788HtkoXttTsvTp0/46ht3APj4pz9ls9lwelrStA3/y9/+26RZ&#10;xnvvvce//Jf/kv/mv/ov+L3f+z2uTs/5n//m36Sua775zW/y3T/5UMLUalS+cfTi878RyPnc7Vqg&#10;6xo53db3ikGWxmfjQ8j35Z06i2KIU+pQyGadQyJaChOT6yhJ4HhpFBaTRE41OCWd45zyKAtNlzCf&#10;JXTtitnBDnme0HYFdW1pfEtLi1UGqwxt15EXOVqD7RvSVBL2JhV+JJ0VeJPSW0ea59iuQStPWsyo&#10;VyucVwLF1Ya67jjcm5OlKX0rMVdvLd725NME53pMIm70JM1JlMGlKY3ylLZjmqckaIwX7qAk0djU&#10;UNoO5XsBd9SWFMkT6R7pIdJrdJqRZBl1s0YnmkS1KL8hVQXTzKG99BCfZrsYZjhfoU1K01YkWcKm&#10;0pg8Z90ZOj2lVfD9nzxgsjshn+TsHwQST+PobYdPDVlmcFahdUpbdZKs7izgmGeQZaA0tI0dUEtm&#10;Aiwtb840y2XDsqxRWStCnJ7d3ZTVak25Stnfu03Xb+gbT289SZLTeYtTUG4s+/v79OVzvPdkswVl&#10;s6Jt59S1J0/nJHqCsxVW9aEormWS3MZ1CttaMp3iHBC83L63TGcz6rrBKwnV5VmC9eAsZMZgO0fX&#10;WyaJRneKLPNAy3lzRZqmrJXHNQ5lBa3Yt4ZOdeQB7p2Wjp1JBpknSTxf/+qX+dd/8C945/Yu7777&#10;Lm3VMF/s89EnxxhjqPsFeE+1bCkKjW0siV1Qq5aTdcNFe858NsdnM+pNj2sEqWWUp7HiJSRZijEi&#10;FNuqxjDBex8QdzEkqHEqWI6KIYcgaDJQklmBmNQmpVee1EPftrz/1h2ePntK3h8wnUqNlg8hubHE&#10;YGAaA6Pw3jKZhPoe15LMI7VTz+X6OWV7wbrumUyntJ0YMXoiLMRVVaFmInw2/UaMxzQ0asNhu4bJ&#10;ZEKewm/++q/w7X/zB9jeMp+DVj3erSAbjdaRiUNJMXM9Fk9v5wqic6b7ELlQ8XNF27V4WoyxaCMM&#10;66BQyuKwmJwwDlKJf33TwznknMEYdIHjTzkSY3nt3l206igyxUc/+GP6ZkOapjz+2Y/4+lfe4Yff&#10;+Vfc2Sv4i3/+N/ln//Sfcfv2gr7ruff+W/zj/+Pv8/prr/Gf/s5/xP/6sw9ZVs/ZXSxY54rn0wld&#10;3/OD9TkntuKKc7741S8x38tYl2d877v/lEna8fizH2C7M958+5DZNGf3WU+5fMiiKJlOHcYonGuZ&#10;LxZ0/RXKSM2Ss9L23PYSXnY/L5CmxpzfNYDAkFaMzCw3FFN49UrPRg2PK+Qm9NbPXnFN0VbaroEW&#10;D0Pio0kqeYkYBvN4prMZrfMUxYTNZkNZblitVtJszCMJt7Ylz3LpgghkeU4SoJyJMRSFIEG0UgHR&#10;1oOFNEkCfNmx2VQsZlIhbL0P3lMIoQVOqjHX5BE44Bgai15QxOErpQZeJ2m4y5jzCftHi3So2fGR&#10;DkPyUjhJsBZFLnVGtDH0DjCEAeP2pz/+U/b3D9jd3cd7R99JgdnFasliMWe1kop4PBR5AU5RVRt8&#10;L4tjU5Zi6Sea+WxGPskw2rC3v0vyZoJ3wgx7drWiXJc8ef6cp0+e4lxHG+LF0Yo1JsHW4kFqI95H&#10;U+REuGiapHilKfKCqpa6i67vQsQmgCVQJLnMiTRN+cpXvsKHH37IqmxDKBG8cwGp5TFJZHaQXELf&#10;doIYc5Lba7sO5yxpIUzWh/O74hkbsei70EQsLRas12u8V5yenbJercB7kiTlvffe4/d///e5OD/n&#10;1uRLgjYL3SdPTk6kGNXkVFVNXTeAJLn7XtgO0jTFOuFG8yEf1QW28yRL6fue+WIutPzGc7W84mBn&#10;MXDKxRxWRERFI86HeRqW9eD9bhcd2kCBX1Xi0fyV/+6vUFcVxWROluV4ZYIR+TJlExifYy5IJmt4&#10;b0M0vWdvb4+m3pBl2RCeUwjjhVGf33Mm7juZFPzKr/x7/NX/4a8ymUxC6MsP6+dFZRO4wpy9EXHx&#10;8T9g5HiLlfIqFAQ3dRPgykkwiEPIR23lHOJ4+OvH3w5kOO8GVvgYytRaDX266mrFZDINNTiQJhKV&#10;Kcs1WmvefOM+3/zVbwoi0Tl2d3a4uLggTVPu3bvH3/gbf4Ojo0OUE8/paP8QpTVvvfMOBwcHPHjy&#10;WHKQ8zlpknJ1ecXl5SX7O7t87etf59bhHbIs4/hYOObK9SqAb6Rtte1b3n333YGRJMuSa9GnXy6c&#10;NSKSX/W74HsO26sBAmGW+5CwF0tiK+CnkKcV9wuHd+GhR4E9wp8tx4+PuX3rlsCc0wzsmr5pqcoN&#10;Bjh9/kxqSwJqyTlP37VDL5qPP/6YNEnY3d9nb3dvQKFNJjO0NoMgHEJhQUMmSUKWpdfQZVLMybBo&#10;8RHuyKC4PCH8NoQWRqI8OY5Ga1AxEBp680RdI4rDg1cYnaC9QLnTJAmEhhatjXCkZZokydDKoAKX&#10;nBSMKrq2oWtbPv7pn/Lw04e8+ebbFEVBlibge6rNiqYuKduGtmsFXuI9RgvaSwWLYz6fsZgvyIuC&#10;vf1d0izBOsve/p5M4lxoW6rOsry6Iv3oT+m6Bm8blqurgdUhDYSBbRuaRqU5XW+p2w7rZBK2fUdP&#10;w2Q2wzlIkowkyciyAuta2q6naTuKSYG2DqUNb3/hC/zwRz/CuQppkgdKa2yAzHocoe4xjL3kLRSK&#10;LM/YO1ywWi4pEkeSaKaTTPqNhFCayQVMsSkttu+YzhbMZzmb9SVaW9LiiLOLivXGsrN/l03j+MNv&#10;f8jbb97nYlmSTWdcXl7QqZ7VakWSZqhMU1YbmrbBYMhSge/XVUWRZ2Rag5J2GfM8Fbr5QvrA9E1F&#10;qhMWi112d3elWywK60GFGqZYeAljLkVtAwTclrJxAsn1Xjq3/vpvfJO6ruk6yT/2YfAcUcgGpROO&#10;r70e53E4zyg2xKv33pJmGpOA7+UaE53gXEeSmq29xzx9fJ+koI1DOct8UfAr3/y6RB8C3VHf96PB&#10;Gkzj7TUXu+luK8QhnEicFwrvRlaRyJkYgRMittRwhVHhekAPye3w2Y2/gyKMkxAGGeHxaOWYFMIy&#10;4MLaThIJhaeJpAHu3DscDNYigCSSJKHaVNy+vUee57hWOsQuZgu00WSzCXmW87XDr1I3Mp+L0GX2&#10;7bffxDYd7777jhTZArdvHwCCjo35YCmRyMBD1zUBuMSglI02uP4X1DZbYc2X/WJUMn4ruPlKuhpQ&#10;yRYTLFGpxHhv+BeF9/ZFuOueTXxY1jo+ffhQKOh39geEycnJCWeXV3R9T2YkabxY7MiVBStvsZBq&#10;2mI6ZXl1xZPjJxwfH9M0Lfv7+wNYQGlNqrU0yLISg62qimlY5JHm3tqtxOvA18YQM+97SxrcZam8&#10;FaRQrOVRSoAKRm31rmErZxXHRl3/zIRcVMwPECy3NEmC5zRW7nu8QKGDZe2d48vvf5nVesW3vvUt&#10;3nvvPd54/Z7UHmnEG1RyD23T8vTpM+pNTbkusb0NXmMZuko2dF1H77qhlma9XnN5vsYkhrqTsTo6&#10;POKTTz5BaUOR5+JhFoVU6odW1NsYlphTKYqcy8tLjPH0XU9v1eDJekTw9l0fUFgGReht4x1V6OoZ&#10;k+Rai+KUcG58Pv2QA5SxES92MZ/z+NEjKDTvvPMO9+/s893vfpezqmRnd4c+tDV3KqXclFhH8LYU&#10;i8WCsus4D5bm5eUF1dxw8vw5kzyjXJeBx63DpdnAWyW1Y8Lc3GwatNJDjUvMI2apsEbnmQCTUwOz&#10;+ZzzesP+/j7T6XREIsZeTXosI4gy3wW3VzF6NFHZePzQlyUJVPhlWUoBdJLT2x4VIODb1uYAHLgm&#10;JUJhto6vA4Gt1qzXG4oiNAEMgB3nDUma8tJtKzWUhHylUtL/JXrE1lnIxvyprKUQKtzKp6LVdWUT&#10;FWVQEgPjejiPh8GDRqmhmeK1XEJ867cuV227PNfHyjnhHwNB7iXaQCK7963UE8UjRWM2UmSV61JK&#10;N4KnvNlsBImaJGR5hu87gWQbQ54XYlxYyU0T1nYSyhXW6zVFmstadLL2vGY4nlBjGUiS4b6rTRUi&#10;A6KEnRXjPHYO/oXxaNt0NFs/GYyM8FykYDTMX/V5YTStUYjw88ETGNrIXlMlW33dlMPrkFAbQknj&#10;liYJ69Waq8sr1qs11ikuLy9pauGUcl1HW1dUWixojyibyXQug5hJSM26kbCyLEU4nZyece/O7aFQ&#10;0iRGkFEh5yTWTvSy3BCuciGENrjiqOH7qCwipDs+yKgAOi+tVwf2Yjqc75Caki0n0quRxh0d0HYe&#10;Y8AYj0k9ng78FOc0zmm80wPMu7XSPbFva7703jv81m9+i/fefZfZbELbtsxnU6q6og0hNGcdz58/&#10;Z1NWrFYr8OIpEoyHtuvY3d1l/+iA+XzOZDqha1uM0mRZhk4nGJMwXezyP/71v86/+aP/F21gtV6z&#10;s7tDloniMUmGihxpTuGVpu0tk9mci8slB0e3pMV1ZeW7zrIqNywWhiQzpHmPMglKC9Py02fH1HWJ&#10;MWFxdWIWOw+ddYIMNB6PcOSpIGATbZhOCoyWxmXYiqYqOdx/k//wP/gtEiVUODaa8EnB97//ff7M&#10;r3yFpml48OAh52dn9HofsHSbivlsh67tmUxmrNdr8jynmOak65RN35EXKWkm1CKJhq5zTIspzvYY&#10;76SOih5rGw7mC1577YiLs1Pmi7l43Eog5rNJQVEUMr+8p3cS5jWI0BO6e1E6ImBlxXnRTGyDYLQJ&#10;RcIKlIG63pDnGUoL3XpvO8bMj98SD3H9jkjNICe2VrnUPWnjSBJF3TShvYWl70PHS9ddO97gF0XP&#10;zHn6VqxqZYQGKjcGVELfSWvuSJUTgQ8xPR8F73Bc7194Lb8bowwqyI/eO1FEAW060Pbe0CfRHJLj&#10;jn9V2NdGy99ExWixvg9FtFbosnwreVwvLRL6kAeybUtWSI2a3LtQe6V5StfXokwzI12KncdpT9uI&#10;csiLAqU1bUBzKmdJEs1kklOWJSZ6aEpqg5yzKC1dcJNUiuCNMZhEB7SjHsZO0gnQtQ2peYXBsD0J&#10;ro0Or1Q848OXZ4F/ZfO0UNQYY7jEeKtMBJGjapiM24kgKbJUUiQxfC9W0d7e3mBJ11WFw3B1eYk3&#10;ghTqrXgeTWAStlas2KYVRmCdpLRtA8ownUVaGCkCrQKzrtZaQklAnmVDfY4oBLmg2IRtqKkZvBE5&#10;FtZf2yd6JNtIHhUsF3UjB7HNrTR4gGxZaDB4T5MsHRiEo8KKrm3XdWhkIm9qITg8Ojrigw8+4O23&#10;3qIoCsqyDFb4JV3XcXDrFlVdoVAcHByglUBfq43Ap2MYZjKT3uYAV5eXwvMFzCZSz/P2u18mzYS8&#10;tCgKDg4OJDRU1+IdpWKdpeG6IwJQkD81s5kk4vf3JTFtEkn0n5ychnuzYdhDuHMi0/Dpk6d0fUeS&#10;5IHbS55PzFtFItPY6dAGKzdLMxY7O7z33rs8fvyYzHt+68/+Fr/7H//7lGWJ60TpmqyQXI3JOH5y&#10;zO/+7u/Sti3f+c53+Yf/4B9AgXBX+Q07OzsUac9sPiNPDcvlksV8wWq5olxVpKkUGOdFIfDppiYl&#10;HXq0zOczms0aYwyLnR3m8zknz5+xmC+YTAqePn1KnmfYYF0SQq7bHjTElufRIt/qTjt4No4BIBDo&#10;nLpOEF2RDmi1XgfDS8AG11UKQ5jumrLxN41KAoFqNnhukyIfmJmH+qDtQ99wEMZqfVECdV0PPIJd&#10;3wUosawrN3hEQeZoPa7T7YvePmUwHrfrcZQKrURMiBxshdxGdRWM6OAhxo8jimo7rDae249h8jB2&#10;kogfkW2xUaL04rLD842hVvDkJqe17RAhsb3F9laMm5nkwHxAFqo0CcwF0sqiDlxteS6oy6YNHIJe&#10;evB0rh0QsFLCEYx4HxjovafvpaFgmmV4O47by7ZrRZ+vUDyft70cjZYUQ+W7sNcq8am3cxPbJ4wT&#10;S3kIzLG48FCVGuhidnZ2aduOtmnZbCqqqhX2WJPSJgmGHMIDSbQZrLamaWibllV5TlFMSLKMrpWO&#10;mH1vKcsNZ2cX3Ll1xMH+fkjW1aGorsHaiXTYy9NhYsSHq2LYIIYMVaw8Hgs8dUC4RMFqnSVJE7IB&#10;qhyYCwyghCfLeYvxSVBWofbIhyJV57F9RzpLyDLJ3ySJwfsUZxOc1XQtGG9BOapNQ9s0fPWDL/PO&#10;O2/T1CUKR11XTAbiw57zsxOaukFrw85iATtz6s0OZ1YsIhtqoBaLGc73bDZSB9N2LbPZlLK8CHkw&#10;yDLNxdWK6Swnz1NWbc2du3dou45NpYQGQyf44P22raVpO3rrIPBGeSAvJuztT8nyAm1S8ND2l7RN&#10;gw1NqpQ29NbR1GsS7eltHcZdCAp1YL9tu15qrbz0Tk9NpMNxA/1J13W4fk3X1tTViiJP0WnKetlS&#10;byoUIVZeL3GuoW03WFvTtCVFsuTdN79IPWu4vLzk3Tfvk+cZF+dn9JsLelOzUxh29+5JP6ZAu9+3&#10;Ndrs8vTxU4oMdhcFibE03ZqjvTl39gtW58ekvmJ/kaC0h77EKFG21eaKPMtRRkAF1gvE3sEA9R6M&#10;nRDzEc9mi1rFe1xgXgAV2JTlWABJmgUiyS2PJuZm4v9uCIuYdxxhsqF5Xu8w2kitkwdjIv2QvfZj&#10;PxxEPtJGh9ybrLPeWuEr1IrpbEZT1UHAB0bqLcF/3ZN5uVAb8sPbccFoGCuD8+NH3m97NlGZ2JsH&#10;3Hot9+K8h96OIc0t+WZtT9/LfHZe9u2dJ0s0kWlDa2kv4LseULR9T5rlGKPZBGUBGqsIHHNCV1VM&#10;CuoAsElTcQZ8bzFG0YX240ku9XjO9jgtnk7XtygtOfO2bcJzCGJfSXtshSdLE3rb8nnbNXMiejS/&#10;YOQNXgl9lq6TKI+10jlw8GyIng3bQTqG86obF+FHy39vb5/T01NOT88oyzK0STZ0rQiJtk4CiinU&#10;zThZjGgTqn0N2mjW6zUXF5ekWcbu7p481K7j+9/7Hl/92teERjuJdTJSGJpm2VZ+JhZsyYVG9oA4&#10;t/zQrG20XPCibPquD1Z9Sp4LK20EFMScS7RgtJDiDkrN+CRQkxNqecTzUsGL6nuZgBGtZ9TYnE3q&#10;jTIeP36MR7G/v8fV1SWr1Zp79+6EuLAo0yyV8OFkMuHw6HDwSKLFbIxU5GdFzu7uDqdn8jwSYJLn&#10;PH32lL29fRaLPSYT4WX6yle+wvvvv89PfvITQEJaNgpCpD5ms5F7nU6ngjJsO5q2oe0SprMpX3zv&#10;ixwfH2NXS1BCP6RgqCfK85yiKLhay6RXJo6TG60xxtyQyUTIrddrnj59ytHtXeq6ZrdImM2miHUv&#10;Uq9pG+kIitSiLBaLAe1UVdUQDn3w4CF/4Tf/DB+8/z712SN++tOfgod33nmH51cSsp0f3qOqNmw2&#10;NTu7O/z0xx9JDD2fcHCwz62DfS4uL6hWUn/x+p1bfPs73yZJEmazGZdXSwE+dC3GJKxWK/SOFqNE&#10;xbCRH/uPBEnngwGnwnfK+8GS994PHHqTyTRYrWMr7phburZwlb+2VtWNGu+bMXyJ/cuYpmlIhFtL&#10;MZmEufVSGTMc3/ZS1Nw0jTC95zkoRbXZDIS6w/5b3DxB1Y1rcVAO4+v4Php38j6CfsRLFu7Ol+Rj&#10;4m26z5GcIWcC4mUlQ25JjnXdoxk5EJ11g5TVWpCxTdNKCC1JqRuptWualiQV6Hbf9jjjMEpaxscC&#10;6jzPWa9XZFmO8548EhejKIoJ1nci17Qg8oZ1ngrDfswV24CcTJKEPLDvN3WDeVkH0FduIci5PZTq&#10;5h7XP3qpsqnrhFkqAlJrhfMxCR6RVmESXHv4MUlnpcWASkDLYrDO47ym3FQsV2t8I+ijJB0LGLVO&#10;WK03YYHAfD5HG2kyZrRYalonPHnyjCzPA92LYbVcBSw9rFdX3L13j9t37pCEJklxgkhSzw0KI1b+&#10;yoSJzdn8kMCXZl4NfafJsvlQMJpmKU3T0PUdaSJlhQNJYFjLscdOGlBR1kt/H+c6cE7CT9qgVBKs&#10;Qk3bOXyf8OTpCQ8fPiHPc65OzgMKJ2dTbvjhD35A13XM5gs2mw2bakPbthwdHXJ4eIhzcHh4yK2j&#10;I1bLNYv5jNl8zv033uDBwwesz86YzaZkqaGuSrJsxnq1RClCi25H1yk2mzU7O3PatqFp6iERfnTr&#10;Fj978ADoWJUbklSzO5tTty1d2/F8c8Le3j7T1S4HB4dS2Nn3ZKn0prHOcffePc4vH0mdgjbsBWNB&#10;ac2v/ZkP2J0lrDbw4x9/xKruMSoiAv0ghLUShdmGYsWsKOj6jocPHzKfz7HNBc5aptOccl1SpI7Z&#10;JGXTtBJGyHK6rkYpT9+3YpwYQ6bW3N6/xf4MTo9/QnP+BFudczAzTCYJbWO4e/d1zlct5fqKw9kO&#10;VycnqGrD27ducfv1WxRFwfnpCfNC8c63vk6SJBw//oRyfc7u7oK6umJ/b8qzpz0He1O6vuPyqmQ2&#10;3cej6K3wjsWq/evkrWoIV10PBcmSruqeJJ3Q9UAoNHZuyxFwcflHNOV2KInhsyg51PB3zD06K59Z&#10;69EqRScpfedRJFuegRr/+PHoEWOUZhNR+j3gHUkiOSulo4EnP47oKkLIOoYTfYzPBcVxQwVtGY3h&#10;fVTUPo6Zv3ZdN6KFg/fIC9+PER0fTuC39pci3EzuS6U4IMmSwJAe29qPdUB9D0kyCbLN0HsL1kmf&#10;Jy/yVemErg8ktl1HnhcyjiE3PSBqbY/XDttLsa33FovI78jc4VwgNCV0C3aBAw+19dxvjEc0yF8y&#10;TDd3HZF920bC+P4VYTTG/IyK+YkXXeyB6Zl4QRFSrIjJ6DE8BVVVSxMfxAvIslSsrQD1S9NU2FMh&#10;UMxk4pXkOXVdc3p6zmw6xUHAigste5IkrFcrdndmnJ2esrd/QJok5Pl00ODee0wytnAelYugSoa8&#10;S0DLmMQMlkDsKAnjeMTXOtTCDNXfMWyRCFrKaC38UR6wJnS61BwcHFBtTqSXhXWcnZ7x9Phn1JV4&#10;Iaenp1iv2NnZ5eTkCaenZ5g0o9psyIoJq9USpRT7++ItPn36lN2dPX74wx/yxuuvsVjs4GzPbD7n&#10;1tEhm7KUNgLzxaBQy/U6dKKUCShK25MWjaCaMhvivA2PHz/mwYMH7O/tc35yLPUkvVTIx3BP5MGy&#10;1op1bQR6jWq2EHuOvd09lqslSZqF4lsRBgeHB/zlv/CXwSz4e3/v7/F7/+RfkOc5yWRKWa5lnQbJ&#10;OdQHbC2I5VLGZGI0JkmGOgfnKjZVhQn5hlhNnSRpIDIt6K2lq2u+/KUv0Xcdn3zyMQvV8dZbb3G0&#10;v09TN5wuf8KzZ89Q2YLDwyO6zrFcXkmRX5pQliUXl5d0dcVrr7/GYrHg4acPOX70SK7YOS4uLrhz&#10;9y53794lzXPW6zUoUeZulLTbq2xrIcdakJf/3fZEvL9pV/5im4TNGCWFYvvFL3mwX/4nL//5v+WB&#10;bmwCOvicY97wrF69nxoH7Be9RHVzJIPXuvX6xW0ENcR9bzKZ/Ntt/iV/tueTHxX8zz/KC2P7ucoG&#10;pOe7UlLBHOlYxjKe0DMmWBoaNxoaSqMVOCWILPHcPR4DyqBCTwmlA4+aMSinoPcs5ju0bUvdNDiV&#10;gslI8gmLnV3mC08xWXB8fIz2XviXkBBMuV4HCm04Pz/n8OKC27dvA0hsPSRdjclCqKsLQkeuexuG&#10;7IIVHTm9jDHC6xUTuYyCLrrtQ/4HE3idCEoIUA5FjzEyXSIZaF3VVMsKo0uaQpod9V1K71PqxvP0&#10;2QVV3bCzU7IqN5LYVhJqSTJIkwKURpucs7NzNpuStlV0bcfx8QmKU4o8lWI2o7h37x6LxYw0EQu0&#10;mEh1MtbiQrglejht21KWJdaLktYmodxsOD5+yq9+81c5fvyANM/xLljOWoNOmBSCaquqir3dXZzR&#10;NHUNqiZJE1ygh1ks5pTlWiDfXsIy3jsmpmdvaui85+3Xj9jfEWr2aqPFu0Xhlcd7PcTmg62IQpFN&#10;cmERt7CpKjabEmt7MoPUJIUwh3M+FPIK00IxWYBK2dmbsSw3qLonSXOKJOH07IyHn/yMDz74gK++&#10;/wEffvghBKLRR4+O2ayWHO3t0JRrzs4uePvtt3DphJOnj7ljGc3ZAAAgAElEQVQ8PwHv2T04kIT6&#10;pKDpHZdXV+wf7LNeLbl39xZFpqmqOiAjx1U4FB8GS9+70egOkV7Z343iYVz1o6Ia1374bJAhYzhN&#10;3uvBah+SwX7ruGwfZ/u48W0wUIf9rwt1d+13fus6xyO88OqFfbaE2gvnv/n7GyUYW59dF4yBPXy4&#10;vq3jXPNytsd5dI1G4NCNBPvgWYXt2m3cGEMFKtY5RYXvozcY5sGWwX99DOKFbD3zqLi2jY7rOmV8&#10;OsPnL1ESQ53XzYKWF7fxmn4JZSOMwKMQxjt0KNCUyRQeTrh5NVzQWCwZv1ch7uhDqMQ5aYOqnaPt&#10;JfFpVaiiLwopPsoLDg8PyfKMpmlpmgY8TCYTbt26xfGTY3Z3dwHF2ekZ06lUtveduItXV1ccHh7S&#10;dS1ZgEsLH1k6XFv0bISwU3poiMIYN+c8SaJCL/LrVmOsCxlYCPxI5Bl7qoDEbF0oMKvKksViIdW9&#10;ZUmRZTx5+oS+XnF+ccHlRYP3sC5L5vM5Siuurq4oJlOp18ilN8WTJ09CbmTO+dkZ5+cXFEVOtdnQ&#10;NC2LxUzIBy9OEdJP6SNfTDJWqxXFdMLdu3eYhJ7yQ75IMYRsmqah6a4kvp6mWCMezt07d+naTuok&#10;EkWW5wMMNs8lLNl1ndy9c9R1g9JN8EQdbdtgjPTDEQE8GcazawWV4zpR5MJ9txG2hWhuR6Nmy4uM&#10;ArTve0HyJMIqURSFkH12VZhXk4HkNfZ6j23B00R4spbLFZ89/pj79+8z29vl5OQ5aZry4x//mDuv&#10;S/W1bRqullc0dU0R8kyr1UoQaIGsNM9zdnd3qaqKrpccUZFnlJsNJycn3Ll7lzzPmU1nJMbw7NnT&#10;Maeo1A3xGu43CjjP1uttCbI1Hv9/t0FuXRc01475gtC68ftBtt0Q2rEvydZvP+cS/l07NNe20U+4&#10;ibnb/vaGsL+5T7ifX8axeeX2Oc7jC8celFx48wuefAxvbd3PlqJR155NGJ1YJ4N6Qbn/stsrlY12&#10;kkfBO3A6CNKxcl5OH4HvIZ/jFSoQXEYDShKeFodmta64WpUYL6GnqhWLOi0m7Ozs0PSKTStwvHTT&#10;kLaOqtoI1UnXY0Ii/f4bb+K9NFg6OjpiubwKwqJmMhXBvF6vybJUmAMQBltBfHEN6jmE1fp+aF5m&#10;iDBkF0JO8bfj0xg9m+02BQneG5wV3iF8pDwX4ZplhoP9HdIkZbPe0Piey4s1bVWxXLZ4nXF2fkbT&#10;tGTFfPDKJjOJi5ebJe+99x4mmUh4q3c8eXJM11lu37nP6moNZJRlx/n5JV27YT6fk2eKpu5omxrX&#10;O7I8pakqjm4Jked8sUDBkJC2vaPvLL1vaVtBODkHTduF1tyZVP8nOdokdLZisTMlTRIhOARs32Hp&#10;aOoKr0qZEF5R1xWeEq2grjbMpoIU7NqWnYlmp1CkiUH1G3ZnOeWVEy63tkOlWTDWZIJFcLkLMewk&#10;zWmaNVY7UEZ6roRK6TTLSNMMrRM6qwCD1jlKw9WyprcJazfl+Trn6PaXac2MRk24ff82qXZ89KMf&#10;0Z9eoae7rMqak6slTnuM1qzbDcXOlNt7M4HopzmHh4f0GD57/JyL5Yo33zognS6g1Vyt16w+ecQ7&#10;9+9ydnrBl9/7AqmEBUarVqlhzESpqGuCUQ2eSxwHj6cfvo3/1PA+HvPVEmNbOaholQ+oo9GyHQzs&#10;FxRHaEK25dmAF48mCObPlVfqhQMO4lGM7C1LfTA+PEMYKob1tw19/3LP4lpB50u0p48u3vBAeMnF&#10;KyJZ53DM7WuPwz5IdTV6ji/xE6I3qYNwVz6wsdy8L7bfbyvLGwiNm6FUD6jA7h3Gbrj/m88mGAfi&#10;X4zX8MtsN/Xnq5VN3w18XhC8kiEuHKdAnHzSZla50NRKe5xVwTtSA31KVQsUOQmdDZtGKmZ7L4R+&#10;tmuFfXi95uL8QuDFaUZRZGJp1zUHh4ecnp5y//59sizl+PiY/f19yrKkaUPsWilWqxW3b98SNE4q&#10;Cke8mRia8AEY4ANrcc9YZxA5mhjCZCPjwNaCVMJMPdbIyIL0gR5eaRVYlE2gjZCamtVqRd/1XJ48&#10;JS8K8iRhMin42WdPKNcld+/dBaTJWZJIjUfXdXzhC18gSRKePntKVVXsH9wiSVLatufk+XMWi11m&#10;0xlluWS9XjOf5TR1jbONsMnmSfAwpJjWI8WxTduSphmLPSGYbBqBSKqkGJN+zrNarWjahqOjQy4v&#10;r1AIsktrTZ7nNK0062q7lrqq0dOZKBJbBe4rTVM39FYq+tflRmo2bE/XteQ7wjzQevndweEhz549&#10;Z9MJysbFZR3gpipQ28vzgjfffJNHjx7hNyeU5Zr1eiXsEsaws7NDZ2VuRJr5PJd6oMePj4XuPs35&#10;8E/+hL/4Z39F4Pat4fDwkEcPfspsPufTTz+lqiqqznJ6eoZWnt/49d/grfv3uLy4ZHX2lLfeeots&#10;MuPRo0c8eCzP0xjJ5zz67DN2dnbIDezs7DBfLLg4v2C9XlOWm8FoGRbrtil5TU/Im/H/BK90/DZC&#10;Rj/HYH5xuyZs48sYavn5R4nOy3jCl4p0br75uZ7Btgf773i7PqxqONdLr+mlEb+fmwEaf/7zLt9v&#10;/VU3P7y5q//lnm087I0k/jUt4288qaBo/JZH+otd/ugzekad90qAgLeyoLVT0pBKjbZUtGBU7GdN&#10;9GIQt0t5AQ9oGOPAGo+WHvZWGlC1vR0Wf3N+Qd9u1YMoI3Qi1qM7S1V3ZEnKyfMTjNHs7u1x++iI&#10;2WzG8uqKSVFQ1SWbsiRNM3b3dofFG6GQfR8ZAMygQJyzA1U+BN4zxcBrFGn/u65jAEpsLyY/0sa7&#10;2GlQaTxCXpokCttZur5mtbrEe0vXItTrztA2jrqVuqP9g1vs7h0yn8+4uloKe7WFNM84un0H0Jyc&#10;npGYHGdrmqYnMTnW1pxfrNhZHHFxucbZnsViD9tVWOfZ399ltVyi1QSFwtoObx1LROid1SfCqaU8&#10;WZZDYultRVYkGCOJdmc9m01F13YcHB5xdbUCFFXdUMymOO9pmwa3sNja0nUts9ASoqlr4abyKoQU&#10;HfPpdCBc1Sootb5mXiSQzdGuQznLbJJRb2QOtdE4VBqFC0WfavACTJIKX1leYJIUk6Qoa+nqkrLc&#10;4EkCKs4j6CBN2zoefvoY5w19cofJfsZHD1fs7+/x5r1DrpqcVZdyfrniyWXJZrPBa0WrDd427N69&#10;zWRvwY8++QmvzRa0VUNZWS7OlzQtzOYHVBbOL2s2NWRTQ9+2TObw9PhE4KzLNXlaDACVwRCO/+LC&#10;3V7wcf1vmfFedYyeTihmDO9F0N2wfLealEW18kL4jm2Bdl1QvSA8t6z8bXX40k1dfzPIlfHH237W&#10;eObBowl/lQ+ervhQ147t/XUd+VJF+PLv/faHfnuHG9cfz+HD+a+dz1/f9yWqYfsqIjfdUMboR9Ne&#10;Daf31y5nmCJROg+T52XbTQXlXzzm9q0q+Ua8qxvGz0uPztb1bqnDn8cgQGsHwSqKRA1u3mBNBq03&#10;OM1h0SsVGVuDvlHRU5CLFVaAht5JE7HeOWlhmxdDHYs2Btt2bKqKSS7Q2VW9YTqZ0DQ1m3JDOd3Q&#10;Ni1JQFaJt9Sw2WwEUhti5yogyuTWpO5G+IlMuF49LHQQTyYN1bpZ4MESuost5gHP4BXFYkKC5xfx&#10;alE5Rb4y7z2LxYKuLDk9PeFgscvZ2Rnl1QrvPZOdHabTKefnFyTGcOfObS4vLlFIwjvNcj779DOy&#10;Yip1I8sli8UCkyRkxnB5ecl8seDqUiz6nUVB3TSsViu6rpdke1VjneQQmrZhd3eXcr2h63rWzSPu&#10;3b3L7mRH7kWpgc9KwmsW6xxFnmNtj3OaruvYPdijbmp2UlFMVvWDt6OUom07Yey1PtBvGIrJhDwv&#10;JBeVmVBPpGiamq5ZBe9KkIZtV0vvd6W25uQWKjD8b71e0TYNWZhnRkvTti7ML3Q6oLYkL1VTlmtO&#10;T07Jsowvf/WrfPWrX2OhSowx3J32PH/+nI8//pi2bTk7PSMvci6vljjn2N+bsVouuTp7StM07N17&#10;jePjY5ablk1ZDgSNaUC9FUVB17UkBp4/f47fkbocrSZkeTIYR8T8TPgX73JQLtexvUFmjF7Eixmf&#10;LUnwc7Zf1lr+vOP8QubwL3Wsf8sru6H7XlSF1z/5uR7XL7HXy7ZfxB/yN/7e/O6XGpFX/OBlHue2&#10;lxoVzi+SsxkVzRBDGu7zpcrm9LLn7nwikFgtBY8gXfwkVBQtJD3EDQGcEuvfAj4xWKUCxUVB5zSd&#10;M6yqDt9D10Ixm9E6x6YWssDWe+EGCpX6znl66+jrTgrAdEbVe4pixqqssP0zoZu3PcpDYjK61lFM&#10;MrRRaGPRiaWYJnjVkeQLitmcyja4xtP7jNql9Lqg9qCpyJIWrya41tOUjgSPSkuS1KNNh9JSgdt0&#10;HQszIysm9L3FqZza1Vjj6fqGqqm4l8xxTY3aVCyMYe/2bapNxXlTc3tvl7Ozc5qqZNMIZft0Z5++&#10;65gtdnn69CkoxZNnz7h9dMRqeUVsE2yMkTqkpKCqW3SScXB4SFOe03criolw0F0uOxJjWFc98/mC&#10;slwzneVUVUvfb7hza8KnD44xWvH2W2+zak/57MGf0lUt99+4j1+tKXqLriom3uL6Dc+ffErT1+hU&#10;0SGtsK9WjsV8Trl3m17neJZ88tFjkp8ck2UZt/ZfZ71a0beCRDvcO2C52TCZ7VKWJTQa5zNWK0vb&#10;TnF6Q5o4dH/OvcOUk9O10B+lO7jeYXUXIOmS6Hddiu/h2cOn4skmDt+2eCfhwL5tSDUc3brPyckJ&#10;5yuAXbrkNp+enKCP3uVrX/sah3e+wem6ZmkWWGt5dKVpmlv8eHlA3TRUbUtGRrkW4tCjO6/z4FHF&#10;Zr2kLGtUsWHTZKwqS+umOGNY95LvElScJknnLJs1aVpgix0enCyZHtwiTzIwCU5pur5DIZB8lMJ5&#10;qbeREEjsSOsHc3cI77os/E7WownfaSJ9Un8tVDewuoT1ba6BDaJhGQ1IuY/I7+e3PK1RSV6H/8dQ&#10;dAQ+xAjDtd8wUsw4E0LXMR8a943/H5rkBTYDP/5WCrP7Yf9tA3/7OiPvYTSYt0sacCMa7GWqwIdP&#10;B4MlekHx/rZOdjN/s3UjXJPaavwiUX0o4kVAMXqLNUJJh1KUwkRPKh4nlJt4128dN4r68ZQ+AL1A&#10;BQLX8XmOBs74q3gPKrweskP++pMZ0XLXPd+4RSaIV9fZxGhR8FB8JJIMEzNOhi3bcsh5aALMMSbO&#10;GT2biP/3MPSpcN6jnA/WsiP2i4GRCVY6NwogwergTWhwPhFQAoqDkLtp21aqzL0dcjhpmgrJZOQ7&#10;MwYdQmRKq2tdQB1CWx/pNYgT24/cVbED55Cg3FpkaZYxnUykO2ZVDa0PLs4vqKqK58+fD5X2TV2T&#10;FzkH+weSE2ka2nqD854yoNesc6GSf81kUpCkKc46zq+WcoymoSxLrs7OODw85N133uWHP/zhwCW2&#10;vLqi6zru3D4CD7WSfFDfWylu9Janz55y5/6eKMPzc/quZ3/vzoBI7PuepnasV2sWe3Op7zlfkqQp&#10;RmtOz874yWeP+cEPf8gnP/sel5fw1ptT/tJf+m3SL82Foy5Nt/iiFLYXslEVis3yPCfPC9rQJ2Wx&#10;sxCkV7vHZ599JulvNQqqOK/isnrjjTc4OTmhby1JmrKzsyPdJZWi73raRuqHvE+H3jPee77xjW9g&#10;TMJnjz6jazuMluefGyssCI20eFAIQm52+3ZARu5LL/r1mrquubi8oK5r1mUtqDQvvHo6tCBOlKGp&#10;G3amEy4uLmk3l2RZxh//8Xf5nd/5nQFCb7QOy3NkKd4Gp9x4Ma7bQAUD4oVeXEr7cOWldM+ocQ1H&#10;gEtkTlaEHktRjMToxbDmrysfuYSgVIb6tFEBxXq7MQ96w4fYVnphXak0eWkUyIc4lVTgR0U29qIa&#10;rkttAyTGdRkvdfu+4/1tK0YdxeErlU0Ys/hNkIXOxbUvofjoaV47wKscoCFKJEJ54MEL1xS74o5h&#10;rBha8yOjRFwTN07gQwTGb58KUWRDwDPe67Z2f8l9b//+xpc3X7z8FvmcOhu2lMV4VcPlhnG+eYER&#10;pSa9rgVgo+VzpYOw9kMs2fbSEMkGbe5sd+3hm0CxrxjpF5wXWvi4qAqtKTIh2tzZ26PteyF6VFoG&#10;P3RIMlrjuprG93RVieo7EpeRuprM1RjlUCaBuDiUNAhL0hSL9MMYF5B4bDHZJkPhSBOD0eBdT9NU&#10;VFWk4u/p+46+Kjk/PwdUaLJUoZOEu/deoyxL6qqhqmrKckWapoDn1tERbdPggckkoaprqqoeWLFN&#10;ktJvWk5OTkgU1E2LdY66aZkv5hS5FCxa6zg9O2c6nQq1RRDoVV3h+x59do7JHdPZDO+gLDfk2Ubu&#10;KzOgMqxrOLx1wM7BPhfLJe3pmjyb8uT5JX/y4Yd8//tSPzSZvoZvG96686vc2fs1uvUMpzWzmSHx&#10;QsVvU01nWyZFgfWOzrZSka5doFpvmc8m3LlzBzNJefToUxQerfzQRkmFkKcP+beTsxOqpqJIAKPY&#10;dBUX6yvyIiFdTLisNrR4OjJ6lfPdP/kZDx9dsVymrNZrvHFCBaLB2o5ltWa9XtP5lKTISTNpbZzp&#10;nnw6pfISurzaOLJswZPTBufBuoKelN6JMFQ2UCcVC6q65vKkxNqMIknZnx+Q7c7400drfs25Ye4x&#10;WLTba/lmUOWGBRnr3rwQ81xdXgiNDH4QRqOyiVGKeBJFYm7yzYwKQ0EACIXrG8xMFWry1Eh3osba&#10;M63UaGXfANdsKxvvPartxhDptd8E8aqvF1dfM3W1mLg3N78tDCU0ExSrXFf0UpRWaNoXZOd4xbHB&#10;4lbuLFyj2oKsDwiva96LQnm2WjNvfR7uxRNxVFE5BsXmxjbo24b+SMUTZZAo++1rftGxCte7RUsT&#10;leL1fEw85k1PR13//BX65VWhvc/xbMYH8uKv9Y0zjZMsvhti68OAjhZMpKHorQ1sqG6wDoZJGqwl&#10;rbXkl4KHEldgvD5x74U/qg0WqE7Y6hkTL01e9J3UiHg8CYHoMHQJlELOLRRaoDFx1g/cR/GfG80j&#10;YYr2Y6dOZ6V/TLXJBut5tVpDL/Ums+mUtm149uwZxhgODg558LMHzPdvo9uWyWQivV60Diy+LV3T&#10;ScV935NlE2kyh+f8/Iw0nZBlGQbpmXNxccHu7g57e/tD986r5RXzqeynE8mjXFxcAJDnGXmW8fj4&#10;Ma+99ho78yPSNA10NS1FUZAYQ+vhi+99EVNIP42Hj065OL/gO3/8ER/96Me0zXvS/MmWbKoNX37/&#10;y+zt7UFvRxLTMDbGJHTOUuTC82R7YYTouo6264aeNdPplNent7fm26jwFdK8DiWEk1dXV6HXTifF&#10;wbVwcKXKsilLlJH8XZ7nAHznO9+h7VpOVlaU8GzOdDpF0eOcp0uFBn4++YIwUiTSlrrdCMv2arnk&#10;7OyMuirZ2TF0bSUQ+7RgMilQOnjSgTV8s16RZim2kZqxaaZYr9fcf+02n376qXjk1g65npg3G0II&#10;bkuQeCSmviUdoyAGyVfFMTRhPRHqwnQ45riC9aC8GYTpqOlUaJ7orRujHduRi/BPm7H+blAmahQe&#10;23nbl23W2RA+Gu9rvJZRKW0fL8odrdS1gthxn3iMG+ceZJUa5AxuCyChbibT44GCDNoSi2Mx7aho&#10;hnMpgTBvj8PwebyH+JoYrlKMT4PBU4q54oB5veYsjZ7Ki4MwQLO9R+vRiFHxJvzLkW0vKqstpfOi&#10;bnq1lgnbqxkEQnhJYpPxtuJRA+FSZIEeOvzFmKffGluPzJ4RPqy0Ch0Yg1cTBlB7MEpIJ402I+tt&#10;QHl0VupWTKIxWYrJM5xSbNr/j7M367Utu+77fnPO1e72nHP7W8ViFYtFilLJkiyZthVb7gJHkAJL&#10;MYzQBiInEfxgBHoJkE+QxwD5BAHy5Ic4diQZBmwrim1Iokw1EKUyRVJksVj97U6/u9XOOfMw5mr2&#10;vucWSa3CrXPO2nutNddca44x/qP5j4q2bUnjmKapmCRT4ihBaYvUU2oUmskklaK/0LYhjjyxaoh9&#10;DSjq1tK6IaPGhd4ijo5ZV47TI2SjgEhr4ZBrK3xbE8eaaZYQGYWzjcSUwgs6X8xp6oYnT5+xLQpJ&#10;VS5KvFIkibQbjuIEE8XESUpZNezKGsnmM6CjwKocYZ0wJ6eBxHC3q5jMFpR1S5bPuLxesbqWwszl&#10;8pjtZh34m2Km0xSNI4ljymLH02enLI4nbFYFBqnPqcoVVVWQpBFNW5FmCekkI5rM+Mznfog/eOtd&#10;3vqjr/HNtz/GmxmkK1qt2a6f8uDlEx68lNLaZ/imwVp5Bm2d0yBtclsM1uc4HWF1LejJVnhXo5Rk&#10;CNq2JJ8l4o82NhjVHggFtRJEA++5XK84OjqibFtK6yhdRDKboryFfM22SLDesKoMtZrSMMcbx4OX&#10;7nPnzh2S1NG0LevVlfDnZTPi2tF4z6ooQn8aS10q2kbRNgmlmdMmCaWe0LYV1EATyFWNCi0wxI2m&#10;41s4HZHeuo1CkS+nqLLk8Sbm5Zc/G9aC77wz+4t99PdYnvjRh0YFJIW4nGKjpRW7FsHVtcroBNzY&#10;Qlfh2CHFv7tQsJgV6GiotB8rlHFiTeee6rbD5OtBN/rBCA37jQ8GH10xue/jAEFc0iVOKDQqMJmI&#10;oQg2dG3du1avAOjZQZTSIerUySqNCe/UIbTZfwaBoDd80Lv6w7jacCNdXEmO6RRuiLWMBHI3VePe&#10;V4PC6O50iKVIq/RROvlI93mQWsi9e+8fb5jybscw9i72pPqQwPjAPY0/PtHe1w7u6Lk57H5+IrLp&#10;M34OtXI/YyNE44cJ62M27COb7oa7rK6mbYd2y/ge/eDpa3xa1+K9C+zIUljZVX83Rvp/d/1gUJDn&#10;E5ZHS+IkxjlBOwr6eNDgmxy5CILlVpYlTdugTYx3jrqpQzV8SJ22bf9A27YV4eBcn0rdNVVTSZfx&#10;1koWlLXMZjOuzp6x3qz7haNQRHEkNT5aMruqqsK2UqzqnGW9XlOUBUdHR5goYjKZUFQNcRLTrrdM&#10;J1NaG9o4R+GF8eJqfPr0Sd/N8vbt26SJZNhJhliNaytsmgX3iaQFb7dbtBJG3rZ1oVe5sDCYRLHZ&#10;bsiN9HKJ4pjHjx731qeJIpy1zGYxP/fzP8dsNqOuazITBVr/NUoprJJmeSbJQ6MnmZEkESugi9l1&#10;WX46IKI+LyUsOK98sIQ12mmp0s9SsJlkgGUZbSPM00mSUpSK6XTKt9+74NVXX2Vycl8IU6cSmzo7&#10;fxziM2Woz5F3JElTnPNMc+nY2pQxRVnSVGKUlcUWDyyXS3k/OxtMyfJyvuPyc2zqDUZJT5Pry1Pu&#10;3LnD+fmqXyd9HxvnQn8R31uzByt5b02LSaf2BFOeTzCRIQoC3XTehnBsr1g6K1oHw8+NHVKDctKq&#10;y4jr0IDq186hbBgQRSciDlmbO2t7fOi+NO4D1IpeRhxcZngXOvfTngQepZF3p0cPXpdOgXcCyu2n&#10;FR8qnPE1ugjJ+NYljrQvgccK+XnQoXrl3BsYQVnpvu/P80hl0C6d/KU3fPvC1z2LRI0UzPPwQy49&#10;wkn9A/X9PYQJGB1xw6j2nsF4v/x8cafOALPGymawGjpt2P0dJsZF4VgnfGf44TxdFoSX33tiRhBh&#10;40FjsNYJW4CJRtaXEF7GcWBybmvKusK5ltx7JnlGkqaotmKSpiynU4wXR1nTeJRJaZ1mXVQopais&#10;xCuU91ilcVqKPhvb9haCs5a6aaiqGh1a9oqekvEPiQJO+N88pAYS7dHeUhdbtpU0QYt8i7Nwdn7G&#10;5eUlxye3iJOMxm5xXrPZlTQWrldrdrsCExnq1hJFhuv1hiRJ8Rh2ZRMUVAoqwtpLdkVJFAkSSlJD&#10;kk2pGks+mZDlIuyLqubx02dM84z1ZsftkyUGxTSXZmJRnuG8ZbspSdOEsqhp6ravMVLKE8cGb4Sq&#10;v92VGKO5+/BVKmeIJydcXV0RZyVlW5CahnsPTnC+Au2pq4aq3JFEhspVeC3W2iTJsTZBq5y2TYlT&#10;YQhobROSO6QjId4iwdeu6VpXnKsETGtB4S2eq/WaxERcbT35/A2urq7Y1Du2Tcp11ZCRUbia+6+8&#10;SeVnkvhgG1aXK6i3+LYhj4XZ2zYNTSXs0Fobtrsa5x1N46kbResiiGckJgdgvbkWAaxjaVYVJeiA&#10;qkHYz2ezCNs2pEnKo48/pI0qsnTCN9877Y2hcaB+tGRftFSHbzhLzyfgLNOJsCmbsIQ7xl+CUurb&#10;E4S17UN6q2dUxT4WlmEYnVdoTE3Vywc17OtET+dNC8lUvXEiMl715xPFMjQY7LLbRDnowE7ih3My&#10;oDDnxa3an2hvzoLQ1IPhK/MhaCa8SSEGctOMP6/o99ozhN16dN++mxGlBvf6C87eIxs1HC1TNNyr&#10;yMDA3dixtHRn8vtvR3f9QTeI4tXjZ+NDOvNhO1Y6NHrzWHtFd9NHL9qpPgHZyO6woAPCGSvS/hwd&#10;Bu5HOUoQ6BRUN4cjbTkODnafdXESZxsa7yW2YEz/eZcsEMcxXguyaG3LrtjhbEucxDRtxXwxF3r2&#10;pgnVqcO5QIL8uoebY1+pXN+EXjhdr/G2bcRi9C6k2+q+r4p3Xvqnq67JlQ8sASq0TZbspbaoOTs7&#10;ZbvdsVgsybOc9WYtjMZxxPVqw8nJMY8endK00h3y+vqa27dvC6nl0TF1U6N0xNnZaSAU1SyX0r8l&#10;n0ywzpEkEVEc8dGHH/LKK58my3OuV9eCflrLcrnk40cfs90Y2tZy9PCedHEMHSO7pIHdbstms+Hk&#10;1okgozIgCzegOoj43Oc+17dxmM3nVM2OPJ+QGqnpqecRURSPMgoD6WckWTtKB8rzgFa7Pjxd7MEY&#10;w2Q6wZpIWkaENdktxM4QGWIDijzLOTmasdlsePToEa83eNgAACAASURBVF/72te4vFix2W6YTO9S&#10;liVEt7i4uEClmu1uR5wfUVUVqhES0ckkp64quoZXtm0CkhUC17ataZq6j7EoJWPNsiwgm9BLpvUh&#10;61H6FqWJuLFiY0izlM9//vMhtrft21o450Jb4SFzc8/fdMPC3gcHgm/a1vW96Dvc44O1HKT54LhR&#10;nbLpl0X/mdLS7VOFWGYXjxgjG3kcfq9WDYb262GY+z8Z/y07x4zxhzBgX4YQyjGGdwFPHzMaSc0+&#10;cD9GP/0h/RwP9zSe1ZHECnM7fN6NZywTXe+C7DRymPebxszhueR/h3GtQY4GlaiGBIFuniUW7iEy&#10;z81bf14ONj/MR0enczAihoc1AhUH57jpz5G3bm//C4o6W7SOhpdLDely3dEjVcHg3+g0rh5ejH6y&#10;NHXdMpst8NaxK3bia+9a/0YG47tWqpaiKInThCiKQUnjpU5RdC0BmtpS7Aq8c0wmE2amYRIpYqVo&#10;q4q6tCgVc72pyKYePYtpnKONYrI0pVERtY5otHQIffzoEX/4h3/AX/4rP40xCq8NcSIdKY2JAsuw&#10;4vd+/w/4sR/7Me7ductimYO35JMZqt6RKE+sNLGGPIlZrdfYqsBow3J5RNM0FFXDarVjsjji3fc/&#10;YjpfUl6s8F7m+fxCWKsdmjSfUYTmclk+wXoDXvH06SnLoxNMJAkIt2/fprEt1mvu3H/I09NzWWzK&#10;MFsesVqtmMzmVHWLVxqvHO+9/wH3799nuyuYzxZUtbTWPjo+omlaLi4umU6n5HZC07Ts6or1eotP&#10;RdGdXazwKsablLauUX6Os5bKFnz08RUv370H1lAVlRRluhZtNLYpuXv3LtN5wmQasSvWRHFD4zWN&#10;l3u2XpPmE+Ik4403fghtQv90K0FOYZG2bHcl0+SIOI5wLqFqHZtdQlVP+I+//V2urhq224womvHx&#10;swKlDJvqMW3bEuVXAJTNu5KaXFbkeY4tW6ZpSlEWzLII5xRxPJUYow2N/oKLVZSQBPXrShpZxWka&#10;3MXiTnVeEUWBnsl3DWYcJtRH2ePj0KsklYSQLisrWN9ihO039OsE2hBj6chfwTkbOj/WIXAujc2E&#10;NcNJIDwoHR+EjXiAxMrvYi89B2IXmzC6M7YhyIQxjBkUjwt9h1TgpvO9IdNDo96E7UUmmKAUkON9&#10;iAl71XXtDC54BU519wxokUzOtX1mnIzDj8Tl2A2ngoHuQ42Kx2PROh72dz9HW9ujLDWMuTN4NCjb&#10;9oq6Y23oXIBqrJj8gCpRKhQfa5pWkHvHbtIpkt61NqLN6ie9uyM1au4WdnjGiQoCiCTaoHq0MWyD&#10;4urVoRo9m/6dG13XdwownOGA0miYn09ANlHYrSB0zexOcmAxjDHk6OPhhkfIBkWcJNSXl1KNH4K7&#10;3radSxGBirqfIBsmPwoZYG1HlumD5RjiJd55dkXBNJKFXwf2YOWFZsZ74UdrgoBYr1akt2+jtabY&#10;FWSpVHa3dctmLdX8WZahokRqHpRwnGkliKWtKzabTd//xdngLotjsjxnmopbbr1eY8OYt9utxA+q&#10;irrZcf/BfT589AStNRcXF2itWcwWqLYlTqWPT1kWtE3D48ePsdYymc4Cn5fMnw8Zckppzs7OuXvv&#10;DnVdc3V5Sd3UpElCK520MNqEbp9xz33WdXKcTCZcXl2yWMz65xrHMXjfHxdFEVdPnwgLMwmb7Zbr&#10;65WcI7hR4zhCqZi20Tx+/JjqC69KPA16F1FbN9x5cMJLDx/i44Trq2vS/C677VaeuW3Z7nZhzJrI&#10;RORZxhtvvMFb3/pIrH4FTSON2aaTCW0lv6tUrMKmbbi+vubDDz+SPjEuJU1TylL66jgrhotQF2kw&#10;8t6lWtyGVV0FJoqtJLLYUFSpCa0JXJ922qFh8ZQlomySRIRDiFWhNFEcE8cNXZxQOsimfe1X3yDt&#10;RdvBUuuW840ujZGJ6cMOcQE/n2nWCX78SCj27rCxByJ0ou2FV4jXhFPsB/Il1bcHnIRzs28/jyTz&#10;sCeAmt4b1gG7vVHfIGi6MdF5YkbyaTQ++vvbP4WCURbgoGj2ssq6+eiVxv7ge0/PyM7ulMy+V0gx&#10;TgoYkEr3SHy/v1ddo2fxwq2fuO7v0S9ePTeGF8nuTzq/GCfjeNV+KrggwgGUjLdPjNkM9sDBSHw3&#10;sV0xTfdKMzxs5RkV26CUJk5i6qYG5zFG0wKts4PFBIFgUSa8tSIMjTaCeKoGbeSmcZ5IG2ITo3DY&#10;qoEIIqNpGstmvaNWKdZqdkXD2fkVSu84Pj5mvsjZbC6ZzWPwNa4pmSQpqZmg8URGUVcFrq6F0S2W&#10;TpDWe+Ig/PLpnDSfEacTWlUTpY7i6in3b90i0giVPp4sTmjrinJXCFcXUkzqMWx3DVk+J5kYNpsN&#10;19fXKKW5c/cuShm2uy0mTqjbDWmas9rsmKGpyoY0m4AylFWNri27XcFmV1KUJev1iizNSJShddC0&#10;jiTLuby6lmepNIv5guuLlkePn3CyXJCmGdIG3Pa9V3bbQij4nfTqaRtHsatx7Za6brlerTHhXpR3&#10;1LW4BnXkeXr2mE1dEzlP7FIxAIAf/uEfIU5anp6VpKlC6SkxM2I1p3IJUX6C220gntJUFqKUKMn4&#10;7Buf561vfSQINxZlKHVZLgTDMxpC9p/LqWrD2aUjiSdoM6O2EelkivcO215LGnazoWpbqkpaZidO&#10;DJrddisItCgASbYY+7rHhXfy3oeqdC0JLybqClc1aZrgEWRjTCzp9DpCKU0USaFxHKd9S+HBstx3&#10;agw44Hmrtvtz/5P9YPehC2nslet+9n2d6ITk4BaTsEknlsMqDxqhq0YPgkE+1/u+lEHQDZbzng3r&#10;wSvXAQXGWVgji3WvZYsfCXdFL2rGU7KPTjp00ck2P4xmUC6dhb9PuiK/6v2xHGgWrUKSE4GufzSX&#10;EiroQhOePr87CPC9mpn+HgZFM372+5+PRPCe4bG/Y/+NOtz2zYDuuz3yHKOpzoAZvW/DcYfW0L7i&#10;fqGy6S2A8elGZz/MyOgUTfeFDsr11lIIznkvVrbWmqZpcdahYyRQGSwlFZCTd17gcj/JUlzprbSO&#10;jmJpr9wFzMpyR1EkFO0ZT588pfQxF5eXfPT0w1Dxv8YYQxSJANluPbPZjDjK8XhW61WwzuU+tNLk&#10;eY5TEUVRSMGfc1xcXPD7v/d7vPXHX5WaDeeI44gHU83Dlx7imordruC1V15CKcVmsxYiytaGpAJP&#10;WRR4PNpo4ljYh7d1KV0uJxM2a0kWyCc5XbzDWkfbWqyzxFrqYKx1tE3VK+fVatXHlrqsrrIsuXvn&#10;LuvVmqZuKJRnPpszX8ylKHG14uTkBGvFBeOcI44TmnYlLM2upauR2qzXtIklqRKur9eS1aZbjNFM&#10;FguqshRGg82G3W7HfDanKAqePHmCbYQxWpkyZMVtSJKED9+/pKxKnj17Sp5nXFw+FkTUwup6xfX1&#10;NZ/97GeJot8KC9NK/AEoih3GZ9R1BbEotSSWBdq2LXEksZCyLKlbIQR1bAWxpRJv00ZiEqoWl0aW&#10;5SSJ9FfygZVanpsgZ9tlIoZFKBm1DqMNFte/v86HnjnO0zaaorwOaEreMa2igDYlpji4fcZi4Xml&#10;0iOVkTbxh18aK5iD2ITskhU7Pq7LtFRqrHDGMbFBGgzKl/7d0P3x43voLPvnRd3+vueV7KH1fTgW&#10;FRCLesE1OhR0iFI6tCH1IvszJ89OFILEsfxoSJ2EPbjOSMaFOx6NoVNGIqYYI8DRGLwfxj+AqU4p&#10;secmG9+dTJHq37nnZvkQ7YyHP5Ln6qbfD752k8LZP+8BGmT4PnyPttDDw7tBJ/oABQVXyWsbGJ7V&#10;6MVRKnRSVIq2tZgoIo1iEZrW9gvMWYeLJCOki430D9GBtw6DwrUtrhG3RoRBIzUucRyTRAYV56h4&#10;wtnlM2rfok3G9eUZVV0zn5RcrEryGF5++Zi/88UvcvfuXZ48WnF6dsaH0ZbJdILGorTHBvbqzpjZ&#10;bIXDLM5ynNJcrbYotQM8y8WC6a0lxnusdSxmUxYzEebbzS70uJE6obKqePjyCcutxABOz6+ZTqdE&#10;UUxZVWhtBIUoYb82ccpqvSaOU6IkJUknFEUh1CeLBU29ARTLo1ucX16TZhnWQd20RElKUVbSWrvY&#10;Yp24d3ZFiW8rSY9VXoR0nqCMWOFplhLpmKaxeKWJVIJr4OpihZ6Byxx1XVJXBT5KyfMc7VOmec4k&#10;z6iqil/99d+mrmvy6ETISHclX/5P75FlDZGJ2FxfcXx8gnI569WKwpyzXC5ZLA2vf+Z1HJrf/A+/&#10;w7/991/rEzCMiWhdRe1a0lRSkWfZnPVqBS5HETGbzUnSjLq1lM2O1pe0TcNkGmOrCtqC1nrsOjB+&#10;txbbWkwiXGRGS2FhZAzWKpKo4+CSQsnWiFIeLybvpZuMdl5QTJSglbRwsFZog7I0DUXBcRBOSXAR&#10;x9AJtiDcFCEcu7eguzTfA0Fw4LXorPJx8V0n4kaie/TzOT/PiPRUkPDIgbHn6fCjfy5wb41jJr3h&#10;SGg3cmiBjxSK6upk+mEP2EF5el4vFb4wqObOMN4XxuOx9SUV4Vx9j5k9Hef2jt53Pe6pvcE92Mk4&#10;pfB0zRdvwhDCST0I8sM59DfQ/x+caU8xPjeo/jv+ULn47sKHyngY7fhTz02/jBXIvpIedNC+cum+&#10;/z2QTYRS4wKp/YmhU5a+074gFOed1TOoyb5+QEkRZxSZ4Aev6DNAOgvR+ZDR4YZjR7BVGy3vQ8/F&#10;JEosiiQTiFCBrrWVwD6p+PK1ZrlYUBUrjo8n3L895Vd+5VeYT4T4svic5k/e+hNu37tNUQq6iKKY&#10;urVS+R+yv7IsAzxN04Y6lZbZbMYkz7l3/z7Ob3n//Q+YZAmvvfYabSNIo+NKu7pek+c5eT6RfjOz&#10;GZeXl3R1L7tdEe5H6HeElLFlkueUhaAcEObqOI6xre0RTZZmIc5CH1Q0RupyVlcXXF1dcbRYcHZ2&#10;1suW7W7HZDJhvpjRBsUvFe9BgYdqfB1JjGG5XLLd7dDK9Nlwx8fHFK2k2Hb1TyayxHHMbrujaRtq&#10;dy1xsDjh8uqSJKooy5JplvHkyROqnWI6neAyx7Nnz9gVitdeld49l5eXnF5c9B0927bFaRdYAISj&#10;rqqq0IyvJk5ijo6P8R5peeAcUTpBaU1VV9K8zVWCiF2o8woCrrVW3t/IBFZwjW0FtaEEkfcpuX0Q&#10;XdExYHTvcRwZrBHqIlE2EldTqF7ZSF1WEmJu0tRvZFwGUzYsVj/EEsbb86KpW+eHEuj5rbfsh5Ua&#10;FvQgeDrvhQpQpts3Pn23RiWByB1cY4xu9gPc4+yvLjahQuyv03Heq776XpSzHubm4Do31bH0COt5&#10;6TncR3d+BtlGUDCHeFFE0QhZhf/1Mqq7jxGyG2JAcq2e+3Qs3sOx+6hzGGcXC+qex+H3x3M9VgkH&#10;6qG/8v5Njb64DySHzY/1h9rbv/e18Lc6eBCda/N7uNHCN/ubDZP0XBAqwM7+rkLnThXYWQGU7lls&#10;66qW+hWte+oXpVQfJO0WUTdjmpCubD1JHENASb516MQQKYNBobMpJk7Yli1xNsWQsD47p60rlHNk&#10;xvHZTz/kf/tf/xeur69JsfzW7/0273z7Y3GXJXOM8qyur7hz5y5pEmG0UNQ756jrQPRnDHEU46ME&#10;HSVsi4rziyvu3YowWpNnGUkcs9tu2a43pElCXTeUZYWJYpyKeOedd8nnJ2y2G0ycsdlu+9YG1lnm&#10;8wVF0+CcJ04z4iQlyyYh3bvsixaLohTFEgkTdRQnNK0IexPFARHAs9Mz7tw6Zr5YsllfEkcJR0fH&#10;OC/dQNu2xXmDd46mbajqmsjElEVJrDRKRSzmR7R1C1HNVm1JZlMmkwzVJJRVibYReZ6STsQVV2WV&#10;KJy6ksSE5ox4EXP/nuKnfvK/4Mff/AxvvfUW//7f/Rbew6a4A8ow0wmtNyQmIU6nmKjGeaEPUs73&#10;8Y22aXjw4D7PHl1SVSW1n7DMcvJJwnpzxa6SWMokLiQtXXsau8N4jzIxykbCqGAzVKOxedPTFzWt&#10;JY48rXMkRgwiJSYsyojQM8Gosi5Y5SoVLiuEOkWAf+AG7BnSJf4lDMYK7/ZRxaHLqne9P69rDrbO&#10;FbOvRDoSWbqCw36NKgZh1yGYsdQZIZ4DYd4L5V6XiPtCbETV180NbiuRI/1+x55Als89xneXGwvO&#10;cH0CswD00qsXbuE/5+1wi3sCv8MsHSrqpLXMVdfW3uP2unseKhtpSRLmukc+ASkphe3TnEdeoaAk&#10;Qpg5jFsO1P1zHuZhmOP+7sNUd3Ey2ds1NOsi6nsj3VNW4+0Ad6nnPxud5LkzjJFPeKRjDd1f13Ow&#10;/5OQTRR1C0WNXqjuxvch1DBD3cvaZVoMx3TvcickyqqkaRqSicRKbLCoOzqGbnx96l5wbdR1LVXm&#10;JqKuGxor2Vg+EmGZJoY0Tbm43rA8OiJO52y3W5JIesF/8Yt/iX/4pX/INvQa+Y3f/A2ePnlCUTRc&#10;Xl5g7n6KyAi3WJIkEGUcHR0RmUjSro3es/6FFkR3zbG5vLjkzp07feV8pKX6PIoiosB67L3n6los&#10;/WfPnhJFMbYW4ZwYQ1XVPH3ylCzLmE6mmMjg0T3HWZIkbFabvpmbdZY8z6irijiKWS6XXF0J51nb&#10;tn1mXlmUvPvuu7zxxhs8+cjS2pY8n3F9vaKwbagRcT166I4bCg0l9iPutgnr1QpXGy4uLjDZCZEx&#10;zCdzicXZFdvthulsgjGGXVuKe7StOTpacnSU8GM//uP85I+9weuvv061rfnd3/1KKOSFLEtJ4gQ8&#10;VFVJ2wqSqYtKeukYH3oWzfmFX/hF/vArX+XrX/86lctZLJfM53POzs7oioe11pS7HVrpnoG7Tx12&#10;XhSEldbjgmodbdMQ6STMiWSLdRZmd84o+Oi1bWhROGXAggkU/5ERdIgzGG2o60ZcbEFodfGOF8cb&#10;OpE3Cpbvbf4T/hrOMl7G41+eD6M8t2O0X4kw9p3Vz2Bcdsu9100H5+k/HxVwjj/2hzGirl6PEJPR&#10;g+7rxzKo1N4DcqCQO89MT8eihnv2gzTb86Co4IZSfrhCd86uRYIAItdT53c7D2t1ho9Gwr+Pn41Q&#10;C9296U7w9skLKkzsgDyfdyOOTn4DEOgGp3rb4UYIo/Z/vdGw6YYAh4l4e5cb2mDvbzcjmxJMZgZV&#10;HITO+IXtrahRpFK5sIiNobVtX2SlcSxmM/7Cm59ndXnK5vwUb1tUEyH5WTF12eCNpNhWxVoWdApR&#10;GnNaXjJRE1xrqVrPlIg4y7B1SdHUuBRcVfGF+69T1zXz2YLtekt79hG2Ksn9Y/7qT/0ov/yPfpZb&#10;tzRK3eJf/Ov/m8cfGh49gnabc3a2I/3G13nttdeYPUjZbU/JX75LfmQoUoNVnlJLp8+qaYl1hHI1&#10;ZWtJI4fWJUkUU5Ul+miG0nC1uqRuK8q6pmhbsukRTdsAonTSRIRWrKGuW6pWmJqLYkvb1kyyCUSG&#10;yCRMTXBDWs1iJm64bVlK9leW4NpAjYModQloSwzMo2isZVtUeKWprPjWL1YbtIlocZTWodqE2XRG&#10;HCuapiZWliyzOLfBWTiaT2mrEioLGDabEq0TqlaUYNWckuU5dlsyTVKqokYrTZJ6mrpgaQzHSUL7&#10;/pZv/OZX+Rs/+pPksxl//3/8x3ztg3fZvb3ENi1GW9pmhzYTIhMTpzWtLZjkc4wxTOM57fYcXz7m&#10;3pHjH/+Dv8mvR9f86z9q+ezLf4HSZRQ2RVlRELtL4Xpri4LUp2gskTeoTFLWq2aDN544OUJZ4diL&#10;4kTwiAPtDU3riJShqWviSGNbh0kifOCas20Lk5goScB7dOSF1FVHGB1J0W0oWo2D0NauFuUU6sc6&#10;ldI5C4L/KrhcXMj6GggXXVCWwmul8N6Gxdn1dxFAowInmLMtumPv6NoBjFx02mi6WO1eGnQXSwp1&#10;OIM8OzQqO0LPEMPoDFEtUgB8X2U/SD7fU+W7UWyoU2oAXRV+ZCLqtsXbjmA09KPxFqMMZUhhN1Zc&#10;usZ5QcPhftswLx1AUsF1bAKLgh/VEgoKGxu7Rvp79chT93IvqKxwb8Pz6bL1lO8IiOmTMHpXYvhd&#10;5klLoXjgO+qyA/FdtprqNZAMS/dj9M73xvBY+fvQjl3ov3zvJeoMy/0i2oB+AzvCoPDC+4oPJPoB&#10;FHQJCx2C1TY8WdejvhHM/OR+Nr0rbYxqelDX67Gw1wc6hXBct1BGmvall17iCz/8BY7nUsm+XpUi&#10;QBPxXbderMzpdBp6wAtHVZJK7CDW0glStWJ929CvJY5j6XuyWtG0Lfde+kzok7Lm+nrF5z/1Ol/6&#10;0pdY5i3Oe371X/4Lzs8vePy4FFbjeAJ4phOp3NfLnCzLuby8kPOcHDOZ5DQhs6ltK7RW5HFEluUY&#10;J+2sp9OpdPdMU9qm6RshmUD7ItxpIcPN2j5Q3LS11BQpJfT/raTNOudITYr3jqqqyCZTqQcKRXlx&#10;HBFMKmFPtrZHbUkqfGZ1VdPVgsRxRBRJUD2f5pS7jXTsLCtRomVJnufEcR5aI0iV/CRkxNWVuBGv&#10;rq45Pj7m9PSUPM9pa3kHrHMsFgtsOmG1XrFdbYliqTVJkxRT7oiiiJdffpmvfvWP+NOv/1V+/ud+&#10;Hl9M+Hu/8Pf4P/733yGfTIB1YG8GayUuk02nYKVeycy0KI/mCR9//Ih7b97l7/7dv8tj9YzZdEZV&#10;7Ogs9yiOMF7Rtg1pmmBag0daVLRNQ13VNFaen4oC+afS1E2DdkLMqeJYstictLu2LYHBWpZPkkgM&#10;ZrPbhZYYstkgDKOwlp1tpXg5ZGN2CGe/auFwu9HGvHG7yaYe+MFG9Cr9eu7l/f5JDv91OOJ7DeUm&#10;YNTFNzpUw2EAe4BdustY7eJgwV2mA9rpatlM8BBoRUiBD7HC1PSowUQRMVL83b1DynRtt/2+d6Yb&#10;eod69gHLnqXfzWWHorp1LWt7v3mcfHX/7/H+P8/2olqbvsbnOcAyfP/5O/YHvx2edPig10d7vtSD&#10;+/Ad6us+G+/3n0RXMzA3j4NiB7Cmf1nFItJoHWBob6UMT/D02VMUcHKyZLdb0zaygJM8w1lL3u5o&#10;mpJb+QybJDQuoq4rvMlYra5x1pO4Ft8Id5OdTNBRzGY+Q83nWAqMydmmG6q6ZlZc8SNvfp7//r/6&#10;Gxit2XxU8dWvfpXV+y3rC8tL0ZJrC/N2xb2jCS7LKcuKaNcQOYMznovtB5RPnrBAk2cTIWI0GYvF&#10;gpPZlKPlEalB2lWvn/Uus91uJwqzqlDKUux2LJZTqmqDCVT3cSC4lKQGhdJClWOtDUSYltZaqqqh&#10;ahqmwQrwzqOjCJ0kAJgoxkSGXbFjs16T5ZkgjaoKbiEdxhUJogrtt51zxFEMSUpTizBuKksVS3Bc&#10;YjUJ3hu22wKnpZq+bRzFtuLxx48pdxXohEhpXn54l5deeohrLJeXE0xiesqZLEvh8or5fMFH332H&#10;7dWa3/j1f8vP/e2f5c7sFv/tf/0POHt7y5OnT8jmGUl8Rdsm/NDnH1K5mN1ux/sfX6B1y3Lh2e5K&#10;qspxvT7Fo3jpU5/iL3xWc35+zun1JZnagoLUeCItRkJdBgqV4E5pfRRiQZIlljZbWtsSExO1Nc6D&#10;cZZUgdOdteYgSiUrTkuB7NZ6msYxawxag9dSSOxNjTWaNgqcbibGeE0RzQL32CwgiHzkv99fzDf8&#10;8Ynbc4JxJFh1744Jq/pAbnVIZi/leTSGm11542urg7/7E/dW/tgNP5y+s3wHhbvvwvegHCY1WNfS&#10;2sD2jCcQP6NTjbINzjqsA2N0H5jWWpOkMe0odXgsl31vUavOU3XDFhIcgC6mw+iwsfuwS1EeB/xf&#10;pFxu2v9JxZuHSQQ3Kbe9c+zNsdvb5XuUxsgHxie+br675o1f29MunWamS4v4ZCJOv3/Csd+wUzhD&#10;UHKUl955VjvLKMDii4sLttsNqYk4Pj5GaRG2cTLFe09cRRRFiTERR0czkiynKAt2XqyHuvQkSUxZ&#10;lYAiTTPpUR8mbDqdMp1Oef3lV5jNZpx/80/46Z/+aaJIYgtf/b0/4rvvvsuTx41Y+NWW6XSK2TqU&#10;s1RNi9Ga3W6HtZb53QdcX1/zwbMnzGZTCifjaBOB8Zv1hrIoiLxlOp0xTyWV1jrp6uicI04SbOuF&#10;KFRJs7J8IkpCa01TNzRtS55leGzPdHx0dESxLSirkt2uDHVJDVmWE4X4ifHiJnAg2Wzbss+oEkUS&#10;YeMY51oiYzg6PhLCzChivVlzslyyK3ZkSURZlkRRRFlVGOU4Pj4mUqJ06rqh2O0onVj0pcq4uDin&#10;KEJK8dERWZ5R1zXn5+dEyjCfzzGp1A9lecpyueS8rHom7JOTE4qy5J//X/+cv/8//RLL5ZJf/uVf&#10;5p/9s3+GNU/YrDe0reYzr3+G+fEDHj9+woePf4/ZbEae52y2W6JIGAfOzs44Oztjs23Y7XZ9FppB&#10;2CW8kqSC1kofI+uESr5xIfUZ0NainCBMhSAqFRhWnZMmf0mSSvpuWEcqsBDEaUae56Q7oWTxWrLL&#10;nJbF7E0LStGEddCGeJunCnVfCUqZ0WIbRyR+gO0FsZLh48HNJbJ8BHMYKRvGSolednzv6988piGm&#10;0lum/QHqhccNysurAfsZY1BG3Eud28q2LU3bECcZUeTRXcC/lfcDhXgoRokLvZun89J01+t9P3AY&#10;n9YjF1jfpdcH6pnAJfmDKJgXxXhetG9cZzPO6uv+1rqbp/GddewDjNqAhx+Hc7D3G8OXDpHKMIgB&#10;6bFv3PSIMKAaeKGyafHe9Bftp77THiGIJnonDLIv7R3DbRVIWqVv+naz5vzslDyJJOBKg20L4iRi&#10;Msm53GyZHc2oqprIWCrV4rOIsnGY5ZTCbWi1ZWMqTBSR5w3ECjOxpHOFSq547YdeJnn1Fk8vr7j9&#10;3/wMX3Yrrk3C155+xAePTtk0sFjc4ezykmlVUd6EpQAAIABJREFUkTjHsaopmhLjpwBYaqwH6kqC&#10;v+VGkAYQmxgXaWmh0lh064m0ItOa+XyC956q3km6cmjvvFqtsM4RRdO+IRrQF8JFJgpB0cAkHXzD&#10;TkHdiiWnjGFblsI+oDR1KwkSXVGhNpq6qsgCc/J2syFJE2EC2G1J0pTFYsmjRx8ThRcoz3NWqxXK&#10;C5dXXQsnXlk2JEmObyuU9jRNTZJOaKqWqrJcl1Joqc2EPEmJlcbXLfE8wrsSHWWcHM+YO8/l5RW7&#10;zQbXNLTbkizPeOnkPt57sibi//tXv8Hf/vmf4/79e0xfMhh7xbvvvsPrr3+Gahfzx3/wDVz0Pkop&#10;Pv2p12iaRuqwnKbYRfzp1z7m8XvflHmIjyWjsfL40qHTCNdYikpaQDeNKKE29C2xSrogWu/wDiIz&#10;oVUtShmcsWjt5T2gpbYNtoHaVWgTjDEMjlZYqp1DRW1462O0UcCxuFmQ5+ttDYBWpSxGcx3YMS4l&#10;vbpfxN1KZX/f97ONBdXI2AOGDo0dwulcXOErPdt0MB5/AEB1sA2W/57YPABvh8Z3RzrgOlUbhuM6&#10;GaMkZupsK9mSWt7hNNKUpUM1XTmFuCmdFr5t5z3WNX2LEpmWwa3YtRA5BJd7+5TUEXUZidqrgXiT&#10;EDNRXeLHzWhjb4ZeoIg+CdWM65du+qwX7CNFLd9/zvtFj2w791uYjOfP3b1E0Mf5OKAD6r85XESN&#10;fWpB3nxPZPP8hRkZQ+GCe9ftRx7Qjer3e6QmxFqxCDtuKh34t2azGW+88QZNKR0irzbboQcNwqCc&#10;Zxl5PpF+KssIbQzRnZzjoyNefvCQ9XrF+3/2LRaLOVdX15ycHPPtb3+blx4+5NN//ZjvfOcdNu9t&#10;paPkqdS4bC9Omc3mYFO2uy0qEUvs8vKSKDLcunVLWIC1TFcV+NZ04LjCO1orvegBrK2Y5DlpIGTM&#10;81wyouqKLMsEHbUtFk8URXglAt0TrGclaMKGwleUknqPSGIJ1g+xjKIoUMZwfHxMVdRkeYazjvV2&#10;w0IrsjzHGE0Sx2w2a0m/VrJozs/Omc3mRBqatmU2neKB3W7LdrtlkorbrW7qvfobZyXYvdoWkm0V&#10;nvPp6TOOT06IZtKXJookllZVFWVViiJE6lm0Ujx+/Jg8z/n1X/81/sk/+Se88913+Jmf+Rs8+tV3&#10;2aw37LYJs9kMlS6krsnERMbgUEwmE5qmc0MpFos55xs3LFZPj7TrWhBL2VQBcYRU+4A8uu/1Ca/B&#10;Wu2Uf5dyq4Oh0KWUK6OJvLyDAyGnEGJqLfUzsoUWHMHno4zvUYbz0ga7bUcU/ofL6fuU+71c7JXI&#10;oFSec4sFt48sT8m+2rP898XSzejj+9heZL3Lh8Ogu3q8MJpeqMt+GY2JdOD1c2RZivJOOrB6iVEq&#10;ZcRp46TrpwoxXofqSwD6exq5FMeFm+HD0f4hUcIG47Cbjz5a3Vv+L1YgL1I447kZu8Bu+v6YN/Km&#10;cx/SKI2uRCd/x7fYo7sRgJM7GrSugr3Msx4tIenXHS3PSLXecPlPRDZdX5pwaO/LHc7Xga4eFo8g&#10;mRwyFF5K9z1FHBmSOMJoj7M1RlvSROFsweXFhmx5l41PWUWeXdNy5S1FXZKZhF1ToY8SSgNN0uAm&#10;Mcdug0Lx+nXKwtX8D3/xi0Qm4g/LnPOLC97dLdH5MU/uTvjudkdxT5O+8ibHPidVmod/esG/+bf/&#10;hp9wx7hLS5FVtN7TOId2lqLecXt+mwf37lHXNVWXul00xElCHBCFr0JK9uoq3HPSF5Nu1+tQw+Ix&#10;JsdrI6ScbYt3tm/+5rzQ2DjnJItPKUwc0WxbrA8PXGtxIVjfP5dOpBgTkQZhLlmAImTTLKVLNtjt&#10;ikBQKtd59uyUNz73BipQrSyXc4kzlRuuri6YPrwvAXEPbWuFMdpLG4V8kvHx+QfEcUw+TSVA6nOm&#10;kxStHUWxofVKUpcDAepSR1xeXnHLSlxqFufkPuc//bsv85Nv/Dj3Xkv5/Gce8KmHD9lut8zmd1iv&#10;H7G9LkkSMQRMFEmX0tajzZLGZmzLBXF2hI+37IqCGoWLYworSMNpTessKjJhtpwwVjR2zyXSJDXW&#10;OwwtDktERRrDciqB5swIZ1qsNpICHqXoRJNECYUuuOCY1nq8q0O2lBWrMmSDtTZQ2RD4/6ysQ9ev&#10;5kMoM9iPPyjMGBc9w9iVJedSo+8Ma3ZgCu5IKfuUYAbh/OJrDmPvhZc6FMJ++PzAAu+YnZ3omUF+&#10;BNeMahoib5lEhsQYNudXPH7vXa7PJc3905/9IZZHR0wXCwAqT59oYL2l6yvUV2Z0LlEv19Z7z2AE&#10;u8K//vtBAO4jGLX3901KZPz3n8eVdtO2V9hJp7+fP3bIUjuEbSPoRpAzjO8pfNZpnQ4N4Ye/e9kf&#10;1JACf0Nu9Cd26gyXG11gNEjv908aXlrF8N29FEqlmE4mTCcTsDVtqL6/desW1isuL69YHB9zdnbG&#10;ebWWVMcoIk1THt59IAF37SiKgtrX4AXpzGYzXj4+YblcEgWW3UWy4NmzZ9y7d4/ZbMZ3Hr8tgX0v&#10;xYq22BInMfed4x//0i/x+P/811xcXGBtyXw248pJHUuXomyM4ejoiCaW7LG6lnbKhLqM0kuqdpxK&#10;amuaRlJ/EmmqWrLBbNMwm024vr5mtVqFh69om5Y0T5nP5lR1IbEGE4WssISL8ws80jK6rGsm0wko&#10;T1mWQYGJu7MKMZemrklSYRO2ISYBgk7u3D5hu92itCKPc4r1itX1iih0PPV40jQVCpymwRgj9VBJ&#10;gjGafB5zcX7BZCL1Mz4UgyqlJBaUtpydntFUDefn53gt/VTaxmK05iQ/Jo5jdJi37XZHHMdsNzVf&#10;+89f4y//zX9AUZYcHR3xa7/2b/DRp7lz+zbJ9FgSRYDddouOEyaTCdP5rO/Z4r2nrmqur6/x3kmS&#10;RlEAiixP8M5TlWVgbx4sRK01cWR6dI33THJRhlmUkSQx925PybKMl+4ekyQJR/OZUP47z/X1NRdn&#10;l3z88cdcbzQuUDbFcUQcifL3TpZhGixs60TZWS/CTY8F0/Ni4s/vzeoscD9Y8l51lssgZHoh1VnJ&#10;B+jm+WDzJ1zvcOxBPozFxwsAAJKOK8OTTvP79rLyMJ/PqTdr/vNb/5l3v/VNnj59yuXpKRcXF7z8&#10;mW/y5ptv8uZP/AQnJyd9nGOMPHwvzobalRfOb+fdCfLLdC0UCGwn3bk74Pd9PKjvJwvtk5BQ92/s&#10;8dkrnn3uIAajYXxjjNxenzQWRqpnb1x7cKe/lnruqGF7MYNAdw6lQGlCmnYY/cFNjq7WFz3SvTxi&#10;RTknhXJJHGNiOD66i9aGxXLBxdUKb2tefnifZ8801xdbnPOYouTzn/40n53eZpcUXGSOs7NzHi8l&#10;FTdpGl57/XU+f+EwG0O9qlk/W/OddsPp5YbmouDr33iXsi3RxnDn4TFlWbJKoFgXFJ+ak6U18X/3&#10;l/jo4494+M9/H2+lbYFzFqNjsixHqQjvFXUrlqmKI9bVjnmWEhFzPDmmKHYkLmM6nfLs2SO0MRS7&#10;LZLa3Ao7spdW093WtA3z+ZyuF0mWZpRlQZ7nQjOz3lA1DZOpUP/vioKj45MecXonLrrdriBLU7bb&#10;DVmekaap0OMrQVEdo8F6vWaxWLC5vsIZx527d6mbhsX8ONCmNBwfHVNPDB98+CFOWUyiSYy4jawy&#10;PHzlZYpWsV6veP2N19isN5xdXrDbbimvhFjTt57Veo3ThroSJoLIRBwvpP5HtYqIiCSeomtFFsf8&#10;7m/+Dr/4j36cDz/6iNc+c4e/9td/mMvdfbTWbBvPvcUtynrD6rplMp3QtgkmybDWMp28xJMnTyhN&#10;g8s1TVXTaoeeGOlU2jSkaUbsFFpDGvoUTdJcmCBCi4i785W4c6eGo6PbnCxiYXCurinLNUtbU1wU&#10;nD+peuGTxQk//PCYv/YjP4FbOC4vL/nggzPee/89nj5raOqalmMpinW5UDXFU6nbmc4pywLbubN8&#10;15Qs8IuF9eMDq0G3HqXDYveTYGEOCTpde3Kpt7K9QTIoD/b0glJKFHCg7tFdirDvj5D/tBpQT5Da&#10;UgMTmuP5dhg7nSuyYxEZAtz7QnFQaC64zfqmbEGC6+D/WqQZm+s1z975Lv/vv/xVjnTEK596mV/8&#10;2b/KdDrlvc2W//SVr/D06TO+9KUvUTa1pOZbTxwnuCbIIxcEd2iO15H9dka8iLVAmaW7rqYukNv6&#10;vqNnV0fYKQCtzJ6SGKOccYF09/eerFXj+RkM9LFyGSuYw2OH3/ev3cl9G7oTG236847pg0zoF9W5&#10;CLvaH98V6iNFvQpAa6mx6Upd/CD3+3EAQ3F/cKs/N/JP2gYTiF6l7/kBO//m4GaTfZKHPp/PRUlo&#10;oYTf7nasV2vapuH4+Jj79+/z9OnT8JJCnCScnp4yW1vmsxnbzRbvJVMqSRKy83MuLi7wfsHrr79B&#10;ntWkaUq+i7h37x5/ttlwcnKCySLu3LnDB0/fw+O5uLwiz3KcdZyfn/HaZMr9+/d5443P8e1vfxs/&#10;N0ynU65aic3EcSQ+49AKwTrbV9wrpQIKiHour72JDy+XsAq04OnbLWsrAU/rJDW269lzdXUlLxhK&#10;UsLznM1mw2IurMqS2mnwoV+P1prdruiLwepaFtl2u2U2m1HstkSRYTpdcH5+jjFiuSsPaZr2TcBA&#10;GtVtNhu+8IUvsLq+lmdmpOOpVYI0Z3HOrVsnlE6EWtk4mrqmtkXIGqwBhQ/XyeKcJImZrlu+853v&#10;QNUEElYxQNw8YbVa8eXf/V1effVVsizntddeZXp9C60N28bTtpbF0YQHDx4AwiaBkZf47FSQko40&#10;89mMQitWqxXONmRpRhoZ6UHjhELJ46nrit1qi9aKu7fv8qlXXuE4PcN7j20Lzs5OefzhFVVV4tuN&#10;GD9IIkCsBQniPHXdoLwiTmLy+zmz2Yzj45f4K3/5r6CMdAT9s7fP+ODDD9hst6RJivVx4HOTmifd&#10;pbR7L6zb4Tn60HBMK42KFHZkqNy0HTriOPh7JJL2XHOD5e/6g7rgd29Gdp4T//w1brrCjZ+qwW2l&#10;1PP7h4LJ/ZF37r2uaPk//of/gEKR5Rl/5+/8l6RenkPStDy4f5+v/tk3eeutt/j8X/wJtNZM0pSL&#10;iwvyRLgNu3voURydW+t56/9w3Hto62AibsoQu+nzw88OXWaHCQadohkroJu2zuUpo1edT+17bCPn&#10;m1I3H9LBSg8d178kiCm6zqHfj9vvB1I2ARAzWCP7vrn+ZrsbVqC9CsSNEbeOb+EduEpiLWkkacxt&#10;U5MmU95+96s4s+XevYxnz57y0vIODx485OV2TlEW+PldPvzwQ76zqjCmYaoy/KZh1tQ8PS+5/+rL&#10;fOMb3+C3P/qY23du82z3EUZrjpOMo/mPcn51xZMnT2ju3GOzaWguntK0LW35MT/ymc/wY1/8SR4/&#10;e8xFs6VuWtLZlKPlHeLpLbxzVEoRxRF1VQgSaHbkWc72ast6veJ4fsJuJwK+LAVNCd2/Iolj6roJ&#10;lf0SK6jaRorSCCmz1uKtDy2YhVl4MpFCUe9huTxivV7jEQtFegYZprkUo6I9dS0KK45jCG6xOhBV&#10;OutYr9bcu3OL3W5LWTUkcYJSYgjYZsd6dUHdlGRZTOtmWO+Yz2Y0TYsxKScnJ1SBQ+3O4piqrFht&#10;C2azGY1riKOIthYkRywurkgF8tUPz/jmt75F00ile2LicEzGarfiN/7Vb/GLv3DEWXPNYnILq2/j&#10;8ZzEmbjjaklV7wpVVRqhFHz8/jNsdUm1WYR4WEEaZ8SJpq1r2mpLFEVMo50E8osN0+mU115/wIMH&#10;D3BNxdn5n7C9lBTart2zV0KTpMySOBbuq7ZtKTFEzmCVwUYWrwxRHDF7XHFhHe/xp8RxzPFdzUsP&#10;X+Jv/bVjFosv8va7T/jyl7/M+x9ajudzUn6ITbHFu9t923M9uBCwgZFD2Na+Dx9+sEYPBXYvmm4Q&#10;CHsC1PmR/diprk6ADS62Q3XTX6WnmB87pzoB7Ibv9sMYxYHV8EHXfktEiep/aq84e3bK0w8+RinF&#10;mz/yEzz5zvu8cvsOZ48fs/Gee/Nb7K43/PHv/xGvvfmjaGWFhSJJQsxm1AKi8xCosRL1e+Nj9Gvn&#10;qemnYMTX48ONHyqc8XaYuiyPRD33+yE66pRN147+E7fOcBh+eW672cmFoOb+O4oO3aEdXduF8aeo&#10;wHTdI8MQEwvX70yV7u39wZANA6hRo7jN+Cb2fJfduxo0ctM2lGVBvd1IFftEerYXpWQLOSO54kmc&#10;MJ3OhFF5kqM2iqOjYy615eTkhLt3M5yzLCMp9rNnlqdPn/K7/8/vSzEj8Mdf/WM2wGw248wr3nv3&#10;XdI7EuhfXV6SpilVXXF1dUWTRIEB+Q5vvPEGX3//bdabDcv8lrAKr9fESYKLpOwsTVK00Rhj+wyl&#10;KBJrNU0zTATtZiOCSimMFlbnoX12FyuQzpltqN8pdpJ9l2UZk0nO1VqEYlM3koCAl66RUSI0K1XN&#10;dDJhPp9zenrKdD4JdTEiLOPQnXQ+l6ytuql7iNy0bahs9yE5YEldCr3M0dExm/WGxfEJ52dnRFHM&#10;fL5gV4ubaHp8h8XREduywUQRd+/eoSgK6c0SxSi0oMDAVmCtwzUNR4s5i8WCpJAOpuL39ti6omkb&#10;nj095/LqivPyAoB8mge3ZcZut2OSLULg3Qg6TAxNK66quqlZrVbkeU6WGcqyDPOWYJTMldKO5XLJ&#10;qw9f586dO7hqx+PHjym3G+Ikpi3K8I4rolhch1Vdsy2uqaoKFafS04aIKI5QkdROOSVtfaPA8hzH&#10;MdZZnj095fLiknc/iplOp3zhzZ/in/7Tf8o771X8zu/8DqenwvlWSo82qddwsmikg2gwTJwonO+1&#10;jcT7XiRisF1hT4AysrBHKEZiFSromeDaUpKNNV7Xe876jhyT4D7Zk2YH2V4EkRTiR6r7qfuz7V2n&#10;Qzx5lvHdd95hvV4Txwnvv/8+X/nKV7iVS7H1+3XNp195hSRJePvttynLksVizmazIc9yaIMV7n2o&#10;3RGkq1GHfNXs3UCYBxdobbr/CafbSK1+Qjzme6VC34Ruxp+9CDk8n3whA/b40FFzeBZqlNo+alxK&#10;X3j/XPBl8GCNctAGwKHUfucC36kanptCzw/sRlPdNfZg5zANnT4bAfrupjycPj1lu94R4WkbseK9&#10;l/x+7xy2bKFxJErx0vEt8jyHyPOMDbeXOWdnl7SxI1MRVmnKZELRer5x5Ihjyzx7iW1dU6SQZ1Ne&#10;yRPOL8751EenPHz4kPvXFo/m0kJdr4nSiNZO+HTjWZ4X/MH123BvBvUtimctZdPwzbfeookS6U1v&#10;5cEvMqEaWcZShb9IHVEUs6q9WN6bgrIsSZIo1MxIrGK7LSR10yNBfK2lzXPZCheZNpTVjuViSbHd&#10;yVp0nrIue8r+sqjIc0NbN7RVjc9yNIo0SpjNpkwmE9brFVEkVfFN3TCfTqnqGu98aGZW4qxjMp/2&#10;xaJlUbKcz0mShOlsgfeOXVETpxN2lSOfpjjtcBrWu5bWFVgVARbqCmvBK0elGna7rSzqNEIhtDpa&#10;Gx49fYxJUzBb2sYFHjRN2TTkWc7ufMeT76xpF0LPc5yK6yDSlhTIrMLVwqSwOr9k014JhUl9Drun&#10;vJLdwrsVtq3I25qivIAtnNzKuP3yHe7ePsEYTb095/GfvY2tdiRJylxBtSrx7h5t07ItarbbLWUt&#10;LOPT5V3unsxpdSIp1D4U+CWxkIcGDiu1fUZVWyilmV+sNbbS7HYlhar4ww+/wmKx4NOvvcYv/exf&#10;Z1c0fOvb3+Zb3/4zLi+vUPzPwS8/SuEOyEKjcT3l64u3fdtzlPq8t44Pjtnz7+9JjlHLdvaEx/iC&#10;nXITC3f8vRGy8n40NtkrCQv0SiVyIgxdEO5ej1w7SrGrKk4vr/jWO+/yMz/zM0TZBKKEV1//HBcX&#10;F3z8wSN8YVlMFnzjG99gs9lx+9ZdtPUoY8AKopaQUpfghMRuRkJ5GHeg9Pcer7psOQYZ3CuaLoX8&#10;k7cXKYzvpWiAPhbWxXxuTCAYTvDcecKwh4fZ/+HZ/21Ap3tTMgyIPiU8HNhpAtfl8/XPWk7SKaAf&#10;3I02KLXnb7YbYY9xBqvJe+kDI/1OfF8p3zTitqiqEpeIq8hnUsvR1DXOSQbahx98wPT2XdbrNXXT&#10;SDHXYs7y6IjjRnLfU19htGb9/9P2Xk2WpOed3+9NnyePL2+6e6bdYDzswAxALkDRBJcKgpAUEjdC&#10;jIA2uDeMoL6DbvklwAhdkLEhkruiWYAKkhhyOQQwBhjMdM+0r67urupyx6Y3ry7ezDxZ1T0YcAWd&#10;iO6qOueke81j/8//CUYKdSUE21tbLIUFS0tLbDhLFEXBYLjGh9evKwHb65HOR4qduERe9Xo9pJQ8&#10;Dnzu3r1DrJnIQmI7LYQAi5QoinhmpcPKygqtgasEOAqtFoazshOlqJNyKkwi6lCjlKqZmgrbqBxG&#10;13XRNMVcPR6PGaysMBlPyrFTTANVYZlhKkFuGAZxHNMf9AEwTYs8Ly3mSHXELKTE0HXmsymtVotw&#10;Pi+r4XWyLCeUEb7v0/FcxuMxbks1cov9OYZucHR4yJ07dzDdLjs7O5huB9u22Ts8Uei//pDDw0OG&#10;SwOKQjIejwnDgFjmZGmmKpuLgk2hGB/WE7WYTV3HME1CGWPbJtJwePjwIQO7y3QyZW96jTt37uB1&#10;Omxtb/Pw9i3anTbb6+uqpsnJWFld5bUvfpHZbMb+gxktz2M0fsytm7cwDYPz588zHKqxqO5Ly1Vu&#10;zzE8giAgLMOM09EYBBRSIdNEGdrKskzlzJbXKXRVACqlROqq0yaaploYGCZRFDGfjcizHNfO8Fot&#10;TE/leNI0ZP/xY/YPDnj//Z+yvLLBpz/zGV774pfZ29uj3WljOzZxFDfCKaVl+XPExE+HQBbbsBlU&#10;+5iovNqpVV+E8o3ali00RddTCV/RPE5WMkVVZVZhvFP5l4V8qKVCFRlp/F4rtvLYxSlEffyjR48I&#10;w5CNjQ2e3TxHHMc899xzPHjwgMRu0e32CMeHJEmivNsspeW2SNIEXVZCtAx1USbfqfJTCyLO2uFr&#10;hmkaIco6bV3f3s8xP43xOOvpVArkLAjgVD7rzOtpNTfV9FYADnVnzWPPyObG2wsvt/qvmtsnEXun&#10;nr9x3hq93LA6qu/9K8No5cmo3KWn6/J6kVQdA8t5Mk3V10VkOdglxxcqBBGFMe1Ri+hgTmqmOI5D&#10;NDAZFz6ZpxLTqYwxHI1zGehBwsHxXZIk5bGmwkLPdLqsr6/zbHebrJWR3t/DTR02U50rVhdbG9Ef&#10;9nlfPES0jklyl6P0iEF7lXluctQV5HnErKszxSSwPeKlHmECaZKQlorCjBKkFGQyx3JtNF1SJBmO&#10;2yEtCyA1TVMJYdtGCAVJbrU8sixHxHkpxMrKc6EII7M0Y9gfUOSq7sXUjRrZlyYpWZbj2Ir3rIgK&#10;bNem2+4wm83wPI8gCwgj1U1UtYxWlnCe5zi2XcOULatSihGmaZAVypOYjlX7ZNMcqVCQZhEGIceT&#10;gHs7O2TCIgxD5vGR6rQqVY8ioT9GSsnte/dLTjYVjpKmXoIlUH1yZocMl5bYcocUAnQJaZ6SyYy5&#10;n2FoPg/v3kR2huRZzjQdMTq6gSaWITP41MU+juPQthOMLMAvjghGR2jOhDyKuLgyotVq4Zxv8W8+&#10;e45CasznPo8eHfB4vo/MHAaOgyZ7+OM5sxkUuQ15myjLaBuqzXaRi9KjstDRIc2RSYb0d7BMk5at&#10;eOZEqnZClChPNghiNCnpo6FpBkQOMpL4E0msZ2R6zsb6BrP8mDjKeXB4kxt/8R6DtQ7/9jd/E9uy&#10;FbOxOAsEeDIM9fFbdCGc6tqYBUSJOvR+VnY1hBONnV1Z/qfh0g1JUHk2UqI1hSRPE5BnYi7NCwrQ&#10;i0VBpxCijPUv4iRRmrKzt4fV6RDJgneuXcMPfP7jX/2lCouHUMSq42rZ4QqkCv8lSYqrW5yWXFW4&#10;sVQ8glq+1mpGnpKbjac7+6w/n2fztFyNGufT7/8sEMAnwadPK41ypBv2x9nHWExT9aVqvuuj63Dh&#10;Ahr/lOuWoIHFuKocTsU286/O2TRvsvqlCX2u3XZRLcaFVZJlGWEYotkalm2DUGzEnuepBFghasim&#10;EKpjZRiFCE1Zplqrg5SSKFYJ9tFsiud52I5D5vs8ePiQ3d1dWueusL29DcDR0RGDUMGJRRFycnJC&#10;0lG96lvdZYaDAeIwxdB1PvzoI1zHoTAVCq4wWyrXEccKkVZAEifYmsa58+fo6pHi6Epz1tbWSDOd&#10;+TzBbamcysnxMRubm0ipMZ1MyKUKl4FeVyIvkCYaYRSxtrrG/uFjNF1nPB6T54qMEyAMA/r9Prqu&#10;k8Qxhqvqig4PDrFMC6fl1K2ij4+PsG2HNFVek24YdMtit2oS4zjC84YksXoOxzAZDAZMZzNsyyLX&#10;LPIsI0lT1tbWeLB/gmmaGLlCoQkUnDPL4/JZ1AqsK50bG0NCXWlvGAZxEoNQoAWn5ZDlmUrqG6q2&#10;ybRMtlc32drawnZsgiDAEBpZljOJJjiOg2UPSNOEpJC4bgstmRCGIX4YltvDQNd1tra2uHTpEjJ1&#10;2N/f4+G9E8IwIs9UTqlISxbnJETTNTRUviZKqs6pLUzDQCJVY7ksVrkVvVDEqVJ56aqNdKbYHRq9&#10;mXQERZmj299/TOGEdDod5rM5bqvFdDLhO9/5Dv/Hl75NFKueQYZhqGJoTYWYP1GSwcJbaEoW0RD6&#10;ZQfcjz+8+VkpcMqQlmiEu06VOlAlxD/Gmm7I5aaF3VQq1Tlrx0EsPm/cDTdv3FDoyihU8zefMZvN&#10;uLJ5jqOjIwI/U/ez3GU8meCXDQkVp6CDyKoHWISAKk/qrL2vZNdZi77p1ZwxtssB+iTEWfXzLFkn&#10;LFqDnFXSP4+Cqc8lqzCW+r1RRbWgK6r39PvXAAAgAElEQVRnoKl6F45E/fynlkMzO/WvfP1sz6aM&#10;xTeicRVj6OnYJgtPCzCErniMihqGrZLkJbIqjNRmVkCBsr2AYYCm0+70GAx1PvrwQ2Z+woq7TDFJ&#10;kRL6sRJUMg5V+KOjhM9yv0WSxDjCQIocZ7XDdDZlfP2nOCcHPN4a4i51uLi+yU27T2dq8vjgMf6d&#10;E+zM44SE0WSfR6QYscHjtkaWBTwjHJzNbaLDGVGQ4HoqQd2zTJIoZGjbrLoWq55Hy3WxuqayvGZH&#10;9LoOURwpokzTIMtSgihhHvisrm8hDEkQZIRhQLszUMWQpqdaO3cNpK2DaZFLxSScpjkIm0ymWE4b&#10;odvkUhIlKY6XMwun2J6OH0/oWEMcq0WWJli6hcglLdchCUJ8IIkihsMhQZ4rpWm7CmzghxQyJW2b&#10;pDmkYYptOMzHE1W4KRUqqzPoMhqNmKcBpm0SxorQNEsLpYTiATLTyAnQdEGRR+SFxJGKUSGJIbVN&#10;ZoZBYjvI7ARssDjGNKB3qUu77dF2uxiGDpmCdedRjolJkKmY/jzUIJTEoYtt95ApCFEgdANdN3Bs&#10;vQRxFORZwdT3mQUBjttm69Iml567yv3dXa6//RGHh8cYsiQrlavkSUGmq1oPzVbN6ZJkgoUFWYZt&#10;2+i6RhiFFLoCh4RZgmGYFCXzgJAKyqxJBerIMo08VykDgQGywyQ1MPRN0kjHMW06lkUURQhE3Y22&#10;yPNyc5XCpuy6KUUF310AAaSUpBigQZEn5DnopaIRRY7QhMr4yNICRSDK+i4h8zL8YZT7W9bV/Oql&#10;KHuEtoDhIijra6CuB8JYeFOIRSSmFIKql4usWwwUolFPIgSJoeid7GSCZpgU2IDAsFsq7D4ZseRY&#10;2JrFe+/8hNde/jKdroYRzTg3WOfhkgKpvPneBwjXZnQyx9Bd2qbNfD6n5UAcx2gU6KZOnusUMken&#10;hdAgL+JaNp5VOgBCO4ueWyhZkRegl15jqXybqlXNlqhrpuqct1h4b3meL0RrFVqUVV3PItRWp9iq&#10;cZSq15HQFTqzKlFSfWegQjTKQiI1EGVNTVE2pZNFxRSXL+63oUsr3w+hc3ZlVJ8pFo5FP5tqfNTE&#10;y1qr/OJejUE4666psE1IGIQYKN4vLRRomo5h24iOIJU6aZYRxRHT2Qxd01U9g+UpBmNdpygUnLfX&#10;6+Gagsl0gtPrsrm5SRhM8doeqRGzu/uAj44fQJoShC3SNGUjh6XlJaRU1v5J4mIYOhc+8zIHBwdc&#10;vnyZopC0JhmP9x+ztb7OaDzi5r17qk7Gn9HyWmysrKpeMYZiVo6nyhp1DU0llmPVH8Y0FIt1FCVo&#10;ukYUx4RBSBCkdXxWCNVrJU4SQDIejZlMJrQ8jzSVRFGM0FRdTxCEFE6BYzt0e906B5TnOZ7nqVbQ&#10;uo5pKM9Q11WHT8e2iKO4XIAKfWZaJkWh+FIMw1A5JmAyHtP2OhweHOB1VB5oMvU5mc+IDAuv7dEX&#10;OrOShse2bISpLDLHLNmjXR3HcZiHCbL0VC3Lwpaqcn4+n4ME11C9fTZXhywtLeO3pqqSX7NUwVyh&#10;lxx5c+a+T1So+Q8TVXeTxuUWSRRTgu3O6Xa7dDwX3dAxjJKosaXCU1EUKZbndIJj23zta19j98Eu&#10;N396i8l4ghBCIfikorkJAh+habRbLYIgoO3Y+EGAQCpggCwZnEtPrijrpapkrpAlh10h0bQCYSog&#10;gSzKpm2RCjfGpoVt2//f918jnyBq76ASC6e7W9bBIrmQC3KxgU/t3yfCYaL+b/HGk0SKH3N7T8Zz&#10;ZHl3qodSTseyAam62JYh4HGZfzw8OgTg+vXrLHtrvP6V1/nc9ivs7u4SpRPeffddbt2+hWEoFo8o&#10;iggy5UlGc4VyzGVOnuRI3cHQDfIC4iTBMirpKhdeTTPUVZQcd4uoZGMAPzmOJmVRj7GoXDgWnsjT&#10;fM6zlf+iHjEW4InaRWterPpRaXye/M6/+rUIpS3yiZVC/uSjf6HKZoFqqcJo5aCg1YnvJE3wAwVR&#10;dVuu6gqZKDTU2PMIdJMi14jCDM2Q6KZN2DLAtSkMFRbJ04Jp7JPYFi2tRSFsJrOQ+XFAEAQMWn02&#10;LlzETSLiOGZ7qNiYH2khj9MUu6to6jtxTrfbpevZdJ89x86j+3S6Hfpl5fX0cMyVK5eYzMbMZnNs&#10;Abah4xgah0dH9EQX17YohOo+niQFlmWjG1bZ/C1D10063R490ed4PCXLlPXiOE4tFFRupYCyQVRV&#10;8JimCarwMcG2LfI8w/dnyooHkAW6psJhlmniOoCUxHGkiArLeVFN0/Sys54iXLR0izSJKWSBaSpl&#10;Y3pmWXCqYziKosZre4z9iCJJicMUb8nGNSz8TOJoJrZmkuUFSZqTu3OMtiQtUvw4wvUM9LjADx4r&#10;Qk1XYXxFJ2V5ZYXt4TatVgtLF2RAHi9RCIFMwfd95odHTMYT0kQiNI29yYwgCBkLBTF219dwXZfI&#10;kPiJz/mgR2r2SULJbDZD8ye0Wh6Dtolh6AxWVctoPI10PsfX52xvtlndeJnxeMz1d+7h+z5popSG&#10;7XlIVNGq122RxQW6ZdfNz8IkAhT4Io5jDM0o5a5Wh4VUfUIBaGRZQpEXZLpSwLpRNs8rII2eXrBZ&#10;7aAnrG0+aZOftk6bAkfydN0giwUdfR0Gf9r+PiO1RKlrFoLwzOeUETlRfUPW79M4xtTAEBpINT7o&#10;JnGcESQZluNx4fIVJn7APIuxe23+9s03mOQhO2tDkLAXTLl99y6mbVPkBR9++BH/w/9o02vZSpk4&#10;rVJ+xIrYtZAUMkMicCyLIo/OPvBTn78eVlkBC0QDtdecndPjUPHNVXMj6kvI2us4NV+N8QVRwuI5&#10;ZQxUYUA08bRDz7w+TiGKMz/LezpzqifXWyMnz1lV+OSt/GKVTa1xqd3A8p4QQtDpdBRip6TGV708&#10;DMqGowS+rxKNJb2GEI3WqEKQZVmJoMqUZauhOltKxRXmui6z2YwgDBgMBvjjHEM3MHOTQb9Pq29w&#10;eHgIlsBxHMb7O2hCY+/aNV584QV6/T5B4NPyVvjiFy9z/4NbzGYzlpdXOD45wdaU5VtIyWAwYGNj&#10;Fcuy8LO54vqazhRAoHyu5eUVLMtiHoQcHh2SKoMZ01SAh6hsnCalAhQ4toPt2Cq/hChrbmz8IFZh&#10;OV2ri7viOFaFnaWnUhQFntcmTmIm4wm9fo/An2OaJkmSIKUKqQkUg7RR8rxVbAdCUz1yhsMhaZjQ&#10;7XUxNcUptrKyosJk87D0xDLVZMxQHUdB5RbclqvyR67KH4XhjDRJaVkWlmmy3PdYWVnm6sYKruti&#10;FalqH1zkxHFMGAmCMCSbRoppOlbACcu0FIDCchhPJorxoGSOztKURCrEoj0cYBoGmszrZ0uSmCBQ&#10;RaCZSFQ90kqPXq9HjiSJYzTbxHVcvvzlL+H7AfsHJ9y7d5cwyjEMnShOVH+bXCtrl9IGJZOaU13X&#10;0YSoObNUGE29RwkYibMY0zDRLUW8miQKTOI6Vtmh9BM3GJXSOKt41B+y9m6aIZ6Pj7XLU781jcOm&#10;Qf10i/vs36cF1ccfucgWLOxiJQSzPKPVapGHap0VRaH6JOUq/+U4Tl2HFkURRZFzeHhI2FG5ydF8&#10;wmw+J8gUMhAhSmLZFF3TyIq49DgzDEPH1FXuNi83pjgls0QdCTj1jE2wRSM/s1BATxll2ZityoM8&#10;8z116cX7Z0dQIGro9dlRbY5n5SWeuv5TZ+G/4XXmRKeBDJ98lV9sGO30rTR+KzW/0DAtE8d1VIy7&#10;kKRJhjBUvcLeeM4kyTET1fJV0yR5LgmLFAqDVNcJsxDP6bG1sckoKTg8OmQSZ1hWi+NpSO70mWsJ&#10;cRIQJIrr6pGdc1yM0LM+/WeeIUhihK5zaROWV1b46OF17v74XS6/9jlEnjMP5+wd7HHlU5d4+623&#10;eGZrlft3PsJME/quRRH79AcDXNtEyhwDSZFlLK+scXx8TBgm2LbAQCeM5qRZjm23EJoK9+ilcimK&#10;BKGBVfa3kVISRypunBdKmKpmcQnIHKtssby6ssSDByG6ruL6w0G/ZAwoCOZzwtBnMOihl8lRKQsM&#10;Q1f5M40yOV/tmyrJmxNlCbPIp9/ukSYJuqHz4MED+sNVeh0Py+symUxwjQJDCvKsIEtzbMdDypwi&#10;8um5FkmaIiKNJctmHEYstwRf+tzLrLZV2NGWGVJOSSPl1c1nOScnJ7TDDnESI+IcQ+jYUkcAhrAw&#10;UoP13gapkzLXJLPpDF9oxEFEapqsWn16uYcTW/SETtf1cMRAhQmLWCGSTgJ6vR6jvSlHt/dpb/VY&#10;W1snLVJ0KZFin/7Qwut2uXT5Vd5/f4ednR2W17Y4PDzA85YRQhAHKaKQ2I5dtpZOMU0LWehIWZBL&#10;tdalprybAtV+QOiQ5AlprIhCTa+tWok7bXRDhyrX8aQ0ObWXnrbTqvBGtY6kRBUvVv8q67ghkp7Y&#10;q/K0EjkFb22YueLM/xXT75OnbAjqp8gFJXmr5y3rdGSG0HSyPKcwdOIoJspzkiTmo7ffZuqHJOTY&#10;nRbCcvFJmGspTt9BBjN0y0YjQ7dMrl+/zu//h//AcHWFP/iDP+DSpQvkeUYaB8Rpjl5kaLqBVeSk&#10;aYxh6aceXBm8on6WWtmcCbE1FU71tE3vp8ZyVdZJ0fDtGsABmRf1MdUMSSEWZ5MNqHhjjGvFdAZR&#10;uFgYZ8dd5Wie5oksFNeZGROU7boXlZT1Q8vq+6I+h6w/W5z/F6tsaqV/1paSNXnfqWrYUsvnWary&#10;OWGgig9LpmRNN8jKWhzbtrG9lmJ9TlTIIU1TZrM5J6LAa3nEseIRE6WQHQwGiqssLwiDgDxSrrPT&#10;9phOp7y6vc2ly5c5SY7Z2bmnKo1bLQw/IysRLJtbW0TdLu12m3w0ot320APFzjydThWTgK0mYTKZ&#10;YDRQX3GaqtbMherjo+tm2W5AEXIKwDIV2WcUR+UYhAhdtZbWSnoKvWwhnWUZlmXVCBvTVNQmnW5H&#10;1SpFMdPpFMtWFltVa9P2PNptjziOSrRXQZHnNWpMhe0MNE2FNO2hukbkRxi6zmQyYWN9g+Njhfby&#10;vLYqHg1ShACv5TGfz7Ewa9i36vWjcfXKFV68tMby8hIieKzmrWQ4ePzohNlshqCFrmvkRY5pWpia&#10;IMszMl+FFC1dFeBNJxMM00BvqZyVaerIbpfcUcvYjbOyH31Wr8Msy8jLplp6y2AymVB4kuFwyDQK&#10;+OCDD7D7Lue2z6GZin/LcQckccyv/MqvEIYhf/VXbygGi5M5Xkt1gw2CQDFim4pdO8tSNNR4akIr&#10;mZzLhHBVea4LdF2gWyYtz6PVHeA4Nmkuyj4tP8erubfOWpqUAqfac5UlXcXXG91AF2CqhjQ4o8eq&#10;nEQVZTidb2hY3bUie+JunnrvC59mUWCJUNGG+XzOZr+j9nmWoRs6D+/v8kd/9EcMjVC1OS9RjUfH&#10;U5ZXVlRL9EDJhdl8hu60sW0b3/fVfHbaXLt2jW63Raej1m4Yqv1m27bqO9W8s2b4rIGmFM3xr56l&#10;if77mNfToMgVWvO059KYjrMytEYYNhTZGZ9VzT9nwqe/4NeZiFWlVX6edNAvVNlUcd7KmqrgkkqZ&#10;qwZjChEqVLdF1O9JmpFlPobUMKVWQ/pNCVqW4wYJbTPDaElsoXOQhtx//JDDXJJ7Bq6mEFqBmSON&#10;DB7cx3EctjeGcBRyzxDopkYv9ihO5uROhyDIuJUdkHkt2mh89urzRIbNbD5jdWmVCxcuIOcBa1ur&#10;jHYiXnn+Cjd/+CM8TbK61EMIgW2XRIoSZJ6DsMq2tQZJnKDrJi1PVeyfjMZomlHS9KiOoJZtIjSw&#10;HYMgTAFFWdL2nBLNpsIwlm1i6Bp5XqBrEPgzijwlSwS5oSOQxGFAb+BhGBqO3aLIM6QGhq4Yu7M8&#10;o8gz3JaDbVulxaaR5xlJmii2g0RZ6OPRGK/tkecpG1sbzPyYds9jtnOfo5NDBpsuhmOQhzGGadAd&#10;djk4OUDOctZWVznc38EROp+9+ixb21usOhrz4xHaLCGMImaPJ4oFey5oix666SELiVFkpEnKJFHK&#10;wTBNLNskLzKmaURbOBSpjjmeYZgGnVAVtWbzsh13W7XZLiLF7BDkSlkLTSnPQmgkRYIuLYLYJE4k&#10;LbOLmRjsvH+C501YXl4m9Ed0u10OH9xheXmZP/zDb3Pt2nX++m/f4PjogJa3TKLFFJGG6TgYmquI&#10;PqUAoZNrGjmQkSN1CYYKq6IX9Ad9vH4XKSWjIOF4fEKKYlhYGKLiqdu3+gwo4+SiUimNTUhDAJw9&#10;x1MUAAvBpbjDSsu2UjT1Pj6tYM6e8pR8q8N5lf1e3fOCH+20fFbfjbOY7qDLZD4vmwpafPjhh9y8&#10;tcNv/PpvkT6+wZtvvknXdUmzFLE8IJhPMczzGJZJJgtMx6azNFBRAk3juatXWdk6x+0795jM5mxu&#10;bfHqS8+ztLxMUZTdN2UGeYas0HJygfZregVFQwlJufA0apv+TI7nNFj4TNitdmAX3pGoBeZp/b9Q&#10;6qIGXwlUDW4FUDjlWD4ttCVLz4QKeSYWa6k+VtQecHUPp8+0UHinJlJUMO7yfKLqg1OdWb3/i1U2&#10;tQsmFwuuHBVZlDkZZC3sqlxCVlAiqcxSWOsYholhKKhrXuZoDMC2HYw4IQwjxoGyTDTPAaHRdtus&#10;rKwwOthjc3OTZy9s4Louh0eq6jhJU/qDAUcnJywNl5jvP+LatWssW6rjpbvU4+T4hL7l8uMf/xgt&#10;iLh8+TLD4ZAvffGLjO/eoyhzHPP5HFtTlrNpK68AqRidV5ZXVBFqlrH74AHjyYQszRCaijsvLy+X&#10;HrSuOL88r2RSSDEMk/5gwKNHj0BKDFPBaNM0RRYSx7Hr2qQ4ConjhKKso8lSJWSThtfS6/dBFnX8&#10;2XXdknY9J89SsjhTnobr4lgWjq1g3kma0nY88iyn3+8zm87w2h73d+/jRJGCMqcq1NbudFSn01lA&#10;WPKLnTt3ju1z25imSRz7HBwcEB0cquLSNMNSywLLtJCAH/hYJRTeLgtQizwnkRIdjaLMy1iWRVbm&#10;RZI4wbKtkv5dZzpWrMBGrtU8Y0KICrVPkhXYlk2W57Q7Ha6+dJVet8tocsJoNOLk5H12d+9jOW0C&#10;36c9WOHo6IiwuM1rX/gCK5vP8p3vfIfpNKHteSSaKrZNokTlE8qQRw5l35ocTVeURC23hdlSKMHZ&#10;fK7ql1DMEgV6XYD73/R6Qts0wlofa+U+6RY1FUAlTNXvPKFlxBO/f7Jt26TFkad4cNSblZdt6AZI&#10;+LM//zPa7Tbz+Yyf/OQ9XthwieMY0zLp9Xs8vn5b5YFLPjrTslS32VKoW5bFZDol4SHf+MY3GM8m&#10;3L9/n37Xw2t7CsmZ5mRCCfIKYlzlumql21AICxVRKhtRjffH1cKUx0hKgABU87NQwqeBBk+bryp8&#10;VtU8KfEqz3zj/y93prpEpQwrpcMTCvZnvZ6qbLJMWcUVpLOmU2io3HpwqoMkpEVWJvZkPWhFmXvI&#10;8hw/CEmSlMQPEZrAa3louiBLVOy0LRXhX+xZSjDrGnmasDQ36WgJRiuj3XE46Aru3bnDoanTt01a&#10;WYxu6Hg6+Ce7fG44YHs45HPSRVu/xN6jh6SFzj4Z5DGRbeCLlFwvyPOEwo/Z3tomnIZohYbZcoln&#10;M4LYZ+9oH3s8ZXl5mZ5jMZ+MmOcJw+GQpaGqaPf9OcdHx3R6HV599VVWVta4efMGb737LrPpFNtp&#10;0e31MEyT4XCpJBn1eHx4SJaneC2H29MxUup0Om2CwGdlZaUGGsz9OaZhEwYzgmDO6soyw0GXOFTJ&#10;/zSJcW0LyzJwLIVaU8IiZzw6pt/vlSShJr4/I4wCbMtiHgUkSYyma8znUwytxYl/wvrqCkJoJGnC&#10;weEhg9VVReJpSn75v/sl7j8+5uD4EWgpaAa9rgPEhMmMgdNhs+vywssb9DpzojDi9oc3SJOEbr6E&#10;9CVetkKRSMw0Q0ZQ6BF2LvAtgSwycgHChFxKiiLBQHkwIopomzoySUjCKY7rEBQxwlTCOjEykiSm&#10;bbYxDJODgwlLwyFzXxVJZppBVEikNLn14S3euXu3NHYy+oM+zzoDPDlAJDmH92bMpynnz58nDE74&#10;0Y/+kRdf+yK/+ptf5U/+5K+IZUGWGFi2TctsqxIFPQMBuSbJZEbuGXT6fSzPJklTDM8ml4X6Z2hk&#10;ZRFzLEGKUkGWXglVlABQdTZPsTIr+VLmFaqkeiXgqsLBqlhQUtVpKACDXsZcqnYYedEg1m1crMrt&#10;VU3emha0RHnjyKLssKmV9TQLhVWFyzRNW4R/amWm1Tap7tjkCLJcEb5O5xFvvfsehjT50he+xCDe&#10;48dAyzRZHQy5Fn6InUu2lzdUeFSmdHoefpzTH/SZJfDS888xSwXf/S/fYzT32dzaot3pce6ZK/Ra&#10;JnmRoFEg8xTNsOr7Kx+vHGL1v2EYdRJfooyZQqpckwJVnI7s1EqrISS1Rhph4emUyqpo+raLV+Vl&#10;6rpqlVGvEQSLnmHVec+EAmsltpjn08dLpBR1357FvC783To9Usgn/y7Xrrpu5RlWekEDscj//Os8&#10;m7PG0JlYpKj/a353MWwVvX6e54hC1GicNM3R9BTb69FqtQikYmMuCtX3ptvu0e10SCwT13U5PrrH&#10;+toamcyJ4wRTKHSPtAS+73NwPFeVxoZDmiRsb29z+84dOh1F7XI8K2i32+iaYD4Pcbsee3t7zHJl&#10;jYaBYhwIi4LZbIYlJTdu3GA4GBAEAS+//DKvvPIKe48ecHKssPyXLl9Cb3VwHJe333qLt995G11X&#10;kGKA9fV1pmXzMl3XCaOINEk4Pj6uETZxnJEkKVEcIeUct6WINUH1qJnOprgtVzXkynKiKGIwGJCl&#10;CcKylNdnGCVkWmJbVs3RFoYhw0Gf8WhUN1SrwiSu6zIcLmEakgvnL9DxWhwdHTf63EDLbaG3ldfx&#10;zDPPcO3aB1iWhWWprqCu65LoqmPp1StX0DRBGIQkaaJ6tEhFiSMlyDJMVpQcY4XMGnHvKsyg8j5A&#10;nei2LUtV15ceUZXLmwcBV69eYbC9BAg+/Ml19vf36beXiJME21Yw87hsIFVt5jBSkPE8z4nCkEx3&#10;0HTVclg1oAu4f/8+7kqPza1Nrl+/zuXLl7l69Sr3799HK/v12OUmTvJcWauWQq1JTSH3TGnRcl38&#10;YFZ6nlWHV2WYZZr59A32xOtp1mszXNVI0YpadJwNtD39WmfyqULIusPoIqazCOFVQrE2bEvv4OnW&#10;rixD6bWqqe+2ttiFIIwibMtG1zRGoxEIuPjsRYJpwO07d1iXx7Q8j2Hb5cMPr+N5Lo6j2k90Ooqv&#10;L/B9ojCic+4c8Szi0d4evdVtXv30q+SaUhaz2az0JA0cxyaJ54ruJj8bBlOdTUUlnEtdIM9+Jhtj&#10;XCnRSsk0ROQpNBtNZVOd8fS5F3ehLl8Vb9aT3VRk1fiX99Ak5Slk40bOPGH9owZCfMyrnDLR9EhP&#10;7dlF2PZs+Lb6++OVTalN1b03EBXVZ0874KwnXd1/+axFIcu8jXojSVIVTstVjck0fEyv1yW2JZle&#10;4HYH9Pt9lowejutwLAtct83555/jxo2PmBcZuqnTziXtlsvh0S62BH3ocRBP+ef/eo+VlWVeeOEy&#10;sdjjThZCHPCC0aZ7OGWpO8CXFiPpY7gOchQQhQm7e/v0+30m/oyUgu3ekMMk5sLWJl/90he5sL3J&#10;7dt3uP/oIZZl8YUvv06WZewdPub7b/wdd+/tgITt7fMUsqDd7mLbDs9euoQmBPd3d7lz546qQs8L&#10;wtBnOlVMAkIIpejCiDxP8X0loNIsZWV5ibbnomkSWWS4jkXbc5mMY3SgyFMsQwfHKlFoORSCNCko&#10;8oyDg8dIJJZlIlEhuosXn8Vre4RhyLNbFzAMg6WlAS88/zJB7HN/d5eD8RGj0YgwCjgZPQZh8OLV&#10;Z7n242s4umTd1lizBHIVOqtg9UOEp5PmJ7g9l/5Wh5s372KYA2XJl2tA6BmFzClESVya9ZCyQMvL&#10;FgyALArMspmYUYYh/CLBbbkcawnPX77C733735HlGetbm2hC8OK1m3zvu9/j/nsfEccxjoxV0t7W&#10;mc7HCMfhwkvPMCHEn88xHY2NjU3SjwKiMIIowrJcCkMyC3Lm4wlOt0s4nzFcW+KZZ7e5dftDhrZH&#10;kiY4aaKAEz3V5yc0bAxDJzQ0TsI5aeZjmha6JmuDqyhyclRYLQMFAW9EChbqo9pbZwJXQtKkTKn4&#10;p2qH5/SJnlQ4ldAUi09rGVIfLxsbeIGKkpVnQnPLNy32sstlfS11jKhkcFPmNpLkRa6h6zaFlOzs&#10;PuLmrXucnBzT0nWuXLmC/+iYnmuRzqccPRyxvLXJcn+ALhQQhiKm120RxTGaTBh22ywtD5GOw8He&#10;Y9zhKr1enzQXHBxN6LiqOZ8uRANY0chfnBLZpXKo7XRRy8TKyxEUda7n1HjX+uG0oqmUkiyvBqo+&#10;q8lNVoEvgBpkpYylxVqpjQxZNK765PPUfwlx6hOank7jbqCxboRAUHmmVZ8bNbfqdiUUjU6d1WRT&#10;dmqVP0PZlM7vQuF8jNqTssmu88RJ6oeuNLtA1O1UKze/KFSfluoapmmwNBxybmNbNQ4bpwR+gDFs&#10;l8inXVXUp5nMZlPcrmpu1uv1mE6maELD8zzgBImiqHjhhRcY7T+m1WpRJKoor9VqYZgGk2lY5iAU&#10;emw8HhMEAVoUYloWQRBgmiavf+WrvPDC8/ztf/kb3nnnHVbW1/jW73wLgeC73/0uP3jrBxS5ovM4&#10;t73Nr/3ar3FweMD+/gEA58+d5+233+LRo0cl47XiSvPaHktLS8SxcpVNU/GDIQRxFKEZGrqmsb65&#10;oWpc0pQsTVkaDojjpKxVUrDpQqp2B6KsMciyjKLs+Njtdjk6OqLVd1lbW0PT1vnUp54jjmPu3bvH&#10;4eEhly9fZnNzkyzL+MEPfsCdO+QxRjEAACAASURBVHeIyUnSBLvTIY4jzp27CEJwv7NbzpdJu93m&#10;hWdVZ0rTNMnSjN27t7ly5SpSSr785S9w/ft7ioG6BD2YlqpZiQqlUCvLt6o5WKAaVRjGtEzCIKDT&#10;71DkqmPrH/7vf8ju/ATP8Tg6OkTTdASC3/7mb/MD+x946+23Eami7Z/OZqqItNPmheefJ+8oFgCj&#10;45AkMQ9uv68q+YWk1WqR6kqI5KZSEktryzx48IALz1xQ6yuk5PLTyh42GXmWEYZSQdHbLrqmExcZ&#10;SZKg69V+UV5EVRyKpp9yWp7YS02JV1ugpegv/2t2T1wc1hCGUp7WV82d3ryuXICjFycqk9KnEr/N&#10;jyvKGWUcVBxpTWhtk2blzOVrxaVanAckM5+W2+KXfumX8P05/skJS8MhO7vvous6uw8f0h+oKIeu&#10;qZ5G+/v79HqqTs5tuSrkJBRa07Ztnn32WXaPJrzzzjtMZ2Nm8zmXvv2/qKiCpcowFui9M88oTt0s&#10;p6De5dw0/cjaAyrP00zENw342rN5AjcunrQtqrM37f3G2AElg4WovZx6zk55pOX5Gw/WVGif+Fos&#10;usX8CtU7Z4FSfIpnI+TPDqPVi+6Ukl70Oq83R/WzHhRJNfzVQqtCNirGeVrZqNgh5JZAOgbYCiI8&#10;1TWVi1jtqqRx38NfGbD7znvYjscAyac/+wLd44j9/X2mUULLanOcC5KgYH37PLnjUPgxq2ur2Pku&#10;6ytDzh9kPPvMRW6HYx4dnfDcxQuMJ2OSGUhLYLc6zOZzWkKQFAWyKPjMZz7Nc5cv8x//9E/50dtv&#10;MRj0+bff+hbCcfjnf3qTmzv3idOQKAz5N1//Or/+G79BEufcvP0RlmUy933e+Mc32N/fB1RTN9M0&#10;FONBv8/W9hb37u4xnU4Is1RR1psGsuS+rfIqlmkym00wDQPLNJhFM1qOW1J9pCRxtGjopmtkaUGS&#10;xLiuSxxHtNseFy9eZG1tjYOD/RKJZrGxsY6eO4wnAX/+n/+KwPfx4ykYBkmkmrppWcTqoMOl5QGH&#10;hwd87eKzvPjii4h5itXt8cNHN3hmY4OOsNGkwJEDuuYK3dUNdnZ2KHRVfJfIBJGlaEKxXmdahqYV&#10;eIlSispAUotKFwJTV/HwJIzoeG3GM9XmejSK+OG//BBjc4ht2xyHIdPplDY6Zmhy8bMv8uovf4l/&#10;+cfv8/DhQ1yZcPnKFdprfT7z2c+wNzlkZ2cHoeccjw7ovrChuNjiiEJK/BO1hhORcf9wTqdQRsDn&#10;XzjHytIKR+/fxXNcLi+7eO0VCk+F+e74PtPplFgXGIaOJlSBYQ13L+PnQle7pZCqFfRCYC28lHpj&#10;Vd6NbPyspF3TEq62d53zWQjQWqbU+7mM18MZwdcQFKXSqJG3jf/rz2s4blNQyMYB8knnrLovCnXv&#10;UpDHoBUGRQrXP7jB29d2MHSDnmtyE/BmJxiGjjAlK4MhfqEzS2PuHhwx8SMsN6TIQrZWhwx6LR6P&#10;Yx7t3uPR+7fpdLpceOGzvPjSq+iGWk9BGOE6LrquMZmMMFqdp0jzM2K4IRAF5dDXzyobcnFxnoWi&#10;WBjuTeVb5XGqrtz19c78opXIr8UtnnZfK4NCIE4TN9M8T7VmGhcoXVzZnKB6/VVr7Ul34wwxdOOG&#10;q+sUNK/5c+VsFski6oc6+43ygxr2tshPLTR4HKtKeC0vK7pLRgBR9pLXDZ2V5WWMjSXFkpwXjE5O&#10;SBJl+Y33FI1Jr9sjL3Ic1+X8+fMEs3skcVwKcBPSjNF4jFdYxEnC8mCDa9euoZWLzLYd0rK2J01T&#10;HE3j+eefZzq/znw2U3TkjoNIEsbjMf3Nc7z++lf5/l/+NR+8/wGu6/LNb/4O3U6HGzdv8s7bb7P/&#10;+DGGYfC//t7v8fpXvkqn02E8nrG1tcWtW3e5d/cuu7sPGS4tlWMRsbS0TK+nqtl73R5C7NfKuOVY&#10;in4/VUrENC2Oj+dsb22DlPQHA4QQeJ5Hy1HMCbN5SJpmOI6NYRgkiard0DSN4XDIM89eKIk/TRzH&#10;Zm1tjaXhEuPxiKOjY/Z2DlWle6o8ufl8jm7onNs+x/kL53n++edYX1tnqdXF9wPee+OHrKys0Mbm&#10;d3/3d/nurTd5990fE0cT8jyj02kzHo8Z7c6Yz+YksaF67RiuEuoor8y0HcUhVqLoChYbB6GRl7kd&#10;17KYz2bYbUfRw7Qsvv/GG/zqv/sWOzs7+FLxkxmGCqvM5gGTyYRXX32Vl156CW/YQdMEh8EYgag9&#10;suX1VQbDAZ3Io93pkAY+uw8ecH/nNtPpjNxUa9ebjrh06RJBELJ97hzBncdcuHCBi6vP0O60iUx1&#10;n/HohHwn56is+YlRAtnQxCkvAShZs/Majbawqp8m9M96HKffUEZnpTxoyJLGhnzK2ZvFoDTu7dS1&#10;SwXXdLDOSoAFHUt91fr+Pq4WpWnt53lOr9vj9vUPGY1GXDiv1ut8dsKzzzzL8d5P6PV6rK2u4gcB&#10;tmNjWzaPHj1S9E8oL9txHcIgxDRtnnvuOdyThPlszvHJMePJGN3Q6ff77O/vc+nSJdI0pe15hIVc&#10;PKN8UrjWiLOnuGjKK3zKAz4xadVgnR5Hde6itDMq5S5OH1QzbLLwnBr3opWfn2LLLg18KaVq1V5d&#10;UzaUS7m2qvfrdSOpEW8SUXu9ta6STZqepr/UVDoLD+iTlc3ZgT37p2zGNcv4HQ0FJWXJGa16ziRJ&#10;gl4o8sIszTAtDccwFVHj0CO2FConLiDIU5I048SxFLEeKaPZCYepryj1U40fv/EvfGn1GV5+5gon&#10;nRb37t1jeazjphqp0EiigvnhiDsP9lm70Cebn/BKd50gOsG9OGRpxeLx/UeYfkSn3aPT7qM5Fhsb&#10;G0TjfaI44uVXXmE2nfLmP/8zYRjw+td/mVc+/WnuHzzm//qLv+DR7h5ra2v8+q/9Gr/9279FkuTM&#10;53N6/R62bfHw4QPm/pyV1RWyLGMymTIcDjh3bpvJVAnmNE0IgoAiL7BsFSJIZwlCKOi3pmkM+v2S&#10;6sbCsS1MTUcaJe8ZkigKkEWubIqSndeyLEzLYGlpSLfTYTqZMJ9PSZIho9GI3d1dDg4PFIQ3NEok&#10;YkbLdekvDfnKV17nl7/+ZUV8WhZeLmsOnudxlRZ/89d/jZbqvH804gtf+zxrWYuffvA+Upc8PHjM&#10;7Q92MQoX39dwRRtdFrQclzzPmc1iJRxMhzxNsZdU2CPWpSKrNASSAhkrotKeZmF3LUhCMpGhiYI8&#10;m7PVb/Pc9mfZPT5SgA7L4OjoiEkcobU09ooRYRTRT3OWl5fZWL/A1PfxjwNsaeOGBlbe5qFxiLnk&#10;MNxeJxsa9O6do1NInr14lVbL4969uxi6znQ0RysMjCzCKhLCox3SscFJXmAYBsd+yHx0RGq3FK27&#10;ZqAZRikgCvI8pUCglZawVuSK5LHeVOJMaKWpHs7+XGzq04LttJUqz3xeyakaPvu0GNcZC7oOc549&#10;fa2sGi0M5OI4IUq0U4PIctF2enHLntliPprTslpcunCJf/npTR49esTFC+sMlvqcmBLT1RGxThpm&#10;ZKaGbFmMpz4dR2BnMWkcIp0WbstF5jqmgJWlJTqex+D8pxAIDkfHHJ2c8Nbb73D+/DPoRU5eFEhh&#10;1OPwNBhzE0VWvtH0RUEs5J96rzEvVAqlHNHac2oKdzXPVZvss7EzWQIEFsCsRq7t9KVOzeGTj1KN&#10;/ek1JNAawAROGS1NQ0ad9mzWCETZ9v50ee/Pq2yad/k0JXPG41Rauf6Fyg2tBrdmw238Mw0Dx3Vw&#10;y+rhoijo6RqdToeWbvHw0UMePnzIbDYl9soGYAOVSB9nyrL/4c4hUkoe6NBueyzJlqpTKRQx5oc3&#10;79JqeURMsCyLxwM4Oj7m/kMT3dDpWn0ODg6Yam0cx2Hkzzg8PGR6+JCtzS3W19b5kz/9E/b29vj6&#10;17/BN7/5Teb+nH/4/veZ+z6WbfHaa6/xja9/g16/z9HhCWEY8i9v/ojvfe97HB6OcBy7TOgarKys&#10;sL29zWAwqKGqo9GILMuU95dECqqbZ7gtlyxVxYmbm5uMxyPyQjEnLw2Gqj8QQrFoC9VnJggDrEwV&#10;MnY6bdVrxTDY39/HcRw0XXB0pFgTkjSpub48T3UotV2DV199hS999fNcvHiRdtdSRkMUYtkW08MJ&#10;SZywceECX/va1/jpGz/k/v377Lyp0GGGbrC5tcl8FvL4sYk/CnAcFyPXCYOEQIZIKWm323z+85/n&#10;l3/1K6yvr+M4jqKvkSq8lhglNHju4899br7zU/7xH98gk6WxkisWh06nQxAGrKys0O/3uXnjIy5d&#10;vITTUlbv4eiY5567Snd5yJ3bd5hOZhiGztWrV/A8D380JfAD1i6eoygKzMzkwoXzfO2rX2MwHHLu&#10;/EXiOOb117/C9773PTqyYDweq3yilDWzgygkSZIwn88I/IBUV0W+WZEhKfvaFDlFmoKU6JoSQIVo&#10;SgS52Ewf86oM0No6rn+tfjttTjc9jI/d6rDYl42vn0KjnbmBs6GzJ3I1pSFa5Wrzst5LnWPxfNU1&#10;45It/Sc/+Qlvvvkm1mCDy5cvQx6ocGcZHg7DiFarxd5cGZ2KM1ChM9M0Vb2PDIN5qNhHJkWbvUd7&#10;BNd3WF5aZmN7k36/p5CiApI0xTSeVDTNx256o5XnI8qfT7xKZSrriaqes2TabEyIAk40FMgpBXT6&#10;3EXDSznrMKnxzVXuRFvcqxACTTz9NqtwbNN4EPI0MKKi65FU5S/qgycd1YVSOe3ZLP7+mDobKHR1&#10;RoWZbmhfKJEbzSUuy9BeweI6CnctNUlRDnycZqR5QZFLDEPD1F0MzaZIBQkFMs2Yz2d0vQAdi3f8&#10;XWbzGbN+i8B2GRQdWh0LWwiiKOTquWUuXbqEfvsWs+lMJbbTjKV4juXmmGhMZ0fY589x795djhMb&#10;Q0/488f3mc1mpEj6/R5z9wTLtrEGSyRJwrlBFz3LWRE2z69ucnS0z0/fe5fltR5f/tWvYtmC6x/e&#10;5L0fvUkyG/Hcc5/iV77xVezBMtNMEuYef/dP7/F3330DcAiCHNNsI7QJLzz/HEE45dKlVTTR4Xh8&#10;hKErgMM8vEcmLVzb4mQU4DgGba/N4eNHXLl6hXPrW6RBjNGSmIZFHicYwNHjxxRFzvbKFjdu3KC9&#10;2qPT7hCLFMu2mU0CDqbHLK8s0x0OuHX9pmKXDhRIQaaSVqeF4cy4fPkyv/SV17hw4QJLy0t4nsEo&#10;zDFMk6m+wt3bd3j/g1vs7t5ntv+Ifr/Pf/8rX6UrBB/+n3/OvMhZ7Xoc77zL7Xt3Ic8xzR5xnCBc&#10;g9TU0cxALWLf5/xKl/fu3OODnV3oKxSdluUl5Fv1ydHLGNLq+grtbpvpJMTQNEyvRTAP+ef3P2Bp&#10;aUixu6dyN/vH6IXOeGBz684tlgsD1/VpC5fjWw/pnVtmuLGOLRJuX79JvGzjDT0Gsxl7e3usrW/g&#10;OA6fe/WZsnnZCMOUtN0ev/n117h98x47j3Z4bFtkFCy98hKzOOEEj/X1dR7+zV/j9yCTBXGSEacJ&#10;/V6PNFdKJ9d0laNU20QJCEAUEh2h6hbqfbTIbwr0EtIsax4sTVPeoJSSHFXcmhcSzTTJIhNhWMgs&#10;VM2l8qy0fssiX00xBhRlvF4vsnI3VzUiDdRRaa9WoaQ0TWm1XOKk7GmUZU8otQrpK8vYvRBKptTw&#10;80J5PHqhIzSBofsAeEOD4aZHkaaMTw7ZPneBbrfLwwcxniN4eKAzHC5hTCcE/oR5O2GagtABTOK5&#10;pLANMkMSJzG5s06me7xUhszieEaRm5zMh8wTj07xAMPwIJWnHmBh5JdzkOUgC7QqGV4svi6ERqot&#10;rG9ZSMWyLkuMmdBqiL8UKkRceRGFliNEQSFMKlCHAmdV3m4JpJKqL1FV1VK18VbH5GhaXobSqgJT&#10;RbCrSVGGpnOEkOpaRdmjTAiEXiqVnNrrbOZjTvPqVW9XnrJcfLf0zvOq7kYa5Td/pmeT1QO88KXP&#10;wjJPa9YqdFY5V5KzXxK4jqvaJCcq4S2kKjyLItUKQOQB6+sbRHHEwcEB1kCFz4IwpNNuIydlDxhD&#10;1UEURcHh4SEvDpcYDAbM2x3FhSal6u8iNBzXobO5jGWZ3DgekeUZohA1fU6aZkjHUKiWJMVrqb4w&#10;tm3TM5fZ3t7mzp07+L7P//yb32Jrextd1/lP/+k/q5jv5ct8+9v/G2trq2RlHcef/dmf8d3vfpc0&#10;kIp/yVQe3W/91m+pfjdJlytXrnDjxp4KuxweMfd9er0eQRAQhj5RGGKZHeI4xrJMet0ea+trPHz4&#10;EKRqftYeDhSLNZIwitC1GUtLS9iuw0svvcRPb7wPUrK8vMzBwQGtVovd+7uMj07Y2toiTHxVl5Pk&#10;DIdDvvarn+fK1at4lkan2wWEytvYXd5//6f833/3I3bu3eP+7oGqscli8jyjb8Lv//7v8/q///f8&#10;8R//MYeHh3Q6nZLJOURYrmLH9pUwqZioXUu1nU4dmzAPiTLlJYg0xXEd1XxP1wl9nyzLuNBbQdd1&#10;XNdRLQjGE1WHVdYu5VKWfXoKTk5OyFpDbNtCi1WuL+/1VYW6oZMkCb1eD8MwGKytY9kWTpTjui0c&#10;x1FIJ12h+opC1cMYhur6efvGPfy5T6vl8vLLL/Piiy9y6+YtpNHl1Vdf5f/5+79jPJkQJDGtVouB&#10;1yoh/xWtx2IXS6rmuU97LWLqVIJbqjfO9k1s9kdZbL1GcWAVbPgkF6e+4NO9K1kUaJpWFhiWoJ88&#10;J88yRJUTaHpXlZXezPeceTylPNWeFEIwGo2I44Tdu3s8eLDLbB5y4cJ5HMfh+OhYebux8mIksuTr&#10;8wjDgDzL0MtWGf5srDyd+TFpluL7Pq+88gqzIqzX4nQ6ZX3ZYzqbIZxFJ1t56hnORHjqZ6mE+iKk&#10;pIzxs+P88V7q6cFVCkgN12nFV89ew+tqAg5qwtCfcanay6wV/iKOWbEXLHy3hrb5Oe+/6gSqMBIV&#10;08Hi2J8RRlugxdXlnoijcXYA9EIx19bsoKWWVP1XJK5r4dhG2REvKyctJ8+VEinaFmLosdTuEScJ&#10;bT8mm2V0combpxh6mzzNmKWqTuHhUcrDoxHLm9v4QUBPt4n9iHjql+2MYyVQCkmmGby2tqUq6Q2X&#10;ebeDn6oisoIMSxiEjuTkaBdmFv21NQaWwXOry3z3n/4eT9P4/Gc+j2e3+P7f/wN37t6nO1jmm7/z&#10;P7F94SJpmqIXLn/5/zL2ZkGSXfeZ3+/uW66VtVd1VfWC3oBu7AsJECTIEUWJHEoUJYVGQzsk2S+2&#10;FRNhPfnBj+MIv1oTUsyDwzE2x/bEiJvADRJJACRIgCDQjbX3tbr2Ndebd7/HD+dmVlazyXFGdFdV&#10;rjfvPee/fv/v+/aP+Kcf/BPNVgtT0RirVTG0hK9+9Q85cWKWX/ziTSbHZjkyvciNK5t0mx221vfo&#10;9wM0JccyDISaYtgq0+OyrBUaHknss7u/g6pDpuQopsrG3g5hHBKmCYplUJtUCEM48dASe817lByb&#10;IAiYHptnf6PJrSt3OXb0GHE7RsSypKPpFl/4w9/nhRdeQCtJ2HelsoSwywRqma2tbX74g2/x7rvv&#10;sre9jWEYeJlP1ssQWoKlG1y8/Dav/XKR//qzf8Ti809y4Qc/QGQhSUXl2CNnuX5lnX7iM53KodAo&#10;7hF2e/QmPBaefoj5Z59lbm6uaGAqqImUjhaZjAS7rTaO43Dnwkd89PHH+Pd2sHUT15HQ9VKuknUl&#10;4Si5wMgEZcOm7NToBxuIXojjVQnzBAyNyFBIbZ2qW0LNBPORjpooZGUby3PRLQvDKQIjRUHkSkG8&#10;2qdiV5g7eoQoT3jpd3+HI0eOsL6zjV6ycc0Ky2urtP0epmNjlFzyPEc3TeJCPmNgjAZmYlAXv387&#10;jxYixH2PDOvnAy6q4hnq8NmFgRR5ce8gYDyQqh7YmYPJiqLmPkS1HexvpTBGqqqSZGlBtAp5JlAV&#10;GagJfcBYIN/poNmsDAF00rMqUMwXyWOSlZMchYAxdnZ2uHBtH9dd4tyT5znzaIpqaKRJSqp53Lt3&#10;j26gkSk+aRSipirNsIWiq9S8GjsbGyhZmyiaIEtTDF2n1QnpdgPGul2+/Z3vYLsZx48fx5t1yII2&#10;idDQbZdsUOIaggAG6LJh+nIAokApztVAuVJFywf2kAICPrhk+cgJODDo6sAp5fJ85Upy6HoeBPqD&#10;980PSlnD8L64eoWjOgBzjf4uj/tAFnqAVhwZJFUOEIeH3cuvF2mHZUKKTHV4ftThtR76jeFa/y1l&#10;NGEOvu/oVxv1doMfYnSJy8UrKDbW4QM1TQPLtMjyRA525jmGaRb5r8Aerw4VC6Moou135IS27Uqi&#10;wzwny3J0S0cIlTSNil6IoNftcuf9TWq1OkcbDUzTJApkJFM+uSQFw5wKYRhS8aQCZZgnMspOJWXL&#10;L259xE9+/BMqlRL1sTHsNKJardDt9nj++edZWlqi1Wrx4x//hDiO+eQLL/LkU09JhFy1ytvvfsDf&#10;/f3fo2Qq1WqV1s4etm3ztT//cyYnJrEtsCwTXde4dv0at2/d4s7tO0SRLuc1TMlmq6kaY/UxxifG&#10;6Xa7GKZGEAZsbW6yvbNDp9NmbGysmPGQqpue5zFWH8MwTWq1mpxfScCyLDY2NuScyFiDtfU1XNum&#10;2+2yuLTIY48+xqmTJ+j1ekw2SiwdXQLFY3Nri4vv/4K3fvkW16/dk5Bix6bZbOHaslc2PVnl+PHj&#10;jE/UmJ2ZhSSh1W5j2zau6/KpT72IaRrUKke4cOECSiw57sIspFKp4E42mJmZ4Z/++Z+4e+cu0zMz&#10;EjBAMbeSpeiahkgzzp8/j7+xPZwdMgsZ5X6zT7PZZHp6huWVu4yNyT5Yu92CbhlV01BUlb7vD9GH&#10;W1tbOI6D3/eH/Hye59HKgyFqUtclOaa8SRndUqlEr9tDCMH5R89TKzdYXV1ldmYOx3G4ut7jlVd+&#10;OHw/xdBptpqEUTS6a4b74dC0gzLyb+Q5o97mgI6kQAYNE5+R9xn9TRxkN4rCCLX9A6LVwqYqygMe&#10;K16h6zpJKjn6sjwnTzOpLzUMOgt7UES08qc4nJHd9/Zi9D9FMmXYtk2Wply/fp3l5WWSPGW8Mc75&#10;cYVOpwPU0TQNq+RJx+fqlMtl2nstyXFYqxdM3OlQNygKQ2zb5tlnn8V2Uvb29tnZ3WFjc5Pxske5&#10;XCbLRmzX8N/wRA75Bhme7wPE3aFBzpFg4vAV+vXbwbsdOI2DV4rRE/Tr12v4ssFrxXDmZfQl96OJ&#10;H3gcI9nbsJQ3dJAPOvrD9w/yuwFzxRAopgz/+21lNH14AsWvfd7INx2FCAp15PfiJULOnSoIEBmG&#10;oWIqRcM5S7EsA02X1PRWJiinORgZ5ZLDkSPjIAQrkWz6qZGOEkOtXCPLUprdCAWNC619ulFA3xLc&#10;C5vsx03JPOBaHJ0t0/R32N/fp+aU6XQ6OK6HQEhn5Th4qRQke6xq06y7zM5OI3KpiRFvbRI0W3z6&#10;D7+CEBrvvPMeKxvbKJrF0889Tz/KqI1NcO3aNf6fr3+TLNYx9Zx+r8vMTIWvfOXznDm9xNbWFr1O&#10;znh9jPW1TW7dvs2dO6skYYhre8RJhiFCKQLnORyZWWB8zEWkPTIkDHl3r8fe3ia6ZYMmMC2bre1t&#10;JienWFhcxDISqtUqhmnTmJgiDHZZW12lud8jjTJEFJCFCU7Foz41we996TPMz8/T8feoz9Qo1eYw&#10;dIN3L93mhz/8IR9euUO300XLEmrjY1hxk2rD5NTRGU6ePMnJ8+dYOLKA25giF4INSyOYrtMTKZHf&#10;wyo12NjbwddVkkpOGoZyA1ehJ/rkTpmoIthavcvVj99n+9ayBI0IBdOyCBOJxhO6xtTUNGnfpzY5&#10;ydbtdfppitB1rHKJIInp9n22lZAw9+lnMQKB0WxBFBNmCVm/SyVrEJGhBBFqkoGqECYR+3EfchvF&#10;MNAMSzI25zk5MrjRNA2hgGnpBO2ATtDj7KOPsLYmMxqj4oGus9XcZbu1T6VRp9Pp4PsdSY5abNxh&#10;AChDSQ7CsQPjcKg9f7iKxgEl/+HMhhGjziCLQDCccxB5cd8B4m1g4AYKmweFikEtZeCwDjKfJC7k&#10;3A0VXdVRdB3DkNIXuq7j93rDOY+D7zIwNvI7y+9dsEsPbbE8N2YW4m9toIZSFC3c3UHrd4kR2BqE&#10;QUQYpvQDH1VXUJHzS07dIUxz/ESlLwxUFXa2t4h1KHkebqVGP05p7m4zVi0zW4bT55ZY3eoT7q7g&#10;PP4s/ShGV7UDm5aPDF0W50oI7eA8M8LzVpwhNZPfWigCVQjJylxcPDHISAbOQBHDjEAtDKyqJIec&#10;zP2IuAEcepg0MsIYMHToRcajjB57sdZGbTUH9DIH1+hg3Q0zkpHMZYhGE+KBvw/Lp6P+Yvj7f2nO&#10;Rgy/d/Hh4vCDhxAUjPytHLpIg/vCKCLLckxVGfJiZVnGoAmqG5p0BkoFTVPZ3d3F8zzGJ6ZIkgRP&#10;K9PcbxbOJsMpm5iGib+3hed5ZEokhw+zXIplxTHtdptO0JPaI0KXtfsCQRSGPqVSGU3TMUyTdjti&#10;fn6extgYd+7e5ZknZdbieR4nTpxgd3eH1197jZ3tbX7/i1/k9OnT2LZNnCT8v//pP3Hzxg10TUPT&#10;5AzH3/zN/8ji4iJJ2GF2dga/28Wydrl85QrLy8u027JRHsdyZkhRYHx8fDgBHcUxpVKJVGRsb2+z&#10;vLIiocy2Q5bltLtNFBhqcqjkEvWlGsRxwq1bt6R6aadTyHJ7OLZDqVTikUceGTZ7xxoNNF1ja3OT&#10;a9eu8Z+/+xO2NjdR7RpCHGjBLy4u8ru/+wU++dTDAERAGIakWSZRWUnCU08/jf/WO2xvbbN+5w66&#10;rhNlOqdPn6bdvkS/36daqcpMyfOkxrxto+sa5XKFJIkhydAK5FGWZ6RJQq1eY3tfcq9JBFoJw3Fk&#10;uS0XaEUfLy5YgcfGxsDQyKWgiAAAIABJREFUsWObvOB3G0hu27oEIpRKJRzbwXU9bNumn0aSdVwB&#10;tWAFUNUMw7RQFQXf76NrOpOTk+zv76NpGouLi9SqDbIs48b1G1imJWeeOl2CVEbpSRSjjBBUDpg5&#10;DtA94uD+EWNw+PciaixKUwNQzuDlA6LcQ/xmw6066KYe9BZGqxEHUfyokzgIJAd7X9FUNE2e7ziP&#10;SdOUJGmzubkpz8XCwsER/1ridEDkOVotGS3j6JrOVjGvdurUKcYfPc+NGze4vbnO1NQkmr+P69iE&#10;mYmhG6iKDFIbY2NyP2w2GQyMJ0mCV6mi6wZJkLC7u8dio4yiKFy7dpULFy7iVOZYWloaZspZkjwg&#10;symMt4CBsxZCCjsycu7k74PMc8Tsjd4emCAUxlowRKuJ3/QGh5Ifcd9TBsARpXA0I/ePnO8HHpdg&#10;2CsaPqU4Jum47s+cR193cP8gaFGUg48Zfc1vpqsRAgY1QHEQnIw84eDIiy+TFboG2SDBLLxtXny4&#10;qmgSlZErJElKHKbkmYJuqGgq1ERApVLh1JnTeJ7HP9+9SqfToZ91iZKYdhIQKAGmZpHkMto2TRPV&#10;UiX1fNgjCAK2gx66DpVyCW2shrXqQyZodvbwAx/dkItR73bwDIN6tYLrmrSbe8xXqgT9kPb6Jotf&#10;XuDdd99lfmEJ3XS4ffMOK5tbjM/O8vkvfhG3XEbTNL7//e/x0ccfomrg+12mpzz+u//+v+WRRxcL&#10;uWod3+9hWIKev48gZXp6nPkFKQFdqrhMT00zNzXFxOQEG5ubrK2u0vN9DEun24tQ1YxqRRrFNBPM&#10;z05jWR6zs7OyVprnlCcekUJoccqF9z8mTRXiWKAqgij0cV1YXFzg0acfplJx6ec+Ts2i1W/RbnV5&#10;64093nzzLfpxgKq45FGLimswXtP5zGc+zZd/99OUSmXiQHKBJZRJgL19OYx5J93i5s2bKF6J3O2S&#10;pxF+EEK9TjPsUH7qKFXdYPbkFN1OBy9R6bbb1HxBI1Jhs4mWC5RcoFsZua5gaSptBaqlKt1GF+Fa&#10;TJ05xl/85V8yvXiEjY0NzGk5KLvQNqjWauinJAT7zu4WDW+RJlIOOndcVL+GF+ekvT7tXgehKWyr&#10;EZESYYUJeSbIkow8zSHLyOJEouFUFUPX2NpcZ78d4Ng2cwsLkq3BdPn617/O3Y01siyl2+2hAJqh&#10;yyb6AH01GvINN/Nwmx7eX8qDHhvMYBTZ0CCDGGQ2YsTZKIXBFwXqSICi5APLLo9nEOmKosd6aOJ7&#10;YDYPjGcQhIXTBE1TsWyHNDXQdsCydKS4gsIQXHTIeh18P1FwiDG0C/Jg3d5V/tXnTnH+oSXe+PnP&#10;Wb7wGloYcmJiiqm6yuZOBzUJMRUVUzGIFAPV0FEwMA2NVNHRLJckjuSAcJpgew5HlxZZWlxg9+q7&#10;zI+f50tf+jJZlnFzPeDxs0tkutSZGrIuF32aARvAwZxRNtJ/OuxspCOXGZtAljjzwgYqCnLOaBAf&#10;DHo/CsPsFmQ7a2BV80GWKR8ZMbMHDvuQvg4gyIbr4jAcQ362WhzMEIJN0WN5QCY9uvQOXcbi+Adl&#10;3GHvZvR1h18+vP2WMpp2aHkMpkWB4SIderIHvUVxVUazIc/zJPNvlBHHsWwoClGoOmqoisrxY8c4&#10;e/YMruuxXtK5ePEit9Y30A2DUEgVTM/z2FhfRxcK3W6HJJFRlu052I6D6Kl0uz2AIjpV5fyEbWCm&#10;cvah7/tEna7UV/FcFBSOHz+OYRisFRxq4+MNdnd3OHnyFJVKhbfefIsoivjKH/8xMzMz6LrG7du3&#10;+cY3vkGSxCSJSqlU5k/+9KucP3+eIPBxHIfdrTU6nQ7722063Q5nzpwmCqNicj5FNzWiOKLd6VAq&#10;l4jjmFKpTLlalZG402NqapJ+ENNut3C9Ki+++CJnzp5D1eQQbBiE6KUJ9vb2+Pv/7d+xurYGUVzQ&#10;2Ei02WOPn2VhYYHJ6TE0TaMTt9je3ibXc/7jf/w6N65oRFFInEs2Bt1SOHPmDF/7s9/n9OnTlE1B&#10;EMhsrFyusNeWw6vvfvQBN2/e4tbmXcIo5KH9DmNjY5w6f5bFxUUura+zvb3No6dOsbu7S6uzh67r&#10;aJmCaZqUSiVM0yTpp0WvRLJLhGmGpmvEqkT5RXFMHEn2CdMwuH3rFpcuXWbi1FHm5iT4Y3trCzqS&#10;sufVX70JQOgUWaImUWgLpke9XkPXDRYWFkg8CQawYrXQKwKj4JfLspQ4lpG3aUkG7qDfZ319nShR&#10;CMOQS5evs7KyQprmtNsdqpUKQRCQphlJnmA7zoExK2ZODiDA9+3IQ9v2cB1taOMGTZD7ShVi0Ice&#10;KWX92vsqhw2L3KojlYlDLzuIshVFGaqwpqnkgBMCoiik1WrhuC4zU1P3fdpIpD8szx3+3INpd2W4&#10;Vy3b5vy5c3hxlyuXL7Pd60k5cctE11UsRZJ19vweWZ7TSTrDmacsz+l0ejiOS9/vsbOzw5X9Hfr9&#10;PotePuzJzc/P08tDfL9HooPjOgyzuUHR5r5qznCgUj2o3OQDxwQjruZB53Lkkt5/vYtgftC/l/0u&#10;eVEPBkgpyD6HLxl+7n2X8/63HvntoHQ2CH8UpXAayq9fn0PlsP8/t4EjHvx5398PdDZSt+GAGHGg&#10;U5Dn9w8TFalmcU8iUqlzr0kiRk3VQZG13lzkqCjkaY6SgKWYWKYsXylokIAQbZTUZ3Kvi+0nfK2y&#10;xCeOZPzdWz8iCAPW58rM2mUU0SFLW8R7PWn4NIe426Kf1/A8j9gr4ZRKGLGg2/XxhE6WQqAruGNV&#10;CGKSJGZMNdE6IftWk1KtwsZej9nZWa7cWmH+2GkidLpJzplHH6MVBHx07Qpurconnv8EigZR6PO9&#10;736b1t4mge+D0PniF7/KH/zB59nb22Nz7y6bG5tsrq/Q6/Vo7nbpdrvsN3uYpkGUSHlkoWRoqoai&#10;OOiGjiIgjEIMXcexHUxdQrHLXoXpySkc02G8UsVG4eMPPmJ9bUPOxZyZZuH4GT71uZe4/R/uEfW7&#10;RP0ublXw2c8/wwvPf4KNzU28ak3ORaRwZ6XNj1//BTdutIgDF8PQMbMIPdN4/txp/vXX/oiFpRk0&#10;MnKzSp4bOJUqm5ub/PjN1/nZz37G2vIqURTR1xXKpTJdU2N9c5VSa45nPzlPN1P52Y9ewymVqNfr&#10;tFbucfXqVZ5sHKP+UoWjpx/hnQ+voIoQwzQRkQRudLptXNdDV2I2NrfoJxFRnlBqVPnoxmU02+Dd&#10;D97hSN7BdDSSrSae57IXStDA8u3bJElM7pj0gz5KMQtiLiyykC1x6eY10jSl1LMIFajVGgUkukS/&#10;3UFEoQSmaCqrK6s4pSpKnjNWb/D4Y08Q5QYfffQRP3vzIrvNLkGqYbsOcZqi6BoGuiSdFXIza4Yc&#10;HBxs+UEZTRnq2BS3wlkohywLh54zhK6KQXSsYBimbJCbKnGSSLShpmHpEkyhapAkKYZhoShSTE7e&#10;NHRdI0nkgLAiBpG3KCLyYpgQgaqAUhCUpnlMToZbcqQulUhAKOiG7KWkaVpkWnLYmBxJK6NKaho5&#10;8zEo/6mkZs5ee5ubaznjjQZBbx9TzyEVLB6b58OfXwJFRSOm5JTZ7QWgKBybkYHGnY6cN4vzDD3P&#10;8QPZI8wjH5IQTyRMlxQWajpO2sZBMObW2NNkpJ6mUuxO0zXyXEKqVVXBtKRyrjJIPQYJojpg6pYO&#10;J9U08oINwjRNklgGPY6pkyTJ0LEmaSIHSlWFPMswTUuOCAitcHQDyq+i7FqUCweOJ00zBJLsVUFK&#10;qKMo6FomBz9zUQTY8jplmVwfqqqQZTJ7VVWtYN9Xilmy/LBjGclG73dowzLbyFoFhiwYhZvkfk/1&#10;X+7ZwEE0NEidBg+Prn4x8JZC6q7n+bCuOdgccRwjcjlQpqgKhmXheR55TlFucgjDgP39fTzPQ9Ui&#10;Hjr5EH80U+aHP/wBd2MZUaaageu6iEiWb3Z2dqjVa5w4cYILFy5gVaVyn1uuYxiSWbhWq4EtN09v&#10;X2rlpEmCgiL5sOKYar2O47hcv36dL3/5y9y+c4dGo8HM7CyvvPIKURhy9uxZPM/FsmxuXL3MtWvX&#10;6AcBjbExFhaO8/AjD/Paa6+xtrZGu7XC+to6uiokiiaTzjeKUvxej1KlBJpGEIVkqpTM9lSPKArl&#10;HFGWSU11RTYmd9U9VEXFNGxeeuklPM9lf3+fPM+4efMGbXuccqXMqVOnEMg+RhAEfOaF53nxUy9S&#10;KrtUazU2duVrojDiH//xH+mGKWEY4jljNJstHj65wLlHHuG5p08SBgErKys0Gg20TCGKQi5d/5hf&#10;/OIXXL96h2ZTMhpkWUaG1BMKNcGJ4yeYm5/nwoULzCydIAwjXnvtNc6dO0dtzKVUKrG2tsqJ4ye4&#10;cfUN5ubm8Hcl0wJxSqlcpp5NkSQxlgk3b97k2Mnj+L7Pkalp4iim3dpDL66vaZr0k5h6fY6VW7vk&#10;eU65XKbTaeOnCaqikhSN7MEcTsk28H2fmufSbrdpNCZJkoTpqXFWVlZQyIvBVqmkmvs+1VoVPVHp&#10;9bq0+zkXLlxkY2NTGnOzfDDvMHIbZAXawGDkB5tYOpWRjOPXtuhoJPqAW7HZhRDEsZzJEiLBtiyw&#10;bKI4JogCdMNAZBJamySSoUEokmE8zQRBEGIY8g0F4pB2iiiQoLqmEUZhUQrPsSzZ+9I0bTh3owB5&#10;lg9htoPvPuSCyySKDWSPVtOkNHmapiRpTKVSIcv2sCyL84+ep93pcLQ+yTPPPMOVt1+lWq0iejIg&#10;PvHQCYSA+fk5Op0uW60um5ubREaC47qYhsFf/dVf8fLPbvHyyy/TD2LcQiNqf7+JotaZmpykE0T4&#10;fR/HckjihFSRPRzDkITAaZoMs7rBLJCmSdgTIkfRVHRNI05yqcfVlzD3Wq0m5+bCkHK5TFqcK13T&#10;5fxWJgXZBrNhhj4wx0UZUmhFBizvV1VdOnIOsoY0ywqOSYWcpKhkFEY/hyzPyFKZFOiGIdGZhe0e&#10;uIMDZujRaKb4b7TMNlyLh53Q6Dq/b2EeetJvVurU9OFbDjxsEUaNfPSggVhUd4cIiAwhpEAagC5S&#10;dJHiqhBpoJGRpDG2mlFTHQQKvkiZUHUaqGTLG1CpMCE8xjo5X5yscerks3znznu0tlr0jZSXPvMc&#10;6/2I7e1t/nlnh7FGlc7WNp6m46aC9t4OE41ZKrnCfhxgaAqdbg/HcTAUDR2J7Q/jmJ1eF63scebE&#10;ab7/ve/RjmKWTp/hrbff5NEnn2Rvf5ufvPrP+H6L5z/5NBP1Mq3mHlc/fA89T3j6/DmOHDlCmiVc&#10;eu+X3Lt7Ww40+h0JrY4C0iTDMDXCMMRybJySw36zRb1ex9RdyfJsVen2AnTNJIoUyFVc16NXwInD&#10;fkzQ7zM9OUWtUiXs9Yj7PuO1Gq1WmzjeQdd99pu3OX5ijH474bHHXuDo/AyVuoqi5Ozt7eM5DZr7&#10;a/zT939JaxdaXRXPPUqW3+ORcwv8+Ve+xPT0NEGzxcbyGm5tmn63RzONeOuXb3Hx0sd0u13UXJYv&#10;pqd0gkAjQQ6rPnf6KE89/RQ3l2/R7XaxY42jjXnW7yyz8+5N+q7GdKnE9m6H7k6f8ScfR+/3ECWd&#10;TpxQVU3wPLqra8wszOHpgocfPcfRowt85zvfwjM1uvs7VDyHccfECvtMWgZhxcVwLUSaUPFcHg9s&#10;1rb3mYhUskywmUK57FB5eJyaYrAT9VB0hbFOSE0Y+D0fVVEpuR55mtH321RLJXppiqqplKsNXNsl&#10;SFO6vYCPrt7jw0vX8GOBapYY0IioqoKKLAurxZT+YF4jFxRZAgcw4EGWMtjPw6DwvnLaA/8atGEU&#10;dN1C1VSyKCYvKHIEMoswbQuRIzNHIWmAMqFKtgHNwFQ14thHUUeHCg+OTSiqpOxXNfRiKFfVDRzP&#10;Y95xZCM+Sw+MUC6dYC5ALeS5NcnPg6rkBXw6AjQMU8MwbLrqafb29nh/p8/bq2u8NDOJM32K0twc&#10;X3/5J7QSE0wTobSoN8Z47NOfo14f49HjR+n3+/yvf/fvuXljmWy6Sm5VELbBq29d5PaNDcgS0h7U&#10;rRyRhCRBh1Sr4VZr6GmTMceVrBxF9qsoCpYQ5IXWlpRFGUhHy8n8PM9JEvmdNU0j03OEYeJ4Em6v&#10;IjA1E1fXIUpxNI00lvOFtm2TahLElKYxiiKGEPkso3AYegFYkQqivV67oNhRDxjzFel4B+SjqiqB&#10;LaBIeh8VPM+SQKp+H00zGKIfBcOgQFUOu5CD/syDVlzhdMShZx7uSw0eURh2pX77UGfxZkOI5qCr&#10;N/yAQeQzUlcURSN0WH+UA5uD+qymabKpr6ro4qC0qWsakDM7O8tEXpYHl+q0Ox0SR2FyYoJPzX+K&#10;zc1NLty4ztbWJpHpMTU1xRlbw7YddvqSMykKmhyZn2dxcRFFVaiUK1Lh0dDpdLp4eZEyqypxHNPt&#10;dvnk888TBgGvvPIKp8+ekiqVWcrMzAz/+PK3ZGR9dIHjx48ThbK/4nkej5w7R7fZYuXePYIwoNlq&#10;UiuXZCZXIJ76fpfx8XF6vlQQNUyT06dP0+n7LCws8P6HHxBFMUePPcK1a9e4fesm9Xodx7JYWVnB&#10;cyRxpa6qOI6DrukSyr14jFOnTrO5scnc7CzVY0fl4lFgaWkJNZtgfHxCZoxRiGtbTEyM894Hy7zy&#10;yivs7naJohDTLBPHEXbJ4LOf/SwPnz2LqqlshxEoCrdu3WZtbZW3r9yl0+nQ7Ps4jkvVk8STj59/&#10;nKeefgrFHMd1XRZrNlevXMX3+ziOy9zcLPPzc7S2dvD7fcK+rPOb6Hz35Zd55mv/FZ/93Oe48PPX&#10;qVar7C+v0Wm3eeKJJzj/6KPc3V7jmWef4b2L7xYzMAbj4x7VSok/+ZM/4Ydv/GS4trq9HtVaDYRg&#10;L0nxXJejMzNsbm4yrlt4pRK18XEmJ6fYpIdX8uhcX6VWq+E4zpDuXfZrZFmlXC7jeh5xJtVGdc1C&#10;03QuX75Ms7k/zOR10yoiYDm0qMDBTEqxBw4RKRbIKTEawT1gWw/oQg7QaIPtp4z0ckQxW5JgGQYI&#10;QScIaDQaxL5EfSpFdJ4k2fD9kyRBUUFVNVRNHTIHHzBAy89RhNSc0oqoXFVVOY6gqjLKF/lQFVZm&#10;a6osoxc3TdOGdsEy7ULBVs7BqCpoqkqaG4RhSKfbRdd1Lly4iOd5rK2tcfHCBU5PlSRTgaIM+QXH&#10;xsYYn5ggCALGxycwzAO7kyQJ3/r2PzM2MYeqKugCJicnCIO2FLBT5HkIgoA8z2ntt1CK/q4QgvHx&#10;CRqNBmmWEyexHLzWJKmqpqpouo7jOChFxprGMbkQlFwX1/MQccjt7dt0m3sFk4hUCh1chziVKE69&#10;UPPN82LNFMG9bZclAa7romkaYSgzrKzg4EvShDzL0XSNJIlxXZlphmFIXNAIqaqGrhtgIEv1ReBz&#10;kFGP9A1HHMvQvRxyKIfruuIBjuj+t5NBlXRkD85sCBHCGUIhxahTGYXIiRGnI0DJVRQx4GtS0QfM&#10;w1mElceo/h5W0mfcBMMzMfIUy4zRFRVKGpWOyuoH1zGmFpmZnka1TCzLwkgV/J7PYtDitFPnXOMk&#10;WSfjouixunqV5vEqtpKiNru4KJxLTU6Vp8lvLzM1M8PZz72Apulc/OB9VlZWMIXCkckKxpyOrus4&#10;tRIT1Tr//v/4DwRBl6OLs/R7TV78xBO0dle58Oar6GmPs0dn2Vm+wfUL+9y+c5uNlQ329/eJQzlV&#10;rZMzW6nR3o9I4oS6e4SsKchaIXc3mgRxm5MnT/KVf/llHn/8Cb793e9R0mscm32U7e0dmus+y1c3&#10;MLUy/l5CbGaE3ZyKbXHu7Dnu3LnB1tY29foYqBobu5scO3Wc04+coVavsxW0uX71A95+4zW2tjY5&#10;dXyBzv4uehaRJQkKJtVKhXfe+hnr927h6DV6cZtSSUKb/+zPvsgX/sWz5JmBoqh4k0u88/rr/PCV&#10;n7OyskIipPEslXXyNKEfBrz0iaf54698AQE0ajOoqsLKxXe5deFXTJ0/QxB0qY2No+oGZjPD1T16&#10;fohXsugJwbe/9T2e+pOvMTsxh/j8Z1hbW2exXJGpfS/gjbff4pHHzxGEAb/61S9RFMH0zDgnTpzA&#10;dXQsW+Hzv/MiO7u7PPrcU9i2zQuByocffshUWibE5GRS4upOSli3cVULsRvz+GID//FHsCwLf+Eo&#10;nusRBAlZlmJoYNoWaTOj1WlTrlVQdY00y1F0nSRWuHTtOhc/vkqzH5OpLpqh4pja0KEMpAPSNJVa&#10;NbmkeB8UL0ZRY7LkLw5KYsVGHe7l+2O8gUEYItOKzKaQys6yFCEEP/3pz/jC730Bz5aSGrbhFA65&#10;jwJYtgzqciRwQtOrwzJglmcM9O0HDOID2Yo8z5k/skAQ9AvqIdmP6McxmiZZRDRNwzYlpZTI8qK/&#10;kLG5ucFaZ08GB+oAvSY5+nr5JDdv3SKKath2le5+CInBT997l7WNJjPlEmkiyDSd8dl5UtslNExa&#10;/YgoTnFLEq252QdrosrtvW0y12V+fp79vX1mqwHTjRpx2CPKVZzGHInqIjSTjy59gFdQYKVZhuu4&#10;HDtR58jiEp2uj+/7LB2bkM46lUGHqklnAxIoolrS2Sa9LrZtUyrD+29f5PoHH8ohZtvAsR3skoPI&#10;Zf/LtCxJ3ur7aLYlHVcuy46G5aLqKoYpyUbdUkmOOOhG0YpQh+vGNE3IJPhBLbIu13VJE5mVS0CH&#10;HDnRhHytMrrAhhn2YQfzIIfyYIdUrEcOEoihvnOxzB+c2RQMAqPcO4PM6+C/YepycGDi8OODWi/I&#10;VK9SkSJoE66O63o4ikSolV0P23HQVppcvXqF7laL1dVVjpenijmGEpZlM1WZptfrFrxVOlOWwqXL&#10;l9ncCrEtCz2VYmQTGFKV0VR56KGHmJ6aRgjBH/zBH8iMJkwxHIcsDAHY6TZ5+eWXuXDhAp7nMTs7&#10;h2GYzM3O8aMf/Yh6vc7S0hJJkvKzN95gZ2OLdqeNa7qFMqQERiRRhJ7IU5pmKbu7ezSb+9i2he/7&#10;RIlPEidsbW3z/vvvDwkMwzBkc3OD9bXdoqeQFkzNFuMT45w79zCqJnXZpcSAjee57Oxsc+vWreGc&#10;gCjbxEnM8vJdwiDknXe2mJ6aZtc2GR8f58j8UdY3Npibm8OyLD6+soLneTiuy+/93hd44flTUm/G&#10;tHAcm5s3bvDTn/6Und19eX1zIZkZooCZmRk+/cKn+fzvfB7PK/Hxxx+hHrUxDYP333+fSqWC70vR&#10;tXanzeLiIteUt2XwYZl0Oh28yUniJOZv//Zv+eu//mvGZsdkhKg2JQO4rnPyoZOUSmVeffVVPvzw&#10;Q7761a8yW60U50nQbLboiZB7y8skW010XWcmt7l0+RLjocyg7u36WJbFbs+XEO2rV8myjLmjn2Z3&#10;Z4ejs7N0e11syyPPM1qtpuS5K5xCrVanWq1CV7Jx37l+l1deeYX9/X1Jd6Tbsr4fSW6uNE0lZX2h&#10;76KiShkItRjEHMmeHtiLeXD17NeeMiDIHTxN1TQ5XNnZByH4h298A9dzOX/2OKqqEvo9LNsiCCLq&#10;9TqV6rjsbVguWZaRJPGwCZ4Xjkbu68E+Fty5c5dOp83CwgK6oWMWDs6yTPKiH5FlkhDSMi3iJCGN&#10;omHDfGNjA7/XI0lTEFLPyDSl0YzymLXVVRqNE5I7r8js7969i6HrUoojTSDL2d3dY/2tt9ANnVpR&#10;qdjY2JC9nzhjZ2eXUtXjqaeeZLo0TpqmLKjrsvyX55TKZSaOHUdRFRYXF9ja2iQvELJZluM4TrHW&#10;I7qdDigKN2/elBlJkpEkCY7jUR+rYxhSNC/u5Di2jZ7LxzH1wvkK2u0W2xs+OzvbaJbBwpEF5o8f&#10;pVwuods286ZJUPRe0lS2Mmy7WthMqfdUKlmyXFdky4PrMggK1IK1YQAUCfqB7EU5MsgYzg4BA3qa&#10;w8wBB6WvBzqU0fU4rHo9YJ0O0JL3LeLfDH0WAob8N2LUpwyregPR2UHPRs0ky6cqFEQmezNKnuMo&#10;OSVd4elHThAnCTM2WLZFSRNUq1XKjkRhZQtnWTp7ljuXb/Hxxx/T3+rg5zkzk3Vq1RpaCqZlcsyt&#10;EoQB+wqcn1vk3WRTpqoTDlpV44TVYLFeITdjmkmL5a0rTE1NoS2vUalU6LYkAeWuIdE6WdDnamcL&#10;JQ0olSyWZhrMTVTYWbnJ7uotSlqK8JusLO/KFDTXMbOUpNuXMsdCx0DHUi3Wbt7D0qbRVJM8cKnp&#10;rmS3JaDkVVi/vc+Pv/c6lUoF3S7RaDTohyo7qwFxJyvKHTlRmFD3ajz3+CdBz7hz+zZRnOH7PVIE&#10;dsmjqjRQLB2v5LG7t0ccCspmmapZJ27vkGcp7Z0+vtZjf6vNyu0VFhYWmJ2bZn52iRc+dZ5Lly7h&#10;lst84QtnUNQqOzs7aHPTbDf7vHrhI25st1AMlV4/YbZuUq+XOTq9yNmzZ5mbm0X4ffx2GVtvcPvK&#10;+2RZxlSWU7NstnSZ4caGQu6aqAXFTAJ4Yw16QUjQ78NbH/OLyrd54d/8EbPTs5h2nVKpxM7deyRJ&#10;wrsfXeTNN99E0RQuXb3MQ1/8vCzZGDkTExMQtkh378FqizBN2d8MiG+sYGYCLc64rnWZXZhlb62N&#10;4qrU9gPa713n2Kceo9wOUB6y0YTAsUr4u7vstvbZb7cIkohcgSAKSVs5ql1ha2+PX118j3sbm7i1&#10;Orqu0+rn9IMYMxnIcBfqqoosS2m6LGUMNnsmLfhwLw00On/TUOehewf7eNDiEQyHv3t+QMnz0HUd&#10;RVFZ31jnZ2/8nKML04g8x7VNVldX2dnZ5/z581iOQxTF+EGCrunYjneomS/LZUVjXwhMw2BjY59+&#10;kKKoNho5eT5An2nkaGSoRGlhiIQgDFOiMMZOVUqeR6lcZwZZckNECAG6Lsk8vbREOF7hg7vr5EFA&#10;IwsRIiHt9qhUS2wUI3m6AAAgAElEQVSvb0k7kQe89c473MsdFEXBiWQmF/htySyvj3Fzo8kTZ8/x&#10;/O98mVoaYzk2Z1hBVxUS3WZiegKrPoUfJ+iuycTMEfz9bWkPshxFlXNEtuNiuzGO4zA5fYQsz4hj&#10;SapqGBa2Y6Oo0sEqmioBE5FEwZEJ6m6F49NHJER+5T1ufnCJZq/NnakpppYWmJ6eZnxuhqNHjxKo&#10;eYGEk6W8UgaOa6FoFlmW8dHHVwGIEznOoOraEJxhmiatnS5CiGFw6zoOmq6xtLjIWGNMzkgp6kEJ&#10;jcGMEAXAoFhWo5nNgxbh8G9l5Pn3P3TfWha/baiT0fIZ902FjmQ8I+Xm4d/FphpER4Np7FOnT4OA&#10;uZIcwnSVgko+SwmCALc8y5EjR5iuTVEul9m7dJeVlRWCXpOlpSUaUzWCMKTqOnheiYZj88gj5yjd&#10;kBxXRrXC5MQkx9xZ8jxnbW2Nhx9+mKWlRSzLprsfcOPGDd579wN6vR5+RfaOHjn+EH/2r/6M9N4O&#10;1WqVMAp5//33eeftN9je2iJPQ9rtFtVSmSAIMFQL13UJ+zlxEBCFkZxI1zVZ4w2lUqSiKMXikbxa&#10;iZLhOg6dbgvf90mExq1bt0hSE8M0KZfLKAr0gx6VSoVWq8l7771HSkSz2QStEP+amSGKIuq1Gokc&#10;ApFlRyyWl++xvrGOpmqUS2WSJCHo93AdlzgOuPjeRexrDkeOzHP85EN89rOfRdE1et0eUYFSWl9f&#10;46OPPuLtX70tjQ8wNzfHl176BAsLC6TdHaIopt/32draIi6glq+//hrTU9M87lal4mcoI+hHH3uM&#10;vb09UAqqfA2CoA+65HRTFIVvfvObXBSr/Nv/5d+SZT3iOGZyYpJvfuub/PSXbxDHMfOLM/zlX/wF&#10;jgGu47Db2qLf74MiGG80SHqh1PNZbrK9s425EZKlGe1ccqJ1gy6WaeLqGr7vY5omp8+cIa1W0XQN&#10;Qok0chyXiYkJtMk68/PzaLoUY1s4McnOzo5UfS36fWEYEkRF2aPoS+raoLF7UB8XQkjEVi7VRHNp&#10;wQ/2zW+8HUSYo7HisETBgL5EYBfEoaDg9+X3W1tb48RxGcH//Kev89prr7Kysk6lUuETz3+GJInx&#10;+9KYDozoKKpINpALqHOBpqrVapiGMeQrtCxLzhWpOXmukiSxdCKKdqhfK4Sg026zsb4qv3ceFgg2&#10;qeOU7aa8+OKL1Bam+cY3v8H01LScR1MpHKjs1TiuRq/Xo27WMC0LN5aCgZY+i6ZrmOV5FMCZm2R2&#10;dpalksv4xAQL3cvMzc+xu5dQH6uz0+uhqhrLy+tcvXqV/fV7BbpRohbHxsaZmZ3FdZ0CSizZLEDF&#10;NA0UVSUIQrIBtf6gLx1HeK4LWcKrP3mV7/zf/xdpmuIYKr4foDs6d+7c4dq9u4yNjTF5ZI6lxSXO&#10;PPNYkbHLtWPoJQYQZ8MwePbZZwGFpMiehSKrDbnI0XUNcVxyK7quQ5LIWT25znXSQrNKOpyiPVLY&#10;6QE8/bAutVJU1x68Ng/dOwh8UEYeG0RBB8/5DT2bIr3KkegRBjM2g4+QJQaUAU7/oOGZ5zmRAooh&#10;9TxUVcVPU9SKw8zSIpqmUdESDN0gU1P8PCc1ZI13L5uSi7PkMTVVRT2+hH/3LusrW9zZXOMTuSEF&#10;xwwdW3epahlYKl+crHFld4OrQUz7xi2as1ImudPpceejZaaeeII81sCqEdGmXp5CEw6iF9Dv93n8&#10;S59AIPjKVz7PhXff5d23fsHa+hpJNyKLM8zcxU0EatvGyW2yWNDdTchzBU2xsQVYeY7a0woYcIya&#10;CYRoDR11lsroIQ1jPLWMyASOosiGoyEvbKxKNErNq6IqCtOVo+BDppiUjBK+0kYLNSq2i6MZxGGL&#10;Rt0lSnz6/Q62XiEJ98nChI7fImzXsCwLz52BREEoMWouCPyAWzfWWV5Z58MPLvH4U4/z9DPP8NDC&#10;UT54/30+evtXfOc736a9FVLxPOI04slHz/HCp58lSRJWN32iTspuy2fC9LhzfZfle8uMZwZHx2ZQ&#10;LZVuFDERZzjtNuGtS8yIgEhNyW0FrVdC03UsVSXNMvpqi5KrcfkXH/Ld//Pb/OmffhWR59zZvs26&#10;3+LzX/odxsbGOLY0i1c28Lv7oKeIPEFRc0o5HG1M0vUEe3t7hLdLdPKU255FEPTR+hrNbogSBmyG&#10;G4jjFYI44Ghvh54DU12XVFWwLI9qtY5pa1TGavhhj61Om7HxElZ9khvL+/zgx2+zs9On389JRA/L&#10;snBVv0B32aiaVsxMDUpcB0OcWTF0CAqaKgdIBw1vXTeQmiSymT+sew9LWAfsAYP05hDRrVCw9YQs&#10;CdDsEiQCM4L1a3f40Te/w4ULF1j7+B6qqvLQ1ARPVhcRIkFRBKlaohPkKEpQlGMkFNezK3TbXbI0&#10;RTcMKlWX5XsraKbKiVMn2O90icKQbMBAEAss00KxDVzHpZMl9OMQXYM4DcmTlF4aEicSNaWKqCiP&#10;RXiuxkvVGuLDKzy8/yNmjzVRMpOnHj3F7Ru3uXT1CtsL0/zv/+7vmZgZk8eXZERRROxJQE4WSSfR&#10;ExFxnODJFBI1Fcw1Fukpc1zVDcYnGjRVh0Zzh+2tbSx/i0+WLd4oKyhqxq5qg6ajGhX8vmDrg1VM&#10;00SvWURhhPB01tZWOX/2Ma5cvszYxAx9v0+sZXIuLIuwLIuj0zPkhom2a2KbHpFmcXRujr0ZDc/z&#10;mEna5HnOaSOnEfXRd5s8/PDD/GpH9rR8YZIZZSwhy7u5JiUR0MH3+6zdXpFzYmMTAPjtfXq9HkcW&#10;FjhyZJ4g7qMaEOcJlmsR91OyPMHQdIQqIMsxDI08TRFZjhhmPcUaG/YTDwdEw37iaA0XEHl6v/cp&#10;fivoyB7kbIaOCUYoLUZ8mXLw4YdT/EEt+uDvg0NTmJicJM8yrFRO9wsh5QWSpMDZ5wlB0MfLNRrj&#10;49R1h6nJSYK5HTY3N+ksS4r7yLQl2sRSaTTGmTPmuHnzFlvb2zQaDZbvLjM2NsbU1BQfX7qE9s48&#10;Tz75JIqiMNZosKPLuZHe5uaQPbhaq9Ltdtnc2iLo9On7Pq5mS3hjHKOqKkEQyHp2KuGkeSbLC2mW&#10;k6YpRmrIxxmUS4adM1BARRuihoQo5LJzIUsVAjCL857n5IoiFR6FIBUy4lRtGZVUq9VhSuz3fVBT&#10;XM8jC6HfD4jiWEbQWSaZEoKIXOR4JUM6N0temygKubeyQqvb4uq1qzz1iU8xNTWFbcumJUCv18O0&#10;TY6fOMHU5CSqphEkPW7dusXaepu3fvlLNtZ7JHHCvzw3IeliYp9M0xB5ThAEtFotdnd3hyWawRBZ&#10;mkqxL9OUw2mqqnLhwgWWFufpdLvMz47zxOOP89yzjxW9j5gojPB9qcrpOSZBEBJFAZZpkqkafq9H&#10;rV5jemYawxBSt8SU+iUKFnkmh/3m5+dZWFhgbn4eYRiYholh2pRKHpmQhK22Z8lyneaSZTnfefk1&#10;bt++TbvdHtb0kyQZElEiBk6mKD/nMBQOGzb1JTw0yw6yCFXVfnN286DyxehWHCmrJXGCrktEnqpp&#10;PPHEE/SDgI2NDbxSCQHsN/fJAzn0mmWZ1G7KTPpBQBKGsiSjm8NoWjb2wSgyiziKmGxMkueyrGYO&#10;SmgiR001mclrqlSEFakERqgFA4GSD51rmmaYGoUj01FVlb29PcbGxvA8j729PVQhFWy//OUvs7m5&#10;ya1OhzhOaLfb9Pt95rwyWZbRbrdlryhOaTQaVD3JvVczJIpTzQRpmuDoBpqmUVZcVE3l9e++zsb6&#10;BqVxh1qtxvj4OBsbG2SmgW0bBYjClmqhug41m6C5TzcP+dRnXqKz0+KRRx4mRyp+qq4E1oiwV5TV&#10;JF3RYITFsm0812Xi9DGee+5Z8uXLnDt3joW0x9TUFBuOy8bmJoYhUXmDNTMAZQRxzPLyMr1QqgNn&#10;hYxBFEZoupyfKXmSwXpvb5/N7S3m5uaZmZuh1/OH8zQDuzz6c9DHGSyqwbI7oFr6LQ3EEftP8Wzg&#10;0JqH31pGEwf1s+KekQdHnzW8QxcJCvkQnpkVaViKSipUtruRRL0kIaCQKBlxnNIX0vj66hZJHDPu&#10;VnAtF8o6Wm2SidlJ9OYsO7zHaq9HudNmYmKCch+sLONJxqnNP8revfdQuzH1xWnW1leo5SUykfHW&#10;d77FUdfmyJmH8DQb7dETrK+vM59VOHXqaSp6zvLl97n00WX2tvdQMoUszUnyDN8PIJY15jTPhhcg&#10;JSNFprCpyElFSpIX6BplUIaUZQhV1dBUlThNUEUmMe1CchWpWo6ay1KVEsmINisihIEMbCIkDX4S&#10;t7EsiznPww4DSrFPb3WFkqYw3miwZtYJWiF5INByDUO3JApENVAVFb/ZxjRzdFug2QaG6aBkKf5e&#10;xKq/yd2V/8yZ06d57LFP8t/81b/mH/7h++zu7vLMc08yOVFlbWWDmZkZSC3efvN9rt9cLQgzS6iq&#10;yjvXr3PmuedYqLoohkkWS8aED1euERIST2lkqYFIJMGmyCJZjtJDOVQb9mHnDqW4Sa+5yZa/jqbp&#10;JJ15XNclIaO5u81+p8XE1BRuqYRjuaS9Ht1WC08xKBkOdz34uL9DqyOJO926QWCn9OOIkldCcxQo&#10;Qy9KUAyL2DDQbIcsU1FUnRyF+lQVP+jRCRKq9RL3Vu+wudehF+W4FSljECY5SZIjMFBUAxVtuD/y&#10;ImgYpaQXSIj/wNkA0vkXcNsBu+6hRm3xy8BgjbqkwcPDn6qGQGO84pJmKf/Tv/kfKJVKVFyVMAz5&#10;m6v/M+12Dz8FtzaOUDX2Wm1SkaKrGqrhSlSlroOANI8JIp84DjAyA7c8Rq/f4nTtJEkUoeWS0kdk&#10;OmQZCj1EopCmCqmSgqKi5Kk8LwpomkngxwR9aSQ12yWJY7RE9jqcyTFK09PcePVDKl6Jvb0ex48f&#10;pxvAU598jnd+8mOCvRbT3jSe7pJ3A7Y2t2hn0GiMcevuXdY9j6XjS4RBwO1CIG1yfpZ+0Ce1NKan&#10;pyhpFnkQUrvT4oPX32Y6UCiP1dk5Nc7piQnunRwjaQbEpkKgppgliYpthT2Magmh2vx/7L3ZkyXX&#10;fef3OSfXuy+1V1d19QqgsRIbSYiLCJIaCZohZyZsz4M1sscPdvjBYYX+Cj+M/wTFaDYpLI1l0aPg&#10;SKRAguKQBEnsaAC9oLurl+qu/e4395PHDyfvrape0KBIjfwwGdF9b90lM2/mOee3fX/f724as7G9&#10;zZkzZ6hrnyzLSDC17Wq5VtwgjbQEysrIdUa90cZvWCR5l7/4qz/lH7/wCLVZiQwSuukd5peeI+x1&#10;EFlKFo4JxyO0UmDJojbkcuLUaaO/5brYeUE6WqAJZxrGSbIKx6A108b3fXRuUqxJEhfgFKZO0dQA&#10;FUZhUm+5u3o4NUaHgQFH7MFhWzEBvkxCm08yNlkG7lH20SNsAYcYBUyK4OAzRr2vmBjaeOhK5ajc&#10;oEXSNMVREdKyyIQ2OeNCm7ynZOFpCYJgjAgzfN+n4tdot9usPPssH330EcnuuGAosAmjCLts8eij&#10;j/K7v/6U0cHpdjhz9gxrK8eoVCrMrSxSrdawi/oAuWD52DJ5pCj5PlpK/uN//H+58vHHBonieATB&#10;mCxLiOMIkRahZGZ+Z64oEEeTvKe5EY7jTmtbeZ4fNO8dxJ1TNMjkhTzPD0x2ZnLdFBxauhi8CmOM&#10;U2WYEJrNJlc+vsJw5wbXrl1ldbbN6TNnGLUd+oO+iYaUIi4o/aUwUYrlmEUuDWOjAFo2hWthi6JT&#10;WvPe++8ThoJHH32Uf/APfhPQrJ08Q7fb4dr6OkEQsN/rTXP1jm0TRgqVJESOYRtY8NZMPwZQqVTJ&#10;sowvfvGLfPk3/olBo1EykyQ2CpwhI8IowhuYKPeJzzwFlkU07htaDWnSJdKzWVpeZmZhDtd1GY1H&#10;1KpVqtUq4/GY3Tu71Gp15ubnKFcqRL6pMXjS0KUo4aHRJEnKfmefMAwYDAaEloVS+4z7hs9MWIp+&#10;v4fSikq1QqXSZWFhAc/zKPklpG2QgXHBIm27loH7T8dDAX/W+tBENA+TFBkUvS0TOphJk97hGV48&#10;TCGqQkzloJlUbPQhYhAhCIKAWt0nDAKazaZBadoZve0tg5ACfM+b6iGNx2Ms10M6omhANRHxxON1&#10;HAfLMjQz3W6Xzc1NbMcmDENctzqN1KRlnJuJ+XMdl9wyQAWDyIJg0Of69etcv2zQgI5l5pFlCcOZ&#10;OM44duwYz589w4ULF6hWm5z/4Dy9mVXee+99HMdhHBRjJgyRUcLJkyeg2qDX6/P5z79EpjIs16Ja&#10;q1FxHZI4IZOGxdtulJmdnYXuEAQ8941vkKYptY/WUcrw/N28eZMff/QGMzMzPPm1V9DasB6kSUq5&#10;bFB7nufR7/cBowDrWMVi6ntEcYSWgixLEQVgxLataeQWRRFB6nN8dZX9/X1UASmf7NOyLd566y36&#10;/R7HT6ScPHmCVNTQWhMQ4zgOWkgylSG1bdivHQ/f9+kPTMRt2zaZUkhtEJu5NutomiaHsk8HUY0o&#10;pMUPG5u7hqF5Lg6Mx0HGy9iDAxKmg4hmYrQe2tRpDMYkESQPmjWnBzBPDjekCZ0h8xxdiE6p4q0U&#10;iwSbMS6JNkUtrTSBUkQRxMI2N8TLsT2PXp6ilcYvewRWzigb4PslHn3sGO2Wgz5/navjESdCI1I1&#10;ExoUl3z7Qz5+7322Vg3x4fmPBDMzMxxzqywvL+Edm6XZbOHNtvD8GlXHIhztcv6d97n1wduI3MIW&#10;kmAUMeiNcS0by/aw7CL9Y8uiYCqxizQYGhRmsXBwkNIU2ybdxUmSolJFmmdITxb3xtxorQsiv4KQ&#10;1M5NKKww/UqqEE7MhYmgfFvi2prx5gbr6+ucrrg80WhRGgSsf+d77D/xRW5e3iAPNLZ0sHGwLInA&#10;MukKCRY2KheoXJEqQS41WmoyS+HMSVzb4+rlD4jGXY6trnFseZnlxTqNusVglPP6669z/sMr7NwZ&#10;YOU2lnZoN1xOnDjByZUS7WMrIFxUrnEVkGv63T3ScMTq6ZPFwDI0HMQ5pClK5+S5j+PUIEtBDKBe&#10;w1IxliUZhhE4glTnJKkmUQIVRiAdMhx6gyHXbm4R3tlmbc1my8nYL2t6Cx55riCO0D7EwkUATVnG&#10;mZlB2j5RrIia1UJOe0yuc4IwwK/PsX7jOjq2OPnoGUbjMSkug0gxGgZkmcDxKuRxbOqgwiEv+lsO&#10;HIpDHmQx+dKCxt5x7IKDUE9TandvB1P3qJ+pj/x/IE4mHR9HS1QwZLZawd6/jicyyl6JhWqFOAVh&#10;+YhyC1ltkyBwKlVcIAj6uLZXSH6YvjHHtQzTscwRtibH5Pwrvklj2znkWYbMJY7jksdqujxkOiUT&#10;psHQ1HY1vg3lksXcfJNyuQTC0LW4XokoilCdPeKFOb7/7hvMzy9wIxjRPH2Mv37rff7m9m2ysk03&#10;CZGeS833EeT4M226Ycb+eEjc2afX61FpVmg0Gmzu3GF2dpZHlo9jSZ+oN8L2A0IfQq3RZ3yufWaW&#10;2WWLKIrxXrvAQm5z+uyiaYa1ckYqYrllRAwHnRFxFBGVHHKl2N4fMrd4HJUI+oMBSb9j0GDtauFs&#10;K6RlkUuJ0jmWW6LWaDBOI86eeoTbNz9ApeBW6iRpipenhEnMTLWMR069UsaRcsrXJrXFaDxmGA4N&#10;kAWHNE1ItElblj2fO3e2ERJc1yNTKb7vU2/WieLIZFTEpNxR1O8nhkeIQum1GHmHE1pTGyOmrx2W&#10;kJ4k2cRd35+8+pDIxlibo02bGn2Iv+mQWZs28xxIyk5n2hFbN+krSXPT3RsWaJ7MdrAsH983/9Ig&#10;Is8L0apck6TmomkNJ0+dQoY2H37wAYP+wFx0aYGG5aVlrl29xu7uFrZlUar63Lq1wVZvzIWLZbzl&#10;WZaXlzn34vPs7e7Rtkx/z/e//5pBs9kOQRgShiZ37ThGy9yzTe7etkwO23Y8U+AVBWVFpshUhq0N&#10;CsmyjVefphlBEBCMQqI4JhqHBdP15CKJQscCkNLQnWp9oHJHcR+KGlAYhRwrag17u7u0W1WWl5eR&#10;vR79fh8hjREpFYwDk6hJ5Llp9tPguoA98WLENDLTaIIgxHUVCE2n00EjyZWiXJ1hfmGe7Z0N3vj5&#10;G9y6vYdlGzDEM088wxe++AXK5TKj3lXTz7K3a2iBPDGlz7hy5QoLZx8xaJs4NddbF8zfwuTt06Hx&#10;OLv9PqVeF7dUwvFcKpUqw+EAr1QmTozmTJomdPsGdVavt3jyySeRqydwPY8L4RBV1NHyPKfieVSr&#10;VcJ8xNz8HCvVJguLC7RbbWq1Gkmh5mnZtnGWtObGjRuEYcTS0hL7+/skacrFixcNaqrQ7zE9DQ5C&#10;mvFscmdTM4OQBx7kgZ9WxLUFOksphVLZ1Hwc3Q6yBubz5u/DUrvG0Jg5mCQGVRZ1TX/Fgu8bskWt&#10;uXnzJkKaCKLl2EbNFaPrJLXA8zysgoNrsu8sU4RhiMpjcqXwfZeZmRlqtSpRHKMzE0HLPEfbBi4s&#10;hcAWB1pEudZGZkwIXNdhYX6BVq1CFIUMBn2klNTrdYSAmRnDQ2dXa0RRyOzcAr1ul8uXL5NjrrXK&#10;c5LY6DxVKyXGQcDObo+5uTm01oZjLxkbjSTPptVqEUemZln1fXZ3d7FbBvk57sPx48dxE81PXn8d&#10;sbvL8y+8AM+cBQS1Wg3XdQmDgOvr6/z83Xc5e/YsNwcdbm9sUJdlk/4ba1rtNhvd27RaLWYqpymV&#10;fBzHp1wy8Ow0zXAti+FwSGWxxYsvvsiwIdje2mZx0bCed/b3OX/+PMePHzdRZWWZKIqI7BjLstne&#10;3TF10CwkVzmZcA3ru3QMEW7BdJ9mCbYdkuucwWCAyhWzc7MkKrvHcTmc5joKVz74yNH4ZjIsTcwy&#10;FVGbrvIHFZ6DPrCHpdG0nsAQEGKSe9Z3HXa6JAKmMJ6To7UsQn5zChpBrgXKdshthXZzpOPiOj7Y&#10;HsI1MsJVHSMijVQSkOSJMsR3ng1lj01H0aoIKmfnya2TdD6+zVYSM49rvj/q8NzyGrd2hozHYzKV&#10;gNZ4vgBSOjfWSTt73L59g0fOniVsLxIEAVUJOA79xEJoC9fxKZeq08XY8X38koE/up6H6xu6klww&#10;1c2QaYpruwU9RNHMlYOfVCmPI5Pe2++ZSCc26RfSIn2Sm34GnU94syaiWoVhQiG0xnUtarUyipQo&#10;C9nY7ROT4McRATFaCYb9MWFgmlUdYRvjaNnYlk2aReRZjspU4QkbChEtJDiCMNF4zRJuOSMeRvTl&#10;NnHYI4xjvvTFL/L2m2+xu72DLTxQUCs7rC4vcPrUPFeuXKEqXbLBGH+YkCcQ64RSuUSp6RHs7NPb&#10;3WRmZpZMpYyDARXbpFiyJERnFh07N02GtSap1gjbQbgSiU0cQ5yGZCqj5NUoexUcp2KKxYMAocAS&#10;mjAOUTrHdh38ssfS4iLnlo9RLpdZqFfY29tjf2OT3YvXuTV7inpzBlGv0gsT6o4p8HqZ4vTZc+zt&#10;9/D8BoNRxHe+810++OAjLGmKx0kSk8UGOGJLi7AwgtN4REy5nQtfzSA6LWk+o1ROlprxPZnnh7Kt&#10;9zw/eJwyEk4jmgkEOslyStKmWS4ThAElWxAPx/SjAa9++9uM44xIaZx6G7cxw0jtk2rwyahV6oRR&#10;guMIpGW4tWzHw7ZdLGxK5Rrd/W3KZSNs6Do2Sqf4tsAWCiFioshF2BYSB6kdyHJEJrAdgSVtRv0+&#10;aWiTJT7vvfMh3f6YWq3GZ547y3CoGY1vc6JZ59TaCXZ3d7m6v2NqD2dPEH58HeKQRCuiNCHY32OM&#10;gdjf3N3m+tYmWZIYQEtqWMOHgy7Hj69xamUFz/PZDUZY0mLkBYhwwKrj4NVr1HYTqlsh4UuPMzp7&#10;jD2MHlLNdSFOsFPJmeXjBP2Y2zdu02g1KS+cYrw/4talmzx+5jHGUUoYjmi1G3i2hc4y8kI/SAsL&#10;2y2hE4tmYxbHnsGPyqx/PGK55GK12kTjlDTrs3dnk3jZMBO4to3ESMkLIZhfXMR2HIJwZJR/eyOT&#10;5vRMxJzGKSsrK/T7PZI05fjx41SrNbIsKRhE7jIb04F1ECTc6/Bw//cEoO8PGzi62wMn6pNZn+/e&#10;Jh5VwSAoDr0Oh+oUhXeeT4xT8ZoqPE1pWbiWheUKUtdF20ZEzEoUURiBwNRSHJOOE55j6LK1Zjgc&#10;Urc8jh9fJQsFu7u76EHEYDBgvlah1WrRiBt0u13Gw4hKtVKcm/H4wzAkyTPeHo1YmTvG0tIizz/3&#10;HOfPnyfqxAXKLMdxbAQF7YbnI6TA8w2nk+2Y/pyp3G8RmpJTdCAb/RXHciiXSni2R5Zl1Ms1wwI7&#10;CAjCgCRITK76UCH5YJFiilKbsAWrTJtJUK+zuLjIcP0Sly9fZs41kPDQdaeFZ9u2caRpJIwTAzCQ&#10;BbV7ptUUGTbRACFTaMegf2bcklkcRzGe67K5ucmrr77K+fOXzOIqbBqNBl/9ja/Qaja5eeMGGxsb&#10;5L19kjTh8yvHDZfT2HTch4GiWq2yvb1teomKOoXjODiuR55FpGmKX61iWxZuQXMyHIwLuhNhKFGm&#10;vSo5o9EYx/JpNpvo3NQWxsMetm1Tq9VxXZekY3LYc3Nz04hk/do1ups7qEzxTJYxHA6x52ZNSjPX&#10;KBUX18qkJsIw5M033+ZHP/4Ro+EIBMRRhusaGv0kSdA6Rx7qX5jOOHHY0ORFI6AxaHEcF7Tzk5rG&#10;J0xzcfdkn/CkHT2c7/vESYwqusa3Lt/Ctm1SabID9XqDcrnM2bNncSsVdLbPzEwbO0wYjYbYjleg&#10;xkwaOMtSkjRFWoaoMQxDqtUKjusgpCBKowJZCFEUYsmqYdQ4RD6q9YRQUrLT6RIEAbYl2NjYYBQY&#10;47DW7ZrItzqgPdOmlPUQQnDixAm+9+r3aLfN/XFdhyiMsGwbRxrQQ6Va5fjx49SqVbTK6fW6OElK&#10;pVLBsc3y6ov1AGcAACAASURBVBXRpa0NA8YbF97n4sWL/K//6B+Rpil7e3u4rsv82pqpiRT1yDw3&#10;aT6Am7duEoQB0jJKsbZts7i4gNw1HHEqV+x3OszOzk3F4CaNk1lm0qvVqseZM2e4PNpmfX2dEydP&#10;sLCwwI0b1/E8j85om2azSV/n5LmJKsMoKkBDCmmbTEOpXGJ1dZWkHhhdsKJsEYwMdH1ufo5arY5t&#10;C4IgxLZNi0Weq3uClLvH2lEFsoOxZZym/Oird+/rbvTKXdt9jU216psCl5ig0mAKhzm057tPKi+o&#10;KibABKmlWTAlRi0yHhuAgAQtbaxcYFkaKTNEPEJmmortgSVxLBvLcQwNDDkqiEg9lzAOCYgoV8q0&#10;nzlFeTDL6NodEx4nMVazyWc4w7nWcXYqhkZju7/L1vYWujui7Jfwc0ncC7k+vsVoFLLaXuLkiTNk&#10;boe93T2yzPw2y7HNgoLGtR1yS5CSk+VpIb9qaD3SPCNV6UHhV0ukltjK6FBIYYEjQFt4dtn8rsgl&#10;DWLCMCIcBwbq6Bq6fJ2Z/iSZi6KbOcexLWLbpj07i6pXePorX2L/8VXW19dpNGusnVhjcCFlHEdY&#10;nmtoPfIUx3XIMkMLgiiK1sKADrKEqf5QjsDO6midEw1SSiUfz8rp7/exyxlZEtHv7WNJTZ6lPP3U&#10;OZ595lF293bZ69zkw/OvU8sdI4OdJshQULI9EqWJVY4ajbl89SonTp82kZftMEhz4mGPXAqq1RYl&#10;PFSsGPbNJLItmyxTRFFMOAzw3BK5yPDKnukN0Amu54EUSBR2o4LOc6xxTDWXVFyfG1euEW/tUK1W&#10;mR3FNC2LanOe9fVrxAJu7Gxhp5rTZ87QrBs46WBoUfJ9qpU2u7u7/PynbzDsj9BF8VwWKEoBOBLI&#10;FRam9HZ08k1qmmbhsYqCucoMZxqY2o0UciqtjQYpZFH8nyaqD2ClmkMRzWRiF82jlgFCuK5HFMX0&#10;O1329/cZ5Qlrp8+wpQP29vY4dvoUQRyhpGYchtRSTaVUJtEGSJLnhmcsCjVaCYRwsSiR5zZaOaSZ&#10;JteCKI9xLBulM5yKQ5xGpMTk2sERLkqmuBWIo320cukM1rm9/RF7u1sk+S63t7c5e/YsP3/3x4xH&#10;Y2Yin1m7TdDbRoWgE4GKNXqY0LBABTn13MGKjNPq1HyyccSx1qJhPhYW6f4AhMK3HGTFQLPzNCNO&#10;YmxtGjbLmcXFn7/Hq72MUqlE44PbzOPxYyciHvbJxhZBnuMNYuo1jSyVIVMklsX2YEC92qZWapCO&#10;E55+5An2oiGe59MJdkCY1L8QIHyJyjNyae61ygJ63W2+/LlnWKiWOVWqIIMx0ajPlYsb7Edj1tbW&#10;yJQgyTSloq6bpBEVp8IERm9JG8uzKbVKZgxYJZI0YX5O4PkeSRKBkIWB9pAyJ4qMPtYEJGJqNibq&#10;mDjNoljnj9iJaf1xku+fLv/TlPHEDkxkvw8VXw59/9NENpNikL7btDz484dDHkNnbb470YeQElzH&#10;NQtJGJmCVkG6qZSpf8RxgsxNMxmu0b0wHEw+NpAkCUpDo9GgsSKwHZv4ovG8l5ePsbS0xHDWNE+F&#10;GM6ly2+8w8bGBt3BEN8vkTkuuzs7DLc61Ot1RtojjmNjtI/AAY2HmkyIBpVhbdXSeK1pZrjM4jg+&#10;hDSS2NIxVCXCQER920UKgePYaO1j6wkVualtqKCgaNdmUdPadC1rcpQSWK5Fu92e1pKOHTvG/Pwc&#10;Mk8JxsFUlROMGJVSCqs4V0PDYRY0fWTMFOnSHJQ2x08Sw5Hl5Ea/Y4KgqlQqjMdjqtUWTz/9lEmR&#10;+T63bt0CYHFhgWqlQq5MkV3pDM91yTwPx3Hodntsb29z5tw5dJZBrhG2jc4zgjBEKWVy1BP2Bcv0&#10;n0RhRL/fp14zr+0GewA0G21u3LjJW2+9zTNPP0MvC3AcF983EeSEPHJra5vFRViwfIbDIVHh5Z86&#10;fcrcq+Z8Ifwk8FyXXI2nUcLf/PCHXLhwoWDdDc0ifwiifCTCt60jhmE6f4rPTZiIJ/dJCEmuchSm&#10;vjRNj08MyX1yFwdJtHsdScNvlmJJCcVcq1ar1KumJyi7eAXf8wzFjzD8fUEQkCcm0s2tAnqv7OIc&#10;TQrWoBsz4ijG8z0s2yaLIirlshm/JUG308Evt5FCkEsXx7bpdnsG9eiY/TebTWq1GrYtGAyGZLlL&#10;GEVUXWi1Wsy1q1y6dIlHbJt6o06olGFyWFyhVqsy6qcEQWCK6a7pDdrZ3UHe2ML1PMKeqQEtzs+Q&#10;JDGDna5hPUDgei7zM3PYec78/DxhGLK1tUWlXGHGthmNR1y4cBFLSkKVT8egyhQyi2m121zp9qeo&#10;suXlZba2brK5tUViG1Td/v4+z7/wAm65TDwaEQxDZmdmyLK06EtSnDt3Dsf1uH37Nl/96he4eu0q&#10;cRxz4sQJquEI1/PYuHaN8TigvRzTbDWxpOlfsqQgTmIuXLpgFE1zB9/3ac4YVvOlxTn21zu4rsXm&#10;1hYL87OsrKxQKjm0mi2Go8HBYLnfdt/XH5BcK9Jo95ZW7vrOoQDo/kqdZKTaYQIMOPxFmBzk3rPL&#10;hSYXBasogDa9A0LnSJ1Tq5VwbIFFhudZiExSsgEFaEWERImcWBq1O1sJHAmVFNP4lSpcR5NagjhL&#10;6VqSRrlCeWmWWtUlzDM2tzYp9WOajZyq08ZSFrLq0j52nC9X5zh//jwfvf8RvV6PQRSTpIpIQZAN&#10;CfJRscgbGnCVK3Pu5KQ6RwuTXhEThIhlmaK8KgjxoFicNeiMVCqszMKSWVG8L4SXpES7AiksLOlg&#10;6QxLKgPAsAQ6KFh2FQhLFPTvFtots3DsOAPh4AiHzNYo4VBtVtjd2aU3vM4ojEnz3DC9qtyoFkoT&#10;ySgyEw1PoOom84eBsANZQUEfaXSWUa57aG00OHInp1r12bgd8NyjJ1g9voBAkSQB599/H9uySco2&#10;Q6nY1QZiWUHj6Bw3SrEtByuIufaTdzlTXkbYNgwjkBJRrVIRZfA8qlYO5YIC3xFg2czUj3HqpACV&#10;mqFoCVOMl4Lt7U3+5j+/xn5vl5e+9jJpmrJ1a4Oy43JnHODZNouPnSVTimsb29i2zf6oy+LCIheu&#10;XjaicPsjrvT7+CXNl770JXzP5a+/+x26/ZRv/8W30VoyGgYFKEBiFTIOcjotTL9DpjkECmBK1TL5&#10;lGM7JKlJaVoFpY0U0oyLIqMuDhkn8//90xoTuppJXRHAkpBL0LZHEkbc6hj24eZ8BVWO8Nt10qFg&#10;aXWRXGQ4jm3QnBXDfBAyNuwH2jh+0TjDsSRpoqiVy3huBc9NQNaQjk93FBiuwTijeWyNiE3SLEMp&#10;0LaAio9fLVG2zNwY3AgJooQsloxGGd29nNm5WWqlE+x3OuzmAafOtPm4u4nSmixXXB+PeHRxhUqp&#10;Tre3R5AkRDZYJQfX8Zhzl7CtCiBo+CXDoCxzojRAlmzssovqjRn0BxybXTL9cEqwvHKC0jOPEWcZ&#10;N48vUSqVeCkzLRpOnFGr1VgoN3CUJHZy9kZ9NqIBe3nEqdUTbA/7+NUSG5sbzJ9dZbOzRbXe5uKl&#10;q6zWqlQqZZSdME5ChoS0Z9v4FZdu2kUOB0ghuXTrA/rjHjvBLZzUYXbuaWr1Ot7ugL3BbUZBhLRd&#10;cq0YjQbY9TKOFFSrNSqVCiowAKW9bkCYGNnyJN0165awiOJ4ylIxiAdIeVAbpFjVDdq1iLzvF08I&#10;jgBS7h2ID6r0HCaZ/SSAwJFNF6HQ4fDq/lm9Sdg0+eBBH8ABosZxHXRqUiOetKmUy6hE0ev1iS1T&#10;6xAWRjNCTIgA9TTFEIYhWQFBVrliOBphYxBLc2vH8X2f7UuX2dzcZHWtic5zut2h0SEZhEbzvlaj&#10;0+kQF3xBuVL0xmMy28O2ioW9QI0Z/YgcSE0uWgDSeNiO65o0iJTYtmNurFLoXJHliixVkDA1zspX&#10;BuppOdNow3EdQ0GPJlFFH4ZISXNVwFAFshClazYa+KUS5VKZLEvJlDLQ4AKF0u12CaOQXBnmV6Th&#10;jBJFn8lhgkWKMFowUeljSuoX57qQ8nYLjzkvus3N4vTiiy9OVRz39vYZ9AesrKyQpYbBOsI2RItF&#10;WieOjZZKq15je3ubWxc+wrJsurs9lFK0l5eZnZ3Fsg2Ra6KMB9sbD8lzRblZp9Vq4dWrRhjKM3l1&#10;jU21qMnNzc4Zdcenn+ZP/s1/mNZHut0uMzMtTp8+za1bW2xvb+N4Ds1mg+9+97um+1z5jEYjnnvh&#10;HOfOnePGrT3ee/dd3nz7Iru7eyhtkWYZwjo6LSb685MIWFr38k5NDJQQgkypgi1DTWV+M5VNI87i&#10;5kwzAYen8RTpc6ixbhrnFJN+wscmtDAR8fT4gmq1SrvdZjgc0mq1DEpSBvi+T54ZWn3hGQoduziH&#10;pGBBzjKTaej2upRKJTrdbqFWa9J1GslwOMAqm/HqOi6ZyvALIE082Kder7O3v8df/uVf4VouTz35&#10;JPt7RkeoWq0RhCFB0OPHP/oRMuwwHo8Zo3jzzTd5d2MfKSWrq6uAYcnIVY5VcqbzL01Tet0OWZYR&#10;DI3kQWO+xezMDKW2h0Cwvb1NtVplMBgwHo+5cOGiQe8lpj4yqlQZj0b4ChYXFwmCMXXbQrg+UgqW&#10;FpdYWlxCjHO63S5L7TnKpRI3NjfxfANyMgSeHrbtkGSaF198kbW1NV5++WVefP7z/PCHf8NwEGBZ&#10;Fu+++y5LS4uFQnHEeDyiXC6ztLTI3Nws2DVT34siZufmCPIEKSSPPPKISVklDmEY8hd/+RppmnLr&#10;xiVe+a1X8D0DMAijkdEOM9686Rm8C3EmDrkuR03DXTXCQ3/dAxTgYEweHbdHWc0fENnAVOdPUwAC&#10;7lP9ucvmCJ0hRY4sDiPy3BQyC3yVKnpTcgFpnqNVBpaNUKC16b8WCCJLI4RGSY2SAh8J5MjM0F9Q&#10;cvBsjxxBkERYQlNxLHS7QalVx1cJN2/dwrpjILijbMDe/j7Xb143ePmuaeQTykASEw3a9RDSQtgW&#10;omhCMwuIeX6UoFCbWlmuEVoWCoQWtjA1q1ROZG6LR6XIlSKSEY52oQAPCEdiOQ6uLRC+heNKhGcW&#10;pzzM0XHR8CdspBSUGrPkls+7718xfSFVl/E4YPnYEt3RNsNBhFaWMW7aMkJgCKQwUZW0DgaaQJBP&#10;FFj1BJCQIg3KwZCoqonSpEblGtuVPP30E5w8tWqUIHOP6+s3mW0fZ372OLYEckmodSHQpZEayqnG&#10;dnLcIEakKdd//IaBZQ4jA9goFi7ZKJtF1zILpypw4XbZEJ9+7te/SKO2YKj6AVHyiNKEOEuYmZ/l&#10;3KNnKZdLlJp1cseirMpYdYv1KzcZ9UOefPYpHqvXGXT2+PDDD6iU64y6HSxlm9RKPKZc8cm1Zndv&#10;j407OySpIkwybMdHC7OYTkS3hJIgQWAfOCLFAm8AAQdOlklrZtPF31xXpmg0q5DrPTS77p5tR57f&#10;z5+MwhFSSnqJhRYOc2eNXo/T9nGUInj7KhEp7dkKpYpFJkq0W2380EiQR3ZGHEUmandcfM8oO9p1&#10;D8vOCYIRa8dXaM0cY3u7TyIb9PsZF692uHXrFrtbsyRxjM6H7O/v49kjms0m860Ov/M7/5AknuF/&#10;/73/g1H/snFK0hi/JLmz9Q7NVpOwU+Ynb79DebWE49js7ewgT61y7PhJnnj6WQItcZoN9vOYirQp&#10;ZTmoBAcDNqnMt7Ftm1nLqF6WlcYaRGS5cXKzRpXNMCS3XDa293Cvb7C0vMxGZ5/t7W0i5bCzu8Nu&#10;b4/nnn+W/+V/+p8RzTpZaNBt4eY2w8GQhtdAqJzLlz8iTVPmTi0xOztLrzOmWq2ghWV6DP0K9YVl&#10;/vgvX6XVanH7To+fXN5g3OkwGPSZaS8y7FlofwZsaAUwW56h6hnamiyMSTXkWhGMh1g1DykFjmUz&#10;Ho9pVWawpM/6zW0DcY73+J1//rsIjAJotVo10gdJgus6FAH5gUMkDmqCR9K30xXikITAoSf3jWXM&#10;ju/rKE22T4xspnnjQ4vsg6fBoZO8G69d1ECkLDpfLQtPWqgwZTgc4eLgeR5pQduhcgMNFmhyx0ZZ&#10;EyW/DMd2cGyn6HqVGIFPIxrk+SV0kedNkoT19at09vcJrJhur0ecxgRBQDSODTKuaMJ0bddAcPMD&#10;lJYsDI1t2whr0u408VrzKWLJBAnmZk0a9WzHiJGlmdEIkYnJ05vinJgW0oRjuJpcxzE0JpNoJze6&#10;FakwOfiJNkq5XOa9997j9Xd/gu972CWbOI75zd/6TY4dWym6ms1tTtMMkZuiXV4oQk4aB3WBJjwo&#10;5BXno0BJg1bT2vTmiEJiNkszGvUmzz33HGC63zc2Njh//jzNplFC1ZjmU7egbcmQWJYmKwb/WBnW&#10;a4Ann3iSmc+8AJZl/tnGxaEwNrhOkS5TmDyrIEVBEjMIQxOplkrUqjVeeeUVHn/8cSzLptfrcu7c&#10;Od5//32ub13H9Vyq1Rp7e3tcyEL6/QGtWtmIWZVqLC0tUXEMC8HTn3mSmdkZ4ugK773/PkoV9Svh&#10;TdNcR4Z1kTKzhFVELtkU3afzCaR5ouukj3ChHUSZEmmLaZf9/Wox+tBicM9nJmkOgVEalZIMg0w7&#10;9eKLWLbNWISMR4ava2V11aRgVE6QGKVNb2Sby97w0BgkY1pwkEkpmWm32dvdY2dnh6efeopvfeuv&#10;eO211/jRmxsEQUCcN6hUKujsUcMs4dhEcUTJMXXEueY+Lzz/AkmasLe3x6B3kwkjehRFWNKwwLeX&#10;5ri+vs6ZJ06zv9+hs7fHqdOnqXoV2u02PgaB1uns0+/38SRUq1XKTiFZUMhSeyWnsPtF/1ORMRil&#10;BmnYbDYNqhXBpUuXWP/wIs1mlUQbp+bEyTWazSZxHBOPR2hhlDSXl5fZZJPedo/lY8tcvXnLMJus&#10;rLBxe4NwZOa4GTOC7rDLeDTmvdff4dixY5w4+QS/93u/xyCJCcYBy55BsiX20Bgty6Aoj9dLNBoN&#10;4khxa+MWyW4Xq24EBR3H9NTYjpn7V69eIY5NLbnZbnPp4iXW1o6Rq5xyySh8epVygXw8tDZPBtF0&#10;WE+il8N5tsMG55Cbow9Wj3uNzv0DEfgEY3PExtxvFkxeK04KQJKi0Ux8tAn0OS9+QJwp4jSDAv2Q&#10;ZZo4znC0WWQbwtQqAjdHalCOQNiy8CY1NgbdlolCCXFSf8gzcpUSYqRr3aZPqbKGvXObnU6HaNAh&#10;jmP2POORZo5ASYtSZiGlRSggTBPKBZ59wmcmLQtpWziOa3pnJvDWSbrMkL+ZhUhr8oLOxiq054Ut&#10;J84uUggSAcKS5EKT6QyRC+PF2xYCC3KNW7IR2iK3c4RUqEiQJibVMhhHvPfBBZ589DNGRiDVzFRm&#10;efs7b6GfVezt9BB5wTqsTXMdAiyYetJmHOgibrWKv80wEDI0528VjZ45IIxcsMpzKtUKc/NzhFFE&#10;HEe8+86H7O8NmG2vMh5o5oioVCw838HJLTLbVBVGMichRYoER2X09QAd3ObL8y+A1GxaCZalaCkL&#10;IaxCwEuZpsA8B2EoNbIMwiw0Gj4lj0xp5hfm+cY//CYI6HX2KZXLdIMR270Oi16Der2Gg01eVaR1&#10;wbHVE5QcOHXqJPNelZWVFZrLx8zvLtncvnOHP/vWtxgHIcJqUK37DIIUYTtkeVIMe12kIouoV0vI&#10;tSnM57lxJixrmj4z2TZt+pvQU5j1xDE7rCFj9n+4UnPgTXKfKXh4S5MIAcSqRBol1EsVcssizlP2&#10;ophhPObzn/scWiekWYLr2Ehh5IeFFITKOEK2DeN4TJIMAVCZxYcf/gzXldgO/Mmf/iUffPABveQs&#10;SpWpzzzH7a0dmks7uJ5LogWlhsdc3XDmPXp8lpPnFvjX/+ovuHTpEp494NSpUwjho5SiUl2iVlqk&#10;IXw+9+xLjOcFT597nObsLD//2c8p79/h7SgicAxAZuWxZZOODiMqlSq2MpD/VrvBeDQiaJj+MgqC&#10;1Irl4Xk+TqWO6zrUcoen5k7w1Ze/TKfT4c9W/oarV6/i7OX0hyGRLamTMXSgWfepRi5Jf0h4p8uZ&#10;uTl26xaDjR2ef/opdnZ3IIupuDbK1wTRENt1SZVClupkVo+xaPDTD29ye7zAS59fI/HBKcGNOxmN&#10;ho1sgptDOdkyzAwlmzArxnyuUVlKEIxxHR/bMmnvkl9i2InY3NqlWm/T6/VIspB333uf+flZ2u0W&#10;aRobkuFaCZVlB4blnhjhoPn+njD6AXWcw+CAwyN1OkbvM2A/IbI5NPiLdMYRfrT7fPTQKd+1h0na&#10;xhRCp4sI4Hk+IjWyqiXLcEXZthks2jNd3a4q6j3CLmhgUnBAFR5zGhvm5NFwRKlUpjvo0B8M6HW7&#10;CAzDLJgF10BOTVe7rU2Xs7QcqlUPkSsD2ZZWUfw34le2ZeF7nhHDKtIdKlPTviEKTYmpdyrNHbXJ&#10;sTPHoHeUwlVZsQCZK2L06s3+Tcew4W7TpQJF5xu0UBinU8jiysoKc3NzBEFAq1qj1W6xvbHJT3/2&#10;M/q9HhqD9BNS4EqDJLIMDMCwCx9iJMixC3i78QSlpQsElyGLNPfBRrgGMjnRnfdLLjs7u9y4cZ1m&#10;s0mr1TL9D/FE99xEqHmmEcIx6VEhkBI8z8POMq5dvcbp2xssLS5RrlbNdSwo4XOVT1FzlmVD0W/k&#10;ugXzcGqQXHEQcPv2barVGk5Riyv5PgsLC4ZFt7Nl+iViE+3mbcfksFWE5/lF31XEI/PzlEol9gcd&#10;zr//Prs7O8zOzjIKXUajEfPz8wwGQ7yyU0CPDXPxhMVbZyZNaYuCtUEzRdPBpPfqIA07YW2Y3HtZ&#10;9KU8cG6Jw3/oo+/pyewq6keWLFi70ynDsu/70wj66aefMaquQKlRQWuNbxsiyUqpVAAYDKfc3Ows&#10;rufhlV1u3brF8dPPUalU+e/+2T/j29/+NolsQJ7T2foQKhXyzpCFhQXigjE8jhWNRpPl5TmkgCtX&#10;rnDlyhXOnGhQKVfodMfTeXXx0iXmhc+7773LVWebJE7wCoj4Wf+4Uaz0XRYXF/nCF77Ao488iheb&#10;PrWon4CAn//sda5fv8HNtGvAF0XKUgcJYRQRKRNlvnD2Sb7xjW/w5BOP8cYbb/DVl19GSkEv3WY0&#10;GtEJBmSZwvN9et0elirxyNlHOHbc1GOC0DCagEGgqrLppemNYpPOUhlpmrHZ2+H8+fO89v030Lnm&#10;1e9/wB/8wR8Q6TJCCOq5pFGvU14ydEnPz4wME8LaIkop6uUqo9EYv+jnkqlNIhOk75GmGZVqixde&#10;eAGrusgPXvsBL3zmMT774osmKopjLGl43CY9ZveLzh++PcDiPMDg3POdSVCuQdzPgFz54N2vuNXG&#10;a7lKsSwbrbJp7v5gZ0cLSObhk/yuQxHWpJg0RTlM0FG/6IW4a/93mzdx+PHT7EB+4tsHjZd3vw6g&#10;p9HD9Pfd9f496cV7j/ApT/QB375v8e8X2P892c+jns4DnY0H7eBhm777T/WJ+5OHoTSH7u/k/1wU&#10;6c5Jr8C00VIUqVx56LkAjqZHpZgkrQ/t+8jf8tBp3e0CHvyKqfTuQUYcBORFmseM+8ngP9Scebhv&#10;QR+AYkylU3PwwbwAiR5IT5takHHEcstA45V08DyXatXn1e99jx9851vMtGc4MePQqNdZ8DM818NO&#10;BoRRyMnwBPPLy/B4B6II7b+BKJVIXQ/Hcfno2ipvvfU2dzY/y//5L/8le11DuOr5SwRhiFWv0Wg0&#10;OLZUxvd9svgGpVKZx85WWV1dpbN3mWc/8xmee/Yco9GI9fVrdHs9ojDCdV32dzYZjUcE44AwDAkC&#10;A4efgClKpTJf//rXeeWV32Y0GvJXf/Ud3nnnbaIo5tatW6xfv81gMCgQnCbt7rouQmrTj6VSI2IY&#10;Bni+T83zeOSRR/jd//53+OxnXySMXG5cv8769etEUcTLX/0q5XKZOE2MUXQklrQMpN/zSFVswDq5&#10;WR8tIRkOhoxVk26vx//2+/+Gzc0tLOcxkiShOZ+xsLDA6qkR8/NzfHxpg53tHTqbiziOw3ZgpD2s&#10;7DL1ep2F2k2++c1vcnzO1KTKnk2tVsP3TG0zSQ3Ao9Uq0el0abfnUSrDc33TgCptSiWfNFWGdT5J&#10;DYdd0awqC5ovaVkFZP6T5/fD5v899uCu1+9rbK5f/OAr0q+8plVWdGxnU8XGozsRRx4F95IJHt4O&#10;9A6K/39RY/MLLXb/5Y3N3cbkbqPzX43NJ5/OUWNz774eZmx0kTacpKemj4fqI786Y3O/cyzSX/cY&#10;G/OY579iY1NAqyfGRha6MbnlkCTJFJq8vX2bH/7wh/z1t/9vmo0GT63N8MQTj3NuqYYQgmDvNr1e&#10;j+X+EguLi2yEf232u3yVVqtF7cQptra2+H/+U8D58+/T7f46V69e5c7WMmmWACVst0EmBTg2nhNS&#10;qVRYXoBTJ0/yG199nK9//eusLPskaYJrT/jgtNG/URrP91FxMI2MkyQhTbPC0DBFUvl+iTRNCYKQ&#10;et3UOCzLotPp8M47H/LhRx+yu79HGATs9/ZNJkMYUlzPkVy7dg0b08T7337zmzz//PNsbtxmMOgz&#10;HElqtRrVquEcnJmdJUmTqfOSKhPxaalJ4hhhYZqwiz4pxzI12/1xiTiK+A/fusFPf/ZTtDjL0vIy&#10;v/71x3nppTrVlllqtu/ABx98yEfvaFZXVrm2m/H22++wc+sHlMslnjgZsrKyykIjpFKu0Kj6SCkp&#10;+dWiBy0ravIRWZaitU21WiWOYuqNBgCj4Yh2e2YqYz03N4dtOwVq1ownxzGR7oH42QO2h8z/Qmvz&#10;yLw4Un98kLGxStXXcpViW5bpmpaSg6LQJJK5O8J5mLGZLOZ6+nCki+Ahi/GnXuwmbdbT3X7KRfCh&#10;xz/s1B5KSt5lNB+06P6XNzZHDv5wY32PseHINfmVGxuz04On0/Fz/98hHmZspDxkIO8yOJMUgjjs&#10;hMgjLnn9jQAAIABJREFUR/jUxqZ4625JqekvObAekzMzkVehh/TLGhs9oQ2ZGBtt+lgascNwOMQr&#10;NdBo/uwv/h3DwQBR/ohnn32WxaVbNBoNFmqmwbd3xeXmjZuM78ySq5wkN7oox87MGrh72dQmv/Oj&#10;t7hz5w6bHc/Ifeez7O7u8vG120hpMQqGpkCvm+S55rlnzvJbr7zC6bUmWZbSbgjWjh+nWtZUqzXm&#10;ZpuGyFWpog/ENN+GusxEPtspgCkTWiPLdtC5YndnF79UMmnmMCSKYmZm2kRhhOcYtvdxODZAoCRi&#10;d3eXm7dusL21zRs//ymZUvw3//ibfO1rX8OTFrdu3mR70+g0XfjYKHLu7O7yyNmzLC4vUy6Xp03m&#10;tmsXsubmnDQ51UqVSrVk5AKSiD/+4z9ipAy6sB8f4+KFC7z1dkIYhDSaLebm5hC2oW1y7RJa5+xv&#10;l6lWKwwylziOWWyPOH58lb1b38NxXJZnzPWRUKRAzX1yXHOd0nRs5A8yje3YJHE6vYaua/gaoyjC&#10;90t89rOfY3XlOLZtaopZpqboSdv6ZGf7YdtBu3Gx3EyCkWJ8PwSNdjA5hXEdJ2/c88np53+RTVCw&#10;h05O9le0/ZLpuF/VdtTI///gnP6Ojd0vv93HyPwCl+1e/tm7jMYv/fMOOVsTf+mhwaO+/8t/6zOY&#10;GJyDXPmBrdK0Z2bItYHwvv76T7Bth53+D3jzjTdYXrlNuVJloWq6+VdLz9NoNJibNTVAyzMe89Ub&#10;F+j1ely8fYmrV69h1ReKPquVab9WuVxmcXGJTqfD/MICtWqNlz7/W/yP/+Jf8NS5E9y4cYPdrYsM&#10;hyPiuMv2zg49O2E4HOLYmpnZWcrlMmEYmRScZeHVl1laWmJmxnjiqqi1mmPGoKHVbjEajdnb26Pd&#10;biOEYDg0LN/kYtrD1O/3+fmbP+fOnTvMzs0gpeTll1/mn/zTf4pUpq/m42vXuHHzBk8+9jiWZTE7&#10;O8t4POb46ionT51iPB4TBiGjYMzFCxeo1qv4vs8oGLJ6fJU4iaiUK5TKHq7n8eH77/Pqq6/iNtqk&#10;acrOYJatrU02N9uoJGG/2+PapUvIsulXGu/3sUolhFolG4+hscTC0jJ13+jk3LhxEyGgsxkQBAGL&#10;8/O88sorzC8cIwwDhqM+/X6fwcDUZJ555jOmVlfwI3Y6Xfq9Pv3BEMexCcOILE1BTK4pBbKWaQT5&#10;sNH3sHcFxtGfZHUOf+PBaDRxl18mBFMitgc58A9dGO6KfPQvNgn/9mvlpzzKp3b871657sOGPUnd&#10;/ELn8csZpMOexf3e/TR7OPJ9cff3ftkl875xwIM/Ke555SHbkaCdwyP4bvmLX+y+fMKnDl+ye2br&#10;5Nif/hiffPyjE+aIGdOa/bJCqRFpHpK3ct7auGwaM1WLVrPJ2xd8Q83vGrlzS60XhK3vGU45KIhy&#10;ayRpguUsUm2cZZSY2kmWhoAk19v4vuALn1vj2MoX+PIXX+bEiROsrJ7Bsi08O2W+vYLQC5DnpNGI&#10;8XiM5xhCTiEEeW4kLcIownV9ypUyXruOKgyBUgrHdshzRRrHBhlaeL2VSsU0o+a64IJzSZKU9WuX&#10;2dvd44OPPuTixYtc/vgy29vbvPLbv81v//YrPHHuHINOh2qpzO72DlEY88iZR+j1+oxGI3LHo1Kt&#10;Mjc3j5A5pYohYg3jMbPzbWr1GrNzs+x39lg7sUq5XCKKI9I0xnFcvvWn30WkFfqdXer1OrPNhM2N&#10;O/jSYpwNYbyAX60hEx+dgJ37MIYsjbBsDzW6wmBnh8uDLnsbLdYWHQbDAToLqVdcomjEV77yJc4+&#10;9hS7Ozu89oPXeP+DDxmNuoa+anmfcqXM9vYOJd9QMw3HQyoVI83RbDbxfCNwl2uNNc0UmIj+4cbm&#10;U43QQ/ZBMCEEAP1gY6PvnreHH/+WC9ov/2Mesh3KbP29bOKoOTq6/X1HDfDwBfvv9xzvP7w+vQGe&#10;rvtHDMD9XvxVbUfDm/v6YPfx8H7Zwz3oBa01ruug4hig8PgVtrRZX1+nXm6ys7PLTmL6vVyMd+tI&#10;k6YRRbrccsaoTBFnRgwsE+Z9p2Q87lrd5zd/6zd5+de/yszMDK3mHI1GkzzP8W2fKBphWI598gIR&#10;11xaMsJ4SWwaR6WF55sGWsdxDWs2hjjSLgh9hTRM03mcIKTEdlzDoFxc4yzL6A8GbG9t89GFj9je&#10;2ODtt97m46tXcBwHv+SztrbGY+ceI8syXn/9ddbW1pDacCquLi1j2RbDXp8wCIiFzWAwwPMMS3sU&#10;x+Y3+T6dTod80GdxaZGnnnqKXOdGzTXPaTTqfPe732V9fR3P9wkyTb/fI8gVSZwwHo1AGsHAJInJ&#10;kx6QYxeRZJYWsbglDSdkNsJzXUajZNorZNs2S4tLlEo+g36fer3O177+dZ586kmkNMAQWxrU7Hhs&#10;1Ez39vZNWnEckKYp5XKFer0+TYdLKdHKCGSaSPkh8+Mhg/jAxhQxzqF0stYPjGwyJgH6gfd0cKTp&#10;PL7be//UYdhdi/KnXAMeWnI4ZBQPivOfPrn36ZaEo9QNk6PcG93ce74Pz+79KhbDBx/0fvJc937z&#10;fl7Gr2q7z/EPRwUPSM9+2m1KkCk44HOaBjiHotGpzOD9IpFP2KbD9wGG6xNe/ru24xrI8y5CuLhC&#10;EKYhIrYMyabt42tJMtJkmQAtsW2LrIC6B1kKWYrtNEiihLDbp1KpmPpMFOF4GpnlBDtb1Go1dnd7&#10;/NG//7f8+f/1n2jPtFmcOUOr1SKthPi+z8L8AosLi8y2Zpifn6fdnsWyOjSqDUPeWm7S7/f50z/5&#10;U/7VH/4hURzz6GOP8j/882/w0ksvsXbiJLlOSOIEKT1KJSNp4DomgnFslzt37nD+/Hl2d3fZ3d3l&#10;u9/9a+5srLO4tESt0TQy57mmPxwxHkcgbFIl+PjqDap+2WRWc2i3WyzMzTOz0KY200JISTAO6Pf7&#10;OJ6hMcpzzczMHCdOruF5PkrBaBQghMPsTIswGvOv//DfInKXYS/CqbpGwEzELM836O30iIMQR9qo&#10;RBlCXilJ0o5p2xAOWZJhW0OycQreGJGmbKxvsrS8hHQUcThiZrZNuWxkyYUlqVaqeKtruJ6RQ7Et&#10;s8CfP3+ef/fv/4gkSfj93/99Vo6tIC2LYGz4/QaDIZnKSLNC1tw2zeWTtOUnjbGHj0LQE760TxvZ&#10;3O8oDy5wm9c/GR5w8LkHG5hf1vO+O73191MnuT/0+ZOu33/d7t1+iWt1kDU7FNhofrW1vPuFT/qQ&#10;Ifu73O7JpQGmKB3HCeSmH6lardLtGg0Zz/dIEwPZRVtG/E0lRRHZIcsUaZLg2DZ+q0Icx0UR2iXP&#10;A5TKKJdKU2kEpRRKKi5f/pjzwToKRWKPmWAZkAKRTzxmC8/z0LkpcCep6TdTylA6+aUSdzbv8P1X&#10;v8WJE6v82q/9Gl/92leZm53j3Xff5c033zIU+Y7L0tIi5bKRfUbDn3/rz/nww48Mx5hn0et2Sf4/&#10;8t402LLjPuz7dZ/tru+9mYfZgMHMEAMQ62AjxVWUYFukIImUXZRZomObshUpUTlKpfwhTj7Ila3K&#10;iauSlO0sjiXFpixHYiklhxJNUSRF0gQogyZpAhIWYiUGg9ln3n63s3XnQ3ef7d777psFJGU3MO+e&#10;tbtPL/99SVM8z3BCYRiwvb3Da6+9Rp4ZfdOm9Ex2UAUXLpzndPt19u3fT9htc/DgQQCTEylqEQQB&#10;UatFPJkQ2wyhly5dMhk6OxFnzpzm9de/y+bWJh1vlaWlPtv5qPCzStOUpf4SQ88j2VEoEuJM4+GR&#10;2ZhlnghBe2RpArliaXmZLE3pW46q15EsLy9z9OhRet0uufBIk4So1SaKIra2N1lfX2PtyiW++c1v&#10;8eyzz3Lw4AHe9a5326yfJkZh1IrY3to2kbhD46iutPERVJlCcmMGAlPEVs1QhnnWaM885rWXvqLy&#10;zFijqcx41DfkHLrKSgBaNzGjw3T2qb0oXWbvI1uPLlurYKxyy18jJTx1obxyUwQftW9Z7GcjapEe&#10;r6c5N9DmT326ZnB4U1h/Mbmw6/zsrZtzi5jStjfui/qBaN4oTJzdfatrLO47azWjN5gKSijrm81Z&#10;v5Um+ws0Pnaz1febttRd6Shg/rfXGwydSz5YWp5p0CYpYWENasMloZ01mrkepJFNhNciTRP+wmMf&#10;sor9iRkDb828L42DsFJ985uvAJCE58zX6dB2PrJcmVcRB2qENjmrtMpIkoR4MiZJclKXqHSemq8p&#10;2BDmnxeZdOstbZyusywjzzLcMKgms14fbvwgIAxC2j1DO7vI7Jl1CjUJ+UJ8PwDAlx5hFNGObDJE&#10;Gz4oagXkuaLdbtPpdAnCkOWlJVZvuYVW1GJpZRkpBJevXGIymSClCWn1xhunuXzpEkGe4/seMSOy&#10;PGeUGsTse/sYjyfEQ5NCQ+mULM0YWk5Dhj1UrmhFJhVEr2XElqE0nGK7YziPX/rl/4If//HHSTJB&#10;p9tFSI8sy/j7/9P/yIULF3j3D72Dkyfv5OjRo/T7ffr9vkmlbQO9ep7HxYsXjajOOl7X8iQt2H/T&#10;pbnYG/Cjsb/2mKnzekk1s/LeaoL+eqTx02qBt6CTlV1xzZZ634uimS8S+g+x1G3b65f3MkS7PPPW&#10;Mzumk86vKMsMMIvjCb4/RghB0DYUN15qHPqEcfYT1uI0DA2S0cpkeNW5LKIdmGy0xv1BWEfSEpdP&#10;Z+2dOnbFIpga0aLL4KVC2Hh+0uT6mYdoSqmoCTYrBFYkZECaiVqu8X0TvinPcgaDIS5JmNNRSJtP&#10;SmuTdtxdNzEatY0C7xd5olqtltFzhSG+b4iTNEsIw5DQJq5LxNiYFkdtwjAgDLqAZv/+/cRxjJQa&#10;6XnkuU2S6HdtxA1Fp9PBF2OTLdSP0Vrh+bC0tMRdd73dtNOKUFoVHMqP/YUfA+DUqfusyTh40jO5&#10;wACdZQVyKR3P68SvLCzIdlliTO0M5lsoT5fZyMbPSqRlZduzabkmjTHrmUXX5peCEpzTQtkv93cv&#10;Yrb66TxeZlagucXjOWcM9gxpFvgpLXi7OktiasTmfEmBcLjW6WE618r3CGk1gX8pK6OEZJWxqC1X&#10;wyE0eKMZdTUuXxdOvvmKmtqI63oTg2DDfv5lBnrAZut1YjtWngcyaxtgmy0hpER4CikB7xICQX/g&#10;Yr7FlgPMLG4IbHshINAW6SgvNbAiyhASookZp0a3iqIoaRv3nJQQqAw/1yC6RnriKzQ5WqVonEGA&#10;sGGgyiK0MOI6aWLqJblGBgakJTY0VOi3EEIYIO8Z0RHanKs8R9rxyW2yQt/3DZIjLxxM0zQ1KSaE&#10;IM3G+J6PlyhaUUiaZUgbhTxOEoJMM5iYQJxh2wedIsVpAKR41fgN+SbfVKoNsvP8rjE/ViaEks4m&#10;JrBmr0WaZWihUTrgG996mueef5H9B48UGV77/SU63S7tdpuN9S1arTZBGCCFBBEbU2cErVZkQ04F&#10;QEyamsSUnvRQKifLlckovPfVRxOOTG2Pwm/M3NmdsymkE2JPG80BAMNxVxHRTSpzYMM08tvz6427&#10;N9ZXZy5edmkesJ9XrhFZXmMpR6kxXjcfJv6ZLPXxmTV3ex9/3XxtbpKpm1MMgDf5o5zoT0pAmuDZ&#10;ngSVaRO4VucmmrbNTopnYplJC1CF1DZun2fzSZn6CimJdX7VwvloGGSGbxTUWlnRlxtGx/0U8vRy&#10;JKQHnk1EKG2EB6FL528hRcFtmKCmlTpc1G0bY1CLMi9QNcCp1rrwmHf+JOZcFTmAwOVzMhyVFCYt&#10;AdqkgQjD0DpQGhFklpno9YEQgGIwGNAJDPfgoj57QW4zs8aWgxoThRFoRTxMmGQ26LlvM/SmJrus&#10;zia0ooiddkASx6R5yqWLF1n/J/+EJI7Zd+AwURiWFmTOYs3zOHrUZClut9tGNNlq024bDktKyX33&#10;3cfKyoqdT2VUbNpN1u7rszL0FeJu72WhGE3M2HqV5ounqg0L9HXtLeFk2TP7MafouSe7VmLGqopE&#10;Zw92nVvaC28zzRHtuTRlnlOVL2rfbFLRsLYqzh15PlPmMet8camD5BtE1nsE5jUmpnKum9xN1QLN&#10;AbtdzNP1LHnZNXA0LlVUDdFUG7tBXFONOuDaMaem4ihbMeIoYrzUw899/NykYUeD1BPbFWVSkevA&#10;5DzSgQHmumPu6wSdC3Idk+eASEx72gUMNWa8ClBKkOfGHybQbdO+VqAVGmX3mEZorM5XVObNpGfw&#10;hY+Pj/aUiY6gtEF4vgApi/hvpainHtHBWGcJPCFRmUkYGNi0D3maonKDWFs2tE2e5+Q+CDyC0EMr&#10;bbPomhQomc6RnkkkN5lMTGTqbpdxPCn8epCiSO/t+yaYaqJDZC7JcgPopewBsYnALgNQPp6IyJKM&#10;eCRQQhD5bTQmr5bvaZJ0YvoZRQxGMUmSgZSMN0a8efkZpJC0u2+aRIOZyQCMTdsu/YDWnzxrogw4&#10;PV5gUtKnacqRI0f45V/+Zd7//vfiB5H51izHkx7SC0wU+z2tQ5gFFkUjAoiuv7F7igFHnJtoH4KF&#10;Qr3K22Zdzdl4N6tMIacFvEsFcBQo4dpwye7decsdiW6sFExtMbHf1+78wBUjUZxGOM66cCGuryGU&#10;aYHDzVodpf1AiXTKew7Y64K7qdrxuK2M07NUvknacCUujI8uTFe1xd0OiIiirSonUf1Yk6HXIl9l&#10;OCGlbBRmt/SEQGmrHxG50QVpbXL/WMJLCoG22XpNDivTgElDYdosUjQIiVIG2XieQSJpnqItIjE5&#10;hdICSXjSQ9kstGliEqRlWWaybYYRDpm5KPRCiELZ3m63QZuYaEoZKzff84tjz2apTZIEbJ6sbitC&#10;Kc14PCLLUlq9PmEYMk5iYx1onV2jVoTnewzjGNC0oq6xFETQ7/fQYKJYDwZGXOd7dDtd/DBka2vL&#10;RIiWspgXd7y9vc3A5jVSlsuTnkHgWZ7hLbBGmwaVDcnIFBFb3zCLk6fVjq5FnKCLJ0uJ2uLtdm3C&#10;t2vbvlUP7KkvEKIBEGbVfZ3gYs/DdqOcQbWe6nIwZH8DhFaoCXdp9/arAGX6yWtgAa6zzKp99xar&#10;fdpD/yyimcY31zIvVaLsJhMfi6rTMUJrpBYIJEJ3kMQIXTUTE0idWUX8EJRAYhTzmRfaL/Ct0j8y&#10;BgDYAKfCoQ/LKmkPKRRKSDSQh0NAozDATFnTXkfvqirjbqfDk+YpiSIskvuBs7QDTKoPKQ3XU4gI&#10;XZZZbeLnCo0vJMoiSKFMdlxyYwQReBIpjTjNQxnRnS8t16dMtlwPsEp7E7wzQekUKXySZGLFbxmg&#10;CEOfPM/wApPDKFc5qdghyRMyoQj8FokekzImCn38EKQXEsdjklgQBl1arY6JmJDskOscP+jSCtt4&#10;Xsh4PGGSGqu0JIMk1cggIMshVya1gZACKSSdVpswCEiyHKUo/GbSNCnSo3vWIi+KIvLcpERoty0n&#10;qnK0Ar07rqmtPwM6qtKsGQYGje22R2u066HMyjduFlV3w/VUoMgUlr7pfhhlIwVH8X1mJWbjPM33&#10;xjfkz0ZxKOmmLIWa1PJm8jazi9FbaCOGqugqXOvCRW4XGpC45G6eNEBeVU3Gbf+rQmFtrcVKlsh8&#10;oKtX4GOQi7TiPPdrTaU9y4lpp4fxipxOxloqK/UsmNwzAJ4n8H2P1JoSO/0NVSG3NpyP55njPM+M&#10;GTgC3/PwAx9l9TbOEst556dZSpZnhEFQIDhtcxAFfkAYtZBCsDMYWBNqo0gfj8fWBFmSx4lBDEmC&#10;kC53Vm7SsQuJ9Ewk6zgx2UKjVovADxiPx6RJTtQyOpUgCIiTmJ3BDgJRWggC/X6P4WBAnEzIk4Ru&#10;x2Ti7HaNX9T29tAgUxfkVOV0Oiblepqm7OzsFH5SLtdSYnMPRVFEni6I+twsNUnRYseT2chmMEHu&#10;N7nWtVImd5XOisd1AbDtxNic7J5FjVV8Vz0q3quiQFEGS1QLQlzXFv4MQnURYs61qtmSV3NxC/bk&#10;ZbJrmUqxIGo/LLKW04tSHCzsgJ7Byk5XMLMeDfmc5os0F5aSaaYtKozZ5Ozrey1K7C1FRTVPjAZc&#10;eAyllEnVjNEtOMWnsPL7UuBkFePFGrKDJkUBaAsxVXWNqdnz6z5baSfmcf4zdc5KUEZ4Fhqaik2N&#10;wiYMqFwvzwsFuy5rdO27/jo+woBrhdB5RVleFbtpMoyuJtfW2izHKOmlA+aqeNpYpznsWSIwp4+p&#10;xhqRRb988472LbYrarLDpC2nYsVg0gJWq/j2rAzQmCILpPQreE4U75qxhzRzVrTGQs2PDEengDhX&#10;Zo0jQPpIz0NpTZorFL5xXs0FQdA2Ijhn7w3kWUZmp6RtHVsHgyGtVtvoebKMIGyhU0E6hm6nRyQj&#10;NoYbBMKj0+oBsDPZMTl2uiFeSzMabzMcbSEVhIR0W120jRmH0kTtyMynViwv98jiCeQZKknxPZ8o&#10;atHpdBhNJmxtm9TSURQVZs7tdrvo72g0ot/vF/42ykYM932TYDHLMpCN2JeNdT5VGs+pijXbLJ/C&#10;PXM2N7U09D/lxtzTyxgAsiepXOPNEvoXcYGrwObPfKmIxuzPW0tL/yCXgkd5y5v4QR3jImp7caXG&#10;ajWeBeenIyyA16K0bgOmnf6azJrDRxjCUrhQJXugOlz7tQsOORUEafFVxbPVLlRNo50+ydAbBhV6&#10;UlILVivMO1Ibrs+aZhV7qEy8Z4BNEBh/m8z6rUjrC6SVxg9N2H/HMaRpivSkSd4mTKZNx3UEQVBm&#10;HNbGvylqRSYtwdYWaZoWOiIhRCEGczHPPM8rrM3SNC2MGFqtVsHJRlFUxniz970iKyyFX1NV51bC&#10;03pS8unQ5rNLva7pOV+os5kSuVBdUJUOlbfrJtDV+ioYoiDqLHUzg1GZKnWOSdeMjRo9mVlqa7mJ&#10;ZMS1ILzrLQv6d4O1F/NrZes1xLOHsiBR31yYUYRC+p5C3RoPb7654JzLuS7mfC8L7Aa7MS2bvfYG&#10;Z1VFjdOpPFsAxsYbbvKFTTgHVt8hKHyMZiEc6+LgcgJVEY3ZoxUuByc6EbXrziJQaItwrJi2Brxm&#10;fnGVGhZmMWrTVyFd7qFq3ysco668X3B9Dc5QW2BYXRsYnYcWVgSJNtZ39l1p07tLIchRBGFIrkzi&#10;Nwe40zRFa2UTvqWWa9CkWWKymNoI23EcozWEgcl6mmWZyY7p+bRaLaLQpG8ej8cFggFjTeb7PpPJ&#10;hLFNxeA4FqUUo9GI2AZelVIWSKXdbgMmcGocx9asu45smgYezaji5UjoBlavEO6VqdBND9xGmYls&#10;fBpEyxRQv5FiEUVlkdbst6+pHiqYbw9vNFm7Yi+Vm+ffi1JhcK7VdPvPfLGIp0lI7J5+Ya9VO6Ba&#10;/i3arJXpYK3fi+K+sIAJVnymtUBpZYdF2P7ZJ4vN575qNttTlQoUl3XDrbdgYqzFWYWzEVSJISwy&#10;qlRZ5WSm5sq03kyeh0NkDrlW63cpwivXtdZWzDqN4ApuSdjWhSjEe856z5OSLC/FktWS5zlZnhF5&#10;oYkGkOcEQQho4jglTTOCwFi1ITCZNYEoCvGDgCzP2dzcREpZ6GmkNE6mWZaxvb1dRKButVoAjEYj&#10;hkMTFcFxMb7vF/fH43ENQVW5mSayKRP1NeBphast1r87biIdKuM8ZdE5LxCnwzaOi2xs1XLT6dp5&#10;WbObyHq/3WorNoSjiPcI5pufVdS2R+uf+bHJbg5gWAjK3mJYX4WxJWdTub+g/V05l1nXay8v7N4N&#10;F6GbC3yXSAAUIOrmdcCOr/lZhLzqFNpeFKj1hhr7rsrBCD215putGYArrPxeg7J8iCjwTflBRY/r&#10;CLTJyUwBEEfxFt1wWKQcAnPqCEzXnOttw/xal/eb/moFAqj1wJlR1zFXXXxYIihllfXT3I+dnwqC&#10;ciFwTKZxi5q1RkqBH5goy4WOUAviJLYe+IYDk9LH83zSNCdJUoSQBEEECNIkI01zpPDw/RCVaybj&#10;EVmW0e/3C52KQzTD4bAQk7lYZ44LgpL7SdO0EK+Nx2OTEM/zaLVaxX1nuu3ms4psZqolZtDyVTc+&#10;XRAYlVmZAWiEENcQG626iK67lNvU1npDjtXFGq2y39/X8v1tfzYyuYE+fb+H81pLk1iv+pjcOGNT&#10;1gOluKhouBQrNbpTiife8vGsiztMNACJsGbEokKN1Po2m5+plwV0WlVSUb03vbUr1NAiamUGIKvg&#10;I/NIlZOqcT6VcXfvFVjWmmFU6jbjU35LrUu2bhdbzPOsf47KTR4eYRw8q3oWB3CVNSrxfb94zulv&#10;Amv9lmUZ4/GYdrtdIBr3/mg0YjKZ0G63bcI4VVyTUtKxFmlKmbhqTo8zHps4b+6a0yc19TTuu8pR&#10;qh+JqSuA1lZEao8rE7ZbsOE9Ips6VdasrlwQs7GGe145GexUBVXuZH6pEVEzrl9zbLRKbXU66jrL&#10;AtZh0Ya+UVwuZhzV719j/xpUjbYExzxO58b5xt3XT5MEbm4EgVMAT0P2JiK44TLF5WBFOrYdBxGv&#10;2dG3LjUQBcDUxfhbo7LiK+c5ExtfGoG2FGwtKngN2NvxdECyAOSiALRVfYjtzTSCqa2XGi1cm5KS&#10;r6n9oTZsiELUVsxaod9tci0OrjTn3L1me1RtS5f1OTramFprcGPgdBCFgYJxNpXW70jlzu8HY2hQ&#10;Ea1VgbhDNMYcWVkOyTzrHEyllNYHpozQHMex1esYfYvT8zinTZcmwLVXRTQu0oEzRojjmE6nw+6l&#10;utOm0U1zcKfgsGCmCM2V7601mrYAq2Cfr3UzuiV2s7Qr/95oaWyZwb7OvvwfQPkezGwN4fzglToA&#10;LqHDXL1M1UAACsTp/mvQsDMRThV/6frBjN7p2lkV2whha7fWHgWC0pVXRf3tqe9xmMpaEimli97W&#10;7K0qCKcYt8r3VLlXlSsTrQfARmvwfA/fs2bWlitRShXKehcix+lIqjHbMhuPzoWYcXoXpRTj8bh4&#10;08MWAAAgAElEQVRAKkXqBVtnkY9GOV8k08ZkMrGRpWVxP03TgiurOWZrvQtyuPkren6mToexRXVu&#10;C1qh9lNlN2eV4rFiBt0yrCy2GSzz/JqudyjmMvWNDu7GA80vNzo9iynvBT3Q1fGsyRPQOOuavb3f&#10;6JitxgGjPXav8eAUR7TgeVkDLCZwoNMBFCIhBxwdFVwRqZb5j0Rh2iksuVz1ZXGWibOU4NU+ztqU&#10;haVT0WoVYJf7pCqmqX1vjQGwYWYaytuC2lYuL47pe6HTEdSeLTgax80IW5djiQokQSEGUUoZp0td&#10;4QKLeW9A4uZnVJXHjU+qIh2B88MrOQZsHxQaKTyEkKbvaBt92XFF00p50TipiQR1/bmGSRKF5VwB&#10;iwxn45CAtlwPWptIBLYiaZwOzX7yjP5HOzGUVgUSEtrkzdEamwGzwn259QB4wnDj2gbwLC3XSu7H&#10;nSsbONQYfegpBDIajQrxnNPj5LkLBmqQmjPNLh1pS+S4mwjsWso8TvvmcjaNBflnlWuYN+QLp+JG&#10;J+tmDdgsBR1cIxd5Pc3OFmPMHRULFWb1qsaRNS2Gag/9AJXd+vM96KsQkKW5EVdLYfK5eC5UDWil&#10;UcI4Nhs4ah1ALd6WTadihzSrZH6zVIG6jfhZmD072b7zwJ5DQbu5LiR4glJ+pkszjyZyaRwgppyi&#10;Sz8bc9+RAJW/VroiALWXSarAtrKv031x16vkq1KqQHZV66/SgVjUiIy68l7XEEtV9+JKES2iwjW5&#10;a77v0+12CydOJ55zItLd4jruFQntJkKDOcgm88GrUH62qqlDUZgdNziVgl23p2L387Lc6I68MWA6&#10;T065216rP/fWQpQ92TPNmey9iHoW+W41x2EWoT7zeTffbjPVOIfKqFWsFev7VtfrKZ53n7uXr3tr&#10;yhQlDxV5T/W5mU/OeLFeNxVdyyydpKHWS38UPzCmpEYPIEwSMaULnYK0nIMJiCkp9BZVyyTXXtPE&#10;tQCgpU9GGfHAIq8KJ1McO0BW4SKK70NbgG9SFTi465wri7XQnN5iysu5rzOkFYdOXXI09R9dG3LH&#10;oRSXGv2dWepWBtN9rBTPd/HcSqTivlcDSouCa6k3USLL5vUmcqoiD6VUwf34vk+73a6J11zoGieS&#10;c+eulH5rs9ufPRxl35vPv6U6G9082CMwu+72bhjezEAy30tCetH4LMR2czgAHFC6OWWvyLdZFkXF&#10;bo53eToNTG4Wy39tZRZSEziBf81kQc9GDm9lUTbuV57nTMZj7rvvPuN1nhpRiuNenDjVhEIpye9W&#10;yyqQ57CaTWLKiekcla5E5eUG0inema62+OO73DKW23ApsgWWK6mJgcX0UY2z0YW4yiG8KR8SKn3k&#10;OpFN9dkZAKg6ZrnKpxBdFeG5CP+z9sluQLzJCTkOqGqM4Ps+vV6POI6ZTCaF8YDjflxUhHlt3Iwy&#10;X2dT/xxLXOjivPYzp19NTncezimuf3+I06JMcTYzAd/8ova2LOcWuaiFBbfL2RH1sdT25QXvqykE&#10;1WxgBuVdPW/u5Xms0BQB6CinRn2VJxxfUL829ZFvadGWY5n29jAIp9mD6+mR+c7GPmvUWkVijokq&#10;waKxZDpw8CB/9+/+XcIgAIRxRgSMst1qrLQqLbCAPHN16soWL7/Xhf2vAsnas7IywdNwfeo7ClBs&#10;/9SIjQqicP2WcxeIo8Abl2p9mJ63qb5pVXt++mcBsdQM7dfwC5JWXzK1r+yHa+ZnyqxynoUjasXE&#10;GqhxOdVrTj+jteb48eN4nlcYHzjEVDU2qLZ5veUtj402r3N6xlHtvRlH19eBG3t9Hja8Xkr+5pe9&#10;fGA9jlQpi9jD+w7HXuOH3gwaodrkDN7B/Na4zO8TZeKg+9xezijfo66qIh+MsVy69957AchzQ+Gq&#10;PC+ApgFMuX3HBe80wK4wLGisA2XFZLaGEtnYUheP1t+tjtjUNqty5FQAe+3BOmCtDalw31/nlOZ2&#10;ZtcygzMrzus9n9pWarpfTc6m6SBbQxaiNGNucjK1b59z7BT+Vd1JVbSWJAla68LnpmoBt8hAYJFe&#10;p9mXWfcWIJtFk2Qx7YK3RGOVTdX6gwPNa+VaYcSNA8AbRbYNMYPbdEaOsJgzEvXfIubUnP5New7P&#10;61fjYIoLsErgvYjZyt5OXflelbktV6jp61/MRWqymTVUObt6Gy4ZlslsabzWBUkco5TG8z2bcIwK&#10;h1qGYsHK+EuOooFMqkjGnjd7qPS8DW7v1/pefo1bptIqbaas33TdwLo2zLUTt9TdRfcNRYenS20i&#10;53+bG5dpQrSUGIjCAMAhknI2Edgo1iWccFaQ7n6uSsTS5GSalnjzyjynUhfSBiiiWjudjvPRaeps&#10;3HvXWr43fjai9lOUvW677xOtWi9zvgGgKUaaenVv62F+WTBQi8anQgvVHy427N5ruL7SoFB3YVFq&#10;iKp4Ybp9scvZD2RpAL/y8pwbN7NpYcxsjVJYoFRuRTeqEiRR1wC1AJzllye9EslUFc8OXGvdMHMu&#10;fW1c+7uVsr5KnysvSmnN060RSZVLqT5XXG6eVBac+Y6KibsWCE/Oft9e0M207E3OrcptNPdY2ctd&#10;EcrMtm1b8ziYpqK+1mbleWd51gy2WX3G6WZcW84/J03T2ab912DBuggxzUQ2P3q2x3PHNBO/Q5ql&#10;BMsZaZaRTdr0el2uDN6k0+3QTvajtWIg1pDSQ/vGcakz9vE8yUQa5VOUmgQ+k4mJ77Ojt/E8n25m&#10;EgplrQitFZ5cR2tNHNxutuZoZAalu4bSmm7cQQjBZtvE+IkS41Pg6555LjW/Wcvcn/gXEULQ0seM&#10;/fnEDHIUXEEISaZ6JsOeZyaghS7SwmZ5Tq5N3CGF2bieNRssJ8Cl3wUhJSpVeFb2qZRCOoWnXQB5&#10;ka+nzDlip9Q8I7wCXCulCg9mI1v1bMpbFyjQ/XEiEfDELrSDYR12XQxeExgugu2N+/kckr9GhVaP&#10;HefkCEox7UdRo911CW+mEafRZRjzVkvV4YCFQlDK/Iu4ZjX9yxR5PH/zuNenrjf4NV1aipl5stPg&#10;qigskrR9t0qJuyhbLo+NtmfWv0aU505pk2uQooxgjMoRaAyM1UUEj8KCTFedHLHjpCtWx+aZYpVq&#10;VUcCBTCuSzhqo6DLK1M6l/pDaCWLumfqL+cBvmL9mERgOTY/j41X5NkMn65KjbRTaPZhoBPQkNpv&#10;USIoDBNA085HAMR+136ngXO5jUStDWOIjswbnrW76E/65mk/AQEj4RKh+SAE0r8IApZiiUAwkukU&#10;chWVjld9yCpPFcW3yFYrg3S0BE8aww2BQKHxKiBCaAEafAdHZFqrv/LkzOu19oVAqqB2v9z35mgm&#10;dDp79izhnbeRSmh3OmxPzhEEIX4UsbMzYPXAKvEkZjwe0el20bmm2++wPR5ZxyPDrqVZysrKCuxI&#10;JuMxUauPUjlxmuB7ipYODUvnSZLEbAytNZOJUV71owghBBOlC0uOXJmJDsOQSBhMrVNr2ulJ4jhB&#10;B8axaaJMXgdimwbV7+DiI+V5RqYyXGTXXOVkOjcmo8JmyJOG3dRKEQRh0bYDRFLYdLl2EwRhWFAX&#10;nuchKs5XucoLK6AmgHNnKs/NpLloszY/ONqkoxWiNDlVDpAJE//Kk7KwZvm+leras9C4dI6b8/xN&#10;6/MUmTnr6s0rWpfxoWbenyGKKW45jLK72OlmlyYnAo4ZsE6O2jw1zXs4qqDqMOmQkqgAe/tY9dss&#10;8Kyv9MX9nHNjwYv1/VW6CuyO5FxxKQWMgU3pHyS1nJoiwxmUbQjhxIgak4m05AqKMF2u1SbStWul&#10;DBVUD8dTfE91SIuONPplv0qIEroUo+DaLYgl24pujlf9/nzkM+te5U6lOZiDbF76yy+ykbydzZ0V&#10;Qq3pZi1QHluhwuu1+fp3cpSSvOe4RssEXx/g3JkNXtzsc+LECUS0QZIkhP0W5wcTVuKU3lKPeHSa&#10;IAjorUh8PycbQpqkJHJC5mcsJ7cQhRFSm/AMAVfJshwVjGhFLfSgR+j7tBJFNsoQekA7aKFkxzgp&#10;tXdoB0ZRqJOETrqPSEXsDDdY6vVIcxO8LrUcl8TD8z1C3SJXOYGfE3iQZjlZohGeROU5uRZoKRAy&#10;KKhMIZ061Xi2a61QQJYqhJT4fkCeKePjIDxDYRaZ7BoUsD2fWDt85/HuItRqawbqSRMnQ2NCbzjr&#10;ICkNwgmyZO7E76WIBblOFxlPi+qRAzwOQVY3TbWeKmybZlbq9c/lamZ3pNwq1a2+97LISW0uwqkC&#10;2zlH02c3XkpgVjA7lkMxf8pAnA0uzupsirxEVN6t1FtAsErIKV2c0xjiJhV8bV9Rip8qoqsFYpp5&#10;fmiFOMpKCsqMsOZ6bsGgrzxAk8j+nPtmf+S2vkAbTqCtdgDIWEIDqR+DgMBfBwFx6Nnnzf7sJaYf&#10;O8JEgZ4IY3KuRVYhQ0tE45BGVQ4yU+QlbDptUfLB7vnq+EhLIDQDGIuqNdzU3ps2WmgWKSe1+igi&#10;Rpjfmcjm4sWLnFjKiiij/f4So9EIKSS//uu/zndOK9797nfz8KG30W53yPOcy5cv83/82m9w/Phx&#10;/vpfep8xsbPJfJaXzPutVos0TW1+B4mfeQSBD6GPJyV+7pFlKWklv3AYBuSh4ZQC37der+aDCnGD&#10;9AgCyPLE2pBHCEThrOT7PrlSKGW8qoXQSM8zFIsF2gKTj7vVbiNyRZZnpk9BgC8kSjnPbIlAobW1&#10;zrGmpG7TmjARJvprniR4nkE8BmE0TAsbULZQAtrqtHJyF4EnhJUpm0UopagsjmmTx7eiLAIYVWVo&#10;HYfMZr8LpLM33DF1cX4qo2lyby/ATls5XfXZGrCd/ZJpvyQlZ/ao/k71twoWbnKZQuSilkemuOy+&#10;23Kh2iKm6q/j5qcrrpxfOz6f0WHbzxLDVaRnuzfQ1B0VXEeDmKlUXXuv0GvpxgvurKFDKdJfW/Gv&#10;S1Hg9rG0BgGOY7KOSFjpG0VCONEcPwf8G8hgDrIt+tXob8F5NhiUWr2V2/OQWLOdedea/W0mAJmJ&#10;bHrcSSC75OkQ8pzhyMfz20g/Q8qMi2evsHHHBr3WBYQWHEkeZhhf4crGGY7cvsLdt5wgTCPywSZH&#10;2l3ObJ2l026z7a+ipEYHRhzVVUNyrRgOV1Ba0dJbxsGodxDP8xlNbBKhvEuSxIRqTJIpBv4thJ1l&#10;8jxkFMf46orxkG0dII63We4Za5zxVgxeRn9ljNYjsvQ28jwnV4dNgDwUaZYSiXV8P2CSBMhUkCmT&#10;Z0JISZYZJWuaKjxP2vhNGqVy0AIpBVIA0uTgNvJySNPM6FE8H61NGBHPRmidhixmOiK1YxeHtHoY&#10;YTeALNl0x3JL07ZbqMYzf76d/l7KIo5hUQQD0dD6uyVXvN+AUXUboxlIqboLioMmpKwAk904mL0C&#10;wia3UjnfFfHoXe7qOcdU4NpCrLb3MpszcbITXetDhbEpn3fnQjf0ZFVEVXnJnhfTJaq1V8pCjFpC&#10;viqYEsL52+xeQUG5F4YIjrizwN/WLS3Rl9n9kkpDzC7lmwCEueFYcqsDdfcD4cLBuHpMO7l0uhjD&#10;ubT0GgK4HN0JwP50HQ10ctPuQB4CAX11Bg1cbZn324UxWHOnWd5mygKpvkGUrM6RAFEhZ0WFOits&#10;tF0MPMc7SRobtNGKrp03n5P2+9GOo/FqvzORzYkTJ5hsaLI0Y3llhezSNoEImEwmfPzjHyfRz9Bq&#10;tRkO1rhw4QK36IOkWcojjzzCJz7xCWvZIIlaAZM4ZnlpCSEEcZYXeow8z/GkMccUmaATdQiTMYlN&#10;8JNnOTJNCXzfZLjzffyhb4C7lEwmE9AJQRDQEi2U1gwHQ6IoZDhcJ88Vrda+InoqgAysDoXSFt33&#10;fQJpgtZJ0Sns1MMoJMtM9r2u1R3leWr3Q2leKKWHFKW3M2jSNEPlyuQVlx5pNtvSY6oYvFKYOmrt&#10;wk7oQk/ljA+MLknbyLw3XyRz/aV0zqvKjAvOq4FA9mQu3oRiU6Spnnp0+uVrKFUIa89rzMhcXU1d&#10;YCaKS9MsmK4AlJs1dw5JNI/tlcrvnBYtd1MinCo5IMrvrnBz7hxmTI9uoIcFU1EgmCkgt0engqbo&#10;p0HuTPm4zLleUvzWVNnqeYU1OSlGpTLIJb1jYUO1PiEarllVbqDSnyYLNmuaHDYRzVoq31Hpy8wi&#10;oDkC84qYc7z7xdllJrK5/w9XePHtAXK1x9VLV+kteQzFmJOt/4WLFy7wn7/3P0V6HlH6RdrpRbx8&#10;H/cdP8yvHh6jtv8xnf3vhKjNxe0HgYBA9hiNx4SdDcIgYkcdJx6PyNJ9xsM1u0B3pc02W0TdiDW6&#10;pGnKUnQvWZYTrm0StVr05CXyPOe8fwg86IglfM9nJX/ThPoOdoi6Xba3enS7Ha5cOkKnA2HXI0kS&#10;0Jt4vkDoxNqX94l8jzzdz2gnQbZ3jHmkp8l8ySgZoX2NaEcMNjYIowCkRGmNkgpPGLFakmckaYL2&#10;fdpRC+1lSCGQoWA0GpNkCf1+nzQxSE8Xssz6ZLe0MTDIc2XNEgNjpiiNXmgyNlyWEyVqnVk7el0s&#10;8t3KYmHN7jqbaw2/UgWmAlEHSteJIWfrbWxlFcbGXBHXtBmqZVd9zRxdzdTnOC60cf8mMTAzS72t&#10;attN9qpyr2BQ9Ex9T6mScUiGighT18a8bLv6XAUD7qn3FERd0UFYuL6VpaA9nde+2XEowl73tGEh&#10;MmHSJ088ozNR1potFREICOxznk4QAnr5BlprLoVHQWty0UJr6OaboMHL9wMw8Axxaih9TeyZ1ZhZ&#10;HU+uh4BA64MArE62AEj80prLjXNtdCrIa8bt6uaghnpK7F/7LZGbnW1diuVnm+rvvmGFcpyMa9DB&#10;k104m8OHDxOFIVd2dvjf/tE/4i999HHuuOMOXjr9IuPxmMNac8vqKnEYojHZ4LxWi/EwY21tjdH5&#10;57n7nru5uHaRz/yrf8V//EufoN1qEVtnoldefoXPfOYznPnG6wRBwHveexcf+9jHaK8aK6xnnn6G&#10;z372s1x6ZYMwCPngux7iYx/7GF7b4/Of/zyf/MYbbG1t0fdDDh48yE+9+xiPPfYYUksm4wmt1hJb&#10;W1v8yq/8GseOHeNv/K37WV1dJUlSQj9EaGm4L22QwnA0Yu3qVVrLin37VvD9gPF4xOXLl9Fas762&#10;xrPPPccHP/RjmEXiTJ6FFZmljEcjck/i+8bcWSnFcDDkwsULpEnKsdtvx/eDWcNdFCkkcRYzmcRo&#10;DWHUJgpDhDTTdPnKZTqdDr1ux1jLiQqHJUSR6+n7XmbBhFlr9y1iyUTx5y0sN2qN5h4qfm7SQFTG&#10;VCCKhGvVflX7USqRHUngEI6zXGPXbLrXMoWLpqSGpKp0ew2I7lZ/ncIv6PdCidPgQty3u2mY4Vc0&#10;69e96VwOnK7HOVAqT5WGMWBE7oCsttfkYir9rDFBtQ4vQDLFixWeTVQIh+Z7taKpj4yeHSij+c6s&#10;vNBzykxkc3XwHOnK/bx4Hp55eYe1f/ACf/U/epjH9/0ttjY30d1/gBzcQrT0n9AT5xkc7DL2PHrr&#10;X2NJ5Wze/ud5enPCr3zmKzz/3Gnufe1N7rnnblayU5w/e5G/92u/y3AYcNt997A1GvHZb1/hzexJ&#10;/vZ/9pN84+nn+c1f+xJJLDl+5HZ2Bjv8/pefIg76/MLHP8JGvMz2mqLTPkgnVFy9tMn/+U/XeeXN&#10;W/jFv3E3SikmHOB3v/AEz6+HvLxzlT+3FSH3HWBfcI7JaJPVtkTmIxIFQkY8/cJZNtbXEd4S7373&#10;3fzJnz7LqVOn+M3f+gM+8tMf4elvf5s07fHiS3D16hUeefhBvvrVr3L01iOkScJkPOa2225Fhz5n&#10;zg2RAm6//XZ2trb4oy99gxPHj9Pu7Of110+zf98+Nra2DKclPJaWl5DS58qVqwSdlCzLuf/+B7h4&#10;6RKXLr3JyTvvZH1jzYr5esRbMWl8gf7SEr6nOfvmWR568H6Wl5fpsrmnSZ+/dm4Q4On65oU5ANdt&#10;7l0W8qxtVZNsTQlXDFujHZC3G6V0iGsQ1g4GN7NmXUvR0/zC9DdMD2spnKpwZNaESFde0MVTdZ2F&#10;xopsCyhZ7UABOXcFlnagSthUQY6iOG6ei1qbU3M7i+KuAb9FA92se9q0ZLfi/LQ8y0G4lAGZpbDD&#10;KGI4HBLKlCiKiJUHGt5YG/Krv/qrPBG9m3a7zZA26WTM4WhEmqbcs5Lx2GOP8fjbj/DKK6/wP3/j&#10;HBcuXmAzbxOGAavxWTwpSVgFDf/4r7+NbqfLf//5K7xx+jS57JIkCTsd44qxs36aQ0eO8OkP7Wdl&#10;ZYUdvUq73aajtmyStJQwCPFsJGaVG/9ErXWRPjpJk0Lc7kkjuQmjkMFgQKfdtRlFPbQyVqx5XrqW&#10;BIGpV3pYlcSYqBUhhW+TvmVFLhwQBIHPJI7ptNvEcYznGdVAGFr1QpabNSmMK0ua5iaKdG5cSaJW&#10;QJwks5HNYHMTcUwyGg04deoU0fYtvPTyS3zkwwfYJyUj0Uaj8cOQW2+9lZ1eztbWFqDZd+I4o6Vb&#10;+IPPfpYgeBuPPPIwb545w6OPPkKynfC5z32O9fV1PvxTP8WPvP/tZHnGi19/lttvv53ReMxXvvxl&#10;BjsDPvFzn+C9D97JxuYGTzzxBI888ohVuJv8HB/84If4kfc8xJtnzvDp3/5DvvrEE3z4x5c4cuQI&#10;21vbPPHkk3S79yKE4Atf+AK/+Iu/SJomRFFElo2ZTCZ4UR8hBBsbG9x9zz0cvvUuXn7pJZ5++mnS&#10;NGEyGfPmm2/S6/Vpt1t87Wtf4/jx47z44kt854XvcGB1PxcvXuTShQsorYj6Pf74j/8YtOJnf/Zn&#10;2dzc5OTJkzz6yMO88cYZzp07x+nTp3n99Bl+5qMf5XOf/yIHDhyg0+2R54rBhcusr69z3/0P8PJL&#10;L7G5PWA0HjMajcnynFuPHAbg4oWzXLlyhfvuvYvBzoCnnvo6P/mTPwn5rnvxz3yZVvtUFKnTEK54&#10;x8DAkkyrEmxTSKjaXrPaGy4VyroKrO2Fqod9gUy0paCLKnTp/1njiCpUqXvG1cNsOqKu16mxRBYR&#10;lWbrDcJ3JhGxF4vI5lzs8uRNZ05HwxH9Xg8/GzAajVBBaPWgRk/cbrfN9VZI0GozHq0TxxPe2LrI&#10;17/+dd5z8FGefPJJXni1T9Tu0F7ZbzJjTiZGJ61HrKyskKUZTzzxBM8/pwiCgGGS0Wq3SZKEZGOD&#10;5UO3W+tYRafTQWWJya6pYiPJEMKoBbQJqqpUTpzEhGFYRr7WFObIWik8KZnEMfv27SNNUuJJShR4&#10;+L7PYDCg3+/j4qBp6+Tqsoh6vpE4jSdjer2eiRAONvcNJElqJFNxDJikcSIXZFlm4bEJlZSlWdEn&#10;pZTRx2tR+BnNRDZv3PMesv4K99894YG7H+cI3yJNv4uWL+EtCXL+K0ZSkkZH0C1F6ocEK4qlUxo1&#10;GtHVX+Qv/4TPB6M7UUrRmtxLZ7xDLHo8+42vcc/qEX76fcc5uu8inufxzr94kDTZ4Y21o3z3TMyp&#10;gyf4yA89RBh8m5MHOxx/4DFGoxGTiUQHbdqDLU4udbn70ISjvR6vvfMn+L3f+z1eeHGd/vJdvHB6&#10;g6tDnxMPHWY8HvPU0y/ys3GX/WEP3/NINkYstw4w8UCQcejoKl/4yh+ghM/Ro0fZnlxglB1i6WCI&#10;30lQ+YhouUV7n+TJb/4Rn/jEX6e1zyNalhztHWKYbxDLIaPxmGG+RacdoaOEg8dW+MwXf5dX3vhT&#10;7rvvXs5eeYX9+1dpr8Dq0R7dW3x6BwLW1i9x/PhxusPbGAwmbG7s0OuvoLTPs3/6PKcefJDXXnuN&#10;E8eOMdjZQacpOkshiVld7pGMh4XN/w2VG+VspqCDLk1tK/BlSoRcPa1IBJyosny3LgYpfRCadWlL&#10;hFdNeA0wLJTGFTFGCSQdsJ2tCF8ITBfpJBrAWhSIRJfIR5eci7tf5XTKtw30N/qWxn1d/S05txKd&#10;NJ6jbv1UiM8av7PeK+emhrnmDI+ojEGDcqCJXqa5oMXWaNYE2QUWtZyOsr9B4BMnCToZ0mmF5GGL&#10;yWTMkbvu45f+y1/h1s2XCYLDJMkEKQU7nQ/w2muv8d9+aYnXt3tcSVd55vSEk57kJ3/sR3nfvbcR&#10;T2L2he8ArUnSC0RRiFo6zmtf+xbKv4X7Hn6Ev/Xobfi+x4HgaZTKuSiNc/uK5zEZrhEFl0lGO2wl&#10;t9DpGFVCmmb4gQ2SmSv8wGc0GZMkCZNEk8RxkQhNSoMwxvGQJFOEfoudQcxGYtxNUII43iGJU3zf&#10;I2pFZGlKmiVmbUtNq9Vme3tAEHXZ2BoSWa4FAcPhkIMHDpLnHuPJmGxrQpamtNpt+v22WQaZJhPG&#10;GT+XOQqFJ22iNpWihJqNbJZXenx3Y5P2Uhu0ZnB1wMULF1lLXzad37fFysqKiSKrNXFsOIZ8c8jr&#10;r7/OTuu7+L5PsrzGkVuP4GceWZqR5hk7OzusHDlmsKLvk6Yp3bZPnmV0u13W19d52133mMVjMeTO&#10;zg5LS0uI2Jj7BoFRnG9ubrHU73PkyBJZmnHlyhWEEDz11L8hz3M+9KEPcfr063zu5Sf4xje+wbH3&#10;HWRnZ8zhpSUGgwF5aPQr9z9wP0dvv512d4kgCHj/D3+AwPd5zyTGDwJr2dbivvvu4yM//dMF59KO&#10;QiaTCSdP3mGweivkgVMPIIFWK0Ki+fmf/5tIYHl5mbvvvgetNZ4fEkURP/ETP0Gr1SJstU0K3Fjx&#10;jnc8Srvb49ixY0ySlA996EMopfmRD/wIYSBJswydjmm1W7QDY2KdpxPyfM5kXkO5UW+PqfDmzQMH&#10;q3ZVdNRvFnXqxbSwrgIoDdR8RajJ0YUuQfSU4nmGtdWeRqbxwU1T0Ton4zgQXd7R1NopxWgNfFvj&#10;Mupcz3Trze41GikQXOUZ3XinxoA1Ec6Ml+aUZo+q0QfshZlvUUd1112UUvi+byxirYVnmpv3g0kA&#10;ABmMSURBVGa8fvosX3vya7xdXeCxx36UAwduIcsywqVV1tbWGI/PsLq6WtQRtUJWV1e5eOEizz//&#10;PCt+ymg8Zmk5Ic9zHvlzBxFCMhwOOH/uHE/FbxDHMUv5U/T6fdZb+3nwwVN4/X7BPUwmE7qdFjs7&#10;O0wmE3zfZ//+FdvHhCRJTDK8NDWpoycxQeCbIKueJAhDUmvJu2+lRZpl5FnOeDKm0+oxGo0K7iSO&#10;jXN7EPmEYUSuMkajEaPRkOFwyGg0KmBvZH0cq5Gjk8QaTkgPadNaG4u7SlI4nSOEtNFTTDrrmfBp&#10;ePYol3sXCMOhCVsdLUE4QKuTZCJABZok0Ah/iFaKzrCNn8NO2GPcWaGd34ZIwc98+qrFKIzJtGbs&#10;H0UvH2En9UlkFy/cZpKOuLqxTLdzkNHgHAdWA9ZGl4glhO02wyxFZgHpIKXvDyBfJ/U8YiFIPI+1&#10;0YhLl14gaq1z+Ogpzl16g/Onr5IMNV/94u9y/vx5ZHKIP/z/vsXj7/gAUdQiC2MmYkCuWmgUoVjB&#10;UwpfSq5evgxC0tq3j/379vNHX/oSg+GIE8dPkCvFiRMn2Nrc4vCRIwxGE9I0Z5Iozp09y4m77uLp&#10;p5/njhPHuHjxVfYv9zjz5hne+653Mh7FpElOr9dlNEkYDjf4N0/9Wx577DHG45itrS2O7euzvr2B&#10;8HMmSUKa5XS7XQYW2a5fuMjBgweQfoyXx8h0gpdl9CMPlCaVuxsgLCw3ytm4auadN0X3jdN5Rtyl&#10;qKwJjRrimAIoVvLfWIK7bsRrFOdOhFZ+dqXtihnwnstUdk5bawW51JopuBpd/5LaPNSBerVH0/2u&#10;YQXLjbm+ONGaQ2zN82pT5b0Z2KYhvruGUntlWrFcRDmuPFIT7y1o0uVjcjHPXH4a521jRFQg0pzR&#10;aMSYJZb37ye/2uffPvsiTwfLRO85zocPDJFZTj6+zJLeJouW2c49Ui2QUYssGSN1yr87vc4T/+4V&#10;NlfuZzwS5KpPu93mXz78In/+eMQzV3KunHuK3zm/ivQ8rnSOEb8xgV6PW9YGfPaRTW4/djujULKy&#10;bz+JNyGKoON1DUcTxSYSynJgNJJCkKSKKPLwxxIhzYB4nkDKjMlwTLfXQwRDQpUQem086ZHFE3od&#10;jyj08BOfPBdGxCU1fpATehI91hzY36XTA7odgsBnOBwThDkBAUkwQCsQ3Yyl/W1A02r7jOItNEYk&#10;F0QTsiwHZ0GrA7TMkconarXmE8O9bo9Xz77EeDzmFrVGFEXccdsdKKW46pmoAUFgFFRBGBkFlRSc&#10;OHGCMG+zvrHBxcmEV155hbAvWN2/nyRJuf/++/njZ7/DF7/4Rxz5S0dot9t88p99kne9613c89D7&#10;OXbsGE997RW++tWnePxDXS5cuMD//s9/j8cff5wPnHq/Cf+CIEszwiDglVde5etf/zpCCB588CGe&#10;ffZZzpw5w+FDhzl37hye5xFFEUma8Nprr/GOd7yTnc3zRK0Wqf38F154gS9+4QucuPsok/GYwXDE&#10;T/7UTwED0iTh7rvv5jO//xnuOHknp0+fJk0z3vHoo5w/d45n/uRP+NAHP8iTTz7Jd998kzxXbG1t&#10;obXizTff5IXnn6ffMYq1LEt5//vfT7fb57Of/SxKeGxsbPLFL32Z1dVVXiZjMplw7PgJvv3tbxOE&#10;LW699QhJEnPwwEFefOFPufeee3jPDz1EGIbIXBFFETqbGJHBzcEV111mRfWddT73/T0+V/efqJjw&#10;1vCOMwzQBUcjrH9C1YBAa2exZPs/z5dkL/1vAMsmqtKzuAFNCfRF5S2rrynhfYmYSuW/btSpqz+V&#10;EbL1OLFaUb2e8U6lP7Xfsr/VOmrlmpQs1XorVEjB7IhaW3urst6vImWGvW1ERyndKKDb7TJMBKPR&#10;iCSJyLKcXjfC933G4wlpmqB9oz8JwwDP862RjiSejAnDkJMnT5IkCVe6d7G1tc3zz79Mt9MhTmIe&#10;eOAB/uJtJ/jOCy+gkh7S87jaVaRpyjdeeJ2r58+zfsLn8JHDiEiQZimX1y7T7XbZv38fg8GAzc0N&#10;pOexb2WF4XBAGIUksTGnnkwmZHmG7xu9zGQywQ+l0TmFEIYRg80B+/bvQ3pGXyWEgYWe75EmKeub&#10;ayilWFruI4Xg4sVLtFqbtFoGmaQ2w2uvt8Tm5gb79q1alxEYDkd4XsDm1pbV24Dvj9nZ2SEMW0Rh&#10;RJoaf8rAa5Nl2Wxk89DgVb7RDfjDP035nd/5l4TDw9xzzz381s9fYbS2Ri/7O/R6XTjyt8myjCRa&#10;IR5uET3739C/804u7P/b/M7n/1/+6bcPEScxP/OuJ/n5n/959rVf4hf/2im+/Cub/OHXvsOXn3qJ&#10;jY0NDoeSS1sXeeDBDX70vffx1Vd3+Pu//Sk++ellsiyjtbmf7+5f5ofvHNH1BK9Nlvl7v/F55D/b&#10;ZDwZc7I/5Of+6seQeh9f/fIzHFzq8N/9yn9NsPxdut0un/vURX7zn/8mzzwreNud72CpdYKNnR06&#10;/RwpJRtXn+NHf+RB/vWT3+Suu97OidvvIB0lHDx8K+SCTtgjCtqEXotOp8PzL3yHSxfW+M7zr3Lh&#10;3BVCv8M73/k+Xn71uwa45QHrV3ZYXVnm3ref4tS9D/GpT30Kz/fo/oUlBjsj/vTp51g9dJhXX/4u&#10;o0HMJ/7aR/jylz7PXXffT39pifU//rcsR13uPPUwv/97n+bwiZOkXsCbV9d5WGuyPCcZDIiiFoGE&#10;NE3w/dbeN+bs3Xpjb88hQN35dEyB5nN7a7/KodTrqwYAcs6JotDVODPgMkgoha+BdqzF9YrQav2b&#10;PmqeztLZlNilwn0UCKZ6rqw6xlHw7htmhcgvG65yJDPNeWsIR9c5qeJn+r15nzuzzLToqCPFhjZu&#10;z0UV9TQ4G1eVJxFakucpo1FCrHza7TY6iEiQnBctXhrk0L2NwPdJ8ozvbGyznW6hg5A030R4I8ad&#10;Hq9v73D/7Qf44Q88Ql8mjEYd/s53AzaGWwy7RwmjZQ4vw4k/9ygrZ6/Q7y9xqdthMpnw/GsDhtmQ&#10;8+EyS/4R2v4bvLF5hoOHDjMab6HjDTayDfzIY2VlGdkRnDv/IrccuIVYTRDeMmN/TJxP6IQdCEO2&#10;h2sEWrK9ts3RW48RT2LWtzeJ/VVW+qu8cfplHjh4ilTDOM/IdMZEbqKFZsgOo9GIYF+CF4ZEPcXl&#10;S5dAeIx2Rqx4+7l89RJe/0420w3SrM/5tfMc9o8wSAcstVeMOiSAYXYZv70Pr91nkqWkOsUTAuGH&#10;s5HN5uYmnbcd59FHH+Vzn/sctx06ycc//nHirf+B0WiEH4IfmlAxZ8+dpX0AgiBkaXWVyRtnWGed&#10;n/noR3nWO8DXv/513vu+d6A1xHFMv7/EL/zCL/LkE09w9fJFDh8+zINHD/P4TzxO4J/lvvvu42/+&#10;zfv4whe/iDdIyPKcD7z/h/jxx9+HEG+yvLzCPffcY2WAOxw7doz33tnl4YcfhiSh2+3ynnefIvCD&#10;wrLi3e/6IV54/gWy7BJxHKNDEx4iSRLa7TbHjx/n+eef56Mf/RleeOEF7rjjDoQ08smVlRWeeeZp&#10;PvzhD7O2tkG700EISa/f55577+HQoUN0Oh3OnT3Lgw8+yNbWFocOHcLzPNqRtQYZDrn99ts5fOQQ&#10;WiuGwxEf+9jHOHHyTl597VVOnXqAJ554gltvvZXXX/8ux0/cwakHT3H06O1cuXq1+N6TJ0/i25A3&#10;eZ7TarcBEz9Oa7VnYD2v3Kj1j26cTFH2cxrSzfuVG86XyZwv+L4KIKvWWSq5HXIquZzigam29WKF&#10;/4xXZnan0pfiqEq1l6xHBcnYnmoKcZ6uIJe66fMMBNBANPV+zkM4zvy6aL12vjic0R6KdtKxGQNf&#10;4aDqqjtRzOGeSoOzqa4wrTQKEzrK9wLSLCOOY4IwZGs44lOf+hS99ArtTofBaGio9s4j9Hp9Wu02&#10;S8vLiCuKT3/603yZCVpr2spEu09a76HT6ZAkCa++8gr/+Pf/HaPRiPsIGezscLnXpd3uMBR3gRSs&#10;ru63psIpnmdCXSVJQhSFaKUZJyMjOQoCEDAaDhlPJrTaJsZkkiS0Wi2EgDgxiEJ6kk6nw9mzZ+l3&#10;VxiPR6z09xsdTm6cwl0+mzTNyPOMVruFBna2tul2u0Rhi82tLfatGD1Vp92m3++ztrZm4I41wzYE&#10;mqDf75PnGfFog8l4TLe9hEZbi94YqVskSYKYRaFc/dr/9Zi+/Ue+spZJvvWtb/Ho3XfT7fWQm5/k&#10;/PnzRMc/zv59+zlw8R9y/sIF2Pc4t916K2cmV7hy5Qq99ts5eOAAWXw73/zmN3nPe3/aKOdC45mb&#10;6AGTyYRxavxConZIu9XCU2YQsjxnPDI27n4Q0G4b50alFElizAS11vi+Txgae3SjvBrbbIMaz/fN&#10;JIFVaiUmkKcNzOlycmubXU8AYo/Z8OaVLKUIKZOmqQmFEwRsbW1x6dIl3va2t9VfEI0NLKYz5dUe&#10;Xwj8dAXIuE19sw1Id2m9mYO9eX/R+6Iipp8F2EoFxMz70oYXKc3enOVZGSgRRBnttog15WJn1Uyj&#10;ZvdhlyKrsas0lLS2KUWO9ybysEhFunAoTodjORgX+BVtU1xoVfxWJ1vlZfsFopniNqtrpH6syKbI&#10;gylup/LbLDeSNtiU3WP77WH1m+dsP5qp0jI33IGxtBqlim63w6uvn+GTv/FJXguO4fs+Kh4ipUfX&#10;U0ziCceOHOCHf/gDPPTQQzz33HP8m29+m9OnTzNWHmEYkQmfNEk5KkYkacrf+IVfYhJP+L//xe8Y&#10;MVKny3g8JvAUaZpwcNnn4Yce5off8XYOHTpEPlpnc2MDFa+htabbNTqbwWBg/Oe6Xa5evcrKygpX&#10;r16l1+sRBAFXr16l3W6zsrLCxsYG+1ZWuXTxIgcPHWI4GNDr99nc3GBlZR9nz75Jr9sz9fV6pGnC&#10;5sYmk8mEKIrodrvGh1JrDh48yNraGvtX97O+ts7BQwdBa06ffoNDhw/Rbrc5/frrnDx5J+fOnbVG&#10;Tz5LvT4bGxtoLVhZWUEg2drexvciVldvmY1sJs/8i8fWuw98ZdJaNmFTJmOEEBwK/4CtrS3emDzK&#10;c889x889+grnz18gW/oxtra2WJNDjh8/TuS/zVinJccQwHjcZ3l5me2RMTjQXozSiowRQoAXCHzP&#10;R8U2s6Cu5MW2uVqwXvK5UkXeF0/KelY68mLBO4cnAdamPTcbWspCxljkpkEUMdtuqGjDdbjYZb7v&#10;4/nGEm8ymRhLvnlFACxCNnvoQpO6rgHN3b/vhu0DdvPSZDFlOpXno1JmmQ40EdNU/o1rRTYziI1r&#10;QTeiCENU4atmieEKbkHVle02uZ4olPcWmeiqWEiDXV/FfVuUriO7GmczhWDqvwB5ldiZ0W/txHfV&#10;RuyXl3/nl0XLSyxANntdng7ZNB3b/bBFlmek2sP3PXYmJmZhp7/MeDzijc6dhEFANtkhzxVLkSBN&#10;UnQ6ot9fIo5NCP1MmKjumTQcQYrxUzmcbZvUKN1lY9WVS8IwZGCtdaPARBsJ1TZBGNKTI1SeI9Id&#10;lFJ0g9ioDSycGI/HRFFEq9ViOBzSarUKSzUXH9LzPMIwNFxO1GZ7e4elft/oSHyfJEnodDpsbG4S&#10;hWHBOQspStNwpdBKFaLnTrvDcDQkiiJGwyGdbhe0lQR12vi+z8b6Bssry4xHo2LfeNKzBJWJGQnG&#10;Gk0KGwl/JoD91r9+7PK+W7+y4e0gpKSt9iOEYCm5wrnz5/hf/8UbnDx5kp977yU2NzdIV29je3ub&#10;f/KrL/JX/spf4dF3nSCOY6LuFlprcr1tKzbRi4Vu2WB1Pma5mwWfKqOAKxyXLPjIlfFEdSIkcGFa&#10;DIAsBsurApySKnNmey7ftnvPfbu0SKugPK+zeJ5XOE0Jm1hNa40U0njUzsjxjaigghsF9kWpViSK&#10;NhbXf6MdWIBsFlSvZ4TwmNfELPBWiMbcvQLZmF9pw/6YMDOi+C1qa8SWajS5B2ApGg9VOJsKUimt&#10;wBwyctA+sxyNQxAVzgZAVTkbU3+t3krLMy3GqiKyik7GPasaXzplaDDHAOHGBbC2lgVRyxcRg9rm&#10;qZnmbExJM2OCO4qN1MFvd8iyjFybteIlufGkt/CmbQ2gsnhcODBKKdHWfyTRxkNfSYkQEplMTASC&#10;OEVr8KI+Ks9RXmCswtLYJGIkMeIxZSQxkcwJwoANYURPnucV8EJrXRDHznTbBeN1x0XftDRmxlIi&#10;PZOuxZMe0pOoXNlswXkBB4vv0Ua8KAo4oaECL9G6IN6zLMOFycrSlCAMC7iXq5QgCBDCPKcwbaA9&#10;Y8wwb+KkFARhyHg8puMLE0gznfBb/89v8dxzS9x77z0cPHiAAwcPsBkts76xwebmJr/927/N0RO/&#10;wMrKspmQJCGIBHGcEIYttFIoldlNpAuAbD7QIyNDm+8pkIS7r2yIbre1yg1lF3uW4yK0lj4MNveL&#10;S+FqPQyryEZrhbK5bW6kaG0yipqo0KBysxDMNyibyW8KRO69/r0gg104m0XvL7S7ulHSdcEDSu8O&#10;vETB3ogZ4LUK7Kt5WErOxgUwUULatWeSTWHXzP9f2pksyVEDYfjTVlU9tCHsIAIfCMON4BF884m7&#10;eQIejcfg5jcgOEIEJ+DAEl6g271UaeGQkkrVs9Q4pg7TW7VKU1Lnn/+vVOYlGl7rxQq11KVftZml&#10;jFYM/Dx3Y8MwQBVJtwUbqJsUY64C2zKdxaJ/vdDFWJf2VelH6UMTzZZmsE8XjaXmzXT9BMpv8OEy&#10;2t3O3irYVBaXLl5nGS3v5TPdIJs7s/ogRQ4jnZEoLatkbhyPR2JMDFZJxV/A+4nzmMfB9mhjSOhc&#10;zdflXfaGYejYn0TuH/oN+92ezdARsmFPzEzah5Hp4FHboW7ULH3zea3FOScsITvFc2b42WEmiowf&#10;goei2ChVWY73HqMNxgkD8ZMnIWBmjSXk7PQhRqwxkpnAuaokSWYDifPsu46YqxqX+22MEfunwFiL&#10;TooQRFEy+pZ9Np893fLj/sQhBLbbJ5wPif5qix8N33z7He8+/ZW3/k8Om+e8fvOG0T3m1B949vWe&#10;ly9fMjzZsp8mep+kxovq6K4GwimQMOgwoACdhI7qbJzPOhfvzl6fLI6SK1/aRfGxed5JzLhWmhDa&#10;+g3LyS2GrJjTbHxydFJMoMJ61uS1Y/JTrpqpQAlVdZ1MnkXfF9/KYKlApbVtmfcAm9Y5VeXhvtTm&#10;oR7qmjFY+faCkF2H5OXn9c/8so5rudaSIUtJhuK55Q6phNTfSE1bqmnj4pIr/V+Y/YUUVZyiGXDa&#10;U1X7OU3/U9k1RCP7qUV71WlSy3xFl4BcnpWovEReiC/3A3vtf05zB+d+t8/bMXjg9Fmf3SvMuVTg&#10;zKfFtHiJc4b9+x3aWhRwPuyEOXQd280Gi+dwPOBBjLtOBB84KCB4lAJtDbqTlJohnJhCyLI5dC6i&#10;rUIHOJ8TGycymz/s2HaG5GWGagVEmHIWamsd1hjOJ401kvk9jgI2NuUcZdFgsYRDQisJcApTAiyd&#10;cqRzLhEfDToZwuhxdkMYA0RFDBqdOnF/EmKHS70ZnxhTxBpHAqxShEnUmWmMaG1kbLTGJAkHn47Q&#10;6SumU9ng6QgmiHNNwjrZihEmGQDrzC0BAj98/4Kvnr/6h0lA4D+JOFCHHX3f8bb7kvfvD3zBb2y3&#10;W34/Cn0K589JJJR5izUG1F/0fc+7d3+wGTYQBBRs2oBS6CiGuEyGsylpJtTMeGKmcEaqfha200YW&#10;VcM6/9qzJpnPqdU4s1FvfxVpbuMmzf5DjsRUi6fF3FdjZKCC93e0X2ScFbC5J/Gao4fy33vqQOvM&#10;5+4jroLZPZnNLTLWzR2aP9UN2LRPUq6gWAJAUpZzZ6ltltEqu7vhoqslHKo/cQk2DXvITyqzaYEn&#10;hnrSvAemPEIMvrZb3m/ZSQWbBY6lpjtp8V6qbeXLt75nbSMt3rsMha5H+f3dcaw6c/ec37cdUWf7&#10;Ueb/hZLQ97JD33Y9zjl8ti1jECPZ25TXGMp6b6rlPKbJN6CclRMUxmiMdVhjOf37N845ul7K1CvT&#10;k2LkcJz4+ONHnA5nsXvFkc7jrZF+THqoDMb7gLWmMpkip5XINaX0NcmtutLGMOVI23Ec5/B/PXtQ&#10;xY6CjFuMEaOFuTjrGMcR6yzTOOJcB6TKrEAiizebK44nSVHTOSdh2apdQ5d1dqUMeZP0DSP8808v&#10;fjmGV/3TZ/IPxVEWtpzUY9kPJ2KIPBk/YrfbMXaPJByO10LHxp6UwKlPZIFq2ApQRKkXoRHDr6IV&#10;AxOy9z/sKZvwxGjP0pm+WMC/nLgpXXpZy5tZ2pWpom6xYA9zzbQpcofQchQ1nYMMZqNJX1xKJsrD&#10;Km0ujsXtmHODrX7nzo/XrMGaDHLf9m8bn+tHe5pqgAOoazX1R1jvf74fDVMQG3IdaD5oRhTZ7oK9&#10;XNub0oBJu7FSzp/BZg4UkHMkVX2TC6GCTV670UsguAlsbux2eazMumFDafn6znYeCDarWLTSfmgE&#10;C5jXbArolCKG/TBwPp2YYmAYNjNYjwnrHAmNnyZ8zEknjUWh6tpHil6c0yI7hokQI93jgd1unw2s&#10;gpgktRZaNqMrLWOmZIFfGQl88iERgucqzqNbnezGDmqtxWnOTlErp8U8BwoohRBqEk+tJYBBgEov&#10;AgNA+qW1EvktMX/fGsnLZk2db0qJozaOE9bZ2i+lFFP0mWTMmaAFGBUxJv4HydMb9W1+nsMAAAAA&#10;SUVORK5CYIJQSwMEFAAGAAgAAAAhAFrpwCPiAAAADQEAAA8AAABkcnMvZG93bnJldi54bWxMj0Fv&#10;gkAQhe9N+h8206Q3XaAVDLIYY9qeTJNqk6a3EUYgsruEXQH/fcdTPc6bl/fel60n3YqBetdYoyCc&#10;ByDIFLZsTKXg+/A+W4JwHk2JrTWk4EoO1vnjQ4ZpaUfzRcPeV4JDjEtRQe19l0rpipo0urntyPDv&#10;ZHuNns++kmWPI4frVkZBEEuNjeGGGjva1lSc9xet4GPEcfMSvg2782l7/T0sPn92ISn1/DRtViA8&#10;Tf7fDLf5PB1y3nS0F1M60SqIo1dm8QpmiyRhiJsljAPWjqxFSQQyz+Q9Rf4HAAD//wMAUEsDBBQA&#10;BgAIAAAAIQA3J0dhzAAAACkCAAAZAAAAZHJzL19yZWxzL2Uyb0RvYy54bWwucmVsc7yRwWoCMRCG&#10;70LfIcy9m90ViohZLyJ4FfsAQzKbDW4mIYmlvr2BUqgg9eZxZvi//4PZbL/9LL4oZRdYQde0IIh1&#10;MI6tgs/T/n0FIhdkg3NgUnClDNvhbbE50oylhvLkYhaVwlnBVEpcS5n1RB5zEyJxvYwheSx1TFZG&#10;1Ge0JPu2/ZDpLwOGO6Y4GAXpYJYgTtdYm5+zwzg6TbugL564PKiQztfuCsRkqSjwZBz+LJdNZAvy&#10;sUP/Gof+P4fuNQ7dr4O8e/BwAwAA//8DAFBLAQItABQABgAIAAAAIQCxgme2CgEAABMCAAATAAAA&#10;AAAAAAAAAAAAAAAAAABbQ29udGVudF9UeXBlc10ueG1sUEsBAi0AFAAGAAgAAAAhADj9If/WAAAA&#10;lAEAAAsAAAAAAAAAAAAAAAAAOwEAAF9yZWxzLy5yZWxzUEsBAi0AFAAGAAgAAAAhABnhwbIPAwAA&#10;sgsAAA4AAAAAAAAAAAAAAAAAOgIAAGRycy9lMm9Eb2MueG1sUEsBAi0ACgAAAAAAAAAhACSfRVtE&#10;DgAARA4AABQAAAAAAAAAAAAAAAAAdQUAAGRycy9tZWRpYS9pbWFnZTEucG5nUEsBAi0ACgAAAAAA&#10;AAAhAL1WVN7zMgAA8zIAABQAAAAAAAAAAAAAAAAA6xMAAGRycy9tZWRpYS9pbWFnZTIucG5nUEsB&#10;Ai0ACgAAAAAAAAAhADHrgi14OwQAeDsEABQAAAAAAAAAAAAAAAAAEEcAAGRycy9tZWRpYS9pbWFn&#10;ZTMucG5nUEsBAi0AFAAGAAgAAAAhAFrpwCPiAAAADQEAAA8AAAAAAAAAAAAAAAAAuoIEAGRycy9k&#10;b3ducmV2LnhtbFBLAQItABQABgAIAAAAIQA3J0dhzAAAACkCAAAZAAAAAAAAAAAAAAAAAMmDBABk&#10;cnMvX3JlbHMvZTJvRG9jLnhtbC5yZWxzUEsFBgAAAAAIAAgAAAIAAMyEBAAAAA==&#10;">
                <v:shape id="Image 275" o:spid="_x0000_s1027" type="#_x0000_t75" alt="CCDA Social Media post graphic captioned, &quot;Year in Review: Events Attended by CCDA in 2025,&quot; featuring a beige background and a photos from various events attended by CCDA in 2025." style="position:absolute;top:349;width:33895;height:346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KYuuxgAAANwAAAAPAAAAZHJzL2Rvd25yZXYueG1sRI9Ba8JA&#10;FITvQv/D8gq9SN1U0JQ0GykBS1EQNOL5kX3dhGbfhuyqqb/eLRR6HGbmGyZfjbYTFxp861jByywB&#10;QVw73bJRcKzWz68gfEDW2DkmBT/kYVU8THLMtLvyni6HYESEsM9QQRNCn0np64Ys+pnriaP35QaL&#10;IcrBSD3gNcJtJ+dJspQWW44LDfZUNlR/H85WwXR/2oTKbD7aU1nqXWXSmz9ulXp6HN/fQAQaw3/4&#10;r/2pFczTBfyeiUdAFncAAAD//wMAUEsBAi0AFAAGAAgAAAAhANvh9svuAAAAhQEAABMAAAAAAAAA&#10;AAAAAAAAAAAAAFtDb250ZW50X1R5cGVzXS54bWxQSwECLQAUAAYACAAAACEAWvQsW78AAAAVAQAA&#10;CwAAAAAAAAAAAAAAAAAfAQAAX3JlbHMvLnJlbHNQSwECLQAUAAYACAAAACEAGimLrsYAAADcAAAA&#10;DwAAAAAAAAAAAAAAAAAHAgAAZHJzL2Rvd25yZXYueG1sUEsFBgAAAAADAAMAtwAAAPoCAAAAAA==&#10;">
                  <v:imagedata r:id="rId158" o:title=" Events Attended by CCDA in 2025,&quot; featuring a beige background and a photos from various events attended by CCDA in 2025"/>
                </v:shape>
                <v:shape id="Image 276" o:spid="_x0000_s1028" type="#_x0000_t75" alt="CCDA Social Media post graphic captioned, &quot;Year in Review: Events Attended by CCDA in 2025,&quot; featuring a beige background and a photos from various events attended by CCDA in 2025." style="position:absolute;left:168;width:33863;height:345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YJ1HxQAAANwAAAAPAAAAZHJzL2Rvd25yZXYueG1sRI/RasJA&#10;FETfC/7DcoW+FN0kgtXoKqEgFHwQTT/gmr0mabN3Q3aj8e+7guDjMDNnmPV2MI24UudqywriaQSC&#10;uLC65lLBT76bLEA4j6yxsUwK7uRguxm9rTHV9sZHup58KQKEXYoKKu/bVEpXVGTQTW1LHLyL7Qz6&#10;ILtS6g5vAW4amUTRXBqsOSxU2NJXRcXfqTcK8t8+k/3y47w7zLLk3h7ifN/ESr2Ph2wFwtPgX+Fn&#10;+1srSD7n8DgTjoDc/AMAAP//AwBQSwECLQAUAAYACAAAACEA2+H2y+4AAACFAQAAEwAAAAAAAAAA&#10;AAAAAAAAAAAAW0NvbnRlbnRfVHlwZXNdLnhtbFBLAQItABQABgAIAAAAIQBa9CxbvwAAABUBAAAL&#10;AAAAAAAAAAAAAAAAAB8BAABfcmVscy8ucmVsc1BLAQItABQABgAIAAAAIQCWYJ1HxQAAANwAAAAP&#10;AAAAAAAAAAAAAAAAAAcCAABkcnMvZG93bnJldi54bWxQSwUGAAAAAAMAAwC3AAAA+QIAAAAA&#10;">
                  <v:imagedata r:id="rId159" o:title=" Events Attended by CCDA in 2025,&quot; featuring a beige background and a photos from various events attended by CCDA in 2025"/>
                </v:shape>
                <v:shape id="Image 277" o:spid="_x0000_s1029" type="#_x0000_t75" alt="CCDA Social Media post graphic captioned, &quot;Year in Review: Events Attended by CCDA in 2025,&quot; featuring a beige background and a photos from various events attended by CCDA in 2025." style="position:absolute;left:830;top:652;width:32561;height:3326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CKIwwAAANwAAAAPAAAAZHJzL2Rvd25yZXYueG1sRI9Bi8Iw&#10;FITvgv8hPMGbprqgpRpFBGXpzarsHh/Nsy02L7WJWv+9ERb2OMzMN8xy3ZlaPKh1lWUFk3EEgji3&#10;uuJCwem4G8UgnEfWWFsmBS9ysF71e0tMtH3ygR6ZL0SAsEtQQel9k0jp8pIMurFtiIN3sa1BH2Rb&#10;SN3iM8BNLadRNJMGKw4LJTa0LSm/ZnejYB9v0vQW/5yje/abpsf9+fSld0oNB91mAcJT5//Df+1v&#10;rWA6n8PnTDgCcvUGAAD//wMAUEsBAi0AFAAGAAgAAAAhANvh9svuAAAAhQEAABMAAAAAAAAAAAAA&#10;AAAAAAAAAFtDb250ZW50X1R5cGVzXS54bWxQSwECLQAUAAYACAAAACEAWvQsW78AAAAVAQAACwAA&#10;AAAAAAAAAAAAAAAfAQAAX3JlbHMvLnJlbHNQSwECLQAUAAYACAAAACEAbZAiiMMAAADcAAAADwAA&#10;AAAAAAAAAAAAAAAHAgAAZHJzL2Rvd25yZXYueG1sUEsFBgAAAAADAAMAtwAAAPcCAAAAAA==&#10;">
                  <v:imagedata r:id="rId160" o:title=" Events Attended by CCDA in 2025,&quot; featuring a beige background and a photos from various events attended by CCDA in 2025"/>
                </v:shape>
                <w10:wrap anchorx="page"/>
              </v:group>
            </w:pict>
          </mc:Fallback>
        </mc:AlternateContent>
      </w:r>
      <w:r>
        <w:rPr>
          <w:i/>
          <w:sz w:val="24"/>
        </w:rPr>
        <w:t>Events</w:t>
      </w:r>
      <w:r>
        <w:rPr>
          <w:i/>
          <w:spacing w:val="-6"/>
          <w:sz w:val="24"/>
        </w:rPr>
        <w:t xml:space="preserve"> </w:t>
      </w:r>
      <w:r>
        <w:rPr>
          <w:i/>
          <w:sz w:val="24"/>
        </w:rPr>
        <w:t>Attended</w:t>
      </w:r>
      <w:r>
        <w:rPr>
          <w:i/>
          <w:spacing w:val="-4"/>
          <w:sz w:val="24"/>
        </w:rPr>
        <w:t xml:space="preserve"> </w:t>
      </w:r>
      <w:r>
        <w:rPr>
          <w:i/>
          <w:sz w:val="24"/>
        </w:rPr>
        <w:t>by</w:t>
      </w:r>
      <w:r>
        <w:rPr>
          <w:i/>
          <w:spacing w:val="-2"/>
          <w:sz w:val="24"/>
        </w:rPr>
        <w:t xml:space="preserve"> </w:t>
      </w:r>
      <w:r>
        <w:rPr>
          <w:i/>
          <w:spacing w:val="-4"/>
          <w:sz w:val="24"/>
        </w:rPr>
        <w:t>CCDA</w:t>
      </w:r>
    </w:p>
    <w:p w14:paraId="0E40FBF2" w14:textId="77777777" w:rsidR="006C66B2" w:rsidRDefault="006C66B2">
      <w:pPr>
        <w:rPr>
          <w:i/>
          <w:sz w:val="24"/>
        </w:rPr>
        <w:sectPr w:rsidR="006C66B2">
          <w:type w:val="continuous"/>
          <w:pgSz w:w="12240" w:h="15840"/>
          <w:pgMar w:top="800" w:right="360" w:bottom="280" w:left="360" w:header="740" w:footer="0" w:gutter="0"/>
          <w:cols w:num="2" w:space="720" w:equalWidth="0">
            <w:col w:w="5442" w:space="1178"/>
            <w:col w:w="4900"/>
          </w:cols>
        </w:sectPr>
      </w:pPr>
    </w:p>
    <w:p w14:paraId="6E0E3DD7" w14:textId="77777777" w:rsidR="006C66B2" w:rsidRDefault="006C66B2">
      <w:pPr>
        <w:pStyle w:val="BodyText"/>
        <w:spacing w:before="122"/>
        <w:rPr>
          <w:i/>
          <w:sz w:val="20"/>
        </w:rPr>
      </w:pPr>
    </w:p>
    <w:p w14:paraId="33675386" w14:textId="77777777" w:rsidR="006C66B2" w:rsidRDefault="00032C37">
      <w:pPr>
        <w:ind w:left="2999"/>
        <w:rPr>
          <w:sz w:val="20"/>
        </w:rPr>
      </w:pPr>
      <w:r>
        <w:rPr>
          <w:noProof/>
          <w:sz w:val="20"/>
        </w:rPr>
        <mc:AlternateContent>
          <mc:Choice Requires="wpg">
            <w:drawing>
              <wp:inline distT="0" distB="0" distL="0" distR="0" wp14:anchorId="52BCA89C" wp14:editId="2B4F5A50">
                <wp:extent cx="3469055" cy="3386937"/>
                <wp:effectExtent l="0" t="0" r="0" b="4445"/>
                <wp:docPr id="278" name="Group 2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469055" cy="3386937"/>
                          <a:chOff x="0" y="0"/>
                          <a:chExt cx="3439795" cy="3482975"/>
                        </a:xfrm>
                      </wpg:grpSpPr>
                      <pic:pic xmlns:pic="http://schemas.openxmlformats.org/drawingml/2006/picture">
                        <pic:nvPicPr>
                          <pic:cNvPr id="279" name="Image 279" descr="CCDA Social Media post graphic captioned, &quot;Year in Review: Lunch and Learn Webinars,&quot; featuring a photo of a woman with black hair in a bun, smiling, looking at a laptop, and wearing headphones and a blue blouse. "/>
                          <pic:cNvPicPr/>
                        </pic:nvPicPr>
                        <pic:blipFill>
                          <a:blip r:embed="rId161" cstate="print"/>
                          <a:stretch>
                            <a:fillRect/>
                          </a:stretch>
                        </pic:blipFill>
                        <pic:spPr>
                          <a:xfrm>
                            <a:off x="0" y="24321"/>
                            <a:ext cx="3421491" cy="3458065"/>
                          </a:xfrm>
                          <a:prstGeom prst="rect">
                            <a:avLst/>
                          </a:prstGeom>
                        </pic:spPr>
                      </pic:pic>
                      <pic:pic xmlns:pic="http://schemas.openxmlformats.org/drawingml/2006/picture">
                        <pic:nvPicPr>
                          <pic:cNvPr id="280" name="Image 280" descr="CCDA Social Media post graphic captioned, &quot;Year in Review: Lunch and Learn Webinars,&quot; featuring a photo of a woman with black hair in a bun, smiling, looking at a laptop, and wearing headphones and a blue blouse. "/>
                          <pic:cNvPicPr/>
                        </pic:nvPicPr>
                        <pic:blipFill>
                          <a:blip r:embed="rId162" cstate="print"/>
                          <a:stretch>
                            <a:fillRect/>
                          </a:stretch>
                        </pic:blipFill>
                        <pic:spPr>
                          <a:xfrm>
                            <a:off x="36631" y="0"/>
                            <a:ext cx="3403091" cy="3442716"/>
                          </a:xfrm>
                          <a:prstGeom prst="rect">
                            <a:avLst/>
                          </a:prstGeom>
                        </pic:spPr>
                      </pic:pic>
                      <pic:pic xmlns:pic="http://schemas.openxmlformats.org/drawingml/2006/picture">
                        <pic:nvPicPr>
                          <pic:cNvPr id="281" name="Image 281" descr="CCDA Social Media post graphic captioned, &quot;Year in Review: Lunch and Learn Webinars,&quot; featuring a photo of a woman with black hair in a bun, smiling, looking at a laptop, and wearing headphones and a blue blouse. "/>
                          <pic:cNvPicPr/>
                        </pic:nvPicPr>
                        <pic:blipFill>
                          <a:blip r:embed="rId163" cstate="print"/>
                          <a:stretch>
                            <a:fillRect/>
                          </a:stretch>
                        </pic:blipFill>
                        <pic:spPr>
                          <a:xfrm>
                            <a:off x="101528" y="65963"/>
                            <a:ext cx="3274949" cy="3312160"/>
                          </a:xfrm>
                          <a:prstGeom prst="rect">
                            <a:avLst/>
                          </a:prstGeom>
                        </pic:spPr>
                      </pic:pic>
                    </wpg:wgp>
                  </a:graphicData>
                </a:graphic>
              </wp:inline>
            </w:drawing>
          </mc:Choice>
          <mc:Fallback>
            <w:pict>
              <v:group w14:anchorId="38366461" id="Group 278" o:spid="_x0000_s1026" style="width:273.15pt;height:266.7pt;mso-position-horizontal-relative:char;mso-position-vertical-relative:line" coordsize="34397,3482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1Av3ZRAMAABYMAAAOAAAAZHJzL2Uyb0RvYy54bWzsVttu2zgQfV+g/zDQ&#10;Q5/c6GbLlhqnWDTboEB2G7RdFH2kKUoiIl6WpKzk7zukHDs3oEWxQVG0DxJ40QzPnJlDzfGrK9HD&#10;lhnLlVxH6VESAZNU1Vy26+jfj29erCKwjsia9EqydXTNbPTq5Nkfx6OuWKY61dfMADqRthr1Ouqc&#10;01UcW9oxQeyR0kziZqOMIA6npo1rQ0b0Lvo4S5IiHpWptVGUWYurp9NmdBL8Nw2j7l3TWOagX0eI&#10;zYW3Ce+Nf8cnx6RqDdEdpzsY5DtQCMIlHrp3dUocgcHwB64Ep0ZZ1bgjqkSsmoZTFmLAaNLkXjRn&#10;Rg06xNJWY6v3NCG193j6brf0n+2Z0R/0hZnQ4/Bc0UuLvMSjbqvb+37eHj6+aozwRhgEXAVGr/eM&#10;sisHFBfzeVEmi0UEFPfyfFWU+XLinHaYmAd2tPtrb5mXy/LGcr7KyuXCW8akmg4O8PZwNKcVPjuK&#10;cPSAoq+XElq5wbBo50R8kw9BzOWgX2A2NXF8w3vurkNlYt48KLm94NSz6yfI5oUBXq+jbFlGIIlA&#10;SbwVpGUQFmpmKRbn69enf8IHRTnp4W9WcwJaWQc3ZUqJdig3Vs/g+X+Dci8/M4JeJbxnW87GCs4H&#10;STtA0cE57kj4xDZcEmNn0+fQMIKBolwAPXfKKVANDkcliISRuw42PaGX0BEe/BLYDHIGVmB0sp1B&#10;r9RlsHZo1SMapWfhuBGP8xsdIzU6lsyGZbTvB4YvNVh2BD6NN2x4bnxWH1C16bl+w/veV5gf75KC&#10;7Nwr/UfyOsnqVNFBMOmme8KwHvOjpO24thGYiokNw0SYt3WK5Yl3lMNcaITvpgK1zjBHO39+gzje&#10;41Uyld9+I4A+4PQh2J2QHtVGNs+zdHJ+0EeWzksPwOtjvlglxd0qJ5U21p0xJcAPEC/iwNIiFdme&#10;2x2im092PE4gAjrENHGNg59HGyu8qe9owy/81sb+GjnU3JNrI3tybeRFkaMAHvt3JHly0MY8W6aF&#10;V8/+D/BragO5uqsNXPitjR+hjfzJtZEm6SLDDhrFUSzKIr/388iW83KOfcTUXKVZWoSG9n8VSGiz&#10;sPkMutt1IL67vT3H8e12/uQLAAAA//8DAFBLAwQKAAAAAAAAACEA0Zp9UxAOAAAQDgAAFAAAAGRy&#10;cy9tZWRpYS9pbWFnZTEucG5niVBORw0KGgoAAAANSUhEUgAAAjIAAAI4CAYAAABwVwM/AAAABmJL&#10;R0QA/wD/AP+gvaeTAAAACXBIWXMAAA7EAAAOxAGVKw4bAAANsElEQVR4nO3d3VLjyhlA0TZD8v7v&#10;ewaUCxA0cluAOSepnVmrSiVj/AN3u75u2Zdt28ZPXS6Xy49fBAD4o2x/Q4RcvvoaYgUA+G/5auQ8&#10;nv3yEC+rkBE3AMBPXUXLnCBnUXNzIjNFzHz+LGwAAO6xHW5v8/23YmY5kXmNmGPAHI+rp337TwYA&#10;/lSrMNkWxxjjZUKzipmricwhYh5ebx/Pq2kNAMB3bIvzNsZ4XpzHeBnMfAiXDxOZKWL24+HkGOP2&#10;dAYA4Cvmycvz4biMKWLGuJ7MvIXMYmPvHiy/Dsd+/9kyEwDAV8zLSHvAPE3Hbp/OjMvlctlj5rhH&#10;5jiN+fX6mP1YxcwYYgYA+L55SekYMb/Hx77Ypp+vJzKT4zTmcYzxr+k8h8y8xAQA8B2rJaWnMcZf&#10;42O0LDcAj/EaMou9MauJzL/H9WTG8hIAcK85TlaTmHlSs++ZuYzxvlfm1tLScX/MKmbslQEA7rXa&#10;G/N7vK/27Pf9Gi+B8zDeY+bTpaXV8tJ+7MtMq42/YwgaAODcrSWly+H+PWCOrfHmKyGzunppXmI6&#10;fQMAgIPVVUpzxBz3494OmU++T+kYNMfpzCpmbr0WAPBnO37w3dN4X1La7791hfTu7efL5XJ5XP1i&#10;rDf+ngXN/oaWlwCAM/M05td4iZj9530p6fhtAqvve1x+jsw4PGgVN6uYmctpDCEDAKzNIbN/4N0x&#10;Ylb9sXS2R2b182pKsweNTb8AwJl5k++8J+bWxUOfBs3ZRObM2Xcx7b8HADg6fkLvj66A/k7IrArp&#10;OKExkQEAbtkjZp/CzJOZu7rh3onM8Q1vRQ4AwGyeyOzuvur54fOHfGoVLiIGADi6tapzt78jZAAA&#10;/ieEDACQJWQAgCwhAwBkCRkAIEvIAABZQgYAyBIyAECWkAEAsoQMAJAlZACALCEDAGQJGQAgS8gA&#10;AFlCBgDIEjIAQJaQAQCyhAwAkCVkAIAsIQMAZAkZACBLyAAAWUIGAMgSMgBAlpABALKEDACQJWQA&#10;gCwhAwBkCRkAIEvIAABZQgYAyBIyAECWkAEAsoQMAJAlZACALCEDAGQJGQAgS8gAAFlCBgDIEjIA&#10;QJaQAQCyhAwAkCVkAIAsIQMAZAkZACBLyAAAWUIGAMgSMgBAlpABALKEDACQJWQAgCwhAwBkCRkA&#10;IEvIAABZQgYAyBIyAECWkAEAsoQMAJAlZACALCEDAGQJGQAgS8gAAFlCBgDIEjIAQJaQAQCyhAwA&#10;kCVkAIAsIQMAZAkZACBLyAAAWUIGAMgSMgBAlpABALKEDACQJWQAgCwhAwBkCRkAIEvIAABZQgYA&#10;yBIyAECWkAEAsoQMAJAlZACALCEDAGQJGQAgS8gAAFlCBgDIEjIAQJaQAQCyhAwAkCVkAIAsIQMA&#10;ZAkZACBLyAAAWUIGAMgSMgBAlpABALKEDACQJWQAgCwhAwBkCRkAIEvIAABZQgYAyBIyAECWkAEA&#10;soQMAJAlZACALCEDAGQJGQAgS8gAAFlCBgDIEjIAQJaQAQCyhAwAkCVkAIAsIQMAZAkZACBLyAAA&#10;WUIGAMgSMgBAlpABALKEDACQJWQAgCwhAwBkCRkAIEvIAABZQgYAyBIyAECWkAEAsoQMAJAlZACA&#10;LCEDAGQJGQAgS8gAAFlCBgDIEjIAQJaQAQCyhAwAkCVkAIAsIQMAZAkZACBLyAAAWUIGAMgSMgBA&#10;lpABALKEDACQJWQAgCwhAwBkCRkAIEvIAABZQgYAyBIyAECWkAEAsoQMAJAlZACALCEDAGQJGQAg&#10;S8gAAFlCBgDIEjIAQJaQAQCyhAwAkCVkAIAsIQMAZAkZACBLyAAAWUIGAMgSMgBAlpABALKEDACQ&#10;JWQAgCwhAwBkCRkAIEvIAABZQgYAyBIyAECWkAEAsoQMAJAlZACALCEDAGQJGQAgS8gAAFlCBgDI&#10;EjIAQJaQAQCyhAwAkCVkAIAsIQMAZAkZACBLyAAAWUIGAMgSMgBAlpABALKEDACQJWQAgCwhAwBk&#10;CRkAIEvIAABZQgYAyBIyAECWkAEAsoQMAJAlZACALCEDAGQJGQAgS8gAAFlCBgDIEjIAQJaQAQCy&#10;hAwAkCVkAIAsIQMAZAkZACBLyAAAWUIGAMgSMgBAlpABALKEDACQJWQAgCwhAwBkCRkAIEvIAABZ&#10;QgYAyBIyAECWkAEAsoQMAJAlZACALCEDAGQJGQAgS8gAAFlCBgDIEjIAQJaQAQCyhAwAkCVkAIAs&#10;IQMAZAkZACBLyAAAWUIGAMgSMgBAlpABALKEDACQJWQAgCwhAwBkCRkAIEvIAABZQgYAyBIyAECW&#10;kAEAsoQMAJAlZACALCEDAGQJGQAgS8gAAFlCBgDIEjIAQJaQAQCyhAwAkCVkAIAsIQMAZAkZACBL&#10;yAAAWUIGAMgSMgBAlpABALKEDACQJWQAgCwhAwBkCRkAIEvIAABZQgYAyBIyAECWkAEAsoQMAJAl&#10;ZACALCEDAGQJGQAgS8gAAFlCBgDIEjIAQJaQAQCyhAwAkCVkAIAsIQMAZAkZACBLyAAAWUIGAMgS&#10;MgBAlpABALKEDACQJWQAgCwhAwBkCRkAIEvIAABZQgYAyBIyAECWkAEAsoQMAJAlZACALCEDAGQJ&#10;GQAgS8gAAFlCBgDIEjIAQJaQAQCyhAwAkCVkAIAsIQMAZAkZACBLyAAAWUIGAMgSMgBAlpABALKE&#10;DACQJWQAgCwhAwBkCRkAIEvIAABZQgYAyBIyAECWkAEAsoQMAJAlZACALCEDAGQJGQAgS8gAAFlC&#10;BgDIEjIAQJaQAQCyhAwAkCVkAIAsIQMAZAkZACBLyAAAWUIGAMgSMgBAlpABALKEDACQJWQAgCwh&#10;AwBkCRkAIEvIAABZQgYAyBIyAECWkAEAsoQMAJAlZACALCEDAGQJGQAgS8gAAFlCBgDIEjIAQJaQ&#10;AQCyhAwAkCVkAIAsIQMAZAkZACBLyAAAWUIGAMgSMgBAlpABALKEDACQJWQAgCwhAwBkCRkAIEvI&#10;AABZQgYAyBIyAECWkAEAsoQMAJAlZACALCEDAGQJGQAgS8gAAFlCBgDIEjIAQJaQAQCyhAwAkCVk&#10;AIAsIQMAZAkZACBLyAAAWUIGAMgSMgBAlpABALKEDACQJWQAgCwhAwBkCRkAIEvIAABZQgYAyBIy&#10;AECWkAEAsoQMAJAlZACALCEDAGQJGQAgS8gAAFlCBgDIEjIAQJaQAQCyhAwAkCVkAIAsIQMAZAkZ&#10;ACBLyAAAWUIGAMgSMgBAlpABALKEDACQJWQAgCwhAwBkCRkAIEvIAABZQgYAyBIyAECWkAEAsoQM&#10;AJAlZACALCEDAGQJGQAgS8gAAFlCBgDIEjIAQJaQAQCyhAwAkCVkAIAsIQMAZAkZACBLyAAAWUIG&#10;AMgSMgBAlpABALKEDACQJWQAgCwhAwBkCRkAIEvIAABZQgYAyBIyAECWkAEAsoQMAJAlZACALCED&#10;AGQJGQAgS8gAAFlCBgDIEjIAQJaQAQCyhAwAkCVkAIAsIQMAZAkZACBLyAAAWUIGAMgSMgBAlpAB&#10;ALKEDACQJWQAgCwhAwBkCRkAIEvIAABZQgYAyBIyAECWkAEAsoQMAJAlZACALCEDAGQJGQAgS8gA&#10;AFlCBgDIEjIAQJaQAQCyhAwAkCVkAIAsIQMAZAkZACBLyAAAWUIGAMgSMgBAlpABALKEDACQJWQA&#10;gCwhAwBkCRkAIEvIAABZQgYAyBIyAECWkAEAsoQMAJAlZACALCEDAGQJGQAgS8gAAFlCBgDIEjIA&#10;QJaQAQCyhAwAkCVkAIAsIQMAZAkZACBLyAAAWUIGAMgSMgBAlpABALKEDACQJWQAgCwhAwBkCRkA&#10;IEvIAABZQgYAyBIyAECWkAEAsoQMAJAlZACALCEDAGQJGQAgS8gAAFlCBgDIEjIAQJaQAQCyhAwA&#10;kCVkAIAsIQMAZAkZACBLyAAAWX9HyGyH8/E2AMAYL32wHW7/qBkef/oXvVrFDADA7Cu98K2W+E7I&#10;rApqPp6HpSoA4LZbDXH3ZGYVMscXuzUG2uNlP2aXe/4YAOD/3t4QT+NjR3y27LSMnbOJzK0XmP+A&#10;X6/n8Xr7eYgYAOC2eRhyK2Y+DZjd4+GBxyfNb3Z844cxxu/p8XPEiBkAYOW4qvN7vAfNfj62xypu&#10;xhhjPG7btl0ul8vxF4c3mwPm6fVN9+c8j5dpzGUIGQDg3N4ac8jsx94Zt6Yz8/PHtm3b2R6Z/Q2e&#10;DsceMfMG3/3YCRkAYGUOmX2ryt4Xc8zMUXPcQ/PmOyEzT2G28b4/5mG8T2MEDADwmbMVn7/G9XTm&#10;yyHz1YjZN/ruEbO67FrUAACzY4jM+2HuipnHMV7WmN63yVwV0lnEPAz7YgCA+5wNUOaYudr4u23b&#10;NsbtpaX9CqSncR0xj+N6OUnEAADftbpKeo+Xec/MPJH5YLW0tJ+fD/fvVyf9Hh8395rIAADfdfy6&#10;gvnzZFYbfpdXMb2FzOIy7FXI7Jt754gRMADAveY4eT45Plx2vd/+MJFZ7JWZ32C/1Hr1eTFiBgD4&#10;ruNU5vhBvPN5jGlvzO5y+PnlzpeamSNldVw97d7/AgD446y+duDsyySvImaMGyEzxlvMjHEdNONw&#10;PwDAT519YfVYRcwYJyEzxoeYGcMUBgD4Z9yazrzcOImV05D58MCPUQMA8I85i5fZl0Pm9EVEDgDw&#10;TV+NlTP/Adb/IEEGV23rAAAAAElFTkSuQmCCUEsDBAoAAAAAAAAAIQACbKIAdTMAAHUzAAAUAAAA&#10;ZHJzL21lZGlhL2ltYWdlMi5wbmeJUE5HDQoaCgAAAA1JSERSAAAEXQAABGoIBgAAAJqYCkcAAAAG&#10;YktHRAD/AP8A/6C9p5MAAAAJcEhZcwAADsQAAA7EAZUrDhsAACAASURBVHic7N1Pb1TX/cfxc869&#10;M7ZxTH4lhAopi4gKKRJi3UUfQ5bJ04HHA8s+hi6zaYVUqZKF1EoIVJKCMf4zc+/5LZihDgWSNHz6&#10;T6+XZNlC+M6Ml299z/fU3nsBAAAA4MNq/+43AAAAAPC/SHQBAAAACBBdAAAAAAJEFwAAAIAA0QUA&#10;AAAgYPyQD6u11g/5PAAAAIC0Hrra+WdHl4uh5eJ7fFeAcUU1AAAA8K/wvtmQi6HlzYbxoSJM/Wef&#10;s31D29+vtb5+1v379+uDBw9MvQAAAAD/kW7dutW/+uqrXsrf48w2tlxsMD8nwPzk6PKu2HL37t1W&#10;SilffvllPTw8rI8ePao3b94sjx8/rqWU8vnnn/+z7xEAAADgn/bw4cNSSim//OUveyml/OlPfyrX&#10;r1/vN27c6KWU8tvf/raX8vcQU2stvff+c+PLT4ouF4NLrbXeu3evPnjwoH755Zf1d7/7Xbt8+XK9&#10;fft2e/r0aV0ul/XZs2f16tWr5fnz56ZeAAAAgH+ry5cv97/+9a9lb29vLqWUTz75pB8dHc0PHz4s&#10;z58/77/5zW/mbYC5e/fu/GZ8+anh5UfvdHljwqXeuXOn3bhxoz569KgdHh62L774ou3v77c///nP&#10;w69+9av6+PHjduXKlXZ8fFyXy2Xd39//3vNOT0+FGAAAAOCD293d/V4cOT4+Lnt7e/3Fixfls88+&#10;m7/77rs+TVM/OjqaDw4O+s2bN+fj4+O5lNI///zzeX9/f/7mm2/qnTt3eillvnDsqP6U8PKjJl3e&#10;DC53795tt27dap9++mk7Pz8fpmkaPvvss+Fvf/vb2Hsf53keDg4O2tHRURvHsV18RimltNYEFwAA&#10;ACBmnufvBY/ee5/nuc/z3A8ODuajo6N5sVjMwzBMq9VqPjs7m1+8eDF9+umn0+7u7vSHP/xh3t/f&#10;nx88eDDfunWrf/3113079fJjw8sPTrq8LbhcuXJlKKW0Z8+ejZ988sn48uXLxfPnz8dhGBa11sVy&#10;uRxPTk6GYRiGxWJRp2lqF6PLzs6O6AIAAADEnJ2dvQ4jF44IzbXWfnJyMu3u7s6ttWm1Wk3TNE3j&#10;OK6vXLky7e7urk5OTqabN2+ud3d3p0ePHk03btyY7927d/G40Y+aePnBSZcLtxK9nnC5cePG+OTJ&#10;k3GxWCyWy+VyHMflNE07wzAsa63LWuui9z723ofWWqu11mma2ji+ajzTNIkuAAAAQMwwDL2UUtbr&#10;9fbnvpl2mWutU2ttmqZpKqWsa63r5XK5Oj09Xe3u7q6Oj49X+/v7q1LK6unTp+tpmtbXrl2bDw8P&#10;56+//rqXUnopP7zj5b2TLtvgUmutd+7cabdu3WqllOHJkyfjtWvXlqenp8ve++48z3vjOO703ndb&#10;azvTNC2HYRhLKWOttdVaWymlllLqMAxlGIaf/9cDAAAAeI9pmso4jqXWOpdNdKm1zrXWaZ7nqfc+&#10;jeO4Wq/X69VqdV5rPX/58uXZMAxnR0dHZ+fn5225XNbz8/Py5MmT9YMHD/rbrpV+l/dOulyccvnm&#10;m2+Go6Oj4dmzZ4v9/f3l3t7eTillr7V2qdZ6qZSyV0rZWywWO6vVaqeUsmitDb33odba5nmurbXS&#10;ezflAgAAAPxL1Fr7PM+l995ba3Otdd4MvEzDMKxqrev1er1qrZ313s9LKSfr9fp0uVyeDMNwenZ2&#10;dvrkyZPzS5curf74xz+uv/322+nu3btzKeUH97u8M7q8OeVy5cqV4YsvvhivX7++/O6773aHYbjU&#10;WrvUWtuf5/mj1tp+732vtbbbe99prY2llHGe51Zrbb332lor8zyLLgAAAMC/RGvtdXTZTrzUWqft&#10;tEspZVVKWdVaz3rvZ+v1+qS1dtx7f9l7f7m7u3vy9OnT02maTq9du7YupawuHjN6X3T5wUW69+7d&#10;qzdu3KiHh4dtmqbh6OhoMc/zTmttt9Z6aZ7nj5bL5Uer1eqj1tpeeTXxspzneVFrHUoprZTSNvWn&#10;/pjxGwAAAIAP4cIS3V5eBZdeSpnneZ5LKetSyrq1dj5N03mt9XS5XI7TNA2bIZLy8uXLvlwu5/V6&#10;Pf3lL3/p33333fzw4cOLx4zeuVT3vZMupZTvTbm01nbHcdxbLBb7pZSDcRwPSimXe+8HrbWPtpMu&#10;8zwvy6t9LsOr6Z22vQFpW1yUFwAAACDpdfDYdpFNcOm99+0xo6mUMg3DsNpGl977y2EYjler1Yve&#10;+/Na69E0TcfTNL2c5/nk4ODg/PDwcF1KmX5o2uWtky4XdrmUb775ph4dHdXNFdBja20xz/POZnHu&#10;Xq31Uq310vbnUspOa23Rex9LKcPmWW9GFwAAAIC4C4MoF7/3zY6Xqfc+zfO8KKUs5nkeWmv11aVG&#10;Za61rksp63me19vbjE5PT6fj4+P54cOH8w9Nu7x10mUbXe7fv99KKcPHH3+8uH79+vLFixeXhmHY&#10;L6VcLqV8PM/z/9VaP26tHczzvL/d57IJLmNrrfbe29s+8wf5ywEAAAC83bt2rfSLEy+bqZeplLLq&#10;vZ+VUk5678fDMDyfpul57/3ZduJltVodb6ddyma3y1dffTW/a6HuO3e6bBbo1l//+tf15OSknZ+f&#10;D733cb1eL2utO7XW11dEz/O8U2tdllKW5cKtRZsdLtXyXAAAAODfrbX2vZGX8irMzOXVPtrtHtpe&#10;a52maVq11s7X6/XZPM9n4ziellLG9Xo9HB0dtd///vft22+/7V9//XUt7wg8b40ubx4tunbtWlut&#10;VkPvfay1Lmqti01sWV6MLaWUsfc+lFfHilp5NUnzD8tzLdMFAAAAkt52sme79mQz6VLKq1hSN5Mq&#10;pWyCy2a45HwzbHJaSlmu1+tlKWW8dOnS8OzZs3b58uX67bffvvV1tt456XL//v1648aNcnBw0E5O&#10;TlqtdVgsFkOtdTw/P1+21ha11sXmlqKxbIJLrbVtg0v5eyX63gd83xsCAAAA+FAuBJbv/XMprxvF&#10;dvpl+38XpZR1rXU5TdOytbYcx3GxWq0Wy+VyPD8/H/b29trt27fb7du33ztV8g/7VupGKaUcHh7W&#10;p0+f1tPT0zZN03B2djaen5+PwzCM0zQtWmvjOI7j9mrobWzZHCe6+AFef/2cPxQAAADAT/Fml7j4&#10;VWvd7rXdNo22OcEz9t7HYRjGUspimqbthUHjPM/D2dlZe/r0aT08PKz379/fTs/8Q/N425LbUkop&#10;Dx48qI8eParL5bL+4he/qOv1ug3D0Eop4zAMw2ZvyzhN03Z/y+vpltba6w/24f9cAAAAAD/fNrxs&#10;Osbr+LIZLhnLZpXKMAzjMAzDPM/DwcFBu3r1aiullEePHtUHDx7UtwWXUt4TXUop5ebNm+XZs2f1&#10;6dOn7dKlS3VzdVK7sCh3W4HahTJkqgUAAAD4r3Fh18vF8NI2a1SG3vuwGUBpq9WqvXz5sp6cnLSb&#10;N2++97lvjS7bnSuPHz+uV69eLR999FFZr9et1lpba22e54tvoG2KjsgCAAAA/Fe5GFzK5gRP2Uy9&#10;bL/33od5nts0TW1zEqhevXq1PH78+KftdHnT8+fP68nJyXbVy+sX3/58YQVMLaWUeZ7fNVUDAAAA&#10;8B/njY5xsX20eZ6310m3bQQ5OTmpz58/f/1L77ow6L3R5fPPPy+llLK/v799E3WapjrPc53n+fUR&#10;ogtHidQWAAAA4L/O5lKgUsrrXS/bZbt120O2UybbTrLtJu/yg5MupZRyenr6+oXHcSybY0bbRTOv&#10;39BP+TAAAAAA/2G+t6N22z5qrXUcx5/8sB8VXTYvVHd2duo0TXUYhtJ7v3g1tOACAAAA/K+opZTX&#10;p3yGYSjTNNWdnZ3aWqsXh1Pe50dHFwAAAAB+P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QAAAAgQXQAAAAACRBcAAACAANEFAAAAIEB0AQAAAAgQXQAAAAACRBcA&#10;AACAANEFAAAAIEB0AQAAAAgQXQAAAAACRBcAAACAANEFAAAAIEB0AQAAAAgQXQAAAAACRBcAAACA&#10;ANEFAAAAIEB0AQAAAAgQXQAAAAACRBcAAACAANEFAAAAIEB0AQAAAAgQXQAAAAACRBcAAACAANEF&#10;AAAAIEB0AQAAAAgQXQAAAAACRBcAAACAANEFAAAAIEB0AQAAAAgQXQAAAAACRBcAAACAANEFAAAA&#10;IEB0AQAAAAgQXQAAAAACRBcAAACAANEFAAAAIEB0AQAAAAgQXQAAAAACRBcAAACAANEFAAAAIEB0&#10;AQAAAAgQXQAAAAACRBcAAACAANEFAAAAIEB0AQAAAAgQXQAAAAACRBcAAACAANEFAAAAIEB0AQAA&#10;AAgQXQAAAAACRBcAAACAANEFAAAAIEB0AQAAAAgQXQAAAAACRBcAAACAANEFAAAAIEB0AQAAAAgQ&#10;XQAAAAACRBcAAACAANEFAAAAIEB0AQAAAAgQXQAAAAACRBcAAACAANEFAAAAIEB0AQAAAAgQXQAA&#10;AAACRBcAAACAANEFAAAAIEB0AQAAAAgQXQAAAAACRBcAAACAANEFAAAAIEB0AQAAAAgQXQAAAAAC&#10;RBcAAACAANEFAAAAIEB0AYD/b+9eduM6zoUNf1Wru8WDKP2OAgsGNBAEGAjgoQcZ6Bo8dG4nuh57&#10;qGvwIIMMAwQQIHBgILAhOVuiSfWpqv4BuxlKWwefPmRn7+cBiCZbzbUWNXzxVRUAACQQXQAAAAAS&#10;iC4AAAAACUQXAAAAgASiCwAAAEAC0QUAAAAggegCAAAAkEB0AQAAAEggugAAAAAkEF0AAAAAEogu&#10;AAAAAAlEFwAAAIAEogsAAABAAtEFAAAAIIHoAgAAAJBAdAEAAABIILoAAAAAJBBdAAAAABKILgAA&#10;AAAJRBcAAACABKILAAAAQALRBQAAACCB6AIAAACQQHQBAAAASCC6AAAAACQQXQAAAAASiC4AAAAA&#10;CUQXAAAAgASiCwAAAEAC0QUAAAAggegCAAAA0cqGcQAAEwlJREFUkEB0AQAAAEggugAAAAAkEF0A&#10;AAAAEoguAAAAAAlEFwAAAIAEogsAAABAAtEFAAAAIIHoAgAAAJBAdAEAAABIILoAAAAAJBBdAAAA&#10;ABKILgAAAAAJRBcAAACABKILAAAAQALRBQAAACCB6AIAAACQQHQBAAAASCC6AAAAACQQXQAAAAAS&#10;iC4AAAAACUQXAAAAgASiCwAAAEAC0QUAAAAggegCAAAAkEB0AQAAAEggugAAAAAkEF0AAAAAEogu&#10;AAAAAAlEFwAAAIAEogsAAABAAtEFAAAAIIHoAgAAAJBAdAEAAABIILoAAAAAJBBdAAAAABKILgAA&#10;AAAJRBcAAACABKILAAAAQALRBQAAACCB6AIAAACQQHQBAAAASCC6AAAAACQQXQAAAAASiC4AAAAA&#10;CUQXAAAAgASiCwAAAEAC0QUAAAAggegCAAAAkEB0AQAAAEggugAAAAAkEF0AAAAAEoguAAAAAAlE&#10;FwAAAIAEogsAAABAAtEFAAAAIIHoAgAAAJBAdAEAAABIILoAAAAAJBBdAAAAABKILgAAAAAJRBcA&#10;AACABKILAAAAQALRBQAAACCB6AIAAACQQHQBAAAASCC6AAAAACQQXQAAAAASiC4AAAAACUQXAAAA&#10;gASiCwAAAEAC0QUAAAAggegCAAAAkEB0AQAAAEggugAAAAAkEF0AAAAAEoguAAAAAAlEFwAAAIAE&#10;ogsAAABAAtEFAAAAIIHoAgAAAJBAdAEAAABIILoAAAAAJBBdAAAAABKILgAAAAAJRBcAAACABKIL&#10;AAAAQALRBQAAACCB6AIAAACQQHQBAAAASCC6AAAAACQQXQAAAAASiC4AAAAACUQXAAAAgASiCwAA&#10;AEAC0QUAAAAggegCAAAAkEB0AQAAAEggugAAAAAkEF0AAAAAEoguAAAAAAlEFwAAAIAEogsAAABA&#10;AtEFAAAAIIHoAgAAAJBAdAEAAABIILoAAAAAJBBdAAAAABKILgAAAAAJRBcAAACABKILAAAAQALR&#10;BQAAACCB6AIAAACQQHQBAAAASCC6AAAAACQQXQAAAAASiC4AAAAACUQXAAAAgASiCwAAAEAC0QUA&#10;AAAggegCAAAAkEB0AQAAAEggugAAAAAkEF0AAAAAEoguAAAAAAlEFwAAAIAEogsAAABAAtEFAAAA&#10;IIHoAgAAAJBAdAEAAABIILoAAAAAJBBdAAAAABKILgAAAAAJRBcAAACABKILAAAAQALRBQAAACCB&#10;6AIAAACQQHQBAAAASCC6AAAAACQQXQAAAAASiC4AAAAACUQXAAAAgASiCwAAAEAC0QUAAAAggegC&#10;AAAAkEB0AQAAAEggugAAAAAkEF0AAAAAEoguAAAAAAlEFwAAAIAEogsAAABAAtEFAAAAIIHoAgAA&#10;AJBAdAEAAABIILoAAAAAJBBdAAAAABKILgAAAAAJRBcAAACABKILAAAAQALRBQAAACCB6AIAAACQ&#10;QHQBAAAASCC6AAAAACQQXQAAAAASiC4AAAAACUQXAAAAgASiCwAAAEAC0QUAAAAggegCAAAAkEB0&#10;AQAAAEggugAAAAAkEF0AAAAAEoguAAAAAAlEFwAAAIAEogsAAABAAtEFAAAAIIHoAgAAAJBAdAEA&#10;AABIILoAAAAAJBBdAAAAABKILgAAAAAJRBcAAACABKILAAAAQALRBQAAACCB6AIAAACQQHQBAAAA&#10;SCC6AAAAACQQXQAAAAASiC4AAAAACUQXAAAAgASiCwAAAEAC0QUAAAAggegCAAAAkEB0AQAAAEgg&#10;ugAAAAAkEF0AAAAAEoguAAAAAAlEFwAAAIAEogsAAABAAtEFAAAAIIHoAgAAAJBAdAEAAABIILoA&#10;AAAAJBBdAAAAABKILgAAAAAJRBcAAACABKILAAAAQALRBQAAACCB6AIAAACQQHQBAAAASCC6AAAA&#10;ACQQXQAAAAASiC4AAAAACUQXAAAAgASiCwAAAEAC0QUAAAAggegCAAAAkEB0AQAAAEggugAAAAAk&#10;EF0AAAAAEoguAAAAAAlEFwAAAIAEogsAAABAAtEFAAAAIIHoAgAAAJBAdAEAAABIILoAAAAAJBBd&#10;AAAAABKILgAAAAAJRBcAAACABKILAAAAQALRBQAAACCB6AIAAACQQHQBAAAASCC6AAAAACQQXQAA&#10;AAASiC4AAAAACUQXAAAAgASiCwAAAEAC0QUAAAAggegCAAAAkEB0AQAAAEggugAAAAAkEF0AAAAA&#10;EoguAAAAAAlEFwAAAIAEogsAAABAAtEFAAAAIIHoAgAAAJBAdAEAAABIILoAAAAAJBBdAAAAABKI&#10;LgAAAAAJRBcAAACABKILAAAAQALRBQAAACCB6AIAAACQQHQBAAAASCC6AAAAACQQXQAAAAASiC4A&#10;AAAACUQXAAAAgASiCwAAAEAC0QUAAAAggegCAAAAkEB0AQAAAEggugAAAAAkEF0AAAAAEoguAAAA&#10;AAlEFwAAAIAEogsAAABAAtEFAAAAIIHoAgAAAJBAdAEAAABIILoAAAAAJBBdAAAAABKILgAAAAAJ&#10;RBcAAACABKILAAAAQALRBQAAACCB6AIAAACQQHQBAAAASCC6AAAAACQQXQAAAAASiC4AAAAACUQX&#10;AAAAgASiCwAAAEAC0QUAAAAggegCAAAAkEB0AQAAAEggugAAAAAkEF0AAAAAEoguAAAAAAlEFwAA&#10;AIAEogsAAABAAtEFAAAAIMFPii4HBwej9z5Wq9WYpmm01qKUMmqtIyL2XwAAAAD/G4yIGLXWUUoZ&#10;rbWYpmmsVqvRex8HBwc/qYP87EmX7XYbY4zRe4/e+9X7pRTxBQAAAPhPNnZ9IyIi9u1jjDG22+3P&#10;vth7o8vp6WlERJyfn1/eeYwxTdPYK6VcvV5d8HL6BQAAAOA/xvWecb137O17SMS/Osm+m7zzmm97&#10;s5Ry9f2tW7fG4eHhuKbH5YhN338fbywx2j0DAAAAwP94b3SMq84xxui11r7/fh9GDg8Px61bt65H&#10;mrde972TLnfv3h3Pnj2L1tqYzWZ9mqZea+2llFZK6XE5dvNaeNlXn+vTLwAAAAD/E+37xa5nXH1d&#10;7x6llFZr7dM09dls1ltr49mzZ3H37t33to/3RpcnT57E4eFhPzo6GvP5vPfee2utlVLaGGP/2scY&#10;vZTSBRcAAADgP8318LLrG/vWcdU/Wmut997n83k/Ojoah4eH/cmTJ++97uxtb44xxtdff321ZOjZ&#10;s2f9xo0b/eDgoG232xYR21rrNiI2EbEdY7SI6LsKVHvvUUq5/tBvn7MBAAAA+De41ixijBGllOvB&#10;pUXEVfdorW1ba202m7Wzs7O+Wq16KSU++eST8cknn+z3f/nv93jH/islIspf//rXKSLmZ2dni1rr&#10;4WKxuNlauz2fz2+PMT7qvf+/aZpujTFu1loPxxg3xhizUso0xqhld8d3rW3aE2UAAACA39KHVuHs&#10;e8i16ZZWStmWUla991ellB9bay9rrf9VSvnnZrN5MU3Ti/V6/WPv/dXJyck6Ijaff/55izf2ut17&#10;66TL3uPHj8f9+/f73bt3++3bt9t6vd7WWjfb7XZTa13XWtdjjHVclp9ZREzl0v4PLL33q5/fE1f2&#10;y5Le9zgAAAAA73Utprz1369PuOxOLBqllBYR16dbNmOMq+7RWtuMMTbr9Xo7m83aixcv+unpaT89&#10;PR2ff/75O5/lrdFlHz/+/Oc/x8uXL8f9+/f7xcVFWywW29lstt5ut+uIWM1ms2Xv/UatdTHGmEXE&#10;FLvpmd0fV0spV7FlX19672+tK049AgAAADLsj4S+vh/trl/0uBZcxhib3bTLqta6bK2teu/r2Wy2&#10;Xq/X24uLi3Z4eNhfvnz52gDJ25rGOydd9vu6PHjwoEdEPzs7a3G5f8um1roqpSx77zemaVq01ual&#10;lCl2XWW3s+80xpjGGLXWGnEZY16LL29h1AUAAAD4Nd460fHG4T9jtx9tr7W2iGhjjO0YYxURyzHG&#10;cpqmV621ZSllWWtdjTE2EbGdzWbt5OSkP3z4sD99+vSd+7lEvGNPl3KZeyIiyqNHj+r9+/dnn376&#10;6fzg4OBGRBxdXFzcnM/nJxFxKyJu1VpPSinHvfejUsqNMcailDIrpdRdeCm7y+6f4rVXe7oAAAAA&#10;v6Vre7q89ro/Gnq3ce7+VOZtKWU9xljVWi/GGOe997OIeBkRLzebzdnR0dGPEXGxXC5XT5482Zye&#10;nm4fPXq0P1b6Kupc987Ti/aB5KuvvhoR0Q8ODtrZ2dm21rqZpmkVEbNrS4rqbiRnRMS2lLKJiHnv&#10;fYqIqdZaxhg1/hVeyv4W124VYdIFAAAA+HWu4sd+CdF+umXXO8blFrR97I+DLqVsxhjrMcZqjHER&#10;EedjjPOIuCilvKq1rs7Pzze99+3JyUk7Pj7un3322dWEy9uCS8QHNtLd/9KjR4/6+fl5/+ijj9rx&#10;8fF6NptNvfdpmqbrpxT1aZq2Y4yDUsoiLqPLrJQy1Vrrdrutu8mXfYCJeGPiBQAAAOA3st+zZR9e&#10;+u69Pk1T31WXVmvdb5673u3h8ioiLnrv56WUi+12u2ytrbbb7fr8/LztNtDtjx49eu/SoogP7Oly&#10;fdrlwYMHLSLq999/v+m9T3fu3KnL5XI/rdJLKdvW2mY+n69aa4uImNdaZ2OMaTfxUuNyIqbG5aRL&#10;jYhSa33nxroAAAAAv0StdfTerx8JPXbhpffee0S0WmsbY2wjYjNN03qz2awi4tUY46KUcjHGuDg6&#10;Olo+f/583Vrb3Lt3r927d68dHx9/cMol4gOTLtd/+dGjR+N3v/td+8Mf/lAuLi7WN2/ejIODg7i4&#10;uBillD6bzba11tVyuTyYzWbz2Ww2771PvfdZ773WWqfeex1jTLs9Y/bxJcKkCwAAAPAb2k+4XI8u&#10;cRlaeu+9jTF6rXVba23b7XazXC438/l82XtftdaWY4xXR0dHy9Vqtby4uFgfHR21b775pv3www/j&#10;p0y5RLxjI93XPvDGprp//OMfp2maZovFYr5erxeLxWIxn8/3pxjdWCwW8+12u4jdni9jjGmapqmU&#10;UuvlX1ZLKbX3Xqdpiv1So2mafpv/VQAAAOD/tNZaRESUUnprLWqtfRdZ9suKemttv5/LNi5PJVqv&#10;1+vNNE2r1tp6s9ms1pfhY71erzette1f/vKX9qHNc6/74KTL7iEj4nKZ0ccff9y///777Xq9jjt3&#10;7oyI6Ofn5+3g4GDTWlvXWuettSkiZtNlSZkiorbWptlsVjebTa211nK5a01prZXZbBattWitmXgB&#10;AAAAfrFpmkZExHa7jWmaRill9N5H773PZrO+2Wx6rbWVUnoppbXLQrNdLBYtIjbz+XyzXq83Jycn&#10;m4jYPH/+fNta23788cevbZ77U/yk5UW7aZdRSomvvvqqP3jwIL755pvtw4cPx7fffttv3769jYjN&#10;ZrOZ1Vqnw8PD6fz8fNpNtEw3btyoFxcXdbVa1dZanaaptNZqxOUkzb5A3bhxQ3QBAAAAfrHVanW5&#10;XKeUaK2NiIhpmnprbaxWq95a6zdu3OgXFxe91tp67/34+Lit1+u22WzawcHBtve+/fbbb9u9e/fa&#10;3//+9/bw4cP+9OnT/qc//elqWdGHplwifuKky9vCyw8//DCePn06zs/P+71799ruYTaLxaKu1+tp&#10;uVzWxWJRa61lvV7XMUZdLpe11lpWq1XZDbu8trxptVqJLgAAAMAv1nt/LYaMMcZ2ux2997HZbMZs&#10;Nuvr9bqPMfpmsxnr9bofHx/3mzdvtsVi0b/99tt+7969dnp62tfrdf/hhx/606dPx88NLhE/YU+X&#10;1z78eiQpjx49ql988UV5+vRpOT8/r8fHx+X27dt1sViU+XxeDg4O6tnZWblz50757rvv6kcffVQi&#10;Ip4/f15v3rwZr169KsfHx6/dY7lcCi8AAADAz3ZwcPBa5Dg/P4/Dw8Px448/xp07d3pExD//+c9x&#10;9+7d/vz583FycjKWy+U+vowXL1708/PzcXx83B88eDAeP3489nu4RFxOz/zU4BLxM6PL7gYlImJ3&#10;xnUZY8TXX39d/va3v5V9gLl582b57rvvyv379+Pk5KRGRDx//rwsFovy4sWL8vvf/z5evnwprgAA&#10;AADpbt26NZ49exa3b98e6/V67PaojbOzs356ehp3794dP/7449iHls8++2x8+eWXV1MtP+V46Lf5&#10;2dEl4l/hZXfD10LMPsBERHzxxRdXn3v69Gn5xz/+UT799NOIiPjuu+9KRMT9+/d/9v0BAAAAPuT0&#10;9DQiIu7evTsiIp48eRKffPLJePDgwVUMefz48YiIuB5aIuK12LL/+efe/xdFl6tffiO+vPn+/r2v&#10;v/66RETsYwwAAADAv8Nnn302IiK+/PLLqyVDEa9HlV8bW66u82uiy2sXesuZSW9e+22feddnAQAA&#10;AH6J9x3r/GZEedtnf01oee3ambHjfZEFAAAA4N/ttwosb5MaXQAAAAD+r6r/7gcAAAAA+N9IdAEA&#10;AABI8P8BYngj/kXYYuIAAAAASUVORK5CYIJQSwMECgAAAAAAAAAhAFXQ21nUwgQA1MIEABQAAABk&#10;cnMvbWVkaWEvaW1hZ2UzLnBuZ4lQTkcNChoKAAAADUlIRFIAAAGdAAABoggGAAAAPPMb2gAAAAZi&#10;S0dEAP8A/wD/oL2nkwAAAAlwSFlzAAAOxAAADsQBlSsOGwAAIABJREFUeJzsvXnU5ldd4Pm5y+/3&#10;LO9S9VYqlUoqFRIDBLKAbCFsIiAoIIEWcARt2qXHVto5xxm11R4FpntaObbdfzjTM+LR0zqN3a1t&#10;iwgRFZCwhCAhIbIohkRISEiRpd56l+d5fstd5o977295nuett5Kq4Jwx95xn+S13/97vfr9XeO95&#10;PD2eHk+Pp8fT4+mbkeTfdwMeT4+nx9Pj6fH0Dyc9TnQeT4+nx9Pj6fH0TUs6/bnuuuu+/dJLL+Xe&#10;e+9lqE14qPXc6wZj4PDhgxSFoSiK5j2twRgwxqCLg+ltAIpYHvEarUFrhumuKTDGMIxlGUxomNZN&#10;nW0+0LHZBtMU2e2NLvpdnO/FbrHLcDhEozEpW6iKoijQwyELRaeXNBiKzn2NHsb2GIMxBk51xk8v&#10;1t+OZmdMlrRzr2Tm8jTlxDYP9TDU25kTUk/j+DZlmbatWus4D3Odb7q+dwt7fTFz77eNXEy6/0cD&#10;p4wJ7UnwRBGuCeM7HA7DWKPjGK+ChiKO/6req7LQpsIUez5LY7HYt24adsY05tTxysBB81DMFyDc&#10;aN27hnbch8MhQ0xYA3E9oYkAF/IVDJv1kOYovFak1sTr8LvbDOqZw9Rif5fDQFgABj0MbSqKopmT&#10;ZtzM3uPfln+6pNOCa0HHtBC2rJ7uO8PeYxNhJb1nmvym+UpP0r+5UTPhaRr3oig4ePAgWmt2T+1S&#10;mILhcNjc02Y3vGtAD3U7NgYKUzT5h8MhxW7BbrGL1uG9UL5hONRoPaTtagtrqdFpzTbNTP03RcSj&#10;Oqz/WH/BkN3dXU6dOsXu7m47DrunAhwOhxS7u3S7r7VmdXWV1eEqu0XIG9Zii4O7OCT1qTAFB1cP&#10;cuLECVYPHuTZz34273jnr94IIJJN51WvetU7yrJ8e57neFcDAiGWf5xzeO+bTzd575EuNMiLcM8J&#10;Dx4Q4V2HRyCQIr6AAwQqlu/jdadUvO/eEuFeeNQmkaZFsZA6xTnrkFLGukJbEAK8x3mHQLJg6RKE&#10;9wAvu/0RiNgW7z14j4gdT+9388am0zbdNxV0e3xGKWVoyktlhb6lqsIcxQEUAufdYlGirV32Gxjr&#10;Ef3hT2luoNo+iZRt4d1uXQt9AVyEPSJsSXy8DnCX8jtSHyWItimqqWixmoU2L23K8ozNcAjVwL4A&#10;hJQBfAhjnXsb3m/aKWP+ttyQVyCkQOJwziPwSCkw1oY+CglChP5129t0L42P6117cTr4P3M48/ge&#10;DDTw7z1ShjY55/B4pJDtvO5rJj79C17IhTaGtR7yhXWbHvRXEd7TeRrmKd5Pd0Ob2/55Wjzmvce6&#10;/vU8rnPOoaQCEf4LIdBak2VZ+C/CeEkpm49ANGVIJVFKtbjU+QAHIoyp0qrNJ0JhaWiFEHgffqVs&#10;cbKPyNB7UBEefMJrQmKdY1bWlGXJzs4OZVlirQ3z6BxSSbSSeBfaZyLjt7q6itaasiwpy7I3993x&#10;adGLwNkAE3mWU5saax3GGD744b8Q0KFpVVUhhCDPc6aToulg6JxECoGQEhD4iLSEICJq3yBchGiQ&#10;XCIKXnYaBpGotIAkY11KSISUWBKSnIc83wy4j0u491Z85uKi7y2vLlJzFuJC8SFTeNfH/szVLZrF&#10;F96VNj1PHeoDuotEryHICfvGhdvc9y2hEIiGSJ8xWkiEuFMOHrwwqdWddvimj7LDKCytS8r+wEYC&#10;25CSBUKzhPKk971gcaI6aY5wAmFenEdgCcxIHH/vUmdjS0JmG+8JoWJ5kaj6ft/EmV30+0E7kukt&#10;KWzsc2COZIf8dd9viWw/f0KAEotwILxFetAKtNSU1oAPcCQ8OKnitYxEV861q2V+FgazqbMd6GU0&#10;vzcaCbEtGZpEXGW6L8B7gYz47VykPn8pWoLRYUSWPm+uXQMmvbXr21eE9w2xSbirIbIJD3iPd67F&#10;bw2RAmtNbKtHSdUhCmBtjVIKJSRKijhmAUd4AVrJiDtdZDQCgRJSpMIjTqEhLHjRYSTjs8i4BwbF&#10;433Ei5Gh8TGvBZwxzGYTdicT8IK6rrHWorVGeo91DmxoV11X5HnOynjEIM+oqpqymGGtI8+yyLQm&#10;xnp+DMG5gGONCHgkEeOUenKktZaqqlBK9SYycQuuGYiWq/FSgrU45xqokzJQZ58QonBLuVvR4UIE&#10;icCJMD0JCGjRS8N0SdnnZtIQpDo6jPwywiNSiaL9n9rXe3+BI16+qsKkdzh7L1tOqcVcDRFvcJLw&#10;vfrS/6WSQCctIPnEhfpYpugQuEScfVu2EC3h67YnXfs4Nqku0bmeJ1LN84VBmXu/U15/Shbnp4Eb&#10;3yK5LmFP0k7qpyQgSS/m2+d7Bfems4fZehcL7ZkvzsdFF5B/u+gEae769bbzvViFDwsrcsYanWlc&#10;5KC965a9H0bvrIdz5JGauOeQBEIEpq/L9Xuf7i1tyqOrt0sdOshsrmHN/4XqXGftRYaskQRSucsr&#10;DtVG5C+cx4uwisL4x3Ulo2QR4VAp1RIe322fiJctMKe1F+Y3ICopI75woRH9uQ71ig5Rn5fCIM2B&#10;C1VbGyQpgtRR1obpdMpkMmE2nTIcjpt6tdYI5zDWRLiWZJlmdWWFwWBIWVbMZtMg3SnVX0OR4Wjb&#10;Fb7yPKOqAgxba1Fz8NgQnTzPMcaQZRmmNs2iT0irO9kNz9twHh1OgbQoW9hrOf44yLEs4Rx4j/Kg&#10;lCAXoISg9EEWcq47WS1giDS4DQfZZZcFgsQJshSXJHZG+IjGhG8wnYiIm3S//YlqJ4EgcFIicbqi&#10;fcc7j5cKOgg/NUM0gzLHrfXatYf00X3L+/athKBp2+pky3m36NYj472ApEMfpBShzxGxSSmpOogz&#10;5W8klrklvtDSBDOne7+nK/W9vwBSeBwWvAucnLOxfUEtGlSgDo8iqUY9PuGauTpFB07a8euquhZJ&#10;kor3GwgO7UrwbQ1SSFRDEF1H1SYQIgNa3kcuGyRARYlcYpBCMJKSgYKhVtS1o6gcxtkg7yUiuzCi&#10;Lc+ZJJ62vv0I1fLUwmyL0FPZi+/QIOX26empzr7wvUebzoiWJRFtni8T7SPnXPtuo3qOkoinMR+4&#10;DtFPZYDo5AtMclI3+ai2G2iNUkHKSUwJgBQiSj5Bxe0I86qkbCUaBJmUCCFRSrZSbaxbCIGPTL+U&#10;HYQf4T+pvzKtcEJgasNsOmEymVBVFdD2LwyBx1mHsx6lBForDhxYAyEoZlPKqgLvGeQ53nuqukbJ&#10;xGzFNnXWiRdBeAFQSjWEx8R70CE6zgW9W1EUQZ3RRTqi8yFR7nTdSik9MZUewU9tahvnkxiYKK4i&#10;z3K01njnMNZijWn0r91CnPMsQhXg0wAk4hjv7cnYdBvoGyLbIKREexqOCRAemewikdORItoUnGuQ&#10;eUL4XTw4z5MtcpLz7TpdWrRpNeV1dCM+XdMSgwCgAWUHXXwAlGaBiU5/00SLZgDmpnNJWxPhTu83&#10;hLH/fpyypVPZG4/YLiklWZY1bbU+EZBE8SM71Og6ej9LGhnHaFHY6rVUzN+I/fMR6QgU4FvJZK6n&#10;8/OZJPyuRCJE1P9Hfb9zHkS0nRLsjIgWRlPJrcap0zix3Cm1izP3TXMShI/t7nF/HXL96MjbHlWn&#10;8joNbdeRX3i3ez+0c3mZ6bcnASWi4NPcJaSc5qdLcEJKzxPBkZFohCRQSrZ2j1SESIyD7BMy2TIT&#10;6TrV65xHCNt0LxEerVv1fSPBpbXgg33IOUdlDbu7u2xv7zCbzagSPosmE+99WEvRhpgPBgzyHCkl&#10;ZVVhEoERAhsJVaZ1Q1QS4y863cR7jDHNOkz1dKWdhuiMx2O892itcaa16TS/ogUxkf5H9ZBSYfFZ&#10;RzBE+Uj5m3noW0mkDwtdxZuZgExKBkqRaY2Ukro2VICxtjF8pzKS2bSdqdS+2LBGvSb6r6X6RasL&#10;TQDeW0p7cOiJ020lhqCfzbMscODWYIxg6tu2tDaQLti3zU4ETszVdbq0TP3WXfiuI1Y1TAMe6YOK&#10;RPgwBplS5HmO8AQdrzEIPHUaOt+OYa/GLjJfQjV89/0OS9wgA7GM120ziaTrFnFqRUAOmVaMBhne&#10;Z4FBqg3WuobpQQq6eLHt+3xjFmruPWrmpMt0QGObUUo0NictMwZZhhQCY2rqqgrj1xuQ/h8RGQHp&#10;LQiBFg4tJJlwZLioh7cob3He4oVEdpFjd3CXwVYXMffmLry/L4HwbTv7hLfD5Xd0oKk/Szr8qNJS&#10;6FimRpunnr4r2Xee+3Z8RNP/jh26a7fxwWYWYKI7Ap1io61CSomSChUlDxGJkBDR9hiJm4h9SvU6&#10;Z4NqTQSdTMsoB4cDLYNtOzGECZmn0dGNIT+tPdEDYkHwZJvNZkwnE8qqCohfqoYQKKV6Eskgz1kZ&#10;jcmyjNlsgoBA3DwYa7AmSPcyy1qiGTVOXcLvvW+0ZtbaxrOtkS7pEJ3pdErXM2j+ty9mRtVRQvYt&#10;i95yep3GdCcu8SPeB24bD1Y4lHO4+FF5Hgxbjf4z8ieJ+1jQV8zzWi0JEYsww/yy67WuETvpA3Av&#10;Q9s5KRV5lqG1xtrgdTItbIP5Wm5eNCPRlxSW92DfNEd4RGxwsnw05HQJW5tUNVrrhuh47xv1QB+R&#10;EecyER+/MCTLkEHz/rL6l93pcpINrPkIA+F+kIgzlFIURYEwDnw06ou0tFvutO3G3Ii3kxvvirnu&#10;LiKr7n0pJcabqOYTZJmOdlBH3bGR7WWbayyU0TgsRZBwGmMybf7k1SSlwCEaNWh3IJMqs1Hxdivz&#10;7RC0apBHAGmPIstZp55EdZp3lt2ee7bMe63rjeacC1x8l/CoJUxdB/8ppfAurbfo8eqj1iCuuUS2&#10;Be166/BfgfGSEqkUMjG/kSC00pFfgE2gp+nx3fII2gFrDEUxY2dnh8lkl8q4xlPYR0kkEYGk3svy&#10;oGVCEM0sGmtdo5LL8wznPNPphNFwhCOYQHxnjST87LzHWIuMamet4/qIqSE6xgSPBSEAqfGAYgoE&#10;yQTA+ZXwG0fOy1mYhMhh5IxAQt0fXiRZvI76SefAWbQM4p0UnlwPkEKgpcJXu6jQDEpjmcXcVurI&#10;6UVKH43msrGthIG0PluO2NI/kQAxqXBajlHIZYs3AEUjr9karQcoW+Brg9aCgRIIX2OwbMlBU15f&#10;9ZHQYgLJ5e3b1xAsFgGxm6QL/v5eJuwXAcwHW10egSEXltyE9o+GmpkI4jj5xp5lt4u6g/hSX+ML&#10;PSaE/qtN9nkJqkvLpAERvNaMMQyFI8s02tdoV6GEZiQ9VkmKGkoX7HhO6ujOmvTHYtlP48q8N4yo&#10;3nu+ES2ixO3C6sgxKKsYWQHWsaozTpkJJ5WIIJUk/lhe4kSlwLmgahECjA+IRHtQQlKqMRM8U2fx&#10;Io9EzgMmqGPmd7qk4Z7rp2hcrZM3oupOQAMXrWrAxyvdFiQ6T3qEuZUG2klOrM6iS3437QPdIPLY&#10;zEXupsvsLvMCbbvXIuX0zEVYdVE9brzDOYKaFtHMd4uv4jr1gWDIiCukiwQCgbAC5SVSKrRXSCfx&#10;wgWVuw8MlFYarYLZoCrqoM2JRAIrAqxLiRQq4tosjGJAOqENolXlCRndkqPKGRFg0sXxOFU5tieO&#10;3anDuAEogfEeYSPjJnIqE7QE4/GItdVVlFJUxmBMTebHUAFiQq6C9dTZGu/H0Q06Mm1qCs5HTZRH&#10;sIKSAutmOAx4hVQCFU0nKfW811p+rsMpdoGko4dsAKxLwdOkyUTVkqwge9daK4SRaBE4RSWCa6y1&#10;jtrU5LkMNh1rg8ST9p2IsDj9XMt8A1oth9oH1wYzxsd+QQKhU1J/PBZHSMjIgXrZcjERKLQW+DJh&#10;UN9huhKi9nOlpWFpTdv7Lcpl0sOy1OCWuRKtsygZOCxrHUKEjV1Stt5Yp61/TjJJgyloub+mW02H&#10;Onx27G9fD9dpd5S4LEHyRdFwcjLqvF38NHUJ6HohdipusLEXS293yf2yn6blaVicD/s0lGjhIVyH&#10;xZdwXsLF7XiGmpJNSngXjco+eoYFqb4oCuq6jpqHtm1nOO1Ny5v9bqmcOTV1CyDpTsJwpy/deR+4&#10;WIKaMVq32tW+6DnxCFMkzslO3LktvMC61ijdfd5oYroExye7TUuMnA/7onyz35C5der7MDCvOoyI&#10;vpVgRBK0Ax5QuqPibR0NEDT2niThJryW7EJhT09nz1NaK7R4xlnX3+cTiY+LXminTp0KNpy4DSZJ&#10;OanI5ImmtSLPgzuzjfjWOdcIGZGraOyGXeeDgGNdJMZRv+A8xiUZqO1rUuul1DoSRI+soNXoE4nE&#10;6TUaU9/yNPh281rikLTcie/Lud+281LaMHfSoYRHZR6JReoML0c4EwbQeYeQwRPE+7DRNOhMRSzR&#10;N7aW5JiAnHSb30mp/dG7S3QknQ6UNUR3QYUVx8pWOK+x1AS+M0P5GkGNp9081Y7TXOrjoIX2Lc2z&#10;5L29kkzeV41RIkk6cbG6GpnlyEyBqHESUDkiK0GXyDR+e6a92+dZ5q01J1kkRkX07naQe97hniIS&#10;aIhLIizhnhB9249INgYicUytmieSS1KjdZe7S19MV6YqyXWOJ3iWOWERUlF7Q+l2EfKiNocHRJ8J&#10;E9HZRHgbaYLBo3BGYeqMorTUtQI/QETmwPl2E+F+LvVCzEVcmIeD5sECWxmv2rXQOnO0z1XUMAh8&#10;kB6IY5/e7XgqPaokt7utaBm49Dipv7r3O/+FzRuyI0gaipYhxdkAJ97FT4/qoOSkZRE7oJMEv6Tu&#10;lCLsX2ycCZQKexl9Fp0AggrNO0cdxKkO8Y8wLGTgfpIDkgehF9df2pYRkKcHqYIay5mG8Z+VBbu7&#10;u0wm21hrECJuNBWBIBHNJ1LlDJQg05o8r5HSYmqD9zVCeJwYhnYq0/Ta+05AgEjEhQsdkiINqw0S&#10;mPaoqL5XUiE7+5igK+m4JCvsjVBSPteleLQ8fMrqGj/5Oc4qluAIulQarjW41QnhEVJSVVWzeanr&#10;CeehZ3xfyiXPN3ah9afr3VzfG06wn1cpHVUjouEYhBR4EzdZ+ca5dmk9aVzmGytOk2uuYft0JZXT&#10;WWidbMmDJvQl6BOtNY1hcd/yG0Zw+Xt9jjwxB923A28c9sosKSNytFIInADrHKI2CBmkG0m7ca8L&#10;fGFhuF4tZyI+tibeuXHr9aEtRCkVOdLgwq10UOs5Y3vcect3+7nSRMMQtJ5TDusEpq6pKtOxr3Zs&#10;mbGzZ7QPpyMhJXsffTBo/zVzkNrUbv7zc682XHcHBuab092xvrRp+yxFn/Y/9eru6DeSjXf+2dx7&#10;DQPZcObQqIa7korv4r0+y9dK0B0mxrfFNPXGOfKulfSCi7QKZUfY0Fo1ErlsHAY6hEtIPKa1qcdG&#10;dDUqmZRRMjENDrLRcWB7ezsw1UIiVSCMjb02SkRaaYSU6CQtxbJcgyfC5HqRxrmNptB6zNFI8Tb2&#10;20e8r2K/Mq3jnsr+hPeDDMXJaZdY5NCSDSVKQEEtAEGlInBCAwLLIFTqYxicRGTEnOSExwqHERLj&#10;LZWtKL0jUxLvFTszg3MC6zWgcF6DT+FEVFNO6n0KAyKb+uoFJNPttvfBDTB5Z83jJe/7NoFGPZiI&#10;qojr1HkymVEwQDpJXVnquqb2S8KQwOK4PkYpeQ82Nqg4/iahQZlRW4e0GaN8hPOOqqwojaQWI4w/&#10;fcSurnPJ0rQHsW6fx8ed725eL0L9UoJ1mspV1FZgEYwYUlUVVSWYGYnzGVZohBNYoQCJF9NOY5mr&#10;ZZ65mKtfAH65erhhuoTCOknlfPD2Ych0NsEZT8mQWsTd6mmcUMTlEvoVuSflo5s6LnqAOpywVMI0&#10;TgRCdBCADFJk1xNoWZLoOfjvRphYxlyl9ZngoyOpLCHagSCG1ea86yFwzzJJt5/23fzcjH/LcHav&#10;ne81pmWAIiGUMkQcSQjSiZZDD3gk5pC+YRaaMRWA040Q3lOfR2LlPZEhkq2pQUg8Ei8ENmk8hGxC&#10;gFlpo8NIUI+FZxIlJF5KnPQo6fHSU9u0NyfVLaNfW6BywglqY/FeobSmto6dScmp3YJJ7fE6b+bN&#10;uLgR1UdGSWlkPg5tAoz1eCdwXpPsZUbGLQBI8B7bmEd0pNc+wC8qzL+t8T4QE6kVKg/zp1WMpDFn&#10;7liw6TQMVZqA7qz3cJjoZ9yDq1+WEuc2j7SS6FrXVbyhegjOi6i6Wghvsryerjpn+QtzPvI+eZfF&#10;OufzxcsAoB6if7sxYVLKqItnkDOfEsfSbde+7dsjnZHNBTqeUH21ihBg6+C1kzxNyqqidoa95mxp&#10;G+aAqeHO5jjd+X62uneW9j1tfoW0D6ZFmkIIilkIMmldf0OiiHX3kNpSoVjs8X+hwf3bSc3so23R&#10;BtuYjfvbnKmabCIpY+ZBKHKWXT1/0vsno3Cr6+9ISR0EKNXpJYnFyGXd95cQnZbdiq+4Th/abAlp&#10;J7VRbxQ7RId9iOL+qSUgy66VatXX6XmPMPkU3ZEoNadei7C/yrqmb/MjJYDunhsRxz2p0hDRsblR&#10;sSWbTtqsKXGkCCytVJpUct63knIjMUe7i2w2hbat6sZgS+PrYsSBtAdmZzrl1OYmk8lkYT2l+rXS&#10;ZHlGlmXNps30IaoCG7NAJDZeiB4+JM65M7YZ2yRJJokryzJk5hvGxPvkEdvOZofopHhFgfIB+DT4&#10;jYQT604hb6JKzhC83awbhEb6i2LjRf+3GRCPqQ1FRCZCOBSSmRcYO2ZbnIyDFcRNRzS2IlGiDcXQ&#10;jxRAY2C3c5JGOw8JaaQwJn2bTjMuKWDjvKQTk0qTIy1KKJwLvusVBU45rNMs46bbus42nZ7oJEOg&#10;nQtBlmKuaS8wzlCajGmRU1tDVVdBghMCtyxey1z984xD6lt353x7PzxrcjcG8nZcesyrDIshswHp&#10;KhxeeJTzeHOALRNDbJBciXXkZIP+Wrjx3k1fIujMox/h+pJ6A7dxXKSATGc4amZegF9lh228DMSk&#10;YNLm991BEJHTtijS3huHwqO8RruwpiYplpsXDWFPbRS+y0zskdy89+b+87n0sgevvndfuhiMNAb8&#10;TJ54+HZ9POrkB00jfP8rMMbWN/fSo64dylOGvx0zgG/fprat+so5h/U22LQBgUQzapqSPNdANOsq&#10;wbjygsY+2YF9lZlOlIIWoUuC44VWGokMjkiudadO/70YkGZdeoHw7dh6PNYEOJM+mCK2ZzlbtcZI&#10;g1KK2vmG8fMEBkIrjVc5XmrKMo5dlIKaPsXxdT5J6gUI3+IDP4wTUCAQZMzwSDIViGAuJTqTQQ3u&#10;XFCDJ/LfwQkdR4JmxlpOeo/f4HQgmomy2MD4O9sFlY56oQ/0Simss4g6qcUcVgi8sz0K7CPH4GMA&#10;SFJ030YS9v3fbvtasGE+dZHevLdTkPTmiM7cDu86GnRxNnA2psI7jzV1iBK8xE7RRbKt3eHREaD9&#10;JJ3U2mTkdXP3rY+LwXmMqalMsCGgg1i9H9FpbQ19ff7p1G594tNBo3NVeQ8yE9S1CWoRIBPB2whn&#10;0FpR13WAD6HwUmKIO6tRSCURfm575gJhmRfl516fm/952bSuKkajMc5UGGMR3jGdTMAHG0+ty16n&#10;F8rxDisl0gdpU3oXA0SGsSsi8mkwDS23eTqba5PsvHo0DUCqf48yemGlFvUHaW17H8MnIXpRplN7&#10;l5np+uXs14fBXKX9HMlbKvXFz70npelkb6WkrleujOObPCG7exTtEkeI7oh452J0cNmTpBNytdNp&#10;sy/FRm2IUgpJ8LxLkqyUizKpEAJH3rS7q97r2lWkDKx2XVVUVdXMgzMeJyTSp5iLESc6hzUBT1dV&#10;SfK6a+tphjOYFwSgwuaXtD/M2yBZZTJINyrG1JRSRacBjZISj+3B2Lw6tYFOiWxDXTf7cjp+/rRI&#10;S7gU3DBcW5Hh8RR+hPeeUh5IMx5/EvKOBRgPSjTEInluCAnCCCwmqqE7izWp9BwLQN2QhMTZLAvt&#10;3k19OrPkeR8pdYYvVig6hAukbUSJMMnLcNkZ4IozTp1J7MZRatwuXdC1m8jF+HQ/zaP3wT7gIuct&#10;w3KyEaHsu8+i61m7oB7bo/97FrbkVu2aKffEGH2AVLAzE8CByFhIcEFvHYyyQW0g7HCx0EeQhCzT&#10;v9jEPtHwyjOpYwThXDAtPU6u452NxFx3JMBIPDyN84OUAmzLJAk8uLAeBGD2g999U4fT974Nm++D&#10;046UEmNsdGlV7Z4PFffHm9Hpi4dgENgj7UWumr/7wIcX1f71ny6ZvK1iifrWuuDq2w0Qm5BvAKuW&#10;aVkgCumr0YosVu/9kTC/3Vymw7r0NCxzdXiwstzT7tUQnK5hX/qeBtV1y1UNx4WwhH1B0VGg2412&#10;yYeIMgJwftZrnCADAdZPcM6j8hlCCnQmGAyHyLhucY5BlmGcRytFUZkmdA/MOxKk+huxtM+RJ++E&#10;c6Ihejw96pS4JylFb6dvSkKETYbJgcBFDjoRqO5+luQ96L0P+9QQ7GMy6FS0181zSWEXUxNeQ4RY&#10;bJnWMTaUI9Mac5Yeu/sIQnGx2+j5mkIqpWjBNPtIAvOdxjqiNyl7XGDDozQeh+wtiZxpEslLKezB&#10;SGFMEMGNta6DeskaS+1qZNTFew/G1CjOgOicNp2m/eKxh49e6hC55fRuudx1NihOLLv6Jnd773T2&#10;jQhSV2Be8jxnkLnGJpXnOVVZNoTVx7N68kErvS4lOonYpGNj0rToeD9s6mw74AieD7UY4oWnSIhw&#10;XpvRuRRN4z1NpIKIDG2MfLBnp/d7IMq93jiztF8FHR1yH4FHzvwxhi7XiQ3VckS+2agX9lIKXNT9&#10;p53YSUtoHa1hFILLI1HiiUjqdKlZvF2VTe+Fs+y/H/c4yhT1Oxl1UZ5smFGbmp2yQmXhBMW6qiin&#10;JaPx2UoK8/n7fZRZ3lMtiqhqakOrDJhPCd4bmG8IWyf6XmRK3VkOn1KjEOqkjgZtoXA2i8xIcOHN&#10;87DrHedwCKbW4axDyBFCnp0jQFfSWbTpefZK69gyAAAgAElEQVRDfGfv3ekX/3em0O83wB1J89EQ&#10;Hz9XZ19ObpfNfOTulNuhly+tCDZ99faiQ1bfnLEody70qdVPAiDNaoDDGC09nQMio63c1RVajxiO&#10;DJnO0FGyls4grGBtPKYsS4QPcCZcCM2T0nLf2HlbTr91j6e/56SieO06ANcT5WNKyM0HRjvqkiXE&#10;TbetSzuAJ230XhJ6qpfm69qDt3jMUgoCK4UMgWqBopghhOD8889nd7L9mNbfqjRbKcZ73+zoVirr&#10;6chbu0PDxdEdrVBSmKhzMYY9O4KUSAlkxA2m4biEoghRQEJcLI1zFudhlA+pzWy/KvZJrajoPQ1j&#10;1BuTb3bq1imW3O+qkc4WoCPFeOwUQsmRZ6+xfGxVUTrLYlgfT1VVjLRnZWXEIB9EB4rA3abjtK31&#10;VFWrslxKdFpnm8jBN9ASb0etYVoiLhr4jQgGMD+/8zlR/IQgEyDG0CkNxxg9KGSj1uvovJekhbtN&#10;hWfHqc2XKxYQO3NtbuW+PW065zAlTi2duDqv/220Y1GtRmqdc3ghyHV0zPAucjQpf1K/nZl+bX5Z&#10;dWSuR9ijfpI+qIJSiKJWyRtqzLOAJK0psaZEa8UgE1hj2N16GJEtxHl+ZMknl/fl/Wj8fISIXlu+&#10;UbN5L7Fut3krzE+f6DSS8VyJ5worS4ZopXHeUlUlVTrJUgUr2dp4GPaT1QZvaxAi7JETgYsVar+I&#10;FKdPojHeJumtY1cA9sXmfnHLwSNKsujVMUfjkR1Vl+9Kms33sJvzzKG56XZrk5o3zaRaWhTbFcHC&#10;l/SD5noeJER6z8fzf2BB0unX6Rf+NkyA36OHsgrliriORIohGHYLSQS2rvGZYTgYsqI1OYKRgPFo&#10;yHjjPE6e3GRWVfGIa/a36TQHB8mE3BKn8hhj08fTGSWfjMOyPXt9/mAmCOqy5FzgEWAjpxvY7+AC&#10;KkRw4BAiqF6831/9AH3C+k3WVwdOHrI8j/admkE+QA8GzGazc0jzE4rwC3e9iGGZvJ07SqPjaRTz&#10;toxB0hd2S2fh4myXWV3VQVUmYtj6QYiC7lw4GXg2m6GUYjQa4ZyjrixKK5RWFGXBEjPhI0xirnNR&#10;3BbfTDDpUhagR+Jl57ynfg5EJ9rCo2UC5tRq7e1zBZlpnS8nOEug9RzVG1KKHZjpjNF4hLS7COD4&#10;8eM87WnXsLJxmFtuuYWvfu3ewNiYOgQSjum0kk7LkfWJjujGDorPvQBHQFrK9Xc4N15vHfVC3FLV&#10;h4foSugpevnnT3BsruZEqYYb8ClK7KNLrsMJhNLnNlf6lpef90H3viMZPkbJexn891179IMkBNaT&#10;SoUzz62lthZvQajodunDPgHlPEIqVESOpgpAhBQoIRrOZu/UVZcs6irOKEzLaZLycf5jCI9Wbg1E&#10;VklPWRTkwwHjYcZ0UuCqgizTZL5EmPPOqn5E36Y1D3/WmCg5KHputwSYyfOVEFYouqKrtHN9Tv++&#10;4EqdmD1/dpL6MAfvDULGYxhMQTGrAE+WZ+TDnJ2dLYTJwtkntkJ4xWA4QmqHNetnVX97auySZw1/&#10;froCzlJSdWt0EXMi9KnWpJ4Oz1tJJ/AFgnRwWlJjpfc6neilhd7Ytd57e2kElm1QDWWF/s8z+fNR&#10;tRv1ecKT85qpXqEd3CvaehPMdufEyQlBHV9FRiHg02R5H+jAcGk8vioRrmZ9bZ3LLryIq590Bfds&#10;nmq2vZi6Zjab7U90Fkn0HOn++9DJPp6alByAgk0nnumS54zHI4bDISJGKt6dTRsf/nAsdUAG5x85&#10;EuIjAVVZMSmmlGUJIixIewaSzt+nzOudIx8MMKbGOstznvMcXvva11HMJvz+7/8+X77zoXNSzyKn&#10;GpLOMoaDAaOVMYN8ADGoo4vOBWVZhlA9kfh3VUxttIW55SS6985udJ0zIQagTRu+LRdddBEvfvGL&#10;eOGLXsSNN97ITZ+4ifvvP9GcxuqsayIN78tz7JP2RJZE5Pb3ADx+yb9l6Zw1bQnBOXdyzqNEwOcI&#10;bxtj0FqTQvQMhkEd+dd//dfcfc/dbFnP5qlTVNaxtbXFdlEu916TQKZ04O6jJXnofERuIXJApUNM&#10;qyrqXDMzBAGZ3ML3+LZ+71rJZJ54RY5OpqWWXE3PTr7fd0P9/iX0ypnf3IrogNKcCO6FOGudfOs+&#10;m3SpfY441yEUzFALdK6xs12ObBzlbf/yZ3jqU8ccUvDXX/wSP/qvfp2d3R12qovJsoxxcYInPOEJ&#10;/Novv4nDhw/j9JCPfPQWfvGdf4hxgFZU1pH5CymKktVR0O2bepPhcIhTkulsiskGYeczeXCJ9A6t&#10;NUM1oyhKqsEBPLBaB6+WIs+YTCasZgdBQM1J8jxnWoxQSrNuT1CWJdnKcaw1eKGoqorhcBQDv4Zw&#10;SPm4xFiDdENmsxkbw4xDhzZ420++hqNHDzN2h7nm0Bv4sV/+j2xtbVGpKMHpAPBmVzAajTBFRaYz&#10;0BVFUTBaHVIUBYNsHMIYqdBuHff7eD/qQAUc8DVH1g7xu//3W1g7eBDKASgoxAxrLVtbcMff/i1/&#10;/pHbufnmmzlRjbDGMh5dgDOG3IpwpO9BSVEUeOmo64pj9Qpaa3aUoKoqivUZzjnyegWlJH5Hh1hv&#10;g4dx3jOO+4nkdIgUgslwBeccIyUpZjN0toKxho0VePFLvp2ffct1DAYZT7/i5VDcyX/7i5oHJxMO&#10;CskoH7LpAK3J2UFIwag8AkJgVFjfU52FSBEybNA9mmc89NBDrK8dR2nFCf9VdJaRlUFSUoMS7z2n&#10;jEdnGQfkGrNixnp1Ep1l7ObrWGuY6THWWY7U21jrmOXjEFOsqoMh2oVNjXmWUVUVOq6HJuaiT5vM&#10;k5ywRCrpLGEbw/x07a/NJkw6RFJ0Jba92YHFe6bN30mePqOxgCWSza+JJkAPlyR85Bqm0M8dtb5E&#10;bxv76Dv3xV7Pm3oCftcunvrpQ4QPo4ODiXUhxqGWM5SwFLXDFyVb2qHMDO8zdiYTNk9theMVlA6b&#10;7GJqeBoZz8LuuuEm7qz57RjNl6W/F6+U/y+mtCFwj4941J9QRBniWCAETHZ3cc6yeXKTG264AaVC&#10;6KsrnnIFz3/+85nNZgyHQ7a3t8myjJe//OVccMEF5DrjgYcmvOcP/zDssCboapXSGGNZX1+nqmvq&#10;umY4HDKZTJhMJ4xGY4ajIbMi2AUGwyEqnuUxm82it4qNkWtj4EXnWVtdxRM4/yzPws7sdH66Uqyu&#10;reF9OKlQ6aCmrcpwsOB4NAI8VVk2Gx7H41ET8+yCoxcEPsnDBRcc4cKLLgrSXYx8UVUVuzu7HDhw&#10;gN3dCcNBCBpqrSHLMsqyjEekn6laJwB6pqMaN66iTGUM8yHnHVrlhS98Fr/wiz/CP/nBH2RtbZXR&#10;eBQItjFNaJSdnd3GyyzFxZrNZhRFwWoaLxd2d1dlxSByi1kekEJd1zgfjge2LrhHmzgma6trDAYD&#10;vPPMZjOOHTvW7LQfKLj66quZzaasrK4wGo2YRjtPnufoTFMWZXuyr7NopWNE9XCQ4mg4ZDLZ5cDB&#10;A5RVIN4eGA2HQc2ZaWbTKc4FhkQK0Ujdq2tr1HXFToTJNCY6CzaCFIY/z/NgY5KhXZPd3WYMHtOU&#10;Ftr87XOYf2lZ8/l6EuKSvCLFjujfO6dpTk4IVSRzRiKdwaZc1cFeePLhk0wnkzCnWqPiiaQp9QTp&#10;buP3RHxJKulxAT75UZy1Pv//D0ns89mPKCWnw/Rp84po09CMRmOE1OhsQD5coTKOT3zyL/nK3UFw&#10;VELww2/6Xs5fGZFX3+CClYqB3uR1r/lWaq8xKO6+z/P5L21h/RAnxoxXC5APsbP+JR7MbqdenzBb&#10;2WYiJHpjAzE4yKRW7EwKhuN16nJKXU4ZygHKCEZ2g0G9zgEjOOQ1B5xitZZkk5qVWjCuYN1pxI5F&#10;T2DMOkO3gp1q3FRhJ4IVuY6fPsjBkWUgCuz0JPV0m6H0DPMBudIgMqrKY7zGiZwv3XUPBVB6+Mr9&#10;D/Llz59gIM7H7zrW5BqHh0MuWB1jdx/mvLEkd1NWtWVFgJhNWJUjhi6DYsBYHkS5HOVypBMhagM1&#10;UONkgZMFpS8pKamkwiDxEooaNivNttVkgLIwKGa8+oWX8fyrn8CgeBCUIh8NKeSDqNUpB9d3kZzA&#10;2G2ULHnQP0y1bsgHOzj/IO6UZ8WuMlIjVvNVyvo+VLaJ3XmQgZuykm0gqwGWDJWvkClLrhyrWmKn&#10;O5TTE2yse3I14PZbb0f6MXUB0wpuvvkmxqMxtjaU2xVjtcLa0FLufgOLZLx+ED/cYeq/gRp5jJxx&#10;amcLJ4MkUViD0Y6Simy9htGMfLDC9m7BdFZSVoZMDFnJ11iXO4zdKXKrGDPg5HQLhpoj5x3FVYIV&#10;tliTO1SFYWtzhxU/ISs3yeptDqia3M3IzIQDKzm+nIRztzohERwKh8KgMXtYDPZbp2fybntx+vW7&#10;b/7T3AOSh0B7uZBxTtOyT92PPrVYp4eFRIuVvBc4B3Vtmc1KdnenbG9vRybEN2773U606rVOkL52&#10;02aoMoWLaAxfiWNvjIKdkDaPp31H4lyAhvOealYwGg0RBDXS9vY2737373P1T78enSsuPAJvfMMb&#10;+e3//KdIIXjLW97C+hpoBJtb2/z6r/8Gzjm2d7Y5/8gRNnfuZjAYMMgHFGWBVCE0UlXXqKjDBVhd&#10;W2MymSBl2MleTguECLuRZ7MZZD7ERDOWPMvi/YKBWMHUhnyUo6Rip6zQWpPnWTB4x8CxSkew9D7Y&#10;qOSYqqqYTqfkeU5ZFIxGI7TzPPDAA/zar/0fvOxlL2Vsx/y3P/gD8vxCtne2GawNKcsS6z3T2ZSx&#10;WsEYQ1nWIRquCLGzlFJYa8nzjNmsQA5OP4NBOpPNaY3OwAf//BPc9IXP4rzjVS+4jmuf8xzG44zz&#10;LzzKM57xDG765E1opdjdnbA2DuOkRmE/zSiqEY0x5IMcb2FWFIzHB8myjIe/8TAHDx4MqkFjGA5H&#10;aK3wVXBgKMsSrTXFrArwUAVHjMFgwGQyZSCH3Hjjjfyfg4e46qqr+Ow9X+bWW2/Fmstx1rKyshLO&#10;YRk41tbWmBQlQhjGImMwHFAUU7TWHDp0iOlsSiY0xgaPN+dciG4MeB0k39XBOkVRkKkBk8kEK0uk&#10;VDHgbDiaGe/Z3NxkMBgglWQwGFBt73Lo0AaFmQR1ayaD3c6YsONdK4w1aJ2Osz7L9dRB0nuVsUBs&#10;HmkVp8vvW8X9Mog7LRQK0XNo6ta1LyZeIhj0NG4Nnu+UJ/o1dLdqGGvxdU1RzzBNOJB4jo6HdABc&#10;Sm3AT+cQUgUPm463TuMv1vGAaAyFiRgJ8L6NJ/Q4+TnL1N1b0/lJUOAR1JUBobBe4JwAmSNVxgc/&#10;8nHe8PIrufY5V+Om8MZXfycf/7M/YWVlhX/8P7yU2jhqLfnEpz/PF+88hZIXsLLqmE6nrI92OXp0&#10;hRdd8ySuueYaVL1OUZbc8df387GPfYyTswBED2xtcWB1DbWSs7O9zWgYnBImk5M88YlP5NlXH+WK&#10;K65gVQi+fOeX+dSX/po77vgKz7ryWWxsbLBjNjHG8JFP34cSGZdftsLRo0cp6px7770XIcZ813d9&#10;F+cdvpgPfehD/OVn7kRKycog6P6Hg1XwYJzi4KELsKLk4zffwtiPWN04xOy+U4wGGYfXKp70zCtR&#10;6hRaKT53+xfQWnPtc57LNVdfgzEV33jgG/zxDTeyPdumthusZBmlC2qzxtsyBpB0Muy/sMrgtKNE&#10;oGSGzOCLd93P+z54C1mmuemzX+bnfu4Y3/Wci7A4Dh65CD1ax5hV9GgV6r9ldZBzwE544hOfyHOe&#10;/WrW1tc4cOAAd911F5/72m184qZPcNAfptiacuy88ymKgkufusaRI0fQdTiK+KZP3Mt4NMKvHaIo&#10;CqR9GFcWXHrBeRw/fpwqq8DDZ/7yK5x3aIMTX9/i1Mnb2FQ7OA8DrVDDAfVD26xmGZPqXjbWzuO7&#10;rn0GV151FeujoHa852sn+eRNn+SeBzY5gKUuQ9RjN9nlRS/6NvKBRWvF3fdPuOOOOzjpttBas55r&#10;8lzy3G+9HO88X/7bAVtbW0yGwUa3PszZ2DjIt155jN3JLvnVz+HWW28lr7e55KKjvOZ134Mxhvd/&#10;4IPc9Xd/x/DAYayrEM15XeHXzdk+5SP0/mu0D8vuNxfnmOCke509gHOrfjF907RIYslvknoCrgcZ&#10;8I8DV4UDIEtr8c6hVdiv2W5e70th/fN0IuVMsddS2Ov5/R/diKy9dvru0P0DTvsAx34j1J482TFo&#10;du6H8OU1q6urkfMkct3BjvJHf/RHPOUpT2G8rslzwatf/WqOX3wxAJmWnJzCb/7mbzKbHmI0GuGd&#10;ZzQa88M//MNcf/31HM1ge3ebjfE6VQ2vfTX8+I+/iV971w386Z/9KYfPO0iWab724P2MRmMyrSmr&#10;kte+9nr+2T97DResQ1HCqoRXvuq5vG4bbnj/B3j6FU/jmquPUWv47O138OkvvgutNa973T/i+tc8&#10;l5PbcONH/opnPPMKLjk+pKzhb/7mb1j5m/upq4qaENXbWovSGmMMdVXz/d//A1x37dVkBj71qS9x&#10;29v/U4wDNeCX/82PAbB5quK//O7v8apXvYpvufQ86hqyGAnm+978vfzKv/0NPvaJLyGEZAFnzU1Y&#10;2h/RjUacQpNoFdoFUHuDFpoDBw6GPT0u5BkJOHDgAL/yL3+ea655AnVFsMV5eNGLnsBJXspdd76J&#10;X3nH7/JgXTOdThmNhhw/fpxf+Pl/ygjY3oWf+Znf4HOf+xzGB0ljZXUVaww/+ZP/M09/+nkYDZ+5&#10;7Wt86qZ/y/FLjvP2X/gRBgN4WMI73vG/8eFbtlBScjjLUUrx3Odcy0/8xE9wwXrG2lqLHDzwIz/y&#10;Oj748Xv45V/6JXy0t+RrazzjW7+V17/xWXgPt32x4Gd++mdYW1ujrCq2t7d47nOfy9vf9hZ0Br/5&#10;rlv4vd/7fYQQYdOgq3n5K17BP33LMxlm8PUT8H3fdxOZsPz8z/88V159EGPh4kufyNt+8W2cOrXJ&#10;xsYGk7K/efyMF9Zcmic286iWueePqNwzzd9xRNpTUlmGT/yiD9uZdn8v+9DCvTnPg277vA/2Rmst&#10;RFudi4d7tocMikCbhGwZODo2Hedcc6RpOvbXzX1885s2I6ZP6slSn4x/eOlR6Hx72ec+bcwLgjeh&#10;9TjrMdZjLVQOCuMoao/Kx3zsti9z699+HQnkGt782pfw8hdehSktCnjP+z/K1kQyWs+xomJ9NOVn&#10;f+otvOmVL+dIBtuAXF3nIQv1AHYyUBvwEz/3an70f/keajdha/chDq2PGWWA+Ro/8L0v5hf+xWs4&#10;tBp4j2wIPodSwMYGvP5N38F11x5jZQyrecX6eItMn6Iu76Mu70YBF6zDd7/iKYHgGHjgQbjzrjt5&#10;+OGTGOPwTuAdOOPx1jMeDsE5JKFfuQZJjVMFs3qLi44M0IA2FccO5vzEj/1jrrjsPJyBUQ7KhyD6&#10;owx+5C2v4bLLDlLXJ/DChQ9pyOPmWq/AK5QIp+FkSiHwlDPYOLDC5Zce48jhdb7zuqdz1cXnMSIn&#10;R3Lv3XcibMFK/iC5+DrXPeso//l3fomrrzlK6baxOUwVTKXDZLCewTOeeoz/+B/+BVccH6CZYMtN&#10;PvGxj3P//RZl4cgqvOzbnsna0OBxKC0R1UmeeMkGz7j6PEY6EI0/fd8fk2We4UCyM5mSDcAa0GrM&#10;6niAkh4tHuJlL76Sf/2//iRPOpaxshbsYztmm4IpjjCn1z7vEn773b/CsctG7BR3M3GGj97yKQoB&#10;YgBPe/qQyy4/wGyyiaJiYw1e8NwrOX8AGwqedfVRjh32lMaTDVdYX5nyljc/k3VgBXj/DTeDsBy9&#10;8GLOO3KQog5OT6vr60itWVs/wM7usmgJaZYc+0VIP916W3ywt33mdJ/98i8vdI9352w7yaPNd593&#10;P+cktT0RvevW0mydp66CqrqqbfTOlyB0oAnRNb57Tk9KPfVaOKXUs0yy2e83bVZ6nOScG5vN0vLi&#10;n3TqYFGWwZXZmuBaO8qDV5ayvPe97+WZT/mfWF2D4TAcXzsYKE6ceIiPf/zjzIqCSTlhMBjwQz/8&#10;Q7z0JcdZieV/6pYv8OlbbmHn4Ye54MgRrn32VTz7Wc9CAq94xUu48yuG973vfSit2d3Z5RUvfT4/&#10;9ENvDOCowskVn/zkLXzj3q8Bgqdc+3SedNm3BO/MqJKdTiZUVUU+GLC2toYAKuNYGQ34/N9t8aEP&#10;fYjdXcc999zDgfVwVMZ2ucvKygrOBffL2XTGyspKiJAMGBMPV7MOnWmqqsY4GEcbgAC+fv8mt3zm&#10;djY3N3n5y57PsWNHGWRw+WUX8oIXvIC77rrrjGbExI2fEsFoBK965St55re/GK01xw/nDIehr0VR&#10;8Ve3346U4cCtJ17+RH7sx9/AOFeA4aGHH+aGD36Ak5ub7GxvcvXVV/O8F7yM8w+N2diAt7/jHfz0&#10;2/4999xzD3jPn//5n/OUf/JKAF72smfzJ3/yJ2yfqHHOYrzh9a9/A4MB1DV8+e5T3HbbbUAIwLi+&#10;PsZ7GI1gMplQFgVZlnHNFdfwz//5DzBeDUF+v3LvCT74oQ+yvXk3SmueeNm1vPQlL2G8KhgeXuet&#10;b30r/+5X/x2bD1juvPNO7r77AS6//AhKwXXPvY4v3ftxqqpi7dAaz7322VhjUZnimc84zqFDhxDR&#10;BnTFFVewMoIM2Dw15UMf+iDee77xjW/wJ3/yYd78Ay+jrOAzt3yG6WzKYHxgUcNyNul0ZZ2N99oZ&#10;5l/mINAjHHs4E3QJzoLUkhbZOUjzZKcr+FjrwplXzqHiSaZCJoezdIx3jHLvTmPTIakMZBsxt3vC&#10;nouHFyU3SG/icadZ698uxP7iW29PS/e9jqh52tT1o18yUI854fO+E49uUfey7NnpxmRerPbJ+X6Z&#10;Ghiw1kShSVEnw52QVMaB1OyqQ3zoljv4/q98lac/7VKyePaMc3DzzV/iS3ecwLo1xuMtLrvsMq5/&#10;xVMZCcgN/D+/9W7e9Qf3UFc1ttxCZw/wwfd/lLe+9a18xyufxeoArv/ul/Oxj/wFu9NNNg7k/KPr&#10;v43VDDSGylT87L/+79x6261Md3dYWVlBvfejvPnNb+Z/fPW11HXYXJnL81DyfKrCYMohzsOKkhRT&#10;x7//v36LO++8k90dE4/Wja7VOse6wNE64xhloKmh3GFIcAXWborVA6qyQjhFJgELSsJXvgLvfOe7&#10;uOurX2c4HPLJj93Cb/zGLyMlVBVceeVT0UoyjbGzUmQLH39FPLs+x6KsJrOGHAdOcuwwbGTjIHFF&#10;brv0ko/cdBefvO1OJnaFrD7Fy1/4LK45dhxl4Z4HBvzv/+rd3PH1TU6dOsUBcm77yAk+/Ge38NM/&#10;9VNcedkqlzzB8Z3fdR2/9VtfxFSrfOKjn+d7X/F0LrrwIlZX4XnP+xbuef9fMZ3OuOqKi3j6FccD&#10;T6oNH/nwX1IVGidKsgFU/hRjfZBqCplaYzTcJdOK7/meZ3PwYIC/L3/p7/g37/yv3HfffUGqdo61&#10;0YTbbnqYn3v7GxkM4NpnXc7Tr3kqf/HhOykqyS2fuYUnP/HV5Biuu/YI//39NVMz5fJLz+NbLgFl&#10;FThYW4eXfPuT+fRv38soy/juVz89bkZVfP72z/PQ5oMI5Sn1Ku/6T3/ADTd+Go/n61//Bj5bpbAC&#10;Jwek2IDJjUn67lkWvnd8RGMOnVtzYV59iy+WGPnnl2Ba1/sRvgU1WSQE3ba0a73PwOPjqZ++H1ct&#10;4cde2V0vtm5d+zoKLEkdYpVOVm6ITCe3JxAcIRV1DCyb63BSbXBqE4BFa01Z1mihQYQj2lPq7dMR&#10;8RM8c1rE2d0sJTrntzfnd6dz6c81i79XOls/+nNRf6fOPUXqjkqtJ3537y3py9LudYZ3ft9O17MQ&#10;2h3Dv/M7v8PuhLAIrWEygQ984AMYY8jyHOccz3/+8xmNgqTw9Xu+wRe++AWOXXQRRy44whVXXMHl&#10;l1/O2toaN910E6e2HJWFC4/CJZc8gbIsueiiizh+yXEgHAP83ve+lxtv/AjWGAaDnOl0wtbWFn/0&#10;nvdw79cmxG0epM3EXTd87+Chhx9m8+Qms9ms2c+Suhb2raSQRHvvGbPWIqN3mSC4kNc1fPKTn+Tu&#10;r341HPG7vc3995/gvvvCnqc8hzzPGkTULbmZuzjuZdw/JIWkNnWYG0ljC/Les7W1xX/9Lzfyzne+&#10;k+l0igDyPOc5116b9kJz222fZXcyYWNjg4svvpjLLruMjY2DTCYTPv3pTyMALRVPfvKTOf/88xFC&#10;cOLECe644w7KqmRlDC960QvJBwPG4xFXXXUVx44dwuHY3d3l9s/eHrz34uGMMoYayHSAEWss5x85&#10;nyuuuAIpYTpzfOpTnyLPcy48epRjFx/jkkuOs7Gxwf33n+Cv/uoLaBnG85qrrybLc6SU3HrbrWxF&#10;rdeFF17IxccuBgRveMMbIkCGH+fg+tdeT5ZlrKyucvVVVzFQilOnCm6//fZA5Lxr9nJ97d57ue/e&#10;+9BZFjwaPejszF2izzidiZvzI5AeFowMc3l7xGjud1591st5jjVJe/dPzDU59MgvdGx58rTHrHTX&#10;eUo9l2kpBF7KpuRGpIr2Gu/DscGZzNqTKEU49Mt5h3iEh2elortSzqOVVL5pBGePOrvtbga4t5t4&#10;TqoLLy4t13VL7r3T576a0kX/j9Pr7FSGW2//HKd2Cg6Ph6A1X7l3xhf+9l6MOIzOR+T6BEfOG7Ki&#10;K2pXc9HxC/iVX30nhd9mOBiCzbEVqFE4itmIEJEiG69y1VPP49ZbT3FgXXBg9TAA5c6QL9y2Q756&#10;nNJaKlvjJczKTfzJir/5m69w9MKr0QqEG+L8KtYbPGMQYCvYfvgUpyae0g4RKsfJDOc0KJCiDhjP&#10;WRAeIQwSQdgtA7iwi9pngQNzftIMjSkM32YAACAASURBVLXwmc/fwU4tcdkqdV2TTTa5/4EHOX48&#10;OFloVeP8BC9W58ZV9i6VUCihqauSlZUxvoS77vwqF115SZA8dcYNH/4k/+F3Pk5ZH+Lh0jPIc558&#10;keHCC4dIGRbKa171rbz21c8gHSSwEnealwisg5oZlS85ftlRvDJYs0aF4n0fvJlnXPftDICrrrmU&#10;qy5d43Of+yrf+eIfZVVDjeTmW2/nrrs3kdlhjNyishYnZkBOVQ4ZDsdkGayvjTh8OMeaHVZGa/zg&#10;W97MW35oE43GsUZZe8ZZsKVlchvYRrLOs665hFxlTKdT7rtrmxNfnXLxVTmXnn8hz77yYnYe+DLX&#10;XPUEBOA0bJ6CwXrJ6tqA6198Hdvb21x0wQjNjBNTxc2330lhQIicmYPcZxgEWZYzKWvKsmJlZYVZ&#10;WZFFwiMaBiGtixD2x7W89GnTstW3dEU+UnXVvKQxT3ROQ2QgOHJ1cUTPNTpuAj6btJB7rjzZnJzc&#10;d2iaPycoUpMoxQmciEFmSScrd3Be539P0pFSBh/6xImLcMytlK1Pdiqs+37DRZ3pYHRY+XnE3fTl&#10;NB/m8vSQ+JxU8Vh89urLnv1Mksl8/o4B0Hevm47tVW747BWxQOsMYyyDfMB02p6NsruzS5aFiMNl&#10;UTAaDhmNQ4gLLTVuFsodDobN6ZcqB1vXICS1Dzv2PbC+vs7BjYOsra1RlGFfSFHAyZMn2d3dZTab&#10;IaVidXWV0TDsL9k8tUmMkdlIMM75xttFSaLkIJqAmt67IM5HmGuiYojuWM4tmvies+FQ6zSMwQts&#10;hFaKwWCA1mFfTjMd+N44tvDUl6qyLKOu62ZNCOBTn/oUt3/2dgY6w3p43vOex8bGBtZa1tfWGI3H&#10;TCcThkMCBfS+OURvZup2/oXARHVgYQukUHgPh88/n9XVVax1fP7zn+f++x8K+nTg+uuv55nPfAZP&#10;u+ZJJMehG264AWctWoXo0c2YEzzlUjTxTGcNV1qb8EwicZH1GWYhT13DrJo182+tY2UlwM729g4f&#10;+9jHAKiKghe/+Nt4w+vfwGg0QgKfufWrvOc9f8wwC9EE3vi938t3fMd3IBFUVNx3333cf//9ITKG&#10;lIyGw7gOwlxIqVhZGTMcDFGdEPnnJC1jBrvPHgWC7wkES/I3h6+Fi6VOAUslpXNtM9+rf737wYEp&#10;RQLpHl4IaczEXPawOJVUpCj43dSTdISUgQoJSLJUl3tPxEf4LuJI0VkfhZSyV4fP0Aujl/ssqf8j&#10;TWK+zg5HsiCJdN4B8M7t2d6gq+1E6Rbdjbf9KHB7COH42rI+XqWe3Y+rAeGx1iBXNKWoEWoNYwqq&#10;aY6vxuyWNSuDMV87tckN734/96hjIdzJbAUlJaPRw5RFyXhNsrO7yzi/gptv/gqT6YCiGqOERQIX&#10;nAeHDyhW/l/23jvasvI88/x9aYdzzs1FRaCKUCAoUBFKIgkEWEgoWEg4SFaw216zpt12d7s9mjXL&#10;9vSstrvboa1lt2V3q2etcduyh7altpcs27IVEXIQIggQSGAVqUqkKqh07z1p7/2l+ePb59x7i0Kg&#10;0P2H1+zF5dS59+x9dnzD8z7v82Zpxk2/GbJ8wtHdpBgOh2zbnCFCMmyKPkI7hLc4USXnYCzIITIa&#10;RDTEmNRsY/DEKIkkuRQpk9ZPEBBkmqQa2tPghcG382OMsmhAiIDzfUJmGfhVaroopejGBhtHqPa8&#10;GyATgnHbpyPb2ppvVadjm6E0wWJpMN0eq1VNNzOcGAs+8sef4uLLLmNGVJy9yfBPvv9yPvKRh1gJ&#10;GSeOL8OOWayDUGYI4K8//WAiLiy9ipXlFSKJMbdojyTDPp804p4/JnnuhRWOHvN0uh2Ojef44z+/&#10;m//zZ96KA9583QXsPE2QtQ7n/qdHfOVrh7HxTFztyMoCaWaQMidikArG42WEjOSFgZiR6YIqwMf+&#10;+19weLQ9aWbJTdRNTbDPs7S0RCZO0O/3Eb0FnnrqKZ5xjnGZszyu+OwDD/PPeBMUXfZd0OOCnZvS&#10;uQf++K/u4JFHHuHW97+dIoc9pysu2HYOgQYDfOKOr3DcdxF6AR8Dbnw8NcAKqMcDOt2k2nzi+FHK&#10;spw+WCdrIib21Ckfqw3LhiB1/e9eYa3mO15eIrOZ/A3YYD/+hy0vCyeuz3QiSed9Xf+miKyT4J/+&#10;u7VurQlPtakYIiFuPKYNAOnkxE+iuol3S1DGWqQZPWsnb3oiv7PjP/m7Wf/6Up/d4GpfwnH9D1zE&#10;t3CKL+lwJsvEMa0r3L3oIVj7xSm3fYqNbviEtY4sS2Kcqh2OIqVsNdECo2pIXuT4EHj2uecw+hwq&#10;W7G6uso9997Dl54LlEWJHxSp38U8j/eBUXWMhYUFquH96Ttj4PDhwwQfqBpPLhSXXHIpn/36YVZW&#10;luktLeKdpz96gQsvvJDzdu8GUj/KZMa60mrtuOJk+maq3STJn8TUS3DZ+vritzwhRGLSdmvfN7YV&#10;j3QONKmnKfjpRlJik0gyL6c3G0MgzwvqpqHb6eCSAjwPPfQQf3fnw9z8mjOQJuNtb3sDn7/98zzz&#10;2DKdTgetFY8/fowzL16iaeD555/nE5/4BEf8EkKKpJIgJXP1YYQQHOWFdLxyKxGYm99FXVdEArd/&#10;4Xbe/4P7OHPHFqSEi/a8CmdBa7jtttsIIUGMUqlpnWTSPyQEdDodgj/CsWPHOHz4MPPz88h8gSNH&#10;jvDf/vyOpBBgZ5JQaTFMzX+DpymKnFUv6fVmsHEWAejMcODAAe68506ufu3VCAm9Xhpi/NQzh/j6&#10;w19nPK548MGHufzyPQDoDBqgchV333X3GhIgJVponLMUZQfnfBJjzXPyPE9ZZvOtx6m/ouVbZTgn&#10;f/Q72fxJ3xHXZTAv5XDWr/ciRGTy++8ZLfqkfT15lyaQ2sS4n+prJ/XWk+xWChQDUqXgWUk5/Tdw&#10;avAzxMRSM5mhLEvKskOe5yjVSqFM06w4TdPjek/4HRzkd7T8T85uXva7J5nMyb8/iUe//sZa07Rr&#10;M00pmfSFTG7QdZWh9idA25Mg2ihk/e8LEfGjIb28h4maiEWIyMgtI0tH2ZtHqAJXzfLlv3+UcZOh&#10;Tcmui3byQz/xHraXNbr/FHPiebLqIEvlcX72J9/GP3n325gvPdIWiKZEs8Dzz4746tfvI8sUmIa3&#10;3noFt9x0DdvmcuzqEbQbcObWeX7oljexY+s8WoAUARGaBGdJQRDtUYhAIKCjQAfQEYyQKJm6zIUI&#10;KC2IMqnrBiHxQuKEwQFOgBUZ0i8h7SLSdZNsWpAYUWKDQuc9pOkRREkMJVr2kC5ppalmEdksoHyG&#10;8i+tvRaMJ2ae1cbihWHgYaXJqMQmfve2T3PEzTKkoJyDd733Vk47bRMheJ47UXPvw09SMULmDe96&#10;2+XcdPXZzMsBS3qMi89RuafZsW0zH/jf/iVXXPMuHKejzDxRdOkPT1B0DI3YxMq4y6c//Xfp3vAD&#10;iCO0hMe+cZjb/+ZhgtxM0AZdlDifUVtFDCURRdOAEA2NbTh+/BhPPb3M3NwiRSl4+ztu4dK9swT/&#10;GFofJC+exrmvc+21p/F//Mw/47V7L2ShWMSuWlw1JNqa2WwrWZzjsx+/G+MFuAAhGZc7/+4eDvfH&#10;jIXhzru+gVQgpQVX4aPhM3/9NxwZRayZxfmCGLvkNCz1Mvacu5PLLzqPmULjx33KTGHHA07uxwlC&#10;tj9Jg+27eXZf9OuTP/MKbM5LZU1xfdB0qu22P3L9+3XoycQpfy+XUx9faL93nW0R6342ZEJwspVK&#10;wZtnor1WFAWdsjP9+0bK9LodUVrTMYaiKJCyTAqxtsE2TbrccTKne+312z3Y78pnn+KivmyW8b1a&#10;ThElvSSGeyra9CSSWVfrWZ/1+BinJ0hMopt1J+xFp3pa+EvbUG3NxkaXag9kRAJ5lhNCoK4qQogs&#10;dDocPHCA22+/nbe+7Q0o4Pprr2LvpVdx++13cvzwgM2bN3PVtWeytLSIFPC+97+f3/mte/jsZz+L&#10;lEma/88+/nFuvO6GpItlND/zL2/l1nfeyoOPPYaQgtfecG4aABxI9YwpWy2kgGXijKVETwQC28MN&#10;ca3zP8qIljKNYTjp/K9fvHcIpdtMKn3GGMNwOFp3z0YEKRNYr06gtX7Z+ydGqJuk+uwIlKWcqms/&#10;/PAj3H77HbzlLTeQS7jiytey85MPMR5XNLHii1/8Iu/5vs0sLS3RW1jgF37h57n+4RH33vsVRoXj&#10;8ssv5/su2Ixt4OI3XcKBJ9/Hv/6/fonjx4/T7XbTMCyTZtHfcccdvP2Wt3P2Ynu+PHzuc59Da5Vq&#10;VdrhRaKrTpSaY4QsT8c6NztLf7XPpz/1Ka668jKqAKfv2MSv//ov8cAD3+D+Bw+S5zlXX7GLc845&#10;i16Et771ej7/pWf4L//3f2E8tsQQGI0Sde2RRx7h2Wcrdu5IIyGOH6+49ytfoSxLqnHFQw8+xLPP&#10;/QDnb05XVwvBbf/tNqQ6MzEYRep/6uSKH/uxH+Od79hLBH7/D+/iYx/7GCvDEUVebLj+3+3yrVzI&#10;dwzfn4RgbMhy4inUXE6x/gSqP7m2813bzfWbO8U+s37767OcaTKzfi2x7mdtr6RMsLhAoHRyOhNl&#10;dDiFDE6IEVxFp+wxWxo2bVpgcXEH/X6fgy80VJVitGIJwRG8ass/sXWGIkEW6+bdbiiSnbS81Mmb&#10;DCabYOqTcdm+fXUtdBtbYzvh6YvYDq0Sqt1+ux+xfS/au7WdTDh9334utp/TscXwX8TiaFcXooXI&#10;2ptrUoNpDZpTkzkfyVnIGNfew7RGExFJCNFohGjzlBAoxro9znQ8Xoa21tMW3H26gDK0817aqC+0&#10;c2CkGKO15QSWsNjlOJoAdMp56nGkECfIOwX9fkNRFPzmh/+czuLFXHf1Fhywoxv50bdf1WYggXEQ&#10;GAE18NwzJ3jiyb8D8RwxdFBS8NUHR3zoP/01P/7jb6HXhW6A80+Hs7fuxpjEmF1ZsYznDD6mwniV&#10;b2VJHaI/6lMgMYAlY+jniK6mk2n6fkRAEvL5dG8KjQ8g6izVnJzDe4kTHg9UAsampicsBMsxqxkJ&#10;8EBdKrTy5BlkA0Oed6mr/eBqXJmOrS4LlhEElQrmtp0rMpmcmPl03WZVjRgNMMyAa28v4cm9ozCS&#10;z/z17bzm0qvIdhSYLrzrnTfywQ/eh+8PWT2wn9/58Kf5p//rP+WM7VDFnCsuy7nisptw9SiJdFbJ&#10;McgVuO/2TyKqVUS1ii88WQFSpiFxK8OSO/72Iba+cx9CwLHjDXd99UFWY4OZKVBVggu7QqMbzyrJ&#10;A1sPUWaoytAVhnv/oea3f//L3PKO17B1s2YmwI2XvYrXX3Zuuv9Euh8HAlYs/P0999GvPHOhw3g8&#10;xmQC7x1P1Uv81VcO8a4zd5Eh+Ienhnz9yRX8aqTUGU88dYCDzzzNadvPQGnDvV97jqdWNUY0VKMx&#10;nYWClZUVzspK3njl3mn/+7XX7+UPbvsdsrJLY5dRYjE9bCERE2J2ON3/Mc3xKZyFCK4NXrxUbf0n&#10;ESqIcp3pFASRrGrbhkUW6unzSZtRQ8IWhEjQk2Ayz0dMFa8nmm+ObtryJLgJrbRYCIgW9l2zAmlS&#10;sWBtYrH0yZALkezgxE5FfHJEojXyUSV0KU7sXBLZFKJ5seObHO46AsvJBIVpMBYn2dTkVbW2bQJX&#10;S6TUaxNYfYLKNbJdP2CkpJPnlGWJacefcNJW13Ysxim23O10Oefsc7jqqqu48qqrOPPMM6cQUDK0&#10;MUnkTORzONkT/v/LqZYp6+mkbH1D+r3O3327kY13SXiv7HRYWVlFkYrkK8vL9Lo9pFKMhkO0NnS7&#10;XU6cOM5v//aH+N2P/CnPvzCcQn6BkORepODoiWU+/vG/4Vd/9dc4cOBg27TZTiQFPv5nf8YHP/if&#10;+Mb+o2mfrU/ZA/DU08f41Kc+xf33P45WLTOrrggxYIwBkY7Re8hMRmhnsMOkX2AjdNvpdNKkTu/p&#10;dbvEmBxLE0EKifMebQwLiws0Lj14zjuKomA0HOKcYzyumJnpTZvWFNAfpFrXuiuy4VJMlsFwyML8&#10;PE0NWsFolK5pmmbqeOKJJ7j77ruZzNq66KKz2x6cBYbDIX/7N3/Lr/2HX+Mzn7mbSc9cjEzrb1kG&#10;X/3qs3z4w7/PX/z5X/DCCy9gjGnVsNPANykFx08c56GHvsbKSuqBefiRRzh8+DBKpdqVsxbvfYI3&#10;Oh1s6nlFCNKQuGqcfu8cf/XJT/J7v/97PPTwcwS/1gs1YTHa4PnSlx/l1z/4W9x99z2srq5QV1UK&#10;EIVAa4MQgvvuuw+BYNDUPPDA/TS2QUjBeDwixshffvKTKOB433PX3Xfhnaeqq3RtxmOyLMf7wAMP&#10;PM6keWP/o48m1YmYZu58L5a48X+sQUQv/7S94hpQu7m1cdKvZO3vfDmV7V1/RBM4f93OTD/zUk2l&#10;p1qkVHjvcM61174NmkOSvxEiDUvsdrttWUbh1usUTozcG99w4y8ak/2bECNKWvI857TZWc49dzdn&#10;n7OH8XjMg4/dz9NPP8NoOTWcxSbRXYftfXA8vjqZh5eZd7v+1Ewzt3WeOUwnAU5mxk9UZNO++ilz&#10;Iq57icj2vInJ5M2TPfZ0IqffsL3p39vPy+k4vpNrNBNnIaYFtg0XsnUaYfp1G6MN4pqzaVOl5MBV&#10;S/GNCW6SbaTlyYBIaDM3WhaVjG3H/NQopr9P+hOULxFS4O3xNLyrWUEIQd1EVlZW0WaJNFAtfV7r&#10;MXVdodWQmdkZXnXWHs4++yzmN83R7/f5xhOPc/DgN1kd0jY6zqGNZjxqh3L1WsUKVpmdneWCM07n&#10;/PPPJy+7HDxwgEcefZwjR44yt7iEEIJxbel0OqwsL+O8Z2FurjWojhgC47HFNpY6JoHPIPO2wH8C&#10;KQVNP5DnOR2VaMibtyblgoztVFXFsbqiGleUMnL66TsYjA9RliVPHjqWIKZqFikkmTvG5s2bGdnn&#10;yfOCEYs8//zzlCplkE6kGzu0kb5qM+As1njn2LJpIUV7ytDv91keNq0Treh1u+gswUrzC5s5dOhQ&#10;UgMHcqPTcDwd2bptK3vOP4tdu3YhouXICy/w5fseYfnECZYHY4SQiLxLjJHax5Y+DnNz8wQ7ZtDv&#10;c+6Z2xlXYwbLxwDok4xBTy8kw+ASrLjr7FmGwxFCZwwGA6TcTNM002ZiH46QZRnnbNrGhRdeyPYd&#10;W6iqise/eYBvPvVNjqxUrKysULk0xiKESPAeqVplEuExxrDQKeh0Ozz9TUuMgbI4jaquMabCNg2L&#10;izlFXnDi+IAQAzYmh3ViuEq326W0Q7q9HtfffDkxRD5/x9c5dOgQi0ubGQwGGDUZfdE+V2olvfWn&#10;pWdNDtvrFtvXSbtCivLUBPAgbsgkQvsqQ8n6ZcMkYrH+ny1UNlWIbZ9H6ZKjmUDHk4bmdeShtN1J&#10;hpP2bWqNgtqwvTW7ddIyCUindqa1V5KNDmRd/fhU8H9cl+kQI6K1J6rtIPNtBtmY1F7QCwLvPaeJ&#10;R8nzjCKkYY9BB7IsZ6HboSwKdJbTNJYoJNY5/usf3iba85B27g03Xv+LWV78mxACWiX2U0cpOp0O&#10;ZbmE845Ve4JIZOXIiBA8WDY4nRO8OjnMV4BZTg745BMD//idzpQeKdpUt80WAomUoVv4L5DgnW/X&#10;6eiYxhaLuEKMEaNqlFQ0FoqioD9U5FmOj2mscVl6QvAYPSLPM6pVR6fToQkV3nu8lCkjULNIpXAu&#10;jXUuiy5CSIbD55FKUZaWqqopvSPPczypKOpFqneYosR5j2mj2cRUC2gpkxNs5/YQNSEEXMuadGTE&#10;EEGfQEpJTjeNLfYp4zZZYnnFZhPOOuRMD+scpUjZ0Ni+QFGWjGOWGgvruaSsHZeTE3Qv0O126fv5&#10;ZORbcpRvnY4XChBT2LUQNl3nJk3bdFFijMaSmqarahmlFI2LdLtdvE/1lNXVQYoSbZ1gBxnw3qFi&#10;Owk2JFgkqpmWYKEJIVIFkUYU6wyldXLMVUUnU9imYa6T+oZwdZpdpNNU0VLMprHf0uNDIC9H6fuy&#10;MtXT2MREMVoIQWMPU5QlalC16IWlKEtq7+j3+3hdpr4e3UEATZOuV4xNmkdUqOTAvG0l7s8gxkBd&#10;pd4wbSq8cwgxQgpJjMn5ojuJWqsFUkkKO4QYqeWx9KyJLW3m3crbnCwy/V04nfbEk2C274HTiRCU&#10;S7Zgojk2gdfZuHxPnY5o7Y1Yb2YmcD5rZCWxrm/mJFht8l6+jNMpbYLTNqvHUrBnq5SFdgy9Xpee&#10;ycgyg/Vp1pLUScX8//mD/1fAqUYbxEjjAj5aIpaqtoiVJOzWyBFCCqxPRyuZiLu1BxEka0XtV7C8&#10;FIukrYW0CMu6kz05iZ6Na8o2jUwYp4wTSmXY+Dq5htOtnfz9kw+068dJJ/pGRoyIk9JZaC/oBHNN&#10;bA8TJoXwCRY8qSlNfr+W0ocIMkxo1Gm8c5BtzamdGyJa7DqdL0GUVbt7bbNebGsPobv2vUKg1TzO&#10;O4Ts0jgHCmov0R1J4xuiFHQWS0RwEAJNA6O+R5geQWSMbY1SOWVpCM5ibZN0zLQkhppBM8IYg5mN&#10;eN9QyQo9q6nqLrEosNZimwbvkjBpVGBjZFSnMcZl2QGhaEJisTkl8FIS6zpJoseCCKhEpkGGROdv&#10;mqSMgMrRxjCsOok0ELeicsXAHyDEgLKbkUqRmS5a5cAxBnWDlhU60zTVfDpfKmdsFePoUFrSmTbB&#10;tud7erXSv4Y2aUsVMwvECM4Fau+pQ0BJRd7VBJJyx7AZ4oPg2HLF7NwCSgpKPcvqygo6puFltk7q&#10;7UWeHu6KmjSPJKmLCa2RShFxuBDQxpALh84ETjqW63Qdym5JfzRCuzwR7kyNFA6dZxghqH0iVDiZ&#10;4YIjiPS82JCG0nkxy3gU6KolooyMK4sYpkZdUW4i1xFrG0IM1E1N1JAbQfQSTyR4UMIgs5KqGqML&#10;ibWOJh8g8pzaHUdkglxC4z2F6FE7S2lsgmqNoz8YEMwiUklcnE0U6TonxpigU+fIsraGK1pnHduA&#10;NaTnpVGTonVLESdR4wVxzaisf9yn1sO3z6tY9/v1tdhUY502yk/ZZaJdrwUEg15j9cY4NYlRvBgA&#10;awEPWq/Rfm5ifyb7ObFDJwfrkz310/VT8KqnCFLa9Itw/CmkFjdsb7LOqZOGCV17IhVFDAQXUUJQ&#10;dDoUswV5kSOaNHjPOZfu905Jr9ebbueUTicSE+spxlahIBW+Gtmk2fY+GUGJYtLBHdcf5XdAZV4P&#10;sf1jX9Z3sqdlcvenxtu4/tcbTskrOz+RpD8WfZq4OPk+kxnGozGWVD8QLaQ1WEl9JJkxKKVxpAxi&#10;0udincVaB+hWyK9OfR6RNBfFJxjMOkfdNBh6jEcjpFLMzKRo21pLY22L8cpEx++kiHJcpYwqxnTf&#10;qfUMn/VQ8+Q4jEm9PC4gpUNA24MTsXWNmtVoIVCkh380GlM3Db7jybOM4EiRdF2jjcZkJnX3a7VB&#10;mHDDtVm3FHlSevDOEYIn7862xWGVak3tvHiEQyDodmdBQGYSDCdJNYzoPKPRiFylTIgJo66dSJr6&#10;G9KgLOccQmqyLGM0GqG1oW7SkLWsLHHWMq5SxGkyM30O075YlJQ47zDG4IOnaRpUVpDlGc4meESr&#10;VAgejUeURUmeZRuMUpohFJBGoJVGGIkPnuBST9CkDyiIRJXt9/vJPiiZZIdMuh51NUqfl+l61HVN&#10;Uj9xFHlOZX1bV07HWmTzSCnpr/bZtGkTo9GxV/QcfNvLK42XxdrLhlXa8xRCfPHG1vm579zKbcx4&#10;Tt7Oi0pGp3ByJzucDazjdc/ct1om2VLwqSbbLQtmZmeQhZqy89LzDGXZYXZ2lq1bt07XfxFlOhXr&#10;ckIMyHYwj7NJMBCtUFIS/ESZQLRHmTjZ00zy5dC1lzuuaVq8lhKn9ZJFVtG1jr39XDQIIqHtgZ5y&#10;9cXJefhGGG3yutZp254DOYmgJhmOat9PcDNaGHFC5fXt3iW5ezXNdCYZzmTC4WS/JsczYbn5De8n&#10;MJkU4/QwRt8eb3L2vmWthWnavY5lAth4DFMYtDA4Z6l9pHEpmlSlxOQwHo9wMdAre8yoGZxzVLVE&#10;a0P0hiA0wneQSqJdQASPEgIszHR6rKysYH2qrUQSPJNni2m/QknwAVdb6iDAa7p5F9vUyKYtPHoB&#10;o+QsSjq46PAi4oLF6mUEAuUMEDExwU7KJ9KBcx20Uljl8RGCNnip8Nkg3fCxIYaAdwn+6pUzSCGo&#10;M5HGQtMgVU7WK1Nm7yPWBihVIgPULVwzzdonbMb0rokR01VI2U5tVZbxeITJCnx0lHGeTMfW0Bqq&#10;lQojc+p+QyGKpGMWDU0TySjoFTNUVcVwOKbX6yGiJFgLMSK1wgiB9IIYA1jLYpHGQTuXmn91liNi&#10;kj6a7fYYDPuJXWQEhcpJjCZBDIrGKiyKvCxRGqyrcM2QLMsopGJY1agZRRUHNHWeYDGvUg0qWIwE&#10;Zy1GKUYuzRfSdBBIZmSCAUf1iDzLIUvjzBs5oq5rrKhwwdGb7dHUNeNxGkWBzFvnOkwjOjqGEyvH&#10;mZ8TZHnEu+fQKqcsBMsnDpIVeTKYwrZGvM1J1ah9niZPRQtHY6fPvxDgmdTq1ORxXv9Y4tvnX06f&#10;z7DB3kyV9yevbYbjW1gm+rUgEhGJcaNBfFFsLTbkJes6kFo7ESf2Zw2jWft/Wj/BkHH651MF8RsU&#10;rU/OctYFwi/neyewYp5l9Ho9ZgqD0QrrHcF7hLP44MnygoX5OWZmZ9my+bTp+hslW9udaWwac6tl&#10;ovQmVk2KmpyzGNGZMjGmc3S+DfbDKz24f6zLyT1Na+/j9yTj07qFGZomdZSXHbQ2VG7YwkEJ7lIx&#10;Muj3yWSC5RKEs5bxTmSPvPetcnNirK2urpLnOYXSQEyNmc5hqwZtTDJKxpAZA0LQuLUolzaKn8yX&#10;mahceO8JsQ1+1CTQWCtyykl86c9obgAAIABJREFUM4E3YsQHBwhktja3QwiB0AJY650RQG09sUzR&#10;mdI6fbdLQnBaGkQmGIeGqqrprBXhOFUE5byn0JrReJxqRCFRSrMsS5CitRuyCqUVuv1OZQyEyHg8&#10;pjAFEFleXqYoChYXFxkOBziV1lUTFYkQUCpJm6Y+q0TkmZubp65rxuMR3W6PGBPRQ8k028R7h/eh&#10;rdcZlEo1IRfSvREbR5Zn0/0W3pGZjCYkXTnRntMQkxL4RNUiijazrBx5lmMwjMdjHArrLGWnpK5r&#10;yBRVVVGLMVqnOp0xhvEoOYciy3DWYdppq8qkTCvN/pkhMoAYybOCqqowppfgwfBtKgv/T1jWP9HT&#10;WkprI9fqKPE7RoK+7eUlKNMbGbIbZbumtudlDPPkOna7XeZm58iFp64qqlAhpMTEpOm3uJjGppe9&#10;WbZt3TZd/0WU6QgIqRFKJyqqD60vii2t07SevhXjE0kUVLWDe6Rg3QTSF/8Q29nZG7547W/JXIi2&#10;Nyd15wch2mJg6kqPbkiuPDpWxKZPYQQi2CQ8qgTSlDRBInRGlJqoJKOmxhQFtXNEafBRJhVjVIos&#10;pML5xDoJFEQKpC7xGJwT+CDxQYDQhCiRygAa6yFEDTIjiBxkQRCGKHM8EhtAGkPjPTozWO+IYp1+&#10;g5hoh4nUX6QMUKJkFykGEFfJ9RFydQTh+hgqsBkylETXI9guhAJ8Dl6goiKKMYERQgV0LrDO4bxH&#10;KoPShqLs4EPEh4gxOSJqopeIkKMoEdri4xhlBEKGRHSQIhWNSSMAGttgrcO5gJYltoEiWyA0GVqE&#10;lJ0FT7ANZZYjIighwSfGk7cOLQSurhkPVpHRk8mAig5Fl0zNEpsGHSOaw2TyCKUeYcRq6n8IAaEM&#10;Qmm8ABsDIlsBs0wuNNJFjHgeGQ6h/RHmOyNsf0zPlCgikogpLFEMqJtljHEUyqBCpAoZXnWIssAG&#10;hfcRIRQSRfQghUEIjdE53kJsGnKlidWInIBWHYzqEbwiWIWIGokhy3KaqiZGjzEKF2qEAlRAZYJh&#10;vYowkeAlUmTEIAlB4mwg0wXO+lbhWmKUwdaJ5ZeZAucCIYDJCoKUIFWq2UiFNgXSZEipaawDnzKW&#10;nBrjRnT8CoumpmuPMhtPgBjT2BWU8UhlMaJGxTGZW6GMA8pYEUcn6JUdbFURGkcnK4iDZea1RPqj&#10;FGoVHYdkYgzWk0kFPkfTRdDD6AXGtUBlM1giXgqGfojXjgyDsBJRD8lx6PgsHf0Cyq+gwjJalYho&#10;aHwGsosNJU0okEXAiopCeYQdY/yIrvYwPsG5O5aYKQSh7hOjJ3iLIzEPGxQiK2mCSLYhpNoeUmK9&#10;T/05yhClxqNoPERpCChqF/AhEpGpkTkGpLFEWeHiiMb3yTqCJo6QWQTj8KLBUSMyT1QNnjE6Tyrg&#10;aT2R7IbWIGWShJJpWidC4ENEKk0QEutDyti0IUiNF3pKGJgqG7Q2djITbb1jWs9omwSck/E1a9Wu&#10;NSc62a7WirLM8d4yHg6IwbdIlEeKyPZtW9i0tEieGTplkbL0djnlaIMwSd/WsrX2dV0hSWz8/frC&#10;2SsFLTdkO5ODfwWedmZmhptuuomtmzfhvefRJ57ljjvuwDlLDBEf0zwOaxPmbZvE6qnrmqLIqcdN&#10;q+M10f5KasZKKUxm8HhGwxFWuGlHrXUWGdPJbpqkY+WjS5F3GwEqneoak/R+Muwu+ESFdt61He8x&#10;QUzEhINPamchtHWGjOFwyNJ8zr//9/+OK/duAeCzn32W3/iN30iOBdq6i0C0lfYYU8YgXmbkSL/f&#10;J8+Lae9D6tzXyEbhrEUVOoGmrk4TSscVZVlM57JE2mxKSEJI2lham+mQPyFE6iUREmMMIkJV14gY&#10;U01HplqAta0wpzHYpqFy6b1zqeYwW5act3s3H/7Qf0SJNGjt537uN7jvq6fG9Ce3zXA0IjOG1193&#10;HTt37cKIgtWVVf7gE3+ZYCmdMqIQAllmQGqqqqIKCTIwuaGqKmLwaW4OKglgkrKZqq4ZDkcURdID&#10;i94lJ1w15FmW6i9M+hcEja0YjYZoIynKEiliUvgIAdtmgc65lHVpQ6EFdVUjBZSdDk3bC5cytxbq&#10;EQkq7PVmcO0URxDTzM6HMIWHQgwEm0RmJ2oPbdiIVIorLr+C3bt3o1zNM888zacfeIDQKnvXdY1w&#10;gosvvpgb9+1BG8P+g0/yuc9/nrqqEWItO3nrm25m166d+GJM0zT83m1/SpZlzHU7jEYjfPCJmi+K&#10;RAgwBcF7QgxopYmkjDDXJaurq/Q6mp/4iZ/gXT90DUbAgw8P+MVf/EWeePoEc7OzaGWm95CUiWQg&#10;hUgNq8aQmSSs+qEPfYg9F21iZQD/9pd+i4cffy7VGUNg0thd100alSAlRGhsg5ZJjTy6FMkrKcmy&#10;nNheD6kU3U4XT6Sq6qSQDjR+PM08vfesrKyk7cR0DUymU5+cSWy/Tqfk+PFjLC6mPi5tyjREsW26&#10;jNHhJ7YkBvI8SyruWlKWJTbYdrBaym61khueh1NUmF5mWZ8UrKm6T6nXUiR75jyqVf7w3uNj6glb&#10;mptl06ZNzMwtTO+3SQ8anOx0Jl2jrVeaDNeaYImTTlbZ8ihU+161UuiS1Cz67fTpCHgRxXpN1eWk&#10;37fsktmO4eY3XMvFF8wjgE/fcZB77/pbKgzBexpnyExObZO+l1SQZYrRMHV8F0Unbc3HKRobgkeq&#10;hqap8X4eowqKrKWiegiNR0pB3dip7H6eddoaAvRHfTrdLsHWVF7Q7XUxMrH+CJ5eWRKDZzDs0+10&#10;acZNGqusNVoXEBOWm2kQGDpFhq320yvS+ZACZjKLGx1B6iLVjpQgRE8zTrWfQvUQWtNM2G6hZfG0&#10;ky8nYPF8r0tdN7hxGjMrvU43a3TM5AWr6nAyelLRLbsJn5eC0ahOZyvUrQinR2cK7yJKKmz0CC3Q&#10;agzOEVE4GjwKWQiENFQt7ptlGc42uMaSZ6JdL1H1GafCu7Ij/LAiFykl1xnEeBgm7D2RtzfQRBU6&#10;HWDPzKK14vrXnc+11+4jl/Dcc2M+8ZlkKPsxwU3N+DghRDpZl8yAFgatJf1hADI0HpokOlrKghAg&#10;VIFeucR4PAafUTceGSJFNkuUFdJLmjwwHA0xbeHf+QaTaUyuqaoRIbiECmiBFwFjNFU9TPTiKJCx&#10;gypT8X1khzgsQYDKJd4lpp9WitFwQLCeuklD5XSuqesxZZ4CBBHMFBp3zhFig0BiVHJEuYyUWvHa&#10;i87nlndcTVfCo489zZ1ffxLGgroJdE1JwYB33nw9P/h959BYeOTATr52zxc4OG7QuUbaPl56fvTd&#10;V3LWWZsZl7D/0QP84R+NGQ1OoJrtFLqkk8+lAEUq6qbGFMlxSl0jlMOHPnXtEH4OFQoKanIyyvb6&#10;z2iNqCq2zG9jNBqiOjnaFNR1gn6VGmGdRUsoMkPdP8obbrqJyy/eRAS2LsIP3/pW/vWv/g5ER4gK&#10;LRWZVDR1g5aAb+jqxLwMThI9IArKogdt8JFQsoj0UI0drqmQStHJO6nOJ0vsyBEilEUPoTylKRmO&#10;KkLwBCnp5lsQIaA1rBw9wVx3K8orcqHTEE0TITiiiygRUCKgVRoO2GhNURRoo7G2pm77rJQ0CCU2&#10;lDk21G1OYVNPtawlAuvrXWu9PmpCHvOO6FWLUEU6ZcHmzZs5Y8tmtm3bTm92jmPHjmGdJa6DRE89&#10;2qD9KtU2s03kYZRcUyxOBe72dVIfj2tMqVe0iI0n6JUu/X4fKdfUiZVS1HVDFdr+AiEZDAYI1Tbz&#10;ZSni1LqtMTQNWmucTQQApT1KSbQxNE1DWZZTVd6maTBljtGGPNNtFJUYXM14hNKavOwkCm2R5tDI&#10;luElBW0GkuognTJnYSHh9lprdJ7gKtu4tmai24ws1UQmmHo70gTnPWVZMrSphuJkYkTpskyRewOj&#10;4RAzZSee+tyORikSlKrF6CfKAI1gdbVPmEvpfFEkLJ0o8D6QZ0UbLSfW4nhcE0IKVlLEnjTBJmwk&#10;1WZStknQp9apJuF9yuiUhLwo0CKd67qpGY5GlNkMzlkymfaramo6WU7toShyIq3TmWDk0/spIdTe&#10;O6pqTAg+GRIgL3JWV1aBSDAqGWUhybIUQnnvcbjEDMsXMVojg00RsXftvZMi17quUiNre+8JkWBo&#10;1WYf49CwtLTEaDRkMBjQ7XUI3rO8nFiCa9e5wlqL9+k+NS17sB4HtEj9ODrPKTslqyurhOCYmZlh&#10;MBxQ5DllmajitlUeMMZMZ/0EHxBRtJmsYjIbK9XPEhtRkmitBw4egHg1AJs3n9Y2fgaqqmJufg4d&#10;FHv3noOUUORw5s5NbN68mYMHl9P1dZbZmRl2796MlElS6At33JHICUXBqFHYxuKqpFcXfMpsJiw9&#10;71IdrJgrUrbcT+dVG51qVO3lHVdj5ufnOfL0uO2DSrCx0Yla39QNs3Oz2OGgVUJI2Y9pyXweiDFQ&#10;FAXBB2wtcdaCTudnknGOxxVSyjW2XWOTfp3OEQJMm80qlUSRrRIta9FjG0+n203PvzJYZ/EhMq7a&#10;wLAoWhu2Sq/bwXvP/Nw8IQQGgyGZMSnb0QlGlW2AW1UVqpDMzPSmqMJwNEQrzdzcHHVdT+dFxfUM&#10;zFPQol9uiXG9b5roQ66z7evqfd47lJL0ej3mNs+ya9cuts4vUHZKlN7IyJwspwRiJhufZDZT7tf0&#10;OxO8Jqc1mAgitK/xRV003/LoTvX9E9YGG9PESabTKyRGuDQHJYKkplMIXBMRUiFiuihSp8i3aVaw&#10;DmSUyJD6NoTwmKwt8pGMfrQVRkSq1RMpPdeRoiORDBmM++RC0zHJsHQzTa/MQHhcGIMd0IxAeo/M&#10;52gqizEJZprvGGopUXFIs3yCUgqMMkSvkuQ+hjIz+BioR6vkxQLOWYKviU1NRhIBlXaAckO0VJhC&#10;0OTpYajrBGsWbGGmLKhD2zw6aU6dsuPSeyM0wkeUChglUHGAd55cB2Y6GSPf4teVIHqFUAVGgJYF&#10;w8GAKBL1GZvqM53cUHuHERFnKxY6JdV4TN1YjDZ0zRyRSG1ToXludhMrqysgHHmng7BDVID5rJfY&#10;af4YIdQUqosfrzCTJZikVOBrzyRli8Km+y+0g+jaG8VIgzIBJSyKxOnLZJ16SiI4ldM0DbmaIc8L&#10;3LjGOzClR2uBcCfwVUDi6EqFjB7vAlHmdDoZfWvJDNQ+UOQlOMFoPGYm1+RlQbR96uWjaKGYzzOE&#10;B4Eiz+eINmK9QziJsIqZvEMUqVEWG/F1oEuG8gJJRrM6JpiMru6AktiRZdPsafT7fQJJfLdnTILn&#10;hoPUU5IFjBGIkJQMnGvnEpkmyRrlAml06ucBHnv0SawFLzxz8zlnb9/FyvMn8FlDqIecsb3DaQsg&#10;XAAt6Rq48JzTufvAcby3CFGx6+zdaOPw1uJVyZfu2o9tZun3+5RFh9JonF1G2EgmxkQifjiiEAKT&#10;z2ObBh3mGPT7eNUQRKCp25rhxP7YmtHyUTomBYVC1RgRUHEuwdbeMj7yHKGzhNKKhc4CX3vkH3jw&#10;oWd59at30FTw0AP3Mh4cR0mFDBkiRrRLTs7YMaFu6LVBZ2znMkmT4b0luHamGIGmHiN8nUYu0CT4&#10;HUtHG+wwUMok96SkwJMCs8YFYl0TY2Sp10swqwuIpiI6R+YtuZYUpaGpG7yvEQg63QLn+/jxgDzP&#10;cHVEa8NMmRGjx9VDRIjkxhBaiHHqbFo7++2E9i9yOHFdygMtvJgGEWYmY2m+x5YtW1nctsjWLVvo&#10;GjOVYUq1V4lzdrr+Bsr0pMdgwsxbo1GHDe9lO4QsvYi2QDUhC/CyNZ1Ioh9OYbVvM9uZMHomNSFn&#10;k9Nw3mFEwuOzPKeuEptCG9OyFxVVXaFMwmC1SrCM0oltYf1omrHkec54lORjFJay0yHLkoaUUglL&#10;FSpFPMEJOp2SxjpMZqgbm2RWssTkGo1GaT6IjnS6HbpliuiQhm6MDKvUrxGFptPpsDoY0e126JY9&#10;Ou1kT2sts7Ozqacl69LtdtGlIQRPliXsPVQRrdef/DV3vX5JKrDt7Jp0Qtt6gibPM7yXNLahPxjR&#10;6/UIQqWI3WRIpZCqdV7GpNpYiBRlQTWq2imhqyxt2oSNhtWVFUZ13UKSBmMSXp9lGYVO18pXfXq9&#10;Ht2WwiwU5FWFXalSJoGgaip0lmCPk++lk5emaab1qtjeXikiSzAKmuksn9FoCDZQliUuDrHWoWOa&#10;eNrLUvOkaFlggyp15stygSzLcbVvWWg6KU67JMTZncmxzjLTm6EsC1ZXh6kzW5kp8QaYMrpsaHDW&#10;0ZvpMh6PiSKyurrKlm3byLKMlf6AqqqQSqKU5OjRo/RmekSf6oZ5njM7O4sSKaIeNf30fLQswSQx&#10;lOYUBRkYjepEjW+S+vShQ4cYDGG+TDnF5Zdfzlfu+wpaG5q65vrX30xZkJR2Sdpwr371XvQXH8E5&#10;R5Fn7N27t32WNMdXYGVlBamWkoJEnrWZf8oMOnkPkxma2mNtQxMC42oMvppq+uV5Dm413U9JMICF&#10;hQXyvCCOA71ej0anvrHQdFhZWUYTmZmZ4YQNhCYwaAZYa/nlX/5ldu7cyUp/wP79+8mKTTR1kzKP&#10;ssDXY4QA29jEmguR+fl5bEi9Rt77tmdKo2QaSNjr9oheMxwM0aKhLAs6eZn6qMaAEPQHI3wIKJVR&#10;N01aX+lWNT2yvHyC+bl56mpIjJHFxUWklIzdkEhSs0jK6IH5hQXKIkcIwWA0ZjAYoLJUy5pkSEU3&#10;2YeTe3G+/UW0/4lT2/KYaoZlp8O2bdvYuXmJ7du3U86lOrF3LmVoqb2T1ZVV6qqerr7B6YQQ8CFM&#10;+d6qxeFiK8vg28mJIqSO91bUOfWphFTMFjHAy9R0aB2OeImTIuOpvdZU9sU302mVUoAUnugbtCqJ&#10;waGjJBORKDxGK370/e9GG0MM8OBXH+TB+/cThSdvDdMFF5zDFVdcQaDPcDjkL/7i76jrZWTsc+3r&#10;rmPvRWejtGb/Nx7gqw88wCWX7uWSSy5l11nnUVUVX/+HJ3nkkUf40pfvT5F4tpgykMqRGYkbHmXr&#10;5s28+lVncc01V3PG9m2pQCgMyysrPPTIE9x3//0cfPoQTTNkprcd7x3j/pDVE6sIv5mOzpDBsmPL&#10;Jq6++Sb27NnD3JldVldX+cbDT/OlO+/k8a+OsdUIJgIGbWY46T9a8/GpeS+6AVlmuGTvdl73umvZ&#10;fVbSRmuWk0z9XV95CGstN7zxzalwDXz0ox9lefUoWhuuvOJS9u7di/TJ+H7+059l587NXHvFdZx9&#10;1lkE3eXRRx/lrq8+xoMPPsjh48+n8dXa08k72HHK+i7dt4t9+/axe9c2FhcXOW6P8+STT3Lv5x4l&#10;yyXNKNLtFDQRcrmVGF5IB6IqYE2NfAIHOzQxarRsaz0CCBEhAkJ4qjpBAlLM4+yATAislQyap9m6&#10;ZStXXrSDCy+8kFedvYuiyHGN5ejRo9zz4H7uu+8+njq2wrgJYGawTUNuuigp6B9fZnFpgUvOguuv&#10;fxPbt52BVAoRc+655x7uuedBOmXJ669/A0IKjhw9yh133MGJlRNs3bmVt33/WxHAc08+zgsvvMBr&#10;r7qa3bt387V/2M8f/dEf4YEf+bH3UBSG4WjI5z79SZaWlrh874Xs2bOHbmE4dPgQn79nP489/jjf&#10;fCJF1aacQwmNVwEpFVFqpFbgC6KSrI5HPPTIM2y9bgcezyWv3k10A1x0lJ2C6669OEFcYgTOItQc&#10;r9p9Lt3uIseOHYMs47zzLgJvQSm+cfAFlscNwa6SzWhG9knmFubYd9ki+/btY9fpRSLsNCVPPP4E&#10;X/v6Mvv372f/48eYW1rimF9mEAL1eBWMQ0uS2vngBcrcc+Vrz+JNN78JM5tgclEtcccXv8gDd36Z&#10;1dVlYrGLqqroFV02nTbDjTdeSm9mhuAdeaa556HHMVpz2SV7uPqaq3HDFZ47dIjHv/YVtm7dwjXX&#10;7WP79u000fDEE0/wwMMHeOihr3HoyDE6nQ5KBaSMVMPjGBW55MKz2LdvH+edtYNNp21iUA949NH9&#10;fOnOu3nm2Wd4560/TNnpUFUNn//85zn8/PMopfjfP/BehBC8cPhZvvzlL/Pmmy9jz4V7GI9n+c3f&#10;/I8cPvQUW7ds5fXXXclll13GptMS0eCbTz/LXXfdxf0P7Sd4z6b5BaqqYtTvk+dZ25z6ndVz1j4m&#10;1l7XU75aEpnRhm1bt3LeeeexbaZkZmYGkaUSQAjJqfb7Q06cOMGx5RRkTpaNTqel1THNdNY1E5Go&#10;0JNlPd87rncer7BQ9d1kOhM82IeUwtJSaLMizUwp8xmcSx2x3jl+9L3XA2AD1FXNffc+DAJiSCyi&#10;s846m/e+52oEcPCZirvvfpQnn3wSow033HA9b7xhNxF46qk9vOOWWzjv/LPIdWoZVMBll57Ds89/&#10;H7X9zzxw//1UzjE/P8/wxAugYM+eC/nZf/WznL9rnrxgOrI5ieZs5+prL+DZ597Gf//4J/mTP/0T&#10;vKsI3rN1bpZut0s7nZm5+Xl+5Zd/hW2vWkJL6LcX8DUXXcSePXv46H/9e+69915eLtU0JuPYsWOc&#10;vn2BW2+9lXe85So2L5npeGEd4NprL+aNb76FL3zhC7zvva8H0vF+4hOfoOu7jEZjzjn7HH7wB2+i&#10;bGOMpbl53v72G+imnk6qAHv3ns4Vr7+R2277U/7yM38zZe6NRkNk8Fx33XX89P/yHnaeWRItZAaG&#10;nMkVl17CLdfDF794H2XZOpNJkrORbz/tNZi8ylYrbj1jJrZMwRAjZVkwHA6paVq2lGY4HLB121Z+&#10;6qd+ipuuPJdOmXy3j23bEOfzmtddw9Ej7+IXfuW3efyJx9E66XfHGBiPG+bmZnnf+97Hj7zlQnq9&#10;fDoGG+A1+3Zzy9t/iEcffYxrrt1DnsMzz8K9936F48vH2bF9Bz/wA69HS3j4/rPodruce/4SzsGh&#10;I8ewzjG3uMh7330Dvr3vFmc7XH3NNWxZaBmFwN6Lz+Oam17Pn/zZ3/MnH/syhw8dmta+nPMEmSBw&#10;ay1ZzKcsuIceeoibrtuOQrFrl6DX6zFwI7Zu3cqZZ+7AxTaWaQcUnXHGIptOSzBflnnOOGMLyBpi&#10;5ODBA0gpoJXwX1xc5AMf+ADXXLmEBHIqqjimFAtcetHFvOWt8PWvHeHXPvi7aRJtHpBCMtPrTW2M&#10;RLKwuMi/+Of/ggv3nTcdmSHa++I1+97DM0/eys//3M/z3GogMxl1vcLCwgI333wzZ56ZetFWV1d4&#10;8BtPoY3h3HPP5ZZbLqYUcOQoHPzGJezbt5sslV2wwGsu28lrXwcf+chtfPYLd7YZtE3sujzjxhtv&#10;5Mffeytnnq6htUcN8NrLz+emN76Zj37so/zY+94KpOf9G/v3882nvsmOHTt49w++gcrCs08f5YYb&#10;bmDPBWegBTz5TTh69Cg7dpzOT//0T3H968+amlXBJi7bt5Mbb7ya3/vDP+fjH/84jjRZdVSP1z0W&#10;G8kEU0LAyY/PKZc1h7Oh0Wddc2xR5GzduomdO3dS+nrqP6RIE3BXVlY5cOAAhw4dAp1vkMGZpiRO&#10;BgQOKTxCKIRQRJWBzrBZRpNlKNKPzXOGQjDOFEMjyRroBE2toZIwkc1ZfxATfHA9N3xyHHH6vp0g&#10;GQUxCpywOGGxImBFwIc8/TQC4TS5mEyXFBghaEYGLebwsqEOY7JsnkiHGaATYD5Czz1L43tEtUAd&#10;NUGXdM1RVIACyNyAOgaCVnjb4KqKWTxzeM7bvImrLjgLraHyYGooIsz7hj1bAv/2536S+XyENwWr&#10;jWNeL7NnV5f//O9+hKsvgLnSUgpHAMY12Lbgl1Fx5vYh/+qfv433/vBb8PkQX4wYjjXWdxA+oGJg&#10;95mbueC8JYKEUYCigS6wKcKN553OrW++kIXyBVTooEIHIRuEbLAmYE2glrPUchbjAj1leNfrdvOB&#10;d1/HuXOSuZgcW2Oh72Es4Lydkp98/w30mkCvCRgPZVSsxJzQ20RXBjIHPZ9+vv8HXvf/0fbe4XZe&#10;9Z3vZ6311l1OVZcsWZYt22DZYDu4QAghgLlgIITBAQKkTG4GSDEJ5KbcmUnu3Jnc58kkU56ZkEwC&#10;hLkQQjVgMGCKezcu2JZtyU1dOken7vq2tdb94/fufSRhksx9nmw/29LZ+2jvt6zyK99CEMLqALo5&#10;tBykQ9i9oeTX33slE5tbZHpAHgT0teaKizbz//zrf8lLtqSkQwhCYft7YOhgdhbe8Y7L0FWB9pbY&#10;QKAWCQJHEDhQM6Bm8FGOi3J8aHGhpYwjilj0xUbzRRtF4hs0VIukr9iarMO6kwRxj5JDbNjm+Ms/&#10;+D3eddW5bA5gMoPBEFZXYCD6k2zWjj1bmnz5z/6Aqzc1CEtHA0NiQhId8JvvfB2/8c6Xs7FliYsV&#10;APJcrmepYeuGgje97gKmox4N36MwUIWGQTzJqm4wrSvaVFx4yUbOO3+W7ipkfbj9e49hh20m2orK&#10;QYKnKHpcd+1Psm1a4zIoe5BVsrDNAu97w8v5icvOo5mWlMbTdzlp3MCWlsApVGFFBbiy6KjFXfc9&#10;jCh0KCIDey7cjCkKrtizh6a3NIFHnquYL5oYk2OCgtf8xDkk7iQXzebsag6oqhjnYx6//zim2Eg7&#10;z9g9O82n/uRDvO0Vs6yzMOOg6Cbk89NkGZQlTIVw5cvW89k//wNeMqOwLsapVLT2SghtQegrzlof&#10;88ordpOEoCwUlTxbBiLggu2ev/vrP+SCLX2a7mkK1caF0/iqQiNzVecZQ2twJmWdW2SmhIkMdumc&#10;K151HiaB4RCyDCZKaOWwZ3PFH//mm6mCgowBmTHQbHLp7hl+/zeu44J1AS1b77FAmUvpf9tsyO9+&#10;6H1M5kMmq0IsRjxUuk2p20xay0aXcek507zyJVvIFCzk8PWbvkoQVVx99XZe9aqdxEqsSWzmMB4C&#10;Beum4J0//zY2bJymLBKRjNH5AAAgAElEQVTyPMLoBFeZH0kCzuTinLp5jFDLI7ksgUQPUGoIrgW2&#10;hdM5zhQ4o3Ba4dUEjjYbNq9DBaMgz2FQ4Dz9lUWefepxlhdP0ogjWq02cbImonoaem20T6zpXjlh&#10;ideR0ijqGBOM1CmulvXmorWq+7yn7qc/ptHzYlvuPyHp+ZFPOmUbV74GF2gliA+thdSqZYfVtV+3&#10;+K64ukzoxyAJXTe9jDFEYSiQ1xrtFkWGpaWCb9x7L4899kO2TW3i2je/mV1bDdpoZqdDrrzySo7d&#10;P0e32+W8TTP86q/+KlOTk3gnpNCHH3mYO+47xPz8PFHSZc+ePVxx1UVsmtnI8ZOeRm0NXpYldlhH&#10;LjWcJG7AoReW+MLdd3D06FF2n3Ueb3vrG0jbEISaSy97GY00ZaU3Sq/PyFTry5TnOeeffz6/8N5f&#10;kGtW++vcdOvj7N37BL1hnz179vCGy89i29k7JHRzDh1qhsMhwywjiRPRDYtgVMUry4Jvfe9bPPGQ&#10;MOzf+so9XHL5hQC0Wi0uOP8CVpZXWO702b59Bx/+8L+Uf1+ADuHWO+6UMlwnZ9u2bbzu8ldw3nk7&#10;CUODK0t0ZHDOrgFNzhivSv0TBg9rig1RFOGdo9FIueaaa9h1zkaCAGzf8f3vf59vPvgkS0tLpLFh&#10;z549vOPVL2PzOTuJUvjoRz/CB/7kUwyHQ7I854ILL+Ttb7+2zsZyvIdvfPMOfvjoo2S6wfm7z+dn&#10;f/oC0uR0BeMR4e7UORebmOcOPscX/+4H9Ho9nnrqhZrjklOLL9CMJHK/774neOShp1heXublV+3h&#10;qquuImmImviFF17AXXfeiarWZkwcJyhbEkWRqBJ44bV1u13m5jps2jRBoGHPxXt4+IfPcMkll6Bq&#10;eOpTTz3Fs8+GvPNNFwHwile8gs997nPsOHsHcRJjDBw/3qPflx5FHMe88Zo3cs6ubQCsrHS55ZZb&#10;uO2efQKdbsFFL30p117zarZsXs/MLHzgAx/gsb/4FKudDpWqSNJEVnPnMFGELx0P/PAZHnzgQQ4v&#10;HOfcc3dx5Z7LeelLthMFhka7zbXXXstnPvMZBl2hYIdhiLOStY56fb1eHxMEmEDGH42YzjDjzjvu&#10;4PEfzNNut7nuZy5n566tsi5ozTXXXMM3v/lNvI4x2vChD32IJJF1xZXwnVu+z969e1lZ7XHeeedx&#10;6Z5LuXjPLilrWIsOBHVqgmBN46/Oxqui4K/+9kvMz8/z5MPPE4YhZ599NkntfPv4E09xyy23o5Ti&#10;9W/53wjCgP/7Tz7J8soKjcYOev0eabMhkO5/5HGaKv7otdHrdc9xvIKMMoOaFIpWxCauUZIVw2xI&#10;wwREccQg7zM3N8fC4ecpipx2e0IQfUqfRkodbzpBBVr5uoQmGmLUtbk1SYU6crSmdukUs7ARLNjV&#10;5MEfv5ucvl2MENPqlN8RtETtxFe/6s74d04brDKUdfZXKUNlDBbZYEpVYWKDcT2CKCJStk4rPb5a&#10;oVQ5zhgyV/uIkIGCEEvEKk4nlD4QBJGJMSaGmo/zlRtv5n987Sb6/R5NF/H4/qN88r/8NkVuKYBz&#10;duzEfG+RdcEGtm+KuOqyl2ACyAu48ZZDfOYz3+fwUkZVVijf5ebbFzj/pgPs2rWLffuP8NTTT2Mb&#10;Cu8CvNLoGuaNUvQz+NxXvsYX77qXTqfDDxpP0prcxLuvvRgsTM9C2ooohnKfglqlOrA15L1WT46D&#10;jGtedxWzG6ewtiJXAX/6sU9w093HBSJtY+59tMMDdxr+5D/8ITOJ3I1eBo32NHEZEQYRWqdyp0u5&#10;Wbd9/wCf+vitHOl0USjK7nHOuehCWkFAqzHF+VvP5gfZ3czEhssv3MXZO9ajgcrAl750K5/62q2c&#10;XDhJAcTxYR6793muv/56LtndAGOEpR1HeN2tx0ftoFoDXUzde4x1r0Y1DtBYkekxOVkghEyLwJpV&#10;w+KtZXra8frXvYyJyQKqir+98xE+84UbONKTz410wQOHD/PE3rv4t3/0R6ybnmDz+Tu49CfO5bbb&#10;bkP7Hm983XVMNQUWe7I/zcf+8tN869bHRBQ0bnLz9/fz2L33cf31v8WuzVJqUA6Ua2FcH+NiUUl2&#10;0LeWu+5+iJtvf6CG/LbQySS2WKnHseA6nzmY8bFP/D0HDy1hreMHT+9l53kXs267bADn7tqOokS5&#10;CqN8zfkQcEQUJvRyX5OXNd3BkH3PvsD6TZcQAJddvJubZxpcdN52UFCUFQ/+8GlOLizw9jddCsDl&#10;F0ZsnW6ya/sW0kCyufmVDvvnn8BP5Extslxx7S6G2lFR8T+//B2+/vWvc2JR4MnWlDz4xFGeP3aQ&#10;D33o19kypdh99QyvuOVSHnroIXTusEOoXIDWMKjg69+4n//+6ZtE/scO+e7dB7hz2z5+8f3v582v&#10;3goK3vgzr+W737yJ7kARuJLA5CjVENfZAEzUxlYWGwSUGuJ6Pbzxuw/x2c9+jU5X1qrewgH+rz++&#10;HuUCkrDFnp27+V5xExVdXnP1z/DSC7ehENLyDV+7jY/fcAuLi4so3eDWe5fYuf1Z/s2//QMu3hBB&#10;AKUHHUxSVSGeFDCgDFUJjz1+lBu/+giDwZA4mMCYSSand5KDCNTS4r67n2F+bo7b7jhIkiQcOF4Q&#10;BTtY6mZoHVGqJawpMW6tlPWij1HWc4oKDDUNRiwQTL0hrRXjtFJgxFXAlyVaeQLtiQMFtqTf73Ps&#10;5BGOHDkCwwHtdos4Tej3exijMHptDV+DTOs11qij3vHqLwzMyMRqTSBPIT0RjxfFWa3GpKl/ImD6&#10;1POv/67OeO2Mn0+JbE9rHalRs2vNlUJ4IcLgxXuBHOvRxXZQK2QLz2KUesqxh0GIq/1eRN1Xtr8T&#10;J0q+853vCHfABOAVTz71FP1+RrOZiECpUuNe2Nve9rZxyp0X8MlPfJLDhw9BcwNVVRGHiv6gz5NP&#10;PcXzLzzP8oogngZlB1QdkXs5P28dx453ufXWW+nl0jNaPLHIww8/zHvfevF4m0/TdJwJnFaPra8O&#10;yOdec82rhKnuPU89/QI333wzi8U2MV8ymuMnjqM7i3zhCzfxgfe/GTSkIeNIqijyNRfHekB8+9vf&#10;5uTJk+ikgfOevXv3srTUpd1uA4JsqqoKb+Dyyy8nCg3Ww6HnV/niF7/I4fmMJBGnwV6vx/79q3zh&#10;C19gzx/+EkEofYxsuFa3HmdyP354vejDU6s2W1FHnpmeYevW9WCHwosKAt7z7nez4GKyLKMZyjds&#10;DbqsrqywbnqCRqq44MILueOOO2hNTrJjx3YZR0azb99R7rv3XpRq4XzdP4ljHn74Ye66627Oeftr&#10;RTWiHi/e1/3TOi6rrOXpp5+uuSCGsqqEoJo2Trutd9x5J8/sf4YwnqEoCxYWehw7doyLzjobkKje&#10;1hF1GARASVVZoXI7J6KgxqCcKEvsffJJXvUqQaFt2rSJSy55GWkjAiU9hsNHjnD48GEWlxaYnVkH&#10;wNWvvJpt27bWunyCWsuynH6/x/r1W9gyM8PIv2rDhg28+93vxur1cr6RKE+0Gj2BdlMx1Zxi46aN&#10;WFuRJCI4OmpPHDta8K1vf5tOp0OSJjTiBp1OlwMvvMA9997LT738WloTCdOTsGnTRg7NC/q0shat&#10;wTu5zs7VXB3vqCzEEXQXutxzzz0sLi6SpOvJ85zbb78d664n0GACQ1EIfy4wAa981ask4HXQ78Kn&#10;P/3/crwDcRRLQKkVTz31NP/tv/0Vf/MnH1gbe36ka6ilIiRqO9x+xx3kWU6aJmgfMBwMeOSRR7nq&#10;6otII7joorP42Mf+nBtv/A5f+tp36XRW6fWC2u8srTmF+Wl9zH94EqzpPI7W8/FyMTpGgFpt3mgN&#10;I/29zOH9mtTZ0tISR44eYX5pjqLI2Tw1RaPRoEJQtcYkp03S8aYzFSWEkakh07LDGS8otVLXcilW&#10;3hdimXh/B0qRxJEs8lX9cY4fXQlOXQdfrJul1mS4R3+asU+NOu11r2o9tvHPDq89ytcZmp6iqBwR&#10;FWVeonyAqbPZkCbGNIQop0M8Aca3wEGgAmIf4wjBxMRxg6Kw43Lh3GKPXu6xyTqGRUFeOmbasxw4&#10;Ms/u87aLFbO1TKc9hoMBZ5+dEhmxUX5s31McXFolXbeJvoE8c2gdQRjhXUInK1FpRaELIp/gnceE&#10;lqwosLoB2nCyO2ClqPDRFAUJcRqw2nPi1D4Cf6gcWzMiAyv3I/Sj2ywZUCPxzEyLU6IODLfd90Nc&#10;NEHa3kmWZShXkMzMoqKS7//gQX7lV14vumMYSuZEa62sMFFHlpNYNqL9z50gaW5gBZHDWCkXKKJ4&#10;3LtLSkVbxWjjmA4NmhKt4NnDx+nklrCxm9I7bNknTdcTuAGP7z2Kr6NEp8AkCbAMgEa+V4+cGWs/&#10;lchG4MVB1XhDpcCRUKkIpxyeBib0FIUs5uun1tHSgCrQBt57zcvxZUUvahCwRixs19evX3jiSLFl&#10;wwxJqGjEAetnJ8FovK149NmDHO9mEDSJGg16w4yq9ESRZt/B58jdK4lULCVf3UWzhGYJdBeUIgpb&#10;LC72yXSD0IRkeUEQGiJVjWv6eeF4+sAC4cQWhjbFaYeOepxYGEjDAyizPlFgCZytKwgB3lcob8gH&#10;FSpIKCuHch5jQp589hC9AtZFlpkmvPGnLqcdWCyGY/NLzHccvSrh/kf38/rXriO18HOv/0km0gx8&#10;Rs8mPH3oMHFWYXPHS3fsJAWCylBlnne99SexFspQBD8tFQEGjZQKq3xAFAdc9tJt3PqtPt71gWVc&#10;IND+ueESRztzmMlZulmGKyxBqwlFh8f3P87S4DKiiU1on7Jl/SZCt0CCw/sOhllypXC6wrkIpVIq&#10;DYUS/tdi2efgcUvS3sVqOSRpt6h8j2MrsH2d9DubztCwAY6C3Vs2oKgINTz9wklOdoYE6SUU1uIj&#10;CV7S2YL79z5E5sVUTqsmlV8hjDJQHUrdITQhFSnPH30WE7coraMqGyTNGe5+4GEu2PNy3vTTFxIY&#10;zews/ML7f5qrX3sBn/70p7n9vsOUZY/OsCHApY6nGUXjcvePe4z8cMZl3VPWXu9FG1PeEyV1XcsM&#10;KV2ilCOJNMqVLC+dwLuMbG6O5eVlKpcxOdEmjiOM0VRWfJqiMORU7ewxkKDVaoy91NM0JUlTkiQd&#10;c1aiKBKpBWOEk8NaryCqmdAjVeIxe/WU56mvjf5++pPTm15qbf899XfGNfBTLuL49dFJaWHQBzXz&#10;GwAzinRczYyXCy9aRRKl4aGyonMkjORwbZPUin6/TxQKN6fZbI5VjCfabZQWFM0oqo/iWEzP5J9K&#10;BqA1RZEz6A/GDN2iKChy0YhLEzG/khRX1bpLa7tzt9sVxJT3tSqDFpM0K1QbDwSBWbtetVDn2vWr&#10;nTZr3lJVM+FXVldwTrhCqkafeC9ckVOdBksPSZoS1s6A3kv24Z0DJ/pyeSalylFGFEURtkbUx3GM&#10;VmLqFARm3OgfZZqDwQBb2ZqpLueoapSiUjAsZKyN5VI9o87oGc9/+DFSpBiNtTiOT3mzxJcVVVWO&#10;I7LCyXlaJ5lvHCkqK9c6jmP6/T6NtIEtS7yXz9dGGrqVtTIWA9GY63a7L5qf+VMIboPhKBPRYy6J&#10;1tJPG5XGy6qk2+1SWVHNUErT7XZOq52P1IBdrZPlvCcwZswPUkrXKE/5rvn5OZZXqtpgL+Xiiy+m&#10;2ZTI+blnn2W1Ixn4I488QlVX3c87dxsbNmyo7yM8+eRTUhKMIhqNBrmDIIBWS7J2YyAY/yelvsqJ&#10;2mMSi6JHv98jisReJcuy8fnYGpo/GqeCHvSUZUVZFiINowOMEuWK0XUZWxG4mgQaRpS1dIzWMney&#10;TFQm8iKvVRYqUSgpq/G5STZnybOc6ekGhZUxvri4iDFGlLYrWU+yLJN5ruS+jTTeAhPgvahyhDVP&#10;sLLidaUQJGGSpmR5zuLiIp/85Cf567/+axaXJNCKTMg5O7Zz/fXX87a3vRXnLO1Wi26n+09FRDM+&#10;oVPW3xGwq35TQAZGjyW/dC3zPloLirLk5PxJjh8/LuO/0aTdbpMm6VjRAiBJUlqt5rhaBqdkOgmj&#10;BEXiOu+9KAV78NrgEY6DVZZYC94fRDonqkUscWdI84/KOmdejPELp068tZKZrxuXSo96O6O64gh1&#10;4eWJTNPQDwl9RuK7eO+oXEDgS4wR6Z7+ABoNubnr159F7PdSVAVxvYBPNdokSDTe61tslYO3OJsT&#10;hWu7WWEdw6Kk0jG9wtFuTDCsVWarChIDRX+V0som4nyCA/ISdu/eTRKJydaUCXAuQxUlk0kMZUFV&#10;Den0C1rNpmiiaYnKojDA1uffKysy6wkabbwuMTbCWkNQh+M5iMrC6HqNu4Q1ubc+j25WkltIw4TC&#10;wp7zL+DO79/CMO+ivCJQTbIyI00m2LnjPIyKAS+S/0OH70UYFVEVMpGsMmil0cEGrF+lEWqyLMcG&#10;nsJWWK0wyogsi4N+Z0gSNjA6oKBidn2bOFUEqwMaURPvO2LJ0FBsmE3HII80gtXVProu844UM9bG&#10;TX2+1en+QhrxLIr8QMqtVhEWFnSA9pqVxUwIiC6iP8j4wO/+FZ1Oh8MrA6IoIk4iKmtpqar2HRLX&#10;014VMBy2mW1OsDqvMa0meNi1cxcBGl/mhIRMRDFUjm4vY/u2cwh0LHGMBW0DAhcT+gR8S1qoHuIg&#10;wRlFgQcv5ZoIR6xBO5hKY5Z7GYUzRBMzdDodZtMWyoSIfbEiDDXelygfgnf40oicD7rmvkjZCCJK&#10;FCv9iheOLHDuujZgSGKxbMg83P/Ik/QKgzERe58/wbElOH+yHl714t8t4ekDR6hUG+sczx7pgIYh&#10;sP+ZZf7wo/+JsijAiABoEDUIo4hBT2Rt0ljKnjaGlVXHTHOSIJpEYbB42nGDDVOzlMspRZ5TFuLg&#10;GuuULRu2U9mQotLYABYWB2jnMd7jVYGnxOkIp0UzTUqXVhZAAzrytOIZui4nrX2XuoM+OgwovMMo&#10;TVWIkGscpBw/ssKOjS1yV/CSi84ljB1pKXJPebdgQ2uKTHWZaLWZbs/KsLQQVilkCZFr4xBQSQk4&#10;3QIVEcUtesURoiSiGCo6nYxvfPkR7rv9EG9/8xv5+Z9/NUEE69otPvi/v4l777yV/Qd7tBpNhjag&#10;GBRE/4jg76miryM026nlNWNEqdq42jNq7NMjAse2zPBaU5UZUTBBu5USxzG93BOGiihOxDiwVjLI&#10;suw0Uvc40ymKCmtr6QK/JoPtapuCEbzOGInuRtlQHMd1lqPXEBDjDOX0/swZyc/499Y2HHXGk/Gi&#10;IpnM2n9nPk7/HunVVGVFnuccOzaHtRCGcOFLXjKOfKIwIk4SJicn0WKtImqxdZQuTGSDrx0RwyAY&#10;37AwDMlqjaaqKkXfyTNWXVVK8b3vfq/+Xdi+fRNXXXWVLFpZhtaiR5XX6gk7d+4kSRKxl66zkrIs&#10;CQIz7l3EkfihWGvHwoNaa2xNWDBAr9f7h0ccom5w77375dgMvOqVV7Ju3brxuQ0GA5JUrss73/lO&#10;GW+A8yN9ME0YBNIz8IwZ9r1ejzAMyYsCU7Pni6LE1GZZeZ4RhiFJkvDII4+Q25yAgPPP38K5555L&#10;GAYURU5V+9FEUchb3vIWtIb6FkjP6lS012mj5fRx8+MeaZKKjYX3OOeFkS/YBBqNBhde+BKWlpbG&#10;Gd/Jkycp8pxurzvOnJeXl2uPF/HJOfDCMaqadH3urrPYde65UteuMwmPZ9OmjVx99dXUMm5j7sNo&#10;bsmFdhgDZVWNVb2rqqoz1GAkHkGeWyYnJ2VSDzOiMKq1sOQXfCWePFVZ1f3NsL6PEsWPPIyMkepF&#10;WRT1XDk27mHiweYFzsG+fU/X994wPzfP3Pzc2gWto9/VDszPz1OUJWmS8sILL7A6kNM866xpXv6y&#10;l9Hr9VheXkFrQ38wYHl5eezNcvLkPFk2ZGlpqVYEGa6pouDZunWaSy+9lH6vJzbkUYT3niiOufTS&#10;S9m4fh1hYFhehrm5E+N+0OgzjK4ddfFooxEbE3kUhfgSVVXFYDCsM6JAVKzHChIS9TvvuOuuu7BY&#10;Ih2xeVPCnj0Xi+JzUdBsNFhZXaXZaPDBD36QoqhNITU4O1KJCChrY8XQQH/QX/M+qln9k5MTtNsT&#10;hFHIyYUFPvWpT/GhD/07FpcKbH3gl112GWkqm7jWZ2TtP+Zxqpvwmls048zH1GadSp8yn/zppTeQ&#10;7Gyy5hLKexKMWWsJjCGOYoq84Njx4xw9enT8/WuZTgBWK0S9s8JoqR3LscjGEyipM1gtYpGoEF9L&#10;qCtn17x0RtvCP5Lv/ejbMnitGk2QulY/wpWPiGIKbLlW/ti+YYr3X/c2+oNEzLJURa/X5YvfvJkw&#10;Cbnt0YfYtPtNRMCOC7by9je/lPvuvZeqf5Krr76a1/7Uy1DWMwgU++cOM+wtkhjB1FubM5IeKp0V&#10;bxkEuRcFCuE2MW4qKmMYGoO1jnseeIG3HoOdW4SD8uu//Dq2THd54P59rKws094YsXnLJn7uXe/g&#10;3F3ncsN37+MrX/kqdhXyfEhjIqHIchyNugyh8GiUV6RxCpnFFiV1oIlXEEYNwjqlGUvb1xljoUdq&#10;0xN89obv8Maf3E2ew8Ym/Iff/z3+x6f+lmefe5ZBodi+fZp3v+c97D47xCD2y7FOCCoIag2qkRBs&#10;Vd+rIHVk+ZBWGaCNxlWWKAjJqDAYgmaTflWifMI9P9jLu973KhppSBLC9b/1q8z83Vd56KGHWO2e&#10;YOPGjfyLt7ydV125C41sjhbAheIdBCgdgFI4LUHCyMG10Es0Gg0KOjjl0XRopTnvf+eVUvrx0yil&#10;OLQ44LbbbqPbC3j4h/vZ8pO70QG8772vJDCH+NZtd1AWJetnYs4+e4pXv+ot7DxnJ7fe8QMefPBB&#10;jswfJ4obZNkKDzx2M697zS+ShppdW+Gjv/Ev+MJnbuCJvU9Q6JRzztnFde98I5fs2bAWUQJJZMQn&#10;p/YFApHW18qgdEFlC9KGJs86eGflXgNxbMjzAWGgKb0b+9HLBhfhTUR3cAIdxdiskrKrV2gMcWjI&#10;hkOidiruplGAspZhUfHsC8fp5xeSxjEaMGHEw08eZ6FXiZmbUiz2PftemOfV52ysSw0tvHc8+NAT&#10;FDYgCntAwdzckOeeP8TkRRtJkpD3/6sryPXjPPrwUXq9E0xMN9m8eRPvuO5a0iTljlsf57777uVk&#10;P8HpkGaUUGrpB4RoNqTwgfe+ndhFPPjgg6wOB0xPT/O617yOn33rFRIYAfsOdjhwokOeO7SJwIgv&#10;Vl4hcGdbSnm1LNBOGvnaK5rKM1SWwBp8X65LoDQ5Do2mMoaBs6BbfP/OH/DeX3oNs5MxoYGPfuSD&#10;fO7zN3HHHbdD2WfnujZvetdbeNOrdxEVQ7AlkY8wpUNXAboSZKpHKhRBI6Ww86RJQl4t02g2WDfT&#10;4Leu/01Mt+Lzn/88B/fvY3HhJEU2ABcRaIgCjS2EA0QprQV3xuL6Iz2cU1fbUdBTBz6jgGP02rg0&#10;6R2+tqHwLiCo6SRpo0E4zLDOk6RNisoy2Zpmfn6eMIZ1m7dw9ImnsS+mMi2QudEPo7hRjQ9ApoNE&#10;B0abWsZF103stezj/6/az//Kw1k75loAXHDBOZx99tmM5Hf6FfT7JV/+9ncxQcCNN97IG97wBrZM&#10;BXgFv/nrv8w7fu4dTKUhaSOlacQmoDu03Hb77aLLFpg17/a6HjlCA2kd1IvXKFocqW9LrTMIAgIj&#10;td4bbriRD/zytTSbmrO2beL63/ggy++T+jJlQbsdEaayoL7n3T/DzrN38u//4D8BMBwMa98duRfG&#10;SNRrTUUYRnAKL8VaIFhTAv8Hr5937N+/n69+9V5+9mevAg9nn72RP/w/f588L3E6xASQJMLGB8kK&#10;ReNvDbUSBMH4fQ9jJ9BR+CiZn8HXDfiiLNBGMxxmHD16lE984hP8zm/+BgBbNk3x0Y/8EnNz7yNu&#10;CMpqw2RzbUwqybRO8zo8I2oZjdMkScSLRInlhkHTiBtc987rmGjHWFHP4enDFT989FEOzR3ic3//&#10;OV572f9BHMds2tjm137t17juF3+ZqqwYFAWTk5PMSLuOi19+Lrfeuoc//S9/Wfsyee6+5x4e/+nL&#10;uOyyi9Eadu/eye985HcwWtF3EAYwPQllLWNRlpAX5dhl1VqLs9LzUEoWClEzF5i3IAVP150rq6qW&#10;rpJyuHjUhONLkyTJuErh/ai/ZmvfqAivVN1fsPX19Rw7flzk93H4ymBC+OY3bxLgSCx9izB2/OCh&#10;h/jVn9qDimU+amO4//77BRmWpqysrBKv03z5S1/mZRd9AItl+5Zt/Ot/86/prgQsLq4yMT3J9PTa&#10;7bzsZRdw003n8eef/AKu9g2SzEIkjAyaqakmH/7wdSwtXUc3h2YTZuoy38gl+u8/+1mWl5Ywqkk2&#10;zMayLFGo1jyhajmX2npGKheZ9GTKShEGIVkmaLBROUgbTRiEVFbm5sc//jf83kd+Gw9s2TTJb13/&#10;Hn7pl96DLyCKIZiQfiBhvVbZUSVkpFdZb3ijz9d6rCQfxxEf/NAHueySLTQcXHjB7zJcLWi1ItIp&#10;6ZNZ4IEHHhgrzXezQvyWjAToZ6pCjzYdd0qfWNXEUOEv1kjeUaJbj22L6HJ6LeuQ1lJJGmVtIPdJ&#10;O00cxxw6dJBGo8GOs3egUDzz/CGxAhmd5/gv2o17JWJrJlwAAxjlCRQEyhMqT2wUkYZQQag8Qf07&#10;2vux8nR92GcUzM5s+L740yt1mseO8qP1VTSDnUrwKsECeb2BJokmDiEOYaYBMZq4MclqL+fEquGz&#10;X7mdha7wwAywbfME66ZSmpHclIUlz5e+/SD3PHaUUHmacUSQtLAqJFfQqyC3BhU2CPAEeJqRoRka&#10;iqqGTgJVNE2/8uQqICub3HDj7dz07VuYW6wIAOdLNkzCpmnYPBMxmcgGpIHDR4b85//6Z6gAGu2U&#10;IG7iVEgJ5A6KUp+fF3QAACAASURBVBOEbRQI9t0o4iiQ61BKxDS0LbSnfqrTdOyskqcLWuQ+5gtf&#10;/i533D1PZ0UyiekmzLZDNk551regchXPHjhEhSbzGqegcBYT5TjVY2grcqDE4AgJm0N8sELkKoKq&#10;wLmYslRYQgoUhTL4KMHHbWzQ4Kbv/YBPfP47LPUkWyrziq0bDe12wPrpJl7DC4cW6BcywSyAaSL8&#10;8wjlNSMlcpTCKelbLQ9zelWF1dNYDI42uW3TakovJYnAFWBUQHe1R3NyJwePDvjDf/dJOrkiHHqm&#10;Qjh7IuTc2ZQ9myfZGkPkwPbhmSf7/M+Pf5ZhD2wREqZb6OcN/v1//TxPHQVLSRRYNswqZqdh/axs&#10;OJmHpX6fQskppO0Qp0sqbSGEIoBcSW8qrwyuGhLoCqUrnBsy9BG5ks/pV6CcJTSiuJ4YIaFYK2jJ&#10;3EHuIgofUnkBLUdRjNaGQCvSJEIbi9ZivqU0eB/zwoHjnBzEZBhsCKWCux54glI3aQSKiSRExZM8&#10;+ewh5ntgNQyMoeNg31MvEIdt/PImNqeXMjyxjbu/Oc9f/MevUg1CDJDqgM0zcNF5k5y1bkikVwl1&#10;QaodTz/R42//5lPkZshQ9bBGURkQe1VNVXm6nQ7Kw1QbdmwVZn63JwtMN/P85//+N9z98F6qoEWU&#10;NNFhgjezZGgZP+EMUKGUBZ/gPVQeUDMYXRCYknZgaAUa72MqK2tGhqhkDL2nChosZ5Zb7nmSL9/8&#10;IEvdNUmsiRbMTsNEQ8brgcPHQOnx96jA4owlbAQUWsIImd8VYdjBmFXKoaIcKvqDRfoFOA0T62Dr&#10;rojJjWBi6DvL129+lIWVLpV1DLOcqhpgdLUGPjoDrDXqU4ylhZR4RRljhCg7UifQtV9Ozb10tsJ7&#10;N964srwkjGK0iShLT2E1KkgpfcDCcp9Kx0xt2MKOcy+gOb0OMdF4MWsDAWWPNwv56ZSMR52e+Ywl&#10;EzgTIcU/+8MYzf79+6GakIyn9nXwtkUYRjifc+LECQCSOMY6x9e+9jVsZ4Grr76ac85Zx4bZlLKE&#10;1ZUOBw/Oc+stt/Llux8WpvZQPOxNVXDkyGGefy4FBUePnhRnzyBmOBzSz8V758CBA3jn6BSa+ZMn&#10;pVRSVcSx1HY//olP8Nhjj/FTP/MyLrjgAqaaW4hCUBVkWcHBhUPccsstfOOuJ1lcWKShNgh0WZU8&#10;//xzTDZnUEpx4sQc1lripCURcC+n0+nwzP45ULDsRc33H3vkeUa7PcHBg4f42Mc+xjveeAWXX345&#10;sxtjpqYmKMuSvXv3cu8P93LkyGGue+tbSBsNjFsnrp81v2VxcZGnnj5KEg1O6z+MvF3iOOaFA4dY&#10;zYXTdeLEcYoiJ06mWe10aDVKPv3pTzNYnOPqq6/m7K3TJOtnCAh4dO+jPL9vnoceeoj3vOcXBHEX&#10;TLGyvLx2IqM+4BmDrtVqopTiyJEjPL1/I0ko7qaNZIYszyCDVrvNoUOrmCCg2+0yOTnBvffcy4d/&#10;e4V/9Zaf4Pzdu5nduFEUKYxmMMzZf2COJ554gi9+807m5+ZpNGepqopev08UhczPz/Ph63+bX3n3&#10;ZVx88cWct+0clFIMafDsM89y2723s7K8zPve8TaMMRw64RgOh2LWNhjy9L4jxHHEamdtnllrxbit&#10;jkb37VsgCSULHytHW4GaxEpx5OhRnt63GWstBw6frE0CJessS+kh6EgQjLkvhG+Gw3vxxVpaWuKx&#10;xx5j27Zt6MwxPz9PloumWr/fl0iZnNXVVe67/37OP383PVswf3KebqcjPY0glPljNO12m2984xvM&#10;zc3xhjdcxJ6LL2bDunWiLBHkDLMh+57Zz1133cm3v35EVETSlhywLzgxd4LnD76AVpp9jz7BAw88&#10;yGt++hquvPJKgddXFu8j7rjjKb7zvRu46667iJKXUlUVS50l0kaDgwcPMBhuILcpC4sLkhHGMUtL&#10;S+zbdwLt4ciRI+OeWD7oE0cxYRTx3HOH6eSGsiw5Wc9tVO2bNBzysY99jLkDb+CKK65gx5YpNm2Y&#10;ocosx44d4/Yn9nLDV27gTz/y6zKO1A6WlpeobEVZljz55AskcUKn1oBUSmNtRRxNUBYlf/EXf8HR&#10;oz/La6+6hHWz65huN+j1BswtL3D33Xfz8U99m6IoGGSGZqtFGohonLV+nN2g1oSVx3+Oymk1FHr0&#10;HP3+KHNWo36PP71TmiYJw8GAsqqIkwRXVBw7doy4nbLtrG3kmWfTxk1MT0+zuLhY9yRPTSLqXe9D&#10;73rTHzul/wjW1HoDL0z+SkntMfKCr891XKfj4lvTDASt8GBvO9Zayron86LS2P+k6puUiLyqfWFG&#10;1nK1E6Ytu2zdupUw7AlaZJjJhWRSduga1fL4sWNMTk6iShk0phiwffsOmjPSXIw9FEWJzSNOnjzJ&#10;wX5Os9kkUQLTLErP5OQkiVkmCAJKN8vy8jLLVU4jTZmoFMNsyDlbxOypG26g0+mQF00BCwwyWq0W&#10;3nZkUW5Y1m9Yz2TaBqWYMCkryyss1vLpx4c1WioU4zMwrF+/nsDO1ai8WRYXF+lpT5IkTDkp8+3Y&#10;JGWPorWDw0cOj0W+k0qfdlWHNcnR4TBGkxQCtJhtJUxMTJBMhFLOG4hD4aHegDAM2TC9XuxyrWFh&#10;YYEyEtuI6cmEdnsCU+bESczeF44JlNwXWFvR72ds37EDr1eIwogsE1tep0LyPCduChii6pdMT0+z&#10;Y0tLIONRxDAbcuiFBVqtJmkjqEEWnpWVVcpiSs5j3BwRHoT3kslYE5MNh2xvG9qtNmUlTU4T13D3&#10;QFBoQxqsrKwwdC0GgwE7Zlp0Oh26sWHb1q1MNqTGHVKS5zkrnT4LCwt4YvI8Z2pyCl+rITebDaBk&#10;0B9gFGzZsoVNjTZ5nuOTSfr9PgdOHGFicoKJoMI5jwlmWV1dZTkXKO32TQJO8cqwtLSEqxvlqJqs&#10;V+Zs3LgRm+U0Wy0OHT0hZmdxKnDdsmTDho00lUC0V4Bjx47hTUwUxQR5bfpXE8F7XkoepbVY50iI&#10;KIuSyZmQVrtFaqGzuspcVoD3BIU4lvYTTVEU7Go3ieOEXMvPy3OrhFFIl4YsWmZFFjYldt3b1u1G&#10;KcXGqZ0CmAkynHXMdw5QFAUnV1eYnp5mdcnTbrcweUgSx8y2xF7e5ZZ+v4/TFdPTM0zMJkRRRGcp&#10;YG5+nnwoIJpeLfnftjKeW5NDWUjjaTF3LA2D4ZDppAZj0KQoco4sy/VsRS2GwwHDrGTH9u0UdoEw&#10;ihgOYhYXFzBRozZ3lON3mWNmeoZztrVx3hHZlJMnT/LEyZzpmWk26B5BGOBVi5XVVfq6TVEUnL9t&#10;grwoUGGD48ePUZVCK+gOxOpj2DvG5MQE7WiK6elpvE1oNZssdBc4cuQw3jQJo5BBVvMlzKpkJCo6&#10;rX8zUh4YbURyT9Z018ZZUL0pWVcAnqBKwXuckXFSmRKloFE0SZKE119umZmdpVjuMBgMuOyVV3Le&#10;eefx0MM/ZPPmzew+/wKeeeYZbvz6NyjLkj/9j3+m4FSV6dHB1cv82v9htHeMkXP4sSvhWlbEj24w&#10;/0yPJEmYm5vD+6XaaXFIq9XCKHGkTIOYbq/H9Pr14jthQ6JIBuCRI0fw8z2KomAyTqUP4VqAZ2Ji&#10;Gu+EQV5WFSaIWVlZIWRR0DSFoJ2iKKSylsFAehgnTpxAKcUSlWi+5eLrYUa4+7jmN5mcI0eOcFKH&#10;pGmD55d6ApEdIU7qgVCV4gLYaLSZm5sj1YuCJMKM+QxFUTAoCqyzHDiwSBgGLC2PVBiqf/D6jXD0&#10;RV4w0W7T760wGAyIerJ5tXVTUDVJg6osOTE3h60qKKDZbDKs9aOGwyGdTpfQVXUPoklRFFiX1Yik&#10;FidPnsT6JayzxOHGujcgHI5B3q39i1K63R779h1FKbBGJkOSNOh2e5SV5siRI0xMTp/WyxuNPX/K&#10;z6PmaLPVotc9yXAwpLSimlHU8korTlBKYXsjeZZh0okx4iiKIsJAc+z4cY4VHeF+KJH5MEFCo9kg&#10;LxRRHFGWhSAMjSANFRVJkqDxHDt2jGHtt9Szcv+tsvR6PRwZeZZjfVa7fwpnaO7EHNZZitLRaDTI&#10;ajUDj/R0ojjm6LFjJMbQ6XaA2ps+zymKkigMmJ+fJ7aiqZYlkbDVkT5CWeSCSqoRXVbZH0ExjdQg&#10;VlZWSB1UZYlpT0pfyRiUVvXcCFhd7VCWi5QjLbtQbLKDyIjEvUDHQDmajSYrKyvEccyzC89ijKHT&#10;n6PZbJKxgtaKiQlZjJO0Lb0JW9HvV5B35BhLKfnEzZATJ46z0hf76GE3pdVqk6apoEGjmCwbYq0e&#10;z89ms0l3pRTdxSrEaMNw2JNNSLXI8gzdlCBudbiKc5ZWc4ITc3MUVjIco2eFp1crCjgrun0W4RY9&#10;9/w8g/4AMsPs7Domp6ZYXVklDQcCGQ4yQZ4GEd55Dhw8iAKciWs+jB6rHmR5ThxHDIYDyp6j3+9T&#10;5YFUQBIlmmZVJpprjSmss6RJzGA4FADAeEr8aKktqBuHY6BAXXIbPZ0/pSl7yuY1SlaGQ3Fwta7L&#10;wQMHUFnJnosu4pJLLq45U9W4zz06DlutrUnjGVxRoeofPSNQQY0e+xFAwei3aggd9dN7YWC+SILz&#10;v/IwfqQObMffJEcjGdTQGbzyYmJmDKXPGAQxZRZT+YjCVeRBTOBy4nZCsdTDaIUOtZQJwhgdp/QI&#10;8EFKgxZZljEshnjnaJqUONEQtanKisJWlFbhVQsdarTKcd6ThFILrco+yivyaL0YapnD2GKVIJI+&#10;zmpZN3TDCXIXMvBdVm2X0IRMTU3RW5XJ35gu6XRWacRNwnYLHbRxVUVZ1dBRFWNCQ6krQRkGiiiI&#10;ocqx2pDZCSIV4bXAWeNSNrPQ1jBvLRFLtzPP5NQURaQpNAzCGQECVCmEirK/itaGPGiz2l9lZnJG&#10;oKluwNJggGrY2vQvxUcBoZNOromljJWFFaXxaLsBjyONGzjnMA5CrbEuZ5AVJFOzYjFgpwX6rSaF&#10;QOs1gQpRJiAzQ7zuE89MU6qMznBAopv1uBzxkWqXr1p7rfQdjIlwOkBpQ66aVMaQ6VIIfpTgQ/rl&#10;Cq3ZFt3eqiCVXIbzGRRtGnEMSlP1+3hVMRXFECT0lrt40xQ1Bx0QakOUSIaw2u/SajWwQcrQDzFO&#10;YUJDYepgILD0ygLvLTqN0T5hYEsGVUUcx3hl8dpjknUMK0fp+gRBRIWnKC0+auPiJrmT4CdWpaAI&#10;EdKg1w2cKtFRS0ppWryFSidzNQpDlFbYmkeGqagqCyYUh8tcNp0hbax2BMqhQ8MgF8Jy0+VoFE4J&#10;FDnTTXzoGaJI4gTX7aBQON0B55ic1nS7XbDTYAICN013cYBRJ5manCQOK7A9IjOLqxwuFwv6NOzU&#10;8lPrsdbSc6kEY2FEFEUM9YBhqOnZPioIiSamGQBuWBJFbSqbY4IQgxHItG/iVZsCTahCSmpzQDWD&#10;0w7rZ3BxRRUv46wlSiy+gkJPYo0lDhIh0FoxPrRK7N5d3ObE4grtxk689gz6y7TaOwiaGYtFyYJv&#10;4uOU+fwwcZwSpooitwx9RmOigRo2MEZjM03lFJHyVL5CRRJUVraFMZqyiumt5kxMJyityYNjTE1P&#10;sbC8RKORUmWWzqCDCmdQqoGid1rJebTZnFpK45SNabzh1CTd09duPwZdjN5JG01WVjocPnKCDRs2&#10;YFxEa2IWr2L6w4ystJgoBR3glKFynvwUC+21+stIGXr8BfIlpzagVI0IWGtMcUaK88+PXKsPC4+g&#10;d8qyRI2dMCsaaSqlq/aE+Ib3+xJN5Xntx27HO3lVSoQ+GAyEKZ8mmMCMXVQHfYlQZNcWhm5RiPd6&#10;WZS13pE4EI6OYXAKt6Cq1iLJJEnGTGqlIE0bBCZgOBC2stYSYSZxTGWlrNnt1g6QSom+HVAWhVgT&#10;KyXwxTrqEmfMQCLEf+TRbrdr/ThDnmdoY0jieJy5RpEoUAwGA8lsBsICL/KcJJGNbHRcSmnyPKeq&#10;pFQ3VnJQCls7bhZ5TlmWoptWA01azaZkV1FUM571WCes2WzhnKMqxRZ77HLqHM1mi7X8ugae+Prv&#10;9fALao031Ai64ilKKdGIjW41LisMBoOate8oi5IolJLWSFEhTdPx51nrCMKg7pPItVZK1QtExcTE&#10;BEopyrKi0ZSNMS8KTB0VlzW6T9flKFtfQ3GH9dLnqJFro3E3ujYmMOIHNKq3KyE4jqdE3U9bUxtQ&#10;BEEom4+12MoSBKLjNlI/GPWM8ILMstaegkwU2L+ML1FTAC+ReBSNzzsIApFsqh0/R9ymJElYXl4h&#10;CESthPp40zSlkYp7bBxHMo6dk95APW+KokbsBYGY7RlNGIXj97I8p9Fo1AoBDlUryWutatI6Yw5P&#10;Vcnxjs4NGDup2hr9lxc5Smuy4VDuCbJADwaDGmUmShQexhwbrTWDoTjrSs8CUTDIc4bDbIzyNEFQ&#10;9xi1lF4D0al0TmgIRc2LLMsS6nFe1urfQWAkKEDRbrfp9/vjfun83PwY3ei99Cg9fo3vNR4YdUnt&#10;FNDAmYou1OU3oY2JRqUere/13BpV6ECQkNYJV7DZEo7Omkmbr3mIerzRCZr3xRQJgolxjTy0NaFK&#10;ZYDGahlY2stgs75uRAW57Fomx9pM0ElG471e235eZB8abWrjxeL0d3HjXe8MopOSSF35GsprBTcY&#10;oqHwxEEpEvg+oMgrGkouRGkLTKjJhQBBVKW1DJkCByq0WBwMMyJAEeGdJVEjzf6g3p27xAYoFK0R&#10;sgZPyQQAbVeXAZBJ5lRMbiHU4MqKKRSUFk8TOkCoBJoaDbBAQgKl8IMAggjwObZmLnudoTQk9Vrj&#10;taJ0FZYmaGh78XCxdS+nCrL6zzMucWZIaICvCbs+wxXQru9FWeOgpwDK4pTgAqhKYiJiIkaZsE8s&#10;FXacAYdFPQD1KaZSgI+F6KrRVKWlQSTnq5fkC0KPUgUUOalRoEfpvtSblUugVBh9Zvmw5h+ZWnbI&#10;ajR6fB6BykFDZEcDbxo3FBUOOWHJlFQ0xbCE0DjAYXVckzEborDrPEpHQAkewkAhOmeawIC3pWyo&#10;1sGwwConwp5+VSJ4HFhBNZkgQnlhOIV5j1AptJ8EB6XOiULAa3zp6kmqGWnn1eV3VBBgkWBHtCNL&#10;vC0pgrpCUXhipcCLJE9BCQpK5Sl9CRVEJq5hjR4TGRyW1Ho5SA3eVSQoKB1Dk4DxxFkJeHyoKKsh&#10;qQY7WIZE0yMnJMAVJaleDwWSWQI+XBKUogeVBuReo4xCYSmrAZFSUilhRoaaHwj8Fy9kYSObZQSQ&#10;D4lp1PezL+tBpKioiAFf5OSBjEdPLD5ERqFciXUyVqt6fIXRCqBoqQTlFSpXgrQLC6AYb2gWqeJo&#10;FWCtp0kDX0JAZ3RrAHA6xCmYsfPglJQxUcS6CQVMBSE+tzgjG63XOUrDgAwS0LWyS+E8GKhMl8or&#10;lEgKoooJGuEE5KJ9qZVQOzwl3olVxWkAgTP7N+NNZI3+QD3FlQKPiKGiujVIbBK5C32qytEIHYHS&#10;mGiC1W5FHCWUKHwYMqgsWntMoLC2FNpnzWscPcbLURQFVM6jtPr/aHvveLuqOu//vXY9/dY0CAk1&#10;CQgEQg1FRHoZinRRQcUCoo4VGdFhrD8fnWFUbIyPgw+OOhZmLAEEiQIhhCQkCAQEQhKSQJKb207d&#10;fa3nj7XPPufemxB4nN/K6+bes885a6+9yrd/P19MUsA3zCwmW6Uh0YC2CwsBWbx7J8pN0a0pvXbT&#10;z59++H/SH6S6ou7osLWOAid2+bnOwF97MFP6ab9M56c7Dn7CAHb9Mnud/VaTP9eW67vi69ujFulf&#10;3V/ewwKIXUx591r8/6Wv7mlftN/v1tbaar9+f2Jy22v09LruI6bsvV1r7JPNy9pP0X2PSTts8u2z&#10;89F+2f16IibhnkffEdYUEyXWttFBddlIJnu9Xnt1p76n9vD+6+tlwghT5/D/+4GffC4mPWznj276&#10;Apk0/5pjVG90bF09dZEPQXtNswtZ08j3HR/6nmd14jqrLl9L2+LU3Uc3w9FRad0oLh3fTfdPdh+h&#10;URsMYWTaq9aoBSJnkLNtxC5cxm3tqZuB7W4aJwQSSDRytDIsFBKEiTIMMCwQMgskMAwz7VzXzhEY&#10;CGGipEAmqh18tts2WcMRXavVNi/8LU21Byp2t6iTmUxbJW1/cg8mqmxG1S6ut+elc5+MWGVnQUwY&#10;Z2dt2v21c0+mOsoBlFR6o7XBDJXQfaUWpsmjFxO/PmkzTCW0k+sXTW57OpKy+9B3t6ncH30IjPSv&#10;znp0xtxmovoQI8SEsum7vL9o+yLbXbSP/iQSOokZZN/vGn6HbnVG2E24hOr0k13P0NG7nxNUdjBE&#10;9mh6vHpsMpWk1R4YaxbG2iY2IvWqZtus6zwpIE3q7ty7S6pJn01fMSYQ5onP0N2v6nxHKDrHdTLB&#10;3t1zdMan2kx3F5+dzFSz3rP77VpI7NDQid9WXdJcezUzYav7iIrX3l/ZPLSfves2nVuqzoVJwmy7&#10;jEW3yUq/ber9NOG5utatPcbURN1GD1DtztLPtE2yHc2m8z19f5lGtLW/275FZy1VN3MCTEMgTI3d&#10;J5JOLpBIN2GWeJr6hTKmmElBnZYxndp4DZliA7nYqcai4/JDQ4e25pUGCPSltj1iaNudXXA6fo2E&#10;zqnd7aJNlZ+yA05KVP+m1p65lEhPqSg5kdhPkX/2wPT0gd+VRKS63psymgl3nDC+SW9n4+naDBPv&#10;39lgk693awZT79/uTnQIVtcWb++/PTH9PRFFQ01+vskDnTwqnRCs/T1iwvNmH+1SIhK1B6Iwefom&#10;yfti0oRPWcUuZqRESri7BAD9UtH2GXVRuYk3nnTfTOhuH8z0DUOJ9BGFjgqdZJaf+oBTL7XRwEU2&#10;pl2NQI+1cx5USuTIKGD3zE+9zd96LiFb3kna3htpk4Ww1/x+SlT046muOVITP/OG29S5yDTotoYz&#10;+Zxkx6KNkj6RW4mu30p1zU3X3s/mbRfMxBBG6tcSGUo9tJ9ddu6tuvygWcfZQFL/qiSW2vfp2Dry&#10;NzaDFP1cEMeSjuUhtYx1+WVfyyqRMZ3x2jjC0gB3ItEJUKaR5uWgHcNl08J1XOp+QJLECCMgl8tR&#10;dBSGsLEMBykg6rLf7aqpyeutxcVUWhfZBP2/tnbUWyaxZONpL2N7AVLJc4rG8zru3y2hTLzYYZpq&#10;cr+77KRzvywmfaKqqKasndDapdK/Id1Y6bvJpC9M/rpIO80ee8L5UXvUdPZEe6aSq4nEYerXjVT6&#10;TDWZeKqElklSQiDla49PGZNL9k7kQpM1nqnjtxCILg0k3aLdbKxrCJM1HdmusMuk9U+5Sdv8KjOm&#10;3EbuSDWdPZgKVKZ+Cdq6l8rGIbLe6L6/Ij0PXZKn0DiJHbNqKolP0Vi6xbTOe21IIpUJ5Lua1y7T&#10;zgSBX3R+T5ir1+IBu1u5NrNP+2pruhlvTRlqataaeI8OA5qoyb1Gy6wKGWdATNgTk4WQiT7ujlDX&#10;nlWDNjJ412TSxZu7uhM6D090MVKUDn82SX1kYsr5mei7mTrD3TmViUwhgtIyGKapAZ0TtMAnhDGh&#10;Pz3O1DQXayTqKXlCXa3Lp+OgUh+NYdip80lHoiRYCGFgmxa2Y2MlSWrxaEcBaTPbRPvg7tuuiF3H&#10;Qv0/IE3toU25wyQReIpiNLntgSZP9RHt5sZiyh8Tvre7YXSTk4mk8I3MXippiUnX/ifa7ubnNbqf&#10;wr7bEml7Y/+NJtddDeM1l3HC2rQzutN92r2uU6jCnsfZLsnQ/ngbDOT1Sv2awKkJH23TfCUyVrCL&#10;NzvkTHRf7xYTpvKbqdrSntou+pgsTYtdMJ433iafm4lX26ajCURXMUUCn+z73WNTu9ACxS7/7OpX&#10;pWbebl/c5C91scIpJEFk05UR85TpGXSFQwujI7sqMmbbfvY28XitvaakjtLM2bqOUyJ1lKMSSlcQ&#10;TcTE89gWCtFVWkmfsI0+P3lWMqZT6e/X4YFKYoo0o1joTO8wrUVfROiMdbegAfnwMAyBZTk6zE8C&#10;qgumfXetLQBMkI46kveuOPEbaZkgnPlMJm2RbqM9XRJOCsE/2Ty2uzYBcaFLEhbtQjZqom9ncgXU&#10;Th7URB+EbGsvk5jSBMKQXU4pV3Z+BcZuNKtd04H2Fzvq/p6c9XtanY55ajdyaXZZkGmMXY507OYu&#10;59VIfVhyDz4dpfKTr0wauJr0exdjzA549+yrjpaQfkh0Sbud1l7PTokA3ToIvtnnBEBaryC7x57s&#10;a11zKDqmEp20PZVgdT/vbtmiar+R/THlc1OFm4lmKtW1g8WET4qub4oJr6YyakU2T9l3VdfnmbA3&#10;dtnawopCE9y0QmOGVt/54NRuVGf/7r7t4v1utSSNelXtdVSp9qk042nTl4zOqFQTzXy5Ey1FbZ9X&#10;hzmqjswoDA0aahj6OAnZ2XeoDJC221qwy9Z1zmzHScPCZeqz6abRYoIwqJ+z83fHvNaZpsnLlDGd&#10;QqGgQwmFAUrjlaFiBGAYOlfCivVmch2Xdq6AUpr7ZYA1hplCzO++tZ1PandRLH8bz6FdpS+DzxGd&#10;xQc0tCt0HMyZ5KCJhfF6BrALCt6JIpMTbtc5XhNXYfLxm0wcJ5+tyWYKMel625Zs7IZpTqa5E/2s&#10;XQz0b2Y6E4n6FMkve1t05i1jPECXhNQOkGibDNq+w9ccn+ocuokjnvi608vE+UpSabhbA2lLqR2/&#10;cNuRvov7i8nr+gY2tOha5901pXarpLZZRoecTuxLZd8XHaFgErPZzU07G3qPj7N7VUewi7feYJvK&#10;fCbOc7ePNmPIrylHpoztDShzr9V2yawnWYEmK8sTLG6vRRLFRCJvCI0+r2mc7Ph7ad9v4rO3I4wn&#10;DzAzMSpFPpdDJnKCf8YwDBJDaL6AOdG81nWsdGmN9p3a9G7i/bLT3fJ9wihm58gw23fuZMfOIUZG&#10;RxmrVRkdMfLQZgAAIABJREFUG2do5zDDIyPUGg2GR0cYHR/TOGRjY7Ql1u7JkFJqXKK0EJyGbteT&#10;kiQJiUzSB5tYLA6VfldODOlr99FOEnytHyVjkihEkCCTEBkHBF6DnC2IgyYqDhAqQiUhQsUYSKLQ&#10;wzIFSayDJpJYjz+JJaZhEgYhcRSD0omaSZQQhzEqUahEkUSJzg0JIwSSOArwWk1cxyYMfITQyX9x&#10;EhMnIQhFELRQKkGoCFMkhH4DxwShYpQM0dVLI1AJcRhgmQZxFKJkQuB7KBnj2hZR6CFEgiESkthH&#10;oKufyjgkiQKUjFAyQsYhMomIIx/TUJ3+ZYJSMTIJUTIiDn0MIYkjP/suMsY0FIaQ2ZiCoEUYeNi2&#10;gddqYJmCIGghIC2jnaTwF4ow9EElKBkT+q1sbSwT4ijAtgziwEclCUHLwKBEEjkQ5yHOY1KCJI+M&#10;XGLfhiRP5Fnk7X6I8/gNgaFKqDgHiSQJI+IgwsQgCiJkLLGMzrqlRUfwvQBDmMhEEfgRUoJlKEK/&#10;iW0JZBwSBR6uY2AZCoHEFApTSJLIR8b6GZIoABlhkBCHPrYliAIPoRKEihEqxkRmP0JG+F5T10NJ&#10;YlBSQ7QYBqZQoGKU1LWSwqAFKtZzH4eEgacFC5VgCEUc6bl1HRNUTOg3KRZcVKLHo2SEaSiSOMAy&#10;FDIOsdP1R8XYtiAOfUrFPHGk90+x4OB7dQxibIt0nTwcR2CaYJAgSBAqwRS6RIBI+9PCqn7fMrVk&#10;77Ua5Fyd/yZQGAJ8v4VppOUFVIJpSAwhMQ2JSGt6ofQcCJUQhT6WCZYpkEmU9SWEQiYRApXWFEpI&#10;4hCBRCYhBpK8a5GEHkXXwhYS25DIOMAUSTpHMZZlAEmaVqJr6OTdPEgwhUkcxrogodSapm1ayFiS&#10;czSRNpSukKs1BF39VwAq0RG+lmnq+mMiRiYBMvYo5C1krOlQwXFJos75dB2LKPTJuS5SJpiGocvB&#10;K63Z2JaFmUIQaROa1pylTCbQUC0oaQYglZzga5FSEicxSayThHWZDc042iY7pdoRd9p31E7cbdNs&#10;0zJpl88IwzC1EAiiOMKyLe277GKkGdOZOXMm5XIJ27Z11q/nU280qFZr1Ov1DL24TYCzLPUwBCFS&#10;h5PO3O/G8JmM6TPxdWpvlBOvtSWvibHkTJio12Y62tQgE8m0adM46aSTOOOMMzh84UJOPfVUDl94&#10;uB6vZdJsNYmTBNfNUa/XMYwURyuVKBzHzlAHcrkcntei0WhkGePtrHDDMKhWqxqYMtYYXK7rMjY2&#10;RiHN6m/LIKZhargNx0EpvTmSJMGxHQ497FDcnJsiHkQIIXSmuW3TarV0hr6UDPT3a8QFr0WxVEQm&#10;kiAMyRcKxHGMkdY8smwrrcuu7S5SSnI5/ayu4/KpT32Kgw8+WDPSRDuaLUtjPDmOQxLrcTaaDcIg&#10;JPADDNMgTmIsUxdri+OYfCHP6NgoPZUefD8gl9cmrkTKtAKqBQI836NQLJCkkpQeq0EYBpkmk8/n&#10;MQxBs9HMpKxqtZq97zhOVjeo0WgQRiHlcpkwCDLsPKtdoyY9IELoqrACkWVl+56nn63RJI4TKj0a&#10;xaLZbFGpVGg0GhQKBWbNmsWnP/VpjjrqaEzDZP/992dgcDCrmCgQGtBR6Yx9x3EoFUuceOKJ2f7t&#10;FpjCMCSXy2dIGW7OzRAHojRDvV2bKIkTcq62rTfqDdycS09vDzJFQ4ijmGKxiGEYGgwzkfT19bFj&#10;xw4Nhpv2o9fARkqF7egKoCeddGIa8aRRJLZv20a5XKGnp8JHP/pRFi9eDEIQxwme51EsFgmDkDAM&#10;UKiMVsRxp86PbdsZAkC7no9t2/T39zM6MprRCSGMdJ07Jsf2mdKI5Wa2N2zb0lhopSJRpCvvLly4&#10;kOnTp6cVdFWGoBFFITJJdL2gDBlE93vFFZdr2KUw4Jijj+FjH/sY5XKFMIpwHYc4jjAMXRm5jWxQ&#10;q1ZTdAqlnz8MSeKYQqFAs9FMsQD1M0ql0e49z9MZ+EKkSCFpscMU7kgmkre97RL6Bwao1TS+H2j0&#10;CsvqoIM0GymaSrpPg1CDzJqmiWmYiDQkencms8woJ7p/jE5AQdf1jrHhjamhSrVNzh1GtidLScZ0&#10;Xtiwnp3DwzS9FkIo3JxDuVQkn3c1vpPSZXeFAaZlYNkmlm2mFUR1joFUEknyutXUTOEWE69l2v7E&#10;x0vfnzyJU3903R9ARiw6/FBuufmdvPeaq3j3O6/i2ndcyflnnYZrSkwVUik4COkT+XVmTOsjDpvk&#10;bAMhY1QcEHoNLCGxDQhadWxDUczZOKbANhS2oUhCD0PFVIo5ZOQjiPG9OrYF5WKOem2MUjmvJXvL&#10;QAitWbWlzyhoYIoEoQL+6fPvZea0XnrKLnnXoFkfwTHBMRWuBUGrBjKkWR/DtQXFnEXo1XFtKLiC&#10;8ZFtJGELx5IEfo0kbBEHDYJmFUskmMQkUQtLJAz0lejvKVApOoR+HddSyKiFSnzyjkEcNDFFTOjV&#10;mT7QgyliHEuRhC2EDLGMBCFDvMY4poroqxQY2rYZ27IYGdpJzrYxlMK1DIJWExkFFFyb+vgIJAHF&#10;nIWMPAwVIWREHLQg8fFbAc1ak95KL0mUoBJFuVgmiSRCGQReQBIlmMLExMS1XFqNFo7lIJTAFjEq&#10;alF0TWTUIgka5CyBoSKQAUnk47fq9JSLmEKSd22dye+1cC2LvC3w6uPkHQMZefjNKm9aMEh/TwFD&#10;hXzsIzdwwNy9CVs1iH0sEaMiH8dU5G2BUJKeUpH3vftqXW9KRBRzBnlHEoc18o6kURtCRi3yjqA+&#10;Po6KIwwEju2QhC36ygVIQj036fwM9leI/SbVkSGQIZYhcUyFISMskaDigErJJfRq5G1BwTUp5UxM&#10;FVLKmVgiJgmbWMTIyONLn7+CWTP6iTy99oP9JSKvRs5RLDx0Bo6ZIKSPbca4lkLIAJV42EaCa4HX&#10;HKenlKOUd1Cxj4FeQxn7WKaiWR8n9BtEgUezUWXaYB+mofCbDUwhUakVwjIVyBDXEURhE9cGGXuU&#10;CjZKhlTHhrssExGFnMVb3nwihyw4CNcSJHGAULE+D3mHJAmQSUAceVgioeCa7DWjn8suPo3+3iKO&#10;Idlnr2nMGOwh5whsUyFjnzj0QEY0a6MUU81ooK+SnusAr1HVZ98SVEeHGezvwSTBa9SQUUDONnFM&#10;QW+lBCom8Fok6bqaQu8LGYX09xU55eTj2WtGL44ZEwV1bDMmDpo4JtiWQsYePZUCSeRllgaVJKlF&#10;wcQyDczUBCwyutkOGqBjpsssom36SObfyXDYUvI6OeptT21CMIG2QSNlO+2BjsV2t9FrloXruuRy&#10;OYRyiZMYpIZBKFsFLWGGuphPpVJJpRVfo9CaJkkc6zBq0NAJ0kAIRcdy3Fbz9PW2TyfzdnRxWaPt&#10;J+42xbcdra/D5h1GPk6Xmrh1S8z111+PTKUvA5sojkhijSHU0zeAUpKhoR2UymXiIM40G2gnU0ny&#10;qfRummamFbWltm5NyHV1bXDHtqk3GpTL5RSRtoDX8igUdJngJI4pFgqYwiWOIizXJY51JGGtVsPN&#10;FZg2OA2pBM1mk3y+CIis2BJImq0Wrp0i1AYhlXIFZVsEfsDgwCBjY2P09PQwc9YsRoaHsR1bl5F2&#10;HIaGhvjHf7wVULiOg+/75PN5VBpvP9DfT6PZJAiCFCvLTfeW/nyhWKTRaFAulahWq7i5HHvPno0f&#10;tet1GLo+UeRT6ekhCnUJip6eCvl8geGdw1prESaWbVMpV6hWqxSLGmg15+Yyyd+2NaqzbVkIkccy&#10;Tb1H093dNgtYlo1ptCXcWEPEez6+79Pf38/Y2BjFfI4ojmm1PG2iME0KBSuVrn0cR2tJlmVRq9Uo&#10;FQtcd90niUKtKUVhRJIklCsVvFTb17kLuiqnQFAoFCkW23slDcgJQsqlElGcZBqXaZrk83k9D5ZN&#10;vV4nl8/r/ZkkWK6basF2tu6lchnTMPCDAMe2qdVruI5LqVTS2qGpyOfz1GpVbNvGsXOMV6sUCnlM&#10;08CyNFBtks6eEALP85CJoFwps23bdi677DryBQ3UGjQ1Rp7n+wwODhIEIePjVfKFAo1GA8fVZeIT&#10;KXEcE9vWeFtxlOAHAbZtE3tai/N9n1yKZ9c2CY2Pj9Hf10/La1AoFAk8P9PccrkcrmOnFgVt5QiC&#10;kFxOC8NBGFIqlglSvLJ6va4x5sKQXC5HEAQEQZRhpwW+jwL+8z//k1/d/V/Ytk0UhjjFIqVSiTCM&#10;KBaKBCn2Xq1Wy7D2tAYaUCqVMy1OKY0o7/s+oLVsP/aJogjHLuO6LnGoOuXEgWazRU9PXmtypomJ&#10;leLwmdi2QxBr9PVWqwkICoUSQkAQxlQqPURtzD3RTt7s/EbBrlyeCqUDvVBp8IH+kSnWnERO9fW8&#10;jtZOHm3zGJnW2uowwal9Zkynf/ogKtYgiznTReOeSeI4wZd6smzLAIy0TKn29xpS6L9N0uqD7SiJ&#10;NERwgiLTCZWc7C/LslcFU9Nasj40695THk/RdbBsm1gEWEhMqSXRgusQ+Q38UNLb28s1H7iOhx56&#10;mDPPOYehoSH+4+c/xbIU8xbM5+ijjmJgYIANGzfywP0PpOZFH8/zOO200xjauZM5c+aw37770Ww2&#10;WXLPEqrjVQ47ZB5vOf2teK0Wf1z6Z4KNzdTHos0QhYJLHHrMmjnIGae+mb7+fp5+chVr16wlDlvE&#10;gdZYTn3z8Rx11LHEccz99z/I5i1bsAxJonQZzb1mzebUt7yZmTNnMToyxL333EP/3FmYpsmzL7zI&#10;oQcfyNy5c9m0aRNvPvlk9pkzhySOWbFiBatWrmJ0dBTbEJx//vksfXApQRhy8QUXs3r1at502OEc&#10;uehIeioV1q5dy6/vvltDHxkatHDxMUdzxplnkk/NdEuXLiVJEqZNn86SJUuQlFAo8q4FSYIlFAaS&#10;YxYt5Kijj8K2TJ7/619ZtXIVhxxyCFte3srmzZuxKVMpusw/fBonn3QSYRhSq9VY/thjbNmyBduQ&#10;JEohLME+++7L4uNPYvqMGYyOjLBu3TrWPvmkRsqN9LZecNA8jly0iBkzZhIGAff94QEifxw/qJNz&#10;XPpnDHLZZZczNl7l0UcfZdOmTZSLDscdcwRHHXUUG15az7Jly2g1G1x56UX87re/pd6oI2RIpegy&#10;0FPkrRf/HeVKDzt27ODR5Y+xceNGbCuHCUQ+hF6DvrJLq9XkiMMO4YgjFjJjxiyazSZL/7yMzZs3&#10;YwKh5+G4AsdysIhRQvGB917D3Xf/F4sXL2bRokX09/exfv167r3vPta/uB7LMlFxwmBvBdd1OfPM&#10;MxgYGGR0fIg//+lP9PYO4nkeL2/awhWXXMDmzZs47bTTSWTIf//3fyEkWCJCSJ+eUp4rLn87GzZs&#10;4KGH/8hHPvphfvHLXzI01OCmmz/F73//O448chFz992XSqWHpUuX8vDDy1C2wjG1CfWsM87gmGOO&#10;oVDKMzoywq9//d8cfPDBbNq0hfXr14NKyDkWji2ojo+y114zuOiii8gXHJYvf4znnnsGz6+Tcx2m&#10;TRvkhMUnMDioC+UtX76cdeuepVzME4QRyIgk8qkUXc497yzWPbOOzZu3UKvVMIXJ9JnTeOc73s5t&#10;t93GaaecwulnnEFPCW6+6eP88he/oNlqccSio7lnyRIqpRx+0OJNhx7OsccdS2+pxMsvv8zy5csZ&#10;Hx/H9xsIw+BTH/97lixZwvz58zn66KNxXZclS5awevVqVNzCdAqcctLRHHPicaxb9yyrVz7Djh3b&#10;MdD7wTIFvT09XHPtJcycDu977ztYs3YN993zIGNjVebMnsf8+fM57MgFKGDtmr+wevVqPL+Bkorp&#10;gzOp1qq4bl67D2QnWIDMzDWJsLYZQ1fIuONaqXlOdJhWl4vj9eo6bVdHBmuklGaeRqpipQEKk9lO&#10;x7z2wgts3bqVV7dt46UNL7Fl6xaGhnYyNjZGvdHA8zx836fltajVajqIYHSMRqNBIpMMekFNCACY&#10;6MOZ+PC7uE77obv0wjbf6TKfTcYWmvxjWRa1apUoihHCoN6o09fbRxDoZNZKpUwiE0488Qg++cmP&#10;sGLFCpYsWYIhDE455RQ+8fEPEUYRT/7lLxx4wAH8n7u+zuzZs0kSSblc5uqrr+KqK69k//33Z+PG&#10;DewzZx8++pGP8tbT3sq17343zzz9NIVCgS996dPM3Xcuvq/raOTzOcbHxwmjiAsvvJA5c+fy6quv&#10;cMXlVzBn7hxkIunvh/POO48TTzyJxx57DD/wuekzn2agv59aijp91FFH84M7/oFCocATT6wmCAK+&#10;8MUv8r73XccBBxxAy2ux3377cfppp/HpT3+cjZs2cfvtt/PLX/6KCy64gIsvvhjDMCjkCyw6chGl&#10;kq7UOHffuVx//fXM3Xcud955J7d/5zucdNJJnH/eeTQaDXZs386ZZ57J9ddfxxNPPMG3v/1tli5d&#10;ytuvvporrrySIxYu1BnMrkM+l6deq9NGO77yiiv5yEevY/v27Ty77lmOP/54br31Vs4/73xmzpqp&#10;KysmCdd/8IPccMMNPLNuHc899xx9/f388zduZeHChZlv5NS3vIXPf/7zOI7DE088wdj4ODd++MO8&#10;/33vIwxDHMfhyCMX8cUvfppyqcTzf/0rYRTxkY98mEWLFmGZFoVCgY997GNs2PAStmVx+eWXo5Ri&#10;wYIFXHTRRfzlL3/h2GOP5eSTT0ZKyZlnnsSb3vQmVIqkfMzRx/CZz3yGrVtfYc2aNcyZM4dbbvks&#10;++yzT4aIHPgJhUKBOE449dS38A83f4qenl6ee+45Wq0W/3DzJ1m4cCGmZdHT20OSJBQLBZSSlEsl&#10;zjzrWP7+7z/KYYcdys9//jO+/OWvEEYRN3/mJg486EBdmM22WXDwAn70oy8xMDDIumfXEfgBt9xy&#10;C1deeSXHHXecZsALFvDZz97I008/zc9+9jOGhoawDR3iWigUuOWWWzjggAN59tnnyOVyHHb44ZTL&#10;FWzb5qSTDubKK68ikZI7fnAHP/7xj7nqqiuYM0cXbYyTmPe9/328652XsGLFCv7lX/6F5Y89xk2f&#10;uYl3vvNCZs6ciZ9WEtXI3h4DAwN86MYbcV2XV155lUsvvRQ3lwOlmD9/Pl/9yueYO3cOW7e+wvj4&#10;OF/+8ke4+uqrGRsfJ4kTjLSGUSIlxx17HL19vTSazUx7nDlrJicsno9pGDz33HM88MADNJvwm9/8&#10;hq1bt1IulVi48HAc1yWKYy666CI+/vEbUUrx/PPPM2/ePL75zS8yffp07BRB+fQzDua6666jv7+f&#10;22+/nTvvvJP3vvedzJ07F9txOPqoo7jwwgt58sknWbBgAYsXL8aybILAp1gsYhoGIyOj3H///QwP&#10;w5IlS1i+fDmtVovp02fwyU98krdd/DbWr1/Phg0beMc7r+b666/Hsmz6+vtoeS0KeZ3OoqRGHlGy&#10;TWO7aGUWOdYVn9nlVzfNjj8oe58OU3ojLdNkBCkjTDo+It3x7s1rjUYL8tohZyDwmk2CVpPevl5m&#10;7zWL/v5+aLUYHR1lfOsr6c0CDNNEaewbtGcnoY1qOzkUT0y6fzucsTvuu5341n5vYtMa1J7sjn6r&#10;SU+5jClCVBxxxGHT+MH3voVjQaMRsH3bELd/53YqJfj1r/7M8mV/xnEcZs2cwUUXnMc3vv51Xnjh&#10;BaIo4rFHl7L+xbP4wj99mhtu+DCeV6dUhHptJ/9x1w8ZGRnhybUruOmmmzj37FP53OduJogVD9x/&#10;Hzfd/FnmzzuQ9es3UKmUqdcb9PSUicOQWTNn8Pvf/Jrnn3+e3/zqPzBNi55ynlpVRwZ9/7vfotFo&#10;8eTaVTiWzSlvPpH/uvs3zJ49mxtveA9f+qd/5+mnnsT3PWxL8NSTq/ncLZ+kVHBwbQMZBxy8oIeP&#10;fvTLvPjii+RzOV7ZvJEvf/FWbv3HW1mx/BH++te/ZhFNSeyz14xp+L7Hd2//Ju3S0/92x/f4wPvf&#10;zz1LfktPucBll1zID+/4IStXriSOY3Zs28rmlzfw3e98lVXDO7SNu+nh5lxc2yb0fRYuPJgjFx7O&#10;pz7xWe3sDXyW/vEPXH7ppVx11Xn8zlAgI8444zR6K0X+/kO30mq1QCkeXvo09/5mOXPmzMFSW9hn&#10;9izeftk1/K8v/4DnnnsuKyj18B+f4pJLL6GU24divsFnbrqBf/7Gv7JixQoQOrP62OMWc+WVV7J6&#10;1XIqZYdmY4w//+l+arVGanaMOXjBAax+/DH+/OADLH3gPqYNDhIFHkkEtbERhEyIghZz99mLr3zp&#10;C4yNjjIyNs6a1Y9zxZVXcevnP8uHb/wEQip6KyZeo85+++7F9R+4hq997Ws888w6ojihv7+PZ55+&#10;hne+651seGmzfl6dTkLOtcnnHMZHEwK/yf/6/76qTWfNJnfd+SNIIt5+xWV84xvfYHBgGh+47j18&#10;/Wt3smzZMhAC04xZ9/Ra/uHmm1n31Fp6SnksQ/Lkmhd45KEHCaMWPT29JAnsO2dvzjrrXGpjI9x+&#10;+/dQUuK1xnFtyLsmMvbpLUPo1/n5T+8il3NpNqrcd88Szj37DLa/upm9Z+/Diccfxc03fZ5XXn2V&#10;fCnPskf+zI5t2/n6128mjnwq5SK+H2BaJq5jkcQhPZUiP/jed9iy9WXuvef3QMK0wT7efuXl/MdP&#10;fsmDSx/UQRqWxaqVj3HTTZ/hmaef5Jln1uHaJo6tCx4W8g5IHTVYLBaoNaoIJOWSjozcvm0rtqUl&#10;7Bf+uk6XGGFventKGCT09ZS46IJz+fZ3f8CqVauwRcSjj/yRM848g3/8/E188pOfpNUKEApGh1/h&#10;P392J8IwGB15ld//9jecc/ap3Hbbk8ydM4NlDz/A0gcfZNkjjxD62mnf19NL4HuEYZNSqchfn3sG&#10;Qyga9VG2vbqZgtvDR278INte3cwPfnAHzXAc0zJZ9/TT3HzzzZx26iksX74cy7B05KJpo2S72JrW&#10;dNpoHh2aOzHVvkNj06TN1LejMm2JjqXpdbbukOk2bW/7dDLz2i64WMZ0BqcPYqXVQE0hcBxbm8ik&#10;Yrw6jkJRUKT274L2Yxg2SmrOKVNNxTCMDvRaFpS/a7VPu2kyr072GSl3kTOgyNS4PWGztf0Tpgix&#10;bZsNG5p89atfJfCaVCoValVdOTQI4Jl169JKmopjjjmGF154gfXr12caUxiGLFmyhOOPP56FCxey&#10;fPljhCGsWrVKR4C5rq7qF8c89NBDNBoNlKGxirZv387MGTNxXEf7gExdptk2TZY/tpzLL7+c3/72&#10;N2x44VlqtRrDw8P09sDSpUvxPQ/XdQnCkG2vvsriExbz05/+nHnz57F586usWPEYAkkul8f36mzY&#10;8BIrVz6pa5yYuqrnihUbePXVV7FMkyAIKOQLDA0NsXr1ahafsJgdO3TF03Yk0ujoKEuXLs3s/K7r&#10;8tRTT2FZFuVSmQMPOpAoinjiiTWAjkxzHYfRkVHuuWcZPT26CFu+kCeOIoSQOK7DGWecwdq1axgZ&#10;GSGKdOiv49j8+u67Oe7440FpdPOzzzqbn/3sp7quSaJDRKWUrF+/no0bNxLFMeeecw5r177A0089&#10;hWlZ9PX1MT42Rst2+PGddxJGEeeceTKWCW869FCOOeYYWl6AaZq4uQJ7zerl0EMPZfPmzezcuZP3&#10;vvc93Hvf/by0XlezfPTRR7nhA9fhBz4P/flPjIyOaEHMgEJRS5mu6/K73/2OnUNDRHFMf18fcRLz&#10;85//nCuvOJkF8xek9YXAzeU49NBDkRKOPvpojj76aGzbxfd9evpmsNdefey77748+9xzVHrKhEGI&#10;YWo4Edsy+cV//kL7xUJdpdS2bR566CG+8pXPUCqVmDdvHkNDQzz++OO6emS+QBAErF+/nlWr1mJZ&#10;FtWqLsr3xBOr0tovOlrQNuGqq67iidVr+dWvf00c61oorpvLavGEUUSjBQ8+uBTbtkhSNJKRkREW&#10;LjySRqPBEUccwarVa9iydSuu61Kr1SgUCuzYsYPVq18in9M+zDiO0jo92qe4YsUKPvShD/GH++9l&#10;1aqVICSVnh7iJGHlypVYpqWZMbBp08s8/vjjLFgwn3XrnsX3/ZRgSnzfx7J01FkQhFltlyDQ5Z9V&#10;HGS5eoah/Yxtf10YBrz7ug+wZs1aVqxYoTVTPyQIQ/7wh/s555xzWbBgAatWrcIwYNmjj0LqAzNN&#10;k3qjweDgII5ts3rVKt73/vcjcgWWLVvG9mY1jY6sIwyDUklXKC0Wc/i+rg6slKJYKvLmN+/Pe679&#10;Cr7v6QKVpsX2HTv4/e9/z0UXXcijjz5KGIU4jkuctIm5Fs6z3LGJiXdkuTJt0ioM2snMbYbThmLq&#10;IB68Tq6TpeBMDIee/HpX6U8Z05leGkShTQeGn2BbFpYVoJQiMvMoLyGMIqIoouKWdBiqoc0IRiIx&#10;E4WZSAwFoSkwDTMLIOgwlvbDi44mM3lESsfavxbLTVF3sv67+9K8qYlQMbLUQ8s0kYHJts3DhDnJ&#10;lrEqjjETKS1MJTFVlVqYRwjB3tMHGH51M0lLl+aVZkmbh/wx/JFRzOIsfFXGigJaIzsJzLJ2MCYt&#10;kAkvbNyCVaggEl3S1Wv6TJs2HSTknJx2tEmJZQgeW7YMvzrKZZdcwvjOE/jBHXdgJTF+A7aPCQLR&#10;j2vYKCum6u0kMTwcu0SlNMjwzi0UCwZerQiRi2nUkEnE6MgIlmliSIlrWYR+QOj7oAzyuTxSCaIo&#10;ZHS8wUEHHojnJQjhYOAglI1r5xkdqaKcvYmVJAyG6e3pI1YBGDGzpvfTrI9BqDCFSd4oYSqTRATU&#10;qw36+guYdkKiEuy8hUrijHmNj1chAdeyMYXUJY+FZGx0J5aVAD79g3nqzSFkHFPI6aAFP/CJZUiu&#10;UEImATNnDPDMM+uwLLAtkzgIyLt5hDCwDBcpoJSbxovPD/PXZzZpm7NhkMtpZ/oTq55m69YdjI42&#10;+PmkKjbfAAAgAElEQVTPf8Wxxx7LB6+/kaUPPsg9997Llq2v8qN/+xEXXHABZ311MV/72tfY+NIQ&#10;AEniIKWLEgHjtSFMS9cHSkIXyyrg+0PU61ApFbUD2gAhoZDvYcP6V3h23QYdNo0uTKaMV1j22Gpe&#10;2bkT03VpBJ6+Hijsch4n32L7zuewrQHiJNaOfaXw/CCtU+JSLg+ybXgDoRxHyUGCwCKJLUzDYnh0&#10;B2EQUCj0IxObpjeCpEUS9OCWBwHYa+8BHviDR208xHYljmtjigS/6WGJfiwGMG0YrY0j6dUmlFjR&#10;9GyEpTBtA1f0MrKtRdExSeKAPmcWftMntEewhE8Q1khki0Jh/5QhFalWA+657zdsfPkFLr34At50&#10;yP787Md/oOLsRRzExJFExgrHzhH6Ea6bY3R4XFeqNGxUIsi5LlEQ4To2KJ3MruNrYmwkXgNIJJZV&#10;REmbMAZECWFqRmqIPI5TplQosOGlDZRcmzjwKBQGqY5X6R0MeWXbJnp69kKIEhLYMTxEJA0st4jf&#10;dKlWXUzXIVQJGzYP88//egeXvu0sPveZT/HP//xttmzZmprnJEEYg+jsI9Ms49q9lItlhIBWc5g4&#10;qpErFiFJUDKhOj7K9OngeXX6B2cyNj6OEG1AZl3kTkldDkQHpxhZPR0zLUudJAlJGpAjDAOFTvI0&#10;TVPfB4EwTBKpk4aNKUS5zT/SsGgBSgmkEkg6P4lSJErp9VEGMtGfy7Dl0pb5dNr5A56nI9KCMMT3&#10;fYIgIAxDXeUujAiCMKsS6XleVmHRSnMfdKRXquKltkaVDbpt4ms7v7oYSRq9ZrTTc1/rh7ZvRyMg&#10;tIHpLNvCtu00IihHo9HQE6vIomvalSjzuTyua1Ct1nSEj+Pw7LPPcsQRR9DX10ehWNTRJcKgt6+X&#10;efPmsXHjRoolnRMh0+imJNH+LN/3cVxX542EIXaaEyHSqCYpVVq90UqrC3qsWrmSL3zhC/T29rLo&#10;yEVIpWgX4DNNiyiOkYmudBqlOTubXt7EQfPmaYk75+oqnSmi7OELD9cJWWlE1iGHHMxA/4BGBg8C&#10;pEwoFkscf9xxPProo9jpfMVJ+zDo6L4o0nlJ5VKJeqOBIQzyhQKPP76CWXvNYtr0aSRxQj6fz9b/&#10;hBMW47q5rDqm7/uZn2/Tppd505sOwXZsHMdFpLU6+vr6OGD//fWYTYsXX3yBefPmY6e5UbV6DRRM&#10;mzYt0zyff/55jjvuOAr5vEa8NY208mdCb28PlmWxbds2+vv6eWbdOtatW8fKlSt55JFH2LBxI0EQ&#10;MjY2hmka7Ny5k/vuu49vffObLFq0iGnTppHL5XjxxRf59re/zZNPPsl5555LPpcnDLT0KYSumHns&#10;scdm+UempaMZ58+fz0A/bNiwQSP9CqjXGzTqdWzb5vHHH+fpp5/miTVPsHbNWp566inq9QatZhOp&#10;dCXJfD6fRrjFeJ7PaaefTpzouvMykRjCYP78+ezYEbF9x3Z2DO1g37lzKVcq2LaDTBIKBR0NN3/e&#10;PPJ5rWUEQZCdO9d1qddqRBK+9a3vcfbZZ3PBhRdSLJaIIn2+3ZxLO2gnikGl+VYCHZUo0jotURQx&#10;tHMnhx1+eJYnN14dx3EcZsycyeC0abg5V+cghRH5fD7N+Sngez4rV67ku9/9LgcffDDFYpGx0VFK&#10;pRL9fX2ZkJbP54iTmEMOOYSNmzahlEqr1SaUyiW2vrKVUqmU5q8YWKZFsVAkirQ2Pjo6Qi6fQ9PY&#10;hEajQaWsCX0URTz77HMcethhlEtlBIJatUalooMzDj54Hhs2bNSVPdHILb6ny3ebpq6oqv3a+tk3&#10;b97M9773XR5++GHOPfdcXfnUEF1aoia+xaLQeXatFjuHd+K1YN/99qO3ry/LTXJzLgcddBDPPTdE&#10;paeHHUND2i9mTAptbqfZpP+JNOgn84N3COwbsZ69jjZVadCa1+vM0xkeHmZ8vMrIyDDb6uO8Uh1l&#10;y9gwW8aGeWV8hFeqo7xS1b+31cfZml7b2WrQUAmBbRA6Br4FExM+tbNLdjm9skTONhBd9+BFxxa4&#10;u39SSr3ISaffdgaulBI/Moilg+OWCQIw3RyJchBGHt+HRBoI08ULIVYuwnCIInhi7bPUmwkXXXEe&#10;hX6bGfv0Mv/wfbnxEx/i0dXL2L5zC7XmCNVWjYAYz29i2gZN39d1h4TAMC2UsBCWgx8mRLHGUpMY&#10;hImk5YcIy+Wyy69i1uy59A1MJ8FivN7CzZcZHocwqhHFdWLZxLAiTBuUSBB2wrMvPMVIdZgPfvgD&#10;7L3vTIycZHDmIG+/5ir6p/dh5kyqzTGkiBC24u3vupJ99tubaTP7KPXmufztl1D3xnn08Yfx4yah&#10;bBEmLYQt8aIGQdJCGS2CeIxacwzMmEjGBFHA9p3bWbl6Be+45jIWHLYfVj5iv3kzueodlzJzdg+N&#10;Vh3TsWg0WuQLRcIood5o8eDSP+Hmi/zdBRdTKFWwc0Xm7Hsg733/jRTKDn5oECubX/x6CSedcgYn&#10;vuVw+mfa7L1vhQWH782Fl53GqWcdg3Ab/NeSu2iE23jHey5i5pwiwmkwfXaet559DO/+wKUoq8ry&#10;J5bz8rZNvOu6d1EaKFEeKDFrzgwuv/pSTjn9ZIKkxd5zZ3LsCYuYsfcAM/Ye0NqaN8rBhx7IgsMW&#10;MDhzgCCJaEU+sYjBhlAFSDPBylkcfPghXHLF2+id1kOubHPSqYt5zwfezXfuuJvR+jCNsE5iQKm/&#10;wKOrlhGLkA/c+D4GZw1Q7s2zz36zuPLqSzjn/NMI4jotf5xpMyrUGjtp+FUwYyxXcPIpJ3DSW45n&#10;r30GKVRcjlm8iNPPOpUf/+RH9A4Uefb5vzA0uoMPfeSDzNlvJj0DRQZmDnDOBecwa85eYAuCpIVd&#10;MLHyNpGKCfFxihaGAZu2buIHP/oex598LOdfdB6l3iKGDZgKP26gzBhlgFt0EHZMYgRI4euw3hyY&#10;rmLt0ytoBqNc98FredPC+ex/0HT2ntvL+Recxcy9BsCIcfKCQI6QiCr5iqTcb7L45GM5YP5+GC5E&#10;hDilhLHWdjZueYlLrriYgw7en9n7zmLG3tN4z/uuoWegxPPr1xEkLUp9eZQZ0wrq3P/gvbzl9JM5&#10;7MhDsPMG8w+dx7kXncP/+dlPSURI77QeYhHixxAqn2JPnppfBVth5gS/u/e/Ebbi4isuYu9992Lm&#10;PtM56JD9+cxnb+KPf17Ktp2byZUspAHj9REKFRc/rGO5CbFqUqq45AsWhx5+EEcdcyiDM/ZGGTbj&#10;tSbCcvGCmCCSmE4Oy8lhuTmqDYXtFnALJYJI8a3v/Ip3XXsdhx5+FJW+QWbN3pfTzzyHY48/kTv+&#10;978TRAluvoBUadiw0PQmI5tpOQMhOkgCWbDAZMydv7Wpzq8OHE4ncmBX6NLdf2fmtTDWtdyV1JAS&#10;6VUAYmlhxjEyStJolRSTx0jhbFJm0k4uUlJ1DWzXJrRdPYdI/9jF25O+PjlkWk345RoGjXodp38g&#10;jWRrksgE3/OwbBuVSJrNJo5DmlNTRUpJq9nihz/8IZdfeQGf/vSnwSnieR6rH/oDDz38MPWGDrSo&#10;VCqagQL1ep0ZJTuzERuGhl3R9epNbNvCTPNeyqUy1VoVZRjYjsPnPncLUkpWPfYoL774IqOjo/T2&#10;aN+B7/tUymWCMMD3feI0b2NsbIxvfvObXHTRhXzohhsQhiBRwzz00EM88sgjjI+PZ99/8YUXWLNm&#10;De+4+mr6+vowTIuXXnqJ73//+/i+T3lwUOe1pBqbZet8iCRJMC2TnKPzHBzHIQgC/MDnrrvu4sK/&#10;u4hrr7mWSk8vtVqNZcuXcd+9f6Snv4LneeQLgwR+QOB79PX1sXnLFn5y10+44vJLOOGEE3Bsk6Gh&#10;IX772/+m1XwzSaLvuXbtWv793+/k/IvO4pxzzsG0DKrjVTZsfIlHHnmEMNQ5YXfccQfnn3c+n/j4&#10;JwijEMt0GRoa4q677tISsBB85zvf4cILL+SG629g79l7MzY2zspVq/jtb3+LYWhb/GVXXMHs2bPx&#10;PY9f3303raZGd7jummtpNZskVLnttttQSteN12Hzis2bN7Nq1Spmz96fT3z8E1RK0xgeHmPJkl+z&#10;Zs0aojiiUCiglM4LaTXrfPv2b3PBBX/H9dd/EDen871Wr32KX/7ylwCUSiUajYYmFqlGbpomP/7x&#10;j3nrKW/j9NNPo1Ao0mw2ue++P7Bm7VqU1GP6t3+7g7PPPpv3v//9lCsVxqvbWbtmDStXrmTr1i1Z&#10;vk29XtNaZCvW0V/AeLXKS+t3MDo6yrvfczXXXHstd3z32yj0Xteh71CtVjOEAIDevj6Gh0ewbZsd&#10;O4a46yc/4W0Xn8Y1116LbZSo1xusfWYZGzduZHRslDCKtD8i3cf1ep3DDnsrl19xBTLyWblqJcPD&#10;I7RaTX76s5/y1re+lfe85z3kc3n8wGfLli3c9q//yvbt27FMnYcjpY5ie+HFF1j26DLe/e53Uy4X&#10;8X2P+++/X/s9hcHY2BgzZkynVALLMmm1WlhpGZcwCLEsm9tuu43LL79Un3uhx/nA0rt54IEHIClr&#10;X62CYrGITNq+UIgijUCQpEgfF198MeViiW3btvG/f/QT4ijGSnMgjSy/zyWXEynEjCJOElavXo3f&#10;8rjgggvoHeglimJeXL+B73//+4wMj9BqtpCY5Av5LvqY+nTojugVyHbaClNJ7x6J6xtpKlUwuoCN&#10;9VkxXlPbEW0OdN2Vl94ax9E/GqaB6bdNXdrRFRk5nfyYMpMoU9lamKbFQLmXIAx5eGR/4ijG7yoH&#10;MjXueyqQeHcpgHbUw+t+6O4X6S+hNJTKcEOHUA64mniqnDYHkBQol8sMv/oM/QMDhMaAdtwLT5ub&#10;VKKJbaGibexeA9M08EWZOIkxvRrFYpGWKmhYC69OEse4pT48zyOXT31hsQ4nFYaFZZq0PI9SqYRQ&#10;2lShYp3Qlrd1NImZqvuNsMDAwABjY2O4rotl64Q2FWtTiZQexVKRZg3K5TJxMk4bbsTzPFQSc8GF&#10;F7L/fgfw/R98H9NyqFarWLZDFGkTh2laeK2WTir1fXr7+vBaer4C0joamNTqNfK2Q7FYxLUUhx12&#10;GGvWPIbX8jAtDdFTKPbw2c/ewmMrVnP//fdT9Rs4toPj2Jp5lgrUanVQqUkyhQlqOzGDIMR1HQrF&#10;EmNjY+TzBXw/oFDIZ05ibVLxKRZ1sqdlmSgJjutSrzcoFUu68FQcoZShAyx8nWTY8lppkIMm0kpK&#10;DMPEyWkHvcaT0owlDENkBP19/TS9YQAsUydHy0T7GmNZo6+vj+HhMVzHRUoblMKyI+IkIUlsbNsi&#10;8D3yhTwyiWi1PCoVDeNiWhrGJEokvudju/nUTKdLibiY2I7Nl776SW7+h5upjsWUy2Vq1RaOY6MQ&#10;2ldTzGOaJmPVV7FsC5H0o5TCcgWtVgvD1FA5rq2hXoJwFDeXw6SsoXgKSpuGPZUmf9ZxbAeTRJ8T&#10;UQDAi8bp6ekhDK000EdiCIFSDfwg4JCDDqdcLvPEE4/Q09NDHITkc3ny5TwfuuFDfOu7dzAyPIxh&#10;l/X+VUKbhUWofWJRoKGU3KI280YxxaKO1gvDgMHBQXbs2MG0adOJ44gw1AEJtVqNOI4ZGBgkDAPC&#10;KEIAlmVjOzatlqfBK2UHzzGO9Vw2GnWdvGxr+JtEJnpulcJ1S4yOjtI34BIGAUlsUywWqTdGNOyN&#10;0kJa0NLnL0zGEAJKxT6azQamHWKYBo1GkEJF5QCFaVkppYvxg4BCXt9PKL0OcSQpFPK0Wg3y+TyJ&#10;giAIkEpDP7WBaMGYEN5sGNrU13ZxxClEkpExxihLsjYMQ4M7p26BMAwzEzmgoYlM7au38ACQsgxA&#10;ZPkA5GJFHCfs1zfE4OAgJcvg1FPfyqHHHsGf//QnRBSzaJFOxXjllVf4xS9+ge/7fOtb3xK637RZ&#10;jsanMi0TG82pTEP7ZwxcAFylMISBBWmp1NS/YhjaxJVIpFIaaRp0VFIXx5vMfCYEtXXZG/fEjLMu&#10;JySNdppt2Hieznw2DYNmo6lxotLon1gJGo06M2bMwPN9IhHpUE7LwfM8CpWS1liUpFFrkCehWOih&#10;6SWYhkmlUiGOtbZXr9fpKzhEQlCv66z99iK7OR2gIBHESUy5VCJOEgz05i/ldVaziaTRqFMuaCJS&#10;KpVotVrk83mCICCRehOrKCaXy6dAmgmWqcfr5nTOQqNep1QqUa/XkFJSKpdoNJo4rt5gjuOQz+dp&#10;tTxAUC6X8H1fR9X4PrZtgyLFsfLI2zl6e3tJgoBqdZycbXD00Uez+PhFrHh8BSMjOykUChx73IkU&#10;igXuvfdelFSUSuXMN+D7PsV8DjfnErSalMtlWs1migiRUCgWkMpGpPhqbf9YPl+gUa/j5nJZnfZy&#10;uYLntTTahExI0uv9fRppwLYdcrk8UaSBD23bBhQzps9gZHSEXM7Ncjxc16We+loiGZNL51pjh+kI&#10;LGFq5AUhUiBXofsrFArab9Q/TSPxRgLDNElkgBBoZunpeQ3CANMQ9PdrgiSEIPA1jqFh2fQP9FOr&#10;a5+OimOtXSSKJI4plUws08K2BbVqFTdX0nMRReRyeVqtFrZtMzg4yHh1HNM08Xwfw9bEp1wuMzY2&#10;RuDXKeTzFEslDCGIAm2ejlKsN9C+yP7+HsbGx8jbmsm3cQfz+TzVahXb7knNNvqcua6LQtFqtbjm&#10;2ms47rjDWLt2DWErIE5iTn7LyVSrVUZHR0ikJPT91C9G5+z09WGgNbsoSPSamSbNpsbdK1cq1Ot1&#10;Kj09jI+PYRgmUkocp6TzV/r6qNXq2LaVOdLjJCZshti2w/j4/2XuzeMlKev73/dTe1Vvp/tsswEj&#10;mwz7DiIOIIgoCi4gLokaokA0UUmCmphrTGI0mhCJWxAFFMSNVRFB2WSGAYZlmO3MwDAw25k5y5yt&#10;19rruX881T1nCLnJfd38Xrn1evWZOd19uqu6q57v9lnm6O8fZG5uDsdx8HIVBXWdRrTbLSzL7KmJ&#10;CARJ0s5nT2rd0DWLdruNzPIg3YmpVMqY2r4Wk2majI+PUavVCOI2WiooeIWcPLnPkiNJMwxD4jg2&#10;QdDJj1+QJDGOrWZytm0TxTGZVMGyUFQdBMdTc+YsU4l6Rm5KJ0XP9mN/7g09TuT+M/H/b9u8QqvX&#10;XutSc6SUPb+o11IjgPnOoTNzkHNgsvxuXVORLhIxIHFS9Xgqur3CDqZhoLkusSEITY1EZPvsitU7&#10;77ezry765glg9z6w/17Xcf/3mH94QZKSIfAsm3anrQQ0pTKnC4JYKRonCX6qkwgbpMoC/DjDKVaY&#10;nN2L67lousArOjimwd56HdMtogmNOb+dt5xmsW2LdhwoeZYsxrA04kRHM7QeWkXTDSSaymyDEDI1&#10;sA8i1a7UyLC9Mq3AzweOSmTQ8wpoeoRpq8xKGhFRloCW4fttSgVVYQZpimmbuK7HbH0Wz7V4ZcdW&#10;Mi1F6gnCzDBMQZC0SYOEQrFIu9UkxSDJUoRhkmUJQZLm7cEmpqXTaKmLj0Sj2l+j2ZjihhtvYNlR&#10;B3DKyadQLB1DEIRs3jzCLT+5CSOvbGI/t4jQBJW+Ks12myzL8JwC9UYLCdiWizBgaqZBX7VfEfsM&#10;G8/xiOOATpDgFvoIoxApNQzTo+MnGGYhlwHRcD2HufocYZQhdAvNsGj5AYajUW/O4dg2Qgjac01s&#10;zyEjxvA0LMNgZm4vnutiWYK5eossUItrq9UgM4vojo6UBrGUICOECWkWgoBWGFGqltk7O0mlUiEW&#10;Ia7j0G75eK5HK2wgdEEjUAPzVrNBkPnYrrJ1N/I2RBD4NNoRSZZh6i5R1MH3Y3RhUu3r47cPrsCP&#10;AjItxXQFURKoKsPQCdMObkmj47eIWxmJTDDMGGHGtKMOxVKRyZlJisUimjDJZKxeK5M4tsA2VdWW&#10;SUmahjhFkyDxkVqKNJQysJ800AwNKSROwUGSqIVEU8KmQupYjsHY9Ha+c8O/cuwxyzj9TadRdCzC&#10;IGDjppdYteoJDNMgjEMMSyNJfAzTIpUBTsGl0W4CGaZhILWYNA1JY0XCDsOQZqejAh0Su2gqua0k&#10;Ye/cOLVqlcmZMWzbJhUZmaZaxJoUCCnQdIlTsmn4s5T7i8zNzmFrNqlIkLqGlCmObaqAmAUESYfh&#10;4WEajQ66bREnYNgmaRqTRB1sz8IPO2imyWxzBlN3VHJRMknTBK9kEmcddFMJmXaCBNd1CYIEIVDg&#10;ANMGoVpumq4TxhlxlGCaJmGigkgcRZQrFVqtNl6hTL3ZxnVcWi3Ff6ML7k0VM1KQ9Uz9JP+JokA3&#10;GP1PzHTmrcH7iKnz0Gmv4af2mjOdrnaQEu008rZYWy1CmnKDS2JFRsp0I9//Do7rkhUzBdHTNFIh&#10;evOO/N16b6bCjdjXcsvlcjTEvM/ivxadE7kOW/eAJTliLgclSBSiaW5urjenUErGUS7JrTIW3+/k&#10;7Fz1moZm0Gg0KZaKJElCEscgBHGgODMIjUazQdG2yDJ1oaRphp2jw2zHpdVqITRVpvpBiK7tU6JG&#10;SgU1R0dKiMJQ6ZlJBbH2HKWzpeXM7S4D30DP+RV6ruqd5f3xpIfiS5IEpMrC49DnpZe2sPmFF3oc&#10;DyEEmVQVaqPewPVc0iTBdRyCQHEOskximjpxpirWQo7gM3WLer1BEoVElsX6det47tlnsWyNOElI&#10;YwPHcajX23ieh4boqSqHYZbrpalsLsnLet/3EZpOqaRmGerziqg3GtiWTpLEhCi0kZkHMztXDpZS&#10;9mZPVl6JaJpGp6M0wsL8uaZpkiTpPu/2vK0Z5i2GOAqJopBCoUiUI4m63CyFhlTnodZV5s19gtIk&#10;QXddhWQKAly3oM6bYiFvBypkna6rc871VHUqsww/VBYVWSZxHJcwDDAt1Rbtqi5rUqder3PPL++h&#10;0+motp4Q6MLsXRtJkhBGqtpIM6WCHIYhum5g2iazs7OUyyU1V8o14xRyk57FiKara8YyLdWaEhLb&#10;cUgixQcJIxVk0nw+maRJ77t0HAddT+m0ldDqzMwsjz76KKtWrUJLY5UYCPXdBJHiSXV5fGmWqXPf&#10;KWCaJjJLSNJUJYNpgqYZPeRssVgiCPzeOdxFgPX1qXliMUehdTsD6jhUfz9Mo7zNpHTcVOUrcFwH&#10;P/CxLYs4v4bCULXxpqensSyPOI7RNC2fwej5upEqxKzQehpjhUKBIGgC4NhWPmNUc6NisS/n23lo&#10;QiNJ495n0Ol0KBRcsizFshVP0DQMkjTF8wo0G00M0yQIQkpF1Q61na6PWdfsDWVIKcW89W/fQ/MW&#10;zN59/yMhZ/4IvQsE6z40D1Twn1U6+0GmdUNBXHXTwLCURLmeR2QthyQbptmDJRuGmUOSZX5sgixN&#10;9y/p5u+rZP+AQ5cFq+odTajApUQ0lS/EfP+cNE1J4pg4jnKyWZI/Pl9YTiBJiZMQz9Yg7pDpCZEM&#10;0EixDIFjx9RqNnEmkZpOHMxiiICMDE0XpLGOTE0s3SGLMjJhk2KRRT5l1yFKM4RhYmghhhYSxC0s&#10;V6PTmcZ2FGFS+V5kKI8PpbuUpjFZEmObBkkcYlkK6mvbNsMLhonTFM0wyJKA4cEqaRpiWxoy1Uli&#10;gW4IDFPDMGySJCMTIbqRkiSZ6h1rWm9BUQtzmi9+em+4l2UZrueQJOpzLJVLnHDCccRJhG0bxHGI&#10;kApvl8QRpqEDat7hFgr4QUgYJ2QIOn6AaVpous5cvUGlUkFKied6KhjkVayC6yqNJtsyMA2lYtH9&#10;Tj3PVaKLpolpKMKx2ZOMVxDzcqnUC2SWqTJeyzRyKZAEmaUUCg5JEmKaOromCMMATUMJRsaRajGa&#10;JoZpEOd9bCVR31JBRtdJ4gTT0knSCJlpGLpNFIdIlEdKmoYYuk2nHeZQ7QwpIyxLKFUPtDy4JghN&#10;wzBN/CBQgU/mff1clr773chUea8EnQ66UHYFhmkS+BmasHvfe5JKbNsjTcFxCiRpSBh18LwyYZhB&#10;Dmrygza1Wh/tVicfMmcYJiSxJEshkyG6kZHEGQKdOPdgcmybJE6QaKQZGIZACPWcJJY4tkmchMRR&#10;gGXqJJHEMl10E5I0RNNN4iQjijLAIE0EumaSpWAZNgY6pBKR+9OIDGSSYeoWpJDEKbapLEHU3Mag&#10;43d6602SJj3SumWaVCplpFTeUqoVGGLbKjAncaLETXWNTCYYuoZlGyRJSByH6LrirFmmOs8c26LV&#10;VLNIw9DU2pOArtkIkRLFPmBgWS6goxs2mUyI0whddzAMl1RKDNMiy8B1PdWBkTK/hpQPlWXqPe8e&#10;y7JyPzGVjCcZxIlEZimmoc5VQYbMUizTIInj3v3kKF4JPVPD7pLbvc5fvSarxFP2ZjtImfv77AsS&#10;+/eh5gWUebDsbtLPvApHyiwXCGCePYXW24+uIdx+QWdgYIBqtcbQ0BD9tX5qtX5q/TVqtRr9/TX6&#10;azVq/f3qVqsxNDxMrb+G53r5UHAfcuE1b/OUTbvIilcXNPvgd91t3jyoizl/1Wtp2mtosek6jqs4&#10;I4ViAV03chVfxdQ/66yzOPXUUykVixQKhVwfS6FQbNvCsu28OhJYlq38LfIFIk0TbFspHij2v45X&#10;KICUCtUmJXESk8kMx1Htne4Qz7LUQD7MMz/D0HvQ8UveewlHHnlkTx33ox/9KAcecICqFnJ1366G&#10;m0ShnXRN72WdSaJOrEyqKkhKia6rr1fX9XxAalEoKKvxOE7o7+/n0MMO5Ytf/DhLDzooz6AEtm0h&#10;JeiahpNzj2zbQdcUL8HIs11VnfjKi6ZcUkq+UhJGYY/35boexWKhdw7H+XOUsoXK7ONImT3puoFt&#10;Wwrxl3MgwjDAc5V3SXculWVZ7iGjkhPlfyLw/U6vWnBcN89sod1uUyorrxyE6PmaCKEyzq5qum4Y&#10;eIWCSiBzjbUgCHAdB5lrVnXVN2zbzudglkJwSpln/3pPQyxLU5VhG2o/kiTp8cbiOFbZcp56lTqb&#10;8Y4AACAASURBVEqKaJwkMY6r5ljdzF7P+UGmYeJ31ALbDXiDA2peYds2rqPmUgVPebCUygr9KLMM&#10;Ifb5uXSJg71rUQjSLM1BKjn/KgxJs1QlmoaaeXQ9llzXVcHAUhwxVZEUCHx1fiJEzqvS8f0Az/N6&#10;vltCU10INRdVgJJmq9XzBIrjmFZLKX04rturrHxfKYL7QYCm6z0RVMMwcFwXAZRKRRqNBl0OW7FQ&#10;VOrarkcmM5rNZu9z7pqQdWdsSc6hM/MkoVsV+r6vFDlKaq7SarV7aN3561J3MZsv+xWGIdVqVXUk&#10;ELmKtaqiLctidnam93yB4nR1h/zdOaZpWj3Omuu6uefV//Ym9/t/r76Q/71Kqhd01AmoKg8PjQIa&#10;BXQ8oVNg362IjpNBzXLpM2ycFOw4w4pSzDDBzV7D4yZvmWn5bb/7EXl7bf5z6f3Nvturv2Ax7zns&#10;97hlQn1uirJroMU+YdQkSX1cAzxLo+hlVEsacZLSaDQgrlOwEuXFkURkHYktPJJmiItJEmrouDhS&#10;p6hbyMyiVl1AQbcwMkmWCMIgJWh18EybStHBMTU0GZOELfqKDq4BehYRtucoOSYy8XEsTfngOCbV&#10;vhKKUS2JOzFLlyzFtTxMzcIx+giakkqxgm04iMQk8iVR4BMFPnE7wTU8kk5K0Sph6x5ZrGFg4+W/&#10;y1gjiwRJCJo0GaoN05htse65DXz2L/6N3TvGSMIMzypAZGHiYekOYTtmeGAIv9UmiTMMzSIJTQrO&#10;AHFgY4o+im6VJNSwDQvXcjA05fVR66soZFLuU1L0TAqOAVlA0dWJ/TquKSk4GiINIGkTtmcxtRSZ&#10;dkjjNrVKAY0Y19EwtQyNhNBvYBuSOGhQ9EyioI5lpFQrDjJtY2HQmWvhajau7lAwC4hIUrJLOJqD&#10;ZxTRMgPXKGDgQGyQBoKwlSJjA5Fm1MpliDXSAGI/wkCnOTuHpekYmYWMNCzhkAYZtm7iGCapDzLS&#10;CRo+pjQp2mVKdpk0EkSdjKJTJWynyNSgVlmAyCzILIgN2nMRWmbjmWXiQOKYJUiVY2oYJJi6Q9iB&#10;glMj8gWN2ZCiV2J8bBJbr6DLAs16h4JTJmh2MIWBXw/wjILatzDC1Qu0ZnwMKWnX69jCRUt0THQ8&#10;08Fv+BSsAs16iKl5mMIk8iOitkTPXBzdQSQCkWiIWCNuazh6H6ZmE7QibFPtRxo7iKwIUkemAlu3&#10;MIVB0hF4RoWkDe2ZgKLtIMOI/mIZ4gRXL2FmLiW3ShpC2IoxsPGbESW3QsEp4xoeWQSHH3IECwYX&#10;EXdSZAyGsGjNdaiW+jEyE1s4tGZblOwSaZBiYdFX6MNvdEj9hKQT01/pJ+7EuIZLxaugZwZRO8bR&#10;bGQocY0ynlkhiyWdZgdLL1L2+pGpDakNmAhMhCwhZAlwIHOwTR3b1Cm6Ns36DKZIcSyBTHwMEoJ2&#10;HdcUVMoFSKOeY7FtqdlqwRYUbEEaNhFpgGNplFyLuZm9FFwLQYaGRHQXeTlf4PN/lv75/257dWfr&#10;vwASTE1NoumGysZSBcvQhPIBiYUDQuAmChVkuQXlfpmFhGFA5hR6VYomNOjxaPZ5LcyHN88vz3rV&#10;i7ZPiA5N5A9L8uqs16kTgp72mtyvFtz3i98J6Kv04ZgalmlSck0mJsaREkqlMv39/UgpWbx4MTt3&#10;7mBwYJA4jlmy4BB0TWPTyC5c18E1XUzLomh5dDod0twxNMzRZ4csXMCePXvoH1zE0qVLsY2Mtc+v&#10;pdFsous6rZZPuaLUg4866ihs22Jq7162vbKNwUElrpllyt20XC5R8AoM9A8QdpT/iwBsy6ZQVPvX&#10;CqeIkxhNM0iTlFLezx7uP5A4jhmoVZmans7nH7byl9EN2oHPwoULWbR4Ma7rsnXrS+zevYdiwUVm&#10;GfW5eo6aU9ySqBOwYMECFi88kCRJ2Lz5RSzbIo4CpCTnoEiOP/44SqUSo6N72LF9B0k+t5htKRTd&#10;zMxcDxnXzfI8z6NWrSo1Ws2g0+4QhirjdVyXSqVCGPn01/oxTYt2p01juk61WsWybTzXo1arsmvn&#10;TkzToNls4nnKd8cruHmLT+nBNVutfOYDpXKZNElZvHgxrVaLsbFxgiCkr6+Ppa9bSrlUZseOHYyN&#10;jVGu1ZjauxekS6VSJk7aDA4OMjhYJZMZnZakk6OrHNchidXrhIZgwcIFLF6ymJe3vsze6Snq9Trl&#10;vgoyU5n24sVLehm+azvMzEznqtwOaZJXRpbL3Nwclm2gaYIlixczNj6OZdXwAx/dMCgUCjiegpDr&#10;osSSA5ZgWx579uxhYjxVNOpM6ZG5nksYhZx0/JmMjIwwOb2doaEhsthRHjtmQqPRwDQcfN/HMk2K&#10;xSKmrWZgixceRqVcJowbbN+xHd9Xsy9NGPh+B8dz0DWNSnkI3dCJOyE7du5g8eIFBGZAu91h8eJF&#10;1Od8jj/+eMbGJxgd3UWUdKj2VTEt1RputwJCPSJOYvQcYRhFEdVqlUKxQBxFVMpl5ubmlDWHYUJe&#10;6ZbLZaanpznkkENYtOAApZS/c6eqdoVUvDzTZMmSA1T7O3eItWw1d1I+PCZDQ4Mg1Kxyeqre49cM&#10;Dg5im32M546sakSQ9cYDzFuGkjhWaxqSBcMLKBaKdPwOoCpRLZQ0mkqPrVarMVf38yrepdVs4VU0&#10;yqUyCMXzizMYGB7mpMUHsm7dOnINpP+1bf6S20XI7TdPmo+g+w/dq/2ABBGmpU4yXGVe1jUDSrrt&#10;MD3v0YsYS8RILSE0MgJLkOoaoZ173ST7kzX/8z0XOTS7O8dRVUuWVzJKbjuj54aX/2EPqybFfi/Y&#10;/a3oOVimzhUf+QP6azWios1zzz3HA7+4h4995MMc9LoSfX1VHG8pv/zlPXz+k5cyOzNDhxprn3+e&#10;0e1rGRwa5APvvZharUYzs5FAe+wlbvvxbez2Y4aHh/n8n/8RjzzyMIedcAZjY2MsHqzy7ovP5lvf&#10;upnt27Zj6xknH3ckl156CZMTk8rnPPdJN0yTp556itVPPcUl734nBy2pcfFFb2NmeobvfOcf8dwm&#10;A4OSd73rfSRJleHhYWKmueH732dsdI5m1KKvz+H9738/A+WDVCvRtQmjkJt+eAujo6NEUcTnPvc3&#10;ZFKZ1U1NTdPX18ellyznBzfeyOZNIxxxxOu5+jOf5k+uuorhoYO55ppr+O3vVnHUUUcxNr6LA5Yc&#10;QJqdynXXXUen4yM0jdNPX86FF15Is9lkZnqG0087giiKOODABfziF7fz9LMpuq7h2iah36ZaKSAE&#10;nHPWcs455xw6bdUCKZcr3H333TyxajXIDiccfSynnnoKiWhQLpWo1fqpNxpc943rOP/8Uzj++BPy&#10;FkPKrbfeyivbttJsNKhVF/L+91/GwEC/an1Eio191913s2lkBK9Q5O6fXcsDD46QJAkvvLiF3bvW&#10;8rYLzuOiiy6m2WwxunuU8849gdnZWRYt9LjnnntY+dhabHOQ888/lWOPPRavoHgVBWchd955J08+&#10;tQJDMzjltKN597vfxbaXpwFJFAVcdsnlPPPss/zsZz+j0d5BqVTirLPP5IwzzsjlgpT0z8zMNLf8&#10;6BYg5pq//Az33HM3a9ZuoH+gQBh2OPLII3nfB97Kv/zLv9CYnSONEzQ00tTg8j/+oNofdxGtVosk&#10;jRkeOp1Oc4LbbruNsd0znHzi4Xz66o/x7LPP4LcsJsbWk2Y+y990Mm98w9uIohjN6CCExkMPruCR&#10;Rx7BsCscc8xhvOeStzI6OoprDRNHMZWaQa16Ebfc8iNeeOFFmnVlNnbO2adx3nnn0WwoJRJdaDy2&#10;YgWnn7GMm268kYNeV+PrX/sL1q+ZYHJykpUrdzCpzfLWC0/krLPOot1uKcFOc4gHf/cgD6/4PcgU&#10;gcEBS4Z432WXMDQ0TJLEBIHP6OhOKhWD3btHMYwZTj/tTbzjne9gdnaGwA+Ig5R3vP1k1qx5jjvv&#10;vJMoDBioljj//LM46uijFbgnTbBMmwcffJDHHluJa+m84Yw3csEFF2DaNvV6nRt/cBthGHHRe9/K&#10;oYceQhS6bNu2ndt+cjtIyISyoJdZWQUfo4lAYGZKE23B8CAf+chHeiaH/f19bNmyhV/dezdjY2Ms&#10;WngAf/Znn+K7/34j4xMTRKFPuehx0QVnsGzZMv7+y1/hC5/9IonU8IOAuUaHFzatJ04yNJn1kvl9&#10;VU63cZXyf3T7D+v6vtnPqwNOd5t/fy/o9PX1YZrqVz9/AS1HSSSa6pk6qVrYRQ8ZlIvKIfcb9hvd&#10;l+3xaP6zIJTju/O5TFfpVBOAFGRCWTsrBe95VdP8n/vDNACFznErHpVKheu/dz2zxFQqFXzf5/s3&#10;3MAFF56G63n84JZHGR4exvM8RkZGuOX2H5MmKQXP5Bv/+mVuvenHrF79FI3Uplar8e5zT+dDf/Ah&#10;vnr9bdi2xdDQICeccCLf+P73abfbaEnAFVdcwfI3LWfnzp0sXLCIS9/3Pu65+y7WrVtHo16nVqtx&#10;0kkn8elPXcaaNWtoNBrceuutfPzjH+eOO+9k08gIpZIis155xRV8/Z//mW3bWqRJwjvfcxbvuvhi&#10;vvfvt1KrVrn44vMJgoCb77yZTruNocFxxx3HNddcw9e+9k+MT0ximhYLFy/m61//GmPj4yRJwjvf&#10;8Q4uv/xyvvDXnwegXCr1+EWlUoklixdz7bXXEsc+nufxJ5+4gmOPPZYnn3yK4cEhLn7XxfzoRz9i&#10;08ZNAAwP1zjjjDM4+5yTkJmChVuWzDWklAvnW847j/POXc6//dt1xFFIvV5n6UFL+cxnPkN9rsUL&#10;L2ymVqtx9tnHct13rmfzpk34QciffvKTXHfddTz++CquvfZadF3nlFNP4YIL3sr3bthGtVbjQx/6&#10;EJ2OUpOYmZ1huLqIw1//ej7+sY/zD//wD8RJQpLBzp07eeC3D9BotDj00EN597vfw/XXX8/adevR&#10;NeXIeckll3Dkkcdxw/f3UiqVOOOMM3jzucv59re+zVx9Ek3TKRUW89lrPkuaKe2wLMs49NCl/Oru&#10;R1m/fj3tTpODDz6Yz//VX3H//fcTZxnHHXscH/rQh/jWN7/Ftm3bVYZu2lx44ds5841v5J577mHt&#10;2rW8+c3nsnHTi0rDL074wAc/wKonf8Ps3BzlwusIAjVrifLZ3+tffzhf/6qyedANjUKhyMf+6DIu&#10;u+wyvvudH+RkYFi1ahXPPf0yaZJwzltO46yzzuI737qBiYkJdDPgoIMO4uMf+yRhGPLw75/CsiyO&#10;OvIAHnzwQdY+dx+TE5M4XsqJJ57IFVdeyVe/8lWypMUpp5zC29/+Fm666Sb27K4rFFi1n0996lOU&#10;KhnVWk3NviwUuu2JVcg05Q1nnME55yzn37/7XWZmZ9A0QclbwjXX/CXSENx//wMUih5XXnklL7+y&#10;lVtuuZV2u8nAwADnnvtmTjvtRO66axQjd15dMDzML++5h9WrV6NlOkcdfTRf/oereeyx3zM2tofl&#10;Zy3nLW95C9dffz07du6kUi5TKJS46qqr2L17jLGxPZx55pncfvvtvPjSSxx00IHMzirS9etet5Sb&#10;brqZqb0xQ0ODCs2o2jT59J4esrG7wA4M9POFL3yWu+76Nc89+wyGrmPZBpdccgmXXnopN990M1NT&#10;Uz0X4SiK0DW3p3up5Um4aVksPXCAq6/+Ii1fPc+yC69eSP/3ttfAjP1ngae79WY6nucp8lTBo98t&#10;0O8WGHALDLhFBtwC/fm/A16RmuVhJxIzVHMc2exAy8eKUqwo3ce76f2bz2C6CIhX7fSrD+I1jmtf&#10;wPlv4Mx1IZBJyoL+fvrLFSYnJtj2yiv0FUv4rTYyiSCO8ByPKIjwDJ3VK1fQqjdJo5h3veNt7Ni6&#10;iycfe4TW9BRZnFCfmeX3v3uIs894E5VCPyQWQSPhjtvuZnrCJ/ZNwpbG6sfXs2Con1qlyHFHL2N6&#10;coznVj9B2GnimIJWfZqVjz7E5o1jiCzGc0ymJsdI40Ap3Lo2aSgpFaqsWvEUI+s2o2cOplbg9w+v&#10;ZOHQYlyziGuVWH7Gch598FFmJ2ZJw4ygGfDUyqfoNAIOfd0RkKi5zuOPPkF9ukXYihGpwQsjL3H8&#10;0UPIWJBFgshPIdWplQcwENx68+1EbYEhbOozLbZueYljjj4GXVhccP7bWPvsZl7ZsofYNzBEmR2v&#10;jPGrux9gz64ZBBqVchFdE3iujWtbWIbgzecs54c3fY92c4656TGG+kuMjb7Cb39zD2864yQsLSEJ&#10;6mzbOs76Z19hejxEREVWP76JoarHA/euwq/rBA2TTc/vpL+0FEcbwKLGcctO54FfrWR2MsbI+hjb&#10;Ocba1WuYm5zlzFPfiC1s4g5sWDNCY6qFSAzOXf4WnlixmpG1L1Byquj5bOeOn/2SbVt34Vk2juFy&#10;9pnn8PNbf0ZztkEapjRnGrRm2tz5s7u54Ny3YWIhI8krW3axZdPLNGbaGNJk25btOLrg0IMOwzUK&#10;fOyjV/KD63/ICyNb6TRjZvY2adVDfnjjT3jodyuwjCJPP/k8J5+wjAWDSzA1j1NOOINlh1V55qk1&#10;uGaB5lyATAxMrYBlFNGFxb2/vJ8XN2/H0ovEIcxONfjnr/wzxx15HIcvPRwjM5gaa7Jtyys0Z1rY&#10;usM5Z57N3Xfcxe7teyhYRVzTYWL3OPffez+nnnAqA33DJIFk/dodrH7iaWYmGlSKA2QRrF+zkc3r&#10;X+TUE04n6kjevPytPHj/I2ze8BLT402iNuzeNcWX//7reK5Dp9UkSyLqM7GaG/oZprA5d/l5/OaX&#10;dzG6/WV0GZMEHSZ3T3LHT+/k+KNPor8yxEGLD8bWPe7+xa+YGN1L7GfsfGU3P/7hT5jYXScJJSI1&#10;aDd8piZm2bh2MzoWcSdh07rNxD4sHFiMrTv80Yc+wG0/+gkvjrxE4ieM7RpncvckG9Zs4MMf+DCt&#10;2Q5BI+C8s96Co7u8/MI2shBqpQGKTpmyVyGLBC9t3o5MTGRqQmYipAXShcxFZjYys5BpzLFHH8kL&#10;I5t56He/IWg3mN47zp5dr3DHz2/joAMWsmjhAJWSRxL5GDrIJMKxDQQplYJFHDQpeRZ+a5YnVj7H&#10;5NgoQbtJpeghFPFk30wHxUuie/s/vr0aSPDattT/5UwnihTrHSRaHos0ESLIZW+EQMvlsy1PcRnC&#10;KCSOIgKCHhJE1w3iLoIj/9F9632g5lcdwH4Yc2VzLXnVH0PO69lnVy17P8S+1wICPySOYn7+85/z&#10;gQ98gFPrU9xxx+00du3twQmFJqg3Giw96CB2796tJGoKBVrtNosWLmLhwkVc85fXYNkWs6lClAya&#10;Ma+88gqDg0O0WgqbP7p7FEMvEIQhA6VSLjdjIIFFixYxumsXAGma5CgiDaFLXtyyRbllJkqy3siR&#10;UZ12m3LRpD5XZ9269ZimSTsnV5b7VU/YtlXlVSx4XP5Hf4SrDarvD+VT48dpr2UZBMrxdXZmFiNH&#10;GU5PT6NpCtZpmia2vU8OY3q6QaNeV46KseInzczM0NfXR5LEDA0Ps27Nll5fv9Vq5XpQkt179uSy&#10;KgGGYeQcB40li/rp6+vj8sv/mDAMMDSpFCNspXSxccMIbo4gnJ6axvd9ioUis3N1NE1jbhamp6Z6&#10;kPvuuWqaBn19Vcpl+NSnPkWSywrZmkLOGabF7OwsXSsNpQjQJa1WGNn8Agh6aLtwHvtez+ebCxYM&#10;8uGPfJh6vQ4ixrYs/JZDsVTi2WefoK9aRWiCRqOh5nA54kwTgt27pykUiriuS60mWL9+veLSGCam&#10;Yaj+vqbliDSLyYkJHnzwGS677DL+/d+v56yzzuLuu9cwuXevQsXlck5xEucMep/Z2Vkl3xNHPd6S&#10;bRXYtGkEz/Ow8s94YmKCcmkY0zQZHh7mgx/8IO+4QCHYwmRKQcn1IiMjIz2G/dieMQXB1YRi7tsG&#10;YRCwe/duXNfFKxRYsqTGL+/bk3+uWi5zkzE9M8OuXbtwXVfRBgyDsbFx9FwBfWhwiPe85z1cdPHF&#10;xFFIq92iv7KMVqvFjrEx4jhi2bJljI6O9jg4UqY9lOzTTz/dQzJalsXorlEazQa6pikVizSl0VCq&#10;CgsXLsRx4W1vezsXXXSxuv6BOFEWLnNzDRzH4Sc//SmXXnopn/3sZ3no4YdY8dhzTE/P8KMf/YjL&#10;LnsfjbrB7bffwSvb96jVJifTvzqzN0yDQw49hA0bNlAsFPDb7dzHx6Ner1Ofq/f0DLsoQs/zcr8k&#10;i47v4+Vq3I7tMDu7A8/16MSSIAxBs19zMf//xfaqz+O1tl7QabQaCkaYpkpmQSihBYkkIgEhKEkl&#10;SDjsLMDQMyynQmIkCKmTZTGpoYb8XSE7KfP5i9y3M0KQkxQV4kJqGlley+iaQAgdnQzISGUGpCil&#10;BPUlS0DoeXmbm86JXHCuq22gm6AJycOrn2fTznHOfOPxXPWRj3Dt164HIM1KJGmRPssibjSI7QUE&#10;+gBRPIWu24xPt/DXjHDjTd9VMFF9kDRLMR0fx3WYGtNYvHgxe/2IltTRMhsLjUY7ZaHmIbUCcWox&#10;OTPKwQcfTJZmhH5E2etTcx2txdIDB9i9ew+WaZKlFTq+Q5gBpkWc2BhWH9OzddBM0FIMQzGo0zQh&#10;DDLCIOPFF3bx3e/cTHsuyxdqQcfvUCwN0u60CUMdXS/hh3U0IyFLSuiahhAd0gQMXNJAUxWWoyGj&#10;jKgTkpo67ThEF1XCICGWCanIMAyXvZNz1Gol0iTAMDqYZooMlc/KQYsWIKOATDNohRGmpmE5Do1W&#10;k7lmnetv+D47d+4klTnMXSieUskpMD0bYpglglDQiTKiLCEyi8xFGmE7wNIT6pToZJKFekTUmCA2&#10;isz4GaPb5/j2ddexY2JOSQfFdXRNp1QxFfzWKhJoEMkCYeYh0oyZuYD+fg/TTEiiEFPTMdISVuoy&#10;WKsqh1CRMDk3zS9u/D47d+ykbgySZSnFeK8yAzT7GJ/ucNhhRWTqMusH6I5DGLcwNB3NNgiziDDy&#10;aXfgsENex8aNG5BJrIz14hTLtBC2RSYEmRDc/esH+N7XruKFkwY5/NAF/N3ffY+UpcRJhuHMEssY&#10;J6pBInBkxpL+Gobmk4kIzS6TSElBT1m4oJ+piSZLl/aTpgJds5EUiGOdyamQm26+hb1TM0gpabUi&#10;RQpNVdBNs2kyOcvCBQtAZph2S2nG6S6pLjjowAPZvn07aTJLvT7DQGWYLNyMIEBI0HVllthXKhF2&#10;OpRKVQI/RuoJKRGZYTM+M8Wv77+PDRs2oOvKHqLThEqlTGoLZsOAuD1D0V5IYipypJfO4mg6yJBq&#10;wWD7dIRwiuhBEycLQSuSAlL6CF0QZj6GqzM12yaI4Kd33MamTZuxjEElN+Mpkc65mRRhVpiYaXDD&#10;Tbfw+iMO5bL3Xcb4xCSbN29m49oGe8d+wIknnsTlH/0A37jum7RaLcJEzUoNq5WTTE01JohS5iZa&#10;LFm0kKfiCF2omU+cTtFX6sPUh0jCMoY2RhSGaImNSG0sPQEZU6z2MzY9i1Eo0UkzAmkQCpNUN4lR&#10;3lGpLohpohs6aRZh6TqkOVePpEdLyeaPJXrtwC4QS8xn4uTr9byiQL6qNSV6cYU0TYCMTKZIKdA0&#10;NX83DZ0wS0iERGoC2eMQ7aseeu015aQZ0vE7vfnMfFG5riVBmio8f5prjwkxbx4j9wnr7UOb7Yt8&#10;6jVk799MzrMpyImg82/79qF7I5/t7NuvbiCbXz5pmkYURz33wvvu+zXVapVKpaIirWFiGEqpQCIp&#10;l0pIKWm3lUvhihWPcdGFx1KtVgmCgCAM8H2f5cvfxJ9ffTUAYRQpAl6nTZokuW23OvYuH+XxVY9z&#10;1FFHccwxx2CYRs7b6HDc8cdx9vKjyHK1Xcsyc3fFqMdzcV2vF7y7ZKs4jnuuh2N7xrBMk2XLltFs&#10;NLAtldUPDw3zta9/lUMPPZQ0SUhiRaCNclVexfjWMExF2nQ9FwlKm8p1lPZXnukCZDJTXAhHZdmP&#10;PfYYZ7zhDQrYkCg18izLuOSSS1i0aAAhlMSQ56kqyjRNMinZuGEjF1xwgfo881sURXzlH7/CMUcf&#10;nfOidALfx3GcnMEvc7SWTrPRREqJY9tkMuvp0k1MTBLHMYcddjhCqOPI0oxqtco//dM/sWDBAoXI&#10;1Oh5ohiGwTPPPMM555xDqVxSgp8yI45izj3vXA4+eHGedRqsW7eOC99+IUKobN/vKGmoq666ipNP&#10;PiW3ke7klYhNlmZYOb9HwfeVA+cD9/+OT3ziT3JBRcUnsy2b004/jZNOPFFdg2HI7OwsTz7xJH/6&#10;Z3/G1q1bmZmZydWtc9UQofY/CEI81+Wt559PrVZTqgKh0jz7+Mc/TqfdodVq0Ww1kZnM/8ZHCI2t&#10;W1/mXe96Fzt37mLv3imSNCFNEz7/+b/i5JNPIY6UEvRppy3luOOOA5SOXbPZ5KijjuKEE45h48YR&#10;AO69917e+c6LlKCqUOZ0um7wqU99SiEyi4WeeofIhSl932fDxg1ccMEFgFKwnto7hWVZXP7Hf8yZ&#10;Z74RXTd4avVqDjnkEF538ME4rttbX6rVGpdecg6O4+bXj9XjvMWxAmgozpEkylXaH1uxgfe//wO9&#10;7kLH95ESrrnmGk4++eQeH0c3DF5++RW2bVcIv67v08TEBL978EFs26avr49ms4Vpmhx6yCHESYKh&#10;Gz3+FUKwYeNGzj77TQwNDeUVmSJLnrX8LIQQ1OtzZFnG3slJjj32WLS8QrZMk7PPfhNbtmzpOb4m&#10;cUwcRSjr7v9d5BrQ5afsR3Ghi+LL40Bve40OW6/SWXrggcrMC0hzyQmRl4+RUKgdL1UHLDMVcDI0&#10;tdDmeDKZL/6q/TV/Z3IsmlTBSNNeXX7J3KI6Q4g8IPX8eOYRr+a14PYLwDlaWgj1+qkIOfOcN3DR&#10;he9h06YRDjtsIc9tfIapxoSyCshaECXorkRzMqaa42R6gFUEw5K8uHWcv/vq3Xz66r9h7DojxQAA&#10;IABJREFUZNMmZqYCFi9ezPBij+987wYiKcHQaYcJdqFAEmaK9WxpmJ4So1RyKhk33vgjPvbxq3jD&#10;GSNMTczwuoMPZnDY4dGVL2HYHuW+fsIkpdnp4BYrSM3EK1aYawVE0iARFlkCmm5hugX8GIJEEqPx&#10;vZtv46orr2Tx4mOYmZnh0EMXs/Sgpdx86895bt0m3FIfmW6i22WcYj8yKZDJjFTT8WPQnSJhKggz&#10;A7c8QCeGMFPBUzcUs1rXNcIwpdOJ0E2b7Tt38cDvHuSv/+b/YtPIauIkYdHgoZSKRTZt3oGuW5i2&#10;klVxTJNOEJLFPvc/8BBXXPkx/v7v/4m16zei6xonn3wam154kfUjmykUK6RSUiiXCWWAsJV2nlMw&#10;8FMfq2ThGwkJkkQDs2CBkZCKkB/ffhsf/OAHWXTE4UxOTLJ4wQEsW3YEv7j9l0xONtF0Bz8ANI1C&#10;qUSWBqxdv5YnVg/x9Wu/xnOrn2Hv1F6OOORkyuUym18cx3L66Ph17rv/Yf70o3/Ip//iczy8ZgsL&#10;hoc5+bBh9oztYcXKlURxQqFUJYgy2n6MbdnEaYppl5DCIowF7U7Mffc/xPCCA/nyP36Np1Y/zezM&#10;LMefcBLVapWbf3gLcZxQrfXTaNR56LEneNM55/PLX/8Wt1AlDG00XaPo9hFHEX5bQaXjBLa+vINP&#10;fPKTjGwcoRXZHHf8cZSK8K/XXsvLu+dYcvixuNUSoXCIpMlsO+QXd/2SK6+8guv+7ZusXbsW2ypw&#10;3HHHsmdsN6tWrkQzKhTLC1mztsHF7/4DTjhpOdu3b+eI1x/B4a8/jG9f/yO2bNsFCB5/+lmOPP5E&#10;/upvv8Tqp5/G931OPWk5u3btRLNbtIMSCAgSDc2qEnVmSbKIh1esYvHBg3z2C59jZGQdEslJJ5xB&#10;o9HkydXPEcQZkzNNbr/nPq646kruvPNXyOY4/f013nnR23nyuXEanQjdLhBIm2akEUkTr1Qh6LRA&#10;txBGAd3qo9mRfPd7t/CFL36az/313/PM6i24rsMJJx3Oy9tHefLp56kOLORP//QqpqanCPw6hx2x&#10;jIcf+T1HHXM8733ve9mxYzv9tX7GxifZMzaB5bh8+uo/5/nnn2fH7onc8iXBsR00J2PDSxu49faf&#10;8rdf/QIPP/QsmhAceHCZcrnMTd+/hVY0R9Of5fGnV/D+932MhQf10/HrnHjCibzw0k6eeHoNjlch&#10;kQYSE9MuEiUoBWmtSw8RIDV65YiQ6vb/hBr+H9h6LMl5pNguaKwXc3rYsf+4M/qXvvQlAO762W1n&#10;a7p2dpcJrmYMOZTZUNm1q6U5Wi0fX0kVnaUUZGnGHjmQ91y7u9V96jwgQT73ma8oIOYppO7Hw2F+&#10;JTNvbtOFcOfRdb+HBURJi+npGcbHJnBshzXPP8XKFSuQqWLTSwImJiaYmVGzkla7zo4dOxDCVK6Z&#10;UrBnzx7WrV9DoVDA91N2797DA7+9h9HRUYzcxnpqZg87d+7E1Au5NWymqsV2m/GxcZKkheM4PPH4&#10;aqTMMHSL9evX8+v77mLZsmWMbHqJnTt30u4oFvgr21/E9wPSVM0tduzcpjLwWDHv0SIajSbTe1vU&#10;6w3m5sZYu/Z5LENZLGzfvpWHHnqIkc0v5hmxmsds37GFubk50kQxsRE+c3MxW7fsJEkS6o1Jtm/b&#10;jkBnZmaabTvH0DSBzJQ7pGYENFstpvcqvszkxASbNm0GlF7Zk48/y/3338/ZZ7+BlStXMt1SFbGu&#10;qeOolAr4foc1zz/P5OQEjlcgiiKefOJJVjy2Ar/Tod1powsYHR1lfHqvyszjXMl7apwdO3YSCXUe&#10;OoRs2bKFVqrRareYHh9l7fPPYzoFvILH2O4x7rvvPkY2rVculqZDGAo2jWylXq+TJkpna/v2zTzx&#10;xJNKrULXWLdmM4888ghHH/t6Vq9eTb0VEoYh27a8wNj4GHZ5iHa7zeoVD/LwIw8z1VKWDHG7Qbvd&#10;ZmxiBgToyl+L6alpdu/eTbvVIgxDVq9eza5duyiXyhiGyeYXXuTee+9l1+gotmUzPT2NbdssXVhk&#10;eMECHvr90wRBSILi8ITxnOJuiSJSSk4/7QhWr17NE08+AwIyzWHjho384ue3UG808Jx+On6HF17c&#10;yJ49e0jCriLGLGvXrmNy7141U/JDHn98Jffcc7fSujMNbMdh0cJFfPvb3wbAdmwmxie48867eOHF&#10;F/E8T82ibIuRkU3s3rNHJaaex+8fWcmjjz7K7Nwk27dvR2gaU1N1Xt66U1UUptIme3bNKoIwQEnE&#10;ZDzxxNP86le/Ys/ENK7r4gjJ1pdfZtvuGY4++mgOXjIMAn7x85+ybt066n7MxMQEIuowPT3N3jlf&#10;vb6m2vFB6LNx40aQhnq/51axe/ceKuUhoijimWdXcdfdd5ElStvwuTXP4HkejcYsK1euZNPICBMT&#10;E4RhQBzH7Nq1i9/85jfUm00GB4e44G0X8ut772Vmtp6rb6ukPIt9hIDxiVGefvpZil4fmqaxYePT&#10;3HfffezaPkmcJJRKJmPjY2weeUXJixmCJ598kidWrWJ01y5cr0ir2WTbjlH27t2LRMNxFH0jk8rG&#10;Q8sdXJVCfK7ZyL4ulIR8jd6n+N/tYiBE7zGgp5oiND0HYCc5F0fNkDJNFSV6pl6z5nVwHQdTSA45&#10;+BCGFy9k1+goWZYyODiAYzk0Gg02j2wijmMuvPDCv1NxI3/Dj77n7V8Smva3Ukp0meSOnEqypOun&#10;46VqeO4VymoYJ428xaJK1meSI/LqRHsVGZT9AosKXK+Knr3iR6hgLaEn5Mk+x1DlwaIADUKB1BHd&#10;XmT+XMN2lECgNAjDiFJJyXz4LaV3ZFi5gCAVkJJMC3J/EFUG6yiVXctRkvLl8gBIaLTH6OvrI45y&#10;2R/RJs0yLEP5TaSZ0oSzhY7f8TngwH6uvvpqfvHTu1i/fh2OXSBLM85/21mcd955/PO132Z0dBeZ&#10;9DAMnSBp56HWzAUS1ZecpUrWBq2DaVmEne7gcVaRynQFoazX91KpVOj4AbbtEAQqSfCKaijeaaP0&#10;3mRDkdcylySJ8TyI4ogkUq0hcoFLmanPw7BUqyiOBEuWLOGKj/0xP/7xj3nxxefRdZ2ByiLe/va3&#10;c8wxh/DlL3+Z8baJbVuITO2/jEOEphGGIZVKhXqzjZcHHk3XyWKfgqfY2UkSk5i5vXEGumFgJi0M&#10;3SAUDqZl4qRtNCGYjZS2k5EGarCeQBxHOIaSNur49fxiUudVuxVQq1aJogYnnngil19+Cd/85jd5&#10;6cUXlFRLR/CHH/5DXnfwEXz5y/+AZpVU+7dTVxpwZoE0Tak66rpopKYiVyYJfqeDZik5nTjOhWRR&#10;+4PMlMyKpqnKMQjxCgVlH+G6hFFMlmU4rgJkfOWLn2DFYyv4zcNrlU212afmrcwoGHqohEa/8NeX&#10;8/IrL3Pn3b9S5MrIVm02PabT6aDLASqVMnPNrXiuh54OEMURmjaNEIKC6yrJ/lTJ8CRxiBACP8x4&#10;8znn8Kbly/nGN75Bs6206cJQnVdpluL7PuVKmU7HRzc0pcGnqSTAtZWcTMufRmYZtlMCBEnk5edz&#10;ty2vyMYCiaHrZLFKKnAz6nNzDBQVKTvWS9iOQ9qZyW1TEoqFAuP1jgJLpKFq+Rtl0jTFzmWy4qSF&#10;rhs9QdpYzqAJjTT2FAimM06tViP09fz5fr4gqza3oetKtinNSFOlh6cWGo3BwUGGhxewbv16klxA&#10;2HHU/tpuUR2PjBTAAhvf9ympjwGdoiIXaz4FzyOJVCIfhkoGJ4yV7FQcK9KqbSuCteVYFIoFJGku&#10;2xXkbT2RAy1yY7h83dY0jSyX48lSJXyrtBHd3qIbhmEv8HTlpYRuIgBD+iqZkWp9S3I/HSvOiKOI&#10;QwemqVT6cIXkLW95C8ecdiJPPvkkaRSzbNkyKuUyo6Oj3HX7HXQ6Hb773e8KmNdeW7BgAXGuxqxn&#10;Sg04S2IyKUl0B00TeKnq9/u+6o0LTUPXdEAnFWrH0yxFE3qvzOtWN0ojTWHPewJz+4WdHMWGRBO6&#10;arNJLS/X9hFCuwGm+6Or+TMvZBGFoVq687lNEPq4joumKe5RVyjUNhXHKE0zLM+j2QgpFoskUUIW&#10;JSSxpFbrp9HwcWybUqlEu9NGo6jcAB2bIP/SQHnHW5aFnilzpziOufPOO/iTP/kEvh9Qn20wNDRE&#10;y5/hm9/8Jlu2bKVcLhFGGb4f4ZbsXCdNocIMU5mKeW4pX4RlTzer1WxRKJl02m3MYkGJd5ZKyq9H&#10;03pCokmS0Go184CvFrUuB8DQjXzGI7BMi6DdzHWqJGmiCJ5SKg2oOEkwdZfZWaUm/Fd//RlmpqcJ&#10;g5BKYZAgCPjHf/wCnY6PlTuuGmQqaOQmbF0dumKxpPxSNIHIlPqxH/iQRL2EJAxDKrUBkjQlCVI1&#10;85LavPlUBnmF6dlebnalKXO4UM3Kup+fZSnttFq1ShTH2LbD+vXr+dnPEj73uc/RrM8RBAGLh5ey&#10;fftOvvGNf6VQKDA+Vcfz1ALV9YgqFAr47XElaqrnJnBxjOu5RKl6P9s2CcOIgpcHdVc5fqZJjK5b&#10;eAVPHT8iV/cOe/3x/oEBBgYGWLd+He12h2q1j2YklX6fSAj8gD5TseSjKGRq75TSgetq1HXaSBuq&#10;1SoyVgre1WqVwPdzJXJlfPd/E/fe4XZV5dr3b8xe1lq7ZKcSSKGEEnoT6S0U4YiABwvSpKt4DoqF&#10;o4Ae0XNAUFQUVJBoKIJ66KCINAkQCMVQAgkE0ney26qzj/H9MeZeCXy+33mv7z1e7+SC7CR7s9da&#10;e80xxvM89/274zhmbGyMWk8PeSoZHRujEnjkRYHvBTSaTdauXasXUdclS7MuT81Q+tAz1qhTrVaJ&#10;k5h2W2fUBEFAkUXU6x3CmqcPC4kkijuowtR+uU6ikztTTRCnnMVU/B5GR0exyk1jXKkZp/rv/ZJQ&#10;IAzBxo0bqQ3oNavd1hEcludpeKutGYtS6cC2TkvSbLWo1DRBIfR12KLOjeogVIVWq8HkKRPYuHEj&#10;rqvfp17JqcuVNnPLosCybBQwPDzE8Mioji5INFsxL3Rkge/5jNXH8H2TLMupBBVMwyDPdUKxkHrz&#10;Ni192BPKx3YshPBKZqNfUvGlDkN03ZIbWHaB/t/JAf9Xrs1jabrmUP5+S23zq7vpyDzFMgxNWI1T&#10;DFmgZIahwDQshBRQZCB1Xo7ObdAU5fEgg3GJeDfUZ3yzER/I7O4+6PGybvOH/f4/Gx9QCfQsaFOc&#10;gS6HdKW2yYErBLhmhSiOSdKUwK8gTJNGvUEtnKbpv0InOyqlF1XfC1GF3uyQYBoSw9V0WlSBbUks&#10;SxKnOb4bAAZpGpNnFnkqcR3RRZ/HSQxCl6mDg6PU66/y9XcuY2DiAEppfMaK997RcdBBFdPxUXlK&#10;ra+mg8Z8D1mkeigtC3wvxLJLmXdukqdaceM4Bkncpr9/EvWxZpk0mOtFzzbL3JUC2xakmYXneoCt&#10;6b2mDhkzXEkQBnSiBjowq0dHDxgSpXIM08VUCtOuYRg5pmnTiVIeffxxXnn1VSYO9GjpbydlxYp3&#10;EaqgVuun2crww4Cq7+lwNdPVcm0VYwqLTielWumlUFranBUZQaVGc2wIz3UpqOCaFioxEVJgGr3k&#10;mY1t6Ohv1w/oRBFuifrXCnqHahDSaXdwfS3dNS2bwAqJ4hilDFzXRmU5SZZjCIOXX36Ti7/0b2wx&#10;ZSphGLLy3TW0mk0Mp4dmo0Fv70AZweDieD6ekGRpRO+ESYyMjOAELgpJrgwCJyBtpPh+SFFoSXcU&#10;F9hOSKvdwTBdJk6YyNq1a3EsC6UE1dKwnOUFlUpIo9mkt6+ff/+Paxmux3hBL41WiuFaWKZBIR36&#10;+yqQGGRxyl2/v19DYJXUlWScEHgBsawTt1JkCmEYUB9Zg+953cVKE+UtPDegE6coaVOpTUDKAoUk&#10;yyJWvvc2GwbXYhqKJOrgBz5RrMUWaSGJogTfq9Jqxli2w8SJOhZAKoEpe+mpeuSyxdDwKAOTJiNl&#10;B1l4NOoxrmuSJDGVim5J10cGCcOQLNtIb69FXChM2yJNMwpVUPMrNFtNctcCw8ZyTDxlkicp7Xab&#10;SRMm02q2MBI9i07iBNt2cFyber2BoTwC30cWdVzHplEfwfN8HE9DPw2lMEOXjYOr6evvJ1cCyyn0&#10;UmQIikwipaBa66PRaBCGOlm0p6eHsXoDx/G65HLbsomTHNcNSjm3T5qOdyxs3b5SJkWeo6RBkZtY&#10;JqRxqueBeUZuKdI4JU9thOmTxAVFYWDLHMuCQuYY5IgyN0h3lgwQOZubVP+h1+amy3KEskkhN74+&#10;/32vTnfTQUqyUjVmlqXW5l+g2y2SopAIQ6NcpNR5LxJd5RhCIEyTItdDrs0J0Jvaa2xWmYhybqMF&#10;A2J8K5O6fNl8xxwfWmnVn9A48K6ybrPREZoMG4YhcaRjp01bRzSnqS6bDbv8/yF0LEBZglarOv/C&#10;tkSZs2PSarXwPN0WsCz9cimpNxVZ5FQqFbJUf73jOriuB7n2fdSqVdIspd6o62wfyyFJEyzHJI91&#10;bojOcNFpnjoSWJfkrusyVh/TMbnNJqZh4AcBWab9NDpnRicaWpbV3Yy1F0chDKOLyNctn0xn/7gO&#10;adohrITkaaE5bSWlOU1SLNNCKa1027zG1AuVbo8GQcDY2Bj1MU08UJnCskxsU+cReYGOTa6PjeF7&#10;PkpqplilUqNd8tDGy3nDMHAsl3arTa2mq8NCFlQqFVptHZbnOLp1U5TS+yjWuPt4HLckRHcOaFqm&#10;5rqVrdw4iqhWa7TbnVJRZnRDpuIkxkgN3nn7bZ3TovTML4l12yfPdQgXSqegClfTgev1Mr5ZGuR5&#10;selnZPraj1V6NfJUf121pp/3yPAwtVqNLEnwfE8vlIahvSxCYFk2g4ODBG6k2yp+L6bpk0pFlud4&#10;nk2SJFi5VlCtXbsWp6SDFHmBUpBleRm8pueEcRQTluRio/S4ZHmuFXZJgmWZWJaj6c2CLt17zZo1&#10;9Pb16c3b1L48u8ym8sqTdyELPN8jSTKGhodwXZ2Eaxm6UncDRVipdP1aQghcz8UQEtO0iJMWspAM&#10;TByg3W6TJfq9mGQ6y8kSBlmWk5T0hTSNdOUUJ915b61aLZVkFnGalsmr2sfUaG7UXjCl3z9JluIH&#10;AUHg4dg2UVLXBBXD0YTwVKveslJ9a5omKit0/EW7TbvdLpmKTSph2P0czYjTHY/xe6ko9CFZygJK&#10;CPK44tI2jC5R3HYcHNMhKdWlhjBIs1jHGkhNvEYKwkpIIVu64ty0av9fubqo5q6Cja6KYPPR+/+q&#10;4tkUV21o3IwhFDJPMQ0D2zARwqCVZfoNY1s04xbCdBGyAIySzybIlaQoVW0Cs9sGMg3jfeozpTbN&#10;bzbnqW36L93dWpRHMzX+ueX3MoSB7ZhkaQFKt4FmzpzJPnvvCcCTjz/Mhg2D2KaloYBmzOzZs9lz&#10;90PYuHEjCxf9iXarBUohbEklNJk1cyIHHnA4zWaTZxcuZOWqVYRBhdADRJuTPnYitdqAxu2XGJff&#10;3XUfwjQIHVtLewuTgb4B9tprR55e+DRDQ2P4XkChJIXKSJJOKSG2UYYCJTFMC0OkZDIlifRNk8uM&#10;uF2n4joUSUzogpQZIgPXMFEqJS1SVKrBjI3mGKbtIwuJAVQCi8MOO4z7738Ay1DkyizNuwkqz/BM&#10;F5VJTJHjuKVYQBhEaQfHD/B9GwKbLFfIIkPmDqbpa2moZdNJ2limSVGYyLRg61lbccjBBzP/5lux&#10;bJ8CSZLEVD23FGYoTKGwTYGSOa7ta3Opo7NLDLOMRs4y/WYuYgwp8ESKpSSFEtimiU9OUaQkhoFp&#10;CipCEkcdcHwc2yRqjBKEAYlMsR2TJMnKXJoM23LJcy0pNpXCcz2K1EAK8N2AZtLCtW3yrEA4Brbr&#10;UGQJnmvpPKU8R2QatpkIk7SQnHLyCey2265c8tVvUUhJT6BRQgWSJEqoVvWCm6U6T0kJA2SBaZkk&#10;cayzm4ocy7DLDVgbn5OswHZ98lyWN3WCZ1tQSCwElqNoR3Vs26e3r5//vPrfuOeeh7jn7ifJ84xv&#10;f/2L3Hrbrbz7ThNTZRx/zCEsXLiQkeEUZEpGimEbZUwDJIVACpsCgWm7yGQ1c7bZgsMOP4JbF9yK&#10;EgXTp09n1qzteOqpp0Dm2EJhG6ZmrSmBKSxcQ0d+mGaGTY5rGKByQGGgUDIvh9cJhhD4jkm93ubC&#10;cy6g3e6gMm11eOmVV1mxYgWNtEAVOY6IkLnCtWwNvDW13cI3Ml2JCg/bMrGEIk1aeI5DHjepeAaG&#10;WVBkCTKXbD1rGpd985v8/Ge38tyi5+jttfjoR0/imHnziCK46eafs3jxi6TSKVNk2/pQmeV6jSt0&#10;fLntePow6uqDQlZuyLKQFHmO542QFAm777IHy5Yto9Nu4rme7lLYFraVcOJJJxL6VeI4xhCSkdER&#10;nl/0gjZyx5BLjcURSsvuo1abnl7FnG23YsPGtYyOtpCZgecHxEmpFjYkCokwdCbV+zYKMW6s37QA&#10;b16odEVb/+2WUxYzm1EINn2d0pN2pd4XRNn9vuXV7Q6O+yaSJEGhuvka46fq8cHUeHbOuD9Ht84+&#10;UNEYm3bB9+1+/0OXUrqasW19Cj7jjDO46KKLMA2DWq3GZZddxnHHHUee6bL2k5/8JOeffz6O47DD&#10;jjvw1a9+lbk770yS6EX+hBNO4IILLkQIwaRJk/j2t7/NAfvvr3lIpla2fOS4eaVbvYFhGLz73rvU&#10;ajWssrdeCSuYpkm1WmPfffdFSYnvBygUaaa/j+t63Vz5JE5KsYZ2wju2rYeISYIhjLLiUJuCwqTO&#10;cEmSmDzPcGynPM3pnI1Gs1nm/zhUKhV22nEnJk6cSKej/Rr6BKsTCsdnYnaZKyLQHpG+vn6OPPII&#10;LrvsMi79+qV8+1vfZtq0abpfneX4vqdpBbbdnR05jsOWW27JHnvu2U0aHeeCdd/o6GyfkZFhwjJb&#10;xXXcUjkV6RyW8sCCEPh+QKejkx51O1APdMfDvGzb0gPhQtOUXdftqq6klFrcUn5vLb+X5exEVyW2&#10;ZXU9O0oqBgcHqYRh972dZhlKSmq1GoYQtFttTY2wtCDDKwexr7/+Os8//wKyKOjt7SVO4jI5VhOS&#10;o06nPADq+0DP0nR4VqVSwXGcbpZTs9nUuTDl7BPo+jYcx9awVSEwyxyY8sWi0+nwxz8+xrvvvluG&#10;5cG+H9quW0WGYchHPvIRpk6dWgbmBd2wPdfzuuwyz3OxLItCal9Wb28vM2bMoK+/D0MIJk+azG67&#10;7aoH8llWZjjlZXKqX3qTdDy3YRrdz9NZNFUc19V5RUFAT69WcxVFwbRp0/jQh3bX2TxC0Nfbxxln&#10;nsnZZ59N4AdUazU8z9P5O0Wu77nS/2VZFpVKhZ6eWvdeqvX0lIT1cl6kKKtIi5HhYZ5btIhVq1cR&#10;+AFzttuOXXfZlauv+im/+tV8DjzwQBxHt8DiOOkSFgD8wNc/h6hTJv462LajyepKz4VN08QyLWQh&#10;mTlzJueddzZbbrklYahneuMZTP39/ey//4e7AZSmZbLXXntx8cUXc+pnTqW3p7fMkkq6Vb4mh3hc&#10;eOG5HPeR4/D9AFky+MZ/7kUZ2viPvtTf+UC97/ebPv57dIJNhVqeooQeliZSG5FUaSSUSg//ZVEg&#10;lMLoOlrLFAIhMLqSbdWNKtjcGDruofnf23823VTv+1Vt+p3vBxgUbL3NNmy/3Ry+993vMrxxENd1&#10;WbxwCy666CJeWvQ3qtUKhxx4EJdffjlvvbmBWq3KoUfuw9FHHsN7y0eZPHkyO2y3E9ddcx1r12zE&#10;932WvPQcF//LBXzm1BcYGdrA3F3mIPOMm37+Sy2kSMb0Aij6AbBNgyKNsQwf3/EwTYWUGUiDPFfY&#10;jk2aZ9iOyejYEIE/gG07mCVpIEsjkCkyKXANiRASQ5hMnjSNVrtFvTGKbVmkURtH6H5zFLVIipC+&#10;vl7GWkP09gQoKYijNqoCriUxVEQ1MIgiizyOEFYORQE4OK6DYURkaYYqTCb09RHHdY4+6nBuv+1X&#10;vLl0KR87+RSOOfoQfvnL+3Esm0ajwYSBAaJ4tDyhu0RxQl7E9PVbdDoJeS5xHIOo1SQpEjzPJ0/0&#10;iTHKmshcJ0emeYEwHRxLb35plqGEPsGm+XosUyHTlMB1kGaBoRSuKVBZTGXCdC0oaLRIOqPUG238&#10;wGfm9GmsXLkSQU6RSwxCrb6RirjTwXUFadwEpR3bphFgmRbBhIB2s6PnVoaJbUsdMZ3WEQL80CfP&#10;U4ysjSMM3KCPNEt5/aXneP3lRaA84k4DmaZMmtBDsz1uWFTYnkUUtfFcl2ajie97CFPQao5hdGPf&#10;DYLAJ4kjbMdBFU2kLPAsgaFy2q1BfMfBtzxGRkbxfBdZ5HRSgyAM+f0ffkuapvT3bKlncjlMn1hl&#10;/YoRKBQqbULaZGJfQKPRRNgpQmWkSQfHcbvGYcNydWvXgFZzBFPktJsj5GmGY0l6qx4y69BT8UiS&#10;Dq7pELoOSdIm8D0cwyCLGhiMlmoxrXayzCqddoMwmE4c10kKqAQhplB0mjGjG3MevvdRhtbXEUKw&#10;1ex+vvb1S3holiYfqLhFsxEzZctZDA8NEYTaqGwVurU80s4wTZPQhjwaJc4Vfb09tCNtrPVsTQRo&#10;1oe45aYbsESPRjoN9DA2vJ6lr7+C57m8+cYLUMQY0sSQ+mAnZU6aFeSpwAtCfNclTsrYe1OraC3L&#10;7B5QlSxwZMKHd9+ZHhfO+uSnuOJb/8aEqk+aQOhUSOMI14I/3HU/eZGjREyn02GH7Xfm6KOP5iuX&#10;fJ7vfOc7JEohc0Wa6Epqh21nMnkC7LLT1jz2Z5fWmEQVksAPydMcr6oFL3n6v7XI/v+/PrDDqG4r&#10;avz372+rfRAVtKm95jigyj54J8ayLQzMMiXSLSXLKVJJpDI2kQI2+8bjJZf5Pg+QBz+pAAAgAElE&#10;QVQOXfn0/1TFY9k2UaeD51rMmDGTd1a8w+D69Qh0Zsnf/vY3APr7+zj88CN47LHHNHuqpmcmr7z8&#10;CnvvvTemabLbbruxauVKVq5cSRD0MDw8xGuvZUzsh77+PizLYvbsWaxfv75bBY7HMIyfQBBaQmqW&#10;g/Hxk2oU695sp6PzWM4+77MsXLiQZxe+rE9TUZ1qtZ/bbr2W88//ClEz53e/v5bLrvgl55x9NlOn&#10;gOPAr3/zZ+69517acaH76lnOEUccyamfPpVJk2DDCDz2l4XM//Xt+udliG7//bTTTuOYY/aj2YQb&#10;f7mAZxYuRGBQFBLD0pr9AkGn3dExHUqx1VZb8bdXXmHuTnN59NFHu+maeaRVYaal9KaFliwnSYKU&#10;lHHBHq1SdRS6OqV0y62mccYZZ/ChD01h3Tp44OEn+fOf/8zawY14vk+e6xP4P598EkcfvTeOCc8t&#10;eoPf37GAY445lhtu/g1z587l1BOPZe3atRx70gHcc98S/nTvXdxz98/4l0t/zoUXnMukAbBt+Okv&#10;H+Kee+7uki08r1rinXQC69e++mVmzfL54wOvseDWW8lz/bpuu+02nH766czZuUKSwv3/9RQPPfQQ&#10;Slm0W22u+4/vsGrVavY7ci5DQ/DYAw+w9dZb84PrbwEBnhUyb948PvqxA7BteHt5i5tvvpn33n2X&#10;ZrPJwMAEDjv8cE488WDSFK783s9YvmwZWZZrqXNecPDBB3Powbtz5ZXfIYt0W2Lb7bZlxowZLHru&#10;Ja3+inUVOH/+j/jOv/+Ir379m9z48xuJmh6XX/5ZKiFcccVXeObpNVx11VW6qnFdTjjheI4/fldG&#10;I5g//zaefeFV6vU6thuSJHmXWnDpt/+NffaegWXAwQf+gi9/5Ud0Oh06UURPT42LLvoSO+00gXXr&#10;4cor/5PVq9fpGU8umTJ1Kp/4+Knst9/u9EyAe+95mlt+cye+5+u5mBBUKiFRJ0JKvWmEoYVSkk67&#10;g2VbvPfeSlxHHyyVAs/zmD59Op/67HnssccEmk34r7v/wrIlL3DggQdywy13aWO7YTJz5kw+e96F&#10;bD3bJ0nhpZeXsWD+nYyNjTGpbxIXfeEibvvN3UyaNJmvfPlUkgyOOuJGrrr6Lg48aF+u+f41NEZS&#10;KpUKnh/wpYsvZts5NVwXnl88xvz589m4cYhGo0GaJt0Oz3jSrFKaM3fAAQdw00238+UvfZJtt92W&#10;N996E6Hscl5bwbJ0fdBqtVBCp6suX76cG2+8kat/9B322msvnnxkCQjIJdi2xemnn86CBfey2247&#10;s/POO/Pm0iexHRvXtsvKUfvBbPMfTaHe7PS/2Z98cILTNZB+4OpuOp5lkCr9Auauq+N8y1LbErpX&#10;TRpprPf4DjKuUBN6FjRO8umKBjZ3ynYT196nJPj7lxivdMa7f++vdPI00ygb0+DPjzxClkYYwsQy&#10;TVCK2bO2p1qxeeft1Vx4wY48ectTNBs6n9wwK8SJRaUyBdfp5557/kySjpKmDo7lUgmnsMMO2zHW&#10;hA2DdZI0ZcbM2QxMnMT11/+ENIU3lj3Hf/3hv1i7WpfMhWpTrVZQ0sD1LZrNEfr6qjQbDcAgCH2i&#10;uI3nWURRkzROEC7YhsJzDEQBFh1C26bqwkknfYyfXP9jXlvyFnPmzOHCz53KSy8tYsUybR4869xT&#10;mTVrFjfcsIDh4WEqfTZHH300n/v857nlV79CIKlWA75+6SU8+uijXPSFvzJ12jTO+9ypRHGL5599&#10;myBwMK2ULEvx/V49uPYk1/7gGq675hvsvsv21OuD/OlP9+K7U4naEQMD/USdDpmMsAyDJEp0sFro&#10;YFpo+bwCxzSwDEGnMcqHP7wfnz39Ezzypz/xuzvfwHNdDpt3DGed8XF+fvNvaDVbTJo8la9+7Wus&#10;W7OW6390K43membMmMFl3/w6ruPyiwV3UKCYPm0icafOSZ/8GgLBtJpJpwPHn/BRLv/3K1mzYjm7&#10;7LILZ5x9Nk8/9Tj1EUWqFEUal36YiM+e9Uleeflp7vztm+y564eYNBAyvGEju+6xK5/61Ed56q+P&#10;8us7ltLX18eh+32YL37uDH5x630IcvorHkzu5+J/+T71ep1Ddt8GI5+KQUKt2sMXLziXNE35yQ9u&#10;IMtytthiCz5/3mk8+pfHeOrJJwk8gw/tvSs/vPZmHMdhz913YdV770AZ2S2EwcKFT3P6p49i261n&#10;8OrilUhg5rTpnHvmKSx77XU2btyIZUmOmncog4MR69avI8s75EXEynfXcOEF3+I3N1/OZd/8Dqve&#10;66AMHd1+5mfP4rHH3uTiL13LxOkVzj77s6xeu4Eii2l3Ovi2TZFF2BR897vXMGfOHD760Y/yk+uv&#10;Z3R0lL322otpU6dw+RWXM3/+fG66aQP77Lsv3/nOV7nssm8xMjJMZUKFL150BoPvDfHdK35KIlvM&#10;mzePn/7kOi6//D9Ys65JUWS0O3WUUlRrBnmREmVjDEx1AR2xsdPcnWk2U9YMrmekUefYA/bi7LPP&#10;5qEnF/G7P/wOyDnuuOM49uA9GBoawvVtzAyOP/pwjjrqKO6671FuvmUFQWCy0047cva553HVVVdh&#10;2x6FgtHRBhuHRvjpz/7AdnO24+c/+w0TJ07koIP2Bwx6fIe5O2zHGZ89m4ULF3L7ba/Q6UTsu9/+&#10;XHjeufz0hhuJow5FLkEoiizTrWrDoJAFRxxwMPWNI7y15C3uuesFPnHyKVz3o+uoj3k4rkOeW3Q6&#10;YFoTcByXOB8lSgykshG2z0svLOTgA/bg8Qef1T4nw2TXuTtRJGM8+egDdJqDHHrooTx0/yKEgFaj&#10;RU9PD3me4roepT3uH3aNT9zH/xmvKsbVa2rcxyI2bTx/t9KRbCqDTFNXOKrMs9eu+Awry7qzHaWU&#10;dq4KCWxSpynGna/i7/TS/mdKnaIo8IOAJG6TJDEDE/poNZtkWcKkSZM599xz+O1vHyKKYrJMz0Oq&#10;1Sp5rsm+Y2NNWs0mlWpFVzgV3R/OkoxJkzX99vvX3KxbYKbJC88/zxNPPEF9VDBxYCKfPu14jv+n&#10;47nr9kf17KvItGoIrZarhBWGNg6hlJZmNzp1fN/H932klFSqFZI4oVapIAuJaWr2XehWaDbhiSee&#10;YNmyZRR5zrJlb/HG62+wzz778OZrd3PQQQcxdepUvvvd7zI0VAbXrUtY9tYypk/fRg9ye3wqlQq3&#10;3bGAp556ijgKGBkZ4dE/P8aHP7wfLzz3NkopzfJCkaiEIAxotTbS19+HUjBz5kyuuvaHCCHIC60m&#10;GxvboGcSpbc3y3McxwGliOMS26qkTo/MUiZPmsSZZ57Fb2+7mecWLaLVHKNSqbJsxUouu+wytt9+&#10;exYtWsQxxxzDe+++yw0/vYF2p00QwBtL36A9MsgX/+VzFIWuJA3T5K7f/Q5DGAyPjDCtNoBhaP7X&#10;4OAgfuDz6muvsmbNGvbcc08eemAhvufRbscl3dkkDEKazQYvv/wyr778Fmma0lutcdLJJ3HX725n&#10;8eIX8Wshy5ct442XXuZrX/saM2fOZHR0lCzLeOmllxgaGiaKOtiO3VV77bjjjhR5wfXXX08n6lAU&#10;OX975RUajQZHHXU0C59+mkpFkwRWrVrFho0bEIsWY5QsMp0cadPpdHjwwQfZeee5LH9tA57vM++o&#10;eURRxFFHHcUdd9xB0ONz1FFH8cubbiXPtUJRSZ1m2x5pIwuwbIt2u02r3SIMQx5//HHuu+9JpJSs&#10;Hc545JE/c/zx/8Q113wf1+3T6ispSlPtSLeCTeK4NIYmTJ7Sw1e+cjn1sTGyPOeuu+5ixx13ZPvt&#10;5/CnP/2J008/g7Vr1/KbW27T1HLVZtWqVby75lhOP/10vn/tzzXvr1SSJmkLgOnTe/n0pz6NyrTP&#10;qRMl/OyGGxgaGmLKlCmcdtppLFiwgCdeeJVWq0VYcfnhD37I1y86i/7+ftrtNttuuy0HHXggV199&#10;FctXj5YMtISlb7zBFlNnUavViKJBTcjo6eGtZW/R7nSIo5h6vdFdV0zTJAxdjjn2GBYs0J0By/VJ&#10;kpTX3niTOdtvT6vVKdtq2ueWF7pSzrKUWq2Hfz7l49x0082MjY3xhz/8gW9d+Q22nL4ljfoQURTj&#10;5x6VCu9TasZxjFAmWZqxbNlb7LbbrlRCLaOPopjDDz+cRx99FMuyeGPpUo444gj23HMPXnjhBcJK&#10;VSvhAm3SN7D/R9bZ/9W1uVqNzWsJNvl03u94ef+63910DCAvEzqlEjoSVWiumpRKY8BL86hlaqer&#10;MAxdlJR+HCH+e5m4Vj78d09rs+iCTU+za0WyLLsUOEh6e/uoj44SJwlTJg9w1plnsWZwOXffdyvC&#10;9sGKyGiRqgbKsMDOCXsdDDdnpDmI6UuwcpI4wfECzr3gTF59bQWLFr1Kq6mf79Jl7xJ1OtjmRMbq&#10;HX55y82cf955KONRojjGtHM6SYLrGGQyBgosW1dpaZrhBx62bRFFLXzfIY46eJ5HfWwD07fYApVn&#10;VAKL1vAIgQMvvfKKfk0tG6lg/Yb1TJkyhWpPH7O32YZHHn2EdYPrMMWUkpeXooTgrbffISskSZax&#10;YWgDb761lDRPcdx+hkfHeHPZm5yw0wm4fki700EZHfr6+miOaanq9jvtyIWf/xzzb5mPkorzzz2L&#10;yy+/nLhjan9Cj8avC9vEMIX2fgB5kSJlhmmYWJZNUiRUgoDJE/uYPBG+eNFZCM5CGJClEtMzKHI4&#10;7JD9WbH8Dbafsy0/+cmPAe2W1mY7g+XL17LinWFMuw9JSH00YXB9g5HURxIipYcAlr65hnbHwDVM&#10;pPQYGRpi9syZxK0/45o2rm0hBEjZ4Ve/uoFvfetr7LjjLOb/8jZGx9r09dvMnlXjkkvOIc9zpOHg&#10;uuCjR2CrR2KeeeYpsqjF2pUrkHlOJQgp4jamysnTDrvuvD1777klv7jhat1q8yBJ9HtdSuipurRb&#10;o7y5dAnf/MbXmT9/PoteeBnDcEoTaU4URQR+wLPPPMWZZ5zBtlvP0AbOwOL2BTdx3nlf5L67f8+M&#10;GVMxRM7yZcso8gxUhm0bdNpNgjAgUpBgU48z+idOZXC0zlvvrkQZJqZlEXXGWL9+LYcffhR5GmOJ&#10;BN82yPKCIm7RU5vCaD1DiQDDqtJpbMB2Qt58azUjo2MkaRspFWHosGFoNbVeh0rNYo+95rDlliHH&#10;HLErUQRCn0fwKjA2Bo5nESiPNJPkSmAWLp7vsWaN4ue/+C3rVw9rlaXZpN1ukxp9zN12OxrNBk8+&#10;9SRjhU1PrYc01R2GZxb+lUMOOYQgDNhuznasXLmCle+tIKMPP+yh3Rkhk4J3V62j1WoxabJLEPYi&#10;TJe8MHC9KhIbYbr09E3CckKiRDJ1IMSQOSuWvYmJpN2sU6vWCMKQle+uQKL9dlp5SjnY1sqtAw/Y&#10;n2nT4MQTD+eoo45g8uTJVHpddtplBmsH24yNjuJXPFqRJJUd3IrFcGOV9slVJ9HudHAtiSr0nFcU&#10;KdvO3op99tyC2bOP5IhDD8C0LCZOmsQnTzmFF194gTRJQQhCyyTOs27i8z/u2gT67M7s2Wx2s1mv&#10;bRPe7O9UOoZhQKHLJMMQ5SxHf6KhbJI0xSxMPa8QGlUjBF3I5/uvcutTsDmAbtPD+z8zMBmGpgq4&#10;rtNVFvVPmMBxx2pq7a9uvpksz5EyZXR0lNmzZ/P8okWEoT4R2rZ2FY+rldrtNr29vZx91gUkScId&#10;d9yhHdJVrTDK1UipYiswTUW9rp3YQRBQbzRIsg5hGJImWuky3rselwvqmYfU3o1y4y6KgjAISgkj&#10;etNzfIpCv0JRFIHUA/84junp1YZFfSJ2Sne4/hlJMyXPMuJEluosozwxanJunuaEYcg4STuOY+1n&#10;MLTPRwhNlz7mmGO45577+PODD+E4DmFvH1deeSU//vEfOfroo7nhlusYGR4hLyRpGmEL7UsxDM2E&#10;EkJXbLLMszFMk9FR+MbXLtKRF6YmN2RSUKlUGG2mJTGhhe8HRNEarHJeZhpWd3YmC439aDQa2JaF&#10;SsBxHIoip9nU9ALbtrXJr/TgDA8NaaNfnpHnRakaNFi1ahUXXHAB//zxj3PJVy7hmu9fAyiWLVvJ&#10;LfP17MJwQk1xFgaO6zKSVnBdre7S9GJNYXddLaV2XZc0y5g//24WLXoOhaTd6RD4QelHEsRxRL3R&#10;4Q+//wNvLF3OWWedxcytn+auO+9ECu0BywpdfW4YbHRVYR8/+eMsfvFpFj6zkOOO+zTz5s1jyszJ&#10;3HvfvSRJjFk+JqU0SRoFrgudTocwCGk0mt3cozRNCMMQz/KIo5g0zboEcym1Ez7LMprNJtOmTdNV&#10;T6fdnVfUG3WMsrITwkAWua60LLt8/zpcc80tvLJoMY7tgKP9a1gVbNui2SzK105QCSskcaz9UUJQ&#10;r9fJM023LoTO5zJtnQclDI3pEYZW+nmeZoG5np41j0eYh2Gg71ejFBqUSchpklCtVECkZeR1rOki&#10;JRUjSzN9/0SRxvwUBdVqhU6ng+O6SEO/xnFUEjMU5euu+1iWqYkb1WqVf/qnedx+273UGw1GhhP8&#10;IKBngs/+++/PAw+8rE3DUUQQ6tyfVrOJaVlUwpB6vUEYhhx88MEsXry4ROdU+MhHjuONNzay+OWH&#10;tTqtvPdPPfUz7Dx3LouXvE1vby+NaB2u6yCz/6Pl9b+/uo0s/cH7hNb/G4P7rmQ6l6W/Rpg4doVK&#10;0M/0bbZn6512ZXJtMp5yEaaJEoK8SFBGjogj7DwnAaRtQW5j4XVbbR8YxWxm7tyk74ZNIgQh9IYn&#10;Cp0vIZRCKAUiASNBmTqTQwqFYZceAcuiEtqceMKxzJrZxy2/+iFRwySwJ+KaAY/+8XGOPPg4JtS2&#10;wJAxouiw9bQZ2LkgGluNkY0wY9IELjrnLHzR4babfwyygSnamDQ56YTDOeqID+PYKbbVRtDgyMMO&#10;YnjjWlrNIZAxjulQpAVplOGYLqGKCYsOlmwS2ikWJoYUDK58j6233IJAjFAxx6ATs+/OuzK4JiNq&#10;+bSFJLYgKhxyIwTLJZMGhrDIkhyLhLeX/o15B+3PQMXHSJuYeQsXmFCtsPOc7TBljpI62dCgSp55&#10;SJFh2JI0czDMKraXEWfDUJgIaSGKNr5TMKnWw+uLX6QwJ9FMKjxw7x8ZGWry75efjCjeJGtuQKSj&#10;qDQkdKaQFz55EWCKClkMhlhJGGzEtgsgZmjjGFkG2267D82WxeDGgsGNObly2f/go6A07K1ZvZLj&#10;jjuG3moVQ0FoZZiyzQ5zt2fq9H5c1cCVDVLHpS0MbNXALOp0hIVRA4MUoWKEbRPlOY6R4tmSLG3h&#10;2PoGKYoCIU0Ct0LRhvt+/xCj61rsvuM+NEZy8tRhwqSZDI+m1EckeeKxbiRi7h77M61/MiIp2Bil&#10;yKCKpxys3GQst8icGkVq8OZrb7PLnvsy1k5ZOxTRjAxWDzbpGdiKffc/gqRwkcIF02fxS0v4j6uu&#10;Ya+99qbW04thQJrFWKbCNCV51sdzz7zDcScfxty9J/PwI68SpRNYcOdtHHfisUzsn86Lz79O6PYi&#10;chvbqJAlBrZvk8oElUHF92iLjMwBMxJ4uYPpWiRFipQVFFWcNKFmCgorJJIWxAm2VLi+DYZCqgRV&#10;ermiuIXn+mRJimNWUblFnroE7iSyxMa2ennuuSXM3WlvUhmycSxn9dpRpAjYd5+D2Hr2TtiigmNU&#10;sUUAuUWlUsVxXISNPv66NtI2yEQvrTzEVykjq9/D9QL23e/DVFRETSQ4RUqf57DrPofiVKdA3GR0&#10;3UqmbrUV02ZshSmH8J0mlkwJbNhpzlaYRNTcPkhNTBET+kABMpOEoYkQ2raAlLQ7KXEi2XX3ncmL&#10;BCk7GGaKYxXM2HIyUyYMYCOwMbCUwBIprlWwx+4zaTU3cvPvFnPnQ0t5/Pl3ePCJJdz74Eu89U6H&#10;Iw4/EFRKaPgYMdjpeipilDCLsFpjTK8oDt9rO6ZO2ZonH38N7JAJU2ewywFz+fntN/LAX5bz0OPv&#10;8Mcn3uWePy7lF7c+wEmfOZ5azSdN2niAkemwSEOUE/ZyHKIN1HKTjUGHpnV5bOPrsSwNkYqSXq3G&#10;K5dNFYzMC4QC2zIxUJgCLMNAFRmmUBhS4ZraV2aUi38XMsoHZjqUXDOpFNOnT2e7udsjpeKNxhIt&#10;XUwTLNPCsDajC2yuYFAflEV/sKopowr4u+VRV+VmfKAFpz7w2YZh0Kg3GOit0e50OPnkT3DQQXvw&#10;s+t/xhZbbMGkfp1nMjQ8zOLFiznq2KP50sVf4te3/oZZs2Zx4okn8KubbyZJYqZMmcpJH/soM2bM&#10;4PbbbmVCfz+Vnj7CSoVlb73DkiV/4xuXfwGlFGtXN9lt99045PB9+NnPfkqz2aJaqRAlTYqioLd3&#10;AkmS0Nfbx3Zz5jDb6GX9+kEmOi5r167lqb/+lX/54hcx84ylS5cyZ/bOnH76P/G9q39JISWh72kn&#10;fAnnk7ks9fmOZj4pxbPPPssee87ihz/4IfPn38uaNWtwqy4nnHACa9aN8etf/7pkwYFhmDi2TVpA&#10;q9Uuaco6sybwA4os7pIBtNJLssOOO/Du2ifo7+/n06ccz4wZ03j22ZeYNWsWlmVSq9UYbZtkeVay&#10;97SvxPNh3333JYoilD2FOI5Z9sYybrvtNs4551QGBgZ4Y+lr9E/o59B5B5PnOXmuT7YPP/wQl19+&#10;Beefdz5PPvkk69ev4MADD2SfffchiRVFkXc9TEA3bdHzfPK8zE9KUwpJCULN6ent0XlJSuHYWs3T&#10;09PLeeedx/PPPEW9XmfrbWZzx29/y8joCI8//jjnnnse9917L4tfeJ2BgQFO+cRJtFotnnl6SdcT&#10;EsUaCtnudHTapmWRZzmvv/46Bx60D9/4xje57Y47SeKEGTNmcOwxx3L33XcTRR3mHXkks7femoUL&#10;n+Gwww5n48YNJIk+1XuuS5oXICVpkvLiiy/y6dOP44EHnmDdunWEYciSJUsYHBxm+dvLabVbFJmm&#10;BJul36oodK6LaUKr2dIUgpIE0Gq3uveOnt9IzQ6MYzI7IwhCjKxDHEeYpmaXKXR+USSzElyq2xuN&#10;ZoPe3l5QlEBKD9OyuP2227nkkks47fTTefjhh6n1Omy77bYcetg8fvjDH3e9NJ7vkyYpeRyV+Ta6&#10;Qm+MjaKkIknHU1BDOp02CxYs4NJLz2Hy5Im8uHgxlutx9NHHMGXaNDqdjiaBr1jBY489xhXf+ip3&#10;3/sIzz7zLI4dcMIJJ1Cr9nPdddeVIgzte9NZNVp9mpZAzPEQs9HRUe6+526+fMk5TJ8+nSWvLSHP&#10;c7bfcVfmHTmPH1z7M53malg60iDXyr/jjjuOe++9V2cxOQ5p3C7ZlPD440/wr184jT/96Y8Yhkmr&#10;lbPrrruSxDFZkTMwMMDcuTux665zuPHm3/LWW28ReJM5+uijee/d91ixYgVZqj1W41X2gw8+yGGH&#10;HcaMGTNZvnyZltk7Dtk/WDK9ecvsg/8aH2il/X+215AS0GRc13FQStJoNsmzjLzQbwrlVLWRMEvQ&#10;u6HaZH6DzSZM73uIjG+RSo1n9Iz/3ft3Fh1Up1Bq/GGVPoZu7rfefZMopa93AkoWHHHYPHbZeQ9c&#10;B77whQvIc7AsyDO44Rd38pdH/8Jl3/4un/70p/n2d7/O6lVtfvWbO3j5tWUkucGhe+/Pfgfvh1Lw&#10;+X+9AMsG14eNG+Gq/7yRpcvf5SuXfo8LLriQnloPK97ZyOXfvorly5dj2RMZHG7hhw6FLEhbGb0D&#10;Drnp8+VLv0wn162ORS+PcMUV32Lp2yu58ebf8JlTTuH4k05icHWb/7j2Vp549kUtM88NVq3X7mLD&#10;sMhlhqkMRpqxhk/2TmZ4ZITvXXs9H/rQhzjpxM/S32fTTgoee+wxHnr4cZJcYfpVNoy1yIVNO5WY&#10;jkdhSJpRRr2dYDgB9XZM6LvkeUGtdyIbRurcdff9fOnic/nM+f+M58KLi9byiVMvpBpWOPnkj3PJ&#10;17/FpZdeiuEKkiTGsC2EaRJlkkLAOed/hd5eiCS8/voI11/3E5594RXefmc1Z555JseddDSdDjz9&#10;3ELuv/9+OpkAK2C40eFz//JlPvPJ0zjl1NPp6xM88eQL/Oe113PooYcinCrvrR2iEA5RJohzgePY&#10;FNgMDoEUNmFtAu12hzSHsXbBWKuJ4VY0uLYs6AdHR3n86Wc589TTkEpx2x3/xfrhUQrh8Mhjf+Wt&#10;Vcs59TOnctIpJ9FqwUMPP8JTTz5JY0ySF4qNoy0wfdqppNY/mfXDDZpRgelVaUYF113/Cz60336c&#10;esY52JZgw4ZhfnnLAp55ZiFTpkzl5VeXMnOb7bngC+fy8svLuH3BAtpxgRfqVo9SAtNysX1FO024&#10;83cPsui55zBch0TmFNLmxpsWkGVQCB9lm9i+w+BwhLB7aUQZYRgy0gRlhZhugmmYrNnYQFkh0kjo&#10;RNoLJGyfDaMt/J4JDNULVFwOoGyPKMuwPA08TaRBqiyEHTI40iLHRpO/HJqtFnFusGGkRSeB0WaT&#10;H17/C4447Egu/sq/ooDly9/j3y7/T9atW4cQIZ7r0ohaeJ5LT89UoihieDQmzR3SApRh4QYhmCn1&#10;tvZ5vfn2Ws4+/0rOPvuzfOnIg2hH8PvfP8i6Bx9ju+22o9I7hSiKuef+v/Damys58eMf48hjjqTd&#10;gieffJq/PHonK1cPsvXWWzPajPCqfUT5WhJp0k4UGTbS9BhrZxTCAbvC8y+9zuf+9dt85tTPcMhR&#10;RyCAJa+9wxVXfo/h4TZRltPbWyPrRCjTZOqWW9LsSN5ZuQFl2GBYYLrkStHsJCx54y3WDWXss/8h&#10;vPzSC+TC4vRzPsW4lzNNYcmSZXzlG1czuHEIy63QM2ESc3fbmsuuuJwcG8sNsL2QKE5ojDXo6evh&#10;L08sZKdddmf5uyvxvX4ajUYX1/WPuoShmW+bAAFsAgIY76eR/r1NpxttcMZTsfAAACAASURBVOnZ&#10;J18B5uWmaZIUghkzZtA7eQBZFIy8N8SqVatQ2eD7aARmWlYdtmY7PVPfBkMYiHLWsKl9pt4PSFPj&#10;6oZxSvQmtYMATJyyoitd42Lcra6fkG3q6AJZ6uQrvlaCRJ0hjbjvaE5ZFJcobl/3aeMkJqxUNJRT&#10;KSphSLvd6jrz404HhCArIAh8lNSmLymaGIaJa0/QGA4rQgFZrF3slq0ffRzr5zwxbNJoNJBmHwBF&#10;WaXkRUO70E2TkZEReiuTybIMw7Z1MqipT35jTYHjuLiWQ5pmBJ5mhrXHMvwgwDAb1Ot1JvTN1lWR&#10;lVOv17Hsqu63S93rb7Uj7XhX5QxEliQHS8cDx+2mNia6pUNfatbYwNRJjI3VyTqdUsWoZzSWr5Eg&#10;maFpCZVajSiOUImOJ5aRjr6QtmbVZZ2kjF6wy9mVvsMSmehTpQG1apV2M9KpqMIBoF2q/QqlzXfj&#10;RIe07OdbtkuSpuXzC7EdT4MzM33idA0dfZDl1bJyN7BME9vWp2JRpJimAblLGIQkeaYd3aJdUq5d&#10;QFGpejQbTSrBFKSSILQPwhR9mqllNAkrWuBQrVZpdUbo6+uj04kxDIM4jvE8H9MwqI+NdUkGRjkj&#10;sB0txKg3W0gl6enR0nVLaoyIZWtSge/1aEWpLWi3WrheSLvdIQj6yYscx1Oa4Wd71KpVWmNrNIHB&#10;m8iatWuYM7lXp7Wa1bIy0pSFHlvPU4y+WVodGLUIAp+4iEsWYFhGgOgETtfRsz9TONQbdSb066iE&#10;JOkQBD4bNuroD9tyNBKGnDRJMS2fvMiphBNptXWsRRRFFKpTpstqoK1r+0glGWtq7JYoElzHoerb&#10;eJ5Lo1HXTv28QCAIqzVarSZS5lTCCmnpX2q0dWx5ngkttJHjzLw6tmXR7jSYOHEicaxTksdThC3L&#10;0a7+HHzfI8n0Y220x7BMizTXzMUs090Cx9YVnhBZSS7QMxxhajpFJdC0aEsUdDoRlqE7Fwa6k5Em&#10;Whk4TsW2bJsizzFdF9O0GBvRERVBTf+c0sSlv68PIQyiOKbRWq/JCMZEzYfrbKDW00MSF4xn6Ugp&#10;u1T98Uo1CAJkUZSk8pQsTbvrr+d5GJYLCGylk5SlqgCC3NKpuV6umZs7TWtSq9XwheSwww5jhz12&#10;5pVXXmZkwwh77LEHvu8zODjIPffcQxzHXH311QI+ICRQJZjOti1GR0fY2BjBdVycwsLzfQqhgX5F&#10;yVAa30QUOh9bqZI3rTavZsT7ftmEgRuPtH4/Fk7XREb5kfkBzYHedLIkw3M9ZCnnzbIMWYBjh0gp&#10;sIKAKMsQtkZvKMMgLwDLoxVlCEMTaNupPhFGucQxdFZ9lueYlkkqBUqaCFsjNYRh0orAsn3iNMG2&#10;LZLCIqz1Mjy6HoCe2iSUUmxoDGMYARJbL2aFUfp5UlJpUBRQHdiCJLbIMLVLX5hgKJpRSrXSR57n&#10;JGmuYYvK0jDOoI9ISsCmd8pMVq4a0ze5IXHCHmwzIM0y8gxsYeBVekmynFwpkk5GmmlAKSgyKTHd&#10;in490dEOWRKB5fHu6rW4nkua2YgcbCOkGSs8E4SwKUSKQhFnTQpybDdkpN7BM2oARKnOOTFcS+eR&#10;SKHBjVlKpRIiTRPTNOlEHYbqMSYGlhuSZ4WWxNYmIoWg3WqWOTMVMmGQkSIzg6zE7ff0TSLNUjpR&#10;hmm5eHapAkt1/9h2NaoF06CTZTgClOFQCYIynyQgE4ZOUTVNbK9fQywdH8M06aQdwp6JxJFASoHt&#10;ORiOhSAgi2McJ6SdKGyvRieReGE/Q6Pt8rBVEAY9jI6NUatWsf0qsrzPojRDFopC6MF6WO2l3W7T&#10;aCdYTgB5pwzp8unt66XRGsaxBHnmYvl9JAW4Fb05WI5FKn16Jkyk2RphuNHGc2oUUpIkkilTtqKd&#10;thFWhSjRGKAo7tA7MAkVN0AImiXI0g4qxLIgxyKo9dHstLWJ2BT4QQ+dKCVHkMQRYaWfRlSQJDlh&#10;UGWk0SasTSQtFO1IH1Zsp4JhS4Rp4diCRjSGF3gksoPtG3jGAM1Wk7DSR5Ik5GWkiuloCXEt6EUg&#10;iLOcZhQRBD0kWYYb9tNqNkmbGWE4gU67SVLYFMojTRSGExJlSt+/hkWc6MRZaThIy6FnICRVkAuH&#10;AonCxrBdMimQQmJYJklhgBUy2kwwbJ9OluEFWvVZFJKeCRPIM92mq1ZCTMfBNEPSvCDwHIwsp1DQ&#10;6cR47v/D23uH2VWeZ7+/d/XdZ0ZT1FAHIQkJIapEjAWml5gmOqEY2xSbEhtsY8fO55JzEjt2XE6c&#10;fElMObaTYEx1wWCaJCTAYJokJNRH0kgaTdl19bXe88e79pbg85fkOuc467rmuhAzs2eXtdb7Ps9z&#10;37/bxC6UFMdQaMRprFrnTpkgivFDiWYWiYTAzBm4nkuaBhS7JmDl89Sb+9XibDvEqQpws5wcRlhE&#10;6AZRKvGjWKWoRv9/GVP+40N2PJlt3Fn2jUMLDThYDR1SAb2vFpJS9VwNw2DGjBksPWkpJ5x4IodN&#10;m4bQlAqrLZPrVDHqFzuMqzRNOmSC9lzm/W/Cof869Il9gFr6B2c+auijZ5WCYSpOUqvVUnOfrLeP&#10;hDCK1IIjpcroMIyMjVZSu/wgyPJi1Bvn+75Se2VKFLLHayvRDMNA07UMd6HYUrZlUa3VKJfLdHVV&#10;VGqo63bIyGS/J6XKQ2k/DijFle97BL6PYztZvLVqJzTqjSxX3kTT9I46yTRNdE0nTtQOeGBggDiK&#10;STPlUr1eJ01TtdvKVHOWZWKZVoen1WZJKTCjjuPYpFkVaFoWzWYL23EIApWKqeuqbz2hp0eFWKHU&#10;OpapYrnDLLvdskxVQWW8rzAMOso0pbZTOyyRVatJkqhAsUx04nkeYRBQKZdptRSMtf2+KoZagmPb&#10;yDQlny+QJCrQr16rqyorUVVRkiQUigVyuZzKSkENTfOFQicPxnVdlR/k+6qSyNRPcRIjELjZc0mT&#10;lHqmGNR1ncAP0HQtC77L0Wg01KKWtRXCMCSfz2dKN1W99vT0dBiGbY6fZZoq48YPiKI4I7crJpuC&#10;R6pOQRAqplaHIo2iSOu6UnVZlpVx5FSl6zhOxtdLOiqzIFDpp0bGPUvTlFzOoVqtdvx2bf9Ym/tn&#10;GgZhEJDL58gXDjLnSkW1Senp6SFNVMxBoVAgiiMM3ci8KlH2ewVVFYTZuWtk545hdMLFPM+jWCjg&#10;tlogZTaD0rP5ouK62Y6NYarn3n7/PM/FyTkdD1n7MAyjo6xrq+LIBumarqnPJOOTtVpNhFDnrfLL&#10;pGhZllN7Rqho4ep5l0qlzjVTLpdotZr4viIJtK9nBdXV8FyXfKEAEhzbJo4iAl+1OlOZdu45SZKQ&#10;yvTgbCkMabluh8tXq1U7/Log8NW1kt0n4zjJFLx2xiAEXf9vwk8fMqo/VDbd/lb7eB8Q9JCfOahe&#10;y0owBWwMqI6PsXNwJzt2bKdaVUwkzTBIJCRSkkjFyeoYgcRBv9BBAulBZ2pbPHBwBnQQj91eCfUM&#10;nSO1BISi00rxwTooRYiESqWA7zWII4/unm6VyBiozBdN1zoXnJbBF9sy8Gq1SpxhR9JUkKQgdAs7&#10;V8SyC6RClfJhlLn18zmQargJZFA/HddtIUjRhSTwm7huA0OXOLaudkwYJEmmBMkGqDnHUe2pBPwo&#10;RbcKdPdNYmR0nCQVmIbC+/SU8uQNgUxC0ki9hnwujx/GNFwPyykgdAvfD7FzeVrNFmmSUCkVsQ0V&#10;x2CaVrbwhMg0IQwCWo0GlmmgCwEyJZ9zGBsdBQSObeN7KoEzCTWSUAOhE8UJURrS9JoIERMnAUIm&#10;xIGPiFMsoZPECUiBG4QEUYzXcomCCE2DQj5HrV4lTtTiODo2Rq3eIoxSbLuA70eq5SA0TEvD9Rrk&#10;ixW8IGKsWscPYjTNBFQglmU76G0ZdRAwaWCA0eFhRW9GYuk69apHHGsYpoFlmwSRRxj5CE2Rp5UX&#10;DWzHpFQuEEYBpmUgU4Mk0eiqdBOFMY6dw3Fy2etTjLg0SVUQYBRTLpXI53KYhkUSJchUSd8DP0Sm&#10;knq9QRzF6JryNOm6IEkiojCgXqtiGTo9XRWETEnCENs0sQyDwKtj6ikFp0yr7pMkIaapkSYaOadE&#10;moJl5fCCGvXWKOVSN4bmKCOnrmHbRaJIIpIEW9ewnBJekCLjGNs0ETLFMnSEYeKFMSQ+jiGxHAsv&#10;cEmTmDDwSaJYSdAlKjY7lqQSqtU6mm7gODnSRCJQ15gyPJfQgCSOaDUCTCOHrploQsc0E5K0RZq0&#10;yDlgmxatRotSvoLXDFSOlKHhuw2KeQfHMvDcJnEc4XluJ101ihNSCYZpEQTtyIVECRDiGNOwEGjo&#10;uoHM7jFhlrVjWVYG+rVBaCSpxHbyCGEQhoruLTQtA5SqxzUMk2ZDtWxN06TRGAdibEtDSiW1LpdK&#10;REGChk7ONhBphNuso4mUfN6hUMjTcl2QypmiGxaaYWXXmCKLO06BQqFMrVrH0A0cW8dt1XGsnMrx&#10;SiNIIkWODz1ydp7IjxDEOLaGrhl0Qs3+iMdBifShhcJB387BouMQp+X/ftFJiRPV4hgePsCWzZvZ&#10;tHEj+/btVTcvKZWWPk462v72A2tCoGdxBrSrnEPWi/aCxKGV0vuUDyrkTRMfGET9gRcdxepGJTSN&#10;JE3xXJckSZg+fTrHHLOEmTNnMnnyZLU7DXwVVNZSxN9cLpdVEKrnbltq9yxQ3gZNCFqtLPvbNKnV&#10;apQrlc7ztC1VNRy14Ch6e3uxbPt9vLl2JdGuatrEZcu0qNcbHY9NIVNjjY2N0dunkjfbO54gDAiz&#10;xzF0Xe3WZUocZTvLUO2cyXZLxWKxk6YZxTFdXd1Uq1Vs28GyTJrNFvlCXoFHs4wX27Kp1+t0d3cj&#10;BHR1dfPp22+nVCp11G+tViujWecQmex4YGCAKVOmoBtq19muBpGoZMVM0ZXL5fCytMo2KdvzPIrF&#10;Ijkn1/kbIPBcl4kTB5gzZ47qnQfqPWvnzESRSq3UDUP5KTKXfBTFVKtVurq7OplBUkryGTE6iWNc&#10;z6VULBGFSn1lZ4+7dOlJXHjhhaqXbhgIcbCqrVar5PN5/MDvOM+FINulpmi62kkvWLCAa665liDw&#10;cXIOjuMAAsu2ERnxPI5jVRVEIVEYMX3adA47bGrHbzU2NqYyXTJ6dPvzXLhoIbaj4rnbu+B20uWh&#10;2S3lcvlgZZz9XPscbF+fKkxMzUnb54njKDx/PsvacbNZn207pJnpOkmTzudULBZJErUI5fOFjtpL&#10;DZIFSZKSz+XUjT+T5trZtYGERrNJqVwCqdiJCIijmO7uHsbGxykUVHVaq9dU5LrrZrt3HV3TKeTz&#10;nZRe5dM5SG9PslgIQzdYtOhoJk2apNrfgYqxbl9zMqumLCujrUvZqYraTMUojLLcsIQwjCgWiniu&#10;h2mZKp/IV3R7wzAyebGag7iumk+1eX9hGFIoFtQNWkKr2aRYLKr7QnauRmGIoes4Ti5TzkmarSal&#10;kpqhLFmyhIkTJ9JqtYijKItFUWpO27Yz0r4iaUdRhOJjHqz8/mhHe2Lyvnt5+/+9v73WruoOPQ7J&#10;09EwTBshNKQWMXHSALmuMkIIBoqTeO211xgP9iMPWRg0XWSDtPYTkUpaqVuIVP0vrePZUTWZei6Z&#10;Qut/WXjUapnGwftcre1iSWRVj2ZIPK9GzjGJopQjj5jLbbfdypRJMDoKqYCBAfjNb7Zw33334fse&#10;tiHwGupmEiepyv/QJYnfylD6TRxTRyfFNmKSKITUYEIlR318H7ZlKYdwGpEzE84/51QeeehpglZM&#10;ErYwpI5jmMR+Ew0wTR3fVYwyGTTRDRNHl+hpSKppeK0mPd2TGRsfI3Ab5CwDGdVxLCsb3AcUShPQ&#10;NfDTBNIES9cRiY8uInKOSRyoQb1JrIKdYh8TSCMPx9QwiPECj6KtISIPkSQ4uo5MY0xNI45CiCRa&#10;GtHXXWLu7BkUHJOxSCNv5AmSBroWE8UNEJK8nWPRghnMPXwB//Mf/5FKrqzijC0T0hipK3e8SFIM&#10;yyQhwtAMosBDFwLDtEnjAN1Qu+JUE9iWiaUnLJo/l9OXL+VLX/oSCToyStGSOFs8fDRhYpo6UTYI&#10;932XYqFAs9kk8QUGUt3sgDQx8L2YYt4mCkPcphp0J0GI7TikYcz0KYcxe+Y0HDNFSp84TtBSEwMD&#10;KWNEEmKSYCCII5Uf5Nhqo5LETYq5PD3lHMctPoKf6CCTgDj00ZKYJI0p5Au4rgoX0wyQUhAGLZYe&#10;t5ggDBka3IZh2hQsQZKEiDhExjqFXI6ik3L26R+iOvwMQ14TPwqxNB1LF7RCHydvEkUeJhFp6NNd&#10;rFCt1tBNgSljZJxi6Yr4bDsOIWpobWopaZSiG5IwiMg5Dp7XpGDbmIYkjX00mWAZkEYujg5pEqCl&#10;KUkQYRhOhooxCAKXYrkCSILIV7kyblMpX0lJ45gkUjlIBjGaKTKCQ4JlWsgkVHPU2KNk6+giJgla&#10;5HSJH4xj6wmlnMPo6DClCT0gEkwtQhMJUoDreji5HJoIkWmAoZsILWLp8YvYtmMbe3ZsJWcYJKkk&#10;DlxsQyeMomwTJwkiL4viiJBZ3pSh68RpikwDCrkcfhDjt2rkTBPLNGk0ahQdhziJSGMVJe36LrlC&#10;hZiENEmwLRtdZJplKSABTTMxREwSuir6AJDEmTE3Apmgpwmm0MDQVIZWocAZpy1jeO92xoeVEEtG&#10;TfKFQhZyCaaUxJ5H3jHQpY+W2mhpgsg2MG35spSZyljPcrWyFePQzf9/ARPTOWQqERn2QD1+qmIe&#10;4pgODk3KjrWhjVZrH52yQjMMVWnoGsVikUKhwJQpU5gyeQqFQoFKpaJyXtrpmdkqJtNDvrJdTae8&#10;6vyZP1SvZK05qUQI7XlQkqSZX6cjNzjkN9QRx7GKz3VdTjzhBO6++1Z++9tnueqqu7nuuk9y08fu&#10;5GM3fgPTNLnnnns6fo2enp5Ozki7yskX8jQbzU7POPD9LKfcURVEFGHbtsKWZ7OZVEos08pczWqH&#10;oxtGp+dr2xbjY+MUCwV0Tct2wHTeeNUXLitemJPrzBQ0kSmeco4axAtNtTWyXZFt2cRRrGTrYaha&#10;hEmKH/gKQaMryXuj3shSOFUSaKFQ6FRS7dfRTqxUczrBhg0buPvuuxkaGso2EmqH73kejuMgU5Uz&#10;XygU1S7bcVRFYjskcaxyWEw117EsC89VKY+WbSkFUqlEHMWd9Mpc+zVmjniZ7crbpAUpFcm65brk&#10;ckoFFARhJ0PEdmyisP3ZqIRJkVUZ7flFeyeYz6v318haroZh8OCDD/LXf/3XqhpAUXyFJojiqLP7&#10;b/f72zQKlTwqMqd/jTVr1vDZz3yeIJtr6bpOvpBXMyaZZr34EF3TVf8/l8fJOdlFapIkGXYqy+5p&#10;f05q7mNliZRqNw+SkZERerq7s3wgDYnyJam8JFWptWkJoGaStVq1Q1dPMkYYiM65nHNytFvASZJ2&#10;OHdJ5j0B0amM2rMDKaFYLOF5XjbHUDev3r4+wiBQWUqAYegqPVPKzobSMNR7EWU79zZZAqGSNdVr&#10;FcRRzNjoKFOmTMEPAprZ7K39Gru6KmiaThCE5HKOqkqF2gT39vbSaDaVUDa73tszHtUmTHAcJ6Nx&#10;qGsil8upOW/WsUjimCRWVWeaJtRrdXKOQxhGnQoyCAIqlYqiFfhBJ2GU7DM1sus9zhiFSlSUKJ9c&#10;Pp999mr+hiCrUGWmqFP3Wd9XC1C7Umt/jqrSVZlanudliblqPvdHPz5ov+xoyv4wVVp96w/4dNTN&#10;uB1NIFSv37bU0DzJYzu2SlNMEpBaJnPO5jpSJdapkuTgPOdgUmjb3ql8Ou8zfnYEB4eUNVqcCRS0&#10;7DW1pQWqQnIcA7dZo79/ApdfcSn/9E8/ZdWqleiahaabRHHM7t1DfP9732Pp0qWYuoBEEvlNcpbJ&#10;qacuZ+qUqYxXa7yzbh07du6i0RjDNG0WHbMQRECSxPzJslPp6u7mwMgOfv7zn1P1AgYmTOCqa85j&#10;3hHT8Zcv5cjDp/HQw/eTyxcwLINTTvkw5Z4+kiRmw1sbeWfdO7hVl66uLj5y1pkM7hrklFPPYWho&#10;iJ8//AxSSprVMYQQHD5nEsuWLuOZZ9dwyimnsGD+YqrVKtt3ruOZZ57BbdbpLRe44KNn8dprr3HG&#10;aRfRaDR46OEHCMIm845YyLx58+nu7ebAgQOsWrWK4eFhdCIWzT+cRYsW8fDDDyNkSioDojjmrNNP&#10;Z2xslN27drNo0SJe/d2rVEcVjmPipF6WLFlC78Qy1fEqq19ciYx9Ko6NmSSkYQxxxJJjFGo9NRL2&#10;7dvHG797G11GyCSgPjbOsccuYfHio2m0IlauWsVo1UPXdPU8khiDmJwlMISPpYWkicf06dM54YTj&#10;WbV6FQeG96MBs2YdxtGLj6avt5c9e/bw6iuvMjY2BknCGad9CN8PWL16NUKYoBtUijrHLFnInr37&#10;GRwchMjAEDpEkvmHz6NS0dm6dStOPs+sWbM4MOKxfPlyustF9u/fz9PP/ILYb2LIkP6+Hk46eSn5&#10;QoFVz78JiUv3BJP58+fx8pp3aDbr6Ibk6KOPZeHRxzFp0iT2Du1i1erVHDZlIuvWr2N0ZJjQb2Jq&#10;Kf0TyixefCw9PT0M7R3mqaeewjBsZkydwkc/+iHmzZ3FWWd+iCmTu3np5VdA6HSXTdxmlYWL5jB5&#10;8mQ8d5Rly5bxqyeeZ+vWrfT2TGDBggVMmXkYbstlcPNG1q1fz4ED+7Esg+6Cwcknn0xvfzeb39vM&#10;S6+/RRQFmFGLnu4ejlpyIrPnzIHIY/Wq1WzfuZ28ZaEhWLRgLtVqk52DOwm9Orl8DttIueDcj/DG&#10;62toNlt8ZPmJ7Nq1ixNPXs5bb73Fc8+uJl8oMGPWTBbMn0+uYDI2PsaGdesZ2juEIWL8VouCYzB9&#10;xgDz58+mUCiwe98wr7z8Cs16Da9+gIJtMWfBfGYdPpc4jnnqty/gu3WCIFJt3jCmt6vEGaeewqL5&#10;Mxg+0MWN117NT//1IXKOg9B0jpy7gKMWHUUcx2zbsZU33ngDQ7PwvBZpqpPP5+kqFWk2G+QsnyiM&#10;mDd3PnPnzqWru5ckTnhn3dusW7cOTYPu3m7OP+9sNm7cyJmnn8Vjjz3KW2+sY/qUySw9+UQqlS6S&#10;NGXD+g3s3LWLaq1GsVgijCL6JlSYPGkyCxbMxzAM9u/fx+rVq5k/by779++n1nC5/LJLmTNrEjde&#10;fwWD2/bz4x//GE1P6evu5ujFxzDQ30+zJdmxYwdvrPsdpB45q0udh/Z/w8KTHUKIjo9SoIgy7ft6&#10;+/uHKtfgfTOdbAXNZjtB4DM6OkK1WmVkdBSBwHFyhGHUSQw92DZTf7LtSG0vhVKmKsckOTj7eT/q&#10;+mCq6MGKp/1zH+gXHmI89TwP27ZZsuQY6nVFDG7v4tJUuaiTRFUEL77wAkiIk5ju7m5+8IPvsnjx&#10;MVRrVSzL4s477+Tyyy7r9J/nzp3LZZet4M/+7DpeWvMSP/nxj5k2bRo33HAD+XyOOI549XevMjx8&#10;gMHBQbZt20apVKKvr4/vfOc7HHvsscpLYdncedctXH755Z2dytlnn82tt9zC888/z8qVq9QMSdMw&#10;swTJQqHIRy88i9tvv50kSfjRj37E2rVrOfbY47jzzjs7g9Bzzz2LO+68g/fee49fP/UUSZJy2qmn&#10;8dm772DK1CkMDw+zaNHRfP/7f8X8+fORUlKv17niitOZPn165/kMDAxw+umn02q2sGyb008/vZM8&#10;OmPmTP7yf/wFM2fNYnRklHK5zDe/+U2mTJmCJrSOE/3CCy/k2muvxXVd/CDg+OOP55t/87VOVTlv&#10;3jzuuecuQDDn8MP55Cc/qWaDcaTyiVKZKZqUZ0BogpkzZ/K1r99No9HIGGEhS5Ys4bOf/SyTJk5i&#10;aGiIhUct5Ktf+xrTpk8HYGRkhE996joKeUUf0DQVcHbGGWd0ZkqgxBpRHDF58iSWLVtKvV5jxowZ&#10;3HDDDdx8882sXbuWn/3sIY6YewS33XZbRxhz1113MW3aNDShccedd+DYNjNmzOC4446n0VCzuuuu&#10;u45P3XYtg4OD/Nu//xtbt23j4zfdxEUXX8SsWbPQsn7+rFmz+OIXv0ipVGLPnt1cecVF3PSxm5R6&#10;qdViw4YN7N6zh507djI0NEQcRdm1oeYZ0w6bxo03XsyHP/xhnnrqKYaG9mBZFrfffjtLjl1CdbyK&#10;buhcc+21rFixoqPquuaaazjppJPwXI/rb7iegYEBkiTmqAVH8Y1vfINzzz2XnTt34vsBX/3qXfzp&#10;Rz+qKv805dhjj2XOHOXDM02lbhNCcPbZf0K5XGZgoJ8bbjiTiy+5hDUvvcTbb79NoVjg6quv5rZb&#10;b0BKSbU6zozpM/jil+5g4cKFeJ5S4J119tl8/OMfp1QqUa/XWbx4MV/5y6/Q399Po9lk8uTJ3Hnn&#10;TVimxZw5c7jxxhsRQpAv5FVVGscIAevWr2Pf/jGGh4d54803qZTLIASf/vSnueLKK/A8D8/zuOjC&#10;i/j6178OEizLpLe3F9d1abVaOI6Drumcdtpp3HP3HUyfPp2x0TEcx+HWWz7OzTffjKZpzJ8/nyuv&#10;PJmFCxfy0EP/zp49e5gwYQJ33nkn8+fNR0qVJPrJT97ENddcQ39fH7V6HduyOOH4E/jc528EoNls&#10;cuKJJ3LPPfdw8cWX0NMzgTiOee2116g3mrz++uv87nevYdsOAwMD3HXXXZxwwvHKiiDh2muv4vLL&#10;L6NYLCqlqG39f15I/rPjEN0y2ZBe/ZdQdJJD5zr/MZHgkMN1W0yaOEBlYj/lcoXWSJDJHqdjmCbV&#10;2riqbNoP9AHCgMjmN2madtIgdeQhT6j9JNsVUKbyel9VBG2GvpBaVvkoRZtlWkRRzAnHn8j6desZ&#10;Ha0ihEbgS9JUp+nH5ErdNL1m1hJIKZbK3H77p3nppbX83w/ej+8ragMvKgAAIABJREFUY+Gzv/01&#10;f/6Zu5l/5Gw2bNiIJmJmzpzIJz5xF/WsQvnud7/P337rW3RVfsn+/cNsfHcT46NjbH7vPdavX49l&#10;R9x6y8089etf8Ysnn6QZJuRyOX75+JN8+S++zJuvvcTOnTvJ2ToPPfQQ7258V92o7AmEUYggIUnU&#10;LKavC/5h5Us8/8ILRH7EvgMH2Dn4Dl/+ypc558xTWbt2LSQB7/z+FX71i0fp7++nq1Lkqisv47vf&#10;+wfefvstNB1++ctfcO655/AXX/pzbr75TkZHhlnz0nrOOP1U7rvvRwDMmH4Y4+Mj7N27h3whT5LG&#10;5PM5mo29fOymFTz66BP89tlnabbUzeHVNW/wt397J48/tJoJ3SUKeYPzz1vON775TQYHd+GlKrb3&#10;kgsu5Iv3foGvfOUL9PX1sGPnIP/27z/BC1TKIuQBcbCVlvokcUg+Z3DUgrncevtn+NE//5SXX1mL&#10;7/kUiw7XX3c199//T7z66qvousGTTz7GOeecy9e+9nluu+2zvLtxPZoGJy49gbVrXyGVCXMOn4Yk&#10;ZM/uXSRxRD43QZlcNRtNc9TcrJhHElIo6nz163/D4K5d2Jrgy1+6l58/+g8cfsRsdu0cZvYcg//j&#10;b+6jVqvy2M9/Q6PZIAh6cBwDxzGZN28uRy9awO133EvTk9QbDfbtG2Jw1y6++j8+RRRHJFJJZE84&#10;4UhuvfVz7N07jGVZbNy4hS996Yv88ldPUa/VePvtdZzy4eVs3Pw2W7ZuQdN7iaIYL6wpMggBmgb3&#10;/+gBarUqBik3fexj7Nm5k0ceeYSh6jCGafDCrx7lW9/6Fpt2j/Hc889z1IK5/OD7P2DLtvf4xZOP&#10;UYt0yl3dXPzR83n3nTf5u3/6VxVD3aqyauUL3PvFe9m8aSPbBwdx3Sa2YyoVIKoNj4gpFCGOXVzX&#10;JY7hySd+xquvr6OQL/AnH15K38Qy93zhS3iuSxjqmIbB/HnzmHrYVIqljRQKec4860N897vfZduW&#10;7SrlNXqcK664nM/dczff+Ku/YtLESWzaNMQjjz6GbdvUWkHWftKJYwloVKt1Yt/jwPAIg7u2s3XL&#10;e+iGzdKlSzEMjb/5m/+T3UO7KeQL/OJXT/C1r32VK668nB//5CdZlpSNQPnKevsdLr70XL7zd99n&#10;85bNBJ4yWv70p3nOPPNMyqUybstleD+sXPk8G9/dQKlU4oY/u5E9u7fxLw88gEAQpylP/uIJPnvP&#10;5zhy3pHUmk1mzJrBisvO5POf/xb79g7hOA6/eOIRrrzyKs468yTyjkGcJGzesoXx6iibNr/L0I4a&#10;aZqy4rKL8bwm3//edxkbHyNJSjz3/PPcdc/NbNy0gWp9B7adww3+2NGhhyw5bYtLJirQde39Euo/&#10;UOkcFBIYVmfwUzBNyuUyxWJJmQldFWNdKU5WsuN3xjl0TtMxecq2IqQ981Hen0PbfFJohxQtBxtn&#10;ncVGvm8N7dAM2o+lxAqqJ9wmNrdnJI26mtMIFK1XE4Kuri4Ct0GhUGDatIm8995mLrroIjRNEIRh&#10;Rwa5bNky3njzLWQqWbPmLcbHx9CF6vsG1XGarRZ9/f2Mjo0RRarv3q72Zs+ezcSJE3HsjVx00UUE&#10;aCRxgimVV+LYY49l27ZtBGHI7j17FM3WUjw1z/PIm1bWp9cZGYOVK1eq2Y7h4HseB+IWK19cyQnH&#10;n8DGdzdiGiarVq3q9JNPOvkktmzdyu7du5QTXSYIDZ769VMs//Byli1dyrPPPcf99z/AF77wBSZN&#10;mszw/v2cc845vLTmJcIwpFQuoesazWaDGTNmoms6r732OjJVCCTP83j77bd5+OFXKGczqlM+9CFa&#10;rRZLlhzLgvkLSC0HkDiaRVeXQX9/P5s2beLKKy/nqiuv4ulnVzM6OkqY6Fm0r/o8/UDNm2bPns2l&#10;l17CD37wj6xfv55ms4mmaZxxxhl099hMmTKVq68+nEajiW1baJrijC1YsIC1a1/mW3/7Pzn33HP4&#10;/e/fYHR0jBUrLlPcM9/HtMyDlXysKqo4iVViqqbx3uatVKvV7FowiOOEnTur2Q5yG6tXbef666/j&#10;+eefZ9OGvZnSULWbgyBg3pFH8sorr+J7HmGkUSoVGR8fJ01T3n57EENXczKJ5OVX1lOtVnEcNdfa&#10;tn0bvh/Q09PDvn37yOWUisr3fbRsnqQJQU93N7V6DYDhYZcdO3ZQKOQxHZMzzzqOlb/dxtKlS4ks&#10;lRRqxz5DQ0OcfvrpvLhyJatWreL666/niScfY936dfiaRl9fH4VikR/84AdIqZSCpmEycmCEZ597&#10;jpOWLuX1t97EcRzqDbfz/gihEYUBBw6knXwc04S9e/eqYXmasuSYJTz99NPUazVMU3nXco7Dtm3b&#10;eG/zewjhc8kll1BvNDj++OM5cu58ZZ4NVKDdlKkO5XKZob1DdHVVuOiii3jmmadxHNH5LIMgoJiz&#10;FImgOko+n8e0LDRNx/d8zjv3PH75y18zvH+487yEFHzzm9/kC/d+kSeffJLx8RaGYdLu1px00km8&#10;8847bN26Ncu7sggjJc1+4oknSJIWCxYswA8Sdu3alQVbSuYvmM/GjZtYsWKFmltldPNGo8GiRYtY&#10;t34DJxx/Ak89tYbdu3dTyGaNtu3w6KOPcszRi0hTmc2UlFcpSdR8bvKUKRyzeDGrVq3m/AvOp9lo&#10;EqdF8jnlyVu6dCkbNuyh3qhjZKSLP+pxqE9HHlrpqAXmgx6dP1jptFUGIvNwDA4OwsiwugAbmRxa&#10;1HFbLu3J0UGZs3JsZ021PyAiUK0z5VtJ3/dE2iulPOTHZTbLIdUysUJ2g5JKBaRpBqQJm9/byvwF&#10;8ymXuhk5MEI+100QRKS2iW5ZpLHPeL1FzjYYmDyV0bEWe/buJY0DgjCgnMmDn3jiMcarVUxTR9Nh&#10;774DmFaefK7C+Ng4hVKJRsNDYhDH0NXTjWnl8YOYJBHYToGRkXFGx6q4rgu2Mq7pkeQnP/0J9fFh&#10;KpUy+/ftIwwCkkxNEsZJliah1CBCA98PGW/55HIFklQSJBKhJewf3s+Hl/UyPj6CTEK8Vh23pQbI&#10;M2fPplarcWBsXEnAkxRdU4KBwd27yBUKSugQ+OzavZu5c4/Ati0mTZ7E2++8Q73ZoG/iAHrmeu7u&#10;tRmr76HebCkIJUWEsCiWNDZtHGTZcbNpNKtMOayH0bFdHBjZpyCYLbXBcLQW3/v+fYyOjRKnCV/7&#10;xte54II/5c4/v4t/+dGPeG/zEAhNoWXan70u0E3o6uliz55duF6TSlcJ3w/I5RwGdx2gWhtndGyE&#10;JJUK99Jy+ft/eJDN27Zi2hZvvPUml195BbPmzGLqtKmUKkV+/+brCk8vU4JmiqY75J08nqc8P/li&#10;kVhGNFp1xqpjGKZBrV4nX8jT8loUinl0U+d7/9f3WPYnR3HxpRfz8ksb+M1vfoNEksiEcqVMlMTE&#10;oU+cpqDZBFGC5eRIhWCsWqPWbKKbJn4Ysm3HDoI4Ip8rMV6rYVoOQRRhWjaGaZEIiZUrIPWUKA3Q&#10;9YK6wcZNNMMATbJ33x7y+RI5J0ehkJCmsH3bdlqNFnWhcCVlIl54/ll2tSxM2+bxxx/n3Y3vsmLF&#10;JRy16Cj+7l/+FadQwm21lLctw/qnmQVgdGyMqYcdRqFYVDk8gY/QNfxQqSYdS6fcpWFYGlKkNFpQ&#10;b46jW3m8ICBfcggSH9NREuP6uAqDzOUcWq2QgUk5+if1Ua2PsH1wC7ZZwfc8EqkzMlLlu9/9Nzwv&#10;ZGjPMD/84T9z8odP4wv3fonv//BHbNu2HcuyKZTyxIHCV3V19zE21iBJUxKpyAKu77Nj1yDoyrRc&#10;r9XQUo18UsD1A7p6JlCtB8SZkAmgu7fM8Oh+Wl5LbewCG4TB6Jjyz5iWQ6Pp4QeBEh+YGrZjk8iY&#10;wd07qLeUMbpQKtNotdizfy1hGDJeq9E3MMC2HTsoVSoEXgspwTI00jRh//59CgCLwLAdojRBtwzi&#10;FCzbIYxjdg/tgWyzG4aCvfuG2Tn8njL3xsl/z4JzqDDsg+MV7X+tdP63kuk0jtGEQSpB0zWq1XFs&#10;Kui6gZE4ICWep1y8QtPQMm28pmmq3NbSzlApzaodcUi/T2bUApCHLHBaNng6qPOWhyjXaBuMUuU+&#10;J1PImaaOaZk89vhjnHPOqRx++OHKfxIp97afzQwsw2TmzJns3LaJ/fv2YTsOr7zyMvXqmPJh+Mqj&#10;0T8wwHjWBw/DEKkp1VIjblCpVKjWhjo6fgmMjY0hMrOp4yiDpeM4rFmzRjGuMvWKIwwmTZrEgX2D&#10;SKmURoap1F2B72NaIvP2BJm6RTKh12LGjBns2bOHxA8pV8rI0GXJkiVs2rjxff6kXEalfuutN1mx&#10;YgXFYlF5ayyder3BQH8fxxwznxdfeEFhRiJYs+YlLjj/fC655BIee/xxxsfHqVS6cFtuNmNJ2bNn&#10;N/39fRQK+Q5tWPlgQubNm4cfKIbce++9x+LFi1mzZo1yZJs9SvVFzNwj5zI2NpaRGEo88OADnHFW&#10;lXvuvoMbb7pbnXOZt8SwLIIg4L33tvLOO+/w+S98nr/6xl+xe88uSqUy27dv5/gTjueVV17B94NO&#10;Pky+UGTe/PmMjY5llaLB0888w0knncSs2bN59NFHiaKIIEgzNV4JoWm0Wg3y+QJxHON6HgLlzSqV&#10;Sp1kyzRrFUaZm1zTNFavfol3332Xv//+t1i7do3yixkGtVqNWq3GMUsWEsePIzWZmRDVjODII4/k&#10;9ddfZ2xsPFP2KVJCksQ4OYc4Eh1GlqZrIBPC7Mau6zpx5urXhYZtKdOv1qYkhCEydWm5kh07d/Dm&#10;m2/iW0qpZYdNZs2cxY668lQFUcD6devZ8O46vv3tb7No0SL279vHhN4JqkJOEkUGSQVxHHP4nDkM&#10;DQ3h+T47d+5kypSpiKwzoBSHEseBoaEhcrk8uk5HqWcYCudSKpXVa0sSbFspNaMwoK+/j0ZjJ2+/&#10;/Q5LjpnHW2+/TbOq4pYbTQ/dMJh/5FxGR1WW1fCBYR588EH27j2D2267kbvuuhcy71iSKMN4w1dG&#10;8ZHxvQjUfCHwfWbPns3OHTtoNppKiSkkU6ZMIU1T9u7dmyko4859afeu3Ry9eHHG0XPxvRjbdjr5&#10;SEGo8rfaptN8TlW8Y6OjbN26lcE9w7huC8NUfqLevgH8zKi+c+dOZsyYwZo1a5TXLIyyhTjH1MMO&#10;o1wqITIVaz7L24qikFpN0UY2bNhArV4njhPqdYNisUCl38wyqXo6atQ//nHI7J33LzKHHn9o0ek0&#10;21IgERqprhFIycx5R7L4qKM56sj5VKZOojR5gIHDZtA7+TCmzJ7PtLmLiEs9tKwcMpQY0kSRPBLF&#10;gm7319I0+5JZPo56vjKVpElCEsWKZB2qryRSH0IURUSxR5z4xNInJQBNInQQwqLRCNCExf33P8zV&#10;V1/Kued9hClT8/T1G0ztsZk/s49bb7ySm6+/gkrBwa2N8eJzL/DlL36ZI46Yj20V6OudzMnLlnPb&#10;LXfQ3zsJkeqkMUhhgmYhNUhEQiwtNKOINGJiEWLkuglTm1bsEmox+8Za/O6tjXz2S39B96TJdHUV&#10;6O/vZvny07nllk9Trgyg6XkwTIJYEssIzdJIkgihgS4gCn0MEkwBN152OsfMmcBAl05vUXDhRedz&#10;5JFzuO8nP0VzcnhSEGoGEZDoGq+8+hLV6gGuu/pipk7qopIvsOjIeXzqtuvYuvldtm7egUx0dK2L&#10;rVuG0eyU/sk2a15+CT/ySZM8ltmdyVsT9o1G7N7n8qfnn025YGOke+ittDjm6Jmcc/ZRJKZBoMHz&#10;L2/A7prGh075EH39fRS1Jgtn9/Kpuz7JeR89E9MQzDtyDgsOn8WsKZORYZM0CJBaC90KCIWPL12k&#10;USRILNJ0gIceWsmaV17mc1/8AscsWUIYh7z2u9cIvIBzzjibaZOnYms2R81dyCduuJVzz7iA3u4p&#10;yNgiCkw2vTvIovkzmHVYmd+t/D0iMLEoIQMLw05JpIuWD3HTUVLdBN3EoBtL9JA2dJykCCJFiJQ0&#10;1TCNPKVyjtM+8iG6yxMp5nqp18AyUwxMYj/B0HzeeWsteVvj0ovOY85kBycd5YipPVx98VlMmSjQ&#10;2Ecp100a6EiZYjkmXitP5JeIpI9mQaL5JMIniQ1KhV7cZkoSmZh2kyDaTxgGaJpisGmiRBgLdDOP&#10;6+e478EnuPTaFcxeMJveSom+SpkTlh/PrXffyrTeAr15jQ+f+if0Tuyhb2IXteYoht8gHB/md+t+&#10;zyfvuIXFCw+jUojp6hOcdf5S5sw5itWrfocpcuzYupv58ycw78ge+vsSDptq8GdX38Cu7QGj+yPS&#10;MI9pouT7aYqjGzz1+G859yMX8CcnLmViTy+lQsDkiRaXXnIqy09ZgGPZvPjcc1TKvZxy8mn09fdg&#10;OTpHzJ7GZ+64ldM+sgzDjJi/cCYzZw8wcVKeQiGhWRujnE+RQQ0tblBwBJr0VP4PIcIwSRAIPeWX&#10;Tz3JaR9ZyvEnLqRU0Jg8qYsTjz2Gj99wHaueXYlf97DIIX0NERlY5Fn31k4co5c/Pf+j9PcO0Dsh&#10;R3eXybJlC7nllmvo7i4TBi6GniOONZLUploLWPnSa1x+5fUcNnkSPZUy/T0Vjlm4gDtu+QQzJw9g&#10;EbHmhWdYcPhMTj35RCZUShQck8Nnz+KmG6+nVFKSftIUx7bwXQPfNTDzguHqEL9+9gXuvOdeps6c&#10;Q77STe+kIguOns2nb/0Mh02eTeBWVepo5tFpb/h17aB35r+yIAmkUgoL9SUFajYvlAcykRInl++g&#10;k3RNYOoamkzVFzGGnhKHHppI0AXINO48/h9sr9mOTXd3D5MmTVLa+kKAaVo40lUVR0YN1hFs27ad&#10;5BDmmWEYhP+ZKVYenNocSm34r67Pvu8zYcIEgsDlxRdfJIpcjj/uOJYtPRGQJBEUSyVeXruW5557&#10;jlarRRSF/PJXvyQMQ6668ioqXRWFLAkDHnn0UbZv345t2zi5HG6cdsQQgR8waZJCsCu1mep7y4xx&#10;5rZayJzDI488woknncidd95JGLTQNA13POK+++7P6ADKV6J8CYmSDGeeGV3omJqZMbXg96//nhUr&#10;VmA7ZSzLYvvgJr7znW8rHb/rUsgrKi6oVMRCyeInP/0Jpy0/k8985s8hMbEskzffWcPPf/4InqfT&#10;19fH/mE1s1j54kp+/3qBarVKT3c39XHlUm/TE0aqNR566CEuvfBCvv71r3Ng/2B20pr86lerEab6&#10;nKu1Kvfdfx9XXX4hy5Yto6+nm7HRUdZv28GvfvVLoiiiXC5zxYrLlJfAyfP3P/x7NR+o17FzZTRN&#10;EHqqX+55HkmS8NC//zsHDhzgkksvpfvZZ3ll7Vp++MMfcvmKy1m4cCGlYhfNZpMdg3v4xS9+wfbt&#10;OyiVimi6xf59+6mOj7N69WqazSYyS6B0bCfzVyicTRCqHWE+n8f3POIMhlqv15EWJGnS8XQZhs6y&#10;ZSdz3rnnEicxjz/xJDt3DjJx4oCKbBeCPXv28OCDD3LBBRdw0om3IRAcODDGli1bWLd+HfVaPWN5&#10;GaRhShzFmJYFErq7u6nVaorokFXPwwcOUKlUGB4exnVdSqUiKYLxalXBUl0X0zI7ldkLL7xAGkdc&#10;fPElWLaO4ziMVnfy4x//mO3bdxCGAYcfcQTnX3ABiQzYsmULQ3v30mg2efjhhznrrLO49NIVWJYJ&#10;ms/IyAgPPPAAu3fvRmiwdes2nn76aT7xiU8oykcuz4E9ZLMgmfm11PVZLJYYGx/jvc2b+c1vfsPy&#10;5cs54/QzsB3FSdyzZzcvvbRa4aSCgAfuf4Dly5dz3HHHKirBeJ1169bx4qrn1OY0TbnhxhsJQjXH&#10;ffhnj2acuxJRFCkkldDo7u5mfGwct9VCNwzcVp1Nmzbx5JNPctppp3H1VVcyOjJKFEmeeuopVq5c&#10;2zG364aOadhEUcTQ3mF+9rOfccopp/C5z3+eRl2BUT3X5ec//zleptQUAgrFIs1Gg66uLt586y10&#10;Xefaa6/JTJLQark8+thjDO7aRZKkjI6Ocv/993Heeedx8sknUy6XGBray1tvvaWuwShCaCIjHBiU&#10;SiX27t0FwFO/+Q1SSq644kpFxfdVYvAjjzzC4K5B9IwajbD/i3fS/3dHEsd4GdaqHc4WZZiwQiFP&#10;EKp8It1Q1bMQApkeMnBpD3zuuf7Cv9St/Fc0XcPM55g5cyYDff0YhsFoS8EnraSpepD5Arqus3vn&#10;IO9u3EjqhjSaTV7zZhJHMVL7T/qKHyzBPvC9lOR93xEf8OsgFRgQGWVGzyaVShkhUoIgBM3uGKgE&#10;CsFRLpc7ccNto1scK37W3n37KJVKIFUSaRSrPx1ncbRhGNAzoYcgM+5perunqtpiQpBhL4oKD6Ip&#10;RIhfU/DJNA6VYKBbRRXEmmqlkajyWYtaABy7aBL33nsvl1/56cwop3JWckWNWq1GGOQUNNNo0XJb&#10;9FSm0Ww2QTRJ05Tucp9SZ5lStdmchEajgWP3Z6iVnEJmyAPk8jl8L8bzPArOgGp7JDW1oAqFNXEM&#10;JaueOqWf/fv3s337bvL5PGGaKJRHDEkSUyooEyOxem+9WFdgTLdFKlOKjq3QI7qmkB6Gal/KbOho&#10;SLBsm4JhMDo6SqFcydDwigbdatSxbIvuri7qtRrFUpEojNB0g5bromWgQ90wmTxlMjffdCXf/vZ3&#10;GB0NSNIEzSirNmYSZZNPBWUVUkmUuwoTAPAb6rwTVpxhatoLocIGSZmo89/UMxGLao/WquMcccQR&#10;5HIOmzdvQUaCSleFJFGIlFtvv44H7n+AvUPK2KqZsdpAyF4MXafu7qKvv59UqogCGQd0dXUxfGAU&#10;27bVnAhAaBSLBYJAGRGbjZqSDEchfuBTKZeUHD000DUdu5By4MABirnJql1T1ImjCN1QuKbaeEip&#10;VMawlNACaavzI1GQ1lYjawWHihCi203CIKC7u5tms4GIu9B1DV2ox3PyAY5tU20GODm1yLtui94J&#10;vTRbTSxLxcOrAblCz2hCVfy9vX24nqvMuIlDs9VEaAq0Wa1X6e/vJ4wVmiaO1CYZqXcUU+qmpnA/&#10;mpUyOjqCZeoYhsHY2DATJkwgTaNM8GBlINp8BvElg5BqCoklPcqVsjLqRrGSIUuFQVL4mqiDaKo3&#10;FHB25MAIpVJRmdC7u0iSODNB5xkZOaDuL0AYKiqC7ThommB8vEpXFjgYZXHdplVWEeyWTqPRQAi1&#10;IcwXnA5MOEkSPFdFagzvH6VUKimlcctFdqwmqm2bxO33Wx35XI4kEy6FYdiBm4I6X3VDya4NlHAk&#10;kYoeHxkqKqaMQRRHLJhYo7e3l5yMWb58OXOOOoK9e/eyZdMmjj76aMrlLnbv3s0zv32WkZERvvmt&#10;bwv1uNkRxynCUOyaer3O9u3b2Te0V6kvQl2lRAZKOePHGcspTjucIgXCNDo03P/wONQdKsT7f17K&#10;/7TkUQ7jGKRyFvu+cgdLGWevJcS27U5SYe+ECQRh2CEK+56P0ITqx9frVCqVbIGReM0mllNAJhLb&#10;tvA8v+Nu9zKCdJIxx9r8I5XIadBqNtX7ZKJ8sprIStCQcqVCK6hhmgapFIRRhEzUbldPlWow5+Ro&#10;qwvVSagWI9dzM/9AruNbmtDTQ22shmXbxAlqSNqoY1l2h71lmCalUgmZKrKAbRWJ4qhD/7UzujWJ&#10;wPc9wlg5pcM4xjANZJowMjrKvqFB8vk8juMQRSFC14niWIlHhNZh1pm6pm40XkAhry5oXSj8iBCC&#10;RsPrzAN0XcN0FN049gI8zyOIVF5QrV6jUCji+T5hEFCuKNzOyMgIlUqZeq2ezbU8BVBMpQKzIpgz&#10;ew4jIyMMDw/j5HpJ/VTtlklJ0lRhaXSDRrOJY4qsuvQz5aahwJVpgzAMOpsKx7E7DDXLsvE8FV/g&#10;ODZJHGek5ZiPXXU169at4913NhHFEXEs+chHPkJ1fJzRsVHcloVpmZ3ZoZVRmQsZOy+MlNu9VCxS&#10;q9XI53NKVRVFCAQpkiAIsxvpGMWCIicgFBtNZUp5lEv91Gp1vFB9DrVqDcuyaDYaiiDu+0igK6Mb&#10;BBmPTy2qEtOSKlmTbsUHMwx8z8MpKtr02Ji6yQWxVOzBOKFQLBKELTyprBHQJi1UaLmtjIasdnNJ&#10;klAoFKk3aorQgMGu3bvo6elRtPGWq97fvLq+Jk6cyPj4OFrGTGzTNFotRV5GZq5/08BtufgZ4xCR&#10;dhaFVquF5zXp6upSQ/5CgSQRtFot8vkKpmlRq6t0XU3qjI+Nk8vncHLK8S+zjKM2AiZJEpV1k893&#10;CBmGYWYViNfhvbVaTfr7VT6VlCmlUokwDGk2G1imlfEhg4wmbeLYJl4GMfXcJqZhkqTqM0DSuX7a&#10;8+5arUp/fx/NZgvXVf5FP/zjSqaDMOhQroMwJGfpFIpFzIxg0mg22bFjJ6a5l927d3PgwAG1Oc6O&#10;g+01Q2GzNaHR3VWir7+fcrGMaRjUQyUPtZIWQkCERpokmLpCv2x6e4M6cZNYKZK0/3jVOJQ+CvJ9&#10;gyjI5kGH/vsDv5+kitKaJIKWF6IZOVJhECeZ8MBwqLkhINB1izQWRImGZhdJdZNUKJS86/noukEc&#10;C4Sm2EH58gQCV72pQtcQmkmSauiGjmGB0HQQkjhOkAhsp5QFQOmYuiprUwFe4JHPFfHCiEQYjDV8&#10;zFwOL0yQug7CRgrlP5KaAbrO/jGXF196k0RXfpmR0bpC/ftq8cnZeZpukySs4ic2ulMmkgFm3gBD&#10;khoJfuqRRBq5fIlas0EcSXKOSb40gVhqeGGAYzo0Ww0cR2CaOVq+2skXKpNUJEEaqVgD1AYikZKm&#10;q1qhUhpoulq8cgUllRXZhSMMjVqzRbkyRSFjUnWD1bSEhhdhOl3qxqpLdE2nVm+qbJJiAVPT8FOX&#10;SApMu4cwVgSKIE4xUxt0Dd2UNLwUzcwpZ5eu8CxhHNH01UbmDWjpAAAgAElEQVRi0rQpPP38WiJp&#10;IRJBLEyFtE9TpKaRIPCDGCdfxDK1LLFTo2Dn8CIlf9Z0C81wOjvK0WoD3dAp5Eu0ghDb6SZJYkZr&#10;TaUeK+bZsmM//3z/v3Hsccex/OxT0DWNJIWdO3bw/KNP4cU+woGYULX2TIGwW0gCUt1DIohFjFNw&#10;qLdiUmkhNJuWHyKFkYWdGbiuS5RKnEIX6BpJmmAYSunkeSHlrj7GauNYeQspdOqBR2nCgJqbypRI&#10;+Oi2idtqUbSKCEMg0gQ0iaFZICV+UKPUXabV8kgAL4qwCzYN31OqtVwRNwrRTGhGHrrQ0BMNp6Di&#10;HpxCP0Eco+k5Gl6Aado0/QTTsBGaQLfzjFab5PJdeFGCaTrYeY0wsTAdE8k4IPETF8u2qbpVUiNF&#10;MyFKI6Qu8NMUaahrKZYRsRah6Ra5LhvhWwoSi1QqNr2IbihifMuLkQiQCYZlkCtV+H+oe/Mou87y&#10;zPf37XmfoeYqSbYsG8syWMbGBkIgmABhDGEypEMTQri3MxBD3+R2EkKGXn0TFpBOh5CBJExJmuEG&#10;SBgNARuMbTDYYBnkARvZlq1ZllRz1Rn2/H33j/fb+5ySTYesu7jddy+V6tQZ9tnjOz7v82RFTpKk&#10;eC2PyuQEXpeSlCTXmKzA92OUJ/Innh+JCF6aEnemGSSJZDezO1hbXcV1pcSUVspmVSErmxlxe5q8&#10;yNlMNJ4X4YQRgyyj05nBGMMw2WCy3WFtY5NW2CUvSpQr8hy+5xNGbfr9TRxXE0UxWZ4yTIS8dH0j&#10;odudBBz6gxSrIvEjW2qKniAMCYMA14UsTVlcWmRx8QxHjxzh9OnTGCOkwYP+YIvNb5xO4Hko17Oz&#10;Gn3OP/98tm3bhtGaslfS6bTpuDLtrR2JeKJAIpGjDx4SqDBIpFjyI11qJJyxQz1hKFIEtTZIUkia&#10;WCOCjDE4tn9S65lrrYXF1xc5gbqfNRgM8F0f35ZW4khUD6kqC7ncxPOFq6nX2yQMQ4QJuRROuDhi&#10;mCSCdKkkMvE8GYLMyiHjTLdV4Qnyxmgc43Do0CE+9rGPSdY0HNDtdGx0HjQaJEEQELamGA4F5qq1&#10;ocgLiV61y0R3Al25dgbJYXJykt5miuO4eF5gmYiHtFptHFeisonuHK4tQ4RhgO/L+R0MNgnCkKmJ&#10;CVHmrIQvK9cVfuDT6/cafjDXdcmzlJnpGZZX16UEs7GOHwSUWYYB4VGLIhxfjnPcjsXpZxmVzomC&#10;wPKYefg2G5uammJ9bYV2p01ZyByWNqVl1C7Ie8K23el0qHTFZz79GdJBj1a7TZ6NWJYrXVk4vmm0&#10;lVZXV4gsvH19fZ3AbROGEYPhJrOzs5w5c4Yoimykuk6W5TJHkgyJW60mau71+kxNTXLk6FGOHTvG&#10;7GzIcDAgjFqiW+Pllk9L0HGOL3x8vc2+8PZZ5FgQiMZPFM42bNGe5fXb3JQs1nU9y1FYURSi0VLZ&#10;smar3aK32UM5yiqvjpim86IAZ1RSaXc6FJmUmzpT4mySgWTUcatFr9dDa1foXHqbYiMsw7qMLiAl&#10;OSBLUsJ2m43NNaYmp0jyymYgcr9NTU1TljJ35CpXzr3lOkxtpaDVarO0uEh3ottcT47rNjx8NfeY&#10;jGPIjJ2rhMAy8H2bVQykd+i2LDM5oihqS0iOY6Sa4Cmr5yS9h7p3F4ah9G9KKbPVNiRJEmouwpqf&#10;0VGiu9S2GkVLi4tEkTCN17YkCHyCIGQwHDTcio7njHjv4rhhs5iYmKBvr6PBpnC6rawsib4XmvX1&#10;dRYW5uRa0dInabfbBH5ArzcQNm1fGNSLMvmR2t9aS6nIpW0w6G+wb98+VOxw5swiG6urdDodoqhF&#10;4Pt4vqD06mWEXtMyfGmMDJZVZcWw35d0N8+ltj4YMhwIXUSapgyHQxGPimOrjKm3iCr9wEU4bmxv&#10;Rz3qtfpZq9LQvGQsrqKohFzSC2Iqo+gnOUb5VPisbSYkWU5RalAunh9KZuT6uK6PwaEyUJQa1/UZ&#10;DlOMcihKLboarhA/prZ2XRlNkiZog9BYxBFZLqJPrudbTSGFH4REcQvluHRbkxS5pJ+D4YAgjBgM&#10;E/JcNGQoDaoyODoncCpC3yUKfSrtsbi0DjrCoU2eOpgqxHM6FJmDQ0yVewz7Gt/tossAqpAy92hF&#10;M0T+FFnqkKQCm1bKYdAfEgYu7VZAVQ5RKicKQkLfZ9jvEQY+eTGk11tlfn4BpVzyJCEOAhYWZrj0&#10;kovJkhzP8XBdTVmmKHzKAjzPATStuEuea8pKGqGddkCvt0oQelRVjuM5oKDdjhkOB4SuohMHhI5i&#10;c2UJBURBiMal1ZrA88DoHGNKhsMe7XZMVYqqZJbnFGXFhbv3EEdtpiZn8Fyf/uYAU0Fvs4/Bw1GB&#10;nY6GskhAFyhT4pgSUxZkyZDpySkU0peamZ0lr3K0qmjFEcNBn/n5OaqqYHHxDFEU4igIfMk6jBGB&#10;tzzPieLIQsMlMDh+dBWHLoun+7SiWcqsjSknMJVPFEzgOxMkfZjoTqJLQ544eKpDb73ApU2vt4HW&#10;JcaUpEmfLB0Q+C5h4IDOcR2N52iUqfA86HZapOmQPE9pd2KicIb1tZzNNUPoz5OlDu3WHL7XRhGC&#10;blPlIZ7TpdteQJcOgd9mqnsuVR5Rph6RP0Xox6yvbhCHHZTxKNOQIgnIE59OvI10WFHkMDkxy6Cf&#10;EvqzGN3G9120KUBpul1h2xaarRLXlbKkAHLyZngySRJm5+bQ2jDRnUEZH6UjiswhcKfQZUSZ+zim&#10;jWNCAq8jSsGlQ5ZoTOURB5NMdRfQVUq75eOgybMhGE0chRit6G322Vjvkw5zykIGP1utNkVRsLm5&#10;QavdwnU8HMejLDUGheP6oFyUcsnSHNf18fyAMIzoDxKKoiKKWxijyPMSxw0oK8gLQ5qVdLvTFKUh&#10;SQvyQlNWEEZtKq3wghjl+GRZBcojzUVMrj8Y4PkBynVBOYRRi83egMEwRTm+rKfUJFlGpztBpQ1J&#10;lv5w9vf/7aJogoAsyxgmCWtra83ogvTNYyYnJ5mYmJSAue5LMuZ0RGeloiykofXgwQe57bbbuPPO&#10;Oxu6lzvv3M+dd93JnXfeyV13383+/fvZv3+/nZx2LO/aD7nVZz96DP/zg5aW1dZILANxDQMUDY+A&#10;Viy17jSVxldltT/qCKQshPW1zo5Ef96zvQk5JHEcsba+hjGm0UVptzuS4UUS3deT2UDDfptleYOV&#10;DwLfziuIjozriY5GEIoGSFGKoFhRlqRpYqOXDgoaDXPHAhZ8PyBNhcFXpn5VM/8g8zRpo2VUq6k6&#10;yiEIA9vQHVKrjyqlWFtbo9vt4li68yiK2NjYwHUdQR+trnLlFVfyrj/7Nc455xzSVFQsg3pOxE7X&#10;ay1RWNxqjXR9jMGzYnd1VqqUCJxNz0xzzTXX4DquDOhOTlBr5iil6A8EFKGrqmFaTtMUbQxhEOI4&#10;DhdeuJu3vOVN7Nq1S2r9SjE5OUFua+Gu67K+sY4xNEOycsxMw/4cRzH9wYAwCkEpNjY2msn6siqp&#10;dMXmpqjCTthMz/N80jRtIu4wDGWfbQZUT61PTU7aHppka9gouaxKDBL9+4HPoD/A8z1iq8cyMSEz&#10;La1WS+r7USTaPPZakhk5ZWemSgGVIBE3wNTkVDNT5Psek5OiFFs3k0v7uFbXrO8Pow29Xp/BYNAo&#10;e2ZZbrVrIimhKrUl+8gy6WNIr04yXgxcfvnlXHXVVTiOgC3KqmzYQ7rdTqPLJfeIGK56/kXo+B1e&#10;+tKXsuv88y1juzglKS/6zb1ubFNfMhCrz1NVDIZDojBsqheBZdUeDKSv1Gq16FhV07q/JXakJTYh&#10;z5u+kfROrKZVPW2vapVQYwX9rKqwcsC+pygFiFJvc60+G0VRky3WYyGu6za9vFar1SAYa9ukEJVQ&#10;Of8y4CrXs0TnjnLo9XsElnH6bMqZH8VSM+0nScLq6iq9zU2pKCHHSubLRo7G8zxhtrHLqLwWeGhG&#10;Mqrzc/PMTs+iHMWg8jEGYtVFKUgrMV5FJpFK1kvoD0aSu+gRe7SynDwoNUYkrS2tjWleV1hAgZ3j&#10;aTKchthn9Fxuo0rH80nSDKNcisrIpK4BigzfARwHUxYEniN1awUuIo1tqkIeuwpTlThG9IGU0eDI&#10;hgahi6GiKCs8H/IiQTmCYpHf5Qj3biHWrufg27S/LBI8F5RjRP9EuRhtqFJpQJZuQZklBJGUN8oK&#10;iqzAdyuKKgdT4boBvspxTIGvHHSR4TpDirSkFczLjaozPHKoFL6jcNyCxPQJPek9DAbrzMzMUJYp&#10;RSYGIvY0Sg/QZYmpNJ7TBs+nKhNA0Q4V99z5Td76W0dYPn2G0NEUegNPRVQ6sEwUKUpBGHegSijK&#10;TULPQ7k5WZlhTETgO+S5wEC7UUBV9Ni9a4HYLVBlCbokzRTdTof1zYw4akG1IgwNuCitiAJNnido&#10;LX2N5VOP8M63/SnraxtEno8pNHmV0vJCyqwkKzPmpibJs1yuG6cAnREHfiNEVuUFncBHVSXtMCBJ&#10;hlRlCsbgO5U07h1NPlzF8zwmWwH9wZqUN8qKOJ5gWGbooiJwDZiSODCgU4x2cJX0E4yu8PHwHR+j&#10;hihdErg+RZ4Rhw55PqCqQnwFVZYQuC5VKQ1tXaZErr1ejYAvVJnh4BIGCsqeDGm7Dq3YJx2sELgG&#10;3xP2Zp0bPAXtjsfq6hLTc5AkPVxE/rgTd6nyHo7Xox3KcSzyAWGYolzRBQocn7zSKK1oh13SVLZN&#10;yus+w3xI4LkYXVDmFQszLaJOiCn7xEGA1gVQEXgBrklxSQmckKIqcKnAkRKgqgocXRKHHuftmODB&#10;CYcTRzbxwy6VY1ClIOwElVlTKGmi0CdLBeDjuCLZXJQbRL4GROHVxSX2DVXWtwYmRBclfhiCcqmM&#10;AwW4ypY6ywIFeA6YqkRh8JRBl7ncX54Dlr3AdxW6kBKv5yjQFR4yn6gUmLIg8j2wgI/apLlK5mco&#10;CwI7IF8VOZ6CyhQEoUuR52gKXE+RFxme51KUuR0OdtBFjoPCD1y0Kal0sZVZRtW8aLX9FbtWB2GN&#10;BEb9nJUZ8QJl7bMEJGUlAXVeCgdnkJU2MJG/p1stgU87kulpbWi1WpZKrcO2bTt46KGHHu10PC+g&#10;QhrmURiy87yd7Nq5C601G5n0JLqefLkTxQS+j9Hi7W696Rbqw6l1ZVkFrH9hLImx+y3ZQc3N0/yH&#10;slwEW5wQoxWNmArqxyO6na250/8YP1d/pxr7pKkBDTUq++zvNVueHd+ssf2zlD5mK0CvXnv9gamp&#10;KVGnjEX3xVgdofn5KbIsY311hbn5ObIMQXEVpY16PCu160kkHEQYY0jSITMzM6wsC4ttmqbMz80x&#10;6OVs376dPbsv5PCRI1RVJbo2ZUmn0yWI5L1FJRdPnos2ia5ytNHkecGxY8cocjn/7e4U/f6AhYVt&#10;wiLtbfLwww+T9XNc12uiOM8XqWjfi6yWSMTq6iqmKlhYmG9g69iJcdd1LZOCqKlOT4jufL8/ABRx&#10;3GZudpaVFcle1tbXKKuSPCuIwtBqOUGv15Ptwm8yWKBRmwws/1pephbyXTOga4t28i2XmmQdjo0s&#10;l5aWSCohiBW9FyjLgh976lNZWVlhaXlZemyOIxo+apSlCFJQS+kNv+lzKGiQj1HUIs8zWpYhuyiF&#10;JaGXpgRh0GiqGGOYnZ2j1++J0m9Z0rVZWJZlTE5N4Xkep05vygyQUhRZhkLR7Xbp90/TimNaYYc8&#10;z5ianGIwHKCV9Pr6w4JW3KLTDVlZWWFubpaFhQVanQnuufseUWmdmhJ10KoCJJIPA5F4H/QTuceR&#10;iFdbSp0gEN2nnMIKp5XMzs2yZ8/FLC0ucurUaUwYYqDJyF0LK5ZrcgLf9xmmCeftPI+1zWWpKqQD&#10;jPEaDRlHSUbyhEsuY2Njg0dOnpIs1NqbCSs6V2nFsBpSa+mkaUKn3SHNrdKo95g8yP+/WUa2y9rH&#10;xoOYBkZdV1GazBGxYXWGJ0wwZdMX11pTuIVUUmx1x7VZb56LQnBIhO8H7Np1Hnv27GFufgHP9Thz&#10;ZmnL9o0dXS2ZAqI/nyUp/Z6UOpLSIwhD/KoQbfpcNMYdBKFRVJJaKUfh1MyvZmTIZYdqgz7Oyra1&#10;njbiX3MZ52/bIugmiZT8NW7YlWo8mzobHSeerPkNyHuUvHf0XfX2auu6avqE8dMCWxxinc7ZvVFK&#10;obTGMQatRJzKKFmvMi4YWF2UuaAnX76H5z73uRw9dpw9F+9hcmonVVXx6U/+NXHc4jnPeZE0iLsu&#10;H/rQh9i//2G67Qg/znjOc57LFZc9kziOmZkJOHjwIDd+9es8+OBBJtpt3vrW3+ThB05y4YUXct99&#10;d3Li6ANsO2eSl73s5ezZcymBH/DImZMcO3aUG79+E6dPn6EdTVHkCbpImJycZH7W5/3vfyevufp3&#10;mZ2d5W1/8hv88z//M5c84UVyowcrrK+v89G//xz9fp9hf5nzL76Yn37ZSzj33HNBBSjlcOrUIjfd&#10;fDMHvncXw/46rk5xdMrjL9jFm9/8Zt70G7+H1ooSuRF+/3d+hf379/PFL13Pk698Mq+8+mcJgoBj&#10;xx7hwx/+MPH2bfzqr/wK733v+3nG05/B+edfwAc+8AFmum2G66vsvOBc3v3n/5nf/D//iGPHj/H4&#10;PRfyohe9mJ07z6HdbpMXFQcffJDPfeE6lpYWKXRFWVW4PlRlwTlzk7z8Fa/gkic8Ac/32LfvDj71&#10;qU9x8e6LeM3PvYaHHn6ISy+9lLW1NYIwZPv27XzmM5/hxptuYnqihaMKLtx9Dq95zc/hOA5lLiXO&#10;G27+HE9+8pP59Ke+KAJ+7YwrrtjLi17waoJQCGCHw4R77rqbG2+6kcg3ZMkGT77ySl7xipfTiqV8&#10;MhwOuffee/nil75EsrnMhRddxC+87heYmJyg1+vx6c9/lgceeJAiy4hjh6JYFmG7uMfTfnwvz//J&#10;n2NhYYGTJx4B4Dt3f4FXvPzl/MFb3kdRbPCOt/8en//8tVxxxdPJsoyJyRl+7lUv5L9/+B84cuQI&#10;oe8wf+48L/uZV3LJJZewYvtyx44/hDEVSVrgUlKUAvX2A0UYh1x++WU87/nP5/777+fyyy/n+PHj&#10;zMw8g3arxeeuvZY79u1jstPBUSu04gHJ4ARTk5M88xnP4Kd+6qeojMh+D9N17j9wgIv2XMD73/9+&#10;oqDDNddcw6GHj7Pnoj0sLy+z6/zzaUUxf/Lf/hvr65tg4Nd//Y3ST3JDPv/5L3Dz12+lFcdMd6el&#10;9Fkq2nGXshyO7u1xo20fK9tdHtms2sI5OGiccbuhRlZjPEIeIXTHnmzeX5d7JJtTY5ZwFKzLayht&#10;7V3VfG7L1MmYHR23lTXnZR2iG1Nro0npEwOOkRJfZdkExLwKyKKwvImdbpdiPWdhYYELHv842u02&#10;vY0NCVbaHXSlG7G+ehmb0ykFUupUGK145JFHWFtdl1q12xa5XiX1bPwQz3XJ0qyZ0ZCGbK2p7jK+&#10;q+MZRE3HIIdwlBI1Zt+Y5oSMH+rm99j7TXPI6kN8thv7AYsxMkBlzOg0bk1NmvJgs6XjX/6Yvaux&#10;7Wiuo7HMRzW5DnOzcwwGA9rtNpdffgmnFxf50Ic+RFaEXHXVVbzxjb/Gd7/7XT7xiU+wvr7O3st3&#10;8+u//uv84uv/D4qy5NUvfzlPfOIT+eQnvsjimUU2eo/wvOc9j2uueRN/8Ad/gLKzJ+ft2sXb3/EO&#10;8qxHK475/d/7ffbt28ef/Nf/SppmTEx3eP3rX88LX/BCPvKRjwiU13FotVpsbmxwzvYdeC4MhgO2&#10;79jOxETAnj17+Id/+AfOnDnDtvM8fumXfpndu3dz1113sWvXLq655tf45rdv47rrrmNxaYM4jrj0&#10;iVfwtKc9jaMPH6Qoi6b3lOc5jp2ud12XgqLRY2q12uR5zs/+7M/yd3//IZaXV9ix4zwqren3+6RW&#10;AfSmm2/ij/7wbUxOTrJ0ZpFWq8WzfvIn2bfvYdbW1jj33HP51V99I/fddx8f+chHOHHiBJ3uBC96&#10;4Yt47Wv/Pe973/swhSHLM6pclFDn5+e5aPdu/uZv/wbfDxpUZJqm7N69gyNHj/CuP/szer0eGMMl&#10;e/fyute9juPHj3PP977HJU94HG984xv52Mf+kQcPHsShzdTUFK/7xVeyfft2PvfZ6+n3evz0S5/D&#10;c577HD79yc9y8sRJ+oMh5557Li98wQt45k88k2uv/Sy7du3iDW/4Ra6//nruunM/ZVly3nnn8frX&#10;v54wivj4Jz7O4x//eNbX13jv+9/HwvwCp5ZOU5UluhIUYiuOSNKUZz3z6bzhDf8bH/67L/DAAw9g&#10;NOzatYtX/rtncdEFO622kcvk5CQvetGLePe7/5Zjx46Rl4Zf+eVf5mlP+3EefPAgcRzz6le9CozH&#10;u971LqqqIAwCnvyUJ/LKV76C67/8bSqLsHJd1yKchDVg13mTHDzo8p73vIfl5WWCIOBZV13Fq66+&#10;mmPHjrG6utp8JgpDnvrUp/LiF7+Yj3/845x45CSu67KwbYJXv/rVzC9MMzU1RZFpOp0OT3jCE/j7&#10;v/t7yaoxvOrqV/Oa17yGP3vXn/OSl7yEjY11PvCBf2JqekHKi50OSinSTEBRQRg3el7/pkX9kHbn&#10;/+tlvMRW/w1N712POZoaVasQ9wWA0WIrjQ2mLdGo44Dn+szNz7P7wgtZPXGUneeeyzk7dhDFkQTc&#10;WjMcDNG6knveewy5al33YbQht8NKuqqohdiKoiDPcvIsF4LDzU16/R5JmghiQlkSwsdITUf+WX7X&#10;krpaa7TRzY5rS+hZGiiNzIdU9sBoIwN+WolKqbgLXa8RiQg04yql9Y9pfksDHuXIritn9D7ljH6E&#10;bAhlfzCOzVScs35cHFyUqX8c0MrGJg72o2hHoZVC46ItZFSkESo6bfi///EjPHLqBGeW1rj+Kzcx&#10;O9Xhhutu5fBDi2yuVdx39xFmp1rsOvcSZibP4yUveikffO/H+M7tBzj88CK9dc2XvvB17rvnCFe/&#10;/BdEJ6bd4ivXf5UiF736K6+8gomJFh/96H9nZXmV3kaPkydP8sEPfpCXvuzZzM5NAy6+F1BUGoMj&#10;s1ca2q0J0rQgCOCf/+ljrK9tEvoRa6uL3HvPfvbs3o0yhqdeeTkPPXg/1177ZY4fW2R5ZcCZxR5f&#10;velWPvThf2J9o49yfFwrFx6FLlWRMDU9QRB6uL5LWmaYCga9Ib4bsLy0wjOfeRVLS0vcd9+9LC0t&#10;EbdCpmcm6PVWSdNN7rrz2zzzJ56C6+ZMToU86UmX84lPfJyyythz0YWEAXzh85/iyKGD6DJldWmZ&#10;L/3Lv3D+rguYnZkjSXPAJYpbZEVJv9/nvPN24CqXw4cOcfjQYYH2+iFLSwOuvfbzrK6sMhwmlJXm&#10;W9+6ndtv38dVz/pJJieneNnLXsu/fPHr3Pat73Hy5DpLiyV333WMv/qrvydLPRSTzM5cyHOe89N8&#10;9tPXc+/dJ1g8nZH0Aw4dXOG9f/t+vvjF64ijFq+6+mc5cugIN95wI8kwYdgf8NCDB3n/e9/HT7/4&#10;eezYtoOq1Oy95FIc5XHgwAMM+g7J0KMqulBNMew7tMIFXn316/nkP/0L3771+yydzuhvKL531xFu&#10;uWkfRQll1kLnHcoc/unjn2P1jMHkU0zE53PXHcc475yLiIMpLrzgUs495yI+9Hef55FjGadP5Jw4&#10;mvDJf/oCx48ug3Epco3RCs8NCfyIdruL63osL5d85jOf4cTx4ziOoipLrrv+Oh544H5e/KIXil2s&#10;WrhM0I528PSnvZAvXvtNHnpgid4anDre58C9x/nIhz5Lf8MI2i4LUbrDzTd8h6XTCcmwIs8U+/bt&#10;57ydFzA5Nclmb5NL9l5MqTOOHn+Yhw8/iFElSdYnK4RYN253ZO7G2gytHIyy965y7HPKPuc0r299&#10;rzOyd00MqkZ/j+Jj+z619fXml1Rm1NgLYnNquzR6LMH21mrLYwfGdnuMaYAllUW7SRHKUFpo90gF&#10;QABiTvO3wPGjMKTb6TAzMyPsKWEooKRKynEi2RAShsJOU5UjVN0W7jVtS1TtVocLL3wcO889D0cp&#10;NguplcYqE/RLuyOzLqUM093+zW81GYxwgrlbGleSalqetbHsokkIxpMVe1CaZfzY/RBByJbU8gcs&#10;Z6uWnv2aHs/EqFPQsRNpQQ3jCqjN5plRb0heH3WrRsU5qbFrozl48BSORVjVDb2DB1eaFLiqKtbW&#10;1khS2Z5zzjmXE8dXOHHiBL4fC1LPbKIrzT333MMrX/lK1LUyyHZmcRGlBPhwxZOehFKKv/zLvwIj&#10;PRPjSBRy5MgS8/PzPHLypJw/UxGEofRlHOj1e5x//vkkiSh0KiWSEMlg2CiypknCJXv3cvdddxH4&#10;PlmeN+ipsjICRw0UrlUInZmZIctlgLeeo1haH/C4Cy6wejYlruvx0Y9+lP/wS7/KO97+Dj71mc9y&#10;4MABsixjdXWN6elpDh9eZ//+/bzhDW/g89d+josuuoiNjQ1WV1bBGOYX5tm+Y463v+MdpIMhE5MT&#10;lJWUqKIwYmZmltPL6wSBz8r6BnHcYnFxkT//8/fw22/5bY4cPsKnP/sZ7j9wP0WRc/LkSZIkadBL&#10;rusyOTXJ8RMneP4TnsDq6ioTExOcPnUapUY1cpk3WuLQ4UO4jqDr2q02G5vCydbpdHEc1065tymK&#10;HEfBnj0XsTDXYu/evyEZ9mm3OwwGfeI45vix03iex4033kin3eYtb3kLX/7yl7nhpm9JGTGRhrvr&#10;yfzdrl3T3HLLLbjuPJ4X2mAy55577kFrkRrWuiLPS5LhkM3NjQbwI9L0EuR1Oh1RNLVITpBe2FRn&#10;ipu/djML2y7A92W+ZjiUGZJ2u81gMOD48eNkacrk5BSDgbDWt1otenY2UPo5gvTzA+kZHTt2lGQ4&#10;BEeYNwq9SZ5lrK2t4boOnqfY3NxkeXmZNE0JY580y8fysGAAACAASURBVFhdWWkm/r/xjW8wMTHB&#10;W3/nrdzyzdu44YavkuYlcdwiLxRlVVFkQzrt9qi89oMtSGNjxp3FWQ//l1kae2vtWo0+qxlbwEKg&#10;AYyRLNXaMAEmuLiOixNYCRYtXGpVpS3aU3KjMAxEN8qCFBw7snC23R5JG2jJIHSlKIucLM1I7VBU&#10;WsjsilIZxmiSSuN7HsbIjEMNl2ughsaWrtRZHmNU5pRlDOpc4wkMCmPqVEw3NbXxCupoR8broXVB&#10;VKHZChus1ysiWvIxNYamkxNiP16nJ9RRhriLmv1N/q/TzJESqmSJuhleQymMI9PPlR2UU8qTb3Mc&#10;8qJis7eJNhV5VdqhTUXs+pQmoTQJmlSQMk5JGEPcdukNVtixcxbcnCqHIh8ShAUow9zCBKcWj+F4&#10;Aa4forVLWTqUpWF9vc+Ro8d529vehjITAkUuB8RxjBcrVlfX8INZIZfstOj1exg8NOC4EXkJwyQn&#10;yXIoK3w/oBW1ieMWqyvreF7I6soqExNT5EUIBCyvZtL7c13CVgvfzSgqD8f16fWHhFGAweB4CqdS&#10;bDtnG0trywRBF8eJ2dxMWV8/zjv/+E956lOfyqte/XO8733vJc0S2p0WmoKw5XPw0PdJ8k1+6vlX&#10;8eM//uNc/9WvoxXgKIqy4OBDh3nXn/4pgR+wubGJH3QF5up3WF1dlenxQlNoaLk+pnK5994HeNvb&#10;/phnPOMZXH31v+MDSx/A82Pm5s/B82O8UtHuTrOysky73WHbtp0cO3aKTmeafrZKZ8anZIB2Soq8&#10;T9rrs32nx84L5snNgM5USEEP5WfgFSyvrxEEMqw8TArAoSoyFhfXuON2KbV2O0LH1O60hMlhaprV&#10;1Q2qyuG667/K3d97gNf+/GuJupN87nOfpShjwijEqALlVzyyuMLui3dy351rRFGI5yridouFHRG4&#10;kJdD2p02rp+xtvkIfuDhBz55kdHrbxK2DI6fU5oeUQuCKGjop/KyoMrX2LFzmrWVFK19XM9BOQbX&#10;k5k5xw1Z2HYurh/T6yd0OhPkRU5ZGdqdCY4eO47jemRlj6IaUJmUqOUytzDNI2eOU+mSvKowKiPu&#10;eODm5NUAx/PRKmOjv8zkTJssc+wMC3iBwg9iBknGl796A9/7/n383Gtfy/TcNB/5x39mkPUJoynK&#10;sqA0ClPmzRgE1ggbNQ5bMuixUnlTmld1tUQ1dq8JWdWod8L4J7e2eZrXFdraHqnI1Mz8YoVccQjG&#10;WiXjSK5kZGXKOFIWazZf7FI9JAxQjgEMxnvnCsBxmoDXdcTZ4PjidHxBN5fDFM/17CC5gGbq0Yuk&#10;SAkturHuDWkr3V0vzdEtS+FfKsqCLM85evQo+/fv55577uGBBx7g/vvv5/vf/37z+3v33sv+/aLf&#10;Xat7igCU/oHeftTqGGUJTermjAThHKdO56wg0DgAoW6r/KD1/xDZkDZjpT1t7I9uTs6WjW2iGjVq&#10;wFk8/vjPKKVt3m3fP3pcvyAzDIVwvln101rrQ2vhfBNGa4F81nXULMs4efIER44c5c1v/o+EYYij&#10;HFzHYdv27fzU854n7M55YdPcopnB+fJXvsyley9g7969FHnOoN/HGMPevXv53d/9PVDSk+t0hOKm&#10;0xEG3zqYqPn1fN8XtoBCEC11byoIAr797W/zvOf9FPPz8ziO0/BPdTodXvD852OMRNN1Bnf0yBFQ&#10;igsvvJDKTn6fd955zM9NcvPNNzM9Pc327dspioK7776b1dVVzjvvPIGaAmVZNQiaa6+9ll+75hca&#10;tdI0TdFac9ddd3HR7sexfft2+v2+qIUOh1x44YX8xm/8RsNKAdCKhWA0DEOMEd6uO+/cz/S06ASV&#10;RckFF3R43vOeDxiyLGViYpKdO3fy3Oc+l9v33Q4KvnnrN3nZS19Gqy3EuJOT4uRf8pKXNKi44XDI&#10;gQP388IXvgAQYst6m/fuvZQrr7wSlOJL113HU57yZM455xyGwwFaV6yurvLvX/MaXvfzP09RlMzP&#10;z4kekZ2tu+yyy1COQ9wSGpWaJ+wb3/gG11zzJqYsnFxIa3N+5mdeSujasnc1mq2oSShd12NqaqqZ&#10;61lcXGJh2wLbtm8nzTKqShOGMlP1zGf+BHEc4ziKZCjs3Z5lQRB12IAXvuAFDau453mcv2sXT77y&#10;cm6//XZA2ETiOGZtbY3vfve7vORnXkJVCmODBG+KZz/72Vxwwfkoex14ntvoSSVJQrvVtveVMHvP&#10;zog0/KFDh/jazTdzxRVXkGc5cRSxa9culHKaGa9/86Ie2x79z1rGM5stP9bG1VWV2mY1ryH7Eccx&#10;URQRhqEcE8cFJdeH2AFPeOgs6KBGt9UI1hoR59l78wfKVQdRC+N4dj7AoRVP0GoZS+0uN2VYyUnJ&#10;tLKEmdJ2KsoSlKYqfRQ+2rHRft2wVwochRWqbtQJxaDVxrrOYhSmsj0bm37Uhl4a+2bM8WwtkdUZ&#10;i3JGLNVi8OvX7d9GjxyEqiurzUdsxPLYp7JOpw0SAVFHRY4GozFOrUUBXmUPPpYTTglPU1qVwgOV&#10;d+kXEzjODH6YU+V9WkGX0kQor4N2MgpTEvtTlCUYU6BNwfv/9sO86c1v5o/+6L9w6223MT09zVOe&#10;8hRuve12Dj50BD9sUZUBXqTxY8MwqThx5gx/8hcf4Rd/+T9y++37OHXqEfZecikX7dnDe/7qb1C6&#10;Tbfj0O9vSO/LKDRzGKD0c0ovJytdSrMN5fbQfokyM8AcQ53SL4d8/7DmizfdwZ+887e57bbbuPfe&#10;A1xyySVc9sQncdtt3yL2NKZMUE6LJAXldPjSdV/njf/7G7h93z583+GKK67kxtvuYFhVzM7N8qZr&#10;3sThw4fJi4KFHds5+PAhXC+gNA7GiXD9DsMk4b4HT/DwsZyvfe121vslw1wxNTHFyTN9/vJvPsZv&#10;vfW/cMftd3LwwYNctOci9l6yl0/886cYDAf4kZR+wlgUVi+9ci9XX/1K7rj9WzzucReyvHyMqurj&#10;uynHDp/mOVc9mcfv3sE9932f7du38+SnPYN9+/bx8JGHycqMe+9+kCsuO8ofv/3d3HDDDWRpytOf&#10;/nQ8z+WRY2t4rkaXGTde9y1e+9qf551v/wNuu/U2Njc3uOyyy7j0iZfz7ne/m7JIePjh+/nO/jt4&#10;05t/jbvvuoter8eTrriCbQsL/OV73kOSDHn9619Ht9Plrnvu5tnPfjYf//T1uM4EWT4At0C5HnlR&#10;8i/X3s45257EW3//P7Fv3z5WV5Z51lXPot/r0x+CCgYYT4Nq0x/O4ESFCOylQ5J8k8CZQpctlk9t&#10;cvNXbuW3f/MNfOITn2TxzGm6E12ufuV/YrBWkeoU40PkWXJKMtotD9/JefjBNZ7+tCdx0ePO5Xvf&#10;P8C2bdu4/MqncsONt3Do2CO0Wi2Ggy6eey7GHOGbt36HS/Zextvf+Z/5xje+jjaaH3vqj1Fpzcmj&#10;a4TeNMMso0h9PDcC4+HFLsNsSORN4kaKrKr4hde9ju07Fvjud7/Ls571LK699lri0GPvJRfzJ+/4&#10;Zf7sL77IDTfcZIPdYOyuN6OMwNosZfTW7AChm1RGjwpv9XvHSvGYrfAnYIS0ras+GBHSHGv2N6V3&#10;NMZUtm+k0Rgci7oyti1Qb6cQ1FbUQ7d1plO3Dxy7PTXYowYRhFGEUp7tEDln9YbkuxzHyHZoQxDI&#10;e13HaRxaYyuNwXFVowNVL+4f/uEfAnDT5z/9HK3UcxzHwXMDHve4C9i9exfz8/N0p+eZm5tjx9wC&#10;8/NzzO/Ywfz8PNu2zTA3N8epE49QVRVHBlNyoMbTjSb4H31pfWDkWI8ry9VQPmfUGBvLLh7dhxml&#10;rs03KHsB1O9Vakv/ZZy9oO652G8eITS2NJjGVz7aRs5a35Z9wtj1/oD4x1ikn65IkiEPPfQQzWyS&#10;MWRJj8NHjpClaRORJEPFoUOH6Pd6rG9scP+BAywuLbF9+3aqsuTLX/kKX/va12QGxPaIDtx/gH6/&#10;jx94ZHnO0uIiDx58kKmpSebm5jh96jRf+cpXOHT4sHB42aai47pNhLu+6XPvvffiex79XskDDzzQ&#10;TP4rFJWu6Pf7rK6skmUZR44c5r57vkur1WLXrvNZXVnh5pu/zh137KO3OcD3fbTWLJ45Q5ImPPDA&#10;/ayuLjM7O0tRFHz729/iqzfdQqUrlpeXOXLkCNu2bWM4GPD5L3yBpcWlpk5/6vQpykKalnmec+rU&#10;afbv388wzWm12lY4SnHy+DHuu+8BdFXxuAsuYHlpmS9d9yXuufdeOp3OSMrBqsmurTzCxsYG27ct&#10;cPjwIa770hcZDhPm52a5+OKL+cu/+kuSYcK27TsYJglfvelmbr31NoZJShzHDAcD7r33Xk6dOsXC&#10;wgKdbofbbruNL3zhCxw7doxjx45Jr3Rzg+9///ssLy+zbfs2JiYnOXnyJB//2MdZXl4mCiN6vR7H&#10;jx9neWUF3/dZWFjg4MGDfPSjH2VpaZGZmRkO3H8/w2TIxOQkX/va17j9jrspK2FdVijC0Ec5ivW1&#10;NR566CEWF88IJH5ujm9961t845ZvcPKRdY4ePWpZBCKOHT0mZKhaN9Frv9/nxIkTaF1y5MgRjh8/&#10;weWXX8ZFu3fTaXe49dZvcuutt9LLCk6dOkVZCGuH70nGvvPcc5idneWv/+avqaqKhe3b6W32+Not&#10;3+CO79xBlhcylZ+XHDhwAJQhGSZ87967WVtbY2p6km6ny0033cR37riDhx46xOnTp8Fehw899LAY&#10;WYwt+Wscx+fAgft44MEHWF9fY35ujltuuYUDBw6QDFOqqmJ5RXHHvjtIs9wa938l2zkL6brVnqiG&#10;EPPs58es1qOXxunUfSIZXdE1rY1SDRuE6NNIw77upbv1fI1lKRkP7Ousp664jFdnmoDe8s/5vqX8&#10;ARyETcMgTlg7Ap32bDFo1zzMzs7SX1+T63dmEoNw8YGx8g0Oa2vrrK6t8RM/8cw/Asb0dP7Dz/5h&#10;hfN/+b5PHHTYfdFF7Dx3GqUUQyNcSbFxpN4ZWJEglZIkQ27/5u30+z1uOLlTxK/qTMA21UcTsnIE&#10;au9bZzo19YxUsKSn0rynyXZG59uM1Swf7YgAm2k0Df3x39gJ6Ppg25WOO8FRanRWvfMsh1WfvHqd&#10;o+3VjdNpKrg1OMGWImuSwSiMGvoRpUBrg2cZEaqqtNPflW2YCg1Lvb9hGDUlEKDRCcpLTSuOKYqc&#10;oixptSLLn5eItIKFxnqezI90u5MMBgN0ZXA9l7IqKEuhWhf0olB0VFqGKT1fJvvLomzOYZ7lBGFA&#10;luXEkQAZHEd4yqoS2yD2xeHa9XS6QgufpH06nQ7aDqM5rsCTa0JEUExOTpImKZ7vWVqQAMfSqDiu&#10;NMyl1FNJT8t16G9uMNGdwFVSuuu2W1aWWCC5YSzEkL2hDF96QSTf62kGwyFTEx1c1yPpb+B5Prsf&#10;dz6vevWr+eAH/46NzQ2CSKhTNgdWGsELWF1dIY6ipm9YM5ArpciyTOSmQVivdYVyHDzXbUqYZVmi&#10;PJcgEDkFI7BSKVf6gUypWwOiETir48rwrusJgCcvPKIoJs8SDBD4wkaNLsmLgnYrIk1SAl9kjqcm&#10;p4RANC+kJJeXBEFIr7eJUorY0t3UOjiB71kqfpd2u01qxfeKPKfT7VI5IVmWUVluNU9JGebFL3w+&#10;T3nKU/iLv/gLsQ2uSDvkpZDvGuWysbGBslIbs3MzgCFJB0xOTKB1ycbmJhMTXbJU2Kul3CMUMCJ1&#10;oCi1UB31B5u4jkMY+ZYOqABGgCffD1EKXCew+yPrGxeWrO/X8UynLkWNL+PorjCKxjKdMftXP8dY&#10;9f5RmY5kN0opCit3UTsM1xPpjfpakXvMaQiEa2FHbbVz6vYFjGVM1m7VJep6O2q5ljiOMcpHYfV0&#10;lEIbobApXKFbim0J9pmXOFy8Zw9nDh/isssvY+fuXRhj2FxbpdKaqclpXM/l0KGjPPzww/zWb/+O&#10;grHyWp7n4Aq30XJvhWGS8NBDQndjwgkw4JcyKdy3CpiuJxDqqqos6zN4rkeuy1Fhsa5iNc2NESxA&#10;PNB4QdRC/+o6o6mN9Rb4wVnLCEe+9UKxq36Mj44zG9TvNzXsbWxdZstntq7mUdFLUwKsnYtcR1s+&#10;10RIwhelq4r1jXXiaJw/zlhKdN/2tBy0Lixrbk4UxWhd0e8P0Nrguk5zwRlj5WP9kPX1daanpzAI&#10;vbhSCt8XJoOazyqKBGGUWnG6dqtNkiSUlZzfJEmpp/WzXDRvup2uNF0tH5QgWLJmJ9vtNp5rGRSU&#10;Z3t9wkXlKOEnE7RSTxBkUUQUibhcXfdPUukT1esz2lgJAmQAebxGrGicuOs4BL5PXslRn5qapt/v&#10;4yltkVTDpv7csuzA4txaKCWZQKfbIc+F0WFzY12CLavBBKo5VkVRkBU9Op2OncrO0YXoxORWZkGh&#10;mr6cMQbf86i0tn2IEkfZyX2tSRPrIAKfYZIKK7Q2tNptdFlaMb7I9lqE7dtzvSbrrrQmTyT4cL2u&#10;6CNlKYHlriuKgnYrtLo6gn4zGEtnkpKlGWEYkQwTci2aOFEkcFdtBb/KorRkp9Ln81zR9Znodu2s&#10;lTBwJ2VGp9PBoTbUpmGBXl5ebs5zntW6TxF5llEaCS42VzeIbdaJgU5HroU8z5mbnSVNZb+MrgNI&#10;Q2+zRxS1BIVWSL+qFcdkeU6WpWhtKMuCIPBxXIfYF/2loijRVUEYhgwHwgBRPUYm8z9zOdu2aRuI&#10;QH35j0poQBOUKBsUG0DVlDdqBKs2Y583UA+U/DBtcfn6LUG5atbVONgmkGfLWrcM1dRecHqqY8nq&#10;rPGLJLPxCyvfG0W4rtsMWJZakToKoyvySmNctSUFPTvbMZVN9exeN42t0Rba7Rnv3zzGjp99FNSj&#10;B6Ga0tuY9ZeZm60r3fru//GixtbdXBBjmZI+a911H6iOspoel/KI3FaTD9WnPownRfBKQZprUAGt&#10;jpRaAnzyElqdGTzPyhYrF6NcjPLwAhfleAShR14oQDRhPN+j0hVFaugP+nTaXSC0BiwgCHzSXKON&#10;h6FEG4U2ik5nkqLIycuKuNWl1IYsl2FAgyvSC2Es0sPDIUWpyUq5iZURGnY3FDGyoihJdUU2yHHd&#10;GDyP1c0hqIq4FeK3pkXgy1L5FEVOu9UW8kMCpqamGvLEMOoKyALJGtK8wnMDsrxCeUrUYjsdHNeV&#10;UpsxpMMhyvVptSQjK7OCIIxtz6PAC0KKoiL0O/QGJX4oE/7SKO9y+Ngin/zMl+gnhiCaRqMotYsb&#10;hHgmpJ+IQ/K9GNfz0FVFZTTaiAqp7wf0ej3JMgNhpu6tD1EIia3rOAzTjKA9SVGWlGVOuiHEoa2J&#10;OTCGvCzBcUlLg4uUW1DCB+YFUiYRmkGHdnfCsv4aolhoZoqioNWeIklS8iyn250SUlRCqqoWw5PM&#10;MAyteJ1W+I6LG3UoyrIRABxkFU7QJdM+TjBBUZaEXogHVNrFGF8cVRzheJr7DjzMiUdWKCqPTtxG&#10;OxVVWeKHHZyqIh+m5LkBLybJUsLQJ4ojskqjC43WHtVQdHPKvMT3A5Rlm88GAzItZnNicp7V1RW0&#10;FtqnLE+IIp80S3Bcz8piGDzXxxiF70dU2pAVEMYhVOkPZQd+pMuYQW+eskCAqs6+tJa5odrAGyMi&#10;km6tqOo2bNAYg2arAzs74/rhXa18cpT9jWVr4y2HH7DGMe41ERITLiKh9Z+ZEW2Iwokl8rHW1AlF&#10;RMv1JVK59677GrRSnhdU6MYhjRWrHn1c7c6evfN1UqTqBs3YOh6Vlj5GFuSchUA52xHJQ7X1e8ed&#10;1BafubWpo85yJo/arsd60f49HkBJ6cQIi2+W4XouphqV1YCGgTaymjW1ERAdnYo0lb6L53k2ii/o&#10;drsMBim+75OmYjg8S8evK4eyKoljmcQeJkMJKhyFLqVG3Gl3SHJjZa9Fb8fzPIvnN1RWv8TzfNIs&#10;pSqF0LJE+lStdpswjq1eiZBruo5rNUUM3a6g4qpSGJfDMCRuBc2sTpZm+G5FK47HVF4FgrKyuoLv&#10;Ca/aYDBosidHCZuw6LB4GDTt9ojVdjgcCn9ZKxZ26ywT1JrNatO8ACXaK0mS4FgG7FbcYXJyEl3K&#10;tmE0S4tLoGyE7floXTHs9Wz5SwA3wsIs7B1xHKOdiiQZSR+XRUFZQRRGomBpFRhBaEV6iZRbp6en&#10;SdMMXZXUiL+aTiTLMqvV5NHr91DKaSQWAr9l2bBF3hlT4cZxU6oZDod4ns/k5CRJMqTIpYxbH1fj&#10;uzIkWJa2f+dJBm2zsjCKaMUxvc2eMC5XlVXNdMmyFM+PqcoKz7WlZ9tzWFpaZmN9gygKZb/sPVGX&#10;l+vysDb6UTeU0NdI+dO3elie51vGZ93wu2ljGPT7hEGI6zlNSTCtZCatlvoeDod0u8JPV5el2u2W&#10;PP7hYs8f6fIoh2OdRmUZw1HCoaZqp4IdWRnjVHOs89FVhbb2eMu6bUbSOJwfMsNTNlHQBst7OJ5g&#10;jLKouuJ09gHdkunUaZrv+QS+TxR41I19MHgISsEN5GOOp6kqjWM0aGl6GS2KmxizBa9ec5zJJqix&#10;HT7LIxoDRo+9d9TTqVO6hhiUMXoapZr3OmPfO1rv6IlxXz/OofRYMcBZJVeabMV+yow7v7G672Nd&#10;uGbcyymFNlWjXW4QVInrulbrxxpU16NCUZQVYRSJsTZC2a+1oFCKShO12xRFSd8azXqdpRbdjbxI&#10;haUYh8yq7AVhiDaQpJmFQwesrq0RtX20UVaYLUO5gGXyVigKrVGOxhhFu9O1gmIFOCL5vNkXGnnP&#10;i9C6oqw0vh/ieYqiqCiKypZpZAI6yyqMcWzN2gUj+yRSykUz8QzCNOy6HmVRyLEpK0ss4VCUFa4f&#10;UFmxOcnwAgLPxQ9jAq/u5bTRxpBa59PpijREDeEdDBMx/gMhMoyjkMpUdDoTDJNhM/zmOw6+HwrP&#10;WCFkiDguaV6KwqTrUlQVVQVeEMk14bh4oUxup0WFo0UGwg9FujsvKrrdSfKiIM9LwMF1fbQGpVzR&#10;hDIG19UkSUbgazqdSVDCvq6NwlCCqqi0IQg9PDdsjJbn+0K+WVYYSoxyidsCGzdagg0URKFIPoRh&#10;TcVf4jouShmSJKMqDUEYE0YCC19aWqLd7khZLBcBNRwX1/Mpba/QC2P8MKQsCpKsIAgjojgitfpU&#10;jmOsUa1od9rCWFAJYqsoSlseDsiyApTM4uR5gTES8LqOBFWO55NlKUUmMg9BGJFlGVHcFodlDJ5f&#10;opSLcJjJyIbvBQyHA/6X4fs0Y5GqMY19HtmfUd/GsSMnrufZwF01wZque9dsDcDH+0yMPf+vLU3f&#10;28jYSZ3tNGMjY7b9sVZ5FveaLXU5DmfOnGF9TdAnpSvRWFBqYb21ipjKtdK7jqBHpKnnUJ1VcqpT&#10;u/qx2oLbHs3qYwzKGLSpRs4EhVKj/k7dK3n0Muacxr5r/NWtJb/GrYwcRXNQf8DRblZrrHRzs2Z7&#10;jLf2hh7leMzo80EQUKDGBqeMNSYSnZRW0VC0NYpRluPI0FZZFBiMHSZM8I0PGJRyrFaN1QVRjlXh&#10;zBu8PaiGSVbrijCISLMU3/MlCkx6jZplq9UisSi6GiFTAyi0EUXKvM4cfAE61DMnSik8Vxr/gFW9&#10;1M08RF5kwtWk5PorrASCsv0dUHSsBku6uUkrblHkBTmFndmwgVIpF75rVSY937cyv1JeqCew00S0&#10;VmqNmSiO0VXF5uam1UoRZ9Kd6JJncu3L90gWWPeDFIooikmzQkTp4jae55JkcoxrZVqQqW3PkyG7&#10;1GY/dRlZKYtitCikuizR74uiaFFPi6NwlLacZGlzIUWR9HiyPBvNUVmtljhu2d5b2cBha1RVFEVk&#10;qWVUDoKGut5RFhjjieZUVZYiXZJJFub7PnmaEYURfuCTJlnT6+l2uw3QxbUjFnme47ki765tL0sG&#10;Bo307KymT4UEOPXt6fmiNeR6jmg+ObWjFTCGZxGQxmg6nS7GYJ2+UP5Lz0iqHY6jSJNE9L4ch/X1&#10;jWamqDaYrkVrVnbuC37E0sf/hmW8nlOX1GqH4ti5RjNWUvPtfNU4eGF8XaNrz1Z6aidhn/9hlqYd&#10;UPd1xjOksRbHv1pec3AwjqBgdFGC8XAUmKps5E+V1uTDAhWEFGmBcaRBhxYtCddR9kSOhNNqw9dk&#10;NAawEbpE5FuznfqmHmudbclQ6tRu5OnH9qY5AFvLaLJ/o1JdY/wZy7xqhyFpWfOm2n+MQ6KlTlo3&#10;MeVd9WcltTwbBDH6Va8zt+UU8VH1ekWcSyPHoNQ1hBmKSqZ7y8rgaAfkH0WZ4fuORLf2e0pd4UrA&#10;Q6nlexwPtKmaY60cp9HfKMoUx4VSi8SB43qNUcyLklpsK7eDqi4ORVHiuYKEcz2fsqxQSkqbVZbh&#10;KYmETKlreSJMmTVnRusCDzBFTp3ruUoOiFYa5RiM0WR5Akrh+YqiyoRaAyXgCqwEde2wPYWhwlS6&#10;cRYyBGwjMcclq2UilGpKWvX+gbHZRobjKlDCsGt0RRAFogFjJZrzMke5Cs/xKUoRuJOqrsxP4Mh2&#10;Oa4cd11VuN54Bj2KEkdRodSVHTRVno3fAWjlQFXiKmUHsEXHRZsK33FwcWR9lcZxKopCZCFkpgJb&#10;jpFzWRSSvXrKFQZhBZoKgxg0p9S4yHB6ladyLgFd5ASuQpmKKtf4rgJ0Y3yqQuM5DpoKMKI5RWUj&#10;YI2yvV6lFIUeY6ZXyHkzyHmvMgJf4boOpszBdWzvzuA5CqUrATUbgy4yQOHVdXxToRx73qnQFXiB&#10;OKCizAkiARJoU4GuGl0sOTf2aNfGdOz4N3eyjXrHKzfUTfm6pwFNe2F0EsdYAP4f4t47zpKjvPv9&#10;VnU+aWZnc85a7a5yQEI5gSISQggQGBBBZNs4XGMbg3ECY3+MARtkeK/9GgMWfuHlEoRExiBAoEVa&#10;BRTQJu2uNmknntS56v5R3X3OzK6A99pwWx/tSxFnQQAAIABJREFUzJxzuk91ddWTn9/vOMK9KkAq&#10;biMfQhBQBbalVaAFlBTeefF9pRFYekIlL44s5rqqfis89NIAUco85zRNqz4bE7Ir1mJ5v3PcJFPU&#10;ZOhL8tzk+fMsr55teRjZks6S5jAcXiu8nDzPCQo4DksWwgALKQWubVy53DKWhhKqSmaVXo4uQjBS&#10;SBTGehJDwn5QqjwntHZ8pXjc4xd/dNijEdVklb8rrQZ/w4B6AENDUH7aDPjYL6yUiS4hL/TQ68zx&#10;cI5zgWMOMecvMfel6mNCFzhueqgMvTin9LKGURUG0bzys1WcsohkquoeqvEPe35lmLO0jkT5PUWp&#10;uh540+VglJ79TOfsvcHtVJaDnrMw51hPDMKo1UaEqiJnbly5WlVDj9LMF4Nzhy286kOFYVMMrnLY&#10;hyzBuU9TVP8WnjazBcjsY7ZgKfvC5homUgxK+cEYTFX5q8AYHcXXVoJMGyU9d4Mf7yjbFbTS1T4c&#10;7jcrja6B4UT13mDKyrsoPzd4ffazwKCyiOK9auDmfD1ULDR8/qyZnrXWxGB9P1soYehPs1cG4/+l&#10;j1Kx/PJn/Pcfpdcw/FOIan0MirOGvJpf0lv5Lw1rzl4d/q1c/4N8zsAoLI8B9lqmSIWpX+9PG3pY&#10;1zawHJEymjXIzaLObVPHLV2F67g4djAUayy/eiA8qyGKslwPZm3XwSm/5E3//KMsGRyeDVEserQB&#10;q5sVhpt17aEkWHHKMYcuQoJzN8zQIp21N4cczuF354i84Ts4zjuzN7+5IWk8uGJD6uq/4fPNNYw+&#10;Glgv5ZznZS5saAAaa1bSsdINDBZV9YTLiRwaptSqeqhV8LQUAAyvi+JnIVTKjWXCcapSZJUA0mLo&#10;uRQKf3jOhzbfYImJwTVKpVIKtfKyw2FXYUJZBvvXfKDkKRnW2aKancH7ldIpNr44Zu2UCnww1pLK&#10;oXxfa7AKrL5yzkokjypXWepAaZx3LfSsa2o5GLm5v+L8oiHQ2FzaAK3rYqAChCg61It5L5dupSjK&#10;2ZTFvZZhbzEc9jb7QlP26BUnyVJBFtcsN/6wfCiMIVn12YEB2hfVXAqtGTS36zk/y3lRCJ0Dxvoe&#10;eBaawuQoH/Zxz/+5mmZOyOpXccy6eiUzh5CeZYnlWDzvYe9q7vm/imNozR67xIteJj0wMbTW6CHK&#10;iEGfTpaQY9yvume4vGu+qYxKhSmZDnLjfuP6RslIUw+Psomj2JD7JCm6aCosLaVZHBViSHBUFuxx&#10;7unn3/XPf1sPWVTHTMvAipv7erUpysapZ1tcw2v1OEOZfdqQQJv12mxh/X+idwf178c/y8THdRX2&#10;KD2eufejtC6AWY1Arwz64ZEPW7rF35WIPV6YYNbrQ++XSqZSPkOK5zhXmeUdDVtKuiTaG+4DKAR4&#10;KVRLGKXqq2d/RyUbEYONgR76u9hQw5buQF8PzYE4/vqthJo+/usM7sXM1+BlMfuESimKWftmSIAX&#10;948soCClJC9ci1LxlMqgFF7lBBilUSjNIc+uzLgeGwYqLewCPbjUWloMXaOkEhncg8kflArzF4vE&#10;ueuqDJnPKs39eeeXnxlSEGL2u7/ccZzzf+UC/dnGMRRpGG7Z+P9rOEApSp9lUozQOV759OyS6cIi&#10;iqPIlO3mpus4l6m5QBm/ixNjgTkKx7ENGqllmg8FEKmBJSSGBlAu9kF4avZ4K8NU/4Lp/AULd7Dp&#10;n+V9MaeQYZbB9GxKaegMXWyBZ7F6BrHcYSv22OGI6jtnj7vyHp7tJrTZxFIXgmQo5KYBIYdtc13Z&#10;4tUVq4VQlKaKQdjE3FJxnTnhhapKhcGGLtX6bLbW4v3KW6iuYHRtFdYZhFmH71UgDaaUHszFcP5N&#10;Cjk4Tw95T4URq1XOsBEx8PtEJcgHG0cP3VdhUUqnvCtT2FLOsTAW98ADY9bGM/BH4jh+5uD2B/Oo&#10;KqVWqehiUNnwnA17YXr254Ql0SUobnFvEgFl+K00bKp7L3ikquemivtShdNuPpxra8hrKe9gsCd0&#10;aSwUy7/aruXHdanQzYtDGdjihyy1d3mx6pPl9UvjRQuBrrAQByXYsyb0OIcoFXil8MqVqg0S8y84&#10;f3gHV3//Gryc4x2VFBlSOMM5Iubs01/PiApjsDIEhpQ9Q/NXzP9xw2uNRoM4M7Fer3i4Fj1AkxUo&#10;zLkym8p2bLOw7GxWAivPc1OyKB3K7HEZhy4tukFFhSjW22Dbidn/PPst/yKdJH/RBxiamIFHYMIE&#10;Ysg61MOzV52uhx/48cY99Nnh346rdI73tzj2rOFFVeEmDSlXMTSTszqBhTCET7PCONWVip9qoCcA&#10;peTgHocWeTmQEg28tJpFJXhKQfwsW6C4VllZVB5lvqYcnyVkJVhkYTmXvB9CCNPTpAash4Pr6Kon&#10;pHyuWuhjoqCU81KOSauhnM9QLqecWy2GZeOszzDnteN5f3MPKUWxzoaZGQdTUCnYYVtt6AYqxT/3&#10;KO93lqdZCnZRCa0qj8NA5g+v59KzEIJj1p8J9w2AIKuy2yE3uRQy5Yob2t2Dc447l+bTg31ZPl9N&#10;oU4pq65+3qHzQU6hMpDK+fklxXM1J2bAxflzegp/TcewYTKsZMo9Ovzsfn2KsZSbVM981qaYM4bj&#10;Kh3f9xG5qTazUlN5ZgvTOOhgmqgaCFPKWQor21QzqdwmLyD6LcsqLJmBkCgHUYnJ47jts9bdf/E4&#10;xj0f+nf2tw6+WxfCBQH58CeGLlUKpWcLuw2E2PD1h9+fu/2O8zkBAnnMe8d6KkO5jEqjm89n1R0U&#10;LECVNSznhGnKgZa2eUnoJMq1XVkL5TdqrU01YhmO0UNCsDIqnsWSFKUimQ11Pms6tclTqELwlUlT&#10;LVRl/VrSNIDKMoRYjq/427HzMqpImX+b7VOUeqcUwHLoNZAUJeylwC2tt+Ka1vDeEoBWA7k+vGbm&#10;roPiFzO/Q8+g+pz5JZFD4xlM2zHKQVgSLLtAGC6qnZTG0Vbx2SIZXjDhIg2zbdkwNpifoSelNVlh&#10;0MhyxxZrpgSQFGVOdOj5V8UlWmOpwW2VUa4SAkRrUHJ4cQ1yNKWSMV325fhB51Rr1OSJ5u6g2RNd&#10;NonqMhLAULhcAXPW3yByMjzRv36P5ucdz6pkhpRNtaZ/5WMfMtSHPZ1hL2xIwT9rIYFEYlsmH+AW&#10;DWiONOxvGS5aK1xlsKKkbXgttCULDo6Si6NARbXtITUy0LxlbHr2MVvhCERVXfb/+Rj+iuPMf1nl&#10;NWwzCQpmU0zidu5pVbiBoeqiZ3m/TJoNZmCO8pqlQY5jCVbibnDegFDOeDpzH+wgaSvmhPcAPdsL&#10;mp0TYvB8ymvNwTYrY/jlQhuumquuC4OYc/XVw9JXDG58ri4aXhPCfL9QekiJGZpg9JClK0w+QVJg&#10;sZUWtwZ0Wco+uOjws67GSvlsBs9LCFFQAA+P/3iWUKFktTaJe001/6VSnf2NQ0cxh2UUYO5zGbw+&#10;e2WU0ze7essog7zo6zI+wSC8VhkPQiBVQbFciK7S01Jlwr34u/SIVMkTxUBwlE2mpYFVCZRyIQiB&#10;rQbe0mD9lIqkmA89mJdqnkrFKctp0kXD+dD8DAu3Y+bX/LR0KaDFkEEye45/mUPAs4bQf+3HXCVT&#10;HsX4ft5K/e8fC0N7rfxeMfB6hwyR0qsenveBdFEglcCVDtqxSYUgzHPCXBEBEYJerminGdNRRCfL&#10;CLOcdhQhbIdMA0JiO+5gcRaKSKMroMbhxTvsg2i0CZkohSUSLJEgtYOFi7RypJUBLlrbSOmT5xbS&#10;Vigd41g1pPCABCEyHJUTCIGOQWYWUsZYVowQNfLcI5M9ctFDCw/brZPqLqnq4nk2Wuc4liYJO9hS&#10;YZGRJyES83qeRSgVI0WO1jFCpOR5HykzIEITmeonoRB5gmcLdBJi5xl1x0ekilzb5NpG2z6JtkmA&#10;TEImUpSVI21NoiK0zFAiQ5GBrUnyFKRBF5aOTaqU6cBXoIUk04JcATpHoFAqA6FxPNOgl+amt0Ra&#10;Esd1CvkisYRjeixwsHGQeY6DsfglFlkuyHKJUgKEjS0tVJZjC4HOMjwvQAiJtAMybZHpHNs1lMG5&#10;Uji2a/p5sNGZua7QkiTJkNJG2jaZUiCN4s8VIKXpbLdsc7+2jbAkwpZI20Lp3HTyOzaOZWFLiVTg&#10;Ow6WJbAdSRpLJDUsKzfPR1lYwkVnAs8O0DoizbrYMkDiYjuaLI/IlUJpqkZYSwqyLMG2BFqlCKFQ&#10;KgGdYduCLE9MH1TZ62JBrjPTiyIhK8rSlYY0yw11RJaZxuCiadRx7EKrKJTIcFwLUGRZgiUMaKht&#10;mq1wpI0jHYN7mKS4tjQ9J0Kh8hgtc3pRh0yl5DolSROkhDTLDIgmEMcJSkOmIUwScBzCNCWTpv2h&#10;zKWlSUoSxeRpbkIAuZETNjZpP0FmAk+46FRjKQtHWYT5FMrqoayIjD45MamKTM+YyImTiJwMLXO0&#10;yEhUjyjvklsRuCk6z3BtizzV+G6NLOsYcOEoR2oHIUKU6qAyyFNNlnZxXU2/10MKQTdOyBBkuSDX&#10;Ei1jct0HkSIthcBHaI9cxeZvKyLTHdB1pGiS5wnSAmkJ87s0Bp2UskAH1wQ1Q/meJAm+46KznDxJ&#10;8G0HqUdIQw/Xz0D0jFduFQ30KIS0C2xDC8upkdLD8XOU8tEEOESIrAcqM20r0kFho7SNsAMkFioH&#10;qTWuZWEAYHKz+soG/9KogSo0zXGM5WfVKcdYhgPPu5TchgvNeJZCigomqSsFkeNgIcmTDBeFGOo7&#10;qzyd3bt3Ih0DyZ1pwzbpu4b/upea3pZaXtCVSrtoQjLw90sX2pWVa+BQ7FnuoMgHNzArFFP653PC&#10;Earqv1DFneYYq81oUdPl7aBUDEIYIi7HxfVcut0uYGP5Bu4+qNfpJp2CKybF9wO0bZB3e32D3+W4&#10;xmLr9/tF+EjTbDWJ48R4fAWmVq/XM/hQWqEKBIY0TQssqYigZiD5hTZ4TqP1Or1+H892Ted+1q0g&#10;K0y3tolTd7tdxsbGCAu20DQzaL7TMzOMjY3R74cGfsiyizEOusoty8BfRFGEV+C42S4GvqbgyOn1&#10;+riui217hn0yL+5JG0UvMF3ZaAMNY9kaR9hEcWIInrQ0Hd0Cg1+VxkXTLwUvTNtQDugUgelcb7fb&#10;NOoNkiRhpm0g5sM0ZGSkRRiGFctgFIakeUatVquYKfNM47iO6a4uuEG8An8OKGDoDcx7mqZVNz6C&#10;Cjur2+nie2N0Oh28msEITCKF7wemM31mGr+msaRhtez3+9iuAbjVKGpBnX4YEscG+82SlsEzK7aj&#10;wVeLK7y6druN67mEYUic5wYdW0MUhngFL06j3jCbstulXqvTbs/gex7SkkxNT5NnKa0Rwyx6dPwo&#10;ru3Sao3QnmrjOAbaJc8VUhRYYc06SZwUiAsmp2rbdjU/UooKiTyKIny/hioQGipeltyAYo6Pj9No&#10;mTGXHfpSWqb3rmga10rT6/dwXQ8BhmdHCsIwRBTYi/1+n1q9Rhj2EQJcxyHLBlQeaZYZvDmVE/a7&#10;2I5T7S/LFvR6PQK3VaAoSIOtphXtmTYL569lZmYGLQ2VhG1JXNdjYmoChKDVatHtdvGDukH2VhRz&#10;IgyyQmTWZ5YZDDyVGJQHXawBaUviJCHw3YKjKSWo1UjTrEBEDypG1fGj49QCn5GREfrdntn7/T5J&#10;kqB1SLPZot09jOM4SGHgnspceJn/dl1DqSCFYHpmhpG6oZhAGxy4bpgbOnDK+TP7Fcuwe3baIZ1O&#10;B8czlNF5gSqhhhIEv4pDzP19TtQIdIEEkuB5/iyqbJiV06mRKk2WG2iJWi3AsSMDW+EYrg4/U4bC&#10;2DEovQoM5IWUxU+LXKeFizXkWlWhljIGX/nZRTiI2Wq06BBXhUoVsqyuKsFAc/IsRciEIPAJU43Q&#10;KUnYZv68JlGoSHQCtqAbt+mGEfV6A9936XSnyfIYzwuo1YKiYzZACAo8KY+wn2IlArRHo9kkDENU&#10;phE4JImZXKU00gpQeUYS2ySxQEoPiYflaqSjafcMH4WwJTW/ThQlWLYkzmOkDZ2eESbzx+bR6/cQ&#10;2nQNpwKQAj8ITPmrEORa4zoOMsvIc9P13iwEuJQWjVaDNM1BSvIUbCsgK0rcAz8gSROS1HDUJHGE&#10;QmHbhjohTSJAEaYxmc7QqQCdY0kL33PoRwlJHIEy+G913yGMQvIkxfM9ZJphC0GuTQm9FjYIsF2b&#10;MA5BQGu0RXumzdTMNEHgk6QxaWSUDbZpEsxUjiUlfmB4TRAarXKkJZCWwaqTBUZblmX0SuoFx8MN&#10;ArLUgEWqTCItCNNJlJUi9GKjyL2YOA2xbYssT0DNN/PnTFFreQg9UlBDCCanp7Edh1qtXiEXqOK5&#10;p3liwEwtiyiJyQqBijAGQNNzzRznJjwd9br4joPOMvLEwOvkaUrN9w03UZZSDwzXT7/bJ9E5I7UG&#10;tmUTdbvoPCVo1IijGLcAuXRdlzgyfPTSdoijGTw3oN8PsV2Ti00yUzruOQ5xmpCrjCgOjaC3XcI4&#10;JIlj0txh0cKFxElMnCYoCuOquE/HcciUybO1Rn1ylZFnhvvHsVz8hkSpjFx3QcbEXZ96sBgwwLRB&#10;AdJq+q8EvRlj9c4bXUY/7JP0E+r1OnE/wpMeFglR2KNeG0WpDBuNVw+YnpjAdV0cPyBJEnrtLrIp&#10;GGk0jSBPMnzHI0km0Gh8ucp4rUlEKiRKjVOr10gjgRQJDX8B3XYXLRWNxnxy1cOyUpJMGOBYkaOR&#10;BtVZGDDNJEnwfQ8EWEIQJzGKnDDqE9QMFUQjcEmSNrbMqAc+WSqIoxihPSxLkqY5rWaTbreHlBLP&#10;s7CkR5YUFPU5JGlMlBhAzzzLcVyHZqNGu9PBcwJm2lMINKPzRgjjhCxXSNsl+y9mJn6pY1Y+ZFBQ&#10;RCG+Za4QWYaQDo4U9Dsd2pNT1emDnI6UWEJQdkhLaeEX/Tq+9AwIaJoZzeuUZEdxVRWV5SlaKzOp&#10;Qx3iFU5QlVGkiBuX8fRB1dDgVkrOiAFw6HB9uuM6dNodmiMeURjhOE2yLGNkZIT1GzawaOFyvv3t&#10;byEkBmLfaRk+FBGZ8m7bo+y8Hq4Cy7K0CDULWs0W3V6PqclJLNugNEtpm3yTEEU4Q1TAkp7nFlhV&#10;PlHcpdVq0U8KtOcwQmmF7bioVCEsg6ocBD55rkizDN/3CXttpLSo12qcfPLJNJstvvnNb+D7RiD1&#10;ej1qheWltWam8ITyPGdmZgbLsk1Oznbp9brIAjsszTNcxxSD9Pt96vUaaZqQK9N4J6XE933SNKZW&#10;r+EUnpPr+oRhSJrljI6OEoeGBK7VCAzmHpp+r49fM5D3fr1uPLHMeAL9Xt9wvmjB1NQ0EgMgmSap&#10;AXpsxwYQNDP8S57rEscxcQHHo7U2FmnhHViWTRAYcE4hhQGlBLLU3H+eGw89LQS71MX9h5mJe0uJ&#10;45r8gh8YVsNarU6SGxRqlLEgJcYTbI2MMDE+ju04BbK2mV/bsWm32wRBQKNRp9szAKdpknLtNddy&#10;8NABHn30UTzXeGd5QYKXJoNim36/T7NhFFq/36fZapmGbNclK0I5SYGgvGD+AgBibXDXWq1Whfrc&#10;6/XxakHBeWTWlCryS5kaNJYa8i9j8Zf4d2EcsWTpUqamp4y3YhlyL9tyKuph13MJ/ADEAI1Za2iN&#10;jJCmqQn72TZZboBo58+fT5YY0rQ0MSFEKcxzcF2D3Tdv3jziOCZNEwI/wPdc8oLjCKA9M43v+wWG&#10;mGTR4sVc/4IX8Il/+TwIE9LKspRWa4wsTemFbeqNujHYCnT0ElHa9338IDDGsjBAq1KYEGIv6lKv&#10;1dDCotPu4AUulm2RJClWgbhfcluVhrQQgm6na9ZVQbIXFKjqcZJwxumnM390GT/Z9hO0cAqsOePN&#10;JWmGlC5OQZ7nOIYHKy7IBwPXqTyfIAjQ0uTpojQmDPtD4KtJETHo0el00ELiep7xpn7NaKVlXrSq&#10;ctQapRVJkuA2R5ienubAgQM8feDp6pwqp2O7Pq7v49dqjDSaLF20iI3r17P1xM2csH4Dq1euZO2a&#10;NZy4aRNbt2xh65YtbNq0idWrV1Gv1QwAZFHGOuTGmASmNHkEy5LFpnWq/0tiMcexq/+FtJGWjTCB&#10;1UFCVWiE0ERhl8B3mNcK+Ju//nMWL2gSuJp1a5byW295HSeddgqLly8lJ6bdGwccarUWcTKN7SbY&#10;sgbKAR1jiYw8EahUUvNrNPwa8+a7zHQOImSf0TGHRlOgRQ/HS9D0EDLE9TK07iGtGM/XKB3iBwKl&#10;+wjLJYxSglodYVl4NQfPt3EcRa5CkqRNvW6h85B6YDEzeZQ8jZjXapJGIUJoLr30Yq58/hXUagFJ&#10;EuI4FrYtEChsy/wMApc0jej3OrRadZRKcRxJHuUsHF3EvMY8dKoRSmAJG8d2mD9vPo5tE/iGA8f1&#10;XPyaR7ffRemcK696Pm9765sIfJtebwbXlbSaAUncQ2Uhp5y8mde++uWMNH3qvuTq51/Mb77lddRc&#10;TdgZJ3AUUiiazRqWpUnTEMfWBIGN70tcVxDUbCypGBmpUasZYaS1YXZsNgLqgUOr4eFYCtfS1AMH&#10;x9K4jiDst5FSoVVGksYkaYwCHN/Dr9XwggDPc0iSCNd10CrHcWwazbqpktIKdE7geYbcK88IAp9m&#10;o45tmZAAGhzb5eDTBxhpjeLYDqOj8/j7D7wfx3EJ+1EFPhqFMZ7rk0QJjuPykpc8j+ddegF1V5CG&#10;HSydMNLwmZl8BvKEwJW4lqBVN8yeQucsWbIIx5YkSWSKSJIUkaYElmRevUYStlFpn2bdRZKg8wh0&#10;gtA5oyMNHGmjspyxkfkIbYF0QLoFinONXGe4no1l59RqNkEgaLefodVw6XUm0FmCLTWelDSCAFu0&#10;iEMbqRs4okWvo4l7Eke2kKqOpetkkQNZQJ66qNSj5i7At+fR74AlYvKkQz3QLFpQw3VC8nQSW7ax&#10;rQ69ztOgpmg1NELP4Fgxo00bnfVQaZfRusua5Yv47L+/H1snnL51E5ecfyprViwhj/roJKIVeMg8&#10;Q6qcBfNGsbQmC0PjUSY2vmyC7oHqobIuWTKDpQKyUELmoVOX0ZYLuo9SfVojLjp1kXmA45gcpNZG&#10;wQkMVmQSh3iuheMIhMgJfBvft+l0ppBS4XmS62+4hltfeTmSLm9546u56nkXMjba4A9+/+2sX7sW&#10;laZIDUJpPNvCQvOud/4Bl158HlJHkPcQwkIrQa/Xpd/vEfg2jgNRfwpLJLiuJoqmQSU06q5hpgUs&#10;6ZBnv6aihzk1QWUIUOU5Vpog0xgf2PXYo+zduZPezHR1aqUWW62GgVqXklazRS2oFXFhiSz6PKyy&#10;5LXoeBfaMGAKEWFb5rNkFBUjQ81kVeUIlDhbJsJ2rJdjPq/nVJsUMbqyZFAptDSuZ2MIWv/EE0/k&#10;u9/9Lp/4zJcLjg3DhNrv9ag3Gti2QbKNQ5N/ybMQ0BUHPBjEYcszXoxdQOFT5GHiOMF1C3BLy3he&#10;WZbhuWY+ylh4UDM8MJkwMO0qDanX68zMTNEaGSHJtaHpTRKUUixbvoxup0uSxPi+sUQ/8YlPFEB6&#10;WRXz9j2fbreDbbuUOFiGC54qZq6UAmHR7rRJswzbsfF8nyxN6fcjwzuis2J+LPIsoxt2qdVqBIFX&#10;nE9Ba1w3Y0QjpcAuLLQsyyrCsSgyvC79giAtyzJilZFlKZ7jViWclrQIwz5+4JvcQGy8tqmpKaRl&#10;GR6gfo80S1GpYSVFCHq9vomFA45bVCIV1YElvIawCsqFPCfv97EKDLKkyLlIMnrdBL9mnqclJSpX&#10;uE6Dfr8PlsmJaNwqd5YkMQsXLjThjsyE0mq1gtYXSFNj9WdZhlXE5/M84w/f8X7SeKYoQjCoyGBR&#10;qxmuFh1r+v2QsXljlFiH7XabLMtotQxpnAFmzEmSuAB3zAuvxjCqdnv9alxRFOIFzWJ+Q1zHIUUY&#10;zwOFZbvYysD5O5ak0+3SbNRptVqkSUq9XseyTUg8juOCg8VY43FkYLBGWiNoNGmS4rgutVqdqalJ&#10;Gs0WjWaDdrtDv9+r+q/iOGZ0dJQw6jM+Pk6tVsPzbKLY0GsYegpDTV3m5rrdbuH9B7SnOyxduhTb&#10;gUazwY9+/GN2797N3r3TxkvXBkU6UXmBvpGSxAlBMFKtNykljj0gMPNcDynN87JlQZOdxCZvK+NC&#10;DrnVM/E8Q2XteS69Xs+EMWW5381reS5xbJt6w+So+v0eH/noRwmkU9yrhVfQKoBpujc9Zma/ZgVN&#10;SaPRYGpyim63y4IFC8iyjG6vS61uGG37BS2159lIaZFlJkeZ5TkiSVDKxgDI5iZS9WvQO1WxwVCl&#10;WpmrKgtRZtozPPH4Exx55ghOgTwOQ0pnfLJt0FyFQPV7ZFGf3nROluckwsV1XbxckcQxuW0AP7EN&#10;+VOvHaGVxhIKR0JepmxEMSBMfqYsDR0+jil/1JgmTaWLVh9RNR+K4iYD37ilYa+N0Ck6j1mzahln&#10;n3EyvV6XKy67km3btjE+8TS249AIWrRqTTaeuJ4HHngAx5uHpQXT/SOsXbuWpQs2smPHDqanJxip&#10;ByxdtYRTTjmFo0eP8vDDDxuyM9thqjPDeZdeyuTkNLt27cQukrKeY3P2mWdy//0P4FqaOAyLxHyC&#10;QLF+3QqOHDnCmtWLWbtmDTmCbdu20arZNJt1Tli/BoTgZ489RqfdQUnN4vWrsW2bySMHkZbFSZtP&#10;xPd8ntr7FIcOHkZrRbPR4vQzzsBxHO753j3YIiENQ2puwvz5Y2w6cTO1Wo2f7dzJvn1HDH9PmuP6&#10;JgGvlcWJm05g48ZzOHz4MNu3P4Dv9/E9p+CThzxPDOe8ZXPu2Wdy9nPOZv26VVx80Xncv+3HSFIm&#10;jh6kHlhsPHEzS5cs4eDRCXbt2km/16VVCwwVs4IT1q9k1cpVIODxYjF6liaoefQ7k6xds5o1a9bw&#10;1M6dHDx40JTzJgljY0tYumQp9WaT0ZEORSPSAAAgAElEQVRRtt2/nU43QiBwPMdUYeUxruMyf/58&#10;Gm7Mrl2T6NxHYJHmh9h4wkae2n0ETwqE1FgSzjtvPfc/8ADtKdOXdsKJC1i9ejWSmF27dnF0/AhR&#10;mOLYEtfxSJIuljXBkiUttmzZQqfTZc+ePXR7HTqdDkpplm6eT2/aZ+eOpznrrLNpdzq02z2uvfZa&#10;FixYxD3fv4f7799OpzOO5/vEcR/L8li3dhWrVq8iy3Ieum8bQkpWLVvGgYMHWbFyGb7nEdQDzjnn&#10;HL79ne+y56k9nH/BucRRzPYHH8N1DGp7HMdIx8MSgjxNUBI8S5GkCaeffgozMzM0GzXOPecc/vV/&#10;foKwO0Hg1TnhhBNYtWot+/bt46dPPISSGt8BrTP63Q6+77NqxTKWLVtGs9li586dHDlyhO5MhC0k&#10;wjEhltEF89i6+VSEgP37n2LPnqdQ2TT1ZpOlS+axYMECOt0uF190Effccy9P/uxnqAyWLx3j9NPP&#10;Ympyioe3d7AIsTRYOsJzFc858yQ6Uz9BCsl5F13O1776NS67+BLOe+557Duwg3vvvZcDTx8FNHZL&#10;cfSZfZx2+qlcccUV1Gpw7w9/yBOP7WHturXs3ztNvx+Ti2kuPu8spKO4//77iXWhpFKN5RoP4vzz&#10;z+NH9/6AKIqxHIOOvmDeGFnUxrYhz0KEJTh582aENIUPS+aNkUXT6LxP1J/CtQWNumeqIOME13UZ&#10;mzfG1MQzJqeXhLg2LFs8j6VLF7NkyXL27t3LgcOHOHToEDnGONBJH8f32XTCOjas38DBA0d44onH&#10;6ccCV2o6/ZBms0mS/gq0zBwZzRzHQCtT3p7nOTKJsPOMQ3v30JsaR2QZgTNoCD8mACiEYMH8MVat&#10;WsWihQFZnhEpG8/38HNtkuquR55lpDokzzIO7n+GXq+HKvITSKPVjunLKfM4ZeHAsxyqxM6q6vKp&#10;SjiFgCiKsG2bWhGrtSyLRYsWoVTO6Og8li6Ni5xEEXfVJmH94hffxK5du5h+xsQcAz/gwgsvYn5r&#10;FQ899BCtkRZveuMbOfmMjTz55C5GR0d54xtfz+3/9D/44Q9/SL1R54ILLmBiYpKdO3eYnEhRNfOK&#10;V7yCbdt+YhgUpW2q02yTI3jnO9/Jl770JS677CKSJGHJ0kU8dskl3HXX13nTm97E0cPPsGzZUrI4&#10;4Q//8I/oRj3OP/98kiThp4/8lBtvfCFXXH4Zh48cpdls8r73vo8ojnnHH7yj+P4RTtp6Ev/8z/9M&#10;FEc856zTePnLX45CMzE+wUtuuYUHH3yQT3zyk7TbbZTSLFq0iDe9+U1s3LiO7Q88yBXPex433fQi&#10;9jy1ByENfHquCxj13FgwCxYupFar43keK1as4N7vfw8hBGvXrOG2225j+aq1TE9NcctJ6/jB9x/k&#10;s5/9LJMTE8ybN8Lll1/O9dc9n/1PHyXLMm677RV85a7v8h+f+QxhGHLOOc/hTW9+HUeOTLNy6Sgf&#10;+MBHefTRR2mNjPDim17Muc89kyPPzKCU4pZX3MjnPvdVvvPdH9Dv93F9wxJqWTbNRpPX/MYreNe7&#10;3lVVTa1es5r3/Okf8brX/p5Zl0qxdu0arrjiCu7bdh/NZpPrr7+ey644l/HxcTxHsWjRIr75zW9y&#10;9913kxQVco5t89rXvIYtW7fy5JNPsnDRQhYvXsy//du/8YPv/wA/8Ln6mmvY88RT7N27l6uvuYYo&#10;ili2bCX33nsv0zMdXvfa1zAyMsZdd32FPMtYvWo1t7z8Fs46az07do4T+AEvv+nFPLljB55n88EP&#10;fYgzTj+dyy6/nH7Y495776Xf7/O+976PXFk0W3UuvWyCv//7DxjKbccmzDLDG6RT0jRDOqaq6Zpr&#10;rsH3fVAZ93z/+6RpyurVq3nNrbexbNkYTzyxj6uvvoIMxQc/+EGefPJJ/IIn6boXXMc1V1/KkWc6&#10;hP0+L3vZtex48jB3fOYzPPXUU9RqAaedehovf8VL6XVCZmamedFNL+TggYPc/k//wMTEBJdfcQnn&#10;n3c+tu3wne9829Cvex4333wzl156Jo8/fph6rcbNL7qSu+66iyQB13VYsGiMW2+9li994bts3bqV&#10;W265nrVr1+JaC9n+4Ha2nryB17/+9fzDP3yciYkJsiznrW97K1ddeQHf+95P2Lt3Ly960YtQN5j8&#10;68dvv4M8z3nNbW9l0aJFuAFceMEF/N3f/jtZmhIEPv2wTy3wuO66q5icOMr27Q8ihGZ0ZJS3vfWt&#10;fPT22zlwYL+x4IXmla98JV/60pdYuXULG1au4sEHH8T3fbQ2pJhhPzTeteeSZzkz09N4nodl2yRx&#10;wooVK7j5xleTJAnTU11efNOVPPL4Pj71qU8yMT1u5MbiRfze7/0ei+aPsuepp7ji8itBwP/9L3fw&#10;6KOPMjJqKmDn9r7+dx9VAqX8R5e5nBK5xuRpDx86hO2Yyrqy8hSGlE6t1SLJjACP45A0iQj7Rqgm&#10;eYrvOSRxRNjvEjgOCoWFIopCdJ5iCY1QGY6AfKifqmxOE7IsBDDwH8PgdcOKSQOUzabK1JUbL0lX&#10;vCwloGWv18PzXASa+3+yjVUrR/A8l0//xw9JM8OR4UkfnQmOHDjEUzt+xstueiEf/8gd2FqxYH7A&#10;ZRedxUf/4V8JvIRXv+pljI1avPsdf8m+ffuo1WuceeaZ/NabbyPpZjz66GOIVCJzBxefJM/RSmPn&#10;HsQWTXceaZoS5iGjrSadyUM0AhepUq658gr++r1/zoGDB2iNzuMv/uIveMNrX8nfvf+veObQEXzf&#10;53d/+7e55Pzn8JWvfxVXKnKVMtYK2LJxHX/3/vexZ88eVq1eRdiZotlsoNMet//Tx5icnGTxkiXE&#10;vWlWrljOq255Kf/rM3fwox/fh9KaeWOLeNWrX8VbXvcWPvThDyMtl3f+3rvZvWcvb37v75Jnilot&#10;4PQzzuTWW1/Mnv1HTGgvNyRvUkoCv85XvnInhw8fwuES/vVf/yc6S0mzlC1bVvKpT2/n3z51B9PT&#10;02zYsI63//Zvc/+KJeRRh9O2buLs007i/X/1Xnbs2AFas3zFCv7kXe+mN32Uu+7+Ks+75AK+dufd&#10;fOELX2DNyuVMTkxi64Sbb7iZzRtW8Z53vpOp6RmiMGT9xhN55StfyZFDB/npT3+KygzJnFA2hw/u&#10;I+oe5YxTNvLwgzsRruDmG6+iVYeLzz+D++7bRp4rzj59M088ug1XJpx95smcdvIG3v9X7+LAwQPI&#10;zGfjCRu59dW3kvY03/jGN1CRYPlCn4diybvf8R4TlhOCk07aylvf9maynuKhhx9GpjaOo7FkjuPC&#10;pk2b+av3vp+DBw+S55rx8YNce90L+Oa37mJsfouXvPSFBDWb3377O5mamsJ2bLau38Bv/eZv8vTB&#10;p/FcQKS0Wj5/+md/xMxMmxUrVzN/QYs3vOGtuJ7H8uVrgIQ0jnEbDRw0cS+mFhR8JzoBpbB1ysLR&#10;BfzxH/4B01NTeK7Hq152E/t2Pc7f/tVniKOMoBZw9vln8ftvfyt/9md/zvj4ODfedBOnn3YSf/u+&#10;v2X//v0IBI1Gg8suu5y1KxYzffQgy5Yt5rfe8lI+9rE7+NGPfopl29TrPm98wxt50Q0v5d/vuANy&#10;h8ULm/zxH/8NR44cwZIu1117I6dsPZN3/8mHGD86RZ7nbNrY4LWveS2eC3nWQysbraFet0nTLmOj&#10;0O1O8e+f/jRaKX78k29x2223sWbNcqannuHMM05n8wnr+dM//DhPP/00uerxjTvv57obzudFL7oW&#10;29LUA4+avZJ//MC/8szEARYtWoRWKSpPERpqrkUe9fnqnV/hwnPPYsdjj5BnKZvWruCUzQt44TXP&#10;4+P/42NYWnHKqacyrxnw8IPbWL92BRJlkLJ1jhSaNI1xXRshhQmNaWFytXGfLE1xHYsbb3gB//jB&#10;f2HHjh1kSc7oyAjX3fACfuNlL+ZDH/4ATd/jt9/yenY9/jAfvetOOt0O7ZkeF110MS+76WY+euQA&#10;z0x28R2bpKhaVVpXpG9Q8PIUMtaQ9omCGNKE8UXBqVNB3cGg+IvZfamFKCcMDZuvkIKscACSXhul&#10;cpYsHGPj2st4ctceHn744ercSid2Cx75KIqIo5iDBw+ya9cu9u3bx969e3n88cd58sknOXz4MDt2&#10;7GD3rt3s2fMU4xPjlRazbafAPZuLj6QrTWhij7oqOhhoxyIemOWzQnBi6P9KLWmNYzsEtaDwZAqy&#10;uKJBSQhRkRWlaWJ6WYTg7ru/yhVXPJdVq1eTK8W5557L0aNH2bNnD4EfcO01F/Cxj32Mg4cOMTIy&#10;QpIk3HfffXzj6z/k+hdcT7fToV5vVEqvFtSKfgyN44jKs3Ndz/QbBIbyIQxD7vzylzlw8CBBUKPT&#10;6bBv3z4eeuhhDh48QJLETE9Ps2fPHjZs3Ijvm74O3/fp9frs37+fW19zKytWrGDfvv1obWiFa7U6&#10;z3nOc4xVcfgQrutw9dXX0Kg3yPKMy6+4gquvuootW7aw48kdXHzxBkZGWqxbt47Fixt88pOfpN/v&#10;V30i2+67j8cf22fyM0Uey3FdpJDkRfzcrJGweN9U2Tx9YIavf+1rTE9P02g22Lt3L5OTkyxdtpRe&#10;r8dNN93EzMwMq1at4vnPfz7XXncdp516Kvf9+MdcffXVtJottm3bxlVXXcVJJ53Evn37CaOI5cuX&#10;c8EFF/CT++9ny+bNXHbZZVxyySWsXLmSNE0599znUqvVBwyrSUIYhmzbto0Xv/jFeL7H4sWLOeus&#10;s/jYxz7Bc597XmW5n3nmmWzf/iBpmnLRRRfR6/VYvWa1+Y5LL2HZ0mXs2LmD5z73XGzbohYEjI/D&#10;5z//eaZnpg3OYJby6KOP8vn//QUuuPBCpBA4tlP1YMRRxKOPPsqBAwfo93pEUcSBAwdotVrYtkOj&#10;0WT16jV8+MMfJuyHpqqp02XXrl189nOfY2ZmxmxSKdm+fbsh+FOKTqdNu9Phtje8gcD32b1rN3me&#10;m56RXg/HLftMTO4jK8q7syxj27ZttNsz1Oo1lixdyombNzAxPs6ll13GFc+7gvPPP7/KIV544QUo&#10;lXPDDc/ns5/9LE/vfxrPdQHo9/vceeeX2b59O3Ec84IXvIC77voB3/ve90yYKYo4+sxR7vjMHVx2&#10;2WmmNyfP2bVrgsOHDpvcim3zqlddwCc+8QkmJybpdjrYlsXjjz/O5/+fz5OmJndmO45pbk1T4iRh&#10;ug133fUVBKaKrtfrcfDAQdavXwdCcNppp3Hfffexd+9etNbUa6Zv6Fvf+ha7dx9AWhbPPPMMtm1z&#10;8SUXI6RgfHzcyK1CduS5aeJ94IEHWLx4CWNj84iiiIsuvpgvfvG7XHP1ucyfPx/Xdbn55pv5whe/&#10;QNgPTXWvNh5aWlTBSSENKy5gW6Zwqt1uF5WEOXESc/dXv8ojjzxiwt5ac/ToUT77uc9y+mmbWL16&#10;NevWrWfZ0mVMTE5w2umnceaZZ3LNNdeyaNFCNHDqqacWlXWdY/pihjXFL4MN+IsOpUwvkWGaLVtI&#10;jAwv5W6e5wVrrMnx9Xv96vxK6bh+DdcPCOoNtOOQSgtlOzj1Bn6zhV2rY3kBth9QHxmlNTafoN4k&#10;qLfwgwYI02WbZkXypiqRHgKn02V12ywtUr1vvJv8WLgKUYA+Fv/nWlDw35GmijQDpS2UtjD5XQvf&#10;q5GlEseuo3VKlkU8tXs/jzy0jwsvOIt583xefssruPPLXyHN+ixaOoYbwOFnDgEZSRoSRR1cV7J7&#10;9xMsXjKP+QsadLvjQEQUzxDF08TJDGE0DSLH86Hfn0KrDK2yoqEup9Fo8fT+g6hc0O9FWNJjZrrH&#10;+NFJwMb3AyzLZmJygiVLFoMyoJVlI+kdd/w7D/zkft73vndzw/XXE8chnXab9//1+zjvuedy++0f&#10;ZdXKFfS6HTasX8vk5DTnPOc81q/byIoVazjttLPYsGETX/vqE0gcVq9Yz84nj9KZDqm5LbrTEb7d&#10;xLPq/PTBn+F7Aa7jkSvIM0UUJyRJhuvVcNwA262hhU23nxAniiNHp+jHOZZbI0o1Nb9Ge6aDVpqR&#10;5girVo4Q+D4nbNjA5k2bWL5sGWvWrGFkpMW9P/whAF+966t85B8+wu++/Te59TWvpd8P8YMArWHZ&#10;0iWcccYZbFy/jlNOPomTt24hzxIOHthPv9sxTclJTK2oovzJtgdZs3opa9bO49LLz+TBn+zgnv98&#10;gEbDYf78BmeffQrTM0d49OE92KLFylUtXD/i9FPPZv3aEzjrjOeybu0mFi1YxoPbH8Wxa2SpIIlg&#10;crxDEmlcp06WCKJ+zs+e2EPgtbCtGmmiybQg04JUaXY9tY92t2dYYSyLfhSBkMy027RaTTrdDlmW&#10;MTMzTZxEeJ7LwUNPEyV9LMcijEO6/ZB+lDDT7iEsh8PPjPOOd/wxnufx13/zXjZtWo8Uin5visCX&#10;qCxiZKSGYwnyLMZ1HFMgIWyifoxje0xNzLBwwUIcCzZsWM+6tWs45ZStrF23mg1rT+KxR3azd9dh&#10;1q3aTLMORw930JlLElno3EOoAHKf7kwGuc+JG9fz6MM7mT+6HKX75KpHa9Rn/9O7cFwYm98ijHqk&#10;WYSwNK5rsXTZQqQFu/c8QZx0WLC4RT+aIk5Sdu/eg7QwkEhSFiykMDIyQr0JnV6PKE04OjGO47n0&#10;4xAtBNKxaNbmc/TwDDrPiKOQXq+DJQVxX5BGFhY1kkjwkY/8I6tXreL2j/4Na9eswRYNssTBsi1j&#10;FKucyYlJDjy9n61btrBowXzWrF7F3V/5Cg89uJerrrySNatXs2DBQr79rW8X1bgeaBu0Q5aDJT0U&#10;glwb2DssSaYy/JpJXbi+R+DX+NnPnkRKG8tyEEKhyYmjkDSFRr1Os15HIlm1fCVbNm3m1JNOZeP6&#10;DSxbuoyjRw5z9OgzuK7FyGjzGKVThsOMWP6vK525Rym7q7YEW9PrTDExfpjDB/czMz2JNZTIqX5t&#10;t9t4vikQWDjWolavI3SH6ZkZeomm3mjg54osS4nDxMTpsr5pHMvyQkNjusiHRyQGQHTlDUtZdA+U&#10;r+mCdqzAFDOVROX5s34AFCjCRpsGQWC8G0wnvBAGbsL01RhNrIt4n+d7fPzjH+ddf/xu+mGfffv2&#10;sX37drSyOHzoEAeeTti8eTOPP7bPNN4VlSfrN6xn79699MOQiYkJli5dRrPZJIpSLMtm0aJFzMzM&#10;kMSmR6AXhQRBQByHhv44Sej2DO+9ZVmkuek0zvIcpXL6SUHjrDXdbhelFIEfkBVVeWjNnXfeycMP&#10;P8wrX/lKHnjgAfbv20e32+VP3vUnXHjBhbzm1tfwwQ9+kB07dzC/WeODH/ogI6NjtGfaOJ6pRJy/&#10;YAkzM2327dvHzTdfSa1Wp9frVt5Cr9dn48aNpls8DMlzU5EnpUWeK/qFN5znOXFkUAks22Jqepp6&#10;vU4vipGYZHauDMFfkiY89th+7vvxj7nrrq+YCkdMx7Xr+dRrdWZmZmiNtLj/gfv5v/7gnfzu23+L&#10;a6+9locffpB2p83dd9/N7t170FrTbDbJcmi2mkQJBhswVwRBraJIN57ld3jpy16GVpo7Pn0nYRjy&#10;wPYHuOTSSzj1lFP49Kc/TaPRZGJikj1PPcWPf/Qjvvuf96G0wqVBo9HA83w8z+Xo0aOsXLkSx4H1&#10;69exe88eJiYmaLaaeK7HOc95Dp1OhzDsm94SKYrn7RbVh3bFKWXbZl02m00mJycBip6UlF6vh+u6&#10;zF8wH8/zcIreoGajSRSFWLZNGEb4RXPk7bffzvnnn8+b3/xmfud3fodavU4UhihMwY8Ug7xqv98H&#10;zNygod6oMzk5xcRkyKc+9Slm2jNVB7+WAVu2bGHnjh0kaUrYh1WrVzHTbhOGYUV1LIS5D6UU99//&#10;JGeddRaPPPIIOKqqTFy/fj25MvIl8AO6nS6BHzA1PWWKRYDVa1azc+dOut2uQXuwLFasXIkQZm46&#10;3S5am16jo+PjzMwY6znwWwD0elMGXdwyHsXExATz5s1jZGSEqelpU7lmSUZGfHzfI89yakGN6alp&#10;3vOe93DOeWfypje/mb/8iw8QxxGW1CQqwXEshC245557eMlLbmbjhjVsf+ABOp0OH/v4x/iLv/xL&#10;li1dxte/9nV6vR6260ERdYkiU9GrKRAQXFP8lGcZrls3lYaBR6fbIYojzjjjDHY9fpA4imjUTd/P&#10;/PnzsSwYHx9HSsnhw4f4j//4X/Q70wWkmEW/12fV+s30en26PZNj17ZviAr1EBp+iQ5zPA/o//Cw&#10;pFV4NXlFq11ir4lC5iqlyLO0iposX768Or/ydBYtWcbovDFc36etLXStRWPxchasXs/SDZtZccIW&#10;lqzdyMiSVSxatZ6RJSuojy3GH1lAfXQRQWsByq6RSb/wcgZKRRQc3mVjnJQSUf6c8755zfTjHNv5&#10;aiGETZpDlmO8GuGicIgzQa4dtPBQUtGNe7hBg36Sg5Ph1C3i1OHQkQ67n97Di156NV+883sIZz6Z&#10;dJnsxfzgvse44ebXsHjFEnAF0pecc+E5XPmCi/ni3V8kEwn3P7KNrWecyLI1i+mlbTIZs/nUE+jE&#10;0/TzLtrJcYKAVEM/znGDJn7NRQmfOHPJqaFkE9sfA6dJmNqEmSCVHsHIGLgBYQra9smwkW6Nzaec&#10;gbY8DjwzST/VSCeg1hpj5bqNKOnyxK6n8BsjpFh8+a6vs2rTMi6+8jymo6PIeobbUrzp7bdy5fUX&#10;Eupxdj79AO2kzY0vvZhgNKKf7UP6k2w+bSGnnbMCz6shhG0oKoSN7fjYjo/SFo5XJ6iPoISDcGoE&#10;jTFsv0mUCaLcAqdGkltIuw52gHTqfOVr3+HS513DxhNPQlseTtDE9pv82V/+DSvWbCRKBSduPZ3m&#10;6GKOjLfZe3iCxthiJjoR3//xdl5x622sXn8iwgmY6UWs3Xgir339m1i8bCVaOLhBk26Y0I1ScmFj&#10;uS3u+sb3WLthLZ1Qc/hoFzcY4/s/3M6551+AcJr84McPkeQOzXlL+c97tnHFVS9kyfL1SLtJZs8w&#10;usTh9//kTWw+fRX1+ZpOeojla+H5159PfUzjthKsWshp527g8uvO4av/+TliMYk/mqEISJWLsOpo&#10;WUOLGklmE8WCJJUkKUSxZny8Tbsd8ba3/Q6jIwtpNudhWz5bTj6V6264EWH5SCdgqh3j1+bjuKM0&#10;motZsnQ9J2w6nShSHDhwFKU09VqDqclxTj55K2ecfRaZVmhpwHnDRKNwaYwsJscj0x5x5rBj99M8&#10;vmMfN93yG+TSpZuk+K0RLrriubz6tpfTmO+hnYR//tT/5oabr2H52kW4dVB2QnOBzw03X83ZF5xG&#10;Qo8fbPtPzr1oKxc/7zzqLYdU91m2chGvfu0r+Po37uOZ8SOEcUyt0WC6PUOz1SLXOV/40nZufumN&#10;1Jse0kmpNS2WLFvHC2+8BWHB5HRIo7mAJIMkk4yOLUFL8GojpNom1RbCDrDdOrlwUdLhe/fcyY0v&#10;upwNWzy8+hEysRvsfbz0lmvYuGkeqZrCckNWb7RozJtm597vYPkHidJx/HpOmGsy6SBcn36i2LP/&#10;ILbf4JLLT+Xur3+bVEv2HTjCrr0H2LR1K9/9wTbqI4tIlI22a0BAnrtYdkCemwyPkDY5ilTn9OI+&#10;Xt2n2+/h1wJsx+PyKy7gnP+XuTePtuyq630/c65mr92drqpSqTQlCUlIAwkXrxABQcV3ZQiCQkTU&#10;+4ZyQZ9X9HntuVdpFFQwMLxR0IHYIEKQ1g4CN/BoghECJIGQripNVaqSVHf63a12zvfHb8611j5V&#10;CahvjPtWjVNnn7VXM9tf//v+rn42S8t7mOQ5S3v28NIf/XFu/fpBTqxuc+D+IxQm5iU/8p8ZLp3N&#10;eGoZT0ue8z3/if/8U6+ksIqo1yNZWGgQYbxD3R3/WsDTxzokLF3MafXfCNSPmP1jzjvvbC677BIu&#10;uHA/F19yEVde9ZT6/lrTufzyywlDwQGzLjs4ClPiKCIiJkm6dMMOw+GQrUnKdDqtAREXFhdJul3C&#10;+wx5ZtGhwlrtg8+EmQTaQeIzF0du/f8uQk30osCZ4hxar2NOWknYXRz1iKKIwUCxvr5Op9Oh1+uR&#10;FwXdIKDT8YgDOAlD/CMmCIiiiJtuuon9+/dz8OBByUVQhk4c88EPfZCXv/zlXHfd63nooRFLy0Oi&#10;CF732t/l4Uceodfvcffdd/P/fPozXHfd63jooWmdRf3Wt15HlmX0el3QEXle0O/3SJKErW1DJ+7U&#10;GepJbyBIBEVBp9MhDDqUZSGQILlAgkwnUxYXF9m9ezfXvPSl7DvnLABOnFhlc2uTyy+/nF/4v3+S&#10;0Qj27IHrr/8029vbnExT/uRP/oRf+7Vf4wdf9EOUZcEFF57PV75yB3/9139NVRkm4zGv+Y3X8Na3&#10;Xstll1/GV275MnvP3svT/+N3cM8992DsEp0kwWRiQ7dWYEGiMCAMgzobfzzaZmNjgzwTdIPhQCCD&#10;FvuiOaVpSp7n3PrVr7L3rLN44xt/gwcfPEXciXnCExb5wAc+zVe/+lUWFha45ppruOiiZUYjiLvw&#10;6lf/d7RS3PCJG9h71i7e+MZf5uCBEwwXFti9u8sHP/gJHnjwAWbpjG7YpdfrMU1LyVPJp+R5wSc/&#10;+c9sbKyzsbFBFEesra/x1a98gzvu+Lqsi1wk+1tvvZVdu3bx1rf9Dx64f4PlJdhz1jI33PApPv7x&#10;jzMYDhgOhhy8f53t7S3+7M/+mJOntoiiiOGwx+/+3ls4cOBeCVfWAXlRsLKyi8l0Sl7kdJOEKArR&#10;KhCw1VAzGAwYj7Z5xzvewS/8/Kt55zt/m4P3bdFNuvR7ATfffDN7zz7X4Z+JP2Y6nRKGIUtLS/zm&#10;b/4M0wksLcH7r/8URVGwsLDAS17yEm787BddFr3kgsRRDBGcOHHSBfXIvkq6XT784Q/zMz/zKv76&#10;r6/j7rse5gkXnIcK4Td/8/WcOJKGFUYAACAASURBVHESpeALX/gCi4uL/NZv/SJHjqwzncy44snn&#10;8uAD6/ze7/8+ZVnyjW98g2uv/WN+5Vd/gRf90A8wmUy48MJdfOYzt/HRv/to3e6trU2xAqQZURzy&#10;F3/xF/zqr/4Kv//7v8uNn/oUnU7CM572H/nGN+7gvPOe0UJQgNlsJtiKLmmzKmPxr2LZ2Fhn9+4u&#10;WZZx7Ngq73znO/n1X/8Vsqxgbf1h9n/bt/H5z36F22+/h36/z3A45H+84ec5eeIk519wNh/84Iew&#10;OCDUSiKu0nRaY+zdeOONrJ16Co8eOwZURGHEP/z9P/D0pz+d1dVVjDX0+wMmkymz2Yzl5SVmziow&#10;HAzYdj7awWBAnltGoxEL/T5aC17ln//59Xzvc3+QH/3RFzJOK84+O+DrXz/GO97xdra3txkOh7zl&#10;zW/hjW96I9de+zs89NBJ9uw5i34ffufNf0qWZYxnhYuYc26MFtCnoKfvLPDxbzuMC5EGh6iuNdZY&#10;hxRREhorftCoR1EULIfdOS+/8pzv3q/d9gZr8tdvbGxy7+GjMkBdUfHC7qIwoVQAMNe3RmxsbFAU&#10;Y8IwZHmwm6IoePM/nmR7e5s832hxVYdIUMOkS0EuWyeP+sY3kWzWJS+aMpFvA8Eo0vQlCbAQmJRB&#10;3/DkJz+Zr996gDzPeeJFe4njmINHTwmiay4mtzQ7LiHW0VlMpzNe+TM/zPr6Ov/091+UBEsmbm4G&#10;aKW44Pzz2bt3L5PpiEOHDjGZbjMajej1OyRJl+lswr59+7j44kuZTqfce89BNre2GAwEniSzljiO&#10;6MUCQPqMp307d955J1Vp0UHAJM258sor2dze5OGHj4LNyfKMi5+4nz27d3PH1+/koosuIssyDh8+&#10;zGA44MILLsBay4OHDonpRGuGwwFPfOITWV1b5c5v3EkUR2JmSiO63S4XXXyxc/Q/zLFjx7BWgFK3&#10;ttbp9/sM+l2e+tSnctGFT+DQ4cM8cN9Bqqpi7zlnc+c37qRSQuwqtCTEOgiW88/Zy6FDh8mzlD17&#10;9rD3nPO4/bbbSAYL5HlBJ1Ccf955aA0nTpwgnY2cqUjx5Cc/haIoOHH8OA88eJilpWUmU4FTuvSy&#10;K+j1etz34H1ixgnEjGKrnH379nHFZZeyubnJ8eMnWd/YwChxaheVxgK9wRKj0TZdlaEDzdLCPsqy&#10;5NTaYcqyJOmsMOj32djcIEszekMxfRSp5GTsO2+Jiy66iMlmzvr6Opsbm4LNpyR0fNeuXTz44IPs&#10;2r2biy++mPFkwv333cfm1iaDwRClFWfvPZvSZhw5coSrrryK9Y0Njj50FGMNSZygFFx+2eUcOHAv&#10;s5kQNWUN55x7Lvv3n8fW5hYH7ruDfr+PDjqsrq6yf//FKKU4eUrwqyRhc4HLLr2ItbU1Thx7SNb/&#10;hft50YtexFv+6J2kWUaoQyF6vSF5nnPpk2S9Pnz0CJ1Oh1k6IopiUBX79p3Neeefy+bGBocPH2d9&#10;fZ3BYECSJJw6dYrFpSVWliWVotvtcd9997G2tuaASDMCHdT+2iuffAn9fo/77zvEsWPHCAMhhCsr&#10;Z7Fnz24OHDjoTE+VgzMKufTSS3nixRcynUy4687beOThh7n00iu5++67iRLD5ZdfzpdvOcDKygqX&#10;XHEut9xyC1qviDlqMWRxcRGlEk6ePMlZffGnzkZd9u/fz2Ah5MCBAyS9ih/78R/nL971IVZXT9Hr&#10;r3DFFVewunmcRx99lNFYkkSruCsJq9sbLCwsMBuLiW5pQUyGgVaSktHt0u/1ObG2TpZlDBeX2H/+&#10;fvYmyxw4cC8XXr7M9vYWJ9clcf3ue+8TQF0tcDYaCcjYt1eSVfvRXpaWFhnuHnL8+HEeefQko9E2&#10;kYPtCh0DufySi+gP+hRlyV133Unm6mSpTpfxeEJHBY1Lw7kyrLWNo18JHJKPXiurqo5eSzodVJg4&#10;j7lEaBorKQlFIAjlSWkoi4JnXqbYd/Y+qvEWF110Ebv27cZYy8CcYDKZsBIP2R5tY3TC+vo6P/zT&#10;v6LmmM6Dd9/xBmz1+kceeYRjG0IkIi2YUMlghZWVFTp5SVmWPHL8lAx+IOF2y/0VsizjtR94yEWg&#10;ZHWkmozTfKVJcXTRqH+qYUxSi0RshaaQwVbh1DEdYQpBoJlOJ0ThjCzPiRgQdzqARG7kQV+wzlSH&#10;2WzGYCASe2iXWFhY5Lde93O868/fxcF71lySa+Zw4PpEYUhgrUONlvvLKmMw6FOZkjzPiGLByBqN&#10;JpK9HIu2YxHsKuti8XUlE0pR0ul0KAuDDgKCuCORSFTEcYfxWIAMu7FiMp3S7fRqO7Cg1hqiKCZN&#10;xbmulSD79gd9So9sYAUQdGt7i160i25XIvuCQJCmoyiiMuJLMkbyN5JOKIuxkEz0fi9xiH1OXbaS&#10;7FY61OxekjCdzYi0CAoKYa4VAUmSsL41YjhcQBvROKytyLIUqcJlwcq8BloznkwYDBaoKkOWVy5i&#10;Sovm13WglmGAtQZb5YJFlqb0+z3STFCSrZIMcqM74suzogl3mAq+2QSR8oMxWZaxuZ6ztLRY41vl&#10;lRCTquwKMWdMoANWFvayvbUt6AnOJ1IUJbN0Ruyit2YuATjuCPhtGMo4B2GIVWWN0hy5MvBZltHv&#10;9eTaQFDGk46gDIMPTVfiBytHMm9GkBOS3qJgo6nYoRVIRZukI+jPgSooy5K9Z62QJF3ue+SU7BMt&#10;iNNFKhp1HAkKdBQGxFFEXsycaaQkiiPSbOYIVMchIYgPaDhcIAg04/Gkxn3rdOZzL5RySOedDnm6&#10;jbWWOErE/1NJvaMoFMThKIzI8owgUGKO6cdkaQbKIVFnI7k/HlAUJXm1LViGkwiLJUwEWbub7CXP&#10;c9JyiziO69Dqqy46ix/7sZdz02fu5ODBgxTliF27d/N9/+lqRqMRH/rg/5Lw9HggiNsdSLOMTmeA&#10;1ooZAtEfOaEnVBVJkjDd3pT5TmcSIWgFWSROeqAkWMBayy4tEa4T87BAMemlej9prTGVllIvzv+j&#10;7JrQFbtMGEZkKiMKIza3RKifTVN6vR6qqki6CThEgsKUkhupJEpslBZyXWlqpqODQGgSEjLtTWL/&#10;HqbTM5Y8L3jmkyx7955NOdrkSZc8ib3ftk+08vUDTCYTzlncw2g0YpJa7rrrLn7p9/5YQcu8No53&#10;Y7IRebKLyIwZr2+hhz102aFjFynyPnk4QUUx4zgi7SXY9TH9fpeyM2CSGzqhZaZKlApEtbNKBteb&#10;1ZR8NrZoCp25AbMGiUjT0l1jDEYXjlEJiKFVBRaNsQoVabIqQYVdjNZkGFADVKiIFS76pCQOFVXR&#10;xRQBg5U+z37OMzl6dMyxR2eUJqMTd8hy7aDzZ6gwoVKKoBOSFjlWKwKdkOYGrUNCB5mTZoYg6KK0&#10;Q1vwhaoAXVTixFUBgQITKQpr0VGABSqTE4YaazVFPiMKE7CKvAiI4yVKG2EDyEor0rw1ZAUEUUxZ&#10;CbEPo4g8t0DHjXdFnlsGvRUqbZlZAXCsKFFBQG4LmRKtnW8mwihn+w3BKEVWCYCpNYFTxw2BUpiq&#10;JNaasrDEYYKxppaiSjfHWV7R7/YwZYmOIrLKEgQhKuoymzmhQUfMshlxFBD3F5lkwlCDUBPEWpy4&#10;xmKLkDjuCkx9koAOGU+n9HuLzEqLCiOyqiSONFEcMh6N6ff7hKYU9IvCorH0ehpjMvLckKcVu3YP&#10;mE5HElSpA0yhUTrCqClVZRgOhciNJ2N6gx6lGWFMRaCWSLp9snJEZUvpV1igVEJRgAoysrIi1EOM&#10;gUwHEAYoW1EYS6yh243Z3t5iMBiQFhYVdZhZLXWR8hmD4TJbG6uoqENpe1gbABodKsrcYkpNEBTE&#10;nS5lVch4hoqsmBLFPQgjHjo2ptczBCaUcFalsWWB7swwOsOofVSEAplTWXRnJCXoqy461NjUoIIA&#10;U4VkhSCJhJ0ehZH10e0PKSpLEMXkVSWF9fD72BIlsaCiO3NKqRSVUWhXYy+zmQidtsJGUGIJkpDM&#10;WIgliKk0llIl4MoyEIagl9gcG5Qq0UFAZXsobZikY0kktzFFLu8JgoB7Dh7mQ393A9/7vd/Lj/7k&#10;9xHF8PDDUz5/0xf43Oc+R5qX2CQkszlEkNuAIO5RWIstLUFQEWrAQByKmyDNcnSnR4lCxVqCpRQE&#10;rnQDONBkHZBGFihBn01uEDqIK85nZP9iJHjKVAZYRoWCICYoYn3SvCJ05qkg7FCUliiKyY0mCCXy&#10;ragsVQXWSv5NT2tIU4x7lxSgq9ChROQpqzGVjKE1FVYHkpvjoLS00kg5uKqGuWkKSlKDx1IDyVpX&#10;5bdCh4r+Qo8sy1ifxlgijhUxE5OQUXGiajJWa6YjYG3G1ckJ6MQxNgzqOHNvKivLkqLIKcuKJIrr&#10;iDFrbO3jsdbU8DfK+qBpnDbQqnjpzGu+GLLgq/lf804v33Ff876OyFD++aqurFhWUka7qkTijFxW&#10;7Mb6BjfddBOf//znOXXqFP1+n6Is8DVzrLGURYkOw/r9bROg9fAPtOAf3Lg0VTGbcrHta6Qyqdug&#10;Vj7XY+Bv9R6uenzmnYHyq1UhVLVhhR7LQfj/bYikbB79mMm94CKgsA3AqwtB9Wq9aEAZw0Gf8Vgw&#10;2ASHTopjpXnFeJKya9cuQVCoKnatrDCZjJFy1VoYj0PnXVxcZHNzg06nAxYWBgO2trdYWV7mt177&#10;Gm677Ru8//3X88xnPpNv3Hknay63rNfrSdHAIGhqFRnLwtISW1tb7NrT4wUveAGfvvFLrK+tkyTi&#10;kxuNpTZOkYsd+ylPfRIXX3wxn77xX+QZSklZgsmUpaVF0vE2Sim63R6TyYQo6UtOziylmwgc/ng8&#10;ZtfKLql35Exx2UyErijusNzrsbm1jsf4s1Z8grt27WJ1VSRwj2fWS7piXjYCia/jLqaqWFtfY9fK&#10;Csa4MvNKEccR2cRw8uRJXvjCF7C9vcVXb70PEGzFndVLH2ulzTuolT8pEjbz+Xbej1tvHXePUhqt&#10;bVO51q8r23KCKykciMv1q1yKhTEKKQllibXm61/7Gl//+tfr9iZJgtKhlLIIY+9GbsqueLQUBWCw&#10;tul33TMJ//LGmbmBUKoZI+W0UV88zYd9nz5O/7bDWuPQWXz0b6s4m3LRYW7salqCJOjrIGBn5mPr&#10;yZxpdn1/a0ozR9+oI1Ktg8tSbnCCICAKpSxGG/26KW2QbqLKjNhmTKuMMDBUtkDbAl1mqDIgCkqy&#10;PKOnFbMiI7AKVZVUVQFUVLYEbaWGOt50Jp2pg9GUAFVq6zlpa7Kw9eS12ZRc48sL2+azD5Lzz3ep&#10;QdpFxmktAQnWWMIoRAeazc1NF4QwwFoHABiE5HlBZSq6SZeiqur2qpqlOa7vF6NroLy31SYATF2g&#10;TtXt98x1vg9GMX+NBUXW9N0xcNwY+Lr1Tcy9RSmDbG2kDIRtxgfqKWj1wc0DDfNv8w2rXKVLZTDK&#10;YJVIUnXdDCvlJuqn71inSoWOYbrFWAkjUiYm0DLWvahPMQVVQj6KqaqAYW83s82SsKtZ6A0Yb6YU&#10;maETJ0y3c7SKATF1dZMuQSi28HJmWRrspiwKok7EdHtKJ+iSzyo+8oGPSUE03eW7nvndPHr0BKeO&#10;rRPrHp2wI0Ww4o5A4gdd+sM+ZXmS4TCgyLe4+KJz+NIX+myywWRsSJIBqtOhTCVZtp9E7D9/N0+6&#10;+Dxu/OQaSmVE1QKRliq62WhMJ0qcPy1B9yLSQlZUqDtYo0mirghqRUkxywgWV5gUJXFXknxnBsaT&#10;GSqIyRATojEiuGxnFWF/gbQosFqTLC7TsSnT6Yxe53wHKinrYWURqiLFUjkBq4sONP3ObgbLimEv&#10;4YJvO59bb7tPCJnbBO0g0hbl8Uu0xWPkXBAE1EzF79M5AaUR5my9T+avrdebJ3D+HhHt3fpqR2SJ&#10;1G+MIVOGshBTpwDcGmZpjqXAWJzlxchbraUmHtTLu6Ylco2q21ALiHOyntv57T1kjJjWgaDeO/8W&#10;AbC5x49ZZZxA733gvtE1XdC+tXO0E+Wre7Y3bEvQdeOp2t/Z+fny55VSGFciXQT8ygn4sketVSgd&#10;EIYxupDqwf6odR5/cxRFoKg5Vi2pK0UUS95AkiR1h70kG0URgQ7cInTdVK1KC63xbgcN1JOx45wn&#10;cPUT/Lz68+1rOf1cnheUZYFWmizPmM1mLtpoSOzQj9NUznV7XYyp6qzaRuJRc33x2kWzxlpaB+1N&#10;1Vwv31H/3tlHMVO1+9FmXi1C32pSm8rvxH6otaO5c7iF8y1KWfP7pzldc/rWW1vanEea8NpZURR1&#10;Xo9camvNotsVP0q3K5J+1yV2+sW7sb4hILOdpEbvBsmG9ojLQRgCCmOl3g5Ksba6RhAG9bu/8pUv&#10;88D9D2Btg+ydJOIr3NoS30MYiJkhCAM2Nzdr30Sv2619G3Ecix8oz0VaVGIX90gNURxjsfT7gk3n&#10;q1NGrjpkEITM0hmTsatWG4WURSH1XRyKx3Q6dT4Tqb+UpjMG/QFxFLvAAkGWljozqsa08nZ6Ywzp&#10;bFbXvSmKAmOsaPkbm/R6Paw17N69m3PPPZeFxQVMZRiNR+R5zsLCAulsNrev5taBV8ytpU1zd4bi&#10;Snlnpw23bvbrurlU1XTYI5OYysy/s73HaQmqbt9IgJJ2hFaOMAgIwkbiFg1KE0VhHW1ar13fCU+e&#10;5xiDZ37sOJzxyUeDqea0tZayKOqKt4JcUdY5ZN/acQZtw/feCrBm455Qj3mfRxXxNKmhUfNtbvfR&#10;2vmnzFmpbOt7RZ2rA6qOxvXXV044UC5nx2tD0Ab83H5UMmfHYwIzdZIplOOcslAYMsmUL0vKrTWY&#10;bKGJCTqaMgsp0jGWAkshUr418oMCdCMRGd9yU0+61x7QWkxPgMP/FkHaeuIuHBxnq9z5vVUWhUaH&#10;IVUlFTY7cUyomqJUPoxXoqkE7mPmNlq7AJgyro2+fKlx7/buqVYfsIA2LuVYOewiiWXHOMnMWJf8&#10;6vvppIq6n2KilA1W4ne4NabWqtBa3qG1SIheAlNiv60XtRv2uS3fKgfglpnbOu5eFOIJURivBdWa&#10;jki81vNRjGM888vTM8U8DZwJSOYg0JVL4JV11e9rnnLlhfzEj1/DBRescPTIKh/+yEdIZ2POP/8S&#10;PvzRz/D2P76WD3/4w9xyyy1kuQRVnH/eebz5zf+dn/3ZX2ctXSMOK176Ez/IU696KuecM+TIkXX+&#10;/u/+nisuv4jPfvZzbGxs8IpX/BRf/OIt3HvgXsJwg35/Slkep9uNedq3X8F//omf4NzzlhiN4BOf&#10;+AS33347P/C8n+W973sfo2KVKi244Akr/OALvovvuPoyLHDXXXfxvve9j9WTExZ2dzFZSWAUkVkg&#10;qALO3pvxwhf+IE9/+tPZs2fA1+44xAc+8AHuPPAgSU8xK9chjBkuWfJ8jLUZv/Irv8TVT3sKDz30&#10;EH/0tg+xvrGOjjYZhPCTr/phrrrqSob9IV+99Q4+8L4bWV1dZTqWddxbKHjWs57J97/gas46azdH&#10;H1nlk//rk3z5i4cwVYWOZ7ztrb/B3/3D3/HCF7ycJz/lAqyFhw6f5I/+6I9YOzGjqqZYsy6BD24e&#10;G+rVEL1mDTU/O7VlyU6XEvf+NpHIZX17H68nmNaZyXwmfZuOCiqHEE+/372gqlptqde1UuSVQmsR&#10;AopKanmhNEVlKKoCpQPaPXD2elCeXu04bFvFaw9Is5fq3WDF5NoohK2CluAEpW/9mDdreVLi2nsm&#10;AZOGUWglfRfGQx1d6PvYFl3bd5/2vLZa519tGqbry9b7xioVUFW5RGxbwXDU+gylDQ4evJ+4E0sY&#10;ZIjUi4jEn7MebrO4tEQc5wRByCOn1hiPx8SlorOeMAsFk2s6nUlDKltzdqn62XBlpZraCz6XxmsW&#10;NVdV1FKCH3hQUrzLakDVmkl70LT2arbT2HB1Uiy1NpGmkksjNR+oMap8VJKxxsHxND9YUNov7ibj&#10;Vn5kkwjjE6YTOImi/QylT/f1SFubfngppHbktTQIEEantPg0sEaQFlTjpKysdcxVoawG1UhytX/q&#10;WxC21GmL0mt1vl+2kRLP8MDKgYTiCIjWWubB+dpe8AMv4Nnf9Ww+9KHrOXToECvLgvK8e/cSDzzw&#10;IGVZ8t73vo8f+7GXc8cdd5BnUlfmWc9+Fp/85BfZ2Njg3HPP5RU/9VOEUchHP/pRjhw5wr59Z/P8&#10;5z+fJ118PrfffjtHjhxBKalNM3U1aCR6z3L11Vfzkpe+lE/c8AnuvOsuut0uL3rRi7nqqquwWUK/&#10;14O0w75zzhE06ltu4aP/+B7CIOS7nvMcXvva13HdH/4lBw4cqPH3kkSis17986/m5MmTvP3t7+Dk&#10;yZNc/uSr+OVf/mXe8c6/4pYv30Ic94iimCJP6SQdvv97nsfevXt5y1vewnnnncfFl1zCpz51I0++&#10;8jxe85rX8C9f/ATXXXcdG2tjvuPp38F/+2+/yNve9jayVHJeXvnKH2dxcZH3vOc9rK9vsHff+Tz/&#10;+c9neeESPvKRD9OPZe298pWv4qMf/SjXvvValpaW+OlXvYoffdnLeNc7r4cCfEVRIaDN7DamMD/D&#10;OzVpv84azWWn0DNnlahva2iB3weCo+iu0lrMuC2rwDzZ3CGu4xtrCRxqgjEGFcqeKU2LWNY8qrGq&#10;uF7Wj2z232NgmbWHoGV6q8qqzi0EERwrGguP+FUe71lnOrmDubZoSN0P+TBnJakDnNxEqtbjateB&#10;atMe92x3zxw7atGvmi66K4IwkEhFK0CiPkJZKVlXYavPNdNZP3IvcX/IiWPHWNk1ZH1tjdDVqq/U&#10;EmqyDLgiUqsbFEXBdJSLSQLxjZhi0UnskdionQTve2OV5OOIklBhrJeovdTiJQ8l0RWmQUWVgWs8&#10;LOYM6qpFAgtm+cwV1aqcicHUmoxSEr7qtRsx4Yi5ZTKZAIpACdqq/wHAIV6L/Tdw9X5E27Fu5uqi&#10;dNpFgdjWMywY5ZgLgZcP3feVXyWNpo8wMln0clJphTIKbZ2jEjFliGqlsLgxNQa0waLrxWmR5xiM&#10;KEvKgpJNbazcb1SAUQEW07LlyU9jHNHU2OktOzKtdkehCAhYJCHSGrI8pxN2WFpe4ru/6/v50z/9&#10;Ux44eIAgCNg8MePt97+b17/utXT1XnrxAgfvfoDZKOfyS57CPffcw3C4wCUXXs673/1uBskST7ns&#10;P7BrcS9vetObSFMBWtxcHbG5OuZ1r/0ltI3odQaMN6csL+xm0F1Em4hIJfSTBf7T836AD13/d9xx&#10;xx2MXK36P7z27bzqVa/iCft3sbF5iDgBZWd8/jOf44v/8i9sjVeJo4h3//n1zEYVP/SDL+Zdx99F&#10;lm2SdAzr6w/yylf+F1Ra8Vd/8uekWUEQhnzu+M1snBrz6l/8Oe65+zBZpbEGOlGHNM0wuabKFEcf&#10;fIS7v3Yvs1DTPyvhJT/6Cr546z28+z03k2UpYWg4euyL6GSRa/7PF/P2P7mOJz/jSQz3rPDHb387&#10;jz4q0XaH7r+Tk49O+emf+Rm+ePNn2Zo8ShRavnTTXdz82TsIgmXGG5q//qs/5+d//hdY6PdYW1tH&#10;l7sopxEN2Wt+ew1k3rZf7zpqS0bLZFabmmkIW/u51tpauGwTKWu8BK3qNVa/ybae0CK8PshAAXkJ&#10;KlAYK9p7oAIqC2VlHXyMM9I5i4QHKRb6Y51AL4KVCKHeJuAZoJ5jMnX7vCrSOjx9AzFH2bKk802Y&#10;DqeNsTvtzmulMCA01nqG0zBO7xbZOT+ejtb+39O0uma+mntVM+etZxhr6st90TatFFmaYm3LvKZk&#10;resW+Jpuf7AO+Vm7yopB7ZDXdfRBHMeURYlCXhzogCB0mdZR5OCzz6Cinj6qzQS11bczj3QtTVnb&#10;Uvdso2LWXN/auq1VKWadJOm6qDq/cUQq9QgBnjFJbkx0ehvmjvYmajfz9MXfuvxxx8LLKzvtqaf9&#10;NSfQtbRFWoy9bkdzQ/3xW7YpP9YhCzsMw9N/opAolJ+gLdUEoawPLXD4+8/fz2w24+jRowKsaE0t&#10;SX7sYx+rqzaOJxO+/OWv8NznPpeyLLnqqiuZTaecOHECU1VcccUVfPazn62vX1paIs8y1tbWOHjw&#10;QedrDFlaXnIF60SKj+OYOIrYs3s3R48epSil1lKv1yOOY274xA3kecHCguTzHD9xnAMHDjBLZ3Ti&#10;GGMF/+3mm28W/2AcC5J4mnLOOfu44oon8+xnXcLH/ukv+OQn38MNN/wln/zEO/mDN/8cSRfOO/dc&#10;ikIqxhaF5Lnd/M//TJZmXPsH13LBhRdQliVLS0ucv/9c3v/+66UcsfNLZFnGl770Jb792y+jLEvO&#10;3nc2d9zxdVbXVusyFCh46PBDbG5usv/bvg2tJe/ktttuc+vEUpUl29sj+v0+cRwLErt2JuHTlmhr&#10;TZ1xj87/aea0iebLdrSntQ6ZuDJz2r58tyNC1O0r0VLM3MZrMyL/odOJm6rHLjnSv8OvTaUahtP2&#10;cyj3HK/htC0axtGbx97Sjp1p3dr/jV/F05h/71E/v62t6SbBXjsm5Gml1+78tfVQ7dCU5njOGWiy&#10;pybauQmUm6uqrOpxmrlqs6aqaguNBD007W+i1zBEgULZisDkxKqEYoquDJ2oILQ52ubENifREoqc&#10;aEusKpIgJJ+kqKog0pbKcV+vonkzmh+U9gITbUfstsoH9LuJ1S11Gve3D99WtG2UbtBaF5dlSeAS&#10;9nwot3doeeZqrZkjkALQWDlA0R3MzPHnZvDa37fMB27uJJzTa0rWy0m1PZrW/HoRz99fJz26MhC4&#10;jSZ2Ux+VR8tfVErsvDKSE2EKlC3BBEJMwIGLynsCV1bY2iYU3jdDmith88oqTGkwlZU4fzS2sljt&#10;VbHGDDenetvSgUJa8iIn1FJgraoqNjc3kWTLgkApJ8DIvPR6/TrMPXAQ98973vM4e+/ZPPc5z+Wf&#10;PvZPsi7CkNRBjejaUSnOIFPqNAAAIABJREFUfIA4TmgImxClpNulqrypNWA0nrCwtMTJ1VVZL1VF&#10;J0lcImQolSKDkF6v79IChCibUphk15loxSQVU1WGNJVUgr/8y0/y8Rs+ThR3pcJtocT80Fvh5MmT&#10;WB2TdPpMRtuS86MUb3vbdTznGU/l1371Nbzrb/+G22+/nTCEXrfHVjqj0+mQppsuCCEiTWUKTCW1&#10;kHzCKEhaQ3co58qqRAeaWTpjNhMg2jTNCMOI6WzmzFBQVYbRtpQtb8wOtkWJW2SnxZjaGpBxPlCt&#10;3PqUMElZt63rfci20pLoDYEzpcvzAxfY4Ym1tWC1revDtIWptlbgc8eMhSwv8BFehTN3hVEkPsZA&#10;AGy9iUjIjtfeZZObUkLOZZ8qJ9epOvTZ90loiWnRAWclUaoG1/Q7zBP8PM9r4czYJlDLj497UEsz&#10;9H832pTSmki3tJDWIfS0KRsja16BwdXPCYQEKeV81m4e7ePLyCKvqFqzKcoChSKMQopcEs4lqTkn&#10;jALy3CW1QmMxoqXpiGQgts+iKBzBbFphXWSXRM/4iIymlk0YBnMRCtQDvWPd7rjAX1Nf/ziddi1x&#10;0TGNBFFHyig9P1F4G7Kq/wJc1MvpUWTC+Fq2zcdrxQ7pbv4eVfftsY+d7ZS+gdQQsZZaWtc6mLva&#10;+8t8n8FJjWVVLwRVmzl2tMJ6P5KtVXM/FsJITU28BbnXBwVI28T35cb0MQaqMZsI0zXGCrbcdMrG&#10;xgZaa6666iqBEulISGuv1+PlL//hWnNYWFjgyJEj3Hffffzsf/2vxJ0OD9x/f428cM+99/LMZz2L&#10;Xq/vorgEGunCCy/kkkvOcblBQgzyopBkurIgCIXhbm1t8aRLLhHtxRh63S6TyYQf+ZEfAQUru1ZQ&#10;SrGysovv//7vR/yBKUpBVZVc89KXcurUKba2t0nTlOFgQFlVfOrTn+bqq68GK+jAm5ubVKbiO6/+&#10;Tp7//OejtXYoFOO63lLoIq1uuukmPvaxj/F93/d9xFHMV75yB6/4L69wJuEUkFyf737uc7n5X75E&#10;3Im54447ePrTn87+/fux1lBVJVEUcf7557OyssI9rgR6r9uj1++ztblVj3HSSSiLUiL6ul2+9rWv&#10;cbMrNXGGRX36PJ/Z+1BLvVVV1bl/XjNv/8yb1uwcYZ+PcG3Mc83vtklpzuRQr82a7uywPLQNT5JE&#10;bupAo50M9t91PM7+aEcAqtbvmma2r6/vk99BKAm+Hpev/RMGImhql3tWf6cDdy6Y79u3QOvmLlS+&#10;DbKPSpfn6PMzJbJShFkfderhd/zRaDrJgMIGFAQYE2AJqRzwZmEVmcugzawFV+SJwlCiyIuKLK8o&#10;SnHiG+1NRTsJnlgTXRaP64RfUZq6Zo619ee52/0zLc337QW1YxRFa2hpjK1vvSA3F83lBLva3OXt&#10;oVhQluZfk/zqpblGkWybyqR9/r3+vKb9DtUkqLk2JL2+EIMiE5OAdsRfGxQGVRZOGxTzTKAMkQaU&#10;QwowM1mglUIZqKxCGUOICAaVceq+R36wcj4KEiKtKLKpjEslNui6+qBSmLKsVXs/P76vIoW5PltQ&#10;yrqFbqiMIq9mbE8q/v5jH+CXf+0nuf76Hl+65Ut8z9OexTXXXMM999+OiVJsWDLNtlCR5R8+/hHe&#10;/Zev59q3fZiN8aqU/i3HfP2uW3nSnU/kj/70dfzZOz/I4cOHuPrqq3nmM5/JrIRJNibqhUS9CKNL&#10;om5ImAQYXVKqnI/844f4xV/8RVb2LvH5m25iz+49vOxlL+PRY8eI1V42NgJ0sMCptRmXXH4pr/ud&#10;1/NPn7gerTQvveYajDH86Tvej9WQdHeTlTFZNuTLX36Qp/2HB3jt776R9773vUwmU77zWc/h6mdc&#10;zW///lspyglllTMcDhmN1sWh/9M/SVGWfOXmz/HCl7yI//Xxr7DxcMEH3/tn/MEfXMsfvPn/4uMf&#10;/xgnjq1zzTXXsHv5Et70pjdithbYsJabbvwMb/ntX+MDH/kAhw8/xAUXP4kXvPCFvOevbmBrlDJc&#10;XmA0Kxhlx+gtG7YmD9Pr9phmJTpK6PSGnFjd4Nd/82cpioI3vOkvmCe68z6deV9qO4KqkZq9hcCo&#10;tklHhBpZL1bWkLuuhsHSwTzDodlHc8EErWfM0wjrkgC9xtC0q/7tHlCb0iqD1TgNwAXkzLGCue6e&#10;4bSa//6xmPWcNcCiW1pN86h50Xun6dAbXrzPqdbyThMyfTRpa+zZOXen98+edubMQngombgUZUls&#10;cYET2lljCsoqRWlDmk0pyxxjG7NizXTSdEqlIsEMcz4ca0V9Lyml8p0W6SRNU6eOKReZIQQndJx2&#10;VuwYw7nBa/paax6PoeL4QbPtB3gJoa3+tx5td5zzC74dnVE7/NrmMfzfnGHR7Iy6aTXQc7U2Z5vb&#10;CTuZYmti7ZmusLUPoi4HoV0ehpMKh30J8LBOSptlKePxmPFIpO7t9eNiENSaMIyI4g5xp0MnkRyS&#10;4eKKSNdaJGxTSVBC2NoE4r+ALE1RlZfGtTODtJisbUlufjM4RurzUbSqCEMRYowxfOELX+DQoUO8&#10;4qd+nOc///kcPnSQN7/5zURRwN69Z1GVFXkhJohjx47x7vd8ns9/7nOUZUkURq4ipuZv/uZvuOuu&#10;O3nxi15MpxNz6MFD/OEf/iGXPumJFEXJ9vY2hw8dIssytre3OX78GJubm4xGI1ZXV3nD69/Aj7zs&#10;Zbz6536O1dVV/vZv/5ZDhw/zjKd+L0knYXN8kptuuonbb7uTpz71qbz4RS+mLEtu/epX+fgNN7C9&#10;IUCga+trnDq1ikcJeP/7389FF13ED//wS+j3+xy87xBv+O03cOjoCYIwZDBYZGt7u0ZieP/7/5Yf&#10;+qEf4qUvfSk33ngj//iP/8xgMGC0fZzX/MZv8Lz/4z/yPd/zPSwt7uGfv/DPfOqT7xXssGDA+sY6&#10;H//4x7jvvoO86CXP5VnPejYPHnmY6/7n/+QbXztGWZbkecXqKQHBnaUz4ih2JhLNQw89JCjcUcTX&#10;bv+aaAJ+H9RMxGnBO5Z2Q/haWo/CmTw9/fWatEjCxrSIo8L5kXRtflJKz5kRLPMvVSgHHdNuT3OV&#10;glY0aMOYDIi5SzWEVynts9TrPjSRe3aHlOp+zQn8rg8traVp5/wxL/DaOsBI7bQO1UyidedOOufM&#10;7rbVT6W0QNO4sPS5efJapnto26Vw2rGzI3N92skcqcdfKYiikDDsk4/i2koznbq5as1pDfj5Z299&#10;0xtUoF8/m87oRZrJZEIZipmkpwaSzKfF5ntqayzqUybBA2MCNjc3+PShJQeEGNZOtzmu4/wS9Xet&#10;DrSlG2pV3M4xCm9SA2qVvD1JXlryzMe2ba00TsN2qGbbJ9PU91Fug7QiV5wj18ej+++9T6Rt1guD&#10;qJZmPKJ2s+ocjIuzx9ZReH4jWlvDWGicg9VIkbdOWBGGASECxTLaOMFoNCKbbkqBtdkYWxR0ktgl&#10;uvoN5wAGg4QwCqlMyPLyMrv3nMdwYYEg6Dq7rxSZs53EhTlLgmFROvOI0zJ1GANSekKi4poxFcYj&#10;UkcURg5eSGzJtpIx0k6Drkrr0HY1lZHyD2maomKxk1dlxXA4ZDoVFHBvR9fahcRbmKUCUhmFEUWZ&#10;A6oOz/RzEgSBaGnG1AmVZVkK+KhLJIzCsPb9KbaZpSmDgfjWinSBMAwZTyXBcjqdoRSUpfgi+guZ&#10;+BAD5+epOnQ6MaYopLQ3Av9TlJYojklzQ9yRIJZOp0NAJcgAccCx48coOl3BnLMCtd/rdmXdmhKp&#10;rFtKIbcyJ+kk6FCAPMtSAmT6YS7lJ+LzBbDSAWQGgXbF9SImkwnDwYC8KNDVQII61EmpcV96QiiL&#10;tjG/1tSnJjZz2oa7RKNryVoAeoN63xkX0apaQqcPFqgJu/VmJr/XGjOYcabbmt753e32jwXJNvPM&#10;QSmUs0bgkUO8dUR5BGbPQuR3WQc3SENqIq48moG71jNoF+DQZpVeYG5rG3Vr3Zi0g25s6zugNknn&#10;eS65Vq1aZN50bNw41Pk4rm2B1o7GSpt90Iofe+9H9MFVRVlRVWWtbOhIzOsRsnaNHQKKMhTAz04h&#10;Pp0r9m1x9tlnE5Ypl156KU+47EICrVl99D42NtZZXt7LaLTN5lbGo48+ym+97vcUtDQdAVZU9Ho9&#10;Ei0lUqtYBrtjpTqnQSKVzl9YFklpJrXAJ0rgJvonQ1Lv4fSD7plCe9Ddd3MKg7vKm5/8XHl1WjV3&#10;NsypRexVDWWh8CGBc0/foXHVDKytebVUUTklIIJtVaateLcXe72uvOS/YxG1Ot4IZy1m0x6n2GWx&#10;l4U4XGNfEbUYM0tnrJ84wtb2tmg0synYXLyhoSJMErLU1SPXQQu520lIVUVpFBubm2yNciEKYZ/h&#10;cMDKrr0sLi5SuQxqrcVprbQl9bXfo5iqPZmuHzXDcWYYL1UZI5Akxhg0oZPShJAkSZfpdIJC0+/1&#10;mU6ngqxdpehAE7vSEMZUDlfN4W21sry7SRewzKZTojgi6STMplOSbpc0TWtnra9dNJlMiOKYvChq&#10;34ZxgQtBEFBWFXEo0vZ0Oq1xzkA0x+lkQhhFpFnGwnBJmKkSDLg8m9IfDJhk4u+MA0232xN4nigi&#10;CDXT6Yy4O8BaQTmw1pI5M2qVKZaWlsiimPF4Qhx16PV7pJMZg0Gf8TSl6wIiRqNtlldWyPIMZSRi&#10;KwgEw61gKoQGQZ+u0pRuTxAgOmHIaFvuLTKBW1JaxnprLKWtLXG9Jr1Jbae24aVXv2/V3A6lJuy1&#10;kOc3X20Y2MHILC2HfLMXVOsdDbGvG1X/XdOJlhnCW+6bjTnXwHntCuYSHk8X+J0Gj4PCamk8de5o&#10;YyhoXnwm25S1czQCpVpaSxMc0Gic1PTJ08TmUdb1pWWS1FrSJlQz/iIk2vbI0nr93N9z37oOtoUE&#10;r20qJQK0T2rHyvrb3tpiMplgWceHVxufFkKL6dxx8EFiV+LZ5qVImrFksoZVBxSU1kUeOfynKHPo&#10;zGGH6XTK6uZuZoUmCVsahIt08hnxHpn2cbQ4AqUbFdkNg3FajXE4UnXCZItRKBRGW/CAo7VJzj+o&#10;2UQ7xrleNBZE5Wb+O9tiZF5CmFMZ68kFZRoOZHc8x7+klmg8QXNoC8Za0ukG1hgCVREGEYHJGI3H&#10;rJ88zPr6Oun2CTCGgCk60oRK4E6owJYwDJs9oIDKSEKnUSG60gw7i2gl5cWtsZR5yuZkla0TjwpI&#10;56499Ht9houujlKckMSK0iiMSdFB7JiL01itAmPr3uogxjjML2Ooo4AIpFwvGKI4IrcpcT8ACkbZ&#10;NlESkpmK0ob0kwHpbAoBBJHC6kIKonW7ZKmUBY+DiDQdoxQMVwZsbm5Q2JSk22NzvEHSSYh7EaPR&#10;CB0ogo5isj1mVkp+VlpNSFyRsLQsJQqMgtmsx+LiXrbHjxJGCWlpKDF0BgqQUFwbCLR8EAWkeYdO&#10;t0+kV8jynMW9lZQQCFx4eV5SlhM6nYSetlRMiTsxlYE0TektSGmG2WSbKO6ii5RBrOh2IsqyIE4i&#10;klCTDHtYoNPvMpspgiqlFwjKbzadUJWK5V4XFSRMpzOiXko2mRD3CozOKbIlKEoWV85ifX2d4VLq&#10;kEZKxrml219AKY3JC7emmz0zJ1jRMqX6LaYaxuPNVDt9Oe0oMH+++X7OHlRHf7Ux/vzH0AW2NIJd&#10;A6YpCMtCELUn/u5a5Rlei2n5vete0QiDpx3qNI1u/qZGdPYNPQO7aaw/vs9tS1Bz0bx5rdX/uq0W&#10;2v4x61+omvGsGTQ+OfQMjdrBFB/3kpqPqtrKZHHQVDogyzMeeugI26uPMktnjMZTdu3a5QJGzuDT&#10;uffue4liqZLXjWIhRmLBIKxcNJMStNxCiVQYZWKOSrVgYI1mMd1ej7KY1iYjbZw5rIWMumMWGsnf&#10;/61d8iWnhxK2zWP+b/+9N6F5krtTQvMTZ8xjbAC/kXRzfn7jyDU60GdsQ9NOL1Hs6KtfL84xX0t/&#10;KIzz21hjUbZyOGSGra1VNlcfZX1jA6ZrAnjYYorGWEonEYUKglDCnn1kqVJgtYQ8x1FCFEYYX5nV&#10;NBK82LKFOY1X1xheMGRxcZFet8dgYZHl5WWKCtbX11nd2K6lVZEuxYTh0bMVqvY3+flqwl8tURiS&#10;51LeIcskIixyAk+e5wRRhyIv6sgurRRplpJ0OmRpShRFDktPGECn02Fzc1O0HkWdu6OUYjyWmiQe&#10;ry1JuhSl1NMJvUnN+Z7SNCWOOxBFbGxuECcBs3RGr7eLPMvo9mLSWSo1brpdMMJ8+30J9TbGuqJm&#10;U6nvVOZkWUq/E9fI3GEYEkcJs3RGGHVYXl5mNhVz9cryssN9SyTRLivoxDEKTZ7lKC1+0zRNMVVF&#10;EIo5JC8sWgcsLy+yvT3CUrEwHDKejAUYNVLkRe5MNJrZdMpgMCDLtuj3+szGMv7WWooiA4Jaqp5n&#10;NvP7dv7z/EXeTO01GH+JZ0ZNBFfDuPz3pzu7HeHziAe10NfcV1uTrDeFq5YpvGWrUM7Eb0RrVlaQ&#10;TLQnzjUX9Y8+Y+f/bccZmdnc6xwzkjPtyxt6oubmxpsM59wT9U3K+ddUPR87I4xbl+5oyOMcbebj&#10;9rkOZI0+8sgjRDalyAuybMzKyooz9Z9B04lD0BTE2pCayE1MKkxGS8e60ZAsyxjoHsWsoAjEXp5F&#10;UBQ5y1FEPp5QdHzD2pEg+jFYvyNdyvdYkXrC72yt2n0fGMdcrFu8XvqwtUFOYtHD0k1Ia4Tah8Ne&#10;mpciajFIGOVO4QXcyrb4QIxGagKvrgPkWiRFa73Dzg2z+zsMFWVVoU0GKEKVYytLoKSQ17I6ztbW&#10;FmunTrC2vsZssglFSegk56rMwan50szQaX8aW0FZq+reDhyA0hgbkle63tRB4P1aQuiMKbDAdz31&#10;csIwYrZ9mCP3n2Q6WydJEro9MfONZhJ9lQz3EocRlRqK+U9JCHCullFhRGrc2AQ9UcUxgtBczlBh&#10;jLIlkc9UNlBaSxgnWCvJyaEOwYiWGQcRpjRoNKY0dKJOPZ1ZVhLHXUpfndeKWdIqKwKCkgzuME5E&#10;Q1YS1BC0GL8pIQpibGUxZkwcA0a0qapMiUJFOdOEVkAzbQZKTcWebiFAYxAAUYzUVFIqJNQBRWaR&#10;EuxaSq7nJb1A4PWr6YzQYfZls5JAxVRlidWaTqipyhxlIQo1oMW+rzoQGEylqAhcvotims6Ikxis&#10;pigscUeQ1KsiIrCgdQEWIlVABaEdYieWSIWCBK4iVBBhi3pJ18XGZGCFeVhVudorzl/prvNStrEK&#10;q13NFYX03es/VtX7wjqrh3H7zNR0oK1p0QiItdTmmJpHKDHCdaS2YIBSM8RIr5xGgNN2hEh7kGVv&#10;ztOU4gfU8r0uhLYYf7PXILxmX68bU9MRHTjhTevWvj/zoQNdM47KrVUV+G1gMIiJzFZC2qzSlPj6&#10;YDGVglJB6YIgVCA/ngwqJJdOIZh2la0wSobJWIO2EEchFkVVNrVzrIVQK5Iilv6HlQvOFV9pnPcB&#10;qMpVOnFM2YmYaQiTETO1yr44JtEj0skWnSim219mod/l1IlTBOoMpQ0uvPBCqkrALkuG9Pp9Jpkg&#10;/c6mEiYbqVxseaW7zVWe3A4M4/GE7IQAa1Zeaqe1aGjkf+rzdsff8n3guLG3z/pF73MS9Q7HXx1S&#10;4t/zzWAmfOvmlKC2TNP+pGrmI4uu+fqx1FDffksw99sznSLPBHA0iKlMhbLKlS22lGXJw8cfZn19&#10;nY31U5iiIIw0nW4XW2akqRBA14PTe2Uh7nRclUBnlrTUzmDPKH22tVIC+zObTVlaWuEpV17JNJ1x&#10;z913s75+jMFwSBRZjh87RmFShsMhFSGbG5tUgWB/9RfPlaTKOAYrDlAQZ6kOAqwSv4gpReLpnFnY&#10;+ncf81LptyahqtM+fAv3KJ/0bGpp3YLL9TBUWtWQT7SlUtoas9OsrW2AMY1CedBJNd8f0Qi8huCS&#10;jnUjQPg3tOSkxxOsv2n/5Ld/6unSf2O6eRzhuNZc2o/ZqSHtuKFl3aiF+fqt1FrNabftbJ8TIP3F&#10;/v8aXPgMt/rPYRi46fHlQuS8wZkPdHN3bdlwWoVWGh00MP5nOuZykpw/ZqeG9b/7ON0B0oxjkiQU&#10;RSHVXpHxkvpNhl6vz57lLqPxmD17zpKCgQ6lwB9NEbdyShzGdJMOQzumH1sOnzpCt9tFz6QejaJw&#10;KAFd8jwnr0LKPCde7LGcwCPpBh1r0Lazo7mPv6N3Mp/MY5R5oNBmGz3GAOm5b5PqjJc117dWbc0Y&#10;W6p6HsiHnWaFnbSyMQ3M602LpWe68rty/THuCSasBE1AFURKEYQVRZGyuSnJhOmJwwJMmUtQhqks&#10;1pRgSxrtWLaJpcVzpdUUeYkPXRa1W6S+OhEPMT8JtEuHOI5QKuCJT7yAEyce5a47bydJOvQ7inyy&#10;wcykdOKYhf6QMAiY5uIY17FC25zZxjHKyRr9hd0sDIeESB5XZSKoFJWK5sfaQ83VTNmjPQQ7JqM1&#10;KXPH6eupJlMKML7woCc6SgBQHRadshZttIOQU2gs2uraF2d11TJ7umq3jmFbJcKPYO9VjmE0jETM&#10;lhGVG3sdaAJnWpNgQjdv1tQm5HpGjQUMKqiw1kP240BzpW1GSQSXVIPRKCVSrbVGJHOtUVU0Nyo+&#10;OssLPwbvL/VO86D+jQX02L2rfRU1AQ900DCcWtr35ilBN1FWxhWvM8wxx6JpnnXCpGr2uaq6zbXW&#10;f9doOTUiQmv7efOaCAHOqTm3ThpzldfixIbiqZMvbmbRQThPaZwGhzFYfERr+5le+xGt2qPXP9ZR&#10;F3Ns98l1wiJCtVKCsahNUI+/thptA/dbvgPrzsl5P2a2Hntpo7IGpwugCZzbw+fWgbGSgK6tJo0l&#10;WpQgdy0UJhqUDpU/FQuYKSNmE0MUJsRqiSRYoRfvZnt8F7PZjDA+n94gIIwM6eZ23f+a6fSSHkEY&#10;0u122dUdMugP2J5tEMUR/UEEKOJI8Kts1WVjfZ21WUqW5/Q6ywwGA+LDInlVLXgUaCSnx56Fem7n&#10;P+zgMTufcprmVOvjjy8uqHp52/lL25LdmZrsN/+c43OHE5RmU/jKIP5v7xTVWlMagX+xSjObzVhd&#10;XeXE8UewW1tQTVBBQJwkzs4+g7JCaQl3NVUxLy/alu/LLTKf49P8KMedFKjA+S8SwJJlGU972tN4&#10;+JGHOfLQQ3TikLIoKXOJ8FrZtYfBYMAsnbC5sYF1UXGdTkd8JZmWqEU9IdABSXfJ+awcEVZNzpEC&#10;TPlNpIL2dDzG+dOnTfpWS7g85jJqnW1k6H+97d5DKXmTC7W23OSkOGIRtMy3Tuusqga81tfT8VqM&#10;ccwn0KpZczs6Xy/VMzW7NofZx7jgm/SsdvBLP5VjLD6SrF2krXbe1/c0AQV1aoRto6i32nPaxOyw&#10;YKiGcJ7xUDQmNn9KqTl4rLln1guiYZM13d8xVF7AaGshFhe6bT2+ZDP/NV1wiOqPd/ho0tOnZufK&#10;/t98WD8G84MTRhFhEJAkgrlojGEymQj6RikwVtZa1tbWxHJWlozHk+Z+/2EQS2RZHMDW+glsmRIq&#10;haoqoqDLbDrDQ+UXVcykqNhKLZMMdBXQC7uk5dgFIAz/dZ3bMfhxOU8uFPOag5cUarW3lrrk70p/&#10;E0mj/vAYSV2maiRnt7D8htEtXDacacRLFr7VG2FSP7/d/gCJc1flNnEcEzFie2ub9RMPsLa+hp1u&#10;gDUEOsFUJUUlxDrSClvD3VStODrPaNoo0CKJ+mROYyryonRYVk6aUTjII8mfecIFF3Bq9RiHD98n&#10;JRKKGWEY0usldDohxWzC8c11tFb0OrFoJlVJWE5ZHiyzb/cCRVkymkyZbaxhtABrqk5fHJl+3Vhp&#10;jwqDut0yf/J35ZbjoErn5+m0OVKnbc86ZBQJmG9qJ7oAE088HRHU1kmUQKBE5/I1jrRJ5qXLVp5K&#10;LU4Zg6qRdF1FV+esNTqnqlzUnjGujowrKubWrnbVXsW8KfcJdJmiLDsSnGEFSNfnvXhmo5ymg9Vo&#10;E4rPylQI4rkmsFMnnYcSOOOkeOsl8laGo7VOGKoZFXjJltrR33JqW7AmdlqFcnloGmsUgiqCMEtj&#10;BQLJGrAOhThQ+Gq+uPlpkX/qNAi/b7wW4VeL3/d+BzjTVvsfWKo6qqDlXNdeA0BQ3X2+Tcv25783&#10;Kq9bZZ3P1vq6V9ag69XnUeElEEe7ur7BN+MbHqG5pY21GatxbdHWom3jqtDWuB9F0ArEaM7Lk7x2&#10;48fOWuOEArf2cH97Dc69RyH+u5SuoyaiMepaDBBndhQUTKdbpFNLvxewtXWc2289xdGFHmVRsriS&#10;kRcZWTYmywaEoSKOz1DEbZqm6EDqtSzGMZPphDzPUUoxGErFPaMyl2gktdu1+ynKQkpCOwyp3Hyz&#10;UX/84zSps97wzWY54/VeavkW3y/zMs946rlS8qFJehSQPYuV0gci9zTkr11LpN5E88317YxjqVy6&#10;vbXN0aNHmaw9Kgva+aIC5XDDKkNlbe149Ely30x49VpIp9PBGkvuclo8om9ZVpJrkqbs27ePTtzh&#10;a7ffRtLri5+nSoki8deNx2NMVThmq5nNUgwCKrm5LdJNf3GFpcUllpeW2bdvH8dGrSReh2ih9Omw&#10;Rv/mo00k26dx0nRbFXiMpeDnvpm0f4WU6Ymae592wojSjh3qJjrQawMWHyGlXYJn8y6vRXjJvdEG&#10;TveCaqWwytTaXTsKUkxAtv1QYQxeyFen7awzHkq3UAHsjnXsCZUbBuN9Wv7ZthlJr+m2n+GaIVvm&#10;m4y5/6a2S+ycc6+OeNal5ppdz29bgKyHxl9/hveduRENA/Plv+f0MCfzzWlUj9Uva2uJuWY2bbXr&#10;/y/aTkvBmRPwlCKKY+JY5lZAenO2EcDPxcVFTpw4QVGUHD16lO2tXPJA3VEznaVewqySOJO0qtje&#10;2mI6k+JZebnNcDiWDfuVAAAgAElEQVQkLVKU0nQHuzAKomxKFFVQ5NgiJWFCVVZU4S7aTW1MWGfU&#10;K1o+Cfe3cRnltRz0/xL3Hj2Wpeed5+81x10fNk1lORZJEZJGi17NbITGAAK0nQ84X0DLkTQYCNCC&#10;QDdaI6pFmSZIFqmyacNfd+xrZvG850ZkVrIktRZzClE38sa157zmMX/z9u3D3V/+zVuv0/P96e1b&#10;BKz3fC6lzMOZQYxJe2zMJ0anwTiqyAkhchw3xTvNylHofIyAKqO5urzi8tuv2d/coJzIxBjvcA7I&#10;BqyOYGTyhzDgQ8pQjErVivvNMryzu2V5QVFVTCbTpK4tFrfD4OiHgb6X4OHk5JgPPnjMf//vf8ds&#10;MaFta6y1LOZTnHcE71AmooLYNCs0NhOxwaPlisl0hlLQ+Z56e0V0e4aqZDb/I1E+ULk8L4i2lihe&#10;i1L1w2PsCoQ0UIIeGecPN4QHMa8eYfb3XC51aNorBjsuclFeU8XE1h6jQ4/SUdBtST1aGen1CJz+&#10;YQ754L8DkCSCCmNqlP6qU5NaoXyO9hYTvGw2QaOClccoTfBDcqZN4zqkz57GpNF1KlNpFEb6UTEC&#10;oojhU0NbHVT8gNFtFkVULSgIKkcBXhXphIy9s4d+SPcMtHDIIJIoZPSywEaXXjnNOyPlpZBKp6CI&#10;I3IL6NWoYj5mlp6gFEHrxKGxErLFtDlHm/YPudWme+t6v38Nj5DOQ+Q+g41EfJgcrtMYFABElZQ1&#10;lPg8KXWfD+sHltfK3qW3SOVSBGIdgaAD0R9GXQpIx96bIWrNoL8fSPDueD7ck8qJosQSGXxkMPcb&#10;vDagTCQYyeZcKntGHQUtOC4w72zOnsgQ4mF+aR1RRqIDHwNBRdw420xkMozrnFzHMUexCbbr9nsK&#10;a9F9TrceCG3BfD5nVskjhx60qgjOUDcNkJGZ9ziH9n1POwTa2JLFLtkKTynygt2uYzaVKHi5nLOt&#10;W7quo+87kSSxokiQ54N41f/7HFm/czzsl3zf7btb2GGQ/g4s+nhIg1aiwPH2rb+P8O4oQ/Ld+PBh&#10;9iPz9hD2pnHzsBRzv+mOEex2u+Xly5dsLy9AG+Gf9D3BSw9lOETCqRdiDCpNmIeM7e8c6U8hBvq+&#10;ZywxGG3I85yyKimKghAnZDbjk08/4c2bN8L8H1nqbmC72yR+iGw20UWsFbi0GxzRRvb7mrbvscZQ&#10;TCqmiynT6USCFGOk92QKIVI6lXp9oiYwWiv8R453Y+Qxcv1O+/D7os73nMrvObtvv6h6UO2PHBYK&#10;+efbrrjfVaVIL5H2sHEcPdzoDsz49IHG0hHoe1+ZhGa7/9LvhKb/s4nloaz2bnbx3W3gEPGPm/6D&#10;OaN1KuXF++fGMUB7Z/KOmUl8cBFV+gzfn4V+90u+a4lyCC0Pnjhvf/b3v+aDNWY8xUolNYKHwVDa&#10;lh6W8v6V836gWaTv/OCDfvfE/P9xjGPu4dB6cFRVxTD0BwuSLMuSr5YWo0z2VFXJ6zdv2Kw3dEP1&#10;IER+sD1cXV3hjZBCJ7bn7OyUWbmkKArcMnJ3e8us7JmZjqgGYtgw9x390LP0NWfk/B//66d45ynC&#10;pQhR7vc476iKAqXAO3cQghuGnn5wGCt48cxm2Dxnu93y5d2OPC8wKVKZFuLumSkpHeVaC1PbZELK&#10;80HKQSkayVNjdnBD0sQyBz2iEAJDP2CtEGGdEySW856hH8jzjLXODlHay5cvsSaZkE2n/P7v/z7z&#10;2ZS7uzuuLy+p6xqVPtdYqlOZmG0Vk7moRJfCb7LVnFcvX/Hn/89fYXY74UtEAbJlGsHkI9yd8WLH&#10;6A+qPoo0WJU5NHDHjCuZgqCUoNTarsP7QNd1TKopTduRJQtfkYspyDLDm9cv2e83lFWBcy3DIPXs&#10;uu9HWgZKG4aITDib03svXvNp0NV9S13vmUwrqqri6VPFUXWEzkXQshsCbdcSfaCclMS+lUg9eFk8&#10;k/o1SpA654Xh0aNH+BC5urrChZi0yzx913F2dpa8ecQmoSwyPv7oY6zRvH79mov1hj/4gz/g5ctX&#10;1HXNdDoFIvvdlgi0+x2nZ2ccLWbkec6f/O//mTzP6ZqaX3/+OWXYYq1hMpmwWi2ZTKQ0UBTSq/LO&#10;cbde8+b1G+5ubwHFdDqlLCqUVnTDhpvra9q+4+joiMdPn3B2ds4nn35C17ZcXV7x/PlzXr96TQyR&#10;+WxGVZb3UHs14ebmhpOTEz77wWfkuQi8Km0YBsd6s+WLL77g6Ucf8MnHn6Cs5Ve//CU2z7lbr3n2&#10;9H+hKAo+/+oV3nsWp8/ET0nlCdUnc6brGpwbUDqNmUTIbdprnHPs93ciBmocHzz7gCLXvHnzhpPT&#10;OdPJlLvNDdvtjh989imPHz3m6uaaer/n0dNPmM9n7Hc7rq6uePL4MUppirzi1atXfPzx7yWCsKVu&#10;GrwvklR/KXL4XfegZxoP9hgxemKErhXJIze04lgcB9brNc71rFYrTh/XfPvtt3z99VcopZhMKpbL&#10;BUrBV199xXa75YMPPuDk5BQh7OY8fvwY53zyf/mMECNd3QGRwop80qvnr9ltdzT7Du8dTdPjnafr&#10;HUWRM5st+OGPfsj/9p//VErojF5PqR4S7kvlxKRsQkweNzoRwsVX6O7ujp/97d/y9z//Obc3N1ST&#10;ipOTE/7Tf/ojHj96xPPnz3n56iV933N0dMSf/umfcnx8fE9SzjPapsV7x/X1DX/2Z3/GbDbn5uaa&#10;8/NH/PEf/zHGGL755ht+9ctfcXt3x26340/+5E84+Uwclo+PnnByckIMlv2+RkVFUeT4fuAv//Iv&#10;+cU//aOYYPotygRMWfDi4msWuwVVVbG5HdjvI1FpBnevAn3YdI6Pj2mTJ0FlWtls3MAwDOB0qlF7&#10;mqbFuYwYSZ7YEnU1dUN0e7mISiL1PM8pdUlmRWhwxLFDyjYOC7VcFOfl9Ufs+8OMwlpLmaVmbPJs&#10;MGkzcCQyKNLE9N5jrGE6mabJs8fhxCFRG8ig60WkMQTJCrIswz4w5pL+FIkk61HKpMhNonXRqEoy&#10;JlVFUYzKz4Fu6MWjZCpCj3Uv8i1//8//zK9++St22y394NLnBaVFaCAGCP8uDst9hjUeY4wm2m2e&#10;LLM0bcPQD0xnM2IIDEPPH/3RH/H557/m5vaWopCMZLvZiDlZGF/7u2mDAqqykua6kb+H6Bico2lq&#10;vPe8fCnBxNnjhbg4dj4tJiK0acdINpV8FKkEYnRa3CXI6JP2nDE6mUOlvqHW+LQ5ZlmGIikPGI33&#10;YiC3Xq9pmoZh6KlryUSI9xM8T55BR0dHKCVKCCNvSWtFVVVUVYlJ5FVrbTJzk37WpKpYLBZsNxvq&#10;fUOMke12L1pypkcpWCwWrFYrUUdI39daUV4wVmDdrWuTWKfDjAVknTGbzTg9OSUb9eGiSOGPvUXS&#10;Ihaj9IpsllFVE/HBivcs9d57+mGQ+aQjPnqGZCImmn7J4M/fC+iO5VcFFEVBnolwq80iVVUxKkxk&#10;NqMqS6aTKXmRY41k1G3b0jQ1wftkGx/o+4bMFkwmE9G/sxalZmmeSf/QefH2sTqVq1IBMSgN3Kuq&#10;A6ksl358IHjpNTdNw1dffcX11TUxRmazGdPZhBih7Vps+i6nZ2eURZWQg5qLiwuCjzx6/AitRafv&#10;/PyMb775hmJWQBRDvc16k1j+OkHpx9K7OmSH9zwmDim4SPq8M6PSZP3OLFNpnUxNqhDf9h5y3iWH&#10;51GkmMOaKfMlPS9ISX0USB3f9CBUHB+cx3fEj0dx0fE5Y2lcKXl+27Z0XcswODIta+PNzQ3ODWy3&#10;W66vr2jbRNPgbbfUe8HP2QKcDOJ9zFkdPWViFrhhwDcOpXf0OLohUkxXhGBxuwEfHTbvicrQ7G8Y&#10;+p54UoqC72iW5iXbyIsSEkQ4Wi2ZldYCsc4ytLa4oiAETRNBhYCxlkmWE/OCAcUw9EzzEpQjGCvw&#10;PKUwSbpn8J58klG3LXXXSOSfW7I8RyUJEVuUtH1LsBqtM7q+YyBSZhlOKfJsAikCCVpEKlEGZXOi&#10;NgSUSPUoLf9WChdkI62mE+wwUBVT8mLGbrdlvjjjyy+/4J9//iuurq/oGogYtM7FZdEpSDBiHTVB&#10;128NkndFdQ6D4wE/adQllfVc+ATOO/LCMnQDPsnuD0PPkydP2G23PP/2OSF4XC/AAms1Q9+lxf9B&#10;6WDsWighPfbBUxUVi9mUqqoEIRUCSonvT5bPqGvNfgtHxytWc0uTtWzdNevdmkkpkitmdDVEkGUq&#10;euEV5RZTZoTocTqijCVY8QEKyqLKHDf0UGTYSYkfem52azKj6YPDK8+ry5e0rSyeTS/nc7GYMfQd&#10;WgeKyhDpyQrF3eZCGp3BE+kwOlAVlsxGjHIQPdZochsJoWc6Efkcc7qgzD/k9nbN+u6Oum6xOrKc&#10;P2I2m3F0csx0OkVpjSFD+QIVDJPymONlwNWKm9tbhqalbmQz1sZw8jjn8ZNHPDo/wRhF1zm0EmJt&#10;DD0xtITQEUNHjL2AFUIP5Gjlcb7FBUU0gYCjT7JKI2O9V1LnD8ozREfnW+p2T9e1Em2bgt73ND5Q&#10;+0AfO642a6oq0MYejSZf5MzLKX494GxHE3ZQOFbLGdfrXTJ7HJhOp5iZxe87nPVUx1PA0HoHQaJf&#10;F5DIS+f46EGPlICxb6LwSny9XIzEzBCNZggKFxUe4dY10eG7GqUUd/uBspwTdMXZ44+omwbV1Syi&#10;pXUKnU/ZND3HR0c8efKMzWZD2/bMVo+puwGKSLEsaGKDaqFzHQMtZB4VAkoFGDwRT/SOYBRBO7wW&#10;pRZlZLOJSj2QA4KQlBtIxYkIuCjCwlqDB5QSCbLBRDoTGExE6UCvAz5TNDg65elNZLCRXkda5ei0&#10;oOK01ngivYn0Wp4fco2zkcEEWhy9DoT093Z8vfTY2QAWzWzImHSaGDV5KMB4dBAL+qnJKPScGFvc&#10;0ONdhcdx/uQxze0NN9e3aDOT5CL1Ir+76UwmqEF27ePllM9+8Bmr6lR22Hrg9vaW67Xcbrc7jNEs&#10;V0uMMZydQ1WV7G6CyLdcX3N2esZnP/iEs7Mz8AP7uubm6pJXr15RFIWUm4zh9OyM5dGJZARth7GG&#10;zcUtbduQZRnn5+d89PQpR0crTAjUdcPV61dStvEdCsViseDs7AytDH3fc337CqUUXdcddLim0ymz&#10;2ZyqSmKINqOu97hkvZrnGavVEdPpBFfOaZqG9XrNer2G4MlziXyOj0+YlDm7/Z7Hjx8Lf6XeMwwD&#10;8/mc80fnLOYLKVcMkcvLC15ervnpT3/K8+fXZJkR8lnK8MS18L4Ofmjy/hsPGb/jbqMOm5IxGqJi&#10;cA4UTJN3izGG8/Nz/umf/5mIaHn1/QBKMsEuKQ/Doa+Z3ud+0MQY6buebYx0XU+eC7pxuVoyn83Y&#10;7kW5QhSdM+bzFcdHR8yrQsQa2x0hxPtIKmlzjX2Me0dYibhMik5diAnCLEoHRS6+Ha4P1HVLmY+k&#10;VM92V1PkxWEc2MRB69qWLDkqRufYbjd8+43nk08/ITgpL+lM44Nnv++S42L2ALkkitXee4yxHJ8c&#10;U5UTJlUlUV+Wo1VGVVWUkwqtNYN3qS9wD7tfLpdYpSXy32zx3lNmOUVZcnQ+4ehoJWVoJyXMEJC+&#10;3+jIGe4tzEMIdH1HrBX73R6lRMTUJ5vmUXJlFM0d7R2GYThwafq+p+s6sjw/eL2MiDvvfVqURWmi&#10;mpTi27S5Y71Zc35+Cogq93a7ZYhSjtxut3INrcj4t50ocSzmE8nuvETZPoiiuX5XKeuAPktsf6Mx&#10;0Ry+U4g2jU3xWdKp/Ni2G2JEMoIQ2O52lGXJdiv2Dk+ePGE+n5NlIhzrvadpGuq6EYsQF2i7LpHl&#10;S0IfMNbgnGc+X7AeNqLXpu/h9OP8iGPqcpiS6pC1PVTAPqQ4b7Vw5ImjIvMhc0pK8cYYyrLEGpMC&#10;vZjKjvc/4/Ni0pc8CAprfT92xn6jUt957ngFdHJQlnEmwaQy99yrMeNRSjJI5x2r4xWr1Yp+sz5U&#10;JvIsw+RTmqY5fMt7ns7qHJsGxdFnP2L+6BHGz8A7yrklTLZssy1Dqzl9+hHPnj1jWn2YymhX1PWe&#10;V1++plY52j5i9vgR5fkz4myGDo7pAnx5wjZOubi4oJyuOH/8lI8/+YTJbEmIgXmIlOefsf+7f2Sz&#10;2TCpSj795FM+/OAp8/kcjQAe8vKUb77+hn0SLlw+fsry/Ew0xoCy+4jXr1/z7W9+Q4yWn/zoJzx9&#10;8lT8IjLLIkK5vuPLL77k5uKCydGE0ydPePz4McfHxxAyhmHg9etX7GtN37UcrY749JOPEsQ4Y9k2&#10;PH3qWd/d8eUXXwj8+OkHPH36lO7kmLZpmJuM9eQ5f/VX/ye/uLhGVxl7H7BFQqj4lgiYhN/SpL7O&#10;YTI9HIwPxmf6ZcxuxuBpJHEFRFpHW0M/dBiVgYahH/jwo49om0ZKaWVO07VUZYHzXhadLMP7+Nb7&#10;KxUOry33a5zv8HUnasfa0jQt3gWG3mPmc1arFdP5is45mt2a41xTFBY1q3BIMOCDpOUjPyYcGrKy&#10;YIwlWp0XGGuxqezXtC3Oi2ZU10spc3ADVSEZVOY9BbCqCrwP7IaWzGomGloVOVsusEOHjg6329C6&#10;FtM/Zn93w0QFMjWj3yt2u5oqW1HlBSaUqJChg6EwYApL9JGmadABlrNzYpCJOJ0m87pEjHNOuCrE&#10;5PwaPVYrppMSa45YTiZi32Az8rygWkyFGb5zgCHPC4a+w7Xi2aNDwMQKywSjpoSoCEOGVxbXWxEa&#10;HVpcPyTpKFm8XBQQh/eOtu/xTkRAfejpuprBtRSlYbuLKJVRZCuKLOLdVoBDnZTF2r2inSj6NsN1&#10;OV2d0VUZ7T6jaRxnjx+zWW+wMbIoHxH7nND1ZFmOb8HnERPEQkET0Vp4UXFQkvXnSW4m1aMUBo0i&#10;NxlRjcTUiNYZzihc9JR5wZAV9F1HDPDJx58So+fo6Ii79Q1Pnzxlu1mTZ2Ibcn11jdaWru3Q5Bht&#10;yWyBd1LKbJqGWdWQ5QVKBfp+wKdgQ8gDCSqPemv+qVQG1Yc9JaIT4CMgf7u/X76miSLPY9KC7r3H&#10;xIgJER0CNj3GAlWWMStLcq3R3qPTYzMUdgQ2IeVSFTyh73F9R3SOoBTRe3QU5pYZP0/w6Ci6FJqA&#10;snOUzkHNiUxSqVAR1Vbg/rrDU9O4rZScc082gbMP52y3d4S45eg4Z7MdWCyXTOdHvHnTf3fTCcmp&#10;UlBoudTw0rV33qWGvGU+n5HnBbPZjMV8KYt8IZDf7Wwnk7DMOTo6ZjKZPPBzEZRbWVXiWZJlTCeC&#10;dmpbaQgW1YT5fMFisZCNcFIxmUxwzrHdbjFpdz0+PubFixeHmnGZmPshBPK8YGomLOZzZrMZbdfi&#10;nWcYBiYTeX2fejkjW7asKs4fnXN0fCT4c12BUux32+SnEimrUurzZUluDUWRE71jt90CkumN37fr&#10;OpksWvGzn/2MX//61xibYW1OF1qcE1Khjm8b0xEC3nOPUfy+430ZCMigTw3JLHmpA7RNS5ZnPHny&#10;hN/+5vOknyTZph812IxJ9d/3M6bHyMunxctak84P9F3Pze0N290Ou9jR1A1nTySi1zbDOU+VWz74&#10;4ANeflULus5J89SOqsFKMj2Xzuso4Bm8Z4ijiVdgX9dp8idDL9czKjgPw0AkUpUlZSkCpCE4tJLr&#10;ooCj42O2mw2FFT+Qh2OsmkxEpr3r2O12BwfXAzlUK/quQw3D4TwprYlpc5EeoUSqReoDeeKDjEMg&#10;2q6XZn6RF0zykhC8CIcam1x7I8bYpKRtCek7W2sP12KMUEPatJUSA7ssz2lSn8h7T2i7A09iRDaO&#10;j3fOUdc1+3qPT+jJEA3WJAuHEBK4oCGGGjWZopIKfJZlGGPZ7nYSCWvF0dERi/mcywspWZ4/ekTf&#10;NdRNw+lkyjAMSQ0jR3lF27Z4P1IkVAp6xh6Euu+RqGR+aIwQpEMgYjAxEpT0l/I8wyXfJGsteVGx&#10;3+/RWnp+eZFze3PLarXi5uYGlfhwCivq+M6z3W5Znp1R72uapmGzWTPLp9LHzXPu7tYPZtvDAvSD&#10;efJu9jJmNPf7KG/9X93fjsd9PyVlL0krURtDWVUyRhh7fCNPTAtpOfHERi8pAVuEw31jz2jkeMUH&#10;H+TwmJTpqPFx8R49O45jozUHSSLk2rdNy2w+Y7FYMLg1k8nksEaPx2HTubjbUGYZJi9Yv/oXqrin&#10;ikd0XUd913BxccFm+C3ee87PP8Hi6Oq9pGXDhvX1JddvnrO5u0Xlc2bFhH1eSMPW92y3Wy5ev+T6&#10;6hoTFPV6x8v4nNA5Zqtj8jzndnfDq1evuLu9oGlbjPHs6zVKO4HiGekHffviBd9ePKcdBvqdRrVT&#10;zpc5eVbQWUf95oYXz59ze3ODUprNWnhGxhiur65o6obLq0uuLq+k4eYcu80Om8o2+XTKer3mm2++&#10;4mZ/AyGwaTfc1reoUlHmUm65ubrkmxffULsdWZZxvb3CGcc0nmKM4Te//Jyf/vmf4zZb8mGgaweM&#10;Aj+mtioDpXBqzGTSwBr/HR8Oz3ESjiWHNCATdFdGThKLJIAS8UmbabyTxeb8/DHey8QyxsqiVxZ0&#10;3V4gj5mlaRqKg2BhTKWB8Bbs1RpLiAPD4BicQsekgGAydFRUQ8Cvt9TmmqXJKWaWod6x29fY1YqJ&#10;KVFEhrRZRJOYTAnB03U9XbchatECGyHkPhErxQXRY5XCB0+mNEYblM6IBLSLTCYFNiryoqIyVgKP&#10;tmFeTMiCgsGjoyYvNSfzBXQD2gWKqInKoUwgKIeykag9QQ+gFRHPbDWhqWvapqHrWtZ3O66ur2lq&#10;0aSqiowsz5kvFyxXK7KyoMwytBX1ABel9xi8xyjR1uv7HoOiKDW4mjwvKMv8UKYwhcJ6hVcDXvV4&#10;ehzpNoKLPQZD0E6cawM0TcdmvaEIU87PzwlZRXABdIZWkaap2aw37PdbBudxwbHZ7Yhoos5QQdCf&#10;Xb+m6XdkZsDmUxbLOdv9hv1+lxYjhfORGDQhKLZ3W4Z2AO/omobgW6Lvcf0eRcQNkflsxdD13N29&#10;pm0NCkVRLjk5OSH0IRFtpUlOgilrY0VQE43HS+s+KnQcsKogNxW9cuhqyW7XM42a29sNJ6crrq42&#10;TKcVdXOJD1tCMORZgfeOzabh9m7PyfEZ8/kJxk4IccPNzZ4YDcFayrIkTDVtG9i1O6GIpXEpTXmb&#10;frLEy5LSWwwJDhGTykDQB9SaTjwlHSQo0UGnDctgsRgMOhgpKQbRXctVhsWio0F50QvUYdRik+er&#10;oFAqw+YZtW3J0nNU0JgoJUrRGtQon54fkvagV9RmI+U85hhrsDpLAI6BQGToPX1wYCbs6watF8Q4&#10;JYQpeXGCnr2h71t01uLDmts7h9LvsTZo6xY7lZN0enoqi3SXEFkx2RYPAyjF9fU1WZZRlrKQd82a&#10;Fy9f8vLlS6ktG4HxAaJk0GtevXrF8+fPBZrtPScnp5STmQzqThq+233DmzdvuLq+lkgYQZ/YzApk&#10;tu+5ubnhF7/4hSzOec7tzQ3FZMrp6SkqV+z3e37xP37B69evCCEynU64ublmOp2yWCxQKF6+fMFv&#10;fvNbttsti+WCum54/foVEFmtVtR1zb/89rd88cUX9F3HYjGn7Vop+U0mWC19gm++/YbXb14zm1T4&#10;EA5e8yTb4v/6X/4L19fXDP2AsQajBAU1JKe9wOjrcU9IHGV2vu84bELvA9ETGRJM3HsvkuIRirzg&#10;9OyMy8sLvA9onTwwErJuSBFvWZbgvv/9peasGC10jcoOUdMI1z5OvK6LN2+Yth3T6RStDJvNhixF&#10;6865Q2QlUEFBzOTG03ZiFmeMoenFWhptCcGnHkcgJtnxe6n4cbOWjRGgLEqy2ZSu61m7nuVySV0L&#10;+dI5Rz/0ZDa7RyTGQAipl2Tl5x4lKDf73Q7vPbvdjovLC+pdi7HCxCbC3d01Ybej7TuUUizNETHP&#10;D+iskYjoQ6DeNqyvbri+ucZExXwx59mnT5jPBekmEFgo8pwQkNp4Ck0PenZpDDmXHFWT/tU+fb4y&#10;ViwWS4yu6IcB5wecG7i6uuDi4gLvhBTsQ89+tyNiEkdPFs4iGd0VWeDoaHXoa2VZxnQ6ZTKZHNxc&#10;87zg+vqasirZ79dcX13x5MnpAcpfViW7bQup3yBOk4LMqiY9RZ6T2wKNBBICyhqj/ZRdaOHLjNH6&#10;eJ9J52OXHF83m57pbMZut0/jQzL6SVVhs4y+G7A2oyynsjkXgq6bLGSM3F3eyGbdOrIs46q5EBDU&#10;oQ/y7lR9R57p3WmUMp23n/H27fgqauwVJTTleK1toj2EpGg+VnjGH5BrI2jLnDzPMFbY0uM14hDk&#10;vtsLgpjQvEop+qyXua6yQ4ajtWivxUjKdHsePTrn7Oz8ULUZ+6hFSjp2tfS7x+NeBqcP2ElOvjgF&#10;s8LFGdmsYDrJUYXl1fY1cfMEgLycslidsFhJSts3z1jedTTha+o+Mj/KmJ+umJ0c47Um6ory6BRf&#10;zlkP17ILO8Vn5084fvYhWZ5jraVYDnz+1Zfc7QV19nRxxKMPP2Y2m5NlGSEGltGwOD7nyy+/ZLHI&#10;+OEPf8AHzz5gWs2weY4xltWjJ1xuduw2a5bTBWdPn/L440/QVUWWZTz77MfUHn71q19BUaHKCdXq&#10;hMXZY4rJhOl0wmc+crfdUe9r5vMZk+mU2eqU5ekjcmuZaUPTeTb7gaZuMEZztFry7MMfERendF3H&#10;f/vHX3LTSGTpQ/Ie6sQ+glRDTRXqt8fmqM3E+8lm8bAGjpNubMjLTaYNQz+IK6YXZ9DT41OmVcmv&#10;Xr/EmkgMw4HBPDipt+a5JQSHf9AcjQ96OTq9n0olR20sWVFgrU5gDIE6V0VFVlqmk0wyVO1x3Q6j&#10;StFgshqdW3SRycIfO4IP6ASJvvMWpXPcIHXtEDURRWZynOsIzpPlOb5P0P6uTj0/IT2VcWBmQCtH&#10;QY9VGvRAVbnxZ3UAACAASURBVHiqMuCGHq16tDFU1diAHjA6JwTNYlKw2WykdNP3FPkcaySKByN8&#10;ma7l9ZtbttuWo+Nl4gLJ4nl8suDFixe8uryk7js+LiuqxRFKlzKxXUdwitvLGy4uLsgyRfCOoAMX&#10;tzV3dc2HH37IRx8Vgg7UTuS6NKCjbMASoiD6Z575bEpUkeAVLuzxscEslpTdgDcFtY/Mhx2x79D0&#10;MHRgI0F7tm3Dk6dPGNaX3K2vycqSrduTHZ2QlSVDZ9AUTKqCk5OnDMMd682GEBumsxXzheH6+oay&#10;LOj7W7pBNsfV0YzJLCOoHh9bsryi6Rru1g2De810+ghlKjb7SxaLBU8/+hAfAn1wGGVou0EWuDR3&#10;8jIpo2cZUSGbrHI4FehDT+t7nApMJoGyzFnMV1xcXKC8pm5q+l0OvaK+a/m93/uIi6s3Ul7PIuXp&#10;nJOTgmG4pd10WL/jZDkh14FysaAsK25eXxPDFZEgWToDMKD8gNIRNfTkGkG0qSCaeDGgiQ82EXF6&#10;HWdVRJTDR+BBVCH53iQFBIRUbbQ0b9uhx7Ytg3cikWUtvRuISja0GKHxkt3cbu5ou47eSYaixfQH&#10;UPTOSd8ot/RhIBrwOtDjUJ0lsxkZA4X2xFAThoEir/DB47qOwk7B7zHUZKYn0y1FPMfvPds7BXFB&#10;vd+iosGYgrp+T6azOj5mOp0xn83J8gyb2YObYFEUlGXFxA2ohLjJ84LMWuEdlIrlasn5+bk4jy5m&#10;0q/JLMZYjNI8evyIH/3wR2RZxt3tms8++wGffPIJ0+mMiOzWs9mMP/jDP2R9d4sxhqPjYxbzBZPp&#10;RFBBRpNlGZ9++unB836xXFKNn6eQstAPPvsBMUZevHjB0fExy+WSoiypqoo8z5gvhLR5e3cnkaNK&#10;nIqjIzJrcW7g2bNnDEPPr371a4a+E6Lg0YrZbCZNQq04Pz/n+vqGF99+g7GGxWJBlueYquKv//qv&#10;efXqFSATZhiG1HPKD1yD7z3iuMHcK0gf9qb3UGgeFuJCQo04J6ZweZFjrOXbb7994JP+b/kI74Zq&#10;ko95LxFVUEF8e5T0kYL3hODF2TIEQhiBHxWTqmJUADZGIuncqgQCaKX34IVs5xPEFxRd1zKfL4UX&#10;0ArPQnl/yJCKoqAP/eFcjedbG3HJFE5BT9O0KMS0yhpLWZUCC53NMUZT1wMKmM/nuKFOGX48IIFC&#10;COI7HyNtO7DbbcU+e1Ixm0rNf7tb07Ytj07PmEwmlPu9lKf3e0Z3xfFa3lzfSBY8DEynMxbzBUFJ&#10;ye3NxVrspOfS0xyl8uumxQ2O0fLgfkwk9WNc0kWcoI2mKiuePHlCw5y+H+hUwBjDertnt9ux7UY/&#10;FCk/gmQBbeIyDcOQ0Idz6Q0MOy7eXGCznu12x9FRyXw+Z73e0DQ1Z2dnXF1eYbOSx8slZ+cr8iyn&#10;7zrqpiEbAj4EfvDZD9jv9ygl82K/36dxJUK7g+vJsilejRw9CU72dY3R5sAruf8RXcFR6+7p0yfS&#10;G3IS9Tf7nqHvmU2F/6S04vPPf8MPfvgJu92Ou7sbHj1+RFEUrDdr+l5ANSpGJhWyWMdInuVkWU5b&#10;CwdpVBl/2Jf1/0YF9d8957jP/BPcOqbe5Vtj8vDeHMb+qFA+jjE5T/7wXKVF/mvs9SmlDlwv4PA9&#10;8kyyo4dKGvcak5J1932PsYbZfM7d7S2b9ZrpVHiRVVVxd7cmxsh8Medscs6+fo/K9PFqRVFNmM1m&#10;ZFlBluXYTAZ7KLwAAGLAGstsvqAoS4yVRqLVhuXyiEePH9P3A9PlnNl8gc0kgzHKsMxzPnj2jKZt&#10;KcuKZx9+JNpdSZwyhIDSmkePHvP0gw8Ein12xnQ2kxOgNVpb8qLko48/Zrfbo43h+PiY6WxOXhRk&#10;eY5WiumTpwyDp2k7VqsVy9XqAJCwVpBpi+WKR48e0TQNR0fHnJ6dY21GPwxMqgqjDcvFEUerIyKR&#10;09NzlDbsdjXT6QSjNPPVEcenZ2y3Ysv69MljhhAIw8Df/M3fyMBNzdrDoEwX+zDI4rsL+3sG4sON&#10;5+HofHjfg19jkKgmBIf3gbPTU0LwvL54nYAFD3ev7x4j8uY796v7EuBISiTG5LYZ8Crgeg+Z4GCU&#10;sWibYbMclGa7rxnu7litlqn8JTYYWhl0ZvFaE2JPEQLWarK8IIScvmuxBLSOWBVQWhBGZa6ZVhkM&#10;CqvE5pvoUdMVLp8SdcR5UD7go+bRyanYVTdbPAZL4GQ+IWNA+YbcZkwLxU3jDnDQQ8kuKQwDeDew&#10;325p9nuqScXQ92x3W9brW5xzzMpKpN/zXARSvUumlBHvBrq24fLyDbvtJpWxMmazKdvdmuA9y8Wc&#10;erfl9auXnJ4cY7N7rTQBGXT35R2lUNqk5n7AR2jbTnpYbkiZZkXT1PSDJ/aRoe+p6z1DUnrwwdEm&#10;cITNMnJlmM1nWJuz29b0bSfq0PQUxURss21OP3iciyhl6HshUH/88af89l9eUVUlWZbRdi3GBBaL&#10;OWU5TeX0FmsNd3dr3rx5RVUVhDhwefmGsizZ3G744NkztNI416GKiQAguiBl9kHKSgd/qDgumAJs&#10;Wa8Hjo/noAJZNqOOt6ANRVVwfn6O1nB5ecnge7LcMFvOOTk7pW4btDacnj3i6vqK26sdSluYlELm&#10;1gZlLT6IbUkAXIj4ICCYiMKF8Nas+r7ZHd95xGFWBgnmxNZeH8qG1gpkelQ0GCWxpAIpGXDwD4Ev&#10;MT0ubc6jVl2MhxIecNjARgFnraV3JqTeAa0FVj44CYr63tH3A0FY5LRdx9npGaenZ9SNnMOqqugG&#10;zXq9Yd+Yt+wm7u2q06I81ulVqjsrOEjX5HmeejnlQVH64fMnkynWdExnM2zyvDdGkC46lV9ijEwm&#10;E7LMprqwPTxuSDuw0SZlNuZQStJKWNyFKijygqIssZnwQ8rk6zLWQIOXwTl+1qqaJDi1eoC+kJ8q&#10;McvHHkhRFFhj6YdB0FlWFkdrJaqWvpAoERSZZTabHXgP3nuWyyWbYeDNmzcHqZ3xPFkrjfqRDf/e&#10;gfg7NqFxgH13Mxglc8auUCKZeRmwxIT2e/lCovzC3qNr3obmf+f93op0Hvw+bjqHiCqh38aacUTQ&#10;LRGFc8IFMbM52hqMNqzXa7IsI7dChsyzLAUEEoktqjKVvqZMp1P+/u//gb7rmUwqdtsdeSY8m3Fh&#10;G2vdIEg3jKJppXk9DAOlJcmInKK1Yh96cWA1lsl0wpA05KbTyQEZNUZ95gHPZTxZdkT3pEDCOWFc&#10;T6fTB4i+mJrfOo3jkUke8N4l+STFZCJsee89dUKoPX7yMd98+w2brUCVfVAYIyRlO9pCvNXrIPV0&#10;HEPf45zMqS6RY0mL/Xpfc3FxwXJVCcIyk/lsOs1+t8f0DSjF+ZMnxAh3d2vWd2tm04qyrNBaFCU2&#10;2xuyLKNra168fMHTJ4/47LPPCCHw4uULXOK57PeCGitLKxlkUji5vLhFac3tTc+bN2948uTTxJdx&#10;bDZrXr4Ux9rV8gjnPE1sUx9Q03Zy3STeiYzKJNZmZFl+OBfr9Zr13S37fZ3UFDJ2ux37/Z4nTx/x&#10;k5/8hOubS7TWbNZrdrsdgxMbdsl27rPny8tLLi4uaLbS1zX3U01U1A/miA90Gh/0b96a0fFer++d&#10;CXf/K+ATp+Z+3gs6syyLw3sd1rIHczbGeNikxr7kaGkyHtYKpN9Y+wAld//8sZTivWcYeqxVb/HD&#10;nBOlkLbtEvJ44OT4hO12w4sXL2jvvuLs7Izz83MG5+hdznazvX//+5WEVP4IIs3OaDMrO7gQEDXa&#10;WJS2h/sCCLRaadTI1o/I3yJyn3cEwNgsSaUGfACbyHCD86kkkoEy0lA2FpQWpXalien3GBWDE3CD&#10;0ia9nmjJqOSL3g8dPiFCjM3SZ06PQ5HlBV0/HBZHrQ3OSyO2rCaECNZkFEVFDOBCSNGNZt8IgdXk&#10;BUMMbNuOYCy2mtAF2DQdv/3mJeu1lFpijJRlmaCb94vjeJHfHnffsws8GJCodzefd/6ldNKs8qk0&#10;4mmbhrwQdNcDfeoHL3r/Miq8PZjHP43KBMHdS39IpJ0GuRZVieVyJZuBkcAkBOiGQTIO5zBG0/fC&#10;QamyAp2QbyYT8cBCSymgzDRPzk/47JMP+fWvf01uwCiPCpGqnDCdCIdCEbCZoPZCcOzR+M6hhh7n&#10;PMWiZHV0yvFqRd/1qKJAOcdiVpBruK3XArWfFbRN8wBGmr7bAZ4uf3FDT3SO6Ab6NtJnhiLLmE9L&#10;0YLLCu7Wd7ihxxqNUTAMPdE7isySWSPePsETg5eSTAxUZYk2GmsQ0IkGa7SU4bkvJ42QVZSglXyI&#10;DE6005quB6qkp+aIfSQrpBTpiYTguL29TWKNNmUMImtSJCmUpu6IgBsEVNF1nq7boVRPUcxQOuP2&#10;dsfJyYTl4oSm6bm92aC05vT0lNu7S9q2YbmsKMuCLBfWpx/h51rx1VdfEplw9uiMp88eixSTyfjl&#10;L39JiI7t5pbFYk5RWPreMbiA0VLu11phVFpMlUbryL1lBHTdlGByQpD51/RCAq9KTZ5ZovIMoafu&#10;9vTDwOvLCz794Q84Xp3y/PkLymJBXdcQMpTJcHFgvd3juoDOBI4eY0QFkegJiCLJmAHd7yrvaca+&#10;XRdND033p4E3BtD3IAFPiPotAMn9evEgiE494BFUkVlLzHPyLEMbfZjnxpiDHqV8nHj4ialfOAbp&#10;ISmtyMYlwBIZN/dVG+8D3z5/fiARz8uC3nmam1tijPS+EJJ9Og4roEYf5BoO3z+djPH3GMflJx52&#10;W1JkcUBepecYYw4p4H39Uaf772Ef1toEjzaHmveYVRljH+DHA8MQDhh+OWnpPcKoaiuDe+SpmMOi&#10;l0paUepGbdMkno6grswDXa2u65iWFf3Q0/fCBrd5Jhcxy4hEssxS72u+/OILfvrTn/JP//iPEjkn&#10;1rvTORcXF4eT/FD7aERevXs83IAe1ljfd4y6ToqHEfjbhzGGzg0crY64vr4WWSIjPQ31H1KyFcSd&#10;MerADxjPX54AIU0r7OMqLyiLgrysKIvyAEBwifl/0KyKAhl2LiaeRit8mH5gsVjw4x//mK+/+koW&#10;xqIges9kUlGWwowHyYTdIGUn2eyhspqytBwdHfHRRx+zWEzZbrd0W01R5CwWSebJB8qySPDkB2zw&#10;dC3GNWTUqxrLF4Mb2O33DEMnQAZdSv28d+y2O7TSzBfz5GuUbBi0Olz/vu8TYjA7oMFQiJJDZqkm&#10;hbx/QGwY0vv6hFwax4hKm+NYkTDG0O5r6qYRVfDG0vUdGY7ZbM52d4M1YxZ/zwnJc+kDClfIUJUT&#10;5vM5fnDUzZiZVTJPgf1eBD1PTpYi8LjZcHtzk1RJroj0VGVFhThNaiWfbX0n1gGjjltd17x8+ZJq&#10;MhPUbLTs99J3Wi2XhywatKhMcI/qEhPFe6UHrTVFWdK1LV3Xo7RmsVySWcvJyQzvA5vtNd9++w2r&#10;4yW7129wbuDNmwtslrFYLCiLhSz4zlLXNZeXdzx//pyh8xIUJQSZVff8IYB7/bKxIQspAj8c72Y9&#10;b9+fNhGSzbxWaV1NSs6ZFRh2GoujmOhhZr6lbanux4Md7dvHt038rvBQc+2+1OacO/TzY0zI2lSu&#10;e8jZGTefkYOzXq+xNsNow3w24/Ja5JB2Tfd+RYKQZBNkcU67bDzQ3xhFOVGS3fg0GUJC0wRAG8k8&#10;lBbpEpG4uJd78an+akyONhnD4HFeYDlqLK/FQNcPB6tmyZZkp0UJeS4COoEYUGPJTLKYkMpKQ1Kw&#10;VloLI1wpfIjgI2jxmPFB+Cd9PxBClB5UZnFOPqfzwkHQyjB4IaHt9w3/9b/9v/zFX/wFP/vZ39I0&#10;bSrNOYIXldrNtpaIN5Xd+r4/AAjet5F8X0ltvB6y19/DQ+WqPGzkPFgoARVJ0FDLZrNGIZ468ZCf&#10;vu8N37pJI/m+faSVAi3OpBItyfmVUtM9yq7MMxSBrq1xQ4dtO9oipygEPZjlArnUiZJ9T1qTqDsv&#10;isN7NE3DYr7k9PSUr7/+RtSxi5yyFNgrbYeyFhejaGYZi/M+lV5LrM1Yzuecn52ihgZ8SECLgryc&#10;0ns4evKM46Mjdm1DjSUqRyRl1ofzEKWnEyOTqmC5nHN6dMR6s8EnPooxETc4aicyMqenJ6xWK0yR&#10;J7dW6NueEBxFkdEqqPc7gs9xfU9eFQTvUSajLAtWq4VUCdL4eGiMJ+imBHlKpXCtLcZKsDbKn+z2&#10;OzZ3osKsgyhrHB3PBNiSxpj0QixlORIzFbe30lDXWjOpJlSTBX6o2W07tGlRyuIcnJ0+4eRkydX1&#10;Nd4rui4wmYgKu9aGvChSNiWcmhgVP/7JT7i9ueE3v33Bzc0NH308oSgzBtdxfHKCQSfS6hbwVKUI&#10;g3rv0To1yGOSjwrxcD7GLKDeW0KYMF+cJ6DKmq7vefbRFJtldG5H3TSYneHq9pr5coULnlevL5nP&#10;59zdXdH3PbPJEfu6Yd90KJtTGsN0NmNoG/q2JXgvpdNUGQqpGnSYg+/0Tg9L+9v70HdyIp8kjlQC&#10;E2gjWYsE00m1+pAF3W8yo2eUiz5tdvd+wrJRkIKVcd6F1Ku8BxfFGOiHgaIo03yMqWQZgZDACPHQ&#10;mthsNmitRTC6E6DL0fEpH338KftWFL3btn7r+x42nYes1bf0eB5kK2+tT+Nu6aXGNzaVlLrPfEZ0&#10;x9gDGP8u7N4Cm1Sjpe8TDv4MeZFLhJxUoWMUBdrx5DrnUSQlVDWKU8r79kOPDolsp82BkW+0yOaH&#10;GJIUiLxGXuYH7PtYq1QqRdyJQ7SYVBit+cX/+AX/15//OX/3s59xeXkptdE8o2kaTIo0d9uaxWKR&#10;/Ib6Q/SV5zm73U6i3t+xybzvGJt+D1P235UBPXyOc47l8viAmhs3pH/tuf+Ww1qL1mP0FPHOHybB&#10;oAcGJ1pneVmR2ezQ4+jTZxGtLQ0Ehr6nLDMm06lYL8RA2zaURYnWItD69ddfcXp6yuvXr6XRnSWm&#10;fuJpyKYv177Ic1aLFWVRcDKbohTM5jPm8xnNdSIzRwkwBGwR+Pijj1gsl/zmi38B7jOZQ7kxAQpS&#10;a5amrsmsKBUXZcnd3S390NO1HYMbmJZTJlXFcUJEbVNmPepfWSu9wHa7pWkanOuJIXB0ciTju+s5&#10;OztnuVhirCEic8OPFQP9gFEe4qGX07v+oKFmjOFotZJFp8vx3rO/a+iH/gBu6UIjRF8vC1KWZWTW&#10;stlsE/FTmP4+90zLEjuxVGWF8xFjLXkRODk9heh48vgxP/rhD/n5z38uPA+tOFodMZvPWK+v2e33&#10;gKEoC5rtmjzPOTk5oa5rbm9vJejLC7q2PSDM+s5ze3uLPSuZTCfU+y69tknzgkP5KYZ7scvpZMpu&#10;vztkBOP6U1YVpNuTkxMCgfxNTpesTowVJYrF4pjf/va3fPXlS25vb5kUS+bzOUMn3KzjpWTIgxsO&#10;AV4KAd7qkXzPDH3vrw+PA2UhgQpEpqpnv98xn88PWci7a7NSGoKs5aMKd0wabWMUdTAufPD247IQ&#10;0ib+HRqHlJRQUR/WSvHVERHh+WJB3so4OzpakWU5+/1eFOKtoa/fJ4NDOCzw3nvcICrOOupDajRa&#10;AYx20IMbUtM/Y7vZJnkN+YgjOUgmm2QpdV2nklakbRpmcyGHKp2YtCqVHqLs9s57nHdkZG/VMW3a&#10;pFw/iF6Z93RNS1mV4CPD0B8awEPfi8R7ErvUKIYwYLSm7zqK5I+ilDr4/XjUYZfXJuP29o6f//wf&#10;+Yv/+y/5/PPPDxnd4AHvUNpK1BgkAxvP11iXBQ66Zu8rrf2rG8F9uH1oII7/ft/jtNZoq1mtlnz9&#10;9dcPBqZnLI8+TJfvXyel2Jk6CPtBIt2lGrBO0hfD4IhRoi6lFMprvJeNt8oqMmOIfcO+b6gmcybT&#10;iaiOx0imLN7JBpHlMh76pmZ2tKLrHF3v6Ycaazpu7tYM/YBCMZuJkKrNcqLS9D7Sh0gfxOrAljNs&#10;WbCYFjx79ozQ1mht+P3f+zGbu1syremdo/GK2XQBkxWnx0ecffaHTKdTso1j6CzWXROUFoHRLJds&#10;3Xmq6YTNZoNNZYsiL5nPZEPb7XZEghAmywmT6RRTSnZblAUAbSt8LqUgzyyLxZzlckFd72nqhrbr&#10;mVQTfvzjz5jN5xSlPVwXpTW+F+jrWCdRCGlbKyUusb0EWD446V3pgvNH5+Sd5ezshKF9hHeOutmw&#10;XC4YbEHTNOx2e5aLJU29PUClP/jgGXlWsd1uqeuWPK+oKos1ltj3lEXJdlfjXILFe7i5ecl0uqSc&#10;akHINQNlCWdnT/niX77ADXva9prdzuG84+WLa7FOKC1GCZKu7To2zVZI1L3nbn3HdDKnqsSTy1iD&#10;GxzWFmitaHY1zgnnyg0yx53XFMWMrhPEoxsUVTXj5cs37Pd71psLQdI2DT4oVqszjo7Oabsh8QE1&#10;ddOz2zfkRUXbO4ahYegGYoTJxGGLku12S1kacpvR9QNlLqCQce7EB62Jh3M9gqxPSGZhtL6v2Gh9&#10;yJAiHKw8MisE+cxmh95enhcMKYgYg9sQxLrEmPLQxjBWY43GBfHqcW7AD44s2VGMx9jjUUrWKzux&#10;GCPlNAEJCeVDCOUlXdcSwkhIHviDP/h9vvzyS07OHvH02Ycc/eYbXr58SV4UyV5DjsOmM6rIbjYb&#10;js5O0VonnwRNu6+5vr6mbhvhSwTxqBk94a0xbLdb7m5uCcHTOKnh3Za3sgimxWy72bJe3xGD1Cyb&#10;rk0aQhwajcMwcLe+o+3EnfTu7u6AqiNdQEGmrFMfRkpueZ4JZ6Mf0ERub29FyTaJ9D1E5olLp+ix&#10;rTcb+r5nt99TlqWkscoQfKBuGy4vL/j7f/gH/u7v/o6vvvma2WxGN/SHzOMwnv4jbZJ/x6F4uEn8&#10;zgcJXLVt30JjjX97W6/tPc6oKb2XiP9elnzMUkwqIcj5fMgKT4zw3U76O1lx8OohBRUjAjDPMgE2&#10;xMjguv+PtjdrkivJ7vx+7n73G1tmIrFUAVWsZnM4MuNIlJ7nm+tRZrKR9CKjaYbWZDfZVQWgAGRm&#10;ZMZyd1/0cPzeSFS3hjL1KNqyARQCsfp1P+f8N/qu5+npCecdq9QsI1VjEoy+GKDOo8znnTaIlqMs&#10;C8qqlK6m6yiN5ptv3mASw82LG+g7Hh4eqMqSq+tritWKt2/fSeUY9SMAn44P6JgnYq2V8UPsDtIs&#10;w2BiBo2wNjebjXSwCB5SlxITblVYCjWTm5hRZTFa9EEhunys12uudlfUa2Hrrddr8iInTWW9erxY&#10;7uCWTes5gCzaqI5z24h4cp2JiG8Sd2vvBI80eY5LEpr2wDRNZOVagsvqGoBqsyFNEv7u+7/CeYd3&#10;mm++/Zbm3MZpxkBZluSFOIi/uHnB/d09RSFhYEYryTDy8O033yKebT1Nc1zGMmVZ8s+//yfWq/Vy&#10;LdrHR3GzjnTjuqi5urqiaTrOTUPTNGy3W8pS4tGLsuTz58/s9w90XYdSc46MjHnSZAXMEekJykrR&#10;qTsXc2AG/st//s/kRbHooJ6envBeirpPH//A+Xy+FIhKCms72pgX1NH3w1LImkQ6QvEN/Mt0Oss1&#10;OK/v2M0orSmKnKIslk78ORbj4n4muqYkan1kFOvsRePzdZEp6yg+obxVpRZNo4zY5FpPjFlglzTL&#10;aNuO4+mEnSa01vz+92KR9h//43/E0PC433M6nbi5ueHH93fLJAyeHTr/6T/9J/JcDCunuLhNiHYg&#10;QaoZ6z15ntFOo6jdY/uWRYPEMXK0TZGRZ1n06PIxgVVhp2mhEM86IKUUbmkTI6g8Sa5HEi3oZ/CM&#10;EIVRMbBJab2Mz9IkQZu4SRAYBwlp08ZEK3D5sHVMFfVB2tZxmsjSFBARJSHgvHyJ1nk+/vILv/+X&#10;P7Df7wEYpks3d/k1Nqoz5vKXT7Cer4Nnh0IkEMxPEJ7F8s4ndzxEilwYc855fHAYNetzngnKln8t&#10;jJUlVmEGp+e58oIBydg0RC1AomR8aeL90kSRpIaMhCxLKMuC1XpNWa3lgEoz6rrA2R6TQBKks7XT&#10;gJp6mvZMYhKaeNHM379UhDP4GY1ax0tGkDZJNHNdU9U1uZbq8dXLl/zmhx/QbuLVmzecHvfYn36i&#10;uH6Bz0tuv/8bqttX9LqmrEvy3PLmb9b0d59wDw+MtgedLNlJ8xhm6MdoNZ8y60OU0lgvI+DTuaHI&#10;c/JVjdYJQ3tmGCfGyKYLSrHarEm1hM6pSKZIsoSqqsmKEmU0Dr88vjYJxsSxpA9RhgBpYvA2gHd4&#10;O0HcXKy1nBux6znZXLRlfoj0XkfbjpjVFoVYJDnnuN7tJP8mS8l0jrNCstFIYOE4Skru2DmUSjgc&#10;T5RFyWp9TV2t+ad//h0ANy/ecjqNJEnG6uU1d3ef+PmnL1TlitevX/P2mx8Qyu0jXdsxTQHvLJM9&#10;MYwDt9dBhNppRlHkNF3HMI1kmRyuT09PnE5nsizhu+/eslpVdF1H056o6hyCsK580GRFhtL1Emo4&#10;jYEvnw9YO7G7SvFuJC8c5+aAnWRsZJTh3dt3TKPi6emJw1MnxZlJWG+3uLFnnCQUUWuNnSwmFyNS&#10;Z78OLPv/euErBEO94OyQptlC8gAuYtEgItiZ5p2VyUL3n13G57GyQtwNlJ4ZqXHziJhtYgxFnlEU&#10;GWlimLO5tFHilu0FqwWxRPr0yy9Mk2O1XhGC59ycWJWKvhtE1xNGcWGJmk94duicz2fOZ7GfCUl8&#10;o5O8qTSqgIUBpfFaPVOde5LoI6WcbAinvhGm2vzO5gMjql+zKJoTgFpdkuuY3VKfY0rPGB7xceYK&#10;O/iwMMNmdtrSugrl4gKwP+tEtFYx+0RYQ32siJrmLGMjJHPk3LR8eP+ep6cnqRTThL7rMGn6dafz&#10;J+3Of6NT5/ltgRjUV//tTzssGcWkWcp+f1gwIWH6yP0XMHB+xEjBnR1lhV55Afnnbkjow5EpFcVq&#10;gqtJbdXKcwAAIABJREFUB1LkQoE3Tua99WoTD4KNrCslmhydpJHeGhZ9yjAMTJNswCYWEzOzZu60&#10;5u96iAVFQHzXyshkm3UHaWp48803/He//Q03Ny+Y2hPbzYZTdLpYrdas12uub67lAHPiR6W05urq&#10;iuHNG54en+Sxsmw55EOI+ggf0KlQdE+nE8eTjJZdEPFce+4oipzrVy/ZbrexGhZ3DuKcPssysvVF&#10;AzQ7Y1RVCRGz8d5F375Ig41gejpTYJHv01pL3/X0fRer3RythJ6vlSbTKVmaEaYJN44ytp5Ze2VB&#10;IpkRrGpxBz6PPUVdE4JfOrU8z1Eqp2nE3FY6NsObb95wOu3Zbre8fvWKh4cHlILD4YmiMBwPR6ly&#10;g4zGPn36hPMpzbnh6fEs4YF5hg2Sq6OU4nA4kH/JZaxWVbhJrrPT6SgOD238fK+v2F1dUVU5ZVWS&#10;ZqLXac4TzlkmOy2b7+g9kxMD0yQx7HZbrHM0TcPuxmMny93dg0xElObly5fiQblZE8Inhn6QcbvW&#10;5FUNKHKjJVeofcJojTfZQvL5y671yMaL3fYsZZmxb2OyBcuKS2DpdMRkVPwbv36MeHyEOTJ7xi1n&#10;IURcY/H+M24jhCEpcGbGQ1lVBMLC6B0G+d7aruUPf/gD/9P/8O+5efGCv/3bv426sIm7Z2zeS4hb&#10;USyUVR/tMkhEV5FEwNhGlbZFkh61Io7YAkaDURpjFKu8EruVuMFp1OXPsePwC/BnCES6ITFsKMQW&#10;VYCeqJS9jHFcVPgH7yFNFiJA8IEkTRj6XkR5Sn8FlF02jxD1D8Lbt3aS7G/nSBPD5CXO4e7+C0/H&#10;R1nA04gyhrKsGGNUsloOnK8xkf92N/Wr31+6jziuvfydkl8VRC2QWogMywJbZDl+eWjFrFWK4Wj6&#10;8jkTYliYB/AYH6J+xmC0IjWBxEBiFHmWsFoVVFXNupIR2npzxWazZrN7IfETSiq0sqqjaC+haVv+&#10;8PueL82RKlGkCejgKRO5cKZoPgigI0VULDo8Js1EnFtVoBRpmrCuSl6+/pa/+Zu/4dt338j4aL2m&#10;cZ4v54Zks6O4vubNX/8WZ1JCmmPSiqYbKWohgKyvbuitox8tmAQXu8gsFXFzEpmZx+OZT58/03ZC&#10;fEjzFGUUJsl4Opw59j23t7esr3es8lzGHQTS6MDRNB2n8wk3Sdy3SRKsg2q7oV7lmIivKETjpm1g&#10;GCUKW1ZDENKLVpR5Rggl3ueLfmIWIY9TgvOW8+kYWWUykmxbIb1Y6zBJwuFwxPtAtVtxPB05Hjp2&#10;OwGFxUzUYUzKMDTsdteMk+Hu7oHEeD7uP1EUIsBN8x1aj+wfGrzbs92uWK1u8E7R947zucEYw6uX&#10;b1lvNgQtxrNZLhjfl08fOZ0aEiPec96IS3rX9uR5wW9/+xu8D6SZQatA389FS49SHuu6OCkJhGCZ&#10;rItdgCbPar5/9++wduLn9x/k82kDWmeMQ5Cuz/Yxb2eO5jbR3PSi9BdsNWpoomhSgXik/aVX/bNR&#10;yXM8qCjyr+xpZhz86x99ibe2drG8CZFEoC4PvJAfiO8FpCB33uJ6i9aGsigBj/NyYEkcjEy8uq5h&#10;siNag3MTZblltap4Ohz5/Lt/4vPdI69evuI3v9mJWXS8LYeOsEKSOGMfgRT9K8x7BqySeQozU3cj&#10;scDE/B1p+zxfMXNDEFvyeCGF+UDSInLz4WJnEbhww+XPCqfcs0o/4GN2iYmaHBdtI4BL1sSzDifM&#10;HU/81EUP4knTJLJgwjL2K7KM+/t77h/u6bpu6Yisc0zED+/PdBiX//9vf5sbN9TcWF2WzPK8Ea/J&#10;Mgmq8s5HoP45e/DSHj3XO8yEALgwfhIjuhEiO0gFt2x4s0dTURZURc6qrtluN6xWNZtVxW67Zb3Z&#10;sd5suL55xWazQSeyCa43u3jQ55xOJ7I04dycSaK3XpGVXF1dEYLndDqBDwsDzhh9mV9qyTUysfC4&#10;ub3l22+/5fu/+i23L28pioy2aamqip9++onT8cRut+PVy1eURUmaZsKaUmBMurjrrjcbVqsV5+M9&#10;s+u39x6VprhpwrtA2zbsHx/puo4kEU+vJBOXDeVlzHvqGx72e1SMSx/HaRkRtm3Lw8M9X+7usFEP&#10;hlL88stHXr59y5vXr9lsq1hpEru/ZySCZxXqnIqqE9GzjGMjvw6DBJKNSRwDydqt6ooQAv3Q8/ho&#10;GQcXM4XEi00XKXd399x9eRQ67PbFQmDxXsgSX758wfuzRDisxIfx5sU1v//nf6Zapbx+/Zof//gH&#10;6cIGkRV07cB3373jl1/2lFXFqt7hfeDYNIs2L0kS3r19yy+fPkVHZOmQTqcT3sF2Ky7XbduQTMJU&#10;82Hi8+dPfPjwM0pp3rz5Vr6PJGUYpAPsuo6iEFfsFy+uOTfneBgNkem55dWrVxR5wdCfeXp6YhiJ&#10;ejHpttMsZRonArP7w4BzPupnLjZXf/G1Pk9/nIvmrvLfiqJc9DOX0fflekwSE0fkMkEYhmHBsKyz&#10;aAQrDX6mnF/Yb1K0+6UBkIgVj8+FwPF86DQOUnSnMSena1s26w1v375jGHo+f/rMw8MDdb3mr3/7&#10;1/xf/+X3y+gPnieHViup6BQkzHN0UU27IACy82LD4aPALcTRAE62PxeiHYearRhMBHvdYoUj7Ix4&#10;mHiwblr275np4RHMYAasZ3rgDEbPFae0fJKHM89BvbNyWkdNyvOwIqVAKxMfS+HsiNGK9aoWvrkx&#10;ODvRThMPDw8cT6flfXvvKfIYCvZsYc06mtiHsKyC/8rt36ZM/z89gLo8x68fYh6RAXme05ybr+4k&#10;nWRkEn71b2LNvIwLJaEwUYosamUSJdVVogScTbWMSNelhPmt60JMK1dic7/eVlRVTb1asdmsuNrW&#10;bDY1ebkiz8WzryxL2Yj6Hany/PH3/8QwdDKyC5ZVLpEM4xkCjiSO9owRTZdggQEdHEWiubm54rvv&#10;34kI9PUPGKMZvMUlJY9tz+enMzZJKbY7Ni9e8NicuSlquZKmibrOaFsJMUvLmrfffU/bPBGURhsV&#10;E0CdMNmC59w0nM9NPLQU56ZlOgoxQGOEkj0NdF0vjr5xxKaU4r5p+PDhA093D0LxXa9RStF1PW3T&#10;8OPP71HGYNKXMjZER71biGM6vYw1nbVMdmQaB/quoet76nWB8066IkCphLquuFpnkXgwEYLnvhnF&#10;kigRO6EyNbKJeyefMzwzi5SOWVzSPWma8eXLkZcvX/K3//7fo1B8/OU91zc3dO1E9XbD9ZXoZNrz&#10;KKPWVcpmfY3WwkJEpfRNQ9eOcbxpCUGxqnLW6w1DP0rhg+bL58+s1xvGccBbIRtlmYlFiKNpzxxP&#10;B4w2jMOGKRcMuW1bxkHi0xUGo1P2D0cAqnKDCp1od3qHCgl5VtGcHhmGHqVaQLHZvGAYB/puoG1b&#10;UiNF3DBG+/6yjIdNpCX/hbcFWlCXCc0cWzCOw8Iyfn5f9XxvRZwFbOx0/Mx4VM9OjrjXPz+8ZIch&#10;slJjAxA8M0vVRSy9qiua5gzBc3W1xXuL8xZrR2EHPt4z9D1FZfnxp5/YPz6SPrP+uuTpjD0hxHbe&#10;xDfhBMhMjMyQMy2dgNcI9qHiK3cSPGaQzT5LRBhZZKJJmUaZsc57oHQV0t1Ya2VsF0dE3ntMohfA&#10;TCu9YDU6dlrSMSnJRY8HijheJxKMlZoootJCaEgTVJxxZ1kanWo9XduR5znv3r3j48ePIizrWs7D&#10;xIcP78XnKWZHLBkT00jyfOPm/4+h2hwp8Gx1fHX7lX/T87NOqaUzg/mAi5W6Js58n4OILPdbUgAj&#10;hXOeCaeJHPRlnJlvV9Gtu8wlT6UQN4Ii+vc9ZxvObtEzq2a9WoEWR+4h5s189/131KuaJgLfqU7j&#10;yC92tc8qu/knz3NUpJHevHzJu3fv+PbdO25vb2lRTNaSGOmQ7u6F5VSWZYzRkPXx+PjIN99+S/DC&#10;uNtsrmVTIXB7+5L3P1WR8p9G/Eno/c77OM6ZYqcuThYuOHESyCvyvKCzA6fTaWH8hBDjrbXm7u6O&#10;48Mj3759KxlOTcvRnkQ/cz7TnMWhOssynAuLr51WOoqZhfxhjCbTmYyhuHhjTeMUZ+3QeyEjOONi&#10;sqgiSTNKL6abdV3L96fkUOsiZoZSgsFFFt8sCOw6sYG5efGCzWbDdruNLDJxXg/hii9fvmCt5er6&#10;inHs5fNd73h8fKJeXXE6CaYbfIgbes84FWw2W7wborGn5O/gxcOtrlecTidOxwNt21LPtkOl+K7d&#10;3NxQlfLZJ8YwRhdtYdzlFHkhTtJPB2Zn+93VFT/85gd++vEnHh4fefPmNWlio31UwuFwIMuzqKeS&#10;kVPTnMmyNIL7KYlRi5dekib8xbeZSBCLvtlhZRgGTscTq/VqwTtnF+lFUxlx5oWEpC6pomHO7pqv&#10;7XmsrvRSnM+dvTEJCrNofJI43pqmEWfFwQMFx+OJPM9Zr9cURcHr16/5P/63+2hvNvGH3/8BTPHn&#10;x2vag041KhiCcjLHzATwTaIFB85SmCQqUQf6fgCiEhdw0ZZGD6Kf6XsBHaexi6w0L9iRixtSWpDk&#10;CX3XSmWhpTNJz5DVCVPoqeqaKYiZ5uSHCBSLv9f1VipE7SUd1HiDt46n8yG2lGInHxCiwPXNC169&#10;fBmdEQJBazCG1WbN9LNFewHRByvRy3mWRyAVtE5w1pKahIWsNhMJ1EytjB/qXO0s6uSvf0UprLMY&#10;Fc0zI4CqNZGYIR5SPnrJBRXBvRmjUiwgfJal2DGQJglT73n58pa+vUNxRusRHYOrFA7vNd4ZnBXd&#10;TbIcCNL6ah05/yqTmAFlBbfBkCcp16uc9WbNVV1Kbk70SkuNCD3TMFGZlMr1FAFSn5NOncRJuwnn&#10;A6NzpHlF5wKkJWhHohPy9RX27pEkMXRW8eXYc321oyfDac2pGdjsNnjnSdKUanuNKQqurm+4/fYt&#10;69tb0hevOBtDZY8EAm4S3OLu40eS4Pnu7Q8RAC8ZB9lMnFUoIyOSfjijdMCqwIRdRkmpNkwB0iTF&#10;TpbJWQnAs52Eo+HY3axwo7iaHzs5lHCeVBvU6Aj9REaCDZqnpyNd1zMFz+F8IslEezFbw+copnOD&#10;tg7X9UxBwO++7WKMtKLIc3E+VuK4EdCYJMczyAGnOzI9cDqfGbRnt1szBsUUxLds6Cd8e+DFKiEz&#10;Paly2LSgCwNMnkQZyjyXzduJ2NMGh9eepCw4Pe7ZblaU6w13D0eeng5oXfPpl19Ia9kI+65DGc3t&#10;7gWrfLPkAD0+PcTObi+HfGgYfcv0ZBncimT9ht63rCroTp+YJocOZxIC/emEDrCuKq5uMpRqOZ16&#10;Pn/+SJpsUMrw8f4zRZGzv7+TYjXKBoo0ZVXXGJPG+OoS7xz3d4+U5YprlXM89qTJNpr+Wr795gfa&#10;ridNM5xrRIvoBawPIaHvLdebDaN14m2nAjrxOAYMCWhh0ck1KHo+pcTrUesEtFkYb0brJUfHYcSI&#10;xGhAYsof9w/s91dkeUnwCqVz7DSg8wqnE6Y44Vl7iZMps4owBYJXeCt7VZLkQgtS4qIgBU0sYJRB&#10;BYWdAnWMcE9MglKBYejjSeHETaNvmMaRvm/RKiFLc7579wPOOW5v3vGwf6AoRm5vb3j/8TNZ9mfy&#10;dCRuWFydtUkWhg0hkKdS4bpppI6Z1wSoqshmWzZTOU111CtoLXEFaZ9gJ0uayeFlgwDE3kq87+zS&#10;O1f4aZpJBgxi5Z1G3cwQDyvxzVpzfX1FCNAcGsl5dzLLDsk8FpCxmAuQJlKpOu+iPfwFk1ocGGKn&#10;1bZtVM+7aCdyURk/F3wuDLb57yLxYT5/Lo3I885Fkjd1HE1+5f6AAKYzP0Gee672hd03d4OSdulj&#10;FZLEDtGw2W74+PGjiHu9j9YhsYqJp+KMH8xd0IwHPX+PKhI4jJGRy82LG769vWa327HKIyUzSIWl&#10;mVmE0oKHoJfHfj628z5EhfVsuaTBQBKkkJmrxSwt6ftevMOcjE59VN4758kqyYjXxkinPGeyPDyw&#10;2+3YlVlMBR346aef6Pueb775hiRJqMqK4/FElmfUlTC0ptGSJikhevXJ9zHP1j3OqWVTIIkRAk5M&#10;avuh52a3FZsjDW3XUlU3dF3HOI6LC7YCcS2I1beLTh4C+LpFDzR7FtZ1LQFuSuFdWJTiXgnTSjqP&#10;y/oZxylmlgSGXp6j73uyLOPQjZxOR5phlLA5yzLDN/Gab5qWbhJx6LvXbzmfz1RVFderrC032eiM&#10;MLFarXh8vMN5T5FLQuXD3YN0WW1LXdeMo4xbbDtxfXMdTV7BBumaZpqvioxW5SKF3lnu7+7JS0kO&#10;btpuKQDGYZTfZ6l41GUCaFdlyTB6mlZSQk/n89JVBiusNZ9lTONEGse7V7sr8qKIrFyRFDjnUDOm&#10;Ga+reXSVJMli4muMODULA64V1mPbLuv9GZx82SvmYvXfGI3MQk8Iy9rI85wsl3H2nOUzEwasnZYc&#10;n1nsOb/eJEm5mHdePPsuL/MZOzj+zJZdOlpbhRC+YpO2nThy6MggrtYyEfjxjz9ijOHm5prj6cjh&#10;/MDf/49/z/3+wIcPH5bneXboaII2JAnUtdgbrKqSAOQxtrc7B4kUMEaopM4JjrAU9jJrLEwhlUVh&#10;xJ8oywhJQp4X+BDoBwGIm17sczICQSuCElp2HzpylaK8wzmNchM6BLJRFhzDCFmBK2uyNMP6idEN&#10;jFGApCeiF5ocAiG+VaONOK/Gb3/GluYPM3gJYTocnhiGfiEnLOyvr9bQhaiwrKeIMQmvKD6Dmp/r&#10;guWoMGMrPi5yqbQTowGZ1QtrTDbvgIneZjoe0l5cEZRdNoRpHCnziqwo6foR5y8HpI+HobwGF/un&#10;i8xUISQNHQ8543qKomC7ktiH26sNt7c3vLreSJSEQT7XSQ4CYTIKs9FgCSEVerz3hOAILv54G52V&#10;bWReiXBYpxlXV1eiWg7gvEKdRUsgpo0wjAOco1NxKh5hBrVQf/uux7nA7c0L2q7FOS9g8DBwc/OC&#10;q6tr+mFkmsTLbL3ZUFYyi/fh4uwLoJOU46nheGq4un5BkolVinUercStXBtDlhccDge26zXjZCnz&#10;nKEfGMch6tFgt9suLr8KYU0mRpNlCTZLSYw4PAxDH9lQljTJ48grX7RmcyEwG+OiQtRrBJwbaZoj&#10;d/dfxERTi4/hMA7RAUTGRA5NXdcEYBhHxq4VMo9JhYps5THb8yPNac92e0N7eqQoaxGWji1D12Ft&#10;i7UTiQoM5yP/+A93vHjxgqvtjlbBENMiy2Itz09KUDlEyvjYyejw85dH9vsHyizj9vYFu5sNRV7Q&#10;9o7r2zd8vvsj7fDEZrOlWqdYr/nuh99ydyf02+P5wEqn9MNEVdVC1PCKQyux8t+8fYtzjrtPv9BH&#10;gent7QtCgKEfOLZntqnBTROr1RqVKByO9niU0WJe4IKPI2axLnLO0casorIsxeolMULeGQa51r34&#10;T2o/Tzhmyse8wUeiFTOsMDHTl2W+kWOUFHMER3ATBJk4pUbh4+TABIfBof2E8iPai37MBo8OgYAD&#10;7dEmoIzkQQXnCDgCNu5R7k9+tNbiKJML0WY2o3WxY3TOM1nxqxzGAX84MIwD7z98FHq9ybi+vpH0&#10;0Ujzf06w+NrwM2I08zx+ZgypZcMKMXRtNrKUvPX5ok0SLbPSyBnP0oxxmgixSrm+vpa5du/iR9+K&#10;ahoZQjoCylq0RvI7glDzlI2ag7qSjcpo8iKPbCCxApnFnDO9enacBsH2tNZCo46+azPTDZ4Dd9J1&#10;HZ4Oi6WPvP/L/YSU8IwVtxxB8eDl17+53GYWyIxJuRh+lqWxo0tmS/PYoVglRIZwGcuBVNxSfci4&#10;zVlR6FdVRTOnVGqNUkkkZjxPExQShVRTcaHHmd3sVFxGlf3NTjynNusyOslKdZop89VGqJixNnUR&#10;cyIFhLPiG+X8Rch2WXMu0txTdrsrjJbD9TkIqqNtzOzdFoJUnlkmOAaReXM6n3D+xLvv3lEmggH8&#10;/PPP5HkumEnX4j1xs6jJorde2wqQ7PJMPNBCQCvpQGYtjI/YZgiByclsusgLqspyOByimt2zKsWk&#10;dvKCTa3Xa168eME4ibea0uKAXNc111fXiwq/aZpYPUphtNtJQu3MLDRaOrcQRy8zJX4umLyXTmd2&#10;gkizfCl+TqcT2fYVj4+P1NsdSinO5xNt2xFsz3q9lvyrJGE4d1jruLu7QyHX1fl8Ji/rhUjRdT2f&#10;P7+POVaKYRz59vVrEaGez5zPZ/RK4r7T6BSyXV9zPp/FCDhW4nmWsd1u8M6RGhWV/j37/Z5zM0Vd&#10;kIpuETLuEVmH4C37/Z77hwf6vqfvWyRFtuT6+pqiFwzmcDgsuNhmu2WaxE06SzOqWmLpx3Hk6XCS&#10;PUEZ9o+PhGFktZYgynEcmcP7ikJcxMd+oO87rtZbvPdst1ueDgeyOEFYRhXz/rBMQP5tkoEwaWPx&#10;rC6sUu8lfuJ0OrFamYXVNmMyIR4OwQd0xMolbE38AH9NXpqL0XlNxf+4jO2HYSDLMwJh8cSc83SK&#10;sli817bbLU0j2LhWZmFzFkWBSmsOhwPjIKzF+faMMm0xmWxmzfkclbkx+jgaW/ogI5GHx0eOxyNN&#10;04pvmRaLjzQTj6m02hCCkt3eOoy35FlKbWY77ZHcD+TeykmNAq1wWuMUBGOp1wk5AornNmG1XrHJ&#10;JJjNxw/o7KyMofyIUjJv1mmCsYDWkawhFyVBNEfTOIDS0fDzYqY5b8rTNAlrzUqmC886houNxH/9&#10;Fp7Zi3+9oEJck7GR9ZZEQ10UFHkWF7dijPPcmc23YEKxLzdJsug6pBIRG5jt1TX39/c4EhJlCHpO&#10;VoxGpvEQRTlQ8qjBgwqitK9yAeZfryrqVcW6Ski1Q40dvjeExKFVTpqXEqSWpEyTJGnayGBMJctb&#10;Xq930nHaieAceIvGo4JHBYt3JnaYRoDZ6BaBUahEo4wmS3JC8CRTBstFKLlOWSqMGKM0bpSOJ1jP&#10;qW/49PkzXd+zu76OmpoTJklRIFYiJmGaJMXSh0DSJ7hYHLWDJclL1psrPJq2HzAmIU3lojImoapX&#10;BMTNvGsb2fyit2C12rDZrFitV2w3Kx4e92Ld44VFtFpVvHz5AoVnv9/TdyN4T1WupEL/5hvWKzF1&#10;1NpgUsU4TUzOwhiLEu+E+RkcSQJFkVCVKXWVoRJDlmh0cAQ7or0lVQHtLWN7xk8DU98S/ITRIuAt&#10;q4pJyWF0aJ4ket452nEiKyvxvMtylEm5upFY+qfTma7t2KyF/bcpdly9SBlt1HcpjcKgTY615xgh&#10;nlIWNdM4gU+YxoBVsFpnFNWKggpLS55nnJqex4Mc4Dc3N+TDSJrl5DEw8vb2Nk4vZPwenOV8PHNs&#10;9ngfOB+PNG3DZiWfa5albOPB+/nzJ05NQ5EXuACf7n6Rve3hgU25pV6vSLMU6yxdP8TwxZw5iyaJ&#10;3Wu9WhFC4OnwxMubGyn2gkIFvbBavyL9MP9hHp3D4okYq1JFiHvBTChQEBx913I4PLKu1+At+Amc&#10;dDm4ATdI0ayMYbRqseoZhg7nJD9M8kMdUoo6fJg7HPkbH6RIlFh7+Z/z4twyTZMkuEb4YZxEaDyP&#10;1rUxVHWNckqwvUrWwblpKGP8wdeHjh1JYwU903LbtsN7h00SMpuRpZKoeYyZ6C5aeyep8LXTaPAp&#10;GM0Fq0mShLzICYF4WkqF+zU/68LSCpHdppk3SWGnFUVBkkrmh7Sx8ljjMOKsw8cOZIoqah8rDh8u&#10;3YzzM/3PMWdRzIr7EFlJbXvpFhZ10DMsRyGjQMI8pp0/sX+7koFL0qaKTLOyLNFarCNCCDgtG6Cf&#10;bXXkBVzwIq1w00SaysjGa2HRbHc73sfZqQ8evL9UOLHylYCnOX0yLB2TMFBKqqqizC75QoSw+HgJ&#10;DZ3I4deS9MmM3Sx0mYhXqV8dus/t0yN4Gf2hnHdM0SfMxsC/JEmicaEkSgr9/ZIRMj9GlqVL1TZH&#10;Idy//yMfP35ks90y9APDICJZN46UpeBFIYrdTuczxkjCaxqZdyDZIE3TsLsSx2ppBgNpli6ZSM55&#10;Xr9+RR8TP+0orKu8FOp4kqaYZO5ikwW/TJKE3ewArRQ+Fk9Xux2ruhZyQsz2EXun2d5e8pyYWUZx&#10;8jBjn9vtljRN6cZpKVg2mw09cHNzQxPxkKosmaaRIY63vX/u+nARFPYxeXROCU4SjVs7wjrn7u4O&#10;Qs7V1RXWOfExq2t5/FQ+o+OhBSQfSNZ4Sp5nVCvBAK5vrnj9+hXjaCmKnODhcAhcF9KdfrmXhNW6&#10;qpdRVpqm5FnK1dWO7ZWmbTu69kTX9TSD5fPnzzw2X3j58lbi7tuKp8fH2CGt2GzWlKXY5jgr6/l8&#10;OrHfP/DNN9/y3bt33H/aYyfLOArVuu9E5xMCy3VRx/da5Dn7L1+iCbJMC+IVIZ3Dsv4VMw6xMMye&#10;7XnPb8tUIko15hm+fCf9RcAdcV8f1/LcXc0TEOZ979lr0DEzbcZY+eq1zH6GDqN1dOoQA9NhGBZa&#10;uLWe3XbL+dTinaQtO2vp2o71ZkOayvo+tV/Is5zr62vapllexYXf5+dNyKPQZGkmc+l4Ak+RMrl/&#10;fOLUNHHTNphoXU8cOwUCPl4U/SBpmVWuqesSjUMFqe4T7TFKTluFGELO1g6lsZQ4EgRn0Ci08tgw&#10;YYcJHTcda2V0Z4KnSAxuGtHjiFHJ8gEuNjBKYdScLRoEW8DIXs78JcuH23dS/c5g3rJtzp3Os4M5&#10;qMtmuhwOzxbOn7spFUCFZcafGs1krYgEtcYphQ+Slhq0VItE4sG8aM2S4REku0gp0ryIqaiCneEF&#10;UEY7SW5VTkZ7QeiwiQqYxFDlGau6ZFMVlGVGFjzKWcIUIk6TQHB4a/HOYl0i8QRK8DFlEvQ8cVRG&#10;nAe0pLWKZ9hMzZTWXwcnFZoxaCW58tM402QnbJCCwHp53d55eZxEftabHShD13YCyLvHmMya8I97&#10;MpD/AAAgAElEQVTuH+nP9zw+PjJMljZa5b98+YqylNjl40m69CmOUn3w1LVUw8PQUyWK47nHBUVe&#10;1GQ50ctvxLuAtVLsSPFgqFdrGXl5MZadrVacm5jGnjQR/0CtQKvA5C1pYljVJc7uILp2r1di9nnZ&#10;IqSrE7p5SlFVElqnZvdhUcA76zAa6jIXx+VpRE8dV1XKer3mZAWPeDhIpIAbO8gUVmdsMk2u5Pn9&#10;0DM2Z8rNjqemgxAzoWzAmBStkQlErimKNT/99C9Yq3j98g11tWGcDPXmFjPek6YKqx1d3+BdIC8r&#10;qiInyzSuP8pmpTxJmWDzVKx1vCFYS5YZTocnSqMoViV915CVKS9fvZa9ZmoJVjGOj3THE33fYLRh&#10;m5WsTc3YBB7fvyfNMm5vb9H1iu12KwXz/Z6j2sM00TVniVueJl5s1yR+4qc//I6qvqUfxIDWGBMj&#10;mYVEkefS7XjnUansWTJSSvDeRWzXybWp5lJUoVSQfS7+WQ6emAE2f9doPF6mHGq+H/igcMDkPOPk&#10;GK3D+iATn3nfnUlBUslIB5hlcR+bx34q7n7xJ6iYSKog6EgAkv1+tjqaRafTZCPuCW1zilDEtJAU&#10;AmEhzPyHv/sPrNYr/pf/9X/ml19+WVzZ//TQiR8HCHgram1hicwvwDrH+XSmLGW+n6YpSSKbXxo3&#10;BO89eSLz2G44CvipE4q8EOpsnKBIJRZP8bjxyzjLL7PGubqfA73mLiYzAk7ZScR84kBbch56sesY&#10;BFMaJxst+FkwKec9iTYXlsmzm48GklOcn//pYRGr97lnjuyBBSD8fzF6A5Yvx8fiZBHQBmGiDb96&#10;6nkuPL9mpdXyJYrFebI4zOZFwTCki+sD6mvbnDnGWEwkZVNZ1Rl1XZPnQs3Ok2y5yJRSpJrImBHL&#10;iTSZjVh1PLgvc2cVsbSZ8z+PI3QUroX5QomV2aViCxKQNU2gicmxJrb3fmHiSJiX5Xw+MU6OopBR&#10;mcRmZBwPB+xwkKKn76nrv+Lm5sWCXbRNtPHvxbRxHAfGyaLiyHUcR4oksNms2RXfiy7lLBRfEwLn&#10;hRUlhA6hYMeQwmkCLi6/MxOxrAQ7cE4mAAqhzA/DKPZKqAWXS6MxotEak0an64gjLblPk0wQ5jU6&#10;42VpltIPPXmMR7++vqYsSzIlYX5OKfIsp2ukUm7bRrwH+x6tjcQjaM32+oqffv6ZMi+oq1pGa4mM&#10;QiUX6olpmvjtb/9G5v3KcDqfePVyzTgMFIg2L8tymqal3tVY60QnlaZAwvFwpImee8Mo+4xOSqZx&#10;Ypp6kjQh1eXSTVhr2e/3XF9fkyWGaZoYeomOByXqfTuRZSnfffcdd/f3rFYr3r17xx/+5V8i1iXr&#10;fJyEVRd84Ie/+oFpGpeD5ebmBdalOOtozmeKsozfnVuw4yRN2D/s2a5WTM9SNhewfOkcnl3A6ld/&#10;/q/c5niX5/uNjz6T02RpmpYhdq3z/iGYdhynKxsdyuUHLi4xz/Gb578+g6EEH8uk6dARw1dqiJir&#10;HEyJMeRFQZplHA8SRbGqS6xz7HZie7NarRas7s/rdGIiJECaGhTSmifGRIDZSYuJQvz7PH4cGac4&#10;igsXe/HHSL3crTO8UgwhMClI0jRWmSNjAGcMk/cIIzXI74Nn66D0ChutdHyV8flxj1MCJmd5QfCB&#10;1CQMwcPomNqe3HpWacY5tSRaPhhVFgxT9KJKE7y1TN6TJoau69lFW42ZAuudBIulcYz3XOS4tLvP&#10;FtV8/szjDAgYZWLF8KxLItY08eDwwZNn4mmVpDmncwtoJusZw5xhI5iNs9EFIZIoXMRzXFzwc7zs&#10;h48fZSH0G5SxDOcJjCHgwDuUDuAdeSoXapFq1lXGpsrJEk3iHcoGZp9cpaWTcUF+vDJ4ldC7QEYC&#10;OsEj2IuzVvQkJiFLU6wy0nGaDIkpT6TiJ2AIeDeRqRJnJ5RJOR7EYLMsC1yQTU4OMYk3yIsCaz31&#10;ak0RiQCbbcHNzQ1dN6BeSFdgreXm6vuFUbRarXj95g2n44kPHz7SNg0eCWI7N6K7uNpdsX94wDoX&#10;HQBEC5RMZw7HhpWSCI5Sex4eHhgjbVagwouHVSwyIYgeDTWTXCyruqJrW5Ik4Xw68nD/wBQPor7r&#10;maaR8+nE4/6Bm5tvePPNmyUd00W2Y1kV3N0/SAKu0stYJfhAkeUM3Rmcxw0HbtYlNqmoqgqX1jw+&#10;PnJqHhnPgXWesK5TxrQSFundL6xWazZpjdGB7suP/NXNCrwiMyNbWrJgZZLgNKsscB5bTNdTKIW3&#10;oMeBpNkTpokqPXF1dcXdU481A765RwOVqulOHamaqINlaO5QXUeRVNAFdLZhlRhs3zNOIyYdKbOU&#10;1BiqdUWia9rmMTJpz+S6oe8HKj9BCPT9SOozXr+5praTOD00Z96sJUrj8XgmLyvqomJzm3M+n7h/&#10;/4G///v/nvPphDGKH//4I7/78oWbmxu22x3DENNMtebLlzux08kLdtstWZLwZb+P/oAC6DvrmBhI&#10;s5Jx6vE+kGfl8l3OCa8yMlaiuwpzlLSJCbMTznvGKJyfXCDNE1Sac+p6Bh/QWc7oAZNig8J6GGOY&#10;4rosRB5iA+NgJeHZSeZS07TS1XiNnQIEI5ojF0iM6NZMLNiqsiQ1CeNy+IjYXyPO5Hmast8/MvYD&#10;RV7gnaPMi0WsWlUVzflM27Ycj8c/PXRWmw1FWZPnOUUCNtKhxeDNcjqdYlJeYLLTshFrNccE+GX8&#10;pHW2/DvvPYXRHA4HiHz5eRuWwKGJMY4RSERsGPoRaRUlK+Tp8MTj4yPTTG0G8buqaqqqjqFgMp7q&#10;+x7K4sKsWsZd805KtIvgK53OfDIIwyjneDou3YWP2h55nIjihMt4DQSkV8v2Iw82Y0Xz4aS4/N+M&#10;KczGgfPrE0ffckmUzLKMIo96jdiID2MXGWw+JgRKjskwDHz33XecTmc5LNdrhr6HyWLyjCxJaNue&#10;PLo95FkmdunaLJTN5+wZAKdgmmTzHIYhihOJyu8cE1lGwzCIJitNSbReGCxFWUj8dMxNcvM4NC1i&#10;x6WxQR6/rmsSY6hW8n632x1X19cEhDWXZgXfvXvHX//230n43sIqk87v/v6ef/zHf6ReievEOA7Y&#10;STQfwzBwd38v4tOup+s62q4Tf7o05dycYzJjg0E6trVxmKRFZV4E0YcH7u/uGaNQLizKJ/leZ3tZ&#10;ExXq89ij6/sFkF2tVkvnJ6p9CWFzzsdcqiOn08g0Tbz7/luSTGyb7GRxQfQ7zinu7u7E2DbS6B/2&#10;e3784x84HI/87fdvpfgoS7I04zCOMm4cBm6ur7m93pGmCV3EB3xrhR6b5tLp5Wtxx9aihyuykvv7&#10;e9rmhNaGv/13P7Ber8hzwb8e7h95+PGerpPOeP0m5+r6mqQMbDZbPt2dcM4use2rohD9V11wf3fP&#10;v/z0CaUUxUpSeMssoygLVusiRlwI1duN0tE/PYlw+/WrW7bbLcGLBOPThwP3D/c8POwZx4FqtWK3&#10;27G+uhYnByeYbRbzYm6ur7i5uaEo8uikIiOp6+trsixfsJuuH2jixjsMA6tdxeN+T3pzs7wn8bob&#10;o/8Zi4ZuIYfGvUPGrvPIX0dD5Flbo8SR20inL1lUUnyN47jodaRImeJakxG17KV2KYxnEoG1so9L&#10;5tIlGcBHGEWeV2NMhEa8Z//wIJikEeq9Iiyj7zn12RgZuQFcX19zdX3FdnNFVZVc7Xaczmea83lJ&#10;EMj+XLTB2PeYRLyZlA3RIcCIEaAPi07BJOnSRorddvT7MToq7KXK11oxRbaO1Sn7c0dzEoeCNi7O&#10;kFVkaQlREOZ8tMRRKT4kEL/A0UNjIXo7E4Ko/kM/MYaOWgu4l5DgcZJ5E8V0KPDWoYyRcU4IhDmO&#10;NcQRX4iBZFpipdfrDV++3MlnoRVu8l8dTrNlz/NDRTahmVr+/ICRkelMOJgXX/AeF2eskwMvW13E&#10;qhxZVlDkYuCnYieoYidVxiRK5z1uGjFJjVOIxf40st695nQ8UqYGk4y0hxZnwWFJU4NRgTQxlLn4&#10;beVGoVUgCdHPLr6OENt66wL9OGG6QYTASUo2TKg8kGmZDw9eEVSGSQpIM1SWYsoKndeoJMNjllFA&#10;cNKJ9nbCZBkqyGiqrkqyLOP161tJs9xu2KxXuKBom5bN7oqr6xdkRSk2JR5O5xNZFPsFYLvbkWfR&#10;f65pFnA7ywvGcWK729G2HU3b8rjfSwecZ/HCHgTwjF9gyIUpVm4zqrIieMeqrvB5jDtY9Fux313W&#10;hwiRfZBRqFKKvus4HU8k8Zpar1Yk2uCVo4o+dGVRRG1Rz4cP7ynXBTfXNxR1gdKaph2wLvB0OAOG&#10;PK8Bgx0twUGW5KzKFanSJCFgQsB4hx5HptMBNY5UaofuTyibkFlHrTxdsNC1qJBQafhul1DXATf1&#10;3K7W6NBzPrzHnQ6CAR5T1usN60o2YT/cc3f8AAj7cdwX5O9eYUNKliven/cEH+gfJrHNqQoSk3C7&#10;1Vypki8/ngg+YKaE49MDm+2WOtuwUQl5klGUOWUROPctj90e3Z5hSnHHnnIt9jZ1KAirgf37M1r3&#10;VMZQ2oHrzJDVGzmYsoynpwP5egN9j/KeTZrS3j+QJQmlUaTjwNX2Riyb6pqiKHl8eiJPZQ3s93vK&#10;vOBqu8MOI26yQtgBnJ4Y+wHw+JhOLAVplAt4L1iuk+8mCQFlRb6hjUF7GbuGYMEOBDeicVRlTppm&#10;sdvIFpcV7wUbdt7jQgCtSJKUtjktI3s7jngrDjFaic+kRsXYmajVC7KnzfcfesV2vREywSQiZJUr&#10;3CjQw+Fw5PD0hApQZFK0Bifmyx/ff8QEsxSQWZ5z//AoHdavD522bQna0PcdeRxjmURMFz0sHYqO&#10;1ayc5O6CM8QZfmIMWqfRa81d7NXHka4XlbZ1wkJiYQG5ZXxktMEkxM1X5tyzx1UWCQTCwtCS7tk0&#10;eISyXSjRL8z4yFyxh3jxz/iCdRf683K/uGcYbViv1zG7QjYRy0Wn8eewnrjTXA6gEDuecDlw5vss&#10;h9ezLmyapuW1KoRZV9QFqckk5dTKuEdrs1Q4s0JbRlAyqx/6jvfvP/Di5XdYO0k123YEt6I7n5ms&#10;pchzdIyumOOnFw8mLkSJ+XV672XsGa3SZfbtaJuWfP8obB4tQOFqvaEoxIdJdDSFYC5aKi1hRiWk&#10;8WCFi/v13ElqrSmriv3+kf3DnvPpTF7JbLiuV2R5xjSKyNPE9eBjLorSmtuXL/mH//N/5+XLl9R1&#10;zXa7hSB5NU3TUJ5L6by0aB2C95zPZ5y1MT13II2Ox411UasmF/w65vC4eT69GNLy1aHj3RTD2gRc&#10;dfHzGwaxpfHBk6UZq/WK/X7PMAxC6U0z0aWolOPxyKdfPrFercjKTPRlseKdmZxZxBKGcWQYJQ59&#10;tVqRptJpmjht6HsxqvTO0Q8D6zKShJRhtVrR+l6cA0JHludkuYxD2/NZ7hegaRu6rsWHwC+//EJR&#10;lnJtxGlGWZY4d4lNlhHLxYZ/nEYeHjoxihzFRqkuUrHXsTbaBmVYZ8mjd9/M9CPANE6czueYVinY&#10;8HwtKKUwiWAMM3s205qmbXl6fCSb5PqdpukytZkmvLPUq5rjoxx0zsp7MkZGs2kqa837wKquUUrT&#10;ti14sSz6+V//KN1P31PG7mnezxSKLEsuDFFjcBGXMSom48Y9Zr4G5v3ThgmTiCDVWYE1pmlid+W5&#10;urpitVpLzIERXZuKTMbZf03cX6Q5OJ/P9P2Ij/voczH8wsh9hq/OTgxZlkUiS5wMxc/Puws2V1Ul&#10;4zhwPB5Zb9b89W9+Q5ZmvPvuO4a+F//DVDgBf7bTyYoiWtdEVpPWEFs7G+mAom/xTM5HWrOApln0&#10;4MpSodqusoqnpyeUkQVxOHYCglHglUHnBUmek+fFApQKeC+LaGg73Gor4Ke1hMfA5BuYJCMmMYYs&#10;S1BGS4ooQFAEIyBt+iwETpheikTPSXqzKU1YRJazYnb+KYqCLEsZ+jirjfebf/23bCwuKM+vidTz&#10;JuVFy6MTUIphClgfF6LSrEqpvLuxiy1+FaOOB7yzGKPop5G0KNFkDNOF59+2Z5rWsdm9IksHnH/E&#10;2gOTDajJ4n3ApAqjkM7Je3QQZ/GESJEOUb0chM0/2270nRzcnz59FlB2vZY8m3rFdrMlrwOD9TRW&#10;4dOU3OSEpAANNqjoFTZS1hXjOJBXK4KXLJeqLMRdIElw48T5eGCYJLBsc/WC3W4rjDwBtpjNifJC&#10;TBwXA85EMKBpEn3Fp89fKPKcvu8jfbnk0y+/0C2BZ4Hj4RBFmi3TNNK6QF1XONdyfXMjGUvjSKFi&#10;dnwcy84A/q8TYxWaNJmjGRVae/GwQjH0gxjGBkVV1nwZv3BoGpz1hOiBVa0K0jThdJI5eNv1wn7T&#10;KVondP3E+w+fGDrHixevKbIKP8HQTayqDf3Yk2SKzGQ07Ynj05HzqaFIE/pzw5iZGNAVqdBoMm1Q&#10;ypAEhXJQZgU2nQiTw1tHEhS5ls+hPRzojwf6REtwI4EiMbTjxDQMZFcV9twRtGEcJ9KgOTU9bjhy&#10;DIEX6Q2bmxtyZ1FecVUY+qAYlScvM9z5kSxTZM4T2oGgJ9KypFSWVRK4e3wi9RW+h+H0hGslTtu1&#10;HuMsqffkgOs9p72D85nEGIamI9OB4+NeWJN2Ik+MYNPNmc6NFFrzNAzgA2Ve0g89ZZZztRWzUsHO&#10;erz1PO33khPlPHacmIYRO45oq/HWAYLFKuVIy5IEOYywcl1nRKsbL/8mjUWYJcFPLWkYqIzD5pL7&#10;VWWaVZFS5QmZUaRGYh+KOL3w44AjUGRifGynFu97lHIUmVpCEoMfcLYXgTcTSjm0DiRaU1c5ZZaj&#10;EbcPPbN1fcBPVqIeuh4/WZrTmcPjE84GgnVs1xuu/u7vOJ9a7u7uuL+7Y7fbySh1Vf/pofO8arF+&#10;ktmkSWAEG6kNc3BanmUoHT+IsqQsRbSZxiTJ8dxHB4BYxYwjVVXx+sWrKETbiuL9xa2MQ/I0MqFi&#10;NzVZqqrkYb/nX//1Xzn9wz+ILUNUc8/AVmKM6Ghm1kYIkc3y3G3gwloTl4GAD3LsJEkaxapyf/9M&#10;7b6qVwz9I6hLlst86FyGtF/98hUpRSn1bKz27MU8+/vZ08lG3yQd7VVmf67tesfbd295/eq1+CE5&#10;EWf9/OEnPn74SBv1J3MnYUyyUDhvXrwgTeA3v/kN//LPe6ZxYhxcxGBcfH6edW9hea1zszPrX3wc&#10;DXjkNV/f3FBVFVc3N1RVjY2+aO/f/0zXdrx++wNVXXNzteX66prtuqQsShRZrJgss7XQ7HU16x9C&#10;CNGCyC9sLq2l2DjFhM5ZeT8z7OSjDRcnhpn8oWT9hSyLgXai46lqAdbbpsV7OdiyLJM4gGHAx+rT&#10;+pbb21sSk8gYVon7QxIdhp+vA3FlkKLHxz/LPFu0DbO2Yu5MiMXEzc0NWZZK3pBS9F1P0zaiPSM6&#10;CLsLnbVpGs6n0+Kb9ryTuL+/43g48PJ6xfncsBo857NEMMxAcNu2fOzPC6Nxmia6IF6HozY8PT0x&#10;7g+8/fYtQzfw6dMnpn5g//BAauTQb9uWn376ifu7O6q64nF/4ng4Su6MVnz69IuwqdINXdvycBrp&#10;+p5VIeO3rhMvtcnKCHy32xI2G/atYv/4yLHpJVxu8rRdyzB0+N2OaZLveb1eY63leDhEb0DprIcx&#10;OstH13OvU4L3jEPPgOJ0OpNHp2nnnGzS1rJa1UtHNU4jD6c9IYhZLMD1zS1jZPmtVjVUNT///BNJ&#10;IqzJOhPlvrWWqqpxzor7cvQwMxHz1ECR56RmXvcqYkCXKlYpIRfMWWFz1+i0FDhGCyNtxsOXjTxJ&#10;KErBCkXUL92ntZahP8r+iFxPsp95nAsLS27WAxmj2W63MZNrXBzrZ6jBaClYiojLreoV9Upo/r/7&#10;3e94+fIlfS+Y5Pfff09RltzdPwrW/utDx44WkwmgqYKNsz7ZhtwMmmsNWjQlINk1zjm6roUIiBMC&#10;VRAWh4/t5XZzzes3b3j5zfcSA/vyW6HAGokcCGGImTsyrmvSBF0UrF+94V1W8Hhoubt7wvcDzjpK&#10;k2N8gheRO4P3qBAYE02mDOvIttZao0PA/9+EvdeTZNmd3/c55rq0Zbure6ZnMMBgFmuAB+5Sy2Aw&#10;GFKQDDFC/yH/CfFJb9IDYxmSFksSCy4AAoNxPW3Lpc/rjtHD79xb1VhsKCN6uqcqqzLz3nPOz32N&#10;EY6ES+W1tEVE7j0+gmgPYIjpdMrZ+RmbrSgTYPhACmJYJI9Q0x8En38KOT3WP+lQDIhnkAsKpQXp&#10;FZVwki4uLvj4oxdcXlyQJ3Xj4IUr9emLF+TW8vV3ImaZZTmul5aedw7noSinZEbzl3/5P/Hym1+S&#10;FyXtdoBrC/krsxar1VjxqIS20ySZoBgwQGYN1grkNMtz8rJkuZxzeSFQZBcTX6FtWa/XvH5/R+SW&#10;0soCvro85cnlEy7OFqIpVhQSNPpeQClRss6yLASA0nUs5zOCMiyXC4qJaL4VRUmWCUglyzI65wiR&#10;8XAY7HVfvPgEm1nq4zGBA474EEb59QE+G4kjozrESJ1QNpNqSk/P1fkJFxcXo4S+9YHpdAJevJpU&#10;ko34IAdRoIL64IYLZ8qPNsHBh1GT8OnVFYv5gqqqsEbz9u1bjl1H3RxZnC5pu5Zpkh1Zrw98/c23&#10;vP7+Wiwlqqmg2/pIVU5ZzE6IRJoettsVMyfttd5FinImrbTjARJwoWlb6mNNZybEqNj1O25ublhV&#10;GjXtUdGw3R4InSOaBSoXkcudq9ndtSjVsFh4trujtE2zCmMtzeGatd5yiB11XbPvFEWRM62mnJ6e&#10;cVbUzMoJkzzQdz3nCyG1npsFq9WKen3HYlrh45ZMRQqjUEF8imaTkuVsRt3UZEWgKsRAMM9zjtsj&#10;s8mUj67msgezJFujhJi+rVsmk5LzJ1diTd+KvNNiWqK1QQXHzc17FrPTdOibkYQbnGeRfI9ur29o&#10;jjVGKQiSrFltUGkNvXv5XmZypWjoFVazz3Os9pydnTGrDPv9juhr8jwjs5Ess5ALwIfsgmkGn330&#10;lLtPn6O+FQTkvMw4W0zRmaEwYFXAqkBuYFJYlosJVVnhQiszrL1iv78nhJbTU1HQkCDj6LtjSopa&#10;FNJl8l4RQkduM0H+klEUJd458ixLMyo4Pz0jM1bMFbVOPErNy+++4/WrVxTlhN12RzXXHPYH+ayP&#10;fIY+sKsuJhOsNSyKhDtPmdCx7RIjdZDwl1TYCQaQgXSkRDOGIi8wE0sfRBhvsVwynU7pe2EYKyQL&#10;zVK/TytRa/W9xntHNpukm+2YTCbMZrOUnSRFZS++ItoKS1tF6Y2qlOXaoYowwrS2SeHAZpnMjhJj&#10;d9CBCsEnrSL5nNPphJOTU/LsLV1sR3TWwIQfHVPHw+bx4GY4bR7NeMavpq8nI7lhPgUkXTjhsVhj&#10;OT8/5+LiAqUEmZZZS56Yv1EFnj17xma35+27d/gE4R4EIfu+Z7lYYm3ODz77AU3bMJ/N6XeVmCuV&#10;op1mjSg1iwBhEjBN1YHc65gkP6SinUynlFUlXiypp980DRgrzotXz+iedfz3L1+xWq2kxL69Zbde&#10;cjwe6dsno7vo2ekpXdcmgzxF0zQyb9Karu+ZTCb0gbFHb62oBtzf34G27HY7jnVDURSQtOqOR/F5&#10;aY+7hA57T9d2grpMahPGGJzrkzVzIEvKwbIOggzCu5aqqvj444958eIFCyMCnn27I88yBraDjklr&#10;MPLgwpjUJoBxvuliCjJG5H7y5OkTYxQAhBdzxOViyWq1okmooPPz81En8LDfc3N7y6tXr4hRFCsG&#10;c0EfRKlaG01VVsTYj3MEgLoTpQsRcPSY0MlstZfraqsqqTzL/h1alVVRkdlsnA/hO4hi6UyChksg&#10;VUwnU/JclKVns1kS7lQpU5f1tNvtUUrzgx9fijJBpdm6LdvtjiyzvPjiR/zgBz9g/f4Nh8OBQ+O4&#10;vLzk2fNnVFWJ68VqgRS4y6lm8DsyxvDxM8/PfvZTcDf0fQdZMlcrZmhtsJMF8/mCmGZZs+kErcR+&#10;XWYtge+++45QJ4X9oYpMFuFXT69kL02mPLu6Yr/eoLSi3R9QClzbUR9rfv/7L/nqq684WS746Plz&#10;ZlOpCnITmUwqVrf3XN/cUB/uRQeuMkyqitlMqrBiJry0J0+e8O/+3b/jX/vA8XhgvZP1bvKSyaQa&#10;eTCSkBVyr7KMIqHOdrsDznkuLi74V//qX6FNxps3b/jd737P/rAfK12l5DwmzXQOhwMhGbcNKOM8&#10;y1GFoG6tzQT5mapt1/d88sknOOf5+uuv0VrUB569eMbt3S37w2Hkln0QdGZnJ5JtA85oGTp27SjR&#10;DoyloElIMNHnET6HTWqiXdexzx1qIEoZxXa3xoeek5MDod9gEEVdY6TcNql66pM46HRWUVUVVTVh&#10;v9txelrxk5/8gG+//Y7nz55RliXz+ZyTxRytNMG7BC3OR/QXgDGaw+FIllm8lwvUte3Y8wqJT7Hf&#10;7/nihx/R9z1/8qMXYC3NT37M5XzC3/zN37CpD0wLS+d7MitkRTlYkhBnarklkBnB5iLIF1Mbi9T6&#10;iwlC6frEfwIVPehMyt2YRCEnBYuzJX0QOGZW5hyOBwoKgTlGg+sdl0+ec31zT308UpQlqMB2dU+s&#10;zpmfFVRW8atf/Vdie2Qyn7B1jlwbZtpSRY0JEe0C0QJK0yuH9w5jMpzrsCqQ5ZbZJOf0dMH89Iw8&#10;y6i9xsfI3bYmzz2L+ZLeaawuePLsik+eveCr3/+en//i/+Xm+oZdVvPOtLh+xws+5qPuY+5XaxYn&#10;l3z19Tf89rtvud9s+OWXv6HIC1Q/tB91GpSaBAIRQcyBIBqTUZ+1aV6nJePyUUAWTdMmVGSSyGkE&#10;MuyjQFKryUzWdTHBWsuhvab1PZPmjienV/zw04+ZFJZd0+NjTrBzNk1LMUBNU4XsEcRmj17PfgMA&#10;ACAASURBVBW+SGpHD2Q8IdBagreoDkwhZGmjAlnMyLSnrTtu92/oUNT7ez6+ekKeV2hlqX3BrjV8&#10;+XrDzV7hQ8dHi0s6AmZSYtoV0LIoFaiGJmRU0zl6AGkER2U0JnhsCILamk4pM7F1xxqghyKg54oY&#10;S+ZWU6kWpTsKfHKrTMAKJcK5nXMUEU4KhTGBTO8IeZD5aRYodEFQhu39hhxHbybMp0t+927Li4+X&#10;LM8W5NFyOl+x2W5Yff9fOPvRj/jxnyx59WrL/Djl6dOn5MoSXMfUKq5vbtiuJanISnE81XnGdDJl&#10;MRNya20/A8SbyzlPkQnc918//5gQIjaXGZ/OMqyxbI5yRhyblqc//DHLrh6TEGIkzwuqqkc37zHe&#10;S6fE7agWQo4/FpIkTyZTYoz8/Jffsq8buhDRRcUze0GeK1Ts2B92cFzRrN8T9tc4a6mVQ0+nmEnF&#10;1vV8cvGGoqo4ti15XrCczTi3GV98eorWDU47nvzshG/Oa5lVFpG8f43tFygylMrJIxxW75nawO3u&#10;nqZpePPujtlsSl7kfPnl70YAkQ89IXpMZjk0W+5uejbbLX/2Z39GffAcdlvKTBIPcSXes1zMuS0y&#10;6toxm0948clzQoj8+te/pPNt6mQ8J7NTfF+w3/8RcqhEc2kzHLvmYWieMiZpHTzwWpQSaZkhu4tx&#10;EKfTST7nYW7h/aDlJAqkX3/9jaDRUtY3KD93rSiifvbZpxR5zjwhj7pegsqf/uQn/Mt/+S/xThwa&#10;bZp/HHbbJF9zZLfbj2rWEJnPZ6lPL+9xMp3SNDWgmJTSf51UE3onf0ciGMuTy0vqtuPN27f8/X//&#10;FUprJkXOfn8gL6qUXYax92qMQSeIwjhR+oPZz/ilx0Mg9cE/xuuWpzlDCCJ/LmilXAbRxhKNyNAX&#10;RcGxbSRb1wpbVriu4+7ujotlNiKngvejx4kxD4oCg4L44z5R13UiAFoWzKYzLi5OuDg/p/OB6+sb&#10;miDIokDGfLEQuX+gsJbpZMLpcsGzZ8/45P5T2bxK2NAhCMqs6zqKouD99Xt+/rc/58tXLyWrd47r&#10;9ZrKVMna/MHSQaeDTmlxMXVOBDSttRS5HB5Gy5wqpANjYIt3vaCjIopnV88okk9N2wuZdeASGP3Q&#10;Pl2vN/zyl7+UvnRiVfvmQN3U0Eo7WYIOOCQJ6xH5pTakqnYAs6R9E1SSi9JaXte1UvGHGmMMT0+S&#10;3XcCaMzmM8qyYtf13NzciuNlmi2Wab45SJUMqt/WWpwy0DzU23KfEyCG+OCyG/wYdCJgo2TYEXHA&#10;zIwiyywZGmMNMa3zkFrTAdFEDN4mPo3MBqyW+aJVqV2EIKraVirG89OS4/HAaiXs9aurK5TWbLdr&#10;vv/+e14UiqurKw7bA5vNhtJK++tuey828tu9JHlJ+UFZy3Q6ZXF2IjptT2ZobRN/ReT3u66j7YRn&#10;0jtptdbHmv1+x8XTKwGReM/nn39O24ny+MCfGgjA3skc5dXrt2y3WwHnKDjUwgfzQeZAx75iv9uT&#10;dR3LxZLHnlYxDpJKMj9XIaBwIy+vbVsmCLFyvdvLep/OsdZQ7faidG0zJpMJn332GVme0/lAWVYE&#10;RHlgs12x2WyoW5l/2rzizddvuL3fcX1zTaZz6hjp2i5V/lKFeO95+/YdOyu8L5Cuy+F45Gc/+xnP&#10;nj1nt9sJxUSpUWlAKcXd3R1NLeCESSEKHK9fv06qNfaPC35ut1tslkhSRqWs/GHYPVQ2IQR0wpUr&#10;hMcg4h+JuxIjnevHmfloSNT2xH1IelUPKszD9x9k2oPY4RIpy4qiKJlMZ3jnmEynbHf75AmiPvjj&#10;Q6R3nt453t/cMp1OGQQWX758SX08Yqzl8uJihACeaMNmsxmHm6enQjg87rdkx4aT0zN++tOf8e76&#10;jjdv32CiKC50XYvW8m9r7ZhhE0OqcB4QcuNhnv4SLqlmJJEOZ71ScjgpTZHl4OVQ00DwMphTwSUv&#10;Gsksoxcvm8xYdHR0LsmTZgVN4wiznO3mkMhgkcmkSIRTg7UqIaLSAggJlRdEuUH4BTKgXMxmnCyX&#10;rHd7urZhXydRSJWhlBBFF4s5k0nFYjHn+5ffst1uOe53LGYzlBVxzrIoWczmozzKf/pP/5mvv/2O&#10;Zy8+5ptvvsGYnOl0gfYpYUmk1ZH/lFq5PgFDhIcVMM6nw1+CgLbi4zQ4I3ZdT9t2FGUlflBW2sfW&#10;yOcTKGsr2m7acCzPOBL5r9+8Y8WExXwqg/1WEG+TPPsgqRiCjkskvzy0CUGdINTpiUHJQohaYU1I&#10;CuZg+kiWKWI2ZXr2hJMraT+pfAZGc9zXXN/dcXd/R900nJ4sKIqc5WKG61tMDBgVMRqyTOO0tEyJ&#10;AUUc1Uas/tDTJxojqzRJTDmjyIzBBeFrDW0XoxRGS2VvjCIq+xDAMkPwUolmRhGCIkt7I1eamGWU&#10;mQzGg+vompq+06z7DRUHZvM5J2dnRKU5HPfc3t0TbeSLP/kTzs/Oxeq+87joWK1W7Pd7mcMmuLs3&#10;mpgsL7IioyoKTPQ0hwOb9Ybj4SgIumQ7H0Jkvliycy2mKJjkhvXte2lhJxRkjiU2DV1quQvJUwJQ&#10;7xxZH7FdwHWOzFqWtgQLbdejdM/b9Ss0iuAs797+HquOvPjkE8oq47Bb4441MYA1lSik99AGTQiW&#10;GA2bYyAYxXonbdB8L59vsjkwn83JyoK9kvO2Sq3RYjYjT7POdxvPzdsbKCuaY4dzinfvrqmTe2iV&#10;fM6Oh+MjOSsBMt3e3vO2PmCM4cuvvyPGSFmWfPPyFZvdMcmKBfbHRpK5zrHd7fnNb35L33dYmwE9&#10;3vVcX7+nLAqsyWWs8YdBZ3SXTANmgfJJP30gWcIDomkIShHQEbySuYBPDNbHWPDxg6XMMM+zxE3x&#10;j3DjAhe11kh0tgJ73e/2dJ2UZm/fvuP9u/eCnlOKIk+s90LYu9F59oc93geBumaZZB5J4TSz0gvv&#10;6nqc6Ww3G5F17zraqqLtOl6+ekVd10znC87OzvizP/8zYoystlsgkieC1tCiM2k+ZY0FBber/XiB&#10;E+NFZi6PKppHZ1YKRg+VRtu2QvJUYrjlGaDpGd4Yur4bq6Cu78STJMvofUg6WXbUztts1sThsys9&#10;qjQ/Rj6NXCUVRgh5luWcnp3w6ac/4NnVBcEHVqsVb9684X7X4IOn6WTdnJx8z+XlJW+urri8vKQ5&#10;7KnrI7frG5aLJYv5FK0N52dnLE9OWC6XbDYbrp4941/8i3/B//F//Z+s12uyWSVyGp37oH05jiBT&#10;EkR8IPNm1pJldmRmKyVCoeLvoTnWxzQ7mTCZTpNSdp+ShQRRTXwwIZwGCJ2omfeO9XrFbrsRErTr&#10;kyLAwKka7u1Apn3oDoz3OMbxMwyujZ3zBGOSw66B4MEJBFspJXOeGGlaySRvb0U2R5xAM5bLJUpB&#10;UZTj/QpBuFyD5FB68bEVLAKhahRt1AmNpOKDMOWYYAaXLnr6HEq+NyAlJFnRYwU1/BlU241R6YcY&#10;pYi897R9T9937HaitdZWOXd391RXp8znc5HOubnhfrXiu+++44sffcH5+Tn37+9Zb9Yck5q3Ugat&#10;ISqpGKMWAE2TVDnuEqN+NpvRNA2vX78WN+BOPGDmyxO6rmN+csKzZ8/5H19+SVVVmExmHvN8Kpwe&#10;7ynynJNTccwtiqQFV06IMXJ/v5E5YFmyWCyoKvn64uaa77//nrv7NU3d8O23onr+6dUFf/EXf5Hc&#10;QHv6RpxNTZQ28bBefJYq4+SLo52j7ztJVqylbhuOxyNtmj3OpjPKqhxPltteKCuxKIkx8P2r16zW&#10;a6LJmc3muL4f95KczWlmnUvQdW3HdDYV1GOqFn/9619TlRNm8xlVKSafohwuyii73Y4YpYI8HBsW&#10;8wXH2tG0DdPpnL1+OPceZjqzGSqV/yoIn0Nc5KSclzf3IIk/tmbUQLqU/ukwmBo2n6DIzEhGHOGB&#10;SgQnJ9UElKI+HnHeYzKRLT89OSXLC/q+Q5uMrmup257NdkdVTSSqGjG8KssJ1WSGdz1N33PcH3l3&#10;cydD6a6jmMzGQ/vYdIAmxMBmf6R1gdBImbmvW5qmpWkdTefoVhtm8xk//vwLlosTvvnuO65vrun6&#10;nrKqmM2mo09H33fc391xf3+PUkOASR91jC4qVTRDQ0025wBYDin4NIeWvnHjfCIGlwQkHXV9JMtz&#10;nG9pGvEzcn1AEQi9eKA7b7C6YL/fcne7RsVIkefsfEtVZlgT0Ur8hOTNiDL48J4FxBHomobdZs2i&#10;ylmeLPn8hz/k4uyM//YP/4Ou7di3Lt1jw93tDavbG1mI0QuJ0zW4pkarCz56/pzTk1MmRQlKc3N7&#10;x6c/+BH3qxVff/2Ss/OnrPc7ehXRyqRDemhTyQGpE6kOLe0dmw5RtEoejPL13OZkmRVxwrrFZsJa&#10;L4qSum5pu32CSAcRiB2CiBLlgyZ4tOnRCu52B/q2FpIrkR/+8If0NkuBJAEJMOlvnWDVD+i2QbaJ&#10;GPGpwjdZiVMQXIdRBqtKcpsT7IxgZxxS29ABm/rI25s7ru9X9K5nvlhwcX4qiCkj1Vrve2LoKYss&#10;HcqCRAzR4VwvisOZhujJjE7o1IgZQmZ6j+JbGwmpAtYKjCbpGGr5hDopCidnS60e/gyr2ZDEX4Mj&#10;M4aTaQVEVtsdvm3wZYXxBpRluz/iwgmgKauJzO+U4v52xc38lvPzMyaJLHw4HAg+YNLsOSpJ+LRO&#10;JNjDkbrc0+6O6IsLLs4vmD67hLbm5uaGV6/fUG+PLKclT08XZGXGsjR88elHQOTN23fQ7LDlLPlx&#10;CRCp7zrWqxW9j2KK5qNIyqiIzgw+ilTXzd0tbdcRi0CV91xdzhL4JwnFNkc22zVPF0vqpqduOtDi&#10;QKu1pu+9aM75DOsL9p2l7jSVFikqcLSZo9lvBFGmI9pHaFuOIYzk7msv8jydFZHOt+9u8AEwolrf&#10;tn6kjmQm2YQEiMmW3VZz9k0/wuw39xu885yfnbE7tsxnU3aHmohGmUyKECuCALvdAd81PH/ylNu4&#10;pW8burZhlqzPPwg6XdclGRwIj7gPAmrQY0sMPjQyG0mYA68jhPQzD4gIUjY2IHuMlT46XuRvgFEh&#10;lQRdruuatkuNO+2pG0FL6NSDHPvXfc/t7Q2bzZrgfSqTS+EypPc3n8/p2k7EMn2S5vEPTpYKJSq3&#10;SiV2t/Bf6qalbhomsxlFWfDk6VNOTkVXqO8dvevS/ONhyD24TI6gviFTTKSdoTpUivF5Kg5upIEQ&#10;pA3z9u07ssxwcXkxesCI7lFOXhS8ffeWN2/eim1wIh66JFo6nYn0y2G7YbVajcmC650wyZUcMgMQ&#10;JN281FJRY7ZdVhXOefaHA/PFnMViQVkUfLzasz/sOfFakhVtuH7/nrvbG5q6htCzP+zJMgmr6/U6&#10;8S76pOkljG+bWX7+dz9Ha8NmvaHHM1/M6dthIJHmTUOQSTywLNlpFAMSLFknDO2FY9KmGgREVZoH&#10;2cTgz1N7TPg4ac2FQF4U4sDoeupdTZXUjaNzNIhFQZZlDL3jh8Thw8cfqlYMrcHhuQMaKrguIcxk&#10;D2y2WxnszuVz1i6w3WzYbrd0bYdKFfVisRhnfYoHn6dBoRo3tIMkCZzPRAHAd520lsMjXUI1tC0f&#10;9rpYMGhJnoY1mvayUjxwAtJneqxzOKxvhnWV3ldmLbu6GavKtm1p2sR8V2KdMsyn2rYBRF+uLAou&#10;L57S9z037285HA4jOtWntrFNldegdRdj5M2bN+y2OybTqSSxpycsFmJvsNnupUvQtlzf3PDRi0+w&#10;1vD06oo//dM/xeipfGYt1TNp/wwyVYGkSN4L6jWk5Gi47Ztuk55vaNoWo1NHxmhR1fA9V1dXxKZO&#10;1JRBGFaud9/L7KZtaqlOVRxnjS65gIpnWFIISWfXpEwml70XAdna07QNbdOQZzlmMmGoz53riU7m&#10;VT5IZ4M0FHCuFxJo19F1rTzHe1YrEVu9v7+Tz53AXwPJmhjpuo6qUEymE+LdRvZj03J5eTnuhw9m&#10;OnmR7H99Yq4OC2dYTFGMq7RSD1a+4UFdWhSRHSSSHMOQOqHFht8nSgMila/W23EDG6052o71+h6F&#10;ok8yJDbPk4SFH8lSMkDOgUiXhOy0FkifzpK3fHqf6v1t4nAIxFpslN2D4GcQ6JlWYlwUvB8FKomg&#10;7lZy041mMpmwWAi6r/d9Cn5SUbnQ0/Q1SiW5/0fggDi21lTiPw11jkKpFLSDJ6hAUBlv391KYNaW&#10;5XKCV0Yky4ucdze3fP/mLbcrUWZGZaANSgVQOVcXlxy3ew6bDcftllmm6JoahRNPnZTdEgUdNjLq&#10;kcPbdS29NfjOEooe33WE3lFay7yq+NMvfizqxJ0IWC4WJzRffM7N9bWoyu43vH7zGqshyyyhbdne&#10;3bG+u6f4kz/h9v6eX/3qN8Tff8/Z5RO8LaVCNtJaLS5tOtx0EkU0GGsEuju41GYynJxMJlSFmK8V&#10;CYL/87/7LxyPtcjAJLj8AIiJUdoF3jupcGKSaKprzhP81K3WRN9Qpg2e5xBDzySfous1mKHSsWNF&#10;Q4zotGC6kKXr+UBShgeASVAKqw3aSgKmoyYA233Lsb3j3XtpX/YJqHI41gRtmU5Lzs5OyYxmfnoC&#10;RPq+HZF+AgDICX0rKhDe4XxPNRE5on1zTElW6kCoIS5I+1dHqXS8imO1Ls8dKvehJh/+JC2xP/ha&#10;9HKtswAqeGxwFMZQWY1zkbYVNOxmp5jMTtjsG4wxtJ0jLyqxqTCBw+7IfnfkZN5TFBMuzi9oHxnL&#10;AQTniM6I/plzhL6nzDLaek8THfvVDdZmZDYj14arqwvqkwX7/Y71dsXq/Wu6vXQ0PvvsM548OeNo&#10;J6nKFoKvR0BTOhMe2bGRRHNwCCYJarpU4X6avaCpa7yygq6NhsPxSHM4kOUV7aHHFFNMLpDutuk4&#10;tAGPEjuJk4VUGfuWylao0EPbUWRSqUyyirA/QFvLuWYrlALnFXXT04dA3wT29ZG6bnA+UlYFAUXX&#10;9UR0CpSKputojw3L5QLnJJE5dE5GDlHI0tOqIkTHartnUk2SKorMMX3UaJMxmGIuT2YU2pHbgpPl&#10;CZnNqCaG+Wz2j4OOHL5hzKAkO08Z2pDpMGQ6jEiMAZUUo/QGhyF9TJBRSEN2nX4foqNkswyrBGaN&#10;UgnlIr1ZHcUbBCVtMNc7sTLIsoR6y9NBcUytP01eFCjiqDpQVdXYu2zbVnD+zksVk7LAwhap583o&#10;pT6gfYAx0ArHQdwj97sdUTFyjAY3v91+z263o6kbjJ2N1/BRl+3R7xyCzTCjeAhLxIix0h/fbrf8&#10;+te/Znky5eLiAudaVusV6/V2VHy21rLbtclvxkrPeiYe8u1hR13XLArJHkXmSDPyclQkRpXADQ/3&#10;dXlyIqTCrk88mZ7dbsdkNqMqSz7/sQSdN9d3ktlMJjz/6DlPLi54f/2e929eSU85dNR1AwSWi4Wg&#10;iNqObDLl4vKC06efEGPkxWeiIWeSP5NKLd2hLauTKrZJQUecLJEBtxE5+MGSfDiAs8xis4zj4UFp&#10;QtZeizY2JU8aZRS+lnuYFwVPJxNCv5WKDOmpF1a4JqenZ0nrbggjg0r4o4qfxx73j6Z2kXS9xRxY&#10;KUVM1Tb0KBRtJzO63Ih/i0/VXp9cW4v5jIuLC3yQ6wlSMeTpvvngybM85YmCGg0hptZiwXbgEo1v&#10;6fH7T58oDurxGq1j6nLEpHohMlL+cSUXH6qLGFUa1ofkmpqIsFESVZv2ryhZFzRNS9+JksLpySld&#10;J7O26UyAG53q2O13fPXVVyKIWqVgkJQnTByhOgzKyX3v6NOeLJIFinNO9PV8oO87ysmULPk1VVVF&#10;XR9lRtK2XF4+oXr6iax/Lw7HId3wkJLJLnUzut6NZPMhIVdKoaMTiS0tybLJhIQ6zNWyLKPrutFx&#10;NnjRRTvWonIenJxr9/e3ooJuJDEO1uJ7h9FpxJEqTp3oApkW3tJhf0CnRGs+n8l8ejplncwpQ1oX&#10;KkbqumazWoln0RBMlGZ1f09ZlRS5qFhoLUrfeZ4TnBFZrGNDlmWcLM8St89xenJKvb0dLUP6vmc5&#10;PeXwx5xDJ5PJONNJYf7RRhoWmTDTH4ajMZELh6CE4HcGdJp849H6fDQzSN839kEIDkDnBqtERdma&#10;YVQ7/P3Q4iuqnMFHnGHxxYDNS5QpgIjJBRBR2fT78of3IarsCq0F8p1X8j404qLMwycYzw2R+K4o&#10;S0G7xeDF06draOqaEAPVpKJ3CpeqIGNEr04bjdF2hCOLyYVLZFZ5/6LlFeiUbM7gPK3z1F3D9e0K&#10;H12q2DIiGT4outajTEHTdiwWJ3zy6afUuxt2q2v261dMMoMOHb7xTAyY6NHDBCRKXzyi5TA3UlEE&#10;56RqsBpCAOfp6iP1boubTJgWOU9OX3D17COR2O97DJH5bIL3p+AaDvstq5t3dDFgFLi6wdUtoeuY&#10;npfMFwu8QpQBosjcD1DoYiKSJCrNElVihpsUZNu25WS5FNuG1CLq+o5pslGYTGdcPnnK++v3GCty&#10;+dJ6UmhjcV4y5cGG1zlHkRc0dc3HH39MxSccDgeenEzFF8cJheBQt9THo6hy9D0qwXKNUkQC3omy&#10;cJu2kRoQbMGPM5OhshSXoyB5SUhq1EgQbYIlKktRiPrCt9+/YTKbU5UVFxcXdHvpDrRtzzfffMf2&#10;9i0xwotnT9gfDkRj6XzERUU1m1PN5gJvdbIOfQi4BFrQydBQKYVVkjiaXKwelpdnbDZrbFGmrfDQ&#10;QjJG41tHjHmSErLEKB0IFdSowqCIFAbwHVVmaYKn87A/NkynJ7y7WZM/O+PQuNQh0HinyPMJWhmO&#10;hw6fK968/k5AD1F2qXC8jbi4uuS7Fb1c4xgojOawXYuCtzZEo+ljoD7sxFOqKPBtTZFn1PWBzFq2&#10;t9eE5khR9zy9ekppM1abFeudBKV985AMuKRiMZ5bWo8WA9GJBYNXAkvXhYAarNHSxvIC4e7aGoiU&#10;layzNhNi5iRT3N/ecnd/BxHOTk84v7igTIP7wlruvv+e+1VNlpcEplhl8J3De0vvGnFadgFj4PLi&#10;guOxJjfyvrTSNM2R2HuyPKcsRPHCZhlNXdMrTVlWxCDK3prIZCJ6gH3v6Jo2JRKDN1AkBDg5OaOu&#10;a5rWcX1zj9I56/WWXR3GVis8Cjr/9t/+Wxk2DQPQP0zReehfmwS1/EffG1q9+oHX87jjPeZ98SFQ&#10;fHC8p+frsRHxx4POw0zpIejIE5KqNKk19miTPH4MyK0hvj5+L1Km9o9enQ9agxFo0mC5qgoOxyNf&#10;f/N7fvvb31LXR9brNSg7oqOIcex5Gm3HvrtSjxxRtbDT8R7v48gLiIlUGkbmtyzuofcNZmSkl1XF&#10;crmgLEtWq1YQh+maD4jDDy5FKlm1Umj02N8f26Hq4X5HYlJJlupyv98zmUx48uQJy+WS+9Waw/FA&#10;JHB6ckphtfAYjqJS7FOm3ruevncURclsNqW3AmPtOnGBrJLEf7Pep9mfVJM2y7HGEDO5bmVRSBsu&#10;z0Tyncj94Z5X37/k8lLgxn/913/NL37xC37161+jjaGsqjFjy7NsDDZDZdtHgdWenZ1hZhkvX76U&#10;loExqGhoG+GYoES0U7T1QkKyCaJrmDn5tK1GSXs1LCNZv2Uu1IQiL5LnSZ+y7pkcLtNiVER/9er7&#10;sZV0cXGe5lSCHvr9737Dy5cvmWaKL774gsNhS1kUrI91uq5yTQ/HI1opirJAAYW2xAi+b2V3PZRu&#10;RIRH0nUd5/MJxgjiU0fRVeudQ5shUUydjxFCkObADAnro+U2bKUoyLWubTnsDyxPlmx3W2bzGT/4&#10;wQ+oqgldU/Py+5ccD0fRFwsidVQfJGPPrE0V2sP6HKvJEFBGkDrDTAs9kIwl+1daiYq+0aPO4aDP&#10;uNlscb1if9jz/OMXnJ+fsznUfPfdd+STGX/+53/O+eUTUf7wPmX4nqZuaFtJTqyquL5+T+sVy+WS&#10;+dkFMQTu76UzUJQSZFyfi8yWFkRhntS1lZMqbTKZpA5PnkwdZU30nQSOIZHquw5vDNH5cUZZty3a&#10;GM7Oz1GzCc7djHJRh/1exgOdqE8P6GJxRc0I44xJ5t8qnTkx+PFskpmO2FXv9zuZN/Xit2ai8JV6&#10;d2C331ME/UEcGIPOxx9/TNP2qTf3B0FDPf4RPhikPl5Qw/O8D+M042FRPj7weKik0m95aDfJbEMe&#10;Q1n7h0s3vbj6EJ76EHT+8XD38WMAIjyGDD98BDVCP4fXG0iAw+c25kIEDUNPVcAPPv0h0+kiQSk1&#10;b6/vBG2VKrrRgpiYzJPkuho8VgkHIhLRweNwdKFl0Eka2hbyeQd/DkPfOUIS7Csyy2I+J7ea+9tr&#10;fFej3JacgxD0YouNliwGMgRdpBHlbZmZMHJ2lJbvG0SvToMw273HtQ3N4UB7ONAdj+iTwNlyQVWV&#10;SUJd1MTXd+/ouwa8wyop+7MYwctCrSYlIQZevX1DURYslhfEqHCuY79v+Prb3ycbY7FyriZTzs/P&#10;efL0qSDgkv1zkdm0ViOr1T3r1YqT5ZJqOmN5esKhPuK8S9I9kgRMZzO8dym5kPZu0wqIYjqd8OTy&#10;AnjK3mVk/igZ6O6eLnq8LlBG8b/8m/9NYMvlTBIAgrC1ldhMkNofKqZNm9Z4SIekjyoZakX+4R/+&#10;gXfff0uThsYQqbuA9x0KeH99j9YWa3OePnmK7z193fDu/Xvu3t+hbcHy4oJidsqh9bxdbWh66IKm&#10;8ZqzYsruKBB7ZQUSWxW5CMA6jzGgEtcMpBLLrbSFQowJfOFEhcBaOdjGCU7aawMgISROUlr3Iaag&#10;TkCrIG3cEMjLGV3naXqYk3N9c4exEy6XC7RybDYHmtqhdU7TdjTBE5UV1XEXhBsU0/6Sch0SNTt4&#10;Ea0EQRG2dKD0BwdrTMThMs85OjeGTAO0bUMRDcfNhvumZfLiBc+KkvrkhG9evuE/SQwi6gAAIABJ&#10;REFUf/0NJ2fnnJ9fsJjPmc6mLBcLSqVpOkkuGwVfvHhBOT9hu92xPuzRSlNmFqvAuZaiyJgvJpKk&#10;KNnfIfHScgKXVy1100mlZGwSMk5q9xPNIp+QnT6V81pJ0ApeADEXsx1N0xBzy8XFBW0M1Mm+owkB&#10;pxS2LDm4NBpRmrY+UieBz8lsIWTz4AWc88hCRCmNiuJR5pwn+IDrpGKSpKeULoUSdJwyJdrkI2AM&#10;HgWd//Af/gPzxZK+F6juPwo4f6Rn/YeP4fnDzGL44h8ifAaNsT9STMn3GYLHHw86D0Hiw6AzDm6V&#10;+ccIokeB83G18eHvk6+FMeilnwmPMqk4HCCREPvR6U9rzX6/oyzFeKtpG7qE1rFpwRMi8RE7eZiV&#10;DfpVA0+q79QH72nok4fkFColrccaEc7MrZS+bduw2WwprZgvjS0p4zDWYEzKaogJwv6gSqDVI+5F&#10;Mh5Tj67JEEBDCDSt+K8Uu50ozSbo+Gp1x83t7QhtHXH8vRuzpePxgGjZNfzmN78RH47PpZ243+y4&#10;vb3lq2++FEfZvocINnnbLxcnIpEeJfsLrkccN7X4QOW5oLvmS47Hms16w2Qy4fPPPx89koyR6vD6&#10;WqTXUYqf/OQnLOZzzs7PeXJ5SZaXXFxckPkj682GV1/tE2BEoPE2szx9+pTq5EJmPIlnkSuPDx6T&#10;CeRbRyHrDqhA4fOAycvR8+m7777jZd9xOB6JXc3tzQ1HL8z33BoOxwNZyoKrakLTNKzv7/jyd1/y&#10;488+xXvHk6dPWK83vHv7lmNd4xGIbu9SJt4Lz2OamdReKcRG49H9ln0u63y5PAEQ5ekkgaUT6uAh&#10;IfvjmzfK5pdDKtmfyE5S434dKw4litUq+TSt1wKMefvmtZAiszy5/KaugNb0XQ+JDwMPieOArvPe&#10;Y4P8TIxRrKQT9Hd45+IJ5agSWfh4OKKSsnie5anKNmy3W77++msWpxd89tlnmLziF7/4BavVKnlK&#10;HcQvJs2UjRbPmUaVrNcLnnz0CdPpjPNqKtVsa1M7Uw73vEhzYcS8rU9JSeYdTGcM/K8HjT15j5nN&#10;OTs/k5ZiEAfQAUTlnKfZia5gyOQcXB8PvPjkEy67Xnya3rwT/6uZzFg3STsuz/PRBXXkWT6aTUvi&#10;HUbEmk7zcq0UyrmRR2UT2McYK2dW4nsOjw+ABKvVmiyzOM8Hj4dB4YMszj/1UEq8Wv7Id8bWjQSt&#10;x1XQQyUREfa0LOsP22tB/eEvHhZ+4lmMB/Ufr3SGC3g4HD+odMZflQ6HMKgtP5oDj38QgVCjDSYT&#10;xJ60WzTWlFxdfcS8FRn+u+tr1psNygeUJSk2S7YDYFQUlVglaDmsJuYKY/yoDixAhkEhQIzWCJ5C&#10;GaZlUmvuWtpdI9c+drh6i0ZRWE+RBUoTsEZsw61WoqyAxqgBEprgslpIwDq13VS6phrIUi85N+Jh&#10;3ze1uJYqsFrT+Y62bagPe/quw2jFrJpQZBmhaXHeg/d0dU3nWqazKffbe+439xyalhAj3e7Isa45&#10;HHZyvxJMWitF17asVvfsd9uRt+H6NikdZMQQqaqS58+usOWEoiyYzKYc6gMfv/iYJ5dPqKqKzXaL&#10;dz11fWSzWTGdTvn88x/x9OlTijRcbmPO6WxJ4fY0PoiDKhGdWYLr2bcduiypFjMZvEdRRCiVqGar&#10;obIdbchjOtSTf4qX6tYYSzWdkBcltmkJytM2Ldf3azFF04oyr4iuY1JO8L1jv9vx/v0tT6+ec7va&#10;cnFxwa4O/MOvfifXqfc07ZHjoaUoK/atFzRX46nyAq8sXYhgMmxRikXycLgRcUGqtpOTU4yXajMr&#10;DGgRYo0J+h/ikHilQf6wv6PCJQCQj8k/Joq3DCnRyrISpY+gc968u+X52QznFNfv71EKtvuG/X5H&#10;U7dcXT2lKiuazhGVJSgt1iQBTEzVox9sRxR98mBKNbo4cfZO5m/WgDK0vaNrO9pWxIhjEJUI14ts&#10;kurrpKgcaDZHfNdRmef86MVzLhZT/u//52/Z3b6Hei9UAO/wec60KonOUU46Nm/es7l9zWK54PzZ&#10;J1xcXDCvKoyxNJ1JfjdJjNbmkvRFSXi7LilsBLHAbvtOukdGWmx9v0syPQmVqc3YanPOYSc5oe/x&#10;wYtNRtNS5hk2RnqteH4qKtp9KS3n1fqeECO6yPHBEbsOM6T8viNikuJKIv17J15WCVVcJcK0QtG1&#10;Pa1Wcpb5wG53pA9S6Q2PMeiIXa/ILZg0eAfGjAQYUWn/f484ABHGE/uDYz+d73H8/mPkjGzK4az/&#10;40HncaUjcSRlU+nrH/aoH2VaY9E2aMfpD+LTMMvq+14O3/jw9ccfpchzQWK5pEun9PhzfS/IvEk1&#10;oZ5MJPrHJKWBKA+nbsSIBIzp2goSS6Nzwfcf606MzcbhrRBqrRVIuEuzEtd1I2RRJ1Jb9shcz1oZ&#10;8FqdiLqRRxWNbK6HO8OjgPyQaJCqnaFaaFsRgx2upXfiLDpAKbUxwizsExxXS/UsdryRq2dXUt3s&#10;9nz/6pX4fLhIluc8ffpUKossF0fGyYzpdMp0NpPqSSn+5m/+M6v6KJyOIND6/W5H24oHjChG5zJD&#10;ygWZM/S066ahSdDbYb43WFfkRYHyenRJDQld6RNqTSlR/Rb2flqCQSCzGMnIfRyuYVpYiX8WkWtg&#10;soK+7YjRsZjLHO7u/p4Y5KAQy/Q5zTEpc7iWxWLO4Xjg5vqGrm25OD9nu16xXC75/uXL8ZofDge6&#10;Xvr58/mcLBOOyOFwYLvbySHjjlTVhEw/7NOxmlXCz8jzTIAfj/aKCw/t8IGTJ9X3o7mqDHQ+SFLF&#10;y2V4DdHPG6r7/f6AvljQ9z3v39+K4Gwmihpt09J10k3w3gvIxYekGgHBJBPG1JmISaGjjMUD2CnK&#10;/KFTHZZM5iJaZtL3q/U4RxwUlZ3rKR+pA8Q0n3j79i2LU2Hh//Qv/oJf/frXMlcsS6ZVmeSUAq7v&#10;OawasjzDKFjdr9i2opRSTGdkWSYcQcDHlOzlFdZaGiek08N6zcDFaduWum3peyfkcS2SX4MunHNC&#10;b7FZhkLmWFaJo3JM9tWT6ZTpdELXdPQJyNT13ahOIh48iqwUhYugHiDp3g/iyQYdI30fxq8NIgHD&#10;+pIqLlA3TfqcImnWdO6BQ8Zj59A8R5ssQQEfSp3HAWf49/Cijx+PW1XqUQkeH1UIAzXfpMF5HBcs&#10;Y5WhUobysIIf/h5fgw+DzvgCH5Ty//TjD+c5fyhdYpJIoUq/S8dBVVi+33U9RI3NJEiEILOHvCgo&#10;ywnHvk2Q0QxtLMoGyYi9AyI6bWSrkFZXdOigBD2mIc80mRI3z854uk7jg7TlMpuJU6aC+nDAeU9m&#10;FVZDjA4dNZMqkmWRKtNYGyi0IrOKXCUUWNQj1FyhiDqRAA3j5hsCY0ycJt/3BOcE0p4QGN452qbB&#10;Fjl1fWC327Ja3Y9DR7wEIhVExkcT6dsW53rhBQRH1AGtIqenS7QL5HkBSiDqi8WS09NTFosTJtPp&#10;qDO1XCxpmpq/+9u/5e5O2PXTyYSrp0/EMynAar2i6zom04lwyhT44Mgym6D9JBO4jhgDeS5wbe96&#10;ZpOStvWEpiXTPYXusbHBuw7fHOiOK3B7cCdpfXT0XStorRBolcj+BC33HSd6VaTK0tocZcR+erpY&#10;YIpSOB/GQgBrZGBbH2sym40Q4e1my/F45OnVc776+lt++tOf4jxs9i2f/PALfvXr39A4RVnNxCys&#10;mNA5Raw7ms6z2Qm5zzcNaIsqjCRaWpHZHK0E9OBDlEMuofy8F01BZQQCTZRKx4c4EjQHPQKlFA7p&#10;PQzQ6hBF5kopaZE1TZeqksBkMqcoJmidCd/DRbS2zOdzJtUstXNbjM1p26PA+BkoGY/b9PL63gVE&#10;ixFciGNV1DlPUBqLSlSDnLbrOdQNkxG9Je1EV3gymxGiou88deeo9y2NgXN7xvMffszB13z1uy+5&#10;290R1YLFcoHNFGVesDA9q9WKttsJPHrX8O5wx2R5zscffww+CKouFzfNYIrUcvQ4xGxRkhpLWVry&#10;JL8Tkmp5lgtBeTQxTJD0QRLJK/CJUBpjxPcdq7ua3f1afq4VsdE2zbe0gqLIiVZUP/J8MIYM9L3o&#10;JhIDwXmCc8xnM3zwdG0/2itst9sxceujpu4S2V9ncp7+sUpnNpthbJ4i9oeHs37c//3DttQfOdBD&#10;QjGMh/m4Mh5+bkBdBS+OduKaKYNtM5Lv/on22hgIH/e/HmRcSDOnx9nO44dN2lQRycLGHuagJksY&#10;Zxpj0FGgH1U8AheXC+mi+yBjnqrIZrPl9v01fdeh42BXLIe+ZpAWGq5tHNE1wqyWDKWq8qTnJq6n&#10;Kgkp9q6XwXCMdH1PblOFg/iAGLOX4GRFFcISHmY4SpMp88G9jAxBJ1UkD+1XuT6JLT5UcnVds1gs&#10;mc9nQGSblA9evXrFt99+y827t2x3O8rUF57mhQhtZhkR0s8vcK4H1MgB8LVkX8aKL8ygx3V6dsF8&#10;NqOsJtJzdo6//Mu/4puvvkoDT/GO/6t//lf87re/4+TscrTkUEpxfXPN1dMrvHfc3d1xc33DZrth&#10;t9ux3+/GOc/JyYlAqXeCctP1UX5PP8w1dELxtTJETcFgyKb7IJu5N06khkgFQBhmcZqoFE3TMqkq&#10;lA/Ji14SHav0SJwUsIsIknadII50ECv1s7Mzbm6uMVpzfX3N5eUlNzc3WGPouo4nl6ej58nxeIRk&#10;/dEd9lw9vSLULdaaBBuXg0ynynYgXnd9j0oKF10r7ejMmIQOMw/JWnigVTwQoh8yzcfPUZAMDOWe&#10;H48NeZGP/j1zq8ZKcrfbj55bSombb9PU4//zqAPDcCY9OpdCDKMpY4xIO2tAsIV+1OprGwk6bdsy&#10;m07TIS58PxdF0TyvCg5JQNR7z7FuefLkCSpEvvn2m/H+qyB+TK7vybMMbcrx4I9EdvsdL1++5LPP&#10;v+D09JTJfCnnpa2oypKgc7q+x+qESk1ItDh8vtSYccGPHJ1x8q3UyLNsfD/m4YfDQZRfnKPe7Cir&#10;itBJ0bDa7aSiT5puO9cJv6jtR5X2vuuFZOw8fSf7/9g09F3Pze0tFxcXhBDTXjpQFDl5Ujno2m7s&#10;hDw+g8eg8/zqiqqaEGIkDzJsr5salOL99TXH40HUe1Pp4oMYTwUvSgBNKqmssUQnqrJd7sRW14sk&#10;yT87+ZhjXbO7mFNNKmIvHvdtkJZLpuDL333JsWkpy1LUnJPszYCBV1pcScuqlNmBtaNB1lCBaa8p&#10;8px6fxBHwTzZBoeWPMv48VTsWMuq4k9/8hfcpkUWvEkwy8Dr16+5uROdNXTaWEpunsnENyUkU7m+&#10;E/tW75LtNY6b16/Y3rwnj4Fci8oVSobKGDWinJRRZEbaVjmgg/B3UIochTeBooCQiZio1nJNAVQR&#10;oBQAhey5iKIjMwajFTYlDFZJsDFKKpk8l1mUVgnpE00aiBussmRVIMQGh+jtdQGsj4DFmoKTyYwM&#10;yFwg94HXNzf8/d//gt9+9RX7/Z4AHA4NjWsSMKOnnFfMJ5UccMHQH3tKVdLWG7ITUUCO1mOsorQl&#10;RZahUFTlBG0zbFERjEXlJco4ilLxP/+b/5X//T/+R0qj+Gd/+c/xLrLbHQj+Gw5XS0JwtM0Rrwxd&#10;hPpYgzYUJtLXO3QvvinNoaZvOprOYIMlZEEGy7WjDwZFSZbPaNpOEFV1TVOL4kHf92QmY7o4RfUt&#10;isgiCLw9JCi6z0tsAhKAWAh4D77rOFksMBpU8PTeYa3muNujc1jOSkJ/pCwMRIdzHWVV8v79G5SK&#10;SCfTcX56zuvvv6E+HDg/mfFkecrN7Q2h7TidLSgyy2a7YZZlVEaTlxm6PULMmFQVB6cJTqHsEhdW&#10;0AdKk1PXDV0bmBZTlNL0XYMPgVI7Yt+zLAyhP1IQybyTeUPbkZclTdfh246yrGhjL6rKRUnvA5v9&#10;VsR2d2s++ugjNC1WW2J/pDCKg1O4AB5Dpi2bfc1hv2Ixq5jaKXXfc3p2hm9kFjGfWZw/ErwM6LOg&#10;mdqSLl/LoLvwKZnO6fwByyVaKXJzQXtUtFXEZlM6jpB7aGwCLiiMUwTfkHuH1ZE81NDDfnVkOis4&#10;P5/y9v0NqtfMFyccQs9JnJDrAtU7TACjPMp7nHb0zZ7vftvCp58ynXzObD4n2oBSDVF3ZHlEkxG9&#10;JyhRrCAlRU56lJS6QMK7QJF1atsOOop9mi1qr1hUE0LbC/JsMU9BVWDiz56UCcmXtDR1Jl0KJfO6&#10;mJJxnQqI0IvaffAe5x1t19G1LcemZfd8ys3tLevNhtd3QupttGJ1vybmk/HM+iDo/Pt//++JUdps&#10;qhPJmDbJg/z9f/8lL7//nrZric6J86Zz9F0iPRpLWYqoXwgea0qU8oKWynKyKBpLZ+fnnITA7Kdf&#10;cHl5SaZz6d0Gh/OOw2ZN07R89fXX9E6spU18EBw1KXMSK9VBmDImxNyAyNJjDznP81Q9COKLZPe8&#10;XC6ZTCYslyf88Ec/5EkuaqwxiMJA20kmdGz2rFZrXCobbSY8Gx9E4206Edvc+WwpwqSJNLjZranr&#10;Y9Khe0B+RZXes37o+Q+kwDFRG7LFBLIYnidtr1R5fkDIVSLeqVQKOsO86JHiwaP/1wmZZq0eVZkf&#10;sqZHSLkQCFqP2fbgrQ6MHJM8z7i7u+MXv/hv/N3f/R3b45GTkxNOT0+pyorNzRsRQA1TTk6WSTtO&#10;9M/65JFUFAUnJyd0bSuukECR7KyryYS2azktCum1F8WYYVubcX5xzuef/4jd6l6Si4OYezVNw8uX&#10;3yfOFB/0k4fKZOzIjv8drtPD/O+Dqv5R1b7fH8brIK07uXlK64RUe5BHIVXxj1/t8X0sy2Lka4Wk&#10;fpEXBVVVcXF2yvX1tQhuWst6s+by8pLb6/c8efKE+7t7zs7OePvunSgqZDkvXrxgUlaoOyEiSmXY&#10;09Q1y0IUK1Qj2nZDhW+M3NvuUTaq09xlaOMMihcWCL4XEmmC+OL9w+xUyZDSWotLavU6mfH1Xcd6&#10;vWZXe6bTmSSKIdB797BHYmDQChxccPu+p+1avM+pjzUX8yXz+ZzpmfjsTCepE5Mq9WV2JWrWbkEI&#10;Hm9bQTNu06HZKN6+ffv/0fVmPZZdWX7fbw9nvFOMmcyJVZVkFVklqbttw5LdAmTDgN4Mv+lT+MGA&#10;v4YBw0960KsNC3oxLEOALANWS2hXu+Gyurqq3GSRbDI55RCZERkRdzjjHvyw9rk3sqoVRDIzI2O6&#10;55y991r/9R9oN57j48kJQYxGQVAMoSKL+FElNpbDy6B/HMSrz9gUKLkU2NI7cf2IEhXhzcFlJISA&#10;S51/d3vDd99ptqPj9OSE+uiEsioJSsIsbZT1phJVeZwQGyNxMlleJuQlPVderptR8hztvHTnOqQZ&#10;WnJOUEE6D5OkJkYdkJY9s1ApwlQe3ZmBT52KUpqizNDDkLwyIS/Fnunxkyc457hqDFdvr/ju5Wt+&#10;9atfcdMcAtzgdxwJrM1EIV9KS1rOQNsNLkLXD7gYUSniODNZyiyB3gVQYjVvc4sSmFFgLq2JXmYg&#10;Oo7yQqNjXmUYXchithmlLuh3kmmflwXj6KhSJo5Y7SR8OA12xdDxsDlMhngRiBZcGCgykwwG0+Dc&#10;KCavKGIgEsRCp0w+Tj5Pg7mIQjQlmVXgZUN3LlUM2oiwL1Vcm9sdfd+zXCxo2obL169oNrcQRjKj&#10;xcYiVSlGTzMUmbNP3YdOh81dgsG0iOVsvbMppoHLpG0Sc0YltitKoULyx0u/jJLBo9F3fhnpLvZ5&#10;RyCOy27EJA82o6eZj5LhblVSzGrK+YxqOWfT7Pj1b37DX/zFL3n16gKT5ezMjhgjDx484GRWSMRA&#10;DDgfU6dgGPuexf37/ODJY7FMKQoury6FIban00LXtgxDT1HPxAIlwYKzmcB6y+WC999/wi8vXvLZ&#10;F5+xvr5m6Ht+8sFjcI7C2mTnIwNUM8FCHOxTDqwOiFocwA1eINToMXihPgcvDhLRs12Lc7cbpSMn&#10;RXurCfJRm7SqptmgsA9R03JTQMBoqNOhY41NA2ah7b734AEnR0e8vb4ht2K4e3xywvHJKS9ePGe5&#10;XPHi+XOOT0548+YNbdfz4MEDzs7v8fL7b2j7BrKS3dDTDp6NV8zqY5psztiJiLHOFNiKgKb3gV2/&#10;oRsHQj6jVwU9A4MuiEQslozDLFejsCgCgTEErBM9VlQZfcyIyjLoyBAUo7VoVbIeAhfrltZpbG3Q&#10;+QyvcpzyZKYUqXeUOUzQEFRO5zp2faT3hiHmtJ1jdf6Y0wc/4HieRLjIZqqNwJIXt4HRQYyWPJ9R&#10;11BXkdWRWCs9f7Hj8vO/Zugic3tGN45kSmHGiMKIs3uMWMS/TuYemjyF/Fnv0SFi7cjCWmJZii5m&#10;2FLUNV2uCDogO8xUyHGAW2Nke/2Wtmm5vbigmsmhNTrPMIw4J4SFejFnPl+wPDnh6GglRIrg6XY3&#10;ya5Gim+T1oUfO/rdSFEo1DiAF+cIHcAEhyFgMks/OIFDEXp4UMk3Mxq8F0eWqISZOHpPcF5gQi+S&#10;gNjLIRJURjByUPZNx7bZ0bYt28EkYa/D2ow8V+/wAPaHTtd1ZLnATKWSi5sXBVNYkrXCR9dG0/UD&#10;mTWEtIjdOKYqb6qiZX4QlMcag8VSVzV5JhQ7qaTkgjnviWayOTFiEBmmXG5hekhLF/bsLaMNzvsD&#10;vJdiF6QCNuLc4qTqENxdMHMTM5RWzGazNOhPMxY9bQ6aGA1hMg41WmYPQSoxnzjnw5g8yXzg6uqK&#10;T37z28R7nzGOjvXNDcMwoFPeh07wmlJSvQWV3Lb1wT5jwsN/F5ueupwQhGAhhWTcu1ZPm9ieLZWq&#10;F5WC5Sa34EMGikm/NFni5SvUPj9E5lJD+reCohD/paIoKcqCvMiZzWfsdjtevLzg888/5/r6Wrqh&#10;FPHgvdgEZcisyyix2IkhsGsa6rrGWMvl5RVVVTLstqLLiQKzHi1OyLKM2/Ut1lguLi54+PARputY&#10;rpZMSbS5MTx69IgvP1tydXVFphVPnrzPZi0uv3lep6IldThoum2XqrbJVflOV5iu4zvsyGmemDYi&#10;EOucGIXtWZaVCH6DQsWA8grvZVYVk0tzTFkz09wDpJs0Ue2TFXU64JVSnJye8PTpU9Y3N4AYkl5e&#10;XfLRhx+w2azJs5y2bVksFlxdXTEMYrl0fn6evMyuxG3YWrabDR5h5WWZ2NvkMaKTv984jvSjzKm2&#10;nfhnTZqZbiciw2DEpcCmzKxliirYM9NCFNLE5KSxZ60JmVprS4yH2aBShcDuiTWW6ZSHNFXuCaZu&#10;u5ZxGOl6mf0orXC959/9xb/j7fVb3n9wzHw+J/g22a80rDcblJ/T9T3brbiwzxeGk5MTTs8eyiyl&#10;EmPjad7ivEcnv7aqrvHB7fcjVCJOGbBJhOm9J6i438uKQorVYRB35knfclfjcigSdSI6BHzSQDX9&#10;KE7OspJxbuTm5gb/Urr+o/MzHj96zP2HD1ksl/Ic9x1u6BPs5RnGER2lq+/W4sgfXOpEklu2NfK8&#10;oeX6+qRzG5kSnLN99y7jBJ9YzdIhTnBb33fkeU6Wi1PI6B390LNZb9hsNry5HSTHbBBYcz4r6JLz&#10;w+8dOj5ESepLJnll8LRtRwSKsmDwchKjDR6pvsV9Od9XqN3gqNIGF7zHuYgJA2WmKUzA9wOWkVx7&#10;tM7JtKXXVsRRo0Mbu3/AlDWoKOaBtrJ3XKadfIxSON9jtAz8trudkAOsIp8X5NGgLVgr7X4cpxNb&#10;Tno/DoTgQIUUw5BaSB1ZzAp+9P5jHj9+jM4EWhinhzTK4Ozq7Q3/7J/9My7fSmjU9e2auqpxfYMG&#10;cqMxBjKS/kUrjEliVzUdKNLtqGkgCBz8iIUcIR+XmFBqKpd452PuAkVaTYJEmfNI3ol8H9HVgNGK&#10;MrdUVUnwDje0KO+wWpFnsz10FwOozFLOZpSLObaueHN7w+XlJRcXb2iHgbwoadqOGEc5pIeBy9dv&#10;qAopAHwMDC5QIi63RiuOlgsevXcPpRRv12tMhLJeSOy0ERhQaKOiU3BectxjGshP4WdFWbA6WvHy&#10;1QuUtWy2axYmBbOpER180hopsahXhzF3nLrGdMGijpKREqUqUyGgYxBnAe+FkZeIJ0Pfi6Esh81k&#10;crOOKlmrYNKNDlIwTP8pm7RqsvFXVYU1GaMaURqMsazXG16+fCWiUTcmIonh8s0birLkdr3hyZPH&#10;/OpXv2L0nno+Z3V8zOXlJZ13HM3n3LYj17sGsgoFvNpI8mmpZAZqY0qkTYm3XdfjvGPTB+qqZuga&#10;xnHARNlsSisF5ccfPgUimVEoYwFNUIoxgPOB7eBx3tO1TuDNokB5aLwh2JqIoRm8JHyOnjLXhDHI&#10;5q81nYPBKy5vGozRtE5TrVaMytJFz9vXl1w3X/HbL6CsKmTcqcjLHGLk1c2G5WrFkT0i6IAfB9Y3&#10;ke32gu++fcP8/DG90jSMbKPjWIt7s+88WWXpMilCeyckCIUmU5Y8WqLK2K7XGKOpXTKkVTlVodAM&#10;WJ3T53o/8/VOdH0+BvREpfcRE8EoTRE8OsU9KC1F90g6DHzANR1X39zSXb6iefuEh48ekRcVX3/9&#10;jK+ffcNut9ubmsYA1hrp3GxGHGX2UmU5eZbtD50xhQeORqJsyuMHvP/kCbOj+wxjxIZRKN2jp+s9&#10;fe9xKQYhBHDBMAxAghldCARdMjs+p1ickM0b1utbrm62+yTW+d/kMi3RBqV0GFEll1XHbifRpY8e&#10;PSIoeX9WSkqdc4EXL17s9Rr37t2jrmuyFDf8tr2Uwfz6jVQpyYlUqH2BGP0ePtsbLxYFP/3pT2XR&#10;xrjfTrXWfPHFX7Pdbjg/P+fhw4eCszpHlqr1Tz/9lK7v8Drw9OkHlF4qDadl3rO+uuDy8nJviaHT&#10;AF/vq0+hcTetVArHx8d89NFH5FWRRF0DkYgL0hH+j//T/8x333+HG0PqqCwwsTO2AAAgAElEQVRu&#10;dNQ27nF6gagOTrBSPR2qIK0PFfYBRH3nTNkfJ3vm+X5OE/dQ3AS5yaF0mBOxh+zUnuUzhTPVdS2V&#10;UeskZlspcWdOlWeeS1dzdHS0t565fPOGqxSo1bY9Km2aXdvhvVRFt9sblFKcHS0pioLgHW3XUfQ9&#10;wzjy3fff8/TpU/7Wz34mvmAvX/LixQuxn0/dlzaG07NTxnHk3r175Cl2YHp2JITNkeUZP/nJjzk+&#10;PmbsWrquY6ZGdk3D69tm73oum3wgs1PswAGe3F+7wyU/MB8R3zrvpWCRmGzPerPhKCS7p8nVYWJ3&#10;pZCxEKdZXnL4SPdHeIaH+7harcjynL5riVHTti2ffPIJQyfOD1kq4q6uJD20Kot9Rd0l14vT0xNA&#10;2EpGi47q5mZNjEE8trzfO214n1zJ40AMkdVqQWYtb69vUIMgAfPZjDG3tG0jtkoo6kLo5uv1LdoY&#10;ZqXMZIkCQw1e4p2f33RCp++Fcbk8OsEYy8gUGCadVa6l2O0FFWYYdkJGQAgau91OxMFGogl8YlCG&#10;IBqWLrgUcVIQfBAmI9C0HfPFXNb+6BhiL9C/EmupN6/fyMwl+DR3FUacS/HURSnOzG/fXokWJ7PJ&#10;EWPBMtH1Q4hELxT/iQ0bguSABZ0zMezSQt130hOUPtnxyFhAZl/Be/oQcD7BhdZQZRXNOLBer+me&#10;PePq7Vt+9MGHrFYrHj58yBd//cVe1E9U3Fw36CzDZhbXDaLlS11uZsW3b4gy2+6VXK+QL6UD1VoY&#10;jaFPP6v4u0107ImFPEFlfmL+prk7SSpzcir70rYV6rifrsfvHjpHR0dC1TWWWolHmPMB17c8uHfG&#10;o8ePKGdi2T94T2Ytg/P84v/5BS9evmQcR37y4Y95+sFTdKLcXjUXdG3Hyy//SsLGNFRFxtA1DP0O&#10;EMVypzPapkkUV83HP/uZtM3Bpzx7SXi8fHtFN/QcnRzz07/1MxaLhQwtM5kvPX/xnO5Nx/Joyd/9&#10;T/5jZk5jrcEFUfx/9du/4je7FivKLPw4MvYdvUmbkpdFkVtF9AO9G6Xa8wOZzRhCJMssQ+/49a9/&#10;w7/9t39KZgu8G3AuUNdZCosLGCXu0ZpApsTNWhjWPt2buG+5dfKNmkjaccqASEeNSh+vuatR2s+v&#10;ueOCtf+VeN0IrTymzxdbEqMV81nNYlYLrDb0qOgpMnEACCNU9Yzl8VIGz9bwdn3LeifxDSiVDgZh&#10;DpbVjLN7OV3T07QNs9lC4LfXVxhjWCyXzE0O24ZqsyOzhtvbG64vX0vB4kYWVSlUUS8+TkWRM18d&#10;k2UZp/feE2LBfCGiNRXFlDUEMms5PT1jtTriN7/6JbtmR3P7htVqhQ6BMs8pM0tuNG0/4MZhOqWF&#10;7JPmODHBlhGpOAkx5aWIAt75yOgCowsMOnB9s+YxmqAMkQTHKkWIGqWrVDBNOhIr3w8ZBHuSC4DS&#10;BAKL1RE2zwVbV3IwyoZrhfarpAJ+/vy5LNqzM05PT3nx8hXaWqGj25z1ZsPN7ZpRl2x3Pf3gOD09&#10;Z7u+wZYFp0dLlFLcvL2kKHJAYKFqIdeZ7Yh3mrOjOavVirHv2O0yrFoym8/ItQTyde1WbIgyhcqE&#10;WYd34H1yZ4h7evg4OnwU0oFGIgB0jJTWMi8sBtFxTcVnDIApiGi0sfSjY3lyRkAzBkU3BqLOUbai&#10;HztiGzGlwDzKGHGL5jWlKlhqDXkgGy14SxgBrRgzB0YxhJGgIz44fDDkGIZdD+Ux0Spad83lbSvd&#10;wHZgIGN5/gg9O2K7XuNdpLRIJwyMQUIp62Q3ZbVJ/W1alyomtw9ZtzF6dFRYlSUxZiJEFTIj6oce&#10;P23SMeB2W266lr+8vOSjjz7iR48fUFnFZ599ztXlJd4HCgvbEXZtT7fZEonouYwN6qLg7OSMy5s3&#10;UniWtcR6n59zvFqyWszlPuhDQSR2OFNRLB1cJBXRCX7cf2yUQyiOA3U9I6ZEV6+LvbHqO4eO1Rqb&#10;F9SzGbTS3XR9T0gW6JLQKCdynfC8MoBN0JP3nvliLi69Xk7zfNAMQ8/u9bcy7PQtkkyYMttTheFV&#10;lpyr5UVWVcXp6SneO3m4U4W2XK7ou56T4xOePH5CXddJqSwU5qqqRNQVPI8ePWIRhAUyOMm8v3zx&#10;nSSkpohWucmkOZQlyyuM0dxeXRKR/J7FYoFO2GU7yozizdUL/sk/+SdcXFxQliUidBOnZKUVdxuV&#10;6absPa4S2276t8P85s4cZ5oHRN5JnIzwjgP4vhpX7COH3ynZ777d+aGUSsmgZbnXSChUEk4a3juX&#10;TX4MjlevXnG9uZXNIrcCf6UZRJnn4pab2HMaTV7kuDiwWq3Ybjf7HI227fBKqJ/NruHi1QWfffYZ&#10;xhhud40YcbYtVS35Jnme48aRk5MTIiIWdYl9aI14PpV5JpVbKzDQL3/5S3a7HU9P5jx58oSb/lBV&#10;TzOEyWJpug7v3IJ0TbWWzX/aLabq3KdBqnMuvS7B6kIqikwq1ggufa0krFABHfReH3eYD6Xnva72&#10;OHpIwsz5fJ4wd4/KrMxDE2XZe8diMeeLzz/HGiPrIHg2mw03N9fErBLYJUqeynZzSz2bcX5+zjAM&#10;LOc1RSFzt+vra3kNPuwFyNPzaqyhKAvOjlY8ePAAP0gnGcdevMOyXNZbmlXpPCPGgh8sZfO63e7Y&#10;rNesjo6kox4919fC8KvrmtW8EmacGhNxJc0ajN0btQ7rtST/pvmH954s+f2FYbKBkQs7DoMImUMQ&#10;+5hEpJm8v6b8JWssMUj0tMws/J6h6ZwYqs5m0uG3XUfbbCXaYLcDhbhD7HZ79pYPfj8bNNpIKKSZ&#10;NuMUbRciBI9HUWTTOEK6BZkNRbSRg8eNLoUV6iRlEL86Jlapd/z617/ivQcP+fGPf8wf/uEf8otf&#10;/IKvvvxKHAvsit1uy/b6hrwoWJUlxhiOj4/40Y9+yB+d/pEcRtWMqqwIxZK8yCFfSKdup9mmFAJM&#10;LvSpuDKTW0H6eQS5lm4+xkieCoh2CFRVBrnkF01vB+81LRkKbdOgmrV8clniho55lXOynAtLxeZI&#10;3HakG0dOV3OefbGhLApMGLHRE4KiHQZO759ye3u7Z72V1Vw2uRASFmzEOj45ehZZlqxU9N7fbAqV&#10;y/OccRwkF2QUG/q+75PNR0GftD3WWgqboWPEhIgJoF2UFEtl0UE8r/q+p29birLEG4GT1BCIzjPF&#10;CvXjgAsOBmhDQGcFX/z2M/67//5/4NWFVOneexTJYDQNDb2XHIuJSGDU5AQlBILwTnSDYMbCqJOh&#10;/yR1nb5eslnd/3mC2+5SpPdfL4nJYnooUFPKq0CHmS3Js4z5rCazhu1mjSiaZVj8wx/+kHv3nvDZ&#10;bz/ju5ffcXt7y/JERGxj46Qj9p7F0RHbbcvx8THGQDGbMXYCdQ5+wAfPvSc/ZLFY4ELg+uZGuP9Z&#10;Sdu1/L9/8e9Q0bG9XVPWc6IbwUC7axicjFRDgqXmq2Oc82RFlTZD2TTarYjxlNLYLOeHP/oRv/rL&#10;X1FaTd9sabZrjo+OhAobBQrzwScLFv0uLMnkc6dwUfRo1hQMrkGZnH4MYueR17isAm1pul68yozF&#10;okX3pBQ+lP/eg19IMo48LwExcTw+PcHHgMMTE8UpzzJ0ZsW7Lh0y11cdfhRh8OeffY6xhh/+4Acs&#10;lks+/e1vub6+pq5rXjea7aB5cFRx8eIV1bjjvFhRdVfMtUEZhes7IobMDxhtaXcNo9PYrOY4H9Hd&#10;FbnRvP/onJPjI87PjyAsePXtF2R1JjBR6MmUZQwj1mh5joymdbIuLZ5MBcpcnB5cu6M00O82nC/u&#10;sSgUzisKJSF+okeJBGPpY2QcevLMkGdCRNhtdygNs1rcmfOqSoWAsLSU1qIlNBmj0gSMMLCGSJZp&#10;8kyBl0gHFRzWQAyD2BKNbv/xhWtRjePJ6ZK//fQJ6+2GXdPw4uIluJbTkwVHq5rOCWwXSEVJCGw2&#10;a2a+Yn27xlbiUuKiIyKuIkpLuN6k8bLW0ocBazP6BKvlKksFeHJqVip9H08MCOnABV69fIVCyDN/&#10;7+/+PY5Wx3z66SfcUrNzHSFbsBs9oy653o7M1h1ffP2C7Pn3FEXJ6lRg82IuhAyd7cjzgk5ryqJk&#10;GEbyomC9aZjNZgxjEg4n0oROScxp2xHfQTmOhOmrMnS0dMOGvu9Ynj9699ApyxJjxPp9Ppd2aPTi&#10;A+Wi+A/FSeOQqIMxRE5PT/n4448p8pzlcinwSrFIWfJiLz4t9r7rGd1IVeQiLk0DYxUPrKGqLLl3&#10;7x5lUSa8MOCdtOzvv/8+5+fnnJ/fk8rGiVq27WSmdH7vHtZa8pkIW/3WsVgsE+Oup+8kFrdrWyJg&#10;k4W7S84CmcqYDPTarsNOp7NSLBcLfvvFl/zjf/yPefbVs70rwFTtTKmAbnR47YgJUlFaHYxII3uN&#10;DqQOZepjlNofHr/r+CAHkjpU5HvewN/c1Rx49THpS0L6WJkr1bXYyWySdcVuJyLahw8ecC+p27/+&#10;5mt23Y7ZTKw6+r5HZVqYapkE+Z2dCBEgy6XzOV6dSnU4dvzoRz9CGcPXX3/Ns2++4eryksE52rbl&#10;5atX3Lt/n6KuOb93jrKF5LRkQrHOypLZfM7q+ISjoyNmq2NmsxkmK96ZfU2HOG4kzzMevPeA3xa/&#10;ZYouVyR2ZCIf4H3a+A8OuhPL766Oyd/RnezvgVL7uZz3XjJJUvejkdROP0GhiRr9u+4dh1mceH+5&#10;UVwHJh2RTtBGcMIYvf/wAZvNhvmsYhike7y+vub2VpTxdV3x+MljTk7PuLp6y/MXL2jalhhnZNnB&#10;LVgpJdTu6PaEnfl8zs1tg4SmCVN1uVTsdltQiqquWS0XPHr0OG3ymq5vyfMCk57VST/kx2SbkhwA&#10;6lpg2zzLKMtKirBkLTWOI8vVkjzPCNGlLls6ZRFJK5zJ9h1XVdUHQaKTjrwoCvl+bpTYeyObodGp&#10;yDM6FRCSMlxE8ZIU1EZmr0VZUiT7G58C/Uwus49114pLcqroq7pmsVwyJnv+s/MzyqLcGwOT2LHD&#10;OPL69QU337zdV/ZaicDTp/sQQyCmYnqi8BdJhzZFMAS3t4RB7WnXE1wue0Zd17RdxzfffINznqdP&#10;n/KTj37CbFbzL//s0/2zN3VfPnjevn0rM8FKZjU321uKosBWSwnxtBVFkWNmC5SCXdNSlRWDE3lC&#10;0wpxYLE6SghPxHl3iA6Pnrqe4Zw4Tw8xQN/jVC7WPeltf+h88sknSQilKHyfxGGWpmlwIbBrdqLV&#10;cU5sMELEGItzI92uxfWGLz//XCAxM5Po06WELa2bHlvOCL4gqoy3uwH37QsMYgHikIXs254iz/jf&#10;/td/LpRqBXlRCEc+z9luNxRlybMvv+Ll8+d7aC0kenfXthAjfdvziz//BVzLw6OTsHGzveHsvYc4&#10;mRTThcBfffkV20TznCtp9wc9MF+tuL5Z82//9P8Ck/HtN9/yb/7053zxxRf0o6OuDxTwaUPyyYxw&#10;CBodNB6NURbx75X4Yqms7wBhh78e3vc7U+3p47QS/dQ7QNp+E1bpMFJIg6MI6Wv7kCzp1SRIrCiK&#10;krfDmxS57chszcnJCUor2tFTLVZsh46gNEfLFW3bkOUZZVVicyFwXF1fc7vZcO/eI06Ojsnzig9/&#10;9jMeP/2A9e0tf/KnP+f//vO/oB2TPmdw7K7XnB0viFqhVSCGkejFLSHLLEWeUc5En7BYrliujpgt&#10;V2m2dGjR5eGV4S/aYG3g8eMn5EWJURFDhOgJbsQaI+afbXeg9KaOUSe4V8xZfIIvJySevWTAGEOR&#10;xKydi3TNTr6HdxijiMFjVEgbQ5lmOVMIX7JCSb8rFRKsF6jKkuPVgrrIMCrSdi25hhg8udGcHK0o&#10;i5w3b16zXMyFQRdDel0zZnXNYj6jKDK0gswaGA1lNSNTEnOwKnKWZYZ1I1PctvKOsetY1BXksu5v&#10;rm+ojGJuBh6fnXN6esJybhl9R7NuadqOwio6Ly24UDMgapmnTKLY6HqGpkGpnLLMhf2aF0JmcCPH&#10;8yNKq8nQYsKZZl0miSGJin4Q093lailM0+BxfiTLNSenR1hj8IPY/shzk6cwNLlzRV6Q13I4jS6x&#10;CkNkDCOYSJ0XHC9WFCYDU7JrWq5R5JllrkfobnCqB+OxWuM6x/btBd3tFUN7y9HqiNnRgtVqRTUv&#10;yXJNZhSzQvNmjGiV4UbHqKXgcy6iEuXaBUnTNSlqosgsbdcJo1CpvZOFFCkGQkjaPo3Vlm7oURFJ&#10;IvYjr15dAIoHDx7wwx895T/qSn75l7/kYr1FG80QIATFrvesmxusEaToeLcVPVC9xs0X0n1XFes3&#10;L5nNZkRl6IaG203D5srSjzJy2Ny85fTsDJQIfut5jU8av2G3wfg+5QRlhBDpycizjNPHH7576Pz5&#10;n/95wh4DuWsTDDSlhKbqT6nkOjuFkwkrwTu/v0hDP2BUyehGhmwQISmC2W524hV29a3of5SXONeY&#10;YohtQLqFyVUg4esuuRNkWb7XNEg+w5TdLjfWJAdnrzzDMLAY5SHsnXhi2UxmGW+HART0OL799ls2&#10;qTNYWclm77VobJSx7HY7Xr6+5Pvvvuf7lxeUZYFODKhhkNcnQtEBlzyuwBGCx41jGnAedDTvdDFq&#10;qmbuHDWpkoHDrGaC2ibF8N23/d+mWVGchI8HlXGMh8/VyQZ96oa0NhhjOTk9oaoqsbEJgQcPHhDx&#10;bLZbdtstoxs5Pj3m/r37tIO4Xx8dn7Fer+n7nss3b3j69Mdst1vapuGvPvmE3/zmN9zc3FDM6v29&#10;KopiHyEw/Qy5lZAqZawkKU6v7c61IR5mWPswrkRRlhoicnIiryFEmSNZm+098fa4/qSij9MZfQjt&#10;CyHiJ3eHRAJQSlGUJcfHxyitqeua229fsNmIJiHLMqo8Z3QjRSKHhNDtq9TD7zBFcEjH4Rn6BmMt&#10;w9DJs5TYQ6Tk2utriV5odtv9na6qMs1hIlVVs1jMyazYl/TDgU0YgofEIl0drQRSDCm8T2WiixoG&#10;8Vys5JDcbLdiwb/IOTk5TZDKiPNhryOyWYb1Yr1P2guM1nvCT4wRZQtiFLsj5x3BZMlDTsLkZrNZ&#10;QgAENic4IWJozTAMRAVNs5NspOWSzsFms8Z7T1nWe21TbtIcUmlsZonovZei5A9Vwoodnfg6Gi2M&#10;sSDsx4XR5Km76bpreiVrQ9wFBJkZ+h6bqnqjDaMbubi4YLvdcjKeUdcVZSwZeoHiszyj2TXiyOBc&#10;MjT2NE2DtSohRwfX5RiEDXZ3pn0oIO+s8Gn9Go12h/Tg2WxG03V8/c03bLdbHj1+zMc//ZgQA385&#10;/iUXFxd7xwVhqKn9Gut6iZ0ex1FMVU1GVVbkxyfcrte0nQiq+zGS5wIxoxTbXcOLly/36FVZlfti&#10;JvhAFkVQq/IKgMZpnPd88Ef/6buHTrPdpiRBS8gzgvOSpZFZYqoo86SeHpIpoU7GcdEnu5e0uMPQ&#10;YY1lUB6cxyXW1nrUGFPSRkM/DkiskkV5oQnqQbDgIS14rQ40VEIkS7YYMQ2vYoh7keg4ykavUNhZ&#10;SdcN1HpODAGnNFErmjByu9mQjb0MQHNFHEecFT2FHjoRNS4EesrykmfPvuazL74Uq596zmazoSzq&#10;Q4wBiiyZCyoFeZ7hQ0kfwIyBaCOZFkGrpOgqRLeRdtK/YYM9JJ9O0524/5gJFvr9NwXxwGOLSKYJ&#10;KmXQMaU9KpTW7JqG0XmatiXPcx49ekxRFOyaHeQ5Nsv44Qcfst1tef3qOcEPzKoaQqQuSj7823+H&#10;5fEZn3/2GT/44CPevLmkmC/58vvv+Vd/9gtevXrFTdNTHJ0zRKGSmhgZupGFd3iERac1ED3RR3Qm&#10;OgOljKQhCt+OGIVBplNHp5Qos53yyVrI4IaRsqw5Pj5lfH1F02wYx56isIyjREJPmPqdKyYbptbS&#10;6fhpMCyKfVyPiZ4616hFjbGGsipZlgbjOtrr19wMWxprxeRRCXyns1nqdJL3QRDDT+l8RJSX5aIp&#10;mUw3j+uS7tag+gSnBs9us+b8/JwmOLSKtLutCPX6jqqqOFouqMoC70fGoUcrOFoumBcz3rx5wziK&#10;H+LpwycJXlslwgDgPO2bLXq+YlGJS/Bp6Xh8nPH40XvM6wLnRwlByyqUUXQ+0gfQ1SqRK8BZS+ct&#10;3mTS6cdAhiarZrRdZPQKk8/YjoF165jNj6lXp5JB4xVZniX5RETlJS52xKgYgqJarrBFhVKeTdsR&#10;FBR1jbIanQlpxXqTxOuWKdxQoxi6jlsrHmKZlpmIVqAzi0kzT41BxYztaLjtIrEsUMUK5R15mdOj&#10;aVvIg2I2O8IeR7bX13TDwHatWPuG1l8zW/R74sUwjLxebzk+OkJnhVjfBE8zipJ/rgwhOGYzm+A+&#10;zdANrFbL5Obtccrs3fdVcv4OE1QeZPbtlERuj+OIIZLlGV3b8PWXf83JtuEPP3hEFT7m5z+/IroW&#10;pXP6lAyqlZL0T+9xo0a5hjD0GBShLBhDT1kW5MrStz2vXl3y9u01N5tGCsUkCTDW4p0jIvfv/PyM&#10;cRw5ms/EMDVR5Edb7WH6dw4dbS1xlCH+brfbb3AhLRzvPW0j3zTLcuH/p4rMJG+lkKpRm6pJwZQj&#10;QYtyebeTaqbThQjB0kZKEp/pQaqSMFUB09Y7Ldbg6Xs5ffNM1LMSg1ruN22t5ef33tP4ncx9jODA&#10;MdlkGB8YcbhU/frUPW17EcvtfEtZFtze3vLVs69om46izFFGqOW3txshLBQSu9x1onLXSkKjlJZZ&#10;1pAMQb2ZFPGHbuSdkYyaDp7pcJjerfZFDyQYTt2B1+Kdj/udtwlGCiHRgWPKPwk+KYwlpsCNI6cn&#10;J5yfn7PZbPA+0LaSz1MVIuoq33+fN2/esL5ds9vu+MnHH1MWBd45/uAP/5DHP/yQk+Nj/r9PP+fn&#10;P/85L6/WUrknS/ZxHKnrGWUW2e12LBei30GleZ2SrHUVwsGhQR/Sa/eOxjElIcfpAJZDQistjCHg&#10;3vk5r19/xtvra9682TAMAw86yZzvfWC3a5i64qIoKMsydX4crOAnHULbsmsauqZl1whbSa3F1SHE&#10;wKtXL8WpQ0tOUJ7gs96LA0UMk2JfNDJT927T0Lvvu1SsKK7fXnN7c0skUhotTCytuLm5SULLDqJP&#10;z5q4dVR1TQyRfmj3rM/Vakmvl1y/vSZqzXvvvcfHH39EVdVoJT/PGDQvXr7g4vKKp0+fgpMMoieP&#10;H/PBBx9wcpyIEEHiqid9Xl3P+PCDD9h1EvHso1zHtpXDbXIScWNPWVUsRmF1ks94/vw5Ssk8sSwL&#10;2jZQ5RXHx8d71p6ycvg9fyOOCsdHR7KxtaIzKoqC4+NjFvM5WmtyHfcdmzFWMmWcdNNN0/B2bCUO&#10;Q2nG0dEOvdyvJP50KcJl0zbc3t4yBtmz6lMjej+f0ICmo2ka2rQ/KCWZQ1fXb/nqq2eMriciZIam&#10;aTgqxK38aLVEK7BJT7i+FYPZcXRCaEmw/JjIIdoYhr5nCJN9VzLiRPYtl2bbIAiUCVO2jdo7uXRd&#10;z/PnL9DacH52xk9/+lO+/Oo7EQWXEitf5BCjIYRs71yf2QyrxN3dI+J3HyUr59GjRxwfHfP9qzdc&#10;XV2xaYTMVaZsK1RkuVzyx3/8x9y7d4/CiB4oqyStt4nCLv69Q6frpMofnSMou39x221KpNybTGqG&#10;PlFC02AtM5O4KQ0to8BZjXForbBFIYeaVUJK8KAQhwAAk7z0a7HN3dMj4WDqaYxh7EdsGlgOcTKc&#10;i+w2G+mIUnUwWoFE4qixpqCPntZ5uiCwRtAKCHRuSFhvGmLGiC1LunGHazrafqSs5wSVcjZcoB92&#10;KG3QNiNLDJShEyq4MvIw6szigmTljAFGHyWdU8fkPjCRCO7AY3feqSZvgjuzHwX7GU2QU2XPbtt/&#10;gTTTEZhUDmultLzeIKLKcRTIzBizj/I9OzvDZplAGzFii5w4jvRODuaH9+9xdHRE3zXM6hlvL684&#10;Oz3FtwNP3n9fPPKs5Teffsrb9ZpmDGR5JUy1fqBxEW/EG0vnJVGJp5NWfu/2LTdbkhN9SBYqUWib&#10;IR2YhIldloawLlnxm2QvEjxn5/e4LXKxYjKaXbPl9Zs3PHr8GFLHbrQspirPqCph8wXv9xCX8vJs&#10;+d2GoVkTx5Ysejye6ALL0lLXOcPmGm+SbZLwk6TqLqysGSsHlMSCZ5jExoueBPstxEV99JwuZuyu&#10;ryUPyI2ElC66vr2hLHLReEVFWeSMI5RlQZFZnBvohy7lMMlso2nWlJnHZDN+/NGHnP/gA1arFV0Q&#10;UfQQNd9sHB/+QcXpk/e5/voTZrOcjx4d8f6DBWPopWOwpWz60WJNTjU7kufAi/A5Kiui6X6QHCTk&#10;mTNBEIs2ig5oOyqcrdHlgvv373NvUbLZbjielTx8+JCI6HlGDJeXl3z6zZ+wPDnn9L2HYsl/dQtZ&#10;jso0eV2jMytQlBK2X1RRvMKIjH7cs0axmmik6FMAoxLzzFH2E+dkBvvmtmXbw856rsc1zzcqrQUh&#10;YFidE+NO5rPR4EaHc4qhz4AMYpViGCydm+HcDfluR7GcE4kcVTPqLON2cwvGEiP0/chiVhN9RLmI&#10;7xyLoxnWK4ZxYHIlsZlJCI9GRRHQh1QUFdaQm1LcntsGlKLIMnK14+UXv+T03vs8Pqm4fl2w3W6x&#10;ukjkG7vfeSbroqA8qIAKgdpC7wPtMNKt2zSbCZwfLzk/XqKzgrZp6MeRzWYt4Ym7NSY6HpyfYBBi&#10;hUv5UZWRWejvHToT/hi8p08eXBMuKYeN2p++e91J6kAIoieQykgEXVprVCYeQ91uSwyRrMvSyScY&#10;4ZTroHECNSix4YlFecDqjZGZkXZ0bUs9mwnpwPnUbRQ0TYvN7B7rH9JG1dwIkWBIGpneyAC3ddIO&#10;j7i9xijGSNhKxdGMDavVSrq31Lr3fU8IMbkZJHyUyWlAZknTfEm8wa482VoAACAASURBVAJBxUP1&#10;5zzWJhaVSt5p08kxzXHuzHMOVLXDH9X+oIm/c+D8/ikUIwknFxaPVJMe751UptbSJi1HWZb7+1xV&#10;FWpwdH1PlRnWmw1h7Hj06BEfPP0Zq9WK71+8YH27ZnV+X8Si+RW//vWv+f777ynKgqPE6mu9oqxK&#10;yvk8ZdKMklmTiB0qypB+HCWx1pryHUdopSZ22TTTkvePw4itbSJNBDBJST0GVssleUofZXbCxasL&#10;Xrx4zunpKauT071GrCxLMq2ErWMs3jtckAGoChIPbEbZwOrFgiIvyAqBJkI1Y7FY4myGtRmFnaIp&#10;5NBxeprlyP08zOxUYjrmyZlDqtjb9RbvA9vtVhiWVuYySiWn6CzDruTQt1asiySZ0fH69RvaJCOo&#10;ayGDfPn9JyilmNUz3nvwQLwJjcGPDmNyxn6g63v+g7/zd7i6uuTi4hWPHj3m4YOFrNsgqZQBKdLG&#10;JH5cd1e8eXPJEESEGbXMVpq2T5uKoCMZA955ei0IxM5pLl69YlZXnJycgtsxDgONCux2W0aX8muU&#10;3Xd2D+7d4/xMuu9hkJyXcRTzVihTIarReYHRei9WBoSeu7zH8UJ88XI0s/mMOsoe4ppWzDPbEecG&#10;mp2QZPKpc+x3okUjdZwqpq+v2W13kjGTUKHjoyO0Iul2ROekk6OLdxMSM0saIPEM1FrLM7y0DHEA&#10;Im3bcHJ8jNJy4A2jmCPnd+af4wSvJyQgJqQm+IO+KoZA72Qs8vbtW7Is4+TkBOcc1+s1dVXhw7jv&#10;LqetZFoXWZ7ti7w9OqKS80BieXZdx3K5ZLFaYbSmaXc8e/ZMusurK+ZJPxlMQZZn9Eqe7eX7v3Po&#10;NM5SjW8odIlXqWpxjlynvcx32LT4ZZg9ieeku9AGIVow4hLLyA4AhjxmcmEL2ROPgoJuPOyVSWsv&#10;H26Isd//k/eKmAa/RZnh/cFRNsaRrhspMoUQ8L3gmz6igsPUkRBbcgI6KkonUI2LikxnaArCELC2&#10;IrpIV5biiIvn629fiJni6BgGeVjSRB5iwI89eBFK2lRhKqXY+YboR0yMeAXt0BGDDPyU0rSjo0oe&#10;VpmGSbcuzgEy5MQUidWWBufCEUIn7NQkuCwieO90VIUE3XlhLJCl00oOPMUYFLtuxEWxzx8GR1VW&#10;OCy9g+Ojc54nVmBd1fS7bdJKaV6+fIM2Navjh/yHf++/YFbPsEUpNilu5F//q/+TWZnxcDkX/z4P&#10;MU5RzwNe+6Q7cdTaQj8Q84qoLM5nYr+jMsIIcVYxqJwhaMZgyKIYnholYXd5ZnB9j1aRzGqcH0BF&#10;etdR1DlFUbNe75hbw/LxPbQ2xNdfsr3+Vg4cbWToH0APHcY3qEZhIsQQqM1haLuqDMYuhYCQLJPK&#10;KidTntxYMhvROiYqrkFnGbu0km2UXCSLu0OXhhA7ohLKNMCDRcC0O358rulaTV1lRDxGR7JMobWw&#10;zsgjWjuMbiTpdPucZvMdbhx5fybuDNl4QWwiRltOjs84OTrFFJZd3zD5Qs+Vphgds9Hz9XfPOasy&#10;Ht87ps5bQhjYjJasmFEmQo4xGTc31/zi2S1t2+KyhdCZTaDIC6pcOp8BmVPYWEj8cneJNprNZk2z&#10;azDnp/z151/g/XQ9Ip+/uN5DpV3f451jPTrmLvDi8jVv375ldD1Nu4UYadqGTVtR1zXb0UGELJvT&#10;RYX2CqdLFtWCsRkoj1fCbstLqmpBlhliNWJO0ox6NvD999+zGR3Hx8c8un8uRaZ6IAf6zQ1N0zBa&#10;DcoQlcYZi/MtUUWKODLPNbMMlianyGAYDMY8lGLWecqiZLfd0nVdsoSSgyLPc1xw2Mzgveb69prH&#10;7z+mUDnjZqAdG3IzR48OVIm1NRgnhUDcoaMmqoDKFd4jLjFmQfCBmko6KOVxA2jtOTqeEbPIdrsF&#10;ZRKNGlAaF8WfMJpIOzZU+lQi2+NIUB6nIGjE0BZF6R3D9SUXr1+QZRnz0xX/5T/8z3AWXrx6RnHy&#10;M7569jU2Ov7+3//71FGkMtPbu+LQosRYQ8ah/ZrmDIc/yyb2739Tgv+od6GjiOhV9pky06mSIKR4&#10;d3gx/TtT7f5uHsn+b1OjsK/4BYMtsgQPpnA4HdKMI6Scnayg6zuCRsSMiHfU9brh6vKS7uYVfT+k&#10;fAyD1jY5KBx8y+Q6pArAC7lh4vWLYFERvHSAY8LiMyXeYiGKX1GI02s/EAWMMckc6N0O5xAHfLjS&#10;srcdbPr3sw/1+1OeqWqRvCC5Dn50OOtomobdbsdRPeP4+IjnmwsJv0odhE0ZPNfXb/nii8/Jqjl1&#10;VXP/vniivb16w3K5wI8dMYgzhHdOhueAi9KZkrzuRid0WKUls8RMnUH6FVKi7OR3FvzkbTc5SADv&#10;XIewv5Zam5T9YoRpZSWQSxuDsUkEnNiXk7gtz3OJ9VByNYtwJ/9DCaQ8zZkmBGDy79s/thMEGJGQ&#10;P0DHgwhYHvWJ8p6SLVMXXVhLXdfM6jpVnFI87CPFp5ueBK4TEy+mImhKMLVWqKnOeWYzMUJ1zrFe&#10;r4Xd1gv8vbna8uLFCz5RnouLCz54sCTPMrLMs17fUlZnYmGfiA7KWIHVh4HLy0vWoxwUMxvFk2xR&#10;U1c10ZZEIsMocc/DOJCnznVCDWQ2IflUk83VMPR7T8aLiwthtE3dQ4y0rcxC3nvvPrPZTKKs6xqC&#10;hDpmiQhEjHRJYyNu1imJNwYWiwVlIR1m0wvs78INza6hLAoeP37MyZEcUm7w6PFwn2O6/jLjDgma&#10;EyG0MRrwicgwaW8OKEyMcZ9SawnMZrOUfsr++XbuMF9Vye8ssxkK0TXp2O87mRCj+NClNWKsPNsx&#10;eVfKOpefN0yC8iRU3+c8xUPROoH3+67Gy95grCHTEecUXqVZa/rcTBuur69ZzYVY1V85/uzP/oyT&#10;h/e4d/8+//Sf/lO+/voZ/+1/81/TdR02Z+8aAXcOnT/6yWMWTgZ0VdzuN8Hp0LlbqU1RANMruDMj&#10;AmC0Pm2ah8+bNkWmjXF657Tl3vkiKq4OK/6d3/+G96ZPi3c+P0YZ1EnGj8FHGex7LVYXrUvisWzG&#10;ZrPhr774mhdff8PbtdhdTMp3yPaD5cOGKDEPcWr0lCZqYdGBtKkBlex4xItJRQ/9gCGgTYZSERUi&#10;Nr2QQJQhetpg9J65wv6av/vqD51mTAeSLAj5e0iGn2m2LhtyYvpFxDk+RJnJGee4vrkBrSlsxtHx&#10;CYtXbxi3LWWeYaUdI7MWYmC7ueW7b5+hVWC5rDk7O8N1t6xqSxwNPtnVOCfpsiAu094GAh6tA5W1&#10;GJO0CtGgXI/GQmyJzrKqNfXYUXcDxa4lizXZkO83ep8OebGfcYx9J4aTfUe33XH/WDq7PIvYbOpE&#10;PEpHtHIpMhkxODQem3msGdOFFsaVPKqTs7dKTtRCkHExiX9jToz2ECGhNWiNH2yqlny6d8nYdirE&#10;lCWzgtVrbTDp46yVUDcVD5D2FE1xWC4xBfCBYrLTkZ8z+JFxhKoEY8Sb7tlXX+ITMaFte5wbaW5u&#10;xDz08hkffvAB81mBVoH17Y48r4laMfQjXjmB0RTM6ooH791Hq0g9ikt2gaMoC+a1WCoFK2GIqkiJ&#10;tU6Er9oGjI3YTOBnbRSowOgGtFF7g8uiKBjGntOT+zx+/AQQ2vhX/ktOT8/5B//gP+fe/fss53MR&#10;J6YcI53YaMF7ttstf/nJM6y1nJ2dCbGjueH4+AQQN+bV2Zz1es3225d0w8DR8Qmz+YIQI2VVMWon&#10;e4fNMDYjai1+fErvf/kQyYqCqDRDOkQ9EJRBIY7ZEhWiDwBJWq/TzDokD8uQIkG2260QmnaOvo/k&#10;aT8wSqFUTow9beuYzTJilAwcG3Nh48WBcZBCJs/TPqTkGUYbsqKgDgrvFbtdT/QafI6KOVoFCIbg&#10;wAdDl3u0MmjtUUSMl1mnSQfT0I2crOZsh8Ds6ITLUQ6rb75+y6/++Z/w7K++4B/9o39EaRTfPvuC&#10;2sKDBw/2O9j+0PmDP/gD5uM1xhjmutlv7XeVrdMGOAWqvft2eJ+zIX1OqtLSHOKua/TdRXT30ImA&#10;CtPQ6XC8TKj4oYM6VPMTi2kCKEN0FHkBiWWClqrDRUPbtThVMAw9/8e/+TP+9Z/8CbtBvI0mHUFk&#10;6sbiuyySdOg0TUPwErmQ53liEPXCyFMKn3QBkxo8zwQuG4aBvu8xuU5Y6YEoMeGo+y7wzoGj7hAM&#10;7lYnarqu++s5pVvG/eWQ65O6nHQ4pQJ9z2a6ubnBOceiKDk7PeXk5ITtbkeeZamri1RlhcoKqrLa&#10;5+corbi+vmZ7e8VqtaLMpFiYsOsQhVkzift8oro3XZ+eC7uvHKTSFRbY5vvvybIsqcYLbJYnt2GB&#10;t2YzIR7YSV/jxzQvCQzjwNnZmXhspS5nOrX3jbTSB0agUvsi6sCSS09YYtJNQXdamzRjMgeH8v2/&#10;6f3PJ+prJWaWKIkrnm4mEmNtjCYG0mJm7+Qbgse8U+gdxKyRqRhR+wMpGoEJY5CcJ+ccT95/n/X6&#10;lrZrefHiBUOcWF7C9PJtIw4kRcnZ2Rlap0RN51gsFrzd7uiHgaJITgPBU1UlP/7wEY8ePeRtK/CU&#10;Ghup/FNF3QWdZhbyOq2dclqkehcrK9GKxFRk2aTR84lVmee5pApnOU0j85Mszzk6OmI+X3B2esas&#10;roQtt9fBCA7gExmkLMXNZLlcEmPkZthxcnLCfDGjLEraUVi1u92Ooih48OCBzDWHnokNOa0nuW3i&#10;RDEV4ZKLBHkusdHOe4w1+8J3mtm0bbfv9KwVc1O3zxQ6zIt9Mhq+vb0BFJdX4jixmMlMxxthnbZt&#10;w5s3b4DlPtpFDGql6BF7mp7aVOgsQ2sIPqFDxpDnBVXlaXbD/lmX50xe79SpM4xkebbfi6b9Q6Xn&#10;c3KEcE5E3/PZghcvX/C//Mv/ncvLGz568gM++OADLi4uePDgAYX2/OIXv+D9P/6v5FqktcfDGuaq&#10;lC82uP0C+b1OB/Z/fgc/u/OWB9GsHA6rafGkG3lno3y325H/mczxN3/lOwdOgpAiMjCfvM/kfRKV&#10;7XVOtIoOQ4wjDk1uLb/6zaf8i3/xL/js61eUZU7XS5srD/pASBuW0mq/8ezFjJOFSqK9qkQMmCAT&#10;bSwxatEwxAjGkiVxme93dIPDaksgYFDYtHncfaU64ZPpaEkPOtPf7uhuZAPbpxNGMc0IKIhq7/AW&#10;ksJePk7MB4MPZEay6Ne7hsEF5vVbzt97wJP7pwxbOYiqKicva6qqIhoxeo3asljUaEa65hbltvzw&#10;0Sm1lQrP5GLSuhezKnlwp0TG/b1XSfm/t6GR3/N8/m6xkyj508E/jgNiUKr2dGmtNdZoQihgXKSY&#10;cr1/Rrj7++HESbCZYYoDBwh2OITgmSn4Tu1/3glqnWjd+zuTZmmllhump6c1fcPpfmRpgwqJXWit&#10;IcstRpOGwiniOqYbr6apZ2IaOYcymoh0XobIlH+mFNw7q1BxS5XnXAePd5q+dZLg6zxVNrCaV/zt&#10;jx8S3Vt0XqBwHK/OaZuOJgmEoy0k+zR4srzg/tk5AEdDKqjGVgqMQUxjW5/ejwy3fZBkXuc83jm0&#10;NkIoibLB1fNansMsY9fsuLi4QBlNVdXstg1N03B9fQNomqblk09/S16UfPj0KSiDtkq0JQl6ZXSE&#10;OGWDyTyxLAvysgStGUbP6Btc1HTDyGbXkJc1y6NjirLCGsN2u8MogwsR7xN6APjU+TovLYvNC2xe&#10;iqWNMniMwLzpPvsYcWiImj7AGDU+ana9pCgHH9l1I1gvBt0Yto2wSZte0fcepRxlzCA6bO5pOs92&#10;N2DsjvOzSqQrQcobawqIPX03sil7SltgTAbm/+frzX5ly+77vs9aa881nOGec/v2wG41aVM2SQ2R&#10;HSl2FCtwIslxnFgIHCOAhSCI8xIIecpb/pEAcQIDjmUbCZAIViRqpBVZpNQUh+bYA9njvX2nM9a0&#10;xzXk4bf2rrrNVoq8fcaqs6tqrfWbvoOMJxyAVpjUo80I3xdwT5QhBBFywlGSKoPRolkZ3Mjwk33c&#10;OU+WJYTiiNu25XsffMjv//7vc+sNZKf84i/8TX7s+TP+5I//DavL53n1U8/zk5/78el826tMJ4mQ&#10;pZRiNp99wnG/v42qz39R2ysjHPxE7X8wBphnCqUfrZpSkzzz9b6nLQ/nY9mq4uDcx6g9BUTlSdOM&#10;1klPdDFb0Hc9X/mzb/L7v/d7fO+dx4QA1sJq1WNyeXw7WI6P5+x6qTh88JPnxvQEFTJUjki1tm2n&#10;60tTUT3edV30XfF79vxYmg49LpWsNkHQWcmhYoHW0eXtY+3NwxfY7SuZsa3mvYhH+uCnoDTaJ2tG&#10;ZJ2My5y36KDRQeMSSx9bg1dXVzx98oSf/snP8+KLL/L06VOyLOPszh2WyyWmmAnCpRQF3rIUmLXX&#10;vcgCqX6qqIjZ+VTpIm3E4L3A58OBdKky++REKRTZM++rPJ19UCoK6ZUbLSHFRoT9mJllZRaD2f51&#10;PFyL3o92ETGDjUFlfHwVZ3Jj4OEwwfnYWh0rmMMgaaPeYIhtNWmF7VF43stBmxhZB33fTn5EaZYS&#10;bB9fin3iJ0t91OzSU4swRAQgsWo20aju9M4p9156lbvP3aW1hs1mg1GynlV/g3OO4+NjuZ+SOWRA&#10;BvXW2phZe7IsBS2aXNXJCWmWcpwIkCD1QrgNUQOxD6NX0RAfI0wV2IiGErOxkYWf0DTCpanrGqPF&#10;wyktSmm1dUsePHjAcrnk5ZdfZrlYUJalVGXx/ddKR7QodG3HarXm6GjJ7e2K1epWlFBWt1xcPBUF&#10;faB38MMfvsN6s+alF19iPp+LakH8+8Ezuflqo8GITM+YKOAdi8WCNJXkQ4RK/ZSQDnZ8/l6g+1VF&#10;nuV0O+G5BSdovMyIeG1idJz1epQP5JnwjLqum9BwMzdjNptx97m73Fw/Ee3K2GIbOUrGSLJe13Vs&#10;f4aJ/wOQxvU+6uRJYhiJfGrPD5x8fuLvGrNXiAGRJmvqGqs13/jGN/g333qL9XqLnx/x2c9+lv/s&#10;7/09Xn/9dZbLJU+fPqXbrbm4uOQv/6I8/nS6LzNLGmGAwfcxMIQf+QiQJ3ugwbgpDrYgSpXPts5i&#10;tBjnWNkEi/2kxxCnT6b7/Wj489G7RGkTWzfE1ppkxM7ktHZA5XOyEPjGG+/zxS9+kX/79e9yc3ND&#10;66XUV4ucLEnwHtrdTjgWusT5zXTgWSemXcQBcmIEqpsYUdcdhmFvzBaza1AHEENN0w8R0CDSH5gU&#10;F2BwHuXEyTOEUf9r5OFPTbR9I1HFLF0xik7jfYhZmY/sZ1ErBrBj2yZWaj4uIuHDBAIeZT1BaZSH&#10;69WG+4+e8OrLL3F6csKubgTNtViyODqmOj4jzzOSomRWVSgG2q4hMVEy3nUkeUrn9u/YNGtT+/aV&#10;O4Bjynsfpjc5BNBpFg/D0QRtX0UohCQcvEiwSDUimz+JopI2ov321Xa8gDFyjO01NZqp+RhwpB2a&#10;+zye8mqyljhECY7zO2LSoGMSMrY5UtNNwX4/lxH/HKUU27qb3kzrHD6az4myusIRoplpbKdx2F2I&#10;h62RuU7wkp/60SqagFEt53dPefXHXiFLU3pfUdc1Rebp2parj14X64PhhvPzc1xr0Vi2WwekuGGD&#10;Ugo3DLjBofJAcI4QHFqlkx+MNqLPqIwmi/+T/dlNQWUED6hYJfo4Jxtb9COx9PgkUFULOfTjc91t&#10;t7zzzru89OKL/Ls/+7MkZoSQJ1PLSys1ScJobciLgrre4oNI0sxnM4pMJK1cUPR9R2fhwwcfkZcz&#10;7t57gSTNRdk8BMpqRlM34qWkNVonU9CRgxeUNiyWxyQRUGTizGwURN71A/2gSLpApz0JWnTNvGKw&#10;GudkbZlBQwdFloARVYsQQKU5g9/QeQkUvXNYgtABioKbmwvxeLKSBqWptHpNAnmesLMF3Q5M15Nl&#10;kKZjQqLQWhTvgneigOA83kQINqJ2ou0GVIpXhawxnWO9pVdSOfUUXOxqfvMPf4ePHnxEawp8krNc&#10;nvCr/+i/xtUr+u013WYtElHNltX1Hny2Lyl8HMppE7/9rG6XHB7ytXPPVjrTpp4OmkGW/+SZznQA&#10;QGQpf+y++4dQGPOsTMzHg44x0VNeR9mSMP4NWYhNLyiSb73+Or/xG7/B//vaWwwDqJlwMoqsiOZh&#10;XgagsbcelCBmEi1AgCSi4Lqup++6CTad54VkpET2uoo99fi6+CDD+1H51lvx7TBaDsDRtyNEJQYX&#10;D2k/ZlcHIeeZSpHxAI2hPGZe3o/OlpK9dHHAmsTXBC1iimlcXFmWTO+jdQLNDUGy3JubG9559x2+&#10;8PkvMKuqqNskZLwx+yvyHKU1bhCFiDQlVn0daeZxSBAYA8sYeA7FNsdDcpRPGluMSgWGoZ8qGz22&#10;sALTWhJwiItJjZ8qyRBben5sF+hnW5fT/c1hZSWvq9Zj4FH0YZgqmBEgMM5tlFKTgsG4SSd0W6xk&#10;RGFdAkYI++sbc6MQYL1Z0+xqtDEsi5yyLCIfrI0m1zHY7adP0/tunRNjwDRhghTF7sMIfEmix1SS&#10;JISQMpvNqPIQ17OQN1Mz0HcdZVZR1zuSZM4wWNq2EwvtSAfoQ2C92bB58kRkqpIFEDBeZmkmvpSW&#10;cR46ttM0XddT141wxKxQAoZ+iEjPUbVkr+3W9z06vg4hCMR3u9vx4QcfiC6a0eRZNo5vZd96T17k&#10;EALXNzf4WC2UZUlZVahgI/8pibMcQWuenJ6Lf9ZqJc+z6/G+nfbGqHJPQAiofkTHZiyWS8pEACc6&#10;JNQEiBYnfrt/nTebDX295ejoiNPljOXREuVK+q4nBMdut6OP74ezonYQ0kzag7FT4ZyTlrKSNrdw&#10;2cJBsJU9NPKV2mDZ1Tu6dSudlIjCS5NiQgbKHvRxf2ppAQfEpw2xRVFBFLm10WgXV6RWfPjBfX7r&#10;t36Li51UdEGLft1f+5mf4Zd/+Zd5+7f+N+pdTVmVgKLZ1Z9s4ta2LVo7QuiEKxMX+jMBYxykTQPX&#10;vQDlRBpVGufjw5r9dtkflaBGdYODQDJmNwpwiTlovAMREhuI1xE0Go2P7QaPlKko6R8/ruF3f/d3&#10;+Y3f+l0Z/BdHtLT4UJFmKSrJsJ0iyQt2g4W+JS1y8YKPB/ZgBf2W5zmbzY4klSyuH3roO9pOCHE+&#10;BMpMpPlxQr50nklwUClo6oDrB1yQQ+rJ5a3oeBkoVUKWJqAMOgSSJEe5YTqM90AMYvUVB34qEvhc&#10;IDEJdd1IltY0FJkob5sYdLy18f2NckAqri+tRBUi0fhuoEhzbjY1Dx5fcfrcDXlWsNs2XFyvUEmO&#10;2+44Mgl5AI0W1YU0p7PSLjBpTmcdXiWTcCI+co/CKMsjXBuZ3Yd44MdMKwapLBmfoyc4h+39BHmW&#10;zFlmXs5PqzRm/e6wLoxQes9+EGymVtj4cQoqh99zZmqV6VjBjEFov25lkyaJVDn90KO8ZMNtF22V&#10;4/sYQoTFhvh4SUZVVpyenotlRN+w29Vy+CQpfnCxbaZiXBzDj0SsLNkPeQ8ua6qIpA/fU1UFSklX&#10;oCwLut0F9eYW26yZVTPmuUb5DttrNAGvNE3fY0xGPzh6o2nbAXIhwR7fOYUArZE2VRqkglde9ucQ&#10;0jhjFSX6rmvZbkRipt7VOCfrdhxYHya03u/PFI8IRq43G7abDevbG77znW+TZ6IMIq6nsilEfirC&#10;2WMys5iX3N7e8uD+h8zmM8o8pSgK+pUIlX744CEuwOLomBdfehnbd4QAyZ3AZr3BWcfQD8zmc7H/&#10;8I6iKGhsC0ilnqQJs4Vw0oIbWGQFzg80TcPsTCwp1m1D03oIKbkuuOkUFxdPyRNDWZVUxZxEGzad&#10;ZXezjVI/BcqsaHrH4ijFaYUdWpHtwpIow9n5OYO1Qg0h4P2ADwNpJp2Z9nbO3bNXePjwfbQ2uL6m&#10;c47lXOG1wvYWPzhUTIpdDGAOj8GQ+xalUnqbUCQJW1+i8xlPa82X/+2X+co3vou1BnSCTzy5H3ju&#10;3nP8T//9f8PjN77B7cUjZpkmuAEf1dIP1+szwxPrRKDT62HfThuH/8R6RBEx9n4KSBIXwtSH3s98&#10;DnrgB0FELIefrV+eCUD6sJet938jtpack2xOZ9FXI0qBrzZr3nvvPf75v/4D3nvvPVbrnQwvVcZ8&#10;PuemsaQKmrqmWC7x0TBufiJ2vavrSwZrOVrMYnYhaB9vLSEGSpwnLcpn1BnGTKLve+k1xyy/bdtp&#10;0KoTIdA553DBicNvzDZc3LRKQxYfczwYD8636RXVSlM3NcakmNyw3tZCltvtRNhRQUgScm2Ef+KE&#10;JzTYfppDjUHHe4eOVa6JQ4vHTx5z+uCUF55/Aa0Nm82aNE05KyrsYOm6njwvRJfLe7q6xhhDaSTz&#10;GoboeKnGNoo6mEMIiIEYTEMQaZ4R6adi+09rLeRJpchyQT01UZx0X3Xvg870MeyTmn1iJNwFpcbZ&#10;h3l2bX6sls5U9sySHedKY+U/Zuc2MsGl8hZzQACvbLRCMGRpJhBnrVFJSmISOisqDH3Xsd1sWF08&#10;ZrPdRhSXj8kGU8CZAiURth9CzEz3a8XoveNnURRx34gace9FS69KE54+fSrcKGNQSuZDeFkLNuxf&#10;UwFoeGkbRVks72VGUGSizZaGRNps8XUZlMzinBvEj6vvYzUinCkVnUGl03Gw3/nYcRBgsJZh6CfF&#10;CB0z/lFbcQw6iqhDlkiiEKL1dVEUtG0DCubVHakOog/Yai2VzQsvvECWZyJXNViIweXm5gbrhMtT&#10;FIXkzrGbYYwh1Ub4XWkWX6c4IwlSVXdNK5bjg/CjljOxhQ6DDB/7oSfpEzql6Dpom2ZSd8+yDBek&#10;a7GYF5TxvRx60Z+zQeZvbddSZOnEYxsrcCGkZlxeXk6HZl4U6GHAeU8aRIHEaENVScfC2o6qrMgy&#10;xWa7oSgicErLOllUC958802++OVv8eGHHxJiJ8MHUWgJzvIreaFXOQAAIABJREFUv/IrVFXF17/+&#10;dWaxIhLVFTOdWeNtCjpvPrjkvJTWVzjwLdnPdMIznx8GnRDbCCBBp4ifT/OccfOOjzkO5j+28MZb&#10;7+JjTf8ZfyeS7JIc5x3NENBG0znFD37wA177+jf58IOHDOWSrnek5TGBQKYzZssjBrZ0XceiKiiL&#10;lNurW3QI9P0WsozMt8zylMXyGBcx/13fkeYFs9ksDnFFoj0QolyIm0rHIZpMKW0I3uK8ilpcObOq&#10;IkkMXdvh+hYP9MGRBo1TqcwjNDidElw4eOL7jG5szYwkLpPIYWO0oioFXjybzbi9Fg/0KsuoqopE&#10;J/R9R9222MFS216Cx+DoBkdrLHnumBeKojDoAT66uKVanojy9HaL0gmL41PaLEMlCbOyxPtAXbes&#10;rjfCSbARzRTGisTF9qMQF8fZizEClTaJ2CpIm9LKPEIbsu6KLMsJEP2bpHKSoWCQqnK/OJkGXBIa&#10;8C5jnyrJa7ifiYw6gvsqZt86i7D41EYhRLE2TlLRGDOJHH5ZVQgySO3hpqLeKzPFJJ3L33bROjl4&#10;lFeEXlrPg/MiqusdlxeXvP/m90TGyY17SjEi+sY9pbQCP/beGTOy6fNDKabNpmU5P+by8lI8ToJY&#10;idzaLY8efshLC0VuDCmeRCV0AbQywqfCYbIZwXvqbkPvGlJSgkroB4s2iUgfAanvJXmJLdQ+8tqI&#10;wpO73Y6maQnOS1CMlY3OsljpxLMkCOBAEhSB1/shYFTg9GjJrMykneuETFoW6WQb7p0EzjTKYAEs&#10;5s/J+2hFYqYsc5QKWO/ZbLfc3q4oS5EM6vsB2/XUTcPQiKjr6vaW29sbdn0vgTzPY5tUABYmkTZf&#10;muUkWYZ3Qux0wYFOyUjwdcuus/igKRYnZLMjtusVVmfSeiRFaxHE3TrLzgv8yiJtzzRLsEBI5H1t&#10;bCckz0STlyXd5SXL+Zy+HxiirJcxniQNLI88m+0l956fk6UZxycm+lOlHC2XDFZIuy7OdXwQx9Om&#10;rXmuvMPtRaBuGppBo+cVf/LNt/jN3/x/eNQkaJ1DXrJrNxyXBmsHfurTL/AP/u5/xKPvvoa5/Sja&#10;jkfnAR1w7NcyHEKm773AUSImbc4cDvoP5wdh6hOPC2R8sP3XmpIfDSqHNxUhpftgcniAQIjD+hFF&#10;IZWT2isVGIHkmnLOg/sP+NJv/x5f+/rXaHrhoKw3axYLkQpXWk0W17PFUTywHbtadKzOz8948tF9&#10;NpsNZSYtntvbW7RWdJ3cT2kl/J4haicZRZEX5EU+odOIrbOiKCjKirZrhZMQM1HrnIhKDv2kpuys&#10;+GzkRrxRDIq+68j0qG+3b63tN6dUeXmeCyzTioV0lmY8d+951ps169srgeFGnk2ZF3hfkXctXdej&#10;u0Y8NPo+CplKGaycx9qBoW1im8tw9+5dTGSTD5EHkka9ul29Zb1aU9e1tDfsQNu27Jpx3iJrKEkl&#10;W02jD305m6GUWPnO53PRe4o8HqWg7I/o+p4sosh2TSMD+lwcbUdXxmcqnP1KQqlynBhOgeYQvq/N&#10;Hl88zmQOgQo+d/HeauxZcQiJttECZNT7885TlGU8AA1tHwVxvRxSAhiwbLY1m82Gbd3w4Qcf8vjh&#10;AzbrDaHd8NnPfpbjSg6k8TrkEtX0XPbzr4NrDvsOwLgXy6rkpRdfwqaptDlDhkkSPnjrPWazGUki&#10;gq+EXg57JwE4xPW1Xm/oug5XX1OWJWd5xfFxwWw+Ew26NLbXonLDFHSCzDmbuiHNMrIsZTar6GPH&#10;oO8l2emH4RODzlSZ6oQ0FX5PlmeTf07fd6Sp2Nb7SA5OTMJ8XnF0dByfW4KNJovBSfuvKMRAjiTl&#10;gw8+ZDZ7l5dffpn5fE7TNPiI0OrjHGa9WbNer1k3TeyEnE6agKPqPjC1bL064LigKOJsyjlHNatE&#10;NHRSw4hrUGuSNI3WAKC0jvYL0e00z3EuyiiN3jzO4SPnyVobXVKN/B5govJACIHzs3P+xt/4aV59&#10;9dNUlYuPsYnVIjFRkcoQLc7R1lvWqzVF8hxaKV5/8yP+6T/9p3zp6+8drMUobqvFokEpza/+o18l&#10;TRLeffdd8XLqmli+ho/tPblNQefaFiSJJmhPpd30Rw5v00A4SA99fPFABm3jfboI3Rs37f6jfHdU&#10;rJZj4pneEVKKLSeyXLDS39Vag5HhYxfEgvVPv/U9fvM3f5Pv//B9tC4wlRxmZS5laO8GqrxkWYg7&#10;Zp4mBJfQ1o0sgjShKgryopCWhUnQSUpnbSQnlnGWEyZSW6LFrEqyX5kzOOeENxFRblr5yF2waKUZ&#10;AvTDgI5tAqUTytkME+Vxtq1FpQFtEjwG6weUAjPOHJQQFkeTLFlgBpxHJ4a7Z2cRwpnx0YMPyaIu&#10;WJkacqPItKCvrDE4raTq0BqSFKUT2qaj7XsG25L0lkVZEHTNRw8f4rzn/HjBDs/Nk4RceR7WW+bz&#10;OV0/sF3d4qyw5J1PsD4h0O/JlHFm4kPAoUi0HMpplpElKU4Z4Q15UMqQpAlJcU673dB4ESCtylPa&#10;rqULkC6PpkrnoHgZYwMgfjjj7bBaGIOH8EXlTvJ+SD6j4poOyWJ//wOwQfwGaZExWEtngxh+ec8w&#10;GC4urmV4vJKKr6k3rNdrdrstTdOw2e7Y7XbUdSNVFBKkltUCHzTOetI0J7g2zjj3YTVqKBCQtobU&#10;fHFNjL8Rn6MbDG3jKWdpDCYQguX6+illWZKbXJQgfCpKyzFwOWXpQ48NCZ0VhrtjIFnvyKs5i7bH&#10;BxhchBATFZ0Z57lyjXdOjqZuiPcOG10lx7brtPMPZsM+7IOOjwogbduQpRk2EhL7vot0BZHiEvkc&#10;abmJlJFU0EVqBNGVF+Iw6h1iTZtze3vDMIh53cXFhVQaq1sJEm0jrbsQpHJqoWtbsojQ1EoIyXKd&#10;0l4lSDXrvKBAgwK8pd6uSYzi9HgpXKXonusBQU9qPIbBO+rO0fYiaaOi/JP1KfiG496TVSlD07Br&#10;OpLBYZxisIEQNGla4uwOQZRIQlwWOzQtm9UPScySELZ4n5DmPblSqDiHtE4coIMuqO0NPhgWZzOu&#10;u+f4wy99iV//F7/B22//gJs6Wj4sjyVIDw2LKiPsbvmFv/W3+M9/6Rd47bXXOC8TtrsbvPKMCvfA&#10;tF7H24H2GjLUVIpNfSiD82zgGQ+8CThwwFqF2Bt2/bRJx408BZ99qHn2dvANZ9ei1ROrHeLfsaHH&#10;Wsejqxu++Ntf5Bvffxsgep0P0/UeLY+4uLyUbMEKp4cAtzc3JGkqHjFFwe31JQ8ePBBTrVSM64wx&#10;uL5ntCcetaL6YYjkQ8nGJ3Z33ERZltHUdayIOtqmwaQ51azCB0XXdwSUbAI7kOcZqSLOjVratiUz&#10;iizqOhljBO2GLHY/HUKxdRk8VVVxfHzM3eee4+z8nO9+73us12vKRBA+VSn8Ch17+6P2mnOWYbB0&#10;g6XrOuEOeReH8aJ15ZyjXt/w+PFjzk8WVGXF3fNzttsti5NTUasN0DQ1Pma83knmXFVVbF3JLMC6&#10;yM9oWmGKH58wq2bMZiL9vtvtZDCaZxhToVPF+fk5FxdXfPTRRxTVjDRJ6K2LPW8/rSWlhGeCigez&#10;Am3G5Gi/LqeIEWcQ8ulBhTPOUVA0u36qKK21k1mWtXLAiA1IS5KK1EqWiqr2177+dR49fETwoxrC&#10;OP+xkZUvrpnHJ6cQAkO9JQDnRxVGa/p+mIAUhJjIeQg6ELwmINm9t2Fqp4UJdbrfr6vVinfffZcv&#10;nL8gFVkIojAR52Fpmk0Rumt7yDKcHQhGVDkePHgsfimqxXvPer3i5OR40j3bOfnbeRhQMegA2CgU&#10;bIc+tlGj+nYGUMWYqPbij9OsbB9wCDAMopJsR0Jp35EXhVxjYDLiC1G/bkRBjv5FeZrRdh2aiIob&#10;iKTLniePn3B8fMz5+RmbbRt10NSU2KapgA601nitWa/Xwq+LlZrwWiSD3/OO/JRUe++4vr6mrmtm&#10;VcVyeSRgmFEXzY1K82OHaM+JyWIFn8draruOpmmYFwXehyi+atht64iME7vpUaZLiLmRHhECT54+&#10;YRgGjo5ncl4bD8YwdB3OO5JsLpYmVvTcPIbdbsc/+xf/jH/5r/4lTy9qeb+GlKoq2TXS+SGBLnR8&#10;+qWX+LVf+zWePn3K06dPqZysc+ttBAzFs8rvyctwEHR+54+/yr20IQRPQ3W4TT9WrciiGec5Iy/l&#10;cKaThr08/SfdDpEMn3RLVHOAGAKUtLBW25r1Zs0f/Ns/FUFBPcc5R0uK1x6l48Au9GTzE5bLJZvN&#10;hqYTyPJstuT09JTNdkvrwZqSpm1J04UQ1YYtdaeYZRlZmpEXJV0vnKUiLyiKnM1mIwP4ODDV2pBn&#10;Esi8swzWYhTkeUZeFFRlTmeFMDZYT+cGgndstjUGTzdYUqXprWfX9gweUiMlb4JoPklS7lBeUFtJ&#10;NCA7OT3hxRdeYLE8ot5tub68wChFmWnmZc68yhH/o56ua6WiaRvqTjZQY32UI0lJs4JUS/WWBNns&#10;YWjp2oZm4zHeYecF7eaG06MF3aansdIyVIlUNInJKWYFXXeD0YYkFbVhkyQy4E+k3aO1Is0T0jyV&#10;oBez4KDEDsKac5bVkq4yvP/OE9771nelZ51mEYWnp4U5VjlTJwzw/uNAAVm3Ia7fERQgFdYINR/h&#10;owHj7YSIGlFthNHHKJBmGc45zu/e5fTuOdlsSd/3rJuSpzcKzZblcslz52fcuXOH2awUe4JMWkXO&#10;ifxJZaRtm9mGJ0+ekEAkJzb7QzkwBR7iNYO0pHQIuBFQEF+S4APrVUuR9+zqHWVZYnWgaTfiZ6Qg&#10;S3IIYMhxfUtaiGW21QN1WzM46KwnTTSDC9yut5xsa2zkgiWJyDqZcTYbS6UxeOT53op8hLGPcHmI&#10;/KPpcNmj8sauR56KJULIZK1kqbSiCHEO4R1JBG+Mc+Nxruy9J9UpaaL3olFVSSCwbW8IwfHZz36W&#10;e/fuMd+KD9ayKlmv1vT1liZyprquwxvhfpk8x9qBjXdRcDOhKgsWi0Vsj8nf6a1l2DpuLh5TJIqz&#10;4yXHiyqKeVpq78gSqXLU+JzjQVoUJcujI0CxLAvhE3Ub+iFgnaiNtJ2lLA1dJ66rt7fbWOmI8ryP&#10;bfnSnOBMiq1rnty/5WRxF5Omgu4cFOnxS/irK5L0eQiBzbrj9PSU9z54zD/5J7/O//w7347tz4Is&#10;yVgcC89L+ZazowXb7TVFVvJf/Ke/yE9/7jP84f/xz2BoqddrlkdHrJuBcZYfsUkcygVMQefxw8cM&#10;aiWtgojDl/+H/eaOmZQokY6Vzcd0e5QiC8l+04+9/YOP6iDoyIHxbDWVqGbKgCTjg7puePjkgidP&#10;n5AkpcxpEjmAfUSshOBZrVe88twdAK6urwneM49M5NOTE0F45TlPnz6VzLOqsFZK9HI+l0MHO2lF&#10;jdVcVVVUVcF2u5kIoc77mHHKdYwZhndCXhwrod4xMYelD29kUVvpUc/nc6lIwp40Ocn6qGjpjCYo&#10;jVfCEj85OeH4+Jij42OyvOAb3/ymcIyShKrKRSEgy4Qn0dRst1s2TSczl0EydpKUajajLGdiYTBI&#10;Rqbj61kWpTDEI4R5vV7z/vvvc3mzQmtNPltwfn7O8exIBuZdQ9M05HkqQShJ5DXUmayX6L8SDjcc&#10;alLd9UHmAU7tWN2uOH/uOZ5//nm+8mev8fjxY07Pztntdvv27NTxCkzhRIHRxRSFxlnMYUUzzWhG&#10;jkMkd44BJldR4RminYGegtt4eGqlydKMLJfsdBgEsSX8Cs9mvYE47D49PRaSYjxrsyyn3u1QqcE6&#10;S64kQzapIP8OGQOTIsMYbHzAmP18imkI76frK8uKF198Ua5Ta5JEdNBCCFTzKq5dWfMjR2YMun0v&#10;HKlhsFgGtFa4IMP9ae+buCnj3tVaQVCYUdzS2ymAKK0xY1YfRufLwxnceNUcPOkIylEaokrK2HIb&#10;X/vxfRyf+7gelNI4L5JWRge6tkNpTdu0XF1esdls+Zuf+Qynp6cslvJepuoeNzc3rC4v2O62Iga6&#10;3dJ5qazLxZzdrmaz2UXIds5iseDszp3p/XHOsd6JhUHdNCwWC07vnLKYy1kqVawosDdNJyTuiJC1&#10;1kZl9GQ/qzs4W1HiS1bXopmntJ48vsbXbBKxjRWfAG8U77//Puf3Es7PzlCpIBK7y0uK+ZzN7S1a&#10;KY6O7vKlL32J/+V//d/59nceowsBG1RFRdO0DK3wGeumZbvZorTi1R/7MX757/wd3n7rbZpaZsTP&#10;nZ6w2WxhpMapg7f68HwfP8nwNOlpbLP4/Zr42PIQuMrIs9mPcA+Vpzu170BPRgQKgXmqqCgQfcut&#10;E1SIiZjxYehpE0GKJSbFB8/V0yvu338kfJlkjh8Cba/IEy2yEa4Vfwq7xVpLuylww0CmU7IiY744&#10;ZrfbcrNuCF7R9JZqeUZd17z00kusVyuur6+ndtzpCy/zuc/9Vf70T/6YLqSEMFA3HUaJnlaVZ9S1&#10;9JtNUHSt5dquCMoAGqeGyHVS1K207rIomXF+fs7V5SXbriXPheh1ta555ZVzrq+upK2XB7GaSAym&#10;yMhUoOtalHGUhYhfnj9/h9PjU4ahpVlvuHn8hMwGqiojUDKbn2OVYbNb8dG65+ZmR1UVkM+pTEtR&#10;FMyrQuCTibSHtk1HvRtwXpMmGWUpZmcqdDTDQLPdcd12+KfXHB8fk2cbkqJkuTiCEDidH0krb1ZI&#10;CxaE0W+SKbnQaUpZFDgtQpLGKDJNhEh3on3VOsqi5OGDpwSn+bm//ff58p/8Cad3z1i/+y55FKjM&#10;lFQMQ0RNWVPJIUIz/b1DqPEoiaGicOe4wUfFgxDlcIYo6BmMxmtz0L6TrFRk7VN8okjKnLwq2bQ7&#10;et/TDuLiOSsL1k3P9uFjLm/XLJdL5vM5i8WcLDFyOBdyDcZvpbp1LYnWaFFTi/thIChI0kSM5bQG&#10;HwgukmsZNeY0w+DE5CypOH/+OUxa4AeHHxR6UHzur/yEwKWba/rdlpt6C1WBc5p+CGRJQWJTCFcY&#10;3eBUidcpRpdoNaMIgUprGqQ91hipwhMf5Yci6jSYKGI7Kk+MlU7k4pjETGfLGJwOZ7saEdCUNytM&#10;n4cg54xWkYRp5bfV2LsZVTpQgrTTGhtS6k3LMHi+/+bbLI/vMCsy+mYnnEJrWTdddN6UWU5ezWi6&#10;gXkpvLdP3RWF5OtHTxhQzGYFR4sZd58/AyDPcrTRXF9d8dYb3yFRsJzPeOHuGfP5DGctQ2ZIkzM+&#10;+ug+XhsBBBQ5m8sLgms5Oz0noQEfSHWKUy0qBIaho3cn2OC5aRzsIDcpNsu5vXjIib3DPDUMfSsV&#10;pgtotaNMAt5rttc3fOMrb/DjP/7jPP/yyxIH8gXr6wFfnXO72fB//l9/zK//i3/J2x9ccbQ8Q283&#10;LPOcdgholaCqktumYT7L6Ieewvb8g7//n/Di0Yw//+qfk2uFtQO3246ymtHu1jK/cgL/N0Gh/CdU&#10;Ohz0hCffBfXMh+m2d7Bkamsc3vRUuex/cljR6KgkEBijuYnIDck6gxISY9f2PHnyhMcPH7PZbghe&#10;WntVOZPsTBG9JTxN21KUctjtdjsUItKXZRlf+MLneeONN9hsaxyONE351Kc+xTAMvP/++wQ/+lwI&#10;Gmm1uuVb3/o2bdtxfHxEX2s26zWNEs2svm1IU1HGDQR0PLRFujwwn824c3bG40ePKKuKzXqNc46y&#10;KBhVqmez2cQDqsqSDz/8EKM1y+UyvkY6DtErsB3OpeSZIU0zTu6c0HUdjx49Yj6fs75cERDSYJqm&#10;nN05kzmNEmmNhw8f4qyj71runN1hNjtiNp9xNJ+RpSmD9Wx3O2y8npPlKUVZUGZKHCDrLro3RmfI&#10;vKTvO/p+4OLikirNWC6XzO7IrGcT15KNrO4xgR11nwKiWm3MqOyd43zDar1mdXtLpmqapuE2FDx4&#10;8ICvvvU+52fnPP+pF8WraJx5jUElRAdXY6RdyD7rewZ+fFDhCAzZxCV5KCg6qkXvmd57wII8RpJG&#10;8qsef09amH0nPAyZ21mGoRNUV9ex2awnAIe0X3NOqoSyKDgrJaiwz9ueaU08UxgQpusYD+JxzuBH&#10;/lCwSMtJ1C5sRGXNM0Gg7XYXe3karcV+A/boMaWEjDt6DylwkWBsjGEohadjI+DIu3itTi7UaT9d&#10;855gu5//uujHNbbGnglAIHPLCf0Yk9sD9OYQ5yPytPezN6kaHHXT4J2YwvXDwGBF8fnDD+9zdnbG&#10;22+9LdeDjlpqAWslYA9Dz3pbU9dN1HQT6kRAApJ0EmSO0tTN1BEZEbFN204ItLEdGgKxirGkaUbn&#10;5GPbdQzR0E1HcmvgEAlHRI2KqsMQVRrunR6RZzm+mkU/H79f64QJzTYMPYlJ2G53/NEf/RE6y3jl&#10;lVfYOsO9e/d4tHmDL37xd/i9L3+LtutYLhZsNmuqLLZfI6+waRrm8znb9TVFXvBTP/1T/OJ//Iu8&#10;9+73oqp3zna3Jc+zqJwQwRZeZkjw7Gx1CjqjxIdwDcKzIeNjJdLHY4oa/xu/1h8PQz8SvCLMGBW9&#10;NeKDqoh4SjO6ruPi8oKPHj5kvdrEmYGQUl2AoHUkOeqoBKuYL4/Js4zVqkFpRV6U1E3Dn3/t6zFj&#10;lEN7sVxycXktkhpFiUJN5kw/8RM/wVtvvUnfD9w5Oxd75vd3os80CB8nSVOKPGdX1zLo1/v7D4Nj&#10;sI56V7NZbzBJgtKygbe7mn6QBSd223IIWSdIjzwvuV2tOb23JMkritmSJM0YvCevMspCMvptLQNG&#10;g6aaH3F9uxaCbETfbWoh5p3du4f3kJiExXxBnhlOT06oMsPR0RHzWUHbtNzcXrFarQgBjpZzzs6O&#10;UUrhuh1NvcW1ItE+n1XkeUFRljjnBUzRbNmsb1guKmazgvl8NmnVdV1H5y3BC+w8NRllJgi1PE1w&#10;gDYp3mRcPr7k+z+8z+3tLfVQ8NGDB8zuvsz9Bw/ozJwtOU9va5LqmLAbQCVoJXI1xoseWaI9LogX&#10;yB4ccAiJjm2yiZMTicdRcHQ8HM0YfHREt8VFPypEpMloj6ynYXnTCIhEKYUlic6psTWkwAaN0Ql1&#10;25ImgsRcbTqabiBxhqOjY6wxJDqRTsMYbcbh6cEtxDnOuKPGrwPy3GaLFJNZOreVwJnmeN1Cogg6&#10;waoGqxp6vyNLc3rfQ2oJpieYniQYcpWS6pREJaBSVNDYwTP0js1QA+BiEDHxclMngcMbNZnUHSJe&#10;x3+jCeIheGCc+xDA+2ECBfggqhvj7M15jx1sbGdGSwbvn/kXgsCM206CvovD/W078KnFMZ2TADlC&#10;quVvOvpe/l3d3ExSOdZabtdrQcZpw2I+x3l4enlFN9jYGpOD9erqiqcXVwQtyu8XV9ckqzXWDmRp&#10;xq7rsXEulBcF682OfhiYFxn9MJCqEIn3UsMGFN4zzXTERMJwcbPGuYDKSrpgMBpIUjqtsIMlyUTD&#10;bugadl1HYhJClXO523Hx1gPy5R3+8M9+j2+9fZ8HDx5ws4sSUBrSYo7SMs4weZTPwdPVOxZFzmIx&#10;43/8H34N2+744dtvUVUVbT8wWMcmmsoRaQSjWoQGUaP4i4KO0geZHZ98+5HK50eii/rEX55i1dib&#10;jdpYU2mtiMgUxeWFIMvq6P2hlMINMrgehj6iyhzeC+tYG8N2s6FJEtpWUGif+/wXqOuaN9/+AUdH&#10;xwzO03UdL730Eo8ePWK9XpPnYjz1mc98hsuLCz744AOUigrSfUee5Wy3W6qyxA/SzunbWmCS1qIj&#10;GkQbzXyxxLktm42QUE8iaOH4SGC+Xd2IlEcU9nvu7l20Mbz37rvkhQwPq7KkqWvSJGEY7ORomUQJ&#10;mPVqxfXNFUVZcrw4ouvayUc+yxKCD2w3G8qyZDabc7+9z93zc4qyYB59aI6OF7GiW3N9fc319Q3e&#10;exZHMidSCpqmodmsGfqeWVFwenrK6ckxZVHiA/QREj46IY7ZmrU2CiXqqHjgcREVuPdVEXIvsc11&#10;dXHFd7/7XV7/9repdzVXK3GEHK5lRhXKnJc/9TKbzQ3LxYLtTsivIv8v8H1jDN5I5jq2eqeAM67t&#10;aa6jPyEYqema98GKg+Czf05JDDSSK41Bp6HvxBLhUB4KBPZ9fn7Opz/96TjojnOsfgcEKhppPTW3&#10;cl+tJgrCuJ3G6wmoidMybTW1b2QrY0jnka/iVZy5SBup6/qJxxFChLLG9yxJEnRscUsHPXoFKYVO&#10;kokikCQJy0qARja+zqOSRRJ9AHrlngkoh2dACOLtQ9i7p4oyup8yfKMVXsfk1WvQ8gfGZHmIqLGu&#10;ben6bprpjm26rhtIUuESJkki6gZWuDv5lCyyj+kg2okRkdq23YT21Fqx29WEIHON0Wp63HOjYrjW&#10;mpubGwLC+A8hcHHxFOscbSP73gZR2QhBquW+7yeVg67rIArnGm0EGAWTbl+apuRZyvJoyeryKaNt&#10;R13XJLmmKPKosyez5LpuKArh6e3aGhPn0leXl7z+xmu88847fHTdkucZi/mCuqmnqssOQxyDyLwv&#10;z0X1Oi0LfumXfomf/bmf49f/+a/TrVeUVYW1ltVqBcMgbfcyibNPqVLjOz+tgWdkcEbyDx//tTGW&#10;hIPvq4Ov/4KK52N3f+Y7Y3tDdlJUVdYiyXF5fS3ZRt2hlMEkIvcweI9Xim6wOGcpqxn9MJCXJfPZ&#10;nJvVLa7pODo+p+973nnvfWEfV3N2TUteVOSF4bvfe5OqqvBR3W5WzTm/e480K/jBD35AlpVok2EQ&#10;WYrjk3O2243YAZgMpTvafsAhZfPQtRTljNPTY3Q0Trq9vaVtexSa0ztnEAJd20ulkwgK6+HDx5Rl&#10;wXyxhADrlXiHXLUtt7seSHjxxRfJdMGm7ai3a25urgl40jJl2zlufvA+t7cb+sGTp4rOBToUy3LJ&#10;5dUN17cr5vOKWVlycrSk7zs0cHN9zfXVhSzaJGExn1F0DNLtAAAgAElEQVTmCd523G4kO8M5qjLn&#10;ztExZ6dnnB4dUZYlfdfSJQlBBZlTLCuK3NDahtY2kFciFe4G/NDhhh6VJCiboP1ACCkqeEgqri8u&#10;+LPXv8+ffv07fPjwAucct3bO8fGSq9XA+fkx19c77tzUaA8n1QnOPJZMGCH/Gmx0IbXiuqkyRtQj&#10;SoF+tr3G2J4afx4PdXSc74QAyqOUmWaPYji29+g5RJIFPxr7OZnDkKBNgrWOru3IsoxqtuDzn/s8&#10;y6MjVJAWb040NNtd895773Fxf4cNgVyNQWvcS2oKLioEsYiYgBjTaT592jYNdV1THd3Bh4ANo7W6&#10;cHKcEympgAZlCHiUTjBJBiYl8QqlEjQa5aNpnUrQKiExKaNb/aiX5uLHwcnHLuytPA4rnD2ibT/r&#10;eaZC8cI56qOZ2sHBNAFPQgj0Q6B3CqdS4d+oWAFZK2KoacHgnFh9KMTDRmecnt0DnZGYWOGGmIF7&#10;T1AenWoSDFlRiHJ73cQEQsAfp2fnzBeLyS7apBllJgRn7x0f3P+I9abmJz7/45RVxW69kiRMaewg&#10;ShRZUUaHzkDbdZgkYzYXqwiDi+CWRLpSKhFfLg9BSQfI5BWqmDEMll3nebq9ZFEIenZRieVHWcyw&#10;2uGMAGp2RkjsF6sNb36w4rXX35XErLrDzlqaxqF1idEJbSeuvEU534McgqPKDC/eWfLf/ep/xdf+&#10;5I/YXT+hUhD6jiwvaNpe1tem5jxbEEIc04wv9EES9qxxzY+Gm2e+POyxcpjEPPPzH20H/OijR82o&#10;+PUoQ+JjJfLBBx8wDMLbEG/3bor2krl4rJWZxxCztPliTt02cY0q5rMZt7crqqrCBfFy/8JP/jSP&#10;Hj3i/fc/iJj3hOViwfPP3+ONN97E2oFZVTEMlsV8ztFixjvvvkPf9wyD5dWXX+Du3bt8/7vfwrUt&#10;aZpIT1WPXuxSHt/e3EaXRAERPHz4cCrhkySlaeqo9qrYbndoI5noK6++ys31DSY4VrdrHvGIsixZ&#10;lBmb9YamFs6ASTRN23Jzdc3l1TXH1YyqrITL0veovCSEwHvvvRdBG3qqFvO84OGjB+y2O9pWAs5s&#10;NiOLLc3tdosfesqyZL5YiKJBKRliVVVUsxmzWUXXtng8eR7Jtd5HOLkmT0QItW2FfyT8ikA/9LRt&#10;S4qhKkvavuftt9/mq1/9Kh988AFOSVW3mM955eWXsQ8vaJoGlOatt97i7GjGpz71KYo8p+t6cGFv&#10;JxHXnIotskPNsnhu8yzRc58cqcPPY0Vx6AYqVgJmqnTEKlsOQGstdV2zWq9iizWh7sR5ceSzWWtZ&#10;r9cMdhDFiixBa8Mil/acmiVR00oqDKXiqf5MpaAOxqhjzzxMnBUfvZQkuem4uLjgpfkxxhiKouDs&#10;7A5VZDK4yD3T8TAndh5MIoCP0bQQraeDXuSeZM03RoLKgKgRBxu5JhF63gXpSFgnatNu4oftNfbk&#10;6R0EzzBydgKJEb2usYP48ZmOjrOGfbUnZHGVynVrszfv01qTJqmgOSPyS09/f18pamNI4+Pcu3cP&#10;7+V9Gys8H9tDzjshrFoBP8n7v4sV48BsVnHnzh3yomBRyT7cbZfcrlbUrbQCkyKhaVr6vmc2Ezke&#10;pRS+b+KcOFoRTAoG48xSrt07UQcZ+p7b1Yo+FW5WmZmoJi3Q/BDnaDov2G63fOett3nzzTcx2Uxm&#10;vraP6MYIbAlM87yRVwRMaN3/8h/+Q05OT/nDf/1NqVYzmQeGEDg9PeX25pbBWvq+l8pZ79/nT1Qk&#10;8H7sDSNeEge3/78Qsq+eD5ts/i+41xRmQAV8lDuWiKhpupar6xvW621sX4jvyyisqI1BJwlZosjI&#10;wRis92x3LUHdsGsEzpjrhH/vb/48r/3516SFVla0veXb3/0+J8fHnNw5n0QvrQ+kWYmNvjQ+yNc+&#10;GKr5EdXsiL5tMUnO46dXPH56JUJ2OiEET9cLJr1tWx49+giUWC+IVW8u5XrTCoTTJPT9wCs/JsGl&#10;73u0FimP5eKIe8/d4+mTC5KyxBSWbe+4//iSRZFLxhQgTXOatqVfr2jqmraB5TwnqRYEneCs4+j4&#10;Lr1KaHtLUc7E1tlZduuGvu+4vLhAK0We5SLRoQ1D3zF0YrldJIHzkzmnp3cl2Juc+fKE2eKELJMK&#10;0OiEbmjwztH0HYOzrNod1WzGIpNB63a9YrvdkCjwpbT27DAwP8nY7mreeXjNa19/nbc/eEIzGEwE&#10;iPQucPbCS/zw0RXbZoc3KWdnZ7Rdx+PHT7m3PGYIG1zbgTJoBFGso9eMV8nEyZmqGvY8ncNW2+G/&#10;cWOMlhTmoMUkwStMOZUwruX5NLsdtzc30ipJU4H3hoAhkKcJqQqsry/Z3lxhXniOwiR4P2BCwtC2&#10;FASGrgUvFs5jVg9M4p5jS2ycffh4CBvGNmGAOAdJfM7mckd4QaOzlPniiNn5Eoaa9XpNGBJCn5Kp&#10;OcqlmBDABlK1QIcKzTWpEYSV88Kd6mzHZrfBekenJZj2gRhcoi6Zk2qlG+yEVJPpBNMh/+wBNEKl&#10;96eJggmZd9iiG6sied0F4DKSdWHfpTFGQB1pmtIPPcFBnqUEZ0VJ20a1d6UxSpNoPaHjnLUMYSCp&#10;KsnyvchUGWOwzrFarWmbRiqUmMhto4LB8fEJVze3FGWFQ+E8JJnwme6UFUcnp2BS2qbl/QePuL65&#10;RWnNYrmkmlUoFFYHme1oaU8lUVhV6VSCr8nAZDQOBgyhmBNay5BoOu/B5CwXC25vV2yvbijmQml4&#10;cr3mm9/4NvefXFJVd9k2A1oXKGPonWXohqg1GJOQJKFpO0EHK0VuFH/tr/87/N2//bf4xlf+mHmq&#10;eHJ9C0dzksg1XCyW3KxrUNB0PaVJSLSRM97/BUFnNNMNB2HkR2LFxwog+dEnDYA+YepzONtRar+B&#10;Yg9+ZMLfXN+QRQnzoRdfnjFj7CKpEW2YzWYoJX1K55lc9rJMJEq+/JWvTB7tk7yGdzx+8mQa1i0W&#10;c6x1vP2Dt0XmoRQBvp//+Z/nz/70T3lw/74YTB0dce/55/nO63/O0PeYqFU09HJNVVXhrGO32TBb&#10;LCZ+yuc+91d54803Wa9iVqYgL3JOT05Z3a6Ek5HKHGaz2fCtb31bAAfbrQxbh57r62va1FAUJQrH&#10;budQOogDoYeiNOJw6lwESiTkeSbQ4wi59bkIuWrluL25JY0uefuMUzJ31OgwKrOaO5GHkJqcs7Mz&#10;FuVsYmb3/TCpaKte5gAqjZmZEe2u1c01u92WIhM16rG/XSxOuLq64nvf/z5vvvHmxL3pO+FUbDrL&#10;V77yFTatpShLXnzl0+LQmqS8/fYPePU/+GvUTSNt3VgFhEicFV8ktX9+0+8crtVneTsf/5fEbNlo&#10;M6GK5HWSg99oNVXr1lq2u61UiHFwOpoUDjY6ZiLrE6U4PTklTUR3ryoTdrsduR51vATZFdI92mff&#10;RhsP4nh4ez+1DXV0UA1hz5nrui5arst8MkszfIhacfEA16kg04S64KTqOpi3jmrdPl5X27Si1JDL&#10;zGIIatLMczHgBC9WG16PLbN98Jkqmwmxtg86h9+zwT2DfttXn2p6jkmaigZfbHNaJ0P9Q4WQbS1A&#10;gLwooiCtI8uzqHK+R74N/UDTNqxv12y3G24319Oact6zWCwwWvPk6VNZq9FhdBgs6816msusblcM&#10;1cDX/vxrJGlClsjc8ezOKaenp9y5e28CTcgMNqOK51jwfvK+mZWVKCtkmRDxOQBbhEDX91JBOifr&#10;JYrTHh8f86mXXuJJ+pi+fzB1Wx7cv8/19c2khC/6daK3CCK8OynLjFb20dm26zqyKuMf/7f/mKZp&#10;+Pa3v82nToWEP85B87zg6vJSKlUvkmGFD2KVHduph9JnzwAJZE4j/h8f26b7vrfshOkBnm2xxVI/&#10;jHbAexjf4e5XSk1lpPOeqijY7XY8evSYwcmCa5qWWRxYtm2DMQnWOezgMJm0l+aLgrt3n6PpHZeX&#10;F1Tz5fR3drtaeq5lyV//2Z/j/of3eXJxKYdGkrGczfiVX/kVfvuLv029q1GCnGQ2X/DDd94jL2fc&#10;XAmIoR2kX+uVQacFWjmss/ylz/4V3vnhD+k7KYur2ZyuEwXXrhOI5qioLYZWLaQZ3/v+96ZMrShy&#10;TJZwcytD8r7v8WhsAGcDPmi8Srnd1MxnFR4hylmV0ruBNMnZDZ6zSlQViqKkJyGkBXZsVbgeRYby&#10;AwZPay2JEduDNM3RQRBByjkMijIzbFe37I7vcnR0zL0XP0NZSs/X73Zsdi0fPbykH6QitTpwfHxM&#10;2/ds7DXLRgAPXVTtPV7MaW83+LDh1VdfZVX3vPXmW3z5tW/y9GbLC6/8JZ48eULbBwwG4xtCtyFH&#10;YwZH6hqsa1mtbvnMZ/4Sj55cMKtmDOmMtu+Z5wVaKYauJtEaF/y0ng8JduMBZqLjbOznyMGbmMkZ&#10;NhkRlTEpmgb543qOJ78isFgsGPqOspBr8N6T4MH2ZIikTeJkYOvrWwoG0qAIJqD6jkJZtOvotisy&#10;DYPtxXAwBkXnrEjghFzk/dmz2Mc9Ke0P2R9pkmBsS6krbL3h+OwMP3RkmWFwPe1mRRo8ykkL0A09&#10;PmjmZUlX1+jgSfKUYlahilISlGpOVc2Yny4ERqsFRZkGCCHZ83BipPCdn16vZyDNdpjaYlprea2T&#10;JKqNmz2Y6TBDPciBx2NnVD8ZzxKQtlfbSDt3tbrFdVuqVEkV1m5JlcN2W/paZLGGYZhQcM2uZr3Z&#10;0I9q8UqCqIuQ8t2OKK6pYXqegd1ui1aK2XLJ9fU1WSa6jIJIdPRKWnTXN9ccLY/4y0HRNA3riIbb&#10;7nYcHx+RGHEBjZ0+BucYBktQwjcSlXbD4DxBKTa7mpPjE5483WKKiiGI9E86O0aXS+6+mPLeg4ek&#10;OmXA8P0fvM/gFKSZBF80GLE88UEwcXiHCp5UB2ystttWSK6//B/++/z83/hZ/uD//lckwXLz9All&#10;UYCzDG2DUwJweHh5S2IMNigcin5wUbA1w0YY9zNBJzr8EnjW++ATb2Mm+QmVz8GP/8LbMAykmbDU&#10;0zSlaUQGpO0kcxbpmbD3LZn6i6I6ixZeT9d1nN65QzETfHjdiAPfMEiGHIJACB/cfzA9Rh6Vi621&#10;/MEf/gF917Pbbjk+OaFtan7mZ36GDz94QF3XLBYL2rblc5/7HK+99lWx4I1aUFmWR6Sbmnr19XZL&#10;tVj8f3S915Ml2X3f+Tnp89qybard9HgHFwQBEJRAiQYhSoygFLHaoIIR+6plxD7sxv4r0rv2aSlp&#10;N3YpkZJWpEQYYoAZAAP0eNO+urvsrWvTZ56zD7+TWbeG4I2Yqa5b91blzTz5Oz/zNTR1QxDEHBwc&#10;dNmE4wRcuXKF+XwhnInBgMxupltbWxRFQZpmHY+lVXNWSloGTSOlvlKKspZ2XRwFpGmKE8YMh0N0&#10;UdHUNbvb21Yp27HqtqKs3dRlB+1el/JvsyiQfn4YBpRFyXKx5PZzt89VfouKR48ecbD/wJquFVRV&#10;SaU0p6enpHXFpd1LPHt6YFs/MuNQlpk/3tjk9PSUJx9+zr17d3n8+BlZlhKlSVeVtD3/LMvIa8Pm&#10;1hbvf/A+29vbDAZDvvvd7/Kf/uz/ZvuVbYqleNCLK2VNaBUkmr9jXbYBTBvdZWnt1/Wgtz68P28d&#10;r1Gh7cbl+zIrqKuRdbW0moQtH8lRVGVNWVdWW60ky1JKJWi72tTUTU2WLztFg6qq8Hphl/XLMZuu&#10;Gm0H9M7aTWbaqsEO5Dufo0L4VcYTnk6WpqRZirYopbaycYyDH/gkhWjyRVHEtWvXuPniS+LP1BuK&#10;YvS2tFu1a31zwM5abCi2h+TUqjvfAnm+ONPJi9ye1fONs9vQlRgEGvvBLlRIbctRn286KGvJbnw8&#10;1yUIA3pxJMoqtd1YbIJXNzWNnYccHR9xcnIiquWuRxDI+5umIfDbWZwcb7s2Anu9+72+qMOHkRUx&#10;1V1HJU1T4r741Zi67I5Xa83+kyco6Ly6NjelXe1bcrRBnheU3KpDew4GfZIkQRuYzxeCRtTWr6ox&#10;NLrGrUVtOggCtNFsb2+zzEs++eUd6lpmMqVVSjGswdnNWg1hz3FlLR36/T5bW1v8y//5X/LBBx9w&#10;/8EDUe9fSFfJ6WZq8vYW+ditUd/rKlbX+RWVzoV7s8skTPem9Yf6Vf9Sf/u57ndY4EH7o8ZoAkdR&#10;VyJtMZ3OOTo6oaqlRI7CEF3X1JVsPqHlRIhtdIUf9TBGsVyt6C/mBNEAUFRVQxBEeJ5LUzc4nk/d&#10;NExnM4z1+Oj3+4xGY5JkxcnxCWEYdbA/3w/42c/fxffa4GVwfZ+8rAmiGKXEY/7lV99guVxycviE&#10;sta4jg9GsoeyqDA4eN4AceqMO4uBwWDAfD5HqVYoU9M0FavVEjD0+rG0MDA0ZUkQySCyMeB4PrgO&#10;URxD6XZiiNoxlDg8m0yZT0Qp4LIfUKIk2Pk+nqNRRvgygQPGDigFleSC0aAVjlHSyy9rRqNNvHDA&#10;aPMST6Yl5WnCwcmEjz78lDyZspjPcVTFtb09rt++KYs1K1gZH6MleZiezQjDgGiZo5TD8aoh/Xyf&#10;B4+fMpmcsSplfnJ6NpPM03j0B30u7Y44OjoiUC6UK7ymQpUpk+OE7/+3vyTLS/K8wgl6AkeNPLQW&#10;y4K6brrhumPX3VoXzlblWpj5jvjbu04rhwOO0ijci+1goJXYad+vHGHVO44SccpKUD+N0eiqkoEz&#10;miDyGYchQRCQTk/4+M7P6fcisfy2QqCmTKEu8V2F70hAN+0BIyABaV8Jx6Op606Fvb331jfOopzg&#10;DAxRWBJHJWmVs5ifkSwmZNkZTT4RaKwNQlp5NNqwTFaU9RynN2br6h7XX35Z/n4k1tWFbs+rJKWt&#10;eZu22Wf71XfOw8o6wq7dSLQedsFpvWvStdLWYk5HEV0b/mjddOCHFl12bs0giUjbGhNeX8v5kZ9X&#10;dS1AmiwDRPlcbLSFipFbsqVujNh+2DXUgguMgdVqhVIiCPrhBx9SNzUvv/wyTdMwXS6kPamt5YBS&#10;bG5ukuYCsZ4tU5qm5uqVyzKDtOaKymgwmqworOy5VOB5npFmKWHcQ2HwXIeqLMSWAHAdz1qoOwRh&#10;xKqq2Lt1m3fvvMf+s2ddRwljwShNLefYtBYexp5bqd49Jdc1cBX//J/9IaHn8V//83/GSZfkScLA&#10;qYRThiSz2PvFtYCo0mjysqYXiP2Ki0DX28fFTce219YXAuq82FUXXroG4+S87wqKes059G8/hKPQ&#10;+rMkScJkMrFoKGS43sgCadWWwygU7LplIwtTuKauDMdHx4y3jJiV+RF5nhOGMmzfHI/Fn8YPODuz&#10;ZNAw5I/+6I/4D//hzzg7m1p1gB7f+MY3+PSTTwQthSMZSxTy5S9/mcNn+/R6PTIttszY44yiGNfz&#10;yLUc55XLlzl89gzXj1glqw7RUhQFeWGRXHpNQ8pRpFlGnkvmEAYheZZ3rRXRTito7HmQwKi63mzr&#10;q+M7HgcHB6wWczzXk9ZWUdhWxrkjZ+sYeZ6hWPkXGwAcpKcchpJhbW5ucu3aNT569B6ffPopSV7y&#10;+uuv88ufvcXJyQnjUchwNMTzfKqqYjAc0DSaMBL77MnpKUVZoIxhMBwyn4lPiXYC660us4Esy+0Q&#10;t2Y0HjGdzZgvFozGWx26JsszlBvy0UcfcfnKZfb393nhuWvklpCpHHW+Ea+BArrY/YWMukMDuU5n&#10;WX0+51kPgms3Rzvbsc802lpTLFcsl0vqRtqWLa9qY9AniiK2+gIumM1m3Llzh6YqpIJoKoIwIKAh&#10;SRICR1thUF9g2845h21dkLR9mPZ5Yy7kho7tAhwdHbFaLVmkEkxNI6rRsV1rpkxtr93p7kXP9eiP&#10;N7l69Sp+r4cuim5G1rbFzv9Yy2Vqz7OtXNYkT86h6uexpJsl2g/RXau2pVi11ii/umRt13QHy8ac&#10;V6ky8LpwnS4ARqDr5LRfG2s26Njrluq6y8ylOmsdWu3rrVNnnuUsVysWiyW+5/GHf/hP6ff7OIEn&#10;VVVZUBQ5ZZHjOi7T+ZK7dz9n/9khvV6P1197XQJ1KQoK1AVlWZAVAqlPM8vBq2RuHMV92x1xqesG&#10;kA3XtSaHrT1EFEWkacrjR49kVmtb8o4n911Lim4/j9K67TLT2mVEUczzzz/P7/zu7/KLX/yC4+Nj&#10;+hREUYivKhwx75GKxlqrBkFA1oi4aV2JPYvWGs3fBSRwzgevnuucL6iu7D1fMN3QVrVk0tb3RX7x&#10;KhMv8YtLRtpj7U0hLQKH2WzOdL5AuR51WVA3GrcpCX0f38JTy9xCCe0Qt0WsbGxssFwucV2X3Z1d&#10;gqgnkEDX5eaNG1y6fJkHDx6yWi0Z9Pu4fsBsPudf/+t/Rb/Xt8M8n14UMz07IwwC4deUFYNBn91L&#10;u6zShPlySdTrMRr2OD4+4cmzQxlaFoKWqyrrG1JpgrBHo2uausaPI3q9QWdHW1elSLWguXTpEmVR&#10;cHJ6Smwl/lfJEq1rlKvxfEUU+tR1acUOoaoN6XRGPOyzsbNLmmW21NYSuHE4XSw4mk4FzBCFKNfB&#10;ocZF05ga01QovK5dqZQLuBitcFEEbsB4MGDYG7J79SarrOHB6ZIVAYdZwfLREceVSxKMCP2QSelS&#10;J8KNUES4gYtpVjSBIti4zKPPP0drQ5jBfLEi8EN8LwYPyryirg39WCRtdCGeJifzGcr1ccOIvRs3&#10;uffgMYvFknjgUpRLRhtbnE5m7O5sEcVDimImLRenIQh8irY/7pxXOQpBt8mmbTdgBQ4GhRa/KdPO&#10;E76oqXGebRslZFTHtnWKPOfk5JgkTUSCx/cxRtwlB4OBZHha2p5ZUpBoLT38skDXFUHgEziIxIrv&#10;4Xr+eUsWm/9ZEEwr6tlBaY3pEGPtQ2uNcn0Wq5Ty6SH9fg98cZV1HR/XVQJxVi6NcQW5qB3mi5TT&#10;2YpaKzaH28Sbl6nw0J5D7YXifur7lE2Db+/jtmGiWhBSV/Gct+dbaHcHhjB0tiXdRrX2MwC/e3+7&#10;yZvz10CXKKAMSju03i1dXFuvlNpmzXrmrJCWn25oFUV8x+3afb5jUEpmPyJWaturloysrcKI0g3T&#10;SYbvwFe+9AZXL+8KpUOJ46036FFXlTiL1jVb2zu8//4dwsDn5s2b/MZvfFNIwrXMknSVUZUVFS51&#10;VTHcGHHv7l3eePPLxHFMXpS88847OKbBdyFwhdhrag21j2qt5+M+P3//h9x9+IiO/Ow6cp1aWxDV&#10;jjRNO1lBeFvgqwbHVPxPf/wvCFyHo6ND9q5epZ6fEsURJplK1WSTDfFENMShR5lpasfF8XxRG7Ed&#10;lvW94AKQwFEOxmm9OdbKXXUOGwW6TUcpOove7rVtBWQ/1Re3HpDsQW4cY5nchQw1LRbe930c10U3&#10;ta14hOcRRKE9SdJfvXTpkqgmrxLmizmXe4NuZnNycsLJ6cRuChW9uNdlVlEUSe82CAijkDRLefTo&#10;kTBrZzN6A5nLVFWNMZrRaCSbbV1y69ZN7n3+iWy01l/nxZdeZP/xvi25ZVMMwxCjDRvjMWWvR14U&#10;RGFInguqyOgWIeKKXpHNIOumkUDoKDvsrDCNJggDwiggSZIOpSfKBsbOvWSYnNv52O7uLp71jdfm&#10;XBW8TSQwdBl/0934UkWlacpzzz3HC8+/wNOnTzk6OuLatWv4gw3eeecdqnxOHMek6Yq7d+/y6huv&#10;88rL1zmZLe1MQ5Bf169f49mzp2iNQKddlzCKyIvS9sBl0bc3wcCqfAdhQFWWnJ6eyqA3FxLlzZu3&#10;mE7PyCz58fHjfZ5//rac7yAksBm+8oLzNagUSp3PWRzHsTI3bea6HqnW5iTYTNvYG9SAUvK9wXTZ&#10;bpqmPHn61HqtnOuiNdZKuTI1tSvr3XOUnQtKEPPszE4sASTj1nZTOm+zG1qElrg8SiLWrjOn9ayx&#10;LpTrhMyyLOST+GKprnSJUg4Dz7q0ViKUixt2lbHv+/T7/W4duI5LiUCjXd9Ypr7ddOxBaiX8oNra&#10;Lzja6yJ+d/ev/Xt9ltaBB9YuQ1mVXfw5V0pxOuHVqioxHTXLrMUeCyNvwSPYaqibjcm1qatKlJqt&#10;vpyDsvI6ot0W9IK1Har9ajBaYPdhFFBXMj959OgRYRjyxhtvWO3CAjeORem6VS83TgenP3h2gOO4&#10;XL9+QxJh14XGlfltYzXtEIWLWzdvcvDsgK9+9atorTk6PhE347qWpLkoLYJNVL3DIMR1Xe7ev89b&#10;b73VWXwHgW95VqW4/tpWm6xrc6GCbs/lb//2b/Od7/wW3//B95nPRFV+a3tLKvLAtzwcsRjXtlJy&#10;rUxZGIbEvZ5sqICyFii/YtPxZPMwCgfRRRP1n7Uy16zZKHO+03X8BXurtqXvxRv4/PoZLaXdfDkl&#10;STO7sTRWkUDk1QUGXHWBOQxDhrZdtsoKlIMVtjMsF3PhCRghjM5mc8ajMUmakSYJXhDxxhuvE/cH&#10;vPXWW4JKUbKQ/ukf/o/87Gc/49GjRxgLj8yrirIqcRwRzWuFMg+fPuHZ4aHt7TYMegO01ty8cYvZ&#10;dMFqMSMvcxxH0HllVXJw8ExkOKqSwPcAjeN4nE3PpMWiLDrPE0VnbObd1JpktZSWEQqFptfv0eiG&#10;qtGcTs4oG7FgUNqglR1uhwFHp6dEvR5+XVlr8AZj5KYNA5+6cmxLwsN1PAxVl2U6ymEQ99ja2Cbq&#10;jZjMPmGyyrn/zruowQal36OqK/GXX02YpSnzrKG3eYVqLugk5Xk0jsKJfHavPcfB4TGZznA8j2la&#10;i3p440g25IiyOMCVK1ucnZ2R1ArHiwn9gHla2pkZJHnB4fEpV/eu43gBQRiyWqWMPJfAc1FNLpWc&#10;d25n3QUvpYTk6bQVu1Q+8jPOX8/aww7xu7HkOXyKWssNv1gs2N/f76C6Sin8UAzbawO6qnFrudld&#10;91zqRWlNLw67sWmtjWTVGpTVXuvIm+0wHYODY956hckAACAASURBVG297QZmCYOtvExVVSRNnzQ1&#10;JJMFSZKQlA2O6+ArQxiFDD2N64kLbBTFjLd2qSpDY8Z4TsiqNOwfTSl9AexkbcJprExLJcmh19ot&#10;IIi0WrXWHFYF2uhu7rAe0FrTMWVlsNY3H4DIPdfC6/TtOmVwRb8fy+/tumbtCEB8ruqy7lr/bSZv&#10;DwClFFXT4BrhJjZlKZWCkmG363lURWaTjPOk294dKAVFVlvr+ZrJyRHXrl5hPOzbwBtQmHOouKKd&#10;+/ksVkuSZMX21iavvPxiB3XXTS2eVHb2kRUVjucyGA4Yb4wYjQYUeU5VZAS+h6cgDn2ShcYx4hbq&#10;Ow6O0cwmp3zvb97idLZga2NDQBtK2fldg8HtTOfEjViS+K414ChuX7/C//In/5JnTx7z6Ucf0rM6&#10;drkRcd7IM3hBgGokUVHWydd3lfiher5QPBwHx/NQTdl1p76w6Zz3WtsN5bwxcZ4pGGPwvIsmbRdb&#10;EV/4wa9oy7ZDv8nkjDRNgPPqp0WZieOgQCrTNO1c+wSBFrBcrTg9OQUgtFpH89mcre0ttre2WS4F&#10;ERTHMTguH3zwIVevXRMlAnv8YRjy/R/8gNTyYkqrfPDd736X733veyIYuFjgOQrP9djc3GQ6ndLv&#10;9y1WXtBBd+7cYblaoZuaMAjBaXBcl52dHeazGVVZMhqNhEvUYuWtekBd1xbJlpMsFvhRBFQdi9vz&#10;PJQRPlA7P9i4JA6enaeGFq5Ty1PQtSP22GusbaOFQ+L7Pk5t0Eqf3+yO6q6TQiq4KIqYL+aUZcmb&#10;b77JT37yE07PzrrgOpvPMHnazS9u3rxBWmomk1PqZEEQBpRlw+3bt3ny9MC2jyKMztgYj1mulh0y&#10;yGhNEIRsbm5ycHBAHPc6ddvNzU1mswW9Xo/DgwOMEf5LFIa8+uqr3Lt3j/FYFHvdOqfX61G067tN&#10;itardsdyImwrrVWRVn/HKjbnv6p7xnEdy+iuZSZ5ego2w/ZclzwX1ea6qlgslxzPjwEYx+JKuTEa&#10;oJQiDgN7PhsapcRET7lde02bNV3CtXuq41RYqHt7X8xmM7Is42AqfJKkxjLHI6IwAi0M9JVTixaX&#10;74rKxHCDXq/H5mBTyMLDEZ7rEo9GuJ6Lb6T7kCYZcRzjlHJ8njVv0wj0traaa3UjGXYLSf6iekC7&#10;3nQjAq3dR7NZbNE03SbSdre6jaWtbmg1mW0CYWOK1hrftamwogMUGGPOLSyskkM328FucLTDe23X&#10;TQvOcC1Qw5PNzz5/ejqhLEuuX7/OfL6gFwsgSVuTvwoRKcU0GK1l7rpaEcZ9hsOR2HMEgQWyONSl&#10;xD7f9wGZUfZ6YqDWNA0Hh9LWj+OYMIxobMvV93zAsFoJX+yzzz5jPB6TJAkGJCkAgjAU6wvlyOy+&#10;Pa82tjtW5un3f//32d7Z4b/8p//MeDzG1Y2IHGvRuQuNsb5Y9YVrF/i+ICftPWJ028VQv7rSiRzp&#10;yRoMnu1d2pWNY+wAuxVKtOV7qztg7MG3PcIw6DGfz2Ugav+o63kUlditur7LgwcPmExO5BdoK4Gv&#10;hX3d2EZsGIiJ2CIVHbKzRWH76i79wQ5eGAvaxraVvCBnZ3sLvIi82UdFEnxdFbDMasKzBa4bMYh8&#10;fM8nz1NWZ6eUVhhQu+Jh/unH72F0TpHW+CjcqE/ghKTKBzxyU+JGAV/7ylf46U9/SpMXBHHI6iQl&#10;GkTkVU0/6lFmFcq4eF5AnhUi8leIP3uaJrIJuC66KqGuiaMQrRuUO8APFUWZIhxAg1aGJEsI4oBB&#10;1KMpKlaLJY7WeL4QGBslbRO3LFkdPcCNIlxHk/kDelGPYjmxs6Qn4kRZTHC9jN5gzHJWkmuPaZZz&#10;qR9CUVBWMZ9+dsgvT/ZJihlhU1kJkBWz6Qx3ICike880f/HfP+Lq9aucJQtif5ui1vS8CkPN1157&#10;mV/+8peURUKEJs1SQeU5Pr4f4QUeeVny81/8DN/38AuDLgr6kQ/lAtcVWY3hxjbHxwlpkhOFPf76&#10;r98Sst5r19nZ3qFySxZNjWsr3irPiAcDYaLbajryA2rlt5MclFF4CATZQzhi2ubGTtvLN6otOABB&#10;Aimktfr0yVM836NaVriektlo0xDFMZn2KI1P4m0BUDk+TdbwOM149ZVXGNzao64qAtWwWC5Zlil1&#10;XTO0bZ9MOzhuTKUNPT+WNnOjJdxqA7gEXsAiqylXJYcTh+VSU4UbFH5MWq4oGwe/VKiqpB8GDOIB&#10;ZSAimDoKCTa2WDp9RtvXKaqSXn9MfxRRU7C30aeuGzaDAAU0cdARt9c34jYeKNtCK7R0CLKsIM0M&#10;eSHtOeUIObWqm3bIJre/aSs5adP4btTFEmOM+AetXYCW/3PegNFd10MpB0PavfecGH5RifpvP853&#10;dl/H3XswbWvWxfOcjtIQhSGPHj0kzysmkzOiKKZpjpC2aWDJ0GLhUdvge+fdT+iFm2yPdknnGQFz&#10;lKOIQiGW+p7TfS7f99B5zt7ODquzKY7jMDuZUCYZfhjR1A3Kj2iqhtIoqkrjhzE//OEPUaW03X3H&#10;mkoa2aJLbcDz7bnV0kFRoEtJRtAlr7/xJn/0z/8H/uLP/h88DKrKcE1F6Pm4dYNRmtjSA7Aakr7l&#10;XNV1hVut6Dsj4jJnGEvFepxZ9ZkvbjqsVTptaaq6H9nspO2nrV2odhmYtmdrN6uWA+C6LpX1pWh7&#10;2JPJGYvFkrxFWNlsxHeksmmMiOHN5zI7cCwnooU+xj2xgC2ThJ2dHW49d5uf/exnNE3Do0eP+N3f&#10;/wPuP3iA60Xs7V1DOR7z+ZzlckUQiN/Mb/3Wb/Ef/+OfYYy2WPgBfq1ZrVY83n/cIYaWyyVxNKAs&#10;BVe/ubnJdClqCXfu3JG5S5ZZn40em5ubLBKH6WwqrRZfJCw6IpzjigSPaW+WBhoIrD+LzJEq2/uX&#10;aqxucqvwK7pt0+lUKhyw3BDJqJQDYRBAXZNlGaMwFMUDY0iShJ6tjHq9HtPplMFAmM9VXQnnIK26&#10;fnhkCbtlKV4wZVkS2L7u4jQTJV2r2+ZFkQxQq4qqrok8w/7+PvnsiNdefZW9vav84t13hetTltSV&#10;2HxjRCVX18KTcHzfWhGLMvPZckYcRXihKOj+3u/9Hn/1V3/F9CwjTRNi3yeOY05PThkNR/ievK/O&#10;pWcvZD55dGikuhY5kb+zPKebzZy3hc91OgwGZaSCSNOUNE2pqwrXdfCtEnirAuC5rni/2Ju85SAF&#10;nk9eFBwfH+O5Hld3xoxGIxwTE8cxy8P9rgps6po0zUiTFMcqYYSW/1BatWZlTc2SNBVFZOKuheV5&#10;niQkludV1zUrZdjc3Op8nXZ2dqTvbxUUkjS19tCyntxA2pWl1dXy7SZkb/hus1F2/mSMZM0GaTPX&#10;taGwswel7GZ/Icyf15NKieyVvRDdTMusva6p6+597TzQdWXOGQQhjht2/D7RTaw6sIFw3tY3nXMA&#10;Q/u9W7dtz/PN7pxTJH+rKCTr7/cHAJycCucnCiOMlvNeN5ozPSHLRb36/v37ZFlGXddMJhOybGm9&#10;d6TlGAbeGopOEL5BIHPc5XLZ8YoG4w3Ozs5svq7BytU8fvyYo6Oji2fVfPHzyfr2XI/KqqK3HCNd&#10;1/zxH/8xjx495Pj4hO3xgCAMCZHjUoDvBxhd4vouxjm/v9rEobX6aK9TC3ppqqp77Xl7DacrP1sP&#10;c9l7VJvvXRi5yo20vmDai8S5vLyxSLXaoE1DFAik+ejokPl81gnJiVy7AUdw6avFQp63JTP2psER&#10;X5jdK3s0dcPZbIHrB0S9PsPxBkmaMZnO+PGPfsTmxpg0rxkOekTRgMODZ4KI82Se8m//7Z8SRgHz&#10;+Zydy1fp9fr8vW/+Bn/6p/8nvhewWq2I/Ijt7R1m0yl5nnDj1g3KsuBb3/yWtNTmE4qiYntji/li&#10;LjMZxyXu9WlndbppaEyDclzKqmZjPOb09ESCkNHiQFnXOL5r5SIUgZUSV8oWx3UtPJ9hH9dVlKXw&#10;NXBdXNdDU9OUlVSlysENIoq6YprmjC9dYZULGS+IAho3YqPf48HjQ0I/ojceoSoYR328Ksc3DvO6&#10;gV6PyWpF2ujOT2Qxm7NaLul5DabRnWT7IAwYjQbiqDge8HT/GdFgzOzkAD/qE0aGL331a9z7/DOK&#10;IhOegAJXuaAE+We0ZGVlVaMbkd8YDgcs53OGUQ/fC3j7Jz8h8H0Cv2Y4GLI1HnF4dMjB4QnXb9wk&#10;ikIWq4yhHwiHRCnR2mqsHbAftqvUrlvnV7fV/ta6ltdo+3SDkXamNtRag5IAi+NIsM5rHFcxGA44&#10;Pjm2m5/qSLb9OOTsbMpqeiqkwUcO49GIzdGQuj7j6qVLpGmKcTyScsVZupIBru8xHnlc29shWa04&#10;PLX6faGYeRkvYu+5y6SVJDPLhbJgAMVoNBIdON9ne0NaL0WWMpnN+f7fvMVzz93mH/zWdxiNRmzs&#10;bgm3bDAUT6RCZkeuH4ErvJc2PhibRa8FBEkSlYcKfYx2aBoXrcXZ9HzWq7oAaNZa+AYlqs9twOy+&#10;ns/b1scA7byrg40ruDTYIvB9/MDvZkgifWON5NpjWB80rz201yqqrMc1Iei2m1GWply6OsbzfUaj&#10;Ia3ZWhTFZGmO68rnlaG9w8HhAa5fsrEV8mtff41r1y8ReMqql8sRxJFAmkG030Qex1A3mrKS+WwU&#10;Rzz/wgv4QcDB6URUCxpNGIX8/Je/FJoJ7oUCoD3P7VzSaC36msbIDNGV5/7hb32H3/zNb/P//Yf/&#10;i7PJhK3RgDDw8ZWLqmocGoxSNMbFuD51XVFqRYCPp1yM5+L3xuRVQwz4Clzfw489iuZXbToOmBYg&#10;gO763G3Pr91QJLPqtp0LG4+gRAxNbX067MVu8f1t33k2m4uWlpJecaOajrHclu6u61JWUgn1LSot&#10;yWQG0s4zmkbMmT777HMcxyHLMsIg5Pj4mOvXr+O6Dh988AG7u1fxPJ/BYEhVCdO+14tJkoR+r99V&#10;ND/44Q/oDwYkM+nBj0YjXn/9NT768GPquiHPM/p9qRLyvOhUpOu65sUXXuTRZ3eZTE4xaKscLUzo&#10;nUs7DAYDHj16yHQ6xfNcylIyh8FgQJFlHQrF932WyyUohWc1uVqGeZZlFGVJGPSttIi0KTzHw3iG&#10;yvbRy7rGCwKiMGI8HnPtuefY39+nyBbo+ZzL4yu8+MILTI8PKcuCQTxkOBrisOxQfccnJ3w6WeL7&#10;PlEYSYXjOCzmCxaLpVhDNA3L5ZK926I9t0pWZFmGsddvY2ODMIoIQ83zz9/mwb27hGGEMq5NIuT6&#10;G60pyhLP2k97jjC/Z4lo2S0XCwxQNodcvXoVz5MZ2e3bt8X0bak5nUwYjy4xHo8xmUjSuxbaqo2g&#10;zVz/vA38xUcbM5WydY3teV9IE+0/tUV5ea7H5UuX2NgYcfDsGZOzCa3b5nA45MqVKzx8+NDSA0Sv&#10;y/M9skxs0lVTcnpyIgnU2ZTTowORR5lPaZqG0eY2rYpGWZYkyep8oBwE9Pt99vb26I23mM1mJOUR&#10;ly9dYvf6Lcqi4N69uzx58oReFPLGG29y7eoVmSkNB+zt7fHOj9/i3XffJUsTPvzoQ4o84/e++13G&#10;2xsYIyK2bUzWWqPsnPGLs9/1+QDGUGltZ4MuQRASR3L+tZZ7xrVEQW0rSt1m40qqSJyL7f32CnSq&#10;GU7rDNteD6tunefUVcVRtqLX6zEaDkW+yfVw3fO5tP1IFlhANwJo59i5zrsZIGvLwFg/bMdV+J5H&#10;bFWkfWtFr3WE1qK4bIymrrXlmYUcHh2SpglbW9tcv3Gdfn+A51grbi0BObCKGo4Ku/VWaqk+p9Mp&#10;s9mcMIx46aWX6PV6JOUH0rb04NmzZzx9+pTBYIiumm49X1i+a9/UFoTUNGK/8dxzt/iTP/kTHj96&#10;xMOHD2maRroZrYis5+GqQHhxa21OUU3wRIbJKjA0jbaAHQuRd501MMYFcug6fJS1dkJ37el2HRz7&#10;gdaLXvmHMZY85ShMI0J8LVs6zTOOjo+pqhqt1wJAi2rRmqYs7a4fdX+jbd21A8k0y4nCCOV4hJFH&#10;UTUY5RH3JeOoy5I8S4njIYHnkSYrojjim9/4de7evcujdMlisSAIfXZ2d/i1b/0mP33nHfKyZrlM&#10;iIOQptE8e/aU5WJOlmWMR2McV7O3t8cnn39siasBTV1SN4bBaMz27iVOT08tRBm8wAenZpVkhFEP&#10;x/oCuY6D4/t4SgyytBKVhlo3KO3iKFEnqKqcqixwPaezeAjCgLq2vihGobSVAXE8FDab80O0gllR&#10;c+/JES88/yr14Rl1XlEpj7TxefPX/x7//c//X07PEgZXRgx7I4a+tAqc6zu8t/+EH3+ecO3aNRbJ&#10;itpoVJLiO45sZoMhWCvg3Z0tjo6escrnzBdzNrZ3ODidcGm4Rd441MahqBXXrl3n448/JvCgaGor&#10;vaSoalERd+MI3/MIvICvfe1r/OBHfyODUj+kH/fJi5JkuWJrc4Ojw2ckyzlZlrK9c5k0LXm8f8K1&#10;a9fYCEKbLGl8K41SFLkd6BpBChks6VHb3WbtxrywrtUX1rhknsrO/27dfp4bN67x4Ycf8uMf/5gs&#10;S3E9xc7uNpcu7+J6DkVW2qpUuCC//o1vsr21RRx47D/Z5/OPPqQoCvo9geavTEita/KVJC2uH+D0&#10;d0hXFXVeM9ge4EUx440Nbty6xWhrl8ePH3NWONx6+XWeu3ldjLxWK05PTuj3B7z++uu89uqr0kpp&#10;alzX46tf/wbDrR1++P3vczqZ8PR4wvd/9BN+u99na3MT16uE7Oj5ImGvxcHStGRJG8NbVlNbNbZo&#10;QAdF4IcQu2AURjtgFLpty0nq3XVSuuE/Fl3VIt+6ayJBrLHACcW5ZiRGyLqNbkhKQ1E1JFYWy3Uv&#10;arutP9q22frD+OuV0DqAwQZNtxXIFFfSvDy3nK6rmropbJItKvnpasXB4RGO6/HSSy8xGo6ER+fJ&#10;+KEuEXCLlg281rUdRUigLoqKg0ORlvrqV77MxuYmqyRhe3tbAEaLBZ98/AmeF7QFo90kWxmh80oH&#10;06IipXio65LY9/hn//QPeemF5/k3/8e/IU2ScxuZqhIXXCVoV608Kg1Fo2iMR6VCShXhOR6165ET&#10;0gQuTdCjoqDWUBgw/jn47AsyOO3NZmR4ej6pW9t07Cu60pe/9ZBS+Fyx1m2rkskZs9msOwFa6w4x&#10;phyFq1zbO5RWRIwSHk6Sio5ULcoDVVkRR/GFBWSM4ZWXX+Hzu5+jtKYsSv7h73ybt956i+OTM/qD&#10;Ae+9d4fWX0ZmIWIxe//+fUEjGYfbt28zCOCTTz6m8jxmsxmDvhgaOY7T6UbJQNLQH/TxtOb9995n&#10;GArOPooi0YXb2iKKIu49uMfJyUnXY9da2mWeI5+vLMXR0bUzl9Fwg16/x2wuiLXQlZ6647oMB0NO&#10;JwvpX4euncmU5xpRFh3X6/XRZcPGxgYA12/c4MnnCY5yyIuChw8fMpmcyQxqsSCKY77y2pvEccyH&#10;0wMmkwl17dHvSVWVJAl+IX9nsx/KINq6KY7HYx48eEBWp/iez3y+IMtyBle3eP7555k8/pSiKHj+&#10;+ec5Ojri8ORYjteXNoCjdIf9L8uSpmz40Y9+1AWKuta8+OKLTGYJs/kc141xHIflYkkYhUynp8xn&#10;c8JAUI+XXryOUooiLcjznGgsQpUasQDQbbOmXd6qbe2YLsa1TbVu/mnOv7S6gEpJ22pzY1PIl66L&#10;DJI9xtbwrrUydl2XKI5QKI6Pjxn0B9BUbG1u8c1vfZOT42NOjw/Z3Nzi0rUbbGxsMBhtCqrK80mS&#10;hO//9X/j+OjI+sUo4ihiY2OD4XiM74kUD9A5uUZx1N0j/Z4oAwP0hgPmsxm7ly7heh4fvP++aOel&#10;Kffu3+PFxy8RBiFVLeg7ZZU1/CDoAvh5631NbcCeo86dlJY+0drTy3uq0pIhvxB3zgP7RQBAByho&#10;23o2drTKzAIZP/89dV1TlRVpkp4jtNZiRcc3XItr5/MbyE1BO09qoerd4dm/3Wbljp0dOo6L68pA&#10;3XHAswN713HJ8oKHjx7iOg7jjTGLheinxaHV62ukQqgqZUnOqkvewZCkCYeHhzSN3M/Hx8cslku0&#10;NmxsjHn3znukWSao2qLo4vV5W3D9NJsuVpRlCQpefe01/uCf/BPefudtTk5OukpSN1qU1j1RxfZc&#10;RRiGNKV8X+QZy8WiEwYdjkb0ez0mZxPxXvI0vl2rf6cMTrsjCk/xvJ+q1tbEF45f/t2WqF19RHdT&#10;GnuR0zTl8OiYLBfYsDTxoLI+MW2moLUhigOKvGCVZjiui9fuurqmbgyOa0C5bO9uEYYhp2dimnb7&#10;xZfIy4qP379Dv9/j448+JEuFzFTkKcfpEqUEz97vx6LLNp1y/949Nre2KNOCJEm5un2FqhQoqsKQ&#10;Z0sUMdeuvYZuNIP+kKbRpLXmlVfe4PTZM5K0YJlaZAlQa8VskXC1P2Jza0cCd7qSdknUs1mXGG4Z&#10;HHBdfMenrDVpsgIjm1oYhNKO0xVlWTM5m4HyCeM+fhBRFCVNnmCaBpz29vCptEMY93GjIT++87EI&#10;ABoZDnu55ge/fJsmKXA3HDytMasVKYYwjvh3f/pX5EUBo5dZWRkL3/cItRERxVKUeQvPIwojiiID&#10;NOORABMeHy0J4gFBb8ylveeYHT9DLwtqk/Pam19m9ZO3RE0B8VQ3xkEZkUTP8oKhtYpo7SqieMB8&#10;OidLSzzlEIUevd6Y6XRGVZUUpcYoj7zSfPDxA66Oe1y5fIV+b0CWZUIGtSvOdV1Ky+xfr2TaINgO&#10;yI19gboQHO394DrUjQhrohSHh4ecHJ/gKnEZ9eOQKA6p6gJlPX5cR8AibRBMkgTiiPHGGKUbsrxm&#10;vkgoalgWmt3+BtF4myiMRB4Kn2Vek2uXRvnUyqdxPJKiop4tmC8T8rICJYAG3/fpxzH9OO6GudpG&#10;nyTLcfyQIIoYbSpe/dJXeLD/VAKeF3Lv3n1efvkVaQF5Hq6rqGqfFlmv64sM8/WgYDCUpbSEdNNG&#10;EZlNVFZuBnS3iawH9S7ptfOG86BpLgYc7BxJye/Q1gcL267LvLX2XHfZjGixNU3XYrtwDGvzI7cJ&#10;/s6fGdpNx+qw0aCUpq5E4srzPHQjliVVVeN7PmVZcXKU0NQhZ6c5n9X7IjfVJiTKyvi0klWhHFtV&#10;CfBiulhyNp1SNjV3792jbKAoCxarlMOjIz77/C6tV1dTN7Lp27N18SxY7yFEhFXphr3Ll/nDP/gn&#10;uMrw3i/exbWjFc8OmpRy8ByfRhscz7WqGNYJVTXM84bV2YRRUrPn9VjWDofznFUzYxwaRqMRtQW6&#10;tI8LfjrGOBd+eGEtqPZyt0+Yiz9oF4MVi2ua2rogSrWTJAnT6bRjr6LENKiFLzpWORogy3NLBnOI&#10;o4iqEba263qMRkMWSc5qteLm7Re4fv06P/ibt1itVjx48IC6rtnc2GCxWPDw4UP29vZYpbkoONvj&#10;cXH5+te/zrODA54+fUpV10zPzti6vMd8PufDDz6wlZC2dgo1GxsbxFHMcrlkMBgwnU6Joph79+6B&#10;hYIHkajO3rr1HEop7t2/y9OnTzGWbOu4DrduPcdsOrEINglzQRB0fdM4itBl3RFkfd/r2O+txply&#10;3E6DzfPcrhTWWuTjewNpk33rW9/C8zwe3nvAwcEBm72I45Nj/MZntVqxGQYcHB6w9+qrgOKzzz9n&#10;7+pV5jYTG1h1h9bD3SlEAVeXia1gxQ5gOrUD7cDh9PSU5bLmtddeZXt7m/fffw+T52xsbrA8eUKv&#10;12Nvb4/9/X1S65/TNJqiKHGDENdzSZKEOI5lEIwiyzPm8xmrrGYw6DOfz2ldPJMksevHkbWxWHL/&#10;/n12d3fZ3d0RtfBYGORFWQocWrkXbsjzJW9sy83QMbYvRi4JEq5LUYhume/5rJKEqq6Je7Foxo1G&#10;opuXF7SOni1BGODk5ITnn3+BK7s79Po9dFUyPZsKUjKO8ZaCaoqjSPhdlfCB6lrY5VVd0++79Hp9&#10;QSFVwutqVZBlPUhF4nqCXhTNQk0Yip5fq9RhjOHWzZvdwL0oCru2I/r9nvTkPYfIiIRQi8prw4Bh&#10;TebGJq2tcG9ZVlRlRd0IaEY2MFfmOxZIo9t/t+ABm4m353v9/LcVSl1XbbSRGdxaJdR+jnW4NGub&#10;hry//uKFv/BYJ7R2KF6zVhEb4ZW1qiGtJUZpr6/MqpzO7yZJUsqqIgpE+eHg4EAqJAxVVYoCiRJp&#10;JMdxmKczBoMBjuuhdcNssWKxWOBHPT7//C7KFx7QcGOLt99+28YRh5bjU9eNfOZ1MMRaC9nzPIq8&#10;IA4Cbj13i9/93d/hgw8+pHX61FY12/d9sTyxvL3AdayfkIOyMWc+n3N8ekqeFyjXYTaVdbxYLJip&#10;ks2tTbQbEIZBdyxfmOlYKQMjJCVHtWxnWRytVL6yJ9b1hB+jrGBgYB0uBTrnoZW0KNIk4/DgSJRt&#10;67rj6wR+gNZlt1DS1No4O9JD7vUH5EXBYLQhpkO4vPTyK3z82T0WiwWPH+/z9NkzSw6FJ0+esrmx&#10;IeTPoiJJUjzP57XXbnPv3j3SZGmFMit++s7bFGUBKJxAMej1+M7f+/v8+V/8OU0tzpimqYmjgCzJ&#10;OJsc8fbbb7G9tcV4+zJf+fJXOTw6YX9/H1PJfEebAhyXVSawZFxRx0bRDVCXq4ydy1f59JNPicKA&#10;uD8mS1aUdcPNWzd59PgRVSMyMZ7VVasagRg7ysUojdaKjc0dkqzE0LCzc4Xd3V3Opqc8ffYU3bhs&#10;bW+TJBW/8e2vs1hVfPzxR6RlwSIvmaUzssCnqBLCMOS9g6e89NJLXL92lf/y859T+5EEUeWwKkW4&#10;D6MZ9GOuXLnC4f4j8kJIZlHcYzgckCQrDp4+YrVasX35ReIw5ur1Wyil2P98Sa8/ZoxmMpmwfeky&#10;9x4+IrYDcoCNjRHTheiXhb5D01Qo5WHQI6P7nQAAIABJREFU9MKYIsvxHY/VYs5wvMHk9JCi0pRl&#10;wZtf+hppkuJ6ATtlydHxPX767od85zd/ncCPCOKY9OAI11U0RtBmXdS04Us2IbvLGNsWsvXRxepe&#10;GOQCgGhQGC7vbPGxaXCMJvY9PM/FwZAmK6qywHdFtFQ3NZ7nMhiN2Nu7wrA/EAiv67Fz+TLxw4eU&#10;RYnRmvl8StzviyOp4zI9mxKGItnUJmcKeyyhiIe6ylAXmWThVjSzrip6/b5FQymRTkLsH5I05dmz&#10;Z7z1459w47nb3H9wH1yPZLmgLkvC8RA/CHCU6fT/XFeAH23hIZvOWqsKg+PK5tbvh904Rn4uCWgb&#10;I1rzwcZSKrRV0a6bc/dUUTVYl+I31PW5jXZbUYmNuCDMPCvHonWLaFOdGKbA1s/bqV9s4Rlj8K3S&#10;woVuDqb7twLKIu9afIWlQJyDDkTey/M8EfltRDF/8/Ilqrog8n0MppOvMUbsBJaLOfP5nJKCJ0+f&#10;4LheV+k4lt3fNA1lnjMej/nr732fVZJg7IzdUV7nrZTnOVEvtpt/YYEvMhtuqgrXVWyOh/zv/9v/&#10;SlXkTCfH+A7QVDiuVe5QijCOqLKcMArJixIvjKjrhoYGjSIeb8HxGbUxZI3DySLDcUQ55cbeHmEY&#10;scpzlmn5qzad8zNs7EkXFUTHZtTCM/F9nxvXbwCGDz/6SKCVccRquer8KDrFX1ekK04np2R5RlmK&#10;3IrruHidMqrpMotuIdn+b1EUvPTSS2gcHj58SNyP+eijj0ly4bFMp1Nu3LjBMs0ETuiFklHY2Uql&#10;Bfnz8ccfS6ZYFuxe2mU2ObFIK1Gk3hxtUhQF3//B9xmNRiyKFXVdc/PWLYqi4P69M0JXTLqSJGXn&#10;ss90OuVsMkEhigir1Yqbe5cprGbYahV1p7QoC3a2t9m5tM3+/j4Hz1IGwwFlkVNkBc899xzL5ZIH&#10;D+5TlRWDXs+6cxYElosi7YEWOSTnd9Dv4wyHoERqfbFc4PsBgRdZb/qGH//4xzx4+KhDcWmtya2n&#10;e9yLhRtU1yIDVFZkaSYuktad1fc8assJKsuSx4/3wS7i/sYGGxsblKU4nJZlyXBgEUOey+HBIcvl&#10;EqcWtV1tZw5bW1tsb21xcnwkizmx+nstqqmpqE2N64n8URCJPQSORxCGzGYzySDzkn6/z8GzAwaD&#10;AYNBxNe+9jXU6ibf+973ePjwIVevXCVbTqx9cY7v+dTmHPm0VtRg1p63EwmbISqbFRt7fE2na9Xr&#10;9xgM+uztXeP0+FjQhJ5HFEcslquOR6W13BeNtXZ+78571JXIiuhG7J3LoiAIQ4qy4MGDB9y9/4iq&#10;rnB9QTNNJhM83+tUpPMs4+7du/hBSJ7nnXLHbDYljmNa3b0WhLJKVlRVxXK14tHDR+RFwSpJ2N3d&#10;5Stf+TL/6l/9a7IsYxj2WC4XXL68K/JBbrvJWXKlvT+7lpM5J2saRPVYzqPTfTVtVF7b6tfjjgT1&#10;ttbxu++/SPKUasbGCsvv09anp908kkrae+sePu337ddfRRjtFKsrt4tH3XykbQOacz+fFqot6Dn7&#10;d4yhH/bP/buCkOVCUKB71/ZEG9LOlR1ELsexn3VjPGJnewcTCFI1STN832e++ow4jnnx5ZfJ85wg&#10;7vP2229zfHwsSi1K5tMCuhGbbtd1u0o2sDyr2s5hPc/D93z+0e//I9588w0e3btHVVWUZcWVK1eJ&#10;44AwjCxQoaC0s2jTWBFUW10b5djfLWoEK+sA3DRaeI++iNe21+dXbjpyX0nPul0A2rRDM4VjL5gf&#10;+NbEKKTRAveMopBaC+RZKR9jhMVbVRUnx6fSb7QE0dzKvxhaopdA74IwFBjo9dvcvy9GYU8PT0A5&#10;DEYbpJkw0x1XYyoJvEdHR1y6fFUEDR2HXq9PsLHJnTu/5NKVPb75G9/m3/37f09/MGBzfIWdnV2O&#10;n+3LiWgqVsucl155jddee4133n1PKjrlUuQFvlNZfx+PIl+R5RnP377NcrFkPN7gQJ2hHDGjc9yA&#10;wXiDATCZLSibBi8QHxVTeuS1xnFDcAIRYjQOYTTCcUrmywLPi3GDAUHkUBcpUX9EaGrKqqKsG6q6&#10;wXNchqMxRa5x3YAkyYmiCMd1LJTRpSxrLl+6xOXLl9nY2GI6mxH3B8znMy5dvUIQhTx+fAbtTdY0&#10;xL7P6XTG0UJaRkVWs3vlCi+//Arb29u8+25MZu2YhbwmCzwrK/KqpjqdMJ3O6MWajdGAOArwTMP+&#10;/lPqpib0Hb78a69z9Pguae2iszP2bj7P8ckR2og/iG5qdGMsPLwR/kvjYIyHbmqKWha5yOaUuK6C&#10;piRZVTzRDi+/9DJl43J0Mmfoe4wv3eBH79zh5ZczvvbGiyyWC3pxaI3HbEFj9xPH+l6b7h5oK5xW&#10;c+wL7R6j8V0PF43vgGsqNoc9dJHgm4bRYEA/7pFnKQqDq6Df73F5Z5swDPn2t78tckSOQKvbzWJ/&#10;/wlnkwlvvPYqYRRRNtamoBYXx7PjA5bLFaapGW9tsr21QVmUoqPmu5ycnHB2csTWeITjyIYdBtJ9&#10;OLASQkmSUJQFxycnDEcjsiylKHLe+ek7GDRlVVDXEUdHxzx/+zlKwGuMlVGykOm1ClHOS7dTy7Nq&#10;/atCKX2B99K+V6gX65Jb7a9Zq0RtudFWUeevvNg2W2+fXTHSGjd21tNybNrvm0baT9qsCVbaDQNj&#10;yEzStQov/idH1ZIf2++/+BqD5edpaVeu0kMuX+3z6uvX5f1Iy1oqSIGiizyPnN+yUfh+QFFVHB4e&#10;8vTomBdeeIFf/43fJIoiPv70Lsd//heituL5aCOVXaNLXMt3C2wbVbpObrfZOo6DaWqee+F5/vhf&#10;/BFHB884PTpgYzTA1RVXr17l+q0bUhR4HpPJhNVyiW6slI61XBDrDRc/inHDEMd1ObNuAQaP4eYl&#10;3EBg9xr3gtzRhZmOvbxyyW12J9mEXFRjWb4ffvghX/rSl4jiiCRJ6fVisiwj6vVwXZe8aqTcNYbJ&#10;ZEKSrOSgjcHzPTwt0NU2G3CUsj4P0iNdrVZEUch8vqAqS8JYUDeO69DrxXhh1OmWJUnCpUu75HnB&#10;4/193nzzTW7duMXR0RHLNOEv//Iv8Tzxot/eHAGGwWDA6empHI/rslgsOouE7e1tJofPCMOQ2eyE&#10;45MTHEpBgSkpW69eF47I4/0D8jzHcRW9fp8HDx7geyKx02ZN29s7bGyO+eSTT3ny9CnimxNYB0I5&#10;X6cnx9R2AOi6HnguO9s7OJ70/7MsJfB8/CBiMBiQ5wtqi6P/9W98g7qu+OHf/JBGayLbsloslmxv&#10;79LK4Zdlxf7+vjD8fZ86S2nQUFbUNiKsVim+LwspSRLu338gQcq20loV3ijw0Vr8V5I0pUomZFlG&#10;vyfclTAM+ce//4/5y7/6S86mU5RRvPvuLwgpGAwHTOZHMtd5uM3p6anNjBV1WRL3elSmtBWvtm6a&#10;dlhss24vDOn1eriBzNjK+ZzlcsmLL30J5SiKYkFRlMxmMz755BP2docWqCI3ouN5trw5R/m0a79t&#10;j3whPq49JFjVVq5+uVoSukMBCQBB4LO1tdVpamHElqDX6+E4Yua1tbXFcDiUKi4IyPMC3TRkWc7J&#10;yQk7OzvC9XAFLbbKBMU4HAw5PDwk9iTiTU4nhFGIqmum0ymVDVKHR0e41piszXofPHjAbD5nNBoR&#10;xz1BaQ6HDIdDVqsV77//gejW5QWOo5hMJvJpte78sRxXdTM+u23Yc9Jqwck8rHbNF37eDsdUd6bb&#10;k9oBOtYryXUTye7L+TVpbKuvuzRrXBt7INIYddU5/bf7n1UCN/zKDcsAjTfu/m5b3awfQltRaduh&#10;uYiOUxRlIdwgzyVNEu7cucPt289z69YtG/QbC26xG2DT2nvLelRuRJalpHnBLy3hs9/vc3h4iOd5&#10;/OCHP+Tuvbtda9ogM6TAD6wFzDkvUq3FVkFSKqIg4A/+4A+4evUqd+7cQTmK3d1d4sC3fMSczc1N&#10;NkZjoigiT2WmWpVHF5QuaqMIwqAzxWznfUEgxQPN8lyF4ldVOpq294rwRZRAEVHKqrvStRuquuaT&#10;Tz/l+vXrPHmyz3Q+p9/vU9qytqobfM8ny3OePjugMaKnJiKWmqqyjolAGEYEvm/lKqQNsP/sSOCZ&#10;YcxoOALb1op7PfKyIggifu3Xvs7Dh484PDhg//FjvvP3/z5nk1Pu/OJdHjzYB8ejagwHhyeMN0bE&#10;rseTJ0949OgRukzRTUWZp/i+z8nhAe+VOb3hFtsbY/Z2tnnnnXco8ozxcECez0iTBRubu+RZwunJ&#10;qdzUjWJra5dLu5v4ns9nn96xvAqf0PcFtpnn7ASXCaLYGr9F9ny7NNplvLHN40cHAr8d75JlGcqt&#10;mS0zGl2ySkvCqCekwWXK0fEEjC9aRg3c+eV7ooSdVwSBR1GXzNOcsN/w7OhIfD08h34vIkunnMyn&#10;HURzY7jBYjGnLAxBEOL3B7QSGZ7jsZrNCV2PKPDw+zHNYoHyHIxy8NyQJowI4h7pQspu33HRdU06&#10;O+V7//U/keUVR8+ecen6DY7O5ty4uvP/E/aev7pl933fZ62129NPP7fPnU4Oac4Mu2SLlCXbgai4&#10;wVIS24GBIAH8BwVGgCCO3wSKYEOJQIuWKJEakZQozgynkzNzy9x67rmnP/3Zz25r5cVv7f2cO0Mj&#10;Gzj3lPuU/eyyfu1b+PzLX+fnkzNwcPXa0yzSnGU68zeDZOxF7tBGevRVWWAV3hpAg7NcvrTDbDYj&#10;qywvvPgsR6c5Fuj01jk6OmI2nnM8yVmUBpdWTNOCyxs7LPOFiGg6f103sxt/4zrPE/Ez10/TSJXn&#10;X4XeuTFbOPbu34HtTcZnZ+gyI1KWVpxQFSW9TofQGLAVvU6b+XRCcuUyRgv73DmZ+2ijZVjfillb&#10;H+CqgiJLqZT054u8QilH6GHl/cGAqrJMZzPxvNca64fIa2trPHX9aba2tjg9O+PPv/99giDk13/9&#10;1/nyl1+VlgfQ7/U8obZPZS0XL+7y7/7dv0MpS1pYDk/HLPJKLMBdDfZRkpKed4v27V5Z/Dzjpgna&#10;6jPfBWpdBwmvMqDcOfQrMnPz7bjVLEWtAkMtv3K+imkqIrfaPy8hUfOC6r1aBU2/T028qvezoBnQ&#10;oBon2vqxWodPVD51MKsBFYGRJDkIDHmaUpY5V69cIjBKkm4TNdPCpmVYHwHnSNPKq+qvEUYRly5f&#10;5uq1a7T7a+w9esQPfvhDprMZykTNaKKsCqIwpixylFGN1YYkNUsPNCqobMmXX/0qv/1bv8WNjz/i&#10;heefgyIjzzLSjTWOj48ZjoYCfinEtNIYQxiHTfXUCHqWFm0M3X6X09EZQSRmhb1uGxNqAZLYEmUU&#10;AqaSbVXp2NVJq3WKzkPWakKRc04y3qLg/oP7LBYL+v0+8/m8UXOte8njyYTxZNzwdMCbGwVe+K9W&#10;yPUXr/F2w0EkYIVetycQ3dJy8eIFLl+5xo2PP/Y6RRGbm5vkRcHdu3dlgOjRXcvlks3NTdJMhOzq&#10;3m59EqLYcPnyZe7ducPp6SlJu2A2nRJEkk1ki4XoPynFbDolChVra+ts7ewwGU8aSfvr16/z4OED&#10;7ty5Q5IkXh1WDtjW1hZxHHPv3j1u374two5eLLHdavPSF17izq1PODg4YHNzUwZ+WcbLL7/M3U8+&#10;5Gw4xNqCwWDA1vam2OwWB1Q+68nznKeuXWEymYjoXhiS5Ut2treZ5Y68KLh69apUX2HI1772NX78&#10;4z8XLafpGHzZHZhAbK2NIQxi0sWC2WTC1etPsbu7iwkEz59lGSxSwiik1RE13cJZMZfKY/qDAd2u&#10;cLMmkwk3bnzM6TRlMBjwysuvcHBwAE7AIv1en/3H+1y4cIHlcsmtmx81JMjFYuGvITmO1rPA6805&#10;x+nZKf3+gPWdDb7yla/w/ocPGJ6dsbm5Savd4sd/+UuCIGB7e5tlmnJ2dsaly5dFQSKKfIA5X+HU&#10;INzVgLnZFJ6z1uyA/NmjMh/vPyafjkmXS7a2ttja2mLn4gWMMVy8eNFrB6oG8bi+vt6gvyor6sxG&#10;iTOqtZb1tTWRt09TrBabc2vF/qIqRb06W8pM7ZUvfYXt7W1Rjp7N+P4P/hIUXLt2jVarhbVWvHGC&#10;AFtVlFUluoW+YxGFoUDKg4CdnR2eeuopbt+6RVGUTKdTaaFHse9arI5/M+eqD0ldIdaBo47arBBm&#10;Epx0M49ZPRcR9MRRM/6VOndmPt1ee6LqqXk2q7UL8Me3HtSt5jHng8wTJ/hTm3WO88p7PPGzV+72&#10;z20Uv/0xLauKdrtPukwb1+DNjQ2uXL7ceDnZyjPFfGDVeJFZH7Ta3mDy0f4+Z2dnPPvi5/j85z/P&#10;o8Nj/v2//z8YjkY+ybc4A2Ao0/IcylX4brXWH+DVXjK2trb4l//yf8A5y4P7D7h06RKUpaAVWwmD&#10;QZ95kXsFjLncM3o1q29m7kr5al/0FtPFAh0K7WVtbU2AZL5YMdoQRv8VcqjzJ1xcQOuS2d+IeoVt&#10;7/fFw35tY50kFmvUJBHEk3ArxADq5PjkiWFsHQB6/QFKKW8/IL38ykp7yVYVy9mCrd1duv2BFx90&#10;RHGLS5cuc/v2JwA8evSIxSJldHaGCQJGwyEvvvgi6WLO8emQrU1Nq9NBofgXv/d7/Omf/hmzsXig&#10;LIsU52SgrnBgRZKm3Up48flnef/dDwiDgE67xTJdYIxjODxhMp3Tbnco3YTNzS2+9PIrJEmbGzd+&#10;QVEUxFFIUZSghG/U6w9otduMJ0LkckVFnCSUlePsbAwqAKTv2el0KArH/v4xeelYZiVJEhElbaxT&#10;lJUDNEEYs1gs2dza5srlqzy0D5hNJ0RhRBKHtFttHo2OaQ8GnI6GVDiKImN/f48Qx2I+JVZKztVk&#10;iioKWjpGF6Ig4XLF2mCd2ES4SoREy6V44YShRvtEt6wqKqfo9PtkhQhdRoFFA+OTQ/KiYP3SddbX&#10;Bnx445a0w5KQn731LlfWY4K4QwB0e30/bBd2dFEUBJEcP6XE3Aon3us1B0HRIQwkezo42CfLMk7P&#10;ztg/OGQ2m7Gxc4UPP/qQb7zyKh9++CHDyYLJbEkcaErnEGwZvutThxy8xPu5Xn1TDdXtIlm8qiLz&#10;LZqKqsiYjjJMYLhycZfr16/jumte0t6JaVbhM3dnabcSup02Wsksy+jQy8LEXLlyCa5eJqwqmYH6&#10;m13rUGY0SYsgjGh1ugRhhDYBs3mKQypVE4QEoSDGwjAS5WNr0XZlGFgWBSYwXtKpJQNoV1HkJV9+&#10;9WVufvwRJm6TVY7hZEHSHRB5AzzlLNZ5OwhXVzgSTGRp9hVIWT4RGBS1PXK9CK7C/GrtOZ8AFM1z&#10;V9/OP7bmm8i/9WyoLkhmdimk0cYnBp84rwjr7onXfnILXav5P4dUTvUuePtKPyORBN1a52WpBIV3&#10;enTs5aCkq7OxdokiM0xGOWGEGLapWudSEMJAY5Q5m81otVpMplPiKOK5554HrXj3vff4xS9+2cxq&#10;0rQgCEOPKjSAIwwjrPOdKi88C9IS7PV6/O7v/i7f+o1v8fbbb2FtxeNHjwiQVr12wmMjibBOiLdB&#10;IHP5LBMbl/liLmooVUllBSR1NjwVkJOzdLodur2WcH0iw3xhcRTEkWmO76fQa3XgefIPja9EzblZ&#10;LBgMBhRFQa/bY54uJNuOInH1sxGz6ZSzszPBhBd5E3istUwmoiEknvYCww51SBxFkmXlwgt5+eWX&#10;+eUvfymW1sMhP/zLH/reuUA/25022zvbTCczRqMR+4/22dnZYZI6BmtrmPmcTrfL/qN9ptMJGsiz&#10;nGIx4/j42MO9FfPFnHa7zenpKfv7+95LZsLOzg7z+Zzx8DHtdpsgCFks5iQdySxv3bol6CytCSOx&#10;KV5bXycMQxnAzcU/PY5jD6IIeeWVV/jg/Q94uLdHEkpPXzl47rnnGA1HPHjwgMz3aqMooiorppOp&#10;tDh9ZhUkEcfHx7z++usNE/jo8BBjYG9vj/Wti97v40TamNby4P59Si98qWyBtgJzt9YRhqJ8HWhF&#10;HEdUZcnx8RE22mJ9fV0uWr8oVFUlVWEY0u/32d3dJV0sODs7I02Lxrn11VdfJehuMplMOPPzgf/2&#10;O/+MH/zgBxijuXBhl+MHHzOZThq9t9wnL5UrvPOi8AOwAQu7wJUOFaiGz3Jh6yLz+Zy1tTVu3rzJ&#10;bDbDWcf+432iMBKJnM0N/vHvfIuPPvyIzla7ydSlreYa3bBmVTnHz/mMSps/BsZI5b5MU5mhlQXk&#10;iqPlgjRdEG9elkDiJKFwyKIaeqM+QZTJZ64T9SiOaLWFXBtUXvswbEsFpCMfJAT6XJYlW1ubghxN&#10;Yt8xkD7+cDhsgnitvGGdYzwe8/jxY++DIvMyExjCULLiOIkbxvvpeMl0OuPg4DFBYIgDaQuFWj6H&#10;abpNvzroOJuvktVmYV/NPeJaY6xxc/VuorqujCrOnZTP1iLufCXk/O/n3i9Qq4DBubmMT6hd87qf&#10;rXJQiK+Nb5fVYIMahIBzZHlBnmUsFstGUaQsS8qi9NWrdFxq5GBpC9555x20Ub7L4zXLgoAgDAWU&#10;4t1fA5/cgePu3Ts4YHt7ixsf3+AP/uAPyPJM1gwtCiZ1xygMQ/JM2oKV8+aOSj0xg7l27Rr/+l//&#10;awT4JOCCp65fh2LJcDhiMRVh2XGWyuw5DKWDslxiq1qNv8N0tvCmmwHWOqbTaeMgsOYr9dofTQAV&#10;znv+yNYEnXYEebrk6rVrTMcZ7U6b0tvnHh0dY8uKp599ntlsxmgkUvcbvXV2tncp54KEKhYlbToc&#10;VAX7J0NKFFm6JA5F6HA6nZIkgvMushKjY++zI3IPL37+Cx6o8BGqqvjhX/yQTrdD5TTKaZwJqZR4&#10;yVdVhVWaMG7R6ZYsFlOKfM7TT73MvcNTvvHNV/nBn/+Es5MT/uZHf0tVOj734nPcunmLcfmYbDZC&#10;qxKlNb3eOt1uROE0p6cjnApxOuLaU1fY239MHAdo5SgyARsYVXJhZ408X0qvMoxQzlFWjvULVxi0&#10;2pycTshzR6+37omgjrKoGI8mOOuIQ7FUts7S6rY4Pj0WWG2gKLIZYeBY39zm2tWr3H+4T5bltLsB&#10;g8EaygpEeTo+JAwKtnZ2uXBxi/3DY7TvwT//7LOcHh8QRRH9i+u88caRtxm3JK0u1okkP0pRYNFx&#10;yDJfEuuEoLWLDgJm48dEJiOwjijQlMpIVhV0yMuSng043T/jwSe/YDQaMYsEjbV5+TpPf+553n3v&#10;YxZpShj1yKcTvv8nfwpA2YsZDAbcWhTcfXRImuUUlSXS4MoCpyMCHUnLoiio8gXKWvrtNvPFgnym&#10;WCYFi0nJ0194kbWdq9y5fQ8oaHfbRMGC08Vjfv7OQ5599ln+yw9+hDGGbqdNFCcYtwScCC5qQ4lU&#10;2pkORK25WdBkOTV+gTKej2LKCuUciVKoPCMx0joOqwo7LRlZqfizvMTlUzq9PsVyQpXNKNMxw8f3&#10;JCCEItoZdmRwnemYpJWIj45WVHlJELUwVuZsoTHEYYgJQi5cuMzGziUvrCvE095gwNHREaWzArqI&#10;QyqEfKkiw7JYEimZJQVBwDJbUpQGW0ql047abK5vMZ3vkS9nHDzeY9DvMEeoB3EYkmVLWkkL47XB&#10;BG3l22JGFsHckzfrVr215yDPuEYuaOXM+SSCLQpWzqHGL65iLb2yG5dgtprl1G08lILSq8Gp1aTo&#10;idmPcw194PxXDanOncymy7Kk9KK9Yh0vlUxRQ7JrBKhdvZ6zlkAVDSpOjNb89WSBshCeUz3LUaJW&#10;UYMb5KITdPBoMmVj6wrvfHCbP/2zP+XegyPQbYrKIXxzIx0Q37nQRj5b6QIsxlvYG1wpCfq/+v3f&#10;Y3ttQD5fYKwjjhKyZUa73WGwGVGpABd1yM+OKYuS2TQly0aUlcU5S1FZD7tWOKewheX+w8dgQ6rC&#10;0onblJnjxs2Pm8AeBpGcP35FpSOOmgHdbpfxSPDhy6WUVIH3uq6d7qqqbMhX9VYjF2xVNdo7DRrL&#10;V0jnL7I0TYniFnFgmM1Ter0uD+7fp93p0Ol0RDE6lBmIDhPiOCbNhL/hFLSSFkWe8vVvfJ3bNz5i&#10;uRSdLfG5sHz3u98lMB3iOGY2FhJkt9slzzPm87nwQ9IcrRSbG5tsbGxwcCLqspW1FEXBG2+8QVlW&#10;ZGmKjS1BID4iQRjw1PXr3L53wvr6BtOFOGjOFgVHR0cMHQRhSLsl6Krd3V2uXr3Kz372M27duk0c&#10;CbotaYt/yje/8U1ee+0vG4OowWDAyckJp6enhGHAcintm9jDozutLoeHhxijfU/esL29zaODI4JA&#10;lBweHxxQLKUnOx3OiMKQbCbtsjQViK7xbojan7dWu8XW1hYlPflbNiaKY0I/jFzfWMdZx2heEBi5&#10;dIbDIfP5XNSLBx2P+hvy2mt/xXCcsruzw7e/9S0+/OhDP//r8dJLL3Hn7l1RJVikPhuXCzuKIoIg&#10;bsp5AKN1w5AOjEEFoiQe9TaJIuEUPPfcc7z55pt89atfbVCQSSRQzul0ymw+4++8cL2pVqy1IqGv&#10;HZX32qGZPfitWShpUMG1krJzjspV5EVB5nv8TltcII8XB9mAOEkapn+dAR4cHqCVFotqY+huiDo2&#10;UZvReIRScVMpxVGMViuWvei9Ddjc2mR3d9cz0AvS5ZKNjQ2Gw2GD7gqMkfZ3KqTbbrfbSOIYoyl9&#10;Zu1KyXzjMJIkZ/8RZVmKh48SjTAQY7Y4TjCB8Qt/jRarEV2e6a/rYwVKSSVzfju/btR8mfNzmyLz&#10;jju+CFVaWlC6VsGv/34OkXaex1M1r6+aqqiGTDvOo888KdTDpW0l5NTcFc3rfTZIra4fa1dQ7Jqz&#10;4/z7NxU1tUqLaj5jg3ZzNd+nHmP4/arEF8opDUpx//593nj9DUbjkfgZxS1+1VZfq1oZEVpW0kWy&#10;pebFz32Ob3zjGwyHQ44e7zdk4U/5VqEOAAAgAElEQVQ+uSNiuH7TSlMVuZ/rK+9vVpDOM4bjMbPp&#10;DKVFmkx7n7I6iQlMwHg0ljX63Oyz5mvWWxN0lqWl224Ttbss3AM6pss4FxVfY6RnP1wciUmWWeCU&#10;pTSa0swpwyWlEp2hRTbh8OCAxWLhWcIVuZfEAdd8kHanQ6fbp91uk2bi7T6ajNHGkLRbLPMcHQRy&#10;kjw6p6gq1tfW+Dtf+hL37t0nXWjyvOSp689weHTC6fERf/4Xf8nV554X2f35mPbODmLVYHnnrbcE&#10;c25l9lATqG7fusVksgNBn7Ic8PVf+w1ee+01hicSyNrdHkZrZrMFut1iPBryx//v/8PO5Re4evUq&#10;6+trfO1rX+Pd997ixs2bZF76Pssy+n2xpRWyVLAa9Hn4cRhG3Lx1kxpMoZQiLy1Ky2efzhZUFgIV&#10;Yp2YP82NDKZHp0eURcGDe/fIsiUOTRK3MGHA0cEBmxs9xqMhs/Gx70QIiU0pWeAVuoG2V5UVyfYw&#10;Ioh6pKnoyKVZjkMRRDFFUTGZjGn1NllbW2Nze7tBecVRiNYwm04YpwIwuHDxOt1OlygKKQtRNpjP&#10;Zrz11ls83HvI4eEhla3AityQwuJcJmrEOC+ZrnG28krUBm202CPbkuHZCb/85QdcnudsrPc5OztG&#10;K8tXXvky47MR49GIyWhEqMVE7/GhQLVRBpSW46EUTgX+pg0oK4WxS7+oKT8bkKijrJcXqcTuOQoC&#10;kjgi8Rl+YkRsc2l9ZrxI6RhFlET02wlGOeanxwRGOBl56fUJK0eiHFFH2jiFllaGAkpcI6CJs6J/&#10;VpUYpYgCQxQaAg3YklYckqULJuORKHMYRRyFpAuLsxVr/Z5YZfhWiC3Fhth5YUfb7/HiC8/y5nvv&#10;ki2X0sqJI/r9nki+ZBndTkfakkrABUVhMKVwUqpKFuYaYv3pxbDeQi/N0yz858mZ9aDar8b1CH+F&#10;eJMk5DxMWRRTVkRQrYPmfZv3qdtwzjWw4roF2AQ/H0CUJzwqVGNg6QCn/fPLCqstzWRI88T7Kbl8&#10;fbA799o+iNVYv3qrf6+fX+SyXsaeGvLaX73G3qNHOCd0j6w4t/+/YhNumKhVG6vptFv8d7//L7hy&#10;+ZKQ7FsJmxvr5OuDRsizLKWQqD3OrFVoByaAEEUUyzy6KEqWmZD803TJfLFAYYjjiFYr4fT0lEpV&#10;eIwEoQ3FqC6IPxt0QINDILtqtRPOyYDLAlmeNydalGdFV8h61ERVVQzPhmR5JqrRxlB6XLpSijhO&#10;xGhrOkeBnwMsCIPAz4k60q9vd9nYWGc6TwmCkN3dXba2trhz/yHL5bLpYSsUd+7cxVV549xprfUy&#10;8R00Ug632m2ODg/ZXmsBTqyMfaSPwojUo0wiI9IUH330kQz3221GoxGJqdjZ2SGKpiyXGZPJhK2t&#10;LQBfscX89Kc/ZTYfExhDuyXw6M2tLZTSTCYjXnvtNYzRLNMlRoud8je+/jXu3bvPyfEJy3QpitXG&#10;8OxLL7G3t8fJcMJ8Pmd75yKXLl2iyJbcu3uPQMsFvL29zfHxMaPxiCgMqXBcuHCBXEWMGbO7s8ud&#10;2R3iKCZNU7qdjgS8dN5A1suiBGU8RFK4N2vdiCiM+NzzL3Hv3j2WWeZJYQtMEHhlCWm5ZFnWEB1r&#10;I6t2Z4Bzlsl4TFmW/OQnP2a5zHj+hefp9/scHdzl+OiY2XQqgq5e7SKgIs8yCisQzygM0cZQFVLW&#10;p8tUbiltxE9kPuf2rVtsXbxOr9/nwoULPNrf5/Pf+hqXLl5kNBwyGU/42lde4e5d0Z/b2NjABLJY&#10;aLXiMzhcU01obX1rpl7U/PC6qiRY+351GIW0khbtUCqWWEvGp5UWCkBluXjxIr1+n16vh7OVz0Br&#10;gID2nQMritnOiDNjGOIIANUg3Dye1lfilU8UKspSkgZtDL1eD6UEZHP9+vUmWNU2BIl3eA0C45MQ&#10;advZsvJqzYYLFy6ytbnJo0dS7USeU9ZqtUTIMgh9wiIWBULkdY3ZWFVVzQy3DipVVQeUJ+VmVo9x&#10;TwSdOI6fAA+cb8GJYrFZVaROeFBlKcdW1AHOVahNBWKbQBAYH/Tqk+t7cNZXPZVaVUgrsMkqqBhj&#10;BNGoV+cEPgVQOPd46xza6aaSM8ac+3yrYFh/RVHs7QUibt26yRtvvNkg0Ro5oHPvUX9X/vPUSUHg&#10;g/vf/83f5Nvf+jZ3794V9+RAkxe5X5NjtrY2WaZp09lytpTjWh8wX6pe9E6sw+GE2XzGw4ePJPmw&#10;jl6vz8bmJtoYstKriPtzWX99JujoKCGz8PjojHkJ+XhOWjqciZoApIuCeZZRVQLdzG1FNR6RVoKI&#10;mc3n7J0eU/qLrqoEBumQDLvuP0dRSJIkzBZL8Zs3hnanIyqmlcPEES9/+St8fOMWZ2dnzBYLNlAE&#10;YUSaZnzwiw8pipxWktAKYlqdNk5FVJXi5OSEw8ePef7559ncXGN3ZxejFOl8zGIxYTIZ0g5LERLN&#10;U0+8EtJoFBmefe5ppqllZ3eXG7+4S78/YDlNWcxTqrKiyHNavTXybMl0MuTK5Qtcf+5Z3nzzTYF7&#10;ByGz2ZzBoA9Kc/nKZSYfiXWArSpvapZgTMDde/c5OTkhDkO6vR6z6RSH4+btO57JqwnDkEWa8fDR&#10;PtpKOycI8Ta3IVEoOnXKWQKjCTRMZjMCBZPRkPlsSqQt6WJOqC1ZtqQsVq210lv5BiZAebRU0umD&#10;gu5gHRMdYIIIpxQOK622XIz0FvO5sOmzJXmW4soQ5RzLxYznX3ievBDJ97PTE3Z2tllfEwl+o7Wo&#10;MpQlJo6gFEKdMoowin0royQvKow1zaC19JVBVuYYE6G1oyozsnRKns1px4bjgz3e+XlIsSzptHso&#10;FNeffob5ImV7vcXm9jaL0YHPYp0o+3qJGgM4pUhs/gS8VoO33hBET2dNqrdepInjkFjXsv0OR0Vb&#10;WfqdiEESUlmLMQFhFBB6G+VAA4EhiBNRIcZhipR8bJkXBeHGJZwt0dpgy6CZb0jLowZjOUReRwGW&#10;QCvW1/q04pD9/X2/VuhmoCv+Qo4wMA1AQgbagK4Xd0unk/DM00/z8OED5vMZztlGPzCKBMSjlV/0&#10;lUImXlJ51AKedTtdgknVBJ16wRTI8ZNB5/zsp7YOWHF0WLXalGrQXs1rWEVgtLjPWouug4pvm51X&#10;GwBBXj7RXnOroGeV8kGJ5vF1QLFaXkspTS2OXFdiTXKCmNi5c5/vfNXMas+b51i7eqvaOVWbgPFk&#10;yk/++m+EPOwsgZc70iZ8sspx1jsB1C8iQTgONE8//Qz/y//8PzGbTrj7yW3hcxlFq9Vm0O8KkCjQ&#10;4lSMot1uoZHkyQTSekfLLLeyAiS6eKnkF7/8JbPZDKVljdre3mJ9fY1up00t3VqWlZjUKd1Ay58I&#10;OvKgUuYxnk9RtzjKQqTMy7IkWy69HL2g2ubzGQ4l7ofDIbPplKJ88mBrbfzF57+s6FNFceRNmAKu&#10;Xr3CJ3fvScZRibpykiS0WglnZzI3KK0wumXx8VYIvp/onGN9XXxNWt2E6XRKvyeunh/fvCU3iM/u&#10;sjz3Az7JoAu/eHYGF7wTnsjKDPxgVmvNaDSiLASdNZvNWFsTLsXFSxebCqtWOtjd3WG5zJhOp3z8&#10;8ccNbDEvcgIT8Hu//3v88R//MfP5nIHnOA0GA37zN7/Nf/7Pf4Lx5knLwtLv9zFBIAGpEs/xOJbZ&#10;wMnJEVmWUdlKNLPW1jk8PCCtpH15995dirxAR9IPXywWoqOmXCORkjpHUVmUFqvlWi8pLwpu3xbW&#10;c7/fZzIRZecszwnCdoNmq4eqRZriKun1rm1v89xzz/Hw0QkP7j8gSgYCRrEfANBuyY1tWgk4ua7E&#10;5VMqbBMEAk11UokpRyMQ2+v3OD6beN6AoIQeP37MM88+i9KiSJ0krcZZ8/DwkB//+MdcuXKFR4/2&#10;mU1nPHdt12do4tYq9upa5J/84tksFEqUvKM4ohWJXmAvCdFaEatSgpfvJRi/sDhv115L11uEq1A7&#10;Q4ZGLBBMKEHIIlXdcJ7x4MEDnupuEUYRgVFUlDinvIil3Fc1H6Qs5f2dh8i2EnHJnEymZMslSSKq&#10;3dpn7jVXjvq+NLKYNOZmTpBlL774Ij/9258y9/eF1lo0vwIZ6jtWcxZZTMUd0mCwZtXeWgWW+mf5&#10;fn6ms3rcKmuv0Xe1a+X5Cunc0rz6LH65rb83lY5bzVnOP7+e+9Y6cjUooG7PpXnlg+BKJqeqRDLK&#10;PdHW8+/ho8eqsrHnKqzVOlgf9xpRVn8FgajGa+8f5awj2Yz52z/+Lrdv38YEBltI6y+JE/Kyat6/&#10;fv1VhSXH0hiDw/E7v/M7vPTSS/zoRz8miiIKTxbvdrvs7u5SFiVBGIhieSCVdhxKkqc8wq30SUHl&#10;Z3dFUTGdTBiNx+Bg0O/THwzkHo0ijNcHLH01b617AhLdBB2RSoCqKNHhAEeFwRK4AO2Zr8ZqIh2A&#10;9QtFLLpOKoxZLBYcHaYUZYsgyKg9J0IvNidkJTlJQSgZ4LLI6XZ77F68yHMvvMB0IZYFs3TJz99+&#10;l8Uyo9vpstkTWRasY5nlaB1gncIEMWEU0+4M+OKXXuXdt9/G6Yh0fsJsOqPX6fLRh+8TaoVRGqdK&#10;okChKsVsMiWKQ5k5dNZYLpeUZcr7779Nq79L0m7xD//Rf8N/+k//CWvjZvBclSVR3ELWk4J33nqD&#10;p59/ia3NDT65c49Bf50vfvELDEdDbt+6jXUi3lcTR51z3Lhxk93dCzx6tEfoIYaj0Yi//uu/YT6f&#10;Y21G0u4ySDo8/cwzjCdT5vOUMi/o9bq8+OLzvPPOO4Ajy1La7Rbbly5wOhyRzmd0Ny7QaSdMTis6&#10;rZhOEqBchXEFuVFURe7bEpbzuZpkaoruYF3k8osxFmmtVkWJigL6/T7jaUocRcRRAK4iCg22MkSh&#10;eASNhye8/rd/TZo6+oM+v/53v8mDhw+Zzub0ej22twYUecbe3Yh0PqPl4dfGVpyenuKsbSCleZav&#10;RBuNlQAQiox8VWYoFeJszkufe5b9/T32ZkM2ty6gdERewWSacvP2HZ557gWUVgxHI6oL4tzYUoXA&#10;aJ3FKE1AgULRTcRqIwgkiEaBIYwi4kjItK7KBcXnSulbK2FmhxqUloXbGKkElNYY490rPTTYVSXW&#10;llDJ/aCxgn5czpmOTmTOhdyoDvHBqQFLDgXa4JTGoeVnK9VFt9el0+kwWow4Phtx8cIucdJlNpt7&#10;lJMGZLB/nsfhqDl0YiB28cIOWxtrzGczTo4OefG5Z1CCZ/YLnG0qQeuQSpGqaePZomqiQdOkVPXo&#10;Q6HPG3Sxihh1si4LqcNi0cov5p9CN58nna7Qb7JpbZ547KeDjup1/uuVjrVyzTvn50SCQKtKIdeK&#10;RfuMeg5aB0WBVXtAgmJVadm6tXduhhMG/uDUQdt4UeVQYOxxh729Pd559z0qK7NsrTSzRdqI/376&#10;8zU3MKBsQZLEvPylL/EPfuvbnB4fEIeKQWcg56zMiUNNoBVRK26g9zVzKgqE+1P5hFDcAjTa89tO&#10;zh6z9+gRtqoIwoCNjTXCQEtbDguVVKMaMErhlPrVlU6elyRxiDYrl7/Ck52MF/oTyX8jkdcvDPVV&#10;s1gsOBueNYtZTZTCl8PSxpGrVhj+a4wm0qI5Ojomy3KyTGYzGxt9mZVEIuWeIAtQnEhwCwIZqP2T&#10;f/JP+N73vketLybVGcymM/IsoywKWknC/t4ezz73LFE/EeHDfEGnI0ZqRVmw2es1SgbtdgelFMs0&#10;5dbNmzJYw5FlS4w/eJubm/T7fUYLyzITvaw4jnnxxRe4ffsTXn/9dWHgKoWtLL1enyxb8pUvf4X3&#10;3nuXjz76iDzP6XZFjfbXfu3X+MlPfsLBwYHnLQmsdTQec3pyQrrMCcMAbaW9UevEOU/4QsF0NhNP&#10;cyQTrpn9aZoS6ojRaIyrlmRZThwasjwXfxnrMEHkB8PSBn31y19m/9EjTg+kipjN5kTtNvly0SjU&#10;xomg2vI8p8hzf71LFhdEhulkQtJexzmYzxe+Z7yk3WqJ1MZQkDgCFikYj8dEGuI4Jq8HvVYcZUMj&#10;Nt9pmjIcDlmkuZjbeXOos9NTTk9PyfOctfV1PvzwQ5555hniOPYznIr333+fL33+Ke7fvy9D/yRm&#10;kIj3TOy5YoER/57ElARB2LiZKuWzcyv8DZRkcqGSxSIyHr3j+/9R6O2RTeQfL60YW5a+1RaRpikg&#10;AQpCCT5G0261zyH3tMiNWIXSXtvFL1SrjFoWPuM5Ta12CxhxdjZka3NTeFdVJW0+LW2ORgHNrfQP&#10;wTQ8E5HTWSddLDg+Pgag0+5grbTZjQpQ2qsL2FVWv1pWVvOWZsqxSsTPzWM+vXBKll59CohQryG6&#10;jl7OfTbgnGvH1Z2FJ5CIn16gWQXe+ucmOOlVpXX+NevKZ3t75wmI9fn2obTo/CypDlpVKYhf7x1U&#10;FDIzqZzwpSrnmn111jGbTvn+97/P7du3kbmbVECRW+mo/f9t1jr++T//51y+fJm9+/e4cOEi0/FQ&#10;rveww3Q6YzgcAngRZykOjDHS3tNiLKmkjBVUGwpbVRweHHJ0fEQUizagrEFSvYv1jbTcVC3RhG28&#10;euBc0EkCiytT+YCFgAm0949XVqCQWjnpF2aOQZIwWywEZKAdt27eBgzLLKPVaYmSgG8T1cO3vChJ&#10;ooTKOo5Pz6ikq85imaGDBWGUyA2hA0wYU1lEdyyMCIOAz730RZx1/Pytt8XIywSEYcRoPOGDX35E&#10;5bT4eLRaGK2oSiE9JbHiwb1blOmUKACtE1xVkWYZSZLw6NGeZKBBhFIVJjQMNta4/Yu3MSYgsBGa&#10;AluJFezw9JjFbEIVdBj02qTpnM3NDb78lW/Sbkl1NZ3OiaKIVtLm5OSYVrsliJQkafgx0iuGk9NT&#10;oHZ2VP7G1BhtODk9Fe/zOvtylocPH5KmaaNi63BUZQTG0O12WM6nTIocW0qwOj4S+RxXFsRhQBBI&#10;Lz8vbMNLWS5SonaHVrvDWz//OSYIWMymzSwh9yKu0+mEsoTAaL7+1a9w7+4n5LlYROzubAo8eSkk&#10;z3w5pxUHvPXzn2GMIWl3+Yf/4Ld47903ODk59jeHOJMqpZhMp/R6In2UeEM8sasWcc1WSyreIEqo&#10;vO8HwHR8yltv/FQysSLl1p27XH3qaa4/+wK/+dvX+Y//8f9iPBmzs3OB09MhRTrnC69+ib6bUZUl&#10;Wy1Dnhd0o0CcbE3iF6AShwBOdKiFT6E1UdCWYa2TmyrwlYPyjpjWSMvLKqlNirKQiijQFFYCdJiE&#10;oAx5VZD0esRxxOF4RpqngPOM74qiLNAmpMwqD6GVr8q3fbI8F7a3gzzPuHzpEnf3T7m/94hnnnmG&#10;KG6xXOZUlfMyUaXc13L1+YRbEo4gMgQEBEXJl7/0Rb577xPmkzHOVmTLVIKwCZpoUUOdUXVbyS/m&#10;n8rEP73pelE//yURwe+XWn33wUbaeX6v7TlB0KZ9V99SCmzdfnqiwKBpy7nzVZJv7TUDetdoEypW&#10;xZjMvuS3lSCpYcXiqneARpS8Du5yXdT7S9N2qjyOIK/8+dBiV//Dv36TP/+LH5AuMzqdDpUHadSg&#10;l7L0ZNA89wRMQX+2EjHm01R8+zd+nW//vV9jNh4SGiizBRtrfRaLBbYs6LRiakvoIJDqW5B5Bc5L&#10;lS0LDyYzgVR6TkYEb775hgBgioIwDOh2ErSWOqmVxGjkng3jkLKqCMNEZrh++5RzqHwg5TzksD5o&#10;PotwyLA08w53USQchHsPHjbaQ7aqyDLJApZ5LvInJqDTaTOZzqjKCpTxkFzRh4rjmOl0ytp6yGCw&#10;xiwtxK+l2+Of/dN/ynf/5L8QhRGnJ6e88OILXj3gjP/wf/4H1tfXxCOllHlHnhc8/czTvP3WW2xt&#10;iWbZdDoVHkQZCioE8ZTQfp+dCkjiGO3lQdZ89rO5tcXZ2RnD8YidrW2KfM5sOmM+E0XV7uY648mY&#10;pLtFEsf8+Mc/YjaV4WurJVbSSSvh6WfERO7tt98W10MH3W6X9fV1dnZ2ePDgPsPhkCAIqaqSp65d&#10;Z3t7i7/52zc8z2LJ7u4u7XiHx/uPyZaZl63IvTmcYT5f0On1eO6557j34IDEJBglVtfL+USsH5BZ&#10;jrMlpRXdO2NClBFOiNaCulosFljn2Oj1eLS3h61KoiRBWUW2XBJEbZRSDIdDnPUzNWuZTUWBIWr3&#10;RGVXhxwfH9Nfv+hNzyzvf/ABC98maHfaMngu5sI/CKWiWRusobRiYT181s/tkkT4WvNUfGcWy6JB&#10;Y6XpkqTdZbFYsHPpKWazGVEr5v3332sQdg8fPmQ4HLLcjllbWyNaFMT9PonNCEwgrVetCJOOR6/x&#10;xABbaa9BSCVrLb6Sb9pNddARJKgOAipriY2APYzPWDVyrJNWlyiOCFoD394tG7fJ8/MN7SkL9VzG&#10;1Sui3+rORBiGrK+vS0V4dtYkfiL2aJkvBCnabSe+Yvpsm6ae1W5ubtBudxoNtn6/39xj9bayJlhx&#10;ZwDcpwqV5kD6f4taJue/Eps+3R6rZ0N1UlbL4Jyfo9SPqz/Hk5/rU6/mHXufVIeu34cmuDy5/6tg&#10;WJvoNXN7zp8OhYnE32Yl6Fm38QQg0YpiFos5vcE6k4kof6dpijbiwvuHf/h/M/EOxbXrrMBFVLNe&#10;np6esrUlzrhGa0ItCiNFUfDMU1f4t//237Kzs8tisWCt3xUkoy0Igt1aBOozW6Og533b69lRpTRV&#10;WaHCkNMT6SpkWYZyjueuXWtszUNjSFoJVL6CVjILLJ2illWDc0EnyicQiG2yqU6lzaO9lLzGcyTk&#10;prl2eYuiyCnDFvv7+5ye7ZEuh2SlAgPWRXTaHWbWYYzwVUQ6xFGUFh0Y+oM10qxkbX2dRVaidEAY&#10;t/nmr/1d3nz7A46ODrHTBT97/eckSYvZdMZ4MuX05IRWnLCxvsZsNhc0R1sGor1+j/v37/Otr/86&#10;t298TFWksjC4jHQxospSFJbt7R1msymLeYoKA0qXky4crSik32tzNjwlXaZUeUGctGhv7rC5ucV0&#10;5ATybOQEposJ0aBPVRakizmbG9vMZ6kQYoFOp8P2zg5xFPHw4R55ltHtdlks5pRVxSJNG6vmbq8H&#10;wGg05P69u0zGI7RSZMuUOIppJQlGO8qyIInE2K2MFMPhiMrrJPUGfdrdHln6CQ5HoMEFIVWRY8sS&#10;rUqc9W1PJ4uUVpqsKFFKMxisceHCRXQow7+nn7rK/bufgLPky9TzXTRhYLBlwa1bNxgOz6iWKRhN&#10;msqNli/n7G6v0+pssfcwJUvnJFFAkSs+uXWDOJb2k9h/T8A6bOVoJ20vLurdZMtSxBf9qpEuMypr&#10;CcOYbqdDlo3RQIBjPh0x6HeJjOPwYI8kNjz9/AsMh1Pa3T7HxyfsH5yBTigKR5ZbtntdqqokURkm&#10;CkhUTtgNmZWCUFq1BOrF+MmBsAzMz2mz+f8rPPdJmRBblkRxAsuMMBQgQidJcECrLWTNRaE4m0w5&#10;m0xIiwrjcgIKdOWhpx7w4MoMV2ZU+YIqTymXcwnURSWVlIbNQZtWEjEZDTk7OsCWOdqWaFtAvqSV&#10;9MnmE49c8+2lptslnzPUMTvra2wMeoxGI4anp/S7XYoGVbZCY63QdKutRpetYoFrVuj6uU00P7+q&#10;88S8uWmZOWhEQam/3Gp/aeDQvzro/KqtBt+dP6cydXIoXUdN9cQHayqwRpey+USrHZYTRo0wlJeo&#10;v8vjKlsw6HXIsiX9bofSyX2VlyXf+96f8Pa776G0QWlDtljilKy9yq6UE1qtlqx9WlNVJUWe0+t2&#10;iKOIf/aPv8MrX3yJMlvQ77bIPfdTWbXyRzt3gpz/nLXIaRyKY7GJpd2cO0WlFSoIOT4+xNoShegI&#10;fu2rX2ZzfUCn00H5yrcqCgG6WPFvmmcV89msOY5N0Ll06RJWCzxzvR2gtSEKFMZngEEQoIMAow05&#10;gbRtZiUffPA+WZaRLpfoqNN8qDAUBnlR5Cy982TS6hBFFouUhBcvXeILL73Ez958i6IoODs7469+&#10;9COWuWTkYRjxySe3xZgtjigry9lwyGCwhvFcjclEdMB2e7tcvXqNw8ND3n//fax13L17V05QEguC&#10;DkWcxBweyuwkToQ3tJyJQvbu7i5f/8Y3eP39u7RaLdJUzIsCpXi0v0+5lIrBetXg5XLJ5z73Ob7x&#10;d3+D9997n3Ym3KQgDAiCkPl8xscffUy/L26aYRAwnkwIg4Df+I2/x82bN3n06JEMmY3hq1/9Ku++&#10;+y7js0NOTk5IWh2PHMrF2bOUxVgFiqOjI5JIzgtaesFpmvL22283JnSzTDLdshSIuK0ysjxr5NAF&#10;kCGzBu1nZt1el6XSzGZT9vb2ODs7I4pjubjzJUpr8iyjarU4OjwSAqdukRdFM6dw2smcrjhDa832&#10;hcu89NJLjKZzRsMRWgd0ux2uXr3CBx98IKBb78OeZZmHhcrMIDAG7WdFReF741Z0zBxC9KuvnXan&#10;K/11Kk6Oj3nlq19jNBoLIieOSZcp165eY2/vFm+++XOe/u1Xcc7RTmSOl09nCFtflKFrAqRzNSRa&#10;FihrK2DFu3CuDkKyiBcIj8UEggIarK2LGWAUEUYhkScllxaGwxEHpxP29/c5Ojoi9bOvVtYiz2UG&#10;4DC+ulGCDjJBc77LqkJZP5vTkmFubmxy9+4d9h8/lseUBdkyYzwZy3F1lZ8dan9fi7QMWtxnlgsR&#10;zBz0B5yenHB4eMDFixc9FJknI4xfttw5lXpjwif/z51foOtKpg4Qq+fVPzfds8+81ZMD8yYZOP8Q&#10;9emgUweKc385hxw7/9U8voaQn38NX62pc2//JEH13DPqxASfqJwDUwBgZZ+jSCp7E4bEOuHOxzf5&#10;oz/6o2aGk+UZzsm9Uc+p6m5Eu91m7C1lbFkQhAFlVfHKyy/z+7//+1S2ktGAMajISx+ZWNxpo/BT&#10;x5wn9ttmuTwv9BYOVmwaFhLrs5MAACAASURBVHnBnU/uNNXlpcuXePHFF2nHEd1el9KjApWv7CrE&#10;4XaRW8bjUfM2TdD55hevMytkkNtSIusiCFLppSqlwIQopTmdV2xtbXLv3Vvcv3+HNDOYMMJGMcUy&#10;w3q1aaUMZZnT7w8ITMDm1rZXHpizSBecnY35xYcfE4YJSoegDdPZAmNa5LYCVxLHLbJlTrfTQ7UU&#10;rqqIQiGCLtIlX/jCS/ziF7/k3r079Ps9NjbXeXzvI+IwpCokMw5Mi/X1HnuTE9JFTifuAJBlS++E&#10;KJnG/v5DXnvtB5TRDkm7xbWnrjOZzpgezsjSjMgYOq02lbE4W2KCkHt3b7Ox85Q4d+qUQX+AMSUv&#10;v/wyabrkjddfF6kIf7HFscwjHj7cQynNcDSk2+2ijeHGjRtkeU46m4odcpHz8qtf5v5DWfzLUsT/&#10;rlzY5M033uT45AwFrK2ts0hTlAlR2rDW7TLVUGZi0a2Vo9NuURbK4/HlxiyKHO0HhQDT6Yyjo2P6&#10;W136nYTjg0fMxmdEqkBhcFVJFEdE7Q69bpuiyIijkLKUYalzzquN52ALAm1AWU6ODnivWIKJRHuv&#10;EFmii5cu8f77H8j8KggkwQkj4Tl4ew1noUKhdIBR0mZLlznjyYQgjDBKEWhFnpecHh1SFgWL6YjA&#10;bfLSi88QGcfRyQlxq80iS3FBF5Vs8PBoyuPhgu3tbawegwLTaeGMoarwxLhzd6T2KsVaoU20SpPr&#10;m1VrMAHKaLZ64kukggicI0ra5D7Yp2lBapfM5wsmswVHR0ccjxZMp1Oms4zFIufBjfdIt7dFKUEB&#10;KhJl6NEhNh3DssNieMhjUqm6y6Ugz2xBUeSstQymTBkdPhRZoWJBNjnh6P5tpkctAu3QWmG8AKUJ&#10;hbOlTL0A9wRyHWgC4GBvn/kzz9IdrMnip40spN5hdSWcKbWGbRbf1YJ9PjBU1luB0zxtVcP4wLMq&#10;gjxK4NzjnvxFNRWO/HaulfNElXL+p9UMqYmhznv6KNDWB5ImeKwCkkMSvLpyqZ2Aztc61ksSKGcR&#10;Xu+5GRoQhDHz+Zwo6YDWLLKSOIr5g//4R+w9PqasNK6yVJbGh6soigYBa4xppKeKovAioSFlkfO7&#10;v/u7XNjeotWKCQPDfDan3RJipnKWuNumqkpwqqkUnUTq5lMkrQijDQQhVVkSoAiCkOnBIScnR5RF&#10;ThyG/J0vfJ7NjTUoc7SrCLQlTmKcE1koqwL6vYRSRQz6neYMNEFnY2ODpNQkrYSgGnsgwfnMwmGV&#10;VEJPbW3y8OFDXn/9Z4yGU2it02oljDLf860EYbG2tuYPTksgrp6nU1Ylg/6ACs1oOMREMttBWVrt&#10;Ng5Fp9OhLEROZGdnmxrW2O12+epXv8aNGzdQKmNtbY1ur8dkMubGxzcwgaHX7/Pw4QMqa2l507R2&#10;u9Owq+cjkQ7v9fq02y3G6ZIsW5KmqaDmEkW2zOhdvsTOzg6zoz1Ry15KJhx3W5KhaCFVvf3W21y7&#10;do0oij3T3PDmmz8Xhv9iLqZoQUAcR0RRxP7+I27evIkxmt3dC3TabdJ0weHhIcOhBKFFmuKs4+Dg&#10;gOl0RumlRupZShSFlJ7pe+XqVWazGSfDEQ7HcpnJXADpI8sgvmiypbqyykpBqxkt5bS4dJYExnDx&#10;0iUe3ZuKcng6lWG4Z0UnSYJWmvliKi3CMsN6UdB2u81sXvmgACYwrG12GY/HmKhFkeds72zQbrfZ&#10;2V5nfX2NdDqkXBZMJ1JJGp+ZKWN8VeZA6WZ+1O9FzOcSPOthdhzHjVlVd32Nqir52c9eF7vsJOFy&#10;r89at8XDvT1evi5e9e+99x7f+ta3mRQTtNYMYunFh+Fq1FmTEXWN/DonI6Oav2mPDBPdu8rzZmQR&#10;dYyGQ8n8ikIsP46OSNMFs0XObDalIGqy5qKUSk5rg9MCJnFKlImjKBJCcBw3vCsZMWUeii1ikrFH&#10;sYmt+gDUypE3TVNCIwuM1l6twPiWkV89tRIb66IoKauSR/uPOD09xWojqCRTf37VVHjqXHAovDDs&#10;qop4UrZG+Z7c6m+ac6Hl3BJfbz4jdzWabLUuNcP/c4+veVbno93535vqqAkq8vNnCrjm/z61PzVi&#10;TunV69b74LzZnfPBSHmoePPdL+xxTGktcbtFlVf8xV/8Od/7k+/5ylbAO/XHrLysVg2qqXlVYRgy&#10;n89RRsjVf//b3+Y73/mO5/IlZMuFQKGV57+p2nV1tf/Ux/1cQFdWtPtq1KP15+fk+JjJZALA2tqA&#10;Z55+RlCccYRSmsAnRzXQw1qpzKJAOHP11txdQTkjUgmhVejS+pttdegVStpvKCbjJX/x/b/iw1/e&#10;ReuEijZl6cgruQkjPQcfHSPPMHcOJtMZOMQiIF3S7a/TH4j2WhAEREmbNE3Z2dnl2rWnePPNN+j1&#10;ely9cpXNzU3eefcdirzg9OSY0WhIGIV8/NGHTCcjcI6izLl85TrL45xPslx4EQqW6YyHD+8xn02l&#10;peblWxZp7hdg3xaxJVUlw7jNrU3u3LnDaDSmyAVCi2/TxJ0YozV7j4/pbQgs9fjoiCBc45lnnqHX&#10;3+GNN96gKApa3tOkLEvhqGxvce/ePcqi4MKFC2TZkvlsxpWrVzg5ORH5+vkZgVY4o9l/tEcQJSRx&#10;ROZKEbrUQt4sq4p0NEI9eCgZBpIjnp2dCKijlOzIFo7lYoH1bSJrrVQcrsRZSxjH0kb0UkJlkTEe&#10;njIenlHlGXFN9ioy8mXKsDolW7ZZZvJ8MYODIpeMPQw1USA6aVEY0u91KYscq8SH4+jwEGctZ0cP&#10;mUynZLM5RmtKZwnDCK9xTxTGTbKhFBS2HsYb4Sv4G7LI8wZNoxWU+RCtNbPJCRvrG6yvbzCfzYk7&#10;65yNb0G8RqE1t/fv8Q3dYufCVWkLqTlVWREFneZO1Fo37Q5Z5+rhub9plcYqEYktc4u1JZEWWOx8&#10;mTOfzbhz975A6CsrZof+3Ckd4pzo2imlCMySQEdsdkM2uyGl1UJPQCgKLW0JbY4uFgQ2I6j8om4z&#10;QhPilLhGFlqxu9ZlOjojsAmRywjKlEQJsskul6AUTgm/p6oBENRtEVGtVs5i85zxcMh0PMZpAXO4&#10;etCvP92iksXV1IwcH5j0p4JOHbTrQF4vovX/a1bH+LzcTRN8fkWb7cntXOVzrm22KkzVZ7+fgy0r&#10;pz/1fHnuORs4f3msqjVpIcr+lcqHII+IU/6+q5P4vBRwjInbnB2ekBaW//V/+98ZLzLySmwknHNU&#10;edGI3kZRxNLbxtf3by0iWxYZly9f5t/8m3/D+vo6oV4ynYwo85z+oE+eLWUtiiOyovDBUK1IwXWL&#10;0Fc8oVaec2QJPMquyDMePdqjyDKctaIwsj6gKnPh62GJQlEaCUM5loUHAlUY+FXOoUmUUNqA2t9G&#10;Kh3qIC4HWwcoBf/lP3+PP/uzv8H1++Id4zkhSXeLdDbDadtk50qJ5MLaYI10mctHc5put0ealYxH&#10;I/77f/U/cufuXW7cvI1Sin6/z9bWJpubAsF9//332djYIF2Ip8iNmzfo9/pMZjOiSLTU8lwy+f1H&#10;jzh7cEsisEcNBUFA2jicCsw7jiLyUvhFOWL1G3qb19gYvvOd7/DdP/xDjNH+9eXkz2ZTFsUc58Ak&#10;AgUcj8dcuHCBK1euUBQF9+7tN6Xw0jtKVlXJ4eEBR0eHItOuNdPplBdeeB6lFI8fH3i5C8ely5e5&#10;cvkyP/7p67SShCzP6fV6XNjZ4uDwkEiJx04SJ7RbLWazGdY5Wt0uRmtOhkNsJQi9brfLUov0iPUl&#10;epZljVOpWDv0qMqSvBQia6Vmol5QloRRiKpkzqKcCJQ68EiZ0s+DVMO2Fz7NXNB7hSg/PHz4UI6f&#10;ien3+zz7/7H1nl92Hved56eqnnRT305AI5FglqhgSZQtWbbCWDMr2V6nM7uWZ8c+Z3fPvvB/NXuO&#10;jz3emZHHWabHlijJJEXJJC2RYBADQBBAN4CONz6xqvbFr57nXmgMHbLFRvcNz63nF7/h8ceI45iD&#10;O9eJo5g6VG2uLDvxxHZhKoiupiMvtu6r4/FY2PHes1zmXYBzQe9sf3+fp556isV8gZvOqeqK999/&#10;nziJubN/h3yZEy0/4K233+Lizz9Kkqb4RoRK66pdUINSgVnecTJsB/kVnoWlrBuKvGCZ56JiPjnB&#10;WsuyEE2/969/wOUrl9keb6J0UAY3hl42wGhNraJgLwxxktDr9QVy3njZ3yhBwcVJLOM0L+c1TSQZ&#10;ulooCdYKvFsh91CxmIlOGUoceOsmrCxElLLbN6gVR0XGZwIySdNUklIomhaLRUhKYfbfBWa6pkLk&#10;dlbh/2cD/Pr3W7+fLviF7xu1+vt2pNmGogcSytpjdZ0VqoPS/2sJBwgFxINJaP0frcy/8trbn19/&#10;H+EVed9573jvOV0shQrQVOEekSmPwJIR6S+tKRvp3P/ib/6O169do2pE6DXP886Xqn29LfdO7lXZ&#10;n7ZINuUjvva1r/HLv/zL3Lp1i9jOcNbRy1L29/dJE4nnaSJK0HLNRQHBhO68G/75llslOxk5hxIX&#10;bt68yXQqIJQrV65w7ty5sF+U5JgNByhVi1RXEGsWOkfD+gfQJZ0PuYCLhHk/VKKy65TA8HTawxjD&#10;6Tzn+9/7Hs8+f41qcxurJIBlRuGcZxjVZJlntgwy7k4c6dL+kOlySW8gAIBf/OzneemlH6B0TK+X&#10;8tKLr8iLq6AXDzjYv8f+nbtoLRLxyyInWebEcR/rI5Jkk7JWaNVjvLHNZHpEUzd87nOf4ubNm3x4&#10;7T6j0QitB0wmE5TTpJHwira2d0mSJKihOqI4IsWwWMzZ2dmlyWuoSr75n/8z3lqy/hCf9HnsiY/w&#10;7rWXUXEGtQT5mAaDF5+U+SmL2RE/98mf4/W35hhTUBQNWTZke3uHp556im9962/EdtgJvyPr9ZhM&#10;puztXQimXj3yPOf2wQF3jw5RuiYvK7JeivdzdDRgmZ9Sm5RsOOTc9jb379+nl3r6aQp1zs7uLoe2&#10;xCgCjPkMrUTLDBWCjdHkweu8n6bcvyeWCBvjbfq9HiZqxHiulHFKXilUlKGVRRnx3ayqnFgriIWf&#10;kRhNb2OH5WJJFCnqyjPoJ5LsiiOyKKKppjSzKfdu5GJgZi2Jb6hNhK0b0EaqQCWFQtWUnSxOkqU4&#10;Z5nlM4yJODw9pt8fMBgM2dzZFSWHRU4UJ+zfu0/c6/NHf/T/8mu//utsbw+IY8fx2QJVKN47uM/F&#10;S5fI3Tn++vmfcOnhq4xGEYnti44dkkyqBgFIVJ66qqmDv5TNFzRNTV8LzDt1MnbtGZGTX5DRWFDa&#10;sChyvNXEOqMuS3q9PnmsSJIIVIVD+DtRpBgXmmoh/lPeOobaY5scn44oyhKVbTJvIjbNgCYaYPyC&#10;SIExFmdrrBJzw4GZ08QVvfMjimLJlQtbbG4OUEFxAQQWrRCEoIxePcZoEhPRNEIaTHVEaiy5hbJo&#10;8GlET/dw3QhE4NuqVbZwchZaSPNKoGX9a4jV3gMN0Ahbb61basJ4XoWAvt6FiBKAF2sFJR1g62bq&#10;Qxdg9KoDeiAhqZXszPp4T4fddZtUVklHh9Gh7jq29aTVvp6msZRFQV4UQpRW5kHEnhMlAx9eT90I&#10;2tChuXnzff7+uRewOqNRFYqIRDf4uhDemWC4A2KtL7/rwcQJqiqoq4JPfPQp/s8/+I/c+eA9jo6P&#10;8bUU9zZ0X21x4MI11cHPqP0YtSfwzTTGaAaDjOl0ytbOObE590KWv/HhPWoSIjRPfeTnqCtF6Ro2&#10;hz10mlJXFkVKpBNwiIp5FKEwDxQiXdL5/vefJ+4PqauKvs8FzWIE+eRMDB7uHB7z6iuvMp0Ge4BE&#10;PYAUqSph9Y83NpgHf+1z586xd+ECt27d6pQKrl17XTqRxJAmCfcPD8O8OhE9Jy2+MmVZsL29RVXX&#10;1FVNU3tS5+j1R9hGUGnnzp9nY9zj+vXrvPvuu0ynU7z33L93j/6wDyp4mgeux2I+p1hzViyCvfZw&#10;OGS8OSZf5iyXS6bTKf2sh3WW0cYo+L5EFMUCV5XinBoMns5f2sV5z43rN1gulpKKvGd3d5eiyLl+&#10;/Tp3Dw66MU3WE6HHvb09ZrMpN27cIE1THn7oKodHh9y5OWE2naGNLOarqgr/3JbZrtRz7O/vS4WR&#10;KGbzOVvjAe+++25wKRVXv6qqOjXlJI6JoyjYzTqSJKaqK4yJSdOMKBKeR20988Wck9NT8nwZRBRF&#10;DLQuy6AYK9WddRa8kc9Hu8Bujjr/kZbQZhvb7T7Ozs5okWFN03Q3Y9fya99JtIASxFWIVu28umka&#10;8jxnuRSttV6vz6OPPsrDDz/M/aN7vPPuO1hv+cGLL/KZL/wKv/7rv86f//WzlFXJvdkpW1tbuKji&#10;6PCIV15+GescGZIMl4s5eI9Tcbhp41AFStDpxVJRb/cVo9GILCzgW9OuqD/EGI2tragqqKBNFuw9&#10;xuNx2I2EijMW1GdZeZF7ahFfKlTPQaDSaN05Qq6sl+l2pc6vvtfeT8OBeEj1er0gmiq2DN55GauF&#10;PZ0xq45nvZJPk4TpvGaZL6EncHYXteOzNrmsglc7kmyTTjuOXMs2AoNXqlNIMO1+LPxI5KNu5NVa&#10;H6zL1hitO1FY+SP3m/NyvVfWCuvjt1Vn42n9elbggTbJoTpu6dqe58HOyYSdlnQJ0gVZ24QdmKUl&#10;y3bJ0ktSXvn4BNHTKOalH/5QjPfCrqZpGpLu+q/BJvwqedd1LbJLkSFNUn7vG99gMBhw/+BMFv+B&#10;J7b+bmEFjKjqGrVqdaWj957GOZxTHB3NZZLRBCUaxCl5Mp3SNA0PXb1KXdccHx/LmamzcF8IoAEl&#10;Qq9pGpx6bcuxkj9d0rn29jtkA5GDiZ3sOghqrTZk3Osf3ubD/fvE2QCtFHE6wAWHxMY5fONQUcrZ&#10;ZCr2zRbu3z+ktoq8KOhHPYqiROllgLo23Vgmz3P2zu8F+RuR7hifP898Pmc8HjMYDrhy5RFuXL/O&#10;xmjEl770Jf7yL/6c27c+JI4dxihm0wlHh4eCzIlXlqnnzp1jOpkwm4t1dFlVcti1oQojE/CdM6A2&#10;mmW+YDQcCkpucsbND28Sew9akaSpfADec/nSJa48dIUPbt4kL5bUTcVgY4f5fE4cR3z2s7/M8//0&#10;PaogsxOZiLOzU3bP7TLo95nNZh3D+Pj4mOViyWQ6RStFUZQ8+thjeC8SGloH1Erc48mnnuS5f/w2&#10;SsnrGfT7HB4eIMTUXoCrlwHG7APJUKo2ke2w9PtDZvMZWhux3J2ecXh4iPVwfHzMNIyJdLj5ojjC&#10;GRnXmGBIppzwrto2WmlFWZZhByRiglIEO3pZnyRJcB5xBA22zFprSVrBfCxL41VliBc/nVoWtS13&#10;SW7+BPBih1BVFHmBbRq2d3Z45KFHeffGbe7fvc+3n/175qdnjEabmK1tYmc5vn/EZz72FGeTf+Hj&#10;n/klXnjhBc7ymqKcM0hDgNIiVquMCHa2gV4qcbBOgdKYKBGgiArjPifXzOPRSljaWZrSS02Agkvy&#10;9O1OhGCbYMVnXoVE3QbapqkDiMSEwOnxOJwPFXRdScJTAoXVSiDlrQVAXctYReK4LKjFO2Zd2FSt&#10;ArtqiwDDYNDj4PSMxXxGNt4VKRzbqkzTBd3V/kV4S6vVSwuNXtM+Q3W7sjgWUqGMfAhnKxi2+ZX8&#10;jA9yM9aKt1JRFFS18NNa1Qych+CdRLtj4X8mj6o1wZ5uib7WmbRCb+1CfD0Py/uoHiiSQHWjV5HG&#10;aX+uleORUW0rMqyD/9K7773PSz94idls1j2W89K5QYsCXC8C5HGyNCj/Nw2f+fzn+cpXvoyzDVmW&#10;sjEaypnwK1ZTa1za6tf59jNvH39dH05aV0HDWS8Fv/XcvXefurFEccLu+T1OzibMZ1OhrqQiEtwL&#10;QKnNgezmB+MtEQhFTCJ3H3riwaSjtcYGxnGoOSSIKAH8Oe8oCyE3Vg4JEi7vqtGWEJn1evT6EXVV&#10;A9JGTqZTFIr5XGRO8rLkwt4eWW/IrVu3GI3GXLp0iY9//BO889OfcvfwmCeeeIKPffxpnn32WabT&#10;Kdvb21y+fJn333uPu3fv8t3vfrdTRW6aOf1ej6KYMp/P0Y0lCXbQWmv6vR7LxSIcODqGttaGQT+m&#10;qmryvOD4WEixKq0YDofUVc3nfuEXmJ8d0x8MWJ7KRVZWFAWqxnJ8fMLJyy+jlOLi1fMsFkvibMT5&#10;8+c5OrrPiy++yGK5xFpJsHESMx5vcGd/nzfnb2KdZWf7HOPxmOOjE8qyZCc4QMZxzPX33wfl+cxn&#10;PsP7712nritcT0RDz87OSAMI4CMf+QhFMePOnTts9AfdDdCSGpumwdetG2AMmE4d2zpNFIlMzXw+&#10;ZzDa6HzfjdG4xot2XtD/iuJEvh8sAeJIOoKmXfQbOXxlWYZxiLDs47ihroRT4GzwagrJn3jlbdPq&#10;S0kMa29oqe4iYzBp3FmAC/RXgv18PqcoCg7u3eP8uXN89ud/Hrzn+u1D3njjDeZFzacCj+Hvnn2W&#10;7e0tzp/f44//+I8ZDAZcOb8pSbJZsqrOw7wet9pbxG1AlMKposZZi9Ii+VQ0QcHZCdJva0vQelmi&#10;w3usJLF08w1J5INBH2u3pOPXWsJFeE7Zbaz8cbxf0xjzrAVASZDOrHUHzuOUKCkrpbrdg2AhhBLR&#10;zfO96zoRkHOu1BmLxYLdsO91QZ267RBM+I9W0LPd9rQAItcho9o92WqXJDtkGeOK2rImjoM19RqL&#10;vU1A1lmWSyFF+mUBqKCGHDoXJRJE3Uvx7Rcf9hUPrBfaT/iB2N6SW9tEHJqu7nuw6gjbe8yFhGhD&#10;UlGEM+JXaLs2UbWeX8899x0ODw/RQfvQBlAOddD4o80Dq8TZps2qqrh4fpc/+IM/YDQSEm8UqA+i&#10;0i2w/5XM0Aom/oDKt/e0iglt0inKJVmaicistego4d7duzjrGI5EndpaS16Jg3BTCtJxETrgu7aR&#10;HXAsivyzvMJ5z8d/4QsSP7oLnQ2DiJ/GxxmNE09sYwxNIKLNa7Amo2oadJowHI5RSrFYyEiqriy9&#10;YUoeBB4bLyZpJtY89NBD7N87pqobBoMRO7u7nN+7xNlkIsZosxn3D+9T1TXj8Zjbt28znQuUtT8c&#10;cHxywne+8x3KsmQ83uLo+AijPEo5YqPY2dvj7sF1mtkZ2jVUVUmWpSituHfvHkVZdqi1JE07qG0U&#10;x1gb5rJlSb/fR2bBsCyW/Pi1n7C1s8P7N26go5j5fM6FXSH7TRYn9LKMxlv6WY9lPkNpR78a8+nP&#10;fIp/+qfvcXp6Sr/f4/j4mAt75wF4+umnOT4+Cdj7hDxfsr29jdKK6WxKMZ/Q6/UpqyVlWYl7Xxyz&#10;vb3F8fExdSXw1ytXrjCZnLHMc958800mZ2dBCqgMAacJlgBhNBaSTlkFafezM5y11BbG4zFXLl9m&#10;Mp3SyxJR960rbBQRaYULbG1rHc5Ymrr1RQl1dxCeVEqhjZA6myAe23ZJRmuKugioG0GhOW9puRXG&#10;iEGZeKgpdCTVWINY+BoFcSTJ0gYgg3VS2WZpKsHWOZRXHOwfsFhUfP1Xv87Ozh4Hd+/idcwbr77M&#10;26+/xubmJvbTP8cv/tJX+PNv/hcuDwfcPnP0+yN6oRtR2kCAQqN1V803jZjJOS8qy3XjqBpHaYX3&#10;RSSVe2xiNoZ96GdkicEEfoyoOitBf6Gk44ki4njMeDQQBfPgPqmNBiM7hdhqwCK5xWJ9I3BuozA6&#10;Cm6zQs5r1ZnBSefhLc62gcyhlQ7WBiEkh/tBEoKMRbX3DAc90iQiX87D9dc40/KHQiDuSuiQdowk&#10;ReVBvF482gVTMAXOtiaMDoVQX40WawmjFMrVaB0FJZQVLL1NtJHROFt1gsTSmfmwmwHvWxmdB9Fu&#10;K/HOB3V6WsWA9UC8rge30ohb+422c1tPqG3ib5O21sLSbz9HJTYYzsMLL/6AV155FRPHnWUAYUTo&#10;HujE1jq1AAVvGhm7/y//7qv8wjOf4fT4kKIowInJmhSVodPxK4sFF7o5tW5til8VACGh9nu9rlip&#10;yhJbVty5cxulPNtbm4AApBRizV2GDq5qPFVZ4ZYLoXCcTaR4DYaE7Z8H/HRkPlyj1UryvK04W4HJ&#10;Vlm1aRpyk9Pv9xlvbjIcDrlzZ5/jo2MiHap6JR4gURxz/vx58tJSlDLyuX7jBqen0w65kuc5b7/9&#10;Nr1ej2Vehf3KksViQW/QD2OCmtHGiNlMhCijWCqjxx5/nGvXrnHrvfcgjohdTL+/EXgnNVUp3ufG&#10;aJLWjiFUHEUuTqTiIyNqqJevXOEzzzzDSz/4IScnJ0SIYsOdD37KxnhMns8ZjUYYIwKnKhExz9ls&#10;xvb2NnVd89xzz5HEEaPhiLt3D7h06TJVVTCbTfnxj39MXuTEURx2FCmj0YjpZEIcRWxfusRDDz3E&#10;K6/+iCxLyfM5r732Gk8+8STL5ZLDe8coBUW9CGiWmOl0SlmVQfBz2c3S4zgmSaLO96b1jWk/wySO&#10;sd51cOnlcsmdO/tht0DwudFgLcp5TGLCcrHpls/taIFwyMuqlqBs23GCeOHoIN/uXS1kUN0uglfV&#10;lg9LaeWFCe3VqlIUL4+a2XwWbi6ZfrdOsnUdPGaUKGbMFwteeuklai8cqdF4l09+8pO8/dN3uH37&#10;Fi+//DJf/OIX+eQnP8ntO7fZuXwRu0aH9+2Ixku34xWgvCD4vPDKrHM0Ts5THHZWTdjhCDcrJVI6&#10;7K8sxnhQbWUp1bAlJFmTBY26iqaxaGxX8erw2PKaVl4waMNaiMU53+2ApJOIMNp3ig4QKn0DOhAE&#10;OzfK8DstwgmfoJVmMBiSF3k3glntRkLs8m2AdyH2yjcdyHVrA14I5K7lXjkbRnw/Q9Ewq6Rgwu+0&#10;XZT3PlAxEuK46s5Pe949dB1fCwxYi3DhHIUrtrbdXv8pIU+unESdk3EmvlVXaO2i29+VdlTADCqM&#10;jde2QS3fCrDecnZ2BGT57QAAIABJREFUxre//W0WAY02mS067ty6ivT6fq3rdLzsaZ955hl+/z/+&#10;fqeVKM62DWmShOSiu8/JtI8X3r+YctLtwIKEXncNinIp5y+gf49PJyzmC0YbY65ceUhAQN4T6fZ1&#10;OkwUQTD8K+uaqq6YTKaS4KPsge5q5afjRG3UIQvUAGkAE+F8wzyvMFFK4yo2Wk2mszOc9zz1xGUu&#10;XbrEoN/n7t27JIkIehZl3Ylwvvb6GxS1YzAYYKIMUJycnYmkSZzI+GqxkCTTH1HkBY1rOL+3xzLP&#10;KauK7e1zstgfimbVb/3mr/LNb36Tu/u3uHXzfUyqsVaec3Nzi/v3g0NkFKG9MPDH47GM4MKi2rqG&#10;phHooXUy8imKnNlULKDLqiLOUrL+gK2dXQ4ODrDVgsl8Dghcu/Ge2eyMiw89xe/89m/wD995geVy&#10;RmUEwTceb6CU5+tf+xp/87d/y9nZhCzNKIsSpRT9Xp+6rlgsFsEk7pT33nsfYyLKUkY9Z6dnvP76&#10;6zJ+qiz9fp+dzU0++tGP8uorLxHHERsbozDKqsON50W2x9bduE1rjQlwblvXWCMGe8vlgpsf3sTa&#10;hsnZCQpPlMRSVTvZ13hnSeNYYmVQLRaRziCvH4ASvf6Qqqq6EYyMzGSn1Y486rrCR6JabML+Ay8d&#10;XZnPsN7JdClUj3HYIdVlBVqcJ5MkxlknUHzvMMpgkoQ4SYTxrRQHd27SWLhy5Qqul5KkIz7xsSf5&#10;8NYtfvTyy5g44otf+So27nM8m7O9tYtuQijpxkChimWlti6mXw1VWaARbcEkk6SqqUgSeV8aId86&#10;Z1GIs2YUrwJgt2dxHqhQGLwi7FZcKASbYJgWAxbvbQjUQNjtyAJdfs9421WtCoGSW+uCG2lY8jtW&#10;KS0EbKPFSsFEiiiO0cTELmJzcySkQO+ClbHhgVaH9rm0vHbfhEJ6tVdoo5rynqg1gfTSXXnn8M4K&#10;ystpTARG+U5IVXmC/p6SnRc6LNEjnK3wjaAyXQiAdW0f2DGtJqWrMRerjwBYIbzaF/yzIzc5tnIW&#10;2nHuKpB22xEEzp5IBxt4T0rLfVHVDU1d8/wLL3Lr9h3iOKFpVgVCm1RWL0Wtxl5rfzce9vm1r/87&#10;nnryCW58cIONkfDKlA8WBS6A2lXbNLSPvypgpGhZubmuDPM8TWtC5wSE9c5bb2J8w0Y/4cLuJhsb&#10;/c7zSnZtkkZc05AkhoH2bIyH9IZDTk9POTybiUrJzyadoigYDkUtFNVmZamQyrJkNptinaVpak5O&#10;ctIsFWmE6ZSfvvNTqrqiqRvO7Z5juZySjMcwnVPkOSbOWC4XjLfPd6SjdmEfRYbBYMBiIYv7i5cu&#10;8eGtOyil2d7e5rd+87f4//7bfyGKIx559BGqquIn//ITzp8/z3PPPcdyueSgmgj4oKpAKarGcnJy&#10;Isus4ZDZdNL5dNe1JCUXEowJnhHGGKgEX358fMwLL7wIGAb9PvFoyGg44vL5Madnp+jUMZtM6Pd7&#10;4kKKpj8YcHY24Vvf+hZ5JYFyd3eXqq5IkpjFfMFf//Vfh7m6PO/ehT2GwyH7d/a5dfsWWZbx2GOP&#10;8eNXXuD09BTnZGG5s7sruPw2uGtNkiTMZjNeffVV5vN5QIVNuupG9lZW+DFeFtctqznt9UX7y8ph&#10;jGPZIUynE3Z3d1kksqjM50uwjqSXkmUZyrsVuis8RxxHNE0pIxstfkxJkgS2vFrtbBQdhL7l37TX&#10;HxR1VYcqNuo+n7YzS5Kk05DL81xsdLUW1YqmERgphKLBMxgMGF+8yP7BPUxkSNI+h4eHJL0Bly9f&#10;4p33b7K1tYnXMa+/fo2rjz3J3t4eWa9Pr9+nPjpipaBMN3pol682SN9H4ZoaJwAK7+R+MUGrUHkd&#10;OpYVeEC6tUqCfHDiNHrlxKuUwKed80Qh+Vjvu6mDCR2PiSJiLcWDagK0Nnz2cRyHzqrpriFe/Hra&#10;/ZsEtXbHEjQDoyiMEq34NympaIfDIdPpdBXE/SrfSFBr+xDThfCuC2LVEbTPq0MhooJyQxSFUV+Y&#10;evxrpNH2uVsnyigSl8q6rrE+gE68oDKNWYEb2q+Ss9qAvj4qW43g2tesVTv29HgMWnu8N6vr5nwY&#10;6bXXYE1RIXyObdD24fG8l1HVfD6XKUgiRM1WRaOd5Kz/WZf3Wf/zzDPP8NVf+Sq3b9/i8P59rlw8&#10;z3g8ZtQXIrr2LiScNsGu3re8xKB20CZhVjtC4Z+JBNUyLyirksViyc7ONlevXuVjH/sYUSxAn8jI&#10;fe3DvWrrCqU0sWuYzedUVtCY07zqlAxgLen0+/0uA/owbqkrqcQX8zlFkVNVwmaNjcLWpagfJxHF&#10;fML+zRvEcczDD1/lWMuT1bWl1x+i4wxtLI2VTqesrAAOekO+/JUv8/3vP89gOCRKEj716U9z6/YB&#10;ILayb7z1JtpEWFtx44MPKIqCOI7I8yW2mrN3fpfJyS2KxRSUJU0SbCHoljRNWS6WjMdj8jyX6ltO&#10;icjalJVU0I0V/bMw7tF4qnxJ1h9hjCbPS6zz3J2foHREvixRcULV1DI63N1jsVhQFQs+/OB9so1z&#10;9Ad98nzO7rlzfP5zn+e//rf/SpZmeOuIojiI9Q155Ooj3Lhxg8FgIK1pVa7d2Jphv8cnPv4J3n77&#10;bbE/MIY4ifnCL36Bf3nln5lMpsSxjM96vYz5YkFiNFEcMRxuMJvOqIIpWJb1qMoa63PRXTMRSZJi&#10;4oT5fM7uxlg6klxIgFFs8JHG2QbnLBqwjUUrQxSItHVVobRU+K3/i+ySJDi0wdAYQ5alVJVA1E0I&#10;KC1xzIVqv64remnKYNBnuVwwm826ZNQEnw8bkuXh4SFZluGs74I+CmaLCWfTU+JEDNjqak6Spty+&#10;9T4H+x/gdMJg0CcdbnPu/DbX3nqTX/mVX+Ejn/w5ZtMZpyfvy3OG2Kp9I9YH2tHUDQY5+0kEygkk&#10;XZbhErh7mYiCuqCSbaEbSXgvJE8BBqxV3d04xoIKI9HFEq0VSRyKJRUTGSXq4bbGGIKQqNh2V054&#10;Z01ZPBjsrfgmRcp0SaJ93tVnFAK1ViQ9GWd7J7yf7a0tbt26xXw2YWM0QAfVeRWg1z74Cq22GzJe&#10;8kqhUdIZr3cVHVNfAnfdWDxVkBsyQqh0UoyYgERzbhXkhfsBzgfk37KgKIpuqe+dJEG39pztF8/K&#10;DrsNuC0Xp/vpNomFDgYdkkrbdJiQErrxK2t+PFBXVZdIxOsmxNQk4Y/++E84OZuElyNoRhk5rkZy&#10;Ljyu0arrFpNElMO3trf5D7/3DTZGQ+4f3MZoJW7LszkPP3yFQb9PLwpdk7OdJJAxZrXn86vJQjh8&#10;4Wss/y9MFYa9lFu3bmGLOan2/OJnP8Wl3TFRvBJ0lULMd06rYvLn2GMH68UkM699OB8/k3TaytIG&#10;t7cyLKQW87nI14c2UD4wx3y+wFtPkiYUecFkOuWhK1f49Kc+xU/efAvvEb7HfE5k5KJ/+UtfQhvD&#10;D176Z+qmQVclb7zxBk1dd26Kz/7ds53/SVXXvPnmm2RZJkCGAC3c3BzjPShX8Pjjj/HXr/+Q43t3&#10;2dgaMT06Ik561HVN1hPnyMGwT3N4iM2XREkSnC49g36fqqrR2nB2dkrTtOisQsaAxvD000/jnOfD&#10;Dz/sEFNtAMnnE+KBmCktFnOidByCoqWuZG8hNtTPs7uzK0gVJRXc5cuXOTk54dvf+Y4kSmvp93u8&#10;/76oMjjvqaoSay2vvfYT6gCrruuausx55dVXmJyedhYB2fY2P3379fauoSxL8I68yFGeUMXqrjIB&#10;Id7qUAkZY1jmOXHoBL2TnYpbG4G4cD69dZL8giJAY2UPI0ksESOobgG65sjoQ2WNdNFaSbIIoQO0&#10;IjImCLGKFEvLjG/RdHEciw6ctSilRYnCe8aDMU2A0uI9WZbSWEuWpWS9PtPplMUyZ2O0gTKKqqq5&#10;uL3Du+++w0ajWSwW/MIjj/L2228xHA5ZLJbYpg6dvwrIJLk3emk/3MR1qNRld5MlUejCKoqyoi5F&#10;M8skMq9X2mO8ARp+9o/E/FDRh68mEnM22+4twuegg6JFi+5qORAtt4V2LLgectvgGP63bt2gwnWP&#10;k5g4iiVxhSW9dKQR440N0jSVsx8gvy0Z0/tWNiV0MLpNPi0Cse30dACGNKK03E65fICG2wbdaCK1&#10;gnArRdB4WwUtG65BfxDT62UMNyx5UbDMhZy5zGucs6JXaJtuqtHup91agug4T51+HLS+SH5t19Em&#10;GOeCVNO/8gG2v93v9ymKXKy8RS0Z5+D5F17g2uvXHuw02393eynZ/fX6fapADdBaeDL9fp+vfvVX&#10;+NznPsdsNqMoCrKsJwT6POfuwQHD4YgLO+POZyrWUeDpKR5AqSm6EyLXdtVNLsMuPIrED6tuavb2&#10;9tjb2yNNU/R60m7ft1olXh00K5yOyHxG4vR61bGGXsMRNjoo5UP7FLOYT5mcnoKzaCXooaosiLV4&#10;nWvviY1Udnfv3OGlF1+gwPDQw1f58uNP8q1vfYtFXhEnMT/+yWtymFA0jSVOPPcPj2ico1zMZcYZ&#10;7HJ7vR5VI3yaRZC/uXDxksiNzOd84Qtf4J9ffI4Xnv8++WICkWJ6cp/esEddBnKhtaJ1ZQXSSmhh&#10;jTEooD8YUDcTIiMmaK1sPFZY0lVRUiyXMoZCo02EiWKqCkajDfL5hHy5pKoFWpimjnwxBafZ2dnk&#10;y1/+Iq+88iqTiZAh+/2BKDikGc8881m++93npPMrCmRHIWOkWVGwtbXFYhkxmUyo67hLOGmaUlMz&#10;OTtjtLHB2ekpy8Wi2+GMx2OKxRxnG6rKo5UO70sqR+9KLA7n5HBXVUWUpqRpQr+fCZBjfhZGEYEn&#10;g+9m612BFKrSrmL1wXspMjJ+Cgc73HOrGzzIuLRlY7tktk5QbN4YlDI4B0qHYJ6l4pqpDWnWx1EE&#10;x0wxI9MGkiyjXuQiTeMc3krnFKcZSa+HXi5JUkVeFdDIyOnu3TsMBj32b9/kjWuvMRyO6PcHbMYe&#10;65Y0TU4/6ZMYeeNp5EnihFg1GOPIDMSxoZcEoIQC7xrqpqKpSpwFHWzLG2vDPiMKXYJaqbd3gB2N&#10;Voq8rnG2IWpvVCtijYkSRe1ICeJLq6BkbBsE2SQgD72+a1jbkLeBwnkfRkY6kFYjolgUvqM4pvaK&#10;2jms12AS0izlysNX2docs7ExJEozAZdoGQM620oFSUBvfFvArmDEspgPCbXbs7SkX4/zisaBajyR&#10;0Xin0U6jnA5Jay2+B4y3IpjhpdJl9jIBCVWVJJy6FjJrHbTuViTTVZBvR1DdCM+Db/debQPYvsr1&#10;4qntJNuZHN26kqoqO620JEkoqpqjo2P+/n/8A5PpjDiIEMMq0ax/NVrRBAQqQFWILM5jj17l//m/&#10;/y+SOGJydho4jjBf5sRxTFHVNNMp2JqNjRHjjVGwRahpGonvSivZjylYGYy3zy3vM816RJFYrZ+e&#10;noL3PP3Rj7C9uSHlYTs39C24Zg39ptbGpyHZxWHq8T8nnQCX1rpt52LyZc5kOqVu6tVBaefuWjxB&#10;6qomiRNBYZyecu3aNUbnLhDHCbNFLp1BLDfe2WRCv9fDWtjY2MA6mE4n4WYfhfGIAqNEz+zSBS5e&#10;vMTx6QlKKT71qU/x7X/8NrHWvP76a2RZj9lsFlwx5bDkRcGov4W1Mjsv8oK8WAYdp2BTpHWnJ+Ws&#10;Fa0mLwvCrJexubfH6ckJZaO4du0N0Ibtra1uJ7K7u0u/36dczsTszQmEsR0jqbAX+ud//mdm87kQ&#10;O8P83zYN+XLJj370I6IoYrmQ13bhwgV5zqIgiRMuXLhAkl7h2rVreG+ZTqfs7e3x6COP8NpPXqeu&#10;a/Llku2dHc5O6qCJpAN5NKamli5FPXig27FHL8som0YAAmFv0u/3ybKefE+i02qu3FZGCkyYbzdh&#10;NLauj9UEFdv2JlznNbTcEK9YGz/YcCDlsa1tBDIdjNCq0JW2Vgd1I4l3OV+ImrHWuDA7LoqKJE4g&#10;8kE+x9BY8dZpmobzFy5yenKCU3Ls9/cPwDv6GzvUVcXp6SlXr15leSxJJNJe1A4SeR+9WLTRVJ2j&#10;jSbVniiOiCMx2SJYTCsv58EY6QwUQshV7fsPSborjbuA5vAqcKq8R2sbul65xp5VgFwBDVaaX17J&#10;9Td2hf5a75zaz6Idbbae9q33lTYi39IEz6IokmQU02dza5N+vy9JN5XiSLUuor4lloZxkhfQShUE&#10;K8u6ls6p8eF9tXyj1XimTT5ybTRR1OCsnM8oEth6q2YtBGMXkpkXnpNW3d42y2Rc60KnVge1egHT&#10;OIH1ekGltROe9cV622WtV/NdsmyDdDexW0s4oeovq4oszUgSut3lD3/0Q9577z0GwwHVmjPsz35t&#10;n691aXVOxrGDwYDf+I3f4GNPf4y333qDxWLBeCSAnbosQgLSlGXFcbGgKHLKImc4HNBLBSXrEWWQ&#10;OIwn23var0G0gQACUkynE46Ojuj3hYwu+oeWJI4FVcra3jPcv90VCudSKfDKsOoi11WmXSVIJe+o&#10;vSGKDIdHh8ymM6JIRkiCqq+xVh6wsb4zd3ModJyQRjF5XrK/f8DexctcvnyFu4cneOeo8orGOeIk&#10;k6UvijTN2NreYX9/nyRJePrpp/mFn/8cf/WXf8Xp6Rm//du/ww9+9EMODg54/vnn8UDd1FSTikHi&#10;2L9zC4oZRBGahtFwSJaJuZvHMxyNsE4OndKKQb/PfD6naRpm02kwwRJYd8t8/uiTT/L2229T2RZa&#10;LHDT0WCEc/dYLnNOTk4pl7JQd9bT4FGN4vFHrnIWxjUffHCD0cYGWhlsbbly6Qof+/jH+cu/+EvK&#10;smQxn4fFuRgzjTZGHB4dAYq33/4po5EkAG1kJnp2dsYrr75KU4kpW5YmPPrIVX5ydh8QSf7t7S3m&#10;k2lYeMtsuipqkjjGBIg2Wpxbz6YTYW8bTVVWzOdzptMJnbxIe9N53R3S1Q0S6row9gmnSyrDtRsW&#10;6B6v3R9oLaMckL2dh07epWkalImwXsY1eGhsMDPzoKzn8kOX8WjRNluIDtp8IVYQSZrRH4sXfGMt&#10;ReWpnSFKMnbOX2awscP1GzcF3FCLjcLVS5fYHY9xyyXF5IyRKoj7HoUhSSyxtmhjSI0HapKe3Cd4&#10;C02JcwYdRxgdidJu6TpAhG0aUS7wHrTsL0wkgdcYkX9pgzauxgM6SrqA2iYoj8PakkiJzh2uwSuL&#10;aQN2qCwJXcWDQVNGupgWEBGsB7QhMjFxnIokvRceltUJRGCiXvjAE7JMpOnruibOYkkMSnXjUVDg&#10;wBqoGmHgqNiA0zhn8NYGNWtBl3W9WBjv+rBw18ZSoALoQXYjSTCbi4wKEH4hh7bqDp52Ad+CBnQI&#10;gJrYaGKT4tOka0rac9iOy1o4eROsHIog0NnYoPgQlu5tgvHhgdqR26rHCZ1CklDVFVEsgJzbd+7w&#10;ve99n8Y6dPOzXt7rCSeM16pKVOCbBuXFnuXxR6/yW7/5G+zfuYW1ImVUFAUmikh7fYpSpLJQEOmI&#10;5TTnbFGwsVFx4dwW480BWotytW3cWoenoU0KQd3dK4N1jnnpmOQ1Dz/6JOOdPWqZgVNUdShk1g30&#10;VrCHWIekE8aqLT+ryzWrwNBZL6GUIl8uOWkJjGlKVdeCzmlssAyOUQjqSxSHp5RFITeaUfR8j+3t&#10;LabTKUkSo7WhbDwPXXmI83sXeeONN1Am4vEnnuCXvvBL/MM//AOHh4cs5nPefefdLlP+2X//M0Hv&#10;ePGJ2RhtYGvZxxzf+1A+6MAxqYuCydkMO8pomrpDVdRVjQ5za1hxHqy1nRZZlopUeFmWvPTDlwR1&#10;lwxJ04QoEfmWpz7ylDhqfvCWABXCyKtF0pgoYzzepClFlXU2nzOdzTi3c54LFy9wcHDAdDYjaqHU&#10;m5sBCiztd1nmjEYjhue2uHPnDienom0UxYbt7W3h8cQxyovP/O7OFm+88aa0wHjqpub+4SHGS+UR&#10;B8WGYlnI0t7artvrAppaoYUWi0VX5XTL5fX5c1vdeS86cpEJpDC51iYyGBPj7AqF00J027l6aL0e&#10;uOlbWZS2Gk/ShHyZo5Sm1+ujtJJdDbKwb2qxiVAB+JEFjSfhwRguXrjIZDoR8UMv9uSnpydcv34d&#10;vBfvqKxHHGccn5xwsH9AHCfs7JyjLEr6AaUXmXBWEBWFyEh37J0PnbNoqekgnhneXbeobpfbWsey&#10;GwoFTKI0JgQrIQ+2lbVoZmm9grF679FR3FXgW1tb9Ho9QHXfCyorrLP8hcuzSj7Ou46XI2O9oPDc&#10;EkS70anvoNM6QIOVEj+oOIxpjTbh7wPCLHBCvJP345XHhZ2PoKGCqkRbHJv189DuSiSoO6c7RYRa&#10;tTsX4YNFneSN7V67boOatIGh49ZdMyLddkDDhZ9vtdO672tDkuhOqYRaY5tgHxI6pPVEZW0oCNqE&#10;scqg7RvCKBUccA3PPvsst2/flvu+sejIdO/7weKg7Rxkp9uuAvDwjd/9BhujDT744AZaKXq9LCBT&#10;PdoY2eEivDo5E7LCmM2mKF9TlCXDfkpkpDNf58Y5L6N5H74SJZ2DLcAjjzxCXVUYFa+RX9cnGdD2&#10;TKHqlK5UR/J4Dpxd8d9W1gYRqEjjvcIRc3f/gEVegBZFApTGC3GCKE3F3Gu+pKpqmsZKO5kN0Mbg&#10;GpHGef31a2xtb3HpylXu3r1LlvWo6walDcPRiLJquHHjBnVdc+/+fYErn5xwdHRKmiaBs7LAxCLR&#10;3+v1ieKYUW+bo6Mjfvr2m2BrjFYU+QLlGoZDceVrx4XWWpqyJM4ynBcrA6217A4QuRLtZWmrKvn5&#10;xXTGxngDk/QDU1osk6tSlmsyv9coJ0mql0YicV/Oee+dnzJT8tptU7O9vY02mp//7M/zxhtvcXJ8&#10;TFEKTFIrxXA05PKlS7zw4gtsb22KZtuwJ74lZ544irlw4QKj0agzOcN6RhsbPProo9y7ey/wHhDO&#10;gidozkWYyJD1MhHcc15IlMjCbzqdYRshzQ6ylM3NTY6OjwQI0ax2AV0dtybcpFrqdzhsq3HJgzuE&#10;Noms35MtkKKF87Y/15lLIZ1NEwKqOGL6LkiVVc27779PEickaYZWiq2dHVGBrmUkcXv/PtY64kQc&#10;Wcfbe1SNIi+rAKEecuHiJZ751Gf4p+efxzeOreGIjzz6GOViQWyFXBsrMBiMqolJiHFESiTqoxCI&#10;jZGOqx15WWu7KrUF3middPbbcYxU5rq7a7trqJAzab3r9O68dxgtXUQSR1y6cIGsl6KV8CLaa++C&#10;0GS3n0AL164Nxl2HI+oFJjLEcdIlyJbQaHSEjTOxKzaye4jiAVEcC30gSRD9NfDaBQRZgBh7OVux&#10;STu9Rm+0KFMYjXUmjKECTyR0DM4jyaotgsLr1AHirEPcQXl8AEB4RKbLtmdUtXptirqpOt6JC8m7&#10;DYuolpwakpEK5ntqbW+TGBkTdkCE1RhuvbNZAW3Cn2DcZpuGOIqYFzlvvvEmz7/wQkiIAQXneAA8&#10;0HU6IZjHcURZ5GglOoRf+uIv89Wv/hvu37sbOpy8o0BUVU1RSkcYJQKHXzYQRQlGOZZNw/J4yvE0&#10;Z9hPRN6mCVp9NkhUOTlnreabVcFOvapQSZ/Cwq27hwx6KVEc0c+SUHS1a5mVckQrp6aUAiO8wICf&#10;+1eSTpbhA8O7qBSHQfk0jlc6V53acNNQhpl+kiYYHdjRyLy1qK1IssQpy+WSorRcunyJeV6xXC54&#10;9913WS4XJGmPNE05OLhLlmXBfrUijkSuJs1S0hT6wyFnZ2d88Utf5q033+LWrVscHx+LoiuyB4jj&#10;pBsDpqkgmZI0ZnNzk8nEdErNLfRWyIziYxKZOOwn5EBqxLq5N4xlV2Mts9mMN65dwzpLmqWU04o6&#10;zxkOh1y8cJmTk1MWi4rFcoEeZRRFSS8T64KqsrzyyisoJTuGfq8PyMJxcjbh3r279AJ/JU0z7t67&#10;y9HhEaPhiMViwe3bt+n1el2wBvH1+fG//Lir1DY3xxzcmTIYDrClILqqUoAYRVHI0p+APkRRFDlp&#10;ryeQ2yxjc3OT/YMDqcjX/rTcFLnN5MZXCNS5qkOQiIKmGD7A0v1aElpHr8k+JwkunytCqenOTzvm&#10;SQIsU8a6rtsBVVVFmoj9blEIyrDf63NanOK8J40i0DGj0QZXH3mE2XzGIs+Jk4Tx1jZZlrF3/gJV&#10;VXFnf58LFy5gvOLy5csS4I3BmNUZaXeczlqckveQpkkXpJzznYq3CeOeFRE3cI688JC0kb2DEwNu&#10;Wo2yFZ9JUGEqOC5Gzot0UdvVROKT01aZLURYhx2KMwFpuDZWU51svw48mMCvSmIhEqK6JbsJI8EW&#10;waa0jDzjNOvIgKLF1fJxCLpvrO38VgVFSxqG0DFGYV/hfFdggPjntLL7SimicN1iI8KySfgam9aJ&#10;0tC2Zqq9GF54YDZ0ju0fFxQFrLWyswnkUhsKBNnj+A6y77ynLqvuGsr9JU/gQnD2XVfm0X6tqwpn&#10;Io6EwuCd50//9E8p8lwQh6EjEQDOv97ptPlHKUWaJgz6A/7wD/8Q7wSRKl47CZPJlF4vA2QHp42m&#10;LgVx6JSgYZWXWBEpR1VVnBRzbGMFqOEd1gVUamtaF8ZheSUcyrLI2doS6a3lconyDcYENJxSATrf&#10;glECZ80YNno9FKDjTHQE00FQpv+ZpEOUoYwIMd66dYB1Gu81+bIkSgxZmrHIF7jwBl1TMRymsviN&#10;PHkIAEmqiMs8XHzNcrGkzHsc3C7ZPn+FLMmYLmXeGac9lNYUdc3WcEDZWOJkQBbDIEqZ5RVPPPEE&#10;lx5+hB/84EX+/n/8nYxV/IL92+/g6wniSuExylNVYKKMxlZhz2BYLGc432BdgzJttWQZbgzwQL5c&#10;0rgC14gonfOWnh7S2JKtzT6/+PnP88OXX2a5PCWNemAd2jakGqLIkCrF4cGHMnLxllilNE2FahpG&#10;W5tyQKYz3nvHplZRAAAgAElEQVTnGuPNneDYadnY2OALn/5lXnzxRerSUJQFW/0x480xi9NbbG/1&#10;gqXDEqVSpgEBl2U9jNHMZlOMkYW7Q3P/6AQdD1kUjsw3aBRROmA+XxLFA8qq4vKly1RlxezkmEQn&#10;RLUnQjO7d8LyaEI/lq6o1LLbSpJMAn0hjpSRjrvFvnO+I2nWTd1V9UrpVSmHQhDXUnm3wo6L+VxU&#10;j5GqUMftTByyAJ0XyGckMkNOEFrD0UYwU2tkPKSgKpbcvPlel4zrKiONEqbLU26E7xX02dy+wqOX&#10;zlNVFV/7t1/nxo0bvDPVkEFcH0JvyMXD70pl5iHVCu0V2oZRAeARqLKzqgsSxkQikOuCxbBzWFeF&#10;TqUGV6OBpFVOtg1xGPMqL99bBbYG7yDSAmFtNPgkpnIFGOj509ARhWCqwWPFzjoyUNco53CqJ5+H&#10;FsO5SDco5YliQYaKzIylCMoL1gyIkgjiARgD2ZgmLPGUUlgHcZyyrMXbqKk8pnGYJrzuLoFIF1D5&#10;MDFxisbLvrNBRjoOSVJGB1nhMKbqLHCQ3ZY2EEcxSWJIIhmNJ3Fr+kZXbAl0Ozx7KJCMr9ZAZWt8&#10;mtDhtKMe75VU+Fak+NsEpUy7ZwoyQb5djMvXKoy9mroJVvANGxsjkQqzlibqUVc13/xP/4k7dw9I&#10;Upm+GBc05gK3ZjwaS1HlQ9KPY1G6j42IgGrD737j9/jExz7K9evXafIZmTG4cs5GpsFVYQeo8DYQ&#10;jrXH+/KBpNa+bo8BpakceC8CAD4UDC0KQGJMEhqOFGMc1isWeROm7UE3b+18tDwnrYP6thOyft3K&#10;AUUpeM///tjTDyad9sM7PT0NfifB6yJJcN4KEzzAkFvLgF7WQynxcpEOwlIUEwxCCGtqIcfVTY2p&#10;pdsYDAfsbO+QJAmHxxMaZ/n4xz/OpUuXeOHFH1DMZnz9d/5XXn/tNSaLQw4ODrj+4S2q0EK2nQZK&#10;4JpxHIO1VFWJa2r6gz5lKaiV1iGz1QUDQZOgV+z1ddbvqmUVfsjJyTGv/osw/tM0ZTFfMBgOaZqG&#10;Xq+HSnT4+UKq4aJcEdSAnZ1tUVtYFmil5XXj6WUZZ2ciazOfz0mCSV6apdy7e6+rdD7ykacYj8d8&#10;eOsWUSSukYPBgPPnz3H79m3yhWD1yzwP+k4Kowy9RLqi47N5WM4asizj7PRMOBlxtNoHaE2sBBnU&#10;OKmIfBxgzLYBBAlkMF1F7hyrKkcbfIAUm6hVFyhE8y24jFZViW0cUSR7pshEsg9wupvHywhD1C/a&#10;UUYTbH1bF8L2NYtnSBixWIteq0rb8Debz5kUd/Dec/HRj3HlyhU2N/rcuHGDv/nbvyUyhmLzETbH&#10;mzx65TFRXDgV2wJRTF9xZuhCql/tWkLwVEp2J0qtdifS/QB6tWdpr50oDkTdMrqFSa+g0+Jr0o0r&#10;lEL51upgDSTQxYnQh7a7N+/RkQ4BNsjBBIsGY4Iit16ZlIWH6QoJpTxNS1AOf6mVlpl+C0RBRqwr&#10;189WIFWAClbH3X6oHU1539oohKJktUBeS1jhi2uTgg8w5wfRVcKRalUM1rBvIenoMMrp+p2fIUPK&#10;ZZT/bvdm3S4f37nXdo8bfrVF/SqlRZhWiTdWVZaiwr27S1VVzBvFu+++ywvPPw8K8qJVcEkDb853&#10;I9iiKEiTWAo4Ja+zCc6bn/jEJ/jdb/wuTdMwHo/Z6It9uw0mbd4L/L2x0u00dkW8bakI3YQhJHy8&#10;mOTJ77L23tdweN6t7bxgBdBozyyrz8c7JLyuXcMguFzZMDI1qy4H1judUF0d3L1LXpRoE+bsWm5E&#10;PIxHGyK4OJvhcRShDS0KybJaaxqxq+sOZz/LiJQiX84p9j9kOBxy9bGP8L/9+9/im//9r5jNZixm&#10;U5S7QBpF9JKEb39b5G2IYmbTGXGasLO1SV1M0cozOz7CFguwJcqEYIAHHaFMTBwZ0ZZylsbJriBN&#10;UrQWlJi1lqYKH06zYi8bo4lMQjYUcqmzDScnR6Ci7mJvb28xPdpnNNpgOT3urKy3Njcp7t6nqRuK&#10;07sYY7hz/S20MSyXoqJwYgvG4zH/4f/4fb7//e9zeHSXgalZTCaMRiMe3bvC6/c+QKV9ziYTrn8g&#10;Ns9VKdpetauxZUE1O2Y+m9NLNGmiGDQe62q8FbO6S8lIxlyZBK6jeiJz7F748E1D1EuIYyFQVvMc&#10;vGKQDekPR5zNBQjQkmUlyaiw7JUghmuDabveWfEv2l1MRdUFUxnNCMBC4ooHBSYEj0iBtSpwSFZj&#10;KhGMlbHEcrmkqusOueTbG8i1cvSSILe3t5kFFY3NzU3itMf1D25yPOgxnczo9xuefvpj2M1LbG5t&#10;sdWXgoYzzebWmEUx757jQSkWCZKdJYECjMYHBWEf5oddstIrD/o2wWut8bp1hJRAiWqvXeigosBS&#10;D0nFKycMulCNmzAq7YKjV2JdgMUCMRKUViTH4PniIxqncV7Qa1bLyNKqCJm5B2M9K8mn7RY8grpS&#10;tZV9il8lsnUgig5JyKlm7Uy0AXyVqEMkY5XOWV1PwDslHCAfLMH96jq117mF7HZrsXD2wgFfVe/h&#10;PXSvQ9bT0mE5QDkZEa4VB95XD7ygrpNChTGeqIq0qs1JKnyZNE1QWmGiAX/yJ3/Kwb37kmSVxqNo&#10;nA27KNF6bOpaisVoRca11pJmAjz53X//O3z0ycep8zmjixeoi3norF13VpxzNE5ANK2z7ezsJBSN&#10;tkPhrYMhtM5CB+cfAEi0ScWRBA3HQKxtE1xA97YjUx+uZ/u91koBXwl3LCRB1vderCWdJEpYliUn&#10;JycoNQgvLsBunQvVmTxor9/r/COKouxIjyDz4mGaYq1lnhfSHelCUG+1ECAPDg747nefw1orncB8&#10;wYsvvki/P+Tk5ITNzSGDwQAVyU7mxoc3eezxx+knF/jxj3/Mhx9+iGsEkFA1NRor2H3nKIocTSQf&#10;vpKFoLChZabaqmS3/JCWsNgpMjiLcZ7ldEo2FlRa4yt6/R7jrU0W83nYG6XUsbh/tpXIrTv7wRND&#10;ZE6Ojo5o6pok64vtcyFImG9961vdbgmEs7RYLHjrrbeI4pjGOq5cucKd27ep6xWabNDvyz6tKAUq&#10;mUQy5y3kOm+Nx+zu7vDMk49z5coV3t2/y3e+8x1SLTpspSwnVjeuX3V3TdOwWCyFB9NvpUda3kLw&#10;Vwo8h8gYCQRBpaCrrqQMDzeDDR4zUjHJAtVRhyIg3K+o4FjZFineO7I0C6hIGeX2er2ugxRuSRAa&#10;dSt1a7kJ5Ua7efMm1jn6g02uPnyVzUuXuH37NhujDQb9AVmW8YlPfIJJtM2ly5dxJ9fF0uKOhMHW&#10;z0a3ni5qFcO6hTVtDGwtjde4SOpnEhV0/91ex7aTWg0WV9euRQW6oPSgumDqHwjSPlxE79QDi27x&#10;sgrdqJKEBLL0rmuFikNRqFXglcWhY5X7xqsH7ZhXXBJxllR69fcPBJ/QBToVkLBtEu3eY/s+135v&#10;PRq1nQQrkimAUdL5RYEA3Tn3SAYLZwzailxwVOuvW/7VVfTdaw3XcG2PAoio6XrSagM87ecnRolN&#10;WZHXOXEckWU98nxJmmb843Pf5c//4s/D94pO87EsguuuF7HYxlrSNKXj5QTelG0sX/nKv+GrX/0q&#10;y+WS8UAkyoyS8ai3bVKXHZ0j6P6F93VuZyuMeZ3YkYekY0OCyQMqrQVZrDoe+USKynagmFbaptuB&#10;tWAKv9pruTV4uTjdys7KIPkDk2DXoOKr8VqSsJxMqWpLYyTD9fo9gX1WEqgm02kXqAGMiVEq4sqV&#10;q9y9d4/FfInREcPhFstlji4F424Dac46x3I5w2vN++//lPN7DwPQVCWj4YDlouTK5Ycoqzw411m+&#10;/vVf5a/+4s94541r9GOLL5cUsxNiLczluhafea0VjdfYskJ72+0ErJcL0lQN3nhs4zAqCtWP70Qb&#10;W6y+bxQVS3SkwFtsU5Jkfc7vbrO1Oea1116jDMJ9ZVlzdiZAgbPTKdYq0rQPThZ+g8EQkpjFckZd&#10;a0BzZ3LI0f5NNjY2qMoy6K89zHCo2b/zIb1ej/7WHr0sRXtHUxaMsoS9vT1iX3P9+g0SXzHq97m8&#10;kaFUj7Ino6gshg1TM6zmXB2lfP7X/i2fuXqR7/zoFd7+6dtM6oqyqXBiy4JtCtmrOBGfJDbQmFCt&#10;r25sEypiqXq6GlqYzd3Yx0ML0WVNuNO6rp2P4qgDe3jfVmst9FceomkaKlXLLNmKCeD/z9ebPlmW&#10;nOd9v8w8211q6+ptMNPdM5gNHAgESewgCHAMC6RAEospygYlhmiFaTtCshzhv0CO4AfZ+shgyJZp&#10;UgYU1uKQCZq0JYgEJJGUCGIjFg5mMJgZ9DLT3dW13v2eJTP94c3Mc6sJ8kbMVHVV3Xu2zHd93ueJ&#10;myE6p0hZoqKhiBGq81hvGVQVi8UccLzrXe/g+lvfxx/8wR+yf0GGeu++fodFY5mtpjT1PsZ7GXzc&#10;vkDdtuSlTOwLSG/T6Ef74/t/qID6iYY0ZBZyZT5pzShFcCAqBXR9c18lY+zxdN0mXcnGYKdYVJIw&#10;mxUmh4iiEuoiD3aOyQxalYKaMwUoReelrGryIUrn6HwLUxToXMqxThs5XkCZJceQnKmcQ+Rdi+W/&#10;+BxFIad/n4pG/yHnEp9n8j+xXBh/ELIpi6PzstqcUoAhyzxa5+BcehbaOymthbTHKbNxsFhK68s/&#10;Cb4bTyolRMHpm4ceeDyteJbK42ybSsxoxWK1QGvDzdu3+Pv/8z9Am4LJfAlAlSvRZlIWlEZnOkmN&#10;ABI4ZyYQg8L+9ohf+i//Blf2d8nzDOVa1quaKtO4tpYsIjjXUD9FKUUWnoXxnUgbaY83BjAxz5Tr&#10;d8ONy++dcHgUKFMQgWNxXdnU8xL+wVRKDvs7ZmqSjCwDoCELAJcywa/hIT2dk5MTjDGsrMgjDwaV&#10;NKrDwZ3zyTNLySSjKERdsDw9ZalWCFvxjKZtwkStXKxSkkY2TYNaC3Pps88+y+HhIbu7OcfHR1zc&#10;v8rBwQHP/aXnyPOML335y3z2s5/l7PQ06cPfu3c3eVsbGspaiaaKRaGyDDrBrhdFgdUdrpYMRso6&#10;bqP23/d0YlTqvaOercgHFeugIaKzgpPTU5aLuah1GsPJyTGuXrNcLtm/cJH5YkEeeiVGqR7z7xFN&#10;FZPRhl6YUooHDx4wrAas18e8cec2Ozu7lEWWeOZee+01ylwM93Q6YWt7m1EGFy5cILOCJlyuhMm5&#10;zHLKskK7Ftt1HB4e8t3vvswbpxOuXr3KRz7yEZ559hn+1b//d0wnU2rfUa/XQl5pNEU+IC9yrNN0&#10;dpV6dip4gpiFJMZiosEnwFTFQUX4blzgMTISaHoYFAu067GMFueGpOcgqKSuC2wKwRjV9VrmofJC&#10;eOOUCqSQEj0J262UL/Ce5XLBeLxFg+Lu3XtsP3rGpcuXWK8aXvnWt7iws83x0TETBL13uVyDh2dG&#10;o8CKbs9lML39Ucn5br76DRu+OieQ6FhuJEb8wTAGmLFWPXUIvv9bR+z/xGcQI82ub4KHpndEX4lh&#10;leNo1TNgZ3mG1plcD5n05/I8DXWbzOCMTnuaVN6UM05w3o3rj4zXOtDT+LiXgp/0qr8/auN/8U7q&#10;8BlpwCjdyHgJ0tsiGMMkA20UUQdKaPXVxrkSypSAyfuW0UbZTYZso+LqRnk4ZAzxb40+741iMhQd&#10;ZETlOQ9d11KoKpyT55985jN8/RvfYG93j2UgHY4GOc+LhOoDzlWPsixjvVxRFAU/93N/lXf8yDsS&#10;x2Ni5UBQlFng5PMPOQzSczj/zFAI2CWUcX0WrywGDKTrBLBeJ7uYnksqnRF6t+d/7jfKdM6tBBGp&#10;AwpUFd/f6czXHXfvPwCTgRUOtsVqIUYjUJIMBgPyPGd3bx/bdbSdGJTZbIkxBcPhdiiLODJdUQ1F&#10;rrRxHVmRsXdpH9tZTidzmq7jdz//eS5evMjW+CKrdcN6fUZeDPiTr39deMaKjNlkQmW0TLB3C47v&#10;vk6ua2T4WhpuThu6rgWdY3LRM1HKIey3JLZWhQtwP/mZtQrXdbQpBJJSXF4ZykKTq5yqKtEa5tMz&#10;ztqWqiywAZ1nAkRwa2cXP5uilg2r1Qp8TZZntGHALC8HMsfTtAwHUiIbjoaoTtBGF3aGOLdmcbbk&#10;2tULlCW8fO97dIFgcSeHop3jm46Bd5TG0bUtei3zCCaThWDrNe3acLyeUNcThndu82B3j63RBd73&#10;trfxto//HA8eHLKo19y6fZsXbn2Pw8NjTusFuippixKFRXmNQYe6b18C8j7QvmvV07ioviwRgkK0&#10;0oF3S3qBWZbJ/JYTItQsyyQi132KnmXC0Oysw+sAQQ7/BjAmYxgg3nXT4pzAwjOTkeW5lBOUDQ1S&#10;Aa+oLOP48D6HR8cCCW/OGO7sU9sGi6Ewmma9wueSxS9VRqcH7Op5yHB0cgRAghynYcRokPz5je6D&#10;gevB5vIZ2muUC//2DmWtNG42DIRSCqPCwCWEeZMO33X4MIQr5Uovklf4Xo8oGNKsyCmKHJMLtNuR&#10;hwxxhFGgim0wBmsqwOB8KKcGx2M2m/PxemJEHXp7KjqkYHg2y48izBbuhVJJJCwtks0sp7eVyWmk&#10;/k1YYA6wDqwXtra2C+qpQaFUx/mkeDw6ztdE+wcjBTmQtDw8JxUCozDke/5Jho/wPn6TVHC9lUw0&#10;jgH8h//4RX7rd36H0Xibs+mM4XCEUorlupaesYqs0zZQiSkZFtU6BHTwIz/yw/zi3/gUubIUxjOf&#10;zSky0Q9S3mI0UiIPiy9d2rlxoc1+3EOOHcIArdrYtxuOB/ph5w1HTP8ntO2K2ANLkh9mE3iT4ZzG&#10;m4Ku01hdMRr0zNTJ6SyXS46PjxkOh8T3LpdLhoOhyDw30lybz+fCKuykjDAejzk6OmZre4vReFum&#10;4DOpye/t73L//gGHp4cslzLQtJgvKMqCuqnZ2RFo3tnZGaPRiPVahrGqshKWZw2DwZB2PaUsSr70&#10;H/6IwWhEGwjufOjXRNipUwJ6yHygewi/j2SSTkmEUpYy/Na2PcKtz97Ecq7Xa8pRiFK6JTu7u6xX&#10;K+q6xngXFDrnNE3LnTt3AKF0ESVPTVlWPPrYNZx33L5zl1WIepq2IdNa5jZCGbCpa2EY2Nvl6tWr&#10;vPjKbXZ3dnG2Y7lcUmWa+/fvM8y1ZKBaJuYHZYbKFbmR2QBT5AxHQwaZcOdd2LsEiCrr17/+DfKs&#10;ZHt7m91BxSOPPMIPfeD93Llzhz/49gvcunWLpq6lQepkAtymJmJsOjoZlN0wCDEa9UhvQTKRHh6d&#10;asKh92ICa3PYM8KR14kom3eepg2ONDSlBR0jOyovipTlWCebSZtYB++Zm40RSeus2uLo6Ijt+/e4&#10;du1dnExrtrc7VjPRV5ouaoo8R6lCosrWU5RlgHmnXZvKYklILGxE8TP9PUqbepMmP5QkoUffbVLr&#10;b5auYkPehb5XQsQ5m6b0jcmwtktGUmSt+7geoKxKYa7QJkXlMqwnE+tZkaOUxureyKpofJRK9zud&#10;X/id1qHIFAAlKcNJv9c9D59PHyCnFw/ihWj2L3wZHYIaWVfWebSVIDHSB8UPVDpyyUlmKuqd59Fu&#10;8VnGU8q0Tqqg8f4LejdSCnHOV4WHGu8SGgGwgGY8GrGqW+q65rOf/U2Oj49pWuGyq+s6MLa7wJQu&#10;owV5LpmnzLqJ3lbXdezt7vKxj32MG4/foAs9oNF4hG1q2q6lCpWUeHM3M8+UaQJ+Q45bSZqzkfHF&#10;crYP1dsNJxv7sd5t5KX9fUuZoNnItMK+3QzOUEGYLgwna6UoEsnphtP54he/SFZUrJsupc9lUYjC&#10;Y9BUx4ugU9e5kDLC2ekZ2kidviqHlFWJ051AjNtj8mLIhcuPstU0dN6xYyps2CSt86BztM5xwGg8&#10;pm0a9nYFFjybTtja2ua7L32TO7dvCpuyEsy+6ywxleyaXoysKArqhWipOOeSs9zb22M2naKNomkW&#10;2BBta91HZVmWMxiUrFaiNb6YnlGUJboY0KxXdF2LVorLly6xvbXNG3dus1wuWa7WVFVJWQ1Eqjkf&#10;UFYjaiWKqOVOixl12AAhfPTqFQ7u36eenQrkN5Rr1sslN197DX96j32jKQYF1cULDMoqiIIFavXQ&#10;yC4CyeGoKijyXOyPd2Aa9vcv8NjVG1y8dJFhNhYkytrinA1aRy3721u87cef5+3veg+/8Ru/zktv&#10;3EOjmPuW3EPTNlRh0E1rTVnKRhLBNpnPUXmewALDQRkgz1JqiwNyeZEn1t8sUrqEgTutDWVR4r1L&#10;w8gKYQN33rNarciLEqVgOpmExSxZQJbn1Osa21nKqur7DsgsRdOe4dqKk6MDrj/2Ju4dz3nrX3ob&#10;f/q1L7O3t0c2aGm7jkcee1Qi4OWEyXRK1baiaY/McfSbU4WMz6dN6MM9T9BgGa/vEV1J0jdZP6zS&#10;bGZH5xBgWrIc5z2RYUBrFSSHY4lDgAi4ZE8hlru0RpkKnRV4VeJ8i1MVWVGiy51AUyXKvTYogDrR&#10;y94AJmw40GDYo3Fynp46hw0o8sY19KAKl8ouqW+jSNIaf97L48P1xHKdx2NDAKkwg1JYC4xk0PG+&#10;RqOreQjWG47XE50KelL4/QICDi/vQwVI+WaG5NN1egS9VpQVq3UrHHMm52vf+DL/6ne/wKrZINlV&#10;wuaigkZQDy6RErJRwj7QtSLl8mM/9qN88IM/ivaWIhNouW1rlPJpINYYfT6toc924jU7k8c7cj7b&#10;Cc9Aa5PISc8lQeEDDC6Jbcb1mbIhD976jecefr8BS/dKrrVp1uRZzrKpqddrqj35iHPcazEqal2k&#10;Ik/JNWkjNw0uKFFG0TPbSqO40UKv0GBFz8ZXXN7a4k2X38Qbb7zBuqnJsoxqOGa1XOG8Yjwec+2x&#10;N/P666/z7LPPsljMqQrN/fv3OD46IssP+OpXv8ZiPkd1IveqEMpwo0VT3IcF33Yd7XqNDvBR5wVl&#10;EqPmqCkTp+EjvFUi037DRQkB10kEtF6t2d7eDvXljrtv3GUynmBb0VOxVpybdYq9C3vM6xVnp2eg&#10;MopiCsh8ys6OpNsf+NEf5Tvf+Q53b74itDdeuMNohVbn+vXroV9iAuFh4DyK0MRW7rOyEmHZehWe&#10;Q4u1HeVQ+inbwz0uXb7E3u6u3C8XoaqyQGqtKIqS7evX+dTP/zxfe/m7fPWrX+XW6/dZLBfs7+/j&#10;vef4dCKOByhyYfg1RqO1OPmuFbaHJtTcBSDXR7s+bOxohJ0N6orI5ouDpUVZUBRlikDbpiHLpVQk&#10;SKAVbaiPj0dj8qCeGtVtrbWBIUJ6g11nefDgAeze5Qtf+AKUe7z88ss0bct8seB0tmQwGIhMxNYW&#10;Nx6/wQt/+gIxatyoOvTZ3EZDOkV7Gw5lU5dF1kt0LJIBiUHuecfiB8U+pXMWrTJSLqFUmAOK7/PB&#10;0PYG0QVv4JVHhVkrrTVZUQUnXghVUijDiWP0+CgtcK6cIui5/pLkRmz2fOK5xz5IyoZdVHtV6Z70&#10;PYfwJhfLO5v38PzLeYfyCqs4Z/C78LamCWCM8M4siOFp+Xhs18oqjwYxnGzsxXVBoTNVSYINkEtU&#10;wUH0xjb1e+gzQtEfkjU9mZzwy7/8yzJLmGd0f1YuKV6qnH/dhCFRnQKt4XDIJz/5SW5cv4HRG5Bt&#10;LwVGuY4QVG0wLpz//D7A6c/2+/ydi87k+/2N9AmJnxHvAdFv+RA4bARZG+/1gMkkKPLKBL7HHDbA&#10;Gb1cdScfZK0L4lEewkYQeVyDteJ4CFrovcSBo23WMtBRlmSDAet6xbJeCruzMSzmK6rhkPF4i5/8&#10;Kx/l85//PG+8cY+9nR1uXHuE1155ids3X2a9XjM/O5KJ1qbh/r0Tdna3cTgKJRnVdiWiRl2zJMsr&#10;qfO2LWiJQJpljS5zbGdptdA9NG2HDwi6qqxkuAuV0t+maVivW+kNOeG+sm2DQWFUxt7ODrbtmEwm&#10;lEXOYrEg09IY9+FzBqMRTz71FK/euctkMmHVepkaVxmZyZguZUboc7/7BZarJZVvKIqSYXiwmdVU&#10;VYVenorB8mCBWguayAViyHMbQOv0PKXsoajrjtl8xdFqwWXbMa0URSGcVNZaxpVkTr51nK6nbK9z&#10;3vm2t/LhD3yIo49/kv/n3/1bvvSlL3Pn7l3u3bvHaDCSzMOECW4Ekah0bDjGsozHh7KIlD422AkU&#10;KQpGEcgjpczYtNIotZ2l8XWKlLuuoyhKkXzegO977wMSrpe2xvdQ5ZOzCfPlisxZdsYVy8kxN7/7&#10;ba49+04OJye86cIu88kJRwdHXLhwgXt0HJ5MGHcDbp22bBfZRnlv01xEAxrLSv77OBDw3gbjHKJ8&#10;pZLEtAmBGsmgcu5vPaLMS3jCMt/TZ1p4jwnb1isCi0bMJuR9dqVwJmdQDiRD1gO8MThdSoIU0Igo&#10;E85NpX5VzGySCUm1ldgHiI9707mqDeCHlN1jKSoa75TtnDN05w1WCsidS3Y19o2skus0nVxnLrcY&#10;6zS5UQFSLcczYfg19QlClhjv06ZyKkp6RiqmSXjychjufgwY4jOX1yArmC/mqKzEWfjMP/0XvPDS&#10;K6BlQF6bKAnef6YYcfm8qpAgsqlXZEaTafjpn/pJPvD+9zAelfj1qs9Q4pFT/+Y8mvL8KzhV3wcl&#10;EkxEmyGfp02PH1PnHkXIhM5lUiplbhG8IkFST9Lal1blXnukKmZ0IVRlWcbmJukzHfpFk4WasyDE&#10;CKlzSO8yg9bytqirrpDJWqUUVVVx7cknefXVV9FGWAhu3rzJ1tYWxmQcHBzwW7/1W8xmM/I858UX&#10;X+Tw4JDRaMRsNmW+WFAvFszv30dnhsdvPM58PqUoSprlGVtbmkcvb3N0eMR8Kjo7nXPM5nNs3dLY&#10;NdVoFLR2phJ5hVKJ1oZ6uURVFV0rpHxFWaB8JD20xFufuKacRRel9Bk2hhabusZnhqosyZQRZ7lc&#10;89qrr8BNQx0AACAASURBVPJgMmN7a1sa2k1LOax417vexfHxMbdu3pTUWhsKkycNDxPqzHE2JUbU&#10;EQuWlr3aYBfejDzTHgocaHGYsmlSBCoGviUPK63MS3LrqEPmF9GJH/nIR/jIR36Cf/+Hf8iv/Mqv&#10;UAfVziwTZtu8qujCIFrbykBqnudoJdxoJqwVFcojIrEQ1pmV+5rnvcPQNgx6hhq3Ck68Ggi1ftO0&#10;zGZzUU8NZcb5fI4OAJJ43hmwmC9YrtbCg+ZlkHK2XHDnzuuMLr85zem8/vod6rqhs530EQcVy8WS&#10;8daYbiGZewDFnS8vQIr6nXcI/nzDwUAIREgOMu5sFYIZo3UfNW44m/g19hiVkqBCAAMqqVBumsBN&#10;+xPLi+dLSkb6cMYE2K5CB5blqHOiHnI6ccXFwtPmNUsCu/kzeUn5Xd4lQ6Mxs6PPCF10SmGXxQAl&#10;ZsThaKkkycZ7UwTu6bpAMOutzP9loddlIow7EKZGRodkO+X8Y39Mx+eioo2TnlRto95N4I3j/MuG&#10;tkpVVXzpS1/mM5/5DINqwGy5EiFK6/vz33Cmm89pvV6H8qHjqaef5Zf+q19ie3sHwtrfdALJYIev&#10;ejNT3DhSfFZmg1zz/Bo5/znnfrTxEKIyaEKkuR4e7QKK8nwvMgTFWqO8QM4d4XO6LgTM38fpQAZa&#10;qB1sK/mhDxGktxYXFrNyjq6TCW5vO5qupWsdmVYUucEoz+3XXqQ0mroRSpOnnngrV65c4Rvf/Daj&#10;4ZBuuaKdLxnubFGWJevZEapbcHz8gEceeYSb948pjGEwGnP//uu86bFrnJydMtjapa5r7j44xVmF&#10;MkILMR5XXLx4mUXQuVksV+RFRlFshXKMiEGNRkPynRHWtrTdWtQKrVyfdV6moK2k9soLA4PIFnfc&#10;uyuDnzpY0rIqMQq2d3fI8oLj42PqznF8esKgHOCaNZ1XwcAWzCenzE6OsU2Ncg1FljHKFLXtyJqF&#10;pNjGMagKVBMKH2FxxQw2Tkab0PeIxJqR84vAypv5DNWBXbd060bkozMj9X1Xs1rWaD2GesXx8RHa&#10;ZVy9chXTzGE15crVR3n88cfZ3Rry2//y/+L2/ftYrfEaiuGA2jsyo0T3JgzZ5nkmWZAH5R2uE6cT&#10;U/AeMi2UOl0n6o5N3fSs2FoayM4K8ebWeIvlcoExmrpei8JlljEayxCxqM/mYB2D4ZCqrDh4cBCm&#10;sT3bGeAanrzxJubzGScHd7nw1FPQrSm1Z60ctDWt1yhTcuYMtVMs9BaZyRJsPDqe6Fz6nRwMiu/n&#10;Gbz3gqqi37DigDUajfYaox5qxKpQyzDB6FufnIHeyHRihpG+IkCCnltLPmY02MZUFT4bYU0uNX6t&#10;cVkWwAeaBD5UYlSVFzQcyhNDhD7fCdGDimWzwEmWjJo4w4hoiv8lep8QKTvtQ0a6ce82nFA0zpHW&#10;yBPYGFyvX+u8om4cSnvapsOYTtRUjRExvbBORYJBB8cTS9VC3aPwie1cxYzTeULKg85NyrDkAs+X&#10;mNrOkZcDDg5P+cw/+aecTBZMZ0vyssIShuDCPY2l5U1DL3fOUWRCT/VzP/tJnn3mSWkLdDWFElBD&#10;ZK2OUJToGBIdT3pO5zPHFKZuOBQ5j7hGQiXiIacWM1trRLk3EqTGde1CgGvyMgVM8d6kUTUPnRXA&#10;k1GaIL2D7b6PtAEEOKwR6K3cayWRpY7KgPLGqioZjcZobQIqTbG1tUVVSW/CasN0OmVre5cizzk4&#10;OBDUEmHWA8W169eoyoIHhw84uH83sKcKdFPU/lpUVnJh/wI/8RM/yec+9zlefukFmqZhYDTrZs1q&#10;Pk9IjEFVsb21TVlWrJqGpmmZtyJTXSTUkzAC7O3thIUWlAXrWjjIAsNxGYZFI5eu0prFYokObKpa&#10;aayXPsJsOsUUMvxUjbbCkGlLC1x+5FHmMznHb33rW+A8g+EQuxKlv+2tQq5zIds8801wUnlIVQMT&#10;QGC3jWUs52RoUocyQZQ9jl+zDS6sei2DrLbrWDWCvstVyP60INVs27FYLDg2J3Rty+TggNFoxPXr&#10;13nkkUd4/fCQoiiZrNcCSDDSaC2LQtJs38/V5HmAPQelT600XvvEQCvaS62UG4JTlVJW32+IGZC1&#10;lnZDQVFpneYdBOUlkOmuqwVCPgzMD03LoKrIlWTg9+7eZbFcUuzd4Id/+IeZHR1w9coVvvrNF9jZ&#10;2eGZt/wA09kU30y4dv0a19YnqbwWt+1m7yJVbaKAmeodjGzc3lyn2neohUfD3BsJlXoLKiC/1AbF&#10;EBAMkBhEKbMFJxZoaDwRBBA8iZV1SugF2jj0uRHpy2m6MLwajxUOaGLZrDdYJOcg2ddmbytmFJH7&#10;DOfO0dbIZ/lkqDbNb28b++9TZH4uIpfjORytbUK5KpDmK1J5LYnVbZR7JHvSZCZQLmVGqhxFUExN&#10;z1GO3fkwY9a1qXSbslnn0blwKH73le9x89ZN2VN5jtKael1ThPmb/tQ38xxZNyILP+NDP/4hPvrR&#10;j+KcoxiUrFdrfJwTCvcuBrp+415uPK3+c88dRsUV2DuVjYyS6Jjivd34gxhI9lIO4lwE+yN2tM/s&#10;wxPzvWMyJqOzHaoVzs4WmQm8+oQcLjmdzjnyaFQDFQNeSm2EejpeGutd27JaLvBeqOdBmF/rIFpV&#10;jUoKbfH1gtXaM5+3qK6lLEZc2dtjsVyiu46791/n4OAA51YCALCGV49eZzS+wNbWFnW9pK2H/Mvf&#10;/E2WyyVZOSArBzyyv8Pdu3dZziY0bcfp8RmnJ2cUuTScB7uXufHIJbbGY9544w0mkxPm8wXetZjM&#10;s1w21I0LkiYah2FQVAwHIuSmO+kzrBYrcMLiavIc0TbRbI1HzOdzjBbopG3k63K1FCaHLOPRRx/l&#10;zU+/mW9985s0bS1CdpmmW84YZZ52MWGyFKW/XdNKL6dp8OsaVW0nzRopk9jAdSZOpQjcXBqZyjZE&#10;USWJiUo9QKEoaoudzPEPTlHDEYN2jW5qCu2pjyfMQ5qsqxFz17BazhmNxpxMJwxyQ370gP2dLT71&#10;c3+V5976HLcPDvn93/99vv3KqyzmiwB97eWHnXMUeYEN6rIqbXrRBZK+oMDXJfLSZHmYEQkRVSwh&#10;ddYyX8yJOjtlWaUhu9PTk35jhPqzyKp3AUU5kLVZL3Fdh6uXbA0KJseHfPVLf8Sl7RHrwYCzkyP2&#10;93aE0dfkUG5z+drTtLduCpxY94guFXZ1+neoPG3a6rSdXRa2fcgInDtnTZOB28gKXIqmFZq+9yXG&#10;rndaMT3ZZFnuZ+VljVRBqdSGexkzZq/ARqdFKBupnuE5wkxSpqOSvdmw/xHDx7lriBo3sUQPwbml&#10;DJENI3Xudm3+JJ2HDyegPHitzyH1hB0aQUx5H1a9pQ2f1KiN56YEYq0TWEgi/TwvBHFalhRFnhxQ&#10;lhkmhyfCHt02UkpydkOfR4bFtdYs1w3vfd8H+PYrt5nP56xaR16N8K0E7Q87m2jo27rBmY6rVy7x&#10;yU98nEsX93G2pW001rbUAYmgkuPsh3BVvPGkVXnuecBGTyauy5iihX/34wW904k313tPR7bhVJDj&#10;p7MHExCoQq3TI92Ex82xmCxkrMEroelq5W/fGo56Dr2GUeEhCUzWdiL6pbQ6J0pVVQPqeo0NctVK&#10;GZaLZaiDG47Pjtjd2WE2k8n5rBhzenZKVQr76Gq1putazs6OA+5epGK1slzcv0jTCvX3aLfi9OyM&#10;D77j3bzyyndReB48eMCLL91lva6xbZvOLw4kzhdzZg0Uec5gUDEaj3jqySfY2t7m1Ve+w5/8yddR&#10;CF1Dlpv+pod70DQNOsyNxH7Qel2TFwXWu7BIC+E/MyLfW1SiC+SUpMuq6wQ95SRDyoIRnM9mFEXJ&#10;bLWUCGsYSk6+prMdA2Moy4LO6xRlO5UsVWrY+dR/k+zHqzisJwunbcJ9WS45OTkhMxmj0RC6hrqp&#10;aZYzqrJEBRimy5ZyXeMdjMmoBrtMp1Ne/OrXGAwGvPd972VnZ4drTz3DY49d43/99d/g9u3bLKNa&#10;oRFCVGstLusHByN+fxP5Za2UxFzQ8rChhKCUKIbmRc5iLtD4rm2FRRwkMlytUMgMVVVVeA/D4ZDR&#10;SHN6eprmItquZXt7m2eefIzvvPwdVt4zm824fKni1q3b7Dz7JN99+WU6MhaLBf/xj/4jly9d5sL2&#10;gO+8/B2eywO6J8JA2dR/CUzl56LImMWQLPT36wNJNtrLLD/8N6mP2nWpxyJPNDidMG8Rs7A+G9PJ&#10;CCkl5amQF/drJjotYk+gL4fp+DXIjduo84MKyXY0culq4kWlz4/nL0SuauPP+jKPCuf4Z3oSD9nm&#10;TPfXI8GVDlxiBBsUaKwipNdLAIKTXkyeRRZ1GYOoygKTZfIZ1qbgrO3aAPG3Ad1qyEzG1tZ2ur/y&#10;3LPwWOX5TGYyclDXNW9729v46Z/5aT796U+jVY7tunMdlXMZT7jQqqpYr9f85b/8n/K+972fyWQC&#10;3vOgqUVk0HepV9KTzvbksfF+9+W18947rqk+IDrP2ZeZxBTbP4ANJ9Oln5EyxVRecy7NNtaBjLht&#10;W3HSAejTWUXXtbRWbOqydefWedZ/43CdY902okqIRwfKbVAo53G2o3MO6rWIJSnw3uK96HOASJ9u&#10;jUYUeU69nglhJSI5kGee2dl9ptMpeZ5xeX+X8XjM66+/jndrXJexWkyxIYI5vr9kf38ftzjj6s6I&#10;5el9Kt2xtguMsrR+GSJjz2A4ogtCbTWOO4drZquGJ978ZrLyUS5fucFjj72dk9Oc125+A3KPy1ZC&#10;0Dko6LTndLFGqwwV0nOUouk6xltDyYCAtllz//4SpQVWWpQFbd1QVhXPPvUUd+7cYd5Iz2Y2PabI&#10;FaqZ0iw7smZN6xyXd8ZkqiPrFHketFCUostKvDJkCJ+RjagsrQODgqVeyyaJGyBFHNaGjZIxYobR&#10;Ihs+6hqmznH5yhVuPPFmnLUcHR1yeHjI4fEJZ2enTNdLxqMxnHbYmw+Y6gGj0RC7XtLkIwZVxXAw&#10;YDU/5ZlHL/JL//nH+Yf/8H/hoKvprKXWgjRUxTYtiioX9lwXJ9OVEtRj0wRD1bNJtG2DVloGhuuV&#10;aBEpoReJomJSVuuoStHaUQg1zmAwFJShs+SZoQnUOEVmmJ0e8VLbsLAGp1uKKqddnGCXA1atwaoh&#10;nVOsW0NZtNh6wdlsTTkssEVOXlUBeisibbbr0AQdIZOnPStBYix76LBRO0hyAtJbiJo8CfyBB+ew&#10;nd1o+od1l4VyV0T7kUnmq6UMqTM5vvOSlbiHnEKd6XP/xp//qn2AbocxAhVpcYIxK3XeGx16wxlr&#10;/puQcKUUeVEk0b02EFeenJxQN7VkBIul3IcgNd52LY++6VFOTk8ZhKFBETfTgUtOgtn5fMZ0OpWS&#10;WEQpIkZ7MpmwXkuZ2hiTqHGqqsI5CWwu7O0xmc+ZBTRYzIqFwFjmy6L0uHOdyH5kGZRjjMlZW4vJ&#10;ZMZMIQCQV197VT7LOZq2Ic9ynv/QB7l963t84fNfkGuwUk5eLiWY86FC1DQCj+7ajqeefJq/87f/&#10;e4qs5P69I0Fq5hmDwYAVUVoj3HXfbZS7NmQfUokzhEYh0zA+OCx9/jlFsbWYqafAZ4PLUP7XhPsk&#10;nGtta4NjsYHkOaBNY/Z3Th5C463YBW0yus6JThv965yejgmSurbrQmnHJ3XOOCVtjKhfErIek2XB&#10;E0aaecd8Pk83RSktMxTOCsJrPmc4HMrFKxJc1mgReVqulqClp1KUY05PT/njP/5jOcegULmzu8ts&#10;NqNehZvYNazXK2zbJYqVQTUI3zsuXbyE0oqbt27xA889x2R2h+l0ynhLjjM9PcFqjdGBNiRAq/M8&#10;I6tKBoMBWZYnI1+WklX4kAkJ5Fr6O03TUA0GeO9ou074tTr5vDLLqPI89Te07msXwikVnYjjXCTs&#10;5TnUdc16XdM0dejhxV6ASkjCoijYrcZSDtWarmtDCRR2dnZkHuXGdVarFaeTKZPphD996RV+8zc/&#10;y93DE5GttkbmoWzL88//OGVVMp1NGVdSfnz6mWf4+Cc+zqf/2f/N2dkZtZfNv2obsqIMSLdMSm3O&#10;0gVyQx0avt7bFMlludSi4wL3YS3leS5qqUaQgVEvXrJPMULr9Zr1ek2W54lAcTgc4a0YoMViQZbn&#10;oMUwXbp4ibZrOT4+5tLlS9w/Ok33zVrLpd19mfspbdqokgk4LIH5uLOhXxV7MBodFT+VoMJ01pfX&#10;orW3VghSIzIyZhhRSz5V01SI7o1Gm+AIQm/Ph5peG+ZMPDo5oXxjXUXI72b1fvOVIMzw0DoT82X/&#10;DF7r/CvOCilI0W/kB7POcXB8zOnpKbu7u9y/dx+Ara0tupWV6fSi4PDwEK01BwcHiYV5PB4zX8xl&#10;pMEKyfBwNCSylEc7BXD58mW899RNTbcxeCkGPsy10f8sklGmtpX3RETgcrVMzzsq1KICwW3bo1pN&#10;VbK7u8etmzd57bXX2N/f59KlSxRFwYf/kw9z7+49XnnlFSw+VYbi2lqv14lZfnd7i0996lPs7u5w&#10;enqKcy7pkc3nc7zOk1Po092+75I4Dn0PHgldJzyiY9bnKyEySh/V94Sjk3m4N+SJjAY9G73YPlLF&#10;4vv+FxabNgZ9LttXfTbGQ3o6MSnr2k7qvrGBlUp7YuRt8G5dghbKlC5Eqnyht2m7Fq2EN21ra0tK&#10;Okoltb3FYhEG/gRCjJJylfIenMd1wmKwWEwpioKMjLZZMZ2eCGFlU6OKAmWDpG/nsN5hKtEYv7Bl&#10;2Nkacfv2KyyXC+r1kuvXr/O+976Df/O5f8PkdMqlS5e48PgTDIdDTo9nHDw4YDgU6ezdnV0624mh&#10;r+ugjFoERUOp6xZlwXKx5PjkBI9LUrBt20LXorQmC70TU2YMByVZFofSYgGhZ3K1ENQqddCpjym+&#10;LA6toCyKVMLRIZLOsowilP7yTOPbBhtS4eVyxnIxQyu4uL+H14b5bE4+3ubxp59lfOUGv/cHf4Se&#10;txxOl/iiwFnL3taAH/vA+xhURZji7kROoW344Ad+lK984wW+8pWvYL1hNKxoFzVGOYF9a4NSAnON&#10;a8N58KFH47zopSgtM2E21P91ZnCtrKu27dCun4OJ0O/BYMhgOBQ2iOUyRZJai8gd3jKfzYKMgsf6&#10;hkwX6EzQcqiOp595gmXboQ08/sTjrNdrOuvZu7BPUVjKaiAU9166HFLXthhjybJolONwZZzQD0Gb&#10;t3HLEre0Dr0YhUpzEnrD4Ke9BthgIbzSWH8enSa7OsgDFwVFXpCFaF9FYEEqZTxsTqJRCf+FVE3a&#10;Lq7/mQ49p74JteFACWKKLvXbInfYcrlksVywWq4YjUacnZ2xv7/PbD5PrBZFUQBSIrVOKJDaVnqa&#10;Z2dnkhkgwn8KRZ7liTg2DsXK/FaRgCmovuQoInwCCIrjAt552q4Lg7c6yIyssJ1lOBzSdcJM3rYt&#10;y4VoNlUmaBoFGxc/Z2d7G+ccX/ziF7l06RLvf//7hR9xZ4ePfexj/Oqv/iqLZY31sDUW/THruiTX&#10;7Jzjh37oh/ipn/qpZAMjws1khrpuQjBKssfnvidCtoNd7tMTWW8edK5Dj/Q88ao4DJeaeD1y0J1z&#10;HJEZvX/4oe0S1n1na2LPrY+W4qn0yMBzZdaNyKd3Os7RhZNygeYkCw9S6FvAW0eH8D7FWn0cuEr8&#10;TgidzWw2kwsL9CbShPMpqpe+g8y+eOeF5FEFQ6s1pshY1VKCubh/EfAcHR+JoVksROc9L1JduhpU&#10;+MwFXi7LailsydWg4qtf+jZnZ2c89eTjnJyccPnKkOFoJIJiXmjtr127xpuuKq7fuMF3XvqWMCYE&#10;XrCmaaibJlCziEMZVCIJPBgOwsCfJTMZFy5c4M69u2IIvRMkT9gIxkjNWOu+BxOvXSISWdhFQq25&#10;xMYcNzv0qTWQjG2v4qhSdhrRYW3TMJlMmU4nogU0GDIcDuhWjUzwP9J/RpZntEhk+sEPvp/r169z&#10;enoq0PbFVDjNspzJZMIv/uLf5PXX7/D68SxNwccsJ+L5IzO1/MzSNE1i15WSiCGWB7I8l+PYdSBI&#10;rRO1S7w2bYR+J++6hCaMUaXWmuVyQZlnLFcroVXqOoELO8cbb9xlUFUcHR1y6/Yt1vUakxl29/bQ&#10;WjNbzvjBH3w7xZ0/ZDAY4KwYKuWF2Vccr0v179hcti5qCgUHqTd6IiqSpMaZkV53J5aLIl9ZchUR&#10;mJFUaAN82mRobahGI+FQy6X8LUO4YL2TAd0/x9kkM7LZa4INJxVNwUYx5CGHE38fy2DRYTZNw3w+&#10;Zx5UhLMsE0os77h08SJ37tzhypUr1HVNHRzKcrmUHmgokS5XK3Z2doKAWEBoOp2C17iuyrJkuVqm&#10;DIcQyCqtyEyWzs+ubCo9t02b1mIsixWlgAcePHgQKJqkUjCfzSgLYXFom1DNgFTCe+rpp/DAwcEB&#10;t27dYjgcsre3x2PXrvH888/zm5/9bWGLX6/C/Qq9psA88LM/+7OMxyOOHhyIA29lL4yGAyIDtrQq&#10;wj53cYfEctnGQLLqBQwJO6lHUfrYliFSm8Uy2+bnyNfoeEi2ieCUfFoTPq1XjwctYKDIEdi3iB6i&#10;ZNjoa8FDkOnoPWMd2pigo+17Hh4cqUEs5J4ZLkQV1goEeTqZJKEzFNTrmulUarBtMDpNqCtqoykz&#10;E+DM4riKQkmfyLd46zg7fUDTtEymEwBGg1IGPV0tTqa1uNYFSiLF7ljmf6pCcXJ4j5Pj26wmU171&#10;ot3dNGcsV0vG44rVcs5h53CdZb10oWfgaTvRLrdBC0Y4DGVGqchzTKZZrZa00yY5gHq9EoRV21CU&#10;JTmywHEdRZFTFhmZISj/hQg6OCa5/xExmKWygIihhQftA9Y+9Eq01uk5GWMwKshbaSNzL0qR5QaN&#10;o62XLBYz6vUSl0mU2OicNYYlGcerlrPGs7N7Cb085sr+Dj/2/veAbRgNSqyz7O1uCzRZeYaDklZl&#10;/MJf/y/4lX/0G8ymMzKVUeQaRRBY61wqWYjomhEhKWQq2qVQLQy8GoMNpKFZIAaVwTSfelZC1W9Y&#10;LOapueqspSwKtDHM5wu6vCAOogyqivHuLqv1itlqQlEq5ssJL7z4DYZbl2namq989Wvs7e1hvaco&#10;XuCHd1ww9EEXx/sw1AlayRqIAeamgBths6oIB0uGoTfanp47LuqgqA2jAdAFqhgVhhV1ZsiynCwv&#10;MJkJWZijc46uC3tTQVSp1A85kfPR8PnzcTHaTZlUArula9gEOQM0bZtYwdu2DfyDK3kOoVSWZRm5&#10;FQaRe2f3uHr1KrP5TDL6TozwYDBITmS+mHNxfx/rLGdnZ1Lx2CiZlZUIQzaNBEqxmZ0FmefOCjt6&#10;ngm1UwxqMpMH/khSWTOWdkFhnQTFbdMlotfZbMbu3i55ltPUcVhZJwe2t7vHf/bJT/LP/vk/57Xv&#10;vcaVK1dEqrquef7557nzxn2+9rWvkcXRC0XK5D7x8Z/hgz/2ASaTCXVdyz2QJjpNKwCSyAQThJJ4&#10;mPUi9tZCg62Hp4eftd73xKvBeYFK9iI+YBV0nwQNGNVsPb4z4eN8Or6g0wLC1GzInGspj/d9Q4/v&#10;grNM6+h8qnN+TsdoNIqm7iF/MSIzWhqBmTGsA2op1nAjnlspFSbrw1AR4oVjk9KGaKQN+Pc8F3qY&#10;LMv6SCSgNWazOQpp9r3xumjdm1x6NGKna9q6Tp/dtA2uk8zp7OSEajhkd/sK9+7dY7VeU21tSb8I&#10;T5bnZG3OdDqVjTdQrFavs1yEHoxpsc5K1hWi1daJCp9CpQhGeg+9AuhqtaKrG7KBsFhrPLQSOcR7&#10;F2GxqD6N3cTdKyVRuQlImofRTc45CH3emEGcQzMZTQahKevSs47sAW3bYtdr2ZDDHebzOV/9qkhJ&#10;XLx0SY5dljz33HNs72ynHtdquaLaGdF2LbZtGY9GLGcrfuAHfoC/9bf+Fp/+9Ke5fzxBG5NUPqMx&#10;7QK0MvaenPdkWkuzMawXnJAwrtYr9EYmobVmUElpou0kut7a2eb4+CiADYTNery1JcFM06K0Ymd7&#10;h2W9IB/nVFXFYrFgMBgm8IL3A6Qg4ZnPZwwGAy5cvMjp2SnLfEVVDciz2NORuSxB5sga8KGM0G+q&#10;vrzW01Gph4x8KLWFHlAsQWzORHjvRZYg9EuzQGqptZZSa9hHUmXo1w6+h0J3zvbHTofd7DBt+CG/&#10;YcRCVuM3vI7f/C78o8gFMlvXdegzyqiE0Tpw5RWpjzibzSjLkuPjY4qikHGJ0C+RDM1zeHTEaDRi&#10;MBhweHgYAs8iZbdKaxk5CIHXyelJIs8VAlo5MWMMa+9ZrRx56PNlWU7TtqHUpEJboKVrlzjv2BqP&#10;2draZnt7C5DqwmK+oG2k5AekYeX4fNbrNe9973v58pe/zGuvvcadO3cYDodsb28D8IlPfJLDwyPu&#10;3buLci7t6aeefIK/+Td/EZRivRam/NVqhdEqsFKvyfMiOZ3zYIGN10YW0g949jZCApaIcguIQsQW&#10;y5o7H3zE55+g7k71h9Ee5TRK93Y+lstRD+fA8cfhOLr/unkN5yDTARyXZnJ8WBSeHlmjlHhLawPT&#10;dNelNDCmp3lZMp/NcM7StTaVC5q2EUmBrpNSkvdSu416N6kctAYvpRejxIFlxmB0IB0Ncq0aL2ys&#10;upRGnJKy0rAohFdNdaybBdov8b5FI2WbxjY424Dt2NndocwHTKdTMiURucqgaQQcoJRie3ubss2p&#10;64amqSlLQch4ZwNMsk1ADDOqxCl2HXiJcorCkGcaraRijxfDpQhswbGcGeYucqT2HevW0fFEpNom&#10;0Z7Ab8PmJEyVG4PKDJltMZmmKiQDEdbtGlNts1g3TBZnvPjii/yL3/k3fO/+EaMdIfh85tIe737n&#10;D6Fdx6AcsJ7Pqcqcpl5TFjnWeep6xYXdLZqm4d0/8oMY/yn+0f/+j2nblkUnUZogfhTWeSFZVEoa&#10;WEOv7wAAIABJREFU+4jEQRekckGjjMJkGW0tInjOe7oADDEmQ2uVqHcE5uqTsqjRQrcUOdoUOVlW&#10;kTtHU1uOjo6ZzWeMd4XN+rHHHmW5WrFYLNjd3WU03JaQzWd0LSK9K3Uy2XzBQoeEIBiwvoyVOm7B&#10;iKdJ91TbDhGlijVxEaKLMsNdIgU16ExTDrbEKZk4/ClaMs4BTja90hGhFDLCjVK3Rm8YA3XuexTy&#10;QTH4Sag6Ejii7ZqH3ne+JOecS72blIGGfosNFD7r9ZqzszP29vaYLxZBvkPGMOrwN6vViizPqOuG&#10;C3t7PHjwQNZn2Aep/Kh1cmJ5lrGu61SGT1P/Idq31qKNpihKlJJ9FI2glJ67FKhFct/VesL9+wci&#10;VR+OvVxJ6S82/2OlxxgRh1wsFnzsYx/jf/u1X+PmzZvs7e0JS4k2XLx0kY9+9K/wmU//H6xsiwLa&#10;tuG//W/+ax6/cY3jwwcYFdF0Du835bdlXfnYK/ERgLLxclHBNxbdwrMJpVipMHjUppieCjNj53jV&#10;znf9UrLieie06fyijlSfmfv+S/r7HkiDFtlqr/pnCQ8Nh8aIS6IrSe1jWmWdo6vr0HgMKJHwMHVY&#10;8LG2uFwuA/pLFPy0CRosec729jZnZ2fpBCJnm4+NQu9ZrZaMRmOaRhZFUYxQWrGuZUEqZciLnLZe&#10;id63lR6EkOg1lKMRxhju3buHcy7xaiktfYa6WTIajVDAarVmOZcJ2+FgLAwCek0e6tKd7WjbhtVq&#10;nUoBkco+yzLG43HKImLNFyW0/pnyonuT6xC5SeQsG9VsUJGofk4gy6iMOBwpGUm93nmX3ifRSz9M&#10;mbREtMEY6ZHlWY7ODIPBgPF4LEgwrWi7jsnJCQcHB/yrP/gy3/jGN5g0sLe7R+08zz77LE9fynnq&#10;ySdxXcM6aLwPBkPm09MUXMzncywrKf9lmve9931k5ZBf+7Vfwyrpg3mkBJuFKNo6MdORhyn2LFSY&#10;Eo/wUl+vAiuDrL+6XifkWJ7nTCZnaG1SUxpgsVgEA2VCDdrz2GOPcXp6ynQ1p8hzvBedoR/74Af5&#10;7d/+bTAVV69eZWdnh8gEEev+sUQlG86lCFJrHcFkKQtWmGSwpT/RJCMoX0PpImzMCGf1oRyXGSkb&#10;DgZD6Vc0NqUi0ZkEyyHZYmDOcFbY1GO9Ph0v1vL5i169oYq9VrmGjSnM+JlhjcbvT09PE2pM7nlv&#10;NGN/5/DoiIsXL6ZS22g4ZLFcpAxG5m0M8/mcZ599Fu+lZ3vp0iWhogr7RPRyTOoZ7u7uShk/qdKG&#10;nkMENSnR/HKhbIaC1XpFROc1jTybPM/TMSLiVTsJElbrVVK6zIN6Z8zetdGJhf6RRx7hxvXrfPvb&#10;3+bmzZvs7u6yu7vLarXiqaef5kMf+hD/+nP/GqUU73nPe/jwhz+cgsWiKJjPZ4zHY6mQdC15XhBl&#10;3FVYexKsqNRHTOvA+3Nl0vDE0j2IDiPOhRltUt8wrqeNqqv8O3x85F6LwB1/7tj0lRp6lg5Zc6E9&#10;E88rIJITjVJ4mb/39/4eAH//f/oHP661/vHMGKztQqqcpbTSWRc2jE43JQ9TvPEErbWs63W4GTKk&#10;tbUt/FnxZ/P5QkoQzuFCZGFdzy6ktGI8jsOnjqoqyfNSJsutZEhVVUiPJRjeIgvQ3C7UyzW0dQve&#10;ovA426C1w2iHtS2ZUeRZ0Mxw4p1T6cFbslxq9c7K7JEsOOFdywsZOo06Q23biGRtnlNWBU1TB8cA&#10;KmQwvqvJMsPOWBREMwQ+bIJolMhbC3loVZaMqlJ4pOJgWCp3+NSY1qrH3We5SaAPue8F1jrKQjIE&#10;k2m2t7a58fRbGI22KHav8Lnf+zz/52f/P7zJuXDlKkcnJxRFzng84hf/6kcF/KDDIJm3NI1El8Zo&#10;OmeFaw25T+LoOrbGI9777nfiPXRNzWI+SxQlrutwLmS4TprkQmmTB2NFYJTuMIpzjeEusA9EATjn&#10;YmQr66goytRfEEE3Q1FUPPfcc6zXDct1LSUOMmznePGl77FerdnZucQ73/FO2sbx1JNPsbezx3g0&#10;5smLUJaC2BMEVdDF8VJm0XGHQ3A0mji3EMEfIiMgRKbWi8O1HhxKMjwUKsvJi5K8GpAVBQ5Fay0d&#10;GifldCSn0vJ5XuO9wnpZs+eoZlKpBAxRjl3+E+mO4BRRYZhX7ECk0xG0YahkBMLZWAKMhmy1WnJw&#10;/4Dlcsl6tZY+rnM0dc0qBI9nQfNoazxO5WQgBbPGmL6XU5Xs7+8zmUw4OjpCKZV6NdGedKGkffDg&#10;gOvXr3Pr1i1WqxWz6ZTFYkHT1LKWnEtrKhpJY4zIaCDtkc2y76YE+96FC5yenbG1vR3mgeQ9Fy9e&#10;RFCUQXytkBmbCO7JQ0T/3e9+l8lkglKK/f19dBjyvnhhn7tvvAGu5e/+d3+HZ558gtOTI5SzeNeR&#10;GxOqJRsDswpQWQpIfOjTCUNJAFllItAnLO+RPDY4HZTIRyCOxmjTK4H68MzRJLI0r0KWr1J7Wdjc&#10;NwqrSdUwcCJEKfGNTKgvziE90JipKnmX1pq3PPfW/xEegkxnoXnZda08xFjGCEp0RZ6TF0WYu3Hy&#10;AKwLKnok1ErXdZRVyfb2DoNBFRZHG5yEwxENh8AEo2OLpSMg/IxwjJo4G4D3rNcruajgFKIBijeo&#10;Dj0npcQhdoH0UwUlwqTsGDZTjAaiRs+yPgsgih6d0zcg+1RRofpoAMkAhsMhy2XoeYXZpjwjMF1z&#10;rm9lwnlrCAtEB1h6llgWYjRBbNZ5sE5mDlKpLRV6CI5AZgNWuQ56QnK8wWDA4088DltXeOLxJ9ga&#10;j1mv19y5c4e9vT3W65q3v/3tQTmyxTup05vI+aV8GlhNRi5EOSZce5Zl/PzP/3WOjo74xje/yZe/&#10;/CVeu3lb1kaeg4IuUOTUXUe9WmHKEqVMWCcNOY6qqkTeopW1GPnzVqtVYMUocc6zXMrg4fb2NlmW&#10;sVgsGYYezrdffJE6DBBaa8mqiroW4EeeZcxmM1544QWycsxoPOLixSs0TcNquCTLtoLx7RF4ChN6&#10;i3lYUz2iJ64HIJWTrRMj6EJJIs7dDIYDebaB5BQdG7cSEZ7rFW3Yop6oBs5981DIqlMJJPz6+3zf&#10;k5n2TmHDFCRnEzVfjo+PWSwWYb5OxAOtFW6toijY2tri1q1blFUF/jywKB4vvtc7l3o/MfOJInwg&#10;shlt29I2LYPBgPv37/P4E49zdnrG5cuXWS6Wfb8l7D+8D0GRzG+58O/oOHtHIyX62DdaLBYMB0NB&#10;S67XrFargIJcMl/MGQ6GwkASyrcR3i30OJp3v+c9fPGLX+QrX/kK+xcv8sbdN7h24wnWqxUXLlzg&#10;F37hF3jhW1/nne98B9PpVDgmi6zfz/JQQu8qVEK8QXmHf0iXSEpxPZIsZR8oyb4Do0TAO0o5zZ1n&#10;A4iv+NbE+RfXWfimb0NuMFqE7LcLMvTJ6aR+n+8/PFbBYgC0kemcg0z7oA4q7wueK0TWqDATEggv&#10;XRBJ87YfnkoLOjMBgz6nbZswzBZ6Nj46lC69J0YdMWOqm1ZOwwdUimpDWU1qkipAwGWiWCHyHeEr&#10;itxIGalrm1C6E3ptHXoF3ilsF/VfQKmQaakOZSwCAzxfFxcgiaNVIQrrHEVZkAVKDu+gbTu61obh&#10;xSwhB5MzVR6TaZRyYYGFWZtQHonRjXVd4FrrXUncXLGXETdmjArT4lNQ5BVlUZJpFQb3ZJp4sWqp&#10;htvMTcXla2+mw6DzjCefuIH3niv7O7z92SdI7EBOUFxkPSNvgvAqLXy6rsN1rcgIKE1pFJ1dc2l3&#10;xIfe/25+8sMforWWL37xj/m9L/xb7t69S+dhOp0yKguyTKDxtq1R2jAocmHiDsd3YRZEMisx60VR&#10;MBwOZQMEcth1AEdY2zFbTFEojk9OGA4HjMfbGGN47PqTtG3LN//0VS5cuEC1ZVhOJ1y4VLKantCO&#10;RECua2qUH0rvEgdOekUo0RPyhMwiziKoTLZ4AIY4HaNIjzaSyZrMYPIicBmaUDbRKVvxBCL9qEW0&#10;sfaSoVB9Q/j8r895JlRoMEen9fD3MrQs2ZvEDLGnFIxeAKCUZcnp6SkvvfQS0+k0TPuHwVZjQnYv&#10;lC6vvvYaTzz+OFvb23RdSxoHDJFwzIjqRsAHVVWhUClA1OG4EhAI6uvixYtYa+VZlRV3796lLMWp&#10;CVGnTplLHIyVkq7MCdZdk7LhLqBjgRTkVlXF6ekZjz12Da0Nw+GILEwr205g1mrYlywzYyjGIyn/&#10;EeD7bcNf+2t/jevXr3P/4D737t7jwt4+o/EIbxtcV/MzH/0JhmXByfSEMlNo16VSlOzucIyoA+R6&#10;Ix5LXopYBu0h1fHRixx4DFA8mcmTI+iBCLGWhMDRw/PG61A2jlE7bPL4iH7WRi/I+0RTFHuIyfGE&#10;Beh8h/FhHQf79n0ZCcR4yc11ziXUWUQbdUG1M80jACZkCARjFHszSinqpklcWNbaFIUQFms85qbD&#10;ip/RBScFmVChqDx5be99GjLttWJ84ohSSjEcDiVqbmtirT3LxGmlmaEIS9yI9Lq2FXTSRhSvlEpM&#10;ydHAxfONLM9K9XDKtm2pBqLZ4lpCg7uT7LArJdq3Taq7g8BWbehZAKy67uFy7bnFIwqvNpFepvPR&#10;veRxVVUYJT2g2Hy/f3DAvXv38HuG6WTCMMwFnJ2d4bzjg+97F7s7O5RmTYRsqlDKi+VRIMgoBEhv&#10;0iJyeOS+ZqUwF4zHY2nUrlY8//zzPHb9Br/+G7/On774ncAO3bGYzRnv7lIUY84mk4TCW61WIWvT&#10;QlmipCw0HI36jCgwHrgwbGytC8OxY8DTdDWz2QyvFcPBgMl0ynQ6ZW9vr0fOBXh2VVVBEVUYiGVW&#10;IQIGBFyAEy5C66wEfaj0dzKHJs6icyKNrEM5KQ7wqgCI6CsXveFRqVZ+HunzF76+n8Ohf05/3itK&#10;gsdoeXPtgEpr6/ad2zw4eECWZVzY309MGJHpw3tPHQADTz31JMYY6vVakKQhEwcSEjPak8xkIVuQ&#10;TClCyOMAaGelgrJarZjOpuzt7vHg8JDhYChAAJOdK3vF6sp8sWAxn3Pt2nWRVbGuR87GczEmZWER&#10;/amUYjQaMRwNGY1GeO9YLBYpS8syoaeJPIA+ZHJbW1tMJhNu3LjB1Ueu8vJ3XuZ3/t/f4e7duzz5&#10;5JOczWdkec673/3uhOLLcpGE8ckh9ChEn4y2rA2x46FvqLT4pIcWR3Ls9L/zAZK+KUsQIf1A6gtH&#10;exmvKX4NkBlij2jzd/Ho/bn3Pc+Ntk96L5B6UvH1Z9Brcp0h8vJenJ4nTJZbtHWJswgTaenDPIMW&#10;Sph1IyJacZhRHnqM3mMjS/6TwSlHjNJBUZQDQat4Q1GUGB1pTnpDoZTCeYvzFoURHZagWBeHWaNR&#10;gFgSCmUM78CbPstSYYjMr+lsg/Il3vpUVjF5GOpUOlB3iyF3thc2Ity3LMtDbT+UC72X2i3QWiuC&#10;WiEBTvrsIXVuCRxLfH+92+SkrE0OSLI+k/o7WmuG+UBKd85TljkmK2g7x7JxTJY18/aE3/nc78n9&#10;UopmOeUTn/gEP/yWxykKi3bRyei0KYgaLyHNFMUfoYs3qm9QCsChpjQO367IgQvbI0aF4S1PPcH/&#10;8Hf/Np/+J/+UP/mTP6GxjvFgh9l8gWtqRlWBdY4slFzi4hbjJD2DtpPB3OVqKc9CG0weBke1I88L&#10;ZvPj0JgfsK7XzOcTnO/Qx6JIO18vGI/H/OBzT7O9vc26XTOuHBlzdra2qQqD7xoaG5uxPvSVbIqS&#10;5f4YwNGF4VBlhMMsK0oiD14qq8bn50hzDrLaVXIef6YMovqnrkh+5fyvQiisYlmir9mc/171Jdhg&#10;Znq0Wxj2azvJnJu64Xvf+x6L5YLMZIm6vyxLAeSE3prWmulsxlve8hbKshRG4dWK4WAo0H3TG/wI&#10;rW7alitXrpBnGU3bCtNIMPzO9VDnoiiYTqfs7uwyGAihbllVGCNgoQgUiO/RWpMvl4JObVrqdZNY&#10;EJTqCYtjmTnPBdW2tbVN11nKsvr/23vzaLuu+s7zs890z53ve/eNenoaLVnPg2TJs8uFbRKwAzbG&#10;RTAhrHS1oRKSdC+yyummavUKmF5dq1MJVJJKVlIVmq5UFVThClXgQDABx8QBbEuyLMsDtvEg6Wm0&#10;3vzufM+wT/+x9z73vifJghgDDe/nJd93zz3z2ef327/p+yUMIs20qrwY02Ttuqrs3oTdLNtifHyc&#10;+fl5Fe5rKexCx3Go1+qKA8oRDA9UuO3Wt2GLhGLeJ+so7yqJU0hN7QWqUu3Y8NZEUdp4bNIH/YUc&#10;achNvSA6etMzLrE0Hqxm+kzM2troCKtn9PSJmIIZKRMiqfVP6ool+p/6WwhjtDQieGLMlNFTptVG&#10;OyIG7VzLSuw1RytiQcpFb2L2UrMwuq6DQghOUtTWNDkHaZItzTdoV9icjjII3XQbIfqZF9W5eZ5H&#10;HEUaiyxBJL38hZmp9BuftLRUX7WpXrEdVYEXRhFxFPcYE80sIOmVWkLPmzBVd2amY2b1xs026Num&#10;usQM7EQ/BIOTFnU7OK5DLpvTBReqes610iHTe0yJLtZIEmQc9sL54uxaeHOfTNWaAgRVfVS2rsJS&#10;fR6KEiCIIur1OuOJYtx8+OBBTp48xcYNG1hYXGTr5FampqawLMUtL2WSVtoJROpa92bE9oqzN3Fh&#10;AzMZxwnSkmQyPpZt0+4GNFtNbDfD8NAw99xzD0mS8PRz303zIq7r4vk+s7OzuI5HxvdxXdVcKKNA&#10;V3tZhGGEbanwkAnDdDqq2lB5nIoF1HVchoaHaLVaLC7XWV5aot2WbNgwyfDQMJ1OhzMzZ2h3OpTK&#10;RTZv3oztmibPWT1bV816jq35VWSMAAXZo18uFUO3NZpCFt/3CUz40QAupk+5N6FLpe/h9sfoV2wo&#10;VvouaQmtDquk5kX0NuiH4FFaRaQU0HEUr0BAgAQZKxyzTrvD6ddOk81mVU4tUjkM470MDg6mEYzF&#10;xUU2bNhATXuQQFpRaBBI1GRUFYRkMhkK+TzdbldVkaFK5x3X1aHcJDUitm1TLpfTdx4MKKinKzGt&#10;VOka/LyBgQFGR0cpFsu95H8fmGm/F20MnRCK26bfq0FX8JleqdOnT7Ncq6l2D41KUilXWD85ST6X&#10;QyYJp06e5LnnnuOFF17A9RyyfpYbr7uWSqVCGHZwXYfiwIAO82uVows8VI5bagBNNdFfEY1Jn7V6&#10;VmlOWnvK/QZDFXv154L6+3zUEw+DqLd+0jMQ5phRHKYN2eqf7FUMah2V9B971XH692nKq8W5jA7G&#10;W0GVzImoR0kKWuHYiudd6PBOOrj0jCAWSmHZrpWGmhIpU+h7I/319yZX0LvBgihKSDSrRhhGRPTw&#10;u4yXaBJvpApYmDwrlkb7FemNVnQAibQUerbwILGIZYiIE4Sl4U7sECz6EAFUPsbAbcTaq+lPwBrD&#10;afJRaqHyiOIkwdUVJ1EcE4RScVEkUl9dor2GPuWkZyUCkcK/qH+92Q5Jb/Zjjt/zdGyQCZ7r4lgq&#10;zOM5HqVSBc/P8+TBZ/j6Q4+yVGvSCBNKpRI3XnsNRd/F7daxY5s4sXWMuEdhjHlJVDJNn6gJt0Gi&#10;uX0sIXAsxatTb9aRsaQ0MIiMY5rdNvlcjsFKif/jX36Ubz36ON98+GFmFhaoLddYrtUp5nMk2Mg4&#10;ptM30chk/BTZoNtVVBOlUkmVqbdaeJ6Hrw3V/PIMrU6TmdmgNyFyoNOs8drpk2T8Bo7jMjdzEltE&#10;DA9liaM6mYwqWY3DUHvzMTKOsLDTd0MpUzWLTIQq57UcF8dRHqWwHMJI3QuRsOo5YeJo6cRvtXeT&#10;kOij9cnqr+f83ltozL/50bwH6TGdHiuqKegRQqjSbctiy+YtgMrpmLJiUySytLREpVJhaWmJ4ZFh&#10;Go0GJCjMO5RhMNdklLx5582kRZXTq7CYY/dUkPFqDUimedb9uSTHdRRKgL6nZgIJpJhfluWcrbT7&#10;jlGtVlPcOPPemqiMUZK2RklZXFzk4MGDnDh+PI0ktFotKpUK93zwnlTPWZZFtVoll8sRdFpcvO0i&#10;rti1k067ychgmW6ng2OpcLtjmH/1OJBCgG0j9awgQ4xBLDeTU3OexjOl/73Uv5v1wz7ATj2oSHM8&#10;ADk3NRLpdtpjkqbKUsZpL2YUq8b4MFJ6fwXKdByrSWZfQZXBFgx1ukCKvvHIKkSCOH1IpkGUNHSm&#10;kucxIfqFNIPKgAwa94u4B4OhBw0k6eyoHz+s783os4hm4KrYo0ykKj0WQoFDAp6rKpniUFcQiRgh&#10;JFIqj6NUKtFqtQjDLkkiMRDzSaII6DzfhQRiqSvq0A2oWp9GUQ80cHXOybIscrlcGtc1eSWzjuu6&#10;dGOZ3pskUR3MURji5F01M9I5ESnQ1Lz9M+Ik9VgMPbPjOOkyIXRxhRlUevDZekJg2zZubKtzjANc&#10;12XDhk1ceumlOEOT3H///SzXamRzWUrVIX7+53+OsbEKUqr4fL5Q6BvEppRdGbokkar8NzaI41aq&#10;YIzXp7xB1avleR6WsKjX6ylWXq1ex3I94thmz57d7Nq1k4WlGqdPn2Zpucbs3CyHjxzn+PHjzM7M&#10;6PtqEQRdOt2uDnnaaQWj4XoyIRzLsgiiLrbjpLkvUM8/di2CMKRcUYCu3W6XWEO3LC4s4ngDKtcQ&#10;xHi2q1G6oxVKSerxpCiUe+91FEWEcVM1FZYHU4VrwoTp24/K4RlF3+sQN2PgHEan7zjqfuh3xsy4&#10;Vq0m6LU1mA1E3xomTKiem3mWDtmsnXqcUah6XBzbUT1ikSocGhwcJAiCNKzk6uII1fCtxq6qLJUr&#10;JmL9eQHP89LJhEwSBY3luinSgemDabVaFAqF9BmoXHEXV5OIoXWEJaw0/C8TiQyiFeHZfuNnzsnA&#10;dK2uTlUGxNw2weDgIBs3blQgu5BWxVWHqko/2ha+7eN6LqVyiYmJCUqFHLfccktqrGdnZynk86p4&#10;Jl9Im5qF1leJBoxNLFXpFUXRyvNCIOndR5N3Titc+ybBoLH80oEi+sJnanxZOjxmCl/63+EkSTS1&#10;jEzXT8PsOsIV6cl3FBnAVsWHptIJqgE9SRJsTduhWgb6GlXNYNi7/9An8jn/vk6ng6unYo6lOuZl&#10;qFzIoDBPFEfk2wHlcpnjc8sMDg7gt1UCccmPVQ1+O6NdaoUA3BEaut9TA6BcHwSgaaskZVe/OyWr&#10;SKPRwMpXCboBFUsx0IVegTiKcP2CqhzpLirXXw/EQqxYTJf8MZXAttQLE0kVLnKdsnpYyZx6BpFC&#10;Y06SJTXbC/LEcYznqcEc6Qfs6pJd824nGhPLEbZ+cZ10ltMrKwREmD4A02holLTtOKqqLEExEiaJ&#10;NqhKsUspcS3VJClsnXOy9SwwidOXCKNcAGE6mvUgioV1VvhAoelGNBoNzWekYvTGO+gvnT1XieUK&#10;xXaB3y8kq2efq6XTUT0ghrrAhEpSJX0BudD5ZbPZdD0TrzfoD8D3dYzXkwtt/0bv34Xkje7/x31+&#10;b/T4jtZvkcbAC001pinLitUEohipkGDLyej11YZlNU+mreamNBLlxWW1B1FMliGRLDhD2Ba4DoRh&#10;Qm7+FO12m7gwTMb3yencXcMLEQI8E6bWy7v6M9/VnoGmCbfpnufKVoZrzydCuqsWmOtfKT0w6ZW/&#10;WEnM60tfLkhHPFIDlQCJQtpPIJ0cOLaNl80rW2gUQCTFJyyR3CeECmnGoURxVQlkV2C50Hbq2Chm&#10;u6TTQWTL6hyWAsjniVwFMZO11EOSso1AENsOMTEdQlxccq0MwoXYVWizIRYxMTnUw2/rvH9Ow9rE&#10;2sORQBhBztbnrF1xoiZEEa1MGUuAjzIQJsoQRRCG4GcDfdNMJ3tdublJoXc/JUhTuSj746M9IEQT&#10;Ojc+ismzpbqmD37CrKmSfT0oeBWTMhslvecu6J2ASHQpu8apOmvY9GN/qYcNqhHRGEEzozQvchAE&#10;Z/VorK5gebOVzg8qae7th7zP/pDPmvzkyIUmJRcS8/ol2ogE6dCx+/4PTqyUu7SV3jGMqW6oj++q&#10;DRv6PTMsRVbUgCShaRcRArStIBN0IY5J7BzCARPlijQTrZOGvdT+u3q/GW0EE/PaY/TUea/w9b8n&#10;Dt+XnMfocCGjY7brWZ7eggQQdqocE13tLCwLYasbes6z61gJZAQBM9g4tN0qh49Azi8yOQmeBOGV&#10;2H8EPBd2DWUQQBsQdhYRRxAE2LZ+TDYI6VCyLMI4QGhDbAfqYdseavYRt8G2yVpdHSewQUpCCkTE&#10;FKTEtQC5DJZF6AzSJiIr8tgZcEWIJCaWyk32My4gcC0P1wNMJiXW+t5xU0utXJku2MogWMKiG7TJ&#10;+lkQpvajFwIRQhB2FZq0MHTCGABHR+0SnQbRR8Zyeg9Lh9h6ncG6/l4IZV37bUzS+zuO+1CAVxlB&#10;s44Jk59LofZDx6yWnxRjY8ILKeDjm3BepnJxRS5Oy0+7EbqQUv9xj4M3fPw0X6a0eCZV9qZxLk2E&#10;AGDp/LThmQm1foq1x1GQ2vPQ46LpKHDQPKHOv84DgsAbBUhNhq/SMrS1cSnoSaEZXW5qHXUbRvrC&#10;n/8dfV1JJ66rJ70/4P0UP6DRWr37vhoWYZ8dLF6xd91+QOIkRERkcHht4TR/9EcP8+STB/k/7/st&#10;JifHAQjakqcOPsNf/dUD3HTRBj74wXtw1oc4uMq1SHm49cFNkt+yWdEppJeryIY29WHY2z49UZvU&#10;WgggDMADByddNSbCxsG2BHZGlbO2Wk1yvtd3Y0SaB9ffenFx/WE6wrN+lr610kSeCcM4rtHuVtrX&#10;pbbnws95tWLrT7b1/9R3emDu03lEr9evRE0uyoTlTGK4P2Zs5I3OMH9YYvIn55IfhtfTv483y6j9&#10;OOWNPscf9zh405+H2X+y8r3/hxxVpFPKJC0AOnsdvW/zU9rLvdrDWPHxOsf8QeUH3OMFVl/+1+7E&#10;AAAgAElEQVSVjj97b0b/nGfylr7djuWY6AwuEVEU0nGq2Jk8Z+YewHJryPq3yEQ3gTiEV/BYrJU4&#10;9VoDe5fPwDqhdxZCRu82hLgVQEYQyYiQLK7lgttUVUEyAwl0wiBtRk0AYRXTJJiaKajH6uMqjW5F&#10;YKtlEkkUWdgWeHqKH0tV3g2SbEYHZmPA7XECCQlSmDCTuZkxIpFEUZYkAdfV9s/Wzefo01JN6lg2&#10;RF1wnJU3P6Ev5CZ69kRVw+lL0KXuUhovSJ9aBMIz/BUajgSRJtD7uU5Mn68QZianPi38lYPAFHpo&#10;sc9juX6SlO+5FF9/xdLryYWuY7Xh6i8E+Um6B/9Q+Wm4hjckMtR/6GICPSM0b4nRhaGlIi29hg4l&#10;rl4xMSGDWL9PUvkweaMMIr2Fozwc81YVxJw+QAaEwLX15LWXXFLn4Zl4mi4J14/tQn7OhUzIOd4c&#10;/f9zj4uzll5g+IjzfjHLrNc9ydToBFGoIksJBN0muVyedpSQz/vc+9v38sf/9o/JZrM899xzxI29&#10;jI2PMTDwNm6//XY+8hs3E4UgrUD3uCR0uh18WcTOe8REOJZ6tKmR73sxfNfc5gQZR9g6lyEtK63E&#10;SKsxpIIDx7KIiHGwcRyII6XIJRLHcugGXTKe6gInojcioggsD6yeR6MWy5SGuH+ibZBOzOHNRVi6&#10;CtxxtOHoNfmmpZC6AEwZOb0fp796XJw9GbA0LJPBg0Ovbtn2BQdb/whYnZ/pLw/tDx+tVuDfj1L/&#10;UcjrKc43qlRXh89Wf/9JuP4fp/y0G620n2RllG2lJyL6UxVJ74ck0YU9ICITlhNpHF3X6Olt+sZR&#10;kvQpvx/yBf2o5ULnf4FIT1pIYLvZT0Rh+z5zrxIJdvQstNu05veqzuG5iCAIWJj5CmMbN9IY+Keq&#10;+uy1v6C8Zw9E/ytYMGspazaQKLKz+UTgWz6LsVbQCeQ8GEQSBgFdT80klrpocEx1zoP6mR2pg5+B&#10;AU9H7kxOqA5+DiCEMCTI5Oh21WDKZCCjH3rUbONkfUDlgpBlELDYblHMqbxTGKr8VByDZatRV2ss&#10;UyqUSdLRoppbXT0DqtWXKRfLSOIVvRERIVYfgJFMsYIN+m9/f7D6PYwiheIgHGIcUxCrURicdO9R&#10;pO6Rera6PyGNIpveqez3NWvvV64/SYrmXCG01T1jb0T6K/RWlHyvWrYmb4682Tkl87Za6WGM66I9&#10;IJ0or9uq4Cm/art0zhkv6/VUwZSPMiOeWVO3iUSWvULPmrcxo4/f0T9kjaulcZCkdqmEriBY1tdd&#10;4XyJ/KTv/2cv730zV6DH83lu93nrCKxw9aqrtrvQ8+nltFM9Z5wt+u6v4otR9/ETH/9DPvShD7J5&#10;HRz8278lOzjPli1bcDZvRr74otrA8ygMVnnpuWexa3MEe/dSvOzX2L9/Pw8/f5zf/M33q0PEMRkn&#10;z76D+/j9P/kKy8vLlPKCu+++mw/83BX4uRxN4G+/+TCf/S8Pc+bMGYZG1nPHHXfwwTuuQkr4/Ocf&#10;4tFHH8VunySTyTC5cQcf+tCHuHxjtpd0d10OHjzBpz75Kd7+Czdx9913kdFerTI4sLSwQGVoGIBa&#10;rcuR44cZGx9npFrFdtS1nzx5knpLNcBNT09z/bXXK/gfy8LG0nzpEoHF0aNH2XX5LqUQhYrndoMu&#10;L7z8AtXBQYaGh8k4mT6DZOK+ytCoaLBqpG02mziOTSlfSh9qp9uhXqvh2D4Dg2UsVnph/cPgrCV9&#10;yrS/oXVFyfU5Xu43o1LsB5XV1XRm2Q/rvM4VXvxh5rZ+3Pfvp75Q4Ps+kP5MVi0wzeymglqT6Ekz&#10;6dA9Z5YucTYQRpHOeVuxQqm2dbw9QUUhLK1oY6Hsih3pOa6tAzSqZawvZLJyktO7K2ed+Mr1z7P8&#10;fN/Pe7tXe3jp1x/s+SRnWa1ebda5jr0CBkcAj/z9t/jLJxu8LL/NH314lOLU9Ww6+jE6Tz7C4o2/&#10;i3PRbuY9ydhFO+GZP2dg7jRHS+vxh9fxV08t8meffgg3rPO+u95Pserg+1ke2jvHJz/5RfJWzJbx&#10;SWYXOnz6z74Ey6f55Q+8l//435/mP/zFV1hX9Nmx5TKmz5zkv91/P5eNZLn++ks5/lqXuWWbDVUb&#10;L2PxxIvzPPpb/4r7fuNXefvbNxHbMQLBZ7/0BNMLWT73Px7n1nffRcZXA8MTGl49EwJ1GmGWL/zV&#10;F9i+8woOPPM827dey+HDh7n8ku089HeH2Lp9B1976NusG18HznFazSaXXTbFE088yYYNGzl96iTr&#10;16/nzJxDgMUjf/8iGzZsZNPGMk8eOs2pU/BiPMtb37qZR589zMTEBIdfPYyjIfE3bdpEp9PhxIkT&#10;+L7P8PAwtp0nimJmZo6ydes4x48fZ/u27UxPN6lWMjz99PMMV6t0u12W5me58R9fiZ+xsCxIREZ5&#10;kCKjn2XfABJihZJ9s3skfpjy4zqXn6R78A+R/7+f/xsV0+VicjVOGh9X6q7rZXjy0LPc/f8+Rywl&#10;Rc+i2WxSEyV836djS6ampvjMP5lgpFrgD16AL37xm8zNLiiQWm8EhCAjl7GExR7xKv/+3/xz9h+D&#10;z372v/LobAHbdiiEHRISHDGPbTtcVwn5/fs+zDjQjkIqqEgQUQyWRclSaYYkzqq0SB9vlDp/FP8X&#10;iab6VsviKFRcU2a1vmiVRtpROWjL7IOVIbBYJZ/jMMZ2bYxZiMMQ23V7FgRI4lhz+6jvMo40AoFQ&#10;v2lKGIVOLdL/0vOnz+i4roOM4cTx41x99VXEsWTfvv3cccft2PVB3Hab0PMYHKwyVN2trqCQx/Nc&#10;pqamyOVzPPM3zzAxMUE1a3Hy5BkunhglDCV/+YUvkJBw72/fyyWXrOPosZiDTz7J1VePMD19mgcf&#10;fJDhoSHu/c1fZeqSUV45tszeffvYumUrcazgOAqFAr/zsY/huS57n+7y2c/+Zz796U9zxRX/NyPr&#10;bGYWZzl06JACHgyW+M53XuW979zau9g4pt1uUSxWUsQEBVTo8NUv7+exxx4jl7Go12u88srLjIyM&#10;EsURx48f5+SJEwpeZX6eTqdDxvM4ePAgiwsLjI6N8cQTB3jttTNs3fI2arUaF++4mIu3F/ibv3mW&#10;WMYcO3aMfXv3cettt1Gv13j11VdTLLkdO3Zw//338573vId2u83jjz9OFF2qiKGWalQqFf76q1/l&#10;lptv5pvf/CaDAwPYFjz11Itcf+2OdKBZ1srQ25qsyZqcWxLQVNkunUaDRhCSyXhkdFN2GIY8ceAA&#10;D2af4T3veQ+f+9yDnD52jHJ1BC/j0bQdaLVwso7qe8vYLEfw4INf5+WXXkaWr0BK1dAcRRG2qziC&#10;oqgXtso6LglNwjgka3kQx3TiDr7rKxLKIML1HGScYNlCAQsncQqh06w3yBdVf6Eh5Qs6HTy/V0Qk&#10;bIgCieNZKw2OBd1Wl0wmowyS7ke0NadJolEhvEyGdqtJNpdnhfQZICnV+RkJu11cP3PeYiXoMzrd&#10;ropE3v2+u7nbf5UojimeOATNL8GlvwtxzGD5IpJIIuTlaqOLJihvjmHuO7AY8S9/KaBY3YkMr1JY&#10;PEC9HfDSkRZXX/1OfuHaUSBm/BKb6y+9BingG3+7l9nlDDt37uTt145CkrD+sjI3Tv0ciVaitaiD&#10;XfQZKYSMDVfJjfk89HfDvPDdJs/NwY51Ln/xjQMk+Sxvuelm/v7hb/HAN/Zy29u3kiQw5EqwLXzf&#10;IwybWE4VN+Pznz73l4RRhMMQnRA6QUy+WKFYLdJsNtiyZQvPPPMMx88c45ahmyjVC1i2zfrJCcLD&#10;XU7Pt5hvzLDUXiBb82hLGN84wpf/+n6SByXXXHMtj+/dy8XbL8bOdRkc8ykNOcw9c4LKQIVM1mdi&#10;S5XS8x6ztePIJKE6UeCVI9OUB4d44skDvOUtb2F4ZJADB/cjREAu7zAxPkySdNJ+HBn3KuzWZE1+&#10;1sU1VZ0YhO+VL4ZPm7deewl/ctk1ZLNwcbtFFEYkmsr6dx/r8MUvfZGZ04NYicXCXItiZR3f+ci1&#10;+L5Pyx3A82BZh5HGZUw2hAMzA8zld/Ov79rBNddsJxNDtwsoCiA2WyFlINupITIeCyfPkMvn6LYE&#10;mUqFIHLwi3D6jKKFLxaL1Bt1up02lUpFgeZaiinYz/jEEqanj7F58wYAjh4/xfDwMLWFJcqVssIl&#10;tCyarTqVcoVGq4njOMgkIp/Ps7QwT71ep1odUECmKIifJMoRhgHDw8MgMpw6NZtyD23cONnLGNmK&#10;sRggCMB1bdyMTSjbOkyv2Jkt4fSgeegzOp7rEMfg+y4BNi+//AJjzx9UbIzZIpt3XaF25DgqU5YA&#10;lsXssWPkD+1T5FjVi9m9Zw/ZAjieR4hy9dvtNoODVYgVZ43I5ghDkPro3W6XqakpYp1Mb7U65HLZ&#10;tNTYcQzsjE1MTNaBwcFBkuQwy8sN2hT4+te/juds5s47r+PlF1/h5MmTHDs2z9atVVRZSUK73aZU&#10;GiDnutx666107Sz5rAqzLi+/g1IerrpqikCosG8+D9u3byObVcZv+7YxwkhVhI+OjnDbbTcCcPH2&#10;7WQyLlEEGzdO8KF/9iEqRRV53bNnF/kc3H7HLYShKpLYvedSsh60NW3Qh3/9HoWk4MHSnj3kPBUT&#10;LmTfhpQgw510OlDMqZxOHEKrFadJOiGUh+7YipXTcX62wytrsiavLwlHjxzhwQMxlUqFPT+/iYzd&#10;U4bVaockgSiOaDQVbFKr1WLjxnEeeeRRDh2eVW0RpQrdbocNdsRtt92G5yk4qccefYyZmRmcQIGW&#10;xl5AuVRi07WXYQEi4yE7XVptZUzOzM/j1essOgUEw7TbLcIwwnXdlMRwuVYj1EZRgesKxkZHabfb&#10;zM4uUC6X8X2fWq3G0tISnucRhF2y2RzLy8t4rkej0SCfz2PZypuZnZlROfZSQQGZNhvU63U2rp9i&#10;aWmJsTFotQI8z2NxcRHbtomimCSxMcQBpvDM9Jw3mwHZggZPTXHnV+qjHolbLNMmywwjVJ0NWOVJ&#10;OmFIw5+DwiLC8lhRSygatPJNbLdCbMUMxBMU4nVErqAjO8hOgJuE+NmA+fnDxFyG47ssApYLmQhk&#10;t0YmE/Lqq08j3XeQAJlclnYIvqNCRsJPkG5Eu5bBGcgz14RTMyfwnAVGhyX7vjVLe7GMn53lz/7k&#10;TzlyaolGo8Ej3/o7JiZ/kZKrA5ihA3gQQyWf5aVTLezBHHEAnQ4MlaFRb/HgQ09jWRaXX3YZjUaD&#10;bdtGWepAtQpzM1DIw7EjC9QqZTZvynDo4CtEUcRFW7eysLiAbXUZGxtjYjxPHCnT4ArY/+TzyCTh&#10;hhsupVaHWEKhAMvLkkrF4rUzAYNVDxlDEKq849xCi1LepVR2sYFu0CHn2XgehGELz/UQtulIECQi&#10;pFePsyZr8rMnTrKs/1Lhp1BDoJhcj02Oowtd/vKbz7Bu3To+fusmADKxZuF1YnJFj2V8Wg40LIEo&#10;FmjZ8MiTz/D5wz7NZotapolfqXDVwgFuef/t/M87avz3577BE3I3Dz23n1KmBElCYAUkwHMHjvHb&#10;/9u72eb6SN9neMt2mkHA+PZ1ICX5XJ5u0GRkUwnXUvQqC7U6xaxPAuTcMo1Og4yvmFE9J2Ly4iq2&#10;DZI6pTHFBTQ8spmM7yvkfCGojpUIooDSaJYkSXBth4SEyakxttub6dKh2WoyWC0yxhACGM2VCe02&#10;uYrFUqPD+uEh1BQ3AARqvtwrOjLtK24BulEb13Gx0qyardtmdVO9eVCu6xFHcOrUGcLmMSzLYmzd&#10;OhgdhdIWaLUIugrhVeCAhDZthoeHyV17DcQSd2GI2twcrzVeZWhomMFCkWbSZPOmTezdu5d9+ya4&#10;/rorOXr8OP/PZz7Dh9//AXbt3MnQ0Cs8ceAABw6McsXu3Tz37Pd44IEHuOdXPsD6yfWKQycMKRSK&#10;LC11eeTRl5mfnyeXy7F5c4kvfPVrgOq0P3PmDCMjk3Q7HZ48eJC77/5FItlFWIJCoQAyQUr4whf+&#10;huOLS0ztmOLVV46zuLjIv/jtX6HeaOC5HjfddCV/+qf/kS1btrD/if2MDA+za9flHD58hEOHnmLP&#10;7t089tijjI6Oksl4NBsNFgYHOH36NCeOv8TU1BTPPquQbK++Zje2DYePHCGKQq655lL+/NOf4fLL&#10;dzI9Pc1gtUrG8zh16jQIGKiUCMOIdWNVjh6d5o53/By2PUjes8h4Pt2wScb18FyPBM11JGzCKMR1&#10;VoH9rcmarMkKEUAmo+gSDKpImEAWsBwHy1Y5Ddu28DI9Xi0B7LlyDyfXD5HNZnn8xAKHD6sCIZnA&#10;7bffRLVaZe9MCRlLXOnS7XSohw0OPHmA7z7/Xdqtd5OUVWtPvV6nVquRKVXwikVOnDyhEORFyMTE&#10;Oup1FRar1ZcpFkucOHOSZlN5K4V8nuOzx3Bdl7HxMbK2Rt6WUNBU4LOzs4yMjKhKPMui1WlRq9dJ&#10;RMzoyCinT7+m7oFns25snNMzp6nVaowNbqJYLDC3MMfw4BDtdhvfV0VKjuNw6rXXEEKQyWTwvAxz&#10;c3PEccT4+DhSShpLi+QLBYqFsmIhSFtFlKRGp1DIEccJn//85/l336kThiEfvzrgV3/9bnj6/bRn&#10;Zgi3/T7eps0Q2RBL/CP/nulj00xOvRs76/O/fz5g/759WNk89957L79yrUvez3L3Xbfyh3/0PL/x&#10;O1+jUPg2Z+xThGHIDRc9xXvfezdX7drBg1/7Gr/2sS9RKHyDdreG53ncfGyBjVs20Gq3OHHiOL/4&#10;y/+XciezEevWTfDnn3gf4YmXWdh/nHWtMv/hcx+llIfTwKc+9WUOfuMzHD36KhNTmwDwRB4Ch7gL&#10;BB6/8LZ38MADDyhDOG2Rsbtk3AZx3IYEyqUsiexw4/VX8ZW//mtk1GJubo4Tx17hH/+jq7nl5hv4&#10;2tceZNOmjUgZEIVNXEdy/dXXc+WeLfzOx/6A6667jmIWWi04uO8gCQk3XvcWpi66hJ+/+Rp+7/cO&#10;8oFfei+PPnqQZq3F2Ng46ye28/jje/knd76TQ099j1Mn51g3NqT6y2SC7xp4HhsZR4ALtk0S2+er&#10;qV6TNfmZkUgMAD3lZoBINH4nUiQkrRpLcoB5MczfzaqIg5QO3S4cPX2G5W5E1rPptoBMEeKYvadh&#10;4tpr+aeWwjfc+UqFf/3Ef2PRK4MNTRsuuv4y1rWhWIAoUBVkBw8nvPi9J6kvL1MLFMJKPejw7JFH&#10;2LZtG0fDaSbt9TxV+zbbtm9jvT1OLZrm4PcOsmvnTqZPTzNhTfDSyReZmtqB6zbpREvMNF+mVCrR&#10;fO0Ymyc2c3xhmhMnTvCPLr+LvJ/jxMw0w6NV2nRxLYdWXGepNUeunKVDkxMLR5mcnKQ8kKfBMgdf&#10;3M/OnTuZnnmKbQPbeH76EJeXdnJi8TD+0EW8/NJLTE5u4MjsK2zdshU7m+W1ucMsthbZuHEDnt/k&#10;ieeeYLK8HSGyuCtAiiWs9nSmp6dxHMGdd76Lzz39Za6/4Xp+9T3jnDh6hPJrp3Bch3y+QOPYNNMv&#10;neTSG25IyaCef/55tm3bxv/0Kx8G4OWjx7h4+zh4AcQxV18zwYc//GG+/Y1XmJ2dZXhygF27ruCX&#10;79yF5cCv//pbGRoe5skD32VhYYFN1QluuukmbrxxI0kCmzZtYvfu3VRmQ6qDVfKXTPLWt17DpesT&#10;Xj38KoODA7zvl95HKQ9BDJ4Nd931LuKZJzhx4gRsXw+2Q6vZolwskbVQnsgzz3DnnXfiOpDN5YiJ&#10;KBYLZLNZHn74W7zrXXdw6tRpms0mN930FlzHYbA6yOjocIrO8K533Um326FWW2b9+vWUSiWW5uap&#10;1WF8fJw9e/YAcOLEPB/5rY8ghKWpcyWHDh3hlltu4bFHD7J+/QRRFHH55Zdz/OQZLr30Uo4dm2Nq&#10;aoqR4WGiGHwbXSmSKKpf10UxVGqeoYzT1421JmuyJueSWEYkUuIW8hyfnuajH/2aYkLGRwjBmWwO&#10;27YYHhmhVAK3UCCcn+ejH/04nudRl4qOvJM0FG2In6cD/Ncv7Oehhx7CdmyWl5cp+CMkiWRR975t&#10;qlQYUKwuCMuiWCwggNnZGSYHJhGW4MyZM1TKRfysz+DAAEeOHKEbdPBcF9d1mJmZoVIpk8/nabXb&#10;5HJ5itksAQHHjh2jVC5Tr9dUwYCGd3K1ms/4ql1+dnaWYrFIt9ul2WiSCMlEZR2xlCwuLSq6E+FR&#10;KBR56aXvsXHTJnzh4zguZ86cYcPkBgbzgwgEnuvSbrdZXFykmq0yOjZG7YxyGgqFEFecHXnpeTo5&#10;D5KE7du28MkP7ubKKy8Fe56wM8d07kPs2LEDu5ync+wwxehzcHofrPtjovpL+Kf/C0kDrrnE4uLf&#10;ejcvvfgsl1faYGWJk5gtLmx+20W860pFdWv4XXRZOhuBj9y1g+bbJ2k2m5TLZTzPw3VUY+O/eOfF&#10;BG/bDKjGvmw2i+MoQqF1Y+v43d8bwXEcfCnJ2xZlKRmZCLjhYx9VaNBYuJZNed1FxHGM7cHuq8fZ&#10;ffV4705sVl3HmXyeX3rnSLr48s1bzzt433Llxr5v6/RnHilHESLhlhsuZsuETxAEXL5tECFECkOz&#10;c9uNZ+3v2ssUhtMlGzely66aGjrHkS081/TkrAYOPe/prsma/EyIE2tMgLQ/R03KIl2Z1BEuLafI&#10;24KvEEYhDcvF8RykG9FsNNnVDLjiiiv4hZuvZ9iDP795kC9/5TucsWNcK6KYBHiuR7cbYIURQ0WP&#10;AjAWNxjqLLGY5Kl6OXLUiOKYameJ9evX8953vJXttsJWcy04uuzQiNskYYFO4rIlu576Yp1u12Fo&#10;YpRS0mZi4wRPHXwKtzVILhhD1FygTLfhsHXwSnLZHM1ak26cY8f4DXiux/zCHEPDVWr1Gs+++AwT&#10;E+sZLA4QthKCRkTUgZwo4UdlwiVB1q8QtCwGrXG2Dl7KaydPUWSMyUrCqZOnGMlsptPqkOkOsmnT&#10;Jp5//nnm7WnGxsew4zJ+UEXUizRrAqdVxoq71OY7TI6a3LIgCAI8TxmgFAYnn89/otls3tfpdLAy&#10;PpYAp3kUggDZfoZ6vc78sTNUyhVac/+Z9Rdt44WZexisVhnNPAobNiCdd6hqqyhIIfS7XV0PjmKc&#10;XF2/vRraJI7jFA25X1Z31a8GbDwXHP1qaukftTQaDZVHWpM1WZMfnZxldJRuCLXx6ejV5mLI29BA&#10;Fe0YLVFGpcttvaxLD9IF/akroYFer6Wh0Gn37c8BinqbnF7WQ5pc1J9NbGxC2kgkPiPYq2C0DKpJ&#10;rCG3BIIoiXCEQ5goj8KgXLfjLhk7QytskXWzK/IpMi0nF3o7j0Tv3yALWPRQCc6FnB2jyCQd3Wzb&#10;CTu4rouNqi72UOH/WOtloZlHhXBWwuA0m02SJFFld9RxcZD+JvBh79ExPn7fx/lX915HN1clyt9O&#10;3pnkgRdHeeGFF/jDf/5eqlQJaSEtSdZTitZQARsxBsYYCUMH3d81bzhOVkN59BsVs/25DJChmu7n&#10;kjH7S3HmXpcf4I2LMa7G4Bjj13/ea7Ima/LmSNdWal2kSrSnTEFholkCJrQaKKCR4VFVoxXZVLpD&#10;AxFHUmBbFjHQDcJ0xi5lgm0pc9RqNinmc0RxRN0W2NgYxESjAR2DEpCCw6ncE2IAGUFGR6KkCIgT&#10;ia2NpcLLT7AQijpGiwlducJdATCQs12CMKDoltN1wzjEtd3UlMVJTFb08KxjGeNYdmpkgijAcVws&#10;FFV2koAtlGFycNMiZgFkXQPmLHFwiWOJZVsa6V+Rbdp9VDXpX1JKul1VVOji0NWwdS+91OXf/MEf&#10;0O12EUIwNXUJl199NQNbLsJ1Xfbt38cnP/kpCCFIAmUxVyl38301T4rQdAb9RuBc3slqJd3PhLna&#10;6JyLi8UYINu233SDY84v1vhOYRim19N/3muyJmvy5kq/Iu4Xq6/rIwjRGIhKPBcsz1MFOQkgFZ18&#10;rIneMsbgJBDqqjYpYwp5NcEUQuDiYmnfJCEhWkUSiKX+JWHSoznQ7SFGbGERxgrBINLHDqIeo6jU&#10;G8ZJrABXNIip8Vakxo0LI0U059puujyKI2yhDIzZzrZsgjBAaCPjOR5SSuJEeVaWEHRDxfRstpFJ&#10;3HcekkijbvfrP1BU1eesXgPwfVVGKCzw8fDsiMumbP7Zr72XL33pSyx5Y9TscbLZCeUmZr/KPR+8&#10;iv/l1ushXCKTVQ5mvyEwsBIm3NYPOKke2Eouk/7fvl8FfS5D9XqIxG82dL0xMMbr+lEee03W5Gdd&#10;YqN7tKIzSs5KeqXPxIqfxLOk6lKXssd1YEcQRcRRjJ3JKP4rAXEUYNmWKgaSERnPRum7CCFj4ijE&#10;8VyKQUvtR1ia80So42EhkkTF3hwb4YgVcTtHu1uW8EiShIxt+nGUAfCdXtRIaB2byFjRnphPVeJK&#10;zi2ppk3hIJJVXoYpKpMS27KQYYTlOPiOp4+vdKpn9elsIciaPLK+TeYzSRLsJMHV1DBh1MF1XDrd&#10;Ln4mAwg6nQ6+ogTo5XSCIPiE53n3tdttwmyAh4dox3ieS8POaKTVCAeHLMrS1/WMoRoGIASB0yUi&#10;IkflvPmbKFKdtv3LXi9/cy45Vw7nXEbmxwXdb65JJc+8FcvWZE3W5M0VDaOZei/G6NgpxUGCjCIs&#10;y1Gf7krSQ2RTE2lZ6ZbIWGU+bJtYxjp0lGjeLqPPpKYtMCRmpkY7URAnjqfhQ2SvtUEmrGBmBKSO&#10;v1mWleoQoz/Mp9GBRs+aTyklxBLLcRTCiz5OEscghALrBGSsjBQodILecmWA+vV3GIapzo6iKK2M&#10;Mzp49bqgkBiiOMKylJejdJ+1MqczMDBArVYjm83ixT62LcAOIUzwwphMxqYjVG8pscCxoEKo3KZA&#10;0UE72Hi2IjMyN8J4L8aQuK67wqi8niI+H6/KubY5F/nY+fb9ZnsbcRzjOM6KUN9PIsdRFdIAAACs&#10;SURBVC30mqzJT6Nk5er3Xr9vmlgmkRGWY4NINDliRBiHOCYEJfJpCE4mGiPTdtKQXCwUW1YkwfFy&#10;hECoGYFtC9yIXpLIgDY7IIWC1rEzABEJEQEBGa2wFcBNgpMUNRAneJ5HHINtCxKpvDchegSUJm9i&#10;Pq1+Y5n0kKiFcQD0d2NwZJRgOYa2WF+n7KVGpKTnJCT96QsLKZVZNccGcGwXYdnaOBljbIyk+vb/&#10;AfDRa3XsSSqcAAAAAElFTkSuQmCCUEsDBBQABgAIAAAAIQDIBwkU3AAAAAUBAAAPAAAAZHJzL2Rv&#10;d25yZXYueG1sTI9BS8NAEIXvgv9hGcGb3cS0RWI2pRT1VARbQbxNk2kSmp0N2W2S/ntHL/UyvOEN&#10;732TrSbbqoF63zg2EM8iUMSFKxuuDHzuXx+eQPmAXGLrmAxcyMMqv73JMC3dyB807EKlJIR9igbq&#10;ELpUa1/UZNHPXEcs3tH1FoOsfaXLHkcJt61+jKKlttiwNNTY0aam4rQ7WwNvI47rJH4Ztqfj5vK9&#10;X7x/bWMy5v5uWj+DCjSF6zH84gs65MJ0cGcuvWoNyCPhb4q3mC8TUAcRSTIHnWf6P33+AwAA//8D&#10;AFBLAwQUAAYACAAAACEANydHYcwAAAApAgAAGQAAAGRycy9fcmVscy9lMm9Eb2MueG1sLnJlbHO8&#10;kcFqAjEQhu9C3yHMvZvdFYqIWS8ieBX7AEMymw1uJiGJpb69gVKoIPXmcWb4v/+D2Wy//Sy+KGUX&#10;WEHXtCCIdTCOrYLP0/59BSIXZINzYFJwpQzb4W2xOdKMpYby5GIWlcJZwVRKXEuZ9UQecxMicb2M&#10;IXksdUxWRtRntCT7tv2Q6S8DhjumOBgF6WCWIE7XWJufs8M4Ok27oC+euDyokM7X7grEZKko8GQc&#10;/iyXTWQL8rFD/xqH/j+H7jUO3a+DvHvwcAMAAP//AwBQSwECLQAUAAYACAAAACEAsYJntgoBAAAT&#10;AgAAEwAAAAAAAAAAAAAAAAAAAAAAW0NvbnRlbnRfVHlwZXNdLnhtbFBLAQItABQABgAIAAAAIQA4&#10;/SH/1gAAAJQBAAALAAAAAAAAAAAAAAAAADsBAABfcmVscy8ucmVsc1BLAQItABQABgAIAAAAIQA1&#10;Av3ZRAMAABYMAAAOAAAAAAAAAAAAAAAAADoCAABkcnMvZTJvRG9jLnhtbFBLAQItAAoAAAAAAAAA&#10;IQDRmn1TEA4AABAOAAAUAAAAAAAAAAAAAAAAAKoFAABkcnMvbWVkaWEvaW1hZ2UxLnBuZ1BLAQIt&#10;AAoAAAAAAAAAIQACbKIAdTMAAHUzAAAUAAAAAAAAAAAAAAAAAOwTAABkcnMvbWVkaWEvaW1hZ2Uy&#10;LnBuZ1BLAQItAAoAAAAAAAAAIQBV0NtZ1MIEANTCBAAUAAAAAAAAAAAAAAAAAJNHAABkcnMvbWVk&#10;aWEvaW1hZ2UzLnBuZ1BLAQItABQABgAIAAAAIQDIBwkU3AAAAAUBAAAPAAAAAAAAAAAAAAAAAJkK&#10;BQBkcnMvZG93bnJldi54bWxQSwECLQAUAAYACAAAACEANydHYcwAAAApAgAAGQAAAAAAAAAAAAAA&#10;AACiCwUAZHJzL19yZWxzL2Uyb0RvYy54bWwucmVsc1BLBQYAAAAACAAIAAACAAClDAUAAAA=&#10;">
                <v:shape id="Image 279" o:spid="_x0000_s1027" type="#_x0000_t75" alt="CCDA Social Media post graphic captioned, &quot;Year in Review: Lunch and Learn Webinars,&quot; featuring a photo of a woman with black hair in a bun, smiling, looking at a laptop, and wearing headphones and a blue blouse. " style="position:absolute;top:243;width:34214;height:345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VeYxgAAANwAAAAPAAAAZHJzL2Rvd25yZXYueG1sRI9Ba8JA&#10;FITvBf/D8oReSrNRSqvRVcRSKHqpaSEeH9lnNph9G7Krpv56Vyj0OMzMN8x82dtGnKnztWMFoyQF&#10;QVw6XXOl4Of743kCwgdkjY1jUvBLHpaLwcMcM+0uvKNzHioRIewzVGBCaDMpfWnIok9cSxy9g+ss&#10;hii7SuoOLxFuGzlO01dpsea4YLCltaHymJ+sghevd8X1abM2uDVfxXWyfw+nvVKPw341AxGoD//h&#10;v/anVjB+m8L9TDwCcnEDAAD//wMAUEsBAi0AFAAGAAgAAAAhANvh9svuAAAAhQEAABMAAAAAAAAA&#10;AAAAAAAAAAAAAFtDb250ZW50X1R5cGVzXS54bWxQSwECLQAUAAYACAAAACEAWvQsW78AAAAVAQAA&#10;CwAAAAAAAAAAAAAAAAAfAQAAX3JlbHMvLnJlbHNQSwECLQAUAAYACAAAACEAvpVXmMYAAADcAAAA&#10;DwAAAAAAAAAAAAAAAAAHAgAAZHJzL2Rvd25yZXYueG1sUEsFBgAAAAADAAMAtwAAAPoCAAAAAA==&#10;">
                  <v:imagedata r:id="rId164" o:title=" Lunch and Learn Webinars,&quot; featuring a photo of a woman with black hair in a bun, smiling, looking at a laptop, and wearing headphones and a blue blouse"/>
                </v:shape>
                <v:shape id="Image 280" o:spid="_x0000_s1028" type="#_x0000_t75" alt="CCDA Social Media post graphic captioned, &quot;Year in Review: Lunch and Learn Webinars,&quot; featuring a photo of a woman with black hair in a bun, smiling, looking at a laptop, and wearing headphones and a blue blouse. " style="position:absolute;left:366;width:34031;height:344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pPuYvwAAANwAAAAPAAAAZHJzL2Rvd25yZXYueG1sRE/LisIw&#10;FN0L/kO4wuxsahci1SgiCIILH3Xh8tJc22JyU5poq18/WQzM8nDeq81gjXhT5xvHCmZJCoK4dLrh&#10;SsGt2E8XIHxA1mgck4IPedisx6MV5tr1fKH3NVQihrDPUUEdQptL6cuaLPrEtcSRe7jOYoiwq6Tu&#10;sI/h1sgsTefSYsOxocaWdjWVz+vLKjh+L1kRzPM8p/vJuKJJey9vSv1Mhu0SRKAh/Iv/3AetIFvE&#10;+fFMPAJy/QsAAP//AwBQSwECLQAUAAYACAAAACEA2+H2y+4AAACFAQAAEwAAAAAAAAAAAAAAAAAA&#10;AAAAW0NvbnRlbnRfVHlwZXNdLnhtbFBLAQItABQABgAIAAAAIQBa9CxbvwAAABUBAAALAAAAAAAA&#10;AAAAAAAAAB8BAABfcmVscy8ucmVsc1BLAQItABQABgAIAAAAIQAupPuYvwAAANwAAAAPAAAAAAAA&#10;AAAAAAAAAAcCAABkcnMvZG93bnJldi54bWxQSwUGAAAAAAMAAwC3AAAA8wIAAAAA&#10;">
                  <v:imagedata r:id="rId165" o:title=" Lunch and Learn Webinars,&quot; featuring a photo of a woman with black hair in a bun, smiling, looking at a laptop, and wearing headphones and a blue blouse"/>
                </v:shape>
                <v:shape id="Image 281" o:spid="_x0000_s1029" type="#_x0000_t75" alt="CCDA Social Media post graphic captioned, &quot;Year in Review: Lunch and Learn Webinars,&quot; featuring a photo of a woman with black hair in a bun, smiling, looking at a laptop, and wearing headphones and a blue blouse. " style="position:absolute;left:1015;top:659;width:32749;height:3312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D7XAxQAAANwAAAAPAAAAZHJzL2Rvd25yZXYueG1sRI/BasMw&#10;EETvhf6D2EBvjZwUQnCjhJBQ6MUHuzm0t621kU2slZFU2+3XR4FCjsPMvGE2u8l2YiAfWscKFvMM&#10;BHHtdMtGwenj7XkNIkRkjZ1jUvBLAXbbx4cN5tqNXNJQRSMShEOOCpoY+1zKUDdkMcxdT5y8s/MW&#10;Y5LeSO1xTHDbyWWWraTFltNCgz0dGqov1Y9VYNmb4jscjsXq68XEcvwbP/mo1NNs2r+CiDTFe/i/&#10;/a4VLNcLuJ1JR0BurwAAAP//AwBQSwECLQAUAAYACAAAACEA2+H2y+4AAACFAQAAEwAAAAAAAAAA&#10;AAAAAAAAAAAAW0NvbnRlbnRfVHlwZXNdLnhtbFBLAQItABQABgAIAAAAIQBa9CxbvwAAABUBAAAL&#10;AAAAAAAAAAAAAAAAAB8BAABfcmVscy8ucmVsc1BLAQItABQABgAIAAAAIQCQD7XAxQAAANwAAAAP&#10;AAAAAAAAAAAAAAAAAAcCAABkcnMvZG93bnJldi54bWxQSwUGAAAAAAMAAwC3AAAA+QIAAAAA&#10;">
                  <v:imagedata r:id="rId166" o:title=" Lunch and Learn Webinars,&quot; featuring a photo of a woman with black hair in a bun, smiling, looking at a laptop, and wearing headphones and a blue blouse"/>
                </v:shape>
                <w10:anchorlock/>
              </v:group>
            </w:pict>
          </mc:Fallback>
        </mc:AlternateContent>
      </w:r>
    </w:p>
    <w:p w14:paraId="4FFDAF95" w14:textId="77777777" w:rsidR="00604A1B" w:rsidRDefault="00032C37" w:rsidP="00604A1B">
      <w:pPr>
        <w:spacing w:line="261" w:lineRule="auto"/>
        <w:ind w:left="4292" w:right="4345" w:hanging="2"/>
        <w:jc w:val="center"/>
        <w:rPr>
          <w:i/>
          <w:sz w:val="24"/>
        </w:rPr>
      </w:pPr>
      <w:r>
        <w:rPr>
          <w:i/>
          <w:sz w:val="24"/>
        </w:rPr>
        <w:t>CCDA Social Media Post Lunch</w:t>
      </w:r>
      <w:r>
        <w:rPr>
          <w:i/>
          <w:spacing w:val="-12"/>
          <w:sz w:val="24"/>
        </w:rPr>
        <w:t xml:space="preserve"> </w:t>
      </w:r>
      <w:r>
        <w:rPr>
          <w:i/>
          <w:sz w:val="24"/>
        </w:rPr>
        <w:t>and</w:t>
      </w:r>
      <w:r>
        <w:rPr>
          <w:i/>
          <w:spacing w:val="-12"/>
          <w:sz w:val="24"/>
        </w:rPr>
        <w:t xml:space="preserve"> </w:t>
      </w:r>
      <w:r>
        <w:rPr>
          <w:i/>
          <w:sz w:val="24"/>
        </w:rPr>
        <w:t>Learn</w:t>
      </w:r>
      <w:r>
        <w:rPr>
          <w:i/>
          <w:spacing w:val="-16"/>
          <w:sz w:val="24"/>
        </w:rPr>
        <w:t xml:space="preserve"> </w:t>
      </w:r>
      <w:r>
        <w:rPr>
          <w:i/>
          <w:sz w:val="24"/>
        </w:rPr>
        <w:t>Webinars</w:t>
      </w:r>
    </w:p>
    <w:p w14:paraId="34A9EAD8" w14:textId="54BA3F2E" w:rsidR="002801E3" w:rsidRPr="002801E3" w:rsidRDefault="00032C37" w:rsidP="002801E3">
      <w:pPr>
        <w:spacing w:line="261" w:lineRule="auto"/>
        <w:ind w:right="4345"/>
        <w:rPr>
          <w:b/>
          <w:spacing w:val="-5"/>
          <w:sz w:val="24"/>
        </w:rPr>
      </w:pPr>
      <w:r>
        <w:rPr>
          <w:b/>
          <w:spacing w:val="-5"/>
          <w:sz w:val="24"/>
        </w:rPr>
        <w:t>45</w:t>
      </w:r>
    </w:p>
    <w:p w14:paraId="12C19EBA" w14:textId="77777777" w:rsidR="006C66B2" w:rsidRDefault="006C66B2">
      <w:pPr>
        <w:rPr>
          <w:b/>
          <w:sz w:val="24"/>
        </w:rPr>
        <w:sectPr w:rsidR="006C66B2">
          <w:type w:val="continuous"/>
          <w:pgSz w:w="12240" w:h="15840"/>
          <w:pgMar w:top="800" w:right="360" w:bottom="280" w:left="360" w:header="740" w:footer="0" w:gutter="0"/>
          <w:cols w:space="720"/>
        </w:sectPr>
      </w:pPr>
    </w:p>
    <w:p w14:paraId="28F30D81" w14:textId="77777777" w:rsidR="006C66B2" w:rsidRDefault="006C66B2">
      <w:pPr>
        <w:pStyle w:val="BodyText"/>
        <w:spacing w:before="73"/>
        <w:rPr>
          <w:b/>
          <w:sz w:val="28"/>
        </w:rPr>
      </w:pPr>
    </w:p>
    <w:p w14:paraId="0F59CFBB" w14:textId="77777777" w:rsidR="006C66B2" w:rsidRDefault="00032C37">
      <w:pPr>
        <w:pStyle w:val="Heading4"/>
        <w:ind w:right="380"/>
        <w:jc w:val="right"/>
      </w:pPr>
      <w:r>
        <w:t>Web</w:t>
      </w:r>
      <w:r>
        <w:rPr>
          <w:spacing w:val="-13"/>
        </w:rPr>
        <w:t xml:space="preserve"> </w:t>
      </w:r>
      <w:r>
        <w:rPr>
          <w:spacing w:val="-2"/>
        </w:rPr>
        <w:t>Accessibility</w:t>
      </w:r>
    </w:p>
    <w:p w14:paraId="0382DF73"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56" behindDoc="1" locked="0" layoutInCell="1" allowOverlap="1" wp14:anchorId="6CB75CA6" wp14:editId="516A43BD">
                <wp:simplePos x="0" y="0"/>
                <wp:positionH relativeFrom="page">
                  <wp:posOffset>5206872</wp:posOffset>
                </wp:positionH>
                <wp:positionV relativeFrom="paragraph">
                  <wp:posOffset>65313</wp:posOffset>
                </wp:positionV>
                <wp:extent cx="2104390" cy="91440"/>
                <wp:effectExtent l="0" t="0" r="0" b="0"/>
                <wp:wrapTopAndBottom/>
                <wp:docPr id="282" name="Graphic 28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104390" cy="91440"/>
                        </a:xfrm>
                        <a:custGeom>
                          <a:avLst/>
                          <a:gdLst/>
                          <a:ahLst/>
                          <a:cxnLst/>
                          <a:rect l="l" t="t" r="r" b="b"/>
                          <a:pathLst>
                            <a:path w="2104390" h="91440">
                              <a:moveTo>
                                <a:pt x="2104263" y="0"/>
                              </a:moveTo>
                              <a:lnTo>
                                <a:pt x="0" y="0"/>
                              </a:lnTo>
                              <a:lnTo>
                                <a:pt x="0" y="91438"/>
                              </a:lnTo>
                              <a:lnTo>
                                <a:pt x="2104263" y="91438"/>
                              </a:lnTo>
                              <a:lnTo>
                                <a:pt x="210426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3EF5238" id="Graphic 282" o:spid="_x0000_s1026" style="position:absolute;margin-left:410pt;margin-top:5.15pt;width:165.7pt;height:7.2pt;z-index:-251658124;visibility:visible;mso-wrap-style:square;mso-wrap-distance-left:0;mso-wrap-distance-top:0;mso-wrap-distance-right:0;mso-wrap-distance-bottom:0;mso-position-horizontal:absolute;mso-position-horizontal-relative:page;mso-position-vertical:absolute;mso-position-vertical-relative:text;v-text-anchor:top" coordsize="210439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ZtRxJQIAAMEEAAAOAAAAZHJzL2Uyb0RvYy54bWysVE1v2zAMvQ/YfxB0X+x8oGuNOMXQoMOA&#10;oivQDDsrshwbk0WNUmLn34+So9TYTht2kSjziXp8JL2+HzrNTgpdC6bk81nOmTISqtYcSv5t9/jh&#10;ljPnhamEBqNKflaO32/ev1v3tlALaEBXChkFMa7obckb722RZU42qhNuBlYZctaAnfB0xENWoegp&#10;eqezRZ7fZD1gZRGkco6+bkcn38T4da2k/1rXTnmmS07cfFwxrvuwZpu1KA4obNPKCw3xDyw60Rp6&#10;9BpqK7xgR2z/CNW1EsFB7WcSugzqupUq5kDZzPPfsnlthFUxFxLH2atM7v+Flc+nV/uCgbqzTyB/&#10;OFIk660rrp5wcBfMUGMXsEScDVHF81VFNXgm6eNinq+WdyS2JN/dfLWKKmeiSJfl0fnPCmIgcXpy&#10;fixClSzRJEsOJplIpQxF1LGInjMqInJGRdyPRbTCh3uBXTBZP2HSJCLB28FJ7SDifEgi8F3cLDlL&#10;qRDVN4w2UyxlNUElX9ptjDdiKPHlbWBG0ZI/7SNu+u7foZOgKZ7U4NT4VEg9vnmVg96fCu5At9Vj&#10;q3UQwOFh/6CRnUQYj3y1/bi8UJ7AYjeMDRBaYQ/V+QVZTzNTcvfzKFBxpr8YasowYMnAZOyTgV4/&#10;QBzDqD06vxu+C7TMkllyT/3zDKnlRZE6g/gHwIgNNw18Onqo29A2kdvI6HKgOYn5X2Y6DOL0HFFv&#10;f57NLwAAAP//AwBQSwMEFAAGAAgAAAAhAHFux0zgAAAACgEAAA8AAABkcnMvZG93bnJldi54bWxM&#10;j0FPg0AQhe8m/Q+baeLNLrSoBFmaRqMHE2vEevC2ZUcgZWcJu6Xor3d60uPkvXzvm3w92U6MOPjW&#10;kYJ4EYFAqpxpqVawe3+8SkH4oMnozhEq+EYP62J2kevMuBO94ViGWjCEfKYVNCH0mZS+atBqv3A9&#10;EmdfbrA68DnU0gz6xHDbyWUU3UirW+KFRvd432B1KI9WQdjZVYLP2/J1/Pkwdfpp3cvDk1KX82lz&#10;ByLgFP7KcNZndSjYae+OZLzoFKSM5yoH0QrEuRBfxwmIvYJlcguyyOX/F4pfAAAA//8DAFBLAQIt&#10;ABQABgAIAAAAIQC2gziS/gAAAOEBAAATAAAAAAAAAAAAAAAAAAAAAABbQ29udGVudF9UeXBlc10u&#10;eG1sUEsBAi0AFAAGAAgAAAAhADj9If/WAAAAlAEAAAsAAAAAAAAAAAAAAAAALwEAAF9yZWxzLy5y&#10;ZWxzUEsBAi0AFAAGAAgAAAAhAHtm1HElAgAAwQQAAA4AAAAAAAAAAAAAAAAALgIAAGRycy9lMm9E&#10;b2MueG1sUEsBAi0AFAAGAAgAAAAhAHFux0zgAAAACgEAAA8AAAAAAAAAAAAAAAAAfwQAAGRycy9k&#10;b3ducmV2LnhtbFBLBQYAAAAABAAEAPMAAACMBQAAAAA=&#10;" path="m2104263,l,,,91438r2104263,l2104263,xe" fillcolor="#004d73" stroked="f">
                <v:path arrowok="t"/>
                <w10:wrap type="topAndBottom" anchorx="page"/>
              </v:shape>
            </w:pict>
          </mc:Fallback>
        </mc:AlternateContent>
      </w:r>
    </w:p>
    <w:p w14:paraId="4EC30030" w14:textId="4D754DAA" w:rsidR="006C66B2" w:rsidRDefault="00032C37" w:rsidP="00403EF8">
      <w:pPr>
        <w:pStyle w:val="BodyText"/>
        <w:spacing w:before="177" w:line="261" w:lineRule="auto"/>
        <w:ind w:left="504" w:right="413"/>
      </w:pPr>
      <w:r>
        <w:t>In 2022, Assembly Bill 2917 expanded the Commission's existing responsibilities related to reviewing and reporting construction-related physical access violations served on places of public accommodations to also include prelitigation letters and complaints about website accessibility violations. Assembly Bill 2917 further broadened the Commission's mandate to prioritize the development and dissemination of educational materials that provides California businesses information</w:t>
      </w:r>
      <w:r>
        <w:rPr>
          <w:spacing w:val="-5"/>
        </w:rPr>
        <w:t xml:space="preserve"> </w:t>
      </w:r>
      <w:r>
        <w:t>on</w:t>
      </w:r>
      <w:r>
        <w:rPr>
          <w:spacing w:val="-5"/>
        </w:rPr>
        <w:t xml:space="preserve"> </w:t>
      </w:r>
      <w:r>
        <w:t>their</w:t>
      </w:r>
      <w:r>
        <w:rPr>
          <w:spacing w:val="-7"/>
        </w:rPr>
        <w:t xml:space="preserve"> </w:t>
      </w:r>
      <w:r>
        <w:t>obligations</w:t>
      </w:r>
      <w:r>
        <w:rPr>
          <w:spacing w:val="-3"/>
        </w:rPr>
        <w:t xml:space="preserve"> </w:t>
      </w:r>
      <w:r>
        <w:t>related</w:t>
      </w:r>
      <w:r>
        <w:rPr>
          <w:spacing w:val="-3"/>
        </w:rPr>
        <w:t xml:space="preserve"> </w:t>
      </w:r>
      <w:r>
        <w:t>to</w:t>
      </w:r>
      <w:r>
        <w:rPr>
          <w:spacing w:val="-3"/>
        </w:rPr>
        <w:t xml:space="preserve"> </w:t>
      </w:r>
      <w:r>
        <w:t>web</w:t>
      </w:r>
      <w:r>
        <w:rPr>
          <w:spacing w:val="-3"/>
        </w:rPr>
        <w:t xml:space="preserve"> </w:t>
      </w:r>
      <w:r>
        <w:t>accessibility</w:t>
      </w:r>
      <w:r>
        <w:rPr>
          <w:spacing w:val="-5"/>
        </w:rPr>
        <w:t xml:space="preserve"> </w:t>
      </w:r>
      <w:r>
        <w:t>and</w:t>
      </w:r>
      <w:r>
        <w:rPr>
          <w:spacing w:val="-5"/>
        </w:rPr>
        <w:t xml:space="preserve"> </w:t>
      </w:r>
      <w:r>
        <w:t>provide</w:t>
      </w:r>
      <w:r>
        <w:rPr>
          <w:spacing w:val="-3"/>
        </w:rPr>
        <w:t xml:space="preserve"> </w:t>
      </w:r>
      <w:r>
        <w:t>resources</w:t>
      </w:r>
      <w:r>
        <w:rPr>
          <w:spacing w:val="-3"/>
        </w:rPr>
        <w:t xml:space="preserve"> </w:t>
      </w:r>
      <w:r>
        <w:t>about</w:t>
      </w:r>
      <w:r>
        <w:rPr>
          <w:spacing w:val="-5"/>
        </w:rPr>
        <w:t xml:space="preserve"> </w:t>
      </w:r>
      <w:r>
        <w:t xml:space="preserve">facilitating compliance. In response to Assembly Bill 2917’s extended responsibilities, CCDA is actively developing a comprehensive Web Accessibility Toolkit with information about web accessibility compliance. The toolkit is meant to be </w:t>
      </w:r>
      <w:r w:rsidR="00E45E64">
        <w:t xml:space="preserve">an </w:t>
      </w:r>
      <w:r>
        <w:t>educational resource and does not constitute legal or regulatory guidance.</w:t>
      </w:r>
    </w:p>
    <w:p w14:paraId="29EB213B" w14:textId="7A4F6B04" w:rsidR="006C66B2" w:rsidRDefault="00032C37" w:rsidP="00403EF8">
      <w:pPr>
        <w:pStyle w:val="BodyText"/>
        <w:spacing w:before="155" w:line="261" w:lineRule="auto"/>
        <w:ind w:left="504" w:right="413"/>
      </w:pPr>
      <w:r>
        <w:t>CCDA’s Web Accessibility Toolkit is intended to provide California places of public accommodation with information from the perspective of business owners regarding web accessibility.</w:t>
      </w:r>
      <w:r>
        <w:rPr>
          <w:spacing w:val="-3"/>
        </w:rPr>
        <w:t xml:space="preserve"> </w:t>
      </w:r>
      <w:r>
        <w:t>Although</w:t>
      </w:r>
      <w:r>
        <w:rPr>
          <w:spacing w:val="-5"/>
        </w:rPr>
        <w:t xml:space="preserve"> </w:t>
      </w:r>
      <w:r>
        <w:t>places</w:t>
      </w:r>
      <w:r>
        <w:rPr>
          <w:spacing w:val="-5"/>
        </w:rPr>
        <w:t xml:space="preserve"> </w:t>
      </w:r>
      <w:r>
        <w:t>of</w:t>
      </w:r>
      <w:r>
        <w:rPr>
          <w:spacing w:val="-1"/>
        </w:rPr>
        <w:t xml:space="preserve"> </w:t>
      </w:r>
      <w:r>
        <w:t>public</w:t>
      </w:r>
      <w:r>
        <w:rPr>
          <w:spacing w:val="-3"/>
        </w:rPr>
        <w:t xml:space="preserve"> </w:t>
      </w:r>
      <w:r>
        <w:t>accommodation</w:t>
      </w:r>
      <w:r>
        <w:rPr>
          <w:spacing w:val="-3"/>
        </w:rPr>
        <w:t xml:space="preserve"> </w:t>
      </w:r>
      <w:r>
        <w:t>are</w:t>
      </w:r>
      <w:r>
        <w:rPr>
          <w:spacing w:val="-3"/>
        </w:rPr>
        <w:t xml:space="preserve"> </w:t>
      </w:r>
      <w:r>
        <w:t>subject</w:t>
      </w:r>
      <w:r>
        <w:rPr>
          <w:spacing w:val="-3"/>
        </w:rPr>
        <w:t xml:space="preserve"> </w:t>
      </w:r>
      <w:r>
        <w:t>to</w:t>
      </w:r>
      <w:r>
        <w:rPr>
          <w:spacing w:val="-5"/>
        </w:rPr>
        <w:t xml:space="preserve"> </w:t>
      </w:r>
      <w:r>
        <w:t>Title</w:t>
      </w:r>
      <w:r>
        <w:rPr>
          <w:spacing w:val="-3"/>
        </w:rPr>
        <w:t xml:space="preserve"> </w:t>
      </w:r>
      <w:r>
        <w:t>III</w:t>
      </w:r>
      <w:r>
        <w:rPr>
          <w:spacing w:val="-3"/>
        </w:rPr>
        <w:t xml:space="preserve"> </w:t>
      </w:r>
      <w:r>
        <w:t>of</w:t>
      </w:r>
      <w:r>
        <w:rPr>
          <w:spacing w:val="-3"/>
        </w:rPr>
        <w:t xml:space="preserve"> </w:t>
      </w:r>
      <w:r>
        <w:t>the</w:t>
      </w:r>
      <w:r>
        <w:rPr>
          <w:spacing w:val="-3"/>
        </w:rPr>
        <w:t xml:space="preserve"> </w:t>
      </w:r>
      <w:r>
        <w:t>ADA,</w:t>
      </w:r>
      <w:r>
        <w:rPr>
          <w:spacing w:val="-5"/>
        </w:rPr>
        <w:t xml:space="preserve"> </w:t>
      </w:r>
      <w:r>
        <w:t>the</w:t>
      </w:r>
      <w:r>
        <w:rPr>
          <w:spacing w:val="-3"/>
        </w:rPr>
        <w:t xml:space="preserve"> </w:t>
      </w:r>
      <w:r>
        <w:t>United States Department of Justice has not issued formal regulations establishing a specific technical standard</w:t>
      </w:r>
      <w:r>
        <w:rPr>
          <w:spacing w:val="-5"/>
        </w:rPr>
        <w:t xml:space="preserve"> </w:t>
      </w:r>
      <w:r>
        <w:t>for</w:t>
      </w:r>
      <w:r>
        <w:rPr>
          <w:spacing w:val="-3"/>
        </w:rPr>
        <w:t xml:space="preserve"> </w:t>
      </w:r>
      <w:r>
        <w:t>web accessibility</w:t>
      </w:r>
      <w:r>
        <w:rPr>
          <w:spacing w:val="-2"/>
        </w:rPr>
        <w:t xml:space="preserve"> </w:t>
      </w:r>
      <w:r>
        <w:t>compliance</w:t>
      </w:r>
      <w:r>
        <w:rPr>
          <w:spacing w:val="-2"/>
        </w:rPr>
        <w:t xml:space="preserve"> </w:t>
      </w:r>
      <w:r>
        <w:t>for places</w:t>
      </w:r>
      <w:r>
        <w:rPr>
          <w:spacing w:val="-3"/>
        </w:rPr>
        <w:t xml:space="preserve"> </w:t>
      </w:r>
      <w:r>
        <w:t>of public accommodation.</w:t>
      </w:r>
      <w:r>
        <w:rPr>
          <w:spacing w:val="-2"/>
        </w:rPr>
        <w:t xml:space="preserve"> </w:t>
      </w:r>
      <w:r>
        <w:t>In</w:t>
      </w:r>
      <w:r>
        <w:rPr>
          <w:spacing w:val="-2"/>
        </w:rPr>
        <w:t xml:space="preserve"> </w:t>
      </w:r>
      <w:r w:rsidR="004751B8">
        <w:rPr>
          <w:spacing w:val="-2"/>
        </w:rPr>
        <w:t xml:space="preserve">the </w:t>
      </w:r>
      <w:r>
        <w:t>absence of federal regulations, the Web Content Accessibility Guidelines (WCAG), developed by the World Wide Web Consortium as part of their Web Accessibility Initiative, are frequently referenced in accessibility discussions and litigation as a framework for improving web accessibility. WCAG provides detailed recommendations for creating new digital content in an accessible format and for bringing</w:t>
      </w:r>
      <w:r>
        <w:rPr>
          <w:spacing w:val="-4"/>
        </w:rPr>
        <w:t xml:space="preserve"> </w:t>
      </w:r>
      <w:r>
        <w:t>existing</w:t>
      </w:r>
      <w:r>
        <w:rPr>
          <w:spacing w:val="-4"/>
        </w:rPr>
        <w:t xml:space="preserve"> </w:t>
      </w:r>
      <w:r>
        <w:t>digital content</w:t>
      </w:r>
      <w:r>
        <w:rPr>
          <w:spacing w:val="-2"/>
        </w:rPr>
        <w:t xml:space="preserve"> </w:t>
      </w:r>
      <w:r>
        <w:t>into</w:t>
      </w:r>
      <w:r>
        <w:rPr>
          <w:spacing w:val="-2"/>
        </w:rPr>
        <w:t xml:space="preserve"> </w:t>
      </w:r>
      <w:r>
        <w:t>compliance.</w:t>
      </w:r>
      <w:r>
        <w:rPr>
          <w:spacing w:val="-2"/>
        </w:rPr>
        <w:t xml:space="preserve"> </w:t>
      </w:r>
      <w:r>
        <w:t>However,</w:t>
      </w:r>
      <w:r>
        <w:rPr>
          <w:spacing w:val="-7"/>
        </w:rPr>
        <w:t xml:space="preserve"> </w:t>
      </w:r>
      <w:r>
        <w:t>WCAG</w:t>
      </w:r>
      <w:r>
        <w:rPr>
          <w:spacing w:val="-2"/>
        </w:rPr>
        <w:t xml:space="preserve"> </w:t>
      </w:r>
      <w:r>
        <w:t>has</w:t>
      </w:r>
      <w:r>
        <w:rPr>
          <w:spacing w:val="-2"/>
        </w:rPr>
        <w:t xml:space="preserve"> </w:t>
      </w:r>
      <w:r>
        <w:t>not</w:t>
      </w:r>
      <w:r>
        <w:rPr>
          <w:spacing w:val="-4"/>
        </w:rPr>
        <w:t xml:space="preserve"> </w:t>
      </w:r>
      <w:r>
        <w:t>been</w:t>
      </w:r>
      <w:r>
        <w:rPr>
          <w:spacing w:val="-3"/>
        </w:rPr>
        <w:t xml:space="preserve"> </w:t>
      </w:r>
      <w:r>
        <w:t>formally</w:t>
      </w:r>
      <w:r>
        <w:rPr>
          <w:spacing w:val="-5"/>
        </w:rPr>
        <w:t xml:space="preserve"> </w:t>
      </w:r>
      <w:r>
        <w:t>adopted</w:t>
      </w:r>
      <w:r>
        <w:rPr>
          <w:spacing w:val="-2"/>
        </w:rPr>
        <w:t xml:space="preserve"> </w:t>
      </w:r>
      <w:r>
        <w:t>by the federal government as the binding standard for places of public accommodation.</w:t>
      </w:r>
    </w:p>
    <w:p w14:paraId="3C66AE93" w14:textId="38CBC940" w:rsidR="006C66B2" w:rsidRDefault="00032C37" w:rsidP="00403EF8">
      <w:pPr>
        <w:pStyle w:val="BodyText"/>
        <w:spacing w:before="157" w:line="261" w:lineRule="auto"/>
        <w:ind w:left="504" w:right="413"/>
      </w:pPr>
      <w:r>
        <w:t>Since the enactment of Assembly Bill 2917, CCDA’s development of the</w:t>
      </w:r>
      <w:r>
        <w:rPr>
          <w:spacing w:val="-1"/>
        </w:rPr>
        <w:t xml:space="preserve"> </w:t>
      </w:r>
      <w:r>
        <w:t xml:space="preserve">Web Accessibility Toolkit has focused on incorporating commonly referenced accessibility principles, including those reflected in WCAG, while providing valuable </w:t>
      </w:r>
      <w:proofErr w:type="gramStart"/>
      <w:r>
        <w:t>informational</w:t>
      </w:r>
      <w:proofErr w:type="gramEnd"/>
      <w:r>
        <w:t xml:space="preserve"> resources about web accessibility compliance.</w:t>
      </w:r>
      <w:r>
        <w:rPr>
          <w:spacing w:val="-6"/>
        </w:rPr>
        <w:t xml:space="preserve"> </w:t>
      </w:r>
      <w:r>
        <w:t>These</w:t>
      </w:r>
      <w:r>
        <w:rPr>
          <w:spacing w:val="-4"/>
        </w:rPr>
        <w:t xml:space="preserve"> </w:t>
      </w:r>
      <w:r>
        <w:t>resources</w:t>
      </w:r>
      <w:r>
        <w:rPr>
          <w:spacing w:val="-4"/>
        </w:rPr>
        <w:t xml:space="preserve"> </w:t>
      </w:r>
      <w:r>
        <w:t>include</w:t>
      </w:r>
      <w:r>
        <w:rPr>
          <w:spacing w:val="-4"/>
        </w:rPr>
        <w:t xml:space="preserve"> </w:t>
      </w:r>
      <w:r>
        <w:t>information</w:t>
      </w:r>
      <w:r>
        <w:rPr>
          <w:spacing w:val="-4"/>
        </w:rPr>
        <w:t xml:space="preserve"> </w:t>
      </w:r>
      <w:r>
        <w:t>about</w:t>
      </w:r>
      <w:r>
        <w:rPr>
          <w:spacing w:val="-4"/>
        </w:rPr>
        <w:t xml:space="preserve"> </w:t>
      </w:r>
      <w:r>
        <w:t>testing</w:t>
      </w:r>
      <w:r>
        <w:rPr>
          <w:spacing w:val="-6"/>
        </w:rPr>
        <w:t xml:space="preserve"> </w:t>
      </w:r>
      <w:r>
        <w:t>content</w:t>
      </w:r>
      <w:r>
        <w:rPr>
          <w:spacing w:val="-6"/>
        </w:rPr>
        <w:t xml:space="preserve"> </w:t>
      </w:r>
      <w:r>
        <w:t>for</w:t>
      </w:r>
      <w:r>
        <w:rPr>
          <w:spacing w:val="-4"/>
        </w:rPr>
        <w:t xml:space="preserve"> </w:t>
      </w:r>
      <w:r>
        <w:t>accessibility,</w:t>
      </w:r>
      <w:r>
        <w:rPr>
          <w:spacing w:val="-4"/>
        </w:rPr>
        <w:t xml:space="preserve"> </w:t>
      </w:r>
      <w:r>
        <w:t>maintaining accessible features, and implementing accessibility training. The Web Accessibility Toolkit is currently in the review and development stage.</w:t>
      </w:r>
    </w:p>
    <w:p w14:paraId="4A440495" w14:textId="77777777" w:rsidR="006C66B2" w:rsidRDefault="006C66B2">
      <w:pPr>
        <w:pStyle w:val="BodyText"/>
        <w:spacing w:before="28"/>
      </w:pPr>
    </w:p>
    <w:p w14:paraId="2E70B766" w14:textId="77777777" w:rsidR="006C66B2" w:rsidRDefault="00032C37">
      <w:pPr>
        <w:pStyle w:val="Heading4"/>
        <w:ind w:left="422"/>
      </w:pPr>
      <w:r>
        <w:t>Path</w:t>
      </w:r>
      <w:r>
        <w:rPr>
          <w:spacing w:val="-1"/>
        </w:rPr>
        <w:t xml:space="preserve"> </w:t>
      </w:r>
      <w:r>
        <w:rPr>
          <w:spacing w:val="-2"/>
        </w:rPr>
        <w:t>Forward</w:t>
      </w:r>
    </w:p>
    <w:p w14:paraId="353893C8" w14:textId="77777777" w:rsidR="006C66B2" w:rsidRDefault="00032C37">
      <w:pPr>
        <w:pStyle w:val="BodyText"/>
        <w:spacing w:before="3"/>
        <w:rPr>
          <w:b/>
          <w:sz w:val="5"/>
        </w:rPr>
      </w:pPr>
      <w:r>
        <w:rPr>
          <w:b/>
          <w:noProof/>
          <w:sz w:val="5"/>
        </w:rPr>
        <mc:AlternateContent>
          <mc:Choice Requires="wps">
            <w:drawing>
              <wp:anchor distT="0" distB="0" distL="0" distR="0" simplePos="0" relativeHeight="251658357" behindDoc="1" locked="0" layoutInCell="1" allowOverlap="1" wp14:anchorId="74B5982D" wp14:editId="759BF37A">
                <wp:simplePos x="0" y="0"/>
                <wp:positionH relativeFrom="page">
                  <wp:posOffset>462902</wp:posOffset>
                </wp:positionH>
                <wp:positionV relativeFrom="paragraph">
                  <wp:posOffset>53886</wp:posOffset>
                </wp:positionV>
                <wp:extent cx="1767839" cy="91440"/>
                <wp:effectExtent l="0" t="0" r="0" b="0"/>
                <wp:wrapTopAndBottom/>
                <wp:docPr id="283" name="Graphic 28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40"/>
                              </a:lnTo>
                              <a:lnTo>
                                <a:pt x="1767713" y="91440"/>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C2A93D3" id="Graphic 283" o:spid="_x0000_s1026" style="position:absolute;margin-left:36.45pt;margin-top:4.25pt;width:139.2pt;height:7.2pt;z-index:-251658123;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hjeMIAIAAMEEAAAOAAAAZHJzL2Uyb0RvYy54bWysVMFu2zAMvQ/YPwi6L06aoGmNOMXQoMOA&#10;oivQFDsrshwbk0WNUmL370fJkWtspw27SJT4RD8+kt7c9a1mZ4WuAVPwxWzOmTISysYcC/66f/h0&#10;w5nzwpRCg1EFf1OO320/fth0NldXUIMuFTIKYlze2YLX3ts8y5ysVSvcDKwy5KwAW+HpiMesRNFR&#10;9FZnV/P5ddYBlhZBKufodjc4+TbGryol/beqcsozXXDi5uOKcT2ENdtuRH5EYetGXmiIf2DRisbQ&#10;R8dQO+EFO2HzR6i2kQgOKj+T0GZQVY1UMQfKZjH/LZuXWlgVcyFxnB1lcv8vrHw6v9hnDNSdfQT5&#10;w5EiWWddPnrCwV0wfYVtwBJx1kcV30YVVe+ZpMvF+np9s7zlTJLvdrFaRZUzkafH8uT8FwUxkDg/&#10;Oj8UoUyWqJMle5NMpFKGIupYRM8ZFRE5oyIehiJa4cO7wC6YrJswqROR4G3hrPYQcT4kEfiuF0vO&#10;UipE9R2jzRRLLTRBJV/abYw3YKaJJ3/aB9z0u3+HToKmeFKDU6FuQ+qjEeWgy6ngDnRTPjRaBwEc&#10;Hg/3GtlZhPGYr3brZRCTnkxgsRuGBgitcIDy7RlZRzNTcPfzJFBxpr8aasowYMnAZBySgV7fQxzD&#10;qD06v++/C7TMkllwT/3zBKnlRZ46IyQ1YsNLA59PHqomtE3kNjC6HGhOYgKXmQ6DOD1H1PufZ/sL&#10;AAD//wMAUEsDBBQABgAIAAAAIQDQT4r/2wAAAAcBAAAPAAAAZHJzL2Rvd25yZXYueG1sTI7NToQw&#10;FIX3Jr5Dc03cOWXA0RG5TAw6OzeOxrDs0Cug7S2hZcC3t650eX5yzlfsFmvEiUbfO0ZYrxIQxI3T&#10;PbcIb6/7qy0IHxRrZRwTwjd52JXnZ4XKtZv5hU6H0Io4wj5XCF0IQy6lbzqyyq/cQByzDzdaFaIc&#10;W6lHNcdxa2SaJDfSqp7jQ6cGqjpqvg6TRZie93Pd1tdPoXLmsU4/+2x+rxAvL5aHexCBlvBXhl/8&#10;iA5lZDq6ibUXBuE2vYtNhO0GRIyzzToDcURIoy/LQv7nL38AAAD//wMAUEsBAi0AFAAGAAgAAAAh&#10;ALaDOJL+AAAA4QEAABMAAAAAAAAAAAAAAAAAAAAAAFtDb250ZW50X1R5cGVzXS54bWxQSwECLQAU&#10;AAYACAAAACEAOP0h/9YAAACUAQAACwAAAAAAAAAAAAAAAAAvAQAAX3JlbHMvLnJlbHNQSwECLQAU&#10;AAYACAAAACEAsYY3jCACAADBBAAADgAAAAAAAAAAAAAAAAAuAgAAZHJzL2Uyb0RvYy54bWxQSwEC&#10;LQAUAAYACAAAACEA0E+K/9sAAAAHAQAADwAAAAAAAAAAAAAAAAB6BAAAZHJzL2Rvd25yZXYueG1s&#10;UEsFBgAAAAAEAAQA8wAAAIIFAAAAAA==&#10;" path="m1767713,l,,,91440r1767713,l1767713,xe" fillcolor="#004d73" stroked="f">
                <v:path arrowok="t"/>
                <w10:wrap type="topAndBottom" anchorx="page"/>
              </v:shape>
            </w:pict>
          </mc:Fallback>
        </mc:AlternateContent>
      </w:r>
    </w:p>
    <w:p w14:paraId="568A1D52" w14:textId="77777777" w:rsidR="006C66B2" w:rsidRDefault="00032C37" w:rsidP="00403EF8">
      <w:pPr>
        <w:pStyle w:val="BodyText"/>
        <w:spacing w:before="157" w:line="261" w:lineRule="auto"/>
        <w:ind w:left="681" w:right="662"/>
      </w:pPr>
      <w:r>
        <w:t>In</w:t>
      </w:r>
      <w:r>
        <w:rPr>
          <w:spacing w:val="-2"/>
        </w:rPr>
        <w:t xml:space="preserve"> </w:t>
      </w:r>
      <w:r>
        <w:t>2026,</w:t>
      </w:r>
      <w:r>
        <w:rPr>
          <w:spacing w:val="-3"/>
        </w:rPr>
        <w:t xml:space="preserve"> </w:t>
      </w:r>
      <w:r>
        <w:t>CCDA</w:t>
      </w:r>
      <w:r>
        <w:rPr>
          <w:spacing w:val="-3"/>
        </w:rPr>
        <w:t xml:space="preserve"> </w:t>
      </w:r>
      <w:r>
        <w:t>will</w:t>
      </w:r>
      <w:r>
        <w:rPr>
          <w:spacing w:val="-3"/>
        </w:rPr>
        <w:t xml:space="preserve"> </w:t>
      </w:r>
      <w:r>
        <w:t>continue</w:t>
      </w:r>
      <w:r>
        <w:rPr>
          <w:spacing w:val="-3"/>
        </w:rPr>
        <w:t xml:space="preserve"> </w:t>
      </w:r>
      <w:r>
        <w:t>to</w:t>
      </w:r>
      <w:r>
        <w:rPr>
          <w:spacing w:val="-4"/>
        </w:rPr>
        <w:t xml:space="preserve"> </w:t>
      </w:r>
      <w:r>
        <w:t>advance</w:t>
      </w:r>
      <w:r>
        <w:rPr>
          <w:spacing w:val="-4"/>
        </w:rPr>
        <w:t xml:space="preserve"> </w:t>
      </w:r>
      <w:r>
        <w:t>the</w:t>
      </w:r>
      <w:r>
        <w:rPr>
          <w:spacing w:val="-4"/>
        </w:rPr>
        <w:t xml:space="preserve"> </w:t>
      </w:r>
      <w:r>
        <w:t>development</w:t>
      </w:r>
      <w:r>
        <w:rPr>
          <w:spacing w:val="-4"/>
        </w:rPr>
        <w:t xml:space="preserve"> </w:t>
      </w:r>
      <w:r>
        <w:t>of</w:t>
      </w:r>
      <w:r>
        <w:rPr>
          <w:spacing w:val="-3"/>
        </w:rPr>
        <w:t xml:space="preserve"> </w:t>
      </w:r>
      <w:r>
        <w:t>the</w:t>
      </w:r>
      <w:r>
        <w:rPr>
          <w:spacing w:val="-8"/>
        </w:rPr>
        <w:t xml:space="preserve"> </w:t>
      </w:r>
      <w:r>
        <w:t>Web</w:t>
      </w:r>
      <w:r>
        <w:rPr>
          <w:spacing w:val="-3"/>
        </w:rPr>
        <w:t xml:space="preserve"> </w:t>
      </w:r>
      <w:r>
        <w:t>Accessibility</w:t>
      </w:r>
      <w:r>
        <w:rPr>
          <w:spacing w:val="-4"/>
        </w:rPr>
        <w:t xml:space="preserve"> </w:t>
      </w:r>
      <w:r>
        <w:t>Toolkit through a thorough review process that includes both internal and external stakeholders.</w:t>
      </w:r>
      <w:r>
        <w:rPr>
          <w:spacing w:val="-2"/>
        </w:rPr>
        <w:t xml:space="preserve"> </w:t>
      </w:r>
      <w:r>
        <w:t>When the</w:t>
      </w:r>
      <w:r>
        <w:rPr>
          <w:spacing w:val="-4"/>
        </w:rPr>
        <w:t xml:space="preserve"> </w:t>
      </w:r>
      <w:r>
        <w:t>document</w:t>
      </w:r>
      <w:r>
        <w:rPr>
          <w:spacing w:val="-2"/>
        </w:rPr>
        <w:t xml:space="preserve"> </w:t>
      </w:r>
      <w:r>
        <w:t>is</w:t>
      </w:r>
      <w:r>
        <w:rPr>
          <w:spacing w:val="-5"/>
        </w:rPr>
        <w:t xml:space="preserve"> </w:t>
      </w:r>
      <w:r>
        <w:t>finalized,</w:t>
      </w:r>
      <w:r>
        <w:rPr>
          <w:spacing w:val="-2"/>
        </w:rPr>
        <w:t xml:space="preserve"> </w:t>
      </w:r>
      <w:r>
        <w:t>the</w:t>
      </w:r>
      <w:r>
        <w:rPr>
          <w:spacing w:val="-8"/>
        </w:rPr>
        <w:t xml:space="preserve"> </w:t>
      </w:r>
      <w:r>
        <w:t>Web</w:t>
      </w:r>
      <w:r>
        <w:rPr>
          <w:spacing w:val="-4"/>
        </w:rPr>
        <w:t xml:space="preserve"> </w:t>
      </w:r>
      <w:r>
        <w:t>Accessibility</w:t>
      </w:r>
      <w:r>
        <w:rPr>
          <w:spacing w:val="-4"/>
        </w:rPr>
        <w:t xml:space="preserve"> </w:t>
      </w:r>
      <w:r>
        <w:t>Toolkit</w:t>
      </w:r>
      <w:r>
        <w:rPr>
          <w:spacing w:val="-2"/>
        </w:rPr>
        <w:t xml:space="preserve"> </w:t>
      </w:r>
      <w:r>
        <w:t>will</w:t>
      </w:r>
      <w:r>
        <w:rPr>
          <w:spacing w:val="-2"/>
        </w:rPr>
        <w:t xml:space="preserve"> </w:t>
      </w:r>
      <w:r>
        <w:t>serve</w:t>
      </w:r>
      <w:r>
        <w:rPr>
          <w:spacing w:val="-2"/>
        </w:rPr>
        <w:t xml:space="preserve"> </w:t>
      </w:r>
      <w:r>
        <w:t>as</w:t>
      </w:r>
      <w:r>
        <w:rPr>
          <w:spacing w:val="-2"/>
        </w:rPr>
        <w:t xml:space="preserve"> </w:t>
      </w:r>
      <w:r>
        <w:t>an</w:t>
      </w:r>
      <w:r>
        <w:rPr>
          <w:spacing w:val="-2"/>
        </w:rPr>
        <w:t xml:space="preserve"> </w:t>
      </w:r>
      <w:r>
        <w:t>educational</w:t>
      </w:r>
      <w:r>
        <w:rPr>
          <w:spacing w:val="-2"/>
        </w:rPr>
        <w:t xml:space="preserve"> </w:t>
      </w:r>
      <w:r>
        <w:t>resource</w:t>
      </w:r>
      <w:r>
        <w:rPr>
          <w:spacing w:val="-4"/>
        </w:rPr>
        <w:t xml:space="preserve"> </w:t>
      </w:r>
      <w:r>
        <w:t>for California businesses, providing practical information related to accessibility compliance for internet websites.</w:t>
      </w:r>
    </w:p>
    <w:p w14:paraId="0B93BF70" w14:textId="77777777" w:rsidR="006C66B2" w:rsidRDefault="006C66B2">
      <w:pPr>
        <w:pStyle w:val="BodyText"/>
      </w:pPr>
    </w:p>
    <w:p w14:paraId="3E23EDB3" w14:textId="77777777" w:rsidR="006C66B2" w:rsidRDefault="006C66B2">
      <w:pPr>
        <w:pStyle w:val="BodyText"/>
      </w:pPr>
    </w:p>
    <w:p w14:paraId="0362C6D8" w14:textId="77777777" w:rsidR="006C66B2" w:rsidRDefault="006C66B2">
      <w:pPr>
        <w:pStyle w:val="BodyText"/>
      </w:pPr>
    </w:p>
    <w:p w14:paraId="7F7305A3" w14:textId="77777777" w:rsidR="006C66B2" w:rsidRDefault="006C66B2">
      <w:pPr>
        <w:pStyle w:val="BodyText"/>
      </w:pPr>
    </w:p>
    <w:p w14:paraId="7AAC2EC1" w14:textId="77777777" w:rsidR="006C66B2" w:rsidRDefault="006C66B2">
      <w:pPr>
        <w:pStyle w:val="BodyText"/>
      </w:pPr>
    </w:p>
    <w:p w14:paraId="3A8A9BB9" w14:textId="77777777" w:rsidR="006C66B2" w:rsidRDefault="006C66B2">
      <w:pPr>
        <w:pStyle w:val="BodyText"/>
        <w:spacing w:before="149"/>
      </w:pPr>
    </w:p>
    <w:p w14:paraId="7284DA8D" w14:textId="77777777" w:rsidR="006C66B2" w:rsidRDefault="00032C37">
      <w:pPr>
        <w:ind w:right="413"/>
        <w:jc w:val="right"/>
        <w:rPr>
          <w:b/>
          <w:sz w:val="24"/>
        </w:rPr>
      </w:pPr>
      <w:r>
        <w:rPr>
          <w:b/>
          <w:spacing w:val="-5"/>
          <w:sz w:val="24"/>
        </w:rPr>
        <w:t>46</w:t>
      </w:r>
    </w:p>
    <w:p w14:paraId="6DC144F6" w14:textId="77777777" w:rsidR="006C66B2" w:rsidRDefault="006C66B2">
      <w:pPr>
        <w:jc w:val="right"/>
        <w:rPr>
          <w:b/>
          <w:sz w:val="24"/>
        </w:rPr>
        <w:sectPr w:rsidR="006C66B2">
          <w:pgSz w:w="12240" w:h="15840"/>
          <w:pgMar w:top="1260" w:right="360" w:bottom="280" w:left="360" w:header="740" w:footer="0" w:gutter="0"/>
          <w:cols w:space="720"/>
        </w:sectPr>
      </w:pPr>
    </w:p>
    <w:p w14:paraId="2A7F8762" w14:textId="77777777" w:rsidR="006C66B2" w:rsidRDefault="006C66B2">
      <w:pPr>
        <w:pStyle w:val="BodyText"/>
        <w:spacing w:before="25"/>
        <w:rPr>
          <w:b/>
          <w:sz w:val="28"/>
        </w:rPr>
      </w:pPr>
    </w:p>
    <w:p w14:paraId="7979715F" w14:textId="22DC9A58" w:rsidR="006C66B2" w:rsidRDefault="00032C37" w:rsidP="00746A72">
      <w:pPr>
        <w:pStyle w:val="Heading4"/>
        <w:spacing w:line="242" w:lineRule="auto"/>
        <w:ind w:left="393" w:right="6343"/>
      </w:pPr>
      <w:r>
        <w:t>Disability</w:t>
      </w:r>
      <w:r>
        <w:rPr>
          <w:spacing w:val="-20"/>
        </w:rPr>
        <w:t xml:space="preserve"> </w:t>
      </w:r>
      <w:r>
        <w:t>Access</w:t>
      </w:r>
      <w:r>
        <w:rPr>
          <w:spacing w:val="-15"/>
        </w:rPr>
        <w:t xml:space="preserve"> </w:t>
      </w:r>
      <w:r>
        <w:t>and</w:t>
      </w:r>
      <w:r>
        <w:rPr>
          <w:spacing w:val="-12"/>
        </w:rPr>
        <w:t xml:space="preserve"> </w:t>
      </w:r>
      <w:r>
        <w:t>Education Revolving Fund</w:t>
      </w:r>
    </w:p>
    <w:p w14:paraId="42FF413F" w14:textId="77777777" w:rsidR="006C66B2" w:rsidRDefault="00032C37">
      <w:pPr>
        <w:pStyle w:val="BodyText"/>
        <w:spacing w:before="4"/>
        <w:rPr>
          <w:b/>
          <w:sz w:val="10"/>
        </w:rPr>
      </w:pPr>
      <w:r>
        <w:rPr>
          <w:b/>
          <w:noProof/>
          <w:sz w:val="10"/>
        </w:rPr>
        <mc:AlternateContent>
          <mc:Choice Requires="wps">
            <w:drawing>
              <wp:anchor distT="0" distB="0" distL="0" distR="0" simplePos="0" relativeHeight="251658358" behindDoc="1" locked="0" layoutInCell="1" allowOverlap="1" wp14:anchorId="7AD87658" wp14:editId="5D4104E1">
                <wp:simplePos x="0" y="0"/>
                <wp:positionH relativeFrom="page">
                  <wp:posOffset>461721</wp:posOffset>
                </wp:positionH>
                <wp:positionV relativeFrom="paragraph">
                  <wp:posOffset>90960</wp:posOffset>
                </wp:positionV>
                <wp:extent cx="3329304" cy="91440"/>
                <wp:effectExtent l="0" t="0" r="0" b="0"/>
                <wp:wrapTopAndBottom/>
                <wp:docPr id="284" name="Graphic 28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329304" cy="91440"/>
                        </a:xfrm>
                        <a:custGeom>
                          <a:avLst/>
                          <a:gdLst/>
                          <a:ahLst/>
                          <a:cxnLst/>
                          <a:rect l="l" t="t" r="r" b="b"/>
                          <a:pathLst>
                            <a:path w="3329304" h="91440">
                              <a:moveTo>
                                <a:pt x="3329304" y="0"/>
                              </a:moveTo>
                              <a:lnTo>
                                <a:pt x="0" y="0"/>
                              </a:lnTo>
                              <a:lnTo>
                                <a:pt x="0" y="91438"/>
                              </a:lnTo>
                              <a:lnTo>
                                <a:pt x="3329304" y="91438"/>
                              </a:lnTo>
                              <a:lnTo>
                                <a:pt x="3329304"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3A7EF6A6" id="Graphic 284" o:spid="_x0000_s1026" style="position:absolute;margin-left:36.35pt;margin-top:7.15pt;width:262.15pt;height:7.2pt;z-index:-251658122;visibility:visible;mso-wrap-style:square;mso-wrap-distance-left:0;mso-wrap-distance-top:0;mso-wrap-distance-right:0;mso-wrap-distance-bottom:0;mso-position-horizontal:absolute;mso-position-horizontal-relative:page;mso-position-vertical:absolute;mso-position-vertical-relative:text;v-text-anchor:top" coordsize="3329304,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GznuIgIAAMEEAAAOAAAAZHJzL2Uyb0RvYy54bWysVE1v2zAMvQ/YfxB0X+x8YGuNOMXQoMOA&#10;oivQFDsrshwbk0WNUuLk34+SI9fYTht2kSjziXp8JL2+O3eanRS6FkzJ57OcM2UkVK05lPx19/Dh&#10;hjPnhamEBqNKflGO323ev1v3tlALaEBXChkFMa7obckb722RZU42qhNuBlYZctaAnfB0xENWoegp&#10;eqezRZ5/zHrAyiJI5Rx93Q5Ovonx61pJ/62unfJMl5y4+bhiXPdhzTZrURxQ2KaVVxriH1h0ojX0&#10;6BhqK7xgR2z/CNW1EsFB7WcSugzqupUq5kDZzPPfsnlphFUxFxLH2VEm9//CyqfTi33GQN3ZR5A/&#10;HCmS9dYVoycc3BVzrrELWCLOzlHFy6iiOnsm6eNyubhd5ivOJPlu56tVVDkTRbosj85/URADidOj&#10;80MRqmSJJlnybJKJVMpQRB2L6DmjIiJnVMT9UEQrfLgX2AWT9RMmTSISvB2c1A4izockRr4pFaL6&#10;htFmiqUWmqCSL+02xhswlPjyJjCjaMmf9gE3fffv0EnQFE9qcGp4KqQe3xzloPengjvQbfXQah0E&#10;cHjY32tkJxHGI19tPy2vlCew2A1DA4RW2EN1eUbW08yU3P08ClSc6a+GmjIMWDIwGftkoNf3EMcw&#10;ao/O787fBVpmySy5p/55gtTyokidQfwDYMCGmwY+Hz3UbWibyG1gdD3QnMT8rzMdBnF6jqi3P8/m&#10;FwAAAP//AwBQSwMEFAAGAAgAAAAhADncKjveAAAACAEAAA8AAABkcnMvZG93bnJldi54bWxMj0FP&#10;wzAMhe9I/IfISNxYSmF0K00nNLETXBaYpt6yxrQVjVM12Vb49ZgTHO33/Py9YjW5XpxwDJ0nBbez&#10;BARS7W1HjYL3t83NAkSIhqzpPaGCLwywKi8vCpNbf6YtnnRsBIdQyI2CNsYhlzLULToTZn5AYu3D&#10;j85EHsdG2tGcOdz1Mk2SB+lMR/yhNQOuW6w/9dExRvX9ois92Getq9d9MqfNerdX6vpqenoEEXGK&#10;f2b4xecbKJnp4I9kg+gVZGnGTt7f34Fgfb7MuNtBQbrIQJaF/F+g/AEAAP//AwBQSwECLQAUAAYA&#10;CAAAACEAtoM4kv4AAADhAQAAEwAAAAAAAAAAAAAAAAAAAAAAW0NvbnRlbnRfVHlwZXNdLnhtbFBL&#10;AQItABQABgAIAAAAIQA4/SH/1gAAAJQBAAALAAAAAAAAAAAAAAAAAC8BAABfcmVscy8ucmVsc1BL&#10;AQItABQABgAIAAAAIQCaGznuIgIAAMEEAAAOAAAAAAAAAAAAAAAAAC4CAABkcnMvZTJvRG9jLnht&#10;bFBLAQItABQABgAIAAAAIQA53Co73gAAAAgBAAAPAAAAAAAAAAAAAAAAAHwEAABkcnMvZG93bnJl&#10;di54bWxQSwUGAAAAAAQABADzAAAAhwUAAAAA&#10;" path="m3329304,l,,,91438r3329304,l3329304,xe" fillcolor="#004d73" stroked="f">
                <v:path arrowok="t"/>
                <w10:wrap type="topAndBottom" anchorx="page"/>
              </v:shape>
            </w:pict>
          </mc:Fallback>
        </mc:AlternateContent>
      </w:r>
    </w:p>
    <w:p w14:paraId="5576F1EA" w14:textId="270D8285" w:rsidR="006C66B2" w:rsidRDefault="00032C37" w:rsidP="00403EF8">
      <w:pPr>
        <w:pStyle w:val="BodyText"/>
        <w:spacing w:before="106" w:line="261" w:lineRule="auto"/>
        <w:ind w:left="628" w:right="478"/>
      </w:pPr>
      <w:r>
        <w:t xml:space="preserve">The Disability Access and Education Revolving Fund (DAER Fund) promotes compliance with state and federal accessibility requirements. The DAER Fund is primarily funded through an additional fee levied on applicants for local business licenses or building permits. Fees collected are deposited into a city or county established “Accessibility Compliance Fund." The DAER Fund seeks to improve disability access in public spaces and ensure compliance with construction-related accessibility standards through locally tailored programs. The DAER Fund also supports local jurisdictions by facilitating the hiring or retention of </w:t>
      </w:r>
      <w:proofErr w:type="spellStart"/>
      <w:r>
        <w:t>CASps</w:t>
      </w:r>
      <w:proofErr w:type="spellEnd"/>
      <w:r>
        <w:t xml:space="preserve"> to enhance the availability of qualified</w:t>
      </w:r>
      <w:r>
        <w:rPr>
          <w:spacing w:val="-2"/>
        </w:rPr>
        <w:t xml:space="preserve"> </w:t>
      </w:r>
      <w:r>
        <w:t>professionals</w:t>
      </w:r>
      <w:r>
        <w:rPr>
          <w:spacing w:val="-2"/>
        </w:rPr>
        <w:t xml:space="preserve"> </w:t>
      </w:r>
      <w:r>
        <w:t>to assist</w:t>
      </w:r>
      <w:r>
        <w:rPr>
          <w:spacing w:val="-2"/>
        </w:rPr>
        <w:t xml:space="preserve"> </w:t>
      </w:r>
      <w:r>
        <w:t>businesses with accessibility</w:t>
      </w:r>
      <w:r>
        <w:rPr>
          <w:spacing w:val="-3"/>
        </w:rPr>
        <w:t xml:space="preserve"> </w:t>
      </w:r>
      <w:r>
        <w:t>and compliance. Any</w:t>
      </w:r>
      <w:r>
        <w:rPr>
          <w:spacing w:val="-2"/>
        </w:rPr>
        <w:t xml:space="preserve"> </w:t>
      </w:r>
      <w:r>
        <w:t>remaining</w:t>
      </w:r>
      <w:r>
        <w:rPr>
          <w:spacing w:val="-1"/>
        </w:rPr>
        <w:t xml:space="preserve"> </w:t>
      </w:r>
      <w:r>
        <w:t>local funds</w:t>
      </w:r>
      <w:r>
        <w:rPr>
          <w:spacing w:val="-5"/>
        </w:rPr>
        <w:t xml:space="preserve"> </w:t>
      </w:r>
      <w:r>
        <w:t>shall</w:t>
      </w:r>
      <w:r>
        <w:rPr>
          <w:spacing w:val="-3"/>
        </w:rPr>
        <w:t xml:space="preserve"> </w:t>
      </w:r>
      <w:r>
        <w:t>be</w:t>
      </w:r>
      <w:r>
        <w:rPr>
          <w:spacing w:val="-2"/>
        </w:rPr>
        <w:t xml:space="preserve"> </w:t>
      </w:r>
      <w:r>
        <w:t>used</w:t>
      </w:r>
      <w:r>
        <w:rPr>
          <w:spacing w:val="-4"/>
        </w:rPr>
        <w:t xml:space="preserve"> </w:t>
      </w:r>
      <w:r>
        <w:t>for</w:t>
      </w:r>
      <w:r>
        <w:rPr>
          <w:spacing w:val="-6"/>
        </w:rPr>
        <w:t xml:space="preserve"> </w:t>
      </w:r>
      <w:r>
        <w:t>programs</w:t>
      </w:r>
      <w:r>
        <w:rPr>
          <w:spacing w:val="-2"/>
        </w:rPr>
        <w:t xml:space="preserve"> </w:t>
      </w:r>
      <w:r>
        <w:t>that</w:t>
      </w:r>
      <w:r>
        <w:rPr>
          <w:spacing w:val="-4"/>
        </w:rPr>
        <w:t xml:space="preserve"> </w:t>
      </w:r>
      <w:r>
        <w:t>facilitate</w:t>
      </w:r>
      <w:r>
        <w:rPr>
          <w:spacing w:val="-2"/>
        </w:rPr>
        <w:t xml:space="preserve"> </w:t>
      </w:r>
      <w:r>
        <w:t>local</w:t>
      </w:r>
      <w:r>
        <w:rPr>
          <w:spacing w:val="-5"/>
        </w:rPr>
        <w:t xml:space="preserve"> </w:t>
      </w:r>
      <w:r>
        <w:t>business</w:t>
      </w:r>
      <w:r>
        <w:rPr>
          <w:spacing w:val="-5"/>
        </w:rPr>
        <w:t xml:space="preserve"> </w:t>
      </w:r>
      <w:r>
        <w:t>compliance</w:t>
      </w:r>
      <w:r>
        <w:rPr>
          <w:spacing w:val="-2"/>
        </w:rPr>
        <w:t xml:space="preserve"> </w:t>
      </w:r>
      <w:r>
        <w:t>with</w:t>
      </w:r>
      <w:r>
        <w:rPr>
          <w:spacing w:val="-2"/>
        </w:rPr>
        <w:t xml:space="preserve"> </w:t>
      </w:r>
      <w:r>
        <w:t>construction-related accessibility requirements and may include providing financial assistance to small businesses for construction of physical accessibility improvements. Local jurisdictions must consult with their</w:t>
      </w:r>
      <w:r>
        <w:rPr>
          <w:spacing w:val="40"/>
        </w:rPr>
        <w:t xml:space="preserve"> </w:t>
      </w:r>
      <w:r>
        <w:t xml:space="preserve">legal counsel to determine if the highest priority has been met. </w:t>
      </w:r>
      <w:r w:rsidR="006240D0">
        <w:t xml:space="preserve">The </w:t>
      </w:r>
      <w:r>
        <w:t>DAER Fund is managed by the Division of the State Architect (DSA), wh</w:t>
      </w:r>
      <w:r w:rsidR="006240D0">
        <w:t>ich</w:t>
      </w:r>
      <w:r>
        <w:t xml:space="preserve"> produces an annual report on allocations and money spent. The </w:t>
      </w:r>
      <w:r w:rsidR="006240D0">
        <w:t>s</w:t>
      </w:r>
      <w:r>
        <w:t>tate further requires annual reporting on how funds are used. In addition to compliance activities, the DAER Fund supports education and outreach efforts that promote awareness and understanding of accessibility standards.</w:t>
      </w:r>
    </w:p>
    <w:p w14:paraId="4F2B8AA7" w14:textId="68412C36" w:rsidR="006C66B2" w:rsidRDefault="00032C37" w:rsidP="00403EF8">
      <w:pPr>
        <w:pStyle w:val="BodyText"/>
        <w:spacing w:before="153" w:line="261" w:lineRule="auto"/>
        <w:ind w:left="628" w:right="493"/>
      </w:pPr>
      <w:r>
        <w:t>In 2025,</w:t>
      </w:r>
      <w:r>
        <w:rPr>
          <w:spacing w:val="-1"/>
        </w:rPr>
        <w:t xml:space="preserve"> </w:t>
      </w:r>
      <w:r>
        <w:t>CCDA</w:t>
      </w:r>
      <w:r>
        <w:rPr>
          <w:spacing w:val="-1"/>
        </w:rPr>
        <w:t xml:space="preserve"> </w:t>
      </w:r>
      <w:r>
        <w:t>continued</w:t>
      </w:r>
      <w:r>
        <w:rPr>
          <w:spacing w:val="-1"/>
        </w:rPr>
        <w:t xml:space="preserve"> </w:t>
      </w:r>
      <w:r>
        <w:t>to</w:t>
      </w:r>
      <w:r>
        <w:rPr>
          <w:spacing w:val="-1"/>
        </w:rPr>
        <w:t xml:space="preserve"> </w:t>
      </w:r>
      <w:r>
        <w:t>expand</w:t>
      </w:r>
      <w:r>
        <w:rPr>
          <w:spacing w:val="-1"/>
        </w:rPr>
        <w:t xml:space="preserve"> </w:t>
      </w:r>
      <w:r>
        <w:t>its</w:t>
      </w:r>
      <w:r>
        <w:rPr>
          <w:spacing w:val="-1"/>
        </w:rPr>
        <w:t xml:space="preserve"> </w:t>
      </w:r>
      <w:r>
        <w:t>outreach</w:t>
      </w:r>
      <w:r>
        <w:rPr>
          <w:spacing w:val="-1"/>
        </w:rPr>
        <w:t xml:space="preserve"> </w:t>
      </w:r>
      <w:r>
        <w:t>and</w:t>
      </w:r>
      <w:r>
        <w:rPr>
          <w:spacing w:val="-1"/>
        </w:rPr>
        <w:t xml:space="preserve"> </w:t>
      </w:r>
      <w:r>
        <w:t>education</w:t>
      </w:r>
      <w:r>
        <w:rPr>
          <w:spacing w:val="-3"/>
        </w:rPr>
        <w:t xml:space="preserve"> </w:t>
      </w:r>
      <w:r>
        <w:t>efforts</w:t>
      </w:r>
      <w:r>
        <w:rPr>
          <w:spacing w:val="-1"/>
        </w:rPr>
        <w:t xml:space="preserve"> </w:t>
      </w:r>
      <w:r>
        <w:t>related</w:t>
      </w:r>
      <w:r>
        <w:rPr>
          <w:spacing w:val="-3"/>
        </w:rPr>
        <w:t xml:space="preserve"> </w:t>
      </w:r>
      <w:r>
        <w:t>to</w:t>
      </w:r>
      <w:r>
        <w:rPr>
          <w:spacing w:val="-3"/>
        </w:rPr>
        <w:t xml:space="preserve"> </w:t>
      </w:r>
      <w:r>
        <w:t>the</w:t>
      </w:r>
      <w:r>
        <w:rPr>
          <w:spacing w:val="-3"/>
        </w:rPr>
        <w:t xml:space="preserve"> </w:t>
      </w:r>
      <w:r>
        <w:t xml:space="preserve">DAER Fund, with a focus on increasing awareness of appropriate fund usage and encouraging dialogue among stakeholders across sectors. CCDA continued to highlight the DAER Fund at CCDA </w:t>
      </w:r>
      <w:r w:rsidR="00026694">
        <w:t>f</w:t>
      </w:r>
      <w:r>
        <w:t>ull Commission meeting</w:t>
      </w:r>
      <w:r w:rsidR="00026694">
        <w:t>s</w:t>
      </w:r>
      <w:r>
        <w:t xml:space="preserve"> by inviting local jurisdictions to discuss their implementation and use of funds. These presentations were intended to foster shared learning and facilitate conversations among representatives from the business community, the disability community, and local and state government. In March 2025, the City of San Jose presented on its use of the fund, followed by a presentation fr</w:t>
      </w:r>
      <w:r w:rsidR="001722F6">
        <w:t>o</w:t>
      </w:r>
      <w:r>
        <w:t xml:space="preserve">m the City of San Francisco’s </w:t>
      </w:r>
      <w:r w:rsidR="00262041">
        <w:t>Office on Disability</w:t>
      </w:r>
      <w:r w:rsidR="00E56E11">
        <w:t xml:space="preserve"> and Accessibility</w:t>
      </w:r>
      <w:r w:rsidR="00262041">
        <w:t xml:space="preserve"> (</w:t>
      </w:r>
      <w:r>
        <w:t>ODA</w:t>
      </w:r>
      <w:r w:rsidR="00262041">
        <w:t>)</w:t>
      </w:r>
      <w:r>
        <w:t xml:space="preserve"> at the October 2025 </w:t>
      </w:r>
      <w:r w:rsidR="00262041">
        <w:t>f</w:t>
      </w:r>
      <w:r>
        <w:t>ull Commission meeting.</w:t>
      </w:r>
      <w:r>
        <w:rPr>
          <w:spacing w:val="-3"/>
        </w:rPr>
        <w:t xml:space="preserve"> </w:t>
      </w:r>
      <w:r>
        <w:t>CCDA</w:t>
      </w:r>
      <w:r>
        <w:rPr>
          <w:spacing w:val="-3"/>
        </w:rPr>
        <w:t xml:space="preserve"> </w:t>
      </w:r>
      <w:r>
        <w:t>also</w:t>
      </w:r>
      <w:r>
        <w:rPr>
          <w:spacing w:val="-3"/>
        </w:rPr>
        <w:t xml:space="preserve"> </w:t>
      </w:r>
      <w:r>
        <w:t>continued</w:t>
      </w:r>
      <w:r>
        <w:rPr>
          <w:spacing w:val="-3"/>
        </w:rPr>
        <w:t xml:space="preserve"> </w:t>
      </w:r>
      <w:r>
        <w:t>its</w:t>
      </w:r>
      <w:r>
        <w:rPr>
          <w:spacing w:val="-5"/>
        </w:rPr>
        <w:t xml:space="preserve"> </w:t>
      </w:r>
      <w:r>
        <w:t>analysis</w:t>
      </w:r>
      <w:r>
        <w:rPr>
          <w:spacing w:val="-3"/>
        </w:rPr>
        <w:t xml:space="preserve"> </w:t>
      </w:r>
      <w:r>
        <w:t>and</w:t>
      </w:r>
      <w:r>
        <w:rPr>
          <w:spacing w:val="-3"/>
        </w:rPr>
        <w:t xml:space="preserve"> </w:t>
      </w:r>
      <w:r>
        <w:t>assessment</w:t>
      </w:r>
      <w:r>
        <w:rPr>
          <w:spacing w:val="-5"/>
        </w:rPr>
        <w:t xml:space="preserve"> </w:t>
      </w:r>
      <w:r>
        <w:t>of</w:t>
      </w:r>
      <w:r>
        <w:rPr>
          <w:spacing w:val="-1"/>
        </w:rPr>
        <w:t xml:space="preserve"> </w:t>
      </w:r>
      <w:r>
        <w:t>local</w:t>
      </w:r>
      <w:r>
        <w:rPr>
          <w:spacing w:val="-6"/>
        </w:rPr>
        <w:t xml:space="preserve"> </w:t>
      </w:r>
      <w:r>
        <w:t>awareness</w:t>
      </w:r>
      <w:r>
        <w:rPr>
          <w:spacing w:val="-3"/>
        </w:rPr>
        <w:t xml:space="preserve"> </w:t>
      </w:r>
      <w:r>
        <w:t>of</w:t>
      </w:r>
      <w:r>
        <w:rPr>
          <w:spacing w:val="-3"/>
        </w:rPr>
        <w:t xml:space="preserve"> </w:t>
      </w:r>
      <w:r>
        <w:t>the</w:t>
      </w:r>
      <w:r>
        <w:rPr>
          <w:spacing w:val="-3"/>
        </w:rPr>
        <w:t xml:space="preserve"> </w:t>
      </w:r>
      <w:r>
        <w:t>DAER</w:t>
      </w:r>
      <w:r>
        <w:rPr>
          <w:spacing w:val="-3"/>
        </w:rPr>
        <w:t xml:space="preserve"> </w:t>
      </w:r>
      <w:r>
        <w:t xml:space="preserve">Fund through a statewide survey distributed in 2024 in partnership with the Division of </w:t>
      </w:r>
      <w:r w:rsidR="00E56E11">
        <w:t xml:space="preserve">the </w:t>
      </w:r>
      <w:r>
        <w:t>State Architect.</w:t>
      </w:r>
      <w:r w:rsidR="00E56E11">
        <w:br/>
      </w:r>
    </w:p>
    <w:p w14:paraId="5473110B" w14:textId="177857E8" w:rsidR="006C66B2" w:rsidRDefault="00032C37">
      <w:pPr>
        <w:pStyle w:val="BodyText"/>
        <w:spacing w:line="261" w:lineRule="auto"/>
        <w:ind w:left="628" w:right="527"/>
      </w:pPr>
      <w:r>
        <w:t>The 2024 statewide survey received 76 responses from local California cities and counties and provided valuable insight into how local jurisdictions understand and apply the Accessibility Compliance Fund. Findings from the 2024 statewide survey are informing CCDA’s ongoing and future education and outreach strategies, including plans to update CCDA</w:t>
      </w:r>
      <w:r w:rsidR="000B4D11">
        <w:t>-</w:t>
      </w:r>
      <w:r>
        <w:t xml:space="preserve">produced materials. Throughout 2025, CCDA </w:t>
      </w:r>
      <w:r w:rsidR="000B4D11">
        <w:t>s</w:t>
      </w:r>
      <w:r>
        <w:t>taff incorporated information about the DAER Fund through presentations</w:t>
      </w:r>
      <w:r>
        <w:rPr>
          <w:spacing w:val="-3"/>
        </w:rPr>
        <w:t xml:space="preserve"> </w:t>
      </w:r>
      <w:r>
        <w:t>at</w:t>
      </w:r>
      <w:r>
        <w:rPr>
          <w:spacing w:val="-5"/>
        </w:rPr>
        <w:t xml:space="preserve"> </w:t>
      </w:r>
      <w:r>
        <w:t>key</w:t>
      </w:r>
      <w:r>
        <w:rPr>
          <w:spacing w:val="-6"/>
        </w:rPr>
        <w:t xml:space="preserve"> </w:t>
      </w:r>
      <w:r>
        <w:t>outreach</w:t>
      </w:r>
      <w:r>
        <w:rPr>
          <w:spacing w:val="-5"/>
        </w:rPr>
        <w:t xml:space="preserve"> </w:t>
      </w:r>
      <w:r>
        <w:t>events,</w:t>
      </w:r>
      <w:r>
        <w:rPr>
          <w:spacing w:val="-3"/>
        </w:rPr>
        <w:t xml:space="preserve"> </w:t>
      </w:r>
      <w:r>
        <w:t>including</w:t>
      </w:r>
      <w:r>
        <w:rPr>
          <w:spacing w:val="-5"/>
        </w:rPr>
        <w:t xml:space="preserve"> </w:t>
      </w:r>
      <w:r>
        <w:t>all</w:t>
      </w:r>
      <w:r>
        <w:rPr>
          <w:spacing w:val="-4"/>
        </w:rPr>
        <w:t xml:space="preserve"> </w:t>
      </w:r>
      <w:r>
        <w:t>2025</w:t>
      </w:r>
      <w:r>
        <w:rPr>
          <w:spacing w:val="-3"/>
        </w:rPr>
        <w:t xml:space="preserve"> </w:t>
      </w:r>
      <w:r>
        <w:t>Commission</w:t>
      </w:r>
      <w:r>
        <w:rPr>
          <w:spacing w:val="-3"/>
        </w:rPr>
        <w:t xml:space="preserve"> </w:t>
      </w:r>
      <w:r>
        <w:t>to</w:t>
      </w:r>
      <w:r>
        <w:rPr>
          <w:spacing w:val="-3"/>
        </w:rPr>
        <w:t xml:space="preserve"> </w:t>
      </w:r>
      <w:r>
        <w:t>Community</w:t>
      </w:r>
      <w:r>
        <w:rPr>
          <w:spacing w:val="-6"/>
        </w:rPr>
        <w:t xml:space="preserve"> </w:t>
      </w:r>
      <w:r>
        <w:t>and</w:t>
      </w:r>
      <w:r>
        <w:rPr>
          <w:spacing w:val="-5"/>
        </w:rPr>
        <w:t xml:space="preserve"> </w:t>
      </w:r>
      <w:r>
        <w:t>Listening Forum events and Ventura County’s Second Annual Government and Disability Summit. These engagements allowed CCDA to connect directly with local stakeholders and reinforce understanding of the fund’s purpose and allowable uses. In addition, CCDA Executive Director April Dawson Rawlings participated in a panel discussion at the Kern County ADA Conference with local officials, attorneys, and representatives from the DSA focused on the “Accessibility Compliance</w:t>
      </w:r>
      <w:r>
        <w:rPr>
          <w:spacing w:val="-2"/>
        </w:rPr>
        <w:t xml:space="preserve"> </w:t>
      </w:r>
      <w:r>
        <w:t>Fund</w:t>
      </w:r>
      <w:r>
        <w:rPr>
          <w:spacing w:val="-4"/>
        </w:rPr>
        <w:t xml:space="preserve"> </w:t>
      </w:r>
      <w:r>
        <w:t>and</w:t>
      </w:r>
      <w:r>
        <w:rPr>
          <w:spacing w:val="-4"/>
        </w:rPr>
        <w:t xml:space="preserve"> </w:t>
      </w:r>
      <w:r>
        <w:t>the</w:t>
      </w:r>
      <w:r>
        <w:rPr>
          <w:spacing w:val="-2"/>
        </w:rPr>
        <w:t xml:space="preserve"> </w:t>
      </w:r>
      <w:r>
        <w:t>DAER</w:t>
      </w:r>
      <w:r>
        <w:rPr>
          <w:spacing w:val="-2"/>
        </w:rPr>
        <w:t xml:space="preserve"> </w:t>
      </w:r>
      <w:r>
        <w:t>Fund,</w:t>
      </w:r>
      <w:r>
        <w:rPr>
          <w:spacing w:val="-4"/>
        </w:rPr>
        <w:t xml:space="preserve"> </w:t>
      </w:r>
      <w:r>
        <w:t>further</w:t>
      </w:r>
      <w:r>
        <w:rPr>
          <w:spacing w:val="-2"/>
        </w:rPr>
        <w:t xml:space="preserve"> </w:t>
      </w:r>
      <w:r>
        <w:t>strengthening</w:t>
      </w:r>
      <w:r>
        <w:rPr>
          <w:spacing w:val="-3"/>
        </w:rPr>
        <w:t xml:space="preserve"> </w:t>
      </w:r>
      <w:r>
        <w:t>collaboration</w:t>
      </w:r>
      <w:r>
        <w:rPr>
          <w:spacing w:val="-2"/>
        </w:rPr>
        <w:t xml:space="preserve"> </w:t>
      </w:r>
      <w:r>
        <w:t>and</w:t>
      </w:r>
      <w:r>
        <w:rPr>
          <w:spacing w:val="-4"/>
        </w:rPr>
        <w:t xml:space="preserve"> </w:t>
      </w:r>
      <w:r>
        <w:t>public</w:t>
      </w:r>
      <w:r>
        <w:rPr>
          <w:spacing w:val="-2"/>
        </w:rPr>
        <w:t xml:space="preserve"> </w:t>
      </w:r>
      <w:r>
        <w:t>awareness.</w:t>
      </w:r>
      <w:r w:rsidR="000B4D11">
        <w:t>”</w:t>
      </w:r>
    </w:p>
    <w:p w14:paraId="1F5EDE6B" w14:textId="77777777" w:rsidR="006C66B2" w:rsidRDefault="00032C37" w:rsidP="002801E3">
      <w:pPr>
        <w:rPr>
          <w:b/>
          <w:sz w:val="24"/>
        </w:rPr>
      </w:pPr>
      <w:r>
        <w:rPr>
          <w:b/>
          <w:spacing w:val="-5"/>
          <w:sz w:val="24"/>
        </w:rPr>
        <w:t>47</w:t>
      </w:r>
    </w:p>
    <w:p w14:paraId="15877349" w14:textId="77777777" w:rsidR="006C66B2" w:rsidRDefault="006C66B2">
      <w:pPr>
        <w:rPr>
          <w:b/>
          <w:sz w:val="24"/>
        </w:rPr>
        <w:sectPr w:rsidR="006C66B2">
          <w:pgSz w:w="12240" w:h="15840"/>
          <w:pgMar w:top="1260" w:right="360" w:bottom="280" w:left="360" w:header="740" w:footer="0" w:gutter="0"/>
          <w:cols w:space="720"/>
        </w:sectPr>
      </w:pPr>
    </w:p>
    <w:p w14:paraId="085E64C8" w14:textId="77777777" w:rsidR="006C66B2" w:rsidRDefault="006C66B2">
      <w:pPr>
        <w:pStyle w:val="BodyText"/>
        <w:spacing w:before="44"/>
        <w:rPr>
          <w:b/>
          <w:sz w:val="28"/>
        </w:rPr>
      </w:pPr>
    </w:p>
    <w:p w14:paraId="284CF50B" w14:textId="53973DD0" w:rsidR="006C66B2" w:rsidRDefault="00032C37">
      <w:pPr>
        <w:pStyle w:val="Heading4"/>
        <w:spacing w:line="242" w:lineRule="auto"/>
        <w:ind w:left="5530" w:firstLine="1267"/>
      </w:pPr>
      <w:r>
        <w:t>Disability</w:t>
      </w:r>
      <w:r>
        <w:rPr>
          <w:spacing w:val="-20"/>
        </w:rPr>
        <w:t xml:space="preserve"> </w:t>
      </w:r>
      <w:r>
        <w:t>Access</w:t>
      </w:r>
      <w:r>
        <w:rPr>
          <w:spacing w:val="-14"/>
        </w:rPr>
        <w:t xml:space="preserve"> </w:t>
      </w:r>
      <w:r>
        <w:t>and</w:t>
      </w:r>
      <w:r>
        <w:rPr>
          <w:spacing w:val="-12"/>
        </w:rPr>
        <w:t xml:space="preserve"> </w:t>
      </w:r>
      <w:r>
        <w:t>Education Revolving</w:t>
      </w:r>
      <w:r>
        <w:rPr>
          <w:spacing w:val="-10"/>
        </w:rPr>
        <w:t xml:space="preserve"> </w:t>
      </w:r>
      <w:r>
        <w:t>Fund</w:t>
      </w:r>
      <w:r>
        <w:rPr>
          <w:spacing w:val="-7"/>
        </w:rPr>
        <w:t xml:space="preserve"> </w:t>
      </w:r>
      <w:r>
        <w:rPr>
          <w:spacing w:val="-2"/>
        </w:rPr>
        <w:t>(Continued)</w:t>
      </w:r>
    </w:p>
    <w:p w14:paraId="2B617D2A" w14:textId="77777777" w:rsidR="006C66B2" w:rsidRDefault="00032C37">
      <w:pPr>
        <w:pStyle w:val="BodyText"/>
        <w:spacing w:before="2"/>
        <w:rPr>
          <w:b/>
          <w:sz w:val="8"/>
        </w:rPr>
      </w:pPr>
      <w:r>
        <w:rPr>
          <w:b/>
          <w:noProof/>
          <w:sz w:val="8"/>
        </w:rPr>
        <mc:AlternateContent>
          <mc:Choice Requires="wps">
            <w:drawing>
              <wp:anchor distT="0" distB="0" distL="0" distR="0" simplePos="0" relativeHeight="251658359" behindDoc="1" locked="0" layoutInCell="1" allowOverlap="1" wp14:anchorId="22650FC5" wp14:editId="1A1ABEDA">
                <wp:simplePos x="0" y="0"/>
                <wp:positionH relativeFrom="page">
                  <wp:posOffset>3160648</wp:posOffset>
                </wp:positionH>
                <wp:positionV relativeFrom="paragraph">
                  <wp:posOffset>74958</wp:posOffset>
                </wp:positionV>
                <wp:extent cx="4145915" cy="91440"/>
                <wp:effectExtent l="0" t="0" r="0" b="0"/>
                <wp:wrapTopAndBottom/>
                <wp:docPr id="285" name="Graphic 28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145915" cy="91440"/>
                        </a:xfrm>
                        <a:custGeom>
                          <a:avLst/>
                          <a:gdLst/>
                          <a:ahLst/>
                          <a:cxnLst/>
                          <a:rect l="l" t="t" r="r" b="b"/>
                          <a:pathLst>
                            <a:path w="4145915" h="91440">
                              <a:moveTo>
                                <a:pt x="4145660" y="0"/>
                              </a:moveTo>
                              <a:lnTo>
                                <a:pt x="0" y="0"/>
                              </a:lnTo>
                              <a:lnTo>
                                <a:pt x="0" y="91438"/>
                              </a:lnTo>
                              <a:lnTo>
                                <a:pt x="4145660" y="91438"/>
                              </a:lnTo>
                              <a:lnTo>
                                <a:pt x="4145660"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05E9CDF5" id="Graphic 285" o:spid="_x0000_s1026" style="position:absolute;margin-left:248.85pt;margin-top:5.9pt;width:326.45pt;height:7.2pt;z-index:-251658121;visibility:visible;mso-wrap-style:square;mso-wrap-distance-left:0;mso-wrap-distance-top:0;mso-wrap-distance-right:0;mso-wrap-distance-bottom:0;mso-position-horizontal:absolute;mso-position-horizontal-relative:page;mso-position-vertical:absolute;mso-position-vertical-relative:text;v-text-anchor:top" coordsize="414591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E7A6JAIAAMEEAAAOAAAAZHJzL2Uyb0RvYy54bWysVMFu2zAMvQ/YPwi6L07aNGuNOMXQoMOA&#10;oivQDDsrshwbk0VNVGLn70fJUepupxa7SJT5RD0+kl7e9q1mB+WwAVPw2WTKmTISysbsCv5jc//p&#10;mjP0wpRCg1EFPyrkt6uPH5adzdUF1KBL5RgFMZh3tuC19zbPMpS1agVOwCpDzgpcKzwd3S4rnego&#10;equzi+l0kXXgSutAKkT6uh6cfBXjV5WS/ntVofJMF5y4+bi6uG7Dmq2WIt85YetGnmiId7BoRWPo&#10;0XOotfCC7V3zT6i2kQ4QKj+R0GZQVY1UMQfKZjb9K5vnWlgVcyFx0J5lwv8XVj4enu2TC9TRPoD8&#10;haRI1lnMz55wwBOmr1wbsESc9VHF41lF1Xsm6eN8Nr+6mV1xJsl3M5vPo8qZyNNluUf/VUEMJA4P&#10;6IcilMkSdbJkb5LpqJShiDoW0XNGRXScURG3QxGt8OFeYBdM1o2Y1IlI8LZwUBuIOB+SCHwXC2qO&#10;lApRfcFoM8a+RiVf2m2MN2Ao8cvrwIyiJX/aB9z43behk6ApntSAangqpB7fPMtB748FR9BNed9o&#10;HQRAt9veaccOIozHdL7+fHmiPILFbhgaILTCFsrjk2MdzUzB8fdeOMWZ/maoKcOAJcMlY5sM5/Ud&#10;xDGM2jv0m/6ncJZZMgvuqX8eIbW8yFNnEP8AGLDhpoEvew9VE9omchsYnQ40JzH/00yHQRyfI+rl&#10;z7P6AwAA//8DAFBLAwQUAAYACAAAACEAHcrPSNwAAAAKAQAADwAAAGRycy9kb3ducmV2LnhtbEyP&#10;wU7DMBBE70j8g7VI3KgTQ1MIcSqEBL1woSBxdZMljrDXke224e/ZnuhxNU+zb5r17J04YExjIA3l&#10;ogCB1IV+pEHD58fLzT2IlA31xgVCDb+YYN1eXjSm7sOR3vGwzYPgEkq10WBznmopU2fRm7QIExJn&#10;3yF6k/mMg+yjOXK5d1IVRSW9GYk/WDPhs8XuZ7v3Gl6X1rt5ULTZqNzdpirhV3zT+vpqfnoEkXHO&#10;/zCc9FkdWnbahT31STgNdw+rFaMclDzhBJTLogKx06AqBbJt5PmE9g8AAP//AwBQSwECLQAUAAYA&#10;CAAAACEAtoM4kv4AAADhAQAAEwAAAAAAAAAAAAAAAAAAAAAAW0NvbnRlbnRfVHlwZXNdLnhtbFBL&#10;AQItABQABgAIAAAAIQA4/SH/1gAAAJQBAAALAAAAAAAAAAAAAAAAAC8BAABfcmVscy8ucmVsc1BL&#10;AQItABQABgAIAAAAIQDOE7A6JAIAAMEEAAAOAAAAAAAAAAAAAAAAAC4CAABkcnMvZTJvRG9jLnht&#10;bFBLAQItABQABgAIAAAAIQAdys9I3AAAAAoBAAAPAAAAAAAAAAAAAAAAAH4EAABkcnMvZG93bnJl&#10;di54bWxQSwUGAAAAAAQABADzAAAAhwUAAAAA&#10;" path="m4145660,l,,,91438r4145660,l4145660,xe" fillcolor="#004d73" stroked="f">
                <v:path arrowok="t"/>
                <w10:wrap type="topAndBottom" anchorx="page"/>
              </v:shape>
            </w:pict>
          </mc:Fallback>
        </mc:AlternateContent>
      </w:r>
      <w:r>
        <w:rPr>
          <w:b/>
          <w:noProof/>
          <w:sz w:val="8"/>
        </w:rPr>
        <mc:AlternateContent>
          <mc:Choice Requires="wpg">
            <w:drawing>
              <wp:anchor distT="0" distB="0" distL="0" distR="0" simplePos="0" relativeHeight="251658360" behindDoc="1" locked="0" layoutInCell="1" allowOverlap="1" wp14:anchorId="0F187336" wp14:editId="38089311">
                <wp:simplePos x="0" y="0"/>
                <wp:positionH relativeFrom="page">
                  <wp:posOffset>2095468</wp:posOffset>
                </wp:positionH>
                <wp:positionV relativeFrom="paragraph">
                  <wp:posOffset>329973</wp:posOffset>
                </wp:positionV>
                <wp:extent cx="3528695" cy="4224655"/>
                <wp:effectExtent l="0" t="0" r="0" b="0"/>
                <wp:wrapTopAndBottom/>
                <wp:docPr id="286" name="Group 2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528695" cy="4224655"/>
                          <a:chOff x="0" y="0"/>
                          <a:chExt cx="3528695" cy="4224655"/>
                        </a:xfrm>
                      </wpg:grpSpPr>
                      <pic:pic xmlns:pic="http://schemas.openxmlformats.org/drawingml/2006/picture">
                        <pic:nvPicPr>
                          <pic:cNvPr id="287" name="Image 287"/>
                          <pic:cNvPicPr/>
                        </pic:nvPicPr>
                        <pic:blipFill>
                          <a:blip r:embed="rId167" cstate="print"/>
                          <a:stretch>
                            <a:fillRect/>
                          </a:stretch>
                        </pic:blipFill>
                        <pic:spPr>
                          <a:xfrm>
                            <a:off x="0" y="12140"/>
                            <a:ext cx="3514406" cy="4212439"/>
                          </a:xfrm>
                          <a:prstGeom prst="rect">
                            <a:avLst/>
                          </a:prstGeom>
                        </pic:spPr>
                      </pic:pic>
                      <pic:pic xmlns:pic="http://schemas.openxmlformats.org/drawingml/2006/picture">
                        <pic:nvPicPr>
                          <pic:cNvPr id="288" name="Image 288"/>
                          <pic:cNvPicPr/>
                        </pic:nvPicPr>
                        <pic:blipFill>
                          <a:blip r:embed="rId168" cstate="print"/>
                          <a:stretch>
                            <a:fillRect/>
                          </a:stretch>
                        </pic:blipFill>
                        <pic:spPr>
                          <a:xfrm>
                            <a:off x="41179" y="0"/>
                            <a:ext cx="3486912" cy="4184904"/>
                          </a:xfrm>
                          <a:prstGeom prst="rect">
                            <a:avLst/>
                          </a:prstGeom>
                        </pic:spPr>
                      </pic:pic>
                      <pic:pic xmlns:pic="http://schemas.openxmlformats.org/drawingml/2006/picture">
                        <pic:nvPicPr>
                          <pic:cNvPr id="289" name="Image 289"/>
                          <pic:cNvPicPr/>
                        </pic:nvPicPr>
                        <pic:blipFill>
                          <a:blip r:embed="rId169" cstate="print"/>
                          <a:stretch>
                            <a:fillRect/>
                          </a:stretch>
                        </pic:blipFill>
                        <pic:spPr>
                          <a:xfrm>
                            <a:off x="107092" y="65913"/>
                            <a:ext cx="3356737" cy="4054475"/>
                          </a:xfrm>
                          <a:prstGeom prst="rect">
                            <a:avLst/>
                          </a:prstGeom>
                        </pic:spPr>
                      </pic:pic>
                    </wpg:wgp>
                  </a:graphicData>
                </a:graphic>
              </wp:anchor>
            </w:drawing>
          </mc:Choice>
          <mc:Fallback>
            <w:pict>
              <v:group w14:anchorId="0F32EF42" id="Group 286" o:spid="_x0000_s1026" style="position:absolute;margin-left:165pt;margin-top:26pt;width:277.85pt;height:332.65pt;z-index:-251658120;mso-wrap-distance-left:0;mso-wrap-distance-right:0;mso-position-horizontal-relative:page" coordsize="35286,4224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9ZB4pmwIAAF4JAAAOAAAAZHJzL2Uyb0RvYy54bWzsVtlq3DAUfS/0H4Te&#10;E1seexaTmbykCYHQhi4foJFlW8RakDRL/r5XssdZJpASGkihDxZarKtzzz33Smfne9mhLbdOaLXE&#10;5DTFiCumK6GaJf718/JkjpHzVFW004ov8T13+Hz1+dPZzpQ8063uKm4RGFGu3Jklbr03ZZI41nJJ&#10;3ak2XMFira2kHoa2SSpLd2BddkmWptNkp21lrGbcOZi96BfxKtqva878t7p23KNuiQGbj62N7Tq0&#10;yeqMlo2lphVsgEHfgEJSoeDQ0dQF9RRtrDgyJQWz2unanzItE13XgvHoA3hD0mfeXFm9MdGXptw1&#10;ZqQJqH3G05vNsq/bK2t+mFvbo4fujWZ3DnhJdqYpH6+HcfPw8762MmwCJ9A+Mno/Msr3HjGYnBTZ&#10;fLooMGKwlmdZPi2KnnPWQmCO9rH2yys7E1r2B0d4IxwjWAnfQBH0jih6XUqwy28sx4MR+Uc2JLV3&#10;G3MC0TTUi7XohL+PyoS4BVBqeytYYDcMgM1bi0S1xNl8hpGiElLiWtKGozABpB/+CntCDI5MrDth&#10;LkXXBeZDfwALkn4miRf87eV2odlGcuX7/LG8A9xauVYYh5EtuVxzAGivKwJhg9z1gNFYoXwfOOct&#10;96wN59eA4zukWABKy3Ehgn7AGVxwg8Be1AzJSD5k4oNuSJ6n04NuSJZPFuH4Mfq0NNb5K64lCh3A&#10;CziAclrS7Y0bEB1+GXjsQUR0gKnnGjr/kGagmD7VzPyjaSZ7d83khMwWGL1Qa3IoNSQACLWGzPNF&#10;mv/XzBy4eqqZmEghKUM1+gh1ZvLumiHpLF2AMkAY02JBJn0lG4vNpJjOJlCPo3DSIs9n8ZL6q8Um&#10;XldwiccaNjw4wivh8Rj6j59Fq98AAAD//wMAUEsDBAoAAAAAAAAAIQB/DZRTUhAAAFIQAAAUAAAA&#10;ZHJzL21lZGlhL2ltYWdlMS5wbmeJUE5HDQoaCgAAAA1JSERSAAACQQAAArQIBgAAAARb6QcAAAAG&#10;YktHRAD/AP8A/6C9p5MAAAAJcEhZcwAADsQAAA7EAZUrDhsAAA/ySURBVHic7d3bUhvJEkDRkmHm&#10;/7/3GNPnAZUpNS2BbS6e2GtFdEgWIPDbjqyUdNq2bfyp0+l0+uMnAQB4o+0dAub01ucQOgDAf8Fb&#10;A+n+1hd34XMUQcIIAPhKL4JnzZdbQXR1ErQE0Hr7WhQBAHy2bXd/Wx+/FkKHk6BzAO3jZ3+9+LFf&#10;/pMBAH7dUdRsB9cY42kydBRCLyZBuwD6dr6/vzUVAgC+0tH0ZxtjPB7cjvE0ELqInotJ0BJA8/p2&#10;49oflwEAfKb12Otxd53GEkBjvJwI/YyggyXoGTt35+t++fc6FRpDCAEAn2sfQNsY48f5/sP5/jS/&#10;Pk6n02mG0H4naD8FmvGzXnfjchokgACAr7AegT2Op/B5GC/7ZFv+/XIStNhPge7HGP8s15wMORYD&#10;AL7Cuvi8D6C1Ta4uS49xjqCDXaAZQnP6888Y49/z7X4iJIIAgM+0D6B5BDZXdub3rFOin9OhuRt0&#10;7ThsXYBeJ0H/nq+jYzEAgM+y7gH9GM9NMsZz/KyPzxB69Ths3QlaF6NnCK07QvN7588CAHyEdRl6&#10;XYT+Pp4bZMbPGkCHO8yvRdB+QXoeh61HY9feOwgA4D3tXxE2Y2cfQOtp1fUIuvH5YPtjsWsTIQvS&#10;AMBHW5ea98vQcyp0P56Xo49Wdn7eP51Op/ujLxzc3+8IrS+dXxekBRAA8FH2C9Fzx2d95fpRj+y7&#10;5vB9gvY/cO0dpPe7QiZBAMBHWo/Cvo2nyc88Ftsfe732eadjjNs7QUf2H6r66nkbAMA72b/nz63P&#10;Nt1Pf960GL3aR896/5dqCwDgHczPBHtLe9zsktci6LUnvBZJAADvaX70xTwWOxrOrI+/6tvr33Lo&#10;1rgJAOC9XRvC/LbfjSAAgP80EQQAJIkgACBJBAEASSIIAEgSQQBAkggCAJJEEACQJIIAgCQRBAAk&#10;iSAAIEkEAQBJIggASBJBAECSCAIAkkQQAJAkggCAJBEEACSJIAAgSQQBAEkiCABIEkEAQJIIAgCS&#10;RBAAkCSCAIAkEQQAJIkgACBJBAEASSIIAEgSQQBAkggCAJJEEACQJIIAgCQRBAAkiSAAIEkEAQBJ&#10;IggASBJBAECSCAIAkkQQAJAkggCAJBEEACSJIAAgSQQBAEkiCABIEkEAQJIIAgCSRBAAkCSCAIAk&#10;EQQAJIkgACBJBAEASSIIAEgSQQBAkggCAJJEEACQJIIAgCQRBAAkiSAAIEkEAQBJIggASBJBAECS&#10;CAIAkkQQAJAkggCAJBEEACSJIAAgSQQBAEkiCABIEkEAQJIIAgCSRBAAkCSCAIAkEQQAJIkgACBJ&#10;BAEASSIIAEgSQQBAkggCAJJEEACQJIIAgCQRBAAkiSAAIEkEAQBJIggASBJBAECSCAIAkkQQAJAk&#10;ggCAJBEEACSJIAAgSQQBAEkiCABIEkEAQJIIAgCSRBAAkCSCAIAkEQQAJIkgACBJBAEASSIIAEgS&#10;QQBAkggCAJJEEACQJIIAgCQRBAAkiSAAIEkEAQBJIggASBJBAECSCAIAkkQQAJAkggCAJBEEACSJ&#10;IAAgSQQBAEkiCABIEkEAQJIIAgCSRBAAkCSCAIAkEQQAJIkgACBJBAEASSIIAEgSQQBAkggCAJJE&#10;EACQJIIAgCQRBAAkiSAAIEkEAQBJIggASBJBAECSCAIAkkQQAJAkggCAJBEEACSJIAAgSQQBAEki&#10;CABIEkEAQJIIAgCSRBAAkCSCAIAkEQQAJIkgACBJBAEASSIIAEgSQQBAkggCAJJEEACQJIIAgCQR&#10;BAAkiSAAIEkEAQBJIggASBJBAECSCAIAkkQQAJAkggCAJBEEACSJIAAgSQQBAEkiCABIEkEAQJII&#10;AgCSRBAAkCSCAIAkEQQAJIkgACBJBAEASSIIAEgSQQBAkggCAJJEEACQJIIAgCQRBAAkiSAAIEkE&#10;AQBJIggASBJBAECSCAIAkkQQAJAkggCAJBEEACSJIAAgSQQBAEkiCABIEkEAQJIIAgCSRBAAkCSC&#10;AIAkEQQAJIkgACBJBAEASSIIAEgSQQBAkggCAJJEEACQJIIAgCQRBAAkiSAAIEkEAQBJIggASBJB&#10;AECSCAIAkkQQAJAkggCAJBEEACSJIAAgSQQBAEkiCABIEkEAQJIIAgCSRBAAkCSCAIAkEQQAJIkg&#10;ACBJBAEASSIIAEgSQQBAkggCAJJEEACQJIIAgCQRBAAkiSAAIEkEAQBJIggASBJBAECSCAIAkkQQ&#10;AJAkggCAJBEEACSJIAAgSQQBAEkiCABIEkEAQJIIAgCSRBAAkCSCAIAkEQQAJIkgACBJBAEASSII&#10;AEgSQQBAkggCAJJEEACQJIIAgCQRBAAkiSAAIEkEAQBJIggASBJBAECSCAIAkkQQAJAkggCAJBEE&#10;ACSJIAAgSQQBAEkiCABIEkEAQJIIAgCSRBAAkCSCAIAkEQQAJIkgACBJBAEASSIIAEgSQQBAkggC&#10;AJJEEACQJIIAgCQRBAAkiSAAIEkEAQBJIggASBJBAECSCAIAkkQQAJAkggCAJBEEACSJIAAgSQQB&#10;AEkiCABIEkEAQJIIAgCSRBAAkCSCAIAkEQQAJIkgACBJBAEASSIIAEgSQQBAkggCAJJEEACQJIIA&#10;gCQRBAAkiSAAIEkEAQBJIggASBJBAECSCAIAkkQQAJAkggCAJBEEACSJIAAgSQQBAEkiCABIEkEA&#10;QJIIAgCSRBAAkCSCAIAkEQQAJIkgACBJBAEASSIIAEgSQQBAkggCAJJEEACQJIIAgCQRBAAkiSAA&#10;IEkEAQBJIggASBJBAECSCAIAkkQQAJAkggCAJBEEACSJIAAgSQQBAEkiCABIEkEAQJIIAgCSRBAA&#10;kCSCAIAkEQQAJIkgACBJBAEASSIIAEgSQQBAkggCAJJEEACQJIIAgCQRBAAkiSAAIEkEAQBJIggA&#10;SBJBAECSCAIAkkQQAJAkggCAJBEEACSJIAAgSQQBAEkiCABIEkEAQJIIAgCSRBAAkCSCAIAkEQQA&#10;JIkgACBJBAEASSIIAEgSQQBAkggCAJJEEACQJIIAgCQRBAAkiSAAIEkEAQBJIggASBJBAECSCAIA&#10;kkQQAJAkggCAJBEEACSJIAAgSQQBAEkiCABIEkEAQJIIAgCSRBAAkCSCAIAkEQQAJIkgACBJBAEA&#10;SSIIAEgSQQBAkggCAJJEEACQJIIAgCQRBAAkiSAAIEkEAQBJIggASBJBAECSCAIAkkQQAJAkggCA&#10;JBEEACSJIAAgSQQBAEkiCABIEkEAQJIIAgCSRBAAkCSCAIAkEQQAJIkgACBJBAEASSIIAEgSQQBA&#10;kggCAJJEEACQJIIAgCQRBAAkiSAAIEkEAQBJIggASBJBAECSCAIAkkQQAJAkggCAJBEEACSJIAAg&#10;SQQBAEkiCABIEkEAQJIIAgCSRBAAkCSCAIAkEQQAJIkgACBJBAEASSIIAEgSQQBAkggCAJJEEACQ&#10;JIIAgCQRBAAkiSAAIEkEAQBJIggASBJBAECSCAIAkkQQAJAkggCAJBEEACSJIAAgSQQBAEkiCABI&#10;EkEAQJIIAgCSRBAAkCSCAIAkEQQAJIkgACBJBAEASSIIAEgSQQBAkggCAJJEEACQJIIAgCQRBAAk&#10;iSAAIEkEAQBJIggASBJBAECSCAIAkkQQAJAkggCAJBEEACSJIAAgSQQBAEkiCABIEkEAQJIIAgCS&#10;RBAAkCSCAIAkEQQAJIkgACBJBAEASSIIAEgSQQBAkggCAJJEEACQJIIAgCQRBAAkiSAAIEkEAQBJ&#10;IggASBJBAECSCAIAkkQQAJAkggCAJBEEACSJIAAgSQQBAEkiCABIEkEAQJIIAgCSRBAAkCSCAIAk&#10;EQQAJIkgACBJBAEASSIIAEgSQQBAkggCAJJEEACQJIIAgCQRBAAkiSAAIEkEAQBJIggASBJBAECS&#10;CAIAkkQQAJAkggCAJBEEACSJIAAgSQQBAEkiCABIEkEAQJIIAgCSRBAAkCSCAIAkEQQAJIkgACBJ&#10;BAEASSIIAEgSQQBAkggCAJJEEACQJIIAgCQRBAAkiSAAIEkEAQBJIggASBJBAECSCAIAkkQQAJAk&#10;ggCAJBEEACSJIAAgSQQBAEkiCABIEkEAQJIIAgCSRBAAkCSCAIAkEQQAJIkgACBJBAEASSIIAEgS&#10;QQBAkggCAJJEEACQJIIAgCQRBAAkiSAAIEkEAQBJIggASBJBAECSCAIAkkQQAJAkggCAJBEEACSJ&#10;IAAgSQQBAEkiCABIEkEAQJIIAgCSRBAAkCSCAIAkEQQAJIkgACBJBAEASSIIAEgSQQBAkggCAJJE&#10;EACQJIIAgCQRBAAkiSAAIEkEAQBJIggASBJBAECSCAIAkkQQAJAkggCAJBEEACSJIAAgSQQBAEki&#10;CABIEkEAQJIIAgCSRBAAkCSCAIAkEQQAJIkgACBJBAEASSIIAEgSQQBAkggCAJJEEACQJIIAgCQR&#10;BAAkiSAAIEkEAQBJIggASBJBAECSCAIAkkQQAJAkggCAJBEEACSJIAAgSQQBAEkiCABIEkEAQJII&#10;AgCSRBAAkCSCAIAkEQQAJIkgACBJBAEASSIIAEgSQQBAkggCAJJEEACQJIIAgCQRBAAkiSAAIEkE&#10;AQBJIggASBJBAECSCAIAkkQQAJAkggCAJBEEACSJIAAgSQQBAEkiCABIEkEAQJIIAgCSRBAAkCSC&#10;AIAkEQQAJIkgACDpdyNoO19jud3fBwB4L0e98Ufdcf/Of8TpT/8gAIArrjXIteHMTa9F0P4X7H/Z&#10;/hcDAHyUX22Qm31yFEG3nnAfQo/na4ynKdB6CwDwXq41yLbc3lrXedE2tyZBR6U1f+GP8zWD59v5&#10;vgACAD7KDJl9j6xB9OZJ0RpB1xac1/h5HGM8jDHuzrfzD5kRNIYQAgDe39om+whaY+gofA4b537b&#10;tu10Op2ufNMaP/MXPIznV5WtAWQSBAB8pPWoa98m6+3aL4cBtG3bdmsnaD1nm0/8fVwG0DwSm4+J&#10;IADgo+z3gmbwfD9fM4KOQuhNO0FrBK0jpjkBOi1f+z4uj8IAAD7DjJvZKTOC5nW0K3RhH0H7Bei5&#10;A7SGzuP55+6GXSAA4PPtF6RnrzyMMf633L85Dbof4+lc7Hkt6CKEHsblrs8srhlGIggA+Gxr0Ky7&#10;yzN+1qnQi1eNbdu2jXH9OOxxPEXN+jL4+ficAHlZPADwlY7ewufWkdiFo+Owefu4e3xOge7G8zK0&#10;KRAA8BX2zbIuSu8XpA/fM+hnBB28VH4fQfPl8I7BAIC/wT6Erl0XL42f9y8mQQe7QfN2jaCj9wQS&#10;QgDAZzr6WIz9W/ysQ51tDaAxxjjt/v304FMJrZOeo+vFj/3u/wIA4BccfRTGrY/MeBFAY1yJoDF+&#10;htAYL2No7B4HAPhK1z4sdRvj8ghsdTWCxrgIoTFMfwCAv8+1qdDTnRuhczOCLr7xMogAAP5Kt8Jn&#10;9eYIuvkkAgkA+ERvDZ1b/g9NIg1NUIcY9gAAAABJRU5ErkJgglBLAwQKAAAAAAAAACEAWUHXKWw7&#10;AABsOwAAFAAAAGRycy9tZWRpYS9pbWFnZTIucG5niVBORw0KGgoAAAANSUhEUgAABHkAAAVeCAYA&#10;AADlsufiAAAABmJLR0QA/wD/AP+gvaeTAAAACXBIWXMAAA7EAAAOxAGVKw4bAAAgAElEQVR4nOzd&#10;zY5U17nH4bXWrqpuaDfIgYAiMUBISJEQnuYqPITbgesxw1yHJ4mQIkVCDJAQKGBB059Ve68zoKpT&#10;xoDt+OSc8M/zSKVuPnrX7hr+9K531957AQAAAODL1v6/bwAAAACA307kAQAAAAgw+3dduNZa/13X&#10;BgAAAPhS9X/T7pz/lcjzsaDz4f1+LvrYCwQAAAB8yT436/Jh1PlER/nNcaT+q9fYvqHta2z+fvN3&#10;jx49qqWU8vjxY5M9AAAAwH+dO3fu9FJKuXfvXi/ln0FoO+xsd59/Nfj86sjzYdzZjjqPHj2qm5jz&#10;7bffnv+/J0+e1OfPn9fbt2+XUkp58eJFLaWUmzdv/iv3DAAAAPAf6enTp6WUUq5fv95LKeXvf/97&#10;+cMf/tBv3bp1HmD+/Oc/91Lex5979+717ejzW2LPrzqutR10Nt9/99139fHjx/X777+vpZT6pz/9&#10;qb548aIeHByU/f39Vkoply9frr///e/rmzdv6tWrV0sppZZSyvHx8a95ewAAAID/aNevXy+llHLp&#10;0qX+j3/8o3zzzTf97Oysl1J6KaUcHBxMN2/eLNevX+/v3r3r33//fX/w4EHfTPuU8s/YU2utvyb0&#10;/OLIs77w+R8fPHjQNmHn5s2b7cmTJ/Xy5cttsVjU27dv193d3XZwcFCvXLlSW2ttf3+/7u/vl1ev&#10;XrXLly+X4+Pjure3d379k5MTx7kAAACAL87u7u55MDk8PCwXLlzo7969Kzdu3JhKKeWHH37oi8Vi&#10;evXqVd/f3++3b9+elstlH4ahP3nyZLp582YvpUyb4FNKmTZx59eEnl90XGsTeGqtdTO5c+fOnXZ4&#10;eNju3r3bnj17Nty4caMtFot2dnY2vHr1qi0Wi9Zaq/P5vC2Xy7ZarVprrW5eHy4Zaq2JPAAAAMAX&#10;Z5qmH8WV3nufpun8NZvNpvl8Pi2Xy2mapn52djZduXJlWiwW49nZ2fTs2bPpxo0b41//+tdpb29v&#10;evz48XTnzp1+//79vpnq+SWh52cneT4MPLdu3WrPnz9vt27dGp49ezYcHBwMN27cmB0cHMx2dnaG&#10;xWIx7O7uDsMwtGmahsVi0VarVdvd3W3jOLbFYlHHcWyba2/eZ2dnR+QBAAAAvjinp6c/OWo1n8+n&#10;s7OzvlgspnEcp8ViMa1Wq2k+n4+ttamUMr579248PT0db9y4sTo4OFh9/fXX440bN8bnz5+Pt27d&#10;mr777rtpE3h+yUTPZyd5tiLMeeB5+fJlG4ZhduXKlVkpZX54eDjf29ubn5yczHd3d+fHx8dDKWU2&#10;DMPQex9aa22apmFnZ6ednp62th7jKaXUcRzrbPa+M43jKPIAAAAAX5xhGHoppaxWq833fT3NM+3s&#10;7Eynp6dTa22cpmmqtY7jOI6llNWFCxfGk5OT5e7u7vLw8HC5t7e3LKUsX716tRrHcXXt2rXpyZMn&#10;0/379893+nwu9PzsJM/mZx8+fFi/+uqrNgzDbLFYzF+9erVYLBaL+Xy+s1wuF6WUnWma5sMwLEop&#10;s977rPc+vP9dhzZNUxuGodVaN9+XWmtbfxhlGIbf9okCAAAA/D8Zx7HMZrNSa53GcSyttanWOk3T&#10;NA3DMPXep977WEoZh2FYlVJW0zSdlVKWy+XydBiGs4ODg9Ozs7O2WCzq2dlZefny5erx48d9az/P&#10;Z+/hk5M8W4uW68OHD9vvfve74Y9//OPs6Ohofu3atcXOzs7u0dHRbq31wmw2222t7SyXy93ZbDaf&#10;zWbzaZqGcRxntdbWWhumaWq996G+/w1bff8PpfduggcAAAD44tVa+zRNpffeW2vT+pjV+P6Q0zT2&#10;3qdhGFattXG1Wi1Xq9VyPp+fTNN0ulqtTnrvxxcvXjw5PT09efny5dnFixeXf/vb31avX78eHz58&#10;OJVSPruf57ORp2wd0yqlzF++fDkbhmH3ypUruycnJxdqrRc3r1LKhfl8vjOO46KUMi/vp3mGTeCp&#10;tbbee1u/53nkmaZJ5AEAAAC+eK2188hTa91Eman3Pm1CT611LKWsSinLYRjOlsvlaSnluPd+tHnt&#10;7u4ev3r16mQcx5Nr166tSinL7WNbn4o8Hz2utf249IcPH9bDw8Ph66+/Hvb29uaz2WxxdHS0OwzD&#10;xd77V621r0opF4dhuDCO426tdVFKma+neDY7eVoppa2v27ae9f6j5csAAAAAX6rN0uWy3p+zCT2l&#10;lE3kmaZp2hzXWo7jeDYMw8k4jvNa62w9JFOOjo76elHz+OzZs/7DDz9MT58+3T629dElzB+d5Nme&#10;4imlDLdu3ZodHBwsWmsXhmG4OAzDXu99v5SyPwzDfillb5qmi7XWnU3k2ezjaa3VzQTP5rrrpdAf&#10;HtUSewAAAIAv0Xlc2fSXWuv21E1f7+fppZTNNM+y937Wez9trR2VUg7HcTwopRzUWg/GcTwcx/Fo&#10;mqbj/f39sydPnqxKKePnpnl+Msnz4RTPzZs328nJybC/vz8rpcyPjo52hmG4sD6itVdK2au17q2P&#10;be303he11llrrfXeh/VxrLq946e8v5sffQUAAAD4km0N2Jx/3fxhPeXTa63jegnzqtY6L6XMtk47&#10;TaWUsbxfyrzaPG3r5ORkPDw8nJ4+fTp9bprnJ5M8mws/evSobXbxbKZ45vP5Xu99v9Z6qdZ6eRiG&#10;S+M4Xqq17pVSLqwneWallKH3PrzfM9Q273P+OPZPfRa//eMEAAAA+D/3qceab4JML6X0aZpKrXVa&#10;T/KMvfdV732zk+dwGIa34zi+7b2/6b2/rbUeLJfLw800T1nv5rl37970sQXMn9zJ8+DBg/r8+fP2&#10;zTfftNVqNSwWi1mtdT6O405rbXcYht1xHC+01nZLKbullJ1SymLz6PRaa9s+krXZvWPRMgAAAPDf&#10;oLX2o7GedewZpmka1qGnbXb41FrHcRyXrbWz1Wp1Ok3T6Ww2OymlzFar1XBwcND+8pe/tNevX/f7&#10;9+/X8pGw9JPIs3VUq1y6dKkeHx+3y5cvD6vVarZarRattUVrbaf3vrs+nrXTWpv33jcjRkMpZfOo&#10;9Lqe5NmOPR/9xe1fBgAAAL5En3py+VYL6aWUMk3TJvxsdhWXsg480zTt1FrPeu+7rbWTUspitVot&#10;SimzixcvDm/evGmXLl2qr1+//uT7fXSSp5RSvv3221pKaQcHB+eTPOM4zmez2bz3vpimaTEMw2Id&#10;d84fmV7eH9XaLFo+v96nIs7Wbp7PfV4AAAAA/9E2Medj/7T+99J7317cs/mZeSllVWtdjOO4aK0t&#10;ZrPZfLlczheLxezs7Gy4cOFCu3v3brt79+4np2R+FHm29vHUUkq9fPly7b23nZ2dobyPOLNxHOet&#10;tfkwDLPe+6z8M+60WmtbPyL9PPBYrAwAAAD8N/i5BrIVgeq6n/RSSlt3lVnvfbbuLfNxHOeb7jJN&#10;03B6etrOzs7qmzdv6pMnT+q9e/f6h8uX20fesD5+/Lg+f/68llLK1atX2/7+fpumaViblfdx6Px4&#10;1ibulFJqa227TAk8AAAAAKWct5Jaa9l6UFVb7zUeylZvGYZhNgzDME3TsL+/365evdpKKeX58+f1&#10;8ePHtX7kyNRPIs/G7du3y/HxcTs6OqrL5bK11towDMN6qfLm64+mdzY3/G/5JAAAAABCbD+oaiv0&#10;tO3uMgzD0Fpry+WyHR0d1ePj43b79u1PXvOTkefFixf16tWrZRiGulqt2jiObZqmtnk0elnXpvL+&#10;XFld35fQAwAAAPAZHzyJ/Py13Vt678M0TW0cx7ZardowDPXq1avlxYsXn2wuP4k82wuQ3759W4+P&#10;j+uWVkqp0zS1zfdbr7K+wf+lXxkAAAAg0wf9ZHuApk3TtHmg1WbvcT0+Pq5v3749/6GPPcDqk5M8&#10;N2/eLKWUsre3t3nzOo7jee1ZnyH70d6daZoUHgAAAIBfYLujbHeWjU2HKeWffWbTaz7mk5HnY2az&#10;2fuM1NpmQdD5jZStaR4AAAAAfpEfDdBsmkuttc5ms8/93E/8bOQ5OTmprbW6s7NTx3GswzCU3ntd&#10;1yZxBwAAAOC3q+X9ipzae6/DMJRxHOvOzk5trdWTk5Of7S+/apIHAAAAgP9MIg8AAABAAJEHAAAA&#10;IIDIAwAAABBA5AEAAAAIIPIAAAAABBB5AAAAAAKIPAAAAAABRB4AAACAACIPAAAAQACRBwAAACCA&#10;yAMAAAAQQOQBAAAACCDyAAAAAAQQeQAAAAACiDwAAAAAAUQeAAAAgAAiDwAAAEAAkQcAAAAggMgD&#10;AAAAEEDkAQAAAAgg8gAAAAAEEHkAAAAAAog8AAAAAAFEHgAAAIAAIg8AAABAAJEHAAAAIIDIAwAA&#10;ABBA5AEAAAAIIPIAAAAABBB5AAAAAAKIPAAAAAABRB4AAACAACIPAAAAQACRBwAAACCAyAMAAAAQ&#10;QOQBAAAACCDyAAAAAAQQeQAAAAACiDwAAAAAAUQeAAAAgAAiDwAAAEAAkQcAAAAggMgDAAAAEEDk&#10;AQAAAAgg8gAAAAAEEHkAAAAAAog8AAAAAAFEHgAAAIAAIg8AAABAAJEHAAAAIIDIAwAAABBA5AEA&#10;AAAIIPIAAAAABBB5AAAAAAKIPAAAAAABRB4AAACAACIPAAAAQACRBwAAACCAyAMAAAAQQOQBAAAA&#10;CCDyAAAAAAQQeQAAAAACiDwAAAAAAUQeAAAAgAAiDwAAAEAAkQcAAAAggMgDAAAAEEDkAQAAAAgg&#10;8gAAAAAEEHkAAAAAAog8AAAAAAFEHgAAAIAAIg8AAABAAJEHAAAAIIDIAwAAABBA5AEAAAAIIPIA&#10;AAAABBB5AAAAAAKIPAAAAAABRB4AAACAACIPAAAAQACRBwAAACCAyAMAAAAQQOQBAAAACCDyAAAA&#10;AAQQeQAAAAACiDwAAAAAAUQeAAAAgAAiDwAAAEAAkQcAAAAggMgDAAAAEEDkAQAAAAgg8gAAAAAE&#10;EHkAAAAAAog8AAAAAAFEHgAAAIAAIg8AAABAAJEHAAAAIIDIAwAAABBA5AEAAAAIIPIAAAAABBB5&#10;AAAAAAKIPAAAAAABRB4AAACAACIPAAAAQACRBwAAACCAyAMAAAAQQOQBAAAACCDyAAAAAAQQeQAA&#10;AAACiDwAAAAAAUQeAAAAgAAiDwAAAEAAkQcAAAAggMgDAAAAEEDkAQAAAAgg8gAAAAAEEHkAAAAA&#10;Aog8AAAAAAFEHgAAAIAAIg8AAABAAJEHAAAAIIDIAwAAABBA5AEAAAAIIPIAAAAABBB5AAAAAAKI&#10;PAAAAAABRB4AAACAACIPAAAAQACRBwAAACCAyAMAAAAQQOQBAAAACCDyAAAAAAQQeQAAAAACiDwA&#10;AAAAAUQeAAAAgAAiDwAAAEAAkQcAAAAggMgDAAAAEEDkAQAAAAgg8gAAAAAEEHkAAAAAAog8AAAA&#10;AAFEHgAAAIAAIg8AAABAAJEHAAAAIIDIAwAAABBA5AEAAAAIIPIAAAAABBB5AAAAAAKIPAAAAAAB&#10;RB4AAACAACIPAAAAQACRBwAAACCAyAMAAAAQQOQBAAAACCDyAAAAAAQQeQAAAAACiDwAAAAAAUQe&#10;AAAAgAAiDwAAAEAAkQcAAAAggMgDAAAAEEDkAQAAAAgg8gAAAAAEEHkAAAAAAog8AAAAAAFEHgAA&#10;AIAAIg8AAABAAJEHAAAAIIDIAwAAABBA5AEAAAAIIPIAAAAABBB5AAAAAAKIPAAAAAABRB4AAACA&#10;ACIPAAAAQACRBwAAACCAyAMAAAAQQOQBAAAACCDyAAAAAAQQeQAAAAACiDwAAAAAAUQeAAAAgAAi&#10;DwAAAEAAkQcAAAAggMgDAAAAEEDkAQAAAAgg8gAAAAAEEHkAAAAAAog8AAAAAAFEHgAAAIAAIg8A&#10;AABAAJEHAAAAIIDIAwAAABBA5AEAAAAIIPIAAAAABBB5AAAAAAKIPAAAAAABRB4AAACAACIPAAAA&#10;QACRBwAAACCAyAMAAAAQQOQBAAAACCDyAAAAAAQQeQAAAAACiDwAAAAAAUQeAAAAgAAiDwAAAEAA&#10;kQcAAAAggMgDAAAAEEDkAQAAAAgg8gAAAAAEEHkAAAAAAog8AAAAAAFEHgAAAIAAIg8AAABAAJEH&#10;AAAAIIDIAwAAABBA5AEAAAAIIPIAAAAABBB5AAAAAAKIPAAAAAABRB4AAACAACIPAAAAQACRBwAA&#10;ACCAyAMAAAAQQOQBAAAACCDyAAAAAAQQeQAAAAACiDwAAAAAAUQeAAAAgAAiDwAAAEAAkQcAAAAg&#10;gMgDAAAAEEDkAQAAAAgg8gAAAAAEEHkAAAAAAog8AAAAAAFEHgAAAIAAIg8AAABAAJEHAAAAIIDI&#10;AwAAABBA5AEAAAAIIPIAAAAABBB5AAAAAAKIPAAAAAABRB4AAACAACIPAAAAQACRBwAAACCAyAMA&#10;AAAQQOQBAAAACCDyAAAAAAQQeQAAAAACiDwAAAAAAUQeAAAAgAAiDwAAAEAAkQcAAAAggMgDAAAA&#10;EEDkAQAAAAgg8gAAAAAEEHkAAAAAAog8AAAAAAFEHgAAAIAAIg8AAABAAJEHAAAAIIDIAwAAABBA&#10;5AEAAAAIIPIAAAAABBB5AAAAAAKIPAAAAAABRB4AAACAACIPAAAAQACRBwAAACCAyAMAAAAQQOQB&#10;AAAACCDyAAAAAAQQeQAAAAACiDwAAAAAAUQeAAAAgAAiDwAAAEAAkQcAAAAggMgDAAAAEEDkAQAA&#10;AAgg8gAAAAAEEHkAAAAAAog8AAAAAAFEHgAAAIAAIg8AAABAAJEHAAAAIIDIAwAAABBA5AEAAAAI&#10;IPIAAAAABBB5AAAAAAKIPAAAAAABRB4AAACAACIPAAAAQACRBwAAACCAyAMAAAAQQOQBAAAACCDy&#10;AAAAAAQQeQAAAAACiDwAAAAAAUQeAAAAgAAiDwAAAEAAkQcAAAAggMgDAAAAEEDkAQAAAAgg8gAA&#10;AAAEEHkAAAAAAog8AAAAAAFEHgAAAIAAIg8AAABAAJEHAAAAIIDIAwAAABBA5AEAAAAIIPIAAAAA&#10;BBB5AAAAAAKIPAAAAAABRB4AAACAACIPAAAAQACRBwAAACCAyAMAAAAQQOQBAAAACCDyAAAAAAQQ&#10;eQAAAAACiDwAAAAAAUQeAAAAgAAiDwAAAEAAkQcAAAAggMgDAAAAEEDkAQAAAAgg8gAAAAAEEHkA&#10;AAAAAog8AAAAAAFEHgAAAIAAIg8AAABAAJEHAAAAIIDIAwAAABBA5AEAAAAIIPIAAAAABBB5AAAA&#10;AAKIPAAAAAABRB4AAACAACIPAAAAQACRBwAAACCAyAMAAAAQQOQBAAAACCDyAAAAAAQQeQAAAAAC&#10;iDwAAAAAAUQeAAAAgAAiDwAAAEAAkQcAAAAggMgDAAAAEEDkAQAAAAgg8gAAAAAEEHkAAAAAAog8&#10;AAAAAAFEHgAAAIAAIg8AAABAAJEHAAAAIIDIAwAAABBA5AEAAAAIIPIAAAAABBB5AAAAAAKIPAAA&#10;AAABRB4AAACAACIPAAAAQACRBwAAACCAyAMAAAAQQOQBAAAACCDyAAAAAAQQeQAAAAACiDwAAAAA&#10;AUQeAAAAgAAiDwAAAEAAkQcAAAAggMgDAAAAEEDkAQAAAAgg8gAAAAAEEHkAAAAAAog8AAAAAAFE&#10;HgAAAIAAIg8AAABAAJEHAAAAIIDIAwAAABBA5AEAAAAIIPIAAAAABBB5AAAAAAKIPAAAAAABRB4A&#10;AACAACIPAAAAQACRBwAAACCAyAMAAAAQQOQBAAAACCDyAAAAAAQQeQAAAAACiDwAAAAAAUQeAAAA&#10;gAAiDwAAAEAAkQcAAAAggMgDAAAAEEDkAQAAAAgg8gAAAAAEEHkAAAAAAog8AAAAAAFEHgAAAIAA&#10;Ig8AAABAAJEHAAAAIIDIAwAAABBA5AEAAAAIIPIAAAAABBB5AAAAAAKIPAAAAAABRB4AAACAACIP&#10;AAAAQACRBwAAACCAyAMAAAAQQOQBAAAACCDyAAAAAAQQeQAAAAACiDwAAAAAAUQeAAAAgAAiDwAA&#10;AEAAkQcAAAAggMgDAAAAEEDkAQAAAAgg8gAAAAAEEHkAAAAAAog8AAAAAAFEHgAAAIAAIg8AAABA&#10;AJEHAAAAIIDIAwAAABBA5AEAAAAIIPIAAAAABBB5AAAAAAKIPAAAAAABRB4AAACAACIPAAAAQACR&#10;BwAAACCAyAMAAAAQQOQBAAAACCDyAAAAAAQQeQAAAAACiDwAAAAAAUQeAAAAgAAiDwAAAEAAkQcA&#10;AAAggMgDAAAAEEDkAQAAAAgg8gAAAAAEEHkAAAAAAog8AAAAAAFEHgAAAIAAIg8AAABAAJEHAAAA&#10;IIDIAwAAABBA5AEAAAAIIPIAAAAABBB5AAAAAAKIPAAAAAABRB4AAACAACIPAAAAQACRBwAAACCA&#10;yAMAAAAQQOQBAAAACCDyAAAAAAQQeQAAAAACiDwAAAAAAUQeAAAAgAAiDwAAAEAAkQcAAAAggMgD&#10;AAAAEEDkAQAAAAgg8gAAAAAEEHkAAAAAAog8AAAAAAFEHgAAAIAAIg8AAABAAJEHAAAAIIDIAwAA&#10;ABBA5AEAAAAIIPIAAAAABBB5AAAAAAKIPAAAAAABRB4AAACAACIPAAAAQACRBwAAACCAyAMAAAAQ&#10;QOQBAAAACCDyAAAAAAQQeQAAAAACiDwAAAAAAUQeAAAAgAAiDwAAAEAAkQcAAAAggMgDAAAAEEDk&#10;AQAAAAgg8gAAAAAEEHkAAAAAAog8AAAAAAFEHgAAAIAAIg8AAABAAJEHAAAAIIDIAwAAABBA5AEA&#10;AAAIIPIAAAAABBB5AAAAAAKIPAAAAAABRB4AAACAACIPAAAAQACRBwAAACCAyAMAAAAQQOQBAAAA&#10;CCDyAAAAAAQQeQAAAAACiDwAAAAAAUQeAAAAgAAiDwAAAEAAkQcAAAAggMgDAAAAEEDkAQAAAAgg&#10;8gAAAAAEEHkAAAAAAog8AAAAAAFEHgAAAIAAIg8AAABAAJEHAAAAIIDIAwAAABBA5AEAAAAIIPIA&#10;AAAABBB5AAAAAAKIPAAAAAABRB4AAACAACIPAAAAQACRBwAAACCAyAMAAAAQQOQBAAAACCDyAAAA&#10;AAQQeQAAAAACiDwAAAAAAUQeAAAAgAAiDwAAAEAAkQcAAAAggMgDAAAAEEDkAQAAAAgg8gAAAAAE&#10;EHkAAAAAAog8AAAAAAFEHgAAAIAAIg8AAABAAJEHAAAAIIDIAwAAABBA5AEAAAAIIPIAAAAABBB5&#10;AAAAAAKIPAAAAAABRB4AAACAACIPAAAAQACRBwAAACCAyAMAAAAQQOQBAAAACCDyAAAAAAQQeQAA&#10;AAACiDwAAAAAAUQeAAAAgAAiDwAAAEAAkQcAAAAggMgDAAAAEEDkAQAAAAgg8gAAAAAEEHkAAAAA&#10;Aog8AAAAAAFEHgAAAIAAIg8AAABAAJEHAAAAIIDIAwAAABBA5AEAAAAIIPIAAAAABBB5AAAAAAKI&#10;PAAAAAABRB4AAACAACIPAAAAQACRBwAAACCAyAMAAAAQQOQBAAAACCDyAAAAAAQQeQAAAAACiDwA&#10;AAAAAUQeAAAAgAAiDwAAAEAAkQcAAAAggMgDAAAAEEDkAQAAAAgg8gAAAAAEEHkAAAAAAog8AAAA&#10;AAFEHgAAAIAAIg8AAABAAJEHAAAAIIDIAwAAABBA5AEAAAAIIPIAAAAABBB5AAAAAAKIPAAAAAAB&#10;RB4AAACAACIPAAAAQACRBwAAACCAyAMAAAAQQOQBAAAACCDyAAAAAAQQeQAAAAACiDwAAAAAAUQe&#10;AAAAgAAiDwAAAEAAkQcAAAAggMgDAAAAEEDkAQAAAAgg8gAAAAAEEHkAAAAAAog8AAAAAAFEHgAA&#10;AIAAIg8AAABAAJEHAAAAIIDIAwAAABBA5AEAAAAIIPIAAAAABBB5AAAAAAKIPAAAAAABRB4AAACA&#10;ACIPAAAAQACRBwAAACCAyAMAAAAQQOQBAAAACCDyAAAAAAQQeQAAAAACiDwAAAAAAUQeAAAAgAAi&#10;DwAAAEAAkQcAAAAggMgDAAAAEEDkAQAAAAgg8gAAAAAEEHkAAAAAAog8AAAAAAFEHgAAAIAAIg8A&#10;AABAAJEHAAAAIIDIAwAAABBA5AEAAAAIIPIAAAAABBB5AAAAAAKIPAAAAAABRB4AAACAACIPAAAA&#10;QACRBwAAACCAyAMAAAAQQOQBAAAACCDyAAAAAAQQeQAAAAACiDwAAAAAAUQeAAAAgAAiDwAAAEAA&#10;kQcAAAAggMgDAAAAEEDkAQAAAAgg8gAAAAAEEHkAAAAAAog8AAAAAAFEHgAAAIAAIg8AAABAAJEH&#10;AAAAIIDIAwAAABBA5AEAAAAIIPIAAAAABBB5AAAAAAKIPAAAAAABRB4AAACAACIPAAAAQACRBwAA&#10;ACCAyAMAAAAQQOQBAAAACCDyAAAAAAQQeQAAAAACiDwAAAAAAUQeAAAAgAAiDwAAAEAAkQcAAAAg&#10;gMgDAAAAEEDkAQAAAAgg8gAAAAAEEHkAAAAAAog8AAAAAAFEHgAAAIAAIg8AAABAAJEHAAAAIIDI&#10;AwAAABBA5AEAAAAIIPIAAAAABBB5AAAAAAKIPAAAAAABRB4AAACAACIPAAAAQACRBwAAACCAyAMA&#10;AAAQQOQBAAAACCDyAAAAAAQQeQAAAAACiDwAAAAAAUQeAAAAgAAiDwAAAEAAkQcAAAAggMgDAAAA&#10;EEDkAQAAAAgg8gAAAAAEEHkAAAAAAog8AAAAAAFEHgAAAIAAIg8AAABAAJEHAAAAIIDIAwAAABBA&#10;5AEAAAAIIPIAAAAABBB5AAAAAAKIPAAAAAABRB4AAACAACIPAAAAQACRBwAAACCAyAMAAAAQQOQB&#10;AAAACCDyAAAAAAQQeQAAAAACiDwAAPA/7d3LblzHtYDhVbW7W7yI0nEUWDCggSDAQAAPPcjAz+Ch&#10;8zrR81hDPYMHGWQYIIAAgQMDgQ3JORJNqm9VdQbsZiiFluLk3A2ACZAAABsASURBVLzyfQBBstXc&#10;m9Twx9qr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ABkQcAAAAgAZEHAAAAIAGRBwAAACABkQcAAAAgAZEHAAAAIAGRBwAAACAB&#10;kQcAAAAgAZEHAAAAIAGRBwAAACABkQcAAAAgAZEHAAAAIAGRBwAAACABkQcAAAAgAZEHAAAAIAGR&#10;BwAAACABkQcAAAAgAZEHAAAAIAGRBwAAACABkQcAAAAgAZEHAAAAIAGRBwAAACABkQcAAAAgAZEH&#10;AAAAIAGRBwAAACABkQcAAAAgAZEHAAAAIAGRBwAAACABkQcAAAAgAZEHAAAAIAGRBwAAACABkQcA&#10;AAAgAZEHAAAAIAGRBwAAACABkQcAAAAgAZEHAAAAIAGRBwAAACABkQcAAAAgAZEHAAAAIAGRBwAA&#10;ACABkQcAAAAgAZEHAAAAIAGRBwAAACABkQcAAAAgAZEHAAAAIAGRBwAAACABkQcAAAAgAZEHAAAA&#10;IAGRBwAAACABkQcAAAAgAZEHAAAAIAGRBwAAACABkQcAAAAgAZEHAAAAIAGRBwAAACABkQcAAAAg&#10;AZEHAAAAIAGRBwAAACCBD0aeg4OD0Xsfq9VqTNM0WmtRShm11hER+w8AAAAA/nkjIkatdZRSRmst&#10;pmkaq9Vq9N7HwcHBB/vLz5rk2W63McYYvffovV+9XkoRewAAAAB+vrHrKhERsW8uY4yx3W5/1oV+&#10;MvKcnp5GRMT5+fnlHccY0zSNvVLK1eeri11O9wAAAADwAdc7yvXOsrfvMBF/6zP7XnPj9d59oZRy&#10;9fWdO3fG4eHhuKbH5ehQ338d7zyytbs3AAAAAD/hnX5y1VfGGL3W2vdf74PM4eHhuHPnzvUo9HfX&#10;/MlJnvv3748XL15Ea23MZrM+TVOvtfZSSiul9LgcJ3or9Ozr0vXpHgAAAAD+Zt9Ndh3l6uN6byml&#10;tFprn6apz2az3lobL168iPv37/9kc/nJyPPs2bM4PDzsR0dHYz6f9957b621UkobY+w/9zFGL6V0&#10;gQcAAADgH3M99Oy6yr6xXHWX1lrrvff5fN6Pjo7G4eFhf/bs2U9ec/buC2OM8eTJk6tHsF68eNFv&#10;3brVDw4O2na7bRGxrbVuI2ITEdsxRouIvqtNtfcepZTrv+zfzw8BAAAA/Ju51kpijBGllOuBp0XE&#10;VW9prW1ba202m7Wzs7O+Wq16KSU++eST8cknn+z397x9/Rt26JSIKH/84x+niJifnZ0taq2Hi8Xi&#10;dmvt7nw+vzvG+Kj3/h/TNN0ZY9yutR6OMW6NMWallGmMUcvuTjc9I3adCAQAAABk8KGnm/YN5tr0&#10;TiulbEspq977m1LKj62117XW/yyl/HWz2byapunVer3+sff+5uTkZB0Rm88//7zFOzuSI26Y5Nl7&#10;+vTpePjwYb9//36/e/duW6/X21rrZrvdbmqt61rreoyxjsvCNIuIqVza/2Gl9371/Xtizv4xrw//&#10;bwEAAAD8P3Mt3tz479cneHYnao1SSouI69M7mzHGVW9prW3GGJv1er2dzWbt1atX/fT0tJ+eno7P&#10;P//8xvv8XeTZx5bf//738fr16/Hw4cN+cXHRFovFdjabrbfb7ToiVrPZbNl7v1VrXYwxZhExxW4y&#10;aPdH1VLKVdzZ157e+401x6lcAAAAQCb7I9Kv7zHedZMe1wLPGGOzm+ZZ1VqXrbVV7309m83W6/V6&#10;e3Fx0Q4PD/vr16/fGpR5t6XcOMmz38vz6NGjHhH97OysxeX+nU2tdVVKWfbeb03TtGitzUspU+w6&#10;zm4D9DTGmMYYtdYacRl/3oo9NzDKAwAAAPwS3Ti58s4hVWO3x7jXWltEtDHGdoyxiojlGGM5TdOb&#10;1tqylLKsta7GGJuI2M5ms3ZyctK/+OKL/vz58xv38UTcsJOnXGaliIjy+PHj+vDhw9mnn346Pzg4&#10;uBURRxcXF7fn8/lJRNyJiDu11pNSynHv/aiUcmuMsSilzEopdRd6yu6y+7u/9dlOHgAAACCDazt5&#10;3vq8Pyp9t2h5f1r5tpSyHmOsaq0XY4zz3vtZRLyOiNebzebs6Ojox4i4WC6Xq2fPnm1OT0+3jx8/&#10;3h+zfhWR9m48XWsfZL7++usREf3g4KCdnZ1ta62baZpWETG79ohW3Y0ajYjYllI2ETHvvU8RMdVa&#10;yxijxt9CT9nf4tqtIkzyAAAAAL9MV7Fl/0jWfnpn11nG5eriPvbHo5dSNmOM9RhjNca4iIjzMcZ5&#10;RFyUUt7UWlfn5+eb3vv25OSkHR8f988+++xqgufdwBPxnsXL+zc/fvy4n5+f948++qgdHx+vZ7PZ&#10;1Hufpmm6fopWn6ZpO8Y4KKUs4jLyzEopU621brfbupvs2QefiHcmegAAAAB+4fY7d/ahp+9e69M0&#10;9V3labXW/bLl9W4Hz5uIuOi9n5dSLrbb7bK1ttput+vz8/O2W7jcHz9+/JOPakW8ZyfP9WmeR48e&#10;tYio33///ab3Pt27d68ul8v9NE4vpWxba5v5fL5qrS0iYl5rnY0xpt1ET43LiZ8al5M8NSJKrfUn&#10;FzEDAAAA/JLUWkfv/foR6WMXenrvvUdEq7W2McY2IjbTNK03m80qIt6MMS5KKRdjjIujo6Ply5cv&#10;1621zYMHD9qDBw/a8fHxe6d4It4zyXP9hx4/fjx+9atftd/85jfl4uJiffv27Tg4OIiLi4tRSumz&#10;2Wxba10tl8uD2Ww2n81m89771Huf9d5rrXXqvdcxxrTb+bOPPREmeQAAAIAE9hM81yNPXIad3ntv&#10;Y4xea93WWtt2u90sl8vNfD5f9t5XrbXlGOPN0dHRcrVaLS8uLtZHR0ftm2++aT/88MP40BRPxA2L&#10;l9/6x3eWMP/2t7+dpmmaLRaL+Xq9XiwWi8V8Pt+fsnVrsVjMt9vtInY7e8YY0zRNUyml1su/qJZS&#10;au+9TtMU+0e3pmn67/1fBQAAAPhf1FqLiIhSSm+tRa2176LO/jGt3lrb7+PZxuWpWev1er2ZpmnV&#10;WltvNpvV+jK4rNfr9aa1tv3DH/7Q3rds+br3TvLsfrmIuHxs6+OPP+7ff//9dr1ex71790ZE9PPz&#10;83ZwcLBpra1rrfPW2hQRs+my3EwRUVtr02w2q5vNptZaa7ncNlRaa2U2m0VrLVprJnoAAACAX5xp&#10;mkZExHa7jWmaRill9N5H773PZrO+2Wx6rbWVUnoppbXLIrRdLBYtIjbz+XyzXq83Jycnm4jYvHz5&#10;ctta23788cdvLVv+kA8+rrWb5hmllPj666/7o0eP4ptvvtl+8cUX49tvv+13797dRsRms9nMaq3T&#10;4eHhdH5+Pu0mdqZbt27Vi4uLulqtamutTtNUWms14nJSaF+6bt26JfIAAAAAvzir1eryMahSorU2&#10;IiKmaeqttbFarXprrd+6datfXFz0Wmvrvffj4+O2Xq/bZrNpBwcH29779ttvv20PHjxof/7zn9sX&#10;X3zRnz9/3n/3u99dPab1vimeiH9gkuem0PPDDz+M58+fj/Pz8/7gwYO2+yU2i8Wirtfrablc1sVi&#10;UWutZb1e1zFGXS6XtdZaVqtV2Q3zvPWo2Gq1EnkAAACAX5ze+1vxZYwxttvt6L2PzWYzZrNZX6/X&#10;fYzRN5vNWK/X/fj4uN++fbstFov+7bff9gcPHrTT09O+Xq/7Dz/80J8/fz5+TuCJ+MBOnrfe+HaU&#10;KY8fP65ffvllef78eTk/P6/Hx8fl7t27dbFYlPl8Xg4ODurZ2Vm5d+9e+e677+pHH31UIiJevnxZ&#10;b9++HW/evCnHx8dX118ulyIPAAAA8ItzcHBwFUzOz8/j8PBw/Pjjj3Hv3r0eEfHXv/513L9/v798&#10;+XKcnJyM5XK5jz3j1atX/fz8fBwfH/dHjx6Np0+fjv0OnojL6aB/JPBE/IzIs7twiYjYnfVexhjx&#10;5MmT8qc//ansg8/t27fLd999Vx4+fBgnJyc1IuLly5dlsViUV69elV//+tfx+vVrQQcAAABI686d&#10;O+PFixdx9+7dsV6vx263cZydnfXT09O4f//++PHHH8c+7Hz22Wfjq6++upra+dBx6Tf5WZEn4m+h&#10;Z3ejt8LPPvhERHz55ZdX73v+/Hn5y1/+Uj799NOIiPjuu+9KRMTDhw9/1r0BAAAA/j87PT2NiIj7&#10;9++PiIhnz57FJ598Mh49enQVYJ4+fToiIq6HnYh4K+7sv/859/7ZkefqB9+JPe++vn/tyZMnJSJi&#10;H38AAAAA/p189tlnIyLiq6++unoEK+LtiPOvxJ2ra/yzkeeti9xwlte7173pPT/1XgAAAIBfkvcd&#10;c/5utLnpvf9s2Hnruv9TgeV9UQcAAADg39V/R9C5yf9Y5AEAAADgf0/9v/4FAAAAAPjXiTwAAAAA&#10;CfwXnTWDz2iw7xQAAAAASUVORK5CYIJQSwMECgAAAAAAAAAhAGsoaE0p9wMAKfcDABQAAABkcnMv&#10;bWVkaWEvaW1hZ2UzLnBuZ4lQTkcNChoKAAAADUlIRFIAAAKAAAADBggGAAAAYlM1UgAAAAZiS0dE&#10;AP8A/wD/oL2nkwAAAAlwSFlzAAAOxAAADsQBlSsOGwAAIABJREFUeJzs3Xd4HNXVwOHfzPZdSatV&#10;710ukqvcOzYYgw2YFlNDSaMkJF8IIQkhiRMSEgglCQQIhJ5QTG8Ggw3utlzlpmJZktV7X622zcz3&#10;x8pryZaNHYwLvu+DHqTdKXdmZ6yjM/eeK6mqqiEIgiAIgiCcNeRT3QBBEARBEATh5NJLknSq2yAI&#10;giAIgiCcRCIDKAiCIAiCcJYRAaAgCIIgCMJZRgSAgiAIgiAIZxkRAAqCIAiCIJxlRAAoCIIgCIJw&#10;lhEBoCAIgiAIwllGBICCIAiCIAhnGf2pbsBgNE3D7fVT3dBBQXEtO0rquG5+HjlZcYMurygq//lw&#10;Kzv31jN7YiZjhiUS7bBhNOgRdQ4FQRAEQRAGOu0CQK/PT3FFE8vWlfDJumKq6tuJjgjhktm5R12v&#10;rrmLdz7fxQer9jAyO47ZE7K4aFYuyXHh6HQi0SkIgiAIgnDAaRcA7qtu5Zd/+4iy6hZ8fhUASQKJ&#10;o2fyDmT6/IrK9uI6isqbqG/p5q6bzsERZv3a2y0IgiAIgnCmOO1SYylx4ZwzPhOLyRB8TdMkVE0C&#10;TQPVD6qv35fSt8zBbciyxPDMWL5z2SQR/AmCIAiCIBzitMsAhlhNfP/KyahoPPPmRjQNNCRUZDRf&#10;F1rTF+DtDKQFUZHsI8A+Nri+BIzIjufum+eQmRx5yo5DEARBEAThdHXaBYAAjjAr/3fdLNxuP29+&#10;uoNgcs/bDCWPoPXsDy4rZdwM9tGB7yUYNSSRxT+8kJGZMSe93YIgCIIgCGeC0zIARFUwG2V+fN10&#10;dLLMJ+v3oigqHOgHqHoPLisbQZPwKwrD0mP5xXfPZXR2LGj9lhcEQRAEQRCCTrsAUPM50aqWgCUW&#10;R9wF/Oia6egNegz6owVzGpkp0UzLy2R8TgJaTyVa9RsQdwGSPQdJOu26OgqCIAiCIJwypyQA9PkV&#10;Orp7iQq3DajTp/m60SpeRCt5FPQWJEmHI3YO/3f99MAgD38V2iHb0giMAL50di5mkx6ptx618M9Q&#10;txSa10Dub8ExdkAQ6PUruHq9hIdajqvNLe09dLs8gEaIxURUX63BY+H2+Glud9Lr8SJLMmEhZiLs&#10;VvRHKFHj8frxK+phr0sSGA36I653NH6/isfnR9NAJ0uYjHpk+RizpJoSyKrKhi9fVhAEQRCE09pJ&#10;DwA1DYoqmnhl6TZ+dPU0kmLDA6/7e9EqX0crexqUHlB6UAv/jCzpsMTOAUmH5pQ4/LGuhCxJWM16&#10;8Laj7P1bIPjTvNC2BW33H5DGPgqhGUCgaPQ7K3bS3ePlugV5A0YbH8mOkjqWrS+muKKJ9s5eNDQc&#10;YRaykqNYOGcEOZlxyEcpOL1qSxmrtpRRWtlMt8uDLEtEO0IYnhHLFeeNIjku/LB13lu5h827qw57&#10;XZYg1GoiJT6C0cMSGD0k4Uvbf8D7K/ewYed+0MAeaubmSyeQGHP4vgejuWqhtwYpcjKIjKogCIIg&#10;nNFOagCoadDT6+G5t/P5cHUhtQ0dPPDTi0iIsUNPGVrly+BpOrhCdwnq9ruQxv4VOWY2g/bp60uS&#10;aa461KK/QM07oPn6XlSgbRNa1StIQ3+Gy6/jlaXbefzVNdhDLIwaEs+E3ORBZwvRNI1Op5vXPyng&#10;X29soKO797BlVm0p54NVhVx74Vi+c/kkQqymAetXN3bw7Nv5vL18Fz293sPWX75hLx+tLuQHV05h&#10;4Tm5GI0HP45thdW89dnOI55LWZYIs5mYNiad6y8ex4TclKNm87p63Dy1ZB37qlsBMBp0xESE8IMr&#10;pxxxnQF87WjO8kAA2I+qadQ2dfKfD7bS0NrFlNFpzJs6lPBQy2Hntbapk0/WFnPRrBxe/2Q7iTF2&#10;Fs4ewcdri3lr+U5uu2rqlx7HYDRNo6q+nX+/nc/3r5hCSvzRg1qvz8/2olreX7kHn1/hvMnZzByX&#10;ifkY/hg4Xr1uL/98dR05WbHMn5Hzpcu3dPTw5OvrWXhOLqOGHntwLwiCIAjHQ7d48eLFJ293GrtK&#10;63nhvc10Ot3UNHbQ2tHDyOx4wuxRoLNAx85ABvAApQe6SpDChoMlCZzl0F0SCO5MMUhDbkeyxKMV&#10;PwTVbwQyf0ESRE5GHvpTVGMUby3fxeOvrqWjy02v20uozcyMvIxBA0C/X+Hfb+fz77fy6XS6j3hE&#10;Pb1edu1rIMZhIzcrLritDqebh57/gvc+302vx3fE9du7etldWkdOZhxJseHB9b/YvI/dpQ1HPpMa&#10;uL1+yqpb2VFSx5C06GA2dTBrt5fz5qc78fkDdRMVVUOSJC6cPgy9XnfE9YLczeBpCZTd6Xe+6lu6&#10;efC5FehkmYykCNZuq8ARZiE9MZIup5vymjYUVcVqNrCvqoUlywo4d9IQFEUlPsqOyajnn6+tY+zw&#10;RGaNz8Js1NHQ6qS53Umo1YQkSXS7PHS7PDS0dKNqGqqq0eV009jWTa/bh81iRFE1et1ehqXHYDLp&#10;aenooaK2DZ0sYTUbBxxKQUktD7+4krQEB1azgc83lTEuJwlHmJUup5v9dW2YDDpMRj1en0JLRw+d&#10;3W5aO3sIsZqoqmunx+XFZjGiqirN7T04ewPtC7OZqG3qorUjsKyERKfLTUKMnbjIMLpdbsqrW9Hp&#10;JExGA6oaCKCbWruxWY3IkoTT5SYzORJ7iAWP109FTSs+v0KI1YSqaTS399DT66W2sQOTQY/BoEfM&#10;eCgIgiAcj5OaAfT7FdYX7KehpRsIBDEfrS7C7VW49wfnkZD8LdDp0Xb/EbytB1fsqYCOnUiOPBh6&#10;J6ChtW1GGnZnICOluNCaV4Hq6bc3GSlmNlLur3EbU/lg+S7+/p/VtHa4APD5VVZtKePWRVOItNsG&#10;tFPTNNbv2M8zb27E5Q4EbyajnuyUaIalR6OqgUC2sr4dr0+hp9fLa58UMHpoIrlZcfj8Cu+u2MUH&#10;qwqDAVeI1UhOZizpCZF0uzzs3FtHfXMXiqrR2Obk2XfyyU6NIjYy7LDzFmYzkZkcidGgx+Px09bt&#10;orWjh55eH6qmUVrVwsMvruSPd1zIkNTowwLanl4PX2wqw3VIIFpY1sCu0nrGHyEL+mVUVWXz7io6&#10;uz3c/+MFmE16Lj/XhdlkwOX28sTr6yjZ3wSSxPcum4jVYgQpkDXcW9lMSryfzh43ReWNeH0KcyZl&#10;s2FnG68u3Y6mqUwcmcpNCyewdHURr368jSiHjW+dPwa/X+HF97dg7QvAbl00lfTECLYX1zJ9XAYN&#10;LV387eXV1DV3odNJ3PuD88lKjkSSJPx+hWXrSxg9NJEfXTMdnU6mvctFhN1GVX0bf3p6BZ09biLD&#10;rPzspnMA+NlD7xNqNeHzK8REhNLW2YPb6+eOa6eTmRzF755Yhtfnx+P1Ex8Zhsvjo9Pp5ltzR3H+&#10;tKGUVDRj0Omob+7kry98QWtHD5HhNn7xnTnsKKnjpQ+2IEsS50zM4rI5I9lVWs/Q1Bg6nb08/uo6&#10;du2tR5Ylbr9qKhNHpvL7J5fR3O5EJ8ukJ0Zw142ziQgXBc8FQRCEY3dSA8CeXh9bC6vRNA1d32M+&#10;TdNYvqEEo17mrptmk5hwBZLiRiv+G3gaD66sqSBJSNZ4GP5zcNUg20eCrAfl0D3JEDERedR9+C1p&#10;vLF0O0++tpa2TldwvwA1DR1sK6xl7pQhA9budPby0vtbgsFfiMXINfPH8t3LJxPtCEHTNGoaO3hy&#10;yTo+XltCbmYsC2fnEhcViqZplNe08vbyg9m2qHAbty6awpVzRxNqM6OqKjv21vGP/65hV2k9E3KT&#10;WThnBKFW86DnLSczjj//33wSou34/ArN7U7Wbqvg1Y+3U1gWOEe7Suv5aHUhaVdPw2TsP4uKRmV9&#10;B1v2VKFpGpIEep0uOBBnfcF+RmbH/0+PP1U18Jg7JyMGm8WIJEnERIYCgWB/0bwxeH1+lnyyg/U7&#10;9jN7YjaSJAWzXhazkXE5SSTHhXPh9GHERITw52dWsOj8UaQlRvLAc58zZXQanc5ewkLM3PejC4kK&#10;t7Hk0x2Ehpj49ffPY+nqIpatL+G7l06iqqEDn08hOiKEmy+dhKopPPHaOtZvryAtwYFBr8OvqOyv&#10;bWPe1KHY+h7Zx0fb8fkUXv9kBwkxYdx72Vz+/fZGPli5h/OmDMHt8XH3zbMpKmvkvZV7eOCnF7F0&#10;TSFfbNpHcqyDLqebH10zDYDfPbGM+388n72VzSzP38vkUanUNnaSGGOnobWb0soW7r11Lo5QCxaT&#10;gc17qgkPtXDnDbMw6HUoqkp1Qwc9Hi/rC/ZTsr+JP/9kPusL9vPCe5vJTommvauXuVOGMmNsOouf&#10;XEZdS5cIAAVBEITjclIDQJ0skTc8idSECJBAUyW0A/36JIny2g7iIkMxJC9C1SS0kocBDWQr6A9m&#10;6SRzLJI59uCGJT0YI8HUERgWHDYMKeceCMmgva2HxjYXsycPCw7UkCUVSQpkAa1mA5p28KmmpmkU&#10;ljVRVHEw+JyWl873r5hMlCOkr6kSKfEOfnLdTM4Zn8WI7Hjio0KRZRmfX2FbUS3VDR3B9RfNG82i&#10;eWOwWUxIEuh0MqOHJvDL786hrrmLUdnxRB4yIro/WZaQZRmDXodBryM1PoLEC+xkJUdx231v0uF0&#10;4/UprNpSxrcvHk90/wAQKCiqpaaxE4Ck2HAyEiNYtbUcRdXYsGM/l547kpS48P8pC6iTJHyKGjyH&#10;Wt+cfFUNHTz2yhrau3tpau1mel5GYBkOfAaBgSRmkwGrxUh0RAid3b34FZVxOck47FbSkyJpaO5C&#10;lmVS4hzER4Wh08moqkZ8ZCgJ0XbSEhyUVbeARPDzLSpr5Mkl61EUlYq6NvJykg+bKlBVD7RVAjRc&#10;bh8VtW1cft4IkmLtTBuTzmcbSvB4/NhDzESF20iKCychOozkWDtxUaHUNXWhahoGvY7M5Cg8Xj+O&#10;UAsRdispseGsVTT8qtr3+UmkJ0YwPS+dh15Yycy8dK6/aDzzpg3j8VfW8Menl3PDxeOD3QgkJCrr&#10;2khLcJCeFInPr/DeF7vp6O7FbNSTmRRJdEQI9lBLX41MQRAEQTh2JzUADA0x85PrZw58UVPpK+bS&#10;70ULUvoNSNHTA339JD2SOQakI2SpdCbkcf8IFIhW/WCOQTI6QFOJdlj4+Q3T+i0scbQOU4qqUVjW&#10;EHxUbDTouGzOiGDw119cVBhxUQMf2Xq8frYVVtPVE3gcHRZi4orzRg0YIAKgk2WGpccyLD2W/4Ve&#10;pyMvJ4kFs3J4Zek2NA1qGjqpqu8gul9bFUXl3S92B7OZ08akMWt8JmsL9qMoKqWVLRQU15IcG37c&#10;/ch0OpnslGiWL1lPXXMnYTYz+6pbiAizsGxdCaqm8eBPL+L1TwoC50PTUFUVTdNQNQ2t70tVA1/2&#10;UAugUdMUCFabW7uxh5ioa+kcUP4nsH7g/xoEv1c1Db+i8taKnWSlRPKja2Zw378+xec/GCAZ9Dpy&#10;s+LZtKeKaXnpGHQyxfubyEqOIsJuoaK2ne4eD+U1rYSFmNHpJFTt4H6Vvn1qGgOOIXgsaAT+C7SH&#10;fstZzUZuuXIKU/fV88hLq4iLCuPC6cN45OcLefH9LTz80koe/9XlgZBU0wgPs1JQUk+X001NYyey&#10;LGExGwLb6zsjB/YrCIIgCMfj1BaCVjxobRvB286BADDwq0wCfRhy9AyQj2GAgqRDsqUGvtdUtN46&#10;1Pp80PxwMMcYWM4+AmxpR9yUz++nprEDpe+3fpjNzIjs+GM+JK9PoanNGfx5aGoMkV/T4zmdLDN2&#10;WCJvfrYDj1fB7fVT29jBuJyk4DL7qloorWwGwGIyMGpoAlkpUX2Zs1Y6nW42FOxn/ozhyMdyrvuR&#10;JImxOUkMSY3iV3/7iOiIEGqburjlW5PJSI5g+ca9PPvOJrbsriYvJynwEUsSUl+2TpIObkcCIu1W&#10;RmbH89Qb63GEWkCCjORICssbB/x5IEn0y1ZKwdf0OhlZlshOjmJ5fimP/Xc1O/fWkZUSdfCc6WTm&#10;TsrmL899zuInPgn2Abz/jgWcN3kIj726lvKaVsqqW7l10RQMel1w37IsYeirvyj1a4tBLwfbIiMF&#10;sttI6HVysK2SJLG/ro2X3ttCWKgZk0FPqM3E0jVF7Cqtx+/XiAizIkug0+mQJYmJucl8sHIPv39y&#10;GdUNHcyemEW0wxbYbl8LdLL8P2VuBUEQhLPbqQ0A/U7Uwgehq3CQN3WoI36LlHwFks561KxdkKai&#10;OsvRdt4DbVs4EE4G8yOyCSnnHuT0tCM3ya/S1tUbfGRosxiJCDv2AM7j9QezbQCxkaGYTcajrPG/&#10;k6RA/0KL0YDHq+BX1WDmEQKPuD/dUBIcxZwQE8b4nCTiokKZNDKF8ppWVE1jXUEFtU1dpCU4jrsN&#10;EWEWfv2DuXywqpCWth4WzRtN3vBkFEVFUTQqalq5/eppRNqtpCQ4uG3RVCLsNq6+YDRWq4kwm5lb&#10;Fk0hNd6BLMvcdtU0VuSX0uV0M2dSNokx4cydMhSX24vU139z5rhMxg5NxGzUMz43ieQ4O9GOQEmb&#10;6HAbV8wdhc1qwuny8KNrZpCRFIFOd/D6GZIWw+Lb5vH5pn34FYVZ4zNJTXCQkuBAJ0vs3FvHRTNz&#10;mDQqlR6Xhx9fP4PYqFBCrCbCQyyYjHqmjc1geEYsMRGh3PKtKTjCrGiaxp03zCI+KozwUDMhlolE&#10;htu4fkEekXYbDruFmRMyKC5v4ubLJjIjL52mVie9Hj89vV5uXDiemMhQblo4gbSkCByhVn532zw+&#10;XVfC1LHpLJg5HKNez/cvn0xaYgQhVhPfuWzSl5a9EQRBEIRDndoAUJIBCZTDa+wBaMUPBgZ5JC9C&#10;kr68qZq7Ea3wL4EZQA6bM4TAvqQvz3L1f6Qmy9JxZVg0Bj6S0+nkoxaJ/iokKdC3TOo3sKX/vuub&#10;O8nfebCY9PjcZFITItDJEtPHZvDJuhLaOl3UNXexvaiG5Dg7Ovn4ijxLkkSI1cQ1F44d+IZBx/wZ&#10;ww9bPio80Jdz1NDE4GuTR6YGv3eEWbly7ugB8X52avSAbWQkRQa/T4oND5a/mTomLfj6t84ffcQ2&#10;y7JEWmIE37ls4mHvzRiXyYxxmcGf7aEWpo1JBwLZ4PjowCP/1AQHqX0B89S+9wGm5wUKjoeFmIMj&#10;uscOP5iRnTd1GPOmDgv+nJ5kIr3f8QBMHJkS/H5IajRDDjn+SaMPnq8JI5KPeJyCIAiCcCSnNgDU&#10;NDha/yVNAyUw9dqxbU8BtZcDHfsH39/RNyEfUjeu1+2jp9eLyXhsp8qg12EwHAwyO7pdeH1+9PoT&#10;nwXUNI2ObjfuvvIuOulg2xVVpai8kbKqluDysiTx4apAtrWl3RmcTk7TYPnGUmaNz8QRZv3aa8op&#10;ikpheSNl1S3odDJZyVFkpUSh1+nYuLOShpYuLpg+7JhmafH5FdZtr2Boegzx/fpjrtpSRkubk/On&#10;DWVbUS1pCRG0dfZQXNHMwtm5lFa1IEkSo4Yc2+N9TdPYX9dOQ0snecOTj/l6EARBEITT0Sn+LaaB&#10;Tg96K3BI5klnQRr2c+TkK495/lnJmoQ84veBTvttmzgs2pNNg04m0p9BrwuM6JVA0QIzaBRVNAaz&#10;QF/GZNQPeGRcXN5IW5crUAPvBPMrKpt2VeL2+gGwmA2kJ0UA4PX6WZFfSluXK7j8G5/u4I1PdwxY&#10;/4BdpXXsq2xm/IiU4+5TpvaVLrGajUSG2wCNLqcHpe+RdExECLZ+x+/x+lmyrIDNu6tIiXfQ3uXi&#10;gunDufqCsfgVBbfXhwR4fH4amrswGfVEOULQyRK9bh8Nrd2YjXpiIkPp6fXy4vub+eHV0/F4/MRG&#10;hmIxG/D5An0i3R4fT72xnu9fMZkwmxm310ev28eSZQUkxdrJTokK9EmUJYwGPaqq4vb4MZn0A7Kh&#10;mgYvvb+Z5Rv38uS9VzAi++AsHR3dvbR39RIfFRosp9PQ0o3PrxAXFRosP1PT0IHVYiDKEYIsSXh9&#10;fmoaO7GajcREhCDLEq0dPXQ63cRGhmI1G0WBZ0EQBOFrcUoDQFVvQ87+AXiaDz6a1QBNBn0YUvxc&#10;0A1eG++IQjKQc+9Fa9+OhAqS1q/Hvg4pfMJRVzfodaQmRmA2Gejp9eJy+1i1uYzxw5MwHZKRUlWN&#10;LzbtIy8nEUdf0Bco0+LAoJfx+VWa2nvYvLua+Oiwwx6vtnb2sLOknokjUwYESMeqoqaVFfmlwSRq&#10;XGQoSbF2AJrbeygoqQsOZoGBAd+hmtqcbC6sZszwRIzysV8WPp/CR2sK+e9HgULNty2aSkZSJK9+&#10;vJ2i8kaa2rqZnpfOty8ejz3EAgQ+Yr+icvGsXBbNG8Peymb++sIX5GbEYjUbMBv1+FWV5ev28t7n&#10;uzGZ9Nx86URGZsXz9oqdfLymGLNZz3cvm0xOZgyKovHcO/l0dPcya3wm184fh9GoQ68PdDGQkJAl&#10;GaNBj8VsoKKujTXbyrFZjMREhhJmM9Ha6eLS2SNobnPy/so9XLtgLI6wg6WH2rtdlFa1EBUewrbC&#10;WoZnxKHTyVTVt/OvNzdQWtnMmCGJ3HnjLIrKm/jna2vpcXu5dPYILjlnBO+v3M0Hq/ZgD7Fwx7XT&#10;SU+K5L0Vu3lv5W6sZiN33jCLyHArD7+wkrrmLsYMS+S2q6ZhNZ/46ekEQRAE4aQGgIoSmDZLUZS+&#10;onGgSdPAHHjEZjEbiAizIEsSmupDc5YBWiA4NMcgGRyDDwbRVLSeSvC7AsubIpFSFiFJMj5FpanV&#10;iXqg1p8LpN5AmRFV1bCHmAm1mYJZL0mSGDMkgdR4B4XlgVqA732xm6yUKBbMzMFmMaJpGk6Xlzc+&#10;LeBvL69meGYst181jfG5yVjNBqaNTee9lbupb+5G0+DJ19YRHmph2ti0viyTRlNbN0+8vo53V+xm&#10;ypg07rhmOkPSojEajvCR9JU68SsqXU43O/bW8c9X11HfN6uK2ajnolk5hIdaUFWNddsrqKgJzKZi&#10;0Afm/e3/aBoCcXFzuxOny4vXp7BmSzlXnjea2KjQY/o8NU1jW3EtL76/hV99dw7bimp4asl67v3B&#10;+RSUBErL3HTpeO7713JyM+M4Z0LWwfOMhMlkIDoihMhwK4kxdnbta8ARZmFrYQ3jc1J47/M9zByX&#10;wYjseOKiwzAYdEwdk8aQ1BjWbq/glaVb+e2t56OhMWpIAuNzk3nw+S/ISommoraVwrJGZuRl9PXj&#10;hKqGQOA3eWQqI7LiiI8OY+roVMpr2njmrXwmj0pl7bYKqhs6MOgPBl6qqrF5dzWRdivXXzSON5bt&#10;4PxpQ7GHmvnvR1sxGXTcfdMcSiqbaGpz8tira5iRl0FKfDhen8LmPVW8tXwXd988m827q3n6jY3c&#10;eeMsXvtkOxdMH8bI7Hgi7FbWba9gX3UrP7txFnq9HqP++PpjCoIgCMKxOqkBoNPl4bFX11BR03Yg&#10;/kPVAgGBUa/j6gvzmDspE1n2odW8g7b3b4E6gTorctatkHzF4LUAFQ/qrnuhay+gQUQe8tA7IWwY&#10;PkXh5Y+2U1BcR1+FDmQpkBXzKyrXLcjjopm5A+LK5Lhwzp08JBgANrf38MiLKympaCI3Ox5N1dhW&#10;XMOn60tw9nrZvLuah90refDOixiWHktORizjc5P5YGWgv11ZbSt/emY5C2YOJz0xAlevjzXbylmz&#10;rRyX28eKjaUoisqff7KA6IjD6w3WNHTw6sfbCLOZ6en1UFHbxpbCGpr7lZsZNSSeC6YNx6DX0dHd&#10;y7qC/cHsX1ZKJHffPJuIQ6a8Q9N4+aOtvLtiN35FZde+esqqW44jAKSvWHEE43NTiI0M5fP8Mpra&#10;utHrZPJykhiRFU+0w0Zb1+ADfSAQdOt1MoqiIksSOlnGZjUwaVQKH60pwqeoLIx34Or1smpLOTv2&#10;1tHS7gwWhdbrdMwcn8Hw9FiGZ8TQ3ObEaNAH+jj2+2BlSUYv6wi1mYiLCiM13kF8tJ1Qq5kQi5H9&#10;tW3k76pi1vgMLOaDt4bL7WX11nIiw22EhZhp73JRWtlMTmYc+6pa+N4VkxmXm8zoYQmBki6KygXT&#10;hhIbGYZfUXhnxS46nb18uGoP7V29tHX1omoaU8em8dn6vaiaxrD0GEYPTeSNT3fynw+3cfUFYwYM&#10;7hEEQRCEE+mkBoAGvQ402LSrasBoVZNRz82XTWLKqGT0kg+18nW0kkfB0xBYQGcFXzt9aTA0bwe4&#10;GyAkA0k2guaDnv3QWx1Yvq4B1duJPPavWCxJXDRjGIX76tmwsxJVGVgU+JYrpxzW502v13HtgrGs&#10;215OQUldIGPX3sPLH27FbNSDFBgcciDAMuhkpuelB2Y4AcLDLNx4yQR27Q3MF6xpUF7TylNLNmA2&#10;6vCrGh6PP1AoGDAadcybNozwMMug5626sYNn384HpEAxYlUNPvbVyRKpCQ5+8Z05wVGp+6pa2LG3&#10;Nrj+jLwMJo5MDbS9H03TuHDacNZuK6ehJVCO5LP8vYzLTRowndyXfaZenx+/quL2+pHkQD0+Da0v&#10;9pKOMAo6UPzZ61NoaOmioaWbi8/JpbO7F9AwGvQsmjeaEdlxPP3mRjq63UwZncrqrWXctmga20tq&#10;2by7qq8os4bfHyg7o6oasiz1FUgmcL30fa9BsICyqmooauA9s1kfCNhXFdLd42ZcTnKwzZqmUdfc&#10;RWFZAzaLkZqGDjp73GzcVUV2agx6vQ6314/S13dQrwtU6PN4FXx+Bb+iBPuVXjh9OLIcGDUd4wjh&#10;xksmMnZYEs+/twlZkrh2fh5/uP0CVm8r44kl64hy2MjJjDumz0EQBEEQjsdJfcZkMumZOiaNsBBT&#10;3y9jsFiMXD0/j+9fMRmHTYdW+y5a0Z8PBn9Bfb+Q3Q1oRX9Gzf8OWv3HaNphEwEHCkA3r0bdtRi6&#10;95KbFctvbz0/WF7jwL5TExyMHZY46FPlaEcIv7n1fKaPTUfXN1rWr6g4e704Xd5g8BdiNbJwTi4/&#10;uHJKcNSqJEmMHpLAL74zh5zMOOS+TI5Likd3AAAgAElEQVTPr9Dt8tLr9gWDv6hwK7d+ayoXz8oJ&#10;BMgHDqFfgKxpgZp+gYAiEPzJUqDUyCWzR/DIzxcyemgisizh9vhZvaWM5rYeIBAgnjspG5NRHyxI&#10;fOBLlmWyU6PISDxYKHnN1grqmroGmV3iwFk7SJYlcjJi6ejq5YV3NvHvtzaSkxEbyCD2W1Q9fFVk&#10;WWLd9gr++epa7n3sY/KGJzI+NxmNwGhlp8vLB6sKqaprJyrchtPlxmQMDKbYW9nEvspmvD4FCQm/&#10;ovKfD7fynw+3UFHTSlpiBIqiBo9BVYPlxfs+n8AfHVsKq9lT2oCqBsq3FBTXkpMZR0J0aPCPAkXV&#10;2LizkqjwEJ5ZvIjH7rmce753Hrv3NdDr9jJ5VCpvfrqDF97dxKMvryQ2Moy4yFCeeWsjT7y2jiXL&#10;djAkLQZV1SiqaGLH3npkWcLl9vHW8h00tXXjCLXgdHnZU9bAZxtLCLGZ8StacHCPIAiCIJxousWL&#10;Fy8+WTuTAJvVxIaCChpanUiSxNUXjOH2q6YREaqHuqVoRQ+Ap2ngipZ4pNRrwBiFtvdRtKol4G2G&#10;tq0QMQ7JkgTOYugsZECk4apE661DipxIZGQsQ1Ki2FPeSFNboATKgpnDmTdt2KCjXiVJItphY0Ju&#10;CiDR1tmDv+8RpUEvYzUbSIl3cPtV07hx4UQcYZYB25FlidR4B3nDk+jp9dLZ3YuqBQIyg14mxGok&#10;NyuOu244h0tmj8BqNgxYf8OOSirr27GYDQO+QmwmUuPDOXdSNj+4cgpXXTCG1ARHMMjs6OrlreW7&#10;aGnvwWI2MDw9hhsumTCgtE1/JqOe9i4XxRVNWEwG9DqZIWnRZKZEDczceVrA045kH9ZXvzHAHmom&#10;JcHB6q3lxESG8O2Lx+MItaKTZbJTo4mwBwbHDEmNJjoiJDjrhxyYIgOTUc+cCVlceu5I7KEWNE0j&#10;KtxGemIkzW3dbNpTTUSYlW+dP4as5Ch0skRBcS1piZEMz4hlRFYcfr9CiNXE3spmFs4ZyaSRKehk&#10;mdioUDKTozAa9ORkxhAeEpind0haDHabmZKKZpLjw0lNCMft9bFqSzlXXzCGtMSI4GehqirtXb2M&#10;HppAdmo0ep1MeKgZCYmM5EhGZsXT4XRTVN7E5JGpjBoSWK6koomO7l7OmZBFbmYcSXHhrN5ahtev&#10;MD4nGXuohdrGTvJ3VBETEcJ1C/IIs5nZWlhDcUUT86cPY+qY9AF/FAiCIAjCiSJpJ3kiUUVReX/l&#10;HhY/sYyFs3O55/vnYTYZ0DqLUTd9F3rKBq5gTUIe8xBSzDlozn2o+TdB976DB5B5K3Lub8DfhVr8&#10;IFrla4cUlpaQsn+EPOxnoDNTWtnM75/8lKZ2J4/cdQm5WXHHVPak2+WhdH8zrZ0uZAkSYuxkJEUc&#10;06NSTdNo6+s31t3jxWiQSY2PIDHWfsRf8E6XB693YHZTQ8Og12GzGo9YsNnnU+h2eYLz5JqN+sPm&#10;IT6Ux+enu8eDjISGhtmk7ytB0u+8qL5AZlVn5ktr6ZxhVE1jxcZS3vpsJ3/5v/mEH8fML4IgCIJw&#10;JjrpASAEihC/v3IP86YOJSHGjiRJaL4utPIX0Er/Cf7AKF2sicjDf4GUeDnIejRnOWr+zdBdcvAA&#10;hvwYedgvAlkpdwNq8f1olW8DCiCBfQTSmAeR7aOC8wrvKq1nR0kdC2ePINR29OBI+OZTNY3KujZ6&#10;XD5yMmOQj3M2FEEQBEE405ySOoCR4Ta+ffH4wKT2B8qCGMIg6xbQmdCKHwKdGXnkfUixc2nu9GDQ&#10;+7FLg3QmQ0PVVPbXdRBpDyds+L2AglazDMJHIuX+Bsk+Gvr9Uh+RFcfQtBgMosyGQCCfmdY3gOd4&#10;i2ALgiAIwpnolASAkiQN+uhT0pkg7UaQJCRTBFL8fGoaO3n81XVcdt4YJqYdPsmbRGCQwXtf7EGv&#10;l/jOpZOwDP05WJKQYuYhO8YO6LN2YP9Gg+hbJQSIoE8QBEE425x2E5pKOhNS2g1oko7qhg4eeWkl&#10;W4vquGzuGAYbiRqo9REYVfnmpwVYTEZuuHgchqw7kHTWw4I/QRAEQRCEs93pFx1JEujMNLa5+f2T&#10;y/hwdSEgoRuQpZH7AjsJCNT1kyWJTqebv728ihff24zLZzo4vZwgCIIgCIIQdNplAAEaW5089soa&#10;Vm0pHzCXLcZISL8ZydPeN8ODBpET6T8q1eX28cxb+Rj0Om66dOJJb7sgCIIgCMLp7rQLAJvanPzx&#10;6U/5bMNeFDWQ3ZNQkSUFyRAO6TcGngIHYz7pQBIwqKWjh4dfXoVOL7No7mhMpmOb1UIQBEEQBOFs&#10;cNoFgK0dPTS1OelfnMavKCiKGhgcgm6QMnTqYbN5RIfbAvPLqie9yo0gCIIgCMJp7bQLALNSovjr&#10;zy5m085KXlm6nYratsDcsl9SrlCSAtOyJUTbuWhWDrMnZJGVGoVRzKQgCIIgCIIwwCkpBH0sVE3D&#10;2eOhuKKJ0qpmZo7LJDkufPBlVZX8nVV09rgZn5OEw2494kwZgiAIgiAIZ7vTNgAUBEEQBEEQvh4i&#10;TSYIgiAIgnCWOe36AAqCIAjCV9Ha5TrVTRDOApFh1lPdhK/kGxkAiptfEARBEAThyMQjYEEQBEEQ&#10;hLOMCAAFQRAEQRDOMiIAFARBEARBOMuIAFAQBEEQBOEsIwJAQRAEQRCEs4wIAAVBEARBEM4yIgAU&#10;BEEQBEE4y4gAUBAEQRAE4SwjAkBBEARBEISzjAgABUEQBEEQzjIiABQEQRAEQTjLiABQEARBEATh&#10;LCMCQEEQBEEQhLOM/lQ3QBCEE0MCZFlCQgJARUVVT22bBEEQhNOTCAAF4QxlMugw6nXodDKyJCFJ&#10;0mHLaJqGpoGiqvgVlV6PD+0UtFUQBEE4vYgAUBDOIBJgsxgx6nWDBnyHLS9JSBLIsg6DXofZqEdR&#10;VVxuHz5FpAcFQRDOViIAFIQzRJjVhF4nH1PgdySSJKHX6Qiz6VBVDWevRwSCgiAIZyERAArCac5k&#10;0GEzG79S4DcYWZYItZrw+hWcvd4Tum1BEATh9CYCQEE4jZ2IrN/RSJKEyaDHoNfR1eNGUUUPQUEQ&#10;hLOBCAAF4TRlt5nR645eqamnt5e9lZVUNzRQVd9AW1cXfsWPLMnYLBaSYmNJiYsjIzmJ+KioI25H&#10;liTsNjOdPR4UMXRYEAThG0/SNO0b9yd/a5frVDdBEL6SLwv+ahobWbNtOwUlJSTFxpIaH0dyXBzR&#10;DgcGfWCgR3ePKxAYNjSwr6qKuKhIpo8dy5ihQ5HlwbetaZoIAgVBEI5BZJj1VDfhKxEBoCCcZuw2&#10;E3qdbtD33F4vby9fwZ6yMiaNHMn0sWOIsNu/dJten4+tRUWs2bYNTdW4dv6FJMfFDbqspml0OHsR&#10;T4MFQRCOTASApyERAApnKovJgNVkGPS9fVVV/Hfpx6QlJHDl3POwWSwAdDpdlFXVUdvYSnNbJ16f&#10;H50sYw+zkRATQWp8DMnx0UAguFuzbTsfr13LrPHjuWDa1EH3pagqHU7313OQgiAI3wAiADwNiQBQ&#10;OBPJEoSHWAYd8FFUXsFLH37It+aeR97w4QDUNLSwblsh+6rqSE+KIzE2kthIB0ajHlVRaevsprap&#10;lfLqBixmE5NGDSUvJxNJkmhub+f5d98jLSGBRfPOH7Q9vR4fLo/vaz1mQRCEM5UIAE9DIgAUzkTh&#10;IWZ0g/TNK66o4MUPPuTGiy9iWHo6fkVh+foCCorLmTpmOONGZGGzmI+4XUVVKS6vYc2W3ej1Oi47&#10;bwqR4WE4XS6eeH3JEYNATdPo6OkV08kJgiAMQgSApyERAApnGoNeJsx6eBDX0d3NX194kesXzGd4&#10;RgZur4+X3l2O2Whk4bmTsYfajnkfiqqyZstuNhYUc/WCWaQlxuJ0ufj7f19hzsSJTBk96rB1fH6F&#10;LpfnKx2bIAjCN9GZHgAevcaEIAgnhdVkHPT11z5ZxoTcXIZnZODpC/6iwsO4fuGc4wr+AHSyzDkT&#10;R3HJuZN57aNVVNY1EWK1ct38+by/ciVtnZ2HrfNlZWgEQRCEM5P4110QTjEZ0MmH9/vbUlhIW2cn&#10;82dMB+CjVZuxh9i4dO5U5K9QGDonM4UF50zkjU/W4HJ7SEtMYOqY0by1fMVhy0qShM08+KAUQRAE&#10;4cwlAkBBOMWslsGneVu1eQvnT52C0WCguLyG8up6Lp4z6SsFfweMHJJGZnI8S1dtBuC8yZMpq6mh&#10;qa3tsGVNBlEvXhAE4ZtGBICCcIoZBqn5t7+2jg6nkzFDhwLwef4O5k0fh9VsOmH7vWDmeEor62hq&#10;7cBiMjFu+HDWbi84YdsXBEEQTl/fyD/tz/SOmYKwpbCQSSNHoNfp2F/bSK/bQ05Wygndh8VkZMyw&#10;DDbt2stF50xk6pjRPPH6Ei4/d86A5SRJEveUcEYRAwEF4cuJDKAgnIYq6+vJSEoCYHdpJWOGZwxa&#10;IuarGpebxe7SSgASoqNRVZXm9vYTvh9BEATh9CICQEE4zfgVhfqWFlL6pmqrbWwhpW8mjxMtOsIO&#10;mkZrRxeSJJEcF0d1Q8PXsi9BEATh9CECQEE4zTS3t2MzmwmxWlFUlabWThJiIr+WfUmSRHx0BPXN&#10;gcEfCdHRNLS0fi37EgRBEE4fusWLFy8+1Y040ZrauthZWk1XTy8xjjBKqxrYW9mAJEGYzcKWwgoq&#10;61sJD7Xi9ytsLdpPfUsHiTEO6lo62L2vBpfbQ1R4KEUVdeyrbsSg1xFiNbNxdxnVDW1EhYfQ6/Gy&#10;rbiSpvYuEqLCqW5so7C8Fo/PT0SYjd1lNZTVNGE2GjCbDOTvKqOmsY3YiDA6e3opKKmirctJXKSd&#10;irpmiivqURSV8FArO/ZWUVHbTIjFhE6W2bSnnJrGNhKjw2npcLKztJpOZy8xEWHsq26kpDKQtbGH&#10;WNhatJ/K+hbsIRYUVWNLYQV1ze0kxURQ33d8Pb2B4yveX09pVSN6nUyo1Uz+nnKqG1qJtNtwe/xs&#10;K95PU1sXCdHh1DS1saesFrfXR6Q9hD3ltZRVN2Ey6rGYjGzsO76YiDC6XYHja+0MHN/++haKKurw&#10;KwqOUBs7SqupqG3GZjGh18ls2h04voSocNq6nOzYW02n00VMRBhlNU2U7K8HTcMeYmVb8X7217UQ&#10;ZrOgaYHjq+07vobWTnbtq8HpchPtCKWksoHSqgZ0skyozcymPeVUNbQSEWbD6/OztWg/Da2dJEY7&#10;qG1qZ09ZLb0eL5H2EArLa9lX3YTJoMdqPnh80Y5QnC4P20sqaenoJj4qnMr6Vooq6vD5/TjCbOzc&#10;V015TTNWsxGjXkd+3/HFR9lp73KxY28V7d09xEbYD7t+2zo6KCyvYEZeHh6PlzVb93D+tLyv7X7Z&#10;V1WH1WImMTaS/XV1uL1ehqenD1hGVVU27irD23dt79pXQ3lNExaTAZPBQP7uwLmJi7TT6TxwbfcE&#10;ru3aZor316OogWu7oKSKirpmQq1mJFlic9+1nRTjoLmje+C9W9048N4tOnjvKorClsL91LV0kBTj&#10;OOK1feDezR/s3u27toP3rtdHhD1kwL1rMRmCn31sRBhdB+7dzoH3bvDa7rt3bYfcuwnR4bQG713X&#10;l967qjbw3j1wbR96fLq+e7f/te3x+dlWtJ/Gtk4Soh1HvncPubZj+l3brR1O4qLsVB64d/1K4Nou&#10;raa8NnBtG/S64L0b3+/e7eh2Edvv3tWC925l371rBg02F1ZQ29ROUmwEjYfcu3srG9hb1YBOlgi1&#10;WdhcWEFV/RHu3eaB927vyZrCUKlg2RNP8PYOhYyx6YRKKk1rn+OJ/3zMxno7eblx6PGy582HeP6D&#10;SszxbXz8r1fYJQ9jVIqN4xrP72qkqceKzTxwLbVhJc899go7pSGMSgk5vm0eC7WNXe88weP/fIZX&#10;3v6MbdUSCTnZRA5euvRLuZoacVlCMGv1rP73P1iyQyJ7dCqWprU8e/+f+NeSFeyVIvGveiH4nu1Y&#10;D0qtY9Uz/+CNnTJDR6dgPeEnY6Ajzdt+pvjmZgD7f/CSdMjPh75/5HWlQ9aVDtv2UfY72LKnat1j&#10;XfarrHuGHp/E0X8+vjYeerEceV3pxP9T/T870JKjzgs04L7gGI5v4HuH/ny0dY+430M/oME+v2O9&#10;NgZth3Twh2Ns42BtOubj+0r/Nh39/bPh3j3qsieDZKJ62UM8+Pt/saYLoIMvnryXBx64nwf//F+2&#10;ewH/bt59+H4efmUbrtZVvPDQA7y8roXjmYKra8NDXDVtPo/sPDywVesC23xpTRMnfNZGpYLXvz+T&#10;eTf/jueXbmT76jd48p5FzLvkj+Q7j3djnWx85DJmXfQgO32AWs+a5x7k4RdW06x62fDwrfz6iQ/Z&#10;09RIR09zv/eOYxf+WlY+8wAPv7iW1m/cHGcn3jdyKjhBOJPVt7Tw1JI3+P3tt6GoKvc/9Tp33nzZ&#10;Uef7/SpefGc540ZkMSI7jXc//wKjwRAsPi0IZ6KTNwrYT8F9U7ngkR5uen8bfxm3gh+Nvoq3OnT4&#10;1FH8ev0X/CT8eRaN+j+2z3+RLXfs5pK5j2C6+wuemFzMqt1ukudczvnDwwPZGG8dmz/8iPz9XciO&#10;bKZftIARxlI+WnwD33+hhbm/e5yfXX0BY+L65W4697J+YxlS5nSmZIWidhTx+Uefs6fRR2jqZOZd&#10;NJnEQapHeevyWbp0A/u7ZRxZM5k/fwzRAypSqTS/fj3TbvmI8Gue582/X06KroEVv7yY65+uYsbf&#10;ClhyczzQQ8XKd/h0Zzu2IXO46PxcwmWVtsLVbKkLJzuxjtVrOkjJNfPRXTfzUss87n3sVyw6P4Pu&#10;DeupkDLIiajipZ9dyyP5I7njud9x9YxRyIUbqZCymDI1m1Cgp/wLPli2g3bbEM65+AKGOw6cg072&#10;Lnubzyt0DJmZwpobL+FJ2z2sWvFLhh5eYeuEOtOrI3wjy8AIwpksxuGgx+3G6XIRYrUSExlOXVMr&#10;2amJJ3xfmqZR39xGfHSgj2FdczOTR4084fsRhG8mPcMmjidK+y87t9Xi1q1kU6uFad9eyP6X32Hj&#10;hhZuid1CocfIqMlTsLEbUKl65UYuf8aFu7OBzr8s4ffLP+L27Dpe/+45/PjDLiISwuhtaOC+x+9g&#10;yT9NPPDSHvwqfPy7mzEkV/DcFQcDD3/Zq/zi2kcw3LWWT3/SzZ8XXMJj+yzERcm017bx13l/5+NX&#10;vkNav2BIrf4vPzjvNpZ2RRIf2ktj42958ocfsur+6RyMFV2s/Xglbbox3H7nQlKMAHHMvuc1Pv2u&#10;jcwhcUAn6/6wgOsf2YUWEYq//bf8/ZrneP/x+ZQ+exvfftlHbGgjdW3JLLzCykeFflQ+4g/fNZJc&#10;dCeFd13NY4af8ejUt/j7WheQz2M3/Rjf+09j+fnVPGa4mxWf/5rkjYu5/JqH2K1FEuJr475Hr+Op&#10;pU9wSXwP6xfP55pHC/DZo7H8RYfJp0L2Sfr4z3Df3EfAgnCG0ul0JERFUdU3GjcxNpKq+uavZV9N&#10;bZ0gSUSGh6JpGtUNDaTExX8t+zp7eGgq2cKG/J1UdSuHvOenrWwr+Vv20eodZM2mErZsyGdnVTeH&#10;rulpKmbzxq2UtQ2yYh9v3Q5Wr1zJysO+VrOj1jN4a6sLWL1yNbsaFPDUUrB6Jat3Nw7+OPHL3j8L&#10;mcdNYpRFoXhrPrtXradKHsmsWy5mUoSXgvXr2b2tgDbdECZMjun7haviS7uN94tLWf/ohYR05bNy&#10;fQf4ujCPvJafPvUFBbu28Mx1qSj789kW8Qte+M0U9HIKN71ZwpOXHjnr5C/7nM+LfQy5/kneXlfI&#10;p//6JdeMtdF9yEfv67Yw8uq7eXx5MdvzX+CaVIX9m/Kp7n/Rqa3UN/SAPp6EhIPRo+zIZOSwOKwy&#10;qJWv8NATO7Be+jQbSvfy4c9zqX39Lzy/ww+A5mkjfP5jvPjiU9z991e5Z7IeOeW7vL7nWS4JHoaO&#10;Eb9dyeOXhIJ5AY/ty+e3E/v1rVMref2Bx9lpuYzHN5ez85NfkFPzKg89uwPa3uepZ3egjLuHpUXl&#10;FLx5A/Fe8VDzWIkAUBBOQ6kJ8ZRV1wAwIjuVgqJyFPXE/8rdtmcfI7JTgUD2T5ZlohzhJ3w/Zwu1&#10;8TPuPSeD5OETmDp5DOlJI/n280V4AZQyXr5hBKnZ45k8YQgpuVfxbLH3wIp8du85ZCQPZ8LUyYxJ&#10;T2Lkt5+nyAuo7ay+7zwyk3OYOGU82cm5fOupXbgP3zvNb/2UubNnM/uwr7n89M2mQVqsULfkx5w3&#10;+3zu+diJWr+En8ydzfm//gQXQPce3rj3Cm5+sgwFDn9fAMckJgzX0bNzGc+vLoSs6UzLmsb08RY6&#10;N3/Cq/mlqNHjmTT0wAM3PWmTppOil7EnJhIma3jcLlRTNmPH2Kl/41amZaRzzYuVqPjwKXqMBhkJ&#10;CZ3JgukojzX12edx/ggzxf++ismZ2Vz3r134k4aQckjvEVPWOEbZ63j7h+MYkn0FL1eq4PPiHxA7&#10;mbGYZVCcdDv7/dvTWUFReQcK4C3cQbFbwtC5kWf+8GfeLQeTUsrOnV19Dcrh4tuuZ8ElMxlqMWKQ&#10;JZD0GC0m+h+GbDRh0AGSjN5sxtg/MvHuYWeRG8nYyeanFvPQ22VoZoWyggL8+0spd+lIm3UBI2wy&#10;oaPmMS35a37u+w0iAkBBOA2Ny8lh0+7d+BWFtMRYLGYThfuqTug+ej1eCorLmTgqMN3c+oIdjM/J&#10;OaH7OLt4Wf/Aj3hgdTvpl/6K+39zNSMp4ZU7f81rzSqtb9zDz/67D9u0W7jntpmEVbzJ3fe8TpMK&#10;3vUP8KMHVtOefim/uv83XD0SSl65k1+/1ox319/46R+/oHvYNfzmvh8yI7SCt+7+Jf+pP9IfBHrS&#10;L/0tf//HP/hH8OtR7pjt+NIjkCPn8JNH/8Gj35+EGXC9+2u+/acPKOnSBn1fAHTpTBiXiFbxLu9s&#10;9hMzeSa5RgfTZoxBrniTt/I9WPOmkNfvhOn0hsCYFVlCJjD4Sil/hh/f9HuWdo7jew+9wfO3j0SP&#10;hCwdx3Ax82R+9fFmPvz3/dxx1VQi6j7jiR/fwAMb+meNFSqevZXv3fcBnXm38uBr/+XWEXqQ5YED&#10;qORIxk0Yht6/neVLa/oy0goVr9zOBeOG8a2nKpD0OnQSmGyROCIiiBx5OXf+fjFXjeobIiyFYg87&#10;EGb8j6N0JD06vQRGG46ICBxRo1h41338+poxYDZiQsXl7Am0T/Pg8YkM4LESAaAgnIbSEhJwhIZS&#10;UFwCwLmTR7Ns7VZc7sEf4/0vPl69hSFpicRE2On1eNhaWMj0vLEnbPtnHbWDNtNQZpxzC3957n5+&#10;9Yenufs8K1pPNVXNPaz+aAWtcjpX/+kf/OlvD3DjUJmOL5ayqlelo83E0BnncMtfnuP+X/2Bp+8+&#10;D6vWQ3VVM4p5PNf98pc88u/n+MO9f+DmSRbwdNLhOtIvOono8Vfzwzvu4I7g1+1cNioEAH/lu9x1&#10;bgZ2UwgJedfy5K6DwzlV5w7ef+Zf/HtZCb3Fj3P971biQ2Hn3xcw7a5PBrwfCClcFL36M+aPjMNm&#10;NBKWNJFr/7qKJhVQq3n+22MZfeE9/PO+y8mNNGEMTWP2zz+g7hv1/NjE6El5hEg+vP5QJs6ciAmZ&#10;hBnTyda5cbn15EyaQtiXbEX5f/bOPD6m623g33tnJoklssoiElkIIYu1InaltddOVVFVLVpt6Utp&#10;S1F0/aHU2tpr39daEsS+L0lIIiRIZJNN1klm5rx/TBAkQataer+fz/1j5p79OXfuM+c8z3NuXeNm&#10;roSVZ2MauuVw8kQ0OgwU6AVqlQpENolRIUSX4harPfIlzavX57NDDnQcMZ7R3WqgFrnkPjBX9NyK&#10;vkGuZEW1RgG45hznRIwO9Dr0D0wpNd6DPqNr5Sz2jnmNbkNHM35EV3pNCibHujk92ldBU7sJ9SwE&#10;SQm5uDdtit3lpXw/fTvXNXe1XQn53oKcBrUKRFYCV0OuPbl3r6Y2AfUtEckJ5Hk0p7H9ZX6f9hO7&#10;rqtRuwdQ3wlit81m0YEzHFwwix2xL9Xk+ltRFEAFhX8pzevXZ8+xY+QXFFDdrTLuzo5sDTqO4Rls&#10;BYdExnDtZjztm9UHYO+x43g4O1PR6vGrRAolINvRedpWgoKm08USDMlBBJ7NRVWlMc1cb3Pt+h0M&#10;ciWquKhB7UoVJxlD9nWuxQnsOk9ja1AQ040ZCQo8S66qCo2beVCmeidGTpzCO867GdeuGaN2SfgM&#10;GU0/t5K2ugxEbxrHgLff5u2716Bp7EsH9DH8+sE7TD+Qilu3jxn6ai6b157nXnARbQrRl8IIu5GO&#10;oawTNd2skJEwd/ajjofNg/eBjN3/xxsDprM/tx5DvhxLryo3WPd5F3rPuIRO5HM7OoyQfT8yaZsF&#10;PUYOpWmFWA7OHMcvZ3XPRSTPi3Kv+OOjAczq06RxOQDU1Zvh7ySDypUG/pV53MakSd0+vPVKBWJW&#10;vEOb9l8S7VEPO3GDyPBsbOr642l2m+2ftmbkxsQSyzD1f5//6+NJ0u+DeL1hI/rOvYZH70l81LKo&#10;G7AJdXr1p0GFaFYObkrnCVepWtcecSOciMwHy5MduzN90xI+ftWaq9sWsGD1Wajdn2mr59HHRUau&#10;2JMJ3/WjcuTPDGjZnOHrMvAZ9Dn9ahbjXyrbULthDcxStvBZ2w/ZkviEv2OyHd0m/kCfyhHMeasp&#10;r72/hgzfwXzWvxaYNWPkTx9TN28XX73RgnfWmlO3luLb+qQoYWAUFP7FzFu3Hnsba7q2aoU2v4Bl&#10;mwOxtjSna5sAZOnPbalcirrB1qDjvNmxBVUq2REdF8eCDRsZPXAAVhUet06h8CQYUg8xuWtXJh+z&#10;YuDawyzodJsp/nUYf7E5v1zfzTCHOyzq6MC7e2oy/tRJJvqp72bk0OSudJ18DKuBazm8oAv2hX/T&#10;849Pov07CzkdnYdbr0ksmjOUOrDtHoQAACAASURBVOUfqJW4Wa1xH7GfR9xETFoxK3ovw9S/0sH1&#10;AwJrTuDM8Qn4qHPYNaQ6nRYm025RIltaLqJl9ZGcaLuE21sGIC/vgnX/ndT99hKHxlRFiple5H4n&#10;NnZ1Z+D2SnwWfI7vG5lC6hr61OjLBouPCLz4ESfaeDH6ZG0mnz/GlzX1HBnlQ4sZKby5IZZlXf6+&#10;TeTnFwbmGaPP4GbkLaRKnlS2eFBl1KZe42qCikqeVbB8jI6Tl3yVqNgsTB2r4uFQrtiVHn3GDa7E&#10;S1Sq5kyFv2g2Z8iOJ+pqEthXw9O+tNAoWlKvXSFR5US1KlZPF4bEkE3ClSiSJXs8PB14oJa8RKJi&#10;tNhVc/nLfXkaXvQwMMoKoILCv5g+bV/nVGgYYVevYmqi4e0ur5KansnyLYGkZ2Y/VVl6vYH9Jy48&#10;oPxl5eSwcucuOrdorih/zwhD4m4+b9uZSSet6bVgK790sUemDMYwjgXk5wMGLVqtAMwoe/eYA0Mi&#10;uz9vS+dJJ7HutYCtv9xX/gBM/Mez7/JVTnxTk8gVI/nwl4hHPIWNaHjlm0vohEDcvbSBfFhJRtxO&#10;4rYO1M4euKsBTKlW1eXPvQh0sVy9ngOaGvj6Fq4wWfjgXUWFPjaa6EItVFI54uyiAmQqmJdHwoC+&#10;+IYrqCxw9vJ6RPkDMLV2p2bNxyt/AGYVPfCu40e1EpQ/Y1Uu1Kjx15U/ALmcI56+fo9R/gBMsXb3&#10;xutplT9jJThU98PnYeUPwMyeqjWer/L3MqAogAoK/2Iszc3p36kjK7bv4PK1aMxMNLzTvQ0OttbM&#10;W72Tg6dCyMp51B+0KHqDgdAr11mwdhfXbibwXq9295S/OWvWUq2KC418fZ9Tj15yMo8yqWsffgp1&#10;YvCqQJYP9DLGVVPZ4+pcHtlwi+vXdaCLJjrOgFy+Cu6OKiCTo5O60uenUJwGryJw+UC8TAEM3Nww&#10;hq5tOvBVYDZggpOrE2ZSAfGxt3jajVTJyhpLGXSJccTpAfQkJj7JqRTFbNfJttjbqEB3i5t344do&#10;b3Iz0YBsY4/93Ugesgr1PT+Af8/pNwoK/3WUzXIFhX85NdzcGNC5E0u3bqNHmzbUq+nF603qUqua&#10;C0fPXmLmss24OtnjZG+Dva0VphoNeoOB1PRM4pJSiI5NoKyZKQ39alC3pgcASampLN6yFTenSvR6&#10;7bV/uIcvC3kcnjiYqcfTwdycI193ot7XgNqT95b/To+2LbBcs5WVYz/EzCeC5ZEGLDu3p3kZyDs8&#10;kcFTj5OOOeZHvqaTMSOe7y1nca1cQg/sYveNfmj7ehDx+2bSJHs6tKpNMQc8cM8GMLzoubAy1i0/&#10;Y+aAVrzWoAyBJ+bz+f88GexwjO+WRaGjhDNNTU0xkwRJYQf446Qp7eyK3JPtadetORZB+5g57Auc&#10;RvqTuflrVsWp8PykH81MIeQZjayCgsKzR1EAFRReAGq4ufFut678vmMnIVFX6NG6NZXtbenVrhl3&#10;snK4eiPeqOydDye/oABZlrE0L08lO2te8fGksoMtYDz5I/jsWXYdPkLLBvV5PSDgH+7ZS4R2P0tX&#10;R1IggDs3Cbtw0/i9RpCQJ2Hf91umB0bw0Ypf+fYIlKvWi5lTe2Mna9m1dDWRxozcDLuAMacGkZCH&#10;6dCv+fWry/SbtoUfvhZIpk60/GIpP75RksOOnuQzm/n9TNHvVDiVeZOZg9oyfM50zvT4lLWju7PV&#10;0pf+XZtzfsnRYksyrd+KxjYb2LX8fbrdmk3urw+W6TZkAUuuDeSjOT8wsJMBVJZ4vzWbFZOaUZar&#10;f2k4FRQU/l4UJxAFhReIvPx8NgUGEXLlCg19fGhSpzY2lo8P3JxfUMDpS5c4fPYcAujbvh3O9vZ/&#10;f4MVHkJPekwoV9LN8fB2x/op/oJrk6O4FJ2JuUctqtqY/MVmZHIjPAaDU01cLUs3nNJnXOdSVAbm&#10;7jVxtSq+wfqMG1y+kozsVIOajuX+WtueAf+kE4ghMZili4NJtg7g7cGtcPwXG1rpk0+zYfFqDkUk&#10;oTW1x6tFXwb0qIP139BmQ8IBFi8+iqrpu/RvYl+C/ZmBhIO/suyYisaD3qGRIfgJ8twlh6SkfGzt&#10;LJ+bbduL7gSiKIAKCi8gcYlJHDp3jnPh4TjZ2eHi6ICLgwMVra3RqFToDQYys3O4mZjAjfgEom7e&#10;pJKtLU3q1sHP0xNZ/he/lRQU/iL/nAKo58qM12gx4ThadR1GHzzAaO9/6UZb1iEmtO7CL+Fg7eJE&#10;2Ts3iE1TU+uTzeyY2ITyjy/hqdCdnUjLNoVnFo/1KWH7Uce5yQG0m6Hh04MHGZU/5QnyABlHmTHo&#10;fdZ6zGb/981LMI149rzoCuC/dGYqKCiUhpO9HX3avk7nFs2JvH6dmwkJHLtwkdQ7d9DpdMiyTLky&#10;Zahsb4+XmxsdmzXF3sbmn262gsLLjS6E9etOk29hRYU7F9nw+0k+nhZwTyHRJZ5h5/bDROeaU7Vp&#10;R9r62RXGB9SReGYbO49eI7d8NZp07IBvxcKV2exrHNyyi5C0clRr+QZtalohA4b0ywTtCCIssQDz&#10;Kv683tEfp0LHoYzwvezcH0piQQWqNGxH+4aVH1GKtKfWsSlCh9+Yw+wc64Np2h5GterBsqWLODAm&#10;gMbXD3EytgLefhJntxzklnk9OnRtQuW7BZXQrpL6ovZ4k+9WvoLk4WpUPPJvcWr7Dk7E3EG2upvu&#10;wTY+nKfYPmsyiDywmg0HYkg3OcOBc560qeOoeLg+CUJBQUFBQeEl4nZG9j9yxe0cJtxValHj4/ni&#10;Ex+1kB37ixWxhfcOfyea28pCMrUSdlamQlI7i+6/RojbGaniwLRWwlaWhKmVvbA0lYTauZeYH5Yp&#10;bt/4Q3xSp4KQ1ObCxspMyCbu4s2lUSIpfq/42LuMkM2sRaXKtqKMJIuKbWeJ06nZ4sYfo0StMrIw&#10;s3ISTjZlhCTbiddnhorEh9qaeGKCqGuCMHNrI4Z8s0hsOBolIiMviTMXrorotDSx9X03odK4iGru&#10;lsLSpoJQI4uKrf8njqZkl9yuUvqSsH+08FKrhe/nx0VCWrj4pbODUMllRcXKDqK8GqGp+pHYmpQh&#10;9n5WS6jVtcX/Hcl4ME9JfU4KFh97qQUgAFG+y1Jx4znJ+0VHUZIVFBQUFBT+MlkcWLmJGMmHzr17&#10;0KtLbVQJ21i5IwkDGfwx/TuCsxswNiiS0NDtjOvoRX7UJcjYwczv95Nd/yv2XIri/JbxtK+eT9Tl&#10;FG6smsb8C2XpPPccly7tY2StWNZ9v5BzkUEEhRfg2W8uG49cYs/8z3mzTjkytTqu7d9HREEN+v6y&#10;g+CQg8wZ3Y/aZe/w8CGSqhpDmfZ1J5yS97Hgy0F0D6hOvbYjWBKSR5m7moEug0pDggiLCmXlIHdS&#10;g35ifnBuie26mFpSX9IerLzgDmY+ffl03n7Oh5xm4VtV0Mec4NTNkgNE6q6W0Gd9HUavmEBDtYzz&#10;oE1cWND10TiBCsWiKIAKCgoKCgp/ldSdrNmRAI4umIZu5YJpFZzkNA6s3EBs/jVCw+8gOzeimWdZ&#10;5PIBfLp0E4vHvobuWggRmTKV/VtSraxM+UajWbThd8a0MefSxcvkSRoyTs5hynfriRZm6KPOc8m+&#10;Na95mxH+a2/8Parx1vwQdJU9cTFTU/XVdtQyu8SivrWp7tWThaE6nKpV4dFzV8ypN3w1R8POsfm3&#10;Hxg1sDUOtwOZ9cFwlsQUKmJqb15tXw1T2YaAto2xFUlcCY8tsV3nQ0rqy0PmJ6bVqFPbgvh1H9DY&#10;3Y03l17HQAEFBSW7JKirldRnGY1GgyyBpDbFzFSJBv2kKDaACgoKCgoKfwkD8VtWEZQmMKRtYfKQ&#10;LfdvHf2dteGNMdGAyMohVwDoSIoKJ9vcFWdTDRoEWbm5xoDcukSiIrIxr2KPRqVCwpRy1tZYlQOr&#10;rqPx7umMj7k/b+86Rcsdm9i9/xCHgvYyZ0QYOrczTG38FduOvcquLTs5cOgA+/f9zKeXdLie+IGA&#10;e87jOi7P6cPAWXG0nhvIlB7DaNJjCJ3sm9L6+0ucv1xATQCRTVaWAZAxaPPIR0JjYlpyu8pFltAX&#10;F4qqgPprCxkxcCJhtQYx6scJOJ35ivcWSKUfb2nmz9gS+vyN87OT5H8JZQVQQUFBQUHhr6CPZsOa&#10;g2SXa8a4ncc4cNh47ZrWFgvdRdatSeMV/ypIN3fx29JDhByew8dtG9Hs3SWoPZrR0EUi9o/5LD98&#10;gSPzhtGpySu8vywB3yYNsBBJJOZWpUlje8KXTWHmjhjE2S9pXr0+nx1yoOOI8YzuVgO1yCU3J4+j&#10;4/2p5f8xh+3f4MOvvqBrdTUiN7dQ8byLGjcfVwyJF1k68l2+XbSKtb9O5puVl9CV8aSWZ2FgcF0o&#10;a35YxJGze5m3KIgMdS0a+juU2C4zr5L6cvPB4bp1jZu5ElaejWnolsPJE9HoMFCgL3kFUHukpD4L&#10;0KhRIchOiCLsWlJx59YoFMc/bYSooKCgoKDwLHnezh8Jh8cKH7UkKnRYIC6nFbkXt070dZSFXGmA&#10;WHFxh/isqYPQFDormLm0F98cSBK3MzJF+NaxoomDptCRwUw4t/tO7LuVLW6nXBRz+9USFWRjHrWt&#10;v/hkc4xISg0XS4bUEdZq4/fIFUT1NxeKkynZIjF0pXi3jo1QF9YjV/ASvedfFAkPtzstVmz/uoPw&#10;KC/fc6BQW9UWfeecFnEZhU4gqiqiQWNXYQYCtaNoMSFQXM0opV2l9OVBh44DYpy/lZBBYOYu2vZq&#10;LuxU1uKNRTElO4GU0ufbyUHiU+8yAhCaZj+JkLS/T9YvkxOIEgdQQUFBQeGl4p8MBF06+aReCyc2&#10;z5Iqni5YFDXCyk8hOuImeRauVHOxLGKfZSA7IZJrSRJ2VatjX8TDIS/5KlGxWZg6VsXDoVyRLb08&#10;kq9GEpdthoNHVRzKlbzZZ8hJ5NrVOLJka6pUc8XKxNjOo6Pr0vU3B746vYVeuuvk2FTF1bpoAPKS&#10;21VyX4qgz+Bm5C2kSp5Utnhyu70S+6xNIToqAVWl6riUELD8WfOixwFUFEAFBQUFhZeKf68C+KJQ&#10;VAHczYduimNFcbzoCqDiBKKgoKCgoKBQBDVuXcYxpVpZGtoqyt/LirICqKCgoKDwUqGsACo8D5QV&#10;QAUFBQUFBYXnR9ZZ1sy/QJV3BuBvLYMhlZDNi1kbFEp8Xlkq1+lA3wHt8XzgQF8DiYcWsexQIlaN&#10;3mFQy0r37ef0SZxdv4h1B8NJ1pph59WSXoN6Utu69EAhhltBLFqXTpMPulHj7hFx+kROrVrI2oMR&#10;pMkV8Wr1NoN61sFKiTnyr0NZAVRQUFBQeKl4uVcAtZyZ3ILuQZ3ZtXcsXlI0a4Z04tP1Mcg2ztir&#10;U4hNzKFsvc9ZvfVLGt5VAvWR/NzOn0kntKhrjyMw8AtqqQGyOPJlS3rPugzWLlQqd4ebN9NQe49k&#10;ze7JBJQvrSlH+bJRd86+HcjWT2uiNqSwe2Qr3lkSj2PDZtSQIzhyPB6XDzeyY3IzzP/+wXmuvOgr&#10;gIpOrqCgoKCg8IJgSN7M7MVX8O3xJp5qA8nrv+CrDTep3HcZR8Mvc+byRVYO8SLvzCx+Whd/L58u&#10;dA0bzuRTwcoCfchaVp0qPBxOe5JNG8PR1R7L7vBLnAwNYcU77uSHLWFZUA4YUgkP3sm+c7EkXdjM&#10;b7N+Yc2Rm8aj5UxfoVe3KpxbMJvATCDvLEcvQvUBv7J713p+3xHEtNfVhK9YzqG8f2K0FEpDUQBf&#10;FLRBjGvqi7e39/3Lxwdfv7o0aPwqbwwYzS/7onn4f69272gCfLzx9q7H8E1Zf1/7DAmsGFQXb29v&#10;fF/9miP5j0mv3cvoAB+8vb2pN3xT6e0tIW1hxaSeP8DpxL8n9Kc+ci696hjr9qnTm3lRJZ9VqfA3&#10;ob/KvN518Pb2xq/zj1zQlZK2uOekuMu3BV8dfPh01L9Q7z9CMXO/1GdF4cXHQPLONezP8KLFq86o&#10;yOHwrgOkqmrTd+QbuJgAKgdajlvNnhMXWDLAsTCflpMr1xGOFwOmDqGWdI3NKwLJBFA74uSgRhe+&#10;ionjZ7J+fxy1xu/l1PlDTGxpBrpLLB3Rh7f7d6Jj5w/5/vtxDO/YjLcXhKNDTY1WzXBO2sGm/ZlQ&#10;tg0Tgy6wf2ZnbGXQxR7icEQusqMzjorB2b8ORSQvCuIOsZfDCEspQdE5GsS2FQtZNGwxm2d0wbnQ&#10;cUufEcvlsDDShSlu6X+n8lJASkwYYWH5qNIDyHycYYE+w9ifdIGpW3qRr4tpbwlp828FM3/8aKas&#10;zOf9Yyepb/+s/8/ouLh8PpsvhFIgACmSuUvPM3hyPeXBeZ6IPJKvhhEWVoBal0h2abr+456Tu8j2&#10;vHLnMZP0aep9zpQ490t4VhReFvI5f+IcuZZt8HJVgSGF+IRsUDtSqdJ9b13ZygMfqyLZsgJZvSUa&#10;yftzenbrToVfZzB1xzJ2ft2W3hW9GPz9JM4N+YZd88YRNA9UFTxo9s43/DjelbvHaugyKvPuvuO8&#10;ZxvM6NbdWTbjFw4PmEULL2+qauZx/kQYdPa/V6U2fBFDeo5kV3YAY+d/TB3lR/NfhyKSFxDZph5d&#10;utTGCgMFOenER57m6LlYsg3pnJ3zDv1dq7F3VC3UgNqtJf3fLUu20ODnafrYsp8bajda9n+XstkC&#10;jZ/nn0ibz/lZwxj5Wxg6TZ2/p43aIyxZHca988lFAWErFxP8RT1aPXqyusK/DNmqDm90q4t1sTct&#10;aFLlRf35K2XuP81zpfACkkl8QjpY2mIjA5hRxkwGfRaZWQa4G/A5I5rLKVZ4uluiAtJ2rWRXAjg0&#10;MCNs23lMqlRGPhPImg036flBFczrf8SyU28TdXQvQcHBBG1aT+DM9/jUyZeN7xiLVNdqQ7uqpshy&#10;U14LqMjS1ZGEJxpoYWeLdXnB8fj7280Yktg48Qt2ZTdj4pZVDPUp95zHSeFJeFF/Af/TqCq1Zey8&#10;b6h/T3parq1+n7YDlnElP51DP33P9sFL6WIBapfG9OxXDZ2QsfHQFClFR9KFP9geeI7o5BwoY4Oz&#10;T1M6tGuI0yPKTR5xJ3ayPTiEGym5YGaJU40A2nZshntJBsIig4jd69lyNJrscm74d+rO616W920O&#10;1C407tmPajqBbONReocfSasj/uIRLsQVbniLbGLPBXMwyxEX+yxuxGYjJDV2XgHUtCuyKph/iwvH&#10;I0kzSKhsa9DY275UG4isPUvZEK0DSU1FO0tSE2+jj9nA4p3f0KqbZfGZsq9zZMcODoXFkUl5KtVs&#10;SoeOTXAt5vcv+/oRduw4RFhcJpSvRM2mHejYxJVHkubHc3r7ZvZeiCNXU5HqTTrSuYXHowbVuiQu&#10;/LGdwHPRGEXqjE/TDrRr6MTDItUlXeCP7YGci04mhzLYOPvQtEM7Gj4q/OLJi+PEzu0Eh9zAOCWc&#10;qBHQlo7N3Lk3JQxJXDp6mSQdlHetT/3KOVzYsZFdZ2PJM/egSefutPZ81Cw8JyaYjZsOEJGmwrF2&#10;B3p20DyS5kmQHdowZs53NDR5fNonr9dAYuhhLt82IGnsqdnIi4qFk8iQGsHxkHjyhYx19QB8H9rz&#10;elJ558WdYOf2YEJupJCLGZZONQho25Fm7uUpbe7XbORFxcc9VznXObxtB8fC47kjW+FWtzUdX/fF&#10;rmhT/6TcFJ4HKlQSIIEEINtQr0EN1AfOsW9nLAPfcUGFnuiVw2g77hz1ph1j4xBTtq7eR5owkLZ1&#10;PEO33i/t2OqVhDU259sBM4l7bQE7v+3JkKY9GdTZntYtvuXy+UtABQBEdiZZBkA2kK/NB8kEEzMA&#10;CVmSUKmKxAsU6eSVrUa93h8wQFH+/r38c6fQKTwVuZvE2zbGMxs1Pl+IUwUP3dcnimVdrY1nK8p2&#10;YsBm4zmF2eveFJYSAkxFx0XphWljxeaP6glLlXTvDEjjJYnyNfqLZVeKFK6LFqvfrSnKSzyS1sy1&#10;q5gXqi0s84aY0dLEePZkxZai7xvuokyRPJKJs+jw4wlx52652evEm5bG+k07LhL3vy6mvY+kTRLz&#10;Xjd9qD0I2aqvWL6mv3CQEaAWXqOPC22RIcraNkhUUiGQNKLB5FChK3XAb4vfe9gIGYRk2lhMWTNG&#10;eGsQIAvLTr+JeP3D6fUi9cj3opNbGSE9NE5l3LuKWeeyiiRNFUe+7yTcyjw0/lIZ4d51liiaVBu1&#10;Wrxfx1Koio6/ZCqc204Vh1LvN0Ifu1l8VO+hdCCQyosa/ZeJ+yLVi9jNH4l6lqqH2omQytcQ/Zdd&#10;EQ9PrYfRRa8W79Ys/0h+JDPh2nWeuDslRPZq0dNcEqARviNmi69aOAhN0TlRppoYuPqGuN8LrQhf&#10;2l94lS8yLpJG2Dd9W3T2VBvPHK3+mTiiLb5dQogHnhO112hxvLS0f6reTLGks+m9+bY+t0jVO94V&#10;jjICTMRrcxPv9+uJ5a0T0avfFTXLP/xcIiQzV9F1XqjQljL31+eKEp8rIbQias1HopG95kG5SSph&#10;6dNfLLxQZNI9tdz+fTzvs4Cf35UqNgxyEiqrPmJpovG7pPBloqezWmDqLBr3HS6GDXhVuJVFSLYd&#10;xc8hmSLx7BThbyqJck3Hi62Hj4kDh4+JA4eDxDevWQpJVVUM27ZVvOeuEphVFR3G/CzmLJghPm7j&#10;LNSUFQFTL4rbybvFe24qgdpVvPHjH2LvhvGiua0sNLXHiYMp2eJ21CzRylQtvMccu9/O1EtiwfAu&#10;otOHS8W51H96zJSzgEtCcQJ5WZBtad7M17ika0gj9GJ0iUkzt3/JsDlnSDeY4Fi3Pb3e7kePVp5Y&#10;ypAVvoIRHy4kRg9gIH7FSIYvvkQWGmx929K735u80dCZMpIgL2YL47/f9YjjiSF5Pyu33aZSk850&#10;fb02DiYSIv8mO8e+zbjAzGfQWRXlrO2xNdcY/wVLGipUdMTRwRLr1n3pXFkF6LiyfRPn7zmj5BC8&#10;ZTeJepBMGtCjVw1Ki29viFvP8t2pGJAoE9CLvm/0o6evBgkDGfuWsTJa/1D61XzQayzbonPBxJF6&#10;HXvTs60fdhrIvbaZUf0mciTPOKZxqz+g19htGJPWo2PvnrT1s0NDLtc2j6LfxCPkAeSdZErvd1lw&#10;Lh2DZIFnyy50ae5BBUnLzT++ovfQNcQbADLZ/uUw5pxJx2DiSN32vXi7Xw9aeVoik0X4ihF8uDAG&#10;PUDmdr4cNocz6QZMHOvSvtfb9OvRCk+j8Fkx4kMWxpRiK2qIZ8XI4Sy+lAUaW3zb9qbfm2/Q0LkM&#10;ksgjZst4vt/18IzQET5/JFNOl6Vhl150buCEqQQi9worJszkeKGMdBd+YMCw5VzOEkgqSzxbdqVn&#10;u1qI4yvYGvn0Hhgi/RzrZk1n+vRHr5/XnePuTHzW9T7Ik8vbEL+CkcMXYxxaX9r27sebbzTEuYyE&#10;yIthy/jv2ZVT8twvU0orMoLG0HnAbI4lFoCZE3XbdqVz06pYygbSQ5YztP1All9/WO5PJjeF54kp&#10;fo0aUD4znNAo49yUHbszfdMSPn7VmqvbFrBg9Vmo3Z9pq+fRx8XA5TVrOZ1fgeZvvYO/jy/ePr54&#10;+zSk37udsRfX2LQ2jw/nTKCdUwK7vhvBsCGfMHN/NjX7/Y8fBt9fRVY52ZM8uwttuk/iiKYlY74f&#10;Ti01aEMvEKG3p55/EZMDkUHkoe3sOhTB40xtFf45lC3glwYZW3sbNBLkCwOpSUlArWLS6Yg4cZpk&#10;PUhlmzN+2zY+qCQDGeyf0J/Jp01wqaomuQBcVTqShCsdu7XjhmjOtGVjaFgWyD/CKJ8W/C9SR1pU&#10;BPF68JCKVCGZEzBhL3+MfwVzdFxf+TZN+6/mZkEUK+ZsZeKrbxVvl/XEWNNv5RU8x9al8bdh6NTe&#10;fLL3JBP91IAW827uLJpxBd2VHWy+8A2vNFBD3hG27E5Aj0SZRj3p6VGa+qcnauUKDmQJkMxp1qcH&#10;Lqb29O3TkGlnD5OXd5Tly0IYMbF24QOkI2TBj2y6pQfZni4LjrNugAsq8gmb2oL6489gkhLEtuN5&#10;NG4SwYIfN2FM2oUFx9cxwEUF+WFMbVGf8WdMSAnaxvG8xvhu+pFfzmUjJDPqfb6L/VMaYU46B0c1&#10;o830EOI3zWBReC++8IzgxOlk9EiUbT6ebds+wCjS/UzoP5nTJi5UVSdTgCsi4gSnjcKn+fhtbPvA&#10;GAw2Y/8E+k8+jYlLVdRG4Rc/NLokhGtHurW7gWg+jWVjGmKcEqPwafE/InVpREXEo8ejiIItKFD5&#10;8VVQEBMblIf8ECY1rsfXpwvQRV/gQpqBAPsCDi38ldPZAmQrWn13kK2jfCiLjqsLutJo6HaSn9IJ&#10;Qx+/l58+21vsPZNm/6Nz9zqYy9pnXu+D4xXyxPIOSBK4duxGuxuC5tOWMcb4sHFklA8t/heJLi2K&#10;iHgLRpc49+GRf2MA+ggWTJjP5TyBVLYOH2/exU9t7JHJJmRWL9p8spPEuE18OXUv3ea3LbIl/SRy&#10;U9YQnjeWr/XiNZtBHD4Qy2ferqgAs2pd+WpVV74qJr33uKMkjHv0+/Jt5xKaNrfwUweWnx5K0rUo&#10;4jJlrKt4UsW60HaiUNGXHDvz88ZVFNzIwdbDDSsTAB1hwUdJdnmDbgFFzEfUvnx+KIPPn1mvFf4O&#10;FAXwZUKW79m06XUlreLIODo5opFCKcjZywhvL1a1bk2Lpk1p0WcReybaFJkUJvgN/B9LBgL6DKLP&#10;7GLF8eMcObCTbTcKy9fmkiMoNEgxIpVrwXsfvlJoo6amSo9hdP96PTOu6Mg8d5yL2rdo8Wx7XgRT&#10;GvXtQY1fphFaEMH2zeeZ1KA+uiOb2H1LD1I5GvfoTpXS9D9dCCtWnkArQLZ8lT5dHJCRce/VhyZf&#10;H2FfdgGhKxdzZOxMmpsBhlscCA5DJ0C2aU2/Hi6Fyo8JtT7bS/KoMpQ3NUrGcOMAwWE6BDI2rfvR&#10;w6WwISa1+GxvMqPKlMeYFspZhwAAIABJREFUVMuuwCOkGwBNHXoOuDueljQe2B3fWSGcKbjAgQPJ&#10;fFHDESdHDVJoATl7R+DttYrWrVvQtGkL+izaw0Sb+xI1ODrhqJEILchh7whvvFa1pnWLpjRt0YdF&#10;eyZi87hfBBM/Bv5vCQMBfUY0Z3at4PjxIxzYuY37UyKHh//0q3278VbdQutAE08a1LZDPh2HXuSQ&#10;mSnANobjp+PQA7JVWz543wdjiFU1Hm+9R/vxO1n6lKF+JElGlqVi76lkyThl9c++3qIYbj2pvAG/&#10;gfzP+LCREX2GXSuOc/zIAXZuu2FcvUVLbs7TL6fob+xg+8k8BBKWr3/Kl23u2r6Ww+f9L3j7lz38&#10;GKEj7o8tHNO2pXWRvI+Vm/2fGRWFv4RlO4a/W5PO61YS/sG4wmDOzwC5LHZVfbErLY2ZPdW8inzO&#10;O876LfE0GjoMf8Ux7oVDUQBfIrLSMtAKABlzK4sSUsk4vfUlo5adYsqJdArSIgleF0nwujlMkkxx&#10;qNuVEd/+xOjWlYxKTF4UGyaOZOJvuwlNzn/kxY4k8/A7VrapjHNRu1+1Bx7OMlwBQ9ptkv/mUHrq&#10;On3p5fcTYafzCd++hQsTfcjcspubepAqNKd3N6dSnT+0x5ayOrQAgYTa0Yybv89kOoBIx9xBBVd1&#10;6K6tY9Efk2jexQJ0t7iVaEAAKltHHIv6DpiUo6ifjO7WLRINAlBh6+jIg0mLpswh7laK8cVviGLF&#10;B+0IVN8rhOt6QOi5ce0ayAG89eUolp2awon0AtIig1kXGcy6OZOQTB2o23UE3/40mtaVVMhOb/Hl&#10;qGWcmnKC9II0IoPXERm8jjmTJEwd6tJ1xLf8NLo1lUpRkPOiNjBx5ER+2x1Kcv6jCokkyzysdsk2&#10;dtjdK1OibJm7HukGDHpAn0RSqrEs2aEKLkVfJqZuuFVWwVMqYqoan3H4/GOcQPKfYb1CPPJ8PLm8&#10;AfKI2jCRkRN/Y3doMo8OrVSiQlsauphr3NQLQENlLy8e+GUwqUXNaiqkCB36xOvEZENRj6HHyk3h&#10;H8AE74/m84tdOAVZBrD8m1dh1R50/vwHqpbxx+ah3wVDhoo6Hy9i8JtupZrUKPw7URTAl4Y8Lpy/&#10;bFQYpDJ4elUtOalFMyYFnaHZkvksXr+dfcfCSc4zIISWhDOr+aJbPKYnAxlZI4+D4zrTd8Zl8pEx&#10;r/IKzZsH0KBBZa7O/pxlEboHVh3vIrRa8h54eenRF36W1CaYyNyLLfW3oPbizT4NmXrmEHmXt7Hl&#10;bCsyd91Aj4xlq150LnXbKou9S9dxTQcgKLi8mq9Grn40mSGRrUs3k9h5APayCtXdF3NBPqWZRskq&#10;FfeTPpkRlSQKyEpJIuneu1+Nk48fTqhwtDb+7Fo0m0TQmWYsmb+Y9dv3cSw8mTyDQGgTOLP6C7rF&#10;m3IycCQ1VBY0mxTEmWZLmL94Pdv3HSM8OQ+DEGgTzrD6i27Em54kcGQJNpLZBxnXuS8zLueDbE6V&#10;V5rTPKABDSpfZfbnyzBOiWLGV62hqB4mSdJDSqIa9d0KC/IpeGB+/J3Kxp+vVxj0GIqmz9c+Ivun&#10;kXf2wXF07jsD49BW4ZXmzQlo0IDKV2fz+bIIdMgUN7SPQzIxRSMBCHQFuocePR0FBUbvDknWoHlY&#10;6I+Vm8I/QtmatHun5vOpS3akUZ/3aVTcLftG9BzwfJqh8OxRDDheEvQxv/PLJuNWllShGR1al7QC&#10;CLrMBK5GJaH2G8ScoDDiU25ybu8KpnT3xEQCkXWcP/bfBu0hfl8bSb6Q0NSfwJGIE2xbOp3xQxrj&#10;cHfmFKMAGlIucCaqiPF8/iUuFZ6goarsyrMJvyYXeRk9vFSiwr1XH5qWk6DgEpu++YltMTqQLWnd&#10;qxN2pc361O0s3xLP4/UNAxl7lrIqRg+yC67ORqN8fXwk4an3X7H6mI1M/nQsk36cx+YL6cgurjhr&#10;JEBPfGQ495Pqidk4mU/HTuLHeZu5kG5GFRc7VIBQefPh5jOcP3+e8+fPc3b3Mmb8vJDfN//B+jEN&#10;AR2ZCVeJSlLjN2gOQWHxpNw8x94VU+juaYKEIOv4H+y/bQBdJglXo0hS+zFoThBh8SncPLeXFVO6&#10;42kUPsf/2M/tEhR07aHfWRuZj5A01J9whIgT21g6fTxDGjtwf0r8iZ8VdRXcKquNYxgXzuW0Ig3I&#10;CCGkNMeUv8JT12tchZMAtNlk3dPpDKQnJJH90FR8cnnncuj3tUTmCyRNfSYcieDEtqVMHz+Exvcf&#10;tkIFsLS5X0wXPTxxMzG24caZU4WOQ4Vkn+BkmPFZVbvXoqYSsUNB4T+DogC+gBhSz7B2ZqFH40/f&#10;MuGTPgQEDGVrkgEkE2q8+xl9HEsQreEmC7pXpZpfI1q99hZTg1OgbCX8WvekT0s3ykgAppSvYAoi&#10;l9y8wugPOWmk5gBkEb7mFzbePRKtoOB+oOS7FJxn7pi5XMwCDGkc/W4Ka+P0gBrXFq/i9YzWnTWa&#10;woJEDpmZBjAY7q1uyE7d6dvKAokCQrft4KoOZNu29G5XmvuJgVvrl/FHigFQ4TZsH7lCIB64stk3&#10;zLjdIXIPs3xZKDrZljbtGlJWApG7n9lTdpOgBwzJBP30FZNnfsuEMRPZHKNGtm1Du4ZlkRDk7p/N&#10;lN0JGJMG8dNXk5n57QTGTNxMjLoM/u1aYa8CdCeY//VaovIAQxI7v+xOm+av4F21PiP3ZWO4uYDu&#10;Vavh16gVr701FaNI/Wjdsw8t3coYFQXT8lQwhZsLulO1mh+NWr3GW1ODSaEslfxa07NPS9yMwse0&#10;fIX7dmkPIXJzuT8lUo0+B1nhrPllI/enRMETqCUPIdvTqnVdo5dpTiDTJ2wnTgfobrB53DR2ZTz9&#10;knFpXsDTp89kSfCtP1GvCmtrKyRAFJxl1w7jny5d/B6+W3jkkW3bJ5e3RG5uXmGslRzSjA8bWeFr&#10;+GVjVOEfkgIKCh+20ub+I0Nr144uTc2NbQj+nhFzzpABkB/D5tHjWB2nB8mM2r37KKc1KCj8l/iH&#10;w9AoPClF4puVeElqYdfqW3Ei83624uLq3dk/SnibGWOFSWpz4eTpLWq62wozWRIgCY37YLEtRQih&#10;jxULO1oaYwsiCRNrV+HpYiVMJJUwMTHGE1O5DBV788QDcQBVNvaiosaYvlpli3sxxOSKncTCa7q7&#10;DfsLcQCFEEIv4ue+VhhrUBKmtq7CzaW3WH4v0KAQqat7C1v57vjIwnHgFlFkaB5Fd0X82NTMGCdN&#10;7SVGHys+iFzBqS+Ej8bYHnW1T8TBPCHEnYNidO3CGICSSpg7eQrPe32XRYXG08SFwuLuHBwtahfG&#10;hJNU5sLJ01NUtiiMzyZXEI2nXTDGLyy4JH5uY4xFiCQLMxtXUc3Z8l6Ztu3miis6IYS4I/aP8hZm&#10;hWOhNncSnt41hbutmZAlY0w798HbRIpR+GKUd2EfJbUwd/IU3jXdha2ZLCQQksZdDN6WUuIQ6WMX&#10;io6WhfNQMhHWrp7CxcpESCoTYaKRBKiEy9C9Ik+IIvHkEKZvLBP3o2ZpxcERHkINAo2/mBZunBP6&#10;lB3i/Wqae2NY3rGqcLcrI2TZUthVNBXSU8YBLP1SC89PD/2JevUiYWlXYVU4ryS1hajsWU04lFMJ&#10;TUV7YaN6NA7gk8lbL2IXdhSWd8s1sRauni7CykQSKhMTo8xVLmKo8WEree6X8FzlnftONLe6Kze1&#10;MK/kLlysTY3zA1lYNvpaHL37cDyl3P6N/NPx4ZTrv3G96CgrgC84kqTGzMIRz0Zd+fjnPZzeNYZX&#10;SjqdoxDzFt+yfe1Y2lU1R9ZnEhcZyqVrt8kTJjj6D2bBlpl0tAZkJwZOn8UAbwtUkiA/NYYr8Sp8&#10;B//GzilNMZVAfyuYwAsPxkpT1f4/Vs3uR3XDTaJiMygQEmXdOzF14xIGuT0rU2EZu67DGFCjHBIC&#10;7e0YYuJvEBd/f8vOqn1fOjoU1qeqRIder1La0OhCl/P7cS0CCY1fH/rVL957QF2nP/39zZAA3bV1&#10;LNmdCebNmLp1HV+09aC8ZCAzLpLI2Ax0sjnVOo5n/brR+BYWZ95sKlvXfUFbj/JIhkziIiOJzdAh&#10;m1ej4/j1rBvta7S7UnsxfNUWfujtg5VakJcSw5Wb6ejkClTv+i2bVgyhqgrAnBbfbmft2HZUNZfR&#10;Z8YRGXqJa7fzECaO+A9ewJaZHY2hd8xb8O32tYxtVxVzWU9mXCShl65xO09g4ujP4AVbmNmx5FVS&#10;2Wkg02cNwNtChSTySY25QrzKl8G/7WRKU1Mk9NwKDuTCnwifJ1u3Z8bmXxlUxwoVerLirxKT5Uj7&#10;b9byXdsKf5vt2dPVK2Pf93tmveOHpVpC6DKIvRKD3usd5q8ehW8x0/vJ5C3jNHA6swZ4Y6GSEPmp&#10;xFyJR+U7mN92TqGp8WEjOPACTzL3H8a09mi2BC5gWCsPKsh6Mm9d40aqFqG2o/7AWeze+RWNHvO7&#10;oaCg8HIhCSGUMI3/VQxZxIWcJeR6KlpVBRyr16Z2VWseUXt0qUScOEFEqglOfv7Uc3kyQyFD+lVO&#10;HL9MWjl3GjSqScW/Y3tJm8DFo6eJySmLY8161HWzuO+8kL2DwdXf4Lc4PSqX99kVMY82f3uoAgOZ&#10;MWc5FRZHpmSBi3d9/FzKF29rYcgk5uwpwuIykSxc8K7vh0v54v+T5SWEcvpCNCn5Zank8wr1XM2L&#10;LdOQFUfI2RCup2pRVXCkeu3aVLUuTpE1kBUXwtmQ66RqVVRwrE7t2lUpNmkx6FIjOHEiglQTJ/z8&#10;6/GEU+LJMGQSfeo4YSmmuNcPoKbdc9qXfKp6DWRGn+ZE2G1Ulf1oWNupMHxM6eU/Xt46UiNOcCIi&#10;FRMnP/zruTx6NOBdSpv7pbQ762YI5y7dIB1rqtZtgFfFJxT6C0TKneICIiooPFtsKjz2qf9XoyiA&#10;Ci8nhjSOTuxA28nHyBRqPD7aS+jPLR45E1dBQeHlQ1EAFZ4HL7oCqJj8Krxc5J9gXEAnfr2aRWpG&#10;LnoBUoUmDB/eVFH+FBQUFBQUClEUQIWXC3VlHCtkkJyeD0iYODRk8Ixf+ai6EqZUQUFBQUHhLsoW&#10;sMJLhzbtBtHXE8hUVaRq9btnViooKPxXULaAFZ4HL/oWsKIAKigoKCi8VCgKoMLz4EVXAFVff/31&#10;1/90IxQUFBQUFJ4VudqCp8yRweUtc/l59gJWbdzDqagcrKt74VBGwpAUzJJZy9kdHMzhw4c4diqU&#10;OL0dHi6WxdtQGdK4vHsVazbv4+wNPRXdq2BZeAi0IfUiO1f+zo7DEeTaVMXtrtt9KXkeRM/1DdNY&#10;lV6HBs6mGNLC2LNmJdsCT3NDb4d7Fct7501rY4+y6fd1BIWkYeHmga3Z3YBGWuKOrWfVhr2Eplng&#10;5lGRu7cyI/ewfvVmDkdkY+XugbUpGOK3MX1xPF4NXZ+dHbUuiaT0MpQrY+D67nlsvuWMb5XyfzLU&#10;k/5eGbWr/NVYRjrC1v/E/rw6eDsWK4AHKGv6+DT/ZpQ4gAoKCgoK/2HyCflfd3pMOo6Jd0tat/DB&#10;9MxUenX8iqNZYEgMZtmMTYTn69HrCshJOM2iwS1485cwHgl3aUhhz/+9Ss+pwaTq84leO4wOPX7i&#10;ohYM8ZsY0aY38y/moIvbypgOPZlzSVdqnkeKj13F1wsz8attjiF1F5+/1pnvDqWgz7/K+o9epc/0&#10;82gB/bUlDG4/lA0xOaQdmkyPNyZyPAtAT/Syt+k0fC3Xc1I5PKUT3SYfJQvIOPA5HTpP4nBKPikH&#10;J9K149cczwbZ/hVcLkzlx0NZz2i8M9jyQRM+25MH6Li+Zy7LDiX+hePhBbnJMdxMKWbAnpp8wjb+&#10;j/Xns59BWf9+FCcQBQUFBYX/Lvoodm+NoOG4cL7qXhh1sWcdpI6fseecllcsAY0nHUdPoEfhjl+q&#10;bw/q/7qVqPdrUaPIW9SQspXFGxz4+NAi3nOWIS8A4f8Jq0+/T7c/pnKm1Vz2/tCC8mTTyOYDdlyK&#10;x1BxXwl5PsK3cVEDZi2n5s0hrcNyGpY1kLLuVzY5fMb+hUOpLENeI0GTkb9zZnhN5IUzudJ2Nge+&#10;a4qZoT+OXVryy+bh+PeK4refI3n95+NMbWKGoV8lerSewdZhvjjsOUqVjxcze2g1VPktKWj8DutO&#10;jMW/lT0dB/oye/oKrgd8QJVH/OkMZMWGcDEyCYNldfxqu2AugyE5hENXy1LP34PygD7+LAfiKlLX&#10;8hKnotJIdgzkzM1W98q4c+0koTclXGrXw9Xi/tqUNjmCi5fjkZz8qONhhQoDt8MOcaN8TSyTIsly&#10;9KNy3Q601lhjSA3j8Mnr5BQxbJMtqxPQyIPyaEm6fIbLiWqc/erhbnW/I4bMGM6fu4HsXuvpj7F8&#10;gVEUQAUFBQWF/y4qJ7xrlWXB7NHMMxlA+2b1cLHw54u9hwHQhTyUPieGYydjsPEdTKWH3qByxf78&#10;eq4bKqtCBSYnhbTccriXiePIyWz8h1tycO43nL9jR4Ou85jmWQ4oIc/DQcLzglmzrQwt1ruiQqZi&#10;v2Wc6qLCsjBZbkoaeeWqUl7c4tD5VLzfq2fcspUrUb+BHXPPhKJvEsKFVF/erWvczJUrNaSe3SzO&#10;hmr4cWowrQAM2Vw/sJXjWTV4093YQbNX2tMg+hs2Rr3Hpw9EVMjgyNRuDF+vwtfPhjsXDxPlMYHN&#10;qwZT+dxcRnxXhXV7xuCpAm3wdwxe05rt7ydx6XYBSSF7ORvbmOoYSNg4jC57K+JifoOTV72Z/MdS&#10;ertouTjvXd77+QpOfq5khZ5D334Wv097lUsL3ueTQ7bYO9tSqfEnvJv4EV9br2BPj1D2bgritkFC&#10;kvKIDt5OzCvzOFBPz7ZhfZga4kgdt3wiQrS0nbGeCW3syDsznX5vzyWjph/mCfEkphVQufWfn04v&#10;EsoWsIKCgoLCfxgL2n67nsmNb7NudEcauDtTt1UfJqw8T8bdJDnb+dDFEkdbSxycajFwqw19+vlT&#10;4ZGyVJSzsjAqXrrrbBwziZMNhtHPK5nEpCwCJ33CplQLrHID+apTZ/53VltyHu8HtUtd5HHO673w&#10;cbl7vGU5LC2Mipzu+jrGfXOcekMHUEuVStqd8ljeW+GSsLIoR2ZaGiI1jTvmlty/ZYVFuUzS0gqP&#10;ETTE8lvvmjR5cx4ZzfrQolJhQlM//KpGcuJ46oPd1V7idLg3YzftYtniVWzc/gXVjm7nSAYlIGP/&#10;+gd0qV6Gmn2+5b1G5QCB1nUwK4O2smLLLsZUC2JjUDqG2JVM/iGR3msPs3HVev4I/BHPHZ8z44gW&#10;MKD1/YR1WzazdHSje6Wrq7/F5Pm/MXfhfEa3hBTLAcz8qRcmWyYxJaYXa4J3sGz1XvZM92Hn+Fmc&#10;y0tgw7c/U/DBdnavX8fm7RNp8h+KGqEogAoKCgoK/23Mfej9zRoCL8cSdnQN49qX5cDn3Rm5LtF4&#10;v2xHZt9IJ/52OrE3wtn2f+YseftjNiWXYLmWdZElgzszMaEfC2f3w1klMBiysO89l/lffMSwr5cx&#10;s3sqSxYdKCXPg0XqbsWRZOOA/UPfZ4X8xvtdvyThraX83NcFFTKybMBQ5Ghond6ARqMBlYxsENy/&#10;pUNv0GCiKVQF5Mq8u+46MZc20v7KZwyZfnf5sxx2dmVIirv1oN2jaSOG/tAfs13fM+mzIQx8dw4X&#10;8gvQFTyNRZ+Kyn51cJAB2QoHOzNysrIouHyOyEotaF2jcLXS7jVerZ1C6PkEQI2TZ7USz3ZPPzyR&#10;wVPSeefX73itoo7wMxdJu7KYQQG18a9Xm9fH/EHS1QuEpFziYqQdrzR2N26HWjameX2Lv+3c8X8b&#10;igKooKCgoPCfxRC7iP6132JVsgEwwbZ6U3p8Npdvepfl4smIR9KrzZ3xf7cfAflnOBH+qLexISmQ&#10;yV27MV8zkjVrRhttCFX2ONiaUNHRsfC8Zg2VK9uTlZZWcp6HkWQkKKKcGEgKGk/PnrPRfLqJ3z/z&#10;xwJAdsTRNpPkpNzCdHqSElKwcXREdqyETWYi928lkphii4NjJhH7NnPsplE1VNk3pW9HD6Iuhj7Y&#10;BOlBlcGQuI4PW/Vl8VUTqjTsxkffDaWBCQgBkgQY9OgLjerycrUl2tepVA9ptUKAiQZNXi5593TJ&#10;PPLyBBoT4xKdLBUf3D//ymJGDN2O93e/8r63UXnUmJhg0/4HtgUeYHfgAXbvP8PFyFX0rWiGqUZL&#10;nvZuJXp0Bfpiy30ZURRAhZcQLQe/aoGvtzfeRS8fH3z96lDfvxmvdRvEmFm7uZb3T7f1IbR7GR3g&#10;g7e3N/WGb/ozBbB3dAA+3t541xvOpmfluPfU5HN4QqtHZfDQVbvzT1x8xJXyOaK/yrzedfD29sav&#10;849c+CfbovCPIDsG0KjyYX76ZBYHozPRoyXp9EpWBOZRp5HXoxn06Vxeu4ETwgvfag+FAdFdZv6g&#10;Iezx+ZlN8wdQ426YOJU7zVu6cWHLBmJ0QH40uwOvUKN+7ZLzPITaxRmH5FvEFc5RXfgvDPngD7xn&#10;7GTO2zW5l022pXHzGlzYtpkbeiDtKFsPGPBvWQvZpinNqp9nx9br6IH0Y5s4KBrRoqZMyLJPGDnr&#10;CJkA2qscOHQdd+9axjINd7gVn4djlcoPOA7orpzgXH5DBowdxYCeTTE/to+L+Qb0OlBZV6RC7HnO&#10;xuswZIWybttZjOqyGrVKkJ15p1TPX1O/1jTM3sKC9ZHkYeD2kdmsOF+d5k0qlpjHkBrEpHemkfne&#10;YqZ2cChUcEzwatUE0/1L2HhThYWlhlurBtK4ww+E4Efrpjp2/7aRaC3kXF7O6kN3/jOOIIoTiMJL&#10;iOBOXDhhYaWFFjjE3s3LWLzlB/bt+BRf0+fYvNLQZxB7OYywdIGpW/qfKYCM2MuEhaUjTN1I/8f+&#10;zAoyb0VyKSyO0pqg1ieS8+fjP/x1RB7JV8MICytArUv8f/bOO6yq42nA7y1cpEkTAQVEUVRUimLv&#10;XdEk9q7EGJMYY9RoNMZeYkw0aqKJ3dgVe++9V6SICAJiQQWRDnLrfn+ACii2mO8X9bzPwz/37u6Z&#10;neWcO2d2Z4bM/6UsEv8bFBX4cslKtGPG813jydzNlGHh5EXz/iuY3M4OwnhyBnCQTIZcboxlqZp0&#10;nD2bLg75fSjqk/NZcCqee2d64LMi90N5Mbosv8Lv38yk/2f9aFtnDS7c5L7zNyzuXwH1ycGF92n9&#10;NPOe0q0+viY/EHhdR4sqek4t/JPTCXc526siq55068GSoL9o1W8yfQ70wa/uMuwzb6NtOpOAhqYg&#10;L0/fiX051LcpDZc7kHlbS5MZW6hvaotu7BQO9+xLo8Zu2KZEk1LhO+Z/45kzcPZFAqM8qF0r/6lH&#10;VfVPGdigH2NrV2G2QzEcfetRx2UHt25pUdb8jOGffM6U5uX52aQ0zVvUwjEKwAzvRjWZOrYyH2Ue&#10;ZWRh62Llx8QF1xg+yg/vsXqUVpX45JeFDKik5NRzO+i5tXoqS8IzsF3UldrzDRiEQGbWml9PTmLe&#10;kO8Y1d2T2Ro5xo71GTR7CNVUZhjGLsR/8FA+8hgFNp5UcrL4YLaApUogEu8h2ez4zJV2f8djkFvh&#10;/XFHqtnmfiV0ZN4P4ejBIO5rBMit+HhxOFv6Ovw33OFZG+lRsgtrUwTGbZeSvaPvaw6g4dKi75l/&#10;LhNh5EXfWYOo+9ayt74Oavb0d+OjxXHoC65BHhQlWjFyfCfK/K9KNevCmFzLh3GXtCjLD+dYyHTq&#10;fECHwN9X/ruVQDQkxURwTzhQ1s2O13vv1BH6c1OGiTns/tHzFbw3WdyPiOShcSnKu1rnb591j8jr&#10;iRi7VKSUdZ5v9KncjrhBupkr7qWeJrrO2Ps1rVfWZv3K3jj+Jx6U/w3e9UogkgdQ4v1GXpwmw//i&#10;t3z5tPTEzGmF9+CDpBvSOHP0HJq+n+TJcq/h3sWdbD0QTNwjI+zK16Ptx41ws8j9Oj2G84G3yBIy&#10;jB2rULO8TR7j0UDC1dOEJ+gQcivK1fSm5OOnfNZNTu7YxZlr90iTW1O6ajPatvSk+EvuwvSY8wTe&#10;ykLIjHGsUpPyNnmewIYErp4OJ0EnkFuVo6a3Iy51O9OrnA4ht8XtcQWChKucDk9Ahzmuvr44ZQWz&#10;a/MeAu9kY+FWj487NsPdouCVs7l5chNbDl8jSeGIT5vOfOwJEaevkqADM5eqVC/zTKdXXIOCGIi/&#10;cpLwRAMyI3s8alfELneahqQIzobeQyPk2JSvg6ejMs+8wdzVF1+nLIJ3bWZP4B2yLdyo93FHmj07&#10;IbJij7N5y1EikhU4erehc5t3O5O/xLuGCpsyVbB5o75KKn0+mLI9FnF00ByavfTWM8WhvDcOz/3K&#10;EXcvx2c/V1ji7OGd/zPDbTavjKbl4JmS8feeIRmAEh8gCkqUdsZMBukCdLo8B7800QR825mvFgeR&#10;8vj0MjJGOrdk/Jo1jKxnjdwQzNzunVh5T2BUbRwXz07A8/GdpDnNtPaNmRWpQ1lxBCeCvCmJhuj1&#10;w+n97XzOxmufni+RKbCq3JPpq/7ic0+zQqU1BM+le6eV3BNGVBt3kbMTnr79a05Po33jWUTqlFQc&#10;cYIgb2uOTfmILmtTEMZtWRq/g76WkH1kAn7dN5Cu9OTbWZ8QMmUax+4/lkXGuKn+/H1oCV2dc5/w&#10;mihWD2jHgGVhpOdui8omTqXF+E9R/TqVHWkKKv1wisCfa/B2HGZZ7B3dgk+3q5Fb92D93dV0zLXI&#10;NWen0+mjJdwzqGgx7zZ7viqOPPsIE/y6syFdiee3s/gkZArTjt1Hm6tc2bip+P99iCVdnXONcw0R&#10;K/rTfuBKwjMeN5rIpHrdqJkubYJIvBvI7dox7vu77AvPgBr/tOzZq2FICCO7xU8MrfE/2UqQ+BeR&#10;DECJ9xwd6fE3iInJ8fQYNFkk3znPsklbSDAAsiJ416iaWz8zm/M/daXfwstkIsfSvRGNPQyEHj5B&#10;9O29jO06ANeLa+i5Xum3AAAgAElEQVTu2JpPO7iy5s8YtCGbCAgag6dvzq2UfWItW6J1IFPh06MP&#10;vipIPTySj/3ncjVbICtSkqqNauCUGcrx09GkhK5kgF8WxqfW0fvZFPsAWLb+lA6ua/gzRkvIpgCC&#10;xniSc7lsTqzdQs7lfOjRxxcVmpeo4xoLvruCkVMd2nWx4c6pfVyMU/Po+irG/96f9jPqoEJHyG99&#10;+OrvMDKEDKVNBRo2rITqxnEOjp+G4XXtJZFK8KY5zDqf330gM/Xg489b/sPtXx3XFnzHFSMn6rTr&#10;gs2dU+y7GIf60XVWjf+d/u1nUEcFuuDp+H+9kvBMgUxhRbkGjfEyucGxA6vYrpUMQIl3BTkOLb7B&#10;///zig6t+OL/84IS/29IBqDE+40uhkUdK7DouV/Ksag6mPGfls5JzZC0hRl/XiZTyChS7Qf2HPmJ&#10;2haQcmwYDZrPIvTeFmYvvUaX0R408O9KxYXTuKK9xqZ15xnvWwcVmRxau43bepCZ1qVnzwoo9REs&#10;HL+A8GyBzNSHwVv38Ftze+RkEjqnC82H7CY+bgtjph6gw4JWPNcPWKQB/l0rsnDaFbTXNrHu/Hh8&#10;66gg8xBrt91GjwzTuj3pWUEJLzMAhRaF11gOH55IdXPQhE6ibrUJXNTquBEcTLKhDvbaEyxceJ4M&#10;AXLbFsw8sZVBFYuA/gbLOtfl8y33Xm8N9PEcmjWcQwW1b9eH0v7/1AAUaBVejD18mIk5E2JS3WpM&#10;uKhFdyOY4GQDdey1nFi0mIuZAuTWNPnlGNuHVcEUHdEL21N7wE4KS+cm8eFhSD7LmgUHuWMAmUyG&#10;3Mgc+woNad3KG7snv5iphG9bypoDIdzPNsHBozEdP+2Id97jGfpbHFy4mhvlevNZMycK/TfXJZCQ&#10;VoziNv+R/dU3kedJH8HNfQs4YtKBPg3+2bnqtMg9rF+3h8DYNBT2nrTo3Y+PPCzztNBz+8B8AqLd&#10;6d6/OSXzFSgJY8eylRwMvUd2EUcqNupKnw4+/FdU/F9BUofEh4fMmGLu9eg8cilH9k+hYe4zRX3u&#10;EKdSDIASn87+1Mg9Y2NV91M6eipBaAk+epQHBlBW7UNPXxUydERvXcdpNZC6n4Cd99Ajx7J5H7qV&#10;UqC/tYud57MRyLBsOZQxze1zbzozqnw5mt7llICeuL3bOFNoLXMlVfv0xFclA100W9edJudyAey8&#10;pwe5Jc37dHtOjc7nj+XZoSdVc3ePVO7V8S6eI5HISiddgP7GGS7E6QE5Nq2/4LOKuVs/itJ0H9gO&#10;p9c12GQy5AoFimf+5G8l2k7p2YGeTydEde/iOToWWaSnC9DHcvZiTjSy3LoVX31ZJTdlhhK3nv3x&#10;s5MegxJPEclnWDNrPVey9Oh0OrIfRrB7YlsatvuVi+kAGkJndqTTpLOoKjemWaMqGF+aSpe2Yzmd&#10;J+2SLmQZP81ayOyJSwktNL1QKtu+qsfw/f+VfFRvIk/ePjpu7p/HihMvysDwMvTc2TKAlq1HcTjL&#10;lRqNG1BOd4DRfm2YeDxPZgRdCCsnzWTJzPEsz5tLShPM7C4f89M5Yyo3aknDykUInPYJ7caf5H+W&#10;Fes/iuQBlHi/UZSk3eTpdHFMIHjbX8zdFkkmBlQlG/LZ4F5Uy/NKmBV3l4d6AANRq76i9aHHt4eO&#10;uzf1gEB/K4YYHTio3OnRuyE/nd1PRuw21h79Gc/kdex+YAC5PW16t8NeDurYGG7rBWCEU8WK5H1/&#10;RVUJj3IKZBE69PE3ic0ECjlmo3DvQe+GP3F2fwax29Zy9GdPktftJudybejdzv4V3+bk2BYv/tQb&#10;ITPF5HGQisGAHtA/eECyyGlr7+SUL1JR6epKSTncfJ30MopyDDka+pIgkBcgxAvzcslti1P86YQw&#10;fTqhnGoI+gQSknJGkDuUwiWvjo1LU9pJAfGSC1AiD4oytPhuPH0eR2v82JtJfh0ZvaAtu4bCvu0R&#10;1PzxGmM75vrsO/sgazuc/ZfV1KlvDKi5ELAFbcdRtD88lzUnh+Pd6NmI0Yyos1yISuaB4yEu3W5N&#10;NWclqBOIDA7nvswJz6puWBXywqV5EE5g2H2ULj5ULWOF3PCAqydvYu5hTUJkOo7e3pQ0BXXCVS6H&#10;xaN08cbHzfrJvW/IuENYcAQPDNaU8/bG2UJeiDzxXAsMI15ZCq/nyJO/T5PHo5MWc54rt2W4eFfD&#10;1fLx00lNQvglwuOVOHtVo4z1cyaXvJOpow7j/dtx/nzyXOtGXfOmdJu9gX71+uMkB/X5tezQdmJ4&#10;x0MsWHWCIT6NMQX00bvZGVGbkWETaZ+7PB19ZLQbsYcgdT3qZIZxOsYcb5dMQsNTsPHwpbzdhxn6&#10;LxmAEu83MjPKNOhI97oquvfpjG/fevRYeYO7R6bSqa2O3Yen0cCyYB+BNuMhCQlP/VPKklXwKgkK&#10;R5vcB6gcp059aDnmIJuS4tizeTc1E/eTbABFqfb4t85J5S9TGWMkAxDotLoCb8U6tFoQgExuhNGL&#10;PGtyJzr1acmYg5tIitvD5t01SdyfjAEFpdr70/p5lQMKQWmU92EnQyYr4IczUuU+GASPMh/lk1lk&#10;ZPKIfxdh0GPIe1GN+sUb20qjfIEoMpmsgGdRifKxbrUa8lepyl8yS0LiuVjUpH9PL5ZuP8Td7/pQ&#10;uZIpC+eOYL7KH78G1XCxrMXoAyefts88wrpdRrT8uxftzJfRfcUeRjXqiHW+QQ2kR1/kaqKWhNAD&#10;BN5pQsWkRQzoO4soJ29KZYQSom/LjIBfaJUv36Caq4v98Z8egVM1NzJCQjD7bA1rBiaz+OuBnCrm&#10;QEnbktQdvoiPYwbRZ0oojj6l0VwLQe33B2smtcT49BS6fbUBhZcXNqkhnL5elh93raVVAXm8stcy&#10;sMckrjhWpbTmGqGaNvwWMIVmT7zmBedQl/IYuL/5a9odsMPF4hbnoyszee9yupaIZu1X3Zga6ohP&#10;aQ0RoWpazd7I+ObF8728Zp3awRGjVsxvnfel1pRqo44QqixCETlAJsfX7EDZaiXdO5izqvMy9o9u&#10;TDsbUJTwwsNsHn/9MBdVn4+oX7UURWuOZ8+xXO2dXcSQwRewNjOhpLsZEWfiqf/bFqa1cfzgtkQ/&#10;tPlKfMjIS9Dp90UMqKBChiDz8kz6j9pHcu7XpqVccjxJQkHlb7ZyKSiIoKAgggL3sWL2HyxavZW9&#10;G0dSM9fakNt9jP8njijQc3fXWH45lIYBJe5d/GmY+7KvdHOntEoG6Ll16QL38hofmec4H5azdaEs&#10;UwmPwgOBATl2H/vziaMC9HfZNfYXDqUZQOlOF/+GvM1sVCq38pQxlgEG7pw/RfQTA0nPzcPHiPhX&#10;qmXIkMtzDTd1JhlPLD4DKfcTyPwncRrKUpR2UiID9HHXCE/OswipoYTGShagxMuQY12yBEUS7nJf&#10;Z0mraRuZXDeRDSPaUr2MM1WbdGP8miBSc1un7FvLoWLt6ORtikeXjjgfWcHWOwW9zHIcW35Fu/Im&#10;eHSbRv+ayQRM/IWE7ps4tH09aw4eZar7DsbNPJm/W/J2fvvlJh+vPsWWNRvZs3EEpa6eI0IDGNRU&#10;HrSNzZvWMqz8bn6eHEunjafYvGYDOw//TqVdY5kXmE74hXAqjd7O1tUrWL59DyPdT7LnRFp+eWqr&#10;2TZlIjc7b+Hw9gBW7T3GjEo7mDj3UuFzqG0GCNSun7Pm8HZWbdvDyHKH2Xw4heQtk/gptgsBx3ex&#10;Yt0B9s+qwu5xc7ic7+3OQGrcXbIcS1OqoHtK9dj4A5L3sv5gMT7u4o1ppa60cznC6i13cl5WLf34&#10;KWAadR6u44dPquBe2oPmPX9kXfDT7WNDii3dVu1j2d/b2P2bNwcn/1lAjg8DyQCU+LCwasqUeQOp&#10;qJKB0HJ98WAmHE4HwLhWa5rYKwAd5xZMYH1UNmAgYfcYOjZvSI3KZfH97iCZTwazoMWnnSijBH1c&#10;BJGpBmQqb7r38X3ikZIXb027+hbIEDw6/ivf/nUp50dCE8vWET+yLk6fE4nctRs+L/PHW7Tg005l&#10;UKInLiKSVIMMlXd3+vi+5e0L21a0b2KJHIHmwnR6D1rCkUsX2DdvAF0mnSDrXwmaVWBjY40MENpA&#10;9uzKObOnu7efXxadQvNPrim3p0mzqhjLQGQdYtb4nTnltHS32Prjz+xJlbZ/JV6ONjMTtbFJjhFi&#10;UYWuUwI4FH6HsNMB/OhnytEfOvLdhngw3Gf3+oNoFTcJmDyWn1ZGo1SeZM3aay+sioM2jOCIEtRv&#10;UTHnJIjcnqbNfXgYcjlfM01UENdMa9CgSu5J1gqf8/vigfioAKUT5crlHF7WXLvIlaRIVvSpSa1q&#10;3tRqOoID8VGEhGRTc+BvdC+ym1njhzKw96csDNag0xWoa6wJJzAkievLe9Gwmje1qjVi9L54YkJC&#10;XqIpBU5ePjjIAbk1DsWLkJWRxLVLISRf/5vP6nhTq5o3LUfuJSE6mNC0vH3lmJqbIsvOfMFLn4H4&#10;Xes4rFFyc+1EJk1aQYxSyZnVq4nMVbBF5R5MXHOS0Nhojq8Zj5/pYX7sPIhNCTn3upFHU5q55GwL&#10;WDeoS8W4YIJTPrzngGQASnxwWDQcz9wBFcixASNZ8N1UzmQBFm0Y+UMTbOUC7fWV9KriRGl3V8p3&#10;WEKUDuTFWjDq+2b5InWN6/jTrbJR7pajDJO6vehVMY8lJ3eh77TRNLCWI3R32P5tLZxLulHKsQId&#10;5wWTKeRY1fqB34e+SmZ/Y+r4d6OyUe4Gp8yEur16UfFtH+SQl6DX5DE0tJGDIYVL8z6niW8NWn29&#10;hBi7stjn2ap+ew8QFb4Na2EpB/R32fhpJVzLu+Ncri1/3rHA5h9FCitw7z8a/7JGyISaqws7UMGl&#10;HG4lK9Bx8V2KFjP+YEo/SbwpmVw4E4yJhxeu95fSx7snax8YABXFyten0/B5TOlqSsj5CAy3t7Dh&#10;rDNNW1bA1sYGa9tyNG1VmeiAlVwsNNALwBiVUTbZ2U8NEXW2GmGUv16IXGGEQqNB/dhA0sdycvMR&#10;orIAZMgf3ytGKoyKtWXq3qPsO3SUfYeOc/pqDMt76Nk8oCF9l1zHyLU27QZPp391FTxTFMwIlaoY&#10;raftz+1/lAPnI7m6qvdLtaVQFLhhhcBIpcLWbzo7csfad+QSIZFr6VEsf1Mzbx/cYs9zvkBofvbx&#10;0fj5/cS5R7fZHnAGp2atKF/MBmsbW8o2b41H1DrWXHhE3N9d8e2zMieyX2WHe72uDJ37C53Ngjgf&#10;kWPkCq2Gx0thyMzikcyYIkYfnjn04c1YQgJLGk+cw5fuRsgQqEPmMHRmEBqUVBy4lm3Tu1LFWonI&#10;fkjs9duk6OQULd+eaVtW8UXZAg82pSe9etbEWAbILGnWu+sz0bjG3iPYdmghXzdxo6hcT/rdGG4l&#10;qRHK4vh+Ood9u8dS+xVzuio9e9GzZo7BIrNsRu+upQpPL/EPMPYayqa9f/FVkwoUN1NhYlOWhv3n&#10;suvvHjjJAWQYqd5mAWU59j1+ZU5fL6yUMoQulTvXY9FX7MuCdcPw/IeTlNv4MXvrYj7zsUaBnox7&#10;0cRmOOI3ZT2/tCoqGYAShaNOICRgJBO3W9Pj8+YUdaxDbaeT/DZkDsdupKNHTcLFNaw6lI1PbXei&#10;NgQQ6tOPscOGMmhwzt+QSd/SNGUjq3J3G56iRKkQZKanYTD2plGtDHbOX8/1bDAknmTeisu4N6qX&#10;v0eFRtQucoQ1G6+TjY57O35i6JRdxBf4NVd5NKWu8SFWbryF3MoK5d3V9K/VilmXr3IhUEv1vqMZ&#10;3LcLdSzOcDhYg0Gvzy+PqhKN6hlzdPkGbiussDSKY10/Xz7+LbjwORSqRBUVm9TD+MgyNt9WYGll&#10;xN21n1K3zXRCC2y9Kiv0wr9mCHNG/s2VXK+c5u4BfpmwnMSKtSh/K4CNoVXxn/D9E/0O+m4KXzdL&#10;YcuKI5jVqYfTyV8Y9udhYtP1oI4ncN0yjmZXo3bFnIyv2iubWX4iAYPhIWfnryayemvqFS0o8weA&#10;kJCQeJZH90Toib1i+9bt4uD5GyJN/zYG1Yv0W0Hi+N7tYvvek+JqgvptDPr20ceJkwErxYYdh8Tp&#10;4BjxMI+Y2gs/ispGCDAS9WfECN3bv7hIizknDuzYJQ5fviMy3/rwaSLm7H6xY9cxERavfdujS/xH&#10;SEzNfOO/+MtTRA2lXCiNjISRSiVUJpaipPdHYljANRGf2yYhco8Y16WGKGVtIoxUpsKmTG3R9eeD&#10;IvLBCTGkkrVoMSdaJOQbN0Gs7V1SWLdZIK4m5/08VRz/uZlwMDERNSdeFgnRe8SYjz2FQzE7YedY&#10;TjQYsFycTSgoY7qI2v+zaOdVUtjZOwoX7w5i4t7bIiFhq+hTykeMOJ36pG30wemiU1VnYWfnIOyd&#10;fUSHaUdEdGqSOD6rs/BwdBClK/sI3+b9xbft3UXZAfufkSfx5hExtUtV4WRXXNjbOwuvTr+KvTcL&#10;ypO3zzmx+fMywnPEaXE/NVMkpj4Uy7vYi9pTwkRiapzY+0tX4eNcXNjZOwgn787ip4Nxz12DhMjt&#10;YngzV2Fh6SjKli8jilnYCI8uv4sjcaniwLDKwqrlnyIsOX+fmxv8RQnrtmLu9VQRtnOy6FTdVViZ&#10;GAmVqa0oXaunmLLvlkhIzRRx2/sLV9cGwq+Om3Ao7iDcGg0Wy0NSnyvHy/7edWRCPOP3lZCQ+JDR&#10;hTChpi8TA7Ugt8bvz4ts+aoMKvVtdg1vS8c/Q1DLnfhiVxQLWr5NL6CExNvhYVrW/1oEiX+Mgcz4&#10;KGLuZmPi5E5Zu7dTik59bAj1xtqy9PBYqvzD4zO2Rd9m+N3/P1IaGAkJifwoPejYuTq/XT5NhiGZ&#10;PV9XwG6sNYqsJFKydAhkmFTxp28jyfiTkJD4t5BjZu9OFfv/tRzvL9IZQAkJiQIoqfL9OtaN+QgP&#10;WyMQWtISE0jO0oHSknIthrE8YCy1JPtPQkLiHUNZriPDB7fCUbJ+kLaAJSQkCkefwb2oKG4lZSGM&#10;LHF0K0cp6w8za77Eu4O0BSzx/8G7vgUsGYASEhISEu8VkgEo8f/Bu24ASmcAJSQkJCQkPgj03D4w&#10;n4Bod7r3b07JF6VXSo1g/7q17A+8QZrCgcot+/DpJ5XIly1Ff4uDC1dzo1xvPmvmlC8lVdrVrSxf&#10;tZ8r9x9RxKESDTv3pZ2P7aufO9PHsn/RIUza96W+vbRf+28gaVVCQkJCQuJDQBfCykkzWTJzPMtD&#10;Cq/pqL+9mW+btmTcoSxcajahrruWw6Na0n7csSfl7nKGW8ZPsxYye+JSQvMMpwmZQfd2E7hgXIWG&#10;LRpTuchFpnfwY9KpjFeXVWSRGHuLpGxpk/LfQvIASkhISEhIPAdDUhinY8zxdskkNDwFGw9fytup&#10;AAOJYSe4Ze6BVUIkGY4+eDqZgjqByOBw7suc8KzqhtVjl5ghnVtBl7lpKIVXmSxCrxvjXdOVR88Z&#10;w5Bxh7DgCB4YrCnn7Y2zhTxXDguqlskmNDQe8/I1qOSgICniPKGJllSsXonir3A0V31+LTu0nRje&#10;8RALVp1giE/j59QRT2bP5BEc85nFgQXtKZ7rJupczwK/TjPZ1L8+nznLATUXArag7TiK9ofnsubk&#10;cLwbmQJ6YvZsJbL2GILGd8qtnNQVL1lrRu0NhLr1SLp6khtmVXHOCuZaig0Vq1XErqD8cnt8/Fqg&#10;zC0DZEi9RUhoNOlFXPH0KY3l87yXhgzirgRxPcGApbsPXi4WyDGQdPUkseY1cNOGEHRHhmvVapSy&#10;kPxf0hlACQkJCYn3ird1BlB9bAh1B1/A2syEku5mRJyJp/5vW5jWxoajg70YcqIY9s7FKFF3BPNa&#10;BjOg7yyinLwplRFKiL4tMwJ+oZVVMH9178a8xIp4WsYRm6InxbQnO/Z8Q+x3+ceYU+cw3b7agMLL&#10;C5vUEE5fL8uPuwLoETeMukMv4WhuhGlxDWGXlDRqY0XULWOski8QYj+aXQH9KP3CijmZHPjGl0nF&#10;VrKvwx7adI5i8JnltLMp0CxrB197jsBscRDT86V60pCdraRIkVzDKXMvg2uNo9jfR2m3rxndo4dx&#10;YmlHrIG0PQOo//UVGn//Pb3aNMSnlGWe7WE1x4dV47sLNpiZOFHO7Bpn4xvw66aZ+DnkMcrURxlR&#10;azTWy4/xvXweXXsuRlvFk6J3LxCk6suKrSOpmjc1YOoJpnXuzxaFN1VsU7lyMpIyY/eysp8Lp4b5&#10;MiLICXOlGSWKRHM2sgIT9qyih+s/KzH0rp8BlExgCQkJCQmJQjCk2NJt1T6W/b2N3b95c3Dyn1zW&#10;ABhQew5hw7atLB/uQsDEX0jovolD29ez5uBRprrvYNzM49wPmMKfmq/ZdGgrq3ce5Nd6kPqkZlqe&#10;MUZUI/xCOJVGb2fr6hUs376Hke4n2XMiJadlYjE6rjlIwMbtjKl1jSNqf9ZuD2DNptF4nN/N6bSX&#10;TCR5L+sPFuPjLt6YVupKO5cjrN5y55nybYbUOO5llaBUqYIbhKqnxh+Qsm8th4q1o5O3KR5dOuJ8&#10;ZAVb7+SMVrT1r6z5uT5JAcPo6ONCOc8G9BmzipCUp/NOse3F8t1rWLz5IL967WfqX5cKEVxP7IEt&#10;XPP8gSUrVrJq7yYmNDInPTW/5Orw80RUHsuGnetYvGoXW0aV5/TuE7lb1noe2HRh5Z6NrNiyg+Fu&#10;R9hyJOklCnv/kQxACQkJCQmJQjDyaEozlxxPkXWDulSMCyY4xQAoKeleDnMAbRjBESWo36IiRQDk&#10;9jRt7sPDkIuEXAjFsV5TyqgALPFtVhf7J46nPGNgTM2Bv9G9yG5mjR/KwN6fsjBYg06nBUDh5Imn&#10;gxwwxcraHOcKHhQF5OZWWCo0qLWFV+IFA/G71nFYo+Tm2olMmrSCGKWSM6tXE6nP31JuYoapPJvM&#10;zBdsDhrus3v9QbSKmwRMHstPK6NRKk+yZu01coazoFK3qaw4dp3rkedYOaYtpkdG0H3I+sdaxaNJ&#10;C5wVADbUr+tBXEhQIRdT4OrXC9/gwVT3qE3HgWtIrtqcagUCQ4xrDWJaTxP2zRjLyK968OX8ILRa&#10;HTlqUeDs6YWdHJDbYG9njFatfoG+PgwkA1BCQkJCQqIQhFbDY1PBkJnFI5kxRYxyfjrlsseWnDEq&#10;o2yys58aYepsNcKoCCqlEo3mqbEhNBrUeWyrJ2MY7rN5QEP6LrmOkWtt2g2eTv/qKnh8SkupxCiP&#10;XDKZ7NUnYbjN9oAzODVrRfliNljb2FK2eWs8otax5kIBQ8jcBy+3G1w89yC/dzD7GBNatOSXs2oM&#10;t7ew4awzTVtWwNbGBmvbcjRtVZnogJVcfHSH5T0q03d1AgZAVawCdbuM4Pefu2EafPaxFtA+0YmB&#10;zMxHyFSFZ5ZXlv+M5YHh7F/4HS2d7rDmSz9G7swbjmIgfuMXtOiziChVaWp0GMrUL2tihOCxquXy&#10;Atu90uE3KQhE4t3DkJzA0mVBLDp2n7D7ajRKFU6lHfjoEy9GtXfA4TWOdWiCLvHRbzdJcfXg3OQK&#10;r9BDx65ZOxl/CXz7tOSvFiYvfYvShATSbnosCXkeODK5HGNTY0q6OtK9WyXauRoVPkA+9IRtPUHf&#10;BTFcfmjAvIQ7S1c1oL35K3Z/l8hOYduqQGbuiSMw7hFZKLFxsKF+k0qM/6wcXq8x51dZZ11kCF2m&#10;RHGnuBvnZ3i9pUlIvOtor2xm+Ql/JjdQcHb+aiKr+1OvKETlbWTsTaNaGYyZv57eXr1wyzjJvBWX&#10;cW89CZ+KoaSPX8L+fl742Vxn7YqDJBncn72Q7joXArVUHzOawR1tyQxfwNJgDYZm+mfbFkbWA24/&#10;BGdnu3wf668HsDG0Kv4LvuezEo+fWMk4X6nK2BWH+L6WHxaPGysr0q1vbf6eOZwVNf6kTxUr5Jq7&#10;HJ46jlUPfFhcSUnUggBCffrx17D+TytqJLsQVv0HVh0dyaC6zkyd/i3zSvxMnwalUT28yPoVh8iu&#10;Ou6xVgnbsoSTfaZRX3GaResiqN6rYSGT0hE0tRH9rw9k84LufFHTk0enm3M+WY2Bx14sHVHnL6Gt&#10;MZ6RQzthk3mVxYuC0Bqa8Rra++CQDECJdwr9vWj6f3OUZTf1CORY2Jhgo84mNvwmf4TfYffl+uyd&#10;6I7bK/5nGzIyCLmWyEPx6ofGk+4kcukaFE160ZbLU0RGBiERicQ9r/nF22w6msCSpc3wL/EKDnl1&#10;HLPmR3IhUYGrlzNeJa1xeTs10v9bZNxn8pB9TAhSY0CGSVFTihuyeXAngS0rEjgamsmBud5Ue8Vy&#10;dK+yzoasTMIiEolJc3hLk5B4H1AUt+L2L83w7J+JmUdXfvnDHxeFPr8BiBWtpiwmcuhI2lcag97I&#10;iortpjP3m8pYGk1iVtCXjGzkxvcmztSo4kgRlQplQQeeqga9BzXgq9E1qD7TEVtHX+rUK8XumzfB&#10;49VkzT7yIy2GGRF+7a88n+oICdhEdI0BtMkbZIE1zbu1ZtwXy9mV0Ipuj8N9UeDS50/m3R3AMD8P&#10;ZhR3xCQljhT7NoxePoVGJsFM2RxFja8+It8urHUrurQaxdcrdzJ2xd8s0f7IlCH1mRaXiczCiSot&#10;v2Tx1PaAFlBgZ3WLGS3cGZBpRoUuM5ndp1Qhs1Li2W8c7b8eSWuPschUppRsPImZHYvneflW4es/&#10;hHr9f6CBzwzsbUtQrW49XHbe5Jb21XT3ISJFAUu8OxiyWDlyI58eyUZh78LUyQ34tqopKt0jzmw8&#10;QY/ZscTqVfiN6siODhavdr5Bnc3dZB16IxXOtnnzEBhIvZ/C9YcGijpY4W772KLUsXLYMvocg8bD&#10;u3Owm9lLr6M+fRy3Ide4V7QMS5fVorEShMFASkwkQycEciRFTs2BnTjV1+pJpFxWYjIRCQIbZ6v8&#10;6QoyIvio+TF2ihLM2dGGb+zy/IpkZxEem4nOsigVHY0LebvTcisqDX1xa0oXfTyujvs3UrijN6as&#10;qwVWhRjP+oDNH3EAACAASURBVIwMrt7OxqyEDWUsn521PiODa7ey0JiZU7GUKc/Ypa8kX448J2Zt&#10;punqFPTWJfhxfANG1SuKqUFN8PZTdJkWRaRORZsxndne7uX6Bwpd55w5qTEvaU3JmHNU+TKUGMfK&#10;aLfWySfPq+hH4r/D24wCrjfWlqWHx1LlDdc9I2QHu9K86VTPGQUG7i/6hIbHenJhVbf8SZX/gxgy&#10;7xMdfQ+1aUnKli3+7D39Rqg5PsyXCTar2D/a6532Qr3rUcDvsu4lPjAMCTH8fTobg9yUnsMaMfxx&#10;DgClCbW7NeT3iAd02JHJwR3RXP/EG+cjhyk1NoZszxoE/+VJGQVkHz1K6R+jyKhSg/QFnqgvnqf2&#10;95E8LF+NjL99ANDfj2X0hFP8cSmTRwJkChWVmtdg1WgPvEwKCpXJ5p924b87DWUZD9b8UZvWtoWc&#10;zZEpsbYzxyXXa1XKoQIfuwVx5JIgJVWNHlBkJbJg6hF+2J9MigFkKlMadqvPioGlcIy8SM3+QQRr&#10;Ae7x3UdLmdmuJeE/2BO+6QS950QTliEQKChZrTLzJlbnIwc5ZETSoc1x9lq78mXlRObtTUPvVJmD&#10;G+pQLeYqX407z7poDXqgiJ0j345qzNQG5ijUN/m83UFWaZ35sa+cNQtiiMwCVOa0GdSCgO7FcnKI&#10;6TPY/tdRvll3lztqEMiwcnPj58n1+crdCNAS9CL5CpJxi3m7UtDKVHz0TWMm1ss18uTGeLWry+wE&#10;2PTIhoZlcvScdfBN1lnLpYCj9Jh7g+uPQFakKG2bFSWrwOtwRsQL9PMa/7sSHy5GGaeZ3X8uwYP7&#10;4KW4xqY512kwriHvwqkNuZkD5Twlj/j7ihQEIvHOoIlIJEwDMlMH/GoVfBc1pmldB4rKQHsjkSAN&#10;IAxotAbUuqcHgdEbUOd+BiCEQKM1oNHmttAnM3vcEaZfzMKiUlm+/6wybUsaCNt7Gv9lCWjyXVPL&#10;uaUH6bc9BbVtKWZNq1W48QegTefkvkhW7opkxfarzJxzgj9CDCArQnVPK1RoODDnIIP2JqNxcmGQ&#10;vwct7NQcW3kE/4AUDOZFqe1rk5OYVV6EytWdaFSmCFlnz9FlehRhuqK06erF17VMeXgpmN4Twrim&#10;h5wD1way42L4Y28GiiIKbCo7UFVzhx9+OM2aaANu9SoxspMTJVLvMWPcUebEGnL6afVoUm8y5e80&#10;fDr48E0tC1SaDHYtuMzWdAADV9ceofeKu9wzLU7P3j58W78o2ugohowP4oIW0l8qX4F1jornUjrI&#10;lHa0rmda4CFlTOsvmrB4sDe9PXO/e4N1zg66RO9ZN7iercK7WRW+b1uUqwfucCfvNn3my/Qj8b6j&#10;LNeR4YNbPT3n9gYY15nIhoVdsYw9z6UbJrSZs485nRw/4B9fJeXaj2JQyxIfsA7+G0geQIl3Bn26&#10;mjQBcvMi2D3nP9fIxgQbOSSrNaRkv9k1NOGRLA3Wgk1Z/vyjCZ2KgrqxDWN2p2HlDJl5fvfjj5+i&#10;W2A8aZYl+HVGIz51fvHjzJBxj+mT7uX7TKYsQu3u9ZnWyBjSo1i4Jw2t0pZR01ow0V2OupERVT8P&#10;5uSOKK528WXuZAM3WhznnrDli4kt+MpGw5qRUUTp5Hh/2owtX9mi1Lhi3nM7vwZFsCaqEpNK5lxL&#10;CAXVPv+II/2tyEqToz9xhNW3DSjLe7N+hi9eSj3tTDdRf8V9lu1N4pu+uf0wou2Q1qxua4I8xYKY&#10;tsfZlZ1OzAMDFElkxbb7pGFCj5GtWdnMGDSuVPnrOjEWlohH2ezY8hL5yufXmyFVTYoBMDHG1izX&#10;oNbcZeTnx1if/NRFp6pUlYNTK2D72qus59TeGCJ1UKxZPfZNLYud3EAfu234zHsa+ZhyIvzF+vmq&#10;mPQAfc9RlKhP147/dBQVTvU/Y2T9tyHR+4ACx3o9aP+/FkNCen5JvDvIiigpAmgeaUh7jgPGkKkl&#10;0wAyIyVmhQYHiBdG/6tjU4jRg8LZFp+cGkYYV6zA9IqPWzwueGng6vk4AOQyFcVtX34ryYpY8ZGf&#10;A6Yxd9galIHaxJovJvnxV+OcLU7d7SQiskEmE0QdCWLycUCXjkwGutsPCckG74KD6tIIu6lDAIY7&#10;N/h58U3AQKxMhkyXRsh1HeQagCit8GtSDHOFHHNrAxejU8kE5IY0tiwLZDuguytDhoHr15PIJPes&#10;nMKCKuWMc97WTYpQzARIF2h1gCaF8DgBiqJ4V8iNZFbZ8fmQ3ChE3QO2vUy+8vlrQMnMjDCTwQO1&#10;huQsoAggdCTGpxP78Gk7I3sNukIX80XrrOXG3Sz0yKlYxR7bnP1l3LzsKCl/wG0ADES9VD/FsCz0&#10;GhISEhL/bSQPrMQ7g3Fpa8oqwZDxgJO5e4f6u3dYffQhD/R6roQk8FCA0tmGynltCr14kgrAoDO8&#10;wGjgac4tg3hp+gCZUVFqe5giS77J5KVxpL+svUlx+g1rwNqF7dnU0QqjR8ksmniQn8NywtQMBoFe&#10;AGQTfvkuRy7e5UhQNsW9S9DI2xLL5wkkBPqcTiTeuJ/T5+J9Htg40MjXgXLmeS1lY2yLPt6iFugN&#10;hhwjKSWZ4xdzrncixYR6viWo56zKM38Fxk8MajmKfE+Nx4aWwPCP5cuV0q0YVUxA6BI5FpibK8zY&#10;mYW7Pkd95jPCvi7Oc5PmvPI6P92mN4inhqJMJsvzzevoR+L9Qs/NfX+x7Pj91+ijI2zjdAICs9DH&#10;7mHh0mPEF3pKoPDxdVc2MHtdIG8WwqInZtccVp5+8Po9XyrzSwdg//wlnHjjAQodmBt75rLs+P1n&#10;KpZI/HMkA1DinUFRypX2FRTI9KksmX2Jo8l6wg8EMnDEZir23kW/jcloUVC1WRkqK0FupEAlA5Gh&#10;JtkAYCDmVjovyv9u7GKFiwL0txO5lGvRacKD6dB/F+2nRxLx5Fdfjlfvphz4yZtG5oKoHRf5/for&#10;PqLkJvgNbsB37gpERjw/TQ3ibDaoSlrhZgzIitJrjB+H57flwCgPGldyoFUzF3wtnjOWkQXlnZTI&#10;kOHWugEH5rfl8J/1GOBrR/3aZWjrkdcVKkP5xFGpoEypopgAMqdyLP6zLYfn+zG/UwlqeDvRpb4d&#10;Vvl6FoLKEncHGejTuBSee0JS+4AZw7fTfPgpVsaZvYZ8uViXond9U+Qim01/nWHdHT0gQ6GUo8xO&#10;5UR4Zr4fg9dfZyXlXMxRYiDiSgJJuX2iQx7kSdXzevqReJ8QPHoQy+2Hr1MpQkPY5plsDMpEPHrA&#10;zdsP8yV7ftXxNWEb+X395Tc0ALVE75nLqlMPX960ALqb+1i07DgJb2pl6WI5uGApJ9+6Aajjxt4/&#10;WXEiXjIA/wWkLWCJdwelDYOGeLJl8GUuXgmiRedY6lS2oGJxOeci7/MQkFu7MOgT65x/bGdLXBVw&#10;8VYEw35V0srsIau3JuVJHvosqkrl6F3hKuPCbjB4yFGu1jPl+sGrbIvSUqasN04KOJ/b1trGFBPn&#10;Ckxsf5XjKxOYPS8S/xkVeMlRwBxMHRgzogp7vg4iOCKUwStLc7yfC/4NTdm95z6Thh3ifnNr4o9e&#10;YdU1LU6f2PFFu+cNVIS2bUtR4lQUJxfvo+tDNzySYpm7O5E0+/JU75A/6XHe4gG29d35xO42q4IC&#10;+WRUFl3KPGJbwHUCM835rFJF+r3CNDAqTm+/Ysyf/4AtM/bS94YLDrdimHcsicySNvxgb4rna8j3&#10;eE7tv65Jl+BjBNyKpGf3u8z0sqUEjwi7kkh0hgGBjOL2ZpjJQPna66ygdis3Km26TMiRM7T7KYWW&#10;5g9ZvfkB2jx93op+JN5B5BSv2oZmRjYYksI4HWOBb1ktV4JuI3Otho/r0xRThvRYgi7fQl6m0tOK&#10;E/bVaNXcCOtH1zl7NhPXJt7kBLvriLt4mPv2DSidO37uINwMDOS2wg2PJ0ajgQdXjhFjUp2abuaA&#10;nnuBh7hr14hqzirAQMadUEIiEzBYlcfL2wWLQp47hoQQTkQVoWoddywwcP/yIaLNqlPb3Qq54R4h&#10;R+9g9jgGLi2Gi6G3kLn44FPa8un9o04gMjic+zInPKu6YVVYCLw+lRsXQrktK4V31dI8yTRlyCDu&#10;ShDXEwxYuvvg5fJYhwbSbgUTGpOGSSkvvEpbFRJdr+dhxBmiMxzw8CqdLxWTOuEql8PiUbp44+Nm&#10;/bS/Op5rgWHEK0vh9Vhmw0PCT93AvHpZtKGXuSMrjU9V10J1974jGYAS7xQW3r7sm2vKiN+DWBeS&#10;wrGTOdXF5cZFKGGi4W7yDfr77+LGlJaM8arAuE436L3+Iae2XOKCrQMD+5ZHNS+c8MIuoLRlxKQG&#10;xI09zZIrkUy5AjKZkrKNarD865KYPTkD+KQDtXtVpcPuw6w/dZkpZ8qwoK7quUMXxMzbh7ndbtF8&#10;RRIXVp1mTpO2fDe8KVMyjvHTyRtMn38DUOBa15cV37oU4nGSYde4Dmu/1vDZkltsXnmRTYCJozOT&#10;J9XEzwLIeP715dal+X1qdVInBrLrcAjjDoPM2JzWAxrza13jnHytL0WOl39jFj04wuBtCSxbkgCA&#10;ubMrP0+sTlMTGbxMvuegKFGO5QuM8fjjInOPJXLhbM4kZDIFxcs607GdFz92LJETEV369ddZVdmb&#10;5cNS6TI7htPbAjlrYknnz6tQcl4IJ15VPxLvKVquLPmGCTar2FPvb4Z+F0RJCyVmJYsQczoC98kH&#10;WNrLFfWlWfTqPY9UDy8s7t8jPlmLUzPQhi7iu7G2LN1Zl03DR2C26DQTqqsg8yC/9p1CibX7qP13&#10;zviHh+qY0607i1Ir42lxj3vxSeicWwAaguZ/xYxS29j9fQUUqDkxw58NzULY8JmKU1M7MHCjAk8v&#10;W9JCThLlNp6ta3s9fzqPjjPL/yy9L6yio/lVlg/uxIJSC7m8sitmV5YwdFQmk6aC4d4mhrTdRzGX&#10;otw5F4XH1IMs6u6COngeA/rOIsrJm1IZoYTo2zIj4BdaFUzhZLjHtkF+HLJzweLWOaIr/8yupT1x&#10;zjjBtM792aLwpoptKldORlJm7F5W9ivNtT/b02eJhsqeRbl38TIq/3Vs/N63QL5BA/c2fUmnQ864&#10;qCK5nNqE6Ztn08bRwPXV/ekzJRRHn9JoroWg9vuDNZNaYh29koE9JnHFsSqlNdcI1bTht4ApNCsa&#10;yt/fDiG4pDlKMyeMo09zvcIUdi7vQ6kPMa+TkJB4R8l8kCwuXL4rTl55KG5l6IU+6b74Y9wmUbzl&#10;frEq0ZDbSi+S7ySIk8EPxd1HrzO6Tty/ES+OX7wngu6phe5fkL9wDCLtXqI4demuOH/7kdC+Yi99&#10;RroIDrorjl9JFQ9ftZMQQujV4mbkPXEsMF5EpejfRGAhhBDZicnibGCcOBWRLtKeo7A3lU+Xni5C&#10;Qu6KY5cTxNUEjXi+hG+2ztrkZHH2cryIeNG835J+JP7/SEzN/Ad/SWLz52WE54jTIm57f+Fi1UrM&#10;upYuElPTRfAvDYR50zniWnK0mNWiuKg9+bK4n5opEm9uF33LmIjGs2JF3Pb+orTXD+LIwySx8+vy&#10;wv2bQ+Juaqa4saancKo5SZxJejz+SRH2RythV+cnceZhpkhMjRMb+5URJk3/ENdSH4q1vZ1EtTGX&#10;RHxqpkhMfSD+alNUNJ4VKxITDoqxn3wu/gxJE4mpmSLh2m+ivkVz8duNp33yzScpUIypUUr03vhQ&#10;JFyZLhq4uQlX135iU0KaOD+prij7xW4Rs72/cLFqLmZcyZln6IzGomizOSIyOUJMb2onqo85K+6k&#10;ZorE5BixtIuzKPPlnvzXSNglPitlJZrMuiYSUjNFwrVZooFlCzHzRqaI2zdJfNRvoQhMyswZ+9eG&#10;wrzZHBGZFCTG1nAQbRfeEAmpmeLumaVi5LSdIiw5/1qs/7SksGo2W1x8mCkSk2PF312dRYXBR0Xi&#10;jb/Fx441xKjTSTltb24SvcpUEt8eihEL2jkK39HnRFxqjl7X9ikjKg45+kTO5n9E5cgZNl3Us2gm&#10;fot+s/+Vdx3JAyjxzmJazArfYnn8Ymb2DJrYgX5ZWoxNH+91yrEqaUfdks8d4gUosHctjr3r25H1&#10;9ZBh4WBLndfMvyo3M8fzdQrkPumowqWcAy6v3zMfxrZW1LQt/GTcm8qnMDenSpWX9XuzdVZaWVHz&#10;mdDqgkO/Hf1IvJsonD2pbJfj7bK2t8NYk41afZWQyOLU+KFMzjaaVV0a+lpyM19PY3w7f4zqi81c&#10;GleBB1uOU6bDaNwUkJMMSse14GvY1fqR0jmDUKtRdYouf4lAxrUZMF3Fni2/MinqBlFXzxKscaat&#10;tpBTcgo3mjW24esTISQ+PMnDhl/gd2EdZ67FEX0snjoDamLMFhRO3njlJjy0dihOkawMMtRhBEeU&#10;oP74ijleObk9TZv7MHTpZaBBQUXh6Z2b39DageLGmWSkGzCuNYhpRjvZPmMsUTeuE34uCK1zO7Sy&#10;0rTuUYPlQ6vgOacG9Rv70aFPm/zl5QAwolLjFrgoAexo2KAy324OQXMtgitJkVzqU5MNABhIj79D&#10;xcCLqEOSuH6xFw0DckYwpMcTVykEcAOFC5Wr2OXIaeNAMZUGdfaLDga9v0gGoMR7h6npc2NEJSQk&#10;JF4fubzAD6UAWRGMjdRkqx8bXXp02mfjwpWenWlbtDfbD3mRcK4S7SY7I39ytkKGsbEKzaPsJwEO&#10;ep02N7o8JyLdoNfnni18RHZuVIkhfgPfNBlDgt8XtK/Zgdb+Pqhb76Twoq5K3Js3gjEH2J4YScUW&#10;c2hoWMCf+zZiHluL7nWKwEVAoXhmnkIYozLKJjv7qXGpzlYjjJ53BEKBooBFIYSe+I1f0GJ8PK0+&#10;70yNDm3p7a2m7W6BQIl737Wc/ySCM4cPcXT3SgZ+dJlZ5xbSJl9+JUH2o0e5ejDw6FE2ChNTMFJh&#10;VKwt4/f+Qr08j3ylMpIZS4rRetJ+fqqf5ziOkSlwGpAjLyhnYap7z/nwTF4JCQkJCYl/gsqLZvV1&#10;7FuymRtqyApfyboTac8aEsoKdGhfnMOTZnLJuxN++UqKGFGleX10exexLUYNWVdZu+YE6QJAgY2d&#10;JXHBF7mvM5ARto6dgTlR9rrr57isqYn/qGH4d66PxZmDhGgM6AseT84rrmcL6iSuZO5pF2rVtqZ6&#10;fW8i5/9BaNWW1DV7wTyNvWlUK4Od89dzPRsMiSeZt+Iy7o3qvaKidESdv4S2Rj9GDv2MjnUtOHso&#10;CK1Bh153mWmNqvDVARNqdvqaET90pJw6iRRNQU+mlqs7VnEuyYAh8RQL1l6jevN6qDyaUtf4ECs3&#10;3kJuZYXy7mr612rFrGvlaFTPmKPLN3BbYYWlURzr+vny8W/Bryjzh4NkAEpISEhISLwWZjQYuxB/&#10;zSw+8ihNjT57EE4Wz0mXpMC1XXtK3k6iZsfWFCs4SqMJzO2rYY5feSpW7cU+4YS5DECJ16c/8FHy&#10;DFpVcqfJd+GUrZVTOk1V/VMGNohgbO0qNGzYlgkRHtRxucetWy+I2jKuQbM6OhJsalGnmBzzug0o&#10;n6XBs3kjir5wnla0mrKYPro/aV/JlUr1vuGS73TmflP5FfWkwtd/CPUifqCBTy2afjKGSI96uNy7&#10;yS3hRd/RnUmb3hivCuWo3nUnbhMn0N6uoFliRFnnB/zSrAKeDYZwtfFcZvR2BrPGjF74HVbru1Cj&#10;rBs1uqzFavAfDPK1puHYJXxrvY5ePqWp5NOR9VZD+e3b6q8o84eDTIjCHccSEhISEhLvGg/T3iyT&#10;noTE62Bb1PR/LcI/QvIASkhISEhISEh8YEgGoISEhISEhITEB4ZkAEpISEhISEhIfGBIBqCEhISE&#10;hMRL0fEg4eE/qEn7Bv11oWz+bQ2X/4UjjborG5i9LvAN6w6/ZOwH8Tk1tvWx7J+/hBPxBkDH7f3T&#10;Gd7fn8ELdrD7yeevOmghutDHsPev1xxLApAMQAkJCQkJiZeStqU/TYfuI/v/s7/mCltnBxD8L1hp&#10;mrCN/L7+8ts3AFM3M7DhYA5kAyKLxNhbJGULUB9j9neLuFO6MU29ipL0+PNXFrgQXeii2f9/7J13&#10;WFTH14BflqYoSlVARRF7QQ0goqhIFBUNUsSCLcauscbea8QSC7bYGxbsJrYkFkCsWECKIKIiKFJE&#10;kCJld+/3B72KifnlS7zv8+wfu3vnzJkzZ+aeO3fKtj34igHgJyMGgCIiIiIiIuWRGs7du+EkxQVz&#10;7V5U7o+ZxD2+ibfXXZ69K7wJtJz3Lx9yw8ubB8+TcjZ2Li19Ziyht67i7RdBUpE9pOWkvLjH9esP&#10;eVVegCRP5dUjX7wu+/DwZUruyKKcxBAfHrzMIDniLt7efkSmFAqM5ClE3vPG92E05cdeWcSH5pTt&#10;eVKh9KXpLI8nxOceLxMiuHfzJjd87hDxLo7HV/2IltekjZ0tzTSSeOzjS3hyDeo2qIOxUTNM7Wxp&#10;ppV3AG/ZtqyQLQCkCTy57cuD5+9yT2xP58Xt33gQXbBBovyNP153I/90EP9fQzwJREREREREpBzk&#10;KU+5H5JAdtwjrt2LolfrDxwZO4AfA/VpY5RFWGAmPTacYFE3LR5vcWTo7ixamFQj5t5DVIYd5djg&#10;+CLpu1f3YoLrUoL0v8IoK5TArF785LmcrroZPNjowrfbk2lmos6bmFjeZdfBprhCyddxcxnFacXW&#10;tNROJsj3CfUXXOLgCEOCdk9gpn9tqipVwaBSBLefNGHxRQ9ca/izacBAdia3wEQ9hpjYRKR1bEsW&#10;NjOIPd8NZF1YHb6qn8qjoCp8e+Ak31c/WbrO1fzZNX4CN3T0qKWlTU29TBKyYwm8co/o9mmcmjwP&#10;zd07aeTrT2xWPBLvawQ1hvuTF6K535s5zZ6VYcuq+FfEFgDy15wZb8/V2oaoPn1AcpcNHPupOzFn&#10;ZjEufRU33bujRhZ+7iNYoPwzV9rW/fxO8i9EDABFRERERETKQaLfk1GO2/n5t34sHdued8cHs+JF&#10;P475zKaZKiT/PoGuCzdhbzUU3zMhtJx1iz39ayAN8WSjdwopNQunb8LZYUOJdDnD1ZktUCWJPyZ2&#10;ZMlmR2zGB7FmUzajL3rxfUMlkq9OpqvrixL6ZD6+S1iLBRxfMwhDRTkx23tjeeE6ySMGATLitfpx&#10;2nM4+kSzw96M09cS+FryI1uzx/PLlSk0VErCa1pHhpQUTdKvq1gb6cRBnyWYqkkJ2z2JdX53OXl7&#10;Sak6d50LyDNpMfEsu501IXEP/X69hPOKcbRT9OIUgFIjnGcN5sKBfXRYtJT+1X24n5vfu9NLS7Vl&#10;7yb1WVcBWwAgZFN3pCeHRxohSTjD99bL2PGgB/Nc+lBt6Bmup3Wnu9ItTl2qTK99bVApXcoXhxgA&#10;ioiIiIiIVJgsQu8/4l24H9+1P5rzkzyFuFfNCUwzoqdrW/ZPbYnJprZ07GKH09Be1JRAYn7yxzx4&#10;lEj4vcF09sxLHsur5o/IDnnEkxqWzDDKuTVXb2+DabW9JTRQbTcRN+Vz/LJ2AU+fh/P4jj/ZdRzI&#10;lgMoUsekFTkHamhRU1eV7Mw0Qp+EottuLjmiNWhnbU61/SXL9jTgMZXbDqeFGoASjUdsZXvWDebt&#10;KF1nMASl2jRsqP5ZbRnw4H2FbAGAcgusu9XNCWh0umDVbBynHyWjNLQf39Rw5Oy1FKwqneCq5jd4&#10;NBfDnjxES4iIiIiIiHwCyioqaNst59eVnQqNJilTWUMJleFHuNsnjFtXr+B14SATvnnI+js7sCx0&#10;nYqKDj2X/s6KjoXGopTVUHi0AJXMD2TmTbuTSckuMj8QQE7sidHYLoqlx0gX2jr1ZkjrTHpfEPLP&#10;IpZIFIsmEUBVVYWsDxkUiM6mhGgkKCorkpWZmS9L9sKHX8PjUShDZ/AGFCieZUUpy5aKj5ey+6O2&#10;yCtfBhl5cwTlH/iQqUjlKpVAqQmODnVx/uUiV1Suot/nFxr8ST3/i4iLQERERERERD6CkpISQloq&#10;KXIVmtpYoXptH6eiFKmuoczrI9/SodcaAtMf4mbdkrF/VMai73hmznamYWYiSVnygvRKzbG2UsVr&#10;/3GiFDWorvyKoyPMsP8pABUTWzrILrD39DMySSfU4xA3UoovfpDy9O59stuOYNbU73DuoM7tK/5k&#10;y6WlBHR5qNCyW0ekl3Zy9lkmpIdw5PB1SohGicad21PZ+yCnnmaA9DXnV05g5R/VytS5BIpKKAlp&#10;pKZUZFVu2bYMa1IRW+SSHcS5Q7d4J5eTcHMLR8Ms6Nq+CqBIfUdnGtz6iZ9u1OcbByPE+K8AMQAU&#10;ERERERH5CGptrDF/MheznuuoYr2YbVM0ODHQhKaNTBh4VIOJG6ZgqtaK4fNceL+mC62aNMS8/zmM&#10;lyzGUVdSKP12Oi/YzSTNowxuY0TzNs4c05jKT5PMoUoX5m0bQdZGW1o1MGH4bwK1qioU00QFs2FT&#10;sAqbTac27fi6z3yeNLPCMCaSl9ll61/FejGbh2exya4xTb8azG9CbUqIBtQ6LmTzWCV22TeleYuu&#10;bMwcycbZX9O1LJ1LZPQVndqGsbiVLe5PPx4ElmlLzYrYIhflRtSOX06PFo2wmRaMtftGBtXJCW8k&#10;tR1wbPqSyPqO9K4thjyFURAE4RM24hEREREREfn/zdv3f8f2xiL/Tt5ybHAnzvf2Yu8A3c866qVd&#10;Te0zSvvfI84BFBEREREREfnPkRF0lj1njuLxpBsre3/e4O+/gBgAioiIiIiIiPznUFLMIDG1OZN3&#10;TqRz1X9am/9/iK+ARURERET+U4ivgEX+F/zbXwGLI6IiIiIiIiIiIl8Y4itgERERERGRjyFP5OYe&#10;dy5HyUBBAQVFFdRrNqOTfW++0ivYwU6e9Ihfdh/kj8BXfFDVo5n1AIb2a0uNQvuPyCIvsO1AGA2G&#10;TKJHvf/2xiSyZ+fY+psKfcfYol/WkJP0Cb+6X6XaoBEY3tvM7yr9GdPNoGyhWW94874GejpFBVYo&#10;L5F8MKabhQAAIABJREFURBOJiIiIiIh8DCGJ+8c2cf6pAioqKigrfCDqmhsDOtix6mZSzjXSR7j3&#10;d2TVw2p81cOBHm21eLyxLw5zr/E+X5CU4IPL+fngZpbtuU/WP1Sc/xVCVhLx8alklTfZTPqMy7s8&#10;uJMgIys5jvjU8qySzJmxVsy8nPHn8hLJRxwBFBERERERqRCK1O02mdnfaud+n8ugH3vQd84Wel2Z&#10;R9Pnv3Ex1JxpJxfgkrvowKG1An2n/c7DzC50VgUy7+B5RorjnP54r9+H98y2dCtjgYIs+QUB/qEk&#10;yLVo2MYUI43c0ULZO54/DOBZihr1C/9e0fRFLipFljyeYO8Iqpobkf7wEQkaLWjbUh/V/EQZxATe&#10;JfiNIoamFjTSKgglMt8E4Rf4GqW6Zpg30kKi0wobayU0FCqikwRtk650VtIoU7eUJze4E5FEbOBv&#10;3Glnh0W9Aq3y8xLiCb4WQdW2jch8dJ9ohXp8Zd6QMsz0xSIGgCIiIiIiIn+KKrQeMZQ2W45w9eVs&#10;Wui3onn1jWydvh7lYfZYmxujYTqPX7wLUqT5HOaCSk929++L+r4+eJyP5+v+Jbcoee+7jP5jT6L6&#10;1VfopATgE1SLGb+eYlT9EDY79ccDU1pVf43ffQVcD/7KdHO1iqVvUui2n/WodFkmweyfOgl/Aw0q&#10;12yAWqgPc8zW4LnRkVrSUDxG92dVWD1M62cROiWFLmuPs6KnFmG7hjFk7VPqmjcg49F4GOjBAcuj&#10;zJhbne3eS2hwswyd6uUplE3I3iksqLYP7znKpeh2lsFJATx9JyXx8XUCY7oWCQCzg3fn5PV7F45O&#10;ncRDvWqoatWlUrgPoQ2W8qvHcIzEIDAfMQAUERERERH5k0iq10K/agJvYmRQ35alnutY/+MWlvRb&#10;zBh5TVp0cmTEzDkMaKOBhHdcPvobOn3OYqLWhGpO9dnhcZyovuOpWyQwySTsQQQmC37hx/6GKMpj&#10;2OXQhgvXE/hO6Q/Oh7Viiu9+BtQUeHJyHd5pychRKxRElp1+VBO9/KtkL8uSBcgT0XD+lSMj6qKY&#10;dImp1nPYdqcX014uw+3VII57z6SpCqRcnUTXWRvxM2/LrtVROBzxYb6pGrKn+5m1+gFPzSugU72S&#10;di1dtxRqdBvNNw3d+cNlOSMty1mFK3+LzoBLHPrWAGJ20NfiNF5vh2FUQ5z5lscXEQBKYx5xMyyR&#10;0g6lUahkgElbA5LuB/ChniXNdP+Cc8jeEHgjlLdyQEEBiaIq1fQb0tRYu9DQeSrP/f5aXqnP/Qj4&#10;UA/LZqVsbJn6HL+AD9SzbIbK87sEZxvTvol2fpoOzXT/dPEAkCfx1O8RiTqtaGtc/a/J+rcgTyTs&#10;TjiKzcxpUL2oxeVxwdx4HI+s+JwTBSVqNG1PsxKdjZzEsDuEKzbDosHfb7/PVu/5yIkN8uVxQl5r&#10;UkBBooSajhFNmxhQ9W/rW5OJuBtMtnE7mmiXlclfb1slkRP/+BYhsdkUrWIFVA1MsGyk+dny+ahf&#10;yOO5feI26vZ2aIffIDSno0FBoohqNX0aNjVGW7W0dGW1WTlxwTd4HC+jpPvWoGn7ZtQgliDfxxRU&#10;twISJTV0jJrSxKCqOIkcQJpKaoYqNVVzrFG1aT8WHOzHAmkiT+9e46LHehb2m4Cy70Gc+ZXjl7NQ&#10;UDzA0nkShHegcvsQR0NGM6tl4duxKuZj3VA8f4p1C0J5Fv6Y+/5ZGNhJUazXi4GWe5nduhFbzTvR&#10;2daZwbb6xeqi7PSFKVtWGCi1oPPXtXPOztWwwrJ5LIcDXhP2IpB3T+4x3PJwjhAhhdioJvg/UCGs&#10;shmDW+QEZYoNhrF2B2R6T/kknT6u29uK1YuiIS1MauTYRbMmNVQz+PChYkm/FL6IADDFewPjFlwn&#10;CxBS3/A8URkDQ20qARIDV/Zc/IaLI+0JnxeFZ7+/sK9P6kXmdh+Dr05ddCoBsgzexSag0HQAbnu3&#10;MKKlGkjD2DPakadzX3DE5c/kJSV090jsw+cR5dmP4hKkYXsY7fiUuS/2Y7B1KH0TVhGzvxdhe0bj&#10;+HQucUccCdk7mmVx4zk4y+yTHUAWto0hNosIbLUUv+uzafolDKdn3WK1y1SqHg5iYyeVIn9lXF5I&#10;z2+volFXh8qF/1CoQs/1t3HvVam4MG6tdmFq1cM82djpb1BWWqh+Wxeqd5fPJD+D3+d3Z4S3NnV1&#10;cksszyDx9RvkTUax+9xmnGr9DWFBVhBbh/YlYdVz9vcpbtNc/nLbKjVjfJZ/w8DzatTVLVzDEvQH&#10;7sZnqdVny6d8v5ATd2Ymk8/Zca5vKufmdmeMrw51czoaMt7FkqDQlAFue9kyomWRfqHsNpvB5YU9&#10;+faqRkFd5qJQpSfrb7vTS/4787uPwFu7LgXVncjrN3KajNrNuc1O/B3V/W8i3e8GgUrNcGwo4dXe&#10;/vS51osL+4ZSQ0mLBu2dmWiqS3S7sdwJycQizJPbtW0Z31wPZYAaPbBtuY6TB28xeXVH8j1bHsPJ&#10;sZ1ZGteb4U4dce4zBrM13fhVAJSaMPSAP30i7uB95SoXDo3H8WEWN3Y7oVmR9IUpS9ZWLRCyyM5b&#10;iyFPJz0dVCspo6yigpbdMn5d2ZmC3lAZ5Zfr8czKIjMvD9lzfE4/Q1v9E3X6mG67O1ewZiRI8m9w&#10;ORMQxW2Pi/JFNF3NAXsIDg8nPDyce8s7UclwGIeDc76HeS+hg8rHZVQYiSFDDwUTHh5O+LMoEl7f&#10;YbmRF5P6zcMrFVAyZdnDuM94gyqKkukyHsYdoah4JUyXPcwNAqQ8vnyOwERZqSOi5SPl4SFPXvYY&#10;hu3zg+y9+19fv1YxJLVcORCU40/5nyf+pQR//wsK12/hev+cSKjleoCgvLJGRBH3/BcGZu5h9tob&#10;/9yqxr+tbUnQcthKYOH6DQ/7jMFfBci4xZqlj7Gb7kjO4KYEw6GHcvu1Z0QlvObOciO8JvVjnldq&#10;oYQfa7PF6jL388TfnXz3ldTC9UBQ/n8RUXE8/2UgmXtms/bGl9wHZBL/6CjzF5yi6uDRdK0uQa+9&#10;FbV9VzN9y1VepMggM5YHnvvx/vAV7Zo85+TxAFoPX8qUyVOZOHkqEydPZ/H33Ug5u4/LSYVES59y&#10;76EU8+HzmPKdC5ZVfLly/wNSqRTpw+V83fo7flM2x370TKY5NCIrKYksecXSF6ZcWdJATu/xJk4u&#10;592dnzn62IxunfVoamNFpat7ORGpQHUNFd4cG0GHnqsIrtcZi8rXOHwinAykxPz6I9NW/EqMwqfp&#10;9HHdlFBSFEhLef8n7mEihfkiAsCKIZAevJ/JDh0xM++Cy5xjhOatMk9/zPEFg+jWzgxzayem7LhD&#10;YkU9r7oJY35egV3CQbadTwZpCO5OHZh+KRPksXitH4ODtQVm7boxcM5hgtJy08li8Hb/HicbC0xN&#10;LbDpNxOPwLR8sUJaELvG2dHe0gbn7zfiFZOjkDTEHacO07mUWVgJKSHuTnSYfp7nO79l1oV3ROwb&#10;QqcZpzn7Q0dsl90quGknn2dqx75sfiwrWZbMm3gcj6OL62KG2CbjufsPCt9qSA3Cc+EQuluaYW7t&#10;zA8HAkjJ/8uThUO6Y2lmjrXzDxwISPmIbeXEeq1njIM1Fmbt6DZwDofzjFOe3QpTjg2lIe70tV+M&#10;x64pOHQ0w9y6L7M9Q8mpcjlvb25hnL0V5u16MGrrfZL/woOj/O1Ntoyzx8q8HT1GbeV+vjAp/mvs&#10;6TLvGnnVleWzEJtebnlWI8hzIUO6W2Jmbo3zDwfIMZuMGG93vneywcLUFAubfsz0CCQNWbH6vYC/&#10;uxMdpl/KlZeM/8FZ9LexwLRtF5yn7eJuopwc/+iL/WIPdk1xoKOZOdZ9Z+MZWnKbhbJQ1LOiU/PK&#10;xL95Q053ns7j4wsY1K0dZubWOE3ZwZ1EOcjfcmKcJU6bQsjzMHncUUZZDmZPpAyS/Tk4qz82Fqa0&#10;7eLMtF13i7U1OW9PjMPSaRMhBQI4OsqSwTsvF7QtaQjufe1Z7LGLKQ4dMTO3pu9sz4I2LU/k9vbv&#10;cejYFouvh7B8z3IG2MyvcHnzkPqvwb7LPK4VVCALbXrhdk/6UR3K9ouSvPt1C0eqOjKweVlj9tUx&#10;GfMzK+wSOLjtPMl5P3+szf4pFNGz6kTzyvG8eVP6zfu/SyZePxijr6OJgW4tLAZsIr77z3gs6EAV&#10;QLHxBLbv/w61sxPp2lAbg3rmjDkkYeieddjHHON0RDscvtErcuPV6D4QW8VLHDobU/CjSluGTu5M&#10;+Ly2mHewwnl+CE061iPuZSRKrUYyt+971ndrTIumLRj0qzELFg+gZmGh5aQvTLmyFGugGeVG72YN&#10;6DjhLm1Xu/OtkSJVrBezbaoWp1xb0bRRC/odqsr3G6dhXq0Ds36egNKOXrRp1AS7dWkM3byADqqf&#10;ptPHdatCa2sLnixoQa91YZ+hTr9ghC+Md7vsBLUGUwSfzEI/ZvsJ81oqC8r1HAS3MzeEW+fXCPZ1&#10;1AUb9+eCIHsjHB9cV6hlPVPYf/WWcP3UKsGpgZ7QbVOoIC0uPGmP0FvNWJjknVn0d9kLYV2nykLT&#10;mbeFzGw/YZ6JltDPM01IOjlYMDDuL2y9ek944H1AGP+VhtB6wT0hW5AKT92/FrQbDRS2/OEnPLx9&#10;TljjYChUsVothEmzBb95LQVl5dpCj8XHBW+f08KKb+oKWtY/CSFSQcj2myeYaPUTPNMyBd9pjQW9&#10;oWcEQcgW/OaZCFr9PIXs95HCLkdtodGEc8LzhDQh4VBfoUaDicK1jBxVE4/0E2q2mifcyy5pu9Rz&#10;IwTDOiOEc6mCkHZpjFBX10k4GCvLLWOMcHRgLUHXcrKw58otwefwNMFS20gYc/G9IIs5KgyspStY&#10;Tt4jXLnlIxyeZiloG40RLiaVY9ukk8JgA2Oh/9arwr0H3sKB8V8JGq0XCPeyhXLsVpjybJhrJzV1&#10;oYmTm3DK97ZwcY29ULuajeD+XCZIn/0s9NStLfRcckLw8TktrHSoL6gql1KvgiCkHXIS1A36Cpuv&#10;XReuXy/4+N4KFRJkgiBInwk/99QVavdcIpzw8RFOr3QQ6qsqC8aTvAVBKKijD7nyPpz7TqjVcJIg&#10;CDIh5uhAoZaupTB5zxXhls9hYZqltmA05qIgfeoufK3dSBi45Q/B7+Ft4dwaB8GwipWwOkxarH6T&#10;8+tdEKTCs53fCDX1Ogsz9l8VbnodFhZ0qyXodFknBGfn+IeaehPBye2U4Hv7orDGvrZQzca9lBaU&#10;JhzooyYY9N0sXMsrr9dF4fDKAULTqgZC/yMxgkyQCW+ODxbq1rIWZu6/Kty6fkpY5dRA0Ou2SQiV&#10;yoTXO3sJWqaLhIBsQRAEmfBqe09Bu72bEJr5TNj5TU1Br/MMYf/Vm4LX4QVCt1o6Qpd1wUJ2pq8w&#10;rbGeMPTMB0H2eqfQS8tUWJQjQJC92i701G4vuAXdzm9bQrafMM9ETVBv4iS4nfIVbl9cI9jXrpbT&#10;pgWp8HxHb6FmLVth4TFv4frZ1YJzIzVBucawUsr7QTjhqiVo9V4jXC1cv3efCu9kgpDpO01orDdU&#10;OFNQgcJ3tRrm+Ep5OpTrFyVannBqsJ7QbMYtIccDk4Q9vdUE40neQlGPlAkv1nUSKjedKdzOrECb&#10;FdKEQ07qRevy+nXh+nVf4VZogiATBEFIOyD0UTMQ+m6+lv+/18XDwsoBTYWqBv2FIzEy4f8jCclp&#10;4uevfOLOC9/Vby38cD35n9fl//Hn384XMQewYijTYcpGZvQxRIIp43tuYmzIU+QxYWw/Ww1njwG0&#10;0pKAVncmDz5Hr71HCB67GJOKWFCihlplyEj/gEDBhk+y1FTSM7NJSMxGo6sray5YEadkgBJQ2Xws&#10;uzw6YW9eAwlZ6DmasXrJS15JQR0F1GzmsXtBXwwkYNUgFp+mOzkWMol5H1FFSb0GGpUlKFfRwUBb&#10;DZVernSf+QPHfFdj/XUK5455Yei8gFYlyvWO8x7nUe5zmK+rQCXrwThr9mLP0UgGTjJCIf4X9p3X&#10;ZZz3Woa3VgK+Yl/NdkTXEoj/ZR/ndcfhvXY4OX/to2a7aPRjTzCpLNv2q09qeibZCYlka3TFdc0F&#10;rOKUMFCCtHLsVpjybFgfEDBj3IYZONaRgOkobDdMIjQig0j/Q/g2m8aj+c7Uk0DHJsncaby8TJvK&#10;4y+zcpR/kTmACuq92HhzA7avT3HItxnTHs3HOUcYyXcaU7a0fKH8su88uuO8WTu8NTlmq0m76FpQ&#10;WYOxuzzoZG9ODQlk6TlitnoJL19JUWpUtH4T8uTJwjm66xqNZzxi5VAjFAGLxmk8aLqOfX5j6IcA&#10;ZuPYMMORHHPYsmFSaFnKEX95JaP8KyNLjSUqNgv9joMZc+AyUxz1kMhfcWL7Wao5ezCglRYStOg+&#10;eTDneu3lSPBYFjsOpMu8NRwPmI9JmxhOn/CjVf+t1H92hGHXGjPj0UqGGikCFjROe0DTdfvwG9Un&#10;P3eJviMDu8xjzfEA5pu0Ieb0Cfxa9WdrQ0V2FVZTALNxG5jhWAcJpoyy3cCk0AiQfeDwbh9azA5i&#10;kUsdJHSiZXYAjSeUVRkCKdc3MDq0oIYlBq7s+WMJ5mUl+YgOskj/ivuF9BkBIWkYdWlC+bNVJKjl&#10;dDR8EOBjbVaxWF0WoIB6r43c3NAzZ06aPJ7LK0fhX1lGamwUsVn6dBw8hgOXp+CoJ75EEhH5tyIG&#10;gHkoqKKrp5M/NK+qqkJ2ehbSl5FEZ0YTsWA43goFlzfUVSCloq+BpW94Ew/aHXRRomAZklZ/N7b5&#10;T2XFeGsWJ6vT2MqRCcvcGGepRc16ukT9OIFu40OIiE4EVRmpCi65q/Uk6NRvSN5iSImWMUaacUS/&#10;koHOJ5a7endc7aYy1tOLtOavOX6jES5uTUs4hvzNaTwuxZOg/j1m1xQAgZS4NGL27SNo/BKaR0fx&#10;Wm6IcYO8lCo0snGhEVLue7xGbmhMwV+NsHFpRNatS2XbVqM/btv8mbpiPNaLk1FvbIXjhGW4jbMs&#10;x26qhV6tKH7EhqCgqkPNPCMqVEZVRY5UKuVl5GvUDI3Iv7dVb0xDAwlF3qoXImcO4BZsSlmBmfky&#10;ktdqhhgVCKNxQwMkZQnLU04eTdRrOYbGDSgwmw0ujQDZG3SjfmRCt/GERESTiCqyVAVcyt1pP5qo&#10;2GoYN9Inbw2ARKsxDXXjiH4lBRRQ1alJgTlUUZGX9Xovd97YFhtU5W/xXeaE4/YYNBobUwVA+pLI&#10;6EyiIxYwvGjFopAiB+3euNrOYtHxB8zTvsXJgLYM3GeIPCSK2GrGNNLP1xCtxg3RjYvmVRFVtOnt&#10;asusRcd5ME+bWycDaDtwH4aS10XVVFBFp6Z2rk8oUFlVBblUCtIXPH9VDaMGNfL9pUqjhtRRel5m&#10;ebUcthK4z56SS3qKU6wSytBB+il+IU8kMVmV6hofm1Mq5U1OR4Ou0sfbbM5DXqG6LEts7hzALTaq&#10;yN/6sszJke0xGjQ2rvIRfUT+tSg14JsfJlHJQAzw/8uIAWA+CigolPxVUUuT6srNcTntxQ/1c25M&#10;srfPeZKqgXEFF4/Iws/zW1gt2ndugCKB+b9LP6hhPv0YAWsFovyucHLdLGaMXU87v7E8HOnEGsl0&#10;Nm1egWXLBlQ5P4i6M/NSykmKjyMDcjrt9Bhi32vRXFexxP2n9JIWRo0ug/qg+u0pzrR6zd0W/XBv&#10;UHxpr4yXxzzwrjmcLTuGUS+3TxDiTjF18GF2+85hg5EWGrwlLk4GVRUBKSGHlnFSbTBDtTTgbRwF&#10;f4VwaNlJVK2ql21byQdizadzLGAtQpQfV06uY9aMsaxvd59FxmXY7f4yTPM8Wv6KveXakJzzPEtY&#10;RxFtbQ0+PIklSU5OECh/y9ukwmO3FUdRWxuND0+ILRDG27dJCLnCJBIJ2VnZ+ZOZs5PfkSZUBYkO&#10;OWaLQ0ZVcsx2iGUnKzFafy9OayRM37SZFZYtaVDlPIMKFawUNwZFbbSrp/HgzXvkVMoJSD685vW7&#10;auhoKeaao9SU5SPRxmr+Plbeb8eUwYtpff1HOlTSQrO6Ms1dTuP1Q/2cgFP2ludPUtEwVgFU6D7I&#10;junTj3NW4y6hVqNwMJCgGKtN9bQHvHkvh0o5Tvbh9WveVdNBq5hLVu8+CLvp0zl+VoO7oVaMcjBA&#10;QrEAsIw2jaIuNTRTCY5NJ7cFIYuPy9m+6ZPLL0GSnUV2QQXyLq2wr5TRr3zEL4pSicqqUrKyPqKg&#10;LJzzv4VRq31nGih+vM26W/+J4mpbMX/fSu63m8Lgxa25/mPO3DeR/xiKtek4uP8/rYXI34wY3n8E&#10;RWN7HFsHsXn6z9yJz0Ia54tbPwtsZl4iqdT+WCA7LZmkpCSS3r4m1GsX3w9dQ+TXs5jUofAztown&#10;2/phajeXS69UqGvWifaNtVBVU0NNSCDq1QdqtOrG1xaN0Ej2Ye22P0jOzs4dcRB4f3kLP3nHIk1/&#10;xukF6/AxcsCp5HvbUlFWVSIlLpq36TnDKqqWg3BUv8Tidfcx7e+MYXGvkIVx+PBd6vefwIBOVlhZ&#10;5Xw69pnI0HZvOL7rPO9r96SP6WN2LT1KSIqUlOADLJm/i+AsDWr37IPp410sPRpCijSF4ANLmL8r&#10;GFmLsm37NnQb/UztmHvpFSp1zejUvjFaqmqoqcnLtlvhG638YzYsCyWaOvelxb1NzD8WSmrGG7xX&#10;/8TZuHJuvvJs0pOTcuo8/5NMaoYMpabO9G1xj03zjxGamsEb79X8dDYuN+BTonZdfTL9LnApKpPU&#10;yMus3eVNmgBIatOzjymPdy3laEgK0pRgDiyZz67gTBKiXvGhRiu6fW1BI41kfNZu44/k7PwtG4rX&#10;b05WzenTpwE318/hSHAyWWlPOb1gDb9r2uHYtsyxn4qhaMTw9YuxinRn8up7ZCgaY+/YmqDN0/n5&#10;TjxZ0jh83fphYTOTS7mNpkqXwdhnH2P2zxF0GdgbXUCpeR/6NLjJ+jlHCE7OIu3paRas+R1NO0dK&#10;qFilC4Ptszk2+2ciugyk96dsc6hkgqNjfa5vWswvz9PJfOPDTz8eJ6qUdU8fFVW7LvqZfly4FEVm&#10;aiSX1+7CO+3jT2Hl+0UxVOrTsB5EP4+isIpCdhrJSUkkJb3ldagXu74fyprIr5k1qQOqFWizeYtO&#10;5dnpuXIKfZJTySjDHopGw1m/2IpI98msvlfxhUIiIiL/vxADwI+h1JypB/cyIOtn+tSvjnrD/pzU&#10;mMwh9/6UuqG47Bnb7GqgqamFVk0j2g1251nb1ZzzGIlxkVEMRZpN3MSPJncYZ6JFFc1GuF5pitvm&#10;iTRVbcnIRWOp6mFLHT0jTL5ZS3KvgZilPSciQQ4oUruTCS9++AotXVN+CLZi06E5tKlQ/KeCaU87&#10;qpweSH377cTIAZWvcHWqwctES/o76JVwCunDQxwNbE7f/i2LDhkr1sVlkDUZ5/dwPLYRk/btxiFu&#10;Odb66uh3WUfmdwfY6KKLYpNJ7NvtQNxya/TV9emyLpPvDmzERb9lmbbVbzGRTT+acGecCVpVNGnk&#10;eoWmbpuZ2FSlbLsVtq/Sx2xYTpW3mMbBn7vzYmF7amq3YMxtPVrXKnvDQ3nUTr6pqYmmZuGPDqZz&#10;b4FSC6Yd/JnuLxbSvqY2LcbcRq91rdzXsBLqDF7Gotb+TDLRoY71MhKs+9BMKcc/mkzax26HOJZb&#10;66Ou34V1md9xYOMAWo5cxNiqHtjW0cPI5BvWJvdioFkazyMSkBep3x0k5MciKpjNPcz2HtEs71IL&#10;Db32zA62YN0JN7r+maHNYigaj2LdHDOebpjKxiBoPvUgewdk8XOf+lRXb0j/kxpMPuRO/7xGo9oe&#10;Vyd1Xkt74Noz99xPFTPmHt5Oj+jldKmlgV772QRbrOOEW9dSRl9Vae/qhPprKT1ce6LxSdqqYDZr&#10;P2ta32VCa210vprKo9om1FRR/uRyS+oMZtmi1vhPMkGnjjXLEqzp06wCDbFcvyiOFtZdWhJx5zYF&#10;O4XIeLbNjhqammhp1cSo3WDcn7Vl9TkPRhorVqzNvpYDcqJ2fkNNzWL+q2PK3FtlPSopYjxqHXPM&#10;nrJh6kaCvrSFwJ8LaRxxFdlOoqLXfU6kgZz66TAP00v8QdTva5g+ahiTd96v8JZP0qDjbDj6gBLi&#10;/gyyCC5s2cutj/TjIh9HQRDEnRFFZDz+0YpuQdMIPOzC5zrbQETk/ydZhF05Q0y93lgb5+wZmHy0&#10;Hw1WNiI+4KPLc/4R5K/24NTpHE63TjBUPMrqo7x9/1lCjb+RZM6ONOdkV38ODChv38qKXveZST/C&#10;0MZHsXl4lm8LzyvPvMIPpuN45ToX127d6W1e/ASSMsR59qe5py1+p0Z88jT1EmRcYrKpG3VPXWFa&#10;43/2JALtav/DOvkbEHuSLxzZyzv8emwd8/e+w2l0LzH4E/kiSLi4EOfB8znic59713YzY9Vlatj2&#10;+KfVKhNJLVdmOL9k794w/sSbapF/EnkyUQ+v4+1zjxdJObWX+vQ2fk/fER98hftROUOo8tRoAm9c&#10;4er1B0TlrjAs7ToyYwm9dRVvvwiSynQGOanRAdy8+ge+D17mLliUkxjiw4OXGSRH3MXb24/IIisZ&#10;5aS8uMf16w95lVHKuJD8LY99fAlPrkHdBnUwrlcTCZAZF8Lta9e4F/GuqG/KU4i8543vw2iKiyst&#10;jTwhiOv3IkmIuMutgOic0UJ5Kq8e+eJ12YeHL1PEjZ8/M+IikC8cWZwve90vUnn0ThZ3+nc/zYiI&#10;VAwVOiw+zqYVP7J71lhSVQ1o0e8Av077H57s8clUosO8tXSeepq76U2xFJvqvwNpINv6DmBflgkt&#10;qr3mvr8KQz3OMvDtPUISsokL/IMH0TY0jHRjwNjjKLZqhVbyI26GN2Du+SP0iCh6XauMI0xwXUqQ&#10;/lcYZYUSmNWLnzyX07XI2dfJ3PjRiQknFDFppc37R748NV7EmSNDeL17AjP9a1NVqQoGlSK4/aQx&#10;moXaAAAgAElEQVQJiy964FovkwcbXfh2ezLNTNR5ExPLu+w62BQuizyBEF9/YrPikXhfI6hlB1R+&#10;H8fQ5YHotzEiK/QRmXbuHF7aHd2M+2waMJCdyS0wUY8hJjYRaR1bQEr4oVGlpqnmv52Jk3zQ0auD&#10;loEV09Z1wGvwKE4rtqaldjJBvk+ov+ASBwf9b6vwv4z4ClhERERE5D/F/5dXwLKnP9Hb7j7Db3jQ&#10;T1fK42Nr8anxHaOslfFwbsEfLhEcHKDInfXfcULvR9wG1kVRHsOuPm343SmYY8PhQP51GZwc1pad&#10;zc9wdmYLVEnij4kdWaq1h+tLCu1ImXmLjaOOordsHf3rKiKP+Rln80s4PPLEaEUbhr+cga/ncPSJ&#10;Zoe9GX84B+Jpd45BHY7Q4eIFvm+oRPLVyXR1fcGEoGKvgNNPMqL5PjrcOct3Sif4rv02mp+8xA/N&#10;VSHpElO6LERrpw9jggdhfbQjv/w6hYZKSXhN68iQF1N4uEudmaWm8WVW0g+Yj05iyf2DOGpC5u2f&#10;GHtMjyVrBmGoKCdme28sf+/Lg0MGLBFfAX8WxBFAERERERGRvwHFer0Y0HY3M1o3Yqt5Z6x7uDDI&#10;Tg8JbwtdpYrFhJ9QPn+a9Yue8PxpCH4BWdS2zwYKLUzKesyDR4mE3xtMZ8+cn+Qpsbxq/ggKb0mu&#10;asm4NSpcPL2apU+f8zTkNgFZdeidnbOAsI5Jq9zzpLWoqatKdmYm2SH+PKlhyQyjnJCgensbTKvt&#10;LbdsWaH3CEp8wv2hFhzP0YaU2GiaPkogNCgU3XZzyRGnQTtrc6rtLy9NMhiCUu3GNFDPLUa7ibgp&#10;n+OXtQt4+jycx3f8ya7jULDlkshfRgwARURERERE/g6UmjDM4xHfPLmB19WrXDw0Gkf/Ldz8uX3B&#10;NfI3nBrXmSWxvfjO2RKHXsNpnWHLxRIv55RRUdGh59LfWdGx0Ca0ykVHoeSxx/neZj5xdqNxtHCi&#10;57A2ZPY8R544iaTYqJkACpUqoZL5gcy84EomJftjk02VVVDW6c2iS6uwKhSnKqmpEbhIhawPGRSI&#10;y86Z61dmGg3wASQK+SfUxJ4Yje2iWHqMdKGtU2+GtM6k9wWhIlvdilQQcRGIiIiIiIjI34D04XK6&#10;tvmOy5UscRo7lxlOjch6l0imXAklRYG0lPfIpeH4PcjGfPg8Jg/vR3v1W1wNyEIukwGFrlNpjrWV&#10;Kl77jxOlqEF15VccHWGG/U8BRfMMv8PDLAuGzfmBYS4dUb91mUdZcmTlbNejYmJLB9kF9p5+Ribp&#10;hHoc4kZK+aGWSrOv6aB6hYMnXiLR0EDp9SFGtevB+kfQsltHpJd2cvZZJqSHcOTwdVKE8tIU31BG&#10;ytO798luO4JZU7/DuYM6t6/4ky2XiougPiNiACgiIiIiIvI3oNRqJHOc37O+W2NaNG3J4PMNWbjQ&#10;BV1JFVpbW/BkQQu+2arJkImdeDKvLeYdrHBe8JimVnV5ExkJFLpuwys6L9jNJM2jDG5jRPM2zhzT&#10;mMpPk4qeSK1i/i0TOoWxwLIlnTv3ZnFYM9obxvDyZXbZilbpwrxtI8jaaEurBiYM/02gVtWPnAxU&#10;pQvzdkxD41g/2jYwpm2/I2hMdmeimQpVrBezeXgWm+wa0/Srwfwm1KaqQvlpiqKC2bApWIXNplOb&#10;dnzdZz5PmllhGBNJecUQ+TS+kEUgcuIf3yIkNrvY8LECqgYmWDb6XJufyEkMu0O4YjMsGqjzzu80&#10;Pqo96GNS+mFJqc/9CPhQjw7NPuUYg/8G8sQw7oQrYmnRoNg/qTz3C+BDPUua6X6m55PU5/gFfKCe&#10;ZTP+kkjZGwJvhOYcGaaggERRlWr6DWlqrF1wjmqF8qpIGf8GO3wMeRLBl87i80Kgaa8hWNctPsE6&#10;jchbl/EKeEVGZX2ad+xK+/rq/8BTpJykp348StShVVtjqv8ZEeXW0z9ge+TE3z7BbXV77LTDuRH6&#10;lhw3k6CoWg39hk0x1i55Ykta5C0uewXwKqMy+s070rV9fdSLqyxP4qnfIxJ1WtHWuJC15O/wO+2D&#10;ao8+lNFF/S2U3fY/H/9fFoGI/Lf5ty8C+UJGALPwWf4N3RwGM2rUqEKf0czyCP6s+dxa7cKQTQGA&#10;hGpaMewctxTftNKulRK2ZzSOy7w+Y/7/HrJurcZlyKaSf0hD2T3SniXX/soRU1JC9n7HwFX3kALS&#10;0N2MtF/CXxIJkHqRud1tcRwyilEjRzJiqAtdTWpT22w4uwNzbjjSsD2MdlyGV3l5ScPYM9qRZeVd&#10;VJFrPityIncOxGrQjxz73ZfHScWeCzMCcO/dhFYuizl48TIXDi6lf6uG2Cy5nns6RVGbl4c0ZC/f&#10;DVzFvT97goQsjG1DbOhqM4Rtj//cC6FyfaKI7SternJy+6gMedwZZk4+R0YNFVIvzqW7rSNDRo1i&#10;5MgRDHXpiknt2pgN301gflyTQYB7b5q0cmHxwYtcvnCQpf1b0dBmCdeTisqWhW1jiE1XbIZso4i5&#10;JNXQitnJuKW+lNpF/U2U2fZFRET+p3whASCABC2HrQSGhxOe/wnDZ+nft/eXovFwJpucZ+H20jZv&#10;VcJ02UPijrj8bfl/uUh5fPkcgYmyz79xqMSQoYeCc/znWRQJr++w3MiLSf3m4ZUKSqbLeBh3BJfy&#10;HgyVTFn2MI4j5V1UkWs+K9k8C3yCmuNPXDyzi3HFzpVOPrOCpUFd2Rdwn8tnT3H28n0enXAiZs0c&#10;doTJ+BSbSx9f5lxgIrI/WTnSh4fwfNmDYbbPObj3boWPo6owRWz/OXzpYzIyuLVmKY/tpuOYO+Io&#10;MRzKoeCcfupZVAKv7yzHyGsS/eZ5kQqQfIYVS4Poui+A+5fPcursZe4/OoFTzBrm7Cjc30h5eMiT&#10;lz2GYfv8IHvvFraWIsbDJ2NyfiHbw8SZVSIiXxpfUABYNlL/Ndh3mce1zNwfsnxYaNMLt3tSkIbg&#10;3teexR67mOLQETNza/rO9iQ0d+RA/vYmW8bZY2Xejh6jtnI/ufDISRU6D7IlZtcObmeWyJUQdyc6&#10;TL8EyIn1Ws8YB2sszNrRbeAcDgeV8kwuDcG9ryNLDm7j+286YN6uJ2O23+XFzS2MsbPEzNKO7/cH&#10;kaOajBhvd753ssHC1BQLm37M9AgkDZCGuNPXfjEeu6bg0NEMc+u+zPYMJW8wRBbjjfv3TthYmGJq&#10;YUO/mR4E5qojT7zN9u8d6NjWgq+HLGfP8gHYzPfK+TP9MccXDKJbOzPMrZ2YsuMO+UdYyt9yc8s4&#10;7K3MaddjFFvvJ5ezmksgLWgX4+zaY2njzPcbvYiRQ8qFH+hou4yCI0qTOT+1I303Py6UVsbznd8y&#10;68I7IvYNodOM38gEENIJ3j85p7xdXJhzrKC86Y+Ps2BQN9qZmWPtNIUddxIrfrOvbsKYn1dgl3CQ&#10;beeTkYa449RhOpc+vOXEOEucNoUU7HQfd5RRloPZExGIu1MHpl/KBHksXuvH4GBtgVm7bgycc5ig&#10;tNy6zrsGINmfg7P6Y2NhStsuzkzbdTfHth/xzxKUKicLv5X2jD4aTcIvk2jbaxX3iw1VyT5kkC0I&#10;CPlxggTtrjPZvmMynavJS9pcFoO3+/c42VhgamqBTb+ZeASmIXu+k29nXeBdxD6GdJrBb5mU7zcl&#10;yOSmx3HiuriyeIgtyZ67+SM17z8pgeuc6DPDjRkOHelg/yO+6akEeS5kSHdLzMytcf7hAAEpuZeX&#10;5RP5tk8vxZfSeXx8AYO6tcPM3BqnKTu4U0jZ1CBPFg7pjqWZOdbOP3AgIKl0fyzMu1/ZcqQqjgOb&#10;l7ktQ3WTMfy8wo6Eg9s4nwzIPpCRLSAUVAgS7a7M3L6DyZ2rkT97K/MmHsfj6OK6mCG2yXju/oPU&#10;woKrdGaQbQy7dtwuqVcxyu4XpIS498V+sQe7pjjQ0cwc676z8SzoJD+h7YuIiPyv+IICQIHst0+4&#10;5euLb+7nhl8ESXKQp73hSWg07/N6JXkKr56EE5MuB9KJC7/CuhUX0R/mxpZlvck+NJoJO1+A7Dk7&#10;hzjgFmnG1HVrGGt8nf3n4osEDypfWWORfJEzD0qOU6THRRAa9R6SzzB90BaSuy9i687VDNX6nQlD&#10;St6Ec3T5jbUrr1FvpBs/janBtck96DT7EWY/rGeVa2V+nTyDAzFyZBFbGeK8hcSuc9myeysL7bLx&#10;HDuerU9kkB5H+JV1rLiozzC3LSzrnc2h0RPY+UIOsgi2DnFmS2JX5m7ZzdaFdmR7jmX81ifIZC/Y&#10;PcyBZeGtmLT2Jyab+LNq5SmCo9+DPJYTY3oy1bc2Q1ZuZv3kdkStcWDA1jBkyHi+cwgObpGYTV3H&#10;mrHGXN9/jviybvJCKr/vvYjed26snmTKy/XOuG54jJqFKXoBBzhyM/dW9e4iB46k0MSyYaHEitQZ&#10;sJo5Xapj6LKeo7M7ogoIqb9x4HcDhq/azJJeWRwamVNeeewJxvScim/tIazcvJ7J7aJY4zCArZ8y&#10;IqLZgfbN0gl8EEpWehwRoVG8FzTpYKqN9/5jBEsB5Lw5c4DTkpZ0qJ1JXEQoUe9lJJ+ZzqAtyXRf&#10;tJWdq4ei9fsEhqy6j5T0/GuQPWfXkB7MvFOXb902s2Z0c4IW96LvxpCc68ryz+KUKecpzcbuYMU3&#10;etSwW8GZXWNoWSwS0XCYzDjds/Rv3ITOLuNZ6H4Er6fV6ejqgoW+cjGbtyd66xCctyTSde4Wdm9d&#10;iF22J2PHbyXCYACr53ShuqEL64/OpqNyeX5TCmmXOXD6A3YDe1Cruyu9FX5hz5m43DYnJz02jEs7&#10;TpPZbxGLp/RE++xoeky8jPaAFWxeN4Z6t6bhOONSrpuV7hPk255i5epA0okx9JzqS+0hK9m8fjLt&#10;otbgMGArYTKQv/FkdI+JXNYewIrN6xhT7xbTHGcT0qukPxYpktcvXKvens71yt/UVrNDe5qlB/Ig&#10;NAs0HJg8Tpez/RvTpLML4xe6c8TrKdU7uuJiUXA+a9rlA5z+YMfAHrXo7tobhV/2cCauSA/FV9YW&#10;JF88QyldVCHfKadfANLjwrmybgUX9YfhtmUZvbMPMXrCTvjUti9SOtI44sp+Kvp0cfGxOQ9Zshf8&#10;/vNursf+jytEFsGFLXu5lfCRfP9MuaWBnPrpMA/FaaAf5QvaB1Ag5foGRodWzv9FYuDKnj+WYF5O&#10;qtykmI3bwAzHOkgwZZTtBiaFRiCL9OeQbzOmPZqPcz0JdGxC8p3GFDlOXrUxjQ2juBbwDixrli5f&#10;lkpqeibZCYlka3TFdc0FrOKUMCitdgQFzMasZVofQySZaVgvOEvC6FWM+loDLAdguXgJz15KoY45&#10;Y3d50MnenBoSyNJzxGz1El6+koI6CJgxbsMMHOtIwHQUthsmERqRDXUqYz52Fx6d7DHPSYij2WqW&#10;vHxF5pNb7PZpweygRbjUkUCnlmQHNGYCII85wfaz1XD2GEArLQlodWfy4HP02nuE4FFD+eOQL82m&#10;PWK+cz0kdKRJ8h0aLy+lfAAKatjM282CvgZIsKJBrA9Ndx4jZNIUXLvP5Idjvqy2/pqUc8fwMnRm&#10;QbHXlUrqNdCoLEG5ig4G2mrwHFDuwJSNM+hjKAHT8fTcNJaQp5nEhG3nbDVnPAa0IkftyQw+14u9&#10;R4IZu9ikYg1EooZaZchI/1BoZEOCvuNAusxbw/GA+Zi0ieH0CT9a9d9KQ8WEQlWfSnpmNgmJ2Wh0&#10;dWXNBSvilAxQIrDgmvCj7LrWmBmPVjLUSBGwoHHaA5qu24ffmH5l+ifUK+pm5ch5NGEZ2pUVUZRp&#10;UUtfg+Jr8iSaX+PmG0CvYx4cv3iVX1Z7sHKaAg1dVnFk91haFbN5gvlYdnl0wt68BhKy0HM0Y/WS&#10;l7xCHUuNykiUq6BjoE2lmC1l+83YxZgUq4B35z04r9yHw19XgUrWDHbWpNeeo0QOnIRRbvykbPEt&#10;8wZ0pSax7Oh1Ht1x3qwd3hol4Kt9NWkXXQvwLcMnsqF2Gb6kmczO7Wep5uzBgFZaSNCi++TBnOu1&#10;lyPBoxl3ex/ndcfhvXY4rXMyo2a7aGpVq0FGYX8sgpRnASGkGXWhSXGjl3AzNSqTQfoHASSafO3m&#10;S0CvY3gcv8jVX1bjsXIaCg1dWHVkN2NbqQHvOO9xHuU+h8kx12CcNXux52gkAycZkRduqjZujGHU&#10;NQLeybGsWdaYQNn9gpT65DohG2Y4ktOl2LJhUijIIjn1KW1fpBSSOTvWipNd/Tkw4DNMCUk+xYTO&#10;x7C5d5T+KukkvHhJldLO/v07yQ7nt637qdt1KJY6ZV30J8udFcSZDZ7YDHOlzb97jcbfzhcUAObO&#10;AdxnT6Vi/5R88C3WGBRU0ampnftUrUBlVRXkUinSl5G8VjPESC+v06xO44YGSAq/S1HQRLMaJL19&#10;C5QRAGr1x22bP1NXjMd6cTLqja1wnLAMt3GWqBbvjxVU0Kmpk6uLCsoqVdHUzC2RRAklJTlyARRr&#10;1kM36kcmdBtPSEQ0iagiS1XARcgrkg41tXOFK1RGVUWOVAoo1qSebhQ/TujG+JAIohNBVZaKgouA&#10;9MVzXlUzokGNPKWq0KhhHZSeg/RlJNGZ0UQsGI53od0DGuoqkJL1ksjXahga6eWPTFRv3BADSRkv&#10;nSQ61G+YZ28JWsZGaMZF80pWne6udkwd64lXWnNeH79BIxc3mlbAixVUddHTyctdFVWVbNKzsnkZ&#10;GU1mdAQLhnsXvDajIboKn3DwuPQNb+JBu4Nu0Qal3RtX21ksOv6Aedq3OBnQloH7DJFQEABq9Xdj&#10;m/9UVoy3ZnGyOo2tHJmwzI1xhZ5KpNFRxFYzppF+3i1bglbjhujGRfNKSpn+WULNj8gpey28lHcv&#10;Qomv3IiOQ+fScehcIIPIy6sYMWgm03b34MpEvULXK1Kzni5RP06g2/gQInKciFQFlxKv/sr1m+IV&#10;IH/DaY9LxCeo873ZNRQAISWOtJh97Asaz5JWOZdV1tGlugSQRhP1Wo6hcYP8elFpZINLI5DeK8sn&#10;yrkRSl8SGZ1JdMQChhdVFoUUKdFRr5EbGtOgIDNsXBoBGQSVKVROYmIyqtU1SvRLJbJ/84Z4tOmg&#10;q4T03QtC4yvTqONQ5nYcylwgI/Iyq0YMYua03fT4YyKGcafxuBRPgvr3mF1TAARS4tKI2bePoPFL&#10;yHtuUtDUpBpJvH0rlNlFldcv5EpBVacmBV2KKipyaY7NPqXt/1vJiiPsfjBvlOrS2rR+jv8BmfFh&#10;PHocg0KtVrQx1kQRkCcGc/OZOmYNsgnyj0Khnilt6uWuppcnExXwiGcplalr0oZ6GoqkPr2N39N3&#10;xOtf4X5Ud+q+v8XLqs3QiHtCqn4r9JP8eFbZHAvjqoCMmAdXeK1rjWkdFSCL+NB7hLxRwrC1GUYa&#10;6Ty9e4eId3HoX/Uj2rY+bexsUdLK7RMy43gS8Jg3CrUx+coYDUVA/pbHN55T1bwB2YEPiVYwos1X&#10;9UquNkdOQvD1Qrq1waS2GmTGEvogmFilurTKk1kiaSqvgvwJj5NTvVEbWhmqk/5/7J15WI3ZH8A/&#10;3W5FhvbFGqJQ0qhkCckuWmXfx1jGYCzZs4wtImPfMtbsZGdsU2RnrCVrqFAqRaVu997390co6SY/&#10;zIzxfp7H88y8vfec73bO+33POe857+jdGrvy0kLKUvLywV9ciVGnspW4wKCofEMJYCFIJEiyZblH&#10;zGSn8jxd4Lu3N6ihVsCWSOoGBui+uk18ihJMJYCSpKQUhO/y3pVFVjYUL17Iq4j8FdoOI9l6dQ5C&#10;zAWO7QhktO8A5tW9xFS7/C6SIPngxL2SuNV98QqQMHLhIqbXq0mVEvvpajYq9xY1NQra5UkZt5q+&#10;XgFIRi5k0fR61KxSgv1dzRgFqBsZo5cWQXwG5MxjKXiWkLNdhbq+HjoaVviEhDKick6rVCRFcztN&#10;F/PisRzVfcXt+BSU5DwIlElJpLxrqDxCpPAsIfNNJWQ8ieeFvhVG6qDdpCvuWr3YuasWj89b02FB&#10;FQrqT97TrUB91dHX00HDyoeQ0BHkiK0gKfo2abrm742CqUJxZz9/3CpL/cb5ZdGhZdc2jBy5jd26&#10;54ly+hGPMhLyfgoqf6WNw8itXJ0jEHPhGDsCR+M7YB51z7nnSmlggE76Xzx9oYRiOc5/9fgxz0sZ&#10;ktNvFxyf72n7gXJUd5sv2fOLE5NMNhOxvBU5O4YUw6zZULo5zmV27FPANNe+yjhW9/UiQDKShYum&#10;U69mFUrs78rb8Msja6Fxk88Bikdb2RBmQu/FK+hZ8XUjEBLYOawbG1eFM3ZB/de2eF2BxBB9XUhK&#10;SEDBd6gD8shgpu7Qxq81KttAft7eo66Pno4GVj4hhI6onONrRRLRt9PQNS/Gi/O6kJRAggK+y6mM&#10;4Kk70O4xvNB6ihXXQi6TfeCFQ8Gd/X9wq2x9GldR5+XmX3CaZMLmiOW0er2FSzGzZgzt5sjc2bE8&#10;lStg6wbCTHqzeEVPcs21k2HdNrIqfCwLnF+nnFlZZFOc4tqqpSysX3hrp4I7SQw+pu1/hWRFrOTH&#10;bv7cKWdPpfSr3NDuy5qtPyFd9wM/LrhD2VoVSbtxGUWbhQTPbIPe9ZUMG36FsiWllChbjPunb2Ex&#10;9Qi/d3rJivadWCOzwbrUYy5d0aTHht10TrpIZGI2CdeP8FdsA1I39+eXk4aYlDekTINf6PZoAHPM&#10;dnPAtxrqZHFyTk+2NbvGtq7x/N6nM4G3ylO7chrXbpSg15rF1LgYQWJ2PNePXSS2fjo7h45Hb20Y&#10;Q4WVDOw9j7vlbDFLu841RVvmbJlFK73rrB7yC1fLfoe0RDm07p3mTrVp7Fvbg3d3isrm2oq8so1i&#10;lec9BnX5lRula1NJFsV1mStzt0yjWck8P0s9ib/Pj4So21LTIJUb4bep7HeAgHJ59XahVuamgssy&#10;yuSv+T70Wp5KDZuSPH0Sz/Ps8rj8zXHwNfINrQFUjbScGaWzLnDgUAxZaQ85OieIsPQPv0VIq3vT&#10;3voiCydsJSotk6dhs5m7O+Hdjlz+gAdxpahc1VRVMShuL6WDXRvGHYpD08yeRvUt0dfSRruQDrlw&#10;lCTGxPHKuBbNmzpioZvKiTlLOZKaTfYHPplUJsYQ98qYWs2b4mihS+qJOSw9kkp2tgypjSeelU+y&#10;cPIeojOyeHpiLjO2xaAA1M3d8LS9waKRyzj3TIY8IRz/Do64jDpEiqQ63u2tubhwAluj0sh8Gsbs&#10;ubtJULkG8AVHF88lLF5Oxv0Q/AJPUMnDK2fEQqseXT1LcmhyIJfsOuJdoeAQ1tCS8jIhlqSMwjbv&#10;UMfczRPbG4sYuewcz2RyEsL96eDowqhDKSoeyALZ6amkpKSQkvSYqNAgfu4RwMOmoxnS4P192ko0&#10;6YZb9lbGLLtHk85teXfHRwW3l3bArs04DsVpYmbfiPqW+mhpa5PX9VIrd9yrnGbe2E1EpMpIvxuC&#10;X8Bh9Np4Uuf9KlXy/5ejQ9s+7ZEED6LLr9s4d/cpCY8jOb50GIHhZrRtZwvksXnaU2LiXmFcqzlN&#10;HS3QTT3BnKVHSM3Ozhlt19BC+jKB2KQMhMLi5h0HKLi1cSPnK3dkUKdGODk55fxr6M7gHnV5ui2I&#10;/fm2P0FSjtbudtwM+pXNkS+Rv4xg3ZQJBEV83HfDb/XKMsPN05Ybi0ay7NwzZPIEwv074OgyikMp&#10;UK61O3Y3g/h1cyQv5S+JWDeFCUERyEqpFRKPmlSuWhFio4nJu+hRyCY9NYWUlBSSHkcRGvQzPQIe&#10;0nT0EBpogU7bPrSXBDOoy69sO3eXpwmPiTy+lGGB4Zi1bYet+i02bjxP5Y6D6NTI6a29GroPpkfd&#10;p2wL2s8bc8kfPCCuVGWqmkp4GX2J09cfv/dBSGH9QqFIP7Ltf3U8Z3/ATB55bObY3i1sPBzCsIoR&#10;nDuxjqkB8XTcGs7OTds5dGwOFvvH8NupHMsqEg3w3nSY4OA9bB9dhbCdx0l8cJg9kbUYsTaYVZuP&#10;sOnXJpRIe4FJywF4WBanRid/fqxXAlCSZfML23bvYu2ouiolS9k7izkPvVh74gDrth5ny4hK3LyU&#10;gnN/LyyKW9Fh+kDqvtn/URnLlimzSOi8g2N7trLxaCgzLPYyMTA85++KZ+j7bGPvls1s3zUG89Ad&#10;hD4vqNa8slVj97QpPPQJ4fieLWw4FMYcq71MWXTpnV9k3TzPLWs/tu3bTNCG/YSMteT0gVMUf0fv&#10;LJVlKeO3ELAwm367Q9m8+SC7JzUs8sv7t46YAAKS8t2YOsmWK0NsMCzvzNREZ9xrFGFwVGrN8PXL&#10;aPlgIvVNDLDufxZT27LvjAIpHp3lYmpdmtZXPcGjXmMwC2fYcG6gDfol9LDocozq/osYXL3wReGF&#10;CEbNvpMY8N0GWpQ3pZJNO+akutLZPp3oe4mFjjRIa/Zl0oDv2NCiPKaVbGg3JxXXzvakR98jUWrP&#10;6LUB2J4fhK2BIbWHXaOcjQmaGpogtWLY+tV0ki3DvbIOJat2ZIfuUIIXdMRYIsV6+HqWtXzAxPom&#10;GFj356ypLWVVqadejkY2DxhRWx8juxFEOC0keOz3r4erNandxQvjR8nU6+iBaYERrIld6zaUCOlM&#10;ZbflPClEYanVMNav7oRsmTuVdUpSteMOdIcGs6CjccGNQ3GfpW2M0dPTR9+kEnW7LeB+ndns29AX&#10;84L00apPF6+SPJa3oktr3fyKUmPwQmbYnGOgjT4l9Czocqw6/osG847rNe0Zt3E5rWKn0aSsLqb1&#10;xxDhGMh2/2Z81DjK/12OBAO3Bexf5YNkjy+tbcpT1rwBP6x+icfvu5jmVIx3bO51mnZ+A/huQwvK&#10;m1bCpt0cUl07Y58ezb1EJZp2rWlTIoTOld1Y/qx6IXGTRwT5ZYI3X8eqfcd8H6ioY+bTFefM/fy+&#10;7XG+2Fan2pA1rPJIYJpzaUqWbkJgVh/Wzf+YrZfyxtIq9IeuZ3UnGcvcK6NTsiodd+gyNMHAh9IA&#10;ACAASURBVHgBHY0lqFcbwppVHiRMc6Z0ydI0Ccyiz7r5+BgVKzQe9Z2bUPPeOc7mSWAV95fSxlgP&#10;PX19TCrVpduC+9SZvY8Nfc1RByQGbizYvwofyR58W9tQvqw5DX5YzUuP39k1zQnp5WA2X7eifcea&#10;707zqJvh09WZzP2/s+2xElDw6OxFUus2pX4xGVcXdqHZTxuJy/cFTqH9QqHJ3Ee2/a8N2R2u3SyO&#10;QyMbtAGk1em9aDV91K9zu4wzzarl9PsS4xY0tU3ixpUnAKiXt8HaSAJI0DMxQkuWibyCK53qXMHX&#10;1gJnj4FsSa6Ni71pAf2QlLIWVT/QZmXcvXqT4nUaY50jGJY/LGH5wNoFJ0fym1y9VYaGLarnLEWQ&#10;mNC0+fckXbuc83f1CljXNEICSPRNMdSUkZV2gx0zJ/LrJD9+nTKXA9GKd2WT3eSva8ncWduNxna2&#10;1LVzZvwf8dy/du2dqrXqDsa/a3H+mOPH6AFd6L/sCtnZ8twZuQ+UlR15hdvG9ahfKSfSdeq7YFfq&#10;/x08+bb4Rk4C+adQcDvAhXZ3RnNxRRtKfvgH/25ktzi26wkV2zpjrg2QyuYOVZhpcZCr0+z/NjEU&#10;N2fg1PwGw69vxOdzHeIiIvJPoYzjd69G7PM6w/YeKl48vhSK2wS4tOPO6IusaFMSUrfQ+6c0Zgf/&#10;wNd8PtHfdhKI/C+mNepIwqTrLGhZDFDw8OQu7sT8yZh5JVlyaiZ1NAGS2NC+JjuaX2JztVk4+Rnw&#10;+3E/akohI6QH369y5PieQZSVyEm+fYrQ48c5GLyaM1aLOb2sPru8rTnic4/1ndQ5PvR7Zphu5dBY&#10;a6RkcfRnG2aV28nBMVZISWKdtxV7XS8zLtaDHvGTubC4NcUAxYMT7H1QmhY2J+lV6xDet7bSUT2U&#10;UXXHo7fyV5739aXY8rP86piTIiav88J+Wwvub6+Wc8/aMMbaSCFjJ32tV+Jw9Fek85dzMUMAiRHO&#10;w/0wWuKQK5vsPFMaduPZhHCmN8yTdmpoo6N+nKF2/pjtPELX6z/SYlI8rfr6UMfKCsv7/rQ90Iqz&#10;u9pz2Oe13l43VJZV/JofjX8WCDwzm3qaQPoOfrBZT8Nzu+il8gOTz4N4EoiIajLPsnKblH7DWn79&#10;yR8AiRyc6E23CZs4cekif67yZdZRY1q0qvn3VK94xLm9WwmcsJrnXv1wFZM/kf8CkrJ08fXm0erV&#10;/N37MWeeXck2aT+GtSwJKHl8/D5WfT0w+HvF+HqRVqNR/eKc2LCVu5kgf7yHWUN+5Zi+C47pu1mx&#10;/TaZKEk8tYgNVyxp7KQ6rZZfmUaz7/twtFg9vAaMw9fLAtnzZLKUUqTqAukvXxQwe6OOvpEOcVcv&#10;8lSuJC1iM/v+kgFSLBvXp3jYenbmCMb+mYOYeeApEnUpUiGdtLxfWWnWwrluGvuWbeVOJigTw1m6&#10;7jIWzoUclKBpxw/zg1i6chVLl/vT0TLfrJmmFc5OWoSu3UaMui46GnFs/sEet7lX82rN3fOXyK7z&#10;A6OH9cG7QUnOHrtCtlKOgjx6F1KWpk0LGigOsDrkPllkELUhmFMvxXGtoiAmgF8MJcnH9vK86zx+&#10;/r+ncv9laDZg8raFOD9ZxegBPzNlj5IO6/YyzekjFqJ9CooEwlcv4GCxfqyc3Iiv+91LRCSXYg3G&#10;M6fxLULO/42blymTObb3OV3n/fx6yYGEMp5jGdnEQHwwFBltnMavoJ90OV7W5ti2mktWn6WMauHB&#10;lOV9kC9pg625Oc5DLmA3awUDrVQvLZLa9GWs9wvmNbfEunpNuu2vysSJPhhJSmDr7MhtP2va/XYn&#10;/6+o1WsM7Z7PoZWVBS7Db1KlbhkkgHbDiSwaICXIrTpW1s2Yn9WX+WMaUKxEbRrVucXkWi1YcPdN&#10;EqhLq2lB9JAvxtOqIlZOP3PJPoBFP1t/gm1K0NhvFUP0NtPt+0pYfe/NVt1hzB2Sd+M1Tex7/oLT&#10;rTE0+r4uTd0ncLuGExWePORRdl6941SXVaIJ45f+gGx+C2pVsaH3HwJlvxOngIuCOAUsIiIiIvKf&#10;4m+bAhb5phGngEVERERERERERL4qxARQREREREREROQbQ0wARURERERERES+McQE8DORFn2BU5HP&#10;Ct5jL/Ue509HkaTMve8DhXHhVOSnH5iuTObWmXPcTX2/oELl/b9II/rCKSI/4ynviqQIjm5dzbKl&#10;q9gadpcC1CiQ1HvnOR2VlCNVXnsrU4g4sJalS9YQ+vBzfW75f+ote8zVkxeITvtMYnyELHnt86/g&#10;3+SXb5Uv4gMREZF/M2ICWBjySFb36cysi4WdJgEgJ2pVX9ym/ElmAX+V3VhCD++ZhMvk3Pq9H55T&#10;QwsvLWoVfd2m8GdBhX0MsjPM9unOwqv55S9c3iKT1z7yKFb1dWPKJwsNKJ9zeo4n1as0ZtDC7Rzc&#10;t54pPrWo3mwKYUkfeqDLuLGkB94zw4G89lbycGVnnLrOYOvhcG6mfKZvn+S3+L2fJ1NDP05v5bMd&#10;DGv1A6uiPhRbn1uWvPb5QHGRq+nTeRYfDP9P4jP65UvF43+eL9Q2RD4/igccXraKk/FKFPcPsOz3&#10;MOLf6xIVPPxjCWtOPEVxbx9L154iUZl7DQB5AgnJn+PlSP72ONDPgfzGNn7b/Bef8gnP5yjjW0FM&#10;AAtDfpOj+66TrPhc4S3FbuplEjZ9zEkE/2I+u30AlMTv+JmO05/gvTOSmyf3s3t/KNcjduHzLIBe&#10;Y//gZZHLymvvbO5fv42251wO7gpiYK3PdAy21I6plxPY5PMv+BrsM8siv3mUfdeT+azufY/P6Jcv&#10;Eo/fAl+obYh8foQMEh88IjlTQH7/IMvXnCjgWD2BV88eEJOURfa9AyxbF06ykHsNUtk9wImRhz/9&#10;5ehFyI80HfbHpw0k5EEWsZ35Wy9/UvL2Ocr4Vvh2EsCMm2zz60rzuvY4OHvxy4pz5LwAKYkPnUd/&#10;D2cc7evSvPNYNt5IB0U0K3uN5sDze6zp3gjfP7JQPAljwc9euDjaYefoQodRG7ienluFkH6DoIFt&#10;qF/PBe+f5xP63hlkciIXeNFg5CHV9b4tLIOItUPxaGiPQxMfxm6NetvIMm5uw69rc+raO+Ds9Qsr&#10;ziW/fgNTknR6MQPdnHCo24ofl1witZCX+YLlfcmBEQ1pMfUMb0/5TN3PsIbtWXQzz9RQfvsclgEC&#10;GRFrGerREHuHJviM3UrU254hg5vb/OjavC72Ds54/bKCcwW9gSqi2bBoN5rdZjKpSe6pCBKjpkyc&#10;709Ph5JkKAHFE8IW/IyXiyN2do64dBjFhrzOeMfee7kw041+m2NJ3DOEOq6zuCSH1CvrGd3RBUe7&#10;OjTxHk7Q+Rw7yq8H4uXui7+vBw0buDEj9BIL2rsxeUMQv3g0xN7BmfZjtuToJo9kgVcDRh56fcbn&#10;B2KkyKiMV1Amn2X5zx40rONI0+7T+H1aJ1wmhOaT5QPx9cbcKuRVRK+k1+gDPL+3hu6NfPkj/QoB&#10;bk0Y/+ebU2JlnJjogqv/RZBfJ9DLHV9/XzwaNsBtRjgZRfK37NP8Ep6ni/9S8SiPZEF7V8avXEj/&#10;1vVwaNCWfr+dyBl1kRdiE+RcD/TC3dcfX4+GNHCbQeilBbR3Hc/Khf1pXc+BBm378duJ+LejJ6r0&#10;RhlP6Lz+eDg7Yl+3OZ3HbiTXlUXUI6cC1o/uiIujHXWaeDM86DzJyoJ9IJKLMi2W66eOcfzkX8S8&#10;fNe2smc3ORv6Jxfvv3t2eMHXs0i4eZqw0PPcf553ml3Ji0eXORUaxl/RKSgKuy4x4fs2Laihn7u3&#10;rDwpinOnLvHg+RvHSTCu7Uoza/08deReS7t7lgt3n/Ms4hiXbt/h3JGLxMlz63x69RgXHuZP6QqQ&#10;Je0O58/fISUhgj8vxqi2lTKJmycvEpOZwv0Lf3Li4gPeMaPyJQ8vhhF+OZZM4d0602Kvcvr4EcL/&#10;evT2N8rEG5y8+JDEe+c5czU2J9FTVYYylZjLJwk7cZEHKeLShvcQvgUUT4Vt3cyEss6jhLXHzwgn&#10;d84SvKqYCs0XRgnylB1CtzLmQsclx4WLf4UJ636qLeja+gkXs7OFFw+DBE8DC2HQvmgh8cVdYUFT&#10;A8Gi82LhyIXLwtl9AYJHhRKC0+xbglzIFi6MryloaJQTWk3eJoSdCBGmtzMT9J3nCpFyQcgKHy5Y&#10;mvYQdr3KFi6MtxH0O2wRBJX1CkL2hfFCTQ0NoaKHv7Dr1Blhf4CbUL6ki7AgWiEonm4TupmVFZxH&#10;rRWOnzkp7JzlJVQxbS4sjJIL8vvLhNZG5YTWU7YLJ06ECDM9KgtaGubCkLCsfAYpXN7E4PaCcZXB&#10;wp+ZOXcnb+ogmNQaL1zMfreMd+yTekEYX1ND0KjoIfjvOiWc2R8guJUvKbgsiBYEQSE83dZNMCvr&#10;LIxae1w4c3KnMMurimDafKEQJc8nWvpWoaOurtBhS1ohDpULdxc0FQwsOguLj1wQLp/dJwR4VBBK&#10;OM0WbsmzhPDhloJpj12v9cyxd2byA2FLrwpCue4bhXuPnwsZ91cK7UxMhca+a4Xjp0OFjX7NhbKG&#10;TYTAiGwh6+wooYZmKaHO4GDhyOFjwpX4c8J4G22hZDUvwX9nuHD2YIDgVq5Ujm7ZF4TxNvpChy3p&#10;giAvLEbyhWTsAqGJdk1h/IXs99UrLF7l0cKKtiZC2RYTha1hJ4Xds70FC20Nwbjn7ndlURlfeexT&#10;mLzZL4SHQZ6CgcUgYV90opCeFS4MtzQVeux69VrIV8K+PmWFqkPCBCHrrDCqhqZQqs5gIfjIYeHY&#10;lWfC4yL6+5P8kqT48vGYfUEYb1NMKF6prTBj70Xh8pF5gndlA8F5bqQgL8wmQpZwdlQNQbNUHWFw&#10;8BHh8LErQvy58YJNseJCpbYzhL0XLwtH5nkLlQ2chbmRckFeiN4pO7oJZcw7CkuOXxT+Clsn/FRb&#10;V7D1uyhkf4we8vvCynYmgmljX2Ht8dNC6EY/oXlZQ6FJYISQls8H+XuLr5HE1PTP8u/+/rFCnfJV&#10;hHptvQXXhlUFPdPWQsClF0JiarJwYm47oZKphdDQtbXwffmygtOkMOGRqutJl4WFPpZC6WrOQpvW&#10;9QXzcnbCoO3RQkJqqhA2w0UwM3cSXD3bCLXLlxbqTggTYlVdT9gv9KlsK4w4mSrE7egjlDWqIlSr&#10;YSc0a1VfqGhsJfTacFdISE0WdvatLNiMOi3EbusplLWfKJxOfnMtXLi+dZzQqLyGYNbkB2Hmnj1C&#10;/yrlhe7bn+Xo/OyoMNDSShhy7HkeOxQsy6Oo7YKvc3lBo6KL0GvWEdW2Stgv9KlcVbBr+L3g2Kqd&#10;0KiqgVC63VLhUnK6kPjkhDCpcVmhjG1LoVVDG6GWRTmheNMFQlTqY2H36LpCOfMGQhsvN8Gpir5g&#10;2nK+cDY5XYjb0UcoV7aKYGvXRHBp5yfsi1ZRRtJZYWqTioJ5AzfBvbW9UK50fWHcsaTPFhuJqen/&#10;dJh/Mt/EWL/yyXaW7y6F94ZO1NKXgH5Lhnbbh+vqTUR0qExaRhbZiclk6zajS8ABnBKklJFK0TLW&#10;pbhEgxKGZTDQTsRhQBAbGrnhYCwBmSme9rOZ8igOOZUBNbRdxrPKrz1lJOBUJZ4T1VeyNXIIYwsS&#10;SpGmot7Xf9dowC/zfXGvIAG7n2i9cACRd7N4cms5u0t5s6FTLXJUGUq3fa6s3nSNFiWDCa8xnGsT&#10;vKkogYbVUjlnOU2FVVTLO8m1Cy1HjWBr+Gycm75k39ZQKnj78e7MkJSS+ewDGjT4ZT6+7hWQYMdP&#10;rRcyIPIuKDXYvnw3pbw30KmWPhL0aTm0G/tcV7MpYgCTbfIUrEgjPasEpiULD83iDgMI2tAINwdj&#10;JMgw9bRn9pRHxMkp8LBzLT1TDIqro67Qp2zpkkTPDOJPS1+uzexBJXXA0ZL0v6oTuOYCP3oDGo70&#10;Gt+JZiYSkF9kmwD2A3/D17M8Euz4scVvDIm6B+jklaqQGLGgqOfBFBav1xprsuqENWNuTMKnvAQa&#10;1ST7qiWD8hdSSHxdLIq8UguMdYsj0SiBYRmDIpy6ooFjr/F0amaCRBnH4pFF8/cn+eUdvlA85khJ&#10;49ErGN22NBK+Z/GYw1RbtoWIAc0/bBXHXozv1IycMNoGWo0ZvWI0bUtL4PvFjDlcjWVbrtFCS7Xe&#10;na3TyMjKJjE5G91mXQg44ESCtAxS5ZMi66G4s5mgPy3xvTaTHjkVYJn+F9UD13Bt0NQ8PtAtsP18&#10;m2Rx88JNrMbvwb+zGerKJwS5f8/Bkyn0NjjO3FkPcdt0Cj97beRRQYyYc45bCdEsKuD6hW1nmP6g&#10;A1tPjKGGFqQeHkSziQtxc+pB+K5Iao4+w+8djZFHbmF+2EtSs6M5WtB15bsnXAjySvTZuJ0+lSQk&#10;7u5Hs+mLudzSrxCdJJRuOQCPFYs44uPPj401+ctNh967Qklv3gbp2W0cLu5GkG2eKFAULMtLk9b8&#10;6LmcZX904NcBdlyft7hgW3UBFM/Q9zlIcM/SELsEr7o7CH3ejVb7Z7Ak+yf2HPuFqtIUQoc3pPsD&#10;ICuSi1HWjA0JpKOZOsony/B22Mep1L50ApSZNgzasR5PPSXxa33oXUAZigeH2RNZixGnNtDBSM7N&#10;rXM4kZaCEtNvaOqzcL6JBFD+6CGxWbHc8+tNWJ72U9VIjZe6HfFfeoVh03/CeXIqJS2d8Bw0Ff+B&#10;9XjngDN1EyoaxTBjUHN+irxHbDJoKdJQ83kz3izBsHJVDF5HlkTfnEp6CcTGKSjwIGB91fWWAtS0&#10;jDA1fBOmWmhpZpMhy+bRw1iyYu/h1zuMXFWqYqSWwsOHj9GuUAnTNz/TsaRqGQlZ+ev+kLw1W9Kl&#10;zTAGbAkl3eox205Z4ONf/cPBoqaFkanh28alpaVJdoYM5I94GJtF7D0/er/rANTyTamgaYKJ3gvi&#10;49OBfEfMZSTwJEuf0npSTCoaETNjEM1/iuRejjNIU/OhaMvX5cTGxFPK3ILSb7IyiT6WVY1IiI1D&#10;DlDcECOdPN2EmhaGJm+OyFKjuJYmSnm+ubIPxkjRKCxeU6KjiStViSrGb2QrgUXV8kij8xWiMr7s&#10;Ppu8795VHEMjnRz7fIy/39X84/1SGJ8jHgEkJlSt9sb3EnQrmaHzNIZHBUyV5rdccUMj8oorMalK&#10;tbeNTpdKZjo8jXnAIy3Vepea6s/SK8OY/pMzk1NLYunkyaCp/gy0K7oe8tgY4kuZY5FbAfqWVTFK&#10;iCVODuKx2gWhheOguWjsD2HepNtE343kwlUZ5dyykd29QpR2HXrUzHk1klbry/wgkF0YX8B1GWfG&#10;LOf5nQv0qb85p2jlSxLirLieXonWXeqwdlhNbBbWoWGTNnj1cMVEo1jB1yUX35FQw8qFZmY5PbOh&#10;cyNq/LyD6y+gcpF1lGLj445x+xBCXzam+I4j6LbdSo28nb26ChklkFwEW+WUUQHrmkY5bUjfFENN&#10;GVmZWURdjcKo7jgqSQF0qevsQKm1gFY9BgZocjBkNr/ejeZu5FmuysrTNjsnrqXlLKlSEiBbZRnq&#10;FV3pVGcVvrYWLHFojHMrH7q2EZO/vHwTCaC6vh46Glb4hIQyonJOB6hIiuZ2mi7mklfEO4xk69U5&#10;CDEXOLYjkNG+A5hX9xJTrXI7VWXcavp6BSAZuZBF0+tRs0oJ9nc1Y1TuHaQ8SyCT12lLxhPiX+hj&#10;ZaROgStk5a/QVlHvJAA1Nd4/zVAdfT0dNKx8CAkdQY4qCpKib5Oma8aLBbq8uh1PipKcJFCZRFKK&#10;wHcFWqUQedGiSVd3tHrtZFetx5y37sCCKgWNX+WXUA21go5gVNdHT0cDK58QQkdUzhkJUyQRfTsN&#10;XfN84w1ajjSpq8nII8dI7uVD7ioWJTHremAzrTwboyYT19eLAMlIFi6aTr2aVSixvytmoygi6hgY&#10;6JD+11NeKKGYBOAVjx8/p5ShPuqA2nv2V6FbHj4cI0WUrpB4NXs2B720COIzeO04RcFf4amMrzO0&#10;Kqq87+grQSLJRpb9pqZsUp+nI7wJLrU89vkYf7+r+f/hl7x8gXgEUKbwLCGLN2PLGU/ieaFngbHk&#10;AzZBDbV8AihTnpFbVAZP4l+gZ2GCoYZqvYVX2jiM3MrVOQIxF46xI3A0vgPmUfd8tyLroW5ggE76&#10;XzzNrYBXjx/zvJQh+urvJ64igPIpOwc2Zkq8K3286+Hh2hvbzBYcFAQk6hqoy2RkvTGc4gHhu6Mx&#10;NC3o+m0S1TQxaDONvTMb5Rlh1aC4rhTN3ps4736LM8ePEXpgPYPaXWbeuRW4FnT9RJd3RBQyX71d&#10;86bMzCRTvTjaH3k0u9TSB7cKbdl/6DAaoWVotzP/bIUUCxUy1iuCrXKQIMmXbQiooaWliexV5tv+&#10;SyHPRgEo47fxs8sEEtr0w9PRi9Y9vyer9T5yi1N7LaPqMpBWo+eGa7S7fYrQ48c5GNwPzyuLOb2s&#10;HaU+zkT/Wb6JZFjd3A1P2xssGrmMc89kyBPC8e/giMuoQyRFLaWDXRvGHYpD08yeRvUt0dfSRltb&#10;DdBAS/qShNgk0p7GEPfKmFrNm+JooUvqiTksPZJKdvabTyUEXhxdzNyweOQZ9wnxC+REJQ+8VHxR&#10;p7hdWL0qNcHczRPbG4sYuewcz2RyEsL96eDowqhDaVh6t8f64kImbI0iLfMpYbPnsvv9T8SKJK9W&#10;va54ljzE5MBL2HX0pkKBkZJrn4zCFo6rm+PmacuNRSNZdu4ZMnkC4f4dcHQZxaGU/PIZ4Dm8L8Z7&#10;R9H3t1M8kQHIeBzqz49TT2Petx8uxRKJiXuFca3mNHW0QDf1BHOWHiE1Ozv3w5VCkWLl7k6V0/MY&#10;uymCVFk6d0P8CDisRxvPOvnHHYuMMvFDMfLeL5C9SiUlJeXtv9R0eaHxmmbtiWflkyycvIfojCye&#10;npjLjG0x5F/eXJT4+qC8GlpIXyYQm5SBXFoOs9JZXDhwiJisNB4enUNQWHrBicNH+Tsvn+qXLxGP&#10;gPCcg4Ez+CMmk4zo3Uz67QSV2/tQW/sjbPK2qIMEzviDmMwMondP4rcTlWnvUwdblXrb8XBpB+za&#10;jONQnCZm9o2ob6mPlrY22tKi6yG1cse9ymnmjd1ERKqM9Lsh+AUcRq+NJ3X+34D/ryO/w4W/snHo&#10;PZ6hvTtQv+QZjl+VoVQokFZzpl6xP9m4/Q6ZyHmydzrDpu0nqcDrhynZxAmtP9ewM0YdHV0NHm/q&#10;RQPXAK5nXMbfuSYDjhTHsf1PjBrjTdWsZFIyLhV8XfZudGVH7GHT2WSUymecWbKB2w4tqF/iQ4pJ&#10;kaoLpL98kZM0qZvj4WnBmXmzOFPJA/dK+V725SpklCmRSqUI6Wm8lKm2lWo0qdm8IfJDK9l9Pwsy&#10;Itm08SQvBZDfOcdlmSM9x46gp09DSp45yjWZEsV77bqQMi5Po9n3fTharB5eA8bh62WB7HkyWUrI&#10;SHxEbKL4nfA3kQAitWLY+tV0ki3DvbIOJat2ZIfuUIIXdKS09WAWzrDh3EAb9EvoYdHlGNX9FzG4&#10;ujpo2tG6TQlCOlfG63Q7/AZ8x4YW5TGtZEO7Oam4drYnPfoeiTmtiHKNbHgwojb6RnaMiHBiYfBY&#10;vlcxxqpeo5B6C1VlGOtXd0K2zJ3KOiWp2nEHukODWdDRGE3r4axf1pIHE+tjYmBN/7Om2JZVVd4H&#10;5NWsTRcvYx4l16Ojh4ph8zz2cVuRWMiDT4rVsPWs7iRjmXtldEpWpeMOXYYGL6Cj8fslazf4lR1B&#10;biTNaU4l49KUMzWkYpulyDqvZdsEB7SkNek7aQDfbWhBedNK2LSbQ6prZ+zTo7mXWLQtQDTtx7Fx&#10;eStipzWhrK4p9cdE4Bi4Hf9mBY+XFgVpzb5MKjRG8iGPIKCRIXp6em//mXQJJq2QeDUuZs/otQHY&#10;nh+ErYEhtYddo5yNCZoa+UZ8ihBfH5JX0641bUqE0LmyG8vjy9Jt6iRsrwzBxrA8zlMTcXavoWIK&#10;4eP8nZdP8ssXikfUtKlW/hHjHY0wtvclouEigsfYIZWU/wibvCmqGuUfjcfRyBh73wgaLgpmjJ20&#10;EL11qDF4ITNszjHQRp8SehZ0OVYd/0WDqa7+EXpo2jNu43JaxU6jSVldTOuPIcIxkO3+zVTMEIig&#10;WYfugxtxe3wdHBo44e13k+pOZjx9+BC0GzF22U9IV7jyvUU1XOdl0mvxOOrpF3y9SYvJLP1Fl+2d&#10;bahuYUPnzboM/u0X7LRr0Xu8Dy8CmlCrWlUcOu7DfMpkPEt/X/B1o3cHCDSqlufZjCbY1miAb0RT&#10;5s3rSbkPPtVLYOvsyG0/a9r9dhuQUNbDm+oxD6jk4UHZ95bXqpDRSIL298443B6HvfsZ1bYqTBLn&#10;ySzqLWNhG0uq1+7GH0I5vlMDTYdeDGp0C796NWncuC2Tb9WgfoUnPHqUXeQypLX6Mtb7BfOaW2Jd&#10;vSbd9ldl4kQfjCSZhI5vTKvJJz4YAv911ARBEEf/RQpAwc0ZTjS/MZzrG33+mTVCipfERd0iNl0L&#10;U4samOkW9TOK/zCyWxzb9YSKbZ0x1wZIZXOHKsy0OMjVafb/tHT/PeQXmWDXkjvjY9jS4dP2V5Rf&#10;nIBdyzuMj9nCJxYl8gGSXoijOx9F8iZ6NtlDm2PBdDT8NsaFPgcGpb7uhvxNrAEU+TgUj85x4OwJ&#10;1qx+jtdK139ugbh6Scpa2VP2n6r/X0kiByd6c+rsImZ1rYriygpmHTWmxZCa/7RgIiIiXx2ZROxZ&#10;we6ta7nTLABXMfn7phATQJH3UCSEs3rBQYr3W8nkRl/3G85/Ds0GTN62kOkzVjF6QBpaZazpsG4v&#10;w53EhVxfBDVDarX1wdTs07tKNcNatPUx5TMUJSLymZCinplMeo0RLBvkIi4H+MYQp4BFRERERP5T&#10;iFPAIn8HX/sUsDjeKyIiIiIiIiLyjSEmgCIiIiIiIiIi3xhiAigiIiIiIiIi8o3x9wJmlwAAIABJ&#10;REFUjSSAaURfOEXks6LtEfdPkRZ9gVORz75gDUqSb53h3N3Uz1NfWjQXTkVSsFnz2Dz1HudPR5Gk&#10;/Dt0/I+iTObWmXPcTf23xXAq986fJirHuYXEw78N1X3Cmxj9KtT4zIjtU0Tk2+HbSADlt/i9nydT&#10;Qws6k+3fgpxbv/fDc2roF6xDxpnZPnRfePWz1CePWkVftyn8WeBRd7k2l91YQg/vmYTL3q1THrma&#10;Pp1ncbGwUxtEcpCdYbZPdxZe/ZcZS3aDJT28mRkuQ37rd/p5TuVf3czekLdPkEeyuk9nZl2UA3Ki&#10;VvXFbcqfBZ7g+E/yRdpLPt2/fB8kIiLyb+Hb2JBAasfUywn/tBQfQIrd1Mv8fVJ+4fry2Fx2quA6&#10;5TePsu96Ofp/i0Mt/0GkdlP51zezN+TtEzJvcnTfdcr1V/Jvfif+Iu1Fnld3zb+5DxIREfkn+ff2&#10;dp8TeSQLvBow8lAW8sgFtHebzIagX/BoaI+Dc3vGbInKfdtPu8GWid1pWc8eB2dvRqy7ykvkXA/0&#10;wt3XH1+PhjRwm0F4BmTc3IZf1+bUtXfA2esXVpxLfj1tpOBJ2AJ+9nLB0c4OR5cOjNpwnXQAlMSH&#10;zqO/hzOO9nVp3nksG2+kA3IiF3jRYOSh1//dHrfJGwj6xYOG9g44tx/DlqjXUiqTObv8Zzwa1sGx&#10;aXem/T6NTi4TClRdmXSaxQPdcHKoS6sfl3Ap9c2uP3nrUyUToHhC2IKf8XJxxM7OEZcOo9hwPT23&#10;AiGdG0EDaVO/Hi7ePzM/9EmODfLYPI8j3tapiF5Jr9EHeH5vDd0b+RKyewQNW0zlzNtjc1PZP6wh&#10;7RfdzKdRYbZV5T+ANG5smUj3lvWwd3DGe8Q6rub8oRA/qraLMj6Uef09cHa0p27zzozdeIN0CqAQ&#10;+xUei0qSTi9moJsTDnVb8eOSS6Sq3LBJtW6kXmH96I64ONpRp4k3w4POk6x87Z/2nkxZv5Sf2zXA&#10;oW5r+i8/z4PTi+nfph729drw89obZL6R03U8Kxf2p3U9Bxq07cdvJ+LfmyKVRy7Aq8FIDmV9it6Q&#10;dmMLE7u3pJ69A87eI1iX6yi2+XWleV17HJy9+GXFuRxd3hHiKnPdnRhx8I2fNtHXvj6+h3K2BVE+&#10;DeYHp0GEPHsdn/ujWNlrNAee32NN90b4/pETr0JGBGuH5rS9Jj5j2RqlYjxQZbxB6pX1jO7ogqNd&#10;HZp4DyfofE5cfcjvBcVc/vbyR/p1Ar3c8fX3xaNhA9ymrma6WxPG//mmvck4MdEFV/+LqmMkJTqf&#10;7ul5+oRCYudD/ZOIiMhXwbeRAJJBwr0oYl4oICOBO8cCmX6wND39FzO1bTbB/Qax8oESlE/Z0q8V&#10;g48a0Gn6IgL7V+TMcE98D6WSEX+LQytCyOowicm/uFItdTv9Ww8jvFx3Zi6ax9C6MQR4dGLJLQWK&#10;e0vo7r2Y5GbjWLxqCRPbZLNlwE8sua2A1F2M7LqY1JaTWLJyNj30DzOo+ywuySEj4R5RMS9yJE64&#10;w7HA6Rws3RP/xVNpmx1Mv0ErAQUPVvXEY+odag2Zw9yhNlyZNZOdEbHvq62IZmV3D/wf2jMsMIAB&#10;5idZuy93bdPb+lTKpODeku54L06m2bjFrFoykTbZWxjw0xJuvz7jW0g7zOqDpvTxn80Qu0fM8+7C&#10;bzcV79o8ryde16levhOzxzZBp4IP8zaPoaWTHaZX17Hp9OsH2PODrNv0kmr1qr6rUmG2LcR/T7f0&#10;o9Xgoxh0ms6iwP5UPDMcT99DKONV+1G1XVLZNbIri1NbMmnJSmb30OfwoO7MupR/bu4D9iskFhXR&#10;K+nu4c9D+2EEBgzA/ORa9hW4uE6pUjcU0QR1b8Woc2b08l9EQD8rbkx2pf38SORkkHDnD+bM/JOK&#10;ff2Z29+YP4e2otGYa9iPmMesLsXZO9SXdU+UOXIen8fMwxUZtGglU5ols9Cr02s/v+Nc7kXF8ELx&#10;/+utfLqFfq0Gc9SgE9MXBdK/4hmGe/pyKDWe7f1bMyy8HN1nLmLe0LrEBHjQackt3pFCakkN4xh2&#10;HzhPFpBxch97r11k9x+XkAGpx3ayX6MKtqVex2d6GTrNHksTnQr4zNvMmIZagEDaH+s4XKY3sxZN&#10;wVUWTN9BKwswvap4e4kiOojurUZxzqwX/osC6Gd1g8mu7ZkfKS+8D1IRc1dKv9teGmpkEH/rECtC&#10;sugwaTK/tDYl6XYUsS/evCUoeRl3mztPMlTHyJjI93R/2ycUGjuF9U8iIiJfC9/GFHA+BOwZ+Jsv&#10;nuUlYPcjLX4bQtS9bJTF97BmvxEDw+bQ21YK1GaNSV1iy6rBn6Dh2IvxnZphIlESt3gku0t5s6FT&#10;LfQloN9yKN32ubJ6UwQ/9nNgQNAGGrk5YCwBmakn9rOn8ChODoZppGVkkZ2YTLZuM7oEHMApQUoZ&#10;KVzPJyX2A/nN15McMVvw25AoUNxm46oTWI+5wSSf8khoRM3sq1gOel9PxcOdBIfXYPi1CXhXlEDD&#10;aqSes2TaezeqlinJYQBBGxrh5mCMBBmmnvbMnvKIODlUBtS0XRi/yo/2ZSTgVIX4E9VZuTWSIeM/&#10;4ARpSYx1iyPRKIFhGQO0NV3p0nIUI7aGM9u5KS/3bSW0gjd+tfKFaHHVtlXqqPBf6ST2DN+P0cAw&#10;5vS2RQrUXmNC3djSPNk+RKUfBwxRZRcFEWkZZGUnkpytS7MuARxwSkBa5v3mVPwD9is4FjN5eCWY&#10;8BrDuTbBmxzXpXLO8j3PgfIZe9YUpFtZFHc2E/SnJb7XZtKjkjrgiGX6X1QPXMOF/h1AUMO+/xyG&#10;u1dAkpWOs99uEvvN4semulCvE/UmT+H+IzmoA1qNGb1iNG1LS+D7xYw5XI1lWyIYMq5g9/5/emfx&#10;7N4a9hsNJGxOb3JcuAaTurGUjt/OkN2l8N7QiVo5jmJot324rt5ExIDJ2Lw1fTEatmlM5rRQbsrr&#10;8zzsEhZtmhF99iT3FbW5deQ8lVtMp4J62ptApKSxLsUlGpQwLIOBNkQDGg1+Yb6vOxUkYPdTaxYO&#10;iCzA9Kr6CyV3Ngfxp6Uv12b2IMf0lqT/VZ3ANRfo30F1H8T3KmKuWEmEvO2Fu4AGjr3G06mZCRLZ&#10;KfaramuFxEhJ48z3dAcKj51BM9BQ1T+JiIh8NXwjI4DvoqZliInBa9XViqOlqUQuB2VsDI+VFTCv&#10;8uZpoomFiw8uljkH5BQ3NEJHAiDn0cNYsmL34te7Jz179qRnzyGEvKiKvtpL1EwqYhSznkHNHbCq&#10;WBqzuhM5maZEKQD6HfFf6oNy6084VzHB1L4rM/ffJv29wR01tAxNyBVTC02lHOQPiI4rRaUqxm+d&#10;V8KiKuULSOXljx7yWLsClUzf3KmDZdUy7ztdpUzqmFQ0Imb9IJo7WFGxtBl1J54kTankzTiDxLAy&#10;Vd8IKdHHvJIeCbFxKPLX8UF0aNmlDcoDWwhNf8rebaew8OlI9Xx6qRdiW5X+q/qcmMdKKphXefvG&#10;o2nhgo+LeaF+VKq0iz4d/Zfio9zKT85VMDG1p+vM/dx+z4kftl/BsSjn0cPHaFeoRK7rLKlapoDm&#10;qoxVoZsl8tgY4kuZY1Fa/Y230LesilFCLHFyQE0TQxPD1/GgiYbmd+jpFXt9qxSp9HXMAhKTqlR7&#10;62ddKpnp8DTmEQV/j/D/6q0kNuYxygrm5LrQAhcfF8yTHhKbFctev96v/dSTISEvqKqvxst8Zv/O&#10;uTX1Hp8k9GEkoWe/w3mwO7b3T3Hy8TmOnDahuWsV1CkMNbSMTHl7LKqWFprZ2QWYXlV/UYzYmHhK&#10;mVuQa3p9LKsakRAbh1yl/nxE/wBQHEMjHZWd+NsVA4XEiCo+GDsF9k9ZhPk5Y2NtjbW1NbVcZ3P5&#10;X/bNkoiISC7fZAKImhpqBVyWGOqjSxIJCW/SFzmRwZOYGnIPUENN7c2v1NHX00HDahAhl65w5coV&#10;rly5xLGQYIKG2PFsdV+8Ah5Qe8giQs7fIy4igKZvToyRv0LbYSRbrz7h2f0wVvY1IMx3APMK6Clz&#10;68uDuhHGemk8i8896kjxLIGkAh4Q6gYG6L5KID7lzR+VJCWl8N5SMlUyXXrI6r5eBDyozZBFIZy/&#10;F0dEQFPyHn6jTHlGwtulPxk8iX+BvqnRBx6wbxR893+1m3TFXesIO3ftYOd5azr45H9QK4krxLYq&#10;/bc7HX1dSEpIeJuYyiODmTR1TyF+dEBTpa8yeaXtwMitV3ny7D5hK/tiEObLgHmX31VIGfdB+xUc&#10;i+oYGOjyKiGeXNclkZRSwCJAiaEK3UJQNzBAJz2epy9yg+PV48c8L6WHvjqABEkRewBlyjMS3i7n&#10;zPGznpFxwR3I/623BMMcZch1YSTBk6ayJ00HHQ0rBoVceu2nK1w6FkJw0BAcNPMVo9OU1g63OLZl&#10;D+Ev6uBcrxmNLa9yLCiEsOLNcK2W/23pfUkKbHv5pVXZXzzAwECH9Pin5Jr+FY8fP6eUnn5OTKvo&#10;gwrtH/L/QE2NXDElSCTZyLLfVJhN6vP0nLZeSIwUpDtQhNgpyEZqmDl3p1///vTv359+nevnvsCI&#10;iIj86xCbZx4k5VrjbneToF83E/lSzsuIdUyZEESErFS+O9Uxd/PE9sYiRi47xzOZnIRwfzo4ujDq&#10;UDIJMXG8Mq5F86aOWOimcmLOUo6kZpMtA8XtpXSwa8O4Q3FomtnTqL4l+lraaGt/+IEDgNQGT8/K&#10;nFw4mT3RGWQ9PcHcGduIKWDITVrdm/bWF1k4YStRaZk8DZvN3N0J7y3eVylTsSRi4l5hXKs5TR0t&#10;0E09wZylR0jNzubNtxrCi6MsnhtGvDyD+yF+BJ6ohIdXraKtLdDQQvoygdikjJyRJK16dPUsyaHJ&#10;gVyy64h3hfzhqSSxENuq9J/cgtbudtwM+pXNkS+Rv4xg3ZQJBEUoCvFjCtmq7KJ1h6Ud7Ggz7hBx&#10;mmbYN6qPpb4W2tr5zoVUJn7QfiqcTHXv9lhfXMiErVGkZT4lbPZcdicUkOVLyqnQTYbUyh33KqeZ&#10;N3YTEaky0u+G4BdwGL02ntTRKoqDchGeHyRwxh/EZGYQvXsSv52oTHuf2uTPvT5NbwnlWrtjdzOI&#10;XzdH8lL+koh1U5gQFIHC2g1P2xssGrmMc89kyBPC8e/giMuoQ7lJ8ttiDGne0orzvy3mVm1n6mib&#10;0aShPn/8th6Ziyu27wmtgZb0JQmxSWR8xIiV6v5CHyt3d6qcnsfYTRGkytK5G+JHwGE92njWoTDT&#10;F9o/5G8veZGWw6x0FhcOHCImK42HR+cQFPYmAVQdI6p0//9iR0LFpj/w8+DBDB48mEHdnCgtPmFE&#10;RP61iM0zL+rVGLJmFR4J03AuXZLSTQLJ6rOO+T5G790qtRrG+tWdkC1zp7JOSap23IHu0GAWdCxD&#10;rb6TGPDdBlqUN6WSTTvmpLrS2T6d6HuJqNUYzMIZNpwbaIN+CT0suhyjuv8iBlcv0pgZoIn96LUE&#10;2J5nkK0BhrWHca2cDSaaGu/fKrVm+PpltHwwkfomBlj3P4upbdn3RufUVclU05a+kwbw3YYWlDet&#10;hE27OaS6dsY+PZp7iTlPXfVyjbB5MILa+kbYjYjAaWEwY78v2tJSTbvWtCkRQufKbix/krMNRe0u&#10;Xhg/SqZeR48CRg+k1CzEtkqV/jOl2pA1rPJIYJpzaUqWbkJgVh/WzfcpxI/GaKiyi3VNBi+cgc25&#10;gdjol0DPogvHqvuzaHD1fOLW/KD9VCG1Hs76ZS15MLE+JgbW9D9rim3ZgmJEXaVuaNozbuNyWsVO&#10;o0lZXUzrjyHCMZDt/s34rkgeykVNuxrlH43H0cgYe98IGi4KZoydCj9/gt7q1YawZpUHCdOcKV2y&#10;NE0Cs+izbj4+pWsybP1qOsmW4V5Zh5JVO7JDdyjBCzpi/F6cSCjTqgUWL9Ko0aghJZBSs0kDSr3S&#10;wcXV4f2kVdOO1m1KENK5Mm7LnxR9A+hC+gtN+3FsXN6K2GlNKKtrSv0xETgGbse/WeGWV9kWq6sX&#10;0F7yqlyeblMnYXtlCDaG5XGemoize43XL2KFxYgK3T9j7IiIiPw7URMEQeXmEiL/RmTcOraLJxXb&#10;4myeM+KUurkDVWZa8OxqAR8JfGUobs7AqfkNhl/fiI/ePy2NCID84gTsWt5hfMwWOmh/+H4RkX+a&#10;pBcZH75JROQTMSj1dXeI3+RXwF87iQcn4n3qLItmdaWq4gorZh3FuMWQf1qsT0PxiHMHznJizWqe&#10;e63EVUz+REREREREvhhiAvjVoUmDydtYOH0Gq0YPIE2rDNYd1rF3uNM/LdinoUggfPUCDhbvx8rJ&#10;jfi636v+W6gZ1qKtjylmYm8hIiIi8p9BnAIWEREREflPIU4Bi/wdfO1TwOJHICIiIiIiIiIi3xhi&#10;AigiIiIiIiIi8o0hJoAiIiIiIiIiIt8YYgIoIiIiIiIiIvKNIX7XVwCp984TkW1O/WoGX6gGJcm3&#10;znFHvQaOVXS+UB1fijSiL1zlVcV61Cj+kAtXX1GxXg2M3nuVyHOfZjTnI7Ixr1sNrYcXuPqqIg1q&#10;vL+59r+Tz+grZTK3zt1BvYYDVXQ+9d1LzpNrp7mVXNC2xWoUK2NDnTIpXFLpn49A8ZTrp6JyjhtU&#10;U0OirkWp0lWpbm5QwKkWSlLuXuBasiG16piT12LKhAhO3XyGIv9nZ2pSjKvXp4YxxN8I5+bbzaLV&#10;UJNI0TasRPVqZfiu4HPneHbzDJHx2fmOOFRDq4wN9Sw+135ChcRBWnQh7eDLkhad057q1TD6xLf5&#10;PO31syjxNfdxIiLfBuJXwO8h49QIG9onzuLJWvdC75RHrqbf1AR+Wj8a+49KpTPZ/0MVhn23kdvz&#10;G32StH878kv4ObTm7rgHrK80Q/UGwXnuW1vGD5v2icyKXkW56Q60vjuOhE0+n2A/FaJ95vJy+Iy+&#10;ytzPD1WG8d3GG8xvVOAhah/Bczb3ccLvpAwQSHsaTbJGGSoYFAMklOnyOwfbHaTe59jAOXU17Uz7&#10;E25ohmExQJHJ8/hE1Kp3wn/1Yn6omadwxU1mOtkz6Xotfr1wkjF5TrjJ2OiNca/j6JoZUjxv+Wol&#10;aD3vLAtclaz3MOCHMAPMDF/focwk+fFTlNV+ZNW+RXiVzZ+cZLKjaxk679fGzChvqRJKd17FiV8/&#10;1/ZIquNAfskPh9Z3GfdgEz5f+qNAeSSr+00l4af1jLaHixPsaHlnPDFbOnza1kl52uumz6LEP9vH&#10;iV8Bi/wdfO1fAYsjgJ+A/OZR9l0vR/8inx31H0Bqx9TLCQDILxbtPtmptxexm3qZhNf/97nt9235&#10;Q49Ov0fQCYAUVrmWxd9iIxHzGr496kx+8eDnq05SgR7BEbmJa+o1lvd1Z0iH8ZhfmIfz6/PB5JeD&#10;2fKoFT1bnGb96vMMn13vnaPXJGW7sO7GYlwKPE82A5BQtss6bix2eTu6qHh6kMEunoyZ05m2efTL&#10;Uyr6Hku4vsaNYp9P4yIjtZvK5YQP3/dZkN/k6L7rlOuv5LOu4Pkfe2ceVmP6PvBPp41sLfadKGui&#10;UghlF9MqS5YZxm7Ivo59EBn7HmPfsoSxD18ijKUR2iwhRSpRWrScc57fH+3pnGJ8v+M3zue6znXV&#10;Oe97P/dz3/fzvM/7rHnKqwoVKr4Nvo05gNIHrHB2YIrHFBzbtsF+sR8ppBByaDb9O1thbmGD8/gt&#10;3CxsOE0Whe+an3DuYImZmSUdek9lz4NkZM+8+GHaad6F7WBguymcSwNSQjg0uz+drcyxsHFm/Jab&#10;ZIuUx11n/Sh7rC2s6DZsA/4JijpeZUT5ruEn5w5Ymplh2aE3U/c8IDn756RADs4ZSNdW5ljYuDBp&#10;1z0SM38g8OAcBnZthbmFDS6TdnEv8wdSQg4xu39nrMwtsHEez5abb7PO/JQTfXklIxxtsDS3onO/&#10;GewLzExJHn2ZlSMcsbE0x6pzP2bsC8zUQRrMGuc2TD6blilcJBO4dRR2rVvRweUnVl/OOk+04HWZ&#10;jiB4jTNtJp/9yH4+xyfRtstCbqRnX5vAqQlt6bUuJL955NFcXjkCRxtLzK0602/GPgKTKcQfSuwo&#10;DWZNL3vm7dnKeMe2mFvY0Gv6QUJTi+ErBfEAUh6scMZhigdTHNvSxn4xfily4q6vZ5S9NRZW3Ri2&#10;wZ8cUQry8cURKQTtdMexrTkWtq7M8A4lNfs3JfFaJOVMGLFpEXZvdrPxVELWl2lc33OIGFs35g3s&#10;QsLBbfyR9PezoF7ZmnaNSxL7+jXST7xXGuCJve0sLmWHYfoV5nTogccdKdLgNfSyn8eereMz7WPT&#10;i+kHc+1T3DIrDV6Dc5vJnE2j+H5VGEdKdL75GK8fpnH6XRg7BrZjyrnMC0RKEDvdHWlrboGt6wy8&#10;swOZBAJ2T6NPB0vMWtriMnErt7IcLH2wAmeHKXhMcaRtG3sWX/bPKq/JBK50xLRJE5rk+ZjYzuFK&#10;Ol+ojlOhQsXXwLfRAJSnEP3wLFt80ug9dx7jezQg4fAIuk/wo/rAJaxb6Y5VhCeOfTfwUJb3Rhlh&#10;Gwbisv4tnWauZ9uGOdhlHGTk6A2EVe3Lshm2lKvpysoD02mrGc3hEd2Z4FedgUvWsdLdighPR/pu&#10;eIhM9gyvgY54hJszYYUnIw2vsvNkbKGHzsvCNjDQZT1vO81k/bYNzLHL4ODI0Wx4JAP5aw4O78bY&#10;Cwb0XbSOFSNqc2OiE1POJvD64HC6jb2AQd9FrFsxgto3JuI05Szy6MOM6D4Bv+oDWbJuJe5WEXg6&#10;9mXDQxkkHGNy//UkdJ3LBq9lDNI/z5iBS/GXJnBscn/WJ3Rl7gYvlg3S5/yYgSz1lwIpxISFEvE+&#10;01Ai6Tzbz1RmiMcyxpm9YKWLG6tCZB9dl01KTBihEe9Rr5Hffl2tzah8bxf7r2c99d6dYdf+RBq0&#10;qp/v/oRjk+m/PoGuczfgtWwQ+ufHMHCpP6KAvNaRSuxICjGPL7Ji0RmqfO/B+oU9ydg7nDFez0Gp&#10;rxTHwyOZnJToh5zd4kNa77nMG98D4ygvBjp6EG4+gRWeIzG8upOTsXKl+fjUBk5RiKRz7DpflcFL&#10;1zG/Rzp7h47B67kc5EritbjC9drQulEKD/4KJR0g+QK7fD5g168b1bq60VPtBL8di8kf5+kxhNzw&#10;w88v93Ptz4eZ8wtzLgnhRvbvvmfZ7zGcBWd16OrQVkEPnyAj7lHuPX5+XLsdRrwc5MmveRQayfuc&#10;hnciLx89JipFDikxPL64gkVnqvC9x3oW9sxg7/As+3xCmSUlhrDQCN7LiutXZXGkROe0avRdNgPb&#10;cjVxXXmA6W21AUHSuV2crzqYpevm0yN9L0PHeAEynm0dSLepN6n1gwfrPIfTOHAePXqtJlgK8pRo&#10;Hp7dgk9ab+bOG0+PRrKs8qpGPbdf2XfwIAcPenPQaxxNP7ymtI0dLTS+TB2nQoWKr4NvaAhYE8sf&#10;ZtG3UyUk8pesn3ycsi576NtMHwn6dHUfwMke29kfNITOee4qaTGSrXvaYW9REQnpVHYyZ9n8F7yk&#10;DK10SyLRLEX5qgaUiFrP5uNlcdnTl2b6EtDvivuAk/TYvp/7Xcqw168RE+//jEttCbRtQMJNY34p&#10;TM2SFozcuod29hZUlEB6ZSfMl83nxUsp8nIn2HGqAqN8lzPYVANowY5KVkRWiePExFNUGOXL8sGm&#10;aAAtdlTCKrIKUYfHcbysC3v6NiNTLXcGnOzB9v1BjByXRFJKGhlv3pKh2wk3z9NYx2hQVUNGUFIK&#10;aRlveJuhSyc3T05bx6BR9eNwUdPpwKxts+lVVQLW9Yi+0hAv72DGzSrCHRplqJjHfjpaPXDrOpVJ&#10;3n4ss+lI4klvLtd0YXaz/GnKkpJIScvgzdsMdDu54XnamhiNqmhoaOeX90axHakLCDAftYopTjWQ&#10;YMawLqsYFxqGLDxAqa8UxoMUdABNyx+Y1bcTlSQynv46Fr9GE7n/swuZohK4afyL8nwUJ5Q/Bc02&#10;jF89BYeaEjAbTfe1Iwl+koFc87DCeA0aOQ+T4igi0UGnJKSmfEAA707t4ZSmA/s6loISNgxw0aPH&#10;bwcI7zeOOllTAeWxF1gyLCDfHEC1Mj1YfX0V3UsAyIm9sIRhASWRJUUTEZ1OlbYDGLHrAuOdKit4&#10;YxUkXl3F8NBcqZKqbvz2x3wsisiCwJxRq6bgVEMCZsPosmocoWEZyORHi19m81BcvyqLo9oKpWtQ&#10;pqIuJSWalCpfFQMdeAZothnP6ikOZLq4O2tHBoPsMQe2XsJ4yn2WDKqDOmBpnMxfDVew4/YYfpEA&#10;mpb8MKsvnSpJQHqHQ1mplKhkSKNKQHoIG50X8KfFai79bIXOl6rjVKhQ8VXwDTUAS1K+QrnMB4j0&#10;BeGRaUSGzWawr1ruJfUroJaY951VnUq1KxCxeAydRwcTFvkWtGUkqblScHBD+iKcyLRIwmYPJr9I&#10;NeLDw3mlU5M6lbMfX+Uwrl8VSRofoV6pNhUiFjOm82iCwyJ5izayJDVcBcgjI3glr4lhvWy3aWHU&#10;wRUjqT+XXsmpaVgvx6FaRh1wNUrnxtlI0iLDmD3Yl1y16lNBLRG5fh88NgYwYdFobOYlUMbYGqcx&#10;C/EY1Yo+HhsJmLCI0TbzSChjjLXTGBZ6jKJV2fz6SsrXpb5BVr4k+hjW0SMm8iUyyhfHKXkoR1c3&#10;OyaMPMjl5Ma8OnQNI1cPGhaIUP0+HmwMmMCi0TbMSyiDsbUTYxZ6MKpV/kllyuwIgJo25SsZZDUo&#10;1CiprYVcKkX6Qpmvio6HkuUrkLnAV8qL8Ffo1KxDrihj6leVkFZEPr5kt7yadgUql8+WqI22VgYp&#10;6UJpvCYWt9tG+prXsWDQpgIa8tf47DlL7Jsy/GR+CTVAJMaQHLWDHYGjmZ/VkFc+BxDyzQGUx+G3&#10;0BmnzVHoGhtSSqEiiucApn90bYG1wtrlqZQdv2ol0daSI5VSRBwopnh+LX4TaGBBAAAgAElEQVS9&#10;UpjO+VFDu0Jlcl2sjVZGCkgjiYgui6FRFbKX4Uj0jalfIYbIl1KoAZQsTwVFq9HlMZyZ1Ju5MYM5&#10;urc/tdUh/QvVcSpUqPg6+DaGgAHU1FDLrrTU9dErp0njMT74BwQQEBBAgP9FfPZuZZxFninm8pds&#10;H+qM5/MWjFvnw62wlwR5dsxdbZenElTX16OcZmPG+PhnygsIwP+iD3u3jsOysgG6H2KIjs9+ssqJ&#10;i4svpFqX83L7UJw9n9Ni3Dp8boXxMsiTjlkJSsrro0scMTHZg3RSgvfOZeHxZPR1IS4mJmf4Thq8&#10;l7kLT6CvVw7NxmPw8c/KZ4A/F332snWcBVrSD+hYTMb7XhSxT33xGmqA75SRrLybygcdCyZ73yMq&#10;9im+XkMx8J3CyJV3P9Y4PpaY3EllREW/R79yBdQ/urIwn+T/V8e2Pw7af3D02BGO3mpCb9d6H8mR&#10;ftDBYrI396JieerrxVADX6aMXMldaV55yu2YnbhagfQB1A2U+KqoeEANtdwgw8BAlw8x0eSKiiMu&#10;XhSdjy+JmlpBM2dqpyReLYq5QFn2+BTnHlajdft68MKbPb6VGLxuD5s3bWLTpk1s3rONcSah7Nvm&#10;lzvv8FOQGGD98w6WmN9h2oB5XPucOZISCZKMdDKyfZCRwLvkPCVPkX2UxYESiuXXouJIqc4fa6tW&#10;eCBjUC6Z6Nfvc4dhP7zi1buy6Omr59xXWN4hjcD1g/jxuBHLDszDOmsXly9Tx6lQoeJr4dtpAOZF&#10;3RB7J1MC101m081Y0qUx+Hn0xrLDVM7G5+n+kL8h4uUHKjbrTEdLI3QTrrB84x8kZGRk9ixoaqOR&#10;GENkXArC0B4n00DWTd7Ezdh0pDF+ePS2pMPUsyQZu9CryR3W/uxNaFIqr32X8evxmELmx8h5E/GS&#10;DxWb0bmjJUa6CVxZvpE/EjLISAdJ9e44mIWwdcEBghOlJAbtYv7PWwmSGtHdwYyQrQs4EJyINDGI&#10;XfN/ZmuQDEN7J0wD1zF5001i06XE+HnQ27IDU8/Gk/FoI73N7Jh59iVatcxp19oYfW0ddLQfs7G3&#10;GXYzz/JSqxbm7VpjrK+Njs7HS97F+wus/9WXaGkKT31ms+JKHRydmxWvazmP/aQA2q3o71SGs/NW&#10;4G/WB5eaBcNTxqONvTGzm8nZl1rUMm9Ha2N9tHV00FHLKy+J10rsqAyNhkp8VVQ85JdEQ5deNLmz&#10;lp+9Q0lKfY3vsl85HiMvOh9Jz7l7/T4vP6vVVDzUlcRrfKE9gIKM5ATi4+OJj3tF6OWt/DTIk/CO&#10;0xjXRoOH+/Zxq24fxvRth7W1deanrQNjB1nx+tBWTsVniZFnkJIQnykn55NAUqqCmYfqdRi8ch7W&#10;4WtwX3bnkxuSGtVrUSXtNqfPRpCWFM6F5VvxTS66WaI0DhRShF+zKSKOlOusibZGIjGRcaQoe1nQ&#10;aIyDQz2ur5zB/qAE0pOf4DPbk/N6dji1VNj9CsiJPulO7wVxfL97Gz/UzX0FUxYzxa/jVKhQ8bXw&#10;bTYA0aDxhN1s75vOJoe6lCtTnz5HdHHfu4Y+FfOYRKMpQ+eOpPSeLtSoXAeT75aT0KMf5snPCHsj&#10;R8usO3alfOhX157NsQ2ZsHs7fdM34VC3HGXq9+GIrjt71/SholYTJu7eRNfnc2hdyYAmI/6ksmm1&#10;QnrJNGg6dC4jS++hS43K1DH5juUJPehnnsyzsDfI1Rswbsc2HGN+waZKGarYriBtyC5Wu1amwbgd&#10;bHOM4RebKpSpYsuKtCHsWu2KRuMJ7N7el/RNDtQtV4b6fY6g676XNX0qotloLGsXm3BzlAn6pfQw&#10;crtIQ491jG3SlLFrF2NycxQm+qXQM3LjYkMP1o1t+JHG6tXbYfJ8Ei30K2A2KQjrtXuZ0bx4Mwvy&#10;2S9KDmjRws2Zii/e0qqPY+7QaW5qNBq7lsUmNxllok8pPSPcLjbEY91YGqrnlefM9e9mK7aj0tBQ&#10;4qsi4uFjURPZvakrz+e0ppJBE0b8WRnTaupF5iM9cANunUawO7zYyzE+HY3GiuO1sFpB9pSNdhXR&#10;09NHv1IdrAas4WnLZZzcMxRDcZe9Bx7QuFcfmuZzvTq1XPtjk3qK3w69Qg7II7z4rpIeenp5P+Ux&#10;m3lDoarqhsNYMcOcJ6smsDrw07pIJTUGsHCuKQHjTChfw4aFb2xwaFSM+FQWB4o1VerXXNnK40ip&#10;zlpmdLcrhU+/uthvjlISy1qYz9zH5m6R/GJbDd3KrZkeZMmKwx50Kq0kC/II9nluJzTxEV6OtShT&#10;ujSlSpWilG5bPB43+AJ1nAoVKr4WVBtBq/iqkIUsxrpzIBMf7MP1Sx3ioEKFim8K1UbQKv4XqDaC&#10;VqHiSyB7wc3Tf3Jlx3beOXvRQ9X4U6FCxf+AJP+9bDr37OMtmNRK0Nh5LCbPt3GppDOD2ilahV48&#10;3j86g/eBM/z1/D3qlUzoMvBHvmuk/Jg8WdhJtvjp4epWjb+2XaSk02DaVpITcX4lqw8FktFyHJ7D&#10;zArZHP0TkD3nvFe27OLkUE7M1d/YF2PFTy5N/n4josj0ZTw9tYFren0Z2FrZEaJSYmMSMKho8K0O&#10;bX4yKjup+DqQxeC3fQ1nSgzHa167v3eslQoVKlQUFyFDKpMhk6Xz+ORqdvi+IkMmQyaTIRdSws9v&#10;ZNfV6L8xn1FGpM8ounafwX9SatPSth31pX8wy64H86/EK70zI+w0m3b58VaewpvnL3ibKiDNl1UT&#10;vYisY0tH0y+wdZTII7tYZDYAV/sEFTL3+b+RfgZhZ9ax51qcUjHvfYbRccK5z1tw9o2i6gFU8XWg&#10;Zc6ko35M+qf1UKFCxTdFafNBTDcHSOX38J2EVh3MtNkWWb1qaVwBQM77p7cIjFCjpqkZtXO2z0kj&#10;JsSfkGgNajQzo65eIbMe351k8Yz/YPrrFdY7VsrqdelLm9Id6bvqED9aD6O6RE5S5APuP4pBrmtM&#10;M9OalMnbPSOpRHO7LmjoxhNyxY/HCRVpWK8GhrUz5aXFPuR+SBRq1ZrR3FAPdeS8CbrKi9KN0I15&#10;RFKVZlR//xfPS7fEMOM+AZFq1G5hRq0yklzZWavD5UmRBN17SKxcj/qmptQo8+n9RGkxwdwNikaj&#10;pmmWPpnIE8O5F/AcUdOUOh/u81irBS1r501fzvsX93jw9D0lazWjWR3dQuaRFmKrlMfcuvWY+Jiq&#10;XLoTQfda8VwN08HMypDSgCzqLy6/rEBb82q8z2eX5phU11Go778dVQNQhQoVKlSoUIic10dH4/hH&#10;BWqWecGtsCYsPLuTPlXD2D+yL4sfVKF5nXQePkij26rDzO1cMd/QWsq137mk2Y1N3Svl+V4HsxmX&#10;eKBRghKSBK4tdmbMYXVMmhnw/r4fTwzncmz/UKpnX57xgO3us9Db5oWRXwDR6bFIfC8R2NQC2ZER&#10;DFvzmGrNapMUeBeZ3Vr2LulI8JYRjL9anko1ylO1zXh+jB7L1IDqlNYoRdUSYfz5qAHzzuzBrUqW&#10;7J2+jHnvQd+Rh1Bv1gz9hPtcf1yPmacOMrhecZtEUh7vHcagXx5QpXkd0kPvk2a3hn0LulLm3hoG&#10;DFhLXINmlHv5nHjZO3TcznN6dERW+hexv+rKoG3pNDEpS9Sdu2h9f4DDU5rkkV+4rY6uqIZ/8Bsy&#10;Yu5z6U4EHd/uYdzSWhw6Pw0jdUi7spShB7tw++gA7uezyyR+rvZbofpW+AbGR1UNQBUqVKhQoUIh&#10;grTaQ9l36EeqE8U2JzOO/ieeLqUWsOh5b7yvTKeRNiScH0OnOWuxb78Qs5xJeXISXr4ipUoXahV8&#10;2mqVyNy4PC2YO6FNmOGzgj611JFHbcLF4iTXEobSp6AqGka4TBvA6V07aDN3Aa7pv9HHM5o+x/2Y&#10;2KQE8hgfxnSYzqqefnRBTprJeA7t6IUuaVyZJCNWvzc+BwdThUi22Jvjc+ktbm7ZwtMIuR1C41kn&#10;8OhXC3V5FFsdmnPmajyD6xkUz1Rvj7Jk4XN6HbnGpMbaEH+W8baz2WjfkDqeq8kYeZpzY43RSrjK&#10;rE6O+Oe9V/acC8eCaTrtBr/1qYg0+CCrfRNJyDv2rsBWN3SOMcxpM5vO9WbByNZwfo8SJfPY5a03&#10;Q1oXoq+jLXPM/9bMyv8XqBqAKlSoUKFChULUqd6seda2VHpUrliClKS3hIbe593j2wxpfSDzMnki&#10;MS8b8+A9mOUchCRBp7QOaqnJKNx+UrsVozy1OOOzjAVPnvEk+E/updegZ0bRsw4zQu7yqKoNsxtk&#10;noEjqdiFjqY/sSPgNV3QoJpRfXJ3/VGnhkmzrJ4tfSpV0CYjLe9RLdpYjvkVzVM+rJz7iGdPgrl9&#10;L53q9hnFtlR66B0C3z7Cf5Bl1tGCchKjI2l49wZxQVVoM88wc2i9XEs6tq5MQN6b1WvT3a0lOyc0&#10;xWRtS9ra2uE8qAf51oX8DVvlkmsXhfreTwBzZQtO/h18A52cAEk8u32N4NgvsC1pcjg3ju9k04bN&#10;7PTx42mxz83635P+6h5XLl/m8uXLXPb15eqf9wlPyLu3XB67JIRx63oocXLy/60QGa+D7hOhYMat&#10;7HUQ9z/6MY2Yh7e5cTuU6ELuS30dzK0/7/L0XVF7vcmJ/dOb34OyhaQSHXqbGzcfEJFUUOl04p7c&#10;4U//MN4qEit7TdD9iI8mD6dGh3L7xk0eRCTlTgCXv+P2kePc/5xTKXJQFo/Fi9WkZ7e5Fhz7VWy0&#10;q0yXhLBbXA+Ny3ddEcK4fS2Yv11U5W95eOMmTxKKEvQF64bPIK998v79JSiWvb8k8niCTu9k44Yd&#10;XP5v7mH5D6CuXmAIVAg0tbQwsPPk94uXOXfxMucu+XP/0X7cCpyCWcq0OYbPb3GrQIylXpmFnd0i&#10;brw4xE8d3NgepkUtS2fGLh2FhRYUa4M2LU00Uz+QmiM6ldTUTN0AJGr59ZZICuYjz9/yaI6Oas/g&#10;bY/RrN0KR3dPhhVbkSw0tdAs35PFZ7NscvEK14OfstOtPBoaGaTlVLKCtPS0AifFaGA0eD+3Aq+w&#10;cXx3qr7czZjvJnIqIa+KxbOVmhoglyHL+j71Q/60cuyiSN8B//7GH3wrDUBpKNuG2jP/0t9bH5R6&#10;bw09GzTDdd5uzlw4ze4FfWhWvwPzrypfyfV3kQZvZ0i/pdz5pD1w5cQemUCXbr34ftgwhg39kUEu&#10;7WlQoxH9tgZnrt6SPuS34U4svJxKeuAGBrkswS+dfH8rItl/GX1sR7MvspCKPtmfZX1sGb0vMve7&#10;1Husd2qIsc33/DSkEw2MuuN5MylL1Rgu/Nyeek17MnKMKxaGZow4/AJFjxB5zDGmup8ktaIW8tiL&#10;zLapS4NOQxg7oicmtS0YfTg8815ZON5DW2BsPYARbq2p32QAOx8VNGIy/sv6YDt6HzlZkcdycbYN&#10;dRt0YsjYEfQ0qY3F6MOEywBJWfSjvBi1wI/PbgMqi8c8PlEigNBtQ7Gff+m/t+JNGsz2If1YWmTQ&#10;KdMlncANg3BZ4gdIefjbcJwWXlYuLXQbQ+3n8zeLKqTfYJnrQNbe+1j/fOXpC9UNn0de++T9+zPJ&#10;57Pi2fvLISfcqx/W/Rfjfd6PkPh/+/ayWjTsYI32pR0cjVCnnK4mr/b/QJsenjwoUG9qNBjA95b3&#10;WTttO4FZx+ykv/qDpfN28qahFUYvbnI33ZLvZ0zie9e2lLlxgfvpcmTFqO+1m3XCMvk4Ww4/IhU5&#10;b66tY0+AMe2tP6MBI3vM7b8ysBg8C/fBvWld5gb/uZeOXFb8xrxWo4600b7I7sMvkOjqovFqL8Os&#10;urHyoQmd2rzn9PazvJRCSuge9l6My//SKL2Lh01TRv5REsteo5k63YX6aW+JT8+9SvpYsa00NDQQ&#10;yUkkykFdvwJlIwP4K0qKPCmQQ7//RWH9mAr1vf9F1jd/9XwbDcAvQgLHFi0gsNMO7vlf4PjR41zw&#10;v89h5yg8Z2zh4X/xhVcacoGTD94i+4xOCnWjkRwJeczjx0949vI1gcvqc2H6fI7GAxpmLLwbw37X&#10;T9l0JZWnJ2bQ02E+Nwo5Myz16Qlm9HRg/o34fIX77aH5zAnsyJ7AQPwfBHHCNYJfZm4nXA5J52cz&#10;YndFFt98xF/+odxeVJUj05ZxpdCD5FO54bmAELvJOFWQcvtXd9bjju/DB9wJeIz/0pocc5/LySR4&#10;6zOTiVes+O1eMPdC7rOr/R2mTd/Ha3mOspyY0ROH+TfyHX+WfvtX3NeDu+9DHtwJ4LH/Umoec2fu&#10;ySRAHcPB7picmsPm/4bTP8sn/wWkIVw4+YC3nxN0haKB2cK7xOx3/ULyPp+/U56+avL57H9t7wye&#10;PniEjtOvnDm2lVHN/v2zi0rZzGPjeF0O9zOhoZEJ/Q7oMnbV+Dzz/7JQr8WAdVvpnbyC70yMsGrZ&#10;FJOWQ7hoOI9t8ztiYPEDY9o9ZHarprRv35N5DxvRumYUL14UY+hV1475m4cg3WCHqaEhNuNuY7Z0&#10;C6Maf4b9NS0YOLYdj2a1xKKNNS6zQ2hoXYvX4eGFXv7h1HAMy+tSJetTs9MyKGXLrC0T0fXuTct6&#10;hrTsvR9d9zWMNa9A1/nrcIiaRScjQ9qMuISkakm0tPLoqdGMwbNcee9pS7MG9bHocxLD+fNwyrMa&#10;Q0uJrXSa22DxaCbm3VegYTqEyQ7vWNXZGJO24wmtZ0WVwg6+Vqjvv3/+HwDiWyDjtphloid6zF4t&#10;RnZvJaxsncWYVZfEK5kQ709NFNadF4jradkXx4uT462Fy9rgAkLixG/flRU1vz8qomW530qfXRJ7&#10;vf8Ur7K+Sw72Fj+7dRKWZuaivZO72PxnnJAJITKCVguX7+aK3V7uwsHaTJi3dxHTDoSID9lyXl0W&#10;q8c4CduWLUSLlrbCdcpucT9JCOnTLaKPoa7QKFFR1LecLM6mKk4jPzIRucZW6DSdJW5n5H6bdmOq&#10;aKj7ndj+RgiRESRWO7UWk86kijS/icK48iBx7IPI93dBUk8PFw2buoolRxeLrqVbCY/H0rw/iuEN&#10;mwrXJUfF4q6lRSuPxzm6vFzXUZSxWiJCpZn/v97URZRpPkcEZHwQx3+oJprPvity1PwQJUIDw0X8&#10;x5kS4q236FetjfB4KBVCJIubXlPFstNROfmXPlkm2pRqL1Y+TxTHBlURRu5XRLZrM27PFE31nMSe&#10;eCGESBWnhzcUTV2XiKOLu4rSrTxEdlaSb3qJqctOi6hcoWJZm1Ki/crnWemkiasTGoiGE/1Eal7d&#10;MgLEcvs2YuLppMxcv94nfjRrJSafSc78P2qPGNJmtDgakxmPPedsEOMcrIWZuY3oNf2gCPmQ3ydC&#10;CCESH4gDsweILlZmwry9s5i4M0C8Fxni9iwToddzjtgwzkFYm5kLm17TxcGQQhwmhBDJwcL7ZzfR&#10;ydJMmLd3Eu6b/xRxWXmTvb4kVgx3EO1bmgnLTn3F9L0PRJL0qdjSx1DoapQQFetbislnUxXGp8jW&#10;pcdssXpkd9HKylY4j1klLr2SCSHShN9EY1F50DEhRIYIWu0kWk86k+n/SyvEcIf2oqWZpejUd7rY&#10;+yApy0ezhIleTzFnw7jMcmLTS0w/mFtOFMe+TLy5tk6M/K6NMLfsKob+Ol+4VK0vxvmm5TPFR+Up&#10;SYkvMlMUwd4/C7dOlsLMvL1wct8s/owrLDAV+UoIIeLF3V1TRW/blqKFhY1wnuAlbsYVtE/ev5X7&#10;TIhE8eDAbDGgi5UwM28vnCfuFAHvCvosKY+9hRDxd8Wuqb2FbcsWwsLGWUzwupklL0MErXYR383d&#10;LbzcM2Opvcs0cUBRLBUqJ03cWtxF1DPQEloGdURTOw9xJyP/bYrj57/Dm4Tkr/CTKMIf3RWXLt8Q&#10;fz6J+wr0+V9+osWlvVvE8cD3mf+/eyKW2pYXPba8+gp0+/zP/3e+nR5AkcT57WeoPMSDZePMeLHS&#10;BbdVIehYmlH53i72X8/qbnp3hl37E2nQqn4BAbo4uo+iwvE+GDdoj+voOazZf5kn5dri5mpJFQnI&#10;ow8zovsE/KoPZMm6lbhbReDp2JcND2WQEsPjiytYdKYK33usZ2HPDPYOH4PXcznIwtgw0IX1bzsx&#10;c/02NsyxI+PgSEZveAQ1+rJshi3larqy8sB02sQrSaMQ5G/98V69kpUrV7J80RQGjPGh4oSpOBkA&#10;pBATFkrE++L3ZGm3W86tu95Mt6nwcfexdjuW37qL93SbAkvoJVR2GccP6VsY8P1MfpkzHJelL7Af&#10;P4gmauEEhaZQWXqe782rU65kKapaT8dXakC5QqIz+fIJLpVrTfva6oAOLYcuZUr37B36U/DfeZDA&#10;etZYV3nD0+eJVDOsm7PSSaNObaqlh/PkhRTQpt3yW9z1no5NgfX+Oi2HsnRK95yziFP8d3IwsB7W&#10;1tWy0tGihY0lCWeO8VfekQINYxpVjOD46VukASlXT/L7/TscP+dPOpBw8SinNOthWhYQSZzbdZ6q&#10;g5eybn4P0vcOZYzX8/w+kb/m4PBujL1gQN9F61gxojY3Jjox5WwiIEg6t4vzVQezdN18eqTvZegY&#10;r48NJo/m8IjuTPCrzsAl61jpbkWEpyN9NzxERgLHJvdnfUJX5m7wYtkgfc6PGcjSgCr0XTYD23I1&#10;cV15gOmtIxXGZ2bkCJLOb+dM5SF4LBuH2YuVuLitIqRAWKXEhBEa8R4SjjG5/3oSus5lg9cyBumf&#10;Z8zApfhnDXmJpHPsOl+VwUvXMb9HOnuHZpYTZeVL9syLgY4ehJtPYIXnSAyv7uRkIfP61AuUp7ba&#10;ynwhJ/rwCLpP8KP6wCWsW+mOVYQnjn03fNzjr9BX8TzbOpBuU29S6wcP1nkOp3HgPHr0Wk2woiE+&#10;pT6T8/rgcLqNvYBB30WsWzGC2jcm4jQ9OL/P2mrn2lv2jK0DuzH1Zi1+8FiH5/DGBM7rQa/VwUiB&#10;lJjHXFyxiDNVvsdj/UJ6ZuxleGGxpFDOExqN3MKi7ypT0W4Rx7aOyH8mtJL67d81U7AoJJSqZETT&#10;5ibUq1Din1bmf4wmSTd+ZeSI6Xjt38e2+aNY/8QGh/Zl/mnFvmn+/f302ajp0GHWNmb3qooEa+pF&#10;X6GhlzfB48bj1nUqk7z9WGbTkcST3lyu6cLsj4YwJOh19MDvXg+89xzizH9OsGzPEiaq1cd16X62&#10;jWzKu8ObOV7WhT19m6EvAf2u7gw42YPt+4MY2hME5oxaNQWnGhIwG0aXVeMIDcuAGiWxGLmVPe3s&#10;sagogfTKOJkvY/6Ll0g1jKioWxKJZinKV9UjwUtxGiPnmXzkUJEcwb0b13mmBrK0OMKi3yMPDSI8&#10;xRqTz+nlLlUGxWfJl6KMgh+l8QmkaqiR/OoZT0Qc8eigkfGBDFkK7xOTuLD7KssO32OnaRJnpzkz&#10;sP8CmvgvpbV2Pik8vRdMch1bGnykeyohvw2m33o1xvhMwVw9kjMpUKJEydyGaskSlFD7QEqKPCsr&#10;inOSIzXkNwb3W4/aGB+mmOdaV9vYmJoRl7j3Tk6rnGVqJWhr157UXy4TIm3NO19/jOw68ezPqzyV&#10;teDhH7eo22URNdWTAE3ajF/NFIeaSDBjdPe1jAx+AujmpCGPPcGOUxUY5bucwaYaQAt2VLIispoa&#10;+IFmm/GsnuJATQmYje7O2pHBH+kvjzrM5uNlcdnTl2aZAYP7gJP02L6foJHjSEpKIS3jDW8zdOnk&#10;5slp6xg0qpagjNClpESTUuWrYqDzRnF8UhdQQ6fDLLbN7kVVCVjXi+ZKQy+8g0fSqTCjypJISkkj&#10;481bMnQ74eZ5GusYDapmm1ezDeNXT8EhM2N0XzuS4CdpRD1UFPv36VJmL36NJnL/ZxdqS6BtgwRu&#10;Gv/ycdoaZfKUJwN0eKbYF3JNDm8+TlmXPfRtpo8Efbq6D+Bkj+3sDxrJPJPceFDoq8phHJh3CeMp&#10;91kyqA7qgKVxMn81XMGO28NwKMQ8Sn02fBR/7jhFhVG+LB9sigbQYkclrCKrUaZiah6fwbNscz8+&#10;wNZLxky5v4RBddQBS4yT/6Lhih3cHrMYTQSYj2LVFCcyq6YurBoX+rHblMi5P2YhBiXVUZfpU62K&#10;boGjyZTUbxh9M5vuftto02rucTbu3cWZ27eQVLRn1Sk32lX+dvqgvka+nQagpDx162efEShB37AO&#10;ejGRvJSVo6ubHRNGHuRycmNeHbqGkasHDQtaRvqO56GxlDRqy6CZbRk0E0gN58LSH+k/dSLbup3C&#10;PDyStMgwZg/2JXe6QX0qqCUiB9S0y1PJICvg1UqirSVHKgXUK1G7QgSLx3RmdHAYkW9BW5aEmmvB&#10;idRSXhSRRkHUaziy6MAvZLdd5K8P0N98BFN22nFu2N+w5ycRy8GZE7jQdAd3tvREXwKJVyfRyn4C&#10;22yWoqWpjmHfmYy2NEADA3rOHkWr39ZzLmQRrU3zOkLO27cJaJfTJd/7szyOqx796Lc6iYH7fmdh&#10;u3Ige4tOSUhN/YCcrMmuH1JJFSUpWbJ4513GXfWgX7/VJA3cx+8L25H31E41PT3KEk9cnIBKud+X&#10;tulOq9FeXA4P5t2fpbHxcKCc2wmuvrLi3vVKdJ5YD3UCQE2bCpXL5zROtbW1yEjJP/FYHhnBK3lN&#10;DOtl20ALow6uGCHlDmpoV6hM+VwBaGWkfJQL6YtwItMiCZs9GN88c2DqV1AjUa5PH4+NBExYxGib&#10;eSSUMcbaaQwLPUbRKu8UxCLjU0L5uvXJDm2JviF19GKIfKmgf0e/Dx4bA5iwaDQ28xIoY2yN05iF&#10;eIxqRVlATbsClXMzhrZWBinpGUpiP57w8Ffo1KyT02tLOWPqV5VQ6DTSgijyhfQF4ZFpRIbNZnB+&#10;46FWYPW/Ql+lXeBwdFkMjarkNHQk+sbUrxBD5MvCuwCV+kwaScQrOTUN6+VU3lpGHXA1AlIDC5cX&#10;GUF0WUOMquRogL5xfSrERPJSCrVRQ7t8JXKrJm205IUsnilCjsLju6SSp/sAACAASURBVItdv6n4&#10;V6NVA+vBs7D+p/VQkcO30wCUxxMbkwpkdimlREXzXr8xFdRBx7Y/Dto/cPRYM17dakLvNfU+fitN&#10;PMF467lUOhDE5m6lMr8rUYtO7gOw/HUZka8FXfTKodnYFZ/Lk6irDiAj7tkjknQN0Qo7A2pqFDYP&#10;Vf5yO0OdPZFMXsu6Ra1oWq8Up/rXYmr2BTk3qaOvLI1imEFSwRzTmhnsiYwuvu3+LtJonr1Ixair&#10;JfpZD5kyFm1opnGCR5FVaV5TG7k8zwNVXRNNiRx5Ie2HEiW1kaan5zZ2ZRH4/NSTYX/UY8HZI4xu&#10;njWkoF4Jw9qlefnsGVKqoQVInz7jpWYtDGsWFfYyInx+ouewP6i34CxHRjfno4GKtDQyKElJnQIe&#10;LdeR7haT8Tl4gpT3LZnZqhNljRdycasPQSU7sa1BdtpqmVsVKEFSXh9d4oiJkUFpdUBK8N6FHNFx&#10;ozugVpQAQF1fj3KajXH1ucykzIBBFveMR0m6GGpJSdGxYLL3PZaLCG5fPMKKaVMYudKKe7NyZRcZ&#10;n8iJj40hp3SlRBH9Xp/GFRT07Ug/oGMxGe97yxERt7l4ZAXTpoxkpZU/c0FBOVEW+7V4v0aXD4+i&#10;iZeT2QiUxxEXLwrvrf5IuAJfqOujV06Txq4+XJ5UN7NOkMXx7FESuob5S5tCX2mbYVAumb9ev0dO&#10;iawXkVe8eleW8vqF20epz0q855YuxMXEIKM06oA0eC8Lj+gwf0rh8aBuYEC55L94/V4OJTIL4IdX&#10;r3hXtjzZKhQrloqQo6g5V3T8fB1IY6N5b1AJffGc814XKek0mLaV/oc9VLLip/vldU3g0bn9eJ/1&#10;J/y9OpWadqP/YEcaliv6zk8lR/cvYlopsTEJGFQ0QDw/w7b/6ODwQ3v+l277/8y3Yybxngvrf8U3&#10;WkrKUx9mr7hCHUdnmmkA2q3o71SGs/NW4G/WB5eahZilXE+G9JKwd4wbCw7d5MnrGF4F/4eNE1bg&#10;V6sn35mWxNDeCdPAdUzedJPYdCkxfh70tuzA1LPxSvdrk7+J4OWHijTr3BFLI10Srixn4x8JZGRk&#10;9QhpaqORGENkXBq1PjUNeTofEuKJj48nPu45N3cuYse9yrS1bfj3bVpcNOpgaVYB/8O7CUwBSOf5&#10;kUNck5hg0bA8ne3bEuezmeMvZUAKgdv3cKOiDR0/WsmmRd36tSHyGREyAClBqwby4+91+OXoFtzq&#10;yDLzmZBEmlyHdj1tSDy+heMRmfPpzm45QoytI53LKldXGrSKgT/+Tp1fjrLFrQ6y+Hji4xNISsuz&#10;HcHz57wsW5f6BYcwJOXp3LUxt1at52ELG1rq1MK2rT7nVu0mvUMPTD9h2F1SvTsOZiFsXXCA4EQp&#10;iUG7mP/zVoLSi8hAHtQN7XEyDWTd5E3cjE1HGuOHR29LOkw9S3zGIzb2NsNu5lleatXCvF1rjPW1&#10;0dHRATTR1kgkJjKOpNdFxCeC9xfW86tvNNKUp/jMXsGVOo44K1gJKnu0kd5mdsw8+xKtWua0a22M&#10;vrYOOgUb0/lzoqR8JWHs0osmd9bys3coSamv8V32K8djFJS6nPKUgtKdNtQNsXcyJXDdZDbdjCVd&#10;GoOfR28sO0zlbIEV8Ap9JTPDwaEe11fOYH9QAunJT/CZ7cl5PTucWmorSFaJz6hOdwczQrYu4EBw&#10;ItLEIHbN/5mtQen5fJaSJ2MajR1wqHedlTP2E5SQTvITH2Z7nkfPzgkFKhTK58opsn77Gkg4ypj2&#10;7vyRCkifc2Hzb/hF/4+XiRc33S+tqyyC42NssJ95gQ+1rLCxNiLjwlS+s/+ZL77DWV7dvwDvfYbR&#10;ccI5UgHxIZbwiDjSVB3LxebbaQCqV6edyXMmtdCngtkkgqzXsndG86wuUC1auDlT8cVbWvVxpNBp&#10;CRID7NecYpurhBNTumNSoxqGbX5ke6Ijvx37BesSoNF4Aru39yV9kwN1y5Whfp8j6LrvZU2fikoN&#10;rdF0KHNHlmZPlxpUrmPCd8sT6NHPnORnYbyRg5ZZd+xK+dCvrj3b9N0/KQ1pkCftyuuhp6ePQZUm&#10;fLc0DMsle1nUodSXsGoxKUXnhV6Mkq2gdQ1DmjYxpMXEJ/RY/yv9KmpQ7fvVrOscyJhmRjRrYky7&#10;5RmM2Pgz7QqZJ61vY0vTsJv8GQ+kX2fLxmu8e3mcUc3Ko6enl/mpYItnqAx9l0V4tvNnhKkRjY2b&#10;MvCKJZ6eboX7N4d0rm/ZyLV3Lzk+qhnls2XqVcDWMzRr0rqMF3/eIcGqI60/0lFC1W5dMHqfRKN2&#10;bSmFBk1t21D2Qzk69LAoVi9tDuoNGLdjG44xv2BTpQxVbFeQNmQXq10/YY8vjcZM2L2dvumbcKhb&#10;jjL1+3BE1529a/pQUbMRY9cuxuTmKEz0S6Fn5MbFhh6sG9sQtMzoblcKn351cb7+HbOVxCeoU72d&#10;Cc8ntUC/ghmTgqxZu3cGzRV0tKo3GsvaxSbcHGWCfik9jNwu0tBjHWMbKp8Npqx8aTWZyO5NXXk+&#10;pzWVDJow4s/KmFYrXF7e8rQ5StmDU4PGE3azvW86mxzqUq5Mffoc0cV97xr6VCwQRAp9VQ3zmfvY&#10;3C2SX2yroVu5NdODLFlx2INOiqagKvOZRJ0G43awzTGGX2yqUKaKLSvShrBrtWs+n9lvjsp9IdQy&#10;Z+a+zXSL/AXbarpUbj2dIMsVHPbopGQ+b2GG+zw5RdVv/zxJPLl1k7B3MYT85zaR2Y1nWQLPbl/m&#10;yp1nvJcDyHkT5Mtf4bE8vX2N+5FZUy7SYnh0y5crt8OIz9lLNIagyzd4mpQtK4q7f9wmMqvNK08M&#10;5+5VX/4KT+Bd6FVuPc2zq+hH6X6OrtmkERNyHd/Lt3j6rvApGfGn5jPrcguWnfFm0fgf6T94Iku9&#10;9/K9bCdrDkfkyIl9dJOrvnnlyHkbfIW/XqSSEHYLX9/bhOeZGiFPeEGA3yWu3nlG5vkDBXRPjyX4&#10;yh1evAnjzvUAXiYptxnpMTy8cQnf208zj4dLesytW4+Jjwni0p0IJJXM6Na5CXrZxb4Qv8jfBuF3&#10;5wWp8WHcuXwZ/+eFT536ZvinlyF/LUiDFwmrav2E99t/WpN/M2ki5vFf4ubtYBH10Qp6mUh6GShu&#10;/xUiXivYgSLzskixzaGucNoZXcjWN4UhFe+eBoibfz0Wb9KKvrp4Ih+KZe2MxLBT77+QQBUqVHxJ&#10;Pmk7j3dPxL7ptqK6Zm3RfshycfLZKTGkdiVRr2kTYdrBTrStZyCqOm4Rd9++Fd4/1BBVDZuL5jad&#10;RY9Zf4gXV5aLHobVhHH7HqKLWU1R2XS02PMwUbyJPiL6V7cQM29lbXsStVXYle0klocli8jLS4RN&#10;9aqiaafuwrphQ9HEqLJoOe++eBOjKN3P0TVZvIm7K9a6GosqDWyEXffWwrC6mRhz+JmIyZf/WLGz&#10;T0VR48eT4mUBu7yKjsu8NuqaWPJdPVG1gY3o3tVc1KjcXAw/8ETEJLwVR4fWFfXM2wlTq+7CzsZI&#10;6Fe1F2vuvRevr3mI9rXridbfOYtuZjVE5VZzxPmogrofE4NqVBOGzc1Eu072YsaJAwpt9vL6KmFX&#10;t7Ko366n6GJWQ1RtO1+cvXtYTLGpITRrdxA/LP1DvDwxTNRpNl1ciktW6JeXJ4aJOvUshHXzVqJr&#10;T1tRX7+q6LE+SESrtoH5RpG94Obv3qz4eTvvnIfTQ+FMZhV/Hy0q1GtOS/OGVP5on2MJpao2xrx5&#10;Ayop2yFBUg23KS682L69mJtvq6Nbpxktm9fD4Avt7Zn6pxeHNIYzoatqCwMVKv7fI6lClxHOGJVs&#10;TO9Fo7AqBYg0ag45zHmfQxw5+TP1Lh3mUgKAnDST8Rw6foydk2tycP5SYvod4eIJb/ZduMxio9+Z&#10;s0LJaS7yKA4tXk3GyJOcO3KYY+dW0oY803cUpvvpur7zWcCi5705eOUUuw78wfmVTTk9Zy138468&#10;yxOIikqmSu3aHy0I0CpRAglyXu6fy6/Rbuz3PcVu70ucW2rM6ZnLydw5TUasfm92nznMLp/fmWx4&#10;CZ9LsTz/w4dQk+ls27WbPWePMM+mNImJlT7WXZ5Gk7HHOXpkP5MsNRUY7R2nPJfwwvEAF38/yL7z&#10;PkyoHYR/fEeGOTWgRKN+LBjZOk+eIpX6RfbGAJf959m79wSHp9XD9+h/eKc8Qv61qBqAshj8tq/h&#10;TInheM1rxz98/oKKYlCizSyWt3+Iz62PV73+15G/5eLv7+i/8ieKGLFUoULF/1fUa2BiWgUJINGr&#10;TEXtZJISM09YqWZUP3PIOyOIew+r0rZLw8xdCSSV6Ni5OXH37yqWmxHAnaAqtOmQtWivXEs6tq6c&#10;u+hQYbqfqmsqof73efd4O0Nam2JlZkrXaWeJCbvHg/d57pWUpJSOhNTkJAWLeDIICQilSvuuGGdm&#10;koqdu9Ds7X3uRckAdWqYNMvc91WiT6UK2mSkSaltNwDze+5YNGqFy5h9vGvRGbPCVmZoVKd+/SJe&#10;pNMfcz+kJBbtTDKfzxoNGbxuOyNaKHijL8Iv6jVMaJKpMHqVKqCdnkpaehBHlsxhwdzZLJj/K6ef&#10;fRs7VH47q4AVoWXOpKN+TPqn9VDxCZTDZt5v2PwTSUv06eGx9Z9IWYUKFf8z1FEv8HQUIrOJJFHL&#10;bq5po6WZSmpqbgMtLTUNoalN5rJyGTJZVrMq9QOpAkALDY0M0nIWQQjS0tPyNL4Up/upumpqaWFg&#10;9wu/L2mXZ+6xJiV1815Zmmam9Xh++yax8qZUyWmjpXJ1dg88deYwWUuT1A+pub2UaR9IE5poa2cu&#10;2pJICrwJC9AwHsLOvxx4dP0/XL50kn0j7AhY68/61hRAjZzbFdlMooGGejpp6dl2kBF+9RjPq3Sn&#10;aaH2UOKXTIULNHwEyFOJf/2KqBQBkgwS07+NlSSqHkAVKlSoUPFto66BhihGb1tetE2xsUri5CZv&#10;HqeC/I0fG3fdxcjGGtTLU77sS+77RyGVJxF88AQB6YC2GZ3avOf09rO8lEJK6B72Xoz7tIUIxdJV&#10;i4YdrNG+tIOjEeqU09Xk1f4faNPDkwf5Fl9rYOw2BMv7K5i5437m4grSibrwCwt3x9LAsgXNOrQm&#10;+fcNHH2cCvJYrq/fyT0jW1pXUNR8kBKw2BqLYecpaeXK8OkzcTRKJ/5dGnJluiuymUYD2rUuyZU9&#10;3jxJBemrEywdt4CzryVoaGggkpPIJ06ZXxSay4wfV29lo9c2Nm72oI/xt9E3pmoAqlChQoWKb5tS&#10;LWjX8iHzmnVhzZPiNsd06fbLVgZJ1+PUuDaNrX/C39yTdT81AQ1Tvp/qwLsVtpg2as2UkPpYVpUA&#10;unSdvw6HqFl0MjKkzYhLSKqWREvrExocxdS1lM08No7X5XA/ExoamdDvgC5jV43HrMDIqXqtH1i1&#10;xY2U1V1p3siU1s2NaDX0Dwxn72ZOhzKU676IDT9I2fRdAxoYtWLiHQsWbxpHI4Uqa2Dy4xyc3i+j&#10;e6N6NG3uypl6C5jlUhGJMt0V2kwH61lbGK6xGecmhph2+5W0IRuZ2roEOs1tsHg0E/PuK4rnFxX5&#10;UBNF9y+rUKFChQoV/2+Ie/8PzA8uFkk8OHmc98360qaGOsij2OZsxZV+99nZ57+w6/KnIE8mOuwJ&#10;Uak6VKtfn2/uuOLPwKDs/+9VA99GP6cKFSpUqFDxj6NJ0o1fGbkhgHEDmyMJ9Wb9Ext+bv8V7Cgg&#10;KUWl+s3ynmyp4l/ONzUELE96wdm5Q5n1ezjJhfacy3gddJ8IJbuUy+ODOL1zIxt2XCb8375QKOkZ&#10;t68FE1uMEZGkZ7e5Fhz7RTfVzJb5j5IQxq3rocTJvxJ9iuDr1jGJZ7evEVycgPpva/JV2+nfjJy3&#10;D29w80lC0Zf+K9Gm1dzjbHTV5fntWzwvac+qU5txVr47vQoV/xW+kaiTE+HzExZ1TBm8+TheP5pi&#10;aD2dcwUeRMn+y+hjO5p9kQpadvJwvPpZ03+xN+f9Qoj/lw+eS0O3MdR+PpeKPLZHSui2odjPv8QX&#10;OuEHkPLwt+E4Lbz8xSR+DumBGxjksgS/9K9DH+V85TpKQ9k21J75RQfUf1uRPHaSErx9CP2W3lF+&#10;LNz/Z6TBbB/Sj6V3voYcpnNjmSsD1977pxX559CqgfXgWSxasYqF04fQrpZqrFXFP8O3MQScfpXl&#10;Uw9R5ZcbbHo9Dx+bCWhN7sC0Na50XGiGBqk8PTGfH0ev5EZ8C+wUycl4yoNHOjitPsNvPVWF9r+L&#10;BmYL7xLzT6uRw9emT2H8f9DxayCvnVIJuXCSB9VH/HuPhJKGcOHkA6qP+NfmUIUKFZ/Bt9EDKH1N&#10;1JvyNDatgSagpt2MSccfcGZqMzSAtDPu9Pw5jK5r59JB0aHm6bdZYj+cA5FvODGuJT2W+iMlhZBD&#10;s+nf2QpzCxucx2/h5tvcSjYl5BCz+3fGytwCG+fxbLn5VsFDJoGA3dPo08ESs5a2uEzcyq23ckBK&#10;8Jpe2M/bw9bxjrQ1t8Cm13QOhiroQUkJ4dDs/nS2MsfCxpnxW26So44sCt81P+HcwRIzM0s69J7K&#10;ngfZ508mEXhwDgO7tsLcwgaXSbu4l5j1k0ghaKc7jm3NsbB1ZYZ3qMJePpEcyNZRdrRu1QGXn1Zz&#10;OeucVWmAJ/a2s7iUlm3LK8zp0AOPO1KQR3N55QgcbSwxt+pMvxn7CEwmK+/OtJl8FqTBrOllz7w9&#10;Wxnv2BZzCxt6TT9IjhmU5FsefZmVIxyxsTTHqnM/ZuwLJDnzBwXpKiKPPkXYTKHfleZDTvTllYxw&#10;tMHS3IrO/WawL0ch5XFWuI6K5Sm0iTQAT3tbZuU6iitzOtDD404Rdlam+0dRQnLgVkbZtaZVBxd+&#10;Wn2ZKDmQeJpJbbuw8EbuHhUJpybQtte6j0UojeUCJAVycM5AurYyx8LGhUm77pGYY6dTPPP6gWmn&#10;3xG2YyDtpvhwfFJbuiy8QY4WCaeY0LYX60I+HhVICNjNtD4dsDRria3LRLbeyvSz9MEKnB2m4DHF&#10;kbZt7Fns9/GChKTAg8wZ2JVW5hbYuExiV3bwJASwe1ofOlia0dLWhYlbb2XZWEqApz22sy6RW4zm&#10;0KGHB0rrCdkzvH6Yxul3YewY2A73he607bKQXDMncGpCW3qtC1HgrxyjE+W7hp+cO2BpZoZlh95M&#10;3fOAZEAavIZe9vPYs3V8Zj1h04vpB3PrCXncddaPssfawopuwzbgn/AvHzpRhCyM0+u3c6OoA5Cl&#10;McQUWr6V3BJ4iFUH/kLh0hfZCy5sXILXhUj++ZlLMsLPbWDHldcge8rZDdu4Gl0wv3mvybWb7PkZ&#10;tvzmS7Scz7KTivx8Gw3A/2PvvKOqupo2/uPSBEWpig1FFKxYQBFFBbsYRST2ntiNGmssIWrUSCzY&#10;O9bYu4ktxoa9dxALolKUItKl3Hvn+wNUuprPN02ete5acMrsmWeXM2efmb0LOdGu2Ss2jJ3Arvvx&#10;qNQaGJSypKRB+gSobuO5XL6xgwnOZnkTomPL4FUzaWdeHNeZ+/AZVI2XuwbRZtRZyvSaxZL5I6kf&#10;PIcOXZdxXwXq8F0MajOKs2V6MWvJfEbWD2ZOh64sy7F/mYogn160Hn+Jcn29WDJnINXuTqXtlwvx&#10;V0JSxEOOe8/kcMk+eC2dzhdpmxk4bHVO/dTh7BrUhlFny9Br1hLmj6xP8JwOdF12HxUqApf1wmNp&#10;NM0nLWXNsh9wTdvO4KHLeKBS82L7QFoPP4ZJ15ks8R5E+QujcR+X7uhIwu9sPFqKfj8vYVrbVDb3&#10;H8bqJ7l1OiHh6DoOm3+F1+wR2D2bj0f3BdxTgTrxBQ8CQoh7M+6r4wl98JDnSWpi942lx9JYWk1Z&#10;xurZvTE+OoxeP19DCSRFBBIQHAckEfHwON4zD1OyjxdLp39B2uaBDFv95D12x7JvbA+WxrZiyrLV&#10;zO5tzNFhvfj5mjLfcvPCO33y5iz/es/Hjth9jO2xlNhWU1i2eja9jY8yrNfPXFOqCc+nneWpY57y&#10;8uYEdSIvHgQQ8q6iiA99wMPnSfnznGdZuTWTBI6uO4z5V17MHmHHs/kedF9wD5WBA3bmt9i49XyG&#10;g/OKwxu3El/ZMUd/ybstZ+8TL9g+sDXDj5nQdeYSvAeV58Jod8Ydic/gKZGyXWcz0aUYFp3ms21C&#10;K5zszLm1cWvGNlfw6vBGtsZXxrFS1sVuVUE+9Go9nkvl+uK1ZA4Dq91latsvWeivRJ0Uzv0jq9ib&#10;0pkpU7+lbdVC2dTazsDWwzlm0pWZS7wZVP4Co93HcSQmCJ9erRl/qRx9vZYwZ2A17k5ty5cL/VGi&#10;JvHFAwJC4njXjUJ58PB5Rr3nMU5olqXr7Im4FLOg0/xt/NDXAfNbG9n6zkA2bo2nsmOl3Bv9G3sD&#10;l9HLYynRzSexdM0yfnBNY/vgoSx7oIKkCB4e92bm4ZL08VrK9C/S2DwwY5xQBbG6Vwe8ntozynsO&#10;g63OsOHAp40V/tcg7SG/L9vAhZf5OcCx7B/sxNijHxcmkeq3i4U7buTpACpvr2fm/FUsmLaWO397&#10;JIDwOvIJwS9TQBnI0eVrOZvDAcx0TSbe5HUkT4NfkiJ/jqcCZMXn8QlYUZpeG05SdOEcFq7x5cyv&#10;FTjhNop5C0bRyEwBhQ3St/bJF7oYmZugp6mJyrg0JYtGsXTlfop6bKJrTWMUGNNqZE8OtF3HVr+B&#10;DDizkv1FPdjUtSbGCjBuNZKeB9qybqsfg6faviNe9ZBtPiexGXebWb0t0QQcbBK5XsWb9VcG0RkB&#10;+yEsGOdOWQXYDWjJghEBObRTP9/Fyv1F8djUlZrpBTKy5wHartuK32BPTOsOxmdTY9rXLY6CVMzd&#10;7Zk97RmhqZGcWn8QsyG+zO1XCy2gzvoS1A8pDZwF7YZ8u3AcbhYKsBtKm8WD8X+UBuWzT5VqoN90&#10;Mms8v6SUApwqhnO6ymp2+I9gYj6sqhISSEpJIyo6DcPm3ZlzyIkIrVI5G6aA/ZAFjHMviwI7BrRc&#10;wIiAQNTPA/KxewQJCUmkpEURnWZI8+5zOOQUgVYpLVR+H1hublBH8muunJXk+a4Redf793nbgSqB&#10;hKQU0qKiSTNsTvc5h3CK0KKU4jk+ebazwUy1zUPjvORpqfDLg5N8Tc6vfXWukEdZuQjS0Kfp5DV4&#10;flkKBU5UDD9NldU78B8xhbbdWzF+zA7OznamWfwBdpyywMOzZg4Renm1ZSVYZ/LT1JG/sv6gGUN8&#10;59KvlhZQh/Ul6hNSWgMytmvVMiiOoZ4C7cKmlDLRR6dtd1qNH8OOs7NxbhbPgR2nsPDwpGYWW1Q8&#10;3ObDSZtx3J7VG8v0Tkvi9Sp4r7/CAA9A24G+k7vSPMf2V2oif13PQbMh+M7tR7pa6ylRPwTzwG1M&#10;PWnDuNuz6J0uFJvE61TxXs+VYTPyrR/yHCe0MChuiJ5Cm8KmpTAp25burcYzZsdZZjs3I/7ADk5Z&#10;eOBZ8z0tX68ug3020bh9XYorINXcHfvZ03gWqgQDEOwZsmAc7umF03LBCAIC01Cp97D5bFVG3/4e&#10;j/IKaFSZ2Es2vM+afw/URPmd4VmRqhhGPCChZG1sy+hDSjgB1/0I1ypHzTpWGOaybaQ6IQS/W/eJ&#10;VBtRqVYtyhooSHh0kSuPXhFZ8jjXgttgV1Yrb1nqeJ5ev06wphVV851UTeHK9r2keUzE/cQStpwd&#10;Sy3nTMuXpEZw/5ofL7TKUcuuAsUU7zmehz7q2GfcvhNIfKHy2Na2pJhmOj9xz25x53EceuVqUtPS&#10;EE0UFK/Tlubaxu90UEbx4OIjEkpUw9bSCK3crgEUJexo3UIbnaBMPD2ojPJpLGVc7CmtlV7mi1sn&#10;CTZsSN2C+Mp88Xk4gACFbXCbtIJyaYlsqt6Lwkv60nV0ee7+4oHRn5GnfMbTkBRCAj3p56vx7ngl&#10;MzTiU3n2NISUkEA8+/ny7mwlzDTis779KkMIDi+KlXXJt/tBKoxtqGQWQUioEtBA17QEJhmdT0NP&#10;Fx11zlc45bOnhKSEEOjZj6zqaBCv1qRaeTOCfxpGi6H+BIZEg66KBI1OiDqE4DA1FlYV3zYGHeum&#10;dLIG5VXQ0DXD3PRNz9dFVyeNpFy3yVFgWqHSWz0VxlZYGkUQEqqCHCscvLvfuIsXy2+OYuZQZ6bG&#10;GmDj5M6w6V4McSya9RYNXUxLmGTM0Gqgp6uDWql8j93GdPFazs1RMxnqPJVYAxuc3Icx3WsIjnmW&#10;q/v+afE8OUvlwpH86l03Tzsw7oLX8puMmjkU56mxGNg44T5sOl5fk087y2ceJS95Qxzz5iSXt6A3&#10;NZUvz4Z5l6WbnUyFKRUqvbFfgbGVJUYRIYSqoEar7riOGsz2U4lUC9vJOetOeFXJPkRpUiKvtpyj&#10;moIJU1tgVfFtLWHdtBPWKLmaF2/FWtHddRSDt58isVoYO89Z08mrSraBUklIcDhFrawp+a7TYlPJ&#10;jIiQ0PRZZD1TzIrl1pLUhASHobaw4p1a1jTtZE3KsV2EF7XC+p1QjG0qYRYRQqgSSmYXlcXgDxsn&#10;oBitursyavB2TiVWI2znOaw7eZGD5mzQLFEes+CfGNZiKP6BIUSjiypBg04ZOmjomlLiXeHo6qhR&#10;KtPbTZi+BZZvs1yLYVOpFIqUXIv5FyKN26sG8e0ZU0qUNaVUw/GscQ9kWPcfuVuyDpapAdxJbcu8&#10;7TNonmkcjDs7g66Dd6JZsybGsbc5/7Aikw5upXXgVfyj0oi48wfXQ5pSM3lr7rIK32Bx126sjq2O&#10;rcFznodHoyzbMncVE0+y7aA2rdb1pEOR9XTbeJiJzunPvRS/1Qzo6cXDMvZYJt7irn5/1u8YS7Wg&#10;3I/bhv6Sqz7O4Uvp0sOHtBq2FA27wk2dfmzcNwbdNe70XpNKdduiPL96A50+29g1rgZ313zDVONN&#10;nBgLqMPYN7Q9J8pYoPvoOrEuC9gxrxUP31yTaZ/WtDurGe1p5YraYAAAIABJREFUzOwJmu94eq7P&#10;kwnDSPK6zvwW+pB6iaUDJqK97Cx1y/0v6/7fj8/CAVQ93szIb2/T6pfplAV0SzdnbF9H5s+9TqDS&#10;A/s/w4KmMUbFtKnWaS+nxlRId95ULwl6kIChlR4Rp4uhXa0Te0+NoUL6SV4GPSDB0IosC7FrmmBS&#10;LJHrL+JQUyj9wfg6jLBXRTE1Tn8QaGho8D5oGhtRTLsanfaeYkx6gaheBvEgwRArrVDW9e/IHMVY&#10;Fi+ZiWONihQ+2INy4wGFKcaG8DIiAhVF0ASU/puZvlsfzzaAhgbvLx1ATUxkBMmALkDSc8LjjKlm&#10;pgmpChRpqaS98VfSYnmVKBQBlK/1qTt2B7fmCsFXjrPb+zvGDZ5P/WtTssnXIDca8rVbR0mSfl3G&#10;7rjFXAnmyvHdeH83jsHz63NtTPE8yp2O3fvaQ56c6dLdKL96v52nHShfo193LDtuzUWCr3B8tzff&#10;jRvM/Lpb8mlneWyGnp+8+pcYUzx3Tm55KlAo0kh9V1HEvkpEiryHZ8VrwnMt6xrTs5OpjiEy4m0r&#10;Iel5OHHG1TDTBHRd6OGmS989+6gZdpnqnRdRMfvMiTqftpyjmowx5CURESooogko8d88nd363WmT&#10;6bqs1aGPSw83dPvuYV/NMC5X78yiHEpoYmJSjMTrL4hTQ6H0TktY2CuKmhqjSXqfzb3fKDBNbzy8&#10;U8ufzdN3o2tnRLHEm7x4J5TXYWG8KmqKsSYoFArSUtN4141ekSjvvPa8x4lsFrr0wE23L3v21STs&#10;cnU6L6pILhNUmaAmdF1/Os5RMHbxEmY61qBi4YP0yEx6HvZqmphg+PoB4TFqMFcAal6+jEHe/8nl&#10;XwQ1KbbfsnP9lxgSze4+vXnaaR8nxldHlxj+GN6IaUvcaf72U0gK967co9rkX/HqVg5N9XN83Gpz&#10;+Ewc/foNpsOqJfzRyYsBjsns7jMtF1lu1Kgwm2VpQ/n1+LdU0orh1OhG9HqSu3Yxv2/luGkHdtbS&#10;x7qYB2VbbmRfiDv9ysRycM4snnXYzvEpddFX3mPdt7O5EhDBk0W5HQ8naGFu+rSnvOFeAmwncGpD&#10;N8yUfuzyPkV8dCBn9vlT47sLrO1SHKX/dhb6xmdsN5cJkka5/tvZ0t8SRdQ+vnGezqrrLrjkybcG&#10;pi0H02FNBk9NdLjevhj99p0isYUrWhd3clSvPT618hkfCwB8JjGAmsZ6xF31YeHa9MBkUYVw4MhN&#10;CtlUxfLPusCaVrR3r8XdJWNZcSmSVGUEZ70649B0PEdiNLBq706tu0sYu+ISkalKIs560dmhKeOP&#10;xGSdAdSqhptbRc7Pn8hWv1hSEx+x13MOR41cca+XV0ZKbuq0x73WXZaMXcGlyFSUEWfx6uxA0/FH&#10;iFFGERz6muI1W9DMwRrD2NPMXf4HsWlppCrK0MbNjns+P7LNPx5lvB8bp32Pj1/q+wvNAiHu2FLm&#10;+YajTHrMXk9vTlt2oGNNLbTKlKNkyhUOHQkmJeEpx+b64JsogIoHyztj5zqJI6E6lLNvTAMbY3T1&#10;9dH/MK8zf7vTHrC8sx2uk44QqlMO+8YNsDHWRV9f9/9Xbp6cqT683rNB9WA5ne1cmXQkFJ1y9jRu&#10;YIOxrj76BhXzaWd5S8xTnu7DPDjRB60ylCuZwpVDRwhOSeDpsbn4+CYi7+H5ZUAeZeVGpsRxbOk8&#10;fMOVJD3ei6f3aSw7dMz4xKqLYw93DI5MxfuaHV08LHIOUOp82nKOamqDm909fH7chn+8kni/jUz7&#10;3ge/1Kyzy9q6WsRHhPAyKX3GTNexB+4GR5jqfQ27Lh5Y5FBCi2publQ8P5+JW/2ITU3k0V5P5hw1&#10;wtW9Hvn3WgVl2rhhd8+HH7f5E6+Mx2/jNL738UNl54ZbxfPMn7gVv9hUEh/txXPOUYxc3amnq0WZ&#10;ciVJuXKII8EpJDw9xlwfXxI/KJ9CG12teCJCXpKkBHQd6eFuwJGp3lyz64LHGwPjg7h2/g5hOWbn&#10;1EQFh/K6eE1aNHPA2jCW03OX80dsGmnvGSa0qnjwZfWrLP5+BwEJybzwnc28/RH/sRhALUpbV0oP&#10;I0q9x/Xb0Tzc0JMmdrWob+fM5N/DeXz7dqbrdXEYNo9uhQ4xf8oohvXqy6pbqSiVaVnF5inrBgG3&#10;AjCr3yjj+WVIfee6FM1t7FK/4NCOY6RpPmX7dE9m/hKIltZZtmwNQJX6kNv39Kjb2BZ9AK0q9Fuy&#10;jkHVn+Rx/FEe+vhR3rUn9rdGUreqIx7DtvCqTgvsSlnRpns9bo+qga1TO0ZujaZW87rkiIrQro5z&#10;i3JoAQpTF5yqhnD39sesE6mFbSc3ip/cy6n4RM7t/gPDLzzy2aquAG/wWTiAGLoxY0l34n5uQrsl&#10;R/HxsGf4vRYs+LkLJn9aqBbVRv3Cuq6prHCrQDGDSnTZbcjIzYvoUlyBVrVR/LKuK6kr3KhQzIBK&#10;XXZjOHIzi7oUz0a6DvaTtrCydQgzXEpjaN6ACX4OeO/yovnHvCVrVWPUL+vomroCtwrFMKjUhd2G&#10;I9m8qAvFdWrQf8pgimxqSVlzS2zbzSW2bTfsE4MIjNKg8oj1rOkQwQznkhiUdME75Ss2Luz0kXxo&#10;UqaxLU/G1MHYzI4xfk4s3jyR2lqgKNuT6VNqcXOELaZlnZke5YxbVS1Ak6rDF/OT7SWG2BpT2Mia&#10;7ser4LVkOFXyn5L4MLu1qzJ88U/YXhqCrXFhjKy7c7yKF0uGV/9/lquZJ2cfXu/ZJFYdzuKfbLk0&#10;xBbjwkZYdz9OFa8lDK+im287+2h51WvkwUkVUJSl5/Qp1Lo5AlvTsjhPj8LZrWr6Z4J8eC5ZPS/d&#10;cyFTswyNbZ8wpo4xZnZj8HNazOaJtd99Sq/TnY7FnxHt2IUOuS2Oq5VfW87mVmhWZsT6NXSImIFz&#10;SQNKuniT8tVGFnYyy3SRDnZtXCm8txsV2q9Mz0jWqUP3jsV5Fu1Ilw7mudabjv0ktqxsTcgMF0ob&#10;mtNggh8O3rvw+oBOq1l5BOvXdCBihjMlDUri4p3CVxsX0ql0PSZtWUnrkBm4lDbEvMEE/By82eXV&#10;nCIoKNtzOlNq3WSErSllnacT5ez2YQ85HTvauBZmb7cKtF/5HDU61OnekeLPonHs0oE3NKfeWkz3&#10;5kPZEpo9m0aLGv2nMLjIJlqWNcfSth1zY9vSzT6RoMCo/J05reqM/mUFrZ78QIMSJlQfdBHzWqXf&#10;M+P474NC441F2ujomNLG6yi/Hz/F78dP8cflB/hv6vXuYnU4e4Y0od+ah2iXd6TDyDkMqKsDOXZl&#10;zUtWT3R1dUh9nfyWe5UyLdfsXnXwXnZeLEuzVpUxMTbGyKQSzVpXJ3D7L1xN00JLM5WUtyE9Kp6e&#10;2Y3vY2XuxwNVedqmZfMVG67f4+iq0bQqE8KWQa58dyAR635buXz3NMu/bUOp0F8Y1m40B7P7dpJM&#10;cnJGWerXvE7RRK/wx8Xuadl0or3FaQ4eOcr+U6Vo19H6P9fG/ieQzwnJz+Xg8NbSf3uQxKv+bmUK&#10;UIAC5IDSX2bWLy3ddkT/nUqI/8z6UrrbDvk7tfhfQuk/U+qX7iZZaY6RbX27i0/E36XVp0NUbOJf&#10;9IuWHX3LSa0Jl+RFbKJExUbI7v4VxLzFbDkVkihRYZdlZvOSUm3MKYkK3y09ytSVSecOyYAKJaTD&#10;2mcSFZsoTy96SwszXXHyui9RsWGyqJWBNJ4bKBH5yHq692spb9lJlt+IlqjnV8SrhZnoNlskAVl0&#10;i5PznnXFsOkCufMq0/EnG8XdrJR02/ZY9gywkjLtl8vF8ER5cW+TdK5QUQYcDM7j+LM89Dkmx76r&#10;LZYdfeRGZKJERVwXz/om0mrhrzKmdgXpsOqehMUmSuiVH8XBuI0sfBQle/pXENvx5yUqYp/0LqUn&#10;tiN/l4ev4iXg4GipXbK1eN/NdM0b3i7HSeivA8Sy5gQ5+TIzT4kSFRsvN2Y3lbLVakgFl7ly49Wn&#10;rufcf/92fF6TpLrFqdt9OMXKW1Dk85j7LEAB/iVQ8ezSIS6eXs+6Vx1Z3fZPpWb9/7V4dolDF0+z&#10;ft0rOq5u++cSxP7JUD3j0qGLnF6/jlcdV5OZZnXYCR5X68/AP/9ZpAAUponnGkaMG0PP2nNJU+hi&#10;3mgU80bUBTLWENWuS6/hjRk8uR51vUtiUtKeBk7lOPT0KeBALWcHfvKsTrvE8xzMQ1bholYs6fcN&#10;411t+AFjqlcrQ5Hsn4CVt9ix5xH1BrfL+tnVqDWdW09k6C9/MHnJKgaOGUPH6tNQ65fEYcByxjcw&#10;pli1VQwcnf24CUbVc9PHEduUH3Af+h1tqnqioaNPaZcf8e7sgknpTgyf6ELNKQq09crgPG0x7maK&#10;rElY2taUiZxB6+qPeF3Eli6LFtGjrIJz7+E5C0/fWlO6gwdVZkxANbADpQue7x8EDZEc884FKEAB&#10;CvAXI5Wr87ry7UE93KYtZkwj478lPiX16jy6fnsQPbdpLB7TCOP/2oMk9Srzun7LQT03pi0eQ6P/&#10;nIHpeBmX55LIBfivInorfVx+xfX4ZrqY/jXt2qSo/vsv+gejwAEsQAEKUIAC/KdQ4AB+TkjG79dV&#10;7N+xgQMl5nB0XtMPWNf30+Df7gB+Xp+AC1CAAhSgAAUowH8IWmgmR5NYdQwrhv11zt9/AQUzgAUo&#10;QAEKUID/FApmAAvwV+DfPgP43wwAKUABClCAAhSgAAUoQJ747BxAdcwjLp2+TODHrDP5P0ZC0BXO&#10;+ee+QXps4GXOB7z8CGmphN06zalTpzh16hS+vme4ePspsZkXiUoI4so5fyLVQGwgl88H8FL9gWWp&#10;XuB3O5gcW3AnPcfv8iVuPY3NZIcalTKV1NSsP6UyszLJvPC/wuU7weS3s1m6uEgu7vgNv7eFJxMe&#10;cIULl+4QnJD95lRePrrKxWuBROex+bnqhR+3gzNZolahTM2urxKlCtSvrrB7/20S36PiG+RXp38a&#10;mevtPwE10fcvcOnR+zvjJ+NTHYPfoQ0sX7aeU09zWzntTwklxu8QG5YvY/2pp59I5oeVm/DsCFP6&#10;T+a3p4l5cKPihd9tgnN02L+qfEgJu8XFgOh/5OLPcf77WDxpKIO+6sfISXPZc+PlOz2VEUREfyqt&#10;lfjtmsP26/+fmck/KSP2PkdXTmXsoD4MHPodi/b7Eff/0OLDoOLxwcX8cj4SVE84umINZ8L/3hag&#10;evY7K39ezomQD+z3n7T+/5n4zBxAFfeX96Jp86b0Wn4v14Uz/3ooCVjTn/bTTuZ0qkjl7rLeeMw6&#10;++Hi1JHsHtWS1l/2YcCAAfT/ujceTSpTtmo3fPzTl+1X3l/LQPfpnEqG1LvL6O0xi7OpH1JWItdm&#10;d8Fl6BYy96GYMzNoZl2NNgOG0c3Rmpr9fuGBEtRhy2hZWBdd3aw/vcqj8U0FYs4ys0VFbJx7Mqhb&#10;A6rU7sNa/7w2CVUTsW88Iw8kU1wH1JHH8XSuQOXmXzF80BfYlq/L0F1P0+tU9ZQd/etg49STQd0b&#10;UKl6TzY8yOYFJl5jdhcXhm4JeSs/bFlLCutm11ePyqN9URY15vnqIfx4Ng8XUOnPuq+68fNVJfnX&#10;af5Q+q/jq24/czUXpzVzvf03kMqF2Z3otfhWzlOfiM+sUPN0dTecevzEjqNnuRfzaaJf1E9X082p&#10;Bz/tOMrZezGfROb7Cw1m7zd1sazVj5X7V/N1LSucJvye4+Ug8dpsurgMZUteD70sPH/68km8wPR2&#10;DXHzOptjp5a/G6m359Ktw1Su6NagSUsXqhe6ypyOrvx4LgGIZf9gJ8Ye/VSdLRW/Pd7suvmhr5Cf&#10;RoYqeA8jmrXih+NJWDg0paF1GicmtsL9B1/+t3MgaQQeXsKmcy9Bkoh68ozo5L8z2kzJnY3TWLR6&#10;LtPX3+b9rf1T1/8/E5+XA6i8webtz2jdpyVBv6zj8j9tRPpk0MR68G7uPXzIw0dBhL64y+xKx5gw&#10;bQ8xgJbddG5EbKXTx4QvJD/m14lf4DbtAll2IFPeZuGouST0P0rAravcveODg+9YftgTg6LUQH6N&#10;eMWrV+m/6Pub6G5ZmlZjh9JQJ5WLswbhFdmJPX73uHHXn70egUwasoT7uT2rki8w58d7uI51x0yR&#10;ypV5I1nKSHzv3+HqzYdc+9mCfSOncCABovdOYvTp+qy95c+te7fZ2OQq303Ywgv1G1N+ZeIXbky7&#10;kHl7NgWlBv5KxKs3+kZzf1N3LEu3YuzQhuhoWtFvpC0Hf1iZu37Kexw7cIdo1f/vjVF57xgH7kST&#10;m5g/VW//VnwiPrMijcd3HqDvPo/D+3wYUvPT5MClPb7DA3135h3eh8+Qmp9E5vuQemYu43eWZMaF&#10;XxnSvD87fx9M2pLvWHTjzaMtmce/TuQLt2lcyGfLwD/L8/vLB4jHd+pQVjzMvhvxPwEqHh/exwPH&#10;71k+ZQjdu/ZmwA8bWPhVYc4cuU7Co4tcefSKSL/jXAtOt0mdEMKdc8c5ceY6wW8+V6hfcu/MVYKT&#10;Y3h85SSnrz7J8iVDHf+E66dPczPkNVndHzUJIbc4f+IPzl5/9vYeddRdzlx9SlTgZS7cCiEpPxnq&#10;WIJvnMH39FWexOQ2KL3i8PTx+Naez6/bZjPiqz70+dabLRu/RrXRm93BbxRNIfLBJc74XubxK1VW&#10;u5KieXjxFOfuPicFUEYHcPHUWe5FpGa67grPEsIJOH+KiwEROR19RQlqu7akasbe9qgTCL19llPH&#10;TnPjWXz6GPweHiGVyIDz+J66TFCW9pxCxL304291zw0pl9i5Lw33774kdfcGzmWbRE2NvMfFUye5&#10;+jj9mZBb/f8n8XeuQv1XI9l3pFiX7CG7QvZI79IW8vWB+HcnVS/kpPdAcWtST+wcmkvXCZvlToKI&#10;iEpenPSWgW5NpJ6dgzTvOkE2p58QkUTx3/G9dG/uIHb2TcR95Eq5+DJ9i5E0v4Xi0WGqbFw2TL5o&#10;YC8OrQfKiktBcm7JQGlT307qtxkm6++8FpE0uTLZVozaesrCwW3Esb6LdBy2QE6GqUQkRc6OthHz&#10;3vtE4g7KaKcW8uP5lLcqxxz4Vpw8Fmc1UhUii1z0pcbkK5L29mCKXBhfRQzbrZOoDN3cG4yRw8ki&#10;KWdHi415b9n3OlNZOZmTQwOrSI1Os2TPT62kiKOXPFS+4+36r7/JlfCMrVXSbohnrWLiujpcsmy2&#10;onoh27uVkVIdN8ozlYgoH8nPDQpL43lBb69ThSwUlyKNxTso5zYt0Tu6SemGXnJfmc77pdXjZfah&#10;52/vVT6aLQ0LN5H5T+JlX++SYj3ytLxhKu3KJKlh5C6bYkQk+ZAMrFJDOs3aIz+1KiKOXg9zsVdE&#10;9WK7dCtTSjpufPbOjpQzMqpyFRl9NjnrxcrHsqqLlRhqFZLilRxk7JGE9Dr94gdZNsJNnOzsxfnL&#10;CbL93uuM68Pk1MJh4u5ST+rUqScuncbJL7cTRPl4lXSxMhStQsWlksNYOZKtmHf1liZ+Cz2k3ZRf&#10;ZPXIdPlNPL6TbW/ki0j8nW3i2bOl1LezlyYdR8uGm3Eiabdlnnt7GTtrrLg5NZB2M89IYj5tOC89&#10;0/k5Kd4D3aRJPTtxaN5VJmy+I296hST6y47vu0tzBzuxb+IuI1delDciVVHnZMngdtLQ3kFa9Z8n&#10;0zxKSaURvv8/PvOz4S1S5PJPLaWiiY7omFhKDVcvuZomkui/Q77v3lwc7OyliftIWXnx5dv6zu/c&#10;W6mXf5KWFU1ER8dELGu4itfF67lwHCM3No6Xzi71pE5dZ+k4arVceqkSkfR67DB1oywb9oU0sHeQ&#10;1gNXyKWgc7JkYBupb1df2gxbL3deSw4kbuskhlXHy8XEGzK16yS5kBwnoY/DJC6j0ycfGihVanSS&#10;WXt+klZFHMXrbYfNj+dkkZgbsnF8Z3GpV0fqOneUUasvSQ4qP6B8EZHoo99IzdrfyM8DraVkn/2S&#10;ixn/M3zILg6Pt/WW0sZ1pOesrXLkdpiEvz0XL3d2TJLGZbWlnMvXMutIhDw+OFHqla0ojl94SNtG&#10;lcTIvI3MuRYnUREH5asKlcSuUW1xaN1OGlcykZLtlsu16ER5dmKGNC5dWmq2cBWnGrWlUhk9cZn/&#10;RKJiw2T/d/WljFVDce3YXpwqGot5q4VyMTpRQnd/JWVKV5Radi7StJ2n7DqSh4yXF2W6S3mxathe&#10;3NrYS5mSDWTS8ZdZbXy+TTqbWUi//dHZbH8lIeHxGdeck1ntKkqpys7SppW9lDWvLQO3PZKIiIPy&#10;lWVFqd2gltRt3kpqlTQRu+59pGldZ3FtUVOKF28lc29k2G9pKbZ2NcShvYe4WJeUav23y91XL2Vr&#10;rzJi9/21DI5qyZgzsRL17IiMdSgrVg3aSYd2jaWikbm09L4p4fnwGBVxSWZ/UUHMKzUR11Z2UqZ0&#10;Y/n+eKREvbwhizvZSMnKzuLapoFYlbGTYbuCMnYGyfp7urOPlK06Ro4+Py9jbM3FfV3w251cTs9r&#10;J5bm1tKobRupXba0OE05KZez1f9/dSeQz8gBTJADX1tI2a8PSIIkypFB5cSs4y/yxm+J2d1TSll1&#10;kWUnrsp1340ytI6h1PK8Kmkxu6VnKSvpsuyEXL3uKxuH1hHDWp5yNU0lL3b2lHKlnWX8hhNy4cwe&#10;+bljRTFvsVgClCJpVyaLrV4RqdJpjuw77Stre1cSXaOy0mjgKjl24Zgs6mghxVqvlDBVmlyZXEO0&#10;tctI66k7xff0XpnZrpwYO88Tf2VmpyxKNn9ZXCoOPynpfkG0bO1cQmpOvprVTFWILHIpJKVbj5O5&#10;3t7i7T1HZoztJHUqNZFpZ2JEJEM3486yPfFDHUCRhLh4UYpI9Oo2WR3At+WGy9k1U2RQKxsp3+gH&#10;OZltD62E49+ItUkLWRKYcaMqSOY1LixOcwLljSjlo9nSsFBF+fZ0imS7W/b0NJeq4y5I9jPpSJRL&#10;nnZSrOZkuZISJN6Ni4jLopB3D+uoVdK6cB2ZejtNRBIkLl4pItGyuk1eDmCCHP/GWkxaLJHALHYm&#10;yv4+paTK2PPZ9EiTuKc+4m5iLcMOBElU4ps6LS8dvPbJuQsHZU77smLQdJGIKOXRomZiYt1Nlv5x&#10;RW5cPCBzOlhIYafZcj85Tp76uIuJ9TA5EBQl2YeXd/WW/tKgb1BZOnrtkbMXD8uc9mWkaNNF6dQ+&#10;3ybdSpuJ48i1cvzCadky2lFMLAfJ4aiLMr6qjhStN1w2/3FUjt+MlLA823A+eipjZHfPUmLVZZmc&#10;uHpdfDcOlTqGtcTzapqI6oXs7FlOSjuPlw0nLsiZPT9Lx4rm0mJxgCiVj2VFGzMp02aa7Dp9WvbO&#10;6iAVdLXFKrsD+FF85t8PMyM5+ols72shZXptkcCwV/L6xU7pWa60OI/fICcunJE9P3eUiuYtZHGA&#10;UlT5nMsmVJ5s7ysWZXrJlsAweRWfneMIebS6nZQwbyLjNpyQ86e2iGeL0mLq4i1+aen1qFekinSa&#10;s09O+66V3pV0xahsIxm46phcOLZIOloUk9Yrw3K0UFXIRvEoWUKchk+Wbm2/k3M5ukycpDfz1dIm&#10;LwcwO89xj2V1uxJi3mScbDhxXk5t8ZQWpU3Fxdsv08vkh5WvivhNBlSzk3GnX8rpUf9MBzAq9oX4&#10;rhwprrVKSWFNLSlazk5ch6+UE08TJSr2mXg3LyptVkZKVGy0HJzaQfqt8E93El89Eq/GBtJ0wbN0&#10;56acobRY9EgiYhMlwm+OOBk0l3kPA2V+y+LiOP1G+hZxT3+VfhUynLeIY+Lp1l+W3o6TqNhEiQiY&#10;J40MWsi8oHQHsJRJR1n9JFGiXuUtI/zaj1K3hJssexQvUbGv5MzqyTJzf2AW5yciYJ40Klxfpt6M&#10;y8P+eLnl3VxM6/0gvuHp//tv6CplKgyWfcEH5atyxaTZ/PsSEZsoD5e3lSIlusjaoESJevVY5jYt&#10;Ji2WhGTYbyTOc++mcxO0XbqVqyrDjz/P1QEM/f1Haff1KrkeneFoz24iRZovlgd58RiYKI/WdJTi&#10;NcbK788TJSo2Vs559xEPrzPi5+Mu5nU95XREuj2BO/uKZdXR8ntkdjtDxMejpNSeeFlexMbJhakO&#10;Ytxsodx6lShRT9aLW3FbGXk8UqJiE+XFpYXSo9Ns+SMyc/0XbAX378erg2w6qI3blmYUphDOPT0w&#10;aruWbU+7McJSE1VCAkkpaURFp2HYvDtzDjkRoVUKLZUfCUkppEVFk2bYnO5zDuEUoUUpxXN8Vu6n&#10;qMcmutY0RoExrUb25EDbdWz1G8z3gGjYM2juaNwsFKQkOuO5P4qBPw+gmSE4dnVk6rTHPFOCJhro&#10;N53MGs8vKaUAp4rhnK6ymh3+g2n+1gAT2nZvxfgxOzg725lm8QfYccoCD8/cPjkJicG3uHA+CA1U&#10;pLwMJDxOTYDfU5KcbNH5E/QVNnjP6krqKB7fDyVRFLx+dpGzd2NwbmSYcS6ULfM2I912069CxmcA&#10;RRlatq7B9FWebGy5lB6WYez4cS3XVEpqpmWLFVE+5pZ/IpYulXPRPZl7a/vRbakGw/aOw14zhMNJ&#10;UKiQ3rv4Br1CFNJ4TVKSGijMe00J3cK8zUK33f2okGVHcV1sbCwIPnmLV2rHTNsraWFQ3BA9hTaF&#10;TUthog9BgHbDb1k4zg0LBdgNbcPiwf7p6tQdjM+mxrSvWxwFqZi72zN72jNCMcDRUA+FdmFMS5mQ&#10;/5deAfshLBjnTlkF2A1oyYIRAYCayF/Xc9BsCL5z+1FLC6iznhL1QyitASfRxqHvZLo2L4FCHcrS&#10;sXm14QEMzEtPpYqEhCRS0qKITjOkefc5HHKKQKuUFurnu1i5vygem7pS01gBxq0Y2fMAbddt5XZL&#10;Azafrcro29/jUV4BjSoTe8mGGTls+wg+1c/ZlU8/nGr7bojTNTLHRE8TTZUxpUsWJWrpSvYX9WBT&#10;15qkqzqSngfasm7rHdqZ5XXOj8FTbd8toKprhLmJHpr9nSXqAAAgAElEQVSaKoxLl8RQ4xlk5lgV&#10;wKxBJ7EZd5tZvS3RBBxsErlexZv1VwbRGUHDfhBzR7thoUgh0dmT/VED+XlAMwxxpKvjVKY9fgaU&#10;zMKQonQvNpwsysI5C1nje4ZfK5zAbdQ8FoxqhJkCKGzwAeuhZeXZMHQePidtGHd7Fr0tNQEHbBKv&#10;U8V7PVeGzcYxU+fLt3zC2Td+HDfc1nKqURFu7H2vIn8TDKjW9Sc2dv2J1KgArpz4lV8WjqdbiA5+&#10;65tluk4Xh2Hz0D64l/lTHhD0yJ8rt1Ip0z4t/bSmBdVrmKWPN8bmmOqkkpLgx8MHxak3oUJ6WzFs&#10;SBP7YjwF0HVkyBwdDu+dzY+Pgnjkf5FbqWX5Ii3906ZWGRsqGgBp/tzOQ4Zm+bZ0rbeGcbWsWVa3&#10;Cc6tO9HD1TxLTJdCrzD6imQSE/OKvUvj3s0ASjaZhk0hAAXFW7Sk5kgfbr1oC5plqV4zXaaekTFF&#10;LKyoXAxQGGBYTIvUlIyPvVrVcGlhgSaAcRMaVAlh180YGuRSom794XhpH+DXuZ48CnrIvUs3SSvb&#10;gTR1HjwmJ/Po1j306vWjuj6AFjZfL2MlqVyYcJtXD6/wVYNt6cLV8USEVuNOHNiZvitTHf4bu46n&#10;oam7hZ+mKJCXWmid28j2+/34JuEmAfr16F0jfbTVqtyfhT4AL7mTZ7v57+AzcQDVvNi7iSORURh8&#10;Y89JDUDiiUh8zvr1dxk6rSbGXbxYfnMUM4c6MzXWABsnd4ZN92KIYxe8lt9k1MyhOE+NxcDGCfdh&#10;0/H6Gp6GpBAS6Ek/30wRLpXM0IhXgy5o6JhS4s2WNDra6BQxwqhQ+r8KLS201OqMmA4FphUqYZJx&#10;qcLYCkujCEJCs8Y0FGvVHddRg9l+KpFqYTs5Z90Jryq5VaEmZTvMZNsM+4wKVvNiWw/sB41jg+th&#10;BnxCZt9Cqyq9fl5NL2I5/k1d3Cb50PXUWCpqgurJdjafrUD3WY0yOTVaVB+9nqUhA5jUqBQjDSrj&#10;OqwLrqZ7KGagmVW2OproWF2KGRbKdvwlZ7y60W1hAr22/Mb0xsVAFY2+HiQnv0ZNRpDr62SSRQ89&#10;vQ8JeVXxZPtmzlbozqxG2V0wDYyMikLMS14KlMhXjga6Zua83ZFIVxedtCRAkxLlzQj+aRgthvoT&#10;GBINuioSNDrxcSHSGuialnjbZjT0dNFRKwE1IcFhqC2sqPimaehY07STNaReAvQwNSuWzovyWT5t&#10;WIMSVnnpaUwXr+XcHDWToc5TiTWwwcl9GNO9hmD37CkhKSEEevYjq0gNYp4+JUzfAkvzN6QUw6ZS&#10;KRR55f18CJ/52pBfXJuSZ09DSAkJxLOfb6YYtUqYacTwNM9z8R+QzZqZ4xCCw4tiZV2SN61aYWxD&#10;JbMIQkKVgAY6piV4N0zoUMTIiPSWrkBLSwu1OveWUdjGjUkrypGWuInqvQqzpG9XRpe/yy8ef24H&#10;Y2VIMOFFrbAu+VZTjG0qYRYRQqgSsr995V7+beaqxzDatybjV6u4cfYC/uEppMU94OKNJ9jXLv/P&#10;WKhXHcKGnq051fYEa3oUR8e0Mg07V8be/AVOIy8CmRxA9Qv2DGnCtPC2fOXhSIe2/aiV3JLDb5fQ&#10;VaDINgwLuuhqp5Cc8qa1qFCmpY/n6vCdfNP0eyJcB+Lu0JE2fWqT0uYA78RppLcVjUJ5ykCrMn02&#10;3abdg3OcOnGCw5sH4n5zKedXtKPoGyWK1KamVRBXLkWirl7ynXOY7MvU9j+h9+NOHHW0SX6d/K5N&#10;p7wmRbTR1dUAtNDSzmSUhkbusZySRtqbwD91AomvNdAtpJ3LhWrCdw2k5ZRwWvfvRL2OX9CrVgpf&#10;HJK3z8GcPCrQ1NYkNSXl7fioenKa356YYqqjg4nrDH6b1ThT09RGzzBrmSF7t3GxTAuGVjZFG8C4&#10;JS2rebNz02UGeWijmZpKyjvhnN0fhHlr29ws/c/h80gCUT1jxyZfSvRbwqaVK1ixYgUrVm5izQhb&#10;Aras4WwyKF/rU3fsDm49j+Sx72r6m/gybvB8biS/Rr/uWHbcek7kY19W9zfBd9xg5t8uilExbaoN&#10;28u1mze5efMmN68dZ+9mH0bUzWiOCsUHEqwmJjLiXYZj0nPC44wxN8vmCOm70MNNlz/27GP3nstU&#10;79yJiprZZeUGBWb2tbBICyPkE6fiq1+dYem4ufz+Nv2vGHVqV0IiXxChAlAT/vsRbli1xb1q1t6d&#10;8FJNnUmHeRKbRFzIdTa7aROSUpEqFbM7tYXQ01WSmppJd1Uwe4c1xX2tAZOO/M6sVhlvv5olsCpf&#10;hNCgoLeZXsrHQYRql8PK4gPed9Th/H7kBlZt3amay+UpKWmgp4d+jpEw59CooZHLcKkOZV3/jsx5&#10;UocRS/ZyOTAUvznN3jnGHxEtn6t8FJgaG8LLiAz+AaU/m6dMZ2+gKn0Qf3ObpnHebdguMh89lbzW&#10;r8vYHbd4HvkY39X9MfEdx+D5N9A0NqKYdjWG7b2WLu/mTa4d38tmnxE4mJtg+DqC8LdB3GpevozJ&#10;w/H9QD7zs6FufnPdmhgbFUO72jD2Xsu47+Y1ju/djM8IB0rkea7u+2fQs3BsgkmxRMJfxL17yL4O&#10;I+xVUYwyguIVio8dhlU83vwN7b/7jVg1gC6lm4+lr2M8N68HfkCGYxZl3/6laWJCscRwXsS962ev&#10;w8J4VdQI4yzjTH7lPyT4cRSFNK8xf3A/+vXrz/TDz4k9s4BBk3fy+J8ST68oiWPDspyfM4LlJ4OI&#10;V0FKxFV2bDxOcp2GgBZamkJifBxq5UOuXE+jbr/JjOzXmQYGFzhxKxW1Kp+kA52aNG+k5Pc1ewhK&#10;gaR7v7DtTBwCKB9e4kaqA30mjqFPp0YYXDjG7VQ1quzc5Cfjxgya1/6KY4Uc6Th4EuM6WpP6KpqU&#10;zMO7VhW69nPk7sKxbLyTkfCWGsaJn35gU2QVHKoVpWbTBiT+tow9D5NBHcn5pRu4Ze1CA9OPGIiU&#10;d9i39jSRajXRF5az/YEDLRsVze1CHl2+Rlq9r/lu1Fd4NDTg4vGbpKmV+azIoYVNkwbo+f7CnkfJ&#10;oAzj4KxhzDr0kqpNndA9uZ49wZoUM9QmbGtfGradw53MWSiqB+zeeZta/X7k25GjGD5yFMNHjmXq&#10;Ny2I2bOBM2WccSx0ki27HpKMkue/zWTUjIOEKzLV/4cz8a/DZ+EAqu5vYcvlCnQZ1pXGTk44OTnh&#10;5NQIt+G9qf9iJz4HX/JgeWfsXCdxJFSHcvaNaWBjjK6+ProPl9PZzpVJR0LRKWdP4wY2GOvqo29Q&#10;kfbutbi7ZCwrLkWSqozgrFdnHJqO50h+WXe5Qog7tpR5vuEokx6z19Ob05Yd6JgjS1EXxx7uGByZ&#10;ivc1O7p4WORZgerU18TGxBATE8PLJ5fYMHM9t8wb4ZLrjOGfh0JfePjrDKYuv56+Rl78DVZvuYSp&#10;kws1dABSuXrpDgZ16lM5S9FKHq3oTsO+awlUAqrn/DZvI6Etu9C6WLZCdCpQqTyEBAVnDBRK/Bb0&#10;4uvfLJmxZxXdLVXExMQQE5tAilqfxl84E79/FfuDVaB+wZFVu4lw6UCL3Mak7Ei9yqU7BtSpXzmX&#10;6XElT56EUrRCJcxzEK+NrlY8ESEvScrvIaeOIjj0NcVrtqCZgzWGsaeZu/wPYtPS0rPntHXRio8g&#10;5GXSRz7I30BBmTZu2N3z4cdt/sQr4/HbOI3vffxILZptUNe0yrsNR0fkrafqAcs72+E66QihOuWw&#10;b9wAG2Nd9PX10bRqj3utuywZu4JLkakoI87i1dmBpuOPkGDjwZfVr7L4+x0EJCTzwnc28/ZH5DHA&#10;fiCf+dmQbz/UxKq9O7XuLmHsiktEpiqJOOtFZ4emjD8Sj2We52I+7oGgVQ03t4qcnz+RrX6xpCY+&#10;Yq/nHI4aueJeT/djJGXR3Vgvjqs+C1kbkAwIqpADHLlZCJuqlh/5Wecdz6k2brhVPM/8iVvxi00l&#10;8dFePOccxcjVnayq5ld+Jey/O0LAw4c8fPiQhw/92Nq3PKYdlnHr0DhstSA+6Brn74TxQRO//zNo&#10;Yj1kHWv66vPbt42oWsKISg792KY1AJ857kBhajk78MCzOu2WGdFreGMeTK5H3YZOeHjeo4pTOV48&#10;zW/Nx8I09lxFn9T5tKtqSb3eh5EyBmgAOnX7MqzxfTwda9CkyRdMvV+VBhbPefYs7YNlaNXsz0SP&#10;OOa3sKF6lRr0PFiJH37olP75P5ONFr2XsrxrEotdq2JrZ0fdKnUYdKwikzfMwNkAirWZybK+Sla0&#10;q0xla0dGX63LTytG5PrymzeVxTEMnkXbqhVpNPw6DeYsoGe53GYmdLDv8y1O9yfQuHZ9mrl9z4Oq&#10;Tlg8f0oO0zNBv9EPLBmshU/7KlSr3pyFKf1ZOKEhxs5TWf6tIbu62VLF2pZu2wwZvuBb7DK9oSlv&#10;bWNvYH06tMv6edywVTdaahxkyzEbJq4YitaqttS2rkzb+cn0XToJx0KZ6n/Bg48g41+GvzsI8X+P&#10;NLkyqYbo15shfjkSF8LE5wtDMXRdJaGxV2Rpr3piYagv+gYmYtmgn6y4Gi8i8XJlaS+pZ2Eo+voG&#10;YmLZQPqtuCrxIiIpj2XvhLZSvUQRKVSoqJSq3VFmHH8hKsmaaCEiknx8qFiW/koOZERCv97TQ4pX&#10;GScXUtLkyuRaYtl+iPSyKyUG+oZi6fyNbAlIlixZwG/NuSVT7HTE0H3D2wSWrDaFyCIXHQHSfxoK&#10;0S5sJtaN+sjC89E5dPvQJJA3yJkEopKok1OkaWlDKV21ptiUMBSLltPkZMSbtM8nMr9JYak/K0By&#10;0P/8gHxrZyYmVrWllpW5WDQZLwdCczNKKQ/nNBIzt/USJSKS4isjrLTe2fjmp20v0/2UIspA2dS3&#10;qhgZV5CqFU3F0LqXbHyUPYw99yQQ1ZP50qRwfZmVPdhfRET5UGY7lZCOv0Tlwnuo7Pi6ihTTLiTN&#10;ljyTS5Ntxbjz9reJHMknh0vF0l+LiEqe7R0lTcobiWGJ8mJj11ZGzf1G6hs2lyUhKlGF7pCvqxQT&#10;7ULNZElYVi6yJ4FkkX9siFiWG/jmSgna+520qWwmhQsVFrNqbvLjsReiSrko46uZSfddmcLx82zD&#10;+esZf2Wp9KpnIYb6+mJgYikN+q2Qq/FvRO6VCW2rS4kihaRQ0VJSu+MMOf4i3ZaUwJ0yulklMdLX&#10;FxObNtKtWXmxzpEE8jF85mdDdiTLsSGWUm7gkYxEqhR5vHeCtK1eQooUKiRFS9WWjjOOS7qq+Z3L&#10;JjWD+yPJIpIbx8n3ZfvollLZrLDoFTET66ZDZe2teHmzAsA7u5Ll+FBLKf3VgYyEideyp0dxqTLu&#10;Qs5ClU9l9zd1pYShqZgam0kJIxOp+fVmydnM80sCyc5zmCTd3y6jW1YWs8J6UsTMWpoOXSu34nO5&#10;70PLlxQ5kyUJJP1/Pac52RKsPi0+LAnk8/lFhAXKhTNn5dS1IAn5lLIzZ/j+A+z8q3//dhTsBfxv&#10;g+oePzm14O7oO2zp9Odiff4nSIng/t0nvDaqSNUKxh+eaKKK55n/faL1ylG5ohmF8rhMHbqWjo0P&#10;0PHCLnoX/7BYvpiguzyIKYxVtYqY/JnMl+wSH8yhabuHfHd1Fa4G/395BSjA/xcpLw4xrt9enJbP&#10;58vyRf7yTzp/qvzY7fQbmsDszV9j9j/Sq2Av4L8IKacYX38yRht8mWj7maQUZMK/fS/gz6/G/rVQ&#10;8ezSIS6eXs+6Vx1Z3fYf5PwB6BbHxq74x9+naYBFDXss3nOZonR3xnks4/t19+nxXRXeH/qoiaFl&#10;Tep9vEZ5IJmLq3eiNXADrQqcvwL8Q6BbvC7dhxejvMVf7/z9ufLVhJ14TLX+AzH5H+tWgL8AWta4&#10;fTeKQqU+i2iy/xwKZgD/NUjl6ryufHtQD7dpixnTyPjzCODMjNhTTB11nlZLJuH4F794qaMPMmn8&#10;I7ovHYntnw3dKkABCvCXoGAGsAB/Bf7tM4AFDmABClCAAhTgP4WPdwBVPN3txaGSIxjSIH2KP+7B&#10;YXZsO8z1J3FolrClZa+vaVe1GKiecHT1cfTc+9GoRG6v4Sqe/r6Sk3od6dswkUMrTmPUpQ+Oprlc&#10;G3ufo9u2cvR6EHGa5lRv1Zu+btX4kHy1t1DeYc/CO1gO6U7tv8EfUUaGE2dSAmN5Hy8fAzVRt49y&#10;PjDp7SoBmiXtaF2/HFrqSO4cO8vjt+sbamJepy0O5bJ+0FRH3eL42UCS3gmgtqsjmReDiLm8mT8U&#10;bnSyLwLq5xyctx2D/t/S+AM/sP3bHcDPbhKpAAUoQAEKUIDMUIdsZerqeGrWMgBUhOwdQqs2EzmR&#10;VJ56Lo2ppPyDya5tmXY6BiSJqCfPiE7Oa+5EeB35hOCXKZD2kN+XbeDCy5zXqoL3MKJZK344noSF&#10;Q1MaWqdxYmIr3H/wJfZjlE+9y74F27n1d0x6xu5hWJOR/JHMB/DyMYjjuFd/PBdvZse2LezYtoWd&#10;pwLTM8fjjjJn4ASWbtmScW4bpx/nzCmP/+MnhkxeyLaM+3fsOElQpsuS7q1lRN+RbLmWsbanogR1&#10;y91kzuzTJHwCC/4NKIgBLEABClCAAnzGSOHKimW8avsLDvrAqwP8NPEEteadZmmHEhmzJF1pWKQZ&#10;XRfs5OsGHant2hIt49c8unCBJMtm2GasC6UMuYrvCzOq1WlLc23jfMp8xeHp4/GtPZ8/VrrzJq+t&#10;k5MBrl96s3tAI74qq4CUCB7cuscLjTLY1rHC8G3ws5r4J9e5GaxJhWrZHK6UcAKu+xGuVY6aWe7J&#10;DDVxz25x53EceuVqUtPS8G1cdUqEPzf8wtGyqEVtK6NM8dapRAZcxf+FFha17LE0TOLR5UsEvoqg&#10;5IkrhLSskMGL5htBOXVXv+TeuSCK1K1I2p0bhGhYUrtOeQyyT0Wl3uPuo/J089nOhGzJJakBd3hU&#10;rhcrt35PjTw9mFQC7jyiXI+1/DKpZjZHJxn/zaMZOfc2oqvJu5BuBcXbf0X1RfPY9qQh/ct/0CK7&#10;/2oUOIAFKEABClCAzxfJp9n+mx7Ou8qjCSSd+42T2q1Z0aZEpk9k+thNPMkdrUIUSjvF+JGTMdpw&#10;mAY7RzGp8FpOTq+HDomc9OrFz6U3MTnqG6Ybb+LEmDzKTDrLoRPatPRxJfOiBvr/x955RkV1tAH4&#10;YWmKDSmCHQTB3gABFUXsoigg1mg0id3YYkvssffesVfsJrYYC2AXKwoiiqgUBQFFipTdne/HogKy&#10;C+YzMYZ9zuEc4M595y0zc+fOnWI7kZMhWhQpIiH1zhoG91vCowr1qJx8l0BZBxb6zKOtaRo3l3nR&#10;d10iNeqU4MXzGF5lVsQFkD7cztCev3KvbAPMM0K4m+HKIp+ZtMyxQaCUoFXu9NmYQa06JXl+/RY6&#10;3+5h/9h6ROzsT5+Zdylb35yMkEDS2y9n169tMM68x6bverD4QUUaVEkm8F4x+m5ZRY3rQcRlxnD3&#10;zHUiG6VwcIRiRfAIsSFv3UvfZfPwkdwpXxytYhXQDbvEw2ozObq1D9m3DpS/usf9BEPq31zBnIMp&#10;6NfvRI+OtdGXyHl1L5hXhjbcWjWDwyn61HP7BtdapXN+zpQnEHQ/AYMGN1gz6wAp+g3o2NONmqUl&#10;QDqvRQOm/D6blxNrsyP7fUXsadswnLn7H9JvTLUCLDb8ulF/AlajRo0aNYUWaegVbsuqU7uSJiAn&#10;MSqa1LLmVM49PKJThCI5nph6OHi5Iv/jELczgKRzHPYtR8cu+e9SIE+M4nlqOSp/nAlFikhAHonP&#10;9HnE9jjAmd/2suu0L7OtfmfK4gvIY3xYsCKTAUd82bPnBEemOmVtu5XAkZnTeep1iLO/+bDjpB8L&#10;a/7O9JU3cmYhC+f04WBqj9/O5i37OLp3Fs2KJ5EYf5A5M57QZf9FDu7ax9Gzy6h5bDJrbmbw+vd5&#10;LHzqwVb/42zbexafn8y5f+M1zgM9sCpak66zBuNQ7J1xynVX5P8SA699/O6zh/2HJ2DhewDfVzlV&#10;zAwKJDQ1nOAwTYyN3nJpekfcp58niUzu3wshNfwujzXLYPj2PDM7uTLzQlJuAQQ9SOHpvTA0jY1I&#10;uzAVT7epXEwCKEWjb37AqYJOHucN6VK7XlUeXrnMq4+u/fcoJCOAyYQH3OGtmSM1jP+mPq88gQdX&#10;H6JZww7LUhIV11KV6pIcHsCdt2Y0rvF37Y71b0JVTOQkPLjKQ80a2Ftq/v2x+9IkhxNw5y1mjjX4&#10;fCbKeR10kiP+TxDVXenrXPlzCS4QiWHXCMq0oFE1wxy/fw7+8Xoif03QySP4PxFUd+2Nc56nHPAZ&#10;4/hlY/cpvIuFYw3jr3Y0QRodRaxhBUw0ASToFddDIy2FlAJMZdO164arzvccuT4N69gDXKziyXgL&#10;TZ7kc5+kaDH0JGmkKMskM4g7D8rhNLW6Ym9UiQktWtVn1KZbZAY/JrSMI2PNFY/vUo1csCm5GTLu&#10;czMwgYfXv6GZj0KMPCmGqJqBgN0H2ZrmtOvZkK2jalNnRUOcmrfHo48rpR/8yr2EUG70sWef4m6S&#10;YiKpHviSR+H3KdqwH7X0ALSw/n416wASbufh0PtKdYe6oFmJWrWzyouBKUY6GaSnvT+5XeHXZvPw&#10;vSdH30CxvVAfR21aeq7h1GgnOs++zG15aUoXlwD9cNB2otu6E0xp0jVbYJyZcSEEub4BxSVA38Zo&#10;OXdmw8kxNPbKfdRUTvRMylA0NornUjD6j/eQvtY6+2lIH7BpgDszfNPyT/tXybjMfK/erLiTx7lV&#10;2a9l10UazObvejDvuhSQ8mDTANxn+H5GpaQEb/6OHvOu/8Vjxf5GVMYkg8vzvei94s4/E7t/nJxx&#10;kT7YxAD3GXxOE+VPN9CjSS9m7z3FhfuvP5/gApHBvdV98JxzIdfvf5G/vZ6oQs7TDT1o0ms2e09d&#10;4P7r7A/sXHEM2cgPbtM593/G8cvGLh9yxSJk4w+4TT/HV107NSRo8OFU5GL16mPx5BrXXuY89C/N&#10;fyLt28/iavb1Blp18OxYkrOHT3Py8BWqe7hToSBP1eL1qWsRzvWrL3MeLZjmx7TWbZh3VYKOdhpp&#10;aR+upqelI7R10ShSBJ30tx/O/ZVJyZQBaKOjY0S7uaf444wvf5zx5c9roQTv6J0rcy2s+u3m2j1/&#10;1oxsR7mo7QztOJoT6TpoG3Vg9knfrPv9uRT8mK3fmKCprUlGevr7FbmyJ/4c9n1I3utOdJTqrkCC&#10;JFfHKnc3OOnJHQKffhjV06pYHmNpEonpiTwNvM2HS1pUKFeGzKTE3AK4e/spH5JVoFyZTJISC1hS&#10;NTQKReeoMNgIWjbMuBXLbq9/wZLt7LpI73P66F0SZHJAC5sZt4jd7fUZM5Ny//RR7ibI/n0HWhc0&#10;Jv+m2H02csZFy2YGt2J38zlNzHx8l1A9dxadOIz34LqfT/CX4G+vJ6rI5PHdUPTcF3HisDeDc5zP&#10;/ffUr3917HLE4r+BVqWKmL6MJirrLVmr2jd8ax/IivGbuZd1nnRG9J/Mm7aVuOoO1MixD6gWVl08&#10;KHN6Gsuu18e9Q9mCPVS1qtO9nyP3lo1h292s86Uzojk7ewo7XlbHvr4dzg7JHF27l4dpII+7wJpt&#10;t7ByboJOndY0lh1n86HHpJNKyI6dXEwSoFMT5ya6+G7dR4SmPqW0o9jzvS1ui+7kzFt6i7nOtRn0&#10;Z1Hsuwxh3ARPqqYnkFzFhca6Z9i+/xkSfX20onfS36EtSwLlWDdrRFG/7Rx8lAbSaI7NGcqc4y+Q&#10;aGqhJVJITspWHnTqKtW9YMhJu7qU/t/P5/xrgHQeHfydEKtG2Ounc215XwYu8lWslE5/yOFjwVR1&#10;dABSiXsWQVwqyNMus+q7viz1U7xApT86wPFgKxwd8vsKIScpKpq0spUp/x8f/YPC0gGUBrPcozFj&#10;TqYjDV5OF7dp7PAeSWcnW+ycuzDBJ0TJG6yM537LGebhgr2NDfYuXRm34y4pAMiJv7SKwW5NsHNo&#10;S//VN0h8/xqj4to7XY6FsKHveI6/CmNL76aM/SOF4OUeNB5zMithIre3j6ebiz02DZvjOdqbawly&#10;QErw8i64TduB98jOONna4dxlAj4huS2QEb6hL+OPvyJsS2+ajv2DdCDx9nbGd3PB3qYhzT1H430t&#10;IY+HlyIP14kbWDGwHY52jekwYCn+MYqU0ruL8eg0lrljO+PU2I3ZF1KVyJUTv38wjh4rCJa9c00s&#10;e/o78s2G0+9jAiCPv8SqwW40sXOgbf/V3HjnsGyxQxrM8i5uTNvhzcjOTtjaOdNlgg/vTJcnXGHd&#10;sM44NbSnRe+ZbJrZHZdJvnlH9rkfy4d54GJvg429C13H7eBuCvnmkRul/pQGs7yLKxM3rGBgO0fs&#10;GndgwFJ/YuQfxyUleDkejcegcIWyuFPgspsRMAe3AXuIjPuN4Q1dmXdDqkLPuyz26MTYuWPp7NQY&#10;t9kXPnqrT77nw5TebXC0tcPZ8ye23Xn3Xq1cV6Wk3mff5F60crDFztmDkeuv8uGWZO75TKF3G0ds&#10;7Zzx/Gkbd16Hq64nibfZPr4bLvY2NGzuyWjvawp5nxjHvOVkEDDHjQF7Ion7bTgNXedx4/1Qet71&#10;C5FK0NYRivg09+Lnvdnio9J25bFTeV8BZKq28RN8JcsdC0XdFalBbB2haIuae/3M3vc3pnJ/32R6&#10;tXLA1s4Zj5HruZpf+fgCaFk4YVs0kJsPs4KrWZlvVnrTNWUxHetY4dCwNnUafscZi2lsnN6C3AcB&#10;aZp70LHiM145eNHGqKC5alKpzyrWdE9lRfsa1LGxwa56AwaetmTi1pk4l9Cn7Uxv+khX4V7TjJpN&#10;hnHDdgErh9WCYs2ZuOZ7Mpa1pq5lHfr9IShfXAMoRrPJGxleeg/f1DenZn1P9uqPYtFwu5xZa9Wl&#10;30Qv3ixoTt1qVbHrdhSL6dNwr+zCxPWj0d/blYAIOq8AACAASURBVIaWFjTsuhv9Ecv50VYHPacp&#10;rBykhbdbdWrWasmy9B9YNqExRYo1oGnDB0yr25rlj97FVoXuBUKCsedUJtc7x6AmTejYwg6PdXoM&#10;X/QjNXXK4D55OnXOfU8z59a0cWiPt95oFgytDWlnmeLSnBkX0pAYe/HLtHr49XegZTtnnDquRW/U&#10;MgbVyq9Xl8bNGw+p3rjRR3H+T/IlDyL+x8gMEBPrGIiuPikiM2CiqKNXQlTzmCsOXrgiTixwExVK&#10;uojl4R+f8i59tFy0MLQSPVb9KQJuXRFHF3QWlYo1EfMfSIX08VrRzriCaDd9v/D3PyTmdK4idLUt&#10;xHC/dJXXPuiSKN489RbuhlZi6NFwEZfy4WB4IaTi8YaOwsS0mRi79ay45LtLTG5VXhg1XyyCMhXp&#10;9EpUEx5zD4oLV06IBW4VREmX5R+b/eap8HY3FFZDj4rwuBQhfbxBdDQxFc3GbhVnL/mKXZNbifJG&#10;zcXioNwnuCvyKFLUXHSY/bu4futPscSzijB0XiSCpUKkXxknauiUFA1/3Cn+PHVG3Li5TqlcWfQG&#10;4WpgI6beUeQhi1on2hk2EnPvXXkfEyF9LNa2MxYV2k0X+/39xaE5nUUVXW1hMdwvR+wUv+uJEtU8&#10;xNyDF8SVEwuEW4WSwmV5uBDScLG+g4ko33qK2Ot3XhyZ7yms9LRFmW+PfFwepI/E8haGwqrHKvFn&#10;wC1x5egC0blSMdFk/gMhVZVHbjGq/JkZICbWKSKKmncQs3+/Lm79uUR4VjEUzouCRVquuGQGTBR1&#10;DLoKnxRVcRcFL7tpCeKJT19RqUJvsSssWsSFqNAz/YoYV0NHlGz4o9j55ylx5na8yC5N9nyP6FHe&#10;WDiO2CTOXPYXu0Y7CkPzgeLEG1W6posLo62FaZ/DQohsv8teiH3fVBblnceJrWcvi/MH5wkPS1PR&#10;akWIkAqZeL6nhyhv7ChGbDojLvvvEqMdDYX5wKPK64n0sdjQ0USYNhsrtp69JHx3TRatyhuJ5ouD&#10;ROYnxFGVnOSEJ8KnbyVRofcuERb9SqSrqF+ZARNFbW1tYdZ5rjh88bI4tsBNVCyRFR+VtiuP3au3&#10;Ku4rqMx8bCy4rzLziEVtoa1tJjrPPSwuXj4mFrhVFCVclgshZOLFvm9E5fLOYtzWs+Ly+YNinoel&#10;MG21QoR8pNznJy4x5RN+EsW5CbaiwfjL4kWO/yeJp6G3xDnfy+LKo/hPlFnwn9joMHH5/AXheyNc&#10;RP5NeXydP2/E47vXxNlLwSIsPte1hGhx6/JF4R8YlStmOX9int0X5/2viptPEwuWZ9Q+0atGR7Ei&#10;JKlA6b92CsEg58cIbBm8dCzuFSVg05/WS4cTEpYJZrnO+CpqxyDvHTR1s6OMBDJM3bGdP51nUek8&#10;vbmTCzVGEzjJEzMJOFVL5Kr1TEDG04PKrmVHixJl9Ckq0aaYUTkM9SD83SXZQ/Z4n8N6bCBz+pij&#10;Cdhbp3Cz+mK2BAykKwJsB7N0rDsKE1qzdHjIR3ZqlSiDflEJ2sWMKGeoy8P13pyzHkvgnD6YK4SS&#10;crM6i7cEMHS+Y9ZKsg/oNhvP+vEdKCuB+qsmcKraWnyChvMLgLY9fSd2p6WJIGTOLyrkutOj+UQW&#10;7LvDpDr1eX5oPwF1u7G6qibe78x9epCdF2owOnASngqHkXjVmtweywoetoOXMta9IhJs6N96KcND&#10;wpCFXmWjfy0m3JuKV0UJNK1N5h1rhuZZAopiN8ibHU3dsFMEFnfb+Ux/FoWUEkrzALNsMmQ83KPC&#10;n7O1AV2ajV/P+A5lkVCfVRNOUW2tDw+GT8gWl2yBVxn3oczWLmDZ1S2NqWFRNDVlGJQvw8vFKvSc&#10;KQG0se87ke4tTXJ9EpDz8rctHDMejN/CftTTAhpswcQhkvJyVbr2p1MeXpc/38+6IyXx3NGdugYS&#10;MGjDiG+O4rp5N0EDBnNlyzGMB/uxsF89FFmZ4BBZnhJl0vKsJ7KHe/A+Z83YwDn0URiGdcpNqi/e&#10;QsDArgWMo2o5gUNnYFhUE02ZAeXL6ueoIznrV5Zi2o0ZuWwsnSpJwGYI7VYMIvhRJnJtFbYPmsb7&#10;rc5yxK4sJeNWKb3vbkfjgsn8bL7Ku83SbjySZWM7oTC5HSsGBYP8OfvXHaGk5w661zVAggFtRnzD&#10;UdfN7A4axLQ6/6ZHjxY1fxiBZc8N+P64gpbvh34kFDOxorbJ35u7pJgpVeuY/r2ZfJVoUrJSTerk&#10;eakUFWvUy19CqUpUL/AsCjmR+7cR3m4U88oWjo+j/6Za+I+hoWuEiWFWgDWKoqsjR5rHKglNEzOM&#10;I2YztNUQgsMiSUAXWbIGXkLKs6fR6FUyx/RdOSllTdVyEtJRda2ASCOJiCmJhVXZ99sJSAysqWoc&#10;S2SUFNBA18iEDybooiPPb5mHlMiIGEpaWFH2g1CsqxoTGxmFFHJ1ACWYVK32Pg+JvjmVS70g4pkU&#10;jIGiRhiXUuyppFquIx16tmb81H3cnGjI5QN3aNhjC5Uk0R80e/aUaL1KmH9wGNZVyyHJy2EauhiZ&#10;GGZ1VDQoqquDXCpF+iScqJLmWL7fVKsYVlUrohWehwxNE8yMI5g9tBVDgsOITABdWTIaXkJlHp/m&#10;TzOQmFC12js5EvTNK1PqRQTPlIUqv7ibFbzsFlzPikBRjIxL5TEfRE5kRDTyShZYvmspdKxw8bKC&#10;9NP5lNE8NHn2lMj0SMIm98Mv2/4LVY01SJJGEhEtp5KFJR+ycsHLCki7p8RdEcSUtMDqg2EYWFfF&#10;ODZSMZ+rQHHMX04BT4VS5KJrjOn7I7900dXJJDVDqLZdxVdRVfe9flpwmZ/LV3lYjK6xKR9M1kUn&#10;MxWkz3gamU5k2GT65VQODVUGfyEkxp2ZMjaaP+4nQ8PiX1odNV8CeQz309ow7Sd7xerlQkCh7ACi&#10;oZHH/j+5kRO1+Qc8FkgYs2IlsxxrY1nsGL0qjwM0MTTU521oDK/lKDp68njiXwuKq7z2kSJ5Z61p&#10;iGGpFG6+eIOcIopG+W000a9KYpS1y7qGRv4W5MxBE0PDUqTcfMEbOVn7Wb0lOvoVJY0M8ti3Ss7r&#10;l7Gkk9UxTH1OzJvSWJWRgFDkr1FAuXptetF+zBj2HdHnWkgT+ncuh4QPHUBNQ0P034YS88FhxMe/&#10;RuTZDmuQl+maxmUonRxETCqgCyDjZWx8npPz5VGb+cFjAZIxK1g5y5HalsU41qsy4/LJI1eO+ftT&#10;/pqXse89SOrzGN6UtqKMBCLzFJl/3AtWdj9RTw1l9kowMtCH+FhiZVBcE5AGs3PGAfR6tstf19ya&#10;GJSmlHZNvA758lMVRRpZfDihyfpYFHnDNX2Ij41FRnEUWe1kxgE9po/N22JNQ0NKpdzkxQfDeBsd&#10;zauSRihUKEgc85ejajeQj8QriY9K23MPvRfwPrO0tQWW+bl8lVeblWdbpGlA6VLa1PQ6hO9PVRTl&#10;TBZPeGgy+qoM/mJIMG09jG+/tBpqvhySsrQa1O9La/GPUjjGOf8ScuIionhbpi6tWthjpZ+I/8I1&#10;/JmYSWaGFtU9u1Dr+gom7Q0hOe0FfvMXcSRWsUpR+bXcaKOrlURsZDyp2V+2tWrSqZMll5b8zO6g&#10;RDJSHnFo8gJOlW6Pe0PdPOQoR1tXi6TYSOJToWanTlheWsLPu4NIzEjh0aHJLDhVmvbuDflYquDV&#10;icXM/iOCtNRwjkxdin+VLng1yN14a+Uvt1hzvnHLZO+EtYQ170GHXNu3aVX3pEut66yYtJeQ5DRe&#10;+M1n0ZHYT1pZqVXHHfcq51kx7TfCU9N54b+I2fsikOWRVh4XQdTbMtRt1QJ7K30S/Rey5s9EMjMz&#10;PiXH/O0WrzixeDZ/RKSRGn6EqUv9qdLFiwY62eOSLfCfMe6fpKdSJFRo1wmb+978uieYJGkSQdum&#10;M8k7iAyDWp+sq6aFG+717rFyzFquvsxAGnuBuV3tcRl3ktdUoF0nG+57/8qe4CSkSUFsmz4J76AM&#10;lNUTrZqd6GR5iSU/7yYoMYOUR4eYvOAUpdu78ynu+n/k5BnHT7VdRUFXdV+SecFlfi5fKW2zPlYc&#10;N/d63Fs5hrVXX5IhjeXC3K7Yu4zjpCqD1ahR84+h7gAqRYvaP0xlUPEdtK5oinmdjixMdKWHbQrh&#10;YXFIao1m+9o2PJnSCBPDWgy8Ykq98oq3cC0V13KgY0O79sU41KMKbuueZ+vw6GD7yy7WtY1kZvPy&#10;6Js2YkKQPYv3z6XlJ32d0MGmXXuKHepBFbd1xDf4hV3r2hI5sznl9U1pNCEI+8X7mZunUA30qlXk&#10;2UR7jMvYMjbIiZU7J2CTx5ixjm1+cnVp1NODEtFS2vZsh/5Hrq7F6O1rafNkCo1MDKk18Aqm9cp/&#10;2jE8OraM37qAeteGUs/QiAajAqlQxwQd7Y9HG7Rq/8DUQcXZ0boipuZ16LgwEdcetqSEhxH3Cc+m&#10;fO3W0KNaxWdMtDemjO1YgpxWsnOCDVq54vL8fZ6fK+6fqKcKNKsNZ8vGzsTOdKZsibI0X5zOd9uW&#10;4WVc5NN11arJqO2b6Z6xlk5VSlGiajcO6I9g5/JulJFoUm34FjZ2jmWmc1lKlG3O4vTv2LbMS3k9&#10;0bHll13raBs5k+bl9TFtNIEg+8Xsn9syj9F2lQ76i3KUxfFTbf+L9+l8gszP5itlbdZHilNz1HY2&#10;d89gbacqlCpRlW4H9BmxczndVBr8XyODmBcv83mZlfHo90WsP5uHP6Wh/L54LX4xmYQfW8K6P6Pz&#10;EpAl5jHHl63B98X/0cGWBrJvzmYCkvJPqubrR0MIUYD9ztUULqRcn2RDm4cTifDpylexA1/GA84c&#10;fo5ZB2cs9AAS2dPVkjlWJ7gz0/af10d6nUk2bXg4MQKfrl+FB9Wo+c8Q/ybvLYr/ad4c/JZGB9pw&#10;bWdPFe1oOmdH1GNmmT2cmlg357ystJOMaDCT8vtO0+nOdPYVHcgkdzMlYnwZ56A4i/fnv7rIJnUv&#10;fWtso8mV3/jBtDB11P8ahiW/7ra9cM4BVPMfJI4TUzy5eGUl83pVRXZ7PfNOl6H18NpfWjE1atT8&#10;h0h7Hsj1ey/QrGSDnbXh+4eo7NVjbgc+IlnPknoNqlAq9QGXr4SR+OIup688wc3BDGSJPL19i9A4&#10;OaWrNqB+Ff1sXzqkvAw+T2iyCbXrWWGQ4+OFBMM6LWmmpf8uM8Jv3eFxkh5V6ttgrp/te4k0gYdX&#10;7hChUQUbOwven0ya9px7AYHEaFamfsNqGLx/+stJDLvGrWeaVFHVXKrUPUtS3F3Oh5XAxjyF24Fx&#10;6NdyoJapLshjuecbTvFapYkJScS0gQ2Vi0tIjb7N9aBYdCrZYJvNl5DOi6CrBEVrUdHGHqt384qV&#10;2aDMH6r8pEbdAVSTFxoY1e2Al2nlr6eA6DRm2r4VzJq9kfGDktEtV4uu235ndJO/Onfu/0TDiLod&#10;vDD96LB3NWrUfJ1kELrte3rPeUAl2ypkBv9IUosl7JzbHoOgpXTtuQUa1Kdk9FVuavRm07oG3H2U&#10;gDQhmIt3onGrHsGcLv05omtDPeMkAn3vUW78MfYMqgLIid4/gK5nq2BeJISAWCfmHFxJ5/fzpTMJ&#10;3jySySW34PezNis9urEDG+qWiibghgY9t//OmDqAPJrDw904Z2JGyYjLhFSdztFtfSn3aAuDe8wi&#10;1MwO84xgRie1ZJ7PfNqavuXGoi703ZRMnXqliI6IIiGjHB+d2ZF4Xonu1XM8IzKDNvLTyFuUK12U&#10;MhbFeDBsDDZzD7G43X02DR/CRaPyVDIqh8PoFbS4PZB+y59haWtOSuAgUlosYdeiTpTPDGLTd91Y&#10;/MgcW8u33P0Rum89zAj9/XnbYHAvb3/UfZT3/+2+7lG7z4n66aQmDzQx85rF2i+txidSvHZP5uzu&#10;+aXVUKBphtesr82DatSoUUrCQebMiqL7oQuMqqEDSWcY02wsq64159vLvxFaZwznNn2DiQjh0NJz&#10;vC3aiu/crFj1R1emDmxE+rWlhNebyr65PaioKefF+o44HDtP/IAqgEBWZTA79v5AZY2X/D7Iidlr&#10;rtJ5ysdqyJ79ybEHdRl5YSvdTQShBxbjl5KomD8oMjD7bj+7v6sALzbg1fAAZ+NcKTFrBtE9f+PM&#10;mJrokITvqCb8vPwqrYffZ8EaweCT5xhiqcUbv9G06vbgozzTH9xQont1THJ9KZa/Ko374QP0q6xJ&#10;4qlhtPhlBddatAR5GjWGHGRzVwPkkRvo1vsV3/5+npE1dJHH/c5wl/Es8WvDlNfzWRTRhe3nptFA&#10;T8aj7aNYfCuAA5fytqHVd5fy9EemUj/pqRc/ZKHuAKpRo0aNGjX5kBFyk6BXD7jZuyE+AAiSY55h&#10;Ffgas/bfYL/1J+xqrMDWqTkt3b+lpamEzGz36zYcwgzNoxxZMJHQsFBCrt8is7wrisXU2tRo3oqK&#10;mgDGNGtaix/3BgKVP9JD08yVHo6bmVDPitV2TWnW2pNvWpdFwgPQrEjteqaKDo6+Cca6qSS/CiHs&#10;7itCb/Si6W6FDJH8ggjrQDLvB/GwjD3jzBRdgZL2LbDVf/hRnqp1z4l2zea4VFB8ai3VqDE1Yrdx&#10;N74FaFbCqlpJADLv3yK0XDMmWym+0EiMWtDSJpl1t8N59CaEIrbfUlMPQBPL3stZnXGRievytkGZ&#10;P7SLKvOTmneoO4Bq1KhRo0ZNfmjroG3YgSkn5+Gk/eHfWnr6aOl8x+brHjy+do6z535n9zBXbmdc&#10;Z+77VHJe7OtP62mxtPu+C426dub7hvNwPfJuDabg7dvUrD0n5bx9m4ZET8mnSq1q9Nl2m05hV/E7&#10;c5bjO4fgfiuDi6sNAE00cz3VBVro6BjSbvopZjXNNrFQWw+NwMnopKWS9m7hsDwTqTz3utD8dM+V&#10;X0bG+0MP5G9TSaUIutoaoKGB5rspeLq66KSl8vb9guV03r6VoqNbBG1tLTLS09/vvykL9+VIaBwa&#10;SmxASydvf2z0UPr/T9nc/b+MujOsRo0aNWrU5INOjRY0LnKabXufoKGvj/YLHwY5tGbx7VRuz26C&#10;bf8TaNu688OY8bhZZZD4OgOJlhYiJZkkuZSwgFtIG37P+NHf49GoGBf/vEGaVIpUAGQSfHAjfrEy&#10;5AmXWL/7PjYtm+aph/TWTFrU+44/tO1wGzCO0Z2tyHj9mgxlu79o18S5SRF8t/rwVEOfUjrP2dff&#10;lg4LbqFTty1O4jgbD4SRTiohO7bj/zp3xy4/3XOSee8AW/1jkMsTuLZuByE2bWmaq8elW7cVjm9/&#10;Y/2+B6QiJ+HySrZft8TJqSJVmzqi57edg4/SQBrNsbnDmHOqGE2V2KDMH6k3P9FPhZBC0gFMJjzg&#10;IsEvC1vk5bwOOs7WNavZ4vv0L0tJDg/gYnB+e1nleSMBF4N5KYfEsGtcConPU8eEB5e5+igxR15f&#10;OwW1I0c6+WuCjm9lzeot+D7Nawvr9ze99+v/RWIY1y6FEP83VQvlMf88fPayIk/gweWrPEr8ituJ&#10;z1U21HxMseZMXP8TBvu70dDSAlvP7RQfvoLhDfWo8/0UPN7Mp10NS2rX68KxKr8yuZspxes7Yxf6&#10;C7ZtlmPbdyROoRNoWt+BFp0m8qC6E5VjnmYdDalNVYtklraxonbj4dxttoIl/T7+/AugVfcHfuny&#10;hiWtrKlVvRa9frdg8rTuH83Fy6Y4zSZvZLjBXno3MKdm3c7sLjGSxSPtQa8Zv6wdgFjZhrqWdeh3&#10;XFC+5EebSOaje040y5QmYn4r6ljbMSLAgblLvscs9+LbUm2ZvmEgGus70sDSkqbDrlB3zgZ+rK1F&#10;kUYTWTlYC2+36tSs1YKlqd+xbGIbWiuxQZk/ytf7VD8VPgrHPoDSG0y2a8ejX56w26vwrACSP12H&#10;a70JPK7XDKeu0/EeXOBTsbPx1/cElN6YjF27R/zyZCvlJtehS9w8nm/tlCtVGse+t2RU8V2ELmvE&#10;jcl2tHv0C7G7vf6Crv8WpDnskAZvZsCMWIZsH4+tlrJ0njxd50q9CY+p18yJrtPXMriu1vt0wZsH&#10;MCN2CNvH28L1Sdi0ecjECB/+ny0GMy7+RJ0uccwL30qnz374ZQYXf1IW879Kdj/U406BfPwJpB3j&#10;e8tRFN91j2VN/43HlSlQZeuHOrebQtTUfcS/ZR/Awka630iaTDZk09nJ1C4EE8zU+wB+DWjZMONW&#10;7JfW4h8n8/FdQvXcWXZiEx2+wOnWWjYzULg9g4sFuwObGbf4+iOV0w7p/dMcvVuBgR+NymRPl87j&#10;u6HouS/jxKYOuQ4jl3L/9FHuVhiInEIzbJ8H2f1QUB//91Bl64c6p0aNGjWqKRzPEmkwyz0aM+Zk&#10;Oshj8F0ykM7O9tg6tKLHz7u4l6JIJo/xZcnAzjjb2+LQqgc/77pHCiC9vQC35hM5925ma4Y/U1xc&#10;mXtdCsh47recYR4u2NvYYO/SlXE77pLyLt8ubkzb4c3Izk7Y2jnTZYIPIWnvFEvmns8UerdxxNbO&#10;Gc+ftnEn6wie1Pv7mNyrFQ62djh7jGT91QQln2ATub19PN1c7LFp2BzP0d5cS5CTETAHtwF7iIz7&#10;jeENXZl3I9dYvew5fsuH4eFij42NPS5dx7HjbopSF4qUe3gPbk8jRxc8hy3D97kckHJ7gRvNJ57j&#10;g2um4OI6N8vty/FoPIaT6TllyeMvsWqwG03sHGjbfzU3Et8NQksJXu5B4zEn8/edPIEr64bR2akh&#10;9i16M3PTTLq7TMo79l1cmbhhBQPbOWLXuAMDlvoT886ZqffZN7kXrRxssXP2YOT6qyTIFbrcXexB&#10;p7FzGdvZicZus/G9sZwu7tPZvmYYHRvb4dBuIOuuPeHSqoG0d7TFsf0wtt5Ly2GHLHwDfccf51XY&#10;Fno3HcsfOXzxLt3vBMxxY8CeSOJ+G05D13l8CJeM8A19GX/8FWFbetN07B8KX4tUgraOoLOTLXbN&#10;vfh5bwjvi5VSm1SRdzl6R/I9H6b0boOjrR3Onj+xLaugyp77sXyYBy72NtjYu9B13A5UFKN3CnJ/&#10;32R6tXLA1s4Zj5HruZqVlzR4OV3cprHDe6TCNucuTPAJIe0jPxzndp4+HsGMEU60nnGZ9yc7Jx5j&#10;lFMXVt7P/VldTvylVQx2a4KdQ1v6r75BYvbvIYm32T6+Gy72NjRs7slo72sf/KjCx8rakRzk2zbk&#10;HQ/V5SlnnVOqh9I2UHV9VhU3NWoAtCzcGTWsNWULR8/iq6eQhCmV2LAQIt7ISDw8hl6rEmkzdTUb&#10;5vfB4NRQes+7gZREDo/pxarENkxdvYH5fQw4NbQ3825Ikae8IDQkkjfvHg7yJKJCH/I8VY4sbDW9&#10;PVeR0PIXVm1czZT2mfgMGsLqUJki34dnWDzrBGW/ncuqGR3I3DmAoRueAHJe+Ayg7Y+nMew+i5WL&#10;B2J2eTTuY08ij9nPwHajuFChN3NWLmGEQwQLOndn9YPcDzAZ4d69aTvuKpX7zmXlggHUvDcN1y7L&#10;eFRjEOtndcS0THtmHfZmYI7xeBlhq3vjuSqBlr+sYuPqKbTP9GHQkNWE5jn1TJB8ajMnTL9j7vzh&#10;2DxbgmfPpdyXyUl5EUpI5Bs+uCaK0IfPs9weS1hIBG+yy5SFs6F3Z+Y+tWXU4gUMsjjP1qMf5hem&#10;xoYREvEmH9/JeLLxWzrPeEjd4QtZNKIOt+fN4WBQZN6xf3iWJXNOYTZ0JRumtyRhhQfdl95HJo9h&#10;/8B2jLpQgd5zVrJkhAMRCzrTffUDZMhJjXnAyfWHSO86lWkjXakhi+XhHwuZc86MH+YuYmCZc4xo&#10;25QJgbb8tGQePYv+zoix23gu/2CHZsXuzP+5OaUqebFkzwSccu1LrUj3ljqD1jOroyll2s/isPfA&#10;bJ9PNKnYfT4/Ny9FJa8l7JnghC4gkv9g26ly9Ju3kumuGez8YSgbnshBpU3KUF6OgqUgf+HDgLY/&#10;ctqwO7NWLmag2WVGu4/l5OswVvf2ZFVCS35ZtZHVU9qT6TOIIatDVeQlJ2b/QNqNukCF3nNYuWQE&#10;DhEL6Nx9NQ9kijLz8MxiZp0oy7dzVzGjQyY7BwxlwxONXH5ogjRPH0+hr70pd7bt5lJWL+bViW3s&#10;TqqGY9WcE5Fk4Rvo3XkuT21HsXjBICzOb+Xou8lzsnC8e7dl3NXK9J27kgUDanJvmitdlgUjVelj&#10;5e3Ix+VSeflWFo8HZVWXpw91TrkeyttAVfU5n7ipUQNoVmhGz672GBWSnsXXTuH4BJwNWXIyqemZ&#10;xCVkot+yJwuONyFWqxxapJCcnEp6ZhwJmfq07LmA401i0SqnBddVCCxqxyDvHTR1s6OMBDJM3bGd&#10;P51nUVJQ7O+J7eCljHWviAQb+rdeyvCQMJAX5bctxzAe7MfCfvXQAhpsMcEhsizP9w/nSElPdnSv&#10;i4EEDNqM4JujrmzeHcSgaXU+BE32kD3e57AeG8icPuZoAvbWKdysvpgtgUOZYVgUTU0ZBuXLoq+T&#10;W+1BeO9oiptdGSRkYOpuy/zpz4iSgtVHp+VooOcykY2Tu1BOAk0sY/CvvoG9wYNo+an+f3qQnRdq&#10;MDpwEp5mEnCqRuJVa2bmlViZ72Rv2bXRn1oT7jHVqyISmlI78w7WQ5Xlqkuz8esZ36EsEuqzasIp&#10;qq314a6nMeuOlMRzR3fqKhzNiG+O4rp5N0GDfgFA274vE7u3xEQC0uv7EBq2DFw4mk6VJKSnODP5&#10;SBwD5vWnhT44dndk2vTHPJPy4YgkrRKU0S+KRLsYRuUMlc6h1C1timFRTTRlBpQvq0/2cGmVKIN+&#10;UQnaxYwoZ6gH4YB2Y0YuG0unShKwGUK7FYMIfpSJXHu/CpumkecRoarKUcBgfrq7hWPGg/Fb2I96&#10;ioKKiUMk5TWKoj/Imx1N3bBTFH7cbecz/VkUUszyNlT+nP3rjlDScwfd6xogwYA2I77hqOtmdgcN&#10;YhIgsGXw0rG4V5SATX9aLx1OSFgmWmY5MYI6oQAAIABJREFU/RCnxMcVXXvSZtxP7L0wH+cWSRzd&#10;60slz8nUzWG7jKcHd3KhxmgCJ3miKIqJXLWemeWSPXifs2Zs4Bz6mGsC9lin3KT64i1c7VxZhY+H&#10;K29HcqO0fKcpj8etofxagPIEMqV6yIKUtYEqyCdu0/7q2bNq1Kj5YhS6WmvQbS5rbo9i1hBnpiWW&#10;wLqJO0NnzGWwowHd5q7h9qhZDHGeRmIJa5q4D2XG3MHYfCTlw3ciTRMzjCNmM7TVEILDIklAF1my&#10;Bl7vkmjoYmRimDXUqkFRXR3kUinII4mIllPJwvJ9EHSsXPCyyuDyyUjSI8OY3M8Pjfc5VcVYIynn&#10;Z2BpJBExJbGwKvu+wyExsKaqcSyRUVKUb3akiYmZMRGzh9JqSDBhkQmgKyNZw4u8VwRJMKpSFUPJ&#10;uzwsMC8dS2RUHq/++Swpkj57SrReJczfHzReCuuq5ZCk55FYme+kTwiPKom5ZZn3Q9jFrKpSUSs8&#10;70wlJlSt9k6OBH3zypR6EUF4eCqR6ZGETe6H3wdHU9VYgyS5onIUNTL+cJYmoKFjhMm711sdbXSK&#10;l6Z01oQ9iZYWWnJ5fi74LGjoGmP6/jVbF12dTFIzBNJnT1XalCcqy1EGkRHRyCtZYPmhoOLiZQXI&#10;eGEcweyhrRgSHIaiGCWj4aXCA9JnPI1MJzJsMv1yKohGkhx0QUPXCJN3hU2jKLo6cqR57TirjFJt&#10;6Nl+FIN8fEmpGc2+i1Z4za2eq7GT8uxpNHqVzPlQFK2pWk5COiCNjCCmpAVWZd97BAPrqhjHRvLs&#10;CSp8rLwdcdTNNSyitHznU681KAAq9FDaBhb/WMz72Rn5xK0QIntygo1n9ejUt9nfvrJU9vg4G3yL&#10;4f4Z8von9Vbz76bQdQClb/WwG7OXOwsFEQFnOLB4PGMHLcHhxlQs9OwYs/cOC0UEAWcOsHj8WAYt&#10;cSCgvQRJZgaZ79q5zERepQiKIydq8w94LJAwZsVKZjnWxrLYMXpVHpctRw008mqwJUYY6EN8bCwy&#10;iqMJSIN3MuOALj1Ll0K7pheHfH+iiiaAjPjwUJL1LXKMDKFpiGGpFG6+eIOcIooHydtool+VxMhA&#10;U3lnTB7F5h88WCAZw4qVs3CsbUmxY73IoXbOG3j9MpY0QBcg9TkxbwyoaayJRCIhMyOTD655RYrI&#10;40HyXmVD9N+GEvNajuLJKyc+/jV536LEd5rGlCmdTFBM6juNkL2MVb6difw1L2PTIct7qc9jeFPa&#10;ClPDUpTSronXIV9+UjgaWXw4ocn6WOjALTTQyK2ARPLp8yYK9MD+RBEaGnmK1TQordKmPFFZjrQx&#10;UhRUYmVQXFFQ2TnjAEVam7DZYwGSMStYOcuR2pbFONarMkqLkUJBSpfSpqbXIXx/qqLo4MjiCQ9N&#10;Rt9CBwKV25anH/K8oEfzXp3Q7XuQw3WjuVarK8stcw9ra2JoqM/b0Bg+FMV44l8LiqMop6VSbvLi&#10;jRyKKCL+NjqaVyWNMDJS5WMpqUrakTszcr9KKivf+dTr18qckB0pb5XoceOnMkrawMnK63N+cSuE&#10;SJ/+wYYthjj2+fs7UtLHJ1i3pQyNP0Ne4u1LnkYUJ/2/v/+HmnwoZP1/GaFrumLT/hdORulQ2bYp&#10;jawN0NXTQ08eypquNrT/5SRROpWxbdoIawNd9PT00KpQmbLpARw/GUF68lNOL/TGL0UAcuIionhb&#10;pi6tWthjpZ+I/8I1/JmYSWZGPqpIKtCukw33vX9lT3AS0qQgtk2fhHeQDAs3d+rdW8mYtVd5mSEl&#10;9sJcutq7MO7k65wjgFo16dTJkktLfmZ3UCIZKY84NHkBp0q3x71h7slB2ZDHERH1ljJ1W9HC3gr9&#10;RH8WrvmTxMxM8lZb8Ob0Khb5xSBNfcyhyYvxN++MR90iVKhclvSA45yMSCf56WkWevuRoqJh0aru&#10;SZda11kxaS8hyWm88JvPoiOxn7bHoFYd3N2rcH7FNH4LTyX9hT+LZu8jQtlcJPGKE4tn80dEGqnh&#10;R5i61J8qXbywq+6Ge717rByzlqsvM5DGXmBuV3tcxp3k9ecc1NDWRSsplsj41DyPTiqYCC2SYiOJ&#10;T1UtQdPiL9ikshwVpUK7Ttjc9+bXPcEkSZMI2jadSd5BpGdEEvW2DHVbtcDeSp9E/4Ws+TORTFWF&#10;X9MCN/d63Fs5hrVXX5IhjeXC3K7Yu4zjZAGcrtQPuXys69gL9xInmbb4BjbdPKn0UUunRXXPLtS6&#10;voJJe0NITnuB3/xFHImVZ7mkE50sL7Hk590EJWaQ8ugQkxeconR7dxxVlZtM5e1IgcmvXhekPMmU&#10;6aGrvA3U0FJen//PuH1tyGMD8bsUimKpk5wXt/7kYmhW+yt/TuDZACKznC9785jrfr7cCE/M2Y6l&#10;xxBy+Sx+AWG8ftc2yV8S7H+dZ3FhXL90m6hUgHRi71/Cz/caj1+pnlApjQ/h6sUbPHn1LvJyXt47&#10;x9Ww5Ky/ZTy/eYobEYo6KE98xu0L5zh/PZzELNESExvatqpFaU05CcH+3HyWRmLYNfz8AniaYzRX&#10;mV5y3jy7xUVfP26Gv/4w31eeSMSt8/j5X+fJaxV2pMcSes0P//d+kRN79yyXH2atgJQ/5/bp84Rm&#10;lSv5i9v4Xn/Ci0/WVU5ckB83n77kccBFAiNTleteWBGFgcwAMbGOgejqkyJEUoBY1buhqKSvJ/RK&#10;GArzRv3E2utJQgghkgJWid4NKwl9PT1RwtBcNOq3ViguvRIXF3iK+uX1RXF9M9F0yDTRr661GO6X&#10;LmTPDolRzcxEaX0TYWZtI1xHLRTDHPRFy5WRQpY9XyGEEGni9GBzUXnAySy9wsWh8e1ENeNiokgx&#10;Y1Gz06/i9AuZECJdPD40QbjWMhHFixQRJcvVFx4zz4gXsjxsS3sgfEa3FtWMi4mixY2FlcsQsemO&#10;wp6004OFeeUB4mRa7ptk4tmhUaKZWWmhb2ImrG1cxaiFw4SDfkuxMjJ3JpkiYGI9Ye42WPS2KSdK&#10;6OkLc+dhYldIltBXF8UCz/qivH5xoW/WVAyZ1k/UtR6e5faJoo5BV+GTki4ujLYWpn0OCyGESA/b&#10;J0a3qCpK6+kJQ+t2okcLM2E13C8rrzrCoKtPzpjl5buUu2Lj9w6iQskionjZBqLbty1E+Qo/KIl9&#10;KWHv1VPYlC0uihlUFS4jdouQt4rL6Y8PiQmutYRJ8SKiSMlyor7HTHEmKwZXxtUUxj33i7fvRb2z&#10;J0ujM0OEefnvxNGsBG8P9hJlqo8Vl9Oz2SGEkEXtFd9XLyW0i7QQK6Oz+zd7ug/2fRQuIRNRe78X&#10;1UtpiyItVopnV3PqIdLOiR8ty4vvj73Nx6acpF8YLaxN+4jDb4XKciREpgg/NF60q2YsihUpJoxr&#10;dhK/nn4hZLJn4tCoZsKstL4wMbMWNq6jxMJhDkK/5UoRKcsZ85wZPxaHJriKWibFRZEiJUW5+h5i&#10;5pkXQpaHj0XaaTHYvLIYcDItlx+WiRO/qPJxprgz1Ubo6LuLrTF5VRwhhEgXYftGixZVSws9PUNh&#10;3a6HaGFmJYb7pSuyfuAjRreuJoyLFRXFja2Ey5BN4p1LVPlYeTuSPfT5lG8V8VBennL6T6keKtpA&#10;VfVZVdz+bcQlpvxfP7GB80STMu5i3dMUERd/VYytqyVKum0SYYkp4sX5n0XdasPFkYP9ReUyVUWt&#10;mvWFc7tmwtKgvHBbe1/EJKaIF9fXCk+rcsK6WQfR1tFSlLcZIfY8ShJxsYdFn4rlhUV9G9G0pZv4&#10;+dgVscLLWpSt5izat2skLCrYiKH7w0VsLn2iDnwnyhtbimo1bETLto2EWZmaou+ORyI2MV7s7l1B&#10;2Ey6IWISU0Rc4kux2rWkaL7kiXhxca5oZmYpGnX0EG1tKgpTxyniVEyKiPqtvzCvO0Gci08QB3+o&#10;Iixtm4p6Du1Ee2crYVDOTSy/80bExd9Solei8JvtIipbNBGu7u1Fg4plhcMkPxEZf0XMaG4mLBq7&#10;iU7tbEWFso3EL2fiP/LrM/+FwtWivLBu5ipa21QSpvWGiB0PEsXNOU1Fmc6bFf699Iuoo1VKdNgQ&#10;JeISE8W58fWF9bATYu8n65og9vatKMpZ1Bf1nVsJ14kn89b9/ygnXzuFowOo5j9Gugg57SPOPfpQ&#10;AV/v9hJGdSZ+nPSjB62awoFUBM9yEOV77BUJX1oVNf84/28HMC7hppjUsLLovT9exN5bIJpaWAgz&#10;s+/Fgdg34tqvjYXlgOPi8W/9RSX9VmLhvSQRl5gk7i5sLkq2XCFCEyPEus5lhe3EqyIqMUXEJUaJ&#10;3X2qiOojfRUdwPJGotOmSBGXmCIeersLU7vJwj9WkW/Yvr7CvMZo8cfLjzuA5Uq3EvNvJ4q4xCQR&#10;sq2HqFB9lPjjpbIOYJi4Ms1emLh5i/uvUkTcy2ti7c/zxYHQpFwdwMqiVOuV4u6rFBH36oGY7VRC&#10;NF/6RLleL26LyQ1NRYf1ik5q9OVNYvzcoyIw4FdhZ9JJrH6UJOISX4nzGyaKWUfCcnZkXz0QC1oY&#10;C7tJVxSdrlePxaauFUWVgSdETMA0YVe5n/CJSRK35zUXFlXMReXvfhdRCYFiaqOq4vvfn3+6ri8T&#10;xN6+5YWh+1bxKDFFxCXkrXvQq8LbASx0cwDV/DeIOzEFz4tXWDmvF1Vlt1k/7zRlWg//0mqp+Rcg&#10;e3aV41f82bL5FR4bXNUHv6v5dDQtaNncgCHnA4mLv0B8swG0D9jD5ZAowvxiaDTYHl0OoVmhHnWz&#10;Nr0rbVqGIqnJJKfd52ZgAg+vf0MzH4U4eVIMUTUDgUqgVYGqVUsAGYTcCOTVwwC+a7TnXUJio2py&#10;9w3YGOVUSbumCy0rKx7ZRs5NqTHsAHffQPm8DcCs/TfYbh6BXY3l2Di50NbrW9qaSCAkZ7qKdepi&#10;LAEwwMRYl8z0JEIeKNErxZx2PRuydVRt6qxoiFPz9nj0caWceVm6N9zI2HpWrLZrhnNbL3q1N805&#10;xywziDsPyuE0tbpio3uJCS1a1WfUpltoVmlDM4P+XLj7kriLcTj178h1n0s8iArDP8aJQQ114cgn&#10;6voGKqFFeauqFAfQzFv3wrwQRt0BVPMVokPjaftYMWs2G8cPIlm3HLW6buP30U0+TqphRN0OXphW&#10;Vhf1woIs9gKbl5+g6IANTGv6dR/VpOZLoYVVK2eY9Ce/xYVSvfUKmsnXseqP/RR/4kCPRkUU24Np&#10;auZ6iAqE0EZHx4h2v55illO2BTLaeoAfoIEka02Sto4Ohu1n8vucptkW+GlTVP9jjUTaW9Ky5lfL&#10;09JI0yyKnq5iwZRcJsta8/eWtKzVHVrW37H1ZidCL53F99xRdg1sz+0VN1hcIqdciSTXAimhSi8t&#10;dPrt5lqnB1w+ewbf49sZ2vEWS66u59sdgXQMvYjv2bOc2DkA99uruLS2IyXf36+LjnYaaWkf5u6l&#10;p6UjtHVBqxotm8LU04eIC61Bq2XNkW9Yxp8HS/DMvjcOReDGJ+sKFwCJxrt7tLBSortrqY/9XRgo&#10;xH1fNV81xWvTc85uTl8O4IrvEbx/7kCVvNa9aJrhNWstw+wL50rFwoiO7U8cvHCWnWOdMFC3cGr+&#10;Ijp1WtMobjsrL1XCwbE0dk71CF27nLsN2tC4mKoba+LcRBffrfuI0NSnlHYUe763xW3RndwJqe7S&#10;BN1zWzgYoUkpfW2id/elsesC7uaxjioz6Dd2X0lALn/J5dU7CLVrTaNimhgYlyLqznVeSOUkB+3h&#10;6M0MQMrt2U2w63+Kog5eDJjwC52tMnj9Kr0AC+5U6JV6i7nOtRn0Z1Hsuwxh3ARPqqYnEH9zBi3r&#10;f8fpIo54DPqFsR5WZLxKID17Zrr1cHZI5ujavTxMA3ncBdZsu4WVcxNAh9qtmhC/cymXKzbGXt+e&#10;JnVDWL/iDvVaN0G5uz/Bh9K8dX+d8d9bxFRQ1M2jGjVq1KhRkxvdhrRsJCXWwIFGRhKKN26KdWoG&#10;dVo5ZxvVyotiNJu8keGl9/BNfXNq1vdkr/4oFg23+zil8zTWjNRnf486VLeqQ489+vy4dCQ2ebyv&#10;aletyMvZzalXozFjg1qwZMm3VJBoUbfvBDq+Wkjbmla4jL6PpUM5JGhR5/spuL+ZT7saltSu78UJ&#10;y1+Z6FmmQA99pXrp1aXfRC/eLGhO3WpVset2FIvp0+jSrD8/e75hSStralWvzTfHqjJlilfW59p3&#10;6NN2pjd9pKtwr2lGzSbDuGG7gJXDaincbdcaB2kMpR2aYCQpgWOTGqRm1qNlM9XDcwX2oVbeursb&#10;F95ukIYQQr0bkBo1atSo+c8Q/yb1S6ugphBgWPLrnmJSeLu+atSoUaNGjRo1hRR1B1CNGjVq1KhR&#10;o6aQUUg6gMmEB1wk+OVnnOyZHE7AxWA+p8i/QmLYNS6FxPO32KhGjRo1atSo+U9SODqA0hA2/uDG&#10;9HNpn0/kg00McJ+B7+cT+RfI4N7qPnjOuQDSB2wa4M6ML6uQGjVq1Kj5B5GFHWXN1ovE/eV3fykv&#10;Y+M/7ThO2RNOrd3I+Rj5J+Yv4+kfq9ni/+Kj/GRPTrB+kx8x6jGMf4zC0QH8G9CymcGt2N14/Vvm&#10;gGrZMONWLLv/NQqpUaNGjZq/m8yw46zddoGEv7ic882h/rQY9QefNHQgUol78oyENPGJ+Ut5emoN&#10;287HfNQBFG9f8jQinnT1stR/jELUARSk3PNmcPtGOLp4MmyZL8/lgPQ2C9yaM/Fcela6DPynuOA6&#10;9zoA8hhflgzsjLO9LQ6tevDzrnukANLg5Xg0HsPJdMXvXdymscN7JJ2dbLFz7sIEn5D3FSr1/j4m&#10;92qFg60dzh4jWX81Iavwy4nxXcLAzs7Y2zrQqsfP7LqXojJfpUiDWe7RmDEns+xIvofPlN60cbTF&#10;ztmTn7bdyTrYPJX7+ybTq5UDtnbOeIxcz9UEOSAleHkX3KbtwHtkZ5xs7XDuMgGfkCwr5DH4LhlI&#10;Z2d7bB1a0ePnXdx7p1DqffZN7kUrB1vsnD0Yuf4qCfJ3t32iHWrUqFHzlZDx8j5XfM9x/fHrbB0a&#10;OcmRd7h09k8u3HxGklzxv4Rgf24+SyMx7Bp+fgE8TcpjqCv5IVdO3+bF+0tSoq6f4kaEYlO79JcP&#10;CPD35XrYK2S575XHEuR7mcfJWX/LnnPrzwAiM0CeEMSF689Iex3GdV9fbjxJUuib/JBr1x7yOjaI&#10;c9cjsuQkExV4Ad/T/tx6lpVO/pJg//+xd99RUR1tAId/2wBBFFBUpNgbIGDDhoiKxl5jjSXWqESN&#10;xhiNJfZo7LHE2HtXYjcWRMSOiihIU0FUpIggdRd27/cHqIBgNDFfivOcw0lc7p15Z7iw787MvePH&#10;w/h7+F3053FGaWq1bYWt2esHM2dEXOK03yOyXsUTTYDXFR4WmFnqeHH/Kj7nrhGRlN1Yeek6tG5p&#10;j6lCR3zgOW5ExnH/2gUCHuXc0a2OIfiSF+eu3SPxjca/re+Fwnw82yNIKZzceJzJS+bxo9KXBV91&#10;o4/Wl9NfpvI0NJj4Fy8/duhIfhxKWNE0IIlfx3/GyswprF3VAEXQOsZ69ENV7RrTpFjuBUfxQguk&#10;xRJ25ifmqCYzd95Kilyay9BhHljWP4VHkQN80WYsj3rO5YdRFUn0WcKEzr3QeB/nyzIHGf/ZSjKn&#10;rGVVAwVB68bi0U9FtWtfE1lIvTPrFPYjSyP2XjBRL7Sge8ruYa0ZFfEp8+esoHLMXr4d1YVvSt1k&#10;RsqXtBn7iJ5zf2BUxUR8lkygcy8N3seHkxYbxpmf5qCaPJd5K4twae5QhnlY0vPMKJJ+Hc9nKzOZ&#10;snYVDRRBrBvrQT9VNa5Nt+LXL9ow9lFP5v4wioqJPiyZ0JleGm+Of1mGg+/dDkEQhH86NUHrBjBg&#10;QQhWdSqREhCA0aAd7BhXhZtzu+KxT4GDYwleBPgSXul7ft3ZjyfrPZjgb0VRpRFlDe5xObQ6049v&#10;o0/5XLtbyKPYP34CRmsvMr2eHqSe5seBsym7swGqowMY+lMYlo7lSblzE23b5Wz/oS2vNg3R3GCN&#10;xzzKHTjDuGoKUHuzZNAumt88SO/AtYwd54+lsRIjSwPuXwyh6qxTrGsRzvWgeDJjAzjrF0W7KhHM&#10;6z4UT4UTNUskccc3lIpTT7C1bwTrRnpwoWQZLEtY0nj0QGK+moHp5nOMfRl6tCdThqcx++oK3A1B&#10;c3UZwyerWH6uPjZ5+k7H0wMj6XzKHBvjh1y9Z8+sE5vp/GAt46aWYIPXBOLWfMFX50tS2rokZRtP&#10;YH2Xe3j0mckdi9pU0ARzW9OORbtn457nGX5JXCiw74dQOd8GIkK2j+ddWGZI88nrmfppWeS4UDnG&#10;hxpr9xA03P0tJ2lJSUlDnRlPQqYJ7n0WcMwlFmVZJdzOe6REXUYs/YYu1nKoM5RWS0cTfE9NdPAv&#10;HCzWjW29HDGTg9knY+h7pB0bdwYyfHQKKWlqMuMTyDRxp8+CY7jEKimr1BJYWL3vQBd3iE1HzRlx&#10;biEDnZRAbTaVbsAjixj2jT5IsW7b6OVohhwzPhnTlyPtNrIzcAjtkaDuCJZ+04XsZrRi6ejsjSO1&#10;KSmkqTOJT8jExL0PC465EKssizx6Hb8cLEa3bb1wzG4gY/oeod3GnQQOH114/wmCIPxbPT/EovmR&#10;dNx5gal1DckKXsfXC68QkpyJX7A9kzwX07OcAl30arrVO8KFpH5UQEucWQ88dw/Egkes6VgXz7MJ&#10;9Blo/rpcw8Z0a6Nj3K83+K5eA9TeBzhn0YXdxnuYsiCGngd9GWdvgC7WE4/mE1navgXT3zFkbXwJ&#10;uh3ZSz8LeLy6HY0PeJHUdxBDu/zC6t96MHN4I9SXFxFiP5W9Cz7DRqEj+pf2NDx2nqS+1qBTYz/q&#10;IOu7mYLamwn5yter15N2xfpwyCcV99ZKruw/TpEOW3B846HWEuryQ9ixdzBWRLO+Sx0OeCXSuULu&#10;Y3SoHb5i76ZPMSGB/QP6E9n9V7wm2KNPIqdGNWHGii64z8j1cG11UCF9P4TKZu/YSR+Zj+edWF6S&#10;ilVK5Mx5yzGrVAHT2Ec8LmAo+fUSBDN6zvsZ/7FzGOk2nSTjarh08WDWvBHkf6a7TL8kpUvkfBqR&#10;FUFfT0dWVhYPIx+hfnSPqQPPIXt1dBXMZcnozHoy72d/xs4Zidv0JIyrudDFYxbzRjQstN6G+r8/&#10;a697FMUTnQ2VKr/88epRtXl3qmouceKRmkf3pjLw3OtoqGKOLFkHyNAvWZrXzdBHT5c9oG/Wcx4/&#10;+49lzkg3picZU82lCx6z5jGYSB6pH3Fv6kDyFikjWVd4/71LOwRBEP6JNOH+BBs6079m9pprZfUh&#10;LFuX/T27BXoc9/yRmeEPCA+6zC2NNe0zdYACawfHnN0xzChtrk+mWp2vZH3qdu+I3rADXJ9WnThP&#10;Hyp2nYxN6I+ElnVjanUDAOSlWtHC6Us2+UdDtXeLWWHtgH3OiJlpaXP0NRmodVAkd+0NRjFPdYRD&#10;C6cS/iCMu1f8ybTuTKYOUFpRpYpxgWVnd4Ijn3YsRU9PL5KbGOB52pR2O+0LSDIUWDnWoowcwJQy&#10;pQxIS0nJXxiWVatQFEBzlxsBCYT59aXp7uzv6pJjeGwXALnfifUbMqLQvhfvNwX5eBJAXSJxsRlA&#10;9oaxadExvDCzw1whRy7PRJP5crFAJknPU5GKAmSRbliP8XtusVCK4tqZ/Sz+9huGL2nA9U75ypfJ&#10;ciV4LykwMy2Oyq47nt5fU1EBoOXZg1BSTCqhl5WGYb3x7Lm1ECnqGmf2L+bbb4azpMEVvi5VcL23&#10;ZtX53abKS5phwjNiY7VQVAFkEbR9Fvv1XTAtrsKuuyfeX1ckO5xnPAhNwaSSHveOg0z2ZisAstIN&#10;qTd+D7cWSkRdO8P+xd/yzfAl1NthSnGVHd09vfk6u4Fonz0gNMWESnpZpBXSf+/SDkEQhH8iuUKF&#10;QqN5fcOCNgLfgw8oVTuehe2mENt2GF3qd6XNgFqo2xzh5X5bcnm+ucgCbnhQOnSnfbF+HDrjSOwV&#10;OzrPskYeqkKVkU7GqzVtGWRkSKj0cm2ALpMBWrTanEIz0snIXb5cnu8NP3/lOmL2DaPV9zG0HtId&#10;567t6eekpv0xKedIGfnDzxc5VT/tik2ng5w8pcc5i87srVLwCQpF/n54syPkspfHqNDTK0mbmSeZ&#10;0yTXcKIq7w2Pupi9fNm88L4X3vTxpMXSC06vXMS5mCzS7nsydbEPFTp3xdHAinIWaq4dO0GUOoXI&#10;0wtZdy41+4LXhvJzjzq0/e4Ej/XKUde1EdXM9DE0fNc7bRVU6tgFpzsrGL/6CnGaLGJ959GjfnMm&#10;nEgkM/RnetRpy3cnHqNXri6ujaphpm+IoX7Yn6pXbtWGTnXusm7mLoKSs0gO3MKMKesI1NrTsYsT&#10;d1aMZ/WVODRZsfjO60H95hM4kfi21bJaQn/uQZ2233HisR7l6rrSqJoZ+oaGGFfuSBenO6wYv5or&#10;cRqyYn2Z16M+zSecIDHzbf2XQsTNiwQ8Fo+tEQTh30VZ3Y2GBmfZsS+MDLKIPjyHsbOP8uT+FW5q&#10;6jNg0tcM6N4E40unCdDo0Gb9fpm5Cqdrl1J4zVzMdadPaWshR9/RnfqpB1mzL5QMdMRfWME2/2o0&#10;dck1fawoSclijwm4Hk2WLoWg3Yfw17xDdUolUmoKyboswq9eJ9N5MN+OHUS3xsZcPuNPpi7rzRtO&#10;CqGo2I3OVS6wbIEv5Tt2pfyHWHunZ4ebiz7em/cSpTChuOoxuwbXpeOiW3kOywr7AH3/kfl4EkCF&#10;Fa4OEXxd2wzzOl8T6LKc7ZNqoZRb03fW9zj5j8ahpDVus+Jx62Sb/UlJYcuo5XNxuDICBzMjTKv2&#10;4UyNeawYVeOdq1XajWXrxl5oVneiYnFjqvTcj8mY7fzUsxQq21Esn+vAlREOmBmZUrXPGWrMW8Eo&#10;+5p/rl5FdUZvWk/n2Nm4WRhj0Ww7IBJJAAAgAElEQVQx6kFbWNbdAruxW9nYS8PqThUpblyFnvtN&#10;GLP9J3qWetuloMB21HLmOlxhhIMZRqZV6XOmBvNWjKKGvh1jt26kl2Y1nSoWx7hKT/abjGH7Tz0p&#10;pXpL/2nusKqPO19sjXznPy6CIAj/CIauTFo9EuWadtSqWp12SzL4fOV3uDb+HA/XEKY2rEnTpu2Z&#10;HmJLI5toHj7MfI/CFZTv3AXLqATqd2tDSQCTtsz4ZRBZq9riVKkSbqOvUWf+GkbY5RrTUzoxYEIn&#10;ni9uhpNtI765W4X6ZX//Ld6wlhv1Qr+jbpsV1B3wFS4hE3Gt1YAWnaYQauuCTXQk7xy+3IoOXe2I&#10;iqxEp05WHyjBMKLp1PWMNt1F31oVsKvVjT0mY1k0Ou9CLL16H6LvPy4ySRIDpIIgCMJ/x7MXaX93&#10;CB+thN29aXm4A79t6UPJ//gQU4li/+7n7n48awAFQRAEQfhrZNzmyDpP9m4JpcX8jv/55O+/QCSA&#10;giAIgiD8OUoFGQkp1Bi3npHNiv7d0QjvQEwBC4IgCP8pYgpY+H/4t08Bi0FaQRAEQRCEj4xIAAVB&#10;EAThPb0IPc66maMZOehzRk1azOGgpHxHaIk6tZKFq08VsOFAEncPLmHqlwMZOmQkUxfvxT/h/Teu&#10;zYqL4X1O00YcZ82Gc8T8A/bILTT2rFhiE3SAlsjfVrHJ5ynvHu7rc4TfJxJAQRAEQXhnWh55juCT&#10;NpPwSiuPczNXqmSdYnLbdszwSXx9WFYAW2cuZv3i79kckPthdBpuL+7GpzMvo2ffDHe3muhfn0uP&#10;9lO5mH9DjLdJOoBH0zGceo9HqUrpcURGPXv9AOu/S6GxJ3FwuAvjT2YAWUSe/Jkt52PeIwGUSI+L&#10;IOpZ/h1WhIKIm0AEQRAE4V09P8LcSV44LfJhZefSOaMovWhctAW9lu5lsMtQrOSgvrqTw5mfMr7b&#10;GX7Zdp6vajXDEEAbzm+HQqj/XTBTuxlll9m9FrL24zl5U00Du3Au3i+Kk00qt+8mYmZbl2rm+TfU&#10;TSH86hXuPY/Fwusaj1rXw0oJ6rgQAu5GI7N0pFYlU/I/h1leug6tW6owVehICPIloqgzlTID8H8k&#10;o3ztOpQzzm6NLukhAbfvkWxQHodaFSiuAF1C4NvjUscQfCOQGGU5HGtXwuRV5Rrigv0IeqrExqku&#10;FUzSCowdICX8MtfCnxNncYbrUc1zztfx4v5V7kTJsHGqQ/nir8et1LFB3AyMQWnjlNNeOaVqt8Nd&#10;ZQa6OIJ8Iylqa0psaDIWTk5Y/ruX7H1wIgEUBEEQhHeUduEwZ1WtWd2mdK4pNEPqTDrLbaUBBnKA&#10;VHx2HEbZeiu9uxZlW/dNnJzcjM5mgMISeztD1qyYwGq9AbR1rYNN8QZMPuULgPrcWr4acw1ToyJY&#10;VjUi5FIMTRZ5Mq+dxev6dMnc9wskPjOG22f8eNTMjoR1gxn6UxiWjuVJuXMTbdvlbP+hbc6eu9ky&#10;b69l3NQSbPCawPP1Hkzwt6Ko0oiyBve4HFqd6ce30SNlFT0/W0dmTQeKPbmGv95Atvz6LXa3C49L&#10;F7YVjz4zuWNRmwqaYG5r2rFo92zciwWxYVBvFodYU7tiCgF3jPh800ps88T+MgHUkXzPj6D4TGJv&#10;n+LGo8ZUQ8fTAyPpfMocG+OHXL1nz6wTm+lpIxG2fSj9Z9/GolYFNMEBqNv+xI6Zbtxd/yXTzbbh&#10;NT6WdSM9uFCyDJYlLGk8fiNfNzT4f1wi/xpiClgQBEEQ3omOpMdPSLOoQLn8wyd6L5M/4PkJ9pwu&#10;ScceThja9aSzzVm2ez7KmcosTut5+5jVOJ69E9pTr6I1tZv34vsd/rxcRahLLEGvbb+xaeNBji1y&#10;4vSsldzMva2b3IJWX3SlahE7eswZgfPzHcxaEEPPPb4c2LmPE2cWUvXoRJZeeNtUqJY4sx5sPb6P&#10;LZ6HGV/pLJ5n44g45Umww0TWb9nKthP7me5WlOQk3VviSuDg7BlEdvfE69Butp04x0K7w8xYcZ3E&#10;w/NZGNmVzT7H2LLHi91fV+Du9UTccsXewOhVo7D4ZDidqxXBttc8hjY0AiTU5Yeww+sQ2w4e59sq&#10;XhzwSoSEA/wwK4JP913gwI69HPFaht3Rqfx8I9/edzo19qMOcmD/TpH8FUCMAAqCIAjCO5FjWNQQ&#10;WUYqqYWuo9MRc3QXXhol+jtnMFMu8Uyp5NL27YR+/i3VFYBxTXrO3k3P2RriQ67gfXgjyyd245Hq&#10;IqtKgcq2Be422XOopq6NqfF4D7cSddQpZMvOzLs3CS3rxtTq2UmOvFQrWjh9ySb/aGhSvpA4FVg7&#10;OGIuBzCjtLk+meosyrftS92NY6hn+xN1mjSndfcBtC4th+BC4ooN5F5AAmF+fWm6O6cHkmN4bHeD&#10;cN1dijgPxN4QQEm1wav4BSDB/x37W4GVY62cUUxTypQyIC0lBU2wH3cSQrnevz57c/o8OeYRNQKS&#10;cMt9utKKKlWM37Guj49IAAVBEAThHRk51aJSxFWuxumws3idkGX4TKbrPEO+39+XgN2XsHIfRbWS&#10;2WvkTFu2wXbpLnZc+4rpVtv5vP0Z2pzaSm9zPUpWa8Kn1ZwpHVOXcVdDoD1ImRpejt3pUtNIl+lj&#10;oHrLhJ2eClVGOhmv7pbIICNDQqWn/9a2yOX5VglKoKw2iM03OhF60Qvvs0fY8UVb/JdfZ7FxYXHp&#10;o6dXkjYzTzKnSa41gSo97i/agEat5mWurI3w4XCEBa0c3hpWHgpF/hglUOmhKtme70/Mx0X1+ltK&#10;wyJcn5T7YBn5myi8JqaABUEQBOEdKav3ZUD9AJZ/u5E7idkZl+bJKeZP30x8jQZUe7ibfbdrM2D6&#10;N4waMzb7a9xsRron4rnlDKkWjWho5cuir5Zz7kEyWtTE+u1g25kMajWsAUDmnQNsPh+LTveMy6u3&#10;E1qvDS7F8gWiUKKUUklJ1qHv6E791IOs2RdKBjriL6xgm381mrqYv2frsvCf60K9oScp0qA7wyZ+&#10;R+eqGhKfq9EVFldJO9xc9PHevJcohQnFVY/ZNbguHRcFUq1pI4qc28qB8AzIesLRHzz44dhT5Lli&#10;z9e7KBUSqckv3nrnr55tCxrrn2HrvofITUxQPtnO0AatWRKgectZQn4iARQEQRCEd6UoR98V6+iR&#10;upgODlVp4FwTB+dBnKk0nfUzmvJg937uOXelXe67LzClZa82yI5t5uizqnyxfiv9DX9lXLMKWJlb&#10;4TJ0O8ohW5jXOTthU5QyIWq+Ow7VnBl704X5iwdgk38ky6g2rs4hTHdsxU9xnzDjl0FkrWqLU6VK&#10;uI2+Rp35axhh976TfEocBk+jy4sfaWNbmZq1unO88kwmdyuFvNC4jGg6dT2jTXfRt1YF7Gp1Y4/J&#10;WBaNrodhk2msGK5kXcca2Nm7s0w9hGUTG2OQO/aw3A9JNMLJrT6hU+3psDSs8DCNmjF5zThM9vTA&#10;uXIlnHvsxGTMT4yqm/9uaeFtxFZwgiAIwn/K/2crOB2pMeHcf5JBEauqVDb/MDcZqM99hcvUEmzw&#10;mkrNf9AirX9qXH+nf/tWcOLHKAiCIAjvTY5R6arULP13xyEIf4xIAAVBEAThH0JZpRvjxxhg8Q9b&#10;oPVPjUv448QUsCAIgvCf8v+ZAhY+dv/2KWCRywuCIAiCIHxkRAIoCIIgCH+S9v4xVm84R8zbnl+S&#10;/5yI46zZcI6YzHscW7mRS/Fvnpx1Zy9Ld90gDS2Rv61ik8/TDxh1AbJiiU14j0YI/1oiARQEQRCE&#10;Pynr/nF+2eRD7HvkTlJ6HJFRz1Brwvht1WYuPXtzRZYmcB/L9twkDYn0uAiinr1te7c/K4mDw10Y&#10;fzLjL6xD+Kf4T94Esum3G393CIIgCMLfpEPD6n9b3VnPgrkSnkppW0fKmypBF0ugzz2K1G1IxaKA&#10;NpqbXo8wb1qPsqXr0LqlClPF/byF6JKJvHGDKEUlbF/lhHJK1W6Hu8oMXUIgF+8bU7dyJnf8o5CV&#10;r0Ot8savRnR0yZHc8o9AsnGiQnoAYXq1ca5oBLokom4FcD+5COUcalHeJO/DBVPCL3Mt/DlxFme4&#10;HtWGOtZKUMcSeusuT2VWONSuhElhO2uoYwi+EUiMshyOOce9PU4dLx7e4vb9FxQp54hjBRMUb+ur&#10;F3e4EGFMDdMYwlLK4uhohSFqYu9e526MEmvHOlQ0Fdt+vI//ZAIoCIIgCP9vuif7GNX5FFY2+oTf&#10;SMJt8UF+bHmLNR7zKHfgDOOqKUDtzZJBu2h+8yC9A9cybmoJNhyr97qQtOss79WbtUn2OBhHEx2T&#10;QJZ1KyCTO+u/ZLrZNo67bGTsOH8sjZUYWRpw/2IIVWedYkPf8mTe/Im+fZfzrLojxR9HkKh9jmGf&#10;kxwblcbPn/Zik8YB+2JPuO6vR/9thxlX9+XzC3Uk3/MjKD6T2NunuPGoOTUS1jJi4BLCrZwol3Kb&#10;AG17Fu6eT+syeScPs8K24tFnJncsalNBE8xtTTsW7Z5Nk6C1hcRpRfDKLvRfr8HeoRjRfjfRG7CL&#10;faPiC+8r/18YNdqHkmWsMSvrwrjVXXnwVS/m3ragVgUNIbfVtF66j+9blhJTm+9IJICCIAiC8AFI&#10;WRUYtGMfgyrIiT84DPc5K7nZ1OU9StARs3cuqzJHcujMV1RRJuI9rgn9It48Uhtfgm5H9tLPAh6v&#10;bkfjA14879OG43OXkTn8GL+NqoZe0nkmu3fmOqCNOMmhIEe+vrCNHuZZ3N2zEJ+URHSUyUmY5Fh8&#10;MpzOa1Zwqvs8htZPYOOn84ntfZgz39TEQBfDoS+aMm1xB1r/6JorkgQOzp5BZPdf8Zpgjz6JnBrV&#10;hBkrunC6eSFx9m7C6V+DqPntJTb0LEVW0G6WnUsm6Xemz3UZDnjs30oXU3i+ty9DInqwx2citvqQ&#10;dNID92nL6dh0FnXEhiDvRCTKgiAIgvABqOya415OCcgp6eaK7ePb3E5+nxIyCb4VjHmDJlRQApjQ&#10;wK0exWRvHqmwdsDeXA7IMS1tjr4mA3WGP36BFjRuXgk9gOLOtGhUBgWgKN+OXs7+fONUFbfOI9id&#10;UJvmdcsUngRkBnIrpCxNWtXAAEBemhYta/Es4Gbe4zR3uRGQQNjmvjSt40SDOm5M/i2G+wEBhccp&#10;q0CbPs4EjK2Jg0sHxuxMwMm9HqV/JyNRWlWjsjGAhuDrATwP28igRk40qOPEJ9+eIPbeLW6/eLee&#10;FsQIoCAIgiB8EFJGOhk5a/Z0GRlkKIpgqC8DtGi1Od/IdcybZOjr66FJz+DlYJg2KxNtQYfK5fne&#10;wCWQ6aFUZqLOeP2aWqNGAlBWZ8C2ADqEXsDby4vj24fRxX8lF1d3oFiBseijp8ogI+P1sJw6Q42k&#10;0s93nAo9vZK0mXmSOU1yDb2pDMFvQsFxoqTqwJ1c7RTCJa8zeB/bikeHmyzx6fb2vpLLeLnKT6Wn&#10;R4m2szn8gyuva1VRxKTAxggFECOAgiAIgvABZAYeYuflBHS6OC6t2kZovVY0KlaSksUeE3A9mixd&#10;CkG7D+GvKawEPWq2bELWibUcvK+GtCB27jhP8rtu16BfB/fGLzi28QSPsyAteBvbzzxDB2TdnI17&#10;rUGcNmhI1+Hf8U3XqmieJ6DOM+2qRKmQSE1+gU7fCbcGKRxZvYewDNDF+/LzlptUdcs3pa1nh5uL&#10;Pt6b9xKlMKG46jG7Btel46JbhceZdZN5bjUZfqoI9T8dyYSJ3aiiTiBRa/aOfaVHjeYu6J/dxIEo&#10;BcVNVDzZ+TmN2y3gdqF9K+T3nxwB/PyT2n93CIIgCMLf5O/aCURVxZq4uc1wupdOUfvPWLJ0AFZ6&#10;MGBCJ0bObIbTHEPKtfqE+mXDCy3DyG06KwZ+yYS21ZiGGfZ2VhQtYAq4YCZ8MmMFt0aMw73qGAys&#10;G1CzbBH09JQoHYcwqdtwprSsxky5CkPLFkxb1h3zPMNARji51WfuVHs6pF7k8Ox1hI79li52U9Cq&#10;TKjReQErvrTPHzFNp65n9Ddf07fWQjLl+pRpMpZFo+vBre0Fh6l0ZODk7oya1AzH7+WoiljhNmM5&#10;XSxqEP+OfWXkNp2fvxrHpN4OLNXI0bdowqilX4n1f+9BbAUnCIIg/Kd8vFvBpXD7yEFeOPaisbUC&#10;dNGs79oAn94BbO5Z/O8O7j/n374V3H9yBFAQBEEQPj4qUi4tYvgqf0b3q4U8eA8rw92Y0tT47w5M&#10;+AcSI4CCIAjCf8rHOwIIaKLw3b6F47fjkJdyoGXvPriWM/j984T39m8fARQJoCAIgvCf8lEngML/&#10;zb89ARR3AQuCIAjCf432HsdWbuRSfCaRv61ik8/TvzuigmkjOLl6Pedjsm9HzoqLIUH35uvChycS&#10;QEEQBEH4r8kM47dVm7n0TEd6XARRz9R/d0QFk9KIj3hIQoYESQfwaDqGUxlAVgSnf9mAr0gA/zIi&#10;ARQEQRCE/wNN3F0ue5/F734iudMadVwI13y88bv3POehzzoSgny48TCN52GX8PG9zVM1kPWM0Etn&#10;uRgUgybXcdcjU4i9ewGfS3eJe+M5eHJK1W6Hu71Zzr91pDy6xUWvU/jeeEhyTiC6hEB8/R6SkXgP&#10;P29vrkck54mx0Nhjg7h89myu2HPRxXDn7AXCcnZD0T29iZdvSM6Wbzqe3jrD9Udm1GrbCluzdMKv&#10;XuHe81juel3jUVZOGdokHlzzxsfvAS9ELvhBibuABUEQBOEvpSZo3QAGLAjBqk4lUgICMBq0gx3j&#10;bAlfPZihP4Vh6VielDs30bZdzvYfWhC6fiTf3CiLkdKIUpm3uaFoQRuTUKL0TXl+zZ/Sk06za5Al&#10;d9aPZNw1M4yKWFHFKJjLMa78uH8xbV/tiJHJnfVfMt1sG16Ty3Nhblc89ilwcCzBiwBfwit9z687&#10;h2B9ey1jx/ljaazEyNKA+xdDqDrrFBv6WhBSYOxOPN4+lP6zb2NRqwKa4ADUbX9ix8xPcj1bMAPf&#10;Rf24OuAGG7oXJXjjl/T5uRwrAnbwadHbbBr9LWmz55Ex5ntMN+6ijl8g8Zkx3D7jx6NGNUAXzcFR&#10;bTljboPxwyvcs/+Boxs+w1pRcC8L70eMAAqCIAjCX+n5IRbNj6Tj9gt47tjH8X0TKBd0hbsPdjBr&#10;QQw99/hyYOc+TpxZSNWjE1l6QQ3oiDPrydbfPNl1YDr1Q06j7refAzv2sXuSPVePn88pXEdiib5s&#10;PraDdQdO86PjSeauul5wHOog/ILtmeR5nC0bd3LgyGSqXDzChaTsb2vjS9Bt50m2bz/Evm8rc+6A&#10;F88LiT0k5gA/zIrg030XOLBjL0e8lmF3dCo/38g1BCm3onmz8vifv0qGLhrfyynYmN3i8k012kgv&#10;LqS40tIxZxxKbkGrL7pStYgdPeaMoIERIKmxGbSPk5572X9kCpXP7uNs0l/yE/ooiRFAQRAEQfgL&#10;acL9CTZ0pn/N7LtGldWHsGwdqE95EFrWjanVsx/TIi/VihZOX7LJ/yltUWDl4ERpOWBohklRGyrZ&#10;FgfkFDUpjjLzZaKlwrZ5q5xRMTOaNLbl8V5/wPrNQPQbMmKBHsc9f2Rm+APCgy5zS2NN+8zsuVWF&#10;tQP2OcN3pqXN0ddkkBJ6r8DYNRcncCchlOv967MXAB3JMY+oEZAEdc1zKlRQsVVzzL7w4U58PBfj&#10;mzKo3TX2XrrLk3vexLp4UE8fDhfWcQprHJwsskeqTMtQSj+VlGQdmImxqw9BJICCIAiC8BeSK1Qo&#10;NBrULx+6po3A9+ADzIqqUGWkk/FqbVsGGRkSKr3s/cyUytxv0TIocEs4iUzNyxs8dKSmpiPT0y8w&#10;Dl3MXr5sPoXYtsPoUr8rbQbUQt3mCK8eBieX50sKJGTKgmMvYa6HqmR7vj8xHxfV6zOUhiZ5SlBW&#10;a0UTvsPLM54w209Y7CaxfvkJPI0jqPdZYwy4Vmi/gQJFvixFPLnuwxFptCAIgiD8hZTV3WhocJYd&#10;+8LIIIvow3MYO/sozx3dqZ96kDX7QslAR/yFFWzzr0ZTF/PfL/SVTAI91+Mbp0OXcJG1u0Ko17pp&#10;gUdmhV3hpqY+AyZ9zYDuTTC+dJoAjQ5tVoGHZ8dereDYE2xb0Fj/DFv3PURuYoLyyXaGNmjNkoB8&#10;d6HoOdLCJZ4dy32xbtgQE2dXHEJ+ZlVAbVo2Nsp7rEKJUsoZ5RP+ciIBFARBEIS/kqErk1aPRLmm&#10;HbWqVqfdkgw+X/kdDUu3ZcYvg8ha1RanSpVwG32NOvPXMMLufSbnFJibPGRhq6rYN/DgZqPFLOhf&#10;rsAj9ep9jodrCFMb1qRp0/ZMD7GlkU00Dx9mvn/sJZoxec04TPb0wLlyJZx77MRkzE+MqquXrwB9&#10;6rZsTFaMGfVdzJEbu9C4Rioax09wzb89sVFtXJ1DmO7Yip/CRRL4VxM7gQiCIAj/KR/PTiBqfL6u&#10;y3SzbZyc7CjWdP2fiZ1ABEEQBEEQhH8V8YFBEARBEP6VlFTpMolRBmXFaI7w3sQUsCAIgvCf8vFM&#10;AQt/JzEFLAiCIAiCIPyriARQEARBEP5C2ntH+HnzBeJ1WiJ/W8Umn6d/pBQeHF/BJp+nvHF/rPYe&#10;x1Zu5FL8P+zO2axYYhM+XExZcTEk6ABtBCdXr+d8zD+svf8yIgEUBEEQhL9Q5r1jrN7iS4IkkR4X&#10;QdQz9e+f9IYsHpxYyZbzMW8mgJlh/LZqM5ee/ZNWdCVxcLgL409mfKDiDuDRdAynMgApjfiIhyRk&#10;/JPa++8jEkBBEARBKIAu5RG3L5zB6/wNonIeTqxLCMTXL5KU2CAunbtISNzLBx/rSAjy4XpkCrF3&#10;L+Bz6S5xmvwlyilVux3u9mavXtHE3eWy91n87ie+Tux0KTwO8MX7tA83HybnS/i0PAu5xMXrD0gs&#10;7AHO6hiCL3lx7to9ErVvaaAmlpBLZzl37T5JuSpRx4Vwzccbv3vPeXl6drsfkpF4Dz9vb65H5I5L&#10;x4uHN7ngfY4bDxLRAinhl7kW/py4wDNcj9IQH3iOG5Fx3L92gYBHKcTdOcuVeymv2hR94yTXo153&#10;WN5+SSH86hXuPY/lrtc1HulKU6ttK2zNFC8jJi70CufPXeX+85yIdc+4e96PqIxE7l87i49fBOL5&#10;0nmJu4A/Nln+LO4xjB0P9Wgy7ShLOmY/iVPtO4OOYw/zTJJTru86dn/lgBLQhqymb/91hCkbMflA&#10;b4IGjsYzzoT2i44y3fXlAz+zCFzeh0Gb76Nwnc7pxe3JszQ2+TcmdprM6RcyTFrP4+DsFhgBaUfG&#10;4T7dhzf+Rr4kL0+/9bsYUzPvZao+PYlWE0+RbvMZVw+MzX4xLYR9c6ewcKcXtyKfk6kywdrejR7j&#10;ZjGttx1GBRT/bvVvwfnQp4z2jMOk/SKOTnflVasDl9Nn0GbuK1yZfnox7ZWXmNN5NJ6xhXwqVTkz&#10;8egqPjXL/w0NV+d148t90W9+sgeUdiPYuaEfj+d0YOyhBEp1XY7ndw1ex+G/iO7DdhJl9Ak/nphD&#10;c9lV5nX7kn3RSmyHb2HjkMpk/5nUEbfHg44/XsPgkx85Mac5+hpfZnYYy6FcIwcyhT7G5hWo02YQ&#10;Xw5pTjn9vP2urjWOy2v7/OF+R5O/n2TIlfoYFS9NtWYDGDe6I1UNgZexJZSi63JPvmvw+nrzX9Sd&#10;YTujMHrVjgL6XiZHqV+UEpbVadJ7NKM6V8cI0FyaQ+fRnryuXo5S34jipavRbMA4Rnesmuv61RF7&#10;aS0//LiBw76BPHyuQWVijb1rF4ZN/JaBzua5PkWnEbJvLlMW7sTrViTPM1WYWNvj1mMcs6b1xs6o&#10;oLbnk/saSb3L7lmT+HG7N7efpCAvbkOtVp8zed5E2pfP/7Bd4UN74TubXsP3onB0xCwpgIthlfnu&#10;6G76PF7LV2OuYWpUBMuqRoRciqHJIk/mtTPjzvqRjLtmhlERK6oYBXM5xpUf9y+m+atSM7mz/kum&#10;m23Da3J1gtYNYMCCEKzqVCIlIACjQTvYMTidn7oPxVPhRM0SSdzxDaXi1BNsHWwD6Ije/wWfnrHG&#10;Ri+Um0nNWXBgKe1MX8edFbYVjz4zuWNRmwqaYG5r2rFo92zczfOO96gD1zK07zzCrOpSIfUWdwyH&#10;sGnPSJRbBjP0pzAsHcuTcucm2rbL2f5DW0xvr2XsOH8sjZUYWRpw/2IIVWedYkNfK4JXdqH/eg32&#10;DsWI9ruJ3oAdrHDwIyg+k9jbp7jxqDFJu77gq/MlKW1dkrKNv6Lvw+EsLHeQY99UR4Ga8wsHsNc9&#10;gL2Dir3ZLwN/YrAmkPjMGG6f8eNRo1QOjJmM6eZzTKp8h7XDBrA8zArHcincuaWlzdK9zG4ewsbR&#10;X3HLsihKIyv0710krPpsjmzuTzkFAoAkfGQSpe3dTCQZCqnCl2elDEmSJClTujrJXlKBBDJJr+kS&#10;KUKbffSzjR2lojIkleNU6WbKcWmopUJCXkoacDA9V5lq6cpEO0kJkn7HTVJynvq0UuzWrpKpHAmQ&#10;5CW6Szvis7+TvKmjpE/26wV+KatL31xSv9GC1N09pGIyJGXVcTlVxEqeA8tJKhmSTK4nmVhYSRbF&#10;VZIMJJnCUuqx7aGkLaAn3q3+F9LxoZaSArlUasBBKU+rr0yU7JRI6HeUNiVLkpSR0z+FlafnLq16&#10;WlAkGdLpETaSopDzVHVnSYFZ6dKRQWUkOQrJatiJnJ9bThw+X0mVlUgyk97S3lRJkjJOSyNssuOQ&#10;m3eS1r/8YUpa6fHy5pIeMsmk914pVZIkKf2INKiMvOB4ZUrJovUy6VZG3n7Xa7r4T/X7W/tJppQs&#10;u26U7mflik1hJQ07kafFks9XlSVl7nb8Tt/LFBZSl00PpCxJkjKOD5UsFYUcp7SUum68/6q/Hu0f&#10;IlUvIsv+nspYKm1ZRiquJ8tuo2F1adDuCCkr59hYz4FSOZVMQiaX9EwsJCuL4pJKhoRMIVn22CY9&#10;1L7HNaKNlLZ2t5SUMpmkKjMycmIAACAASURBVGErNevYRWpd20LSk8kkvSrDpMPxBfaskCM+KfVP&#10;fiVIR6d3lgauDpJiklKl+Ofh0jxXY6n50ofS40NDJRvTFtJ8/xdSfFKqFLajn2RTY6z0W1yCdGBI&#10;Ocmk+RLJLyFVik+KkrZ8Vk6qPsZberR3gGRZd5p0MSFBOjCkouQw4aIUH7FJ6lTKQRpzJk6KT0qV&#10;nl5ZJn3W/Ufp6JGZUofBa6QbCalSfFKydPvHplJR9+VSaFKCtOdzS8nEfank9yxVin8eIW3saS1V&#10;H+Mtxcfslz6zqid9dzVC+qWzhVR38hXpcVKqFJ/0WNrZv6JU4yvvfO17JK3pUlqyH+ctPUxKleKf&#10;+UkL+vWQZu1eJDUrWV/67sIzKT4pVYoN2yZ1t64kDTmSkN1uk9bSkuBkKT4pWbo131Uq2mK5FJzg&#10;L011LiO1X/NAik1KlZ5c2iB9O++IFPj8obTYvZjU5pc4KT4n9hJdNkvhSalSfNIzaWc/K6nOlOvZ&#10;/ZsUJ61qV0xqtiSi0H45FbJcal6snbQyOlWKjz0qDaroJH19/rl0a7G7VNJ5mnQuJru/gjb3kqwq&#10;Dpd+jToqDSpnIrX8KVyKTUqVYgMXSC7G7tKie3/22nj99W8npoA/OsY0auyASqbl0fUrRGkBbSTe&#10;PqFkzyZIZPqfx/cFgJobV/xJlxSUcm5EjT8yXqx7xL6tJ0mUlCiVMqSEE2za8xAdULT7OsIiI4mM&#10;jOT+kS+pqgT0W7EsOPu1yPtn+a72O4x0JB5l496HZCrt8DgRSdyTKJ7EhLC1tw1y7RM8l20muIBp&#10;kA9Wf37y0vTeGp5dRu6v8B30N3/br5yckj02EZ7vvHtHxlD1D35i1cUdYdqkfTz9vamPlzFHPCDs&#10;zkV+XdiHGoZaon/7jlErQtAC+vW/ZMnQWugVyRnX+4P9XlCd4Xd82fF1Y8xkWTw+vJSNt9+yOelb&#10;21GSHpty+j7iAeH+R5jWrCQy7VOO/LyTsFzxyEv3Zmt4JBEPwrnju4OvG5shy3rM4aUbs/suZjfj&#10;Rm4gOEOJTadF+DyM5+mjaJ49uszKnpVRpQezyWMMWx7rgESObtzLw0wldh4niIx7QtSTGEK29sZG&#10;ruWJ5zI2B+ep/K3XiDZkG8t/fYKuRDtWXg3A6+ABjl+9yNJWxcgK38aKfbEFjhYLH4o+9T0W0dvg&#10;GEu+H4tHv89Zc0tDVlb2lmkq2xa422T/Upq6NqbG41vcStQBKmybt8JaAWBGk8a2PA7wL7AGTbg/&#10;wYbOuNbMHm9WVh/CsnUe1G8yinmfFeG3hVP5dngfvljtT2ZmFpk6ABV2zVphowTk5jR1tefxnYDX&#10;hWYGcyMggbDNfWlax4kGddyY/FsM9wMC8lUeRsDdItRzdcge7VbWYOCKjQxS3Ca0rBvu1Q0AkJdq&#10;RQunZ9zxjwZAYe2AvbkckGNa2hx9TQZqWQXa9HEmYGxNHFw6MGZnAk7u9Sj9xp86JZZVq1D0d3q+&#10;sH6pVeCf4kzu+gdj0fQTqhkAyCnVshWOCQHceqoDhQ32NbNH6eVmZSipp0GdoeHu3jnM+n4qM7//&#10;nmVHH/C2P1P/ZWIK+KMjp2yjBlRS+BAcdI2rKVBR7c25W5nISjTDvfwFTvtfxeeKms/cH3D1ZjRa&#10;mRHOTeqjz5X3rk0btpNtPqlg1IKxg5NY9pMf5zZvI3jYd9gammNtk32c5mlRVAAYUNzSBpvf+yuR&#10;hw6tDpDSeP40kQzKUFS/Aj2nLOB+uRukGVVHXtCM2zvV/0cWa8sxNLPExsbg/c8sYoqljQ1vnvlH&#10;F1JrebJ3IlP7uLO2vcnbas6OuZwBUJ7KdrUpE3cLl/mBXNq2g9tjZmBfRM6TsKdUb+qcc84f7PdC&#10;6qw0cyyHN1xiZ1IU9x9kQfU/0l45RUxz9X05GwZ3tGfeWW90iQk810KFV4caYmZpQ3b1lZg59jAb&#10;Lu0kKeo+oOPRnnUcjtWhsPiMpRvH4ZIzzaYwd2bE2p+4ebkDax+eYMPOBwwcb4ouuzNIe/6UxAwo&#10;U1SfCj2nsOB+OW6kGVE9T2f8zjVSdTQH77ThfnpJ6lbMyf5lRhgbKYB00lM/0MJ6oWC6pxwY0ZQZ&#10;Me0Y1K0hndsNxCmjFcdzHpsrZWpe/WXQpaaRLtPHQCUHJDI1r75Damo6Mj39AquQK1QoNBrULy8L&#10;bQS+B++hytjKsDkxtB7SHeeu7ennpKb9MYmcmslIT8/5fx3p6RkoiuRecKNET68kbWaeZE6TXBmT&#10;Kt/z6uRKlAoNas2ryok8/ythcTJUGelkvPp0kUFGhoTqZRvk8nxJgwQoqTpwJ1c7hXDJ6wzex7bi&#10;0eEmS6788GabZS8/ycqQATqtNqct6WTkdETB/fKAMs5vFAeAnp6KjPSM1x+I1OmoJRX6+jJAjjxf&#10;liOhIz3xKdFP0pCQk/lCzcd6K4lIAD9CejUb4Wwm526CP1f81XR8dpYraWDUrDff2MXhfT2Ey+fv&#10;oKkfhF9QFjKVA40aF3tdgJTC1TWjGX7s5Uc8iWd+2Y8myDtQlYX/th1cU0PxVn0YOyqRq2v8OHd9&#10;G5uvjWd+gw+0jsmkNb3blub4vgdsH1CTw1OdaOzqStOWHejz3VwqGX+IgW6JlKtrGD382Ks1X9Iz&#10;v+yRtfyjc9ILLq0ezfBDueuVUaTOYOYPrUvhrX6zDpSV6T5jHC1K/IGQVdVo0SSDc2cj2PzNLD5r&#10;uoiq73yyPo6uDTBfEMjT0FsEpELlW0e5XnEm68c7ZR/yQftdQ+TRw1xNlkBeklJvHSl9GzWRvjvZ&#10;mqQEKYu0+LscWnGJTOSUrteQGoV1viaSo4evkl19KUCD/407qCUZxo3b0tI03/HGTWntUpz1259z&#10;x+8G0I3WvdtS+vg+HmwfQM3DU3Fq7Ipr05Z06PMdcysZZ/9MX+YGv3eNKIpSpmotyrz8lu4pZ77v&#10;ydiDz6FUJz7vZi3u4PsrZYVx7UYm9aZMZky3EqTe/YUNtzTo3LPHijLvHGDz+QHMclVwefV2QusN&#10;wKUYRJBJoOd6fPvPo4niImt3hVCvb1Pg8htVKKu70dBgODv2heHatwLPD89h7OyiDGl2nUzn7/l2&#10;7KeYpQaxbq0/mTr3nFGqTIIOb+PK4Jk00F3gl53B1OvvAgRmF6qyw81FH4/Ne4ly88BeHsgv/Tux&#10;w3En56bVy105ro2KMHrbHsKb9qd8wiHmj55J8R++p37qFNbsG4hDn8qkXFjBNv9qtJ5hDvGF9dVN&#10;5rXqT/iIo6zqORJnh3Quf3KJRI0cpUIiNfkFOvL/AikwMy/O41t+PM2qgUnILo7c0EC7wvqlOEtP&#10;OKCUUklJ1sGrz7L6ODZvROqkVRz43IlelZK5uHIzt6q2ZVpJGaEFBqxH7aHLWTX0XS6E/zaRAH6M&#10;DBrQqLYBW0485PrV+1yJvMhzSY/Gbu40rnmdMgsCCbngy8Nm4finSSiqNKCxVc4KNQApjbtH13L3&#10;9+pRX2DLriAyZWa07NUJiwrp9HKdhs9voeza6MW0Bq0LvkngfcnL0nvtQZKMRzN751WiI/04vtWP&#10;41uXMLVME8Zv2M3sNmX+5BumRNrdo6z93UYDUipBh9cSlOdFGcbd3ZjzOwngG3WomlDl67HvngDm&#10;aWRRmkybTpmQvmwPWc24+T3ZV6awEwsoysQEYzlEZ70g8YWOoi3n4tky9wF/st+lOPYOrsEZA4nM&#10;tARi45LJlGQUbdCfAc56vOscZ57ydUl4LxiEd+7XZCpKNRzDL/M6Y0KuHCxuL4NrnMFAyiQtIZa4&#10;5EwkWVEa9B8AaEl6/gIJOSYlzXNGh3NTUrKkGXISSE9MAOSU7b2Wg0nGjJ69k6vRkfgd34rf8a0s&#10;mVqGJuM3sHt2m9cJ3ftcI7poDnm0pPcvQajN3Zi+bwMDxCr2v5aeM/1GuTJ8sjP1FltQwqIujVzK&#10;cSwyEmxBUcqEqPnuOAxNxci2J/N/GoCNQksECsxNHrKwVVVGpBpRvcdilvYvB14F1GHoyqTVIxn/&#10;TTtqzdRRxKIhg1fOp38xe64PnYhrrYWULlGWOo1dsDkSycNMABWVreOY716dexnG2PdewaJ+1pCZ&#10;kwBiRNOp6xn9zdf0rbWQTLk+ZZqMZdHoevkrx2XyGoaN+5qu9jPQGVpQf+jPTGjVAO0v9xk/qS1O&#10;U7UoTezoNH8NI+yUcK6QvlI6MnByd0ZNaobj93JURaxwm7GcLubGRLjVZ+5UezqkevN13pNw/Hwi&#10;Hb74ntZ2szAs3xr3BmW595Z+aWj2hNvOM5nu2IrUM9+9Kql4mzmsChnDlA7VmZ6lxMSuK3NXj8ZW&#10;eemP/OQ/KiIB/BjJS9CoYQ2UJ24QeGkXx+4/Qqu0pWlzawwrNadR8bXs8T/H3nNPeaSVY+bsgqMe&#10;r9855cVpNmE5Qx1eXj46IvdOYopnVJ5qUk5uYf+DLGRGDtQoFoC3j0Spmrbon7zKowMbOfxDa3q9&#10;cUfsH2ySiTMjN1xm2IK7+Jw8yVnvsxw/fIIb0T7MHzgOp8Ad9Pgjo2iva6B4swksH+rw6pdGF7mX&#10;SVM8iXrjUFNaTFzGYPvcv14yVDYNKXgyqPA6kJeiVikFkIVCoUAGSLp8ExY6HRIgk8vfSLbkJbsy&#10;d3ZHTg32xH/ZWFYMfHsEuUnp6dnTMDIDDIsWnMb9qX6XsnjxNIIXgEyuoohZJeq2GszMhRNyrjcF&#10;CoUMkHizyRIgQy7PF5fMENsO/WhsGMTJX32JVBthP2wLJ1Z1wTLfoVLWC55GvMguR1UEs0p1aTV4&#10;JgsnOAJpGBgYABpSXiQVsEZIR1JSMjpk6L+cgpOb4DxyA5eHLeCuz0lOnvXm7PHDnLgRjc/8gYxz&#10;CmRHp5cd9+7XiObKYr5dF4i6TDuW/bYHj5r/7u2n/h30sR20CZ9BeV+dBqjP7UVWvBHfHJ5K3gcU&#10;aAEZxRtOwnOyY94311aruNUq+3+rLrr9Kh80qT+adT6j89U9mDUXB+d9aUbOf5cF5bqjOBdFa5YF&#10;ts75hzPD1p5n2O+0UG7agJEbLzAy/zeajGeT7/g3T2i6lGs+r/9p2GULIV1y/tFyGntaTnvjFNuR&#10;B7nzqoK8sSvKdWX+ia7MLyC2gvvFjOEHwhn+8p83X5Zmjsu4HXiPy1+KGz/evJAr4K6su9+1gNo+&#10;XiIB/CgpqdLYmbKK6zzy+YUtSVkorF1oVkMJKlea1TNgz2lfVm9KJUtmQB2XBvnWpOlj07A7vTu+&#10;fFXD1YAfkOU55hmHtx4kWgtS8llmtj/LzDzfPs7mvVH0+OLPT2U9917MxLW+RJfpw9oFn9K8dw2a&#10;9x7DjGlraG87nOPxvnjdUNOj5bsnPwXRt2lI994dX/WF5moAP8gKOtKA8o2707vt+68BzF/HazKM&#10;DIsgQyItLTXPmhUpNZV0CWQGBhR5Ix45Nv1+ZOqOs4w5dYWVa1RkvlMkOmIC7/JUB0rrqlQtYKj2&#10;T/e73IJBv4bycxsDFHIlivwXgswIwyIykNJIS83TYlJT05GQYWBQJO91JytKvcFLWdNRj9hjHjTt&#10;8gt31g6ip7UVv02ul2fEWW4xiF9Df6aNgQK5UpHvOtSjhm0llFwn6aoPfhldcc39Q9H443v1GTqU&#10;VLKzhefeLJ64Ft/oMvRZu4BPm/emRvPejJkxjTXtbRl+PB5frxvwMgF8j2skNSiIB1oFNt2+ZohI&#10;/gRB+EDEMpKPlH4dF+oUlaF9FkN8lgyzxs2ppw/IzXFrWhOlNo6HUWlISlsaNS753heK7vF+tp5I&#10;QCc3w75lZ7p06ZLz1ZmWdqbIpRTObt5O6Ae4/cowM5Tjuz058vN8ll9JfvV6Rlw0zzSArAhGhgVm&#10;av8iSqzLlUUu0/HiwmGOvdoCKZUb564RpwN5GSssC5oZVFRm+OKJNDIGjVrzDguedSTf3cG0lb5o&#10;JCXl23TGuYB56w/R7zKFEj1lAckfgNKacmXlyHQvuHD4GK+bfINz1+LQIaeMleUbSzCzySnVdgHr&#10;xjliICVycc4X/HA5LX/tKJR6KN9I/gCU1OjWjbpFZGSFr2fclFM8ffVE3GecnzOeNcFZyPQd6PKp&#10;IxhmEnp8N55Hfmb+8iu86o2MOKKzO4MiRn8seTNsNpEdu3ex/HPbAqaihf83ZZVujB/TGosC7nKt&#10;0mUSoz4pK95YhX8FcZ1+rIwb0thRlT16IjOkfjOXnIffKqjQzJVKOWPDCqsGuFR63/VGWu7v3MbZ&#10;FAllpf6sPOzJgQMHcr48Obz6cyorJTR+29h8vdDHML8z/abD+aJeUUj3Y667Hc6tu9C1bSPsm87k&#10;WgYY2HenR93/44NzpTh2f14Fa2vrvF/l6jLh7B+5qxhAjnXHHrgVl6ON3EIfp9q4d+5Ke5f/sXfm&#10;cTllbwD/9rYR0Sol2aNQUUmEGHuWFtnGOjNkGetYx2QZjHUw9rGGLFnHjH0tO4W0iSQp0oLSord3&#10;ub8/EslbljHjN9zv5/N+PnWX5zznOc+997nnnvMcW9ovDEdGaezcPbAupk9fo94oFo1uoKKH8E2d&#10;zU0NMa7Xj0235WjW6MPcyc1V9Ej+C3aXVKZLd1fKSxTEb+6NXcPWuHt2wsW2PQvDZVDaDncP6xI+&#10;Y5Sl6U/LGW1TCp6HsnjUQq6/h/nV647g1wlO6KllcXVRR6ytm9HJvTOu9erw1czzpKNLw7G/MsZO&#10;A7RbMMTHkbI8J+SX1tRt1B4Pz440qdeCn/ONgXd3h1fC39lHlGQcm0Wv7t54TT3As/e3oshHRt2s&#10;GT28HDF64+mpjqlLbzwcjMUHq8h/AtFPv1TUK9HEqQbqgJpmA1xdDV86g5ZdS5qaqAMSyjm6YP++&#10;X07lEWzZdgkpmlh370OTIudrNx7I17ZaIItm+8YgivbLvDdadkwK2MGPHWuhK00k+Ogf7Dt8kXtZ&#10;pbFoORK/AF+c/t7X3/dDkJOVmkhiYtHfQ548//CEA+o1huK30xe3mmWQJd/g5P59HDwfS6aWGc1H&#10;+rFtgm0JwVApHCcsZqiVFipjwEI6P0zJQdvEipYD57D/5O94vdnVkc8/bnd1agz1Y6evGzXLyEi+&#10;cZL9+w5yPjYTLbPmjPTbxgTbt4xiKdOUKctHUr8U5AT/yuhlkbx7hsGyOE89zLGVg2hmrs2zmHMc&#10;3H+AoOgnaJg5M/C3Ixyd1YL8tXS0sJsUwI4fO1JLV0pi8FH+2HeYi/eyKG3RkpF+AfgWNsY/5CMi&#10;IiIi74qaIAji3UbksyE3OZqImEdkCTqY1KxLbdMyn99bjjKLh9FRxCZnoyxlQBWrulTV+7TDef9p&#10;uyuzHhIdFUtytpJSBlWwqluVf7fKOSTdjORuqhRNw2pYW1WimHkxkJtMdEQMj7IEdExqUre2KWU+&#10;Oyf8/+bxs7/9WvkPoODuwZWc1+9J3ybGJR4pT03mmaEJBu/sN3Iidy8movpwejT8/x4nqrh3mPWn&#10;dOg6wIWco6sIKtONfs2LZAtQ3OPY2pOU9uhHpZDV+TZzyn6xbSDNTCQfYKOPj2G5/29bvw1xEojI&#10;Z0Upkzo4mHxQBuH/DpKymFk3wsz6Uyvyin/a7pKyZlg3MuPTVVkHUytHTK3e4dBSJtRxMPmwPNYi&#10;nzEyYg8vx79Km5IDwIy9DG+xk1YhO+jxzvFFHpF7F7G79YD/+wBQeJ5KfEJZpIKcuCMr2FyhGX2K&#10;BoBCDmn37lMmN4/cAps1Ur7YJnygjUSKIr6XioiIiIiIfCjKVKLOhHA/LZaQC6E8eNH5KE2J4tLp&#10;04TEPi1mqTElWYk3uHDqOOeu3SdTCZDFnSuXiX2aws1TwSTKS5alzLzHtTNnCE18XuLkLmVWIuHn&#10;T3Lq7DUSMgsn2MwjNfoCQYFXiEt/h+3SZKIvniIoOJb01xTJIOH6WYLOhHCv8A4V2yUm9rRvUw/9&#10;l0PLFTy+dZELV+NILxifITGhQce2WBsUGn/+ctvzQjY6y6XzR7mW+Gpgh/JRKIFX4j947aQvCbEH&#10;UERERERE5EORhbJu2HDOG1WkkmElmo5bS5e7I+g3KxzTBtXIiw5D2nEp235uUeikDM7/4snw3erY&#10;2BryLOwcd2pM44+tbtwNiSRNlkz4yRASWzbgecAgFbLaUeb6Yvr0XUWGtS26j5JIfirDvPWb6j07&#10;N4ueQ3ahbmuLQUYYF2Jq8uPBAAZWvsmGb3qx6FZlGlbPIiyiDAM272F0/bsqt39ffg/De/9MhGlD&#10;quVFE57nxq8Bs2itH8mqbj3xy7OhXrmHXA3Vop//X4y1i1G5fXj2Wsb6GrLh1ARASdIeH7qdrIyF&#10;1m2uZ7Riwd4luBmEs3HUFPQ3HeXl1CnZi20bd2D/0kahmKuvZ3nePC4sbYcOeQQv/RZfzdWcbFTl&#10;n2/7/zhiACgiIiIiIvJ3UEqpN2I/67304clOvhl4j257zvNDXW1IP8Lolr6scj+Bc8Hx0ihCousx&#10;ed8ielRRR5m0Gi/HA5zP/I7+Pp6sW3kEr9lDaZy7k29mqpDVxZpqC5YiG3KUoyMt0Ug/yfiWPbj3&#10;hmJSbgbfpO6UP5nbqwrqyiTWdW3A4bPpeOjOY2G8J1vOzMBeR86t9SNZFBxNyr3FKrZfYc+lGcR7&#10;/8GpCfXQJp3jI5oxY7kHLfue4c8oW3447093Yzk3dy7kTFY6snvHVG5XvjYLTUBWbTBbAgZRVZLK&#10;X0OaMWfVVdymlGBriSltX9poBF4309jc7w/OZrejncZF9h4pjZtfgxJWXBIpQAwARURERERE/g4a&#10;5tSqpQtAXnQIEU9uc7WfE7sAUJKZnIhVWMarAFDbmaELtDi8bz4/34njTtQlbuRVppNMSeFkj8XK&#10;Cg0h83YFGk2qnv8Q12tKC4fyxL+hmDZOw39F8+A+Fk+7TdydKIJv5GHeJZs7N25SutFA6ukAaFD7&#10;25X8Th4hviq2551nyponxIT0oUVAvmRlZjIP6oahXtWNno3WM97OkpWOLXBt783XHSuiWUr1dsnV&#10;wvppUrdlWyw0AIxp0bweI/eGATXe3fS23elcwYP9pzNxKbWbU/qd8a8rhjbvgmglERERERGRv4Ua&#10;koLhappaaBp1YtqRebgUCuY0dEpx4Vr+38rkXXzf6idSOg7Gw8mTDv0bIO1wgDdychQnSyOKOWuk&#10;5EoLxucpkMtUjDRUPmLv0BbMSHbjGy9n3N0GYpfblsOCGuqa6uRJpS/HDiruneGve8aYqNoek4qa&#10;lhEdfj7G7GaF+tY0dUBDi/7+YXS+fZ7AU6c4vHUwHqEruLC6s8rtp3sVVlAg93nB+EUlz5/nol76&#10;PWd1aNTBw70KXn8e5qTWKUy7/klNcansd0KcBCIiIiIiIvKR0LL+iqbaJ9my+z4SPT00Hm5lUOP2&#10;LA57lfReHnOZ63lO9J/8A/29m6F78QRheUoUckBdAw0hm6xMZfGyoq1o3UzO0fV7iZNCzs0t7Dj7&#10;7M2JIPIYgq/JcBw4hVEDu9NE9yKnbuShVKhRu0UTSgdtYe+dXJA/5OCc4cw5lEYdVduPl8PVRZvA&#10;TbtIUNejvOYDdnzrQJdfbyC/PovWDb7hRClnPIf8yHhPS/KePiH7murtea8pKSPqL38uP1GiTDvP&#10;79ujcWzj8nYjF7IRqFPdw4uaF3/l1/PV6exerZjVgUSKIgaAIiIiIiIiH4syLZmyZix6O7vTqGYN&#10;GnXfjt6opYwotCqOluMAhje/ha9zfVq06MT0W9Y0sUji/n0ZlGlI80a3mG7blqUPmxcjS5/mvmvo&#10;n7eYztbVaNTvMIK57ptJ3rUa0XdEc25PaYRjUxe8fG9i5VKFR/Hx6DSbyvIhGqzrYkXdeq35Tfod&#10;v01qir7K7V/R2nc9I/V30KdBNeo28GKn3hh+HemIhu13TPZ6xuI2talnVZ8+B2sxdao3pnaqtxu9&#10;pqQmNSunMq91HWyajyaq5XIW9q38DjYuZKMYBRJzdzys7hNf3YNO5mJY866IiaBFRERERD4r/j8T&#10;QYv8czxmZ5/mHOwUyMae/95SfGIiaBERERERERGRT0BuxH42/LED/9ttmNNJXIf5fRADQBERERER&#10;EZH/JBrquTzJqsuotSNoUfZTa/PfQvwELCIiIiLyWSF+Ahb5NxA/AYuIiIiIiHzJyFNIeWZEBYOP&#10;8QFSTuTuxURUH/431vX9OzKUpJzdwKazj1AAamoStPWr4djBg6ZVSr2jDAXxR3/ndGlP+hVZ51dx&#10;7zDrT+nQdUALTCSqzxnQvOJ76izyIYify0VERERERD6YDPYPcWHcsY+1+mwekXsXsTs0+xPJyA8A&#10;l/4RhUyhQC7LIfnqGny+8mRVlPztpwMgJ/7YKjafTUZZZI/wPJX4hMdI3/j2KPA89R4Jj6UfoLPI&#10;hyD2AIqIiIiIiLwLygwSboRxN7M0VWwaUFVPnaw7lwi+85RU05NcTeiAfWUNlFmJRN64RapSn1p2&#10;dlTWlYDyMTfPx1HWsSay8OskqlWjQcOq6L7ohlFm3iP0+n0k1esWyeenJCsxnLDbKSj1amNrZ4Gu&#10;REla5Fnul7VGL+U2WaYNsDHXKV6GCr3fhoZlV37w7UF+/+Fj6nevz4a/btO/dAYXHlfG1cE8P4BQ&#10;JhEWeB+9Jk5YvNFBqOTZ3StEJKhhYWdP1fISJCb2tG+jib560TrYYt7QjdaaBiifRHLhri4ONWVE&#10;hCagVtWeBlV1X/ZYKTPjuRF6D8HCjmrPw4jRakij6mXeKPtNu71LI385iAGgiIiIiIjI25CHs6pb&#10;T/zybKhX7iFXQ7Xo57+fXo9DiEqTkRJ+nGuJragVP5eeQ3ahbmuLQUYYF2Jq8uPBAAZWDmfjyNHc&#10;qFQWjTLmaMdeIKbOLA5s6odx6GL69F1FhrUtuo+SSH4qw7w1QAbnf/Fk+G51bGwNeRZ2jjs1pvHH&#10;9r7cX+PD6LNGmFQ2wqzpBFZ9dVm1DJV6/8VYh3f9nAs5984THG9I/e8qoZ7kx0+Dc5h1ZTmtdSDv&#10;ym8MmaLJsiAnLF477H7XpwAAIABJREFUS8mjvcNwP26Mhe59rsTWY+aRTbjHrWWsryEbTk0g9bU6&#10;jObb5BFMN/DnsMtGxowNpZKuBmUqleLuhVtYzjzOhj5VkV1fSp8+y3hcx5byD+6RrniKTu9jHBpT&#10;ePm44uz2nbhKSCHEAFBEREREROQtKO4d488oW3447093Yzk3dy7kTNYzTNoNwX3Nco57z2WQszqX&#10;F9+k7pQ/mdurCurKJNZ1bcDhs+kM7A0oUjHwPszW/qaQuBLPxnsIfNwWydylyIYc5ehISzTSTzK+&#10;ZQ/uAUijCImux+R9i+hRRR1l0mq8HA9wPqMvlVEitRnNLr9u6CkfsaXH1yplqNY7HSUVSxwD9vzg&#10;YGoY+QACCpmCck1/Ynuj8miX7YFbud78eSab1u01uLznMKU7b8ZWq6gEAWnV79i261vMSWK9hz17&#10;T6XjXq3wMYXqgJQzPxSyd5ohXgd20dcUHqx2o+neUzzt3YHDv/yGbMghjo6ojVbGWaa0dudq0aKL&#10;tdt31DT4kNb/PPn8A0B5EmEXbvGk6EAEALVSmNlYo3knnOdVnbE2/jv9wwoehZ8n+rESUENNoo52&#10;OVNqWdXAUFvF4cp07gSH8cTIlkY1yhfankLk+ZukKooOkFBDo4IVTawrQHIE526mvRxboaYmQUPH&#10;iGpWdTArq7oOytSbXIxKRlZErJq2GS2cLT+wzirKeXKLyzHqODvV/GgyPx0ZxF6JRFajMXUMc4gL&#10;vvEWP8l6h2M+Jv92eZ+qzP8vsuKCufG8Ks7Wb+YcK9jX1Nr4o5b1seSJfDjqVd3o2Wg94+0sWenY&#10;Atf23nzdsSISHhc6Shun4b+ieXAfi6fdJu5OFME38jDvInshxIJ69V/4jUFFjLTykGZFEnO7Ao0m&#10;Vc9/IOs1pYVDeeIBtJ0ZukCLw/vm8/OdOO5EXeJGXmU6yZSABpUsa1EWQBZFWDEyite7ZEq7rSHS&#10;vwc6yMlMuIL/uP4MHFuTiA3udOtSgR77TpHZrBT7Tujjtr2eimBCHXPbBlSUAOhTsUIpcrKyihxT&#10;qA5Fz65sQ70X9xh9E2O083KR5oYSEmlK0+k10AIo34ivmlQktOjJJdrty7xvqeLzDwAzg1gy1Jez&#10;eYCQxaO4J2iaWWBYCpCY0XvNXBQjuxAzJYGA7n9nSncWh39sh885I6oYlQIU5D5NJk3Nip5zN7Li&#10;2/oUlq64tYq+raYRbvszwWcnYVXQLZ17gqkdBnBKrwpGpQvLV6NMh8VcWuqG8thPtPs2CMMqRuQf&#10;oiT3yUMeKeswaP0BlntWesPF887MonOvg+hUMaawWIlpL26d+flv1LtIORfn4z2mLIm3f/toMj8Z&#10;eRGs7NeNtHlxbHK7xYbBHtz58R7bvYvxE3k067/7GL5UPPKojQyemcKwLRNx4J8v700F3sEO/7QK&#10;hW3wwXcwOVEbBzMzZRhbJjq8x41QTvT67+gSM4WEgO7oFLPvcUD3j6CXHbc2DMbjzo+kbPf+QHki&#10;Hw2NOvT3D6Pz7fMEnjrF4a2D8QhdwYXVTV4do3zE3qEtmJHsxjdezri7DcQuty2HX2ZbkyAp4mwC&#10;2mhrSsmVFrzSK5DLFPniknfxfaufSOk4GA8nTzr0b4C0wwEKxEnUXjw41EoVK6N4vTtT7t0qjm7l&#10;Jgzs7cLiaReBblh288Si636OHdciyNSdXbVUf1dVVy+yXUXWuZd1eGOHpMh1KYCaFhoaMqS5r7ZJ&#10;86RvrIH8NruJ5PP5h8L6PdkQGUNMTAwxIbNoXsqC/tsi8/+/FcSMppofsTAJFv22EhkTQ0zMXRLS&#10;HnJ5VjUCR3ZnSmDhNx8517cGcL99f9rGbWHjlbwiYirRe3NEvo4vf7cJXepGqZeH9GZzRMG+WBJS&#10;4vizl5QNkxZyvoi4l2IN3FkZHvOa3I8Z/H3WaNgz83rKJwt6CpDfPMGB8CcoVPVo/xv8H9jh49hA&#10;zs0TBwh/onhjluKHo4GVjz9HZ7f+SHppYD/zuhj8/Z8gvz6L1g2+4UQpZzyH/Mh4T0vynj5BqtRA&#10;Q10gO/MZSnkMwddkOA6cwqiB3Wmie5FTN/JQKhTFC9aypXUzOUfX7yVOCjk3t7Dj7DMEQB5zmet5&#10;TvSf/AP9vZuhe/EEYXlKFEUn45Yko1i9c0i7n0DaO6RMVKRHsnvfRYQ6tgCoV/fCvdZ5fltwjqpd&#10;PKn6b42r07anddNnHNp4hAdyyIn2Z+vJx29cw+9sty+czz8AfCcEciI3Mcq9GQ6OLfGevJPol28Y&#10;Odzc5cvXbRrj4OiK5+g1XFb5PVkV5bHxWc3sjmlsWXWQjILN0gv470qhZe/p9G2bQcD64xTtGH9v&#10;1Cvi0rwupVMf8eh9nVweyoIuLZlyumD6fR5nprbCbW4IyKNY2q0L0/3XMdq9GQ6OrnSbFPDKPsrH&#10;XFgxlC4ujjRuP4iVVzPeeBsrQJEUxNLvPWnlZI+9Uyu6T/AnvCBLQVYEAVP70s7ZAUdXL37YfIPM&#10;l7sCmNq3Hc4Ojrh6/cDmGy/2ZISyZWIPWjnZ06ilF2PXXcn/1C+PYmk3D2ZsWcX3nZvi2LgDPr9f&#10;4d6FFfh0dMbBuSPfb4ogF5BHLaWb2xTWLvOhg7MjTTsNZsmZN1MXII9iqWdTxh2RgjKZwMU+uLs6&#10;4dC4Db0mbyPiZbaFD/MlZXIgi33ccXVyoHGbXkzeFkHRBA6KuLUMmHiIp7F+9G0+nqPSEsqTh7PI&#10;syvj547HvVlTuvxyjpwSffkd/bywHT6inTNCtzCxRyuc7BvR0mss6648yd9XpB6dx02gz2s2UJAU&#10;tJTvPVvhZG+PU6vuTPAPz7ddsb6rIG7tACYeekqsX1+ajz/Km4knMgjdMpEerZywb9QSr7HruFLI&#10;HkJ2BOuGdqSJcyu8vv+NwCQlICd+3zRGrb7yDjbNIiJgKn3bOePg6IrXD5u5kVlUr0OELvWk6bgj&#10;KB/vZqizJ8uiCgIJJSk7BuHcZ0N+STd34ft1Gxo7OOLqOZo1l1/Yr1hfVRC7YxLfzjjAo0/1MvEf&#10;Q8P2OyZ7PWNxm9rUs6pPn4O1mDrVG2NJGexcnbjtW4/OK/XpO6I5t6c0wrGpC16+N7FyqcKj+PgS&#10;JJehue8a+uctprN1NRr1O4xgrosaoOU4gOHNb+HrXJ8WLTox/ZY1TSySuH9f9s4yitU77xRTW7Vk&#10;5jnV6WvyxwDqYWZsQJV6nVn5zJ1f5/TO3ykxp7NnXRLia9C1q/m/GEjo0W7GcromTaG1ZQ2a+pxG&#10;YlYaLa3X+wrf3W5fOMKXxNN1QkedmsLoM9JX22TBwpT6moJmVXdh7h/nhYsHFwhdKusKrZbGCYKg&#10;EB7t6iNUqeQqTNh0Srh4dq8wz7OmULHNMiFaXlR4urChk45QY2SQIH1tu0K4t6i5UNpqgnDpxY6s&#10;A98KFpW/FQ5kCUL2ER+hirGnsCVZkb8ze6vgqWsmdFt+Wjh79uyr37mLQnRa/jHZm7sKOmbdhOWn&#10;C/YHCoe3zRF6WpUVzHpsF5IUb1b9+e7egoFBJ2HBqcIyrwh3nioEQXpOGFu7otDvj+cFRwsHvqkk&#10;1BoZlG8fGx1Bt46nMHfvOeHS4QVCF/NyL+wjF+6u7iAYm3cQZuw+I5zZN0dwr64taNYY+aYC8jvC&#10;0q8MBcteK4TjwdeFSwcWCO4WZQSX+bcEuSJJ2NGrkmDsPErYcPKicGbbWMHZsJrgc/iZoEjaIfSq&#10;ZCw4j9ognLx4Rtg21lkwrOYjHH56V1jb2USo2GK8sOnUBSFwm6/QppKR0HJRpCCTBQtTbEoLZa28&#10;hQV/nBGCNvQTamnrC5WbDRbWnLgonFjqKViUby/8/lAhyIKnCDalSgvVOv0i/BVyXTi+2Euobugq&#10;/Bolf90usmBhio2B0D0gW0jf00cwq9FDWHkqRLgWtFkY1lBPsPMNyS/3g3wpXdjTx0yo0WOlcCrk&#10;mhC0eZjQUM9O8A2RvW5D2TMhfp2HYGg5XDgQlyZkl1Se9JIwwVpLKNdohLD1+DHhZGiq8LDY8t/D&#10;zwvZQfhIdpbfXSt0NqkotBi/STh1IVDY5ttGqGTUUlgUKXuzHiH3hLhCNnh2Z6nwlaGl0GvFcSH4&#10;+iXhwAJ3waKMizD/lrxE35U9ixfWeRgKlsMPCHFp2UWdVbi7trNgUrGFMH7TKeFC4DbBt00lwajl&#10;IiFSJhOCp9QXNDXNhfbTdwlBZ/YJsztXEQxcfxWi5DIheIqNYNA94C3trRCSdvQSKhk7C6M2nBQu&#10;ntkmjHU2FKr5HC6iV8YreYqHwlo3A8F+2g1BJgiCoHgg/N7BUGgyN1pQPNol9KlSSXCdsEk4dfGs&#10;sHeep1CzYhthWbS8eF8V5EJswI/CoJkHhEcq7hf/ddIyssXfP/y7vaaLUKXzWiH66b9ZbrJweusa&#10;YX/Es/z/n94R5rU0EtzWPPwkNviv8/mPAXwnNGk6+jfGd7VAgj3DOixjSNQdUGqy+/f9lPPyp6et&#10;ARIMaDeqDwfcNrI9cgjTbd7FfBJ0dEpDbg7PBYCnHPQ/iGbXbXxVBkq59sFL340NO+LpNbIa6gDK&#10;VE7MGURo4cF6arq4/XaBJR3yPwIrU08wZ1AopRVZJCckk2fajD4+mzkx2uPFoNs3ETLPsmRw9Ksx&#10;gBIzem84zgzHt1RBAIehSxjvURkJ9gxqu4SR0bGgULJ36zmsx4bxk1dVJDSjTsZlas9SJaQ0jkPW&#10;4d+8C44VJJBXEQ+H+cy4/4C81ED8DhozNGghA+00gIb4mTQmsZJA6p9+HDQeStDCgeTv8sOkcSIV&#10;Y3cw/XRtxofNoV81dcCJ2tnXsFrkR7BPdxDUcPBZyNiuFkik2bj67idt8DwGfaUHzj1xnj6Du/fl&#10;oA5ot2Dimol0MpVAgxVMOlaH1QGRjPxRtTkUWVnkSGWkPZGh17o3Cw65kKJhhgbhfJgvdad6Vg5S&#10;WRpPZHq07r2AQy4paJgV8S8NXSrolUaiWQYjM0N0iCu+PHQBTZwGTKFnaxMkygesGFdM+eGdMf5Q&#10;P//bdg6jrfY6TtceT9icfuQ3ZW2yr1mxyC+Y4bMkr9cDyL1XyAZpjgxZ50/zLo7ku5UHDvNncP+B&#10;HKoX77sauk3RKy1Bs4wRZoZFPmcrYtix7jS1x4cxp1/+NelUO5trVovwC/ahO2rotJrCet9umEnA&#10;pWYyZ6zWsjNqGG4FMpRJxbd3uAdmfgcxHhrEwoF25Lu1CY0TK6GhW+E1vdIK5ElM8ejVkikLdnHj&#10;JxsaJO1jd7AtPVbWIGn39+wv54V/T1sMJGDQbhR9DrixcXsk3asX56vqVO8+mzXFt6yIiGpywzmw&#10;bh+7Nt/mq3ldMPpXvyNqknXxV4asDGVk3wZIoney4o4rP7XQ/TeV+GwQA0AANW2MKxq97MbW1tZC&#10;lpMH8vvEJ0pJjPVlYJDaq+NrGaOW+a7fTeQ8epQKhk0x1gDlo334H0klTfd7HE6rAQKZKdkk+fkR&#10;MWwGtvByDOCKVqqmD+eTPwZwBa20lTw+NxNPj99J0qtNjaK5MAufY+DOynA/uhRN/6RizOBrn3HV&#10;tDEyMXxhHzVKa2uhlMvz7fNQB4tqr2aUla9dCzOJikzu6iZUNU7gl+FtGBYVS+IT0FZkoeYtoExM&#10;4KHSgho1C9xRC8tW3lgi56r/Q5QWNXi1y5JW3pZIT+wmuVwNLE0LBp9IMKhdC+OURB7IATUtjEwK&#10;2lQLTa2y6Ou/qLhEAw0NJcqCgdQmtahj+KIGEj2qVSnPo4T7yNFXaUeDHnNZFTqG2cNcmZ6hS20X&#10;D4bPnMtQRz7Ql/ToMXcVoWNmM8x1Ohm6tXHxGM7MuUNx1n7L3bW48gAojZFx+fx9JZWfHv/hfv63&#10;7XyP+9rJlKthyaumNKB2LWNSEh8gp/Lr9SiCuklVjBN+YXibYUTFJvIEbRRZangXOHBxvlsS8kQS&#10;kstRw9KUVyrVppZxCokP5IAEo+q1eFkVgxpU008h8UGhcV4l2TsjgYSHSixq1OSVW7fC2xKg+NUk&#10;DDv1pu3Eaey6NgXDi3u40agXfhZK4uMTkSbG4jswiFcl1cJYLRO94nzVWVsc/yPyYWiok/skC6ux&#10;6xnWUtX83X8SbZyn7WfV1s0cDr6CpEIXlhzsTfPiej1ESkQMAAFQQ01NxWZ1A/TLa1LXex+BP1TP&#10;fxgoHhN3Owu9Gm8kPVKNIoaDR29RqUkLaqoruL/TnyCTgaxY05+qL3xWSNnLmD7bWH9uMksbva/u&#10;EgxdfsJvzlUaj+7DdLuz/NK0hCiwGBkSiYw8WcHDXkbG02yEl9d2cfYxxFDvObeTX+WUUj5+TLrw&#10;5k1B+WAj33kuQDJuGctnO1O/ZhkOfl2FCYDEyAA9HpOSooCy6oCcqK0z2aPTh34GevA4hVe7otg6&#10;cw/a9vqUzw7l0TMllMo35POHD3lazggD9YI6vVvtlemppEghP69ADknJz9C3rIAE1eNF5M91cBy3&#10;kxsLBRKCT7Jn0UTGD1lM48tdS7BVSb4k4XmyI+N23mChkEDwyT0smjieIYsbc2Om/ety3pBdTHkA&#10;aoX2lVR+1VxWf7Cf/107m2CkWZ7sa4941ZTPefjwKeWMDPJ1UStSx5d/K3mw8Ts8F0gYt2w5s53r&#10;U7PMQb6uMuGd7FOc2VA3xLB8NtcePUNJqfxA6flDHj4th5GBOqAkPTWFXEAbICeJ5GcG1DUuNBK+&#10;JHtXAz89eJySgoKy5Lv1Vmbu0WGGb4fi9Srfjq87jmPcrv3oXYnGZZA7ZhJ1MvXLo1nXm32BP1A9&#10;vyAex90mS68GkufJqn316kzsxbu/yIegYU23qfM/XflalXEZOAWXT6fBZ4MYNpeEeg26eNgRsXwc&#10;qy+nkidP4dzc7ji1msCRdNU9I4Ism4z0dNLTH/MwOpB13/djQfxXTBzZFG3FLbZtu0L1HsPp2dwF&#10;F5f8X7OuI+jX+BG71h0kHQAlspwM0tPTX/tlZOWiei6ZOtUGLma6SzxLR80n5H2XpNQwp4qplOBD&#10;R0iQZhF/YiHrgrKLnczx6jwrvLrVI2TZT+yMziL3URDzf91PigrTKNMSePC8ArZtvsLJUo+MMwtZ&#10;dTwDmSwPiXkHutrfZN3PO4jKlJMZuZkZP60jMk8P8w5dsb+5jp93RJEpzyRy8wx+WheJwr4rXWte&#10;YPHk7URm5JF9Zx++C46h39GDRsV3nKpEeHqYRb8cJSE3h7j901hypjrdvBuiOvRRcHtVd+w7/siR&#10;B1pUcWhOk9oGaOvooFPsk5uSfelxNKu629PxxyM80KqCQ/Mm1DbQRkdHxUxbTW00MlNIfJzDe831&#10;Kan8zGrv7ecfgmo7N8Kua1dqXljM5O2RZORlc2efLwuO6dPRoxEqm/KlDbJ4lPCA5xVsafOVE5Z6&#10;GZxZuIrjGTJkxcyEf12MBpkpiTzOKWJJjbp07VqTC4snsz0yg7zsO+zzXcAx/Y54NNIGBJ6dWMGv&#10;QcnIc+6yz3cRZ6q542lbKKIqyd7PzOjQ1Z6b635mR1Qm8sxINs/4iXWReSXrRRla9umCbOckVse2&#10;pFcnY0CdGl08sItYzrjVl0nNk5Nybi7dnVox4chjokvw1ax717kQ9qCEPkcREZHPGTEALBEN6o7Z&#10;wsaeeazuWp3yurXosUePUVuX0qOCKtMpuLuqIxX09TEwMKFa4z4svduI+Qf8+a6GOvLrW9kRXpdu&#10;Peq/3vWqXgXvr13JPbiBXUlKUCawtrMJ+vr6r/2M7H/kYnEPNvUaDFo0GYc7SxjzW8T7VVNSmT4z&#10;p2EXOhIbo8q4zkzDtav1O3QPa1Bv7BZWt7vH1CYmGNbz4VJFOyqpSAmgUf87pg0pi3/bylSsZkPn&#10;hRm49XIgOy6WNLU6jPRbj3vKLFxNdTFtuQjpN5v5zdsY9Toj8VvvTsosV0x1TWm5SMo3m3/Du1Ij&#10;ftz2O+0TZ9Gykh4Vm0wi0mkRu+e2VplUtCTUdOpQ+f4UnIwr4DA+kmbLtzKp2O4RdaxHLOMXm8sM&#10;tTGgjL4lvU9aMXf5iFe5HIuxVbG+ZFqPEct+webyUGwMyqBv2ZuTVnNZPsLqDSla9h3oWGYfvap3&#10;4fek9wnOSvJlrff08w+jODtrOfzItt/bkzirJZX0KtJkUiROi3Yzt7XqlnxlA08udPZlSFl/2lau&#10;SDWbzizMcKOXQzZxsWlvSe+ihX2HjpTZ14vqXX7ndVNq4fDjNn5vn8islpXQq9iESZFOLNo9l3yV&#10;1DFvbsO9HxpiYGzPD5EuLNs6mQavuUxJ9takzkg/1runMMvVFF3TliySfsPm37yL6LWGtCJvYdpN&#10;euOp+xB5+9500HtRUt0xbNnYk7zVXaleXpdaPfagN2orS3uYUq9YX80jYmVvWvtsIb6EDCUi70jG&#10;LY79Pp1xPv0ZPGwiS/dH8qzIIYr7R/l93ipOJb5p8GdRf7Dsx2H4fDOQUT8uZO/1N1ObvA15arLq&#10;BQ/+UeQkHFvAuEH9GbX2qqrRRCL/x6gJgpgaUeTLRR7yE/btYpiSEMC/lUv5S+TLsLOcK5Mb0On+&#10;dFK2en1qZb5oHj97h+R2HwlFwl7GeIzlSvXu9G5fl/LPbrBvzU4yu21l788tyF/nSU7orOZ87ZdM&#10;hQG7Of5Tg5cv2HlhC/Ho5o/h1z60r12G7NuH2LAxjnb+J5ne9B1fZzP24uO8k1YhO+jxb15f0pP8&#10;YD+UB71/pHebdnRyNP2iepUMy/23b2biKBARERGRv42UR9FXOBeWjFFds0+tjMi/xlMOz5xAUIPF&#10;HP/dg4IOc28XXTp2W8SeQc34prIEpJfZ9YcMj4ndOL1yE+fHNqCFDoCCu4f/4LbzT4RO60b+6O0e&#10;2Kp1YPKRa+Bcl5vn71KmgQU5YTdJN7CmYZ0KRYanZHHnymVin6ZgeiqYxPaOmGsA0hRu37jJIzVz&#10;bBrWQK/oFwrl47fIlpJy8yo3kzWobGtPdX11UKYSdS6estb6pEQnkvX0HDEZFbCqWZkaVfNn6asq&#10;V5kWwfl7uljpJxOTZUb9yhmE3tWlYfVcwsOTKVu7EXUrqvPk1hXC08pj5ViXCqrG4CizeBARSkyK&#10;kvKWDbC10EWCkidR57hXthE1ZGGEJqpRtaE9VXS/pFD0wxADQJEvGjUjWzp5V6SKeCX8o3z2dpbH&#10;su/niewWejPN571ncon8V8k5x6FTmrRd15HCoyV0HKZwJFqDUi8mqGUHbeWQZgfWf+1Fmc2e+B+Z&#10;SgtPA0AdM5v66Kz+jSkrtejj1oIGVcrTyPcUJwGkgWwc8T0hBmUpXckSnegLpDRfQsCCTq/SfSkz&#10;uRsSSZosmfCTISS2dMQgchVDBy7mjrkdVbLCCVN0YmHAPNoXni0rCy9etvI224f05JdwUxpUy+NW&#10;uJT2S3YzrfkN1g0bznmjilTSL4eeoYTkvFQkQaeJqN+Cag9/V1luy4jfGTHyDEYVK2Ng5sKI/o8Y&#10;M/EqpmU10amQR+RVDVzd9LhzXxu9p8GEmUzhYMC3+WmhCsg4y1zvQexTt6O+YQYR525T3fcIW761&#10;IGL9cCaEmlNWowxmpWK5dLsO0w/70/tfW6Lkv8nnejsWEXkn1Kt6M3v1p9bi8+ezt7OGNUO3XWDo&#10;p9ZD5F9FmfGApBwzvnrjzUaLUi/TbT3l+I5jGHXdj41OHXQ9q+Dmv5cH7t9RSQLlOsxn25w5zFv1&#10;A14/paBubotLl8GMG9cHm9KAMh2DXn8RMKga6k8OMMJ1Br9fa8s0hxddZBJT2vp4sm7lEbxmD6Vx&#10;qUQ2zphHSq+/ODm+PqWUyfzp04KpizrTfn7zIhVQLXtk3M/MvtednWcmYa0NGceG03rqMrocaw5K&#10;KfVG7Ge9lz7k7OHbk340nfYzPYwesrGb6nLPtgVlrg3D92zBQx+kQaNRphnh9eceBpins6OXNTOl&#10;qzj3pwflU9bT3eEQF559S7VCmbikN69wq54vuxZ8jYW6kqTfO+F86CwZ334NKEg16M6+gIGYksia&#10;Lg7sO/2E3gON/5F2/1wQ+0hFREREREQ+AEnpMuhIcsnOLn4ovTL5L3aflKEev41fpk1nW6wGGuc3&#10;E3CrYDKILnV7/sLmoBhibl9my0+d0Dk9gV6jd+bv1qhLyzYW+amEDFrQxCqRsNCnxSsli+TGLTOa&#10;tbXKXzteYsJXbRrwOOz6m8eqlJ1M9NUwnsZs5JsmdjS2t6PdxCOkxN4g/BmgYU6tWioSL7+lXA3z&#10;2tQsdJq6uQ02FSWADnr6Zalcx5pygKSsHuXV85DKXp/Rot14BHO/Ls3Rhb5MHNIbn9WhyGRy8g9T&#10;p7KNLcYSQGKAibE2MqmKfLQiryEGgCIiIiIiIh9C2QbY1ogj5HLq67N2c4OY3rYd8y49J3HfDi6Z&#10;t6FtHSP0DQwwqNWWtnXvsMv/ClJlIpt612Pg1hSUgJZRHZp2n8Bvc3qic+NSviyhUFojZRbZz9XQ&#10;LlVSfk5ttDRzyc19pZE0V4qgqSKpUjGyNbW0MOy4gL9OBnL0ZCBHT18l7PZ2ehsBqCFR+WX1LeVK&#10;1HjtNA0NNAv9q1ZsQlMAJcm7B9O231ruaFWjkecYfvFxQhPhZboySVGlxOmtb0UMAEVERERERD4E&#10;DSt6DnQm4rdxbA5Pzw8C8x5y6pep+Kda4VQnnj27wrAb+DOjR41hxKgxjBg1junftyF97yZOZ5vi&#10;3LQyFxaMZNXpODIVIE0JYefmk+Q2bJpfhjycPzacIVWp5MnFVQTcdqJts3Kv66GugYaQTVamErTt&#10;cG2cxYHVO4nJBWXaOVZtvo6lq4rUySplG2HVygXt037sTVCnvJ4mD7cPoKnbAsJLyvPyPuW+N3Lu&#10;XLmKrNG3TBzzDV5Ndbl0MhSZUl5MblyRd0EMAEVERERERD4IdSz6rWBVzxyWdbTGxt4eR6uG+Jyo&#10;yZRNs3C5u4N9sY1x71zxtYetXrtetFU7yLa/0rAcupH1A3T4a3QzrE30qeU0kB0ag1i3wONFERXQ&#10;S5iDm3VNmo331PUzAAAgAElEQVS4RpMFS+hTpUhvV5mGNG90i+m2bVkao0v7WevoJ1+BR92q1HX5&#10;nqsOC1j+fT0V6quWXcZ1OqtG67G7lw1Wljb02qHHiCWjsS9xYSC9dy/3vdHCof9oXG5NonmDxnzV&#10;9SduW7tgkRTPfdULNom8A2IeQBERERGRz4p/Mw9gAcrsR8TGJiHVqUTNmhUouuT6ByENZELjKehv&#10;CmKyzUees/lPyv5CEPMAioiIiIiIfOFIylSklk3FT62GiMg7IwaAIiIiIiIi/49oWNJ14hhKmf0D&#10;o7X+Sdki/wnET8AiIiIiIp8Vn+ITsMiXx3/9E7AY+ouIiIiIiIiIfGGIAaCIiIiIyBeOgvijK/E7&#10;8+hTKwLISU15jPJf1El+/whLxnzDoO/XcO21VC8FuoDi3mHWbAgiWVmMEFUo7nFs9XrOvu0k+X2O&#10;/zqSId8MY/3VknLNqCzkpZ0UsQdYtek8acoitpOnkPLkfRT/MhADwPcl+x4hZ0N58NkmGVfy5NZF&#10;Lt/JACArLpjzUakfLi4rjuDzUaSquvYK78uI5cqFaB4rP0KZXyjKJ7e4ePnOp1bjDTJir3Ah+jHw&#10;32rb4nXNIi74PFEqnfozp6Tr+T+NwPPUeyQ8/vQ39mf7BvHVmKPk/ms6STm3aDQbEqrTorUdpoVm&#10;BrzSBeTxR1nrd4aU92l7IYe0e/d5klvySDPpmQWMX59IVdc22Jq979SEV3aSxR5i9eZzPBEK2y6D&#10;/UNcGHcs9z3lfv6IAeB7Io/ZwHftR7PrvV6D/kvkcXG+N32X3QDk3NowGI+ZgR8sTR69nu+6zOC0&#10;imtPfmsDgz1mEpgLeREr6ec1h3N5r5cpj9rIN73mESL/YBW+GPIuzse777JPrUYR8ohY2Q+vOef4&#10;GP7071GCH8qjWf9dF2aocupPiTyKjd/0Yt5HvVjkRG38hl7zQpDz+jX7eSGhQkM3WtczQPkkknMh&#10;98lNjyUkMJCr9zILrfKh5Nn965wPDOJaXPqLJMRKnkSd4Wp8Fik3z3Pm4k1SX+vEkpJy8wJBgVe4&#10;+7RI2uK8FG5dPE1Q8F0ylEBWDFeuxJCeEsnpkAcvdXopKfUWwWcCCYl9+jIBcsn6FkGawu0rQZwJ&#10;jiVdUaB7IOdvZ2BcrRbmNatiUhAVvKZLwksRimd3CQkK5GpcxuvlSJOJvniKoJeyAYkJDTq2xdpA&#10;jbTIIK7Fp3I3+Dxhia/GaCqfRHL2/G0yjKtS07wmVUwkoMziQdg5Ak+c4fr9IvUparNCbaeqPbPu&#10;XCL4zlNSI09y9XYMl4+H8ODlJaLk0Y2TBMd/dg79ToizgEVKQAP7mddJ+aek28/k+gvhr+6Xr5cp&#10;v3mCA+Hm+Hyu8fYXxT/rTx+XEvzw//W1WX6TEwfCMf+oF4ucmycOEG7uk79UWaFr9vNCRsT675lu&#10;4M9hl42MGRtKJV0NylQqxd0Lt7CceZwNfcyJXuFBv/V51LMpR1LIdbT672D3+PpErB/G2GADypQ2&#10;p1aZaC4lN2f+nkV0NLrD9iE9+SXclAbV8rgVLqX9kt1Ma1MBWeRaBvWZS4y5A9WybxCh8x0bltbl&#10;alQaspQwTofEoRszgukG/pyaUouw1d8yaGkMlWyrkhVxHUXHZWyd0xH98LXF6Fv1taXXcm6sYujA&#10;xdwxt6NKVjhhik4sDJhN9chzhD3KI00SSFBEfVzqVUACKDPvFNIlgdZWoEzaw+hORzGyKEfi5TtY&#10;/3KCtb0sEGK2MLz3z0SYNqRaXjTheW78GjCL1uXC2ThqCvqbjuG03ofRZ40wqWyEWdMJbJrQBABl&#10;WiQXQh8hS5NwJjCcenbprO85iH3qdtQ3zCDi3G2q+x5hy7e1kKuwmd/OEWS9aLtDjkXbczNbHUKI&#10;SpOREn6ca0k63Js0nJy511jcRgfyLrNi0GQ0V57Dscq/7HL/B/y/3sr+G8ijWNqtC9P91zHavRkO&#10;jq50mxRAdMHLRFYEAVP70s7ZAUdXL37YfINMQB6+CM+u45k73p1mTbvwy7kccm7uwvfrNjR2cMTV&#10;czRrLj95+dajSApi6feetHKyx96pFd0n+BOeDaAkOXAxPu6uODk0pk2vyWyLyH6pXkkyC6N8fIEV&#10;Q7vg4tiY9oNWcjWjoLteTtRST5qOO/KWshQkBS3le89WONnb49SqOxP8w3mpiZBNxLqhdGziTCuv&#10;7/ktMAklII9aimfTcRx57QvHqzIVcWsZMPEQT2P96Nt8FDNHNaPtzIuvgsWMg4xp1o3lN4suBlSy&#10;PlkRAUzt2w5nB0dcvX5g843Mgj1EBEylbztnHBxd8fphMwW7irWlMpnAxT64uzrh0LgNvSZvI+Id&#10;2uY1bYttXzlRS7vRZbo/60a708zBEddukwgocDDlYy6sGEoXF0catx/EyqsZxS9/WYwvQgahWybS&#10;o5UT9o1a4jV2HVdejJWRRy2lm8cMtqz6ns5NHWncwYffr9zjwgofOjo74NzxezZF5L7U023KWpb5&#10;dMDZsSmdBi/hzBu95IX9qYR6v+26+pB2KqzFjV/p6vIDhwvaaft3ODQZz5Gc/P8fbf0Wl+G7i/HD&#10;8RyVAgjkRG5ilHszHBxb4j15ZyH9ipq+GH/LCGXLxB60crKnUUsvxq67whPl2+uvTA5ksY87rk4O&#10;NG7Ti8nbIshWxLF2wEQOPY3Fr29zxh/NJnyRJ13Hz2W8ezOadpnJxtldaDnlNAWXW96ZqbRym1uC&#10;nunErR3AxENPifXrS/PxR8l+7Zotznfe4rf/ARRphnhtP8bWrX+ye2JNgvae4qkijhN/RFF/4hY2&#10;+u3iwM7ZtCib+aIXSkm6YR82HdrGur0nmG97jF9WXuXpvp+Zfa87AWcOsnnHcY4trs+hqcu4nveU&#10;gwvmcN99Byf/CmDbsX2MqRrJ1fSvGORRh1LWvfh5iPNLfZSJ25i5IJkeO8+xd/tujpxciOXBSSw5&#10;Ly1e38IVUiYSMGMeKb32cPLPnWw7Ecgvln8xddElLL0n08umDDXdp+Pb0/plr5DEtEMhXfKDNSGv&#10;KgMCzrB7xwH2/WhJ4O4TZPCE/bNmEO+9j1N/BuB/JIiFdf9ixvKrRayqRGozml37/3gZ/AFoWHZn&#10;3Nc26NTy5Kfpval2+wq36vmy68AO1vkfZN/k2lw4dJYMVNssOLqkMYMSTNsNwb12aax7zmVQixZ4&#10;dSnPqT8CyQakl3ZxrHQXPOxKXOLks0UMAP8WOaTEnGTR7MOY9p/LipmdkG0dzPC190D5iIDB7Rlx&#10;wpCes5ezyKcqF8d6MP5IJsqcZG4dWcM+aXemTR9NB6MD+HQYwznzvsxZvphRjRNY4N6TlbcUoIhl&#10;ZV8vVjxpzY8r1rNyakdkAUMYtvI2iow/GPf1CjLaTWPl2vn0MzjG8L7zuCoHZfLu4mUWRhHH2r7u&#10;zI13YMyiBQypcZZNB14tbJ6TEkt0wjMooSxF7Er6eq3gSesfWbF+JVM7yggYMoyVt/PLErKOsfFw&#10;Rb6ZO5+R9vdZ7NWbJTcVkJNCbHQCz4qoVFCmeuWezJ/ckvIW3izeMZUBThW5sXk7F148wZ4e3sz2&#10;zDo413p9WaSS9FE+CmBw+xGcMOzJ7OWL8Kl6kbEe4zmSqeRRwGDajziBYc/ZLF/kQ9WLY/EYf6RE&#10;W2b8MY6vV2TQbtpK1s7vh8Gx4fSddxV5CfYqomzx7QvkpMRwctFsDpv2Z+6KmXSSbWXw8LWAgri1&#10;fXGfG4/DmEUsGFKDs5sOqB6bVawvphO3ri/tJ1ymyoC5LF8wmLoR03Hr9htRciAnhZijC5lzuirf&#10;zf0VnwqnGdW+OZPCHPhh8Tx6l/6LUeM3k6TM1/PU4jkcqzqc5Wtn0PrJMjx7LqFobP7Sn0qsdwnX&#10;FR/WToXRqG1NhYT9HLoiBXI4e+AvwkL2c/RqHpDByb0H0axpW4wfTqKZNiBkcXTzMcwGzmP5DDfy&#10;tn73Qr+ipi/G39LjWNe3PRMuV2HA3OUsGFyXiOludPstCnmJ9c/gj3FfsyKjHdNWrmV+PwOODe/L&#10;vFBTes6fTMvyFngv3sGkZprkJN/iyJp9SLtPY/roDlR8fJvoxGcvXxKUmQ+4HZNUgp6TiHKbz+SW&#10;5bHwXsyOSc3QfnnNKkr0neL99r+BemUb6hlLAAn6JsZo5+UiVatGh96NCBtTHxuXzoza/gS71o4v&#10;PplqYt2qLZXVAQxo1tSaB2EhRF8N42nMRr5pYkdjezvaTTxCSuwNwtNiCLtZGsfmNugAaFgxcPlG&#10;fBqqDkRkN69z28yV1nXy1xeRVGjLV3aPiQhNKl7fwvcCWSQ3bpnRrK1V/golEhO+atOAx2HX388u&#10;5nbYmr4op2IFSuVkkZV7k2thT4jZ1IcW9nY0tndlytFk7oaFFTlbg0qWtSj7ljK0G49g7telObrQ&#10;l4lDeuOzOhSZTI4s9/1sphoNbLy7UuH0PgIzszm/5zh6nbyw/kK/hX4R1c64uJAB384nML0KHnM2&#10;s7q/FR8t3hfAYegSxntURoI9g9ouYWR0LMrUWPwOGjM0aCED7TSAhviZNCaxkhqkA5pODJjSk9Ym&#10;8GBFO/aX88K/py0GEjBoN4o+B9zYuD2SIb5GOA5Zh3/zLjhWkEBeRTwc5jPj/gPkiiyycqTI0p4g&#10;02tN7wWHcEnRwExDSdLu34uXOd3mZcMr4vey9Zw1Y8N+wquqBJrVIeNybWYVrWexZQGlHRmyzp/m&#10;XRzJV9EDh/kzuP9ADrqgptOKKet96WYmAZeaJJ+xYu3OKIa5vcW2GrpU0CuNRLMMRmaGVHbrTbsJ&#10;P7Dz3Hxcv8rkwM5ALLx8sS3qxcXqk0dqoB8HjYcStHAg+c3ih0njRCoJqfzpdxDjoUEsHGhH/i4T&#10;GieakrR7ZLG27F49ixypjLQnMvRa92bBIRdSNMzQUEQWb6/XlS2+fale4GAsGe9BZQnYD2rLkpHR&#10;oIhn79ZzWI8N4yevqkhoRp2My9R+o+FAmfqnal+sGMuO6aepPT6MOf2qoQ441c7mmtUi/IKH84sm&#10;CGoO+CwcS1cLCdJsV3z3pzF43iC+0gPnns5Mn3GX+3JQB7RbTGTNxE6YSqDBikkcq7OagMghtFHZ&#10;uCXVW7fY6wpl6Q9qp8I+T6lmdGyRy6zAm8ibPCXoqiUdW8dx6exdFA1vcfxKddrOtgB/1X6oQxyg&#10;SdPRvzG+qwUS7BnWYRlDou4AVQtbntQ/VftbxdgdTD9dm/Fhc+hXTR1wonb2NawW+RHs0734+tOA&#10;rKwcpLI0nsj0aN17AYdcUtAwK4WuoEdpiSZljMww1IE7gKbTAKb0bI2JJI/zB4u70IrXs1K5CuSW&#10;lqBZxggzQx2Ie3GKIoYd64rzHR+6F+e3/xUkkiIPRwHQwHLgdq50vcXFUycJPLSF4Z2vs/jyMnQR&#10;kOUV9K0qyc5+jpqWNppaWhh2nMVfc5oXeuZoUrrsLear5yHNKwjHFcSf/YN7ph2or0ofLU00c5+T&#10;+zKoyyU3V0BTS7sEfQujjZZmLrmvBCDNlSJoar+7TQDU1d8oRxA00dIyosPPx5jdrNCTVVMHuPDa&#10;0RK1ImsYv4GS5N2DaTstmfbfedPIsxN97aR0OiQgSDTQUGmzVqi9RxU0anvTxaITB48cQzPQjM57&#10;LXmbVp8rn38PoPIhW6dNZf/NVNKTQtg0fh5HPuaXCDVtjEwMXxhSjdLaWijlcpSJCTxUWlCjZsHl&#10;ooVlK29a1X7x/lPaCOPyEkDO/fhEpIl/4TuwP/3796d//5Hse1YLA7VMlOomVDVOYMvwNjjWrYpp&#10;lcZMPZuFUimAQQ/mrvJGuXMYrjVNqOjwNXMO3iZb+RaZhdSX34/noY4F1SoWuEJ5atcye9Mxii0L&#10;1E2qYpywheFtHKlb1ZQqjadyNkuJ8sV1KjGqTi3DFxIlBtSopk9K4gOKfrh9K+Xb0bujkkMBgWQ/&#10;+otd5y3x7mH1xltM8fooSUx4iNKiBq+axZJW3q3+x955hkV1bQ34ZRhAQaWLHRQFC4IKCCgqYK80&#10;sUYTjb1gib0bG7FgF2vsxhZJjEZjBewdpYoiSgcVRTrMzPl+gCLCjGjMvfG78z4PP5izy9prrX3O&#10;OvvsgrlmPHGJMuqY1qf4kgteLqYKdanT1wc/LxmHxzhR36gaNgOXcTIqC5kCfX0grHz7AqCChoER&#10;b9WnUlEDdZkEJLE8S9SkTt3iQ+a1zRtQ1qb+cn3R9BVxKVUwNav+7gYo0jOngWEq8UWzpFXUDTAy&#10;KCpUXQ31SrroFh1yKhKLEctkRY8aEUYNGr6TU6RTF2PtZOJi5SxI+Fi75fQrZJ9np5Jqr4RTVwcS&#10;LwXwLDyA65WcGO/ajCdXLpF44yxXjTrSvf5HHgkqGhhWM3inew0NdQoKPvwUJd/fTF/FkVLFFLPq&#10;7zSPnnkDDFPjCyeoy2s/evT18cNLdpgxTvUxqmbDwGUniSrlWIVUNDBEW95d/l2MoKBfyBuukcR/&#10;xHfk+C15BM51wtLCAgsLC6y6L+fe17LAS3IPH6emjDpbEbveY5g2w5MGeWm8zpcBBYT57+Dycxmy&#10;tKtsO/gQ2y7taeTiiMbFXRyLU0VbR43EX76jdfcVhMga0rZVRYL2HeZxLkgSj/OT94+cThYhFosR&#10;sjLJeM+kGlYdsMv6na1Ho8hFxosrG9gXbE47R8Pyya7RDCf7TE5sPsyjXJC9uIzfnnuYOTkqzFaW&#10;LKVQb4KTowYBu48Qp6qDtloCB7+3odeq++WTrQQSHt+8Q0HL75k+aSierStz/XwwBTIJUrF8nSlG&#10;jFhVICvjTeF9QNUUN3czrq3+iWt13XCtW+jBWc9jSUj7eqYpfAn+/weAiNHULH4rUalYEc1PeV34&#10;KCqolFGeyEAPHV6Smvo2zJEQvn8+i/yjC3OpqBS9taiip6uNWpOx+N8JJjg4mODgO5z33892b1vE&#10;CTsZ5rGCpy282eB/k+iEMFa0L9p9XJKDpu0UDt9P4vmTQLYN0ydw6ihW3xMUlvn+6Keqvj46Oamk&#10;vH7bw2W8fPm69FwyuXXlk7BzGB4rntLCewP+N6NJCFtB+/c2SJe9fk7qu36VTVLKG/SqGZbvrauE&#10;bjVxHuiKxtlj/PbrMW5a9MGr1INapkAeEQZ6OvAylWKzhLN//iL8Y3QpvJRK8aX9zF90XKEuRTma&#10;2E45zP2k5zwJ3MYw/UCmjlrNvVx5+ir5tJMpsu9bFZTlYKr66OvkkJry+l1wI3v5ktdlTAKU64t/&#10;ZKOvnUVK8pviACknkcRXVdDVK9KrSFTOm4SM189T380vIzuJlDe6GFYtO/fH2112v0Jk8Fl2+nDE&#10;X7t9V2wfnufQ8cu8aemEQ4d2mN8/z3b/QCp26E7DD98qSskiR76Swsr1tz+yddHOSiH5TfGTNScx&#10;kVdVdClUvbzyJeRo2jLl8H2Snj8hcNsw9AOnMmr1vTKEVCnhOyKRiIL8gne2Lkh/RZagWE7/aGnZ&#10;oyuq+h/1nTL9FjHGToMYMXIkI0eOZET/VlT7Wp5CYiuGzPbizQpnrBo2wLbvCUwXLsDdUASoYqgT&#10;y8pOZljYj+VeK19WDDZGy2kBfhN1ONrfkkZmlvQ/qMP4NROxVtfEcfZWRoi34GFhSrMuq8gb6se0&#10;VhXQbO6EbdQsbLquLa5bpxsLtwxFsqkbzUxNcfK+hfVPWxndpLwf8XTosng7gyUbcW9iQhPHcdyx&#10;WcGGcRYKcxXL4qsglRbt5u7AW/cg3zSvS5PmnhzWmcQqb1sFeeShjs23E3F8OIO2ze1p7zqHqMaO&#10;1El6RmyBfJ0pRotmTnZEzbWg55ooQERNN08axT2lrpsbNUUAuVyY6UjPJdc/Q+avl6+l630+oqoM&#10;WL6Fid1sad7Ki/k75uHyiaPen1Vtra64Wkew/ceDhGdIyAjbw8I52wnLr/JBSlVMe7nTLHQDUzbf&#10;4Hm+hNTLPvSxc2Ha6ddIXsSRkFMVq47tsTPTIT1oJX5n0ykoyEca5Ucf627MOp2AurENbVuZo6eh&#10;iaamWGGZ77/MiRt50tviNuvnHCYyM5fkwOWs+j211MR5+XUJvIhLIKeqFR3b22Gmk07QSj/Ophfw&#10;dkBEeHOOjasCSZFk88R/Lr5BdXHzsCrf/AM1DcQZqcS/zEYCaDgMxL3yaRb43sG6ryd1SnmwTIE8&#10;Imp1dcU6Yjs/HgwnQ5JB2J6FzNkeRr5Obbq6WhOx/UcOhmcgyQhjz8I5bA+TKtDlSyL9+mDdbRan&#10;E9QxtmlLK3M9NDQ10XgkT18lH4oyBfZViLgRnr0tuL1+DocjM8lNDmT5qt/L3KNLri9KrXF1rc/V&#10;1TP5JSyd/KzH+M9dwRndbri3/NROIvDqlC9L/4ojNzuG3+evIaheb7zkzM/57HaLan2GnV6X8meR&#10;QUc6N7nJmo0PaeHUEk1jZ9ro/cWavfm4dG9WeorIB35YPuT7m9TaFdf6V1k98xfC0vPJeuzP3BVn&#10;0O3mjkLVS6Pw62NNt1mnSVA3xqZtK8z1NNDU1ATU0BBnkBr/kuxSQoqpZVydvFt/cjouj8xn51i5&#10;PfBdACi3X1RRQU1DTEZqPC/fL1Tc5DN9RxWT9t8zbvx4xo8fz9hvHKn+r3gKadB2VQgXZluh0W4N&#10;t4Lm0rToBqXpvoeHJ8ZSUyTCqOM8Dt+OJiLyEQ/uXWTdYIvC+WiooO0wE/97jwmPus+xxb2oIwbQ&#10;wWbUz5wNjSEiKprgwF2MtNUBQKRrz5idV3jwOJrQB5fZMb4VuiIQNxnHkcgXxP017Z1MIMKgzRR2&#10;XX5MZHQMoXdOsMSzARqgQN6SLRQZtGXi3muERj8lIjKYYz69qa8BoInbrlh+HWZUKiAolmVyqXoq&#10;9PyZ8FMTMFYFdFoyYtslgh/HEBYVyfkdY7HRATScWH7vCjMttXBZG865mRZl3vc1PfYS9dtwqopA&#10;o8n3bL36mNB71zl/7hjLF+7l2p3lOGjI01mx7Sp02sT989MxU9V4T3diGo/5ndDkF5ycaFaoCzUN&#10;1PSc8ejxts0V6DbFmzYGOp/pP18n/4qu90+jbtYX35M3uXvlMHM7VP/PNFq1Id67duCWuhin6pWp&#10;7uxL3tA9rPUqPWQvbjKJvTv7kb/ZlXralWnQ91d0JuxnXd+qqDcdxvxRldjXqTbV6lrSc2U63fvb&#10;kBUTzauG41m/1JIboy3R09LFbMB5GvlsYHwjVYVllmi/2ILJezfT+ek8WhnpYzHyOtWa1Sw1Oqfa&#10;WF5dGjQdNp9RlfbRqXY16lr2ZGV6d/rbZBET/QIZoFqrLZZPf6CFniHWP4ThuH4/M5uX781V3bor&#10;3bT86V+vF1uSZKDeggEeVYlNc6CvW7UybClWKI9KQ2927XAjdbET1StXx9k3j6F71uJlqEZD713s&#10;cEtlsVN1Kld3xjdvKHvWeinQZXUsxq9nqeUNRlvqoaVrxoDzjfDZMB6LpvJtU0JaBfZ9oXA3DzEW&#10;k/eyufNT5rUyQt9iJNerNaNmWcOqcn2xJjazDrClSzyLnWuiU60VM8Ls8D3qQ4ePzdQuhQqaDWsT&#10;O9sOw6o2TA1rw4b9M7CWY+bPb7fqZ9ipamk/EdWgSycz3mQ2pm0bLRA3xbl1FXK0XehuWzpoLeWH&#10;5URVnr/VbMmsA1voEr8Y55o6VGs1gzA7X476dFA8SV61MePXL8Xyxmgs9bTQNRvA+UY+bBjfCNSt&#10;6dpNC//+9ei1JemDoFdE7W8WMb9ZMN6WBtR2WsQLJ9d3k9/lymlYAeuu3dDy70+9Xlsobrr6F/Qd&#10;JUr+U+QSdnwdS71X8qjDcLq/nd6ClGePDXH91vK/Kt1/GhVBEBRv0a1Eyb8KKRFLHekYOpmQA17o&#10;/rfFUQJIuD3Hms6PZhN3qA9f9/HoSv4/8PJN9scTfTGkJF0+xPUKHXG1MfzfGFX5apEQeXgxex+b&#10;0XfsACy1/15p+lW+7rvd/8QqYCX/P5DG3uDP60Hs2vkKj23dlcGfEiVK/gWoUt1xAO7/bTGUlAMx&#10;DfssYMl/W4x/CcqXFSVfDdLUy+xcd4oKI7axoO3X/eb1/wsVDKx64NXGWPlGqUTJJyEh9rQPk74b&#10;wFi/W3xkBmwppE9OsN7vDEkyCY9+X8n2gOT3fgPIJyX5eak5sEqUgDIAVPIVoW7zA8cuX2D/1Dbo&#10;KT33X4QqJl5L2DzO7svtr6lEyf8CeRdZ88MOksy70c229ie/QAn5r3n+PJN8QcLTs1s5eO3Fe7/B&#10;m2PDaf/DWf63NjdRUl6Uj1ElSpQoUaLkiyPlzdM7BJ05ReCtJ6R/uPGp7DmhFy/z6I0+NesYULtO&#10;4WIlafpT7gae5szFm8S8fj9THslhQZw/e5WotMLfRQZWuDg1Que9zQXe/Zb5kGvXo0lPDuHc9XCe&#10;XPmTW7HFY4yy5Lucu/aE0rMls0m6H8C5s1eJSitc+S1LCeb8pUjeFLUr6c4pgiKLVtfLkrh39hpP&#10;4kMIvPGUrLSHXD93lhuPX5Xc6zU3idBLf3H+aiRFxSJ7/oCAmzGkPrrGpdtPySxjqDI7MZigs2e4&#10;/vDluxX45cmn5OMov9goUaJEiRIlX5R0rixxZ+wxDZq3MCTjfgDhNWfif2Q05m+fusIrHt0MIzX/&#10;FarXrhNl3QGTqCX0HfUrGi1aYJBxn6DQmkz94xjD6z7k56F98X1cF5v6OYSMh367f8M7dwdTZ2mz&#10;JXDmu5oLwgp/8zvUipDHaUjSwrly/zlGz2Yz8o2IKxu6oEU+dzaOZAEbuOBQr1jsrHtsHjKADXFm&#10;WNfNJGRMFi6rjuJjdYX1Q68y6NZ+PCtFsGdSPzbX3sy9/f2pFPEz02alM9cnnx+m3KFalQroGVfk&#10;UVA49ReeYde39ZA+3MXo/kuIMrGlbn44kzM68NOh5TiHbmPi+CAMaphgUMOBCdtm4PBuW78sgjd9&#10;y5B1sdS3qUvWg1FktV/NgVWuGNxXlE9JeVEGgEqUKFGiRMmXJC+Se0+aMct/BX3qqCJL3kJvmz+4&#10;/HIk5smFYIgAACAASURBVEZFH95UzXCf0p8TO7OwnzWP3jUKuLUuGsu5x1natw6qsiS2uzXnz0sv&#10;6BuxnFVxvdl7cQEtNKU83jsJ33tR5DeSL4KoWmeG9jJj4199mD+yHer33ND55jcuZXahi9pN/P9U&#10;p9vP1u9N25CR8MsC1rwein/AVBppyHhxYjSdZi3nyrVxOJls4NKtXNwbXeJmlgkGoVe5k9cH0wuX&#10;eNNmOs3EvyNLq0qfk0cYXAOStvWi9W8XeDlIm8Ali0gccJzzU5qgTgYBkxyZue4Gzi4gy7Fg1JH9&#10;9NYrKb8s/gBLVr3i2z8uMbGxBrIXf+DtMp3VgZ1Zgvx8SsqP8hPwP0nGY64HhZa5Oe8XQ5ZGxOWr&#10;PHz9tY2BZ/LkRgAPkmVABtHXAwlJKasNJdM9vh5EaKoMMp9wI+AByf/2Zn8tcv4nyIjmemAIZZr5&#10;M8l8coOAB8lfrsCvEFlaBJevPpRz8SX3jm1h9erNnH3yyYcv8un97/30/8No2DFi6UA0/vyJBZO+&#10;Z/B3GwnOlyItUJgJ21E+9FU/ge9cb0YPGMzW4Hxk0lweP4ikgk1bmmgCqFJ/0Do2jWrxSXNuxZZ9&#10;6FXtAscDMsi+eoRz2j3xKHGSSAERwZFUb9uRBhoAIgxcOtEiI5TgJGM6OOtzJ+g+aVev8LzNSHrp&#10;3OV6aBIBgYnYd7ZDA1CtbUnTqiJAhK5RVSrkZpObH0lwyCuidg6krXUz7K3bMP3PZJ6FPgBAtU5D&#10;zD88HwEoiLhHVI12uJgVbiwuMmhPB+tMwoLjFOZTUn6UAeA/SH74Nob1Xsaljy3tkoSx49s+LLv1&#10;qWvAgIKbrB74HZsefC0HahYhecI+7z4sDcwFyUN2jvRgcWAZU5XfT5cfzrZhvVl2KR/Jk31491lK&#10;YC5/T3//MCXk/NchIWzHt/RZ9umrD+WWGLaDb/ssoyxTSB7uZKTH4i+oCwlP9nnTZ2nglyrwq6Tg&#10;5moGfrepjCsynm4egMv3azh5+Q6P0z9jy9dP7X/vp/8fRpZ8mLHOA9gZrY5J6z5M8h2HQwVKH7FZ&#10;IlMSv45qy5Adj1Gr2wbPKWsYWZRJTU1Mfl7eu/zSmACOXYgi61OEUjXDw70eV34/zQX/Cxi5edHg&#10;g2+AGhXUyc3OKV41nJdNrlQdDQ01zDo5Ibpxjt+DomjUti/tbDO5deYwF5+0pFProl0ZRKLiz4oq&#10;AAKCoIa6uj5dl53hr/MB/HU+gDM3HhLxy5DCZCJR2ceCamignptNTrEw5ORIUNeooDifknKjDAD/&#10;DUgiuXAqnK9uEO/vILZk3o1UDvb9yHYuctKJLedxI/UgfTX5V+uvhJz/OiREXjhF+BdUnCTyAqfC&#10;Sx+99s8gxnLeDVIP9v2P1Pb1UcCT8MdoeazgxK/bGF3O03dK8Kn9r7z9+v85ksc3uV9gx7czp/Bd&#10;b0e0Lp/hbo4EiURBCCh5zO17EmyHzGbiUC8ctC5z/k4OEgk0aOuAZuBejj3OBUkiJ33GsexkQtnn&#10;NL+HWCxGyMokQwagSh03T8yvr2LlZRN6udX9IIDSwKqDIzknNvFrVDbIXnJ90y7u1G+HY3UR6pad&#10;afVyL+sv18S+lS4tHFvwePs67lt1xlHR6S/qTXByrEDA7kM8U9FBWz2JI8Nt6LHinkLZNaw64pBz&#10;nK1HHpKNjLRrG9h7uz5t2lT/SKuVlBdlAPhJSHiw0pUek5cwqYcDLbsuJCALsiOPMneACzbNmtO6&#10;1zj8rr0s4wEoJfGCL6Nc22JjZYVNOw8m7rxHhvQJWwZN4c9Xj/m5vwMTT+YC2UQencsAFxuaNW9N&#10;r3F+XHv5tkQZadf9GN2jFdY27Rmy+iav5dxTpIkX8B3lSlsbK6xs2uExcSf3Mt5ezeDBgVn0b29L&#10;sxaOuE3YwZ30oisPDjCrf3tsm7XA0W0CO95eyI7k6NwBuNg0o3nrXozzu8ZbsWTJAawa3gNHm+bY&#10;OHsxZXcwGYUXCFg1nB6ONjS3ccZrym6CMwBpJOs9bPE+8XakQCArZCsjOrXEpq0rI1eeJ1FaVrqi&#10;tkWux8PWmxNZJfU3ZsF4WrnM50pecTtPTmqNx7qID0z5gJWuPZi8ZBI9HFrSdWEAWYr0LnvJ1Y2j&#10;6OHQAhuXb/lp1yJ6d/6xyCd60mrqWd5WmX95Pi4dfywpZ+6n+Y4kbA0e3eeyc9Noutk1x6b9UNZf&#10;fcKV9cPo3LI5Nh1HsC24+P1fcTnz2L1lPD1bNad5azcm7wslGylPtgxiyp+vePxzfxwmniRbng1L&#10;OxYXfEfh2tYGKysb2nlMZOe9DKRPtjBoyp+8evwz/R0mcrKsQSAhi5CtI+jU0oa2riNZeT4RKSB5&#10;sJKeraZytliJzHfpyI/X8wEZyQGrGN7DEZvmNjh7TWF3oRMRud4DW+8TIAljjUd35u3ewvierWje&#10;vDVuk/cR+naJ45f0XYXlyZO1LDXK658SwtZ40H3ebraM70mr5s1p7TaZfW8bI0vjut9oerSyxqb9&#10;EFbffF3GyFI+N5d0Z9iBOFL9x9Ki8zJu55Vtt7eU2e8/sf9NPH6/ZPovoKevEXXbIYxrF8Vch6a0&#10;a9eD+ZGNaG2cQmysgi816i0ZPKEdj2a3xLa1I55zwmnYxoTU2GdUaDWbDaPFbO/ViCYW7VmTPZS1&#10;s9t99NQdzeZO2EbNwqbzSgBENXrhYRHL07ru9KhV+vFfpdMSNg9XYbtbYxqZ2zHxRnMWb56MhRhQ&#10;t6V9Kwmpeg60NhSh2aoNTXLysOzkguIDNbRoN3cH3nqHGdSiLk2s3Pil8kR8J9opFl67Cwu3jURl&#10;a09a1K9P23HXsVq2jfFNlUsXvhiCkk8gT7g+rbGgVrml4H3wonDh4n3heeIRYZBJTcF55n4h8NY1&#10;4cTqfoK5kbPgGy4R8q5PE5oYDhCO5giC5NEawVnPTBjod0G4F3pXOLPWUzDRtBeWReQJmQk7BU99&#10;c2H8qXjhVY5USD4ySDCp6SzM3B8o3Lp2Qljdz1wwcvYVwiWCIInZKnQ3qiN0X+wvXL12QljVu4FQ&#10;Qc1U8A7MKymq5JGwxllPMBvoJ1y4FyrcPbNW8DTRFOyXRQgSQSokHugr1KzqKPywO0C4dfWwMM3R&#10;QDD+/g9BmnhA6FuzquD4w24h4NZV4fA0R8HA+Hvhj7Rk4cggE6Gm80xhf+At4dqJ1UI/cyPB2Tdc&#10;kAivhV+/qSHU779FCLz/QLhyYLxgrdNEmH49T3j96zdCjfr9hS2B94UHVw4I4611hCbTrwt5BcHC&#10;vObagsf+LEEouCXMbqomqNXuJvx47Ipw9biP4GqiK7RdGSZI3k+Xd12Y1sRQGHA0RygInic01/YQ&#10;9mdJSuov4aDQx6ieMPZ8TqEe0g4Jfas3F+beLfjAlNeFaY3VhMotvYWDFy8IF+8/FxLl6l0iPNnc&#10;Tahq7CqsPPNACLm4QRjQuLJQwWRMkU80EQwHHBWKahRyTw0X6tQbIwiC8J6cn+Y7BbdmC5YVtQTz&#10;PmuFM7evC/u/byho6NQUHIdvEy7cChK29KsrVG6/QXgmFQRp8kfK0awsNPJaKRy/fks46+sm1KnU&#10;Vlj1WCJIMhOEnZ76gvn4U0L8q2S5NvzAsYRHa5wFPbOBgt+Fe0Lo3TPCWk8TQdN+mRCRlykk7PQU&#10;9M3HC6fiX73Tx1sKbs0WmqqpCbW7/Sgcu3JVOO7jKpjothVWhpXsK0VKFIbXqSeMOZ8rCK9/Fb6p&#10;UV/ovyVQuP/ginBgvLWg02S6cD2vQAie11zQ9thf6EOWmkLlRl7CyuPXhVtnfQW3OpWEtqseC4L0&#10;C/uuovLkyvqhGhX1zwLh1mxLQbNyI8Fr5XHh+q2zgq9bHaFS21WCIEiEmK3dBaM63YXF/leFaydW&#10;Cb0bVBDUTL1L363eJAhHh9QRan17WHiW+kqIkGc3iSC/37/4xP6X8V76L6Gnz+RFepbyr8y/WMHP&#10;1UToviVGSP2vy/L1/33tKEPpz0Dd7ltmejlRTSQjYeNk/LXc2OVmhiag6TiCfua92LU/mJE9i/Oo&#10;aNozdocDjr1aYiSCPN2etFg8n2fxAlqOldEQiamoa4iOehIbN/uj5bYLNzNNQBPHEf0w77WL/cFj&#10;GBqwl6BGkwiZ6YaxCBy2pHM1YH5pIVU0sR+7AwfHXrQsrJCeLRYz/1k8EpkOx3efouqoIHwGWyEG&#10;mu00wOaZEanHJ3Oq6iiCfAZjVXgBA5tnGKUexdtfC7ddbhSK5ciIfub02rWf4PGTyczMJjcvkaQM&#10;LTp7+XDS/jlqNdSRPswkOzePxKQMtDp74XPSnudqNVAnspS8LrO2Mdu9BiLs2ZwUQEO/g4SM9fyI&#10;NVTR0ntPfzW6MbDrD3gfCmS5S2dyTh4ioLYHcy3LcnV17L6diZdTNUSyBDZOlqP3O93Q3htEQ+8Q&#10;JnU0QURTNs67xLmZZRT5EcrrO6PdQFCxYeTycXQ0FpHX35lZvyYzYvkwnHXAwasVc2bFEC+RoXp0&#10;s+JysGH06kn0rCmCZiPpvHokDx9LUDXVo7KGCHFFXQx11OTa8ANDoWk/lh0OjvRqaYSIPHR7tmDx&#10;/GfEC1o4VtZAJK6IrqEOZe3KoKLpwqxts3GvIQL7zSQFNMTvYAijuytQmjSTzOxc8hKTyNDqjJfP&#10;Seyfq1FDnZJeJIDN6NVM6lkTEc0Y2Xk1Ix8+Rpb0mM1f0HfFSdvllzfQTK6sHyhCfv+k/tvGsHpS&#10;TwrN1pnVIx+C9Bm/7g2i0aQQZroZI8KBLelXKesWoF5ZH50KqqhKq2BkWIWX8uwmkaFzfHeZ/b66&#10;CG4p9OgP+l+FF++uyJKO/n09Kfli5Ib9zk7/g+yJaM+SjVWVn/+UKLeB+RwqGlZFRwQgIfZpAnmJ&#10;T1k65vp78zEaYqSWXeIzsMjIGIPYxYzuMJaI6FjSVDRRyZLh+uHCPEksTxPySHy6lDHX35vh0dAI&#10;tex8Yp8lolnbhLc7CVClAWY1RaUnA4uMMDaIZfHoDoyNiCY2TQVNlSxkrlKQJRCfJKO2qek7BxDX&#10;d8arvoQ7AUnIaptiWnwBZ6/65F87TUJeIk+XjqGkWGpky/To6+PH/UlL8G6/iNeVzHB0H8Min7G0&#10;6uuD3/1JLPFuz6LXlTBzdGfMIh/GtvxQXgPqNdAvuimJ0K1ngk5qPPGfvLalMh0G9ET0/REuZjYj&#10;9chlzLx+omGZs4UrYlhVp7BORXrPTCAhtQI1jau9u2lWMjejlupLuVLIm+nzKb6jom5IdcPCGlXU&#10;1FDX0kXvbVQlFiMWZMjKU46GAVV130pegQoaUrKlH0qowIYa7z8qRBgZGxC7eDQdxkYQHZuGiqYK&#10;WTJXyrPGVGRQjwb6ReWJdKlnokNqfDxlmvmtiHp98fG7z6Ql3rRf9JpKZo64j1mEz4dOpKKBQVXd&#10;dzaqUEEDabYUSezTL+q7w1UUlKcjT9ZWlFSjgv5Z2Bg0DKpSbLYKaEizQRLLs0RNapsYUXwLMKOm&#10;6GPLARTZTUZCfNn9Hsn9j5QrH4V6L6+elHwxxCrZvMhswsTt43Gp/N+WRsm/AWUA+MmooKLy9m6m&#10;ip6+DmoN3fjl0nTMVAFkpMU8JEPHFPWoE0XpZCTsHIbHcvhh00Z87C2oX+k0g00mvivzHap66Ouo&#10;0dDtFy5NNyucpCtLI+ZhBjqmFYm/oENOVAqvZVBNBEhe8uKVQMUPpJQl7GRYYYVs9LHHon4lTg82&#10;YSKAyAA9HXiZkoKUSqgCkrB9LDiizvDCC6RIoVLhBfYtOIKaoy46ag1x++US0wsbiiwthocZOpiq&#10;S8jRtGXyofusII7b54+xZuZMRq6y5970athOPsT9FRB3+zzH1sxk5shV2N/6YOK+7DUpKTlA4ZL/&#10;7KQU3uiaU7VcD4OSU6E12w7ETXMA/r9Zk3qjKV7r6pW9WkxFhWJTKtC7SS5b9PMISXqJjJqFu/U/&#10;TyVNpgqIUBGpIJFI3gX8BemvyRQMy5Sz3L4T/ReIROV4Sy9HOSoqcieLF/8uIVeODUOW2hZnkCWw&#10;c5gHy/mBTRt9sLeoT6XTgynLlctC9jqFYjNnk5TyBl3zqohVRKhIJEiKlcjrTAFDAEkumraTOVTo&#10;RJw/toaZM0eyyv4WJb3oPXu+ryE9/S/qu7YHFZQnyiWlTFnvsdS2+HarsH++bU2ZjdFHXyeHqJTX&#10;yCh8IZG8fMEr4cM7wIeKV2Q3EQZy+n2FAb0Ul1uk97JQqPdy6knJl0PcuD9zff7bUij5N6F81/pb&#10;qGLa050WEX7M8LvB83wJz68tp5+DE5NPpL03AijjRVwiOQYWuDi3xEz7NYHL13Pq1dtVYepoqL0h&#10;Oe4FWYIpPd1bEOE3A78bz8mXPOfa8n44OE3mRJqIRp69sbi9njmHI8nMTSZoxXKOJZVeciJ7EUdi&#10;jgEWLs60NNPmdeBy1p96hUQiQRDVoqurNRE7FvFLWAaSjHB2L5jDz5EyanV1xTpiB4t+CSNDkkH4&#10;7gXM+TkSwbIn7i0i8Jvhx43n+UieX2N5PwecJp8greARfn1b0GXGSeLVjLFu1xpzfXUqVFTnkV9f&#10;WnSZwcl4NYyt29HaXB/1ChVLBawIbzi3YQUXk/PJfvIbc30DMfHwoFm5Pgm9pz8JoGHPgN76nPnR&#10;lzs2ffGsXQ43V1Wg9/R6uPWx5sHG2fwSnkFuyiVWLPuVBBmAiJq1jCi48xen4/LJTw7Cd8sFMj+6&#10;40Z5feefLUddQ403yXG8eBMhx4YfWEr2grjEHAwsXHBuaYb260CWrz/FK4mEQlfWQO1NMnEvssoc&#10;1RPenGPDiosk52fz5Le5+Aaa4OHRjAo1a2FUcIe/TseRn59MkO8WLhQpUfrIj74tujDjZDxqxta0&#10;a22OvnoFPhRNroZMv6zvVlJQ3vOH5ZNVYf9U1BhxIzx7W3B7/RwOR2aSmxzEiuXHKOMW8Al2E8nt&#10;9xKdj60zhVL9rxx6L6+elChR8s+hDAD/JuImk9m7ayCSrW6YalfG1PMglcbsY8PAau8pV0zTEQsY&#10;q3eYbrUNqGHeleWvezDQNpuY6BRk6i3o2rUSxwfUo6dfCo0m72XXQAlb3UzRrmyK58FKjNm3gYHV&#10;RIgtJrN3c2eezmuFkb4FI64Z0axm6fEtcdMRLBirx+FutTGoYU7X5a/pMdCW7JhoUmSqNPTexQ63&#10;VJY610C7Tic2MooDa/ug2tCbXTvcSF3qTA3tOnTaCKMOrKVPjaZM3ruLgZKtuJlqU9nUk4OVxrBv&#10;w0CqqTVi/Mbl2Nwdj5W+FroN+vJXg8X4TbSi0fiNLLe5y3grfbR0G9D3rwYs9ptYuKrsfVRr0K55&#10;EjNsDDBsMYmQVmvZP8u2fBudltBfAjLENO/vSbXYF9j1cS0cKf24JWkiV+9qNPTez4F+6SzvaExN&#10;uymE1bBAXwVARM2BPzK/WTDelgZUazWXZGd3yrNQrXy+80+Wo06Lrl2pdHwA9dwC8Fxflg0tPqis&#10;KSMWjEXvcDdqG9TAvOtyXvcYiG12DNEpMtRbdKVrpeMMqNcTv4TSUYlqjXY0T5qBjYEhLSaF0Grt&#10;fmbZqiOqOZAf5zcj2NsSg2qtmJvsjHuRElUbjWfjchvujrdCX0uXBn3/osFiPyaWciK5CvqyvltB&#10;fnk1m5RPVsX9U2FjsJi8l82dnzKvlRH6FiO4ZtSMMm4Bn2Q3uf2+PEPw7/e/zSnFAawCvZdXT/96&#10;pE84vWkHl77E7ubSp5zZ/IXKUqKkHKgIgvAZu4MqUfLvRhqxjDYdQ5gYcoA+ul++/LzTIzAbq8az&#10;6I1fvnAlSpT8LV6+yf54oi9B3lkm2yzAcH8gM8tcaPYJSMI5MOcQWqPn4Wqs3OL4a0C/yte936Vy&#10;BFDJ/y+kcdw8cQTfOT/z0vV7uv8DwZ8SJUqUlEDygqjrl7kb86po6oOM56EXuRGdWZRAStLdM9yJ&#10;KzoiR5ZO3L1LBAbd5unrooU/IiOad+tEYz0V0sKDuBubS3r0TQIDb/Eso+SoYF5qONcvXuR29KsS&#10;i69k6bEEX77IpdsxpL+7IONN7D2uBARyN+a1gsVaeTyPusGlwJs8eSUFZKSGXODao6L9GWVJBJ+7&#10;RFTRxvGy5GACbj8l+TNklb0I5dLtZ7yIvsm1+/GUDtfzeR55lcCAm8S8v1G9LJOEB5cJOBfEvdiM&#10;oikuso/qS0nZfGXj7UqUfARpMgFbV/JHhSFsXuCM1j9UjWpNe9zdlG/pSpT8zyNL5LcxvbhQqw4a&#10;j++S7ryGw6s6Ebp5FCuNf+fPqQ1RJY9LK7/lSIcHHBmcjF/vfuzKt8SiSiJ3gtUZvO8PJjcNYeeE&#10;2ejuPkPr3WOZFlyLSmItalSI5npUQxac2scAE4FH+4czeHEI1ZvXJT/yAXnd1nHgx87ohq+n78Dt&#10;FDS1pEriLYLVh7Dntx/Q2OHO4B35WFhWIen2PdS/PcjRqTYlt2nKDmbbiG9Z/6gWVsaZhN6X0nXN&#10;IUbErOD7G0O4trsPWhE/M7nvRur4hbOrTyXCfh7H7KylLMody6xPlLVK8BbGewdhUK02ejUcmbx9&#10;BvZvBcoL5eeh/fF9WJsW9TJ5EKrFd3t+ZWKDO/h4DcdftRlN9dMJvRxFvbmn2ft9HUJ3yNOX8h6t&#10;CGUAqOT/F+q2TDt+g2n/cDXipkNZs+ofrkSJEiX/foQCjIcd4sCwuohe/MY4p0VsvetEKznJpU/P&#10;cDzcih+u7KOPoYSIwysJyvzw+EQpz/X64H9oCNWJZ2svG/wvpjHA9SLLFj2l969X+KGJBrw+zUTn&#10;ufi5tWXAJX8iLWcQsLs/hpIwjvoGkJEWzaXfwmk6/Ro/962KJPwQawMzSJdBhXff/2Qk/DKfVSkD&#10;+DVwOk0qyEj9bTidZvnSea8LxpuDuJ3bG/NL18iqo0fItbvkeRoTcCkTx5nNEP/+qbI6Mx2Q5Voy&#10;9te9uH/wleb1Hz+x8pkHe4MWYq0p4eEOb3xvRZIhuclDi7kcWTGQOqoykrb0wOHPS6R/P1C+voaU&#10;tRuDkrcoA0AlSpQoUaLkc1GzwKmjceHD1MAZx8aj8X+QLjcAVDXpTr+WO5jazIxNtu1w6uLFwG7V&#10;EJXY1lyV2pZWFG4DqoeRoQYFeXnkR94mNC2KO4PtOAKAjIyUeBo9yGRWt2+w2TkB28brsG7jQhev&#10;b+lSox7VB7Rk96SmWK5vSRvnbngM7l68jywABUQER1K93ULMKwCIqNqxE1YTthNaYRDt9EZyOeQ5&#10;L668oM3wntw+dJWHCdEEpbRhVEsN+P1TZU2HOiCuZU79UvsR5vP4fgQVWw7BQhNAjPn3m9gCgAU+&#10;aic4vnIuj2MeEXEjmILabhTI5OtLiWKUAaASJUqUKFHyuQi55OYWraWU5ZCTp0pFrYqoADKptGhV&#10;dA65eUVpxA35dt8DekZdIeDCBU7tH4F78Eauri0ZDYlEH3y+FAA1ddQMejD/9E84qhVfEmvqIFYf&#10;yu67rkRdvUDAxRMcGNmN4PV32DjkF266PuTahfME/LmXsT3vsfrGVrq/d4CvuroauTm5xaOQeTnk&#10;CWpoaDXEri3MP+fPi6jGdFzrjGzbWs4eq0ys3SDsK8Cdz5CVIECkUsb+rCJU1VTJz8t7t5pc+jSI&#10;P54a0ezFMlznp9BlmBctPXowqFkePf4U3qUrUwYlClEuAlGiRIkSJUo+l4JQTuy/xiuZjBdXN3Lw&#10;oR0dWlVBz1CbhPu3SZbIyAw7yIm7hQtAJPcW06H5UM5VcMBj1CymepiR/yqNvHKsW1Bv3J7WGufZ&#10;ezQWkY4O4sT9DLfvwuoH2QQvdcR2+Bkq2nsxYsYs3Mzyef3iNsucmjLqbEXseo9h2gxPGuSl8Tr/&#10;/co0sHJpRdYfmzj2KBdkz7m6cTf3zZxpZViBph0debl/Dddqt8ZOxw5Hq0i2rr9Ps06OCudYy5c1&#10;X0EuMebtWlExcC/HHueCJJGTy8ay7M8EYm7eoaDl90yfNBTP1pW5fj6YApmkXCcQKSkb5QigEiVK&#10;lChR8rmomVHr+WK6WDwmp5IlfdetY2BtdfhuBj1HzqdLk0VomnShg30NogGx1TBmeo5iTkdzfhSp&#10;oVmzPfPWemEouvnxurScmb11MtOn9aHlqgJEFarTesI6xttoUrn2PNzHTKdr47moqGtS0/lHfPs4&#10;o1/Ti/EznbGaL0KtYi2cFq7H3bDk2I921yVsejiBOT0bskAiRqeJB0s3e9NYDNh2wl7yM2H2jhiI&#10;KuPg2JjsC5Xo0E4bUPCZVa6s6nBOfjbNNvPYMGoCM3o1YomsItXsR7J2hhPNkybiOHwGbZuvxEi/&#10;BtatHalz4hmxBeUxkpKyUO4D+LfIJObWfXJMHGhsqBxM/U+RGXOL+zkmODQ2/C8MYSu2eXr0TcIK&#10;TGnVUOML+8a/wNcyY7h1PwcTh8Z8VIT0aG6GFWBq3xD9Ly5uOtE3wygwtaehOOaL1CNLe8iNR6o4&#10;2NX/cmK+4z15v7wyyuSfbc+/n//YPoBK/qdR7gP4P4YkfCdD+//EbQkgiWTHsF4svJj798r5H+Gz&#10;2ywJZ+fQ/vxUqHQidwyj18KLfLrWvwAKbZ5P6KbBeC67DJKH/DzCnUUBny/ll/K1L4UkcgfDei2k&#10;PCLkh25isOcyLiv62vO55IeyabAnyy7nf7F68q8tx2vQ+i8jX6nCi+X9T/GPtkeJEiX/L1AGgJ+I&#10;JOIcJ0LSkP7NfSa/VDlfE5/dZkkE506EkPY1KUtszaJ7qfzi9flviP+LPqJEiRIlSv4zKAPAT0Aa&#10;s43vpv/Jq+hdDGo7lb/yAASyw3Yzwa0NNrbOeM08TGTRCIk0KZB14zxwsbPG2s6FPtP2EZIlr5z3&#10;K0oicN04PFzssLa2w6XPNPaFZAEgCfHFw3UqPlPdaNO6F0svZ5MdcYS5Aztib2OLk8dEtt5Io+yY&#10;IZ3gvdPp62KHdUtnPCdv52ZaYUpJ+Dp6d5/NtvUj6epgS+seI1gTlPKuHHl1SMLX0bvXAvZtn4hb&#10;e1DpzAAAIABJREFUGxtsnXoz41BkqdG5MtucHsze6X1xsbOmpbMnk7ffJO1DwaUxbPtuOn++imbX&#10;oLZMLVKWkB3G7glutLGxxdlrJoffKp1sIo7MZWBHe2xsnfCYuJUbpQoFJOGs692d2dvWM7KrA7at&#10;ezBiTVDhOaySYFb0cmb2xbeGySdongvdfW4X/S+QFbqd0d1a4eDiybi1ASR9WIUknHUerZlyuqiM&#10;zFAOzRtEZwcbbJ08+WHPfTLKtJECfcn1NQkhvh64TvVhqlsbWvdayuVsBbYOXkEv59kUNy+IeS7d&#10;8bktAWSkXd/COLc2tLRrz6DFP7O4nwtzAooSC9mE7Z5QaGtnL2YeLm3r0siXBTIJPTSPQZ0dsLF1&#10;wvOHPdzPAJCSFLiOcR4u2FlbY+fSh2n7QsiSW0cGf/7Qhk6LrvFunC39JJPa9GZDRBnTxGUvubpx&#10;NL0cbbHvMpxNd9JLLBos099lLzk62gGP9eHFJxqkHmS4wzf8/EwK2REcmTuQjvY22Dp5MHHrjdL+&#10;DPL9XpFPFkol37c/0h4lSpQo+RBlAPgJqNbux/KZzmjX8WL1wRm00QCETP7ac4YaQ35iw8Lu5O8f&#10;xthtT0EazaZBnmxM68CsjTvYNK8bBYdGMWZTFJRVzjukRG8ahOfGNDrM2siOTfPoVnCIUWM2ESUF&#10;WXYKD09vxT+vD/MXTKSrwQlGdp3E5VqDWLZhNRPs41jh1o9NDz986EmJ2T6ILtNuYPydDxtWjKBJ&#10;6AK6915LuATITuXRhdUsO2PC2A3bWNghjfUe/VgTIUWWclR+HdmpPDrvy5JT1fnWZyOLehSwf8RY&#10;tj0t+eQrpTtxDNsHdWHaDWO+89nAihFNCF3Qnd5rw5GUzEi/5TNx1q6D1+qDzChUOpl/7eFMjSH8&#10;tGEh3fP3M2zsNkBGytGRdJ10mVqDlrFh9QTs41bg1m8TpdRBNqmPLrB62RlMxm5g28IOpK33oN+a&#10;CKSyLJKjIol/8/YRKiMjIYpHSUXzioRMzuw8RbWhPiz3tiZ2tScD1kR8sBotm9ToSOLeSEGWzKER&#10;XRh/Tp9+SzbgO9KEa5PdmXpafgj4Sb6GjOyUh5ze6k9en/ksmNgFrX3ybS3LSiYqMp7i5mWQEPWI&#10;pGwZ0qc7+NZtEY+svFm5agKWwT+x7FjYO10ImX+x50wNhvy0gYXd89k/rLSty+93MpIPjaDL+HPo&#10;91vCBt+RmFybjPvU00ijNzHIcyNpHWaxcccm5nUr4NCoMWyKkrfmrzJ21tW4v+cXrhbFqq9O7eGX&#10;jIY4NPhwswkpMdsG4ebzDJtJvqwYZcql3Sd4/jaWkufvj6rQ2lqfwN2HCZMU+kXyb3vwFzWldY0X&#10;HB3ZlUmXazFo2QZWT7AnboUb/TY9LOkXUkV+r8AnFfq24vYoUaJESVkoVwF/CuLKVNWpiEhNC4Ma&#10;+mgSA6jReuJaprrWQYQ1Y7quZ1T4Y6AxtqO2s69tL2yriiC/Gu42y1kYm4BEbPZBOSWpaDuK7fva&#10;0su2KiLyqeZuw/KFsSRIwARAzY7vZvejgxEkbOzM71U82dfPCj0R6HWewDcnurPzlzBGLbAsNrD0&#10;EQe3X8R86gOWDa6LKmBnnsXdRr7sujWWpWqARjumb51Oj+oiaL6RGWcasvlQCJ6GW+TWMawHCNgw&#10;es1U3GuLwHo4ndZ4ExldACbvRbYf6E7j0Va2XzRn6oNlDK6rCthhnnWXRr67uDV2OQ7q7zJSuaoO&#10;FUVqaBnUQF+TQq23nsjaqa7UEYH1mK6sHxUOsiSObvmdKp776Gelhwg9Ok/4hhPdd/JL2CgWlDqs&#10;XYN207cyvUd1RDRn44wzNNx8iLBRHRX7gYomLrN3MLd3DUQ4Uj8liEbbDhPuPbPM5LLnx9l10pDR&#10;gSsZ0kwMtGCXkT3xNVW+kK/VoNAtvmN2vw4YCZEsmyXf1ovlViol6sAOgixmEDrfi9oiaNu0gPvm&#10;Y4uTqLVm4tqpuBYqnq7rRxH++ANblyhSgd/d6E39XScxHB3IyiHNEAMtdhlhH18TKuowavs+2vay&#10;pbD7uGOzfCGx7zpBafS7D6DztB84fHk5Tu0zOHE4gDqec7H60OzSZxzbf5nGkx8wx9MEEW1omH4D&#10;88UAMpKOyvP3CEaN74/z7BUcuT8Hy+ZJ+B+9hVXfTZimHmXc71Xw3NcPq8JMTPjmBN13/kLY0GJ/&#10;kj46KN/vR/ZBrk+OG84leb79oBOV5bZHiZLPRBLCsbUh1B09gOZfcq2D9Clntp2novsQ2hgpGIOS&#10;pJL6xoCqegrSlLcsJWWiDAD/LioaGFYzeDeUqqGhTkF2PqgaYWIYx9KxHRkTHk18GmhIM1Hx+tiH&#10;GVWMTAyJWzqWjmPCiS7MSKaKV/EnnYoGGGqLgHxin8WTFx/N3CGBFIcTDTBUySj5GVgST1xKFUzN&#10;qr/bfFOkZ04Dw1Tiix6qIqMGxasURTrUNdYmOS6GmGzFdahoGGD0Np9KRTTUZUg+stBDEh9HShVT&#10;zKq/kwY98wYYpsaTIAHUFeVWQcOwGgbFSke9IBsksTyLzyM+ei5DAt8LrhoYolLW4eAiIxo01C+y&#10;nQidusZoJ8cRW4bsJawmMqBeg+J8eqZ10U2NJ0EKpTa2B2TxcSTK6mBa/213U8fMxQszRU0sC3m+&#10;VkRFA0O0RUDeR2xdXV7rJDyNSaBK3fpUfVuJlhkNaouJeSeCIdWKFY+GegHZ+Qp8WpHfxceikSij&#10;jmn9dzcidTMXvMwAaTKGcUsZ23EM4dHxpKGBNFMFhd1HuzMDuk1i1KEAspokcuSKGV4+jRDnBTK3&#10;83j8X8gAVYwHjMM0UZM6dau906W2eQNqiPIAieI+pd+DAZ2mM//IXWbrX+PX+y3pv6sOsmfPiM+L&#10;J3ruEEq6ngrvu95H/V6eT+Yq8O3Xz3gmtz1KlHwm+aH8tuYQLt9+4QBQyObF01i0chV15nR+H+XI&#10;rx2C2dNPQeXlKkuJPJQB4KdSatBGBZUyBnJkCTsZ5rEC0ZT1bFjiQNP6WpwcaFx8Rq28wR9ZAjuH&#10;ebBCNIX1G5bg0LQ+WicHYvze4bYqKipF2VXR09VGrYkX/gE/UE8VQMrLmCgydUxLxlCq+uhrZ3E3&#10;+Q0yKhQ+KHISSXxVBQO9woeR7PVzUvMoCr6ySUp5g65ZNfS1FdQRfQreyVN+3anq66OddZfkN8WH&#10;UuYkJvKqigF6pbaHL126SllKV9VDV1uNJl7+BPxQrzDgkL4kJioTHdMyIkrZa54XN5jspBTe6JpR&#10;VSRCJCogv+Dtk7uA9FdZCJXez5cLaBTn02uCoSplzocTGeihw0tSU6VQSRWQEL5/Eb9qDmauu2lZ&#10;mpLT7LJ9rfha0cWP2VokQlSQT3Hz0nmVJVAJVQyr6pIZlkL229ZJn5P68r0Ipry2fosiWfQN0dOB&#10;l6mpSKmEKiAJ38+iXyswovpOPFaImLJ+A0scmlJf6yQDjT92wrMmzgNd0fjuGL9ZJXLTog/r6quC&#10;YIzToBFUzRYAEbpNTYk+lkNUymtkFAZNspcveS1U4uN9Sp3OA7sxZcoRfte5SaTjcNxqiFDN0EVb&#10;rQle/gH8UJgJ6csYojJ1MFUP59g7dXzE7+X5pJoC3zZ+wzodee1R8s+SR2rEHSJSxNS2sqaeriog&#10;Iy38Mk8rtcS04AHB8SqYtLDGuHKhvWXpsTwIiSajggmWzeuirQqy5yFcitbE2t6USoA06S4BCYa0&#10;aVGBx5efUamxLqlRGVRv1oyampCXGs69sBTEdZrR3FS3jBM1AGRkxofwICoVmY45Vs3qUFkEsrQw&#10;rj6pjE39AkKD41Axsaa5SeWilwcZGU/vEhynSr0mZQdVb/O3qJdLSEgKlcxb0qSaKmkPbxLyQptG&#10;tk2o+vZ2K8skITSYR6kytM2aY1WnMiKREc27dUKspypXluzH17n1+BXPq5/nTlxXrGuLkWXGE3b/&#10;Ic9lujRo1ozalUXwriwV0sKD5OpcSdkotfOpqGkgzkgl/mU2iga5ZC/iSMipilXH9tiZ6ZAetBK/&#10;s+kUFOQrLkf2griEHKpadaS9nRk66UGs9DtLekEBpTeRUMW0lzvNQjcwZfMNnudLSL3sQx87F6ad&#10;/uBwcXETXF3rc3X1TH4JSyc/6zH+c1dwRrcb7i0LAxnh1Sl8l/5FXG42Mb/PZ01QPXp72dKovHV8&#10;gu5o4opr/ausnvkLYen5ZD32Z+6KM+h2c6dlqa+JamiIM0iNf0m2IqWrmtLLvRmhG6aw+cZz8iWp&#10;XPbpg53LNE6/LkNS4RWnfJfyV1wu2TG/M39NEPV6e9FCsxbG1fO49edp4vIyeXZuJdsDs4pHAYU3&#10;nNu4isAUCdlP/JnrG0RdN4/SnxqLENXqiqt1BNt/PEh4hoSMsD0snLOdsPwqkBHDnashJJY1WFNO&#10;XyvFR2wtrmVM9bxb/Hk6jrzMZ5xbuZ3ALAEQY+nuTr1L61lwPIbsvGSCVi3lSNzf2GtfkSz2pnR1&#10;tSZi+48cDM9AkhHGnoVz2B6Wx4u4BHKqWtGxvR1mOukErfTjbHoBBR/ZSUXDYSDulU+zwPcO1n09&#10;qSMCVE1o//04xo8fz/jxY/nGqS2evS24vX4OhyMzyU0OZPmq30ktOlP0Y31Ky/kbehUcZsbmaJz7&#10;98AQUDXthXuzUDZM2cyN5/lIUi/j08cOl2mned/1xB/ze3k+WVGBb2eaK2iPkn8MSRS/DHOg/XdL&#10;2LF5Nv0dnZl/NhUZBYTuGMuYIe54jlnODt8RdGw5kANPpUhC1+PVtifzNv/Mlmldad39J+7mQv49&#10;P7xnHyWxqKvlBf3EsKVneFMQzPYxA/DqPYSlq37i4P1MHu0fglO7wSzftokFXvZ0mfNXGfM907my&#10;tCOOvaayee/PrBzeGod+23kshYKQbUwaOZh+biNZvW0l45xbMGTfU6Rkc3dtT1p3m8jGjbMY6L6S&#10;+2VsslwQso2JIwbS120Uvutn0tehM+PG9WbA1LX4zeiJ04AdxEiB9Ev4dLHBY/oG9u1axui2zfhm&#10;xyOkBSHsnDCNozESObI8IT36NuEvCkgNOcvd+DzeXF5MD/vuzNq0m90/DcXFpg87CxtTVFaOXJ0r&#10;kY8yAPxE1K270k3Ln/71erGl1NLPYsRNhzF/VCX2dapNtbqW9FyZTvf+NmTFRPNCpqAccVOGzR9F&#10;pX2dqF2tLpY9V5LevT82WTFEvyhdn7jJJPbu7Ef+ZlfqaVemQd9f0Zmwn3V9q35gXHVsZh1gS5d4&#10;FjvXRKdaK2aE2eF71IcORQMFKpoNqR07GzvDqthMDaPNhv3MsBZ/Qh2foLuXLZh1YAtd4hfjXFOH&#10;aq1mEGbny1GfDpQat1C3pms3Lfz716PXliQFQaeYJpP2srNfPptd66FduQF9f9Vhwv519K1ahqQq&#10;mjSsHctsO0Oq2kwlrM0G9s+wRiyqzTeL5tMs2BtLg9o4LXqBk2vj4uFy1Vq0tXzKDy30MLT+gTDH&#10;9eyf2Vz+cLpqQ7x37cAtdTFO1StT3dmXvKF7WOtlSP799QzoMIYDCaVvVOX1tf9j78zjakrfAP7t&#10;diuyt4ixD8rOqBQVCVkylGQb+74zdhrbWEK2n33Lmt3IvkulshSKtEiKsrSIaLu3u/z+KGm3DGOM&#10;8/185jM65z3P+7zP+9xznvOcd8lP0X0tqtKXBXObEDC+ETpVLFmQYEnXepnaqxtNZ5dzE26OaYK2&#10;TlN+v1uZRnrqqKl/Ut7vI3VRpc74nbjYxrHQsiKlKrZmpWQwu//Xi4ZD5zKypCvWVSpQo9GvLE+y&#10;obdRCpERCUW/dKg3pU+38jxJbE5P2wqF+KeYBpP2sKl9FHNa6KHdYATXKzShUlYa5YP+rtGCPt1K&#10;8UzWgT4dy767iN/37KCXdBNdfy5Dqdo9+avsBPau6Uku11M3KtrvC/PJIn1bvcj2CHwdXrn9yaKo&#10;Hhz0Os3uAxe5sKohZ+as5Y4UQE68Vg/2nD3CbreTTKl5Bbcr8URddCO00Qxcdu/B9dxfzLMsyduk&#10;D/y2FRIajDvO0b/2M9ngDE4Louh+xIej+w5zyv1/1D89m42387wZSYLxD23ATLez7N6xn6OnHKnt&#10;ewqfpMzT8gRt7PdfYO/eExyZXgvPo+68jD2I89oMhh/34MCBsxyfa1HoSBxFgg72+y5x8MgJ/jAN&#10;5YpkAPtPHGTfX47Uu3kG3zcgCblJWIPZHD51gG2up3GbaYDvmask5ZGVXxcPNNqPxNagOPV6LWFY&#10;czEhfiHUdzzBsb272XXiLNP1vTl79XVeSQXYPPGj+vJHRdgJRAAAmf8fGLYPxzH6ID2+78XNPw6Z&#10;P38YtifcMZqD37TBSRwcNJrkZXsZovsN1chCGnaZY8+r09myZubkpKQD9KjlhP7ZWyw0+h5GjMgJ&#10;WWxOu6BJ3NvnQLlvrc6n8K/xye+fr78TiJRrM4zovl9CFZ3imYcUb3n+tD7zgw/zs5MRc8ru4tLs&#10;pohJ5figuuww8eFI6wsMcZiBp7QmhhZWdHAYQG9rfcQXRmOytBqHL0xHXxVSD/ak/kFr/PZXZbHx&#10;PMq7ejKjkRip7zTMbfciqaJLZq0K3j6Poe7CMI4Mzn0Dkcbe4qzbBQIfRvIw+Dre/lVwvHeSvqGT&#10;MHcsxxaPufwihlS3/vziYsq5SWF0/6MsW73m01QMpB9nZKMdmPoeY6DOe7kSz4mYzyzDZq/5NBWn&#10;c250A1bXPM3pyQaopv7FkPo7MbtxnMHlZcTeOsWJS3d4GBlOyA0vblWZx+2D+qxo4Ui5XZ5MejWl&#10;QF3cT/TkskMDLjpEsKeXJkhfcPu0G+4BD4h8GIzfVT8qzw7maP9Qppk6Um7XBcx2mRZo82MjK381&#10;L/jedwL5Hu7oAgL/WRTP3HlUfyjDtb+1JlkknGWOvQ/X1y3lt9pyArYs5VJ5a8Y3/PffKuRPbnDm&#10;uhc7d7yi21ab7yv4E/juUFNXR7vTQk46tcyRKVOjeFm4DohEeVKwShAbDGbX7a488HXH48op9o3o&#10;RMDaW6zUABRy5FnpmPQ0SY6JZypki1JTR02nM3PPLcVc7b1osWbZXFUpYg8z1uoP4joNx86kGx0H&#10;/IKk4ymy0z0iUZ6HvxIVjWKoS9KQvEtIymVkFPYFVSwmR/UFjMlWEHtkONZzY+kw1IFm3TrTr4mE&#10;zmeU+denLECX3KJecHRUK+bH2jDYvjm2NoNokm7N2QJyVwXZXKBwhE/AAgCo6DSms4MF1f79z/kv&#10;g4oOjTs7YPGNGyz6yY6ZU1p/hf1yPw91s3kcXmvJc5fpjBw7nxOKHuw+uRDzQlZ5+Tchj/Nmx5qz&#10;FBu+lXktv8M383+JTwp8DOrUtTJH48pOjkarUqasGs/2D8TMxpl7hY5TlRGw2BzjYRcoburA8Bmz&#10;sNWX8vqVBBUtXUrHBHD7uQxFchCHT96mgOF3qNdrg5nGZfYceYKobFnEz/YyzLQDq+7mrlQWfoM7&#10;UhMGzJzMAAcLSl27xF2pAnkRg4nVGlljJj/DDrdHSEgl1HUvPm8/N4KS8fDmLTKaDWH674OxNyvF&#10;9csBZChkfNyoPDFiVSUpb9+gkIXjdzsD40GOTBjUgxalruEeKEUhF8b3/V2EO40AAKrVHVi06Vtr&#10;8Q+iWh2HH6rBH0tJGvZxYn+fb63Hp6NuNJmj3pO/tRqfj+CT3xUlLOexceIkZvZuxGqpCI2KFoxb&#10;PRFDdfAq8AoxjYbMwW70dDrWm42KuiaVWv/JSvvyqGsMZkrXoSxsZ4BT8Rq0szal4sOCKm2N45ZJ&#10;TJ/Wg2YrMhAVq4jZhDWMM8o9Wk/deCBjWg5hdvOGrK6gQ0Ujc1pUPcmTJwWFlTlkbxzC75OtaewI&#10;5Ro1pFLJvzH2d8BEzIfNoOUvy9HT/glDM3OqnnrMk4z6H3F9CZpYmrB4dgN+TfHAeVxLRjo2w3hl&#10;RbQrGtHCvBpnHj/+TN0E3iGMARQQEBAQ+E/x9ccACgh8/2MA/yUfngQEBAQEBAQEBP4phABQQEBA&#10;QEBAQOAHQwgABQQEBAQEBAR+MIQAUEBAQEBAQEDgB0MIAAUEBAQEBP5ryCM4s34H1xIyeHx+Azu9&#10;XnxrjQpGHsWFTS5cjc1cgFAWH0uiIv9xgS+PEAB+EjKC13THxnEra0d0pLmxGZ2Hr8brnePeW0m3&#10;rlNZMtUWC7MuLPZOhaQA9kzviZWJIc1a2zNp281M5wYUidfZPNYWi2YmtOm3kO0Le2H1hwfI7rGy&#10;W1emLpmKrYUZXRZ7kyp/jueasXSzMsHQ0ASrHtNwvZeSrZPd/D1sHPsrZsamdByxmZtRvqwf0Ynm&#10;Rs3pNHYXQekACmI9VjHC1hITI1Pa9Z7JvqCUb2RLAQEBAYGvRkY45zfs4tpLBWnxUUS/LGjD8X8B&#10;ylQSop6QmK6EpKOMaTWBi+mALIpLm7fjLQSAXw0hAPxEUuPCcV/lxIXqY1i3dT5tE9fSrddqQuSg&#10;SI0l7NwW3CQ9mDtvIjYGz9nWrwPTblRj4JJ1OA+vT9A8G7r/LxiZPAqXAbYsCG/M+OUrmNAogKVO&#10;R7kf8wYUqcSGnWOLm4Qec+cx0caApxv6Yb8+kbaz1uOyYQ6dMg4ycvQGHsgzdTq/3Ikr1YeyZMUI&#10;yl+ZQIeWM7hrNJlVS/tQ/OQEpu5+DknHmPLbepLaz2XD1mX017rAmH5LuVXE4qACAgICAl8GaXwI&#10;1z2u4P/oda49rSXxYfh5eeAf8SproWQFicFe3H6Syqvwa3h53+OFBJC95MG1K/gGxyLNUe7W42Ti&#10;QnzwuhZCfL6FqEWUb2pD2wZaWX8rSI4JxNf9It63n/A2OyFxH2//J6S/jsDfw4NbUW9z6Vio7nHB&#10;XL9yJYfuOVDEEnTFh/C3WX++uIO7dxiZ2x8reBF4mVsxWvzSyZp6Wmk8vHmDiFdxhLj7EfPuuSRP&#10;ItLPAy//SN4IseAXRVgI+jPQaDWdLdM7U1EEv6yfwYU6mzh4fzyzANRMGOjYi7Z6IuShToy4YsDU&#10;u070r6EKmGCQcpu6K3dy3aosLl4NmBE0F4cqImjZkIxAA8Zk16KGyUBHerXVQ4ScZ2kj2ebaki7G&#10;5REhpYKdEcvmP+GpDEqhRMVoBMsndaWqSEKK5WyOJwxn6bA2lKU5vZrPY/6jJyBPJjlVQkZCIhll&#10;29LH+QzmcWJ+ErxAQEBA4CsiIXjbAAY4h1HZsCbJd+9SYvA+9k2qx8NNQxi2JpxKjauTHHQHeae1&#10;7HVqwwOX0Uy9/RMlxCUon3GP26pt6Fj2AdEa5XjlF4DezEscGFyJIJfRTPLTokTxytQuEcr12JYs&#10;+2slnbJ3h8sgyGUs87RccXesjs/ibow5okqjxtq8uevNw5pzObZ/KFXubeX3SQFUKiWmRKViPPIN&#10;Q3/BRbb3rUhYgbo34eneYfRfeI+Kv9RAGnoXSac17PuzPbrZqaV0vFf04+aA22x3KEnojrH02ViN&#10;dXf30b3kPXaOn07qwiWkT5hLuR0HMPS/T0JGLPcu+xPToi4onnN8XCcu61al1JMbRDRw4vT236ii&#10;WrCVBT4NIQP4yYjQq10ne+suUdkaVCvzgugnWa8rxXXQLZN5UhYTTWzpmuhXVM2+VsugNrpxMUQ/&#10;iuRp6RrUKv+uC0qgX7tKjoi8ODq6ZbI6SBW96rpE7xlDO+P6VK9YDdM5V0lWKLK2OlRBXUcPnSxR&#10;6mrqlCxXjmJZdYrFYhQKJWj1ZMlGBxSHRmNZS48KRr/hdPoBKcJblYCAgMDX49UJVix9TJe9Prjt&#10;O8LZI9OoFnyDkMh9LHCOpechb47uP8K5y8vRPz2D1T4SQEG8Vk/2nHfjwNF5mIRdQtLvL47uO8LB&#10;mQ24efZqlnAFr7X7suvMPrYdvcSyxhdYvOFWwXpIgvEPbcBMt7Ps3rGfo6ccqe17Cp+kzNPyBG3s&#10;919g794THJleC8+j7rwqRPew2KM4LYii+xEfju47zCn3/1H/9Gw23s6RghRVxqp1dQKu3iRd8Rzv&#10;68lU1Qrk+h0J8sfu+CS3pF3jrKeeqCLWI7qhX7w+PRaNwrQEoJRQdfARLrgd5q9Tf1DryhGuJH2V&#10;HvohEQLAT0bB6/g4skdTpD4n9k05dLMCORUVFd5tnqOqrU2ZlFhe5Mhbpz17xqvS5dDRK0+55Hhi&#10;sxeslxMf9/J9al1Fhez9tRVP2TG0G85RTRm/zo2bEU+579yGnGuQi0Qf0ZWyNDSNp3Ao8DnxjzzZ&#10;OlQbz6kjWXVH+AYsICAg8LWQPgwgVLMZLRtm3rXFdYbyv21jaPDwDg9+sqRtnazX9fLWtGnykqCA&#10;F4AqlRs1QU8EaGpRtmRV6tQrA4goWbYM4ox3gZYa9ayss7JiWliY1ePp3YCCFdFozijn/hQ7u4w/&#10;pwxn4JANBEozkGVkPnlUqzSiga4IEFFOTxcNaTrJDwrWvX6EP0GJD9jd3wRTwyaYtpnGxdiH3L2b&#10;M0JT5WdrK7T8vQhKuIpvQisG25TmzrUQnl3xIM68A8ZF7TOuWoVGTSoiAkTlKlBeI4Xkt0LG4ksh&#10;BICfjJJXZ1ey+Hw06amRHJ+7Gq+fu+PQVD1fSXH9rnSt5cuqmfu5nyQl5aEbs50vUK6THc2N7LD7&#10;+Spr550gMlXCC68VLD4cXfBG2YoEop+mUb5xO9qY6FM2yYvlGy+SlJFBofuOF4D8wUZ6GHZi1rmn&#10;qFczomULA7Q0NNHUVAGSibrjy92n6Z9pFwEBAQGBghCpqqEqlSJ5t/GqPArvo1eIUKqhlp5GenZM&#10;k056uhI19czniVicc3yOChS4Na+SDOm7lISClJQ0VNQLjqoUsYcZa9WHHRHqVDPpxrilozBWh+wN&#10;YUWiPOPClKiIC9Fdro6aTmcWn/Pg/GUPzl/2wjf4Ebv66uaSIDawxoLruLt5EV6vNT0sjXhz/Rxu&#10;V6Iwbm+W9aWqMFRRzTNESdi99sshBICfjAqadarwxNEE3fJGTL1vwbq9MzAsaByduhGz9m047Ygq&#10;AAAgAElEQVSmQ8xCWlcqS4UWM7hvspIjS9pSUt2I6bucaXJzDE20dWj6+10qN9JDXS1/IIm4IUPn&#10;jqSkqzVVKtSg0a/LSbLpjVFKJBEJH/82pFpvHGsXN+LGqEZolSiHfp/L1F2yjnF1VUEaxIY+bRmx&#10;53HBQaiAgICAwGchrmNJ82JX2HcknHRkPD+5iN8XnuZV47aYpBxny5EHpKMgwWcdrgEGtDLX/bDQ&#10;bDK47+aCd7wCRaIvWw+EYdyhVYElZeE3uCM1YcDMyQxwsKDUtUvclSqQF/ERSGxQsO6J9dpgpnGZ&#10;PUeeICpbFvGzvQwz7cCqu3nSEuqNaWOewL613lRp3pyyzVrSKGwjG+42pZ1ZidxlVcWIlUKW759C&#10;GP7/GahW687Wg4fYm+e4uslSguJyH9PQ78GK8z1YkVeINIxrwT8z83I02zQBkjjQoxZ39HRA3Yil&#10;uQSJqGK7Eg/blbllTM76/8JAXr6vEav1j4jJ/rsYdq6x2GX9ZTR6NzdGF9AodVOWhQgbqAsICAh8&#10;cTRbMnPTaKZMteGXPxUUr9icIeuX0lyvLAabQ5kysxNNZssRl61P16VbGFVfzI2PFq6KbtknLLfW&#10;Z1RKCer0WMnq/tVAFpKvpLrxQMa0HMLs5g1ZXUGHikbmtKh6kidPMj5dd20tGmyZxPRpPWi2IgNR&#10;sYqYTVjDOKO8SQwNjNqZIdtxDxNzXUSlzDGrm8KVku1pWQbIuTpNiaa0bPYn8xpbk3J51kdbQODz&#10;UFEK+dRPQIb/H4a0D3ck+mCPXGPwPhmpD1MadcGn0zqW/lYbecAWJk31oe2J2zibFzUoQkBAQECg&#10;KF6++VFeZiV4TTZinpYrFxwbCxmdfxjt0n8rCvjmCP7ySaig07gzDhWq/X3DqZsx7/BaFi12YfrI&#10;ZDR+akCP3SeZJAR/AgICAgICAl8ZIQMoICAgIPCf4sfJAMp57n2Q68Xa0dVIVxjU/w/zvWcAhQBQ&#10;QEBAQOA/xY8TAAp8S773AFB4YRAQEBAQEPiKyCNOsXGXDwkKOY/Pb2Cn14vPkULk2XXs9HpBvjmy&#10;8gjOrN/BtU9YFeIfQRZHXOKX00kWH0uiApBHcWGTC1eFfYL/FkIAKCAgICAg8BXJiDjDpt3eJCqV&#10;pMVHEf1S8uGL8iEj8tx6dl+NzR8AZoRzfsMurr38N33QS+L4SHOmXPhCa8smHWVMqwlcTAeUqSRE&#10;PSEx/d/U3u8PIQAUEBAQEBAoAEVyDPd8LuN+9TbRWWvTKRLv4+3/mOS4YK55+hIW/27dOwWJwV7c&#10;epxMXIgPXtdCiM+3Ur+I8k1taNtAK/uIND6E6x5X8H/0+n1gp0jm6V1vPC55cefJ2zwBn5yXYdfw&#10;vRXJ68LW75PEEnrNHU+/CF4XtbCrNI6wa1fw9HtEUo5KJPFh+Hl54B/xKntd2Mx2PyH9dQT+Hh7c&#10;isqpl4I3T+7g4+HJ7cjXyIHkh9fxe/iK+PuXuRUtJeG+J7cfx/PIz4e7McnEB13hRkRydpue377A&#10;rej3Bsttl2Qe3rxBxKs4Qtz9iFHo8Usna+ppvdtmVUL8gxtc9bzJo1dZGiteEnLVn+j01zzyu4KX&#10;fxTC8oK5EWYBCwgICAgI5OGN90J6jTyMauPGaCXdxTe8FrNOH6TP061MnOBHuRLFqaRfgrBrsVis&#10;cGOJjRZBLqOZ5KdFieKVqV0ilOuxLVn210qssqVmEOQylnlarrg71iF42wAGOIdR2bAmyXfvUmLw&#10;PvYNSWONwzDcVJvQUDuJIO8H/Dz7HHuGVAUUPP9rBN0vV6Gq+gPuJFnhfHQ1NuXe6y0L38OYPn8S&#10;VLEpNaSh3JPasOLgQtrq5s73SO5vZVjfJYRXNqJGSiBBmkPZeWg04t1DGLYmnEqNq5McdAd5p7Xs&#10;depEuXtb+X1SAJVKiSlRqRiPfMPQX3CR7X0rE7rejv4uUho0Ks1z/zuoD9jHukb+BCdkEHfvIrdj&#10;zEg6MIKJV3XQq6LDT2YT6ftkJMurHefM1DqoIuHq8gEcbnuXw4NL57fLoDUMkd4nISOWe5f9iWmR&#10;wtEJjpTb5cnMWkFsHT6AteGVaVwtmaBAOR1XH2ahVRg7xk8ksFJJxCUqoxHhS3idhZza1Z9qqggg&#10;ZAAFBAQEBATyICHEL4T6jic4tnc3u06cZbq+N2evvgZA8VqbXq7n2bnjOGdWNOHSgvXckQIoeK3d&#10;l11n9rHt6CWWNb7A4g23Cq7i1QlWLH1Ml70+uO07wtkj06gWfIN7d28S1mA2h08dYJvradxmGuB7&#10;5iqZO+wqyagxnD0XjrL3zBWWNryA08ac8hM5vnA+jx3ccD9xENdzniyvf5L56/Lq8IrTzk48sT3A&#10;5ZMH2XfBjd+r3+eG124WOMfS85A3R/cf4dzl5eifnsFqn8xP1vIEbez3X2Dv3hMcmV4Lz6PuvJJH&#10;culYMA2n72HHzsOcOrSIViVTKN5uJLYGxanXawnDmpcAFEgaTeTw8WPsmmZauOkLsktIBJUHdUO/&#10;eH16LBqFafYGIgqe7p/Litg+7Pc8zZ5DVzi/1IAzs5bjKwHk8Wg5HObkwQMcOTaDmh5/4fHqkxzh&#10;P42QARQQEBAQEMiFBiZjVqB22o1Vcx8Q+TAYv0Aplbtk7pihVq8NbatmppHKtTSj7tNDBL5WUAs1&#10;6llZU0UVQAsLs3o8PRwA5vlrkD4MIFSzGf0bZs4kFdcZyv+2AUiprnmKE8tn8zAynJAbAWRUsSVD&#10;AaBG/dbWVBUD6NKqZQPGH70LVMoUmhHK7buJhPv3pdXBzEOKt7E8rX8XMM5ReTh3Q4pjPKBR5oYG&#10;4roMWrcDycUxbPrJktl1MnfoFZW3pk2TsewMeA6NQLVKIxpkZRLL6emiIU1HolKDjn2asev3hjRa&#10;2wyL1p3o1t8GPVHecY5iKunXpuQHLF+oXRK3F1A6g5CAUCq2mo9BMQAR5dtZ03jCNgJf2IBqVRo0&#10;zFoeR6sCOupSJOlSQg47cyQoHSUiyjQbyFibGvyISUEhABQQEBAQEMiJ4gVHR7VifqwNg+2bY2sz&#10;iCbp1pzNWjVNmSHN3sFMkZJKmooGxdREgJIMafYZUlLSUFEveHF/kaoaqlIpknfzGORReB+PQC19&#10;D8MXxdJhqAPNunWmXxMJnc8oyaqZ9LS0rH8rSEtLR7V4zqVIxKir69DxzwssssixJZtanuVKRGLE&#10;qlIk0uzKeXz1GOHxKqilp5GePVYunfR0JWrv2iAS5QkalIAY/UH7udk1jGvul/E4s4cxv95h1Q2n&#10;/G1WeRdmqaACKOTyrLakkZ5liILtEkmFZgWaEXV1NdLT0t+PR5SkIVGqoaGhAogQ5YlylChIe/2C&#10;589SUSIi442EH3UqifAJWEBAQEBAICeycPxuZ2A8yJEJg3rQotQ13AOlKOSZEwwygo6y62ocCsVL&#10;rm/aywPjjpiXBsjgvpsL3vEKFIm+bD0QhnGHVgVWIa5jSfNiV9h3JJx0ZDw/uYjfF54i4NYtMpoN&#10;Yfrvg7E3K8X1ywFkKGRZkzEyCD7pyo1EBYoEHzbvD8W4XY70olp9LM018Nh1mGjVspRRe8qBIUZ0&#10;WRGYt3JatiiOl+shHqaD7NkJlo7/k8taVpikHGfLkQekoyDBZx2uAQa0MtctwlZ3WGLZkJEXi2PS&#10;fTTTZthTW5LIa6kIsaqSlLdv8s9aRhUt3TI8DfTnhUxB8v0DnLotLcIup4lVFyNWppCcayaHBo2t&#10;WpBycgNHw9NBEY/v+l0E6remhY5KIQqr03TYWjZsdWHj1q0s6F3nh82ECQGggICAgIBATtSb0W9c&#10;Sx44NsPYzBz72SHUNa/Gi8ePAVAtX5bopW1pZNCM3++Ys3TlADK/CKuiW/YJy631aWA6hjstVuLc&#10;v1rBdWi2ZOam0Yi32PCLfh1sVqUzcP1s+g+eiHnYDFr+Ykqbrn/woJ45VZ8/5kkGgBq1qsSztG0d&#10;GrWcSHDrdSzvVyWH0BK0mu3C+HIH6PtLDer/Ys+hsr+zYrxx3soxd9zCcPFmujWoSZMOK5AM3sg0&#10;a1vmbx6MbEMnmtSsieV4PwyXbmFU/SJCJHFjBjk68Ma5NY3r1Ma45ylqzp+HnW4pmlia8GB2A35d&#10;HZ73IhoPnMGvr5bTob4+VpNCqGX6U2ZAUqBdZtFcqyktm4Uxr7E1ax6+DwLLdFzEhoEyNv1ahzr6&#10;zZnkb8ziTeOp96NGdZ+AsBPI56J4zUO/uyTqNKZZzTJ/T1ZyJH6BaVRvXg/dLx2SJ0Vw834GNU3r&#10;oP3Fw/0kIm7eJ6OmKXXyCv/cNn3WdQoSw24QrloPk1qqRPoFkla9OfU+WkDyZ1zzNSlcn+RIPwLT&#10;qtO83oe2fSq6Te/kmNXL/2Zf1Ln/Dh/b51/TN+S8vH+Fyzcf8lKhRb1W7bGoVSZfvypeP8TvbiI6&#10;jZuR/1aTwuNrl/AIfEp68YrUt2hLi59L/fBv9l9zJxCJ50TMZ2uz3X02DXMFGRK8JhsxT8uVC46N&#10;f9is0o+EsBPID4o8bCP9rNpi1W8jIUWts/QRyMK2M9xuAR5FrpcpI3jHYHov9aewpZ8KQhq0gf72&#10;TnjnW4/qCyANYkN/e5wKEC4LdWFol/lc+cQ1QD/OFvkU4doyB/qtDQRZGNuH27HgAwJkwTsY3Hsp&#10;/jI++pp/jFz65Ox3GaEuQ+ky/wof1FQWisvQLswvsANkhG0fjt0Cj0889+8nV78WWfAj+/wr+Ybi&#10;lS/L7epSq9UY1h45y6k983FoXJe28z15met7mZywjf2wamtFv40h5LrVpAeypnMdGjvMY8/ZS5zZ&#10;8yc9G9fGav5VXn8xTT/vviMgIPDvR3hJ+Sxk3Nl7kCcdBmDtu4cdNyexrLn6hy8rBLHhAu7EfbjO&#10;kEunuFd5RAHjKf59iOuOwPW8hErFPvG6j7JFkQJY8BECZCGXOHWvMiMUgPrHXfOPkasN6V+h38UY&#10;LrhDwS0u6ty/n1z9WhQf6ScfXe5TUMTy19ieLHrel6PBi2hdXgQoiL/4O1Z2A5nZ7C5bOpbKLCu7&#10;w96DT+gwwBrfPTu4OWkZ7241SccW8WdQW3YGumCrnSnj5fmxtLCfyZZenkwz+BLzGr+v+84/gbi2&#10;PVMmFKNivvSJmNp2MxlX7CchsyLwXSD46ecg8cX1cByt+8yjn3USB10ukpx9UkGsxypG2FpiYmRK&#10;u94z2ReUknkm1oNVI2yxNDHCtF1vZu4LIgWQBa+hm9kUzkkARSweq0Zga2mCkWk7es/cR1CKnMit&#10;A5l+5hURO/vRcup5JAWW+5DiSQTsmU5PKxMMm7XGftI2bubYpzE56CBz+rWnuZExlvaT2R34FgD5&#10;c0/WjO2GlYkhhiZW9Jjmyr0P1CV77MbcCZu4mSEjwLkLrR2vZM+ak3rNwcpmCSDj3spudJ26hKm2&#10;Fph1WYzHrQ/ZIsvKL31ZP6oL5samdBi2gVtJWSMZZMGs6WbGlHOSd43i4Jx+tG9uhLGlPZN3B/I6&#10;cisDp5/hVcRO+rWcyvmU3NckBexhek8rTAyb0dp+EttuJqLI6qfuXebhum0ithZGGFt2Z8bB0Kxs&#10;XOH9nsMqBK7oivnks6RkOgT7hxrRYuo5UgEUL9g7xJwxR65l6ZOap98vIAWUqffZNcEWCyNjWjvM&#10;5FBoYdkpJan3dzHB1gIj49Y4zDxEZlEZwWu6YTblHMjusbJbV6YumYqthRldFntw6905ZASv6U6X&#10;ea5sm5hZn2X3GRx8V58ikeubx2Jr0QyTNv1YuH0hvaz+KFiVpAD2TO+JlYkhzVrbM2nbzcw9PfPV&#10;702uj3cFnU8N4fDs32hnaoSxZTcmbrlBogLkeftVUoTv5vQTWTBrundhnus2JtpaYGRsSfcZBzNt&#10;9bHlAEXidTaPtcWimQlt+i1k+8JeWP3hkc8U8khX1h1Xp6/T3KzgD0CEbps5/G/JAIxLpWYHWxJf&#10;Vw7HtabPvH5YJx3E5eL7O408LZ0MpRJldlpQhHbbaWzeMoFWpVWy9LXBcetaRnRsjrFZZ4av9iJz&#10;+9SP8dcC7jsU/vv4UVD9yYKe9sbo5Ht6qlLRvA92Rh8aniEg8O9A8NPPIOXSbtzSOtG7QyXa9+mM&#10;yontHIvLugUmHWPKb+tJaj+XDVuX0V/rAmP6LeWWLIljU35jfVJ75m7YyrL+WlwY04+lt2SQGkdE&#10;aDRv5JB0bAq/rU+i/dwNbF3WH60LY+i3NICKvZYxs3UZqjqs4sAMC9ILLHeriM80ciK39aPDtBtU&#10;G7iEdc7DqR80D5vu/yNYBooXBxneYRyXtHuxaN1KRlS/xiS7qZx7HcGGfvasT2zLrPUubJjTiYyD&#10;Ixm94QFFfvnObpOClBcPCI15kz3VXvH2KQ/CnwMKUmPDOLfFDUmPucybaEM9+YdscQuZPJKt/WxZ&#10;8tiI31c6M7LmVXadis96CKUSFxFK9Bs5KF5wcHgHxl3SpteidawcUZ1rk+yYEWzDspmtKVPVgVUH&#10;ZmCh8f4aeeQ2+nWYxo1qA1myzpnh9YOYZ9Od/wVn9lP45ZUsOluRAUvWs6BzBnuHj2FrlKKIfs9p&#10;FDEG9coTffwMNyVA6lVOnbyL//Hz3JICSZc5elqNWo1FWfpAlVz9bo46SpLP7+bCT4NYum4+NtK9&#10;DB2zteA+UCZzfvcFfhq0lHXzbZDuHcqYrVFZ3RNBaPQbUKQSG3aOLW4Sesydx0SbesjfnQNS48K5&#10;vHIRZysOYMn6BXTO2MvwMVsBOVEuA7BdEE7j8ctZMaERAUudOHo/pgDXi2Rbvw5Mu1GNgUvW4Ty8&#10;PkHzbOj+v2BkBdSfK2mc93xHHU6N6Mjv3pXp57SOVRNMiXa2pdeGMKjSK3e/iovy3Rx+Qipx4ZdZ&#10;uegsFQcsYf2CzmTsHZ5lq48sJ4/CZYAtC8IbM375CiY0CmCp01Hux7zJZw7JbT/uqhlh0SxPelyk&#10;jdXYeQwz18u6MadwabcbaZ1606FSe/p0VuHE9mO8u9WUtZ3AKN3j9DSoQyuH0cxZsx+Ph2Ww6OOA&#10;SUVRlr7urHK6QPUx69g6vy2Ja7vRa3UI8o/yV9U8/meBuKjfh4CAwHfFD/EJOOnacgYOWYbH62rY&#10;Oe1m04C6fP4H21ecdj2NWtd9tCkBxSz7Yl/Ohu0HHtN7fA1U5ckkp0rISEgko2xb+jifwTxOzE9i&#10;OfeTU5FkJJCYUZa2fZw5Yx6H+Ccx3HsvXZ6cTKokg4TEDMq27YPzGXPixD9RrJSSssVFqJXQ4Sdt&#10;TZILKVdoh8rDObDtCgZT7+LUP3PRSxODFG7XXclOv1FMvreT07qj8Fw+iCZioOlO9ExjqKRSnLIj&#10;t+HasgvG5UUgrYCd0TLmP3mK7G9YMSdqJgNx7NUWPRHI/A9/0BYqj9ex17sek+7+gX11EVjUIemG&#10;AQvzyFXEn2DnaV1GeS5nUGaj2KlnSkyl0pRPL45IrQQ6P2mjSeS7Ggk/sI0rBlO569SfGplGIuV2&#10;XVbu9GNED1BixKjVU7GrIgLDYVivHk9oRAb8Uli/59apmEUnWqUvxCNERotXntzS70TbyOtcfSSn&#10;adhFbv5szaKqqrhmlReXKp+r3xMANbOJ/G9qV6qKwHB0R9aODC7MsphN/B9Tu1ZFhCGjO65lZPBD&#10;oHK+ciYDHenVVg8RMnJ0AaAEo1GsnmpHZpOtWT0+FOQP2OfiRYMZQcx1qIKIljTMCMRgTH4t5OEH&#10;2HbFgKl3neifaVQMUm5Td+VO/IbZ56m/4Ha8O8/T9bQ/Xhp711401hKBVnsm9D2FzY793B85D/2y&#10;OftVgnGhvlsqdxVKMBq1mql2VRBhyDDr1YwPjQDKfFQ5+YMbuHg1YEbQXByqiKBlQzICDSjAHMiT&#10;U5CUqECpD919X53G9bQaXfe1oQTFsOxrTzmb7Rx43JvxNVQRlWvDEu9AbA65cvisOyeWueI0SYXa&#10;DkvZ7zKSxuoAGrSavoXpnSsi4hfWz7hAnU0Hud/354/y19z+p0H4lsJ/H2OWNf9Cd4T/KnIend6A&#10;T7le9GtR9AQrWXwsb7T10ProFI2M+0dWEfTzGHo2/XdPTJBHncXFXZOuA81JPb8RzxLd6d+yQu7f&#10;vjyKC1svU9yuP5X8N2XazCQl69ggLPREn2Ejgbz8902neMbeuXM4HhLP6+f+7Jq6lHN/Yzy34oUb&#10;rufiSTg+FqMGDWhgOIIjcSl479xJkAzQ6smSjQ4oDo3GspYeFYx+w+n0A1IUWvRcshEHxSFGW9ZC&#10;r4IRvzmd5kFK7o8nWj2XsNFBwaHRltTSq4DRb06cfpCS7xPLx5bLRhZDdGxpaupXzF7xXKRlQG3d&#10;OGKeSomJfoaiak1qvXsAqOtj5WCFQRk9qutGs2dMO4zrV6diNVPmXE1Gofgbk8fzXFpcR5cyBXhi&#10;YW2UPnnMM82q1Kjw7qIyGNTOP+5GERPNM0VVar5vFPpWDlgZFLYWvYyY6FhK19Sn4nsjYVBbl7iY&#10;p8gAFQ0d9N7NeFYpjoa6AlmR/Z6nipKWdGz+jKsejwn2uE5Jy3F0bfIIn6vPuHHRF712NtQqcuiW&#10;Chq6Fd5/ftLQQD0jo5CiGuhW0OF9UXUyMgqaDVQcHd38s0+z69PR432TNVBXyEAWReTT0tSoVT77&#10;uhL6talSQFAji4kmtnRN9N8bFS2D2ujGxfBU9qH6c5+XPXlMjCSGk7MHMWDAAAYMGMB4tzfU1lLJ&#10;v9G76if4rooGOnraWTqoUFxDHYWsgKxWIeVkUZE8LV2DWtmfdEugX7tKgS9k6np6lHsTS2wBwyhS&#10;457zSgag4IWbK+fiEzg+1ogGDRpgOOIIcSne7NwZhAwZr6KCeJBUAYv+s1iz/xIBMXE8PDeJn9yn&#10;McklKsvUetSu805fEWVrVKPMi2ielP5If83Fh38fAkWRQcTZdbj6vCy6WNJRxrSawMVPnAh3/+hK&#10;jgR8cBzQN0eZFs/j6JdIlDIiz61n99XY/M8tZSoJUU9ITJe+t1n2MeVn2kggL//9ABAxmprv30tV&#10;ihdHs7D1IT+InCeHXPHUG8Q6181s2rSJTZs24+oynkah+3DxTgdZGprGUzgU+Jz4R55sHaqN59SR&#10;rLqTTpqmMVMOBfI8/hGeW4ei7TmVkavu5KpBlqaJ8ZRDBD6P55HnVoZqezJ15CruyEDlI8sViKo2&#10;2mVSiH2RY1HOtGc8e1Waclpq6GiVhZdxxL37risLZu/cBfzl48LQbs5ENR3POrebRDy9j3ObT3vD&#10;FIlEZEgzsuvNSHpFSvYzWAUVlYI7pLA23i2jTdm0OGJfv5Oo4OXL1/lWcxfpaFGWl8S9bxTBe+ey&#10;wC0itzHfGwlt7TKkxL7gzXsj8ezZK0qX08oMnFVUCr600H7P2yFlaNPRmLDLBznh/YZmls1p28qA&#10;wMvbcPMsTlub/IuS5q2vMHvlR4WPKqpSdLkC61PVpXy5ZOJj34/Yk8fH5ZnBmlVUW5syKbG8eG9U&#10;0p4941Xpcmipfrj+nOdVtcpRRq0+Y9xuERAQQEBAALcuu7F323iM1cllLMXTHZ/gux9pq0LKqeqW&#10;p1xyPO/NISc+7mWBL2QaJq0xVffj4uXE3CcU0ezuX4+Go86SKn/CIVdP9Aatw3Xzpsx7zWZXXMY3&#10;InSfC97pbzkx0RzrOe68f+QXo1rbCfQ1gecxL7JkviY+7v2WXKnPY3lTTpfyio/115wm/Yjfx4+I&#10;Ip5gL3+eJETg7xvA0ywfkMQFc/3KFfwjXhUyXEZBckwgvu4X8b79JOsFJpmHN28Q8SqOEHc/YmRF&#10;y1K8jeK2lxcBMWlF7mahSI7hns9l3K/eJjrXm5KU+FBfPD1uEvn6I45LYgm95o6nXwSvcymSRPSd&#10;q3h6+ROV80QBx0V6hnRo14By2Q4j52XYNXxvRfL6nfuJ9PilkzX1tHJ4VfaxtBw2usp1n/Pcjnnv&#10;t4oXAXjcfPzhlRIEfoAAUFSePss2M7GTMb+0cGCuyxysCt6Z58PIw9i37yY/9xxDr5bmmJtn/mfR&#10;dRz9TV9weNtpXj7YSA/DTsw69xT1aka0bGGAloYmmhrhbOxhSKdZ53iqXg2jli0w0NJAUzPnA0nO&#10;g409MOw0i3NP1alm1JIWBlpoaGqiqQJqGmLexsXwMlVSZLkCEdena9da+K6ayf77SUhTHuI225kL&#10;5Tph16w4lTt2xTBkG38eCOat7C33d8/nj233kUhjeJpWnsbt2mCiX5Ykr+VsvJhUSCapwIqpXK0i&#10;Er8znIuWkPz4Esu3eeYIAAs1dqFtLF3Pnu4N/Fn7xyFCk9N54bmMFcfj8j1sRZU70tUwhG1/HiD4&#10;rYy393cz/49t3JeWBjUNxG/jiHmZmiNzIaZ+167U8l3FzP33SZKm8NBtNs4XytHJrhlFuY28sH7P&#10;1yEidNq1p/7N1awPa4plM02qtbZA6/xq9kitsGmS/yPa+37/F+VYxI2ws/uZq2vncSIyFckLL1Ys&#10;Pkx0AU86cf2udK3ly6qZ+7mfJCXloRuznS9QrpMdzT7xt6haswt2TYJYN2UTN+KlyOK8WdLDBKtp&#10;53itIFe/ShOi/6bvfjziRnbY/XyVtfNOEJkq4YXXChYfji74wa9tx6Sh5Tk5bSirfZ4jBZA+w2PJ&#10;MBb41mTocCs0wvax7+bP9BzTi5bm7+41FnQd1x/TF4fZdlpJ58HdEe0dQ58/D3Pj4QvingXjvvF3&#10;VnpXo/OvTTLrUr7i7MrFnI9OJzXyOHNXe/FzdwcaR32sv+b0Pz779/GfJiOAbaP74NB9EItXLOVA&#10;YDLhewdh2ao/y7ZuYJ6DKR3+OE98rhtUEj6L22HeZSqb9mxn+TAzmvfaxsOMtzzyv09CRiz3LvsT&#10;I5EVKiv11iq6m1gzdc1a5vXqyurAgr8EvPFeSGdTG2Zt2MWupYOxMurBjodykASx/TdDWvddiMuG&#10;Kdi1sGG1f2qhx2Xhexhhbs4Qp81snd2NVu1mcSleAbJ7bOzWgu6OG9i9YTK2ph1Y6cwQFxsAACAA&#10;SURBVJ9e6PGMe1uZNOMgUVmZ7ud/jaD7KGfWO/5KC4vxnH6ugIx77JgwjSOROe55745FvMphowCC&#10;3KYzeNnlrMljUvzWDGH26bgfILj5+/wQYwDV9Xuy8nTPvy1HdmcvB+7Vp+f2hrkNp1oNh98smTtl&#10;O0eX7Wft4hDGjGqEVoKc4noN6bJkHeMaNIS1iwkZM4pGWgnIi+vRsMsS1o2rC6HZgqg3bi2LQ8Yw&#10;qpEWCfLi6DXswpJ146irqk6Zjp0oMaw3P0ev4tHRwsoVagWMZu1jc/I45rauxLA0Tao0c2DlkSW0&#10;LQnUGc9OlzhGz7Sk4tBUNGu2ZdzuzfRqJUVzpBe/W1dhaxk9KtfvRO/eRtwJjSBB0eQjrCaiSt8F&#10;zPUYy/hGOqSUbUqfgV2pt/9D1xVhC42S1Nyzifjhs2ihNwRRlVZYN6nE03wi6jB+pwtxo2diWXEo&#10;qZo1aTtuN5sddFF/0ZFOJYbR++doVj1Y/N5KRrPYtzmZcXNbU2lYGppVmuGw8ghL2pYE/yK0rTeu&#10;4H4voENEP3XAWn8y3sVbYlECxA1bY1bamSQrm8wsVq44Tx3D7H5fjpvJh+z2T6GO0fRdOD8dxpgm&#10;2rwuUQ8b60bohakVUNSIWfs2kzxuLq0rDSNNswrNHFZyZElbSnLj06oV1+f3PTt4PW42XX+eQpJI&#10;i7ptJ7B3TU/Ki0BhmKNfH7owd6RnIb6r82XMkKON03c583TYGJpov6ZEPRusG+kRplbQqDhNzP78&#10;i21pQ5jUrgbzyuhQLCWON2XMGb3rMH8Yq3LH8QD36vdke+6VhlGt5sBvlnOZsv0vlp1cw2mXP5nl&#10;PJWOS57yVlmSyg3b0G/7Mf4wL5bpRyqa1KnyBEcTXUIlFTHpt469MwzRKGbwkf6a0/9W8ehCEb+P&#10;HxmFhAbjjuNiXw4SDzF4UBTd//Jhcn0NeH2Oia1ns9H2Es3flZcE4x/agJluK+lZTRXF803YG5/C&#10;5+1QBozoxrYN57BfNArT9EMMXlCArC71qOG8hoyR5zk/Xh/x68tMbd2TqHyKSQjxC6G+4wmW9K6G&#10;quI527r+wtmrr7ErtZTlj7uxx2s+hpoywlzGs9IvlLioVQUcv8lf1+fz2OEY7tMaoMFrLo6zYP46&#10;O1r38+JEcGMm+7jSQ1dGyKHleCW/JiPqQoHHFbneMZRk1BjOnoPDqC6K5+RIC5w23sLGsQhbiypi&#10;nW2jcdiHJLC7/zGuprSnvfgaR88Vx2bnL8J41I9A2AlE4KsguzmTXzo/Yd6Tvdh/4lqAAt8DUsIu&#10;H+N59c5Y1szMYicd6EEtJ33iA/NOx/kBkIZx+dhzqne2JNMcSRzoUQsn/bMELjQq9DL526eEhsWQ&#10;olEB/XrVKPslv6PK/PnDsD3hjtEc7PHvnhjwpfmaO4HkQ3KRScbzKO/qyYxGYqS+0zC33Yukii7F&#10;AVDw9nkMdRcGMuJ2W5ZXO875qXWQxt7irNsFAh9G8jD4Ot7+VXC8d5Ihajvp0fgc9mGHsAsoRNY8&#10;F2qsX0Lp7T7MNhQD6ZwaVp/dza9zaHCeCSbSF9w+7YZ7wAMiHwbjd9WPyrMDmPWkGyNSluG70ipH&#10;9laK/+wW+Y9LfXA0+ZUD0qroZt3PFW+f8bS+E08Pm7FrYDfmXJFSw7gVlh0c+K1vB2oXCy3weNVb&#10;73ZSmUb85Kb8r/YZ3MZWQwS8ce1O46Mdidxfk2mmjpTbdR6jLYaZNhv/IuuYJzMr7862UU/1+zi3&#10;syNy8i2ci83C0qkyrhem80WWwfwA3/tOID9EBlDgn0XyIpSb3neJ1anPT0Ie/j9Lwtk52PtcZ93S&#10;36gtD2DL0kuUtx7/rdX6RiRwdo49PtfXsfS32sgDtrD0Unmsxzcs8irVUpWob1TpH9JR4Ouhguhd&#10;wKGmjppOZ+aeW4p5joS4WLMYvrcz/62IPcxYqz+I6zQcO5NudBzwC5KOp8iXjilMljgYpy0S0iXv&#10;vivLkWUUMOBA8YKjo1oxP9aGwfbNsbUZRJN0a84qVVBVU0UqkWSPHZRHeXEyShe9go6Hx6OirkPH&#10;Py+wyCJHbk1NE8TqDHC9y68PfPBwd+fs3uHYBazHd9OvBR6/0jungkrS096NX1SQlpaOavFPDKrE&#10;dbCzrYb9ibNcVnenYtcTH5hIJ/AO4fEs8IWREeH2J9OPKOkzdwTNhDz8fxR1zOYdZq3lc1ymj2Ts&#10;/BMoeuzm5ELzb63Yt0HdjHmH12L53IXpI8cy/4SCHrtPstD8G46MU9GhcWcHLKoJ7/n/JOr12mCm&#10;cZk9R54gKlsW8bO9DDPtwKq778eeysJvcEdqwoCZkxngYEGpa5e4K1UglwGqYsTKFJLfKgqXFVqX&#10;thYyzrscJVICqSF7OHD1Tf6JILJw/G5nYDzIkQmDetCi1DXcA6Uo5CoYtGpBcc89HH2YDrJnnHYa&#10;g9OZBOoUdPxiaSzNNfDYdZho1bKUUXvKgSFGdFkRiOzOQtr+MphLxZrTbeQspnbTR/oqkZTbBR+X&#10;5lIyg+CTrtxIVKBI8GHz/lCM233EPSSHjUCVn+3sqXVtBSt8fuZX2xo/7oSkT0S4Mwh8YcTUG7UP&#10;31HfWg+Br07JhvRx2k+fb63Hv4SSDfvgtP9fZA3V6jgs2vSttfjxKNEaxy2TmD6tB81WZCAqVhGz&#10;CWsYZ6TOzZ2ZRdSNBzKm5RBmN2/I6go6VDQyp0XVkzx5kgHNmtKy2Z/Ma2xNytXzhcgqR6mftzBg&#10;wu/8Wm8maDWifuVS+VcoUG9Gv3EtGenYDOOVFdGuaEQL82qcefwYzRFzWDdyAjO61GWRojgVTEfw&#10;vxlmlCvboIDjbTAVuTB+6mT6/rKcDJEGFSx+Z8V4Y8SlqzDTfiR/tDPgT5EampXaMOd/DlSs+6bA&#10;4zoJOVe+UKNWlXiWtq1DRHopGvRex4p+VUAW8QEb57bR+Jq22NWdzx/yEXSuLOS1PhZhDKCAgICA&#10;wH+Kf3QMoMC/gJcc6tuS05092NHrn9uKTxgDKCAgICAgICDwDUgPOs72YwdwfdAOp87CPsyfghAA&#10;CggICAgICHyXiFXTSUyuz4St42j1g69G9KkIn4AFBAQEBP5TCJ+ABf4JvvdPwEK29HslKYKbvqEF&#10;br31ySRH4ucTnGel+nen/PAJji98j+FCRX7edXlJiriJb+gH9s78fOFfzoYCRfrR1yeJiJu+hL5U&#10;fGM9/mEUiYRdu8HDpB+hsQICAl8SIQD8TpEGbaC/vRPeUkAWzI7BvVnq/3lbhcnCtjPcbgEe6Xll&#10;yQh1GUqX+Vc+Yl9FGcE7BtN7qT+yT7quKKQEbeiPvZP335JSqPScNhT42+T0I1nwDgb3XspnuuSn&#10;Iw1iQ397nLyluf35K/CPt60opNdY5tCPtYH/BmV+UGRxxCV+qQBcxv0jzhy8/XcymF9CxqdWeY+j&#10;K/Zx5x+sUh51li3bPYkV3n0+GyEA/C8gC+HSqXskyj/vlyA2XMCduP04aP4dWTJCLp3iXqL8b2f9&#10;BL5PcvqRLOQSp+4l8pku+cX0+Bp8y7YJ/NtI4vhIc6Zc+FJvG1LuH13JkYCUbyzjU6sM4tjqgwT+&#10;gwGgMi2ex9EvkQiD2D4bIQD8ZJIJOjiHfu2bY2Rsif3k3QS+zTyTFLCH6T2tMDFsRmv7SWy7mZgZ&#10;DMmCWdO9C/NctzHR1gIjY0u6zzhIaDqAgliPVYywtcTEyJR2vWeyLyjzhysLcKZLa0euSLKqlnox&#10;x8qGJTlTD/JItg6czplXEezs15Kp5yXvz8kCWdHVnMlnM+UpYvcz1KgFU89l/koVL/YyxHwMR66t&#10;oZvZFM6lFixLmXqfXRNssTAyprXDTA6F5r3ZyYncOpDpZ14RsbMfLadeQPqB61JDDjP7t3aYGhlj&#10;2W0iW24kfjhwTApgz/SeWJkY0qy1PZO23eT9i3dh/SLnuecaxnazwsTQEBOrHkxzvceHbo3y556s&#10;GdsNKxNDDE2s6DHNlXtZFykSr7N5rC0WzUxo028h2xf2wuoPj3ctI+TwbH5rZ4qRsSXdJm7hRqIC&#10;kBG8pjtd5rmybWKmTSy7z+Bgtk0K1v/tmclYWC/gWnaWMonTv1vQfV1IEdpn1mXjuJW1IzrS3NiM&#10;zsNX45X9qlyYjiC7t5JuXaeyZKotFmZdWOxxizXd7Zi/ZyNjfzXD2LQjIzbfJMp3PSM6NceoeSfG&#10;7goiM3mc6UenQ7cycPoZXkXspF/LqeR0ySzrFtonsuA1dLdxZOvaEXRsboxZ5+Gs9opF8YFzuVqf&#10;pce5rHqTgw4yp197mhsZY2k/md1ZP9hC+7iI36s8Mk/b0mLxWDUCW0sTjEzb0XvmPoI+5rkrf47n&#10;mrF0szLB0NAEqx7TcM2s/AN+ouCl73pGdTHH2LQDwzbcIkl4AP4zKJKIvnMVTy9/ol5n7rqR/PA6&#10;fg9fEX//MreiM+/LiuQY7vlcxv3qbaLfZnqnIvE+3v5PSH8dgb+HB7ei3ubyW8XbKG57eREQk5Zn&#10;MWcFyTGB+LpfxPv2EzLFKUi478ntx/E88vPhbkxq0TIK0LuAxhVQz4f0VvA2yp+rV+/wNL1gJ1Qk&#10;BHHV/zEJETe5FhhDpqYS4kJ88fS4yaNXefSRxhF27Qqefo/IOapBEhfM9StX8I94xbsrRHqGdGjX&#10;gHJp4Vy/FMCL7PIynvpf4Fa0tNBrBbJQCnwCcuXzA72VlXSbKydsv6y85rVPOam5trLGiLNK2aOt&#10;yl/1KihbTd2ldPf1UO6b3U5ZSae1cuX9DKUyw0/p2EhTWapON+WSo97K62edlV0ql1ZarYlUKl//&#10;pez7U01lzw3uSv/bnsrdo5sqyzaZrfTPUCol3pOUBhX6K4+lZVWfdko5uFJt5XhPSY5zGco3j7cp&#10;7bT1lWNORSoTUnLqm6Y8M7SqsuZYd2W6Uql8e7iPsryamrL2RC+lRKlUJrp2U+pZrlQ+uO6obKTV&#10;Q3kwJa+sDKWfY0Olmlp1pe2SY0qfa6eVzl2qKEtZrclnmYw3j5Xb7LSV+mNOKSMTkoq8Tv7isLJv&#10;tUpKy2m7lO7XriqPLu2mrFWhnXJtqCyPVInSe5KBskL/Y0ql7JFy6696ygqtpip3ufsqPfbNVrar&#10;pKNsvfK+MqOofnm4RtlGW1/Ze/1Fpd+d68pTzrbKqiXMlcvCZPnt+w7ZQ+WaNtpK/d7rlRf97iiv&#10;n3JW2lYtoTRfFqaUySKVWzrrKStZz1Ee8vw/e+cdFtXxPe6XpQkWelGxAIIFRSMgoqKIFTFUsUYT&#10;/Rl7j9iwxhJsaOw19sTeYmI3isaGXcGKRIoKgooUBXZ3fn8AgsiukE/yTTT3fR4fgb0z58wp956d&#10;O/fOabFvTqCw19cW5l/uE0IoxNMdX4hqlT3EmA0nxLnTu8XsgBrCss1icUeeIyJCHIV++VoiIHS3&#10;OHP+oJjrYyUqeC5SG1cieYvoZF5DDP3tTa5uz38SnS3qi5BLOWriNFdWGT1r0XHWz+LS1aNiQaCN&#10;MPGYL6Lk6nQUIuv8GFFHp4JoNHSLOHrkuLiWeEGEOOqJcrWDxNy94eLUD72Ena6RqOLeT6w6dk4c&#10;WxQgqhq0FysfK0RORF4cpb4Sj9b4CxP7weJATLLIKKKdOp/kRIQIxzJ6wrrjLPHzpavi6IJAYWPi&#10;IeZHqf9MZJ0Ro2pail57XxfokSGE4slW0a2ymXAb/oM4fi5c/DjKTZhY9xcHX6jxsbp8zXl3bI93&#10;fSEq2XYRy05cEldObRSDGhqKBpMuCXXeEUIuHixqJUzsu4mlRyPE1fMHxFy/qqJssznirto4EUL+&#10;cIXwMrMSXtN2ivDwPeI7Pxuhq20rhp3KUivxv0ZyasZf+y/lvJjesrqwbeojfL2chVXFJmLC8Wfi&#10;5vYJonkVbVGt5f8T3x1KEg9/GS8aVakh3DoGCm93O2Fk6SXmXn4lEvZ/LaxruIhmn7mJdh1bCjvj&#10;SsJ7aaRITM0QsSdmiOaVK4v6bTqIZvU+E3ZWeqLlgj9EcupjsW9sY2Fl21R0CPARzWoYC8t234vz&#10;z5+L7V9VEZVsPxOfebQR3iFHVfdRrN4pRcanSk6GGr2fiSPfeohKlT8Trb2ai7oNaorKeq3FvOh3&#10;7Zawq4+wqlxDNHBqKTw/nyQOJFwVi4Nqioq1PEQHrybC1spJDN4ZI5JSM0TC2YWig42lsGveUbR1&#10;qiIquU8TR56kinPLOgu7SrVFc+8OorGtlfhs6G5x+0WebvXHid/ifha9rWuLIcde5Mp9vEv0qPqZ&#10;CP49RWXbvyouPnakArA0KJ6Kle0riAaTr749wWfdPS62H48Ut2e5inLN54uH+TWM4olY7W0oagef&#10;FVk5ESKknr5o+X2sUAghhHgtfu5TWVgPOiZEygbhZ2glvL/dKc49fCnkGU/Fw5hk8UaUtAAUQrze&#10;KbqbOYgx59+/CKTt7ikqN5wsrua8ESeG1BTNfL1E5cYzxW15utj7pZVwm3VbvCl0wXy3r9wCUN9j&#10;oXiUq7h4c6ifqFp9QDHGeS12djcTDmPOiyy17RQifklrUb7eMLHvyjVx7do1ce3aKTHVvZxoOOV6&#10;kQtnQQEovz1LuJZrLuYXGFg8We0tDGsHi7OvVfnljpAnnBM79lwUiXl6ZD3ZIALMbMSQE2/UFIAJ&#10;4tyOPeJiQSOxIcBM2Aw5ITKiZgrXCq3E4ti8z8RLsbOHhbD4cp8QinixpHV5UW/YPnHlWt7YTk0V&#10;7uUaiinXX+fapOX3Ir/p65/7iMrWg9TE1R0hxEuxu2dlYT3wmHgthEja6C/MXb4VN9VWGLlFhEH7&#10;FeJxnizF01XCy7ChmHL1DzU65uQWgGXbiGVP8xrmxa7Hwke5sfvmoPi6soHw3/Qi9/OM7aKLsYMY&#10;ez7rncLr9c7uwsxhjCgmJNX6JCciRDgatBcrChQXq7wMRcMp18VrNZ/lFFsAKsTTle1FhQaTxdUC&#10;w4rj24+LOy9V+/iNunwV744tZYOfMLTyFt/uPCcevpSLjKcPRUzyG3XOEULIRcK5HWLPxcS8/rPE&#10;kw0BwsxmiDjxJkd1nAi5iJ7nLsq3CBMx+eGXtF74GdWQCsAi/NUFYOLlb4WLha9Y9iBNJKe+EKdX&#10;h4iZ+6JFUmqsCGtdQXitfCaSU5+LX6b6id4rokRiaoZIfvFAhDYvLzwXxoqE/V+LqobtxYI7aSI5&#10;NU1cn91clGu1WNx5ES0WtDUXbtOviqepGSL50X7R2yaveEs6Jib59hVLb7wSyakZIunOfOFevo2Y&#10;H/NcbP+qsjDx3yAepGaIZDV9qNa70PhUyslQqXfUvSWijVlTMfVSqkhOzRDRe/oKaxUFYCWTALH6&#10;j9zf76/xF5Yuk0R4Uu7v0Tu+EtZ1RonDz+LFKn8LUXfUSRGbmiGSUy6JuT07i5n7Vgufio3E+LPP&#10;c/t8tEt8YeMghh1/UVAApjwXBwbVFPZDjovHqRki5scewsr1W3Euep3KtlIBmIv0HsDSoIwn7rGS&#10;qrY13r5AUcfekyD7LI7tTKSCrT0V8zchlBlT086MpPgE5FQHDV1MLUzy7rlroKerg1IuB+MuhC6/&#10;xsiZg/CYmkr5ms3wHzyd0IFuvP9Ko9Lf6ynn4YXboNWcfBTFi/Pl8Aj1xaD7fk4/bsz1sxa0GVUD&#10;TbUPQWiga2aJaf5iAV1ddHJKstBDVTs5sY/iyYqPZlLvU4W2LrLDTCNN5W1geXwciRVssS8wMMY1&#10;7TBLiichW5VfAMVTzOJmMbjNIKKi43mOLop0DYLUmVLTgupmccwa3IZBUdHEPwddRToaQQL5HzEk&#10;VLCmhnn+wMpib1cFrRhAHsuj+CzioyfR+1ShTZnszNBIU+baxNQCk7ymGnq66CjlauIq9+d23Tsw&#10;csA2TmY48HjH79gHhVL7g5krw8Ku1ltZMkNrqhk8JS4mhkx1OmoBeqaYGRRaHaKhg6mFaV7s6qCt&#10;Uw4jozJ5HWuhpaVEWYrQ1LSortYnMgs7ahUojnU1A57GxSJX+5lRMZKUxMc9RlnVlhoFhsUzNzB4&#10;qsLHuWNWka9FMO4SyvJrI5k5yIOpqeWp2cyfwdNDGeimq2Z9jSYW1c2ImzWYNoOiiM4VTrpGUF6G&#10;q4gT5MQ+eox+VWss8zs3qIldJRnv3WWX+EvRrO5N10ZrCW5gzzKXFni0D6JHB0tkFH5DgS6ug+ej&#10;/cseFky5R8yDKCKuZ2Plk5PbRxVH6prlOs7Iwgzd7DdkZUVx4545jcbZ5Oa+YVNaOBvwCEDXjYFz&#10;dTi4Zw7fPojhQdR5rmdXoWOOEtCisr1d7jUiR3UfqvUurLY6OcXrnRF5l3vmbgRb5yaWQRNPnCqs&#10;K9Z2WlY1qVEeIJs7l2/w4n4EfZpszf1QmUZSggM3k+/zx209XL50RB9Aqza9l6wj++wY1j6/x+Ve&#10;ruzIbUBaYjy1b6SCbYHdnYN80Om3m8uTa/FsTzg2ASFUubeUW6raOpuVMgI+TaQCsDTITDE2hJSk&#10;JBSUQxOQR21h+i5d/EwMyLjylFdKKCMDeM3jxy+oYGqctzG1BhrvbdQIyF+j7zKa7dfnIeIiOL4r&#10;jLHBA1jQ+DKTZDJkOdnk5FdFOam8yBDFFIbFdZyHQSu8XEazZ9t+Ml81YoJbayrUnM7xNXuI1GvN&#10;2lpacEN9XxrFKv4+RY8qvp0mxkYGaDsEsefkN9hoAihIiblHuqEtOir61jQxwSDjCk8LDMzrx495&#10;UcEUY21VfilDv4rrCJgrY/TiJcx0q0eNsr/Qo9oYteNQJqyjb8BcZKMXs2SmG/VqlOWXHtUYA2ia&#10;mWOUHkliJqCbq/uzpJTcwlXTGCMDbRyC9nDyG5tcvytSiLmXjqGtDtEHVdhEZVzpM22SP/ote+Cr&#10;+xW799bn8cW6dF5UowSbnSt5+SyJLMi1aeYTEl8ZYW9pgoEaHbmaq+O7WsqQlXa1sMqQUZKwrq9a&#10;nyhfPiOpQHGeJL7CyN4cmdrPcoqRJcM017AkKaBcrmHZMn0XZdpasE6Fj/MHoDLsC/1d/lofl9Hb&#10;uT5PEBdxnF1hYwkesIDGl6fjpOrsqkxgXd8A5spGs3jJTNzq1aDsLz0oHJaqcsfExJDX9xJ5qSS3&#10;CFSmkPKyuHOCxF+KVi2+3HyDz+/9zskTJzi4pR/+15ZydkWTgmOUT9k9sAXTEr3pE+iGn3dvGrxp&#10;y8H8V+3KZEUuuAI0yqCrncWbrPyTvAJ5Tu5KNWXiDoZ4TiSpQz/8XQPw+vIzsrwO8LY7jbyzgJo+&#10;VOv9ORXy1f6AnOL01tAtg07WawpEyslRtcBOpvH2fKWto4NJhxn8/F3zQud6bfTK3WWOZjZZ2flC&#10;FTw6vZf7zzTQNu3IlEOzaaZdyB36hnCu0O+OQXSs0JP9x+uTdMEBv+lVkMXrqG4rAUgPgZQOmRVe&#10;vk7cXvMtW6PSkKdFsnHaRNZEKnDw9aXG2QWM/ymS1OwMHuyZxNwjRnTwb5RbJ6hAcW85nZ06MOFQ&#10;AjrVnGnepCbGuvro62ugZVWNilkR/Hoojqz0Rxybt4ZTGcVNtWijq5VGUnwKmUUnKWSmtGnnwMWF&#10;S7nb0ING+tVo6W7M4YWbyPb0psF7FZeavj6Atq4WaUnxpKhtqImtjz8Nbi1h9IoLPMuWk3QmlM6u&#10;now59FLlDKCWgy++Nc6yYPxPRKZmk/FgD5PmHsGogz+N9FT5JYvkuARem9enTStX7A1TCZ+3nKOp&#10;OeSomfVUJseR8Nqc+m1a4WpvSGr4PJYfTSUnJxstR3/8bU6zeOp+YjKzeBo+n1k74nIXF2va4uPf&#10;gFtLRrPiwjOy5UmcCe2Mq+cYDr1U84iLyrjKU1LXjR7+5Tk0NYzLTl0IrJqbtmkxlzl787GK2R/B&#10;i4NhzDocx5vMGPZNWUi4TSeCXGr/OR1Li7YuWmlJxKdk8m40KD/oE/HiIGGzDhP3JpOYfVNYGG5D&#10;p6CG6Hzgs/eRYeXli9PtNXy7NYo0eRqRG6cxcU0kWdnxKn1c8rGlEbW8M04dJnAoQYdqzs1pUtMY&#10;XX199DXU+EeZTFzCa8zrt6GVqz2GqeHMW36U1Jwc1EvXonZgJ+peWszE7XdIf/OUU3Pmsy9Jehz5&#10;70Z+dQatP+vDsTJuBAyYQHCAPdkvnpOl1EJLU5CR9gql/D4RV3Jw6R3C8N6daVL+HCeuZ6NUqHn0&#10;QKc+rd3lHF67m5gsyLy9ia2nXyEA+f0LXM125cvx3/BlkDvlzx3jRrYSRdHTq7o+VOpdaGwllVMI&#10;bce2NFX8yro9D8kikzubt/B72oduA+hQ27MZur+tZ3ecJgaG2jz+6Suaes/lprIWzZvoEb55Ow/e&#10;gPzxfmYP+5bjFTxpqnucTTtjkRkaovV4C183bs+CG0UyRasWAf7mnPg2jMsNOtGhogydOq1K1vY/&#10;jFQAlgpNag1bz1q/JGZ4VKR8xZaEZfVh4/dB6DhP4MeV7Ymf0ZLKhpY0GReJa9hOQlur/26uWWco&#10;i2c5cmGgI8ZljbDvfpzaoUsYWlsTWZUvmD6lAdeGOWJaxYPpyR741ilmWkHHCa8OZdnTzQaflU+K&#10;FFEyKrVvi/2rdOo0d6csWtRr2ZQKrw3w9HZ5/8Kpti916ODk1YGye7ph47OKZDXnAi2HkWxa15Xs&#10;Fb7YGJTHrssuDIdvYVEXc9UBqePMhB9X0j5+Bi0rG2LZZByRrmHsDG1NOZV+6Uq9vlMYUG4zbatY&#10;Yu34OfNSvenmnEFMdLLqYrNeX6YMKMfmtlWwtHbk83mpeHdzJiMmmmQtZ8ZumEuDi4NpYGJKw5E3&#10;sHK0QEdbB9DCYeQm1nXNZoWvDQbl7eiyy5DhWxbRxVxdqqmOq3zbNuwegHnsc9y6+OXd/svm+uLu&#10;tB70IwnFXl800K9VhdgQV8zMnQmOdGfJlnE4af1ZHUuHjpMXHcruoZuNDyufFLa01gd9oqFfiyqx&#10;IbiameMcHIn7ki2My5tOU/dZcWjWGsb6tX4kzfCgYvmKtAzLos/G7+na4mvV79LosgAAIABJREFU&#10;Pv5A0BeMzZ/TQd8zy/ECAx2NKWtkT/fjtQldMpTammr8o1WPvlMGUG5zW6pYWuP4+TxSvbvhnBFD&#10;9AeEa9UdxaYV7fhjchMsTOrS/7wlDSp/eD5Y4n9Dq35fxge+YkGbmtStXY8vfrFj8uQgzGRlaeDh&#10;yr1Jdfl8mRE9hzbnXkgjXJo2I3DSbWo3q8bTR4/U9FyW5pNW8WX2Aj6vY02jXgcRVuXRAHRcvmJw&#10;87tMcqtHixYdmXq3Dk2qPiE2tuhst+o+VOtd0LrkcgqLbEnI8v9H9vdtqV/Dkd6HBZXLffhOUVmP&#10;qSwfYcjObo7Utnek21ZDhi4cgZOOPs1CVtFPayUBdW1p0H4+WX2WM8azHSGrRmG4vTONatjSqPNP&#10;GA5fxFDnolcuTar7+VM57jmugV6Y5utYorb/XaSt4CQkSkP2XY7vfUL1jh7Y6gOksrVzDb6zP8j1&#10;Gc5/m1jF7Vk0a3OLUTd/JCh/uVvqNnoPSmfOlv/Huyta5Fya6ES7+yHEbevMx7RZkfzSRJza3Sck&#10;bhud9Uv+2b8Slf6R+LuRtoKT+L/gY98KTloDKCFRKpI5ODmQ388vYXYPOxTXVjH7mDlth9X7e8Qp&#10;Yrnw63nC16/jRcBqvN8+66Dk8YmHOPTth8nfI1nif0Lyj4SExL8bqQCUkCgNOk2ZumMxM2etZeyA&#10;dHQr1aXzxp8Z1UzdSs//AUUSZ9Yt4qBeP1ZPbV5oNk9GJf/xjC62kQam9TsSZFnto0twDdP6dAyy&#10;pFoxiqv77N+HOv9ISEhI/PNIt4AlJCQkJD4ppFvAEv8XfOy3gKWHQCQkJCQkJEqIIvoAyzf8/sGH&#10;hf5Ex/y6dB3ninaseMihZWs5nfj3P+0tjz3EwpF9+HrICn45sIz14U9z//4ssdC2mx9CwaPD+W3l&#10;xB2Zy+ivv2T46ssfeMr9r0JO5M65bLsifQn4EFIBKCEhISEhUUJyon9lxcYzPP+r753l3Ofwsg2c&#10;SynSsTyaI8t/4MzfXgBmcSZsBD/E2dCidX0qvPiDuJQsSN3N4BbDOVp0C3iVCF4/y2ubdYqFo1YT&#10;b92SVg0q/R8tSckmcncYO6+VZFPu/zZSASghISEhIfFnyUrkzrkTnIqI5uU7r/xRkvboCmfCLxGb&#10;+py7Z84Tk1eTKNPjufn7cU6cvkJcWgkLO3ky986f4UrMi3ffrVmcfGUKt09fIu7NSx5G/Eb4pT94&#10;V0wWSbfPcurkRR6+UABKnked5Pd7qZhZ22FVw5raTt60rqvLg4sXiH6RxO0TEcTLAWUqcVdPcyr8&#10;En+8LO4dVDLMG3rTug7cDj/D/VRzqtWogm11iyIFh5JXsVf5/eQprsS8JO/11zy79RsXotPzjlHw&#10;5MoRLsflzx0W1btQb2l/cCU8nGvxr//Enln/TT6K5dT/bdKJibjO6+pu1DH7N9TrSl5GHmJf+B+I&#10;2t585VFNxXH/tN7q5adGXyQyx5YmtXT/Zfb9mPmnfQ6kRnMxMgfbxgXb4P3VKJ/f5cJ9Tdxca/w9&#10;Av4u0mOIuP6a6m51MMss9HNROxU+Lq3AnrqPIrj+ujpN60gvtclHfn8Tg7t/y62KDbHOvsPNbG/m&#10;b5tBa7Nsri3pzJdLk6npaMDjP16ieKFP14NH6P3kO7oO2IFm/foYp97g7P0aTPhlG72t1AhSPmbv&#10;IB9OWFVF98EVUlsuZPt8H8yiVcivcJN1w0ZwvXI5tMpaoRt9lvu1ZnBgQy+qiXv8NKArs25W5DPr&#10;bO7ezKL9wq10f3mGG0+zSZad5NStmoiIIUw3WsA4zUiScxK5efwS8e5l+PnLrqzPdqRuhcdcvqZD&#10;r80/M8q5TCFlc7i1dghTDWcwWH6NxOxnyE79xq16LXB4G2xyIpf602ttNnUdK/Dk0lV0vtzKzuC6&#10;XFsxgHnV9vFrcC00yeL0vC/Z0foGO3q9KEbvnUxpY86bywv4oudyUuvUp/zTJyS+yMGq9d/o+E8E&#10;6Yr3b0d+h7V9fZj2W4nn3/9WlI9W061ZD2ZtP8KZ2y/f/VAexbo+3Zh9Sf7P661Wfja3lvUi8Lsz&#10;IL/LD/38mX7y32Hfvw85Uev60G32JUq5wYv6XqPW0afbbC7J+VfYMvvWMnoFfseZDy02KhyrpZVx&#10;bg5BPRf/OQX/QeR3f6Cf/3ROvgH5nbX09ZlGcelR+LgCe8q5+0M//KefzD2msN//szxn34xpPAra&#10;w4n929h86BTzHH5m2pLLKJ/+xOxF2fTbd5Lt2w7y63x3SFUCWdyOuI1DyH72btnIhv0HGWt/hoOn&#10;X6oXJXKo1ncbB3fuZP+xMOodnc6qK4kq5QOgeIZx0A5+3raVnXvHYXtyFydfwIs93zLzj85sC/+F&#10;jVuPcmRBPX6dvJx03/F0cyxLDb+pTOpaO3f7Ng0z2vYPwF7Pgc4zB+Ly7Aj7o+rzzYYtrN16lJ++&#10;bUnZdBU7OMmqEzj2C+rq2+Mz5Vu6FN7AXBHDsb1R1Bu7iXXrd3Bg+0xalEvLNZEKitd7MVffPGVX&#10;6CJyBhzg8M4d7D0wjWbSu55LhDQDKFEqch7e5J6+P98f/IGOZYp8KL/NsQM3ser/EW1NpeXE9KtJ&#10;/7QW/wfIuX3sADet+pdid5cS9Hr7GAduWtFfCeh8RLb8GGP1f0TLaTr57lFXtxU+rqCO1sJp+lXy&#10;vfuO3/+rZN/myo3n3L/0BS225f5JmZZIgsMNsq9fJrKSO5NsciuRCi5tcLO8AujiOng+2r/sYcGU&#10;e8Q8iCLiejZWPmp23QDQrotHm7zXOpm2pFmdgey5colsFfLBFjSrUreeWe4sj7ElpjrZZL15w53L&#10;N3hxP4I+TbbmNyIpwYGbr+BDu+RqVvema6O1BDewZ5lLCzzaB9Gjg2XpZ5I0rfHq3ogNI+vhuLgR&#10;7i07ENDLGwuVHWWr1jslish75jQaZ5NrH8OmtHA2QN3+KxK5SDOApUJO1KJO+E/bxPIhn9PUpTFe&#10;/Vdy8Y+zLO3fATdnNzoM2cCt/G/VmbfZMakHbRo74+IRwIhVF/KepCplPwgybq1hYIcmuHkGMuT7&#10;k7zdXUuVDPlNwgJ8CQ4Nxs+9KT6zzpCeeJIF/f3wcHWmcZtujP/xFsUvk03l2qaxdPF0xalRSwJH&#10;reHicyXZEd/h028r8cn7GdbIm9mXC11GFDGs/mosv76IZn3P5gQfyQYEmZEbGO7njrNLS4LGb+fO&#10;2zFlcnvHJHq0aYyziwcBI1ZxobjHzORRLOrkTcjqxfT3csOlaUf6LQwnUQnIrzHXpyUhv+XvtppN&#10;+GRPvEMvfdhuhfsPaMroQ3l9pN9i2+SetHNzxsUjkG82XietWBNdY9PYLni6OtGoZSCj1lx8x7c+&#10;UzezZoQf7s4ueHQax7Y7KmbFVMor3gcf7F+ZyMkF/fHzcMW5cRu6jf+RWxkKYlZ/xdhfXxC9vifN&#10;gw+TcTOMAN9gQoP9cG/qw6yT59Tbshg9X8as5quxv/Iiej09mwdzOKOILVXZSB7Fok4+TN28hhF+&#10;7ji7eNBp3DaKN5Gcm2EB+AaHEuznTlOfWZzJLGHsKJ5watEQAjxdcXJyxbPzGDbfzHg/Vg9nqclV&#10;QJnC2aUD8WnmQuP2X7PscqqKNUYKnpxaxJAAT1ydnHD17MyYzTcLckylr9O5tW0yPdu54eziQeA3&#10;G7meF3SZt3cwqUcbGju74BEwglUXnucV8EoSTy6gv58Hrs6NadNtPD/eysgLgeLzXB61iICmo8l3&#10;DyKDW2sG0qGJG56BQ/j+ZO7Wj+8dl+eHqEUBNB19CMU7fh/O9OHutJ1+rqBYTP2Fke6dWHJbzR64&#10;nwTa6OiY4hV6hMPHT3L4+EmOXrxH1OaeaGhropWdTcEpPJvsLAHKRHYPbEHvtffRru6G3/C5fO2i&#10;Ax96G5t4w5s3eccoX/M6SxO9smVVys9FhqzIFI8AtHV0MOkwl5/z2hz+7TI37v1Ed9MSDFmrFl9u&#10;vsHV39YyrL0VCVv64T/6Z16V2GZvO8K+909cvBXO8hFeVErYxODPR/FLqgYagFKhyMux17zJyv1J&#10;pd5mZdDVzuLN2w2OFchzPvXY+2uQCsBSkpl0n8PzvuO36n0Jnd8f89+G0775OG44f8OC2d3R+3k4&#10;wRufgDKRnf29GHnGip7fLWHB8MbEzfWj67K7KErTD4BI58i6g1j2CWXOMCdiFwTSfeFtFOpkKDNJ&#10;vHuIVXuy6DxlKiO8rTg0ugdLU9sxZdlq5vQy5sjgnu8WcQAoiFnTk/ZjLlDtq1CWzO2Hw62peHf6&#10;ngd1BrBq5udYmndg5t419K9X6OyiWYWuc8bT0qAqQQu2Mq6ZDoh0Dm88QqXes1kyzZvsLX0ZvPoP&#10;QEnizv54jTyDVc/vWLJgOI3j5uLXdRl338vbTJLun2DBd0eoPngJq6e15vniALouvI1CmcHTe3eI&#10;f5V/8lSSlnCP+08y1dutaP/Rd4h7pQDlU7b1a8/QYyZ0nbmEsP7VOTfKn+BDRUpARQxrerZnzIVq&#10;fBW6hLn9HLg11ZtO30chz/Pt8bCZHKz4JaFLp9MxZwv9Bq9+P5hUynup0gdRcvX9p+4dTY+lqbSb&#10;sozVc3phfGQwPWdfo2LXOYxvaUDVoAVsHeeOdmYidw+tYk9WZ6ZMHYF3LblqW6rQc1yUN3PGt8Sg&#10;ahALto7DXbeQLdXaKJOk+8cJm3mQil+GsnR6R3K29MuLjfeMRGbiXQ6t2kNW5ylMHeGF6YGSxI6C&#10;6GU9CVz6nNYTlrJ22WQ65GxjwKBl3KNIrDZ9qSZXFcSs7olf6COcR4Yxd4Atpzcc4Flx9Wb0MnoG&#10;LuV56wksXbuMyR1y2DZgEMvuqYutVJ5u60f7occw6TqTJWH9qX5uFP7Bh1Am7qS/10jOWPXkuyUL&#10;GN44jrl+XVl2VwGpexndYymp7aawbPUcehkfYXDP2VyWp7JXVZ5nJhF9J45Xivz0OMK6g5b0CZ3D&#10;MKdYFgR2Z+FtxXvHvc2UpGjuxL1Cs0rXQn6fzFeullzf+BNn8wrGFwc38lNaLdzsPvE9inUc8Gim&#10;y8kNO4jTNMRAO4Gt/88Zn/nX0W3YniZpP7PhcDxyMrm7ZT2/pShBcZ+IKzm49A5heO/ONCl/jhPX&#10;s1EqPlCw5NziwJZzvFAqST67lK13XWnd3EmlfDVKU9uzGbq/rWd3nCYGhto8/ukrmnrP5aaqZROa&#10;WmiJDNLTlMivzqD1Z304VsaNgAETCA6wJ/vFc7JKOxMsv0qoRz0GHNXDtdMgxowLxC7rOS+zNTA2&#10;MyDh+iWeypWkR27lwJVs9XpTn9bucg6v3U1MFmTe3sTW06/yCshMkmPjSJbeCFMs0i3gUiPQcO7P&#10;vFG+VJVlkeExiX3J/Zj9dSsMcaOr21SmPYxF+eQSK/dVIHBzV+oby8C4HcO/OID3up+IHDCxxP2A&#10;Jmjo4xmylkmdKiGjGTUSw6m9eju3Ak1Vy+jjBWjj+lUIXVtbIOM5G9MzycpJ5nmOIa27z+XXZklo&#10;VSoSAor7bF3zGzWDb/BdL2s0AdeaGVypHcb6G4OZbqKHpqYC48oVMXxnnYUW5c0N0ZNpU9a0Eib6&#10;yYA2TUd8T7BvVWQ4MchrMQOiHoBSm50r91EhcDNd6xsjw5h2w7/ggPc6foocwFTHomGpS4uxqxjb&#10;sSIyPmPpuCPUWrGNyAFt1LtKhd2iho0v9nDls/2s/8WMgafm0buBFtCQ9RaNia/87ibnivtbWfNb&#10;TYJvfEcva03AlZoZV6gdtp6IwbPQRoDzQBYG+1NFBk5ft2XhsDsll2cZzdapKnwQ0Z/OavpXpKeT&#10;mZVD8vMcDFt3Z+6vzUjSqkSZ8gJDPRnaZU2pZKIPDwBtV74K6UprCxlk/67SjKrtUgHzN3rItMti&#10;WskEfWJKZqP+nckdwkKC/asgw4mv2y5k2J1ooHqxOmi7fkVI19ZYkMDSdqpjZ0KhNnouA1izuTk+&#10;LubIyMbS35k502JJkGthXyhWjVJXq86jr3txdMsZ6oy6wcTA6shwp1bqBWrOKEZJPRcGrNlMcx8X&#10;zGWQbemP85xpxCbIURqosGHFFPaP+gWzgaeY17sBWkDD9RY0jq/Ik53D2FchkM1d65Or1nC+OODN&#10;up8iGTAsnfTMLHKSn5Nj2Jruc3+lWZIWlbQURKrK85vvqquh70nI2kl0qiSDZjVIDK/N6u1RDPJW&#10;GQq5aJXH3LDA71W8u9NuzDdsPzMHj1ZpHNh+kqqBk6j/yV9dytJi0lqGBX/DF5/NI0emi6X7SOYP&#10;cwFDJZO/v8qQ0e44jCyDVWNHKurpoKPXiJ5DmzMgpBEuYRUxqehMk2bV+PXRB25Yattj9WwG7es+&#10;4HU5R7osWkSPKuXRVCWfk6q19pjK8hGjGN/NkYXZMnQrujN04QicdCCu2AYNad7oW6bWb0vGqY2M&#10;DxzExDY1+VamjX7lVkz+Puj9B4k+hFZ9eocEMXR8S+pPkaGtZ4XHtMX4m+mg+9U4Pu8/hfYO09Gv&#10;3p7WjSsRrVbvsignreLL4SP5vM54MHbEwao8GgBvTjDZcwTay27xfduia5YkPvkU/evRQMfUAtO8&#10;gNfR1qGckRG5oSVDS0sLpVIgj31EfFY80ZN6c6pQ/WBnpkGaEnRL2E/ur6bY2JnkTdfKMLa1xigp&#10;ntg/MtTKAD1MzQzy2hnTJXQ510bOZJDHVFLL16SZ/2Cmhw7ETbdQ9srjiUusgK19RfK/v8uMa2Jn&#10;lkR8ghyMKDkauphZmr6dZtbV1SEnMxvksTyKzyI+ehK931UcjeJeiSCzwK5WwfgNrath8DSO2GIW&#10;Mr1zI0WF3RIUUL4YdZXxcTxWVsW2Rn5a6GDvGYR9kePk8XEkVrDFvuJbC2Fc0w6zpHgS5FAdDXRN&#10;Ld4+haqhp4uO8n1lVcrLOsZOdT5Q079xl1CWXxvJzEEeTE0tT81m/gyeHspAt2LeWK9nipmB6jP3&#10;27lANXZ5c6v4th+yERq6mFrk+0YDPV0dlHI5Wacm0W7ontyX7GpWo9f6HbQA9EzNMJAB2SWNHU0s&#10;qpsRN2swbQZFER3/HHQVpGsEvXf7Vm2uZsfy6LE+Va0L1jkZ1LSjkiyLomhaVMcsbhaD2wwiKjqe&#10;5+iiSNcgSKixofwyvz1WUtW2xtuTsY69J0H22Zw7FE9WfDSTep+iQC07zDTSUBp3IXT5NUbOHITH&#10;1FTK12yG/+DphA50U5nnLkX0lZnaYJcfRDJjbK2NSIpPoNQ3zwza0b3DSAZsO0mGw2N2/G5PUGjt&#10;T/biUqbtMq63zfvFsBH9Vp+mX9GD0m8SkdiCsIiJWGmC8ukqgpr8hqmhHnX6rCe8z7uHT877//vI&#10;9u8L1G1D2A0VX3ZVyceDOVcLfanTD2DNw4D8RjgP+IGjA97vzm99LH55Pzeff5MTeT8P2P2At4dP&#10;3EuricWrk6dwobb1WRsTWMwxMizaTGZ7m8nvf1QtgNmHAphdTCtVesuMmzB00wWGvvdJR5Y96KhO&#10;2f80n2qO/q3IZB/+uqNpbISBtgNBe07yjU3uRVCREsO9dENsdeBGCfsBQPmSZ0lvgNz9ZjOfJPLK&#10;2AELU301Mu6xX0MDjbdXDjmv9V0Yvf0680QcEcd3ETY2mAELGnN9ulMhxU0wMcjgytNXKCmTe9F7&#10;/ZjHLypgaqyJ+hcsabz3u0bRP+UaByMDbRyC9nDyG5vcIkeRQsy9dAxti3l8S/mSZ0lZgE7B+I3s&#10;MZfJkMlyyM7Jv/DnkPoiA1FOvd3MNKG45WYyU2MMSSEpSQHlNAE5UVums0u/F5P8bQuZyASDjCs8&#10;faWEMrk+fP34MS8qmGKcV+9oFDvwEsrTdVLvAzX9y1/r4zJ6O9fnCeIijrMrbCzBAxbQ+HLI+97R&#10;0Cj0N9W2VGeXYBXD/LCNio8NrWoe9OxnTqYAZEZ8ZinLOzbv4A/FTkReR8oE1vUNYK5sNIuXzMSt&#10;Xg3K/tKDamPejr5AV3W5qhfPMcPX3Et8iZLcIlCZksLLt0GWj5KEdX0JmCtj9OIlzHSrR42yv9Aj&#10;T6BKG5ZphbEhpCQloaAcmoA8agvTd+nS3cgAbYcg9pz8hly1FKTE3CPd0BYdeSb6LqPZfn0eIi6C&#10;47vCGBs8gAWNL/CNefF5ftm3iMYvn1GQHpk8SXyFsYMZJbpx+47v9GnZwxfdr3azt/5jLtbtzKIa&#10;n/jt3w+hnc6FsD6svDaKHp9pcnfHQqI9puFe3DdPCYl/CGkN4N+Epq0P/g1usWT0Ci48y0aedIbQ&#10;zq54jjnEy9KulxCvOLZ0PqcS5WQ+3MOksHCs/QJoWLMUMhT3WN7ZiQ4TDpGgUw3n5k2oaayLvn6R&#10;mSEtB3x9a3B2wXh+ikwlO+MBeybN5YhRB/wb6X5AUW10tdJIik8hU91jhpq2+Pg34NaS0ay48Ixs&#10;eRJnQjvj6jmGQ8UZR7zgYNgsDse9ITNmH1MWhmPTKYiG+lZUq5hFxK+HiMtK59Gxeaw5lVFQo6qw&#10;m6pbUzIrL3ydbrPm261EpclJi9zItIlriMyuUMREvvjWOMuC8T8RmZpNxoM9TJp7BKMO/nzQRCWR&#10;p3D6kz5QcG95Z5w6TOBQgg7VnJvTpKYxuvr66GuAtq4WaUnxpBTnHC3VtlRrF21dtNKSiE/JfOfJ&#10;0j9rI83qrfh/Q4YydOhQhg7+gmYVi5yiSho7ymTiEl5jXr8NrVztMUwNZ97yo6Tm5OQ9rFAQq1nV&#10;1OSRrDaBnepyafFEtt9J583TU8yZv4+k98JUSXJcAq/N69OmlSv2hqmEz1vO0dQccrLV2FBuj5ev&#10;E7fXfMvWqDTkaZFsnDaRNZEKbH38aXBrCaNXXOBZtpykM6F0dvVkzKGX5NxbTmenDkw4lIBONWea&#10;N6mJsa4++rr3S5bngHh1jKXzT5Eoz+ThnkmEhVvjF1C/ZLMCRfyu69YD//KHmBp2GacugVT9r19Z&#10;dJsycfdaAg1juBTxEL2Oy9i/LAjL/7pdJP5VSOH4d6HlwMhN6+iavQJfGwPK23Vhl+Fwtizqgnlp&#10;ra5pRXPHP/imoTFmTt8Q2WwxW8Z/hlZpZGjWYejiWTheGIijcVmM7LtzvHYoS4bWLnKgDs4TfmRl&#10;+3hmtKyMoWUTxkW6ErYzlNZFJz2KouOEV4ey7Olmg8+qZDWThVo4jNzEuq7ZrPC1waC8HV12GTJ8&#10;yyK6FGccDX1qVYklxNUMc+dgIt2XsGWcE1qyKnwxfQoNrg3D0bQKHtOT8fCtU3ABU2U3lXauxbD1&#10;a/FLmoFHxfJUbBlGVp+NfB9U5MW3Os5M+HEl7eNn0LKyIZZNxhHpGsbO0NZ8yEQlk1f5T/pAkzpD&#10;FzPL8QIDHY0pa2RP9+O1CV0ylNqaOjh5daDsnm7Y+Kx8/2lodbZUYxcdJy86lN1DNxsfVhbu9K+y&#10;0XuUMHa06tF3ygDKbW5LFUtrHD+fR6p3N5wzYohOVr4bq2uNGa4yj7SoO2oTK9r9weQmFpjU7c95&#10;ywZUfm+CS4t6facwoNxm2laxxNrxc+aletPNOYOY6GSUKm1oSa1h61nrl8QMj4qUr9iSsKw+bPw+&#10;CC2HkWxa15XsFb7YGJTHrssuDIdvYVEXc7TrDGXxLEcuDHTEuKwR9t2PUzt0CUPr1ithnoOmVXMc&#10;//iGhsZmOH0TSbPFWxj/WcluCr3nd52GdA8wJ/a5G138/sRrQT5BdKo058vxc5g7P5Tg3h5UlZag&#10;SfzL0BDiQ8+fS0j8g8gvMdGpHfdD4tjWuZh1bBISEv8CFNye1Yw2t0Zx88egUi0V/jtIeSU99inx&#10;92NS4eO+JklrACUkJCQk/jSK2Av8ej6c9eteELDa+x8v/iQkJEqGVABK/LvRMKV+xyAsq0mhKiHx&#10;b0SRdIZ1iw6i1281U5t/3DMiEhL/JaRbwBISEhISnxTSLWCJ/ws+9lvA0lpdCQkJCQkJCYn/GFIB&#10;KCEhISEhISHxH0MqACUkJCQkJCQk/mNIBaCEhISEhISExH8MqQD8qEgl+uJZ7qQoIT2GiN+jeFba&#10;XUU+FpTPuXvuAg9S/6UDVL4k8tcNLF+2npOPSr176kdDekwEv0c9+9BRxET8TtS/MhiVPL97jgsP&#10;UkvZrlCu/e38Dfb71M8PEhIS/zNSAfgxkX2LZb0C+e5MNvK7P9DPfzoni9vU9lMg+xxzgnqy+Pr7&#10;25bJo9bRp9tsLqnbbu5vRcmj1d1o1mMW24+c4fbLT/VBejl3f+iH//STub8Vtrs8inV9ujH7khzk&#10;d/mhnz/T/5XBmM25OUH0XHy9lM0Kcu1vR36HtX19mPbbX2c/+Z219PWZxl/YpYSExCeG9HK1jxQt&#10;p+lcTfqntfhnkN8+xoGbVvT/x2Y3cnh48x76/t9z8IeOfLo7PGnhNP0q+WH2jt2Vtzl24CZW/ZWg&#10;5cT0/2owSkhISHykSDOApSadW9sm07OdG84uHgR+s5HrabmfpF7bxNgunrg6NaJl4CjWXHyOEkAe&#10;xaJO/kzbtJwhnzfFpbEX/Vde5I+zS+nfwQ1ntw4M2XCLN4A8ahGdvENYvbg/Xm4uNO3Yj4XhiRSt&#10;deRRiwhoOppDWQAKnpxaxJAAT1ydnHD17MyYzTfJyO/PZyqb14zAz90ZF49OjNt2h/yJgfRb25jc&#10;sx1uzi54BH7DxvzBZN5mx6QetGnsjItHACNWXeB5SQouxRNOLRpCgKcrTk6ueHYew+abGYCcqEWd&#10;8Jm6mTUj/HB3dsGj0zi23cnXREnK2aUM9GmGS+P2fL3sMqnFTKwpYlbz1dhfeRG9np7Ngzmcpcbu&#10;71qMqEWd8A5ZzeL+Xri5NKVjv4WEJ+YfmcntHZPo0aYxzi4eBIxYxYW8ActvhhHgG0xosB/uTTsy&#10;qL83/bbGk7x/GI28Z3NZnsq1TWPp4umKU6OWBI5aw8Vi2/ow6+TlEsdCEYezqJM3IasX09/LDZem&#10;Hem3MJy36qvUX87NsAB8g0MJ9nOnqc8sTl5eRCf/aWxaPoTPm7rQ2KvD+W6UAAAgAElEQVQ/Ky/+&#10;wdml/eng5oxbhyFsuPUmz2YBNB196F27u3/NiJ5j+fVFNOt7Nif412ssCmjK6ENZeXr6MHXzGkb4&#10;uePs4kGncdvId7Py+XlWDvHDvZErrXrO4IcZXfGceLK4QFIZ0x+UkXKWpQN9aObSmPZfL+NycYFE&#10;yXPtf8mvd1F97gBBZuQGhvu54+zSkqDx29+OR30uquszj+y7rO/jjufQnXzCqxUkJCRKi5AoBQrx&#10;ZGs3UdnMTQz/4bg4F/6jGOVmIqz7HxTyh6vF5xaWokXwBnHi7Enx46Q2orJpSxEWmSNEToQIcdQT&#10;5WoHibl7w8WpH3oJO10jUcW9n1h17Jw4tihAVDVoL1Y+VoiciBDhWEZPWHecJX6+dFUcXRAobEw8&#10;xPwouRBZZ8Sompai197XuccZdxbbMoSQP1gkWpnYi25Lj4qIq+fFgbl+omrZZmLOXXnucfrlRa2A&#10;ULH7zHlxcK6PsKrgKRbFKITiyVbRrbKZcBv+gzh+Llz8OMpNmFj3FwdfPhU7vqgmKnuMERtOnBOn&#10;d88WATUsRZvFd4RcrX3k4sGiVsLEvptYejRCXD1/QMz1qyrKNpsj7spzRESIo9AvX0sEhO4WZ84f&#10;FHN9rEQFz0W5LR+uEF5mVsJr2k4RHr5HfOdnI3S1bcWwU1nvish5JR6t8Rcm9oPFgZhk8Uqd3d9t&#10;KCJCHEUZPWvRcdbP4tLVo2JBoI0w8ZgvouQK8XTHF6JaZQ8xZsMJce70bjE7oIawbLNY3JELkXV+&#10;jKijU0E0GrpFHD1yXFyMfii2fVVVWPX8UUQ/ThZ3Vn8uLCxbiOANJ8TZkz+KSW0qC9OWYSIy5/22&#10;1xIvlDgW3lU/QoQ4lhF61h3FrJ8viatHF4hAGxPhMT9KyIU6/bPE+TF1hE6FRmLolqPiyPFrIvFC&#10;iHDUKydqB80Ve8NPiR962QldoyrCvd8qcezcMbEooKowaL9SPFbk2sy487Yidn8qnj5aI/xN7MXg&#10;AzEiOTVChDgai87bMvL01BflawWI0N1nxPmDc4WPVQXhuShGCHmMWNXRQlRuO1lsP3Va7JsTKOz1&#10;tYX5l/vejyQ1Ma1exkOxwstMWHlNEzvDw8We7/yEja62sB126j0ZJc21P5tfJT13iJwIEVJPW2hX&#10;9xOhe38X536ZK3yqlM8dj0JdLqru8+354VW02PKFvajsMV38/kJt8n5SJKdmSP+kf3/7v48d6RZw&#10;aVA+Y//6XzAbeIp5vRugBTRcb0HjeEvub53KbzWDufFdL6w1AdeaZFypTdj6CAbP0gahgXP/eYzy&#10;rYosKwOPSftI7jebr1sZgltX3KZO42GsHDQB3RaMXTWWjhVl8NlSxh2pxYptkQyboEIvPRcGrNlM&#10;cx8XzGWQbemP85xpxCbIoTwInBm4MBj/KjJw+pq2C4dxJzqLZ9Hr+cVsIKfm9aZB7mCwaBxPxcSd&#10;DNtXgcDNXalvLAPjdgz/4gDe634icsBUHNVEjZ7LANZsbo6PizkysrH0d2bOtFhyVRHgPJCFwf7k&#10;qtKWhcPuAAoe7d7CmTqjuDExkOoycK+VyoWaM94XoFUec0M9ZNplMa1kSML8NartPscNnSLNdVuM&#10;ZdXYjuSadhxHaq1g281AzFbuo0LgZrrWN0aGMe2Gf8EB73X8FDmACQDarnwV0pXWFjIgi1d6mmgq&#10;jKls/oywNb9RM/gG3/WyJleFDK7UDmN9xGBmyIq0lV9iR0ljoeJ72tNi7CrGdqyIjM9YOu4ItVZs&#10;I3LI15xWqX8fvABt168I6dqaXBV2IDSc6T9vFL5VZWRleDBpXzL9Zn9NrgpuTJ32kPxwfN/uFlgo&#10;DdGTaVPWtBIm+snvqinAeeBCgv2rIMOJr9suZNidaBT3LrA2vC7jbk0hqIoMmtcj53pNBpc2pm3U&#10;yHh0jS1n6jDqxkQCcwOJ1As1KSaS8gPiw7n2p/IrB6rrFvSh8txRGUgDtGk64nuCfasiw4lBXosZ&#10;EPUA5ZO7rFSVi/0Gcl5ln2dAmcTBQd7sveXL/t8m0sRQlREkJCT+i0gFYGlQxhP3WElV2xpvDadj&#10;70mQfRbHdiZSwdaeivlXTJkxNe3MSIpPQE510NDB1MI07567Dto65TAyyls9JtNCS0uJMu9OlczC&#10;jlomeXfnZYZYVzPgaVwschXbrGtaVMcsbhaD2wwiKjqe5+iiSNcgKK8/DV1TLPL709BDV0eJXK4k&#10;Pu4xyqq21CgYDJ5B9mSfO0R8VjzRk3pzSqNAjp2ZBmlqbwNrYlHdjLhZg2kzKIro+OegqyBdI4hc&#10;VTTQNbWgQBVddJRyQE7so8foV7XGMn9RgkFN7CrJyFInDjnxcersTpECUIaFXS0KTGtNNYOnxMXE&#10;kBmfRXz0JHq/O2A00pS5WaJniplBMSsm5PHEJVbA1r4iBSrUxM4sifgEOVQppm0pYuFd9S2wq2WS&#10;106GoXU1DJ7GEfsmlkfq9Af0TM14VwVTLEzz/qCjjU45IwpU0EJLqeRPP9qioYupRb6eGujp6qCU&#10;y5H/EUNCBWtqmOcrUhZ7uypoxbzfxYdiWqWM2Ec81q+KdUEgUdOuEjIVgVSSXPtz+VVEkMpzByC/&#10;BBq6mFmavl2To6urQ05mNvLYR6pzUa66T/klEBmn2X+lFmUTL3HpiRx3Q+l0LyEhUYB0RigNMlOM&#10;DSElKQkF5dAE5FFbmL5LFz8TAzKuPOWVEsrIAF7z+PELKpga5xUGMmQlXHGpfPmMpCzyqpdMniS+&#10;wsjeHBk5xR1Nwrq+BMyVMXrxEma61aNG2V/oUW1MwSEaGmi8106Gae5gSFJAudzBsGX6LnSbGWCg&#10;7UDQnpN8Y5OrvSIlhnvphtgWnZR6R5UE1vUNYK5sNIuXzMStXg3K/tKDd1V5XxPQxMTEkNf3Enmp&#10;JLcIVKaQ8lJQrjg5GoXbfcju79rq5bMkCkz7hMRXRthbmmBgoI1D0B5OfmOT206RQsy9dAxtdeBq&#10;rt7FaY6mCSYGGVx5+golZXIv4K8f8/hFBUyNNd+O+d22JY+Fd9V/ybOCwCDzSSKvjOwx1zbGSI3+&#10;9/ZrvG93maz0C4A1VP7y3oHFuVnTzByj9EgSMwFdAAXPklKKWXNXgphWJcPEBMPX90gsCCRSUl4i&#10;ig2kkuTan82vIqg8d+gzbXwV1eMxNlKdi2VecVFFn5O8QKOsF/N+W4PB6Eb0G7acDoeGUvP9pJCQ&#10;kPiPIj0EUhpkVnj5OnF7zbdsjUpDnhbJxmkTWROpwMHXlxpnFzD+p0hSszN4sGcSc48Y0cG/Ebof&#10;7vkdxIuDhM06TNybTGL2TWFhuA2dghq+dzszFyXJcQm8Nq9Pm1au2BumEj5vOUdTc8hR+wYLGVZe&#10;vjjdXsO3W6NIk6cRuXEaE9dEoqjrg3+DWywZvYILz7KRJ50htLMrnmMO8VIJpMVw+exNHhedVVEm&#10;E5fwGvP6bWjlao9hajjzlh8lNScH9S/T0KJ2YCfqXlrMxO13SH/zlFNz5rMvScV0o7YuWmlJxKdk&#10;U7NUdhe8OBjGrMNxvMmMYd+UhYTbdCLIpTY+/g24tWQ0Ky48I1uexJnQzrh6juHQyw88+aLlgK9v&#10;Dc4uGM9PkalkZzxgz6S5HDHqgH+j0nr+A4gXHAybxeG4N2TG7GPKwnBsOgXRUM/2z+tfGt7aPRM5&#10;2uhqpZEUn0JmCV/Ho+Xoj7/NaRZP3U9MZhZPw+cza0cc7z+X8GdjGrRqB9Kp7iUWT9zOnfQ3PD01&#10;h/n7koopMnP5cK79eV3eQeW5Q30nmrZqcpEP9CnTp2w5C/xCZ+F5+1uGr3xQjK0lJCT+q0gFYKnQ&#10;pNaw9az1S2KGR0XKV2xJWFYfNn4fhI7zBH5c2Z74GS2pbGhJk3GRuIbtJLS1iqkHNWjo16JKbAiu&#10;ZuY4B0fivmQL45xUTdZqUa/vFAaU20zbKpZYO37OvFRvujlnEBOdrPLCB6BZaxjr1/qRNMODiuUr&#10;0jIsiz4bvyeoYj1GblpH1+wV+NoYUN6uC7sMh7NlUZfcNVDXF9O99SB+TChyOdGqR98pAyi3uS1V&#10;LK1x/Hweqd7dcM6IITpZfSGiVXcUm1a044/JTbAwqUv/85Y0qFz8dIWOkxcdyu6hm40P6yqPK4Xd&#10;NdCvVYXYEFfMzJ0JjnRnyZZxOGlp4TByE+u6ZrPC1waD8nZ02WXI8C2L6GL+oRTRwXnCj6xsH8+M&#10;lpUxtGzCuEhXwnaG8idcrx4NfWpViSXE1Qxz52Ai3ZewZZwTWvwv+pecwnZfmfIZXh3KsqebDT6r&#10;kkt2u1jHmbEb5tLg4mAamJjScOQNrBwt0NEu+tXmz8c0WnUZtWkF7f6YTBMLE+r2P49lg8rFzAbn&#10;8uFc+x90eQfV5w61aDmoycWS9Smr1JU505pwbepw1jyUSkAJCYlcNIQQn+pbbD9K5Jcm4tTuPiFx&#10;2+is/09ro4pUtvUeRPqcLfw/s39al5Ii59JEJ9rdDyFuW2f+taZVhfwSE53acT8kjm3/3sBQT/Zd&#10;ju99QvWOHtjqA6SytXMNvrM/yPUZzv/n6nwcuSbxZ0h5lflPqyDxH8Ckwsd94pDWAEqUGuXjEzx0&#10;6Es/k39aE4mPi2QOTg7k9/NLmN3DDsW1Vcw+Zk7bYfX+acUkJP4PyeLJjQiiU5WABhoyGdp6plSr&#10;ZYeFfnEz9hnEXrlCbKYOFg4u2BkVHJP95AaXHrwsZiZahqGtC3UrafDk5kWi85eCaGgg09RB36Qq&#10;djUqUrY4cdlPuBVxn/dWj2joYungQg2jv/jGYVY8Ny89JM3QniYOln9t3xJqkQrAfxkapvXpGGRJ&#10;tX+xZ2SV/Bk/+p/WorRoYFq/I0GW1T7OoNcwpX7HICz/zYHxIXSaMnXHYmbOWsvYAenoVqpL540/&#10;M6rZX7xWsoR8DLkm8QmifMresR2ZdPbdh/o0DWrjM2El8wc4UaHw4XGbGdFxFOEZWjgEn+T4xM/y&#10;zmFKUvaNJXBseDGPB2rTLPQWe/vLODC+I+NPFz1Cg3L23Zm9dRldbN9NAGXyXib6juZM0SaySvTa&#10;cYuw1n9tviqe7GK8zwSutFrO4+29/tK+JdQjnfr+ZWhWD2Lmin9ai08RTaoHzeSjNa1mdYI+gcAo&#10;V6873/3U/Z9WA5ByTeIfRrMaHUYPpplRDq9iI/j5x33smfAFZa3PsbBd/ksbFTzYsZXzuVvgcGfH&#10;Js6N/gz3d/af1KSq9xgGNDcp9DS6Jv+fvfOOiuroAviP3aWKgoCiWFAQ7EoEpNgQu0YEFbsmJsaC&#10;HXuLxopiNxZi712jsSU2RGNNYseOIk2KKNIEdvd9fywsLLCIxi/N9ztnz+Htvrlz5947u5d5U6wa&#10;mwJv8tQ1jCZmOgjKZMKOr2VTyA6mB3xOh7Vehe62IKnUntHDPLHIeUPHmJrVxZThv4ToTRERERER&#10;kb8aHQscugxmYHUpoORLp/40/XofP248zNQ2/VSJl/wWe/f9QWYpD7xd73Lo5I/s/OVbmnjl3dVb&#10;B/PPuvL14BoFFzsp3+SpaxDfZO8DlOmcxLk2S3ka8YxEJRgX8lRXYu5ApwFDqKWRJSh4ur4v/deG&#10;02TWSWa10kd+ZxlfDNpOSvvFHJriTtS2b+i96iUtvnTh0bqVnHySiaXrAALWzaZteQnIn3N0+mCm&#10;bb5IglEtWnWvozriUeQvR0wARURERERE/lYkWDT3oK7uPs7eu8mDTLDQg7eXt/PjfQWlO37BrD7n&#10;uXZqIyd2HCb2835YqpM2Jc+PTGfoQ+PcEUDdGvSYO45mOc+ShXj+2LOS1WY6KDOSePzLLsIUMqo6&#10;OuVuvp8PxfNjzBsSlj06qINhwyEEfFOfjISn3L/3CJs3qhXlyvQ4wu6FkuSQDAhkvnzG/bvXuD//&#10;JV2/Hk7/Sz+wLmQls9d2pe239Xm+eQTDV4Yg1O7CQK8K3NsVxG15/k37Rf4KxARQRERERETk78bA&#10;GCM9EFJTSVECJBO840fClWXp6tuO8k2t+LzKZoLObufAs94MsclJ95S8vHGEfTfyyNJthuO0MbkJ&#10;oOI5JxZO4kTOx6bVcPtiCjMmumtNvITEGxzfkyu0lLIDs7+pX8zG6FB30A8sG18TxeVXnP71e2Ij&#10;o0BZkbPHzvNG6sD4H9YzvraMtAZvcOm2kZfFlCzy8RD3AfyHkfL0Gr+Gxv/daoiIiIiI/IUok1+R&#10;lAGSUqaYSoDEY+w+9gKlREb4/lEMGbaeUGTw9jK7d90hd/91GZ9N/Z3YpFQScl4JxxhQPs/Pu6wW&#10;X288zrb5valRQgedEra06ueLQ0nt+sgcJhPyMldm2Hofje2z1BvIKYVC9gGVYlmxElJAUrIkJXRA&#10;qVSA8JKEl3KQVaBKFdX4k76NDRXFTORvQTT7Pwo5DzYMxGdW8N+tiIiIiIjIX4aSqGMnuCnXwczJ&#10;nVp6SmJ+3MnZVwIoorhyYBd79+zhfFgGIOfe3q1cefs+8g2xrN2ItoNXsXFGC0pE/8ysrydw/B0b&#10;9BdEBx2JDpBFVpaqrPDmDSkFMkAJEqkkT6mcP0wxNZGAPI6YGNUjZEV8HInibsR/C+Ij4H8UMhxn&#10;XSfu71ZDREREROT/izKco999w6MSkJH4gCshN3hj3JDJQ9tSUvGEzbtDSJHaMujINea4Z2+9oghj&#10;VUdnvr10kB2npjBVJajgHEAkmDYdybzeZvkqlWH39VKmnWzGmF+2MXVmR1yXt6N0sZWWYm5ZFj1u&#10;cH3/Ko5aWPPHsiPEKqFYZwJIytLE0xHD4Gtsnr6cal9Ycm3JDsIUoFtsHUQ+FuII4HuijA1mySBv&#10;PFyccG3Vk0k77qhXMKXd28u03q1wdXLGo/MofriSqNqgU36bxZ07MS5gHN5NGtFx6iwGuHVmRWjO&#10;sUxK4nZ9g1uftYQu70yjsTkzNVK4s/tb+rZxw8nZgy5jtnAz+R11oSQ2eAmDvD1wcXKlVc9J7Lgj&#10;rrESERER+UehTODm0d3s3bOboxeeY9SgF9/u2MGI+nrIQ3ez/7cMZNU70zXvmeLSKnTp2ZxSQizH&#10;d/yUI0g1B3DPLvbmef10LbrweqVV6b1gOi3MlIRvn8LCCynvpbbZ54PoV8+YuJPf8UXPyfxeqxUO&#10;xR5KkmL/zVJmd65C/JGpfNF9LGertqdREY+iRf5/iEfBvRdJHOhbi/FZU1k7zhVp6DpGj7hIh1PX&#10;mFHxR75wGUVk97l862PD65AljF+SzMjg4wyr+hsTPmvKGuNBrJ7TkXLmFXg8rQk/OJ3l8ox6yJTR&#10;/PB5PTY3O8ey5F60eTSFl7u78mJ3H5yGP6Pr/Nn0qBbL3gnDOVhvG4+/S9FeV7lD9K01nqypaxnn&#10;KiV03WhGXOzAqWsz0XqcsIiIiMh/CPEouP8zileEhz7jbdnqVLf8kOPQFCRHPCBCaUV1a1OtZ3X/&#10;0xGPgvukUJCSkkZGVgKJWaa07BXIscZxyKwkxKwL4lCpLmzrUR8zCZi1GUmfIx3YuPMugycD6OLy&#10;5RR6tLREAtTv2ZxpgXu5ObUen8UcZN+1+nRfZQfrsqtSxnN401HKDDnHwv4OyIAGmyxxjSxPzL4R&#10;2usakUJKWgZZCYlkmbakV+AxGsfJsBI9LSIiIiLyMZCWxrpu8R8cFyKAkpVqUeujKSTyIYhpwXth&#10;RveA1dwYPQc/jxkklaxOY5+hzAr4GsIjyYh8wrT+5/LMw7CjjE4ySmSAIRZlTNTP3M0/70XrCdPZ&#10;+8cUzC/t52bDnmyqLEE9aK+MJCJaSWXbamon6dl74mufyaUTRdRl1p2A1TcYPccPjxlJlKzeGJ+h&#10;swgY4oa++MBfREREREREBDEBfE/kpBs5M3bPTRYKEVw7vZ/FE8YxeIkze0qboFvbl4PBY7CRAih4&#10;+fQhKaa26HEddHTQ0ckjyqQNvduPZezeQ5hevU/jb7yxkpCbAEosMDOFl3FxKDBGCshDtzNrvz69&#10;iqpLnoaR81j23FyIEHGN0/sXM2HcYJa4/s4s8RmwiIiIiIiICOIikPdD8ZDV3RxpP/kEUXrWODV1&#10;p7qZPkZGJbH18sHhzveMXXOF+Ew5cRcC6ObiyfgTryl8oX0JmvfxImvPRNY8aU7Pz/OtoZJUpF0n&#10;R+6tm8mu0GTkyXfZ8t1U1t1VFFlX1sPVdHNsz+QTUehZO9HUvTpm+kYYGelAyjOuX7xF1HttHyAi&#10;IiIiIiLyX0NMAN8HaS2Gr5hLvStDqGdWgtL2vThdM4Dvh9dEVns0Wzf2IHNNJ2xMSmLXfT+mI7ez&#10;vHtZrUbWd+9F55LRyNv2op1p/k+l1BixifXeccz2KE/J8s1ZnPEVW5b5FlmXbq3hrJhbjytD6mFW&#10;ojT2vU5TM+B7hteUknlnFb1aDmJruKIwdUREREREREQ+EcRVwCIiIiIi/ynEVcAifwX/9lXA4gig&#10;iIiIiIiIiMgnhpgAioiIiIiIiIh8YogJoIiIiIiIiIjIJ4aYAIqIiIiIiIiIfGKICaCIiIiIiIiI&#10;yCeGmACKiIiIiIiIiHxiiAmgiIiIiIiIiMgnhpgAioiIiIiIiIh8YoiHw4qIiIiIiBSDf/vGvyIq&#10;xI3CVYgjgCIiIiIiIiIinxhiAigiIiIiIiIi8okhJoAiIiIiIiIiIp8YYgIoIiIiIiIiIvKJISaA&#10;74ki5iZnTp3i1KlTnDp9mjPBF/jtYTwZH7uilDCuBN/ihbKQz5SJ3LtwkQevC/vwP07yEy6fu03s&#10;X9h0ZeI9Llx88I+RUyyKip+PQfJjLofcIe4TDMECKF9y/UAQS5as4WSY4s8I4uX1AwQtWcKak2Ef&#10;JiKP35MfXybkTlz221cIvvXiT+gmIiLyX0NcBfyepJyYSofBF7GsWgYDACGLpJhohPr+bDswi5Zl&#10;Pk5OLQ/bxohuofg/20X3/AvPsq6ypPcIDLfeYVlTvY9S34ch5+76r/kubhjbJjnzV2gif7CRQZ0f&#10;MSViN93+ogV5WVeX0HuEIeEPl/0j5BSOpi8kRcXPRyAzdC0Dukby3fPtdDH4+PL/PSh5tqYXnlOe&#10;4+jZGAOPAbT6UEnP1tDLcwrPHT1pbODBhwjK/d7YQpW1A+ga+R1x2zsRtm0E3UL9idvV5S/vs58C&#10;Zy8/4MrNp+9VplJ5U3p7uaqvr916xulL9/Fwtce1vg0/nbnJ3Ucx6s8HdGuMRWljDRmvklIJ2nVe&#10;fV3TthydWjoUqCtHVo/PnalSwZy1e87z8lWqxj2mpQwZ3LMZz2MS2XH4arFl5bBk40kUSoGxX7cu&#10;UCb0cQyHT9/Eua41Ldxrqu31efN61LG3YueRq4RHJRarjcWlMFkimogJ4AcgqdSHLbeWkZN7KV4c&#10;ZlCT7oxZ1pmbsx0/Sh2yet9yJe6jiPo/Iuf+meOEVvT7uxURyeeLf0f8/BfIIiz0MSU6L+PI+s/5&#10;M7lwVlgoj0t0ZtmR9Xz+gYJy/Z7Jldx3qfftFVTh8Fbss/8Hrtx8yto975ekONe11kgAbz+MYu2e&#10;85iZGuFa34azVx5w6NRN9edd2zYokNC8SXmrUW8Hj7qFJm05spo621Glgjl7j//Ok+fxGvdUtjJj&#10;cM9mvIh/w9o954stK4fNBy+RJVcWmgCGRcSzds955AoFLdxrqu1Vw6YcdeytOBp8m0vXw4rVxuJS&#10;mCwRTcQE8CMgLdeaDq7G7H3wCOS6LOwymeiGdjw88iuKtgvYN/0zHm2ZzZwNZ3n4xoAq7r2YMH0w&#10;rpIDDGm3Gfv1BxlTVwYoids9kM8POHPpu0x8+z7iq/PL+dxASeLlIKbM3srVF4bU69qMVAEMs+tP&#10;u7+PeTNXcTz0FfqVG9Fn0ncMcjNHonxB8JJpLDx4nai3Janm8SVTpn+BQ8mCbUi6sYXZczZw9uEb&#10;DKq402vCdAa7l0Eiv8VCn8HEjjhLYCt9IJML09vynXQWQZZLGXvsFTGynrhlrODcV/foPTmahnYP&#10;OfKrgrYL9jG9YQT75s1k1fFQXulXplGfSXw3yA1zCSiiz7Bs5jJ+/O0ZSZhi2/hLps3qz2clgeRb&#10;7Jg3j/Un7/FKvwpN+k9j5teOlAAQUrm7aQQdt50nSlKF5kPmMKt3LfIPdGmXL+fu0m6MT+yE16t9&#10;bL4QiY51c4bMnk2fOkagTORy0BRmb73KC8N6dG2WiqC2dj7S7mttn3Y5cm4t9GFw7AjOBrZCH8i8&#10;MJ2230k5c/JbAJJv7WDevPWcvPcK/SpN6D9tJl87mmhpUz9MdvTV8EXI4DD6quMniRuFxJ97GQny&#10;u0vpNj6RTl6v2Lf5ApE61jQfMpvZfepghILoM8uYuexHfnuWBKa2NP5yGrP6f4a+ts4gv1VI/Dck&#10;Yt88Zq46TugrfSo36sOk7wbhZi6BomI06QZbZs9hw9mHvDGognuvCUwf7E4ZpbaYnMvJyUaF1O/I&#10;kx3zmLf+JPde6VOlSX+mzfwaR5Oi/KfkRfASpi08yPWot5Ss5sGXU6bzhUbnyeTqnA4M2BFBHENp&#10;EHmbLUf9kO3QYutbC+mSv394lFBJujqHDgN2EBEHQxtEcnvLUcZbhbx3/zC+vyL7e2MhZXJ7AvdX&#10;+NL30Rfsrr0tT5zMZ6rOElaUCuT4d41UPk0+yui266m6bi8jakq1eVlEC70+b4hjHesi70l4lcy8&#10;oBPq6+uhz9l66DJPwuMLvX9wj6bYVbFk04GLpL3NZM5obwwNVKMP5qWNWTTRlycR8azaHsyNexH4&#10;z9ujLvt583p4utagV0cXmjrZY2ddFoAJ37QhOTWDKUsO8jZDXmi92mQVh4TEZOYGHVdflyldkkUT&#10;fbGtbFFkufk/nKCksYFGG3OoWtGcYX0831n36p3BPNZiSxFNxATwIyCPOMbhS6nY9asNyjTiH//C&#10;uhe2rJ0/H0uz2rxY15e2U5Pot3AR46omcGKuPx193nDmzBc0tBzEij23GVn3M2TKWA5t+RFpozEI&#10;Gbt49iiKN0pQPFtPP+8AGL6M71vocmnRaKa8UDIQUMbuY3C7UWLNtBMAACAASURBVET2XMBifxuS&#10;LyxjjI8vb8+e5Kt74+i9RsH09Rtwk91l7Qg/+shq8EeAi8ajH8XTdfRtO5WkfgtZNK4qCSfm4t/R&#10;hzdngplYM534p4+JfiNk3y2QEvOEMN0MrMcsY/rJswRYreLwDA/0HoTw+Jd1vLBdy/z5lpjVecO+&#10;we0YFdmTBYv9sUm+wLIxPvi+PcvJEbp838eXIKs5rFnXBNP408wZOAy/cm5cGG/Cnm/aMzqqB4EL&#10;x2AXt5fxfl0YY3mTNeVASPmFrafmsHzJWgyuBvDNED8qup5mtG2eHyzFY+3yJ1YjPeEJwcvnU2L6&#10;fJZ8YcjFOV8zZGhF+pwbybP1/VCZ+3ta6F5i0egpvFAOLOh4Zaz29o22J0KrHCXp8U95HP0GtVVT&#10;YngSpqsSG7OTb9qPJqpHIAvH2BG3dzx+XcZg+cdEnmhp07nhmr7QD7+aHT8KnmqLv+CJ1E5P4Enw&#10;cuaXmM78JV9geHEOXw8ZSkW3M4wUvqePbxBWc9awrokp8afnMHCYH+XcLuCvrTMo0/PFfx3e7BtM&#10;u1GR9FywGH+bZC4sG4OP71vOnhyN1SEtMTqnLFv6tmVqUj8WLhpH1YQTzPXviM+bMwT7v9USk2mg&#10;1ClQ/+ud39B+dBQ9Ahcyxi6OveP96DLGkmc/OGv331f3GNd7DYrp69ngJuPu2hH49ZFR448AXNSd&#10;Rw+HEVsIfOLGKOVCTgS2ImNTX5posXXN9HjN/lEv958KPYcRbAl8gtsoJQtPBNLW8hnft/uA/lEp&#10;Qf29kZsACmQkPONRVCrW8zTjxPDnfQyZvJNfJzXC0wBeHd/K7vQ6HLUTk78PwbGONd6tCo6a5SU8&#10;6qVGAhgV+1pjpC8/jRyr4d7AllU7gnnyPJ4Zw73U/44aG+nj3cqBq7eesWp7MFGxr4mKfa0uW8Om&#10;HJ6uNXCqY41TnsS0hXtNAGasOKw1AdQmqzikpmdqtKmDR10mDW73znJnLqvmSOdtYw4WpY3faVuA&#10;fT//LiaAxeSTSACTLi6gb/8Agl9Z02nuVtYNqKN9BKMYKCN20L/BaQwBQZ5KbHgshk0ms2NEXeAK&#10;oIfLF5Pw9SiHRHGfeQPPYj/uJvP62CAFnDal8EeNuWy64s/Unp5MCdjL9emf4RhzgL1X6tJthT0k&#10;59SmIHz/VkJqjub2JG+sJeAWlMTF4OmAkph9azhYwptN3vYYAUaNB9Kjuhebtt+gt30KaW8ziI5J&#10;pkQbXwKOuhKva5Vv3o+CR7vWcdZ+HDfn9cFGpSApf9Rg7qZL+M/XPktIWsKMkvoSZIalKWOa/cxK&#10;z4UvJvniUU6CMmol/gdL4L3JG3uVcgzsUR2vTdu5MdQP16HrcWvsRUNLCWSUpmOD2UwPjyQz7hyb&#10;j5dlcEgA/erLAAc2WjgRXl4CKYBuY0YuG8PnlSTg4Ef7pV8Q+lAOeRNAHSOt8uVUAwRwGsKS0R2p&#10;IAGHQW1YMugBKMLZvzWEmqNvM8nbGgluBCVdJHh6IXEQs4812trn9xXBxZSTTypxhzdzvOxgQgL6&#10;oWr+RiycwikvNaKMljYJJRpr+iI8x72P2LVOS/xd8ifQEAScGLJkNB1VhqDNkkE8eCxHp64rQ9e7&#10;0dirIarqOtJg9nTCI+VQyChyLnniXxnFSv+DlPDehLfKSDQe2IPqXpvYfmM4/imFx6j00WLWnbVn&#10;3M159FEFJZtS/qDG3E1cGtbjHTbMW/8LgsYfp+zgEAL61UdlTgucwssX7b/e9qSkvSUjOobkEm3w&#10;DTiKa7wuVvm6g15Jc0wNpEgVpbA0e8HiImw9Xw+N/pFPEOamBkilCkpZlqGkbtaH9Y93rEbL32f1&#10;2vem3ZgR7D63AM826RzdHUylztOo90n8Mvz/mLvmGKGPYzTe09OVsWHeFwXudXWwYWvgV5wIucP2&#10;n66y88g1Qq494tGzD5/D0aZJLfp4uWJdwQyAVTuCufjHEyYNbEdteyv1fUGz+qJQqFZyGeir/gGt&#10;bmPJ1sCvuHwjjJXbgwvIys/4BfuJjntNWnomggB9xq7nbUZWsfRcvfMc+37+HS/P+vj18mB84H5i&#10;4pKKLHPp+hNWbg8u8P7gHs1o7FStWPWKqPjvd3NlNNtnzODIw3QEXrFjwjx8em2n85+YGK9TxoOR&#10;CwdRS1cHicwIc+ua1K5iqjJmJoAhZcqaqpZYyyOJiC1FtepW5KQnEhM77MrGER4tx7xDL1qPn8re&#10;377F4vJ+bjh1Z2MVKdzOqU3O8/BojCpVwTLnN6OUHfYVJKQi5/mzKDKinzHX7zI6ag1rYKmbhmn3&#10;AFbfHM2cES2Y9doY+8Y++M0KYKi7fp7l33IiI2IpVa06VrkKYmdXlrjwaORUKcQCQiHvZWNYhrKm&#10;Kuny58+Iyojm2Vw/LucqRw1LXdKwxM7iObOHtGTovSc8T9TBSCcVZScFyqhIYpSVsLXNCU8Z1Zr7&#10;Ug2Q/wY6+haUM89ugY4e+jIFqVn5dJJYYq1FfnZB9C3KUjrHEAYG6CvSQP6c8GgjKlWxJNfc9lSQ&#10;aE6Yfmf7MosvR9OqSqIiY1BWsiW3+dVo7lsNUPCiyDYVwjviD1uVPcvmGgIDfQVpCgGJpTUWz2cz&#10;pOVQ7j15TqKOETqpSoqqTkXe+H/Os6gMop/NxU/TSOimKTHTEqMD0iKILVWN6rlBiYmdHWXjwoku&#10;dMAir//z1K+MIjJGSSVbW3LN2RzfapB5ab12/5l2J2D1TUbPGUGLWa8xtm+Mj98sAoa6o69tnde7&#10;bF0Fjf5RJEXEb5H9Q/tAUuGUbEmvjhK+3nuWFIc49l6wx3d+DcTxvz9H6OMYLl3XXMmdk2Dlx6K0&#10;MRaljbkfplql/Tw6kefRiX+qfquyprg3sFVfPw6P49L1MJJS0jXuc6lftUBZE2ND3BvYkpiUWqis&#10;/Ny4F6ExnzB/u4vicXgcj8Pj8OvlgXsDW4wM3r0s6eXr1ELr6Nrm48y//5T47yeA6FLCSA9QBb6O&#10;oRFGf3Khro6BFQ6eLdG6AFdHB52cHxSpBRamKVyLTkKJgepHKSOG6MRSmJlJwaQNvTqMYczeHyl9&#10;LRT3r3woL4Hc3TWkmJubkv4wltdKKCcB5C9JeCVgiBQzc1N0a3iz8/wE7KUAShKfPiDZ1BbJ21ic&#10;/XdzMxAifjvNgaWTmDRoEa7X5+Isy5VvYWFKyrVokpRgoFKQmOhESpmZIZXoINGRI5fnaJRF0usU&#10;hOznS3l+N7ObrqN+T2pmjqluDbx3nmeCSjmUiU95kGxK1fiNdO28AMasYmWAK3WqGXOiXxVGARIL&#10;M0x5SWysAoylgJy722aw16AfU6tk2/cdPlJGbWSAFvl5dS2A1Bxz03Qexr5GSTlU5k7glVBwDmBR&#10;7bM1jOSMVjkSdCQ6yOVytZ+zkl6TIpQBJFiYmcLLWHKbf5dtM/ai18aKLUW0qVCbvCv+0GZPJVEb&#10;B6CqbiUBrnWoZnyCflVGFbizABrxb4a5qS41vHdyfoK9KrFQJvL0QTKmtnrI040KjVGnjRaYplwj&#10;OjcoyYiJJrGUGWa6RcekRv0SC1TmjEWBMSpzbmPGXgO+61mE/yRviXX2Z7dKMU4fWMqkSYNY5Hqd&#10;uc5avjaLYWudYsQuFB2/RfYPu2K4R+PKiKa9vTHqdZAfHeO4UteX5TZi+vdPZN2cfmRmySlhpMfb&#10;jEy8Bq+ifFkTNs/vT117K37eMFJ97+lL92ndfykDfBvRrb3zB9XXrKE9P28YqVXWhMD9GBroMW1o&#10;B8qXMdEoGx33mv4TN1PHzopFk3wxNlI9c9v/8x8E7Qrh5asUAMYPaEML9xos3XyaGSt+UsvqO3Yd&#10;SgF+Chr2QbqLFI///j6AkjL0XLiWMV5uODXpzvSNM2n9V25bIauDTyc7Li+dyPY7r8lMDePwtwEc&#10;M26Ht6s+YETz3l7I900m6LEHPTtZ5nOKjJpdulLntxVM3XOflLcvCAlcwIEYJSDFtqMPDe6tZuLq&#10;K8Rnyom/tIAebh74H4nnweruNGg7kaORulg7NqNRdXP0DAzzza2QUcenE3aXlzJx+x1eZ6YSdvhb&#10;Ao4Z087bFX1JBSpaZvH7zyeIyMzkRchigs6kqMdb9PR1efMigoTUgsMyUtuO+DS4x+qJq7kSn4k8&#10;/hILerjh4X+EhLgIotMtqOPZnIb2Jrw+t4AVx18hl8vRqdiOTo73WD9rJ3eT5SSHbmbG1A3cl5sW&#10;2+zKBO3yixi/BFlNunStw28rprLnfgpvX4QQuOAAMYXsd1dU+xIlRcmRUKGiJVm//8yJiEwyX4Sw&#10;OOgMKYLqs4rtOuF4bz2zdt4lWZ5M6OYZTN1wnyx5ZJFtKtQX74w/rRYkISKadIs6eDZviL3Ja84t&#10;WMHxV3Lk8iItmN9IdPRpwL3VE1l9JZ5MeTyXFvTAzcOfI4lZPNISoyXr+NDJ7jJLJ27nzutMUsMO&#10;823AMYzbeeNqWHRMaiCpSLtOjtxbP4udd5ORJ4eyecZUNtyXF+m/+Aer6d6gLROPRqJr7UizRtUx&#10;1zPAUMtaoD9n60KsX0T8/tn+kT9O9F170dX8F2Yu/h2n7l2o9N//VfhXUtnKjGrWZZFKJAgCPHke&#10;rx4pNDTQo5p1WfVLVyblyfN4Xienv0OqdkqWMChSVnRcEk+ex1O+jIlG3dWsy2JtZZ6tly7VrMtS&#10;LjtBTEpO15BlaVGKatZlef0mTUNWeHQiYREJH6y7SPH4BEYAQa+aL4GHfP+m2mV8NmkXP6QMY7pn&#10;JQamG1DZuQuB+wNpmz2PSt+9F51LrmKz0xLaly5EQh1/tq6JZ+Bkdyy/llCpWSscKkSpPqvtz9ZN&#10;SYyY5o3tuNdQujot/bbxfe8KlE9fyYIHfgyvb04PhSFl63Rk9upR1Mnnddlnk9j1QwrDpntSaWA6&#10;BpWd6RK4n8C2JYGS9J45nbPDRlDPYgClP+tBf5+6RACgR4N27TAe2AubiEXcm5Nf8dr4b91E0ohp&#10;eNuO4zWlqd7Sj23f96aiZQwzhp5nVPtKrDMwpUJ9b/r1dub6nSfE6nRgxKb1xPlNprnVILJMqtNy&#10;2A6WdSsLfxTT6nUHapdf5ObFMur4b2VN/EAmu1vytaQSzVo5kG3uYrevnERCOa1yJFToPZPpZ4cx&#10;op4FA0p/Ro/+PtRVGRVpjRFsWh+H3+TmWA3KwqR6S4btWEbPpnJKDr2gpU3tNHzxYFFue4qKv8Kn&#10;f6vK1R04g6HnR9G+0joMTCtQ37sfvZ2vc+dJLMqiF/NpyKntv5VNSSOY5m2LKkRb4rfte3qX00Uy&#10;XEuMGpTEbtcPpAybjmelgaQbVMa5SyD7A9tSUkIRMZkfKTVGbGJ9nB+Tm1sxKMuE6i2HsWNZN5BJ&#10;tPqvQvl0Vi54gN/w+pj3UGBYtg4dZ69mVP7Ok6+tRdk6s7gm4x3xW1T/uP0uyZp99smp4VSQfUbP&#10;LuVYuKgiUzuV+wRGBf6Z9PFyoWvbgo8xjQxVj459/FbxNDKBkB3j0ZWpvBQR8woHr5nqe1s3rs2C&#10;8V3UsvT1NON14LStyKQSDnw/BJvKZWjcYz4paUVPHM3M0pzzMWe0NzOGezFw2hau3Qqn89DVSCQ6&#10;ar3cugWgVKr+Hfvj7nMN/XzbOXL90DT19axVR5ix4jBp6ZpzBs/vHF+kTiIfBx1BEN7j33kRERER&#10;kf8WCu7Na0Kr26O4vaMbhfwP+q/j5Zu0/4tc81KFTx4PCDrB2j3nWTTRF+9WDnw1aRNXbj7TuMdA&#10;X5ffD04hPOolnv0W41zXml1LC9ldIJvMLDkKhRI9XRlSqYTW/Zfy5Hk8F3dPQFdXSpOegQiCQEam&#10;HImODnp6Mto2rc2iib7I5Qqy5ApkMim6Min+8/ZorMo9tNoP28plcPWdR0paZqHzExUKJVny3ORv&#10;wsA2DOzeVH3dZ+x6Ll0PQ19Pho6ODpf2TERXJsGp81ytsvp2cmHCwLZa9fp5w0iqZW9Vk0N+ex0/&#10;d5ux8/cX9MEYHzq2qK/WqzBZOXys+NAWD/8WPokRQBERERGRgigirnL88jk2bnhJpzUd/hPJ3z+B&#10;DfO+/NMyJi48wKFTN9ka+JXGIgz37vMx0Nfl7rEZ6uTIsU5ljWRyy4+XmbP6WIGkLYdOQ1ap/86R&#10;lZ8jZ28xcvbud+p5eM1QjUSrKFlbD11h66ErWvUqDu2a1aVds7ofVFZEEzEBFBEREflEUbwI5oeF&#10;P2HQfw0zmpf4u9X515PwKoXwqJdF3pN3bz2A1LQMEl6lUNLYADOTErxKSuVNylsM9HWpbGVGUnI6&#10;4VEvsShtTJZcQUSM9hXCObLkcgWVrcxQKJSER71Uy4pNeENGppzyZU3QlUk1ZGXJFUTHvkZfT6ae&#10;swequYClTYzUssxLG6sXdeTleUwiCKq5isWVlV+vwmTl8DYj6522zblPpHiICaCIiIjIJ4qe83gO&#10;XxHnW30s5gUdZ16eEzCKw9krDxg5ezf9u7gz1a8DQbvOqx8nz/X3KfBI08FrJlnywicy55V1dusY&#10;AoJO4NlvcQFZmwK+LCArOvZ1oY+mu7ZtwFS/DhqyCtuQ2WvQ92TJldw9NuO9ZOXVqzBZOdx+GI1n&#10;v8XvZVuRohETQBERERERkT9BxXKlca5b9BFw+alhU07j+kXCG67eeoZMKsG5rjVJyWlcvfWM8mVM&#10;cK5rrZ6n91mtymRmKbh66xmv36TiXNeaCpamXL31jFdJqutK5QvftLko9PVkONe1LqBXfsIi4rl6&#10;6xlv8u0p+DH1+qxWZfUG1Tl6vS/a9l0UyUVMAEVERERERP4EfTq50KeTy5+ScfzcHY6fu8OEgW3Y&#10;tXQg/vP2MHPl0QJzADcGfEn620zqdPiOylZmnN06hqu3ntFz9Fo6eNQtcmFJUZQrY1Kssiu3Bxd6&#10;EsfH1GtjwJfvrZfI+yMmgCIiIiIiIn+Ce49jeBKRexqGq4MNFqWNC703NS2Ds1ceYGZaAvfPchO7&#10;KhXNqV3NCptKqh3NHWpWQi5X8ig8Tn0qB0CbxrWRSiR08KiLuZY6tOFSvypmJiX4/U4498NekCVX&#10;oFAIHDl7q8C9f9x9rnFdw7YcHTxyF19cvhHGy9epnLv6kPthL2jTuLbWeqPjXnPk7C2qVrSgtl3u&#10;UXQ37kUgk0lIyN4YOq8sHQmcCLmrvje/vfJzPfQ5UbGvi7S9iCZiAihSfJSJPLjyCGktZ6qZ5N0t&#10;LIWn126SXsWNWmU+1i5i/w+ZIkWj5PXdExwKeYZQswNferz/Y5eUp9e4mV6FRrXKkPTkKnezbHGv&#10;of8J+TKJJ1fvkmXrSg3ztH9Vu/P6Lt8HXLuZThW3WrxfMz6dPnzo9E3W7jmvvt4a+JXWJCThVQoj&#10;Z+/Gua61RkLT3KU6U/06qK/7ebvRz9utwPy464emUcrYgOXT3nUmdkGG9/UEUG8pk0NxVvt6t3TA&#10;u2Xu3L8cveauOa7WK2d/wvxcD43geqhqbmLeBHDroctsPXRZfZ1fVl698tsrP1sPXVavmhYTwOIh&#10;JoAixSfzEgt8R2O84w7L8p6DJ7/P+gFePJoSwe5uH2lfJPkDNgz04fHkZ+z0/XfvtfTXIid040Bm&#10;xfmxdYLTe3VwZfhaejaeSJhDM5p0a/QBCaCcBxsG4vN4MnE7O3FnVT+6JswnZn3FPL7UK75+8lA2&#10;DpxFnN9WJjj9S76qMu+wql9XEuY/ZXOHf1MM5/Wdj4aPuL+eAV6PmBKxm3d1b3noRgbOisNv6wSc&#10;+D98L/xDcaprjVyRu2fezfsR3A97QefWn2Gab6+4kiUM6N/FnUrlVZvuVK1oQf8u7pQw1GfDvl9x&#10;rmtN3eoVOXf1IU+exxMdl6RRftvhyxjoac5ve65lZXCOXpGxr9iw71f1+6+z98Hr3dEFPb2ij/5r&#10;WE91XvC1W8+4/TCKps52he6vt+3wZfR1ZfTv4k7p7DZbWpSifxd3wiISOHf1IXcfRbNh36/cfqi5&#10;s36bJrWxKmvCgV+uk5SczrbDl5FKJNn20qdrW0e1vcIi4gm+8pDaduVxqW+j1itvQitSPP4l36oi&#10;nxwyR2Zdj/u7tfgXIufeqSPcrjiIIg88KYSssNs8NPJh2fENfP5BxyXKcJx1HZXX8px7oeHLt8XX&#10;T36PU0duU3HQ+7bkH8K/Kobz+k7TR+8zdie/d4ojtysy6H0L/stp6V6Tlu411dc5o2NNne0KJIBm&#10;piU0Rvpq21lR286KDft+Ve/dV7d6RQ6dvqGxSXIOi9affG+98m+4nMPYAa0pZVy8zn760n3W7jmP&#10;mYlvoQngovUnC+wpaG1lxlS/Dhw5e4tzVx9y9dYzrt56VqBsHy8X3BvYEnLtEUnJ6RptLG2iaa/Q&#10;xzHMWX2M/l3ccalvo9ZL5P35hLroxyKJG1sn0N3TBceGzeniv46riUqQ32RRp8aMOa6aq6GM3ckA&#10;J3fGnVD9p6V8sZ2vGw9l36XldPWawbZ1o/Bu4oSzR1cm7r7P22zpaff2Mq13K1ydnPHoPIofriSq&#10;fijlt1ncuRPjAsbh3aQRXnMvkBIbzJJB3ni4OOHaqieTdtwhtTCVFTGcWz6Mzp4uODq64NltPNtu&#10;pwJyQpd3xWvGNtaN8qaJkzMeXSey+36ONkpeXlzJEK/GOLu25ZtVv5Ok9dwYgdQ76xjS3h03zy4M&#10;Wxacfe6tnBuBXjSfcpacA4cyQ77Fs0NAtp20tEEeyvLOjRh7IgN56AfaDCWxwUsY5O2Bi5MrrXpO&#10;Ysed1KLrLaa/5TcX0anxGFTuVhK7cwBO7uNQuVvJi+1f03jovnfYV7vu8tuL6dxpHAHjvGnSyIu5&#10;F1K0tiWPo3m69ksmHHvFk019aTruZzK0xWs+Mq/Nw2vgLiITDjOiYQfm/55BzLnlDOvsiYujIy6e&#10;3Ri/7XaujVLusPvbvrRxc8LZowtjttwkGTmhyzvTaOwJTeFqX6YV1E9bbCqesvbLCRx79YRNfZsy&#10;7ucMSLvH3mm9aeXqhLNHZ0b9cIVCmpKt3m6+7dsGNydnPLqMYcvN5Gx33mDrhO54ujjSsHkX/Ndd&#10;zZah6gs+321l9bCONHJ2pd2gIK4+u8jKQe1xc3Kj/bDN3Hmb3Z6uHZiydgWD2rnh3OhzBi4NKXjE&#10;YJ4YBoVWe74rvgu3NUAa9/ZOo3crV5ycPeg86geuFDCInJuLOtF4zHGV75Sx7BzghPu4E6hC9QXb&#10;v27M0IPx2b47WkgMAUIadzePVOnX3JdJe/LolxN9T9fy5YRjvHqyib5Nx/GzqiBpdzcz0rsJTs7N&#10;8Z20h/u5HbfY/vync/byAwKCTnDnYbTG++v2XCAg6ARvM7LIypITEHRC/dp++LLGvU51rZkwsA0u&#10;2SNuOfTo4MSEgW0wM1Xt0zjyixb4929ZqB73nsQQEHSC0xfvaehVtaIFEwa2KfDS15MV0Cv/K0dW&#10;Dj+dvUVA0An1nnxf+zZSyxvRtzkBQSdYs/Pchxszu405Mgf1KHzD6Gu3nxEQdIIrN5/+qbo+aQSR&#10;90AuhK3tKFiWayaM23xGuBi8Q5jWqoJg0XyxcDcrXTg2oLJgO+yM8FYQhOS9vYSyurqC3agQIUMQ&#10;hMRtnQVLj8XCw8tThHpGJYUanQOEAxcuC8cDvYSKpTyF5U8VguLFXqGPdQXBY/xm4cyl88KB+Z2F&#10;auVaCSvuywUh47IwvpaeUKrhcGH7yV+E0zeeCnv7WAm23VcJZ377Qzi3xU9oYOogTPstq4DOj5e3&#10;EMzteworT14Trl8+IgR6VxZKNF4gPJBnCdem1BOMStYQOgccEC5cPi4EelUUSnkuV5UMWyO0K1NR&#10;aPfdPiEk5KAwz9tG0Ne1FUacy9CsIuuaMKWurqBbsa0wY+85IeTgHKGjtZngsShUkAsZwgX/6kK5&#10;fj8K6dm3px/5SqhgN0IQhNfCfm1tyLomTKlnJnTbnSpkXftAm73eL/SxshW6rzoj/PbHOWGLXwPB&#10;1GGa8FtWEfUW19/Jx4QBlW2FYWfeCoKQLOztVVbQ1bUTRoVkCIKQKGzrbCl4LH5YpH2L0j3j8nih&#10;ll4poeHw7cLJX04LN57u1dKWfK54Ey6s8zEX7IceEZ4mvCkiXvM19W2i8Gz3l0Llin2FHU+ihYTQ&#10;5UILc3uh58qTwrXrl4Ujgd5C5RKNhQUP5IKgiBF29awglHEbKWw4fUkI2eEvuJlXFQYdTxSuTakn&#10;mHXbLQh5/K7hy3z6FRWbb8LXCT7m9sLQI0+FhOQXwt4+1kIFj/HC5jOXhPMH5gudq5UTWq24L8jz&#10;NUURs0voWaGM4DZyg3D6Uoiww99NMK86SDj+KkxY29FSKNdsnLD5zEUheMc0oVUFC6H54rtClqDq&#10;C4bGNQXfwB+FkHMbhH52+kLpSk2EgT+cEi6dWi50rmwitA2Kzm6PgWBY9XNh7k+/CddPLhG62Jir&#10;4j3jguBfvZzQ78d0jXbLH2u3Z1Hxrd3Wr4UXe/sI1hU8hPGbzwiXzh8Q5neuJpRrtUK4n88g6ccG&#10;CJVthwmqUN0r9CqrK+jajRJUobpN6GzpISwOe6v2naaPVP2vrq6uUMU7QPjx10vC0UAvoVLJbP00&#10;g08IX+cjmNsPFY48TRBSc74XqngLAT/+Klw6Gih4VSopeC5/KgiK4vvzQ0hISv2/vLQxb81xwcZz&#10;snDwl+uCIAhC7zHrBBvPyepXUnK6kJaeofFe95FBRbZh9Nzdgo3nZOHX3x8LgiAIrb5colVW/tes&#10;lUcK1asw3ldW/tejZ7EFZHn0WahRx09nbhZZR2Ft1EZxZRXF/zse/i2Ij4DfB8Ujdq07S/Vxt5jX&#10;rypSwKV6Kn/UXMyma0P5tn0z3s4O5p7cnVfnfse+fUueXj5PmKIBD05exab1HCpLtyHgxJCl4/Cp&#10;JAHHb2i9dAT3n2QQcz+IQ6W6sK1HfcwkYNZmJH2OdGDjzrsMngygi8uXU+jR0hIJiWxJSSMjK4HE&#10;LFNa9grkWOM4ZFYFXWroPJh125ri5VwWCZmU83FiwXfPKcozxwAAIABJREFUiZJDSQRwGsLScT6o&#10;1GnN0hH3AQXhB7ZzoZY/t6Z2oYoEmtRI4kr12YXbRscIzynrmdbVCgmNqRYbQs21ewgdMakog5JS&#10;zDZ8kM1GpJCSlkFWQiJZpi3pFXiMxnEyrGQK7han3qL8ffsC7Zu9ZXbwPeTurzj3uz3tWz7l8vkw&#10;FA0ecPKqDa3nVIZt2uyrJGafdt2/agfouvDllB60tJRA4hYtbdFUWVayLKaGEnRLWGBlGsWiIuJ1&#10;gVueeZz6pSlnbohUqsCsQnlMXzozeN02mno5U1YCmeV8cFrwHc+j5ChNDrPpaBmGnFtIfwcZ0IBN&#10;lq5EVtCBC0W4O79+5kYkaI1NGfZlTTGU6FLCworSSWsJOlSKLtt6UF9lLEb2OUKHjTu5O3gG9dR2&#10;UBJ/eBNHywzh3ML+qNTbhKVrJOWe7GLG2eqMuzWPflWlgAvVU/+g5uJNXBs6F10EdJwGsdC/E5Ul&#10;GaR6TONQwkDmf9MCU9zo4TaD78KeA1JAn2YTfmDC5+WR8BkrJ/5CjTW7uTu4VeENN9RuT0pqi+8s&#10;lIZabF0+ln0jDlGqyzZ61DdDghltRvbhSIeN7Lw7mBm5BsGgSXuavZ1N8D057q/O8bt9e1o+vcz5&#10;MAUNHpzkqk1r5lSWkqLFRzwFdBsxatk4OlWWgKMf7VYMJvRxFlTJcyKErCRlTQ2R6JbAwsocI1VB&#10;Go1axrhOlZHgiF+7FQwOfYwy5kEx/fnv4PPm9ahhUw7HOpUBGNyzGV3bODJ/7QniXqrGa3V1pSya&#10;6Ksu8zo5Df95ewqV5elaQ329euc59v38O1/4uFHCUJ9ZK48gCIKGrPzYVrbQ0Ot+WAz+8x4yuGcz&#10;7KtYqu+bvPggqWkZhcqoX6Mi/bzdiIx9hf+8PVStaFFonZbmpQrISniVgv+8PdhUtGBY9sITgKbO&#10;dnRq4cBPZ28RfOWBVv3fh8+b16W5S6697LSc/ytSkH9ZN/ubkUcSEVsKW/vy5EyblZhVx65MHJFR&#10;coxbtMPNby3B4aG8umyMR0AnTHod5ny0KzcvWtLKvxrSTNDRt8DSPPvpu44h+npK5HI5z8MjyYh8&#10;wrT+59BRV2pHGZ1klMgAQyzKmGQ/tzeje8Bqboyeg5/HDJJKVqexz1BmBQzBTT/vk30pllXKEDF3&#10;KK38QnkSmQj6ClJ0fFE9zdVB38KSXHX00VPKATnPw6MxqlyVcjniTKpjZyWh0K8LiQU2dubZukkw&#10;s61K6bhIohRQMv+96sfIRbShlGaRD7KZWXcCVt9g9Bw/PGYkUbJ6Y3yGziJgiFvxbFekvw3waOeG&#10;39pgwkNfcdnYg4BOJvQ6fJ5o15tctGyFfzUpmUXatyh/A4YWlMlZbV1EW/S1TeR4R7yCnpaCILWs&#10;QpmIuQxt5Ufok0gS0UeRooOvAMrICKKVlbGtlvP1oYe9py/2yPlNq8RCa3lHbOZpyvNwIjMieTKt&#10;P+dyjYVdGR2SNR4bKomMiEZZ2ZZc9ezx9LUn49Q+YkvZYl9ebQ3MqttRJi6SKDlUQQc9C0sssu2p&#10;p6uHcenSGGTfK5PJUCqzNZNYYlcjN95Nq1pj8iKC57mnWRXbnqAtvouwdeYlTkRmEPlkGv01DYJO&#10;cr7nqMYetHPzY21wOKGvLmPsEUAnk14cPh+N682LWLbyp5oUbhSuerZ+ZSiXYxj00dfLIi1T63yQ&#10;vAUpU85CPddIX1+PrLTM9/Dnv4M69lbUsc9d3drYsRoAq3YEqxNAmVSqcYLG1VvPmLXyaAFZNWzK&#10;aSSAF/94AoBfLw+qWZdlxorDZMmVLCwiAcyvl/+8hxw6dZOubRw1EsBjwbdJTi08AaxYrjTerRzY&#10;sO9XDp26yYSBbQo9AaQwWWnpmRw6dRPnutYaCaBt5TJ4t3LgftiLj5YA1razKlIvEe2ICeD7IDXH&#10;3CSVP168QYmB6kstPZroV6WwMJOCSQvaOY/l4O7DpL1pyGS3lpSqPovT6w5y17Al62vI4Bago5Pn&#10;B18tHLPSJujW9uVg8BhspAAKXj59SIqpLXpcV5VTF5STbuTM2D03WShEcO30fhZPGMfgJa7cnOWY&#10;K1YZxcYBnQmUjGXF93Nwq1uNEkd7Y53n9CcdnYLagBRzc1PSH8byWokqCVS+5OVrgUIX2CtfEx/3&#10;FlCNCKTFxPLGrDZlpJApkZCVmaWe9J+V9IpUwbjoNkzPJ/9DbCZPw8h5LHtuLkSIuMbp/YuZMG4w&#10;S1yvMKZsMWz3Dn+b1GmH89iD7D6cxpuGk3FrWYrqs06z7uBdDFuuJ9fdhdu3SN0fHkYnb5vl6Vra&#10;8juzHDW7sbrMu+JVK0qiNg6gc6CEsSu+Z45bXaqVOErv7KCRWJhhykvi4hRgLAXkhG6fxX6jXrQr&#10;QmoB/d4Zm7l2k5qVxkS3Nr4HgxmjMhaKl095mGKKrUYeK8HCzBRexpGrXijbZ+1H37E0Jqk3ePFG&#10;CQaqlCQ9OppXpSzIMYdEUsxp0crXxMdlkJNEp8XE8qa0PWULLV60PVVNLSy+i7C1fmNKm+hS2/cg&#10;wWNsVAm+4iVPH6Zgaps/sTehRTtnxh7czeG0NzSc7EbLUtWZdXodB+8a0nJ9jQI/BAV00aJfAQoW&#10;pLDwL74//53MXXOM0McxRGef+ztw2laMDPTYMO8LYhOSGBOwj/JlTNga+BWXb4RpbKy888g1Qq49&#10;ooVbTbq2cWRe0HFCH8eoPw+a1Ze3GVn0GbuesuYlWTypW4H6j5+7w/afrqivHz1TLe+ZF3Qck5KG&#10;zB/XmQqWpQma1Ze09AwGTNlKWfOSGiN8+bdSydFLG2npuQu/cmTlX2ByIuQu98Ne4OZgw9bAr9Tv&#10;Hzp9g1U7ghnZz5PSJiUYNWcXoMOGeV8UqMc1u+yJkDts/+mqVn1E3o24COR9kNWmU6dqXFwyiZ13&#10;k8hMfczBaYH8Uro9Pg31QWJBqza1ubp0JQ8aeNDQyJrmTcz4eelWMj074FDkF5sUWy8fHO58z9g1&#10;V4jPlBN3IYBuLp6MP/G64IpJxUNWd3Ok/eQTROlZ49TUnepm+hgZ5dtuQZlARFQ6Zeu3ooWLPaZJ&#10;ISxcfZKkrKy86zQLayw1u3Slzm8rmLrnPilvX3BuwSIOxWn591x4w6mVizgXKyct7CDTFodQ1bsz&#10;9WUyKlqXJ+PaMU5EZJASfoqF686RKrxHGz7QZlkPV9PNsT2TT0ShZ+1EU/fqmOkbYaT/qHj1vsPf&#10;EotWtKl9laUrH9DAoyFG1s1pYvYzS7dm4tnBoYjxtXfrnt/KCm1tMSr466qrLyM5LpKXmdWLjlet&#10;KEmIiCK9bH1atXDB3jSJkIWrOZmURVYmSCq2o5PjPdbN3EVospzku1v4buo67maWKkJmIfqlvHhH&#10;bOqiL0smLvIlGdZe+Djc4fuxa7gSn4k87gIB3VzwHH+C1xrGklCxXScc761j5q5QkuXJ3N3yHVPX&#10;3UXh2IlO1S6yZNJO7iZlkvr4INMCf6F0ex+KNEdhCK84vnguP0e8Je3pIaYvDcGmqy8NCnV60fYs&#10;Cq22VtTBy8eBO9+PZc2VeDLlcVwI6IaL53hOvM4fPRIsWrWh9tWlrHzQAI+GRlg3b4LZz0vZmulJ&#10;h0K+mNQ+StMypKkNXX1kyXFEvkyjqJJS2+L6899J6OMYLl0PIz0jC1BtoZKzWOFthpxL18OIiEnE&#10;vYEt9lUtNco+j07k0vUwSpcywr2BLSYlDTU+d6lflYb1qnDpehjXQyMKrT8mPolL18PUr5yNltV6&#10;vc1Sy3J1sAFUR6e5N7BVv7Tppe2lUOaOCOfIqmNfoVC9dHWlGnVFxb7m0vUwqtuUw72BLX/cfa51&#10;cYdFaWPcG9hSpaKFdgeIFAtxBPC90MNp8g6CUoYzvXkFvkk3olJDXxbvC6ClMYAEq7atsR9zAcOm&#10;TSiBjLrNG1EqMAnPDs7oQZFfirLao9m68TXDp3XCZmwSErOatBy5neXdyyKR5+sM0loMXzGXe0OH&#10;UM8sAYWhJXW9Avh+eM18QusyYPpgzo1uTaW1JlhWrE37nj1xun6fJwlKiupCsjr+bF0Tz8DJ7lh+&#10;LaFSs9Y4VIgq/GZpRZrWe8aYBmbcS7OgYZ8VbJ/0GTKgUp9ZTA8exoh6FqSaNqDXl52otfNdbSje&#10;w8SibKYrGc6KufcYOqQeZgkKDC3r4hXwPcPr1IXi2O6d/raibWt7xlwwpGmTEiCrS/NGpQhM8qSD&#10;87u8/Q5/X8tn3lpa2lIz/0ieHo7t2lPim57YRCwh7Kei9NeqGXUHTGfwudG0rrQWE8uK1G7fk55O&#10;17n/JAFl2xqM2LSeOL9JeJQfQJqRLS2HbyHItwwRt9/lsbz6LeL8tMGcG1N4bFLekXbtS/BNTxsi&#10;loRxZOtGXg+fRiebsSRJzKjZciTbl3cvMOomrTGCTevj8JvkQfkBaRjZtmT4liB8K1iStSOIlOHT&#10;aV7hG9KNKtHQdzH7Alpi/A5fFUDHiBqVnjPFpQz3M8rj0vd7tk90RMavhdz8DnsW1Qml2mxdHkv5&#10;Vja+Hs60TjaMTZJgVrMlI7cvp3shw5ASq7a0th/DBcOmqEK1OY1KBZLk2QHnAvmfZgw9nFt8s+g5&#10;tqN9iW/oaRPBkqIKymozupj+/DcR8MNxzlx6oB75Wzu7L5WtzPAZuor0t1m07r8Ui9LG/LxhJI/C&#10;42jdfykpqapl0T6tHBjcs5laVs7cuvz4+K0iM0vBzxtGEp+YTOv+S9WfNWtoz5Qh7dXXX/s2ols7&#10;pwIyKlvlnsmrr6fLzxtGoitTfZfcehDF2IC96s9z9gzMYfyANrRwr0F+fIauQi4X+CloqFpWXr1+&#10;3jBSfX3gl+saeufYS/35yiG8zcjSuCd/Gzu3/oymznbq01BybJ/D2tl9sa5gXqC8SC46giAUYyKH&#10;iIiIiAgA8t+Y6tjmk9jg+N/Ky3xJy8fCvFTR/s6/397PG0ZSzbosDl4z1fPj8p+Tm0P/Lu4a+93l&#10;kLOnYF5ZWXIld4/NIDzqJZ79Fqvv7eBRl+XTemjsKTiwe+HbqGgjv175WTTRt9A5d3n1ehcBQScK&#10;3bsvp42A+lzh/OS0MT/abF8YHys+3hUP/3TEEUAREREREZE/wZKNp9h88KL6kW/QzD40rF+VPmPX&#10;8zz6JcfWjUAmleDWbT4RMa9w8JpJveoVuX5omlqGnm7h83J/mNUXuUJZQJaD10ysLE25fmgav98N&#10;Z8DkLeoyfbxc6NrWEX29wn/iffxW8TQygZAd49Xz9J5HJ+I1+PsCem07dJlFG3I3Zp6y5EdmrDhM&#10;0My+uDhUVcs6tm4EJUtoympQqzIbAr7kRMgdJi48QG8vF8YNaMOoL1vg19uDKYsPcuzcnQL6Ne4x&#10;X50wVyxnyk9Bwwu0UeTPIyaAIiIiIu+DjgX1P/elnLX49SmiQqFUkiVXIpNKkUml6OpK0ZVJSEvP&#10;JDk1A2MjA3RlEgz0VUe4ZcmVKJVKjbNzBUEg/W0mMpkUXZmUzCw5CoUSHR3QlUlQ5q1DJsmWIVDK&#10;2IAShqpJrHKFkvS32TNos8vkXAPo6cqQSv/H3nmHNXm1DfxHAoS9lygiouIoaBVFcQFaF74qtbi1&#10;agERq1aLVeseCO5d9x61jlpXtVXrqHVRFwpOHCAyBARkhiR8fwQCgQTQ9u3X9s3vunJBnnHOfe5z&#10;PyfnOeO+BeQUy5WXL1bIkJcvPyYulGBipIdEKqOwUIKurrZC7hIKJTLyxYXk5YsplEgplMgwMtDD&#10;yEBEXr5Ykdbb3Hzy8sXkFn8vEMuXWggFAnS0i9ASaBXLJUQgEFAglijSlEhl6Il00NfTVSpjVZSk&#10;pXLvnQYlNC2YBg0aNLwLwjr4h63//5ZCw9+I0M+6EPpZF8X3IaFbGDl1h9I1+nq6StOj16Oeq5zi&#10;LJm2nbLke7XTyeqmWn/6NZqffo1WK+euxSPxbO6s+O7Zf6Haa09dvMf4+d8xoq+nyrxKyljZtO3N&#10;6HiVZVy69bTSFPCWBZ/i2dyZLiNWEBv3mltHZlQ7RF15StLSUDWaDqAGDRo0aNDwB3iTmUNWdmlw&#10;PBMjPaWNFlpaWshkRcQnpiuOJb3OBMBATxcrCyOle8tiY2mMnkhHsbHCwc6cQqnyVmmRrja17S3I&#10;zROT+iYbY0M9zE0rrk/LfJvHi4Q0CgulpbIBDmVkNTXW50VCGrl5YmrbW2Bebp1b6pu35OSKyS+e&#10;7i6LlpbyBpPylE/L0swQQwORQi4rcyMKJVJeJr3ByEBEbXsLCiVSXiVnkJGVS217iwruaUrTMqK2&#10;vQV6aqa9NVREoykNGjRo0KDhD7Bh369KI1rlR9pAPjpWdsNGCd6tXVRuaihh6RR/pbSObRxb4Zqm&#10;DWtxbteXHD8Xxfj53/FJt+aVbigpi0ikw7ldXyq+X496js+wZfh6uSodL2HB+pNKI5Nl0RPpqrxH&#10;HV8H96DPR80q3ejyKjkDn2HLaOnqWGna00b3UNoBraFqNB1ADRo0aNCg4Q9Qy86clq6OxMankp6R&#10;w4OnSWiXcYXSvEltxf8iXW3cXGryNqeAB0+TSMvI4XrUc+ysjKltX+q2pK6DFS1dHTEuHhG8+zBB&#10;scmkPMaGIho511B8T0rN4nrUcxxqmFPD2lRx3MXJFomkdPTvZnRchbSMDEW0dHXEzMSA61HPK5xP&#10;K/Yp6OJki4mRnmJ94M3oF0ikqp2KWJgaUM/RhqTXmcQlviGxePSzPHcfJZCemYubSy2V58tSklZJ&#10;GWPjXpOWkUNDJ1tMyvlO1KAaTQdQgwYNGjRo+AMM6e3BkN4eClckYet+VDp/68gMxWYLWysT9q0I&#10;UrhbuXr7KVdvP63gBubzIT58PqQ0jNqXEQeIjXutMv+Wro7sWxGk+H7ywj1OXrhXwQ3MjDE9le4r&#10;GWkrS2PnGuxbEcTxc1GVuoOZHuKrNDI5cuoOtWHlSly3/HjhXgXdlCU04iBAtdYAlqRVUsa1e85x&#10;5MwdlaOvGlSj6QC+L7IMnkRGkW7VlFbOplVf/4fJ5lnkHfLqtKGx9d/cU2r2MyLv5FGnTWOURX2H&#10;MkiTuPvbA9JkgJYWAqEIkxr1aeRsSelesD+uk+xnkdzJq0ObxtYVw+KUKYfus+tEFzrj2VCkPk+1&#10;5f6jyMh4EklUuhVNWznzZ1mb7PVVDl41ptd/mlDS1MoynhAZlY5V01aUNWtp0l1+e5CGvDoECEUm&#10;1KjfCGdLVTvz1Mkr403kYS6KutHbzbAaAiZz77dn6Lm2op6ZoOrjf5BKbUEN0rRozp29zpM0GRaN&#10;O9K1fT3k4ZurZ5slebZtrEvs9WgKnVvT0LLc9bJk7l26T2rJ77SWFgJtA6ycGtHQ3kgua3Vt779m&#10;o/w/tIn/THLyCjh+LkptZ+7+k0Ri40vPtW5WV+26t3fl6u3SqCAAhRIpUmkRx89FYaivi3eZGMQ1&#10;bEzx9XLlaXwq92MTVSWnRJd2jckvUHaonpaRw9XbT9XcUTkSqZRTF6PJzRPj6+WKmYk+x89FKc7n&#10;5cuPF4glHD8XhbW5Eb5erjx+kUJ6Zg4dWzVQuKXRoJq/eU/i74v04TqG+nTGZ+g67kurvv4PI3nI&#10;1iA/5p3Pr/ra/2ckD7cS5DeP8/kgidnGyIEL+V0CSB6wJaAXc85VowzZJ/m6axf8hgYSGBDAZ8P8&#10;6exWi1ruI9hyN7ckoz+oEwkPtgTQa845VKVQWg4x974ZRt/wS+XylBCzbSQDF/6OpFy5/1SkD1k3&#10;1IfOPkNZV01jU9K7KmQp/PDVeI7n25QJWSfl4bqh+HT2Yei6+5TNKfvk13Tt4sfQwEACAj5jmH9n&#10;3GrVwn3EFu6W96mqVl4BJhaJbBo9l0s51ShE/s9M7zaQ5TcLq3f8D1G5LVRA9obLS/xoVK8jY1Yf&#10;5OTxXczxb0qjznO4kCarpm1KeLg1CL9550F8j2+G9SX8korYcPk/M71rF/yGBBIYKH8eRgzoRgtH&#10;B1qEfE+CrPq2J3mwhYBec1D9CCrb87vyPm1ilXb6LyTtTQ7j53/Hqp2/qDx/5Owdxs//TvF59Cz5&#10;T8t7ze5zSmnnF0golEgZP/875q49oXRtiyaOrJoxgI+7fFittBd99QmrZgxQ+oz/tNN7y1pYKJdr&#10;3bcXWDVjAD29myrJ/iYrl1UzBpCTK2b8/O9o5GzPqhkDOP1bDOPnf0dyatZ75/2/gmYE8L2QcGvP&#10;d8R1+5Qul3ex7fpEFrX5L0cw127BvFsp/908/iS0W8yjRNT8+2c4frcWo2S8++uGoDbD9kSzskOx&#10;bjOj2BDQm3H9puEcuRwvo/+uTkrLIS4N8KVUD/ncP3Ocu7VGIQN0y5T7z0Ryaw/fxXXj0y6X2bXt&#10;OhMXtakizjBIyupdBflXFjP3fg92bioz2iW5xZ7v4uj2aRcu79rG9YmLKGvWgtrD2BO9ktLq2EBA&#10;73H0m+ZM5HIvjBTJqJdX6DyC8W4ezNwwktMTXVDt+vbvjozkQ5/TPyyRId/HEOZtgwCQvT7NBB8/&#10;hk9tRdTG7tWwTW1azLuF3MRUhZArg6Amg3beY61PyYirlKSTY/Hxm8KSgT1Z3v7PsD2Jkj2/673v&#10;0yZWZaf/VLq2b4K9Teko6P4ff0dLSx7tQx2G+iK2HvyNu4/UhNssZvB/PBAIYNeRa4pjSalZbD34&#10;GzFPXqm858L1R8TGveZVivLau8H/8UBXV/4UluzQTXqdqeScOTs3X0nuC9cf8TQ+VfH9+59vkpGV&#10;x+BeHggFWuz84ariXIFYwoi+njSuV7o+UUmuyEekZ+bg5lKLhnXtFMf3//g7Uplqo3CqZYmXh4tC&#10;XyKRNiP6euJc21rl9RrUo+kAvg8Fl9l9IAXvBbPpa+TBF1tOM7ONr/wHUBLDqgHTeNO7C6/37+ba&#10;axOaj5jDVNdIwufv5sYbc1oHL2LJpx+gB+TeP0D4/I2cfpiBXu22DJo8kwAPCwSSuyzrN53EVg14&#10;fOIysi7BdLi1nqSgX1jSTQTZ9/hu0UK2nr5PusiRDiNnMntYU4yliVxYG8bKHyJ5kQmmzh0ZOWMW&#10;Q1xFxKwawJT0PvTKOMiOSwkI63Ri9PzZ9G+oB7Jkzq+cyYojt3mZb0J97xFMmz6ID8rM1EnuLKXv&#10;mFcE/7SU7oYykr8Nwne1OfPPLKabgYykPYF8crkn58fE0y8wjs+2uLBr8o+8SdBlaAcZq8/2B4rI&#10;jd7B+D57+S1BG6fOo5k3qx8NqzNSb+rGqPVhnGk4jnUnZuPVN4FV/QKJC/qFJV0y1MtfiU4AinLu&#10;sXn0dvbdzqdGi96MnTYWrxoCJDGr6BcYR9AvCzBWKCGmOM/TjIkfyeQf35CgO5QOstWcHfGQoYFx&#10;BP2yhG6iXO4fCGf+xtM8zNCjdttBTJ4ZgIeFoFq6LmNsXN59gBTvBczua4THF1s4PbMNviW9LRV2&#10;MKP9dYLL6v3CYroqzdS+4djabzHy+4UmZVqAgsu7OZDizYLZfTHy+IItp2fSxlf91JOp2yjWh52h&#10;4bh1nJjtRX/TasiLIR0Hd2Fc0EaujllK2+r5dlWPJIZVA6aQ3qcXGQd3cClBSJ1Oo5k/uz8Ntcs/&#10;QwF4RO4kd8IpwrxFgJiLM7ux0GARJ6bIQ1sV5UazY3wf9v6WgLZTZ0bPm0W/8sYpfcbuNUfQHXKM&#10;WcWdPwCBdSdmrozAPNaYXHEM2wYEEhd0hqnZE+m5tzFbDoylsRCQpbBvVG+Ot9nN19mTCIwL4rcF&#10;xrwbQuzadaCJ/rckJUmQxKwvttUldBPJSL+6iZkRu7meqIvLfwbjcm83+cEnmW0EFOUSvWM8ffb+&#10;RoK2E51Hz2NWv/okbhquZM/nQkWsn7mCI7dfkm9SH+8R05g+6ANUm2klbSK8p53+cxnSy0NpHVp1&#10;wqSVhG+ritCALuhoC5Q6gPGJbyq998jZ2yp37oYGdKmw1i6uXFrl1yamZ+YodQDXf3uR2LjXfNKt&#10;BTraAqV7y69NLM/Rs3c4erbiur2yofPK07iePdNDfJXC3U0Y3lltHhrUo5kCfg9yzuzkcF4PBnar&#10;SddBPdE6upUfUkreVnJJefwTS8LPUScggqWjbDg3vhsdpkTh/uVyFg7S59j4SexMlCFLPsio7hO4&#10;VGso4WuWM751PIv7DOCbh1KQ5ZL88BQbDxfQb9Zsvuhhz5vYB8RnSUGWxHdB3Rh7xpIBYWtYNqoO&#10;Vyb6MelUBrHfDKXv2nQ6f72WLd/MpEfhdwSHfMMjKeSmPObssjBO1viUiLXz6Fm4h6Ax8kW+mT+E&#10;MnhtJl1nfcOmRcOw+HkMQxfeUJoK0nZpjE38EX68XgDk8uvxY0T9foSfboiBTM5+fwKdes0gN4XY&#10;B/Hk2A9g0VRvTGv7s3zfFNqLgKJsftr5M/YjFrJmji/iPQGM2fS8+so3b4tn41zu3nyAmFxSinWi&#10;Xn5ppTqBIrJ/3sZJu5FELBpHi7jl9B20Qj6FVVyOLKXprJI8wWHAIqZ6m1Lbfzn7prRHpLheRvLB&#10;UXSfcIlaQ8NZs3w8reMX02fANzyUVk/XZYyNnYfz6DGwGzW7DqKn1lG2/pAiH6FRYwdTYnwr6l0p&#10;zfMcPWeKZ8c6ZUbgcjiz8zB5PQbSrWZXBvXU4ujWH0ipYmTGvK0njXPvcvOBuGp5i9Ft7oVH5kl+&#10;uKliuvOdySXl8VmWhZ2kxqcRrJ3Xk8I9QXKbKv8Mdbcj7dEDXmaV7FSU8TbhEY8TS+awi8j+aSc/&#10;249g4Zo5+Ir3EDBGxSL4gptERung3r4Vyj+dAix9Pmd2YDtsBSV2UoR52xZYXtjB/mh5DcuSfmDn&#10;YQGubWuRmxLLg/jqTFWJSbl/hUuXLnHp0iUunPqWiKC5nDLoSu/2ekq2Kn2+hU/7zONx03EsWToe&#10;t9sLCf8+WlHuouyf2PmzPSMWrmGOr5g9AWPY9FyrnD27cTJ0MGszuzLrm00sGmbBz2OGsvCG6rna&#10;StvE97XTfxmFEikRG04pPnuOykfKYp4kErHhFGf68HfvAAAgAElEQVSvPADAy6MBk4O6Kj6Xb8US&#10;seEUfT5qxuSgrqzbe14pNFtlnLv6kIgNp3CqZcXkoK4KH32f+bdVpFUiz/pvLwByP4OTg7rSy8cN&#10;gMi7z4nYcIqrd+Rr+Xp6uzE5qCuOxWkF+LdjclBXpbBzZib6TA7qSnv3+kRsOMWRM7cBcHd1VCqb&#10;upFBAG2hgMlBXRk1QHUs45K0cvPERGw4xb1Hqkc/NahHMwL4zrzhxO4T6PTeSydD0PMaQl9zX7bu&#10;e8HAcU7yH9QiLdxHLWFi79oICnLwmnGE1KCFBHYygzYDaDN7Dk/jxCT+voEjJn3ZPaApFgKw6Dqe&#10;Icd92fZtNMFfA+jgMXwaAzrbIpD8TsmKEdnro2w/Yc3oC0sY0UwbaM5229a8rKmFvlkwm3d3oFdL&#10;GwSIsfNzZ9GcOBIkYEwRuI9mxSQ/HATQIrALK8bJGx1pdja5BYWkphdi1nkQi39sR4q2vbKB6LWn&#10;R8d85p+/j8TzDRduNKBH52dc/fUp0uYPOX29Ll3CakPJGmNtY2zM9BHoGGJlb4kBzwAd2n6xkkm9&#10;ayOgBSHdVxMc8wSoUz31Cwww0If83DyKSscXKpVfv2VlOtHCwGcaW2Z8gr0A2tVL5mKjTeyPGce0&#10;KkTRNrbBTF+AjqEV9pYG8KykghI5uOEIJn13M6CpBQIs6Dp+CMd9t/FtdDDjqqPrEms7sZsTOr3Z&#10;Kzc2hvQ1x3frPl4MHIdjqjo7MMEmv6zelZE8vUNMjhPeDXXLZsTuEzr03tsJQ/TwGtIXc9+t7Hsx&#10;kHFO6idqBQYG6JNPbl5RlfIqkhG54FI7nnN33kAb2yq0XA2KwH30Cib5OSCgBYFdVjDuQSxghNIz&#10;JP6NE1UkpdP2C1ZO6k1tAbQI6c7q4JiKF0mzySkwxM64es2noIYfA72nsfjAHaa7fUji4YNENu3P&#10;N/WFpFZ9uxzZa86EB3JbX0p2cjzJ4hq0HzKKnWe+wM9OgOSlQjge7d3CxQ+mcG+WPw4C6OBayB2X&#10;MWULyRcrJ9FbXki6rw4m5kkh2nXK2rOIi9m5FBSmkl5oRudBi/mxXQra9iqttNI2UUtte1W5nf7b&#10;kEplSr4CW7o6MrhXa57Gv1Y67tHUSWnnriofeepGx8pzPeo516Oes3SKP30+asbFyMfEvUqnX3f3&#10;CmnVtrcgeGBHatiYEtS/A8fPRXH0lyjuPXrFvUevsDAzoHXTuvi0bohPmc0i/Xq4K/4vCTtnYqRP&#10;UP8Oip3Ovl6u9O7cDDeXWkouXh48TSLmieoNJtraQiU9lKckrYgNp9i0/1ca1rXjgwb21dKLBjma&#10;DuA7Iks6zO5Tr0k1/hz3c1pAEW9Tckjcvp17IXNoCqCli5WtVfHwqi46ukaYmxePFQi00daWISuS&#10;EPfiJQUvY5kx4gKlYQvrY631Fpm864KVtWmFYVrZy3heyWrjXK+k+nRp4ONPA0CaZE38gjF8FBJD&#10;7Mt0EEnJ1vJH/vOshcjKlpJNhlr6InRl8jd6i/4RrLs9gbAQL2ZnGuPSzo8x8yIY3UZUJn8jvLq3&#10;IWTTeV7EvOGqkRcRvU0ZdPRXXrW+w2Xbj5hYTwi3K1GglghrOytFmiKRLoW57zASJEki6TVYtrVG&#10;mzzFYfXyW2BbpzKdCLCqW1+hE4GFM07mKbxMkIJV9cVSljGOFy8LeBk7gxEXygSkrG+N1ltZNXUN&#10;yJI4vPsUr1ON+dz9HFpA0dsUchK3s/1eCDMk6u0gv2J89dJk09PJFJliphi+kpF0eDenXqdi/Lk7&#10;crN+S0pOItu33yNkTlP1RU1K4jWWtLXWrlLeOU2L5dQyx9wEMtLSgMo6gEIEAgmS8ns9CiVI0UGk&#10;W6xbLRFWtpbFutNCX6SLTFIyUqX6GSpB2WuZFiJrO6xKjRPdwvI7XABdW2zNs0hOzgHKDVvlppBY&#10;YEENpRldS3oO6sLkWQe4Oc2SK4fu0GrgdmoLqH4HsMwaQFnaJeZ97MeGRDNcnMtPyEp4/iwBE6d6&#10;2JSUw7AB9R20Fe8nWiJr7EoLiUi3kFxxef9tFvSPWMftCWGEeM0m09iFdn5jmBcxmjYiZW1W1SY2&#10;qaS9qsxO/0kc++UO56495Ma9F0rHIzaeIiUti7z8QnS0hUSEfqw4l/E2l4nh+7E2N2bpFH8uRD7i&#10;6NnSado9R69yIzqOx8/lizsXbjyFsZEe00N80RbK36ZS37wlfMMpnGpZKrmMKUmrp7cr3h4NafGB&#10;3A9h8MCOfNK1Bdu/v0xuvlhJrrwCMRPD91O3lhWfD/WhWSOHSuVShbRchJK6DlYsneJPTVszldcP&#10;+o8HHdwbcObyfQ7+dIOvArtiZ2VK2IQ+yIqKVKaVkp7FxPD9dGjZgD6dm9HT242Gde148DSRieGP&#10;FPrSUDWaDuA7ISVu/24u2I5g7cZPqVPcDhalfM+EIXvZcmkqq9oBCBBUObkuxMLcFJ0m/hw+/yV1&#10;hfL00549ItvMGV1ugZaWyoDWAisLzEgjJUUKRkJAQsyeeRzS60KNbR+zWBDK6jVhtHGth+GJwTh+&#10;VXqvlpoI2ZI8A1qG7ufOkiLiI89yaNlkJgUvp/WNebQoYyWmnbrTMvQw3x3NJavV17TpbILLvLNs&#10;PhyNfuctNCxvURWyU12m6iJ9fIKfHtbEs2M9hNytWv7IYG4FVKYTGRmvU8in+Kc8N5HkLAuaWAvL&#10;9w5UorIoQgvMTXVo4n+Y81/WlY8KS9N49igbM2ddJLnV07U0bj+7L9gyYu1GPi01Nr6fMIS9Wy4x&#10;+Us1dmAwjEmV6VhPH5FEjLikrZbGsX/3BWxHrGXjp3WKO0tFpHw/gSF7t3Bp6ipU7wOU8vjETzys&#10;6UnHesIq5Z26yqt4yrSAgkLQ169izEdog61FFq+SlDtakrg4XmFFO5uSIcVKbErpGRIgEBQiLiwp&#10;eCGZb3IoMip7eTWMU+SBd2tdQk+fJX24P6WBr2TE7xyG23wH9saMUrrFtOtgeoSGcuCIGdcftCOw&#10;jz2C99prCwLLdkzfHs6N1l8wZHYzfl3Qtox2hFjbmJMdnUwuxVqTviYlrcwPs5aWarulrD1LyDNo&#10;Sej+Oywpiify7CGWTZ5E8PLW3JnXoswdVbeJK5ze007/QUQ/TlS5xu6XKw8U7l70RDr0+aiZ4tz1&#10;qOfMW3sCXy9XpgZ3Jz0zR6mjdSM6TinNX64+BGD22F6KdXsvEtII33AKK3MjpbRL0mpS317peLsW&#10;9QD4Zu/5CnK9SEhj+vIjtHR15POhPtSyM6eWnXmVclVGebnK4/6BI+4fOHLwpxtcufWUkEFeYAW+&#10;3m5q0zp+LoqFG3/CwtSQPp2b8UEDez5oYM/E8EfVlkuDHE0H8F2QPmTv3uvU7b+MAR2alSpPWpNh&#10;rTcRvvkEc9s5VjMxIc69/Gi2aA2h69uxIbAFRdcXMvDjNVitvMO3fdXfKajVnd4t5rNx7j56rO6P&#10;Q9xO5kzfjFaYF5KEPGx6fkQnjwboJp4nfN1pMgs/pvIxNimP1vXD87uW7D22mB7uHfB0sUAUZ4BB&#10;uQZaYPURXZtMZc5aHTqtaYWBoyntLRawYpcNI481QxeUf9Z0RGi/TeFlWi4t3nmTVhGFOZlkZOiA&#10;NJekuz+yctJiXnRayK62ojIdtErkL0olvlKdFJF1Zi1LL/gws2UOx2Ys46JTH2Y01a58JFNRPG3e&#10;prwkLbcFiuIJnenl14xFa0JZ324DgS2KuL5wIB+vsWLlnd003VIdXUt5uHcv1+v2Z9mADjQrNTZq&#10;DmvNpvDNnJw1XbUdRHwOBmX0XsNA6UHXrVufOlzkWbwUXIRIH+5l7/W69F82gA6lGSGtOYzWm8LZ&#10;fGIuawGKCsnJzEBeHUnc/XElkxa/oNPCXbQVVS3vible9DUDJM95nmBC3fp28PYZN+5mU6OFK/bl&#10;14CJ3OnS0Yjha8L5qXMYXWvqQu5Tvl++l4f1+9Gp7jvuIdauhWONAg7/eIr4/3RB9usSNl/IoWjI&#10;uyUDlvhNDGBR968IWGHP2pC21NAV8+r8EgLnXcY58Cw+BqC0r9fQmyG9Chk6ZT1S7yX0/IMbFoVO&#10;I1g++yCtJo1n0ceXmFFaSNz8/Ki7fjWzj3YgvKs+vy9dwIF4KdUJkqWw57f6bO/Xge9a7uXY4h64&#10;d/DExUJEnEG5Tnt12sQdatqrKuz0n0jwgA60bVGPI2dv883e87xKzgBgw9wh6OgIGRK6RXFtDWtT&#10;di0eyeMXKQwJ3aLYofvt8UguRj5WjGRNCepGk/r2fLX4EInF1xSIC/ns652KeLwPniYzJHQLHk2d&#10;GDvUh24dmtCwrh2ONZXj8i5Y/yMxTxIVcpXFxtKEXYtH8iolQ0nO8juHK0NHR8jWBZ+S+TaPIaFb&#10;cHGyVXI+ffLCPfYcu1bhvl4+TQkZ5MWKHWfJyFIedbexNGbZ1H6K762b1WXX4pHUsNH4mvyjaDaB&#10;vAOSW3vYd7cJn/R3VW6ohI74D/Yi/8RWDryqvj8D7SYT2LVtAOL1valrakz9/ocwG7+HVf1tKq8Y&#10;YUPGbd9Cn5T5eNUwpob3MgpG7mTlgI4EzArGaHcXHOyccPvPEjJ9B+Ke84zY1MrkEtJ47GoWuF1j&#10;tJsFhuYNGHS2ERFrxtKo/G+swJ5uXRqQld2YDu0NQdsV77Ym5Jn64NuyotsH3Rbd6WF4mIF1e7Eh&#10;8R19PUifsq6HDebmFljYOtF6yCqetlrE8d0BOCvJVYn8ItcqdCKkVgc3nn/ZHAvrFnwZ3Y7Ve6by&#10;YbV+iXRp0b0HhocHUrfXBkqLp02TCbvYNkDM+t51MTWuT/9DZozfs4r+NjrV07XkFnv23aXJJ/1x&#10;VTY2HP0H45V/gq3fm/C5Kjvwt65c7xZeeLvGcu1qBnL3Hfu42+QT+itnhNDRn8Fe+ZzYeoBEGUif&#10;rqOHjTnmFhbYOrVmyKqntFp0nN0BzgirI++BV8gAadxVfs9sTSdPPcR3VjOocwh7E1Q5jjOj98LN&#10;jDH5jo+dbanlVAc7uyaMvtGKpdun4P6uvQWBA0PmzaLZ7XG4WTngNS8Vr96N36vTYdB2Loc29yJt&#10;yUc42dSglp0VdXqsQzxwBwemtyw/MQyI8Bz0McavJHQb1B3VE2LvghDnwGVMdX/CigkruVfmrUvX&#10;fTI7Fjfj+phmWFo1Z0JULdxsddHRrWq4rYw9+/2K/8oFuF0bjZuFIeYNBnG2UQRrxjZSuqNabWJy&#10;A9XtVVV2+g+kfh1bPJs7k5CcwZVbTxWh21o1daKVWx2u3Hqq+MQnpuPZ3BlLM0Ou3HrKi4Q0AOJe&#10;pXPlVqnD5ib17fFs7oyBXmn7KpMVceXWU27FxAPwNiefK7eeKjqN9jZmeDZ3pqatuZJ8MU8SleQq&#10;i76eDp7Nnaltb6kkZ4lc1UEoEODZ3JnG9Wpw5dZToh8rb8xIfJ2plHbJp5adOZ7NnXn0LLnCuZIy&#10;lmBlboRnc2ecar3vGh0NJWgVFRVVY6JLgwYN/x5kJGz9mA7HP+bKwWGla8X+EqQ8WuzDfx5P5veN&#10;PTAmk+9GhJC9aA+fqR0Vk/I24SEP498itHCiUQMb/jb+/aVvSXjwkJc5IuwaNMbR7P/fs6H44Vl+&#10;SKxDTy9n+caKzH30qxdOg5M3mP/OveZ/JmlZKtZu/glYmqhetpD6JpuMrFy2fX+ZyKjnvErOIK+g&#10;kE3zh1Lb3gInByvEYgkf+M6hhrUp2xcOR1+kQ007c46fi2L8/O/w+6gZwQM7Vkh7xY6zPHqWTNyr&#10;dAolUkVYuQ985yiu+aC+PUun+vP7vRdsPajep+T4YT64lPG3ByAulPBF2H5q2JiyY+EIxcaNEkrk&#10;sjQ3wtzEgOTULN7m5PPV4kPcuf9SUUa/Md8gk0H0j7N5kZCGz7Bl6Im0qWlrTsdWDZg2ugcZWbmk&#10;vslm0/5LHDx1g68CutLJs2GFMh5aE4yRgfw16nX6W2atOlahLH4ffcjoQR3Z9N2vHDh1g+TULLJz&#10;C4gI/ZgPGztQ294CXR3V9v5n2Yc6e/in8L/RGmjQoKEMAmoOmkTfb6az7eFgJlcY5v0vkn+VTQe0&#10;CdrRFWNA9uoXnjYJIMiyspuEGNdsjHvNv0jGd0FoTM0m7vytREs9ycy+v3F1zUIG15dye+NCzth0&#10;YZyrprn/b2FlboSVuRF5+WKlEG+17S2o52ijdK2OjrDCMQAzEwOVxzOyctWGjStBX0+Heo42PHia&#10;VOm15qaGFfIokblQojp8S3m5bK1MsLUyUYxIlpRRKBAgK+e8Ob9AQmzca4WTZzMTA8xMDBROp22t&#10;TKjnaFOhjHUdrBXrHHW0hSrLlJaRXfw3R+l8TVszlXrUUBFNi6BBw/8iem2ZtqQjEw5fJ7dRm7/I&#10;BYeM9LPHeDN4OfOLO50Cez+mhv4lmf/PoNt2NgdWh7Fgy2SCs0XYf9CPnccm0u5f7mfv70y7AQsV&#10;7lbiE9/QrNdcxblCSeVT3xvnDUVSZnetsaFIsfavhJvRcTTrNRef1g25dWQGu49cZenW04z/1Ifh&#10;H7dl2rLDStE9KpNLKlWeFNx95BoHT93gi+GdGP5xW7Vy/vrtVxWOfdjYga3hwzl75T7Nes1lcC8P&#10;JgV0rbS8AO0HLlJs3pLJVE9SlsgVPKgjt46UroL9ImwfIbP38P2a0dTVRAepFE0HUIOG/1FMvWaz&#10;1euvzFGAhW8Em//KLP8nMcJ1UDjfDvr/luN/h8JCKRKpFIFACz2RjuJ4gVhCXr6Ytzn5ZOeKFefK&#10;dvrKu04pQVwoQSqVoaUFOtql6zTyCwoV/va0tECkq4NMVsTbnAIkUhkmRnqKfPREOpgY6aGjozzK&#10;n19QSFFRkVq59EQ6SKUyCiVSxScnV0xevhgdHW20hRXlKZmyzcsXKzqo2kKBXB5dbQolMqRqOnMl&#10;iHS10dLSIju3QCFH2b8l+iorl1QiQ0dboJBLXCjlbU5BBTcyGiqi6QBq0KBBgwYNf4ClW0+zaf+v&#10;LJ3iz5LJ/orjXUasUHK3oioUXMkawPJMWfJ9lW5NHGpYcG7XlxXW7VVFr+C17yzXsm1nWLbtjMKp&#10;dAm9R38DoHJtYgndO7rSvaNrlXIdXT9G4aBaXei86sqloWo0HUANGjRo0KDhL6JQIuVVcgYiXW3s&#10;rCu6MnmTmUNWdj56Ih1q21uQnJpFgbh0m3ctO3O0tORTtoUSKS8S0kh6reyqxdhQj9r2FkilMl4k&#10;pClG1JJTs3iRkEZhYcX1flXJ9S5oCwXY25phaqyvtIvY2EgPC1OV0aTVUpVcZib6mBjpk5cv5kVC&#10;WoXpcQ3q0XQANWjQoEGDhr+IV8kZ+AxbRktXR/atCKpwfsO+XxWjiQsm+ilCwZVwbMPnipG2xJRM&#10;fIYtq5CGf/cW+HdvQcSGU0rnQxcefG+53gV7WzPFyGTZ/Ef09WR6iO87pVWVXKMGdCCofwcmhu9n&#10;+oojf0ju/zU0HcD3Qsbrqwe5atyL/zQpcUghJS36HGevPyFNZkHjjl1pX68kBFU2zyLvkFenDY2t&#10;1fncKHvNW2KvR1Po3JqGlmqul6YRfe4s15+kIbNoTMeu7aln+h7+PGTpPLz2GGHjlu93/3+F6ujr&#10;PZBJkUikKFbcCAQItbVRXh0jJSk6mkJnNxz0ANkbIg9fRNStN27v9uL6x0RNf8i1x0LaeNSr/MLs&#10;Z0TeyaNOm8b8OaqqzI4rI7PUZkUvysgkIyP6FEcuPqeokS/DvarrKL0K3qvcYl7ducqjN3IL0NIS&#10;IjKvTaMmjphWayN0GbvUfcb16EKcWzek/COqVHd/ev2UIk2L5tzZ6zxJk2HRuCNd29fjvR7hv2Ub&#10;8M+ilp05LV0dsTSrupEQ6WrT0tVRsTP2XbkZ/QJdHSEtXR3JL5Bw91GC4lxaRg7Xo54rvmsLBbR0&#10;dSQ2PpX0jJz3ksvW0pja9hbEJ74hKTWLp/GvuR71nBrWprR0LX2e7zyIV0SSyS8o5HrUc14mvVG6&#10;xqGG3DF1eX25ONkikUiV1vpVJVcJ8YnpXI96jomRPi1dHXnwNJm3OfmVllWDHM3T/h7IUn7gq/HH&#10;ybeRb4OXvbnMEr9G1Os4htUHT3J81xz8mzai85wLpMkAyUO2Bvkx73wlRln2GvE9vhnWl/BLquJ3&#10;yHhzeQl+jerRccxqDp48zq45/jRt1Jk5F9J4Z1eq4iss8h/K6jvvF5bqT0MSw7aRA1n4u6R6+nr3&#10;DLgzpyUGIhGiko++G19fU9Zxzo1F9PcOYe/L4ikSgQkWiZsYPfcSlTeffy7iK4vwH7pa5TlJzDZG&#10;DlzI7xKQPNhCQK85nPsTVFWlHVcqcKnNSh5uJchvHufzQfZiEwPbDWbB/p+5dL9i9IH3pWwe1Ub2&#10;mkMTutDtk08JDAwk4LNh9O3YEIfGA9kcU4141GXsUnzvG4b1DUfVI1q27t5LzirL8YbLS/xoVK8j&#10;Y1Yf5OTxXczxb0qjznO4UGVFqeDv0gb8gxnS24N9K4Jo37J+ldfaWZuyb0UQs8f1eq+8Pvt6J4HT&#10;d7NvRRArp/dXOnf19lMGTtik+JgY68nlcq/iRbISuXp4ubJvRRD/8ZHHBF+75zwDJ2zC76MP2bci&#10;SPEZO/dbPp28HYCUtLcMnLCJ/T9GKl3zqV8boKK+Zozpyb4VQdSyU3ZcXZlcJew9FsnACZto1tCB&#10;fSuC+KCBfZVl1SBHMwL4zuRzZfFc7vfYySZrAciSOfR5f8ISh/B9TBjeNgJAxuvTE/DxG87UVlFs&#10;7N6CebeqCFCtXeaaSn6LZMmH+Lx/GIlDvicmzFvuxFf2mtMTfPAbPpVWURvpbqz+/r8tkvucOX6X&#10;WqNkyrr408gmKuo5LedHcWyMg/zNR0sbPaMS7/r5PD06h89ClnMlo3mZsFlCnEeMx81jJhtGnmai&#10;y/+/o1/J/TMcv1uLUX9m4IRq2XH1DEu7xTxKqq/g6V0eGfix8uRWev6J3pvL5vFuCGkQfIib893l&#10;jV9BLOv7tmbKnO/55LsBlUfoKGOXYvW+dv8kOdUhI/nQ5/QPS2TI9zGEecujBslen2aCjx/Dp7Yi&#10;amN3/olNwD+Z+08SiY1/TbNGDkqdmI6tGtCwrh0//RqNVCrj+LmoCvfejI5Tmebt+/FoawsUEUFK&#10;6NKuMSJdbY6fiyI1XX7OwtSANh86K655Gp/K/dhE7scmcvxcFNbmRvh6VdyE8S5yNXS2w9fLlVv3&#10;43iVnMnV209Jzyx9LfZu3bDCjmZnB3m0jlfJGdyMicOplhVN6pd20G7FxJGQnEHrZnWxMjfi/LWH&#10;ZOcWyHf3SosqlatOLUua1LPnfmwiT+NT1epLg3o0HcB35c0x1n5rhN8vTdAGpM92s+aILkOOzSr+&#10;0QQQYN1pJisjzIk1zkUmiWdNv0DiAg7Q+lhf9jbewoGxjRECspR9jOp9nDa7J5M9KZi4oF9Y4qMu&#10;cynPdq/hiO4Qjs3yLo3gILCm08yVRJjHYpwrA2MBmbd3sSB8G+efZGNQpx2DJ09nZCsLBMhIu7yO&#10;6RHf8nuKEc36eZJZBEbFSeXeP0D4/I2cfpiBXu22DJo8kwAPi4pDxbJkzq+cyYojt3mZb0J97xFM&#10;mz6IDwyB3PscCJ/PxtMPydCrTdtBk5kZ4IGFAMi+x3eLFrL19H3SRY50GDmT2YNN2Dd8Mj++SUB3&#10;aAdkK9bjsHmMXBfdRJB5m10Lwtl2/gnZBnVoN3gy00e2wkIWw6oBU0jv04uMgzu4lCCkTqfRzJ/d&#10;n4blOxviaG4/MKfpmAZYmFV0iFZwcjw9p79h2OpZiIaV8zpv2JHBXcYRtPEqY5a2VRHmq2wVJXJh&#10;bRgrf4jkRSaYOndk5IxZDHEVEbNqAFPS+9Ar4yA7LiUgrNOJ0fNn07+hHsjSuLxuOhHf/k6KUTP6&#10;eWZSpKiVMsk/28TwyT/yJkGXoR1krFgmgqJconeMp8/e30jQdqLz6HnM6tdQHi2jsrpQSrcadowB&#10;yRfWErbyByLlhaPjyBnMGuJK2YkvScwq+gXGMWKRJWuC9vEyFca18iV62xEm17unui4FEu4u68f0&#10;xFY0eHyCy7LuhM0yYs2cdPr0yuDgjkskCOvQafR8ZvdviHZxHkG/LKGbtjqdV2POXuRAsybWSO/n&#10;IwUktxfz8YQMJpwKw1sEiC8ys9tCDBYdYUqzR6zqF0hc0C8sKNvDqqTuJAo5I6i9oZL6R0b61U3M&#10;jNjN9URdXP4zGJd7u8kPPsl8rzIWJ33G7jVH0B1yjFnepSEjBdadmLkyAvNYY+RNQCa3dy0gfNt5&#10;nmQbUKfdYCZPH0krC3nH/k9pA8rbZuIF1oat5IfIF2RiinPHkcyYNQRXQxnJ51cyc8URbr/Mx6S+&#10;NyOmTWfQB3/hmor/MkfO3lGs2yvbAZw2Wv4q2azXXN7mFKjc7auOXUeusuvI1QrHF07qW2G3rXNt&#10;a1bNGKD4vvXgb4StS+To2SiOno1i6RR/pgZXjAb9LnL16dyMPp2bMTF8P0eS77B2z3ml87eOzFA4&#10;by7PzZg4xs//jhF9PZU6gLuOXOXImTvsWjwSK3MjFqw/qeTUuTK5vD1cmB7iS8SGUzyN/1WtvjSo&#10;R9MBfEdyzh/lnKkn4+rIR4IKbkYSpePOmFblDF9gic/ns/EBkMSTEvuA+GwTvmxhyaj1+4kePRs3&#10;bRlJP+zksKAjobUK2BX7gPgs1d7Y5RRwMzIKHfcxVMzOh89ny3uO0mebGdptBlnDFhLxhSNJJ8OY&#10;5PsJby/8zDj9LQztEwGfr2CZt5Dfln3J7NdajAJkyQcZ1X0CL/svIHxsXTIuLuerPgMQnz/J5+VG&#10;vjJ/CGXw2kKmb/qG1sIYNk8Yw1AdFyJn1+KHUd2Z8LI/C8LHUjfjIsu/6sMA8XlOhphyMKgbY59/&#10;wsKwNdRLPsDksX5MsrnB4kVTOXlmEfbL9zGlXSrLpxbrQvqMzUO7MSNrGAsjvsAx6SRhk3z55O0F&#10;fh6bS8rjs6wK02HaggjW6l9hQWAQY2p6cM7f+FEAACAASURBVHZsHSV5ZelR3I3LI2laU2r0fUGW&#10;YRP8pqxlzTgPzABRhyVcv2WMUdZmLlbQuy7NvTzInPIDN8Pb0qZiyONipMR+M5S+a22Yu3YtnsbJ&#10;nIkIITjEmlbnJ5Cb8pizq8LQmbaAiLX6XFkQSNCYmvQ/G8KzTUORV8syvIW/sezL2bzWGlUhB6HD&#10;ABZNPcmZRfYs3zeFdqnLKcr+iZ0/z2PFwjXoXA4nOGAM9q1OM7b2aw6qq4vPXZTWPlbHjqWxqxna&#10;dy02c9ey1tOY5DMRhASHYN3qPJPKqjs3hdgH8eQ1nsbGsEd0+FJK2A8L6V4jns391dTlhHrkJj/k&#10;1MYEHNeFMdvOmsbSAzw+u4ownWksiFiL/pUFBAaNoabHaUYX55EllRK7UZ3OJ9GgwoCtjPQb+1m5&#10;/FcESMl9dZ3vj9gwYasfloA4J4lHD1LJKnEhJntLwqPHGOXKgFz5c5wlpXSITVp53SnkpJL6H4v0&#10;+RY+7TMP8ajlLAkVcW3FJGYfzcB/UDlfZgU3iYzSwX1Mq3Lh8ARY+nyOvAmQ8mzzULrNyGLYwgi+&#10;cEziZNgkfD95y4WfJ+ASv+lPaQOUTT+Wb4b2Za3NXNau9cQ4+QwRIcGEWLfifNA9QgevpXD6Jr5p&#10;LSRm8wTGDNXBJXIuLf4lv0Duro5IpFJeJr9RCsX2cZcPMSuOeiEUChjWp7XiXNLrLE5evIdTLUu8&#10;PFww1Bex9eBviETajOjryYXrj3gan0rX9k2wtzHl+59vkfk2TylfY0MRn3Rrga6OUCnf7Nx8RvT1&#10;JDLqOffKxOM9efEeiSmlO4bFhRKFXFnZ+Rz66WaFskU/fsXWg7/R0tURV5dadGhZHwtTQ05dvEfi&#10;6yzFdbuPXsVIX8QwvzZkZedx8FRpWnn5Ykb09aSVmxMAkVHPufsogZo2Zozo68mdB/E8eJpERpkQ&#10;bVXpqyStEt2Xx9RYv8IxDcr8Sx6/vwoJT+/EkOPkTcPiToA0O4cCQzuMq6VJATX8BuI9bTEH7kzH&#10;7cNEDh+MpGn/b6gvTK3G/VKycwowtDOupOKkPN63mXMuk4gKH4aTEPBwIedmI5Ztv0p32z1cajyR&#10;qOl9qSOA9g0zueYyH5CReHADR0z6sntAUywEYNF1PEOO+7Lt22iCZ7sp5SnNzia3oJDU9ELMOg9i&#10;8Y/tSNG2R5C4mQ1HTOi7ewBN5YkwfshxfLd9y10/e7afsGb0hSWMaKYNNGe7bWte1tTB2MYMfYEO&#10;hlb2WBqU6kL6eB+bz7kwKSqcYfLC4JJzk0bLthM5qh8UgfvoFUzyc0BACwK7rGDcg1igjpJWZKlg&#10;4+lD5+mL+aK9KfFHp9J/RH9C695hc09TMDRWMd5WisjFhdrx57jzRkYbW/VjIfotg9m8uwO9Wtog&#10;QIydnzuL5sSRIAFjubCsmOSHgwBaBHZhxbgHIH3B93su0XhiFNP71kFAexpmXsNlvooMtI2xMdNH&#10;oGOIlb0lBqmATlu+WDmJ3rUF0CKE7quDiXlSiEznoNq6iA6ejVuZCq2WHeu3JHjzbjr0aomNAMR2&#10;frgvmkNcgqS8uouVZo6dpT5CoRSLmjUwfhauvi7HzEcA6HgMZ9qAztgKQPL7AYpwZ/SKSfjJFUaX&#10;FeN4EFsIpmXFUq/zih3AInLi73Dl8jO0kFKQFktylowH0S/Ibef27g3iu9SduvpHyqO9W7j4wRTu&#10;zfLHQQAdXAu54zJGRX7Z5BQYYldZRUkfs2/zOVwmRRE+zAl5E5DDzUbL2B4ZTPDlP6cNUEaflsGb&#10;2d2hFy3lxoGf+yLmxCUgkWbLp/VS0yk068ygxT/SLkUb+3/Rr09nz0Z09mwkHx0r47uvQ8v6ig6g&#10;jrZQaQfs9ajnnLx4j8b17Jke4ls8avcjk4O6MmF4Z9Izc3gan8qQXh54NnfmYuTjCh1Ac1NDpof4&#10;VvADWLLbNmLDKaUO4J6j15R2FIPcD+D0EF9eJKSp7ABej3rO9ajnTA7qiqtLLfp0/pA+nT/kwdMk&#10;pQ7g0i2n0RPpMMyvDW8ycwlb96PinK+Xq9II5dkrDxQjpn0+alZhp3N19FVe9xrenX/RI/hXICM9&#10;PRORqZni7VvX1hbzrGSSc6D83GBuSiIFFjVQWtZq2ZNBXSYz68BNplle4dCdVgzcXhsB1ekA6mJr&#10;a05WcjIVs8slJbEAixoGvIxPxsS5ATVKfvwEFrjUtyblZTzP819hUNsJu5I+jKkL9e0FFCAh7sVL&#10;Cl7GMmPEBcVuLqiPtdbbCptLLPpHsO72BMJCvJidaYxLOz/GzIvgM17wsuAlsTNGcKE0Eepba5EZ&#10;H88rWW2c65WYnS4NfPxpAKBmkbzkZTzJJs40KC0MFi71sU55SYIE0BJhZWtZPD2lhb5IF5mk4mJ2&#10;7Q9Gs/v0aMV35z5z+XLPLqaeiKSgZ+fKp3UBLXNzTMggLa0IbNVdJcS2jjXxC8bwUUgMsS/TQSQl&#10;W8ufomL5RFa2il2jWvoidGUSkMTx4pUBtZ3sKK2W+tgLCqqQqjgdkTV2ViV3ihDpFpIrLkISp74u&#10;3par0GrZsW0drOMXMOajEGJiX5KOCGm2Fv7VdLhfVV06APpW1ko7WbVEVtiWKgyRrgzl6q1K5+UR&#10;4tAnjH0lawCRkbRvMO6jJrGjx0k+q3B9FYV7p7pTU/9IeP4sAROneqXLOgwbUN9Bm2flk9C1xdY8&#10;i2TVFUVigQU1DF4Sn2yCc4MalDYBLtS3TuFlQj5xL/6cNkAJoS11rONZMOYjQmJikVdDNlr+RWDR&#10;n4h1t5kQFoLX7EyMXdrhN2YeEaPbIPqXbEM8d/Uh1+48w6mWFZODSkOdlexy/WJ4ZwoKConYcEpx&#10;LrHYd9/92EQiNpxS2s0L0NPbjYZ17bh8K5aLkY9Jq8batoZ17ejduSn5+fK8rt2RW9Cxc1E8eJqk&#10;8Mn3mX9brMyNWLHtTJVpRUY955erDzl39SHpGbn09HZTudFi/KedFNFAylNSxhL09XSYHNSVJvVr&#10;ADDAtyUdym2gKZIVEbHhFGYm+gQP7FghrZaujnTybKTQvTq5NKhH0wF8R/T0RUjEYkVjKPLwprVu&#10;KKfPpjPc36L0Qlk8O4e5Md9hL4/WlY1HaErXwT0IDT3AEbPrPGgXSB97AVRrA54ID+/W6Iae5mz6&#10;cJSz28kwt/k47I0hxNKUnJtJZMlATwCQx6tXbzCxssLa0oy8R8lkyJD/AMjSSMsowgghFuam6DTx&#10;5/D5L6krBJCS9uwR2WbOlJ/1lOQZ0DJ0P3eWFBEfeZZDyyYzKXg5LfeaY6rTBP/D5/lSngjStGc8&#10;yjbDie2YkUZKihSMhICEmD3zOGQwjBndtVCF0NIS05ybJJUWhrxXr3hjYoWFEEBLETOyMjKu72JD&#10;VB0CRrYv/gEWIhBoIRBWc1NHQQGF6KNvUElmsgS2BXzMYkEoq9eE0ca1HoYnBuNYJkSmliphhZZY&#10;muXxKDkDGfKOhCwtjYwiNWOS5ZPQ0qpwCEBoob4unMtVaNV2vJvzHuv4eLGA0NVrCGvjSj3DEwx2&#10;rBj/Ux3Vq8tyJVFTtlL5qtZ55Qiwdm9G7cLdvEyWgUCAoFBMYckDXpjJmxxVqzEVhXqnulNZ/wix&#10;tjEnOzqZXIq7ddLXpKja0SvywLu1LqGnz5I+3J/SmpIRv3MYbvMd2BsTgqVpDjeTspChJ++Y5r3i&#10;1RsTrCx0sfyT2oCyyBK2EfDxYgShq1kT1gbXeoacGOzIVwCSPAxahrL/zhKK4iM5e2gZkycFs7z1&#10;Deb9S+aAr915pjSiVZ7hH3uSly9WGSXjaXwqT+N/rXDcp3VDfFo3VDk6pg7n2tYE9e/A1oO/sXLn&#10;L4rj56895Py1h4rv/bq7U8/Rhm/2nFcbi7gkLW2hkF+uPlSMBDasa6eyozX8Y0+1awDLl3FyUFeC&#10;+ndQfO/p7VbhnhJ91ba3UOoAlqQlkUrp5NlIoXt1cmlQz7/k/euvQpe69evAy2fElyw5sPRjYoAN&#10;x74KYMVvifINvOJXnI8IZN5lZwKCfDAol4qh9xB6Fe5nyvpYvAf25F3CVVv6TSTA5hhfBazgt0T5&#10;dmHxq/NEBM7jsnMAQT4mNOndm3qXlzP122gyxTk8OTyDxT+b08OvDU37fsIHv69m+v4HZOcncWHR&#10;Uo6kyAAhzr38aHZvDaHrr/FaLCHlUgT9PHz46lRGubd/KY/W9aNFj685laCLo3sHPF0sEBkYYFyv&#10;F37N7rEmdD3XXouRpFwiop8HPl+dIsu+O71b3Gfz3H3EvJXwNnonc6ZvJlpsAugg0n5Lyss0cst0&#10;hrWb9KZ3vcssn/ot0Zlicp4cZsbinzHv4Uerdwhur5t1mfWhX7MhSr5rLfPGWjb+YspHvu5Vjv4B&#10;SJ4/J8GkLvXtBLx9doPLd19RYYxHlkp8Qh42TT+ik0cDzDIvsmTdaTILCyvb2A3ajej7yQf8vno6&#10;+x9kk590gUVLj5CibshFR4T22xRepuVW+t4gdFZfFxnl067Sjr3IiU8gz6YpH3XyoIFZJheXrON0&#10;ZiGF1fCgAn9eXSrxHjqXifPIzMggIyODtOfX2BG2nTt27fFupI12LUdqFETy46l4CrJfcGbJZi7k&#10;VDIK+K51pzoR3Pz8qPvramYffUZuQRIXly7gQLyq9cCW+E0MwObYVwSs+A15EyDm1fkIAuddxjkg&#10;CB+TJvTuXY/Ly6fybXQm4pwnHJ6xmJ/Ne+DXypBGf6ANUGf7stR4EvJsaPpRJzwamJF5cQnrTmdS&#10;WChG+mgd/Vr04OtTCeg6utPB0wULkQEGlb1M/cPo6e3G0in+PHiayMTw/Tx6nqx0/utlh5mx4ghL&#10;p/hX+Azp7aF07bFfopgYvp/f774AIHhgR6Xry/rKS32TzcTw/Zy8cJelU/wZ2rs11WHhxlNyx8kh&#10;vswd34uJ4ftZsP7ke5X9q8CuCrnEYgkTw/ezYd9Flk7xJ2SwFwBNG9ZSKoO3h4tSGuv2nmdi+H6l&#10;z5Ql36ssY8nHzMSAieH7OXf1gcq0klKVo6NoqMi/4/XrL8TCyxvXry9xNQNcLAEMaDv3EJvzPmPi&#10;R07MNrVCLyeFLNN2hOw4wPSWooqjeyJPBn1szLpdrRnUvVLHExUxaMvcQ5vJ+2wiHznNxtRKj5yU&#10;LEzbhbDjwHRaigD3r9m7IZuxs7ypGZiHgUMr/JcdJKKzEdpMZNf61wR97YntZwIcOnahWU351IN2&#10;kwns2pbB2Bm9qRuaicCiEZ3H72FVf5tybwpCGo9dzYL7YxjtZkGqVB9b115ErBlLI5ERzru2kTF2&#10;Br3rhpIpsKBR5/HsWdUfGx0B47ZvISVkKl41Asg1cKbz2J1s8LcGWtC9hyGBA+sSv+QwiiZR152v&#10;924ge+wsvGsGkmfgQCv/ZRyM6IwRv1dfbT6zWTf6E0Z4N2C3oxHpL/JpOnEn4V2r4zBDStzV38ls&#10;PQpPPTF3Vg+iS2Qg986HFo+SFKPtSsCsYC5M6ILDJlNsazWhx8CBuN96QGyqDCu16WvzwcRdrH8d&#10;xNeetnwmcKBjl2bUTFB9tW6L7vQwDGRg3XiWHPZQfRGAdhMmqKuLCq9+VdmxIQK7WQRfmEAXh02Y&#10;2taiSY+BDHS/xYPYVGRqd66XFbyyuqxmL7JCGSvXOTXLF1RC9OIOWC0GtAToGFji1LwH4XvC8DEE&#10;geEQ5s06z+fj3LDKMaP5oOH0bvxtZQK8U92pQ9d9MjsWJxA4phmWGYY09u2Cm+1DdHQrdpIM2s7l&#10;0OY8Ppv4EU6zTbHSyyEly5R2ITs4ML0l8iZgLxuyxzLLuyaBeQY4tPJn2cEIOhsBH7xvG6De9rVd&#10;A5gVfIEJXRz+j73zDovq6Br4j92lqyBdVFBQsKFGQESNQexiUKzB9qUotmhee2xvNEbFEvW1hmjs&#10;vcSYGEtiVNBYwIpix4aAIioofct8f6y7sLALmJjkTd79Pc99dPfOPfecuTOXszNzzrDKxplq9TsT&#10;Hu7HheuJPK8zkqWzrzFiWEPs0pVYOvsQGrmMkXX/+pRKb4oGXq408HJlzJyb7D18iZ4dfPGqUbhW&#10;ZP+xy8gVKhZ82qvEtTKZhE17z2g/X72dytXbqbTy88LPx52WviVz+OW+CnrIyS1g7+FL+Pu489nI&#10;d8ut75HT6tHA6SNDMZVJmDBvd7mvLU6bwDrUcndS65Wn1sfN1Y7ZY8OIjb/His3HqOZSudR9en89&#10;n2hwlNOQjWt2/ap3r2SNrOF9gyjlpWsEMBFClHMFjxEAVMms6d6Kfd1PsWugrmOkfJnM9RsPyTZ3&#10;waueO7Z/6PtNycvk69x4mI25ixf13G3557xO/zjyHl8n4X4etrXq4WlX2qRWEZQ3mR/8LrcmnuXr&#10;zhUhczsfDM9i3uaPXmv09u/Cn9uOjQAU3PiF71Jr0CXIUz1jkLmN3rXm4HXgHF/4GfidrnxJ8vUb&#10;PMw2x8WrHu5/xoP6m7T9p0WiSd8k9pWKz+eo2fpDLD9GX6ZNYF28azqz95eLJD8uTHwee+kupqYy&#10;EvZP53F6JmMjd+Fd05lpI7qQ/jyLm3cLRwy37otjf/Rlark74WhXcilB1MwBWJjJtOv7AFLSMvju&#10;8EUCGtVk5IBgbUDJeyF+hAQ1ZOXWY5w8f4dPIzpSv7YrE+bvJjUtE/+GNZCYmHDm0l2c7Cu+GsV8&#10;xKyV+7WBGylpGdx7+LSEXqHBjajmUpnGdatjZal+l2qmbc3NZDSp78aLrDwSbqWUCALRsGLLMU6e&#10;TyThVgovsgoXgkd93h+p1IRBUzZq9dLYWGhzps4+w5rp94RbKWS+zNXRqzhvqn0Yag9/F4wjgK+L&#10;pCp9x/dgxdS13Og3kaI/YqUVq1Lfr+qfpIiUilXr86fd7h+ChXMdfA0Gcegn7/QqdsoiWN+hIqAi&#10;5cgd6g+KwP4P0fCv589tx0YASD/Av3v8yullc+lXW8nFr+dy2Kk9o3xKeUVLK1K1vh9/3pP657f9&#10;38r9lGecunCHnh18ad7EkxVbjpWMan31b16+glMX7qBQqEfxHCpXwKFyoaMXE3cLgNv307h9v2QW&#10;caVShVQqoXmTwsTPsfH3OHXhDnY2urkV3ava07yJJ7sOnQOgfm1XmjfxxMpC7RjFFdk2zsLclOZN&#10;PJHJdH9IuDrZ4upkW0Kv4X2DdHQoSn6BolzrFm/fT9NbrmmjmpjKJDp6aWwsi6J5Bo2UjtEB/A1Y&#10;tJjCgndGsyc2h7qBf+9fAEbKQPWMX354Tr9FX7xy9iW4hk1i3F+tl5F/FGYtprNz6SxmfzORoVnm&#10;uDbozYYfxtDyt66N/EMwtn1DDOrdkp4dm+BsX0nv+d3LhlLRWh0g4epkw6E1n3DrfhrtP1isLRPW&#10;7i2G9S0MdpgwqANtmtcpIcvayoy8/AJCh67QfpebJwcgOvYm7T9YrJNPTx+rZw2kQK5em5RfICd0&#10;6ApS0jJo/8FirSyt7ofOE7UthrB2jTm05hPmrjrIkVOFASUfTV5PUupzvl02DKlUvWShiqMN6+a+&#10;z+WbyYyL3FVC1qBeLejd2V/7feS47rxVrzqDpmwgKfU53Ues1J4zpJchJszbxcVrD1n1xQDcqxp/&#10;qpSG0QH8TdgQNH0NQX+1Gkb+eCR2hESu/qu1MPKPpwI+feewte9frYeR30LxUbzieFR31EbImprK&#10;qOXuxLPMHJ1dL55m6KZ5cXaopF1bV5wCgc61GrJy8snS831x3FwL48dz89TrbxUKlV6ZmS9zSXzw&#10;BKlUQi13J60jqyEp9TmJD56gEgLpq5h9U1Op1kZ9sjKK5TOs6mxLLXcnzEzVLsndh4Vp0QzpZYiU&#10;tEwSHzxBrihtUwUjYFwDaMSIESNG/mH82WsAF609zPo9Jws/T+6DbwN37eeK1ubk5csJ7B2p/U6p&#10;FOTkFQY/mcqkWJjLyC9QUCBXate0DZ66gbj4e3y7bBgebuqVl0IIXmbnk5T6jNChy3mrXnXWzHlf&#10;K2vT3tN8ueZnzM1kmJlKyc2Xo1Co2Dj/wxLTtoZk/XLqGjOW/kCvTr6MHNAGczMZ5mYycvMKkCtU&#10;WFmaIpNKaf/BYhIfPKGClTkW5qb8vG40yY+eEz5mFQ29q7Hss75lyvrXrG2cT3hAdk4BqlcuibmZ&#10;jNM7J5Wo60PHr/Dpgj30C23KuI86sGjtYTZ8dwoLc1NMZRJycuUoVSoOrfnEoANtXAOoxjgCaMSI&#10;ESNGjPwO8gsUvMwuTI5jbiajUgUL8vLlCCHIy5eTmy8vkXPPwtwUpVKFXKHUHsXJzZPzMjufnLwC&#10;cvMKsDA3xcTEhEoVLKhorXa6LMxkmMokSCUSzMxkWL9yxhQKJS8LFK+cS1PkCiW5eQWYm5kikRRG&#10;mJvKJMik6jV3MqmEShUsMJVJeZmdj1yuxFQmQaVSkZtXgKmpDEsLCfkFCuTyAsxM1bKzcvKRK9Rl&#10;pVIJcoUKlUqFqUyidTKFQCdXoPTVPVUqgVyhwsxM7ZLk5cu1NqpUgvyCwulfM1MZFuammJuqbdbY&#10;oVSq69bUVIop0nLlh/1fx+gAGjFixIgRI38AoUOXa6cvLcxNSdg/vUSZfUfj+eSL7WXK6jpMvebv&#10;wt5pWifKzdWehP3TiY2/R4OQGdpo2/8LC+T/wgKJjDrIqh3HiRzXXbvl2oeT1uuMjuXly/UmqNaw&#10;ce8ZNhZJU6MZmfxo8npOXbijldU49HNeZudrkzcX1csQny74lr2HL7Fx/oesm1s4Mtk49HOts5yU&#10;+ozggQu150KCfEjYP501u37Vka2x0Uj5MTqARowYMWLEyB9INZfKWJib6qQt0fDk2Uudz7aVLKlU&#10;wRJrAylMklKfUdHaAjdXO+QKJSmPM8h4kYObqx2WFrr3kEhMcHO108pysq+Im6sdpq8ifR+kPiMv&#10;r0BnTaCzg24gS0VrCyrbWJHxIkcnVYuGlMcZmMqkVHW2JedVoIaTfUXuJz/l0RP9yZifZ2bzIiuP&#10;rBz1qOnj9Bc6eqtUApUQ3E9+qk2nY24mw9mhktZGhUKJm6udVq/051k6Mqo42WjXFBrRj7F2fhdZ&#10;3I27RG6NQOo5/hdsqpKZSGyCHM9mdbT7jf7PkHWXuEu51AisR4lHoXrGjTO3kNbzp5b0vuFyvxkV&#10;GQkH2RtzD1E3hPeD3A2WzEyMJUHuSfM6MhJjE5B7NqPOH/Wwitpt81c3iMw/3t4/CVVGAgf3xnBP&#10;1CVkQBDuxjyJpVDKO7K0PvsP44eojzGVSUodDdMw5L1WOtukFSd06HLtaGLK4wyCBy7E38edoxvH&#10;su9ovM5o2cSIDhzdOFb7eeGk3rqyhixDrlDpHZnU0LNjE6YOD9GOJhbng0nrAd2RyfvJT3X0KE7U&#10;tuM6ssbN3aW3XFEZDb2rsm1xhNbGD3o05+jGsVq95kQdYE5U4W4mpa0BNKLmH97t3jyKq2v5MHwu&#10;ZxWA4jrfDAplxtGSv4r+CgqurGBgjzmcKGtTBcVV1n4Yztyz5dqAuOiFXF37IeFzz5Zv6+I/EcWN&#10;NUSEzeSYvkdRcIp5vQaw9JKi9HK/EdX9VYS37MfsHT9x4lpGKSULuLJiID3mnICCK6wY2IM5ZT6s&#10;30ERu/9y/gx7/wxU91kV3pJ+s3fw04lrZBhD6EpHcYM1EWHMPJZH8feH4vo3DAqdwX/J6/N3Uc2l&#10;Mv4+7tojJS2D2Ph72gjb8wn3OXdFvbWbuZkMfx936ni4AGBnY4W/jzvVq1TWkZn44Amx8feo4miD&#10;v4+7dgu4t+q50bhudWLj73Hj7iP8fdyp6mxLbPw9g9GyGlkvXkXfXr6RTGz8PRp6V9PK0hzXElN1&#10;rn2U/oLY+HukvhrNu5P0SlZWbon7GEJjo5mpVEdWcRrUdsXfxx1pkfWJJevLWkeWTCrB38cdO1t1&#10;DkTvms469WXEMMYRwNdEce0w+y5XY4iKv6/7rLjG4X2XqTbktTYsBRRcO7yPy9WG8LpX/tHIfGdy&#10;oWTO1N9c7nWQ37nMTasw/nNgDV3074Vu5J+C/A6Xb1oR9p8DrDE+7LKR+TJT2+HydN4ff9fXpz76&#10;dw3Q2dO3/7hvdJIWfzR5g/b/zg6V2LY4gtj4e4SPXkXgW54smfaedvcODcs3H9Wuj2vexFMbbbtm&#10;zv9pRxPdXO04unGsVpYhissaG7mTxAdPuLB3WomRSX8fd7YtjtB+PhB9hQPRV4rIOsbyzcdeq36K&#10;2lianl9O6qWznrBofWlo3sST5k08tbImRnRg2+IIxszZwd7Dl5g6PMRggmojuvyT+uAfjvLuKt6f&#10;uJ/niesY0Go8h/IBBDkJ6/mk29v4+bem16QdXNf8os25xs5p/WjXzA//oO786+szPFMBL/cz9u32&#10;zDxVOBqS+eNo3u65TPeGisss7N6V8ZHj6fZ2C0JnnyCHHK7tnEa/ds3w8w+i+7++5swzPe6YMpXo&#10;JR/TPTgAX98AgntPYNPlbFDeZdX7E9n/PJF1A1ox/lC+YT11BXJ31ftM3P+cxHUDaDX+EPlkcnHj&#10;RPoEB+DbtDU9xqwmVp8uiqss6RnClFVLGdIpEP8WXYhYHMNjFYCCywu703V8JOO7vU2L0NmcyNEv&#10;V/V0F8MCu7P0qiZSTkXatsEE9l+D4uoSurcYx8F89fdPTy5nWGhL/Jt1ZPCKc2QKjSqF5RRXl9Az&#10;dDqbVv+Lbm/74R/Uk0+3Xyfvlexnp6P4uNvbNA1ow4Av1vDFe8FMPZavY1pB3BxCI7bxMP17RjUN&#10;Ye6Zs8wPbc2Uo5pyBcT8O5iQyPLvW2zw2VG2zobsLklp7ajQdv9m7Rm0cD1f9HyXyLMKFBfnE9p6&#10;CoXmxfDv4BAizyoAJanRS/i4ezABvr4EBPdmwqbLZJdpbjRLPu5OcIAvvgHB9J6wicvai7K4sv3f&#10;DOgQiJ9/ED3GbuDSqyVTWVe28+8BHQj08yeox1g2aE6U0p5Vj4+xaEg3ggL8aNYunElbrqj1Uz3m&#10;2KIhdAsKwK9ZO8InbeFKccUL4pgTvnDATQAAIABJREFUGsG2h+l8P6opIXPPoci8yMaJfQgO8KVp&#10;6x6MWR2rvpfevluEUvtEaTbo6S9ZpehuUL+rLOkZyvRNq/lXt7fx8w+i56fbX727VDw+togh3YII&#10;8GtGu/BJbClRGQoufdmVlmMPaOtv6yA/mo8/qLZT9YjNH7VkxK5TLOnegnEHc/S8PwCRQ8L6T9Rt&#10;uXUvJu3QtOW/F9dup7LvaLz2SH+um9Ovfct6hAT5EBLkQ9OGNdh3NJ4bdx4REuSDs0Ml9h2N5+rt&#10;FLWsRLWs5Efq2YTTF++w72g8Teq7ERLkg0xW8s+2nY2VVn5IkA91PauUW5ZUIiEkyIegAC8AnmZk&#10;s+9oPOcTHgBQo5o9IUE+eFRXb6zbqE41QoJ8sLfV3XXk0PEEDsSoHUUrSzMdfTQ25uYV6JWlOSpY&#10;mWvrq+Pb9QHIzs3XqVvNoZGVX6DQsdHIayCMlB/5C3F/dZiw9xoh9t1NF9nyODHFx1SY1ugmIr/7&#10;VZz6cb4IrV5RBC+5K4TykdjZ311UDZog1h85JY5/O1d0r+Ui2i29LhQiXWzu6SRqjTwq8oQQQjwT&#10;W3s7i0ZTzureL/+0mFDPTFRqOlJs/vkn8cvFJyJlZ3/hXjVITFh/RJw6/q2Y272WcGm3VFxXCJF/&#10;YozwdhkovstViNtL2gh7r3Cx/Oc4ceH0PjG/m5uwbjlP3FDIxYv7q0WYvZcYse+uSH9Zmp7Fzb8v&#10;VofZC68R+8Td9Bfizqp3hbPLO2L8+iPi5LEtYlq7qsKh9UKRIC9+YZyY0tBCWNbsImb/cFZc+HmR&#10;6OFhL4K+vCoUIl+cnlBPmFVqKkZu/ln89Ms5cT7KgNz8FLEqxE74fnZJyIUQQpksojrZi+aR14U8&#10;bopoaNdbbM8WQnHnK9HJsZroNGOXiInZI+Z08xDmpp5iVHS+Tjl53BTR0KqiqNM9Unx74rQ4MD9U&#10;VKsULJbcVQrF3a9FF+eqov2/d4jo43vFvB5ewsrUSfzf3lxd2/KeiXvb3xdu1QaILYkp4vnLE2KM&#10;t4sY+J2mXK7Y92FVUXtUtBAiX5wY4y1cBn4nRH7xchpKe3Zl6FyK3booxaNS2pHi7irRxdlNdIn8&#10;UZy/8JNY2NNbVLCsJUZF5xdpYxrz9okPq9YWo6LzheL2EtHG3kuEL/9ZxF04LfbN7ybcrFuKeTcU&#10;hu1V3BZL2tgLr/Dl4ue4C+L0vvmim5u1aDnvhlAIpUjdFi6qOgaKT9b8Ik7FbBFjAu1FzSEHhDJ1&#10;mwiv6igCP1kjfjkVI7aMCRT2NYeIAxmltecMsbu/q/Dss0IcOXteRG8YLprYNhbTzspFxu7+wtWz&#10;j1hx5Kw4H71BDG9iKxpPOyt0m3KeeHZvu3jfrZoYsCVRpKRfF6vedRYu74wX64+cFMe2TBPtqjqI&#10;1gsThLxE330qlOXtE6W+O4r3l4vi7k4DuivuGNZPHiemNLQSFet0F5HfnhCnD8wXodUqqd9dGbtF&#10;f1dP0WfFEXH2fLTYMLyJsG08TZwt1q9z9w8Sbp4fiyN5QoiXO0VfJ1NhWvtfIiZfCPFsk+juHCQW&#10;3jwtpjS0E723Zxd7f2QLedwU4WNqKmp0ixTf/XpK/Dg/VFSvqG7Lv5f0zOw/5DDEnK8OCI/gyQaP&#10;zJeF7f7ew3ThETxZ9PkkSgghxA9HLpV6rea4de+xVkZObr7wCJ4sgvov0KvPNztPlFtWcb2KHzOX&#10;79Oxcc9PF4QQQvQbu7pE2XqdPtOrj8ZGQ7L0obHR0FFclub49dxtgzI1/NHt4e+CcQr4dZBVxMnW&#10;EompNQ6u9lhxFzClxb/+w/iubkjwZXinpQy9ehtV6g2i9laix6b3aGQnAbsOfNJ/HyFrt5IwdDoh&#10;fTswYewOTswLos3Lfew45kaPaY303NSUgPen8F5bZySqZJaP20ulHpt4r5EdEuzo8El/9oWsZWvC&#10;UCYXucrSfyirN7Ui1N8JCQW4hPkxb8YDkhUyvJxssZSYYu3gSuXMVaXq2bBIC5FVdMLWUoKptQOu&#10;tsl8ufoo3uPjmTOwJlIgwDub83UXsi5uBPMCi0ewmfPOxK+Z2KUKEt5i+ac/Ueer7SSMUmttGvA+&#10;U95ri7O4zpzJBuSeG8HE8NZMmb+TS1Mb8lbqHnbFNaLPitqgTRyv5P63mzlRbwzxU3tQQwJv18nk&#10;jPcXeh+pwI9hi8cTVl0CvoNpv3gU1xPzuHnmG2IafMqVz3pRXQKtfORc8h5RUoB5ZVzsLZFKldhV&#10;rYKtSdl7VZaF4WcHHqXofP9iOe1WpbIrylA7GsyAQ+s45jWK+HGdqSmFt76aynHvshevY+nP0NWb&#10;aBXqj5MEClzC8Js3gwfJCqhh8CL8h65mU6tQ/NUXEeY3jxkPklGobPh+3Y84DotmwQeNkQFN1jnT&#10;7GEVnnw/hh8dhxG94AMaq0/g3OwhVR7vYpTB9jyKrKwc8uXpPJPb0rbvfPa3TEPmKkOZkEVOvpz0&#10;Z3Js2/Zl/v6WpMlci62RMaeyiz2WUilKu6o4PVnI6qPejI+fw8CaUiAA7+zz1F24jrjBPdDpu3pt&#10;198nLvdwLKVPFusvEni2Qb/uJrdK0W9IbxDgN2wx48OqI8GXwe0XM+p6Iiiz1Dnd0p8ht21L3/n7&#10;aZkmw7XYXwuLtzvzTt4XHLumoPnzaM55dabt3dMcv6OkyY2fifVozyw3KZteldd5f9hboX59tuBf&#10;/xlPVzcJ+A6n09KhXL0thxr/VXvglYmfjzsKZWEOv4MxV0h98kJv2YrWFnzQozlmplLW7PqV3LwC&#10;PujRnIRbKcTG38OvgTs+3iV3eP7l1HVi4m7RLzSgxLlHTzLZX2SaNisnjw96NCcu/h5XbqWUqrtC&#10;oWTDd6dRKJV80KO59vs7SelEx94k4VYKa3b9yuWbyTrXdXy7vnZdHsCmIqliiuulsbFpw5o656Pj&#10;bvIsM5uOb9fH1dmWb386T8aLXPqFBiCVSnT0KY61pblevYyUH6MD+HsxMcfRxUH7gjc3N0OeU4Di&#10;wX0e5j8kcdoHRBdJSFnb0YSXKrDp0JfOo4ey/Vg29VN28qtXLyLr6nscljg42qjlKx5w/2E+DxOn&#10;8YGuUExeFp16leJcw5Gk2SNoN/wqiQ+fgbmSLJNeFJ8RLEtPgygekvS4Ep5eVdAEQUrsvKntmMbD&#10;ZAVQzAGUOFO7jv2repJgW9Mdm0dJPFCAI2Dp4IiNBMgvXa59l760n/gZO89Pwf7Ubi41DWedm6SI&#10;A6jgwf0UrNxq4qJ5KDbe1HaVoDt5q8bE3AFnTVSqiSXmZioUCgX37iZTqWYtnDQyrL2oXV3G3VKq&#10;xBCvFydQ9rMzpHO57S61HclJSU7DoloNqkgL5dSpJjEwlVtondS5Bo5JsxnRbjhXEx/yDHOUWSb0&#10;Kq0CpM7UcExi9oh2DL+aiNrcLEx6CVA9JClFhZtnLe2LyswrmF5eCs4dTUHl5kmtwhME9/Ki4NTB&#10;UtqzHX0iV3Jx9CyGB00ns6I3LcNGMDNyGIF9Ill5cTSzhgcxPbMi3i3DGDEzkmGB5gbXySgeJvG4&#10;kide2oqSYOddG8e0hyQrQKfv6sNAn7h7N6fUPimjSH8B7Azo/mF2GfqZmOPgrLm/CZbmZqgUCrDr&#10;Q+TKi4yeNZyg6ZlU9G5J2IiZRA4LxLyoMRWC6BQ4nFXH7nP1+WkqBEXS1aYv3x9Podmlkzi3G0Mt&#10;aelBPybmjrg4aN+emJvJySn4+0XWtG1el7bN62o/X7/zyKADaGdrzdThIdp1e5rcfWt2/Ups/D3a&#10;NK+jNwpYswawZ0dfTItNAz9Ifa6zfvCDHs21kbtlOYByhZJZK/dr1xNq2Hc0nujYm9rgkOL079pM&#10;5/Oug+dKJLrW6KWxsTjf/3KJ73+5RB0PF1ydbflqa4zWxkoVLJg6PMSg3sXXTBp5fYwO4OtSIru4&#10;id6M41K7ytiY1qfXnmOM9VC/gJVP73IzyxZPM8CsNf26mvP+t9/RKCWWBr2XUEtfOgmTIvKldlS2&#10;MaV+rz0cG+uhdpCUT7l7MwtbTzOIe1VOlczaQd2ZLxnH0mWzCPSphfWP/XCfUNKIMvU0ZL7UHnub&#10;bM4/eoEKC/UfkdwUUp5XwsFOjyGqDJ6k5aNxDHNSH/OishdOEhCYYKIxsiy5Nh3o13kc43buxTb2&#10;Oi0Hd8NVQpGoZCn29rbk3nxMhgq1M6R6ytMMgd6dOk1MSj5SpDg6VSYr4TE5gDmA8glpT8sT+iJB&#10;IpFTINeUlZP5PBtheJtQXcp8doZ1LrfdpbYjS9KO25N/OZWnKqgqARRPSX8usASQSJDICyg0L5Pn&#10;2YIKqEheO4ju8yWMW7qMWYE+1LL+kX46iuszdy2Dus9HMm4py2YF4lPLmh/7uTMBQOKAnS08TUtD&#10;SQWkgOLqZmbutuBD9QnSlFBBfYLNM3dj3tKmlPasIMfKn3E7LrFAJBH3y24WThzP0EXNODfWCf9x&#10;O7i0QJAU9wu7F05k/NBFNDs3E18Db0mpvT022ed59EIFFuo/yLkpKTyv5ICdFN2+q9d4/X3Cxb40&#10;G+BC0f4CKHKt9Orut7oM/Qy8u1DkYuU/jh2XFiCS4vhl90Imjh/KombnmKlTGTa06eTPuD3b+T7n&#10;BU0nB9K2kjczf1nNngRL2n5TBxnxOqJLvj71teW/H0dP3+DMpbt0ad2QBl6uvBfiTyv/2qzacYJn&#10;GdksXncYK0szxn3UnueZ2URtO14iEtbPx52JER3IyS0gMupgiXt0a9cYmVSCuZkMicSEiREdqFTB&#10;EoDqLpWZGNGBa7dT+f5IPHGX7xEZdRBLC1MmRnTghyPxXL2dWkLmorU/ky9XMjGiA0qlisiog1Sv&#10;Yku/0GbU9XRhYkQHHRtj4+/xw9F4rt95xHtd/KlR1Z5VO47z9Hk2Q8Pf0ebdK27jtcRUIqMO4u/j&#10;TpvmdQkK8MLO1sqgXvp4kPqMLd/Haj9rRv6CArwIaFQ4suheJKehkdIxBoG8LqbmyF6m8fBpTqmp&#10;UKSeoYQ1vsKycV9x5kkBirQTRPYOIHjCQTJUAOYE9guj4sHpLDznS58ebmU/DKknoWGNubJsHF+d&#10;eUKBIo0Tkb0JCJ7AwYwizokqnaTkXJwataNNgBe2mTEsWPkzmXI56t/jppjLXpL28Cn57mXpWdx8&#10;GS/THvK0wJuuXWtxctEktiZkUpB9mz3T5vNT5c6ENdUzfSOec2DhbA4l5ZFzdy+fLY7Bo2cvmhR3&#10;MmX1y5BrTev+och3fMpXia0J7+JYXAB1e/SkwdmlTN1xnay8R0TP+5K9aa8TtyyjYVgYHseXMv37&#10;u+TkPyLmy9nsTCrH5uKyarhXySdu/0GS8rO4f3gBq6Ozyz8KWOazM6xzue0utR2ZUKtbb3zjlzNl&#10;61Ve5j/mxML57ElVvTLPnSr5cew/mER+1n0OL1hNdLYAVKQnJZPr1Ih2bQLwss0kZsFKfs6UIy9F&#10;cVV6Esm5TjRq14YAL1syYxaw8udM5PICkFSjU1dfrq3+nG1XX6J4mcCGGVNZnaCgWqeu+F5bzefb&#10;rvJS8ZKEDTOYujoBZYNS2rP8Jit7+9J58kGSzdzxa9UcbztzrKzMubmyN76dJ3Mw2Qx3v1Y097bD&#10;3MoKq1K8E1n9rnStdZJFk7aSkFlA9u09TJv/E5U7h6GvC5TAQJ/wr/s6fVJpUPdKDX6bfsqbK+nt&#10;25nJB5Mxc/ejVXNv7MytsCpRGRIc2nWgfuxilt9oQlBTK9xbv43docVsLAgmpHHJX5Da90fOf0Fq&#10;ojfImUt3WbXjOLfvqyOeu7RuSESfVlR+tVfs+j2nWLtbvVfwi6w8Vu04zr6jus5xQ+9qRPRpRV6+&#10;glU7jpc42reoR0SfVpibyTCVSYno04r3QvwBddLjiD6taPNqFPLKzRRW7TiOpYUpEX1aUbuG/nx4&#10;6/ecYuN3p4no04rO7/iwasdxfjii1svTzYmIPq20R6M61QE4duYGq3YcJ+VVguadB86xasdx+r4b&#10;wIc9W+i18U5SOqt2HOfURfUSmWaNPUrVSx+PnrzQqY/Tr2QFNKqpo2dVl8plSDKiwTgC+JqY+Xai&#10;s/Vgwj2SWHRztuGCsvqM3riWjJHT6OoxjkyJHXXbfsLmJX2004pmTfrS3WkR/3GbRjeX8vjiMuqP&#10;3sjajJFM6+rBuEwJdnXb8snmJfRxkqC4pSnmw6DPhhI9uj3VV9ngXK0+ncPD8btwncR0FVTxpVNn&#10;awaHe5C06A77ytCziPX4duqM9eBwPJIWceeHLURljeSz1lUZnGtF9aa9WLgrkrb6RrtMrKhT/QFT&#10;Ahy5nl+FgAHL2PypL7ISbo0ZfpNLl2vevC/dK65kY7O+dLLVU0sNxrDxqydETG6O80cSqr/TnsZV&#10;X2+diJnfRNbPT2bwiMbYZ1hTL6Q9DZ1vYGpWxniFpDr9Z37GsY9H0dAhG9smfXm/az22lvfGZTy7&#10;tqVdWm67S29HEqdRbN7yghHj2uE+ypTaHVpQzzbplXn9mfnZMT4e1RCHbFua9H2frvW2AjJ8Bn3G&#10;0OjRtK++ChvnatTvHE643wWuJ6ajCjZk7iA+GxrN6PbVWWXjTLX6nQkP9+PC9UTSVR2pM2od36QN&#10;Z1JQFQblWOHZdiQbonohdVax7ps0hk8KosqgHKw82zJyQxS9qjijMNSeTSWMXDqbayOG0dAuHaWl&#10;Mz6hkSwb2YB6LGX2tREMa2hHutISZ59QIpeNpG5pSZ7N/Ji8JYqskZ/Ruupgcq2q07TXQnZFtqUC&#10;JddDlcBQn5BRyrtDUWwZgpR6Iw3oblmhFP0MR6VL641k6exrjBjWELt0JZbOPoRGLmOknsqQuHak&#10;vddYTli24m1rkPm0pkWl+WQGh+BvBrq/knXfH6W9Pv9udGndkDoeLly/k8qYOTcZGv4OXjWcdcoU&#10;yBWMmbMDCzNTvvy0l/b7tGcvGDNnB638vejWtrFWVnHWfXuSnLwCZo3uhqWF2rlOf/aS2UWSHztW&#10;rqgj+07SE8bM2aHNQahh7tcHqfhqitXExERHr4yXOYyZs6PE/RNuqqeS+3Zpim8Dd2q/SrI8cXAH&#10;XmbnY2FuSkGBgk+//JbsHPV7vWY1ez7uX9j5Hz5+riO7uF469fVKlr1tBaYM61zifCv/2nRt05j6&#10;tdURz5u/P825hAd6696IfkyEEH+/BRf/FJTXmN2yHVfGXGZLr3/wrxbFWab6duDWlCS297b6q7Up&#10;FwU3fuG71Bp0CfLECiBzG71rzcHrwDm+8Psf+92U9yMf1RpNhS1X+E8r/dtTGXlN/oZ94u/E0xc5&#10;ZRf6DdhXKv1ZaXLRFc/dVxR9a+0++WK7dt2eITSySttxo/haO0O7d2gomgewvDkFNXsB6yM3r6DU&#10;nIKG1u0Vr6/y6FW8vorXfWm8qfZRVnv4b+d/7C/ZfwtKHpzZz+mYdax93p1VIf9g5+/vSvoB/t3j&#10;V04vm0u/2koufj2Xw07tGeVj7DJGjBjRZesPsfwYfZlb98rOMv84/QX9x32j/VzLzZGN8z/k0vUk&#10;+o/7hvdC/OnSuiErthzj5PlEJkV0or6Xq7Z8xLSNyKTq6ZlKFSzYOP9Drt95VK6AiE8jOlK/tisT&#10;5u8mNS2TiGkbkRRbCOrt4czG+R9y+uKdciV8njBvNylpGUTNHIBmAw8ne/VIZEpaBv3HfUNAo5qM&#10;HBBMx1a6kcMrtx7j5Pk7zIk6gE1FS+20clG9NPVVfB/igzEJ6rWIr+pLg0bW3PHdqeps/NtaGsa/&#10;Zn8JStJOrGXJAUsiVk2n1d/7R0TZmDjQqEsvXNz/Ps3NrMV0di6dxexvJjI0yxzXBr3Z8MMYWv69&#10;slO8GWTVCOzeFQsn46a3b4y/YZ8wYpj7Kc90dv4ojfwChU5ZOxtrmjfx5PqdR5y6cIdW/rUBuH0/&#10;jVMX7pBZbMu1uCIRuW6udjRv4olMVr6+Wb+2K82beGL1ago5Tk90r00FS5o38eRZZlkp3NVcvJZE&#10;4oMnKJUqJK+iky3MTWnexJPY+HucunAHOxt10mhXJ1tcnQrX7ew6dA6gRCBIUb2K15eG1CeZpD7J&#10;1NaXBo2s3Dx5ufT/X8Y4BWzEiBEjRv5R/NlTwOnPs8h4kcPcVQc5cuoGrk42WFqYMW1ECFUcbfRe&#10;c/lmMuMid1HByhxnh0oEN/OmZ0dfvv3pAodPXuP9sECaNqrJ4vW/cPPuY62ssBEryMlVOzcymQR3&#10;V3ty8+SkpGVoZWkIa9eYdi3qafUqPtW6e9lQTGUSQoeu0Mpq4OXKwkm9tVPTYe0aMzT8Ha1MZ/tK&#10;VKxQuA2ivmlbjaxabo6M+bAdFazMcXG0Yfeh80Rti2FQrxb07uyvnbYtzu5lQ7W7ghTnWOxN5nx1&#10;QKtX8fqaMH83l6495NCaT6jlrj/IxDgFrMb489OIESNGjBj5HThUroBD5QpUtFY7Rilp6vQnVRxt&#10;DDohzzLVTkhWTj5ZD57Qyr82tdydUKkEiQ+eYGVpTi13JzJe5JD44IlWllRSGJ2nUKh01hhqZGmQ&#10;SiXUcnfS6lUcj+qO2pyCGll2NrpOjW0lK4M2GKKorKLXZr7MJfHBEzJe5pZytVqvShX063z9ziMd&#10;vYrXl2Z000jZGB1AI0aMGDFi5A0wa3Q3po8M1X7uP+4bHqQ8JWbLBK1D8yDlGaFDl6FU6k6+bdp7&#10;hl0Hz5FfoJsi5+uZA1AoVVhbGXZs3qpXnTVz3ufQ8St8umAP/UKbMu6jDqzcfIzGoZ+Tm69/OvTt&#10;8Hklvjuf8IDGoZ+XSOq8aO1h1u85WaK8JuK3qKxqLrb8EDWSS9eTaBz6Oe1b1mfehB70Dw2gZ0ff&#10;EnpFfd6fpo1qEjZiBfcePuXt8HkGc2hq9NLU19C+73Bh7zQszU0N1o8R/RgdQCNGjBgxYuQNYGlh&#10;pk6Y/gohRAlHCgq/szA3RalUIVcotUdxrCzVjl9evpwCoUDfqi0TEzCVSTAzlWFhboq5qQxTmYQC&#10;hZKX2YV7AeUXKMjNK8DMVIqFuSlZOflaPYoiV6hQKtU6KhRKcvMKyC9Q6LEFxKsspwploU2WFmZU&#10;qmCBpbmZWpZKfc7MTIaZmQwBOnpZWarLW1mYlaoXoNVLU18SExMqVbCgQK62TXMvI2VjdAB/J6pn&#10;NzhzS0pgQC3IukvcpVxqBNbD8Tel2M7ibtwlcmsEUq+EgKLnXpIYm4Dcsxl1zO8buGdpsv57yEyM&#10;JUHuSfM69n+1KoZRZZBwcC8x9wR1QwYQ5P77gyGy7sZxKbcGgfUcSyYAz0wkNkGOZ7M6mN9Xl2tR&#10;r3jCayMAqJ5x48wtpPX8qWVT/nauqX9jvRr5I/kh6uMS37m52pOwf7r2s2atXVmEDl1eIqWMhvMJ&#10;STQImUFIkA8J+6ezZtevOulYNAyasgFAuz5OM9JXVJ/iem3ce4aNe88wMaKD3nKaNYCndnxaYtrW&#10;z8dd7zWG0NRXefQqzqcLvtW7ntCIYf57PYO/CQWn5tFrwFIAFDfWEBE2k2N5ZVxkCMV1vhkUyoyj&#10;egQobrAmIoyZx/Kg4AorBvZgzokC3XsqrrL2w3DmnlXoln8jKLi69kPC554tdQeU16OAKysG0mPO&#10;iTcm8c2j4v6qcFr2m82On05wLeNNxEwpuP7NIEJnHEXf0ym4soKBPeZwokDBjTURhM089gbu+Q+l&#10;4BTzeg1g6aUyWmXRvoGxXo28WZ5nZnM/+elrHY9ebZNmZWmGm6uddtcQ20qWuLnakZtXoFPeoXIF&#10;3FztdKZGZVIJbq522sOhcnn3nCyJXKHU0aukjTl67SjU6/U39bO3tcbN1Y7Ml7k6MlWqwvesIb0q&#10;Wlvg5mpncK2gkbIxjgC+QWS+M7lQdhqo3yqcmRrhBUW/LnLPvGsc3neZakNUuuXfCAquHd7H5WpD&#10;+N8aYJdz5/JNrML+w4E1XfhzXzUyfGde4I9qUv9TKIr0DcyM9WrkjRK17XipCZf1oUmSHNysDsHN&#10;6miTJA95T72l2Zg5O5i6eK+2fNFRO830qauzrU5S6d9DyuMMggcuLJG8WcPX24/z9faSNpYWbVsW&#10;k4d2plu7xvQf902JVC+a6V9DevXs2KTUxNlGysY4Avi6qJ5ycvkwQlv606zjYFacy9Tu86q4uoTu&#10;LcZxMB9Uj4+xaEg3ggL8aNYunElbrqDOqqQkNXoJH3cPJsDXl4Dg3kzYdJnCjEuC7CurGda5OYHB&#10;Pfj4P8dIVQGKqyzp3oJxB/N11NHeM+cuq96fyP7niawb0Irx+y/qls+5xs5p/WjXzA//oO786+sz&#10;PFMBqHh8bBFDugUR4NeMduGT2HKleP4nJXdXvc/E/c9JXDeAVuMPkQ9kXtzIxD7BBPg2pXWPMayO&#10;fabHOVRwdUlPQqasYumQTgT6t6BLxGJiHutxI5WpRC/5mO7BAfj6BhDcewKbLmt0yeLK9n8zoEMg&#10;fv5B9Bi7gUsvNabtZFq/djTz8yeo+7/4+oxGj/LY9orMi2yc2IfgAF+atu7BmNWxPFMVEDcnlIht&#10;D0n/fhRNQ+ZyruhAk+IqS3qGMGXVUoZ0CsS/RRciFsegNk3BxfmhtJ5yFM0TK4j5N8EhkYVPOvsK&#10;q4d1pnlgMD0+/g/HUovXiYKrS7rTYpxmY3jDdaBbjdEs+bg7wQG++AYE03vCJrTVWIqMrCvb+feA&#10;DgT6+RPUYywbNCf01o3G/jBmbFzJx++2wL9ZJ4ZExXLv5HKGdA7EL7AzH6+/gnpwegk9w2awceXH&#10;vNvCn2adhhAVe4+Ty4fQOdCPwM4fs/6KZjw0k4sbJ9InOADfpq3pMWY1sc80daPi6cnlDAttiX+z&#10;jgxecY5M7WCBgb6lLNY3DmUXq1dD91O33dDpm1j9r2687edPUM9P2X79TY2qG/mnUbOaA/4+7qUe&#10;Pl5VS5WRlPqM2Ph7VKpgqXOdxiF6q56b9juvGs7Ext/THpq9iJ0dKum9t6FoYABzMxn+Pu56t6Er&#10;zUaNXucT7nO22NZuL7PydPS74JLJAAAVVUlEQVR69CST2Ph7yKQS/H3cyXyZQ2z8PV5kGY4KLq9e&#10;HtUdyrTRSDGEkddAIe581Uk4VuskZuyKETF75ohuHubC1HOUEEIIedwU0dCut9ienSF293cVnn1W&#10;iCNnz4voDcNFE9vGYtpZuVDcXiLa2HuJ8OU/i7gLp8W++d2Em3VLMe+GQgh5nJjiYypMq3UU03dG&#10;i5g9s8S77nYi6MurQiGPE1Ma2one27OFyD8hxni7iIHf5Ra5p1y8uL9ahNl7iRH77or0zCLllY/E&#10;zv7uomrQBLH+yClx/Nu5onstF9Fu6XWhyNgt+rt6ij4rjoiz56PFhuFNhG3jaeKsXNdy+Yv7YnWY&#10;vfAasU/cTc8WijurxLvOLuKd8evFkZPHxJZp7URVh9ZiYUKxC4VcxE1pKCwsa4ous38QZy/8LBb1&#10;8BD2QV+Kq4p8cWKMt3AZ+J0QQiFuL2kj7L3CxfKf48SF0/vE/G5uwrrlPHFDoRSp28JFVcdA8cma&#10;X8SpmC1iTKC9qDnkgFA+2in6u1cVQRPWiyOnjotv53YXtVzaiaXXFUKU0zahuCNWvessXN4ZL9Yf&#10;OSmObZkm2lV1EK0XJoisZ/fE9vfdRLUBW0RiynORr2NanJjS0EJY1uwiZv9wVlz4eZHo4WGvfl6i&#10;0LbcV8Vz930oqtYe9apOfISpaTXRcfpOER2zR8x6113YBX0priqEyD8xRni7DBTf5arrzq73diGE&#10;4TrQteW2WNLGXniFLxc/x10Qp/fNF93crEXLeTeEohQZytRtIryqowj8ZI345VSM2DImUNjXHCIO&#10;PDdcN3J5nJjS0FJUqNtLzP8uRkSvGShqm1cW1d+OEF8fPiUOL+ku3Gw6iqgUpbqdWlYQdXvNF9/F&#10;RIs1A2sL88rVxdsRX4vDpw6LJd3dhE3HKJGiVIg7q94Vzi7viPHrj4iTx7aIae2qCofWC0WCXAjF&#10;na9EJ8dqotOMXSImZo+Y081DmJt6ilHR+aX0rTzdvpFdtF5Lu5+6nFXFOqJ75LfixOkDYn5oNVEp&#10;eMlvf4UY+VNIz8z+Qw5DzPnqgPAIniz2/HShTN3uPUwXHsGTRZ9PonS+/2bnCeERPFl7vI4szTHy&#10;862llu83drXwCJ4sbt17LIQQotG7M0S9Tp/pLfvDkUs6ssvSS5+sM5fu6uilsTFqW7QQQojRs7fr&#10;vYdH8OQy9Zq5fF+5bNTHH90e/i4Yp4BfB+V9vt18gnpj4pnaowYS3qZO5hm8vyhRkKysHPLl6TyT&#10;29K273z2t0xD5iqDp/4MXb2JVqH+OEmgwCUMv3kzeJCsAA/AxIrgKd8wracrElpS63EMdVft4GqZ&#10;Q90yKjrZYikxxdrBFXurdO0ZVeouovZWosem92hkJwG7DnzSfx8ha7eS0NuDrJx85OnPkNu2pe/8&#10;/bRMk+FarGXIKjphaynB1NoBV3tzbn29mqPe44mfM5CaUiDAm+zzdVm4Lo4R8wIpnrDA/J2JfD2x&#10;C1Uk8NbyT/mpzldsTxhKuyJlLP2HsnpTK0L9nZBQgEuYH/NmPCC54AnH1v2I47BoFnzQGBnQZJ0z&#10;zR5WIXXXKPZW6sGm9xqhNu0T+u8LYe3WBIaOyiqXbcpb21h91Jvx8XMYqDYG7+zz1F24jvgRM7G3&#10;lCJV2lG1im0Ju8CcdyZ+zcQuVZDwFss//Yk6X20nYdTkMp6XCVbBU/hmWk9cJdCy1mNi6q5ix9VR&#10;TNJXXPWE7/XWQfHRBEv8h65mU6tQ/NUNjDC/ecx4kIxCZWNARhWefD+GHx2HEb3gAxqrT+Dc7CEu&#10;iduYbqBu4ob0BmGC35AFjOnqhiQ/m6Bpe0mPmMvgNrYQ+B6B02dw54ECpCBM/BiyYAxd3STkZwcx&#10;bW86EXMHoy4ayPQZd3iQf4sjq4/iPT6eOQNrom5a2Zyvu5B1cUMZenIzJ+qNIX5qD2pI4O06mZzR&#10;dEBLQ30LKgYW7Rtwt/Dhs83g/YbQGwF+w1g8PozqEvAd3J7Fo66X8WyN/K9z+uId0p9n6XwnlUro&#10;1KpBmdfW8XDB082Rqs62OrLeaepFRWsLDh1P0EYLpz/LKk0U126nkphUGDhSXCdQR9XuOxpf4vvz&#10;CQ/06pX27CX7jsbTrLEHDpUrcOzMDfV7VqFEqRTsOxqPtaUZrZvV0V6bkpbBvqPxXL2dolfPgEY1&#10;1bJib5L9KgK4vHqVx0Yj+jE6gK+D4gH3U6xwq+minTu38a6NqyS/WEE7+kSu5OLoWQwPmk5mRW9a&#10;ho1gZuQwAp1r4Jg0mxHthnM18SHPMEeZZUIvzTSWxAGP2vav5Euw86xJ5bSHJJfMDvAaat/nYf5D&#10;Eqd9QHSRdbq1HU14aduHyJUXGT1rOEHTM6no3ZKwETOJHBaIucEFAgoeJj2mkqcXVTQBsRI7vGs7&#10;kvYwGQUUc5QkONeug/0reRLbmrjbPCLpQdH5VCnONRxJmj2CdsOvkvjwGZgryTLphVA9JClFhZtn&#10;LW2DNfMKppdXAacOPiT/YSLTPoim0LTaOJq8RGVXPtsUD5N4XMkTr0JjsPOujWPaQ5IVUOpukhJn&#10;atcpfF62Nd2xeZTEA33X6cSPSHDwqF1YJ3ae1KycxsNkJVTUcx+DdVCsnNSZGo5JzB7RjuFXE1FX&#10;YxYmvUQpMhScO5qCys2TWoUnCO7lRf7hXaXWDSZmODg7vLLfDFOzClSu/GoKRiJDJlOhWc9tYuaA&#10;s8Mrg81MMatQmcKiMmQqFULxkKTHlfD0qkJh0/KmtmMaD5PzeHA/BSu3mrgUdkBqu0rIB6Rl9S19&#10;lHo/BWCCuYOz9jmZWJpjpnpzYVBG/pks23RU75q28jiAXds2IqJPqxKyDq35hIrWFkycv1snhUpp&#10;7P3lUplrE+UKZbmikDV6jZmzg7lfH2Tj/A9xqFyB2V8d0IlO/uSL7bi52uk4gBeuJnHhquF7fNy/&#10;tc4OJa+jV3lsNKIfowP4OkjtsbfN5ebjDFSonUDV06dkiOKRVwpyrfwZt+MSC0QScb/sZuHE8Qxd&#10;1JT97jPoPl/CuKXLmBXoQy3rH+nnPqHwUlUGT9LyAPU2ODmpj3lhVx/HcmUe0R+FJbWrjI1pfXrt&#10;OcZYD7Ug5dO73MyyxVOSy2P/cey4tACRFMcvuxcycfxQFjU7x0xf3eZRKF2Kvb0N2ecf8UIFFhKA&#10;XFJSnlPJwY6SqqrIeJJGPq8cw5xUHr+ojJdTES9MlczaQd2ZLxnH0mWzCPSphfWP/XCfAEgcsLOF&#10;p2lpKKmAFFBc3czM3eb0rWyDaf1e7Dk2FrVpSp7evUmWrSdmihysymGb1N4em+zzPCo0htyUFJ5X&#10;csBOWsxvK2FaBk/StJapn1dlL5wkoJRIkBfItesi5ZnPyda2FXWdaJ90TiqPX9hR31GK3tBgg3Vg&#10;xYxpYUWqcS2Dus9HMm4py2YF4lPLmh/7uTOhVBkWfKg+QZoSKqhPsHnmbsx9K2OTfdFg3YAESXlX&#10;EkskZS86ltpjb5PN+UcvUGGhLp+bQsrzSjjYmWFvb0vuzcdkqFA7gaqnPM0QVEBF8tpBpfQtAxGK&#10;pd5P3ZJ/S3SjESO/lbjL95BJC9+iml1Fvv3pAg6VK1AgL/kDxNm+Ip2DfKhXqwoAV26lEHvpLubm&#10;Mj7o0Zzo2JvcSUqnw9v1cXWy4ZdT14mJu6Ujq6K1OT07+vLoyQsOxFzRfl+vVhUCGtUkL0/Oml2/&#10;ah20gzFXuH7nEcHNvGnlX5tNe89oRyZfZOWxZtevPEh9VqqNxWVlFNmiTSqVMLBbM15k5bH70Hmt&#10;jXeS0omOvWmw/jQ22lS0NFjGiBpjEMjrIKtLj54NOLt0KjuuZ5H3KJp5X+4lrfjafeVNVvb2pfPk&#10;gySbuePXqjneduZYWVmQnpRMrlMj2rUJwMs2k5gFK/k5U45cE9krXnB4+ZdEP1aQc2cP0xbGULNb&#10;dxqVy1U3xVz2krSHT8kp8o6QeoYS1vgKy8Z9xZknBSjSThDZO4DgCQd5en0lvX07M/lgMmbufrRq&#10;7o2duRVWViX/6Jmay3iZ9pCnOVC/a1dqnVzEpK0JZBZkc3vPNOb/VJnOYU0puYOj4PmBhcw+lERe&#10;zl32fraYGI+e9GpSZJxQlU5Sci5OjdrRJsAL28wYFqz8mUy5nAJJNTp19eXa6s/ZdvUlipcJbJgx&#10;ldUJSjxDw2h8ZRnjvjrDkwIFaSci6R0QzISDGchvls82Wf2udK11kkWTtpKQWUD27T1Mm/8TlTuH&#10;0VT/dpRFTHvOgYWzOZSUR87dvXy2OAaPnr1oYiajmnsV8uP2czApn6z7h1mwOppsrTcpeHF4OV9G&#10;P0aRc4c90xYSU7Mb3Q09aIN1UKBTTJWeRHKuE43atSHAy5bMmAWs/DkTubygFBkKqnXqiu+11Xy+&#10;7SovFS9J2DCDqasTUPr+jrr5Lcjq07VrLU4umsTWhEwKsm+zZ9p8fqrcmbCm1tTt0ZMGZ5cydcd1&#10;svIeET3vS/amqQBVGX1Lf98o/X5lGJh1jwsn40k2xoQYeYMcOXWDWSv3a4/7yU8BiNoWw6yV+8kv&#10;KDkd5OZqx9ThIXRv3wSA2Et3mbVyP9aWZkwdHoKPt3qpSP/QAKYOD2H3ofMlZFW2sWbq8BAGhgXq&#10;yA5oVJOpw0PIyZMza+V+rtxUT+Nu/iGWWSv307OjL1OHh2BhXvjuyniRw6yV+9n43elSbSwu62lG&#10;YZCeqUzK1OEhjOgXVMzGt0qtP42Njnb6plKMFMU4AvhayGgwZiNfPYlgcnNnPpJU5532jamaXKyY&#10;tB4jl87m2ohhNLRLR2npjE9oJMtG+uDz/DOGRo+mffVV2DhXo37ncML9LnA9MR1VW0BajVYN7zG2&#10;iR3Xchxo2n8pmye9hYyzZatn5kunztYMDvcgacEeArRq12f0xrVkjJxGV49xZErsqNv2EzYv6UMV&#10;5xyWzr7GiGENsUtXYunsQ2jkMkbWLT6OZ4Zvp85YDw7HI2kRd36azJaoLEZ+1pqqg3Oxqt6UXgt3&#10;EdlWXx4qE6zqVOfBlAAcr+dTJWAAyzZ/iq8MftXq6MOgz4YSPbo91VfZ4FytPp3Dw/G7cJ3EdBM6&#10;jlrHN2nDmRRUhUE5Vni2HcmGqF7InBVsXJvByGld8RiXicSuLm0/2cySPk6YSkaWzzYzPyZviSJr&#10;5Ge0rjqYXKvqNO21kF2RbalAGVMtJlbUqf6AKQGOXM+vQsCAZWz+1BcZUL3/TD479jGjGjqQbduE&#10;vu93pd5WbSOhWquG3BvbBLtrOTg07c/SzZN4S6aT5acIUuoYqIOiyHwG8dnQaEa3r84qG2eq1e9M&#10;eLgfF64nkq7qaFCG1FnFum/SGD4piCqDcrDybMvIDVH0quqM3GDdlKNNvjZm+E3eQlTWSD5rXZXB&#10;uVZUb9qLhbsiaVsBaDCGjV89IWJyc5w/klD9nfY0rpoMyPAZVErfal+kbyy6yexy3q80CwuurKBv&#10;2+P834UTfOr9+5ODGzECEBTgRUCjmqWWkcuVLFx72OB5Px93JkZ0ICe3gMiog9Ss5sDEiA6cvJBI&#10;TNwturVrjEwqKZesuMv3iIw6yJlL6pWzXYJ8qO/lytZ9cTxIecbqHSewrWRFXoECmVTC2I/aGZYV&#10;f48jp2+U+P69ED/cqxZuBrB47WHkCiWRUQdLRAjX9XRhYkQHGryKpg4K8MLO1oofjsRz9XYqW/fF&#10;ERN3i0G9W/6uvIj/C5gIoWdfGSNG3hgKzk71pcOtKSRt741V2Rf8fVCcZapvB25NSWJ773+UZUaM&#10;/K15WmQq8U1iX0l/P4+MOsiqHcf58tNepea1S9g/nfvJT/XmtdPkAZwY0UFnDaA+cvMKdHb6MJS7&#10;z5BeRXP3aWS5udpxdONYYuPvET56lcF7l8dGQ2hsLM7G+R/SvImn9nPRXIdl2ahhzJwdOjuBlJaf&#10;8E21D0Pt4e+CcQTQiBEjRowYeYMMDX+Hnh18db6TSvWvJb1w9QEb954m8b7uNm+bvz/NuYQHDA1/&#10;B68azjrnTE2lfPlp4ei/fWVrvbK7tG5IHQ8XfBu46ei17tuT5OQVMGt0N60sa6uSOQ50ZfnQOqAO&#10;1++kMmbOTW7dU+f2mzC4A872lQBQqlSMmbNDe41HNQc+HhCs/dzKvzZ2NrqzFgC1XzlqkV8fJO3p&#10;C3Lz5JjKpESO607685fMiTrInaR0HdlFbQxuVoe+7wbQyq8wKk6jkxHDGB1AI38wJjg06kIvF/d/&#10;XmMzcaBRl164uP/jLDNixMjvoKVvrXKXTX6coXcP23MJD9h7+BI9O/iWcABlUind2jUuU3YDL1ca&#10;eLmW0GvFlmMkPnjC9JGhWFqYlUtW/dqudGvXmDFzburo2yawjs5o4oR5u7Xn/H3cdRzAWu5Ope4a&#10;cuTUdW1giIW5Kd3aNeZ+8lPmRB3kaUa23nqq4+FCcLM6+DVwx6+Be5l2GCnE+JfLyB+MlBq9ZvHV&#10;X63GH4G0Br1m/SMtM2LEyG9g5dZodh06V2qZvHy53u87vF2P/qHNcK9qp/f8hHm7SUnLIGrmAKwt&#10;1aN1j9MzGRu5q0TZjm/Xp3/XZmz9IZYfoy8z9L13aOmn3ynNL5Dz0eQNONlXZOGk3trvAxrV5OP+&#10;rTkYc4XNP8Rq19a1CaxLzw6+zIk6wNXbqaXaev3OY/qP+4aARjUZOSCYA9FX2PzDGd4L8adL64as&#10;2HKMk+cTteVT/r+9O+ZNIg7jOP6thVbwvHIFsaFpTUOcOphg7MDgatwdnRz6Hrq6+gqcfTGMuNmh&#10;XgKkZ68QpFDsiZQ6XP7AHZXUxDSx/D4v4Mn/bvrl/vc8j98B4OP7t1gPwiasfNbm04d3HLon114f&#10;G6bWwf5rdqdCr/yZAqCIiMg/cFQ7Ha89+1uFfCbyH1zc5y8NvtabXF5Oxk4EP4cz/+EB47VpNa9N&#10;perOXEdPG42uqFRdtgvR4JlzLMqlIofuCQB1r03da/Pm1XPKpeKNxqz0+gGVqsv6WnhF/a15RqXq&#10;8vLFUyB8X9edf+/ZDrYVDglN3U9SLhVJJOY3WplaZ3PWykmUmkBEROROue0mkNb388gMu5tIrSbZ&#10;3HDo9QP8VpeMnSLnTEaX+K0uvX5AIZ8hnVqh7rUZ/Bqys5Vj+Z7p4B1S82Zn7Zla5lyPszYPrcmO&#10;3OlaSyzhNpokE8s82cxyEQw49jtY6VU2Hq3R6f6IbNcwtY79DhfBgO3COivJ8FvSaHSF22jOnCde&#10;K+tYOHZ6/Ixx089omHPFxWuZ9zWPmkBCCoAiInKn3HYAlP+LAmBIg6BFREREFowCoIiIiMiCUQAU&#10;ERERWTAKgCIiIiIL5jckkUYxAnnPiQAAAABJRU5ErkJgglBLAwQUAAYACAAAACEAf9ivN+EAAAAK&#10;AQAADwAAAGRycy9kb3ducmV2LnhtbEyPQWuDQBCF74X8h2UCvTWrEatYxxBC21MoNCmU3jY6UYk7&#10;K+5Gzb/v9tScHsN7vPlevpl1J0YabGsYIVwFIIhLU7VcI3wd355SENYprlRnmBBuZGFTLB5ylVVm&#10;4k8aD64WvoRtphAa5/pMSls2pJVdmZ7Ye2czaOX8OdSyGtTky3Un10HwLLVq2X9oVE+7hsrL4aoR&#10;3ic1baPwddxfzrvbzzH++N6HhPi4nLcvIBzN7j8Mf/geHQrPdDJXrqzoEKIo8FscQrz26gNpGicg&#10;TghJmEQgi1zeTyh+AQAA//8DAFBLAwQUAAYACAAAACEANydHYcwAAAApAgAAGQAAAGRycy9fcmVs&#10;cy9lMm9Eb2MueG1sLnJlbHO8kcFqAjEQhu9C3yHMvZvdFYqIWS8ieBX7AEMymw1uJiGJpb69gVKo&#10;IPXmcWb4v/+D2Wy//Sy+KGUXWEHXtCCIdTCOrYLP0/59BSIXZINzYFJwpQzb4W2xOdKMpYby5GIW&#10;lcJZwVRKXEuZ9UQecxMicb2MIXksdUxWRtRntCT7tv2Q6S8DhjumOBgF6WCWIE7XWJufs8M4Ok27&#10;oC+euDyokM7X7grEZKko8GQc/iyXTWQL8rFD/xqH/j+H7jUO3a+DvHvwcAMAAP//AwBQSwECLQAU&#10;AAYACAAAACEAsYJntgoBAAATAgAAEwAAAAAAAAAAAAAAAAAAAAAAW0NvbnRlbnRfVHlwZXNdLnht&#10;bFBLAQItABQABgAIAAAAIQA4/SH/1gAAAJQBAAALAAAAAAAAAAAAAAAAADsBAABfcmVscy8ucmVs&#10;c1BLAQItABQABgAIAAAAIQC9ZB4pmwIAAF4JAAAOAAAAAAAAAAAAAAAAADoCAABkcnMvZTJvRG9j&#10;LnhtbFBLAQItAAoAAAAAAAAAIQB/DZRTUhAAAFIQAAAUAAAAAAAAAAAAAAAAAAEFAABkcnMvbWVk&#10;aWEvaW1hZ2UxLnBuZ1BLAQItAAoAAAAAAAAAIQBZQdcpbDsAAGw7AAAUAAAAAAAAAAAAAAAAAIUV&#10;AABkcnMvbWVkaWEvaW1hZ2UyLnBuZ1BLAQItAAoAAAAAAAAAIQBrKGhNKfcDACn3AwAUAAAAAAAA&#10;AAAAAAAAACNRAABkcnMvbWVkaWEvaW1hZ2UzLnBuZ1BLAQItABQABgAIAAAAIQB/2K834QAAAAoB&#10;AAAPAAAAAAAAAAAAAAAAAH5IBABkcnMvZG93bnJldi54bWxQSwECLQAUAAYACAAAACEANydHYcwA&#10;AAApAgAAGQAAAAAAAAAAAAAAAACMSQQAZHJzL19yZWxzL2Uyb0RvYy54bWwucmVsc1BLBQYAAAAA&#10;CAAIAAACAACPSgQAAAA=&#10;">
                <v:shape id="Image 287" o:spid="_x0000_s1027" type="#_x0000_t75" style="position:absolute;top:121;width:35144;height:4212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5K1HxQAAANwAAAAPAAAAZHJzL2Rvd25yZXYueG1sRI9fa8JA&#10;EMTfhX6HYwu+iF4a8A+ppxTBah+1LejbktsmR3N7Ibdq/Pa9QqGPw8z8hlmue9+oK3XRBTbwNMlA&#10;EZfBOq4MfLxvxwtQUZAtNoHJwJ0irFcPgyUWNtz4QNejVCpBOBZooBZpC61jWZPHOAktcfK+QudR&#10;kuwqbTu8JbhvdJ5lM+3RcVqosaVNTeX38eINbPduunGjt+a1/7yc51KedrmcjBk+9i/PoIR6+Q//&#10;tffWQL6Yw++ZdAT06gcAAP//AwBQSwECLQAUAAYACAAAACEA2+H2y+4AAACFAQAAEwAAAAAAAAAA&#10;AAAAAAAAAAAAW0NvbnRlbnRfVHlwZXNdLnhtbFBLAQItABQABgAIAAAAIQBa9CxbvwAAABUBAAAL&#10;AAAAAAAAAAAAAAAAAB8BAABfcmVscy8ucmVsc1BLAQItABQABgAIAAAAIQB65K1HxQAAANwAAAAP&#10;AAAAAAAAAAAAAAAAAAcCAABkcnMvZG93bnJldi54bWxQSwUGAAAAAAMAAwC3AAAA+QIAAAAA&#10;">
                  <v:imagedata r:id="rId170" o:title=""/>
                </v:shape>
                <v:shape id="Image 288" o:spid="_x0000_s1028" type="#_x0000_t75" style="position:absolute;left:411;width:34869;height:418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kgH+wgAAANwAAAAPAAAAZHJzL2Rvd25yZXYueG1sRE+7asMw&#10;FN0L/QdxC11KI9dDcd3IIYQECmmGOB46XqzrB7GujKTa7t9XQyDj4bzXm8UMYiLne8sK3lYJCOLa&#10;6p5bBdXl8JqB8AFZ42CZFPyRh03x+LDGXNuZzzSVoRUxhH2OCroQxlxKX3dk0K/sSBy5xjqDIULX&#10;Su1wjuFmkGmSvEuDPceGDkfadVRfy1+joNkfd4efb1m98McxZCeX9H7eK/X8tGw/QQRawl18c39p&#10;BWkW18Yz8QjI4h8AAP//AwBQSwECLQAUAAYACAAAACEA2+H2y+4AAACFAQAAEwAAAAAAAAAAAAAA&#10;AAAAAAAAW0NvbnRlbnRfVHlwZXNdLnhtbFBLAQItABQABgAIAAAAIQBa9CxbvwAAABUBAAALAAAA&#10;AAAAAAAAAAAAAB8BAABfcmVscy8ucmVsc1BLAQItABQABgAIAAAAIQCIkgH+wgAAANwAAAAPAAAA&#10;AAAAAAAAAAAAAAcCAABkcnMvZG93bnJldi54bWxQSwUGAAAAAAMAAwC3AAAA9gIAAAAA&#10;">
                  <v:imagedata r:id="rId171" o:title=""/>
                </v:shape>
                <v:shape id="Image 289" o:spid="_x0000_s1029" type="#_x0000_t75" style="position:absolute;left:1070;top:659;width:33568;height:405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dBD1xgAAANwAAAAPAAAAZHJzL2Rvd25yZXYueG1sRI9Pa8JA&#10;FMTvQr/D8gq96aYWNKauIoLVk6X+CfT2mn1NQrNvw+42xm/vFoQeh5n5DTNf9qYRHTlfW1bwPEpA&#10;EBdW11wqOB03wxSED8gaG8uk4EoelouHwRwzbS/8Qd0hlCJC2GeooAqhzaT0RUUG/ci2xNH7ts5g&#10;iNKVUju8RLhp5DhJJtJgzXGhwpbWFRU/h1+j4OslT857t5lsm+mny7v3t1pec6WeHvvVK4hAffgP&#10;39s7rWCczuDvTDwCcnEDAAD//wMAUEsBAi0AFAAGAAgAAAAhANvh9svuAAAAhQEAABMAAAAAAAAA&#10;AAAAAAAAAAAAAFtDb250ZW50X1R5cGVzXS54bWxQSwECLQAUAAYACAAAACEAWvQsW78AAAAVAQAA&#10;CwAAAAAAAAAAAAAAAAAfAQAAX3JlbHMvLnJlbHNQSwECLQAUAAYACAAAACEAnXQQ9cYAAADcAAAA&#10;DwAAAAAAAAAAAAAAAAAHAgAAZHJzL2Rvd25yZXYueG1sUEsFBgAAAAADAAMAtwAAAPoCAAAAAA==&#10;">
                  <v:imagedata r:id="rId172" o:title=""/>
                </v:shape>
                <w10:wrap type="topAndBottom" anchorx="page"/>
              </v:group>
            </w:pict>
          </mc:Fallback>
        </mc:AlternateContent>
      </w:r>
    </w:p>
    <w:p w14:paraId="560B89C0" w14:textId="77777777" w:rsidR="006C66B2" w:rsidRDefault="006C66B2">
      <w:pPr>
        <w:pStyle w:val="BodyText"/>
        <w:spacing w:before="3"/>
        <w:rPr>
          <w:b/>
          <w:sz w:val="20"/>
        </w:rPr>
      </w:pPr>
    </w:p>
    <w:p w14:paraId="13B06E42" w14:textId="77777777" w:rsidR="006C66B2" w:rsidRDefault="00032C37">
      <w:pPr>
        <w:spacing w:before="33"/>
        <w:ind w:left="1"/>
        <w:jc w:val="center"/>
        <w:rPr>
          <w:i/>
          <w:sz w:val="24"/>
        </w:rPr>
      </w:pPr>
      <w:r>
        <w:rPr>
          <w:i/>
          <w:sz w:val="24"/>
        </w:rPr>
        <w:t>CCDA DAER Fund</w:t>
      </w:r>
      <w:r>
        <w:rPr>
          <w:i/>
          <w:spacing w:val="-1"/>
          <w:sz w:val="24"/>
        </w:rPr>
        <w:t xml:space="preserve"> </w:t>
      </w:r>
      <w:r>
        <w:rPr>
          <w:i/>
          <w:sz w:val="24"/>
        </w:rPr>
        <w:t>Quick Reference</w:t>
      </w:r>
      <w:r>
        <w:rPr>
          <w:i/>
          <w:spacing w:val="1"/>
          <w:sz w:val="24"/>
        </w:rPr>
        <w:t xml:space="preserve"> </w:t>
      </w:r>
      <w:r>
        <w:rPr>
          <w:i/>
          <w:spacing w:val="-4"/>
          <w:sz w:val="24"/>
        </w:rPr>
        <w:t>Guide</w:t>
      </w:r>
    </w:p>
    <w:p w14:paraId="728295D7" w14:textId="77777777" w:rsidR="006C66B2" w:rsidRDefault="006C66B2">
      <w:pPr>
        <w:pStyle w:val="BodyText"/>
        <w:rPr>
          <w:i/>
          <w:sz w:val="28"/>
        </w:rPr>
      </w:pPr>
    </w:p>
    <w:p w14:paraId="16BB5E55" w14:textId="77777777" w:rsidR="006C66B2" w:rsidRDefault="006C66B2">
      <w:pPr>
        <w:pStyle w:val="BodyText"/>
        <w:spacing w:before="136"/>
        <w:rPr>
          <w:i/>
          <w:sz w:val="28"/>
        </w:rPr>
      </w:pPr>
    </w:p>
    <w:p w14:paraId="2D1E94DC" w14:textId="77777777" w:rsidR="006C66B2" w:rsidRDefault="00032C37">
      <w:pPr>
        <w:pStyle w:val="Heading4"/>
        <w:spacing w:before="1"/>
        <w:ind w:left="422"/>
      </w:pPr>
      <w:r>
        <w:t>Path</w:t>
      </w:r>
      <w:r>
        <w:rPr>
          <w:spacing w:val="-1"/>
        </w:rPr>
        <w:t xml:space="preserve"> </w:t>
      </w:r>
      <w:r>
        <w:rPr>
          <w:spacing w:val="-2"/>
        </w:rPr>
        <w:t>Forward</w:t>
      </w:r>
    </w:p>
    <w:p w14:paraId="09417552" w14:textId="77777777" w:rsidR="006C66B2" w:rsidRDefault="00032C37">
      <w:pPr>
        <w:pStyle w:val="BodyText"/>
        <w:spacing w:before="4"/>
        <w:rPr>
          <w:b/>
          <w:sz w:val="7"/>
        </w:rPr>
      </w:pPr>
      <w:r>
        <w:rPr>
          <w:b/>
          <w:noProof/>
          <w:sz w:val="7"/>
        </w:rPr>
        <mc:AlternateContent>
          <mc:Choice Requires="wps">
            <w:drawing>
              <wp:anchor distT="0" distB="0" distL="0" distR="0" simplePos="0" relativeHeight="251658361" behindDoc="1" locked="0" layoutInCell="1" allowOverlap="1" wp14:anchorId="3BFED2B6" wp14:editId="39E65A4C">
                <wp:simplePos x="0" y="0"/>
                <wp:positionH relativeFrom="page">
                  <wp:posOffset>462699</wp:posOffset>
                </wp:positionH>
                <wp:positionV relativeFrom="paragraph">
                  <wp:posOffset>69484</wp:posOffset>
                </wp:positionV>
                <wp:extent cx="1767839" cy="91440"/>
                <wp:effectExtent l="0" t="0" r="0" b="0"/>
                <wp:wrapTopAndBottom/>
                <wp:docPr id="290" name="Graphic 29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39"/>
                              </a:lnTo>
                              <a:lnTo>
                                <a:pt x="1767713" y="91439"/>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AA338F1" id="Graphic 290" o:spid="_x0000_s1026" style="position:absolute;margin-left:36.45pt;margin-top:5.45pt;width:139.2pt;height:7.2pt;z-index:-251658119;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S+0JQIAAMEEAAAOAAAAZHJzL2Uyb0RvYy54bWysVMFu2zAMvQ/YPwi6L06aoGmNOMXQoMOA&#10;oivQFDsrshwbk0WNUmLn70fJUWpspxW9SJT5RD0+kl7d9a1mR4WuAVPw2WTKmTISysbsC/66ffhy&#10;w5nzwpRCg1EFPynH79afP606m6srqEGXChkFMS7vbMFr722eZU7WqhVuAlYZclaArfB0xH1Wougo&#10;equzq+n0OusAS4sglXP0dTM4+TrGryol/Y+qcsozXXDi5uOKcd2FNVuvRL5HYetGnmmId7BoRWPo&#10;0UuojfCCHbD5J1TbSAQHlZ9IaDOoqkaqmANlM5v+lc1LLayKuZA4zl5kch8XVj4dX+wzBurOPoL8&#10;5UiRrLMuv3jCwZ0xfYVtwBJx1kcVTxcVVe+ZpI+z5fXyZn7LmSTf7WyxiCpnIk+X5cH5bwpiIHF8&#10;dH4oQpksUSdL9iaZSKUMRdSxiJ4zKiJyRkXcDUW0wod7gV0wWTdiUiciwdvCUW0h4nxIIvBdzuac&#10;pVSI6htGmzGWWmiESr602xhvwFDipEEQU+TJn/YBN373/9BJ0BRPanBqeCqkHt+8yEHvjwV3oJvy&#10;odE6COBwv7vXyI4ijMd0sVnOz5RHsNgNQwOEVthBeXpG1tHMFNz9PghUnOnvhpoyDFgyMBm7ZKDX&#10;9xDHMGqPzm/7nwIts2QW3FP/PEFqeZGnziD+ATBgw00DXw8eqia0TeQ2MDofaE5i/ueZDoM4PkfU&#10;259n/QcAAP//AwBQSwMEFAAGAAgAAAAhAPJaUV3eAAAACAEAAA8AAABkcnMvZG93bnJldi54bWxM&#10;j81OwzAQhO9IvIO1SNyo04TyE+JUKNAblxaEcnTjJQnY6yh2mvD2LCc4rXZnNPtNsV2cFSccQ+9J&#10;wXqVgEBqvOmpVfD2uru6AxGiJqOtJ1TwjQG25flZoXPjZ9rj6RBbwSEUcq2gi3HIpQxNh06HlR+Q&#10;WPvwo9OR17GVZtQzhzsr0yS5kU73xB86PWDVYfN1mJyC6WU31219/Rwrb5/q9LPP5vdKqcuL5fEB&#10;RMQl/pnhF5/RoWSmo5/IBGEV3Kb37OR7wpP1bLPOQBwVpJsMZFnI/wXKHwAAAP//AwBQSwECLQAU&#10;AAYACAAAACEAtoM4kv4AAADhAQAAEwAAAAAAAAAAAAAAAAAAAAAAW0NvbnRlbnRfVHlwZXNdLnht&#10;bFBLAQItABQABgAIAAAAIQA4/SH/1gAAAJQBAAALAAAAAAAAAAAAAAAAAC8BAABfcmVscy8ucmVs&#10;c1BLAQItABQABgAIAAAAIQBwrS+0JQIAAMEEAAAOAAAAAAAAAAAAAAAAAC4CAABkcnMvZTJvRG9j&#10;LnhtbFBLAQItABQABgAIAAAAIQDyWlFd3gAAAAgBAAAPAAAAAAAAAAAAAAAAAH8EAABkcnMvZG93&#10;bnJldi54bWxQSwUGAAAAAAQABADzAAAAigUAAAAA&#10;" path="m1767713,l,,,91439r1767713,l1767713,xe" fillcolor="#004d73" stroked="f">
                <v:path arrowok="t"/>
                <w10:wrap type="topAndBottom" anchorx="page"/>
              </v:shape>
            </w:pict>
          </mc:Fallback>
        </mc:AlternateContent>
      </w:r>
    </w:p>
    <w:p w14:paraId="2F3E8383" w14:textId="77777777" w:rsidR="006C66B2" w:rsidRDefault="00032C37" w:rsidP="00EB3800">
      <w:pPr>
        <w:pStyle w:val="BodyText"/>
        <w:spacing w:before="115" w:line="261" w:lineRule="auto"/>
        <w:ind w:left="681" w:right="426"/>
      </w:pPr>
      <w:r>
        <w:t>Building on</w:t>
      </w:r>
      <w:r>
        <w:rPr>
          <w:spacing w:val="-1"/>
        </w:rPr>
        <w:t xml:space="preserve"> </w:t>
      </w:r>
      <w:r>
        <w:t>the</w:t>
      </w:r>
      <w:r>
        <w:rPr>
          <w:spacing w:val="-1"/>
        </w:rPr>
        <w:t xml:space="preserve"> </w:t>
      </w:r>
      <w:r>
        <w:t>outreach, analysis, and stakeholder engagement conducted in</w:t>
      </w:r>
      <w:r>
        <w:rPr>
          <w:spacing w:val="-1"/>
        </w:rPr>
        <w:t xml:space="preserve"> </w:t>
      </w:r>
      <w:r>
        <w:t>2025, CCDA intends to continue and refine its DAER Fund efforts in 2026. CCDA will use the results of the 2024</w:t>
      </w:r>
      <w:r>
        <w:rPr>
          <w:spacing w:val="-4"/>
        </w:rPr>
        <w:t xml:space="preserve"> </w:t>
      </w:r>
      <w:r>
        <w:t>statewide</w:t>
      </w:r>
      <w:r>
        <w:rPr>
          <w:spacing w:val="-3"/>
        </w:rPr>
        <w:t xml:space="preserve"> </w:t>
      </w:r>
      <w:r>
        <w:t>survey</w:t>
      </w:r>
      <w:r>
        <w:rPr>
          <w:spacing w:val="-4"/>
        </w:rPr>
        <w:t xml:space="preserve"> </w:t>
      </w:r>
      <w:r>
        <w:t>to</w:t>
      </w:r>
      <w:r>
        <w:rPr>
          <w:spacing w:val="-3"/>
        </w:rPr>
        <w:t xml:space="preserve"> </w:t>
      </w:r>
      <w:r>
        <w:t>guide</w:t>
      </w:r>
      <w:r>
        <w:rPr>
          <w:spacing w:val="-5"/>
        </w:rPr>
        <w:t xml:space="preserve"> </w:t>
      </w:r>
      <w:r>
        <w:t>targeted</w:t>
      </w:r>
      <w:r>
        <w:rPr>
          <w:spacing w:val="-5"/>
        </w:rPr>
        <w:t xml:space="preserve"> </w:t>
      </w:r>
      <w:r>
        <w:t>outreach</w:t>
      </w:r>
      <w:r>
        <w:rPr>
          <w:spacing w:val="-4"/>
        </w:rPr>
        <w:t xml:space="preserve"> </w:t>
      </w:r>
      <w:r>
        <w:t>to</w:t>
      </w:r>
      <w:r>
        <w:rPr>
          <w:spacing w:val="-4"/>
        </w:rPr>
        <w:t xml:space="preserve"> </w:t>
      </w:r>
      <w:r>
        <w:t>jurisdictions</w:t>
      </w:r>
      <w:r>
        <w:rPr>
          <w:spacing w:val="-6"/>
        </w:rPr>
        <w:t xml:space="preserve"> </w:t>
      </w:r>
      <w:r>
        <w:t>with</w:t>
      </w:r>
      <w:r>
        <w:rPr>
          <w:spacing w:val="-4"/>
        </w:rPr>
        <w:t xml:space="preserve"> </w:t>
      </w:r>
      <w:r>
        <w:t>identified</w:t>
      </w:r>
      <w:r>
        <w:rPr>
          <w:spacing w:val="-3"/>
        </w:rPr>
        <w:t xml:space="preserve"> </w:t>
      </w:r>
      <w:r>
        <w:t>knowledge</w:t>
      </w:r>
      <w:r>
        <w:rPr>
          <w:spacing w:val="-5"/>
        </w:rPr>
        <w:t xml:space="preserve"> </w:t>
      </w:r>
      <w:r>
        <w:t>gaps</w:t>
      </w:r>
      <w:r>
        <w:rPr>
          <w:spacing w:val="-4"/>
        </w:rPr>
        <w:t xml:space="preserve"> </w:t>
      </w:r>
      <w:r>
        <w:t>or implementation challenges. As part of this effort, CCDA plans to update the DAER Fund Quick Reference Guide in 2026 to reflect survey findings, clarify appropriate fund use, and incorporate valuable informational resources. DAER Fund education will continue to be integrated into</w:t>
      </w:r>
      <w:r>
        <w:rPr>
          <w:spacing w:val="40"/>
        </w:rPr>
        <w:t xml:space="preserve"> </w:t>
      </w:r>
      <w:r>
        <w:t xml:space="preserve">CCDA’s 2026 Commission to Community and Listening Forum events, with content tailored to regional needs and local priorities. In 2026, CCDA will also continue analyzing fund allocations and usage patterns to inform outreach strategies, maintain relationships with previously engaged communities, and expand engagement into new regions. Through these efforts, CCDA aims to strengthen local capacity and further advance accessibility compliance and disability access </w:t>
      </w:r>
      <w:r>
        <w:rPr>
          <w:spacing w:val="-2"/>
        </w:rPr>
        <w:t>statewide.</w:t>
      </w:r>
    </w:p>
    <w:p w14:paraId="0C47FF53" w14:textId="77777777" w:rsidR="006C66B2" w:rsidRDefault="006C66B2">
      <w:pPr>
        <w:pStyle w:val="BodyText"/>
        <w:spacing w:before="41"/>
      </w:pPr>
    </w:p>
    <w:p w14:paraId="411AD89C" w14:textId="77777777" w:rsidR="006C66B2" w:rsidRDefault="00032C37">
      <w:pPr>
        <w:ind w:right="413"/>
        <w:jc w:val="right"/>
        <w:rPr>
          <w:b/>
          <w:sz w:val="24"/>
        </w:rPr>
      </w:pPr>
      <w:r>
        <w:rPr>
          <w:b/>
          <w:spacing w:val="-5"/>
          <w:sz w:val="24"/>
        </w:rPr>
        <w:t>48</w:t>
      </w:r>
    </w:p>
    <w:p w14:paraId="3DF4C11F" w14:textId="77777777" w:rsidR="006C66B2" w:rsidRDefault="006C66B2">
      <w:pPr>
        <w:jc w:val="right"/>
        <w:rPr>
          <w:b/>
          <w:sz w:val="24"/>
        </w:rPr>
        <w:sectPr w:rsidR="006C66B2">
          <w:pgSz w:w="12240" w:h="15840"/>
          <w:pgMar w:top="1260" w:right="360" w:bottom="280" w:left="360" w:header="740" w:footer="0" w:gutter="0"/>
          <w:cols w:space="720"/>
        </w:sectPr>
      </w:pPr>
    </w:p>
    <w:p w14:paraId="71A1A40A" w14:textId="77777777" w:rsidR="006C66B2" w:rsidRDefault="006C66B2">
      <w:pPr>
        <w:pStyle w:val="BodyText"/>
        <w:spacing w:before="25"/>
        <w:rPr>
          <w:b/>
          <w:sz w:val="28"/>
        </w:rPr>
      </w:pPr>
    </w:p>
    <w:p w14:paraId="611F1568" w14:textId="77777777" w:rsidR="006C66B2" w:rsidRDefault="00032C37">
      <w:pPr>
        <w:pStyle w:val="Heading4"/>
        <w:spacing w:line="271" w:lineRule="auto"/>
        <w:ind w:left="393" w:right="5337"/>
      </w:pPr>
      <w:r>
        <w:t>2025</w:t>
      </w:r>
      <w:r>
        <w:rPr>
          <w:spacing w:val="-12"/>
        </w:rPr>
        <w:t xml:space="preserve"> </w:t>
      </w:r>
      <w:r>
        <w:t>CCDA</w:t>
      </w:r>
      <w:r>
        <w:rPr>
          <w:spacing w:val="-20"/>
        </w:rPr>
        <w:t xml:space="preserve"> </w:t>
      </w:r>
      <w:r>
        <w:t>Lunch</w:t>
      </w:r>
      <w:r>
        <w:rPr>
          <w:spacing w:val="-6"/>
        </w:rPr>
        <w:t xml:space="preserve"> </w:t>
      </w:r>
      <w:r>
        <w:t>and</w:t>
      </w:r>
      <w:r>
        <w:rPr>
          <w:spacing w:val="-8"/>
        </w:rPr>
        <w:t xml:space="preserve"> </w:t>
      </w:r>
      <w:r>
        <w:t>Learn</w:t>
      </w:r>
      <w:r>
        <w:rPr>
          <w:spacing w:val="-11"/>
        </w:rPr>
        <w:t xml:space="preserve"> </w:t>
      </w:r>
      <w:r>
        <w:t>Webinar Series with the Pacific ADA Center</w:t>
      </w:r>
    </w:p>
    <w:p w14:paraId="008527B4" w14:textId="77777777" w:rsidR="006C66B2" w:rsidRDefault="00032C37">
      <w:pPr>
        <w:pStyle w:val="BodyText"/>
        <w:spacing w:before="7"/>
        <w:rPr>
          <w:b/>
          <w:sz w:val="3"/>
        </w:rPr>
      </w:pPr>
      <w:r>
        <w:rPr>
          <w:b/>
          <w:noProof/>
          <w:sz w:val="3"/>
        </w:rPr>
        <mc:AlternateContent>
          <mc:Choice Requires="wps">
            <w:drawing>
              <wp:anchor distT="0" distB="0" distL="0" distR="0" simplePos="0" relativeHeight="251658362" behindDoc="1" locked="0" layoutInCell="1" allowOverlap="1" wp14:anchorId="5522E8B4" wp14:editId="37462C17">
                <wp:simplePos x="0" y="0"/>
                <wp:positionH relativeFrom="page">
                  <wp:posOffset>461733</wp:posOffset>
                </wp:positionH>
                <wp:positionV relativeFrom="paragraph">
                  <wp:posOffset>41891</wp:posOffset>
                </wp:positionV>
                <wp:extent cx="3898900" cy="91440"/>
                <wp:effectExtent l="0" t="0" r="0" b="0"/>
                <wp:wrapTopAndBottom/>
                <wp:docPr id="291" name="Graphic 29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898900" cy="91440"/>
                        </a:xfrm>
                        <a:custGeom>
                          <a:avLst/>
                          <a:gdLst/>
                          <a:ahLst/>
                          <a:cxnLst/>
                          <a:rect l="l" t="t" r="r" b="b"/>
                          <a:pathLst>
                            <a:path w="3898900" h="91440">
                              <a:moveTo>
                                <a:pt x="3898773" y="0"/>
                              </a:moveTo>
                              <a:lnTo>
                                <a:pt x="0" y="0"/>
                              </a:lnTo>
                              <a:lnTo>
                                <a:pt x="0" y="91438"/>
                              </a:lnTo>
                              <a:lnTo>
                                <a:pt x="3898773" y="91438"/>
                              </a:lnTo>
                              <a:lnTo>
                                <a:pt x="389877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1B7A2FF7" id="Graphic 291" o:spid="_x0000_s1026" style="position:absolute;margin-left:36.35pt;margin-top:3.3pt;width:307pt;height:7.2pt;z-index:-251658118;visibility:visible;mso-wrap-style:square;mso-wrap-distance-left:0;mso-wrap-distance-top:0;mso-wrap-distance-right:0;mso-wrap-distance-bottom:0;mso-position-horizontal:absolute;mso-position-horizontal-relative:page;mso-position-vertical:absolute;mso-position-vertical-relative:text;v-text-anchor:top" coordsize="389890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8WoJQIAAMEEAAAOAAAAZHJzL2Uyb0RvYy54bWysVMFu2zAMvQ/YPwi6L3aaYE2MOMXQoMOA&#10;oivQDDsrshwbk0WNUmL370fJUWpspw27SJT5RD0+kt7cDZ1mZ4WuBVPy+SznTBkJVWuOJf+2f/iw&#10;4sx5YSqhwaiSvyrH77bv3216W6gbaEBXChkFMa7obckb722RZU42qhNuBlYZctaAnfB0xGNWoegp&#10;eqezmzz/mPWAlUWQyjn6uhudfBvj17WS/mtdO+WZLjlx83HFuB7Cmm03ojiisE0rLzTEP7DoRGvo&#10;0WuonfCCnbD9I1TXSgQHtZ9J6DKo61aqmANlM89/y+alEVbFXEgcZ68yuf8XVj6dX+wzBurOPoL8&#10;4UiRrLeuuHrCwV0wQ41dwBJxNkQVX68qqsEzSR8Xq/VqnZPYknzr+XIZVc5EkS7Lk/OfFcRA4vzo&#10;/FiEKlmiSZYcTDKRShmKqGMRPWdUROSMingYi2iFD/cCu2CyfsKkSUSCt4Oz2kPE+ZBE4Ht7u+As&#10;pUJU3zDaTLGU1QSVfGm3Md6IocQXq8CMoiV/2kfc9N2/QydBUzypwanxqZB6fPMqB70/FdyBbquH&#10;VusggMPj4V4jO4swHvlyRzKMcSaw2A1jA4RWOED1+oysp5kpuft5Eqg4018MNWUYsGRgMg7JQK/v&#10;IY5h1B6d3w/fBVpmySy5p/55gtTyokidQfwDYMSGmwY+nTzUbWibyG1kdDnQnMT8LzMdBnF6jqi3&#10;P8/2FwAAAP//AwBQSwMEFAAGAAgAAAAhAETE+nfaAAAABwEAAA8AAABkcnMvZG93bnJldi54bWxM&#10;jsFOwzAQRO9I/IO1lbhRu0FyShqnQogce6BU6tWNlzhtbEex26R/z3KC42hGb165nV3PbjjGLngF&#10;q6UAhr4JpvOtgsNX/bwGFpP2RvfBo4I7RthWjw+lLkyY/Cfe9qllBPGx0ApsSkPBeWwsOh2XYUBP&#10;3XcYnU4Ux5abUU8Edz3PhJDc6c7Tg9UDvltsLvuro19xvvP8ddq91EOqzx/2Uu+OB6WeFvPbBljC&#10;Of2N4Vef1KEip1O4ehNZryDPcloqkBIY1XItKZ8UZCsBvCr5f//qBwAA//8DAFBLAQItABQABgAI&#10;AAAAIQC2gziS/gAAAOEBAAATAAAAAAAAAAAAAAAAAAAAAABbQ29udGVudF9UeXBlc10ueG1sUEsB&#10;Ai0AFAAGAAgAAAAhADj9If/WAAAAlAEAAAsAAAAAAAAAAAAAAAAALwEAAF9yZWxzLy5yZWxzUEsB&#10;Ai0AFAAGAAgAAAAhAH4zxaglAgAAwQQAAA4AAAAAAAAAAAAAAAAALgIAAGRycy9lMm9Eb2MueG1s&#10;UEsBAi0AFAAGAAgAAAAhAETE+nfaAAAABwEAAA8AAAAAAAAAAAAAAAAAfwQAAGRycy9kb3ducmV2&#10;LnhtbFBLBQYAAAAABAAEAPMAAACGBQAAAAA=&#10;" path="m3898773,l,,,91438r3898773,l3898773,xe" fillcolor="#004d73" stroked="f">
                <v:path arrowok="t"/>
                <w10:wrap type="topAndBottom" anchorx="page"/>
              </v:shape>
            </w:pict>
          </mc:Fallback>
        </mc:AlternateContent>
      </w:r>
    </w:p>
    <w:p w14:paraId="0F50CD9B" w14:textId="77777777" w:rsidR="006C66B2" w:rsidRDefault="00032C37" w:rsidP="00EB3800">
      <w:pPr>
        <w:pStyle w:val="BodyText"/>
        <w:spacing w:before="106" w:line="261" w:lineRule="auto"/>
        <w:ind w:left="628" w:right="489"/>
      </w:pPr>
      <w:r>
        <w:t>One of CCDA’s impactful 2025 moments was the continuation of the CCDA Lunch and Learn webinar series, developed in collaboration with the Pacific ADA Center for the second consecutive</w:t>
      </w:r>
      <w:r>
        <w:rPr>
          <w:spacing w:val="-2"/>
        </w:rPr>
        <w:t xml:space="preserve"> </w:t>
      </w:r>
      <w:r>
        <w:t>year.</w:t>
      </w:r>
      <w:r>
        <w:rPr>
          <w:spacing w:val="-2"/>
        </w:rPr>
        <w:t xml:space="preserve"> </w:t>
      </w:r>
      <w:r>
        <w:t>The</w:t>
      </w:r>
      <w:r>
        <w:rPr>
          <w:spacing w:val="-4"/>
        </w:rPr>
        <w:t xml:space="preserve"> </w:t>
      </w:r>
      <w:r>
        <w:t>2025</w:t>
      </w:r>
      <w:r>
        <w:rPr>
          <w:spacing w:val="-2"/>
        </w:rPr>
        <w:t xml:space="preserve"> </w:t>
      </w:r>
      <w:r>
        <w:t>CCDA</w:t>
      </w:r>
      <w:r>
        <w:rPr>
          <w:spacing w:val="-2"/>
        </w:rPr>
        <w:t xml:space="preserve"> </w:t>
      </w:r>
      <w:r>
        <w:t>Lunch</w:t>
      </w:r>
      <w:r>
        <w:rPr>
          <w:spacing w:val="-4"/>
        </w:rPr>
        <w:t xml:space="preserve"> </w:t>
      </w:r>
      <w:r>
        <w:t>and</w:t>
      </w:r>
      <w:r>
        <w:rPr>
          <w:spacing w:val="-2"/>
        </w:rPr>
        <w:t xml:space="preserve"> </w:t>
      </w:r>
      <w:r>
        <w:t>Learn</w:t>
      </w:r>
      <w:r>
        <w:rPr>
          <w:spacing w:val="-2"/>
        </w:rPr>
        <w:t xml:space="preserve"> </w:t>
      </w:r>
      <w:r>
        <w:t>webinar</w:t>
      </w:r>
      <w:r>
        <w:rPr>
          <w:spacing w:val="-2"/>
        </w:rPr>
        <w:t xml:space="preserve"> </w:t>
      </w:r>
      <w:r>
        <w:t>series</w:t>
      </w:r>
      <w:r>
        <w:rPr>
          <w:spacing w:val="-5"/>
        </w:rPr>
        <w:t xml:space="preserve"> </w:t>
      </w:r>
      <w:r>
        <w:t>featured</w:t>
      </w:r>
      <w:r>
        <w:rPr>
          <w:spacing w:val="-3"/>
        </w:rPr>
        <w:t xml:space="preserve"> </w:t>
      </w:r>
      <w:r>
        <w:t>two</w:t>
      </w:r>
      <w:r>
        <w:rPr>
          <w:spacing w:val="-2"/>
        </w:rPr>
        <w:t xml:space="preserve"> </w:t>
      </w:r>
      <w:r>
        <w:t>sessions</w:t>
      </w:r>
      <w:r>
        <w:rPr>
          <w:spacing w:val="-4"/>
        </w:rPr>
        <w:t xml:space="preserve"> </w:t>
      </w:r>
      <w:r>
        <w:t>aimed at</w:t>
      </w:r>
      <w:r>
        <w:rPr>
          <w:spacing w:val="-4"/>
        </w:rPr>
        <w:t xml:space="preserve"> </w:t>
      </w:r>
      <w:r>
        <w:t>providing</w:t>
      </w:r>
      <w:r>
        <w:rPr>
          <w:spacing w:val="-6"/>
        </w:rPr>
        <w:t xml:space="preserve"> </w:t>
      </w:r>
      <w:r>
        <w:t>stakeholders</w:t>
      </w:r>
      <w:r>
        <w:rPr>
          <w:spacing w:val="-4"/>
        </w:rPr>
        <w:t xml:space="preserve"> </w:t>
      </w:r>
      <w:r>
        <w:t>with</w:t>
      </w:r>
      <w:r>
        <w:rPr>
          <w:spacing w:val="-4"/>
        </w:rPr>
        <w:t xml:space="preserve"> </w:t>
      </w:r>
      <w:r>
        <w:t>valuable</w:t>
      </w:r>
      <w:r>
        <w:rPr>
          <w:spacing w:val="-4"/>
        </w:rPr>
        <w:t xml:space="preserve"> </w:t>
      </w:r>
      <w:r>
        <w:t>information</w:t>
      </w:r>
      <w:r>
        <w:rPr>
          <w:spacing w:val="-4"/>
        </w:rPr>
        <w:t xml:space="preserve"> </w:t>
      </w:r>
      <w:r>
        <w:t>and</w:t>
      </w:r>
      <w:r>
        <w:rPr>
          <w:spacing w:val="-4"/>
        </w:rPr>
        <w:t xml:space="preserve"> </w:t>
      </w:r>
      <w:r>
        <w:t>resources</w:t>
      </w:r>
      <w:r>
        <w:rPr>
          <w:spacing w:val="-7"/>
        </w:rPr>
        <w:t xml:space="preserve"> </w:t>
      </w:r>
      <w:r>
        <w:t>to</w:t>
      </w:r>
      <w:r>
        <w:rPr>
          <w:spacing w:val="-4"/>
        </w:rPr>
        <w:t xml:space="preserve"> </w:t>
      </w:r>
      <w:r>
        <w:t>promote</w:t>
      </w:r>
      <w:r>
        <w:rPr>
          <w:spacing w:val="-4"/>
        </w:rPr>
        <w:t xml:space="preserve"> </w:t>
      </w:r>
      <w:r>
        <w:t>accessibility</w:t>
      </w:r>
      <w:r>
        <w:rPr>
          <w:spacing w:val="-4"/>
        </w:rPr>
        <w:t xml:space="preserve"> </w:t>
      </w:r>
      <w:r>
        <w:t xml:space="preserve">across </w:t>
      </w:r>
      <w:r>
        <w:rPr>
          <w:spacing w:val="-2"/>
        </w:rPr>
        <w:t>California.</w:t>
      </w:r>
    </w:p>
    <w:p w14:paraId="29EC630A" w14:textId="77777777" w:rsidR="006C66B2" w:rsidRDefault="00032C37" w:rsidP="00EB3800">
      <w:pPr>
        <w:pStyle w:val="BodyText"/>
        <w:spacing w:before="156" w:line="261" w:lineRule="auto"/>
        <w:ind w:left="628" w:right="502"/>
      </w:pPr>
      <w:r>
        <w:t>The</w:t>
      </w:r>
      <w:r>
        <w:rPr>
          <w:spacing w:val="-4"/>
        </w:rPr>
        <w:t xml:space="preserve"> </w:t>
      </w:r>
      <w:r>
        <w:t>first</w:t>
      </w:r>
      <w:r>
        <w:rPr>
          <w:spacing w:val="-3"/>
        </w:rPr>
        <w:t xml:space="preserve"> </w:t>
      </w:r>
      <w:r>
        <w:t>session</w:t>
      </w:r>
      <w:r>
        <w:rPr>
          <w:spacing w:val="-4"/>
        </w:rPr>
        <w:t xml:space="preserve"> </w:t>
      </w:r>
      <w:r>
        <w:t>of</w:t>
      </w:r>
      <w:r>
        <w:rPr>
          <w:spacing w:val="-1"/>
        </w:rPr>
        <w:t xml:space="preserve"> </w:t>
      </w:r>
      <w:r>
        <w:t>the</w:t>
      </w:r>
      <w:r>
        <w:rPr>
          <w:spacing w:val="-4"/>
        </w:rPr>
        <w:t xml:space="preserve"> </w:t>
      </w:r>
      <w:r>
        <w:t>2025</w:t>
      </w:r>
      <w:r>
        <w:rPr>
          <w:spacing w:val="-3"/>
        </w:rPr>
        <w:t xml:space="preserve"> </w:t>
      </w:r>
      <w:r>
        <w:t>CCDA</w:t>
      </w:r>
      <w:r>
        <w:rPr>
          <w:spacing w:val="-3"/>
        </w:rPr>
        <w:t xml:space="preserve"> </w:t>
      </w:r>
      <w:r>
        <w:t>Lunch</w:t>
      </w:r>
      <w:r>
        <w:rPr>
          <w:spacing w:val="-4"/>
        </w:rPr>
        <w:t xml:space="preserve"> </w:t>
      </w:r>
      <w:r>
        <w:t>and</w:t>
      </w:r>
      <w:r>
        <w:rPr>
          <w:spacing w:val="-3"/>
        </w:rPr>
        <w:t xml:space="preserve"> </w:t>
      </w:r>
      <w:r>
        <w:t>Learn</w:t>
      </w:r>
      <w:r>
        <w:rPr>
          <w:spacing w:val="-3"/>
        </w:rPr>
        <w:t xml:space="preserve"> </w:t>
      </w:r>
      <w:r>
        <w:t>webinar</w:t>
      </w:r>
      <w:r>
        <w:rPr>
          <w:spacing w:val="-3"/>
        </w:rPr>
        <w:t xml:space="preserve"> </w:t>
      </w:r>
      <w:r>
        <w:t>series</w:t>
      </w:r>
      <w:r>
        <w:rPr>
          <w:spacing w:val="-5"/>
        </w:rPr>
        <w:t xml:space="preserve"> </w:t>
      </w:r>
      <w:r>
        <w:t>focused</w:t>
      </w:r>
      <w:r>
        <w:rPr>
          <w:spacing w:val="-4"/>
        </w:rPr>
        <w:t xml:space="preserve"> </w:t>
      </w:r>
      <w:r>
        <w:t>on</w:t>
      </w:r>
      <w:r>
        <w:rPr>
          <w:spacing w:val="-4"/>
        </w:rPr>
        <w:t xml:space="preserve"> </w:t>
      </w:r>
      <w:r>
        <w:t xml:space="preserve">accessible parking and spotlighted CCDA’s </w:t>
      </w:r>
      <w:r w:rsidRPr="00EB3800">
        <w:rPr>
          <w:i/>
          <w:iCs/>
        </w:rPr>
        <w:t>Accessible Parking Toolkit for Business Owners and Operators</w:t>
      </w:r>
      <w:r>
        <w:t>. The second webinar session centered on emergency preparedness, offering resources on how businesses can integrate accessibly into their business continuity plans and adapt during emergencies while continuing to meet accessibility obligations. The 2025 Lunch and Learn webinar</w:t>
      </w:r>
      <w:r>
        <w:rPr>
          <w:spacing w:val="-3"/>
        </w:rPr>
        <w:t xml:space="preserve"> </w:t>
      </w:r>
      <w:r>
        <w:t>series</w:t>
      </w:r>
      <w:r>
        <w:rPr>
          <w:spacing w:val="-3"/>
        </w:rPr>
        <w:t xml:space="preserve"> </w:t>
      </w:r>
      <w:r>
        <w:t>reflects</w:t>
      </w:r>
      <w:r>
        <w:rPr>
          <w:spacing w:val="-5"/>
        </w:rPr>
        <w:t xml:space="preserve"> </w:t>
      </w:r>
      <w:r>
        <w:t>one</w:t>
      </w:r>
      <w:r>
        <w:rPr>
          <w:spacing w:val="-5"/>
        </w:rPr>
        <w:t xml:space="preserve"> </w:t>
      </w:r>
      <w:r>
        <w:t>of</w:t>
      </w:r>
      <w:r>
        <w:rPr>
          <w:spacing w:val="-1"/>
        </w:rPr>
        <w:t xml:space="preserve"> </w:t>
      </w:r>
      <w:r>
        <w:t>the</w:t>
      </w:r>
      <w:r>
        <w:rPr>
          <w:spacing w:val="-5"/>
        </w:rPr>
        <w:t xml:space="preserve"> </w:t>
      </w:r>
      <w:r>
        <w:t>many</w:t>
      </w:r>
      <w:r>
        <w:rPr>
          <w:spacing w:val="-6"/>
        </w:rPr>
        <w:t xml:space="preserve"> </w:t>
      </w:r>
      <w:r>
        <w:t>ways</w:t>
      </w:r>
      <w:r>
        <w:rPr>
          <w:spacing w:val="-1"/>
        </w:rPr>
        <w:t xml:space="preserve"> </w:t>
      </w:r>
      <w:r>
        <w:t>CCDA</w:t>
      </w:r>
      <w:r>
        <w:rPr>
          <w:spacing w:val="-3"/>
        </w:rPr>
        <w:t xml:space="preserve"> </w:t>
      </w:r>
      <w:r>
        <w:t>is</w:t>
      </w:r>
      <w:r>
        <w:rPr>
          <w:spacing w:val="-3"/>
        </w:rPr>
        <w:t xml:space="preserve"> </w:t>
      </w:r>
      <w:r>
        <w:t>advancing</w:t>
      </w:r>
      <w:r>
        <w:rPr>
          <w:spacing w:val="-4"/>
        </w:rPr>
        <w:t xml:space="preserve"> </w:t>
      </w:r>
      <w:r>
        <w:t>a</w:t>
      </w:r>
      <w:r>
        <w:rPr>
          <w:spacing w:val="-4"/>
        </w:rPr>
        <w:t xml:space="preserve"> </w:t>
      </w:r>
      <w:r>
        <w:t>more</w:t>
      </w:r>
      <w:r>
        <w:rPr>
          <w:spacing w:val="-3"/>
        </w:rPr>
        <w:t xml:space="preserve"> </w:t>
      </w:r>
      <w:r>
        <w:t>inclusive</w:t>
      </w:r>
      <w:r>
        <w:rPr>
          <w:spacing w:val="-3"/>
        </w:rPr>
        <w:t xml:space="preserve"> </w:t>
      </w:r>
      <w:r>
        <w:t>and</w:t>
      </w:r>
      <w:r>
        <w:rPr>
          <w:spacing w:val="-5"/>
        </w:rPr>
        <w:t xml:space="preserve"> </w:t>
      </w:r>
      <w:r>
        <w:t>accessible California. In total, more than 400 stakeholders registered for the 2025 CCDA Lunch and Learn webinar series, reflecting strong engagement and reinforcing CCDA’s ongoing efforts to advance a more inclusive and accessible California through education and outreach.</w:t>
      </w:r>
    </w:p>
    <w:p w14:paraId="6CA050A8" w14:textId="77777777" w:rsidR="006C66B2" w:rsidRDefault="00032C37">
      <w:pPr>
        <w:pStyle w:val="Heading4"/>
        <w:spacing w:before="244"/>
        <w:ind w:left="395"/>
      </w:pPr>
      <w:r>
        <w:t>Path</w:t>
      </w:r>
      <w:r>
        <w:rPr>
          <w:spacing w:val="-1"/>
        </w:rPr>
        <w:t xml:space="preserve"> </w:t>
      </w:r>
      <w:r>
        <w:rPr>
          <w:spacing w:val="-2"/>
        </w:rPr>
        <w:t>Forward</w:t>
      </w:r>
    </w:p>
    <w:p w14:paraId="5D43334E" w14:textId="77777777" w:rsidR="006C66B2" w:rsidRDefault="00032C37">
      <w:pPr>
        <w:pStyle w:val="BodyText"/>
        <w:spacing w:before="6"/>
        <w:rPr>
          <w:b/>
          <w:sz w:val="7"/>
        </w:rPr>
      </w:pPr>
      <w:r>
        <w:rPr>
          <w:b/>
          <w:noProof/>
          <w:sz w:val="7"/>
        </w:rPr>
        <mc:AlternateContent>
          <mc:Choice Requires="wps">
            <w:drawing>
              <wp:anchor distT="0" distB="0" distL="0" distR="0" simplePos="0" relativeHeight="251658363" behindDoc="1" locked="0" layoutInCell="1" allowOverlap="1" wp14:anchorId="1A163B02" wp14:editId="61E28E98">
                <wp:simplePos x="0" y="0"/>
                <wp:positionH relativeFrom="page">
                  <wp:posOffset>446125</wp:posOffset>
                </wp:positionH>
                <wp:positionV relativeFrom="paragraph">
                  <wp:posOffset>70373</wp:posOffset>
                </wp:positionV>
                <wp:extent cx="1767839" cy="91440"/>
                <wp:effectExtent l="0" t="0" r="0" b="0"/>
                <wp:wrapTopAndBottom/>
                <wp:docPr id="292" name="Graphic 29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67839" cy="91440"/>
                        </a:xfrm>
                        <a:custGeom>
                          <a:avLst/>
                          <a:gdLst/>
                          <a:ahLst/>
                          <a:cxnLst/>
                          <a:rect l="l" t="t" r="r" b="b"/>
                          <a:pathLst>
                            <a:path w="1767839" h="91440">
                              <a:moveTo>
                                <a:pt x="1767713" y="0"/>
                              </a:moveTo>
                              <a:lnTo>
                                <a:pt x="0" y="0"/>
                              </a:lnTo>
                              <a:lnTo>
                                <a:pt x="0" y="91439"/>
                              </a:lnTo>
                              <a:lnTo>
                                <a:pt x="1767713" y="91439"/>
                              </a:lnTo>
                              <a:lnTo>
                                <a:pt x="176771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62460E3" id="Graphic 292" o:spid="_x0000_s1026" style="position:absolute;margin-left:35.15pt;margin-top:5.55pt;width:139.2pt;height:7.2pt;z-index:-251658117;visibility:visible;mso-wrap-style:square;mso-wrap-distance-left:0;mso-wrap-distance-top:0;mso-wrap-distance-right:0;mso-wrap-distance-bottom:0;mso-position-horizontal:absolute;mso-position-horizontal-relative:page;mso-position-vertical:absolute;mso-position-vertical-relative:text;v-text-anchor:top" coordsize="1767839,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S+0JQIAAMEEAAAOAAAAZHJzL2Uyb0RvYy54bWysVMFu2zAMvQ/YPwi6L06aoGmNOMXQoMOA&#10;oivQFDsrshwbk0WNUmLn70fJUWpspxW9SJT5RD0+kl7d9a1mR4WuAVPw2WTKmTISysbsC/66ffhy&#10;w5nzwpRCg1EFPynH79afP606m6srqEGXChkFMS7vbMFr722eZU7WqhVuAlYZclaArfB0xH1Wougo&#10;equzq+n0OusAS4sglXP0dTM4+TrGryol/Y+qcsozXXDi5uOKcd2FNVuvRL5HYetGnmmId7BoRWPo&#10;0UuojfCCHbD5J1TbSAQHlZ9IaDOoqkaqmANlM5v+lc1LLayKuZA4zl5kch8XVj4dX+wzBurOPoL8&#10;5UiRrLMuv3jCwZ0xfYVtwBJx1kcVTxcVVe+ZpI+z5fXyZn7LmSTf7WyxiCpnIk+X5cH5bwpiIHF8&#10;dH4oQpksUSdL9iaZSKUMRdSxiJ4zKiJyRkXcDUW0wod7gV0wWTdiUiciwdvCUW0h4nxIIvBdzuac&#10;pVSI6htGmzGWWmiESr602xhvwFDipEEQU+TJn/YBN373/9BJ0BRPanBqeCqkHt+8yEHvjwV3oJvy&#10;odE6COBwv7vXyI4ijMd0sVnOz5RHsNgNQwOEVthBeXpG1tHMFNz9PghUnOnvhpoyDFgyMBm7ZKDX&#10;9xDHMGqPzm/7nwIts2QW3FP/PEFqeZGnziD+ATBgw00DXw8eqia0TeQ2MDofaE5i/ueZDoM4PkfU&#10;259n/QcAAP//AwBQSwMEFAAGAAgAAAAhAAizvHzeAAAACAEAAA8AAABkcnMvZG93bnJldi54bWxM&#10;j81OwzAQhO9IvIO1SNyo89PSKsSpUKA3LhSEcnTjJQnE6yh2mvD2LCd6nJ3RzLf5frG9OOPoO0cK&#10;4lUEAql2pqNGwfvb4W4HwgdNRveOUMEPetgX11e5zoyb6RXPx9AILiGfaQVtCEMmpa9btNqv3IDE&#10;3qcbrQ4sx0aaUc9cbnuZRNG9tLojXmj1gGWL9fdxsgqml8NcNdX6OZSuf6qSry6dP0qlbm+WxwcQ&#10;AZfwH4Y/fEaHgplObiLjRa9gG6Wc5Hscg2A/Xe+2IE4Kks0GZJHLyweKXwAAAP//AwBQSwECLQAU&#10;AAYACAAAACEAtoM4kv4AAADhAQAAEwAAAAAAAAAAAAAAAAAAAAAAW0NvbnRlbnRfVHlwZXNdLnht&#10;bFBLAQItABQABgAIAAAAIQA4/SH/1gAAAJQBAAALAAAAAAAAAAAAAAAAAC8BAABfcmVscy8ucmVs&#10;c1BLAQItABQABgAIAAAAIQBwrS+0JQIAAMEEAAAOAAAAAAAAAAAAAAAAAC4CAABkcnMvZTJvRG9j&#10;LnhtbFBLAQItABQABgAIAAAAIQAIs7x83gAAAAgBAAAPAAAAAAAAAAAAAAAAAH8EAABkcnMvZG93&#10;bnJldi54bWxQSwUGAAAAAAQABADzAAAAigUAAAAA&#10;" path="m1767713,l,,,91439r1767713,l1767713,xe" fillcolor="#004d73" stroked="f">
                <v:path arrowok="t"/>
                <w10:wrap type="topAndBottom" anchorx="page"/>
              </v:shape>
            </w:pict>
          </mc:Fallback>
        </mc:AlternateContent>
      </w:r>
    </w:p>
    <w:p w14:paraId="761419B7" w14:textId="0BAD3170" w:rsidR="006C66B2" w:rsidRDefault="00032C37" w:rsidP="00EB3800">
      <w:pPr>
        <w:pStyle w:val="BodyText"/>
        <w:spacing w:before="114" w:line="261" w:lineRule="auto"/>
        <w:ind w:left="655" w:right="466"/>
      </w:pPr>
      <w:r>
        <w:t>Looking ahead to 2026, CCDA will continue its collaboration with Pacific ADA Center to offer the Lunch and Learn webinar series. The focus for 2026 will shift to addressing the needs of specific regions that are trending in CCDA’s reporting of construction</w:t>
      </w:r>
      <w:r w:rsidR="007916CC">
        <w:t>-</w:t>
      </w:r>
      <w:r>
        <w:t>related accessibility violations. The focus of the 2026 CCDA Lunch and Learn webinar series will be tailored to these geographical areas, providing resources and insights specifically related to construction</w:t>
      </w:r>
      <w:r w:rsidR="007916CC">
        <w:t>-</w:t>
      </w:r>
      <w:r>
        <w:t>related accessibility</w:t>
      </w:r>
      <w:r>
        <w:rPr>
          <w:spacing w:val="-5"/>
        </w:rPr>
        <w:t xml:space="preserve"> </w:t>
      </w:r>
      <w:r>
        <w:t>violations</w:t>
      </w:r>
      <w:r>
        <w:rPr>
          <w:spacing w:val="-5"/>
        </w:rPr>
        <w:t xml:space="preserve"> </w:t>
      </w:r>
      <w:r>
        <w:t>in</w:t>
      </w:r>
      <w:r>
        <w:rPr>
          <w:spacing w:val="-3"/>
        </w:rPr>
        <w:t xml:space="preserve"> </w:t>
      </w:r>
      <w:r>
        <w:t>those</w:t>
      </w:r>
      <w:r>
        <w:rPr>
          <w:spacing w:val="-3"/>
        </w:rPr>
        <w:t xml:space="preserve"> </w:t>
      </w:r>
      <w:r>
        <w:t>regions.</w:t>
      </w:r>
      <w:r>
        <w:rPr>
          <w:spacing w:val="-5"/>
        </w:rPr>
        <w:t xml:space="preserve"> </w:t>
      </w:r>
      <w:r>
        <w:t>Through</w:t>
      </w:r>
      <w:r>
        <w:rPr>
          <w:spacing w:val="-3"/>
        </w:rPr>
        <w:t xml:space="preserve"> </w:t>
      </w:r>
      <w:r>
        <w:t>this</w:t>
      </w:r>
      <w:r>
        <w:rPr>
          <w:spacing w:val="-3"/>
        </w:rPr>
        <w:t xml:space="preserve"> </w:t>
      </w:r>
      <w:r>
        <w:t>approach,</w:t>
      </w:r>
      <w:r>
        <w:rPr>
          <w:spacing w:val="-3"/>
        </w:rPr>
        <w:t xml:space="preserve"> </w:t>
      </w:r>
      <w:r>
        <w:t>CCDA</w:t>
      </w:r>
      <w:r>
        <w:rPr>
          <w:spacing w:val="-3"/>
        </w:rPr>
        <w:t xml:space="preserve"> </w:t>
      </w:r>
      <w:r>
        <w:t>will</w:t>
      </w:r>
      <w:r>
        <w:rPr>
          <w:spacing w:val="-3"/>
        </w:rPr>
        <w:t xml:space="preserve"> </w:t>
      </w:r>
      <w:r>
        <w:t>continue</w:t>
      </w:r>
      <w:r>
        <w:rPr>
          <w:spacing w:val="-3"/>
        </w:rPr>
        <w:t xml:space="preserve"> </w:t>
      </w:r>
      <w:r>
        <w:t>to</w:t>
      </w:r>
      <w:r>
        <w:rPr>
          <w:spacing w:val="-3"/>
        </w:rPr>
        <w:t xml:space="preserve"> </w:t>
      </w:r>
      <w:r>
        <w:t>serve</w:t>
      </w:r>
      <w:r>
        <w:rPr>
          <w:spacing w:val="-3"/>
        </w:rPr>
        <w:t xml:space="preserve"> </w:t>
      </w:r>
      <w:r>
        <w:t>as</w:t>
      </w:r>
      <w:r>
        <w:rPr>
          <w:spacing w:val="-3"/>
        </w:rPr>
        <w:t xml:space="preserve"> </w:t>
      </w:r>
      <w:r>
        <w:t>an informational resource, supporting awareness and understanding of accessibility requirements.</w:t>
      </w:r>
    </w:p>
    <w:p w14:paraId="7C2B6E46" w14:textId="77777777" w:rsidR="006C66B2" w:rsidRDefault="006C66B2">
      <w:pPr>
        <w:pStyle w:val="BodyText"/>
        <w:spacing w:before="79"/>
        <w:rPr>
          <w:sz w:val="20"/>
        </w:rPr>
      </w:pPr>
    </w:p>
    <w:p w14:paraId="293269BE" w14:textId="77777777" w:rsidR="006C66B2" w:rsidRDefault="00032C37">
      <w:pPr>
        <w:tabs>
          <w:tab w:val="left" w:pos="6715"/>
        </w:tabs>
        <w:ind w:left="1363"/>
        <w:rPr>
          <w:sz w:val="20"/>
        </w:rPr>
      </w:pPr>
      <w:r>
        <w:rPr>
          <w:noProof/>
          <w:sz w:val="20"/>
        </w:rPr>
        <mc:AlternateContent>
          <mc:Choice Requires="wpg">
            <w:drawing>
              <wp:inline distT="0" distB="0" distL="0" distR="0" wp14:anchorId="4B855960" wp14:editId="55C290E4">
                <wp:extent cx="2499995" cy="2597150"/>
                <wp:effectExtent l="0" t="0" r="0" b="3175"/>
                <wp:docPr id="293" name="Group 29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499995" cy="2597150"/>
                          <a:chOff x="0" y="0"/>
                          <a:chExt cx="2499995" cy="2597150"/>
                        </a:xfrm>
                      </wpg:grpSpPr>
                      <pic:pic xmlns:pic="http://schemas.openxmlformats.org/drawingml/2006/picture">
                        <pic:nvPicPr>
                          <pic:cNvPr id="294" name="Image 294"/>
                          <pic:cNvPicPr/>
                        </pic:nvPicPr>
                        <pic:blipFill>
                          <a:blip r:embed="rId173" cstate="print"/>
                          <a:stretch>
                            <a:fillRect/>
                          </a:stretch>
                        </pic:blipFill>
                        <pic:spPr>
                          <a:xfrm>
                            <a:off x="0" y="12108"/>
                            <a:ext cx="2487341" cy="2584871"/>
                          </a:xfrm>
                          <a:prstGeom prst="rect">
                            <a:avLst/>
                          </a:prstGeom>
                        </pic:spPr>
                      </pic:pic>
                      <pic:pic xmlns:pic="http://schemas.openxmlformats.org/drawingml/2006/picture">
                        <pic:nvPicPr>
                          <pic:cNvPr id="295" name="Image 295"/>
                          <pic:cNvPicPr/>
                        </pic:nvPicPr>
                        <pic:blipFill>
                          <a:blip r:embed="rId174" cstate="print"/>
                          <a:stretch>
                            <a:fillRect/>
                          </a:stretch>
                        </pic:blipFill>
                        <pic:spPr>
                          <a:xfrm>
                            <a:off x="41234" y="0"/>
                            <a:ext cx="2458212" cy="2555748"/>
                          </a:xfrm>
                          <a:prstGeom prst="rect">
                            <a:avLst/>
                          </a:prstGeom>
                        </pic:spPr>
                      </pic:pic>
                      <pic:pic xmlns:pic="http://schemas.openxmlformats.org/drawingml/2006/picture">
                        <pic:nvPicPr>
                          <pic:cNvPr id="296" name="Image 296"/>
                          <pic:cNvPicPr/>
                        </pic:nvPicPr>
                        <pic:blipFill>
                          <a:blip r:embed="rId175" cstate="print"/>
                          <a:stretch>
                            <a:fillRect/>
                          </a:stretch>
                        </pic:blipFill>
                        <pic:spPr>
                          <a:xfrm>
                            <a:off x="107300" y="65595"/>
                            <a:ext cx="2328925" cy="2426462"/>
                          </a:xfrm>
                          <a:prstGeom prst="rect">
                            <a:avLst/>
                          </a:prstGeom>
                        </pic:spPr>
                      </pic:pic>
                    </wpg:wgp>
                  </a:graphicData>
                </a:graphic>
              </wp:inline>
            </w:drawing>
          </mc:Choice>
          <mc:Fallback>
            <w:pict>
              <v:group w14:anchorId="2A81C799" id="Group 293" o:spid="_x0000_s1026" style="width:196.85pt;height:204.5pt;mso-position-horizontal-relative:char;mso-position-vertical-relative:line" coordsize="24999,25971"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6IG2iZcCAABeCQAADgAAAGRycy9lMm9Eb2MueG1s5FZb&#10;a9swFH4f7D8IvTe+xE4c06QvWUuhbKXbfoAiy7aodUFSLv33O5Jdt0sKHWWFjgVijm5H3/nOdySd&#10;XxxEh3bMWK7kEieTGCMmqaq4bJb454/LswIj64isSKckW+IHZvHF6vOn870uWapa1VXMIHAibbnX&#10;S9w6p8sosrRlgtiJ0kzCYK2MIA6apokqQ/bgXXRRGsezaK9MpY2izFroXfeDeBX81zWj7ltdW+ZQ&#10;t8SAzYWvCd+N/0arc1I2huiW0wEGeQMKQbiETUdXa+II2hp+4kpwapRVtZtQJSJV15yyEANEk8RH&#10;0VwZtdUhlqbcN3qkCag94unNbunX3ZXR3/Wt6dGDeaPovQVeor1uyufjvt08TT7URvhFEAQ6BEYf&#10;RkbZwSEKnWm2gF+OEYWxNF/Mk3zgnLaQmJN1tP3yysqIlP3GAd4IR3Nawn+gCKwTil6XEqxyW8Pw&#10;4ET8kQ9BzP1Wn0E2NXF8wzvuHoIyIW8elNzdcurZ9Q1g89YgXgEXiwwjSQSUxLUgDUO+A0h/nOXX&#10;+BycuNh0XF/yrvPMe3sAC5I+ksQL8fZyWyu6FUy6vn4M6wC3krbl2mJkSiY2DACa6yqBtEHtOsCo&#10;DZeuLxbrDHO09fvXgOMOSswDJeU4EEA/4fQh2EFgL2omSZO46J0/6aaYTzMPIOimyIp54meM2Sel&#10;NtZdMSWQNwAv4ADKSUl2N3ZA9Dhl4LEHEdABpp5rMP4hzUAh/a6Z3JPiCfbK+giaSd9dM1mSTqF2&#10;Xjpr8iJNPICgmTyfZ0FV/7lmZseamX00zUzfXTNJPJ/GcP2DMGZ5DvcRVA0px8NmmhaL9PGSytJZ&#10;Nkv/+mETriu4xMMZNjw4/CvheRvs58+i1S8AAAD//wMAUEsDBAoAAAAAAAAAIQDN4IX/dwoAAHcK&#10;AAAUAAAAZHJzL21lZGlhL2ltYWdlMS5wbmeJUE5HDQoaCgAAAA1JSERSAAABmQAAAakIBgAAAF/f&#10;S2MAAAAGYktHRAD/AP8A/6C9p5MAAAAJcEhZcwAADsQAAA7EAZUrDhsAAAoXSURBVHic7dzRUiLJ&#10;FkDRg+3M/f/vHZX7oNUmZYFOz+yIllkrooISRLpf2HEyC07n83n+qdPpdPrHfwSA38r5XwjE6at/&#10;Q0gA2Hw1QI+3HtyF5SgywgNw/z4EZc3DreBcnWSWwKy3n0UHgPt03p2f1/uvheZwknkLzD4u++PD&#10;0/72PxmA39VRNM4Hx8y8TjZHofkwyewC8/B2vr811QDcv6Pp5TwzLwe3M68DzUVULiaZJTDb8XDj&#10;2C+nAXB/1mWxl91xmiUwMx8nmp+ROdjk32Ly4+14XH5ep5oZoQG4R/vAnGfm+e386e18sz0+p9Pp&#10;tIVmvyezn2K2uKzHj7mcZgQG4H6tS2Qv8xqWp/n4/n9efv44ySz2U8zjzPyxHNtkY9kM4H4dLZM9&#10;vx3re//ViwFm3iJzsBezhWabXv6YmT/fbvcTjcgA3J99ZLYJZptitsfWCP2cbra9mWvLZesG/zrJ&#10;/DmXE81+mgHgfuynmL/m9T1/fWybbB7mPTSfLpetezLrxv8fM/O/udyj2X53ey4A39sWiW0zf5tg&#10;Hpb7n+dy++Rwj/6zyOwvANiWy9als2ufnQHge9p/JmYLyczl0tnRZygvPN74frL9stl+ovlz3iNj&#10;bwbgPhxt+B9NMEefm5z1/HQ6nR6PHjg43+/RrJc23xyVAPh21ilm+yzM87y+52/7MlfjMsu+zK1v&#10;Yb52xdlpPu7VmGQA7sN+ktnO9x/E/+z7LGfm9p7MkVtfO2OSAbgP6+ddjqJy5Msb//sn7Z987VuZ&#10;RQbgvlx7j9+fX/VZZK696P78yy8IwG9t/XqYuXH+JQ+f/8qha1ERGIDv7bNB4m/51cgAwKdEBoCM&#10;yACQERkAMiIDQEZkAMiIDAAZkQEgIzIAZEQGgIzIAJARGQAyIgNARmQAyIgMABmRASAjMgBkRAaA&#10;jMgAkBEZADIiA0BGZADIiAwAGZEBICMyAGREBoCMyACQERkAMiIDQEZkAMiIDAAZkQEgIzIAZEQG&#10;gIzIAJARGQAyIgNARmQAyIgMABmRASAjMgBkRAaAjMgAkBEZADIiA0BGZADIiAwAGZEBICMyAGRE&#10;BoCMyACQERkAMiIDQEZkAMiIDAAZkQEgIzIAZEQGgIzIAJARGQAyIgNARmQAyIgMABmRASAjMgBk&#10;RAaAjMgAkBEZADIiA0BGZADIiAwAGZEBICMyAGREBoCMyACQERkAMiIDQEZkAMiIDAAZkQEgIzIA&#10;ZEQGgIzIAJARGQAyIgNARmQAyIgMABmRASAjMgBkRAaAjMgAkBEZADIiA0BGZADIiAwAGZEBICMy&#10;AGREBoCMyACQERkAMiIDQEZkAMiIDAAZkQEgIzIAZEQGgIzIAJARGQAyIgNARmQAyIgMABmRASAj&#10;MgBkRAaAjMgAkBEZADIiA0BGZADIiAwAGZEBICMyAGREBoCMyACQERkAMiIDQEZkAMiIDAAZkQEg&#10;IzIAZEQGgIzIAJARGQAyIgNARmQAyIgMABmRASAjMgBkRAaAjMgAkBEZADIiA0BGZADIiAwAGZEB&#10;ICMyAGREBoCMyACQERkAMiIDQEZkAMiIDAAZkQEgIzIAZEQGgIzIAJARGQAyIgNARmQAyIgMABmR&#10;ASAjMgBkRAaAjMgAkBEZADIiA0BGZADIiAwAGZEBICMyAGREBoCMyACQERkAMiIDQEZkAMiIDAAZ&#10;kQEgIzIAZEQGgIzIAJARGQAyIgNARmQAyIgMABmRASAjMgBkRAaAjMgAkBEZADIiA0BGZADIiAwA&#10;GZEBICMyAGREBoCMyACQERkAMiIDQEZkAMiIDAAZkQEgIzIAZEQGgIzIAJARGQAyIgNARmQAyIgM&#10;ABmRASAjMgBkRAaAjMgAkBEZADIiA0BGZADIiAwAGZEBICMyAGREBoCMyACQERkAMiIDQEZkAMiI&#10;DAAZkQEgIzIAZEQGgIzIAJARGQAyIgNARmQAyIgMABmRASAjMgBkRAaAjMgAkBEZADIiA0BGZADI&#10;iAwAGZEBICMyAGREBoCMyACQERkAMiIDQEZkAMiIDAAZkQEgIzIAZEQGgIzIAJARGQAyIgNARmQA&#10;yIgMABmRASAjMgBkRAaAjMgAkBEZADIiA0BGZADIiAwAGZEBICMyAGREBoCMyACQERkAMiIDQEZk&#10;AMiIDAAZkQEgIzIAZEQGgIzIAJARGQAyIgNARmQAyIgMABmRASAjMgBkRAaAjMgAkBEZADIiA0BG&#10;ZADIiAwAGZEBICMyAGREBoCMyACQERkAMiIDQEZkAMiIDAAZkQEgIzIAZEQGgIzIAJARGQAyIgNA&#10;RmQAyIgMABmRASAjMgBkRAaAjMgAkBEZADIiA0BGZADIiAwAGZEBICMyAGREBoCMyACQERkAMiID&#10;QEZkAMiIDAAZkQEgIzIAZEQGgIzIAJARGQAyIgNARmQAyIgMABmRASAjMgBkRAaAjMgAkBEZADIi&#10;A0BGZADIiAwAGZEBICMyAGREBoCMyACQERkAMiIDQEZkAMiIDAAZkQEgIzIAZEQGgIzIAJARGQAy&#10;IgNARmQAyIgMABmRASAjMgBkRAaAjMgAkBEZADIiA0BGZADIiAwAGZEBICMyAGREBoCMyACQERkA&#10;MiIDQEZkAMiIDAAZkQEgIzIAZEQGgIzIAJARGQAyIgNARmQAyIgMABmRASAjMgBkRAaAjMgAkBEZ&#10;ADIiA0BGZADIiAwAGZEBIPOrkTm/HbPc7s8B+H6O3tPP84vv74//4j9gZub0q/8QAH4b/9og8Vlk&#10;jip2vnIAcB+uvc9fa8JVR5G5FY39i728HTOvU8x6C8D3s8Zje4//ylBx+NitSeaoYNuLPb8dW1Ae&#10;3s4FBuD7W9/zn5dj7cCXVrPWyFxbd1tr9jIzTzPz4+123u7bIjMjNADf2dEk8zSvkXmayx7c6sbM&#10;zDyez+fz6XQ6Xfml9Y9tJXua96vS1sCYZADuw34F62lm/pr32DzPF2JzPp/Pt/ZkXuZyXNpeZA3M&#10;tmS23ScyAN/fFoqtA0/LscZm7cSX92SurcXtJ5jneY+OuADcn3VFa3vP3080a2w+jcz+qrFtTFpD&#10;sr3Yj7EXA3Cv9nsz27CxTTNbbPbLZheheZx5XTd735b5sA637rVsV5Zt4REZgPt0dAHANrmskdlC&#10;c3G12fl8Ps9cXy57mddorJcpb/dvE4zLlgHu336Fa51o1r2Z/QUAM3O8XLbdvuzu36aYH/O+2W+K&#10;Abhf+yZsHVgva97vyXxcLpv5uWS2n1pm9/PDWCYD+C85WjY7Oi4uXd7OLyaZg72Z7XaNzNFnYoQG&#10;4P7sP/9y9BGXdSg5r4GZmTntfn6987U066RydHx42q/+LwD47Rx9VczNL83cB2bmSmRmfoZm5mNs&#10;Znc/APfvaKr5ef9RYGZuRGbmIjQzpheA/6prU83ryY2Q3IzMxS9eBgeA/7BbYVl9OTI3/4gAAdyd&#10;r4bklv8DsYgHMv1Gu4IAAAAASUVORK5CYIJQSwMECgAAAAAAAAAhAJ2+wiH1JwAA9ScAABQAAABk&#10;cnMvbWVkaWEvaW1hZ2UyLnBuZ4lQTkcNChoKAAAADUlIRFIAAAMnAAADRwgGAAAALF0i8wAAAAZi&#10;S0dEAP8A/wD/oL2nkwAAAAlwSFlzAAAOxAAADsQBlSsOGwAAIABJREFUeJzt3c2OVFeW+O2194mI&#10;zCRJ+LugjSwxQEhIJSHXpAY1qGvwEN+OuR4z9DXUoAeedAupJEuIARICGfxCkpnxdfZ+BxmRDjD4&#10;o7pdrOp6HimVn3FOZIzip7X3OaX3HgAAAB9b/dhPAAAAIEKcAAAASUx+rwOXUsrvdWwAAODj6r/D&#10;/pD/lTh5X4i8+1x/LlbsewEAgI/v5+YL78bIBxrgf/TGvvyjj999MrvH2P58+7MHDx6UiIiHDx+a&#10;pAAAwL+ou3fv9oiIe/fu9YgfQ2Y3SHZ75R8Jld8cJ+9GyW6MPHjwoGwj5Isvvrj4u0ePHpWnT5+W&#10;O3fuRETEs2fPSkTErVu3fuvzBQAAfmePHz+OiIgbN270iIjvvvsuPvvss3779u2LePjmm296xHm0&#10;3Lt3r+/Gyj8aKb9pWdduiGy//vrrr8vDhw/Lt99+WyKi/OUvfynPnj0rx8fHcXR0VCMirl69Wv7j&#10;P/6jvHr1qly/fj0iokREnJ2d/ZbTAwAA/wQ3btyIiIgrV67077//Pv70pz/15XLZI6JHRBwfH7db&#10;t27FjRs3+ps3b/q3337bv/rqq76drkT8GCmllPJrA+VXx8nmoBfffvXVV3UbJLdu3aqPHj0qV69e&#10;rbPZrNy5c6fs7+/X4+Pjcu3atVJrrUdHR+Xo6ChevHhRr169GmdnZ+Xw8PCtc8znc0u/AADgn2x/&#10;f/+teDg5OYmDg4P+5s2buHnzZouI+OGHH/psNmsvXrzoR0dH/c6dO221WvVhGPqjR4/arVu3ekS0&#10;bahERNtGya8NlF+1rGsbJqWUsp2U3L17t56cnNTPP/+8PnnyZLh582adzWZ1uVwOL168qLPZrNZa&#10;y3Q6ravVqq7X61prLduPdzfQ1FqFCQAAfCSttbfCoPfeW2sXH5PJpE2n07ZarVprrS+Xy3bt2rU2&#10;m83G5XLZnjx50m7evDn+93//dzs8PGwPHz5sd+/e7V9++WXfTlF+KVB+cXLybpjcvn27Pn36tN6+&#10;fXt48uTJcHx8PNy8eXNyfHw82dvbG2az2bC/vz8Mw1Bba8NsNqvr9bru7+/XcRzrbDYr4zjW7bG3&#10;59nb2xMnAADwkSwWi58syZpOp225XPbZbNbGcWyz2ayt1+s2nU7HWmuLiPHNmzfjYrEYb968uT4+&#10;Pl5/8skn482bN8enT5+Ot2/fbl9//XXbhskvTVB+dnKyEw8XYfL8+fM6DMPk2rVrk4iYnpycTA8P&#10;D6fz+Xy6v78/PTs7GyJiMgzD0Hsfaq21tTbs7e3VxWJR62ZsEhFlHMcymZz30TiO4gQAAD6SYRh6&#10;RMR6vd5+3TfTk7a3t9cWi0WrtY6ttVZKGcdxHCNifXBwMM7n89X+/v7q5ORkdXh4uIqI1YsXL9bj&#10;OK4//fTT9ujRo/bll19e7Fn5UKD84uRk+7j79++Xy5cv12EYJrPZbPrixYvZbDabTafTvdVqNYuI&#10;vdbadBiGWURMeu+T3vtw/n8OtbVWh2GopZTt11FKqZsXIoZh+J+/ogAAwD9sHMeYTCZRSmnjOEat&#10;tZVSWmutDcPQeu+t9z5GxDgMwzoi1q21ZUSsVqvVYhiG5fHx8WK5XNbZbFaWy2U8f/58/fDhw76z&#10;/+SD5//g5GRnA3y5f/9+/cMf/jD88Y9/nJyenk4//fTT2d7e3v7p6el+KeVgMpns11r3VqvV/mQy&#10;mU4mk2lrbRjHcVJKqbXWobVWe+9DOf/vajn/RfTeTUwAACCJUkpvrUXvvdda22Y51ni+IKqNvfc2&#10;DMO61jqu1+vVer1eTafTeWttsV6v5733s0uXLs0Xi8X8+fPny0uXLq3+/ve/r1++fDnev3+/RcQH&#10;95/8bJzEznKuiJg+f/58MgzD/rVr1/bn8/lBKeXS9iMiDqbT6d44jrOImMb59GTYhkkppfbe6+ac&#10;F3HSWhMnAACQRK31Ik5KKduYaL33tg2UUsoYEeuIWA3DsFytVouIOOu9n24/9vf3z168eDEfx3H+&#10;6aefriNitbu8631x8t5lXbuXDb5//345OTkZPvnkk+Hw8HA6mUxmp6en+8MwXOq9X661Xo6IS8Mw&#10;HIzjuF9KmUXEdDM12e45qRFRN8etO9c7fu9t7wEAgI9j5yaK22VYbfP1Nk5aa227rGs1juNyGIb5&#10;OI7TUspkM5iI09PTvtlAPz558qT/8MMP7fHjx7vLu36yOf69k5PdqUlEDLdv354cHx/Paq0HwzBc&#10;GobhsPd+FBFHwzAcRcRha+1SKWVvGyfb/Sa11rKdmGyPu9mo/+6SLpECAAAfz483Ndx0Qylld8rR&#10;N/tPekRspyer3vuy976otZ5GxMk4jscRcVxKOR7H8WQcx9PW2tnR0dHy0aNH64gYPzQ9+cnk5N2p&#10;ya1bt+p8Ph+Ojo4mETE9PT3dG4bhYLOU6zAiDksph5vlXXu991kpZVJrrb33YbNsq+zuYYnzZ/LW&#10;ZwAA4OPbGWhcfN5+s5mq9FLKuNkcvy6lTCNisrMyqkXEGOeb5dfbq3fN5/Px5OSkPX78+IM3Z/zJ&#10;5GR70AcPHtTtXpPt1GQ6nR723o9KKVdKKVeHYbgyjuOVUsphRBxsJieTiBh678P5Hpq6Pc/FZYk/&#10;9Dr877ycAADAP+BD9xjZhkSPiN5ai1JK20xOxt77uve+3XNyMgzD63EcX/feX/XeX5dSjler1cl2&#10;ehKbvSf37t27uP/J9kQf3HPy1VdfladPn9Y//elPdb1eD7PZbFJKmY7juFdr3R+GYX8cx4Na635E&#10;7EfEXkTMtpcQLqXU3aVb270lNsADAMC/jlrrW2OUTaQMrbVhEyh1u0dlc/+TVa11uV6vF621xWQy&#10;mUfEZL1eD8fHx/W//uu/6suXL/uXX35Z4p0g+kmc7CzpiitXrpSzs7N69erVYb1eT9br9azWOqu1&#10;7vXe9zfLuPZqrdPe+3acM0TE9pLBZTM52Y2U9/7T9sUDAMDH86Gr+O68j+8REa21bbBs95FHbMKk&#10;tbZXSln23vdrrfOImK3X61lETC5dujS8evWqXrlypbx8+fK95/vgTRi/+OKLEhH1+Pj4YnIyjuN0&#10;MplMe++z1tpsGIbZJkouLh0c50u6thvgL473ofjY2XvyS68XAADwO9tGyPt+tfl99N53N6ZsHzON&#10;iHUpZTaO46zWOptMJtPVajWdzWaT5XI5HBwc1M8//7x+/vnn742Dt+JkZ79JiYhy9erV0nuve3t7&#10;Q2zu+j6O47TWOh2GYdJ7n8SPUXJxL5NSykWY2PAOAAD/On7p/ftOvGxvE9Ijom6aYNJ7n2xaYTqO&#10;43TbDK21YbFY1OVyWV69elUePXpU7t2713c3xdf3nKw8fPiwPH36tEREXL9+vR4dHdXzO9YPwzAM&#10;kziPmotlXLs3WKy17taUMAEAgP9Dtu/zSymxc/GrutlzPsROKwzDMBmGYWitDUdHR/X69es1IuLp&#10;06fl4cOHpbyzvOoncbJ1586dODs7q6enp2W1WtVaax2GYdhsdt9+fmtasn2yv9srAQAApLF78aud&#10;QKm7zTAMw1BrravVqp6enpazs7N6586d9x7vg3Hy7Nmzcv369RiGoazX6zqOY22t1e0lgmNTSHG+&#10;9uziXia7TxIAAPi/6Z2r8l587LbC5r6HdRzHul6v6zAM5fr16/Hs2bP39sJP4mR3Y/rr16/L2dlZ&#10;2VEjomxuSf9WmGwf46pbAADw7+Gd9/67Q4vaWtteJGu7J72cnZ2V169fXzzo3YtifXBycuvWrYiI&#10;ODw83J64jON4USmbdWZv7StxDxMAAPj3stsAu42wtW2IiB/bYtsa7/pgnLzPZDI5T59at5tfLp5E&#10;uMM7AAD8u3praLHthVJKmUw+ePeSn/jFOJnP56XWWvb29so4jmUYhui9l00hiRIAAGCrxPk2kNJ7&#10;L8MwxDiOZW9vr9Ray3w+/9l2+E2TEwAAgN+LOAEAAFIQJwAAQAriBAAASEGcAAAAKYgTAAAgBXEC&#10;AACkIE4AAIAUxAkAAJCCOAEAAFIQJwAAQAriBAAASEGcAAAAKYgTAAAgBXECAACkIE4AAIAUxAkA&#10;AJCCOAEAAFIQJwAAQAriBAAASEGcAAAAKYgTAAAgBXECAACkIE4AAIAUxAkAAJCCOAEAAFIQJwAA&#10;QAriBAAASEGcAAAAKYgTAAAgBXECAACkIE4AAIAUxAkAAJCCOAEAAFIQJwAAQAriBAAASEGcAAAA&#10;KYgTAAAgBXECAACkIE4AAIAUxAkAAJCCOAEAAFIQJwAAQAriBAAASEGcAAAAKYgTAAAgBXECAACk&#10;IE4AAIAUxAkAAJCCOAEAAFIQJwAAQAriBAAASEGcAAAAKYgTAAAgBXECAACkIE4AAIAUxAkAAJCC&#10;OAEAAFIQJwAAQAriBAAASEGcAAAAKYgTAAAgBXECAACkIE4AAIAUxAkAAJCCOAEAAFIQJwAAQAri&#10;BAAASEGcAAAAKYgTAAAgBXECAACkIE4AAIAUxAkAAJCCOAEAAFIQJwAAQAriBAAASEGcAAAAKYgT&#10;AAAgBXECAACkIE4AAIAUxAkAAJCCOAEAAFIQJwAAQAriBAAASEGcAAAAKYgTAAAgBXECAACkIE4A&#10;AIAUxAkAAJCCOAEAAFIQJwAAQAriBAAASEGcAAAAKYgTAAAgBXECAACkIE4AAIAUxAkAAJCCOAEA&#10;AFIQJwAAQAriBAAASEGcAAAAKYgTAAAgBXECAACkIE4AAIAUxAkAAJCCOAEAAFIQJwAAQAriBAAA&#10;SEGcAAAAKYgTAAAgBXECAACkIE4AAIAUxAkAAJCCOAEAAFIQJwAAQAriBAAASEGcAAAAKYgTAAAg&#10;BXECAACkIE4AAIAUxAkAAJCCOAEAAFIQJwAAQAriBAAASEGcAAAAKYgTAAAgBXECAACkIE4AAIAU&#10;xAkAAJCCOAEAAFIQJwAAQAriBAAASEGcAAAAKYgTAAAgBXECAACkIE4AAIAUxAkAAJCCOAEAAFIQ&#10;JwAAQAriBAAASEGcAAAAKYgTAAAgBXECAACkIE4AAIAUxAkAAJCCOAEAAFIQJwAAQAriBAAASEGc&#10;AAAAKYgTAAAgBXECAACkIE4AAIAUxAkAAJCCOAEAAFIQJwAAQAriBAAASEGcAAAAKYgTAAAgBXEC&#10;AACkIE4AAIAUxAkAAJCCOAEAAFIQJwAAQAriBAAASEGcAAAAKYgTAAAgBXECAACkIE4AAIAUxAkA&#10;AJCCOAEAAFIQJwAAQAriBAAASEGcAAAAKYgTAAAgBXECAACkIE4AAIAUxAkAAJCCOAEAAFIQJwAA&#10;QAriBAAASEGcAAAAKYgTAAAgBXECAACkIE4AAIAUxAkAAJCCOAEAAFIQJwAAQAriBAAASEGcAAAA&#10;KYgTAAAgBXECAACkIE4AAIAUxAkAAJCCOAEAAFIQJwAAQAriBAAASEGcAAAAKYgTAAAgBXECAACk&#10;IE4AAIAUxAkAAJCCOAEAAFIQJwAAQAriBAAASEGcAAAAKYgTAAAgBXECAACkIE4AAIAUxAkAAJCC&#10;OAEAAFIQJwAAQAriBAAASEGcAAAAKYgTAAAgBXECAACkIE4AAIAUxAkAAJCCOAEAAFIQJwAAQAri&#10;BAAASEGcAAAAKYgTAAAgBXECAACkIE4AAIAUxAkAAJCCOAEAAFIQJwAAQAriBAAASEGcAAAAKYgT&#10;AAAgBXECAACkIE4AAIAUxAkAAJCCOAEAAFIQJwAAQAriBAAASEGcAAAAKYgTAAAgBXECAACkIE4A&#10;AIAUxAkAAJCCOAEAAFIQJwAAQAriBAAASEGcAAAAKYgTAAAgBXECAACkIE4AAIAUxAkAAJCCOAEA&#10;AFIQJwAAQAriBAAASEGcAAAAKYgTAAAgBXECAACkIE4AAIAUxAkAAJCCOAEAAFIQJwAAQAriBAAA&#10;SEGcAAAAKYgTAAAgBXECAACkIE4AAIAUxAkAAJCCOAEAAFIQJwAAQAriBAAASEGcAAAAKYgTAAAg&#10;BXECAACkIE4AAIAUxAkAAJCCOAEAAFIQJwAAQAriBAAASEGcAAAAKYgTAAAgBXECAACkIE4AAIAU&#10;xAkAAJCCOAEAAFIQJwAAQAriBAAASEGcAAAAKYgTAAAgBXECAACkIE4AAIAUxAkAAJCCOAEAAFIQ&#10;JwAAQAriBAAASEGcAAAAKYgTAAAgBXECAACkIE4AAIAUxAkAAJCCOAEAAFIQJwAAQAriBAAASEGc&#10;AAAAKYgTAAAgBXECAACkIE4AAIAUxAkAAJCCOAEAAFIQJwAAQAriBAAASEGcAAAAKYgTAAAgBXEC&#10;AACkIE4AAIAUxAkAAJCCOAEAAFIQJwAAQAriBAAASEGcAAAAKYgTAAAgBXECAACkIE4AAIAUxAkA&#10;AJCCOAEAAFIQJwAAQAriBAAASEGcAAAAKYgTAAAgBXECAACkIE4AAIAUxAkAAJCCOAEAAFIQJwAA&#10;QAriBAAASEGcAAAAKYgTAAAgBXECAACkIE4AAIAUxAkAAJCCOAEAAFIQJwAAQAriBAAASEGcAAAA&#10;KYgTAAAgBXECAACkIE4AAIAUxAkAAJCCOAEAAFIQJwAAQAriBAAASEGcAAAAKYgTAAAgBXECAACk&#10;IE4AAIAUxAkAAJCCOAEAAFIQJwAAQAriBAAASEGcAAAAKYgTAAAgBXECAACkIE4AAIAUxAkAAJCC&#10;OAEAAFIQJwAAQAriBAAASEGcAAAAKYgTAAAgBXECAACkIE4AAIAUxAkAAJCCOAEAAFIQJwAAQAri&#10;BAAASEGcAAAAKYgTAAAgBXECAACkIE4AAIAUxAkAAJCCOAEAAFIQJwAAQAriBAAASEGcAAAAKYgT&#10;AAAgBXECAACkIE4AAIAUxAkAAJCCOAEAAFIQJwAAQAriBAAASEGcAAAAKYgTAAAgBXECAACkIE4A&#10;AIAUxAkAAJCCOAEAAFIQJwAAQAriBAAASEGcAAAAKYgTAAAgBXECAACkIE4AAIAUxAkAAJCCOAEA&#10;AFIQJwAAQAriBAAASEGcAAAAKYgTAAAgBXECAACkIE4AAIAUxAkAAJCCOAEAAFIQJwAAQAriBAAA&#10;SEGcAAAAKYgTAAAgBXECAACkIE4AAIAUxAkAAJCCOAEAAFIQJwAAQAriBAAASEGcAAAAKYgTAAAg&#10;BXECAACkIE4AAIAUxAkAAJCCOAEAAFIQJwAAQAriBAAASEGcAAAAKYgTAAAgBXECAACkIE4AAIAU&#10;xAkAAJCCOAEAAFIQJwAAQAriBAAASEGcAAAAKYgTAAAgBXECAACkIE4AAIAUxAkAAJCCOAEAAFIQ&#10;JwAAQAriBAAASEGcAAAAKYgTAAAgBXECAACkIE4AAIAUxAkAAJCCOAEAAFIQJwAAQAriBAAASEGc&#10;AAAAKYgTAAAgBXECAACkIE4AAIAUxAkAAJCCOAEAAFIQJwAAQAriBAAASEGcAAAAKYgTAAAgBXEC&#10;AACkIE4AAIAUxAkAAJCCOAEAAFIQJwAAQAriBAAASEGcAAAAKYgTAAAgBXECAACkIE4AAIAUxAkA&#10;AJCCOAEAAFIQJwAAQAriBAAASEGcAAAAKYgTAAAgBXECAACkIE4AAIAUxAkAAJCCOAEAAFIQJwAA&#10;QAriBAAASEGcAAAAKYgTAAAgBXECAACkIE4AAIAUxAkAAJCCOAEAAFIQJwAAQAriBAAASEGcAAAA&#10;KYgTAAAgBXECAACkIE4AAIAUxAkAAJCCOAEAAFIQJwAAQAriBAAASEGcAAAAKYgTAAAgBXECAACk&#10;IE4AAIAUxAkAAJCCOAEAAFIQJwAAQAriBAAASEGcAAAAKYgTAAAgBXECAACkIE4AAIAUxAkAAJCC&#10;OAEAAFIQJwAAQAriBAAASEGcAAAAKYgTAAAgBXECAACkIE4AAIAUxAkAAJCCOAEAAFIQJwAAQAri&#10;BAAASEGcAAAAKYgTAAAgBXECAACkIE4AAIAUxAkAAJCCOAEAAFIQJwAAQAriBAAASEGcAAAAKYgT&#10;AAAgBXECAACkIE4AAIAUxAkAAJCCOAEAAFIQJwAAQAriBAAASEGcAAAAKYgTAAAgBXECAACkIE4A&#10;AIAUxAkAAJCCOAEAAFIQJwAAQAriBAAASEGcAAAAKYgTAAAgBXECAACkIE4AAIAUxAkAAJCCOAEA&#10;AFIQJwAAQAriBAAASEGcAAAAKYgTAAAgBXECAACkIE4AAIAUxAkAAJCCOAEAAFIQJwAAQAriBAAA&#10;SEGcAAAAKYgTAAAgBXECAACkIE4AAIAUxAkAAJCCOAEAAFIQJwAAQAriBAAASEGcAAAAKYgTAAAg&#10;BXECAACkIE4AAIAUxAkAAJCCOAEAAFIQJwAAQAriBAAASEGcAAAAKYgTAAAgBXECAACkIE4AAIAU&#10;xAkAAJCCOAEAAFIQJwAAQAriBAAASEGcAAAAKYgTAAAgBXECAACkIE4AAIAUxAkAAJCCOAEAAFIQ&#10;JwAAQAriBAAASEGcAAAAKYgTAAAgBXECAACkIE4AAIAUxAkAAJCCOAEAAFIQJwAAQAriBAAASEGc&#10;AAAAKYgTAAAgBXECAACkIE4AAIAUxAkAAJCCOAEAAFIQJwAAQAriBAAASEGcAAAAKYgTAAAgBXEC&#10;AACkIE4AAIAUxAkAAJCCOAEAAFIQJwAAQAriBAAASEGcAAAAKYgTAAAgBXECAACkIE4AAIAUxAkA&#10;AJCCOAEAAFIQJwAAQAriBAAASEGcAAAAKYgTAAAgBXECAACkIE4AAIAUxAkAAJCCOAEAAFIQJwAA&#10;QAriBAAASEGcAAAAKYgTAAAgBXECAACkIE4AAIAUxAkAAJCCOAEAAFIQJwAAQAriBAAASEGcAAAA&#10;KYgTAAAgBXECAACkIE4AAIAUxAkAAJCCOAEAAFIQJwAAQAriBAAASEGcAAAAKYgTAAAgBXECAACk&#10;IE4AAIAUxAkAAJCCOAEAAFIQJwAAQAriBAAASEGcAAAAKYgTAAAgBXECAACkIE4AAIAUxAkAAJCC&#10;OAEAAFIQJwAAQAriBAAASEGcAAAAKYgTAAAgBXECAACkIE4AAIAUxAkAAJCCOAEAAFIQJwAAQAri&#10;BAAASEGcAAAAKYgTAAAgBXECAACkIE4AAIAUxAkAAJCCOAEAAFIQJwAAQAriBAAASEGcAAAAKYgT&#10;AAAgBXECAACkIE4AAIAUxAkAAJCCOAEAAFIQJwAAQAriBAAASEGcAAAAKYgTAAAgBXECAACkIE4A&#10;AIAUxAkAAJCCOAEAAFIQJwAAQAriBAAASEGcAAAAKYgTAAAgBXECAACkIE4AAIAUxAkAAJCCOAEA&#10;AFIQJwAAQAriBAAASEGcAAAAKYgTAAAgBXECAACkIE4AAIAUxAkAAJCCOAEAAFIQJwAAQAriBAAA&#10;SEGcAAAAKYgTAAAgBXECAACkIE4AAIAUxAkAAJCCOAEAAFIQJwAAQAriBAAASEGcAAAAKYgTAAAg&#10;BXECAACkIE4AAIAUxAkAAJCCOAEAAFIQJwAAQAriBAAASEGcAAAAKYgTAAAgBXECAACkIE4AAIAU&#10;xAkAAJCCOAEAAFIQJwAAQAriBAAASEGcAAAAKYgTAAAgBXECAACkIE4AAIAUxAkAAJCCOAEAAFIQ&#10;JwAAQAriBAAASEGcAAAAKYgTAAAgBXECAACkIE4AAIAUxAkAAJCCOAEAAFIQJwAAQAriBAAASEGc&#10;AAAAKYgTAAAgBXECAACkIE4AAIAUxAkAAJCCOAEAAFIQJwAAQAriBAAASEGcAAAAKYgTAAAgBXEC&#10;AACkIE4AAIAUxAkAAJCCOAEAAFIQJwAAQAriBAAASEGcAAAAKYgTAAAgBXECAACkIE4AAIAUxAkA&#10;AJCCOAEAAFIQJwAAQAriBAAASEGcAAAAKfxinOzv7/fWWl8sFn0Yhj6OY5RSeq21R8T2AwAAoEdE&#10;r7X2UkofxzGGYeiLxaK31vr+/v7PtsNvmpys1+vovffWWrTWLn5eShEpAADw76tvmiAiIra90Hvv&#10;6/X6Vx/kg3Hy+PHjiIg4OTk5P1vvfRiGvlVKufh8cbDzaQoAAPBvYrcBdhtha9sQET+2xbY1fnKs&#10;d39QSrn4+sqVK/3g4KDvaHE+pmnbr+OdpV2b8wIAAP/HvfPe/6INeu+t1tq2X29j4uDgoF+5cmU3&#10;Zt463gcnJzdu3Ojff/99jOPYJ5NJG4ah1VpbKWUspbQ4H928FSjbItqdpgAAAP/3bN/zbxrg4mO3&#10;FUopY621DcPQJpNJG8exf//993Hjxo339sIH4+S7776Lg4ODdunSpT6dTltrrY3jOJZSxt779nPr&#10;vbdSShMmAADw72U3UDZNsO2Di2YYx3FsrbXpdNouXbrUDw4O2nfffffe403e/UHvvT948OBiqdb3&#10;33/f9vb22v7+/rher8eIWNda1xGxioh1732MiLYppNpai1LK7hMt754DAAD417TzPj9671FK2Q2T&#10;MSIuWmEcx/U4juNkMhmPj4/bYrFopZT47LPP+meffbbdn/Ljsd+zR6RERPn222+HiJgeHx/Paq0H&#10;s9ns8jiOV6fT6dXe+yettf83DMOV3vvlWutB732v9z4ppQy991o2Z3l3Hdm7xAsAAOTxSyuhtv2w&#10;My0ZSynrUsqitXZWSnkzjuPrWuv/V0r5YbVavRqG4dVyuXzTWjs7OjpaRsTqz3/+8xjv7F//yeRk&#10;65tvvum3bt1qN27caFevXh2Xy+W61rpar9erWuuy1rrsvS/jvIomETGUc9t/qrTWLr7/mQjZLgf7&#10;da8WAADwv24nOt77+92Jyfaeh6WUMSJ2pyWr3vtFK4zjuOq9r5bL5XoymYyvXr1qjx8/bo8fP+5/&#10;/vOff3KOn8TJNhK++uqreP36db9161Y7PT0dZ7PZejKZLNfr9TIiFpPJZN5a26u1znrvk4gYYjOJ&#10;2fxDtZRyESXbSmmtvbdCXOULAADy2V4qeHeP+eY9f4udMOm9rzbTk0WtdT6O46K1tpxMJsvlcrk+&#10;PT0dDw4O2uvXr98aTux2wHsnJ9t9J7dv324gvh7FAAAHiUlEQVQR0Y6Pj8c431+yqrUuSinz1tre&#10;MAyzcRynpZQhNv2x2ZU/9N6H3nuttUacR8tbkfIeRicAAPDxvHda8M6Fr/pmj3mrtY4RMfbe1733&#10;RUTMe+/zYRjOxnGcl1LmtdZF730VEevJZDIeHR21v/71r+3Ro0c/2W8S8Z49J+U8hSIiyv379+ut&#10;W7cmd+7cme7v7+9FxKXT09PL0+n0KCKuRMSVWutRKeWwtXaplLLXe5+VUiallLoJlLI57PbMb322&#10;5wQAAPLY2XPy1uftJYM3G+C3V+5dl1KWvfdFrfW0937SWjuOiNcR8Xq1Wh1funTpTUSczufzxXff&#10;fbd6/Pjx+v79+9vLDV/ET8QHrta1DYmvv/66R0Tb398fj4+P17XW1TAMi4iY7CzlqpuxTo+IdSll&#10;FRHT1toQEUOttfTea/wYKGV7ip1TRZicAADAx/Tund4vpiWbRujn28pb314muJSy6r0ve++L3vtp&#10;RJz03k8i4rSUclZrXZycnKxaa+ujo6Px8PCw3b1792JishsmET+zIX77h/fv328nJyftk08+GQ8P&#10;D5eTyWRorQ3D+X3ot1flasMwrHvv+6WUWZzHyaSUMtRa63q9rptJyjZUIt6ZoAAAACls95RsA+Xi&#10;Tu/DMLRNnYw7txdZbvaYnEXEaWvtpJRyul6v5+M4Ltbr9fLk5GTcbIRv9+/ff++Sroif2XOyOz25&#10;ffv2GBH1+fPnq9bacO3atTqfz7fTj1ZKWY/juJpOp4txHGcRMa21Tnrvw2aCUuN8wlLjfHJSI6LU&#10;Wj+4QR4AAPjnq7X21trupYK3d31vrbUWEWOtdey9ryNiNQzDcrVaLSLirPd+Wko57b2fXrp0af7i&#10;xYvlOI6rmzdvjjdv3hwPDw8/ODWJ+JnJye4D7t+/3//whz+Mf/zjH8vp6eny8uXLsb+/H6enp72U&#10;0iaTybrWupjP5/uTyWQ6mUymrbWhtTZprdVa69Baq733YbOnZRspESYnAACQxnZishsncR4krbU2&#10;9t5brXVdax3X6/VqPp+vptPpvLW2GMdx3ns/u3Tp0nyxWMxPT0+Xly5dGv/2t7+NL1++7D83NYl4&#10;/00Yf/zlO5vj//KXvwzDMExms9l0uVzOZrPZbDqdbq/atTebzabr9XoWmz0pvfdhGIahlFLr+X9T&#10;Sym1tVaHYYjtEq9hGP73X1UAAOA3GccxIiJKKW0cx6i1tk2MbJdztXEct/tN1nF+Fa7lcrlcDcOw&#10;GMdxuVqtFsvzWFgul8vVOI7r//zP/xw/tAl+189OTjZPLCLOl3d9+umn7fnz5+vlchnXrl3rEdFO&#10;Tk7G/f391TiOy1rrdBzHISImw3lxDBFRx3EcJpNJXa1WtdZatzdoHMexTCaTGMcxxnE0QQEAgI9k&#10;GIYeEbFer2MYhl5K6a213lprk8mkrVarVmsdN7cOGcfzklnPZrMxIlbT6XS1XC5XR0dHq4hYvXjx&#10;Yj2O4/rTTz99axP8z/nFZV2b6UkvpcTXX3/dbt++HX/729/Wf/3rX/uTJ0/a1atX1xGxWq1Wk1rr&#10;cHBwMJycnAybCcmwt7dXT09P62KxqOM41mEYyjiO5zc/Of+vIiJib29PnAAAwEeyWCwubo44jmOP&#10;iBiGoY3j2BeLRRvHse3t7bXT09NWax1ba+3w8HBcLpfjarUa9/f316219ZMnT8abN2+Of//738fN&#10;PU3al19+ebGc60NTk4hfMTl5X6C8fPmyP3r0qJ+cnLSbN2+Omyewms1mdblcDvP5vM5ms1prLcvl&#10;svbe63w+r7XWslgsymZ48taSssViIU4AAOAjaa29FQ29975er3trra9Wqz6ZTNpyuWy997Zarfpy&#10;uWyHh4ft8uXL42w2a0+ePGk3b94cHz9+3JbLZXv58mV79OhR/7VhEvELe07e+sO3Y6Lcv3+/fvHF&#10;F+XRo0fl5OSkHh4elqtXr9bZbFam02nZ39+vx8fH5dq1a+XZs2f1k08+KRERL168qJcvX46zs7Ny&#10;eHj41jnm87lAAQCAf7L9/f23ouDk5CQODg76mzdv4tq1ay0i4ocffug3btxoL1686EdHR30+n28j&#10;pb969aqdnJz0w8PDdvv27f7NN9/07R6TiPNpzC+FScRviJPNQbd3db+IlQcPHpSHDx+Wbahcvny5&#10;PHv2rNy6dSuOjo5qRMSLFy/KbDYrr169KtevX4/Xr1+LEAAASO7KlSv9+++/j6tXr/blctk3+87j&#10;+Pi4PX78OG7cuNHfvHnTt0Fy9+7dfu/evYspyc9dNvh9flOcRPwYKJuTvBUs21CJiPjiiy8u/u7R&#10;o0fl6dOn5c6dOxER8ezZsxIRcevWrd90bgAA4Pf3+PHjiIi4ceNGj4j47rvv4rPPPuu3b9++iIdv&#10;vvmmR0TsBklEvBUl2+9/7Xl/c5xcPPCdSHn359ufPXjwoEREbKMFAAD413P37t0eEXHv3r2LpVoR&#10;b8fHPxolF4//R+PkrYO857pg7x73fX/zob8FAAD++X7ucr/vxsb7/vYfCZK3jvl7hcHPxQgAAPCv&#10;7X8aIu/zu8UJAADAb1E/9hMAAACIiPj/AdV5f6E69OuHAAAAAElFTkSuQmCCUEsDBAoAAAAAAAAA&#10;IQCao8AdhsYAAIbGAAAVAAAAZHJzL21lZGlhL2ltYWdlMy5qcGVn/9j/4AAQSkZJRgABAQEAYABg&#10;AAD/2wBDAAMCAgMCAgMDAwMEAwMEBQgFBQQEBQoHBwYIDAoMDAsKCwsNDhIQDQ4RDgsLEBYQERMU&#10;FRUVDA8XGBYUGBIUFRT/2wBDAQMEBAUEBQkFBQkUDQsNFBQUFBQUFBQUFBQUFBQUFBQUFBQUFBQU&#10;FBQUFBQUFBQUFBQUFBQUFBQUFBQUFBQUFBT/wAARCAGOAX4DASIAAhEBAxEB/8QAHwAAAQUBAQEB&#10;AQEAAAAAAAAAAAECAwQFBgcICQoL/8QAtRAAAgEDAwIEAwUFBAQAAAF9AQIDAAQRBRIhMUEGE1Fh&#10;ByJxFDKBkaEII0KxwRVS0fAkM2JyggkKFhcYGRolJicoKSo0NTY3ODk6Q0RFRkdISUpTVFVWV1hZ&#10;WmNkZWZnaGlqc3R1dnd4eXqDhIWGh4iJipKTlJWWl5iZmqKjpKWmp6ipqrKztLW2t7i5usLDxMXG&#10;x8jJytLT1NXW19jZ2uHi4+Tl5ufo6erx8vP09fb3+Pn6/8QAHwEAAwEBAQEBAQEBAQAAAAAAAAEC&#10;AwQFBgcICQoL/8QAtREAAgECBAQDBAcFBAQAAQJ3AAECAxEEBSExBhJBUQdhcRMiMoEIFEKRobHB&#10;CSMzUvAVYnLRChYkNOEl8RcYGRomJygpKjU2Nzg5OkNERUZHSElKU1RVVldYWVpjZGVmZ2hpanN0&#10;dXZ3eHl6goOEhYaHiImKkpOUlZaXmJmaoqOkpaanqKmqsrO0tba3uLm6wsPExcbHyMnK0tPU1dbX&#10;2Nna4uPk5ebn6Onq8vP09fb3+Pn6/9oADAMBAAIRAxEAPwD7LooooAKKKKACiiigAooooAKKKKAC&#10;iiigAooooAKKKKACiiigAooooAKKKKACiiigAooooAKKKKACiiigAooooAKKKKACiiigAooooAKK&#10;KKACiiigAooooAKKKKACiiigDd/sy2/uH/vo0f2Zbf3D/wB9GrdFAFT+zLb+4f8Avo0f2Zbf3D/3&#10;0at0UAVP7Mtv7h/76NH9mW39w/8AfRq3RQBmvHpcbFXuLdHHBVrhQR9QTSbdJ/5+rX/wJX/Gvkv4&#10;2/sowQyfFj4ja1qMN7DJazajplpaF4pLefK8ykjDjGeBXKfDT9j+w+KnwY8GeJ9Dv49I8Qz3M0t/&#10;Nfs8sMsaTOqqiKPlPyjmvcjgsM6SqutpdL4dna/c814msp8ip6779L27H2XqvifwjoeojT9S1/St&#10;Pv2CkWt1fpFKd33flYg89vWt06VbqcGMgj3NfHP7efhrRtD8R+APFAtcanc3XlXtyCWMkNv5RUBS&#10;ccZbp1zXr3wt/a78M/Ffx8fC6aNqnh/UJ0aW0Op7MXGBu24HKkp8wz17VhPASeHhiKKbTTv5WLji&#10;oqtKjU0elvO57P8A2Zbf3D/30aP7Mtv7h/76NeefGf8AaB8P/BT+zLa/tL7WdZ1LJtNK0xA00igg&#10;FiT0GTgdSSMVV+D37R+hfF3XNR0FNK1Pw14hsUMsml6xGFlZAQCR7gkZUgEda5Fhazpe25fd7nR7&#10;enz+yvqem/2Zbf3D/wB9VX26T/z9Wo/7eV/xrRcB0dT0YEH8a/OLUvAfwn8GftK+MPDvje4vtO8F&#10;WO4W0kcsjTeeVicAsiliPmk7elb4LCRxTkm2mlfRXv8AijLE13Q5bJau2rsfommnWkqB0AdGGVdH&#10;yD9COtL/AGZbf3D/AN9Gvkv9hzVrz+3viLa6PNf3fw8s2DaaLxtzI+9vLUehaMEkAf3Sea9H8Cft&#10;aaf4+u/Fdnb+C9esdQ8PaZNqU1jcFDPNsYL5KoOQ53DAIqq2Aq0qkox1UbX6b7XFSxcJwjKWl7/g&#10;e2/2Xbf3D/30aP7Ltv7h/wC+jXnPwJ+Pen/Hq21uXTtEv9FbSp4oJYr90ZnZwTxt6Y24Oa4PxF+3&#10;B4X0XWNVtrDwvr+vaXpU/wBnu9ZskUW0bbip5PbIOCSN3asY4LESqOko6rf5mjxNFQVRy0Z9BHS7&#10;VRkpgDqS3SqekzaLr1qbrTLy21G2DtEZrS4EqBh1XKkjI7iuEu/jfoHiP4G6n490zSdU17QXikhf&#10;T4YtlzMhfypMAE4ADEk56Amud/Y5Hgu5+Gl/deB9I1PRNLn1R45YdWvBcSl1ROQRwFwwHrxzmk8N&#10;KNKVSSaadvn1vrf8A9snUjGLWque0/2Zbf3D/wB9Gj+zLb+4f++jXzhcft2aHZ65eaPc+A/E8Gpw&#10;s0cdptQzTODwoT7wyMkHHSvSvgb+0HoHx4sdTk0q1utLvtOcC4sL5lLhWztcFeCCQR7Ec9RV1MDi&#10;aMPaVIWQQxVGpLljLU9F/su2/uH/AL6NH9mW39w/99GvH/ib+1RoPw98YSeF7HQdY8Y63bxmW8tt&#10;EjD/AGQYzhjzk4OSAPl711nwi+Nnh/4yeEbrXtK8+zFizR39jdr++tGALYbHBBUEgjrz3FZywteF&#10;NVXH3WUq9KU+RS1O0/su2z9w/wDfRo/sy2/uH/vo185N+3l4T8x7tfCfiZvDS3HkHXhAvkZxnpnr&#10;/s5zjmvTfGP7QXhXwX8KNM8f3ZupdL1WKOTT7VIwLi5LjcFwTheASSTgYqp4HE02lKDu9ETHE0Zp&#10;tS2PQP7Mtv7h/wC+jR/Zlt/cP/fRrwjwf+2d4b8SeK9L8O6n4Y8ReGdT1aWCKwS/gUrP5hwrdQQv&#10;T5sEGvoNVLMFHUnFZVsPVoNKqrXNKdWFVXg7mfc2thZW7z3Lx20CfelmlCKv1JOKbZQ6bqVqlzZy&#10;xXlu4ys1vMHU/iDivjVtMuv2xv2hvEukarrN1Z+B/DO7yrK0fG8K/lggEY3O24liMgYAqLxV4WuP&#10;2MPjL4Tv/DWrXdz4O8QzeTdaXdS5OAyrIGwMNgOrK+M8EV6ay6N1S5/3jV7W02va/exwvGP+Jy+5&#10;e17/AI27H2r/AGZbf3D/AN9Gj+zLb+4f++jXkHxs/af074IeKbTRr7wrrOrpdQJNDfWRRYXZiR5Y&#10;LdXGAcD+8K5ix/bl8MT+LNO0C68L65plzdPHDM12UQ2kzfwOhw2QcAn3rjhgMTUgqkYXT16HRLFU&#10;Yy5XLU+hv7Mtv7h/76NH9mW39w/99GvDvhl+11p/xO8fW/hO28E6/pl4zMtxNdFCtntBP74DleRj&#10;nHJqv42/bP0HwB8QdT8J6r4S18T2c7QLdRBCLn/nm0aHDMrHAB/nin9QxPP7Pk1tfpsH1ujy83Np&#10;se8/2Xbf3D/30aP7Mtv7h/76NeUfBX9pzQfjT4g1TQoNI1Lw7rNhGZWs9S2lnUHbJgjoykgFTzz7&#10;GrHxe/aO0L4R67p+gHStU8S+I71BMmlaPGHkVCSAT7nBwoGSOax+qV1V9jy+92L+sUuT2vNoen/2&#10;Zbf3D/30aP7Mtv7h/wC+jXnnwS+P+g/HEanb2Fpe6Jq+msBdaXqKgTRqTgPkcEZ4PcGvNfEv7dfh&#10;7wl4j1fRdS8GeILe506WWEl2jXzSrYBAOCFYfMCe2PWrjgcTObpKHvLdCliqMIqo5aM+jf7Mtv7h&#10;/wC+jR/Zlt/cP/fRrzvwr+0D4e8RfBaf4m3Ntd6ToUHneZDJtmmHlvswNvBJbGPrzXm9l+3h4UWS&#10;0k1jwl4l0PTLwE2moTQo8VxhgPl5GR7gnFEMDiajkowbs7P17BLFUYJNy31Poz+zLb+4f++jVe/T&#10;S9KtXub6eCytk+9NczCJR+JIFafb618UftuNFF8YPB3/AAl8t9P4CawdhaafKolEw3iRgp75MXJ7&#10;AgUYPDfWq3sr23/Dt5hia31en7S1z7LjsLOaNZIwJI3GVkjfKsPUEdaX+zLb+4f++jXz5+xVpuqe&#10;D/hz/ZXiLV7SO41Cb7dpOhS3aNdQWrJnfsDZCv8AeAAwBz/FX0dWeIoqhVlBO6XUqjU9rTUmrXKn&#10;9mW39w/99Gj+zLb+4f8Avo1bormNyp/Zlt/cP/fRo/sy2/uH/vo1booAKKKKACiiigAooooA8j/a&#10;r8QyaF8DvEFvDpd7q0+rp/ZkcVhEXaNpAT5jAAnaNvP1Fcr+xR4qmvfhXH4WutD1LSrnw/kSXF9A&#10;YkufNkkceWCAeBwa+h0dkOVYo3qDileV5Pvuz49Tmu1YiKwzw/L1ve/6ehzOi3WVbm6WsfF37cfi&#10;K81jxn4T0Wy8OaveHQJxqM15bWrSwzK+w7FKg/MPLOc+opPjZ4qng/aU+F/xEg8K6vcWTaTa301r&#10;bWbGZC7SgI5AwHUMoOegFfaSzSIMK7AegNeK/Gb9rPw38HdX/sJLe98ReJDgvpmntjyieQHc5wxH&#10;O0AnpnGa9LC4qdRQo0qV2k1vunv6HHXoRg5Vak7Xae3bY8k/a6+G+sWHxa0b4hQ6ZreveH/si2d7&#10;FoNy8F1aFMgFXUMUDbgc4wSCD1rX/Zb8P6B4g+JWqeKLPwx440q50+z+z2+qeKr9rgXAfiSMhkBD&#10;DggAnjJ4r0b4KftU+F/jDq76NFb3nh7xMiFv7NvyMyY+8I3HUgdQQD144r2d3aQ5Zi59zmorYqvR&#10;o/VK0LNK17vb02fa46dClUqe3pyur326/mMdtiO2CdoJwO+K+AtI+J1pY/tJ+LPH2sfDnxBq+h6n&#10;G8MOny6SJpUfEShyHGz/AJZtyOeR719/1J9pm/56v/30a4sLio4bmvG/Mrb20OmvQdbltK1nfa58&#10;p/se+Eta/wCE8+IHjaTw/ceE/C+ttjTtKnQxYzMXyqYAwoyucDlsDjNYg13Uf2fv2tPHHiXXPDWt&#10;6to/iOJms7rR7Rp+GZHHTuCm0jPBOelfYjMzNliWPvSpI6jCuyZ9Ditnj+erOpKN1JWtforW1+Rm&#10;sJaEYxlqne//AAD4z/Yo8S6h4c+Ifijw1q3hjWtOn8QXz3y3dzbMkNr5YclHJA+Y7sDHevPPF91r&#10;PhvxJ4qmbwH4z8FeIdRnmltJPC9xIbC73FlzLA6suGzkkHvgKOtfoe00hXaXYj0J4oSSRF+V2C+x&#10;rdZmvbSrez+K11d9P62MvqT9mqfPtfp3PB/D2veI/Af7J8l/4p0Cc6+mnzQS6Zp1osc581jFGxjQ&#10;ABsOrNgZ4Oec1w37A+v3WneGtR8EX2g6pp9zDM+p/b7u3aKB1by0CDcAd3BP0r6sluUs4pLiSUQR&#10;xKZHldsBFAyST2AGa5/wL8S9C+Kej3GqeHNRbVNMguntDc7GVHdQCSu7kr8w5rn+suVGpH2fxO9+&#10;i7L8zf2NqkHzbK1u/c+PvCHxOuZv2wrnxpJ4M8QLZaoy6TEJbNt0Dtsi84sRgKME5B6Guj+A91c+&#10;Ef2wPiNZS+H9QSz128ure2vY7RktoQkjS5LYA2sFwMdyK+xftErDHmORjpuNIZXKbS7bPTPFazzC&#10;M4uKp2Tio79tjOOEaabls77d9z4J+Kfga/8Ahh8dvFGr67oXi3VfD/iG4a7s9Q8H38ltMNxyUcqp&#10;DEHgq2OxBNe3/sreCtM0nwR4i8S6d4Z8RaFeayHjk03xFem5+1hAWjkGUU/OXKkkZPNfQySvF9xm&#10;TPocUjEsckkk9zUVsxnWoqk1rpd3etvLYdPBxp1HUT79O/mfm1PceIdCsrzRtG8EeNvBviuWfauk&#10;6bNJc6O6uVOw28qsB0Hc59QOK+l/jvpPie//AGcvDWm3fgG28U6y0UP9p6fZxmL7A6xktLB5X3CD&#10;xgZHJGCK+j/MkC7d7AemeKaOOlXVzL2k4S5EuV33evz3JhguSMo826tsv+GPhb4M6l4u1/4y+GLf&#10;wtpPin/hFrZkn1K38bgXqWg4814JZEBQ/KNu0hs44AzX3UGwcivHvjd+1P4Z+Dd7HpF1HeeIPEci&#10;CRdLsSMxhvu72P3c9gASfSuP8F/t2eCNeunsvEGm6p4Tvw4jEc8f2hSxIAXKgMp57qPrV4iliccl&#10;WjStG3q359362Jo1KOGbpSqXf9fJHD+MtF8afstfHDW/HXh3QJfFHg/xI5N3bW0XzIzsXMPyAlCr&#10;5KtjBBwarW1n41/bC+KnhvVtW8NXHg/wR4blEpFyrbpG3K5UF1UuzFFHAwqjnnr9phnhc4JRhxwa&#10;R3ZzlmLn3OazWZNJT5Fz2tzeW2217dS3g1e3M+W97f8AB7Hzv+3X4e1DxD8HLO506KaefTtYguPI&#10;tY2eU7ldMqFBIwWBz2xXznY/BDW/Ff7PvjD4i6nZXknjFtZS8gMsDLcvChxMQnXLO+7G3J8odjX3&#10;R8UvH8nwu8Cal4mj0m71x7EL/oNicSvuYLnODgDOScGr/gLxfJ478HaN4jbT7vR5NRtluPsd7xND&#10;nPB/LIPGQRWuHx9bDYaKjHRS3/Fr59yK2Fp1qzbettvwufOH7EGma1qetfEfxn4g0+5tNU1a6hja&#10;a6haFpSd0kvDAZG4oc+tcT8V/H9zp37Y1n4rbwfrmpad4c26c6Q2bP8AaGRZFEkbY27cyAj6V9Nf&#10;Hj4y3HwW8MWeunw3feJbaScw3BtpdgtFxkO7FSACcKOnJrqPhx45PxA8BaB4ligl0+LVbRbpbV5d&#10;5iBz8pIwD09KPrU1OWMlT92S5d9tLeuyF7CLisOp6x128z5aOt3Pgr9ubVNWfw7ql5ZaukGnrcWt&#10;q3lRvOkQ8x3xjAOdxzmsv9pb4f6v4R+PMvjibSfEeveF9WgSOSXw3eSW11ayhQpTeisQPlyFIwc9&#10;QRX22JJFTaHbZ6Z4pqOyHKsQfUGsoZi41I1FHaPK9d1+hpLBqUXFy63Wm3+Z8z/sk+EdEvvEHiDx&#10;fY+HPGHh+5bFjHc+J783H2+E8liCincpUDuBkYNebaZ4zlv/ANta98Q3fg7WZ9I1B20Ax3FiWTOx&#10;bfzmJXaY/kLfQ19dfEP4meHfhfoi6x4p1RdPtHfyot4LyzPjOxFHLHFdQtzI8SESPsZQQMnoRT+u&#10;yUp1pQ0muVavRevUPqycY01LWLvsjz34waGLT4PeI9M0LwjZ6/5kG2Lw/FD5UNwWcZAWPaQerZGD&#10;kZr4o8P3njC41Pw3oXgjw34wstTS4Vb7RvER+36OChIyqzJ8igE9eg6Enmv0X7Zp7TSMu0uxHoTx&#10;WWFx31aDi4819dW/y2ZVfC+2knzWGH8Pwr4a/aX8Lal4d/aMl8V+IfBN5488JahZCG2tbdpAoxFs&#10;K7kBKMjZYAjBzmvuWlSR4vuMUz6HFYYPFPCVHJK91bt+K2NcRQWIio3tZ3Pz7/Z38Oa38O/jh4X8&#10;Sal4D16LQ9c+0afoxnJlms0YYBY4GVVCfvBcqSwHFfoGflNKSWJJJOetJV43FvGTU2rNKwsNh1ho&#10;uKdwooorzzrCiiigAooooAKKKKACiiigAooooAdFhpUB6bhmvjL9jO107WfjN8SdV8QYn8cwXTtA&#10;t0o3xoZXEzpnowIVTjoPSvsuvnv4v/smDxl41PjfwX4lm8GeLXfzJZow3kyPjaXBQhkYjrjIPp1N&#10;epgqtNQqUZy5eZb9rP8AJ9TixNOblCpFX5Xt/XY88/avtNP0P9pD4WajoYFt4purqFr37KuJHX7Q&#10;ixuwA5JUyDPUgV1v7bnjPxz8M7Tw/wCIPCviubRNOmlfT57C3iUtJNhnEu5geAq7cVt/Bv8AZSj8&#10;CeMf+E08XeI5/Gfi0ZaK4mDeXA5yC4LEs7YPBOAMnA71xX/BQ/W7AeCvC2im5T+1G1A3otP4jAI3&#10;Qv8ATcQK9ShOlVxVChH31FNNtb9evRdDgqxnToVasvdbs0r/ANbmdreu/F/9m3WvCniHxT4zj8aa&#10;F4hvIre/sHHMLMFOE3AYIUnDLgccjmuh/bG+OviLwB4j0Pwb4dv5tFN/bm6vdUtbfz7hULlAsS+v&#10;ysTjnkYIrN+G37LF144vPDHijxX8SJvHXhSyRLjSLRPMIdB0Vi5+VQVGQuc7cZFer/Hr9n//AIW9&#10;e6Rr+ka5L4X8Y6Pn7FqkKkgqTkK2MMMEkhh0yeDmplWwkMTD2tna92o2V+mlunXQap13Rl7O6va2&#10;t356+fqeIfstfHfxdd/FCz8Gaxq2peKdAv4ZTBf6pYtBPbzKhfG4kkr8pHJPJGMVd+MviD4uaJ+0&#10;Tp3hDQviG1nZ+J5DNp8Jt18qwhYkbGypLEbScj2r2L4IfCfx54A1K/vvGPxIvPGIuIRDHYyb2hj+&#10;YHeGc5DdRwOhrzv4nfsn+OPHXxRv/GNl8R10yUXDSaWHSUy6fGeiIwPygZPT1qlXwrxcpe6o8va6&#10;b77foJ0q6w6Wrd+9nb7z0H9nzTPilouk+Jh8U9U+1XHnodOuZZ4JRHCEbcx2YAGdpw1fJ/jT43+N&#10;NDurnX9M+Nj+IdUtLgxnTbPSp4rEruOQrFfKZenoSDwelffusaBB4h8LXmh6i8klvfWLWVzJG2GY&#10;MmxmB7E5Jr5d/wCGN/HsPgnUPA9v8TLSPwXJP58GnHTvmkbeGBlYDOeAeCRkDtWWBxOHdSdWvZXa&#10;0tpbrbR/dp6mmJo1VCMaV3a+t9b/AHr9T2P4gHxF8R/gANQ0DWU8L6pe6UmozziLeph8gtNABzgM&#10;CQD2rx3/AIJ96Jr/APwh97q514HwrJNNaxaD5XMd1+6JuN/uvy4r3f4YfDnUfB/wni8Ha/rja5cL&#10;bz2jX8YIIhcFVVQ3TapwO3Fcd+zj8BvE/wACpNS0+78YQax4Xcs1npkNpsZZGK/vnY87tqgYBI5N&#10;cyrU44atQUlvpputdtPTc1dObrU6rT2112Z5odW+K37S3xI8Z2PhTxgvgjwv4avPscYiDB5ZAWC7&#10;tvzkttYkk4AwMGu8/Zx+IvjXx/ofj3wl4ovIR4v8NTtpy6xCFILsrqrkLwxV0JyAMjHFZnxE/ZT1&#10;658c6r4p+HHju48FXWsuZNRtd0io7nlmVoznk87SOCTg84ruPhD8Abb4N/D7XNG0vVpbnxBrCSNc&#10;65Iu1vPKFYyoByFQnI5JySe9b162GnQtFrpZW1T63fX9TOlTrqreV+t3fR9rI+bvDWt/tBeLfF3j&#10;fwponxDfUNU8MNh3kSGH7WQ+zCFlwo5LHcewr2f4oa78WvBP7M2jXFkz3Hj2IRx6zdReXPOi5cs8&#10;YHys33AdoOASccVk/Br9lbxl8MfidB4rv/iAmqxzMzapBHHKr6hlWA8wk4bDENz3Fer/ABw+DNh8&#10;cvCVvod9qd1pH2a6F5Bc2iqxEgRlG4HqPmzwQeOop4jE4d4iCXK4KzbUfvT2uupNGjVVKTd+bVWv&#10;93c+X/g18TviA3xJ0DRNL+Jtv4usNRnik1C01y3a1uEBOZFgW5AZjgHlCenAr7lTaZgD9zd+lfM3&#10;gb9lDxLb/ETRfFHj34hT+LToUnmadDiQvx90M7nKqDg4Gc+tfS55Oa5MyqUalSLo221sra/cr/cd&#10;ODhUjB+0/H/h3+Z8b/syWWneIf2qvibfeJf9I8V2lzcSWEd3HygE7LI6gjhlQRgeisT71g/F7412&#10;kvxBsIPiJ8CdOj1/cn2e4vtQdZ2hM2EkOwfNyCRu5r2f41fsqD4h+Mk8aeFPEk3g7xYFXzbiIN5U&#10;7LgK5KEMjYGCRkHAyO9cFq37C2r62lhqeoeO/wC1fFjXoutR1O/ikdZUULtjTnPBBO5vYYFetTxG&#10;DqVFXqztolb3k1ZdGujOCdHEQg6UI9W76a/f1Oo/bT8R/ED4c6PZ+LPC/jOXRdLSRNOm0yGFS8s7&#10;GRvN3MCAAFAxXOfH74hfELwP4t+F19pnjG4ttG8SQWUU2mRRJ/rAYvPdmKnO/wA7oMYwa94+O/wj&#10;tPjj4Au/DlzeSadIZlu7a5UbhHMoIXcv8SkMQR15z2rwjxR+yF8SfHNhoia/8UrS8udExHpuyxZU&#10;tkAXBVlAO/KLyc/dHNcmCrYb2cPbOKave63TWnTozfE063NL2abva2u1t+p6l+1leeMvDXw7u/Ev&#10;g7xS/hj+wy095FFEGe7RmVFQEghcEk0eA/ipqGm/srWHj/X7iTWNUg0aS9nllHzXEod1XdtHc7Qc&#10;DpVX4v8AwN8XfE74a+G/C8Pjc2U9pD5WsXMwkZdUO1eXAOT8y7ue9a3wa+Cd74B+FOo+B/E+tr4l&#10;srppoo/LDKsFs6BTEobkAHc3Hdq5ebDrCRjJpyUui15fW3zN7VfbtpNJrvpf0Plfxjp3xc+IXwD1&#10;H4na945WTQL8fP4djUrG0HnhQQoG0YccDrgda+nPhH4ni8E/sm+HvEM8LXEWl+HDeNEvV9gY4/E4&#10;ryW9/Yj8ZR6VeeGtN+KcyeC2Yvb6VdJIQTuDfOinZ1GcjuAcV7B8FPgjqnw++Hes+D/FviBfFul3&#10;v7iCHDiK2tTHsaFQ3QZJPHeu7GV8PUoqMZJpSvZK2nbbc5cNSrRqXcWtLXbvr/kfGsv7SnxN1m7m&#10;8Sp4z1az1MOxt9GstLL2G3P3M52kdRypPHXmvvn4Q+Nbn4i/DHw34kvbT7De6haCSe32lQsoJVsA&#10;9ASpIHYEV4DY/sgfEDwnO+l+EvjBqGieEjKzLaIZlmjDH5uFOwt78Z68V9R6Zay2GmWdrPdPezwQ&#10;pE91KoDTFVALkDgE4zWOZ18LVjFUEvlpp2ei/NmmCp16cm6rfz7/AHv9D5C/4KFaXrC2XhPUW1cH&#10;QGuTbppXl8pc7WY3G73X5cV7ZrniLxJ8D/2dtT1nX9WTxd4k0q0aX7eYvKWVnkAhyvHCh1B9dtS/&#10;tG/A7/he3guz0qHU10nULC6+2Ws8qF4i20qVcDnBB6jpitfSvhzqOt/Ca48H/ELWU8V3N7C8F3f2&#10;8AgypOV2jHVOMHHUDisXiKUsNRpya916q2tvW3bfU0VGar1JR6rR9LnzJqkPx88N/DWP4xSfEGK4&#10;SSCPUJ9CwDClq7Db8uPLPVcquGAPUkGvrf4ceMF+IPgHw/4kWH7MdTs0uHhGcRsR8yjPYEHFfNVr&#10;+xN4raFfDV78U7yX4fJLuGlRLIJGXduxsJ8tTnPIyB1x2r6q0TRbPw5o1hpOnQi30+xgS1t4s52I&#10;oAUZ78CjH1aFSCUGm7vVK1l0T8wwlOrCTck0rdXfXuXqKKK8U9MKKKKACiiigAooooAKKKKACiii&#10;gAooooAKKKKACvh79on49/EP/hY3jSPwPr8mmeG/Ccdva3jwmPHnOwQtzksTIxX2CnPTn7C8deOd&#10;K+G/hS/8Ra1cLbWFkmcupO9z/q0wATlmwPxr4E+GngbV/H/wn+InikfE218O6fcTPN4g0i4tnm35&#10;JaLz5AM/MxONucdT6V9BlVKC5q9VKystVdXb9Hrb8WjyMfOTtSpvXV6O2y/r7j7y+Fni5PH3w48N&#10;eIUOTqFhFLJzkiXG2QE8c7g1cT8Vdc+CN14ltLL4gXHhq81u3XyI49T/AHstspO7a2PuAk5+bFec&#10;fsJePxrPwm1TwnFcx/2/o8s89tbysxIgkwUY8YCiQkYBz1rxz4MSfBez8H+L3+LaPP43N9cCeC7W&#10;f7Tgc4gK9JC27JY9cdqcMD7OvV+L3Xoo767fKwpYrmpQ21XXbQ+8vC1toWn6BaWXhz7BHolonlW8&#10;WnyK0ES9doKkgdc/jXM2/wAePh1deIv7Ci8aaO+qZ2+V9pG0t/dD/dJ9s147JaeGk/Y98aSfB+01&#10;S00q4jmlUXSSLNIcoLgpu5I2AjI44avJ/C1z+zDbfB7w4niKCW611lj/ALQ+yrP9uWY58wkrhTEO&#10;wHbbxms6eBhU5pS5nrayWve71NJ4qUeVLlWl9Xp6I+57/XtM0rRpdXvNStLbSoo/Ne/lnUQBP72/&#10;OMVheDPiv4N+Ic88HhvxJp+sXEGfMgt5f3oA/i2nBK+44r5W/bHgXT/hJ8J9O8PxXeneA/urHfRu&#10;piwieQJ1Pz5CGQ4I7euK5H4K+Bor/wCN/g690Lx34Ha/srjzWstAhubZ7iBRmZcNCFZim4cnmrp5&#10;bTlhnXlJ9badu/8AWhE8bNVlSUe349j7c8b/ABM8KfDe3im8Ta/ZaMJjiKO4k+eT1KoMsR74q/4Z&#10;8Y6B4zs0utA1qw1qBhndZ3CyEDOOQDkc8civjf8AamuPDE37Slp9pu9Nj1CDTEiu4fFsEkuk7SjN&#10;GwMLGQNyBtC43c5610P7Edz4avPFvxDuNN0f+y9SS2SO4l0y5abTZYdx5hDqHQlgSFLH5T2xUTy+&#10;EcJ7e7vZPbTVlxxcniPZaWvbzPoe9+OXw903xF/YV14y0eDVQxja3e5HyODjYzfdVs9ic1oePvEd&#10;jpvgLVL7/hJ7Dw5HcW7QWmu3EqmCCdwVicNnB+bp9K/NyzXwba+Edfltbzw7rNvJcNJFba7FcWuu&#10;BQR8sEkZeEZ65YnJ3cdBX1zrz+EB+w5ZtfWbWOhtoY/sy21R/Oljujv+zgsqgF9/IOAORW2Iy6FC&#10;UOVt3klsvwM6WMlVUr20V9zvvgvpmu6v8GJLG6+Idv4s1i7+1QQ+KdPkM6ws2VUqxwWMZ55xzxXi&#10;f7Mvx+Hh6/8AHNh8TfiG1y9pfw2dhLrExJfa0qyMi8kAkKSeg4ya7j9gvxJpl/8ABm00W3vEl1bT&#10;b6eS8tQDuhWSQmMnjHIB6Gvnv4MyfCBfHXxKT4q/ZQXvpV09rtZSFXzZPNKbOj/cwTW0KEXLFUqk&#10;W7NbJX36f1sZyqtKjUi0rp7t226n3pPNH408JXDeH9bjjTUrZ1stYsXEixlgQJFIPODz17V86fsh&#10;eL/FurfEL4l6B4n8Vah4mTQ2S2glvnyNyzyozqP4d20cZqP9hu/Hh/4eeOdQnuZoPBFpq0k2n3N6&#10;rZWFVJkfp02hN2B97Nc5+xx4w0W7+O/xTji1GKR9duHuNNADf6VGtxLIzLxwAjKecda5/q3saeKp&#10;JXUba281+m5r7b2k6NTZu+lz6h8bfFLwj8OBAPE3iGx0aScZiink/euM4yEGTjPfGK29D13TfE2m&#10;QalpGoW2qafOMx3VpKJYn+hFfnR8TobrVP2jvH//AAk+r6BpFzFdOkDeLLaSaBrcEeSsYjVsfJtI&#10;4A5PfNfSP7EXhGXwz4Z8U3Fv4n0jxFol7fIYBozSeVBOqnzcrIilcgx49lrPE5dToYZVeb3tOmjv&#10;2ZVHGTq1nT5dNfXQ9p+K1rr178OfECeGNUTRddS1M1tfSDIiKEO3Y9VVh0718e/DTxJ8eviL8MdZ&#10;8faV8Q4ksdHabzLG8jUvL5cayNj5Cn3W7ntX2V8RvEGneF/APiHU9Wu0srGGwmSS4kBIUupRegJ5&#10;ZlH418J/sufBvT/jN4O1TR5fiLrWgXcUpa68Oafkwy2+EHmuCQp3Nle/3RWuXcqw051ErJrVxv6r&#10;8vQjGczrRjFu7T0Tt6H1r+zX8aJ/jJ8LRr2rQR2OoWUz2l7Ko2QSFVDeYpPABUjI6A5re0r49/Dn&#10;W9eGjWHjTSLnUWYRxxLcDEjHoqMflY+wNZGs6B4d/Z+/Z88QWemaS2oaHpWnXEstjczHdeF+JPMf&#10;HBbdyQBx0Ar4M8fQ6fcfDbQdcsbTwFo0k9yDDp/h2ec6vAozgXG5iMDAJPBzg0sPgqONqTlG8Yt2&#10;W3r/AF+YVsTUwsIxdm7XZ+mfiPxLpHg/S31LXdTtdH09HWNrq9lEUSsxwASe5NcxD8dvhvcSxRRe&#10;O/D8kkrBY0W/QlyTgAc9c8Vynxz8Q+EPE/7M+q6xqF1a6hod7pwk065lVysl0VIgZeM7vMHGeM9a&#10;8B/ZZ+Cfw0+LvgLTpby5uI/Gmj3z3l6LGYq/l7wIBJuUrt+XgLzyc1zUMJSeHlWrcys7aL+vn8je&#10;riKiqqlSs7q+53f7bviTxn4Bfwpr3hzxjqOi2V3KdOl0yybYrOMv5xPc4IXGO3WvffEXxU8GeDb6&#10;PT9f8VaTo2oGFJvs19dLG+1hw2D2OD+VfNv/AAUQ1+wOh+DtGF3H/a6Xz3xtcHcsBQoJOmMbgR1z&#10;xXmy3On3Xx40PXfjpfWPiXw5q2jiXT9YtImXTZowpEZKhVbCncCAM7iCeDXoUsHHEYSnKppZS2Wr&#10;10t3OSeIdGvNR6232X+R9d/H3XRZ/DyezsvHunfD/WNRK/YNVv5/KVtpVpFU9RlT1AJGfetnwRqq&#10;+HPhRo+o+JPFVnrMdrYJLeeJC4W3nH/PXcf4eQNx69e9eQ/txv4WHwYgXUhanW2df7B8xWLg/J5v&#10;l44H7vbnPatr4V+LPBPiP9lSBdWvbS/8P6Xo62GtJMr+VC6opKOAMnBZOmeorzlQvg4Ss7OVnovw&#10;e/8AwTs9rbESjdbd/wA/62O0vv2hPhnp1il5L460Rrd5fJDQ3QlO7AOMLk9COenNdzpmpWes6fb3&#10;2n3UN9Y3CCSG5t3DpIp6FSOor87v2fvB3w/8YfCH4kx63bW9z41tbSa808sXE0FvHED5iY+UfOcH&#10;PJr6E/Yq8W2+rfACfQtM1AT+I9LS6kNpHnfbmQuYDkjHLZI5+tdGMy6nh4SdNu8Wk7rTVb/oZYfF&#10;zqySklqrq3l0PXta+OXw98Oa6+jan4z0ex1OMsJYJbkfuiOquein2JzXS+HfE+j+MNLTUtC1O11j&#10;Tmdo1urKUSxFl4IyO4r88vh9L8HYfgb4th8ZxuvxP3XIQ3ayGf7Rz5XkFeAN3393fPbFfUP7C+f+&#10;Gd9Pz1/tO8z/AN9ipxmX08NScle6aWq0em68gw+LnWqKLtZq+m68me/0UUV4R6oUUUUAFFFFABRR&#10;RQAUVj/2zN/zzT9aP7Zm/wCeafrQBsUVj/2zN/zzT9aP7Zm/55p+tAGxRWP/AGzN/wA80/Wj+2Zv&#10;+eafrQBsUVj/ANszf880/Wj+2Zv+eafrQA7xT4T0fxvok+j69p8WqaXMytJazZ2sVORnBB4Nc/pP&#10;wT8C6D4e1jQtP8MWVpo+sBRf2ke7Zchem7nPHtW9/bMv/PNP1o/tmb/nmn61pGrUjHlUml6kOEG7&#10;tamR4J+Efg34b3lzd+GPDtpol1dRiGaW23ZkQHIByTxnmq3iv4G+APHOtjWNe8JabqeqAgtdSRlW&#10;kxjG/aQH6D72fSug/tqX/nmn60f21L/zzT9av29Xm9pzO/e7uL2UOXl5Vb0NKztYNPtYLW0gitbW&#10;BAkUEKBUjUcBVUcAe1cNbfAH4b2fiT+3ofBWkR6sH80TCD5Vb+8I87Ae+QvXnrXTf21L/wA80/Wl&#10;Gsy/880/WojUnTvyyauOUIztdXLOvaDpvinS7jTdZsLfVNPuBiW2u4w6P9Qe/oeormPBnwT8B/Dv&#10;UHv/AA54V0/S79ht+0xoXlUdwrOSV/DGa3f7alz/AKtP1pf7Zm/55p+tCqThFxUnZ9AcIt8zWpT8&#10;Z/DXwr8Q7MWviXQLHWIgwZTPF86kejjDD8DVjwh4G8PeANJ/szw5o9po1iW3NFax43n1Ynlj7kmp&#10;P7Zm/wCeafrR/bM3/PNP1o9pPl9nd27dB8kebmtqc5rvwI+HnibxAmt6p4N0m81Rdv754cBsdNyA&#10;hW/EGui8VeCtC8b6CdE13S7fU9ILI32KUEJlPu8AjGO1L/bMv/PNP1pP7Zm/55p+tN1ajteT0212&#10;9CfZw10WpQ8D/DDwp8NDdnwtoVrohu9pn+zbv3m3O3OSemTXOX37Nfwu1KWeW58EaZLNPMbiWQ7w&#10;zuckkkNnkk8dK7P+2pf+eafrR/bUo/5Zp+tUq9VSclN3fmxOlTas4q3oPi8LaRB4a/4R6LTbeDQ/&#10;s5tBp8SbYRCRgpgdjk/nXN+Evgb4B8B61Fq/h7wrY6VqcSNEl1b79yqwww5YjkV0P9szf880/Wj+&#10;2pv+eafrUKrUSaUnZ767+pThBtNrYyPHHwi8F/EqaCbxP4asdYuIF2xzzIVlC/3dykEj2JxWx4X8&#10;JaL4J0iPS9A0q10fT4zkW9pGFBPqe7H3OTTf7Zl/55p+tL/bM3/PNP1odSbjyOTt26AoRUuZLUl8&#10;SeG9L8YaHd6PrVlFqWl3ahZ7WbO2QAhgDgg9QD+FYfgr4ReDPhxe3F34Z8O2ejXNxGIZpbbdl1Bz&#10;g5J71rf21L/zzT9aX+2Zf+eafrQqk1FxTdn06A4Rb5mtTSurSC/tpra5hjubeZDHJDMgZHU8EEHg&#10;g+lebj9mT4VBbhR4E0jE8glf5G689Pm+UcngYHtxXbDWZf8Anmn60f21L/zzT9acKtSn/Dk16MUq&#10;cJfEkzPv/hj4U1TwVa+ELvQrWfwxbBBDpjbvKTYSVxzngknrTPBPwp8IfDea8l8MaBaaJJdqq3D2&#10;27MgUkgHJPQk1p/21L/zzT9aP7Zl/wCeafrR7WpyuPM7PzD2cLp2V0Y/jT4P+C/iLqFvfeJvDlnr&#10;V5bxeRFNc7somSdowRxkk0zWfgz4H8ReHdI0HU/DNje6PpAK2FpKG22wIwQpBzj8a2/7al/55p+t&#10;H9sy5/1afrVKtVSSUnptrt6A6cHduK1KHjT4Y+FPiLbWFv4l0K11mCxJNtHc7sREgA4wR2AH4VX0&#10;r4R+DdE8Jan4YsPDtnaeH9TJa80+Pd5U5IAO7nPRV79q1/7al/55p+tH9tS/880/WpVWoo8qk7eo&#10;ezhe9lc5vQPgP8PfC73z6T4TsLB722ezuTFv/ewP95DluhrS8DfCvwh8NZLtvDGgWuhm8CLcG13f&#10;vAuduck9Mn860v7Zm/55p+tH9tS/880/WqlWqzTUpN38wVOEWmorTyPj34neCfi54s8SaxaS/Brw&#10;vc3t808MXiW1t1ZlikYgO0m8KXC4G9k3Drwa+lv2f/hfN8H/AIU6R4ZurhLm/iMtxdyRMSnnSNuY&#10;KT2HA/Amus/tmX/nmn60f21L/wA80/Wuqvjp1qSo2SS7X/Vs56WFjSm53bZsUVj/ANszf880/Wj+&#10;2Zv+eafrXnHYbFFY/wDbM3/PNP1o/tmb/nmn60AbFFY/9szf880/Wj+2Zv8Anmn60AbFFY/9szf8&#10;80/Wj+2Zv+eafrQBn0V4zH+1X4RfUjZtY6tHgE/aHhTyuPcN3q5qP7TPhKwtzKsGoXZAz5UKJuP0&#10;y2K7/qOJ/kZzfWqP8x61RXhsX7XnhSR8NouvQIPvSSW8eB/4/To/2u/B82dum6ycHH+pTn/x+n/Z&#10;+K/kZP1uh/Mj3CivO/C/xw0PxbHqj2NnqAGn2hvJfNjUFlDBcL83Xnv6VzMX7V/hJ2wdP1aP/fjj&#10;H/s9QsFiW2lBlPE0Ur8x7VRXhl1+2B4PtJtjaXrR9GEUOD9Pnp+n/teeD9RlKDT9WgIXOZUhGfYf&#10;PV/2firX5GT9bofzI9woryBP2nvDEnK6fqp9f3cYx/4/U/8Aw0n4Z2K32LUeRnG2PI/8eqPqOJ/k&#10;ZX1qj/MesUV5pF8e9FuDAqaZqZeXO1dseeP+BVoR/F7TXUt/ZuorGpw8jogC+5+b3pPCV19kPrFL&#10;+Y7uiuAn+M2kQcSWN8CegwhP4jdx+NWtH+LGla1eG2htL1JBG8pMiKBhVLHv7Uvqle1+Uft6X8x2&#10;tFcDZ/GbSL3Gyx1BMgkb41H/ALNVsfFTS2fAs78gjIIiGD+tH1Wuvsh7el3OzoriV+K+nu2xdN1M&#10;v/c8pcj9anHxKtMf8grU+uP9SP8AGp+q1v5R+3p9zr6K5M/ESLaSmi6q+PSJR/Nqg/4WQxuvKXw1&#10;q5j/AOew8jH5b80fVq38oe3p9zs6K5CP4hSy4I8M6sM53ZMA2/8Aj9TReO5JXIbw/qMaYyJHkgwf&#10;/H80fVqvYftqfc6miuXPjiXCbdBvnZhyPNg4PPH3/b9albxfKtjFcf2LeeZIWBg82LcuMc53Y5z2&#10;Paj6tV7B7an3OjorAt/FM1xs/wCJJfIT1BeM4/JqtXeuzWtvBKNJvZzL/wAso9m5RkjJy2McUvYV&#10;Owe1h3NWiufPiuRbh420PUwijPm7U2n6fNmkvfGH2NLdv7F1S482ISlIYlYx57MN3X/Gj6vV7D9t&#10;DudDRXJX3xDWzt/Nj8P6zecjMcEC7h+BYVV0/wCJ0l/I6nwlr1oFbbvnjiGfcfPT+q1rX5Sfb0+5&#10;29FV0u/+Jel3PFJaB+RFLjeOcdAaqReILSWeOIFwZGVVJGOT2/xqPY1OxftYdzTorn5PHGlxE7mk&#10;GOvA4p8PjPT7nf5Tb9g5y6r/ADP4Vf1er/KL2tPubtFc1B42+06ibNNIvd4IHmu0apycZyW6VZ1D&#10;xbb6bjzLad8tsHllTnPA70vq9XsHtodzcoqhLq8VvCkkqPHuHKHGV9jzWO3xC0tL9LWRZo3b+Ihc&#10;D680LD1XtEHVgt2dPRVWO+yrs8LwgNtG/Hze45qrJ4ht41JMcvbgAZOeh61PsanYftIdzUorn7nx&#10;vptpdCBy5f1GOPfrV6y162v498YccdDiqdCqvsi9rDuaVFZVx4is7aTy3Zt+AcAetTahqqacm9oJ&#10;ZI9ucxgdfTGc0vYVOwe1h3L9FebX3x10XT7GO7l07UjBI7xx+WiMzFSA3y7s4BIrr/hf4qtfivLq&#10;MelRTWr2Co0v2sAD5iQACpPPBqpYWtCPM46Exr05uyeptUVN41gXwB4ZvNd1WdPsFpt8zyQWb5mC&#10;jA78msS88U6fpklrHLMDPdRGeKEKWZoxty+B0GWUfjWapTkrpaFupFOzZ4Tb/AXTsJuv7nJHVQqg&#10;/wA6tRfAzR263d249Dt/wr1Fbb94UY+WAehYdacIUEmGk5A6llNfTvEVO54iow7Hmy/Arw44w0c7&#10;uOpaXGfWpYPgV4TjIBt2k7/NKa9EigWI7XuB8ueMjNCLGD+9EeMkD1FL29T+Zleyh2OT0j4caD4b&#10;g1ebToGjkksXjf8AfE71yMqR+FUh8HfCFzHG39krJkg4DMf0ruJoYZrW5QSZDQScf8BJ61Y0cLNa&#10;2k7Z3lATs6E4qPazWt2P2cXpY46D4G+CUB36BESqnO5mxj161YX4KeC41aRfD1t5u/cxXPBx14Nd&#10;xeX3k2sjRopJGTx6n+ua5XU/ELQyRoGjlcDbJ82Dx1BH40o1KsvtP7xuFNdCnB8IfCEADw+HLUp1&#10;G8nP1q5bfDrw07BU8PWXPrGDgep/KqZ8ZRJLIjbACoBdjge/P+eldfo3iFb7TS6qXKqT5jqSMd/w&#10;9KJyqpathFQfQIPDuk2DJ5Vhaj5SQRGO/X+lLKLXAt1gtigAJQJjArD1HxEzF2ySyj5Q6lcEnpWY&#10;dVk1KeIRsQMBSFG7tnHtnj6VChJ6spyS2OrOnRTAyNbwhAS28RKSee340NYRQ295IIo0PkuqEKAT&#10;8v8A9aoU1WKxtfLeT5AuMsctuB+Yc9apjXLJjJE8iF2RwJM9eDx6A1NpDujYSwt4U8yWFcbdxxEM&#10;Y+tIEgZwyRKIui4A5NYj+KkexjjRzI6jaCmEGex4PJOMGs3+2Jb68chTHAnCZ5AIGCR61ShLqHMj&#10;s1hibBBRzgngcVXkti/3o0KEDuP8KxEmzIu66WQbgS7jG32wK0y6ZO6cKg/5Z44X9am1gvcX7GuQ&#10;UiQj0yaf9nVlP+jgc8bWBz+dImCUQCSTdyXjYYU+4qR7NVuEG9d6t8uZScjjsPr+FIZJFpTXEZbc&#10;E5CgAAYPp0qSDRmRT5pCE5GCBgY69qlXUra0hD8ArkjDMd5H149KrXOvC5cG1P8Ao+1h5y4KlRwc&#10;+2O/09an3mVoieKyt1blhwMYx0z6/j/KnmCC1hiXgkBmOSOuRXNSa2sHlxecySAZA68juQPx4rJ1&#10;bxksCxbpfKgjVmff9456/wBRWipyZDmkdcuq20SDEi/NyvzZ6+9V5fE8LY2udgTC++Cc14/qXjl5&#10;rkuhX5zw+/duH+fSql140KW58ybeWBCgjBJz/OulYZmDrI9rt9SXVxtRgMYJ4/nWpPynyOsQVAvI&#10;5bAwK8e8JeKLl/LLrKXc52luAD3J9Onp0rdPiuRLC8uizC3BEcc3Zn7j24xWUqLTsjRVFa539zJa&#10;2it5lw/ygDaccn3qCy1ixvJkWHOW6bj+teLap45keWZpR55ZuDIdobd15HXsOldD4AefWZrm/aVf&#10;Ltk8xoy/LkdAoHb19KbocsbsSq3lZHoviW5+1OygqjqMDc2OO/8A+uuI1LX5rK4BgtkjYyBo3PK7&#10;scHPbgD6Yqt4l1QK0dyWlkjVmllYLuCcY5wDx+HWvPtU8WIsgtruMicxYEQkCqxYD5iTz0PT6dK2&#10;pUrozqVNTo5PEcGpZlmEQkfMYZG27uf4vx71ny/brSK4ukuEeSEhC0ZIijH3iuD6A5/LvXkJ1BtA&#10;16SzEheGECQ+ZIF59D3zx0yO1d2lr4k8W6bqC+HNNub6OER+ZLCMhEOSF+ucZz6fjXc6Sh10OZVO&#10;f1Okv/iFdfY4l+1fvM7Vjk4Y89SD2xzx7Vs+DvEEkmu2gu7gAsrEQt97AHGM8Z/z3rjbr4Z+O9QT&#10;TobrT9KsmjZpRf3Vwqlsj+LktxjAGOKpf8JD4u8Ey3llYWtu/mfuZr6Q7/LKnkxPt4yDwR/+rN04&#10;TjaLVyuaSd5XPT9X8UXdzIx3KI1c4lRwMKMDoeM88/Wr1r4nFnphmt7WGR02eS0zACQE85PbA7da&#10;8wfXpHgsxDbNHPyZxNBuHqGYdM5AyOBxnGaqeNfiBdQzeVaWU92JslpZYgysMYLBQBsJHYZx05rN&#10;UL2Vi/a21Pf7XxI17Z3gZizrkoFHy9AeD37Vz2o6sLSETlWPlx8DkFiw3c+wB4P+NeT/AA28bzz6&#10;8bO6aa0E8BDQFtyrg4C57HnJIHat7xP4ji02CU2lzcrcOVBkCn7o4Izz3z6Vn7Bxnyl+1Tjc5zxr&#10;4rW1lcxSSRPJhipGAe271HJyDxx+deveCZpoPCllKrkM8RYlzk8kAHnqOa+Stf8AE082usHV4PKI&#10;AJQ7854Y54zzX0j4V1VI/A1qZbwsFhVQdwBU7x8vXtXTiKXLCKMKNS8mdJ4c1dNQ8aXqBhIIEYhX&#10;XJIGBn2HU/kK1dY1qa2sgAwGFMj+YcGMdQPy/mK8p+Hvi+3f4hTpJKPNu4ZAiR/IvBBBI3ZOcYPG&#10;DirHjbxSr/6MHJ3Pu3htu0njkD73PAzxxnvXM6L50jdVPcudxd+BtI+IVnZC406+leDewNuzxLlu&#10;vKjHYflXRfBnw3bfCG61RtH0zUZ/7REcMi3kjlY9pYgglf8Aa5rxrSfHAtoI7eDU7pDwjRW7suQB&#10;2IxzkfrUl34wfUFnkjur1zGMtG1wx3de4I/yDSlRqOLpt6BGpBNStqfRnxD1aXxlol34e1bQt9u0&#10;2JSrMYnKscY6HGcHNcPo3gy2bU45rizvEu7O3aygmllkUmDKHbnoQCBj8a8wGqwxTxSKbiUuokLv&#10;OdwHpx/+qus8Ca5Jea3NEbliwt2Yo7sxHzKK53RdKm1B6GqqKpJNnSfv5JwYpIc/3AuSQO2f601J&#10;HyRhgemdmKyrm5xc+ZJqAjGOIwNu4DrznpVq2c3MifZ3eWSQHAHBOBnjmnYLl4yyuY7cD9478DGc&#10;+vPSsnQNcOvXNw8kbW4iPlCLfuC4PJ9PyJpL/wARx6fNbWtxB5c8z5IfIYJjqPXJ44z/AFrRVrOz&#10;kjZ3YSytuaLI4BwQp9eOnP8AKi1lqgvruWIoY2uEGxA+7bk54BB5/Grfh2+SPRoI5UEeEyQD8wxw&#10;R+g61zKao7asEhMjlSxIAJAz047daz7jXGttK2xTLKWfbEQTjbnnIzn1o5G9A5rF3XdVkvLdo7RX&#10;kFxJtTYx5zyAcEewrmtTv38+MXCYdMxtFcyBMAAYH1yCeMcYFZGt66tlao43xySDdFHDxuIzjget&#10;cvqdzdTPAZYZ1jD+YLiVGBIJ7ZPQkn/HtXdTpHNKZrzay2qSyCddj8c5wEXtnscnoP513ej6rI+n&#10;pJKXjjK/6wucLyAOOnUde1eP213c2t4v2mQwT7vmixnPoP5+wrt9Y1m2s7WNY557RZx5nlkARMf+&#10;Wm7rgDgepz0rSpC9kRCXUsat4pWadoUwsbyZ8ws3Az93jn/9VUrTVZUuxdb2QxMMxK3CoOSpHcn0&#10;9K5m+1K3aWGO2jEsYQMGGWH8RJA9hVfR5bnVsw27PJFGwkeOPJAPABPHA5xz/WqVOyE5u50PiHxo&#10;0tzshiSK3PMEaP8Ad+o9M8DPpWD/AMJspUlkkeMZ8x4yeOP0PBrkdduWeTdfyTRzpLKPLJGxQT7d&#10;xjBPqKy7G/liaA5TyjKCxkOV5JAPBz2Iwff1rojRjYwdR3PTdJ8Z3EsqM4aMFBs84r8uB146cZ/G&#10;t4eN9wWNXK5H7uQErg9zk9K8U/tCCB5z+8ndpF/eCQbdxHB/n9Km13xaF02K0ChJlxIDC4IbHVcY&#10;5b1odBN6IFVaR7BD4taQ7kkeQcHIHBbsWJ4PHT149K63w14yN+4QozuXxtlznr09c+tfO0PiBbYx&#10;iRQEhP8Aq0UuGIzgEdx6mvV/gbfTa54gt2WCaXy5FxDGCxf04HIHXnOOOlc9aioQbN6dRuSR7L/Z&#10;3iG6hjls9FknjCsd29iO3tz1/wAK2dN8I+Ira6gvJ7WK3t2TzHA2jyzjoc8g/SvR/wDiZyRRrEsS&#10;ADDGQYC/h2Fcxr2j+Krs3Cw+JdG0tGX90PLZmHqchsfpXgqq5aaI9T2aWup5X4v1KSwku3ncxjzN&#10;oyAOQSMD8D3o0jxG76THc3FokTPG+W2kKy46BQOQDnNXvEHwdnvbdxf+PtNeSUZbzUZmGfQdcenF&#10;Yui+C7zQlHh6DxJpOqTzyefHJLLJFImcDClkwMnBwTziu5Om46P8zlampbGff68xvV8hRbQR7I2l&#10;IOWJAPfueOvtXHa/r5SKRElkNoxMSMSrHjPUAeuegrsT8N9cl1G4t9Ru9M0M3EoGb1ZFjkQk8oWU&#10;A8gHggVma/8As8apqM8d3H4pt7eKIAwSfZpBbc/whgpXp6nsTXRCVJPVmMlUa0R5TLq4ivYo0ZRK&#10;7EgocnHoPT0NTLq32u6t4N0tzuGBDGSXJ9B616DYfAPUX1O0uLlILi2V8y3UYV1ZQQGXzEyACOPx&#10;FfQWoxyQ2FrH4U0TR7O3hBDRwTxtsxyPljBIOM9cGtKmKhCyjr8yYUJO99D5y0u38SXln/xL9Bv7&#10;jafIdo7fjcRxuJxjg8k10MXgrx1qWlpay6PFZRpMWb7XfIvzEAZUDII4HUiu0u7nx3f3Mkq3MM8Z&#10;I2w2o3yqPUjcGGfUqBWXF4S8U6nfYa4vJJZwQttJdRxA464QkH8awdW+uiNFD1PILTRtXvvEiafe&#10;PbadKLn7PNLcyZVBuwTgZ6AcEEZJr3Lw/aeBvhppslvdj/hIJzum86UHJ4xtVYzyPbr9a5e58I32&#10;h6jHbXFg8F5I+1QTuZ29AwJyfxrWi8L+JbCF7iLT9VgizgzRwOq5/wB7oaqrNVElfQKcXB7FrxJ4&#10;v8I6taxLH4dlliQjZDC8kGPcgkVxF94b8E6hdm6fwm4LNkRm+fyAO/7sMPyyBW3cT6lcxyLIL+4R&#10;DtfO9gp9DUcKX9iRLHp00YXvJbEr+qkVMFyrRv72End6r8COLw38O4hL5Ph1z5mGLTJnB9FCygAe&#10;5ya6zwx4k8P6HbX9jaWFzoelXGS1paytLJO23GWkJ+UY7BTXJ3Pie6ugUlaFs9QsMa/yUVUh1gW7&#10;ArDC+DwJACD9aHBzXvN/eCkovQ6hNN8HX6k6hLfXE8jZxI8ggiHHX7zOeBzxTxoPgd7+C3glu47I&#10;H9/czRnn2RAOPqTXO3HiGS8QqLWxgz3hgCkflVe2usN86+eB1DkjP5GlyS7srmXY6ePwn4Olursv&#10;qjwWq8W0PlAu/u7Ywo/A1O3hbwnZ28axaoZ7+WQfLCMQRjPUuVBJ+grDXWLUrhdJtgcdfNlJ/wDQ&#10;6rvOjSFiQg/uoeKXLLuxXXY7KHwnp7aksdt4niisVTL3Ly7Sp9FXcC1Enhy0nguC3iwvFAcIkjkt&#10;J9FDk1xralbIfmRj7B6s2eoQX7+TZ6Ne3k//AEymJx2yQE461PLPv+RXNHsdPH8PbwwRXNte284n&#10;IwBgyj6rzj8akfwBdXOpCyg1mwvb3AklSNVIhH+023GazYfhv4nuoBNHpQwT9wyjIHvW/ovw012A&#10;K7+HprucDPlTTKUH4KQcVDnb7S/A0Ub/AGSivhHV9KsrnVbaeyEVpmNpmtkjJHopZMsPpTL3wNq8&#10;0uli9tNJkn1EjybZrWIzOp7ldvA+pFb88XiyWx8278O6PJYRny1a3hDsO2M7h/Op0XUraJJLbwS2&#10;qnvhHhKD2CysT+ArLnfl+A+VFDTfhh4Ytbm4t00111GyXzLn7FYW5igI7li2B9KZN4G8PvpX9ox3&#10;RisppRGZpNMjw5HQKQ43fhWhqvixIbKRJ/DOoR22P30NlNdQqnrvLgVk3fxC0W20eK1tbe8ttpEs&#10;C216syIf9rep2n6Ul7V66/gU/Zomtvhnp5ujbWkxNyIvMdLjSpFOz1IXcce5FZ3hfSNF0nXpjp4s&#10;ZpmhZZJLeFwMBl4y4BrD1L4h6rq9tLay6jcm2lbMkYIBk9A7AAt+NT+BLiJ9YkGMH7Ox/wDHlrWU&#10;ZqL5mRGUeZWRiwve3N5BMVsrmA8rcRJvRNyg4BGcnnB/Wt5dfis4re6uXkFvMwiMcWQNwPTcnzbS&#10;Pw5A5r1O68JeHbCMS2WkWklxE26FJ5G8pSRg4GSBx7VymvajaeCLXzra4glA3SCOSQqVbHLjHVtx&#10;GOMDmpVVVHZIbpuG7OC1LSdWum0RdPEMVvHIVm87LeYNuWBJ/ug457hcZzUuqajNBblGDmIAFpRE&#10;Tgp6jsM49uDzxXK/EbxVFa3ltdWmr6eR9uDRzBvP2PtBjTAI5OMk4OMZ9qTQPEa+JNGl1AMbK4dm&#10;jnSAZ2FSWDDGAc9frXYqb5VJ7HNzK7SKsmtPNdi5hcQAfvI7dplAAbJY88Eng4z+Han2mqy3NvLq&#10;0MbpBDI0bW5bJUHHb1OTxmuT1ydNK+zo9zHHIymRZLlMYfjaS2OvTpVS58bXmkWps40FwjBixiId&#10;mJ4PI5Ptx+NdSptrQw57bmjqV/OWQvFDGSMGWQ/6vr0HTAPHHrXLw3tw6zL5swSWNfJmjztgiDdM&#10;nnvnH0rYtvDnizWbp0svCup3ECN5ol+xsmOD/exknP061ZsfgV8QryykjltLTTJJCJU86+RFDcdl&#10;3FSO3H1zWylCC1aM2pT2TM/w3arrepH7S8VsgxuMnIOMdh0B3AH15rvfGusaLrrywSKtnclIY5ja&#10;qvkyEAEu3AwGzncOvIwDyIrL9m/VAkBvPEdlZDAz9jt3llHsSxVWHX/PTbs/2ffC9j5Z1TxJqd8i&#10;g77cTJbxOD7KCRz7muedWk5X5tuyNo06lrWPFp9U3XwQPFHIseW8ogbQBjI/DqK0ND+IMHhlbh5T&#10;DLLcN9lO/jbhw3K9SOB2/lXsMngT4W+HlDSaZHL5Qz9ou5nc49CSwUj6ipLH4meA9Kkks9HsNIiI&#10;+YpDDCAD2IIU+vrVuspK0YNiVJp6ySPnrxU7alqj6kbW5sozKV3267LcA9cA568Z9T9a5R7a8uZx&#10;AsVw4IJTcBhz2yR0HvX1Z4i+LNrr2lXNjPAL+KVDG0YiL5yOCC3HB5z2rye10SW4XEsLkYwQWyK3&#10;pVnb3o2MalNX0dzy7S3uoPtZltXifgCPPtgHn8a9z0r9k3TZNNsb/WfElzp1w5VpLa3jWVIwf4d7&#10;HlscZxj61HpnhXSAoF/YXch7mG4RMfmjV1suq2s1uIJtU16KDP3fMjmIx74Ums61ebf7p2Kp0or4&#10;tSK3+APws8MxTNc3eqaggO7zJ74xqo6kHYFBB9639K8bfD/w7Bcx+HrKxgjJXzBbNvU9cYOWI/Cu&#10;SnsNAvJyv2rVZUYYZru3WT9A5qVdA0pU/d62IR2T+zXB/nXG05r35N/edKdn7qSOu1b433X2d/sd&#10;tLcyxgBFJIDe248Y/Cubtvir4mvkY3NvBZsWOEhlJwue52jnHpUEXhezmfKa7Ze/nRSxf+ymp30G&#10;0hbb/bWmyHHO2SRR+ZQU1CktkJyqPdjYfGGsNd/aGngM4bKtJaRsy/RmUt+tbV78RPEmtWkcF9fR&#10;3NsgCiOa2hYDAwAMrx1P51hpo8rgiG80jb2J1GIH/wAebNVZ/Dl+y7heWEoxysN/E/6BqfLTfYd5&#10;o7LSPilqPhyFIbUWCRKMeS0ZdDgEcoW2nqe3eqdz8RrwzR3FoLTSZc7jJpkX2YtgYwQhA6e1cxae&#10;DdYuY98NkXGevmIB+rVJJ4R1aOMl9NuHUdfLAb8tpNRyUri5p2Ozg+M7xRn7To2n3s7ED7VKHWcY&#10;GOHRlPT1Jqpc/GC/mYeXZ20jjP7y6DXDDPXDMdwP0IrjpdB1aGLd/Yt/GhGQ7WkgH4ZFUZ7O6hYJ&#10;NDPASP8AVvEwz9Kao0uw3Umem3PxotbtYPM0eWDZgND9s8+I46AJKj7fwPc0+T4z2F2/lXGj3Atj&#10;u3CC+OSSc5KMpjPHGCuK8p8hkPzRSDH+waQXEUW5cqCOeetH1en2D2sz13T/AIyaRApSWy1OWI7c&#10;eUEgYKvbKMF6HH3fwp8PxV0VYP8AR21CzdQyrDNbxuoBPZoTGR6/dJz3ryBCJP8AVumPUtSkeUOW&#10;yRz8gNDw8AVaR7VafFTw5bgt9u1G0nBWRfs1irAOOC3Lq2T6lmqOf4sadPM7vfXF5G75c3hk3Feg&#10;3bhMT7BSuK8YDmIDCnnrx0+tOMuWI+f8KX1aA/bSPbpfF/hG+RL2TXLSTUAjLi50+ckDPGw7WRSe&#10;5KmpNN+Kmkx38KfbTEiAhHt0LRKcdW3BM/Tbx2rwsuEGFjIwOTmhHeVti7vbHc+lL6tDuHtpHvGs&#10;a7oGpwGebVtF1F5cNL5spSZfVUUqFGPXd+dQy6l4OuoVkludIjECZS2Yj526ctGHJ456VwXh74ey&#10;6qolu9YsLCI/weerufwzj9a9S8O/CXwbaJ5jX41OUDJe6yyjP+yvFcs/Z09Lv5G8eefRGdb3OkQw&#10;GKGLTpTM/wDx8WJt5kA/2QzBl47svPPFXp7q3ndYBZ6HIjExRRWiWwmJ7FuEY59B+daE/wAKfCMx&#10;crZ2UgJ6o0yk/wCFW5fgP4bbSxcQ29vGT0W3nct+pwKxdSn1b/r5mqhPocw3hG0sjH9s0HeijzW+&#10;1xMGfJ5BcYRQPQOSRUM3hOHWYVGmaWLCMygu+lRyLuUdgAZDg/3mYYrVuPgt4Yt7XDancQSZ5SKR&#10;pdv6YqjF8LLW3QLp/i3UrdzxwxRf0IrRTj/N+DIcX2KS+HNCeKZJLC5eZn+SQajcMYwOD8qM5Yj6&#10;Ae9Lp+kPalkh1vV3UuV8uK92FFHUfKGZjjsB9a09Q+Dvia005Lyx8Zy3yKu3eYmfaO43ZbiuX16/&#10;8VeCbFEn8T2V4SmEtri3WZyOnyh1OP0pxftNIyv94muXdfkdTpNhq2o3r2Fp4h12d0G+OyMSTOg/&#10;vMGOVH/Ac+tQ+I7zWPAUc4u/GNnJqAP7vTvIE84HYsygCPPvXA/8Le8VpoLaNDfiysySc2kKwvz1&#10;GV6Z9q5Jp3Y7nJLscknqc+praNCV/etYzdWNtDsNe+JviDxJF5V9fMUHURfLv+uOornFuNwwO5qj&#10;5zZ5Ge1SNdlBzGTXUoRgrJGDk3qy6Jmz1/DFdT8N5R/b8/X/AI9m/wDQkrgmugxwVYfRsV2Hwsk3&#10;+JLjcWz9lf7vT76VFaPuMuk/fRxOu+P9dle3kv8AV50lYO3k+aYiqHI4GeQRnryOgPPOVZawstx5&#10;gsG1mBVdpIgzFWBXBBYKwVuhx6gc969w+OvjPw9pV6/hzw1EZ7mMeXqOoyOHDkDHlgY2n3OPYVof&#10;AHw9rvxAuRealfkeGdNcKYmtYcXLgfcBK/dA6n8KXtlGl7Rxsg9m3U9mndnz82kajaK8cOnE5iWT&#10;fPFGmyQHorFsA85OOnvWnZQ63bJcRyz6dHDNEsQ+T7Q6EDH93AI4Geema9N+LnxP0XUvEs9j4c0D&#10;Q4tLsmMYnGnJuuHHVsgD5fT86634J+D7P4qW11Lq3hvS7PSrU+Wt1YJJBPNN1xkPjAHXjuKUq7jT&#10;9pUjZCjSTnyxZ82aj8PV1Wfzr7Vr0xMuGs4lUICRhsE+2McV9FfAAeDPBfgN7Z7y2sL+9nc3cl3O&#10;PPcD5VJJxgbQDx35rjfGur+B9J1zVNO0jwy1xZwymGO+bVJVZmHDMBgjGc4ru/hh8EPD3xK8HS61&#10;O+p6M4leKNxcLMuFHLYKAkZyMZ7VniKvNSXtLpfI0ow5Knu2bOd1f4s+XcbIpEkhR2VHClwQO/8A&#10;KuP1j4patcQMbKGSSfHypJiFfqTyfXpTTZ+DN1wsupa6pR2WN47aCRXAOAfvA88V2ngf9nw/EPw8&#10;dZ03xFFFaLK8Sre2JVyygZyQ5GOetVejSV5/kT+8qO0TyKTxP4qvJI3u7m1SPkNFGGbJ9dxbimyX&#10;mrTqN9+UBXkRAL/9euni8JWUspWHxJp64yCZre4QEj32V0WifAnxR4gs2v8ASvsGp2bOyi5iugqZ&#10;Xg/ewf0rodWnBa6GShOe2p5dNoQ1ABboveZ4/etuB+oPFXbbQYIFCny4QoziMcCusl+Hmv8A2g29&#10;sun38ijrZ6lbuP8A0IVHdfDDxhbfu38P6jOScZghMy/mmR+tV7WO3MHI+xhxWlugyQpIHXOasGZV&#10;BVF34HAHFMu/D2r6e3k3GkXtuc4w9q6kEfUVRVGtv9Y3kH0fII/OjR9RbFx3dwTtAB9Gpm2NRljj&#10;P9zsfSopHZ8ZkCfiP0pVj+42SR145NOwXLizxRKMZB7ZNPChlySU45A/zzVFWVFY+XkkduKGm3Ek&#10;EADn6H2pWC5ZmkjiXJLL9TWfLCZZNyyJj3PNK8qjIYgknJBOc/hSbVcFwVw3OB1x/kU1oSyvK4iI&#10;3EdcA4/nS/ZygJeVeR0ByRUygBwR0zn3qFrPzg5QJHjJwT0H9e1MkjYKgDeWCD3YDmnvO0e0gFPQ&#10;qeKY9tInyqpJC5ORwaTyJoh8xK45xjr61YEjXk7AmS4lPt5jZAq5b+JtTs1JtdRu4xjgQ3Drn8jW&#10;TInI3Df1yalFzujYHbxkf/WpWTHdmvJ4m1h13TazfOehU3bt+HJp9v4x1WzTZFc4Q8gGCNiO/Urm&#10;sHeqhsrz1J70+KG4vpfLt4ZJZH+VY41LH6Cp5I21Q+ZmxceMdSnVhNcRzI3UGBOPyWorHxG9mpEd&#10;jpk4J5NxZpKf1FbWifCfX78o93Cul2h/5aTjLf8AfPX+Vek+F/gVoMsAm1LVUaXr5c7NCCD0OFH1&#10;6muedWjTX+RtGnUmzyhPEhvH8saRptz/AHo7eyCsQP8AcwR+FSza9BDIizeGbK3A6RsbmIsPxlr6&#10;X0zwFp/huJzpdzpMbqoCxWr7Xf8AE9fzqy2lXU/lvJY+ezfdb5Xx265OK4/rcL6L8To+ry6s+WZN&#10;V0JpHceG5FDdl1N8D2GVzipyPDU+xms9VtjjmKK8RkH4sma+odT+Hn2i2S9v9PsZNuAokRXYD06G&#10;suP4UaX4g23U+i2FvEo+/LiIfkMfyqli4W6/eDw8v6R87SWfhhmDC91OJNv+rks45SD/ALwlGfyF&#10;SJp2lbCya8sAxwklnJvA99uR+pr2u7+DnhRpXcraoc8rDdOq/gKq2/7PmkapM5tZ5gjHHlxXA49s&#10;lSar61T7sj2E+yPJYdOktmzaeKtPEbAYIuZ4W+hXbxWlbJ4psJfLs9etyJMYeHV4cN6Y3NkfiBXc&#10;ax+zXb6Zbyyr4kjlkQ4WEAFvxHceuK5e5+Ct7FC8w1m1JAJYzxlFUDnJbmqVanP7X4CdOcOn4kke&#10;vfEuwcqZL+fZzmZUmH65B/Cib4teNYLTbeWqxwD5WluNOKBvbPA/KvN9Ts4NPu3gju7e9KHBktgS&#10;mfYkDP1obU7qQeW91PKg7SyFunTqa29jF6tL7jP2jXV/eei6j8cteudL+yRKttxt82ORjx9DxXAT&#10;X899PJLO7TSsctI5ySaqLcM3md8jkj1oSXYcMo9jitI04w2REpynuyyB1Mnzhe1KXOMeXk4JxUBl&#10;BXkYwenrTxdjBJ4weM9cVdhXJANzDK446jNJJCu/GQPQ5oFwcY3cDtT2JZiMqff1oEQ7FcZAHXj1&#10;rsPhWCfEc2Av/Ho/U8/fSuTJCD7ik+9dX8MJN3iGfAAP2Vt3HfclZVvgZrT+NHP/AA38AXnxI8W2&#10;+lWwIjJ827ueoijB+Zvr2HvXvfx38eWXwv8AB1t4H8MbbS5lg8uQRnLW9ufU/wB9+eeuMnuK6n4N&#10;/DyX4Q/Dm7u7uzkudduUNxcQ2wDuxUHZAuOuB19ya+SfGs3iDUtcvdX1zT76K5u5y7vcQMoz/dBI&#10;/hHAx6VyRaxdff3Y/izZp0KXm/wM/RtKudZ1Sz0+yiMt3cyCGFcHJYnGK+v/ABff2vwL+CqWFi/l&#10;3gh+yW8nALzuPmkx+Z/KvLv2SPBS6x4m1HxJcoTFpy+RAe3nMOT6HC/luFY/7UfjP/hIPiOmiQSl&#10;rTSIzEMfdMxwZM+/QfhRW/2jEKj0WrCn+6our1eiPJY4mmlRELySucKuDkkngD3Jr7YlgX4S/Aaa&#10;Any7iy01gxz964cYJ+u5v0r5l+Augx+JPipokMyN5FtIbyTJxkIM/iN23iva/wBrLxBJaaFo2hRt&#10;j7bM1xKOeVjAxz/vN+gqcU/a1oUfmVh17OnKr8j5fiVmIXaB657V9j/CRH0L4K2SlVDyWk9wSg4b&#10;duI/TFfHpRUXYFYk/wAY7H2r7UksU8NfCK5KRiBINJLCNSeD5fv05NPHu6jHuwwi1b8j46N2AxIO&#10;B976V9T/ALK1y83gC9Ejl0j1F1UHpjYhI/U18hxu4VV3n5uuelfVH7JF6reC9YtU5eG+8xuMDDIM&#10;f+gmqx8f3LJwj/engfjvTV0HxnrlgQCsF5Iofb23EjA/GvXv2T/Ff2bV9Y8PtLhLiMXcKDs68N+h&#10;H5VwP7Rtu9l8XdVdAqCdIZzk8coB/Suf+HXit/CXjTSNWUIIoZx5gPBKHhs/gSe/SqnD2+Ht3RMZ&#10;eyrejPTvjhZ6x4C+IE97pmq31laaqv2mMw3LKFbpIMZ4+bnHvWf8JfindaV4vtofEV0NT028YQyy&#10;XqiRoGJ+VwWyQM9fY17J+0B4Wbxb8NZ7uzQTXenf6ZE6870H31GPVefwr5DhmjUPKSNnQh+p9PpW&#10;OH5cRQtLfY1rOVKrdH1D8dfD0vhiwXXtF0TRpbT/AFd4k+mRTGLPSQHGQDnB+orwqw8Z6V9pRb7w&#10;do1zEzjzDH5sL7e+zD4B/CvoL4BePoPiL4NuND1JEnuLKPyJY35+0W7cKxz37H8K8D+KHgM/DzxZ&#10;LpxRpLaT97aTv/y0hJ6fVc4P596jDaSdCpuvxKrapVY7M9jn+DHgvxF4MfXPCun3OqTOhkgg/tBo&#10;s/3kzg4YehHWvC2m8EmaRLnTvEVrKrYMMN3ARER1yGQNnNdH8EPjAPh94p+xXsuPD9/hbng/uH6L&#10;Io9uh45H0Fep/tC/CIeIbWTxT4dgV9VRd13BCRi7jxkOv+0Bz7j3pqUqNX2dVuz2dyWlVhzQWq3R&#10;wXgb4G+F/iNbXMui+MLtLuDDNY3lkgljHYnD4Kk/xD9K5rxR8KtM8JapLp2reK4dPvV5WKXTLjDr&#10;nhg4BUg+oritF8YX/g/VoNY0ycQXts4ZGTqc9Qw/iB6EV9U6Xrfhj9pPwe9pqcC22u2cZaSCNx51&#10;q3aSMk/Mh9PwPPNaVZVcPLmbbj8rr8CKap1Y2StL56nzja+AIbyM/Z/Fnh0EsVQTXUkRY54JDJgZ&#10;9zXS6h+zp43sLczvb2Etrs8xrqLUIwiL13Etjj9K5zx54B1j4baw+n6hbkxSZNveKv7m5HqM9D0y&#10;O1dh8IPjjd+ALiPTNV3Xvhl/l2Odz23bcntjqnQ9q2nKrye0otMzioc3LUVjlIvhd4omj/0K0t9R&#10;I4C2F7BMfrhXqhf/AAy8aWIL3PhnUgMEjy4vMP4Bc17d8SPgHYeM9O/4SrwBJbyfaV+0NZxtiGfI&#10;/wCWJ/hb1U8Z44NfPlhf6z4S1sPaS3emapatjIZo3jI6gjj8j/WnRrOsrwav2t/wRVKapuzQX3hL&#10;WrGDzLjRNStoF/eGWW0dFI+pFZEltIoLC3dMHJJQ8jP6V9ReAP2h7PxnaR6D45kl0y/3BIdYtZDC&#10;rPg/MSp/dsOmfuk+lZ3xK8J/E3wKJ9W0jxVqfiLROZTJIwmaFf8AbQghhj+IDHsKhYqal7Ookn66&#10;P8C3Ri480XdHzcipIwG47mH+rGSTVm2mks3EkMksEqch4mKkH6139h8XtYjug+r2Ok67p7jZNZz6&#10;fCqyL3AKKCvQHvXsnhmP4X/FnShZ6boOlaN4gCAxWdzG0fPoGjYFx9Dn2rSrXlS1nHTy1IhSVT4Z&#10;anzePF+ubd/9s3qnHEZnJXH06YrQsvip4mtJA39pm4RRjy5oVcflivQPH/hHSvBl1bprvw4ltAu7&#10;F5pGtSC2nbPX5kYqfQEg9eK5lIvhfe30aiPxVpULEByJLeVIiepzjc3ehVIVI35dPk/yBxlF25vz&#10;K8Pxk8QBQLhLOdSDgvDtP04PFa+m/HvUdLcOdJgMsZz5kMpQZPsQf511em/sz6H40sZ73wp46g1C&#10;MKQsctrl0bsJMMCv/fNcHq3wZTR7ySzn8VaNZ3sbqJ4dTE9mMY+8nmKN4+lQp4ao3G34MtqvDX/I&#10;7+D9piz1Ix/2po0yYIzLE+114/2SPzNXm+N/hDWZAb2XVIiOI/MO/Hr1H0715Qfgh4rublDZrpOp&#10;s6jy3ttUt2809flXeCfpise8+E/jHSbL7TfeGdVt4lZVVktSyt68DJ6ip9jhns/xH7Wst1+B71Ye&#10;OfBN1Ika+IGR36B0XI/MgVr6ZqWmS3peC+W9th0e3uEV8/ma+ULmzubO7MN1az20yHBhuIyrL7EH&#10;p+NR7uJCoTevXBxiqeDi9pCWIa3R9X/Eb436NpWnvYG3S4uwoCoX3zLj1Pb6n8q+fPEvjjVvFEji&#10;4lEdspJW1ibCD6/3vxrmoAwGd4Ykc5POakGfLL7S21SFXgGtqWHhRWm5nUrSqbgn7wDIwSMjPHFO&#10;CJydoJGMHNMbdyCoBAzjuaSZGBwBnb2Hoev411HOSK3PHAPp3pShA54zz6YpsUrRMcYwc4OMVJg4&#10;XcQUXjOePxqChjD5vvbvUZoCF3wWUZ6U9MFudiEHOCeMU51EY4UAZ/zzQAiRtjrwe/pSylUOfmGK&#10;mhQrGCcD2Hf2pS4lJTqV5B7GlcCsuTHyTzzg12Pwp80+I7jdx/or8A4z86c1yTPxs24J64Ndd8L8&#10;R+IJtrZBtn6H5vvp1rKt8DNKXxo4XS/GfiDRzAtjrmo2aQcokV04CHPYZxXa6R+0J4/09Y1bX5r+&#10;MNvxfwJMW9txGQPYV5nEsWzKMhznJUk1IyFVOVbIHTnAreVKnP4kjKM5Q2Z7roP7WOuaJFLCPD2i&#10;zh5TK32aM2wycZJC5BPueazNT+IXw18VXt7e6v4K1KxvbpvNe50zUdzFyck7Wwo/WvGOUAyzKmM4&#10;UdaPP2IhGX444rFYWmneKs/Js1debVnqfSfwq8Y/CrwJ4km1Wy1PWLV7q3FuY9Rtg6xAkEtvTntj&#10;gVf+MaeH/jBqWl3+k+NdFtoraEwiG+laIks2cgYz6dq+YoXeX5gq7GOc/wB32/OrEjuzEOFQkYzn&#10;nFZPCKNTnUncv6w+T2bSsesp8BvFbyD7K2mantYER2eoRu7LnrtzkCvqX4kWdxc/DHxBaWMD3Ny+&#10;nvFDFEvmNIxXAUAdT7V+fBuZI33QmSB8YZ4jt3Y9x7VsaZ438Q6VCv2HXtRsolY7Yo7xwqt64zio&#10;rYWpVcW5LTy/4JdOvCmmrb+ZJeaNrGnTyR3WlX9vKn3hLauoX68cV7Z+yBrwPifXNMZji4tEuFjJ&#10;4yjYJx64avObH9oX4h6eqoniO4vFUbfJu40lDAexHNdDof7T/inTbm3nutP0S5uRkfaTZiKUr3UF&#10;SAB+FVXhVqU3T5Vr5/8AAJpSpxmpXf3f8E6f9rLR2s/GWkan5eYr2zMRIH8SN3/BhXhExmaTYiFA&#10;fvlTg4/rXtXiD9ovSPG9tDF4s8ERXsULFovs16wKE8ZBIrGj1H4Ma19njmsPEWhjeTNJHOJkB9Mn&#10;JI+gqaDnSpqFSL07a/qVVUak3KMtz3n4D+K18ZfDC2hlBubiwU2NzEP4wo+XH1UgfhXyp4+8PS+D&#10;fGWuaPNG3lwSFUd16xE5jOPoRXu/wd8YfDLwFdayuneMrj7Hd7M2mqWxQqy5+YEDng46Cj4w+CdH&#10;+MmtaZqvhfxJob3rQGCWKa72PMAcqQBzkDd1A4xXHSn7GvK6ai/I6Kkfa0lrqjw74d+NZPh94hst&#10;Xtv3IWTy5bdDgOhxuVh3yOhz1FfWHxS8GWPxb+HyXOnnzbnyheadOgG5zjOzPow4PvivnW7/AGc/&#10;HkUUstvp1rqMMR5NhdxytJ7hcg/ga9r/AGdX8WeGLSfwt4m0S+06GMmfTp5wGUjq0e5SQOTkZ9SB&#10;VYuUHatSkuZCw6kr0qi0Z8lSMbeeVCGSUhvMU/KwI4IP09K91/Z4+OUmkTQeFdeuT9iciKwu5j/q&#10;DniNif4Tng9unTpW/ai+F7aBr7+KrCH/AIld/wD8fKwp/qJ8cnjs3Jz0zn1rweIQybwoBTOcZ5b2&#10;rutTxdG76/gzlvPDVD6O/aE+B/8AZzXnizw/Bvt2BlvrOIf6hupmRe69cjt1rwbQfEOoeF9Zt9T0&#10;yf7HqEBPlyxt27gjuDyMc5r6Y/Z2+MCeJ7KPwprcitqsURW0lmORcRAcoc9WA/MVwH7QPwNHgrUH&#10;8RaLbNJoV0+biOMf8eTk42gD+Bs8eh49K5qFVwl9Wr79PM1q01Ne2pHqvgb4ieG/j34bl0HxBZxR&#10;6oRl7TOCxH/LWFuoPt1HuK8I+K3wc1L4Y6iZmD6hoczfub7bkIT0D44Vx+R/SvPNN1K60u/gubOZ&#10;rS4hcSRTK2GjI6HPY9q+t/g98XtN+Kminw54lELapJF5ZhuFAhv06Egf3vVfxFKcJ4J+0pax6oqM&#10;o4lcs/i7ngHwt+K2rfDLUPMsp2vNOmI87TZWwknPLA/wt7ivoXV/DPgr9pDw5JqmnzfYNZQBXuQu&#10;LiIgcJKv8S+h/I9q8l+NHwGvfAPm6towkv8Aw+XO8HJltM9mI6r/ALX59a8y8L+J9R8Larb6lpNz&#10;JZ3sB3bh0b/ZYdCp6YPrVypxxK9tRdpf1uQpyov2VVXX9bGl448Dav4C1f7FrVsYXJ+SZBuhmX1V&#10;uh+nUV1/wt+P2q/DwCxvg2qaAPvQO+XiGMfuyeg/2Tx9K9l8F/EXw18eNAOg+IbSKLVCuXsWOAxA&#10;P7yBuoI9Oo9xXi3xY+A2p/DoSX9tK2o6Bn/j5CDdBk8CRR0H+0OD7Uo1Y1f3OIVn/Ww3B0/3tF3R&#10;6j4j+FHg/wCNely6/wCCb6Cz1IjE0SDbEx6gSRjmNvcdffrXzz4h8Na34G1drLVrKfSr2M7o23fe&#10;5+8jDqPcGovC/irVvBmqDUNFu5LC5XA+Q5ST1Vh0ZfrX0v4V+LHhH40aRH4c8XWkFtqjhQFkOIpH&#10;4+aKTqjexOfrQ/a4X+9H8UC5MR5S/BnnngH9o290y2XR/FtqviTRZP3ZeRN86L754kGOx59639f+&#10;BOg+P9Ml1/4carA25cnTJGPlq3XaCeY29m4965z4j/s2ax4VknudBabXNJyWMZGbmEZ5BXHzD3HP&#10;qK4f4eN4oPiGN/B6Xp1bjcYAdoHpID8u3/epKMJL2uHlb8vmgvJP2dZX/P5Gdd2Gu/DzxFidL7Qd&#10;UibO4Fom/AjqPpkV7v8ADD4h6v8AFuJND8U+EovFOlL8p1VYlRoPdjwv/fJDexr1O60e313wVF/w&#10;sm10YzwjM7h8Qp05DHBU8cgHH1ryrxn+0lp2hWn9k+B7C28iLMaXpjCQp6eXEOv1bH0rndV4pWUP&#10;eXXovmbqmqLu5adjobn4NfDP4X3k3iDWpy9tu/0e1v33Kh9FUDc5575xXCeOv2ldSvkk0/wtD/YW&#10;mIu1Z1AFwV/2QOI/w5ryLXfEOpeILtr/AFS9nvruT70kxyVH93HQDntxVB2jXfv3R4wdhGR7ZxXX&#10;DC6p1nzP8DnlX6U1ZCXlzJf3Us1zNJdyykmSaaQuxJ7ljz6VGIYLcPtXnPOBnPvk1IrlfvfIT97P&#10;OT7CkfCDjcefmPXH+f613HIMES4+YfOMZHUqM/8A1qkjTJ2oeOh46+3NMdyzbmfkYGQMde1OL7wp&#10;yCOvPH6UAOYIV8sjePU9SKi2qrB1UEnpgn6UokY/ezgcKcdBTCxPX6gHqBTAVpYleMSpjd1PY4/l&#10;SEI2GXkemM5zS+U7rkEbMYPy9D7/AKUgjAlTkB/T+970AOTBf5RkZ68jn/Gnx53J0I6AH1/Gm7JN&#10;pGQvUfP3x3OKQPuZBycD7w6UAWF3j7zAA8AZzxSFtoxjnPT2qNmLEqQAOmfehSkRBbsOfbjpSAXd&#10;HC27cS+7gnvXWfCxj/wk9x2/0R+o/wBtK5FnZyCc7D6811/wtdj4lnXOF+yOQMf7aVlW+BmlL40e&#10;Xogj2KVI4Pyc8duo69KkE7iMFmBJxwg6+lUZZZoUBMnGAN3Bx+P40/zzC+0gnnnCgdOTj8q7bHNc&#10;sPLvyFBQjGXOcZ/Hin7iUJxjGOSc9+h9fwqhHvjVxICd7E4ZRz/h2qcO+woTt3Y+c8Y68n/PaixR&#10;oG5DWh2GQDORgDkehH1I+lRuHSIOj+Zk5Llh82eMVWXLoZAy7wT2zgdfwp03lLtKngdzwAD3OaVh&#10;D3TfIEKmSSTgCPggZH5UsltsUs4LlQCCCBgdx/KokkUqzkvsPClDgsePyFJbh5m37t6DOAWDHJ9/&#10;SgCwvlAuGZyM87Dz+Rp8ULbnMm1zkbUx0Gf/AKxqOSM+aWU87PmwevsCakMpwNp+ToHA4oKJRhZZ&#10;FQc8D58/ln0PWn+cImgLtI8YOSoIwCAcEevbiqzuHidWxlCCSh6ZJx9aFuU2Surr8y89Mgn+tICe&#10;SYvw2Tv+6RjJ9iM9P8Kj3BF2AMQG6gZOD7Hp6Uine4PyR4ACoAT+GahmnxvMceeOAR1P19TzRYC3&#10;Bqc9jG32C5ntISAAYncB+c5+U+4H410+lfF7xpoh+023iTUp5Nu1YpbjzlA9g2VwPXGetcQriKMQ&#10;AKhcjIHOGHRe3HQ1KHaGSNHRQWPynpx6CplCM/iVxqTWzPWLD9o3x99n8q41WC+juAd8eo2Ub9ug&#10;GAMH3H5Vf/4X5DeSpLrXw+8PapsU7WMIQp3zk7hjr2rxZrjIZ3UfLxz0Ge+aIXQgZdihHy5Hyjn9&#10;aweGpP7P3afkaKtU7ntmmfEj4eQBLiT4fS6dq0c3nwy6TqDqYccgqxIwQT0Ax0FeuwftO+APEUD6&#10;fqlvqCWdzD5dwl3ah48Ecq+1iT9cV8hlZUkRQQmQdrk8jv8A4VYZg/zbdwJy2T09vfnNYVMHTqb3&#10;+/8AzNY4icdrfceran8Ofh3qYubvQviLZ2Kyz/urXVbV18tM9M9Wx2OMHFWbT9nzVpr2AaJ4t8Oa&#10;jLHtnW4t74pJGwPGBhiOmQeP0ryGPDlCwBB4z7dqbFKScEIE3A7yMHj/ACK09nUWin96X/AJ54Pe&#10;J92/Dm88Vajor2njDSEjuYVMf26GZJoroHI+ZVJwcdc8HNeGfGv9n2bRY59b8KW0smnFibjTYvne&#10;3+b76eq9cjnH06eL2viPU9PRDa6rfWyR8qLa5ZQrdeFB/GursPjf460sB/8AhJbyRn6+cVkC/TeD&#10;iuKGFq0p+0ptenT9TolXp1I8s0/U4xDcadJFdxyS6fLGwaOUZG1hyGVuMGvpr4OftA2viOKHRPFU&#10;kEGoyHyYr9wohuh0Cv2Dn16H615rbftNeKZWji1Ox0jWI48t5V1ZjBP97IPX8Kuj4w+FNWkxrnw2&#10;0uaRzmWazk2O2PRSvX8a0rwlWjapD7n/AJ2JpSjTd4y+9f8ADnX/ABd/Zv3Jc6v4PiUHaZLnSUzh&#10;z6xZ9f7v5elfPthpV1qWqpp9jZzXF+ZPLEKqWcEHpjt2r6W8L/tKeC9K0+CxWx1bT7SFdsMbg3LA&#10;DoNxYnp2J4xWnN8e/h3o/wBs1WxIk1S4A81LazKTznHGWIH6nt3rnp1sRSXJKDfb/gm06dGo+ZSs&#10;bHwZ0Dxp4e0U2/ivUo7mNVBtbWX57iAejSdMeg5I9axfHnx48NeA7q6sNEgt9T1eRy04tgEgVvWR&#10;1+8eOg59cV4p8R/jrr3jmzuIcrpmkEkLZW0hzIPR36seB0GPavOHmG9iRsyBjPp6fpTp4Nzl7St1&#10;6ImWJ5Vy0/vZ1HjT4i6/49v45dXvDLBuLR20a4hjB/uoOvbk81ziPHswdvn8neeMgZ6Z981EbhGZ&#10;jF2IO/O3HX8Pf8aew3HdKFDthQQR+n6V6sYqCslY4XJt3Yx4fN+4TEn3j5nceuB0qQMqhAwCMy7g&#10;mdwJPrx9Kix50hMbkvwMJ1x7HsPUVKrysGYIPnBAYueP/r/41RIkqbFjU8kD+DjOevH/ANekdFiA&#10;8tQmOuTwODyCfwoRdsID5IB4+v8ASmNuYZIXOOQhOB+PrSAXY0ICb268bwMn39CabErzzb5GwgGA&#10;7DGDx1/z60K5iI34GcjBP5/X+lNjcxR5GXRc9eMj1/8ArUwHyJG85wTGV+XhcZ78GnNhicgcE5G7&#10;1qNlEq5wSQOcHdT0fbtG0lCMdMY/GgCZz8zrHE6B16knnoMYpk3yDO5UIHJB6e/FMVliYsI+n/LP&#10;qfrTghlwQOU5D9qQCx/JGArLGRjAI3c57n3pWRzlT8kh+7sfqaY/zD5XDITnjnbjt9KaZAhXEIJJ&#10;4Ht7UwH7SsRZ1foRnPUdOvpUbIRH868BuSGIBGKGYsoVznn77jr7fy/Km72lXcSMIdpxzn2oAFfc&#10;QgkJfqGzxkdv5V2/wuQr4lmJ+VTZtgM3P30rh1dfN2pnJ6JnqfSu2+E8TnxLcAxlWFo2Nw3HG9O/&#10;5VlW+BmlP4zx4kOwBx5ag4KngjdgEjNTxW6s0h2HIXJyB065poSJJiylZHAwC7cNk5449f8APNPW&#10;6jTMciEpnDkdcdvTp6fWu05iW2Kxq67MIwJJfnIHHHoM09NrfNswCQR379R+dQyTPNMY4CI7YFTg&#10;g5YAYyR+NVxGZDE0hfeOuTjpzj35pWC5fOUcEyMcHGcDof8A639aimmVpXZmGxQSSOcYNQuVlnBK&#10;qBKNxGSMDB+bHrU6y28LuhbMYKscYB6c7SOvTr2oKGfIDKzyqmRuwedwzgEU6OfYoVcoVwFTBOT6&#10;47jp7citjRfCmteJoHubbT7hokPzysnlRAdM5YjPbkA13/hv4Gi7hMuv3klxgA+Vpvy5AJIyx5Aw&#10;voOtZTqwjuyo05T2R5bDMJ5E2h3lZvLMMa5IPqAOveuw0j4ca/qnztZjS4psKst0CGVT32YJxgGv&#10;a9C8J6ZoNh5dhp8VmTjbIoHmk5wMnqCBgZB6knvV++hunurJY4vPdjkyvKYirKQwIAGW4yCM+oxz&#10;XDLFX+FHTGh3OJ8OfBTSNPG/U7p7+RB8kYbyArZPXkk54HWuvl8CaBdWQhOi2SJGvBWEHYPQ455/&#10;H8Kv3c2V8zMSyK+JVRhzuO4Bgevb9ajuNSuLMW6i7EiBgpKAKT1+4e3II5/niuKVSpJ3bOpRgtLH&#10;LXvwT8NXkSLbxXVpvJA8mc5AP1z69q5PVPgN5KSNa6pJ5KkhfNtdzs3YYU5698e9euSzRX0CQo87&#10;yOuxHQFdxGe5xg/0qYX5S3jWIEvsAMwXIOOBn24Jz9KuNerDqS6UH0PBpvgn4gtI4nBs5/PVkObj&#10;Z5Z7fK3Hr+tcvq3gbxFYzmCbR78yISwMall6+2cV9PQ373pubk2pjQnaC6HgA8/L347j/wCvUQDT&#10;P5LFREw3dclmJwvPJ6nOf8ON44uotzJ4eL2Pkia3k8yLzVFsVBI81WHmLjqM4z1xT0+RQWKl0YEx&#10;humRxn3x/OvrC90uwLt5kLM5Zs4i8w7cNxg5wvv6getc/N8MvDlxbRxrokEDmMoWVdpCk56gjnkc&#10;84PHpWyxkeqM3h30Z88K8m4ZH7tsFh3Bx29v896fFIZBGZGJ3tkYAAyc8Y6Z/wAK9r1D4OaQMSQS&#10;X4jh3MRayhi3PUhxyAOoB7eprn5PgfcXULfYtVhe4wdq3UJUy/3T1+Ue+D+NaLEU31M3Rmuh5utz&#10;G7uj8DOD83zkjp04qVLhFjEIwHYnYMDJwB69+a6TUPgz4p0+4WVbOO7GxgJYZxgEf3gcc9eaw38G&#10;a/bXGJNGu5JSwACgtt9125yDj+laqcHsyHGS3RBtP3UZi4YcA4J6DFN8t5YxlCecYTJx689vr2pT&#10;ZskY3ebsxjfINof2PHX+XNOt1jzukG8ZIGM9h0P459qskaIpVBwuxAMnDfeP/wBbvUpnPll3xG79&#10;dxzj/D6VSt3dVfeJBnKAvknB9D3HT6VdjZI3dpH/AHrfxkDpnrnr+PtQBLI5aUGQHOQWcdenQgdz&#10;VeHLp57xMIGY+Uc4wQR1/Wp2eVozLI6mPpjfwD2/+v71X3tljudAyAYVc49wAOnWgCad43URyhQU&#10;J8vBzkDHXFJHFvDiNBvc434zuI7fWoISvm/JvkzIFwGCqT/tDHB9CKe0oWWSPJSPGNobK9fzz29O&#10;KAJ1fehYyBMgYI4BGev/AOqlmJFwMPvHZCvIA9D+PXvTJW5jw5IB3AR8gAdP/r0m/YSxdvNOepPz&#10;qAen/wBepKJFkeWLeHDhgdoA/Uf4U7zS7gMN+5f3kqZVcAdvfP8AOmpCJpTGHOGUkSbcgnB468dP&#10;5VHEySyBYiJTKx3SYDBSPX34NIC1LL5SnLKinoT0AqBSIVA3GTJZh2Cj/Co5IVQICOQoDYPHQng/&#10;hSxuHgldcgoAcSDke4/Xj8aAFPzsnBfb8y8Y+uO2aeFDxhTne2MdQTzkZP4YqK1Qpa4jZSmRtIJw&#10;B7dP8mpURfLj3lgigk4bGMk8H1oAWUvgh22OB8yE4x064/GmxP8A6wKQAvTjJJ9cD6UHd5vyOfLX&#10;93jzfu8DnHbNNli/0oSOVz0XrnJ6g/h7UANPMWHDAMxA5z+Xp9KeAUmj25wRnOMj2HFS7m8qN3Z0&#10;eMFUTdwT/L1pjx7iijHIyrIMZ4657nnp0oJHRgzE7QcY6qcDr/XNQtKjMS2D2OBkDHpUgfEO1ixC&#10;jiPd056/T2ph2+W4eMPg5bDEADt34Oe9BQrRBnQLuO/hMkde3X2ocqxHzE47tyBz1xRMhlIVAAIm&#10;yQCOnfGOp4xTyu0BIkOzI5bjA54PcmgkaYWDYfl1ONgGSPUmuy+EasNfnC/KBavgkn5hvTmuNdpp&#10;njBEmW6g8kf0rt/hkGk8USyLJtQ2TAHGMnen/wBasqvwM2pfGeR5aZVB27yTgMMZGR3/ACqRtox8&#10;w4znJ4B6H6//AFqitSZVKKpmd2/d4BJ9vcn8K7Xw98K/EWvsrrZLZW7Hbuu/lJBxlgn3j1Hbv9a6&#10;5SjHd2OdJvY4uJ5HbLpvBfJMh64Pb24q7Y6VfarNHBYwyX8+MkRJux69PrXtvh34LaBYnzbu5fUb&#10;gxgjzAViJOMDaeccjv1PauxsbFdNEdpbQpp8EbfLDtUhv9nHpweTzkCuOeKivhR1RoPqeQ6B8E9Q&#10;vJUn1KddOicZkWP95KV5P0U/n+leweCP2edIVYL+3t0kYEGK6vTvJAHGwdMA98dqkkmP2hBOMztt&#10;VY2C4UnnO3OeAehrW0XW7/SzPbQaqPPikxIoUBNzYIAB6dRz3rz6tarJaOx1U6dOD1R1dv8ACqzg&#10;UJPJeXA39pAq7QOhGDxnt04FbB+GmitIrQLLbuwVWMMnG0dByPQ1ws/xB12w+0btSCOGOzzI1JPG&#10;SAenQH8jV21+LF5gLLHaTLI3y4BViE+8cfUH6GvPcKz6nWpU+xi6xZ22iX88Ec5fyiVjkMW0n1HT&#10;A44464zWSk89tFLiXZPJx94sARkcemep5716PF8SILy28+/0y5SJSxMbxhtgXqfpjnvmrGma54H1&#10;JpJIWs0uC+6QSrt2sFByWHAGMe3StOeSWsSOVN6M870rRNR15B/ZllMYw5xK6hQpOcgFuvIFdnZ/&#10;DW0EOdWvURlQMyoMKvGOrYHGeuK7VblL3TWW0u1AZdyPb7XOR3HOCeMAVwWreEr/AFqV7p9SN/5K&#10;vCI7iHCnBwTjpn0OMcGs/auTtexfIo+Zh6pZ6Vayz2djeXV3Ow4j8r90X6AA8ZBwPX61f0vwTq2q&#10;IWuF+zWsoG43JywA5+7n69fxzTNNku/AgFqttp52g723FnVx1UOe2O4HpgU3VPiFq87vGs0VgFcL&#10;vYEbsrng9/UdOnNa+/tH7zP3epsTaBoWmSQJczMZFXGDPsdUP8QTn8xxxjNQ/wDFHxymGO+vIJdu&#10;0Ps3bhknbnByR1wexrh7gtfWzTSYkuCwKyXIBBIPoO5PA6jp61NYrZpdQR2zGR2bLPtHyr9MDoBj&#10;8qfs3bVsObXY7ebSPDcyOqa88Dq4VZZMHB46cYGDmo4/DmiQtLHbeIV830ODuGTjHIz/APqrK0rV&#10;59OdNghiNwodY5Iw25BwQwI4I4X8a9C0a5tNbs4Lh7KAF0xIskSna3pkc4xnBxzWM3KHU0jaZz1n&#10;4E0dHgkudZS5jSUMqllBcHquQf8A6/WuhntvDyxG4mg015bcsw8sDI6gY7kn/Gua8eaDDpa219ar&#10;HEGfbIkWMKTk8egJrlZb9LxZBbzRpZj/AGCWz1Oe/r+lCi6ivcHJQdrFu6P2+7eVoki3yEywxn5e&#10;egx/nmqWPLkjJTYr8CJnGMA5YZ61U1PxDp/huyF5qt3FBbsmUcDlzjJVF6sfbFeT+KPjXqN6v2fR&#10;oo7MO7GO8ljBnKnqFUjC8Y9Tjriu2nSnU22OadSMdz1fxR4z0Tw7Cn9rG23gkpaiMSyH0IHb6mvB&#10;vFfi+HxNNLHaaLa6XZr+8/0dAHcersPzwK5uaW5mM1+0vn7z+9lkk4+6Op5yORx9KbLJLCsqpIZH&#10;aMrIp6MB2wBnpz+FenSw8afmzhqVnMmM37vO5hj5sA8Lnk9v503zYpkeWDbJPF0zwe3UfpVZH4cA&#10;cp8zJJxhe24Y9cVcCbJNxcAL94jBwBx16+ldNrGI5Ub5EckhMKXHRRz/APWp8uPKMg8xwANki9V+&#10;g6VG7B3KrKochd5J4PXgAjjHB/OlZkt1kC48s4wOSQR2OemaAJl2OoKxSc/vFkzgfX3NRwNKWlaR&#10;1z1IznHuPSq93dG3KQsUHmH922MjAweCOvPtipz93CQ793QjJ2jrk+tAAzS7ZDFgEjuQFxUJjH2g&#10;mWJzJgSByCdv+H/66lihmWR5NrhGHKJ2IzkEep/xqGGcS2vnTBk6gkdFOPunr0oAmPmFyCQkoXGQ&#10;M89ck/lTi7yAJECnJwFA6+/v70wj93tExKYG446H3H9an83esaRo/mDrknqeuc9frmgBkkqEkJkA&#10;LgrkjHP8qj8ht8mMmV1H7w9SOOv0pZgkTDrgHAIJyVPc4z/+qnSlYSmHZcZConzEDGcZ7DNACjCA&#10;8cqfmLJjPt1+lS7/ADD5akkMMexqGO7G0bgrYbgE8j279/xqV9jSESPudiM7Dnbnp/8AXqAFRkZ5&#10;MsHz8xJ439u/5VGNrvCuXB+7nPbtn8akCk5iUFx1ACgFgOpz75o8mKZAc/uyuE2JnAP+FBQsvl+c&#10;FfgngE/+hc8Z9qQzOwC/Kj7TlSvDe+DUoQgEEb02gBiM857+2O9Vli+ZlZCnf13Ef5FAAZH8onzB&#10;8y4A2/Qcj6irAXaQN5cFQOuM+xHbpVZ4v3RyMBWweDxzzn1qxFslwGdXHcc56/SgCIBYZCxPLHCk&#10;nOD2Ap4kQ5QEZOc/N6dR9fpSShlA4ZD0CdM89vf2qCTZM6IFEzk7SCn3hx/nmq3JLLMEi5X7uMjP&#10;T15rsPhU4bxFM4O9TaPgenzpXIERx4SMrlQf3RbJA9cf57V13wtYReJ7hChD/ZHOAvbelc9X4GbU&#10;vjRneB/iho3hdUQeFbe3RYgftVhJukTPXO85zz69PpXpmkfF7wpqn2SZ74W07SFSl2pXAxk46jt+&#10;PavmIXIuwT8ruzFlEfzbhnOfzz+dSPjYCWzIenAJA/l7VpUwsJu/UmFeUFY+tzqNpqDxOt1HePOT&#10;I8kPKADG0/KSOmBk9cdqWW6kuYHljK3aZ+RZWIJ92IBye4XI618n2ctzpeJYp2t5JCdskchHbjkE&#10;dK6bSvinr+jlB9uS8CD5FlXgj2K4P059a5ZYN/ZZusQuqPoySdZ7hZzKMKQZDE3zIuMnoOOfxx3q&#10;ld3ly8qIYI449xjaRGyrDqCVIySfrjsCK8t0z44RyokV9bN5y4k8yM7y3u+cEjOfp711OjfEvQtV&#10;NtFHeJGWBLC7YLtHXjd9eKxdGcd0aqrF7M6VXTUdIAjtXdwTIkdwMbWB6nqQMHAHJ7d6tNHcy3N3&#10;dTMYpH+WPzJCEB7HaM56ex6+tOS6st0SW0KxSF8gRn8T0znP9abcf6TO0cLKHnyHDj/V5wDkfU4w&#10;axND1vwBBb3PhtLi0lWd2dt5Rty556L6Yx+BrJ8baRIulmWCxtgYZfPnKxKu9Sfm4Uct0xuPOPrX&#10;Babr2oeDrmGWxmitba4ZYmhuOBLJu+6V9fcciu50z4oWN5Okd1CdMuJGIlyAyyAAkhdvJxwcnoPe&#10;uKUJxlzLVHQpRa5XoecwwzpH9n8h7eJUOLUEBUAYZznGc+vbpVqTxFeyaaYxqN1A+SWImIijHoWB&#10;I2nGSM/kK9Nv9C8NeIIk8y4i/wBI+bzYnCuxJznnPBNYV58N7C4t0trfUHNvO2IkeNWA5yTlcZHT&#10;27GtFWi90R7OS2OCubeJI7dbGLdtTy1lwCsakFsY7LxgcHGRT7NHge4WC5CZZSw8oZ2g5CDuRjqD&#10;7e+evl+FtxFbO32m2/eEEyQwsxxjrjPzDgUzVvAF1pljcXf25Lh4kLAeT/rF43EEdOnIxg8Vp7WG&#10;1xckuxytojruli+cKSxltrcowGcdcgAAjrj0NXbyzTyI0gZtOt/MEjywgYY9SOf7x7+uPWo7a7t4&#10;bQOZ3b5m/fO3IVVB3L+AA46Yrv8ASNe8J21lZXaxp58q/KDGzNu+90OcEHP5UpycdkTFJ9Tn9E8H&#10;X2qTYdpo4PMLyzOApl5BA29efQf3eor07Gn6Vp2wlFtAM+bIBySSWLE9M1xN58Q7q8ZxpUCImQPt&#10;DklipGeR/CK8j8e/GtraQx294t/qCyAiMHKIgIByBjBxnpk9KzVGrWdjT2kKSueoeNPGkEiBo2Rd&#10;LQ5+0TvsB4ILZIxj2xznPavEvFPxZGmwNZ+H0Z5Buje7uQGB+YnOCMnr34wK8/1zxPqfie4LX8zy&#10;wA/LDHykZ6/KD9frWC8zKERo3MwLM8bdOuMfT8a9ejhI01qefUxDk9C1qmqXut3n2i6upZSV2vJM&#10;d2BkjaCegweOB0qsqQ2ckbwHzI/L8tSsfJGex6k9MjHb8KfG5khRXk3gcbscjnPU9TgUscJxcRRo&#10;AVjwkgkIZCeuPw5//VXoLQ5SKV5XUxR70SPOcc7xn+eTnFLcKIotjXGE28SFc4OO5HXHPH0p1qzo&#10;hA3SPG3/AC0wOvQH1P0p33EdZ3UFMEnkbQenPfGaALLXJSPyPM/dyHahRNpG3tx94Hn9KqRuj2rk&#10;kyAyEnzCeTjG09h7e4p13CqgHyhJHuBSR/mGRjnGP1qGQj7QSxaRIyxIwfmUdvwyalAOgRHwWl/e&#10;K7MT93ceucHuKmkSKGAR/Nc5Q7nQdMk5/rjvSNbD7MInby8AgxnB46ggjgcH/OaVHbAV2AjOOEGc&#10;r6dKAFjcX7D92wgZtqyvz8wyMjjIPWrKyttMSxrGYvubPm3DqeM9aqlY42cMihPLyzZPODnJHbt2&#10;pVeSIBlk5BySR19KAJIV80bpkZ4mOGj3gZGRjj6k1AWW2kIZF+dtrDOWz9fypJJHt0kcKYkdwBjJ&#10;Lfl7+9TzfuXc7y8qJu6ep5yce1AEsEz27OmVQOvzRjoc8/zqIuq3PnRqXlGSsjtyARgKPfNNWUEx&#10;n/VyA4VkIyMcgc9uelT26u2CCkWMMOckrnrj8PzoAQRpDHIIQxkwGxn73bODTIllIkXYI1PPQEEZ&#10;zj1/CpJEWWXBY5Dc4G3r0z3p9wgjCsBvBONmfvHv/OgCFM2w2Aq9u33MDDckfqMEU9LYNIkiBRtG&#10;RnqDnnn8qfKzERBlYJkfu/7p9c0xFVoyqSeU+0gDH64oAklfermSbejEDkc9COT+fPeiQRiGNJAR&#10;GcAAnIXsc+vb61GkTG3AwIwW+4F/iPTP4VMzDyyQoz05UcGpKEkcFwgZUjVSC4OSw9B3pHCxtsjY&#10;YwQB1yQP/rfjTVDpG8oXAGdw2k54yMDr/wDqprKzqPmWPGVIIxk/5xSAJm2o5eQvlM+WoHLHt9aR&#10;N9xKMRGJ9pjXfycDoDjocf0p/mlIA2xOOc7uF7A89RUMb+YMtJt3A5YjHH4VZJO2yIEyRlsncxQn&#10;nHHTt1qQShkMioHfOfMb5S4yPy6e1VjCDhTH8gcE8jj29fTrQG/eSPuYg9Ez16YFAD2Csse1t4Zi&#10;V80/e/r1rsPhVI8evztu3s9qxJXJH3k71yznzWwOR2APA966z4UYbxHPuQrH9kfbz1+dOa5638Nm&#10;1L40eJRzBY8J5Q2SIGQMcK68tyOoznOeh7VZtIHcykQPGUjIkkBAbAbgYz7jr61VSNzc+XLhAQJn&#10;EZBXcQP5nn6Vct5nQO5R32kLCY36gnOcHpwOlegzjiLHmb7P5Tr5boWDGMjAHXI7Hkce1R2u7JV4&#10;XjEO6QoSBgk8Z9eAeMd6azpOHPJcyOAN3336ZJxkMDyOvGKe+nuLsSzXDyXYwrOuVB45Ht6UATrO&#10;WnYPC9xF5e4up2AjcR+POM9sU60dpI/MijaHMnl+Wy5bHB3+wIH55plpdrDI6hBG8o8sr97cCcHH&#10;YHoPf6VMsMlxG+6RsSKNu9RDnnj8Mcf55TKRNourXOiSeZa3c1oWTCpHL5W4fxcdvYY7V1enfFDx&#10;DosQn1Kyh1R0dsyRErLz1ZyMDPIA46e9cNFbA3lxcIzlwd2M4Ax/s9D/APXpptUmug/2gk7/AJiz&#10;YLjuMHp82envUShGe6KUpR2Pc9E+OOlXOoLHqdrLaTibcgdRMi5XGAw6EEenQnpXX6b4j0jxTbOm&#10;l3VveOQVARxmViFydh7APjp1A5r5durfzo3LEPE7ISAdvAORj/aB9T+NMWP7NL5qg7EYBS+Sy9xt&#10;9Ore5xXJLCwezsbqvJbn2GYbWVidz+ZK+0eYu1mcjG0A8DIx7dOtINHnkSCSS5lid8r5MjE5Gc7B&#10;jgDAwcdeMdK+bNI8c6/pV/DJFqEzQg/NHcSFw2OQxz16Dqa63RvjXLYWgh1bTUlj8wsZLa4ZM8En&#10;KkkH0xkDrXLLDVF8Op0Rrwe57Z5N5FL5CyOmGyx8wgGPB4HJzjjj0PNYU93PDNIzNcW2lxjcZp3O&#10;9+SGCoDxjHt09KwdF+LXh68jjIuBaNHCMx3JKZ9CCMjvjk8Ad+tdzD4j06zs4dRuLu0e0K8yBsBh&#10;nr3JIz0HJrmcJReqNVKMtmV9KiWe6yYpJINyqokXaYhtAJwB0IyR1qr4i8S6b4WtZJ76XyN4YwWq&#10;vmWRV/ugHjnv6d64Pxj8Zmkke20Iu+5T/pcq4dc90TqPx574GK8rmvJNRuJp7ppL+5mxullY5J5P&#10;U8n3x9K6YYaUtZ6IynWS0jqdl4n+Kmo+JVlMEh07TlYgRRvhyefmcjqODx06fWuImRQPOLneXA8x&#10;lBC5OeAOvccZ45p43TRwHymJxlBJJtXpg+5/L0phd3kIYpJIBswOCOBnr7d69CEYw0iccpOWrJ5I&#10;pNpZ0WMRn57h5Nvzc9AcdO3NNS7u5ZTI9sTGwUIFdeffA47HPP6mo1kkSMW4yCEGTI45GTwR/T3p&#10;bibzkgkdvMnjPmK7kgAEcKSODjk/pViHPbCdiYGWS4HKqF7Dpx26/hSpG9xCjhmOCwMQU7j09/1N&#10;R27EjBeV48s0kfI2/l3oWG0ml3tCiFBnHoSCM8jk9QMfWgB7Si4VzGY5EJPG3DIvXn34xxTWfzIS&#10;7SGKN2IXAJ3YPTB/D6460S+YcP8AJLGu0rshBOznip1SKWWIGWSUykSKoyNxHf8ADA44oArtL5Vs&#10;ZGCIgOXUseFOcnB6Z7AetPkf915/2fKbciOMjLHgfn3z0496litplt0iSMxCE4DIxO7AzzkE45HU&#10;9jSmFZWkWYPIHC7QHxtJ9ADUgSsiLbyHJEUi8Zz09T6DkAVFsQyYxJIY25GQG6DgevrSNC6XDlhL&#10;ciQAyfMM5+7gd88Z5qQr5wIeOMbjk7ugB7cf06ZoAieSdLyKIBJY9oO/cML3zxzgj/PNRsqyjd9p&#10;AIwF8zJyMdB9M5q0zl1hCOwkjLMMKAecdTjGcfzFQrZneGiUfeJbzCMD14x1wfx6UAKgS4nSF2dJ&#10;VOTknIGMjpxzjpT1l8kgycIDgZyM9erU2S1xvACxpIuSJOOcg8jv7fSgwGGXyo1RHdcHJ+UnscEd&#10;ev50AS+SyEytGHCuclm7Y4x+FMfzIZBLv+9gDy8g47E+gycVFaxeTJEZMxlQQoTgLwcE+p9OKswb&#10;t5miiXcMlll568dqACS5KYUI5VjkSYx+HqPT3o+0RW0qK+8hQZFAG7Y2P0I54prtK1zFIAXCEEP9&#10;0E+//wBfNOhiLzyTSE+YwZjHjuBgEE9evNAElsw1G58tmk3qBi4fgSg9yKRtq8bWj8xgoynTg+vX&#10;p2pqSmFniysYZOfLXGAeTj8aWdWlxFKRKiKMCVs469B260ARib7MvlSIwcN8rZ+YNgfgRjP5GpFY&#10;lo/lO/YeI+46DB6UzzslWwkhVsnAIIPTDf0p6MEcRpIySA9c9uOmOlACzOUlR2B/vOYycnjABHr7&#10;+3PWmyEzOD5kcaFeEzkkH26kcj86SRynzdAqlcPjGDxjjrnofpQlxK7ABPLPZ8A4PrzzjpxQAska&#10;TPIySOO/UNtA9M4/yaIRHbPtzIuVXaD0cEZyPeltrgRu+9BHtxu2HC7c5yOf0PtUEjzb3kkk4GQM&#10;Dllxxk0AODyM2zjJBUkjj6/WpDCxYyAGN1wWyvzNnuRn696LeWO0kyFy7DAJ5JOPajCMZNkex3b+&#10;LJ46jr68/SgCNrkMCGIyo4PI+XPPbrXb/CWNrnX5W2lVNo7AbQOrpXHROxdAVAOTvkDc8+ldd8KW&#10;eXxDKrFgqWjgYfA++nasK3wM3pfGjx6JfORwdsZhdUPygD5snkfn9KWC3a5eR/LkkQ4LkIQBg7vl&#10;+pzx9D3qO8kljm815WALJujyV3Zztz9MD5fepobuW3WK6nmAE2VWInln3Dngfd57dh1rv1OIW0jj&#10;igHkDykSYrmWQbmPc5P4foKlntJXcqg3beTlcA+x5/A+tRpeJcs6qkcSMSfsspC7sZUkNjjnJxz9&#10;RVqdHWGJVABZT+7BIQnj5SSOgz1P/wBelqUV2lbldi4UJI+eNvJAOPX/AANRx3xuIvkLfLkiSRgQ&#10;Rtxnb35OBx0AqztT7OCokTbtLNLJgJwRgfl7ZqBreSYRKB5AYiMfIBk4yO3PTr05PWhWAa7IJDIS&#10;8ZUAM/VTxyDzyD/nvVj7S0QCllkkcLgxN1HQDHPI59etMniNmROC6CAZeMKcnHoBk5OSMDsKHmwx&#10;mKCI/PJ8v3MfTGR16ex68UxjDEWuADKJIGPy54IPXI9hU5ccLaeV5mSG4PI9DjHTt7UkEizS7iVj&#10;mcDZjrsJHPJ64Jxj360skCtBFuYC4fiL5MbxjJGMYxgkGoEQedNLP87lH5AVjg445z6e9Sw7Nptf&#10;NWfAwVJyHP3sEnqeQafJvSRNiFXcLkAMSCOoz6cj8qijUqmyOYRHiJJihIIIPUegx146c0xl1ZWe&#10;5SPhEiXmSNSQ/fn064q5BMFk8hnVI85MXTJ4wfXJxis9JTawoxP7w43IDuYHk9wOO+M1L92eSMuu&#10;VjEgAGd5PUfgTz161LRSLD3CyoSqKJMDLRDqDz149+DUe3emR5ko3ACMY6jPGOBTJC1wsbS/ZxE7&#10;hT5Y7kgDB6nv2q0uJIbfYG810LNG+DtAJ5JHsPzzSeghpeFyYg/nvt2tJI2NvI/Xtx6U5zJIJisk&#10;UhJIct0BxyPYgYpkULNBsEqHbg5kGTOT2K/ofx9KlkMeyVznf9391yFHAwPp/WkUPkcuIzHl3XhX&#10;HRVxnLfj+dRSysr7z5hDoF8sjKjPX16f0qBZCFVCW+ZSI1kPBOAQTx3z2qw1uREkhwkiqNyxuePl&#10;yOe34igCOROQNvluB5hOc9fQenQ1O3yQynJTGMeWx3Z9R64otlllnM0rQyQBvMTyzjoufqCe+f60&#10;sixRzRQSWzXEknPyEHap6/NjrxjFAEVm/myEqVd5Ex15wRyR7VYaMje8e3eMKjbwdo7jH58f4U2R&#10;YiI025lZsY5yDn17YxURllezkjQ70wOUj+Z+cj8OBQBPFLv/AHUkjbGX+IcjnI/rQ7iNy5CbwnUY&#10;6d/0z19KihWQCQbgnBKBX4JPoPf8+KhllCS7nVH/AIQ27hSQckkdCBjt1qbAS/IDIzb1IwA+AA4w&#10;eevvSyebDIgdhEU6hjuPr35xziklmm2iOZ/PTZ5kaFMHGflI44J70jJtSOJQUj2HMUpHyY689x3q&#10;gLQKqJFYtI+MkycAjHT8eKYIleWU7xIQMqScsq4BB9cVXXaseBvkCthJfMGXAHP164z9PerHlTxt&#10;nyIiWbggjC4/zj8eelSBIbiN4pGbcZUzskfgEA5/yKVykqRsAJS3IOc4XA59/p70xXb94WJKKxDO&#10;E+Zs84Ax6cZ//XT5USO5lFvECm4HMkeHTj09+h54xQA0EYICOSOGOcYOR165+lLFt+1ENE6FOHMn&#10;cED04xnIFQyo8qpGJVQ5PJORwOgFTTxycBZ1R12gLJyeASTjtn07UAMCDMgZ9+05MTKST/nipCFs&#10;4chPIc5UgnJJI/hz05/SmzTtDKdiyvnknOcZ7cfj0pF3TTDBEcp+UHefmBHBOOBkgZJ9+lAA7v5k&#10;Ylfy2bpk5DgY49z15BpA6umRzn7rBsAHtk9qnnmZWJkREQcFwMYPfHf1/OoPIuNwYqIhtHleYoJd&#10;snII/IA/zoAG+dw7lwfMATcCN4Pcj8P5VcXcShDINxI9zjp+HJquJljjjbAikTEfyd8j7gI//VTg&#10;JGbyggSTdjzOqke2PSkwFdRDcALKBIMg7xyST2z170ORw3mB2xj5+mPQfSoJowJPLZt7YBAjP3ef&#10;X156Cn28I83kriJi24dfbPoetMCSWNHRVRcYUEHO4nn9KZNE8uWZULp0Bx+GR/WkkVt7yA/MSMOD&#10;naP90f561GjMtthsgyckkYbrx1/l6UATI+/YIQco2Ou3n6miXauXlRzKCCw6Y/D8+aZCfMxuXzIy&#10;oLAgrjnIGOxzin3FzG7PL5DegKcbj6eh7cUAGxWkcFdkuCCQcYHfn8RXYfCaSaTxPcR4IZLNvl34&#10;GN6YOe5rkkfzE8oR+VgcRls7SPX3/Gus+FDJL4tuWkm+Y2kny4JGd8ffp6cD1rCt8DNaXxo8nkjR&#10;QRAZ3t2VD5ZG6Mkfwr3B/HPNJdLHfSI8Oyc4MmZMtjjnHOcep9vauruPgp4xeCWH+xLiXfH8xJjA&#10;Zgev3uuP60v/AApbxlA8bx6Ldu6r8yCZfmyM43Z7HJ6ce9b/AFij/OvvRl7Gr/K/uOWmlTUJWCQg&#10;oYyFyeEA4CjP3jn64okk3wIIggjjb5QQCBjIOPbANdZB8HfGLx7j4euYLgOcy+YnzIe3BzmnJ8H/&#10;ABpDKZE0CU84QBkXC9+N2KX1ij/OvvQ/ZVP5X9xyM91LMhSNyIHjEflhMlccjA7DJoieWGTDIxeK&#10;IAF/nJI7g+vf9K62P4PeOLmQxtos1nA2C2GT0xgEHOff6U6P4O+NhNuTR7gBuoeRSMYx6/5/Sj6x&#10;R/nX3oPZVP5X9xysTFd7KVJmPlOcnJ4wCB+PWpmkmuAPLjEeM5hd/nlzgjJHTHQ10Mnwh8azkmbw&#10;7cZX5VAmQBRjqvzdc1PJ8H/F+I86BcF+/lumN2OeS2cZx/hR9Yo/zr70V7Kp/K/uOUcQwXURdlAe&#10;UBHGNwJz3OfcZ96ZHFIi7JwLnYjDzckMDkjAI7BSce4rrE+EHjTYUOiT7V+YIHTBPUgZP1FLH8Jf&#10;GsMyvFodzghWbzJE3KQMbc7uRjH5UfWKP86+9B7Kp/K/uOVSEOXRf+PhhnzMECTHB6fhUk3mvZph&#10;IiGH7wchhkfw/QAdM8e9dY/wn8ZvECugXEZAGB5iEr3PfHX+VRr8IvGiSwSDQJXdTyWlXOPz655q&#10;frFH+dfeg9lU/lf3HJ3MrSybtzJJlipydvOPTnI6VMjk+XvmkDgEY9un5+n1/LpY/hL4yTyB/Yt4&#10;QjtkO8ZBB79Rjjv71aX4WeL2QEeHrmPn5lEidc9ju9Mc0fWKP86+9C9jU/lf3HKTR/a5CZfOAgKq&#10;oL47Y7devTtnin2vkWPmMinzAnKD+Hk4x+J9/Wuti+FXi9HBOi3PG8sTMuXJ4HQ9h370RfCnxbve&#10;R9FuXLZYB2QfgcH34NL6xR/nX3ofsqn8r+446FUOnyfM8qj7oGSVPU4H+f1qZ7pjFtKgAAfI3QA/&#10;jzwBXS3fwk8W3KfNok7uzkbi6jAzn19ec/zqwvwx8XSxkP4flBxtQlkx04zz05pfWKP86+9D9lU/&#10;lf3HIxvP5z7gDBwMA8tnjGensO1TbX8tyDGZMGQY+UAH3x0zn8q6f/hU/i3fGF0SUIyEk71G1vf5&#10;v5Uo+F3i9rdA2gy70bI+dPm/DP06+lHt6P8AMvvQeyqfyv7jlLTKhP3hLoccDHOO/r+XpU6Wsdva&#10;RpNJ5hPzIS4A3eg/EV0z/CzxdjzBokpk7KHUbenU55/D8qin+FfjCVdy6LcAheQJFGTkHHJ7nn8K&#10;Pb0v5196F7Kp/K/uObmvT5hWNgSwBYgc84+6fw9sUTzDzwUKPKBuaRkOV4wBjvkZ/wDrV003wq8X&#10;Tzbm0ScgjBw69fXG6g/CzxeioqaDIwHABZDt/M89an29H+ZfeivZVP5X9xz8MzvC6Yj2KpJEnJbG&#10;MhR16jP1qCBUyXlKu+/kypt9Mk/59a6gfC7xf5sUjaHMM5z5boCPrhvxoPwt8YmZN2jShFAAIkQj&#10;r1OT6U/b0f5196D2VT+V/cc15c3mIvlxOGbIlMhK5z254yD+FJOzPK6tC2EXduU/ePr/ADrp5fhj&#10;4yxIqaAeGAQFkwRjHJzmnRfCvxZIjtJokqO/OA6Db+vP1pe3pfzr7w9lU/lf3HMQ+c0aJ5seN2Gw&#10;mMLxkn069O9LcwhA6q6I4fIXdxx2/X+ldVF8K/E6xyeZo0xO0lU+UhueQfm701/hd4rmkyNCkjRh&#10;k5KZB7Z5o9vS/nX3oPZVP5X9xy1zveOWXIMkZUIpGcgZzjAye3+RUguY90cbgEJ/rCzng/0rpLf4&#10;S+KMRmbSJi4PzeW6rk988802P4S+LEwn9lSFMk79y9M8Ag9frT9vR/nX3h7Kp/K/uObliaJULuxO&#10;eHBPHGQQfrgVEoEPJDJIDjuSfT8OvWusPwt8VxY2aLOUwQU3Rngnvk0L8LPFaBG/si527sEBlJ2n&#10;r3pe3o/zr70Hsqn8r+45gLvYOJGeSRgTtbliOn4j8fxqTbsQL5SyAdJFGNhxkZ/z2rpv+FV+KYeI&#10;tGkTAJzvUjPsM0f8Kx8Wqm3+xpHdSCZCVII74+b8OaXt6X8y+9B7Kp/K/uOTNy4BZSXjGMTDkk9O&#10;g6ehJ/WpLcO0ySsARgZWM/McH369eldIPhR4r/et/ZE4eTgnKcDvj5v0p7/CvxXu/wCQXcFQQcgq&#10;CeckHnHtT9vR/nX3h7Kp/K/uOd8lYkQhGjI3GLaQQM88/hn8+tV5doUb0JDH5thK7cHIPHvXVQ/C&#10;7xbvkdtGeMyMXJ3LkH8++BTY/hZ4tiXB0aVsNuwjqMfQ5/zmj29L+dfeg9lU/lf3HMSjexeOV3Em&#10;CN4yEIHr6cnipSuxCsYLuXLYABBNdK3wt8US2+06NcR7gB5YZOMEkZ+br0pf+FY+KwD/AMSW4cHC&#10;lS6enXrS9vR/mX3oPZVP5X9xyckrQxEAhST3GOB/n9KdKJN0jqVO7uR94YGMkdMdK6VPhR4sSQ79&#10;JeWA4KxAr8p+pPSlT4X+LXYodBlQZ5fcgyR3Azin7ej/ADL70Hsqn8r+456cgKNuDI454HHGD+lN&#10;jJRI/uxqWHAbJA7Cukl+FvivCeXo0ocYzkp/PNRzfCvxfK3mLo06EcgeaoGQc8DPFHt6P86+9B7K&#10;p/K/uMCVF81wUJCDj5sHjOf8a6z4USA+KJ3ctMGsnwduQf3ic/Wqr/CzxVKoP9iToxzk70J559a6&#10;P4Z/DrxFoviGe4vNLe0he1ZA+UYbtycYJJGcE1lVrUnBpSX3mkKdRTV4s93ooor4s+kCiimSyJbx&#10;PJK6xxoC7SSMAFA6kk9BQA+isvRfFWieJDKNI1nT9VMWPMFndJMUz67ScUzWfGWgeHbmO31bXdN0&#10;u4ddyRXt2kLMPUBiDir5JX5bakc0bXua9FRvcwxWxuHmjS3CeYZncBAuM7t3TGO9UNF8U6J4kEp0&#10;jWLDVfKx5n2G5SbZn12k4qeV2vYq6vY06K5g/FHwWCQfF+ghgcEHUoeP/Hq1h4h0o6L/AGwNTs20&#10;jZ5v9oeev2fbnG7fnbjPGc1bpzW6ZKnF7M0aKw9L8ceHNcllj03xBpeoSRRmaRLW8jlKIOrEA8Ae&#10;tMtvH3hi+sru8t/Eek3FpaBTczxX0bJAGOFLsDhcngZ60ezn2Yc8e5v0Vj6N4z8P+Irl7bSdd0zV&#10;LhE8xorO7SZlXOMkKScZI5962QpJUAZJ6VDi4uzRSaewlFcn4d+LHg3xbr8uh6N4jstR1eEOZLKE&#10;tvUIcSZyAODxXUzTR28MksrrHFGpZ5HOAoAyST6YqpQnTdpKzJjKM1dO4+isvwz4q0fxnpEeqaFq&#10;VvqunSMVW5tmypIOCPqK1Klpp2e5SaaugooopDCiiigAoorJ8V6+nhTwtrGtyQNcx6baTXjQxsFa&#10;QIpbaCehOKpJtpITaSuzWorI8I+IY/FvhTR9cige2j1K0ivFhkYM0YdQ20kdSM1r0pJxbTBNNXQU&#10;UUUhhRRRQAUUUUAFFFFABRRRQAUUUUAFFFFABRRRQAUUUUAFFFFABRRRQAUUUUAFcL8ZfhlcfFvw&#10;W/huHXJdCinnSSeWGHzTMq5/dkbhwTgn6Cu6rz745t41fwDcWngKzNxrl44gaZJVia3hIO51LEDd&#10;2HpnNdGHclWjytJ33ey8zKtb2b5lddj518J+B9G8JftU+GNE+Gd3POmlW2PEN1JJ5sJwCJlJHcjA&#10;I5AcjHQ1B8E/hNo/7Qtx8RvEvjGS6vdU+2tBbyRzlRCSGYMOucYUAdABjFdp8A9A+J3wrbT9G/4V&#10;pptrYXl2h1fXJb8PdSKW+Zzh+doJwoGPxJrJX4VfGL4La54nsfh3BZ6v4d16ZpVmlMZltwcgZDsu&#10;1wHIyNwOM4r6udZtypxqJSskpXWtnd3a2v27Hgxp2UZSg2ru6s9LrTTr6lL4HeDdY+OXwD1HwTc+&#10;JrjS7PSta8vzEg88yQBQwg5YYUPlsdOgxxUPgTwZo3hj9q7R9J+Gd1cz6fpVmV165eXzYSQpEq5G&#10;BydoxyA/Toa7C0+EfxA+FH7P7+GPCMCah4t1m8aXU7u0ugn2VGUAhGcjcdqhdwx1J96P2ffD/wAS&#10;fhedM8PyfDbTdP0e5uAdV1s3we6kHPzkB+cdlAwPzrOddONaUJrld7RulvvJ9/JFxpWdOMou6td2&#10;b9F/meH+AdC0HwTpPiS9+Inwl13X4Ib8AagEe3is0JIKtkrnJ5zyPevs/wAIaD4K8a/CPTtI0myW&#10;TwNqNkI4rPcwxCWyVJzuBDZzz1FeE+LvBP7QVs3iPwnZ6l/wl3hvWiYk1TULhN8MDHG3LEGPjhgF&#10;YdxXvXwa+Hv/AAqv4baP4baZLi5tlaS5mizteZ2LMVzzjJx+HauTMa0akFVU/evdJSbVrb2ezTN8&#10;HTcZOny6W6pLrtfqj47+HVxYfCzw98coZbb7P4k063Om2kp+ZkjklaEqedp6oTxnqao/AWHT/Ceu&#10;a/4f8X2sR0LXvDBvjbXbvDDL5ai5hzjBP3SMgj+Ku0+OX7NPjnxJ8WfEN94d0hZfD+sTwzvLFcoi&#10;5IHmF1LAkhtzdO/Fdd+0n8BPE+u654a1HwLpq3htdHOj3QEqKwRVKL98gYKOw456n0r1/rVCpZOa&#10;vUV27/C0lb01uef7CrDVR+DTbe7d/XQwP2Xm0D4UfBvxD8VNbsZEu5Lh7OAxfeeHKARRgnHzScZP&#10;Ty66Tw7+2ZenXdOPiTwlFo/h7Upkigv7a+WWWEN0Z17jkE8LgetdZbfAO61X9l2w+H1yyaRrIgW6&#10;ch96LdiQyYYjsScHHTt0rzzwB8GvGK6/o2m698JPA8Gn2k4/tDW3jXfdQjA+Tax+fuDtGe+K4HPC&#10;YmVWrW1d31totra/5nUo4iioU6eisunXrfT/ACOe1bVtT+Gn7XXilvBPhNdcv2t2ih0q0UqoMkMT&#10;ySYXtnJPTJbrXsGkftCXPjb4deK2XwRPdeKdFb7PqnhaSQgtC2Q7hiM7QA2QRkY+hrk/Fngb4peG&#10;v2jfEHj3wf4attXs54lhjF3cIq3ERhjVlA3Ag5Xr7GtHwZ8N/iJ4T8PePfGd5pVlqnxB8VsIzo6z&#10;BIYYWyJCWBwG5zjJHyj1NKs8PVpwlJxcko/a1v1T10VuunqVTVWnOSV0ry6aW6NefkaHw2+I9n4b&#10;/Ztl8XeDfAUdvbwXUzNoVrds42h8SzmVgWICjccjgDFctN+2T4p/4Ry18UR/DOQeGBN5M+om6Zoi&#10;2cbVbaAD9RjPFSfDrwh8VvB/wJ8S+CX8GWrStCYbFpLxN84uGZZycPgbFOR6+9U9E+FHxGf9mPxJ&#10;8P77wzHbXsd1BLpwW6QvdBpw8u47to27RjpnNCp4RTm6nLL39+bXlfXfp/nfYnnxHLFRuvd7dV8u&#10;p7N8Qfin4j0fwzoWqeDPBN34v/teATqySbEtgVDDeOpJz29DzVL4MfG6/wDiXH4l03VfDcmh+KPD&#10;4H2mwD7lkLBtoGeVbK4xz1BzXk3ij4WfEjxd4Z8BT634Ti1O18Ph7G78JQ6n5H2mIACK48wNjcRk&#10;HnjaOME1q/s8fDrx98M/iD4lnufBlppGhavallEd/wCetu8as0MKksWYMzYJbpXLLD4ZYaWsXJba&#10;+e2+unZfM3Vas60dHyvy8vTv5lK6/bS8R2EmqRXXwxkt7jSiq6hE9+2bUsdoD/uuMsQK+kPA/iRv&#10;GXgvQ9ee2+xvqdnHdm23bvK3LnbnAzj6V4F8DvCvxO0H4ya/4h8ReD7XTtP8T/NfyC7SQWhXLLsA&#10;Yk5bA5zX0v8ASubMFh4NQoxS2d079NVu+p0YR1ZJyqyfo1b5/cLXJfGD/kkvjX/sDXf/AKKautrk&#10;vjB/ySXxr/2Brv8A9FNXnUf4sfVfmdtX4JehH8GP+SQ+CP8AsDWn/ola6u9vIdOsri7uG2W9vE00&#10;rYzhVBJP5A1ynwY/5JD4I/7A1p/6JWuwkRJEeORRJG6lGRxkMDwQaK38aXq/zIp/w4+iPIfBGn+K&#10;Pit4SsvGD+NtR0KfVUN3pthpkUf2WziJIiWRWUmYkAbsnucYq34c+N5bRvD8euaJqMmv6hdXemNH&#10;pNt50DXds7JIoJYbd20sM8AZyRil8P8Ahbx/8PdJXwz4fbQtU0OAmLTNQ1KR4p7CAnIWWNVxNtyQ&#10;pUrnA3Uy2+E+s+HZ/AcOjX9hd2mh3dxe6ldan5guL2a4yJnULlQSHYgE9cds16EnRk2pNWvpbTSz&#10;3+dt9fzOWKqJK179fW6/4OxW+JvjZPFXwe8Y6jpNxrfhzV/DsmJItxtLmG4XaQr7SQyFZAcA4ORX&#10;U3viVYviTcWKza28+n6G16dKhtkNteq0gG+NvvNKCNuMgc1xWt/C7x5q2i/EXTRdeGI4/Fl2J1kJ&#10;ucwLsSMg8ddsSH6lu2K6RvDHjb/hYVv4mD+HNo0L+y5oC1x/rt5k3Lx93ftHPO3PepapKFk11/FR&#10;/W406nNdp9Pzf/AJtD+N2ia5b6BdrputWWma5MLez1G9stlu0x+7GxDEqSQVBxtJGAav6r8VNG0n&#10;UNQglhvpbPTbiO01DU4YlNrZyPj5XYsG43JuKqQu4Z71xVn8LvHFr8NvB/hgXfhwy6FqdveST5ud&#10;sscMgkjA4+8SXBzxjbjvUF58DFt/Fuu3EfhDwv4hstUv31GC/wBXmkjmsi2C0boqkygtuKkEYzg8&#10;AUeywvM9dNevn526f10Dnr2Wnb8v8zs/jne6rovwr8Q6ro2r3GiajpsBu47i2RGL7eNhDqRtOecc&#10;8Dmuh1jWP+EQ8Jy6jcxX+sixtlkm+yQq9zMABufaNoz1Y4wMA1Q+Knhq/wDG3gDWtA017aK61OA2&#10;/nXjsEjU9W+UEk8dP1qtd6T4t129jt7u40zTNEfT7u0ure1ked5nkjCRP80S4CHccA85rmhyunFO&#10;2jd+9rL59zeXMptrsv1JNO+JumanrnhvTIrTUV/4SHT/AO0bC8ktwLd0CByhbdw4UgkY7jmsWT47&#10;aRb2usXU+g+JLa00W5+yalPLp4C2jEpgt8+SMOrfLk4OcVk+F/Avja21L4ePqEOhWdp4Tt5tPk8u&#10;6lmlvYmhSLzkAUBDtQHaxPOcmotQ+FvjHVvCPxI0y4u9AjvfFV8l3A8RuPKgXEaMGyM52xKRjuT2&#10;xXUqWGUrN6adf71v/SdTDnrON0vw8v8APQ7jX/iLY6Frs2jRadqus6jb2ovLqLSrXzvs0JJClySO&#10;WwcKMsQDxXJX3jOSP4qaFqGnx6/qmmav4emmXSLeJhhklULIYJCvltgkEtgngVqHQfGWieIb3X9O&#10;ttG1HUNZsrWC/tZLmSCG1uIg4E0bFWZ4yH5U4bjg81LP4Y8XP8R9F8RG50Se3tNHfT7oOs6SyTOQ&#10;7OgGQF3qmATnaW74rKCpQ7bd+tv89i5Ocvv7ef8AkdR4S8Vaf420G21fTGla1mLIY54zFLE6sVkj&#10;dTyrqwII9RXi9p4/10fGeTSm8QXMmoQazcLfaFsj/s+20RY9wujJ1DjKkknOSQRgV6b8JPDGteDP&#10;D91aa9Lp1xez6pdajnTDJ5QE0hkK/OAeGZh9Md815jqH7P8Ar+saAfCc82kW+nW97dXtp4phMg1E&#10;LOzM0TRjAYtu2uWYqyY4yK2oKhGpNNq2y66d/l5a9tjOr7WUItLX+v67Hrnj2a5k8Aa1d6VqsunX&#10;Edi93b39oEcjau8EbgVIbGOnQ8U7wLeTv8PtAvtUv3vLh9Nhurq+uAqli0YdmbaABjJ6DoKgu9F1&#10;q++G02jTDTBrc+mmyc2++KyVmTYSgwWCgHIGO2Kw4/CXi258O6B4cuJ9KstItrYWWpSW00kst3AL&#10;ZotqhohtO4q+d38OO9cijFw5W1v+FjobkpXt0Nbw58T9J8S6hpltDb39mmrRPNpl1eQhIb5EGSYy&#10;GJHykOAwUleafbfEe1fxBpuj3mj6xpF1qLTx2cl/bKqTtEpZlG1iVJUFhuAyK4v4Z/CKbwdf6eJP&#10;CvhmwuNOt2tT4jspXa6usxlRMkW0CMk43Ak98Vg+GPgf4n8Pa/4Z1aK08Pf2xo9zM1/rl1eXU9zr&#10;KyR7C5BGY8BiQhJG4DGFrpdLDc0rS6aeutuvp5+S6YKpWsrr+tP+D/wTu9A+NeneJL+7srTw74nF&#10;3a/aVmjl0zbtmgCloN27HmEMMLnnPan6F8bNF16DQLpdN1qy0zW5hb2epX1lst2mOcRsQxKkkFQc&#10;bSRgGn/D/wANeLPCum+LDfy6JLqWqalPqtoLVp/IWSQD5ZNw3bQVHTnk1yll8LvHNj8N/CXhkXfh&#10;t5dD1OG8eYm52yxxSCSMDj7xYuD2wFxzmlyYZtr06+Tu/vsVzVkk/wBPT/gntFFK2GYkdM0leWdo&#10;UUUUAFed/HH4yWXwX8JLqUtuNQ1O7k8iwsN23zn6kkjkKB1xzyB3r0Svmj9tPRb63tvBHi+C1a80&#10;/QL8teLGOVDPGyknspMe3J7kV34GlCtiYU57P+rfPY5MVOVOjKUdytd/FT9oLwzptp4j1XwXpt7o&#10;87KX0+1hJuYlPTcqsXT6kH3Ar2zwJ8Rx4k+Htv4o8QWQ8IK7SiW31KXZ5IViASzAdQM1w/iX9sb4&#10;daP4ft9Ws9Qm1i8uSpGk2iEXEWSMh9w2qRk8Z5IwK88/aJ1LSvEPxk+Hdv48lvtK+H9zpv2zypgU&#10;xcNnKybSSCP3YYjO0Hjqa9L2EsS1GrR5N9UndpLZLq/M4/aqjdxqc229uvW59E6xq03irwNqlz4I&#10;1rTpdSeBhY6gjrPbxzDnLYyDx2xXh3wb+KfxC+JnwV8eamNZs08S6ZcgWV3NaIsUaLGJJAVVcEkB&#10;gMjqRXJfDTWfC3gr9oTX28BaiE+HEejPPrE7SO1rAQv31ZueHKKPqw5xUf7KnjHQ9B+DvxPg1HVL&#10;eznHmXBjlJyIng8pW6dDIyr9TW31NUaM7RvrBq611eqf6r/Mz+sOpUjd2+JOz006o9l/Za+JOufE&#10;74YXGueJL2K5vE1CaETCJIFWNUQjIXA43HmvS9G8Z+H/ABHdT2uk67pup3MBxLDaXSSyJ9QDnsa+&#10;RPgf4v8AD2jfsk+OLTV7c6z9nuGa70iGVopSkvlJExcD5FLKfm/2a4K1urDwT8QPhn4ltrXQPDEE&#10;syXUv9j6k10YYC6g/aQxPlvsZsjuD0BFOplka1arb3bN20VtFfvf7kKGNdOnTvror997f1qfRPi7&#10;4oeMvA37SOjaDq3iDToPBeqBrtInhRfItwrAiSRgCDuUnOehFe9aNrem+IrBL3SdQtdTs2OBcWky&#10;yofxBr5T/aej8Mar+0N8O18UXKx+FZ9ODXU24qpiM0hXJHIU/LyOxrH8F3Np4a+LPxDt/g7dz3vh&#10;/wD4Ri4usQ5lhS6VAYyhY84bIBPPJHQVnPBwr0IVF7suW+3uvW2r7lxxMqVWUXqr99dr7dj64k8Z&#10;+H4ddGivrumrrDdLA3aCc+2zOc1Nf+KNF0q+SyvtXsLK8fG23ublI3OenBOea+CNP0/4QTfs/Xeq&#10;Xmrzv8Sm3SjfI/n/AGjf8uF+6UxyWJz36jFbfxkj0bW/CfwjufFE0cHjK7it49ckZyJ10/pFI4OQ&#10;MrznrnOaP7JhzqPM92tuqV7rXb/gB9flyt2Wye/fo/M+3bDxFpGqrdNZarY3iW3+vaG5RhF1+8Qe&#10;Oh6+lQ6H4y0DxPNPDo+t6dqssBxLHZXSSsn1AOa+d9f+HXw++CXwM8X6xYi+8YeG/EgtfLtvP2K4&#10;3kwkSou5V+blj1wB3ryfwpNpvgD43fDjWCnh/wAOW1yvm3P9iam13FGjAqFnyTsfkArk568YrCnl&#10;1OtGcoSel7ab2V2rXv5bGk8ZOnKKklrvr3du1j6hvv2hNGtfjPbeAgtukYgeW71ia6VYY3CEiFf9&#10;rPByRg8Yq5r+u+Jn+Mvh+w0fxBoEfhhY2XVdMmmQ3zTckBV+/nBUjHHBzXz7428MeBtA/bBNv4ls&#10;rOw8MXVp9ukF0XEMl06Fg+Qc5MvpxmtH4lap4Q8K/tk+G9VS9tbIR/vNcuWckRXRDqN/odvl8Djk&#10;V0LB0rx9knrBvVXV/v3/AC0M3iJ2ftGtJJb20/r9T6p13xTo3heKKXWdXsdKjlbbGb24WHefQbjz&#10;T73xHpOm2EN9d6pZW1jPjybmW4VYpMjI2sTg8A9K+SdQt/Amv/tFfERfjDqDW6WrLDo8V5K8UItz&#10;0KlO+0qR65J61yvhh9EvPgb8R7TWJfM8JWWpufCEt+7hjd7Xwkfr+72kg8ZJ71kssi4p3f2b6ae9&#10;2fW3Up413asuvXXTv2ufai+OvDT3lnaDxFpRu7xd1tCL2PdMPVRnnoa3K/PLX/AXgxP2XtJ8V6O5&#10;n8XR3yQ6jNHOxMLtvxGV6DAVGGPXrzX3f4D1+z8T+C9D1OxvU1G3ms4s3SsSHcKFk5PU7gwPuDXJ&#10;jMHHDRUqbbV2ndW1X+Z04bEyrNqSS0T0fc3q5L4wf8kl8a/9ga7/APRTV1tcl8YP+SS+Nf8AsDXf&#10;/opq4aP8WPqvzOur8EvQj+DH/JIfBH/YGtP/AEStdjXHfBj/AJJD4I/7A1p/6JWuxor/AMWXqxUv&#10;4cfRBRRRWBoch4s+Jdr4S1K5s5NH1fUTa6edTuZbC3VoobcFgWZmYcjaTgZOKb4d+JcHiHVtLsP7&#10;C1rTjqdo97aXF9bqIZY1CsTuVjgkOpAOM5q18U7uK0+F/jCWeZIIF0e7y0jBVBMDAcn1JArz/wAU&#10;63bxfBLwLr1jrctvZ2M2lebd2F4VgKZSOYSlThlGSCG4B+lehSpwqQXu6t2v52OSc5Rk9dlc9npS&#10;pXqCteLXHjCaw1v40poGttqOp2dimoadaC5+1mGX7Oxbyo8nCh9vygYzxWT8MZtSsp4NWOr6HYaH&#10;c6FcXV01p4in1KaZsKRetFImQyHIbbjrjHApfVHyuTfb8Vf+tw+sK6Vv6vY9/II6giucuvGaWPj6&#10;w8LTaZexy31pJd2+oEJ9mk8vHmIPm3bhuX+HHPWvBdD1jVfDHhvxQNL1Se88Q2nhhtRiv9K1M6lY&#10;6oS20XbI4LxTj5jtyBjsdtdPYP4R0P4t+A7vRdcbU1udE1KdydTa9e4/dxOHCsxPmOFboAW29OK1&#10;+pqDd3fR2+Sv/X6Gf1jmStpt+dj3YqVGSDj6UYPoa+bPC/i4N8QfBGpo9joek+JWuIXj/wCElku7&#10;25Roz5a3EbfLG4bAG05Vjt61c8MRanceLtK8A3Or60svhLUbzVNX1OXUpt9zZ/K1oHYn5lfcAQeB&#10;5T491LBOG76X/NPr3VvmiliU9l5fl+j/AAPoYkKCSQAOST2rkPh38U9D+KEOoS6N9pAsnRXF1F5R&#10;dXXdHIozyjDoa5344/EjTNJ+FVxJY61YR3fiKFbLSpnuFVZBMQhlXPVFVyxPYenFczb7PhN8VPCt&#10;prF1o2kaVrmi/wDCO4s7xl5txm3kJcLgkM6hhxk+pFRSw3NSba953t8tWOda1RJbaX+ex7xsbGcH&#10;H0owcdDXzJDNbaF8OdU1i38R6jceN9M8SXOm6ULrVpLm4creeXHbGJmO8NFkkFeeuRXbeF7TTdY+&#10;Ovje1h8V6ndJpMlnew6fFrTvCkjLJ56NHuxsDbQU6LwOKcsJyqTvor9OzS/VfiEcRdpW38/X/I7T&#10;xB8S4PDekX+pXeiauttZ6pHpbkwqnmb3VBcJuYbotzgbhz6A1seMfFum+BNIfUdVkkEAmS3jjgiM&#10;k08zttjjRByzE9BXz9qHi3Sm+DPjW2PiePU4NP8AGEcME15qQuJUt/ttuYsuzElcK5B6YVsdDXuf&#10;xD+IXh7wJ4Vn8TatPFPpisrWpi2yG5lb/VLETxluzZwBznFFTD8riuVu7a9dF/mEa103fpf8/wDI&#10;yY/jV4cXQ9R1G7TUdOm065hs7nS7uzZb0TynEKLF1cvn5ccHn0rY8HePtO8atqENtBfafqGnSLHe&#10;afqduYLiAsCVJU9VYA4IJBwa850Xxr4X8FeGvEnj/wAT69peqarqE0E15babcw3S2zKpW1s4sdXC&#10;5G44ydx4ArpvhL9k1WfXPEkmuWOseINYaCS+t9Pu0ni06FVYQWwK/wB1S2WP3mLdgKKtCEYSai9O&#10;vnpdbbb6+gQqyckrr/ga/wBfeeiUUUV5x2BRRRQAUUUUAFR3NtDe201tcQx3FvMhjkilUMrqeoIP&#10;BFSUUAcPonwO8AeHNafVtO8I6Xb37MJFl8ncIyO6K2VTr/CBXQ+KvCGieN9MbTtf0u11ezbJ8u6j&#10;3bSRjKnqp9wQa16K1dao5KTk7rzM1TglZJWOY0T4Y+EvDfh260HTfDthbaPdrturTyty3I/6aE5L&#10;/iTUNr8IvA9lbXlvbeENGhgvYxFcxR2ahZkDBgrDHIDAH6gV1tFHtqmr5nr5h7OHZHC6h4b+HHw0&#10;0HUpr3S/D/h3R79BBe+bCkUVyvOEYfx9TxzXK+AvBfwK8WpcWnhfSPC+tyREyyxJGJplBPJ+f5tv&#10;6D2rk/2u/h/rfi3UPCGqaZYDxJZ6U7/avDqTbZZwWBLKoIY5VSpK8gV5r4Um+HPiP4saNeQWGp/B&#10;/XtLzcXGmFCbe6EfzldxKlMohBG3De9e9Qw7qYf2qqSu7t26W2ur3+Z5dWqo1uTkVltfrfs9j608&#10;SfDLwl4w8o634c03VHhg+yxSXMAZoo/7qnqoGeMdKseD/Afh34fWBs/DmjWujwPt8z7MnzSkDALs&#10;fmYj1JNfLOoftmeLL67vNb0ix8NW/hu2kYJpeoXqrf3KA/eA3BgTwcBfpmu1+KP7R/i7w5onhPxR&#10;4Z0LT73wv4gggEBvWY3H2ptxaHap9sA1zyy/GpRpSej6X0vvb1NVi8M71EtV5HqerfCT4dWesXHi&#10;7UPDGkxXlrG1xNdyQ4jUL8xkKfcLDGc4zxUOk6f8Nvjhp8XimDR9J8Swvm3W+u7L5xs42EOARjPT&#10;3rzbRvi38WvEHhzxub/wLYaff6VHG0VrfROkE0ZZxcAsxw+1F4x1zUXgr482Xgv9mO38Yjw3YWBf&#10;UJ7Gz0fSkMNsZixwWzkgcEsevHFN4bEcvxNyuoq0r7q/9dNwVajfa0bNu67M99k8MaPL4e/sF9Lt&#10;H0MQi3GmvCDAIh0Xb0wK5XS/gH8ONHgjitvBWj4jbzFkmtxK4Oc53NknnpzxXiXgP9rPX28baJp3&#10;i5PDcmka3OsEU2i3iyS2LOQIxIFZsjJAOeefbFHiD9p/x3N8Qdd07w9omiJp+h3bWsulancql/d7&#10;CQzIC4POMgKD1HU0LAY2MnBSt1307feJ4rDTSk1fptqfQ/ij4ceFvG99YXmvaDY6rd2DBrea5iyy&#10;YzxnuuTnacjPOKr6t8KPBWvanPqWpeE9Hv8AUJ2Ekt1c2itLIwxySep4FaPgzXbzxN4V0vVdQ0if&#10;QL27h82XTLk5ltzkjaxwOcAHp3rarynUq03y8z003O/khJXtv5HK+MfhZ4R+IMkEniLw/ZarPBt8&#10;uaVMSqAchdwwSuf4ScGrN58O/C2o6Da6JdeHNMuNGs28y30+S1UwQtzyq4wDyefc10NFT7WpZLmd&#10;ltrsP2cLt23OVj+FXgyLRpdJTwppCaXNMLiSzFovkvIBgOV6EgcZrc0bQ9P8O6bBp2lWMGnafACI&#10;rW1jCImSScAdOSTV6ilKpOatJtjUIrZBXJfGD/kkvjX/ALA13/6KautrkvjB/wAkl8a/9ga7/wDR&#10;TVdH+LH1X5hV+CXoR/Bj/kkPgj/sDWn/AKJWuxrjvgx/ySHwR/2BrT/0StdjRX/iy9WKl/Dj6IKK&#10;KKwNCO4t4ruF4Z4o54HGHilQMrD0IPBqFdLsksjZLZWyWRBBtRCohIJyRsxjr7VaoqrsLFSz0mw0&#10;1w9nYWlnIq+WGt7dEIXOcZAHGecetJZ6JpumzvNZ6bZ2c7ghpbe2RGYHk5IAJq5VTVdNuNXsJbK1&#10;1GfSZ58KL22VWliGRkruBGcZGSDjOaabb1YrLoh1jpNnpjSCysLazMpzJ9mgWIuffaBnqevrUVto&#10;Ol2EqPbaXY20iMWV4bVEZWIwSCBwccZryfwB4bvfHXwg8NwX3iXUbXT4L2+k1SUXLLcX0CXEyqjX&#10;GQyAEAsR1AxxW38EtSvX8J6ve3t9NL4YGoztoN3qkh886cMbWkduq5ztZuduM9q6qlFxUveu07P8&#10;v6XY54VFNx93dXO7Tw9pEc/nrpGnpOXEplFpGG3ZzuzjOc9+tcbb/Cu6udW8dXWra79tt/FNutoy&#10;21ksE9rAqlFQSZbcAjEcgZJJ+nX2/ifRLqdIbfWtMuJ3OEiivY2Zj6ABsmuI8WQ6lZ/GPwNcf25e&#10;Pp19LdwjSUwtumy0Ztxxy7FufmOB2FKk6l2r206+Wv6Dqclk7X1/PT9TuB4b0gWNnZtpdlLa2cQh&#10;t4prdHESAAALuBxwB+VTahpFnqChprOznuI1IglubZJjEexG4djg4GOlc7488c3ng670KC10GXWT&#10;q919ijMd0kIimIJUNu7HDZI6YqTwX42m8SX2qaTqmltoPiDSzEbqxMwnQxyAmOWOQAb0OGGcAgqR&#10;is+Spy+16evnbbfcvmhzcvUzvhl8MpfAkF8dTvrDX7+4vZr6O/XSktponlZnlG4FiQWY45GBxXYw&#10;aVY2lzLcQWNrBcS58yaKBVd88ncwGT+NeZXHxr1e20zxHqLeB7n7J4bvWtdWP9ow70VVVi0SgfvC&#10;FcEj5frXR+H/AIgXmo+LY9C1bQZNElvbJtS02X7Uk4uYFKht4Ufu3G9CV5GD1rWrTrybqVPzX5L7&#10;/wATOnOkkox/X9TpB4b0dYpIho+nCKQgvGLOPa5GcEjGCRk4z6mrFxptldWqW09lbXFsmNsMsKsi&#10;44GFIwMVYorj5n3OiyM1fDejJC8K6NpqRMwZohZxhWI6EjbgkZPPvU9jpNhpQcWNha2W/G/7LAsW&#10;7HTO0DNW6KHJvqFkFFFFIYUUUUAFFFFABRRRQAUUUUAFFFFAHjvxu+CWqeOdd0jxd4U11tE8YaMu&#10;21eb/UOuSccAlW5PPII4x3rjfB/wE8d+NfiPY+MvixqdjcSWNu1vDYWOwmQYZQG2rtC4dj3J6cV9&#10;KUV3wx9WnD2Stta9tUn0TOWWDjOXtGvO19L97HyPB+zV8SfBNzJovhiTwlqnh+WZpIdR1nTreW5t&#10;1PZt6Fj/AMByO4xmu1+NPwT8eePF8NadoN94e0/Q9GWC6S28kwAXyA7nVVU4Q54XNfQdFavM60px&#10;qNK68vxfmZrBUlFwV7PzPP8AxRovxA1v4QjS4NT0oeN7iJYb28kQ/ZXDEibaNvGVOBx1ryHw9+y9&#10;4rn+DOreAtf1nTI4IrpNQ0WWyDMIbjLGTzSVBKtnHfHWvp6isaeNqUo8tOy1vt1NJ4aE3ed3pbc+&#10;c/hb8IPiJp3jKyk8W6d4IOgWD/M1tpNsZ7zA+VlZYgyEHBycHPY1i/Ez9nz4n+KNa1SFdV8OeJdL&#10;1eV2N9q1mi3WnpklUV9pfABABUnpnAr6morVZlVVT2qSv6GbwUHDkbf3nOfDrwrL4G8B6F4fnv31&#10;ObTrVYHu5M5lIyc85OBnA9gK6OiivPlJzk5vdnbGKgkl0CiiioGFFFFABXI/F/8A5JL42/7A13/6&#10;JauurM8SaLb+KvDeqaRcvLHaajay2kskWBIqupUlc5GcGtKclGcW+jRE03FpGB8Gh/xaHwR/2BrT&#10;/wBFLXZVl+GNCtvCfhjStHtXlltNOtY7SKSbBkZUUKC2MDOBWpRVkpVJSXVsIJqKTCiiisywoooo&#10;AKhu/tP2Wf7FJFFebD5EkyF0R8fKWUEEgHGQCM+tTUUAeMTfBTxVL8MtM8IjxXpojg1GS7uyNPkE&#10;F9AztL9nkUS7tvmMScMMjAPfPonh/RtZfR7yw8WXGja1HN+6SGw09oLfyNuCjxuzhv5Y4xXR0V0z&#10;xM6itLvfZbsyjh1B3S8tznrH4c+EtLvIruy8LaLZ3cLboriDToUeM+qsFyD9Kz/Gfg/WfEHizwlr&#10;GmapY2EWiTTSyw3do0zTiRPLYKQw2/JuxnPJB7YrsaKhVZqXPfXz13B04tWseT/HzWv7Pu/Adva3&#10;0en6m+vRTW8txaSXESAKylnVP4cuo6g8+1bmleAfEGm6hc6vL4jtpPEOoXls+o3EdhiA2cGR9lgQ&#10;sSgOWO4knLE13qyMgIDFc9cGkrT27jTUIr8tdb9heyTm5Nnkj/CbxbceHPHumTeJdGMnim6a6Mse&#10;mSAW5dVSUY83nKIoHocnnOK2I/AXidvG3h7XZte0vyNK0h9MaCPT3DyNIqeZICZcAb40IBHAyCTn&#10;I9Doqniar7fcu1vyBYeC/wCHfe5n+HrTUbLQ7C31e+j1TVIogtzexQiFZ37sEH3QfStCiiuRu7ua&#10;pWVgooopDCiiigAooooA/9lQSwMEFAAGAAgAAAAhAHkAOSfdAAAABQEAAA8AAABkcnMvZG93bnJl&#10;di54bWxMj09Lw0AQxe+C32EZwZvdjfFfYzalFPVUCraCeJtmp0lodjZkt0n67V296GXg8R7v/SZf&#10;TLYVA/W+cawhmSkQxKUzDVcaPnavN08gfEA22DomDWfysCguL3LMjBv5nYZtqEQsYZ+hhjqELpPS&#10;lzVZ9DPXEUfv4HqLIcq+kqbHMZbbVt4q9SAtNhwXauxoVVN53J6shrcRx2WavAzr42F1/trdbz7X&#10;CWl9fTUtn0EEmsJfGH7wIzoUkWnvTmy8aDXER8LvjV46Tx9B7DXcqbkCWeTyP33xDQAA//8DAFBL&#10;AwQUAAYACAAAACEAhVDsK88AAAAqAgAAGQAAAGRycy9fcmVscy9lMm9Eb2MueG1sLnJlbHO8kcFq&#10;AjEQhu8F3yHM3c3uCiLFrBcpeC32AYZkNhvdTEKSlvr2DZRCBcWbx5nh//4PZrv79rP4opRdYAVd&#10;04Ig1sE4tgo+jm/LDYhckA3OgUnBhTLshsXL9p1mLDWUJxezqBTOCqZS4quUWU/kMTchEtfLGJLH&#10;UsdkZUR9Rkuyb9u1TP8ZMFwxxcEoSAezAnG8xNr8mB3G0WnaB/3picuNCul87a5ATJaKAk/G4e9y&#10;1ZwiWZC3JfrnSPRN5LsO3XMcuj8HefXh4QcAAP//AwBQSwECLQAUAAYACAAAACEA0OBzzxQBAABH&#10;AgAAEwAAAAAAAAAAAAAAAAAAAAAAW0NvbnRlbnRfVHlwZXNdLnhtbFBLAQItABQABgAIAAAAIQA4&#10;/SH/1gAAAJQBAAALAAAAAAAAAAAAAAAAAEUBAABfcmVscy8ucmVsc1BLAQItABQABgAIAAAAIQDo&#10;gbaJlwIAAF4JAAAOAAAAAAAAAAAAAAAAAEQCAABkcnMvZTJvRG9jLnhtbFBLAQItAAoAAAAAAAAA&#10;IQDN4IX/dwoAAHcKAAAUAAAAAAAAAAAAAAAAAAcFAABkcnMvbWVkaWEvaW1hZ2UxLnBuZ1BLAQIt&#10;AAoAAAAAAAAAIQCdvsIh9ScAAPUnAAAUAAAAAAAAAAAAAAAAALAPAABkcnMvbWVkaWEvaW1hZ2Uy&#10;LnBuZ1BLAQItAAoAAAAAAAAAIQCao8AdhsYAAIbGAAAVAAAAAAAAAAAAAAAAANc3AABkcnMvbWVk&#10;aWEvaW1hZ2UzLmpwZWdQSwECLQAUAAYACAAAACEAeQA5J90AAAAFAQAADwAAAAAAAAAAAAAAAACQ&#10;/gAAZHJzL2Rvd25yZXYueG1sUEsBAi0AFAAGAAgAAAAhAIVQ7CvPAAAAKgIAABkAAAAAAAAAAAAA&#10;AAAAmv8AAGRycy9fcmVscy9lMm9Eb2MueG1sLnJlbHNQSwUGAAAAAAgACAABAgAAoAABAAAA&#10;">
                <v:shape id="Image 294" o:spid="_x0000_s1027" type="#_x0000_t75" style="position:absolute;top:121;width:24873;height:258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imXxAAAANwAAAAPAAAAZHJzL2Rvd25yZXYueG1sRI/NasMw&#10;EITvhbyD2EAvIZZjTGgcyyHpD+RUiJsHWKytbWqtjCX/9O2rQqHHYWa+YfLTYjox0eBaywp2UQyC&#10;uLK65VrB/eNt+wTCeWSNnWVS8E0OTsXqIcdM25lvNJW+FgHCLkMFjfd9JqWrGjLoItsTB+/TDgZ9&#10;kEMt9YBzgJtOJnG8lwZbDgsN9vTcUPVVjkaBnN43U71vedyY6yV9TfjykrJSj+vlfAThafH/4b/2&#10;VStIDin8nglHQBY/AAAA//8DAFBLAQItABQABgAIAAAAIQDb4fbL7gAAAIUBAAATAAAAAAAAAAAA&#10;AAAAAAAAAABbQ29udGVudF9UeXBlc10ueG1sUEsBAi0AFAAGAAgAAAAhAFr0LFu/AAAAFQEAAAsA&#10;AAAAAAAAAAAAAAAAHwEAAF9yZWxzLy5yZWxzUEsBAi0AFAAGAAgAAAAhAGG2KZfEAAAA3AAAAA8A&#10;AAAAAAAAAAAAAAAABwIAAGRycy9kb3ducmV2LnhtbFBLBQYAAAAAAwADALcAAAD4AgAAAAA=&#10;">
                  <v:imagedata r:id="rId176" o:title=""/>
                </v:shape>
                <v:shape id="Image 295" o:spid="_x0000_s1028" type="#_x0000_t75" style="position:absolute;left:412;width:24582;height:255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howDwwAAANwAAAAPAAAAZHJzL2Rvd25yZXYueG1sRI9Bi8Iw&#10;FITvC/6H8Ba8relWV7RrFBFEETxUBa+P5tmWbV5KErX+eyMIexxm5htmtuhMI27kfG1ZwfcgAUFc&#10;WF1zqeB0XH9NQPiArLGxTAoe5GEx733MMNP2zjndDqEUEcI+QwVVCG0mpS8qMugHtiWO3sU6gyFK&#10;V0rt8B7hppFpkoylwZrjQoUtrSoq/g5Xo8BvXLIfttd8n46268lufA5TPCvV/+yWvyACdeE//G5v&#10;tYJ0+gOvM/EIyPkTAAD//wMAUEsBAi0AFAAGAAgAAAAhANvh9svuAAAAhQEAABMAAAAAAAAAAAAA&#10;AAAAAAAAAFtDb250ZW50X1R5cGVzXS54bWxQSwECLQAUAAYACAAAACEAWvQsW78AAAAVAQAACwAA&#10;AAAAAAAAAAAAAAAfAQAAX3JlbHMvLnJlbHNQSwECLQAUAAYACAAAACEA34aMA8MAAADcAAAADwAA&#10;AAAAAAAAAAAAAAAHAgAAZHJzL2Rvd25yZXYueG1sUEsFBgAAAAADAAMAtwAAAPcCAAAAAA==&#10;">
                  <v:imagedata r:id="rId177" o:title=""/>
                </v:shape>
                <v:shape id="Image 296" o:spid="_x0000_s1029" type="#_x0000_t75" style="position:absolute;left:1073;top:655;width:23289;height:2426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I3i0xQAAANwAAAAPAAAAZHJzL2Rvd25yZXYueG1sRI9Ba8JA&#10;FITvBf/D8gRvdWMOQaOriGDrodhq1fMj+0yi2bdhd6vx33cLQo/DzHzDzBadacSNnK8tKxgNExDE&#10;hdU1lwoO3+vXMQgfkDU2lknBgzws5r2XGeba3nlHt30oRYSwz1FBFUKbS+mLigz6oW2Jo3e2zmCI&#10;0pVSO7xHuGlkmiSZNFhzXKiwpVVFxXX/YxScjpe3yeHhd1/vy1H54T7tNkutUoN+t5yCCNSF//Cz&#10;vdEK0kkGf2fiEZDzXwAAAP//AwBQSwECLQAUAAYACAAAACEA2+H2y+4AAACFAQAAEwAAAAAAAAAA&#10;AAAAAAAAAAAAW0NvbnRlbnRfVHlwZXNdLnhtbFBLAQItABQABgAIAAAAIQBa9CxbvwAAABUBAAAL&#10;AAAAAAAAAAAAAAAAAB8BAABfcmVscy8ucmVsc1BLAQItABQABgAIAAAAIQB1I3i0xQAAANwAAAAP&#10;AAAAAAAAAAAAAAAAAAcCAABkcnMvZG93bnJldi54bWxQSwUGAAAAAAMAAwC3AAAA+QIAAAAA&#10;">
                  <v:imagedata r:id="rId178" o:title=""/>
                </v:shape>
                <w10:anchorlock/>
              </v:group>
            </w:pict>
          </mc:Fallback>
        </mc:AlternateContent>
      </w:r>
      <w:r>
        <w:rPr>
          <w:sz w:val="20"/>
        </w:rPr>
        <w:tab/>
      </w:r>
      <w:r>
        <w:rPr>
          <w:noProof/>
          <w:sz w:val="20"/>
        </w:rPr>
        <mc:AlternateContent>
          <mc:Choice Requires="wpg">
            <w:drawing>
              <wp:inline distT="0" distB="0" distL="0" distR="0" wp14:anchorId="243D4C94" wp14:editId="5EAF83C2">
                <wp:extent cx="2044064" cy="2597150"/>
                <wp:effectExtent l="0" t="0" r="0" b="3175"/>
                <wp:docPr id="297" name="Group 29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44064" cy="2597150"/>
                          <a:chOff x="0" y="0"/>
                          <a:chExt cx="2044064" cy="2597150"/>
                        </a:xfrm>
                      </wpg:grpSpPr>
                      <pic:pic xmlns:pic="http://schemas.openxmlformats.org/drawingml/2006/picture">
                        <pic:nvPicPr>
                          <pic:cNvPr id="298" name="Image 298"/>
                          <pic:cNvPicPr/>
                        </pic:nvPicPr>
                        <pic:blipFill>
                          <a:blip r:embed="rId179" cstate="print"/>
                          <a:stretch>
                            <a:fillRect/>
                          </a:stretch>
                        </pic:blipFill>
                        <pic:spPr>
                          <a:xfrm>
                            <a:off x="0" y="12108"/>
                            <a:ext cx="2031650" cy="2584871"/>
                          </a:xfrm>
                          <a:prstGeom prst="rect">
                            <a:avLst/>
                          </a:prstGeom>
                        </pic:spPr>
                      </pic:pic>
                      <pic:pic xmlns:pic="http://schemas.openxmlformats.org/drawingml/2006/picture">
                        <pic:nvPicPr>
                          <pic:cNvPr id="299" name="Image 299"/>
                          <pic:cNvPicPr/>
                        </pic:nvPicPr>
                        <pic:blipFill>
                          <a:blip r:embed="rId180" cstate="print"/>
                          <a:stretch>
                            <a:fillRect/>
                          </a:stretch>
                        </pic:blipFill>
                        <pic:spPr>
                          <a:xfrm>
                            <a:off x="41227" y="0"/>
                            <a:ext cx="2002536" cy="2555748"/>
                          </a:xfrm>
                          <a:prstGeom prst="rect">
                            <a:avLst/>
                          </a:prstGeom>
                        </pic:spPr>
                      </pic:pic>
                      <pic:pic xmlns:pic="http://schemas.openxmlformats.org/drawingml/2006/picture">
                        <pic:nvPicPr>
                          <pic:cNvPr id="300" name="Image 300"/>
                          <pic:cNvPicPr/>
                        </pic:nvPicPr>
                        <pic:blipFill>
                          <a:blip r:embed="rId181" cstate="print"/>
                          <a:stretch>
                            <a:fillRect/>
                          </a:stretch>
                        </pic:blipFill>
                        <pic:spPr>
                          <a:xfrm>
                            <a:off x="107140" y="65595"/>
                            <a:ext cx="1873377" cy="2426462"/>
                          </a:xfrm>
                          <a:prstGeom prst="rect">
                            <a:avLst/>
                          </a:prstGeom>
                        </pic:spPr>
                      </pic:pic>
                    </wpg:wgp>
                  </a:graphicData>
                </a:graphic>
              </wp:inline>
            </w:drawing>
          </mc:Choice>
          <mc:Fallback>
            <w:pict>
              <v:group w14:anchorId="6AC6FA83" id="Group 297" o:spid="_x0000_s1026" style="width:160.95pt;height:204.5pt;mso-position-horizontal-relative:char;mso-position-vertical-relative:line" coordsize="20440,25971"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Ed1EGpQCAABeCQAADgAAAGRycy9lMm9Eb2MueG1s5FbZ&#10;btwgFH2v1H9AvCdexssMykxe0kSRojbq8gEMxjaKMQiYJX/fC/YsmomUKmqkVH0wYjGXc88998LV&#10;9VZ2aM2NFaqf4+Qyxoj3TFWib+b418/biylG1tG+op3q+Rw/c4uvF58/XW004alqVVdxg8BIb8lG&#10;z3HrnCZRZFnLJbWXSvMeFmtlJHUwNE1UGboB67KL0jguoo0ylTaKcWth9mZYxItgv645c9/q2nKH&#10;ujkGbC60JrRL30aLK0oaQ3Ur2AiDvgGFpKKHQ/embqijaGXEmSkpmFFW1e6SKRmpuhaMBx/AmyQ+&#10;8ebOqJUOvjRk0+g9TUDtCU9vNsu+ru+M/qEfzYAeug+KPVngJdrohhyv+3Fz+HlbG+k3gRNoGxh9&#10;3jPKtw4xmEzjLIuLDCMGa2k+K5N85Jy1EJizfaz98srOiJLh4ABvD0cLRuAbKYLeGUWvSwl2uZXh&#10;eDQi/8iGpOZppS8gmpo6sRSdcM9BmRA3D6pfPwrm2fUDYPPRIFEBFzNIjJ5KSIl7SRuO/ASQvvvL&#10;7/ExODOx7IS+FV3nmff9ESxI+kQSL/g7yO1GsZXkvRvyx/AOcKvetkJbjAzhcskBoLmvEggb5K4D&#10;jNqI3g3JYp3hjrX+/BpwfIcU80Ap2S8E0Aec3gU7CuxFzSRpEgfnKTnoZpIUIJVRN9NsWib++H30&#10;KdHGujuuJPIdwAs4gHJK6PrBjoh2v4w8DiACOsA0cA2df0gzs1PNzD6aZtJ310yWpGmJ0Uu1Jk7z&#10;SbHTTJ6XWVDVf62ZSQxJdFxn/MQHqzOTd9dMEpdJBkSAaIo8n+VDJdsVm2RaTiYlaCpcUllaZEX6&#10;14tNuK7gEg81bHxw+FfC8Rj6x8+ixW8AAAD//wMAUEsDBAoAAAAAAAAAIQBewYXj0gkAANIJAAAU&#10;AAAAZHJzL21lZGlhL2ltYWdlMS5wbmeJUE5HDQoaCgAAAA1JSERSAAABTgAAAakIBgAAAOIS31MA&#10;AAAGYktHRAD/AP8A/6C9p5MAAAAJcEhZcwAADsQAAA7EAZUrDhsAAAlySURBVHic7dxdU9tYFkDR&#10;44Tu+f+/twHPAyi5FrJhpz/G7lmrSmVhY5y87Dr3SnA6n8/zZ51Op9Of/iEA/4DzXxC901d/hjgC&#10;/3ZfjerTrRd3sTwKp5gCj+pDJNfk3Yro1Ylzieb6+FlIAR7JeXd+Xp+/Fs/DifM9mvtg7o8Pb8v/&#10;ZIB/1lEIzwfHzLxNoEfx/DBx7qL57f18/2j6BB7V0ZR5npnXg8eZt8HzIpQXE+cSze34duPYL+UB&#10;HsW6JH/dHadZojnzcfL8Ec6DC0FbIL+/H0/L1+v0OSOewOPYR/M8My/v58/v55vt9TmdTqctnvs9&#10;zv20uQVzPb7P5dQpmsCjWZfnr/MWy+f52LTz8vXHiXOxnzafZua35dgmUEt24NEcLdFf3o+1Z1cv&#10;GM28h/Ngb3OL5zZl/jYzv78/7idP4QQexT6c26S5TZvba2tYf0yh217ntaX6ehFonTh/n8vJcz91&#10;Aty7/bT5x7x1bH1tm0C/zc94frpUX/c414tDv83Mf+Zyz3P73u29APdoC992wWebNL8tz7/M5Xbk&#10;4XWcz8K5v0i0LdXXZfu1ezsB7sn+ns0tjjOXy/aj+9YvPN34ffT9kn0/ef4+P8NprxO4Z0cXhY4m&#10;zaN71Wc9P51Op6ejFw7O93ue621KN0dagDuxTpvbvZov89axbZ/zajBn2ee89deRrl1pP83HvU8T&#10;J3DP9hPndr7/hZ7P/ibHzNze4zxy61cyTZzAPVvvxzwK5ZEvXxzav2n/5mt/LUk4gUdwrVv786s+&#10;C+e1D92ff/kDAf4H1l+dnBvnX/Lt8285dC2Uognco88GvuRXwwnwf0s4ASLhBIiEEyASToBIOAEi&#10;4QSIhBMgEk6ASDgBIuEEiIQTIBJOgEg4ASLhBIiEEyASToBIOAEi4QSIhBMgEk6ASDgBIuEEiIQT&#10;IBJOgEg4ASLhBIiEEyASToBIOAEi4QSIhBMgEk6ASDgBIuEEiIQTIBJOgEg4ASLhBIiEEyASToBI&#10;OAEi4QSIhBMgEk6ASDgBIuEEiIQTIBJOgEg4ASLhBIiEEyASToBIOAEi4QSIhBMgEk6ASDgBIuEE&#10;iIQTIBJOgEg4ASLhBIiEEyASToBIOAEi4QSIhBMgEk6ASDgBIuEEiIQTIBJOgEg4ASLhBIiEEyAS&#10;ToBIOAEi4QSIhBMgEk6ASDgBIuEEiIQTIBJOgEg4ASLhBIiEEyASToBIOAEi4QSIhBMgEk6ASDgB&#10;IuEEiIQTIBJOgEg4ASLhBIiEEyASToBIOAEi4QSIhBMgEk6ASDgBIuEEiIQTIBJOgEg4ASLhBIiE&#10;EyASToBIOAEi4QSIhBMgEk6ASDgBIuEEiIQTIBJOgEg4ASLhBIiEEyASToBIOAEi4QSIhBMgEk6A&#10;SDgBIuEEiIQTIBJOgEg4ASLhBIiEEyASToBIOAEi4QSIhBMgEk6ASDgBIuEEiIQTIBJOgEg4ASLh&#10;BIiEEyASToBIOAEi4QSIhBMgEk6ASDgBIuEEiIQTIBJOgEg4ASLhBIiEEyASToBIOAEi4QSIhBMg&#10;Ek6ASDgBIuEEiIQTIBJOgEg4ASLhBIiEEyASToBIOAEi4QSIhBMgEk6ASDgBIuEEiIQTIBJOgEg4&#10;ASLhBIiEEyASToBIOAEi4QSIhBMgEk6ASDgBIuEEiIQTIBJOgEg4ASLhBIiEEyASToBIOAEi4QSI&#10;hBMgEk6ASDgBIuEEiIQTIBJOgEg4ASLhBIiEEyASToBIOAEi4QSIhBMgEk6ASDgBIuEEiIQTIBJO&#10;gEg4ASLhBIiEEyASToBIOAEi4QSIhBMgEk6ASDgBIuEEiIQTIBJOgEg4ASLhBIiEEyASToBIOAEi&#10;4QSIhBMgEk6ASDgBIuEEiIQTIBJOgEg4ASLhBIiEEyASToBIOAEi4QSIhBMgEk6ASDgBIuEEiIQT&#10;IBJOgEg4ASLhBIiEEyASToBIOAEi4QSIhBMgEk6ASDgBIuEEiIQTIBJOgEg4ASLhBIiEEyASToBI&#10;OAEi4QSIhBMgEk6ASDgBIuEEiIQTIBJOgEg4ASLhBIiEEyASToBIOAEi4QSIhBMgEk6ASDgBIuEE&#10;iIQTIBJOgEg4ASLhBIiEEyASToBIOAEi4QSIhBMgEk6ASDgBIuEEiIQTIBJOgEg4ASLhBIiEEyAS&#10;ToBIOAEi4QSIhBMgEk6ASDgBIuEEiIQTIBJOgEg4ASLhBIiEEyASToBIOAEi4QSIhBMgEk6ASDgB&#10;IuEEiIQTIBJOgEg4ASLhBIiEEyASToBIOAEi4QSIhBMgEk6ASDgBIuEEiIQTIBJOgEg4ASLhBIiE&#10;EyASToBIOAEi4QSIhBMgEk6ASDgBIuEEiIQTIBJOgEg4ASLhBIiEEyASToBIOAEi4QSIhBMgEk6A&#10;SDgBIuEEiIQTIBJOgEg4ASLhBIiEEyASToBIOAEi4QSIhBMgEk6ASDgBIuEEiIQTIBJOgEg4ASLh&#10;BIiEEyASToBIOAEi4QSIhBMgEk6ASDgBIuEEiIQTIPrVcJ7fj1ke9+cA9+KoU+f5xWY9/YX/gJmZ&#10;06/+QwD+Zn/ZwPdZOI/KfL5yANyza+261rmrjsJ5K4T7D3t9P2beps31EeBerEHcuvWV4e/wtVsT&#10;51GVtw97eT+2SH57PxdN4F6tHXtZjrVtX1pJr+G8tuZfC/06M88z8/39cd6f28I5I57A/TmaOJ/n&#10;LZzPc9m4Wy2cmZmn8/l8Pp1OpyvftP6wrc7P8/Nq/BpNEydwz/ar5+eZ+WN+BvRlvhDQ8/l8vrXH&#10;+TqXY+32IWs0t+X69pxwAvdqi9/WtuflWAO6tu/Le5zX9gH2k+bL/AypYAKPYl1Nbx3bT55rQD8N&#10;5/5q+TbOrnHcPuz72NsEHst+r3MbCrepcwvofsl+Ec+nmbc1+89tzg97AOve5XZFfYupcAKP5Ogi&#10;0TZhruHc4nlxlf18Pp9nri/VX+cthOstR9vz26TpFiTgUe1X1+vkue517i8SzczxUn17fN09v02b&#10;3+fnBSHTJvBo9p3b2rbeorTf4/y4VJ/5sVzfT5ez+/rbWKIDj+9oyX50XNyGtJ1fTJwHe53b4xrO&#10;o3s2xRN4FPv7M49uwVyHx/MazZmZ0+7rtyff6rlOlEfHh7f96v8C4B9y9GuUN//wxz6aM1fCOfMj&#10;njMfAzq75wEe1dH0+eP5o2jO3AjnzEU8Z0yZwL/Ltenz7eRGHG+G8+IbLyMK8K9zK5arL4fz5g8R&#10;VeBBfDWOt/wXNSUHMvB9D0IAAAAASUVORK5CYIJQSwMECgAAAAAAAAAhAFNRfL52JQAAdiUAABQA&#10;AABkcnMvbWVkaWEvaW1hZ2UyLnBuZ4lQTkcNChoKAAAADUlIRFIAAAKSAAADRwgGAAAAhQy9TgAA&#10;AAZiS0dEAP8A/wD/oL2nkwAAAAlwSFlzAAAOxAAADsQBlSsOGwAAIABJREFUeJzt3c2OVFeaqOFv&#10;rR0R+UfCcUEbWWKAkJBKQq5JDWpQ1+Ahvh1zPWboa6hBDzzpFlJJlhADJAQy+ECSmfG31zqDjMgK&#10;MNj4q67uqj7PI6Xyf+/IHL361l57l957AADAb1X/p18AAAD/moQkAAApk3/UgUsp5R91bAAAfpv+&#10;D7ie8b8kJD8Uje+/1l8KS9dpAgD8dr80t3s/HD/Sa39XhJXs7+++mN1jbL++/drDhw9LRMSjR49M&#10;KAEA/pvcu3evR0Tcv3+/R/wtOnfjcbctM1H5m0Py/YDcDceHDx+WbTB+9dVXlz/3+PHj8uzZs3L3&#10;7t2IiHj+/HmJiLh9+/Zvfb0AALznyZMnERFx8+bNHhHxww8/xBdffNHv3LlzGXrfffddj7gIzPv3&#10;7/fdsMwG5W9a2t6Nxu3H3377bXn06FH5/vvvS0SUP/3pT+X58+fl5OQkjo+Pa0TEtWvXyr/927+V&#10;169flxs3bkRElIiI8/Pz33J6AAA+4ObNmxERcfXq1f7jjz/GH/7wh75cLntE9IiIk5OTdvv27bh5&#10;82Z/+/Zt//777/s333zTt1PLiL8FZSmlfGpMfnJIbg56+ek333xTt/F4+/bt+vjx43Lt2rU6m83K&#10;3bt3y/7+fj05OSnXr18vtdZ6fHxcjo+P4+XLl/XatWtxfn5ejo6O3jnHfD63/A0A8Cv29/ffCb3T&#10;09M4ODjob9++jVu3brWIiJ9++qnPZrP28uXLfnx83O/evdtWq1UfhqE/fvy43b59u0dE20ZlRLRt&#10;QH5qTH7S0vY2IkspZTuBvHfvXj09Pa1ffvllffr06XDr1q06m83qcrkcXr58WWezWa21lul0Wler&#10;VV2v17XWWrZv71/wWWsVkQAAn6i19k7E9d57a+3ybTKZtOl02larVWut9eVy2a5fv95ms9m4XC7b&#10;06dP261bt8b//M//bEdHR+3Ro0ft3r17/euvv+7b6eSvxeSvTiTfj8g7d+7UZ8+e1Tt37gxPnz4d&#10;Tk5Ohlu3bk1OTk4me3t7w2w2G/b394dhGGprbZjNZnW9Xtf9/f06jmOdzWZlHMe6Pfb2PHt7e0IS&#10;AOATLRaLny1LT6fTtlwu+2w2a+M4ttls1tbrdZtOp2OttUXE+Pbt23GxWIy3bt1an5ycrD/77LPx&#10;1q1b47Nnz8Y7d+60b7/9tm0j8tcmk784kdwJvcuIfPHiRR2GYXL9+vVJRExPT0+nR0dH0/l8Pt3f&#10;35+en58PETEZhmHovQ+11tpaG/b29upisah1M46MiDKOY5lMLlp2HEchCQDwiYZh6BER6/V6+3Hf&#10;TCXb3t5eWywWrdY6ttZaKWUcx3GMiPXBwcE4n89X+/v7q9PT09XR0dEqIlYvX75cj+O4/vzzz9vj&#10;x4/b119/fXmN5cdi8lcnktvfe/DgQbly5UodhmEym82mL1++nM1ms9l0Ot1brVaziNhrrU2HYZhF&#10;xKT3Pum9Dxd/51Bba3UYhlpK2X4cpZS6+UfEMAx//38UAOD/I+M4xmQyiVJKG8cxaq2tlNJaa20Y&#10;htZ7b733MSLGYRjWEbFurS0jYrVarRbDMCxPTk4Wy+Wyzmazslwu48WLF+tHjx71neslP3r+j04k&#10;dzbXlAcPHtTf/e53w+9///vJ2dnZ9PPPP5/t7e3tn52d7ZdSDiaTyX6tdW+1Wu1PJpPpZDKZttaG&#10;cRwnpZRaax1aa7X3PpSLv66Wi29E790kEgAgqZTSW2vRe++11rZZkh4vFoXb2HtvwzCsa63jer1e&#10;rdfr1XQ6nbfWFuv1et57Pz88PJwvFov5ixcvloeHh6u//vWv61evXo0PHjxoEfHR6yV/MSRjZ0k7&#10;IqYvXryYDMOwf/369f35fH5QSjncvkXEwXQ63RvHcRYR07iYSg7biCyl1N573ZzzMiRba0ISACCp&#10;1noZkqWUbfi13nvbxmQpZYyIdUSshmFYrlarRUSc997Ptm/7+/vnL1++nI/jOP/888/XEbHaXeL+&#10;UEh+cGl791Y/Dx48KKenp8Nnn302HB0dTSeTyezs7Gx/GIbD3vuVWuuViDgchuFgHMf9UsosIqab&#10;aeT2GskaEXVz3LpzjyLP5AYA+Dvs3FB8uxTdNh9vQ7K11rZL26txHJfDMMzHcZyWUiabgV+cnZ31&#10;zeac8enTp/2nn35qT5482V3i/tnGmw9OJHenkREx3LlzZ3JycjKrtR4Mw3A4DMNR7/04Io6HYTiO&#10;iKPW2mEpZW8bktvrI2utZTuJ3B53swno/WVtQQkA8Ol2H3XYNwO63elh31wv2SNiO5Vc9d6XvfdF&#10;rfUsIk7HcTyJiJNSysk4jqfjOJ611s6Pj4+Xjx8/XkfE+LGp5M8mku9PI2/fvl3n8/lwfHw8iYjp&#10;2dnZ3jAMB5vl7KOIOCqlHG2WuPd677NSyqTWWnvvw2bpuuxecxkXr+Sd9wAA/HY7g8LL99tPNtPK&#10;XkoZNxtv1qWUaURMdlaHW0SMcbERZ73dxT2fz8fT09P25MmTj96o/GcTye1BHz58WLfXRm6nkdPp&#10;9Kj3flxKuVpKuTYMw9VxHK+WUo4i4mAzkZxExNB7Hy6u+azb81zeSuhj/4f/mn8nAMD/Fz52D8dt&#10;9PWI6K21KKW0zURy7L2ve+/bayRPh2F4M47jm9776977m1LKyWq1Ot1OJWNzreT9+/cv7y+5PdFH&#10;r5H85ptvyrNnz+of/vCHul6vh9lsNimlTMdx3Ku17g/DsD+O40GtdT8i9iNiLyJm29v+lFLq7vL1&#10;9lpIm2sAAP5xaq3vjCc3QTm01oZNTNbtNZWb+0uuaq3L9Xq9aK0tJpPJPCIm6/V6ODk5qf/xH/9R&#10;X7161b/++usS78Xrz0JyZ1k7rl69Ws7Pz+u1a9eG9Xo9Wa/Xs1rrrNa613vf3yxl79Vap7337Zh0&#10;iIjtbX7KZiK5G5Qf/KPtuQEA+HQfu/POTnP1iIjW2jYut3tUIjYR2VrbK6Use+/7tdZ5RMzW6/Us&#10;IiaHh4fD69ev69WrV8urV68+eL6P3pD8q6++KhFRT05OLieS4zhOJ5PJtPc+a63NhmGYbQLy8nY/&#10;cbGsvd1cc3m8j4XizrWSv/b/AgDgPdtg/NC3Nt+P3vvuhZTb35lGxLqUMhvHcVZrnU0mk+lqtZrO&#10;ZrPJcrkcDg4O6pdfflm//PLLD4bcOyG5c31kiYhy7dq10nuve3t7Q2yeVjOO47TWOh2GYdJ7n8Tf&#10;AvLyXpGllMuItJkGAOAf59daayc0t7dh7BFRN/026b1PNl03Hcdxuu271tqwWCzqcrksr1+/Lo8f&#10;Py73799/5/nb9QMnK48ePSrPnj0rERE3btyox8fH9eJJO8MwDMMkLgL0cil792bjtdbd8hWRAAD/&#10;g7ZNVkqJnU3QdbOfZYidrhuGYTIMw9BaG46Pj+uNGzdqRMSzZ8/Ko0ePSnlviflnIbl19+7dOD8/&#10;r2dnZ2W1WtVaax2GYdhspNm+f2cKuX2x/7D/BAAAabuboHdisu723TAMQ621rlarenZ2Vs7Pz+vd&#10;u3c/eLyPhuTz58/LjRs3YhiGsl6v6ziOdfu87L7zqMO4WH+/vFfk7osEAOCfw3t30rl82+26zT3A&#10;6ziOdb1e12EYyo0bN+L58+cfbLufheTuppc3b96U8/PzsqNGRNk+O3v3RWx/x+5rAIB/Tu912u4w&#10;cPtI67KZUpZSSjk/Py9v3ry5/KX3N0d/dCJ5+/btiIg4OjranriM43hZlJu19neug3SPSACAf267&#10;vbbbc1vb3ov4Wwduu/B9Hw3JD5lMJheZWuv2Ys3LFxGeTAMA8K/inWHgtu1KKWUy+ejdIX/mV0Ny&#10;Pp+XWmvZ29sr4ziWYRii9162z9AOAQkA8K+qxMVli6X3XoZhiHEcy97eXqm1lvl8/oud95smkgAA&#10;sCUkAQBIEZIAAKQISQAAUoQkAAApQhIAgBQhCQBAipAEACBFSAIAkCIkAQBIEZIAAKQISQAAUoQk&#10;AAApQhIAgBQhCQBAipAEACBFSAIAkCIkAQBIEZIAAKQISQAAUoQkAAApQhIAgBQhCQBAipAEACBF&#10;SAIAkCIkAQBIEZIAAKQISQAAUoQkAAApQhIAgBQhCQBAipAEACBFSAIAkCIkAQBIEZIAAKQISQAA&#10;UoQkAAApQhIAgBQhCQBAipAEACBFSAIAkCIkAQBIEZIAAKQISQAAUoQkAAApQhIAgBQhCQBAipAE&#10;ACBFSAIAkCIkAQBIEZIAAKQISQAAUoQkAAApQhIAgBQhCQBAipAEACBFSAIAkCIkAQBIEZIAAKQI&#10;SQAAUoQkAAApQhIAgBQhCQBAipAEACBFSAIAkCIkAQBIEZIAAKQISQAAUoQkAAApQhIAgBQhCQBA&#10;ipAEACBFSAIAkCIkAQBIEZIAAKQISQAAUoQkAAApQhIAgBQhCQBAipAEACBFSAIAkCIkAQBIEZIA&#10;AKQISQAAUoQkAAApQhIAgBQhCQBAipAEACBFSAIAkCIkAQBIEZIAAKQISQAAUoQkAAApQhIAgBQh&#10;CQBAipAEACBFSAIAkCIkAQBIEZIAAKQISQAAUoQkAAApQhIAgBQhCQBAipAEACBFSAIAkCIkAQBI&#10;EZIAAKQISQAAUoQkAAApQhIAgBQhCQBAipAEACBFSAIAkCIkAQBIEZIAAKQISQAAUoQkAAApQhIA&#10;gBQhCQBAipAEACBFSAIAkCIkAQBIEZIAAKQISQAAUoQkAAApQhIAgBQhCQBAipAEACBFSAIAkCIk&#10;AQBIEZIAAKQISQAAUoQkAAApQhIAgBQhCQBAipAEACBFSAIAkCIkAQBIEZIAAKQISQAAUoQkAAAp&#10;QhIAgBQhCQBAipAEACBFSAIAkCIkAQBIEZIAAKQISQAAUoQkAAApQhIAgBQhCQBAipAEACBFSAIA&#10;kCIkAQBIEZIAAKQISQAAUoQkAAApQhIAgBQhCQBAipAEACBFSAIAkCIkAQBIEZIAAKQISQAAUoQk&#10;AAApQhIAgBQhCQBAipAEACBFSAIAkCIkAQBIEZIAAKQISQAAUoQkAAApQhIAgBQhCQBAipAEACBF&#10;SAIAkCIkAQBIEZIAAKQISQAAUoQkAAApQhIAgBQhCQBAipAEACBFSAIAkCIkAQBIEZIAAKQISQAA&#10;UoQkAAApQhIAgBQhCQBAipAEACBFSAIAkCIkAQBIEZIAAKQISQAAUoQkAAApQhIAgBQhCQBAipAE&#10;ACBFSAIAkCIkAQBIEZIAAKQISQAAUoQkAAApQhIAgBQhCQBAipAEACBFSAIAkCIkAQBIEZIAAKQI&#10;SQAAUoQkAAApQhIAgBQhCQBAipAEACBFSAIAkCIkAQBIEZIAAKQISQAAUoQkAAApQhIAgBQhCQBA&#10;ipAEACBFSAIAkCIkAQBIEZIAAKQISQAAUoQkAAApQhIAgBQhCQBAipAEACBFSAIAkCIkAQBIEZIA&#10;AKQISQAAUoQkAAApQhIAgBQhCQBAipAEACBFSAIAkCIkAQBIEZIAAKQISQAAUoQkAAApQhIAgBQh&#10;CQBAipAEACBFSAIAkCIkAQBIEZIAAKQISQAAUoQkAAApQhIAgBQhCQBAipAEACBFSAIAkCIkAQBI&#10;EZIAAKQISQAAUoQkAAApQhIAgBQhCQBAipAEACBFSAIAkCIkAQBIEZIAAKQISQAAUoQkAAApQhIA&#10;gBQhCQBAipAEACBFSAIAkCIkAQBIEZIAAKQISQAAUoQkAAApQhIAgBQhCQBAipAEACBFSAIAkCIk&#10;AQBIEZIAAKQISQAAUoQkAAApQhIAgBQhCQBAipAEACBFSAIAkCIkAQBIEZIAAKQISQAAUoQkAAAp&#10;QhIAgBQhCQBAipAEACBFSAIAkCIkAQBIEZIAAKQISQAAUoQkAAApQhIAgBQhCQBAipAEACBFSAIA&#10;kCIkAQBIEZIAAKQISQAAUoQkAAApQhIAgBQhCQBAipAEACBFSAIAkCIkAQBIEZIAAKQISQAAUoQk&#10;AAApQhIAgBQhCQBAipAEACBFSAIAkCIkAQBIEZIAAKQISQAAUoQkAAApQhIAgBQhCQBAipAEACBF&#10;SAIAkCIkAQBIEZIAAKQISQAAUoQkAAApQhIAgBQhCQBAipAEACBFSAIAkCIkAQBIEZIAAKQISQAA&#10;UoQkAAApQhIAgBQhCQBAipAEACBFSAIAkCIkAQBIEZIAAKQISQAAUoQkAAApQhIAgBQhCQBAipAE&#10;ACBFSAIAkCIkAQBIEZIAAKQISQAAUoQkAAApQhIAgBQhCQBAipAEACBFSAIAkCIkAQBIEZIAAKQI&#10;SQAAUoQkAAApQhIAgBQhCQBAipAEACBFSAIAkCIkAQBIEZIAAKQISQAAUoQkAAApQhIAgBQhCQBA&#10;ipAEACBFSAIAkCIkAQBIEZIAAKQISQAAUoQkAAApQhIAgBQhCQBAipAEACBFSAIAkCIkAQBIEZIA&#10;AKQISQAAUoQkAAApQhIAgBQhCQBAipAEACBFSAIAkCIkAQBIEZIAAKQISQAAUoQkAAApQhIAgBQh&#10;CQBAipAEACBFSAIAkCIkAQBIEZIAAKQISQAAUoQkAAApQhIAgBQhCQBAipAEACBFSAIAkCIkAQBI&#10;EZIAAKQISQAAUoQkAAApQhIAgBQhCQBAipAEACBFSAIAkCIkAQBIEZIAAKQISQAAUoQkAAApQhIA&#10;gBQhCQBAipAEACBFSAIAkCIkAQBIEZIAAKQISQAAUoQkAAApQhIAgBQhCQBAipAEACBFSAIAkCIk&#10;AQBIEZIAAKQISQAAUoQkAAApQhIAgBQhCQBAipAEACBFSAIAkCIkAQBIEZIAAKQISQAAUoQkAAAp&#10;QhIAgBQhCQBAipAEACBFSAIAkCIkAQBIEZIAAKQISQAAUoQkAAApQhIAgBQhCQBAipAEACBFSAIA&#10;kCIkAQBIEZIAAKQISQAAUoQkAAApQhIAgBQhCQBAipAEACBFSAIAkCIkAQBIEZIAAKQISQAAUoQk&#10;AAApQhIAgBQhCQBAipAEACBFSAIAkCIkAQBIEZIAAKQISQAAUoQkAAApQhIAgBQhCQBAipAEACBF&#10;SAIAkCIkAQBIEZIAAKQISQAAUoQkAAApQhIAgBQhCQBAipAEACBFSAIAkCIkAQBIEZIAAKQISQAA&#10;UoQkAAApQhIAgBQhCQBAipAEACBFSAIAkCIkAQBIEZIAAKQISQAAUoQkAAApQhIAgBQhCQBAipAE&#10;ACBFSAIAkCIkAQBIEZIAAKQISQAAUoQkAAApQhIAgBQhCQBAipAEACBFSAIAkCIkAQBIEZIAAKQI&#10;SQAAUoQkAAApQhIAgBQhCQBAipAEACBFSAIAkCIkAQBIEZIAAKQISQAAUoQkAAApQhIAgBQhCQBA&#10;ipAEACBFSAIAkCIkAQBIEZIAAKQISQAAUoQkAAApQhIAgBQhCQBAipAEACBFSAIAkCIkAQBIEZIA&#10;AKQISQAAUoQkAAApQhIAgBQhCQBAipAEACBFSAIAkCIkAQBIEZIAAKQISQAAUoQkAAApQhIAgBQh&#10;CQBAipAEACBFSAIAkCIkAQBIEZIAAKQISQAAUoQkAAApQhIAgBQhCQBAipAEACBFSAIAkCIkAQBI&#10;EZIAAKQISQAAUoQkAAApQhIAgBQhCQBAipAEACBFSAIAkCIkAQBIEZIAAKQISQAAUoQkAAApQhIA&#10;gBQhCQBAipAEACBFSAIAkCIkAQBIEZIAAKQISQAAUoQkAAApQhIAgBQhCQBAipAEACBFSAIAkCIk&#10;AQBIEZIAAKQISQAAUoQkAAApQhIAgBQhCQBAipAEACBFSAIAkCIkAQBIEZIAAKQISQAAUoQkAAAp&#10;QhIAgBQhCQBAipAEACBFSAIAkCIkAQBIEZIAAKQISQAAUoQkAAApQhIAgBQhCQBAipAEACBFSAIA&#10;kCIkAQBIEZIAAKQISQAAUoQkAAApQhIAgBQhCQBAipAEACBFSAIAkCIkAQBIEZIAAKQISQAAUoQk&#10;AAApQhIAgBQhCQBAipAEACBFSAIAkCIkAQBIEZIAAKQISQAAUoQkAAApQhIAgBQhCQBAipAEACBF&#10;SAIAkCIkAQBIEZIAAKQISQAAUoQkAAApQhIAgBQhCQBAipAEACBFSAIAkCIkAQBIEZIAAKQISQAA&#10;UoQkAAApQhIAgBQhCQBAipAEACBFSAIAkCIkAQBIEZIAAKQISQAAUoQkAAApQhIAgBQhCQBAipAE&#10;ACBFSAIAkCIkAQBIEZIAAKQISQAAUoQkAAApQhIAgBQhCQBAipAEACBFSAIAkCIkAQBIEZIAAKQI&#10;SQAAUoQkAAApQhIAgBQhCQBAipAEACBFSAIAkCIkAQBIEZIAAKQISQAAUoQkAAApQhIAgBQhCQBA&#10;ipAEACBFSAIAkCIkAQBIEZIAAKQISQAAUoQkAAApQhIAgBQhCQBAipAEACBFSAIAkCIkAQBIEZIA&#10;AKQISQAAUoQkAAApQhIAgBQhCQBAipAEACBFSAIAkCIkAQBIEZIAAKQISQAAUoQkAAApQhIAgBQh&#10;CQBAipAEACBFSAIAkCIkAQBIEZIAAKQISQAAUoQkAAApQhIAgBQhCQBAipAEACBFSAIAkCIkAQBI&#10;EZIAAKQISQAAUoQkAAApQhIAgBQhCQBAipAEACBFSAIAkCIkAQBIEZIAAKQISQAAUoQkAAApQhIA&#10;gBQhCQBAipAEACBFSAIAkCIkAQBIEZIAAKQISQAAUoQkAAApQhIAgBQhCQBAipAEACBFSAIAkCIk&#10;AQBIEZIAAKQISQAAUoQkAAApQhIAgBQhCQBAipAEACBFSAIAkCIkAQBIEZIAAKQISQAAUoQkAAAp&#10;QhIAgBQhCQBAipAEACBFSAIAkCIkAQBIEZIAAKQISQAAUoQkAAApQhIAgBQhCQBAipAEACBFSAIA&#10;kCIkAQBIEZIAAKQISQAAUoQkAAApQhIAgBQhCQBAipAEACBFSAIAkCIkAQBIEZIAAKQISQAAUoQk&#10;AAApQhIAgBQhCQBAipAEACBFSAIAkCIkAQBIEZIAAKQISQAAUoQkAAApvxqS+/v7vbXWF4tFH4ah&#10;j+MYpZRea+0RsX0DAOBfT4+IXmvtpZQ+jmMMw9AXi0VvrfX9/f1f7LzfNJFcr9fRe++ttWitXX69&#10;lCIoAQD+dfRNv0VExLbteu99vV5/8kE+GpJPnjyJiIjT09OLs/Xeh2HoW6WUy/eXB7uYUgIA8E9q&#10;t9d2e25r23sRf+vAbRf+7Fjvf6GUcvnx1atX+8HBQd/R4mL82bYfx3vL25vzAgDwT+a9TrvsuN57&#10;q7W27cfb8Ds4OOhXr17dDc93jvfRieTNmzf7jz/+GOM49slk0oZhaLXWVkoZSyktLkai78Tktl53&#10;p5QAAPzP2/bZptcu33a7rpQy1lrbMAxtMpm0cRz7jz/+GDdv3vxg2300JH/44Yc4ODhoh4eHfTqd&#10;ttZaG8dxLKWMvfft+9Z7b6WUJiIBAP657cbkpt+2LXfZd+M4jq21Np1O2+HhYT84OGg//PDDB483&#10;ef8Lvff+8OHDy+XqH3/8se3t7bX9/f1xvV6PEbGuta4jYhUR6977GBFtU7O1tRallN0XWt4/BwAA&#10;/z12mix671FK2Y3IMSIuu24cx/U4juNkMhlPTk7aYrFopZT44osv+hdffLG9nvJvx/7ANY0lIsr3&#10;338/RMT05ORkVms9mM1mV8ZxvDadTq/13j9rrf2fYRiu9t6v1FoPeu97vfdJKWXovdeyOcv7a+nv&#10;E5oAAHm/thq8bb2dKeRYSlmXUhattfNSyttxHN/UWv9vKeWn1Wr1ehiG18vl8m1r7fz4+HgZEas/&#10;/vGPY7y3N+ZnE8mt7777rt++fbvdvHmzXbt2bVwul+ta62q9Xq9qrcta67L3voyLgp1ExFAubP+o&#10;0lq7/PwXgnG7JP5p/y0AAHYD8YPf351Ebu//XUoZI2J3CrnqvV923TiOq977arlcrieTyfj69ev2&#10;5MmT9uTJk/7HP/7xZ+f4WUhug+6bb76JN2/e9Nu3b7ezs7NxNputJ5PJcr1eLyNiMZlM5q21vVrr&#10;rPc+iYghNhPOzR9USymXAbktytbaB4vRbm8AgL/f9vY+u/tXNn3WYicie++rzVRyUWudj+O4aK0t&#10;J5PJcrlcrs/OzsaDg4P25s2bd4Z+u832wYnk9jrJO3futIhoJycnY1xcD7mqtS5KKfPW2t4wDLNx&#10;HKellCE2rbjZ8TP03ofee621RlwE5jtB+QFGkgAAn+6DU7j3NkD3zf6VVmsdI2Lsva9774uImPfe&#10;58MwnI/jOC+lzGuti977KiLWk8lkPD4+bn/+85/b48ePf3Z9ZMQHrpEsF9kaEVEePHhQb9++Pbl7&#10;9+50f39/LyIOz87Orkyn0+OIuBoRV2utx6WUo9baYSllr/c+K6VMSil1E5Nlc9jtmd957xpJAIC8&#10;nWsk33m/vc3PZnPN9m4761LKsve+qLWe9d5PW2snEfEmIt6sVquTw8PDtxFxNp/PFz/88MPqyZMn&#10;6wcPHmxvEXQZqhEf2bW9jb5vv/22R0Tb398fT05O1rXW1TAMi4iY7Cxn1824tEfEupSyiohpa22I&#10;iKHWWnrvNf4Wk2V7ip1TRZhIAgD8Fu8/oeZyCrnpuX6xZaX17a19Simr3vuy977ovZ9FxGnv/TQi&#10;zkop57XWxenp6aq1tj4+Ph6Pjo7avXv3LieRuxEZ8QubbbY/+ODBg3Z6eto+++yz8ejoaDmZTIbW&#10;2jBcPD9nuzu7DcOw7r3vl1JmcRGSk1LKUGut6/W6biaU26iMeG8yCQBAyvYayG1MXj6hZhiGtinJ&#10;cef2jcvNNZHnEXHWWjstpZyt1+v5OI6L9Xq9PD09HTebbNqDBw8+uKwd8QvXSO5OJe/cuTNGRH3x&#10;4sWqtTZcv369zufz7VSxlVLW4ziuptPpYhzHWURMa62T3vuwmUzWuJhc1riYSNaIKLXWj26+AQDg&#10;19Vae2tt9/Y+26fVtNZai4ix1jr23tcRsRqGYbmr4w68AAAFCklEQVRarRYRcd57PyulnPXezw4P&#10;D+cvX75cjuO4unXr1njr1q3x6Ojoo9PIiF+YSO7+woMHD/rvfve78fe//305OztbXrlyJfb39+Ps&#10;7KyXUtpkMlnXWhfz+Xx/MplMJ5PJtLU2tNYmrbVaax1aa7X3PmyuwdwGZYSJJABA2nYSuRuScRGP&#10;rbU29ovnaK9rreN6vV7N5/PVdDqdt9YW4zjOe+/nh4eH88ViMT87O1seHh6Of/nLX8ZXr171X5pG&#10;Rnz4huR/++Z7G2/+9Kc/DcMwTGaz2XS5XM5ms9lsOp1ud2/vzWaz6Xq9nsXmGsre+zAMw1BKqfXi&#10;r6mllNpaq8MwxHaZexiG//r/KgDA/3LjOEZERCmljeMYtda2CcftkvblI65LKeu42I29XC6Xq2EY&#10;FuM4Ller1WJ5EXbL5XK5Gsdx/e///u/jxzbY7PrFieTmhUXExRL3559/3l68eLFeLpdx/fr1HhHt&#10;9PR03N/fX43juKy1TsdxHCJiMlzU4RARdRzHYTKZ1NVqVWutdXuz8nEcy2QyiXEcYxxHk0kAgE80&#10;DEOPiFiv1zEMQy+l9NZab621yWTSVqtVq7WOm1szjuNFda5ns9kYEavpdLpaLper4+PjVUSsXr58&#10;uR7Hcf3555+/s8Hml/zq0vZmKtlLKfHtt9+2O3fuxF/+8pf1n//85/706dN27dq1dUSsVqvVpNY6&#10;HBwcDKenp8Nm8jjs7e3Vs7Ozulgs6jiOdRiGMo7jxc0lL/6qiIjY29sTkgAAn2ixWFzeKHwcxx4R&#10;MQxDG8exLxaLNo5j29vba2dnZ63WOrbW2tHR0bhcLsfVajXu7++vW2vrp0+fjrdu3Rr/+te/jpt7&#10;Rravv/76ckn7Y9PIiE+YSH4oJl+9etUfP37cT09P261bt8bNC1jNZrO6XC6H+XxeZ7NZrbWW5XJZ&#10;e+91Pp/XWmtZLBZlM5R8Z1l9sVgISQCAT9Raeyfweu99vV731lpfrVZ9Mpm05XLZeu9ttVr15XLZ&#10;jo6O2pUrV8bZbNaePn3abt26NT558qQtl8v26tWr9vjx4/6pERnxK9dIvvOD74ZfefDgQf3qq6/K&#10;48ePy+npaT06OirXrl2rs9msTKfTsr+/X09OTsr169fL8+fP62effVYiIl6+fFmvXLkS5+fn5ejo&#10;6J1zzOdzMQkA8Cv29/ffCbjT09M4ODjob9++jevXr7eIiJ9++qnfvHmzvXz5sh8fH/f5fL4Nyv76&#10;9et2enraj46O2p07d/p3333Xt9dERlxMOX8tIiN+Q0huDrp9Gs1lWD58+LA8evSobKPyypUr5fnz&#10;5+X27dtxfHxcIyJevnxZZrNZef36dblx40a8efNGMAIA/Be7evVq//HHH+PatWt9uVz2zZ6WODk5&#10;aU+ePImbN2/2t2/f9m083rt3r9+/f/9y+vhLt/r5kN8UkhHvPit7G5Tbj7dRGRHx1VdfXf7c48eP&#10;y7Nnz8rdu3cjIuL58+clIuL27du/6dwAAPzckydPIiLi5s2bPSLihx9+iC+++KLfuXPnMvS+++67&#10;HhGxG48R8U5Abj//1PP+5pC8/MX3gvL9r2+/9vDhwxIRsQ1MAAD+8e7du9cjIu7fv3+5XB3xbihm&#10;A/Ly97Mh+c5BPrA//P3jfuhnPvazAAD8ul+6Rc/7Yfihn83E4zvH/EdF3C+FIwAA/73+3mj8kH9Y&#10;SAIA8L9b/Z9+AQAA/Gv6f3hWf6HX8+OZAAAAAElFTkSuQmCCUEsDBAoAAAAAAAAAIQDjsQ3esZIA&#10;ALGSAAAVAAAAZHJzL21lZGlhL2ltYWdlMy5qcGVn/9j/4AAQSkZJRgABAQEAYABgAAD/2wBDAAMC&#10;AgMCAgMDAwMEAwMEBQgFBQQEBQoHBwYIDAoMDAsKCwsNDhIQDQ4RDgsLEBYQERMUFRUVDA8XGBYU&#10;GBIUFRT/2wBDAQMEBAUEBQkFBQkUDQsNFBQUFBQUFBQUFBQUFBQUFBQUFBQUFBQUFBQUFBQUFBQU&#10;FBQUFBQUFBQUFBQUFBQUFBT/wAARCAGYATsDASIAAhEBAxEB/8QAHwAAAQUBAQEBAQEAAAAAAAAA&#10;AAECAwQFBgcICQoL/8QAtRAAAgEDAwIEAwUFBAQAAAF9AQIDAAQRBRIhMUEGE1FhByJxFDKBkaEI&#10;I0KxwRVS0fAkM2JyggkKFhcYGRolJicoKSo0NTY3ODk6Q0RFRkdISUpTVFVWV1hZWmNkZWZnaGlq&#10;c3R1dnd4eXqDhIWGh4iJipKTlJWWl5iZmqKjpKWmp6ipqrKztLW2t7i5usLDxMXGx8jJytLT1NXW&#10;19jZ2uHi4+Tl5ufo6erx8vP09fb3+Pn6/8QAHwEAAwEBAQEBAQEBAQAAAAAAAAECAwQFBgcICQoL&#10;/8QAtREAAgECBAQDBAcFBAQAAQJ3AAECAxEEBSExBhJBUQdhcRMiMoEIFEKRobHBCSMzUvAVYnLR&#10;ChYkNOEl8RcYGRomJygpKjU2Nzg5OkNERUZHSElKU1RVVldYWVpjZGVmZ2hpanN0dXZ3eHl6goOE&#10;hYaHiImKkpOUlZaXmJmaoqOkpaanqKmqsrO0tba3uLm6wsPExcbHyMnK0tPU1dbX2Nna4uPk5ebn&#10;6Onq8vP09fb3+Pn6/9oADAMBAAIRAxEAPwD7gooor7A+MCiiigAooooAKKKKACiiigAooooAKKKK&#10;ACiiigAooooAKKKKACiiigAooooAKKKKACiiigAooooAKKKKACiiigAooooAKKKKACiiigAooooA&#10;KKKKACjrQASQByTXDaN4bvP2j/EmoaXFcy2Hww0e5Nrqt3aylJtduk+/axuvK26HiRgcucqMAE1M&#10;pRhFzm7JFwhKpJQitWNHxRl8Tanc6V8P/Dt94+1C2cxXFzYusGm2zjqsl2/yFh3VNx+ldBa/DT42&#10;aopmn1HwN4dyBttUtrrUCOO7l4hn2AI969+0HQNN8LaPa6Vo9hb6ZptqgjgtLWMRxxqOwUcCtCvH&#10;qZhNv92kl56v/I9unl8Ev3jbf3Hzv/wqD4y/9Dl4K/8ACfuf/kqj/hUHxl/6HLwV/wCE/c//ACVX&#10;0RRWX1+v5fcjX6jQ7P72fLvjLwp8S/h74bvfEHiL4heBtK0ayUNcXcvh67KxgsFGcXJPUgdO9eVf&#10;8L7tP+i7fDj/AMJu/wD/AI9X0B+3J/ya146/64Q/+j46+Tf2a/gf+z942+Eel6t4+1+10/xNLLMt&#10;xBL4h+yMFWQhP3e8Y+XHbmvbwtRVMO69Zve3uxT6XPNr0IwrKlTS2vq2j2f4aap4q+MMuoR+Dfit&#10;4B157AI10tv4dvB5QfO3O64HXa3T0ruv+FQfGX/ocvBX/hP3P/yVW9+zh8HvhV8Noda1H4Y36alB&#10;ftHBeTxaqb5A0eSq53EKfnJ/EV02t/tD/DPw/oFzrV5440P+zbaUQSTW94k2JCCQm1CSWODwB2Ne&#10;fVxVV1XHDptecdfnY66eEoqCdWyflLQ87/4VB8Zf+hy8Ff8AhP3P/wAlUf8ACoPjL/0OXgr/AMJ+&#10;5/8Akquz0/8Aal+FWp+BrnxfD4005dCtpVt5ppWZJI5SMiMxkb9xHIAHOD6Gum+Gfxb8I/GHRZNV&#10;8Ia3b6zaROI5vKyrwuRna6MAynHqKyliMZBOUo2S0+HqWsLhZNJO9/M8m/4VB8Zf+hy8Ff8AhP3P&#10;/wAlUf8ACoPjL/0OXgr/AMJ+5/8AkqvQvHn7RXw0+GOsDSfE/jPS9I1MqHNpLKWkUHoWVQSv44rq&#10;/CXjbQfHegQ654e1e01jSZgSl3aSh046gkdCO4PIpPFYuMVNxsn15dBrCYZvlW/qeJf8Kg+Mv/Q5&#10;eCv/AAn7n/5Ko/4VB8Zf+hy8Ff8AhP3P/wAlV6dqPx0+HuleFr3xJP4z0U6HZyrbz3sN4kqJKwys&#10;fyEkuQchRzjnFTfEX4y+DPhLo1vqfi3xBaaLbXOfs6zkmWcgZISMAs3boOMjPWhYrFtpKOr/ALoP&#10;CYVK7f4nlf8AwqD4y/8AQ5eCv/Cfuf8A5Ko/4VB8Zf8AocvBX/hP3P8A8lV01l+1/wDBq/0Qaqvx&#10;B0eK03iNhPIY5UYruwY2AYcA84x716dq3ijSNB0CXXNS1K10/R4ohM99cyiOJUPQljxzkfnTnicX&#10;TaU42/7dFHC4WWsXf5nhf/CoPjL/ANDl4K/8J+5/+SqP+FQfGX/ocvBX/hP3P/yVXceD/wBp74Ve&#10;Pteg0XQPHOk6jqtxxDarKUaU+i7gNx56Dmu18QeOPDvhO7sLXWtc07Sbm/fy7SG9ukia4bIGEDEb&#10;jllHHqPWlLFYuEuWUbP/AAjWEwsldPT1PEv+FQfGX/ocvBX/AIT9z/8AJVH/AAqD4y/9Dl4K/wDC&#10;fuf/AJKrv7j9pH4X2vjD/hFZfHWipr3nC3+xm5GRIf4C33Q3bGc54613OveINM8L6TcaprGoW2l6&#10;bbrvmu7uVY44x05YnA54pSxeKjZSVr7e7uCwmGle3TzPB/8AhUHxl/6HLwV/4T9z/wDJVH/CoPjL&#10;/wBDl4K/8J+5/wDkqu+8FftJ/C/4iaymk+HfHGkanqbjKWqT7JJPZQwG4+wya6fw78R/Cni7UbnT&#10;9E8SaVq9/bKWmtbK8jlliAbaSyqSRg8c96csVi4XUo2t/d/4ALCYWXwu/wAzxr/hUHxl/wChy8Ff&#10;+E/c/wDyVR/wqD4y/wDQ5eCv/Cfuf/kqvbLvx14csfElv4euNe06HXrhQ0OmPdILmQEEgiPO4jAP&#10;bsa3KzeOxC3t9yKWCw72/M+d/wDhUHxl/wChy8Ff+E/c/wDyVSP8JPjPHGzJ4s8EXDgZEb6JdRhj&#10;6FhcNj64P0r6JopfX6/l9yH9Rodn97PlbWfEHj34dq0vjjwG8mlIMya34RnbUYIlwMtJAyrMqjnL&#10;BW6egzXS+H/EWl+LNIt9V0XULfVNNnGY7m1cOjeo9iO4OCO4r6Er59+L3wVvPCmoXvxA+GliE1jI&#10;m1nw1b4S31uIfeZU6JdAZKuMbsbWznNdtDGxqPkqKz79Pn29Thr4FwXNSd/Lr8i/RWX4W8T6b4z8&#10;PWGuaRP9o06+iEsTkbWHYqw/hZSCCD0IIrUr02raM8oKKKKQBRRRQAUUUUAFFFFAHF/F/wAQX2ge&#10;BbqPR3Ca9qs0Oj6YSfu3NxIIkf32hmf2Ck9q+hvh94I074beCdF8MaSmyw0u2S3jJ+85A+Z29WZi&#10;WJ7ljXzt4wV774sfBvTd2yCXxFLePxyWgtJWUf8Ajxr6qrycxm0oQ9X+h7WXQVpT+X6hRRRXinsh&#10;RRRQB4R+3J/ya146/wCuEP8A6Pjr5C/Zy/Zp+CXxI+FGma9418Yro/iCeWZZrQ61b221VkKqdjjI&#10;yADX6BfGD4ZWXxj+HWseD9RvLiws9TRUkuLTb5ibXVxjcCOq9xXy23/BLLwK5y3jDxCx9Slt/wDG&#10;6+iwOLpUsM6UqrhLmvdK+ljyMTQnOsqigpK1tWe3/s3fD/4bfCfQdT8N/D7xPb69HNOb+eManDdy&#10;oSqpn930X5R1HWviL9gf4FeEvjF438a3Hi3Tl1ey0iNBBYSMyxNJM8gMjbSCSqxkD/ez2FfYf7On&#10;7G/hv9m/xPq2t6Lrmp6pPqNmLKSO+WIKqhw+RsQHOR3rU/Z2/ZX0P9nG+8RXWj61qWrNrfleat+I&#10;wI9jSEbdijr5h6+gpfXKdGNdU6jcp8tnaz8/Qf1edR0ueCSje63XkfEn7BvwM8J/F74j+Mv+Eq08&#10;arpuhwqLfT5XYRM8ksiB2wQTtWMgf72e1dV/wT2vLzQ9f+Nv9kRmSaz04vaWm/CtJHJcCMc/QDJr&#10;6v8A2ef2U9D/AGddZ8SajpGt6nq0muCMTJfiILHtd2G3Yo/56Hr6Ck/Z/wD2UtC/Z78SeJdZ0nW9&#10;T1WbXQomivhEFjxI7/LsUHq5HOegroxOZUq3t1zNqSjyrXpv6GNHBzp+zdrNN3+ex+f37OFzF41P&#10;ilZPhWfi9491WUzS3ur3yQ2lnC4OZHLEEO0hOWGMAABlr63/AGLv2d/GvwS0zxRqGt6xpT6Frtr5&#10;0OkaXO1ykUoyVkEpG0/ISpxnO0HJrQ+JX/BOj4cePfE11rWn32q+FZbuRpri20x42gZ2OSyq6nZk&#10;5JAOOegr3j4YfC3S/hP8PLHwdpF1fXOmWcbxxSX8/myqGJJGcDABJwAMDpUY7MaVam1RfxWumnpb&#10;s72VulkisNhJ05p1FtezT/4F/vZ+eP7Cf7OOhfHSXxHeeLnuL3w1ol2hh0WKdo4ZrqRTulk2kHhF&#10;VeMZz14wej+Jml6J8RP+Ch6eHviRKYPDVrHFbWNpNKVhkUW4eGItkbVkcsTzycL3r6+/Z0/Zs0b9&#10;m/S9csdH1fUNWj1a5S5kbUBGChVdoC7FHHPevBv2/wBPhD/wkvhKDx5p+uWmr3sUijX9BRd9tAp+&#10;VXVxsmy5+6PmUEt7HeGN+s46ag24tNRstVortL5a9TOWG9jho81k003fZ67XPJf+Cjvwr+H3w8Ph&#10;K68H6Vpui6nfLcpe2umlUVokVdjmJeF+YsNwAzz1xXRf8FEPEl3BafCLQ76a6HhOWz+23trbMF89&#10;08pT143KjNtzwC2e1fP/AMQPBPw68V6t4a8FfBdtf8XeI7y4dLzVdTjK+cGCiNUTC7UT5mZioxjq&#10;a/Uf4k/AXwv8ZPh7p/hfxfZm6SzjjMN1ayGOa3lVApeN+2RkEEEEdRW9WtDBfVnVblbm3+Kz0Ts2&#10;/l1MqdOWJ9t7NJXttt6X/M+HNb/Zy8RfHy/8NP4I+GmifBnTLdPOs9RvtUDX95GNpWUxRkliuVfd&#10;jPP3+1bn/BSaw1KGP4NWmo3aXOspb3MM95CCoef/AEUNIvcZbmvdfgx+wV4R+C/j6y8W2PiXxBqG&#10;o2W4W8c00ccYDAqyuEQF1IPQnHArsv2hf2XNE/aK1Dwzd6vrOpaS+hNK0K2AjIl3tGTu3qenljpj&#10;qa5FmNKOKpvmvCN+jvqn3bb6f5G7wk3QmuW0pW6q2nokkfHv7c/7Nvgb4G/DLwRdeF9NktdUkvDZ&#10;3l887u95+5Ll5ASRu3LnKgdT7Y1f+CgPiHVNQsfgxoWpXM1v4WvbKO8vLnJCvN+6V2bsSkbMwyON&#10;xNfXX7Rf7OOj/tH+HNI0fWNWv9Jh026N3HJp4jLOxQpg71Ixhs8Vp/Er9n7wh8XPh9p/hLxPaSXl&#10;pp6RraXkT+Xc27IoXejgcEgYIxg9x0rOjmUIqjKs3KUXK/dX2a9C6mDk3UVNJJpW+W5y/wAP/wBl&#10;n4L+Ftc8OeI/DOg2LalYRedY3qXbT+dlQBMQWKs2DkOBwWyMcV8y/HKwP7I/7ZWg/EqzieDwl4nk&#10;d9QSBMgFsLdoAOp5SYDuc/Wvbvg5+wP4Q+Dvjyw8V2fiXxDqN9p5Y2sM08cUS5BDBhGoLKQfuk4r&#10;kv8Agpb4o06T4feF/BMVkmo+Ktb1WOXT4x/rIQnyllxzlzIseOh3HuBRhqqni1TjUdSM0076aavq&#10;3tuFaHLh3NxUHFpq3f8A4Oxm/saaVc/HD46/EH466xAfI+0PpeiLKM+UmADtP+zEI1+sj+9fblcF&#10;8CfhdbfBv4T+HPCduFMljbD7VKo/1tw3zSv+Llse2K72vIxtZV6zlH4VovRaL/P5noYam6VNKW71&#10;fqwooorhOkKKKKAPl1tFX4afHfxP4YgXytE8RW//AAk+mRKCEin3iO9jXjABcxy47GQ+tdfVP9oS&#10;1WL4w/CG9jJjuJJNVs5GU/fhNp5hQ+2+ND9Vq5X1VCbqUYSe9vy0PlcTBQrSiv6vqFFFFbHMFFFF&#10;ABRRRQAUUUUAcX4h/wCS4fBb/sLah/6QvX1PXyx4h/5Lh8Fv+wtqH/pC9fU9eLmPxw9P1Z7uXfw5&#10;ev6IKKKK8k9Y+Pf24P2kPH/wT8Z+DNJ8FXVpCur20zSR3FoszPKJURACen3sfjXm2o/td/tFfA+8&#10;0+++J3gq3n0G4m8ti1qLdnPUok0bsgfAYgMOfpTf+Cmd6mmfFX4XXsil47W3luGVepCXETED34rl&#10;f2l/2y4/2nfCth8P/Bng/UDNe3sUzeeFmuJXQnZHFGmcZJGWJ6ZHQk19nhMNGdCh+5UoyT5m9GtX&#10;re585XrSjVqfvGmrWXc/R/wd4r0/x14U0jxFpUhl07VLWO7t2YYOx1DAEdiM4I9a2K+Lfi18SvGP&#10;7FP7Onwm0bRIdNudUYfY9QXUY3mRX8syuEKuvR2IzzwK6n4U/tI+O/G+pa/8RPEWgv4V+C+n6HJd&#10;2bzRoZryVCpMmc7uQHCgALjHJPNeBLAVHB1qbXJdpa6uzslbu+h60cVHmVOXxWV/LS/3I+qaK/Pp&#10;f2lf2ivi74d1j4geC4tA8KeB9OlkiSC9aAyTeWNzLum5d9v93aM8DJGa9V+Ef7YeofFn9mzx/wCK&#10;Ft7PTvG/hXT55ZoolLQOwiZ4ZgjHIVtpBUk4KnmqqZZXpx5m09UnZ3s3tf7/ADFDGUpu2q0bWm6X&#10;Y+sKK+APhn8ev2of2hPBzXXgmz8P2UWnTvFdazNEiG7kxuESJJuUbVZckDuuSM4r0X9kL9qzxV4+&#10;8TeKfAnxLtoofFGgxS3Ju4oREzLE+yaORF+UOhIwVwCD04ySrltalGcrxbjuk7tChjKc5RVmubZt&#10;aH11RXwF4a/aN/aD/aZ8Z+IJ/hINK0PwtpbhEF/BEdyksY97yKxMjhclVACj8z2/wF/aq+Jvjn9p&#10;Gf4b+NdD0jQxZ2s/2u2tonMyzRIvIkMhUoxJYYHRhz3onllanGTbjeKu1fVeqCONpyaSTs3ZO2jP&#10;sasrxJ4V0Xxhprafruk2WsWLHJt76BZkzjGQGBweTz1r4w8eftweP/CP7QXi7wFp3hqx8RpBI9ho&#10;llaW8guZbtlQxGRt+Cgy5bCg4A5HJrpfH37U3jz4E/A7wpH4v0q31D4w+Ipp0h04oghgXziEZ1ib&#10;kBWiVVByxPLcGhZdiYuFrXla2uuqvfyS6sPrlFqV9lvp8rfPofS3gv4WeD/h0rjwx4Z0vQjICHex&#10;tUjdgTnBYDJGe2a6mvz48TftOftB/s569ouo/FD/AIR/WdG1GTE2j2hgW5hThmAMeGRgp4LblOMH&#10;1r1L9qr9sDU/A1j4N0P4aQRal4k8X2kN9Z3UkXmiO3lIWEpH0Z5GJAzwNpyDxVTy7EzqRV1Lmvre&#10;603u32FHF0Yxlo1y9La67aeZ1v7enifWPCP7O+o6joeqXej6gl/aIt1ZTGKQKZMEbhzgiu+/Zq1W&#10;91z4A+ANQ1G7mv7+50e3lnubhy8krlBlmY8kn1r4g/ajl/aL0b4OPbfFJ9G1nw3qU9vvn0+ONZtP&#10;uFYsit5YUENggnDDJGCO/susfGfX/gR+wn8NvE3huKxm1E2unWm3UImkj2PG2eFZTn5R3rrng39U&#10;p0oOMpSm0mnpt3sYRxC9vOck0lFaP17H2JRX57+JP2sf2iNb+Flr8TdG8PaPoHgmy8qK6uniWZ7y&#10;TcI5JAjtuEJkO0beR/ePJHvNl+1/a2P7J1h8XdY0sC/nU2o0y3bak16JWi2qxyVQshbJyQueprgq&#10;ZbXppPR3fLo72fZnVDGUpt7qyvqunc+j6wNV8A+Gtd1+y1zUtB06/wBYstv2a/ubZJJodpLLsYjK&#10;4JJGO9fB2uftF/tOeH/BVn8UtSbw1p3hK72XMGizxxJJJAxCqQjHzipyDkNuwd2McV7N8Qv20jaf&#10;spaZ8UfC+lo2q6pdJpi2t2DJFZXOXEu/BG4L5bbeRnK5xk1by7EU3HkafM+XR7Ps9v8AIhYylNPm&#10;TVlfVdO6PqqivkP9lr4h/Gr4ja1oOr6r448F+LPCN7bNNqVnZIiX+mttBWNkRVIk3MAc7lGD6jPL&#10;/HH9qr4gz/tHXfwz8H+I/Dvw+sdOxE+seIkVo55TEsmGZ1YIDuCqAOTyTyBULLqsqroxkm0rt62X&#10;4X/Ap4uCpqo09XZef42/E+5KK+ZvEvxP+OPw5/Z4sdcn8N6V468dyaiIGTQo3mt/sm4hZisZyxYK&#10;Pu4A8wcDBFfRHhy+vNU8PaXe6hZHTb+5tYprizY5MEjIC8ZPfaSR+FcdShKkuZtNXa0fb8bfI6IV&#10;VN2Sadk9u5o0UUVzmx4L+0P/AMlR+D3/AF+ap/6QPU9QftD/APJUfg9/1+ap/wCkD1PX02E/gQ+f&#10;5nzGM/jy+X5BRRRXUcYUUUUAFFFFABRRXhXxZ/a20L4R+N7rwzf6BqWoXNvDFM09tLGqESLuAAPP&#10;FXGEpu0UJtR1Z6D4h/5Lh8Fv+wtqH/pC9fU9fn58Mf2kNI+Of7Q/wssNN0e+0yTTr69uXe7kRg4a&#10;0dQBt71+gdeJmcXCpFS3t+rPdy1p05Nd/wBEFFFeO/tK/Hq5+AmjeFb620aLWW1rXINIZJbgwiJZ&#10;Ax8wEK2SNvTjr1rzKVKVaapwWrPUnONOLlLZHzv/AMFBPAXiTxf8WvhdcaN4c1TW7O2VluZbGykn&#10;jiBuYThyoIHAJ57A19raZ4W0XRZjLp+kWFhKer21skbfmoFalcv8SviRoXwl8Gah4p8SXElpo1iF&#10;M8sULSsu5gowqgk8kV0zxE69Olh4r4bpW63ZhGlGlOdVvfX0sfLP/BTTwX4i8Z+A/BsPh3QtT12e&#10;DULh5I9MtJLhowYCAWCA4GeM179q3w5fx/8As3/8IVIW0ubUfDcdh8ybTA5gUAFccYbqMetej6bq&#10;EOrada31sxa3uYkmjYjBKsAQcHpwas05YufsqdFK3I27+f8AwLAqEfaTqX+JJH5FaD8K/E/wt1K+&#10;0Xx58FPEPj64tnP9m2sd1cjTFk7tthVllVuuQc9OBzX3p4w0TStK/Y78XT6d4Mh8CS3nha5mudGS&#10;2SGSCQ27blfb94g55PJ7819A1yHxg8J3vjz4VeLvDmnPCl/qul3FlA1wxWMPJGVUsQCQMnnANdlb&#10;MXiqlNzXLZpvV23XTZdznp4RUIy5Xe6fRefXc/Pf9kT9oTxx8GPhVqdrpnww1Pxr4futRmktdQ0w&#10;P+6u/LjDxy7Vb5cCMjgHk4z29U/ZF+CXjrxR8TPHnxV+IGkyeHZPENtc20FjcxGORmnYF28s/MqI&#10;qhBuwTn2yfbP2Nvgh4g+APwqvfDniWewnv5tVmvVbTpWkj8to4lAJZVOcoe3pXpHj74q+Hfhnd+H&#10;bbXrqW2l1/UI9LsBHA8nmXDnCqdoO0c9TxXRisap1asMNBXn9pXbaWu23TX0MqGGcacJVpO0ejto&#10;9j4H+CGrfFv9irxT4k8LXXwz1bxlpN/MrRTaZDIUldAypLFIqMpDAjcpwwx+fTfs5+HfiPqX7bmp&#10;eMfGvgzUPD0moWdzLMwtnNpAWijEcYmxtYhQAec5B719q33xGtLD4lab4KbStYkvb6xe/TUorJms&#10;I1UkFJJuiuccKR3HqK6ysauYykpSlSSlONm7vXztt0LhhEnFKbai9Fp/XU+Hvhh8P9ft/wDgol4v&#10;8Q3vhvUYtEaK7a21WeycWxcxxKCkpG3JBccH+9XQf8FA/wBnnxN8ULDw74w8HWs2paxoKyQz2Ns3&#10;794WZXWSEd2RlzgckHjpz9g0Vz/2hUVeFeKV4pL1SVvxNvqkHSlSb0k2z86f2XvD2mXvxG0LT9c/&#10;Z21ia5mR11XxV4kM960UwX5X2zoqKhIGR1BOQDiu+/bt+CPjG58Y+C/id4B0ybVLzw8kcEljZw+a&#10;8Hky+bBIsQ5dQzMGUA8Y7Zr7N1fVbXQtKvdSvplt7Kzhe4nlc4CRopZmP0ANedfs5/HKx/aC+G8f&#10;iizgFnKLue1uLPdkwsjnZn/ejMbf8Cro+vVpVfrkIaR0abbWt++1/Iy+rU1D6vKWr1WiT09P1PjD&#10;4+/GD4y/tG/CgaJH8HNX0bTIZ4Z9RuktppXmkUnasKFA23OCSAxGMEjv3fxx8C+JdT/YB+HuhWfh&#10;7VLvW7f+zfO02Czke5i2o+7dGBuGM85HFfclFR/aSjyKnSUVCXNa7/Ur6m3zOc23JW6HyB408Ha9&#10;cf8ABOCx8Pw6HqMmvjRNOjbSo7VzdB1uISymIDdkAEkY7GuT0H9njxN8S/8Agn7o/hRNMn0zxXp9&#10;9cajbadqUTW8kjLdTHyyHxt3o5wTxyOxzX3XRWUcxqQjaKV+fn+fb01LeEjJ3b+zy/8ABPym+Fvh&#10;vUvD2s6ZZ+M/2fPE/jzxLDexwveavLdPDDahlXEcBXywVVcAlipA5OK+5/2jLWHwx8GotL0X4Sx+&#10;PNBluIo7zw5YxrAILYHczpGg3bxgBdgyDyeBXuVFViMwdepGo4Wt0vK356fIVLCKlCUFLfyX9P5n&#10;5ofAD4NaveftUeHfEfgDwV4r8EeDNOZZr+TxJvjIXYwkhVyMyBiQAhLdycDGOy/a4sLLxl468UW3&#10;iP4E+J7jVYYfI0HxX4bLSfbcKNhnCqVIDZwDuYLxgHGPtHw58RrTxL428S+GYdK1i0udBMImvbyy&#10;aK0ufMXcPIlziTHQ9MGusreeZVFXjVnDVJJau/e91vfz6GUcHH2ThGW7vsrdtuh8IfB0fGn9mf8A&#10;ZKkvLDwfc69r95rIez0G5hkmfTrRlAZ2hjO/5mU/ICNu8E9xX274avr3VPDmlXmpWR07Ubi0imub&#10;MnPkSsgLx577SSPwrA0n4s+G9b+Jut+AbS6lfxNo9pHe3lu0DqiRSbdpDkbWPzDgGuxrgxdaVaXN&#10;OCjJu99dU9vl27nVQpqmrRldLT7twooorgOo8F/aH/5Kj8Hv+vzVP/SB6nri/wBtz4jWnwn1n4We&#10;J76znv7a01C/jaC2YK7GS0ZBgnjgnNeJ237fXhe5uYYR4V1hTK6xgmaLAJOP619XgqU54eLiu/5n&#10;y2NlGOIkm+35H1BRRRWpyhRRRQAUUUUAFfnV+2l/ycHq/wD142f/AKKFforX51ftpf8AJwer/wDX&#10;jZ/+ihXbhP4nyMK3wk37Df8AydL4J/3rn/0nkr9gq/H39hv/AJOl8E/71z/6TyV+wVeFnf8AvEfT&#10;9We/lP8ABl6/ogr5I/4KLOqeEPhhuYLnxrZDk/7ElfW9Z+seHtK8RRwR6rplnqccEomiW8t0lEcg&#10;6OoYHDDJ5HNeThayw9aNVq9v8mv1PUrU/a03BPf/AIB8n+ONL8TfFj9srxF8P08fa/4c8KReGIb6&#10;5sdIvDEXJZUwnXZlnBYjkgEZ5rx/xFquseNf+CdGu32teJdS1CbQNcmtUkmuN32uGO4EaRTk8uoD&#10;ZAz1VfSv0STQtNi1iTVk060TVZYhA98sCid4wQQhfG4rkDjOOKpjwV4eGizaONB0z+yZnMkth9jj&#10;8iRiclmj27SSeckda9CnmEYci5Ph5e3S9+nW/wCByywjlze9vzd+trdeh8QftA61r/wd+HHwg8My&#10;+KPE994N1x3m1nVP7RSC9lBjjMdmt021YY8O2M4wq9eKfo+t/Ej4cfssfE7xP4c8WW+raC5QaFHa&#10;aw2tXmiJ5qpcg3O0Biqsx77Su7OOT9x6v4Z0jxBpJ0rU9Ls9Q0wgL9juoFkiwBgfKRjjt6VlXXga&#10;20vwPqXh/wAIw6f4Vae2kitnt9PjeCGRl2h2h4V8cZB645pxx8HCMJQV+a7vaz1v20fTTp0E8LLm&#10;clLpZb3Wlv68z8/NY1Pwp4Jn+DzfDf4v+IfEGqazrFidcsH1uSdJFO3dJJHn90d+V2E8hj1xmvaP&#10;Bdl4r+LH7WvxP0W88eazZ+EPC+oafff2JbXJ2zOBuji5+5ESjF1GNx2+lWfCf7IHjPU/F3he68ea&#10;34RXQPD98uqpZeE9FFlLqN2udslywAHcn5eOSABnI+q7PQdM07ULy/tNOtLa+vNpubqGBUlnx93e&#10;wGWxk4zW+KxlOKtTfNJpq+jteV/5V00207mVDDzk7yVldaa9Fbu+p+bOn+PLDXfDvxY8b+NPipr/&#10;AIQ+L2mX97b6ZottqkkC26qpEUEdv0cM25D3UDdkHk9N8WbPUfH3wr/Zd1jVPFWs/wBoatqVnYy3&#10;CXWXEkjg/alJyfPXs1fdd58NfCWo63JrF34Y0e61WWNopL2axieV1YYYFiuTkcHPbirr+EdCktdP&#10;tn0XTmttOdZLKE2kZS1YdGjGMIR2K4qXmUFKMowas/LT3XGy02vrqUsHKzjKW/r3vd679ND52vtb&#10;17wn+2H8PPA6eKdXv9Fj8EzPPBeXZb7ZNG0qi4mAwGkO0ZbFfMwvPG+tfsu658W734peKn1fQPET&#10;W2mWq6gRBGouUjbzO7k+YcZOAABjk1+lUug6ZPq8WrSadaSapFEYY754FM6RnOUD43BTk8ZxzVRf&#10;BPh1NFl0ddA0waTLJ5slgLOPyHfIO4x7dpOQDnHUVhSx8afL7mvu321s5N9Ot7fI0nhZTv73e2/V&#10;K3XpY+NvjD4jsfHP7SmneGPij431HwT4Gh8Nwalpi2V++nxahduB5jNMuMFcsACf4ffnt/2FPE11&#10;4gvfizD/AMJdqfjPR7HXkg0vU9TuGleS3EZ2sN3QEAdAM9e9d7+0B8I/G/xB1Hw/ceEr/wAIrY6d&#10;HIkmk+K9EW9gZyVKyowBZSu0AKMD1z0q9+zd8Cbr4KaJrs2s60uveJ/EV8dR1S6ghENuJNu1UijH&#10;3UUcdvoAMVrUxFGWD5U9bJW7Wbu9rq631f8AlEKVRYi9tNXf5bb9PQ8+/bx8cakPA2k/DLwxDLf+&#10;K/G9wbZLK1cCZrSMb5yM9MgBcnjBb0wfIf2bPE2s/Ar9orUvCuseC5vAGj+ObPztI0S6ulmRbyCP&#10;ACSDGd+HBHUFlr7xm0HTLnV7fVZtOtJdUt0McN68CtNEh6qrkZUHuAaj1Pw1o+tXtneajpVjfXdm&#10;2+1nubdJJIGyDlGYEqcgHI9BXPSxsKdB4dwumnfXW/R9tLLz37ms8NKdX2qlqrW9P+Dr+B8Qfsw+&#10;IdO+J/im38T+PPi5rek/E4a/LanwmNVFtD5asxS0FsR8yNjJxz8uPXLPhV4ksPid8WfFWo/En4t6&#10;34Q8ZaV4qOn6X4cg1YWEK2wkURxCJh84l+4e5+pzX2lJ8OPCk3iRfEEnhrSX11Tkak1lGbgHIOd+&#10;3OeBznNGp/DfwnrWuw61qHhrSL3V4TmO+uLKN5lPGDvK54wMemOK2lj6cpSai1dWXw+75LTZ+evm&#10;QsLNJJtOz89fN67/AIH58/GTx9rXjP46fEXQtb8Vah4e1nSdRS28MtP4kGiabpkXGy4ZcFp2c7Tw&#10;pHPJAIx3X7VR8a6Lo/w+i8TeNNN12TRNHlvfEXh3T9fOiz6mV+UXcTDDPgcbRk7s4U5NfZviD4c+&#10;FfFeoQX2teG9J1a9g/1dxe2UczrwRgMwJxyePen+Jfh/4Y8ZG1OveHtL1k2rBoDf2cc3lEHI27gc&#10;VSzGmpU2oWUV5draPp39ddyXhJtTTlv6976/1tofDfx58Y3Pin4b/CfXNJ165Hhe30GTVdQ8G6t4&#10;pbTtXvYlG0XBnyGmK4bGMkkjahyQPsP4A+JbPxh8GPB+s6fFqkNnd6fG8aa1O093gZGZJG5ckgnd&#10;3BBwOlb/AIg+HfhXxZFZx614b0nVo7Pb9mW9so5RDt6BNwO0DA4HFbsEEdtDHDDGsUMahEjRQqqo&#10;GAAB0ArjxGKhWoxpxjZpt/ff7/VnRSoyp1HNu90v6/4B8V+Lvib4qtPEv7V0MPifU4otA061k0uN&#10;LtgNPZoASYRn5CTzxXL+GI/FvhXVf2Z/Gt38R/Emuan41vIrTUbe9vd1q1q8YdYlj6HAIyxyWb5s&#10;5r7ql8I6FPJqTyaLp0j6moW+ZrWMm6AGAJTj5wBx82aU+FdEaPTIzo9gY9MIawQ2qYtCBgGIY+Qg&#10;cfLit1j4RjyqHrt/Jy9u+v8AwTJ4WTd3L8/5r9+2h8ceAfh/Nd/8FBviIqeLNehbTbK01ZhFdAG7&#10;VzG32Wbj5oF3ABeOAOa8Q1Lx2dV+GnjT4ga98T9f0r45adrj2+neH4tSeAQgSqqwJadCu1pO38OP&#10;XP6eQaBpdtq9xq0Om2kWqXCCOa+SBVnlQYwrOBuIGBwT2rLuvhx4UvfEUev3HhrSZ9cj5TUZLKNp&#10;1PHO8jOeBznPFawzKKknOOyiun2d1qtpdepEsG2rRfVvr1267roWPA99qeqeCvD95rUH2XWLjT7e&#10;a9g27fLnaNTIuO2GJGPatuk60teE3dtnppWVj4b/AOCqP/IlfD7/ALCtx/6Ir89dK/5C1j/18R/+&#10;hiv0K/4Ko/8AIlfD7/sK3H/oivz10r/kLWP/AF8R/wDoYr7zKv8Ac4/P8z47Mv8AeZfL8j9e+w+g&#10;oo7D6CiuIQUUUUAFFFFABX51ftpf8nB6v/142f8A6KFforX51ftpf8nB6v8A9eNn/wCihXbhP4ny&#10;MK3wk37Df/J0vgn/AHrn/wBJ5K/YKvx9/YbOP2pfBP8Av3P/AKTyV+wVeFnf+8R9P1Z7+U/wZev6&#10;IK+OP2wPHXiDSfj78N/DNp8Srz4a+HdV0+6kv9ShlRIo2Qko7b+MkgKMkfer7Hr4/wD2uvht4l8R&#10;fHj4deJ7D4cT/Efw7pOn3Md/pqSRJHKznCqxc9iQ3Q/driy7k+se/a1pb23tpvpftc7sZzey93uu&#10;/fy1Nj9jX4u6/q/gv4h3fjXxYviPwx4a1WS2sPFt5GIVubdFLSOzcZUDa2TyA+MkYr6Df4k+Fo08&#10;Os2v2Cr4jIXRyZ1/08lQwEX9/wCUg8djXx98JP2fvH6+CPjxLJ4Qj8D2Xi3Tmt9E8IrerIsUojcZ&#10;4JVd2VGSRkk8AAVD4T8LfFXxdrn7PFvqXw2v/DuieBLpbe9ubueJpHZYQhm2BsrHhcdyS3HAye6v&#10;hqFarOcZpLya/kv83zKztp2OalWqU4Ri4t/f/Nb8tddT6ou/2hfhzY/EBPBE3iyxXxQ0y24sBvYi&#10;VhkRFwuwOf7pbPtWV4S+KskOu/E248UeLfCMnh7w7dosQ0yZxPpkOGDC+LHCvleMccN7V882/wAO&#10;/iPoH7TMmseAfDXiXw3Y6x4ja88Rx6y9rcaNc229s3MUgYuHZSxEeMqWHOOA+T4K+Ov7G/a0iXw1&#10;d+d4ru/M0Jd0f+njdMcp83H3l+9jrUfVMOlbn3Ue17uST9NLvrpvbUr29Vu/Ls337Nr1/DU+nNF+&#10;P/w58ReMo/Cel+MtJv8AxDJH5iWNvcB2cbd2Aw+Utt52g5xziqviz9pL4Y+BvF0XhjXfGul6brsj&#10;KhtJZCTGxxgSMAVjzkffI618+X/7O+q6Drv7ME3h/wAHm3Xw8+/xDcwJEskBKQkmZsgud/mf3u/r&#10;Xnt58A/H2mfEDxt4U8Q+EfEOt+B/FXiF9QmvfDBsl+1QyS7gZ7iYGRRGCD5Y25IOD3ohg8JN39pp&#10;bur6Sa9Nle3nv1CWIrxXwa387bJ/8C59o/Eb49fD/wCElzZW3i3xRZ6PcXiGWCFw8jtGOrlUViqf&#10;7RwOvNQ+Of2hfhz8NYdKl8SeLLHTV1SH7TZg75GlhxnzdqKxCc/eIA96+av2mPg14h0rxXoV78NP&#10;DPjCLxHouhQaRpGuaZc21zaTxKzj7NdLM29Aqk/vDkNnBHemftGfDr4h6prPhXxJovhvxMnxPsvD&#10;tvZf2/4bktJNNnuDuM9vNFIwMcYLOd4BBDYxwDU0sHh5+zbn8V76penovPfyHPEVo89o7W6P+r/1&#10;c+09O1G21fT7a+sp0ubO5jWaGaM5WRGGVYH0IOa+H538f/E34zfGu0g+Nep+AdN8K3qfY4GeP7MF&#10;ZGOG3YKquznGfvV9m+B01qLwZoSeJPs//CQLYwjUPsgxF9o2DzNgHbdnGK+Mtb/YuuvjD8SPjpf+&#10;IdMu9Hub26Sbwtq73G2CRirbiyKx3KSqA7hkAnHNRgHSpyqe0klorOyf2lsnvp+GpWKU5qHKr+V2&#10;unl/Vz179l/9o1/F37OEXjj4japZaU1hdzWN1qtwVgiuNjALJjgbm3AYXqQcDnFeo+Avjn4B+J+h&#10;6jrHhnxTp+p6bp2TezhzF9mABO6QOFKrgE5IA4PPFfIvir4R/E7xj+y74C0a28AppHiXwLrSSz6E&#10;RD5OpRorBbiJS3luSXDMrnltx5zXafC74PS654P+Jfi7xL4H8YXHjTXdMm0m6sdYvbS0fVLdox8s&#10;KQhY4eRtG8EjaMEg1tXw2GfPUUrNyaSTTtqrddmtb7LbvbOnWrLlha+m7vrp/npY9r0f9ozwN8Q9&#10;D8TN4J8YaReajpOny3by3iyx28ACnbNISqkxBhyy54Bwa8D+L3ibVfE11+yxqmp6zpOsahe+Jt1z&#10;f+G5H+wXB4GYsnJXjHPcGsv4N/DX4oaT4P8Ain4XTSvEUfgKTwtcWOhad4ojtU1AXrI2IYzExzGN&#10;0gySAcqQBzVjSfgn45g+Hn7LFhJ4au1vPC2sm41qEtHmxj3k7n+bkY/u5raFGhh6j5ZLfur2cJfr&#10;ZW79TOVSrVguaP5/zL9D6S8B+PL7UfFfxGTWvE3ha80fQ7xI7eHS5WFxpsQRi4vi52q+VzxgYDVN&#10;8P8A9on4bfFPXbnRfCvjDTtZ1W3BZ7WF2V2A6sm4DzAPVMivmvVv2d/HnizSP2n9Lt7GbSZvFWsW&#10;93o8s0qomoxRs7sgYN8quPl+bH3qtfszfCPXNf8AHWh618RPCfinRNb8JWSxaXdzNaWenRkAI0EU&#10;VsA7jaSdzsytluM9eaeFw/s51HPVJaK38qe3XV2dtt99DaNatzRhy733v3f6an0DrP7Tfwp8PyWy&#10;X/j3RIHuLmSzRftQYiVG2urYztCtwS2AD3rZ+Ifxo8D/AAns7S68W+J9P0SK8/49hPJl5hxkoi5Z&#10;gMjJAwM18cv+zF4if9mj40Wz+CGm8da14kludNSRImuJLcXUbI0Tk/IChkOMjqfWuo8V/Djxl4E+&#10;LfgD4gP8NZfiJpVr4NtdEuNMgeN7nT7pF+ZtjnBzuK5Gf4uRT+p4VytGd9+sdbJNW6K92tewvrFe&#10;13Ht0emrWv3X07n1Po3xY8GeIdQ0mx03xRpN7e6tafbtPt4btGkuoMkGSNc5Zcq3I/un0rW0fxbo&#10;niHUdVsNL1az1G90qYW9/BazrI9rIRkJIAflbHY818qftXaXcaZ8HvA3xh0jRY/Avi3wRNDcQaPd&#10;eWDFDIRG9mRGdrDJXCqeRuHGePYf2VPhpdfDX4Q2A1bL+Jtdlk1zWZn5d7q4O9gx9VBVf+AmuOph&#10;6UKHtlLVu1tN09dulrbdWdEKs5VfZtdL38v873+R03xO+OPgT4NRWb+M/EtpoRvCRbxzBnkkx1IR&#10;AzYHrjHvRpHx0+Huv+HtW13TfGOj3uj6QiSahew3StFaq2dpkP8ADnB6+leF/G/wd4w8KftQ6B8U&#10;NO8DXHxK0AaM2lNp9q8fn6fKXJ8xFc453df9p844Nec+Hfgv8QZvhd+03HL4Cn0DUPFs8Vxo+jRy&#10;QuHy0jGONlIU7dw54HNdMMHh5Uoyc9XbrHrKzVt9FrfYxliKsZuKjpr0fRXTvtq9D610L4+/DrxN&#10;4yXwnpPjHSdR8QtH5q2NtcB2Ybd2FYfKW28lQcgc4rifjX+0t8MdB03xZ4MvfGmnWvidtNuoBZbn&#10;JWVoX2ozgbFbOOCwPI9RXmOo/s9aj4e8Wfsyz+HPCH2aDw8pOv3NukavAxihJMzZBc7/ADfXnPrX&#10;H6d8PPH3w4g+MPgqX4NP43k8WX95d2PiSKeEQPHMD5fms5yDGW3BRg7s49a1p4XDcylGbfW14p/F&#10;ZvXS1le29mTOvWs04/g30v8Anpc+iP2LXkk/ZZ+HDSszyHTBuZySSfMfqTXtdeUfsq+FdX8Efs8+&#10;BtC16yl03V7Gw8q5tZiC8bb2ODgkZwR0Ner15WKaeIqNbXf5s7qCapQT7L8j4b/4Ko/8iV8Pv+wr&#10;cf8Aoivz10r/AJC1j/18R/8AoYr9Cv8Agqj/AMiV8Pv+wrcf+iK/PXSv+QtY/wDXxH/6GK+zyr/c&#10;4/P8z5PMv95l8vyP177D6CijsPoKK4hBRRRQAUUUUAFfnV+2l/ycHq//AF42f/ooV+itfnV+2l/y&#10;cHq//XjZ/wDooV24T+J8jCt8Jyf7OniuDwR8ePAet3UhitLbVoVncMF2o+YyST2G/J9ga/bSvwGI&#10;yMZI9wcEV+uP7Ff7RFr8bvhha2F/dp/wmGhRJa6jAzfvJkA2pcgdSrgDJ7MCO4rz87oSko149NH+&#10;h6uU1lFypPrqj6Iooor5I+lCiiigAqnp2r2OsC5NjeQXgtp3tpjBIH8uVDh42x0YHqDyK5b4zfEq&#10;z+EHwv8AEfi69wyaZaNJFGf+Wsx+WJP+BOVH418hfsH/ABC1Lwl8TNZ8CeJNastXuPFtmnim1ntL&#10;pZ1S7kXdcQMVJAkxyy9vLPrXfRwkqtCddfZ/Hv8AcrHLUxEadWNN9f6X3n3Pq2p2+i6XeajduUtb&#10;SF7iZgpJCIpZjgcngGsX4c/ETQ/it4N07xT4buXu9G1BWa3mkiaJmCsVOVYAjlT1FfOXjD9qbxL4&#10;9h+I+n+B/hpc+JfCHh+O60vU9cbUY7aUSiNxIYYHXMgXrjOSOcciuU+Bnx3l+DP7KXwf0nRvD03i&#10;7xZ4llubPStLhlEKSFZ3Lu8hB2qAR2754AJrdZfU9ldr37pWutmm9e3fXoZPFw57J+7Z9H3S07/I&#10;+3aK8A+HH7UOpeKPiF4h8C+JfAl14V8TaBozavextfxXMLAFMLG6j5gwcEN9RiuCk/bn8S3Hw7sv&#10;iTZfCLUH+HQZY7/U5dUi8+E79rNHCqkuinA3naCcjjrWKwGIcuVR7dV12trre2hq8VSSvfv0fTfp&#10;0Pryivjv4t/HDxdp/wC1T8Nl8M6Fret6Dc6NNcwaXZXyRRawssW7zdpO39yCCd3PHFd1rn7UniK/&#10;+KPifwv4B+HU/jXT/CRVde1FdRjtmicgkxwo4/eOArDGQSVIHqR4GtaLVtVfdK2ttbvv/l3EsVTu&#10;0+jt66XPoqiviP8AaE/ac1r4gfsjWXjbwlp2seGDqGrC1lvLa9CS2KxyEZZlwSJCNuB6813vjX4i&#10;2+qeKPgDc+L/AAl4j8P+IdU1i5hs7GLVxEtq67F33KpxOjrtYL2yQepq/qFRRTl3krdVyq/f/hvu&#10;uvrUG2l5P736H0/RXy94m/bG14aj4xvvB3w0u/FXgrwdcPbazrjX6Wzb4/8AXeREykyBACScjjk4&#10;BFbvi79sLTNHvvh/a+H/AAvqXi6Xxvpr32lJYyxxuXGMROG4XqdzZwu09ay+o4jT3d/Ndr666aa6&#10;9CvrNLXX8+9tO+umh9CVjeJfGfh/wXBBP4g1zTdDhncxxSaldx26yMBkqpcjJxzgV5z+zv8AH5/j&#10;hZ+JrfUPDs/hbxF4b1A6dqWmzTCYRyc4KuAM8qwIx29CK8Z/4KOXOmWWmfCi61q0N9o8HiZZLy2W&#10;PeZYRGTIgXjJK5GM85qqOElPErD1NH5WfS+nTX9RVK6jRdaGv/D2PqLT/iN4Y1nQtS1nSte07WdN&#10;06N5LqfTLlLlYgqliD5ZPOATjrUPwz+JegfF3wZY+KfDF1JeaLelxDNJC0TNsco3ysAR8yntXwt8&#10;Il0fxZ8ZPiD4p+FnhXU/Cnw1j8GXdrqEdxAbaGa8MbFf3e4jPcAE4AJwN3PUfs8fHs/BT9kL4V2W&#10;m6BP4p8VeJdRvLDSNJilEKzOLp9zPIQQqjcvY9fTJHbVy7li1Tu5Xjo7K1020+l1bvsc8MZdpz0V&#10;n31s0lb1ufXXxI+FHh74sW2j2viSCe8s9L1CLU4bVJ2jikmj5TzFUjeoyflPFdhXgngH9pvVNe8f&#10;ax4H8UeA7vwr4m0fQ31m8jN9HcQMAwAWJ1HzhgwO7jByMcV5zZ/8FBpL3wz4f8Wr8MNZg8GX2opp&#10;d3q0t3F+6ncnCxKB+9wBkn5RkFc5FciweKn7iV0ttVbW70162+Zv9YoR96+/k+mmunS59g0V87fE&#10;j9q288K/G8/DbQvDNlqmoW9tBdXE2q63FpvnCVgAlt5i4kcA5wSM9BX0QCSBkYPcVyVKM6SjKatz&#10;K69DeFSM21F7C0UUVgahRRWD468caL8N/CepeJPEN6lhpOnxGWaZuT7Ko6sxOAAOSSBTScnZbibU&#10;Vdnwd/wVK8Yx3PiHwN4VilVmtIJ9TnjA5UuRHHz9Fk4+h718QaV/yFrH/r4j/wDQxXV/Gf4o3/xn&#10;+Juu+L9QQwvqE37i3Jz9nt1G2KPPsoGfck965TSv+QtY/wDXxH/6GK/SMJReHw8ab3S19T4XE1fb&#10;1pVFsz9e+w+goo7D6CivGOgKKKKACiiigAr86v20v+Tg9X/68bP/ANFCv0Vr86v20v8Ak4PV/wDr&#10;xs//AEUK7cJ/E+RhW+E8Pre8B+PNd+Gfiyw8SeGtQk0zWLJt0cychlP3kdejIw4Kng/lWDRXrtKS&#10;aa0OVNp3R+nnwQ/4KL+CfGllBY+O9vgzXVXD3DhnsJj6rIMmPPo/A/vGvqTQvGGg+J7b7Ro+tafq&#10;sHeSyuklUd+SpOK/B+kQeUCEygPJCHGfyr56tktKbvTk4+W6PapZrVgrTXN+B++n2qH/AJ7R/wDf&#10;Qo+1Q/8APaP/AL6Ffgbvf/no/wD30aN7/wDPR/8Avo1z/wBhf9PPw/4Jv/a//Tv8f+Afs58e/gtF&#10;8eIfDGlX+vLY+GdO1NNR1LTUiDnUgn3Yi+4bF5OeD19q4XxX+xd4Ni8T+EPEfw6ksfh7rOgaiL15&#10;bSAzJeJxmJ1MgxnBGfRmHevyd3v/AM9H/wC+jRvf/no//fRrrp5bXpRUYVrJX0tprvdX1+ZzyzCn&#10;NuUqWr8+3y0P1Rm/ZJ8QaJr/AI1j8GfFWbwt4S8XXE13qGkrp8dxLHJIDvEUrNlQckZ64wOcA0XH&#10;7G723wu+HGiaL48bSPFngS4nuNM12K0Uo/muWZHhLHj7o6nocgg4r8rt7/8APR/++jRvf/no/wD3&#10;0a1+o4jT99t/dWulte+mmpH12lr+6/8AJn3vp211P1i8Jfs8ax4G8d+M/iR4k8fr4u1nVvDkumzr&#10;/Z8dqFICEFdrEbQI8AYzzkmvC/2c/wBnzxX8Zv2Y/DekT/FGbR/AGpM73mgQ2EZmws53RrOWB2sV&#10;LYI4J6EcV8I73/vv/wB9GgMw6OwHoGIrSODrRi/3ivpZ8q0smlZbddyXjKba9zTX7T1vbr8j9mdR&#10;+BljN8YPh74zstYjs7Lwhpc+lw6X5Qbzkkj2KfM3DbtGOxziuH1j9l3XtO+KHivxP4C+KE3gyw8X&#10;OJNZsEsY7ljJg5kidm+ViWYg4+UsevAH5Pb3/wCej/8AfRo3v/z0f/vo1zRy2tDar0trFPS9+vnq&#10;avMKcv8Al31vv5W/I/VmT9j2N/2Yl+EQ8YpldQ+3f2ubQEn975m3y/M/DO6vQvih8FoviN43+F/i&#10;Aa9HYDwVfvem38kSfa9yoNu7cNn3OuD1r8ZN7/8APR/++jRvf/no/wD30aby2s5czra3b+FfaVn1&#10;6gswppWVLt17bH6m+Iv2QddF34y03wh8VZ/DPgvxhdSXeq6M1hHO6NJ/rRDIWBUPyCOOMDnFd1Zf&#10;s26PofxA+F+u6Pq62el+BdKuNLg02SMO1wJFC72k3DDZyT8vJJ6V+PG9/wDno/8A30aN7/8APR/+&#10;+jTll9eSs63/AJKuqtr3dtLsSx9NO6pfi+9/zP2d+DfwYi+E/jH4k66dej1MeMNYOqiDyRH9lyXO&#10;zO47/v8AXA6dKb8dPgtF8Z9Q8CXQ16PSf+EY1uPWCvkiX7Rs/wCWf3htz68/Svxk3v8A89H/AO+j&#10;Rvf/AJ6P/wB9Gsv7Kq+09r7X3vTyt37F/wBpQ5PZ+z09fO/bufu/4nsIfEXhvVtJ+1xwfb7Sa183&#10;htm9Cu7GecZzivmk/sVfZPhB8PvDOmePX0/xR4Hv7jUNL1+K1XaXllMjK0Jc99nOT93oQSK/Lbe/&#10;/PR/++jRvf8A56P/AN9GnSyurQVqdW2t/h8mu/ZsKmZQqO8qflv8/wBD9b/Af7N+uaH8S9d8ceKP&#10;iMPFWs6xoL6LNnT47ZIcspBjCvgKu3pjJJJJrno/2MET9nLQPhZ/wmkZOla2usf2p9iH7zEjv5fl&#10;+Zx9/Gc9ulfljvf/AJ6P/wB9Gje//PR/++jWv1Cve6rdvsrpdL7rsz+vUrW9l3+0+tr/AJH6xfH/&#10;APZZv/j34ikbUfGOlweH5XhZIn0OF9QsFTBZLa7DhgHIJO4HGeK+iNPS102wtrSKfdFbxLErSy7m&#10;IUAAknknjqa/BXe//PR/++jRvf8A56P/AN9GsKmU1KkI05VdI7e7/wAE1jmcYSclT1fn/wAA/fL7&#10;VD/z2j/76FR3Gp2dpC8093BDCg3NJJIFVR6kk8V+CO9/+ej/APfRoLsQQXcg9QWNYf2F/wBPPw/4&#10;Jr/a/wDc/H/gH7C/FT9s74VfCu1mE/iODXtUVcppmhut1K5IyMsp2IOerMO/XFfnB+0d+1P4q/aL&#10;1hRf/wDEo8NWz7rPQ7eQsintJK3HmSY74AHYdSfFlRUXCgKPQDFOr1cLltHCvmWsu7/Q83EY6riF&#10;yvRdkFWtK/5C1j/18R/+hiqtWtK/5C1j/wBfEf8A6GK9Vnnn699h9BRR2H0FFfNHpBRRRQAUUUUA&#10;FfnV+2l/ycHq/wD142f/AKKFforX51ftpf8AJwer/wDXjZ/+ihXbhP4nyMK3wnh9FFFewcgUUUUA&#10;FFFFABRRRQAUUUUAFFFFABRRRQAUUUUAFFFFABRRRQAUUUUAFFFFABRRRQAUUUUAFFFFABVrSv8A&#10;kLWP/XxH/wChiqtWtJ/5C1j/ANfEf/oYoYH699h9BRR2H0FFfNHpBRRRQAUUUUAFfEv7XfwtvvEG&#10;veM/HOnxyXEegz6daahGik+XBLbZWY47K42n03A+uPtqqvwT0611j4g/F+xvreO7s7n+zIZoJlDJ&#10;IjWhDKwPUEHFJ13houqulvzNadFV5qm+t/yPyEor7v8Ajl/wTTv11O51T4XX9u9jKS/9ganKUaE/&#10;3YpjkFc9A+Mf3q8Lj/YT+OEl4bf/AIQsKw6u2o2wj/768zFevTx+Gqx5lNL10ZyVMHXpy5XBv01P&#10;AyQASTgDvX0VqX7KGuWH7Jdn8SmsZhqjag19NaeWfMTS2QIkhGM8MPMx/dfNfQf7P3/BN2PQ9Vtt&#10;d+J97a6o8DCSHQLAs0G4HIM0hA3gY+4AAe5PSvuaWzt5rR7SSCN7V4zE0DIChQjBUr0xjjFeRjM2&#10;jGcY0NbO78/I9LC5bKUZOtpdaf5n4GdaWvv/AOPf/BNd77VLnWfhdfW1pDMxkfw9qLlI4yeT5EvO&#10;B6IwwP72Onz1/wAMJ/HD7X9n/wCEL+fGd/8AaNts/wC+vMxXrUsfhqseZTS9dGebUwdenLlcG/TU&#10;8E6V9E6H+yfrmr/sn6n8SksZjqiXy3trabD5kmmIjLJIFxnlm8weqx5717p8Bv8AgmtNaapbax8U&#10;b62uYIWEi+HtOcukh6gTTcZHqqDn+9jr97Q2dvbWcdpFBHFaxxiJIEQBFQDAUL0AxxivKxubRg4x&#10;w7vZ3b6eh6WFy2Uk5VtNNP8AM/AwEMAQcg96Wv0P/aD/AOCb8PiDVbnXfhje2ukyzsZJtBviy2+8&#10;nJMMgBMYOfuEEehHSvmuX9hP44RXgt/+EMDMeki6jbGP/vrzMCvVpZhhq0eZTS8noedUwVelLlcW&#10;/TU8Er6I+HH7J+ueOv2ZfF3xBgsZpNRinim0e2CHfc20O77SyDHO7d8uOpi9+fZPgd/wTS1KXU7b&#10;VPihqFvDp8ZDnQdMlLvNx92WYYCrnqEznH3hX6BaXpVnoemWunafbRWdjaxLDBbwqFSNFGFUAdAA&#10;K8rG5rGFoYd3d9X09PmehhMtlO8qysrad/U/BAEMARyDS1+kX7R3/BOyx8cavd+JPhzeWugapcu0&#10;tzo92CLOZycl42UExEnqMFeeMV8s3X7CPxvtbwW//CGrMSSBLFqNu0Z992/j8cV6lHMMNWjzc6T7&#10;PQ4KuCr0pW5W/NangdfTn7N37KGp/GL4K/EXxH9kIuZLZbfw75gx59zE4kkZT6HaIgemWbP3a9D+&#10;C3/BNHXtR1K21D4majb6XpaEO+jaZN5txP8A7Dyj5UHrs3H0IzkfoT4f8P6b4V0Sy0fSLKHTtMso&#10;lgt7WBdqRoBgACvLx+aQiuTDu779NP8AM78Hl0pPnrKy7dT8GZIpIJZIpY3hmjYo8cgwyMDgqR2I&#10;IIIptfqL+09+wXpHxi1W68U+E7yHw34rn+a6ikTNnfP/AH3C8pIe7jOe4J5r461X9gz426XeGAeE&#10;4r5N21Z7PUYGjb35YED/AHgPpXpUMxw9eKbkovszhrYGvSlbluu6Pn+vf/2WP2Xr79oKx8bXpRob&#10;LTdNlg0+4ZtqyamwBiX3VQCW9N616P8ACj/gmn428Q6jDP48v7XwtpKtmW2splubyQeilcxpn1Jb&#10;r0r9EvAfgLQvhn4U0/w34b0+PTdIsU2RQx8k9yzE8sxOSWPJJrgx2aQpx5KEry79EdmDy+c5c1ZW&#10;j26s/C29sbnS765sr2B7W9tpWgnt5Rh4pFJDKR6ggioa/Vb9qD9hrQ/jnfzeJdBvE8NeMXUCaYx7&#10;rW+xwDMo5D443rzjGQeMfFmt/sE/GzRrtoU8LQanGG2rcWOoQsj+4DMrAfUCu7D5lh68E3JRfVM5&#10;K+BrUZWUbruj58r3j9kv9my4/aG8Q+IVnV4dF0zTph9ryQv210It1yOuG+dh6Lj+IV6H8MP+CbHx&#10;B8SajE/jO7s/COlBv3qQzLd3bj0QLlFz6ljj+7X6KfDP4Z+HvhF4OsfDPhiwWw0y0Xp1kmc/ekkb&#10;qzseST+gAFceOzSnTg4UJXk+q2R1YPL5zlzVlaP5n4e65oeoeGNav9G1a2ey1TT53tbq3kHzRyIc&#10;MPz/ADGKpV+s/wC1B+xZ4f8A2gJf7d0+6Xw34ySMR/b1i3Q3aj7qzoMEkdA4+YDjkAAfD/iH9gT4&#10;1aFePFF4bttYhBwtzp+oRFH99rlWH4gV14bMqFeCcpKMuqZzV8BWoyajG67o+eK9u/ZI/Z9f9oP4&#10;kT6fdxyr4c060kn1C6Riux2RlgQEdy+Gx3VG9a9D+G//AATd+JfifUYj4qlsfB+lhgZWM63Vyy8Z&#10;2IhKg9eWYYx0r9EfhD8H/DXwR8GW3hrwxZm3tIzvmnlIaa6lI+aWVsfMxx9AMAAAAVy47M6dODhR&#10;leT7dDowmX1Kk1KqrRXfqfip4v8ACWqeAfFWq+G9bgNtq2l3DW1xGR/EOjD1Vhhge4IrIr9eP2nP&#10;2PvDf7RMCaks/wDYHi+2iMcGrQxhlmUfdjnTjeoPQghlycHHFfCfif8A4J/fGfw9eyxW2g2evWyn&#10;C3enX8e1/wDgEhVx+X4mujC5nQrwXPJRl1T/AEMMRgK1GT5VdeR85113w48Ban42u9WvLFMWXh+z&#10;/tW+uGHyxxq6hV/3nYgAfU9Aa97+H3/BOP4p+KNRiHiIWHhDTNw8yaa4W5nK99kcZIz/ALzLX1x4&#10;5+Bvhj4B/sk+NfD/AIatmG+x828v58G4vJdy/PIwH4BRwo4ApV8yowap0nzSbS02Wo6OBqyTnUVk&#10;k3+B0nYfQUUdh9BRXEIKKKKACiiigApPgD/yVH4rf9dNK/8ASU0tJ8Af+So/Fb/rppX/AKSmuXF/&#10;wJ/L80dmD/jx+f5HulFFFfMn04UUUUAFFFFABRRRQAUUUUAFFFFABRRRQAUUUUAFFFFABRRRQAUU&#10;UUAFFFFABRRXM6D8TfCXinxBf6Fo/iXStT1mwz9qsLS8jkmhwcHcgORg8H0NUotptLYTaWjZ01FF&#10;FSMKKKKACvKv2qP+TevHP/Xgf/Q1r1WvKv2qP+TevHP/AF4H/wBDWujD/wAaHqvzRjX/AIU/R/kz&#10;B7D6CijsPoKK+oPkgooooAKKKKACk+AP/JUfit/100r/ANJTS0nwB/5Kj8Vv+umlf+kprlxf8Cfy&#10;/NHZg/48fn+R7pRRRXzJ9OFRXNzFZ28txPIsMESF5JHOFVQMkk9gBUtZviZ7CLw5qr6pH5umLaSm&#10;6jwTuh2HeMD1XNNK7SE9Eec6b+1R8LtX8O6zrlr4rhfTtJaFbp2t5lf9622EpGUDSCQghSgIbtS6&#10;n+1P8LtI8OaNrt14rgTTdXMotZFt5mbETBZi6BC0YRiAxcAAnmvmbTtR0TVvCWjfEP8AtbR7CG88&#10;SeFba20KzvkkTw9ottd4tEuDuO1zud2LYAJ2/wAJpsmvaFrnh5vDkOp6Ro134x1zxTaS+L766WOG&#10;z0M6huuxCxYK7zERKgz6t0Fe/wDUKN9pb6+Xfp03032S6nlfWqlun9bdf669j6wj+P8A4Bm8djwb&#10;Dr4n8RmWOH7JDaTyKHeMSIDKqGMZRgwJbGCKt6j8a/BGk61caReeIba31K31O30aW3dX3Ldzx+ZD&#10;F93GWQ5z09SK+cP7QsfAnx1t18JePrr7RqXjWw0vUPCoWJYpLQ6VHiTBBklGyKMiVSFGSMZBNee/&#10;tS2Fqv7RviILI9mNKh0zxrdlQcSQ2iSRyN9RujH4VFPA0qlRRu0nG/z08vNdy5YqcYuVldO39fcf&#10;WT/tTfC5dYtdLXxSk1/dECKGCyuZS2ZmhBJWMgDzEZcnA4z05plh+1Z8KdTg1ia28Y2zx6RbSXl4&#10;zW867IY3CO65QbwrEA7M4r5e+Ad3P4d+NPg5m8WaZ4Mil8B6LLfW2pRx7tTElxOxhRnYbXYsDuXJ&#10;56V4nY3X/Fsb1LrWbPWSPCXiWG002DCT6Eo1BXkM2Ml/OJypfGAeM11RyyjKTjd9Pxb8rdO/46PB&#10;42oley6/hbz8+3+Z+lcXxz8Cza1c6QniK3bUrbU7fRpbby5NyXc6F4Yvu/xKCc9PUiqsv7Qvw8h0&#10;7xZfP4mtxaeFLsWOtSCGU/Y5yxQIwCZY7gR8ua+Ldes38O/tD6X4iBCaZqXxCitNRfBO17S1tZoW&#10;J7AJLOMdT+FcjD4gLfD74hZtNS0+88W6NY681zqNv5cV/cjWTm6i5+aMxzQDt3+tRHLKckmm9bdu&#10;6v8AgU8bNXVlpf8AJ2P0g8AfEjw38UdEk1bwvqserWEc720kiI8bRyrjcjI4DKwyOCB1rpa+fv2Q&#10;47q2g+KVpqrxXXiK38Z3i6pqFuNkN3MY4iHjj/5ZrsKrtyeVJyc19A14eIpxpVZQjsv8k/1PTpTc&#10;4KT3/wCHCiiiuc1CiiigAooooAKKK/On9pjxJ8UfA/7bcjfD7Vry41fVNLtp7PSFkLwzRRxPvhaJ&#10;ztbJhlYAYOW4O412YXDvEzcFJKyb18jlxFdYeKk1e7tofotRXzf+zj+2l4f+NGoJ4W16zfwl4/jL&#10;RSaRchgk7oMv5RYZBGCSj4YY79a+jyQASTgCsatGpQlyVFZmtOrCtHmg7o8I/bN+OX/CkPg1fz2M&#10;4i8SaxnTtLAPzI7A75v+AJk/Xb61+VHwo+ImofCH4h6D4u0os11pdwJHjBx58R4ljJ9HUsPqQa9O&#10;/bP+OB+Nnxo1CWyuPO8OaHu03TNp+SQK372Yf77jg/3VWtD46fArwx8Pf2c/hF400kXY1vxJGrai&#10;005eOQvAZcqvRdpGBjt1yea+ywVGGFoxp1VrU3+7b7vxPlsXVniKsp03pD/Pf7/wP1a8IeKtN8c+&#10;F9K8QaROLnTNTtkureUd0YZGfQjoR2INa9fBf/BND44faLLU/hfqtwTLbb9R0beesZOZ4R/usQ4H&#10;ozelfeMsqQxvJIwSNAWZmOAAOpNfJYrDvDVpUn8vTofS4assRSVRfP1H0V8pfFD/AIKHeBfDN6dG&#10;8E2V58QvEDt5UUWnKVti/THmYLPz2RT35Fc7+x/+0p8VP2gPjH4ij11NOsfCemWTG40+3s9pt52c&#10;LGgkJLlvlkyGOODwOK1+o11SdWSslrro/u3M/rlF1FSi7t9v8z7Pryr9qj/k3rxz/wBeB/8AQ1r1&#10;WvKv2qP+TevHP/Xgf/Q1rnw/8aHqvzRvX/hT9H+TMHsPoKKOw+gor6g+SCiiigAooooAKT4A/wDJ&#10;Ufit/wBdNK/9JTS0nwB/5Kj8Vv8ArppX/pKa5cX/AAJ/L80dmD/jx+f5HulFFfOf7SfhqP4gfFPw&#10;J4V1DWbzSNIudG1y8eW2vZLZIriKOAQ3DlHXcI/MZsE49a8CjTVWfK3ZavvsfRVJuEbpXPoyo7i3&#10;iu7eWCeNZoZVKPG4yrKRggjuCK+Ibf7ePiwmuS+JdS1TV9K8c6D4ch1GK+kEFzYyaenmgxBzGVlZ&#10;mcnBOWzmum8O6tfv+zX+z5cNf3bXFx4s0lJpjcOXlU3MoKu2csCOoOQa7pYFx5Wpb+Xk3+n9WOZY&#10;nmuuXb/NI+jNO+DvgTR7DUbGx8G6DZ2WpRCG9t4NOhSO5QZwsihcMBk4B9aXVPhB4F1vT9PsNQ8H&#10;aFfWWnRGCzt7jTonjtozjKRqVwoOBwPSvnr4+67qFv8AtXfDy9ttSez07w4+nRXtmLtkS7GpXUts&#10;CUBAPl+WG5B+8K+ek8Ya94Zbxlq2mXfiDQ737H4tjk1a6vZpLXVWjlPkR2ylmVJLcZJbC9OMmuil&#10;gqtWKmqju0n16u3ft+fqZVMRTptx5NtOnr2P0cj8C+HItft9dTQdNXWre3FpDqItI/tEcI6RrJjc&#10;F9gcUav4E8N+IL24vNT0HTdQu7i0awmnubVJHktmOWhYkZKE8lTxXwdrNsnh2+u/CijxJrHheLxJ&#10;4cn/ALE0/ULiW7l+0aTPJPHE5kD/ADuqsV3gcVDc+P8AWYvAPwLvj4pvJD4btX1y/eS7c+ZC+rRW&#10;kUcxODIYojMjA5wYyeetP+z5uzjU39drXXX+r9RfW46pw/q9ux90al8JvBOsX9nfX/hHRLy9s44o&#10;ra4n0+J5IUj5jVGK5UL2A6dqW0+E3gnT7TU7W18I6Jb22prsvootPiVbpc5xIAvzjPODmvkPx18P&#10;9J8F6d8cLnR5NVtZ9G1nRLHT2OsXcn2eCc2EkqANKQdzOxyckZIBA4rhdX8Ua1Ff6r4k/tvU/wC1&#10;da1fxnpF9L9tl2PaW1sDbxrHu2J5ZUFSoBz3ohgp1F7tV207+T7+f3hLExg9YK/y9Ox+glx4E8N3&#10;alZtB02ZTd/b8Paof9J2bPO6ff2ALu644qK8+HXhbUbW1trrw5pVzb2lsLO3ils42WKAFWESgjhA&#10;UQ7RxlR6CvlH9ibxLrWueJNb0HUdTuG1PQfCVhpzvNK8wVzcXcsUp3EhnMUsJY+wHavM9e03UPBf&#10;ws8YaTrOp+JU8e2d5pMGvaX/AGhKyayj6nuj1G0k35HnI5iKoVAK7SAahYGaqul7TVW79eu+233r&#10;1KeJjyKfJo79unyP0P07RNP0ia9msbG3s5b6Y3N08ESoZ5cBS7kD5mwqjJ5wBV2vzh+O4h8Patpi&#10;6NovjDwlDH4Ln1O0s7jUbky6Jef2kFF7dnzmPloM5yX4dQF9NbWdTn1LxnfW2q2niDxzYv8AEC+j&#10;l0rQL2WKe8UaPGwMW2RMIH/ebQwGM0/7NcoqfPv5evnbp3/DUX1xJuPL/X3efY/QiivkCy8Of8Ix&#10;+01oaa5eeIvDsGoy2kvhS/F9JLavDFZ7J9GuY3dlVydzhjlmPRs19f15leiqPLZ3ur/1/W/49tKp&#10;7S91azCiiiuY2Coby8t9OtJrq6njtraFDJLNM4RI1AyWZjwAB3NTVh+OPBmlfETwhq/hnW4GuNJ1&#10;W2e1uYkcozIwwcMOQfemrXV9hO9tNzg/Ef7Vvwh8KzGHUPiFoYlEfmBLa6FwWHt5e7J9utfF/wC0&#10;V+0h4E8f/tE/Bzxh4J1W51S50e/jt7uBrSS3yhuEKgFwCxO5wQB0+taPxM/4JweIfA2pprvw2vLL&#10;xbZ20gmGg69GgkYDnYTxHKvs2wn379L8EP2mfAHgbxPb+FviB8ILH4XeKGuEQXlnpCrA0pbajFSv&#10;mR/NwGBZc9x2+lo0cPSXtcPeo7O6ulurarf7jwatWtUfs69oK61s3s777fefZn/CtPCv/CdJ4zGg&#10;2K+KUt2tBqqxATeWxGQSOp4AyecZGcEivFP27fjmfhB8HZ9O0658nxJ4k32FnsPzxREfv5h6bVO0&#10;H+86+lfSNfjT+1l8aJvjf8adZ1VHcaNpztpmlwtxthjYgvjsXfcx9io7VxZbh3iq6c9Yx/pI68fW&#10;WHotR0cv6bPHAoVQoGABgCvoz47/ABy8LfEH9nD4QeDdHmuZNd8ORINSilt2RIikBiwGPDbicjbn&#10;jrg8V86V3vjT4iaF4n+Hfg/w9p3gnTtA1XRVZb3XLV8zakSMZcYHU/Mck89MDivtKtNTnTk1ezv6&#10;adT5SnNxjNJ7r9TB8AeONT+GvjbRfFOjvs1HSrlbmIZwJAOGjb/ZZSyn2av23+HnjnTPiZ4I0XxT&#10;o8nmadqtslzFnquR8yH/AGlOVPuDX4U194/8EzPjXJDqGrfC/UJHeGVX1XSickIRjz4/YHKuO2d/&#10;rXkZxhva0vbR3j+X/APTyzEezqeye0vzPoL4ueFvCn7MHwU8c+KfAfg+0sNdeGQx3NlbF51mmbYH&#10;L4LBFMhbaCFGMcZrwv8AYG+Onwj+Gvw4bQ9W8TxaV4u1S+e5v5dSiaOORiwSNBMcqQFweSDkucCv&#10;sr4sfE/Rvg54D1LxZr63T6XYhPMSzh82VizBQAuQOrDkkCvz4+IXjJf2qHlh+Hn7OEUss/7seI5o&#10;zC6E/Lu3xbI/lP8Afdx6gV5GETxFGUKqdm9ZXXTZO/Y9LEtUKsZU2rpaRs+vXQ/SnSda0/X7KO80&#10;y/ttRs5AGS4tJlljYHoQykg15v8AtUf8m9eOf+vA/wDoa18nfs4fsIfFPwN4t0bxFqni+Lwbb2tz&#10;Fc3Gm6VcvNLcopBaKTaVjwwyh5bgnGa+sf2qP+TevHP/AF4H/wBDWuN0adHEwjSnzK6/Nf1odSq1&#10;KtCbqQ5XZ/kzB7D6CijsPoKK90+cCiiigAooooAKT4A/8lR+K3/XTSv/AElNLSfAH/kqPxW/66aV&#10;/wCkprlxf8Cfy/NHZg/48fn+R7pXl3xp+A9n8Y5dLuW1/VPDd/YwXVl9q0sxkzWtyipcQssisMMF&#10;XkDIxxXqNeLftCzaxqXiT4aeFtO8R6p4Zs9e1a5ivrvRpFiumjis5plVZCp2gui5wORXhYbn9quS&#10;Vnrr8nc+hrcvI+ZXIbX9lHQNP8c6brdnrmsWukWdzZ3/APwjyPH9llu7W3FvBOzbd+Qirld2CRki&#10;sex/ZGuLHwTY+GE+JniJrDSr611DSGNvabtOlgd3Xy/3XzZL8789BXzXqf7QnxGstAh1q48W6gLS&#10;78BW1u5j2qI9TlW6eK7zjCu32UocfeZwAK9z8TfEPxPa/s9fH7WIddvY9V0bWr6DTbxXHmWkaRW5&#10;VUOOACzEf7xr2p0cXT5b1E7tLbzt289fI86NShK9odG/wv3Op1b9jvw94ofUtR8R61f6/wCKrr7A&#10;YvEd1DCt3atalSDFtUKu/b8wxjk1DY/sZeHzdauus+Jdb1vSbwan9n0mVoooLJr8t9odNiAsx3HB&#10;YnFeL6h8bfHOmfHXVPDs/iS9Gl3/AIssY9NjV8lIYoEF1ATjhGM8LbepOTxivSf2NvFt740+G+q6&#10;7qPifxdrWvrbMl6ut5+wxyb5SrWh2ANwoBIZuRipqQxdGl7R1NNNvP5afIcJUKk+VQ11/D8zsfCv&#10;7KmmeHrqw1C78UaxretW+tWesS6jeiIPP9lt3t4ICqKFVFSQ8qAxPJNYFz+wv4O1LRrzT9S1O+1P&#10;/iWSabp091FCz6ZvuZbhpofl/wBYXmIyc8KPeuZ8BfErxXqH7O/wA1i68QX0+q614ttbPUrx5AZL&#10;uBproNHIccqQiD/gIryvWvjv4+0LUdI1B/FepNpQ0bXUvUaQbVka/vre1nJI48pkgAPoFHeqhSxk&#10;ptRq6ptfc7dvL9BSnh1FXho7fij6z8Sfs9af4n0nxtZXOtXyN4rvNOvbqaNI90T2i26rsG3GG+zq&#10;TnP3jjHFcvefsa+GrvXdcvP7d1dNOvhqUtppOYzBp91fxiO5uIyV3sxAJCuSoJOBXB+Bbn4h+O9V&#10;1LxFZeOtRtj4bXSo7nS7mUfY7m0k0eKe4OwJk3DSylw5IAx7Un7Ifxt1v4m+L/C+m3+raze/ZPAx&#10;l1EalC0cd1e/bEX7QjEASfISu9eO1ZOniaUJShU+Hfy0Xl2S/q975qM5RUob7f1957X4B/Z70PwD&#10;4o1nWre8u7x9W0Sw0S6t59oRktYjEsg2gEMyn5ucccYrz0fsO6CmgXumL4v15j5NpZ6VcyCBpNKt&#10;La6NzFBF8mHHmHln3HAArmPgV8cnufjpdeHdf1jxTrXiPVdR1iz8ncp0Gzjt5yYvs+F+c+WqqWDH&#10;aSwbk1q+NfiH4osPg1+0hqVrrt3DqOha1cwaVchwGskW2tWVUOOAGdj/AMCNLkxdOry8+r5dfV2X&#10;3fih81CUL8u1/wAFdnU+IP2TIvGUGpnxJ461zXNQ1Dw7c+G5b+eG3STyJrhZwwCRhdylQo4xg85N&#10;Nk/ZIgtLgXui+ONb0HVU1mTWYr+1ht2eOR7NbRkAdCu0oueRnLGvHPH/AI+8SQ/s6+HpvAfjHxk3&#10;iLVdRlvpb3xK3k3Igs7N57uNN0a4iIjyvByT1p3xA+NPiC5+O+nrpni7WtJmvbjwxJpuiRuv9mSQ&#10;XQZrxZ2ZdoJTbtywJP3Qe20aWKasqmmvTt5W21ZnKdBbw7de/me4237K+lj4had4pv8AxNrOpi2v&#10;rfWZtNm8pYLnVIbfyEvG2oGDbRkoCEzzjtXuFfDvwB+NPjTXfjzovhPW/EN7d276vr12kUr5E9jl&#10;o7dX4/5ZyQShR279a+4q83Gwq05xjVlfTT0OzDSpzi5U1bUKKKK846wooooA5/x7460b4aeENU8T&#10;a/dCz0nToTNNJjJPYKo7sxIAHckV+cXgL4w+C/il8cL74xfGXxDbafp+mSeX4f8ACwD3LgoCybo1&#10;VsKud25toeRiei19+/G34J+H/j54NXwz4klv4dPW6juw2nziKTemcckEEfMeCK4bwd+w58GfBoid&#10;PCEWr3Kbf9I1iZ7piR/FtY7Afoor1sJWw9ClLnvzvTS2i8m+/U8zE0q9apHltyrXXv6eRn/B/wDb&#10;g8EfG/4mweDvDWm6yXntZLlNQu4EjiygyyEbiwOD1xis3xP/AME7/hD4o8Q6hq72+sadJezNPJbW&#10;F/5cCOxy2xSp2gkk4zjnjAr6J0Tw1o/hq2FvpGlWOlW4JIisrdIUBPXhQBWlXM8R7Kd8LeC9bnQq&#10;HtI2xFpP0PlH/h2j8IP+eviT/wAGY/8AiKP+HaPwg/56+JP/AAZj/wCIr6urC0fx14d8Q69q2iaZ&#10;rdhf6vpLKt/Y29wry2xPQOoOV/GrWOxb1VR/18iXhMMt4L+vmfN3/DtH4Qf89fEn/gzH/wARXofw&#10;U/ZC+HfwF8Q3Ou+HLW+n1aaE263WpXXntDGTlgnAC7sDJxniva6KznjMRUi4zqNplxwtCElKMEmj&#10;5a1/9r34EfGvwr4l8F6r4n/sqHUI59Nc6tavCmcECVXwUADAEFiDkDiuS/4Js/Ew3HhjxL8NL69i&#10;vLvw5dPcWM0UgdJrV3IYoR1USAkYzxKPavf/ABn+y58KPH29tY8C6Q87KV+0WsH2aUZOSQ8W05z3&#10;61gfCP8AY5+H3wT8fTeLfDH9rQ30lvJarbXF8ZLeNHKkgLjcfujG5j+eMdntsL9XnSjzJuzSdnqv&#10;PQ5fZYn28akrO107XWj8j3KvKv2qP+TevHP/AF4H/wBDWvVa8q/ao/5N68c/9eB/9DWvPw/8aHqv&#10;zR3V/wCFP0f5Mwew+goo7D6CivqD5IKKKKACiiigApPgD/yVH4rf9dNK/wDSU0tJ8Af+So/Fb/rp&#10;pX/pKa5cX/An8vzR2YP+PH5/ke6V5t8Z/hfrHxAHhzUvDfiCLw54l8PXr3ljdXNmLu3bzIXhkWSP&#10;KkgpI2CCMECu/wBUe8j027bT4oZr9YXNvHcOUjeTadgdgCVUnGSASB2NfOWiftMeNwkNzr/hTQLK&#10;xbxhD4OeSy1aWVluDKUmlw0KjYAMqc5PcCvFw9OrJ89K113t1v0e/U9+tOCXLPqUte/Yjh1T4a6x&#10;4Ri8RIUudI0awtLy4tCWhnsZp5GnZQ4B3idgFGNvvWjr/wCzL401fT/iToEPjnTYPCXjCS6uTYtp&#10;Bae3nlSNQ3m+Z8wHlj5cDOazbL9srUby81SEeGLQLZ6d4jvldb1jvOmTeWi/c6SDkn+Htmn2H7Xu&#10;vS+KNOjn8I2J8OT6jpmlTT2+oO16txeWK3SlITGA6LnafmB9q9O2PW9u+tvX79Di/wBl6enX0/U2&#10;9d/ZPOt+IdN1ltejS7sPF7+JYz9mJHkvaQwPARu+8TArB+2SMd63/gH8G/GHwl8JzeFdZ8Xafr3h&#10;6C1a302C20w28tuWd2ZncyNv+/0wOleb2n7YHjO6+HMfi3/hAbAWOqTWEejXC6mzW7G4u2tmguW8&#10;vdHPHhWKqrDDdcir3ir9sfUvCfw5i1e48LWk3iO18T3Xh3U9NivmMMa2xPn3EUhjBdQDGQCo+9z0&#10;qJUsbOPspWavbpv+nb8Cozw0Xzq669Rnhj9lHx5oPw50jwm/xE02SHwze2+qeHJI9Fx9muo5ZHPn&#10;5kJlRhKwwCpHBzxTtS/YqfVvBup6HeeJorqS/wDDFxo0ly9jjF7LqD332kKH4VZHwE9AOa67Qv2j&#10;b/XPjI3w5TQraLWrbWLyG8/0pm8vS47dJob0AJ/y0Msce0nAYnk4qr8c/wBqCf4N/ERfDf8AYMeo&#10;QS+GbvW47x7gxgXEXmFIWG0gK/lsN2c5wADQqmOdRRVuZ+908nf9fvDkwyhzPZadTOX9lDVx4ms5&#10;h4zWPw4rWGoXWmR2G2WW/tLFbSNhNv4hIUOyEEk8Zrpvg1+z5dfCvU/Cd3NrkWpDQ/CZ8NMiWxj8&#10;5vtKzecMscDC7dvP1rh4v2wNbvfEkMNn4RtLjRH1O38PGb7cwujqc1j9pRVj2YMO4iPdu3d9vaqm&#10;rftn60nhLRdX03wfZyTX2k6PezRXl+0aQXF/dSW6RFhGflXyZG3YzwOKcqeOnHklaz9P6/pBGeGi&#10;+ZdPU6X4Zfstar8O/iLoOst4uj1Dw9oE+rtpulGx2Sxx3ziRg8u872V884AxjgGq3i/9mXxl4jHx&#10;O0i38b6daeEfG8txdTae+kl54ZpIYo1bzvMGQPKU4wM1Jq37Tmv+B/iTovhLxfoWiWRvNEu9WuNR&#10;0/U5JreJohM0UalolLblhYk4GDnGcVwNr+3T4o1HwFpviS28E6QpOiX2u39rc6u8ZSG2ukgaOE+U&#10;d8jbwQDjoRmqjDHTkqis7210tu2vndb/AOZLlhorkd+vftZ/gd5dfss654/h8PWnxM8XW3iXTdEt&#10;ruC2ttLs30/JliiijZmWUk7VWXI6NvweAcw6P+yPqFjoH2C68UQXMwXw0BN9jbk6VIWJILn/AFgO&#10;B/dx3rVtP2g/FmqXPj3UbTw5oq+GPCkM7yvcanIt/MyWCXagQiIrgmRUJ38YY4OMVv8AwG+NWufE&#10;7Ute0rxFoNho2o6baafqCNpl811DLBeRNJGCWRCrrsIIx3GKxlPGQg3dWXRW0vrt89TSMcPKSVnd&#10;+v5/Iw/Bv7Ln/CKfEPwT4sOtxz3WgLrMU8a2xUXMd7dSzxgHd8pj85gSc5xxivfa8Jt/2hvEutj4&#10;iWmkfD29Ot+Gr2xsLTTL2dVknNyA3nTFNwiiVW3kgsdo6A8V2PwK+Kd18WvB97qV/p0Omalp2q3e&#10;kXcVpOZ7d5beQozwyFVLIeMEgd/SuXEQxEl7Sr0sunXVbepvSlSi+Wn19emh6LRRRXAdQUUUUAFF&#10;Fcb8Wvix4e+Cvgm78U+JriSDTrdljVYYy8k0rcJGi92J9cD1IFVGLnJRirtkykopyk7JHZUV+Q3x&#10;h/bV+InxN8d2muaXqtx4U03S7gzaVptjJxH2DTnpKxGQQRtwSAOST9t/smfto6Z8ehH4b16GPR/H&#10;UcbOIIgTBfooy0kR/hIGSyHp1BI6erXyyvQpKq9e9uh59HMKNao6a07eZ7H8Wvjf4N+B+j2+peMN&#10;XGmQ3TMltGsTyyXDqMlUVQcnFfAn7O37THgTwL+1B8UvGWt3V1YaB4qnkNjcm0Zyoa43gyquSg2n&#10;J64rnf25v2iL34r+M7vwXcaHb6bB4Q1u8givIrlpHuQD5eWUqAv3c8E18v17mBy2Kw79pe81rr03&#10;R4+Lx0nWXs7Wi9PXZn7y+GfEumeMvD+n65ot4moaTqEK3FrdRghZY2GQwyAefetOvjL/AIJ+/tH3&#10;vxCsoPhtNoVvY2nhfQojFqEdyzvcbXWP5kKgLnOeCa+za+VxNCWGqunLp+XQ+ioVlXpqcf6fUKKK&#10;K5joCvKv2qP+TevHP/Xgf/Q1r1WvKv2qP+TevHP/AF4H/wBDWujD/wAaHqvzRjX/AIU/R/kzB7D6&#10;CijsPoKK+oPkgooooAKKKKACk+AP/JUfit/100r/ANJTS0nwB/5Kj8Vv+umlf+kprlxf8Cfy/NHZ&#10;g/48fn+R7pXyL4h+DOu+JfBk+ial4ZubyyvPi22q3Vq+AJNMaYlpjhgdhU9jmvrqivCoV5UG3Hy/&#10;C/8AmfQ1KSq6P+tv8j8+Y/gX468GaTLLp3gXUr23ntvFfhy2060aMPbLeTqbOZt7j9yUHLZJAHPW&#10;uo0/9nvxb4e8e2niK08Pzt4i0rxJoNtb6ksh8h7BNNSC7bbuwYhIMM23eB0r7eorveZ1XfRa+v8A&#10;X+ZyrBQXVnwFrPw6+Jeoaf4kvrT4bX2h202o6LqWp+HbJkaG61aC+L3VzYIZCFiaJUJJI3Nz1zU2&#10;u/Ab4p+OLDUWtdEj0BNXk8U6+1nq0QnaI3pjihtmKPhZmj3MDkhSvNfe9cz4++JXhj4X6ONU8Uaz&#10;a6PaMwSMzt88rEgBY0GWc5I4UH16VccxqtpU4K/zf9f12Jlg4JNyk7fJHzx4Wh1r4d/ElviJrHgv&#10;UFN74O8P6RIi7DMt5JciKWLJbrGHRmx1C96rftgfBjxL8TdV8V3GiaPc3s0PhG2/s2aLGJL2K/Z2&#10;hXnlzCzgA8fMK901b47+BdL+Ilv4HvdYC+IZZYolh+zStFHNIpaKJ5gpjSRgpKqzAnHAr0KsfrVS&#10;lUjW5LO2m+q6GnsIVISp811f8T4h8K/Bjx1p/wARtH0iTwvdpYN4x03xhJrbMgtIbaLT1ikgb5t3&#10;nCQFduMd84rj0+APj21+E/jzS7/wjqusCHxZptpplidnnXWi2lzJINvzD5cSyHkj71fc6fEzwvL4&#10;8HgyLWbafxP9me7fToW3yRRKVBL4yE+8MBiCewrmH/aT+Hkfji/8Iya48WuWU0lvNE9lOsQmSIyt&#10;EJSnll/LBYKGyQDgGumONxLd1T7PZ9Hv89vkYvDUUtZ910+75HzF8SvhD4h8bXui3/hb4aapoWm6&#10;fpVnplno+ohAYI2vZoblWxI3/LvPI45PBH0rjbr9nvxVD4f0rTLr4X6trckel65Y6UsMqQjTL2XU&#10;d9lcu5cYVUG7PPB6V9n+Hv2k/h34pg8HS6Z4gFyni6ee30b/AEWZTcvDnzRgoCmMHl8A9q9OpPMK&#10;9BKEoWt3vfr+v6h9UpVbyUr/AHHxlafDnV9P8WfFpb/4bazqPirW7C7h07xbHsa3KtpUcZjyZASX&#10;mRwDt5LDmvRP2W/hTe/CbxH4msk0S60bQ73R9FuEWaQyI98IJFu8FmYhgQgIzgcY4r6JorjqY2dS&#10;Dg1o7d+lrfl+Z0ww0YSUr7enU+btV0Pxx4Y8V/HPW9H8KDW4tVvdIMFlc8DUrJbVIrxYcOv7wLvA&#10;yRlhjmuq/ZN8H6z4I+Fc+napplxoNk2r3txo2jXbhptP055d0EL4JwwG44ySN3WvZ6KyniXOm6bS&#10;1t+Csv6+RcaKjPnv3/F3CiiiuM6AoopCQBk8CgBa+Vf+ClHH7Njf9hqz/m9fQh+J/g0Eg+LdCyP+&#10;olD/APFV84f8FF9WsNc/Zc+2afe29/ZSazaBbi1lWSNsM4OGUkHBBFehgoyWKp3XVHFi5J4epZ9G&#10;fnRB8I/Hd1BHND4I8STQyKHSSPSLhlZSMgghOQR3r2v9hTQ9S8Oftc+HbDVtOu9Kvksb1mtb2BoZ&#10;VBt2IJVgCAR04r3vwrrH7ZC+GNHGl6N4XbTBZwi1aTyNxi2DYTmXrtxXFfBafx5c/wDBQzTJPiXb&#10;2dt4vOkzC4jsNvkiP7K3l42swzt6819RUxM6tKrCXL8L2ld/dY+ep0I06lOS5t1urL7zxnxYvgZ/&#10;2xfHI+JEl1F4O/t/U/tb2RcShtz+XjZ8339ucdq9Ja3/AGKtp23/AIn3Y4+e7/wrgNa8VQ+Cv20v&#10;G2sT+Ef+E6ig17VFOg+X5n2jc0ig7dj5253fdPSvZZP2ndJaNx/wyiVyp5/s48f+StFVVLQ5eb4V&#10;tJJbLoxU3C8+bl3e8W+vkYX/AAS9OPjD4zK9BoIx9PtCYrI0b9tf9o/xQ14+hWia1BbzNE8mneHG&#10;uFjOeFYpnBxg81r/APBL/n4w+NDjGdBBx6f6Qlc/+yNf/Hi00PxWvwhsNHvNMOqZv21Py9yz7OAu&#10;51424qK0YOvWnOMXZQ+LRdepdKU1RpRjJq7l8O/Q90/ZA/aY+K3xO+Nl/wCEfH/kWsVtpcl21k2l&#10;/Y50kDRhSwPIGGPBHORX23XwH+y/P43uf25fFcnxFgtbbxgdA/0yKy2+UBiDy9u0kfc296+/K+ez&#10;GMY1lyJJNJ6bfI9zAylKk+Zt6vfcK8q/ao/5N68c/wDXgf8A0Na9Vryr9qj/AJN68c/9eB/9DWuP&#10;D/xoeq/NHVX/AIU/R/kzB7D6CijsPoKK+oPkgooooAKKKKACk+AP/JUfit/100r/ANJTS0nwB/5K&#10;j8Vv+umlf+kprlxf8Cfy/NHZg/48fn+R7pRRRXzJ9OFFFFABXiP7ZWm2V3+zz4purm1t5ri0SF7e&#10;aaNWeFjcRAlGIypI4yK9uqrqelWWt2MtlqNnBf2coAkt7qJZI3wQRlWBB5AP4VtRqeyqRqdmmZ1I&#10;c8HHufMeuS+D/H37T8nhpLjRdAg8PapZazqwkmSO917WPIItI0U8skMZBYjkkouOCa9//svxZ/wn&#10;f27+39P/AOES8nb/AGR/ZrfavM2/e+0+bjGeceX7Z71NP8O/Clz4gXXZvDOjy64sglGpvYRG5DgA&#10;BvNK7sgAAHPauhrarXU1FRWytrZ+rX9abGdOm4tuXV30PnnVLG0sv26fDz29vDBNc+CryWZo0CtK&#10;wuowGYjljgAZNeRaX8N7zx/8TvjfqM2sxW2geGPFUusHTUtczXF4ulskbedu+RAJOV2kkjqK+1n0&#10;XT5NXj1V7C2bVI4TbpemFTOsROSgfG4KTzjOM1Hb+HdJs31FoNMs4G1Ji96Y7dFN0xXaTLgfOccZ&#10;bPHFbwxrprRa8qX3Nv8AJ28jKWG5nq9Lt/erH5y/BOxkj+KHwmsZbQW1p4d1GwXT2Q/I0eo6bJdt&#10;+JZC3/Aq/Susa38F+H7SWGSDQtMhkgaJ4njs41MbRxmOMqQOCkZKKR0UkDA4rZqMZilipKSVrf53&#10;Kw9B0ItN3uFFFFeedYUUUUAFFFFABUV3/wAes3+4f5VLXm/xR/aD+Hnwj1CHSfF/ie20TULy2NxB&#10;BNFKxePJXd8ikdQRVwhKpLlgrvyIlKMFeTsj8Tri3i+0zfu1/wBY3b3NfYfiZVj/AOCX/hcBRgeI&#10;G4A/6fLivj+Zg08rA5BdiD7Zr6W134reE7v9grw/4Ch1qF/F9trJupdKCPvSP7VM+7dt2/dZT171&#10;+h4qMpOlZXtJfkz4jDtRVS73i/0PV/DX7OXi6+8OaVcxftPDT4prSKRbT7cw8gFARHj7QPu9Onas&#10;P4B+FL7wV+3/AKVpOo+MP+E7u4tKndtc8wyeaGtSQmSzfd6da+KDbxE5MSZ/3RXt37Gfjrw/8MP2&#10;gtC8QeJdQi0fRLa1u0lupEZlRniKqMKCeScdK56uGqQpVHzc109OVL8tTenXhKpBctrNa3b/AD0J&#10;fHfxN1v4Pftd+PPFnh37KNXstf1JIvtkRlixI7o2VBGeGPeuzb/gpD8ZGUjd4b5GP+QY/wD8drxz&#10;4s6/pHij49+LNatLlL3QdQ8RT3UdwFYJLbvPu3YIBwVPpmvp39obUf2WJ/g94hT4dw+Hl8YlIvsB&#10;srSdJgfNTftLKAPk3de2aVSFL90qlLmbSV7bbbhCVT946dTlSbdr777GZ/wS+O74weMyep0EH/yY&#10;SvlnRPiD4o8GSX8Hh/xFqmiQz3DySx6fdvCsjAkAsFIyccV7x+wL8WPCXwh+JXibUvGGtQ6HY3ej&#10;i2gmmR3DyecrbQEUnoCa+Z7hg9zOwOVaRmB9QWJFb06d8TVclo1H06mU52oU1F6py/Q+vP8AgnXr&#10;upeJf2ldV1HV7+51TUJtCm8y6u5TJK+JIgMseTgDFdB+1J/wUC1nU9VvvCvwzlm0OxtJmgutedAL&#10;md0fBEIOdiZUjcRuYdgOvlP7CvxO8L/Cf4y3mteLdXi0XTH0mW3W4mR2BkMkZC4UE9AfyrwnxTdw&#10;3/inWrq3cS2899PLE46MjSMVP4gisPqkKuMlOpG6SVu3X8jb6zOnhVCEtW3fv0P0p/Y+/bdPxm1O&#10;08EeL7QW/jF4pHt7+0jxb3yxqWbKj/VyBQSR904OMdK9n/ao/wCTevHP/Xgf/Q1r8wv2PPHWhfDX&#10;9obw34i8S6jHpOi2sN2s13KrMqF7d0UYUE8sQOnev0X+MvxJ8NfFb9lnxxrvhPVYtZ0k2skAuokd&#10;V3o6hlwwB4z6V4mMwsaGLg6cbRbXpe/9aHrYXEOthpqpK8kn62sWOw+goo7D6Ciu48gKKKKACiii&#10;gApPgD/yVH4rf9dNK/8ASU0tJ8Af+So/Fb/rppX/AKSmuXF/wJ/L80dmD/jx+f5HulFFFfMn04UU&#10;UUAFFFFABRRRQAUUUUAFFFFABRRRQAUUUUAFFFFABXn/AMRPgD8Pfi1qtrqXi/wrY69f20P2eGe6&#10;3bkj3FtowRxkk/jXoFFXGcoPmg7MmUYzVpK6PFP+GLvgj/0TnSPyk/8AiqP+GLvgj/0TnSPyk/8A&#10;iq9rorb6zX/5+P73/mY/V6P8i+5f5Hin/DF3wR/6JzpH5Sf/ABVH/DF3wR/6JzpH5Sf/ABVe10Uf&#10;Wa//AD8f3v8AzD6vR/kX3L/I8U/4Yu+CP/ROdI/KT/4qj/hi74I/9E50j8pP/iq9roo+s1/+fj+9&#10;/wCYfV6P8i+5f5Hin/DF3wR/6JzpH5Sf/FUf8MXfBH/onOkflJ/8VXtdFH1mv/z8f3v/ADD6vR/k&#10;X3L/ACPFP+GLvgj/ANE50j8pP/iqP+GLvgj/ANE50j8pP/iq9roo+s1/+fj+9/5h9Xo/yL7l/keK&#10;f8MXfBH/AKJzpH5Sf/FVS+NXw68N/C79lvxxonhTSLfRNJFrJOLW2zs3s67m5J5OK94ryr9qj/k3&#10;rxz/ANeB/wDQ1rSlWq1KsFOTaut2+6IqUqcKc3GKWj6eRg9h9BRR2H0FFfRny4UUUUAFFFFABSfA&#10;H/kqPxW/66aV/wCkppaT4A/8lR+K3/XTSv8A0lNcuL/gT+X5o7MH/Hj8/wAj3SiiivmT6cKKKKAC&#10;iiigAooooAKKKKACiiigAooooAKKKKACiiigAooooAKKKKACiiigAooooAKKKKACiiigAryr9qj/&#10;AJN68c/9eB/9DWvVa8q/ao/5N68c/wDXgf8A0Na6MP8Axoeq/NGNf+FP0f5Mwew+goo7D6CivqD5&#10;IKKKKACiiigApPgD/wAlR+K3/XTSv/SU0tJ8Af8AkqPxW/66aV/6SmuXF/wJ/L80dmD/AI8fn+R7&#10;pRRRXzJ9OFFFFABRRRQAUUUUAFFFFABRRRQAUUUUAFFFFABRRRQAUUUUAFFFFABRRXzt+0l+1HN8&#10;N9Si8FeBrGLxF8Q7tA5hc5t9MiPSW4IPXuFyPU8YDdOGw1XF1FSpK7f4eb7I5sRiKWFpurVdkj6F&#10;uLiK0geaeVIYUG55JGCqo9ST0rM03xhoOs3It9P1vTr64Iz5VtdxyPj6KSa/OzUfhbrnxGu/7T+J&#10;vjTVvFF+5LGygnMFnDnqqIMADtwF6Vg+LvgX8NPCegXOp3AvNAihAH222upGkBPAAU53Ent/Kvq4&#10;cPQatOt73lG6/Fpv7j46fFEVL3KWnm9fyP1Ior8nvg/+2v4w+CviRbGTXLvx94IWQKbfVAy3KxZ6&#10;xO5LIwz90kqfbqP0++HvxB0L4peENO8S+HL1b/Sr5N8bjhkPRkdf4WU5BB6EV4uY5TiMtadTWL2a&#10;/J9mfRZfmlDMU/Z6SW6e/wDwUdHRRRXinsBXlX7VH/JvXjn/AK8D/wChrXqteVftUf8AJvXjn/rw&#10;P/oa10Yf+ND1X5oxr/wp+j/JmD2H0FFHYfQUV9QfJBRRRQAUUUUAFJ8Af+So/Fb/AK6aV/6Smlrx&#10;3Q9e+KHhn9pDxVqPhDTLHVvBarp8WvW11ewWr7mgAR43kI+dRnA6HkHsRz4iKlQneSSSvdtJaPu9&#10;PvOvCtqvGyb9Fd/ce5eHf2gZtU+N3i3wLq3hufw3Y6DYJerquoTDF6rShFeNQCPLOTzuzkYIHSmQ&#10;fH+/vP2im+G1j4Un1XSv7Lt9TbxDZzjy7ZJA+DKrADBKgLtYk5PBxVmw8G6v4li1uyvL611KyuIy&#10;LTWgySyxsXVzEdpyFyBlQcAjinat4e1fw1qumfZrq207TLK2i33SyxQzahJGhAjO4jPHyjcdqhia&#10;/LVxFVb+sPAyVJxjFe8rqpz8rk3zcvIornUr8rva59+8sj/D+sLnTb2duXlula1+a/u2tfS563RX&#10;i3wK8RfFrWfEPi69+I2iafpPh65aO40P7BfQ3K28YBVomZCSxICtuPGd3QYFeH+F/Fnx+/adj1/x&#10;x4C8Y6b4K8NWN/NZ6Pos9mshvfKxzM7KxG44BPQZIxgZP3NPCc937SPKre9e612s1e/5Hz0q/LZc&#10;ru76Ws9N97H2zRXyn8Wfiz8VpvEXw8+EXh260fRviTruntf65rMCGa2sYkBDNErjnJVzyD0AHXNb&#10;fhqx+OHwy8B/Ex/HPivSvEtnYaLc3ei61bQiK8W4WF3+aMIE2KQMZycj0NN4NqClKaTeyvq1e11p&#10;/wAG2ofWE5NKLst320vY+kaK/P3wp8Rf2ivD/wABrD42nxxpnizw/wCT9rvPDuoWCRyi3WUxuRIi&#10;rz8ueMcHvjB9i/aN/aG1l/gr4Gn+G0ksHjD4gS2y6MiKjSxoUEshAcbcgbUyRj5vpWssuqRqKEZJ&#10;3bV1smtXfTotTOOLg4uTTVle3dPax9QUV5T+y98WJPjN8FPD/iG7kWTV1RrLUwoxi6iOyQ47bsB8&#10;ejir3xI8X6p4f8P6PNb3p0q3urxobzWBYtefY0CyFD5S9d7qkeTwN3qRXnSpyhX+ry+LX8P60OtT&#10;UqXtVtp+J6RRXgOo/HjxNda/rGk6doFysems2L82ci/aFEExxsYHYfMjUjrlWHqKbc/HDxp4XS8t&#10;b/w6mt6iPts8K2yTRgxrPcLFjERGxFijViTuJlQgEGun6pV8vvMvbwPoCivENQ+MXjCy1Ke2ufDJ&#10;WO0upQZdOWWfzkhVg4KtGOGbaV2nJHen3Hxc13V/A3hbWXRvCUWo3dxBe3v2CS+EBjZ1iAQDO2Vl&#10;GG9DgHJBqfq1TTbXzH7aJ7ZRXhN78ePF/n6nBY+C45JbOWX/AI+JZ0ARN48t8Qn962xHAXcu2Rec&#10;9ZP+F4+MReIv/CGQm3hUi5bzptxdN5k8v91gqQny5xkkZxR9Vq+X3oXt4f0me5UV8/3H7QHiPQku&#10;LW68PPeT20dpL5xil3SRyOFlYhI8b1z8sQ5YAkdCKuL8bvFkOpzaXD4YN7P5skUM1yJYiQbkxxzO&#10;FiKrCFIUkEvuH3cfNT+qVfL70Ht4HulFfnp+398QPEut6X8JYYby98OjV47mS6sba4eNROrxRhjj&#10;azAbmxkdG6V5l4j/AGXfHWleKtI0fS/iUNeiu9ZfQr27gubqIabcRxGaQyq55RYlLFlJ6fjXt4fJ&#10;YVaMKtWuoc19LN7Np6rTp/keLXzaVOtOlTouXLbW6W9nt8z9WKK/ILTvgv4xh1rxjF4p+ITeDdB8&#10;L6j/AGVd63qN5cvHNctzGkUaEs25MPnoFIOa1/C37OnjbxRqtzZQfEqGRYtet9DS8sdSmu7eczW7&#10;TpMjo+Nu1cFTyDwcYrplkNGKbeJVl/dfXXfb8bnOs6rSslh3/wCBL0P1D+I/jO3+HfgLxB4muV8y&#10;LSrKW68vvIyqSqD3ZsKPc18PeBfDV9p9pd6xrJe78U67KdQ1a8cEs0z8+WPREBCgdsV45rn7MfjW&#10;8ZLHSvHL+JRca9HoIiuGuraMsbQ3TzOJT8saKjZyD0yM8V578UPh/J4G0ODV9F+JemeNtMknezll&#10;0q9ljmt51BJDQuQxQgcSDKn8s+7leAoYZOEKylKT7PZdPLXXW1/kfOZxicRjeVyp8sY+aer67628&#10;r2Pu/wALfD/U/FFlf38cZt9Os4ZJXuZF4dlUnYg7nj8Kxrr4RSfEjwNrMupWIfQIYDJI8uVMjLyB&#10;HjncD/F0H6Vz/wC0P+0P4y+Ffgs+FNM0rRNN8LSeGrK0tnvEk+06gbm3KTNb7XAHk5ySQeep5xXD&#10;ftW/GLxTq2n6x8P7X7FpvhbwsdCAa38xLudprYNywYLt+cgrjsvfNRQli60ouNkpPR3vaK3+bbWn&#10;T5GVXA4SjFpybcVrpa8nt6RVvV/Mqf8ADBcOo+G9Q8R22uX+naRbqDGtxAkjzEsF+U/LkDPXHbvX&#10;oH7Eq+IfgX8WbjwBq9wt54b8TwyXOnXKZVBeQruZdp+6zRA5HOdgOeDWL+2d+0T420+w8X+AbjTt&#10;J0Hw895Fp1jBiRdQuLZMSi8Rg4VYy0YX7vRwBnBNeFf8KF1mx8NWl/qXxH0fRPFs2m/23ZeGr/UJ&#10;YrlrUqSrCYny0kdclUzkg9eTjrXtMdg5Rxs0lU+HrbRNPRdHv08wjTWAxkZYROTgvevpd3d1q+q2&#10;R+w1Fflhp37KvjfV7vwhY2nxLnfU/EmmHU4LaUXsaxL9mE4QyltjEhgpweDyRVTwh+zR4v8AEA0C&#10;HV/ifJ4W1LV7C8vo9P1CS6Msf2WVo7iM4fGU2lifSvlnkuHSb+tL/wABl5/5M+rWb127fVn/AOBL&#10;y/zR+rVeVftTjP7Pfjn/ALB5/wDQ1r8+4f2bPFF5aeB7iy+K0t6ni6+W0sXiW98oRsZsTGQnbg+S&#10;TsyGww44rgvij4D8R/C/V/DYk8bN4s8P69mSz1Czu5/KnWOby5UeOQ5BVgRg5BrooZHSdWPJiE2t&#10;bcrWz1/J/wBIwr5zUjTlz0GltfmXX/hz9I+w+goo7D6CiszIKKKKACiiigArxBdc8fz/AB/8WeD/&#10;AAp4RsNd0XWf7On1LVdSaZYNPEUAOWaMjnByF6seB3x7fSfAH/kqPxW/66aV/wCkprkxkaVTDVIV&#10;oKcZKzUldO/ddfQ7MG5xxEJU5OLTvdbmp4I8X2Ph211yey0ZrTw5ZjLXOG82efIULhjxn07DGTT/&#10;ABvrFj4m1fSLe/0jz9Lv7cNpmobX3LM46OqkErnbkDBxzWVp3wq8daz8a/F+peLtVs7rwHe6ctro&#10;9jpjtE1q3nq7F0IwZG25aTJzwBgDFJpPwq8faD+0S2v6XrVjB8N/7JtLKbSrwvNNPLEsiiSNQAI3&#10;G5Rvz8wJBB7fkkeHMb7L+zp4mm6CjGfwR5XLncnS5LWUORpLW6kr83V/ojzShz/WY0pKo24/E7pc&#10;tlPm/m5tX5aWHfs/+JPiRqmueKvDHjjwhpfhzR9AEdrZz2DTSJfl9x3xs7HKbAM9wWweQa8R8FaN&#10;8eP2W7fxH4C8JeAoPG+iX1/Pd6FrgvFRLXzP+e6kjp8vB2jIbBIIx9v0V+h0cRChF06dKKhZLl1s&#10;uXa2unpe1tD5mdGVRqUpvm116679P63Pkz4q/C/4s6d4p+HPxj0XTNL8QfEHRdNOneIdDs5DFDdx&#10;MGLeSznqC7j1yQQCBiuj8Pat8afip4G+JjeL/B9h4W0rUdDuLbQtEWbzb8ztA6kO+Qu1if4gDkjo&#10;Bk/SFFW8Y5RUZQV1s9bpXvbe3620JWHSk2pOz3Xna1/66nwH4X+H/wAf/Ef7Puk/BGLwHZ+EtGEL&#10;WepeJdU1BJGMDStI2yFeQeSON2fVc5HV6t+yx4t8b/GbSdPt9U1fwL4M8BeH7fTPD+u2LIZ7qbaB&#10;K6DcSmQSCSM/KK+0aK3eZVbtwile+3d7vW+ttO1uhmsHCyUm3a33LZaW9T5e/Zb+EXjH4BfFTx74&#10;XvEvda8D6n5WqWHiG4KAyXRA85XUHIZt3Jxg+WD3r2D4hJ40s/C1gnhGP/T/ALU32gIIWkEeHKY8&#10;0hNpk8sPzuCFtvzYr0GivPq1nWrrETS5kreT21f3I6oU1TpOlF6fkeKT2HxYvfBPjG1v5TJqlxbL&#10;JpjWEsVvJFL58oeKN1YYHlLCQzkHLnn0ztO0v4r6LqomtEv5tLe6tjDZ3t7DcTLa/aJzJFLI7na4&#10;jaIlwHYgBdxI3D3yitFiWk1yrXyI9jt7zPnKOP453mtJcz289vGJriOGFZ7TyPLZoCPPwwJUAXAV&#10;0G/O3PBNadn4R+Jianp8smoapZQJdWvnNb3UM7GLySsgKSOVKiQqT/ERkjJAr3qiqeKb2gl8hKgu&#10;sn954oz/ABN8c/BWWOIx6Z4p1e7a3W4jlNp9gtVbYZg20sGcRlxhSVM4GMLTVk+Ll3bvLdC606dm&#10;sxJb2EdjMscQjXzzC0jZaUyhsh/l8sjb81e20VP1i17QW99ivZf3meDWzfG5L+GW5eN4P7ZkWS2g&#10;t7XAs8EK3mFxwAVYDbuJDAlcg16T8KJPFUngq0HjNCuvo8iSuRGDKoY7X2xkqmRj5QTjoSetdhRU&#10;VK3tI25UvRDjT5XfmbPh7/gpD4B8VeJNW+HetaB4dv8AXbTTWuVuDYQNMY3Z4WQMqgsAQjc4xxXj&#10;knxr+Nt1438TeJb/AOHniDWX1C3uLXStM1awubiy0hJiPNCRbAJMouznHBPqRX6iUV7mHzlUcPGh&#10;UoqfKmk23s3fp+h4uIyl1a8q8KzjzWdklulbqfl9qfxS8deLbi7h8W/Aa/13Q9SgtG1PSobO7tEm&#10;vbZDHFdROiboj5e1CnzAqi4xVfwd8T/iP4M1Ke4sPghd2Vs+v22uRafpul3Ntbw+TbtAsSqIz1Db&#10;i55LZOOa/Umit/7cp8rj9XVu3NK33X/rTsY/2NUvzfWHfvyxv+R+U2hfFD436Lp9r5ngbxJrGsQe&#10;Iv7ebUtVsLqdp0+yvbG0kUrzGY3IznIHSvMfjb4rsrizt/D9j8KbP4Y+UxvZ45Emkvp3ZSP9ZMAy&#10;w9dsajGe5Ir9p68a/aS/Zf8ADP7R/h1INSLaZr9pGy2GswKDJDn+B1/jjJ5KnHqCDmu7CZ/QVeMq&#10;tFQXdN/loml6adDixOR13RcadZyfZpfnuv16ny/+0d+zR4s8V6TrHjq3vfD8fhuTwtpszTanK63V&#10;r9lhBaKL5do8w988kgdap/tJ/s4+LpdP8ZfEODUNGTwlqWm6TqcyXLyLdq9rBHGIUXG3LHJyTzwM&#10;ZrN/a2+Hf7Q3iptP0W68PTah4K0uCOC0tvDMhuYZvLUDzpl4cucZAZdq9Bzknz/4p658dP2jNTsN&#10;ObwT4jg0HSxElroVtYypDHsAXzJGZQHc4PzNwM8AV6mEVeUKU1Whyq99tI6WW695230S8zzcVKjG&#10;VWDoz5na2+r1u9tlfbW53f7YX7Nvi3Q4/iN47vrzQZPDl7rEOrQTyTP/AGgwYGFbZQVxtXzM4B/g&#10;yOlefWnjvxJ418C2Fzd/A5fF/iOLShpFj4ulsLmaI2iqUjYwKvlSSoOFkz2GQa+o4f2Z/iH+0l4z&#10;tfEnxvvI9F8MWchfT/BGmXG8RjsJZF+XJH3mBLHoCg4r680vS7TRNNtdP0+2is7G1jWGC3hUKkaK&#10;MKqgdAAK8qpnEcLRp0ZpVJx7NpLRK10/eeiv9k9OGVSxNadaDdOD7pNvVu9mtN9Op+aC/GL4jRnw&#10;vMnwZ8Ri90TRZNF85mvmSaNrQW4cRFNkbAAMSoyehPes+T4t/F/UNV8F6pqvwv1zUtS8OaHfaI1y&#10;1hco16LmMRmZ/wB2cOAAT13HJ4zX6k0VwrO6S/5ho9ftS63v+bOz+x6v/QRL7o+X+R+W/h74mfEX&#10;QPD3w108fBzxFcXPgmeKWC5K3qx3KoJflaAJ5YY+cfnwWGMZwa4f4y6j8Q/i14k0XxT4l8Ca7pFz&#10;p1tFb315JazraMiPkShXQLDwfmAOCecDJr9gK8q/an/5N78c/wDYPP8A6GtdFDPY+2jKGHSk7q95&#10;faev4u5hWyWTpNTrtpa2tH7K0/Iwew+goo7D6CipMQooooAKKKKACoPgVdJZ/GX4mafMwjuLu30u&#10;/tkJ5lhETxO4HorqVP1HrU9YHiTwzcale2GsaNqb6B4n0wOLHVI4xIAr43wzRnAkhbC5TI5AIIIB&#10;rKrT9rTlC+5vRqeyqKfY+kqK8GsfjB8TbKDytQ8H+HtUnU4+02GsyQRuPXZJCSpPXGTjpk1Z/wCF&#10;1eP/APon+l/+FCP/AIxXhvA1+34o95Y2h3/BnuFFeH/8Lq8f/wDRP9L/APChH/xij/hdXj//AKJ/&#10;pf8A4UI/+MUvqVft+KD67Q/m/BnuFFeH/wDC6vH/AP0T/S//AAoR/wDGKP8AhdXj/wD6J/pf/hQj&#10;/wCMUfUq/b8UH12h/N+DPcKK8P8A+F1eP/8Aon+l/wDhQj/4xR/wurx//wBE/wBL/wDChH/xij6l&#10;X7fig+u0P5vwZ7hRXh//AAurx/8A9E/0v/woR/8AGKP+F1eP/wDon+l/+FCP/jFH1Kv2/FB9dofz&#10;fgz3CivD/wDhdXj/AP6J/pf/AIUI/wDjFH/C6vH/AP0T/S//AAoR/wDGKPqVft+KD67Q/m/BnuFF&#10;eH/8Lq8f/wDRP9L/APChH/xij/hdXj//AKJ/pf8A4UI/+MUfUq/b8UH12h/N+DPcKK8P/wCF1eP/&#10;APon+l/+FCP/AIxR/wALq8f/APRP9L/8KEf/ABij6lX7fig+u0P5vwZ7hRXh/wDwurx//wBE/wBL&#10;/wDChH/xij/hdXj/AP6J/pf/AIUI/wDjFH1Kv2/FB9dofzfgz3CivD/+F1eP/wDon+l/+FCP/jFH&#10;/C6vH/8A0T/S/wDwoR/8Yo+pV+34oPrtD+b8Ge4UV4f/AMLq8f8A/RP9L/8AChH/AMYo/wCF1eP/&#10;APon+l/+FCP/AIxR9Sr9vxQfXaH834M9worw/wD4XV4//wCif6X/AOFCP/jFH/C6vH//AET/AEv/&#10;AMKEf/GKPqVft+KD67Q/m/BnuFFeH/8AC6vH/wD0T/S//ChH/wAYo/4XV4//AOif6X/4UI/+MUfU&#10;q/b8UH12h/N+DPcKK8P/AOF1eP8A/on+l/8AhQj/AOMUf8Lq8f8A/RP9L/8AChH/AMYo+pV+34oP&#10;rtD+b8Ge4UV4f/wurx//ANE/0v8A8KEf/GKP+F1eP/8Aon+l/wDhQj/4xR9Sr9vxQfXaH834M9wr&#10;yP8AarvIY/ghrunMx+1ay9vpVnGoy0k80yKoA74GWOP4VY9qyJfjR8Q3jZYfAWjxSkEI83iAlFPY&#10;sFgzj6VyyaH4g8W+LLLxT451K2vdQsFYaZo+mKy6fpzMMNIN3zTTFSV8xgMAnaq5NdOHwdSNRTqa&#10;Ja7nPXxtN03GGrZ1TDaSM5xxkUlFFeyeEFFFFABRRRQAUUUUAFFFFABRRRQAUUUUAFFFFABRRRQA&#10;UUUUAFFFFABRRRQAUUUUAFFFFABRRRQAUUUUAFFFFABRRRQAUUUUAFFFFABRRRQAUUUUAFFFFABR&#10;RRQAUUUUAFFFFABRRRQAUUUUAFFFFABRRRQAUUUUAFFFFABRRRQAUUUUAFFFFABRRRQAUUUUAFFF&#10;FABRRRQAUUUUAFFFFABRRRQB/9lQSwMEFAAGAAgAAAAhAI5v8pXdAAAABQEAAA8AAABkcnMvZG93&#10;bnJldi54bWxMj0FLw0AQhe+C/2EZwZvdTatiYzalFPVUhLZC6W2anSah2dmQ3Sbpv3f1opeBx3u8&#10;9022GG0jeup87VhDMlEgiAtnai41fO3eH15A+IBssHFMGq7kYZHf3mSYGjfwhvptKEUsYZ+ihiqE&#10;NpXSFxVZ9BPXEkfv5DqLIcqulKbDIZbbRk6VepYWa44LFba0qqg4by9Ww8eAw3KWvPXr82l1Peye&#10;PvfrhLS+vxuXryACjeEvDD/4ER3yyHR0FzZeNBriI+H3Rm82TeYgjhoe1VyBzDP5nz7/BgAA//8D&#10;AFBLAwQUAAYACAAAACEAhVDsK88AAAAqAgAAGQAAAGRycy9fcmVscy9lMm9Eb2MueG1sLnJlbHO8&#10;kcFqAjEQhu8F3yHM3c3uCiLFrBcpeC32AYZkNhvdTEKSlvr2DZRCBcWbx5nh//4PZrv79rP4opRd&#10;YAVd04Ig1sE4tgo+jm/LDYhckA3OgUnBhTLshsXL9p1mLDWUJxezqBTOCqZS4quUWU/kMTchEtfL&#10;GJLHUsdkZUR9Rkuyb9u1TP8ZMFwxxcEoSAezAnG8xNr8mB3G0WnaB/3picuNCul87a5ATJaKAk/G&#10;4e9y1ZwiWZC3JfrnSPRN5LsO3XMcuj8HefXh4QcAAP//AwBQSwECLQAUAAYACAAAACEA0OBzzxQB&#10;AABHAgAAEwAAAAAAAAAAAAAAAAAAAAAAW0NvbnRlbnRfVHlwZXNdLnhtbFBLAQItABQABgAIAAAA&#10;IQA4/SH/1gAAAJQBAAALAAAAAAAAAAAAAAAAAEUBAABfcmVscy8ucmVsc1BLAQItABQABgAIAAAA&#10;IQAR3UQalAIAAF4JAAAOAAAAAAAAAAAAAAAAAEQCAABkcnMvZTJvRG9jLnhtbFBLAQItAAoAAAAA&#10;AAAAIQBewYXj0gkAANIJAAAUAAAAAAAAAAAAAAAAAAQFAABkcnMvbWVkaWEvaW1hZ2UxLnBuZ1BL&#10;AQItAAoAAAAAAAAAIQBTUXy+diUAAHYlAAAUAAAAAAAAAAAAAAAAAAgPAABkcnMvbWVkaWEvaW1h&#10;Z2UyLnBuZ1BLAQItAAoAAAAAAAAAIQDjsQ3esZIAALGSAAAVAAAAAAAAAAAAAAAAALA0AABkcnMv&#10;bWVkaWEvaW1hZ2UzLmpwZWdQSwECLQAUAAYACAAAACEAjm/yld0AAAAFAQAADwAAAAAAAAAAAAAA&#10;AACUxwAAZHJzL2Rvd25yZXYueG1sUEsBAi0AFAAGAAgAAAAhAIVQ7CvPAAAAKgIAABkAAAAAAAAA&#10;AAAAAAAAnsgAAGRycy9fcmVscy9lMm9Eb2MueG1sLnJlbHNQSwUGAAAAAAgACAABAgAApMkAAAAA&#10;">
                <v:shape id="Image 298" o:spid="_x0000_s1027" type="#_x0000_t75" style="position:absolute;top:121;width:20316;height:2584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sNqVwgAAANwAAAAPAAAAZHJzL2Rvd25yZXYueG1sRE87b8Iw&#10;EN4r9T9YV6lbccqAmoBBFQgEQ4fykBhP8RFHxHchdiHw6+uhUsdP33sy632jrtSFWtjA+yADRVyK&#10;rbkysN8t3z5AhYhssREmA3cKMJs+P02wsHLjb7puY6VSCIcCDbgY20LrUDryGAbSEifuJJ3HmGBX&#10;advhLYX7Rg+zbKQ91pwaHLY0d1Setz/ewErWmwOV8viaj46XXJp84xbWmNeX/nMMKlIf/8V/7rU1&#10;MMzT2nQmHQE9/QUAAP//AwBQSwECLQAUAAYACAAAACEA2+H2y+4AAACFAQAAEwAAAAAAAAAAAAAA&#10;AAAAAAAAW0NvbnRlbnRfVHlwZXNdLnhtbFBLAQItABQABgAIAAAAIQBa9CxbvwAAABUBAAALAAAA&#10;AAAAAAAAAAAAAB8BAABfcmVscy8ucmVsc1BLAQItABQABgAIAAAAIQC5sNqVwgAAANwAAAAPAAAA&#10;AAAAAAAAAAAAAAcCAABkcnMvZG93bnJldi54bWxQSwUGAAAAAAMAAwC3AAAA9gIAAAAA&#10;">
                  <v:imagedata r:id="rId182" o:title=""/>
                </v:shape>
                <v:shape id="Image 299" o:spid="_x0000_s1028" type="#_x0000_t75" style="position:absolute;left:412;width:20025;height:2555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PO3axQAAANwAAAAPAAAAZHJzL2Rvd25yZXYueG1sRI9Li8JA&#10;EITvC/6HoQUvyzoxBx9ZRxFBFATBB56bTJtkN9MTMpMY/fXOwoLHoqq+oubLzpSipdoVlhWMhhEI&#10;4tTqgjMFl/PmawrCeWSNpWVS8CAHy0XvY46Jtnc+UnvymQgQdgkqyL2vEildmpNBN7QVcfButjbo&#10;g6wzqWu8B7gpZRxFY2mw4LCQY0XrnNLfU2MU/Ey6ZruVt2Lv/LNtsojiw/VTqUG/W32D8NT5d/i/&#10;vdMK4tkM/s6EIyAXLwAAAP//AwBQSwECLQAUAAYACAAAACEA2+H2y+4AAACFAQAAEwAAAAAAAAAA&#10;AAAAAAAAAAAAW0NvbnRlbnRfVHlwZXNdLnhtbFBLAQItABQABgAIAAAAIQBa9CxbvwAAABUBAAAL&#10;AAAAAAAAAAAAAAAAAB8BAABfcmVscy8ucmVsc1BLAQItABQABgAIAAAAIQCUPO3axQAAANwAAAAP&#10;AAAAAAAAAAAAAAAAAAcCAABkcnMvZG93bnJldi54bWxQSwUGAAAAAAMAAwC3AAAA+QIAAAAA&#10;">
                  <v:imagedata r:id="rId183" o:title=""/>
                </v:shape>
                <v:shape id="Image 300" o:spid="_x0000_s1029" type="#_x0000_t75" style="position:absolute;left:1071;top:655;width:18734;height:2426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mEWkwwAAANwAAAAPAAAAZHJzL2Rvd25yZXYueG1sRE/dasIw&#10;FL4f+A7hCN7NVIVRO6MMZVK2eWG7Bzg0Z22xOSlJVts9/XIx2OXH9787jKYTAznfWlawWiYgiCur&#10;W64VfJavjykIH5A1dpZJwUQeDvvZww4zbe98paEItYgh7DNU0ITQZ1L6qiGDfml74sh9WWcwROhq&#10;qR3eY7jp5DpJnqTBlmNDgz0dG6puxbdR8FaW6ebkzrdL7tern/fpo9i2XqnFfHx5BhFoDP/iP3eu&#10;FWySOD+eiUdA7n8BAAD//wMAUEsBAi0AFAAGAAgAAAAhANvh9svuAAAAhQEAABMAAAAAAAAAAAAA&#10;AAAAAAAAAFtDb250ZW50X1R5cGVzXS54bWxQSwECLQAUAAYACAAAACEAWvQsW78AAAAVAQAACwAA&#10;AAAAAAAAAAAAAAAfAQAAX3JlbHMvLnJlbHNQSwECLQAUAAYACAAAACEAbJhFpMMAAADcAAAADwAA&#10;AAAAAAAAAAAAAAAHAgAAZHJzL2Rvd25yZXYueG1sUEsFBgAAAAADAAMAtwAAAPcCAAAAAA==&#10;">
                  <v:imagedata r:id="rId184" o:title=""/>
                </v:shape>
                <w10:anchorlock/>
              </v:group>
            </w:pict>
          </mc:Fallback>
        </mc:AlternateContent>
      </w:r>
    </w:p>
    <w:p w14:paraId="0E0F70AC" w14:textId="77777777" w:rsidR="006C66B2" w:rsidRDefault="006C66B2">
      <w:pPr>
        <w:rPr>
          <w:sz w:val="20"/>
        </w:rPr>
        <w:sectPr w:rsidR="006C66B2">
          <w:pgSz w:w="12240" w:h="15840"/>
          <w:pgMar w:top="1260" w:right="360" w:bottom="280" w:left="360" w:header="740" w:footer="0" w:gutter="0"/>
          <w:cols w:space="720"/>
        </w:sectPr>
      </w:pPr>
    </w:p>
    <w:p w14:paraId="01623760" w14:textId="77777777" w:rsidR="006C66B2" w:rsidRDefault="00032C37">
      <w:pPr>
        <w:spacing w:before="1" w:line="268" w:lineRule="auto"/>
        <w:ind w:left="1078" w:firstLine="304"/>
        <w:rPr>
          <w:i/>
          <w:sz w:val="24"/>
        </w:rPr>
      </w:pPr>
      <w:r>
        <w:rPr>
          <w:i/>
          <w:sz w:val="24"/>
        </w:rPr>
        <w:t>The Business Owners and Operators Guide</w:t>
      </w:r>
      <w:r>
        <w:rPr>
          <w:i/>
          <w:spacing w:val="-9"/>
          <w:sz w:val="24"/>
        </w:rPr>
        <w:t xml:space="preserve"> </w:t>
      </w:r>
      <w:r>
        <w:rPr>
          <w:i/>
          <w:sz w:val="24"/>
        </w:rPr>
        <w:t>to</w:t>
      </w:r>
      <w:r>
        <w:rPr>
          <w:i/>
          <w:spacing w:val="-7"/>
          <w:sz w:val="24"/>
        </w:rPr>
        <w:t xml:space="preserve"> </w:t>
      </w:r>
      <w:r>
        <w:rPr>
          <w:i/>
          <w:sz w:val="24"/>
        </w:rPr>
        <w:t>Accessible</w:t>
      </w:r>
      <w:r>
        <w:rPr>
          <w:i/>
          <w:spacing w:val="-10"/>
          <w:sz w:val="24"/>
        </w:rPr>
        <w:t xml:space="preserve"> </w:t>
      </w:r>
      <w:r>
        <w:rPr>
          <w:i/>
          <w:sz w:val="24"/>
        </w:rPr>
        <w:t>Parking</w:t>
      </w:r>
      <w:r>
        <w:rPr>
          <w:i/>
          <w:spacing w:val="-10"/>
          <w:sz w:val="24"/>
        </w:rPr>
        <w:t xml:space="preserve"> </w:t>
      </w:r>
      <w:r>
        <w:rPr>
          <w:i/>
          <w:sz w:val="24"/>
        </w:rPr>
        <w:t>Webinar</w:t>
      </w:r>
      <w:r>
        <w:rPr>
          <w:i/>
          <w:spacing w:val="-8"/>
          <w:sz w:val="24"/>
        </w:rPr>
        <w:t xml:space="preserve"> </w:t>
      </w:r>
      <w:r>
        <w:rPr>
          <w:i/>
          <w:sz w:val="24"/>
        </w:rPr>
        <w:t>Flyer</w:t>
      </w:r>
    </w:p>
    <w:p w14:paraId="2FF31CE4" w14:textId="77777777" w:rsidR="006C66B2" w:rsidRDefault="00032C37">
      <w:pPr>
        <w:spacing w:before="69"/>
        <w:ind w:left="417"/>
        <w:rPr>
          <w:b/>
          <w:sz w:val="24"/>
        </w:rPr>
      </w:pPr>
      <w:r>
        <w:rPr>
          <w:b/>
          <w:spacing w:val="-5"/>
          <w:sz w:val="24"/>
        </w:rPr>
        <w:t>49</w:t>
      </w:r>
    </w:p>
    <w:p w14:paraId="1CA82774" w14:textId="77777777" w:rsidR="006C66B2" w:rsidRDefault="00032C37">
      <w:pPr>
        <w:spacing w:line="268" w:lineRule="auto"/>
        <w:ind w:left="1058" w:right="1765" w:hanging="641"/>
        <w:rPr>
          <w:i/>
          <w:sz w:val="24"/>
        </w:rPr>
      </w:pPr>
      <w:r>
        <w:br w:type="column"/>
      </w:r>
      <w:r>
        <w:rPr>
          <w:i/>
          <w:sz w:val="24"/>
        </w:rPr>
        <w:t>Emergency</w:t>
      </w:r>
      <w:r>
        <w:rPr>
          <w:i/>
          <w:spacing w:val="-17"/>
          <w:sz w:val="24"/>
        </w:rPr>
        <w:t xml:space="preserve"> </w:t>
      </w:r>
      <w:r>
        <w:rPr>
          <w:i/>
          <w:sz w:val="24"/>
        </w:rPr>
        <w:t>Preparedness Webinar Flyer</w:t>
      </w:r>
    </w:p>
    <w:p w14:paraId="79FE5D33" w14:textId="77777777" w:rsidR="006C66B2" w:rsidRDefault="006C66B2">
      <w:pPr>
        <w:spacing w:line="268" w:lineRule="auto"/>
        <w:rPr>
          <w:i/>
          <w:sz w:val="24"/>
        </w:rPr>
        <w:sectPr w:rsidR="006C66B2">
          <w:type w:val="continuous"/>
          <w:pgSz w:w="12240" w:h="15840"/>
          <w:pgMar w:top="800" w:right="360" w:bottom="280" w:left="360" w:header="740" w:footer="0" w:gutter="0"/>
          <w:cols w:num="2" w:space="720" w:equalWidth="0">
            <w:col w:w="5678" w:space="883"/>
            <w:col w:w="4959"/>
          </w:cols>
        </w:sectPr>
      </w:pPr>
    </w:p>
    <w:p w14:paraId="2E4A5DBC" w14:textId="77777777" w:rsidR="006C66B2" w:rsidRDefault="006C66B2">
      <w:pPr>
        <w:pStyle w:val="BodyText"/>
        <w:spacing w:before="73"/>
        <w:rPr>
          <w:i/>
          <w:sz w:val="28"/>
        </w:rPr>
      </w:pPr>
    </w:p>
    <w:p w14:paraId="75FABC40" w14:textId="77777777" w:rsidR="006C66B2" w:rsidRDefault="00032C37">
      <w:pPr>
        <w:pStyle w:val="Heading4"/>
        <w:ind w:left="7458"/>
      </w:pPr>
      <w:r>
        <w:t>Revising</w:t>
      </w:r>
      <w:r>
        <w:rPr>
          <w:spacing w:val="-7"/>
        </w:rPr>
        <w:t xml:space="preserve"> </w:t>
      </w:r>
      <w:r>
        <w:t>Prior</w:t>
      </w:r>
      <w:r>
        <w:rPr>
          <w:spacing w:val="-7"/>
        </w:rPr>
        <w:t xml:space="preserve"> </w:t>
      </w:r>
      <w:r>
        <w:rPr>
          <w:spacing w:val="-2"/>
        </w:rPr>
        <w:t>Publications</w:t>
      </w:r>
    </w:p>
    <w:p w14:paraId="2F14E3FA"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64" behindDoc="1" locked="0" layoutInCell="1" allowOverlap="1" wp14:anchorId="0E5E99F3" wp14:editId="5E44A50A">
                <wp:simplePos x="0" y="0"/>
                <wp:positionH relativeFrom="page">
                  <wp:posOffset>4385817</wp:posOffset>
                </wp:positionH>
                <wp:positionV relativeFrom="paragraph">
                  <wp:posOffset>65313</wp:posOffset>
                </wp:positionV>
                <wp:extent cx="2927985" cy="91440"/>
                <wp:effectExtent l="0" t="0" r="0" b="0"/>
                <wp:wrapTopAndBottom/>
                <wp:docPr id="301" name="Graphic 30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927985" cy="91440"/>
                        </a:xfrm>
                        <a:custGeom>
                          <a:avLst/>
                          <a:gdLst/>
                          <a:ahLst/>
                          <a:cxnLst/>
                          <a:rect l="l" t="t" r="r" b="b"/>
                          <a:pathLst>
                            <a:path w="2927985" h="91440">
                              <a:moveTo>
                                <a:pt x="2927476" y="0"/>
                              </a:moveTo>
                              <a:lnTo>
                                <a:pt x="0" y="0"/>
                              </a:lnTo>
                              <a:lnTo>
                                <a:pt x="0" y="91438"/>
                              </a:lnTo>
                              <a:lnTo>
                                <a:pt x="2927476" y="91438"/>
                              </a:lnTo>
                              <a:lnTo>
                                <a:pt x="2927476"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847CC61" id="Graphic 301" o:spid="_x0000_s1026" style="position:absolute;margin-left:345.35pt;margin-top:5.15pt;width:230.55pt;height:7.2pt;z-index:-251658116;visibility:visible;mso-wrap-style:square;mso-wrap-distance-left:0;mso-wrap-distance-top:0;mso-wrap-distance-right:0;mso-wrap-distance-bottom:0;mso-position-horizontal:absolute;mso-position-horizontal-relative:page;mso-position-vertical:absolute;mso-position-vertical-relative:text;v-text-anchor:top" coordsize="292798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oWsJgIAAMEEAAAOAAAAZHJzL2Uyb0RvYy54bWysVMFu2zAMvQ/YPwi6L07SrE2MOMXQoMOA&#10;oivQDDsrshwbk0VNVGLn70fJUWpspw27SJT5RD0+kl7f961mJ+WwAVPw2WTKmTISysYcCv5t9/hh&#10;yRl6YUqhwaiCnxXy+837d+vO5moONehSOUZBDOadLXjtvc2zDGWtWoETsMqQswLXCk9Hd8hKJzqK&#10;3upsPp3eZh240jqQCpG+bgcn38T4VaWk/1pVqDzTBSduPq4urvuwZpu1yA9O2LqRFxriH1i0ojH0&#10;6DXUVnjBjq75I1TbSAcIlZ9IaDOoqkaqmANlM5v+ls1rLayKuZA4aK8y4f8LK59Pr/bFBepon0D+&#10;QFIk6yzmV0844AXTV64NWCLO+qji+aqi6j2T9HG+mt+tlh85k+RbzRaLqHIm8nRZHtF/VhADidMT&#10;+qEIZbJEnSzZm2Q6KmUooo5F9JxRER1nVMT9UEQrfLgX2AWTdSMmdSISvC2c1A4izockAt/F3S1n&#10;KRWi+obRZoylFhqhki/tNsYbMJT4zTIwo2jJn/YBN37379BJ0BRPakA1PBVSj29e5aD3x4Ij6KZ8&#10;bLQOAqA77B+0YycRxmO62N7dXCiPYLEbhgYIrbCH8vziWEczU3D8eRROcaa/GGrKMGDJcMnYJ8N5&#10;/QBxDKP2Dv2u/y6cZZbMgnvqn2dILS/y1BnEPwAGbLhp4NPRQ9WEtoncBkaXA81JzP8y02EQx+eI&#10;evvzbH4BAAD//wMAUEsDBBQABgAIAAAAIQCimQ1Z4AAAAAoBAAAPAAAAZHJzL2Rvd25yZXYueG1s&#10;TI/BTsMwEETvSPyDtUjcqJ1SUghxKoRUDkioouXQoxNvkyjxOordNvD1bE9wXM3T7Jt8NblenHAM&#10;rScNyUyBQKq8banW8LVb3z2CCNGQNb0n1PCNAVbF9VVuMuvP9ImnbawFl1DIjIYmxiGTMlQNOhNm&#10;fkDi7OBHZyKfYy3taM5c7no5VyqVzrTEHxoz4GuDVbc9Og3BLN7X5ebnbXdIg9zv2+5Dlp3WtzfT&#10;yzOIiFP8g+Giz+pQsFPpj2SD6DWkT2rJKAfqHsQFSB4SHlNqmC+WIItc/p9Q/AIAAP//AwBQSwEC&#10;LQAUAAYACAAAACEAtoM4kv4AAADhAQAAEwAAAAAAAAAAAAAAAAAAAAAAW0NvbnRlbnRfVHlwZXNd&#10;LnhtbFBLAQItABQABgAIAAAAIQA4/SH/1gAAAJQBAAALAAAAAAAAAAAAAAAAAC8BAABfcmVscy8u&#10;cmVsc1BLAQItABQABgAIAAAAIQA/2oWsJgIAAMEEAAAOAAAAAAAAAAAAAAAAAC4CAABkcnMvZTJv&#10;RG9jLnhtbFBLAQItABQABgAIAAAAIQCimQ1Z4AAAAAoBAAAPAAAAAAAAAAAAAAAAAIAEAABkcnMv&#10;ZG93bnJldi54bWxQSwUGAAAAAAQABADzAAAAjQUAAAAA&#10;" path="m2927476,l,,,91438r2927476,l2927476,xe" fillcolor="#004d73" stroked="f">
                <v:path arrowok="t"/>
                <w10:wrap type="topAndBottom" anchorx="page"/>
              </v:shape>
            </w:pict>
          </mc:Fallback>
        </mc:AlternateContent>
      </w:r>
    </w:p>
    <w:p w14:paraId="4F7ACA0E" w14:textId="533A005A" w:rsidR="006C66B2" w:rsidRDefault="00032C37" w:rsidP="00EB3800">
      <w:pPr>
        <w:pStyle w:val="BodyText"/>
        <w:spacing w:before="186" w:line="261" w:lineRule="auto"/>
        <w:ind w:left="640" w:right="662"/>
      </w:pPr>
      <w:r>
        <w:t>In</w:t>
      </w:r>
      <w:r>
        <w:rPr>
          <w:spacing w:val="-3"/>
        </w:rPr>
        <w:t xml:space="preserve"> </w:t>
      </w:r>
      <w:r>
        <w:t>2025,</w:t>
      </w:r>
      <w:r>
        <w:rPr>
          <w:spacing w:val="-4"/>
        </w:rPr>
        <w:t xml:space="preserve"> </w:t>
      </w:r>
      <w:r>
        <w:t>CCDA</w:t>
      </w:r>
      <w:r>
        <w:rPr>
          <w:spacing w:val="-4"/>
        </w:rPr>
        <w:t xml:space="preserve"> </w:t>
      </w:r>
      <w:r>
        <w:t>will</w:t>
      </w:r>
      <w:r>
        <w:rPr>
          <w:spacing w:val="-4"/>
        </w:rPr>
        <w:t xml:space="preserve"> </w:t>
      </w:r>
      <w:r>
        <w:t>update</w:t>
      </w:r>
      <w:r>
        <w:rPr>
          <w:spacing w:val="-5"/>
        </w:rPr>
        <w:t xml:space="preserve"> </w:t>
      </w:r>
      <w:r>
        <w:t>several</w:t>
      </w:r>
      <w:r>
        <w:rPr>
          <w:spacing w:val="-4"/>
        </w:rPr>
        <w:t xml:space="preserve"> </w:t>
      </w:r>
      <w:r>
        <w:t>previously</w:t>
      </w:r>
      <w:r>
        <w:rPr>
          <w:spacing w:val="-4"/>
        </w:rPr>
        <w:t xml:space="preserve"> </w:t>
      </w:r>
      <w:r>
        <w:t>published</w:t>
      </w:r>
      <w:r>
        <w:rPr>
          <w:spacing w:val="-5"/>
        </w:rPr>
        <w:t xml:space="preserve"> </w:t>
      </w:r>
      <w:r>
        <w:t>educational</w:t>
      </w:r>
      <w:r>
        <w:rPr>
          <w:spacing w:val="-6"/>
        </w:rPr>
        <w:t xml:space="preserve"> </w:t>
      </w:r>
      <w:r>
        <w:t>and</w:t>
      </w:r>
      <w:r>
        <w:rPr>
          <w:spacing w:val="-5"/>
        </w:rPr>
        <w:t xml:space="preserve"> </w:t>
      </w:r>
      <w:r>
        <w:t>technical</w:t>
      </w:r>
      <w:r>
        <w:rPr>
          <w:spacing w:val="-4"/>
        </w:rPr>
        <w:t xml:space="preserve"> </w:t>
      </w:r>
      <w:r>
        <w:t>assistance</w:t>
      </w:r>
      <w:r>
        <w:rPr>
          <w:spacing w:val="-3"/>
        </w:rPr>
        <w:t xml:space="preserve"> </w:t>
      </w:r>
      <w:r>
        <w:t>materials</w:t>
      </w:r>
      <w:r>
        <w:rPr>
          <w:spacing w:val="-1"/>
        </w:rPr>
        <w:t xml:space="preserve"> </w:t>
      </w:r>
      <w:r>
        <w:t>to</w:t>
      </w:r>
      <w:r>
        <w:rPr>
          <w:spacing w:val="-1"/>
        </w:rPr>
        <w:t xml:space="preserve"> </w:t>
      </w:r>
      <w:r>
        <w:t>ensure</w:t>
      </w:r>
      <w:r>
        <w:rPr>
          <w:spacing w:val="-1"/>
        </w:rPr>
        <w:t xml:space="preserve"> </w:t>
      </w:r>
      <w:r>
        <w:t>alignment</w:t>
      </w:r>
      <w:r>
        <w:rPr>
          <w:spacing w:val="-1"/>
        </w:rPr>
        <w:t xml:space="preserve"> </w:t>
      </w:r>
      <w:r>
        <w:t>with</w:t>
      </w:r>
      <w:r>
        <w:rPr>
          <w:spacing w:val="-1"/>
        </w:rPr>
        <w:t xml:space="preserve"> </w:t>
      </w:r>
      <w:r>
        <w:t>current</w:t>
      </w:r>
      <w:r>
        <w:rPr>
          <w:spacing w:val="-3"/>
        </w:rPr>
        <w:t xml:space="preserve"> </w:t>
      </w:r>
      <w:r>
        <w:t>accessibility</w:t>
      </w:r>
      <w:r>
        <w:rPr>
          <w:spacing w:val="-3"/>
        </w:rPr>
        <w:t xml:space="preserve"> </w:t>
      </w:r>
      <w:r>
        <w:t>standards</w:t>
      </w:r>
      <w:r>
        <w:rPr>
          <w:spacing w:val="-1"/>
        </w:rPr>
        <w:t xml:space="preserve"> </w:t>
      </w:r>
      <w:r>
        <w:t>and</w:t>
      </w:r>
      <w:r>
        <w:rPr>
          <w:spacing w:val="-1"/>
        </w:rPr>
        <w:t xml:space="preserve"> </w:t>
      </w:r>
      <w:r>
        <w:t>enforcement</w:t>
      </w:r>
      <w:r>
        <w:rPr>
          <w:spacing w:val="-3"/>
        </w:rPr>
        <w:t xml:space="preserve"> </w:t>
      </w:r>
      <w:r>
        <w:t>practices. These updates will reflect the most current requirements of the California Building Code and other applicable state and federal disability access laws and regulations.</w:t>
      </w:r>
    </w:p>
    <w:p w14:paraId="34A66BEE" w14:textId="474D7CA1" w:rsidR="006C66B2" w:rsidRDefault="00032C37" w:rsidP="00EB3800">
      <w:pPr>
        <w:pStyle w:val="BodyText"/>
        <w:spacing w:before="158" w:line="261" w:lineRule="auto"/>
        <w:ind w:left="640" w:right="662"/>
      </w:pPr>
      <w:r>
        <w:t>The publications to be revised include CCDA’s Myths and Misconceptions: Accessibility Compliance for Businesses Guide, Accessibility Construction Inspection Checklist, Accessible Parking Toolkits, and the Disability Access Education Revolving (DAER) Fund Quick Reference Guide. The purpose of these updates is to ensure that the materials remain accurate, relevant, and useful to trained building code officials, building inspectors, design professionals, business owners, and other stakeholders involved in commercial construction and accessibility compliance. A key component of this effort is the revision of the Accessibility Construction Inspection Checklist. The updated checklist will provide trained building code officials and building inspectors</w:t>
      </w:r>
      <w:r>
        <w:rPr>
          <w:spacing w:val="-4"/>
        </w:rPr>
        <w:t xml:space="preserve"> </w:t>
      </w:r>
      <w:r>
        <w:t>with</w:t>
      </w:r>
      <w:r>
        <w:rPr>
          <w:spacing w:val="-4"/>
        </w:rPr>
        <w:t xml:space="preserve"> </w:t>
      </w:r>
      <w:r>
        <w:t>a</w:t>
      </w:r>
      <w:r>
        <w:rPr>
          <w:spacing w:val="-3"/>
        </w:rPr>
        <w:t xml:space="preserve"> </w:t>
      </w:r>
      <w:r>
        <w:t>practical</w:t>
      </w:r>
      <w:r>
        <w:rPr>
          <w:spacing w:val="-4"/>
        </w:rPr>
        <w:t xml:space="preserve"> </w:t>
      </w:r>
      <w:r>
        <w:t>reference</w:t>
      </w:r>
      <w:r>
        <w:rPr>
          <w:spacing w:val="-4"/>
        </w:rPr>
        <w:t xml:space="preserve"> </w:t>
      </w:r>
      <w:r>
        <w:t>guide</w:t>
      </w:r>
      <w:r>
        <w:rPr>
          <w:spacing w:val="-4"/>
        </w:rPr>
        <w:t xml:space="preserve"> </w:t>
      </w:r>
      <w:r>
        <w:t>identifying</w:t>
      </w:r>
      <w:r>
        <w:rPr>
          <w:spacing w:val="-5"/>
        </w:rPr>
        <w:t xml:space="preserve"> </w:t>
      </w:r>
      <w:r>
        <w:t>commonly</w:t>
      </w:r>
      <w:r>
        <w:rPr>
          <w:spacing w:val="-6"/>
        </w:rPr>
        <w:t xml:space="preserve"> </w:t>
      </w:r>
      <w:r>
        <w:t>inspected</w:t>
      </w:r>
      <w:r>
        <w:rPr>
          <w:spacing w:val="-5"/>
        </w:rPr>
        <w:t xml:space="preserve"> </w:t>
      </w:r>
      <w:r>
        <w:t>accessibility</w:t>
      </w:r>
      <w:r>
        <w:rPr>
          <w:spacing w:val="-5"/>
        </w:rPr>
        <w:t xml:space="preserve"> </w:t>
      </w:r>
      <w:r>
        <w:t>features</w:t>
      </w:r>
      <w:r>
        <w:rPr>
          <w:spacing w:val="-6"/>
        </w:rPr>
        <w:t xml:space="preserve"> </w:t>
      </w:r>
      <w:r>
        <w:t>during various phases of commercial construction. The Accessibility Construction Inspection Checklist is intended solely as a reference tool for trained building code officials and building inspectors.</w:t>
      </w:r>
    </w:p>
    <w:p w14:paraId="6F875210" w14:textId="77777777" w:rsidR="006C66B2" w:rsidRDefault="00032C37">
      <w:pPr>
        <w:pStyle w:val="Heading4"/>
        <w:spacing w:before="194"/>
        <w:ind w:right="425"/>
        <w:jc w:val="right"/>
      </w:pPr>
      <w:r>
        <w:t>Path</w:t>
      </w:r>
      <w:r>
        <w:rPr>
          <w:spacing w:val="-1"/>
        </w:rPr>
        <w:t xml:space="preserve"> </w:t>
      </w:r>
      <w:r>
        <w:rPr>
          <w:spacing w:val="-2"/>
        </w:rPr>
        <w:t>Forward</w:t>
      </w:r>
    </w:p>
    <w:p w14:paraId="35643064" w14:textId="77777777" w:rsidR="006C66B2" w:rsidRDefault="00032C37">
      <w:pPr>
        <w:pStyle w:val="BodyText"/>
        <w:spacing w:before="7"/>
        <w:rPr>
          <w:b/>
          <w:sz w:val="6"/>
        </w:rPr>
      </w:pPr>
      <w:r>
        <w:rPr>
          <w:b/>
          <w:noProof/>
          <w:sz w:val="6"/>
        </w:rPr>
        <mc:AlternateContent>
          <mc:Choice Requires="wps">
            <w:drawing>
              <wp:anchor distT="0" distB="0" distL="0" distR="0" simplePos="0" relativeHeight="251658365" behindDoc="1" locked="0" layoutInCell="1" allowOverlap="1" wp14:anchorId="0A7C5F75" wp14:editId="6066B16A">
                <wp:simplePos x="0" y="0"/>
                <wp:positionH relativeFrom="page">
                  <wp:posOffset>5585078</wp:posOffset>
                </wp:positionH>
                <wp:positionV relativeFrom="paragraph">
                  <wp:posOffset>63887</wp:posOffset>
                </wp:positionV>
                <wp:extent cx="1720850" cy="91440"/>
                <wp:effectExtent l="0" t="0" r="0" b="0"/>
                <wp:wrapTopAndBottom/>
                <wp:docPr id="302" name="Graphic 30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20850" cy="91440"/>
                        </a:xfrm>
                        <a:custGeom>
                          <a:avLst/>
                          <a:gdLst/>
                          <a:ahLst/>
                          <a:cxnLst/>
                          <a:rect l="l" t="t" r="r" b="b"/>
                          <a:pathLst>
                            <a:path w="1720850" h="91440">
                              <a:moveTo>
                                <a:pt x="1720723" y="0"/>
                              </a:moveTo>
                              <a:lnTo>
                                <a:pt x="0" y="0"/>
                              </a:lnTo>
                              <a:lnTo>
                                <a:pt x="0" y="91439"/>
                              </a:lnTo>
                              <a:lnTo>
                                <a:pt x="1720723" y="91439"/>
                              </a:lnTo>
                              <a:lnTo>
                                <a:pt x="172072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6E956334" id="Graphic 302" o:spid="_x0000_s1026" style="position:absolute;margin-left:439.75pt;margin-top:5.05pt;width:135.5pt;height:7.2pt;z-index:-251658115;visibility:visible;mso-wrap-style:square;mso-wrap-distance-left:0;mso-wrap-distance-top:0;mso-wrap-distance-right:0;mso-wrap-distance-bottom:0;mso-position-horizontal:absolute;mso-position-horizontal-relative:page;mso-position-vertical:absolute;mso-position-vertical-relative:text;v-text-anchor:top" coordsize="172085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sXuzJQIAAMEEAAAOAAAAZHJzL2Uyb0RvYy54bWysVE1v2zAMvQ/YfxB0X+x8bGmNOMXQoMOA&#10;oivQDDsrshwbk0VNVOLk34+So9ToTht2kSjziXp8JL26O3WaHZXDFkzJp5OcM2UkVK3Zl/z79uHD&#10;DWfohamEBqNKflbI79bv3616W6gZNKAr5RgFMVj0tuSN97bIMpSN6gROwCpDzhpcJzwd3T6rnOgp&#10;eqezWZ5/ynpwlXUgFSJ93QxOvo7x61pJ/62uUXmmS07cfFxdXHdhzdYrUeydsE0rLzTEP7DoRGvo&#10;0WuojfCCHVz7R6iulQ4Qaj+R0GVQ161UMQfKZpq/yealEVbFXEgctFeZ8P+FlU/HF/vsAnW0jyB/&#10;IimS9RaLqycc8II51a4LWCLOTlHF81VFdfJM0sfpcpbffCSxJflup4tFVDkTRbosD+i/KIiBxPER&#10;/VCEKlmiSZY8mWQ6KmUooo5F9JxRER1nVMTdUEQrfLgX2AWT9SMmTSISvB0c1RYizockAt/lbM5Z&#10;SoWovmK0GWMpqxEq+dJuY7wBQ4nPbwMzipb8aR9w43f/Dp0ETfGkBlTDUyH1+OZVDnp/LDiCbquH&#10;VusgALr97l47dhRhPPLFZjm/UB7BYjcMDRBaYQfV+dmxnmam5PjrIJziTH811JRhwJLhkrFLhvP6&#10;HuIYRu0d+u3ph3CWWTJL7ql/niC1vChSZxD/ABiw4aaBzwcPdRvaJnIbGF0ONCcx/8tMh0EcnyPq&#10;9c+z/g0AAP//AwBQSwMEFAAGAAgAAAAhAPF9hwziAAAACgEAAA8AAABkcnMvZG93bnJldi54bWxM&#10;j01PwzAMhu9I/IfISFwQSzrRbZSmEwxNaCC+BoKr15i2onGqJtvKvyc7wdF+H71+nM8H24od9b5x&#10;rCEZKRDEpTMNVxre35bnMxA+IBtsHZOGH/IwL46PcsyM2/Mr7dahErGEfYYa6hC6TEpf1mTRj1xH&#10;HLMv11sMcewraXrcx3LbyrFSE2mx4Xihxo4WNZXf663VcPuxeHq+uTsjfJRu+vCS3q8+lxOtT0+G&#10;6ysQgYbwB8NBP6pDEZ02bsvGi1bDbHqZRjQGKgFxAJJUxc1Gw/giBVnk8v8LxS8AAAD//wMAUEsB&#10;Ai0AFAAGAAgAAAAhALaDOJL+AAAA4QEAABMAAAAAAAAAAAAAAAAAAAAAAFtDb250ZW50X1R5cGVz&#10;XS54bWxQSwECLQAUAAYACAAAACEAOP0h/9YAAACUAQAACwAAAAAAAAAAAAAAAAAvAQAAX3JlbHMv&#10;LnJlbHNQSwECLQAUAAYACAAAACEAMbF7syUCAADBBAAADgAAAAAAAAAAAAAAAAAuAgAAZHJzL2Uy&#10;b0RvYy54bWxQSwECLQAUAAYACAAAACEA8X2HDOIAAAAKAQAADwAAAAAAAAAAAAAAAAB/BAAAZHJz&#10;L2Rvd25yZXYueG1sUEsFBgAAAAAEAAQA8wAAAI4FAAAAAA==&#10;" path="m1720723,l,,,91439r1720723,l1720723,xe" fillcolor="#004d73" stroked="f">
                <v:path arrowok="t"/>
                <w10:wrap type="topAndBottom" anchorx="page"/>
              </v:shape>
            </w:pict>
          </mc:Fallback>
        </mc:AlternateContent>
      </w:r>
    </w:p>
    <w:p w14:paraId="5FA13A7A" w14:textId="77777777" w:rsidR="006C66B2" w:rsidRDefault="00032C37" w:rsidP="0096453A">
      <w:pPr>
        <w:pStyle w:val="BodyText"/>
        <w:spacing w:before="133" w:after="22" w:line="261" w:lineRule="auto"/>
        <w:ind w:left="681" w:right="662"/>
      </w:pPr>
      <w:r>
        <w:t xml:space="preserve">In 2026, CCDA will focus on finalizing and distributing the revised materials to ensure they are accurate, accessible, and ready for statewide use. This work will include continued review for technical consistency with current codes and standards, improving clarity and usability, and strengthening alignment across all CCDA publications. CCDA will also expand outreach efforts to reconnect with previously engaged communities while extending its reach to new regions throughout California. Through educational events, </w:t>
      </w:r>
      <w:proofErr w:type="gramStart"/>
      <w:r>
        <w:t>trainings</w:t>
      </w:r>
      <w:proofErr w:type="gramEnd"/>
      <w:r>
        <w:t>, and stakeholder engagement, CCDA aims to strengthen local capacity and further advance accessibility compliance across the state. The relevant CCDA subcommittees will continue to guide the revision</w:t>
      </w:r>
      <w:r>
        <w:rPr>
          <w:spacing w:val="-3"/>
        </w:rPr>
        <w:t xml:space="preserve"> </w:t>
      </w:r>
      <w:r>
        <w:t>process</w:t>
      </w:r>
      <w:r>
        <w:rPr>
          <w:spacing w:val="-3"/>
        </w:rPr>
        <w:t xml:space="preserve"> </w:t>
      </w:r>
      <w:r>
        <w:t>and</w:t>
      </w:r>
      <w:r>
        <w:rPr>
          <w:spacing w:val="-3"/>
        </w:rPr>
        <w:t xml:space="preserve"> </w:t>
      </w:r>
      <w:r>
        <w:t>support</w:t>
      </w:r>
      <w:r>
        <w:rPr>
          <w:spacing w:val="-3"/>
        </w:rPr>
        <w:t xml:space="preserve"> </w:t>
      </w:r>
      <w:r>
        <w:t>outreach</w:t>
      </w:r>
      <w:r>
        <w:rPr>
          <w:spacing w:val="-5"/>
        </w:rPr>
        <w:t xml:space="preserve"> </w:t>
      </w:r>
      <w:r>
        <w:t>efforts</w:t>
      </w:r>
      <w:r>
        <w:rPr>
          <w:spacing w:val="-6"/>
        </w:rPr>
        <w:t xml:space="preserve"> </w:t>
      </w:r>
      <w:r>
        <w:t>to</w:t>
      </w:r>
      <w:r>
        <w:rPr>
          <w:spacing w:val="-5"/>
        </w:rPr>
        <w:t xml:space="preserve"> </w:t>
      </w:r>
      <w:r>
        <w:t>maximize</w:t>
      </w:r>
      <w:r>
        <w:rPr>
          <w:spacing w:val="-3"/>
        </w:rPr>
        <w:t xml:space="preserve"> </w:t>
      </w:r>
      <w:r>
        <w:t>the</w:t>
      </w:r>
      <w:r>
        <w:rPr>
          <w:spacing w:val="-3"/>
        </w:rPr>
        <w:t xml:space="preserve"> </w:t>
      </w:r>
      <w:r>
        <w:t>impact</w:t>
      </w:r>
      <w:r>
        <w:rPr>
          <w:spacing w:val="-3"/>
        </w:rPr>
        <w:t xml:space="preserve"> </w:t>
      </w:r>
      <w:r>
        <w:t>and</w:t>
      </w:r>
      <w:r>
        <w:rPr>
          <w:spacing w:val="-3"/>
        </w:rPr>
        <w:t xml:space="preserve"> </w:t>
      </w:r>
      <w:r>
        <w:t>effectiveness</w:t>
      </w:r>
      <w:r>
        <w:rPr>
          <w:spacing w:val="-5"/>
        </w:rPr>
        <w:t xml:space="preserve"> </w:t>
      </w:r>
      <w:r>
        <w:t>of</w:t>
      </w:r>
      <w:r>
        <w:rPr>
          <w:spacing w:val="-1"/>
        </w:rPr>
        <w:t xml:space="preserve"> </w:t>
      </w:r>
      <w:r>
        <w:t>these updated resources.</w:t>
      </w:r>
    </w:p>
    <w:p w14:paraId="474D4578" w14:textId="77777777" w:rsidR="006C66B2" w:rsidRDefault="00032C37">
      <w:pPr>
        <w:ind w:left="3957"/>
        <w:rPr>
          <w:sz w:val="20"/>
        </w:rPr>
      </w:pPr>
      <w:r>
        <w:rPr>
          <w:noProof/>
          <w:sz w:val="20"/>
        </w:rPr>
        <mc:AlternateContent>
          <mc:Choice Requires="wpg">
            <w:drawing>
              <wp:inline distT="0" distB="0" distL="0" distR="0" wp14:anchorId="5EB12C43" wp14:editId="4DFBF0BD">
                <wp:extent cx="2254250" cy="2251075"/>
                <wp:effectExtent l="0" t="0" r="0" b="6350"/>
                <wp:docPr id="303" name="Group 3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54250" cy="2251075"/>
                          <a:chOff x="0" y="0"/>
                          <a:chExt cx="2254250" cy="2251075"/>
                        </a:xfrm>
                      </wpg:grpSpPr>
                      <pic:pic xmlns:pic="http://schemas.openxmlformats.org/drawingml/2006/picture">
                        <pic:nvPicPr>
                          <pic:cNvPr id="304" name="Image 304"/>
                          <pic:cNvPicPr/>
                        </pic:nvPicPr>
                        <pic:blipFill>
                          <a:blip r:embed="rId185" cstate="print"/>
                          <a:stretch>
                            <a:fillRect/>
                          </a:stretch>
                        </pic:blipFill>
                        <pic:spPr>
                          <a:xfrm>
                            <a:off x="0" y="10619"/>
                            <a:ext cx="2240376" cy="2240376"/>
                          </a:xfrm>
                          <a:prstGeom prst="rect">
                            <a:avLst/>
                          </a:prstGeom>
                        </pic:spPr>
                      </pic:pic>
                      <pic:pic xmlns:pic="http://schemas.openxmlformats.org/drawingml/2006/picture">
                        <pic:nvPicPr>
                          <pic:cNvPr id="305" name="Image 305"/>
                          <pic:cNvPicPr/>
                        </pic:nvPicPr>
                        <pic:blipFill>
                          <a:blip r:embed="rId186" cstate="print"/>
                          <a:stretch>
                            <a:fillRect/>
                          </a:stretch>
                        </pic:blipFill>
                        <pic:spPr>
                          <a:xfrm>
                            <a:off x="41196" y="0"/>
                            <a:ext cx="2212848" cy="2211324"/>
                          </a:xfrm>
                          <a:prstGeom prst="rect">
                            <a:avLst/>
                          </a:prstGeom>
                        </pic:spPr>
                      </pic:pic>
                      <pic:pic xmlns:pic="http://schemas.openxmlformats.org/drawingml/2006/picture">
                        <pic:nvPicPr>
                          <pic:cNvPr id="306" name="Image 306"/>
                          <pic:cNvPicPr/>
                        </pic:nvPicPr>
                        <pic:blipFill>
                          <a:blip r:embed="rId187" cstate="print"/>
                          <a:stretch>
                            <a:fillRect/>
                          </a:stretch>
                        </pic:blipFill>
                        <pic:spPr>
                          <a:xfrm>
                            <a:off x="107236" y="64947"/>
                            <a:ext cx="2082038" cy="2082038"/>
                          </a:xfrm>
                          <a:prstGeom prst="rect">
                            <a:avLst/>
                          </a:prstGeom>
                        </pic:spPr>
                      </pic:pic>
                    </wpg:wgp>
                  </a:graphicData>
                </a:graphic>
              </wp:inline>
            </w:drawing>
          </mc:Choice>
          <mc:Fallback>
            <w:pict>
              <v:group w14:anchorId="67151AD5" id="Group 303" o:spid="_x0000_s1026" style="width:177.5pt;height:177.25pt;mso-position-horizontal-relative:char;mso-position-vertical-relative:line" coordsize="22542,22510"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O2z0LJACAABeCQAADgAAAGRycy9lMm9Eb2MueG1s5Fbb&#10;bhshEH2v1H9AvMd78dqJV7bz4saKFLVR2n4AZtldlOUiwJf8fQdY26kdKVXUSKn6sIiBZThzODMw&#10;vd6JDm2YsVzJGc4GKUZMUlVx2czwzx83F1cYWUdkRTol2Qw/MYuv558/Tbe6ZLlqVVcxg8CJtOVW&#10;z3DrnC6TxNKWCWIHSjMJk7UygjgwTZNUhmzBu+iSPE3HyVaZShtFmbUwuoiTeB781zWj7ltdW+ZQ&#10;N8OAzYXWhHbl22Q+JWVjiG457WGQN6AQhEvY9OBqQRxBa8PPXAlOjbKqdgOqRKLqmlMWYoBosvQk&#10;mqVRax1iacptow80AbUnPL3ZLf26WRr9Xd+biB66d4o+WuAl2eqmfD7v7eb48642wi+CINAuMPp0&#10;YJTtHKIwmOejIh8B8RTmwMjSy1HknLZwMGfraPvllZUJKePGAd4Bjua0hK+nCHpnFL0uJVjl1obh&#10;3on4Ix+CmMe1voDT1MTxFe+4ewrKhHPzoOTmnlPPrjeAzXuDeDXDw7TASBIBKXErSMOQHwDS93/5&#10;Nf4MzlysOq5veNd55n2/BwuSPpHEC/FGuS0UXQsmXcwfwzrAraRtubYYmZKJFQOA5rbK4Nggdx1g&#10;1IZLFw/OOsMcbf3+NeB4gBTzQEl5mAigjzh9CLYX2IuaydJxNonOj7op0uHleK+baMRt9i60sW7J&#10;lEC+A3gBB1BOSrK5sz2i/S89jxFEQAeYItfQ+Yc0MzrVTEgmT7BX1kfQTP7umimybALCeKnWZPlV&#10;AfdNrDVZNsxDSh0qBin3gvifNANc/V5nxh+tzgzfXTNw7eTDKJpxMSkuT4pNepWnw71weuNvF5tw&#10;XcElHkpl/+Dwr4TnNvSfP4vmvwAAAP//AwBQSwMECgAAAAAAAAAhAJxFHbZeCQAAXgkAABQAAABk&#10;cnMvbWVkaWEvaW1hZ2UxLnBuZ4lQTkcNChoKAAAADUlIRFIAAAFwAAABcAgGAAAAoRkgPwAAAAZi&#10;S0dEAP8A/wD/oL2nkwAAAAlwSFlzAAAOxAAADsQBlSsOGwAACP5JREFUeJzt3NFO48gWhtFtYOb9&#10;n3ca4rmIC8qVshNCzzn61WtJVtwJAfrmY2vbsKzrWj+1LMvy408C8AdZf0N8l0c/h0gD/G88Gve3&#10;sxeHaM8CLuoAP3MT6z69ZzE/nMC7ePeP94IOwPetw/naP38U8ekEvsV7DPd43Lzt298ywJ9pFuR1&#10;clTVdSKfRfxmAh/i/bKdj4+mcYCfmU3da1VdJo9V10F8F+zdBD6J99kxrlgA+J5+VXIZjqW+4n2p&#10;LdF9xD8DPlyw7EP9uh1v3b/7abxKxAG+a4z3WlUf2/n7dt67VF1b3SI+7sD79UiL9dtwvNZ+Chdv&#10;gOf0a5NLXaP9XrdtXbt/307gnRbvPuB/dUebyK1SAJ4zW518bEff1cMLm1VbwLvd9ziBt6n7r6r6&#10;e3scJ3EBB/ieMeBt8m7Td3utD/znVN524UcrlH4H3k/gf2/HbJUCwONmq5N/htfaRP5SXxG/u0Lp&#10;d+D9RcwW8X4n3j62vReAYy3A7cJlm7xfah/ufl09vd54L+Djxcy2QunXKUf3hgNwa7znu0W6aj+N&#10;z37/Zuft5O+djKuUo0m83VZoFw5wrt99t9sGx3j36+lxRf15vizL8jZ7YXI+7sT72wtPR3wAdvrp&#10;uzXzo649/VV3wl3dHvzsrxEe3Zky2427GwXgvvHuk3Y++/2au6vpsx34zPgHrsYxX7wBzvX3c4/t&#10;PGvvQxcxxzeNbz7664QCDvC4o34+fE3xXsCPvuh47iImwH39r8TXyflDXu5/yNRRsMUb4Ni9Afhb&#10;ng04AP9nAg4QSsABQgk4QCgBBwgl4AChBBwglIADhBJwgFACDhBKwAFCCThAKAEHCCXgAKEEHCCU&#10;gAOEEnCAUAIOEErAAUIJOEAoAQcIJeAAoQQcIJSAA4QScIBQAg4QSsABQgk4QCgBBwgl4AChBBwg&#10;lIADhBJwgFACDhBKwAFCCThAKAEHCCXgAKEEHCCUgAOEEnCAUAIOEErAAUIJOEAoAQcIJeAAoQQc&#10;IJSAA4QScIBQAg4QSsABQgk4QCgBBwgl4AChBBwglIADhBJwgFACDhBKwAFCCThAKAEHCCXgAKEE&#10;HCCUgAOEEnCAUAIOEErAAUIJOEAoAQcIJeAAoQQcIJSAA4QScIBQAg4QSsABQgk4QCgBBwgl4ACh&#10;BBwglIADhBJwgFACDhBKwAFCCThAKAEHCCXgAKEEHCCUgAOEEnCAUAIOEErAAUIJOEAoAQcIJeAA&#10;oQQcIJSAA4QScIBQAg4QSsABQgk4QCgBBwgl4AChBBwglIADhBJwgFACDhBKwAFCCThAKAEHCCXg&#10;AKEEHCCUgAOEEnCAUAIOEErAAUIJOEAoAQcIJeAAoQQcIJSAA4QScIBQAg4QSsABQgk4QCgBBwgl&#10;4AChBBwglIADhBJwgFACDhBKwAFCCThAKAEHCCXgAKEEHCCUgAOEEnCAUAIOEErAAUIJOEAoAQcI&#10;JeAAoQQcIJSAA4QScIBQAg4QSsABQgk4QCgBBwgl4AChBBwglIADhBJwgFACDhBKwAFCCThAKAEH&#10;CCXgAKEEHCCUgAOEEnCAUAIOEErAAUIJOEAoAQcIJeAAoQQcIJSAA4QScIBQAg4QSsABQgk4QCgB&#10;Bwgl4AChBBwglIADhBJwgFACDhBKwAFCCThAKAEHCCXgAKEEHCCUgAOEEnCAUAIOEErAAUIJOEAo&#10;AQcIJeAAoQQcIJSAA4QScIBQAg4QSsABQgk4QCgBBwgl4AChBBwglIADhBJwgFACDhBKwAFCCThA&#10;KAEHCCXgAKEEHCCUgAOEEnCAUAIOEErAAUIJOEAoAQcIJeAAoQQcIJSAA4QScIBQAg4QSsABQgk4&#10;QCgBBwgl4AChBBwglIADhBJwgFACDhBKwAFCCThAKAEHCCXgAKEEHCCUgAOEEnCAUAIOEErAAUIJ&#10;OEAoAQcIJeAAoQQcIJSAA4QScIBQAg4QSsABQgk4QCgBBwgl4AChBBwglIADhBJwgFACDhBKwAFC&#10;CThAKAEHCCXgAKEEHCCUgAOEEnCAUAIOEErAAUIJOEAoAQcIJeAAoQQcIJSAA4QScIBQAg4QSsAB&#10;Qgk4QCgBBwgl4AChBBwglIADhBJwgFACDhBKwAFCCThAKAEHCCXgAKEEHCCUgAOEEnCAUAIOEErA&#10;AUIJOEAoAQcIJeAAoQQcIJSAA4QScIBQAg4QSsABQgk4QCgBBwgl4AChBBwglIADhBJwgFACDhBK&#10;wAFCCThAKAEHCCXgAKEEHCCUgAOEEnCAUAIOEErAAUIJOEAoAQcIJeAAoQQcIJSAA4QScIBQAg4Q&#10;SsABQgk4QCgBBwgl4AChBBwglIADhBJwgFACDhBKwAFCCThAKAEHCCXgAKEEHCDUswFft6O6x/Ec&#10;gL1ZL9d6sp1vv/EbqKpanv1GAP4Qv20Avhfw2U+I9eAA4L6jhh719tAs4GdBHr/AZTuqrtN3/wjA&#10;Xt/Q1s9Hgj3t8tkEPvvp0L7gx3a0WL9s5+INcK7v6Ud3jEG/u+HoA360i+nDfamq96p63R7b6328&#10;RRxgbtxifNS1pe2xb+1Zk6uq6m1d13VZluXgg/pP1n5KvNfX3SuX2k/f4g1wbtxqvFfVr/oKeT+N&#10;H4Z8Xdf1bAd+qf2Y375IH++2RmnPCTjAuRbh1tj37uhD3jf44R340X6mTd5L99qv7jkAHjdeV5xN&#10;4n3I7wZ8vFjZxvs+0pftfa/D8yIO8JjxbpQW8BbxFvJxlbKL+FvVdZfytQa/2c30u+1+6f5SAg7w&#10;jNnthG3i7gPeIr67K2Vd17XqeIVyqWuQ+1sF2/Nt8nbrIMDPzG7R7nfi4+2FO7MVSnu8DM+36fu1&#10;vi5cmr4BnjP2tjW2bT9mO/DbFUrV5xql33OPX6jdMmh1AvB7zFYpR8f1A7f1SVXV0p1fn7hGfPwN&#10;y/FxXJ2IOMD3jPd3z27h7rch6zoE+ybgVTcRXw6Om7c9+78A+MPMfj3+9A9cjfGuOgh41WfEq25D&#10;XsPzAPzMbBr/fH4W76qTgFftIl5l6gb4LxxN49eTk0ifBnz3gfuYA/AfOYt27+GAn34ScQf4lkcj&#10;feZfVtj9wiosGdEAAAAASUVORK5CYIJQSwMECgAAAAAAAAAhAA3tRmZjJAAAYyQAABQAAABkcnMv&#10;bWVkaWEvaW1hZ2UyLnBuZ4lQTkcNChoKAAAADUlIRFIAAALXAAAC1ggGAAAAjdK/+AAAAAZiS0dE&#10;AP8A/wD/oL2nkwAAAAlwSFlzAAAOxAAADsQBlSsOGwAAIABJREFUeJzt3c1ulFe6+O17raeqbGMM&#10;/zTsoEgMEBJSSyg96UEP+hgyJKcTjicMcww92INM9hZSS5EQAyQECuQFY7u+nrXegavcBQHSJHfv&#10;7t77uiTLxh9PlT36cet+VpXeewAAAL9d/Wc/AQAA+N9i8o+6cCml/KOuDQAAv0X/B61vpMT1+0L6&#10;3ef7sdi2mgIAwG/1sdnuuzH9gX79zVFafu01dp/Q7jW2n99+7sGDByUi4uHDhybZAAD8U9y9e7dH&#10;RNy7d69H/C3Ed4N6t7d/bWh/cly/G9W7Mf3gwYOyjeivvvrq4vsePXpUnj59Wu7cuRMREc+ePSsR&#10;Ebdu3fo1zxkAAD7o8ePHERFx48aNHhHxww8/xBdffNFv3759Eb7fffddjziP7nv37vXd2P4tkf1J&#10;ayG7Ib39+Ntvvy0PHz4s33//fYmI8qc//ak8e/asHB8fx9HRUY2IuHr1avmP//iP8urVq3L9+vWI&#10;iBIRcXZ29ikPDwAAv+jGjRsREXHlypX+448/xh/+8Ie+XC57RPSIiOPj43br1q24ceNGf/PmTf/+&#10;++/7N99807fT7Yi/RXYppXxKYP/dcb258MU/v/nmm7oN6lu3btVHjx6Vq1ev1tlsVu7cuVP29/fr&#10;8fFxuXbtWqm11qOjo3J0dBQvXryoV69ejbOzs3J4ePjWY8znc6sjAAB8kv39/bfi9+TkJA4ODvqb&#10;N2/i5s2bLSLip59+6rPZrL148aIfHR31O3futNVq1Ydh6I8ePWq3bt3qEdG2oR0RbRvVnxLYf9da&#10;yDasSyllO6m+e/duPTk5qV9++WV98uTJcPPmzTqbzepyuRxevHhRZ7NZrbWW6XRaV6tVXa/XtdZa&#10;tm/vLpHXWoU1AAC/SmvtrajtvffW2sXbZDJp0+m0rVar1lrry+WyXbt2rc1ms3G5XLYnT560mzdv&#10;jv/93//dDg8P28OHD9vdu3f7119/3bdT7L8nsH9xcv1uWN++fbs+ffq03r59e3jy5MlwfHw83Lx5&#10;c3J8fDzZ29sbZrPZsL+/PwzDUFtrw2w2q+v1uu7v79dxHOtsNivjONbttbePs7e3J64BAPhVFovF&#10;z1Y6ptNpWy6XfTabtXEc22w2a+v1uk2n07HW2iJifPPmzbhYLMabN2+uj4+P15999tl48+bN8enT&#10;p+Pt27fbt99+27Zh/fdMsD86ud6J34uwfv78eR2GYXLt2rVJRExPTk6mh4eH0/l8Pt3f35+enZ0N&#10;ETEZhmHovQ+11tpaG/b29upisah1M7aOiDKOY5lMzvt+HEdxDQDArzIMQ4+IWK/X24/7Znrd9vb2&#10;2mKxaLXWsbXWSinjOI5jRKwPDg7G+Xy+2t/fX52cnKwODw9XEbF68eLFehzH9eeff94ePXrUvv76&#10;64ud7Y8F9i9Orrc/e//+/XL58uU6DMNkNptNX7x4MZvNZrPpdLq3Wq1mEbHXWpsOwzCLiEnvfdJ7&#10;H85/16G21uowDLWUsv04Sil188eIYRh+218UAID/08ZxjMlkEqWUNo5j1FpbKaW11towDK333nrv&#10;Y0SMwzCsI2LdWltGxGq1Wi2GYVgeHx8vlstlnc1mZblcxvPnz9cPHz7sO/vXH30OH5xc79zAWO7f&#10;v19/97vfDb///e8np6en088//3y2t7e3f3p6ul9KOZhMJvu11r3VarU/mUymk8lk2lobxnGclFJq&#10;rXVordXe+1DOf8Nazr8QvXcTawAAUpRSemsteu+91to26xzj+TJFG3vvbRiGda11XK/Xq/V6vZpO&#10;p/PW2mK9Xs9772eXLl2aLxaL+fPnz5eXLl1a/fWvf12/fPlyvH//fouIj+5ffzSuY2cdJCKmz58/&#10;nwzDsH/t2rX9+Xx+UEq5tH2LiIPpdLo3juMsIqZxPr0etmFdSqm997p5zIu4bq2JawAAUtRaL+K6&#10;lLKN4dZ7b9vALqWMEbGOiNUwDMvVarWIiLPe++n2bX9//+zFixfzcRznn3/++ToiVrvrIR+K6/eu&#10;heweu3f//v1ycnIyfPbZZ8Ph4eF0MpnMTk9P94dhuNR7v1xrvRwRl4ZhOBjHcb+UMouI6WZqvd25&#10;rhFRN9etO2cGfvRl0QEA4FPsvAjMdo2jbT7exnVrrW3XQlbjOC6HYZiP4zgtpUw2Q+E4PT3tmxsg&#10;xydPnvSffvqpPX78eHc95L03N753cr07tY6I4fbt25Pj4+NZrfVgGIZLwzAc9t6PIuJoGIajiDhs&#10;rV0qpext43q7b11rLduJ9fa6m5st310JEdkAAPxauy9j3jdD3N0pc9/sX/eI2E6vV733Ze99UWs9&#10;jYiTcRyPI+K4lHI8juPJOI6nrbWzo6Oj5aNHj9YRMX5sev2zyfW7U+tbt27V+Xw+HB0dTSJienp6&#10;ujcMw8FmFeQwIg5LKYeb9ZC93vuslDKptdbe+7BZ+yi7O9xx/mzeeg8AAL/VzkD54v32H5updi+l&#10;jJubG9ellGlETHa2KlpEjHF+s+N6e3rIfD4fT05O2uPHjz/64jI/m1xvL/zgwYO63bXeTq2n0+lh&#10;7/2olHKllHJ1GIYr4zheKaUcRsTBZnI9iYih9z6c75HX7eNcHOv3ob/Fb/9zAgDwf9SHjsfbhnCP&#10;iN5ai1JK20yux977uve+3bk+GYbh9TiOr3vvr3rvr0spx6vV6mQ7vY7N7vW9e/cuzr/efbAP7lx/&#10;88035enTp/UPf/hDXa/Xw2w2m5RSpuM47tVa94dh2B/H8aDWuh8R+xGxFxGz7RF8pZS6u/qx3a12&#10;AyMAAP9Taq1vjbE3kT201oZNYNftjvbm/OtVrXW5Xq8XrbXFZDKZR8RkvV4Px8fH9b/+67/qy5cv&#10;+9dff13iPUH/s7jeWQmJK1eulLOzs3r16tVhvV5P1uv1rNY6q7Xu9d73N2sge7XWae99O1IfImJ7&#10;5F7ZTK53I/u9v7j7GgEA+LU+dALeToP2iIjW2ja4t/cARmzCurW2V0pZ9t73a63ziJit1+tZREwu&#10;Xbo0vHr1ql65cqW8fPnyg4/3wReR+eqrr0pE1OPj44vJ9TiO08lkMu29z1prs2EYZpuovjh6L85X&#10;QrY3MF5c70PxvLN7/bG/FwAA/KJtRL/vS5uvR+99dzF7+zPTiFiXUmbjOM5qrbPJZDJdrVbT2Ww2&#10;WS6Xw8HBQf3yyy/rl19++cGp8FtxvbNvXSKiXL16tfTe697e3hCbV10cx3Faa50OwzDpvU/ib1F9&#10;cZZ1KeUirN2wCADA/5Rfas+d+N4eEd0jom56dtJ7n2w6dzqO43Tbu621YbFY1OVyWV69elUePXpU&#10;7t2719+9qbG+5wHLw4cPy9OnT0tExPXr1+vR0VE9f9XIYRiGYRLnUX6xBrL7AjG11t3/EQhrAAD+&#10;ZWwbtZQSOwdv1M39gkPsdO4wDJNhGIbW2nB0dFSvX79eIyKePn1aHj58WMp7VjN+Ftdbd+7cibOz&#10;s3p6elpWq1WttdZhGIbNzYrb929Nq7dP+B/ylwAAgES7B2/sBHbd7d1hGIZaa12tVvX09LScnZ3V&#10;O3fufPCaH4zrZ8+elevXr8cwDGW9XtdxHGtrrW6P2ItN5cf5/srFWda7TxQAAP4VvXOi3cXbbudu&#10;XrOljuNY1+t1HYahXL9+PZ49e/bB1v1ZXO/eWPj69etydnZWdtSIKJuXhXwrrLc/49QPAAD+HbzT&#10;rbsD49pa2x7Qsb2fsJydnZXXr19f/ND7DuT44OT61q1bERFxeHi4ffAyjuNFZW92Vd7aq3aGNQAA&#10;/052+3W3b7e2/Rvxty7edvL7fDCu32cymZzne63bBfCLJxJeYREAgH9Pbw2Mt61bSimTyQdPrn6v&#10;X4zr+Xxeaq1lb2+vjONYhmGI3nvZVL6oBgDgf4sS5yvQpfdehmGIcRzL3t5eqbWW+Xz+i937SZNr&#10;AADgw8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BJxDQAAScQ1AAAkEdcAAJBEXAMAQBJxDQAAScQ1&#10;AAAkEdcAAJBEXAMAQBJxDQAAScQ1AAAkEdcAAJBEXAMAQBJxDQAAScQ1AAAkEdcAAJBEXAMAQBJx&#10;DQAAScQ1AAAkEdcAAJBEXAMAQBJxDQAAScQ1AAAkEdcAAJBEXAMAQBJxDQAAScQ1AAAkEdcAAJBE&#10;XAMAQBJxDQAAScQ1AAAkEdcAAJBEXAMAQBJxDQAAScQ1AAAkEdcAAJBEXAMAQBJxDQAAScQ1AAAk&#10;EdcAAJBEXAMAQBJxDQAAScQ1AAAkEdcAAJBEXAMAQBJxDQAAScQ1AAAkEdcAAJBEXAMAQBJxDQAA&#10;ScQ1AAAkEdcAAJBEXAMAQBJxDQAAScQ1AAAkEdcAAJBEXAMAQBJxDQAAScQ1AAAkEdcAAJBEXAMA&#10;QBJxDQAAScQ1AAAkEdcAAJBEXAMAQBJxDQAAScQ1AAAkEdcAAJBEXAMAQBJxDQAAScQ1AAAkEdcA&#10;AJBEXAMAQBJxDQAAScQ1AAAkEdcAAJBEXAMAQJJfjOv9/f3eWuuLxaIPw9DHcYxSSq+19ojYvgEA&#10;wL+7HhG91tpLKX0cxxiGoS8Wi95a6/v7+7/YvZ80uV6v19F77621aK1dfL6UIrIBAPh31Tc9GxER&#10;29btvff1ev1JF/pgXD9+/DgiIk5OTs4fsfc+DEPfKqVcvL+42Pk0GwAA/i3s9utu325t+zfib128&#10;7eT3Xu/dT5RSLj6+cuVKPzg46DtanI/K2/bjeGc1ZPPYAADwL+2dbr3o2t57q7W27cfbED44OOhX&#10;rlzZjfGfXfODk+sbN270H3/8McZx7JPJpA3D0GqtrZQyllJanI/P3wrsbdXvTrMBAOBfzbZXN/16&#10;8bbbuaWUsdbahmFok8mkjePYf/zxx7hx48YHW/eDcf3DDz/EwcFBu3TpUp9Op6211sZxHEspY+99&#10;+7713lsppQlrAAD+newG9qZnt2170bvjOI6ttTadTtulS5f6wcFB++GHHz54zcm7n+i99wcPHlys&#10;evz4449tb2+v7e/vj+v1eoyIda11HRGriFj33seIaJvKr621KKXsPtmfz8sBAOCfYKdRo/cepZTd&#10;sB4j4qJzx3Fcj+M4TiaT8fj4uC0Wi1ZKiS+++KJ/8cUX2/3st6//nh3pEhHl+++/HyJienx8PKu1&#10;Hsxms8vjOF6dTqdXe++ftdb+3zAMV3rvl2utB733vd77pJQy9N5r2TzS+3ZRdolvAACy/NIWxbZ9&#10;d6bVYyllXUpZtNbOSilvxnF8XWv9/0opP61Wq1fDMLxaLpdvWmtnR0dHy4hY/fGPfxzjPcdS/2xy&#10;vfXdd9/1W7dutRs3brSrV6+Oy+VyXWtdrdfrVa11WWtd9t6XcV72k4gYyrntL1Zaaxf//khEb9dJ&#10;fvmvBQAA77ETze/9+u7Eevt6LaWUMSJ2p9Wr3vtF547juOq9r5bL5XoymYyvXr1qjx8/bo8fP+5/&#10;/OMf3/s4P4vrbeR+88038fr1637r1q12eno6zmaz9WQyWa7X62VELCaTyby1tldrnfXeJxExxGYS&#10;vvmlainlIqq3ld1ae29FO2UEAIBs26P2du8P3PRqi52w7r2vNtPrRa11Po7jorW2nEwmy+VyuT49&#10;PR0PDg7a69ev3xoMv9uw751cb/eub9++3SKiHR8fj3G+X72qtS5KKfPW2t4wDLNxHKellCE2/by5&#10;s3LovQ+991prjTiP7rci+z2MrgEA+LXeO6l959CNvrk/sNVax4gYe+/r3vsiIua99/kwDGfjOM5L&#10;KfNa66L3voqI9WQyGY+Ojtqf//zn9ujRo/fuW0e8Z+e6nOd8RES5f/9+vXXr1uTOnTvT/f39vYi4&#10;dHp6enk6nR5FxJWIuFJrPSqlHLbWLpVS9nrvs1LKpJRSN4FdNpfdPvpb7+1cAwCQZWfn+q332yP3&#10;Njcwbk+9W5dSlr33Ra31tPd+0lo7jojXEfF6tVodX7p06U1EnM7n88UPP/ywevz48fr+/fvb4/ou&#10;4n3rvaeFbEP422+/7RHR9vf3x+Pj43WtdTUMwyIiJjurIHUzWu8RsS6lrCJi2lobImKotZbee42/&#10;BXbZPsTOQ0WYXAMA8Ou9+0qLF9PqTd/281sCW98es1dKWfXel733Re/9NCJOeu8nEXFaSjmrtS5O&#10;Tk5WrbX10dHReHh42O7evXsxsX43rCM+ckPj9pvv37/fTk5O2meffTYeHh4uJ5PJ0FobhvPXgtye&#10;CtKGYVj33vdLKbM4j+tJKWWotdb1el03k+xtaEe8M8EGAIAE253qbWBfvNLiMAxtU9fjztHSy82O&#10;9VlEnLbWTkopp+v1ej6O42K9Xi9PTk7GzY2M7f79+x9cCYn4yM717vT69u3bY0TU58+fr1prw7Vr&#10;1+p8Pt9On1spZT2O42o6nS7GcZxFxLTWOum9D5sJdo3zCXeN88l1jYhSa/3gDY4AAPCpaq29tbZ7&#10;1N72VRdba61FxFhrHXvv64hYDcOwXK1Wi4g4672fllJOe++nly5dmr948WI5juPq5s2b482bN8fD&#10;w8OPTq0jPjK53v2h+/fv99/97nfj73//+3J6erq8fPly7O/vx+npaS+ltMlksq61Lubz+f5kMplO&#10;JpNpa21orU1aa7XWOrTWau992Ox0byM7wuQaAIAk24n1blzHeVC31trYe2+11nWtdVyv16v5fL6a&#10;Tqfz1tpiHMd57/3s0qVL88ViMT89PV1eunRp/Mtf/jK+fPmy/9LUOuL9LyLzty++c3Pjn/70p2EY&#10;hslsNpsul8vZbDabTafT7akhe7PZbLper2ex2cnuvQ/DMAyllFrPf6NaSqmttToMQ2xXRIZhyP2r&#10;AgDwf844jhERUUpp4zhGrbVtYnq7DtJ39sR9AAAD90lEQVTGcdzuW6/j/BSQ5XK5XA3DsBjHcbla&#10;rRbL89BdLpfL1TiO6//8z/8cP3YT466PTq43Ty4iztdDPv/88/b8+fP1crmMa9eu9YhoJycn4/7+&#10;/mocx2WtdTqO4xARk+G8mIeIqOM4DpPJpK5Wq1prrdsXmBnHsUwmkxjHMcZxNMEGAOBXGYahR0Ss&#10;1+sYhqGXUnprrbfW2mQyaavVqtVax82x0eN4XuLr2Ww2RsRqOp2ulsvl6ujoaBURqxcvXqzHcVx/&#10;/vnnb93E+Et+cS1kM73upZT49ttv2+3bt+Mvf/nL+s9//nN/8uRJu3r16joiVqvValJrHQ4ODoaT&#10;k5NhM6Ee9vb26unpaV0sFnUcxzoMQxnH8fzw6/PfLCIi9vb2xDUAAL/KYrG4eHGXcRx7RMQwDG0c&#10;x75YLNo4jm1vb6+dnp62WuvYWmuHh4fjcrkcV6vVuL+/v26trZ88eTLevHlz/Otf/zpuzrRuX3/9&#10;9cU6yMem1hF/x+T6fYH98uXL/ujRo35yctJu3rw5bp7Eajab1eVyOczn8zqbzWqttSyXy9p7r/P5&#10;vNZay2KxKJvh9VsrKYvFQlwDAPCrtNbeit7ee1+v17211lerVZ9MJm25XLbee1utVn25XLbDw8N2&#10;+fLlcTabtSdPnrSbN2+Ojx8/bsvlsr18+bI9evSof0pYR/zCzvVb3/h2DJf79+/Xr776qjx69Kic&#10;nJzUw8PDcvXq1Tqbzcp0Oi37+/v1+Pi4XLt2rTx79qx+9tlnJSLixYsX9fLly3F2dlYODw/feoz5&#10;fC6wAQD4JPv7+28F7cnJSRwcHPQ3b97EtWvXWkTETz/91G/cuNFevHjRj46O+nw+30Z2f/XqVTs5&#10;OemHh4ft9u3b/bvvvuvbHeuI82n43xPWEZ8Q15sLb19V8SK2Hzx4UB4+fFi2oX358uXy7NmzcuvW&#10;rTg6OqoRES9evCiz2ay8evWqXL9+PV6/fi2iAQD4h7py5Ur/8ccf4+rVq325XPbNPYNxfHzcHj9+&#10;HDdu3Ohv3rzp26C+e/duv3fv3sWU+peO3XufT4rriL8F9uaB3grubWhHRHz11VcX3/fo0aPy9OnT&#10;cufOnYiIePbsWYmIuHXr1ic9NgAA/JLHjx9HRMSNGzd6RMQPP/wQX3zxRb99+/ZF+H733Xc9ImI3&#10;qCPiraje/vtTHvuT4/riB9+J7Hc/v/3cgwcPSkTENroBAOB/2t27d3tExL179y5WPSLejuffEtUX&#10;1/i1cf3WRd5zNsm7133f93zoewEA4FN97Li8d2P5fd/7a4P6rev+o8L2YzENAAD/TBkh/T7/sLgG&#10;AID/a+o/+wkAAMD/FuIaAACS/P+PTX6/Kt08JAAAAABJRU5ErkJgglBLAwQKAAAAAAAAACEABo4J&#10;eQKwAAACsAAAFQAAAGRycy9tZWRpYS9pbWFnZTMuanBlZ//Y/+AAEEpGSUYAAQEBAGAAYAAA/9sA&#10;QwADAgIDAgIDAwMDBAMDBAUIBQUEBAUKBwcGCAwKDAwLCgsLDQ4SEA0OEQ4LCxAWEBETFBUVFQwP&#10;FxgWFBgSFBUU/9sAQwEDBAQFBAUJBQUJFA0LDRQUFBQUFBQUFBQUFBQUFBQUFBQUFBQUFBQUFBQU&#10;FBQUFBQUFBQUFBQUFBQUFBQUFBQU/8AAEQgBmAGYAwEiAAIRAQMRAf/EAB8AAAEFAQEBAQEBAAAA&#10;AAAAAAABAgMEBQYHCAkKC//EALUQAAIBAwMCBAMFBQQEAAABfQECAwAEEQUSITFBBhNRYQcicRQy&#10;gZGhCCNCscEVUtHwJDNicoIJChYXGBkaJSYnKCkqNDU2Nzg5OkNERUZHSElKU1RVVldYWVpjZGVm&#10;Z2hpanN0dXZ3eHl6g4SFhoeIiYqSk5SVlpeYmZqio6Slpqeoqaqys7S1tre4ubrCw8TFxsfIycrS&#10;09TV1tfY2drh4uPk5ebn6Onq8fLz9PX29/j5+v/EAB8BAAMBAQEBAQEBAQEAAAAAAAABAgMEBQYH&#10;CAkKC//EALURAAIBAgQEAwQHBQQEAAECdwABAgMRBAUhMQYSQVEHYXETIjKBCBRCkaGxwQkjM1Lw&#10;FWJy0QoWJDThJfEXGBkaJicoKSo1Njc4OTpDREVGR0hJSlNUVVZXWFlaY2RlZmdoaWpzdHV2d3h5&#10;eoKDhIWGh4iJipKTlJWWl5iZmqKjpKWmp6ipqrKztLW2t7i5usLDxMXGx8jJytLT1NXW19jZ2uLj&#10;5OXm5+jp6vLz9PX29/j5+v/aAAwDAQACEQMRAD8A/UW8d0ilKusTBTtkYZCnHU+1fPHwh8U/Ebwl&#10;qXxCu/iXfHW7OK6t20e5sI1S1lt23DMQHTnGQTkEVM3hHxj4M+KfifVvE/jqyuvBXiSRlGiPFMJb&#10;ZFUBDE44VgMZHQ5rsPBvw/j1Tw5qVk2rrqGh3LK1q8HDxsDySD0PTIr53MsyxNGtLL8vUJzlBu91&#10;eEkrxvF62e1/NdDuwuFpTgsTieaKUlpbSS2dntfqcjeaz8TNc/aK0u90XVV0n4aHSraW+i1GJXjm&#10;md3/AHcPfzCAMkHAFfQ6nDNg5PHGK8h8beFLO21HS31TWlsvD1six29sSfMYqOcY9fWsT4Y+E/He&#10;ofGG+8bah42sdW8KT2r6fDoVnDIq26hgYyC3Vh/E3U5rfL80njK1TC4pRhOmkkrrmnZe9LlWqV9m&#10;+hniMLGhCNaleSk3fR2j2V3172PeiwXPPShgGUmvi/4kWOtftPftQ6x8NH8Rah4e8E+GLGO5vIdM&#10;l8uW7lbHU/VgOegFdhpPw41j9j74d/EXxFa+MtR8TaDaWLXGl6Pqi7/ssgGAxkJ55PQAAj3r6mWE&#10;jGMU5++7NK3fbXueSsQ221H3VfX08j6f3DgMeT2pVckn0r4Q+GX7JOufGr4b6b8Rdb+JXiG08d60&#10;n2+3uYJz5FoCx2rsBBPHoRjpW1+2T4c1Rx8CPCV/4m1Gaa+1Y6dfarat9nmuAVjUuQpxnvWqwlOV&#10;VUVU11vo9LK/zI+sT5HUcNNLa9z7WyMfWk3AivhbxT4W8SfsX/EzwFe6P411jxD4N8Rakul32lax&#10;N5uwsR8y+4ByCMHjHetP9uHWvEfxI8b6L8MfBd7Nb32nadceIdQe3kdCAiExoSvcgHA9SKUcDzzg&#10;oz92Sbv2tvdA8VaMrx95W09T7ZC0da8n/Zh+Kg+MHwS8N+IZH335txa3wzytxH8kmfc4z+NbnxBX&#10;VZfBVyulG7ab7Un2gWBxcm380ecIj/f2Zxjn0rzakHTrexlvqvuOuM1KHtFsd3ijFeAa/rfjuCez&#10;0jwzpeuDQ5LCYNcalGWuQxSUofMPzKwZUGGOcMKgkX4i6XfXOpwvqKQpGYBEtubnyla4fMqRlv3j&#10;7QnB6AnFdPsNL8yMva+TPoaivE11L4r32mPOWTTbt5oYxbrp6yCNBbb5HyW5zJ8uO3Sqdl4o+JNp&#10;r2jxDRLiO2vNXd74yRmSMW7bBgE5KbfmI5A9qn2L7r7yvarsz3iivFdYl8U2PiTxReW9vrd3rUe8&#10;6V5WW0z7LsUAFM7WkB3nH3icdqoDWfi3qKwtA7WUC4UNNpK+ZMuJyJGUt8jfJECvbfSVG6vdB7Ty&#10;Z7zRXha638WLi8S7eMRWpKF9PGnr03RKy792ejSNnttqifEnxQ0vTbu2gsrnfFpsEluTp7TbJsjz&#10;ULHJdiM4PIHccVp7B/zL7xe2XZn0Hg0leEHxD8SbPUENtpV1HDc3jyiKW287zM+V8kjbsRKFMhBX&#10;gkYru/hbe+LrmC/TxWA0qiCSCUWwg+/Hl0wCc7W4zWUqTgr3RcaibtY7+iiisjUKKKKACiiigAoo&#10;ooAKKKKACiiigAooooAKKKKACiiigAooooAKKKKACiiigAooooAKKKKACiiigD591XxD408QfFfX&#10;tI8R+BtOTwHoS+fFr7TSma4RlBCxoOC+eD2GK6Hwd49Ol+HtS1KTSVstBtnVbSG3X5nYnkZPXtzX&#10;rEkW7I42nsRXivg74beOL/WfHMXjvULF9IvriD+xIdIYrHbW6Z+TYw4OSMnua+azPLsRVrPH4Bxh&#10;OMHpZXnK1lzSetlvbyR6GFxVOEFh8SnKLktb6RW7su/S5d8a+LIrrVNMbU9JjvvDV1GslvMUPmKx&#10;HOCD1Hp3ql8Kde8fRfErW/Cuq+CdM0TwlZQ/arbWbGeRxeFzhAobo2AdwPTFWbbwH470z41WtxZX&#10;ljL8NY9Kht5rK+YvN9pRnxJEoGFbBGSeDXsbANzjmunL8uqYStUxOJcZyqJNOy5oae9HmW6vsnsj&#10;LEYmNeEaVNOKi310l2duj7s+UfjB8LPiV8OfjzN8Wvhdpdp4lGqWa2er6HPKImfbgBlJIz0B45BH&#10;Q5rf8DeGfi38aPC3j2w+LFnp3hrQdeszaafo9qBLPaMR/rC4PIzg4PJPpX0iTkkd6Aw4x0NfUPFT&#10;lFJxV1ZX62Wx5KoJSbu7Pp01Ph3wjD+1B8JvBkfwz0bwjpepxWZNvp/iprpdkMJbIYqTzjJ6jI9D&#10;XW/tQ/Dj4oeJLH4ParpGkW/izxR4Zvjf6ktu628DyhE6BmBClgRxX1qrbhnNJnH3jmtfr0vaKqoK&#10;+t/O6s76/kR9WXI4OTt+Vj4/0/4U/F39oP4m+FvEXxX0zTvCfhjwzcfbrXQrK4E8lzOMEbiCeMgZ&#10;JPTjHNY/hf8AY/1z4z+PvHPjj4lXOueEb+/1Ax6da6Vexq/2QDCbmXdxgLx9a+1zxwPlY/jTlIHf&#10;g9KFmFWP8NKOllbor3/HqH1Wm/iu+uvX/hj5e/ZP+D3i34CeOvHvhK6sZ5/ANxMl7o2qzToxd8AM&#10;rKDkEjGeMfJ717l41tNebwfeR6F5keoecrYgZVlaLeC4jLfKHK5wTxmuyz2pK4q1Z16yrT3/AD/q&#10;x006apU/Zx2PIvBek/EaHxDpt3rV/M9nxFcWrSRFBH5THccDJkD7ASDjrxiub0/4e+LYNZvLi102&#10;XT/9PeS5mlu1cX6m9WSN1TJC7Iw3Jwe2K+gcDvRx2q/bu97Il0k1uz5+Fl8YGtdKtQJ3Ed9J593N&#10;PDvngLDiRAcKNpbG0noOmao6T4C+I02g2FldpdGO0RIoxfXULToQkQfDp/AWVsA84619H5zSj6Vf&#10;1h9Ion2K6tnzyNA8f+DLLWNStDdNfyJYCC1EiSW8hy0cqBQMqRvDZ6cV1HxP8KeN9ZbwzHoE8Up0&#10;XbfzT3M5jN5coVCphfUeZnd8vzj0r13PpxR1rP2zupWVyvZK1rnjH2P4hPdB7j+1/LOps1ylrdWy&#10;5gOfJ8nI+VBxvDcnHFZNvpfxegjkuLm+uLm5XVlYWkJgSF4NzZw+chCpXjGcr05r32imq1vsoPZ+&#10;bOD+FkPimCHXIvE/nTbb5zZT3Dx+ZJCRn7qcKAeBzzjPFd6tLjFB4rJy5nc1SsrC0UUVJQUUUUAF&#10;FFFABRRRQAUUUUAFFFFABRRRQAUUUUAFFFFABRRRQAUUUUAFFFFABRRRQAUUUUAFFFFABRRRQAUU&#10;UUAFFFFAHk3x5+Imq+DtM03TfDYEniLVJzHbptDEKoyxx+QrZ+Dnj8+PvA1tqN26rqMRaG8TGNki&#10;nnjt615HfaB4u+Kvxd1fXtDvv7Cg0LbZ2Vxd2xYPnO5lBHQ880zwT4V8TeA/GniTwffzm7TxJZyT&#10;xajbwssK3BVuvGFzz+lfIU8bifrbrOLdOV0u2nwtdfeafTqj7upl+EWXqgpRVeKU3vza7p6WsotO&#10;173TPQLn9pbwcmrGyV72eJZfJN7BbO8CvnGNwHNbHjj40eHfh/dW+n3Mlxc38ieYLOzhMsgX1IHS&#10;vLPhd8RR8OfC1r4O1PwhqU2s2s/lslvbbo5svnzN3Tj+lXdW1G4+FHxs1rxJq2j3uo6Vq9tGILu2&#10;hMrQkKMoR26AVpHMK7oxk5rVq75X7mjdmr666dLdSZ5ThY4iVNU5WSbiudfvLNWtppo2+t9l1PSk&#10;+M/hhvBS+KnvJIdNZzEElhYSNJ/cC9SfpSeB/jT4f8dX1xY2wubLUYI/NNpfwmJ2T+8Aeory74tL&#10;qfxI8BeHPEWkaLqGmxabfvNLZGECYJn/AFqp0Pr071F8P7C28XfEOLXXvvEerS6dZygyXtgsCOCC&#10;DDkAEnnir/tDE/Wo0la2nS101dyWt9O1n5syWVYP6pOtJtSXNpe/K09Iuys797ry2PRtJ+P3hjX/&#10;ABFb6XaLfus8xghvPsr+RK47B8U/Wvj54Y0HxDcaWwvrl7eQRXM9pavJFC56KzAda8W8Hajqnhnx&#10;lpNl4KOux2txe/6boOq2Z8q2Qn5mEnQd+aXxtdXHhnxprV94OXxDo/iCa7+bS3tDLaXpz98HoAev&#10;NcqzXEewVRtXvZ6eS+HXX70+lrncsjwcsT7JJ2cbq8ut7Xl7vu6dUnHrex7H4q8TPZ/FjwtYLr89&#10;nb3kLv8A2altuSfg8s38Nef+Bf2gv+Ef1LxhD4nvL3UZINSeOyt7e38xo4lJyeOijjk1seL7XUrz&#10;45/Da7ubKVZRaOblkQskblTkE9BzXFfDfxefhl4j8c3WqeGdRuoLy/fy7qC1LZ+ZsIcj7pznPSpr&#10;4mtTxF+flXNPV3a+GNrq/wB3QeGweHqYOzhzycIuycU7+1ktHbstd20emfED4n2GtfC+PxFoXiSX&#10;S7V7iNDdwW3myId3KFD0NQXnjPWF+OnhPRItSd9JvNNaaWLYAJW8skMfToK8kufCGt2fwG1+5n0u&#10;4txqusxXltYLGS8Ue7rtHIr0e4027/4aD8C3H2Wf7OmjsrT+WdqHym4J6A1UMViKs4Skmm3Tvv15&#10;r/L+mH1LCYeM4QakkqyV7PaEWtbatNtfLQig+Lk/h3wV431X+27jXbuzvvs9ss1oVW3c5wpx1Xjr&#10;XQ+Cv2gdP1L4d3HiHVYLpJrBYxfmG3bbuYnlPVfeuA8G+HtRu/APxfto7C48+5u5DBG0ZBlHJ+XP&#10;X8K7T4Lz2vjv4QN4VvNPu7I2tmLO4a6gMauxB5XPXFGFxGLlKKjK16d0mm/eu+rf3+RGNw2BjRqS&#10;dO/LUjdppNRcY30S9V66nc+IfiroegaboV7M8s0etOkdksKFmkLAEcdutddcXMVnbSzStsjjUu5P&#10;YDk18r/BLR9T8V/ELTdJ1dN1p4HjmhU5yHkZiFP5fyr6i1SwTVNOu7NyVS4jaMkehBFezgMVUxlK&#10;Ve1k/hXotb/9vXPnM1wNHLq0MPCV3vJ+Tfu2/wC3bP5ng2jeNPiR8YrrUL/wnc2WgeHreZoYJLmI&#10;SPOR3+lei+G/EuueFfBN3qXxFnsbOe1dgZ7c/K6Docep9BXkngHxvqf7P9peeF/EXh3Uby2jneSz&#10;vLGIukiE1q/EqTxF8YvhSdQh8O3WnPZ3y3CadcMN91Cp649favHw+JcKLqxnKVZR1i72T0vpbS3S&#10;26PocXg41MRGhyQhhnJKM1a7Xre7b632fY7Pwz+0N4S8T6xBpyNd2M1yf9Ge8gaNJ/8AdJ61J4m+&#10;P/hPwrreqaVdtdPqNgFLwwwMxkyM/Ljrgda8u8beJ3+N58L6HoHhq/sLy1uo557i4gMSWqr1UN/n&#10;pXUeBdHkb9orx1cXNlJ5L2kaxzSRna3yqCASMGt4Y7F1ZKFKSacrc3K7Ncre1+jVtzCWWYGjGVWt&#10;CUWotuHMr6SilrbZpvp0O4tvjN4Yv/AUniwXpXTIm2PuQ+Yr5xs2+tZsPx50XU/DWuaha22o282m&#10;W/nPDdWboxzwpAxyM4ryLwt4ftR8I/F1rrWi6ncWj62SsVjCRNGA3Eqg9QK6D4R6n4k1O48R6PFd&#10;ajrXhldPItrvVbUwziUqQIxnk1EMwxVV046LmhfRX1s33Vl237MqrlOCowrVI3fs5dXZcvu6Xs7v&#10;V727q+p0nwe+PsPi/wALXtzrcckeo6fDJc3LwwERGNSfunucdq3fD/7QPhHxJN5NlPcSstnJfSDy&#10;WHlonUH/AGvavLfhHqsw+CviLwnLpF/b6rZWlzI7S25VW3E4VT3PtXWfBnwYIP2fngg0/wAjVtQt&#10;bjzBLHskdyWABzz6U8Li8XUhSUZJ+5zN2d21pbffuGYYHAUZ4mbg42qKMUpK1mm+bbbql+J2s3xm&#10;8PwfD+PxkWuP7GkYIp8o78l9n3frUnjL4w+H/BGnadcX80ryX6CS2tLeIvNICM52j618zXPiPUpv&#10;gMfBaeG9VN/ZTp585t28pV83P1J9q9C8SW154D+InhPxnd6Rc6poq6SlpILaIvJbPsAztqI5rWqQ&#10;vGyVoXdno3fmdvJq3l1NJ5FhqVTklf4qllzK8lFJxV+jd/n0R03i/wDaM09Phtf65oEc4v4pltlg&#10;u7Zl8uQ8/OMdMZqK8+L6eLPgzfa1b6jdaBeWixLc3a2hba5IzsU/eB9ai8beIpPip8GfF76RoN9Z&#10;OANiXEGx7jDAl0HUnANc/ruuP4u/ZlvbO00q/hurGGC2eKa3ZWkYEZKjqR71NfFV06n7y69ndWTV&#10;3rqtbr/hisNgsK4Ur0eWSqpO8k3FPl30s1vb8T1LVPivofgjwjot/rOoS3U95AhgWKEtNcEgZYIP&#10;rU/gn4x+HvH63sWnyzW17aKXls7qIxzKo77T1FeSeJtO1Dwj4h+H/jWfSbjVdItNKS1uIYYy8ttJ&#10;txu2/j+lXPDjXXxI+Mlz4ysNIutM0Sz06S3aW6jMb3TlSoG3v1/Sut4/ELEezVt7ctne1r81+3/D&#10;bnG8rwrwrrO+zfNdWUlKyhy23f63tY6iT9qjwTHbxTq968TSGORhbNiLnGWPavWtPvoNTs4Ly2lE&#10;tpOgkjdejKRkGvl3wtoEy/steKIpNOlF7LNKyRtCfMYiRcEDGTXv/wAK4pLX4b+Go5UaORbCIMjD&#10;BU7RwRW2W4nE13avbWMZaK1r3ut32OXOMDgsNFvC3vGcoO7TvZJ32VtzsaKKK+gPlgooooAKKKKA&#10;CiiigAooooAKKKKACiiigAooooAKKKKACiiigDFs/EOmahq91ptvfwzX9qAZ7VGy8WemR2rUCjnF&#10;fOfhW7k034z/ABduoW8qaGzWRGx0YJkGuZj8ffE6T4VW3jv/AISK3+y2s2xrb7Ou6VfMwWY4x14x&#10;6V83/a8YQvODb956dFGXLfVn1a4flVmo06iSfJ8V9ZTjzJKyfofWQUDBA60hUBSD8w9K+fPiv8Uv&#10;ENleeF9mpS+GdCvrIXM+qwWf2gLKRnYfQVB8QPiV4m0TwL4MudI8RWes399fGCTULeECKcdlIPTt&#10;npXRUzWlSdSLi/ctfbq0tFe/XtY5qWRYirGlJSS9pe2+lr7u1um177aH0UqqpI7UBQuF2/QV4FqP&#10;ibx78LPGnh1vEGtwa9pWt3H2aWGOAR+Q5x93vgZrJ8ZfF3VNd8fa3pNr4oi8JadpOI42+y+e9zLj&#10;nOAcDNE82o01+8i1K9rO19r73tt5jpZDXrSSpTTg1zcyu1vba3Ne/l57H0qxCjJ4PrQFGTxjFfNZ&#10;/aA1+f4Zaa0MEQ8UXmo/2UlzJGVjzkYl2n1BFeieEPCXxE0q7uf7X8W2+pWkts2zNsBJHOehH+yK&#10;0pZhDESUaUHJWTb0srq6Tu9zDEZRVwkXLETjF3aSd7uzs2rJ6etj0Sz1O0v/ADja3MVz5LbJBE4O&#10;w+hx0NZ3hjxno3jKO6k0a+jvktpjBMyA/K47c14B+zDo+v8A9veI7ldbT+z7fUJY7y18jm4l5+cH&#10;tz2o8H/FzUfC3w18Z6wYYJ7yDVzaWirEsa7mwAW2gZxmuSlmylThWqx5U1JvrtbbXz7Ho1sh5atW&#10;hQnzyi4JdNZd7r9dj6bXBJI59ad1Oe9fOGva98SPhXpuleKtY1611uwuJUW9077OEEQfpsYemava&#10;14u8a+JfjHqXhnw7rUWmWD6dFcrJPbq/lAqDkd8kmt3mcE+V05c10uXS+qbXW1tH1OWOR1JLnjVi&#10;4Wb5tbe60mtr3V1016HvwbaRxgVjeLdP07VfDt/Z6vObbTpYys0ol8vav+92rz/9nrxprvirTdes&#10;fEM6Xd/pF6bX7Qigbxz1x9K5v9ol5Ne8beB/Cl3cNbaNqE7Pc7Tt80ggBCf89autjoTwarwjfnsk&#10;np8Ttr+plRyypDMfqk52cbtyWuiXNdba22Ou+Fc3w58MRyaL4W1i1uLm5k3ybrgyTSt7k9a7bSfG&#10;Oj63q+p6VZ3yXF/p7Kt1CoOYyema5ofAvwRBe6ddW/h+C3nsZBJC8JKHI6buefxrxbQ9P8Val8Uf&#10;iZF4X1O30d1kSSaaWPzGOM4RfTPOTXNLE1sCqdOVNWbatHso30va2p2xwuFzSVarGrK6Sbc7buSW&#10;rV21Z9tz6oIHfFDZG75sfhXzZD8f9dsvgdBq1wYZPEEt+2mrcsvyAg8yED0FO8FfFbWtJ8eaLpU/&#10;ihfGOnapmOVkszCbWTHGDtGRWizjDucKav73L205tut/uTt1M3w9jIwqzdvccl115d7O1l5Xav0P&#10;o4gIDxwO9Y2peMNG0PV9O0i+vEgv9QJFtA2cyY64rxy08SeOvi/4q8SL4a12Hw5pWjTm1iUwiR5p&#10;OeW9BxWB8addvPBHjL4bap4ilXUL2ximkumtU2iVht+6KzrZrGNH28YtQuld7NOVm1rf70VhsjdT&#10;ERw9Sac3FvlV+ZPlckndW10vZn0rqGoQaPYz3dzIIrSBDJJIeiqBkmual+Knha30XTNUbV4l0/Up&#10;fJtJ9rYlfOMDj1rzbwx4g13xx8LPFPifV9Vjmtb21nW2023UbLZQDwx6lq4GHX73Qfgd8NmsxCfO&#10;1Hy3EsSv8pk7ZHB96KmaSjyyirRcVLXfWSXfs7/1Y0w+RxlKVOrK8lNRdnZfDJvVrdNW7fmfWuSS&#10;QG6e1VLrU7OyuIIbi5igmnO2NHcAufQA9a+f/ip8SfEWkfEq60qfxE3g7R44Y2srt7ETxXEhHO9u&#10;wzx+FY3xrsNd1Hxn8OZ7fxDBM92AtrcwwjYk3G6UeoORx7U6uaxhGTpQbcZKPTq7d7+l0r6dDPDZ&#10;BKpKl7aooqcXJaN7Rvva3rZu2vU+pgABwOtO254PSszQLS9sNHtINRuxe30cYWa4VNokbucdq0ya&#10;+hTuj5dqzaTuKBgcUAAdKWigQUgAAwBilooAKKKKACiiigAooooAKKKKACiiigAooooAKKKKACii&#10;igAooooAKKKKACiiigDy7T/g81l4t8Z63/ae9fENv5Ah8rHk/LjOc81nxfAt4vgzJ4D/ALXyzNu+&#10;2+T/ANNN33c166wGOelIANx9q8z+z8M01y7prd7Sd3+J6v8AauLTT59nFrRbwVo9Oi+/qeX+JPhb&#10;4gu7Swg0fxW2nxQWaWctpPaLLBKAMbtp6GvMvif8Gbjw14J8GeHtKW81TbqrS3d1DGQyb8ZfA+6B&#10;2r6bVQp47d6cyh8HrjpWVfLaGI5ua931u3pdPS+17dDpwmd4rCuHLZqLvayV3ZrVpXdru1zx3S/g&#10;XqFx4t07V/FHim48QW+ktusbaSIJg9ixHU9PrirPib4K37eLrzxD4V1/+wrzUFCXkT24mjkI/iAJ&#10;4NesbcHjilK9Oa1/s7D8vLZ73vd3vtve+2m+xj/a+M51U5lta1ly2ve3La2+u255lrvwYj8TeArT&#10;QdW1i4u9QtZPPh1UIFkSX1AHapvh/wDD/wAUaBrJvte8Y3GuRpF5Mdr5Kxpj+83qa9IXkA5yKaBt&#10;4B571osFR51VSaat1ettr66/MweY4mVOVKTTi7vZaX3tppfyseUeBfg5f+BPGup6naeIpH0S+me4&#10;k0owj5nbPVvbNQ6D8ALGx8HeJdA1O9OoW2r3jXYkRPLaFj0xz1FevbFJJIzTTyQCv45rKGXYaKUV&#10;HRXW7ekrXX4fI1lm2MlJy59Xy6pJP3dnot1369TxC2/Z71bUn0+08TeMbnWdB06QSQWHkhN+Puh2&#10;HXFdjpfww/s/4q3/AIzF9mO5s1tRaCPG3AAzuz7V6Bu2A9sd6RcMDkc1VPAYek1JLVO9223e1t2+&#10;zCrm2MrJxlLRpqySSs2m9ErXbSu9zhPhp8NT8P73xLM179r/ALWvftYGzb5ec/L1561N8T/hdp/x&#10;N0iG0u5Xtbq2fzLa7hHzxP6iu4JwOtI2D36d62+qUPYfV3H3OxzPHYj6wsWpWnpr6K35Hi+jfBLx&#10;Sur2Fzrnj+/1G0sJBJDbxJ5e4jpuIPNdJ4T+Fr+GfF/izWv7Q+0jXCp8ny9vk4B755616CRtHTd7&#10;etLuUADP/wBesaeAoUmpRTbTb1be6t1fY3rZpiqykpNJNWaUUla9+iXVXPH9P/Z3s4/hrc+FNQ1F&#10;7lmvGvobyOPY0MhbIIGecVq+Cvhv4m0HWLe91nxYdWtraMxxWkVokQf3c9zXpoAHv6UzAUjHT0oh&#10;gMPTlGcVZpJbvptfXW3mOpmuLqxnGck1Ntu6W73tppfysePa38DNTtvEep6r4Q8UzeHE1Rt15bCE&#10;SKW7suehq/q/wUk1nW/Bt9e6y+oNoKsJWuoQzXRPOW7CvVMg4zwDQD8xGee9Ssuw6TXLpdO13a6d&#10;9Fey1H/a2M933tUmr2V7Ncurtd6aanlGi/BOTw7L4rt9P1cw6JrkTAWBhyIJCMblOenJ4rOuv2fm&#10;uPAXhbw3/bW06Jdi6Nx5H+t+bdjGeK9oIJY4OD3NITyAvGO9H9nYa1uTS1t3tfm/P/LYazfGxlzc&#10;+t09lulypvTXRnlHxA+EWv8Ai+/1AW3ixrbStRULNYXNokyxjGP3ZP3TUHi34BjVvDfhXT9H1mXS&#10;7vw7xbXbJ5hbpkkeuRmvYCmT/KkOSRzgU5Zdh6nNzJ+9a+r6O6trprroFPNsXSUFCSShtou1tdNd&#10;NNbmfoFjc6Zo1na3l019dRRhZblhgyt3bFaZGSaKXPNeklZWPIbcm5PqLRRRTAKKKKACiiigAooo&#10;oAKKKKACiiigAooooAKKKKACiiigAooooAKKKKACiiigArP126ksdE1C5iIEsNvJIhIzghSRWhWV&#10;4q/5FjVv+vOb/wBANC3QH5Xj/goH8cbi6uIrbUrCfy2YkR6SjFVB6nHalT9vz48u8SLe2jPMu6JB&#10;oy5kHqvHI+leZfA34qaZ8IvGGsavqNlqN+8sMsEENjMiJuLHmUMDvUf3fzr1Of8Aa48N3fiPw9qc&#10;3h7Wkj0x5Lhora7iiKs0aoIIyF4t8ruK9STX6nVwlKM7U8Kmrb6HhxqSau52Ksn/AAUE+OkMMckm&#10;o2McUhISR9IQBiOoB71bf9u79oKMMXeFVC+YSdDAwvr06e9cr8Xf2ktL+JHhK10u20K5tLhb6C7k&#10;854/IhEe7PkKqjaX3ZbtkV6Hq37b2harqtxeDw9rdmJYLeIR2t1EpHluGKklTlGxg+1Q8NHlTWEj&#10;fXt5eXr9xfO7/GzDi/by/aAntvtEU8EluRkTJoYK49c4xUZ/b7+PSorm8tNhk8oN/Yy4L/3c46+1&#10;Zmp/tdyXeh3Gm2WlXWl200NnGLa2nUQxmK4aSXaMdHVgv4Vt3v7YuiXMwvE8M3ySGaL/AIlZnj+w&#10;xhLjzftCLtz5xHyk9OtH1WP/AECR38ifaP8AnZsfD/8A4KM/EvQvFljL41jtdV8PSNtuIILEW8wX&#10;OC6MOpHpX6ReC/G2jfEPwzZa/wCH76PUdLvEDxTxN+YI7EdxX48/G34tJ8e9c8OHSvDP9lahDHLb&#10;ta2YDC5mkmLbkUDgnIyPWv0L/Yh/Z11v4FeCLi58Ralcf2prG2aTSBJm3sx2GP8Anoe5H0rwc5we&#10;HhQjW5VTn/Kuuvl99zroVJOTje67n07RRRXxp6AUUUUAFFFFABRRRQAUUUUAFFFFABRRRQAUUUUA&#10;FFFFABRRRQAUUUUAFFFFABRRRQAUUUUAFFFFABRRRQAUUUUAFFFFABRRRQAUUUUAFFFFABUF1ax3&#10;1rNbzLvimQo6+oIwRU9FAHz2/wCwd8E5HZm8HqSxJP8Apk3X/vuj/hgz4Jf9Ccv/AIGTf/F19A0V&#10;3fX8X/z9l97MfZU+yPn7/hgz4Jf9Ccv/AIGTf/F0f8MGfBL/AKE5f/Ayb/4uvoGij6/i/wDn7L72&#10;HsqfZHz9/wAMGfBL/oTl/wDAyb/4uj/hgz4Jf9Ccv/gZN/8AF19A0UfX8X/z9l97D2VPsjyD4ffs&#10;n/C34Y+JIte8P+FYbTVYVIiuJJXlMee6hiQD79a9fP5UdaK5KlWpWfNVk2/PU0UVHRIfRRRUFBRR&#10;RQAUUUUAFFFFABRRRQAUUUUAFFFFABRRRQAUUUUAFFFFABRRRQAUUUUAFFFFABRRRQAUUUUAFFFF&#10;ABRRRQAUUUUAFFFFABRRUEk5SdI9ud3egCU4HalHNZniDVxomk3N5tEhiQsFJxk18e6r+3vr9r47&#10;m0G08JWEkEQYtcSXLg4HsBWEq0Iy5W9TSNKU1dI+1qK/OPX/APgqb4k0a+kgTwLpUiq5Ad7yQZGf&#10;pWNqH/BWzxRbWkk0fw90uTbIEGbyTB/StFJMzeh+mtFfmpF/wVW8YtaG6k+H2jpbbchxfSde46VY&#10;sf8Agqj4rv8AS7q6i8AaU5hPQXknTPfinzIdj9IhQB1r45+BX7dmpfF7W7LT7jw3Y6e84y3lXLMV&#10;H0NezfFb4x614C0lL6x0e3v4yRuDyMMZ+lc8sTSje72OmGGqztZbnsBwaQfSvzu+Jf8AwU28ZfD6&#10;/eH/AIQHSriIHhpLyQE/pXnL/wDBZPxeP+acaN/4HTf4VpCrGpHmi9DGpTlSlyyWp+rNFflIf+Cz&#10;Hi//AKJto3/gdN/hSx/8FmfFjH5vhxowHtfTf4VpdGZ+rVFflS3/AAWY8Tjp8OtIP/b9J/hVvT/+&#10;CxviOdsT/D3SY/TbfSf4UXQH6k9MUfWvzJ0z/grl4i1C6MZ8BaSkY/i+2yf4VqH/AIKpeKZ72OC2&#10;8BaU4ZsEm8k4/SplUjFXbNIUp1JKMVqz9Id2OtICOQK8a8C/Hi78Y/DhfEY0yFLwwmQ2yyEqGA6Z&#10;61sfD34uXnjPwwmpXWlpZTnO6EOSBj3NckMdQmk0ztqZdiaUnGUdV5o9Rpv615nrfxZm0aEO1nFJ&#10;u+7scn8609H+IzalpdtetbpGks4hbk8ZrSGKpVJcsXqc1TD1KUeea0O7opiyKy5BFc/478UHwf4R&#10;1bWUjSV7K3ecJIdqnaCeT6V1nOdHRXnfwu+KT+P/AA54f1Ge3gtpdUtvPKROSo4zhc9a9EqU09gE&#10;GO1Bx3rn/HPiRvB/hLVNYSIXD2du8yxHPzkAkDivJf2b/j94m+NfhLU9V1bwkNBuLeQrbwBnxMMc&#10;H5gKd1ewrq9j3uiqlhLPNZQPcxiKdkBkReinuKsnPYUxjqKb83tTZJUiXLuqj1JxQA78KdWDqXjf&#10;QdHUm91ezt8dQ8wrk9a/aC8D6HFvm1dHHbywTn6VDnFbsai3sj0gA0GvBLv9rPRZYpW0bSrzVWjG&#10;cIpGf0rN0X9ovxx4niu5LH4czwCLiL7XIyeafyrB4qkupssPVfS3rofR2D60nIrwXRfiZ8Y9UkAu&#10;PAujaeh/5637k4/AV6DZ6/4tl8v7Rp+nQkn5gHc4pqvF7J/cKVGUd2vvO7orBXWL5VzLBCPoTViP&#10;VLhwCYUGRnqa35kZWNaiqAv5SM+Wv505b1jncgFO4i7RVNr8qpJUcdeagudUe2iLmNSNuRzRdBY0&#10;QeAaCMV438Wvjtc/DX4VzeLRpkNxL58cMNrJIQH3PgnI9BzXzvff8FJpfDPxHs9C8ReHLPT9LmbZ&#10;JeJO7OpIynGOhyK5p4mnTlyN6nTTw1WrFyitD7syPSjdivE9B/aW07xRZifTbRpgVzyGABrk/iL+&#10;1XrnhjUdC07Q/Ddtqt7qNxtkMkzLHDCPvMSO49K5f7Tw3834M7FlWLf2fxR9MfWlx6V5RoXxhu9W&#10;8PXF+bCAyQEhtkhKEj071yPwX/aX1P4pfGDXvBtzottY2mnWH2xLuGZmZz5gXaQeB1rppYqlWtyP&#10;c5auErUG1UWx9DUUUV1nIFULu6SO8jjwWkIyBV+szUWWG4jlOCduKiWwI4340+JYtC8FXrk5d0wo&#10;9a/L3WNYWP4g3msyyJHujKmNDwo9/evtz9svxRc6X4V8qyVpLjYFwnq2RXwN8RdCXwx4S0tpJsal&#10;fhpp++0HoK8mX72u/uPVh+7oX+Z43431X+0NReeP/j3d2C8e9ZWrT2z6fbxWzs9wcb4+2RTbp5Gt&#10;Ut2I2GY7SfeqGr6Q1jNlLuLzEG4kNwPb616SR5Tdyfw9fw3Gl6hZ3l4INxEkClc72zyvtxXY+C7a&#10;51PUNV0eyiaNooNxjDBsge/euGvfCUsfh2LXY5okEhJSBj8zYOCR6179+zzrfhnTtEubvXLEQ+J2&#10;g3addxPxMvQo46e/NY13KMG0jpw8YznaTN79kjXY9A+Jtm024vGxjLEYUc1+ll/Np3jDRzayFX3L&#10;0NfBnwA8H2Wt3d5fugS4M5Zdo+6c19T6GLrR50+dpF+tfOYjE/vGraH1eFwydNa6nw5+3BoqaRqP&#10;2COBhJvLLJjgj618YyoY32txjrX7NfGH4MaR8bPDU0M0AS9C5jlA+ZTX5b/Gz4RXfwy8Uz6Zd/6w&#10;ZKkdxXp4GvDl9meRmWHkp855UyZ4FRtEAMGrwh2ZzVdwCa9g8JkCjaKs20G7BqOOLc3NWIdyNgdK&#10;Bo3NG/dXSc8Divb/AIU6LFqmtQ+Yv7ssOTXj/hHQbrWr9UhUnHU+lfRPg6wHhy2BxiVRx9a8TMZ/&#10;u3Fbs+iypKFeNWS0TPuD9nPUI7SKfw/I37rG5AfT0r3bQdCg0uO4tIRsifoB718M/s+fEDVr7xzD&#10;iymktlPltKq8V9/2UX+jxzEYLLzXz+WRmoulU3j+TPqM6nCU1XpbSX4oyPCHhu1MuoSXcPmi3DbB&#10;IMj61518MPGGqeO9O07y7Ax2h1NwxRCQEViAf0r2/wAMGPdcK20DYoO49etXJ9X0Pw1bqrTWtlF/&#10;CiAD8gK+toUoxpp3PgcVUnUqvsacURRMc9K5v4l+Ernxr4G1jQ7WaO3nv7Z7dZZQSqbhjJx1rO1L&#10;4z+HdNwBJPcMTgCKE8n8aoy/Fu/ubnyNN8MXlwcZ8yQ7VFdbr0tuY5nRqW1W5N4G+EUXhLRPDFk9&#10;6zS6LbiFTCNqyHbgkivQ+g6mvJ5fEHxP1i6eK10Sw0u3x8txLNuP5UXXgn4gaxEBdeKRaZ+8LaPG&#10;Kj2qXwxb/rzGqXdpf15Hp15LZRxMLuSFY+4lIx+tc3qPxQ8HeHk2z63YW/oiuP5CuCl/Z7k1S4WX&#10;VvEeo3iBcNH5m0H3q/on7NHgjS7yG4fTBeTRHKtcsZOfxpc9Z7Rt6stQpR3l9yK+t/tX+BdIlaGO&#10;6nvJx0SGI81x+o/tc315KkeheDNSvC/3XeI4r2WT4aeHUl81NItY2HQiMcVoQ6DZWgAito09MKKl&#10;xxD+0l8ilLDr7Lfz/wAj5w134tfFm+8OXGvXWmR+GNCtsm5kkI81Y/7wry3wt4l8WeOdQM2r6xf3&#10;OmTSYilZyikZ4PHavqr9pOCKP9n/AMaK6ZQabKSB9K+evgv430vWPh5pvmac8sUVtGodF+82MV42&#10;PVWlb32ezgHTq81qa0/rqZXir9nb+2vGVsl3qN3HZX6mNWilJw2MivavhP8ABDw1Jo0Md9Ytfy2r&#10;eVm65OQcVkyalr19qmlCKyhgtIJV8qUnk/UV9B6RpcelWZKACSR/Mkx6nrWuApRq351e3czx9WdO&#10;yTt6Edh4L0fSE22enW8GP7kYFankIq7QgH0FWzyufWomXDj3r31GK2R4Lk3uyk1sudwHzUhQDrVh&#10;+GI96hlHI+tVYRXuYf3R9SKsCMKgHtT5MYbNRmYKCT0FMB5wgAqtPNsmgXjDPg0GbJz69Khu4fOV&#10;GB+ZG3CoAdHJunnjPPyk1Xu5/Ov4LZujx5X39aox6qX1iRVHVMH2NT3p+z39nNIcOD8o9RU3LPnr&#10;9si2tx4A8N6XdXIs7KTU0WWUjIVd3Wvhn4ifAXxr4v8Aixb6qtrFceG4dUtoY7t+N8QI5+mK+z/+&#10;CjkUY+EemlnaONr1QCnByTXlPwWgudI0+0stR1GWSwuSmxpWyN4GQDnpXyuY1ZUK/NHfY+tyqh9Y&#10;oOL23PVPDOsafZanqei6bp72jpceWUK53cDBB9Kxvib4Mu21nStRtdQnYRTgTQWgAMan7zD39q3v&#10;iH5Wiaff3Ng6fb3haW3k3BcOB6is7SdZ/wCE/wDBWj3umXEqW95tllnK4dmB/eL7DIrxYwu2me/J&#10;yTTT3Oq063sNO8K3v9mQale3Rhdk8xcbmx6DiuT/AGPtIii+OuuarC8kn2rRWEvmD7sguFyM1sa7&#10;8S08KRRaVb3Mct5qMq28cIwWBPBJx0r1n4I+DrDwvqs3keSblrYmTyvdgT+tezgE1Wjy/M8TMUnQ&#10;l7Tfoe0UUUV9gfFhVW+8vyXLKCwHFWqo6xcJZ6dcXDlQI0J3HtUy2BHx7+134hfT7iyiiCTyBRLJ&#10;ET/Cp6mvivxfMviy0uJrkqerIQf9WvpXvv7SfjMatot5epte/vrw2lv6+UD/AF618beK9SuNIifT&#10;klIeJjvwevtXk4aHM3PzPVxMnTgqXkc54ntxcXkcFquUjHQdjXKaiI3ti/mfv9+DH/WtOS8eXzRy&#10;Hfp9aueA/hxfeP8AxdDocTfZpGyzzOOIxjqa9TZHlJOTsiWz0m8uNP0q4hjkNhODD8xztYcsQOwr&#10;ofBGlvpVi7X7ulvvYWxC/M59vauY07StUh8SXGj2eqRobKV1Ehk2odp6jPrXs2ofDS50Dw/oGoPe&#10;nVbe7tRcCUNkRS55SuetNQR2Yek5y9D1f9nbxpbaNOkF0DHuOd5719h6dq9tqVpHJEVc47V+d2ha&#10;gLeZApAJ6D0r3L4cfEu/8MXERnZrmyJ+YHqor4/ERlzuSPtMNZxSPruwguZ7SKa3vPsBjky48sN5&#10;g9Pavif/AIKA+Bhcx2mvW8ZklR/LkZF6ivsXwd8SPD3iaxSJbiPew5XOCKxf2lPAB8W/DRorKzEv&#10;lplQB1znmunDy5UpLoceLjz3jJbn4sXko3cdqp7C54rpvG3hq50HxJeWUsDRtHIRgiqen6HPKN+w&#10;gfSvqlOPLc+T9nK9iGy0mSW3L46VLpunvPcCMAkk102labdzQm3ggZi3AAFfRXwH/ZK1rxVdW2o3&#10;kDQQlgSHXqK5auJhSjds6KOFnVlZHafsy/s4m98OnVrqLMkq/KCOgqfWfgzr8ni9rKCBktHk+aXH&#10;CrmvvX4deArfwl4ct7JYwAiAdKpfEG3sfD+iXWoNGimNS2cV87XjVa9q2fR0XSUvZJbGD8Hvhjpf&#10;gvQrSCKBDIACzkck+teyXhEOlOyAZVTgV4R8KvihZ+JLfdHcK+Djg17hpVwuppHEejfyrTBSi1yr&#10;dkY1SupvZGFplyLzw+l3KHjuVB3KOp5rO8RzW2t2unzQo/8Aoz+Ywdcbvauw13w+ltAXtpNjKc7f&#10;Ws7U1tv7JAwG2nL7a9GdJpOL7Hnwqxm1JdzzfXNHvtX1qwubCJdqSKZYHHQZr3bQbRbSDyioD4BP&#10;FeW+HdT+0eKFkjUiylwAT3Ir1wER6njsyV0ZfFe9LzOfMZP3I+RewMU6ikzzivYPHGsvBpsS4apD&#10;0pqUAJKu5aqRoXmq8RkVXiTErn0oEzyX9q+8aH4H+JraNwkl1atECfQivkL4DLrr+FvD1m9zaW+n&#10;xIZW8jlmxX05+2bdkfCbV4l/it3/AJV5J+zL4esbL4feG71pFeNLPaysOTmvAzFOUkj6DLXyxkz0&#10;X+2bu306wDfu/OuVMckg5OCK+h7uXZBFj+PbXyX46k1G88Z6XpcEUtxpzSLdW8yn5YyvUGvq5f8A&#10;SLGwf1RSfyrTLpayXoYZjGzi+9zVjOVx6Uj/AOtFNibOfalA3Nur2zxytP8A6w49a+VP2i/26tG+&#10;FGoT+H/DOnDxL4gQEPL5oW1gb0Zu59hXWftj/FPUfAvgdNJ0J5E1nV28hHhOHVTxhfckgD6180eO&#10;fg9ov7Pfwu0/UNV0eDXPGt5H5l7f3BLi0ZufLAzjIzye5rjq1+W9uh1UcO6jSfU868Xft7/GMaWN&#10;ZGv6TpRaXaukQ2OWA/vZbqO1VvCP/BUP4kWF3t1yw0vWbbacqIvIYHHByD/SvH7+e68W6i7XsaXb&#10;M3AkHQe1aes/CWwufDs91BFHb3kaZaMdWX2NZLFLZnVLAO10z7A+E/8AwU+8LeKtStNN8X6LL4de&#10;VhGL+CTzoFJ6Fh1A96+0bLWLbVNPgvLO4iu7OdBJFcQuGR1PQgjqK/no1yE6Dq20M2wHP1FfdH/B&#10;P39qK70XxPp/w2168M+hak+NLllbP2ac8iMf7Lfzrt3PNcXE/S2WzFtrEdxt/dyx8j3p2qD7SgmA&#10;y8DDj2qo93dPqaRzn90FIA9DWiibpgARsYYOKQz59/b30SDxD+zPq07nEthcJNFJn7nPP6V43+zf&#10;PD40+FVlqFzLHdXtoqxb41A3bDlSR3PbNfQn7YUIm/Zm+IESD7toDn3BFfPH7OHiGw8C/szlJLeF&#10;54A2oyyJgOw252mvn8ypwlJXZ9DllWcItRR1PjT4e3XxBFnq1tdTW1h5MsclpaybQ+RyT71d+Fml&#10;QP4KsNPj8K3cGmwq9qoN2VVgGPz+uTXH/sifFCDxb8OdX1rVZZbQT61JK0QQlII+wHtzzXvtj480&#10;XTddSzy39nSRbjfPGVty/ZFOOSRXl06EU7SZ6sq7aulc4/8A4VK1qZL/AEDSNNsJw3mLd3m6WUNn&#10;oK9g+DOmW+n6pfLG0TziP9+UOWDkjIPcfSuC+KGuz694fgs/DTSSam1zD5RhQiKNd2SzH0AFdB+z&#10;p4g0bW9W1mXTYZvts5aS+mZMK0ytsOM/TNd2GhSjiIqJw4qc54aTke+UUUV9WfKCVwPxh1WPS/DU&#10;Ynl8izll2TvnHy4Jx+Nd/Xzd+134vXTtPttHeIyRyQmcgHljnAArnr/w3Y3oK9RHxb8YNXtNb1i1&#10;nRTHZW07zYzwB2zXy94nnivp7m/Rf9bKQueijNeyePZUbUHhuL2K389f3iBvuD0rl9E8OL4hMy6B&#10;oOoatbwKd0yxF1Deox/Ws6EFTibV26srI8t0MWqXxudTyIIB5gj7yH0r0fTvJ8S6pHH4Q024sPEt&#10;/KBbSxynaFI5zWb4l+HuvadcRz6jolxbm4GYpZUAUgdsdq7H9nuyutU+ItulnBLcajBbsLQQjjzj&#10;0yegFazl2CjSfNZnnnxG+HUPgbxHcWpuJDcxqguBJy/mYzI3sM19U/sixaX490DVvDWpxDVDpdqJ&#10;ljK4IVjkDHqPWvCv2ltY8SJ8cJ4td0m2s9RhtxFJahMRSr2bd/ETX0h+xv8Asx+ItHtY/HNpqU+k&#10;S6gmYxJHjEP90qetcuIgpwszqoTjSquWyOw8c/s6+DdH0+01LTYJLa7g/fPblyfOA5PFfLnxj+Nv&#10;ijwbfWVhpVzaCQnLpLZxspHpjHSvsP46/EXVNBsbi003wsmu+KYrVrWPUIXwIA3VtvTNfIfgn9m7&#10;x18c/G8ba7psuj2qYD3EoGSPavPpU4weruE8wp1Wo0pHcfBH4m+IvEOt6W18dOWSV1Di0s1RsZ56&#10;dK++PHvxD0nwD4H+03/zQeVwMZLcdMVzXwm/Zq8JfB/SY/Is1mvQo3XEo3OT/StHxx8Krf4kRi31&#10;CPZYr0TdinGk6Lcmt+h01cRTqqMXLbqfmX8RLnR/if8AES5e2VLY3Ep25XGK67wf+y3qut6hBEix&#10;yWTgHzE64+lfZM37D3w7uV3Gz8udTkSRyFWB+tTab8Orj4NzNLY3M2oWAxmOU7mQDsDXHUVRqyTR&#10;0wxeXw/iyV/mc18MP2RNC8ONBcT2iyyrySwzX0hofhW00G3SO3hWMKOMCrngrVbTxPpEN3B8u4dO&#10;4NbskG3itaVBJcz1M61dt8i0Kjtsg7cCvlD9r/4tR6R4dl0S0k3Xl0DHgdh3NfVV4uYXXoMV+b37&#10;ULG5+Kt7GkhmSJB36GscU3ouheHtGLl1M/8AZv16607xbBZmQ+VL2z3r9JfCtuz6fFKAQdvWvze/&#10;Zr0GbW/iVbJFE0nlDJwOBX6VaNKdPgjsGIE4TOKjBw/fSk9isTN+wjFGXrl/ei1uFtl3z8hd56Gv&#10;LdcvPFCT6dYIn7xpQZpEPylT1r1Dxo1xpmmpPty8jYJHauA8QeKZNKvNJtkeGe5ujhueUUdzXTXT&#10;crCw1uW6W52nh7R0tY44zIvyMGyT0r0if/j9t3Hda8i0eGfTbmebUw0lu/zQxBuTXrkYDx2rgYyg&#10;wK9TBbNWseRj0+ZO9zTpAc0DpSIuBXpnmjqatOpi9T6UAPqJyEzjvUh6VSvT/oznOOOuaAPBP2u2&#10;b/hXeplcZ+zvjPTOK+Rf2dfHFz4q0G30XV9TbSdJ0+SPffwcNgnkfSvrX9sNhF8KtRkPQW7k/lXy&#10;V8D9B0Ww+HsUTWc15FfjzZ5PMwVIPSvnMykotNo+kyum6iaR6jrMumweOYJIPEV3e2VuGEHlv97t&#10;83rX2roUgn8OaVKDuzAhz+Ar4rvrPQ9Cu0Gl6cLm7vwu358iNcc19o+GF2+EtLXbtxbxjHpxVZVN&#10;SlJIM4p8ig/X9DZt+UY+ppVOI856UkC7I1HrWR4r1638OaHeX1zNHbxQQvK0s5wiBQSWY+gr6Fu2&#10;p80tT5j+I3iHRPEv7RYttVlSfT/DVk2sTpIdqjy/9WCTx94g/hXz58SPFGi/GDUtc1/QdVmksWtm&#10;mutOlnLBSvG4KenWu/tPh7D8RvBPj3xvfefe3mu2x06waT5VTqd7D0wR16V4ve/A/wD4Uv4TtLnV&#10;NSjvfEviGNYoLKwBWKC2H3mY/wARbFfN1XeF776/efUYeFqlrX6fcjyK/u4UWNba4Gnyhv3khjBy&#10;PQZroUi1T/hHI5pL4XlpIxUiSEK4HqCOo9q4H4qeGbzUPEEE1pN/ojBW8lflxg8g+9dbpFvf3CyO&#10;ZXg0wqBBanLeV6jceT+NRJJQTTOiLbqtNaHzv8UbdbHxDJbkj5eRz61X8AeJZ/D+t2V7DI0c9jcJ&#10;cRODgqVYHj8qvfGWL7N4kEj85+U/SuUt5I0USx8FT+Y9K9yi70kz5zERSqyR/Q14U1KLxV4b0bWY&#10;JVliv7aK4WQHIYMoNdEWNtdJHwo7cda/O39gX9sYeX4c+FXiKBmQsYdL1MN0zysLj88Gv0ehtxNP&#10;HLIB8gwBXRa+qOO9tHuebftDaRFf/AnxpDcJviFi0rrnG4KM4r4k/Z5SDSPC0skujgwXSeYsMzFt&#10;0WOmDX2x+0rrEWnfBvxfG+5xJp0xKL127ea+bdO0pfE/hLwlJ4WtmnuESFXkU7VjgKjcW9a+Xzdv&#10;mikfV5LyWk6iLfgP4kaLoHwzk1eXS4vD8V/M8cFpEgIGH2kkUzxN471jxHpIOnXcMc4dFsoBAGiZ&#10;gcZJ9ak+O/wS1DxX4RstI8IKj6jYyiV9pARy3+s/xqHwz8GZfA2tRXWo3L3ejaVbCRo1kwXuBgls&#10;dhnNeNKMvke1CdFRel2egXmr6poek6RpFzCL3V7iLdczQrsAOPQdPpXR/s6aNeWXjPVrm7iCNLbY&#10;DquA3z1i6pqbaprWh6voscdzBcAzTNK+AsXQgA969K+GC3tz4rku3MUdm1oyiJOu7eOc/SuvBxvi&#10;4yv1OPFzisFJJbo9dooor7k+GG4yBXxP+3Z4j1DTvHnhnTtLsjfXlxZMUiUZyd5Az7CvtkdK+M/2&#10;1PHk3h74leF9GsUjju7+0BkuSgLJH5pGAe3es525dTegrzSPCPBn7H/9rwaj4o8d37yRxqJI7G0b&#10;G5ieATX014A8JSeFdG1HRNOsY9IgsfJa1khQDzEIBbd6nrXR6PNaTaONNdFdHjWQ/hXY6WqXKoSB&#10;llweKw3PUjy01ojlvHfwc8N/EjR207UrJUFxFujmh+Vo5cdRXy38HPhhqPwk+P8Ad6JdLbS227B3&#10;rt86I8q6e4r7thtgqRjH3OleO/Hj4Y/294m8OeJYrs2h09jFNsbYzqeRg+o9KVRWjcKdaMZe9scp&#10;4g/Zo0/xv+0MfFXiFhqekWtnAbS2mQHMoz1PcAYr2TWbq9RYNN0iFLSwX5GlAxgeiivIfiT8ddd0&#10;rXdH0jw5oNxrEZIW6vox8sS8dT3NeuaAt74hsoZbkfZ9ygmMda45T5pOx8pXxLrzaRlah4G0qK2L&#10;qqPcPy8jjJY1yV7qreF5/wDQfKEmcV63L4ZDjbnIrzf4o6Fpuh6PcXkrrGyKTvJ6VEqbWqR5eIpy&#10;iuaOhp+EPHcutWpe7Kl1YjANYPiv482GhanFp7kpM7bRngV8z/s8/FqbUvihq2nzTF9PdyLcE8de&#10;TW3+2Xp7aP4aj16wTEsDhtw7CqUpbdTjniK6gk5a6fifTUXjKOayW5aQbMZJzSQeI7LXtOnCSLNg&#10;HIBzXzJ4N+IQ8RfBX7X5/wDpP2UkkHnIFfPf7On7Rt94a+IFzpmrXjS6fdzmNTK3CHNNSk0c0MVU&#10;k5K2kdz6bm/avj+FXji98Ptp87ojjAxgEHuK9i0P9o465BHOLF0Rxn7wzXkvjfwVovjmeHWVgjkn&#10;A5kA5IqDSfDc1s6Q2+fLHpWHs49DxI5xmtCryQneHTZ/ofSFn8SYdaheNUeMuMZx0rOvPhd4B8Qw&#10;vJqGkx3FyTl7l1Adj7msLwFoUluP3vLe9TeNfET+E5Ekkj/cd29Kv2MWrs+0o51iqNH2tZ6Hc+Ef&#10;AnhXwVqHmaLpkVvI68FEAq9c3qjVJ7pfM88Hbz0FZ/wv8a2Hiexd43SR8cc8itiK0jlErs/3m59q&#10;hxskon2WBxsMZTVa99Bl/ezXqwW16A27lRXB654YsbC71DVWtFlkiiypPauv1Qxw38CszE4+XHU1&#10;jeJUuYTPH5bx29xEQxrlqPm1fQ9qiuSyXU8w0bx54n8QSaZeS2C2lkJBHskOSVzivrS3wbe2f/pm&#10;D+leEaPokTeE447cbDB93f617rZbjploW5bykz+VduW815N9bHDmqilBJbX/AEL0f3BUF7eizTcV&#10;LfSn2zZWodUgeeDCDJr3GeCiSyuTdR78YB6Cpgnuag0+FobYKwwatUAZtxpbTB913MAfQ4xXO63Z&#10;f2ULcJczSB258x812L8VznirTbm/jt/s0fmMrZPNZzWmgLc8W/bKheb4O6oEGSbZsflXx/8As1+F&#10;Nf1Lw6YZMRWhfKSF+o9Mdq+xv2xYJP8AhSGsbciVbVhx24r5i/ZBkW0+HJkuLwvI6FiJT93FeBmn&#10;Y+nye99D1efw9pGl3ll51z9nulUKvl85PpX1x4ejx4e09fSFf5V83+HvCsGpWMWpSSK027IJwcV9&#10;L6WPK0u0X0iX+VVlVPl5n3IzmpzOMb7X/QtFq8G/bLuprD4K6ndWrSG6iYBIV/1cu4FcSDByoznH&#10;sK9xkk2sa8r/AGjpYrf4V6pfzwG5gsSl08OM7wp7+3evarO1Ns8CjFOpFM+f/wBnHTdc8efsmXGh&#10;W2pxpeS6m0UuoSZ+SAkGQjPsCBXzp+1LfpD4sPh7R/E13qNuB5ov3uQ7xMThoYj/AAoMdK+i/wBl&#10;v4g6N8Q/AXivwq5kt58+dcxWk21zFIWUKMfd4x09a+CviDo2m+GPFusaBbStcW1reOEupR++A3dN&#10;3tXlPlqW5nZ/5HvUYuDlba/5m5ZW0sF7Zm7nkvAYhE0s33iR0J962NY1pbCw8qEheOMdK4fT9Um+&#10;zpHPOZ0ThJX6n61YvtUtYrQs7AuOSSeBXnzWp6tOSSueRfFWObVb7zWGfKXJwOpNeaG4aEOjZ696&#10;9B8Sa/c3OuRwQRLLHfMYYCWx8w4/rXnN+ZXnDyjmQbq+hwyagkz5XFuLqNrc9s/Zm8fWfgb4x+D9&#10;d1LB0+z1GGSY/wB1c4J/DNfvZp2u2+t2cVxYSrPa3EYlinVsh1IyCK/mv0+8aHlSQB2r9f8A/gmR&#10;8XLvxL4EvPBerXn2250SKO8sZi2c2sq/6v6owIro8jie9z2H9qfW1T4U+OmXcJLfRm5HqSBg155+&#10;xm8F98GtIu5ZjPOww+fr0x6V3H7QVr/afw7+KEXGH0lSu88feBNeB/sea5e+E/CGq2sU1re23nK8&#10;MTP80R6FT7V89j5xhNOX9bn0eXQc4tL+tj7V0rRrR7W4KosMpX5pYhgmqtz4esPNCPbpKj5kcMM7&#10;z71zvhvxbf29tdSXM9vceb+9TDACIHon/wBepj4mvrowzPFHEUDbk5OR25rJVqLitPwOh0ayk9dD&#10;z/8Aah8OQ6V4Cs7uwLWYjvIojHanaWV2xtGPevevAtslolpDFGUSKzRDx3wK8O8Wwan8Sbi407Vl&#10;W20W1aO6iEKkmR15xn8q9Q+EviafWL+S1njWEww4WMA52ggAk1WFqU/rN4q1zPGU6n1a0ne1z1ei&#10;iivpz5caegr4A/4KCu1h8XPDOo4OyHTFA44/17Gvv89BXxT/AMFFNOQ6VZX20eZHEihu/wB81jV+&#10;E6MP/EL/AIS1x9Sj0+8gPyywqcfhXsuhXBESHnkV4H+z/crrXgXSrpk5jQRZ9cV71pibIcDouOaw&#10;gevUsdda3OQK43x3fR65qVvoKkP5o3OO4wetb9jNvl8pWw7cCjSvh/HpOrz6vcSm4uJB1b+Eegp1&#10;LtcqPHxTtHlXUk0fwjZabp8cCW6cDkleSa17azjgGFwPpVHWfEK2sBEX3gK5PTvHIluzHPIEOfWs&#10;/djojw3Up02kdtqeoJp1s7swGB1r4J/bN+OTCzn06zuOAdp2nqScV9JfHn4k2vhzwbeTJcqsrIQg&#10;B5Jr8sfjL4km1mV5ZpCzySg9fes2+aVjhqz9tUVNbHefAj7ZP4rgeyfFwjBh7+tfXHxXtm8XfDq8&#10;0+8TLzW5257MBXyH+zZqLx+LrOWM5dRuK+or6W+LXxMsdFhhsZn8t7qMyRH0I7VzNvnZ87mc3Tk4&#10;p62Pk34UeP7vw8mp+F7yQp5TtGqOeory3x3ok/h7xBLdQBhBI/mK4/hOa0PiZcm18Y/2raNsMzZY&#10;r612mgPb+NtI8q6UGTGORXT8Lv3OiL+r2xiWkl7y8z2T9l746jXLaHRNTuA1zGNo3n7wr7J0LSYm&#10;jSaMB1IyK/K7UvAWo+DdSj1LSJnjkjbchQ196/swfGBvGHhiCC/bbeRKI5AeuR3qGkndbHHGNGnV&#10;9pB3hLbyfb0Po7TGSFhgYqXxdoFv4o0Oe3kQOWQj9KwZ7wxjchyPaq9v8SLXTZPKu32D1Nacy2Z6&#10;zq0uR06uzPmjw3461T4A/FWSw1B3Gk3L4jaTOBmvtXwvqMGq6JBJDcrOsi7t/rXivxp+GmgfGDww&#10;7xSR/aVG6KZDyjVS/ZZ8U3A0q48K382dR0p/KbPcdj9MVzTVnc5chrSyjGrBuV6c78v+R7V4vhvG&#10;hN9A6J9nxtGPzqfWopNf0KCIyhjLjLx9QK0ru5gewkt5lCyEHP0rl/C160EE8MuMwyHbn+72rkm0&#10;pWvuftNNOaT7FGaZ4xLpCTCNwAxAPOM17taLjTLUeka/yrwMaM9tqup6i5LyXGFHOfLXNe/2qgaf&#10;AqncPLAz+FdWXJ3l/Xc482taHz/QmtRhD9anqG2XbHU1e6fPhRTS4HekEgxmgAbp+NRlgoFKSDSH&#10;FAHkH7Tth/aXwl10bd4EDZ/Kvnn9nLwPb33wegdreJMwPu45frX1d8WNN/tf4e+IbXHLWzkflXyn&#10;+zn47s5fhwdNt7yESwl4DvPT5iDXgZkoXi57Hv5W5Wko7lvS/Guow+HrW2+xxRvuMSpG3XBwK+y9&#10;NJbSbLd1EKZ/IV8qXXw0uL7W9PMF4lvaQt5ywFfmlz1r6j0WYvpqeZhfLVQcnpgVnlN1zX8jXOXB&#10;8nL5/oWGcKXLHAHJJ7V8j/tE/t9/D3wFDqfh7TrCTxzqIDW9xbW5C2o4IZWkOc/gDWH+2b+1RqEe&#10;o23wt+GV3bXOuapti1PVQ+UsUZtuzI4BPc9hX58/GebS/Cvie78I29tPYaxZZs7ljJ8quMhmTIyw&#10;fIOetezOpryo5KOAl7JVqieu3Q6r9l34uar4E/ab0rVtM0g2+n65OLCaweYlVhuGwvJ7qSD+Fe1/&#10;E39nqLxP488eXcGrw2Wp2t5vhsZxuS4LAs2XB+XngZFfEMGo694J+INrc3G6DUdOngnVy5OCmGj/&#10;AKV7ZZfH/Utf+McXiKQkW2pTRRX1kznZIGIWT/H6ivOxEW0nDc7MO1TqyVZdde/U739nnUvDthrX&#10;jPS/FWjxSXcNskPkXsf+rRnIkZff7uCK+dviponiHww895qFhdQadPdSQWD7CI5sHjB7nGK+nfFX&#10;gi/T4zXehRtb3ElmssYlDfO1rt3Yb1/hIp/xC8Qaxrn7OOmTWVla3t61rK0X2uISCF7ZnRmXP8ew&#10;8e9ebTr2qJtaOy9D161BSpunF6q7XmfAl9bahZQQXUhYTIxdQTgoT3FZd3qkl8tsHVR9nhEKlBgs&#10;AScn35rqrvW11ixjiuFFtcLwcnhvpVWLw8u5Gj2qWzuL9PpivpYzsvePm6uEVSX7h3Rg2kwEiKT8&#10;tfq5/wAE09DsfC3h/StRWaKCPUYLqe4ubmdAf4VVRzwMhjj2r8uLjw2scrMkm8E/cjGdv519zfsQ&#10;p4Rha5stH+J1r4W8RSwmODTPEWnpNEzttzgt1BbPAINXzxexwVMNWprVH3b8ZohqXwf+Ks0ZEoj0&#10;z5WQ5DAc8Gvgj9nDUY/ttwJJ5Ld7ib5ACcMem3FfQvhD4h6hofwz+Mfg3xVBb2msW9lcCSwtSQhY&#10;KSHgBJxG4BO3PBHHFeTfsj/DqHWtIfW2YXFvcyeZCgf5kPvXzua2UE/63Poskfvtdn+h7rpOoNo/&#10;h42+pyiyvHvwsbs+FkC8hQehOO1e52cKzLBJFJ5iSxKcA/KD3rzLx4PDlv8ACi4h1vR2gWymEls1&#10;wM7ZywCsD6nNelR3lvp2i2+nC2+zPCkTGUdG+UcZ9a8fDxVP3n2PYr1HUfIlrc0NR1fRvClpby6t&#10;exWUdzL5UTSsAGbGcfkK2Pg/quna9qt5qGmzC4tZo/3coHDDd2rwr4iw+G7zW9PuPHlzazeHPLf7&#10;HbySECOYfec/hXVfsg/EHTvG+u+JbfSdM+yaVpeILG6ViUuYS33lHpkV6mGrOVeEUtDycVS5MPNt&#10;u/4H1LRRRX1Z8kIOlfDH/BSPXhaW+iaYMl7mLf8AgGNfc46V+fH/AAUUhl1b4v8AgnS48nzNPLYH&#10;vMRWNX4Tow/8Q6/9m+z+yfDXSl7FNxr3XRX8y0PPIFeZfDPRv+Ee8HWFsxOI48c/SvSPCEb3kARO&#10;Wc4Fc0dj2KnVnR+GvDwvrxL95m2xMcRjpn3ra8Sah5aLCh+tXbS0j0LS9vcDJ9zXE+ItUFtbz3Mj&#10;YAGeaqT5UfL4utuzzL4teLbnw7YyTQgyE9h1rzbRbzUfEsXneY0UhGTzjFZ/if466LrOt3NgxWXy&#10;X2k9s1yXiX4nSaBaNc6bHlMdq82Tuz5OpJuR5j+0hr2qaXqMdldXbyITwN1fMXjS8F0Yhnd81dj8&#10;U/iPe+MddNxeZQqcAV5tqtz57ofRq6oRsjtowslc9c/Z31UaZ410yRz8m7a30Ne8/teeEv7S8GWm&#10;rWDf6TZkSDB6r3r5K8Fa2NH1e0mLFEDDJ9K9w+JnxOvNU8FR2xk8zyRyQfvLWbi1O58/mc5U8RTc&#10;Vq7W+88Ekj/4SbTlx80uMj2NdR8MpXgmNtMhjkTggiuD8O+IF0TX98ozaSvlh6V9U+APB2i+NbaO&#10;5tWQXB6Oh61rN23NsxrOhD2bj7stn2Z55r3iAW8scTYPOMGu5+FXiq10DVYbq3k8oSEB1HrXC/HD&#10;4fan4TuvtixMYM4JA4rzbQvFE0Um3cV/Glypo8hYX6xhlKk7NH6eeHfGkeo2Ub7wRjB5rX1Lw1Y+&#10;KrVlJ2lh1FfI/wAC/iQ2q2xs55j5sY2nn9a928IfEeGy1U6fczqkgIxluorPZ2Zz08aub2GLXkcR&#10;4/0fxx8HXnv9CuH1XSjkyWcpyVHqtZX7Pnxetda8fSXu8W93cfLJGeGVh2NfUtxBa+JNMKOFljdf&#10;rXxF+0L8IL/4a+JF8X+F90EkT75Yox8rD6U2k1YqthPYVITpysk7p9E+z8n36H37H4quNQlLtAv2&#10;ZEG5x1NXdWYw28t0lq3kTIqrtHOfWvjf9nf9pS516WGPUHVoJkKuCfutX2Z4d8b2N7olorkEOOpH&#10;Arz3reMnZn7zlmKeJw0KiV2tGEmqppumXawQmW5lTaoYZ5rutE8dWUei2i3SyRzrGA6BCcHFedWX&#10;i23vPFhtVVRZomRK4wCfrW1q+q2sN1FbbghlBO5Txiqo1pU03GS7Ho4jDRqtKSd9ztU+J2gMdiXR&#10;aQfwBDmmf8LP0N5PLE77z22GsDRtB02z06KXC/PzuJ5NZnjK4stC01LvyleQyBVPfmu6WJrqHM7f&#10;ieUsLRlLlVzrZvidosccjtJLtj+8fLPFZ3iH4yaLoXh+41OKG81QxAFbSzizNJk4woOBn8axRBBd&#10;6UogMYlmXK571jeK9TTwr4YuL420cs8MZLq3RsCh4urDV2sVHBU27Ju5lXX7Zmi2Izc+BvG0A9Tp&#10;JYfmpNVV/bx+GyDN0us6e46pdadMpH/jtfLPjPw34hfQD498MzXlvo1y5kuLS1lcC3OfvAZ+7n8q&#10;4CD4ka5LGFbV7sZPJMmT+Zrvp4iNWKlE5a1BUZunJan3DqP7a3wk8RaLfWg8SLZSzwtEPtcTxAEj&#10;HJI6V82fCDxp8OfhfCZbzxp4av7hLuS5Nvb3e55BuLbQCOT7VwTfE3xVDHlNX+0RDkCWFH/9CBrn&#10;/E3izV/E2jz2d9Fpssc6lTINPgWUfRguQawxFKnXtzdDXD4h4Vt0uump99+HPiBoXxXGieK/D96k&#10;lhcEsnldYx0KsOx9q6Pxi114nm1vR21CTTNNntxFGbZsSsxX7+ewHYV8Ofsjax4f8I6vqFjbiXSN&#10;WkPn3On+fm31KNRyYFPCSrjcQPvDNfUsd3qni+d5vtEdpZACdLmP5sxHkEHucVxxhLDykt0z6LAU&#10;YYy1WTS5Pw7ep8uazo7fBTxD4h8N+OrMPaeK7lZrPxUoz5joRtRz/ARx04r1XxR8CPBfxnn0TX7y&#10;G2h8T2ojEt0QCJlToxH8Rx+uK9S8fWfhPxr4UvPD3ie3hvNKlgLSTyOMx4H38/wkdc18M6n478Q/&#10;ARNJW01CbxJ4I1P97oOtdxzgwSEZ5H/16prsfW060akPZVlyvdO2nz8vyZj/ABb+CGg694g1G90z&#10;xBLBrvmmOSz1JBscrx95R8p47jFeINa2/gjW0g8QWlzHcQMGWyiGGkbPy/N0wT6ZrvfiF8crW/8A&#10;FAggtftlpbEiTUmfE8rk5J9wvIGetdk2p6sbPTdb077Nrlgii7ttTktlmWL/AGWDA7WU8YNcKlWo&#10;W9rqjwMRTozqyqJa/emz7U07wxZ+N/Ht+un2dtZa3feG4TJdgK0sW5ACuexrzvxV8MNIsLSy8Az6&#10;pPaaX4Y017i8ubZMPLc3D4PJ42gtz7CvDf2cfijr/h/9oDTLx7yS4k1ib7Lc+Y339x6/nX0F+2T8&#10;Vh4Sttb8OaPp6yapq0KNeXajccL/AA+2MZrklC0b395v/O33HPTq3rWt7qX+S/I/LzUvDJ0fX9Ss&#10;hH5n2W4eESsMb9rEZqRbDj94/wCCVv6rNNreoXN9PtEszbmCjArMmtmweDXvKba1OmOEVNXSK4SK&#10;3GET5/erdjL9lljl481SCH7rj0qr5fkrknJPSoYmYPk1O6Be41ofZXwp8WR/GHwT4stL21aXxRY+&#10;HJg+pmXdPdjzAYyq9SwAKn616/8Asp3lj4O/Z2sbLVLD+zru0vxcyXZ4ducbCOvtivkj9lL4gzeB&#10;vi94b1CIqYprn7DcpIMgxS/KfyOD+FfpPcao+gy29nrukW0lpezyRLJHGMFsFlLDvnFeTjKtS3Kt&#10;jNYSlTq+0S3s0tjY8e6vYeOfB5uby2FhFJc2/kRHDbmVgVPpyap6h9vGiwWsx2XsbhpQfmBBYkj6&#10;4pqeMBrWm6XplxYJZB7tYYI5EzyvzBh+FbvjbxJ/YOs6YwRJHuT5f2YY3SHON34CuO7qLmb/AAMl&#10;FUp8ij+J8k/tf62muaVAsES2Y0OZYiJMg3JkHOz1wO9er/8ABOrVWms/sayLNC1k83CYMX70AIf1&#10;rq/jH8O7/wAT+LPDmp21vbz6dYowmh8oHexx8zZ4wBXqP7O91pGo6dNPo1pFbW8LS27mOIKJGDjJ&#10;BHUV2YWD9vFdmceLrL6vPTdWPa6KKK+tPjwr4e/a00f+3v2rfAtsf4NFMo+onavuGvmb40eFRqX7&#10;RGiasygi10XywfQmVqwrfAdmE/iofrcqaRoaY+UBMH8q9B+DMIudFS9fuPlJrzrxjo1z4jnstKsw&#10;d07ANj+Fe5r2fSLCHwr4dtrGHjykCj3rnj8R0YqsqdPl6sXxDqnmy+Sh+ReteFfHPxxFo+gzWySg&#10;TyDaozzk13njTxRb6Bp9xdzyBAoJJJr87/in8fB4t8c3JhlL2VuxjjPZj3NZVJNnxWJqyqNxRJY+&#10;Gbez1GS4kbLyOWYnvmtHxv4x0jTNBkgXaZNuMVxNx42WeEsrckV5J4z1uW8uHG8kelc8Y8z1PNjT&#10;dR+8Y3iLUY9Ru5HAAyeK5qZf3lWpMscmqzg7811pWPSjoTjciD6V33hi+Ot6O9rM29kG0g+lcOcP&#10;APpVjw/qjaPqKTA/u84ceoqWrnBiaftqbS36FLXdDayvJYGG3Byh9RXZfA34oT+BvElvBNIRbNIM&#10;gngUnjOGLULNLmA5dRlcdxXmU5LyCVOHU/kate+rMiiljqDhV/4Zn6oal4Y034s+AtwRJDLHnI+l&#10;fA/xG+F+oeAvEtxC8LeVuO047V75+xp8dQ0a+HtTm/eJwm49RXvXxw+GNp4y0U3dvCjybdwYCsF7&#10;jsfPTVXCuUo7rSS7ro0fnr4R8SXHhbxNbzh2jjdgr17J8Tby8j0yy8RadK3mRgF9hrzf4h+DJdLm&#10;mjMLRyRn0rtfhVrCeLPClzot4Q8ioY8N1q33PLx0oVYQx0Fe2jXkezfs7ftJprCQadqNwBOMKCx6&#10;19DeK9CtPFehyLIqyRyIevOc1+UuvR6h8P8AxXOkTPCY5CVI7819m/s4ftIQ+J9Li0rU7gC7jAUb&#10;j94VE421Wx7MqKpUr35qUtvL/gHjWueDrv4U/EuaK1DJZXDFkHYHNfRvwr+NFzo+nm0vYHniZwEy&#10;CeKl+MfgmLXEg1CBVfawIcVxnhnxA3hLXI7W/CC3cfKXTpXm4rpLqfVcFZjUjjZ4Gr0V15n1frur&#10;2Oq+HN1vsicxgrt4Kk1kDWL23vIHvJVSAQ+WhxndxVPwz4hsNT8PXMvlRui/dOOtdPYaNJ4i0uxu&#10;J9nkdSuOgr5/FRqVNYM/fcNOlBWqo7XwXcprcNtDNcZQx5QZxmuw1DwVpF1HEbsNcFDlEdsgH6V8&#10;73WsHRPjToGgQxTvapbNKnlHhc+te3ySx2FuLp55u+A5zk17mCqr2XLVjdo+Yx9L97zUXZMhm0m1&#10;Sa3jVCj27koc8Umr6XbzSBJ4BcW8sZVw3IqXw88N0k75kcs2WaT+lTTW5ub1IYZiqEZJxnFdNouO&#10;xxXalqcLpuqWOk6ZJp11pUFvaAvFHYjG2SH1Yehr5B+OXwcPhqeTxJ4fgc+G7mQ7ouptGP8ACf8A&#10;Z9DX2J4u+EU2s+IDqi6w8EaoI/J2jHvWfqXhLU7i+t9F02SzutH8po7/AM9d2VYdMVnTqToz20Oi&#10;pTo16W/vH582czbNpbIPf0qVk2Nk/Opr0z46/BG8+Eevvc2Sm78PXL/upk5EZP8AAx7H09a84idZ&#10;Y8np79jXsqSmro+elBxlZnPeIdCa/iE1q7W9zGd0csZwVPqDXpPwP/aR1bw/pf8Awg2o2cc7zP5d&#10;nJLII1iYnGSx/g747GuOkmCN1yK5fxboialD50QCXCcq460NXVmdOGxE8LUVWHQ9V+Md58QviFDq&#10;HhDTtUsbTQ0A+3zafule49EaTpjr8o/GvL7jxFL8M/g1e+Cp0bWEmvEkghvIiFt8HLFCeQcDGR61&#10;y7/EfxBpujfYYNRubKO3GGhtjtz6tx1rmPFGr39/Dp41O9uCDH5iSXIIDsx5wT1xxXLyyTs9j9Mj&#10;i8FXoutSXvyVm29vLfQpf8IZN4n1Ke7sLVbCwkfMdq0hYoPQE9RXs/wdiuPCumav4e1S4MfhbWNo&#10;uRk7oJlztmX6EjI7iuB0/wAW21jpwgW7E7qu1MMKbd+OZ/sqW6SKEHUAdT3OaxqqVVOL2Oyjhcvp&#10;w97V27npXwm0Wa2+P/gi0DrcxDVoyk9udyuin73t+Nel/GjxCLn9pPWrO+cSRxzEJHJ3HpXzB4K+&#10;IuoeAfFVl4i027a3vbOcThgeGGeQc+o4r1H4/wDiaZ/ixYeM7Syd9M1qGG+tron5cMAGX6g5FefV&#10;oybj8/vPmq9GGEblF3TPOPid4Pn8IeJblBAfsjsZraSP7roTnA9x6V55dXktnPeANlI181Q3pX0v&#10;4r1/TvFOlDRZcFXxO9yB/qHIwoB/U186eP8AR7zwvJcWmowKX2ER3cX3ZF7HHauvC1HUSjJanrYi&#10;nU+qLF9Ndf67/doY0WqLKhkbAQ81XbU43+5A0iZ65xWLY5mt4IySVzlj7elbqbTGqhc46KK9OUVE&#10;+ap1p1le9jo/A2sQpqdssTmCdJ45EzwQQwr9TPjhc6r428P6FpXh+3vH1aCSC+S+C7U3KASpPuM1&#10;+SS2csRE/wDq5FO5dnUEV+p/wW+LsfiHT/h1PLKzwa9phgMjtwlzHhWUD14zXj466S5ep26yS9ro&#10;1sej23h3UI9at9a1R5mSwtvMNoB8sZI+Y/WmeKL3Vr/XfDZsdO+0iVXaOYjJAxnd9K7S619bfWZN&#10;HQNc3t3b+YbdxwIwcE/rWxZsLGESx2wBs4BHCM9j/DXnwjdb6GM6rUr2RxXhXx9LZahBpniR2kv7&#10;tmt0ijXjcMkKffFetfCyz0m2gjXSLZrS3jjZTDjAUlsnj615WPCK3PxCfxVMwaQRhYrMfcSYDG/6&#10;44r0r4aXtwviG8sZI1Z/J86eVG4DkjAx9K9DByftYpnlY2KdKTSseo0UUV9SfKjD0rx/4qWyJ40g&#10;uukgsgmfbea9gry3x/bLqXxE060IPNpubHpuNZVfhOjDNRnd9i94M0RIof7TuVHmsPkJHRabruuR&#10;q0kjOBGvTmtLXL1bLTfIj+TC4r5W+Ovxdm8KafcRRv8AvGBC81yTlZWPDx+L971PM/2vPjf5tvJo&#10;OmzHzJfld0boK+I9Qc2/KE7q6fxX4guNb1W5vbl98kjE89q4rULnfms0eZTVlruy1p/id4X8uQnG&#10;al1NkvE8xCCTXJ3DHduFT2WptFhW5p8vVFyp9Yks6FCaqTdOK05GS5GQeaz7iIpVIhSHQzb0xmoH&#10;kKNg1EHMUlOufnj3CmO2ps6bq58gwO24fw5rldVmFpfE42ox5qWK7KGo9Xg+225YffFNaMqnTVOp&#10;foy94c1+58N6tb6nYyFJI2B4NfpF+z98cbD4i+GILW5lX7SqBXUnvX5bWF80EnkyV3/w4+It98Pt&#10;eivLWRhDuG5c0pwe6ObMMJKX72l8S/Fdj7m+O3gK3k8y7jiGDzkCvl60U+DPFMd3ASsEjYcCvqXw&#10;R8V9L+KfhkQTOgnK4IY968W+KfgY6Xcz+WpeNslSO1YRl0Z+eKUaVeUX8MtGuxi/GbwVH4t0SDW7&#10;FQXK/Pgc5r550zU77wnqqTwO0E8LZ4OK+nvhX4iiubKXSL3BRgU+fsa474s/CFZRJe2K88n5KqM7&#10;PlZ6uV45YRvBYn4ejPafgx8frTxt4fg03UJAl4o2tvNanxosDYWVhfRRrJGXAL47GvhXStVvvCOs&#10;JNEWilibkdK+yfBPxX034mfDf+zLkKdRjTaATyD2NcmJo2jdbHuYSjLK8zp4iL/dt29L9PTsepfC&#10;/wCIVnDp8dpJAuwABjmvcdK8a6fp2mRwvMUt5WAjK9s9q+F9GuNS03UHS6KwANtMad/evpn4ZXMW&#10;saRbwTqZArBgSOuK8NqMep/QdJ+1gmj3jQvBVlc+KE14yO95HB5Qz6HmupvUe5hEEjK2WwoA5FZ3&#10;h3UflCIgBIA61oxkQ6nJK7KHGMKD2r0KUFGmlc8utNym2xFtLuysiEZXJYYQDtVa212Sz1r7KLcv&#10;M6ZVA33R6mt2fV4re2luHG1I1LN+FeZ/Cu/bxb4m1nxU1vdQR3TG2gimQqAiHG4D3romkpRUWc8Z&#10;NxlzI7AXtzeXSJvMkbht4HT6VkaIknh7UdRdYnFvcLkL1JxXaadcW0JlQwLGQeMjFYuiKut+Kb8P&#10;NuFmQFiU8DPrUSpO8WnqWqqSkmtDzLXvD2peLJtbivYDLomp7IRZleUA6uPevn/xh+x74y0/Xp7H&#10;RL3TpLXKyJLeXYgYQt0BXnmvqb9oTUV8NfC3xVqZ1f8AsSSOwYx3o48lsjGPcmvzS8X/ABX8TeKt&#10;Attdv/icx1NVaCO1tISsu0d2JOOcCqw8JUZSbe5OInDEQiuW1vvND4raRqHwm1q00/VjGBcjME0U&#10;gdJPXBH9a5+HWBdLjPBHY9a4e98EReNNF0nUL/4i3V3qcyeY1pcjcLdiSMdeM4q34g8M6j8JtU0u&#10;xvNVt9Ysr9N0N7anKg8cH0616UJxfut6nlVKMtZRXuk/iPTfOPnwfJKvII/rXGeNvEuoaho2n2Op&#10;SSXOmWUrGKDjMBbqAeuPSvRr8o1srjhyvzCuH1uzE0bkKG3Agjsw9DW1ky6U50dVscVBPYtzbTkM&#10;P+Wc3B/OornV5AuAQCp61n6tpradMDt3wv8AdJHI9j71SEvHelyI9T63Jx93T0Jbi/kfIZmbPvxX&#10;s3hH4hWt98JZYdQvXa50dxa/YLgeak0cmdrp3RlIwccdK8PfnttqfRNTj0fVEluIftFo48u4izjc&#10;h649x1FVOmpRsZ0q3s6l6mqemv5/I918JaxDc2t3bZ8uSVQYif4iOxrZ162tPHPhb7BekLcDKrL/&#10;ABRn/CuJn1/7Dp9hpeny20kFs/2uC6VcTSKw4DH26VoQ+NtOgkt5tRRo0uE+WZVyoI4IP+NePOm1&#10;LmifqWCx1J4d0MRZR2fa3r/W55JeaVN4c1KTTZyC6NxIOjr2IrRs3HBHB9a9O8QaBpvinTo5Y2jl&#10;bJaO4jPTPb/61eb3+lT6NdGOQF07SAcV2xqqqrPc+RxOWzy+peOtN7P+vzNC2IkK7q+qf2d/B/jf&#10;4heAtLh8P6hb6Xa+F9UmmhuZgSSZQCRj0H9a+ULCUOw5r7S/Ym8baB4btbi01DxPa6XfzvIq6Zdv&#10;sWcELhwTxnIxXnYvm5HY1ajOleR9LfDbwB4t8LeI9U8Ta3qy+JLq9tFijMTbBGPRfSuw8XeK9T8C&#10;fCPVvEerwRRi0iZ4beGXcX4+XJ9c1yfgTUtff4kX818/2fw/MghtsvkM/faPSvTfEPhm31600+G7&#10;gF5bbWiNtL9yTJ+8R7V5MLuLZwVbKaR4l8C/jNqmofDe01/W9Iv7k6hqTQxRWkJcxZ5LE/3R619A&#10;fCLxFDrHxK1c2tpeGGWxUyXUse2JXRgNn+9g5rgbs/2XcWehaZJa2Gn2lwPOtIcK23OMgdlHrUn7&#10;KvxO1TxN8WviL4evbEQWmmzZtplGARkDn1J6124Od8RFdEcOOpNYaUu59WUUUV9ifGCHpXKarpCN&#10;4rXUTyRaCL6fMTXV56Vz/iabycY6lf61lUXukTlaLOM8VzKLa4lZsAA1+af7VXi83XiSSCGclEOM&#10;Zr7U+PvxFj8NeHbhFlxKykDmvy++JmvSazrM87uXLMT1rgesj5mpJVa2nQ5+TUDIpDGsy7+ZiRVN&#10;r4o/JpxuRKOKtI1aaK0xNUpOGrQm+aqcg5pm0ZXFhu2jPWrgvFlX5sVlOtRrKQadhSppmlMquDg0&#10;2JtylCaqLdHHJpv2sBuaLGXI7CXVuY2yKrxzlOp4rSLrOlULm2KjI6VSfc1hK+jM7VbMSL5sX3ut&#10;Q6dfbx5chwR61dEhXIPIqhqFgf8AWxda0XZnXF3XKzuvB3ja+8JXiTWszKgOSM17lYfG+38T6eIL&#10;7aZCuNxr5R0/Ujny5D8wratbxo2BViPpWM6abPCx+U0cU7yVpdz3A6jFpetpcW7hI3ORg969V0PX&#10;odUCRzkPHKMEGvlyz195IwrOdy9K9O8E699pgRd/zqQRWMo9z43M8ulSpqS3X5HZ/EX9nJfEFvJq&#10;Ol/fIzhRXgOmTax8MfFALB4JInwwPAYV9wfDPW5riOKN28xGGCD0pvxx/Z3tPGnh+fUrKFVvlXzA&#10;UHU1EJ/ZlsRl2Y1VScanvQ6915o4TS5rfx/4ai1CxXfqeBiNRkt6gV9EfCnSr7wh4NjutbtXtoE+&#10;be3BA96+Wf2SPHUfwv8AH15Y65bmaOJSoUjJU56gV618dP2kR498LavpuipJaCF8HjBIBzXnVMNa&#10;TaZ99gOKpYKgsJJpyTVvR7H0poHi+2vVeaF3UqfkyPvCtWfU/wC1LN5FZhKGxkcGvkb9n74jz+JI&#10;G0++uXguYwDHhuDX1D4a8TppU0TylLiNhgK45JrzHivZz9nNH7BgXHMMMsRR37dTuNJeSRI7eZmd&#10;CMNv712mnRiwQFNqRgdFFcXb+J2urkJ9gXY+MFTyDXTwo80KttaPsVLfrXsUpRRwV4ye+ho6jcW7&#10;XUKPLFGkw4Ldc+lZuj6FFpl1eXcDJGZm+ZR1Y+tWItAstUkikuzveI5T5ulTarNHo1rPcKhkSNSc&#10;DnOBWjavzM54x/5do5T4h6Jpfi/w3f6B4hsUvNNvY9s0EvR169e2K/Ij4meCb74V+KtRsNS8HrZp&#10;NcP9gmun3IYw3DKSeeMc1+sUnxw8Olo4NQtponbgh4TgVwnxd/ZP8IftE+E4pMT2l5CzzWuoRMd6&#10;bucEHque1c9KrGc3aV0ejUw0qdP95Hlffoz8kpPEFxY312f3bx3AzJ5a5C+wrt9K8f6hrfgFdJnj&#10;S40xn25kQZTBBOOM9RXO/GD4Za/8MPGWq+FdQuLdzp54mjXaZE7Nj1NcN4O8WnRL67trgvJp0rem&#10;djeterCnGoubc4KsalBqMtLnrGra3HKw8thgDmsC41SJvvMee9c1feJYppiLcl8nAx3rHvtVmjcr&#10;KjxkdpFINbqJHuRVjZ1O4jn3rKDJA3DDPT3HuK5e9s5LCbbkSxnlJR0YVag1ASDa7cVGLsoxt5Tm&#10;BzlT/cNWkc/wu62KzEkcpVKcbt1bHlD61WuLYMOAKFI2lHnQzTLzfAImbDofkPcCu1tbmPXvDZtt&#10;oW8sznZ/eHtXncgaCXcB061r6bqbWl1BdRk74/vgfxr3FZ1IX1R24HF+xly1Nno/Tv8AI6DQr+80&#10;2ZzZyAd2hf7r/wD166y41iDWNKd/K2ToQJYnHIrirsiK9eaBv3bjzEI960LC/wDtiPuAEwXDEcbh&#10;XJUhf3j6PCYl0b0G9NdOny/rULhY7YiZB+6JwwHVPf3Fadz4f1PXdGGo6fp9zewWRxPLbRlhEG+6&#10;Tjpnmsif7koPQnivrf8A4J7aLreqa14ruLYgeHms0t7sk8ibdujwO/Q/nWU5OnH2i1sc1dKrCVLZ&#10;O35nX/scWXxA8f8AgyK21K5uLWy8P6gs2nXN+GDFSp3Q88lRx+dfdU2p3Fva2cAxdyqBvES8IxPr&#10;6V55NrNp8ObjTo4rSe5sLqQxutrH5hDHuT2FdXZ69BbWkkkwlt7ZG3ZAyW9Aa8F1eacna1zH2Hs4&#10;qN72PC/id8IvEfi/4tSavpt9Nb2dyps7kiTCCFcO3ToSa+iP2ftBh0nWdVuY4pN91Gu6WQjJ2gD8&#10;K5iy8b6XJfGa4b7Bp17crp1qkx2m4nOTkD6VsfACGaH4m+OZGuZDZ3Dx/ZbQjAgRAFJ+pPNb4OK+&#10;sQl5nPjakvq1SnY+hqKKK+0PiBD0riPiJqCadF5rtgLETXbnpXzr+1943Twd4VkfeEkkgIXn3rCs&#10;7QOPFz9nRbPh39pr4rtruv3FtDKTFGSOtfLGq3JnlLE9a3PF2vSarqc8zPlnYk1ydzNznO7NcUUf&#10;PU42WpmXqdTVBZnjbjNacuHNamg6XBeTgS4wa0vY6nVUY6mAt2WHINOLh+lexWnw5027txIOeM1k&#10;6p4U0vTc7u3tWfOjzlmFGUrJO55gYi5wBSS2bouSK6TUJLKBiIlzj0rFvLwyAgDArRM7YVpTeiMo&#10;4AxUMiEjIqZ29TUe8d6tHYiKC7aN8NWhHdqRhiKzJk8wZHymq8c5U7W4am1cpwUldGjfWfG9OlVr&#10;SUeZ5b9DVrT79S/kynr0qPV7A2z+bGflPPHahdmTF2fJIra14dlhT7TApMffHaqen324bHO0iu28&#10;Ia3b3K/Y7wDDcAmqfjX4fz6Wxv7FfMtzyQnOKal0ZisWoVPYV9H0fczIJipyK6fwvrLWV0MNwTnr&#10;XEWN4JV2k4cVqW8xilRwehpSROIoKpF02fWPwo8WzRXkaBiVPIFfWXhXxD/adokEw+RlwQa/O3wH&#10;4/TRLu3kkPCmvtf4T+PNG8T29uIp0STA4yM1xzVnc/MY0auAxbi9Iv7jyH46fD2XwT8Q7bxDbRYs&#10;53CyFBwM1zOkabps3xT0yx1W4FppWqsFklzgA/8A16+3PiB8NIfHngS5t9omk8slCOoOOK+Afivp&#10;1xpVrDHNmO5s5Np7EEd6znFvTuXUoPCY+l7RXi9vTe3yf4H3XoP7O3ww+GYi1b7UzbV3B5ZiwxWr&#10;B8bvhlpV4sUUH2iSI/KyQ5Ga+HdO+P1xqPhG30rWrmTfFgK5PUV0uha7p8sSPEQQRwa+frU6tOWq&#10;P3bL81pzoc1CHL36fkfTfjT9o+3gkeXQNPZN3R5OAPwrzPWf2i/GE8bsL/yIz2jFeU69rl2m8RoT&#10;HjjFcFq3jO4RHjaNgR7VUIVKu7N1ia9SWh7bYftWeJdNnRH1DkNyXOc16Dpn7bcwAh1GBJ48cujd&#10;a+DdUvL3VrrESOT/ALApsNjc2kkZuLh0BI3AntXV9WitmezCpVsr6n6i/D79pPwP40uQkmnsHAAJ&#10;8gsB+OK9m8SfF/wx4W8ISalFMsFlGhy+NoArgv2UNM8GXPwk0o6Zb28knlASnaC27vk11XxQ03wj&#10;LoU2jeIfsEemagphkiupVjDA9cZIxXVHnp07pqz+865KlVrRpzi7p666P5H5C/tS+MJPiP8AE7XP&#10;E9pKsmnTN5cPHO1R1/Gua+FHwcuvG3gqTVrdoHzHPMcnps659OtfXHxC/Y88F6Z4l0/WtP1u71jw&#10;EXbzobCMTyxgehB+ZAep6mtPX/h74Tv/AATP4T+Hfinw/p8M0XlXV3DKTN5Jbc4EY+6TgZJ9K6k3&#10;Ckoo+uo4OhWxHt3FuPK0lrvp91rWsfBGqeDb3Slknbyk8n5sxuCV546VjX891qlw9xe3Mk9w2Myy&#10;HcTXu3xG+Gmh6IlzonhjXLTVL1VVbgzThWkOcgr2xxXl2l+AfEWqvJHBpwjVPvS3LhFH681vCrpd&#10;s8bGZZKNZQpRb9NfyRyQs4wc1HOsOMOSQew7V2LeBIrbLX+pW0ZHURtjH51Xk8M6a0Mn2e5Esg+7&#10;wSDWirLucEsqrpaxS8rq/wBxyXnogAWQ4Axk8E0C4LL94Gtl9EmhUstq7Af3FrOm81W2rAY2754r&#10;VSTPNlQnRVnp8jPuNrckiqUN0sMm3dwTx7VsvG/8SM/41nXsMgXEUbZPt0rSLT0OKpGS95GtbXRe&#10;LaW4HaremTFMvnhmxXI6ZdSeZ5RJfPSujsJ1NqI8jKuT+BrOcLHVhcQqjUux0b/vkGD95ua+4v2I&#10;Zv7B+GsFqGe3vPEGqzyIoTBeJFAr5G+CnhKD4g/E/wALeFrot5WqXqxOI/vbeSQPqBX6g/Ffx94O&#10;+AmleHBeaIkaWsXlWgjAQnGAVX3xz+FeHjVeHs+57qrpVE1utzeVH0qz2SQSSQJIIY0x82c9c11l&#10;tCbkfZmtDHHIgbr8oHfPvXzP8d/2itUuNM0P/hBdC1me3F5DdS332U+S6d48+te76XDqNl4hGorq&#10;LzXF/aW0s2mXJG2ABfm2jqM5rx6dPkd76F1aynolqaWv/DHQPFU+hXJ3wPot/wDbrWDOFabGDu9a&#10;7D4OpdTeOdfnuoYIjHGIk8oklhkHJ+tcVbfFjRZtKubqby4JV1NtJijEgP78dAfrmvWPhrcQy30y&#10;pNHLKsRWXyuVDAjPNethIL20WjxMZNqjNPc9Iooor6o+WIx1Nfn1/wAFOfFcmna34f0pGwsti0zD&#10;P+2RX6CrX5h/8FVrkx/FjwrHng6KT/5Hasa6vE8/GK9H7j4gu58sSSM1nyy5FE0plbikFs8oyAcV&#10;yHj3S3I154rV0lzHICDVGC2ZXwQa0YYSnRTQzKpJHtnw1u7W6CRXLDHSvSNY+D2ma/ZmWIjewr5l&#10;0nVb3TpVaMMMHtX0x8GPEt5qsCJPkgetcc046pnyOLoypS9rFnj/AIp+DX9kyPhOOxri7v4dysrF&#10;Vr6t+IlzatJ5fy5rzS9e1hUg7d1aRnKxjTzKvTdm7nz5d/D673ttQ9aqXngK6s7czSgqAM17g+oW&#10;QmAJXk1i/Ey8todB/dEbyMVSqSvY9yjmVaUowa3PA3TYSo7VXa2ydwHNWS29yfep4IjM20Cuu9j6&#10;rmsZFzCwG4HBFXLLVPtMJgm6juaW/t9ku2s24gML71H1p7m1lUWpM4azn3Ie/BFetfDnxla6giaZ&#10;qpBVvlVzXlCuLiLJ6iltpntpA6kgg5zScbo4MbhIYyk4T37npfxO+C91oJOr6VEZrJ/mcRjOPcV5&#10;zay71wetfQ3wW+MdrJbDQ/ERWS2cbUkkGcexpvxY/Z0kzJrnhVRcWsn7xoIzn8qzVTXlkfOYfMam&#10;Fn9Tx262l39TxrSYPtimPOG7V1fhnXPEHg27jntDLhTkYribZ59LuyksbwXEZw0cgIINfQfwa17S&#10;Nf2affxRm4fhS471MnY5c4qyoU3Nw54v+rnt3wR/bQXT/L0/xHE8aEbTIR0qt+0fpGmeLtHufE/h&#10;lIr2Rl3vEuMP/ga2bL9llPESeeLZCrDKmM4rP8b/AAB8R/DDwRqt/p08rQLGWaBjkYrJHz1SeLq0&#10;YpUnyppq+tvnvY+BNU8TTX943mr5BVseX/dNew/CDVdV8Z3cGi6Fatf6gFJ8oHHApPhz+yN4w+Ll&#10;hP4iUQ2mnySEhy43H1OPSvqf9m/9mCL4E3t34j1fUUkQLuWXIG3APA/Ws8RKlNezWr7H7XlVGDp3&#10;p25Ovkzj7f4d+P7AFb/w1LgLk4IPFedeKdNd7qSGe1NrKpwVYciof2pf22vE2t+IJ9G8M3UumaMF&#10;4kQYeUeua+Xn+KHiJ7kzSalLM57yMTmpjl7Wt9T1oVqdOXurQ+pPBtzZ+FZ7h7myFyZBgZ7Vyniq&#10;xbUrp5Uh8tWYkAdBXhT/ABY19hg3NMb4q67IoV7jpWkcFNO51LGxP1j/AGG/tdv4BvUMiWkUJ/d5&#10;PLcck18k/tGfGK58U/E68tfElxLdWulzukUSACGRd2AQD1zivnfRf2mPHfhvTpbPS9Zls4JV2uFP&#10;WuGn8eaxcyJJcXRunXO0zDcRkknn6k0U8HNP3j2MPnNHDSc0rt23XY/TD9k3496BfXb2EziO3KhN&#10;0wKqp4yMHhVGAOOKx/jle+CvDXi291XwrYQ21/qCtaX32QlAQ5C5H+1yDwOa+SP2f/DnxC+Mmuy2&#10;mjTQadpETZvtTni/cwg9gP4m9hX0trtx4V+D2kxx2jnXtchwz6hqDiZwwAAKjouMdAK6Fh57N6Hs&#10;VOJcLf2tODc7W7L1tqcpqn7DGsrr2n/avFVlaHUXfYMM7ghS+eg6CqWr/sbR6C7fbfHgvdq5MQyu&#10;B9M14p8UPi18Q/FuuPe3HjG+uBvaSKNT5QizxgAADkVzdr8S/Gf2cC41y4nMZ4FyA64olRqte60c&#10;+GznK6c/31OTX9eZ6zrHwj0vQC4guhPIp5LKOfzrGk0aaF9qAFFH93Fcrpfxb12OVGv7S01GHPzc&#10;Mhx7HmursPijoNzk3+mXmnwsfvxyBxmuCdKvDdXPsMNmuR4jSlNU/Jpr8dV+I02fyIrodwz0yeay&#10;9T0UTRnfAXHrtzXUw+MvB0sgEWsLGcZ/ejB/lVXV/GPhq2icrq8UhI4CnJP5VknUT+FnpVVgZ023&#10;Wg1/iX+Z5ff6G8LFoQSv93uKyXDbXUjPYjpWzr/xCst5W1ja4HqVxXJXXioXkxJtShJ/gOTXqU41&#10;GtUfmGPq4GnO1Gd/TYypLZ7C+5UohJ2v7V9lfswW3wd0z4QjUPiTa2EWrwXkv2WSZWea5XGQdo/h&#10;BwBn3r5xOj2+k2tvdX0QuNTcCSKyk+7ED/E49fampYX+tyGZg8uOrY+VAPQeg/KnWXtoct7Hz9GS&#10;w1bmjqd3+z/rWnfD39oLRvFerapBaaPa6hLcGWNWkKIQwUYA9x0r9FvilrPhX48/BvWbjS9T0zxG&#10;Ibd54niYGWF9pI4PKmvysJg80xWnlXZX7wBzj/Cuk8Ovqnh+4+3aXqSaXdrgPHHcEpKP7rAcEexr&#10;jxVF1bO9mjrwmI9i2uW6e5+u3wM0yWw+B3hDTwVF6unxtJJIu8ljz3rr7/w3pc2rvq17EbjUGjFu&#10;GViu1e+cV41+zV+0Da/EnwJZtPb29t4i0qIQ3Gn28g2ygcCRPY+navUV8Y2OvXcdrHbXUb3CkiPY&#10;TyOGHHpXjz0bUtz2YcskrbGd4c+HPgrwlLqlxp+nRNc3s5uGjkkLp5o6tz0PuK1vgHe3U3xm8SKN&#10;TjfS5NNilg06IfKh38uD3ya4X4g+NP8AhAtIvZF01n2PHBbiRTl9/wB7P0rsP2c7S4X4raleToiL&#10;Lo4EXljC7fMU8V35cvaVL22OTMYxp0NHqz6gooor6U+SEHSvyw/4KwOf+F0eE1HfQj/6Pav1PHSv&#10;yv8A+CrjBfjj4Q/7AR/9HtWVX4Tixn8JnxTbWMjlTg4rrfDvh1tQAULn8K0PCdjaX4CyEZr2Hwdo&#10;+k6QwkmkQAdq82Uz4HG4/wBl7ttTjdF+CN7rBBjhPPcivRfD37LzsFe6KgV1Nz8afD3hO1whRnUd&#10;BXAeKP2t7iaN4dMs3OBgECslzs8unUxGIXV+mn4nZXXwb8PeH0zcNHkDnJrPXxToHgqGQW0qAj07&#10;1896/wDELxj4xndgsyA9smuSvbbxBNN5UyysT9a0VNvdmiy+dR+/NLyvc9S8XfFaG+vpZVl3DPAz&#10;XnmrfEWWYkI+Aaz0+H2t3fHkSfkazNW8D6ppilpYGAHtWiUT28NhcFTaXMmzT0fXLjUL1WLFlXk1&#10;D448QveEW+4kLWv4O0H7PpclzKNpxmuJ1mF5byV+2TTVuY6aKpVMS7fZM5etaekMiSlmPygVmbSp&#10;4Fa+nWDSWMkvStmerWaUNTM1KYSX7svQVE8IlQ96jI/eN9a6PwzpqapJ5TMATTbsipzVGF3sjjkd&#10;ra4KN0J4q0R3Fdp4v+G13YWH2yKMyIOeBXBWt2CxRjyKcWmi6GIp4qHtKLuXba4aFgQSCOQc17h8&#10;IP2h77wYyWWpFrzTicFXOdo9q8L4+XFIZgBjNKUFPc5MVhKeLhyzR+gtv4A+Gf7QFiLiHyLfUJF+&#10;+pCyg/1rg9Y/Yi8XeG9QF34Z1OO8jRt0YkO1x+NfJ/hvx7qPhS8WaxvHidTkANivpD4d/t0a74eW&#10;KHUcXcajGWNc7pzhtqj5yeAxGFTjZyj5f5PT7j6H+Gc3xv8ACKwWt3pEV5CgA3GSvQ/jD8UtT0X4&#10;Xao3iSxjs2aBkKbsjkVwHw6/bfj8Zz/ZodOCbRlpiRgV8jftnftG6z8Q/ELeHYLpY7CI/vI4Wzn2&#10;JohByfKjnwtL2tV4PD1JXe6a0iur/wAjJ+Bn7WOofCm/1RZ/tuoaVOjxxWiN8iE5wcGry/taahqf&#10;hy50q8vbiQFrmSISN0MibFH4BmrzXwLoNl/ZEs90F+VSea811x4v7VuPJ/1e7jFenLB04NVban6V&#10;hVHDRlCjonubXj9zetpl8pLxtb+SzE5wysf6YrlPvqV71rafeNNGtnKS8TtwD/Cfaq+t6TcaDeok&#10;yFA43IcdRWltLo2uZoyBik38YNWJ4VUeYh+Rhlfb2qseeagsC1e5/CX9nFvEOhp4t8ZXUmjeFwPM&#10;jt4+Lq8HqgP3V9/yrzD4deG4/E/i3T7a5H/EuWZGun3bfk3DjPqelexfFb4rnxpq1pDDC9no0J8i&#10;3hhY7UiT5QAPwoA9Mv8A4hTWnh6DQfCNv/wj+iW4KxWtshRm/wBpieWJ7mvM9Ws9S1KdDPctPOTl&#10;V3ZUH39K6LRne80W0u/OMiTfureTPzJj+lU7y2uLaSSGFS5PyzOhzu57Vmxo4q/02ffLHKzyyoPn&#10;zzs/xrnri0VU6o+DjzDwPpiuv8RXttaQRRK/mDLRtJ0MZ7ZPeuB1e5/0gyeasu9MP5hwMj0pIolE&#10;oEmTGT/ASex7U/ULa/kQubCUKeOIzjIrjbzUneR/JlkEbgbgT3r1DwddT3vhSOaa5ZzFMV+8c/Sl&#10;LRXKh7zsef3PmxMQ0LJjkgqaoXFydxLKc554rvvF14phVEPzhuTmuPdRK3LZwMnNVGV0Eo2ZjvNk&#10;tXoHw28LxxWsniK/jV4osi1jkHDP/fPsK5PQNEm8S69aadAuXncBj2Ve5/KvYvGQttMtYtNtSI7C&#10;1iG9lPCqOn4k81FSX2Qpxu7nFwaxp9/rsj6nPMLcODLJGu5mBPOPwr6Z+JPjT4V+Cvh74Yt/htc2&#10;viPWZ4JftZeJgURwoP2odueAg718c6jrE1zeu8AMcZxHHEg6jt+Jr3/9m3wF4XubrW5fFOt2mnS2&#10;OmyXkNjcyBDfXBUiNeeynn3Nc1amrKTvp0OyhUfM4K2vVlr4F+A9H+IHjWTQL2acJb2M19PZ6ZGq&#10;jCAYRj6kn3r6N/aC+A2h+CfhXp82g6RZeH/EqRoIoCv2hr58jcrbumAc8V84fsB3MkPx5gY3iwGS&#10;3dZRK4AlTcCwJP0H51+mXxW163itvDmq6jpMeq6dBqaG43IGMaYO5l9QOCa8zFylTrJJnqYOMKlC&#10;TlHuj8m/B/xM1jQtZt9U0rzvD+uW8pMU1oCsUhB+7g/yNfqB+xJ8b9H+KfgJo0Ig8UWEz/2hDJy7&#10;F2z5i5/hJ/KvjX9uz4aXWk3Nl8S9ERdO0DVbprRbO1TYihf9XJgcfOMn8K80+B/xin+EHxS8PeMb&#10;FjBp90wt9SiT7u08Nx+v1FdjjGrFVIrX+tDz+adGXs5PT+tT9hPHStDZPPewpqFm0qbYzFnyh/ES&#10;apfBbXodT+LGo20Ft9mii0rKDsR5i1Jo3xK8O+KvDEU8V0Z7e7t1mjl2cSI3QisL4H6ta6j8fdXS&#10;0mWWNdFPC9v3yitMG48zsGJv7PU+naKKK9M8oaegr8qP+Csz7fjf4R/7AJ/9HtX6rnoK/KX/AIK1&#10;f8lv8I8/8wE/+lDVlU+E48X/AA2fGFnrlzYyAxMRXceGbzV/EkixK7gHiuK0u1jmkXdg16t4L1W3&#10;0II6qu4VwSPisfKKh7sbs9T8D/s5HxEsc2ozHB5xXrujfsv+HrBFJhDkDvXmfhv46HTNqkcV6fo3&#10;x7tJ4kLyhPqa5nKXU+dpyjb9/f8AQ3bX4IaNYHKWkYHriobr4J6AZvOe3j3/AEqpqPx80hIW/wBK&#10;XOOma8q8a/tMrbxSJaSZYDjBrO7expy4du1ON2eoan4Z8PaLCx2RDaO9fPvxb8SaAm+CJYy/tXk/&#10;i/48eINankVWkVGyBXM6Qt54iu/Mu5GOeeTWkaLWsjrhl0ofvauiXYua14ths7Yww/KrGsW3v7G9&#10;hO/Cue9Z/jXTjZ3IVQcVzSu6fdJFdsYJrQ+lw2EpypKUXqzpZbe2MxCkVoWYRNPlUMACDisGwDOj&#10;MzGnPJKkb4fj0osFSDk+W5myLiQgdM1qaDevY3SODjBrIzk5NSRyGNsg1o1dHoTipxcWfV/w0ltv&#10;G/h2402dVaXy8pmvkj4meHZvCHjK9sgCEDFlHtXtHwP8YnSfEVuGfCMcHnrmsT9qOxVvF1veIg2S&#10;ggkCsqT5ZtHyWVJ4DNZYf7M1f+vxPCf7ZnT5T2qCTUp5CTuxRqdv5M+ccGqlegkj9HSW49ppHbJc&#10;1ZshdXkyQwlndjSafp0uoTiONTyeteoeGfClro9v9plYGUDOD2rop0nUZMpJBoqav4O0mSRL1rd5&#10;V5wea89eRp9UeaRy7s2S7HJNdN4019pSYkcsK4y3y8uetOoop2iTSpRg3Kyu9zrJvEM1rpjwRt98&#10;Yrm7PS7jUZvkRnyc8Cug0bw3NrUyAA7K9l8A/DJEKPwCTjJrohRlWeo5TjTR5R4P8A3uo65bKYm8&#10;sOM8V678dPhxHb+GLK+8gukSAPs+8vuK9k0TwVZ6NLA0sYDsQSwFdB478P2ur+HpLNtrxypx9a9O&#10;GEiqbi+pzOq3JM/PZLD7HvjkbzbSXGJUHT6+hrNns3hYgAuAeGA4Ndd40sLjwTrN5p7D92xIUMOo&#10;rnLXWZba0eFHkjDMWPltwa+dknB2Z6CszY0GV9N0qWVXZI44zcNjjdKcrGPwyTV+8RbOOKITE/Zb&#10;LzWHfewz/Wqi20l7HpViP3aXQ3HPYDjJ/WtrTov7W1qSMIsiXE4gBPGYl4NTuM7XwD4sWbwjpksK&#10;g3Fm5tZYsZ3AjIb+ddP4gvGsNB8+wkS7gcsBHKhDdMkg/XivF/Cl4/hvxheaMZDFbXMhiUv/AAkH&#10;MZ/p+Nb0Pj+RPtuh3CsjhT9k3cYf+6aloSMDxR4htWhf7OW8i5VZYxno3Rs++a4q6v5LwKHOcV1G&#10;rfD7xnbaNZXN94f1CDT5Mm3le3IWTJ5K+oye1UNL+HfiXWdYs9Ks9EvZNRvTttrZ4ijzH/ZDYz0N&#10;UrIbuznx05r074Z3cUnh3UbdnJkQ+aqemO9cQ/hTUYtVl0027vewuY5oYxuMZBwQcelX7NNX8INc&#10;brIDzR5ZMnUfSplZqxcLxldmn4hn3yEnnFc1McIfepJNWuNTnSNYQZWOAAetNnsb2VxA0Qjk6bCw&#10;zzSWm45Pm1R6d8FtFFnpmoa7MMGXMEJx0UDLN+Vc94+8SyXUJtUOz7RJ50yA9uij8q9D1eE+GPCu&#10;maLGFQ+SocDqWPLZ/lXhOr37T6pcy4GCxAGc4A6VlD35ORcnyRsdV8OdMtpbi/1vUIWmstMiygHA&#10;Mx+7k+3J/Cvev2KPBmifGLxt450fxDCk73miubP/AJ6xyq2V8vvnjp3rwaWwu7Dwzb6bCwxchbqR&#10;RJxgjqcfgPasrQm1zw5qyX9lPdadcQn5bm1mMTgd8MOmRRNcydnYcfctdEsVvceDddv0kkeC4t5W&#10;hU5ww5Izx0NfpZ8CPiN9p+A/w6tvGPiO3s59Sju7e3m1CQANH5iqOT1bbkf8Cr89/HnjZviv4qn1&#10;66tY9PISOFYoyGz5aBdzHAyT1J9TXs3xR+zajP4MsfEkOpWPgvw14daeMafEcLKy7owWAwrO5XJP&#10;Y1hVj7VqD0bNab9knPov8z7Z+NWky+PvgX4y8N6naxm4uy50e0kAVo2iG5WBHbCk1+VeizG60K/0&#10;92KSr+8Qejr/APq/WvbvDPx417xb8Q/hZPeanqV5FpaQxThpC7zDJ8wYHXIOPoBXn+u+DD4d+PXi&#10;Hw/cQPaW6amyeXJ1SJ23KDj2YVlh6To3pN36nVia0cTaqlbofc//AATy+K3/AAlPwil03UpfMn0G&#10;Vo1UjJEBG4D6A5r6H/Zt1K11D9pPxT9kjEcEeihQB1P75Tk1+c/wY8Yv8CfGnjLRLZg4uXa0UJ04&#10;bg4r7Q/YD1O51T47+J5pyxDaGDk9z5616tDDKnGdXv8AqeZWrtqNLqj9CKKKKDMQ9RX5Sf8ABWr/&#10;AJLb4RP/AFAT/wCj2r9Wz1FflJ/wVrOPjd4R/wCwCf8A0e1ZVfhOPFfwz4t0q5EUoya660volUHc&#10;K84a4MTZU81LFqE54BNcjjc+crYV1HdM9CuddWE/I/Sqlz4mv2gxbs/4VzWl2dxqVwFyea9M0Lw/&#10;FYxx/aApYjvWbaR5NdQoWvqzzia712did8uD9al02z1J5gZ1cg9c17clhpaW4JRc1nXz2CxsI1UE&#10;VPtF2OD+1ZSXKqZj+GfDtjfnbPGA+O9R6rp0WjXjiBQAKZZa0sGoPtPFO1HU1vb4Lkciou7mbjVV&#10;Xmb91o4XxPr0E7mORMnPBIrloEjllcqvy113jHwrIf8ASIxkHniuh+GfgG11FUa+IQN/fFdF4qNz&#10;13jsPhMJ7W55Nc3TQuVQ4FV/tkmGBb5a+iPiB+zwP7N+36Swk4zhBXgWp6JeaRO8V1bvGQfTitIS&#10;jNaHoZdmOFx8P3T17PcpedSrIG71H8ucYP5VLHCCeuK1PYkkjR0nUpNPukljbBU5FfWXgLw94U+P&#10;Hgv7DqkiR6oiYBY4YHsRXyRbQfMAMufQV6Z8OPA3jHWrpG0C0uY8n/W8qK5qi6o+VzanB8tbm5ZR&#10;2exy3x3+A+qfDKcu0i3dkG+WReoHvXj9pZtcsOOK+n/2ifCXjTwR4Wtv+EnvDOs3ADnOPavmIXnk&#10;rhK7aDbjdn0WS4mtisLz1mm02rr9dtTp9Lng0pOFG8DrU9z4nPlEB64172R+9RmZmHJNdvtWlZHt&#10;ci3LV9dG6mJJzV7RrZZJgDWMr7etWbS/a2csKyT1uzToesaRrFrpVqirjzGOABXqWjeKxDFZ2kJH&#10;mcNIfSvl+31qQXSysT8vQV1GheLZ7d3fJeSTgc9K9KliEmc0qWh9daN48tr+/S2mYPEox+NdOqpd&#10;3QZZibRuxPSvnLwNeOHE0md555r2jSNYC2688HqM17NKfOtTjkrPQ87/AGo/hjBc6Sms6eRJJEMt&#10;jqRXzb8N3tIviB4cOoWkd7ZG/hWa2m+5IpYAqfbmvtPULePUoLi1unMltMuAOuDXxt428M3Pgzxq&#10;YQrR4nEsLY98ivKzCjZ+1R04ef2Weo/GmTSE+O/iyXR7CDTdI0aN4La0tv8AVIygLgfU5rhPAh/4&#10;qKMNuBiiJx/tt1pXupLvS5ZJ2aS61a+be56soOT+ueaT4fStL4qiVShDymQqT2XtXiRWh3yd22Xf&#10;iz4em/tW3uYBvnjCxOyDG49Qa1dL+x+NobK5EKPdqBFcCRf41GM5962PGT51+yjKeU5YzMCepxgY&#10;9ua5bwReIvjTVbBh9njuW82PHRWXn/GkyD7d8Jf8FCPhVonhfS9E1TQdSg1HSLMWK3MtmkwVlUKd&#10;rZyAcV4P8ZPiVaftBfEnwnY+AGk/tOSEQi/gDRSRbsgx89ODksK4KxX4UXfw417VbrX9Ts/H1u0q&#10;Jo8tok9rekt8pRiMrx1PbtVD4Eafq9tfxS6AhfxNq8n9k6VCuAfOf7z57ADPNcypQUuY6/az5OU7&#10;X4t3fhL4L2SeCfA90dR1xwBrmtvht8n8UMef4Qe/eut8KfsR2/if4YaZ4+1vxrbaZplxB9qmS8hb&#10;90mcZJ3DA4rxb49fs++Jfgn4vt9H8XyxQavew/aojDciVGXOMlsDHNZfiz4b+Ovhpo2hSeMkv7HQ&#10;tZjEtjHJdlkmixnKrnpyKtptXi9RKUVLWOhc+M/hDRPh1rotfB2qWPivS0gDzarb2rLErk/dUsfm&#10;4xyKwPhlaf21r8f2uNybiYN5mMJtTkit/wAAeCtO8aeONI8NJqdy+l6lOkDzRR7WttxxuKscED68&#10;16r8V/g5o/7PviG20rTtan1l0sJZGlmjCYLMFBAHrzWcppLle7KjBz/eJaI8y8f6xczC/wBQt4pZ&#10;Vh+80a5EYY7QSew7V5dZ6UlzrFpEh3287gh2P8PfPuK/Qj9gHw5pF/p3ju+163MlpqMcWmxzzW3m&#10;wJjLHd1wc45IxXgH7T+h6Jpvx88Qaf4ftrSz0nQbSGyU2aKqzSFQWc4789aUKlpOnb5lypXh7S/y&#10;Mf4T/D9PiB8UdN0S40/UrfTJHUXupeUQkUPUkEjHSvsL4mfsifC3wT4M8U6msV+l5aGKDT5XmMq7&#10;2RdpK/xDJ6V7lbaDNa/B/wALSQWttIdNgs5OCNlwm1VIJHUbWIrzpdVuviFcT/Du8s7rT9QbVhKl&#10;4yboYrWFFY/N3ZeB64wa8ypiJzdo6Hq0sPThG9TU8x0r9gDwz4X1fwhBf64NYj1Em6uLUIYnkQKH&#10;bkHgEkKPrVD9tDxA1n8PNK+HOg2Zt7vxbrZlktVOXFtblY4l+hfp/u19j+GEtdFsdHn1aV7p4ria&#10;ySe5XD+SqHy1A9SOffNfFvwdkm/ae/bN1PXbm3MXh7wsJViBORmMssP0y2Wx61vT5ud1ajvZHLU5&#10;ORUoK13+B9YfCb9nXw/8OvBlp/xTlhH4pt9KWxhuDCC4yPmZj3Ykn6DiviT9prwGNN/ac1wBvMe6&#10;tbSdpduAX8sKxH4rX6Pn+0dLtEt7e6Oo3pQtElwc7VHV3P8AdHp3r86/2ktYbRfjJZvqUrSahPpq&#10;NNLIeWYu+D7cY47U8C3PEJy6oeMpxp4dqD2aPKNT0uLSPF82p3L5kbBYuepx1r7P/wCCZ/ji18Tf&#10;HPxRaW7hzDoIc4/67qK+DPigJbxPtMUjGM+hr6h/4I35/wCGgPGmT/zLo/8ASha+kqTajyo+fjFN&#10;8z3P2CooorjOgaO1flF/wVvcj43eEQP+gAf/AEoav1dHavyg/wCCt3Pxx8Ij/qAH/wBKGrKp8JyY&#10;n+GfCJ+Zq2dIgifBfFafw8+F3iT4qa4dN8Oae13JGN1xcMdsNundpHPCj619deAf2GvDFgsB8XeK&#10;7q6uNzRyw6TCDFG6OiyIXYgFtsgZQM7grY6VgoylsedKhOtG0T5WsXWwYPGQcVJqPjGbIXpivuWf&#10;9iD4cXviyTQtO1O+tNPLLt167vFWLaULEhGxk7sKBnvmvCvjL+xH4j8Hre3Xhu9j8S21oHlktQNl&#10;15CuU89YzyyEqQGHp9Kh0Zbs4ZZbNPmkrnhH/CZSmPaWP51A3id5QctXMTs1tLJFIrRyISrI4wVP&#10;oRVdrwDoaz5ESsJDojej10i4LbqUeJCt1u3dDXJvdbTnNVjO24sDWigjo+pQe57LYeKrO5tQtywq&#10;9ZeJ7fzkitWGM9q8OW/l6Bv1rb8P6k8NwrFv1qXTsjw8RkcGnK/yPs3wT4pE2lpHIQ424INO8Q+G&#10;fDOvxlp7dFkb+JMV4l4Z8YGO0CiTB2+taa+MJnPEpx9a5UmmfnlbLsRRm1T6HVr8HfCzybvL6+wp&#10;Jv2dvDmrPmGUIfQisix8VSAjLk/jXRaX43+zMrF6vmkjmdbHUH8cvvZueF/gN4U8Kss9wguWXnkV&#10;7d8P9RtmvI7fTrOO2tovvPgdBXhtx49W/dIUbJPFbfiD4qWnw38IzMkg+3TIcAHkUJSqSS6s3wdT&#10;E4nFxV2397OY/bKex+J3iWz0lrwCKz+Z9h7+lfP9t+znpd6p8u9+bHHNSXHiybW9SnvbmYvPM5Yk&#10;mum0PxF5BQl+K+ww9GlGCi0ftOHoyw1JQT9fXqeaeIv2eLrTcm2m8wVz3/CkNclhd4V8zHbFfVdn&#10;qVrqsADEZIqezsoYLj5eBXS8HSk7o6FWmtz4f1jwjq2glvtlnJGB/HjisbODX314g8K6b4ksXt7q&#10;3Qhh97HNfL3xa+Dr+Eme8shvts5I9K4q+ClTXNHVHRCupuzPJxxXT+HI4wysT89cwKvWF60Eg54r&#10;ghKzuzoaurHu3hm8WMDdXpmjXqyRDB+WvA/DPiBSArn8a9P0PW1OxM171GorHBOJ6pYxApkng9Pa&#10;uC+NHgAeJrG21a0UG8s2+YEfeArqtE1RJgiluBW1fD9xuUgxycMDXfOMatNxZzpuMlI+Q/EWLO7a&#10;2ilBGm2pjb0Zm4OPxNV/AKC21JpmX5FxGD7n0q98WNCk8La9PCx3RXcpnB/2R0H51S8IoYb6xyzB&#10;9xmbngivkJwdOTiz2E01dHo/imwM8baorK4jYReWTlsAcY/GuJOlyyeNLFbIMlxdAQpkcb2G0c/U&#10;ivR5tPTVNFBjcpJzKTnkkVkeFNMu9U8a+FbCFW/tCfV7eGHjDBmkH8hzWJS3PLvFngHXPhz4tutC&#10;8SWL6dqts2JYJDkjPQ57g5yDXZWGpX9ho9nfaNE1tcW3+iw3MKktuPzSMMc5xgZHrXS/tpeK08a/&#10;tOeNJ7dAI7S4j0yMj+LylCsfxINfQ37Jv7IGj/F/4PxeKfEWpXenwQSzPFBCABLt+YsWPQcYrOUv&#10;dTNVG0mmeLfCnxLovjHVb+7+JvjCx/tC2iWDTx4ht5bqIrk5GeSuP616B8eHsvjxe6I2o+LPD2pw&#10;aTaCysRoWoCBIkHQeXIOvTmuM+AHhux+L/x8s/Ca6Lbf2NJfyiaXeS5t0JJOemSB1xX6GS/sH/BR&#10;4JI5PB0Tlv8Alqbh9w/EGpcmuoJXbsfmja/sx+K7YveabdSz2KjMc1o6uwI5GdrYxXAa/wCJ/EWq&#10;6jAdZvpNTkjTyI5pnKsUQnjnrznFfphrv/BN74bzzl9E1vxF4cVzxHaXe5R+Br8/vjp4P074e/Ej&#10;UfDdlezahb6LcmzjupVAdwo5YgcZyalSTeupajJRfY+jf2GPjZ4Z+G809vrnjHSdH065iaSW1uix&#10;eRyeBwMDjivlv4n+LrfxJ478Ya+gVIdT1KeSDy+F2+YQpHtivU5v2BviBfeD7PxpbWum3Wnz2Y1I&#10;kX4R1j27+VK9cDoK+cnK3mkYlSVlMmEEOCR1PQ1MKUYybT3NJ1ZOKi1sfpF+yn8ZYdX+Br6Lretp&#10;qEn2eeQXRlVpbRwSRDIo5UYGVbGPeu18M+NtB+Kul3z+HdYhu7mzuGkaeIkm3JPIOMEmQBUGOuT6&#10;V+Vuj3moaJoep3GlzX1tFOBb3D42gqeqnHrXW/Az4i+KPCHiWSXRtYvtM2RGfFqm8MyA7dw9Bk89&#10;s1jPDbyRtDFNJRZ+jHxx+JF/4O8J3viu88y3vJ0X7BYfwWtwyNbtkd5F+Vj6DOKy/wBirwvZfCP4&#10;M2V9cIbzxh4rl+2NawnzZQhJ8tnVclVGSSTXwjrnxw8cfFiw1BvEevT3vlXHn28MkYEcchXBY4xj&#10;I4zX6q/stmLR/g14a1C7tNmsXWnwtcyyoFYDHCjHbFCw1WpH2UfmUq1JTdWXbQ7XwzJrFpp96w0m&#10;a7nmBE1/fsLcM3YKvJ2Adq/MP9u+01K2+J0d/dSQvLHbRxg2oOwAE8ZPXHrX6K+OPiukMdxDDJg4&#10;IPNfnh+05cf8JRqU8sjbyBxmvUp5e6CVST1OCeNVW9NLQ8Q07xGmq6K9vMcvivsj/gj5bGD9oTxo&#10;2OD4eH/pQlfDei6X9nv9jNhM96/Qb/gk/Ba2/wAdfFghILHw+M4/6+FreSvG7ORaSsj9VqKKK5zc&#10;THOa/L3/AIKa+Dr7x/8AtO/D3w/py7ru+0YRAnog+0Nlj7AZNfqHXzb8cfhroM/xy8OeOdU1ubTJ&#10;4tEudMiKWgn+z5kXEgGDklpQOQRiokrqxlUh7RWOF/Z1+Gdt4G06Hwt4HhjME9m0GoXtxFu8wk4m&#10;ll6q68Dytp5y2a+irP4MaFpmlW1raeZBcwsp+2lVeUgAjA3AhRg9hxXnHge71bwVFGNKtIrn7TH8&#10;tvbWBj8xVDeWrngJhMfdAXv9V1XWvibfvptyk/2iW4ilkk0bSXVDGVcAbpsEEYYEjKsR05qzRK2i&#10;N+DwpZ2PjjVdFv7i9OlWmnQakNQ1O6WVH3SssisHGFXCAdsAmvFvhN40sfit4u1aS18Mx22qeFpz&#10;dnSkuDLa3UKMYxLAx5GcBgp4PXANdJ421+y8G6zqD6xYx3si6E4YXrSXMxcNyxBO0tuYjOBtA5zX&#10;jHgD416XpXxt1TwxFa3FrYalbi+s9dsYltHt5jAGmtByCY1wxVjwAOhOKBni/wC3B8C7bUNKufiX&#10;oNlZ2V6rCXV7DTuIdjk7ZkT7wA+6zEAEg46V8Kvdsa/aC48E3Hivw/rmmx6rZ634c1O1mklv7+6x&#10;LMhR0EaYX966spIDHAIyOtePaX/wRz8L6rplrex/EnWUjuYlmVfsEJ2hhnHX3rOUddDnnTu7o/Lr&#10;zTnmnhuK/U3/AIcyeGv+il6z/wCC+H/Gg/8ABGTw1/0UvWP/AAXw/wCNRysj2cj8sl61dtbjyWBz&#10;0r9QF/4Iy+Gl/wCal6x/4L4f8af/AMOafDX/AEUvWP8AwXw/40uRidKT0Pza07XXhIGf1rcs9cJb&#10;Jb9a/Q1P+COHhxP+al6wf+4fD/jU0f8AwR78Px9PiVq//gvh/wAazdJnmVsuVTVI/P8ATxF5YU7q&#10;bL41YDarfrX6Cv8A8EftAf8A5qZrA/7h8P8AjUaf8EefDwbcfiXrB/7h8P8AjSVFnnvJE3do+EtJ&#10;8YLYxG7nkxt5XmvPvGvj+58T6kWaVjEp+UZr9Kr3/gjtoV8mw/FDWVT0Gnw/41QX/gi54aXp8T9Z&#10;/wDBdD/jXTRgqbu9zuwOUUsLN1mvePzPtNUkVgd3H1rrdD1FpiFLV+hkf/BGjw4gx/ws3WD/ANw+&#10;H/GtLTv+CQXh7T2JHxJ1d/rYRD+tenGtFbnsOm+h8O6PqMtsgIPH1rsNL1WWbHv0r7Qh/wCCWGhQ&#10;xeWPiDqpHr9hi/xrVtv+CZ2i2yoB471M7f8Apzj/AMa7YYqnHqc8qM30PjeSaUw5BrlfG1t/b3h6&#10;7gkG8hTiv0Db/gnPpBh8seN9RHv9jj/xqqP+CbWjbXU+OdSYMCCDZx/41q8ZRatcn2NTsfh/qFsb&#10;G+lhIxsYioQe4r9c9a/4IueGNY1Ke7b4l6xEZTnYunQ4H61R/wCHJPhf/op+s/8Aguh/xr592voe&#10;hZn5XaTqTW8ijPfivS/C+smV0DMK/Qhf+CJnhhTkfFDWf/BdD/jWrpv/AARt8PacwI+J2syY9dPh&#10;/wAa6aVXl3JnC6PjHRdUKMm0/J3967KHWPtKBGwUIxivsO0/4JT6JagAfETVSo7fYYv8a17T/gmL&#10;o1o2f+E+1N/rZRf416sMbTj1OR0ZM/PD4v8AglfFfhv7RAmbyy5+q9cV4roLbSXdC7FxEmwdAOtf&#10;sYv/AATg0cRSRnxvqJSRdrf6HHyPzrgG/wCCQXhdL37Rb/EPVrcBiwjFjEQCfxrz8ZOlVkpU3qb0&#10;YzgrM+CgsEOkQt80eSCSGySK9B/ZI8Jr4h+Nlx4ku4y+meDdNm1qSST7guMYiBP0DGvs5/8AglXo&#10;D2kcB8f6phBjd9hiyf1r0T4bfsGaD8Mvhb4x8H6d4lvpZ/EyulxqstunmRqU2KFXOMAEn6mvMkm0&#10;7HVC19T8Qdd16XxL441XWtzfaNTv57gHPPzucfzr9QPiXr3/AAzT+w3Fpe5bfU7zS0srR04Y3Ewz&#10;J+IBJq1on/BGbwro+r2N43xI1e5S1mSUwtp8ID7SDgnPevcv2lv2FbX9pK30KxvPG1/oWlaSS8dp&#10;a2iOJHIxuJJ7DgVE4N2S2Li1q3ufFP8AwS8+G7XPiXXfGEy5jsoBaREj+N+SfyH61+jzMFGABWP8&#10;Bf2S9E+AfgceHdL1i6vN0xnnu5YlVpmPAyB6DivSh8O4l/5fpP8AvgVnKEmyoSSWpwziTeCFG0Hj&#10;ivxC+Pt42qfGPxaSzb5dVuRn/gWK/fU/DpSMHUZcf7gr4v8AFX/BI3w94r8XX+uy/EbV4JLu6e6a&#10;FbGIhSzZxnNEaclK5cqicbHyt4u/ZV+K3g34Yxa1pvxQhTT49GF1JpX9ozRu0Xl7mARiQfl4wOK+&#10;a/g/4Lu/iF4k0nRIHW3e9m8tZpQQkY2/eOBX7nan+yx4dvvh5qPhaC5+x/btNOmyX8dshmwU27ue&#10;/fFeefs4/wDBPjw5+z3Jeyx+Jr3xHNPIssJu7WOMW5AxlcZ5q1GVnoKUo6WZ8f2v/BO6ax8Mwy+I&#10;PFc4ubzLHT7WP5EQAnLE9TgDtwTXV+E/2J/APhWyMjf2tqOsISYLWOcJ9s2uUljBx1A2n2FfoBqH&#10;wdg1C+muZdTlDG2+zRDygfLBOWPuTgD6Cs3S/gNb6VqM2pR63cnUGlndJDEu2KOQYMar2GRuz1Jq&#10;OSbE5Rufnt49/Y78CW/iDTb3SrhNN05HEt5axuzpdMDnIJPAB+XB64Jr2K6+LsOm6H9itFRfKjES&#10;IhHygDAFex+Kf2J7fxLdNJH421CwgxhYI7VGC+p5Pckn8a5qy/4J32Vrc+c3xA1ObJyUazjx/OvW&#10;oThSja5w1VKpK6Wh8wP4lu79b+6u9wTJxk18x/E7xD/bF3dtEc+WccV+p2o/sCabqFjJbf8ACZX8&#10;QcYJS0T/ABrzM/8ABJTw+bmWU/EXViJTypsIf8a0qVlPqRGDXQ/JW+vZIZjjIavuf/gjjeS3P7QP&#10;jTzG3Y8Oj/0oSvbdR/4I3eFr9y3/AAsbV48+lhD/AI16/wDsj/8ABP8A0f8AZO8dax4m07xdf+IJ&#10;dRsPsDQXVqkSoPMD7gVPJ4xXJJ3OhI+tKKKKzKCvKPi54XTxD4q8JwmOMx3LT2ztOzqnBjmAyhBy&#10;fKbHOCeter1znjrw5L4k0ExWsiwalbSLd2MzdEnQ5XPseQfYmgDxzT/BEM9nrratA9hrMry2kGtb&#10;2YuEXBj8vIGCoYAgDOTjpk1fgT4e8LaJ4U1O9sPF1w1j4g3FLaFPs7wsjYkOA74fIxjIwOMZrY8e&#10;+E4fip4elvVW5to5G8jXdOtpZI7qBghR1RkIZTyOV5wFYZ5B+dp/iF8JfBfgy78MaFd+LriSyuob&#10;rU9ImyovSvyxwvK3SMN8x2jLEZPsAX/HtxpHxI8V+LPBek6ve3Ol6NbnSfE+sX9slvsV2jk+zRkY&#10;LPkAE7fl3cDNeK/HXxCnhX4taBpWteEbOPw9pVwNThmsZTcSalujETCRiVwoXoi5GDknNe2fsv8A&#10;iP4W6x4N8YvN4T1TTtfa9F3ryxX7XxvJJXP+lQMCOCwAxgMoAGOKo/tJfBFP2gvGPh6y+HBubiW5&#10;sWTU7u/nbybVWbEbSqfnBARjgdeKAPVtD+FVnoPw+uFhuo3t9HjS7jzp5QSGUOyx8n5jiVRuHTgc&#10;19LeHrE6XoGm2jDBt7aOIj3CgV5zougpfTaV4St5Re6boJhn1e+CgLc3SgeXEBz0IDEfwgIK9YoA&#10;KKKKACiiigAooooAKKKKACiiigAooooAKKKKACiiigAooooAKKKKACiiigAooooAb1xUF/cta2Vx&#10;MkfmvHGzLGOrEDOKs1na67RaJfujFHWCQqw6g7TzQldomTsmz5Hl/bR+IoZ0PwU1Y4JA5l5/8hV1&#10;Hwh/bQj8ceJ9X0DxT4Tu/CWo6fYzajsdjJuiiXe4KkAg7eR6153+yJ+1N4e8N+Dtbt/iT46kGpvq&#10;bNbjUzNPJ5OxRwQpwMg8VyepeNNH+Jv7VnjfWvDN2NY0uXwhfRx3ESMoYiz2nggHrx0r7mpl9Fyr&#10;Up4blUVdSTla+nfQ+ApZhWUKNaOI5nJ2cWo3tr21O9tf2+PE3iN7m58OfCbUdW0oSFYriOV2JA/v&#10;bYyAfbNdx8O/2s9f18eILvxX8PNQ8J6Ro+mSajJdy7z5mwj92oZFGTn1r5d+GPjbTJvgLoPh21+L&#10;KfDfWbLU7u4uV8u4JnicLs5jGOx711n7P2u3vjrxt8RPCPif4iX3irwh/wAI9cB9TaWQxbPkzMiP&#10;yCuT27Vticuw0IVWqNlH/He17XXRtmGGzPFSnTvWu5f4LXtez6pI7uw/bx8X+IIGvdF+EOo6hpju&#10;winimkkDAHHVYsZ9cV7f+zz8bPEPxfTXZNf8GXfhFtPaFYVuS/7/AHhicblHTaPzr4p0ew0vwpYj&#10;TfD/AO03FpukxMxgt4ba9iCgnOdoGATnJxXuf7C3xS8UeLfEfjTw9rHiKbxZpOl7JLPVJ9xLZdl+&#10;Ut821gMgHkVz5jl+HhhalWhSS5bavnTtdfzK1zoy3MMTPFU6WIqN3vouRq9v7rvY+xRcRHP7xOCQ&#10;eRwR1oe5iiOGlRTjOGYCuEOs6XOl1NJYFIYobi5gzcAPMoyJMJ2BwetJNr+nGys7q/011F4xgMiy&#10;eYYkC7i7HAIHyjOK/PfrVD+Y+79pDud0LuEnCzRk8dGHfpTzLHtJ3LgDJOeg9a85tL/Rr28sILfS&#10;NwvIkuPMefG0Bii9M5PGasaN4n0m4utSiNl5ESQSLNKJw+EjYrhx/ATyRnrzSWKoNr3txKrDud19&#10;styP9dH2P3h36UNdQR/emjTjPLAcetcRo19ourWunSJp7f6bN9naNnB8p41YjdjrwO3rVrX4tL8O&#10;TWxbTRKkoeF55JCscSk85Y5AyWPXH1q1XpOHOnp/mX7SPLzX0OtN1CDjzo8k4xuHX0pyzRMQqyIS&#10;RkKGGSK4V7/TH1PWLj+ytp092mkmWXDSNGmeFxjocdaNA8UaVHZC4XT1tbVJRA0yTiWNA67vvD6A&#10;EdiRUfWaN7c359Be1jfc7lbmKRgEkRyRkBWBJqUda4ax1rT9LKzwaXIl3JbwtGruNxEsm1UyenIB&#10;NX7zxjcWN9YWT6bi6u0eQoZxtQKwXqBzndmh4mkle/4P0F7SPc6selFYOl+JTqGs3lg1uYGt87S7&#10;/NIAQNwXH3eevNFbxqRkrotSUtUdBRRRWpRyniHwY97ftq+j3jaNrnl+W1wq7o7heyyp/Fjseo7G&#10;vC7/AOG3iPQpNXh1Lw//AGnZXlm8ck9ignMsgV9rMRiRsu+cEZAHBoooA5bwj4O1jw3qd6fCuiXd&#10;hc36JPNJHpdwqq4UjCbwoUqSp5PPPrx6j8OPhd4ss2ae/vT4ejuYRHdxWW0PPli5YKuVRvmI3Es3&#10;UCiigD2TRdDsvDunxWNhbrb20ecKO5JyST1JJ5JNadFFABRRRQAUUUUAFFFFABRRRQAUUUUAFFFF&#10;ABRRRQAUUUUAFFFFABRRRQAUUUUAFFFFABUU0KXMMkUih45FKMp7g8EUUUAeSn9kz4RMST4D0wEn&#10;J4f/AOKrp/A/wa8FfDZ7mXwx4asNHmuVCTS28eHdfQk5OPaiiuipi8RUjyzqNrzbOSGDw9OXNCmk&#10;/JI529/ZX+E+o3c1zP4F0pp5nLuwRlBJOScA4H4Vp+Gv2ffh54Ne+fRPCljpz31s1ncmEN+9hb7y&#10;HJ6Giim8XiJLkdR29WQsJhovmVKN/RGGv7I3wg24HgXTh+Mn/wAVXceBfhr4X+GenyWXhjRbTRbe&#10;Z/MlS2TBkbplieTRRU1sVXnHlqTcl5tsuhhMPTfPTpqL8kkaC+FNJWaeQWUe6ZHjk5OCrfeAHQZ7&#10;4qW18PafaxxJHbALGSUDsW25XaepPbiiivN5YLaK+46uSPYij8J6VAbYxWaxNbIIofLZl2KDkDg9&#10;M08+GdMZSrWMRDAqwx94FtxB9Ru55oooUYfyr7g5I9hk3hPSbiPY1lGiiXzgIsph9u3cNuMHHFTX&#10;vh+w1KOKK6txNHEMKrMcY9Dzz0HWiijkh73ur7g5I9hg8NaaJrmX7KN1yGE3zth9wwcjOORTpfDm&#10;mTW1zbyWcT29xjzYiPlfAAGR+A/Kiinyw/lX3ByR7D7vQrC+83z7VJPNRY3yOqg5A/A81VbwnpbC&#10;3za824YRt5jbgCckZzk5IHWiilywe8V9wOEXui1b6HZW1/JepABcyAhpcknB5OM9Og6UUUV08kV0&#10;Fyo//9lQSwMEFAAGAAgAAAAhAOCDhRvbAAAABQEAAA8AAABkcnMvZG93bnJldi54bWxMj0FLw0AQ&#10;he+C/2EZwZvdxBopMZtSinoqgq0gvU2TaRKanQ3ZbZL+e6de9DLM4w1vvpctJ9uqgXrfODYQzyJQ&#10;xIUrG64MfO3eHhagfEAusXVMBi7kYZnf3mSYlm7kTxq2oVISwj5FA3UIXaq1L2qy6GeuIxbv6HqL&#10;QWRf6bLHUcJtqx+j6FlbbFg+1NjRuqbitD1bA+8jjqt5/DpsTsf1Zb9LPr43MRlzfzetXkAFmsLf&#10;MVzxBR1yYTq4M5detQakSPid4s2TROThujwloPNM/6fPfwAAAP//AwBQSwMEFAAGAAgAAAAhAIVQ&#10;7CvPAAAAKgIAABkAAABkcnMvX3JlbHMvZTJvRG9jLnhtbC5yZWxzvJHBagIxEIbvBd8hzN3N7goi&#10;xawXKXgt9gGGZDYb3UxCkpb69g2UQgXFm8eZ4f/+D2a7+/az+KKUXWAFXdOCINbBOLYKPo5vyw2I&#10;XJANzoFJwYUy7IbFy/adZiw1lCcXs6gUzgqmUuKrlFlP5DE3IRLXyxiSx1LHZGVEfUZLsm/btUz/&#10;GTBcMcXBKEgHswJxvMTa/JgdxtFp2gf96YnLjQrpfO2uQEyWigJPxuHvctWcIlmQtyX650j0TeS7&#10;Dt1zHLo/B3n14eEHAAD//wMAUEsBAi0AFAAGAAgAAAAhANDgc88UAQAARwIAABMAAAAAAAAAAAAA&#10;AAAAAAAAAFtDb250ZW50X1R5cGVzXS54bWxQSwECLQAUAAYACAAAACEAOP0h/9YAAACUAQAACwAA&#10;AAAAAAAAAAAAAABFAQAAX3JlbHMvLnJlbHNQSwECLQAUAAYACAAAACEAO2z0LJACAABeCQAADgAA&#10;AAAAAAAAAAAAAABEAgAAZHJzL2Uyb0RvYy54bWxQSwECLQAKAAAAAAAAACEAnEUdtl4JAABeCQAA&#10;FAAAAAAAAAAAAAAAAAAABQAAZHJzL21lZGlhL2ltYWdlMS5wbmdQSwECLQAKAAAAAAAAACEADe1G&#10;ZmMkAABjJAAAFAAAAAAAAAAAAAAAAACQDgAAZHJzL21lZGlhL2ltYWdlMi5wbmdQSwECLQAKAAAA&#10;AAAAACEABo4JeQKwAAACsAAAFQAAAAAAAAAAAAAAAAAlMwAAZHJzL21lZGlhL2ltYWdlMy5qcGVn&#10;UEsBAi0AFAAGAAgAAAAhAOCDhRvbAAAABQEAAA8AAAAAAAAAAAAAAAAAWuMAAGRycy9kb3ducmV2&#10;LnhtbFBLAQItABQABgAIAAAAIQCFUOwrzwAAACoCAAAZAAAAAAAAAAAAAAAAAGLkAABkcnMvX3Jl&#10;bHMvZTJvRG9jLnhtbC5yZWxzUEsFBgAAAAAIAAgAAQIAAGjlAAAAAA==&#10;">
                <v:shape id="Image 304" o:spid="_x0000_s1027" type="#_x0000_t75" style="position:absolute;top:106;width:22403;height:224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6lLdwwAAANwAAAAPAAAAZHJzL2Rvd25yZXYueG1sRI9Li8Iw&#10;FIX3A/6HcAV3Y6oz+KhGkULRlTDqxt01ubbF5qY0Ga3/3gwIszycx8dZrjtbizu1vnKsYDRMQBBr&#10;ZyouFJyO+ecMhA/IBmvHpOBJHtar3scSU+Me/EP3QyhEHGGfooIyhCaV0uuSLPqha4ijd3WtxRBl&#10;W0jT4iOO21qOk2QiLVYcCSU2lJWkb4dfGyHb7JRtm+P0jH6i89l+ri95UGrQ7zYLEIG68B9+t3dG&#10;wVfyDX9n4hGQqxcAAAD//wMAUEsBAi0AFAAGAAgAAAAhANvh9svuAAAAhQEAABMAAAAAAAAAAAAA&#10;AAAAAAAAAFtDb250ZW50X1R5cGVzXS54bWxQSwECLQAUAAYACAAAACEAWvQsW78AAAAVAQAACwAA&#10;AAAAAAAAAAAAAAAfAQAAX3JlbHMvLnJlbHNQSwECLQAUAAYACAAAACEAEepS3cMAAADcAAAADwAA&#10;AAAAAAAAAAAAAAAHAgAAZHJzL2Rvd25yZXYueG1sUEsFBgAAAAADAAMAtwAAAPcCAAAAAA==&#10;">
                  <v:imagedata r:id="rId188" o:title=""/>
                </v:shape>
                <v:shape id="Image 305" o:spid="_x0000_s1028" type="#_x0000_t75" style="position:absolute;left:411;width:22129;height:2211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xSd4xAAAANwAAAAPAAAAZHJzL2Rvd25yZXYueG1sRI9BawIx&#10;FITvBf9DeIK3mtilRVajiEXwZKntweNz89xd3LysSdxd/31TKPQ4zMw3zHI92EZ05EPtWMNsqkAQ&#10;F87UXGr4/to9z0GEiGywcUwaHhRgvRo9LTE3rudP6o6xFAnCIUcNVYxtLmUoKrIYpq4lTt7FeYsx&#10;SV9K47FPcNvIF6XepMWa00KFLW0rKq7Hu9XwcXo/X8qtUaobDv7WN9kuHDKtJ+NhswARaYj/4b/2&#10;3mjI1Cv8nklHQK5+AAAA//8DAFBLAQItABQABgAIAAAAIQDb4fbL7gAAAIUBAAATAAAAAAAAAAAA&#10;AAAAAAAAAABbQ29udGVudF9UeXBlc10ueG1sUEsBAi0AFAAGAAgAAAAhAFr0LFu/AAAAFQEAAAsA&#10;AAAAAAAAAAAAAAAAHwEAAF9yZWxzLy5yZWxzUEsBAi0AFAAGAAgAAAAhAHjFJ3jEAAAA3AAAAA8A&#10;AAAAAAAAAAAAAAAABwIAAGRycy9kb3ducmV2LnhtbFBLBQYAAAAAAwADALcAAAD4AgAAAAA=&#10;">
                  <v:imagedata r:id="rId189" o:title=""/>
                </v:shape>
                <v:shape id="Image 306" o:spid="_x0000_s1029" type="#_x0000_t75" style="position:absolute;left:1072;top:649;width:20820;height:2082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m7lrwQAAANwAAAAPAAAAZHJzL2Rvd25yZXYueG1sRI/NasMw&#10;EITvhb6D2EBujeQE0uJaNmkh4GvSQq+LtbWNrZWxVP+8fRQI9DjMzDdMViy2FxONvnWsIdkpEMSV&#10;My3XGr6/zi9vIHxANtg7Jg0reSjy56cMU+NmvtB0DbWIEPYpamhCGFIpfdWQRb9zA3H0ft1oMUQ5&#10;1tKMOEe47eVeqaO02HJcaHCgz4aq7vpnNVjHr/5A5XwZkqX88R+JWrte6+1mOb2DCLSE//CjXRoN&#10;B3WE+5l4BGR+AwAA//8DAFBLAQItABQABgAIAAAAIQDb4fbL7gAAAIUBAAATAAAAAAAAAAAAAAAA&#10;AAAAAABbQ29udGVudF9UeXBlc10ueG1sUEsBAi0AFAAGAAgAAAAhAFr0LFu/AAAAFQEAAAsAAAAA&#10;AAAAAAAAAAAAHwEAAF9yZWxzLy5yZWxzUEsBAi0AFAAGAAgAAAAhADmbuWvBAAAA3AAAAA8AAAAA&#10;AAAAAAAAAAAABwIAAGRycy9kb3ducmV2LnhtbFBLBQYAAAAAAwADALcAAAD1AgAAAAA=&#10;">
                  <v:imagedata r:id="rId190" o:title=""/>
                </v:shape>
                <w10:anchorlock/>
              </v:group>
            </w:pict>
          </mc:Fallback>
        </mc:AlternateContent>
      </w:r>
    </w:p>
    <w:p w14:paraId="7A6EDCB0" w14:textId="77777777" w:rsidR="006C66B2" w:rsidRDefault="00032C37">
      <w:pPr>
        <w:spacing w:line="268" w:lineRule="auto"/>
        <w:ind w:left="4505" w:right="4280" w:hanging="2"/>
        <w:jc w:val="center"/>
        <w:rPr>
          <w:i/>
          <w:sz w:val="24"/>
        </w:rPr>
      </w:pPr>
      <w:r>
        <w:rPr>
          <w:i/>
          <w:sz w:val="24"/>
        </w:rPr>
        <w:t>Accessibility</w:t>
      </w:r>
      <w:r>
        <w:rPr>
          <w:i/>
          <w:spacing w:val="-17"/>
          <w:sz w:val="24"/>
        </w:rPr>
        <w:t xml:space="preserve"> </w:t>
      </w:r>
      <w:r>
        <w:rPr>
          <w:i/>
          <w:sz w:val="24"/>
        </w:rPr>
        <w:t>Construction Inspection</w:t>
      </w:r>
      <w:r>
        <w:rPr>
          <w:i/>
          <w:spacing w:val="-9"/>
          <w:sz w:val="24"/>
        </w:rPr>
        <w:t xml:space="preserve"> </w:t>
      </w:r>
      <w:r>
        <w:rPr>
          <w:i/>
          <w:sz w:val="24"/>
        </w:rPr>
        <w:t>Checklist</w:t>
      </w:r>
      <w:r>
        <w:rPr>
          <w:i/>
          <w:spacing w:val="-6"/>
          <w:sz w:val="24"/>
        </w:rPr>
        <w:t xml:space="preserve"> </w:t>
      </w:r>
      <w:r>
        <w:rPr>
          <w:i/>
          <w:spacing w:val="-4"/>
          <w:sz w:val="24"/>
        </w:rPr>
        <w:t>Flyer</w:t>
      </w:r>
    </w:p>
    <w:p w14:paraId="0A1552D0" w14:textId="77777777" w:rsidR="006C66B2" w:rsidRDefault="00032C37">
      <w:pPr>
        <w:spacing w:line="267" w:lineRule="exact"/>
        <w:ind w:left="10506" w:right="86"/>
        <w:jc w:val="center"/>
        <w:rPr>
          <w:b/>
          <w:sz w:val="24"/>
        </w:rPr>
      </w:pPr>
      <w:r>
        <w:rPr>
          <w:b/>
          <w:spacing w:val="-5"/>
          <w:sz w:val="24"/>
        </w:rPr>
        <w:t>50</w:t>
      </w:r>
    </w:p>
    <w:p w14:paraId="6F16A73D" w14:textId="77777777" w:rsidR="006C66B2" w:rsidRDefault="006C66B2">
      <w:pPr>
        <w:spacing w:line="267" w:lineRule="exact"/>
        <w:jc w:val="center"/>
        <w:rPr>
          <w:b/>
          <w:sz w:val="24"/>
        </w:rPr>
        <w:sectPr w:rsidR="006C66B2">
          <w:pgSz w:w="12240" w:h="15840"/>
          <w:pgMar w:top="1260" w:right="360" w:bottom="280" w:left="360" w:header="740" w:footer="0" w:gutter="0"/>
          <w:cols w:space="720"/>
        </w:sectPr>
      </w:pPr>
    </w:p>
    <w:p w14:paraId="531AB968" w14:textId="77777777" w:rsidR="006C66B2" w:rsidRDefault="006C66B2">
      <w:pPr>
        <w:pStyle w:val="BodyText"/>
        <w:spacing w:before="73"/>
        <w:rPr>
          <w:b/>
          <w:sz w:val="28"/>
        </w:rPr>
      </w:pPr>
    </w:p>
    <w:p w14:paraId="4347BA80" w14:textId="7BF951A1" w:rsidR="006C66B2" w:rsidRDefault="00032C37">
      <w:pPr>
        <w:pStyle w:val="Heading4"/>
        <w:ind w:left="6620"/>
      </w:pPr>
      <w:r>
        <w:t>CCDA</w:t>
      </w:r>
      <w:r>
        <w:rPr>
          <w:spacing w:val="-20"/>
        </w:rPr>
        <w:t xml:space="preserve"> </w:t>
      </w:r>
      <w:r>
        <w:t>Strategic</w:t>
      </w:r>
      <w:r>
        <w:rPr>
          <w:spacing w:val="-2"/>
        </w:rPr>
        <w:t xml:space="preserve"> </w:t>
      </w:r>
      <w:r>
        <w:t>Goals</w:t>
      </w:r>
      <w:r>
        <w:rPr>
          <w:spacing w:val="-2"/>
        </w:rPr>
        <w:t xml:space="preserve"> </w:t>
      </w:r>
      <w:r>
        <w:t>2024</w:t>
      </w:r>
      <w:r w:rsidR="008F66C7">
        <w:t>–</w:t>
      </w:r>
      <w:r>
        <w:rPr>
          <w:spacing w:val="-4"/>
        </w:rPr>
        <w:t>25</w:t>
      </w:r>
    </w:p>
    <w:p w14:paraId="31CA93AC"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66" behindDoc="1" locked="0" layoutInCell="1" allowOverlap="1" wp14:anchorId="554F59CD" wp14:editId="6034F0D3">
                <wp:simplePos x="0" y="0"/>
                <wp:positionH relativeFrom="page">
                  <wp:posOffset>3852164</wp:posOffset>
                </wp:positionH>
                <wp:positionV relativeFrom="paragraph">
                  <wp:posOffset>65313</wp:posOffset>
                </wp:positionV>
                <wp:extent cx="3457575" cy="91440"/>
                <wp:effectExtent l="0" t="0" r="0" b="0"/>
                <wp:wrapTopAndBottom/>
                <wp:docPr id="307" name="Graphic 30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457575" cy="91440"/>
                        </a:xfrm>
                        <a:custGeom>
                          <a:avLst/>
                          <a:gdLst/>
                          <a:ahLst/>
                          <a:cxnLst/>
                          <a:rect l="l" t="t" r="r" b="b"/>
                          <a:pathLst>
                            <a:path w="3457575" h="91440">
                              <a:moveTo>
                                <a:pt x="3457574" y="0"/>
                              </a:moveTo>
                              <a:lnTo>
                                <a:pt x="0" y="0"/>
                              </a:lnTo>
                              <a:lnTo>
                                <a:pt x="0" y="91438"/>
                              </a:lnTo>
                              <a:lnTo>
                                <a:pt x="3457574" y="91438"/>
                              </a:lnTo>
                              <a:lnTo>
                                <a:pt x="3457574"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4AE86330" id="Graphic 307" o:spid="_x0000_s1026" style="position:absolute;margin-left:303.3pt;margin-top:5.15pt;width:272.25pt;height:7.2pt;z-index:-251658114;visibility:visible;mso-wrap-style:square;mso-wrap-distance-left:0;mso-wrap-distance-top:0;mso-wrap-distance-right:0;mso-wrap-distance-bottom:0;mso-position-horizontal:absolute;mso-position-horizontal-relative:page;mso-position-vertical:absolute;mso-position-vertical-relative:text;v-text-anchor:top" coordsize="3457575,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6phMIwIAAMEEAAAOAAAAZHJzL2Uyb0RvYy54bWysVMFu2zAMvQ/YPwi6L06abO2MOMXQoMOA&#10;oivQDDsrshwbk02NVGL370fJUWpspw2DAZkyn6jHR9Lr26G14mSQGugKuZjNpTCdhrLpDoX8trt/&#10;dyMFedWVykJnCvliSN5u3r5Z9y43V1CDLQ0KDtJR3rtC1t67PMtI16ZVNANnOnZWgK3yvMVDVqLq&#10;OXprs6v5/EPWA5YOQRsi/rodnXIT41eV0f5rVZHxwhaSufm4Ylz3Yc02a5UfULm60Wca6h9YtKrp&#10;+NJLqK3yShyx+SNU22gEgsrPNLQZVFWjTcyBs1nMf8vmuVbOxFxYHHIXmej/hdWPp2f3hIE6uQfQ&#10;P4gVyXpH+cUTNnTGDBW2AcvExRBVfLmoaAYvNH9crt5f8yOFZt/HxWoVVc5Ung7rI/nPBmIgdXog&#10;PxahTJaqk6WHLpnIpQxFtLGIXgouIkrBRdyPRXTKh3OBXTBFP2FSJyLB28LJ7CDifEhi5LuSIqXC&#10;VF8xtptiuYUmqORLbxfjjRhOfHkTmHG05E/vETe99+/QSdAUT1sgM14VUo93XuTg+6eCE9imvG+s&#10;DQIQHvZ3FsVJhfGYr7bXyzPlCSx2w9gAoRX2UL48oeh5ZgpJP48KjRT2S8dNGQYsGZiMfTLQ2zuI&#10;Yxi1R/K74btCJxybhfTcP4+QWl7lqTOYfwCM2HCyg09HD1UT2iZyGxmdNzwnMf/zTIdBnO4j6vXP&#10;s/kFAAD//wMAUEsDBBQABgAIAAAAIQByiWRc3QAAAAoBAAAPAAAAZHJzL2Rvd25yZXYueG1sTI9B&#10;TsMwEEX3SNzBGqTuqO3SuijEqVBVVixQ2xzAiYckIh5HsdOmt8ddwXL03/x5k+9m17MLjqHzpEEu&#10;BTCk2tuOGg3l+eP5FViIhqzpPaGGGwbYFY8Pucmsv9IRL6fYsFRCITMa2hiHjPNQt+hMWPoBKWXf&#10;fnQmpnFsuB3NNZW7nq+EUNyZjtKF1gy4b7H+OU0uaQyfwxce1sdJniu14ftD6WSp9eJpfn8DFnGO&#10;fzDc9dMOFMmp8hPZwHoNSiiV0BSIF2B3QG6kBFZpWK23wIuc/3+h+AUAAP//AwBQSwECLQAUAAYA&#10;CAAAACEAtoM4kv4AAADhAQAAEwAAAAAAAAAAAAAAAAAAAAAAW0NvbnRlbnRfVHlwZXNdLnhtbFBL&#10;AQItABQABgAIAAAAIQA4/SH/1gAAAJQBAAALAAAAAAAAAAAAAAAAAC8BAABfcmVscy8ucmVsc1BL&#10;AQItABQABgAIAAAAIQD96phMIwIAAMEEAAAOAAAAAAAAAAAAAAAAAC4CAABkcnMvZTJvRG9jLnht&#10;bFBLAQItABQABgAIAAAAIQByiWRc3QAAAAoBAAAPAAAAAAAAAAAAAAAAAH0EAABkcnMvZG93bnJl&#10;di54bWxQSwUGAAAAAAQABADzAAAAhwUAAAAA&#10;" path="m3457574,l,,,91438r3457574,l3457574,xe" fillcolor="#004d73" stroked="f">
                <v:path arrowok="t"/>
                <w10:wrap type="topAndBottom" anchorx="page"/>
              </v:shape>
            </w:pict>
          </mc:Fallback>
        </mc:AlternateContent>
      </w:r>
    </w:p>
    <w:p w14:paraId="438FF8CA" w14:textId="3C6D29C0" w:rsidR="006C66B2" w:rsidRDefault="00032C37" w:rsidP="0096453A">
      <w:pPr>
        <w:pStyle w:val="BodyText"/>
        <w:spacing w:before="177" w:line="261" w:lineRule="auto"/>
        <w:ind w:left="504" w:right="413"/>
      </w:pPr>
      <w:r>
        <w:t>The mission of CCDA is to promote disability access in California through dialogue and collaboration with stakeholders including,</w:t>
      </w:r>
      <w:r>
        <w:rPr>
          <w:spacing w:val="-2"/>
        </w:rPr>
        <w:t xml:space="preserve"> </w:t>
      </w:r>
      <w:r>
        <w:t>but</w:t>
      </w:r>
      <w:r>
        <w:rPr>
          <w:spacing w:val="-2"/>
        </w:rPr>
        <w:t xml:space="preserve"> </w:t>
      </w:r>
      <w:r>
        <w:t>not limited</w:t>
      </w:r>
      <w:r>
        <w:rPr>
          <w:spacing w:val="-2"/>
        </w:rPr>
        <w:t xml:space="preserve"> </w:t>
      </w:r>
      <w:r>
        <w:t>to,</w:t>
      </w:r>
      <w:r>
        <w:rPr>
          <w:spacing w:val="-2"/>
        </w:rPr>
        <w:t xml:space="preserve"> </w:t>
      </w:r>
      <w:r>
        <w:t>the disability</w:t>
      </w:r>
      <w:r>
        <w:rPr>
          <w:spacing w:val="-3"/>
        </w:rPr>
        <w:t xml:space="preserve"> </w:t>
      </w:r>
      <w:r>
        <w:t>and business communities as well as all levels of government. Pursuant to statute, CCDA serves as a disability access compliance information resource by gathering and disseminating data related to</w:t>
      </w:r>
      <w:r>
        <w:rPr>
          <w:spacing w:val="80"/>
        </w:rPr>
        <w:t xml:space="preserve"> </w:t>
      </w:r>
      <w:r>
        <w:t>construction-related physical access violations alleged in prelitigation letters and complaints. Throughout 2025, CCDA operated under its Strategic Goals 2024–2025, which were designed to strengthen data collection</w:t>
      </w:r>
      <w:r>
        <w:rPr>
          <w:spacing w:val="-5"/>
        </w:rPr>
        <w:t xml:space="preserve"> </w:t>
      </w:r>
      <w:r>
        <w:t>and</w:t>
      </w:r>
      <w:r>
        <w:rPr>
          <w:spacing w:val="-5"/>
        </w:rPr>
        <w:t xml:space="preserve"> </w:t>
      </w:r>
      <w:r>
        <w:t>analysis,</w:t>
      </w:r>
      <w:r>
        <w:rPr>
          <w:spacing w:val="-3"/>
        </w:rPr>
        <w:t xml:space="preserve"> </w:t>
      </w:r>
      <w:r>
        <w:t>expand</w:t>
      </w:r>
      <w:r>
        <w:rPr>
          <w:spacing w:val="-5"/>
        </w:rPr>
        <w:t xml:space="preserve"> </w:t>
      </w:r>
      <w:r>
        <w:t>technical</w:t>
      </w:r>
      <w:r>
        <w:rPr>
          <w:spacing w:val="-3"/>
        </w:rPr>
        <w:t xml:space="preserve"> </w:t>
      </w:r>
      <w:r>
        <w:t>assistance,</w:t>
      </w:r>
      <w:r>
        <w:rPr>
          <w:spacing w:val="-3"/>
        </w:rPr>
        <w:t xml:space="preserve"> </w:t>
      </w:r>
      <w:r>
        <w:t>and</w:t>
      </w:r>
      <w:r>
        <w:rPr>
          <w:spacing w:val="-5"/>
        </w:rPr>
        <w:t xml:space="preserve"> </w:t>
      </w:r>
      <w:r>
        <w:t>advance</w:t>
      </w:r>
      <w:r>
        <w:rPr>
          <w:spacing w:val="-5"/>
        </w:rPr>
        <w:t xml:space="preserve"> </w:t>
      </w:r>
      <w:r>
        <w:t>equity-centered</w:t>
      </w:r>
      <w:r>
        <w:rPr>
          <w:spacing w:val="-4"/>
        </w:rPr>
        <w:t xml:space="preserve"> </w:t>
      </w:r>
      <w:r>
        <w:t>outreach.</w:t>
      </w:r>
      <w:r>
        <w:rPr>
          <w:spacing w:val="-5"/>
        </w:rPr>
        <w:t xml:space="preserve"> </w:t>
      </w:r>
      <w:r>
        <w:t>These goals supported CCDA’s broader mission to improve access for all Californians through informed, collaborative, and data-driven engagement.</w:t>
      </w:r>
    </w:p>
    <w:p w14:paraId="054825EB" w14:textId="290A1341" w:rsidR="006C66B2" w:rsidRDefault="00032C37">
      <w:pPr>
        <w:spacing w:before="156"/>
        <w:ind w:left="504"/>
        <w:rPr>
          <w:b/>
          <w:sz w:val="24"/>
        </w:rPr>
      </w:pPr>
      <w:r>
        <w:rPr>
          <w:b/>
          <w:sz w:val="24"/>
        </w:rPr>
        <w:t>Strategic</w:t>
      </w:r>
      <w:r>
        <w:rPr>
          <w:b/>
          <w:spacing w:val="-6"/>
          <w:sz w:val="24"/>
        </w:rPr>
        <w:t xml:space="preserve"> </w:t>
      </w:r>
      <w:r>
        <w:rPr>
          <w:b/>
          <w:sz w:val="24"/>
        </w:rPr>
        <w:t>Goal</w:t>
      </w:r>
      <w:r>
        <w:rPr>
          <w:b/>
          <w:spacing w:val="-5"/>
          <w:sz w:val="24"/>
        </w:rPr>
        <w:t xml:space="preserve"> </w:t>
      </w:r>
      <w:r>
        <w:rPr>
          <w:b/>
          <w:sz w:val="24"/>
        </w:rPr>
        <w:t>#1:</w:t>
      </w:r>
      <w:r>
        <w:rPr>
          <w:b/>
          <w:spacing w:val="-3"/>
          <w:sz w:val="24"/>
        </w:rPr>
        <w:t xml:space="preserve"> </w:t>
      </w:r>
      <w:r>
        <w:rPr>
          <w:b/>
          <w:sz w:val="24"/>
        </w:rPr>
        <w:t>Development</w:t>
      </w:r>
      <w:r>
        <w:rPr>
          <w:b/>
          <w:spacing w:val="-4"/>
          <w:sz w:val="24"/>
        </w:rPr>
        <w:t xml:space="preserve"> </w:t>
      </w:r>
      <w:r>
        <w:rPr>
          <w:b/>
          <w:sz w:val="24"/>
        </w:rPr>
        <w:t>of</w:t>
      </w:r>
      <w:r>
        <w:rPr>
          <w:b/>
          <w:spacing w:val="-4"/>
          <w:sz w:val="24"/>
        </w:rPr>
        <w:t xml:space="preserve"> </w:t>
      </w:r>
      <w:r>
        <w:rPr>
          <w:b/>
          <w:sz w:val="24"/>
        </w:rPr>
        <w:t>a</w:t>
      </w:r>
      <w:r>
        <w:rPr>
          <w:b/>
          <w:spacing w:val="-3"/>
          <w:sz w:val="24"/>
        </w:rPr>
        <w:t xml:space="preserve"> </w:t>
      </w:r>
      <w:r>
        <w:rPr>
          <w:b/>
          <w:sz w:val="24"/>
        </w:rPr>
        <w:t>Five-Year</w:t>
      </w:r>
      <w:r>
        <w:rPr>
          <w:b/>
          <w:spacing w:val="-4"/>
          <w:sz w:val="24"/>
        </w:rPr>
        <w:t xml:space="preserve"> </w:t>
      </w:r>
      <w:r>
        <w:rPr>
          <w:b/>
          <w:sz w:val="24"/>
        </w:rPr>
        <w:t>Strategic</w:t>
      </w:r>
      <w:r>
        <w:rPr>
          <w:b/>
          <w:spacing w:val="-5"/>
          <w:sz w:val="24"/>
        </w:rPr>
        <w:t xml:space="preserve"> </w:t>
      </w:r>
      <w:r>
        <w:rPr>
          <w:b/>
          <w:sz w:val="24"/>
        </w:rPr>
        <w:t>Plan</w:t>
      </w:r>
      <w:r>
        <w:rPr>
          <w:b/>
          <w:spacing w:val="-3"/>
          <w:sz w:val="24"/>
        </w:rPr>
        <w:t xml:space="preserve"> </w:t>
      </w:r>
      <w:r w:rsidR="002A0BE7">
        <w:rPr>
          <w:b/>
          <w:sz w:val="24"/>
        </w:rPr>
        <w:t xml:space="preserve">for </w:t>
      </w:r>
      <w:r>
        <w:rPr>
          <w:b/>
          <w:sz w:val="24"/>
        </w:rPr>
        <w:t>2025–</w:t>
      </w:r>
      <w:r>
        <w:rPr>
          <w:b/>
          <w:spacing w:val="-2"/>
          <w:sz w:val="24"/>
        </w:rPr>
        <w:t>2030</w:t>
      </w:r>
    </w:p>
    <w:p w14:paraId="3BE35541" w14:textId="3C9E7B6E" w:rsidR="006C66B2" w:rsidRDefault="00032C37" w:rsidP="0096453A">
      <w:pPr>
        <w:pStyle w:val="BodyText"/>
        <w:spacing w:before="185" w:line="261" w:lineRule="auto"/>
        <w:ind w:left="504" w:right="430"/>
      </w:pPr>
      <w:r>
        <w:t>During 2024 and 2025, CCDA initiated a yearlong planning process to develop a comprehensive Five-Year Strategic Plan (2025–2030). Draft strategic goals were developed</w:t>
      </w:r>
      <w:r>
        <w:rPr>
          <w:spacing w:val="40"/>
        </w:rPr>
        <w:t xml:space="preserve"> </w:t>
      </w:r>
      <w:r>
        <w:t xml:space="preserve">through conversations with </w:t>
      </w:r>
      <w:r w:rsidR="003B53D4">
        <w:t>c</w:t>
      </w:r>
      <w:r>
        <w:t>ommissioners and a stakeholder focus group, providing an initial framework to guide CCDA’s future priorities and initiatives. Throughout this period, CCDA engaged stakeholders through public meetings and early stakeholder engagement efforts to inform the draft plan.</w:t>
      </w:r>
      <w:r>
        <w:rPr>
          <w:spacing w:val="-5"/>
        </w:rPr>
        <w:t xml:space="preserve"> </w:t>
      </w:r>
      <w:r>
        <w:t>These</w:t>
      </w:r>
      <w:r>
        <w:rPr>
          <w:spacing w:val="-5"/>
        </w:rPr>
        <w:t xml:space="preserve"> </w:t>
      </w:r>
      <w:r>
        <w:t>draft</w:t>
      </w:r>
      <w:r>
        <w:rPr>
          <w:spacing w:val="-3"/>
        </w:rPr>
        <w:t xml:space="preserve"> </w:t>
      </w:r>
      <w:r>
        <w:t>goals</w:t>
      </w:r>
      <w:r>
        <w:rPr>
          <w:spacing w:val="-6"/>
        </w:rPr>
        <w:t xml:space="preserve"> </w:t>
      </w:r>
      <w:r>
        <w:t>represent</w:t>
      </w:r>
      <w:r>
        <w:rPr>
          <w:spacing w:val="-3"/>
        </w:rPr>
        <w:t xml:space="preserve"> </w:t>
      </w:r>
      <w:r>
        <w:t>a</w:t>
      </w:r>
      <w:r>
        <w:rPr>
          <w:spacing w:val="-5"/>
        </w:rPr>
        <w:t xml:space="preserve"> </w:t>
      </w:r>
      <w:r>
        <w:t>starting</w:t>
      </w:r>
      <w:r>
        <w:rPr>
          <w:spacing w:val="-5"/>
        </w:rPr>
        <w:t xml:space="preserve"> </w:t>
      </w:r>
      <w:r>
        <w:t>point</w:t>
      </w:r>
      <w:r>
        <w:rPr>
          <w:spacing w:val="-5"/>
        </w:rPr>
        <w:t xml:space="preserve"> </w:t>
      </w:r>
      <w:r>
        <w:t>for</w:t>
      </w:r>
      <w:r>
        <w:rPr>
          <w:spacing w:val="-3"/>
        </w:rPr>
        <w:t xml:space="preserve"> </w:t>
      </w:r>
      <w:r>
        <w:t>continued</w:t>
      </w:r>
      <w:r>
        <w:rPr>
          <w:spacing w:val="-3"/>
        </w:rPr>
        <w:t xml:space="preserve"> </w:t>
      </w:r>
      <w:r>
        <w:t>discussion</w:t>
      </w:r>
      <w:r>
        <w:rPr>
          <w:spacing w:val="-4"/>
        </w:rPr>
        <w:t xml:space="preserve"> </w:t>
      </w:r>
      <w:r>
        <w:t>and</w:t>
      </w:r>
      <w:r>
        <w:rPr>
          <w:spacing w:val="-3"/>
        </w:rPr>
        <w:t xml:space="preserve"> </w:t>
      </w:r>
      <w:r>
        <w:t>refinement.</w:t>
      </w:r>
      <w:r>
        <w:rPr>
          <w:spacing w:val="-5"/>
        </w:rPr>
        <w:t xml:space="preserve"> </w:t>
      </w:r>
      <w:r>
        <w:t>Following the completion of broader community engagement and preparation of a full draft plan planned for 2026, the Executive Committee will review the document before submitting it to the full Commission for approval. The finalized Five-Year Strategic Plan will be completed in 2026 and will guide</w:t>
      </w:r>
      <w:r>
        <w:rPr>
          <w:spacing w:val="40"/>
        </w:rPr>
        <w:t xml:space="preserve"> </w:t>
      </w:r>
      <w:r>
        <w:t>CCDA’s work through 2030.</w:t>
      </w:r>
    </w:p>
    <w:p w14:paraId="1B4A70E3" w14:textId="77777777" w:rsidR="006C66B2" w:rsidRDefault="00032C37">
      <w:pPr>
        <w:spacing w:before="156"/>
        <w:ind w:left="504"/>
        <w:rPr>
          <w:b/>
          <w:sz w:val="24"/>
        </w:rPr>
      </w:pPr>
      <w:r>
        <w:rPr>
          <w:b/>
          <w:sz w:val="24"/>
        </w:rPr>
        <w:t>Strategic</w:t>
      </w:r>
      <w:r>
        <w:rPr>
          <w:b/>
          <w:spacing w:val="-5"/>
          <w:sz w:val="24"/>
        </w:rPr>
        <w:t xml:space="preserve"> </w:t>
      </w:r>
      <w:r>
        <w:rPr>
          <w:b/>
          <w:sz w:val="24"/>
        </w:rPr>
        <w:t>Goal</w:t>
      </w:r>
      <w:r>
        <w:rPr>
          <w:b/>
          <w:spacing w:val="-6"/>
          <w:sz w:val="24"/>
        </w:rPr>
        <w:t xml:space="preserve"> </w:t>
      </w:r>
      <w:r>
        <w:rPr>
          <w:b/>
          <w:sz w:val="24"/>
        </w:rPr>
        <w:t>#2:</w:t>
      </w:r>
      <w:r>
        <w:rPr>
          <w:b/>
          <w:spacing w:val="-3"/>
          <w:sz w:val="24"/>
        </w:rPr>
        <w:t xml:space="preserve"> </w:t>
      </w:r>
      <w:r>
        <w:rPr>
          <w:b/>
          <w:sz w:val="24"/>
        </w:rPr>
        <w:t>Expansion</w:t>
      </w:r>
      <w:r>
        <w:rPr>
          <w:b/>
          <w:spacing w:val="-5"/>
          <w:sz w:val="24"/>
        </w:rPr>
        <w:t xml:space="preserve"> </w:t>
      </w:r>
      <w:r>
        <w:rPr>
          <w:b/>
          <w:sz w:val="24"/>
        </w:rPr>
        <w:t>of</w:t>
      </w:r>
      <w:r>
        <w:rPr>
          <w:b/>
          <w:spacing w:val="-4"/>
          <w:sz w:val="24"/>
        </w:rPr>
        <w:t xml:space="preserve"> </w:t>
      </w:r>
      <w:r>
        <w:rPr>
          <w:b/>
          <w:sz w:val="24"/>
        </w:rPr>
        <w:t>Technical</w:t>
      </w:r>
      <w:r>
        <w:rPr>
          <w:b/>
          <w:spacing w:val="-8"/>
          <w:sz w:val="24"/>
        </w:rPr>
        <w:t xml:space="preserve"> </w:t>
      </w:r>
      <w:r>
        <w:rPr>
          <w:b/>
          <w:sz w:val="24"/>
        </w:rPr>
        <w:t>Assistance</w:t>
      </w:r>
      <w:r>
        <w:rPr>
          <w:b/>
          <w:spacing w:val="-4"/>
          <w:sz w:val="24"/>
        </w:rPr>
        <w:t xml:space="preserve"> </w:t>
      </w:r>
      <w:r>
        <w:rPr>
          <w:b/>
          <w:spacing w:val="-2"/>
          <w:sz w:val="24"/>
        </w:rPr>
        <w:t>Outreach</w:t>
      </w:r>
    </w:p>
    <w:p w14:paraId="11D978E1" w14:textId="3A2978AD" w:rsidR="006C66B2" w:rsidRDefault="00032C37" w:rsidP="0096453A">
      <w:pPr>
        <w:pStyle w:val="BodyText"/>
        <w:spacing w:before="184" w:line="261" w:lineRule="auto"/>
        <w:ind w:left="504" w:right="466"/>
      </w:pPr>
      <w:r>
        <w:t>CCDA completed Strategic Goal #2 through a focused and coordinated approach that combined outreach, education, and technical support for businesses statewide. During 2024 and 2025, CCDA hosted six Listening Forums and six webinar events aimed at increasing understanding of disability access requirements and compliance. These efforts strengthened CCDA’s engagement with California’s business community and laid the foundation for sustained collaboration.</w:t>
      </w:r>
      <w:r>
        <w:rPr>
          <w:spacing w:val="-6"/>
        </w:rPr>
        <w:t xml:space="preserve"> </w:t>
      </w:r>
      <w:r>
        <w:t>Outreach</w:t>
      </w:r>
      <w:r>
        <w:rPr>
          <w:spacing w:val="-4"/>
        </w:rPr>
        <w:t xml:space="preserve"> </w:t>
      </w:r>
      <w:r>
        <w:t>activities</w:t>
      </w:r>
      <w:r>
        <w:rPr>
          <w:spacing w:val="-4"/>
        </w:rPr>
        <w:t xml:space="preserve"> </w:t>
      </w:r>
      <w:r>
        <w:t>were</w:t>
      </w:r>
      <w:r>
        <w:rPr>
          <w:spacing w:val="-4"/>
        </w:rPr>
        <w:t xml:space="preserve"> </w:t>
      </w:r>
      <w:r>
        <w:t>informed</w:t>
      </w:r>
      <w:r>
        <w:rPr>
          <w:spacing w:val="-4"/>
        </w:rPr>
        <w:t xml:space="preserve"> </w:t>
      </w:r>
      <w:r>
        <w:t>by</w:t>
      </w:r>
      <w:r>
        <w:rPr>
          <w:spacing w:val="-7"/>
        </w:rPr>
        <w:t xml:space="preserve"> </w:t>
      </w:r>
      <w:r>
        <w:t>stakeholder</w:t>
      </w:r>
      <w:r>
        <w:rPr>
          <w:spacing w:val="-7"/>
        </w:rPr>
        <w:t xml:space="preserve"> </w:t>
      </w:r>
      <w:r>
        <w:t>feedback</w:t>
      </w:r>
      <w:r>
        <w:rPr>
          <w:spacing w:val="-4"/>
        </w:rPr>
        <w:t xml:space="preserve"> </w:t>
      </w:r>
      <w:r>
        <w:t>and</w:t>
      </w:r>
      <w:r>
        <w:rPr>
          <w:spacing w:val="-4"/>
        </w:rPr>
        <w:t xml:space="preserve"> </w:t>
      </w:r>
      <w:r>
        <w:t>complaint</w:t>
      </w:r>
      <w:r>
        <w:rPr>
          <w:spacing w:val="-6"/>
        </w:rPr>
        <w:t xml:space="preserve"> </w:t>
      </w:r>
      <w:r>
        <w:t>data</w:t>
      </w:r>
      <w:r>
        <w:rPr>
          <w:spacing w:val="-3"/>
        </w:rPr>
        <w:t xml:space="preserve"> </w:t>
      </w:r>
      <w:r>
        <w:t>trends to ensure that educational resources and technical assistance addressed compliance issues pertaining the specific regions. The outcomes of this work directly informed the development of CCDA’s 2026–2027</w:t>
      </w:r>
      <w:r>
        <w:rPr>
          <w:spacing w:val="-1"/>
        </w:rPr>
        <w:t xml:space="preserve"> </w:t>
      </w:r>
      <w:r>
        <w:t>Action Plan</w:t>
      </w:r>
      <w:r>
        <w:rPr>
          <w:spacing w:val="-2"/>
        </w:rPr>
        <w:t xml:space="preserve"> </w:t>
      </w:r>
      <w:r>
        <w:t>for Engagement, which builds</w:t>
      </w:r>
      <w:r>
        <w:rPr>
          <w:spacing w:val="-3"/>
        </w:rPr>
        <w:t xml:space="preserve"> </w:t>
      </w:r>
      <w:r>
        <w:t>upon the relationships, insights, and lessons learned during this period.</w:t>
      </w:r>
    </w:p>
    <w:p w14:paraId="5EFEFCFE" w14:textId="77777777" w:rsidR="006C66B2" w:rsidRDefault="006C66B2">
      <w:pPr>
        <w:pStyle w:val="BodyText"/>
      </w:pPr>
    </w:p>
    <w:p w14:paraId="773C9162" w14:textId="77777777" w:rsidR="006C66B2" w:rsidRDefault="006C66B2">
      <w:pPr>
        <w:pStyle w:val="BodyText"/>
      </w:pPr>
    </w:p>
    <w:p w14:paraId="69A25921" w14:textId="77777777" w:rsidR="006C66B2" w:rsidRDefault="006C66B2">
      <w:pPr>
        <w:pStyle w:val="BodyText"/>
      </w:pPr>
    </w:p>
    <w:p w14:paraId="144242FF" w14:textId="77777777" w:rsidR="006C66B2" w:rsidRDefault="006C66B2">
      <w:pPr>
        <w:pStyle w:val="BodyText"/>
      </w:pPr>
    </w:p>
    <w:p w14:paraId="4D10FBB7" w14:textId="77777777" w:rsidR="006C66B2" w:rsidRDefault="006C66B2">
      <w:pPr>
        <w:pStyle w:val="BodyText"/>
      </w:pPr>
    </w:p>
    <w:p w14:paraId="1F957579" w14:textId="77777777" w:rsidR="006C66B2" w:rsidRDefault="006C66B2">
      <w:pPr>
        <w:pStyle w:val="BodyText"/>
      </w:pPr>
    </w:p>
    <w:p w14:paraId="43C85C34" w14:textId="77777777" w:rsidR="006C66B2" w:rsidRDefault="006C66B2">
      <w:pPr>
        <w:pStyle w:val="BodyText"/>
      </w:pPr>
    </w:p>
    <w:p w14:paraId="78860809" w14:textId="77777777" w:rsidR="006C66B2" w:rsidRDefault="006C66B2">
      <w:pPr>
        <w:pStyle w:val="BodyText"/>
      </w:pPr>
    </w:p>
    <w:p w14:paraId="48EF369B" w14:textId="77777777" w:rsidR="006C66B2" w:rsidRDefault="006C66B2">
      <w:pPr>
        <w:pStyle w:val="BodyText"/>
      </w:pPr>
    </w:p>
    <w:p w14:paraId="1C0EC389" w14:textId="77777777" w:rsidR="006C66B2" w:rsidRDefault="006C66B2">
      <w:pPr>
        <w:pStyle w:val="BodyText"/>
        <w:spacing w:before="38"/>
      </w:pPr>
    </w:p>
    <w:p w14:paraId="7D700F78" w14:textId="77777777" w:rsidR="006C66B2" w:rsidRDefault="00032C37">
      <w:pPr>
        <w:spacing w:before="1"/>
        <w:ind w:left="417"/>
        <w:rPr>
          <w:b/>
          <w:sz w:val="24"/>
        </w:rPr>
      </w:pPr>
      <w:r>
        <w:rPr>
          <w:b/>
          <w:spacing w:val="-5"/>
          <w:sz w:val="24"/>
        </w:rPr>
        <w:t>51</w:t>
      </w:r>
    </w:p>
    <w:p w14:paraId="4F0E7158" w14:textId="77777777" w:rsidR="006C66B2" w:rsidRDefault="006C66B2">
      <w:pPr>
        <w:rPr>
          <w:b/>
          <w:sz w:val="24"/>
        </w:rPr>
        <w:sectPr w:rsidR="006C66B2">
          <w:pgSz w:w="12240" w:h="15840"/>
          <w:pgMar w:top="1260" w:right="360" w:bottom="280" w:left="360" w:header="740" w:footer="0" w:gutter="0"/>
          <w:cols w:space="720"/>
        </w:sectPr>
      </w:pPr>
    </w:p>
    <w:p w14:paraId="781F1575" w14:textId="77777777" w:rsidR="006C66B2" w:rsidRDefault="006C66B2">
      <w:pPr>
        <w:pStyle w:val="BodyText"/>
        <w:spacing w:before="73"/>
        <w:rPr>
          <w:b/>
          <w:sz w:val="28"/>
        </w:rPr>
      </w:pPr>
    </w:p>
    <w:p w14:paraId="5B871733" w14:textId="77777777" w:rsidR="006C66B2" w:rsidRDefault="00032C37">
      <w:pPr>
        <w:pStyle w:val="Heading4"/>
        <w:ind w:left="4961"/>
      </w:pPr>
      <w:r>
        <w:t>CCDA</w:t>
      </w:r>
      <w:r>
        <w:rPr>
          <w:spacing w:val="-20"/>
        </w:rPr>
        <w:t xml:space="preserve"> </w:t>
      </w:r>
      <w:r>
        <w:t>Strategic</w:t>
      </w:r>
      <w:r>
        <w:rPr>
          <w:spacing w:val="-2"/>
        </w:rPr>
        <w:t xml:space="preserve"> </w:t>
      </w:r>
      <w:r>
        <w:t>Goals</w:t>
      </w:r>
      <w:r>
        <w:rPr>
          <w:spacing w:val="-2"/>
        </w:rPr>
        <w:t xml:space="preserve"> </w:t>
      </w:r>
      <w:r>
        <w:t>2024</w:t>
      </w:r>
      <w:r>
        <w:rPr>
          <w:spacing w:val="-3"/>
        </w:rPr>
        <w:t xml:space="preserve"> </w:t>
      </w:r>
      <w:r>
        <w:t>-</w:t>
      </w:r>
      <w:r>
        <w:rPr>
          <w:spacing w:val="-1"/>
        </w:rPr>
        <w:t xml:space="preserve"> </w:t>
      </w:r>
      <w:r>
        <w:t>2025</w:t>
      </w:r>
      <w:r>
        <w:rPr>
          <w:spacing w:val="-5"/>
        </w:rPr>
        <w:t xml:space="preserve"> </w:t>
      </w:r>
      <w:r>
        <w:rPr>
          <w:spacing w:val="-2"/>
        </w:rPr>
        <w:t>(Continued)</w:t>
      </w:r>
    </w:p>
    <w:p w14:paraId="6891D65E" w14:textId="77777777" w:rsidR="006C66B2" w:rsidRDefault="00032C37">
      <w:pPr>
        <w:pStyle w:val="BodyText"/>
        <w:spacing w:before="9"/>
        <w:rPr>
          <w:b/>
          <w:sz w:val="6"/>
        </w:rPr>
      </w:pPr>
      <w:r>
        <w:rPr>
          <w:b/>
          <w:noProof/>
          <w:sz w:val="6"/>
        </w:rPr>
        <mc:AlternateContent>
          <mc:Choice Requires="wps">
            <w:drawing>
              <wp:anchor distT="0" distB="0" distL="0" distR="0" simplePos="0" relativeHeight="251658367" behindDoc="1" locked="0" layoutInCell="1" allowOverlap="1" wp14:anchorId="6A07C94F" wp14:editId="47C2C2CD">
                <wp:simplePos x="0" y="0"/>
                <wp:positionH relativeFrom="page">
                  <wp:posOffset>2797048</wp:posOffset>
                </wp:positionH>
                <wp:positionV relativeFrom="paragraph">
                  <wp:posOffset>65313</wp:posOffset>
                </wp:positionV>
                <wp:extent cx="4505960" cy="91440"/>
                <wp:effectExtent l="0" t="0" r="0" b="0"/>
                <wp:wrapTopAndBottom/>
                <wp:docPr id="308" name="Graphic 30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505960" cy="91440"/>
                        </a:xfrm>
                        <a:custGeom>
                          <a:avLst/>
                          <a:gdLst/>
                          <a:ahLst/>
                          <a:cxnLst/>
                          <a:rect l="l" t="t" r="r" b="b"/>
                          <a:pathLst>
                            <a:path w="4505960" h="91440">
                              <a:moveTo>
                                <a:pt x="4505706" y="0"/>
                              </a:moveTo>
                              <a:lnTo>
                                <a:pt x="0" y="0"/>
                              </a:lnTo>
                              <a:lnTo>
                                <a:pt x="0" y="91438"/>
                              </a:lnTo>
                              <a:lnTo>
                                <a:pt x="4505706" y="91438"/>
                              </a:lnTo>
                              <a:lnTo>
                                <a:pt x="4505706"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1A61F999" id="Graphic 308" o:spid="_x0000_s1026" style="position:absolute;margin-left:220.25pt;margin-top:5.15pt;width:354.8pt;height:7.2pt;z-index:-251658113;visibility:visible;mso-wrap-style:square;mso-wrap-distance-left:0;mso-wrap-distance-top:0;mso-wrap-distance-right:0;mso-wrap-distance-bottom:0;mso-position-horizontal:absolute;mso-position-horizontal-relative:page;mso-position-vertical:absolute;mso-position-vertical-relative:text;v-text-anchor:top" coordsize="450596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rNWaJQIAAMEEAAAOAAAAZHJzL2Uyb0RvYy54bWysVMFu2zAMvQ/YPwi6L3baNG2NOMXQoMOA&#10;oivQDDsrshwbk0WNUmL370fJUWp0pw27SJT5RD0+kl7dDZ1mR4WuBVPy+SznTBkJVWv2Jf++ffh0&#10;w5nzwlRCg1Elf1WO360/flj1tlAX0ICuFDIKYlzR25I33tsiy5xsVCfcDKwy5KwBO+HpiPusQtFT&#10;9E5nF3m+zHrAyiJI5Rx93YxOvo7x61pJ/62unfJMl5y4+bhiXHdhzdYrUexR2KaVJxriH1h0ojX0&#10;6DnURnjBDtj+EaprJYKD2s8kdBnUdStVzIGymefvsnlphFUxFxLH2bNM7v+FlU/HF/uMgbqzjyB/&#10;OlIk660rzp5wcCfMUGMXsEScDVHF17OKavBM0sfFVX51uySxJflu54tFVDkTRbosD85/URADieOj&#10;82MRqmSJJllyMMlEKmUooo5F9JxREZEzKuJuLKIVPtwL7ILJ+gmTJhEJ3g6OagsR50MSge91vuQs&#10;pUJU3zDaTLGU1QSVfGm3Md6IocQvbwIzipb8aR9x03f/Dp0ETfGkBqfGp0Lq8c2zHPT+VHAHuq0e&#10;Wq2DAA73u3uN7CjCeOSLzfXlifIEFrthbIDQCjuoXp+R9TQzJXe/DgIVZ/qroaYMA5YMTMYuGej1&#10;PcQxjNqj89vhh0DLLJkl99Q/T5BaXhSpM4h/AIzYcNPA54OHug1tE7mNjE4HmpOY/2mmwyBOzxH1&#10;9udZ/wYAAP//AwBQSwMEFAAGAAgAAAAhACoX4hPeAAAACgEAAA8AAABkcnMvZG93bnJldi54bWxM&#10;j8FuwjAQRO+V+g/WVuqlKnZCIJDGQYiq5wpo7yZekqj2Oo0NpP36mhM9ruZp5m25Gq1hZxx850hC&#10;MhHAkGqnO2okfOzfnhfAfFCklXGEEn7Qw6q6vytVod2FtnjehYbFEvKFktCG0Bec+7pFq/zE9Ugx&#10;O7rBqhDPoeF6UJdYbg1PhZhzqzqKC63qcdNi/bU7WQmvuc8X06cN339/ruepWHKz/X2X8vFhXL8A&#10;CziGGwxX/agOVXQ6uBNpz4yELBOziMZATIFdgWQmEmAHCWmWA69K/v+F6g8AAP//AwBQSwECLQAU&#10;AAYACAAAACEAtoM4kv4AAADhAQAAEwAAAAAAAAAAAAAAAAAAAAAAW0NvbnRlbnRfVHlwZXNdLnht&#10;bFBLAQItABQABgAIAAAAIQA4/SH/1gAAAJQBAAALAAAAAAAAAAAAAAAAAC8BAABfcmVscy8ucmVs&#10;c1BLAQItABQABgAIAAAAIQCQrNWaJQIAAMEEAAAOAAAAAAAAAAAAAAAAAC4CAABkcnMvZTJvRG9j&#10;LnhtbFBLAQItABQABgAIAAAAIQAqF+IT3gAAAAoBAAAPAAAAAAAAAAAAAAAAAH8EAABkcnMvZG93&#10;bnJldi54bWxQSwUGAAAAAAQABADzAAAAigUAAAAA&#10;" path="m4505706,l,,,91438r4505706,l4505706,xe" fillcolor="#004d73" stroked="f">
                <v:path arrowok="t"/>
                <w10:wrap type="topAndBottom" anchorx="page"/>
              </v:shape>
            </w:pict>
          </mc:Fallback>
        </mc:AlternateContent>
      </w:r>
    </w:p>
    <w:p w14:paraId="3DD9C1FE" w14:textId="77777777" w:rsidR="006C66B2" w:rsidRDefault="00032C37">
      <w:pPr>
        <w:spacing w:before="177" w:line="261" w:lineRule="auto"/>
        <w:ind w:left="504"/>
        <w:rPr>
          <w:b/>
          <w:sz w:val="24"/>
        </w:rPr>
      </w:pPr>
      <w:r>
        <w:rPr>
          <w:b/>
          <w:sz w:val="24"/>
        </w:rPr>
        <w:t>Strategic</w:t>
      </w:r>
      <w:r>
        <w:rPr>
          <w:b/>
          <w:spacing w:val="-2"/>
          <w:sz w:val="24"/>
        </w:rPr>
        <w:t xml:space="preserve"> </w:t>
      </w:r>
      <w:r>
        <w:rPr>
          <w:b/>
          <w:sz w:val="24"/>
        </w:rPr>
        <w:t>Goal</w:t>
      </w:r>
      <w:r>
        <w:rPr>
          <w:b/>
          <w:spacing w:val="-4"/>
          <w:sz w:val="24"/>
        </w:rPr>
        <w:t xml:space="preserve"> </w:t>
      </w:r>
      <w:r>
        <w:rPr>
          <w:b/>
          <w:sz w:val="24"/>
        </w:rPr>
        <w:t>#3:</w:t>
      </w:r>
      <w:r>
        <w:rPr>
          <w:b/>
          <w:spacing w:val="-1"/>
          <w:sz w:val="24"/>
        </w:rPr>
        <w:t xml:space="preserve"> </w:t>
      </w:r>
      <w:r>
        <w:rPr>
          <w:b/>
          <w:sz w:val="24"/>
        </w:rPr>
        <w:t>Equity-Focused</w:t>
      </w:r>
      <w:r>
        <w:rPr>
          <w:b/>
          <w:spacing w:val="-2"/>
          <w:sz w:val="24"/>
        </w:rPr>
        <w:t xml:space="preserve"> </w:t>
      </w:r>
      <w:r>
        <w:rPr>
          <w:b/>
          <w:sz w:val="24"/>
        </w:rPr>
        <w:t>Engagement</w:t>
      </w:r>
      <w:r>
        <w:rPr>
          <w:b/>
          <w:spacing w:val="-5"/>
          <w:sz w:val="24"/>
        </w:rPr>
        <w:t xml:space="preserve"> </w:t>
      </w:r>
      <w:r>
        <w:rPr>
          <w:b/>
          <w:sz w:val="24"/>
        </w:rPr>
        <w:t>with</w:t>
      </w:r>
      <w:r>
        <w:rPr>
          <w:b/>
          <w:spacing w:val="-2"/>
          <w:sz w:val="24"/>
        </w:rPr>
        <w:t xml:space="preserve"> </w:t>
      </w:r>
      <w:r>
        <w:rPr>
          <w:b/>
          <w:sz w:val="24"/>
        </w:rPr>
        <w:t>BIPOC</w:t>
      </w:r>
      <w:r>
        <w:rPr>
          <w:b/>
          <w:spacing w:val="-2"/>
          <w:sz w:val="24"/>
        </w:rPr>
        <w:t xml:space="preserve"> </w:t>
      </w:r>
      <w:r>
        <w:rPr>
          <w:b/>
          <w:sz w:val="24"/>
        </w:rPr>
        <w:t>and</w:t>
      </w:r>
      <w:r>
        <w:rPr>
          <w:b/>
          <w:spacing w:val="-4"/>
          <w:sz w:val="24"/>
        </w:rPr>
        <w:t xml:space="preserve"> </w:t>
      </w:r>
      <w:r>
        <w:rPr>
          <w:b/>
          <w:sz w:val="24"/>
        </w:rPr>
        <w:t>Marginalized</w:t>
      </w:r>
      <w:r>
        <w:rPr>
          <w:b/>
          <w:spacing w:val="-2"/>
          <w:sz w:val="24"/>
        </w:rPr>
        <w:t xml:space="preserve"> </w:t>
      </w:r>
      <w:r>
        <w:rPr>
          <w:b/>
          <w:sz w:val="24"/>
        </w:rPr>
        <w:t xml:space="preserve">Business </w:t>
      </w:r>
      <w:r>
        <w:rPr>
          <w:b/>
          <w:spacing w:val="-2"/>
          <w:sz w:val="24"/>
        </w:rPr>
        <w:t>Communities</w:t>
      </w:r>
    </w:p>
    <w:p w14:paraId="65F4120D" w14:textId="7038E558" w:rsidR="006C66B2" w:rsidRDefault="00032C37" w:rsidP="0096453A">
      <w:pPr>
        <w:pStyle w:val="BodyText"/>
        <w:spacing w:before="159" w:line="261" w:lineRule="auto"/>
        <w:ind w:left="504" w:right="514"/>
      </w:pPr>
      <w:r>
        <w:t>Under Strategic Goal #3, CCDA increased engagement with businesses led by Black, Indigenous, and People of Color (BIPOC) and other marginalized communities through a data-driven and equity-informed approach. CCDA conducted an analysis combining aggregated construction-related accessibility complaint data with U.S. Census demographic data to identify regional trends, equity gaps, and opportunities for targeted outreach. This analysis highlighted a critical</w:t>
      </w:r>
      <w:r>
        <w:rPr>
          <w:spacing w:val="-1"/>
        </w:rPr>
        <w:t xml:space="preserve"> </w:t>
      </w:r>
      <w:r>
        <w:t>intersection:</w:t>
      </w:r>
      <w:r>
        <w:rPr>
          <w:spacing w:val="-1"/>
        </w:rPr>
        <w:t xml:space="preserve"> </w:t>
      </w:r>
      <w:r>
        <w:t>regions</w:t>
      </w:r>
      <w:r>
        <w:rPr>
          <w:spacing w:val="-1"/>
        </w:rPr>
        <w:t xml:space="preserve"> </w:t>
      </w:r>
      <w:r>
        <w:t>with</w:t>
      </w:r>
      <w:r>
        <w:rPr>
          <w:spacing w:val="-1"/>
        </w:rPr>
        <w:t xml:space="preserve"> </w:t>
      </w:r>
      <w:r>
        <w:t>high</w:t>
      </w:r>
      <w:r>
        <w:rPr>
          <w:spacing w:val="-1"/>
        </w:rPr>
        <w:t xml:space="preserve"> </w:t>
      </w:r>
      <w:r>
        <w:t>volumes</w:t>
      </w:r>
      <w:r>
        <w:rPr>
          <w:spacing w:val="-3"/>
        </w:rPr>
        <w:t xml:space="preserve"> </w:t>
      </w:r>
      <w:r>
        <w:t>of construction-related</w:t>
      </w:r>
      <w:r>
        <w:rPr>
          <w:spacing w:val="-3"/>
        </w:rPr>
        <w:t xml:space="preserve"> </w:t>
      </w:r>
      <w:proofErr w:type="gramStart"/>
      <w:r>
        <w:t>accessibility</w:t>
      </w:r>
      <w:r>
        <w:rPr>
          <w:spacing w:val="-4"/>
        </w:rPr>
        <w:t xml:space="preserve"> </w:t>
      </w:r>
      <w:r>
        <w:t>complaints</w:t>
      </w:r>
      <w:proofErr w:type="gramEnd"/>
      <w:r>
        <w:rPr>
          <w:spacing w:val="-1"/>
        </w:rPr>
        <w:t xml:space="preserve"> </w:t>
      </w:r>
      <w:r>
        <w:t>often overlap with communities experiencing broader systemic inequities. CCDA prioritized outreach in these regions and examined industry-specific trends to better understand how access violations impact diverse business communities. As a result, CCDA tailored technical assistance and engagement</w:t>
      </w:r>
      <w:r>
        <w:rPr>
          <w:spacing w:val="-3"/>
        </w:rPr>
        <w:t xml:space="preserve"> </w:t>
      </w:r>
      <w:r>
        <w:t>strategies</w:t>
      </w:r>
      <w:r>
        <w:rPr>
          <w:spacing w:val="-5"/>
        </w:rPr>
        <w:t xml:space="preserve"> </w:t>
      </w:r>
      <w:r>
        <w:t>to</w:t>
      </w:r>
      <w:r>
        <w:rPr>
          <w:spacing w:val="-3"/>
        </w:rPr>
        <w:t xml:space="preserve"> </w:t>
      </w:r>
      <w:r>
        <w:t>be</w:t>
      </w:r>
      <w:r>
        <w:rPr>
          <w:spacing w:val="-5"/>
        </w:rPr>
        <w:t xml:space="preserve"> </w:t>
      </w:r>
      <w:r>
        <w:t>more</w:t>
      </w:r>
      <w:r>
        <w:rPr>
          <w:spacing w:val="-3"/>
        </w:rPr>
        <w:t xml:space="preserve"> </w:t>
      </w:r>
      <w:r>
        <w:t>localized,</w:t>
      </w:r>
      <w:r>
        <w:rPr>
          <w:spacing w:val="-5"/>
        </w:rPr>
        <w:t xml:space="preserve"> </w:t>
      </w:r>
      <w:r>
        <w:t>culturally</w:t>
      </w:r>
      <w:r>
        <w:rPr>
          <w:spacing w:val="-6"/>
        </w:rPr>
        <w:t xml:space="preserve"> </w:t>
      </w:r>
      <w:r>
        <w:t>responsive,</w:t>
      </w:r>
      <w:r>
        <w:rPr>
          <w:spacing w:val="-3"/>
        </w:rPr>
        <w:t xml:space="preserve"> </w:t>
      </w:r>
      <w:r>
        <w:t>and</w:t>
      </w:r>
      <w:r>
        <w:rPr>
          <w:spacing w:val="-3"/>
        </w:rPr>
        <w:t xml:space="preserve"> </w:t>
      </w:r>
      <w:r>
        <w:t>inclusive.</w:t>
      </w:r>
      <w:r>
        <w:rPr>
          <w:spacing w:val="-3"/>
        </w:rPr>
        <w:t xml:space="preserve"> </w:t>
      </w:r>
      <w:r>
        <w:t>CCDA’s</w:t>
      </w:r>
      <w:r>
        <w:rPr>
          <w:spacing w:val="-3"/>
        </w:rPr>
        <w:t xml:space="preserve"> </w:t>
      </w:r>
      <w:r>
        <w:t>Listening Forums</w:t>
      </w:r>
      <w:r>
        <w:rPr>
          <w:spacing w:val="-4"/>
        </w:rPr>
        <w:t xml:space="preserve"> </w:t>
      </w:r>
      <w:r>
        <w:t>and</w:t>
      </w:r>
      <w:r>
        <w:rPr>
          <w:spacing w:val="-4"/>
        </w:rPr>
        <w:t xml:space="preserve"> </w:t>
      </w:r>
      <w:r>
        <w:t>Commission</w:t>
      </w:r>
      <w:r>
        <w:rPr>
          <w:spacing w:val="-2"/>
        </w:rPr>
        <w:t xml:space="preserve"> </w:t>
      </w:r>
      <w:r>
        <w:t>to</w:t>
      </w:r>
      <w:r>
        <w:rPr>
          <w:spacing w:val="-2"/>
        </w:rPr>
        <w:t xml:space="preserve"> </w:t>
      </w:r>
      <w:r>
        <w:t>Community</w:t>
      </w:r>
      <w:r>
        <w:rPr>
          <w:spacing w:val="-5"/>
        </w:rPr>
        <w:t xml:space="preserve"> </w:t>
      </w:r>
      <w:r>
        <w:t>events</w:t>
      </w:r>
      <w:r>
        <w:rPr>
          <w:spacing w:val="-2"/>
        </w:rPr>
        <w:t xml:space="preserve"> </w:t>
      </w:r>
      <w:r>
        <w:t>incorporated</w:t>
      </w:r>
      <w:r>
        <w:rPr>
          <w:spacing w:val="-4"/>
        </w:rPr>
        <w:t xml:space="preserve"> </w:t>
      </w:r>
      <w:r>
        <w:t>language</w:t>
      </w:r>
      <w:r>
        <w:rPr>
          <w:spacing w:val="-2"/>
        </w:rPr>
        <w:t xml:space="preserve"> </w:t>
      </w:r>
      <w:r>
        <w:t>access</w:t>
      </w:r>
      <w:r>
        <w:rPr>
          <w:spacing w:val="-2"/>
        </w:rPr>
        <w:t xml:space="preserve"> </w:t>
      </w:r>
      <w:r>
        <w:t>services</w:t>
      </w:r>
      <w:r>
        <w:rPr>
          <w:spacing w:val="-2"/>
        </w:rPr>
        <w:t xml:space="preserve"> </w:t>
      </w:r>
      <w:r>
        <w:t>and</w:t>
      </w:r>
      <w:r>
        <w:rPr>
          <w:spacing w:val="-2"/>
        </w:rPr>
        <w:t xml:space="preserve"> </w:t>
      </w:r>
      <w:r>
        <w:t>region-specific programming to increase participation and accessibility. These efforts advanced CCDA’s equity goals and expanded the reach and effectiveness of educational resources and technical assistance across California. This work also informed progress under Strategic Goal #1, which continues to focus on developing a clear, organization</w:t>
      </w:r>
      <w:r w:rsidR="007F50AE">
        <w:t>-</w:t>
      </w:r>
      <w:r>
        <w:t xml:space="preserve">wide equity definition to guide future </w:t>
      </w:r>
      <w:r>
        <w:rPr>
          <w:spacing w:val="-2"/>
        </w:rPr>
        <w:t>outreach.</w:t>
      </w:r>
    </w:p>
    <w:p w14:paraId="5F656253" w14:textId="77777777" w:rsidR="006C66B2" w:rsidRDefault="00032C37">
      <w:pPr>
        <w:pStyle w:val="Heading4"/>
        <w:spacing w:before="303"/>
        <w:ind w:left="374"/>
      </w:pPr>
      <w:r>
        <w:t>Path</w:t>
      </w:r>
      <w:r>
        <w:rPr>
          <w:spacing w:val="-1"/>
        </w:rPr>
        <w:t xml:space="preserve"> </w:t>
      </w:r>
      <w:r>
        <w:rPr>
          <w:spacing w:val="-2"/>
        </w:rPr>
        <w:t>Forward</w:t>
      </w:r>
    </w:p>
    <w:p w14:paraId="4F79EFAE" w14:textId="77777777" w:rsidR="006C66B2" w:rsidRDefault="00032C37">
      <w:pPr>
        <w:pStyle w:val="BodyText"/>
        <w:spacing w:before="7"/>
        <w:rPr>
          <w:b/>
          <w:sz w:val="6"/>
        </w:rPr>
      </w:pPr>
      <w:r>
        <w:rPr>
          <w:b/>
          <w:noProof/>
          <w:sz w:val="6"/>
        </w:rPr>
        <mc:AlternateContent>
          <mc:Choice Requires="wps">
            <w:drawing>
              <wp:anchor distT="0" distB="0" distL="0" distR="0" simplePos="0" relativeHeight="251658368" behindDoc="1" locked="0" layoutInCell="1" allowOverlap="1" wp14:anchorId="15B809EB" wp14:editId="50612EDF">
                <wp:simplePos x="0" y="0"/>
                <wp:positionH relativeFrom="page">
                  <wp:posOffset>462064</wp:posOffset>
                </wp:positionH>
                <wp:positionV relativeFrom="paragraph">
                  <wp:posOffset>63733</wp:posOffset>
                </wp:positionV>
                <wp:extent cx="1720850" cy="91440"/>
                <wp:effectExtent l="0" t="0" r="0" b="0"/>
                <wp:wrapTopAndBottom/>
                <wp:docPr id="309" name="Graphic 3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720850" cy="91440"/>
                        </a:xfrm>
                        <a:custGeom>
                          <a:avLst/>
                          <a:gdLst/>
                          <a:ahLst/>
                          <a:cxnLst/>
                          <a:rect l="l" t="t" r="r" b="b"/>
                          <a:pathLst>
                            <a:path w="1720850" h="91440">
                              <a:moveTo>
                                <a:pt x="1720723" y="0"/>
                              </a:moveTo>
                              <a:lnTo>
                                <a:pt x="0" y="0"/>
                              </a:lnTo>
                              <a:lnTo>
                                <a:pt x="0" y="91439"/>
                              </a:lnTo>
                              <a:lnTo>
                                <a:pt x="1720723" y="91439"/>
                              </a:lnTo>
                              <a:lnTo>
                                <a:pt x="172072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783A7ED" id="Graphic 309" o:spid="_x0000_s1026" style="position:absolute;margin-left:36.4pt;margin-top:5pt;width:135.5pt;height:7.2pt;z-index:-251658112;visibility:visible;mso-wrap-style:square;mso-wrap-distance-left:0;mso-wrap-distance-top:0;mso-wrap-distance-right:0;mso-wrap-distance-bottom:0;mso-position-horizontal:absolute;mso-position-horizontal-relative:page;mso-position-vertical:absolute;mso-position-vertical-relative:text;v-text-anchor:top" coordsize="172085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sXuzJQIAAMEEAAAOAAAAZHJzL2Uyb0RvYy54bWysVE1v2zAMvQ/YfxB0X+x8bGmNOMXQoMOA&#10;oivQDDsrshwbk0VNVOLk34+So9ToTht2kSjziXp8JL26O3WaHZXDFkzJp5OcM2UkVK3Zl/z79uHD&#10;DWfohamEBqNKflbI79bv3616W6gZNKAr5RgFMVj0tuSN97bIMpSN6gROwCpDzhpcJzwd3T6rnOgp&#10;eqezWZ5/ynpwlXUgFSJ93QxOvo7x61pJ/62uUXmmS07cfFxdXHdhzdYrUeydsE0rLzTEP7DoRGvo&#10;0WuojfCCHVz7R6iulQ4Qaj+R0GVQ161UMQfKZpq/yealEVbFXEgctFeZ8P+FlU/HF/vsAnW0jyB/&#10;IimS9RaLqycc8II51a4LWCLOTlHF81VFdfJM0sfpcpbffCSxJflup4tFVDkTRbosD+i/KIiBxPER&#10;/VCEKlmiSZY8mWQ6KmUooo5F9JxRER1nVMTdUEQrfLgX2AWT9SMmTSISvB0c1RYizockAt/lbM5Z&#10;SoWovmK0GWMpqxEq+dJuY7wBQ4nPbwMzipb8aR9w43f/Dp0ETfGkBlTDUyH1+OZVDnp/LDiCbquH&#10;VusgALr97l47dhRhPPLFZjm/UB7BYjcMDRBaYQfV+dmxnmam5PjrIJziTH811JRhwJLhkrFLhvP6&#10;HuIYRu0d+u3ph3CWWTJL7ql/niC1vChSZxD/ABiw4aaBzwcPdRvaJnIbGF0ONCcx/8tMh0EcnyPq&#10;9c+z/g0AAP//AwBQSwMEFAAGAAgAAAAhABS+1z7gAAAACAEAAA8AAABkcnMvZG93bnJldi54bWxM&#10;j81Ow0AMhO9IvMPKSFxQuyENLQrZVFBUoYLKT0FwdROTRGS9UXbbhrfHnODomdH4m2w+2FbtqfeN&#10;YwPn4wgUceHKhisDb6/L0SUoH5BLbB2TgW/yMM+PjzJMS3fgF9pvQqWkhH2KBuoQulRrX9Rk0Y9d&#10;Ryzep+stBjn7Spc9HqTctjqOoqm22LB8qLGjRU3F12ZnDdy+Lx6fbu7OCNfazR6eL+5XH8upMacn&#10;w/UVqEBD+AvDL76gQy5MW7fj0qvWwCwW8iB6JJPEnyQTEbYG4iQBnWf6/4D8BwAA//8DAFBLAQIt&#10;ABQABgAIAAAAIQC2gziS/gAAAOEBAAATAAAAAAAAAAAAAAAAAAAAAABbQ29udGVudF9UeXBlc10u&#10;eG1sUEsBAi0AFAAGAAgAAAAhADj9If/WAAAAlAEAAAsAAAAAAAAAAAAAAAAALwEAAF9yZWxzLy5y&#10;ZWxzUEsBAi0AFAAGAAgAAAAhADGxe7MlAgAAwQQAAA4AAAAAAAAAAAAAAAAALgIAAGRycy9lMm9E&#10;b2MueG1sUEsBAi0AFAAGAAgAAAAhABS+1z7gAAAACAEAAA8AAAAAAAAAAAAAAAAAfwQAAGRycy9k&#10;b3ducmV2LnhtbFBLBQYAAAAABAAEAPMAAACMBQAAAAA=&#10;" path="m1720723,l,,,91439r1720723,l1720723,xe" fillcolor="#004d73" stroked="f">
                <v:path arrowok="t"/>
                <w10:wrap type="topAndBottom" anchorx="page"/>
              </v:shape>
            </w:pict>
          </mc:Fallback>
        </mc:AlternateContent>
      </w:r>
    </w:p>
    <w:p w14:paraId="13ECC4C6" w14:textId="659B8972" w:rsidR="006C66B2" w:rsidRDefault="00032C37" w:rsidP="0096453A">
      <w:pPr>
        <w:pStyle w:val="BodyText"/>
        <w:spacing w:before="167" w:line="261" w:lineRule="auto"/>
        <w:ind w:left="681" w:right="602"/>
      </w:pPr>
      <w:r>
        <w:t>With the completion of Strategic Goals 2024–2025, CCDA will transition in 2026 to operating under Strategic Goals 2026–2027. These goals were developed through Strategic Goal #2 of the 2024–2025 plan and informed by data analysis, stakeholder engagement, and implementation experience from the prior two years. In 2026, CCDA’s Five-Year Strategic Plan (2025</w:t>
      </w:r>
      <w:r w:rsidR="00E92E3E">
        <w:t>–</w:t>
      </w:r>
      <w:r>
        <w:t>2030) will be refined</w:t>
      </w:r>
      <w:r>
        <w:rPr>
          <w:spacing w:val="-2"/>
        </w:rPr>
        <w:t xml:space="preserve"> </w:t>
      </w:r>
      <w:r>
        <w:t>through</w:t>
      </w:r>
      <w:r>
        <w:rPr>
          <w:spacing w:val="-2"/>
        </w:rPr>
        <w:t xml:space="preserve"> </w:t>
      </w:r>
      <w:r>
        <w:t>additional</w:t>
      </w:r>
      <w:r>
        <w:rPr>
          <w:spacing w:val="-3"/>
        </w:rPr>
        <w:t xml:space="preserve"> </w:t>
      </w:r>
      <w:r>
        <w:t>stakeholder</w:t>
      </w:r>
      <w:r>
        <w:rPr>
          <w:spacing w:val="-3"/>
        </w:rPr>
        <w:t xml:space="preserve"> </w:t>
      </w:r>
      <w:r>
        <w:t>engagement and Commission review. Upon approval, they will be incorporated into the final Five-Year Strategic Plan guiding CCDA’s priorities and initiatives through 2030. Strategic Goals 2026–2027 are implemented through CCDA’s 2026–2027 Action Plan for Engagement, which build on the accomplishments, insights, and</w:t>
      </w:r>
      <w:r>
        <w:rPr>
          <w:spacing w:val="-4"/>
        </w:rPr>
        <w:t xml:space="preserve"> </w:t>
      </w:r>
      <w:r>
        <w:t>community</w:t>
      </w:r>
      <w:r>
        <w:rPr>
          <w:spacing w:val="-6"/>
        </w:rPr>
        <w:t xml:space="preserve"> </w:t>
      </w:r>
      <w:r>
        <w:t>relationships</w:t>
      </w:r>
      <w:r>
        <w:rPr>
          <w:spacing w:val="-5"/>
        </w:rPr>
        <w:t xml:space="preserve"> </w:t>
      </w:r>
      <w:r>
        <w:t>established</w:t>
      </w:r>
      <w:r>
        <w:rPr>
          <w:spacing w:val="-5"/>
        </w:rPr>
        <w:t xml:space="preserve"> </w:t>
      </w:r>
      <w:r>
        <w:t>during</w:t>
      </w:r>
      <w:r>
        <w:rPr>
          <w:spacing w:val="-5"/>
        </w:rPr>
        <w:t xml:space="preserve"> </w:t>
      </w:r>
      <w:r>
        <w:t>Strategic</w:t>
      </w:r>
      <w:r>
        <w:rPr>
          <w:spacing w:val="-4"/>
        </w:rPr>
        <w:t xml:space="preserve"> </w:t>
      </w:r>
      <w:r>
        <w:t>Goals</w:t>
      </w:r>
      <w:r>
        <w:rPr>
          <w:spacing w:val="-4"/>
        </w:rPr>
        <w:t xml:space="preserve"> </w:t>
      </w:r>
      <w:r>
        <w:t>2024</w:t>
      </w:r>
      <w:r w:rsidR="00E92E3E">
        <w:t>–</w:t>
      </w:r>
      <w:r>
        <w:t>2025.</w:t>
      </w:r>
      <w:r>
        <w:rPr>
          <w:spacing w:val="-4"/>
        </w:rPr>
        <w:t xml:space="preserve"> </w:t>
      </w:r>
      <w:r>
        <w:t>CCDA’s</w:t>
      </w:r>
      <w:r>
        <w:rPr>
          <w:spacing w:val="-4"/>
        </w:rPr>
        <w:t xml:space="preserve"> </w:t>
      </w:r>
      <w:r>
        <w:t>2026–2027 Action Plan advances three core objectives: strengthening community follow-up and accountability, expanding industry-specific outreach, and enhancing data</w:t>
      </w:r>
      <w:r w:rsidR="00E92E3E">
        <w:t>-</w:t>
      </w:r>
      <w:r>
        <w:t>driven</w:t>
      </w:r>
      <w:r w:rsidR="00E92E3E">
        <w:t xml:space="preserve"> </w:t>
      </w:r>
      <w:r>
        <w:t>engagement.</w:t>
      </w:r>
    </w:p>
    <w:p w14:paraId="7D459C3E" w14:textId="666861CB" w:rsidR="006C66B2" w:rsidRDefault="00032C37">
      <w:pPr>
        <w:pStyle w:val="BodyText"/>
        <w:spacing w:line="261" w:lineRule="auto"/>
        <w:ind w:left="681" w:right="413"/>
      </w:pPr>
      <w:r>
        <w:t>Together, Strategic Goals 2026–2027 and CCDA’s 2026–2027 Action Plan for Engagement represent</w:t>
      </w:r>
      <w:r>
        <w:rPr>
          <w:spacing w:val="-2"/>
        </w:rPr>
        <w:t xml:space="preserve"> </w:t>
      </w:r>
      <w:r>
        <w:t>a</w:t>
      </w:r>
      <w:r>
        <w:rPr>
          <w:spacing w:val="-2"/>
        </w:rPr>
        <w:t xml:space="preserve"> </w:t>
      </w:r>
      <w:r>
        <w:t>continuation</w:t>
      </w:r>
      <w:r>
        <w:rPr>
          <w:spacing w:val="-2"/>
        </w:rPr>
        <w:t xml:space="preserve"> </w:t>
      </w:r>
      <w:r>
        <w:t>of</w:t>
      </w:r>
      <w:r>
        <w:rPr>
          <w:spacing w:val="-2"/>
        </w:rPr>
        <w:t xml:space="preserve"> </w:t>
      </w:r>
      <w:r>
        <w:t>prior</w:t>
      </w:r>
      <w:r>
        <w:rPr>
          <w:spacing w:val="-2"/>
        </w:rPr>
        <w:t xml:space="preserve"> </w:t>
      </w:r>
      <w:r>
        <w:t>efforts</w:t>
      </w:r>
      <w:r>
        <w:rPr>
          <w:spacing w:val="-5"/>
        </w:rPr>
        <w:t xml:space="preserve"> </w:t>
      </w:r>
      <w:r>
        <w:t>and</w:t>
      </w:r>
      <w:r>
        <w:rPr>
          <w:spacing w:val="-6"/>
        </w:rPr>
        <w:t xml:space="preserve"> </w:t>
      </w:r>
      <w:r>
        <w:t>a</w:t>
      </w:r>
      <w:r>
        <w:rPr>
          <w:spacing w:val="-2"/>
        </w:rPr>
        <w:t xml:space="preserve"> </w:t>
      </w:r>
      <w:r>
        <w:t>shift</w:t>
      </w:r>
      <w:r>
        <w:rPr>
          <w:spacing w:val="-4"/>
        </w:rPr>
        <w:t xml:space="preserve"> </w:t>
      </w:r>
      <w:r>
        <w:t>toward</w:t>
      </w:r>
      <w:r>
        <w:rPr>
          <w:spacing w:val="-2"/>
        </w:rPr>
        <w:t xml:space="preserve"> </w:t>
      </w:r>
      <w:r>
        <w:t>more</w:t>
      </w:r>
      <w:r>
        <w:rPr>
          <w:spacing w:val="-2"/>
        </w:rPr>
        <w:t xml:space="preserve"> </w:t>
      </w:r>
      <w:r>
        <w:t>targeted,</w:t>
      </w:r>
      <w:r>
        <w:rPr>
          <w:spacing w:val="-4"/>
        </w:rPr>
        <w:t xml:space="preserve"> </w:t>
      </w:r>
      <w:r>
        <w:t>accountable,</w:t>
      </w:r>
      <w:r>
        <w:rPr>
          <w:spacing w:val="-4"/>
        </w:rPr>
        <w:t xml:space="preserve"> </w:t>
      </w:r>
      <w:r>
        <w:t>and</w:t>
      </w:r>
      <w:r>
        <w:rPr>
          <w:spacing w:val="-2"/>
        </w:rPr>
        <w:t xml:space="preserve"> </w:t>
      </w:r>
      <w:r>
        <w:t>data-informed engagement. This framework allows CCDA to further its impact and promote disability access statewide.</w:t>
      </w:r>
    </w:p>
    <w:p w14:paraId="7287FF31" w14:textId="77777777" w:rsidR="006C66B2" w:rsidRDefault="006C66B2">
      <w:pPr>
        <w:pStyle w:val="BodyText"/>
      </w:pPr>
    </w:p>
    <w:p w14:paraId="6655E0A0" w14:textId="77777777" w:rsidR="006C66B2" w:rsidRDefault="006C66B2">
      <w:pPr>
        <w:pStyle w:val="BodyText"/>
      </w:pPr>
    </w:p>
    <w:p w14:paraId="079754A3" w14:textId="77777777" w:rsidR="006C66B2" w:rsidRDefault="006C66B2">
      <w:pPr>
        <w:pStyle w:val="BodyText"/>
      </w:pPr>
    </w:p>
    <w:p w14:paraId="5396A404" w14:textId="77777777" w:rsidR="006C66B2" w:rsidRDefault="006C66B2">
      <w:pPr>
        <w:pStyle w:val="BodyText"/>
      </w:pPr>
    </w:p>
    <w:p w14:paraId="551F0D23" w14:textId="77777777" w:rsidR="006C66B2" w:rsidRDefault="006C66B2">
      <w:pPr>
        <w:pStyle w:val="BodyText"/>
        <w:spacing w:before="253"/>
      </w:pPr>
    </w:p>
    <w:p w14:paraId="2347CFD5" w14:textId="77777777" w:rsidR="006C66B2" w:rsidRDefault="00032C37">
      <w:pPr>
        <w:ind w:right="413"/>
        <w:jc w:val="right"/>
        <w:rPr>
          <w:b/>
          <w:sz w:val="24"/>
        </w:rPr>
      </w:pPr>
      <w:r>
        <w:rPr>
          <w:b/>
          <w:spacing w:val="-5"/>
          <w:sz w:val="24"/>
        </w:rPr>
        <w:t>52</w:t>
      </w:r>
    </w:p>
    <w:p w14:paraId="14FCE93C" w14:textId="77777777" w:rsidR="006C66B2" w:rsidRDefault="006C66B2">
      <w:pPr>
        <w:jc w:val="right"/>
        <w:rPr>
          <w:b/>
          <w:sz w:val="24"/>
        </w:rPr>
        <w:sectPr w:rsidR="006C66B2">
          <w:pgSz w:w="12240" w:h="15840"/>
          <w:pgMar w:top="1260" w:right="360" w:bottom="280" w:left="360" w:header="740" w:footer="0" w:gutter="0"/>
          <w:cols w:space="720"/>
        </w:sectPr>
      </w:pPr>
    </w:p>
    <w:p w14:paraId="458C67E1" w14:textId="77777777" w:rsidR="006C66B2" w:rsidRDefault="00032C37">
      <w:pPr>
        <w:pStyle w:val="Heading2"/>
        <w:spacing w:before="287"/>
        <w:ind w:left="451"/>
      </w:pPr>
      <w:r>
        <w:rPr>
          <w:color w:val="00334D"/>
        </w:rPr>
        <w:lastRenderedPageBreak/>
        <w:t>CCDA</w:t>
      </w:r>
      <w:r>
        <w:rPr>
          <w:color w:val="00334D"/>
          <w:spacing w:val="-23"/>
        </w:rPr>
        <w:t xml:space="preserve"> </w:t>
      </w:r>
      <w:r>
        <w:rPr>
          <w:color w:val="00334D"/>
        </w:rPr>
        <w:t>Outreach</w:t>
      </w:r>
      <w:r>
        <w:rPr>
          <w:color w:val="00334D"/>
          <w:spacing w:val="-16"/>
        </w:rPr>
        <w:t xml:space="preserve"> </w:t>
      </w:r>
      <w:r>
        <w:rPr>
          <w:color w:val="00334D"/>
          <w:spacing w:val="-2"/>
        </w:rPr>
        <w:t>Efforts</w:t>
      </w:r>
    </w:p>
    <w:p w14:paraId="367A0EB6" w14:textId="77777777" w:rsidR="006C66B2" w:rsidRDefault="006C66B2">
      <w:pPr>
        <w:pStyle w:val="BodyText"/>
        <w:spacing w:before="58"/>
        <w:rPr>
          <w:b/>
          <w:sz w:val="28"/>
        </w:rPr>
      </w:pPr>
    </w:p>
    <w:p w14:paraId="03932C25" w14:textId="77777777" w:rsidR="006C66B2" w:rsidRDefault="00032C37">
      <w:pPr>
        <w:pStyle w:val="Heading4"/>
        <w:ind w:left="708"/>
      </w:pPr>
      <w:r>
        <w:rPr>
          <w:spacing w:val="-2"/>
        </w:rPr>
        <w:t>Overview</w:t>
      </w:r>
    </w:p>
    <w:p w14:paraId="40113A9E" w14:textId="77777777" w:rsidR="006C66B2" w:rsidRDefault="00032C37">
      <w:pPr>
        <w:pStyle w:val="BodyText"/>
        <w:spacing w:before="190" w:line="261" w:lineRule="auto"/>
        <w:ind w:left="708" w:right="466"/>
      </w:pPr>
      <w:r>
        <w:t>In 2024,</w:t>
      </w:r>
      <w:r>
        <w:rPr>
          <w:spacing w:val="-1"/>
        </w:rPr>
        <w:t xml:space="preserve"> </w:t>
      </w:r>
      <w:r>
        <w:t>CCDA achieved</w:t>
      </w:r>
      <w:r>
        <w:rPr>
          <w:spacing w:val="-2"/>
        </w:rPr>
        <w:t xml:space="preserve"> </w:t>
      </w:r>
      <w:r>
        <w:t>major</w:t>
      </w:r>
      <w:r>
        <w:rPr>
          <w:spacing w:val="-4"/>
        </w:rPr>
        <w:t xml:space="preserve"> </w:t>
      </w:r>
      <w:r>
        <w:t>milestones</w:t>
      </w:r>
      <w:r>
        <w:rPr>
          <w:spacing w:val="-1"/>
        </w:rPr>
        <w:t xml:space="preserve"> </w:t>
      </w:r>
      <w:r>
        <w:t>in</w:t>
      </w:r>
      <w:r>
        <w:rPr>
          <w:spacing w:val="-3"/>
        </w:rPr>
        <w:t xml:space="preserve"> </w:t>
      </w:r>
      <w:r>
        <w:t>its</w:t>
      </w:r>
      <w:r>
        <w:rPr>
          <w:spacing w:val="-1"/>
        </w:rPr>
        <w:t xml:space="preserve"> </w:t>
      </w:r>
      <w:r>
        <w:t>outreach</w:t>
      </w:r>
      <w:r>
        <w:rPr>
          <w:spacing w:val="-2"/>
        </w:rPr>
        <w:t xml:space="preserve"> </w:t>
      </w:r>
      <w:r>
        <w:t>efforts, expanding</w:t>
      </w:r>
      <w:r>
        <w:rPr>
          <w:spacing w:val="-2"/>
        </w:rPr>
        <w:t xml:space="preserve"> </w:t>
      </w:r>
      <w:r>
        <w:t>its</w:t>
      </w:r>
      <w:r>
        <w:rPr>
          <w:spacing w:val="-1"/>
        </w:rPr>
        <w:t xml:space="preserve"> </w:t>
      </w:r>
      <w:r>
        <w:t>impact</w:t>
      </w:r>
      <w:r>
        <w:rPr>
          <w:spacing w:val="-3"/>
        </w:rPr>
        <w:t xml:space="preserve"> </w:t>
      </w:r>
      <w:r>
        <w:t>both in the community and online. By establishing a strong social media presence, CCDA was able to connect with a wider audience, while also making meaningful in-person connection across California. Through attending conferences and setting up resource tables, CCDA brought its mission directly to people, promoting engagement and raising awareness on a local level. This combination of physical and digital outreach has laid the foundation for even greater stakeholder involvement in the future.</w:t>
      </w:r>
    </w:p>
    <w:p w14:paraId="70029B8F" w14:textId="77777777" w:rsidR="006C66B2" w:rsidRDefault="00032C37">
      <w:pPr>
        <w:pStyle w:val="Heading4"/>
        <w:spacing w:before="287"/>
        <w:ind w:left="410"/>
      </w:pPr>
      <w:r>
        <w:t>CCDA’s</w:t>
      </w:r>
      <w:r>
        <w:rPr>
          <w:spacing w:val="-4"/>
        </w:rPr>
        <w:t xml:space="preserve"> </w:t>
      </w:r>
      <w:proofErr w:type="gramStart"/>
      <w:r>
        <w:t>Social</w:t>
      </w:r>
      <w:r>
        <w:rPr>
          <w:spacing w:val="-4"/>
        </w:rPr>
        <w:t xml:space="preserve"> </w:t>
      </w:r>
      <w:r>
        <w:t>Media</w:t>
      </w:r>
      <w:proofErr w:type="gramEnd"/>
      <w:r>
        <w:rPr>
          <w:spacing w:val="-3"/>
        </w:rPr>
        <w:t xml:space="preserve"> </w:t>
      </w:r>
      <w:r>
        <w:t>and</w:t>
      </w:r>
      <w:r>
        <w:rPr>
          <w:spacing w:val="-8"/>
        </w:rPr>
        <w:t xml:space="preserve"> </w:t>
      </w:r>
      <w:r>
        <w:rPr>
          <w:spacing w:val="-2"/>
        </w:rPr>
        <w:t>YouTube</w:t>
      </w:r>
    </w:p>
    <w:p w14:paraId="2F16A6D3" w14:textId="77777777" w:rsidR="006C66B2" w:rsidRDefault="00032C37">
      <w:pPr>
        <w:pStyle w:val="BodyText"/>
        <w:spacing w:before="7"/>
        <w:rPr>
          <w:b/>
          <w:sz w:val="6"/>
        </w:rPr>
      </w:pPr>
      <w:r>
        <w:rPr>
          <w:b/>
          <w:noProof/>
          <w:sz w:val="6"/>
        </w:rPr>
        <mc:AlternateContent>
          <mc:Choice Requires="wps">
            <w:drawing>
              <wp:anchor distT="0" distB="0" distL="0" distR="0" simplePos="0" relativeHeight="251658369" behindDoc="1" locked="0" layoutInCell="1" allowOverlap="1" wp14:anchorId="3B500B30" wp14:editId="08C9F2AE">
                <wp:simplePos x="0" y="0"/>
                <wp:positionH relativeFrom="page">
                  <wp:posOffset>467029</wp:posOffset>
                </wp:positionH>
                <wp:positionV relativeFrom="paragraph">
                  <wp:posOffset>63761</wp:posOffset>
                </wp:positionV>
                <wp:extent cx="3502660" cy="91440"/>
                <wp:effectExtent l="0" t="0" r="0" b="0"/>
                <wp:wrapTopAndBottom/>
                <wp:docPr id="312" name="Graphic 3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502660" cy="91440"/>
                        </a:xfrm>
                        <a:custGeom>
                          <a:avLst/>
                          <a:gdLst/>
                          <a:ahLst/>
                          <a:cxnLst/>
                          <a:rect l="l" t="t" r="r" b="b"/>
                          <a:pathLst>
                            <a:path w="3502660" h="91440">
                              <a:moveTo>
                                <a:pt x="3502533" y="0"/>
                              </a:moveTo>
                              <a:lnTo>
                                <a:pt x="0" y="0"/>
                              </a:lnTo>
                              <a:lnTo>
                                <a:pt x="0" y="91439"/>
                              </a:lnTo>
                              <a:lnTo>
                                <a:pt x="3502533" y="91439"/>
                              </a:lnTo>
                              <a:lnTo>
                                <a:pt x="3502533"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46C1ED7D" id="Graphic 312" o:spid="_x0000_s1026" style="position:absolute;margin-left:36.75pt;margin-top:5pt;width:275.8pt;height:7.2pt;z-index:-251658111;visibility:visible;mso-wrap-style:square;mso-wrap-distance-left:0;mso-wrap-distance-top:0;mso-wrap-distance-right:0;mso-wrap-distance-bottom:0;mso-position-horizontal:absolute;mso-position-horizontal-relative:page;mso-position-vertical:absolute;mso-position-vertical-relative:text;v-text-anchor:top" coordsize="350266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898IJQIAAMEEAAAOAAAAZHJzL2Uyb0RvYy54bWysVE1v2zAMvQ/YfxB0X5yvZq0RpxgadBhQ&#10;dAWaYWdFlmNjsqiJSuz8+1FylBrbacMuEmU+UY+PpNf3favZSTlswBR8NplypoyEsjGHgn/bPX64&#10;5Qy9MKXQYFTBzwr5/eb9u3VnczWHGnSpHKMgBvPOFrz23uZZhrJWrcAJWGXIWYFrhaejO2SlEx1F&#10;b3U2n05XWQeutA6kQqSv28HJNzF+VSnpv1YVKs90wYmbj6uL6z6s2WYt8oMTtm7khYb4BxataAw9&#10;eg21FV6wo2v+CNU20gFC5ScS2gyqqpEq5kDZzKa/ZfNaC6tiLiQO2qtM+P/CyufTq31xgTraJ5A/&#10;kBTJOov51RMOeMH0lWsDloizPqp4vqqoes8kfVzcTOerFYktyXc3Wy6jypnI02V5RP9ZQQwkTk/o&#10;hyKUyRJ1smRvkumolKGIOhbRc0ZFdJxREfdDEa3w4V5gF0zWjZjUiUjwtnBSO4g4H5IIfG8WC85S&#10;KkT1DaPNGEtZjVDJl3Yb4w0YSnxxF5hRtORP+4Abv/t36CRoiic1oBqeCqnHN69y0PtjwRF0Uz42&#10;WgcB0B32D9qxkwjjMV1uPy4ulEew2A1DA4RW2EN5fnGso5kpOP48Cqc4018MNWUYsGS4ZOyT4bx+&#10;gDiGUXuHftd/F84yS2bBPfXPM6SWF3nqDOIfAAM23DTw6eihakLbRG4Do8uB5iTmf5npMIjjc0S9&#10;/Xk2vwAAAP//AwBQSwMEFAAGAAgAAAAhAMrmVAXeAAAACAEAAA8AAABkcnMvZG93bnJldi54bWxM&#10;j8FOwzAQRO9I/IO1SNyo0zRNqjROVSH1wgFo4AO28ZKkje0odpvw9ywnOO7MaPZNsZtNL240+s5Z&#10;BctFBIJs7XRnGwWfH4enDQgf0GrsnSUF3+RhV97fFZhrN9kj3arQCC6xPkcFbQhDLqWvWzLoF24g&#10;y96XGw0GPsdG6hEnLje9jKMolQY7yx9aHOi5pfpSXY2C/ftbm72uLodkg8dqrrKXMJ1TpR4f5v0W&#10;RKA5/IXhF5/RoWSmk7ta7UWvIFutOcl6xJPYT+P1EsRJQZwkIMtC/h9Q/gAAAP//AwBQSwECLQAU&#10;AAYACAAAACEAtoM4kv4AAADhAQAAEwAAAAAAAAAAAAAAAAAAAAAAW0NvbnRlbnRfVHlwZXNdLnht&#10;bFBLAQItABQABgAIAAAAIQA4/SH/1gAAAJQBAAALAAAAAAAAAAAAAAAAAC8BAABfcmVscy8ucmVs&#10;c1BLAQItABQABgAIAAAAIQAO898IJQIAAMEEAAAOAAAAAAAAAAAAAAAAAC4CAABkcnMvZTJvRG9j&#10;LnhtbFBLAQItABQABgAIAAAAIQDK5lQF3gAAAAgBAAAPAAAAAAAAAAAAAAAAAH8EAABkcnMvZG93&#10;bnJldi54bWxQSwUGAAAAAAQABADzAAAAigUAAAAA&#10;" path="m3502533,l,,,91439r3502533,l3502533,xe" fillcolor="#004d73" stroked="f">
                <v:path arrowok="t"/>
                <w10:wrap type="topAndBottom" anchorx="page"/>
              </v:shape>
            </w:pict>
          </mc:Fallback>
        </mc:AlternateContent>
      </w:r>
    </w:p>
    <w:p w14:paraId="130AB975" w14:textId="63EF6F90" w:rsidR="006C66B2" w:rsidRDefault="00032C37" w:rsidP="00DB72F5">
      <w:pPr>
        <w:pStyle w:val="BodyText"/>
        <w:spacing w:before="148" w:line="261" w:lineRule="auto"/>
        <w:ind w:left="640" w:right="489"/>
      </w:pPr>
      <w:r>
        <w:t xml:space="preserve">CCDA actively uses its Facebook and YouTube platforms to connect </w:t>
      </w:r>
      <w:r w:rsidR="005A30D0">
        <w:t xml:space="preserve">with </w:t>
      </w:r>
      <w:r>
        <w:t>and engage diverse audiences,</w:t>
      </w:r>
      <w:r>
        <w:rPr>
          <w:spacing w:val="-4"/>
        </w:rPr>
        <w:t xml:space="preserve"> </w:t>
      </w:r>
      <w:r>
        <w:t>including</w:t>
      </w:r>
      <w:r>
        <w:rPr>
          <w:spacing w:val="-5"/>
        </w:rPr>
        <w:t xml:space="preserve"> </w:t>
      </w:r>
      <w:r>
        <w:t>the</w:t>
      </w:r>
      <w:r>
        <w:rPr>
          <w:spacing w:val="-4"/>
        </w:rPr>
        <w:t xml:space="preserve"> </w:t>
      </w:r>
      <w:r>
        <w:t>disability</w:t>
      </w:r>
      <w:r>
        <w:rPr>
          <w:spacing w:val="-7"/>
        </w:rPr>
        <w:t xml:space="preserve"> </w:t>
      </w:r>
      <w:r>
        <w:t>community,</w:t>
      </w:r>
      <w:r>
        <w:rPr>
          <w:spacing w:val="-4"/>
        </w:rPr>
        <w:t xml:space="preserve"> </w:t>
      </w:r>
      <w:r>
        <w:t>business</w:t>
      </w:r>
      <w:r>
        <w:rPr>
          <w:spacing w:val="-4"/>
        </w:rPr>
        <w:t xml:space="preserve"> </w:t>
      </w:r>
      <w:r>
        <w:t>community,</w:t>
      </w:r>
      <w:r>
        <w:rPr>
          <w:spacing w:val="-6"/>
        </w:rPr>
        <w:t xml:space="preserve"> </w:t>
      </w:r>
      <w:r>
        <w:t>and</w:t>
      </w:r>
      <w:r>
        <w:rPr>
          <w:spacing w:val="-6"/>
        </w:rPr>
        <w:t xml:space="preserve"> </w:t>
      </w:r>
      <w:r>
        <w:t>all</w:t>
      </w:r>
      <w:r>
        <w:rPr>
          <w:spacing w:val="-5"/>
        </w:rPr>
        <w:t xml:space="preserve"> </w:t>
      </w:r>
      <w:r>
        <w:t>levels</w:t>
      </w:r>
      <w:r>
        <w:rPr>
          <w:spacing w:val="-4"/>
        </w:rPr>
        <w:t xml:space="preserve"> </w:t>
      </w:r>
      <w:r>
        <w:t>of</w:t>
      </w:r>
      <w:r>
        <w:rPr>
          <w:spacing w:val="-2"/>
        </w:rPr>
        <w:t xml:space="preserve"> </w:t>
      </w:r>
      <w:r>
        <w:t xml:space="preserve">government. These social media platforms are essential for increasing awareness about accessibility and sharing essential resources to support compliance efforts. On Facebook, CCDA shares educational content, holiday observances and event announcements to keep stakeholders informed and engaged. CCDA’s YouTube channel provides easy public access to recordings of previous commission and committee meetings, webinars, and other events. By making this information readily available, CCDA expands access to resources, strengthens outreach, and supports statewide efforts to improve </w:t>
      </w:r>
      <w:proofErr w:type="gramStart"/>
      <w:r>
        <w:t>disability access</w:t>
      </w:r>
      <w:proofErr w:type="gramEnd"/>
      <w:r>
        <w:t>.</w:t>
      </w:r>
    </w:p>
    <w:p w14:paraId="1D7977F3" w14:textId="77777777" w:rsidR="006C66B2" w:rsidRDefault="00032C37">
      <w:pPr>
        <w:pStyle w:val="Heading4"/>
        <w:spacing w:before="262" w:line="271" w:lineRule="auto"/>
        <w:ind w:left="5998" w:right="413" w:hanging="502"/>
      </w:pPr>
      <w:r>
        <w:t>2025</w:t>
      </w:r>
      <w:r>
        <w:rPr>
          <w:spacing w:val="-7"/>
        </w:rPr>
        <w:t xml:space="preserve"> </w:t>
      </w:r>
      <w:r>
        <w:t>CCDA</w:t>
      </w:r>
      <w:r>
        <w:rPr>
          <w:spacing w:val="-20"/>
        </w:rPr>
        <w:t xml:space="preserve"> </w:t>
      </w:r>
      <w:r>
        <w:t>and</w:t>
      </w:r>
      <w:r>
        <w:rPr>
          <w:spacing w:val="-5"/>
        </w:rPr>
        <w:t xml:space="preserve"> </w:t>
      </w:r>
      <w:r>
        <w:t>Pacific</w:t>
      </w:r>
      <w:r>
        <w:rPr>
          <w:spacing w:val="-14"/>
        </w:rPr>
        <w:t xml:space="preserve"> </w:t>
      </w:r>
      <w:r>
        <w:t>ADA</w:t>
      </w:r>
      <w:r>
        <w:rPr>
          <w:spacing w:val="-20"/>
        </w:rPr>
        <w:t xml:space="preserve"> </w:t>
      </w:r>
      <w:r>
        <w:t>Center</w:t>
      </w:r>
      <w:r>
        <w:rPr>
          <w:spacing w:val="-6"/>
        </w:rPr>
        <w:t xml:space="preserve"> </w:t>
      </w:r>
      <w:r>
        <w:t>Lunch &amp; Learn Webinar Collaboration Series</w:t>
      </w:r>
    </w:p>
    <w:p w14:paraId="57FB72D4" w14:textId="77777777" w:rsidR="006C66B2" w:rsidRDefault="00032C37">
      <w:pPr>
        <w:pStyle w:val="BodyText"/>
        <w:spacing w:before="11"/>
        <w:rPr>
          <w:b/>
          <w:sz w:val="5"/>
        </w:rPr>
      </w:pPr>
      <w:r>
        <w:rPr>
          <w:b/>
          <w:noProof/>
          <w:sz w:val="5"/>
        </w:rPr>
        <mc:AlternateContent>
          <mc:Choice Requires="wps">
            <w:drawing>
              <wp:anchor distT="0" distB="0" distL="0" distR="0" simplePos="0" relativeHeight="251658370" behindDoc="1" locked="0" layoutInCell="1" allowOverlap="1" wp14:anchorId="466FA034" wp14:editId="4361BE10">
                <wp:simplePos x="0" y="0"/>
                <wp:positionH relativeFrom="page">
                  <wp:posOffset>3125470</wp:posOffset>
                </wp:positionH>
                <wp:positionV relativeFrom="paragraph">
                  <wp:posOffset>58808</wp:posOffset>
                </wp:positionV>
                <wp:extent cx="4188460" cy="91440"/>
                <wp:effectExtent l="0" t="0" r="0" b="0"/>
                <wp:wrapTopAndBottom/>
                <wp:docPr id="313" name="Graphic 31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188460" cy="91440"/>
                        </a:xfrm>
                        <a:custGeom>
                          <a:avLst/>
                          <a:gdLst/>
                          <a:ahLst/>
                          <a:cxnLst/>
                          <a:rect l="l" t="t" r="r" b="b"/>
                          <a:pathLst>
                            <a:path w="4188460" h="91440">
                              <a:moveTo>
                                <a:pt x="4188079" y="0"/>
                              </a:moveTo>
                              <a:lnTo>
                                <a:pt x="0" y="0"/>
                              </a:lnTo>
                              <a:lnTo>
                                <a:pt x="0" y="91439"/>
                              </a:lnTo>
                              <a:lnTo>
                                <a:pt x="4188079" y="91439"/>
                              </a:lnTo>
                              <a:lnTo>
                                <a:pt x="4188079"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130BB909" id="Graphic 313" o:spid="_x0000_s1026" style="position:absolute;margin-left:246.1pt;margin-top:4.65pt;width:329.8pt;height:7.2pt;z-index:-251658110;visibility:visible;mso-wrap-style:square;mso-wrap-distance-left:0;mso-wrap-distance-top:0;mso-wrap-distance-right:0;mso-wrap-distance-bottom:0;mso-position-horizontal:absolute;mso-position-horizontal-relative:page;mso-position-vertical:absolute;mso-position-vertical-relative:text;v-text-anchor:top" coordsize="4188460,91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Mbe0JQIAAMEEAAAOAAAAZHJzL2Uyb0RvYy54bWysVMFu2zAMvQ/YPwi6L3baoG2MOMXQoMOA&#10;oivQFDsrshwbk0WNUmLn70fJUWpspw27SJT5RD0+kl7dD51mR4WuBVPy+SznTBkJVWv2JX/bPn66&#10;48x5YSqhwaiSn5Tj9+uPH1a9LdQVNKArhYyCGFf0tuSN97bIMicb1Qk3A6sMOWvATng64j6rUPQU&#10;vdPZVZ7fZD1gZRGkco6+bkYnX8f4da2k/1bXTnmmS07cfFwxrruwZuuVKPYobNPKMw3xDyw60Rp6&#10;9BJqI7xgB2z/CNW1EsFB7WcSugzqupUq5kDZzPPfsnlthFUxFxLH2YtM7v+Flc/HV/uCgbqzTyB/&#10;OFIk660rLp5wcGfMUGMXsEScDVHF00VFNXgm6eNifne3uCGxJfmW88UiqpyJIl2WB+e/KIiBxPHJ&#10;+bEIVbJEkyw5mGQilTIUUccies6oiMgZFXE3FtEKH+4FdsFk/YRJk4gEbwdHtYWI8yGJwDe/XXKW&#10;UiGq7xhtpljKaoJKvrTbGG/EUOLXy8CMoiV/2kfc9N2/QydBUzypwanxqZB6fPMiB70/FdyBbqvH&#10;VusggMP97kEjO4owHvlic3t9pjyBxW4YGyC0wg6q0wuynmam5O7nQaDiTH811JRhwJKBydglA71+&#10;gDiGUXt0fjt8F2iZJbPknvrnGVLLiyJ1BvEPgBEbbhr4fPBQt6FtIreR0flAcxLzP890GMTpOaLe&#10;/zzrXwAAAP//AwBQSwMEFAAGAAgAAAAhAJZ8IIHfAAAACQEAAA8AAABkcnMvZG93bnJldi54bWxM&#10;j8FOwzAQRO9I/IO1SNyoE7cUGrKpEFK4gUQoiKNrmzgiXkexmwa+HvcEx9GMZt6U29n1bDJj6Dwh&#10;5IsMmCHldUctwu61vroFFqIkLXtPBuHbBNhW52elLLQ/0ouZmtiyVEKhkAg2xqHgPChrnAwLPxhK&#10;3qcfnYxJji3XozymctdzkWVr7mRHacHKwTxYo76ag0NQdv30qLLdqnmfxHMQH3ld/7whXl7M93fA&#10;opnjXxhO+AkdqsS09wfSgfUIq40QKYqwWQI7+fl1nr7sEcTyBnhV8v8Pql8AAAD//wMAUEsBAi0A&#10;FAAGAAgAAAAhALaDOJL+AAAA4QEAABMAAAAAAAAAAAAAAAAAAAAAAFtDb250ZW50X1R5cGVzXS54&#10;bWxQSwECLQAUAAYACAAAACEAOP0h/9YAAACUAQAACwAAAAAAAAAAAAAAAAAvAQAAX3JlbHMvLnJl&#10;bHNQSwECLQAUAAYACAAAACEARzG3tCUCAADBBAAADgAAAAAAAAAAAAAAAAAuAgAAZHJzL2Uyb0Rv&#10;Yy54bWxQSwECLQAUAAYACAAAACEAlnwggd8AAAAJAQAADwAAAAAAAAAAAAAAAAB/BAAAZHJzL2Rv&#10;d25yZXYueG1sUEsFBgAAAAAEAAQA8wAAAIsFAAAAAA==&#10;" path="m4188079,l,,,91439r4188079,l4188079,xe" fillcolor="#004d73" stroked="f">
                <v:path arrowok="t"/>
                <w10:wrap type="topAndBottom" anchorx="page"/>
              </v:shape>
            </w:pict>
          </mc:Fallback>
        </mc:AlternateContent>
      </w:r>
    </w:p>
    <w:p w14:paraId="647108C7" w14:textId="3D829B09" w:rsidR="006C66B2" w:rsidRDefault="00032C37">
      <w:pPr>
        <w:pStyle w:val="BodyText"/>
        <w:spacing w:before="149" w:line="261" w:lineRule="auto"/>
        <w:ind w:left="681" w:right="527" w:firstLine="720"/>
      </w:pPr>
      <w:r>
        <w:t>The 2025 CCDA and Pacific ADA Center Webinar Collaboration Series, developed in collaboration with the Pacific ADA Center, featured two educational sessions aimed at providing stakeholders with information and resources to promote accessibility across California.</w:t>
      </w:r>
      <w:r>
        <w:rPr>
          <w:spacing w:val="40"/>
        </w:rPr>
        <w:t xml:space="preserve"> </w:t>
      </w:r>
      <w:r>
        <w:t xml:space="preserve">Both sessions were facilitated by CCDA Executive Director April Dawson Rawlings and Pacific ADA Center Deputy Director Jan Garrett. The first webinar session focused on accessible parking and spotlighted </w:t>
      </w:r>
      <w:r>
        <w:rPr>
          <w:i/>
        </w:rPr>
        <w:t xml:space="preserve">CCDA’s Accessible Parking Toolkit for Business Owners and Operators. </w:t>
      </w:r>
      <w:r>
        <w:t xml:space="preserve">The second webinar session centered on emergency preparedness, offering resources on how businesses can integrate accessibly into their business continuity plans and adapt during emergencies while continuing to meet accessibility obligations. </w:t>
      </w:r>
      <w:r w:rsidR="007141D3">
        <w:t xml:space="preserve">The </w:t>
      </w:r>
      <w:r>
        <w:t>2025 CCDA and Pacific ADA Center</w:t>
      </w:r>
      <w:r>
        <w:rPr>
          <w:spacing w:val="-10"/>
        </w:rPr>
        <w:t xml:space="preserve"> </w:t>
      </w:r>
      <w:r>
        <w:t>Webinar</w:t>
      </w:r>
      <w:r>
        <w:rPr>
          <w:spacing w:val="-2"/>
        </w:rPr>
        <w:t xml:space="preserve"> </w:t>
      </w:r>
      <w:r>
        <w:t>Collaboration</w:t>
      </w:r>
      <w:r>
        <w:rPr>
          <w:spacing w:val="-4"/>
        </w:rPr>
        <w:t xml:space="preserve"> </w:t>
      </w:r>
      <w:r>
        <w:t>Series</w:t>
      </w:r>
      <w:r>
        <w:rPr>
          <w:spacing w:val="-2"/>
        </w:rPr>
        <w:t xml:space="preserve"> </w:t>
      </w:r>
      <w:r>
        <w:t>reflects</w:t>
      </w:r>
      <w:r>
        <w:rPr>
          <w:spacing w:val="-4"/>
        </w:rPr>
        <w:t xml:space="preserve"> </w:t>
      </w:r>
      <w:r>
        <w:t>one</w:t>
      </w:r>
      <w:r>
        <w:rPr>
          <w:spacing w:val="-4"/>
        </w:rPr>
        <w:t xml:space="preserve"> </w:t>
      </w:r>
      <w:r>
        <w:t>of</w:t>
      </w:r>
      <w:r>
        <w:rPr>
          <w:spacing w:val="-1"/>
        </w:rPr>
        <w:t xml:space="preserve"> </w:t>
      </w:r>
      <w:r>
        <w:t>the</w:t>
      </w:r>
      <w:r>
        <w:rPr>
          <w:spacing w:val="-4"/>
        </w:rPr>
        <w:t xml:space="preserve"> </w:t>
      </w:r>
      <w:r>
        <w:t>many</w:t>
      </w:r>
      <w:r>
        <w:rPr>
          <w:spacing w:val="-5"/>
        </w:rPr>
        <w:t xml:space="preserve"> </w:t>
      </w:r>
      <w:r>
        <w:t>ways</w:t>
      </w:r>
      <w:r>
        <w:rPr>
          <w:spacing w:val="-1"/>
        </w:rPr>
        <w:t xml:space="preserve"> </w:t>
      </w:r>
      <w:r>
        <w:t>CCDA</w:t>
      </w:r>
      <w:r>
        <w:rPr>
          <w:spacing w:val="-2"/>
        </w:rPr>
        <w:t xml:space="preserve"> </w:t>
      </w:r>
      <w:r>
        <w:t>is</w:t>
      </w:r>
      <w:r>
        <w:rPr>
          <w:spacing w:val="-2"/>
        </w:rPr>
        <w:t xml:space="preserve"> </w:t>
      </w:r>
      <w:r>
        <w:t>working</w:t>
      </w:r>
      <w:r>
        <w:rPr>
          <w:spacing w:val="-3"/>
        </w:rPr>
        <w:t xml:space="preserve"> </w:t>
      </w:r>
      <w:r>
        <w:t>to</w:t>
      </w:r>
      <w:r>
        <w:rPr>
          <w:spacing w:val="-2"/>
        </w:rPr>
        <w:t xml:space="preserve"> </w:t>
      </w:r>
      <w:r>
        <w:t>advance a more inclusive and accessible California.</w:t>
      </w:r>
    </w:p>
    <w:p w14:paraId="5F6AAB5C" w14:textId="77777777" w:rsidR="006C66B2" w:rsidRDefault="006C66B2">
      <w:pPr>
        <w:pStyle w:val="BodyText"/>
      </w:pPr>
    </w:p>
    <w:p w14:paraId="1A3CC5EF" w14:textId="77777777" w:rsidR="006C66B2" w:rsidRDefault="006C66B2">
      <w:pPr>
        <w:pStyle w:val="BodyText"/>
      </w:pPr>
    </w:p>
    <w:p w14:paraId="28822FAD" w14:textId="77777777" w:rsidR="006C66B2" w:rsidRDefault="006C66B2">
      <w:pPr>
        <w:pStyle w:val="BodyText"/>
      </w:pPr>
    </w:p>
    <w:p w14:paraId="256BCF20" w14:textId="77777777" w:rsidR="006C66B2" w:rsidRDefault="006C66B2">
      <w:pPr>
        <w:pStyle w:val="BodyText"/>
      </w:pPr>
    </w:p>
    <w:p w14:paraId="33F5B8D8" w14:textId="77777777" w:rsidR="006C66B2" w:rsidRDefault="006C66B2">
      <w:pPr>
        <w:pStyle w:val="BodyText"/>
      </w:pPr>
    </w:p>
    <w:p w14:paraId="74C1157A" w14:textId="77777777" w:rsidR="006C66B2" w:rsidRDefault="006C66B2">
      <w:pPr>
        <w:pStyle w:val="BodyText"/>
        <w:spacing w:before="234"/>
      </w:pPr>
    </w:p>
    <w:p w14:paraId="2E61CF73" w14:textId="77777777" w:rsidR="006C66B2" w:rsidRDefault="00032C37">
      <w:pPr>
        <w:ind w:left="417"/>
        <w:rPr>
          <w:b/>
          <w:sz w:val="24"/>
        </w:rPr>
      </w:pPr>
      <w:r>
        <w:rPr>
          <w:b/>
          <w:spacing w:val="-5"/>
          <w:sz w:val="24"/>
        </w:rPr>
        <w:t>53</w:t>
      </w:r>
    </w:p>
    <w:p w14:paraId="7960386E" w14:textId="77777777" w:rsidR="006C66B2" w:rsidRDefault="006C66B2">
      <w:pPr>
        <w:rPr>
          <w:b/>
          <w:sz w:val="24"/>
        </w:rPr>
        <w:sectPr w:rsidR="006C66B2">
          <w:headerReference w:type="default" r:id="rId191"/>
          <w:pgSz w:w="12240" w:h="15840"/>
          <w:pgMar w:top="1220" w:right="360" w:bottom="280" w:left="360" w:header="723" w:footer="0" w:gutter="0"/>
          <w:cols w:space="720"/>
        </w:sectPr>
      </w:pPr>
    </w:p>
    <w:p w14:paraId="7B61C300" w14:textId="77777777" w:rsidR="006C66B2" w:rsidRDefault="00032C37">
      <w:pPr>
        <w:pStyle w:val="Heading2"/>
      </w:pPr>
      <w:r>
        <w:rPr>
          <w:color w:val="00334D"/>
        </w:rPr>
        <w:lastRenderedPageBreak/>
        <w:t>Events</w:t>
      </w:r>
      <w:r>
        <w:rPr>
          <w:color w:val="00334D"/>
          <w:spacing w:val="-16"/>
        </w:rPr>
        <w:t xml:space="preserve"> </w:t>
      </w:r>
      <w:r>
        <w:rPr>
          <w:color w:val="00334D"/>
        </w:rPr>
        <w:t>Attended</w:t>
      </w:r>
      <w:r>
        <w:rPr>
          <w:color w:val="00334D"/>
          <w:spacing w:val="-13"/>
        </w:rPr>
        <w:t xml:space="preserve"> </w:t>
      </w:r>
      <w:r>
        <w:rPr>
          <w:color w:val="00334D"/>
        </w:rPr>
        <w:t>by</w:t>
      </w:r>
      <w:r>
        <w:rPr>
          <w:color w:val="00334D"/>
          <w:spacing w:val="-16"/>
        </w:rPr>
        <w:t xml:space="preserve"> </w:t>
      </w:r>
      <w:r>
        <w:rPr>
          <w:color w:val="00334D"/>
          <w:spacing w:val="-4"/>
        </w:rPr>
        <w:t>CCDA</w:t>
      </w:r>
    </w:p>
    <w:p w14:paraId="7082DEB1" w14:textId="77777777" w:rsidR="006C66B2" w:rsidRDefault="00032C37">
      <w:pPr>
        <w:pStyle w:val="ListParagraph"/>
        <w:numPr>
          <w:ilvl w:val="0"/>
          <w:numId w:val="12"/>
        </w:numPr>
        <w:tabs>
          <w:tab w:val="left" w:pos="943"/>
        </w:tabs>
        <w:spacing w:before="331"/>
        <w:ind w:hanging="360"/>
        <w:rPr>
          <w:b/>
          <w:sz w:val="24"/>
        </w:rPr>
      </w:pPr>
      <w:r>
        <w:rPr>
          <w:b/>
          <w:sz w:val="24"/>
        </w:rPr>
        <w:t>Sacramento</w:t>
      </w:r>
      <w:r>
        <w:rPr>
          <w:b/>
          <w:spacing w:val="-3"/>
          <w:sz w:val="24"/>
        </w:rPr>
        <w:t xml:space="preserve"> </w:t>
      </w:r>
      <w:r>
        <w:rPr>
          <w:b/>
          <w:sz w:val="24"/>
        </w:rPr>
        <w:t>Mayor</w:t>
      </w:r>
      <w:r>
        <w:rPr>
          <w:b/>
          <w:spacing w:val="-3"/>
          <w:sz w:val="24"/>
        </w:rPr>
        <w:t xml:space="preserve"> </w:t>
      </w:r>
      <w:r>
        <w:rPr>
          <w:b/>
          <w:sz w:val="24"/>
        </w:rPr>
        <w:t>Disability</w:t>
      </w:r>
      <w:r>
        <w:rPr>
          <w:b/>
          <w:spacing w:val="-9"/>
          <w:sz w:val="24"/>
        </w:rPr>
        <w:t xml:space="preserve"> </w:t>
      </w:r>
      <w:r>
        <w:rPr>
          <w:b/>
          <w:sz w:val="24"/>
        </w:rPr>
        <w:t>Leader</w:t>
      </w:r>
      <w:r>
        <w:rPr>
          <w:b/>
          <w:spacing w:val="-2"/>
          <w:sz w:val="24"/>
        </w:rPr>
        <w:t xml:space="preserve"> Roundtable</w:t>
      </w:r>
    </w:p>
    <w:p w14:paraId="67A62AB4" w14:textId="77777777" w:rsidR="006C66B2" w:rsidRDefault="00032C37">
      <w:pPr>
        <w:pStyle w:val="BodyText"/>
        <w:spacing w:before="24" w:line="261" w:lineRule="auto"/>
        <w:ind w:left="943"/>
      </w:pPr>
      <w:r>
        <w:t>In</w:t>
      </w:r>
      <w:r>
        <w:rPr>
          <w:spacing w:val="-3"/>
        </w:rPr>
        <w:t xml:space="preserve"> </w:t>
      </w:r>
      <w:r>
        <w:t>February,</w:t>
      </w:r>
      <w:r>
        <w:rPr>
          <w:spacing w:val="-4"/>
        </w:rPr>
        <w:t xml:space="preserve"> </w:t>
      </w:r>
      <w:r>
        <w:t>CCDA</w:t>
      </w:r>
      <w:r>
        <w:rPr>
          <w:spacing w:val="-4"/>
        </w:rPr>
        <w:t xml:space="preserve"> </w:t>
      </w:r>
      <w:r>
        <w:t>Executive</w:t>
      </w:r>
      <w:r>
        <w:rPr>
          <w:spacing w:val="-4"/>
        </w:rPr>
        <w:t xml:space="preserve"> </w:t>
      </w:r>
      <w:r>
        <w:t>Director</w:t>
      </w:r>
      <w:r>
        <w:rPr>
          <w:spacing w:val="-4"/>
        </w:rPr>
        <w:t xml:space="preserve"> </w:t>
      </w:r>
      <w:r>
        <w:t>April</w:t>
      </w:r>
      <w:r>
        <w:rPr>
          <w:spacing w:val="-4"/>
        </w:rPr>
        <w:t xml:space="preserve"> </w:t>
      </w:r>
      <w:r>
        <w:t>Dawson</w:t>
      </w:r>
      <w:r>
        <w:rPr>
          <w:spacing w:val="-4"/>
        </w:rPr>
        <w:t xml:space="preserve"> </w:t>
      </w:r>
      <w:r>
        <w:t>Rawlings</w:t>
      </w:r>
      <w:r>
        <w:rPr>
          <w:spacing w:val="-4"/>
        </w:rPr>
        <w:t xml:space="preserve"> </w:t>
      </w:r>
      <w:r>
        <w:t>joined</w:t>
      </w:r>
      <w:r>
        <w:rPr>
          <w:spacing w:val="-6"/>
        </w:rPr>
        <w:t xml:space="preserve"> </w:t>
      </w:r>
      <w:r>
        <w:t>local</w:t>
      </w:r>
      <w:r>
        <w:rPr>
          <w:spacing w:val="-4"/>
        </w:rPr>
        <w:t xml:space="preserve"> </w:t>
      </w:r>
      <w:r>
        <w:t>leaders</w:t>
      </w:r>
      <w:r>
        <w:rPr>
          <w:spacing w:val="-4"/>
        </w:rPr>
        <w:t xml:space="preserve"> </w:t>
      </w:r>
      <w:r>
        <w:t>to</w:t>
      </w:r>
      <w:r>
        <w:rPr>
          <w:spacing w:val="-4"/>
        </w:rPr>
        <w:t xml:space="preserve"> </w:t>
      </w:r>
      <w:r>
        <w:t>discuss disability inclusion in Sacramento.</w:t>
      </w:r>
    </w:p>
    <w:p w14:paraId="6CC125B6" w14:textId="77777777" w:rsidR="006C66B2" w:rsidRDefault="00032C37">
      <w:pPr>
        <w:pStyle w:val="ListParagraph"/>
        <w:numPr>
          <w:ilvl w:val="0"/>
          <w:numId w:val="12"/>
        </w:numPr>
        <w:tabs>
          <w:tab w:val="left" w:pos="943"/>
        </w:tabs>
        <w:spacing w:before="183" w:line="261" w:lineRule="auto"/>
        <w:ind w:right="773"/>
        <w:rPr>
          <w:b/>
          <w:sz w:val="24"/>
        </w:rPr>
      </w:pPr>
      <w:r>
        <w:rPr>
          <w:b/>
          <w:sz w:val="24"/>
        </w:rPr>
        <w:t>Pacific</w:t>
      </w:r>
      <w:r>
        <w:rPr>
          <w:b/>
          <w:spacing w:val="-2"/>
          <w:sz w:val="24"/>
        </w:rPr>
        <w:t xml:space="preserve"> </w:t>
      </w:r>
      <w:r>
        <w:rPr>
          <w:b/>
          <w:sz w:val="24"/>
        </w:rPr>
        <w:t>ADA</w:t>
      </w:r>
      <w:r>
        <w:rPr>
          <w:b/>
          <w:spacing w:val="-10"/>
          <w:sz w:val="24"/>
        </w:rPr>
        <w:t xml:space="preserve"> </w:t>
      </w:r>
      <w:r>
        <w:rPr>
          <w:b/>
          <w:sz w:val="24"/>
        </w:rPr>
        <w:t>Center’s</w:t>
      </w:r>
      <w:r>
        <w:rPr>
          <w:b/>
          <w:spacing w:val="-5"/>
          <w:sz w:val="24"/>
        </w:rPr>
        <w:t xml:space="preserve"> </w:t>
      </w:r>
      <w:r>
        <w:rPr>
          <w:b/>
          <w:sz w:val="24"/>
        </w:rPr>
        <w:t>2025</w:t>
      </w:r>
      <w:r>
        <w:rPr>
          <w:b/>
          <w:spacing w:val="-5"/>
          <w:sz w:val="24"/>
        </w:rPr>
        <w:t xml:space="preserve"> </w:t>
      </w:r>
      <w:r>
        <w:rPr>
          <w:b/>
          <w:sz w:val="24"/>
        </w:rPr>
        <w:t>Virtual</w:t>
      </w:r>
      <w:r>
        <w:rPr>
          <w:b/>
          <w:spacing w:val="-5"/>
          <w:sz w:val="24"/>
        </w:rPr>
        <w:t xml:space="preserve"> </w:t>
      </w:r>
      <w:r>
        <w:rPr>
          <w:b/>
          <w:sz w:val="24"/>
        </w:rPr>
        <w:t>Conference</w:t>
      </w:r>
      <w:r>
        <w:rPr>
          <w:b/>
          <w:spacing w:val="-3"/>
          <w:sz w:val="24"/>
        </w:rPr>
        <w:t xml:space="preserve"> </w:t>
      </w:r>
      <w:r>
        <w:rPr>
          <w:b/>
          <w:sz w:val="24"/>
        </w:rPr>
        <w:t>–</w:t>
      </w:r>
      <w:r>
        <w:rPr>
          <w:b/>
          <w:spacing w:val="-4"/>
          <w:sz w:val="24"/>
        </w:rPr>
        <w:t xml:space="preserve"> </w:t>
      </w:r>
      <w:r>
        <w:rPr>
          <w:b/>
          <w:sz w:val="24"/>
        </w:rPr>
        <w:t>“Beyond</w:t>
      </w:r>
      <w:r>
        <w:rPr>
          <w:b/>
          <w:spacing w:val="-5"/>
          <w:sz w:val="24"/>
        </w:rPr>
        <w:t xml:space="preserve"> </w:t>
      </w:r>
      <w:r>
        <w:rPr>
          <w:b/>
          <w:sz w:val="24"/>
        </w:rPr>
        <w:t>Compliance:</w:t>
      </w:r>
      <w:r>
        <w:rPr>
          <w:b/>
          <w:spacing w:val="-6"/>
          <w:sz w:val="24"/>
        </w:rPr>
        <w:t xml:space="preserve"> </w:t>
      </w:r>
      <w:r>
        <w:rPr>
          <w:b/>
          <w:sz w:val="24"/>
        </w:rPr>
        <w:t>Equity, Access, and the ADA”</w:t>
      </w:r>
    </w:p>
    <w:p w14:paraId="48D0ADA7" w14:textId="77777777" w:rsidR="006C66B2" w:rsidRDefault="00032C37">
      <w:pPr>
        <w:pStyle w:val="BodyText"/>
        <w:spacing w:line="261" w:lineRule="auto"/>
        <w:ind w:left="943" w:right="662"/>
      </w:pPr>
      <w:r>
        <w:t>In</w:t>
      </w:r>
      <w:r>
        <w:rPr>
          <w:spacing w:val="-3"/>
        </w:rPr>
        <w:t xml:space="preserve"> </w:t>
      </w:r>
      <w:r>
        <w:t>March,</w:t>
      </w:r>
      <w:r>
        <w:rPr>
          <w:spacing w:val="-4"/>
        </w:rPr>
        <w:t xml:space="preserve"> </w:t>
      </w:r>
      <w:r>
        <w:t>CCDA</w:t>
      </w:r>
      <w:r>
        <w:rPr>
          <w:spacing w:val="-5"/>
        </w:rPr>
        <w:t xml:space="preserve"> </w:t>
      </w:r>
      <w:r>
        <w:t>Executive</w:t>
      </w:r>
      <w:r>
        <w:rPr>
          <w:spacing w:val="-4"/>
        </w:rPr>
        <w:t xml:space="preserve"> </w:t>
      </w:r>
      <w:r>
        <w:t>Director</w:t>
      </w:r>
      <w:r>
        <w:rPr>
          <w:spacing w:val="-4"/>
        </w:rPr>
        <w:t xml:space="preserve"> </w:t>
      </w:r>
      <w:r>
        <w:t>April</w:t>
      </w:r>
      <w:r>
        <w:rPr>
          <w:spacing w:val="-4"/>
        </w:rPr>
        <w:t xml:space="preserve"> </w:t>
      </w:r>
      <w:r>
        <w:t>Dawson</w:t>
      </w:r>
      <w:r>
        <w:rPr>
          <w:spacing w:val="-4"/>
        </w:rPr>
        <w:t xml:space="preserve"> </w:t>
      </w:r>
      <w:r>
        <w:t>Rawlings</w:t>
      </w:r>
      <w:r>
        <w:rPr>
          <w:spacing w:val="-4"/>
        </w:rPr>
        <w:t xml:space="preserve"> </w:t>
      </w:r>
      <w:r>
        <w:t>attended</w:t>
      </w:r>
      <w:r>
        <w:rPr>
          <w:spacing w:val="-4"/>
        </w:rPr>
        <w:t xml:space="preserve"> </w:t>
      </w:r>
      <w:r>
        <w:t>Pacific</w:t>
      </w:r>
      <w:r>
        <w:rPr>
          <w:spacing w:val="-4"/>
        </w:rPr>
        <w:t xml:space="preserve"> </w:t>
      </w:r>
      <w:r>
        <w:t>ADA</w:t>
      </w:r>
      <w:r>
        <w:rPr>
          <w:spacing w:val="-4"/>
        </w:rPr>
        <w:t xml:space="preserve"> </w:t>
      </w:r>
      <w:r>
        <w:t>Center’s virtual conference, which focused on advancing equity and ADA compliance.</w:t>
      </w:r>
    </w:p>
    <w:p w14:paraId="08A2C74C" w14:textId="77777777" w:rsidR="006C66B2" w:rsidRDefault="00032C37">
      <w:pPr>
        <w:pStyle w:val="BodyText"/>
        <w:spacing w:before="10"/>
        <w:rPr>
          <w:sz w:val="19"/>
        </w:rPr>
      </w:pPr>
      <w:r>
        <w:rPr>
          <w:noProof/>
          <w:sz w:val="19"/>
        </w:rPr>
        <mc:AlternateContent>
          <mc:Choice Requires="wpg">
            <w:drawing>
              <wp:anchor distT="0" distB="0" distL="0" distR="0" simplePos="0" relativeHeight="251658371" behindDoc="1" locked="0" layoutInCell="1" allowOverlap="1" wp14:anchorId="17C5371E" wp14:editId="03E0426F">
                <wp:simplePos x="0" y="0"/>
                <wp:positionH relativeFrom="page">
                  <wp:posOffset>664429</wp:posOffset>
                </wp:positionH>
                <wp:positionV relativeFrom="paragraph">
                  <wp:posOffset>160761</wp:posOffset>
                </wp:positionV>
                <wp:extent cx="6462395" cy="1793875"/>
                <wp:effectExtent l="0" t="0" r="0" b="0"/>
                <wp:wrapTopAndBottom/>
                <wp:docPr id="316" name="Group 3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462395" cy="1793875"/>
                          <a:chOff x="0" y="0"/>
                          <a:chExt cx="6462395" cy="1793875"/>
                        </a:xfrm>
                      </wpg:grpSpPr>
                      <pic:pic xmlns:pic="http://schemas.openxmlformats.org/drawingml/2006/picture">
                        <pic:nvPicPr>
                          <pic:cNvPr id="317" name="Image 317"/>
                          <pic:cNvPicPr/>
                        </pic:nvPicPr>
                        <pic:blipFill>
                          <a:blip r:embed="rId192" cstate="print"/>
                          <a:stretch>
                            <a:fillRect/>
                          </a:stretch>
                        </pic:blipFill>
                        <pic:spPr>
                          <a:xfrm>
                            <a:off x="0" y="12102"/>
                            <a:ext cx="6449636" cy="1781735"/>
                          </a:xfrm>
                          <a:prstGeom prst="rect">
                            <a:avLst/>
                          </a:prstGeom>
                        </pic:spPr>
                      </pic:pic>
                      <pic:pic xmlns:pic="http://schemas.openxmlformats.org/drawingml/2006/picture">
                        <pic:nvPicPr>
                          <pic:cNvPr id="318" name="Image 318"/>
                          <pic:cNvPicPr/>
                        </pic:nvPicPr>
                        <pic:blipFill>
                          <a:blip r:embed="rId193" cstate="print"/>
                          <a:stretch>
                            <a:fillRect/>
                          </a:stretch>
                        </pic:blipFill>
                        <pic:spPr>
                          <a:xfrm>
                            <a:off x="42706" y="0"/>
                            <a:ext cx="6419088" cy="1752600"/>
                          </a:xfrm>
                          <a:prstGeom prst="rect">
                            <a:avLst/>
                          </a:prstGeom>
                        </pic:spPr>
                      </pic:pic>
                      <pic:pic xmlns:pic="http://schemas.openxmlformats.org/drawingml/2006/picture">
                        <pic:nvPicPr>
                          <pic:cNvPr id="319" name="Image 319"/>
                          <pic:cNvPicPr/>
                        </pic:nvPicPr>
                        <pic:blipFill>
                          <a:blip r:embed="rId194" cstate="print"/>
                          <a:stretch>
                            <a:fillRect/>
                          </a:stretch>
                        </pic:blipFill>
                        <pic:spPr>
                          <a:xfrm>
                            <a:off x="107958" y="65913"/>
                            <a:ext cx="6290183" cy="1623186"/>
                          </a:xfrm>
                          <a:prstGeom prst="rect">
                            <a:avLst/>
                          </a:prstGeom>
                        </pic:spPr>
                      </pic:pic>
                    </wpg:wgp>
                  </a:graphicData>
                </a:graphic>
              </wp:anchor>
            </w:drawing>
          </mc:Choice>
          <mc:Fallback>
            <w:pict>
              <v:group w14:anchorId="71FFBF38" id="Group 316" o:spid="_x0000_s1026" style="position:absolute;margin-left:52.3pt;margin-top:12.65pt;width:508.85pt;height:141.25pt;z-index:-251658109;mso-wrap-distance-left:0;mso-wrap-distance-right:0;mso-position-horizontal-relative:page" coordsize="64623,17938"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8fmo7pACAABeCQAADgAAAGRycy9lMm9Eb2MueG1s5Fbb&#10;TtwwEH2v1H+w/A6JEzabROzyQkFIVYt6+QCv4yQW8UW298Lfd+yEhe4iUaEiUfUh0fgy4zNnji/n&#10;Fzs5oA23Tmi1wOQ0xYgrphuhugX++ePqpMTIeaoaOmjFF/ieO3yx/PjhfGtqnuleDw23CIIoV2/N&#10;AvfemzpJHOu5pO5UG65gsNVWUg9N2yWNpVuILockS9Mi2WrbGKsZdw56L8dBvIzx25Yz/7VtHfdo&#10;WGDA5uPfxv8q/JPlOa07S00v2ASDvgKFpELBovtQl9RTtLbiKJQUzGqnW3/KtEx02wrGYw6QDUkP&#10;srm2em1iLl297cyeJqD2gKdXh2VfNtfWfDe3dkQP5mfN7hzwkmxNVz8dD+3ucfKutTI4QRJoFxm9&#10;3zPKdx4x6CzOiiyvZhgxGCPzKi/ns5Fz1kNhjvxY/+kFz4TW48IR3h6OEayGb6IIrCOKXpYSePm1&#10;5XgKIv8ohqT2bm1OoJqGerESg/D3UZlQtwBKbW4FC+yGBrB5a5FoFjgnc4wUlbAlbiTtOAodQPrD&#10;rOATanAUYjUIcyWGITAf7AksSPpAEs/kO8rtUrO15MqP+8fyAXBr5XphHEa25nLFAaC9aQiUDfau&#10;B4zGCuXHwjlvuWd9WL8FHN9giwWgtN4PRNCPOEMKbhLYs5ohGUmzMfijbs6qIi8edFOSeR51s68+&#10;rY11/ppriYIBeAEHUE5ruvnsJkQPUyYeRxARHWAauQbjH9IMHKa/a6Z8b5rJ3lwzZ9k8BWE8d9aQ&#10;Ki2BovGsmWVFGs/3/1wz1aFmqvemmfzNNUPSeTUDZYBoillF8oPDJqtSUgYU4ZKCC4uURZjxV4UT&#10;ryu4xGPY6cERXglP22A/fRYtfwEAAP//AwBQSwMECgAAAAAAAAAhAGsG70O3CwAAtwsAABQAAABk&#10;cnMvbWVkaWEvaW1hZ2UxLnBuZ4lQTkcNChoKAAAADUlIRFIAAAQjAAABJQgGAAAA3i4ocgAAAAZi&#10;S0dEAP8A/wD/oL2nkwAAAAlwSFlzAAAOxAAADsQBlSsOGwAAC1dJREFUeJzt3dFy2joUhtHtJD3v&#10;/75J8LkABSGEoU3nn8asNeOxQ8Ckl/1mS17Wda3vWpZl+fZNAAAAgH/e+hdCwvLoPQQHAAAAYMuj&#10;oeJt65dDgJjFCIECAAAAntNVeOgzwlaYuDkZ0YWI/nwvTgAAAADPYx2u1/71W0FiOhlxChFjhBiP&#10;q4/99p8MAAAA/CSzuLBOjqo6TkrMgsTVZMQQIl5O1+PZlAQAAAA8p9k0xFpVh8m56jggcREfLiYj&#10;uhDRjpeNY1zGAQAAADyHfjnGYTiW6kJE1fWExFeMmGxW2aLD6+l4637upySqBAkAAAB4Flsh4qOq&#10;Prv3timJWpZlaUFi3DNinIpoEaI/XutyOkKIAAAAgOfSL8041DFAfNR1J1i7n68nIzrjVMRbVf3q&#10;jjYpYbkGAAAAPJdxo8o+RPSN4OamllWnGDHZK6IFiTYN8auq/judxwkJMQIAAACewyxEfNY8RPR7&#10;SCxV570jbi3T6Deq7Ccj/jsds+UaAAAAwL6NoeGjzssz2u/7QPFS5yBxd5lGv2dEv4FlCxL9HhLt&#10;ve2zAAAAwL7MNq0cl2a0SYm7e03eixHjRpZtmUa/ZKO/uRgBAAAA+9PHiNnSjENdDjRsx4jJIz37&#10;6365xq0JCRtZAgAAwH71IaKPEW3pRR8i+sGG3lcrWJZleZv9YnI97iHRP/Kz/zIhAgAAAPan37iy&#10;NYAWIcYpiH5YYewLa9V8mUb/ptkTNmZ7SZiMAAAAgH0a94uo2g4Rd7dy2NozYmasG/3EhMkIAAAA&#10;2Kc2FdGubwWI0cMbWI4fGj98q3aIEQAAALBv9zrAQ13gXoy49cXj9RgrAAAAgH1Y6y//n3/c3fJR&#10;t+KDEAEAAAD78vDyi0f9aYwAAAAA+CNiBAAAABAlRgAAAABRYgQAAAAQJUYAAAAAUWIEAAAAECVG&#10;AAAAAFFiBAAAABAlRgAAAABRYgQAAAAQJUYAAAAAUWIEAAAAECVGAAAAAFFiBAAAABAlRgAAAABR&#10;YgQAAAAQJUYAAAAAUWIEAAAAECVGAAAAAFFiBAAAABAlRgAAAABRYgQAAAAQJUYAAAAAUWIEAAAA&#10;ECVGAAAAAFFiBAAAABAlRgAAAABRYgQAAAAQJUYAAAAAUWIEAAAAECVGAAAAAFFiBAAAABAlRgAA&#10;AABRYgQAAAAQJUYAAAAAUWIEAAAAECVGAAAAAFFiBAAAABAlRgAAAABRYgQAAAAQJUYAAAAAUWIE&#10;AAAAECVGAAAAAFFiBAAAABAlRgAAAABRYgQAAAAQJUYAAAAAUWIEAAAAECVGAAAAAFFiBAAAABAl&#10;RgAAAABRYgQAAAAQJUYAAAAAUWIEAAAAECVGAAAAAFFiBAAAABAlRgAAAABRYgQAAAAQJUYAAAAA&#10;UWIEAAAAECVGAAAAAFFiBAAAABAlRgAAAABRYgQAAAAQJUYAAAAAUWIEAAAAECVGAAAAAFFiBAAA&#10;ABAlRgAAAABRYgQAAAAQJUYAAAAAUWIEAAAAECVGAAAAAFFiBAAAABAlRgAAAABRYgQAAAAQJUYA&#10;AAAAUWIEAAAAECVGAAAAAFFiBAAAABAlRgAAAABRYgQAAAAQJUYAAAAAUWIEAAAAECVGAAAAAFFi&#10;BAAAABAlRgAAAABRYgQAAAAQJUYAAAAAUWIEAAAAECVGAAAAAFFiBAAAABAlRgAAAABRYgQAAAAQ&#10;JUYAAAAAUWIEAAAAECVGAAAAAFFiBAAAABAlRgAAAABRYgQAAAAQJUYAAAAAUWIEAAAAECVGAAAA&#10;AFFiBAAAABAlRgAAAABRYgQAAAAQJUYAAAAAUWIEAAAAECVGAAAAAFFiBAAAABAlRgAAAABRYgQA&#10;AAAQJUYAAAAAUWIEAAAAECVGAAAAAFFiBAAAABAlRgAAAABRYgQAAAAQJUYAAAAAUWIEAAAAECVG&#10;AAAAAFFiBAAAABAlRgAAAABRYgQAAAAQJUYAAAAAUWIEAAAAECVGAAAAAFFiBAAAABAlRgAAAABR&#10;YgQAAAAQJUYAAAAAUWIEAAAAECVGAAAAAFFiBAAAABAlRgAAAABRYgQAAAAQJUYAAAAAUWIEAAAA&#10;ECVGAAAAAFFiBAAAABAlRgAAAABRYgQAAAAQJUYAAAAAUWIEAAAAECVGAAAAAFFiBAAAABAlRgAA&#10;AABRYgQAAAAQJUYAAAAAUWIEAAAAECVGAAAAAFFiBAAAABAlRgAAAABRYgQAAAAQJUYAAAAAUWIE&#10;AAAAECVGAAAAAFFiBAAAABAlRgAAAABRYgQAAAAQJUYAAAAAUWIEAAAAECVGAAAAAFFiBAAAABAl&#10;RgAAAABRYgQAAAAQJUYAAAAAUWIEAAAAECVGAAAAAFFiBAAAABAlRgAAAABRYgQAAAAQJUYAAAAA&#10;UWIEAAAAECVGAAAAAFFiBAAAABAlRgAAAABRYgQAAAAQJUYAAAAAUWIEAAAAECVGAAAAAFFiBAAA&#10;ABAlRgAAAABRYgQAAAAQJUYAAAAAUWIEAAAAECVGAAAAAFFiBAAAABAlRgAAAABRYgQAAAAQJUYA&#10;AAAAUWIEAAAAECVGAAAAAFFiBAAAABAlRgAAAABRYgQAAAAQJUYAAAAAUWIEAAAAECVGAAAAAFFi&#10;BAAAABAlRgAAAABRYgQAAAAQJUYAAAAAUWIEAAAAECVGAAAAAFFiBAAAABAlRgAAAABRYgQAAAAQ&#10;JUYAAAAAUWIEAAAAECVGAAAAAFFiBAAAABAlRgAAAABRYgQAAAAQJUYAAAAAUWIEAAAAECVGAAAA&#10;AFFiBAAAABAlRgAAAABRYgQAAAAQJUYAAAAAUWIEAAAAECVGAAAAAFFiBAAAABAlRgAAAABRYgQA&#10;AAAQJUYAAAAAUWIEAAAAECVGAAAAAFFiBAAAABAlRgAAAABRYgQAAAAQJUYAAAAAUWIEAAAAECVG&#10;AAAAAFFiBAAAABAlRgAAAABRYgQAAAAQJUYAAAAAUWIEAAAAECVGAAAAAFFiBAAAABAlRgAAAABR&#10;YgQAAAAQJUYAAAAAUWIEAAAAECVGAAAAAFFiBAAAABAlRgAAAABRYgQAAAAQJUYAAAAAUWIEAAAA&#10;EPWnMWI9HdWdx2sAAADg55v9X3+98fpD3r75R4xBYvnOHwMAAAD8k9b6ZoDo3YsRfWwYr8cDAAAA&#10;2KdbLWDsAQ/1gVmM2IoLY5A4nI6q41REfwYAAAB+vr4FHLrjkUGF6etbkxGzm7Yv/DwdLTy8nK6F&#10;CAAAANifvg181rkNbIWJm1MSfYy4tRHlWD4+qur1dK7Tay1GVAkSAAAAsCfjKonP4ZgFiarrIPF1&#10;/bau67osyzL+oq4jRPuSjzo/haMPESYjAAAAYJ/6wND3gY+6DhOtJ8w+X+u6rlt7RvQ3aF/yXpch&#10;oi3VaK+JEQAAALA/s30jWox4r/vTEhfuxYj+Rm0iYul+916XSzQAAACA/Rr3lOyDRD8l8VsxYrxp&#10;u3EfHA6nz72WvSIAAADgmYwPuWjx4b0ug8TsqRtf3qqO6zXO20Zc3PSjLveCaGtDWqAQIwAAAOB5&#10;zJ662e8f8d5dXz1lY13Xter2Mo1DHeNC//jO9nqbiPA4TwAAAHhO48qKPkiM0xEPLdNo58PwepuK&#10;eK3zppWmIgAAAOC5zDaz7Ld6GJ+sMV+mUfW1VGOcgqjh55eyPAMAAACe3VaQGPeLOL7xtESjapiM&#10;mOwd0c59jFjqenmGIAEAAADPYR2u+24wnqu6vSKaZfj5+OKxSPSTD7Pj6mN/+q8AAAAAfoTriHC9&#10;qWW/LOMqRFTdiBFVX0Gi6jpK1PA6AAAA8JxmUxJfr89CRNVGjKi6CBJVpiEAAACAs1tTEseLjeCw&#10;GSMu3ngZJgAAAAAubAWI3sMxYvMmQgUAAAA8hUeDw5b/AT0kCEw3xaKXAAAAAElFTkSuQmCCUEsD&#10;BAoAAAAAAAAAIQClPl3r4y4AAOMuAAAUAAAAZHJzL21lZGlhL2ltYWdlMi5wbmeJUE5HDQoaCgAA&#10;AA1JSERSAAAIOwAAAkAIBgAAAImc/90AAAAGYktHRAD/AP8A/6C9p5MAAAAJcEhZcwAADsQAAA7E&#10;AZUrDhsAACAASURBVHic7N3fipvX2fDhe60laTSejN3GxqaQDTPFUAjpmWTTPp34eJLNHEd2WgyF&#10;0sEbAWNTO9iT+Ss9a30blhzZsZO0b/O9ufteFwhppNHzR9s/7ruMMQIAAAAAAAAAIIv6v30BAAAA&#10;AAAAAAD/CrEDAAAAAAAAAJDK7Nc4aCml/BrHBQAAAAAAAAByGWOM//Qx/8exw/vChnev80Pxw69w&#10;PwAAAAAAAADA/wcfmoPwbtzwga7gfxQMlH/n+7sXsvv97fvb97766qsSEfHo0SOTHgAAAAAAAADg&#10;/4BPP/10RETcv39/RPwQRewGDrv9w78TPvxLscO7kUMppeyGDduo4fPPP3/zf8fHx+XJkyfl3r17&#10;ERHx9OnTEhFx9+7df/VaAQAAAAAAAIDfkMePH0dExJ07d0ZExN///vf4wx/+MI6Ojt7ECF9//fWI&#10;eB1B7AYQY4zx70YPvzh22J3asI0ctoHD559/Xo6Pj8tHH31Unj59Wu7evRuHh4c1IuL58+dlsViU&#10;ly9fllu3bsWrV69MeQAAAAAAAACA/yLXr18f//znP+PGjRvj6upq3Lx5c0REnJyc9MePH8edO3fG&#10;999/P46OjsbXX389tuHDu9HDLw0eZr/kn7ZxwzZ4+OKLL+o333xTIqLcvXu3Hh8flxs3btTFYlHu&#10;3LlTDw8Py8nJSbl582aptdbDw8PSWiunp6flxo0bcX5+Xg4ODt4c/+LiQgABAAAAAAAAAAksl8s3&#10;QcLp6Wns7++P77//Pj7++ONx7dq18d13343FYtGfP38+Dg8Px507d8b+/n5vrY3j4+N+9+7dERH9&#10;m2++GV988cWIiB4R2+ih/JLg4WcnO+yGDl9++WV59OhR+fTTT+vp6Wn97LPP6rffftvGGO2Pf/xj&#10;ubq6as+fP6+LxaLO5/Naay2r1aqu1+taay3bx+46jIiIWqvYAQAAAAAAAAAS6L2/FRqMMUbv/c1j&#10;Npv1+Xzee+9jtVr1q6urfvPmzb5YLKZ//OMfo5QyffLJJ9Nf//rXfnBw0B89etQ//fTT8eDBg7Gd&#10;8vBzwcNPTnZ4N3Q4OjqqT548qUdHR+3i4qKdnJy0Tz75ZHZycjL7/vvv2/n5+Wy5XNbWWu29t+Vy&#10;WdfrdV0ul3WaprpYLMo0TXV77O159vb2xA4AAAAAAAAAkMDl5eWbEGEbJ8zn8351dTUWi0Wfpqkv&#10;Fot+dnbW5/P5VGvtL1++7Pv7++vf/e530+Hh4frk5GR97969ablcTk+ePJmOjo76l19+2XfWWvzk&#10;hIcPTnbYiRHehA7Pnj2rrbXZzZs3ZxExPz09nR8cHMwvLi7my+Vyfn5+3iJi1lprY4xWa62997a3&#10;t1cvLy9r3Yx1iIgyTVOZzV63FtM0iR0AAAAAAAAAIIHW2oiIWK/X29djM92h7+3t9cvLy15rnXrv&#10;vZQyTdM0RcR6f39/uri4WC2Xy9Xp6enq4OBgFRGr58+fr6dpWt++fbsfHx/3Bw8ejIgYsTnw+67h&#10;Jyc7bL/z8OHD8tFHH9XW2myxWMyfP3++WCwWi/l8vrdarRYRsdd7n7fWFhExG2PMxhjt9T222nuv&#10;rbVaStm+jlJK3fwI0Vr7z/yiAAAAAAAAAMCvbpqmmM1mUUrp0zRFrbWXUnrvvbfW+hijjzGmiJha&#10;a+uIWPferyJitVqtLltrVycnJ5dXV1d1sViUq6urePbs2frRo0djGzjsLIz4kfdOdtiur4iI8vDh&#10;w/rxxx+3P/3pT7Ozs7P57du3F3t7e8tpmpZXV1f7s9lsWWvdW61Wy9lsNp/NZvPee5umaVZKqbXW&#10;1nuvY4xWXt9ZLa8/iDGGiQ4AAAAAAAAAkFApZfTeY4wxaq19s35ier0Eok9jjN5aW9dap/V6vVqv&#10;16v5fH7Re79cr9cXi8XivLV2cXl5efHs2bOra9eurf72t7+tX7x4MT18+LBHxNiutfjRuT8UO8TO&#10;+oqImD979mzWWlvevHlzeXFxsV9KubZ9RMT+fD7fm6ZpERHzeD3doW1Dh1JKHWPUzfnexA69d7ED&#10;AAAAAAAAACRUa30TO5RStnFCH2P0bfBQSpkiYh0Rq9ba1Wq1uoyI8zHG2faxXC7Pnz9/fjFN08Xt&#10;27fXEbHaXWfxvtjhR2ssdqY6xMOHD8vp6Wn7/e9/3w4ODuaz2Wxxdna2bK1dG2N8VGv9KCKutdb2&#10;p2lallIWETHfTHVo9fXV14iom+PWUsqbc5SfmjkBAAAAAAAAAPxmbSKHiIjt2om+eb2NHXrvfbvG&#10;YjVN01Vr7WKapnkpZbYZnhBnZ2djsVj09Xo9ffvtt+O7777rjx8/3l1nUd4NHn402WF3qkNEtKOj&#10;o9nJycmi1rrfWrvWWjsYYxxGxGFr7TAiDnrv10ope9vYYYzRIqLVWst2osP2uK/vtbxvhYXwAQAA&#10;AAAAAAB+296ODjYdQilldwrDKKX03vuIiO10h9UY42qMcVlrPYuI02maTiLipJRyMk3T6TRNZ733&#10;88PDw6vj4+N1REwfmu4we+ci3prqcPfu3XpxcdEODw9nETE/Ozvba63tb1ZXHETEQSnlYLPOYm+M&#10;sdhMdGhjjLZZU1F2jvs66diEDu8JHgAAAAAAAACABHYGLrx53v6xmfowSinTGGPa9ATziJjtbIPo&#10;ETFFxLr3vj44OFhFxOri4mI6PT3tjx8/7h+a7vDWZIftAb/66qt6dHRUI2K+neown88PxhiHpZTr&#10;pZQbrbXr0zRdL6UcRMT+ZrLDLCLaGKONMWqtNeLtwOFDcYPoAQAAAAAAAAByGB96fzPhISJi9N6j&#10;lNI3kx2mMcZ6jHEZEedjjNPW2qtpml6NMV6OMV6VUk5Wq9XpdrpDRKyOj4/7/fv3+2aDxJvzzt49&#10;cymlfPHFF+XJkyf1z3/+c12v122xWMxKKfNpmvZqrcvW2nKapv1a6zIilhGxFxGLMcZsjNFKKXV3&#10;VUV5LTaTHgAAAAAAAACA/zK11rfGPGzCh9Z7b5vgoZbyel5CKWWapmlVa71ar9eXvffL2Wx2ERGz&#10;9XrdTk5O6l/+8pf64sWL8eDBgxLvBBZvxQ47Kyzi+vXr5fz8vN64caOt1+vZer1e1FoXtda9McZy&#10;s7Zir9Y6H2NsR020iGjl9fKNspnssBs9fPCmf+ozAAAAAAAAAOB/3+72iPd8tm0DRkRE730bQJTN&#10;wISITejQe98rpVyNMZa11ouIWKzX60VEzK5du9ZevnxZr1+/Xl68ePHec/5oskNExOeff14iop6c&#10;nLyZ7DBN03w2m83HGIve+6K1tthEDvOImI0xWrxeYVG3F7r1oZBhe6M/94MAAAAAAAAAAL8tOysr&#10;fvTR5vMYY5TtpIcxxvY784hYl1IW0zQtaq2L2Ww2X61W88ViMbu6umr7+/v1s88+q5999tl7g4M3&#10;sUMppYwx4quvvioRUW7cuFHGGHVvb6/F65hhNk3TvNY6b63Nxhiz+CFyqKWUOsao25UVmws1rgEA&#10;AAAAAAAA/gv9XBOwE0OUTU8wIqJuOoPZGGO26Q/m0zTNtx1C771dXl7Wq6ur8vLly3J8fFzu378/&#10;Nl3DiIio75yoPHr0qDx58qRERNy6daseHh7W3nvbmMXrQOLN2opt5BARpda6W2YIHQAAAAAAAADg&#10;/6htO1BKiVprxA/RQy2ltNjpD1prs9Za6723w8PDeuvWrRoR8eTJk/Lo0aNS3lkpUX90toi4d+9e&#10;nJ+f17Ozs7JarWqttbbW2hijlVK2z29Nc9he6K/6SwAAAAAAAAAA6Wx7gs10hrrTHLzpEFprrdZa&#10;V6tVPTs7K+fn5/XevXvvPd57Y4enT5+WW7duRWutrNfrOk1T7b3XMUbbTnHYPm8fggcAAAAAAAAA&#10;4F27oUPsdAa7/cEYo/Xe6zRNdb1e19ZauXXrVjx9+vS9DcJbscNmtUVERLx69aqcn5+XHTUiSu+9&#10;bl/vPGJzYf/hWwYAAAAAAAAAsnunJ9gdrFB773X7ehsonJ+fl1evXr350m7PEPGByQ53796NiIiD&#10;g4PtScs0TW+qh81OjbI7xaH3rnQAAAAAAAAAAN5rtyvY7Q62tl1CxA+9wrZfeNd7Y4f3mc1mrzOK&#10;WqPWH762CR6EDgAAAAAAAADAz3lrsMK2QSillNls9osP8pOxw8XFRam1lr29vTJNU2mtxRijbGoL&#10;kQMAAAAAAAAA8O8oEVF672WMUVprMU1T2dvbK7XWcnFx8ZM9wi+e7AAAAAAAAAAA8FsgdgAAAAAA&#10;AAAAUhE7AAAAAAAAAACpiB0AAAAAAAAAgFTEDgAAAAAAAABAKmIHAAAAAAAAACAVsQMAAAAAAAAA&#10;kIrYAQAAAAAAAABIRewAAAAAAAAAAKQidgAAAAAAAAAAUhE7AAAAAAAAAACpiB0AAAAAAAAAgFTE&#10;DgAAAAAAAABAKmIHAAAAAAAAACAVsQMAAAAAAAAAkIrYAQAAAAAAAABIRewAAAAAAAAAAKQidgAA&#10;AAAAAAAAUhE7AAAAAAAAAACpiB0AAAAAAAAAgFTEDgAAAAAAAABAKmIHAAAAAAAAACAVsQMAAAAA&#10;AAAAkIrYAQAAAAAAAABIRewAAAAAAAAAAKQidgAAAAAAAAAAUhE7AAAAAAAAAACpiB0AAAAAAAAA&#10;gFTEDgAAAAAAAABAKmIHAAAAAAAAACAVsQMAAAAAAAAAkIrYAQAAAAAAAABIRewAAAAAAAAAAKQi&#10;dgAAAAAAAAAAUhE7AAAAAAAAAACpiB0AAAAAAAAAgFTEDgAAAAAAAABAKmIHAAAAAAAAACAVsQMA&#10;AAAAAAAAkIrYAQAAAAAAAABIRewAAAAAAAAAAKQidgAAAAAAAAAAUhE7AAAAAAAAAACpiB0AAAAA&#10;AAAAgFTEDgAAAAAAAABAKmIHAAAAAAAAACAVsQMAAAAAAAAAkIrYAQAAAAAAAABIRewAAAAAAAAA&#10;AKQidgAAAAAAAAAAUhE7AAAAAAAAAACpiB0AAAAAAAAAgFTEDgAAAAAAAABAKmIHAAAAAAAAACAV&#10;sQMAAAAAAAAAkIrYAQAAAAAAAABIRewAAAAAAAAAAKQidgAAAAAAAAAAUhE7AAAAAAAAAACpiB0A&#10;AAAAAAAAgFTEDgAAAAAAAABAKmIHAAAAAAAAACAVsQMAAAAAAAAAkIrYAQAAAAAAAABIRewAAAAA&#10;AAAAAKQidgAAAAAAAAAAUhE7AAAAAAAAAACpiB0AAAAAAAAAgFTEDgAAAAAAAABAKmIHAAAAAAAA&#10;ACAVsQMAAAAAAAAAkIrYAQAAAAAAAABIRewAAAAAAAAAAKQidgAAAAAAAAAAUhE7AAAAAAAAAACp&#10;iB0AAAAAAAAAgFTEDgAAAAAAAABAKmIHAAAAAAAAACAVsQMAAAAAAAAAkIrYAQAAAAAAAABIRewA&#10;AAAAAAAAAKQidgAAAAAAAAAAUhE7AAAAAAAAAACpiB0AAAAAAAAAgFTEDgAAAAAAAABAKmIHAAAA&#10;AAAAACAVsQMAAAAAAAAAkIrYAQAAAAAAAABIRewAAAAAAAAAAKQidgAAAAAAAAAAUhE7AAAAAAAA&#10;AACpiB0AAAAAAAAAgFTEDgAAAAAAAABAKmIHAAAAAAAAACAVsQMAAAAAAAAAkIrYAQAAAAAAAABI&#10;RewAAAAAAAAAAKQidgAAAAAAAAAAUhE7AAAAAAAAAACpiB0AAAAAAAAAgFTEDgAAAAAAAABAKmIH&#10;AAAAAAAAACAVsQMAAAAAAAAAkIrYAQAAAAAAAABIRewAAAAAAAAAAKQidgAAAAAAAAAAUhE7AAAA&#10;AAAAAACpiB0AAAAAAAAAgFTEDgAAAAAAAABAKmIHAAAAAAAAACAVsQMAAAAAAAAAkIrYAQAAAAAA&#10;AABIRewAAAAAAAAAAKQidgAAAAAAAAAAUhE7AAAAAAAAAACpiB0AAAAAAAAAgFTEDgAAAAAAAABA&#10;KmIHAAAAAAAAACAVsQMAAAAAAAAAkIrYAQAAAAAAAABIRewAAAAAAAAAAKQidgAAAAAAAAAAUhE7&#10;AAAAAAAAAACpiB0AAAAAAAAAgFTEDgAAAAAAAABAKmIHAAAAAAAAACAVsQMAAAAAAAAAkIrYAQAA&#10;AAAAAABIRewAAAAAAAAAAKQidgAAAAAAAAAAUhE7AAAAAAAAAACpiB0AAAAAAAAAgFTEDgAAAAAA&#10;AABAKmIHAAAAAAAAACAVsQMAAAAAAAAAkIrYAQAAAAAAAABIRewAAAAAAAAAAKQidgAAAAAAAAAA&#10;UhE7AAAAAAAAAACpiB0AAAAAAAAAgFTEDgAAAAAAAABAKmIHAAAAAAAAACAVsQMAAAAAAAAAkIrY&#10;AQAAAAAAAABIRewAAAAAAAAAAKQidgAAAAAAAAAAUhE7AAAAAAAAAACpiB0AAAAAAAAAgFTEDgAA&#10;AAAAAABAKmIHAAAAAAAAACAVsQMAAAAAAAAAkIrYAQAAAAAAAABIRewAAAAAAAAAAKQidgAAAAAA&#10;AAAAUhE7AAAAAAAAAACpiB0AAAAAAAAAgFTEDgAAAAAAAABAKmIHAAAAAAAAACAVsQMAAAAAAAAA&#10;kIrYAQAAAAAAAABIRewAAAAAAAAAAKQidgAAAAAAAAAAUhE7AAAAAAAAAACpiB0AAAAAAAAAgFTE&#10;DgAAAAAAAABAKmIHAAAAAAAAACAVsQMAAAAAAAAAkIrYAQAAAAAAAABIRewAAAAAAAAAAKQidgAA&#10;AAAAAAAAUhE7AAAAAAAAAACpiB0AAAAAAAAAgFTEDgAAAAAAAABAKmIHAAAAAAAAACAVsQMAAAAA&#10;AAAAkIrYAQAAAAAAAABIRewAAAAAAAAAAKQidgAAAAAAAAAAUhE7AAAAAAAAAACpiB0AAAAAAAAA&#10;gFTEDgAAAAAAAABAKmIHAAAAAAAAACAVsQMAAAAAAAAAkIrYAQAAAAAAAABIRewAAAAAAAAAAKQi&#10;dgAAAAAAAAAAUhE7AAAAAAAAAACpiB0AAAAAAAAAgFTEDgAAAAAAAABAKmIHAAAAAAAAACAVsQMA&#10;AAAAAAAAkIrYAQAAAAAAAABIRewAAAAAAAAAAKQidgAAAAAAAAAAUhE7AAAAAAAAAACpiB0AAAAA&#10;AAAAgFTEDgAAAAAAAABAKmIHAAAAAAAAACAVsQMAAAAAAAAAkIrYAQAAAAAAAABIRewAAAAAAAAA&#10;AKQidgAAAAAAAAAAUhE7AAAAAAAAAACpiB0AAAAAAAAAgFTEDgAAAAAAAABAKmIHAAAAAAAAACAV&#10;sQMAAAAAAAAAkIrYAQAAAAAAAABIRewAAAAAAAAAAKQidgAAAAAAAAAAUhE7AAAAAAAAAACpiB0A&#10;AAAAAAAAgFTEDgAAAAAAAABAKmIHAAAAAAAAACAVsQMAAAAAAAAAkIrYAQAAAAAAAABIRewAAAAA&#10;AAAAAKQidgAAAAAAAAAAUhE7AAAAAAAAAACpiB0AAAAAAAAAgFTEDgAAAAAAAABAKmIHAAAAAAAA&#10;ACAVsQMAAAAAAAAAkIrYAQAAAAAAAABIRewAAAAAAAAAAKQidgAAAAAAAAAAUhE7AAAAAAAAAACp&#10;iB0AAAAAAAAAgFTEDgAAAAAAAABAKmIHAAAAAAAAACAVsQMAAAAAAAAAkIrYAQAAAAAAAABIRewA&#10;AAAAAAAAAKQidgAAAAAAAAAAUhE7AAAAAAAAAACpiB0AAAAAAAAAgFTEDgAAAAAAAABAKmIHAAAA&#10;AAAAACAVsQMAAAAAAAAAkIrYAQAAAAAAAABIRewAAAAAAAAAAKQidgAAAAAAAAAAUhE7AAAAAAAA&#10;AACpiB0AAAAAAAAAgFTEDgAAAAAAAABAKmIHAAAAAAAAACAVsQMAAAAAAAAAkIrYAQAAAAAAAABI&#10;RewAAAAAAAAAAKQidgAAAAAAAAAAUhE7AAAAAAAAAACpiB0AAAAAAAAAgFTEDgAAAAAAAABAKmIH&#10;AAAAAAAAACAVsQMAAAAAAAAAkIrYAQAAAAAAAABIRewAAAAAAAAAAKQidgAAAAAAAAAAUhE7AAAA&#10;AAAAAACpiB0AAAAAAAAAgFTEDgAAAAAAAABAKmIHAAAAAAAAACAVsQMAAAAAAAAAkIrYAQAAAAAA&#10;AABIRewAAAAAAAAAAKQidgAAAAAAAAAAUhE7AAAAAAAAAACpiB0AAAAAAAAAgFTEDgAAAAAAAABA&#10;KmIHAAAAAAAAACAVsQMAAAAAAAAAkIrYAQAAAAAAAABIRewAAAAAAAAAAKQidgAAAAAAAAAAUhE7&#10;AAAAAAAAAACpiB0AAAAAAAAAgFTEDgAAAAAAAABAKmIHAAAAAAAAACAVsQMAAAAAAAAAkIrYAQAA&#10;AAAAAABIRewAAAAAAAAAAKQidgAAAAAAAAAAUhE7AAAAAAAAAACpiB0AAAAAAAAAgFTEDgAAAAAA&#10;AABAKmIHAAAAAAAAACAVsQMAAAAAAAAAkIrYAQAAAAAAAABIRewAAAAAAAAAAKQidgAAAAAAAAAA&#10;UhE7AAAAAAAAAACpiB0AAAAAAAAAgFTEDgAAAAAAAABAKmIHAAAAAAAAACAVsQMAAAAAAAAAkIrY&#10;AQAAAAAAAABIRewAAAAAAAAAAKQidgAAAAAAAAAAUhE7AAAAAAAAAACpiB0AAAAAAAAAgFTEDgAA&#10;AAAAAABAKmIHAAAAAAAAACAVsQMAAAAAAAAAkIrYAQAAAAAAAABIRewAAAAAAAAAAKQidgAAAAAA&#10;AAAAUhE7AAAAAAAAAACpiB0AAAAAAAAAgFTEDgAAAAAAAABAKmIHAAAAAAAAACAVsQMAAAAAAAAA&#10;kIrYAQAAAAAAAABIRewAAAAAAAAAAKQidgAAAAAAAAAAUhE7AAAAAAAAAACpiB0AAAAAAAAAgFTE&#10;DgAAAAAAAABAKmIHAAAAAAAAACAVsQMAAAAAAAAAkIrYAQAAAAAAAABIRewAAAAAAAAAAKQidgAA&#10;AAAAAAAAUhE7AAAAAAAAAACpiB0AAAAAAAAAgFTEDgAAAAAAAABAKmIHAAAAAAAAACAVsQMAAAAA&#10;AAAAkIrYAQAAAAAAAABIRewAAAAAAAAAAKQidgAAAAAAAAAAUhE7AAAAAAAAAACpiB0AAAAAAAAA&#10;gFTEDgAAAAAAAABAKmIHAAAAAAAAACAVsQMAAAAAAAAAkIrYAQAAAAAAAABIRewAAAAAAAAAAKQi&#10;dgAAAAAAAAAAUhE7AAAAAAAAAACpiB0AAAAAAAAAgFTEDgAAAAAAAABAKmIHAAAAAAAAACAVsQMA&#10;AAAAAAAAkIrYAQAAAAAAAABIRewAAAAAAAAAAKQidgAAAAAAAAAAUhE7AAAAAAAAAACpiB0AAAAA&#10;AAAAgFTEDgAAAAAAAABAKmIHAAAAAAAAACAVsQMAAAAAAAAAkIrYAQAAAAAAAABIRewAAAAAAAAA&#10;AKQidgAAAAAAAAAAUhE7AAAAAAAAAACpiB0AAAAAAAAAgFTEDgAAAAAAAABAKmIHAAAAAAAAACAV&#10;sQMAAAAAAAAAkIrYAQAAAAAAAABIRewAAAAAAAAAAKQidgAAAAAAAAAAUhE7AAAAAAAAAACpiB0A&#10;AAAAAAAAgFTEDgAAAAAAAABAKmIHAAAAAAAAACAVsQMAAAAAAAAAkIrYAQAAAAAAAABIRewAAAAA&#10;AAAAAKQidgAAAAAAAAAAUhE7AAAAAAAAAACpiB0AAAAAAAAAgFTEDgAAAAAAAABAKmIHAAAAAAAA&#10;ACAVsQMAAAAAAAAAkIrYAQAAAAAAAABIRewAAAAAAAAAAKQidgAAAAAAAAAAUhE7AAAAAAAAAACp&#10;iB0AAAAAAAAAgFTEDgAAAAAAAABAKmIHAAAAAAAAACAVsQMAAAAAAAD/r7072I0qORc4/lWd7raN&#10;MXMJ0SAkFohopEhoVrPIgmdgmbxO/DzDkmeYRRZZRZEiIVleRBqBgFzwuOk+farqLtztMQzMkNyM&#10;kkp+P8nqtn1c57jXf30fAHRF7AAAAAAAAAAAdEXsAAAAAAAAAAB0RewAAAAAAAAAAHRF7AAAAAAA&#10;AAAAdEXsAAAAAAAAAAB0RewAAAAAAAAAAHRF7AAAAAAAAAAAdEXsAAAAAAAAAAB0RewAAAAAAAAA&#10;AHRF7AAAAAAAAAAAdEXsAAAAAAAAAAB0RewAAAAAAAAAAHRF7AAAAAAAAAAAdEXsAAAAAAAAAAB0&#10;RewAAAAAAAAAAHRF7AAAAAAAAAAAdEXsAAAAAAAAAAB0RewAAAAAAAAAAHRF7AAAAAAAAAAAdEXs&#10;AAAAAAAAAAB0RewAAAAAAAAAAHRF7AAAAAAAAAAAdEXsAAAAAAAAAAB0RewAAAAAAAAAAHRF7AAA&#10;AAAAAAAAdEXsAAAAAAAAAAB0RewAAAAAAAAAAHRF7AAAAAAAAAAAdEXsAAAAAAAAAAB0RewAAAAA&#10;AAAAAHRF7AAAAAAAAAAAdEXsAAAAAAAAAAB0RewAAAAAAAAAAHRF7AAAAAAAAAAAdEXsAAAAAAAA&#10;AAB0RewAAAAAAAAAAHRF7AAAAAAAAAAAdEXsAAAAAAAAAAB0RewAAAAAAAAAAHRF7AAAAAAAAAAA&#10;dEXsAAAAAAAAAAB0RewAAAAAAAAAAHRF7AAAAAAAAAAAdEXsAAAAAAAAAAB0RewAAAAAAAAAAHRF&#10;7AAAAAAAAAAAdEXsAAAAAAAAAAB0RewAAAAAAAAAAHRF7AAAAAAAAAAAdEXsAAAAAAAAAAB0RewA&#10;AAAAAAAAAHRF7AAAAAAAAAAAdEXsAAAAAAAAAAB0RewAAAAAAAAAAHRF7AAAAAAAAAAAdEXsAAAA&#10;AAAAAAB0RewAAAAAAAAAAHRF7AAAAAAAAAAAdEXsAAAAAAAAAAB0RewAAAAAAAAAAHRF7AAAAAAA&#10;AAAAdEXsAAAAAAAAAAB0RewAAAAAAAAAAHRF7AAAAAAAAAAAdEXsAAAAAAAAAAB0RewAAAAAAAAA&#10;AHRF7AAAAAAAAAAAdEXsAAAAAAAAAAB0RewAAAAAAAAAAHRF7AAAAAAAAAAAdEXsAAAAAAAAa9I9&#10;8wAADndJREFUAAB0RewAAAAAAAAAAHRF7AAAAAAAAAAAdEXsAAAAAAAAAAB0RewAAAAAAAAAAHRF&#10;7AAAAAAAAAAAdEXsAAAAAAAAAAB0RewAAAAAAAAAAHRF7AAAAAAAAAAAdEXsAAAAAAAAAAB0RewA&#10;AAAAAAAAAHRF7AAAAAAAAAAAdEXsAAAAAAAAAAB0RewAAAAAAAAAAHRF7AAAAAAAAAAAdEXsAAAA&#10;AAAAAAB0RewAAAAAAAAAAHRF7AAAAAAAAAAAdEXsAAAAAAAAAAB0RewAAAAAAAAAAHRF7AAAAAAA&#10;AAAAdEXsAAAAAAAAAAB0RewAAAAAAAAAAHRF7AAAAAAAAAAAdEXsAAAAAAAAAAB0RewAAAAAAAAA&#10;AHRF7AAAAAAAAAAAdEXsAAAAAAAAAAB0RewAAAAAAAAAAHRF7AAAAAAAAAAAdEXsAAAAAAAAAAB0&#10;RewAAAAAAAAAAHRF7AAAAAAAAAAAdEXsAAAAAAAAAAB0RewAAAAAAAAAAHRF7AAAAAAAAAAAdEXs&#10;AAAAAAAAAAB0RewAAAAAAAAAAHRF7AAAAAAAAAAAdEXsAAAAAAAAAAB0RewAAAAAAAAAAHRF7AAA&#10;AAAAAAAAdEXsAAAAAAAAAAB0RewAAAAAAAAAAHRF7AAAAAAAAAAAdEXsAAAAAAAAAAB0RewAAAAA&#10;AAAAAHRF7AAAAAAAAAAAdEXsAAAAAAAAAAB0RewAAAAAAAAAAHRF7AAAAAAAAAAAdEXsAAAAAAAA&#10;AAB0RewAAAAAAAAAAHRF7AAAAAAAAAAAdEXsAAAAAAAAAAB0RewAAAAAAAAAAHRF7AAAAAAAAAAA&#10;dEXsAAAAAAAAAAB0RewAAAAAAAAAAHRF7AAAAAAAAAAAdEXsAAAAAAAAAAB0RewAAAAAAAAAAHRF&#10;7AAAAAAAAAAAdEXsAAAAAAAAAAB0RewAAAAAAAAAAHTlR2OH/f39Vmtt6/W6DcPQSimRUmo55xYR&#10;uy8AAAAAAAAAgL9Hi4iWc24ppVZKiWEY2nq9brXWtr+//6M9widPdpimKVprrdYatdbLn6eURA8A&#10;AAAAAAAAwKdo284gIiJ2DUJrrU3T9MmHfDB2OD09jYiI8/Pzizu11oZhaDsppcvXy4Mupj0AAAAA&#10;AAAAAPzA1a7ganews+sSIr7vFXb9wg/OuvpNSuny/Y0bN9rBwUG7osbFCIm6ex/vrbLY3hMAAAAA&#10;AAAA4NJ7PcFlb9Baqznnunu/CxQODg7ajRs3rsYR75z3wckOt2/fbi9evIhSSpvNZnUYhppzriml&#10;klKqcTFW4p3gYVdXXJ32AAAAAAAAAAD8d9t1BNuu4PLran+QUio55zoMQ53NZrWU0l68eBG3b9/+&#10;YIPwwdjh6dOncXBwUK9du9bm83mttdZSSkkpldba7rW21mpKqQodAAAAAAAAAICPuRo8bDuDXXNw&#10;2SGUUkqttc7n83rt2rV2cHBQnz59+sHzZle/aa21x48fX66mePHiRd3b26v7+/tlmqYSEVPOeYqI&#10;TURMrbUSEXVbW+Raa6SUrj7ku3MkAAAAAAAAAID/ClfagWitRUrpauhQIuKyPyilTKWUMpvNytnZ&#10;WV2v1zWlFHfu3Gl37txp20ji+7Pf24uRIiL98Y9/HCJifnZ2tsg5HywWi+ullM/m8/lnrbWbtdb/&#10;GYbhRmvtes75oLW211qbpZSG1lpO2zu8vzPjfWIIAAAAAAAAAOjTT21/2PUIV6Y5lJTSlFJa11rf&#10;ppS+K6W8yTn/b0rpb5vN5vUwDK/Hcfyu1vr26OhojIjNV199VeL79RcR8d5kh50nT560e/fu1du3&#10;b9fPPvusjOM45Zw30zRtcs5jznlsrY1xUVjMImJIF3b/UKq1Xn7/I1HD5YP8VBgBAAAAAAAAAPxr&#10;XR2o8N5whUtXJzrknFtEtJRSiYir0xw2rbXL/qCUsmmtbcZxnGazWXn9+nU9PT2tp6en7auvvvrB&#10;PWbv3TAiIn7/+9/Hmzdv2r179+pyuSyLxWKazWbjNE1jRKxns9mq1rqXc1601mYRMcR2SsT2n8kp&#10;pcvIYVc91Fo/WjR87EMAAAAAAAAAAP79bcOGaNsAIKXUth1BjSuhQ2tts53usM45r0op61rrOJvN&#10;xnEcp+VyWQ4ODuqbN29258T23Mt7/WCyQ2utPX78uN2/f79GRD07OysRMbXWNjnndUppVWvdG4Zh&#10;UUqZp5SG2PYMKaW6XWUxtNZyzjniYjVGXEyl+Oj4BmMdAAAAAAAAAKAPH5xmsF1X0bZpQKu1Rkqp&#10;5pxLRJTW2tRaW0fEqrW2GobhbSlllVJa5ZzXrbVNREyz2awcHR3Vhw8f1pOTk7Y99517pavlQ7rI&#10;KiIi0vHxcb53797siy++mO/v7+9FxLXlcnl9Pp8fRcSNiLiRcz5KKR3WWq+llPZaa4uU0nAleEjb&#10;Y3d3fef1R9ZbAAAAAAAAAAD/xnbrKuL7+OHqZIdd+FBaa6W1VlJKY2ttnXNettbOa61nEfEmIt5s&#10;Npuza9eufRcRy9VqtX769Onm9PR0Oj4+rtuzLidGRLw32WFbQ6SIiK+//rpFRN3f3y9nZ2dTznkz&#10;DMM6ImZXVlfk7ciJFhFTSmkTEfNa6xARQ845tdZyfB88pN0trtzq8nP4Z36oAAAAAAAAAMA/3TtT&#10;HXarKrbhw24KQ0sp1Vpr20YOJaW0aa2NrbV1a20ZEeettfOIWKaU3uac1+fn55ta63R0dFQODw/r&#10;gwcPLic6XA0dIj6wxuLqRcfHx/X8/LzevHmzHB4ejrPZbKi1DsMwDK21vK0V6jAMU2ttP6W0iIvY&#10;YZZSGnLOeZqmnFLKrbVd+BDx3oQHAAAAAAAAAKA7bTcgYRs81O3P6jAMdVs7lJzzFBGbiBhzzqtS&#10;ytuIWNZaz1NKy2maVqWU9TRN4/n5eTk9Pa2np6f1+Pj4gyssIj4QO7w/3eH+/fslIvLz5883tdbh&#10;1q1bebVa7aYz1JTSVErZzOfzdSllERHznPOstTZsJzzkuJgAkeNiskOOiJRzjlqr2AEAAAAAAAAA&#10;OpRzbrXWXWdQd68RUWutNSJKzrm01qaI2AzDMG42m3VEvG2tLVNKy9ba8tq1a6uXL1+OpZTN3bt3&#10;y927d8vh4eFHpzpEfGSyw9WLj4+P2y9+8Yvy61//Oi2Xy/H69euxv78fpZQ2jmOdzWZTznm9Wq32&#10;Z7PZfDabzWutQ611VmvNOeeh1ppba0O6mF+xix4iTHYAAAAAAAAAgC7tJjpcjR3iInCotdbSWqs5&#10;5ynnXKZp2qxWq818Pl/VWtellNVisXg7DMNqvV6vlsvleO3atfLNN9+UV69etR+b6hDxfXTww19c&#10;hAkREen4+Dj/5je/GYZhmC0Wi/k4jovFYrGYz+d7wzAsSil7i8ViPk3TIiJmrbVZa20YhmFIKeV8&#10;8Z/klFKuteZhGGK30mIYhp/nUwUAAAAAAAAAfhallIiISCnVUkrknOs2btitr6illJJSKimlKSKm&#10;2Ww2juO4GYZhXUoZN5vNerwIEMZxHDellOkPf/hDOT4+rhHRthsnPhg1fHSyw/ahIuJincXnn39e&#10;nz9/Po3jGLdu3WoRUc/Pz8v+/v6mlDLmnOellCEiZsNFwTBERC6lDLPZLG82m5xzzimlVGtNpZQ0&#10;m82ilBKlFBMeAAAAAAAAAKADwzC0iIhpmmIYhpZSarXWVmuts9msbjabmnMuKaWaUirlooyYFotF&#10;iYjNfD7fjOO4OTo62kTE5uXLl1MpZfr888/rgwcPPjrN4aofXWOxne7QUkrx9ddf1/v378c333wz&#10;PXz4sK1Wq1prnSJis9lsZjnnYRzH2Ww2201wGPb29vJyuczr9TqXUvIwDKmUkiMuJkfsSo+9vT2x&#10;AwAAAAAAAAB0YL1eX6yJSClKKS0iYhiGWkpp6/W6llLq3t5eXS6XNedcaq11mqY6DMO02WzK/v7+&#10;VGudVqtV2d/fL3/5y1/Kw4cP68nJSf3d7353ub7iY1MdIn5issOHgodXr161k5OTdn5+Xr/88svy&#10;17/+tbTWpl/96ldpsVgML1++zIvFIs/n8zyOY2qt5dVqlXPOab1ep+1wh3fWZ6zXa7EDAAAAAAAA&#10;AHSg1vpOhNBaa9M0tVpr22w2bTab1XEca865bTabOo5jvXXrVl0sFuXZs2ft9evX5e7du+VPf/pT&#10;PTw8rK9evaonJyftU0OHiJ+IHXYPdTV4aK214+PjePToUTs5Oann5+f18PBw+vbbb/NisUillHx0&#10;dJTOzs7SrVu30rNnz/LNmzfTcrlMb9++TdevX4+3b9+mw8PDy3usViuxAwAAAAAAAAB0YH9//zJE&#10;OD8/j4ODg7ZcLuPg4KAdHR21v/3tb+3mzZv15cuX7ejoqD1//rydnZ3VcRzbZrOp5+fnbRzH+uWX&#10;X7YnT5604+PjuusRPiV0iIhIn3DNxYXbpRittdhNZnj8+HH685//nB49epROTk7S9evX07Nnz9K9&#10;e/fi6OgoR0S8fPkyLRaL9Pr16/TLX/4y3rx5I2wAAAAAAAAAgP8gN27caC9evIjPPvusjePYbt26&#10;1SIizs7O6unpady+fbt999137f79++3JkyftwYMH7be//W27GjlExCeFDhF/R+wQ8X3wsL1BXF1H&#10;sQsfIiIePXp0ed3JyUn69ttv0xdffBEREc+ePUsREffu3fvk+wIAAAAAAAAA/35OT08jIuL27dst&#10;IuLp06dx586ddv/+/csY4cmTJy0iYhc4RES8HzlEfHroEPF3xg6Xf/Re9PD+z68GEBERuwgCAAAA&#10;AAAAAPjP9uDBgxYRcTVsiHg3ZvhHI4fLv/9HYod3Drj6BN8/yE9e86HrAAAAAAAAAIA+fCQF+EG8&#10;8KHr/pHA4Z0zf47g4GNxAwAAAAAAAADw3+X/GzZ8yM8SOwAAAAAAAAAA/Fzyv/oBAAAAAAAAAAD+&#10;Hv8H9YGftURNub4AAAAASUVORK5CYIJQSwMECgAAAAAAAAAhAGI+JDZr7gAAa+4AABUAAABkcnMv&#10;bWVkaWEvaW1hZ2UzLmpwZWf/2P/gABBKRklGAAEBAQBgAGAAAP/bAEMAAwICAwICAwMDAwQDAwQF&#10;CAUFBAQFCgcHBggMCgwMCwoLCw0OEhANDhEOCwsQFhARExQVFRUMDxcYFhQYEhQVFP/bAEMBAwQE&#10;BQQFCQUFCRQNCw0UFBQUFBQUFBQUFBQUFBQUFBQUFBQUFBQUFBQUFBQUFBQUFBQUFBQUFBQUFBQU&#10;FBQUFP/AABEIAP4D1AMBIgACEQEDEQH/xAAfAAABBQEBAQEBAQAAAAAAAAAAAQIDBAUGBwgJCgv/&#10;xAC1EAACAQMDAgQDBQUEBAAAAX0BAgMABBEFEiExQQYTUWEHInEUMoGRoQgjQrHBFVLR8CQzYnKC&#10;CQoWFxgZGiUmJygpKjQ1Njc4OTpDREVGR0hJSlNUVVZXWFlaY2RlZmdoaWpzdHV2d3h5eoOEhYaH&#10;iImKkpOUlZaXmJmaoqOkpaanqKmqsrO0tba3uLm6wsPExcbHyMnK0tPU1dbX2Nna4eLj5OXm5+jp&#10;6vHy8/T19vf4+fr/xAAfAQADAQEBAQEBAQEBAAAAAAAAAQIDBAUGBwgJCgv/xAC1EQACAQIEBAME&#10;BwUEBAABAncAAQIDEQQFITEGEkFRB2FxEyIygQgUQpGhscEJIzNS8BVictEKFiQ04SXxFxgZGiYn&#10;KCkqNTY3ODk6Q0RFRkdISUpTVFVWV1hZWmNkZWZnaGlqc3R1dnd4eXqCg4SFhoeIiYqSk5SVlpeY&#10;mZqio6Slpqeoqaqys7S1tre4ubrCw8TFxsfIycrS09TV1tfY2dri4+Tl5ufo6ery8/T19vf4+fr/&#10;2gAMAwEAAhEDEQA/AP1T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4L4s&#10;/G/wl8FtFOoeJtTjtiQfKtVO6aY+ir1NaU6c6slCmrt9EZ1KkKUXObsl1Z3tNZ1X7xA+pr84viD/&#10;AMFBfiB8QNRl0/4c6GNIs87VuHj8+5Yev91Ppz9a88ni+P3jNjPqHifUYA/JSS98oD/gIPFfU0eG&#10;8TKPNXnGHk9X+B8tX4kwtN8tKLl+C/E/WBZEf7rKfoadX5L/APCP/HTw3/pFj4p1GVl5xDqJYn8C&#10;ea6Dwf8At1/Fz4WapFZ+KoU120U4eDUIvLmI/wBmRf6g1dThqva9GpGflt+ZFLibDSdqkHHz0f5H&#10;6kUV4n8Cv2tPBHxziS3sLo6Zre3L6ZeELJnvtPRh9K9sr5atQq4abp1ouLXc+po16eIgqlKSafYK&#10;KKKwNwooooAKKKKACiiigAooooAKKKKACiiigAooooAKKKKACiiigAorhPib8b/Bfwg09rrxRrlt&#10;YNjKW27dNJ7Kg5NfE3xZ/wCCmOr3801n4B0aLT7XlRqGpDfK3uEBwPxP4V62DyrF47WjDTu9F9/+&#10;R5eLzPC4LSrPXstX/XqfoZe6ha6bA013cRW0K8l5nCgfia8k8aftefCbwIXTUPF9ncTpw0Fhm4kB&#10;9CEzivyd8e/Gbxt8Tbh5fEviS/1NWOfIeUrEPoi4X9K4yvsMPwpBK+IqX8l/m/8AI+SxHFEm7Yen&#10;bzf+S/zP091v/gpf8NdOLCx0zWtV9DFCsYP/AH2wrl7n/gqR4eGfI8F6m3p5k8Y/kTX51UV7EeG8&#10;ujvFv5s8qXEOPltJL5I/QyL/AIKk6UW/e+CLwL/sXSE1r6d/wVD8GyyBb3wnrcCn+KJonA/8eFfm&#10;5RVPh3Ln9h/eyFxBmC+2vuR+sHh3/goX8IdbljiudSvdJkfj/S7N9o+rAECvbPCPxZ8G+PIVk8P+&#10;JdM1UEdLe5Vj9MZzX4Z1NZX1zpt1Hc2lxLa3EZyk0DlHU+oI5FedW4Vw0l+5m4vz1X6M9CjxPiIv&#10;97BSXlp/mfvlRX5DfDT9uL4qfDjyoG1keINPTA+zasvmHHtJ97PuSa+zvg1/wUJ8CfEEQWPiXPhD&#10;WHwp+0tutXb/AGZO3/AsV8pjOH8bhE5KPPHuv8t/zPqMJnuDxTUW+WXZ/wCe35H1XRUFlfW+pWsd&#10;zaTx3NvKNySxMGVh6gip6+b20Z9DuFFFFABRRRQAUUUUAFFFFABRRRQAUUUUAFFFFABRRRQAUUUU&#10;AFFFFABRRSM21ScZwM4FAC0V8sat8Xv2gPHOpalJ4B+H1jpeiWk8kMVzr0oWS6CMV3KpK8HB6ZrT&#10;/Zp/am1b4meMtY8BeN9EXQPGelqztHFkJMFxuGD0IBB75HNerPLa8aUqqcXy6tKSbS80jzI5jRlU&#10;jTs1zaJtNJvybPpSivD/ANov9oqX4R3Oi+HfD2kHxH4211/LsNODYVRnG9yO2TwO9eXeKPj18e/g&#10;pa23iL4heEdFvPCrSol02kyfvbYMcZOGP+FKjltevCM42XNsm0nL0X/DBWzCjRlKLu+XdpNperPs&#10;GiuC8R/FeCy+Ep8caDp9x4jimtEubSztBmSct91fbk4Ppg188+JPjB+07o2hzeK5PAOi2uhwL58m&#10;nGTzLpIxycgNnp/s1FDAVa97OMdbe80te2pdfG06Frpy0vom9O59h0V5d+zr8dLD4/8Aw9h8Q2ts&#10;bG6jkMF3aFt3lSD0PcHtXid9+0R8aPFnxT8Z+GvAPhTR9Ts/D935DPdT7HxgYJyRn8KdPL686k6T&#10;tFw3u0ktbbhPH0YU4VFeSntZXvpfY+vaK8M+Dnif446v4u8j4geFNI0fQPIdjc2dyHk8zjaMAng8&#10;17nXLXouhPkck/R3X3o6aNZVo86TXqrMKK+ffG37QWueAf2nfD3gXVLO0Twpr1uDaXuCJRLgggnp&#10;jcCPxFfQVOth50FCU9pK69BUq8KznGO8XZ+oUV4Hpfx71vxP+1PqPw60e0tZfDuj2fnajesCZBLg&#10;fKD0HzNjH+ya6L4W6r8VL34jeM4PGem2Fp4Uhmxos1tjzJE3N975jn5dvYc1rPB1KcbzaXuqVr62&#10;e2nfrbsZQxdOpK0E3q43tpdb/LpfuetUUVU1bUY9H0q8v5gTDawvO4XqVVSxx+AriSu7I7G7K7Ld&#10;FcF8FPjFpPxy8Ep4m0a2ubWza4kt/KugA4ZDg9CRiu9q6lOdKbp1FZrdEU6kasFODunsFFFFZmgU&#10;UUyUlYnI6gE0APor5l/Yy+IPiLxzq3xWj17Vp9TTTtfaC0Wcj9zHvlG1cDp8o/KvpqurFYeWFquj&#10;J3at+KT/AFObDV44mkqsVZO/4Nr9AorwD4/ftSr8MvEdj4M8K6LJ4t8dX4Bi06EkLCD0Lkfyri5/&#10;ij+054Ttv7Z1r4eaNqulIN8tlptwDcqnU8BiSce1dVPLa9SEZtxjzbc0km/RP/gHLUzCjCbgk5cu&#10;9k2l6tf8E+s6KwPAXitfHPg7SdeWzn08X8AmNrcriSI9CpH1Fb9ebKLhJxluj0YyU0pLZhRRRUlB&#10;RRXh/wC2J8XNW+DfwYu9W0JhFrF3cx2NtMVz5RfJLgHqQF/Wt8PRliasaMN5OxhXrRw9KVWe0Vc9&#10;worwn4B/CPx54Ov7TXvEvxJvvFEF9Y7rjS7iFRHHM21lZG68cjoOte7U69ONKbhCaku6v+oUakqs&#10;OacHF9nb9AooornNwooooAKKKKACiiigAooooAKKKKACiiigAooooAKKKKACiiigAooooAKKKKAC&#10;iimSypBE8kjBEQFmYnAAHU0AeS/tJ/tCaV+z74HfUrgLd6xdZi0+wB5lk9T6KO5r899J8AeJ/j14&#10;jl8ZfEDUJ3juW3x25OCV7Ko/gSuy8Qaq/wC058bdW8X6gWm8J6TMbTSrZvuSqp4bHofvH6gV6kqh&#10;FCqAqjgAdq/TsuwkcuorT95Javt5L9fM/Js4zKWOrOEX+7jt5+f+XkZuh+G9M8NWaWumWUNnCowF&#10;jXGfqep/GtOip7ixuLSKCSaF4kmBaMsMbgO4rtctdWeCk2royNf1mDw7ot7qdznyLWJpX29cAZr5&#10;L+JPx1k8f20tk2h2aWxP7uWUFpk9wRjBr6+vNKj1u1lsJYftEVypiaLGdwPGK+cPGf7KOoWt/OdE&#10;u0MYY/6NdfKye2a7cLKjGXv79BNO10eDaVq15oeoQX2n3MtneQMHjmhYqykdCCK/UD9i79rX/hcO&#10;mL4Y8Syoniq0j+SboLxB/Fj+9618Ft+zH4/NpPcxaUk8EAy7xzKQK5nRrnxP8GfGum6uLa50vU7G&#10;ZZYy6lQ2DyM9waMxwWHzSi6aa51s+z/yZ6mW4+rl1ZT15Xuu6/4B+5FFcj8JviDafFL4e6J4mtCA&#10;l9bq7oD9x8YZfwOa66vxqcJU5OElZrQ/YYTjUipxej1CiiioLCiiigAooooAKKKKACiiigAooooA&#10;KKKKACiiuf8AHXjzRPhv4au9e8QX0dhp1spZpJDgseyqO5PpVRjKclGKu2TKSgnKTska+o6la6RY&#10;zXl7cR2trCpeSaZgqoB1JJr4S/aM/wCCiYtJrvQPhoqSuuY5NdmGVB7+Uvf/AHjXz/8AtN/td+Iv&#10;jvq09hZzS6T4RjYiGwjbBnH9+UjqT6dBXz7X6TlXDkKaVbGK8v5ei9e78tvU/PMz4gnUbpYN2X83&#10;V+nb8zS8ReJdV8XatPqms6hcanqE53SXFy5dj+fQe1ZtCqWYBQSTwAO9e/8AwZ/Yr+IHxcEF69oP&#10;D+iSYP27UAVLL6onU19hWr0MJT5qslGK/rT/AIB8lRoVsXPlpRcpP+tTwCug8NfD3xN4ynSHRNB1&#10;DVJH+6La3Zgfxxiv07+F37B3w1+H8cE+o2b+J9TTBafUD+7Deqxjj8819DaXpFhololtp9nb2Nuo&#10;wIreJY1H4AV8fiuKqUHy4aDl5vRf5n1uG4YqzV8RPl8lq/8AI/KPw3+wd8XvEKRyPoUWmRtyTfXK&#10;xsv/AAHrXoNh/wAEyfHdzGGuPEmiWjEcowkfH5Cv0mFDHArwKnE2Pk/d5V8v82e5DhzAxXvXfz/y&#10;Pzif/gmD4yA+XxfoZPp5c3/xNc7rv/BOD4naahNhc6TqxHaO48rP/fWK/UCg1EeJcwi7uSfyRcuH&#10;cA1omvmz8aPGX7LXxR8Co0mp+Eb5rdeTPap50Y/Fa8vu7O4sJjDcwSW8o6pKhVh+Br95K4fx78Ef&#10;A/xMtni8ReG7G+dv+W/lBJQfXeuD+devh+K5XtiKXzT/AEf+Z5VfheNr4ep8n/mv8j8TaK++PjD/&#10;AME10KTX3w71YhgCRpept19lk/xr4s8efDfxJ8M9ZfS/EukXOlXangTIQrj1VuhH0r7LB5lhccv3&#10;M9e2z+7/AIc+RxeXYnBP99DTvuvvPQPgV+1Z44+BF3HHpt6dS0In97pF6xaIj/YPVD9OPav0y+AP&#10;7UHhD4/6UDpdwLDXIlzc6RcsBKnqV/vL7ivxorQ0DxDqXhXV7bVNIvZtO1C2cPFcW7lXUj3/AKVw&#10;ZlkmHx6c4rln3XX1XX8zuy7Oa+Bai3zQ7Pp6dvyP3oor5I/ZD/bWtPixDb+FfGM0Vj4uRdsFycJF&#10;fgenpJ7d+1fW9flGLwlbBVXRrKzX4+aP1DC4qljKSq0Xdfl5MKKKK4zrCiiigAooooAKKKKACiii&#10;gAooooAKKKKACiiigAooooAKKKQkKCScAd6AI7m5is7eWeeRYoYlLu7nAUDkkmvin9m6F/jD+2F4&#10;/wDifp0RXw1Zq1nb3OPlnfYsQwe+QrN9MVofGz4vaj+0T46m+EfgHVYdO0KFtviHxC0oRAgOGijJ&#10;PPocdTx619JfCrwr4Q+GHhLTvCvhm5s1trdcAJOjSTOfvO2Dyxr6CMXl2Gnzr95VVrfyx3u/N9F2&#10;1PClJY/ER5X+7pu9+8trLyXV99D5ws3/AOEl/wCCj05uh5q6NoxSBW5C/uycj3y5r3/9pHSYdb+B&#10;Pji0nUMj6XMRnsQuQa+dvGl/D8JP+CgGja7q7i00XxHpv2dbuThBKVZME9ODsz9a9h/a5+JmkeDv&#10;gN4n330D3upWjWdnCkgZ5ZJBgYA6jnNdFeE54jBumtHGFvk9fue5hRnCFDFqo9VKd/mtPw2M79hD&#10;U5dS/Zp8NiVi32d5oFz/AHQ+R/OvQPj58RNM+GHwo8Q61qcqqgtZIYoyeZZHUqqgdzk1w37ONvaf&#10;Av8AZa0G88TzLpkNvZtf3bTcbN5LAfUjbx71434ZSf8AbN+IkXivxXdw6R8MdGnP9l6RPcKj3zg/&#10;fcE9P/1VnLDwr4ytiZ6Uoybb766Jeb/Balxryo4Slh461ZRSS7abvyX4vQ9B/wCCfXw+1HwZ8FH1&#10;DU4Wt59cu2vUhYYIjxhTj35rzrw14p8cfBD45fFTUrf4aa74lsdYvw8VxZx4TaAOQT1r7T02/wBM&#10;a1EVhc2r29ugGy3kVljUDgYHQYqHS/Fmi63bGew1azu4QSC8U6sAQcHPPFc7zCUq1arUp8yqbrVW&#10;1utvQ3WBjGlRpU6nK4bPR30s9/U8f+DX7XHhv4r+J5PC91pt/wCFfFKAkaZqiBWkx12nv9K92r4f&#10;+Nl3p3jn9t34a2/hGSK61TTl3apc2ZDBACT87D0Xj8a+4KyzDD0qPsqlJOPPG/K9batetnurmuAr&#10;1KvtIVHzckrXWl9L/etnY+V/+CgXgq4vPhxpHjfS0xq3hS/ju1kXqIywzn2DBfzNe1eHPirp2qfB&#10;e18etIDY/wBk/wBoSEn+7HuK/XIxXR+NvC9t428I6xoN4oa31G1ktm3DONykA/gcH8K/Nix+J+q6&#10;H8Atb+Be518UP4jGjwRHO77O8mT/AOP4H0rvwdH+0cLCj1py/wDJJb/c1+Jw4ut/Z+JlW6VI/wDk&#10;0dvvT/A+lv2CfDFzf+G/FXxI1RS2p+LdTkmWRhyYVY4/Nix/Krv7NXj3xD4m/aL+Oej6pq1xfaZp&#10;WorHY2spBS3XzZhhfThVH4V738OPB9t8P/AmheHbRAkGnWkduBjqQoyT+NfMv7Jv/J037RP/AGFF&#10;/wDR9xSdWOL+uVrdFbySkkrfJDVKWF+qUr9XfzfK2/xOX8a+Ovit4o/aw8b/AA58G63JaW93Dbj7&#10;TKcx6ZAI0aSRBj7xLAfjXour/s5+OtE+EWv6XP8AFrVriSOSW/F0YgzvEICGgbJ+6Tk8VhfC7/lI&#10;X8Tf+wNH/K3r6j8cRPN4L1+NFLO+n3Cqo6kmNsCrxeJlh50aVKKS5YN6K7dt3dEYXDRrwrVKjbfN&#10;NLV6K/kz4e/Yg+DfinxR8PdK8R6d8RtT0LSrbV3aTRbeFWimEcilgSefnHBr134r+PfEOkftt/Cn&#10;w1Z6tcW+hX+myyXVghHlzNi55Yf8AX8qo/8ABOnWrBf2f2tmvIEuIdXuUkjeQBlLFSowfXIxWJ+0&#10;bqMHhP8Abh+CuvanILXS3tHtPtMhwgctMnJ7YMyZ+tdlWUq+Z16dRJ2jUtov5brpq/PVnLSjGjlt&#10;GcHa8qd9X/NbvovuR7Z+1l4j1Pwl+z14y1bR72XT9StrZDDcwnDoTKgJH4E1B8NNS8W+L/2XvDt7&#10;pOpRHxffaJE0V/fjcvnFfvsB19a5H9uv4h+H9F/Z78Q6RcanAdT1iOOCztY3DySESI5OB0UKpOaw&#10;L34n6t8If2BfDniPQ1H9qR6PZwQSsu5YTIypvI9gxI98V5tHDyngqSjFc0qlldb6L8LnoVsRGGLq&#10;uUvdjTu7PbV/jYk1z9lz4kHQ7rVpPjXrcvieOJpkVY1jtTIBkLjP3ffFdl+xx8YNY+M/wUGp+IGE&#10;us2F3Lp9xOF2+cUVWDkDocPg/SvNfDXwA0HxB8JbDx146+J/iK9uL3Tl1C4u4tYa2t4y6bygVTjj&#10;OPXirP8AwTZ2/wDCjfEGwlk/tyfaT1I8qLFdeKUamCquUlKUJRV1DltumltdaHLhm6eMpqMXFTjJ&#10;2cua+zTe9nqH7A3/ACG/jP8A9jI3/oc1fXLsERmPQDNfI37A3/Ib+M//AGMjf+hzV9dEBgQehry8&#10;4/32f/bv/pMT0sp/3OHz/wDSpHxT+xpbL48/aH+L3jXUgLjULW9eyt3fkxr5jKCPT5YwPxr7Xr4S&#10;+DfiS2/Zn/aw8d+F/FMg03SPE8zXdjfTfLEzM5defT5mX619maz8QfDPh/SpdS1DXtOtrGNd7TPc&#10;pjHtzzW+b05zxMZwV4yjHlt2slZfO5jlU4Qw8ozdpKUub1u9/lY8s/az+OeofBnwXYQ+H4Un8T67&#10;dCx09XGVRj1cjvj+defp+y38V73QRrNx8ZdYi8XtH532VEAtVkxnZ9M8ZxXM/tp+IbTWrX4R/EnT&#10;JDfeGINTDvcKp2hC3Dn0HymvruPx74el8NDX11iz/sgw/aPtXnLt2Yznr6dq05qmCwlGVGK5pOXM&#10;3FN3Tty6p29DPlhjMVVjWk+WKjypNpWavzaNX9Txr9kD45a18VNA1vRPFioPFfhy6NpdyIMCcAkB&#10;8euRXh/wk174w/Gzxh498J6Z4tl0fQrTV5GudacCSeCPJVYIR2zjNdj+wtayeIvHXxV8cW8TR6Nq&#10;uomK0cjAkAYksPb/ABqT9hP/AJHH4w/9hxv5mu+rGnhZ4udOCulBpNXUW7Xt6NnFSlUxMcLGpN2b&#10;mrp2bSva/qkZeg6v49/Zo/aM8L+DNc8XXfjLwn4nUrFNfgeZC/PPfByOmehrM/4KM+AtZj0ODxO3&#10;iu8fR7i/traPQDGPJhfYR5obrngn8a6j9rP/AJOV+CP/AF9N/wChGtD/AIKPf8kR0r/sN2/8mqsN&#10;UbxeDrpJSmve0Wtm1fbR6bqxGIppYXF0W24wemr0uk7b7a9bnZ/DfwrrPwC8Ca94q8U+PNR8X6dH&#10;paXMdrdxKgt9ilsKR1LZC/gK8s+GPhf4g/tRaDJ458QfEi/8Habeyv8A2XpGj7VEUQYgMxJBPT8a&#10;9z+OXh+78Ufs0eI9NsUaS7l0RWRF6ttVXIH4Ka+a/wBlD4BfDj4s/CPS72517X4Nbg3QX1la608I&#10;ikViOIx90EYP41zYepF4eri5u0+ZK6gnZWfTRK/ex014SVelhYK8OVuzk1d3XXVu3a56Z+zr8TPF&#10;vh34zeJvg7421geI7nTrYX2mawQA80Hy/K2Opw6/rXnfjPxz8V/FP7WHjj4c+DdbktLa7itwbmU5&#10;j0y3WNDJIgx94lgPxr3j4V/s3/Df4ZfEGXW9C1C9v/Eq2rQuL7U/tLrExGSQeR90DmvMPhZ/ykL+&#10;KH/YGj/lb1VOrQlVr16UE7U76xsua61t+P8AwCalKvGlRo1ZNXqW0ld8tnpf8P8AgnfaVaax+yf8&#10;GvGeveKvFt343S0/0q1a8G1wzBUWLPPDSEfQGvOfh18LfiL8d/B1n458UfFbUvDd5rEf2uw0vSQq&#10;w2sLcx5GRnIwcHPBr1H9t3w5e+Jv2Z/GFvYRtNPAkN2Y0GSyRzIz/koJ/CvI/wBnr9nL4YfFP4R+&#10;Gdah8ReITevYxJe29vrroILhVCyKEH3QGBwPTFRh6kfqksXOVpynZtQUrKysrbK/e2trFV6cvrUc&#10;LCN4KN0nJq7vq77u3rpud7+yl8W/FGq+LfG/wx8cXsereIfCkqmHVIwB9rtycBmx3GUOfRx6V5da&#10;eMPi78QP2lvil4A8K+ITp2mrdI0mpXGH/sy3QYIhXH3nLgfhX0D8F/gF8PfhR4s1rVPCt7dX+uXF&#10;ulvevd6h9qkSMtld3cZKd/7teS/s4f8AJ6Xx2+if+hrThUoOeJr0YKyhF6x05rxu0umuqX6CnTrK&#10;GHo1ZvWbWj1tZ2V+umj/AMzm/FUvxC/ZD+Kngie78c3/AI18H+IrwWV7FqSgNGxKgkcnBwxIwf4T&#10;mvYv2vfjhrPwo8NaJo/hVEfxd4muxY2DOM+UOAzgdyCyge7VwP8AwUO/5B/wv/7GNP8A0E1V/bud&#10;vDHxJ+CnjW6jZtF0bV2F0+MhCZIXGfqIn/KtaMIYueFq1Ypykp30S5nG/LdKy8vMzqznhYYmlSk1&#10;FOFtW+VStzWbv6+Rtx/syfF7RbCHW9O+Muo3fitQJZbS8iBs5G6sn07ZwK3/ANpv42eKPh5oPgzw&#10;poP2dPH3iqSO0Sfgx27YUSOoP+0wAz617bf/ABC8M6X4fOuXWu2EOk+WJftbXC7CpGQQc818dfty&#10;aXpmsfEn4OeKNTuLhfBl1J5Nzf2chjaOORo3DK4+6SuSD7VyYKcsdioLFRVlzW91K7SbS0Svtt8u&#10;p1YyEcHhpvDSd3y395uybSb1bt6nTeMfgX8Rvh94Pu/FmjfGTVNV8T6fCbua0uthtrgqMsgXPA64&#10;4/Kvdv2dviufjR8JNE8USxLBeToYrqNPurMpw2PY8H8a81X9jf4W3umi6HiTxHNYSJu80+IXMbKR&#10;69MV678Hfh74X+GXga10XwfIZdDWR5Y5TOJt7E4Y7x15GPwrDGYijWw/Ldymno+RRsuq0/Dsb4Sh&#10;WpV725YNarmcrvo9fxO3ooorwD3AooooAKKKKAOA8c/HvwB8NtSXT/Eniiw0q9I3eRNJ8wHuK5r/&#10;AIbB+D3/AEPWl/8AfyvzJ/auuLjUP2ivGiySNK41F4k3HOADgCuhf9hz4rjS1vo9HhnR4hMscdwp&#10;dlIzwK+/hkOBhRpzxFZxckn0XRPS/qfCTzzGzrVIYeipKLa6v+tj9Ff+Gwfg9/0PWl/9/KP+Gwfg&#10;9/0PWl/9/K/Kr4efAzxj8T9d1bR9D0xpb/S42kuopDs8vBxjnvkHiua0PwdrPiXxLF4f0ywmvNXk&#10;lMK2sa5bcDg/lXX/AKtYBtr2zutX8Oi8zl/1ixySfsVrot9Wfr1/w2D8Hv8AoetL/wC/lH/DYPwe&#10;/wCh60v/AL+V+cniL9if4p+HNAn1WXR4rpIE8ya3tZ1kmjXGeUHNcJp3wQ8Vap8Nbvx1BaJ/YFrc&#10;raSytIA6yGRYwNvX7zCsYZDllRc0MQ2r23W72RtPPMypvllQSdr7PZdT9Vv+Gwfg9/0PWl/9/K86&#10;/aG/a++Htx8F/Flr4X8XWV/rt3ZNa20Fu/zkyEIxH0Usfwr4g8T/ALHXxI8IeFLvxDqVjaw6da23&#10;2qQ/aVLeX6gdTXKeOvgH4z+Hur+H9L1PTS9/rsfm2EFs3mNKOOw/3hWmHyTLPaRnCvzWd7XWttX/&#10;AMEzxGc5l7OUZ0eW6tez66f8Me8fDz4i+BvB/g3S9LGvWayxQqZsN1kIy36k/lXSJ8afBUjqi+IL&#10;VmY4ADdTXjl7+w78V7HQ31FtGhkeOPzXso7hWuFXGeU614rpNrLZeJbO3uI2hniukR43GGVgwBBF&#10;fSQhhsTzSpVOa29mj5Cph61BpVYON+6P1q+FHwbXUre21rWlzbyKJILU9WU8hm/wqh8c0h1L4j+H&#10;vDNhsOp3FozQ2qjHyAjJ9gK87/aE/ai8Z+CviB4T+HHgS3s49SvLC2lku71dwLSZCoB2xtyT71xH&#10;7Lvxt8UfF39pr7T4sFq2o6NpF5a7rWPYGwwznn1HWvioUsY75jVasotpX6bLT1+Z9vOOBjBZbSTu&#10;5JN23a1ev9I+qdL8KeGfgn4am8R+J763g8hR517PxHCScAD8TjNeV/DvQbb42a7qOqaNex3GgrdO&#10;HvY+VbnOF9TXy58Y/wBpv4kfGHQPiFpkyWK+ErG4VJoBHiSJBOEjIbPJzjNepfBH403XwI/Yll8R&#10;WFrHd6idTa3t0l+4HYgbj7DrXR9TxeHouq5XrTkorXRX1+T/AAOd1MDiasKKjajTTltq7afNfifT&#10;3xog0H4afB+8LNFp9jEyB5n7nPUmvi7xZ4++G/jLSZbDUdZspY3BCsT8yH1B7Vx3x0/aW+KXijwZ&#10;a6B4vbTJNM160S/hFtDtdU3HHOeDleleVfCn4F+MPjLdTxeGtNNxFB/rrmVgkUf1Y8V7GW4F4PDy&#10;qYqok7t3vp9/qeRmlWGNxMY4WD0SVrfp6H2T+xX+0R4K+GHg3WvC/iTxXZ2tvaXzPYzTPgSxt6V9&#10;Gf8ADYPwe/6HrS/+/lfl38Uf2bvHPwijtp9d01RZXLiOO8tpBLCWPQbhXR6z+xp8StB8MS6/eWNr&#10;Hp8dt9rZvtK7vL25zj6Vy4rKctxVT6xKvbnfRqzfkelhs0zHDU/q8aN+RdU728z9If8AhsH4Pf8A&#10;Q9aX/wB/KP8AhsH4Pf8AQ9aX/wB/K/K3xr8CPGHgHw/oWt6tp/l6brQU2s6PuB3YwD6da6+z/Y3+&#10;JN7rsOkR6fbfbZbRb1Ea5UZjY4BrmeQ5ZGPM8Q7a9V03+46VnmZSlyqgr6dH12+8/SP/AIbB+D3/&#10;AEPWl/8Afyj/AIbB+D3/AEPWl/8Afyvzivf2Lfibp/iLTtDl062GoXySSQxi5U5CY3Z9PvCqHiH9&#10;kf4h+GfEGgaLe2VsL/W5pILNI7lW3Mi7mBx04NQskyqTSWIeuu62+7yKec5pHV4fy2f+Z+ln/DYP&#10;we/6HrS/+/ldR4D+OngP4mX0ll4Z8TWOrXca7mhgky+PXFflZ47/AGQfiZ8PPD9zrWp6MslhbDM8&#10;ltKJDGPUgdKn/Yquprf9pbwYI5GQSTyI4U43L5TnB/IVNXIMFLDVK+HrOXKm+jWiv0Kp57jI4iFH&#10;EUVHmaXVPV2P2Iooor4A+7CiiigAooooAKKKZLKkMbSSMERQWZmOAB60AZPjDxfpPgTw5fa7rd5H&#10;Y6bZxmSWaQ4AA7D1J7CvyL/af/aV1b9oLxhJLvktPDVoxWw0/dgY/wCejjux/Su8/bi/aef4u+LG&#10;8L6Dcn/hE9JlKl0bi8nHBf3UdB+dfLFfqmQ5OsLBYmuvfe3kv83+Gx+ZZ5mzxM3hqL9xb+b/AMl+&#10;IV0ngD4d6/8AE7xFBonhzTpdQvpT91B8qD+8x6Ae9VPCXha68X6zFYWzJCp+aW4mbbHCg6ux7AV9&#10;e/Cf9oP4Nfs+6X/YelancXmoTEfbNUgtS3msP9rso7CvRzbN6eXQ5VrUey/V/wBanBleU1MwlzO6&#10;prd/ov60Pcf2df2I/C/wqt7fVfEyQeIvE4AcmUboLY+iKepHqa+nY54VUIjIFUYCqQAK+d/B3xw0&#10;D4hWZudC1iK9zy0e/Ei/VetbkvieVMkSEZ7g1+VYmvXxs3VrSu/627H6bh6NHBw9nSjZf1ue1NqF&#10;spIM6AjjGagbXrFHCm4QH614lL4mlZSfMJPrmqcviH5AWdg3qTxXMqRu6qPehrtgXZftUeVGSc8V&#10;WfxVpoDZuVGP1rwG48RlvmaYBR71Qbx3DA/lmbdVqiS6x9FTeMdOhhSTzd24dFHI+tPtPFen3m0L&#10;MFzn7/HSvi748ftBz/CnwfHqVjZPqV7dSiCCNVJRWPdsfpXCfBj9rPXn1NNJ+ImmS6TNdNutbvyt&#10;sZBxhT/jWUlCMuVvU2i5yi5paH6MjVLQuFFxGSRn71SrdQsCRKmM4+9Xz/beMomUHcwBGc1JH4+j&#10;yVG8Y71XsmZ+2R719ut92POTPpmuc8deBfCvxO0SXSvEmm2uq2bAgCZRuQ+qt1B+lcHYaul3Akkt&#10;7HBI7lFjducg1Pd+KrXRobb7XNslkY/KG3cZ6nFOClCSlB2a7BKUZxcZq6Z8KftKfsWan8LZLnXf&#10;CMkmv+FgSzxj5rmzHow/iUf3h+NfL9fsBe/EPRYbaaJiZ5WGAFXKnnkH8K+Iv2mf2frFHufF/gq3&#10;K2zZlv8ASo1/1R7yRj09R+Ir9GyfPJVWsPi3r0l38n5+fU/P82yaNNOvhNuse3p/kfMFrdTWVzFc&#10;W8rwTxMHSSNirKw5BBHQ1+nX7E/7XcXxT0y38G+K7pY/FlpHttrmQ4+3xgf+jAOvr1r8wauaPrF5&#10;4f1W11LT7iS0vrWRZYZomwyMDkEGvocyy6lmNF056SWz7P8Ay7ng5dmFTL63tIap7ruv8+x+9lFe&#10;H/snftFWnx/+H0c87pF4l05Vh1K2BwS2OJVH91v0Oa9wr8Xr0KmGqyo1VaSP1+hWhiKcatN3TCii&#10;isDcKKKKACiiigAooooAKKKKACiiigAooooAKKKKACmSxiaN42+6wKn6Gn0UAfNP/Dvj4TLPNLHH&#10;rsDSsXYRaoygnOfT3re8E/sW/DvwB4q03xDpba2dQ0+YTQi41N5I9w6blxyPaveKK9KWZY2acZVZ&#10;NPzPPjl2Eg1KNJJryOH+K/wY8KfGnQ00vxTpwvIom3wzRtsmhb1RhyK808JfsQfDnwzrlpqlyNT8&#10;QTWjB7aLVrxpooiOmFPHFfQdFY08biaVP2VOo1Htf+vwNamEw9WftJwTl3scn8TfhhoXxb8G3Phf&#10;X4pn0m4KM6W0nlMNpyuCOnSvFIv+CfHwohQJH/wkEaDoq6q4A/SvpeinRxuJw8eSlUcV2TFVweHr&#10;y56tNN+aPLvhF+zl4Q+Ck2pSeHv7Rc6hGIpxf3jTgqPQHpXC67+wr8O9T1O5vbG41vQzcyNLNBp2&#10;oPHExJyfl7V9F0VUcfiozdRVHzPd9xSwWGlBU3TVlt5Hm3wk/Z68E/BSOdvDWmFL2cYmv7pzLcSD&#10;0LntXpNFFctWrUrSc6km2+rOmnShRioU1ZLogryC5/ZX8A3XxfX4kSWNwfESy/aMed+4Mu3G8pjr&#10;zn616/RTpVqlG/s5NXVnbquxNSjTrW9pFOzur9wrgvA3wV8N/D3xr4s8U6Slyuq+J5hPfmabehYM&#10;zfKP4eXau9oqY1JwjKMXZS38+v5lSpwm1KSu1t5dDgtF+CvhvQfitrPxDtUuR4i1a3W2uWabMWwb&#10;ei44PyLXeEAggjIPY0tFE6k6jTm72SXyWwQpwppqCtd3+b3Pn+1/Yk+HOm+OE8SWC6pp7LeJfHT7&#10;a8ZLYyq4dcoP4cgcV6H8YPgj4U+OPh+LSfFNi1xHbuZLe4hfZNAxGCVbtnjI74rvaK6ZY3EznGpK&#10;o+aOzvqjCODw8YSpxgrS3VtGeAaF+xJ8NtH0nVbS5g1DV7jULVrNr7ULtpZoYmGCIifufUV6fa/C&#10;nw3B8M4PAM1l9t8NRWa2P2a6beWjAwMn1759a7CilUxmIrO9So3rffr3CnhKFLSEEtLbdD520P8A&#10;YW+HGjXsbSSazqOlxP5kWkXmoO9opznlOhFep/Cz4QeHfg7ouo6V4chmhs769kv5Umk34kcAEL6L&#10;gDArtqKdXG4muuWrUbQqWDw9F81OCTOD+F/wX8OfCK48QzaAlyj67eG+vPtE3mZkJY/L6DLniu8o&#10;ormqVJ1ZOdR3Z0QpwpR5IKyOD+KvwQ8HfGjTEsvFWkR33lf6q4U7Jov91xyK8o0j9gL4W6deRS3S&#10;atq0ETBo7S9vmeEexXvX0nRXVSx2KoQ9nTqNLsmc1TBYatP2lSmm+9jm9Y+HXhvXvBreFL3SLabw&#10;+YhCLHZiNVHTHpj1rw1P2Avhsk+z7Trx0vdu/sz+0n8jr02+lfS1FTRxmJoJqlUav5/j6+ZVXCYe&#10;u06kE7eRkeFPCekeB9BtdG0Owh07TbVdsVvCuFHv7n3rmfhp8FfDfwn1DxBeaClyk2uXRu7vz5t4&#10;3/7PoK72isfbVLSXM/e38+upt7KneL5V7u3l00OC8c/BXw38QvGHhvxLqyXLan4fkMlmYptqZP8A&#10;eHepfi58HvD3xr8NwaH4kS4exhuUulFtL5bb1zjn05NdxRVRxFWLg1J+7t5ehLoUpKScV72/n6kN&#10;tax2lpFbIP3USCNQ3PAGBmvB/Fv7FHw88SeILnWbL+1PDV7dNvn/ALGvGt0kJ5J2ivfqKdHE1sO3&#10;KlJpvsKth6NdKNWKaR5j8Jf2dvB/wZvLu+0OK8n1O7jEU9/qFy08zqDnGT2zWjonwV8N6B8Vta+I&#10;dqlyPEOr2621yzzZi2Db0XsfkWu9oolia05SlKbbkrPzXb0COGowjGMYJKLuvJ9xk0MdxC8UqLJF&#10;IpV0cZDA8EEdxXz1rX7DPw7vtYub/SptZ8NG5cvNb6RfvDCxPoo6V9EUUUMTWwzbozcb9grYejiL&#10;KrFOx578I/gV4U+ClvqKeG7e4FxqJja8u7ydppp9m7ZuY+m9vzqXwj8FfDfgr4ieJ/GmmpcrrXiL&#10;b9tMk26Pgg/KvboK72ilLEVpuUpTbctH5+v3BHD0oqMYxSUdvI4L4rfBXw38ZItFj8RJcuukXi31&#10;t9nm8v8AeAY59R7Vu+OvAehfEnw1daD4isI9R0y5GHikHQjowPYj1roKKlVqiUUpP3dvL0KdGm3J&#10;uK97fz9T5u0f9gj4Z6ZfxSTHWNSsYXDxabeX7PbqQcgFe4r2vxh8NvDfjzwk3hrW9KgvdGMaxrbM&#10;MCMKMLtPYjtiumorarjMTWlGdSo21trsZU8Jh6MXGnBJPfTc+bIP2C/h/A/lDVPEv9mg8af/AGrI&#10;IgPTHpXvXg7whpXgLwzYaBolqLPS7GPy4IQc7Rkk8+5JP41s0Uq2LxGJSjWm2vMdHC0MO26UEmFF&#10;FFch1BRRRQAUUUUAfjL+03/ycn4x/wCwu3/oVfdfxP8AGfgH4a+OPBvirxN4u1TTtTsNIjaHRLUH&#10;yblSpALfif0r4x/a+8AeItA/aA8UXcul3XkXt2bu2nSJmR1JyCCBivPvH3i7xv8AE6+srvxFHeX8&#10;9nAttCxtmG2MdBwK/XZYOOPpYeXPaKjZ2avrFLz7an5THGSwNXELkvJyurp20bfl30P0T+CWk6pp&#10;vgvUPiBolhb22seNNdXUJIrl1j8ux38Lz/s5bHq1ZHgr4Y6b8MP2xfFc0KQwS+ItKe/0VpANizsc&#10;yqv0bsO1fCfi74nfEjxvpuk2GqXWpmz0uMxWsMETxKi4A/hxnoKm8Q/Fr4neKBoDX95qTz6EANPu&#10;UgZZYcAD7wGT0HWuL+x67c26kUppp+S05eutrJdNGzs/teglBezd4NNeuvN00vdvrqkeyfCfwt+0&#10;VZfFjXJtNe9s9RUTfbbnWctaOue+7g+2K73T5LmX9iLx295JbS3Z8TqZnswBCz/bodxQDtmvAvEn&#10;7Tnxq8VeHZNFvtX1L7HKnlymG2Mcki9wzAZOa47T/iB4/wBL+H9x4KtvtieHLidbmS0+zE7pA4cH&#10;OM/eUGu2eCr1mpVOSLUov3e0b9fyVtO5xxxtCinGHPJNS37y8vzd9ex9h/txeIvAdhp1pp+sz64n&#10;i+fw1AbBLO5ZLMoZJAvmIOCch8+2K9S1y50e2/aa+Df9qmJZH8M3KWRlxjzyItuM98bsV+cHxE8W&#10;+NvipqtnqPiVLzULu0tFsoXNsy7YlZmC8D1Zvzq544+IvxD+Il9o15rcuoXF1o8flWM0cDI0K5B4&#10;IH+yK5lk0vY06TqbKaev8ysreXf5nQ84j7WpUVPdxa0/ld3fz7fI96svC37Qkf7TOtXGkNfw6p9t&#10;uXF3ebjYmAltuc/KU24AH0rwH4hyarJ8atQOuTWVxrH9pKLuXT1CwtJuG7aBx1rstX/ay+ND+Gjp&#10;V74gvoLV08lrhoNkzDGMGTHpXjuhyPN4hsXkYu7XKMzMckncOSa9fCYetBudVQVo8q5Vvbu/0/E8&#10;nF16M0oUnJ3ld83n2X6n3L+1b40SX4s+EfCHhnQ9Pt/F93p9oW8R3Cbpog24Iqc4GME59686/YJt&#10;prL9ovXLe4k86eLT7xJJP7zA4J/E19JfGv8AY81P4s+NfDvjnw94kGh6nb6fbQkOm7aUBKup9fm/&#10;SuO+A37P0vwJ/aqg0y61n+2pdU0W6uXm2bSCWUHP1zXytPF4X+zp0Kcve5Hda3und69rbI+nq4TE&#10;/wBoQrTj7vOrPS1mtNO992fK2k/8iP8AG3/rvD/6XLXufw/8YaP4J/YRk1DVtBtfEWdWaO2tbwEx&#10;CUkAOcenWuy13/gnRqU+veI3sPGjWWgarI08lr5eWb5/MVW9QGx+VWvhX+zmPin+y1qvgP8AtP7L&#10;cWOuzeVebcqWjcDkehrqxGPwdenGSneKnBvdWVrfp0OfD4HF0aji4WfJNLZ3d7/r1Pib4u22umfw&#10;/qWt3EMn9o6ctxaW9uu2O2g3MFjUdgMH86+nPAlvrGs/sKTWnw98065HqDHVorI4uGTI9OcY/rXP&#10;/tD/ALHGu/DP4YJ4m1vxcurvpUa2kFqI8BYt3yqp/E18+/Cz4oeNvhlqUt54Ov7u1lcYmjgQyI4/&#10;2l6GvX9zMcLGWGknySvs1F2vo/k/vPJ97L8VKOIi1zxtveSvbVfNfce3WemfGfRvgDff8JDPBa+D&#10;JLhB9m1tN10zbhjyt3IOelfQf7VVtoUvgSxe90bxNe6mNAj8m70yRxZx/IP9aBwfxr4m+JPxb+Jv&#10;xaltm8S3Wo3sVsweK3W3ZIlb12gYzXQ6n+0x8ZdY8OS6Fd6hey6ZLb/Zmh+x9Y8YxnHpXNUy+vUn&#10;Tq3gmm20nbe3Xq9NdFc6aePoU4VKVpNNJJtX2v06LXTV2Ps3xVqug698OPhn8O/ESxQ2/iLSI2sr&#10;1+sF0gBTn36VyPx9mvfD37WnwbsIbuWIC1hgmETkLIASOcdRxXxj4o+IPxA8YW2gQao19MmhKE08&#10;rbMphAxjBA9queIfit8SfFPi3RfEupy3tzrOjqq2dy1qcxgdO3NZUsonSkpc6tad1frK9mvla/oa&#10;Vc2hUi48jveFnbpG10/xt6n2d4d1K7uP+Ci2s2s1zNLaw6bKY4S5KplEzgdqyru20SH9qX4eNpOj&#10;+JNNmbVbv7RLrUjNDKfL/wCWIPQdenqK+SbT4ufEuy+I0/jqGW9XxNNGYnvPsp5UgAjGMdhWvr37&#10;Q/xd8Ta1omq6he3k99o0rzWUv2MjymddrHpzkCh5XWUk4yjb2ai9ba2a2trqwWZ0XFqUXfnctul0&#10;9+mx9n/FZLX4MeB/il4uTWr/AMVweJJZLEaevzwWEh3A7h2wT+gr4z/YyO79pnwSembqQ/8AkF6y&#10;IfjF8TorLxFZme9ls/EErTahby2hZJHbqwBHB+ldv+xB4B1/U/2hvDeoR6VdJZac8k9zPJEyoi+W&#10;yjkjrlhxW0MK8DgsR7aSbaet+0bJW8tvMxniljcbh3Si0k9rf3rt3/HyP1sooor8lP1QKKKKACii&#10;igAr5Q/b9/aB/wCFZ/D8eE9IudniHX0ZHZG+a3tujt7Fvuj8fSvqXVNSt9G026v7uVYLW2iaaWRz&#10;gKqjJJP0Ffin8ffipc/GX4ra74nmZvs9xMY7ONv+WduvEYx245PuTX1PD2AWMxPtJr3Ya+r6L9fk&#10;fM59jnhMN7OD96enour/AEPPakt7eS6nSGJS0jkKAPWo67fwTpdrZadfatqF0liEiPlSyEDb/tDP&#10;X0r9CzjM6eU4SWInq9oru3sv1fkj86wOElja8aMfm+yPN/HviWfQHOgWFwyI2PtZjP339M+gqL4f&#10;2MN94rsI7u3kvLbcN8UYJLGuK8VavBf+L7x4pxOu8skoBw/uK3vC+szaDeWd1Ks8aq+5pIgcjP0r&#10;8RxGIq4iUq1Z3lLc/eMHRpUKUaVNWirH0L4+8T6R8NdT8Oa94VtrrRdXjn8u4hYbEljx6d+lfU/g&#10;b436X418NQaiZBBNtVZYiejHjivze+K/xSPinW4bHTZ5zpNqgfFxyVkxg4zyBzXpvwK8TzNo5gmJ&#10;hcMCGPcZ7VxqtVoUuZDxkIVFJx6f0z7r8LfE/Sr3x7Jol7c2yxbQ0cjSDaTjkH0rY8Ra5od3q81j&#10;pepLLN5gRV4MZz2Vq+NrJ2TxSzXLsYyTN5wHAX0Neh6PdNMjarbWck9hCyq5tT8271A6/jWtHGyl&#10;Ll36nhtK2p9BaZqWj6Lez2eo3dtdXbyx26xyA4jZiOtTeOPBlp4ctJNS/te0Fo03ljPy8nGAMnnr&#10;Xi6a9ZwTN/orGGYCaTz2zIhH8W716V5j471nU/id8TdA0vwzNJe2lnJvngmlOwSdHcnOPlwOvpSh&#10;mLlUnG236f8ABOmnh4zsr6fke0/HXxLp/hXQPDGl3jpulne4mljAPy7FK7jgkYJJrmUstO8f+EdO&#10;tbG+TVNVmkCRvKm1huxgfgSOa87+LV9P4ZntbizvJdRv4QFkUnMaoo5BbvnA4qn8NfGspuIbgSxr&#10;JIVeSKNMBQew9MHv7V5uJqc9WNVP+ux97gctrxprCThZyva+l+zf9XR9EeKfiDaeB1l0uaRbnULG&#10;ZbOZFP3XAGfqO1b3w31KT4nz3EOlLteFA0pbogJI6/hXlXjvwzpnibwTq3iazSRNVtCt3cRo5ImT&#10;oWA7EZz9M1X+BHiLxD4MsbHxBpqRQaPd3ws7m4kbLygZcrt+gPI9q644+o589/dPi8xyuvleJ+r4&#10;la76bNHo3xe1vVvhjp8Vwmm3OqXLj5Y4EZthORzjnPtXz1pv7UPiaPXmGtWUcNojhZLeVCkiDPPX&#10;nP1r6U8aeML/AFrU4rnQ7ixdYYpJXhv3YBypGMEHj0/L0rhfiz+zjZ/ETWtI8cXt2lnZCESapaW7&#10;eZHIFxjay85PIpSzNe0dn7vRo9HD5ZGrh41Ibt63/wAzq38VacthaajJeIlrdBTExP3gRkVs6H4p&#10;03UL2ayhmWWRYlkYk5BVug/KvnbSNPi8W/D7Rk824sbW1R1hjIyVTcQAff5QfbkVr2Fn/wAIZGl2&#10;gYqUQedvyzDoB6jtSq5zCndJXaPn5UXGbXQ439pT4OxeDdW/t/RIsaLeufNiQcW0pPT2U9vQ8ele&#10;HV9Uaz4yTXra80q+YNbzRFXRzkHd/kGvmTWtMOkanPalvMVGOyT+8vY1+s8KcRLNoSw1VWqQ2v1j&#10;39V1+TPzfPMuWFqe2pL3Jfg/8mehfs5/Ge9+BnxQ0zxBAzNYFhBf24PEsDH5h9R1HuK/ZvQ9bsvE&#10;mjWWq6dOt1YXkKzwTIch0YZBr8Fa/Sj/AIJufGX/AISTwTf+A9Qn3X2jHz7MOeWt2PzKP91j/wCP&#10;e1b8T4BVKSxkFrHR+n/A/Jnbw5jnTqPCTektV6/8H80faFFFFfmZ+jBRRRQAUUUUAFFFFABRRRQA&#10;UUUUAFFFFABRRRQAUUUUAFFFFABRRRQAUUUUAFFFFABRRRQAUUUUAFFFZfibxLpvg7QL7WtYulst&#10;MsozLPcOCQijvxzTScmkt2JtRV3salFec/C79oPwJ8ZL28s/CmtpqN1aIJJYfLZGCE4DcjpmvRq0&#10;qUqlGXJUi0+z0Ip1IVY89OSa7oKKKKyNAoqhHr2mTXP2ePUbR5848pZ1LZ+mc1fptNbiTT2Ciiik&#10;MKKKKACiiigAooooAKKKKACiimTzJbQySyMEjjUszHsAMk0APoryTwX+1T8NPiB4wTwxoniBbrWJ&#10;GdIoTC6iQqCSASPQH8q7zxf498O+ALKO78RazaaPbytsje7kCbz3AHU/hXRPD1qc1TnBqT2Vncwh&#10;iKNSLnCaaXW6sb9FZfhvxRpHjDSotT0TUbfVLCXIS4tZA6EjqMjv7VqVg04uzVmbJqSunoFFFFIY&#10;UUUUAFFFFABRRRQAUUUUAFFFFABRRRQAUUUUAV7rTrS+x9ptYbjb082MNj86r/8ACPaX/wBA2z/7&#10;8J/hWhRVKTWzJ5U90Z//AAj2l/8AQNs/+/Cf4Uf8I9pf/QNs/wDvwn+FaFFHNLuHLHsZ/wDwj2l/&#10;9A2z/wC/Cf4Uf8I9pf8A0DbP/vwn+FaFFHNLuHLHsZ//AAj2l/8AQNs/+/Cf4Uf8I9pf/QNs/wDv&#10;wn+FaFFHNLuHLHscH8UPgv4Y+Kvgy/8ADuq6bbpBcLlJoYlSSJx911IHUGvyk+LP7Pfib4D/ABEt&#10;bDVrZ5tNa6Q2mpRqfKmTcMc9m9RX7L1j+KfCOj+NNJk03WrCHULOTrHMgOD6j0Ne9lecVcubi/eg&#10;91+q/rU8PM8ppY9KS92a2f6M+dP2gv2ydB+CPhSz0jSJItY8WyWkYW2RspbfIPmkPr7V83/sV/FL&#10;VPGv7S2peJ/F2rmaU6XcPJcXL7UiTIOBnhQK9T+Mn/BNqz8RX9zqvg3xBJZXUzF2s9SzKhPor9R+&#10;Oa+edT/YU+M/hmadLLS0u0kUxvJY3Qw6+nOOK+lwMcqeEnSp1UpzVm5aPX16ejPnMbLNFi4ValJu&#10;EHdKOq/4f5Hrv7U37fUl8954X+HM5jtxmK41odX7ERe3vXZfso/G7w98If2XJNf8UakBK99OyQlt&#10;01zIcHCjqST3r5f0r9hL4w6nMqN4cW0UnHmTzqAPyJr3f4a/8E1tUufsrePfE4WxgO5dM04lsE9f&#10;nPAz7CtMTSyejhVh1VSV03bWUren9IjDVc2rYp4h0nezSvpFX9f6Z434/wDin8SP21PHkOh6PazJ&#10;pPm4g0+HPlQrn78rdz9a+/P2dP2Z9A+BngxLBoINS1i4Ae9vZow25v7q56KK7f4bfCTwt8JtHXTv&#10;DWkw6fEBh5FXMknuzdTXY18xmGaqvBYbCx5KS6dX5s+lwGVuhN4nEy56r69F5Iz/APhHtL/6Btn/&#10;AN+E/wAKP+Ee0v8A6Btn/wB+E/wrQor5/ml3Pd5Y9jP/AOEe0v8A6Btn/wB+E/wo/wCEe0v/AKBt&#10;n/34T/CtCijml3Dlj2M//hHtL/6Btn/34T/Cj/hHtL/6Btn/AN+E/wAK0KKOaXcOWPYz/wDhHtL/&#10;AOgbZ/8AfhP8KsWun2tiG+zW0Nvu6+VGFz+VWKKHJvdjUUtkFFFFSMKKKKACiiigD5f/AOChXxPP&#10;gX4GTaPbTGPUfEUwsV2nDCEfNKfoVG3/AIHX5T19Zf8ABSTxy3iL442ugxylrbQrBI2jzws0vzuf&#10;++fKr5Nr9jyDDLDYCD6y95/Pb8D8kz3EvEY6a6R0Xy3/ABLek2J1LUbe2yFEjgEnsO9YPx81VtM1&#10;4aFHIfIto14B4xjin6j4vm8ITwXEEUcsmd2JQSOPpWBfeG9Z+KGotrSywNc33PlHKgAfLgdfSvge&#10;KMVOtmMabf7umv8AyZ7/AHKyPr+GsDKND2yXvT/JHEWsSXADgfPG3B/lX1x8Lp/D3jbwvbyvaQw3&#10;0SeVdIo7jv8Aj1r5Iv8ATL/whr91p16oSVMbk3A49MEV1HhHxxdeGLo3FnNsyMPGTw49DXyVal7a&#10;F47n3mFr/VqjU1p1L/xH0O2ufiBqiWUW2Lz/AC0SMdQMdq9X8MW9z4X8PWn2myuLRnyBJNCVVsD3&#10;Fdn+y1Y6bf22oeL722jlu5rsxJLIN/lgdQq4PJJHOK+0dG0zRtdtVg1CCC4hkX5o5VDKQfavLxGJ&#10;jBKhbVWO6OXTxcZVYysndo+E7PxDPcLLvMUir1wMECvVfg38YdS8Dw6hbaXFbE3aglnTcePTPSus&#10;8c/sj6TD4s1GfSPE8eladdYkjtGspZvKyOQGTjHtUenfs6WmnRh4vGg88IEMn9j3B249Bio+r1rc&#10;9Jeh87KnOjNxlujnvEvi+TW9XN1dWnyXTlZ5Ado3YzgfkKyE+x6Jq15PYpHY3M9uBcXP3Tg88n15&#10;rtPiH8MP7I8DPJoeoXOv6usokNsmnTxmUnA+UlcDAHeub0H4W33iTSYrzxBqD6Nc+aHfTZNNuXJV&#10;eBudUI7dBWDwmI0tHXqe/l9ehhoSqz+JNNL01/M5vTi99aS2uoQG5a43+Q6n5njJxkg9PX8qwJbW&#10;z8HJcm3OJCpAUsCynHfHT6V0XxP8LnRI579dVnulz8sVtY3EYjA4B3MgwK80RZb9BIzosIHHzYx+&#10;B5Jq3RnC3tFY/TcpzZ5nQVWpBe0jdX8j3D4EeLD4mjisfPSOOeIwzeeCV2kEMCPxNdp4b0e28KeC&#10;9Vt8LiK/huJEdtxXdG4yDnj/AD1rxL4DadPbeI7hVb9zFmRWXnA6niuGl/aU8UDSdW0ow2ZivmPm&#10;SmD94SAQuG9snFVHDzqqSg7HxfEFWtiq8FX3imvxPRPEPx40tbea8GmNe2lpdhZJEk2tIQrMxXsO&#10;g47jNej/AAg/aUsb3wBqVy1ibKyjjkntraVtwQDJ256cGvi/Sp/7T02+0kHmV/PAzyScLx3/AC9a&#10;9eudO1Dwl8ILax+0WUbLZGcuhPnSCYDagGM/8tM7uny4yK1rYOm1GMdH/VzmpSeFXJH4dfvNnwL8&#10;b7LTtAtIrq3SS3G4PAjkPK7Su7MD/BhXUfl6mur8a6zb6rYwavaBhpjRM0bTt80bDGY2I7+nHOa+&#10;YF0ySO2sp45oMJEDPEJBuV9xAHvwqnj19q9OXXcfDLULaeM7rcLOgY8hweR+WP1rpnhadXda9zKe&#10;Ho4jDuS+JIYvjGNknt13AqoG89/z9qz9VmfxFZi4hczLaoeOpCZyf5k/jVD4T6RdfF74iaZ4et7j&#10;7DNelz5xAKqVQtkjj+7XpPh34M+MtBGpmTQZHiuLWVN1rIk5bKkY+Rj+XvXVgnPKcVTxlP7LV13T&#10;0a+4+KxuCjiqEqLe/wCfT8TySvUv2ZfiW/wo+NfhrXTIY7MXIt7sA9YX+V/0Oa8zvbK4066ltruC&#10;W2uYm2yQzIUdD6EHkGolYowZTgg5BHav6HnCGJouL1jJfg1/wT8apznh6qmtHF/imfvrHIssaujB&#10;0YBlYHII9adXk/7K3jg/EH4CeENVkk8y5W0FrOc5IeI7OffAU/jXrFfg9ak6NWVKW8W19x+30air&#10;U41I7NJ/eFFFFYmoUUUUAFFFFABRRRQAUUUUAFfGn/BTXXtR0f4b+E4rG+uLNLjU5PNEEhTftj4z&#10;j0ya+y6+Jf8AgqP/AMk+8F/9hKb/ANFivcyRJ5jRT7/ozxc5bWAqtdv1R8zfBL9mv4o/HnwjceI/&#10;DfiCKKzgu3sit7qMsbmRURjwAeMOP1qG7+IHxn/ZK+Ia6TqOsXkF1AEnNnPOZ7W7hJOCM9VOGGeC&#10;CDXrP7GH7W/gT4FfCi/0DxN/af8AaE2rS3qCzthIvltFEo5LDnKNXln7Q/xQf9r3456Z/wAI3Zpp&#10;9qttHptj/aU8cBZQ7uZJGY4XJc/KCeAMZJr9BjLE1cZVo4mkvYK+rS8uvXr0PhJRw9LCUquHqv27&#10;tom/Pp06dT9SfhZ48t/if8OvD3iq2j8mLVbNLgxZz5bkYdc98MGH4V1VcX8H/AUfwp+FnhzwuJxc&#10;f2VZLFJOOjvyzsPYsWI9q/PT4z/tA+PP2o/jGPAfgW/mstBlu2s7K3tpTGLkLndPKw5K4BbHZR0z&#10;mvz3C5d9fxFRUZctON3d9Fd2/A+8xOP+o0KbqrmqSsrLq7K/4n6cw3tvcOyRTxSuvVUcEj61NX5e&#10;/Ff9jn4lfAXwe/jax8YHUv7P2y3QsnkilgGcF1JY7gO/TivpH9i74/6r+0B8Odf8NeIrt38R6bD5&#10;f29DtknhcFVckfxKeCe+RW+JymMMP9aw9VVIJ2ejTXyMcPmkp1/q2IpOE2rrW9z6xor8ivhL8R/E&#10;nwF/aWtbTXNWvZbex1RtP1BJ5mZZIi2wtgnuCGH4V+nXxu8fw/Df4S+JfEpkXNpZO8JB++5GEA+p&#10;IrLHZVUwdWnTjLmU7Wa87f5o1wWaQxdKpUlHlcL3Xp/wzO7or8y/+CfEPibx58c7nWbzWL+ex022&#10;kuLkSTsVld/lUHJx1OcV0X7an7XPiS58c3Xw98EX02n2lo4t7u6s2xNczH/lmrDkKMgcdTXVLIqv&#10;136nTmm0rt7JHNHO6f1P63Ug0m7Jbtn6FtfWyTCFriJZT/yzLgN+VT1+XEP7CPxp1Dwv/wAJA+pQ&#10;LfPF9oGnSX0n2gjGcE4wG9s/jV79kb9qrxb8P/iTZeCfF9/c32h3dx9haO+ctJZTZ2jaTzjPBFaT&#10;yOM6U6mErqo4bpGcM6lGpCGKoumpbNn6c0hOBk9K+Q/+ClGt6ho3wp0E2F7PZGXUSrmCQoWG3ocV&#10;8q/DvxR8a/2g/Cun/Dzwlc3R0rTUY3Vz57Rq+45HnS9SOwUflWGEyWWKwqxTqqMbu9+iXX/gG2Kz&#10;iOGxLwqpuUrK1urfT/gn6xQ3UNzu8maOXacHYwOD+FS1+M2vQ/FD9lT4kQQ3l/daVrMAWdGiuWkh&#10;uI8/kynoQRX6vfDz4o2ni74O6V46ucW9tNpgv7kD/lntTc4/DBrLMcplgYwq05qcJ7NdzTL80jjZ&#10;Tpzg4SjumdxJKkKF5HVEHVmOAK8j/awmjn/Zt8dvG6yIdP4ZDkH5171+cfxF+LvxE/aw+LC6TpFx&#10;dvFdXDRabpNtMUhijGfmbHHQZLGtT4j/AAv+Nv7NXg7ULXWLprjwprcP2W8+y3LXNsCSCAwYAo2R&#10;wce2a9ihkPsKtJ1a0VUuny+jT37nk1s79vTqqnRk6dmub5Pod/8A8Evv+So+K/8AsFr/AOjBX6UV&#10;+a//AAS+/wCSo+K/+wWv/owV+lFefxJ/yMZekfyO/h7/AJF8fV/mUNe1yy8M6Lf6tqVwtrp9jA9x&#10;cTP0RFBLH8hX5U/HD9rPx9+0J4xbRPDMt9p2h3E/2ew0fTyRLcZOFMhXlmPXHQV9l/8ABRDxVP4a&#10;/ZvvLa3kMZ1jUbfTnKnB2fPKR+Pk4+hr5w/4JieBbPXPiT4o8S3UKzS6HZRRW28Z8uSdnG8e+2Jx&#10;/wACNd+T0aOFwVXM6seZrSKfyX4t/ccObVquJxlPLqUuVPVtfP8ARfectbfsG/HJ9KGqBrWG4K7/&#10;ALI2psLgH04GM/8AAq+jv2DfEPxMtNa8X+CvH6als0eGGS3XUlLNCSzAqr/xKQMjBI4PvX2JTCkc&#10;bPLtVWI+Z8ckD1Nebis8rY2jKjXhF32aVmtT0cNk1LB1o1aM5K26bumPqBb62eYwrcRNKOsYcFvy&#10;r8x/2lf2qvGnxn+Js/gnwJeXVroa3n9n2sGnuVk1CTdt3Mw6qW6DpjBqn4l/YY+MvhHwrL4jXU4L&#10;y5tYvtEtlZ30hnUAZO3IAYj0z+ddEMijCEHi66pynsnv8zCedynOawtF1Ix3a2+R+pdFfnx+wj+1&#10;j4g1TxjbfD7xfqMuq216jLp15dNulhkUZEZY8lSBgA9DitD/AIKeeItU0a/8BxWGo3NlFJFdO6QS&#10;sgYgx4JwecZNcv8AYtaOPWBqSSb1T6WsdP8AbFKWCeNhG6WjXW596u6xqWZgqjkknAFNguIrmPfD&#10;IkqH+JGBH5ivyu8PD46ftcaDZ6Xos00XhzRLZLbfJctBBI6jqz8l3P449q4HwX8VviJ+y18Tbm2k&#10;uLmK8sJjFfaTdTF4ZhjoRnocggivQjw5KalCNaLqR+z+V30ucEuIIxcZyoyVN/a/y7n7Hz3EVsm+&#10;aRIk/vOwA/WnqwdQykMp5BByDX5Xa18OPj/+03o978QLoTtpeHmtbSS5MAMY5xDH6Y7nGfetD9hX&#10;4++JPCnxb07wVqmoXN3omrSNa/Zbpy32efnBXP3eQQRWM8gaoTqU60ZTh8UV08r9zaGeJ14U6lJx&#10;jPZvr8j9QqTpXyL/AMFJ9a1DRvhNoZsL2ezMuo7XMEhQsNvQ4r5W+HXin41/tCeFtO+HXhK6uV0r&#10;TUY3V2bho1fcePOl5OOwUflXPhMllisKsU6ijG7vfol1/wCAb4rOI4bEvCqm5SsrW6t9P+Cfq/Dd&#10;Q3BYRTRylThtjA4+uKp+I/8AkXtU/wCvWX/0A1+PnjDQfin+yj4/sxfajc6ZqgAngubW6aSCdc84&#10;JxuHYgiv08+D3xWX4z/AS38UlFjubmxmjuo06LMilXA9sipx2UvBQp16dRThJrVFYLNVjJToTg4T&#10;itmfnD+xv/ydp4a/6/Ln/wBFyV9tftq/sy+I/wBoWy8OP4bv7SC50tpQ9veuURw+3kEA4Ix6V8S/&#10;sb/8naeGv+vy5/8ARclfT3/BTnX9S0Xwn4HTT7+5slnu7rzRbylN+EjxnHXGT+dfUZgqss5w6oyU&#10;Zcu7V116HzWAdJZTXdaN482ydu3U9r/ZH+B2rfAT4XNoGtXsN5qE95JdOLYkxx7gAFUnr0z06mvb&#10;GYIpZiFUdSTwK+a/+CfWsX2tfs8WU2oXk17Kl7cIsk7l2ChzgZNfPXiT4EftFftD+M9Zn1rUZtD0&#10;WK7kjgS9ujFCEDEDyokzke5xn1r5mpg/rONr/Wa0Y8r1b6+iPo4Yv6tg6P1ejKXMtEunqz9FLe9t&#10;7vd5E8U23r5bhsflU1fkn8bf2eviV+yzDpXiKTxK81pPceRFfadcyI8U2CwUg9MhWIOexr7y/Ys+&#10;NGpfG34Lw6lrcgn1rTbt9NurjGDMVVXVyPUq659wajG5SsPh1i6FVVIN2ulbUvB5o8RiHha1Nwml&#10;ez1PeqinuYbVQ00qRKTgF2C5P41+TXxo+MXiX4dftdeKdcstQuLg6VrcjQ2ks7+SyrwEKg/d9vSt&#10;HxL8D/2g/jB4auviPrX2u5ieJrqO1mujHOYcZzHCOFXA4Xg+1dy4fUYwqVq8Yxklv3fTfz3OJ585&#10;OcKVFylFvbsuu34H6sAggEHIPelr81/+CfP7QviG0+Jdr4A1fUp9Q0PVYpBapcuXNtMiFxtJ5AYK&#10;Rj1Ir6f/AG0v2jbn4B+AbaPRin/CTay7Q2bOMiBFA3y47kZUAerD0rzcRlFehjY4JauWz8u/la2p&#10;6OHzahWwbxj0Ud15/wDB6H0JNdQ223zpo4t3A3sBn86kByMjkV+Svwx+APxh/aitrzxTFrLtbeaU&#10;+36teyL5zjkhAAcgZHPAr6g/Yu8I/F74X/EjXfCPjgX0vh2LTzNbSySma18wSKAYnPQkE/Lwfaun&#10;F5PSw1ObWIjKcN49fkc2FzapiJwToSUJbS/zPsuoFvbd5jCs8RlHWMON35V+eH7Yf7Ufivxb8TJf&#10;hn4DvZ7KzgnWynksnKy3lw3BTcOQozjHrmsTxN+wV8UPCPgqfxPD4sS81e0hN1Np0EkgkXAyQsm7&#10;5mH0FOnksFThPFVlTc/hTV38+wqmcSdScMLRdRQ3d7fd3P0xor4f/YA/ae1zx5qF14D8V3smpXcM&#10;BuNPvZzmVlX70bHvgcg1b/4KO/EXxp4HsvCsXhzVL/SNMuTIbmeydo90gxtVmHtk4rl/sisscsBJ&#10;pN9elrXudX9q0XgnjYptLp1vsfatFeAfsPeLfE/jT4C6fqPiq5ub29+0zRw3V3kySwgjaST17817&#10;/XlYmg8NWnRk7uLtoelh6yxFKNZKykrhRRRXOdAUUUUAFFFFABRRRQAUUUUAFFFFABRRRQAUUUUA&#10;FFFFABRRRQAUUUUAFFFFABRRRQAUUUUAFFFFABTXYIjMegGadWT4t1M6L4W1jUANxtbSWbHrtQn+&#10;lVFczSXUUnyptn4r/HbxTJ40+MvjTWZH8wXOq3Hlt/0zVykf/jqrXC06aV55XlkYvI7FmY9ST1NM&#10;LBAWIyBziv3+nBUqcYLZJL7kfhNSbqTc3u2397HeMfG/hzwtpehFfD2m+I5pIZRcS3e47JQ2CvB7&#10;Ar+NJ8M/GsGoyoI7C2svJYoIYBhV3cjH616X8ctct9U+FWnatqHh3wxLdnSYLG1ki8yZ7eJggEi7&#10;lAE3TPUDnBNfKvhLV28P60CruI5WHLHuOlfgWPm8TVqVH1bf4v8AQ/dstisLGnFdEl+BL8X7LUbT&#10;4gag1wCDIQ8bE/eTHB/nWZpnhnX7+xa9h0q8ltEGWuY4WMY9ctjFfY3w++EmhfEXU9J8Wa9B9pjt&#10;kMcVnIP3crAj5n9QPSvrvwvp2mxRRW8VrEkYAXy1QBQPTFfPVsyhhkoKN2fUUsonipSqOVk9j5T/&#10;AGVte0e28E6bo8c0V3NG5muIipDxSE9fpjHNfSV1qFvLYGL7DDdMfuGRd3lj8xkfjXyZ+2HoCfBz&#10;4zafqXhF20aTWLM3E0cHCF1bB+Xpg8cV6J8HfiZ4k8T+BZNb0+wtb2+tLSQ3NrclCk+0ZwFLblPH&#10;oRXDUpObWJj8Mj2MJiYQTwlRaw/FeX+RveM/jb4yt9ZutL8NeC/E6GGIebcaZazvb7gOqsBgDHXB&#10;/Gvme1/aG+K9lrmkvN4z8Q3RuLzYLBbly0nz4EeP0r2/wB+15418U+DNb+0+PL7RtSto5VXSINHt&#10;pIRHg7V3kg4xx0r5kkuZpdd8H3KXDwXTaikhnjUFlYyA7gDxkHnnivpqNJUo2TufDV6jrVpVGrXZ&#10;9UeJvjB8Z7dhGvhDxZpkgxMwublUyvtkjisfT/E/x61q2u/L0XxrclgATbSK4iz0xh/SvTbj4leI&#10;73xDeWV58Q/EdxDDCjIzWmnqyseu5vJIx06VjW/xI8RQeFrO8g+I/iuPULlo2khsrq3hDLu+fASI&#10;H7ucUnFXcm/xf+ZKpc+kU2zx3x7J8XtKg03+1NK8Z6bbXUjCaXV2LxvGoBbgFsAZHJGOagES7BIL&#10;YrNjOVVgG/Pj+Vdd8Z/HfirW9Kuo7Hxj4mlgEBUjXNSa5cDneE2gABgFBGDnbXyzrfiTxLp0eyTV&#10;nWbITyIgpI4444rGVH6ylKnJaeZ9XlOZwyZTp4mnK8rNWS/zPq34Mag+n+JhNKgiV5NjAjggjvjP&#10;rXlnxW+I3xDbX9f0fW7NRo9vO8PmnSo41aNCVUrIEGThuoNM+Eury+NtFttAtNXFjrDbVE8rAGVy&#10;ckA+ucD8K6j4hyXen6TF4U1LS7s+JTKY5tRuNSnmR1AJBSNn8vOMD29ATU4ehKnzSk16dfUzx2Oo&#10;4yrF04u7le/S1tvX8DwPTbiUeLNJbTt090ZCYUjGS2Pm49fu16P4d1S78T/DPxhb6nbudc0ZBK9x&#10;v3SNl8srew3MT15UY6HPmvxC8Oz+C9TCT3jRXOMxzQMy8kYI4AI68jA69819EfB7UbXV/gz4w0yZ&#10;kla989Bqk8SxyM5jXLLwGKkgYz2AGOpKry9nHnIlF1Krhfp+h87Rwi4HXgkHr7A/1r6M+EvjTRtA&#10;8N24v4tKmkDlXj1W1EyS8cD16e9fLdtqWVUIc5lK5H0x/Sus07xVLo7l0iFwETcYW43cfpXT2Z4t&#10;OzfK3ZPQ+2/Af7Qeiw6ij6N4X8I3c8aM2dJxBMFxgkDDEDB5r0XRf2mtC08hJfB19YZ4LWYilX/2&#10;U/pX5+/A6907QdX8X69JYTjSYNFdZrGSYB3WY+WyhsDbyeO+Klh8b+D7xrJtE8Sa5oEuxmuEuJpS&#10;hkJyoQBnG0DA5ArWUuVXtc4WmnY9i/aqsVT4s3WqxWdxZwavbxXiJcx7GyV2nj/gIP414/Wx4m8a&#10;aj4yuLWS/wDFF14oS3i8q3nu1UPGgx8vABI+o7Vj1+15JX+sZdRqeVvu0PxvN6XssdViu9/v1P0o&#10;/wCCYfil9R+GfibQpJMrpuoJNGp6gSoc/hlBX2hX5yf8EudXePx54x0vP7qXTUuP+BLKq/yY1+jd&#10;fm2f0/Z5jUt1s/vR+jZHU9pl9O/S6+5hRRRXzx7wUUUUAFFFFABRRRQAUUUUAFfEv/BUf/kn3gv/&#10;ALCU3/osV9tV8Vf8FQ7SeX4beEJ0id4ItTkEkiqSqEx8ZPbOD+Ve7kf/ACMaPr+jPFzr/kX1fT9U&#10;cP8AsO/sv/Dr4z/CLUNc8WaLJqOpRaxNaJKl5LFiNYoWAwjAdXbn3rj/ANuD9lHw58CNN0PxL4Rl&#10;uLbTr67NlLYTzGTy5NjOjIx+bGEYHJPauD+Av7Zniz9nzwbceG9D0bRtQtJ7175pdQSUyB2REIGy&#10;RRjEY7dzU3xD+IHxi/bM1rTLYeH7i9tbZz9mstKtHS0iduC7yMSAcYGXbjt1r7tUMwpZjLEVKtqF&#10;3o5aWt26HxDr4Crl8aFOnetZbR1vfv1PqD9jb4ra94z/AGWvHFjf3Mt3feHIJ4LO5diX8poGaNCe&#10;p2kMB7EDtXxH+z1b+PLn4nWK/Dd1TxWIZjbsSgwmw+Zgvx93NfqD+yr+z4PgV8IzoGpPFd6xqcjX&#10;WptHzGHZQojXPVVUYz3JY96/Pz4j/DHx1+xr8aI/EOk2k39mWd202l6r5Ze3lhbI8qQjodpKsDgn&#10;kiuHLsTh6uIxlLD2vN3jfZ6Wfyvrbsztx+Hr0sPhKte/uaStutb/AH209UexeJvA/wC1/wCMPD+o&#10;aJqzLd6Zfwtb3EBmtQHRhgjI5HFdz+wh+zT49+C3jfxFq/iywh060utOFpFGtwsjO/mo2flzgAKf&#10;zrix/wAFTNT/ALOVD4CtTqG3mUX7eUW/3Nuce26voX9j741+OPjjoviTWfF+jxaTZx3EK6Z5Fs8U&#10;ciFWL7SxJfGF5z3rz8c8xoYOpGrRhTg7J2td69LP+kd2CWX1sXTlSqznNXte9l63X9M+TP8AgpD8&#10;MT4U+K2n+L7OIx2uuwgSug6XEeBkn1K7f++TT/2g/wBo0eO/2Svh5okdzu1O9fydRQNzi2AAz7km&#10;M/nX11+2z8LG+KPwH1iO2gM+qaV/xMbQKMsWQfMoHqV3D8a/Jzwf4du/GXirR9AtVaS4vrpLeOMe&#10;rMAcV6+TypY/CUp1X71B/hZ2/D8jy82VTA4qrCktKy/G6v8Aj+Z+mP8AwTv+G7eDvgfLr0sO2/8A&#10;EE7XCkjnykyqfru/SvhvwWY9Q/a2tP7VIeN/FEnneb/13br+lfrz4P8ADVt4O8K6TodooW20+1jt&#10;kwMZ2qBn8Tz+Nfmd+2X+zr4l+F3xSvvHGgWNxceHr25F8l5aoX+xzZyQ+PujIyGPHNeXlGNhisbi&#10;VOVnVTt+Nl91j0s1wc8NhMPyK6ptX/C7++5+pNfjn8co4Yf2ttfTTQBGPEMfleX/AHt6dPxr1uH/&#10;AIKZ+OY/CI046Dpb6yIfKGqEvycY3mPON3frjPaqH7IH7N3ij4s/E+18e+KbO4t9Btrk373N4hQ3&#10;02dwCA8lc8lhxxxW+W4Kpksa2IxjSVrLW9zHMcZTziVHD4RNu93pse3f8FKt/wDwpnwn5ufM+3Dd&#10;n18sZrS/4JmxIvwZ1hwoDtqbZYDk/KKrf8FOUZvhN4dYKSq6kckDgfJV3/gmejL8FNUYqQram+CR&#10;wflFee3/AMY//wBv/qdyX/C9/wBu/oeRf8FR4kHjjwZJtG86dIpbvjzTXr3gaeeH/gndM8BPmjQ5&#10;VGOuC2D+ma8l/wCCpCN/wmPgt9p2fYJBuxxnzDxX0l+y14ah8U/si6Dod6pS31HS5bZ8jkK4YZH5&#10;5FbVpqnlGEnLZST+5syowdTNcVBbuLX3pHx5/wAE1IbWT4+XrTBTcJo8xh3dvnjyR719z/tcxpJ+&#10;zf47DqGAsMjcOh8xa/Mm+0/x1+x58aFultmstR0+VxbzTRlre9gPHB/iUjGcHIPoRXpXjX48fGD9&#10;sjTJ9A0zR4rDQLKJrvUF01JFgIjUvmWRic9OEHU44OM16ePy+eLx1PHwmvZe6732s/1POwOPhhcF&#10;UwM4P2nvK1u6/Q6P/gl9/wAlR8V/9gtf/Rgr9KK/Nn/gmDEyfFHxblThdMVSccA+b/8AWr9Jq+Z4&#10;k/5GMvSP5H0XD3/Ivj6v8z5Y/wCCkOhTav8As5/aYkLLpmsW13KR/CpWSLP5yrXhH/BLvxdaaZ48&#10;8ZeHJpVjudWsYLmBWON5gZwyj1OJicein0r9AfHXg3TfiH4P1jw1q8Zl07U7Z7aYL94Bhwy+jA4I&#10;PYgV+R/xO+CXxG/ZV8ex6nEl5BDY3Hm6d4jsFbyXH8OWH3GI4KN79RzXp5POljcvq5bKXLJ6q/XZ&#10;/g19zPOzaFTB46nmMY3itHb5r8n95+xtYvjWee28H63NbEi4jspmj29dwQ4/WvzUtv8AgpX8U4tJ&#10;W0ex0G4utu37c9o4lJ9docJn/gOK9/8A2HNR+KfxA8ReLvF/xBk1OTStQtI7e0+3oYonbcSfJiwA&#10;FAzyAB83fmvJr5JiMFTlXxEopRtZXu3qtEepRznD4yoqFBSblu7Wto9z5L/YSitrj9qLwgLzayj7&#10;S6b/APnoLeQp+O7H41+ul4Fa0nD/AHCjZz6Yr8kvjb8F/Gf7Kfxf/wCEh0a2uE0a2vvtukavFGXh&#10;Rd25YpD0DD7pB+8Bn6d74t/4KT+OPFHhCfRrDQdO0nU7qIwSajbs7suRgmNCeD9c19HmuX1c3q0s&#10;VhGnBpLfbW/6+t0fP5Xj6WU0qmGxSakm3tvpb9PxPJ/g6nlftd+H00z/AFS+KwIdnTy/tBx+GK+h&#10;/wDgqd/yFvh//wBcLv8A9CjqD9gb9l3XovF8HxG8VafNptlZox023u0KSzysMeaVPIUA5BPU4xVj&#10;/gqcjf2l8P32nYIbsbscZ3R8V0TxFOtndCnTd+SLTfnY54UKlLJq06itzyTS8rn0H+wdEkf7NHho&#10;qoUs8xYgYyd55NfC37dkKJ+0/rO1QN6W7N7nFfdv7CkbR/sz+F9ylcmYjIxkeYea+GP274nH7UGp&#10;5Rhvjt9vHXjtXDlL/wCFnEf9vfmduar/AISKH/bv5H6jeAYUXwD4djVFWP8As23G0DAx5S1+THwm&#10;URfthaWqDaF8TzAAdh5r1+tfgVSngjw8rAqw063BB6j90tfkx8KoJP8AhsfTk8tt48UTErtOf9a9&#10;c2QvTGf4X/7cdOdrXCf4l/7afXf/AAU5/wCSS+Hv+wmf/QKm/wCCZcSL8HNacKodtTILAcn5RUP/&#10;AAU5/wCSS+Hv+wmf/QK+QPgL8XviT+z9pU/izw7YtfeFLqb7Pdx3MbSWjSgcbtpBRsdDkZ966cJh&#10;Z43I1RptKTk7X0vrsc2KxUcHnTrTTaUVe2ttNz6a/wCCpcVr/YPgST5ftv2m4X/a8vav6ZzXWf8A&#10;BP3zv+GYta8zPlfaLvy8+m05/Wviz4lfE/x9+158RbBW077XfbRb2WmabExjhUnk8knryWJr9O/g&#10;z8KP+FN/AO18KkiW8gsZZLlo+jTupZ8fiazzCH1DK6OCqtc7le3bW/8AwDTAT+vZnVxlJPkStfvp&#10;b/gn5xfsb/8AJ2nhr/r8uf8A0XJX0f8A8FTf+RX8Af8AX3d/+gRV85fsbROf2tfDgCNlLu6LcfdH&#10;lyda+j/+CpiMfCngJwpKreXYLAcDKRYr08V/yPMN/h/SR52F/wCRLiP8X+R3v/BPW+g0z9mRLy6l&#10;WG2t7y7mllboiKxLE/QA1454x/b6+InxH8dN4b+EugRqryNHau8AuLqcDq5DfIq9+Rx3Neo/sP8A&#10;h2XxR+x7qWiqxt31QajaJKwIC+YGQN+BNfFvww8Z+I/2O/jfLe6z4deW8tY5bO4sLomIyxMR80b4&#10;I6qCGAII+tceHwtDEYzGTlBTqRb5YvZ/09Drr4mtQwmEhGThTklzSW6/pHc/tOXH7RNz8O7R/ixG&#10;kfhs6hEYlCWqkXPlybP9Vz93zPavoj/gl6f+LP8Ain/sOt/6Tw18+/tG/tIeM/2qPBV02l+EZdH8&#10;C+H5I769m3ed+9J8pC0pVR/y14RRn5iTkDj6D/4JfKw+D3ihiCFOutg44P8Ao8NXmKqRyaUasIwl&#10;zK6jsteu+vczwDhLN4ypTlOPK7OW70/I+P8A48Isn7X3idHUMreJ8EEcEeatfsLMii2kUABdhGMc&#10;YxX4/wDx0gkP7YviOPy23t4nXau05OZVxge9fsDP/qZP90/yrzOIP4OE/wAP6RPSyH+Liv8AF+sj&#10;8gP2S0EP7V3hJEG1V1OVQB2G1xivW/8AgqDcTv8AFDwpCxP2dNKZkHbcZDu/kteUfsoQyD9rXwun&#10;ltvTVZty45XAfOfpX2b+3/8As96r8W/B2meIfDlo19reg+Zvs4hmSe3fBYKO7KVBA7jOOa97F16e&#10;HznDzqOycLX9djw8JQnXyivCmrtSvb0PSP2MorWL9mbwN9kC+W1rIzFe7+dJuz75zXstyzLbSlfv&#10;BCR9cV+S3wN/bL8cfs76Fc+Fk0y01PT45mdLTVEkSS1kP3gMEEDPVT39Mmvp79jn4yfFP47fFfWP&#10;EXiRLi38Ipp7RQQQwtFYrKXXATP33xnnJOO9fNZlkuIpVK2Km1yXbTvvd7W76n0WXZvQqwo4aKfP&#10;ZJq21lvftofENufEt/8AtDTnw4w/4SuXxDMbIuV/4+DO23O7jr619XXOhftl3ltLbzXAeKVCjqZb&#10;XlSMEV5t+1z8AvFfwY+L93498O2dzLoV1ef2lBf2qF/sc5bcyyY+782SCeOcV3Gi/wDBUjWbbR4o&#10;dT8E2l7qSoFa5gvGijc+uzacZ9jX1GJlWxlKlXwVKFRWs+a109O7Pm8PGjhKtWjjKk6bvpa9mtfI&#10;t/sg/sl/Ez4Z/G/T/E3iTTIdN023hmEkguUdnLqQAApPevv68sLbUIvLureK5j67ZUDD8jXy7+yR&#10;+0t4+/aB8Za3JregQaX4Xt7QNbS21vIEMu8DHmsTuOM8D8q5X/go38S/G3gK08JxeGtY1HQ9PujK&#10;bi50+Voi8gxtUuuD0ycZr5XF0cXmOZRw9dxjO1tNlo306n02Fq4XL8vlXoKUoX67vVL7j7Qhgjto&#10;ljijWKNeAiDAH4VJXgH7D3jLxP45+Aun6l4qu7nUL77VNHFd3hJkliBG0knlu/Ne/wBfO4mjLDVp&#10;0ZO7i7H0GHrLEUY1YqykrhRRRXMdAUUUUAFFFFABRRRQAUUUUAFFFFABRRRQAUUUUAFFFFABRRRQ&#10;AUUUUAFFFFABRRRQAUUUUAFFFFABXF/Gq5+x/B/xtcZx5WjXb5HtCxrtK4/4w2v234T+Mbf/AJ66&#10;Rdp+cTCt6Fvawv3X5oxrfwp27P8AJn4b0yb/AFL/AO6afTJTtic+imv3yd+V2Pw2PxK5d8byE/Be&#10;Fbm6eUJZwyoWYsAR5eF9q+eRcxzIGJ/EV7P8SPEtprnw00uKzZ4oxZRQSCbC/OqKGwM8jIrwWBli&#10;jaJy7OGyNgyB+NfzpQlKUffTT8/mfvk7J6bH19+zl8VdvgU2N3cB5rOdgu9uQp5A/nXuFl8ZpdMj&#10;UwSq8jDK7ea/OXw74ouvDd40kOXgk4kjHGff616LYfGOGzWOZZmygwEYc/TFeLi8FKU3KKvc+owO&#10;ZRhTUJytY+pviV8S7LWLqx1bXYbS61GBCltLdRpujXqQpI4yRXpPwd+Knhz4i6FNCwgWe2Gye1GG&#10;CA8ZOOx9a/Pzxd8U7/xfpN2vlrBACilzgsRnt6fhXVfA3Vv+Ec8HeMdfgndJYoo7RVSTZkueD0PT&#10;r0/Gp+oN0dW+ZeZos0isTolyNa6ansP7QXwv0rwZrCeIvBdyltY3pe3ntS4ISQDLJg87SDkGvC5L&#10;4pqPhhUBE0d4gKHqG3Dipbnxjrd/pAs7rUhdxtKZtxLHc565Jrn7vVpv7Q0x44hLf2kyyosYYs20&#10;5/HpXu0Y1IUeWo7vufNYmdKrWc6Ksn0Pr7TNO1XWdY1EpDI2IkZWCkbjkgDJ45rD8MfEbT9N0KaA&#10;2Mcd/DI0UiYyVwecV41f/tUeKrfWXu9LkTTnMSRN+5jc4HsRgflXH+GvHdzcanPPO5M0x3s2Aqsx&#10;65wAMmvJq0K8o3nay8/vPSwFajQnaLbb7r8j2Pxn46XxNpU6waNqV1Zcie5tLZm2J/Ec4xwM15FJ&#10;YXlr4ht9cufD94unBQqz3MB8p1GAM9uQP1rpNQ8c6nFpLyWd3cQQyEWj26uQmHJzn1rg77x5rE1p&#10;Jp0upXMtkCVEbzuVAB4AGcY/Cu6hSjGl7t9TnxOInOveVtPI9Hgs7PUblV8B+H7+88QRD7WYtMiL&#10;PCFB3Sgg/IBlTn1Han/B6217xb8Vf+Ed8VXNzFFAktze3NxIPtKIMcbySM5I5Oe9cp8FviDqvhDx&#10;ZcTWExiE9rJBKyttIjIO4E+mCf0qbSfGMHw18bXXiFy+pW9/DJFGQ+RCxZcMcfewFOAfX8arlkqM&#10;lF+8VGuo4iLekep9UeJ/FXg74ReArrX7fR9NvdTgLRWepGOOafIwuDLg5cnJODgZA7Gvkq0vvEPx&#10;f8W7tFtnsLrUZjstbOUp5h7k8hVA5JPAwDXO+Mvi34j+I0MeiXlzCbHzQQyq3zYJwzMxJwMk+3Qe&#10;la9jYTXlsgDtb6dbosMUaq0fnoOpIHdiC3J9PQVFDDOF5T1ky8Vjfby5aekfub+ZytxBc6Bqd/pa&#10;4vr6CYqjwfMj7ScuPYg9/wAcV0Zg1i0jgm1jTJbOC4hZFn28OD3GPoR+ddN4YsYHu5XS2W+eHdbp&#10;GXDMMAlmZQSxwOATxkZPpXc6/MdY8MTiAeXOsPlCPKEqygAYX7xJJGSo6E9ea7bdDz1HRs4bwTrk&#10;um+K7CwguAY7+4sIbkqBh05dlI6Y3Ace2K+hPi14X8M6pcaAHgsnvbvXb63lm+zKkqRqgIIfGeCO&#10;OcV8yeBNQub68F3sjWO0YSGeVRhWHTBPeux1P4hz67qeksl39siS4uLpZduBvdMt+v8AMVy1nOEo&#10;zjt/TM48sr33O8+LvgfQvAXjHTrLQDIbW40a2u5N85lzI4JbkmuQre+JGqx6v4z0+WONYwug2SkI&#10;24ZwRn2zisGv2fhebqZVSm+t/wAz8j4iSjmVRLsvyPsP/gmNN5fxl19P7+jsPykQ1+mtfmb/AMEx&#10;IfM+MXiJ8f6vRyfzlQV+mVfHcS/8jGXpH8j7Hh3/AHCPq/zCiiivlj6UKKKKACiiigAooooAKKKK&#10;ACmSRJMu2RFdfRhkU+igCD7Bbf8APvF/3wKkjhji+4ip/ujFPop3YrBUVxbQ3cTRTxJNGwwUkUMD&#10;+BqWikM5+2+H3hezuftEHh3S4Zwc+alpGGz9cVvIixrtVQq+gGKdRVSlKXxO5KjGPwqx5J+1R8UV&#10;+EnwR8RaykgS/khNpZg9TNJ8qnHfGcn2FfCH/BOv4cN4y+NkniG6jMtpoEDXO9+QZ2+VOfUZLfhX&#10;6a+JPCmi+MdONhr2kWOtWJYObbULdJ48jodrAjNR+GfBmgeCrR7Xw/omnaHbSHc8OnWqQIx9SEAB&#10;r3cLmUMJgauGhB88+um357X+88XE5dPFY2niJyXJDp5/l2+42aa8ayqVdQ6nqGGQadRXgHuGAvgH&#10;wyt59rHh/TBdZ3ecLSPfn1zjNbqIqKFVQqjoAMCnUVTlKXxO5KjGOysRT20N1GY5okmQ/wALqGH6&#10;0sFvFaxiOGNIkHRUUAfpUlFK/QdupBdWNtegC4ginA6CRA2PzqVI1iQKihFHAVRgCnUUX6BYo6to&#10;Wm69B5GpWFtfw9fLuYlkX8iKdpuj2Oj2otrCzgsrcdIoIwi/kKuUU+Z25b6C5Ve9tSC3sbe0LGCC&#10;KEscsY0C5+uKnooqdytgqOaCO4jMcsayoeCrjINSUUAYVr4D8N2V2Lq30DTYLkHImjtEV8/UCtxV&#10;CgBQAB2FLRVOUpfE7kqMY7KxHPbxXUTRzRpLGwwUdQQfwNY1l4D8N6bdi6tNA022uQc+dFaIrZ+o&#10;FbtFClKKsmDjFu7QgAAwBgDsKiubO3vVC3EEc6joJEDAfnU1FTsUNjjSFAkaqiDgKowBUM2n2tzK&#10;skttFLIvR3QEj8asUU7sVkIBgYHSq66daJOZ1toVmP8Ay0CDd+dWaKLtBY+N/wDgpz/ySXw9/wBh&#10;M/8AoFP/AOCa1pBffBLW4LiFJ4X1Ng0cihlI2jqDX1f4k8JaJ4ysPsOv6PYa3Zbt32fULZJ48+u1&#10;wRml8OeFdF8H6eLDQdIsdFsQSwttPt0gjz67VAFe5/aUf7N+o8rvzXv03v6ni/2fL+0frvMrWtb5&#10;W9BdH8L6P4f3/wBmaXZ6fv5b7LAsefrgVqUUV4bbk7tntJKKskV4tOtYJmmjtoY5W6uqAMfxp1za&#10;QXibJ4Y5k/uyKGH61NRRd7hZDIYY7eMRxIsaDoqDAFZ+seGdI8QoqapplnqKqcqLqBZMfmK06KFJ&#10;p3T1BpNWaKlrpNjY2Qs7azggtANogjjCpj0wOKmt7WG0j8uCJIY+u2NQo/SpaKG29wslsVn060ku&#10;BO1tC046SGMFh+NWaKKL3C1itHp1pDOZ47aFJj1kWMBj+NWaKKL33C1jG1HwZoGsXK3N9oun3lwv&#10;SWe2R2H4kVqwwR20axxRrFGowFQYA/CpKKblJqzYlFJ3SGyRrKhV1DqeoYZBrAb4eeF3ujct4d0s&#10;3BOTKbOPdn64roaKIylH4XYHGMviVyOGCO3QJFGsaDgKgwBUV9p1pqkPk3ltDdRZzsmQOv5GrNFK&#10;7vcdlaxHBBHbRLFDGsUajCogwAPYVJRRSGFFFFABRRRQAUUUUAFFFFABRRRQAUUUUAFFFFABRRRQ&#10;AUUUUAFFFFABRRRQAUUUUAFFFFABRRRQAUUUUAFUdd0+PVtEv7KUZiuIHiYD0ZSD/Or1IRkYNNOz&#10;uhNXVmfgjqeny6TqV3YzjE1tM8Lj0ZWIP6iqpAIwRkHqK9W/an8Gt4E/aB8b6YVKxvqD3kXoUm/e&#10;jHsN5H4V5VX79RqKtSjUW0kn96PwutTdGrKm+ja+5neeN/hR4N0X4U22r/2LPc2sVv8AaSi3Mv3m&#10;GX6MO+a+PpoYmmZlHloWJVASQo9K+/8A4deJND1X4af2VrE0BlgLw+TMrfPGeeuMfxGvi/4s+FbH&#10;wd4+1PTNNn+0WSMJIiSflDDIX8OlfhWMpfV8VVovpJ/n/kz9swlT2+Gp1V1S/L/gHHm2QHqP8aT7&#10;Mn90HFSBM9ck+goMcg52jH15rlOk1bCAHw5euAARMgPFen+CzHb/AAJ8YOVOJr+1T7wAOMnp1P4d&#10;K8jt9RlitZLQN+6dgzKQOSOleq6ZqUVl+zzqETSP513rMYSIDKkKuTznisJRa+bR0wlF/KLOQS9J&#10;XYrEJ6DFb3gDT9bvfH2l3ejYSfT2Fwksg3oG7AgDODzXC/2ksRYE7T2GK9+/ZQ15rpdWt5YY7iRG&#10;DQsyElc9Rww/+tW0/haZnTdpJrocF+0f4XOg/Ei+uoLI21jfhLhWjQiEyMoMgQ4AwGzXN+CbVJfB&#10;3i+4ZQXt4IWRj1Ulz0r6/wDiYVvPh14ohksbWREtSWE0S5RhjDJukPPuBmvkTwWwX4eeNm9Y7df/&#10;AB81NO3LbsOq3zuXfUu+HdSj1rwzewXCzbowJY3jQsBInIz7YJ/OuFa2uDOildzOPMAVgeCc/hXS&#10;+DNf1DRvD+oRWV00MV6/lXEPVZFC7hkexH61jWWr3+g6xbXtuVee2JZRcKXQg5ym09QcniojFwTS&#10;OmUqdXklK91ZP/NGx4Ghc6jeKUxizuHyfZD/AI1Do2iJq/haeSWZoY2vEhDBd2C2BwM+45rtPDWn&#10;azr2sanqN1BbwCaxuUSKILEgZkHQEjv3/Wsq08L6tpfgVIDApuf7UE5WOVH+RQnOQSOo6VcF7pz1&#10;1y1HHscDqnhaTSdVltbe4i1RRH5iT2mSpUDLdRwVwQR2INdJZeIbiGzgD3MkMtshUSg8srBsEjPP&#10;XoOx56VY0Gw1Cb4sC3tt0kcc8s2yQtgR4LHAz1IHA7kgV7b8P/2WPEHjPXftniSym8KaNKZLxmZB&#10;GbhA3+rhyOAAc7uwI46VnUrQpfGy6NGdX4FueSaFJeMJr37ad13JujLqryO4YDgEHB6kr78dQa6D&#10;UPG1/baopgx/bBKsb4yqqgbV+YqeCMnsTwOneuv+KUPwz8CT3Gn6LFd6rq+CIoVvC9tbyYG0kgEk&#10;ggfKD6g4rx3XPC+u3Vms1taXDSrEQ3yFHJOMgKPvZ6j8fpRTqxmlK1vUurB0XyNp+mpnT3r3On2e&#10;hxSKkbMZmRQF3Sk/KN2fw9Oe9LqusX2nakU+0RyCKDdGVcSAfKFHzDrhQBxwABVzT/h1r9tDbXlz&#10;ZrbCJo2CXMqRlgO3zGqGq+CtZtleXyFuI1i8sNbyrIfyUk1vbucdz0PwhqsmvJLfSqiyLFFbny84&#10;+QH1JP8AF610dYPgfTTpfhu1jZSsj5kcN1yf/rYrer9uyih9WwFGn5X+/X9T8YzWt9Yx1Wp52+7T&#10;9D7r/wCCW3h8yeIfG2uYO2K1hs8+7vv/APZK/Q2vkv8A4JteDW0D4I3usyqUl1nUGdeOscY2qfzL&#10;flX1pX5fntX22YVWujt9yP0vJaXssBTT66/ewrkfiV8WPCnwg0JNY8Xaumkae8giSRopJSznsFRW&#10;Y/gK66vjT/gp5/ySjw1/2FD/AOizXFl+Gji8VToTdlJ9PmdmPxEsLhZ1oK7iup6X/wAN6/Az/odm&#10;/wDBTff/ABmrek/twfBXXNUtNOs/GfmXd3KsEKNpl4gZ2OFG5oQBkkdTXxt+x3+yH4R/aE8F6vrH&#10;iDUtYsrmzvBbomnSxIhXbnJ3xsc/jX0doH/BNz4beH9c0/VItZ8Szy2VwlwkctzBsZkYMAcQg4yB&#10;3r6DFYPJsLUnRnOfNHyW9vQ8HDYvN8TCNaEIcr83t959YUVFc3MNjbSTzypBBEpd5JGCqijqST0F&#10;eDa1+3V8GND1htOl8WfaJEbY81pZzTQqf99UIP1Ga+Xo4atiLqjByt2Vz6WtiKOHs6s1G/d2PfqK&#10;8y8SftK/DTwp4V0rxJqPiu0TRdUZks7qBXnErKAWACKSCMjORxXZ+HvGWjeKvC1t4j0u/ju9FuIP&#10;tMd2oIUx4zuwQCOPWplQqwjzyg0r22e/b1KjWpTlyxkm7X3W3c2qK8r8D/tQ/DL4j+Kl8N+HvFEW&#10;oay27ZbC3lj37fvbWZADj2NegeJ/E+meDPD99res3aWOl2UZluLhwSEX14579qJ0KtKapzg030ad&#10;whXpVIucJJpdU9DUr5v/AGg/23PDnwB8axeGLnQtQ1vUPIS4na3kSOOJWztGW5LYGemORz6el/DD&#10;9oPwB8ZL28s/CHiCPVrqzQSTRCCWJlUnAOHVcjPpXhX7Wvgn9nzVfiDYXnxN8R3+geJJbNMJpzOT&#10;NCGYKzgRSAchhnjgV6eAw1NYr2WNpyas9Enfy03sebjsRN4X2uDqRTutW1bz12ufS/w78daf8TPA&#10;+i+KdKWVLDVbZbmJJ1AkQHqrAEjIOQcEjiui3AnGRn0zXl0HxA+GvwM+EHhe9/tiDSvBLQQW2l3L&#10;b5RMrRl0xgFiWUFiceua/Mb4VfF99E/aV0rxLq3iW+j0Jdba4ubqSeVlNuXbO5eSQVPTFdGEyieO&#10;9tUp3jGN7XTd99PXSz8zDFZrHBeyhUtKUrXs1ptr6a6eR+xdFeV6B+1D8MfE+ga7rWm+K7e403Q4&#10;km1CbypV8lGJCnBUE5IxwDV74YftDfD/AOMuoXdj4Q8QxateWkXnSweTJE6pkDcA6rkZIGR6ivHl&#10;hMRBSlKm0o76PT1PWjiqE3GMZpt7arX0PRqKz/EGv6f4W0S+1jVbpLLTbGFri4uJPuxooyzH6CuG&#10;+GX7RXw9+MWq3Wm+EfEUerX1tF58sIgliYJkDcN6rkZI6etZxo1ZwdSMW4rd20XqzSVanCapyklJ&#10;7K+rPSaKKKxNQo6UV53+0H8Qo/hd8HvE3iB2CywWjpACcbpWG1QPfJrWlTlVnGnHdtL7zOpUjShK&#10;pLZK/wBxxev/ALcXwZ8Na3d6Ve+LG+12krQzeTp9zIiupwRuWMg4PpmvYfCXizSfHPh2x13Qr1NQ&#10;0q9jEtvcICA6/QgEfQivxM07wBrninwZ4k8aIpmsNLniW7lIyzSSsef6mvvz/gmj8S/7d+HeseD7&#10;mXdc6PP58Ck5Pkyf0DcV9hmmR0MJhXWw8m3FpSvb/L0+TPksszqtisSqNeKSkm4/1f8Aqx9nUUV5&#10;z8T/ANoX4ffB1lj8V+JLbT7pxuWzQNNOR6+WgLAe5GK+Pp0qlaXJTi2+yVz62pUhSjz1JJLu9D0a&#10;ivE/An7ZPwk+ImrxaXpniqKHUJmCRQ38Elt5jHoFZ1Ckn0zmvaJ7iK1t5J5pEihjUu8jsAqqOSSe&#10;wqquHrUJctWDi/NWIpV6VePNSkpLydySivBfE37cnwa8Lam9hP4sW8njba7afazXEan/AH0UqfwJ&#10;r0f4a/GPwb8X9PkvPCOvWusRxY82OMlZYs9N8bAMufcVrUweJpQ9pUpyUe7TsZwxeHqz9nCom+ya&#10;OzornfHHxC8N/DbRX1bxPrNpo1gpwJbqQLuP91R1Y+wBNeM2/wC358FLi/Ft/wAJPPGpO0TyabcC&#10;P89nA9yKVLB4ivHmpU3JeSbHVxeHoS5atRRfm0fRFFZfhrxPpPjHRrfVtD1G21XTbhd0V1aSCSNx&#10;7EVi/Ef4teEfhJpKaj4t1210a2kJEQmJMkpHUIigsxHsDWEaU5T9nGLcu1tfuNpVIRh7SUko976f&#10;eddRXz1pH7e3wW1a/W0HiiS0Zm2rLdWE8cZ+rFMKPdsV77Zaha6jYQX1rcRXNnPEs0VxE4ZJEYZV&#10;gw4IIIOa1rYWvhre2g437qxlRxNHEX9jNSt2dyxRXhfjP9tj4P8AgfVpdNvfFSXd5CxSVNOt5LlU&#10;I4ILopXI9M5rrvhX+0J4A+NDzReEvEMOpXUKeZLaOjwzoucbtjgEjJAyBjmrngsTTp+1nTko97Ox&#10;McZh5z9nGonLtdXPRqKKK4zrCiiud8b/ABE8NfDfS/7R8T63ZaJZ5wsl3KE3n0UdWPsKqMZTajFX&#10;bJlKME5SdkdFRXzpcf8ABQD4KQXfkDxLcyqDgzR6bcFP/QMn8BXr/wAO/it4S+K+lNqPhTXLXWbZ&#10;Dh/JYh4z6Ohwy/iBXVVwWJoR56tOUV3aZzUsXh60uSlUTfk0dZRXE/E/4zeDvg3YWd54w1lNIgu5&#10;DHAWikkLsBkgBFJ6VleIP2kPhx4X8Gad4q1LxTaQaNqMfm2cmGaS4X/YiA3n8uKiOGrzUZRg2not&#10;Hq/IuWIowbjKaTWr1Wnqel0V4z8Ov2v/AIVfFDW49H0XxMi6nKcRW17BJbmU+il1AY+wOa9mqa1C&#10;rh5ctaLi/NWKpVqVePNSkpLydwrgPjv8UW+DPwr1zxemnDVX05EK2jS+UHLOqctg4xuz07VkfFH9&#10;qL4a/B6//s/xL4kig1LGTZW0b3Eyj/aVAdv/AALFeL/tI/tBeAvjT+y544/4RPX4dQuIY4GltHVo&#10;Z0Hnx8mNwGx7gYrvweBrVKtKVSm/ZuSV7O1m+5wYvG0qdOpGnUXOk9Lq90ux2H7JP7WN1+0pceI7&#10;a88OQ6HLpCQSB4LozLKJC4xgqMEbPU5z2r6Or89P+CV//Ic+In/XvY/+hTV+hda5zh6WFx06VFWi&#10;rafIzyivUxOChVqu8nf8wpAwboQfpXg37XPxr8M/D74aeJPD174g/srxPqmkTHTrePzBK5IKghlH&#10;y5IIySOhr4k/YX+OulfDL4m61e+N/E9xY6NcaS8SfaXlmRp/OiK/KN3O0Pzj19a0wuT1sVhJ4qN/&#10;d2Vn73p/TIxObUsNioYaVtd3de76n6ceO/E//CFeB/EPiH7P9r/snTri/wDs+/Z5vlRs+3dg4ztx&#10;nBxmvmf9lz9t3Uf2gPiPP4Wv/C1rpCfY5LuO5t7tpCNhUbSpUZzu65HTpXrHjj4i+Hfij+zb4/13&#10;wvqceq6U+g6nELiNWX51t5AwIYAgj3HevgP/AIJ4atZaF8d7vUNRu4bGxt9EupJrm4kCRxqDHksx&#10;4ArswGApVMBip1YfvIbb3Tt2/wCAcmOx1SnjcNClP3J77Wevc/Vmivn2X9vH4KxaydPPitmIbYbl&#10;bGcwZ/39mMe/T3r3TRdb0/xHpVrqel3kGoafdIJIbm2cPHIp6EEcGvnq2Fr4dJ1oOKfdNHvUsTQr&#10;tqlNSt2aZeorG8WeMdE8C6LNq3iDVLXSNNhGXuLuUIo9uep9hzXh7/t+fBRNQ+zf8JPOV3bTONNu&#10;DH+ezOPfFOjhMRiE5Uabkl2TYquKoUGlVmovzaR9E0VheDfHOgfELRItX8Oata6xp0nAntZA4B9D&#10;3B9jzW7XNKMoNxkrNHRGSklKLumFZnibxLpng7QL7W9Zu0sdLsYjNcXEgJEaDqcDk/hWnXyB/wAF&#10;JfiX/wAI18KbDwtby7bvXbjMiqeRCnJ/AnArswOGeMxMKC+0/wAOv4HJjcSsJh5130X49PxPQ9H/&#10;AG6PgvrmrW2nW3i1xcXMqwxGXTrmNGYnAG4x4GT3OK97DBgCCCDyCO9fhp4i+HmteDPDPhfxHdoY&#10;bXXI3uLORc5ARsA59SeR9K/Xv9mb4jJ8Uvgn4Y1zeHufswtrkDtLH8rD9BXvZzlFHA04VsNJuLbT&#10;vrr9y7NHiZRmtbG1J0cRFKSSatpp/VjtfGvjbRPh34bvNf8AEV+mmaTaKGmuHVm25OBhVBJPsATX&#10;jf8Aw3r8DP8Aodm/8FN9/wDGah/b0/5Nq8Q/9dYf/Qq+HP2Mf2b/AA5+0XrXiaz8RX2p2UemW8Ms&#10;J02SNCxdmB3b0b0HTFLLstwdbBTxmKlJKLtpby8vMMfmGLpYyGEwsYtyV9b+fn5H6BeHf2x/g14o&#10;ukt7Lx5p8crnaovo5bQE/WVFH617FbXMN7bxz28qTwyAMkkbBlYHoQR1r4A+L3/BM5NI8PXWpeAt&#10;fu9RvLZDJ/ZepoheYAZISRABu9AV59a8w/Ys/aS1r4SfESx8Ha1dzSeFtSuRaPa3DE/Yp2OFZM/d&#10;BbgjpzntzpPKMLiqEq+XVXJx3i1r/X5kQzbE4avGhmFNR5tmtv6/I/VOuR+J3xY8K/B3w8ut+LdV&#10;XStOeUQI/lPKzyEEhVVAWPAPautBDAEHIPevzc/4KY/Ehtd+IeheCrSQvDo9v9ouI17zzYIBHfCB&#10;Mf7xrxsqwP8AaGKjRlpHVv0R62Z4z6jhpVlvsvVn2H8OP2tvhb8V/E8Hh7w54kN1rE6s0NrNZTwm&#10;QKMttZ0AJABOM5wD6V7DX4qHT9f/AGZfjbpEl+hj1XRLm2vWROBJGyq5X6MjFT9TX7PaLq1tr+j2&#10;OpWcqzWl5Ck8Ui9GRlBBH4Gu7OctpYB054dtwmt33/4Y48ozGpjlUhXSU4vZdv8AhzmfjJ8RR8Jf&#10;hj4h8XmwOqf2Vb+cLMS+V5pLBQN2DgZbrg14h+yv+2lN+0b431Pw3c+E00KS0099QW5ivjOrBZY4&#10;yhUxrg/vQc57HivRP2uYfP8A2a/iCvXGmO35Mp/pXxb/AMEvod3xm8Ty/wB3QHT87iA/+y1pgsHh&#10;6uV4jETjecdnrpsZ4zF16WZ0KEJWhLdaeZ+mFFFFfLn0oUUUUAFFFFABRRRQAUUUUAFFFFABRRRQ&#10;AUUUUAFFFFABRRRQAUUUUAfnB/wU7+HsmneOvDfjGGL/AEbUbQ2E7qOBLGSy592Vz/3xXxNX7Gft&#10;h/Cp/i18Cdd061h87VbFRqNkoGWMseSVHuy7l/4FX45kEEgjBFfrvDmKWIwSpveGny3X9eR+VcQY&#10;b2GMc1tPX57M7X4V6lHba1JaTzrbw3CcSMgbDDpx+fFeBfHu8iuPi1rZgmE0QKKGVNg4Qdq9Mt53&#10;tZ45oztdGDKfevDPiDd3Fz401aW6/wBbJLvz6ggYr5fijAuniI4uK0krP1X+a/I+l4bxqqYd4ST1&#10;i7r0f+T/ADMtJDkVu+GbNdSv9ko3RKuSK5lZDitjQ9Sl0+Qur4zXxa3PsRvi2yh0+6Plr5TdsdDX&#10;odlaPf8AwH0GMzhY5tanZl9CIwAcZ/pXmviuaTUU88EMR1ArvZY3sPg14Obeq+Ze3MmwN8xxgZI7&#10;VnP4o+v+ZpBaS9P8jH1vwjb6dppnSR5Xx/F0/SvVf2MFlGp660cMrzAAIYn2kE9cHtXmd/rv26w8&#10;hlCjGN2a9S/ZK02OLUvEAuBbmJkU+ZKOQPbIqquwqatI90+J08o8DeI0uLLYWtG3t57NIwA6kE/0&#10;r5N+HF/4f07wh4sk1Sxu7/TwIFlhRwjn5jgggivrTxPpWmT+HNWhlubaS3eLGyIbWb1BOa8YsfDW&#10;hWnh7VYYtFBido/MiMv+sAJxzWVN2Lqq9jy+28QeD7Swl1DSNI1OKzSQpNHPcJuZSBuUfKcduc+t&#10;O0z4gfD+K7SWfwjdysr7gpvT5OOwKbcn/vrmu0m0jSIGsobbR7eK3klLNAWJD4Xr29R+Vb7aHaiA&#10;tZaXphjxgg2uWX65P61TkZpHJzeLvDvi3Wdb1TTWvIdQbTpglq8WIkXZ0Xrjnn8TXF28WvXXgHS7&#10;e0jnGoXGpsqKqkEqVH6V6JZeK9E+FuordapoAvwoJQJjyic8JIDklD361f8ADf7T+ha94rsYvEWk&#10;Q6fog/cwWeg6dFCIWY4L5GXfaMYySTk8VLm1F8q2Ii+eryP73t/Xc7P4V2GmaL4/0nT7pow9yQ95&#10;OmNzSKuVBJHKgjp9fWvpH4vfGyz8QeHZPC0VtBcWsgU3N5JEOxBCID0PAye2SK+T9Z+GWuz+IdZ8&#10;RR6fqg06xJW3mubV7YmPHzMQ4BHXb+dcje+LNa1tbO0tLu1tdOllMVwwkBlg2gliwzwBg+uePWvM&#10;VKVafN1PQhi406cqMLXv0fyO68T+JtLsbedkWJLOE7WuNmef7qerfy71f0f4eLpfh638SfETWp/A&#10;Xhu7ty9hploPN1zUlI+V1Rv9Wh/vPtBHRe9P+GOmaToXhm5+LHiPT477RtKmbTvCGgXP3NSvl5a5&#10;kH8ccRwx67n4zgAV5T4o8bap8R9U1HXte1F9S1e7laSaWY/OBwcKOyjsBwBXq04QpKy3OFy53udb&#10;f/GbwB4StfI8NfCSx1SJHC/2h4s1K4uribLY3NHE0can2ArLs/jx4c8XSrp+p/B/w1FNcNsjudJu&#10;ru0mhz/y0H7xlOOuCDXmWpQSSW4aKVWEEySSKR1XPB598fnW94H0WFWfU/LTe+VR9uDyefw4/U17&#10;WV4R4/Fworbd+i3/AMvmeTmWLWCws6vXZer2/wA/kdeBtAA6CprO0kv7uC2hUvLM6xoo7knAqKvo&#10;P9hz4UyfEz47aTNNB5ulaIf7RumYZX5D8in6tgV+zYmvHC0J1pbRV/6/A/IcPRlia0aUd5M/T/4K&#10;eBx8N/hR4W8NlQklhYxpKoHSQ/M//jzNXbUUV+D1JyqTc5btt/eft8IKnBQjslb7gr40/wCCnn/J&#10;KPDX/YUP/os19l18af8ABTz/AJJR4a/7Ch/9FmvXyT/kY0fX9GeTnH+4VfT9UfInwG/ae+IXwQ8P&#10;32l+EdM0+9s7qcTyvd2cszB8YwCrqBxX1V+y5+158UPi58WrPw74l0PTodJmt5ZJJrWxmidCoGDu&#10;Z2GPwq//AMEwyB8K/EuTj/iZr/6BX2ZuHqK9vOcdhlXrUHhk5bc19b2Wp42UYLEOhRrLENR35bab&#10;vQ+NP+ClHxUvvC/gTRvCenXD27a3I0l2yNgtCnRfoW6/SvG/2Tf2HNJ+NXgCTxZ4r1TULG1uZHis&#10;bfTyiMQpwXcsrcZ6AD8a6P8A4Kk6dOPEPgm/wfsxtZYAe28Pu/ka+gP2BvEljrn7OeiW1tKjXGny&#10;S29xED8yMGJGR7jmt1WqYHI6dTCuzlLVrfd/5JGLo08bnVSniVdRWifov82z8+f2m/gbrH7PPi2L&#10;wvcaq+p6FcBr/Tn3YDKTtLMmcK/y4Priv0X/AGcP+TP9B/7AMn/otq+RP+Cl3ivSdf8AixoVjp97&#10;Fd3OmacYbtYm3eU5kZgpPrgivr39muNpv2Q/D8aDLNoUigDuSjVWaValfK8NVrfE5K/T5/MnLKVO&#10;jmWJpUvhUXbr8j4L/Yb/AOTqtA+t1/6Lev0P/a5/5Nt8e/8AXh/7USvzl/Yw1a10T9qfw297KsEc&#10;k9xAHc4G9o3CjPuePxr9A/21fFukeHP2d/FdtqN9FbXOpW4trSFm+eaQupwo6ngE/hRnUZSzbD2X&#10;8v8A6UGTyisrr3f83/pJ8nf8Evf+SneLf+wUn/o0Vjf8FNP+S9aT/wBgGD/0dPWz/wAEvf8Akp3i&#10;3/sFJ/6NFY3/AAU0/wCS9aT/ANgGD/0dPXpR/wCShf8Ag/RHnS/5EC/xfqz6s0n4C6J+0L+yf8LN&#10;A1y7vLGC00vT72KayZQ+8WuzB3AjBDn8hX5wfDj4b2PjH47aV4IurieHT7vWDpzzxY80JvK5GRjP&#10;HpX61/s2f8m+/Dj/ALF+x/8ARCV+X3wRmS0/bB8OtMwjUeKSpLHHJnYAfma5MnxFVfXYKWkeZryd&#10;56/gjrzahSf1ObjrLlT81aP+Z+gPw3/Yn8HfDHwr400Wzv8AUNTi8T2H2C4a+KHy0w2CoUDnLZz7&#10;Cvgb9m3xVefs/ftPabb6q32ZYNQk0XU1JwoRmMbMfZWw3/ARX7AZGcd6/Lv/AIKMfDFvBXxntvFN&#10;nF5dl4igEzMowBcxYV/zXyz7kmuHJMZPGVa2FxUr+1XXulb8vyO3OcJHCUqWJw0bezfTs3f8/wAz&#10;6b/4KL/ET/hEvgYNEgl2XniC6S1wp+byV+eQ/Q7Qp/3q4v8A4JjfDb+zPCPiLxrcRYm1GYWFqxGD&#10;5SYZ/wACxX/vk18pftC/HO8/aAuPAVuPMkl0zSIrOZWBy94zbZW992yM/jX6p/BHwBH8L/hR4Y8M&#10;ogSSxskE4HeZvmkP/fTNRjYSyvKY4WXx1JNv0T/4CDBzWZZpLFR+CCSXq1/wWdxRXEar8bvAOh+J&#10;f+Ee1Dxho9nre8RmxmvEWUMeilScgnI4rt6+LlTnBJyi1fa63PsI1ITbUWnbfUK+EP8Agp18S/s+&#10;leHPA9tL89w5v7tVP8K8ID+PP4V92u6xozsQqqMknoBX46/tFeKNT+Pf7R2tf2Nby6nNLd/2dp1t&#10;Cu5nWMlQAO+SGP419Nw5hlWxntpfDTV/n0/VnzfEGIdLCeyjvN2+XX9EfbP7NvwBgl/Y5vNCvrfF&#10;74otZbuTK/MCw/dD8MD86+P/ANjrxzP8Hv2j7Cyv38i3u5n0m8VuFDE4BP0YfrXZWFt+11pdjb2d&#10;pB4ogtbeNYooktYwEVRgAfL2Ar5++Ivh3xt4E8aLeeMLC80vxDPIL4PdxeW7tuzvwAB1HavrsJhn&#10;UeJpVa0Zqrd2Tu1/St9x8ri8Sqaw9SlSlF0rK7Vk/wCnf7z9lfi143T4b/DXxH4mYAnTbN5kB6F8&#10;YXP/AAIivyq+A3wt1P8Aa2+Nd2uvarcLHLvvtSvQd0m3PCLngE9B2GK+5PiX4tb4x/sL6prlkTLc&#10;XWjI8yKcnejLvB9+Ca+ZP+CaPiix0b4vazpt1MkM+p2AW33nG5kbJUe+DXh5XCeCy/F1YL97F281&#10;b+mz2szlDF47C0pv93JX9b/0kezeM/8Agmh4aAsbvwV4gvtNv7eaN3TVnE0UihgTgogKn8D+FZ3/&#10;AAUc+K+o+EPCPhv4f6ddvA2oweffvG2DLCnyKv0LBifoK+09e8R6X4X09r7V9QttNs1IBnupRGgJ&#10;OAMn3r85/wDgp5Yyn4meFNRX57O40nbHIPukiViQPwIP41y5RiK2YY6isXLmUeZq/e3e2p05rh6O&#10;BwVV4Vcrlyp27X7dDT/ZT/YR8O/FL4a23i3xnfain9oljZ2enyLFsjBwHZmVsk4yAMcV7/8As7/s&#10;dj9nn4pa3rmm6+dS0C9shbwW1wmLhG3hjvIG1gAOCMdTwK6P9ijxRY+JP2cvCK2cyPJYW32OeNT8&#10;yOhwcjtnr+Newx+J9Il159ETUrV9XSH7Q1isoMyx5xuK9cZ4zXFmOZY6devQlJ8t2mraJJ+mnTU7&#10;MBl2DhRo1oxXNZO/Vtr1166H5S/Hnxvf/tK/tPDRp9T+yaIupjSrEyN+6toA+1pcZxkgFj68DOAK&#10;+m/Hf7F3wRX4aajb6FqcVr4itrN5LfUn1QO0sqqSA6E7cMRg7QOtfDtp4KttV+O58K+IL59Jt7jW&#10;msbm72gmEmQrnBIHXFfai/8ABLnw0ygjxxqJB5BFknP/AI/X1uPnRwaoU1iHSikmko3T23/y87ny&#10;2BhWxbrzdBVG27tuzW+3+fkeXf8ABNf4l6honxW1DwVJcPJpGr2kk6QE5WO5iwd6jtlN4PrhfSuF&#10;/bs1q/1f9qTXbTXJp006w+y29tGOfKtjEjkoDxyWdvqa+zvgP+wz4d+BvxEt/FVt4kvdYvrWGSOK&#10;3lhWNVLrtLHBJPBI/Guv/aD/AGVPBn7RKpPqEj6X4itY/Ji1WzwzheoSVDw6jJIHB98V5f8Aa+Cp&#10;5q8VBNxlGzdtn3t9yZ6X9lYypliw0vijK6V912ueVeGv2Qf2dfjB4NifwdeySuYx/wATCx1JnuFb&#10;H/LSN8gH1Xav4V3X7Sen6h8I/wBjXVtH8O3U8k2k6VaaYt0PlkMIaOKR+Oh2Fjx0/Cvgr42/Afxt&#10;+x/4s0jULbXsJeNIbDVtLlaJyU27ldeoPzLkcg5781+jH7OvxAHx6/Z50jVfFVvb3El/BLY6lHKo&#10;EVwVZo2JHT5wASPUkCufH06lCNHGKs61HmTV97/0revQ3wNSnWlVwjoqjW5bO21v6d/1Pz9/Yy8G&#10;fB/xtr2sWPxPu0ivGES6Zb3N01tBLndvy6kfN9zAyOp69vvH4R/sj+CPg/8AESTxj4Rur2KKe0e2&#10;+wSTCaEbiDuVvvduhJ+teBfGf/gmlbTm91X4d6yLbhpV0fUuVHfako59gGH1avMP2GPjd4r8FfGP&#10;TvAV9e3F3oOoTPZPYTyFxayjOGjz93DDBA4IJrvxreZ0auJwOIdre9B9rf8AA/4Jw4NLLatPD4yg&#10;r392a7/0/wDgH6h0VzXjX4leFfhzbwT+J/EGn6FFOxWJr64WLzCOoXJ5rT8O+JNK8W6RBqui6hba&#10;pps4zFdWkgkjf6MOK/PnTmoqbi7d7afefeqpBy5E1ftfX7jSr50/aV/ZHT9ovxl4d1K98RyaTpWm&#10;wSRT28UW+R9zA5Qk4Xp1Oa+i6/O/9vv9o3xZZfEMeAPDmp3GjadbwRtdSWkhjluJH/hLjkKBjoec&#10;16+T0cTWxaWFlyys9ey6nk5tVw9LCt4mPNG607voep+Jf2Afg5Y+E72G3vL+11KO3dor2bUFLbwp&#10;IyuApGe2BXyz+wt4hvvB37S+n6VBcsba9M1jcIp+SUDOCR7EZFes+G/+Cbp1rwbD4i8TeO5k1C4t&#10;BePFDa+aqApuAMjOCT68V4Z+x5aLYftUeGbZH8xIb2WNX/vABhn9K+0w8o1MJiqbxDrWTvdWs7Pa&#10;/p+B8hXjKnisNNUFSu1s731W9vU+lv8AgqV/yK3gf/r9n/8AQBXkP7K/7IF3+0boa+I/FWvXdp4a&#10;s82VlFbuHmfZ1Vd2Qig+xz6V69/wVK/5FbwP/wBfs/8A6AK9H/4Jz/8AJt9p/wBhG6/9Drz4Yqrg&#10;8ihUou0uZq/a7ex3Tw1LF53OnWV48qdu9ktz4M/aZ+CT/s3/ABVTSdO1Ka6tTGl7Y3bgLKozxnHG&#10;VI6iv0qT4wXGk/sow/EKchr1dAS6DHoZmUKpP/AiDXxp/wAFOP8AksOg/wDYKH/oZr3zxDp0+qf8&#10;E4reC3BaUeG7aTaO4V0J/QE/hV45/XMHgalfVykk367/AJEYJfVMXjadDRRi2l+R8Wfs7/B2/wD2&#10;pvjBc22ranPFAwe/1O/+/KQW6KT/ABMTwT0wa9a/as/YYtvgx4Nl8XeENXu73R7bbHf2mouplRWY&#10;AOrKFDDdgEYyOOvZn/BMzxJZaV8Wte0y5lSK41HTx9n3nG4o2So98N09q+pP2+vFek6L+zrr2mXl&#10;9FDqGptDFaW5b55WWVWbA9AFPNdWNx+Lo5vTw1J2h7qtbRp7/d+FjmweBwtbKqmIqK8/ed76prb+&#10;utzwT/glf/yHPiJ/172P/oU1foXX56f8Er/+Q58RP+vex/8AQpq/QuvluIf+RlU+X5I+lyD/AJF9&#10;P5/mz5Z/bg/Z00D4i+EdW8f3t7e22r+HdGlWCKBl8qUIWdQwIz1Zuhr4h/ZB+Auj/tC/ETU/D+tX&#10;15YW1rpb3yyWRXeXEsSYO4EYw5/Kv01/adBb9nv4ggDP/EmuD/44a+E/+CY08cfx21yNnCvJ4fmC&#10;An7xFxbk4/CvcyvF145RiJRk7w+Hy22+9njZnhaMs2oRlFWnv57/AOR9hT/BjSPgP+yr4/8AC+i3&#10;N1eWi6Lqty014VLs72z56ADGAB+FfmJ8BfhBq/xy+Idr4T0i6Sx+0RtJd3Mh+WKBSCzFR97nbhe5&#10;x06j9evjuQfgf8Q8f9C9qH/pNJX51/8ABNr/AJOJf/sD3P8A6FHRk+KqxwOMxN7zve772DNsNSlj&#10;cJhrWhtZdrm9+1T+wzpHwQ+Fy+LfD+t32ofY5oor+K+VMMHYIHTaBj5io2nPB68c+p/8EvvGV7qf&#10;gvxf4cuZmktdMuoLi1VjnYJQ4cD0GY1OPUn1r1f9vz/k1fxd/wBdbL/0rhrwb/glh/rviF/u2f8A&#10;7VqXiauOyOrUxD5pRlo/mv8ANlLD08FnVKFBcqcdV8n/AJI8n/bV+J2p/F/9oKXwnFeGPRNIuk06&#10;2hL4j804EkrDpnJK57Bfc19HzfsTfAuLwC+mjV4315bY/wDE5/tMbzLt6+Xu2bc9sdO/evif43eH&#10;0h/aY8WaZrEz2VvPr8pmnxkxxSSbg2P91ga+voP+CX3he6hjmh8d6hLFIoZHSzQhgehB316WLlRw&#10;mGw0FXdJWT91Xvtv955+FjVxWIxE3QVV3t7ztbfY8Q/YS8e6l8Of2h08K/azLpeqyS2FxCjZjeRc&#10;hHHvkdfQmv1Rr5Q+EX/BP/w18J/iHpPidPFN9qd1p0nnQ2skCRgsOhJDE4FfV9fJZ5isPjMSquHd&#10;9Fd2tr/wx9TkuGxGEw7pV1bV21voFflL+2L4ruPjZ+1APD2nO09vZTRaRbKnI3lh5jD8T/47X6Vf&#10;F3xzB8Nvhp4i8R3D7FsLOSROcEvjCge+cV+PXw10X4heO/HdzrngmwvtR8R2sx1B57KLzHhZmPz8&#10;gjqa9XhqhZ1cXJpcqsm9rv8ApHl8RV7qlhYpvmd2lvZf0z73/bU+B9uv7Lmlw6dbr53g9InTYP8A&#10;lntCyn+v4159/wAExPiXtk8SeB7mXrjULRWP4OB+hrzjWNN/a11/S7rTdRtfE93Y3UZimgktYyrq&#10;eoPy15N8BfFuofA34+6Fd6jDLYTWd6LO/t5RtZUc7XVvTGQfwr16WBlUy2thJVYzlrJcrvrv+d/v&#10;PKq42NPMKWKjTlCOkXdW02/K33H6M/t6f8m1eIf+usP/AKFXzn/wSy/5Gvx9/wBeVr/6Mevon9u6&#10;ZLj9mTXZY2DxyPAysOhBbINfOv8AwS0YL4q8e5IH+hWvX/ro9ePhP+RDX9f1ietiv+R5Q9P0kfon&#10;X4w/tO2UXhj9o7xqunAQrBq0k0SpwEbduwPoa/XL4i/FDw58LfDF5rmv6lBaWtuhYIzjfK2OERep&#10;Y9MV+RWg2mpftG/tFxNHA0k+v6wbmZQMiOIvucn2Cg1pwxCVOVbET0go79O/5EcSTjUVKhDWbf8A&#10;wPzP2ItNWh0zwfDqd9IIbe3sVuZ5G/hVY9zE/gDX5W/COxuf2l/2xINSvUMtrcapJq1yp5CQRNuV&#10;P93IRPoa+2f26PiGPhn+zxeadbS7L7WdmlwYOG8vGZD9No2n/fr8+fgV4U+MUa3XiT4Yabq2GzZy&#10;3+nwB89GKZIP+yeK0yPD8uEr4nmUXO8Yt6Jf03+BnnWI5sVRw/K5KFpNLVv+rfifR/8AwU9+Gwtd&#10;T8K+N7WHEc8baXdso4DJ88RPuVLj6JXuP/BPz4l/8J38ArLTJ5d+oeHZm02QE8+UPmhP02MF/wCA&#10;Gvjb4jeFf2mvGvha5tPF+m+ItS0S3/0uWO5tV2psUnfwoPALfrWz/wAE4/iWfCHxquPDdzLssvEl&#10;qYVUnA+0RZeM/wDfPmj6kV14jBOeTOi5xnKlqnF307fc39xy4fGKGbqryOEamjUlbXv96X3n3x+1&#10;BD5/7O/xFXrjQ7p/yjJ/pXxb/wAEuIN3xK8Zzf3dIRPzmU/+y198/FPw/beLPhp4r0S8vo9MtdR0&#10;u5tJL2XGy3DxMvmHJHC5z17V84/sP/A7QfhXrHim/wBJ8f6N40mu4YoHj0lw/kKrMcscnqcD8K+d&#10;wWJp08qxNGT1bVtH5dbWXzZ7+Mw855nh6qWiTvqvPpe/3I+t6KKK+YPpAooooAKKKKACiiigAooo&#10;oAKKKKACiiigAooooAKKKKACiiigAooooARlDqVYZBGCDX5B/tpfBZ/g98ZtRNrbmPQdZZr+xYD5&#10;V3H95GP91iePQrX6+14z+1b8C4Pjv8Kr3TIkQa5ZZutNmPUSgfcz6MMg/UHtX0GSZh9QxSc37ktH&#10;+j+X5XPCznA/XsM1H4o6r9V8/wAz8ba5fxl4Js/EkLXLym2uoYztkAyGxzg12GpabdaPqFzY3sEl&#10;reW0jRTQyrtZHBwQR65qsQCCDyDX6xi8LTx1CVGptL+k0fluFxNTBV41obr+mj5yji2jBOaspIUG&#10;3tXW+PvB50m4fULVM2khy6qP9Wf8K5KytXvZwqAkDlsdhX4pjMJVwNaVGqtV+K7o/ZMJiqeMpKtS&#10;ej/B9hlxNuiaLOGavS/E4S2+FngKESs523UpQ4wuXHSvNbjyp9Qla3jaOIfKqscnj1rvfG7FfC3g&#10;m3LZKaezkY6bnNebL4o/10PRh8Mv66mZ4N0C58aeKtM0S2IWS9nWIO3RQepP0Ga+49R8D+HPAWp6&#10;Lpek2iSW9vpwiaVED+bLvyzNwee9fLfwP8Jyy3L6wwmTb8kPkoSx9T9K98igknSLdb3c7qMI+VUq&#10;P93nNE30Kgupo+Iv7PutI1m0jYrLJGV8zA+TgcLgV5z4P+Ht1Dpl4sGqyXkczo3zjmPGcjGa7W8t&#10;W+yXcj2Uq4+Uu84BxxzgCqejfbdGvlubVGDkYO5MpIPQioTtoVJXOUu/CFwPE+nQHy2YxSuw5xj5&#10;Rn610Vr4QmtmDrM6uDxhc/gTnkV2i2NtqPiu08RzXlvYQxWj2zWM3yEsWzuHqKvXviLTo4ZJF1GA&#10;xrnPlqXx+lMg8SufCNt4t1nWLe7tVngRhAFXjbl2yR6dBS+EfAHhf4E3V3rtzatq2q3E/wBh0g3q&#10;B4reYorlivGWAYYPTmq/hH4kweG/E1ymoI7W2oSDyZ4xyZO4+nzCqvxgz4k8E3wzO84mfULYA/cw&#10;5GTz/cHb0FYRleKT6v8AzPCpVfaYeF1/Ek18m5P8kYPxo1TWPG2gaxrs/ibVLm/0hoIL1JP+PWRZ&#10;CVVEfODIuOVAwQGP8JrzrSEkt4Jl09Hk1HUWisYWblmLsMED1PyjFcvrviq88Q6faW91cPIYiS4A&#10;Cqx7MQAMtjuea9F+Al1/aXxZ+GMF0fMhXxBarhscqsowD612KKjsj0404Q+FWud3+2DrM/hrxvpf&#10;gHRLl4dE8G6XBpVvBASEeb711K3P32mMgJ9EFeM+H9SsL7Try3vFmguTG3klDu+bjqeoHI5rtPiX&#10;4l/tP4s69JrczzxXmpzreOihSqea5Vc+mTz7VHqNhpXii6vLnSrNZRDGIIdhAGQeZT0+gH1NNRcp&#10;csVdsdowvN6d/wDglHTvAtjqdrCy3bGXksu7JADEc/hiu9treO0gjhiUJGgCqo7CqXh7Sv7F0iG0&#10;JVpFyzuByzE56+3StKv2LI8r/s6hzVP4kt/Lsv8APz9D8ozrMvr9blp/BHbz8/8ALyAAsQAMk8AC&#10;v1p/YV+CzfCf4O299f2/k65r5W9uAwwyRY/dIfwJb/gXtXxV+w9+z5J8YfiXDq+p2pfwtobrcXLO&#10;vyTyjlIvfJ5PsDX6xqoRQqgKoGAB0FeBxPmCdsFTfnL9F+v3HucN4Bq+MqLyj+r/AE+8Wiiivz0+&#10;9CvnP9t74I+J/jh8OtL07wrBDdahZ332hoJpli3KVxwzED9a+jKK6cNiJ4StGvT3j3ObEUIYqlKj&#10;U2kflfof7GX7R/hi3eDRo7nSYHbc8dj4hjhVj6kLKATXUeEf2ZP2nbDxVo91e6nqiWUN5DJOX8TC&#10;RfLDgtlfNORjPGOa/SiivoZ8RYmd+anDX+6eFDh/DQtyznp/ePIP2mPgDbftA/DdtEedLXV7VvtF&#10;jduMqkuMEH/Zboa+AtF/ZO/aH8Bavc6f4ftNR01bg+XJcabqQihlHYllYD8+a/VyiuLBZziMDSdG&#10;KUovo1ex14zKKGNqKtJuMl1TsfjR+0Z8AdV+At/4ftte1NdS1vV7Rr262EssbeYy7d55Y8cn1r9M&#10;v2PwG/Zt8DAgEHT1BBr53/4KH/Bnxt8SfGvha/8AC/hu/wBdtbfT2gleyiMmx/MY4IHTgivp39mX&#10;wxqfg34FeD9H1m0ex1K1skSe3lGGjb0PvXtZrjPreV0JzknNu7Stpv06dDyMswn1XMq0YRaglo3f&#10;y69ep8O/Hv8AYJ8daD48vtX8BWn9saJc3BubdbeYJcWrE7tpBIJwejD26Vc8F/sMfFT4ni41L4k6&#10;veQpa2kosbW+vzcXEsuw+WuWYiNd2M5/LvX6TUVwf6xY32Shpdac1tTu/sDB+0c9bP7N9D4r/YU/&#10;Zq8efBTxv4k1PxZpcWnWl1ZLbQFLqOUuwfJ4UnAwOprL/bk/Ze+IXxk+Kuma74T0mHUdPj0qO0dm&#10;uo4mWRZZWIwxBxhxzX3RRXIs5xCxn16y5rW202t3Ol5Rh3hPqV3y3v5737HG/BnwxfeCvhJ4N0DU&#10;0WPUdM0i1tLlEYMqyJEqsARweQea+B/2if2GPH9j8UNX8R+BLP8AtbSdQvH1CH7NOI57SR23lMEg&#10;8MThh2x3r9KqKxweaV8FWnWp297dPbe/6m2Ly2hjKMaNS/u7Nb7W/Q+V/wBin4bfFnwfd+JtU+Jl&#10;7fyreQwQ2dvqF8bhxtLFmxuO3qB2zmtr9vf4dWvjn9n7Vb6SSKC80BhqVvLKdoO3KumfVlYgDudt&#10;fR1fLv7fuj+OfF/wz0zwz4M8P6hrceoXgk1BrCMyFI4/mVSB6sVP/AK6MLiZ4vM6ddtQd15JJf8A&#10;A/M58Th4YXLqlFJzVn5tt/8AB/I+Iv2Jfht/wsj9oHQI5ovN0/SmOp3ORkbY+VB9i+0fjX6+u6xo&#10;zsQqqMknsK+Sv+Cfv7P+tfCbw3r+t+KdLk0rW9UlSCK3uBiSOBOSSO25j0/2BX0Z8U9F13xH8Pdd&#10;0vw1dwWOt3lq8Fvc3BISNmGN3AJyAeK6c9xUcbj+SMlyxsr9PN/12OfJMNLB4HmlH3pXduvkv67n&#10;5Q+ItDn+Mn7WeqWXh7de/wBoa+3lyoMjYsnzPn+6ApOfSv2GijEUaIMkKABmvm79kb9kaP8AZ9hv&#10;9W1u5ttV8U3n7sXFuCUt4u6qWAOSepr6UrPO8dTxVSFKg7wpqyffa7/A0ybBVMLTnVrK05u7XbfT&#10;8Tlfinba7efDnxFb+GYkn1+aykjs43cIGkK4GWPA618Y/scfsdeNvh98Wl8V+ONMisrexhc2w+0x&#10;zNJM3GcKTjHJya++KK87D5hVwuHqYemlae76nfXwFLE16deo3eGy6BXyp+3V+zZr3xw0jQNR8J2U&#10;V5rmnO0UkUkqxF4W54LEDg19V0Vz4TFVMHWjXpbo6MVhqeLoyo1NmfMn7F/wi8afDz4Wa94Q+IGl&#10;xW9hPO/2aD7Qku6KRcSA7Scc180fFv8A4J//ABA8FeLptV+HZOq6Z5xmtWt7gQ3drzwvUE47Fa/T&#10;KivUo51iaOIniIJe/uraM82rk+HrUIUJt+5s76o/Mnw9+yR8ffi1rWnJ431G+tdItpVZpNZ1Ay7A&#10;Dztj3Elsd8fjX2X+0f8As12Px6+G9noZuVstZ0xQ2n3zrkKwUKVYD+FsDPpiva6KjEZxia9WnVVo&#10;8myirLz+8uhlOHo0503eXPvd3Z+VGn/srftFfC7Urm08OQalaRzNhptH1ELFKOzHDfzGRX0z+xn+&#10;y/44+F3jDV/G3jy/V9W1C1NsLZrk3ExywYvJJkjPyjHJ719fUVvis9xOKpSpSjFc2jaWrMMNkmHw&#10;1WNSMpPl1Sb0R8UftbfsK6h8SfFN14z8CS26ard/Pe6ZcOIxNJ/z0RzwCe4OOec815NpXgv9r3Qb&#10;NNGs7jXEtYh5a754ZAB04kbJ/Wv0wopUc8xFOlGjUhGajtzK9grZLQqVZVqcpQb35Xa58q/sgfA3&#10;4peAfFWu+KPiTrct5cahaLbRWc18bp1O8NuJyVAGMAA9zXn/AMdvgV8ePDnxn8ReNvhlq1zLp2ry&#10;pOYLO7UMhEarteGT5WxtOCAeMdK+6qKwjm1aOIliHGL5lZq2lvQ3lldGWHjh1KS5XdO+t/U/MXUf&#10;2Yv2iv2hfEdjJ48lligt8ot5qssaJApI3FYkAyTgdF5wM19dePf2aJj+yz/wq3wdfi1vLSOF4LuZ&#10;jH50yTLM7MV+6WYNj0yPSvoCiqxGc4iu6dkoxg7pJaXJoZRh6KnduTmrNt62PzXbwX+2BoOnP4di&#10;vNYmsSpi3pcQTZXp/rjlh9d1eofsffsS638NfGEXjjx1JCmqW6t9j06KQSlHYEGSRhxkAnABPPJ6&#10;V9sUVrWzyvVpSpQhGClu4qzZnRyahTqxqznKbjtzO6R+cn/BUTXLS+8c+CtJgmEl7Z2VxJNCvJQS&#10;Omz89jflX1T+xb4H1DwF+zz4cstTjaC8ut960LjDRrIcqD/wEA/jXmkH7F2t+Mv2j7/4h+PtV0/U&#10;tG+1me20233szKvEKNkABQACQOpz619eKoRQqgBQMADtWuYYyksDRwFGXNy6yfnrp8rmWBwdR42t&#10;jay5b6JeWmvzsLXxd+2p+xvrvxZ8SReM/Bnk3GqeQsF3p8sgjMgXO10Y8Z55Br7RorxsHjKuArKt&#10;Rev4NHr4vCUsbSdGqtD83/D3wf8A2qPHGiW/grVNUvdF8LoogkkvJo0CxDjbuUeY4x2BNa3wD/Yv&#10;+IPwq/aK0nWLqxim8M6bcMw1H7THmRNuAdgbcMntiv0Kor1559iJRnThCMYyTTSVt+vqeVDI6ClC&#10;cpylKLTTb7dPQ+WP28fgV4w+N3hzwxD4RsI9Qn0+6kknjedIiFZQARuIzzXafsbfCzxD8H/graaB&#10;4mto7PVRdzztDHKsgVWbI5UkV7nRXmyzCrLBxwTS5U7+Z6McDSji3jE3zNW8j4g/bm/Zk+IHxm+I&#10;ej6x4T0qLUbKGx+zyM11HEVfcT0YjsetfTXwl+Hs2hfArw74M8R28bTQ6Qun30CuHU5TawBHB69R&#10;XotFFbMa1bDU8NK3LDa24qWApUcRUxKvee/Y/L34nfsG/Ez4e+NZNQ8Bxy6tpqzGWyu7G4EVzBzw&#10;CMggjpkcVueHv2GPit8TrTUtb+ImrXP26GzkGn2d5fefPNNtPlqWJIjTdjOf/r1+k1Fes+I8a4KN&#10;o8y+1bX+n1PMXD+DU27vlf2b6Hx9+wT+zx43+CGo+MrnxfpsWnJqMVtHbBLmOUuUMhb7pOPvjrX2&#10;DRRXh4zF1MdXlXqWu7beSsezhMLDB0VQp3su/nqZHi7w1a+MvCusaBfZ+x6pZy2UxXqEkQqSPfBr&#10;8vdU/Yp+N3ww8YvP4WtZ7gxOy2uraRdiNmQ8c8hlyOoNfqzRXXl+aV8uUo00nGW6exy47LKOPcZV&#10;G047Nbnzp8IfhV4/0/8AZW8T+FfF11JfeMNYtNSSMXd557IZ4ikaNISR1OeuBurxj9ib9lb4i/CD&#10;4wzeIPFWkQ6dpq6dNbCRbuOUs7MmAArE9jzX3lRTWa14wrU0larq9NvTsJ5ZRc6NRt3pba7+p4/+&#10;1p8Odb+K/wABvEXhnw7bpdavdtbPDDJIsYby7iORhuYgD5VPWvJv2Cf2fvGvwRXxfL4v06LTv7R+&#10;zLbolwkpbZ5m4naTj7w619c0VjTzCrTwk8EkuWTu+/T/ACNp4GlUxUcY2+aKt5df8z5F/bA/Ypn+&#10;NGrjxd4SuILXxJ5YjurS4OyO7Cj5WDdnA454Ix0xXgmg/Dz9rfwPYx6FpUmswWMI8uNFuIZo0UdA&#10;rtnA9MGv01oruw+d16NFUJxjOK25lexxV8moVqrrwlKEnvyu1z49/ZU+BHxi8O/Et/GXxL1yaaP7&#10;LJCllcX5uHYsODtUlVA619hUUV5eLxc8ZV9rNJdLJWVkelhcLDCU/ZwbfW7d2fPP7bXw78c/FT4X&#10;Wvh3wTYpfNPeK98jXCRHylGVwWIz82OKyf2G/wBnbWvgZ4R1mfxRaRWuv6nOMxJKshjiUcDcpI5J&#10;zj2r6corZZhVjg3gkkot3fdmLwFJ4tYxtuSVl2QV+e/7XH7F/jnxv8Yb/wATeCdJhvtP1NFmm/0m&#10;OJknxhuGI68Gv0IopYDH1suq+1o2u1bXYrHYGlj6fsqt7XvofOHj/wCE3jn4i/sh2vg69t4E8aLZ&#10;wJLA9wux3jPTfnb096+NtD/Yj/aG8MSSvo9k+kvKAsjWOuxQlwOgJWQZ/Gv1Yoruwud4jCRlCnGN&#10;pNuzXf57HDicmw+KlGc5SvFJXT7fI/MCz/YA+Nfja/ibxPqNtbKDzcalqZumUd8bSxr7K/Zt/ZM8&#10;Nfs82sl1BKdY8SXCbJ9TmQLtXuka/wAK/qa91oqMXnWLxlP2U2lHslY0wuT4TCT9rFNy7t3Pi79u&#10;z4D/ABP+N/izw9H4W0mK/wBA0+1blruOMid2O4kMwP3Qg/CvoD9mn4UyfBn4N+H/AA1dIi6lFGZr&#10;0xkMDO5LOMjrgnAPoK9Rorlq5hVq4WGDaShHtu/X7zopYClSxM8Wm3KXfp6fcMliSeJ45FDxuCrK&#10;wyCD1Br8ydQ/Yk+LngX4ytrXg7RoLrTtO1cXmmXJvok3RrLuQMC2RxgEH3r9OaKrAZlWy/n9kk1J&#10;Wae39aixuX0sfye0bTi7po81/aK8Dav8S/gd4s8NaKVXV9QswkCs+wOyurlN3QbgpXnjmvmH9g/9&#10;mb4gfCP4l614h8Vab/ZGnvpb2McZmV2mkaWNgcKTwBGeT6j3r7oopUcxrUMLUwkUuWe/fp/kFbL6&#10;VbE08VJvmht26/5hRRRXlnphRRRQAUUUUAFFFFABRRRQAUUUUAFFFFABRRRQAUUUUAFFFFABRRRQ&#10;AUUUUAfCH7f/AOy1Jqiy/ErwtZl7mNf+JvaQLy6jpOAO46N7c9q/Pav31mhS4ieKVFkjcFWRhkEH&#10;qDX5pftpfscXXgXU7zxr4MsWn8N3DGW8soFybJz1YAfwH9K/ReH85TSweIeq+F/o/wBPuPz/AD3K&#10;Gm8Xh1p9pfr/AJ/efGc8EdzC8UqB43GGUjgiuC8T+Gbfw3o88ljatKrk7znJX0/CvQaRlDqVYAg8&#10;EGvqcyyyjmVLkqaNbPqv+B5HzWX5jWy6pz09U910f/B8z58soxFG0jHB7165q3hV/EeoeG4EEgso&#10;NKhLMVPJOSQtVNe+G9rqc6SW0n2VC2ZIlHDD29K9mfUbG2h02GOcxwW9pHCgHsP71fkGZZbicuqJ&#10;VI+7rZrb/gejP1jLsxw2Ppt05a6XT3/rzRZ0UXOm6fBBZxvHBEFRRDHgqMd+K357jUpZIHzOgVcZ&#10;3CPJ7k4Nc7/wk9tFb4NwxYYwPMxinReMNNfU9Lt4is1zPKIEVWIZnYgAHPvXjnsXSOp0S1uZtcj8&#10;9wwa5RWDTZDDI7dzXvdxpMQARbRlA/uYrzXTPhP4p03UxqN1aWkFvBMsk265QFVBGTjOenpXod/8&#10;TfDdtESNQjlVAdxVgcU7dyW+xg+IvAf9v2ZjeIx7eVkLDKf59K8M8TaFqHhS/lt5EVpCpKEH5Jh6&#10;j3r3bUPixoMFsHW5d0bpsQsD+NeZ+OfiDo+t2zWkthO4fmOc4Uo3sexoEz5x+J2p6bceL7KfSYjF&#10;BDM00dtyqoGbPp1xXt/gux0HxrbW3hG8uYLDxNJBFLptzJJhZ98YYwP2ByTgmvnNrfUNS+IN5pjw&#10;/afOdpIpOmzjOcnt7V3ut/Ca5vbyHVI9Vktb2MiYeWANjjngg54xTlFOxzyhz/I8m+KfwuvfA3iK&#10;5L20n2DzmWQR9YjnBU+ntTdBvIfAmseG/EFhepqMen6hFfqqqVdPLkDFGB74HbjmvSfA2rQ+JbK7&#10;jv2mmv7p2M3nymTzyOWbB6dentWXr/wv0vzHNk32Rn4aIHcuP6V2YbD1sVNUqUXKXl/WhhXr08NT&#10;9rWkkv62Lvx3+Eus2HxY8TXdrYST6Jf3jahZ3SYEbQXGJUOfYSBT7g03wz4fj0CyZBtM0mPMZR6d&#10;APbk1vTX13d2emwXdy92dPs47GGSTG4RJnaCe+MnrUNfqmUZFDA2rV/eqfgvTz8/uPzTNc7njb0a&#10;OlP8X6+Xl94V2Xwk+FWt/GTxvYeG9Ct2luLhx5s2Pkgj/ikY9gBWd4C8Aa78TPE9noHh2wk1DUrp&#10;tqog4Ud2Y9lHcmv1z/Zl/Zx0j9nvwYlpEEu/EF4qvqOo7eXb+4vog7evU12ZvmsMtpWjrUey/V+X&#10;5nJlWVzzCreWkFu/0Xn+R2fwl+F2jfB3wLpvhjRIgltap+8mIw88p+9I3uT+QwO1djRRX47Ocqkn&#10;Obu3qz9ahCNOKhBWSCiiioLCiiigAooooAKKKKACiiigAooooAK4jxj8bvAXw+1YaX4k8WaXouoG&#10;MSi2vJwj7DnDY9Dg129Yes+BfDfiK7F1qugaZqV0FCedd2ccr7R0GWBOK2pey5v3t7eVr/iZVPac&#10;v7q1/O9vwOH/AOGp/hH/ANFC0H/wLFH/AA1P8I/+ihaD/wCBYrqf+FT+Cf8AoUNC/wDBbD/8TR/w&#10;qfwT/wBChoX/AILYf/ia674HtP74/wCRy2xneH3S/wAzlv8Ahqf4R/8ARQtB/wDAsUf8NT/CP/oo&#10;Wg/+BYrqf+FT+Cf+hQ0L/wAFsP8A8TR/wqfwT/0KGhf+C2H/AOJovge0/vj/AJBbGd4fdL/M5b/h&#10;qf4R/wDRQtB/8CxR/wANT/CP/ooWg/8AgWK6n/hU/gn/AKFDQv8AwWw//E0f8Kn8E/8AQoaF/wCC&#10;2H/4mi+B7T++P+QWxneH3S/zOW/4an+Ef/RQtB/8CxR/w1P8I/8AooWg/wDgWK6n/hU/gn/oUNC/&#10;8FsP/wATR/wqfwT/ANChoX/gth/+Jovge0/vj/kFsZ3h90v8zlv+Gp/hH/0ULQf/AALFH/DU/wAI&#10;/wDooWg/+BYrqf8AhU/gn/oUNC/8FsP/AMTR/wAKn8E/9ChoX/gth/8AiaL4HtP74/5BbGd4fdL/&#10;ADOW/wCGp/hH/wBFC0H/AMCxR/w1P8I/+ihaD/4Fiup/4VP4J/6FDQv/AAWw/wDxNH/Cp/BP/Qoa&#10;F/4LYf8A4mi+B7T++P8AkFsZ3h90v8zlv+Gp/hH/ANFC0H/wLFH/AA1P8I/+ihaD/wCBYrqf+FT+&#10;Cf8AoUNC/wDBbD/8TR/wqfwT/wBChoX/AILYf/iaL4HtP74/5BbGd4fdL/M5b/hqf4R/9FC0H/wL&#10;FH/DU/wj/wCihaD/AOBYrqf+FT+Cf+hQ0L/wWw//ABNH/Cp/BP8A0KGhf+C2H/4mi+B7T++P+QWx&#10;neH3S/zOW/4an+Ef/RQtB/8AAsUf8NT/AAj/AOihaD/4Fiup/wCFT+Cf+hQ0L/wWw/8AxNH/AAqf&#10;wT/0KGhf+C2H/wCJovge0/vj/kFsZ3h90v8AM5b/AIan+Ef/AEULQf8AwLFH/DU/wj/6KFoP/gWK&#10;6n/hU/gn/oUNC/8ABbD/APE0f8Kn8E/9ChoX/gth/wDiaL4HtP74/wCQWxneH3S/zOW/4an+Ef8A&#10;0ULQf/AsUf8ADU/wj/6KFoP/AIFiup/4VP4J/wChQ0L/AMFsP/xNH/Cp/BP/AEKGhf8Agth/+Jov&#10;ge0/vj/kFsZ3h90v8zlv+Gp/hH/0ULQf/AsUf8NT/CP/AKKFoP8A4Fiup/4VP4J/6FDQv/BbD/8A&#10;E0f8Kn8E/wDQoaF/4LYf/iaL4HtP74/5BbGd4fdL/M5b/hqf4R/9FC0H/wACxR/w1P8ACP8A6KFo&#10;P/gWK6n/AIVP4J/6FDQv/BbD/wDE0f8ACp/BP/QoaF/4LYf/AImi+B7T++P+QWxneH3S/wAzlv8A&#10;hqf4R/8ARQtB/wDAsUf8NT/CP/ooWg/+BYrqf+FT+Cf+hQ0L/wAFsP8A8TR/wqfwT/0KGhf+C2H/&#10;AOJovge0/vj/AJBbGd4fdL/M5b/hqf4R/wDRQtB/8CxR/wANT/CP/ooWg/8AgWK6n/hU/gn/AKFD&#10;Qv8AwWw//E0f8Kn8E/8AQoaF/wCC2H/4mi+B7T++P+QWxneH3S/zOW/4an+Ef/RQtB/8CxR/w1P8&#10;I/8AooWg/wDgWK6n/hU/gn/oUNC/8FsP/wATR/wqfwT/ANChoX/gth/+Jovge0/vj/kFsZ3h90v8&#10;zlv+Gp/hH/0ULQf/AALFH/DU/wAI/wDooWg/+BYrqf8AhU/gn/oUNC/8FsP/AMTR/wAKn8E/9Cho&#10;X/gth/8AiaL4HtP74/5BbGd4fdL/ADOW/wCGp/hH/wBFC0H/AMCxR/w1P8I/+ihaD/4Fiup/4VP4&#10;J/6FDQv/AAWw/wDxNH/Cp/BP/QoaF/4LYf8A4mi+B7T++P8AkFsZ3h90v8zlv+Gp/hH/ANFC0H/w&#10;LFH/AA1P8I/+ihaD/wCBYrqf+FT+Cf8AoUNC/wDBbD/8TR/wqfwT/wBChoX/AILYf/iaL4HtP74/&#10;5BbGd4fdL/M5b/hqf4R/9FC0H/wLFH/DU/wj/wCihaD/AOBYrqf+FT+Cf+hQ0L/wWw//ABNH/Cp/&#10;BP8A0KGhf+C2H/4mi+B7T++P+QWxneH3S/zOW/4an+Ef/RQtB/8AAsUf8NT/AAj/AOihaD/4Fiup&#10;/wCFT+Cf+hQ0L/wWw/8AxNH/AAqfwT/0KGhf+C2H/wCJovge0/vj/kFsZ3h90v8AM5b/AIan+Ef/&#10;AEULQf8AwLFH/DU/wj/6KFoP/gWK6n/hU/gn/oUNC/8ABbD/APE0f8Kn8E/9ChoX/gth/wDiaL4H&#10;tP74/wCQWxneH3S/zOW/4an+Ef8A0ULQf/AsUf8ADU/wj/6KFoP/AIFiup/4VP4J/wChQ0L/AMFs&#10;P/xNH/Cp/BP/AEKGhf8Agth/+Jovge0/vj/kFsZ3h90v8zlv+Gp/hH/0ULQf/AsUf8NT/CP/AKKF&#10;oP8A4Fiup/4VP4J/6FDQv/BbD/8AE0f8Kn8E/wDQoaF/4LYf/iaL4HtP74/5BbGd4fdL/M5b/hqf&#10;4R/9FC0H/wACxR/w1P8ACP8A6KFoP/gWK6n/AIVP4J/6FDQv/BbD/wDE0f8ACp/BP/QoaF/4LYf/&#10;AImi+B7T++P+QWxneH3S/wAzlv8Ahqf4R/8ARQtB/wDAsUf8NT/CP/ooWg/+BYrqf+FT+Cf+hQ0L&#10;/wAFsP8A8TR/wqfwT/0KGhf+C2H/AOJovge0/vj/AJBbGd4fdL/M5b/hqf4R/wDRQtB/8CxR/wAN&#10;T/CP/ooWg/8AgWK6n/hU/gn/AKFDQv8AwWw//E0f8Kn8E/8AQoaF/wCC2H/4mi+B7T++P+QWxneH&#10;3S/zNfw14o0nxlo0GraHqEGqabOCYrq2fcj/AENalVdM0qy0Wyjs9PtILG0j+5BbRiNF+igACrVc&#10;EuXmfLsdsb2XNuFFFFSUFFFFABRRRQAUUUUAFFFFABRRRQAUUUUAFFFFABRRRQAUUUUAFFFFABRR&#10;RQAUUUUAFFFFABRRRQAUUUUAFR3FvFdwSQTxrLDIpV43GVYHqCKkooA/P79qn9gSf7Te+Kvhtbh4&#10;3zLc6EvBU9S0P/xP5V8HXtjcabdy2t3BJbXMTFJIpVKspHUEGv3yrwj4+/sf+CvjnDNeS240XxGV&#10;+TVLRQCx7eYvRh+tfdZXxHKilRxmsekuq9e/5+p8VmfD8ardXCaPt0fp2/I/H6mTQpOm1xuXOcH1&#10;r2b41fsqePPgnfSnUdMk1HSAT5eqWKF4mH+1jlT9a8cr9ChUoYuneDUov5o+CnTrYWpaScZL5Mfb&#10;Q2gheOdHPdWQgEH39q17Gy0uOa2vYHX7TbuJBHKeuP61i0V85iuGcDiHzQvB+W33M+gw3EeNoLln&#10;aa89/vR7WvxHv7o/aLdomjkjCSgICWX1+orLmVElN5GA9vLzIqDp/tD+teVxzyRH5JGT/dOKsw6z&#10;fW6bY7qRF9A3FfPVOD6l70qy+af6H0FPi2m1apRfya/U9BmtDY/Kv7ywm4wekef6VFd6XvgaCcZj&#10;xhZD29if5GuG/t7UPKEX2uTywMbc8VBLqV1OgSS4kdB0UscVEOEK7+OrFeiZUuK6C+Gk380Jqunf&#10;YL8OCfNTmOZD8wNQ3/irxLewC0gaC0Ugh7s8ueew7HFISWOSST70V7OH4UwtN3rTc/wX+Z49fijE&#10;1FajBR/F/wCRn6TpEelRw7XZ5Yw37zpktgMfx2j8q0OtFaGheHtT8UajFYaRYXGpXshASC2jLsfw&#10;FfW0MPQwcOWlFRX9bv8AzZ8tWr18XPmqycn/AFsv8jPr0v4Jfs++Lvjxry2Hh+yZbNGH2nUpwRBA&#10;Pdu59hzX01+z9/wTlvtX+zaz8Spn061OHXRbZv3zj0kb+H6Dmvvnwj4N0XwHoVvo2gabb6XptuMJ&#10;BboFH1Pqfc18tmfEdLDp08J70u/Rf5/kfTZdw/VrtVMV7se3V/5fmcB+z3+zj4a/Z98Miy0uMXmr&#10;zqDe6rKo82Y+g/uoOw/OvWaKK/M61apiKjq1XeT6n6NSpQoQVOmrJBRRRWJqFFFFABRRRQAUUUUA&#10;FFfGP7RX7ZHjP4S/Gq/8N6Po9lf6LplrDeXXmKfMMbAFzntjIFfW/hHxNaeMvC+l65YOJLTULdLi&#10;NlORhhmu+vga2GpQrVF7s9vz17HDQxtHEVJ0YP3ob/8AA7mvRXl/7RvxkX4H/DG91+KFLvVHkS1s&#10;LV/+Ws7ngcc4Aya4L9kD9oHxR8b4fFUHimxtLO+0e5SEC1UjqOQR7EURwVaeGli0vcTt/SHLGUY4&#10;iOFb95q59G0UUVwHaFFFFABRRXy7+wX461/x14S8cT6/q1zq01t4glhhe5bcY02Kdo9s1108PKpQ&#10;qV09IW/FtfoctTEKnWhRa1lf8En+p9RUUUVyHUFFfKfx5/bMu/DMev6f8OtBm8Q3mh7xqmryxkWd&#10;kUOGUn+JgeMV7d8BfHN/8SvhB4Y8TaosSahqNsZZhCuE3b2XgfhXoVcDXoUY16ism7ee19umnc4a&#10;WNo1qzoU3dpX8t7b9dTvqK+bfjt+1rJ4Mu9Y8PeBdCuPFPiXTImkvpRGRa2ChdxMjdyBziu5/Zd+&#10;KOrfGL4O6V4n1tIE1G5kkRxbrtT5WwMCieBr0qCxM1aLaXnrqtOwQxtGpXeHg7ySb8tNHqes0UUV&#10;553BRRVHXNbsvDej3mqajOttY2kTTTTN0RQMk00m3ZCbSV2XqK+JviT+3P4mGu+H5fB/hl7Xwjf6&#10;klius6rCR9sJYBvLU9Bg5zX2JrmtSaN4YvdVS1kvZba1a4FtCPnlIXO1fc9K78Rga+GUHVVubbXt&#10;pr23OKhjaOJc1Td+XfT8u5q0V8j3vxB/ai8SabL4g0bwjouh6aqmWPS7xg906DnGD3I7V6B+yn+0&#10;m3x+0LVINT05dJ8S6NIIr62Qnac5AYZ5HIIx6itKuXVqVJ1rxko72adr9/6ZnSzClVqqlZxb2umr&#10;+n9I94oorjPi5411TwB4HvNW0TQZ/EmrK6RW2nQdZHdsDPoB3rzoQdSShHdnfOapxc5bI7OivjXx&#10;j8UP2ofBHh+fxhqPhvQP7DtV8+40yA754oupLd+B1Pavbfhj+0foPj74GSfEm6B0yxs4JX1CFjuM&#10;Mkf3lHrnjHruFejVy6tSgqiakm7e6769mcFLH0qk3TacWlf3lbTueu0V8geGvjB+0J8btMl8U+BN&#10;B0PQ/C8jsLGPVTumulUkbsnpnHXpXffs8ftMXnxOtvFeh+JtFOkeOfCwc32mw8+eq5G5Ae+4YI/2&#10;l9adXLa9KEpXT5fiSabjfTVeunWwqWY0asoxs1zbNppO2uny1PoGivkmX4iftPeN7CTXfDvg/RvD&#10;mlYMkFhqbhrqVOoyD0JFdl+yn+03dfHKDXtF8QaWujeLtBfZeWyZ2uNxUkA8ghhgj3FFXLa1OlKr&#10;eMlHe0k2r9/6YU8wpVKkaVpJy2umk/T+kfQlFfGPh74+fHz4n+JfGEPgnQ9AuNL0PVp9O3XT7HG1&#10;2C9evC17R8EdV+M9/r1+nxK0nRtP0oW2baTTpdzmbcvBHpt3fpSr5dUw8XKpON105lfW3T5hRx9O&#10;vJKEJWfXl069fkezUUUV5Z6YUUVzfxG8b2vw28C634ovYZLi00q2a6kiixvdV7DPeqjFzkoxV29C&#10;ZSUIuUtkdJRXLfC/x/afFLwDoviuwgltbTVIPPjhmILoNxGDj6Vv6pqdtoum3N/eyrBaW0bSyyt0&#10;VQMk05QlCbhJap2+YozjOKnF6PX5Fqivif4r/t1eIYrrTbrwL4bdfCst8lodd1OEhLpiRkRKe2O9&#10;fY39sw2fh0arfSLBBHa/aZnPRVC7mP8AOu3EYGvhYwlVVua9l1079t9jkoY2jiZTjTd+Xd9Ne3fY&#10;0qK+RNH+PHxo+PN7qeofCvRdJ0zwpZztBDf6xy10VPJAP9K7H9n/APaO17xZ481f4c/ELSIdE8ba&#10;anmr9nP7q6jHVl/MHjqDW1TLK9OEpNpuOrSd5Jea/Pt1MaeY0ak4xSaUtE2tH6P8u59FUUUV5J6g&#10;UUUUAFFFFABRRRQAUV4F8TPHnxm1Tx9qHhr4deFbK207TxH5viDWXxFKzIrkRr3xuwfcGuH8D/tK&#10;/EXwR8bNI+G/xb0nT0n1oqthqem8IzMdqcdCC3B7gkV6kMurVKbnBxbte3Mua297enS9/I8yeYUq&#10;c+SSkle17O19t/Xrax9a0UUV5Z6YUUUUAFFFFABRXPfELxHN4R8Da7rVvGss9hZyXCI/3SyqSM18&#10;n/DT42ftIfFXwbB4r8P6B4Zu9Jld1RJJvLlYqcEba9DD4KpiKbqqSUU7Xbtqzgr4yGHmqbTbavor&#10;6I+0aK+TvCP7Uvj34madrnhPR/DNlovxX0iVfN03UZSLeSEEh2UnuOOPeuQ+KX7QX7RPwdt9Jm8S&#10;aL4ahTVLoWlt5EnmZkOOvoORzXXDKMRKfsm4qXZyV3pe67q3U5pZrQjD2iUnHuouy6WfZ36H3BRX&#10;zb4K139pS88RaSde0PwzFoUkqG6kguAZFiPUqPXFfSVedXw7w7UXJSv2dzvoV1XTai16qwUUUVyn&#10;SFFFFABRRRQAUUUUAFFFFABRRRQAUUUUAFFFFABRRRQAUUUUAFFFFABRRRQAUUUUAFFFFABRRRQA&#10;UUUUAFFFFAEVzbQ3kDw3ESTwuMNHIoZWHoQa+dPiz+wf8NviZNNe2lrJ4Z1STJM+m4CMfUxnivpC&#10;iurD4qvhZc9Cbi/I5q+Go4mPLWgpLzPy4+I3/BOT4i+FpZJfD01p4oshkqIm8qb6bT1P4188+LPh&#10;R4x8CzvFr3hrUtMKdWmt22D/AIEMj9a/c2oLywttQi8q6t4rmP8AuTIHH5Gvq8PxTiaelaCl+D/y&#10;PmK/DOGnrRk4/iv8z8DqK/brxD8BPh34q3f2r4N0e7LdS1qoP6Yrj7j9i/4O3Oc+C7KPP/PMlf61&#10;7MOK8M179OS+5njz4XxCfu1Iv70fjrRX7BRfsRfByFt3/CIwv7PIxH862NM/ZJ+EWkyrLD4F0p5F&#10;6NLFvx+dW+KsItoSf3f5krhjFPecfx/yPxssdPutTnWCztpruZukcEZdj+Ar13wN+yH8VvH/AJb2&#10;HhS5tLZ+lzqH7hB9c8/pX67aN4D8N+HURdM0LTrEJ90w2yKR+OM1vV5lfiuo9KFJL1d/wVj0aPC9&#10;Na1qjforfnc+Cfhl/wAExYI/KuvHPiNpjwWsNLXaPoZDz+Ir7B+G/wAGvB3wl05bPwvoVrpwAw06&#10;oGmk92c8mu1or5XF5ni8bpWm2u2y+5f8E+nwuXYXB60YJPvu/vYUUUV5Z6QUUUUAFFFFABRRRQAU&#10;UUUAFFFFAHxD4j8I2vj39u7xn4evVDW+o+E3t23DgExpg/gcH8K7X9g7xjdW3hrxF8NdYYrrHhG+&#10;eBUk+8YCx2/kQRWTon/KSLWf+xdH/oCVzn7Q2tSfsuftPaf8S7a3d9D8R2MsF9DGOHnVf5khDn3N&#10;fbTi8VCOC6ypwlH/ABRT0+auj46DWGnLGdI1Jxl/hbX5Ox1PxOkPx6/a68M+Coj5/h3wWn9qakBy&#10;jXHBVT7g7Rj/AGTWd+xTHdN4o+N6WDpFenVHW3aQZRZMPtJHoDiuv/YY8G3a+CtZ+IWtKza54xvX&#10;vWkkHzCDJ2D6Hk/jXln7OXiy78C6d+0X4gsIftF7p13LPChGRuG7BI9B1/CpnrSrYSlqoKEfJy5/&#10;efzk/uRUdKtHFVN5ucvRcui+5fez06X9lDxn4mglv/FPxi17+2XyyjTiIraE9gqnnArN/Za+Kni3&#10;V/DPxT8I+KNUfVdZ8GvNBFqZ/wBY67ZAMnuQ0ZIPuK5b4F/CPR/jx8MoviF8RPHmr6le3bSSXCRa&#10;q1rDZAMRsIUjGAO9Y37GEOk22s/tDxaFcveaMilbO4kkMjSRD7TsYseSSMcmnUhzUK9OrJScHH7H&#10;Kk+ZJpPrp0+ZNOXLWozpx5VNS+1dtcrauv1+Rl/s86D8Wf2nvBXkX3jnUPD3hjSJ5olvYG3XN9cF&#10;y3J/uoGUV2viHXPH3xH+LWmfAnw34vudNsvDOkwt4h8RxD/SLp1RA2D7l1GPXcT0rrv+Cc//ACQG&#10;b/sL3X81rkPh9rVp8LP2+viHZeIp006LxJaCbT7q4YIkhPluFDHj++PqmK0q1XLFYmEYL90m4qy3&#10;0Te2rs2+q8tCKVNRw2HnKT/eNKTu9tWlvorpL9dT1D4e/APx58KPiBo93pvxG1DxJ4TkLrqum61h&#10;nx5bbXjI7h9v5mvmH9kfwF4++J2n+M9C0XxLJ4Q8HJrUs2oX9kAbu4mKgCJCegCgEn3Fffmo/Erw&#10;vpXiDSdDuNbsxq+qyGKzs0lDySMFLHgZwMKeTxXzN/wTf/5Er4hf9jLJ/wCi0rho4uv9Ur1pxXN7&#10;lm4r+aWtrJNrvY7a2Fo/WqFGDfL791zP+VaXvdJ9rlD4dar4z/Z3/al0f4Zaz4ovPFnhTxJaNNZz&#10;35zLC4D4+h3R4PbDD0r7Or5A+PP/ACfT8Fv+vZ//AEKSvr+vOzJqaoVmlzThd20u02r6eh35deDr&#10;UU9Iysr62Vk7fieHftY6NYaN+zV8QVsbOCzE1pJNL5MYXe7NlmOOpJJ5rQ/ZC/5Ns8B/9eLf+jXr&#10;N/bB13TX/Z48d2q6hatdfYWXyBOpfORxtznNTfsg6zp7fs8+A7QX1sbsWTDyBMvmZ8x/4c5q2pPK&#10;7v8A5+f+2kpxWZWX8n/tx0vxr0aw0z4P+P57SzgtprrTLiSeSKMK0reWRlj36CvPf2Bf+TadB/67&#10;z/8AoVegfH3XdNh+EXjW1fULVLr+yrhfJaZQ+ShwNuc15n+wTrOnw/s6+H7R762S6M8wEDTKHOW4&#10;+XOaIKTyyo3/ADx/9JYScVmULfyS/wDSkfS1RXN1DZxGS4mjgjHBeRgo/M1LXJfE74YaJ8W/DDaD&#10;r4ujYNKsp+yXDQPuU5HzLzXiwUXJKbsuvX8D15uSi3BXf3HQ2+s6fdyiOC+tppD0SOZWJ/AGpb2y&#10;t9StJbW6hS4t5V2yRSLlWHoRXjfgH9kTwB8N/FNn4g0ddX/tC0JMX2nU5ZUyRjlScGvaZJEhRndg&#10;iKMlmOAB71rWjSjJewk2vNW/VmVJ1ZRftopPyd/0R8ef8FArOCw074S29tDHbwR+IUVIolCqo+Tg&#10;AV9f2X/HnB/1zX+VfHP/AAUC1vTr+D4W/Zb+1ufL8Qqz+TMr7R8nJweBX1jD4q0a30SW9fVLQ2ln&#10;b+bcSrMrCJAuSWweOlerioyeBw2n8/8A6UjzcNKKxuI1/k/JieNvGGm+APCmp+INXnW3sLCFppGY&#10;4zgcKPcngfWvlf8A4J8+E9QuF8dfEO8t2tbfxLe/6IjDG+NWZtw9ssR+Fc7rHixv21fiIdPl1eHw&#10;/wDCPQ7gGXz7lYpdUkB9CQcfyHvX2R4VufDlnYWujaBd6eba0iCRWtnOjbEHHRT0q6sXl+Flh2v3&#10;lS3N/dS1S9Xu+2xFOSx2JjXT9yF+X+83o36LZdzeorlvCfxR8K+OtY1jStB1q31PUNIkEV9BDu3Q&#10;MSQAcgdwenpUnxE+IOi/C7whf+JNfuha6dZpuY/xO38KKO7E8AV4nsqnOqfK+Z9La67Hse1p8jqc&#10;y5V16abnC/tXfEvTfhl8DfE9zeyJ9p1Gzl02ztyfmlllQpwO+AxY/T3r5K8S+DtW+En/AATqNnfo&#10;9rfeINThubiAjDJHI4dFPvtiQke9dv8ADPT/APhqX4hwfE74j6lYad4U0+Q/8I/4bnu0GQDxLIpP&#10;sDz1PsK9U/bR0aD4jfs0+J49CuLfU5tMMN95dnIsmFjcbvuk4whY/hX1eHccDUo4N6tzjKb6JrRR&#10;v5X1ffTofMYhSxtOti1olCSgurT1b+dtF2PVPgppcOi/CDwVYwIEig0e0QBfaJcmvmnQkGgf8FMN&#10;cjtf3cer6EGnVeAT9niYn84gfrXtP7M3xX0Hxt8C/Cl8mqWkc9npsNrfRyTKrQyxIEfcCeBlSQT2&#10;IrxD4K6lbfFT9tb4k/Em0lU+E9A07+z4tQY4iZwkaFg3TGI5mz6FfWuTDwnTnjHUW0ZJ+rkrfe9j&#10;qxE4VIYRU39qLXoou/3Lc+v/ABJ4h0/wloN/rOq3KWenWMLTzzyHARVGTXyF+wfoN94t8cfE/wCL&#10;E9q9np3iK+misEcYLq0zSufovyLn1z6Vk+MfHsn7aXxDk8K6drUPh/4SaLOG1G/muFhk1SQHhUDE&#10;Hb6enU9hX154VuvCPhjQLXRtCvtMg03TrfbFbWtwjeXGg5OAc9OSaznCWX4WVFr95Utf+7HdJ+bd&#10;vReZpGccfiY1k/3dO9v70trryX4vyPj34TeJ/iX8A/EPxHjh+FOr+ILPVPEFzepdQuqL5fmPggZ5&#10;yDmvffgb+1X4f+M+t3nh2TTr3wz4rtFLS6RqQw5A6lTxnHXHpXqekeN/D2vacl/p2t6feWbruE0V&#10;yhXHvzx+NfHU97YfEb/gofot/wCDnjurTR9Oxq19acxF1WXdlhwch0XPrx2rdOnmPtXWpckoxb5k&#10;3vFJWaemtrepi1PL/ZKlV5oyklytLZtu6a10vc+4K5f4l6X4k1rwbf2XhPU4dG1yYBIb6dN6wjPz&#10;HHrjOK6ivCf2zfijrnwo+C91qXh6Q2uoXNxFZi8Az9nVzgv9cdPevCwlOdavCnTtdtWvt8z2sVUj&#10;SoTnO9kne2/yPPfGv7LHjDQvCeo+IbX4weJLnxTZwPdK0sirBI6jJXHYcVwfifVPEX7RH7Gs3ji/&#10;8U32m3WiWN1Bf2VqAIdSKbeZB9COldPqX7PHgCy+Dh8Z+LvHWs6reXGm/am1CXWXjjklaPdtVFbB&#10;5OMda5f4HQvcf8E5PHUcal3Zb/CjqeEr6+nP93Grzc0o1Iq/Io2vo0tNV+XkfKTh+8lT5eWMqcnb&#10;ncr21Teuj/M7X9jb4I60ngPwH4y/4WDrR01oDN/wj3y/ZQu9hs9ccZr67urWG+tpbe4iWaCVSjxu&#10;MqwPUEV4d+xl4j0u5/Zw8C20eoWxuYrVrd4fNXeJBIx24znOCK90d1jQszBVUZJJwAK+azOrUqYu&#10;pz9G0tLdX2S+8+iy6nTp4WHJ1Sb1v0Xds+Qv+Cg9hbaZ8PvAlrZ28drbRa5EqRQoFVRxwAK9R/ae&#10;1abRf2V/FNzbsUmOkxxqw7btgP6E15R/wUK1zTtQ8F+C1tdQtblk1yNmEMyuQOOTg17F8adLg+JH&#10;7OnibQ9Kure+vZdHDLFbyq7AqFboD/skV6cfdoYOU9lOV/8AwKJ50ta2LjDfkVv/AAGRF+xxpcOl&#10;fs2+BxCgTz7IXDY7sxJJrxz4wINB/wCCgXwwu7f5H1KyKT7f4gFkUZ/75H5V3X7DnxM0jXvgLouk&#10;yX9vb6noatZXNrNIEkjCk4JB7EV5h4i8Qx/FL9tc69oAGq6Z4D0eaZ7iE7o3mWNzsBHXLMR+Fa0a&#10;dSGPxTmtLVL/AD0X3tqxlVqQlgcMoPW8LfLV/ck7npN7+zD468dXd5qHjD4taxbzSSM0FpogEMEC&#10;Z+UYPXAxWP8Asr+OPFuhfGDxz8KPFGuS+JYtFVZ7DULjmUx5xgn6FT7c1xHwB8FR/tU6LrfjL4he&#10;NdVlmS9liGk2WoG1is41PGQpBAx+FQfsm6X4d0X9sHx/YeFb+TUtEt9O8uG5luGnZyGQN87ctznm&#10;uipTfscRQrSUnCN7KFlF3Wz+fzMKc17bD1qUXFTlu5XclZ7r5fIz/gM/xX+Pt54x8OL40vNE8L2W&#10;sTPd6rG2+7bIAW3jJ+6oC7j/AL1K+vfGD4D/ABvf4R6D4jfxX/wkdqsmkXmsnc1oDktN9VEcuR0O&#10;BXff8E9/9T8Uf+xhf/0EUvxV/wCUifwm/wCwHN/6Be1tOsvrtbDuEeSMG7WW6imn3389tDGFJ/VK&#10;NdTlzuSV7vZyat228tzjvjp4G+JP7MGh6Z8StP8AiVqviS6jvYo9Vsr/AB5Em/J4UfwkjGOvIr7d&#10;8OazH4i8P6bqsIKxX1tHcoD2DqGH86+fP+ChX/Js2sf9ftr/AOjK9o+En/JLPB//AGCLT/0SteFi&#10;5vEYKlXqJc3NJXSS0STWyW1z28LBUMZVowb5eWLs23rdp733N6XXdNgkaOXULWORThkeZQQfQjNW&#10;oJ47mJZYZEljblXRgQfoRXhXij9iz4ceLvEmqa5frrX27UrmS7n8nVZkTzHYs21QcAZJ4HSvWfAX&#10;gjTPhx4S07w5o4nGm2CssP2mZpZMM7Ocs3J5Y15lWGHjBOlNuXVNW/G7PRpSrubVSCS6NO/4WRx3&#10;xo+P2mfBWXTI9Q0PWtXa/SR0OlWjTKmzbncR0zuGPoa+WfCHjS0/ay/at8Oa/fTW/hfT/CZV7HRr&#10;2TbfXUqtvB2kAfeC8eg96+0NO+InhPXtV1DS7bXNOuNR0+YwXNo0qiSJx1BVsH8RxXxh+3adCn+J&#10;Xw4XwU1sfH5vsE6WR5gTcuzft77umecZr3sqUHN0FTcakoyXPrpdPWzSSTWl7+Z4mZuagqzmpQUk&#10;+XvZrS6d2762sdd+0h4/+Iej/tU+EPDngbUClxqekvElpcP/AKOruZFMzL3KD5v+Ais/4v8AwR+J&#10;vwe8F3fxG0n4qazrWvaUovL+1ucC3kjHL7V9AM8HtUX7RHjTS/h9+2/8Ndb165Frp8GmhJrjGVTc&#10;0i7j7ZNez/tX/FLw5on7PHiqX+1bO6bVdPktLJIZlczvIu1doB5HOTXTGdWl9ThSpq00r+6nze80&#10;03bt6dzmlCnV+tyqTd4N295q3upppX7+vY8Y/aI/aE8Qaz+zx8KPHHhu7l03UtV1WNLiG3faJHVJ&#10;A0Z/2S65x6YrR+IHwO+LcngPUfiFqHxL1K08Y2sBv10eywtnCoG7yR3yBxmvJvin4Yu/Cf7H3wOt&#10;L6NobmXX0uWjYYKhxIy/+O4P4198/FH/AJJj4l/7Bs3/AKAaderHBRpRw6VnOavZO6U0rap6f1cK&#10;NN4uVWVdu6hB2u1q4t30tqfKnwni+KX7YXgu01bWfF0/gzw5bJ9mT+xgBPfTr96Ryeg6cV0v7J/j&#10;nxdoHxY8b/CbxbrEuvnRAJrK/n5kKZHBPpgg/Wt//gnx/wAm2aX/ANftx/MVyfwt/wCT+/iN/wBg&#10;9f8A2WpryU5YzDcqUIJuKSWjUlrffW7vqVRi4RwuI5m5TaTbb1TT0tt000Pof43/APJIPGH/AGDJ&#10;/wD0A184/sWfG7wJ4D/Z20yz1/xRp+mXkE87yW88mHALZHFfR3xv/wCSQeMP+wZP/wCgGvmv9ib4&#10;C/D3xr8CdI1zXfCOmarqz3Eytd3MO5yA3HPtXBhfY/2dU9ve3PHa19n3O3E+2/tCn7G1+SW97brs&#10;VP2eZH+Mv7X3i34o6NaSw+E7e0axhu3Qoty5AGR6/dyfrW3/AMFEP+QN8Nv+w+n80r6u0bRNP8PW&#10;EVjpllBYWcYwkFvGEUfgK+Uf+CiH/IG+G3/YfT+aVthMUsVmdKUVaMVypb6KMt/MxxWGeGy6rGTu&#10;27t+bktvI+s9M/5Btp/1yT+QqzVbTP8AkG2n/XJP5CrNfMPdn0i2CiiikMKKKKACiiigAooooAKK&#10;KKACiiigAooooAKKKKACiiigAooooAKKKKACiiigAooooAKKKKACiiigAooooAKKKKACiiigAooo&#10;oAKKKKACiiigAooooAKKKKACiiigAooooAKKKKACiiigAooooAKKKKAOHt/g14YtfitcfEWO2mHi&#10;ee1+xvOZm2eXgDGzpnAHNHxa+DPhb42+H4dG8VWT3dnDMJ4/KlaN1YccMOcHuK7iit1iKqnGopO8&#10;dn2ttYwdCk4yg4q0t13v3KOiaLZ+HNHs9L0+Fbexs4lhhiXoqKMAVx/gb4H+Evh5ceJZdIsXH/CQ&#10;zNNqCXErSrKTkEYbgDk8V31FSqtSKklJ+9v59dfmU6UG4txWm3l0/I+e2/YW+Fn9sSXkdjqEFpLI&#10;ZZNMiv5FtWPXlAcY9uleg+CvgL4M+Hl34mn0HTDYDxCix3sSSHy9qqygIvRRh26eteh0V0VMbiaq&#10;5Z1G16/12MIYPDUnzQppP0OO+Ffwn8PfBvwwdA8NQS2+nGd7grNM0rF2PJyayvi9+z/4K+N1vbL4&#10;o0vz7m1z9nvYJDFPEOuA684zzivRqKyWIrRq+2U3z976mroUnT9i4rl7W0PHfhb+yh8PvhNr0eua&#10;Xp9xea3GpWK/1G4aeSIEEHZuPy8Ejj1rqvhV8GvDPwZ0/VLLwxbTW0GpXjX1wJpmlJkIAOCegwBx&#10;XcUVVTFV61/aTbva9322+4mnhaFK3s4JWvbTvv8AecP4k+DXhnxX8RfD/jfULaaTX9CRkspUmZUU&#10;HPVRwep613FFFYyqTmkpO6Wi8kbRpxg24q19X5s8E8TfsR/CzxfrmpatqVhqkt3qNxJc3G3VJlRn&#10;dizYUNgDJPFXfAf7HPw1+G/iXT9d0Ox1GC/sH3webqU0kan3Qtg17dRXY8wxbh7N1ZW2tfociwOF&#10;UudUlfe9jxDxz+xx8NfiJ4n1HX9astSm1DUHDzmLU5o0Y7QvCBsDgCqnhb9iP4WeDdb0/VdL0/U4&#10;bqxmWeENqkzIHByMqWwfpXvVFCzDFqHs1Vlba1+gPA4Vy53SV972CiiivPO4Kz9f0O18S6Je6VfK&#10;7Wd5E0MqxuUYqRg4I5FaFFNNp3Qmk1ZnzlN+wD8H7jb5umarJtORv1ac4P8A31XV+EP2T/h74I0n&#10;X9N0yyv/ALJrlsLS9S41CWXdGDnClj8p9xXsVFd88wxdRcsqsmvU4Y4DCwfNGkk/Q+cI/wDgn78H&#10;YV2x6VqiL6Lqs4H/AKFWto3wB+Hv7M9prPjvw9pepyahZafKoia8muTIDghAhJ5LBRnHFe80jKHU&#10;hgGB7GqeY4qp7tWpKUXur7rsJYDDQ96nTSktnbZ9z5x/Yx+EGo+CfDmt+MfEELWviPxdcfbZ7Vl2&#10;m3iyxRCPX5iT9a9f+Knwn8OfGbwt/wAI94otZbvTPPS42QzNEwdQQDuXn+I12HSisq2Lq1sQ8Te0&#10;r6W6W2t6I0pYWnSoLD2vHrfr3v6s+cV/YA+DyKFXTNVVRwANWnAH/j1ekfCf4A+DvgvaarbeGbO5&#10;jh1Pb9qS8unuA4UEAfOTgYY16NRTqY7FVouFSq2n0bFTwWGoy56dNJ+SPnjW/wBhL4V6xq9xfRWF&#10;/pSXLl5rTT76SGFyevyg4A+lep+Hfg94S8J/D+78F6RpMVh4fu7eW2uIISQ0qyIUcs3UsQTz1rtK&#10;KmpjcTVio1KjaW2vYqng8PSblCmk35HzhF/wT9+DkK7Y9K1SNc5wuqzgf+hV0/w+/ZD+G3wz8RLr&#10;Wi6dei9EMkH+lX8s0ZSRSrAqxIOQSK9oorSeY4ypFxnVk0/MzjgMJBqUaUU15HzlqP7BXwsu7t5b&#10;W31TS4Xbc9rZajKkR9gucAfSvVvhd8GPCHwb0uSx8KaRFpySkGaYkvLKe29zya7eioq43E14clSo&#10;2uzZdPB4ejLnp00n6BWL4x8G6P4+8O3mha9Yx6jpd2uyWCUcH3HoR61tUVyRk4tSi7NHVKKknGSu&#10;meAeHf2H/hf4e1Bbj7Df6jBGSYbK/vpJoIvohOOK9K8B/B/wx8OfBdz4U0exYaJcySyy21xIZdxk&#10;++Mnt7V2tFdVXGYmurVKjfz7HNTwmHou9OCXy7nh/gX9jr4dfDrxnb+JNFtb6C6tpTNBbteyNBE5&#10;7hM4r2XVtMg1rS7vT7oM1tdRNDIFYqSrDBwR04NW6Kzq4itXkp1ZttdWXSw9KhFwpRST7HzlN+wF&#10;8H7kAS6ZqsoByA+rTnB/76ru/hT+zb4I+DGqXeoeGbW+huLqIQyfa76SddoOcAOSBXqVFb1Mfi6s&#10;XCpVbT6NmMMDhaUlOFNJrrY8F8ZfsUfDLxj4guNZawvNJvLpi9x/Zd28CSk9SVU45r0X4Y/B3wn8&#10;H9EfS/C+lR2NvKd0zsd8kx9Xc8t+NdrRUVMZiKsFSnUbiuly4YTD0pupCCUu9jwHXP2IvhjrXiG5&#10;1ZLK/wBNN1IZLi10++kgglY9copwK7fwL+z74I+G3i2fxF4d0n+zNQms0sWWKQ+V5SAAYTpngZPU&#10;16PRTnjcTUjyTqNq1t+goYPDU5c8aaT326nD/DH4NeGfhCusjw5bTW41a7N7dedM0m6QjHGeg9qN&#10;Z+DfhnXvilonxBvLaZ/Euj2zWtpMszBFRg4OU6E/vX5Pr7V3FFYvEVXN1HJ8zVm+6ta33GqoUlBQ&#10;5VZapee/5nJ/FD4YaD8X/CFx4a8SQS3GlzukjpDKY23Kcr8w561v6LpFtoGj2OmWaGO0s4Et4VJy&#10;QiqFUZ78AVdoqHUm4Km37q1t5mipxU3NLV6X8gooorMs8V+I37IXw4+JfiC412+024sNZuTumvNN&#10;uXgaU4xltpwT05q38Lf2VPh58JNYGsaRpT3OsgYXUNQma4lT/dLZ2/hXr9Fdrx2KdP2TqPl2tfp2&#10;9DjWDwyqe1VNc3ex8YfHbw/p3ir9un4eaTq1pFf6dd6PJFNbzLuV1ImyCK9N0b9hj4VaPr8OpnTL&#10;y+W3k8yCyvLySW3jOc8ITjHtXttz4W0i81221qfTbaXVrZDHDevEDLGp6hW6gcmtWuupmVb2dOnR&#10;k4qMeV2e+r1/E5YZdS9pUqVoqTlK6020X+RwvxQ+C/hf4v6XpOn+I7SWa10u6S8tUt5mi2SKCB93&#10;tg9K63WNIttc0m7027UvaXUTQyqpwSpGDzV2ivMdWbUYuWi28rnpKnBNyS1e/mcn8MPhjoPwh8JQ&#10;eHPDkEtvpcLtIqTSmRtzdfmPNUtH+DXhjQviXqvjy0tpk8RanEIbiZpmKFR6J0HSu5oqnXqtyk5O&#10;8t/P1J9jTSjHlVo7eXoZ/iDQrTxPod9pN+jSWV7C0EyqxUlWGDgjpWL8M/hpoXwk8JW3hvw5BJb6&#10;XbszokspkbLHJ+Y811VFQqk1B00/detvMr2cHNVLarS/kFcP8UPg34Z+MFvpMPiW2muU0u6F5beT&#10;M0e2QY646jgcV3FFFOpOlJTg7NdRzhGpFwmrpjIolhiSNBhUAUD2FPoorMs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9lQSwMEFAAGAAgAAAAhAD6HDYDhAAAACwEAAA8AAABkcnMvZG93bnJldi54bWxMj8FKw0AQ&#10;hu+C77CM4M3uJrG1xGxKKeqpCLaCeJsm0yQ0Oxuy2yR9e7cne5uf+fjnm2w1mVYM1LvGsoZopkAQ&#10;F7ZsuNLwvX9/WoJwHrnE1jJpuJCDVX5/l2Fa2pG/aNj5SoQSdilqqL3vUildUZNBN7MdcdgdbW/Q&#10;h9hXsuxxDOWmlbFSC2mw4XChxo42NRWn3dlo+BhxXCfR27A9HTeX3/3882cbkdaPD9P6FYSnyf/D&#10;cNUP6pAHp4M9c+lEG7J6XgRUQzxPQFyBKI7DdNCQqJclyDyTtz/kfwAAAP//AwBQSwMEFAAGAAgA&#10;AAAhAIVQ7CvPAAAAKgIAABkAAABkcnMvX3JlbHMvZTJvRG9jLnhtbC5yZWxzvJHBagIxEIbvBd8h&#10;zN3N7goixawXKXgt9gGGZDYb3UxCkpb69g2UQgXFm8eZ4f/+D2a7+/az+KKUXWAFXdOCINbBOLYK&#10;Po5vyw2IXJANzoFJwYUy7IbFy/adZiw1lCcXs6gUzgqmUuKrlFlP5DE3IRLXyxiSx1LHZGVEfUZL&#10;sm/btUz/GTBcMcXBKEgHswJxvMTa/JgdxtFp2gf96YnLjQrpfO2uQEyWigJPxuHvctWcIlmQtyX6&#10;50j0TeS7Dt1zHLo/B3n14eEHAAD//wMAUEsBAi0AFAAGAAgAAAAhANDgc88UAQAARwIAABMAAAAA&#10;AAAAAAAAAAAAAAAAAFtDb250ZW50X1R5cGVzXS54bWxQSwECLQAUAAYACAAAACEAOP0h/9YAAACU&#10;AQAACwAAAAAAAAAAAAAAAABFAQAAX3JlbHMvLnJlbHNQSwECLQAUAAYACAAAACEA8fmo7pACAABe&#10;CQAADgAAAAAAAAAAAAAAAABEAgAAZHJzL2Uyb0RvYy54bWxQSwECLQAKAAAAAAAAACEAawbvQ7cL&#10;AAC3CwAAFAAAAAAAAAAAAAAAAAAABQAAZHJzL21lZGlhL2ltYWdlMS5wbmdQSwECLQAKAAAAAAAA&#10;ACEApT5d6+MuAADjLgAAFAAAAAAAAAAAAAAAAADpEAAAZHJzL21lZGlhL2ltYWdlMi5wbmdQSwEC&#10;LQAKAAAAAAAAACEAYj4kNmvuAABr7gAAFQAAAAAAAAAAAAAAAAD+PwAAZHJzL21lZGlhL2ltYWdl&#10;My5qcGVnUEsBAi0AFAAGAAgAAAAhAD6HDYDhAAAACwEAAA8AAAAAAAAAAAAAAAAAnC4BAGRycy9k&#10;b3ducmV2LnhtbFBLAQItABQABgAIAAAAIQCFUOwrzwAAACoCAAAZAAAAAAAAAAAAAAAAAKovAQBk&#10;cnMvX3JlbHMvZTJvRG9jLnhtbC5yZWxzUEsFBgAAAAAIAAgAAQIAALAwAQAAAA==&#10;">
                <v:shape id="Image 317" o:spid="_x0000_s1027" type="#_x0000_t75" style="position:absolute;top:121;width:64496;height:1781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011OwgAAANwAAAAPAAAAZHJzL2Rvd25yZXYueG1sRI9Pi8Iw&#10;FMTvwn6H8Ba8aVp1XalGEUH0Iqy63p/N6x9sXkoTa/32ZmHB4zAzv2EWq85UoqXGlZYVxMMIBHFq&#10;dcm5gt/zdjAD4TyyxsoyKXiSg9Xyo7fARNsHH6k9+VwECLsEFRTe14mULi3IoBvamjh4mW0M+iCb&#10;XOoGHwFuKjmKoqk0WHJYKLCmTUHp7XQ3Clpj+ZbTxF8OuxEef7Is/rpKpfqf3XoOwlPn3+H/9l4r&#10;GMff8HcmHAG5fAEAAP//AwBQSwECLQAUAAYACAAAACEA2+H2y+4AAACFAQAAEwAAAAAAAAAAAAAA&#10;AAAAAAAAW0NvbnRlbnRfVHlwZXNdLnhtbFBLAQItABQABgAIAAAAIQBa9CxbvwAAABUBAAALAAAA&#10;AAAAAAAAAAAAAB8BAABfcmVscy8ucmVsc1BLAQItABQABgAIAAAAIQCk011OwgAAANwAAAAPAAAA&#10;AAAAAAAAAAAAAAcCAABkcnMvZG93bnJldi54bWxQSwUGAAAAAAMAAwC3AAAA9gIAAAAA&#10;">
                  <v:imagedata r:id="rId195" o:title=""/>
                </v:shape>
                <v:shape id="Image 318" o:spid="_x0000_s1028" type="#_x0000_t75" style="position:absolute;left:427;width:64190;height:1752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FkjwwQAAANwAAAAPAAAAZHJzL2Rvd25yZXYueG1sRE/LasJA&#10;FN0X/IfhFrqrExMQjY7SSAsFcWHU/TVzm4Rm7oTMNI+/7ywEl4fz3u5H04ieOldbVrCYRyCIC6tr&#10;LhVcL1/vKxDOI2tsLJOCiRzsd7OXLabaDnymPvelCCHsUlRQed+mUrqiIoNublviwP3YzqAPsCul&#10;7nAI4aaRcRQtpcGaQ0OFLR0qKn7zP6PghNmlN7fpPiXr7PPEsb8e9Vqpt9fxYwPC0+if4of7WytI&#10;FmFtOBOOgNz9AwAA//8DAFBLAQItABQABgAIAAAAIQDb4fbL7gAAAIUBAAATAAAAAAAAAAAAAAAA&#10;AAAAAABbQ29udGVudF9UeXBlc10ueG1sUEsBAi0AFAAGAAgAAAAhAFr0LFu/AAAAFQEAAAsAAAAA&#10;AAAAAAAAAAAAHwEAAF9yZWxzLy5yZWxzUEsBAi0AFAAGAAgAAAAhAHIWSPDBAAAA3AAAAA8AAAAA&#10;AAAAAAAAAAAABwIAAGRycy9kb3ducmV2LnhtbFBLBQYAAAAAAwADALcAAAD1AgAAAAA=&#10;">
                  <v:imagedata r:id="rId196" o:title=""/>
                </v:shape>
                <v:shape id="Image 319" o:spid="_x0000_s1029" type="#_x0000_t75" style="position:absolute;left:1079;top:659;width:62902;height:1623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ioexQAAANwAAAAPAAAAZHJzL2Rvd25yZXYueG1sRI/RSgMx&#10;FETfC/5DuIJvbbYVSl2blloRiijF6gdcNnd3g8nNmqTbrV9vhEIfh5k5wyzXg7OipxCNZwXTSQGC&#10;uPLacKPg6/NlvAARE7JG65kUnCnCenUzWmKp/Yk/qD+kRmQIxxIVtCl1pZSxaslhnPiOOHu1Dw5T&#10;lqGROuApw52Vs6KYS4eG80KLHW1bqr4PR6dgvzj2r7+2eIuhtvXzu5mbzdOPUne3w+YRRKIhXcOX&#10;9k4ruJ8+wP+ZfATk6g8AAP//AwBQSwECLQAUAAYACAAAACEA2+H2y+4AAACFAQAAEwAAAAAAAAAA&#10;AAAAAAAAAAAAW0NvbnRlbnRfVHlwZXNdLnhtbFBLAQItABQABgAIAAAAIQBa9CxbvwAAABUBAAAL&#10;AAAAAAAAAAAAAAAAAB8BAABfcmVscy8ucmVsc1BLAQItABQABgAIAAAAIQDafioexQAAANwAAAAP&#10;AAAAAAAAAAAAAAAAAAcCAABkcnMvZG93bnJldi54bWxQSwUGAAAAAAMAAwC3AAAA+QIAAAAA&#10;">
                  <v:imagedata r:id="rId197" o:title=""/>
                </v:shape>
                <w10:wrap type="topAndBottom" anchorx="page"/>
              </v:group>
            </w:pict>
          </mc:Fallback>
        </mc:AlternateContent>
      </w:r>
    </w:p>
    <w:p w14:paraId="67C46A1A" w14:textId="77777777" w:rsidR="006C66B2" w:rsidRDefault="00032C37">
      <w:pPr>
        <w:ind w:left="87"/>
        <w:jc w:val="center"/>
        <w:rPr>
          <w:i/>
          <w:sz w:val="24"/>
        </w:rPr>
      </w:pPr>
      <w:r>
        <w:rPr>
          <w:i/>
          <w:sz w:val="24"/>
        </w:rPr>
        <w:t>Pacific</w:t>
      </w:r>
      <w:r>
        <w:rPr>
          <w:i/>
          <w:spacing w:val="-3"/>
          <w:sz w:val="24"/>
        </w:rPr>
        <w:t xml:space="preserve"> </w:t>
      </w:r>
      <w:r>
        <w:rPr>
          <w:i/>
          <w:sz w:val="24"/>
        </w:rPr>
        <w:t>ADA</w:t>
      </w:r>
      <w:r>
        <w:rPr>
          <w:i/>
          <w:spacing w:val="-3"/>
          <w:sz w:val="24"/>
        </w:rPr>
        <w:t xml:space="preserve"> </w:t>
      </w:r>
      <w:r>
        <w:rPr>
          <w:i/>
          <w:sz w:val="24"/>
        </w:rPr>
        <w:t>Center</w:t>
      </w:r>
      <w:r>
        <w:rPr>
          <w:i/>
          <w:spacing w:val="-6"/>
          <w:sz w:val="24"/>
        </w:rPr>
        <w:t xml:space="preserve"> </w:t>
      </w:r>
      <w:r>
        <w:rPr>
          <w:i/>
          <w:sz w:val="24"/>
        </w:rPr>
        <w:t>2025</w:t>
      </w:r>
      <w:r>
        <w:rPr>
          <w:i/>
          <w:spacing w:val="-3"/>
          <w:sz w:val="24"/>
        </w:rPr>
        <w:t xml:space="preserve"> </w:t>
      </w:r>
      <w:r>
        <w:rPr>
          <w:i/>
          <w:sz w:val="24"/>
        </w:rPr>
        <w:t>Virtual</w:t>
      </w:r>
      <w:r>
        <w:rPr>
          <w:i/>
          <w:spacing w:val="-3"/>
          <w:sz w:val="24"/>
        </w:rPr>
        <w:t xml:space="preserve"> </w:t>
      </w:r>
      <w:r>
        <w:rPr>
          <w:i/>
          <w:sz w:val="24"/>
        </w:rPr>
        <w:t>Conference</w:t>
      </w:r>
      <w:r>
        <w:rPr>
          <w:i/>
          <w:spacing w:val="-2"/>
          <w:sz w:val="24"/>
        </w:rPr>
        <w:t xml:space="preserve"> Infographic</w:t>
      </w:r>
    </w:p>
    <w:p w14:paraId="752749D3" w14:textId="77777777" w:rsidR="006C66B2" w:rsidRDefault="006C66B2">
      <w:pPr>
        <w:pStyle w:val="BodyText"/>
        <w:spacing w:before="73"/>
        <w:rPr>
          <w:i/>
        </w:rPr>
      </w:pPr>
    </w:p>
    <w:p w14:paraId="7F481072" w14:textId="63529251" w:rsidR="006C66B2" w:rsidRDefault="00032C37">
      <w:pPr>
        <w:pStyle w:val="ListParagraph"/>
        <w:numPr>
          <w:ilvl w:val="0"/>
          <w:numId w:val="12"/>
        </w:numPr>
        <w:tabs>
          <w:tab w:val="left" w:pos="943"/>
        </w:tabs>
        <w:spacing w:before="0"/>
        <w:ind w:hanging="360"/>
        <w:rPr>
          <w:b/>
          <w:sz w:val="24"/>
        </w:rPr>
      </w:pPr>
      <w:r>
        <w:rPr>
          <w:b/>
          <w:sz w:val="24"/>
        </w:rPr>
        <w:t>California</w:t>
      </w:r>
      <w:r>
        <w:rPr>
          <w:b/>
          <w:spacing w:val="-4"/>
          <w:sz w:val="24"/>
        </w:rPr>
        <w:t xml:space="preserve"> </w:t>
      </w:r>
      <w:r>
        <w:rPr>
          <w:b/>
          <w:sz w:val="24"/>
        </w:rPr>
        <w:t>Energy</w:t>
      </w:r>
      <w:r>
        <w:rPr>
          <w:b/>
          <w:spacing w:val="-10"/>
          <w:sz w:val="24"/>
        </w:rPr>
        <w:t xml:space="preserve"> </w:t>
      </w:r>
      <w:r>
        <w:rPr>
          <w:b/>
          <w:sz w:val="24"/>
        </w:rPr>
        <w:t>Commission</w:t>
      </w:r>
      <w:r>
        <w:rPr>
          <w:b/>
          <w:spacing w:val="-5"/>
          <w:sz w:val="24"/>
        </w:rPr>
        <w:t xml:space="preserve"> </w:t>
      </w:r>
      <w:r>
        <w:rPr>
          <w:b/>
          <w:spacing w:val="-4"/>
          <w:sz w:val="24"/>
        </w:rPr>
        <w:t>Panel</w:t>
      </w:r>
    </w:p>
    <w:p w14:paraId="7E194136" w14:textId="7B9A4F08" w:rsidR="006C66B2" w:rsidRDefault="00032C37" w:rsidP="00267AE4">
      <w:pPr>
        <w:pStyle w:val="BodyText"/>
        <w:spacing w:before="25"/>
        <w:ind w:left="943"/>
      </w:pPr>
      <w:r>
        <w:t>In</w:t>
      </w:r>
      <w:r>
        <w:rPr>
          <w:spacing w:val="-5"/>
        </w:rPr>
        <w:t xml:space="preserve"> </w:t>
      </w:r>
      <w:r>
        <w:t>April,</w:t>
      </w:r>
      <w:r>
        <w:rPr>
          <w:spacing w:val="-3"/>
        </w:rPr>
        <w:t xml:space="preserve"> </w:t>
      </w:r>
      <w:r>
        <w:t>CCDA</w:t>
      </w:r>
      <w:r>
        <w:rPr>
          <w:spacing w:val="-3"/>
        </w:rPr>
        <w:t xml:space="preserve"> </w:t>
      </w:r>
      <w:r>
        <w:t>Executive</w:t>
      </w:r>
      <w:r>
        <w:rPr>
          <w:spacing w:val="-3"/>
        </w:rPr>
        <w:t xml:space="preserve"> </w:t>
      </w:r>
      <w:r>
        <w:t>Director</w:t>
      </w:r>
      <w:r>
        <w:rPr>
          <w:spacing w:val="-3"/>
        </w:rPr>
        <w:t xml:space="preserve"> </w:t>
      </w:r>
      <w:r>
        <w:t>April</w:t>
      </w:r>
      <w:r>
        <w:rPr>
          <w:spacing w:val="-3"/>
        </w:rPr>
        <w:t xml:space="preserve"> </w:t>
      </w:r>
      <w:r>
        <w:t>Dawson</w:t>
      </w:r>
      <w:r>
        <w:rPr>
          <w:spacing w:val="-4"/>
        </w:rPr>
        <w:t xml:space="preserve"> </w:t>
      </w:r>
      <w:r>
        <w:t>Rawlings</w:t>
      </w:r>
      <w:r>
        <w:rPr>
          <w:spacing w:val="-3"/>
        </w:rPr>
        <w:t xml:space="preserve"> </w:t>
      </w:r>
      <w:r>
        <w:t>served</w:t>
      </w:r>
      <w:r>
        <w:rPr>
          <w:spacing w:val="-3"/>
        </w:rPr>
        <w:t xml:space="preserve"> </w:t>
      </w:r>
      <w:r>
        <w:t>as</w:t>
      </w:r>
      <w:r>
        <w:rPr>
          <w:spacing w:val="-3"/>
        </w:rPr>
        <w:t xml:space="preserve"> </w:t>
      </w:r>
      <w:r>
        <w:t>a</w:t>
      </w:r>
      <w:r>
        <w:rPr>
          <w:spacing w:val="-2"/>
        </w:rPr>
        <w:t xml:space="preserve"> </w:t>
      </w:r>
      <w:r>
        <w:t>panelist</w:t>
      </w:r>
      <w:r w:rsidR="00DA333F">
        <w:t xml:space="preserve"> at a meeting of the California Energy Commission (CEC)</w:t>
      </w:r>
      <w:r>
        <w:rPr>
          <w:spacing w:val="-5"/>
        </w:rPr>
        <w:t xml:space="preserve"> </w:t>
      </w:r>
      <w:r>
        <w:t>for</w:t>
      </w:r>
      <w:r>
        <w:rPr>
          <w:spacing w:val="-3"/>
        </w:rPr>
        <w:t xml:space="preserve"> </w:t>
      </w:r>
      <w:r>
        <w:t>the</w:t>
      </w:r>
      <w:r>
        <w:rPr>
          <w:spacing w:val="-3"/>
        </w:rPr>
        <w:t xml:space="preserve"> </w:t>
      </w:r>
      <w:r>
        <w:rPr>
          <w:spacing w:val="-2"/>
        </w:rPr>
        <w:t>session</w:t>
      </w:r>
      <w:r w:rsidR="00DA333F">
        <w:rPr>
          <w:spacing w:val="-2"/>
        </w:rPr>
        <w:t xml:space="preserve"> </w:t>
      </w:r>
      <w:r>
        <w:t>“Building</w:t>
      </w:r>
      <w:r>
        <w:rPr>
          <w:spacing w:val="-8"/>
        </w:rPr>
        <w:t xml:space="preserve"> </w:t>
      </w:r>
      <w:r>
        <w:t>Inclusive</w:t>
      </w:r>
      <w:r>
        <w:rPr>
          <w:spacing w:val="-4"/>
        </w:rPr>
        <w:t xml:space="preserve"> </w:t>
      </w:r>
      <w:r>
        <w:t>Environments,”</w:t>
      </w:r>
      <w:r>
        <w:rPr>
          <w:spacing w:val="-5"/>
        </w:rPr>
        <w:t xml:space="preserve"> </w:t>
      </w:r>
      <w:r>
        <w:t>highlighting</w:t>
      </w:r>
      <w:r>
        <w:rPr>
          <w:spacing w:val="-6"/>
        </w:rPr>
        <w:t xml:space="preserve"> </w:t>
      </w:r>
      <w:r>
        <w:t>strategies</w:t>
      </w:r>
      <w:r>
        <w:rPr>
          <w:spacing w:val="-5"/>
        </w:rPr>
        <w:t xml:space="preserve"> </w:t>
      </w:r>
      <w:r>
        <w:t>for</w:t>
      </w:r>
      <w:r>
        <w:rPr>
          <w:spacing w:val="-4"/>
        </w:rPr>
        <w:t xml:space="preserve"> </w:t>
      </w:r>
      <w:r>
        <w:t>accessibility</w:t>
      </w:r>
      <w:r>
        <w:rPr>
          <w:spacing w:val="-7"/>
        </w:rPr>
        <w:t xml:space="preserve"> </w:t>
      </w:r>
      <w:r>
        <w:t>in</w:t>
      </w:r>
      <w:r>
        <w:rPr>
          <w:spacing w:val="-4"/>
        </w:rPr>
        <w:t xml:space="preserve"> </w:t>
      </w:r>
      <w:r>
        <w:t>energy</w:t>
      </w:r>
      <w:r>
        <w:rPr>
          <w:spacing w:val="-7"/>
        </w:rPr>
        <w:t xml:space="preserve"> </w:t>
      </w:r>
      <w:r>
        <w:rPr>
          <w:spacing w:val="-2"/>
        </w:rPr>
        <w:t>planning.</w:t>
      </w:r>
    </w:p>
    <w:p w14:paraId="29E7C23C" w14:textId="77777777" w:rsidR="006C66B2" w:rsidRDefault="00032C37">
      <w:pPr>
        <w:pStyle w:val="BodyText"/>
        <w:spacing w:before="52"/>
        <w:rPr>
          <w:sz w:val="20"/>
        </w:rPr>
      </w:pPr>
      <w:r>
        <w:rPr>
          <w:noProof/>
          <w:sz w:val="20"/>
        </w:rPr>
        <w:drawing>
          <wp:anchor distT="0" distB="0" distL="0" distR="0" simplePos="0" relativeHeight="251658372" behindDoc="1" locked="0" layoutInCell="1" allowOverlap="1" wp14:anchorId="4D614935" wp14:editId="28424887">
            <wp:simplePos x="0" y="0"/>
            <wp:positionH relativeFrom="page">
              <wp:posOffset>1749805</wp:posOffset>
            </wp:positionH>
            <wp:positionV relativeFrom="paragraph">
              <wp:posOffset>194434</wp:posOffset>
            </wp:positionV>
            <wp:extent cx="4291545" cy="2860357"/>
            <wp:effectExtent l="0" t="0" r="0" b="0"/>
            <wp:wrapTopAndBottom/>
            <wp:docPr id="320" name="Image 32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20" name="Image 320"/>
                    <pic:cNvPicPr/>
                  </pic:nvPicPr>
                  <pic:blipFill>
                    <a:blip r:embed="rId198" cstate="print"/>
                    <a:stretch>
                      <a:fillRect/>
                    </a:stretch>
                  </pic:blipFill>
                  <pic:spPr>
                    <a:xfrm>
                      <a:off x="0" y="0"/>
                      <a:ext cx="4291545" cy="2860357"/>
                    </a:xfrm>
                    <a:prstGeom prst="rect">
                      <a:avLst/>
                    </a:prstGeom>
                  </pic:spPr>
                </pic:pic>
              </a:graphicData>
            </a:graphic>
          </wp:anchor>
        </w:drawing>
      </w:r>
    </w:p>
    <w:p w14:paraId="3B1336F6" w14:textId="77777777" w:rsidR="006C66B2" w:rsidRDefault="00032C37">
      <w:pPr>
        <w:spacing w:before="193"/>
        <w:ind w:left="53"/>
        <w:jc w:val="center"/>
        <w:rPr>
          <w:i/>
          <w:sz w:val="24"/>
        </w:rPr>
      </w:pPr>
      <w:r>
        <w:rPr>
          <w:i/>
          <w:sz w:val="24"/>
        </w:rPr>
        <w:t>April</w:t>
      </w:r>
      <w:r>
        <w:rPr>
          <w:i/>
          <w:spacing w:val="-2"/>
          <w:sz w:val="24"/>
        </w:rPr>
        <w:t xml:space="preserve"> </w:t>
      </w:r>
      <w:r>
        <w:rPr>
          <w:i/>
          <w:sz w:val="24"/>
        </w:rPr>
        <w:t>2025</w:t>
      </w:r>
      <w:r>
        <w:rPr>
          <w:i/>
          <w:spacing w:val="-2"/>
          <w:sz w:val="24"/>
        </w:rPr>
        <w:t xml:space="preserve"> </w:t>
      </w:r>
      <w:r>
        <w:rPr>
          <w:i/>
          <w:sz w:val="24"/>
        </w:rPr>
        <w:t>CEC</w:t>
      </w:r>
      <w:r>
        <w:rPr>
          <w:i/>
          <w:spacing w:val="-1"/>
          <w:sz w:val="24"/>
        </w:rPr>
        <w:t xml:space="preserve"> </w:t>
      </w:r>
      <w:r>
        <w:rPr>
          <w:i/>
          <w:spacing w:val="-2"/>
          <w:sz w:val="24"/>
        </w:rPr>
        <w:t>Panel</w:t>
      </w:r>
    </w:p>
    <w:p w14:paraId="6B3059ED" w14:textId="77777777" w:rsidR="006C66B2" w:rsidRDefault="006C66B2">
      <w:pPr>
        <w:pStyle w:val="BodyText"/>
        <w:rPr>
          <w:i/>
        </w:rPr>
      </w:pPr>
    </w:p>
    <w:p w14:paraId="6C8EA3AC" w14:textId="77777777" w:rsidR="006C66B2" w:rsidRDefault="00032C37" w:rsidP="00267AE4">
      <w:pPr>
        <w:ind w:left="10800" w:right="413"/>
        <w:rPr>
          <w:b/>
          <w:sz w:val="24"/>
        </w:rPr>
      </w:pPr>
      <w:r>
        <w:rPr>
          <w:b/>
          <w:spacing w:val="-5"/>
          <w:sz w:val="24"/>
        </w:rPr>
        <w:t>54</w:t>
      </w:r>
    </w:p>
    <w:p w14:paraId="3729EA48" w14:textId="77777777" w:rsidR="006C66B2" w:rsidRDefault="006C66B2">
      <w:pPr>
        <w:jc w:val="right"/>
        <w:rPr>
          <w:b/>
          <w:sz w:val="24"/>
        </w:rPr>
        <w:sectPr w:rsidR="006C66B2">
          <w:headerReference w:type="default" r:id="rId199"/>
          <w:pgSz w:w="12240" w:h="15840"/>
          <w:pgMar w:top="1200" w:right="360" w:bottom="280" w:left="360" w:header="705" w:footer="0" w:gutter="0"/>
          <w:cols w:space="720"/>
        </w:sectPr>
      </w:pPr>
    </w:p>
    <w:p w14:paraId="5E0D9C1A" w14:textId="77777777" w:rsidR="006C66B2" w:rsidRDefault="00032C37">
      <w:pPr>
        <w:pStyle w:val="Heading2"/>
      </w:pPr>
      <w:r>
        <w:rPr>
          <w:color w:val="00334D"/>
        </w:rPr>
        <w:lastRenderedPageBreak/>
        <w:t>Events</w:t>
      </w:r>
      <w:r>
        <w:rPr>
          <w:color w:val="00334D"/>
          <w:spacing w:val="-16"/>
        </w:rPr>
        <w:t xml:space="preserve"> </w:t>
      </w:r>
      <w:r>
        <w:rPr>
          <w:color w:val="00334D"/>
        </w:rPr>
        <w:t>Attended</w:t>
      </w:r>
      <w:r>
        <w:rPr>
          <w:color w:val="00334D"/>
          <w:spacing w:val="-13"/>
        </w:rPr>
        <w:t xml:space="preserve"> </w:t>
      </w:r>
      <w:r>
        <w:rPr>
          <w:color w:val="00334D"/>
        </w:rPr>
        <w:t>by</w:t>
      </w:r>
      <w:r>
        <w:rPr>
          <w:color w:val="00334D"/>
          <w:spacing w:val="-16"/>
        </w:rPr>
        <w:t xml:space="preserve"> </w:t>
      </w:r>
      <w:r>
        <w:rPr>
          <w:color w:val="00334D"/>
          <w:spacing w:val="-4"/>
        </w:rPr>
        <w:t>CCDA</w:t>
      </w:r>
    </w:p>
    <w:p w14:paraId="4B2A8A61" w14:textId="77777777" w:rsidR="006C66B2" w:rsidRDefault="006C66B2">
      <w:pPr>
        <w:pStyle w:val="BodyText"/>
        <w:spacing w:before="98"/>
        <w:rPr>
          <w:b/>
        </w:rPr>
      </w:pPr>
    </w:p>
    <w:p w14:paraId="3A0B8B86" w14:textId="61ADD23D" w:rsidR="006C66B2" w:rsidRDefault="00032C37" w:rsidP="00DB72F5">
      <w:pPr>
        <w:pStyle w:val="ListParagraph"/>
        <w:numPr>
          <w:ilvl w:val="1"/>
          <w:numId w:val="12"/>
        </w:numPr>
        <w:tabs>
          <w:tab w:val="left" w:pos="1059"/>
        </w:tabs>
        <w:spacing w:before="0"/>
        <w:ind w:left="1059" w:hanging="359"/>
        <w:rPr>
          <w:b/>
          <w:sz w:val="24"/>
        </w:rPr>
      </w:pPr>
      <w:r>
        <w:rPr>
          <w:b/>
          <w:sz w:val="24"/>
        </w:rPr>
        <w:t>Disability</w:t>
      </w:r>
      <w:r>
        <w:rPr>
          <w:b/>
          <w:spacing w:val="-10"/>
          <w:sz w:val="24"/>
        </w:rPr>
        <w:t xml:space="preserve"> </w:t>
      </w:r>
      <w:r>
        <w:rPr>
          <w:b/>
          <w:sz w:val="24"/>
        </w:rPr>
        <w:t>Rights</w:t>
      </w:r>
      <w:r>
        <w:rPr>
          <w:b/>
          <w:spacing w:val="-2"/>
          <w:sz w:val="24"/>
        </w:rPr>
        <w:t xml:space="preserve"> </w:t>
      </w:r>
      <w:r>
        <w:rPr>
          <w:b/>
          <w:sz w:val="24"/>
        </w:rPr>
        <w:t>California</w:t>
      </w:r>
      <w:r>
        <w:rPr>
          <w:b/>
          <w:spacing w:val="-1"/>
          <w:sz w:val="24"/>
        </w:rPr>
        <w:t xml:space="preserve"> </w:t>
      </w:r>
      <w:r>
        <w:rPr>
          <w:b/>
          <w:sz w:val="24"/>
        </w:rPr>
        <w:t>Berkeley</w:t>
      </w:r>
      <w:r>
        <w:rPr>
          <w:b/>
          <w:spacing w:val="-6"/>
          <w:sz w:val="24"/>
        </w:rPr>
        <w:t xml:space="preserve"> </w:t>
      </w:r>
      <w:r>
        <w:rPr>
          <w:b/>
          <w:sz w:val="24"/>
        </w:rPr>
        <w:t>Office</w:t>
      </w:r>
      <w:r>
        <w:rPr>
          <w:b/>
          <w:spacing w:val="-2"/>
          <w:sz w:val="24"/>
        </w:rPr>
        <w:t xml:space="preserve"> </w:t>
      </w:r>
      <w:r>
        <w:rPr>
          <w:b/>
          <w:sz w:val="24"/>
        </w:rPr>
        <w:t>Grand</w:t>
      </w:r>
      <w:r>
        <w:rPr>
          <w:b/>
          <w:spacing w:val="-2"/>
          <w:sz w:val="24"/>
        </w:rPr>
        <w:t xml:space="preserve"> Opening</w:t>
      </w:r>
    </w:p>
    <w:p w14:paraId="67F456D0" w14:textId="07927CAB" w:rsidR="006C66B2" w:rsidRDefault="00032C37" w:rsidP="00DB72F5">
      <w:pPr>
        <w:pStyle w:val="BodyText"/>
        <w:spacing w:before="24" w:line="261" w:lineRule="auto"/>
        <w:ind w:left="1061" w:right="1176"/>
      </w:pPr>
      <w:r>
        <w:rPr>
          <w:noProof/>
        </w:rPr>
        <mc:AlternateContent>
          <mc:Choice Requires="wpg">
            <w:drawing>
              <wp:anchor distT="0" distB="0" distL="0" distR="0" simplePos="0" relativeHeight="251658373" behindDoc="1" locked="0" layoutInCell="1" allowOverlap="1" wp14:anchorId="11E52775" wp14:editId="1E572BE7">
                <wp:simplePos x="0" y="0"/>
                <wp:positionH relativeFrom="page">
                  <wp:posOffset>2604135</wp:posOffset>
                </wp:positionH>
                <wp:positionV relativeFrom="paragraph">
                  <wp:posOffset>956945</wp:posOffset>
                </wp:positionV>
                <wp:extent cx="2562225" cy="2560955"/>
                <wp:effectExtent l="0" t="0" r="0" b="0"/>
                <wp:wrapTopAndBottom/>
                <wp:docPr id="321" name="Group 3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62225" cy="2560955"/>
                          <a:chOff x="0" y="0"/>
                          <a:chExt cx="2562225" cy="2560955"/>
                        </a:xfrm>
                      </wpg:grpSpPr>
                      <pic:pic xmlns:pic="http://schemas.openxmlformats.org/drawingml/2006/picture">
                        <pic:nvPicPr>
                          <pic:cNvPr id="322" name="Image 322" descr="Disability Rights California (DRC) flyer for Berkeley Office Grand Opening, feauturing a photo of th eoffice and yellow and blue decoartive lines."/>
                          <pic:cNvPicPr/>
                        </pic:nvPicPr>
                        <pic:blipFill>
                          <a:blip r:embed="rId200" cstate="print"/>
                          <a:stretch>
                            <a:fillRect/>
                          </a:stretch>
                        </pic:blipFill>
                        <pic:spPr>
                          <a:xfrm>
                            <a:off x="0" y="10604"/>
                            <a:ext cx="2549779" cy="2549779"/>
                          </a:xfrm>
                          <a:prstGeom prst="rect">
                            <a:avLst/>
                          </a:prstGeom>
                        </pic:spPr>
                      </pic:pic>
                      <pic:pic xmlns:pic="http://schemas.openxmlformats.org/drawingml/2006/picture">
                        <pic:nvPicPr>
                          <pic:cNvPr id="323" name="Image 323" descr="Disability Rights California (DRC) flyer for Berkeley Office Grand Opening, feauturing a photo of th eoffice and yellow and blue decoartive lines."/>
                          <pic:cNvPicPr/>
                        </pic:nvPicPr>
                        <pic:blipFill>
                          <a:blip r:embed="rId201" cstate="print"/>
                          <a:stretch>
                            <a:fillRect/>
                          </a:stretch>
                        </pic:blipFill>
                        <pic:spPr>
                          <a:xfrm>
                            <a:off x="41211" y="0"/>
                            <a:ext cx="2520695" cy="2520695"/>
                          </a:xfrm>
                          <a:prstGeom prst="rect">
                            <a:avLst/>
                          </a:prstGeom>
                        </pic:spPr>
                      </pic:pic>
                      <pic:pic xmlns:pic="http://schemas.openxmlformats.org/drawingml/2006/picture">
                        <pic:nvPicPr>
                          <pic:cNvPr id="324" name="Image 324" descr="Disability Rights California (DRC) flyer for Berkeley Office Grand Opening, feauturing a photo of th eoffice and yellow and blue decoartive lines."/>
                          <pic:cNvPicPr/>
                        </pic:nvPicPr>
                        <pic:blipFill>
                          <a:blip r:embed="rId202" cstate="print"/>
                          <a:stretch>
                            <a:fillRect/>
                          </a:stretch>
                        </pic:blipFill>
                        <pic:spPr>
                          <a:xfrm>
                            <a:off x="107124" y="65023"/>
                            <a:ext cx="2391282" cy="2391282"/>
                          </a:xfrm>
                          <a:prstGeom prst="rect">
                            <a:avLst/>
                          </a:prstGeom>
                        </pic:spPr>
                      </pic:pic>
                    </wpg:wgp>
                  </a:graphicData>
                </a:graphic>
              </wp:anchor>
            </w:drawing>
          </mc:Choice>
          <mc:Fallback>
            <w:pict>
              <v:group w14:anchorId="69425863" id="Group 321" o:spid="_x0000_s1026" style="position:absolute;margin-left:205.05pt;margin-top:75.35pt;width:201.75pt;height:201.65pt;z-index:-251658107;mso-wrap-distance-left:0;mso-wrap-distance-right:0;mso-position-horizontal-relative:page" coordsize="25622,25609"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N5AygO4CAAAvCwAADgAAAGRycy9lMm9Eb2MueG1s7Fbb&#10;ahsxEH0v9B+GfWqh8V58SbzEDjRuTCA0IW0/QNbO7opoV0KSb3/f0e7aCXYgITQPhTxYzEir0Zmj&#10;M/KcX2wqCSs0Vqh6EsS9KACsucpEXUyCP7+vTs4CsI7VGZOqxkmwRRtcTD9/Ol/rFBNVKpmhAQpS&#10;23StJ0HpnE7D0PISK2Z7SmNNi7kyFXPkmiLMDFtT9EqGSRSNwrUymTaKo7U0O2sXg2kTP8+Ru9s8&#10;t+hATgLC5prRNOPCj+H0nKWFYboUvIPB3oCiYqKmQ/ehZswxWBpxFKoS3CirctfjqgpVnguOTQ6U&#10;TRwdZDM3aqmbXIp0Xeg9TUTtAU9vDst/ruZG/9J3pkVP5o3iD5Z4Cde6SJ+ue794/HiTm8pvoiRg&#10;0zC63TOKGwecJpPhKEmSYQCc1siJxsNhyzkv6WKO9vHyxws7Q5a2Bzfw9nC04Cn9OorIOqLoZSnR&#10;Lrc0GHRBqlfFqJh5WOoTuk3NnFgIKdy2USbdmwdVr+4E9+x6h9i8MyCySdBPkgBqVlFJXFesQGgm&#10;MrScxDkTlrWR4F4UpbNwyaSgIqgFgy+z+8uvkMst1Q1NwXc0DyhxC8QniQnmhqoNbqlwqB6+QY5s&#10;SVmRDQx0qZwClYMrAVvxgf96i1KqdWMu5BIhQ66YcWKFIEWNtufvbJeAT8fL4yi7hRT6SkjpReHt&#10;jkdK6ECtz1xFC2am+LLC2rWlbVASpaq2pdA2AJNitUDizlxnMSmKnhVH9GnKzbWass6g46U/Pycc&#10;91T9HihL9wsN6EecPgXbaf9ZOcfRKBq0wR8lPRifno53km6d9phdCG2sm6OqwBuEl3CQGljKVje2&#10;Q7T7pOOxBdGgI0wt12T8R3LuH8qZJj7k/Eo501vwznIexElMRfPcC51Eo/H+hW6dDzkPDuVMEx9y&#10;fqWcqfTfWc5xdBondCWk59EwSvoHT3R/HCdnvqh819E5/1rTTf9BXVnzB9N1kL7te+qT/bTPnf4F&#10;AAD//wMAUEsDBAoAAAAAAAAAIQAFxUCNSAoAAEgKAAAUAAAAZHJzL21lZGlhL2ltYWdlMS5wbmeJ&#10;UE5HDQoaCgAAAA1JSERSAAABowAAAaMIBgAAAIGVevQAAAAGYktHRAD/AP8A/6C9p5MAAAAJcEhZ&#10;cwAADsQAAA7EAZUrDhsAAAnoSURBVHic7dzRThvJFkDRMjDz/997Q+j7gIuUm7ZNMpG2Eq8ltdwY&#10;DJmX2TpVZZ+2bRv/1el0Ov3nXwLAH2n7DSE5ffV3CA4AP+uroXq59c1dgI5iJFAATJ/Cs2bkVpiu&#10;TkZLiNbHe3EC4LFtu/ttff5akA4no3OI9hHaX59e9tP/ZAD+dEdx2Q6uMcb7pHQUpE+T0S5ET+f7&#10;/aMpCYDpaBraxhhvB49jvA9IF/G5mIyWEM3r6ca1X8YD4HGty3Fvu+s0lhCN8XlC+ojRwWGFGZ3n&#10;8/WyfL1OSWMIEsAj24doG2N8P9+/nu+n+f1xOp1OM0j7PaP9VDQjtF7P43I6EiIA1qW5t/EeoNfx&#10;uRPb8vXnyWixn4pexhj/LNeclCzXAXC0PPf9fK2NuHqoYYxzjA72imaQ5jT0zxjj3/PjfkISI4DH&#10;tY/RnIjmVDS/t8bqY1qae0fXlunWgwrrZPTv+TpargPgMR0tz/1v9705KT2NH0G6u0y37hmtBxhm&#10;kNY9pPmz87UAPIYZk3koYU5ET+MyQuv2zuFZg3sx2h9kmMt065LdtfceAfB327+naAZnjMsp6ei9&#10;qhdebnz+3H657tqE5CADwOM5OriwD9G6nbPf0vm4P51Op5ejbxzc7/eQ1iPfN0cvAP5a61Q030v0&#10;fby34du4E6Gx7Bvd+tTuayfsjvaSTEYAj2U/Gc37o/ei3t3KubVndGT/4an78UuIAB7H+n6hfQdu&#10;deRLBxj2L9q/+NqneIsRwGO61oKvxGmMcT9G1/7o/v7LfxCAv8L6sT7jxv2XPN3/kUPX4iNEAI/h&#10;3mDyU341RgDw24gRADkxAiAnRgDkxAiAnBgBkBMjAHJiBEBOjADIiREAOTECICdGAOTECICcGAGQ&#10;EyMAcmIEQE6MAMiJEQA5MQIgJ0YA5MQIgJwYAZATIwByYgRATowAyIkRADkxAiAnRgDkxAiAnBgB&#10;kBMjAHJiBEBOjADIiREAOTECICdGAOTECICcGAGQEyMAcmIEQE6MAMiJEQA5MQIgJ0YA5MQIgJwY&#10;AZATIwByYgRATowAyIkRADkxAiAnRgDkxAiAnBgBkBMjAHJiBEBOjADIiREAOTECICdGAOTECICc&#10;GAGQEyMAcmIEQE6MAMiJEQA5MQIgJ0YA5MQIgJwYAZATIwByYgRATowAyIkRADkxAiAnRgDkxAiA&#10;nBgBkBMjAHJiBEBOjADIiREAOTECICdGAOTECICcGAGQEyMAcmIEQE6MAMiJEQA5MQIgJ0YA5MQI&#10;gJwYAZATIwByYgRATowAyIkRADkxAiAnRgDkxAiAnBgBkBMjAHJiBEBOjADIiREAOTECICdGAOTE&#10;CICcGAGQEyMAcmIEQE6MAMiJEQA5MQIgJ0YA5MQIgJwYAZATIwByYgRATowAyIkRADkxAiAnRgDk&#10;xAiAnBgBkBMjAHJiBEBOjADIiREAOTECICdGAOTECICcGAGQEyMAcmIEQE6MAMiJEQA5MQIgJ0YA&#10;5MQIgJwYAZATIwByYgRATowAyIkRADkxAiAnRgDkxAiAnBgBkBMjAHJiBEBOjADIiREAOTECICdG&#10;AOTECICcGAGQEyMAcmIEQE6MAMiJEQA5MQIgJ0YA5MQIgJwYAZATIwByYgRATowAyIkRADkxAiAn&#10;RgDkxAiAnBgBkBMjAHJiBEBOjADIiREAOTECICdGAOTECICcGAGQEyMAcmIEQE6MAMiJEQA5MQIg&#10;J0YA5MQIgJwYAZATIwByYgRATowAyIkRADkxAiAnRgDkxAiAnBgBkBMjAHJiBEBOjADIiREAOTEC&#10;ICdGAOTECICcGAGQEyMAcmIEQE6MAMiJEQA5MQIgJ0YA5MQIgJwYAZATIwByYgRATowAyIkRADkx&#10;AiAnRgDkxAiAnBgBkBMjAHJiBEBOjADIiREAOTECICdGAOTECICcGAGQEyMAcmIEQE6MAMiJEQA5&#10;MQIgJ0YA5MQIgJwYAZATIwByYgRATowAyIkRADkxAiAnRgDkxAiAnBgBkBMjAHJiBEBOjADIiREA&#10;OTECICdGAOTECICcGAGQEyMAcmIEQE6MAMiJEQA5MQIgJ0YA5MQIgJwYAZATIwByYgRATowAyIkR&#10;ADkxAiAnRgDkxAiAnBgBkBMjAHJiBEBOjADIiREAOTECICdGAOTECICcGAGQEyMAcmIEQE6MAMiJ&#10;EQA5MQIgJ0YA5MQIgJwYAZATIwByYgRATowAyIkRADkxAiAnRgDkxAiAnBgBkBMjAHJiBEBOjADI&#10;iREAOTECICdGAOTECICcGAGQEyMAcmIEQE6MAMiJEQA5MQIgJ0YA5MQIgJwYAZATIwByYgRATowA&#10;yIkRADkxAiAnRgDkxAiAnBgBkBMjAHJiBEBOjADIiREAOTECICdGAOTECICcGAGQEyMAcmIEQE6M&#10;AMiJEQA5MQIgJ0YA5MQIgJwYAZATIwByYgRATowAyIkRADkxAiAnRgDkxAiAnBgBkBMjAHJiBEBO&#10;jADIiREAOTECICdGAOTECICcGAGQEyMAcmIEQE6MAMiJEQA5MQIgJ0YA5MQIgJwYAZATIwByYgRA&#10;TowAyIkRADkxAiAnRgDkxAiAnBgBkBMjAHJiBEBOjADIiREAOTECICdGAOTECICcGAGQEyMAcmIE&#10;QE6MAMiJEQC5X43Rdr7G8ri/B+DvdfT//m38YgdefuM/YIwxTr/6DwHgj/PbBpN7MTqq3XblAuCx&#10;XOvBtXZcdRSjW3HZ/4G38zXG+1S0PgLw91p7MFvwlfgcNubWZHRUuvkHv5+vGZ6n870QATyOtQ3f&#10;l2sfp7uraGuMrq33rRF6G2O8jjGez4/j/NyM0RiCBPAIjiaj1/Eeo9dx2Y1bfRljjPGybdt2Op1O&#10;V35o/WWzeK/jxym8NUQmI4DHsl85ex1jfBs/orROSVejtG3bdmvP6G1cjl/zj6whmkt18zkxAngc&#10;MyizF6/LtUZp7cmX94yurQHOiei0fO/buFyiA+Dx7M8UHE1Ia5Tuxmh/UGGOXWtw3s6vex72igAe&#10;3X7vaMZoBmlGab9cdxGklzHe1+t+bBt9Wv9b94K2cTkliRHAYzs6yDAnoTVGM0gXp+u2bdvGuL5M&#10;9zbe47Ie357Pz4nIcW4ApqO3AK17SPsj3xeOlunm49vu+TkVPY8fhxZMRQDs2zF7sR733u8ZfV6m&#10;G+NjqW4/BY3d10/D8hwAnx0t1x1dF0e65/3FZHSwdzQf1xgdvadIkAAe1/79Q0dvEVqHnG0N0Rhj&#10;nHZfvz/5XqR18jm6Pr3sV/8rAPhjHX3Ez80PT92HaIwrMRrjI0hjfI7S2D0PANPRlPTx/FGIxrgR&#10;ozEugjSGaQiA265NSe83N4JzM0YXP3gZJgC461aAVl+O0c1fIlQAD+urwbnl/+0BBiZPi9jSAAAA&#10;AElFTkSuQmCCUEsDBAoAAAAAAAAAIQAcWiwQtycAALcnAAAUAAAAZHJzL21lZGlhL2ltYWdlMi5w&#10;bmeJUE5HDQoaCgAAAA1JSERSAAADPAAAAzwIBgAAAJL2pe4AAAAGYktHRAD/AP8A/6C9p5MAAAAJ&#10;cEhZcwAADsQAAA7EAZUrDhsAACAASURBVHic7d3PblzHmfDht+p0N5uiKI0jQYIBLQQFAgIYnk0W&#10;s8g1eGnfjnU99tLXkMUsvJlAQABjCC0MCBJM+ZMoks3uPlXfgt10S5b8J4mRyZvnAQhSFHlON3c/&#10;vFV1Su89AAAAMqr/7BcAAADwW5n8VhcupZTf6toAAEA+/TdYfvYPCZ53xc3br/V9AWRJHQAA5Pa+&#10;WcjbgfOervi7gqH8rb+/+2J2r7H9/vZ7X375ZYmIePz4sYkPAABw5aOPPuoREZ9++mmP+CGMdiNn&#10;t4H+lvj51cHzduiUUspu3GzD5pNPPrn6uaOjo/L06dPy8OHDiIh49uxZiYi4f//+r329AADAv6An&#10;T55ERMTdu3d7RMQ333wTH374YX/w4MFVkHz11Vc94jKEdiOo997/1vD5VcGzO73Zhs42cj755JNy&#10;dHRUrl+/Xp49e1bu378fh4eHNSLi+Pi4zGaz8vLly3L79u149eqVaQ8AAPwbunHjRv/uu+/i5s2b&#10;fblc9lu3bvWIiJOTk/bkyZO4e/duf/36dX/w4EH/6quv+jZ+3g6fXxo9v3gPz+4kJyLK559/Xr/+&#10;+usSEeX+/fv16Oio3Lx5s85ms3L37t16eHhYTk5Oyq1bt0qttR4eHpbDw8M4Pj6uN2/ejPPz83Jw&#10;cHB1/cViIYIAACCR+Xx+FRCnp6exv7/fX79+Hffu3WsREd9//32fzWbt+Pi4Hx4e9rt37/b9/f02&#10;DEM/Ojpq9+/f7xHRvv766/7555/3iGjb0Nn0yc9Gzy+a8Gxjp5RSvvjii/L48ePy0Ucf1dPT0/rx&#10;xx/Xb7/9dui9D7///e/Lcrkcjo+P62w2q9PptNZay2q1quv1utZay/bj7Q1JtVbBAwAAibTW3oiN&#10;3ntvrV19TCaTNp1OW2utr1artlwu261bt9psNhv/93//t5dSxnv37o1/+ctf2sHBQXv8+HH76KOP&#10;+meffda3056fi56fnfC8HTsPHjyoT58+rQ8ePBgWi8VwcnIy3Lt3b3JycjJ5/fr1cH5+PpnP53UY&#10;htpaG+bzeV2v13U+n9dxHOtsNivjONbttbf32dvbEzwAAJDIxcXFVYxsA2U6nbblctlns1kbx7HN&#10;ZrN2dnbWptPpWGttL1++bPv7++v/+I//GA8PD9cnJyfrhw8fjvP5fHz69On44MGD9sUXX7SdJW4/&#10;Oen5yQnPTpBcxc7z58/rMAyTW7duTSJienp6Oj04OJguFovpfD6fnp+fDxExGYZh6L0PtdbaWhv2&#10;9vbqxcVFrZvxTkSUcRzLZHLZXOM4Ch4AAEhkGIYeEbFer7df982Up+3t7bWLi4tWax1ba62UMo7j&#10;OEbEen9/f1wsFqv5fL46PT1dHRwcrCJidXx8vB7HcX3nzp12dHTUPvvssx4RPeL9e3p+dsKz/b1H&#10;jx6V69ev12EYJrPZbHp8fDybzWaz6XS6t1qtZhGx11qbDsMwi4hJ733Sex8u3+dQW2t1GIZaStl+&#10;HaWUuvlDxDAMf/9fFAAA+D9lHMeYTCZRSmnjOEattZVSWmutDcPQeu+t9z5GxDgMwzoi1q21ZUSs&#10;VqvVxTAMy5OTk4vlcllns1lZLpfx/Pnz9ePHj/vOfp733v+9E56dQwrKo0eP6u9+97vhD3/4w+Ts&#10;7Gx6586d2d7e3nwcx/lyudyfTCbzWuvearWaTyaT6WQymbbWhnEcJ6WUWmsdWmu19z6Uy3dXy+V/&#10;RO/dZAcAABIrpfTWWvTee621bZaijZeLwdrYe2/DMKxrreN6vV6t1+vVdDpdtNYu1uv1YjabnQ/D&#10;sLi4uFg8f/58ee3atdVf//rX9YsXL8ZHjx61iHjvfp6fDJ7YWcoWEdPnz59PhmGY37p1a75YLPZL&#10;Kde2HxGxP51O98ZxnEXENC6nPMM2dkoptfdeN/e8Cp7WmuABAIDEaq1XwVNK2QZK6723bfSUUsaI&#10;WEfEahiG5Wq1uoiI89772fZjPp+fHx8fL8ZxXNy5c2cdEavdpW3vCp53LmnbPYL60aNH5fT0dPjg&#10;gw+Gg4OD6WQymZ2dnc2HYbjWe79ea70eEdeGYdgfx3FeSplFxHQz3dnu4akRUTfXraWUNw5D+G3+&#10;rAAAwP8FO8/P2S5Ba5uvt8HTWmvbJW2rcRyXwzAsxnGcllImmwFKnJ2d9dls1tbr9fjtt9/277//&#10;vj158mR3aduPDjB454Rnd7oTEcODBw8mJycns1rr/jAM14ZhOOi9H0bE4TAMhxFx0Fq7VkrZ2wbP&#10;dv9OrbVsJzvb624OU3jXcjbxAwAAObwZHpsWKaXsTmP6Zj9Pj4jtlGfVe1/23i9qrWcRcTqO40lE&#10;nJRSTsZxPB3H8ay1dn54eLg8OjpaR8T4vinPjyY8b0937t+/XxeLxXB4eDiJiOnZ2dneMAz7m2Vs&#10;BxFxUEo52Cxt2+u9zzaTnaH3PmyWrJXdPUFx+Ure+AwAAOS0M3i5+rz9x2b600spY+993PTENCIm&#10;O6vCWkSMcXmgwXp7attisRhPT0/bkydP3vtA0h9NeLYX/fLLL+t27852ujOdTg9674ellBullJvD&#10;MNwYx/FGKeUgIvY3E55JRAy99+FyT9LlI3c2b6jE+6c4wgcAAHJ53zNw+mbSExHRW2tRSmmbCc/Y&#10;e1/33rd7eE6HYXg1juOr3vvL3vurUsrJarU63U55YrOX59NPP716Ps/2Ru/dw/P555+Xp0+f1v/8&#10;z/+s6/V6mM1mk1LKdBzHvVrrfBiG+TiO+7XWeUTMI2IvImbb46hLKXV32Vq55JACAAD4N1drfWPc&#10;s4mfobU2bKKnbvf8bJ7Ps6q1Ltfr9UVr7WIymSwiYrJer4eTk5P6P//zP/XFixf9s88+K/FWZP0o&#10;eHaWs8WNGzfK+fl5vXnz5rBeryfr9XpWa53VWvd67/PNEra9Wuu0974dOw0RsT1+umwmPLvh8943&#10;7vwCAADI4X2nQW/+b9sGPSKitbaNoO1e/4hN7LTW9kopy977vNa6iIjZer2eRcTk2rVrw8uXL+uN&#10;GzfKixcv3nnP9z549JNPPikRUU9OTq4mPOM4TieTybT3PmutzYZhmG1C5+oY6rhczrY9pODqeu+L&#10;md09PD/1RwEAAP417Sxf+9F/bf4/eu+7G322vzONiHUpZTaO46zWOptMJtPVajWdzWaT5XI57O/v&#10;148//rh+/PHH7wyON4JnZ/9OiYhy8+bN0nuve3t7Q1wGzWQcx2mtdToMw6T3PokfQufqWTvb5Wub&#10;F2tsAwAA/8Z+rgl2gmj7GJseEXXTGZPe+2TTH9NxHKfbDmmtDRcXF3W5XJaXL1+Wo6Oj8umnn/bd&#10;gwvqO25WHj9+XJ4+fVoiIm7fvl0PDw9ra23YmMRlKF0tYdt9qGitdbfQxA4AAPCTtu1QSontoWeb&#10;8KmbLTNX/TEMw2QYhqG1NhweHtbbt2/XiIinT5+Wx48fl/LW0rIfBc/Ww4cP4/z8vJ6dnZXValVr&#10;rXUYhmFzIMH28xtTne2L/c3+EgAAQGq7h57tRE/d7ZBhGIZaa12tVvXs7Kycn5/Xhw8fvvN67w2e&#10;Z8+eldu3b8cwDGW9XtdxHGtrrW6Pm45NdcXlururZ+3svkgAAIBfajd2Yqczdvtj86zPOo5jXa/X&#10;dRiGcvv27Xj27Nk7G+RHwbN7cMCrV6/K+fl52VEjorTW6vbrnY/YvLh/4FsGAAD+nbzVE7vDldpa&#10;2x6Otj03oJyfn5dXr1699yC090547t+/HxERBwcH2xuXcRyvymezxu6NfTqesQMAAPy9drtitzu2&#10;tl0S8UOvbPvlbe8NnneZTCaXOVXrdjPR1YuInSkPAADA3+mN4cq2QUopZTJ579N1fuRng2exWJRa&#10;a9nb2yvjOJZhGKL3XjbVJXQAAIDfUonLbTWl916GYYhxHMve3l6ptZbFYvGTPfKrJjwAAAD/SgQP&#10;AACQluABAADSEjwAAEBaggcAAEhL8AAAAGkJHgAAIC3BAwAApCV4AACAtAQPAACQluABAADSEjwA&#10;AEBaggcAAEhL8AAAAGkJHgAAIC3BAwAApCV4AACAtAQPAACQluABAADSEjwAAEBaggcAAEhL8AAA&#10;AGkJHgAAIC3BAwAApCV4AACAtAQPAACQluABAADSEjwAAEBaggcAAEhL8AAAAGkJHgAAIC3BAwAA&#10;pCV4AACAtAQPAACQluABAADSEjwAAEBaggcAAEhL8AAAAGkJHgAAIC3BAwAApCV4AACAtAQPAACQ&#10;luABAADSEjwAAEBaggcAAEhL8AAAAGkJHgAAIC3BAwAApCV4AACAtAQPAACQluABAADSEjwAAEBa&#10;ggcAAEhL8AAAAGkJHgAAIC3BAwAApCV4AACAtAQPAACQluABAADSEjwAAEBaggcAAEhL8AAAAGkJ&#10;HgAAIC3BAwAApCV4AACAtAQPAACQluABAADSEjwAAEBaggcAAEhL8AAAAGkJHgAAIC3BAwAApCV4&#10;AACAtAQPAACQluABAADSEjwAAEBaggcAAEhL8AAAAGkJHgAAIC3BAwAApCV4AACAtAQPAACQluAB&#10;AADSEjwAAEBaggcAAEhL8AAAAGkJHgAAIC3BAwAApCV4AACAtAQPAACQluABAADSEjwAAEBaggcA&#10;AEhL8AAAAGkJHgAAIC3BAwAApCV4AACAtAQPAACQluABAADSEjwAAEBaggcAAEhL8AAAAGkJHgAA&#10;IC3BAwAApCV4AACAtAQPAACQluABAADSEjwAAEBaggcAAEhL8AAAAGkJHgAAIC3BAwAApCV4AACA&#10;tAQPAACQluABAADSEjwAAEBaggcAAEhL8AAAAGkJHgAAIC3BAwAApCV4AACAtAQPAACQluABAADS&#10;EjwAAEBaggcAAEhL8AAAAGkJHgAAIC3BAwAApCV4AACAtAQPAACQluABAADSEjwAAEBaggcAAEhL&#10;8AAAAGkJHgAAIC3BAwAApCV4AACAtAQPAACQluABAADSEjwAAEBaggcAAEhL8AAAAGkJHgAAIC3B&#10;AwAApCV4AACAtAQPAACQluABAADSEjwAAEBaggcAAEhL8AAAAGkJHgAAIC3BAwAApCV4AACAtAQP&#10;AACQluABAADSEjwAAEBaggcAAEhL8AAAAGkJHgAAIC3BAwAApCV4AACAtAQPAACQluABAADSEjwA&#10;AEBaggcAAEhL8AAAAGkJHgAAIC3BAwAApCV4AACAtAQPAACQluABAADSEjwAAEBaggcAAEhL8AAA&#10;AGkJHgAAIC3BAwAApCV4AACAtAQPAACQluABAADSEjwAAEBaggcAAEhL8AAAAGkJHgAAIC3BAwAA&#10;pCV4AACAtAQPAACQluABAADSEjwAAEBaggcAAEhL8AAAAGkJHgAAIC3BAwAApCV4AACAtAQPAACQ&#10;luABAADSEjwAAEBaggcAAEhL8AAAAGkJHgAAIC3BAwAApCV4AACAtAQPAACQluABAADSEjwAAEBa&#10;ggcAAEhL8AAAAGkJHgAAIC3BAwAApCV4AACAtAQPAACQluABAADSEjwAAEBaggcAAEhL8AAAAGkJ&#10;HgAAIC3BAwAApCV4AACAtAQPAACQluABAADSEjwAAEBaggcAAEhL8AAAAGkJHgAAIC3BAwAApCV4&#10;AACAtAQPAACQluABAADSEjwAAEBaggcAAEhL8AAAAGkJHgAAIC3BAwAApCV4AACAtAQPAACQluAB&#10;AADSEjwAAEBaggcAAEhL8AAAAGkJHgAAIC3BAwAApCV4AACAtAQPAACQluABAADSEjwAAEBaggcA&#10;AEhL8AAAAGkJHgAAIC3BAwAApCV4AACAtAQPAACQluABAADSEjwAAEBaggcAAEhL8AAAAGkJHgAA&#10;IC3BAwAApCV4AACAtAQPAACQluABAADSEjwAAEBaggcAAEhL8AAAAGkJHgAAIC3BAwAApCV4AACA&#10;tAQPAACQluABAADSEjwAAEBaggcAAEhL8AAAAGkJHgAAIC3BAwAApCV4AACAtAQPAACQluABAADS&#10;EjwAAEBaggcAAEhL8AAAAGkJHgAAIC3BAwAApCV4AACAtAQPAACQluABAADSEjwAAEBaggcAAEhL&#10;8AAAAGkJHgAAIC3BAwAApCV4AACAtAQPAACQluABAADSEjwAAEBaggcAAEhL8AAAAGkJHgAAIC3B&#10;AwAApCV4AACAtAQPAACQluABAADSEjwAAEBaggcAAEhL8AAAAGkJHgAAIC3BAwAApCV4AACAtAQP&#10;AACQluABAADSEjwAAEBaggcAAEhL8AAAAGkJHgAAIC3BAwAApCV4AACAtAQPAACQluABAADSEjwA&#10;AEBaggcAAEhL8AAAAGkJHgAAIC3BAwAApCV4AACAtAQPAACQluABAADSEjwAAEBaggcAAEhL8AAA&#10;AGkJHgAAIC3BAwAApCV4AACAtAQPAACQluABAADSEjwAAEBaggcAAEhL8AAAAGkJHgAAIC3BAwAA&#10;pCV4AACAtAQPAACQluABAADSEjwAAEBaggcAAEhL8AAAAGkJHgAAIC3BAwAApCV4AACAtAQPAACQ&#10;luABAADSEjwAAEBaggcAAEhL8AAAAGkJHgAAIC3BAwAApCV4AACAtAQPAACQluABAADSEjwAAEBa&#10;ggcAAEhL8AAAAGkJHgAAIC3BAwAApCV4AACAtAQPAACQluABAADSEjwAAEBaggcAAEhL8AAAAGkJ&#10;HgAAIC3BAwAApCV4AACAtAQPAACQluABAADSEjwAAEBaggcAAEhL8AAAAGkJHgAAIC3BAwAApCV4&#10;AACAtAQPAACQluABAADSEjwAAEBaggcAAEhL8AAAAGkJHgAAIC3BAwAApCV4AACAtAQPAACQluAB&#10;AADSEjwAAEBaggcAAEhL8AAAAGkJHgAAIC3BAwAApCV4AACAtAQPAACQluABAADSEjwAAEBaggcA&#10;AEhL8AAAAGkJHgAAIC3BAwAApCV4AACAtAQPAACQluABAADSEjwAAEBaggcAAEhL8AAAAGkJHgAA&#10;IC3BAwAApCV4AACAtAQPAACQluABAADSEjwAAEBaggcAAEhL8AAAAGkJHgAAIC3BAwAApCV4AACA&#10;tAQPAACQluABAADSEjwAAEBaggcAAEhL8AAAAGkJHgAAIC3BAwAApCV4AACAtAQPAACQluABAADS&#10;EjwAAEBaggcAAEhL8AAAAGkJHgAAIC3BAwAApCV4AACAtAQPAACQluABAADSEjwAAEBaggcAAEhL&#10;8AAAAGkJHgAAIC3BAwAApCV4AACAtAQPAACQluABAADSEjwAAEBaggcAAEhL8AAAAGkJHgAAIC3B&#10;AwAApCV4AACAtAQPAACQluABAADSEjwAAEBaggcAAEhL8AAAAGkJHgAAIC3BAwAApCV4AACAtAQP&#10;AACQluABAADSEjwAAEBaggcAAEhL8AAAAGkJHgAAIC3BAwAApCV4AACAtAQPAACQluABAADSEjwA&#10;AEBaggcAAEhL8AAAAGkJHgAAIC3BAwAApCV4AACAtAQPAACQluABAADSEjwAAEBaggcAAEhL8AAA&#10;AGkJHgAAIC3BAwAApCV4AACAtAQPAACQluABAADSEjwAAEBaggcAAEhL8AAAAGkJHgAAIC3BAwAA&#10;pCV4AACAtAQPAACQluABAADSEjwAAEBaggcAAEhL8AAAAGkJHgAAIC3BAwAApCV4AACAtAQPAACQ&#10;luABAADSEjwAAEBaggcAAEhL8AAAAGkJHgAAIC3BAwAApCV4AACAtAQPAACQluABAADSEjwAAEBa&#10;ggcAAEhL8AAAAGkJHgAAIC3BAwAApCV4AACAtAQPAACQluABAADSEjwAAEBaggcAAEhL8AAAAGkJ&#10;HgAAIC3BAwAApCV4AACAtAQPAACQluABAADSEjwAAEBaggcAAEhL8AAAAGkJHgAAIC3BAwAApCV4&#10;AACAtAQPAACQluABAADSEjwAAEBaggcAAEhL8AAAAGkJHgAAIC3BAwAApCV4AACAtAQPAACQluAB&#10;AADSEjwAAEBaggcAAEhL8AAAAGkJHgAAIC3BAwAApCV4AACAtAQPAACQluABAADSEjwAAEBaggcA&#10;AEhL8AAAAGkJHgAAIC3BAwAApCV4AACAtAQPAACQluABAADSEjwAAEBaggcAAEhL8AAAAGkJHgAA&#10;IC3BAwAApCV4AACAtAQPAACQluABAADSEjwAAEBaggcAAEhL8AAAAGkJHgAAIC3BAwAApCV4AACA&#10;tAQPAACQluABAADSEjwAAEBaggcAAEhL8AAAAGkJHgAAIC3BAwAApCV4AACAtAQPAACQluABAADS&#10;EjwAAEBaggcAAEhL8AAAAGkJHgAAIC3BAwAApCV4AACAtAQPAACQluABAADSEjwAAEBaggcAAEhL&#10;8AAAAGkJHgAAIC3BAwAApCV4AACAtAQPAACQluABAADSEjwAAEBaggcAAEhL8AAAAGkJHgAAIC3B&#10;AwAApCV4AACAtAQPAACQluABAADSEjwAAEBaggcAAEhL8AAAAGkJHgAAIC3BAwAApCV4AACAtAQP&#10;AACQluABAADSEjwAAEBaggcAAEhL8AAAAGkJHgAAIC3BAwAApCV4AACAtAQPAACQluABAADSEjwA&#10;AEBaggcAAEhL8AAAAGkJHgAAIC3BAwAApCV4AACAtAQPAACQluABAADSEjwAAEBaggcAAEhL8AAA&#10;AGkJHgAAIC3BAwAApCV4AACAtAQPAACQluABAADSEjwAAEBaggcAAEhL8AAAAGkJHgAAIC3BAwAA&#10;pCV4AACAtAQPAACQluABAADSEjwAAEBaggcAAEhL8AAAAGkJHgAAIC3BAwAApCV4AACAtAQPAACQ&#10;luABAADSEjwAAEBaggcAAEhL8AAAAGkJHgAAIC3BAwAApCV4AACAtAQPAACQluABAADSEjwAAEBa&#10;ggcAAEhL8AAAAGkJHgAAIC3BAwAApCV4AACAtAQPAACQluABAADSEjwAAEBaggcAAEhL8AAAAGkJ&#10;HgAAIC3BAwAApCV4AACAtAQPAACQluABAADSEjwAAEBaggcAAEhL8AAAAGkJHgAAIC3BAwAApCV4&#10;AACAtAQPAACQluABAADSEjwAAEBaggcAAEhL8AAAAGkJHgAAIC3BAwAApCV4AACAtAQPAACQluAB&#10;AADSEjwAAEBaggcAAEhL8AAAAGkJHgAAIC3BAwAApCV4AACAtAQPAACQluABAADSEjwAAEBaggcA&#10;AEhL8AAAAGkJHgAAIC3BAwAApCV4AACAtAQPAACQluABAADSEjwAAEBaggcAAEhL8AAAAGkJHgAA&#10;IC3BAwAApCV4AACAtAQPAACQluABAADSEjwAAEBaggcAAEhL8AAAAGkJHgAAIC3BAwAApCV4AACA&#10;tAQPAACQluABAADSEjwAAEBaggcAAEhL8AAAAGkJHgAAIC3BAwAApCV4AACAtAQPAACQluABAADS&#10;EjwAAEBaggcAAEhL8AAAAGkJHgAAIC3BAwAApCV4AACAtAQPAACQluABAADSEjwAAEBaggcAAEhL&#10;8AAAAGkJHgAAIC3BAwAApCV4AACAtAQPAACQluABAADSEjwAAEBaggcAAEhL8AAAAGkJHgAAIC3B&#10;AwAApCV4AACAtAQPAACQluABAADSEjwAAEBaggcAAEhL8AAAAGkJHgAAIC3BAwAApCV4AACAtAQP&#10;AACQluABAADSEjwAAEBaggcAAEhL8AAAAGkJHgAAIC3BAwAApCV4AACAtAQPAACQ1s8Gz3w+7621&#10;fnFx0Ydh6OM4Riml11p7RGw/AAAAfgs9InqttZdS+jiOMQxDv7i46K21Pp/Pf7JHftWEZ71eR++9&#10;t9aitXb1/VKK8AEAAP6R+qYzIiJi2yC9975er3/xRd4bPE+ePImIiNPT08u79d6HYehbpZSrz1cX&#10;u5z6AAAA/M12u2K3O7a2XRLxQ69s++VH13r7G6WUq69v3LjR9/f3+44Wl+Oktv063lrWtrkvAADA&#10;r/ZWT1z1Ru+91Vrb9uttoOzv7/cbN27sBtIb13vvhOfu3bv9u+++i3Ec+2QyacMwtFprK6WMpZQW&#10;lyOmN6JnW1m7Ux8AAIBfYtsRm664+tjtj1LKWGttwzC0yWTSxnHs3333Xdy9e/edDfLe4Pnmm29i&#10;f3+/Xbt2rU+n09Zaa+M4jqWUsfe+/dx6762U0sQOAADw99qNnk1nbJvjqkPGcRxba206nbZr1671&#10;/f399s0337zzepO3v9F7719++eXVMrXvvvuu7e3ttfl8Pq7X6zEi1rXWdUSsImLdex8jom2qq7bW&#10;opSy+0LL2/cAAADY2mmH6L1HKWU3dsaIuOqPcRzX4ziOk8lkPDk5aRcXF62UEh9++GH/8MMPt/t9&#10;frj2O/bclIgoX3/99RAR05OTk1mtdX82m10fx/HmdDq92Xv/oLX2H8Mw3Oi9X6+17vfe93rvk1LK&#10;0HuvZXOXt9fQvU0QAQBAbj+3CmzbJDtTnbGUsi6lXLTWzkspr8dxfFVr/X+llO9Xq9XLYRheLpfL&#10;162188PDw2VErP74xz+O8dYZAz+a8Gx99dVX/f79++3u3bvt5s2b43K5XNdaV+v1elVrXdZal733&#10;ZVyW1iQihnJp+6ZKa+3q3z8RNu/dYAQAAPxr2h2svO9gs93JzvY5n6WUMSJ2pzqr3vtVf4zjuOq9&#10;r5bL5XoymYwvX75sT548aU+ePOl//OMff3SPHwXPNjo+//zzePXqVb9//347OzsbZ7PZejKZLNfr&#10;9TIiLiaTyaK1tldrnfXeJxExxGZitHlDtZRyFTrb8mmtvbdqnPAGAAD5bY+d3j0HYNMRLXZip/e+&#10;2kx5Lmqti3EcL1pry8lkslwul+uzs7Nxf3+/vXr1anud2Fz36l7vnPBs9/E8ePCgRUQ7OTkZ43K/&#10;zqrWelFKWbTW9oZhmI3jOC2lDLFpms3JCUPvfei911prxOUyubicUL13jGO8AwAAubxzorF9rs4m&#10;DfrmHIBWax0jOB7TDwAAB0tJREFUYuy9r3vvFxGx6L0vhmE4H8dxUUpZ1Foveu+riFhPJpPx8PCw&#10;/elPf2pHR0c/2r8T8Y49POUyryIiyqNHj+r9+/cnDx8+nM7n872IuHZ2dnZ9Op0eRsSNiLhRaz0s&#10;pRy01q6VUvZ677NSyrATPWVz2e2d3/hsDw8AAOS2s4fnjc/b46c38TP23rcnsS177xe11rPe+2lr&#10;7SQiXkXEq9VqdXLt2rXXEXG2WCwuvvnmm9WTJ0/Wjx492h5dfTU5injPKW3bOPniiy96RLT5fD6e&#10;nJysa62rYRguImKys4ytbsZPPSLWpZRVRExba0NEDLXW0nuv8UP0lO0tdm519bf4R/1RAQCAf6o3&#10;JivbZWub+NlOY/rl1v/Wt0dOl1JWvfdl7/2i934WEae999OIOCulnNdaL05PT1ettfXh4eF4cHDQ&#10;Pvroo6vJzm7sRPzEoQXbH3z06FE7PT1tH3zwwXhwcLCcTCZDa20YhmH3NLY2DMO69z4vpcziMngm&#10;pZSh1lrX63UtpdTe+zZ+It6a9AAAAGlt9+hso6dtvteGYWib4hl3Hn+z3OzZOY+Is9baaSnlbL1e&#10;L8ZxvFiv18vT09Nxc1hBe/To0TuXs0X8xB6e3SnPgwcPxoioz58/X7XWhlu3btXFYrGd0rRSynoc&#10;x9V0Or0Yx3EWEdNa66T3PmwmPTUuJ0E1Lic8NSJKrfUnDzEAAAD+9dVae2tt99jpvome1lprETHW&#10;Wsfe+zoiVsMwLFer1UVEnPfez0opZ733s2vXri2Oj4+X4ziu7t27N967d288ODh473Qn4icmPLu/&#10;8OjRo/673/1u/MMf/lDOzs6W169fj/l8HuM49uVy2SaTybrWerFYLOaTyWQ6mUymrbWhtTZprdVa&#10;69Baq733YbNHaBs+ESY8AACQ2naysxs8cRk5rbU29t5brXVdax3X6/VqsVisptPporV2MY7jYjab&#10;nQ/DsLi4uFicnZ0tr127Nv75z38eX7x40X9quhPx7geP/vCfbx1g8F//9V/DMAyT2Ww2XS6Xs9ls&#10;NptOp9vT2vZms9l0vV7PYrPHp/c+DMMwlFJqvXw3tZRSW2t1GIbYLm8bhuEf/1cFAAD+6cZxjIiI&#10;UkobxzFqrW0TONulbG0cx+3+nXVcnr62XC6Xq2EYLsZxXK5Wq4vlZYAsl8vlahzH9X//93+P7zuo&#10;YNdPTng2LywiLpe23blzpz1//ny9XC7j1q1bPSLa6enpOJ/PV+M4Lmut03Ech4iYDJcVM0REHcdx&#10;mEwmdbVa1Vpr3T6UdBzHMplMYhzHGMfRpAcAABIZhqFHRKzX6xiGoZdSemutt9baZDJpq9Wq1VrH&#10;zaNtxvGyjtaz2WyMiNV0Ol0tl8vV4eHhKiJWx8fH63Ec13fu3HnjoIKf8rNL2jZTnl5KiS+++KI9&#10;ePAg/vznP6//9Kc/9cVi0Vpr64hYrVarSa11WC6Xk8lksp3kDHt7e/Xs7KxeXFzUcRzrMAxlHMfL&#10;h/NcvquIiNjb2xM8AACQyMXFxdUDQcdx7BERwzC0cRz7xcVFG8ex7e3ttbOzs1ZrHVtrbb1et2EY&#10;1qvVapzP5+vW2nqxWIzz+Xz861//Om6eudM+++yzq6Vs75vuRPyCCc+7oufFixf96Oion56eto8/&#10;/nj89ttvx977+ve//32ZzWbD8fFxnc1mdTqd1uVyWXrvdbFY1Fprubi4KJshzxvL6S4uLgQPAAAk&#10;0lp7I0R67329XvfWWl+tVn0ymbTlctlqrX21WrXlctlu3brVZrPZ+OzZs/7y5cvx3r1741/+8pd2&#10;cHDQXrx40Y6OjvovjZ2In9nD88YPvhko5dGjR/WTTz4pR0dH5fT0tB4cHJSbN2/W2WxWzs/P6507&#10;d8rJyUm5detWefbsWf3ggw9KRMTx8XG9fv16nJ+fl4ODg6vrLxYLwQMAAInM5/OrgDg9PY39/f3+&#10;+vXruHXrVouI+P777/vdu3fb8fFxPzw87M+fP+/7+/ttuVz2ly9fttPT035wcNAePHjQv/rqq77d&#10;sxNxOTX6udiJ+BXBs7loiYjYnJ1deu/x5ZdflsePH5dt/Fy/fr08e/as3L9/Pw4PD2tExPHxcZnN&#10;ZuXly5fl9u3b8erVK3EDAAD/hm7cuNG/++67uHnzZl8ul31zNkCcnJy0J0+exN27d/vr16/7NnI+&#10;+uij/umnn15Nc37qCOp3+VXBE/FD9Gxu8sbkZxs/ERGffPLJ1c8dHR2Vp0+flocPH0ZExLNnz0pE&#10;xP3793/VvQEAgH9NT548iYiIu3fv9oiIb775Jj788MP+4MGDqyD56quvekTENnIifpjk7B5Q8Etj&#10;J+JvCJ6rX3wrfN7+/m4ERURsQwgAACDiMmwiInbjJuLNoPlbQ+fq9//W4HnjIu84D+7t677rZ971&#10;cwAAQC7vOz767YB518/9LZHzxjV/q+B4X+AAAAC8y98bN+/ymwUPAADAP1v9Z78AAACA34rgAQAA&#10;0vr/KACHe4xJ1rcAAAAASUVORK5CYIJQSwMECgAAAAAAAAAhAKW6yFMAUAIAAFACABUAAABkcnMv&#10;bWVkaWEvaW1hZ2UzLmpwZWf/2P/gABBKRklGAAEBAQBgAGAAAP/bAEMAAwICAwICAwMDAwQDAwQF&#10;CAUFBAQFCgcHBggMCgwMCwoLCw0OEhANDhEOCwsQFhARExQVFRUMDxcYFhQYEhQVFP/bAEMBAwQE&#10;BQQFCQUFCRQNCw0UFBQUFBQUFBQUFBQUFBQUFBQUFBQUFBQUFBQUFBQUFBQUFBQUFBQUFBQUFBQU&#10;FBQUFP/AABEIAxADEAMBIgACEQEDEQH/xAAfAAABBQEBAQEBAQAAAAAAAAAAAQIDBAUGBwgJCgv/&#10;xAC1EAACAQMDAgQDBQUEBAAAAX0BAgMABBEFEiExQQYTUWEHInEUMoGRoQgjQrHBFVLR8CQzYnKC&#10;CQoWFxgZGiUmJygpKjQ1Njc4OTpDREVGR0hJSlNUVVZXWFlaY2RlZmdoaWpzdHV2d3h5eoOEhYaH&#10;iImKkpOUlZaXmJmaoqOkpaanqKmqsrO0tba3uLm6wsPExcbHyMnK0tPU1dbX2Nna4eLj5OXm5+jp&#10;6vHy8/T19vf4+fr/xAAfAQADAQEBAQEBAQEBAAAAAAAAAQIDBAUGBwgJCgv/xAC1EQACAQIEBAME&#10;BwUEBAABAncAAQIDEQQFITEGEkFRB2FxEyIygQgUQpGhscEJIzNS8BVictEKFiQ04SXxFxgZGiYn&#10;KCkqNTY3ODk6Q0RFRkdISUpTVFVWV1hZWmNkZWZnaGlqc3R1dnd4eXqCg4SFhoeIiYqSk5SVlpeY&#10;mZqio6Slpqeoqaqys7S1tre4ubrCw8TFxsfIycrS09TV1tfY2dri4+Tl5ufo6ery8/T19vf4+fr/&#10;2gAMAwEAAhEDEQA/APoOiiiv5fP30KKKKACiiigAooooAKKKKACiiigAooooAKKKKACiiigAoooo&#10;AKKKKACiiigAooooAKKKKACiiigAprdc06kPShOwDelMp9JtqkymNptOprVYIKa1OooGMpGpaKkB&#10;lBWnHrzTaDZO5EetFPK0yqKGnrTCO9S1G3SkAxvWkp+O1MPShiQjU2n009aQxKKKKCkFI3SlooGN&#10;PWo2XB9qkPWkYZFAEJXFNan009apaMBlRPbQv96ND/wGpaKewrlRtMt2/wCWe36GoJNKi/hdh9ea&#10;0qRl3Vd2WpSRkvpTfwyA/UVG1hKnbd9DWsetBPFHMy+dmMYXTqjD8KAOa1iMVGVB6gGjmHzlAUVd&#10;a3RucbfpURtl7EiqUrhdEIFLUn2c+opPKYc4p3RVxq09fWkC06kAUUUoHeggcFpw6Ui06oAKF+9R&#10;Sr0pMTFpy0371PqSRy9KWilXrVgKgp9FFBIUDrRShaXmA4LTx8xpq9KmUcZrMQo+UUv8RpKdQMKK&#10;KUc0AJRRTlXvQQLRRSrQA5fSnBewpE6U5fWmJGrRRRWZyhRRR3xQAUVYj0+6nx5dtNJn+6hNXIvD&#10;OpS/8urJ/vED+tddPCYmr/Dpt/JmUqtOO8kZdFbsfgzUH6mFPq/+AqzH4FuW+/cRp9FJ/wAK9CGS&#10;5hPak/y/MweLoR+0jmaK65PAY/ivfyj/APr1J/wg9rGMy3jhfXAFdUeHMyf/AC7/ABX+Zk8wwy+1&#10;+BxtFdY/hvRIRmXVQn1mQVAdO8Lp97XIB9buOulcL5k/sr7zJ5phV1Oaoro/svhL/oP23/gZHUia&#10;X4XkHya7Cfpdxmj/AFWzL+VfeT/auF7nMUV16eF9FkH7vVA30mQ1KPAtpIuY71z74BqHwzmS+wvv&#10;RazPCv7X4HF0V2LfD9f4b0/jH/8AXqF/AE38F3GfqhFcsuH8yj/y6/Ff5mizHDP7X5nKUV0kngPU&#10;B92SBv8AgRH9KrSeC9VTpAr/AO5IP61yzyjH096MvuubLF4eW00YlFaMvhzU4R81lMf91d38qqS2&#10;dxCcPBLH/vIRXDPDV6X8SDXqmbxqQntJMhooormNAooooAKKKKACiiigAooooAa1IOlPpm3FUNDT&#10;xSUp60lNMaGd6WnU2qBDCN1FPpu2kxiUyn0hpDTsxm2mbakpGFNG1+pHSN0pT1opjIj1prCpT1pr&#10;CkJkdFK1JSGMopzU2gAGd1FFFA0I3Skp1J/EKChjDnNRN61OfmGKjYYOKBELUlPK01q03GJRRRTA&#10;a64plSkbqjZdpoGMH3qa/WpKaetJgiOmZxUh60lJMY2ikNLVFIYVrtLH4LeMNUsre7ttJD29xGJI&#10;3N1Cu5SMg4LZ6VxuM1yv7ZF1ND4p8DLHI8Y/4Re1O1WI/jlr7LhnJaOdV5060mrK+h+fcacS1uF8&#10;FDF0YKV3azPZP+FEeN/+gMv/AIGQf/F1geKfA2ueCxb/ANsWX2UXG7yz5qPu24z90n1FfHTXl2uM&#10;3Eo/4Ga+vdDdpf2bvhY7sXcnU8knJP8ApRr6XPeEsJlWAliqc5Nq29u/ofE8I+ImL4lzOOBqUIxV&#10;m7pt7GWCB3p1RHpTOexIr8psfvFiyvWlqsszr7/WpBceq/lScWKzJxT9tRrNGT94D61KMN05pJEu&#10;4VIvSmpT6ZIUUUUAA5p9AWlXpUMB6ruNSU1RgU/+KpYAvSloooAKKKKCBR1p1IFpaADbmn4zSBac&#10;OhoFuLjdT6BxRTQzr7bwffzDMnlwf7zZP6VoHwhZ2URmvr3ZEoyznCKv1Jr4D8U/tkfE/wAS70i1&#10;iLRIG/5ZaZbqmP8AgbbmH4GvJtc8V614nm83WNXvtUkzndeXDSkf99E1+84XgfB0l+9V/W7/AMkf&#10;kdfi2T/hJ/l/mz9KdZ+Lvwn8HkjUPFGlvIvWOKc3Lj/gMe4/pXD6z+2/8MtDyumWepaoR0NrZrGp&#10;/Fyp/Svz6zmkr6vD5BgaC92C+SSPn63EOMqvTT8T7L1n/goacldI8FgDtLe33/sqp/WuH1b9vX4g&#10;3pIs7HRNOTsVt3dh+LPj9K+bKK9SOBw0donmTzPFy3mz2TUv2u/itqRbPig2yHtbWkCY/HZn9a5q&#10;/wDj78R9S3ed431xc9RFevH/AOgkVwFFdKo0obRX3HLLE15fFN/ezoLvx/4n1HP2rxJq9znr519K&#10;2fzasibUru4bMt3NIT3aQn+dVqK05Y9jByk92PZy/UlvqaTJ9KbRVEXYufekoooAesjJ91iPoami&#10;1K6gOYrqaM+qSEVWoosh3Zu2fjrxJYf8e3iHVbfHTyr2Rf5Gtuy+OHxC07HkeN9fCjs+oysPyJNc&#10;PRUOEXui1Umtmz1rT/2rfitpuPL8ZXkmP+fiKOb/ANCU102m/tyfFSxx52oadqGP+fmwQZ/74218&#10;/wBFZPD0nvFfcbxxVeG03959WaX/AMFC/GEBH9oeHNFvB3+zmaEn82auv0n/AIKLWLlRqngq4iHd&#10;rS/WX/x1kX+dfElFYSwOHf2TojmWKX2/yP0M0z9uj4W6xhdQsNU08nqbmxSUD8UYn9K63S/j/wDB&#10;XxIAIfE2n27N2ulktcfi4UV+Yw5pd3tXn1sjwVb4oJ/JM7aeeYun1/NH606Xa+DvFAzouvWl6T0+&#10;x3sc36Ak1PP8Om5MN6D6CRP6g1+SCuUIKkqQcjBrqtC+LnjbwwR/ZfizWbJF6RxXsm3/AL5zj9K8&#10;Cvwbl1XaKXpdfkz16XFOJh8X+f5n6Zz+BNUh+4sc/wDuvj+eKzLnQtQtf9bZzIB3C5H5ivinQP21&#10;fitoewS61b6vGv8ADf2cZ/8AHkCt+tem+HP+CimrQ7V13wfZ3f8Ael0+6aH/AMdYP/OvncRwFSf8&#10;GTXzT/Ox7NHi2L/iL8P8j3wgjqMUlchof7dXww8QhE1mx1LSJD1N1aLOg/FCT/47XoWg/Ej4S+OM&#10;DS/FOk+e/wB2I3f2eU/RJMH9K+YxPBOOpfw5J+qa/wAz3qHEeEq7/n/wxmUV3E3w9t541ksr8lCM&#10;ruAYH8RWTdeA9Ut+UWO4H/TN+fyOK+ar5DmND4qTfpr+R7NPMcLV2n9+hztB6VZutMvLI/v7aWIf&#10;3mQ4/Oq1eHOE6btUVn5noRkpq8HcZSEU5qQ81CZW4ykalorRMQ2iiimWMopStJUgJ/FSHkUp5FNo&#10;KixpWmVIVphWqNRG+6KZT6a3WkxjCtMqRqYVpAJTT1p1B6UAMooooBBRRRQWNpGGRTm6UlAEBWkK&#10;1Iy4pjdKBEdFKVpKsYUjLmloqgIqD0FKy7TSUFEbU2pD1FNPUVADCtJTqaeKaYBXIftm/wDI1+B/&#10;+xXtf/Q5a6+uQ/bN/wCRr8D/APYr2v8A6HLX6pwB/vdb0/U/DPF3/kT0v8R8+HoK+w9A/wCTa/hX&#10;9dT/APSo18eHoK+w9A/5Nr+Ff11P/wBKjX3nGP8AyJ6nqvzR+Q+FX/JRR/wyMikbrS0V/Oh/aqI2&#10;pKefSmbcU0UN/hFCuydCRTqaVoAsR3sidcEe9TJqS/xqR9OaoUjLuFFkTypmwl1FL91x+eKlBrAK&#10;7adHcyw/ckIHpUconDsdAtSIM1iw6068SID7jir8Oq28vG4Rn0fis3FozcWty9Sr0pqOGGRgj1p9&#10;SIKKU9aSgTYUo60lPHFBIUu2kp9NCYn8RqQc01elPHy0DFpR1pKeo4piZ+aNFFFf2Mfy6FFFFABR&#10;RRQAUUUUAFFFFABRRRQAUUUUAFFFFABRRRQAUUUUAFFFFABRRRQAUUUUAFFFFABuNFFFAG/4c8f+&#10;JvCEgfQ/EGp6QQelndvED9QDg/jXrnhb9tn4p+HNi3GqWmuwL/yz1O1ViR/vJtb8zXglFZSpU5fF&#10;FM2hWqU/hk0fb3hX/gotbPsj8S+EJI+zXGl3AkH/AH7fH/oVereHf2n/AIM+Odiy6vBpFy//ACz1&#10;OBrYj6uPk/8AHq/MuivNr5VhcSrVI/r+Z6VHNsVRd0/6+R+ult4V0HxJaLd6Jq0Vzbt0ltplnj/M&#10;H+tULz4d6nbZMLRXQ/2W2n8jX5U6Pr2peHrsXWl6jdaZcr0mtJmiYfipBr2Pwf8AtmfFPwl5aNry&#10;65ap/wAsdWhWbP8AwMYf/wAer5DFcFYCtd042flp/mvwPpMPxVXp2U/8/wDJn2lfaTeaef8ASLWW&#10;D3ZePz6VTryrwf8A8FF7KYJD4r8Jywf37nSpxKD/ANs3xj/vo1694Z+Pnwb+JJRYNesbC7fjyb/N&#10;lID6ZbCsfoTXxuL4HxFK7oTuvNfqr/kfUYbifD1dKi/r5lU9KSu/m+HVteQifTdQBjcZTdh1YezD&#10;tXPah4G1eyBP2b7Qg/igO79Ov6V8bickzDC3dSm2u61PpKOZYWttP79DBphWpZInicpIjRuOoYYN&#10;NZa8NprRnopp7DKRqWipKGU1lp1DfdoRqnciPWinFabVFjCeabnipWHy0w9KWwEe2kp5FMoYkI1N&#10;p9MpDCiiigaCmnrTqU80FDD8wqIjsalpHG7pQIgZaYetSFfSmFapDEooooARlzTGGDUlXdE0O88R&#10;apBYWEZmuJWwo7D1JPYD1raEJVJKMVdsmU404uc3ZIoRwvcSJHGjSSMcKqDJJ9AK6Wf4ezaJYx3/&#10;AIo1TTfCdhIMrJq1yI3cf7KfeJ9q474mfH7S/hE1x4d8AGDUvEkeY77xNIodIG7pbqcgkdCx4+vb&#10;5e17xBqfifUpdR1a+udSvpTl57qUyOfxNfrmUcDKcFWzGVr/AGV+r/yP574k8VaeDqyw2VQU2tOZ&#10;7fI+tp/GHwZ00lJ/iJd3sg6/YdHm2/mw5qA/EL4KH/mcdZ/8FL18gcDof0pDX2ceD8oSt7L8X/mf&#10;mEvFHiKTupxX/bp9gD4g/BTv4x1n/wAFLV5H+0/8QvDnxD8WaFP4Yu5r3T9P0aHTzNPCYmLI7nof&#10;YivHO3Wgc8V62X5HgcrqOrhoWb9T53O+M81z/DLDY6ScU76Kwo+U5xX3B8OPCFz4m/Zr+G8wntbD&#10;TbFdSlvNQvZRFBbqbo4LE/Q18zfBP4X2/wAQdYvr7W7v+zPB+hw/bdXvz1WMHiNP9tyCB+PXoZPi&#10;/wDGe7+I0lvpOnQDQvBWm/u9M0O2O2KNB0eQD7znqSc4ycdydMzwNPNaLwdT4XZv87Bw3mtThmr/&#10;AGqleTTjFd+79F+LPZtd+Mnwl8Eu0FjBqnxAvk4aVW+xWRPscbz+WD61ytx+13HE+LD4aeGYIuwu&#10;hJcN+LZGa+eMgjk0gznisMPkOW4aPLTor5q7LxvHWf46o5zxDj5LRH0hZ/tY6HeyBNb+GGkvCfvP&#10;pV3JasPcDkV6R8PdV+EXxX1CO1sfEWpeGtRm4XStURA0jekcv3T6AE5PpXxNinAkMC1Y4nh7LcQv&#10;eopPy0/I7Mv8Qc/wMta7nHs/0Psvxh4i+FfgLXrjRdefxlp2owffimsohkdmBzgg9iODWJ/wtH4I&#10;kt/xNPFmO3+hxf41x3w58Y2fx10KD4a+N7pX1ZVK+GvEc/M1vN2t5W6tG+MDPIOB/dx4ZrekXvhz&#10;WL3S9Sga1v7KZoJoW6o6nBH5iuOHDGVN8sqKuvU97FeIXEFOKr0K14S7rVPs/Pz6r5o+oz8UPgkP&#10;+Yn4rP8A25xD+tbvjzw9pWhS6JPo1xc3GnappsWoRPdhRIFkyQCAMDgCvjMgEnBr7S8dHPh74e/9&#10;irp//oBr5TirJcBgMB7bD0rSuj9C8O+Ls2z/ADOVDHVLxUb2SsSfDvwTpni2LW7nVr+fTrTTLcXL&#10;yQR7yRnB4rVh8B+A9bdbPSPGkyajIdsKX9kUjduylu2aT4Wg/wDCI/EHHH/EpH/oVeaMpVsivznn&#10;o4fD0XKkpcyd73vu1pZo/clCvicTXjCs48rVkrW+FPW6f5nTJ4Qt9H1fW9N8S3b6Td2Vu7QKqFxP&#10;KMbVyB0IOc1y6QvMSEVnIGfkGa+kr5RPq+pSzpuvn8DCS43DnzME5PvWL4Uvr2fwPo1v4E1zSNI1&#10;GNCdRtrkok80u7rllOV9K9GrlMOdU09NdleTs1pq0m1fy+Z5mHzufJKo46vlWrtFXT10TaTt5/I8&#10;IimkhbKOyH2NaEOsXUcYeWIyR9N2MfrXqHiCx1O6+JHh7+2vBQuNVMebiG0mUQ6gQOJMgbVAPXrx&#10;1rtdEu/GF14ptrXX9d8PwaNczCFtEDwyFkJwI1RVznoM5rnp5Kqk3Fye9vhf3u7Vt/P8r9NfOlCn&#10;GXKtrv3l9ysnfbyX6ebeHLLTdV+HPiPWZVZbuxngjidmICh2weOhrCKFVDEHDDIOODXo3hi6sfBn&#10;hX4myCwivbax1OJbe2mGU3CRgmR3CnB/CsfwF8U9U8c+KLXw94pMWq6ZqTGEKIUjaBiPlaMqBjBx&#10;UVsuoNUaXPyzatto3zNXb/DZmMMZX/f1oQvCLvq9bcqdkvx3RlWWm6ZNpNrO14x1GS9EL2ew4EWP&#10;vbvXPGK6Dxl4X0XRfFfiGw+0SWEVpAjWkXL+bIUU7SeccnrRKz6J8OYYJgs72/il7QyqACwVcZ/S&#10;uz1+eGXxv8TYwymSLS1OCPu/u05rohl0I0+ScVf3en9ybfXuvQ4KmOqOcqkZO3vdf70F27Prr5nl&#10;d94ZvNN0TTtVmCfZL8uIcNk/IcHI7VmBTmvXfFfjrWE+GvhqVZow+opcxXH7lfmUHaMcccelYPi6&#10;2Pibwn4c16BA9yB/Zt2FHPmL9wn3I/pXl4nL6Kclh5NtRjKzXdK9tfO//DHpYfMKz5fbxSTlKN0+&#10;zdunlbzOD20tdz8TpE0ybTPDkBUppNsqykD70zfM5/l+tcNXlYmh9WrSo3vbf16/c9D1cJW+s0lV&#10;ta+3p0+9ajlWngUgWlrkZ0N21PzPooor+xz+XwooooAKKKKACiiigAooooAKKKKACiiigAooooAK&#10;KKKACiiigAooooAKKKKACiiigAooooAKKKKACiiigAooooAKKKKACiiigDpvCXxJ8VeA5RJ4e8Q6&#10;jo5zkx2twyo31T7p/EV7z4I/b/8AHugeXFrtnp/iW3H3pJE+zzn/AIEny/8AjtfMFFZTo06nxI6K&#10;derS+CTP0X8Kfty/DHxqkdv4itLrw9cNwTeQCeAH2dMn8Sor1jSdL8GfECz+1+GNdtbyPGS9hcrO&#10;q/UZJH04r8kPwq3purXui3kd3p93cWF1GcpNbStE6n2YEEV4GMyDA4z44J+q/Xc9vDZ5isM9H/Xp&#10;sfqtqfw21S1O63aO8T0U7W/I/wCNczd2FzYybLmCSFvSRSK+PPAn7afxP8FGOKfVo/ENmvHk6xH5&#10;jY/66Ah/zJr6I8E/8FBPCHiCJLXxfoN1obsMNNABd2/1IwGH0CtXweO4Fpv3sPJr8V/mfXYTixPS&#10;sv0/4B2RFN7V2vh3UPh18VIPO8Ma5ZXLkbjHZzjzF/3om+ZfxApuqfDDUbYlrSSO8Tsv3G/I8frX&#10;wGM4ZzHCXfJzLy/y3PsMNnODr2963r/nscW1Rnmr17p13p0nl3NvJbt6SLjNUytfNSjKm+WSsz3o&#10;zjNXi7obSfxCloPWpNCNqY1SU37tSAykalooAZRTmptACq26koooLQn8QpKeetMPWgCMjaajK1O3&#10;3TUZWgRERSU8rTK03GFL8Y/HT/Br4Y22ladII/Fni2AvLKOJLOw6cejSHv6A9wK1vCOj/wDCQ+J9&#10;L03+G4uER/8Adz836Zr5y/aK8aSeOPjL4mvy+bW3umsLRAeEhgPlqB7HaW/4Ea/UeBsshiMRLGVV&#10;fk0Xq/8AgH4h4pZ9Uy3Lo4Kg7Sq7+iPNSOhrQ0PQNQ8R6lb6bpVnPqGoXL7IbeBCzufYCqAUsc19&#10;peBPC0PwB8DWlrbIo8c61bLc6lfMvz2cTjK26H+E45Y+v4Y/Xc1zOjlOGeIrfJd32P5r4Z4dxHEm&#10;OWFouyWsn2R5po/7HeoWccb+NPF2keE3cA/YRuvLpP8AeVMAfma1z+yl4FP/ADVc/hocn/xdbssj&#10;zOXkdndjlnY5JNRnpX43V48zCU26UIpfN/qf09hvCrIadNQrc0pd72Mb/hlPwLz/AMXYb/wRSf8A&#10;xdeWfHf4RW3wc8R6XplnrZ1211DT01CO6a28j5WZgBt3H+7n8a9prlf2urX7b47+H1t/z18OWcf5&#10;yyivr+F+IcZnGInDEWslfRf8E/O+PuC8q4ey6NfAwak5Jau5k/FK5/4Vv8D/AAV4FtgYb/XYh4l1&#10;kjhnD5FtG3sFXJHqoNeFnoK9n/bBuN3x91+0T/j3sIrWzhTsiLbx4A/En868ZI2kgV+jUV7iffU/&#10;Ds0lfFSpraHur0jp/wAE9J+Ffwgbx3aX/iDXNVj8M+C9MIF9rE6lsucYiiX+OQg9O2fcA9LN47+C&#10;vhlja6Z8NdS8URr8v9oa3rD27ye4jiG0VN+0BdN4X8C/DLwJaEw2MGix61dqOBNdXGSWb1KgEA+j&#10;kV4YrAAYXkd81nGLq+83oddepHL2qFKKcklzNpPVq9lfRJbbXPddMtfgz8V5/wCzbWy1H4Y67cHZ&#10;aTzXZvtOeU9FkLfOmT34A9e1eS+M/Bmq+APEuoeH9Ztza6jZSeXIucg9wynupBBB9DXt37Nfw60z&#10;TdCvfiT4hs0vre0n+x6LYzjKXF3jJkYd1QfrnuBVz9sRX8RaT8PvGNwEOo6na3NldSIgXeYJBtPH&#10;++a8+OYUPr31CMrytf0PexOR4mtkX9t1YKK5klZWun1a29LHzdDPNaSpNE7RSROHSRDgqQcgg+or&#10;658W/Cjw38etE8NfErUPF8XhW61uwSG9h/s5rhZruHMcr5VhjOBwfTNfIOCOPWvqr4PXL6l+y+RI&#10;27+zvE0kMY9Ee3VyP++iTWWeYmrgsFPF0fij3L4JweFzXNFlmNV6dTtpqtn+Zlf8MqeCf+itw/8A&#10;gjl/+Lrv/iPdaY3/AAjWnaVqI1W30rRrbTzdCNow7R5BO1umeD+NcjSGvw3NOJsZmtD6vXSte+n/&#10;AA5/W2R8E5Xw7iXisCmpNW1dzufhj4m0bRLTxFZa3JcxWuqWgtt9rGGYDOSeeKv2s3wy0KdbyNdb&#10;1uWI7o7W5EccTMOm8jnFZHw58GaZ4qh1u51W/n0+z0y3Fw8kEYckZweK1bbwh8P9WuI7Oz8X3kF1&#10;M3lxNdWOI9x6AkHjnvXPhvrDoU7Rg9+Xmavv0u+56uKWHWIqPnqLbm5U7bLql2I9J+KIu9e8W6rr&#10;RcT6rpk1pCkK5WNmACr14UAdagsbrwJ4o0Wwi1j7T4b1W0i8qS5sbcSRXQHRmA53+p/yMvU/B1t4&#10;fbxFZa1emz1rTWRbW1RCy3JJ5O7HA24IzjrXJxwvMcIjOfRRmuWpjMTSahXSlvdPXW+t7ap3X9I7&#10;qeCwtVuph5OO1mtFa2lr6NWfn957Da/F/RNC1PRNOsbe9uvD+nWdxZNczMFuXEpBZ17DBAwOOKz/&#10;AA/f/DbwVr9jq8F/q+tzQyq6W7QLGsXP3mP8RA5AHUivNdKtludVs4JFJjknSNh04LAGug+KHhq1&#10;8NeO9Y03TYHWytZEVFyW2gop5J+prpjj8TKn9YcYvlatptp08rR63OeWW4aNT6tGclzJ3s91fr53&#10;l0sdjo3xP8OWVv43tb+0nv7HXb8SJGqhGERZiWznhlyCPcVT0jXfAvw7ujrei3Ooa9rCK32SG7gE&#10;ccDEY3Of4iM9v/rjhvCvhO+8YX8tnYeUJord7hjK2BtUZPY81jBGdtgBJPQYrJ5hiVCNRwWl+V22&#10;d7u2vd/I3jleGcpU4VXrbmV91ayvp1S6WO4/4Tq0m8BWmmXDyyamNdOpTNs+VkK4Jz657Vv638Ut&#10;F1DxR4/v4/PFvremi1tdyc79ij5hngZBryWWF4m2urI3oRio6wWZ4iKS00t+Ca/Js6P7Jw0ubfr+&#10;LT/OKPSdG+IOkXvw+t9A1o3kF5phllsLi2VWSTfzskB5A3Y5Hb9ew+AvjKCS219NVtj/AGXZQrqU&#10;smcpHJG2V/E+nfFeCtXUzfEW/Pg5fDdrbWdhYtt+0S20O2W62nI8xu9a4THRp1o16u8FZafFpZJ+&#10;S/I5sblaq0pUaS/iO71+HW7a9fzOhvNWGu3txfeasr3EjSMQc8k5pirXncNxJbNvikaN/VDitqx8&#10;WywkC5QSj++ODXz9SMpyc73bPWWH9muWGx1lOHU1TsdVtdRH7mUM/dTww/Crtc5jK6dmfmZRRRX9&#10;kH8wBRRRQAUUUUAFFFFABRRRQAUUUUAFFFFABRRRQAUUUUAFFFFABRRRQAUUUUAFFFFABRRRQAUU&#10;UUAFFFFABRRRQAUUUUAFFFFABRRRQAUUUUAFFFFAElvczWc8c8ErwTIdySRsVZT6gjpXtHgH9sP4&#10;neATHENc/t2yT/l11lfP49nyHH/fVeJ0VEoRnpJXNI1J03eLsff/AIF/4KD+E9fjSz8Z6DcaJI3D&#10;XFt/pVufcjhh+AavadBk+H/xUtTc+FtdsrokZK2E4LJ/vRHlfxAr8l6sWOoXOmXUdzZ3EtpcxnKT&#10;27lHU+oI5FeHjMkweMVqsE/X+r/iezhc5xWFd4yP1U1b4X6pZZa1KXsY7Idrfkf8a5O6s57GXy7i&#10;GSGQdVkUg/rXyX8Pf22PiX4G8uG71GPxPZJgGHWFLy49pQQ+fck/SvpfwR+3b8O/HEUdn4s0+fw3&#10;cNgF7lPtNtn2dRuH4qMetfnmP4Fg7yw0mvLdf5/mfb4Li3ZV1f8AB/5Guy8Uw9K9Ls/CfhXx3p66&#10;l4Y1i3ubd+ktlMtxD9Dg5B/Guc1f4eazpWWEH2qIf8tIDu/TrX53jcgzDAtuULrutf8Ag/gfaYbN&#10;8JitIys/M5RqSpHRkdlYEMOoNNK81880e0mN25plPpGpDG0qdKSigaCkK0tFBQ2mOOc089aD1oAg&#10;amFfSpuVqMrVLcDtfgsdnxDsJMZMcU7j6iJzXwbdytc3Us0h3NI5Zie5Jr7t+EN7HY/EbRjL/q5J&#10;GgP/AANSv8zXxH4v0WTw34s1rSZBiSwvp7Zvqjlf6V+78ASj9SqxW/N+iP5X8YoT+t4WfTlf5mr8&#10;J9Lh1z4peELC5UPb3Wr2kUqHoymVQR+VfWvxKvZNT8ea7PIeftciD2CnaB+QFfGXhnXJfDHiPStX&#10;g+afT7uG7jGerI4Yfyr7Z+Jlvb3WuR65p7ebpOuwR6laSjoyyAEj6gk8e4rPj6nUeFpTj8Kev3Gn&#10;g7XowxGJov42lb0ONpD1FPI20jda/DT+pSJutc7+1TgfE34ajuNC0/I/7bSV2nh7Q7nxJrVnplop&#10;ea5kCL/s+pPsBk/hXkf7QnjK28YftDAaewfTdJmtdJtWB4ZYWCuR7eZ5mPbFfrPANCbq161vdsl8&#10;z8G8WsTTjgcPh2/elJO3kij+1uf+Mi/Gf/XeH/0njryE9BXr37W//JxnjP8A6+If/SeOvIT0FftN&#10;L4I+iP5WzL/fq3+KX5s9s/at/wCRr8G/9ilpv/oL14lXt37VysPFPgpipAbwhppBx14evEaKP8NG&#10;mbf77U9T7MEQ0r4J/C3TYvlgOmPfHHRpJZCxNXZfEXhbXPCujaH4p8Gw+Io9KaVraSS+kg2mRstw&#10;mPQdc9KxvAuop45/Z28M3dufMvPC8sml3yDkrGzb4W+mCF+uazK/n3PcVjMszqtWpScZPZ+Wnf0P&#10;7X4XwuX53w1haNaCnBJXXmu5t/2X8Jf+iT2v/g4uv8auXviLw7Z+DZPDfhnwrF4bsJL0X8ix3kk+&#10;6UJsz8/PTHftXMUGvFxHEGZ4qlKjWqtxe6sv8j6HB8K5Lga8cRhsNGM1s0RHrRTj0pteAfWnqHwX&#10;s4L/AEbxvb3V2LG2k0wLJcshYRDd1wOTUvhr4aeDb7XbKE+OoLtjIMWyWjRtKc8IGY4BPSuX8FeK&#10;bPw/oPiq0uRIZdTsfs0OxcgNnPPoK57RL1NL1vT7yQEx29xHMwXqQrA8flX0MMVh6dLDwqQUrXvd&#10;vT3n2aPmZ4TE1KuJnTm43tayWvurumexanqlzr+nfFy7vLX7Jcg2sXkNgmPbJtAz64A6Vm+NPFd9&#10;8HJbLwz4ZaGxkS2jmvL4RK8txKwyeWB+UcYFUdU+I2kXSfENYROf7eMDWmY8Y2tlt3PFJqGteHPG&#10;lhp6+Lv7S0TXbSBYTeQw+Yt1EM7Synnd7/5HqVcRGSkqFRKevvXt9uTavsm00+h5lHDSjKEsRSbp&#10;3Xu2v9iCTtu0mmutmdBL4mXxj8KotTms4LbVP7etoruWCPYJ2AGHwOASCAfpUXxU+Mev+GfiLqNl&#10;pD29nY28iGSEQKRcNsBJckZOc44I4FO1LWNEt/g5bjSLSe20y11uJVlucebdFfmdyBx2xj/ZrzH4&#10;l+IbXxZ441TV7IOLW6cMvmLhuFA5H4VeOxlTD0IqNT32oarr8Wv9bk5dgqeJxE3On+7TnZPp8Nl9&#10;23Y9y0K8fwr8V9asdIWO00/UNK/tVrcRghJfLzwewyTx05rkPh949bxC+v315q2m6b41ljhi0+/v&#10;olSJYwTuA42hueuPTrWXdfFqwh+Jdlr9vayXOnDT0sLm3fCs67NrY5+hH0rPtNU+H0TajpEtpfya&#10;XdbJrfU2jT7Xayd1/wBpMY/X1rSWOhKa9lUXKpS0baWq0a7dbPozKGBnGD9rSfNKMNUk3o9U+/S6&#10;6o6D4kL4vl8FTf8ACT2Nnr0ccqtba7Yyxn7Pzgq2wcq3TkDk/SvEyK9QvvE3hjwn4P1nQ/Ddzf6t&#10;cavsWa5vEEUcSK2flXqWPrXmLLXzuaTjUqxald211vbV6c3X8e1z6fKYSp0pJxsr6act9Fry3dtf&#10;87EdNPWnUV4x7w2iiiqAQZRgQcEdCK19P8V3dmQs3+kx/wC2fmH4/wCNY5WkIpNJ7g4qasz4cooo&#10;r+vD+TAooooAKKKKACiiigAooooAKKKKACiiigAop6RNKwVFLk9gMmrFtpd3eRTywW0ssUAzLIiE&#10;rGPVj2/GpbS3ZSTeyKlFaTeHtRW1S4+ySGJxlCMHcPUDvXK3vim1066EFzBd28hOP30JQfmcVi8R&#10;RTs5I1VCq1dRZsUVhx+L7OZj5QZ4wQPMyMHPp61s6de2d4z+bMYAvQYyT+FQ8XR/mLWGq9h9FJda&#10;hp1jZvNLOxbdhI16sPWtHwL4Z1Xx/expYQrHbHlp5QcY9qFiacnZfkN4aold/mZ9FeyeIvhf4P8A&#10;BWj/AGnWNTvPPCZISVAGPoo25ryVYRf3oa2he1s2zsErbnI9T6Uq+KpYa3tHuFHC1K7apoq0V1ei&#10;eEodSvIUkMgifoQeT+ldAnwzsnuXQvcCMSCMEMM/yrjWa4Zu2v3Hf/ZOJt0+880or2NPgzpE0DyJ&#10;d3mUcqRuX/4mpI/gVp82AL+6Qk85CnH6Vosyw76v7iHleJXRfeeMUV63qPwOgtHATVJcFsZMIOB6&#10;9abd/ASaFsR6wj8ZGbcjP/j1dEMXRqbM46+Fq0NaiPJqK9A1H4N6nYwvIt7aShRkj5gf5V5rNqkE&#10;Gqf2e+77RkjheOPet/bU+5zJN7FqiuhsvAWv6jYRXtrpss9tL9xkZefwzmq1z4P1yzBM2j3yAd/s&#10;7Y/PFUpRezJem5j0U+SNonKOrI46gjBFMqwCiiigAooooAKKKKACiiigAooooAKKKKACiiigDX8N&#10;+Lda8H6il/oeq3mkXi9JrOZom+hweR7GvpD4c/8ABQPxt4b8q28UWVr4qs14M2BbXIH+8o2n8Vyf&#10;Wvliis504VPiRtTrVKXwux+nfg39qH4RfGBY7e8vY9G1J+Bb6wot2z/syg7T7Ddn2rtNV+Esc8Xn&#10;6RfK6MMrHMcgj2Yf4V+SFd/8Ovjx47+Fcif8I74iu7S2U5NjK3nWzf8AbNsgfUYPvXy2YcNYHH6y&#10;jr32f3o+kwXEGKwmien4fcfe2r+G9T0JsXtpJEP+emMqfxHFZtcL8N/+CidleLHZ+PPDxt93ytf6&#10;T86H3aJzkD6MfpXv3h28+HHxkszd+FdZs55SMstnIFlT/fhbBX8hX5lmPBFejeWGlddn/nt+R97g&#10;uKqFayrK3p/kedEYptdprfwt1bTVeS2C38I6eVw//fJ/pmuOmhkt5DHKjRyLwUcYI/Cvz/FYHE4O&#10;XLXg4/13PsaGKoYlXoyTGd6KKK4TsQp60ynUhWgoa68VCVqeo2XaaaJFtbmSyuoLiFissLh0PoQc&#10;ivNf2vfBotfGdj44sItukeKYRcEr0ju1AWZD75Ab3yfSvRmrdsLfSPG/hTUvA3iVvK0zUGEtpfYy&#10;dPuxwkg9j0Ptn1NfecIZxHK8Y6VZ2hPT0fQ/MuP+HZcQZW3QX7yGq8+6PiDGFzX0B8BfjlpVhoK+&#10;BvHMkiaB5hk03VkXc+mSMeQR1MRPJHY59ePJviP8Odc+Fnim60HXrX7PdQnMcqZMVwh6SRt/Ep/+&#10;scEEVzBx2Nf0FicPRxtF0ay5os/jfAY/GZFjFXoNxqRf9Jn3RefDHWZbRL/SFi8RaVKN0N/pUgnS&#10;QfQHIqLTfhd4o1Nzs0e4gjXlprseUiD1JbFfGegeLte8JytJous6ho8jdWsLp4CfrtIzVzXfiV4u&#10;8VW7W+r+KNX1W3PWG8vpJI/++ScV+bS4BwjqXjVaj2/4J+5U/GLExo8tTDpz730PpL4kfGXQvhDo&#10;15ong/U4tb8aXsZt7rWbQ5t9OQ/eWJv4pD03Dp9eK+W/DkrnX9MBOf8AS4cn/gYrNXGea2PB9nca&#10;j4r0i1tYJLi4kvIVSKJSzOd44AHJr9BwWX4fLcOqGHjZI/G82z3G8QY5YrFu7urLoteh6L+1x/yc&#10;X40/67w/+k8deRDrXrv7XH/JxfjT/rvD/wCk8deRDrj1rup/AvRHj5l/vtb/ABS/Nn2P+1d4EXXP&#10;gr4C8V6evm32h6ZaW+oKo5W2liUxufYOCP8AgZr447V9/wB74ig0Kfw1b6nbfb9C1HwvZ2eoWZ5E&#10;sLRYPHqOor5P+OXwYvfhPrSSW7tqXhbUC0ml6sgysiE5CMe0ijgjv1Ht87lOaUsXVq4Vu04Sat5d&#10;GfonGHDlfC06Ga043p1Ixu+zt1M74OfFzUPhD4klvoIU1HTLyP7NqOlzHCXUJ7ezDse3PYmvpvSd&#10;K8L/ABRRbzwDr9rPNINz6FqUogvYD3UBuHA9Qce5r4lA6+lPUlSCpO4dDW2bZFg83jautVs1ueTw&#10;1xnmXDLcaD5qb3i9v+Afb7/BjxqjYPh+4PuhUj9DTf8AhTnjMf8AMv3X6f418cQ+M9ftoxHDr2px&#10;Rr0SO8kUD8Aaf/wnfiX/AKGPVv8AwOl/+Kr4z/UDC/8AP2X4f5H6mvGXEdcIvvZ9gn4O+Mz08P3R&#10;/wC+P8a53X/Dmp+F7xbTVLN7Odk3iNyMlckZ4+hr5hPjvxIM/wDFQ6t/4HS//FV9feP5pLnQ/AE0&#10;sjyyyeF7FnkdssxKHJJPU181n/C1DJ8J9Yp1G3dLWx97wdx/X4ox0sJOioJK973ONUF2CgEk8ADv&#10;XTr8LfFsth9tXQL0W+M5aPDEf7vX9K3/AIZx2/hzw34g8YywR3F3p3l21jHKuVWZ/wCMj2FcvL4+&#10;8STal9vbXL77VuzvE7DH0GcY9ulfGxo4elSjUxLd5apK2iva7v6PT8T9TnXxNerKnhUrR0bd9Xa9&#10;lbya1/AwJYnt5GjlRo5EOGRhgg+hFd3YfFSOXR7PT/EHh+y8RJZJ5VtPMzRTInZSy9QKdquqx/Fv&#10;XNEiMEWna3KvlX1+7BYpsc+YRxggA59elX7Pwd4B1XWU0Gy1zV31OSTyYrs2yG1eToOB82Ce9dWH&#10;oVqc5PCTXK9Feyv1tZ9f1OXE4jD1IRWNpPmWrtd8vS910f5dDJ8TatrfxB8PT38Npa6f4d0LYi2V&#10;r8iQ7zgEDqxJ71yE2galBe2tnJYzx3V0qNDCyEM4b7pA7g16ToumTaR8K/iRYz4861u7WFtp4JWU&#10;g4/Kus8F+H7Ox+L3hpdV1a7vb86XDcWSSxgg5ikyhI6BQAR712fUJY2dOdRvmla7dtLykvyWiRyL&#10;MY4KFSFFLljzWSvraMZfm9WzxTxV4N1TwVdw2urQpb3EsfmCNZFcgZ77ScH2rDr1e58AaD4i1XVt&#10;aTxBcx+HrNjJf311b4kMzMf3ca/xE8c+9UF8BeHPFum30ng/VL6bUrKMzvp2pRKrzoOpjK8Z9q4a&#10;2WVHN+yStrZcybaXbuelRzWnGC9q3fTmfK0k337f0zzekKcV6qPhj4X0nwfomv674iubRdRty62s&#10;MAd3cH+H0Uccn1qCD4e+GNM8FaH4k13WL2GLUVkAs7SFWldlYj5SeAABkk+orH+y8Qt7LS+60Wmr&#10;7bm/9rYd7XevL8L1eui77HmMFpLe3MVvBE800jhI44xksxOAAKLy0msLqW2uYngniYo8bjDIw6gj&#10;1r0q4+H1la6v4S1Xw9q1xNo+q3qQRXEiKtxbyhwMMOmR1H0qA+A7PUfGHiyXXdea10zSZ3+03TgN&#10;cXDFyAFXuxI59M1Ty2qly21vbdWta97+mt+xCzWi5Xvpa+zve9rW9dLdzzRqSvS5vA3hbxL4f1e+&#10;8K6jqf2rS4ftM1tqkaASRjqVZOAfY15oetcdbDzw9udpp7NO6PQw2KhiubkTTW6as0FNanUVynYf&#10;DNFFFf12fyYFFFFABRRgU+ON5XCIjO56ADJNADKK1z4S1lIPObTLpI/UxEH8utUbi3WzfbK+MHBz&#10;8vzenNYqtTe0kaOnNWuitV3SdD1HX7sWumWF1qN03SC1haVj+Cgmt74f+G4bxb3W9elisvD9jzJN&#10;IR+8P9xB3J9a6TQf2iPF+m+KNvgOaHR7RQFMU0O61gtx/HORjPHpXKsdT5tfh7nWsHNrzeyOevPh&#10;R4r03XdP0a90aez1S9G6KzuCFmCf33TO5E/2mAFWYvhjIdYubN9Xs/s1gM6lfxZMFr/shiBvbPGF&#10;71ut8UY7q31u/j1SX7LeybNR8X3HN/qDdDb2q9k7ADjpWppGp6FePb22p2Bi0+yUS6V4Nj5e6fHE&#10;12/b1OfeuR5lCfwux6tHK+WNq3xLfsZ3h74ZaIIk8Qaq1/8A8I7Ixi0+zwBe6q/T5FHKLnqewNb+&#10;nfD+30W/mRdGs7zxPdDMWkljLaaRD13XDsTlsevet22v73UNZuL6PU7OfxI0RN5r0zgWGhwgf6uD&#10;sz4wOOeOax2vLO60oWWny3mn+FHc+dcup/tDXZ85IA6hSeeO1ZPFup8L06nRHBqmruKv0GQfYxa3&#10;lp4fuli02AmPWvE4iCNK3/PC3XHTtlay2s0ujZaZY6ebXTIz5kGkAfPN/t3B/pWpOt3eyRwC3t7N&#10;LJP3dohxbWEX96U9GbuR61l32tppthLFbXDx2Up8t78j/Sbx/SP/AGa5J17uy2OyOHtq9GJqOp2m&#10;lSz2kcsU+rlcNd4/0ezH9xO2a5XVpLW8t40May2gyPMuow0szn+6OuKhlhbzMzwebIBmKxTgL/tO&#10;e5q/o+mzaqHuXuY0ReLjUpflSJf7qe9ZqnGoJ2XQ4u8+Fej6vKHtbKSzve8Vo2TGOu5ieB64riNS&#10;8B6lYSTrZatDeIH+cyfKTjsDXsGs63F9mOmaIr2llKwV5cZnvj7+grr/AIe/BNIo4tU8R7Y7aA7o&#10;rWQAhO+Woo4eVWVqb1/A4sRUhQV57dj5gvoXtVRb23eKUAbSThW/A16z4O+NGqeHNNWy063tXhxg&#10;+Yu3HHUVt/G/xv4e12YaHouk2tzcoTu1AJxGB6HvXJ2nh8KsDlA0Z9uK3r1FhnyrcxoUViveewt3&#10;e6j4tvvt2pzNcSSnAQD5U+grp9N8PLZiNSWkyOp7VPoOiFli6BBJXX3OmeSHYIw2kdehrxas5VJN&#10;s+gw9GFLZC+DtHa21W3ITKKG259xXY3WiqlxOwzzMmxPSq/hazeG8tyUODwCK7S7svKugXPz+YDj&#10;tWdOLvZG89LtGQvkW8lxHIrbPMJGBU0T26MJGl2RgEyM3UCl1PY0ruTkMx3EfwmsO6hWWKQMfMjY&#10;YIB6168cPeNz5ypmUqcmrHL+NvHMM1jO/wBqTT9JgVvOu5Dhmx0Cj1rsNDvINU8PaXeWTtLaXFus&#10;kUsnWQetfInxmtpLjxJPbNM7W0bfLAT8gPrjvX1d8N4VT4d+F4lbKrZY6dOT09K7MPD2dzzcdXnW&#10;SbLmq24NlNgc7SP0r5F1mzCeMd5yDvIbH1r7SmtB5EpOTwe1fIfiyMxeJrk4+dZwcY6/NWlXZHBh&#10;nqz6d+GyD/hBdIwTlQwP4V06xAx7iMsRzmua+GDbvBNkA33ZHXp9K6tF5APY/nW8djjqP32fLnxd&#10;gCeLZuMZOB7cV3XwZ0LSfEOj3KX1hb3cgCHfLGCQcY61y/xth8nxk/GdzAgH6Guw/Z6dprS5XGCY&#10;lbH/AAKubmaloem9aR0938IfC90ZB/ZxgcdDFKw/TOK5fU/ghpYUtbXd1B6B9rj+Qr2B0Hny4Pas&#10;e9HyHmvTUpK2p8+5zV9T5+8RfDyXQ4mkS8S4QHGDGVP8zXFQTrcTmGPmQdsV7l43h/0CQgsSDyMV&#10;4Rp7eXrQB/jJC469fSsp4mcZWPWw8VVhdmw2iagsHnfYbgxf89BESv54xVBuuK+kPhWr2+gyCVGQ&#10;FvkJGAwA5roNX8P6drLOLmxt58d5IVY/nitqeJdRaoyrP2UrHyfRXt3jr4baJY6TPdW1obaVf+eb&#10;Njp6dK8Ks7iS71F7VkAwxAetXXgty4RdRXRPRXd2nwX8Salp0V7YRQXscq7gkcoVhzjkNj+dc/rH&#10;gjXvD7uuoaReW23q7wnb/wB9Dj9aqFWFT4WOUZQ3RiUUu2krYgKKKKACiiigAooooAKsafqV3pV5&#10;Fd2N1NZ3cR3Rz28hR0PqGHIqvRQB9H/DL9ur4heB/KttZkh8X6amAVv/AJbgD2nAyfqwavqXwP8A&#10;tZfCf4wRxWeryp4f1R8KLfWAIhn/AGLgfL+ZUn0r8y6K4MRgaGJi41I6HoUMdXoO8ZH63av8I4rm&#10;EXOi3yvG43JHKQVYdsOP8+9cFrHh7UdBk231pJBzgORlT9GHFfCHw1+Pfjr4TSp/wjuv3FvZg5aw&#10;mPnWzf8AbNsgfUYPvX1n8NP+ChWh63HHp/j7Qzpcj/K99YKZ7Zvdoz8yj6bq/Osy4Iw1W8sN7r8t&#10;V93+R9xgOLKtO0a+q89/v/zOror03TdC8EfFLTP7U8JazaXETdXsJRKin0ZOqn24+lcvrvw71rQt&#10;ztb/AGqAf8tbf5uPcdRX5hj+HsfgLuULx7rX8Nz9Bwmc4TF6RlZ9mcweKRulObpSV80e6RH3FMK9&#10;qmdeM1E3SgRuTarovi/w4nhnxxprazoyf8e11Edl3ZH1jf0/2Tx+HFeT+Kv2PdWunmu/h7rFp4xs&#10;eotHkW2vox6MjkBseoIz6V3Z+aiOV4ZA8bMjqch1OCK+8yji3G5XFUp+/BdHuvRn5txBwDlWfyda&#10;S5KnddfU+bda+Dnjrw9K0d/4Q1u2KnG82EjKfowBB/OqmnfDTxdqkoitPC2tXUh/hi0+Zv5LX15Y&#10;/ETxNp6BYNdvlUdA0pYD881PcfFDxXcRlJNevCD/AHX2n8xX2q8QMPy60ZX9UflkvByfP7uK09NT&#10;wbwx+yF461VVvPEMNr4L0nq13rE6q+P9mEEsT7HH1r2/wFpHhD4M3MVt4NifV9dnZYZ/EuoRASBS&#10;QCsCfwA+vX68ViX17c6hL5tzcS3Mvd5XLH8zVeN2ikR0OHU5BHY18vmXGuMxi9nQXJH73/wD9ByL&#10;w2yrJ5e2qXqVFs3svkee/tVeBvE2rfH/AMX3dj4e1W7tZJ4ik8FlI6OPIjHDAYPIryo/DbxcTk+F&#10;tb/8F03/AMTX2B/wtTxcq4XxBegD/bpjfFbxfj/kYL3/AL7r6iHHuGhFL2MtPT/M+FxPhFXxNadZ&#10;4lLmbe3d3JPiTBJbr4UilRopY/D1kroy4ZSI8EEdjWboHixbLTLrQ9X06DXvDd5/x86Zd8qT/eQ9&#10;UYeoqhrOu6h4hvBd6ldS3lyFCebKcnA6D9TWc1fluIzOp/aE8bhW4tu6P3zD5VSWWwy/FpTiopPs&#10;zE8Tfsq6P4oJu/hx4jgaR8n+wNckEFwn+ykv3X9s49ya8s1/9nj4leGJil74K1fA/itbc3Kf99R7&#10;h+te21s6b4y17SABZ6xe26joqTsFH4ZxX32C48q04qOLp83mtPwPx/NPCPL8TNzwVV079N0fKjfD&#10;3xWDg+GNZDe+nzf/ABNJ/wAK98Vf9CzrH/gBN/8AE19f/wDC2vGA4HiG8/76/wDrU0/Fvxl/0MV5&#10;/wB9D/CvY/1/wv8Az5l+H+Z83/xBqv8A9BS+5nyEfh94qbJ/4RrWM/8AYPl/+Jr688f20trofgCG&#10;eN4JY/DFijxyKVZWCnIIPQik/wCFu+MR/wAzDef99D/CsHXPEWo+JLpLrU7uS9nRAiySckLknH5k&#10;181n/FNDOMH9Xp03F3T1t/mfecHcAVeF8dLFzrKaata1jrvhtfWOq6LrfhHUrhLJdU2S2lzKcJHO&#10;h+UMewPT/wDXVKT4MeM01EWX9hXLPnAkXBiI9d+duPxrjT1rRHijWUtBajVr5bYDHki4fZj0xmvj&#10;YYmhUpxp4qLbjommlpvZ3T+8/Up4XE06sqmFkkpatNN62tdWa+49N8NfD/wxZeOdN0S4uBrOpxWs&#10;k11AZQts9yBlIVOBnvnnt9RW/wCB7rx3N4rsYT4csfDWmRzr9pljsEiAjB5UOeST049a+f0do3V0&#10;ZkdTkODgg/WtK88T6zfKguNWvZ1jYMnm3DsFI6EZPWvQoZpRo2ag42d/ddrrTRtq/T8XoeZiMorV&#10;r3mp3VveV7PXVJO3X5WR6rqmF8L/ABdBOP8AiaQ8f9tmrZsNo+O/gM56aNF/6IlrwR9TvJFuFa6n&#10;ZJ23TAyEiQ+rev40o1W9+0pcC8uPtEa7I5fNbci+gOcgcmqWbxUovk2ae/aUpfrYHk03Fx5+jW3e&#10;MY/pc9J8O2L+NPAHiDwzYMv9tW+pnUYrUsFNymNpC56kdcfSpvhR4T1PwDrc3ivxDay6RpenQS/8&#10;fa7GmdlKhFU8nOa8mSea3uUnhleKYNuV1YhgfUGrOp69qWt7f7Q1C5vtn3ftEzPt+mTXNTx9JOFW&#10;cG5w21030vpfTy3OyWXV7VKUKiVOpvprqknbW2vnsd98V5BL4D+HTcL/AKDOcDt86VD8QWB+FXw3&#10;HcQ3n/o0V57Pe3FzFFFNPLLHCNsaM5IQegHamTXlxPDBBJPJJFDkRRs5KpnrgdqipjlUdR8vxxiv&#10;u5f8jopZfKlGjHm+CUn9/N/mew+ECR8PPAuP+hqH8hWrFoqG98eaxp2iWviTxJb6w8SWl1H5oihJ&#10;JMgj/iOcj8K8MTULyGGKKO6nSKKTzY1WQgI/94Dsfen22s6jY3z3tvf3MF4xJaeOZlc565YHJrsp&#10;5rThCMJQ2t26RtdefVXPPqZNUnOpUjUWrffW8r2dtbdHY9/0Gbxfe+B/Gj+ILC30axOkzCCyhtkt&#10;y7Y5faPmwBxk/wB6vm4rWld+INWvZ3muNTu5pnQxu7zsWZD1UnPT2rNrizDGxxiglf3brV3bu7no&#10;ZbgJYNzcre807JWSsrDaKD1oryT3D4ZpQua9I8Bfs7ePPiL5cmm6HNbWT9L7UP3EOPUFuWH+6DX0&#10;d4D/AGEdHsPLuPFmszarKOWs7AeTD9C5+Zvw21/YMKM5bI/kGpiqVLdnxda2c9/cx29tDJcXEhwk&#10;USlmY+gA5Nex+Bf2SPiH4z8uWbTU0Cybnz9VfYcf9cxl/wAwK+8/CHw58MeArbyfD+h2eljGDJDF&#10;+9Yf7TnLN+JrpEAHHfpXbHCpfEzzamYP/l2j5l8F/sMeFtHCS+I9Uu9dnHWKL/R4D+AJY/8AfQr3&#10;Lwx8NvCvgy1+y6N4e0+wDDB8u3UvJ9WILH8Sa6hU3kBRnPTHevAvip8e9S1LW7vwJ8LjHd66nGpe&#10;IMB7bSVPUqejy+g6DjNaTVKktjkjOvip8sW7kPx38Z+FvC90nhnQNBt9f+Il4n+j2FsSsNmvTzLk&#10;r932HU1zmjfBP/hNbezstX0+xv8AV1UC6lhi2xRnr1PTH51s/Cr4S6f4btNRuLa5yGYz6z4p1Jst&#10;K/8AEwY/ex2HQdq5bx/8YB4n0e+0fwfcS+GPh/bMYtT8SOMXOpvnG2AdcH1FfNYjC0K75nC3pofb&#10;YOviMLFUKUueT77L1POvFvwL8CanqeqaNYeILi2/s3MlzLaSFrBWHU5bIyPrXBR/s4+MNBR7zwj4&#10;i03W7ecHCuRGJk/ugEkN/KuqmuYr77NZrpRi0rOLLw7bH97dHtPcH0PU5/Wpb3VRoE73T3gfWkTy&#10;kMR2w2S/884lHDN718rXw8o3UJadmfXU+WaTqq0u63PI9ds/Fnh66tpfFXw/kb+z1IhubONhFEP7&#10;yAYXd74rP0fxd4d+zPY22tajpDXcvm6jc3yGW6niz/qw4HyccV9AaR4/8QaLDFJqF+ZDIh+yaTMo&#10;eeT3k9BWffa94W8Yo58TeEtOu44lPnX1uAgjb+6P7xHtXkzlUjpUj9x6Cp2Voy/U8qvr/UNVW3tb&#10;W3s5NHEoj0/SdOmBSJf+e0o6s3fn3roofGUel3Msr3coeyT7LPql0hBBPAjs4+xzwTUl78D/AIf6&#10;xDHPoet6l4bu5jmOCRCcehIz92sm6+EXj3RYS2k6xpniOwhfdHEzBjn1UcYP41Cqwatdx9SrVabv&#10;KNzZ1fxjZ6ZYW1pfW5ti372PRo3y9wf+el03p7VlRa19veS/aSOW8CYWQjENmP8ApmvdvavPNbtN&#10;R066lPiHwnfW1zMczTWLNtmA7NwePxqCbxVBf48jU47bDfu7aVPKSFf7qdy3ua7qDkmrPRnHVqKT&#10;95WR7BpWmWj2v2u9nMdiRklTma4P8wPas7Ub+bxdcpp1la+XADthsYxhE/239TXlOseJ21awhtxc&#10;TR28UmN8bnI/GvQPAvxLl8GwB9Os4rtyMO8/Lt9TXqKN37z08jzZV01alqz2Lwp4C0v4e2J17xHc&#10;pJfxpnzJR8ijsEHrXnfxA+KV742L2+nF7DR3yPRp8fyFYeu+I9V8e3xudQmUQrzHa5JjjH071Np2&#10;ifIoMZK4+UHoKuvjYxl7GhoicPgJSbq19WclZeHmMtrCFI3AscfWvV7TQUlt4wI+FGWxVK10RVvb&#10;RfKIby//AGavRbHS2i0yRgDuVTxivJlJt6nrU1CmrJGJo2iECAGP5A4IOa6260t2hnQBA3HU9ql0&#10;ux/0C2YnG5h2rQ8QW5TVNu3nYMe4rooU1VdjmxmJWGhzFHSbmCzkT7Qx+Vs5A6Vi/Efxk16Z9K02&#10;cW4LpIL6Q7FHryadqD7C6q2zA544ryv4oP8AaNBli5EZZSWzXpvCxpq54UM0nVdj0/4f61Zaxo94&#10;1he/2i8VyY7ibHy7++D3/CtqaENFkEc+leWfssRKnw61CFQsSDUS2R3OK9gCHaGIHPXFdiVo2PDr&#10;Tk5s+SfjDZkeKbsg4ZWzn86+oPhczT/Dbw8TtBW2x09zXz78aII18XXe0dRX0B8HszfDTQmH8MRA&#10;/M1nT3ZVd3gmdc0R2vlhgg18i+O4Cniq9IGCko/9Cr7BEfmq4PB218j/ABRiMfi+/UOQPMB/Wirs&#10;isKtWfQHwkYnwPGOpFw+fxxXZL8zAjt1rhvgy4fwhKoO7bOD+ld6fkjzjritY/CcdZWqM+dfjzGf&#10;+EjSTHof0rU/Z4udmoPGQcGI5+b3zVf9oSLZqMbjqQMe9UvgDMU15FBO9lmBHpiueS949SGtJN9j&#10;6AmcTXTIS0ZbgAjFY+o2c8JcpKCB/CRXQTfvbhHYiQ5GT6cVmaqyoJNhJya9OOsUz5yo1zNHmnjC&#10;4kSxnWWJRkZ3A9MV47YeIfDPgwR6lcxnVddmY+Rp4PO7PGewH1r2nxdE80M5dcx7efavmjVdPih8&#10;XGYhdzYHmY5YentXDX0dz3cC1y2R7R8J9X8QeLviHaaprV2R5aMttploMQQA4+9/eNfQcce92OOC&#10;a8Y+B0MdtqIjt1ILHPmHrXuZj28hu/41WHlozHHr30cv48smfwzeEAbthIr5T8tYPEBfP8aZ/EGv&#10;sHxYpm0G5QgN+6Y/pXyLq6+TrMmF7qf1xU1ddSsHK8WfWHwck83wjYEnJUupH4mu41eEJeK+MB0x&#10;+NeafAm883w064GIrhh+lepapiWOJ8dqyofEdGKTcDlNV8EeH9bTF/o9pcSEcymIB/8Avoc/rXif&#10;xd+GOkeGIo7jS45bcODmMuWXI+vNfROzvXmfxxtfO0KCXqEbGPrXoOUktGebRacrM+aLOzN+QsTr&#10;vKbsE4+ore1D4beJtNg8+XRbt4SobzYU81cHuSucfjWToeIdXQBQB8wwfrX2j8PLlrzQrKXePmhG&#10;QPY4rmeNqU2k1c9hYeLTZ8QMhRirAgg4IPam1+g978NdI+ICyW95ptjPKEJEk0IL9OzdRXh+qfs6&#10;+HNRWT7NLdaXPGWVhG/mpkHHRuf1r0KWIjUV2rHn1V7J2Z80UV63rf7OOvWIL6ddWupxjohJhf8A&#10;I8frXmGo6Vd6TcyQXkDQyocMG9fr0roUovZkJ32KdFFFWMKKKKACiiigDU8OeKtY8H6nHqOh6pd6&#10;Vfx/duLKZom+mQeR7V9SfC3/AIKFeJtA8q08a6bF4ksxgG8tQILpR6kfcf8AJfrXyPRuxWc6UKq9&#10;5G1OrODvFn6teDPiZ8Kvj9EBpGpwR6u4ybSX/Rr1T/un7/1G4e9HiD4QanppeXTnXUYBzt+7IB9O&#10;h/D8q/KiKZ4ZEkjdo5FOVZTgg+oNe+/Cr9tj4ifDnyrW9vB4r0lMD7LqrEyqP9mf7w/4FuHtXxuZ&#10;cK4HMLy5bS7rR/8AB+Z9VgOJMVhLRbuuz1X/AAPkfUFxBNayvFPE8UqnBWRSCPwNVya6DwD+1f8A&#10;Cr41xwWGsOnh/V3G0WusEIM+kdwPl+mSp9q7HXvg0zp5+iXYnQjKwzHqPZhwfx/OvynMeEcdg23R&#10;99fj93X5H6PgeJMJirKp7r/D+vU8tbrTCtaGqaNe6NM0F7bSW0nYOOD9D0P4VRr4iUJ05OMlZ9j6&#10;yM41FzRd0MoooqSwqNutSUjDIqiiOmHpT6aRRISGleabT6ZUDG0UrUlWikG3NMp9NagZHRSv0pKs&#10;Aprd6dSMvegaI6KVqSqKGUU+mUAIVqNuKlpsi0DRERSU+ozVIYtIVpaKksa44qI9amOelRsvagQy&#10;m06kbpmmM+mwBnGM0tKFL9DnHoMUfeHzfMBwSOq+n1r+3ro/hi8erGPt2/N9wdecflSTTR21rLPc&#10;SxRRW6mSaSQ7ViUc7mb6VW13WNO8MaPe6trN9BpulWKeZd3c77Ui9Bz3Pp36V8t+MvGer/tDgmZL&#10;rw58KIJQI7YZivtfm7ZX7yxf7PU/SuWpWSdkdFChPEytHoa/jz4u6r8arnUPD/gW+k0LwRbZh1nx&#10;d/q2ufWC0PYer/lXlEvx7+G3wgu7bwvbaRqN14TtnxeSaMEa4uX9GJIJ5616x4/0fwr4D+G+zxw8&#10;umWctv5WjeEdL4uHHZjt/iPf0r5Mi+Dek+JZYPs9rc6VfLmYmG53RWqdQZe27FfOY2tVpu8dT7fL&#10;cPTlBpHpfxB/aOt/ijeDTrtH0bwhaqG07wpbtslvl7NcOD8o6cZ7Vy954hufEF3E4uIbi8tx/o6R&#10;D/QNLTGMbf43xxmuAv8A4Q61DDdyaZqltqkE74kmuk8p5gPRh/hWHNYeJfDYnDaNNB5aCOJ7ZxNB&#10;GO7EDBJ9K8Cri6lR/vN12PoaOHhh1an13PWv7ZFohstKEt3e3R2zXIObm5PdR/dSoYbmHw3J9ole&#10;C81ZD8wPzWtiPb+9JXkqePG02SeK2mntovLEc8twhW5upT/DkgbFrV0rxUyTOJ44p5IF3Fi2LW1B&#10;7/8ATRq4Vae53qSg00d2zvfOlxdGdILrlYyf9Kvj6g/wp7VJNqLWYJKwzXMWPKtxxb2o9SP4m9a5&#10;RPGZneMWbNJeXXzGaRvnkX0A/wCWYqC51LEyW8JWe4ILMA2Vi+p71Sgm7XH7Rw2Z01/4hTy1YM0u&#10;7/WzEYeU/wB1R2FURqMtvco/mTRyY/c2Vs20KfVjWNDcLDbm4SRWkGAbiU9D7VseENC1jxhfGHSI&#10;fMdjia8cfKB60eybfKo81y3iLxvKVkjfg8a63YxCG6uxqcsvS0K+aQPeukt/hJbeM9JkvNc0HTtO&#10;lYZUjCFvr711Gk+E/Dfwr0o6hqs6XF4oy1zL94n0xXA+LfiRqPjK5+y2e6x0tl4z9963+pYbCRcq&#10;+kuyOSOMrYupyUY6dWzyjxh8OdFsNXaz0+5mkEfEoD7k+gNbWneFtiRKkRRAmBgdeO9dLZ+HREkj&#10;PF5fy5HGTmuy03QWltgSOSgwce1eG60pNqL0PbhhqdPdK5yfh7w3ujf930Qdveut0/w8UjDFNwb3&#10;6VraFpCxO+RnEeD+JroIbBYZbeGMDYRy/pWlOGnMtyq04ppX0OUl0hV1hDknEI/nXTR3kcOmSwGJ&#10;supG6qWs3lpo12kl5cKmEIOBneO2KeGEsMfJVJBkZ68162Hoqpoz53G4l4d3psq6x4tXw3o9r9lg&#10;aS+iPmCST/VRj+81ReHfE/8Awk+ki+S+j1KQSNHLLEMICOy1ifEFGTwvqEeMoYzn3rG/Z4Tb8PJV&#10;VAqm8lPH4V6FGkqcjwsZi54mjeR2epKZEKtlUNeW/EaJ/wCz3VQQgHrXrl1F+7246V5t8RIv+JRc&#10;KR7V11TyKGlRXLH7M3/Isa3EcHZfK35rXsqIFXAGOteK/s1YS28Rwk8eZG2PfbXt0e1d59RS+yaV&#10;fjPmr402n/FXSqFz5ijP5Gva/ggyv8M9MU5whIGD715D8c4HHjCMg8FOn4GvVvgHMJfhzboAcJKc&#10;ClDexrVf7pHoqt8qDgYFfKPxfgWPxjetnOVJ/Svq50O4bTjivlj44fuvFl5gY+Q4+uKmpsLCy1Z6&#10;18CbhG8M3cbsQQ8Z/Q16ZAdyckPntmvI/wBnu783R9SgYZCRxSAnucGvUGt13Bs+WQOcGtKeqOev&#10;/EaPGP2j4ViitJSpwAO/HUVhfBGG4tb6fVZLcx2EMjtJc3HyREEdM963vj3NtsYJizXEcMmTFn7w&#10;9K8g0XxDq/xOm+x6q32bTkYRppNidkLA9C57n9K5qnxnp4dp0UfYUF/Bqdrb6hbOs0U6hozFwpHT&#10;8ap6mo3Sf3wcDA7UzwvYCw8I6RaKgjW3h2rGP4R6Cr92RtLAAZr0afwnzuIVps4LxLbGWzn2DLbT&#10;nNfOPiCzEWvBsDgjP519R67FvhlKgLwc+9fN3iyHbqk7BQDjJI+ormr2PSy++qPXPgjhNcTj0r3K&#10;VSkpOMmvAPgneL/wkECknkda+h5SI7qQD86ww+7NsZ0MrVUD6bcjZkmMrj0r5H8UQGHW7hQMZVh+&#10;RFfZ88XyPlRtIOc9zivkDx/bND4ouBwAXcAD3/8A1VrV0MsHu4ntnwBkL6depgFvNST8xXtN8v8A&#10;oSYH3Wrwb9ne7L/aYh1kgU59wa+g7tGOnE5HABPua46SfOehW+CxjxLlkPPSuI+Ldn9o8LTAD/Vs&#10;GxXcLhSNh3Y9K5v4hW5uPC2ohQSQua9R7M8SEowkmz5Et/3Gt7dhYmUqD6ZGa+uvg/ctL4YsyRkh&#10;dtfImoJ5OuE7v+WqyY/Q19T/AANvDLonloMbHOOeleLXi+eJ9VT+FryPffBThNVt9xxnPeuB1S2F&#10;trOoW5Ozy7p/xyc/1rsfDs23UbRsYAbBrnPiNZpD411AgbI3ZJF56cc16OHtys8PGXVjFnlLDCgH&#10;Jx1r5e+NlkU1DUVAwcluPpX02EDgsjZ6Ee1eBfG/T2TUZT9xnhLHj71bS2MMM7VDhPhfpum+ILrT&#10;7XUoTLFI4jchircjsRXrerfsu212C+iaxJASSBFfJuH/AH0uMfka8U+Gl41peWTsTxdKeOwDCvuH&#10;Rj58cbhhhvmAx6815yrVactGe46cJbo+R9c+APjjR3fZok2qRJ/y100GcY/3R836VwNzazWc7wXE&#10;MkE6HDxyqVZT6EHpX6i+AT5dtKg+V89ayvjN4J0jxT4IvZb7SrS9ngAKSywguvPOG6jj0NevRxDk&#10;veR5lSKg9D8yaK97134F6Peb306ebTmJ4TPmoPwPP61wGsfBnxDpoaS3ij1GJepgbDY/3Tz+Wa61&#10;UiznVSPc4OirF7YXOm3Bhu7eW2lHWOVCp/I1X25rTc0CiiigAr1L4V/tLeP/AIQPFFo2tSXGloed&#10;L1DM9sR6BScp/wABIry2iplFTVmioycHdM/Rf4a/t1+A/iFbw6X42sB4bvZMKZJx59k59d+Mp/wI&#10;YH96vWNQ+FekeJLGPUvDOpQvbzr5kRSUTQSD/ZcZ4/OvyQHFdp8OPjJ4x+E999o8Ma7c6ehbdJa5&#10;8y3l/wB6M5U/XGfevncxyHB5hG1WOv4/fufQYHO8VgX7kv69D7013wvqnhybbf2jxDOFkxlG+jDi&#10;sqsb4Wf8FB9B1+KPTPiHpA0qR8K2oWaGa1f3eM5Zfw3fhXuo8DeFPiJpSav4S1a2kt5RlJbKUTQM&#10;fQgH5T7dvSvyfM+DMRhrywj5l2e/37P8D9JwHFWHr2jXVn3X+XQ8jord8ReCdX8MSE3lqfJzxPF8&#10;yH8e344rCr89q0auHm6daLi+zPtaVWnWjzUndDH602pj0FQ1kdCGCkfrUlMZaTEhlIeope+KD0qR&#10;jaKKKssYetMPUVI1MPQU0AlFFFUA09aaeop5X0pKaLGUhWloPSmAyiiigCNutIelSMKjoKGUUrda&#10;SmUhT0FMKn0p1KetIZAy802pW9qjPWmBzvh79uzV0/d+IPC1rexAczafOQ3/AHycAV39t+3L8MIt&#10;P+0atJqehyhT5dtcQ+Y8xx91CmRk9Oa+OdU+GniKynlhS1W7khYxyR28gLIR1U4HWudsfDYtNaSb&#10;xCtzZWVuDIwWIuzkfw8V/V8s1jbRn8oPJadWa90+oD4jvf2lNastd8VbLbwvBPt0LwYs4VpnB4ku&#10;iT8zYGQDwPeu48efEfRvgrcxxQi28WfEmSAm3sLY5s9HixwzkcDHGSeTXwvr/j278darHpttcx+H&#10;NPTmCN5THKiD0cYO4+ueK0tEW509fMe2lvLu5YCC1ExdnA/5aXE2ct9K4qmbRhHVanqQyhT9yLtH&#10;r3PUorbU/G2qXfi3xVq8k1xKT9o1iUFgv/TC2TofQYoutYi+yPZQWq6fpMJDJYbsNJ/00uZBySeu&#10;2uNfx/NLsub+5L2kB8qFo4tolf8AuW8foOhY1Tl8TreSqJhCRD+8a2D5iQno0j92H92vIqYydaV0&#10;z6Cjg4YaKhHY6i+1uTUSTE7RQHhZAnzPj+FE9KzZdRns12urRBTuWGFtzEnux9fbtWbFrCSEeTLL&#10;c3jgt5pARsew6IKit7kyKPIKzTlicoMKp7n/AGjS9rF77mjpO9+hJfXB1QmTUYbaVZOkU0Ksze2T&#10;zWNqHgDQtSgkf7DJYSdVFpOdsZ9SpOB+Fan+qcyja87/APLQ8gn0x2qFlYRM9wgigTkoD1/HvWHL&#10;zO6KlyxWqOOn8DXCW9zFpmuhxMQHFzFh3HpvHOK5ybSte0iZ40g82NeCLVs16RYQ6t4wvBpuh28k&#10;+5xyV5UfWvcvBvwl8PfCrTJda8RXcUt2imRjM3yJ7V6GHwtSq3J7Hk18TCm7Lc+Q59eM1zardMwE&#10;Lc28o2hvYivfPDv7RUmj6ILOw8PW1uFjASaMlQx9xjNcx8TfHmkfEnXzDo3h+ztbSME/bgm15PoO&#10;31qnpnhhnijxh8jvzgVjVxKwj5aLu+5vhcK8Wuart2Ll9qOteNdUku9Vla4lbBjjPCID7d67GLRG&#10;Bs2OA+Np461NpPh7yZcKpZmQYNdtb6EudPQoflPJ9a+fxE5VqnNUdz6ujShRpWgrFMaQosywU44H&#10;IrrtJ0lU00tkH93kcc1fGkr9gkAUBF4LEcKfes6HVZ7SF7c7SCO1dVCh7TVHBicVHD6SJtE01Hiu&#10;CcEiM8J7VkTKUklETFwvUZwa5rx/4qvdIsUk3taaZ5iLLFbffc5457CupvFG/YNpfC5BHOcete3h&#10;KCStJHy2Y4xTd6bPMPi5ez6NoUmq2Z/0qFQsbyDIUfSu80eZr7QNMnnPmTy2qyO+Mckc1xfxss2P&#10;gq8YkrnGAK7jw1Dnwvop6k2UXX6V6NOKg3Y8SrUcoK7Mrx1aAeEtSbJ/1XGayP2d4t3gEhcYN9ID&#10;+ldV47gDeFL8bckRfhXMfs5sP+EKuY+MLqEp47dKUNZmFS/sGdjqEJL5/wBoivN/iHbv/ZVwOOhN&#10;en6jF87DnKmvOviAhXSrjc3atapzUH+8Kn7NkXPiBmxk+VkD6Yr22NArBWHXvXh/7NeTceI1zkbU&#10;IP5Cvco8rEMgE880ou0TevpOx8//AB5Qf8JVbSnoy447cYruP2dL5LfwTLHIx2LcHaSOv1rifj8q&#10;prVlISUTZyTXZfs5yJceC7pHUEpcnII96yjrUNpq9I9aWRbgHy2R88da+Zvj7Ys3i/yYx5ksqEIF&#10;GSx6YFfR91DFtyFAH+wcV83/AB+v77RNfi1DTnVLgR4ikkGdh9cU5rRmeH0kd18DNLn8PLLa6g0c&#10;F1f2uUtS481QO+OteoBWm3Mc9s57187fs4W1xfeK49W1GT+0NTkgYPdTElgM9AOwHYV9KpDnqSQO&#10;h6cVpRasZ4pWqprseQ/HXTh/wju4L1avHvhDB5WtRKcEPKm7ntkdq9/+OVmH8ISN/cOTXhHw4Vbf&#10;XoiemUkGD2ziuaq/fO7Cv91Y+t4Y1hso4QCcLt/Cq9xErxenpWlIhWKIg84B/SqdzFszk+9ehR+E&#10;8XEv39TifECHaQAcAGvn3xpCU1GVVAyVPU+nNfSOtQK6SEEjHBx7189+OoPI1kRsN7/NyOnSsKy1&#10;OrAy95m/8I5jHrtm4YKSBwK+oJ0bzw4Q7Gr5V+F0ypqGnMoOSQv619Tlwzxgk7Qelc+H0k7nVjP4&#10;aZK43RZGckd6+Ufi1Atr4rly20rOTz9DX1o6nklWGccY6V8z/GTQbzVvG9xa6Zp9zqd2481YrWIu&#10;do6n2wK6Kq6GGDV5pI1v2ebsxanGr5x5DJ/Wvp+GzlvrBre1ie4uJeEijHzN0xivkv4EXg/4SG2V&#10;Hym9o2HTB6YPvX6EfAbSLdLHUPENyoJs0YRkjONoJYCuCD97Q9adNt8rRT8Nfs5y3NsJda1F4pyA&#10;TbWCCQxj0J9a+W/ir8SNP0T45eKPhHZ6fNefY1EY1HzFz9wMdw9RuAqPwp+1R8Rv2jfH+v3dlrVz&#10;4T8HaVORp9hpqKsrAEhTI5zuJwCcVqXPgPQU8TXfimPTxJ4inVvP1GZyXmYgbi3vwK6nKVRaBVpY&#10;bC/Fq2tj5W8Rwi21bJUfMoywPGd1fQnwB1FDBcR7udykCvBfHNsYdScIwKbnwR0bGTXqXwCvD/aZ&#10;TaQHgUgmuHE8yimdOHae+tz6htLsrG23qvTFYWrQmW6Eryl94wSTkitbT23w8cFuntU/i7w4NItd&#10;NnEokNx1B6Zrowy2SPOxcU0/I5mNBgg4DmvHfjrZtI9nKFADKwY/TnFeyD+93HFeafGu087Rrdl4&#10;Idl/Eiu6drHl0Haornzb4NdrTUJyuTtHAx3zX3F4RuTd6PZTcfNAh+h2ivh3SN1n4gKJ0dmH4dq+&#10;xvhVfG98Jac4HmERlT+Bryam59Clqe1+BJit3cRLhyFyB3NdH4js/t3hvU4sN81u5CY5yFrx3VPj&#10;N4Q+EUf2rxPrEdtFsJS1h+ed29Ao5NeTeJ/2s/iP8VZJNO+HPh5fC2kSfu21nUV3XLREYJVegyOz&#10;CuulNQtY5alCVR6FnxLrel+GYBPqt9Dp8eMgSPgn8K81k+M+reIZJLTwJoL6gjN5baldgiIe4Het&#10;Xw3+z3bzXjah4p1O41+/JJJnbKhuudvQfhXrWl6FZaVAkdtBFbxgYCxrgflWt5VJX2HTw1Gmve1P&#10;GNL+B2reJL2HVPGmsXGoXAO5bOFysMfsAK6HV/2dtAv4h9jluNOlx99G81c+4P8AQivVwipkHPPc&#10;HH6VLHC27YBkjtW9OMoa3NHyVPdij5c1/wCAPiXSi72SxavAve3OHx7qf6E157fabdaZcGC8tprS&#10;UdY5kKsPwNfZfifxhofg6HzdX1GKAFciFTlz7YrwD4l/tGW+sWcljpWgWk9u5x9p1GIOVz3VOx96&#10;f12MdHqR9Uk9jymisFfEkiOdwWUEkkbdpFXbbX7OfAZ/Kc9n/wAa3p4qlU2djGeHqU+ho0UisrqG&#10;Ugg9CDmlrrOUK6PwP8RfEvw31Yal4a1m60e7GNxgfCyD0dT8rD2IIrnKKlpPRgm1qj7m+E3/AAUR&#10;inWHTfiLpAG4bW1fS0yp95ICfzKn/gNfQ9j4f8DfFvSP7X8H6xaSxv1lsHDIp9Hj6ofbg+1fkmTx&#10;Wz4T8Z674F1aPU/D+rXej36dJrSUoSPQ44YexyK8bHZRhMfDlrQT/rp2PZwebYnBy5oSt/X4n6Oe&#10;JPAGs+GmZ7i2MtsDxcQ/Mn4+n41zL964f4Rf8FEbm3WLTviJpX2yHhTq2mIFk+skXQ+5Uj/dNfSm&#10;l6d4B+NOlHV/COrWsueWksT9wntJEcFT7EA1+T5pwVVo3qYJ3XZ/o/8AP7z9Ky7iylVtHEqz7r9U&#10;eQ00rmuo8TfDzWfDG55rcz2o/wCXiD5lH17j8a5mvzevhq2FnyV4tPzPvaNeliI+0pSTXkRtTaeV&#10;pCtch0DGpKdTDwatMBaa1OooLI2ptPK0w9RTQBSP1paVu9UNETUlPph+WmihGptPph4pgFI60tKV&#10;4oKIT0plPPSmnrVIBKVutJRQykHbFRMtSN96kZflqQZMNL8IfCTwXBe6v/xJdAlO6GFxv1LWZPcN&#10;8wDepr598bfHO+8Va082maVY+H9PgQxw2CICqDsZWH32Pcc15D4g+J+q/ELxHNrHiK/n1TV7sHbJ&#10;K2HRe6ovSNfpio7PXbUBNskcjt9xB90H3r+nMXWp4jTlS9D+acHQqRtVnK3l/W538niHTdWgxr3h&#10;ewvFkAJPlhGlP+yAPlX3NZcvhLwFeF5rUaj4buWPzy28xdUPYDnBrm11UTTnzpPNz8rgH9AfSo31&#10;hPLWOHIiAIEh/h9gPWvDeF/lk7H0bxEGtjoZvAVyksb6L44trmRRtjh1SMbolPp0xmsbVPA3ieyS&#10;CO58NW9/FGSYm0y5DBj3fYOCfTNZiwiV/PnbcR90kZNdHZ6jJYWaC0mngL94pDuf2A7VmsO4bO/y&#10;D2sWtTk7jWDpqG3u4NR0pCpMv2yAkTE/3z1H0HSiz8SJLEn2W7SSTbgTK+ML/dCn+ddwvi2/jt5G&#10;v5opo4/uR3cYIH1Pc1T8PeHk+KOorFpHhCO9Rm/eahF8gQ/4fSrVKo3ZIy9tGKu3oc/B4pFuiSSL&#10;kqv3/wCAn69M1Tg12fW9W8u9mEWnKMsAetd/42/Zkfw3p73v9qwRRIMtHJKcKfQL6+9eWaD4Pnnu&#10;XnlkMyK23yhwMetdijSoK9ZNHLzSru1LU+iPCvxl8J+D/D5t9C0qZb0DiSQZMx+vavLPFXifXviL&#10;qMt1qczyQRj93ZRHEMf1H8Rq34c8MMbjaEwGH510uk+G/nnUJnAIx6VlVzCdX3aWiOqnltOnrVd2&#10;cn4J8MOk77jkeXkjH3a9Q0PQNkSMoB2pz7VY8JeGxb3FyxUZMI4ruNP0gRLI4UDCDj1rzKifMtT1&#10;KKVNEem6HG8ts6nZuHXHFaksBt5YC2W8qTPArTtLNtQitIIIzPcHgLHwqe9O1Cwlsbn7Nc/fT75T&#10;pXTRpxqTdzHE1p0qd0VdR1u3+z3kglhtQiGYT3Iyi47Y7msCR/PjjkDB/MAbKDjHtSePrMf8Ifqs&#10;hUEeQxA7Ck0xRLpunMf4oF6fSvboUlG9j5LG4l1UrnB/Fe2kfw7vK4UTx8Hv8wr0KWPfcMwAyMdf&#10;oK434txY8IuG/wCeyYz/ALwrufKBmLZ6qP5CuyCszyKjvE87+NsIHgS8bJ7Y/Our8J/P4S0JuubC&#10;L+Vc78boSfAdwfRl/nXR+CufA2gH/pxQ1cdZMma9wk8bpv8ACt+oPWPpj2rif2ccf8IlqMe3ldRb&#10;mu88Ypnw1qB7iEn9K4D9m7I0HXEzgx3/APOin/EDenY9B1FM3EuF6H1rzzxuC2l3HyB+O9ekagT5&#10;krLg5PWuA8bRbNOuQecCtKx5lF++vU579naaRNb1+NIxhrUSdevzivct4RSHUqfY14R+zdKo8V61&#10;HgsfsnXsPnr3qVvJBDMOccepqI/Czvrr97I8N+PVob/U9Pgjx5j427jwDnqa6v4Cxabpuiaxpljq&#10;Q1W/tp1kvXQ/KjP0CnocVxf7SNoZrG3beUkOVBjOCPetD9kfTksPDmswqoVTKrHHVj71nDSodEv9&#10;3ue3SRM64I/GvAf2jbAm9s1xjcv9a+jPJXHevEP2ircedpsmM5GKupscuH+Iy/2bI1TVlQ/eEbgf&#10;mK+iBFsGT6dK+ev2e5lTxLAmPvF1x+FfRUI3nacZI4/AVNLVF4te8jgPjVF53g+4AH8Qr5u8KP8A&#10;ZdbQ5xgEfka+pPirZGbwfebjwuCcV8raIM60gQZyJBz9ayrPVHRhPhZ9mQu09hA7D/lmvTvwKjvU&#10;Dx4PIxS6R5n/AAj1g/UGMcfhTrpi0KlhjtXfQfunkY1+/c5rURsBBUbK8B+IULRaq4jQHa2c/Wvo&#10;HVFV0Ib14A6t9K8T8faVfa34lisdOsp9T1F3jCWtrCzu3zDghfb1qK8fdRpl7vUMfwDILe5tGYbN&#10;kvavq+DfMkEcSb5JUG2Pr8x6c185f8Kw8Y/DH7He+MPCupeGrSecm3lvguw5Py7iCQPxr6K0e5Fp&#10;b6ZeYwEMMqyIch8EVx0otT1PXxNF+yUuly18S7hfg+NCHiqN7L+2Qfsvljd8wHRvT8a9a/ZYhtTe&#10;+N7fyonvXMOJigLbHibgeg5rzr/go9Dn4d/D/XUJcR6gVZh/CHgOP1NdJ+yHqu/x7fxs24X2i28+&#10;P7xVgD+hpKpfEShLsexVy+hQwVHGUXrJtP1Ph/4dWY8K/FzXdKYkCx12eBc9RiUjn8K/Sj9nbUIL&#10;vwvf6YcSuJHZ4z95lYYOB9DX53/FXTT4N/as8c2QVkifWPtioOwkO+vqfwrqt1YPHd2dzJZzEbd8&#10;TYPY1w4ebptprqehmyXPCpT6xTPSPAP7Evw9+HF1rEuivqgttSmMzWskrFIPm6LzXI/tCfDZ/hP4&#10;JvfGGjJLrOlacA2p2cpzPDDnmVD3wOtQ6r8SPFj3mP8AhI7uDY2V8vAB9jxXr2s6qvin9m7xNfa9&#10;sEUmg3Qu5HwN4C8k16z9yLsfNwlDE1oqW5+W3ja8tteuoL+yk321zKWTjlVboD7812fwKm2a5bEv&#10;x5bR49cGvGfB8zXHhKT5yY4ZwVz2Gc/4V6d8IbloNZtN3GJsA/XmvIqtyos9WtTVDEumuh9laag8&#10;tAO4/Kuj8cp5/grSrnvFNtPtXM6JMrwR5O8lcDH1rrdZiW8+GlxJnYlvMu8ykKq8+veu/DO0vkeP&#10;i4tt2PNFwo3cMDXF/FW2a88MO8cBlkilWQAdTzWX4t+PPhrwxL9isTJ4h1fJxZacu8Fv7rHoK5C4&#10;0z4n/FxcalcQeDNDf5vstsN0zL6E9j9K6Z1IvRHFQw1Ry5qiseNXypomtvcXUyhM5EUPzysfQKOc&#10;16j4auviT4m0qLTtA/4pPRCDuv3H+lOpGTgHoa9M8FfBDw/4PVHhtRd3xGTc3Z3yn8TXfRWyxRFV&#10;U8cYK8YrBUed3Z7nPGCstTyXwb+z1oOiXJv9RLa3q7N5j3t6xdi3qQePyr0+309YYPLjREjHXyhj&#10;FaKhFblT04Aqtqeo2Wh2b3eoXcFnbqM+ZcPhB+HXNdXs4U1cy55S2JIkR1ycBRxSqpjikP3Y+rO/&#10;Cge57V4v4y/ai0PTFaHw7aNrN4n/AC2k+W3X8e9eE+MfjRr/AIuaQ6rrRSDqLSyYpFn0yOv0rCWI&#10;iloawoue59O+L/jl4V8HP9nN02s3q9LbT8NtP16H868X8U/tD+IvErvBZPB4esmOBFbnzJm+rfw/&#10;hXg51fazm3TyEJ/gNR293OzgMMgHO8mvOrValRaaHXSpwg9T9Ef2Zv2LdJ+NXgOPxT4g1qRrW/Ja&#10;PyH3Tn13E9Oc188/te/BDRfgd4+j0PR9WXW7aW3M+xWG63PoxHevO/CHx18V+DLAafpGv6jYWLNg&#10;Q2lwyKD74rmPFWuXviTUJL3U7t55JDlpC2WY+5715NGE1P3l+LOyTXR6HNT3gd8qwBbGMj9Kg+yy&#10;yPkIVz1k6CrDyrCDtiB3HOW61WkvFAA3knsM8V3rQ5dSWGabTiTFM6P3KHg/hWtb+L5LcAXMQkz3&#10;Xg1zpuTKhwAg7mojcKq4ALue5rrp150/hZz1KcJ7o7601yyvMBZgjH+CT5TWhjFeWqwY/Mef0q5b&#10;a9e6aP3czbOytyPyr0KePu/3iOGeE/lZ6NRXK6f48ikGLuExt/fj5H5V0NlqVrqSbradJvUA8j6j&#10;rXowrU6nws450p090Wa1vDPizWPBmrRanoWp3WlahF925tZSjD246j2PFZNFbtdzE+0vhB/wUQv7&#10;HyNO+IemjUoOFOraagWYe7xcK31Xb9DX0zpdj4A+NuknV/COr2srsMvJZNyhPaSI4Kn6gGvyUrW8&#10;M+LNZ8GatFqmhandaRqER+W5tJSjfQ46j2PBrxcblOFx8HTqxT/r718j18HmeJwc+anJn6PeKPh1&#10;rPhYs89ubi0HS5g+Zce/cfjXLFa4j4Pf8FDry08jTfiLp32+Dhf7Y02MLKB6yRfdb6rj6Gvpew0f&#10;wH8adI/tnwhq1rJu5aWxOQrHnEkZwVPsQDX5NmvBVWlepg3ddn+j/wAz9My3iynVSjiVbzX6r/I8&#10;cpGrpfFHw/1jwq5a5t/NtgeLiH5k/H0/Gubr80r4ethp+zrRcX2Z9/RrU8RH2lKV15DaKVutJWR0&#10;Ia1NapKaVoGR0Up60lWAhWmNUlNK0FjKD0pStJVAMopzU2gBpWmVLUcg20DRGeoop56UymxhQV5o&#10;opFn59zeAEaOU2t/cxpKAJPM+YMB0GfQVnHwxrSOBa3cF2T8p38NtHYeldu8juMswtrf+GN8nIqI&#10;SIp2QxlFbln/AIvxPYV/R8UnufztON9zzy5/t+ySQSWcxjbgeWM4A7D396dD4we3EX2iPy5QNqvK&#10;DhP/AK9ehPEgCFnaRm5XYThR6A/1NUL2ez+zmaZYvLPy/Oox+vU1bSgQtXZbnO23j60uZUyclOsv&#10;3lH4Vo3PjYfZybaKQuxwjZ+Zj9fT2rtfAX7Nuq/Fi5jvDpq6F4fbhru4BWV/dR0NP+Mn7P3h/wCE&#10;9t/ovjz7TNkbNOlt90sn0IPFdUcPV5HUfwmFSvCMlHqdV8J/gXpniuKPV/GPiK1ngH7xdKhk2l/Y&#10;88fWvQ/Gvx+8M/DWwOg+ELWC9vIwFSK3H7qH/fPevk/S7O5mkjKvKHHG7JVgPTjrXV6X4WZ/NYrs&#10;Rhnci4JNZSzCFKPLSWptTy+piW5VXZFq513XviLrC3ms3j3ILHFurHZGfQCu+8PeEQLeR9h3Zx1q&#10;HwX4YXy4GCApnjjvXrnh/RB9mlXb/EQBXgV6lSvK8j6bDxp0Y8qOb0HwuYJI+AfkJ+laWm6TGks/&#10;yEMR2rsLCyjs281iqJtxk0yy0V72Scr+7jc4DEYOPappq2gS1ZlaRbImoTISpJjH7tRknrXXaT4Z&#10;uLoh7uRYI8DbEn3mHvTtH8PxWF1JJCjbwoBkPJauu0+zSMBuc45zWko3dwTLOm2FvYgR28axgdSB&#10;1rlfE0WdYueMBscV28IVRwBn6VyPirH9rSbeu1SM104aPvHnY9/ujhfHaZ8H6vH0HkEVT0OHydG0&#10;5eWdYV/lWl45U/8ACIamD1MDVHp8eNOsSB/yxT+Ve3T0ufH4nWKOH+M6lvBM7EYcOuAP94V21so8&#10;q2JXLeWuSfpXKfGUbvBc+f8AnonP/Aq7OOPCqnpGv6AVtF6nNLY4b42AN4EuuPu4P1q/8M5mufh7&#10;4cLZP+iIPw5qD4zL/wAUNe57DP1qT4YXCR+APDwYMD9jQ8rxRHRsmovcRt+LUVvDd6eP9QwP5V5N&#10;+zdeTM3iuALmNZ4Tn3wea9c8RbH8P36gqf3LHrwOK8p/Zu06eGfxTeSRbLSeaIRc/f4PNVHSSEv4&#10;cj1W/tgx4LAn3rz7xihWxuB5gd9p6jivSr3EUn3cemK8+8WQs1vKR12mtax51H4kcZ+zn4p+0+Nd&#10;R0GOxhgENgZpbsn95KS3TPoPSvoQQ+aw3Be2B6cV80/AGHy/i1KQMlrWVcn2ya+o4UDlWI+bGT9a&#10;yh8B6GJfvo8L/aIsi+lWBwCS/Jx2zSfsxILa412EHG9UIA7cmtj9omHZo1ntXJzx+IrD/ZrwPEGo&#10;qrkgQrn8jWa/iHSn/s59Aqu4bcAe9eLftG24W1sSoORu5/Cvblzt+7Xj/wC0ZEW0O3bptYjP4VVQ&#10;46HxI4X4EzNH44tCoGz7QwIP+7X02qbXXGMBSPxzXyv8G/MTxjbuGAxcr+OQa+rW2+ewHRWPSppG&#10;+M+JHN/EeISeENTyOkea+RtKymv2vy4BcgH9a+yPGcTSeGtRBA2NEea+QNM0y81LxVY2OnWlzqOo&#10;TXflQ2drEXlkyMZwOg96VValYXSMj668LymfwdpTbS+6MbeeTUske+QKGyQp+583PoRUugQaNb/D&#10;2wsl1tR4xtMR6l4fkAWexIPJYdccj867X9sP4b22ifsh6nqvh9H07WNN+y6jJd2rFZjllVsn+78x&#10;qqVXkg2E8BLE4j2Xc8i1WUwW8mW2OowS45Ptj1r6M8XfEjwT+yX8EtN8c2nhSS7fUhBCsdoAbiW4&#10;kQt+8k6heK+S/A+tyeJ/hro+oSStPPNb+XIx5LPzz9a9/wDj/wCFdR+Kn7BWn2uh6fcarrELW/2a&#10;0tFLSTOjBOAOpwTWlSblR5kGX0HRxUqNXaOn4naeEviLpP7aH7LHim5m0Q6ZJNb3dnNpcsnni2u4&#10;1zG4fv1U18lfs4eIbnWfhnNZXlwZ7rR7h7YyPycfNgZ9Bt6V9F/BbwbdfsefsceMdS8czQWGrXUV&#10;xqE1sr4WB5FCRQD1YlQPXJr5h/ZL0y4i+Gmsancq0a6teNLEuOQASD+PNccH++hzHv1oReBq013V&#10;vxPpz9uS2/t/9jiy1VRlrKazmBxzy6rXL/shaqE8ceB7kuf9N0WS3PPVhg/0NelfFTSZ/Hf7EOv2&#10;tvE088Vh5oSMZOYnLHjvwK8e/Ya0G/8AFX/CI6pbxyiz0B5xdzSRFAoZdqrg9TkihK2KT6WOuUlW&#10;ydL+We3qjy79tvTZdC/bE1CYARx6hZWsyEdCVQKf1r3n4f6edYfTrYNmS5242ds45rxv9uvVYvFn&#10;7VEdrpxikk0TT4YLtgwba33yDjuMV6j8LdZktNL0i+tZBHIiJIkgPDHnjPpXPTk51pLzNcwhyYah&#10;J7tfqz26P9nu4k1dxe6xGLTzARHbp80nsa8T/wCCgfx/0/wF8OY/g14KdbzxVr6LaXFvancbS1Jw&#10;ytjIDOcjrxivRda+NXiog3D31pFp8QPmwzx7UbIxyQQR+dfHmpfEv4WfBzV9RvtMjfxR4pu5nmmk&#10;jbzCZWOSPNbIwOnXgCu2rKXwy2PDowoxlzdTiNf+Ftx8L/BmmafdEG8vIzNPIDhd4GSoPt0/CmeA&#10;bkWurF2dfLSRGMkjYEa4GW5rD8efGjxV8Yru0jk06C0tbbcYbSBWO0H+83cn2rqvAnwV1zxo5OtS&#10;vHawop+zr8oI7Zx1rllaS5V1Oxxk5urUPXtQ/aP0qzVNN8J6ZP4w1gAKPswK2yn/AGn6Vny+E/iX&#10;8WYGj8c+IJtG8OsQV8O6O+xP+BkdfwxXpPhTwdpnhXSYrSwtIbYqAMxoBXTCIKcjBcDqOR/9aumn&#10;h7amEqqucX4O+F3h/wAE2yRaTpsUEoHMpXJb3yea6kRhGPzAkdiKtGIY3udgAyXkbag/4EeK818a&#10;/tA+D/BqmL7WdZvo8/6LZjcAfduhrqfLSV5GK56rPRFTc21FZz1IU5x71zPi/wCI/hzwNbmbW9Tt&#10;4McCGNt0pPptHOa+V/H37VHinxaJYNPdNAsy2BHbD99j3bt+FeLXOpS3V09zNPJPct9+4lbc7/Vj&#10;zXLLF30p7G0cOfTfjP8Aa1up4ZIfC+nJp8JO0X198zH6L2rwzxJ431HxJcmfVb6bU5ySQ8z5A+g6&#10;Ae1cl9rZwQIzJnqSeKgRHmOEJLemK4JTm3qzqjTUDSvNSlmVCJCAeMZqg05B4bv2pfsZODMxjx0G&#10;eafH5cKOwAJzwXqShFEkwLhWA7+Z3qUNhRvYkegqB7lnGSSfbtTd4UcnGfTpQBbFyNp8s7fUVA92&#10;XbLZGD61Td+wJY/7NKkMzjhDj1JqbC5rjrm7xyWJzxUUzhFBQZLVHImG+bn+lP8AO+UgKPxosNEL&#10;7l4zx6U4vsOCcj0qMFhG4AL5pRE6jecIO+atIT2GG5OQFUAe9Mfdn5ifYU9whCFSXb1qKWZugQDH&#10;c0zAlXpj1qNbg28m5Hw46EHBFBDMmF5J7jpTEsXlXc/H0oHub+neObux+Wdxcp2D9R+NdPpfjOw1&#10;AhX320h7Sjj8/wD9VcBGkC8kb3Hqa0LWwurzi1hdwe+3pXVTxs6WjdzKWHp1Fe2p6YCHUMpBU9CK&#10;K57QfCWqW7h3vGtk6mPsfwPFdKYkCIPN3yEc4Heu6GZUH/Edjilgqv2Vcjra8KeMtc8DaxFqmgar&#10;daRfx9JrWQqSPQ9iPY5FZklrPDGHeF0Q9HKnB/GoK9OMoVI3i7o43GVN2asz7f8Ag9/wULJWLS/i&#10;RpwlQ4U6zp8f6yQdD7lP++a+io/Cfgz4r6Out+D9WtZI5ek1iwkhJ9GTqh9uCPSvyWrovBPxA8Rf&#10;DjWE1Tw1q91pF6uMvA+BIP7rr0YexBFePj8nwuYQ5asE/wCunY9bA5ricDPmpyt/X4n6B+JfBOr+&#10;FZSL62IhzhZ4vmjb8e30OKwKyfg//wAFBdO1iGLSfiTpy2cjgRnV7GMvA/vJDyV+q5HsK96u/hz4&#10;a8f6VHrXhDU7V4JxujktZRLbSfiM7T/L0r8izXgyvhm6mDd12e/yfU/UMt4ro17RxWj7rb5roeN0&#10;hrV8QeFtU8M3HlX9s8WThZRyj/RuhrLr85q0p0ZOnUVmujPvqdSFWKlTd0MK0w9RUjUwrWaNBKRh&#10;S0VQ0NZaZUhX0pm2mihKZT6Q9KYDaGXiiigoiPWmnrUrLTKAGUUUVTKR+bc2vTSSbje+UV/5Zygg&#10;/jmrdp4mkjkVpfliUZ8yM7ifp6V6XpGiXvjG8+x2Gjrr93jhILfbEjesjnt9K9Di/Y4spdEfUNd1&#10;i20XUNpk2WmTFGfds4Ir+jqdKtUV4x0P53rVqdN2cj56uPFE9xbnylWPI6bsbvdsda7z4Xat4N8I&#10;3aar4ltJPENyQGWNuYo/op4/GuL8WeBbXRtYl07SdZh1mKMEyXNuhC5/u0ab4cmmhwUJwOhHUVca&#10;saD8yFTddabHu/j79qzUdZs00/wVYf2VbbdrXMyAED0VAePrmvDLXTLvV/EU9zfzS3V0yGR7iY72&#10;bPbnpXZeHPB26IOo+pI4FdJpfhjydak3AD9xzxXNVxNStu9DengoUndbmb4Z8JYa3RVCbhk8cV6L&#10;Z+GVhjZTgIoParWlaOtp5Ltzt6ADrWtcalHAkknlMfkIEWPvn0rFQcuh6PtYUdJMn8GaOIrEBiPk&#10;Y4PrXdWML7RHbRhzuy0h+6K4f4VawnibV9btbmNbRbCBNsMbZJJ9a9gt7ZI7UFAI8dEHf61yzi07&#10;HZGUZxujIt9EVDun/wBIk/hD8KK1bW2Qshds7R0xT2gYfeUYPoadbgq+AtOMRSkSQKdztjr29K0r&#10;fOOvFVlQkEBSPerlnGI09TmtbEJly0jO7qOa5jxZEG1mTHaNa6y3YmQfLha5XxO27W5QP7gFdGH+&#10;I8/Hu9M4nx2oHhLVMD/li1R2CD+zrD3iT+VWPHi/8UjqvvA1Rabh9NsCDnEKH9K9emtz5DEuyVjj&#10;fjJt/wCELuM8YlTr/vV2Ebq6RkSLvMa459QK5H4yID4LudwBG9M56fersEtYRHCVVBiJDwvtWkVq&#10;cs3ocf8AGnangXUGZhjaOvNWPhuQ/wANfDQYMubJAAfxqj8W4l/4QvUUTrsDLv5xWl8LbmS9+G3h&#10;qSYjzGtEJwOBRB3kwqX5dCz4iAm0a7QD/lmw4GAeO/tXl37Mklx9t8YRPM8kUc8flxN0j65Ar2PX&#10;LAjSLtiesZOK8l/Zvi8nVPF4yOZY8+3Whbocb+ykeuajC3mHGOnNcR4pg2WsmQSCp6V39+A8jjrw&#10;K4rxYhFq3PG08V01NUedSfvJnmnwIiVfiqF2/M0UwGPoa+lYo2II+56A/Svmf4OTC2+LVoATufzR&#10;/wCOGvpuFV5JJyR3rCnrFo7sZ8cbHlX7QqbvDEMgU/KcZrjP2aHP/CX6tH/etA34gZrv/j5Af+EO&#10;DKR94Z/I15z+z1KsHju5A48y1x9flqNqh0Qs6Nj6Xh3FOWNeXftBW4fwtA3X95jPpxXqMLYGe2K8&#10;6+OVnNf+GIoLa3luZXl+SC3Qu7n2ArWeqOSjK09TxT4WTLb+K4ywKs00RFfWkmIrmYMQFRiXOM7R&#10;1yfYV8jeBrW50fxSkGp2tzp9whh/c3UZjdfm7g81+k3wC8PWGr6T4nGoQxTW93/oZkkTJ2OvOPzr&#10;Km73t0O+tD2010PAvEBMuiXARxIjwtskicEH8u9cf+wDOtr+05rNvsXzDpMpSTaByCefr71x/wAN&#10;NMvPhj8R/iT8L9VlLyafdzTWqysSfLPzLjP+y611H7DbJbftdQQvkGfTbgMDxnn/AOvUe09omdEs&#10;JLD1HHpo/kdJ+2H4Ln+G37VHgT4hadAP7P8AF0kWmaj5a/M06sMhu3K7Pyr7A+Kun2HjfwD8R/BY&#10;KyT2ujZljHXmIvH+ZUV5/oaWf7SfhXVNB1h0TWvAvjNQcj5gsUm+Nv8AgakD3xVf4Z+No9a/bu+M&#10;nhiSTMFxodgFTPdCUYf98tS2Vlses6ilyyS1R8O/s06idS+GctnIf3lhdNHhhyCQBg/jmvvT4IeM&#10;38H/ALM2o65FaPqknh4XUws432GUgk7Q3bivg34b2Mngn40fFHwpNiIQ6pPLFGBwF8xmXj6MK+2P&#10;2Zsav8JfiJobnf8ALMRGR03QMf51VN3wu+zPNxVL2eZXv8SufA3xm/aG8YftbXtpN4jlXSvCtqfN&#10;svDmnufKQn+KR+N788HHFe7/AAltRD4Eghjj8uOEKEiHUYr4++HaGOV9O2l7i3ka3MS8sxB29Pwr&#10;7S+EGianbeFwt1aPZmToJhhiPpXNQu6ik1sdeYQa5qNPZWPffgt8VtN8NaPPouts1tbLIZYZgm5S&#10;D1Vh6Vk/GD9qW58LafLoXwr8H3Gu67coyxX8ka2+n2bN1lz1Y+gxXkXir4geDfhrDIda1uKW8Vcm&#10;0gbfP9MD7teAeOv2xtX1SKSx8G6amj278C5uF33Df8B6V2VpQS3OTDQqpWvodl4a+B+leAZL3xf8&#10;UvE6XeuXUjXFyXkIV2c857sSfasvxn+2Do2hQjTfBehC5Kr5S3NygSJPcAda8Kg8N+L/AIoaol3q&#10;Ul1fyMTtlu5SxX12qeFH0r2fwJ+zHHbiOXVeeMhDxXGpafukelXnLETUqr1PJtd8SePfjFfgX+oX&#10;dzCeBaREpAv0A5/M13HgT9mO6vkSXUz5UeMmNun5V9JeH/AWk+HrdY7OzRSv8ZHNdD9nyVVU78YP&#10;WtY0HNXmYOaSaSOG8K/CrRvDUSrFbRvIq4JIGMe1djZ2ax6mQihFeHkKODjpWJ4w+JXhXwHE8ut6&#10;zBbOnzfZ4z5sxx22Dmvn7xz+2Feapc+T4PsY7KGIGMX12wZmU+i9Qa2lOnSiQozkfUmp6nYeHrFp&#10;tQvobGDGS8zYrwf4h/tl+FvDBlttAt21u9Xjzn+SJPp/eFfMniXUtc8dzPc6rrl1euWziST5B9FF&#10;chdeAL6WR5Y7mKTnOHGM1ySxl9kaexstTvvHf7RHibx55n9pao9vZFiRaWzbEI9MCuDPiieVdtug&#10;gGf9aO49Md6yZ/CWpwNn7KJB3wc81nT2d5HInm28wweflPFcjlzu7ZupNK1je/tIOzksCxPOBjNO&#10;RjMcDA+tc2bl0bb2znBGKm/tOQyYBHuM0J9hKXc6aOJU5ckj0zUj3ojX5duO1c1Hq8mdoBjHr1oT&#10;URL1OfU0DujoXufPAOePrUDyKgYhiQegNU45Y9oy4A+tTG8iiACAPj1qguu4q75V2jIz0p/kqo/e&#10;yVWmvS55IHpimRzDYdxH1NJJCbuXFuPJ4Q7fciomuXlJDSM2PSqzXAdMEjj0qP7SS2UjCf7ZPNWQ&#10;WXfcRg7B3yeaVXXI+cYFUy0kzYLM5HYCrEcTt8pYR56nHIoGmkDTBRhHP4UkpMinLMx9DTjCkXUe&#10;YauWdhdajlIYTIx6HbxQ3FbsXxMpJC+QAQpHUVI2wYy2T6GuosvAt1K4+2zJbjA4Q810dj4U061k&#10;BSI3ko9q55VVDV7FqnJ7K552UY25lEJSJerAcUyDbLcrH5m4HGMV6/q/hTUdV8O3ix6b9niCbi4T&#10;oBz/AErye3tlS4s5eFBcA4qVWjUUuV7G0qEotXVjqfDFnZ+YWlsEvJS2A5PI/DFegaf4e1LUwEsr&#10;A2yY/gUcVL8Eo7U69e2s0aTlo/Mj3DIzur2hrjyUKjEYHOVGOK+Tx2ZyoT5EfR4TL4VafMzg9L+E&#10;d08kaardeUjFSwT7+D1rt3+GmieENTntUi+0+WQQ8o9QD/WtDW7vZMkwyN0Ct972rQ8eXHla/vXp&#10;LbwyA+vygf0r52pja9V6s9elhqUVojPkeAx+R5MaQEYKbAQR71ymq/DTR9ZaR7XOnTnkGLlT9V/w&#10;xWob11P3atWErtejONm01ph8XiMLPmoVGmXVwtDEx5asEzxzWPAeq6Vl1iF3AP8AlpDyce461zxB&#10;UkHgivdBeBwdvJBPSs3UvDmn62r/AGi2Xzf+eqfKw/Hv+NfcYLiqatHGRv5r/I+VxfDcXrhpW8n/&#10;AJnjddh8OPi54s+E+qrf+F9ZuNOckGW3B3QTezxn5W/LI7YqLxF4Gk0ry3tZ1uY5CfkPDLjse1cv&#10;LC8LbZFKP6EV99h8VQxcFKk7pnxdfDVsJPlqqzP0H+En7ePhXx3bR6N8Q7GHQL2QeWbsKZbCY+4O&#10;Wj/HIH94V65r3wh0/W7NNT8LXsTwzL5scYlDwyA90cZ4/MfSvyZr0f4TfH/xr8GLwN4e1V/sLNul&#10;0u6/e2svr8n8J91IPvXkZjkWEzGFqsdfxXo/6R6mX51isBO9OWn5+qPszV9EvtDujbX9rJbTD+GQ&#10;cH3B6EfSs8iuk+Fn7Yvw/wDjNaxaN4rt4fDmsSYUQ3zg20rf9M5eNp9mwewJrsfFnwUliU3Wgzfa&#10;oj84tZGG7H+y3Q/jj8a/HM14SxWDblh/fj26/wDB+X3H6vlvFGFxaUa/uy/D/gfP7zyc9aKsXdpN&#10;YztDcQyQzIcMjqQR+FV6+GaadnufaJqSugprLTqRhSKRGVop5WmVSKGnrSU49KbQAuM1Ey7TUlNZ&#10;aBoYelMp9NPWqQz458F/tFeL/B3h+yttLtbFbZTgA22JX9yc1F4h8ceKviUkj63qDJbsQBaRfJCP&#10;y5Jqpp/hQR2OntJ+8MjHOO9d5pvhaOCKJQuzgcEe9f0LUxdSotG0j8DhhIKX7zc4/QvCSJOdyEZG&#10;0Ajiur0nwwkUO5h2I6V11tpdtDdqC6IV65+lWjJZQ2cluLlftZBIGe1ZwpSk9TonWp0kVdA0BIdO&#10;LFQAe1E1nHbal55G/fD5QQVn397ePp0lpHN5cbDhlGCPxq9BEVtLRS5JWLlieT716NLC2+I8LE5i&#10;re6JY6lfza9bwO6paMhIQDkYrUu1DiMgnGc/SsjTLf8A4qizB/uPW7dQ7kRRkf8A667Y01BHlTxE&#10;qiu2U/gPAs3jfxq/8LeWCfXivf7eLy4QCM8cV4P8BB/xV3jlQPlE8QB/4DXvpG23VT8p9Qa8Kqvf&#10;Z9rhpfuURyLkVHBFsc9c1OEZ13EgUkIznnp6VMUaN6E9t83ygkcd6uWp2RkY796qx/LGXHL1biB2&#10;D37Vo4kRldF2LO0dCa4/xFgazcluGJrsVKx43cetcf4piEuqSkgg/L0Na0F7xw42X7s47x4hHhDU&#10;mYEYgaqOhWYfQtOl+8PsyZ+bHarHjxm/4RTVhvbaLduCadocLLoemqf+faLjHtXqU+p8piFdI4r4&#10;ysT4IvNhJxs/9CrtrRDJZW5PIaBePwrl/i9bL/whF4fdf512mnp/otqB2gT+VbRZzTWhxnxVtS/g&#10;bVMAYEXcc1F8FV+0fC3QT/0yMaj6Gtj4sRf8UJqZA/gNZnwUXZ8LNB+jfzqYqzuaL4LHWavCW0a6&#10;bGT5T8fhXjP7PMrjxN4rhyo3BWx9M17hfKP7LuVP8UbV4X8Bdv8AwnfiVSeRBzj6mhfEkTDWDR7N&#10;e7VkfAO7Ari/FCF7WXvwa7jUAYpTgcFRXG+IP+PaTP8AdNdNTRXPLi7Hj/w1cwfGHSz/AHp2H/kM&#10;19Up94g/eOa+VPh6n/F3NILf8/h/9ANfVi48xs5IBOQByeaxpRb0PTxKT5Tz348p5vgh8H7pDGvJ&#10;PgC5/wCFiQIehtXr6v8AHn7Ofi/xv8M76/tFtrSOOA3Sx3WQWRRkjPbgV8j/AAEuVPxO0qUNhJoG&#10;256YPb3rBySqpdzroYar9Wc7adfI+qkfb14UdTXX698UPDf7K3weh+I3iLSDrOt6rcfZ9J04ECWT&#10;B6hiDt4BJPoK49VLo/PUEVwv/BTR5LfTfgppCA/YFtHnOOm8jH9a0qzSiZ5bS9tV5bHhvxG+JGqf&#10;Hj49v8Qby3bQ4p4oPJ0sMGMUanIVmHDHJJzjuK+4dU+IsvwZ/ZjuPG0R2vBrmnSPH3khM0ayL/3y&#10;xr4C8LpHba1bAj5AhGPpX6QL4p+HHgD9mrw/rnxTa2PhvzknhhuoTOJ7gcxr5YB3HjPIIrKnZRbu&#10;epN+0qJNbafI8G/br8PRfD34/wDgb4q6eANK8R2/2O9aNflkkAyGJ9CGUD/drj/2T5l0/wDbS8Oe&#10;XIDHNbXi59RgbRX0J8ebi0/av/Yx1nX9E0a90eXS3+36bY3YVbjELZBCjgKw5A64r5A/ZN8W2i/t&#10;E/DrWb24itIAs8U13dv5SRqEAyzHjOBWFN+zqNd0ejV/e4eNRauPuv0PfPh58UpvhL/wUL+MGj3B&#10;mn0fVolllhhADmeNIzG4/B2H4+1Rfs96T4hb9tnXfifrHkaVpfiF54LbTN++ZEbmIuegxjNcB4mu&#10;k8bf8FAfEvinwkr654bZRFLqlqh+zq4RVIDnhuR2r1fVItH8G2T3XiHWbfTIBkkvL5bY9h1P4VrQ&#10;ind1NEcWLqTi4KjrpqePfHeK20X9v3WU0SVdUi1O3jM6WP7zyZCoVt5HAPy559a9W0rQvF2k+H9Z&#10;sbDxVN4N0vUyHvbi1KrOwAxgM3AyK8S8T/tXeD/BQuo/h/4btbu8Zju1K4jEKOfXONx/GvD/ABZ8&#10;SvH3xhunOp39xcQSfdtLYGO2j+gH3vrUudOkuVajq03iZxrNWaR79H48+Df7PKXEHh63/wCEo8Qu&#10;TI9zE/nSs565kbpzXk3jj9qHx98RJHtLF20Ow+6LXTP9Y3s0nT8gKZ4J/Zy1PXUhe9ZoIOuzGBXv&#10;3gr4CaP4cQebCJXX+MCoUqs3amjWUknebPmHwz8Fte8WXSyzpKd3LSFyxBPuea9+8C/s36Zo8cUt&#10;+BLOMEZ5Ne32Ol21hAIba3WPsiKmM1jeKfHvhzwNbS3Gt6zDp+0cxk+ZKD7KK09jFO8jL2jtZIs6&#10;X4a0/Rotltawx44yU5q/I8enQGa5kW0jxxLK4Vf1r5l8c/tpww5t/COki5ccNfag+B9Qo/ka8A8Y&#10;fE/xR49nebW9WnuATlYSSkS/RBwa0lXjT0poSg5vU+y/GX7S3hDwqs0di83iG+jHzJZLiIH3c184&#10;eP8A9qfxn4vDwadLDoWny5BhteZR7Fq8mluZriBUml8uP/nn3NRySJ93aZT33HHNccqk6j30OhU4&#10;rYSc3N9MZ7u6kuZSfmeVyzfmf6VEEjV+OE9M85pHzJne5IHYdqYcf8sx9Mis7J7jfkWHmnC5jkMY&#10;Hv1p8Ot3kQBExf6iqDDzOJSQRyKekbO43OAB+tKxmpO+pqw+Kr6HqFf0q5F4uWb5ZbLe3chaxB5U&#10;W+Rzkg8AUoufm/1exW6Gs3CNzTnaNm5v9NuY28yyAz1LLwKw20/SLp3xsjxzwMGmTEqfnft0HcVX&#10;8wZ2ovlj/bGapRtsHMupa/4RKzlx5dxLBn/azVWfwTNECYLoSxjtUSeYzEK5J9jViGaeMHEhGPU1&#10;VmUkp9DOufDF+hH7neB0INVJbS8gbmKUAdcCujh1i8RcBg4HoKsLrcrp86IV7+9Z3E4w6HHrPMjf&#10;Nn2DUgvZMHiuvF/Zzj5oFf8A4DmmXml2awic2zxI3G4jAppy6olwa6nOWpynJUHNXUiy/wA+ZD64&#10;qaLR7aKQyQuUHo1OKylXAAAHercrEDo4W35XCehNdHpnhKO8VJru9jVepCHmszT9Ne4tQXPTOTnr&#10;Xpfg7QbacRIYFc7eSRXDXrcqbOmlR9o0Y1n4b06J8QW0lxKOxHWuz0jwJrN+oWK2FtF3LLjFeveG&#10;vDdjp+kWzx26eb3kkAP61tEtjB6elfHYjPasG4U0fVUcqpWvPU830n4TQRANqNyZW/upXWaZ4Z03&#10;T8GG0jRx/GRWqQSxGOKgLgMRtx9a8OpjatV3lI9SlhoQ+FFzS7OLVdSgsJFWRLpvs54wPm46V8d6&#10;1oT6Vf39qEMb2l3JAc9OHbH6AV9faVfrZ65p0pIYR3UTcdeDXiPxq8OGz8feMYFQ4W581eOOQrZ/&#10;U17uR13KpKnJ7nk5vT91SOf+GepGw8Y6ZLnAlHlMPcj/ABr3qZ2Y7WByRg+lfMGiaoLC+tLn+O3u&#10;s59geK931TxzoelhDdaorGTkBTnORmjMsNOpVukXl9WPJy3O01999npcrH/W2pH5Ve8b3DTL4ful&#10;XPn6ere3BI/pXj2sfHbTJ7O0tLOzlnlt0aMY6EE9c1y2ufG/X9cgijxFBBaoY4QeCo/wrgp5ZVk0&#10;2exez0Wh7FLcBCd8sacdCapf8JhpOkXSyT3iEqcFFbPavATrGv8AiGVYo5brU3cf6u1jJIP/AAGu&#10;y8L/ALOfxB8XGB4NEe0jfrLfNtYfVev6160Mmu7swnWhT3djf1b416RbSv8AZY2n5PCjgVhW/wAY&#10;L7WL6a2SEW+YWkh2H7xXnFexeFv2Br+62HXtfe2UgExWMYH4c5Ne1eAP2QPh54J1O2vDYSaheRNz&#10;NNKT27jNezSyqnDoePXzKCdonxT8OvFGreKfFMkd673EDxN80UR2xnPUnpmr3xM8MXd74l8LpZTL&#10;Z3OoTiyM0pIRCSSM47V+huvfDzRbbwzrGm6dpVnZGWBijxRKGHfrXxJ8XLWSLwgmqRxl7jSrqG8U&#10;Y5BVxn9M17FKkqKSR42Ire31sehWf7FmtHw+0sniWyk1faGSLyW8l89t4OR9dteP+N/hX4p+Hc7J&#10;rujz2kWcLdAb4G+jjj8DzX6B+BdSXW/CejahGweOa1RvXqK6C4sYruJ4J4UniYbXjlUMrD0IPBr3&#10;qWJnFe9qeF9VhVTtoz8r69q+DP7WPjj4PNBZw3f9uaApwdK1Biyov/TN+sf0GR7V798QP2SvCPi3&#10;zLjSQ3hvUG5zarugJ94ycD/gJFfNHxD/AGcvGvw9E1xPp51TTE5+3afmVQPVl+8v1Ix712Rr0qys&#10;/wAThlh61H3kj71+Hfx6+Gn7R9nFYu6ad4gK4Gm3zCK4B/6ZP0kHsOfVRTPF3wd1LRt9xpudTsxz&#10;tQfvlHuO/wCH5V+X8bvDIHRijqcgg4IPrmvpb4K/tyeLPh79n03xOH8WaGuFDSvi9hX/AGZD98ez&#10;fmK+ZzbhnCZinJxtLut/+D8z38s4hxWXvlTvHs9v+B8j2llKMVYEEHBB7U2vW/DfiT4c/tGaU+oa&#10;BqMR1BVzKijy7qE/9NIz1HvyD2Ncd4r+HOreFWeSSL7XZDpdQjIA/wBodV/l71+NZpw7jMsblbmh&#10;3X6rp+R+t5bxBhMwtFPll2f6Pr+ZyjUwrUntTStfLH1AykaloqgGUUp60lAEbLikqUrmoidpoKPn&#10;R7O3srHSzIDwxP3avJ4ls7SWN3tmkkUfdDYrjF1y91m8ZLiQeVCo8tAOlF/MVhJY5ZecV/S1LCJR&#10;13P5pxGZS5rROkGp/wBu5vGhNuzuQI88YFMsLYR6kjOQTsOWqtorbtKt8jAYE4HvV2zRFu24LAIe&#10;prvjBRZ4ssTOo22yxfJugchjjaTV+xjLWMAPTZVW8ylm5IGNpGK0rVVSztwDzsH8qpnH0IbLP/CT&#10;6eu7AMbn+Vblz8qYzwKw7AB/Fdku0jEDn69K3rqPkjbnPQ+lI6tOVFf9n4Btb8ayjvdoM/hXvw2t&#10;bher44r5/wD2fHP2nxeFwQ1+AT9BX0BCAtshJy+ODXg1l77PvcO/3MRiuu7aR0FNwfMwBgU0APKW&#10;7evrSvcorbfvydkFCiaSu0WYUCksD+GOKtGZUk6fhnrVS2inn+Q4iA5I71r2lmkZXYqu+PvN1q7H&#10;PewiQTXTKyjyY/7zjOa5PxFGserzopZlHcmu/RNrBXI2elcF4l3DWLlQPvHitKKtM4sXO8LHF+Oo&#10;c+E9U3PwYGNP0FTLpGlljn/R4un0pvjv/kUNUX/pgwzUvhpdug6XxyLdP5V6EOp85X1sc58Y4c+A&#10;bzA43L/MV1GnR4tbYnj9wnX6Vzvxhz/wgN/k4AKnj6iuksWza2eMcwp1+laROefwmD8U0DeBtTBP&#10;8BrI+Cbr/wAKt0PvjeP1rb+J43+CdUwMfuz/ACrn/gWoPwu0px13yKB+NPcaa5bnd3qg2U+wFvkP&#10;WvDPgPCi/EHxWGJDeVnHtmvepVzayLnYfLOSTgf/AFz7V4N8D32fE3xUhIEjQsAueeGqftJlU17r&#10;R7RqWXlPH8Ix2zXGeJAvkMU+469fTnGPc17R4G+GT/EnVrgDUYtPsLOJWuLmXnaD6Y/n0rzz9rLw&#10;lb/AZ/Ct/p9z/bnhvXZPIMzNloZ1+YMHHBU8DjvXTKcerOWjga9aV4xZW+Cv7E3jvXfFWn+K9dnt&#10;PCOhRSm4QXjbrmZccNt+6q4Pds+1dbpVw9x+1jB4E01INU8BLLERrETbyZQAWUuOD82cVf8Ahl8W&#10;vFPxy+F3xu0nxPfpOljo6Cyit08oRQhBkccsxOeTXlP7HuuHRPhj4e1KAK8ljd72jOAHPBOT681x&#10;Kcp1FFOx9NClChh5V6sea2npfr8jsv2hP2kPEd/8RviJ4PiutU8PxaRmyisx+7tbm3GASTjqQeue&#10;1fM3wW2wfFDQBGqRxNuVducEA8YHbj86/UHT/Gfw9+Ld7/YeqaPDLc6knkyLd2g3zcdpAOv41+bT&#10;eG5fhh+1vqvg5XEtnp+qYtzj5hC3zRxn3AOM1jGn7GonJ31+46Z4l4vDyVF8qildL7Vj6UBJhkTG&#10;Auce9Zv/AAUX0GbXvgh8NPGEMTPbaROIbt0BIhRkwHbHRd+BWpG/7+ReVIfGTxXqPgP4qaDonhK8&#10;8O+L7Fr/AEZGLRw/ZftCMp52NHg7hnnOOprsqQ9pBnzmW1/Y1Uz89Lrw1q/gzwz4b8baxp0th4b1&#10;o3EdjeSjAmOBjjqM9ifSvoD9vrUEtP2SPgvoYkR7y4u0uhCCC7L5DYIUc45HNaX7ROj+Jf2rdb0a&#10;yntR8NvhF4dybaK7dUmvTjBbavCLjgD3Ncn42+OPwr8C/Yre1sV8b6xpcK2trKVVhCqqAFMjfw8D&#10;7pzXG46NM9xSXtFVW5778NvE3iPwf4BuNL0GG0le9skizfoZIIflxuIyCevTNfMml/Dr4T/AOCeX&#10;xr4gXxXrEhaQadEodEB/hCA15P8AEH9p3x18Rbia2huRo1gyhVsdKGzaPd+rH2rlPDfwu1zxTcbx&#10;blAxJdtvzSE9ye9J1o9FdhThUgpNvRu5634z/bM1SW0Om+A9HtvC2nYwkojDTqB02gcD6EV5DHo3&#10;iv4m6kbrUZLzU5Zn3Ga6YsCfUDoPwr3v4ffszW9psudQVQwPD/eb8q9y0XwXp+lRBLa3UFRwEXJP&#10;vx0pqE5LXY0jKMF3Z81+Cf2Yri58qbUzk9cP1H0r3jwx8J9I8ORh1t/McD7xTp+FbPirx/4c8B2r&#10;zazq1tZBR90MGfjrwOlfPHjf9ufS0lNp4T083OMr9uuiQPqoH9auNOnS3MnKcmfT6QW1hbmV2it7&#10;dF5kkbYv615b4/8A2lvBXgSGSGK5m1m/UgC2sRmM+vz15V8DvGfhv45fE6HTfif4wutO0Nrd5t4Y&#10;xQkqRhBjuc9/SrH7Z3gj4MeBNT0eL4Ya4NTuJg51GFHMqRAAbSGxwTzXNLGPmtTVkbLDwa5pO5wf&#10;jr9q7xj4uMlnpOzQNNfvDy5Hu3/1q8hvJrjVZzPqF1JcyHP7yVif51Ve8ijcqSHcehzj8aha5DEh&#10;m4P3fapcpPdk2S2LcPlox3Mvy9D3I9KSS43j9zGEjFUjIuAF5JpfOLjAbjuB1padAbV9CYOQcv8A&#10;Ofekdx94jfjseaTfHGMk4WkFyJOIkZ/fFFzS+mpIC0xxjbx+ApnyW/33+fttoeNgqBpFGf4BUixx&#10;hcgjK9aLoLpkazGVsqhP1FEmHCh2APZBSCdpVO0kc4wBipHtgpQMQMDJB602RazFVVTOVC4Hc1Cs&#10;zbmCguGPT0qRpoeSkbMemHNH2jauDtjGOSOtSynYje1YZflT6HtTfso3DzJPM46ZqeKK4vCRbQS3&#10;HHL46D1qhNMIZNrZQ5KkHtihS0uRa+hIW8piqgRj360sUQk+VEklfP8ACa1fD1jHqcxWWIyMgytd&#10;1oPha7vMLp+jyO5/5aFNoH4muWriIUdZOx00aNSqvcRwNp4e1C6YBIjBGe7jArat/AcSnzLu4AiH&#10;JKdK9m0X4L6rf/PqWoQ6fGR/yzO5senpXeeHPg/4U04pJcwyarMD9+diAT9BXg4jiDDUovl1Z61H&#10;Jq1X4tDw3wj4Qi1TULez0nTH1O4kkEcYVchieACe1e3fFj9hr4l+GfhZceKtQsrBbKyjE01lbT5u&#10;IVzyWBG0j6GvS9H+z6QAthbw2G3p5MYUj8etaHxX8b6/4k+EviHRrjV7uS0kt8mJ5iQSOefyrxKP&#10;EKr4lQcHY762T+zppwZ+dkdou1WUGRTypPcdqsJYGRXBGDmt6100yxIzAD5QcY9quRaaFkTKkhu4&#10;6fSvuOa60PneSzsc1ZfukWPd2/rXofgK5fzYstkE4IPpXn19bmw1B0Kn5WMZPb1z+tdP4HuG83AO&#10;drZ64rgxSbgddBpTR9N6BcxtpJV3HyngZqSXVImH7hHkPoVrirLxVb+HrOW5vEJs0Te5AJIFclrH&#10;7QwYGPSdLXBHEk7Bf0618NUwNWrUvFH2tOV0j1uW6uJF4iWLjne3NYWpa3plgge+1JIyOvzYzXgW&#10;t/FDXtbDrPffZ4CP9VDkY+hrn7LSdS8QyFLS1vdSlJ6Rqz4z6noK9OjlC3kaTqciPbdS+MGhWD7b&#10;LN3KvKnPBI5xmkPiQ/FWfVdcu4Ut7y7YLLDDwBhcDA/AVzvhH9lz4keKhGYdHTTrdj/rLpxx77et&#10;exWH7OmsfBfQkutT1GG8kv5wHSFcbD+Ne9hsvVCfNFHh4/E0alPlUtT5FuHFnc3EE0scbwyGIh2x&#10;ll4/E1v+HPhn4r8a3GzRNB1HUXyCJREVUfi2Mj6V9Jfs3eF/D1z8ZfGGlaxo9pfSIRd24uk3BQ4z&#10;xn6V9m2ltDZxJDbwx2kaqAEtkCgD0r3I4X2mrPm4Yv2LskfCPg/9hfxrrESSa1f2ejwPy8UOXl/4&#10;ETjB+le3eDv2JfA/h8RyaiZtZnj73LErn6V9EYORx06EnmpVHufrXRGhGHQ1nja09nY5vQvh54e8&#10;MweXpul20XTog4+ldHHEEUKAAB/CBxTkTnJqYDPAWt7JHG5zn8TIthO4sM+ntSbSVIHbBNWQhXjG&#10;aQIVR9pC5HeobbMpLqWL6PzWj6HzkxnHtivjj4ieGFki8T6O64HlzRqCeeQcGvstObCOQn50OFr5&#10;++LOlpa+OZJwoEdwiy+vHQ/WolsawfQvfsja63iD4G6MHYm4s1+yNnjLLwePwr3NIsh9h37eoTnF&#10;eK/sJ/D3/iQfECPU777H4f0vVpdyRtunk3fMf91ecD1r1K+srDTbq5ZdWGlWEhJitzMN4Xtknqax&#10;VVsuFNJtm59nOcEEY/WnMgVSWOPYjpXnGveKPDtlbubXXbq5vEwVC5K598VQn+NKxWwSDTDLLGMN&#10;JMeG9wOta8wXlbYd8Rf2efA/xH8yabTf7O1N+Tf6aBG5Pqwxtb8Rn3r5d+I37Jni3wYst5pgTxDp&#10;qZObYbbhR7xnk/8AASa+g7n4o+ItUj3oUsoemUTA/OuI17xzHCz/ANreIYw5P+re4Gf++Qc1108V&#10;Upbao4KuHhV1asz5V0nWNU8JazHe6dd3WlanavlJoHaKWM/Ucivr34Lft+3FsINJ+I9qbuHiMa1Z&#10;RjePeWMcMPdcH2Neda1pOleOwEsfDGr6/O3AnsbFoiD6+YwHH5iucu/2TviG9pcX1poRW3X5ktpb&#10;uIzkfQEDNd6xFGuuWorM4pYatR1hqj75k8G+Ffifo8eu+ENTtJI5hlZrRw0Dn0YD7p9R27ivM/EP&#10;hfUvDVz5OoWzQ5+7IOUf6GviLwj468bfA3xO8ul3d94f1KNgJ7SZCqye0kbcMPqPpX2l8Iv22/Cf&#10;xIto9D8eWtvoGoygR+dJ81jOfqeYz/vcf7VfF5vwhhsanVw/uy8tn6r/ACPrcq4qxGDtSr+9Hz3X&#10;o/8AMpNSV6z4o+DqXEX23w7OssTjcts7ghgeQUfuPr+deW3tjcadcvb3ML286HDRyLgivx3H5Zis&#10;sny4iNl0fR/P9Nz9awGZ4bMYc1CV31XVfL+kQHpTKfSNXlnqDaay06lbrQUfHWhh/tFwx7KABVu/&#10;AaN+cPioNFA86c47CptQ+aGQjrxX9UH8jzleR0Gk/LpdqhGCFrQ0/a08gYgfL3qrYx7LC3B/uZ/S&#10;r2kxrLcyn0QVSaMnuLqAxbuDx8vetqCHZBAeM7BwfpWVqv8AqHfsVArci2vCgRkfCjOO3FEmNaop&#10;aaGk8ZQbR0tX6duRW9cbuOpGefasXRLYz+L/AN2xBS0YnH1FdDeWrJASGOMcn0rFs64rRGX+z1Hu&#10;/wCEodBw2onn6Zr3aUl4I4oEMjkclB0rxT9nGy+0adr+85T+0nyPXmvoi2RbezQAADH8A5rxZazP&#10;uKLtRRkJpssmFmlCAenWr9vZQwuqpHnHRj1FXUjVvmHNOl2hgAp3+tUgcmU48JM+WBPHNXbfPJP4&#10;VUjHPODmpxcxW4Xe+D6d6tRb0SM5StqzRjfaQTjHqa4LxNIBrcpJwvrXTT6qSuI0I9261w+usZtU&#10;lZuT7mvUw+DlOV5aHjYzER5bR1Of8d/8ipqmP+eDfyqbw1n+wdMGeTbL/KqfjMh/B+p5HIgYcVc8&#10;NcaFpQx1t0/lVKHLKUTy5S5opmF8YB/xQeoc5AVf510WngfZbD/rgn8q5/4vxgfD/USD/D/Wui0/&#10;H2OwJBx9mTP5U47mE3+7Mr4m4/4QbVWHQRGuW+AitN8MNMVULOJ5goAyTyOgr0b4qeDNas/gnq/i&#10;t7Jp9HhjJeVR+9OejAf3R3rD/ZS8bR/Dr9nbxj44t9Nttbu9Bs5r63huTlX2kcbv4R83as46SZvT&#10;oVHBXRu3D+Tb3EUoPmIv76EnEqA8Z2nnNbPjG8+Fv7N4bwZ4X8KT638SfF+liR76ZhnypMje054C&#10;qVPy4zXmH7Q1+l5+1t4X1m0VLSfXfC1veX8EcmMM0YIJHfqcV7T+0B8OfAk1rpPxV8S+JTY+ILHw&#10;4ljommEgCecFipMY+ZyS2OmK53O6fke5h8LCjUg6r3V1/XY539mnwHqHh74e/EDwv9qbXdVudDfy&#10;vLJy8jE7UQk88kDNedftIeA9U0f9nP4FfCrVJ4pfGduTe3lqZwWt4QCcHvjPGfUV6b+yP4j8UXMO&#10;oX2t2osfEDaJcSCF08rDJuMfyDlRwODXB/tVpH8WPg34A/aJ8Pwr/a9gq6brkUZJCLuKkMBwNrkk&#10;+xqK8ealG2j/AOCejga0niXKrr7z26uzsN/YpmabxV8XtFk+cT+FWkJzncRkV51+yU7D4bS2px5k&#10;eovGAeRk4FdB+xx4y0fQvjnrt7qmoW2m6Rf+Gp1NzdMIwhOSASfvZ7Cqv7KXhbWTp/ilP7MurTT3&#10;1GSW3ubuBoY3TcSGXuARg56VajerDtY8+T/2OtSqaNtafNn158Pfg/q3hzxbb+IvEjWun6FpCG9N&#10;yJ8M2F9DwB75r4Eg1jVvjx+1x4i8c6BpV3e6S+qlYruNMwtDHlN+76AH8a+g/jv8Z/CR8Lv4a8e+&#10;Mb3XLQAB9F0efDyhf4HdTjb6gkV83+JP2vNVtNKfw/4A0a08F6IoColuA03s2RwDjrzTqOKlqYYW&#10;PsqbXkfVviGfQvAts194s1610q0HzLEZQWc46D3rw3xx+2vpOiIbbwToYumGf+JlfqRz/unkj3r5&#10;ni07xJ8QtWkubj7XqN5MfmurpixP07V6z4H/AGWb/UGSbVHKq2ODRLEzm7JCp4WFLVnm/jD4meNv&#10;i1f51fU7vUEc5S2hJWBPQbRjj65rb8GfADW9flje6i+zQA7jEEwOe496+q/B/wAENI8PxgC2SVx0&#10;2LljXQ+IfE/hX4e2nm63q9rpkcQ5iZt0p9ggqPZN6yZ0Oqvso8w8D/s66dokY86ES7G3Ankg+9ev&#10;ab4W0/QYQ4jhtwDkFiAMetfP3jT9s+0tlktvCWlPKpfAvr7Cj6hB/XFZXwa+Juh/Eb4nacfizq95&#10;H4XO9rgKxSPd/wAs1ZV6A+3NTUqQpR90cYSqy1PXPHv7RXgzwSkkcNydau0H+qtB8qHpy31r508Z&#10;ftVeLPGCzW1jOvhuyPH+jIPNA+vvXrX7aF18FLltGHwsjjS6Td9vmtkY2zoRhQQ/fOelfHt95aEq&#10;GIzxXLGtOoi50owFv7dtfvJLi61i4v7h8kyXXU/XtWS3hCVBmPUoMuf+WgwBVgXZiHloPm9aR0kl&#10;k3NIY4yOD6Vdu7MyvHot7BC6p5EmcMo38jHFRT6VqEsAU2oTLAbIThcDufXNXQYooyyRtI/98txQ&#10;2ozF0J+RMfwVHIr3NU3axiPpt8in/RJR6ttxVR/OiwGjljz1yprphqFywOy4cDPQ1I+q3SRou8Px&#10;zvGaNDNxOWW4wfvtx6impfzOuS49AB1rpRdyzAh4ISD1OKY6WuzMlmhYnnFBPK7mNDeIh+dWkftj&#10;pU/9slPlBI9gvFXzZ6U+4vZyJ/1zfrUb6do5Aw10mR03Zx+FDdiuVlcX6MrEFY/VjTkvIlI25PqQ&#10;etX7fwXFfc2804wOssVR6r4YfQNnnOsm4cYXFRzILW3EjnO/IUY7jvU1vpt3etutLWWTceXI7fjU&#10;WjxO93bLGMvJMqoPVicAV9beE/2S/F+tIJtWuYtHtZCpC7cttxnP615mPzPDZclUxDsjuw2Dr4t/&#10;ulc+abXwTNjfe3aWq/3YhuJ+uelb+j+ErKWXGn2D6nP68v8Ay6V+iXw0/Yw+D2kWsd7rt1feJblM&#10;bluJTFEG74C4yPrXrtx4b+Hfh7TZLbQvDdjZBV4aKEA59Se5r4zFcY4RRbw7uepRymtKpyTTPzQ0&#10;f4ZeILxYd9tHYQMegTB+leF+MtEk0XxBqFpKSZIZ2yMc1+omq+Gobi+MixLgnIOMd6+Ev2n/AAe3&#10;h74k+IwIsRyCCZcdsgE/rWnD3EbzXFSoy7Ho5rlNPCYdVIvW5w3w6s2ufERgiY+e8XyoRxXrUOte&#10;IdHXy1cbF4IK9cV5x8BH3/FfwvG4BjuZGt3ye5Ukfyr638SfDRbeST5T94jgVln+PeExMYy2a/U6&#10;8koqrQldbM8ctfiLeRrieAgg8kd61dO+K9u8qRLFKkzcKMcZrQv/AAGo34U8e1ctD4SaHXrT5XAE&#10;oyccAZ6mvJp1sNXV4nuTpSp7Hodp4p1K5I8uHGTgl+orVWw1bW7G5hkl3pJEwZAPasy78TeHvCcR&#10;a4uUnlBzthI59q6LwbNrvxe0Oe48O+JvDPhGDzfIhh1bL3Mrf7qn5Pqa0pYOdSsuRaHDOfJBuWx8&#10;+Q+GpBNLEyfcYx8+xxViTQCkXyqVRHBYgcAjtXp2seDJ/DmvXGmX01ve30L+VcXVu2VkYjPFNu9H&#10;/wCJc4CnIXJ4r9Mgmoq58VOGraPm/wCImnSWOtqmwossfnFu2en9Kr+CJttw0O8GX7wjByxH0616&#10;p4n8L2uueOvB1vqPmDS9Rc2s5iGGwOeD179q+0fht+z98Pvh2Yjonhy2EpTi5u8zOfxbJFdUaHtV&#10;Y4Kld0paHyppHw68T+NtMntdN0S4uFuIMCWRSsQP41a8IfsMeJ9SKS+INRt9MRT80Nv85I+tff8A&#10;DGsUKxRxiOJekagbR+ArImQRyOnanSwSpt3O6GaVeWyPA/CH7HHgbw2ySXVu+qzjkm4b5SfpXr+i&#10;eDND8PRxpp+lW1ptGB5cYzW0GHp+NKOvWuyNKEOhwVcRVqauQqqSuxm3gdDjFcX8XtO/tLwRdPty&#10;8MqzDI6AcV2qdfpyaz/EtmmpeHNUtyB+9gJX8K3bvokYRve97nx74Ru08L/tPaBcniPWbAQsexMZ&#10;/wDr19ptHtc85718P/Ez/iReKvhz4hQYktdXWylP+zIef5Cvt63kFxbRTLyJEDVnB20In8RKqlwM&#10;cVKqEHHeomfAy6+Wv95zgVn3XizR7DK3OpQADsjBhTb1OrobuxV+tNJG75RXC6l8X9ItmItYbm7I&#10;4BPyrXP33xa1a7i/0Gzjs0HR+tQwPXCxxjaRjqSKzdQ1rT9LG+81G3twOfmOTXgXiL4mupI1bxND&#10;b56xCcA5/wB0c1gW2vHXJEXSNE1vX5WbiS3tHSLPu7gCpbE9T326+Lug2dvJDE097Ix3Dy14J9K8&#10;v8deLB4t1C2mSzFukCbVbu4qtpnw4+JHiGTZDoWlaBv4WXUrnznA/wB1O9amofBPXvD2mXmp6n4o&#10;XVJ7SMI9jBaCCFfcHqazKgtTkNBum8N3et31pfTaQ+ohftbLcbIpdvAJU+nrVaXxjpM87Qw3U+rS&#10;Mf8AV2MT3Rz7EDGK4D4x2lrYa/4E1u+ja4sLfU1huoJSGidZOFBU+9fcnhi1sNNt4Rp9pbWFu0ak&#10;R2sYRACOny1PKokzqvn5T5z0/wAP+MdZwNL8EXqRtws+qSi2X9Mn9KPEnw3+Iuj3OhvqN5o+l6ff&#10;3QtbqewiNxLZgjhgxIB5wOnevqh7hY24257YGK5j4iWo1PwpdqTgxFZlPoQc1LmkdVGjzzSbOGtf&#10;2W/D7yGTXtb1rxBKDyJLzyYGHvGoxmux0D4TeDPCrg6b4b0+3cDBm8vdIfruzmtTw1rD6rottPIc&#10;SJH5Ug/DrWiz8dalVLm8qEVKyJ42SEbEVUQdgowB+FPFwqnIIHHZearIxJ9akVeelS6lzRUUYHjL&#10;wH4c+IVgbPX9Hg1GPGEllXDx/wC6w+ZfwNfMHxI/Ylu7bzbvwXqH2yIZP9n6gwVx7LJ0P/AgPrX2&#10;Ei+i5pywk8kY9q1p4urRfuvQyq4KlWXvI+Bvh58dfiV+zTqw0i9guTpiN8+iaureVjuYm6r9Vyp9&#10;DX2Z8O/jl8Ov2kLCOyLDT9eC86desEuVPcxN0cfT8QK2fEvgzRfGemvYa3pltqlo3/LO5jDbT6qe&#10;qn3GDXzV8RP2JxHMdS8Bas1ncR4lSwvpD8pzx5co5B9N2frXfKvhcdB0sRHf7jy1g8Vg5Krh5bfJ&#10;nuPi74Ual4f3T2edRshzmNfnQe4/qP0rhvrXD+Av2r/HfwT1aPwx8VdJvNRs48Kt7IB9rjXpkPnb&#10;MvvnPuelfStjZ+Cvjfox1zwtqdvI7/emteCrf3ZYzgqfrg/WvzzNuDd62XPTt/k/8z7bK+LmmqOY&#10;rXv/AJr/AC+48forc8S+EdT8Lz7L2A+WThJ4+Uf6H+h5rDr8uq0alCbpVotNdGfplGtTxEFOlJNP&#10;qj5C0IljP5g4LADFWL+NRGV7HIH1pmhTAQybOSX54p2oZ3d+WzjHTNf06j+S57nW21szWluvVxGM&#10;/lU+jeYLi5EcO84UYJpsFjtgjIL5CDGD1q/oELI971DDbjNDbRty3IdSTFo7FNjtgcc10S2aCJCq&#10;fMUGcD2qnq9o8dkTxgSKBx7iukhtwpAIPYUnLuVGNmYPhS2ZfGl4VymLL7p+tdVdW221lZhuIQn2&#10;rM0KBT4w1MhcbbVI/wADk1v6pERpd1/DtjOPpis3K6Ouy0Ob/ZjBPhvVHYddQn/H5q+gBJ/o8apg&#10;V4H+zExXwXds3JfUJyD2+9Xu23eQRwAK86a1PrKf8NFxHwcE84qNixBC9fWoELF854pZZti8GhIA&#10;t+QQxwwqDUkK4kA+XoTUkR2qzYPNOuWM1uU29a6aU/ZzTMqsOaDRktcK0oBz9K5jWGDajLhq6FmP&#10;mggdOtc9qIZ9TkVImeQ4IAGS2ewFfS0tz5vE6xsc74wyPC2qIe8Bxir/AIVO/wAP6UOkgtk5/CtG&#10;00HTfEmu6p4b1nUf7I+yWhutQ4+eCHGeh9uawPG2qr8Mfiz4a8GxlL/wvrOkreaRqyty+Adyt9OP&#10;zrixSSfP3MaWHqVIqLVrHXWvw8tPilHeaJf6x/Yunrbtd3d9s3eVGnzMfbjv2rD+L91Y/DH4k/Db&#10;QNIuE1zwl4wtVWw1fzMygjA3bhwwO4dq9C+HWjzeIdT1vRYjHFPqmi3WnRNJ90F0Kgn8814V8XtG&#10;TSP2g/gd8K9OcXsPw30mFtRv5V2+cxZQceoyg/OuGcnFJnZg6NNxfMtj2DQ/HGqeJ/2wviD8Lprt&#10;pfCSeCxZDT2/1ayiM5YD1JJ5rzD9hXX9L0f4X/E218TWf9qeHvDi3X2q0CZ82COQ/IB3Pyiu28IW&#10;z6J/wUV+IepSo/2X/hFG1EyZ4VDFkHmvP/2CPDCeOvCfxZsZLtLDT/Ew1CCPUJSu2AGU/Oc/Ws03&#10;zv5nsJRp02pPpcj/AGoPFPh/VdQ+E3x08GWb2kHi6B9Lube5Uk+UhKKBnptCEDFelfGX4H+LvjX4&#10;r+COueFdMjubLSdG828vbqTEMIGTt6H5j/SvK/jb4ds/GutfCf4MfCqebxN4e8Cgtq2txjNt5w5Z&#10;fMxtLEFjgHvXpXjz4ha/4O8F6foPif4qWPw+8NafCIVtPDnzaldIM8NLztyOMAfjUqLbbD28abi4&#10;rW1vkHwD+NPhvU/iF4jk8y72aZBd6ZOJIS7NOQRtXHUE9M1xnwI8K+PvDXwb+I3hPxALLwt4S8R3&#10;dzMtzqg3TWsDscsI84UkEYzmvJ7v9qzwz8OdMl0n4QeEYrFJ2LSa1rK75rlv77DJLn6kV4/r2tfE&#10;H4z6qJtYvL/W3ZspFOx8iP2VOwqZ1I6cxzUoOkrUtrnuq/EL4I/s/WqWmg2E3xH8QQLkX94waBG9&#10;Q7fL17V5X8Q/2oviD8TUewOoNp2lsMLp+lr5S4zxlhznHYHFa/hD9lLWtWVJNQdbcOQTg4bHpXvX&#10;g79nHQNB/eTWxu5UOSAuf0FJ89RWjoX7qd2fHmgfC/XfEsqNFbPb+c+WJHzOT3J717x4C/ZZEJjf&#10;Ul49h0r2jxT4k8I/DqwSTUL6xsBC277ODumPttFeJeOf24IdN8218IaBNeE8LfX6FUB9h3qI04xf&#10;vbh7TokfQXh/4aaH4RsBKIY7SKMfNcswVR7nNcd45/ab8A+A1ltYrn+39QjUn7Lp4wpPvJ0FfCvj&#10;746+PPHupPca1qdw8RPy2kSFYAPpXF3GuXt1J+++SNDkKF2g/X1q3V5NiGn9o+k/Hn7YHjXxfm20&#10;dYfDVgR/y7rulI9CT39xXi17qNxqV1Jc393JeXLnLNM5ds/U/wAhXKnXG2dAG64HQUn9tSOwLBdn&#10;ovAFZOpfctWtodPDdqJBsPJ9ani1OSJzt559a5YaqkjqFf8AHpipo9aOwheo45PWodmVz2OrvNXn&#10;ul2tIOnSsyVQeWOT61l/2qh5x83uaBq/GCOPYZpW7BzXNaJlYZUAe5psgTO5mJ9s1lpqIcZGQDUy&#10;3MO3mQk9hjrSQJk7tkcj5KBEzxgKRgdqjF7zujQEf7VNMrTNznJ6Y4FNsLk5jQuA3p2qLekSEKCe&#10;eauW+j3lyA2BHHnaGJ61qWnhhVQCSTLA884qOeFPcVpN6I5wyh2VS/y/3MdaarhBuWQDPBrqdY0q&#10;0j0l0QDzywGR9a5RIfsseCpyUEgz61HtE4uxahK6vodNp/hZZ1jM87hDyqItdZongSW5kzZ6e8jt&#10;/wAtHHBrt/DOlWa6TpdyIVPmwgndz81d/oyiHHGweg4r4nG57UpNqEU2fY4TJKVRKVVtHJeH/gpd&#10;X8qLf3y20bDISE85xWX8f/hdpfhjwjpFzpvmz3An8uaSTvnFe36bCq3cZB2Ddj36VifHDTf7S+H0&#10;YB3mG6VueuOa+Ywud4ytjqaqStG+x7mJyihTwk3Tjd23PjJpfsc4nC7XiMc6H0Ociv2B8Nak2r6D&#10;p9xvDrPaQSA/8AFfkLr8LI8sYTkQGPHuOlfqb8BNXXW/hJ4QvQ/+u09Cwx6Ej+lXx/Tf1SlUXd/i&#10;ebw3L95Up+SO2Ex+0MACAedo6VXleVHO043Crco/fjbj0NIId8mAGkcdAgzX4RHnb90/QW4pXbIk&#10;0wzp5o5fGORXyN+2t4SaXXri8jUtJLpasCB/cavuPSNBvLyPC27KHHU8V4p+1v4AmHh+yuZkV0uL&#10;W4s8DrnYTiv0Tg+jiqeYxq2fLsfL5vVpVMPKnfU/OH4am+8P+NvB+sSWF3b2I1OHyrma1dIpFZgp&#10;IkYBT97tX6j+ItDt55JXibzEJJEiJ2NeG/s36Gnxq+DPheHxxe3evWXhy48nS9KZvJt7fymwpKjh&#10;iMdTX1rfXw1B4ljtUtraNAojQY6V+vcQcOzzipRmpWUd/NHx+WZo8HCcHufNepeFtb1d3t9F8PGf&#10;cSpubk+Win1qGy/Zb1jW33634iNtn71vYIOnpmvpQxZTGTtbtmkZBwAAFHQdvyr0cHw9g8HBWV/N&#10;mlbOMVVvY8g8Ofst+AvD+15dNbUJwctJcsSWNei6b4W0LR0H2LSLCLaO8Ck/njNbJjwARxSPgkA4&#10;/AV71KjTpfAjx6mIqVf4rPmj4xaQLP4gXsqIEEyrIoQYHIx/SsGbTkktp1wSccYr0744aYr6/YXH&#10;3RPa7d3+0Ca4qzh3xAMRyOR70VI6kwkzxT4jRPp2m+H9VZcNp2rQsT7M238Otfbvhm7N5pthNnIE&#10;QAPrXyB8VdKNz8O/EcaoWe3xdICeuw7v6V9PfBnVP7X+HOg3gO8m3XJ7ZIH9K6KDsedi7No9Ntxt&#10;QYGM1nX2I7lwRVubVbGwhDXV7BAP97muT1/4k+H4LnMV0bzPUQoev41pzasdOLextmUKOM7vSlXB&#10;BwnJ9R1rzy7+KM8y/wCg6aQv96TNcjrXxVuLdGN3r1rZxjOY45FV/wAB1NHMaODtqe2z3UVupMs0&#10;cQHUM4rC1Lx1olojq12Z/lIZYhntXhMPiWTXJM6fp2u+IXf7ptrV1Q/8CfArcs/BHxB1hsxaJpXh&#10;6Nh8s9/d+a34omeaXMCicT8Q/Ctt460c6f57WUH9oRXMdwFy0e1ge1emH4gaxp+mw2xvoLaC3QR+&#10;dJhWYDuc1y3i/wAO6poukappc95G+rpZNIt1ZLtTdjOQPwqj+yv4V8P/ABD+HFnrfiO1bxDrcbGK&#10;4m1GQzDcCR9w8DpUBUVrEupfEizvpWV9audUlJx5NirTHPpheBU9hpXivXgG0nwVfGI9LnU2Fsg9&#10;z1P6V9EabpWn6LEsVhp9pYR4Hy2sKoP0rQ85j1Y89yealtXsaqN0eGWXwW8fatGDe65pOgRE8Cwg&#10;Ny4H+8SBn8K6S2/Zp0KQI/iDXdX8QyDrHLP5MTfVVFeoJcDPOM+uOae98FHykgelTzIuNNLcwvD/&#10;AML/AAb4W50rw9Y2sn/PTy/Nb82zXUI6RRrGgEAHQKAB+lUTfsq8EgnmoWndz0OKXMjaEI9C6Zkh&#10;lSQYYqc59aZ4mhGpW17ZlCUuYCOvfFUmcsCPujHeroPnQwSzZZTH1BxzWbkjVU7TPjX44aR/aPw1&#10;10Rg/a7BReRLjOWhbIr6W+DfimDxP8NfD+o7s+dbKWx6kCvMvHGiRw6tq2lyAGOUSqwI6hhxzUH7&#10;GOqzyfC6fQp5FkuNHu3tH9trkfyxVTfupnBUjaofSK4z3wOBmor21iv7G4tzz5kZXH4VLAsjopKc&#10;+1WEZopEYqMA8/SuSUtT16MdEcp4KnFs725GBMn/AI8pxiup2DJJFcmsb6fqN6oGw2U4nUY/gfrX&#10;WGTcnA4b5l/3e1QpHZKn2FUBStTr8vQ1QDsxGBViJmLYx2ociVBrcujLDOBShWznNVwrk8VKFfbz&#10;RzFcqJNnH3sU1gACR1pgVj1zSiFw2MVHMNRR5D+0P4et9V0zT7u4t47iEHyZUlQEc/WvlrWbDU/g&#10;5qlh4j8E6rd6PcyXa2rqsmUG4/LuBzuXPUNkV9tfE7Rm1fwXqEYB8yIecMe3/wBavlD4g6W2t+Bt&#10;WhjyZ0i86LjB3Lgj+Vephq84L3WePj8PGo02j6A8B/tSq5t/Dnxb0QeGr+4ULFqbpu068993IQ/i&#10;V9x0rt/E/wAIobyEX/huZJIpF8xbbfuVgeco/f8AH864f4R3Ol/Ev4U6DLqNrBqNhc2gWeG6QOrE&#10;ccg++a1tG8Aaz8Lrgy+ANW2aXu3P4a1iRpbI+vkPy8J6/wB4Z6iuXHUMBmsfZ4yNn0fb59PyJwNT&#10;H5dL2uClddV3+X9M+IfDsQ+wk4HzORxS3UBlYDJB3jk/Wp9DjCWCIR8/mHNTCLfcwe8g4/Gvo2z4&#10;BpNnZw2pKRgnOEFXNIhzc3u5f4lH9akgi+c47ADFWdJQfaL73kH8hXK2dKVkGswhtOBwQDMgx/wI&#10;Vuww7rhz0AI4rL16N1srcBT806Y9+a3bcA3BbPylqi+pSMzQV/4qvWSOghhA/WtvXlxot6emYH/l&#10;WP4cTPifX88bfJU/XBrU8VPt8O6lzysDkflVM3ic5+zUPL8AR5OSbqY/XLV7oH3x7h8qgcg968M/&#10;Zx/d/DbT2ccyXEp/Wvcd3yBfUVxyWp9RTfuIf5gWPg81WRg7nJJxUbBmOKkgQRAn1qUaNFiM8HYO&#10;O/tUjblXLAAEcH1qGLj6HrViRiwHcAdKu5JlXUJWTcpBVznp+dUtM1u58P3HifWNOiFxqVlpzy20&#10;cibxu6cL61rSRmeN1xjbyPWsbQ9el8J3PijXrdI5JbCxeaNJhwWB4yO49q+hwU1Up+aPCxdO1VLu&#10;ef8Aw/vJ/FXh3xnrniAC48Z6p4ZujqYlXbKn7r5VZf4Rj1rzv4kXj3Phr9lu8ZhJdfZ57fJPOwLG&#10;AD7fzr0/4NW958UbfXdbnWI+KvFmi3EFxIBsXc6bR8vUKARXDeO9Khn+Onw1+HmmyR6pbfD7RVh1&#10;C6tjuiFyUAKg+vyqfxq5U/a0eV7s6atb2VRrz+7TZeR794GMv9qeIViPlzHQr4xlequEOCD9cV4Z&#10;8dPFUXiPwp8EvjzYyKdQuI/+Ef11Im+Z3VtvKjqVbcT9K9XutSTwXYXt9qnia18IRXFtLDJdXJDS&#10;LDIMNtXrnHftXzin7Rfw++GOjQ+Hfhh4Vm8UPHK08eoa1mVBOx+aRQcnnr0FePNrlSYsLpGWm59c&#10;fELW73xV8Kb9fCOhW1j421jTRpF14p1IeUlvp54Zix+8dpOBXzXoHiz4TfsveAk8Jtrs/wAQ9TTe&#10;biCwBWFmbllLDgL7Ma4K60v42ftDyI+s3V1baZJkC3TNvasnYY6/rXd+C/2KNJ05Um1nUnuZOC0c&#10;fyLn046/jSU/eukUlbSTueaa5+1R4+8VWqaN4L0618HaGQY47XSbdfNcHqGYDb+IrK8K/s2eNfHl&#10;z/aGpvIpkO55r1i74PoTyPpX2ZoHwx8MeCbQPZ6fZ6dGo/1s5AH1y1cr4o/aU+HvhS5GnW+qR+IN&#10;U8xYRaWRB/eswVVJ6DkjmocHy3qMLJvQ5Pwh+yX4d8PmOfUd2o3eARkYx+FempovhbwFYme6+xaR&#10;ZxpkzXJC4rlf2m4vjX8K/hb/AMJo+n6P4Z0b5RNHHN9ouoN+AvPAJyR0zivzt8TeLdW8W30lzrur&#10;3OqT5zuupCfyA4rJVoJWii5U33PuHxt+2Z4D8LM9poyyeI70EqDCu2IH/ePBFeA/EH9rbxp4rVob&#10;C/j0W2bho7CPEpHoXP8ASvBRLFkFX5bsxwo+ooluI+iMsb9SQc5+lOVSU0OMEjYuvEV3NdvdT3Et&#10;zO55luGLn8Scmqr63eSlz57EOfuY4FUgyuMhsn0zSbT13LgVhY0ND+2tRH3ZgUx9zYOP0pE1W5Ix&#10;KIpM/wCwKpB4ucOOetKI9ijmmkS0X21AsArwW7cdTHUZurZmUG0ikI9sVVlYIyhmHI4xSpMfMwiA&#10;Z9T1qXyvZhZJasth7OV8SadCf93imGDSypb7Eu/PZqgjR5n+Vhz2zyasLpMyQPK0TgDruGOKeiJX&#10;L01KnlaXLwbaYe2/GalisNJb70dzHn/bzTY3TBcqcIe3evZvDfwH1fVILe6XT1tI5o1kE9y4OQR/&#10;dFceJxVHCK9eVjehh6uK0pRuePR+HrKY/uTckAZye1LdeF47SIOLhgT0OK+n9M+AdlZfNqWovK2O&#10;Y7cYArD+KfgzTNO8FTtY25SWOUfO/XGeteFHiHC1KqpU9bux7LyXEKk6klax88G3McQRFLj1NPgt&#10;38qMNIUcHnj0rpG0iVIJDjnG4fT1rGuh5N3OW7E4H1r6OU+x4ahY7nwrYR3Plq7eYMZ59a2fiVps&#10;dpqOli3RYFe0STAPU85rN8D8qDjsuGzXQfEa2DwaBO5Ayjx8+2K8HFTkp2voe/gkpx2OIktGliwQ&#10;Pm6c5rndVgZDENv3VMRP0712tnb+be2ykfekAwO+axfHunSabrlxA+IDFLgo5xjI4/SujC1L7GGO&#10;p6p22PXvAGbzwbo0x6rkY+hxXdabuwd64571xPwU0291vwRbJYW09+yTGMfZozIM7umRxX0R4P8A&#10;2ffGGsOrS2aaVEeSbo5OPp2r89xuErVcRKNOHU+4wuLo06MG5dDm9PJUxNgke1XfE2njWdCubIgf&#10;OVIOemO9e+eG/wBmmzthG+p6lNclDzHGAFxXoF/8G9D0zwvqKwaZvZrZmSWUHP8A+uuXD5LjIV4V&#10;qq5UncvEZpRnTdJdT8jNQ+Guv+IfiFqmi6Bo91rN7BOQYrVcgBjwSc8Cv0g/ZU+EfibRfgv4Z0zX&#10;oo9Ou7JJIZImfc+AxOMfjXi3wNhfQf2mfF9gjNHHNp1vcBScFckjOR9K+4/AM3/EqljPzGObnfzj&#10;PvX6Lm+W0cwwahXV0mmfE4LFTwmLkqWmhFafDixhYPO7St37fpXSWeg2Voo8uJFP0q4cYHIx7mhm&#10;wvBFfJ0cqweFf7qCR7EsTVq/FInhURqcAc9BXkn7U2gx3/w7tJyA/wBlvl7f3uD+lerRXA6jnFcX&#10;8cbYah8MNVHXy2Sb6YIJr1sO4KskkedXUrHxl+xPMbTRfFmisSRY6rOqx59WJ/rX1La/8e8bDIcH&#10;p7V8mfs2Spo/xq+I+lodkclwlzGO5VkHzY+tfVUd7BawEy3MMSKeS0gFfeOScUfPRi1VbZeDBs5I&#10;6nrUbOM4HLd8VgXvj/QrFf3l757Z4SIE1gXfxXgjVzaabK6DvNwPrU3vudElc75nJGDj6hqQoU+Y&#10;jCYzvJrw7V/jZdoXQalp+nhuBFC4Zvpxk/lXOnxbqmvzOLWz1/Xt3/PGFli/76bApXRCiej/ABje&#10;yvLPTmiuoZriF2DIrfdBHHNebWbqwjOFOeMg1O3hXxbBbSapqegRaXaRjJeW5Dzt+A46U21wfMG0&#10;HByCetDdwTs7HP69pFvqLahp90M2l5EY5cNzg8YFP0zxPo3g3RbTQrDWZfs9uoVLS1JnlyOMYUVr&#10;anCI9QjkLAbkPbIIrmf2M/L0TXvH+gCLEtnqbgM2GYq3zDPtzQmZ13Y6W0tPE/iM7tO8KapdxSdL&#10;vVHFtD+uT+ldBb/B7xxcpm+1PSPD8Z7W0ZuZfwbIH6V7ZZQmVQwJyDjkcVNewBIRwvXsMUmzKE2z&#10;yS2+AmlTbP7a1rWNY9VM/kIf+Arjiup0T4c+FvDz5sPD9ijjpLLF5rH6ls10hT06H3pUUqaXMzs5&#10;VYA5RdkYEQ/uxDaPyFRnezfe2Z9FGf5VIxA5xTd43fXilzhyq55t8TbAPrNnK3ziWEqXIwevt7V5&#10;J+x1cHS9b8beG3c5tNUdhGewf5hx+Ne6fE60L6PbXIGDBLgn0BrwH4VzL4c/aq1y04ji1exhuwD/&#10;ABFcof6VcZNq5nVXQ+qgnct0GKUKV/iJqx9nToOGzzSrbhW6VzN6nRSjeJCsefXpUqW5x36VZS3+&#10;bBFW0iTFRzHRGOmpQW14GamW144FXNozwaUKMetJzZqoopNZ5PbGcVdgtvN0p0A+aJ/zBpG2sMAF&#10;mPSnWFyiNOu0srjg+9Z8xco9Txr4v6ebbxTBcAYiuo1cnHcdRXl/7NF0nh742eP/AA6wxBdbNRjG&#10;cZ3jk/mK9z+MVkbjSLG5GS1vKY2+jf8A6q+b4bz/AIRP9ovwZqqNsg1e0msp36AlcFR/Ouy96aPM&#10;xStJNH2rZovk8/w1cEClhnoeoNUNNY+Yyt0xkVfB+cfQ158mrndRbcbnPanbIniO2ZziK8iaCQ46&#10;nsa0NDP2jTQH/wBZD+7bPrmqnjBSmlx3CfftZVmB9geaNPnMWr3cakbLlVuk565HNZOVmehy3jc0&#10;2RAThe9SJtTkdaryvt6HIoQ9yTRzaEJF1WH50quM9OlQRvznmpFbknmjnGSs4YcVHv2tmmh+G2gH&#10;B7mlAJJYYI9e1Z87LSZFdQfbIJIWBKSKVPPYivlbUdPNjf3NpKvCyNCQff8A+tX1Z5oBxkjPPT0r&#10;54+LemNYeNpyvyLcBbgEdM9/6V24aprZGGKp3hcyv2SdVNjo3iHww5Jk0jUHjjTP8BO4cenNfTC8&#10;xA5B3LkV8efC/VR4S/aJuLeRvLg8Q6eJOenmJwfxwa+utPnjMIBz+7bA+lZV5ckjjwt+ax+fukoq&#10;6cnqTT7cB722XHIkH86LBSLBM+nNT2CF9UsgDj96DX1j2PzdfFY7+3i+cn0NWdKTc1zx1mIz+Apt&#10;shF0WznBNP0b/UyEdC7VyM7ES6wSLfT1yCfPUfoa2rcKJiMdDmsnVlAm0wAdbnn8jW1bf60HHAIp&#10;X1BbmZ4YxJrfiZ8cieMf+OmrPjX934P1Z/4xbt/KqvhZhLqHiGQfe+1gfpUvxDcr4L1ly2MQED/v&#10;mmmbxV7Gf+zpHt+G2kKR1Z2H517RcoSqKo5215B+z0jJ8MNCYjrFnJ+tevTM2Y2J7Vzvc+nirQRA&#10;kRU8tn608fM2BzUypvzwKj2mOVTjgVBqwQ5Xr0qdSB1O6q4znauCWPTnmq2s+JNO8OweZqWo22ng&#10;DOZpQMD/AHRkn8qq5m7o0oCm6RhWFoWtad4f8WX7albG90+aIxNDt3Buc5b2rDg+IV3rcpTwv4cv&#10;tcQn5b25X7Nbj6FuWH4Ui/C3xD4knkuPEHiFbBH62OkxYCDuDIeT+Vehg6nsp3ezPPxlN1YpLc8s&#10;8c/EPw54c+K3iPxZN4gmje+tls4NH0XKiCIKF/h+6xArlNE8WeOde8y3+Hfg6LQrKQkvqlwCZZD/&#10;AHsn7x9a+ioPhb4U8K3cbaXoUCT+X89xMu+WU+rMeprK8XfFfwn4BtEbWNatbTbwtpC4eU/QDgdq&#10;7J4nS0dEckKOt6mrPIdM/ZFvfFV6mr/ETxPdavft+8FvvJVB2Cg52j6V7R4L+D3hDwbAF0/Sbd5A&#10;MmecAhcf7Rr538d/t46fZ3Mln4a0d7qRRhr29OMf8B5zXgHjX9o3xb45Lx6jrlx5BPy2tqdkKj0y&#10;Oa8uU4p9zqjF27H6H698aPBnhu6S0fVUvtRZhFFp+mJvZpDwAAOBWX+0NrnxT+Evw7HiqHwta6Rp&#10;ThEFzdTefcRGT7u5AMKfrX5s6R4wbSb+K+triSK4gYSJJGf3qMOh3GvTPiF+1T48+KXhqDQfEXiu&#10;/wBS0qAgCGZl5I6ZwOa4a05t2WhvCFO2rucz46+J3iP4iTyN4k13U79Gzm3gnEUAGemwcGuMtrWy&#10;hk86KOWORGDAKwGMenvnmoZdVR2JLLvzjKCq/wBsQNw/ymq1a/ePUhWV+U7/AMTfFPxV4w0K30XX&#10;PF+uazpcH3La8u3liB7AhiQcVxD6XZud32mQP/uVXOoRthN/f1o+0jP+sGKUYpbGnNzWSCXSbftd&#10;E59UqAaQu7/j5/NKkaVZD8p3VLHuY4IPtitU5PRmbetrgNFj8v8A5CEcZPquM1Vl0x0OVuEk+lbE&#10;Oi3NyN7QiNMHLSDgD1FQ3tnJprJFIDKSgYOFxx9KhyS0vqO0rNroZ0elTOhIkjqWHw9e3CN5W18d&#10;cuRXp3wc+F958SZdR+ym3WO0kXfJcfw5Ga920L9n3Qo3f+0b2a/cf8s4R5S57/UV89mGd4XAScKk&#10;tUerhMrxWLjzRWh8fNpclhsFwBvPYHIrrfh14E1Dx9qz2GmWH2yeNBI+TgIDwCa9O/aS8GaZ4c1f&#10;w9Ho9gtpHJC4cDoeOpqn+yHdi1+Jl5ADt8zTWjHPoTRVzR1MteOobWbQQwHs8YsNW7nb6F+ytfyL&#10;G2pXltpyAYaKBPNYj2PY10OvfAnw1ofg/XHSCbUL+O0dkubiTBQgHotewzXAVFXdnHU1ieIk+1aZ&#10;qkRbKy27AY/3TX5VTzzMMXWg3Kyb2Pvnk+FpUZWj0Pz6urdo4ImKlX+ziXK+1fcPhzVTP4P0NnDH&#10;dZw/MOP4RXxn4psWsdSuo2Ozyw4wBgdK+t/hqs2ueAfDD2ivdP8AZlj/AHCl8kAV9zxNTliMNTkl&#10;rf8AQ+fyOSp15weiRvX93lkUKe2c1xPjW2/tLRb22zknomPevafht8NrjxprsD3djdHQoXK3klqw&#10;85CP9k+5rufGH7KmkWGn3OpaZr1/LHDbtLPbX0CqCf4QpBPOK+ZynLsVOUa0Y2SZ7uOx2HV6Llq0&#10;fDD+FCbedAGMhh9K8h1KJl1CU7eGPpX2XB4WSPULNSp2yxNGX+uayv2ef2XPCPxb0e613xNPfSSW&#10;13Na/YLaUwphXIyWUjPSv1ilFyZ+d4j90r9DwHwMo8iMnJZTsGznJ+gr2vwV8N4Pid4i0bRtXh1Z&#10;NNTe11caTB5txEpxjAIOMnHavtH4ffBTwJ4AQJoXhWytZIwAJZV3ynHcseSa4CG5/sn9rXUI0IiF&#10;3D/q0OABjPT8KyxGEXPGTYYbGPkcYnk0f7DmrTeJHmsNaj0/w/DMslr9uHnXUyLzhwMbTnisfwn8&#10;N/Dfij9qjU9O8TaXDqltHpaXSQTZCFw5XdgfSvuBPlk4GXY9a+T0jGiftd6bIvyC90l4AT32y5/r&#10;XZToU6M00YyxMq1N6n1j4L0fTvD2lva6Vp9pp9vC+4RW8ATOfeunhlEeSpJz1z1rB0F1VbiNgcMK&#10;1kZeqIzheBsFRVglJ26lUW3Bc3Q07e4CnICj6V0//CSLeaPLp8sCv5kZQHHtXDvfW1shkmuYYh3L&#10;uBt+o71j3/xL8PaWjl9QFy68bbZM/wD6686pS10O+KUrHyOb6Dwt+1jp0sp8lNX09rcY7lG4H619&#10;n+BJirXsY7uOK+TPGHg2LV/ivo/jSO8S2g0nz9sFwABMXIIOexGOld3/AMLsu7O6kjsNQgSV1w0V&#10;pAbiUn1BXOK7Jxvh3TZEm/rPOfUsmXRWJ4HXeeBWRqfjPRdGGbzV7WJwM7c/N+VfN00/j/xy3+ia&#10;Pr2qD/npdzCBMevJBxWtpfwE8a6mM3t/pGiIxydoNzKPwbAzXifV6MNZSPR9pLoj1LUPj74dsZCt&#10;rHd6gf8ApkgUfma898dfH+fWNIudOFlZ6baXq+WftMmZSD6YPWtnSv2ZdMwBrHiXVtVQnDR2zfZU&#10;/IHpXXaR8CvAegRS/Y/DdobkqQtzcr50gOOoY9DSUsLTd46i5asj47F54c8NfEG48uKUeMNSiG2G&#10;13PcSoBxwD0rtbPw34w8RuDbeGXt4/8Anrql2Ix9duM/hXnnihh4b/aL8HX7jy5Li3nsldPVWBAz&#10;9Ca+s7Jix6kgqOvNfRqSsmjxJc3teVnlNv8ABfxFduBqHiS00xO66ZbFn/76bI/Sta2+AXhxZd+q&#10;XOqaxMR/y93RVW/4CmK9MO3ZwPnoZDxuHaodTodapq+pgaN4F8N+G0xpuhWFs399IllP1JIz+tbo&#10;leOPbGdif3Y8KPyoLY42/wDAqb/nNLmNFSjcyfFln9u8MalF1DW7MPrXhdnlHYHuuPxFfQ0qB4pY&#10;RyHTb+dfP3lG2unQ8bSy/kaum7mFaKhqhuswlUs3I5Ht2rhPgzMPD37T/iuwORHqdnDegf7Ryv8A&#10;IV6DdxF9MB/ufNXl9zP/AMI5+0j4MvSMQalZvAT6suDj9a1ehzVVeJ9n6XjDqezVavkBjIx0rP06&#10;TZNtxuzzmtO5+aI571i5HJTTTMQmk3ntTThDQCFqXI9SMG0PwQM8UhAYc0qsMZNIXOay5y/ZmL4w&#10;tlvfDN4h52J5v5V8reK5j4f+Onw61tTsW8R9Pkb1x81fXV4jXNtcQkA7kaMfiK+Qv2goZNM8NaVr&#10;EaZl0XVoJPorPtJ/Kuim20YVlZXPspZVcoy9xmpg2xxmsHw1fDUtB066DBxJEvIPXitgSLvIHIFY&#10;SmkdGGV4suCQA9akVz71WjkGOnHrUqT7u1ZOaO9RXUsFjgHPFKFyck8YrJ1bUzYTaau393PN5bH6&#10;9K0Xfy8j0JH5Vi5JmnLYew7D7x6GpLBkt7y23jKZw3vVUze4FQS3RjkRgR8pBpKoDg2VPiDpxvvD&#10;Wq2oX95FllPuOa+O/jOjWWkeH9eiyX0jUoZzIOyMdpH619s62yzTTR5ylxEWz74r5K+JWgnVfBXi&#10;HSgCCIHwO+5DkfyruoSvFo8/FR91M+ofCuujVdJ068Vi6TQK36V0bTcHntXh/wCzV4s/4SX4SaHc&#10;Mw8+KIK4z0I4Ir2X7THjPHIBrzpycXYvC2tZi6hCL3Trm3fkPEf5VzumXnmWuiXWNm1mtZD9On8q&#10;6JbhFcZrz261qz0Sz8QW15KIobeX7Qn1rB3ep6UGrNI9EkJwPTtTA5zya8c8Q/tP+FtE0qC4SV7m&#10;V4/kji6bvevOr/8AbVjt7VGttEjllyQQ74FVrbQ3VFvZH1gk42j+lKZF28nFfG99+2Rrl0B9m0yK&#10;Dd1QuCAPaun8NftXW+I4r+1mjiyNxQZAPf8ACpala43Rn0R9PtdxRxl3ZIgOrOetcpq3xc8K6TNL&#10;bzavBJPB96CM8ivnL4ifHePxVo2qWFsXspJG2oYj8kg+teAXssyS5kkLbRjd1oSXVnRChdXb1P0O&#10;sfij4e1dwbXUY5Q3Xc2McVwXxh1Gw1hdPurG8hmmAaLETZI6da+LYtQn06YTxytkdgSM11HgTxU0&#10;PiGGJpT5dzxhz3rqoaTuc+IoNUnK51nxGuZNA1jwj4mjJT+zdRSKWQdTE5wR+ZFfYmkXy3lvBNGf&#10;klj84fQivkz4iaC2ueCNcsQBvWBpEOcfMo3A/pXp/wCzR461bxh8KtH1HUNJvLZIF8lLqaLZDcAc&#10;ZDfxVtjI2XMfN0XLnueCQLssIwP7oNT6MfM1i0z13ZqBG2WcWDn5QMVP4fG7XrbjnBNfUN6HwUV7&#10;56Fb4M2c56596fonz2PHBLMSfXk1HB8spOeP/rU/RM/YI2X+8f5muI6kmWtXaN73RADk+cSR6naa&#10;17dzvyxHOKxL9v8AiaaSABkM0mfwrYtn25L4GehI602UjO8HPtm11lxzfnOO+KZ8TZdngTXCepgY&#10;Z/Cm+CN/k6qdp/eX8rcex6CqXxeu1HgTV1MiJLJHhYy3zEn261W2ppG91Y2fgOFT4aeHIjlcQqeK&#10;9edVZsFei8dh+Zr59+Gfj+PRfBWh2VjpN5qt7BbKsiiMxRKwHdz0/Kuputc8Ya8r+be23hu3fpb6&#10;YnmzD6u39BWPJJvQ+kVRKCPTtT1iw0Cze51K+t9PgA4lupAmfoD1rjbj4qW+pN5PhrSr7X5z92bb&#10;5EGfdm6j6Vi6V4D0q1uvttzC2oXhGfteqSmUrjknngflVvxJ8TvDfgTRU1fUrmYaWDtW5htmMJb+&#10;6GwF/WtfZxW5lKpJ7GjBoPjPxUc6nrEXh6wYZktdHGXwOxkbP6V0Xhr4ReHdIk+2Jpxvbnq11qDm&#10;difUM+R9a+avGH7c00aSweDvCsZiBAF/qsuMe4j61qfDL9qvwjrng7xMnxetNX1TxBfb109NHkb7&#10;NENuFA2kbOe5olONNe6ZpTZ9C+KvjB4E+HMD/wBu+JdPtJIxxaxSea+PTavSvDPGf7fOi21rcReD&#10;NAk1S4j48zU28mL6gcMfyr4ev4NSe/lcRLLsZpF+0TB2VCeASepxVOZ9Y+UssJx75rD2rl5A42Z7&#10;Z40/aW8ffEGbGpawNPt2Xm20weTtHoGHzH8a8wu4bW+3yXQ895OXaVyzt9WPJrEM+slWcW8fTg5y&#10;TVbzNTyX+zFy3XkfyqHd9StNzSl03R+QNPU57hyDVU6LpxkwbYonoGyKjlGreUm6z3KccZGarG7v&#10;1fAtl64xnpUpabib01NFtE00nYYZF4x160Hw3YqwCLJwOAMACoreTV7tvk05iD0celMe8nSd45f3&#10;bjgj8OlVv1M20rabkg8M2KLl2lj29TuzVOXRNMVd0ctwQD6ivRvC/wAK7jXbG3u5FMkcy564ArL+&#10;I/g4eEpbBEK7Zo2JjB6YrjWMozqqlfU7JYWtTp+0cdDkLTw1BcuUh+0yTeoxxmtSP4ZXEsMsoa4c&#10;KmfuE4/GvTv2ctIstSbWXvrZLh0KlQ/Qd8V7tPDaWmiXttbwJEht3ysagDpXz2Pz54bE/V0j2MNk&#10;yrUPbJnxELPyoxGoYkEAORzU1rGqkB2bOe1dpd+HZYbAzbDlcEBl6jOK494ZY7ggqQA5GT359q+l&#10;9p7SKfkeG6Xs5Ndj0vwbYxyy2zSkyjPIYcVqftFaVDb+JdPmhijgik03BCDALYHNVPCKSrHAypIU&#10;JCeZsOzPXG7pn2612Hxy0r+2dI0a7hje4d0MEaxAkyNt4A/lXhSnNY6KvpbU9ilGDwcmlqQfsjSq&#10;j+JYXk2gpDITt4DbQMV77AZfMIOODjB549MVy/7Ef7M3iubX9bu/GOjaloXhy8scwzPsMjygjGUB&#10;yBjvX0zpH7L6pK8mra23lbvkit4wCVzxk564r43PcmxmJx0qtFXUrfkfSZXmWHw2E9nVep8dftHa&#10;U15pOmXgQn7M7KTnaFBHcmvN/wBliyup/i5BFZWs97utJFLW0RYKcYxnp1r7D/bJ+E2g+DPg7Ld6&#10;ak0knmZmkuZN+QCOP51738HbKw0fw54e/s2wt9PSSziYC3iAHMYzX2OX5Y45c8JV3s0fOYzHReMV&#10;emtEeV6X8GPFutKjtYJp0Z4826PP5CuntP2aX2Ttf62uVhYmO3Xr8vvXve8h1JBTIJIbtUO9WYA4&#10;OQVJI6gjFeTR4cwVGScleSO+rnFeqrbI/PL4JfBfwh40+OHjmw8VaLDrEWmlJLWK5ZlCZBycKRnO&#10;O9fdvg3w7o3hzRtPt9J0iy062hwqRwwqNozjrjNfJ/woi/s39qnxvbjkz2aMF9fmYV9b6Ncj7Chd&#10;ujlTxgZr7WpCDpxSWx83FyhVbvueZfCJTo3jXxppJYh4tSebbn+/z+XtXp2uILnRdRjxuSS3c4Aw&#10;M7T2ryG/v/8AhGf2ifLfEceswKQc8M6/417BfSxW8Nx500duvlOpErgdQa8nBWUXG3U9TFX5oyR8&#10;hwWZjvLInHytt6VY/ZFdLVPG+mZCC11acBMYUbm3dPxrQvYVSTcuG2T7xjoazPhpZT/CvXfF+q3V&#10;xbSW+vXwu7eEyAGJcAYPftXuUtHqeZiG6tPlPpzTGZ2Kjc64wBH1FeF+LIzY/tXabOcbGhTd05+V&#10;wefxFaP/AAtfVL6cxad9puC/CpY2rE8+pOBXnfjbxzqOj+NNK0rVvDlwNb1BUxe3soiWNS2ASRn1&#10;6UYiSaTOfDU/ZXXdH0neeIdM06SQSX8CYOCobcw9q+evF3hW81n40eHfF+mPGdP0tJ/tAkUhpA+M&#10;AenIzXoVt8JtWmJOoeIoLdQSWTTLUFsf77HOffFeW/GrS08PeLPAum3GpXK6Y2pNDcvJJg3AK5US&#10;Y680m77F04KzSPVbn4yNpjSCOSwtztxgybpf++apN458VeI0/wBAg1fUAehtbcwRH/gTDkV3vgzR&#10;dI03yDZ6Za2xaPkpEMn8Tmu084rnJ69eP8Kwq1Emb09uVHiVl8PfHfiCZZJbW0sEP8d/dmc/Xapr&#10;otP+BNy/OreKpiepj0u2WJR+LAn9a9Ljfb0wQf7wzU5fOUJ+QjkJwK4J1Wd0Is+OP2mdEt/B+ueD&#10;rbfcT6Zb62lpLHNMw84OrYL4+9zjrX038ObPT9JvbJrGxsrYSQYBhgVT09QK+f8A9ue0+z+F5dTR&#10;CZbC7tb0e+GA/r1r1n4L+KovEmi6Ffr0mjUhfTIx/SuvncqBzTuqyPdmnL/ec59M1IjjO7AyO+Oa&#10;y0lHY1PFIrNgHPrXyNRu7R9BGMVFM0BJvznnPrT0kAmjI455qj5wVST8wHpSmXcxAPTHNczj2NWn&#10;Y+D/ANpy1Gg+OfC1+Bs+x+IfKYjqN9fUOj3f2i3tnB4eMfyr5+/bf0snS9YvU+Q299aXykfwhWGT&#10;XsngTUFvfDOkXQYEPCpJ/Cvtac70YvyPl6sLVkzsC5GT6U15mwDnPFMlIJ2KQSc//rqJ2JiQqaxU&#10;z00upKXGCc4pnnHB5yagDA9eneglQeDT5/MuxN5rbkwe4rxHxFbC21+9TGAk5/I17Msm3n3zivKv&#10;iDEF8QXMgIAkCyfj3rooO7sctdWjcxZN0trOi8DB2j0xXjvxwn/szUfAeud7LWViDgfdSThh+Ney&#10;RSB0k29On1ryL9oS1E3wn1W4Cnfp0iXikDnKsOP1rta0PPm/dPrzQ7oTrZSA8SLkH2xxXTkmRHyf&#10;mxXlfwz1xdT8HaNcjJIhTof9kHNemxzb0zjGa4L9DOKd0zFuT5cpHOc80zPXHFN1Nylxknhqom53&#10;PgHn+dRfU9OD0NONuCSe1Rz3KQxbn4yAKpC4KZDEj5QT+NUdWv4UtJ0mmVJTGZEHXO3msebU3SNW&#10;11FbiSUKCpgk8tvds8H8q+dPj5oDal4D8aWaDM6QPLGM/wAS/MDXqVn410+TV5RDIzpJYRagCBw4&#10;+6SD9awPG8MGo3s/V4L63wCBnORzXTRn71jDERfKaX7OXiQ+IvhBoFyGyfsyA/UAZr08ShCeR82O&#10;p6V8wfsX6vJD4F1LRZSfN0y8mgZT1XDHA/LFfQY1WB7mS3EqmWEZdXONvvWNZWkLDbG1PqUFlb+d&#10;cTCONOv+17VwvjP4/eGfCVtOVvUu51XAWM/MsnYEVifELVby6UG0nhNiUJjct9+Qdvpmvi7Wri9v&#10;9dvJrvYbx5GWQxY2hgf1rJK57VGlf4j6asf2tLXxJb2dvqunGzu1uk2NEcjr1Ne46T8UdB8RamLT&#10;TdQjvLk/60IwAjPufX2r88GRrNZBIpj5XaX7+4qfTtavtNnEljcSW8iyGQtGSoY+p9aiUOp0VaCf&#10;wn6Ti/VuVcSbTjMfIP1NQzXLMGL7VBOOK+c/gj8V9T1LSI2u5o4isnlyRlsA8434PIr3uS5VhuV1&#10;diMMEOcH1+lZXRx+ynsjfurr/iX2E+clVMbfUV4p4u09bbxTeWrDKTHJz0O4c16nbXqzaHcgsP3U&#10;gkAHoetee/EP/j/t7kE73jyTjqRwB+NduGdpeRxV4udPXoed/sgaq2lR+K/C8z5l0/UZwidkRm3A&#10;fka+mobnfCMNvI6Z4B+tfH/gG9Hgz9pvVLQZhi160ju1HbcPlP8AIV7z4y8Zto+nzpGFCOp3A9fb&#10;FYYlWmznw0buyO7vPENlZ2s87XsQjjUlyXA2Efzr57+I3jOG/wBLuLy2vYpUusgpnJYV5jqvji/1&#10;WaezuJQJRkqiZwy+n1rAvNbims7eO1sijwN+8QkH61z7K7PoKVCzsYU9rJfwzmC1dAh4G7gA1naF&#10;okT6ubTUGWAMpKlgOPSuluNH1zUUlvbLRNVTT5wBHcQ2UjwyH/YYLg81w2spcw3zQXkNxaXseQY7&#10;hSjAjrwecfzqlNW0PU5LKxpvaizupQ42IjYAX+L3rvLXwTd2ugS6rI8TwGNWIJ6hgcV5hYaqbl0E&#10;828Y2hsdcV3cfjKSLRI7Z7gPJwHgPTaOhzXLV53blN6XKk+ZlEma3iiBXzI0B5HY1Yjgm8sgx4gl&#10;XqRuJNaXhTT5/Geox6faGJDI+4+cwiC+3NfZXw3/AGTvBv8Awiem6pr/AIut0klbc4t9pjB/u5/r&#10;XLPEzU+SK189PzKqKjh4qdZ79lf8j4S1C0eGQJkDamfuniqtreJZ3dvdBlR43VxkYxg9q+pP2pvh&#10;n4H8KXlpF4Z1aO5WRf32yTcY+Oue+a+XZ9EiSNxJch2OUGT94djXTSrTive3CdCOIp+0p7PurH0h&#10;Dcw3qxSn/UXEYJQ85z/iK+ffCHxb8S/B/wAb6vpdxql/qGiabcMIdHubpntoomO4eXGThcA9q9p8&#10;Ha7Drfhixmt41t0ijWF4oznleM5/DNeCfHvTE0n4o2GoS/u7PUYB5sm3gsP/AK1fRq1Slr2Pz+pH&#10;2dVq56A8g8mNMc1c8NHbr6FeMIeTwKy3YCIKSvGOpqXQtesbDV98rF/kICRruYn2r3b3R8FCDdTQ&#10;9MgJVX5/hzk8VPoqsunxEKSOQSPXNclDrmpX8DpZ6asCSDaJr2TDAfQVJBo9/qEUEV5qkssa5Bhg&#10;XyU/HnkVzLc7o4eR0Gu65Y6XrOntdXUcQjRtwzk5I9Km0/xLf3pH9laJd3ERI23Nx+6h57/N1rn5&#10;Z/Cvg3ZPf3NnZpGCxluHy/HXHWul+L/xCufgX4d0LxBrnhjUZbDV1A06fzUWKfjdgHJx8vqKzk7M&#10;9Gnhqb/iFnw98PdbeC4ju9ZFna3EzzmPT4Ru+Y8gs39K1Ne+Huh+GtNtrqSESXAfm81CUuBxnPzd&#10;DXyp4k/bY8WX3mQaRbWHh+3I2iRMyXC/Vvu/pXkevfFTW/FUsk2s69faoVOcTXG1M+oVcA1k273O&#10;y1KMbRR9keIPjv4D8JLJa3muw3Mo/efZLEhxn6jivIPFf7bskxkh8O6HFb7flE9+2WPuAMivn9Nf&#10;WGIoPLGeR5SqM/Xjmnt4mLkZkXj+HYKrnZi9VZHR+Ifjt4n8Xlv7S126e3Ykm2hYwxc+y12fib9s&#10;bxj4u+Dsfwu1GXT5/CUSqFEdiFmXacgBx15Gc15KfEjPyZV/75FA8Q+adgkDE89AP6VEo36lx2Ek&#10;16AybwW+jfNimReIYVc8YYjHQgEfhUp1KRo8BRye2P8ACrMSTyHcI8/h/wDWpWSQ1e+hnSa1b7Ap&#10;LYPAG0AKPfuaQava+UDlgc+5rYj0a5uGz5a8/wCzWha+EGnGGT/xzpUuaRcac5vQ55L6O4CeWWcn&#10;1zRHJNK4CLjJIB64/Ou1s/BSCOM+X0zziuckhGnTuoTnzSBntzWbqaFypTjubVh4JimjRri5luJJ&#10;FyscS4IPauQSBoZ1SXp5xUDkHr3r6f8AhT4ejaFL6dFcxxjAI9RXz/4s017DVjvyFlu32gD0b/64&#10;rysPi/a1HE1q0OWCZ6d4St7SSCdRGhETrGueM8V5N4ys1t9c1RiMYmbjH3eOlel+CppCL0BQSZAM&#10;Hohxj5q0PE/wV1zxf8To/CehtY3uqzhCskUp+zHcpJJbGe3vXLhXL6zO70Z6mJjH6pTcVqjpvh9c&#10;58JaSpDEeSAqjv2rkvjTZ/b7LTLpNuFVk9K+t/hv+xPq2k+GrSLxN4it4ri3Q+ZbachdQc9mOD09&#10;qx/j78D/AA14Gm+G9lbiW90/UtUWO9+1NuVwQflKnsa8/D5dWpY32stmduKx9KthFSW58ufs1o93&#10;eavbW0ct3O2wiO3QyEgcdvevpjR/g7438QW1wbfQZ44tjZkuT5XH419eeBPDHh/whYvZ6BoWn6Nb&#10;bF2x2kCqpA74xXTvKXikUs5DKRsBwvQ12Y3J6eIxPtpS6nDQzWdGiqNOOh+XHi/wkNM8IahIYy4g&#10;iLMB1Yhxxmuo+HP/AAT51nxPa22teIvFVtotleATpaabDunw3TLHK/pXX/EfTPJ8DeISqL+5iuGU&#10;Y6kEn+lfTHwp1U6n8NfDt0SN01lCzY/3RX0WHpu7j0R5eLatzLdlH4XfAPwz8LdK/sPTDPe2TDz3&#10;/tKNJi0o4LgEcHk15x+2doNtpafDi4sbWCz+y6rbD/RkCbiXx0Hsa+iXuRaXdm+M742UY714p+18&#10;iWvhjwZeXK73g1e3LptJON45xRWp03NSW5z0JTcHTPdfDt4ZrgOzu6NCChIGQAB3FbmN7B1ULk4J&#10;Azk/41wOjeJ9NsoYJLi9giTyt3B6CuQ+Jfxs0HwhqOleIo7m5vLexcx3dlGdpnDDCso/2euaJqUn&#10;dHTBOCsyv+2ZpQ134HaraQFZJZlaOMBh8zZGVHuPSjwT8QtG0fTPDfhubU44taGnw7YBnLgRjOG6&#10;V88ar42vtdS80u0sbieyv5vtqTlmkMJw3HP8R3c/QVbS18c6po3h6Gx0sWd9YkR/b7raCIOhXPUk&#10;itKV1uZ1YRqI+vfAfjO18Uafe3UDyi3t5jEJroFA5Bwdueoz3rTvPGujab81xqlumDysbBj+Qr58&#10;sdKubWGO3iY28SDPlxuW2E9fzNDaBuZt7gk98fNUypqUrouK9nBXM3S7hdF+M2s+JUtI7jS7u1SK&#10;OQSBZd6sx6dcHdXoH/C5rq3jeGzsrddx/wBbLkn24rm7Xw/bxPl0OR/fGc1ba2ghUuxjjQegGKfL&#10;pZmkpK9zJ1/UtS8W6paalewebeWgzDKg27D7fWoL+0vtQ+e7u5HkxkiSXP4VrtrWn23BmDHt5YJq&#10;te62k1pKYraeTpyVG38ahU4p6DUm/iKIXZY9BhDwK5D4YppzftCeKLO8sftly1tBdxPc/OiqQRhV&#10;PC8iuskLfYWZu/8ABXA6C8unftXWz/N5d/4fiJGe6sf8a1RnLZn1ZpTHIhjPlqRhlAwPw714v+0h&#10;o8P/AAmfgbVrkF7fDQ3ARiGbYQRz17V63pc3lz9e/euF/aOs/N8JaRf8Ztr9VDnsGrjxd1SbRGFj&#10;F1lzHsdimk6lZ2jrYFGnjBIeUkhSOuTXy9+3Pp0ej2mlX9rGw+z6np85YH7uXIP6Yr6N8EQt/wAI&#10;dpEs0olcJzjrjoK8T/bq03zPhfc3TcGK1S4H/bNsj+dc2FquTR6GIpRV1E9Q8IXazabpkoPLxA/g&#10;a6tZf9rmvMPhdqn2zwR4fnJJd7dP5CvQRKFJyD1q8TOzOTDrTU00lVWHNStMFyM8MMH6VmpNgjtT&#10;zKS2Ad2eK89y1PTijw79sbTzqXw08QbRuk/s/co90dSP5VT/AGcNQ2+BtBYMMRTLHj0VlBH6k12n&#10;xztIte8DXiBM+baXEBz67Cf6V49+y5qQuPhg+5j50EEEg9ipKn+VenRknSt5HHXjaomfZu5VHB28&#10;U5JdqnDc1ni782KOQD7yg0xr9LfDuwQZ6mvlJzV2z3IRvFIx/F/xGi8PTx2dsEe4IBbLdAataB4r&#10;e/LtLIqu2MLnv9a8h+J0sUGuStKgknkVSsme3NYlv4quUthDG3lspBXHc18ZWzF08Qz6SGEU4JlP&#10;9pxD4t8J+MIkJd5NPaGMD+8vI+nQ1P8As6+OLPXfhzpCLOshSJI2PuAOKg1GL+17TV4XYv5sDKcn&#10;uVNfN37LGoTWeu6hZpeNFD9nJjtD0RkOC31NfpWWYj6zgIVT4rMqPs8V7NH37JOPvKcdh71h6xqc&#10;tjd6cyyCOORiGBPbFQ6PftPo1vIZBJJs5kB5zjrXm/8Awm1/JYpA9vd6jLFduS4QY2gE4rbm3NIw&#10;dj16S5YclChI3fhTWuWBkUEkqcHHUV8+6X8Z/wDhFj49v9Wt7q4itrqGW1sbpsOFdeg9siqXhn9p&#10;qDWre2urua3hUkiWyRsSgUc2hu6VSa0R9FPdDcFABLHAA61wXxBRJry3mz96MhgDkg9s+leEfEX9&#10;qkaho93H4XnNvc28gVluVw2MkcGuS/Zy8WajqXibX7O/vLq8MkP2hBNJ5gX5sHHtXVQm1UsRWwsl&#10;R5me/wBqQEyuOQD1rlfHemf234K8S6ay5E9q/btjNdNb9sYGSTVW8iDzSx8YlQxnPQ5GK9Y+ebuj&#10;mP2Y/iPJfeAbWykSN57CwglDluX+Yg5H0Ar6fh8SWFvHH51wiFkWTk9ARXxB+zNZ2Om63rVpNGBJ&#10;FPeWUhMmAAhyv869OXx/bapoGVIknl3QjB+7tOK85r3yke/atqttdrHLbXEciN02MK8/8e/FnQfh&#10;/Yzy6ndr9pjXItwfmavmT4j+JfEHh/R3utJ1e80+S35TyWDAfgRXjXi3x5qvjl7OTWJlu7uNMedn&#10;lvrURiuZ3PaoU1KN2fWGl/th6NqN8UNi9lEwPzTfNkD6V0OufH3wwqaZqqtLJAWa1kaEgqC42gH6&#10;18LWgP2gZBPP4VpTX8xMkMZEdq7iZolPyAjvWbhHm0O2NCFj03Xfi74m0W7GmQXVvBHp6z2a+Wud&#10;sBbKqT37V6J8AfiFe+MBrEWpXJuLq1aMxjPRWBH9K+Ybu/nmnmDSK8kjks5616/+zPYyW2vS6o19&#10;ZiK6R7Ead5p+0uwwRII8YI685reNlMwrUl7O51Pw98d2vwc+L3juzvT5dtc3Au13nruHb8q7Dxn8&#10;Qp7zxJZahpKyRw6uoSTzPk3IOuM14f8AtQ2Sab8TNOv2VCl9ZANIOm5Dj8+a5SDxNc3UPlX11dzG&#10;2XNq+/7g9q1r0m37Q83BTUKlmeoeP/iVNbePzNYeakdnbG3+yPJmFc/xfUjNcZoGs21rfyz3NkJ4&#10;5N2Y9xyrE8fWudZZ38iGWCQXr/vHeQ5Mg9av2W9T90bwcHNcWx9VFJI1GkbUDNuYqcZCuegzwARX&#10;RanrvhKfRba00zwY1nqYjxPq11fSPIDjrGgYr17kZrmi8lxP5ixheMMc9aSZhLIvzYxxxTuiuTnN&#10;rw9qGjaXpl/Ne6jqcetrND9ksrTHk3MAOZTIxGd2OAMgZxX0N4R+Ldjrt7Le6HZ3VlpMjpH9lvJN&#10;08GAASSM5JPPpivlufYvfcQcc9q3vCvxFTwVaiKKwmupBJ5vmAH5jnpXNOHUJwTtY+7tFmUzywO6&#10;+XcW5CgNknHI47VgeMYVl0iOVZPMMTDdjnaewr5y0X9q69k1vS2GiNAjzCN32ngNxTz8UPE6+Ons&#10;LiJRpguzC+OQy54Na004yR59Snfmj3IvjHdp4W8e+BvFKttSK4azmYd0IyAfxrY8X/GO21e5kt1b&#10;ZIYQYyO6VR/aN0RtX+Feoyxpl7GRJlx1ABzkV886FqzX15p5cYLRhU3nOcV6FeKlG58/hq3s6qPQ&#10;NfFrJClxpd1NDk5l805JPtWDFcyh5JCSSwwRk/NXSf8ACGajLET5yIjckelKnw7O4CS5L5/uGvCl&#10;Vi9JM+19rTS5m7Hpnw//AGzPiH8PfB1j4d0u8sl0yz+SEXdishiXOduT1z615z8a/itr/wAZtaj1&#10;3xL/AGZFcRJ5UY0+2WBtozjcw5J5qWH4e2aRMJJZZPmHGcVbHgLTA3zWrOfV2zWarwWiZyqtRjJz&#10;px17nj8O1GVk/eEccd62raO4uQTFC5BGD8uc16rbeFbG34W0iXb0wtb+n6UkSNiGJPTApTxKSH9b&#10;b0seY6Jfalp80mLYzSSDDF4twI9geBXfaL4z8QW9pHZi3eO2Q7hED8oNa6WzIxARc/SnC2/23/LF&#10;eZW9nV3jdnTDH1YW9mtjkdWs9X1S4MzLGjsDnPOaxx4Nvtp3XKCTqcr1PpXoskCthc4I65pBCrMA&#10;TRB+zjoZVsdWqy0Ivhjp0mj2t3aPKHRn3fmOa5X9p7SDP4MtNV2+ZJpt0owOykgE/lXcaVNFbXUZ&#10;5AJwRR8QtGHiDwLrNgQH8y0Yrn+92r6zL6yrQsfK4pXm29zlrD4e6VowMl1LLPuX5pLmYqCPXk4q&#10;lqvxO8F+CocHULUFP+WVkBKx/EV8q6x4w17XZy+oald3ZA/1byYH5DisszHbuESg45AUV7vOeByo&#10;+hNa/art0Bj0PRTJIT8lzdyEf+O9619S/ad8Lav8Ab7QrrQ9SX4mzXG628R2k5it4Y9wJG1Wx0yM&#10;Ed6+ZGmeVMBc9qct5OpOQSQO2OamUrjuloXp9XSaQzTn7RP1aWdd+4963PEHxE1vxTYWdjrOtalr&#10;NtYL/olpfz74Yc/88h2+lcn9sk2/MfLUdAakFyrY2Evj2qLXQ3K5K99AcDCsQOcx8/jSC+jAOETA&#10;65jqv504m2j0zU0EMk9zCrc5cDjvU2SIWrsWrZxMpZIw8Z+8CmKtx2L3DjbbAL9K7rSPBjzoMJxk&#10;YGOK7Wx8APwFUDA9K5ZV4p2PSpYOUlc8it/DM1yrAQJHz6Vr2ngB3+8iPx1A5r2q08BDYN6DPfIr&#10;odO8DosL4QHA9K43iWejHApbnjGl/D9GjDeUevIPSugsPAzkH9yEA6cda9hsfCCNAD5ffp6VsReG&#10;9rAGMn04rN1mzpjh6UTxnT/ADeZl0PX0rfg8DpDwIz+VepxeHVEoGzANXjoJTsPyrOUpM2UYrZHl&#10;9v4QVZIIliPLbSK8O8aeH5Eu0a3Ut5lzOpQHpg45r7Cg0cJcxsCBICStfL3icbPFWq27EBIb98KO&#10;2SK0pt2Zw4uzaPoLwX4de20GwilKpuhQFFIzjFfP3jLXbkXmo6Afs506G/mky9qvmkkg/wCsr6g0&#10;FQNPsBtY7okxj0218seMbCebx3r9vbQTTyi8JKRxkqRx3rz8vpJVW2jHEvRJG14REUMWofu+sg/l&#10;XsvwA0/zv2itEaPCCDT/AD34+6Dkf1ry/wAJ+DdenjnI0yaIOQ/70AAj1zXtfwjZ/h94/n127SG4&#10;M+lrZR2yvul3A5JwB0r0aNG2IciqlT/Zkj7StLlXt4w75TkFvSvm/wDbBilttG8BrIQ0cOvW+yR/&#10;Qv0rsrT4oeK9Vg2aJ4Ylcbf9bNCcfXORXnHx31nXtO0PS9R8c6VHe2TahBFYWocDy5WbCufoa9CT&#10;9886EbRPpXS7xUy0jrEhjUjzHAFOuvGek6czmXUYkOCdqHcM4xXlmmfDTU9aYNqPiFo/3YYx2iE4&#10;B9STXQWfwc8PW+Tcvfaj/wBdZcJnHoKVT4jWEVY8P8WaP/begaxYRShDdfaVFywwF3Z6j8a6jwL4&#10;w1HwV4G0bw9bwQ3cljarAZicBwB1xVHVrVLa5uI0/dxJcPGMjjaD0rSt9Q022gjL3CudvKIOa1g7&#10;FShFqzL9z4z8T6q0e6ZbcJ0EadvrWfdWepawRLqN5JekH5RM3mbT/SpR4htusFpNJg/KSNn60yTW&#10;7pmIS2gt8qcBzuz+VDSZHLGK0JoNATzAZXZyB8oToKsS+Hrd1C3FnHK45/0lA4+uTXivw8+Ifjb4&#10;mz6p9o1SHRLezuXt1hsIPncKTgksTzXWDwGNRaI6nq2qajuz8klwQGP0XFU3Yd20juJ9a0fQbcm4&#10;1LTtPROg89Vz7YzXL3fxs8FW2of2bFrK6nqbjK2tinnMfYYzj8az774LeGdVjja/8MW8kUQP72RW&#10;O4++TVTQdE8O+Crvw/p9npdvZT6vdPaRSxwj74yRk9egpc8bbFckmbUvxD1G6Xbp3hO9d88m/lWA&#10;AfTOcVTk1bxteEMqaZpSGTlAGmYD8eK9Oh8EOv8Ax9ahAmGKFI/55NObwnpUOpi0uLl58wecx3j5&#10;ju2/L7VyvFKDtY6Vhrx1ZybCSVU869lVGXcpR9pYjrxRDZ21wQI4HuHYgtsHm8/SuUvEMfxz8Lxs&#10;W+yS2tyhhdso7KVwcewr2DUPip4S0GOSKXU0EkLYdIYQSp7jIrPEYj2CuzTDYd1nY4efUU0zU7bT&#10;Xhkgu7pC0cbJtB/CtPV9LvNNiVLxBAZI8gKeorm/G3jTS/EPxI8H3mnSkwSwMokmTbvOTgV2Gq64&#10;nibSYrtIjGySTW759VOMCvOw2PlWqtPY9PE4SNGmnFHOR4lspMcgrjmvNNeuP7K/aJ+Hd4Dxc2lz&#10;b9fRQa9JtMPaumAMKa8k+Kk32Dx78KdRjByt3cwtnsWAH9K95NWPnqiufVVlqEdtceZIyhAR19Tx&#10;Wb8c7Zb34Y6pk7vKdJA2OwIrn9b1i3tPIsrmcxz3p/c4XOdvJ+hroPGF/H4i+HHiBYEdvKhMbh+u&#10;VxmubEK9OUfImgrVI37mr8IPE1lqPgPS5UuYMxFo2G/PIJ7Vx/7WDp4n+F+uRROk7nT54gE+gro/&#10;2cPCOkzeARFdTTENMZSkZC4yM4z9a1Pj54Q0LTvB88WlrcCeYOr+Y+QQVOa8TCV4pqJ7eIULtWPK&#10;/wBnvWP7R+E/hqYMxPkRKfwGK9kMrMQa+S/2R/FDJ8MLyC8dxBpJUKxHKjODX0npPiyy1yzimsJP&#10;NjdNwJ6kV3YuSptK5x4Wm3eyOjWchvXmpZLlIV3yHCg4J9KxBqkmOYtu717VW1C/fUo2s7ZsyzDa&#10;qAZLN6D3ryZysj0YU7vUy/E1/BqOky2W/wAx3aRgQezKR/WvnH9lS/WCHxRo7naIPMjbcegWR/8A&#10;61fQc3w/1TQbSC+vIr/y4ztka5UbQpPXivjHwp4hl8F/FbxpY+Y6wTTTRjyRncXORx+NenhKylRb&#10;eyOTFRvVSSP0R0XVQ3h/T7jBcGFQAD3xzXE/FLxNI2mRwWMpjJYSYxnIB6Vy3wns/iHqHgvRmlDR&#10;IC6xrLBhwueCR9Kg8Z/A/wCJetwW1xDq0OngSsPmUDA+nrXxWMq06nMqc0t++h79Bez5OaJzuq6r&#10;d63dfaLl23sAoG3piplDRNGcl1HOe4rR8NfsgeO/Et/Mbv4jQWEMS75XjiDbV78VIP2edK0zTb+D&#10;Uvirey61E/8Aogt5VEEydATxxXzdTARmvauaa179D1v7QjeVJRd/8xbWz8i7YvIsglQqctkjNfNP&#10;wZsLrR/jN4jgitnuojcXED+WhPlgtwT+dfUn/Cl1+GF3JdX3iybXbyeBZra3mkyhBP3+gzjFcF8J&#10;fjP4b+B3xo8d2mvaMmoxauqTJMiANHlcnGe1fa5bejl8qcHfX8z5/GqNbEKtbp957PoOh6tbaLGL&#10;i0lS0hX9zKEwGHpXBrNJoOv6ibtZbS0muhLDlcEH+ID3yK9HP7Ufh3xb4IisobaSUW9wERIEwwwc&#10;rn9K4z4qfEJPCukaTq02hw3NxqImebTrqYG6tiCfmdRxhgM5HqK5ZZhUpSaT16o7aWDlUhFyja70&#10;PnP42+GPF3xF8Y6rqGjaGX0mZI4WkNwoD7CeT+dcz4R/Y7+LfjqO4udI8PWchiKrI8uopGy9xjNe&#10;zeB7iNtFuJAWjiupzd+SHJCbj0HNfS/7Meq+XqutWYkZy8azYJ6kHFcM89rwqJKKOrE4eWGoNx3P&#10;ju1/4Jx/HbUmLyaTpVk7fxy6ij/j8ort/Av7CHxU+D+o3HizXJdIk021tWFxbWkp3sPXPfHWv0Tv&#10;/jd4L8PSta6jr9pBdQgLJCXyynHcVPdeKdI+JHw31m40qYXllNbTwh8dSqkfzFfZ0cVQnFSc9WfC&#10;VMdipLklsfAUbosaMG+QjcgznA/zmmXIH2mBjkjjoPemW6brONTj92NvHUY4x+dSzqxijYHOOK+o&#10;vaxywikfJfiDwt4kk+LninQ/D+n6lqH2i8ilaOxiZmWd/mjXjoWIOD3xiun+F326OfULK9glgvYb&#10;thPbSrteMjqHT1rnv2i7m+8O/GC2u9O1C8077bZKwks7hoWLKdqnKkHI5we3aoPhLqU0uuXyz3Mk&#10;s8uJHlkYlnb1LHkmuOorTuGh65qvgYeNdR0/QPtIshqk62aTueI3c4DN7A13h/4JS+NbRozF4o0+&#10;5JX53KYyfauP1OV7O3t76NyJLWVJwR6qQQa/U7SPE66loWn3sTgJcWySj3ytfMZljZ4WaO2nUqpJ&#10;Uz85f+HWfi6GIy3Hi/S7cR/NI8i/Ko96y7n/AIJ4rYLv1L4t+D7LggebcD5gf+BV93eMtTfVLbxd&#10;o8hLC80eVkA/vbSOPfNfjVH8BvFeo3BlnsL672SttM8gIYbjx8xNc2BxUcUnzVGjrrVcVDVv7kfQ&#10;Z/Y58I298lk/xj8M3eoudtta2iO32hs/KNwOAc1b8Nfs+R+DtWv/ABH9sWyk0YAzI53ZHcZ9P8a8&#10;i8E/BPXvCWu6dqAitrQ2t/Dd5ku1XAVgxOMcHivs67sotS1fXNM8xRHqmmupkzux8oYNn65rDG4q&#10;VGvCEZt6ndhpVa9KUqm1rHyn+11YCfQvDmsomHt7owNjoFcEk/oK4j9n/wAAD4t/FvRfB7XlvY/2&#10;qsoWe5BK7gAQOOc9cfSvXvj7pv8AwkHwa1KZGWV4ES6SRO+MDP5V4R8GvGT+CfiZ4G8TwkImn6pb&#10;zt7qcof/AEKvt8TJyw7a3t+h8zF1I1E7n3VL/wAE4tYScSnxVps8qnHmtHJnHp1o8P8A7AO7xgnh&#10;2/8AElhHcvaG+SSK3Yl/mKkDd6cV9mXWqKrlVYAMAU+cDIIzkDrXFeIvEK6H8Qfh/rAjkk33smjy&#10;bD0Eyjbu9srX5nh8zq066Vde6e9Udf2V0z5a8c/sU2XhRdQfTPEKaxHprY1CNbF823GeSBj3rx6z&#10;8AaRd63p+l29/YIl5MLdNQuWWOFM/wATegHfNfSH7afjMeFfGuoaUNXjtLDxBBBPcRwTsJoZo8j5&#10;tp+6wPT2r5huPEnw1tp/3ui6RG8abmjuZid577hn8fxr6ilKjWcmptJbLc891cUqd+Y1Pid4O0T4&#10;V+IjpV7q2i6vI9ukgu9PmRkGcjB56jHX3ro/hB8IbX4wzasuiaxpUT6SimQSIWLhh7ehry7xj4V8&#10;Nalc2mt6ro1tJbzKI7aDRwfK29jz3Pr7V3nw58Z3fwVurk+Eo7G0nvbcRGM27OsgPI+YcZGa5q1G&#10;rVov6u2zfD4mdPl9sz1bxR+yFq3hKDTZV1PTNRF6CfMghKBSo7569f0rl3+Cet2bblktCQwyVavo&#10;/TfGN341/Z58Oa3eyb7y2nUTmJcDIyGH05FcJd3W6U9OD0TtXzksfXUtN1oz0qCcotyPHvFWji+0&#10;PVtImyTLbtA4znPFfEmhP9jsJUkYxvYyMJB3BB7Zr748TKIdYn+UjzMdR0z3r4p1/RDpXxS8V6XG&#10;E/eXJljEn3cN1/rX6bQmsRhoy8j52vH2c2j7F8G/APxj4u8M6Vqlrp9pFZXtsssMsl2BvUjqcVw/&#10;xK03/hVHif8AsDXEIvPJE6G3GVZT6NX0l+xV8QINc+BuheHvtNtN4h0oyW5spp/3nkochhx05rzz&#10;9ujR9asvEPhfxHFp0Ydo3spfLBcEdR/KvzmNSq8ZKlNaH2GXqnWnTjU2OH8P+DH8RfDb/hNbW7Qa&#10;f9r+ymyYfvIz0zntXQ/D74OT+P7kw2+rwWc4UlhLGWLfSs39mTW5db+HvxD8NXULblaLUYA67QGJ&#10;PmZz9BXd/CHxBbeFtet7q8uoNPhDGOT7S21fT8qwrzrwk0kd+Iw9OnUnGlsnoZ3hv9n668QQXLf2&#10;7FaSW87QSRGEk7l4z+I5rctv2ZpIZCsviiMH/rgf8Ku6h8ZvBXhLxx4ijk8U2D2lzIk0H2aUTFn2&#10;/MMDkU3UP2ivD0RQ21tqmpu/3Bb2rYb8TiuZTxt7L8jgjQbew6P9l6Fzufxbj6Q//WpW/Zes1bL+&#10;LZfLx2iX/Csi7/aH1byQ1t4U/s+A/wDLzrN8kCkfQZNZcn7Vt7aiOO71nwlbRK3zJYRPeu3tu3DH&#10;5Vahjzf6tUOtH7MOnOuP+Emu3z/dgUfrikk/Zm0GOPbN4jvkAIJLGNcfia8X+If7V0OvSefbXusx&#10;RKNjRafKtqjkcdCpI/OvNf8AhaZ8RvcQmyuZHeIyxvfXbycj/dIH6V2QweLkryZvHATkrn0J448G&#10;fDz4e6dHdvrF54i1B22w2NnKrFSeMsV5965ZZRcKCY9gdOFJyCD6+9eGaL4rXV9W+zXiwWcUiOfM&#10;hBAUgcck16d4G1OTVfDds88bwSJI0WJT/CDw6mvqsmhOhOVOozxc0wsqCiz4MJYxllkYnGAQKFV0&#10;gLlyxB6Eda2LLSD9mGVHTNa8+iBNKeVk6kAV9bc+DWxyqo78rnjmnx2b+bJu3DFdLb6E/mAhRwQD&#10;WvpuiRXVzOSp+VtpB9aRRxraXIIXPL7WC8jrmtXTfDJubuKBj9nDyrE0sinZFuOMtjqB1OO1dVqm&#10;lx2enBo4xkzL14qylxKUIBwn3cDv9B2PvRcL2M7xR8PI/DXjjVdFt9TtdchsQqLqenqRb3ORncgb&#10;kDnHPpVjQvB+y+tiyjlxwauruh1a7eMoNyKQqjAX2rb8MLLNrtgjFQWkGec96l6xYQf7xHsmj+FY&#10;lMSMgHA6DrxXWW3h2NJQNoGfatjTtNHyHIHyjBAroINLZWB+U968Zwu3c+whNRikc8miRhQCgPOO&#10;lakOirFa7407/NxW29giDGz5s1oWdmFs3OBvPUGkqepo6hzsVgrxfdwoq3HpKbfMySD1rTjtDsKl&#10;Rz71KtrsTAz9MVsqaRjzGdFpq+epA/WlazLEqSoNay2y+YrbiPpSG2DSZByfpVcgnPQyU08eagIB&#10;OeDXyR4z1jwb4d8Y6y2p3dxcXst437mOPO08Yr7QjiMUwxy27jjivz++KcPmfFDxDn+G6LEAYBPv&#10;VwXKmzzMS25I+jNM1XVb+2tGggNtbui+WJX+bbgc8V5D8QfjB4i8P+LdQ0zTls7SBLjy/tHlbmkP&#10;Ga9r8OfPpWnngH7PH274FfN/xenV/iJqlrsCeTc+YCB1yBXmYKtJzloFfSKOkh8W6vqDzi81a7lw&#10;Bt2ybAAR0wK9x/Z5mX/hdVudu/f4ZQjzDnGHPr3OetfOForK83+6P/Qa9++BM2z4xaM2eG8LKOOp&#10;/eGvSoyftmaOK9gmfZ0Wpv5SHdkL1BHT6V4F+2FqbXXgGwJb/j31a1I56/vB+VewRX3yfMMg/dxz&#10;mvD/ANqyRZvhtcMAAUv4G568OtdGrd0Yte6e96XqDW9lb7GJHlqfn5JzU76xKfu87ie3Nc5pN1nT&#10;LBuRugU5P0zVqW+WJQ0zCMZx9Sewom1a73MUmnZHmmts5nusufmunP8AWsO010jxLpWhpB/pd/BL&#10;PHLuwgVMZBHryK2Nc3PdXOG/5em59eK4e+vRpfj3wneOARFaXZwOGJAU4z6GtlZJFyukemappMum&#10;6XHei83iSdImVFx8pbBrW8S+GrPQV/0WSeR9oJ81uGB68V5N4f8A2hl8Y6bcWh0M20UrZDMwLId3&#10;6civXPEmqJfWenyQyrKnlKMlvun0IrByXPY6FTbhc+IvA3iSbwd8arom4mOkJqLtPbRHhwR6V9iz&#10;eIbabR4NVsythbEFlDJ8wHbP4V8Z2VzFpPxzu7i6RTbw6g0su/gMPSve9U8feG5tG1e6fWPtAkBE&#10;dnGNhjB6AL3xXPOtyyaZ106ClTTTPSjrN5ujS8vWmtplEkYC/Iw+vrXB+O3FpdeC5/M8nyvESjeD&#10;90HP+NdT4J0OP4fxaX4f8caitxPf6cdX0P8As6QyqzH+CXj5OPwrgfi/etpvgRdQLYFlqkE+FGc/&#10;OM1rSmpQbMKkeWVj2S91KWScBpwyA54PHJ6mvGta8TatB8QLm3mvWMdpdW8EbKuEjt5GBZS3Tpnk&#10;1c8N/GKy8YabqP2HfFd2PzTGXCqFxnJr55+KnxUi8TvrKaW1xZWF06CeAHAmKLgnPUVacXG5m5S5&#10;rH0B8SfF+n+B/GvgjxBdu0mn2tzcRyzR8/KygDHr0rK8XXmlPe3eqaVMLiLU3MgBO0xAjOTniuI+&#10;J15FN8DfA2opGERSg8uT5uTxU+ia2umXWhapBb21zJZSJN9muQTDNg52sB/Ca8LOlenBntZGv3k0&#10;aMmp3lzqng+O5nuvLgnBgaW3KgKc/OvdvqOK9f8ABeo6lcSapZyzC7060mcJIRtJdjktivMvE3xt&#10;8R6v450HxTftYyXukXIksbRIQttApziPaOSvzHrzXTeBPGl34j+IGq3FwyebqspvJ4oVwnmY5Cjs&#10;ABXh4OpyVIpPqfR4qF6Dc10O+gG2Mqrb8nYGA968a+PVwbfS/BF+Cp+ya9CCfYnBzXEftG6R451O&#10;+1WfRJ7tNOtphGLWwmZZZCQCGAXquT19q87t9N19PgNI2tpexvb6mG8y6diwbJxgk/Sv0BKNj86n&#10;UtK1j7F8bzR6nqXgvznI046hieSNypO9cYyO1dndeJNL8K6F4k0xneQzSSfZxyTIGHc96+OfC/xR&#10;iPgHStK1Ga6fVNPvFlhGSyyru5Jftj0r27/hJm1+I3EiiOGZAxiLZOenB7VyVVeM/QIuLnH1Ow+G&#10;nxK8QaTNb+GPD+npeXc8kUWZpAiKWAAyW4610uueNPEuteLb3wp4g0WK3vNOiea6ltbgTIFxgYI4&#10;53V8wfEP4h2PgfU40ubm6guJoBKotwecNjOR3FVfhJ8YtN1X4k6RY2jalJLfObdrmaQ4cYLfNnk5&#10;xXz1HDVLpnsznTTep6N+xt4Y0k3Pj/8A4SHXbfS9Cg1AWMlvcTYmOX+8i9xzzxX0feW3w10G3tLX&#10;wz4ilv5A7CSOJMmNF79PWvzx8VW93o/jfxTdwrEILXUJsnHzoGfoPXk9e1dD4b8U6g1jDJHcPG7j&#10;ymKMQSv1rTMYOFptam2AlGrKyZ9r6p4mtbG0+2XNytvbE48xnHB9K5+fxbDa69pz2V/aQBp0MNz5&#10;pyrHocCvlp3vbuMQ3F/JMmcDzXLDHbI9a07e1W1vY5vtGJEdNnBOTn9K8StibU9j6GnhY81mz7b8&#10;b+Klbw4lnLq0011G7CU7iVnBORke3QV8FeN9ebwH+0TrWqfZkcq8N0kDLwxCKOnocV9ka9o3imbS&#10;tOaw0lNTnnjBEMcg+7jJY8dhXxp+0lBFZfEvzCAst1aQt5xPK/MVK/pWnDuJeLw1SNTXU8zOI08N&#10;Uh7E+9/hB8f7z4z6JH4jt9Ot9LudNc2jRQ/Mh755x6V6hd63o/jKye0udNdLoy+a0hJGHxjIFfN3&#10;/BM3w7ZeMPBHjy1umdGttUgKBG5Gbcc4/Gvo9vDWmaP4ojivLq78pT8oi5GfQj6V8hmmGx2HxFW0&#10;lyVNPQqjiMFVjompQ7XLumeG5vBFvPeWNsuJ4ykodeGB964S90Kz1C6WVrGz090XaBFgZHqfevpG&#10;6tdHvdIEU0Xm25Toc9K5fQvh/wCH5DJPHpUO1s7fMBY4/HpXLi8qxFCnChGtdNbI5sNnCp81apD3&#10;u54PrFgNVgkia8hup4YGigJIZkQDOBX55/tJo1r8Ura5Riq3dipJJyfl+Xg/Wv2Kh8Kafpeo+XDZ&#10;28cbxsPkjHHFfkr+2Vpq6Z4q0iYYEcdxcWRPfhyQP0r6/hRVFGcKju/8jDHY1YrldNWsdD+yhbvr&#10;+neJbXyjK1pPBKB1IyD+ley+JfAc+q2heWwZiB9+Q52j0rwz9iXX/wCz/iRrlg8mEvdOLlQerKQA&#10;f1r678X+KtH0zSvIurkx3Eig4A4P418hn0KlHM37Lqj7nJsc/qEeZfM8H0nSW8NS/Y5l8vOXCLzx&#10;XqfwH8Spo3j6KObdsuojCT33DkYrzjxZq9jf6rBdWlyQkcW1wBkmtP4Z6oNP8f8Ah+5c+YjTiHGO&#10;oY43fWuR0KnKpVNGLGVKdWLSZjftcaRqMPxa8QpZ3iWovYIbqEiRVJOMEfpXu/8AwT4129b4Ua14&#10;e1a8F1c214cP5hfMcgJzn6nFeY/tqXk2lazeava6XFe6hb6WDAZFznDN2FeJ/s7/ALSXiLwbY69e&#10;XN5ZaWWhE8jRxfIqKQMY/vZr7alSqYjCKpT7nwNWnzScJHs+sWn2DXNXsxkeVdSRj6bjVGRsWxC5&#10;JXqKoaL4wh+IVjH4iguTcJqZaYTlNhbk547c1aj5jdd2McZIr9LotulG+9jxZK0mrnzl+1xYCOXw&#10;nqaqQUdrXIHXIzzXB/Dm8EHiiElxslQdfUV69+1NZG6+FwugCTZ3kUqnHIBYL/KvEPDtzaw6rptw&#10;m5cyAYI7VNfWOhhbU+nrhPtOlFCApkTt2/8A119tfAXxc+r/AAY8NHf5k8Fr9nkf+6y8GviDSLlJ&#10;9OBTnnv6V0WmftGWvwk+GNz4UurS5lu766m8i5hkCLAHI6k9fw6V8hneEqYmMeU9vAyi3aR94p9n&#10;nuT5uyUuDE0hHY9VxX4tfGyfxD4c+K3jHRzq+oRxWupSiKMXB2Ih+bAH419v/s8ftC6X4X0HU7bx&#10;jr0sdy2oqLGJlM8025QcL3Pevnn9pr4eiH406hqMMM0mneIJ1u7e6wWZWKgHev8ACK87JY/VKs41&#10;VoduLpOvD93I8M+GV9aSeJZINZu7oWksLkuvzSq4GQVz2r9BfCevrquneDNXciRLy0WKQ4wCOVAJ&#10;/Kvjbxr8KPFXwo05Nfex03VbCJ+Lyyk3lUI/iGBiu18Jftdafonw602wl0rzdbspHaGKPmFIuPL5&#10;+ueK9DMcHLGuFahrY3w+MhhsJ7CseirpZvvAut6JKPNeFryyJHQlCcV8deH4p0sFhO3z7WTapPJV&#10;lPb3BFfUH7P/AI8n8daR4kvLuKOO5k1Z5njj7eYu4/zr5v1qyfRPHHiPTw/lhb15MgZwGJbj86+t&#10;pwaocrPlJzTnzHpmmfFbx5d+JPD2t3Ov6k949yi295LcMEn8twGjz0x2Nfd/jX4/+Cr+GLSv+Eqs&#10;08UWMttqLWxYgGWMBiAw474r89YNK1Xxr4I0jRYdSt7Kw0l5ZLO3cYO923MS/Xk54rh7vwHrGm6l&#10;DDNbieJ2z5wlymc/xN1HNfO18oo4ppt2senHGO8Y2ueufHfxLN4w+JPiDVrm7ltzdyHyJHlLhF4w&#10;Tj8cCuN8N2un3MPl3UUOp3AGUWc4lC9wT0Pr9K67xl4F8EaV8OY9ZufGKp4wIG7w1Chube5zwCsu&#10;R5Xfsa8f02+Oj61aajCRcT2r+YtvJyjD+4cdu3Neng401Fci0Rjjp+0aTdj6o8TfZX+D0UkN1BHc&#10;xIBFb7gBJtP3V/OtP4bfGbw34T8ADSL7T9b1DW52bzTYIrW7ZHABYjBxivm7xz8TZ/iBrWlvp2mJ&#10;o2n20IgSxiI2Bz9489M+tdz4L8Q+NfDPh6TS/D9wyXd7IJJ4YbZJ3Zug27gcDGOazjWlhG29mbU8&#10;A8dGKi9j7q/Z8uTqvww8R6M8dxb2wjeeGO6YALu55z347VyOpeJbSzUPd6lZW+VBO+dQR+Gc18uy&#10;+D/inqkTXmqX11pEGctNqd/9kiH4JxVLxD4c8Oefb32ueN7Q71EbR6ZbG/JPf5hjH5V8q8tpupKo&#10;paN9D6ihgHTXJKV/Q971HxboviTUSul6pFqFxEuJhGpAQduTwa+YP2hNP/sr4oaZqEce2O/tTGX2&#10;9WTg/wA67z4daz4KsPEMVholrq1zc3amMX1/MFhIHTEfUHis39p/S2PhTSta5L2FyUZ++xuo/Ovt&#10;Mtio0fZrofM5pSdGtYofBXxv4t8CeIUuvCFlJf6rF88cUal0Re+/1B9DXuvir4q/FH4j6dFbeMJ9&#10;A0LT42EiOJ42lRgOuxTu/SvkfTdXubBxNa3k1sJE4+zzNE5XHIJUipp9RMs4lI8+U9ZJhub/AL66&#10;15tehD2nNbU+gyeMa9DzR79ePossDx6h8RmllP7r/inLNoHZSfusXGDXIa1pHhvTbuSG38P614nk&#10;B3edq16yA+hwhx+leZQa9Mhwq7ccjP1rq9Z8SXANtdx3TxpJAM7B1I4/nWTgm9WfSRpcuti3P8Qt&#10;Q0pBBY+HdG0MqM/8eQnce4dgDms3VfiV4o1m2Ed14jvXiUYEUchVf++aoNqyayxivJZmkUfI4H55&#10;NV20pVjdUkY56c5pKlHodSSW0SpJKkrbpQZZepkkYkmo3KkAKi8HI4xWidJUJ945qvNYhEPzc0+V&#10;Iq5UaSRnySMY6Yq9o8/2bU7ScnlDhgp+8Ohz+dZ8KZkKSNx15rRWGxt1Db1yBn71K10JySNnRfCv&#10;9veKZrAxSy2sL+ZLt4JTqDXtmhX0CRNpECkW9qn7sH72PrXn/hi6gtk1C/hufImuLdVMg6AAVN4Z&#10;8SRv4i0yRZA6TSNavIDxkDvTwl1UufFZtXlP3W9EfP8Aa2u62jCgH5Aa3tWt/s/hlOQMyL+PNf0T&#10;UV9dY/Pbn85kEI875cn5x0rV0TT7gSXG23cgyk5IxX9D1FLlC5/PrqHhfUNSsYoIYljKSqx3nr1q&#10;7B4MuFfLTxghhnA6V+/nNBx3o5SlJdj8FIfANpFfSSySzSySDBRTheK6Lw34Xs7XVrRktUDiRcMO&#10;pr9yeBRgUKJaqJO9j8vdMtAFG4dBwK3YYA8nXHFfpHjFFYfV13O5Y632fxPzjaAM479qvQwp5TA9&#10;a/Q6ij2C7j+vv+X8T87Vh2KmB8tW44A4z3r9BsCjAp+x8xfX3/Kfnx5SwsSRkVBFFubcoIOK/Q/A&#10;o2ij2PmQ8c39k/PMIfMjJHO6vz7+KOG+Jvigf9PR/lX9CAUUo9KXsdGrmc8VztOx+PXhyXOl6cAD&#10;xbxfyFfNnxUTf8VNfJ/57D+Vf0LhB6ZpSK4MNgHh5OXNe46uK9qrNH8/qKEkK4zmMH/x2ujv/G+r&#10;eBfFHgjUtGljjuX0ryWlYcYGTtNfu9tU9aB39K7YYflm5XKeM/dqnyn49+Bv2xVvJLSLXNCkR5ci&#10;Wa3YYBHcCrvxs8c2Pjn4YXZsTItt8kjvIOV+cZP4DJ/Cv13x7cUZ/GhUZJ35injFyqPL+J+a/g/x&#10;h8MNEtvsNp8WpddtxYpLaSzx83U2Pni6DG33xXLxfGPQdf17T4bzVEh0oXomnjjBM8McfIMgAw24&#10;8DBr9UNig0bRUyw8pfaHDGqCty/j/wAA/NDxPqkWr6he6lawi1tbm9MscIxhFI4HFeG/HrxFeeFb&#10;Dw/qenlY7hZZ4AzjPDL0xX7RbBijGOtbeydrXMZ4nnex+J/whheHQbiEmPfOVkZyMtu68e1eiW/i&#10;K8Txfpibs2l/CYp7U9Aw4DCv1r59KQAdhXNLCNzUuY6YY/lhycv4n4KeJLYv8X/EMJxsLNhCPpV+&#10;w8EavcaiYksGkEiYR0Hy4x1Jr93go9aCg9Kwr4B1ZXU7fL/gmlDMlRjbkv8AP/gH4heCtH1bRPF2&#10;hLetcfa2csN8plVYl4KjPbkflXo3xtiW5+HXiFQMiKdCH9MsCDiv122D0oIzWuGwboU3ByvcnEZh&#10;7d35bfP/AIB/PR4wS68N3X2MzyQSXUOJTbPgSrgcNWHqVmNK+zQx9DHu+fnNf0Z9B0zSAelbxw7U&#10;bXOf63qny/ifht4iA1j9lzw2z8PDJFz6YaqOnIG0awCsWbaK/dfaKNo9K5cbgfrcFHmtbyO3BZo8&#10;HNy5L38/+AfhpqOnyw2YnlC7Q6kV2nwriKeLLacOPmRuFOCcDp+PSv2XKjJOOaaVBYjvXm0sk9lN&#10;T5728v8Agnq1eIva03T9l07/APAPzQtY2vZ2gQKH3hUAXkgjIX868p+PenyW/wAJPEtvcW5ieAxz&#10;7OmDmv2J2KO1LgV9H7NHzc8U59D+dDTGeYRsnAyDX074TiaXQrYkDJQAEiv2RwPTNJxzxxWM6Dnf&#10;UzjXUWnbY/Av9pKENr+hS8B2s5l6cH5/51xXw0mOkfE3wtJvxGL5ORxgkEV/RSFA9qXFKnh1Tilc&#10;0nilKXNyn4G/FG2+x/G7xTbyQhondJSMkKSw64rf8NPFJou0RRoVk/gr90QM9TmlCY6CsMVg/rCt&#10;zWOjDY9YefOo3+f/AAD8M5seWylvmDZyBVhbsq6SAn5VyT6Y71+4mBRjPavFqZC6is6n4f8ABPa/&#10;1h1v7L8f+AfFFt8RdF+HXhnwJ4p1y9isvD09l/Zt9dy53RGSPcsmB/tDB+tfC/7WUcSeKPD19p0v&#10;n2N6Jo4LlB8twgYuCQeRwa/b8AUEfjW+U5JHK4Sgp81/K36s8nFZl9Yd1C3zv+h+Yv8AwSu1y2g8&#10;VfEHT5JG86W3guhEpxhRtTP1zX1p8YtRj0t7a8gXyyspXJ+lfQmwHnGaUopHTpWeOyT65f37L0v+&#10;qFh8x9jV9q43+f8AwD510r4i28tgimcl9mCCcdq9D8H60kmmQOGJyoP1r0gAdqTb1zXkPhWV+ZV9&#10;f8P/AATWvmcKya9nb5/8A871vVAsgYHG336ivy2/bw00/Z7m5VQpttbaQewdSP5mv2OwAKGQMMGv&#10;XyzJXl1aVZ1Oa6ta1v1ZzSxsXT9mofj/AMA/B/8AZv8AELaJ8Z9DmX5BdwvbsOO4z/7LX1n4xlj1&#10;O5tZJAJ5FiIVZBkbga/S0LjgUEBR0rLHZAsbio4n2lrK1rX/AFPSwmdywuH+r8l16/8AAPyjM8yN&#10;hrW3jbOMYHNMm1J7HUNKvYggkhuI2CpwOGFfrBsHYCk2+tRU4dVSNnU/D/gjhnjg78n4/wDAPxo/&#10;bv8A2ipr/wAf/wDCF6NF9jGm2yJd3x5NzvQMUHpjcK+eZPENpp3w9vIJbRXudZt/K+1qfnG1gcY9&#10;sda/odAz0pccV7uHy+nh6UaUOh5M8dOc3Jo/GH9maW4j+FGmQXJ+eCZ4l5/h6j+deoCTAkHWv1OA&#10;HpR2616Ki0tWc3t9bpH47/GOwbV/hj4jtioKi181R7r839K+S9Eikn0uzuFY5iRZCa/o8ApT9aUo&#10;XE61+h+Mng6dZdHizku0a8/hXIfFqUafDaXL2EF4iSeW3nx7toPpX7k7aXaPSsZUObqVDEOnsfg3&#10;8MdetZPiTYaxdiZJLa3aO1gbDJ9o24jYA8DAxzX0JpNzc+JrCNrmNpCzH99PEcnn1PAHWv1dC4FL&#10;trzcTlkcQ2+a3yPRoZm6Ks43+f8AwD8iPEEy6aTaahdWkGnTqy3CTSh0dMcHaOhr5f1H4W6H/aVw&#10;F8UW3kCRmiS0iYELk4HIxX9C4A9MUu0VphsB9WjaMtR1sxhWd5U/x/4B+HX7Ptno/h++1ux067uL&#10;ie5jWYm5UD7pA4x7DvXnnx10o6Z8bLl4kAhv4EuE9+MGv6BgMDgUudvUV6ihaNmzzqmIjL4Y2Xqf&#10;z1afqc+j2widV+aTcCG6CqlxrcWt6vHZtDKBMTGgiJaWV+2FHWv6Ivxox+NYuhpZMVPEOm72P54P&#10;HehP4SkjtL9md5Y0aMHbvVfT1B9jXJpeQhd0bALkjJHzCv6SQAKdniqhRVNWQYjEPES5rWPwX/Y0&#10;g8Pax8f9D0PxFFDfaPqkE8AFwgZVmALA4PHRcV6/+014Luvgh4ktr7QJbiy0q6BiW7sG29RwjcfK&#10;DX7DBRSlR0rz62AdWsqvNoltb/gnp4LNHhPs3+f/AAD+ezUL+PU7qSe8ea7lcZLvKx/rinwIkmgy&#10;JGoiMMoboOQRiv6D8DHTNLt9sVU8Dz2XNb5HrriS3/Lr8f8AgH8+Hhy5fSvEGnXasf3M65PsTive&#10;/jBox8Q/DbxDZKAQYfOQ/Qgn+VfskFA7U/GR9K6aGG9jfU8nH5qsdNS5LW87/oj+cLQJYrzSLeRi&#10;xfYBxW2bVNoKqfzr+iAKD2zR+FRVwftXe5eXZu8Bf3L/ADt+h/PGkceUZ26ritWeKK68L2+1+bac&#10;j3wea/oI2+1GK5f7OX834Hsril2t7H/yb/gH88atHEH2kZBz+FSRXm2JiGr+hjFGKpZdJfb/AA/4&#10;JX+tT/59f+Tf8A/nme/mQZ3n8KZJcNJ/rA2frX9Dm32o2+1H9n/3vwD/AFp/6c/+Tf8AAP53s7ev&#10;TaetSRQxuUyVTkZz3r+h3j0o49KpYD+9+BD4nv8A8uv/ACb/AIB+E/glrRvDlzalxJOJPlG3OQe2&#10;Kz/DcbyyX9sts0U1pOsyLtKhuea/egADtQRz1qaeA5Hfm/A8bFZqsS78lvn/AMAfRRRXsnz4UUUU&#10;AFFFFABRRRQAUUUUAFFFFABRRRQAUUUUAFFFFABRRRQAUUUUAFFFFABRRRQAUUUUAFFFFABRRRQA&#10;UUUUAFFFFABRRRQAUUUUAFFFFABRRRQAUUUUAFFFFABRRRQAUUUUAFFFFABRRRQAUUUUAFFFFABR&#10;RRQAUUUUAFFFFABRRRQAUUUUAFFFFABRRRQAUUUUAFFFFABRRRQAUUUUAFFFFABRRRQAUUUUAFFF&#10;FABRRRQAUUUUAFFFFABRRRQAUUUUAFc18QNd1jwz4Sv9S8P+HZvFerwBTBo9vdR2z3BLAECST5Vw&#10;CW564x3rpaKAPln4Jfti+LPjX481Tw9bfBXV9JttD1Q6RrupXGt2jJpkwGWDIOZCP9jI96+pq+Q/&#10;2FP+SoftQ/8AZRbr/wBBq5+0J+1T46/Zu+Ifhx/Fnh7wzD8L9a1pdNj1yHUZ2voIthdpJIdgUEBW&#10;4BOeB3oA+sKK+Xbr4jftPeM7I+IPBnw+8F+HtClXzLLS/GGoXH9q3EfVWkWEeXAzD+BmJXOCc12P&#10;7MP7RzfH3R/EFrq+gTeEPHXhe/8A7M8QaBPKJfs0+CVZHGNyOA2Dj+E9QASAe40UUUAfMH7Qv7Xv&#10;if4AeLLHTbj4Parr2j6tqdto2j6za6zaxpf3cyApEIz8yHduXLYHy5zginv+0z8ZoRvl/Ze8T+WP&#10;veX4i02RsewD81z3/BRT/j2/Z/8A+yq6J/OSvr2gDxP4IftVeF/jXruqeGP7N1jwb460pBLfeFPE&#10;1r9lvo4zj94oyRJHyPmU9xkDIz7ZXxt+1NDbaZ+2j+y/qOkBU8VXWoajZ3Rh4ll07yVMgfHVF3OR&#10;nplq9c/aJ/aQi+C03h/w7oeg3HjX4i+J5mg0Pw1aSiMzbRl5ZZDxFEo5LH+QJAB7bRXyT4l+Ln7U&#10;Xwr0OTxb4q+HngfxT4ctIzc6hpXhLULoapbQDlmXzhslKjkheuOK9s0v4n3HxT+Clr42+Fi6drlx&#10;qtot1pUerzPb27neA6TMgZkZcOCADhlxQB6VRXxN4E/bb+JHjnWPGPgCw+HOl6l8XNE1iTTf7MsN&#10;TYabbwRqvmXlzcOoKxh22qoG5zwBwce/fCnxR8S9I8EeIda+Ntt4W0KXTjJdJJ4bmmlt0tEi3u8h&#10;k5yMN07CgD1uivkPwP8AHr9oH9oTRh4u+GPgrwd4c8C3LsNLuvHF5cm91GJWI84RW4xGpwcBiT7k&#10;c12nwT/aI8ZeIPixqnwp+J3gm38LeN7HSxrMF3pF8LrTtRtPNEZkiJw6HecbWBPBzjuAfRFFeD/t&#10;CftMH4Sa9oHgvwt4duPHfxM8SBjpXhy2lEKrEud9zcSnIjiGDzjnB9CRw+t/En9qz4e6W3iPX/h5&#10;4E8W6Nbr595ovhTUbpdTjjHLeWZV2SMBn5Ry3QUAfWFFeafDj4x6d8c/g3F43+HUlvqTX1nK1lb6&#10;ixhVLtQR5FxtBKYkAVsA8cjIxn550L9tr4g6d8VPGHwt8T/D3S774k6elkNH0Xw1qTyx3zTxNKzy&#10;TSooiijQKWcjjcBgkjIB9o0V8feP/jX+038FtBuPGni74feBvEfg6wU3GqWXhXUbr+0bO3HLyAzA&#10;JJsGScDseg5H1B4C8a6V8R/BmieKdCuPtWj6xZxXtpMRgtG6hhkdjzgjsQaAOhr5h/aG/a+8T/s/&#10;+K7HTrn4P6rrmi6rqlto2ka1a6zaxpf3cyApGI2+dDu3rlsD5c5wRX09XyD/AMFF/wDkHfAT/squ&#10;h/zmoA6X/hpb40f9GueJf/Cl0z/4upvA37V/ifWfjR4Z+HPjH4Qav8Pr/wAQ2t3d2V1fata3aOts&#10;m6TiEn1Uckda+k643XfhV4f8RfEbwx45vbaR/EXhuG6ttPmWUqqJcKqyhlHDZCjGelAHZUV8gfED&#10;9pH45eC/2hdA+GS+CfBGPE32qbQtUu9Yuo4riGEklHxCds2zDFQCOeDX1L4ll1uHw1fyaFBZXOvi&#10;3Y2cN/K8ds8+PlDsoLBc9SATjtQBtUV8p/sz/tFfF344+PPEtlqnhDwnp3hTwxq82iapq2napcTN&#10;LdRoSy2waIBwrFASdvXjNa3xF/aY8V618VdR+GHwV8KWPi7xVo8aSa7rOtXTW+kaMX5jjkZAXkkI&#10;52J098NtAPpaivky+/aa+KvwH8TaHb/Hjwj4dt/B+tXkdhF4y8HXcr2thcPwi3UUw3qpP8Y4HvXr&#10;H7Q3jb4i/D/we/iHwDoGga9b6dbXN7qket30tsyQxpvBi2I24kB8g47UAet0V8f/AA3/AGr/AIo/&#10;tH+BdFv/AISeCNBkums4pNZ1zxHfTRaXZ3bKGa0gWNTJO6gjcRhVJAJJyBseBf2mviJ4Q+NmifC/&#10;44eE9G0PUPEscreHvEfhm6km06+kjGXgZZPnR8dM9SQMcg0AfUVzcR2dtNPK2yKJC7t6ADJNcx8M&#10;fif4a+Mfgqw8W+ENTXWPD9+ZBbXqxPGJNkjRv8rgMMMjDkdq5j4+al8S9P8ADaH4c6H4d1lpIbga&#10;gNfv5bXyk2fKY9iNuP3sg46Cvk3/AIJqaz8Zof2cfhtaaT4Z8I3Hw7N5diTU7rVZ49REJv5/OYQi&#10;IpuDFwo3cgDOM0AfoNRRRQAUUUUAFFFFABRRRQAUUUUAFFFFABRRRQAUUUUAFFFFABRRRQAUUUUA&#10;FFFFABRRRQAUUUUAFFFFABRRRQAUUUUAFFFFABRRRQAUUUUAFFFFABRRRQAUUUUAFFFFABRRRQAU&#10;UUUAFFFFABRRRQAUUUUAFFFFABRRXNeP/H/h/wCF/hG/8T+KtUi0fQbAK1zfTglYgzBBnaCeWYDg&#10;d6APmj9hT/kqH7UP/ZRbr/0GoP8AgoFp9tq/i39muyvIUubWf4laekkMgyrjB4I7ivOP2Ev2lfhp&#10;N8aPjZpS+LbQah4y8dT3ugW5jlBv4WX5WTK4GcdGwad+3t+0p8NLf4rfBbRpPFdqNU8HfECy1DXr&#10;YRSFrC3QEu7YXBxkcDJ56UAfoOBgYr5C+BqCx/4KJ/tJQQHy4rjSvD9xLGOjSC1A3Y9cE/ma+iNA&#10;+MngzxT8NH+IOl6/bXng1Lee7bV0VhEIYSwlbBG7C7Gzx2r4c+DH7WvwiT9vH4xeIW8b2Q0TxNp+&#10;jWOkXpimC3c8cKpIi/JkENxzgelAH2R8aLz4wWq6T/wqjTfCGoFjJ/aH/CW3NzCEHy+X5XkKc/x5&#10;z7YrI+D998e7nxPOvxQ0nwDYaALZjFJ4XvLya5M+5doYTKF2bd2T1yBXtFFAHxj/AMFMY9SuPC3w&#10;Tj0aeC01h/iZpKWVxdRl4Ypys4jZ1BBZQ2CQCMiu1k8DftWyoyf8LS+H0IYY8yPwvOWX3AM+Pzrx&#10;T/go3+0R8O7XxT8K/Csvii2XxB4V+Imj6vrNl5chaytUVnaRiFwQFkQ4BJ56V9s/Db4m+F/i/wCE&#10;7bxP4O1eHXdBuXkjivrdWCuyMVcYYA8EEdKAPJ/gt+ym/gX4g3nxK8c+MLz4k/Eu5t/scesXlstt&#10;b2FuTkw2tupIjBycnOTk9NzZ+edZ8T/EUf8ABSD4m6t4N+H1p8Q77w74YsNJgtr7XI9LFhbzqk5d&#10;GeNtxZ944AwCeea/Qmvjv476frn7OH7Tdn8e9K0S+8Q+Cta0hdB8ZWmlwma5shGwaG+WMcuqgBWx&#10;0AP97gA6l/jH+0vIhVv2btGKkYIPxAtv/kerX7Bnwn8ZfBb4I3HhrxppkOiXw1u9vLTTre7S6S3t&#10;ZWDogdODhi/p9Kbe/wDBQ74AQ6PHfWfxAttYuZlH2fTdMtp572Zz0RYRHuDE8cgV6bafGrStP+D0&#10;HxG8Y2d74A0f7Otzd22vR7biyVn2KJVTdgkleOo3DODkAA+fP2HrG3X4+/tWXohRbpvG3kvOB8xR&#10;RIQufQFmP419WeOPCdn4+8F694Z1AuNP1mwuNOuTGcN5csbRvj3wxr4M/Yd/aY+GT/H/AOOdh/wl&#10;tot3418aC48PxGKQHUEYMFKfLgZJHDYNfZvx+vvFul/BbxreeBEll8ZQ6VPJpMcESyyNchSUCowK&#10;sc9iDmgD5p+G2sfHv9kHwlp/gbVvhifi74J0OP7PpviLwjeKmoLagnYktnJyzgcfIcYAGT1r1b4H&#10;fGH4TftCfEG98T6FZ3OmfE3R9O/snUNM162ey1axtTKHMbwMcFd+DuXOCQMjOK5r4W/t+/Ce+8G6&#10;Vb+N/GUPhLxraWUSa1pfiO2k0+4iuwgEvysoBBbcRtzx6dK4T4eeItN/aS/bt0r4nfDiwuJPBHhn&#10;w5c6Xqvis2z28GsXEhIjgjLAGXy853Y4x/u5AOj+AFuvib9vv9pHXdQxNf6Da6Lomnl+TBayW/my&#10;KvoGdAxr7Ar4z+LsWsfsqftQ3/xtttFvdc+G/jHToNO8XjS4TPcaVcQYWC9MS8tHsG1sZx8x67Qe&#10;u8S/8FE/gjp+gC58PeKf+E41y5XGn+HfD9tLPfXkp+7GE2/ISe7Yx+lAHNfsTwx+GPj9+1H4N0/C&#10;aFp3im11K1hj4jilvIXeZVHbBjUY7Ypnwg021n/4KW/H6/eBGvLfw9osMUpHKI8EZcD6mNPyFdL+&#10;yT8P9W+Cvww8d/En4pvDo/inxZf3PivxCpbcmmW6qWSEkZyIowxOM4yRzivBfg7+1x8IYv28vi/4&#10;jbxvZLoniXTtHsNIvTFMEu5o41R0X5MghuOcA9qAPvj4h2UOo+AfEtpcIJIJ9MuYpEPRlMTAj8jX&#10;gn/BNS5kuv2Ivhe8snmOLa7jBPZVvrhQPwAAr0n9oX43eCPgr4Curnxr4ht9Ag1OCe0s2uEdvOl8&#10;tjtAUE5r56/4Ja/GvwTr/wCzf4K+HGn+Ibe68b6NY3t3f6QqOJYITfSEMSV2kfv4uhP3xQB9tV8Y&#10;f8FNtFh8S+D/AIMaRPNcW8OofEvSLSSa0lMU0aus6lkccqwByCOhwa+z6/Pv/go7+0N8O7TxD8L/&#10;AApL4ntR4h8L/EPR9X1mx8uQvZ2iKztIxC4ICyIcAk89KAPZP+Hffgr/AKHz4of+Fldf417b8Kvh&#10;jp/wi8IQ+HNM1PWNVtIpXmW512/e9uSWOSDK/JA7DtXjv/DyD9m7/oqWnf8AgHd//Ga4PXf27PCv&#10;xF+P3wU8JfCfx1a61Yavq11D4htobNgWgFsWiG6WIEfOCcqc8c0Adn+394G1HUvg7ZfEHw5Hnxb8&#10;NtTh8VaeVHMkcJzcRH/ZaPJI7+WBXT/GD9pTS/Cf7J2p/F3Rplmiu9Eiu9HXhjJcXKqtum3ufMkU&#10;Eex9K9tv7G31OyuLO7hS4tLiNopopBlXRhgqR3BBIr8yvhP4K8Qax8dPDX7Leq29xP4P+GHie88X&#10;S3U3K3OmAJLpcR9f3tw24HjGAPu0AfbP7Jnwgf4Dfs9eFPDN2pbWktTfatIxy0t7OTLOWPchmK59&#10;FFfHH7CXj/42aV8MPEXiDwp8HdN8cx+KfEuoatea9deLYdPlnnMmx1MTRMQFKHHPcnvX6VhflxXw&#10;z8NvHFv+wF498YeBviDDdab8KNe1mfW/C/i6O2ea0tDOcyWNwUBMZUgbSRg8noeACb9olP2jv2g/&#10;g14l+H93+z/o2lRazCsa3/8Awm9tObd1kWRXCeSuSCg7ivobxjYanpn7KGuWetf8hm38FXEN78wb&#10;9+tiwk5HB+YHmuLv/wBvP4WajqtjongS+vfid4ku5kjj0jwpaPcOiEgNLJIwEcaKCSSzDpW3+1z8&#10;bfBHwm+D/iGz8XeILfRLnxBo+o2elxzI7G6l+zldq7QecunXA5oAyP8Agnlpttpf7GXwtjtYEgWX&#10;TDO6r/E7yuzMfckk1x37fUaweLP2Z76P5LlPippECyL1CSMQ4/EAU7/gm58bPBHjL9nbwR4J0bxD&#10;b3/irQNGU6npkaOJLYeYRkkqAeWHQnrXmv8AwUF/aR+G9v8AEP4N+HpfFVqus+EPiTpGra7aBJC1&#10;jaxndJIxC4ICspwCTz0oA+8/E3/Iuar/ANekv/oBr5h/4Ja/8mN/Dz/rpqf/AKcrmvfvBvj3w18a&#10;fh//AG94R1iLWdC1KOeGC/gDBHILRtgMAeGBHTtXxt+wL+0T4A+CvwJ0f4TfEDxFbeDvHvhvVLzT&#10;LrRtW3QyvJLeSSRmPI+ZSJgMj0z0waAPvuiiigAooooAKKKKACiiigAooooAKKKKACiiigAooooA&#10;KKKKACiiigAooooAKKKKACiiigAooooAKKKKACiiigAooooAKKKKACiiigAooooAKKKKACiiigAo&#10;oooAKKKKACiiigAooooAKKKKACiiigAooooAKKKKACmsiuMMAQexFOrzD9of4/eHP2afhvceN/FN&#10;rqV3pMFxFbNFpUSSzlpGwuFd0GM9eaAPSVtoVIIiQEdCFFDW0LElokJPUlRXwd/w+h+Bn/QA8df+&#10;C60/+Sq+gv2Xf2v/AAX+1xpmv33g2x1qyg0SaKC5GsW8URZpAxXbslfIwpznFAHuIiRY9gVQvpji&#10;mi1hHSGMf8BFfLn7Rn/BRb4Z/sw/EY+C/Fek+J73VRZxXvm6RZwSw7H3YGXnQ5+U54rzH/h9D8Df&#10;+gB45/8ABdaf/JVAH3vRWX4e1yHxJoOm6vbI6W9/bR3USygBwjqGUEAkZwfWtSgCFraJmLNEhJ6k&#10;qKeiLGuFUKPQDFPooAKQgHrS0UAZVp4X0ew1CS/ttIsbe+k+/dRWyLK31YDJrSZFddrKCD2Ip9eU&#10;ftT/ABG1j4R/s8+O/GOgPCmsaNpr3Vq1xH5iBwQBle45oA9RW2hDAiJAR0IUVNX58f8ABNP9tX4l&#10;/tSeO/GWl+OZ9MmtNK06K6txYWQgIdpdpyQTniv0HoAytW8MaPrxjOp6TY6i0Zyhu7ZJdp9twOK0&#10;IYI7eJI40SONRhUVcAD0AqWigBCAwwazLHw1pOmXs15Z6VZWd3N/rbiC3RJH+rAZP41qUUANKhgQ&#10;QCD1FRi1hznyY/8AvkVNRQBG8SSDDorgf3hmkSCOI5SNEPqqgV4D+1L+2r4E/ZFuPDcPjPT9evX1&#10;5Lh7VtFtopQghMYbf5kyY/1q4xnv0rwv/h9D8DP+gB46/wDBdaf/ACVQB971C1vEzZaJGJ7lRXmf&#10;7O37Qfhv9pv4cxeNvCtrqVnpElzLaCLVYY4598ZAY4R3GOeOa9SoAh+zQf8APGP/AL5FC20SsGWJ&#10;AR0IUVNRQAUwIobcFGT1OOafRQAVBc20V5C8M8STQuMNHIoZWHoQanooAztJ8P6Z4fgaHS9OtNNi&#10;Y5MdpAsS5+igVdeFJfvorY6ZGa+VP+Cjv7RvjD9mT4KaN4n8Ey2UOq3WuQ6fIb62E6GJoZnOASMH&#10;Ma815p/wTO/bK+I37U/iTx5aeOZ9Nmg0a0tZrUWFkICGkeQNkgnPCigD71SCOI5SNEJ/uqBSNbQu&#10;2WiQk9yoqK/1O00uES3d1DaxE7Q88gRc+mTUVhrunas7pY39teOgywt5lfb9cGgC6iKi4VQo9AMV&#10;Rn0HTbu/jv5tOtJb2MYS5kgVpFHoGIyK0aKACiiigAoor8+/+Chn7U/x9/Z5+Ilj/wAK80Jp/A39&#10;ix3d5q02hvdW8Nz5s4dWmHyrhFiOCeM570AfoJRX5TfsP/8ABRb4w/H79prwn4H8V3WjSaFqSXhn&#10;S004QyEx2k0qYbJx8yLX6s0AFFFZl54i0vTp/Ju9StLSbGfLnnVGx64JoA06Kr2l3BfQJPbzR3EL&#10;8rJEwZW+hFWKACiiigAooooAKK+PfjV/wVA+E/wG+KGveA/EOjeLbnWdGkSO4k06ytpIGLxpINrN&#10;cKTw46gc5riv+H0PwM/6AHjr/wAF1p/8lUAfe9FfEnhP/gr38AfEuox2t5N4k8No7Y+06tpYMS/U&#10;wySEflX114O8c+H/AIgeH7TXPDGsWWu6PdruhvrCZZYn9eQeo7jqO9AHQ0VS1Wd7TS7yeMgSRQu6&#10;5HcAkV+N/wAF/wDgqh8c/HPxi8C+G9UvNBOmaxr1hp10ItLCuYpbhEfB3cHDHmgD9naKKKACiiig&#10;AooooAKKK/HL42/8FGP2pPhH441nTdW0e28P6et/cRae+q+HHh8+BZGCMrPgONu05HrmgD9jaK+O&#10;v+Ca37T/AI3/AGo/h14t1nxzNYzXumaqtnbmwtRAojMKtyATk5J5r7FoAKKK/Jn9sv8A4KR/Gb4H&#10;ftMeNvBHhm70WPQ9Jmt0tkutNEsoD2sUhy27n5nNAH6zUV8w+JfjJ8S7v9gzSfiT4QsP7a+Jd/4d&#10;0vU4rSz09rkSzTGAz7bdckgI8hwOgGe1fm3rf/BVz9pXw1qU+m6smj6ZqMB2zWl5oXkzRHGcMjEE&#10;cEHkd6AP3Corzz9n3xnqfxG+BXw+8Vay0T6trmg2Wo3bQpsQzSwI7bV7DLHivzj/AG1v+Cjnxj+A&#10;/wC0v4w8EeFrrRU0LSzbfZ1u9NEsg8y2ikbLZGfmc0Afq/RXmf7NvjzVfih8AvAHi3XWhfWNa0a2&#10;vrswR7EMroC2F7DJ6V2914n0eynaC51axt5kOGiluUVl+oJoA1aKgguI7mJJYnWSNwGVlOQwPQg+&#10;lT0AFFFFABRRRQAUUUUAFFFFABRRRQAUUUUAFFFFABRRRQAUUUUAFFFFABXKfEf4ZeF/i74Xm8Oe&#10;MNEttf0Sd1kksrsEoWU5U8EEEHuK6uigD8Cf+Ci37KEX7MXxn36DZPbeBfESG70kAllt2GBNbbiS&#10;TtJBGf4XXqQa/Rf/AIJOeJ/AniP9nM/8IzodjoPiewmSy8Rpagh7uVAfJuWySTvQn23BwOley/to&#10;/s4Wn7UHwK1vwsEjXXbcfbtFuX48q8QHaCeyuCUPs2ewr8dv2FP2kZ/2Rf2h2fxILmx8OXu/SPEF&#10;oyHzINrHa5TrujkHI64LjvQB9of8Fh9W+Gfhrw1p1vN4Y03Uvirr4SODVXBFxY2MTZL8HnJOxQQR&#10;y56rXFf8Ew/2C/DHxI8CX/xK+J3h2LXNN1GT7PoWnXhYIY0YiW5YAjcCw2qDxhWODkV836ba+KP+&#10;Ckn7aLPN59rY6pdb5WHzDStJiPAHYELgDsZJP9qv3h8LeGtM8F+HNM0HRrSOx0nTbZLS0toh8sUS&#10;KFVR+AFADydN8K6EN8lvpek6fb43SOI4oIkXuTwFCjv0Ar5t8U/8FNP2cfCmqyadP8QUvriJtrtp&#10;mnXV1CPpKkZRh/uk18Tf8Fff2n9X1X4hJ8G9FvpbXQNKghutZSJ9v2u6kXzEjfHVEQo2OhZ8n7op&#10;f2Tf+CTVh8Yfg7pPjjx14q1PRJtdgF3p2naVDGDFbt/q5JHcHcWGGCgDAI5yeAD9K/g3+038MPj9&#10;FK/gPxlp+vSwrvltFLQ3Ma/3mhkCuB77ce9bHxb+NHgr4E+GofEHjvXovD+jzXK2aXc0UkgaZlZg&#10;uEVjyEY9McV+C/x2+FHjP9g39o5dO0zXZE1PTDFqmja3aqYjcQMTtYrk91dGUkg4Ycg1+usnhPwl&#10;/wAFIP2QfCOoeJpL7Tra+RNSk/siZUkt7+FZIZVBZWBUOZQAR0xQB0vh39v/AOAHi7xFpeh6R8SL&#10;G91XU7qKytLVbO6BllkYIiAmIAEswHJxzXpHxf8Ajp4G+AmiWes+PfEEXh3TLy5+yQXM0UsgeXYz&#10;bcRqx+6rHn0r+ef9mIAftNfCcDoPF+kj/wAnYq/e79qv9mPwp+1J8PIfD/i241K0tdOuDqNrNpcy&#10;xyJMInQE7lYEYc8YoAxPDX7fvwC8Y+I9L0HRfiPZX+r6ncx2dpapZ3QMsrsFRQTEAMkgcmuJ/wCC&#10;pPjm58IfsheKLK0srq6n16W30wywQs6W8RcSSPIQMKu2Mrk93Ffjb+ysoj/al+FaDovivTgP/ApK&#10;/pFu7ODULaWC4hS4t5VKSRSKGV1IwQQeCCKAPgH/AII/fs+aj8N/hLrfxA1u2e1vfGDw/YIZVwws&#10;Yt22THbzGdiPVVU96951b/goV+z14f1a90vUfiXZW1/ZTPbXELWV2THIjFWUkQ44II4r6HtreKzg&#10;jhgRYoo1CJGi4VQOAAOwr8YP+Cpf7Ingv9n670Hxd4XudWe+8W6pey31tfXCywo3yyEx4QMMtIeC&#10;T2oA/TaD9tD4LXHwxv8A4hx+PtPPhGxvTp0uoNFMpa52K/kpGUDu+11OFU8Z9DjV+An7UHw6/aYt&#10;NYuvh9rUusRaS8SXnm2M9sYy4Yp/rVXdnY3TOMc4yK/FT9kj9j34g/th6LqOlaNrtroXg/QbszzT&#10;6gzNGLuZEB8uJeWYpCmScABRzziv0Z+B3wau/wDgmT+zD8WfE/iLV9O8SXiuNQt3s0eJJHCLFbwt&#10;u5GZXxx2agD6Z+Mv7Tvww/Z+topPHvi+w0GaZd8Vo26a6kHTKwRhnIzxnGPevM/Bv/BSj9nbxxq8&#10;WmWnxChsbuVtsf8Aatlc2UTHP/PWSMIv4sK/H74H/DTxb+3n+02mn63rsz6jrDy6lrGszL5jQW6Y&#10;LlV6DqqIvAGVHQV9H/tzf8Ey/Dn7OPwZfx/4J8Q6xqUGnXEEOp2msGNyUkcRrLGyIuMOygqQfvZy&#10;MYIB+xdvcR3MMc0MiyxSKGV0OQwPQg9xU9fnD/wRv+PWreOPh74n+HWtXkt5/wAIu0FxpckzbnS1&#10;l3Bocn+FHQEegkx0Ar9HqAPFv2mv2e/h98cfBN7P438NW+u3Oj2F3Lp88kjpJbMUyxVkYHkomR04&#10;Ffgt+yz4O0j4iftF/Dnwzr9mNQ0TVdctrW8tS7R+bGzgMu5SCMj0Ir+jH4h/8iB4l/7Blz/6Kav5&#10;5v2Iv+TuvhF/2Mln/wCjBQB+6uo6x8H/ANif4aWcV1JY/D7wYbzyIFSKaVDcOpbHyh2LEIxyfSuV&#10;0z/god+zxrWpWun2XxMsZ7y7mSCCIWV2N7sQqjJixySOtdr+0l+zX4T/AGpfAcHhLxjLqNvp0F4t&#10;9FLpk6xSpMqOoOWVgRiRuCK/no8c+H/+Fd/GPxFoWi3E3/Ei164sbK5n2mX9zcMkbNgAZ+UE8Yz2&#10;oA/fz4z/ALa/wa+AOsf2R4y8a2tnrIALadaQTXdxGDyN6xK2zjn5sZra+CP7VHwt/aKS5HgHxba6&#10;3d2y757Fo5Le5jXpuMUqqxXPG4Aj3r4ih/4IzWvifwncar4p+J2q3XxE1FWu7m7WBJLT7U/zNu3f&#10;vJBuJy25SeuB0r87Pgh4x179nX9pPw7qMMzWep6Brq2l6sT/ACyIJvKuIie6su9fxoA/ef4s/tdf&#10;CP4F+Jo/D3jvxna+HtYltkvEtZraeQtCzMobKRsOSjDr2rkrH/gop+zrqV5b2lr8TbGa5uJFiijF&#10;ldgszHAHMPqa8o/4KS/sV6J8aPAPib4oWbX/APwnvh7RP9FhilBt57eB2mdDHtyW2NLjB6461+aX&#10;/BPz4c+B/i3+0x4e8L+OTeJa3aSS6e1lcCHN5EPNRXJBypWNxgYJOOaAP27+MP7U3wt+AOq6fpvj&#10;/wAW23hu9v4WuLaKa3mlMiBtpbMaMBz61wf/AA8j/Zt/6KlYf+AV3/8AGa8W/wCCuXwp+H+o/Bc/&#10;EbxG9+PFemLHpGhJbXISKWWWTcQ6lTuAUSNwR92viX/gnF+xVon7V/iXxRfeMG1CDwloUESA6fKI&#10;XnupGyqbip+UIrEgc/MvNAH6ifEv9sv9mzT9ZvfC/jnxdos99ps+J9O1LS57lYZMdcGFlzhuo9a6&#10;b9nv4x/A74o6jrMPwjvdEuruzjibUBpGltZlUYsI9xMSbhkNjrXwX/wVT/Y38DfDfwbd/F/R7nVk&#10;8Savrtva3VtNcK9qweKQlguzcD+6H8WOTxVP/gh7/wAjr8Vv+wfYf+jJqAO6/wCCun7Qfw/8U/CS&#10;T4b6X4khvPG2keJLaW+0hYZg8CrBNklioQ48xOhPWvA/+CUf7Qvw8/Z+8S/ES6+IHiaDw3BqdpZx&#10;2jTQzS+ayPKWA8tWxgMOvrXo3/BVv9j7wt4B0bV/jVZ6vq0/iHxF4hgguLC4aL7LGHhckoAgbP7l&#10;erHqa8D/AOCeX7HPhX9r/XPGtl4o1nWNITQ7a1mgfSGiUyGVpAQ3mI3A2DGMUAfub4U8U6X448Na&#10;X4i0S7F9o2qWyXlndIrKJoXUMjAMARkEHkA1418Wv27Pgf8ABPWZdG8UePbRNYhO2Ww06Ca9lib+&#10;64hRgh9mINeI/t4/Fmf9ij9kDwr4C8F6ncx6zeW8XhzTdRlcC5htYIQJp8qAN+3YuQBgy5GMCvgz&#10;9gD9hiH9sHWPEWreJtXvtI8J6M6RSy2O37TeXLgtsV3DBQoGWJBPzKO+QAfrT8IP23/gn8dNZTR/&#10;CPjuzutYk4j069hls55T6IsyrvPsua92zxmvwU/b4/Y2h/Yw8b+F7nwxrt/qGhazHLPY3F2VW7tL&#10;iBl3KXQKD99GVgAeoxxk/pd+zz+11ca7+wG/xd8QsLzWvDulXcV9uOPtN1bZWPJ9Zf3RPu5oA9Z+&#10;Nv7Xfwm/Z3nitfHXjG10rUZk8yPT4Ypbm5K9mMcSsyg9i2AfWvGPjB+118Jv2iv2VPjJZ+A/F1vq&#10;2ow+FdQkk0+aKS2uQvktlhHKqllHGSuQM1+Rfwy8D+MP20v2jLPSbjU2uPEXii9kub/VrvLiFAC8&#10;shHoqghVGBwqjFfZn7S//BJ+y+CfwZ13xx4J8dane6joWny3Wo2mpRpGlxbhCJ/LaPBX5C3yNu3D&#10;IzQB8+/8Esf+T5Ph7/1y1L/033FfvtX4E/8ABLH/AJPk+Hv/AFy1L/033FfvtQBkeJvEeneDvDup&#10;69rF0LLSdMt5Ly7uGUkRQopZ2IAJOACeBmvwc/4KW/F/wh8bv2kz4k8E63Fr+iHRrW2+1wxSRjzF&#10;L7lw6qeMjtX7q/ETwVa/EfwF4j8KX881tZa5p1xps81sQJEjmjKMVyCMgMcZBr8BP26f2dNC/Zb+&#10;OTeCPDuo6jqmnDTLe9+0amyGbdIXyPkVRj5R2oA/TD/gnZ+1h8KLL4B/Cv4Yz+MLZPHTRy2Y0Y28&#10;+/zWuJWVd2zZypB+93r7h1fWLHQNNutQ1K9t9PsraMzT3V1KI4okHVmY8AD1Nfmr/wAE9f8Agn54&#10;I1bwT8KvjnJ4g15fEyyNqQ09Xg+x745pIwMeXvxhR/F1ryH/AIK4/tP6v4s+LMvwk0m+ktvDHh1I&#10;n1GGF8JeXrqJPnx95Y1ZQB2bceoGAD7t8Rf8FOv2cfDWqyafL8QVvpY22vLp2m3dxCD7SLEVYe6k&#10;1678H/2j/hr8fLGW58BeMLDxD5KhpreItFcQqeheGQK6j3K4r82v2ZP+CRWm/FL4PaL4w8d+K9V0&#10;bU9dtFvrLTtKij228DqGiMxcEszKQxUbcZxnNfJPxV8DeN/2C/2l5dP0vWnh1vQpYr3TdWt1Ma3l&#10;s4ypKZPysMo8ZJGQw5HNAH9FFFeffAL4rWnxx+DXhDx3ZxrBHrenpcSQIciGb7ssef8AZdWX8K9B&#10;oA/O7/grB+zv8PLX4H+I/ilB4Zgt/Hr39lHJrMMsivKrOsR3oG2N8gAyRngV8Vf8E1f2ZfBP7UHx&#10;O8V6F44gvZ7DTtHF7ALG6MDCTzkTkgHIwx4r9HP+Ctf/ACZd4h/7CWn/APpQtfHP/BEr/kunj3/s&#10;XB/6VRUAe4/G7/gjZ4E1PwldTfDHV9V0bxJDGXgtdWuRcWlywHCMdoZCem7JA9K+Hv2OP2n/ABR+&#10;xp8cDpWstdW/heW/OneJdDmJxCQ+x5gvQSxEHp1AK98j9/yMjFfgV/wVF8L2vhb9tHxsLONYo9Rj&#10;tNQZV6b5LdPMP1LAn8aAP2m+Lv7R3w1+B+l6RfePPFNtoVhrO4WM0sMsy3AUKWx5atxhl6/3q8Z8&#10;KftS/si634q0bTtA1Xwi+u3d7DBYJbeHnjla5ZwsQVvs42tuK4ORg965jwn+zJ4T/bc/Yz+CZ8dX&#10;mrW9zpWhRG1utLuFjkDeWsRLb1YNkQr1FfkF+znGIf2lvhfGucJ4u0tRn2vIqAP6WScDJrwD4p/t&#10;4fAv4N63Povib4g2UWrwMUmsdPgmvpImHVX8lGCH2Yg1T/4KB/EnXPhR+yT4+1/w7PJaauIILOK7&#10;iJDwCe4SJnUjowV2wexwa/H39gr9nvwX+0x8a5fDPjvxHNpFiljJdwQW86RXGoTh0Hko7g84ZmIA&#10;JIU47kAH65+E/wDgpJ+zn4yv47O0+JVpZXDnAGq2VzZR/wDfyWNUH/fVfRml6xYa7ptvqGm3lvqN&#10;jcIJYbq1lEsUqnoysuQR7ivx+/bt/wCCZ1r8HtF8Oa18G9G8W+KVvLl7TUNMhgbUZIPk3RyKIo9w&#10;U7WBJyM7eRnn9Bv2A/Dur+Ev2P8A4eaPr2lX2i6va2lws9hqVs9vcRE3MpAZHAYcEHkdCKAOg+LX&#10;7ZXwY+CN7JY+MfH+lafqMZxJp9uXu7lD6NFArsv/AAICvPvD3/BT79m/xFqUdjH8QRYSyNsSTUNM&#10;u4Iifd2i2qPdiK/L79mj9hvxV8bf2h18P+OvDfizwt4Udrq6u9Ul0yW33BMlUWSVNuWYqM88Zr3j&#10;9u3/AIJn+BfgN8DNQ+IfgLU9Xik0WSBb6y1WdZ1miklSEMhCqVYO6nuCM9KAP1j0XXNO8SaVbanp&#10;N9banp11GJbe7tJllhlQ9GVlJBHuK/Nj/guF/wAiP8Kf+wjf/wDouKuE/wCCLvxk1pPHvir4ZXN5&#10;JcaDLprazZ28jFltp0ljSTZ6BxMCR6oD657v/guF/wAiP8Kf+wjf/wDouKgDH/4JO/F/wb8E/wBn&#10;H4ieIfHHiGz8O6SPEUcaz3bHMjfZk+VEUFnb2UE19beBP+Cjf7PnxE8Rw6JpfxBgt7+4kEcA1Oyu&#10;bKKVjwAJJY1QEk8AkE1+Xv7BX7CUv7YFprd/rPim40HwdodyITDZKJJ57l0BbYG+VBtCZYgk8DHH&#10;GZ+3r+wrL+x/qehahpOtXGv+EtbLxQT3capcW06AExvt+VsqchgB0YY4yQD9y/H3j/QPhh4P1HxV&#10;4o1KPStA05BJdX0iM6xKWCgkKCTywHA718x6r+2j+x3r2oT3+p+JfCmo30xBlurvQJpZXwABlmty&#10;TwAPwrzD/gn34otv2zf2MvEvwq8f3t5epo8qaRPcQz7bl7I7Zbc7yDypRkyQeEFfmt+2f8FdF/Z4&#10;/aP8VeAfDtze3mj6WLVoJdQdXnPm20UxDFVUHBkIHHQCgD+hbwJrWheJPBmh6t4We3k8N3tlDcaa&#10;9tF5UTWzIDEUTA2rtIwMDHpX4Qf8FP8A/k+P4lf71h/6QW1fs/8Ascf8mnfB/wD7FTTf/SZK/GD/&#10;AIKf/wDJ8fxK/wB6w/8ASC2oA/YP9nvxzofw1/Yn+GPifxLfppWg6b4N0ua7vJEZlhT7NEMkKCTy&#10;R0Fef6v+2j+x7r+oTahqnibwpqd9LjzLq70CaaV8DAyzW5J4AH4V2PwZ+Gej/GT9g/4d+C/EH2j+&#10;xtZ8E6XbXP2WTZKF+zRH5WwcHIHavxc/bX+B2h/s4/tF+I/AXhu6vrzR7CK1khl1F1ef97AkhBKq&#10;oOC5A46UAfvQ/wAYPh74R+DNp8Qk1ez0z4cpZw3EGow2zrAlu5VYisaruAJZQBt4z0r8Ff23/H/h&#10;/wCKP7VHxA8U+FtSTV9A1K6hktL2NGVZVFtEpIDAEfMpHI7V+wnwe+DmlftA/wDBPHwD4C1q9vbD&#10;S9Y8Mack1xYFRMgTy5Bt3Bh1QDkGvxh/au+EWmfAX9oHxh4B0e7u9Q0zRbiKGC5vypmcNBHId20A&#10;dXPQCgD9pf2Pv2sfhR43+H3w1+Hmh+MLbUPGNr4as4JtKjt5w6Pb2iecNzIF+Xa3ftxmtOT/AIKO&#10;fs4wStFJ8T7BJEYqw+xXfBHX/ljXkn7DX/BPrwT8LY/h98YtN8Qa9da9qHh+G7ksbp4Daq13aAuA&#10;FiDYHmHHzdhnNfHv/BSf9hLw/wDs0ad4d8YeB21OXQdUu5rPUU1CYTfZ7gjfFtIUEKyrL1z9zrzQ&#10;B+nfw8/bd+CPxZ8Y6d4T8J+PbTWvEOo7xa2UVpco0pRGkbBeMKMKjHk9qg8bft1/An4ceK9U8NeJ&#10;PiFZ6XremTGC7s5LS6ZopB1BKxEHr2Jr8/f+COXwm8AeNPGGseML19QX4h+D7nzbOJLkJbNa3EDw&#10;7jHtyzA+aD82BuTiuU/4K6/DHwB8O/jHp1/oLX7eNfFAm1jWkmuQ8EUZISIom3KlmWTv/D70Afpb&#10;4J/bt+BPxG8V6X4Z8OfEKz1PXdTmFvaWcdpcqZZD0ALRADp3Ir32vyz/AOCW37Dmg6t4Q8O/G7xP&#10;/aK69HqktzoVtDMI4PIj+QSSLtyxLiTHIGAPWv1MoAKKKKACiiigAooooAKKKKACiiigAooooAKK&#10;KKACiiigAooooAK/EX/gr78IdG+Hf7RVh4h0hBbt4usDqF7bKoCi5R/LeQf74Ck/7W496/a3WL8a&#10;VpV7elTILaF5ioOC21ScfpX8/X7b/wC2IP2w/GegawnhY+FrfR7SSziia++1NMGfduJ8tAv0GfrQ&#10;B+g3/BGj4ZaLo3wI1vxzHB5niDW9UksZrlgMx28AXZGvoCzMx9Tj0FfoWelfkF/wS0/bVXwXd+GP&#10;gTN4Ta7XWtXnli1yO/2+Uzpuw0JQ5A8vqGHXpX6/UAfz0f8ABRe3ubf9tT4pC6DB2v4nXPdDbRFP&#10;/HcV+6X7OdzaXf7P/wANJrEqbN/DWmmLZ0C/ZY8CvgH/AIKx/sZa/wCNNZg+MPgrS5tVlitFtdf0&#10;60jLzbY87LpVHLAL8rAcgKpxjcR87fs1/wDBUnx7+zt8NrbwNc+HNP8AFul6aGTTpbyd7ee1Qkny&#10;yQDvQEnAIBA4zgDAB3f/AAWwubST47eBYIipvI/DhM2OoU3Mu3P5PX2H/wAEpba5i/Yi0Qzg+XLf&#10;ak0Gf7nnsOP+BBq/K+W1+K//AAUR/aEnv4NO/tDXdSdI5pLeJksdKtV4G5udkajPUlmOerNz+8vw&#10;W+FmmfBP4U+GPAukkvZaJZR2wlIwZnHMkhHqzlmP+9QB/O/+zNx+018KSeMeL9J/9LYq/pM1j/kE&#10;Xv8A1xf+Rr+d39pz4K+Kf2Tv2h9SsjBPp0dpqZ1Lw/qap+7mgEnmQSI3QlflBHZlIr6ntP8Agq38&#10;bvjRplp4B8GeB9KTxprCiyTUNPWSeVnYYaSOJjtQ9TliyryTwKAPjr9ln/k6j4Wf9jZp3/pUlf0m&#10;1/Mj4I8R3vwR+M+j63d2AvNS8Ka5HczWLybBJLbTgtGWwcZKEZwfpX9CP7LXx6j/AGl/gnofxBj0&#10;Z/D41N50OnvcfaPLMcrRn59q5BK56DrQB67X5jf8Fwv+RI+FP/YRv/8A0XFX6c1+Hf8AwU3/AGvk&#10;+PfjceAY/DB0aHwNrV/aHUJL3zmvGDCInZsGwfu89W60AfTn/BET/klPxI/7DUH/AKIr2z/gqxHc&#10;P+xH40aEExpdac02P7n2yEc/8CK18Bf8Ewf2w1+BnjC2+Gk3hc6vF458QWVsuppe+U1o8jLCCYzG&#10;d4+bP3l6V+w3xg+GWl/GX4Y+JfBOs7hpuuWUlpI6jLRkj5XHurBWHuBQB/Pn+yl8OPij8VfiTc6L&#10;8JNdn8P+Khp0lw9xb6s+mvJbq8YZBIhBPJQ7f9nPavqXxH/wT/8A2zfGOi3GkeIPF93rulT7fOsN&#10;S8ZTXEEm1gy7kdipwQCMjggGvnPxH4O+LP8AwT++PVnfvBLo+u6TOz6fqYiL2WpQHKkqejo6khl6&#10;jODgivqO8/4LaeO5NEWC1+HXh+HVtmDdyXkzw7vURDBH03mgD3b/AIJp/sVfE79l34heLtX8c2um&#10;29jqelpaW5sb5ZyZBKG5AHHGea/Q2vkn/gnR8fviP+0D8K9b1j4kaVc299HqbHT9UNj9kt7y2kXc&#10;FiGBuEbBl3c8FeSc19bUAc98Q/8AkQPEv/YMuf8A0U1fzzfsRf8AJ3Xwi/7GSz/9GCv15/4KEftp&#10;j9lPQNF0dPCZ8SXPi6zv4Ula++zJahFjUkjYxb/XA446da/FD4LfEpvg78WPCnjeOwXVJNA1GHUF&#10;s2l8oTbGB27sHbn1wfpQB/ThX80fxt/5OV8e/wDY3ah/6WSV+xE3/BSG1T9jtPjsvgOYltX/ALHG&#10;hHVB/rMkb/P8r7vH9zNfin428aN4x+I+u+LGtRavqmqz6o1qH3CMyStJs3YGcbsZxQB/T3b/AOoj&#10;/wB0fyr+aj4uf8nK+Nf+xtvf/Sx6/YPRP+Cj0V9+xtqnxyfwG6yabqq6M2hrqgKySnyhvE3lcL+9&#10;HG0nivxX8W+M28UfEXWPFZtlgk1HVZdUNqH3BDJKZNm7AzjOM4oA/p6ubaK9gkhnRZYZFKujDIYE&#10;YIIr+d74x+FtT/Y4/bE1G30xWibwrr8ep6Xk48y23rPACe+Yyqn8a/Z79if9rVf2wPhxq3ib/hG2&#10;8LzabqJ06W1+2/aldhEkm9W2LgfPjBHavjL/AILU/BYJL4L+Kllb/eB0HU5EHf5pbZj/AORxn2UU&#10;Aec/8Fcf2jrL4p+KPAHhPw/efaNBs9Ji16UqeHmu0VoQw9Vh2n/tsa/QP/gnf8EP+FG/sseFLG5t&#10;/J1rW0/t3UgVwwluFUore6xCJSPVTX41fsc/B+5/aO/aY8F+Gb/zb/TlnjutTaVi2LG2UF0JPQFU&#10;WIem5RX9FccaxIEUBVUYAAwBQB8L/wDBZL/k0iy/7Gez/wDRNxXz5/wQ9/5HX4rf9g+w/wDRk1U/&#10;+CsP7X48W6vrXwIi8MG1XQNWtL2XXJb3d5zfZtwVYdnAxcddx+705r57/YH/AGwl/ZL8ca08vhc+&#10;JbfxKttZSbL37M9vtdsMPkYN9/px060Afof/AMFl/wDk07TP+xotP/RFzXgP/BDz/kcPiz/14af/&#10;AOjJ6+uP+Cnfwl1n4vfsn61baDaS6hqei3lvrSWkClnmSPcsoUDqQkjtjvt45r8kf2Q/2wvEX7H3&#10;ijXNT0bRrHXIdYtY7a7s75mTlGLRurLyCNzDHQg0AfZX/BcWK4+1fCGTDfZNmqKD235tc/pivlz9&#10;kj4CftC/F3wdrN58G/Ft7oWkWd/5N7a2niSXTd05jUhzGjDOVwNx/u47V+j3x2+Flz/wUV/Yi8I+&#10;ItOt7XT/ABpJaprmmwB/3IuNpSa23norfMAT3VCehr8xPgD+0d8T/wBg34k63ax6Qbaebbb6x4b1&#10;yB41lKE7G7MrDc2GHBDHqDQB7f4y/wCCbX7W/wARY7RPFmtr4oW0LG3Gs+KXu/J3Y3bPMJ252jOO&#10;uBXuOr/AHxp+zf8A8Epfir4R8Ww20Gtm/F6EsbgTp5D3VmD8w9kfIryjxt/wWa+KHinTzpvhDwZo&#10;vhvULgeWl2Wk1CdWPeNCFXPpuVvoa/Rnwbp+q/tPfshWemfEDSbzw9rPijw61lqtteQeVNFOyFDO&#10;IzjblgJVBxgEUAflt/wR0e1T9ricXGzzm8N3gt93XzPMgJx77A/4Zr9WP20v+TSfi/8A9ivf/wDo&#10;lq/C7yPiT+wv+0NbzzWraP4u8OXLPCbiMtbXkJBUkdN8MiEjIPQ9iOPpn4g/8FEvjN+2J4L1X4Ze&#10;EfA9jprajYTNq82mGSeRrRELTfM/yxIVBBJyTnAOSMgHlX/BLH/k+T4e/wDXLUv/AE33FfvtX82H&#10;7Lnx1f8AZq+OHh74iJow186Stwv9nm5+z+aJYJIT8+1sYEmeh6V/Qx8F/iVF8YfhR4U8bRWL6ZFr&#10;+nQ6gtm8gkaEOudpYAZx64FAHb1+Gv8AwWF/5PBk/wCxfsf5y1+5Vfjp/wAFnPhHrWn/ABf8PfES&#10;Kzml8PanpUWmy3aqSkN1E8h2Mf4dyOpGeu1vSgD73/4Jv/8AJkvws/68rj/0rnr8ZP27YLiD9sH4&#10;srchvMOvTsM/3Dgp/wCOla+nP2DP+CivibwS3wz+Cd34e0y80SbV4tLi1ZpHSeGG4uM/dHysQ0hw&#10;eOMcd67n/grD+xfr+r+K3+M/g3TJ9Wt5rdIvENlaIZJoWiUKl0FHJTYFVsfd2A9CSAD9LfhPcWl5&#10;8LfB1xYlTYy6NZyQFOnlmBCuPbGK/IP/AILQXVpP+034cih2m5i8LwCfHUE3NwVz+BrE/Z5/4Ks+&#10;PvgP8MNP8D3fhvTfF1npMP2fTbq8uHgmt4R9yN9oIdV6DoQMDPFeT6J4U+Kf/BQ79oa91NLVr7V9&#10;WnRtQ1COErY6XbgBVyeioqLhVyWYjuSaAP1r/wCCW9vc2/7EfgH7TkB3v5Is/wBw3k2P619Y1yXw&#10;q+Hel/CT4c+HPBujKRpmiWMNlCzj5nCKAXb/AGmOWPuTXW0AfGv/AAVr/wCTLvEP/YS0/wD9KFr4&#10;5/4Ilf8AJdPHv/YuD/0qiro/+Cp/7ax1u68X/ACHwn5SWF7Zyz69Jf5MhCRzgLCE4++Bkt26V8bf&#10;so/tY+Iv2R/F+seIfDWkaXrF1qdj9gli1USFFXzFfI2MpzlRQB/RozBFLEgADkmv54v28/ihafGr&#10;9rbx3rWiuL3TRdppllLD8wnWBFg3L6hmRiMdQRXpHxg/4Kh/G/47eHJ/CVhFp3hm01JTb3C+GraX&#10;7Vco3BiDu7sAc4OzBPTODivZ/wDgnh/wTd8QSeMdI+JvxW0iTRdN02VbzSdAvk23FzOpBjlmjPKI&#10;p5CtyxAyAPvAH6R/s2+AZ/hd+z58P/Cl4pjvtK0K1t7pD/DP5QMo/wC+y1fz6fs8f8nO/DP/ALHD&#10;TP8A0tjr9x/23P2u1/Y/+H+jeIB4YPiifVb46fFB9t+yrGfLZ97NsckfL0A/GvwR+HvjVvAXxJ8N&#10;+LltRevourW2qraF9glMMyy7C2DjO3GcHrQB/SV8XPCXhbx38N9e8N+NGgXw1qtsbS7NzMsKgMeC&#10;HPCsGwVPYgV+PnxQ/wCCT/xI0a+udV+FGtaT8SvDySn7PJZ38UF5Fjna4ZhGWGRyr89cDOK+nv2g&#10;/jlfftm/8E0/Fni/SPCV5pt2dSt4H0q2kN86iG6gLuGVFJXBJ+6MAHNfHf7Ef/BQ29/ZC8Na14Xv&#10;fCJ8UaLf3v29Ql/9lmtpiio2MxsGBCLxxjHegDB0H9p/9pv9jnxfBo2uav4h09oAHOgeLg91bSxZ&#10;x8gkJIQ4I3QsO+DX6/fAH9rbw78Zf2aH+Ld7H/YllpttcvrNqH8z7JLbKWmVT/ECuGXuQw71+QP7&#10;aX7ZWo/tueKfCsFh4N/sG30gSwWVnDMby6uZJimcsEX+4oCAHnPJzx+i/wCzH+yJ4k8K/wDBPTxP&#10;8NdYX+y/FvjCyv7yS2lOPsk1xEEhjf0O2OPcOxLDtQB8ReO/2/f2hP2sPivb+FfhnqF94WttTuTB&#10;pWiaDIILhl5O6W54bIUEsQyqACccZqT9or9lT9qr4efBLxD4n+JXxJu9a8IWi251DS5/FV5e+Zvn&#10;jSMGJ/kbEjRnk8YyOlfPPwg+JHi39jf9oGy8QT6D5XiLw7PNb3ejaojRbleNo5EPdSVY4YZ7Hkdf&#10;pr9oL9vP4q/trfCzxT4X8MfDyPQvB2n2Y1PxFcW8zXriCF1kG+ZkRUXcqnAXcdvXANAFD/gjN/yd&#10;lqv/AGKt5/6UWtfQP/BcL/kR/hT/ANhG/wD/AEXFXwl+xH+0zb/spfGaXxhc6BJ4jhutNl0prWK6&#10;FuyeZJE28MVbOPKxjjr1r7p/4LcTef4A+E0oGN9/etj0zFFQBu/8ER/+SLfEL/sYI/8A0mStn/gt&#10;Q8C/sy+E0Yr9qPi2Axg9dos7vdj2yV/Svhb9k/8Aac+K/wCxp4Fl8W6R4ah134ceJb57aQXysIft&#10;kCrkrInMbbXUfNkMAcDKnHK/tX/tleN/2zfEOhw6rptvpem6cWTTdE0sPLmWTALMTy7nAA4GB0HJ&#10;yAfX/wDwQ5Sf7T8YmAb7Ns0kZ7bs3f64/pXzB/wVK/5Pj+If/XPTf/TfbV+gv7HHw1vv2Ev2LPF3&#10;jzxTosk3ia4gk8QX+keYIpEhRMQ27Ng7WxuY8cGQjHFflH+1D8c3/aT+N/iH4iSaMugNqwtx/Z4u&#10;ftHlCK3jhHz7VzkR5+6OtAH73fscf8mnfB//ALFTTf8A0mSvxg/4Kf8A/J8fxK/3rD/0gtq+0f2N&#10;P+Ci8Cfs565pN14IkD/CvwjbTebDqQI1JIikAGDF+6JyD1avza/ab+NzftG/HDxL8Q5dHGgPrLQN&#10;/Z63Hn+UI4I4R8+1d2RGD0HWgD99v2Pv+TUvg7/2KOl/+ksdfjl/wVa/5Pd8af8AXpp3/pFDX2f+&#10;xD/wUDg1b9njxHpNz4KeBvhP4NhuWmi1EMNTjtodgABjHlM2zP8AEBmvzS/ap+PrftM/G3W/iE+i&#10;jw9/aMdvGLBbn7R5YihWMHftXJOzPQdaAP3b/Yi/5NE+Ef8A2Ldn/wCixX4tf8FIf+T2vin/ANft&#10;v/6SQV+in/BLf9sJfjB4YsfhK/hdtKn8G+H4tuqpfect2iMkX+r8sFCd2fvN0r4q/wCCr/wk1jwR&#10;+1TrXiiezm/sHxVDb3lne7CY2dIUilj3dNwKZx6Mp70AfsV+zR/ybh8Kf+xU0r/0kirL/ax+CsX7&#10;QP7P/jLwWURr+8s2l05m/gvI/ngOew3qAfYmvhX/AIJ8/wDBRbxN488bfDP4Jaz4d0tNPSxfTI9a&#10;hd1mZLa0doQUPy5IiVSe+c4FfqTQB+Af/BOP4vS/An9rjw5HqcjWWna07+HdSjlO3YZSBHu9Ns6x&#10;5z0Gaxf2gfF2p/tnftoan/Ybm5XxBrcWi6N3RLZWEMT+ylQZD/vMa6n/AIKffA0/Bj9qLWb+ygMO&#10;h+LU/ty0KjCrK5IuE+olDNjsJFr1P/gjf8D/APhLvjHrnxIv7fdp/hW2+zWTuODe3AIyPXbEJM+n&#10;mKaAP12+HngnTvhr4E8P+FNIj8rTNFsYbC3XHOyNAoJ9zjJPqTXSUUUAFFFFABRRRQAUUUUAFFFF&#10;ABRRRQAUUUUAFFFFABRRRQAUUVynxN+J3hr4P+CtQ8XeLtSGkeHtP2farwwySiPe6ovyxqzHLMo4&#10;B60AdNNElxE0cih0cYZWGQR6GuJ/4UN8M/8AonfhT/wSW3/xFeL/APDzr9mf/op0P/gn1D/5Ho/4&#10;edfsz/8ARTof/BPqH/yPQB7jpPwf8B+H9Qt9Q0vwT4d02/t23Q3dppMEUsZ6ZVlQEH6V2VeOfDL9&#10;r74NfGPUo9O8I/ETRdU1KXiOxeU29xIfRY5QrN+ANexAg9KAEIDDmvN/E37Nvwn8bai2o6/8NPCe&#10;s6g7bnur7RbaWVz/ALTFMn8a+e/2+P27db/Y81/wfYaR4W0/xEuuW1xPI15cPEYjGyKANoOc7v0r&#10;v/2F/wBqPU/2tfhLqni7VdDtfD9xaaxLpq21pM0isqwwvuywznMhH4UAe6eFvBegeBdMGneG9D07&#10;QNPByLXTLVLeIH12oAK26KKAOe8Y+APDPxD0v+zfFPh7S/Emn53fZNVs47mLPrtcEZrL8CfBrwF8&#10;MGlfwf4L0HwvJMMSvo+mw2zOPRiign8a7WvAf21v2jNU/Za+C7+ONJ0W31+6XUYLI2l1IyIFkDZb&#10;K88bR+dAHot18Evh3fXc11deAvDF1czuZZZptGtmeRyclmJTJJJySa6XQfD2l+FdNj07R9NtNJ0+&#10;IkpaWECwRIScnCqABkkmvyX/AOH3njQHn4ZaF/4MJ/8ACv1r0DUW1bQtOvnURvdW8cxUHIUsoOP1&#10;oA0D0riL34KfD3U7ya7vPAnhm7vJ3Ms08+j28kkjk5LMxTJJPc13FFAHEWPwW+H+mXsF7ZeBPDVl&#10;eW8iyw3NvpFvHLE6nIZWCZBBAIIrtgMDApaKAMbxN4R0Pxppj6b4h0aw1zT3+9aajbJcRN9VcEVw&#10;2i/sufB3w5qC32l/CvwdYXiHcs9voVsjqfUEJx+FepUUAMjjWJAiAKijAAHAFPoooA53xP4B8M+N&#10;pLdvEXhzSdfNsGEB1OxjufKDY3bd6nGcDOPQVjf8KG+Gf/RO/Cn/AIJLb/4iu7rivib8ZPBPwY0P&#10;+1vG/ijTvDdgxISS+mCtKR1CIPmc+ygmgC7/AMKx8Hf8I9/YP/CJ6J/YYl+0f2Z/Z0P2bzf7/l7d&#10;u73xmsz/AIUN8M/+id+FP/BJbf8AxFfOt5/wVj/Zytb426eKNTu4wcfaYdGufL+vzKG/SvYPhF+1&#10;78H/AI6XK2ngrx3pmq6i4yunyl7W6b1xDMqu2PYGgDvE+GPg+Lw9JoKeFNETQ5JfOfTE06EWzPx8&#10;xi27S3A5xngVm/8AChvhn/0Tvwp/4JLb/wCIru6KAMPwx4O0DwZazWvh/RNO0K2lfzZINNtEt0ds&#10;AbiEABOABn2qbxB4Y0jxbp5sNc0qy1mxLBza6hbpPEWHQlWBGRWtSN900Acv4d+GPg/wdfPe6D4U&#10;0TRLx0MTT6bp0NvIyEglSyKCRkA49hXU1+S/if8A4LQ+NPDniTVdL/4VporiyupbcPJfTBmCOVyR&#10;j2r7G/YN/a51X9r/AMCeI/EGq+H7Pw9NpWpCxSGynaVZAYlfcSw4PzYoA9x1n4ReBfEmpz6jq3gv&#10;w/ql/OQZbu90qCaWQgADc7KSeABz6VVT4E/DaN0dPh74VR1O5WXRbYEH1B2V4J+33+2jrX7HemeD&#10;LvSPDdj4iOuzXUUi3s7xeV5SxkEbRznzD+VXP2CP2wtX/bB8K+KtY1bw/ZeHpNGvYrRIrKd5BIGQ&#10;tk7ulAH1QQCMdq8z1v8AZm+EfibWH1fVvhh4Q1LVJG3vd3Wh2zyu3XLMUyT7muk+JPxE0H4S+Btb&#10;8XeJ71dP0PSbc3FzcEZIHAAA7szEKB3JAr8sPiD/AMFr/F9xrs48EeA9GsNGViIm1ySW4uJF7Mwj&#10;dFUn0G7HqaAP1p0fRbDw/psGnaXY2+nafbrshtLSJYool9FVQAB9KwfG/wAJfBPxMjSPxd4Q0PxQ&#10;sYwn9sadDdbPpvU4/CvDf2Av2o/Ev7Wfwp1jxT4l0bTdHuLDVm0yMaYZNku2GOQsQ5JB/egda+oK&#10;AOB8HfAX4bfDm7+1+FvAHhrw9dj/AJeNL0mC3l/76VQf1rvqKKAOV8cfDDwf8TLOO08XeF9H8T20&#10;ZzHDq9jHcqh9VDg4/CmeDPhR4L+HNhPY+FfCWh+G7K4GJrfStPhtkl/3gijd1PX1rraKAOD/AOFD&#10;fDQ9fh54UP10S2/+IrrtL0uz0SwgsNOs4LCyt0EcNtbRCOKJR0VVAAAHoKvUUAFZ2t6Hp3iPTJ9O&#10;1ewttU0+4XbNaXkKzRSD0ZWBBH1rRooA8z8Pfs0/CXwjqqaponwy8I6TqUbiSO8s9EtopY2ByCrB&#10;Mqc+lelkBhg0tfmz+1L/AMFVPFH7P3x78W/D7T/AukavaaLLCkd5c3kqSS74I5SSAMDBcj8KAPtn&#10;xD+zN8I/F2pNqOufDDwhquoOcvdXeiW0krn1ZimT+Ndp4Z8I6H4L0xNN8P6PYaHp6craabbJbxL9&#10;FQAVgfBLx5N8U/g/4J8ZXVrHY3PiDRrTVJLWJiyxNNErlQTyQN2K7igAooooA47WPhD4F8R6ncah&#10;q3gzw/qmoTkGW7vNKgmlkIGBudlJPAA59Kq/8KG+Gf8A0Tvwp/4JLb/4ivkz9ur/AIKI6/8AsjfF&#10;bSPCWk+EdN8QW99o8eptc3l1JGyM000e0BRjGIgfxr66+Dfjib4m/CPwR4wubVLO48QaHZarLbxM&#10;WWFp4ElKAnkgF8Z9qANDw/8ADjwp4Sk8zQ/DGjaNJ/z00+whgb81UV0YGBilooAw/E3gzw/4ztYr&#10;fxBoem67bwv5kcWpWkdwqNjGQHBAOOM1gf8AChvhn/0Tvwp/4JLb/wCIru6KAMjw/wCF9H8Jaf8A&#10;YdC0mx0aw3F/s2n26QR7j1bagAycDmuV8W/s/wDwy8e3T3PiT4e+F9duWOWuNR0e3nkJ9dzITXfl&#10;gvUgV83fE7/god8A/hLqs2l6v48t7/VIWKyWmjQS3xQjqGeNSgI9C2aAPV/BfwK+HPw3umuvCngP&#10;w34cuyCDcaXpUFvJz/tKoP613eBjHavmD4e/8FJ/2fPiPqkOm2fjyPSL6VtscWt2k1mjH/rq6+WP&#10;oWBr6ZguI7mJJYnWSN1DK6HIYHoQe4oA4/xz8E/h/wDE6aObxd4J8P8AiaeMYSXV9MhuXUegZ1JA&#10;rQ0D4b+FPCfh2Xw/ovhnSNH0KVGjk0yxsI4bZ1IwQ0agKQRwcjmunooA4QfAf4aKQR8PPCoI6H+x&#10;bbP/AKBW34l8DeG/GkVvFr+gaXr0VuSYY9Sso7hYieCVDg46Dp6V0FFAHMp8OvCcPhuXw7H4Z0eP&#10;w/MSZdJWwiFq5PJzFt2nOPSsHwj+z18MPAGrLqnhn4d+F9A1IHIvNN0e3gmX6Oqgj8K9EooAo6np&#10;VlrenT2Go2cF/Y3CGOa2uoxJFIp6hlOQR7GuS/4UN8M/+id+FP8AwSW3/wARXd0UAcdp3wj8DaVb&#10;XtvY+C/D9lb3sXkXUVvpcEa3Eec7HAXDLkA4ORVX/hQ3wz/6J34U/wDBJbf/ABFd3RQByOlfCjwT&#10;olvfQad4O0DT4L+IwXcVrpkMa3MR/gkCqAy+xyKpf8KG+Gf/AETvwp/4JLb/AOIru6KAOZ8OfDfw&#10;l4Mu5Lvw/wCGNG0G5lTy5JtM0+K3d0znaSigkZAOParnijwfoXjfSZNL8RaLp+u6ZKcvZ6napcQs&#10;fdHBBrZPSvmzxJ/wUV/Z58I+IdV0PV/iLFZ6rpd3LZXdsdKvnMU0blHXKwEHDAjIJFAHqPg/9nz4&#10;YfDzVF1Lwv8ADvwv4f1FPu3mm6RbwTLxjh1UEcE96r/Hj9oLwV+zb4PtfE3jvUZtN0i5vU0+KWG3&#10;knZpmR3A2oCfuxuc+1eW6d/wUm/Zx1jULWws/iTDNd3cqwQRf2Rfje7EADJt8DJI61e/bo+Bvw/+&#10;NPwcab4l+JdW8LeGPDU51aW/0sB/LIUx7nTy3LABzwozzQB+VX/BRX9sPSf2t/iH4ctvCVpdJ4Y8&#10;PQyw2kt1Dsnu55mXzHCjJC4jjCg88E4GcV+rP7BHwFk/Z6/Zo8M6Bf232bxBfg6rq6EYZbmbB2N7&#10;ogSM+6GviT4BWX7BPwJ8V2nif/hZt74w1uycS2cuu6XetDbSDpIsKWqgsOxbdg4IwRmvvn4Pftlf&#10;B749+K5PDXgLxlH4g1uK1a9e1XT7uAiFWVWbdLCq8F1GM55oA9tooooAKKKKACiiigAooooAKKKK&#10;ACiiigAooooAKKKKACiiigArhvjH8ItA+Onw41jwR4oS4k0PVVRbgWsvlyfI6upVucYZQa7migD+&#10;bv8Aa7+Emj/An9ovxl4F8PzXU+j6PNDHbyX0iyTEPBHIdzKqg8ue3Svuz4Vf8Ed/CXxF+F/hLxTP&#10;8RNZs59b0i11F7eOyhZYmlhVyoJOSAWxXyR/wUo/5Pa+J/8A19W3/pJDX6ZfAr/goj+zz4P+CPgH&#10;RNX+I0Vnqul6BYWd3bHS75jHNHborrlYCDggjgkUAfnH+2z+wprn7Gt/ouqW+u/8JF4Y1SZorTU0&#10;hNvNb3Cjd5cigkA4yVYHna3AxX6O/wDBK39pfW/jz8FtV0fxVfSal4h8IXMVo+oStmS4tZVYwNIe&#10;7DZIme4QE5OTXxz/AMFNv25vBP7SmheHfBfgBrnU9I0y/Op3WrXFu0CzSCJo0SNHAfAEkhJYDtiv&#10;pP8A4I3/AAX1XwT8GPFfjPVLeSzXxjdQCxjlUgvbWyyBZsHszzygeoXPQigD6D+Ldn+zH8cL6wuP&#10;H2t+AvEdzpqvFbG916AGEMQWACzDqVHX0rvvgH4Q+Fvgrwjd2HwlTRI/DjXrSzjQbxbmD7SUQNlg&#10;zYbaE4z0xX4tft9/sXQfsieIfDktp4qk8SW3iZruZEmsRbyW3lNHkEh2D584dh096+9P+CLn/Jr/&#10;AIk/7Gq4/wDSW1oA+8tT1O00awnvb66hsbOBDJLcXMgjjjUdSzHgD3Nee+H/ANpz4ReK9dTRdG+J&#10;3hLU9Vkfy47O11m3kklb0QBvmP0zX5Uf8FZP2pNZ8dfGG++Fmk6hLB4S8MlI7yCFyEvb4qGYvj7w&#10;j3BQD0YOe4xT+CP/AAST+IPxY+Fel+NLnxTpnhS41S2W903S7q3kkkaJhuiaV1I8vcCGAAYgEZwe&#10;AAfsD4i+L3gTwjqbabr3jTw/omoqokaz1HVYLeUKehKOwOD9Kt+GfHPhP4hw3a+H/EOjeJoYMLcj&#10;TL2G6WPdnAfYTjODjPXBr+cj9oUeOrX4saxpHxIvJL/xZonlaRczyyiUlYI1jj+f+L5Ap3Hk5yeT&#10;X7P/APBOT9lC3/Zv+F02tR+IpdeuPG1lp2pyxtaCBbX9yzBF+Zi3+uOScdBxQB+PP7YdpBYftU/F&#10;e2toY7e3i8S3yxxRKFVB5zcADgCv33u/jH4F+Ffgrw2/jHxjofhdZ9PgMI1bUIrdpf3a/dDEFvwr&#10;8C/2zP8Ak7P4uf8AYzX/AP6OavsE/wDBK34y/HnQF8feNfiFpsPi7VLVJ4dMvI5J/LTaPKheRTti&#10;AXA2orBelAH6r+Bfih4Q+J+nPfeEfFGkeJ7OM7ZJtIvY7lUPo2wnafY1B8RvH/hrwLok58QeI9L8&#10;PNcwSi2OpX0dsZWC8hN7DJGR09RX8+PwO+Kniv8AZE/aGttRSafT73Q9TbT9b09JPknhSQpcQOBw&#10;3RsejAEcgV+xX7ev7HFx+194b8LG08Vw+Gl8Ofa7otJYm5+0iRI8AYdduPL689aAPyU/Zp+P/jn/&#10;AIaH+GP9v/EjxD/Yn/CTad9v/tHXbj7N5H2lPM83fJt2bc5zxjOa/fvwl4/8MeO1uG8M+I9J8Qpa&#10;7VnfSr6O5EROcBijHGcHGfQ1/NT8J/Ab/FL4oeEvByXo0+TxBq1rpS3jR+YIDPKse8rkbsbs4yM4&#10;61+4v7FH7HVx+xD4X8dvfeLI/Fceq+ReMYbA2phECS5GDI+7O/26UAfSfjH4geGPh5pw1DxV4i0r&#10;w3Yk7Rc6tex20ZPoGcgE1xGlftY/BXWrtbay+LXgue4Y4WIa9bBmPoAX5/Cvwl1jxV4x/bh/aX0u&#10;DX9fWHUfFGqx2Fq95ITbabFI+FjiXsqg8KMFj15JNfUX7TP/AASYi+B3wS17x5onj648QXOh263V&#10;1p9zpgiE0e5RIyMsh27QS2CDwp5oA/Yi0u4L+2jntpo7iGQZSWJgysPUEcGrNfml/wAEStUu7r4b&#10;/Emznu5prW11K0MEDyEpFuifdtB4GcDOPSv0toA8v/aQ+OWlfs5/BvxF481ZPPTTYQLa03YN1cud&#10;sUQPuxGT2AJ7V+F3hzRfip/wUO/aF+yzX7ar4g1AtPPdXTMtppdorckAZ2RruACgZJIHJOa+9v8A&#10;gtx4oubH4ZfDXw9HIyW2o6rdXkqj+IwQqq5/8CDVX/giV4Ls4fAHxG8XNErX9zqcGlrKRyscUQkI&#10;HsTMM/7o9KANnQv+CJvw3g0WOPWfHfim81bZ89xYi2t4N3tG0Ttj/gdfBP7af7Jl5+xh8TdG02y8&#10;SSazZajbf2jp2oJCbeeIpIVKtgkblIB3Ke44Ff0JV4t8f/2SPhp+05daLcfEDR7jU5dHSaO0e3vZ&#10;rfYshUsDsYZ+4vXpz60AX/2Utf1HxT+zP8LtY1e9m1HVL7w5Yz3N3cuXkmkaBSzMx5JJ5Jrf8cfH&#10;X4c/DOf7P4t8d+HPDdyRkW+qapBBKfojMGP5V5z+0PoafBX9irxvpXgu5u9Dg8N+FJrfS5re5kE9&#10;skUOE2yZ3bgB97Oa/IT9iP8AYyvv22PFHiqS/wDFkuhWGiLBLe3r25u57iWcybQNzrz+7ckkn6c0&#10;Aftx4J/aI+F3xJvlsfC/xD8Ma9ft0s7DVoJZz9Iw279K9DIyMV+B37bv7DGp/sYX/hvVbDxM2v6F&#10;q0skdtfCD7NcW1xGA21gGI5ByGB7HgYGf0e/4JZ/tI6/8e/gXf2Hiu8k1XxD4XvVsH1CZi0tzbum&#10;6FpCfvOMOpPUhQTk5JAPB/8Agt3ptrb6T8KrqO2gjuprjUEknWMB3AW3wC3UgZP5113/AARJOPgn&#10;8QP+xhX/ANJo65r/AILif8i98JP+vrUv/QLeum/4Ikf8kT+IH/Ywr/6TR0AfUHxk/wCGcvjNJZ6f&#10;8Rtc8Ea5Jo0swhttR1yBGtpGwsoIEoIPyAEH0rof2ffA/wAHvA2k6tb/AAfj8Px6dPOsl8PD98t0&#10;nmhcLvIdsHH0r8k/+Ckn7Fdv+zhrUHji18VSa1D4w1m8lNhNZCFrVmJlPzhzvHz4+6OlfTX/AARB&#10;/wCSZ/E3/sMWv/olqAOk/wCCu3xW8P3v7NreGNJ8VaTdaw3iO2h1DSrO/ikuURFmYiSJWLKA6pnI&#10;4IFfKv8AwSb0j4WTfETxprPxKm8Nxvp1jbppf/CTTwRwh5HfzGRZjtZwEUZ6gMfWtP8A4KWfsRXX&#10;wmvPEvxok8Wx6lD4n8TuF0ZNPMbW/wBo82QZl8whsbMfdGc14l+xV+xbc/tk6r4qsbXxZF4UbQYL&#10;eZnlsDded5rOMYEibcbPfrQB+8nw9TwedANz4HXRDod1M8vneHxD9mmk4V3zF8rN8oBPX5cdqf41&#10;+JXhP4bWC3vizxPo/hmzY7Vm1e+itVY+gLkZPsK+btFtIP8Agm1+w9exanqsXim58OrcPayi3Nst&#10;3c3Fwxhj2bmIG6QAnPQE1+THw+8FfFP/AIKGfH64trnWm1LXbpHvLzVNRdvs2n2ykDhR91AWVVRR&#10;1I6cmgD90vB37S3wm8f6mmm+HPiT4W1nUnOEsrTV4Hnc/wCym7cfwFemA5Ga/Cj9q3/gmh40/Za8&#10;Cp43t/Elp4t0G2ljjvZbS2e2msizYVypZspuIG4HIJHHevrn/glB+2JrvxXs9T+FvjXUpdW1rRrQ&#10;Xmk6lcuWnntVYLJDIx5YoWQhjklSQfuigD7l1X44fDnQtRubDUvH/hfT9QtnMU9rd6zbRSxOOqsr&#10;OCCPQ1b0r4reCte0vUdU03xfoWo6Zpqhr29tNShlhtQQTmR1YhBgHqR0Nfk3/wAFS/2MLb4VXeq/&#10;Gm38Uy3/APwlXiUW8ujS2QX7O80c025ZQ/zAeSRgr/F14r5f/Zz+G3xb+PmneIPhh8N7aS50m+mt&#10;9T1kGYQW6+UHWEzSE425kYheSSAcHbwAfvR4f/aP+FXi611S50b4j+FtRtdMVXvprfWIGS1RmCq7&#10;tuwqliACeCSBVn/hof4V4/5KX4P/APB9a/8Axyvz+/ZY/wCCZfjTRPhr8ZPBvxIuLbw6viy1021s&#10;tR0uZL0qIbh55DtyP4lhHOM5OOlfnT+0n8Gf+Gffjf4o+Hx1Ua5/Ys0UX2/yPI80PEkg+Tc2MB8d&#10;T0oA/or8X/FbwZ8PtGt9Y8T+K9F8PaXcYMF3qd/FBFNkZGxmYBsgg8Zqv4C+M/gL4qrN/wAIb4z0&#10;LxO0IzKmk6hFcPEPVlUkr+Ir8sPC/wDwTn+Mf7XngfQfiL44+INhpD3mlW40TS7mGS4EVkI1EAIV&#10;gsIZQrYXcTuyfmJr4ySfxv8AshfHydLe6OleL/COpmKR7aUmOQo3K9t0Ui9j1VuRQB/R/ruvaZ4X&#10;0ufU9X1C10rTbcAzXl9MsMMQJABZ2IA5IHJ718zeOvhx+yF8S/FmoeJ/FF18O9Z12/ZWur2fX4d8&#10;pVQgzicDhVUdO1emfE7wJY/tYfs13GgNfzaLp/jHSbW5W7ijErwK/lzr8pIB6Ada/BD9qL4F/wDD&#10;Nvxv8R/Dw6x/bx0n7Oy6h9n+z+YJYI5h8m5sYEmOvOM8dKAP6L/Aum6Bo/gzQ7LwoLZfDNtZRQ6Y&#10;LKXzYBbKgEXlsCdy7QMHJ4qPxj8RPCvw7sBe+KPEukeG7M9LjV76K1Q/QuQK4H9jn/k1D4P/APYp&#10;6Z/6TJX4pXXw58TftYftwav4Du/El0+oal4i1K0XU9Rd7r7LbwtM5wpboqREBQQOg4oA/bTSP2s/&#10;gr4g1BbHT/iv4Ourx22JCut24Zz6Ll+T9K9WimS4jSSN1eNhlWU5BHqDX4zftV/8Eo7j4C/B/VPH&#10;nh3xvJ4lj0VFm1Cxu9PFuxhLBWkjYO2duQSpHTJzkYPVf8Ef/wBpfxKfiHd/CHWtSn1Pw/d2Et5p&#10;MdzIXNlNFgtHGT0RkLHb0BQEYycgHnX/AAUjvbv9oz9u618DeEYTqWp2UFp4aiEfIa4LNLJk9ghm&#10;IY9tjZ6V+ynw88JW3w7+HnhnwvbPutNC0u20yJyMZSCJYwfyWqbfCbwe3xBj8df8Ixpa+MIoHtl1&#10;tbVBdeW2MgvjJ4GMnkAkDgnPwH/wWO/aA8TeBNE8JfDrw9fz6TZ+IIZ73Vbi2kKSTwoyokG4c7CS&#10;xYd8KOmQQD7Z139qb4OeGNSk0/Vfip4OsL6JtkltNrlsJIz6Mu/Kn611Pgz4q+C/iPG0nhPxbofi&#10;ZFGWOkajDdbfrsY4r8cv2L/+CaFt+1L8KZPHWqeOm0C2ku5rO2srGyW4kBjwC0hLjbknhQOmDnmv&#10;JPGHwV1n9kv9s/QvBS61LeS6drOmyW+q26NbGeCWSNgcBjjhipGSMg0Af0J0UUUAflN/wVf/AG0t&#10;X03X5fgt4L1KXT4YoFk8SX1q+2WUuNy2gYchdpDPjruC9AwPA/sg/wDBKO6+NfgLT/G/xD1++8Ma&#10;PqsYn0/S9OiX7ZNCfuzO8gKoG6qNrEgg8Zr5G8a3s/xq/ag1ea+lLy+JvFjq8gP3VnuyoA9gGAHs&#10;BX9Imm6fbaPYW1laQpb2ltEsMUUYwqIowAB2AAFAH5LftO/8Ef3+H/gTUvE3wu8R6j4ik0yFri40&#10;LVo0a5miUZYwyRqoZgBnYV57HOAcL/glt+2tq/gzx7pfwh8W6g954U1mT7Po8ty+Tpt0fuRKT0jk&#10;Py7egYrjALV+yBGRg96/m8/aR0L/AIVD+1T49sdDJsBonie5msPK48gLOZItv+6NuPpQB/Qx4n+K&#10;3grwVqEdh4j8X6DoF68YmS21TUobaVkJIDBXYHGQRn2NN8N/FvwN4y1P+z/D/jLw/rt9sMv2bTNU&#10;guJdo6ttRicDI596+Fv+CiX7IVv8fvAc3x4TxPJpF3oXg9bg6ObITRXEaCS4wJN4Kk+aRnB6CvzJ&#10;/Zm8KeP/AB/8VrXwb8NtQbS/EPiO2n02S6E3khbUrvn3OASq7EJO3kgYGc4IB+/d/wDtR/B3SNff&#10;RLz4peD7XVEby5LaXW7ZXR/7rZfhvY816VaXkOoW0dxbTJcQSqGSaNgyuCMggjgivw//AGlP+CV/&#10;jn9n74X3nji38Saf4u0/TUWTU7e0tngmtkJAMihid6Ank8EDnGAceo/8Eg/2o9YsvH0nwb1y/lvN&#10;D1G2lutDWZyxtLiNd8kKZ6I6B2x0DR8feNAH68V5j4s/ab+EngLVpNL8Q/Evwro+pxnbJZ3erwLN&#10;Gf8AaTdlfxAr4x/4Kxftf638JdP0r4XeDNSk0rW9btTe6tqNs5WeC0LFEjRhypkKvkjBCrgfer5M&#10;/ZH/AOCZfiX9qX4eP46v/FcHhDRrqaWLTzJYm7mvChKtIR5iBU3grnJJKtwOCQD9r/CHj7w18QtK&#10;/tPwt4h0vxJpxO37ZpN5HcxZ9NyEjPtUfiv4heF/Agtj4l8S6R4eW63CA6rfxW3m7cbtu9huxkZx&#10;0yK/BCz1b4jf8E5/2orrToNR3X+i3EYvbe3kYWmrWbqHAZT1DIwxkZVunIr9WP2xf2UNM/bq+HXg&#10;rXrLxbL4dh06ym1OwlFkLlLiO5iicbhvUjhF6HuaAPoPR/jd8O9f1O307S/H3hjU9QuX8uC0tNZt&#10;pppW9FVXJJ9gKreO/j98NfhhfrYeLvHvh3w5fONy2mp6nDBMR67Gbdj3xiv50vgjqninR/i54Suf&#10;BG0+MP7Sgi0gMFIN07BIvvcfeYdePWvtr4o/8Ej/AIp23gXXPHeo+PNO8T+L44JdSv8ATXSZpLhg&#10;C8gW5Y/O+AcZUAnvQB+vHhTxr4f8eaPHq3hrW9O8QaXJwl7pd0lxCx9A6EityvwQ/wCCZPxw1v4U&#10;/tR+F9Ehvpv+Ef8AFdyNI1DT958uR3BEMu3puWTbz1wWHev3voAK/HT/AIKsfsj+Bvgta2HxE8OP&#10;qces+K/EFy2o29zcCW33Sq8zMg27lO/PG4jB6V+xdfnB/wAFt/8Akivw9/7GB/8A0megD50/4Jcf&#10;sh+BP2jJfFPiPxc2qSXXhe/sWsreyuhDEzMJHzJ8pY8xr0I71+v/AMUPhzo3xd8Aa34N8RRzS6Lr&#10;Fuba6WCUxuUJB4YdDkCvx4/4Jn/tmfDr9lXQPHlp44k1RJtZurSW1/s+z88bY1lDbvmGOXFfav8A&#10;w+B/Z9/57+Jv/BT/APZ0Aflp+3J8C/D/AOzf+0TrXgjwvPfT6Pa21rcRHUZVklBlhV2BZVUEAnji&#10;v1F/4Jsfsi+B/ht8N/B/xb0xtTn8XeI/D6i6kuroNBGsrK7KkYUYGUXkknivzB/bx+N3hn9ob9o7&#10;WvGvhJrt9Fu7S0hjN9D5Um6OFUbK5PcV+1v7DP8AyZ/8JP8AsXrb/wBBoA9qvb23060mubqeO1to&#10;lLSSysFVAOpJPAFeVz/tdfBG21A2Mvxc8Fx3IbYVOu22AfQtvwD+Nfkf/wAFG/2xfEfx1+L2s+A9&#10;C1G4t/AWg3radDY2jkDUrmNisk8mPvjeCEHQAAgZJrttA/4Ix/EfVPh5DrN54u0bTfE0tuJ18PS2&#10;8jKhIyInuAcK3Y4UgHv3oA/YnSNZsNe0+G/0u+ttRsJ13RXNpKssUg9VZSQR9KyPFXxG8KeA5bZP&#10;E3ifRvDrXIYwDVb+K2MoXG7bvYZxkZx6ivwp/ZD/AGo/GX7GXxt/sLWJ7yHwqNSOneJdAuXLJARJ&#10;sllReiyxkE5H3gpB4PH6J/8ABUf9mW2+OHwhHxDj8RNpkvgTSr2+jtFthMl8jiNyu/cCn+qGDg9e&#10;lAH1roHxi8BeLdVi0zQ/G3h3WdSmBMdnp+rW88zgAk4RXJOACTx0FXPFXxM8IeBbiCDxL4q0Xw9P&#10;cKXhj1XUIrZpFBwSokYZGfSvw2/4JU/8nweBf+vfUv8A0hnr7+/4KmfsoQ/GL4eXPxN/4SKTSrnw&#10;PotzKNP+yCVLxdwcjduBQ8Yzg/SgD7A8P/GHwH4s1SPTNC8beHdb1GUEpZ6fqtvPM4AyxCI5JwAS&#10;eK7InAzX4Mf8Env+T2fCX/XjqP8A6SSV+gP/AAVm+P3iT4NfBHRNG8L302k6h4qvpLSfULdyksdt&#10;Gm6RUYcqzFkGR23DvQB9OeLf2k/hN4F1OTTfEPxL8J6NqUZxJZ3ms28cyH/aQtkfiK1fBfxq+H/x&#10;HkMfhTxx4d8SyjrFpGqwXLj6qjEivxZ/YX/YBT9sLQvEfiHU/GZ8O6dpd2tn5NtbC4uZpSgcs25g&#10;FXBGDzk7umOfPP2wf2X9T/Yy+MFhoFr4hm1eK5sY9V0/VooTayKC7ptIDHDK0Z5B6EHigD+h+uU8&#10;c/FHwd8MLKO88X+KdG8L20hxHLrF/FbBz6LvIyfYV598c/jxb/s9fs0ah8Qb1Be3NlpkH2WCVj/p&#10;N1IqpEpPXBdgT3wGNfil8Kvh58Sv+Ch/7QVzbah4he61e6je+1HWNRy8NjbKQPkQHgAsqrEuBz2G&#10;SAD91PBH7Q/ww+JWoCw8K/EHw14h1A8iz07VYJZyPXyw27H4V6IDkZr8G/2xP2A/E37GGleH/F1n&#10;4rTxFo9zeC1W/trZrK4s7raXTIDvwQjEOG6rjA4z+lP/AATO/aW1b9o34BH/AISW6N74q8NXX9mX&#10;t2337qPaGhmb/aK5UnuYye9AH15RRRQAUUUUAFFFcD8bvjFonwD+GWs+O/Ekd3Lo2krG06WEYkmb&#10;fIsahVJUH5nHUigD8Lv+ClH/ACe18T/+vq2/9JIa+sPhl/wR38O/EP4T+F/FQ+I2qWl9rejW2pC1&#10;/s+MxxvLCsmzO7JALYz1xXwt+1l8YtK+Pn7QnjDx5olreWGl6zPDJBb36qJ0CQRx/MFZgDlCeCet&#10;fsB/wT5/bF8G/HbwRoXw70Ww1ix8ReE/DtpFem+hjEEgiWKEtG6uSQWxwQDigD8dfhTFonwn/aN0&#10;Sy+JWhQ6nouia79i13S7vdsASQxylgCM7DlsHg7cEEEiv6RdNhs4NOtksEijsViUQJAAIgmBtCgc&#10;AYxjFfib/wAFc/gePhv+0ani+xt/K0jxnai8JRcKLyPCTj8R5b+5c19df8E1/wBu3Sfij4X8JfB7&#10;WrTU28c6VpzwpfmNGtLm2gB8vLb9wcRhQcrgkZzzwAeUf8Fx/wDj++D/AP1y1T+drXrv/BFz/k1/&#10;xJ/2NVx/6S2tfHP/AAU//aw8JftJeMfDWleF7LVbdvCM1/Z3k+pQpEszs8Y/dhXYkAwtyQOo4r1r&#10;/gkt+1l4Q8BaZH8GtTsdWPiLxJr8t1Y3kEKPafNbxrtc7wyn9y3RSORzQB8OftNyvf8A7UvxPa9J&#10;DSeLNREpJ7fanH8q/o+0O1gstGsLe1VUtooESJV6BQoAx+Ffhl/wVE/Z+1X4R/tJa34nispD4X8Y&#10;THU7S8VD5YuGANxET0Db9z4/uuPevePg5/wWVtvB/wAKtI0Pxd4Hv9a8SaXZpaLf2N6iRXuxQqvJ&#10;uGUYgDdgMCckYzgAHyB/wUF/5PN+K3/YW/8AaSV+8/wA/wCSEfDj/sW9N/8ASWOv50fjn8StU+Mf&#10;xY8TeNtasE0vUNcujevaRKwWJWA2AbuSNu3nv171+9C/HPw/+zl+x14M8d+KIL640fT/AA9pEckW&#10;nRLJOzSQwooUMyjqw6kUAfiD+2Z/ydn8XP8AsZr/AP8ARzV/RN4L/wCRO0L/AK8IP/Ra1/Np8e/i&#10;BY/Fb41+N/GWm29xaafrur3OowQXQUSxpI5YB9pIzg84Jr9sPhR+3/8ADvxH+zFrfxPj07X7fRfB&#10;4ttO1O1ktozcGYiNR5YEm1gTIvJYe+KAPxv/AGxwF/av+L4AwP8AhKtR/wDSh6/okj5+HyE/9Asf&#10;+iq/m4+O/j2z+K3xp8ceMtNt57Ww17WbrUoIboDzY0llZwGwSMgHnBIr94P2T/2qPCX7W/w71RvC&#10;1lq2nPo8UNhexarCiFXeI4KFHYMPlPPB9qAPw6/ZE/5Oq+D3/Y3aV/6Vx1/STLCk0bRyKHjcEMp6&#10;EHtX80uhXOrfs4/tAaZealprPrPgrxFFPNYXGU8yS1uAxUnsDs6++a/av9m79t3RP2xvBnxLTRPD&#10;+oeGrjw9pyFxdXCO0pnjuMFCvTaYT+YoA+CP2pv+CWHxI+G3jPUdd+FumyeLvCMk7XNrbWEgGoae&#10;CciIxkgyBegZMkgcgGvPvDH7df7T37N+pQaP4i1TVp44QAdG8cac0jMo7bpAs2Po+Kg/Yk/bj1L9&#10;nP4t3GueN7/xH4q8M32nvZXFot2biSJi6MkqLK4UkbSOo4Y17n+3n/wUS+FX7SHwUm8F+F/DGr3m&#10;sT3UM8OqazaRRLp+xwWaMh2YuwBTsMMee1AH3B+w/wDtpaF+1z4U1J4tKHh3xZo5QanpavviKvnZ&#10;NE2AShKsMEZU8HOQT9QV+UX/AART+Feu2ms+OviFc281toE9nHo9rLIpC3U3mCSQr6hAign1kx2N&#10;fq7QB+av/Bbfwpc3/wAL/hx4ijQta6bq1zZzED7pniVlJ/8AAcis3/giT49spfB/xF8FPKqahBfw&#10;axFET80kTxiJyPZTGmf+ug9a+8f2ivglpH7Q/wAH/EXgTWD5UOpw4gulGWtbhSGilH+6wBI7jI71&#10;+ErWXxc/4J7fHyC7e2fRfEWnOyxyyIz2OqWxOCAeBLEwx0IIOPusvAB/RLXm/wAV/wBof4cfA2bT&#10;YvHni2w8MvqKyNaLelszBNu8jAPTcv518JeGP+C23hRtDjPiH4cazBrATDppl5FLbu3qGfayj2wc&#10;e9fEX7bf7X11+2R490PVIfDjeHrDSbVrK0svtX2mSQvJuZ2IVRk/KMAdupoA/b74lftBeCfAHwKv&#10;PinqGoJqPg37Cl5by267vtyyYEKRhsZLllAz65OADX5Yy/8ABSD9oz48+O5NB+DHh6z8PSXBLQab&#10;oWlRXtz5Q/ilkmVl4zy21QM19A/tOfDHxN4j/wCCUPw/srPTbtdQ8P6Vo+o6hp7xMs6wxwbZcoRk&#10;bN4YgjgIT2r4m/4J+/tf6H+yF488Ran4i8P3et6ZrVkls8mneX9qtyj7htDlQynPI3Dop7UATftj&#10;6h+1Te+EfD//AAv9bsaEL5jpv2q3sIh9o2HOPsyhvu5+9xX1x/wQ8/5E/wCLH/X/AKf/AOi56+a/&#10;2+P24Jf2wdB0eDw/4OvtF8E+H78M2pah880t1LG4RGKZSPKJIQu5idpOeK7/AP4JDftH+Fvhh4o1&#10;v4faxDqDa1401Gzj0yW2hVoFZEkBEjFgV+8MYBoA9O/4Lif8i98JP+vrUv8A0C3rpv8AgiR/yRP4&#10;gf8AYwr/AOk0dfN3/BU/9rLwj8f/ABBofhHw3Y6rBeeC9R1C1v7m/ijSKWXKRkRbZGJAMTckDtXT&#10;/wDBJr9q/wAJfCiaf4XazZ6rJrni/X4f7OurSFHtlZkSILKS4ZeR1CnigD1n/gt9/wAkz+GX/YXu&#10;v/RK0f8ABEH/AJJn8Tf+wxa/+iWrxT/gq5+1j4T+NGqaf8PNBsdVi1XwZrV5FqFzeQxpBJIB5REZ&#10;DljgqeSBR/wSj/ax8JfBbVL74d69Y6rLqvjXXLODTrqzhjeCOVsQosuXDAFnHIBoA+pP+Czn/Jqm&#10;j/8AY0Wv/pPc14T/AMEO/wDkbfi1/wBeWnf+jLirX/BWv9rHwj400a7+CthZaqPE2g65b3l7dzQx&#10;raYFu/yo28sT++X+EDg818//APBOX9sLwf8AsjeJfGVz4w07WL6016C1hik0eGKVoTG0hJcPInHz&#10;jpk8dKAPuz/gszNcR/sq6OsJbyZPE9qs2P7v2e5Iz/wICvDv+CH0Fo/iX4tTOF+3paackXr5Ze4L&#10;49shP0r7c/aR+Gdn+2j+yRc2ehlon8QaZa67oMt2ojZZSqzwBxzt3Kdjdcbz6V+OH7L/AO0F4q/Y&#10;T+Ouo3WqeHriTYj6VrugXZNvKyhgeCQdrqwBBwQQSOjZoA/ar9tq2tbr9kj4upeBDCPDd667+nmL&#10;GWj/AB3hce9fkH/wSmmuYv22/BiwZ8qS01FZ8f3PscpGf+BBK9O/bP8A+CpEH7Q3wpuvAfgvwxf+&#10;H9P1Nk/tS91OZDLJErBvJRYyQAWC5YnkDGOa9N/4I9/su6vpGoap8ZfENjLY209m2naBFOm1p0cg&#10;zXIB6LhQinvmTsBkA9U/4LTf8mr+G/8AscLT/wBI72vF/wDghx/yH/i//wBe2l/+hXVM/wCCuX7V&#10;vhHxzpL/AAX02z1YeJfDniG31C+u5oY0tMLazLsRt5Zj/pCH7oHB5rxb/gmR+1n4R/Zj8Z+KbTxX&#10;Yatcp4rNhaWs+mRRyiGRHlH7wM6nB84cjPQ8UAfuhX8+H/BSn/k974o/9fVr/wCkVvX7u/Fn4n6R&#10;8Gvhxr3jfX47l9H0W3N1crZxh5iuQMKpIBOSOpFfz0/tZ/F/Sfj5+0P4x8faHa3djpOszwyQW98q&#10;rOgSCOP5grMASUJ4J60Afvv+y1/ybP8ACb/sVNL/APSSOvw8/wCCkHH7bXxS/wCv23/9JIK/UL9j&#10;z9tbwL4h/ZPutSSy1m3h+Fnh2wtdcEtuhaQx2xXdb4c7wfIbG7aemQK/If8Aaw+LulfHn9oXxl49&#10;0O0u7HStZuY5be3vlVZ1VYY4/mCswBJQngnrQB/QD+zRz+zl8Kif+hU0r/0jir8T/wDgqX/yfH8Q&#10;/wDc07/0329fo5+yL+3l8PvEn7Nt2y6frlofhf4YsBrYltoz5qxweXut8SHdkwtgNtPSvyi/bJ+N&#10;mjftE/tGeKfH+gWd7YaRqotRDBqKos6+VbRQksEZgMmMngngigD90v2RLmKy/ZI+Ec8zrFDH4R01&#10;3kc4VQLVCST2FfnZ8fv+Cr3ijWfH1zoHwO0DTrK0FybW11qbTxdX+oOTtDRRkYUMegKsxyOhOB9B&#10;/sZ/tIeHf2lv2YL34M+GbXVtP8YaB4FGlTzXsSLbSP8AZvswkjdZCcbyD8wU4r8pfgl49uv2av2h&#10;PDnifWtBkurvwvqZN5pFyPKlDLuR15HyuuSRkcECgD6k+MniX9u7W/g/4ml+IUWqx+Ap7FjqwudO&#10;0u3AtzgncEQSL26YNcV/wSZ/5PT8M/8AYP1D/wBJnr3f9qP/AIKj6b+0B8IfEHw/+HPgLW5J9YsJ&#10;V1C81VUJtrVFMkzpHCz5wiElmICgEkV8h/sNfHXw9+zl+0VonjjxRDfT6Na211BKNOiWSYGSFkUh&#10;WZQRkjPNAH9FFfJP/BQH9ilv2uPBel3Gi30Gm+NNAMrafJdkiC5ifG+CQgErkqpDYOCCMYOR9SaB&#10;rVv4k0LTtWtN/wBlv7aO6i8wYbY6hhkdjgivyq/4LMeMvEXhT4pfD1dE17VNHin0ecyR2F5JAHYT&#10;8EhSMnmgD5ei8AftTfsX6le3OnaZ4v8AB9sjb7i70uM3OnS46M7IHhb/AIFX0f8As0/8FefEcHij&#10;TdE+MdhYavpFzKsMniSygW3ubXJA8yWNfkdR32hSBkjPQ+ofBv8A4LA/DPR/hR4e0vxppPilvE2n&#10;adDaXstrbRTx3cqRhTIrGZT8xGTuA5J69a/OP4h3T/tQftLaxcfD/wAKNpreK9X/AOJbodugzHuw&#10;Mtt4XODIxHAy3OBmgD+j+GeO4iWSNg8bgMrKcgg9CKmrF8HaI3hnwnoujvMbh9PsYLRpT/GY0C7v&#10;xxmtqgD+bD4g6fc/BH9qHXILuFhP4Z8WSP5ZH31hutykezKAR7EV/SDpGqWuu6TZalYzpdWV5Alx&#10;BOhyskbKGVgfQgg1+ZH/AAVU/Yh1jxXq0nxl8B6XLqd15Cx+IdKtIy0zBBhLtFHLYUBXA5AVWx94&#10;jxn9kT/gqnrXwB8D2Xgjxt4fl8X6Bpq+Vp15bXAivLWIdIW3ArIo6LypUcZIAAAP2pdwilmOAOpr&#10;+br9obWj8aP2p/HN7oKm/Gv+J7iLTvK588POUhx/vDbj619e/tNf8FetU+KHgbUPCnw68M3PhOPU&#10;omtrzWL65El0ImGHWFUGEJHG/JIBOADgi1/wS0/Yg1jXfGumfGLxtpkth4e0o/adCs7uMrJfXOPk&#10;uNpGfLTO5T/E20jgHIB+gn7Vejr4e/Ym+JOlK29bHwbdWob12WxXP6V+Rv8AwSn/AOT2/Bf/AF7a&#10;h/6Ry1+wv7aX/JpPxf8A+xYv/wD0Q1fg3+y78b9R/Z0+NOhePtN0lddfSvOM9gzFRJA8TJL8wB2k&#10;KxIbBAIGQRQB/Ql8dbK21D4J/EC1vFVrWbw/qEcobptNs4Ofwr8E/wBgO7uLT9sj4UPblg51lYzj&#10;+4yMrf8AjpNfV37Tf/BXSy+K/wAHta8G+CvCGo6Hfa7atZXuo6ncIRBA4xKsapncWUlcnGATwa4j&#10;/gkX+z/qfjj49p8R7q0kj8NeE4pfLumUhJ76SIokS+pVHZzjphf7woA4r/grDcXE37avitJyTHFY&#10;6fHDnoF+yxscf8CZq6P4IeLv24NL+FHhu2+Gltrx8CpbH+yjaaRYSxGMsxOGeMsfm3dTmveP+CwH&#10;7LOseIL7TfjJ4b0+XUILSzGn6/DbJueGNCTDckDkrhirHsAnbJHjP7E3/BTuX9mz4fReAvF/hy68&#10;R+HLKR5NNutPmVLm1V2LPGVf5XXcWYcgjJHIxgA83+K/7M37WXxw8YTeKPG/w/8AEOua9NEkD3j2&#10;dvCWRBhRtj2rwPav2g+BWgan4W/Zh8D6PrVrLZavp/ha1tbu1m/1kUyWqq6n3BBFfCHiH/gtVBqH&#10;ibQ7Xwt8O54dIkvoRf3OqXPmXDW5cCRYoo+A+3OCWIz2NfZH7V/7W/hD9l/wBYaz4kstV1GLXvMt&#10;LGLS4UZmfyt2W3uoUYI9/agD8Lf2TP8Ak6P4Rf8AY26X/wClcdf0e+Jxnw1qwP8Az6S/+gGv5pPg&#10;p42s/hn8YvA/i7UIZbmw0HW7PU54bYDzJEinV2VMkDJCnGSBX7h/FD9vv4eeFP2Z/D3xVm07XZ9B&#10;8Xmax022itovtIlAlUiQGQKoBibkMaAPxi/Y9JH7V3we/wCxt0v/ANKo6/pJr+ZP4GeO7L4XfGfw&#10;N4x1CCa6sNA1uz1O4htQPNkSGZXZU3EDcQpxkgV/RH8Afjt4f/aO+GWneO/C8F9b6RfSSxJFqUSx&#10;zq0blGBCsw6g9CaAPSa/OD/gtv8A8kV+Hv8A2MD/APpM9fo8elfjX/wVQ/bD8HfHFLX4ceH7DV49&#10;V8I+ILlL+7voY47d3jDwMseHLH5geSBxQBy3/BN/9ibwD+1noPjm78ZXetW8ui3NrDbf2TcxwgiR&#10;ZC27dG2fuDHSvsr/AIczfAz/AKCvjL/wYwf/ABivj/8A4Jh/tjeDP2a7nxJ4b8VWGsXE/irULJLO&#10;502GOSOJl3p+83SKQCZByAe9fsJ8VviXpPwb+HWveNdfS4fR9FtjdXS2iB5ioIHyqSATyO4oA/Aj&#10;9uT4E+Hv2cf2htY8D+F57640e0tLWeOTUpVkmLSQq7ZZVUYyeOK/av8AYnLp+xn8K2j/ANaPDUBX&#10;67DivxO/bb+PmhftK/tB6z478OWV/p+kXdtbQRQ6kiJP+7iCEkIzAZI9TX6f/wDBNP8AbF8HfEzw&#10;H4U+D1hp2r2nirw14fBuJbmGP7JMkTIjMjq5brIvBUd6APyb+AKw6h+1B8PF1XDxTeLbD7T5vQ5u&#10;03Zr+lKvwE/bw/Zu8Q/su/tC6jq+n209v4Z1bUH1fQNUhU7ImL+Z5G7oHiY4A6lQp719Y+H/APgt&#10;jp9v8PIk1f4e3lz42ithGzW92i2E0oGN5J+dATztAPpnvQB8W/8ABQ2C1tf2z/iolmEER1JHYJ03&#10;tbxGT8d5bPvX63/F6a6uP+CaGrTXm77ZJ8OIXnz13mxTd+ua/Iz4F/B/xn+3N+0nPJPFNcHVtSbV&#10;vEeqohENpA8m6U56AnJVF9cDoCR+8Hxg+GkPj/4HeLvAdkkdrHqehXOk2o6LEWhKRfgDt/KgD8Tv&#10;+CVP/J8HgX/r31L/ANIZ6/X/APbi/wCTQvi7/wBi7df+gV+E3wR+Juv/ALJv7Quk+J59Gf8Atjwz&#10;ey299pN3mF2BVoZ4icfK21mAODg4ODX2r+0V/wAFS5/2ifhZrvw7+H/w41GG81yxmhv7q+lE7Q2y&#10;oXnMaRjnCKxLMQFAJx6AHhv/AASe/wCT2PCf/XjqP/pJJX6wfttfspWn7XHwj/4R5b5NK17Trj7d&#10;pN/KpMaTbSpSQDnYwODjkEA4OMH8WP2Jvjton7N37Q+gePPEVpfX2kWUFzBNFpyI0/72FowQHZQc&#10;FgTz0r7u/wCCtPxXv9W+EHwR8W+EdX1XRrHXhcXsRt7h7aR4pbe3kjEgRuoDdMnBzQB8f337Pv7U&#10;P7H3iO71HRtF8U6CY+JNW8MF7mznQcgu0O5SvfEoGM9BXsfwI/4K8/EPwrrVnp/xV0+z8aaIXEdx&#10;fRWqW2oW65wWAQCN8c/KVBP94V6h+yj/AMFYfAvw++CXh7wp8RrHxPeeItHha2fU7WKO6W7jDsYy&#10;WaVW3BSoOR2zmvh/9q/4q6R+1B+0ZqPiTwJ4UuNJg1h4LW109IV+1Xk+AvmMkeR5jnAwCeg5JzQB&#10;+kv/AAVz8VWvir9jTwjrOh3QvNE1fXbG7iuIvuywPa3DxN9DlTX5x/sia18ftH1zxDJ8BItQk1Rr&#10;eNdUOnWVtcsIdx2Z85GwN2elfrV44/ZE1H4hf8E+tD+EN5JEvi3S9Bs3tndv3ceoQIG2bv7pO+Ld&#10;6NmvyW/Zy+PPjP8AYX+Ol5f3OhSi7gV9M1vw/qGYGli3Alc4O1wVBVsEfUGgD2X4u+EP25vjz4TX&#10;w1478N+Jdf0RbhLsWr6XZQASqCFbdGitwGbjOOa+s/8Agkd8CviF8ENN+J8HjzwtqHhn+0ZtOeyW&#10;/UDztguRIVwT03Jn6iuZ1/8A4LceE4tGLaH8NtZuNVKcRahexRQK3+8oZmH4Cvq79iL9pa7/AGqP&#10;gfa+LtT0yHStZivbiyvba1RxBuRso0RYklTGyZOT8wYUAfQlFFFABRRRQAVzPxD+HXhz4reEL7wv&#10;4s0uPWdBvtn2mxmZlWTa4dclSDwyg9e1dNRQB84f8O6P2cf+iV6X/wCBFz/8druPhL+y58LPgRrV&#10;5q3gPwdZ+G9RvLf7LPPbSysZItwbad7EdVB/CvV6KAPPfi18CfAXx20qw03x74atPEtlYzm4t47l&#10;nXynK7SQUYHkHpnHT0Fc38Mv2P8A4O/BzxXF4l8F+BrHQdciieFL23lmZlRxhhhnI5HtXs1FAHzt&#10;qH/BPv8AZ71fULu/vPhlpk95dStPNKZ7jLuxJY8SdyTWn4J/Yg+Bvw58V6Z4l8N/DzT9J1zTZfOt&#10;LyKactE+CMgNIR0J6ivdqKAPCv2q/ip8GfAPhfStH+Na2b+HvEdw1rDFqFi11DvRdxYhFZkxkfOB&#10;wSOR1r5i0zwF/wAE9vA7nxlb3/hC6Ft+/S2m1u5vueuBZtKxY/7JQ/Svfv2wv2IvDf7YVnoh1nX9&#10;W0DUdFWZbKex2SQjzNu4vEw+b7i9GU8V8Xz/APBD3VFv8RfFu0Nju+8+hsJcfTz8Z/GgD4X+L/iS&#10;4/aW/aT8Q6r4a0qTzvFOtmLStORQH2swjgTA4B2hM9hzX9Ad38DfC/i74L6N8OPGGmQ+IdBtLCzt&#10;JrWZmVJTbqgVsqQfvID1r4x+DHwx/ZO/YG8StqHiL4naXr/xDtwYmvLtxPLYkjDCO2gDmEkHBLZb&#10;GcEAkV9Y/Dj9sT4LfFvUYdP8LfEjQ9Q1KU7YrGWc21xKfRI5QrMfYA0Act/w7o/Zx/6JXpf/AIEX&#10;P/x2ut0X9kj4ReHfh1r3gPTfBFlaeEtcmS41HS1llKXEiFSrEl9wwUXoR0r2FWB6HNLQB84f8O6P&#10;2cf+iV6X/wCBFz/8dr0v4Q/AH4f/AAEtNStPAHhm38NW+oyJLdx20kjCVlBCk72PQE9PWvRKKAPE&#10;PjN+xj8HPj/qw1bxr4KtNT1cKEOowTS2lw4HADvCyl8Dgbs4rW+CP7Lfwx/ZyXUf+FfeF49CbUlR&#10;LyX7TNcPMqklQzSuxwNzfnXrNFAHhXxH/Yh+BnxXvJLzxF8NtGmvpSTJd2KPYyyE92eBkLH3Oa4/&#10;Qf8AgmT+zd4f1BLyH4cRXUiHKpf6neXMf4o8xU/iDX1LRQBnaLoeneHNKttM0qxttM061QRW9paR&#10;LFDEg6KqqAAPYVo0VwnxK+N/gH4ONp//AAnHi7SfC32/f9l/tS5WHztmN+3PXG5c/UUAd3XMeOvh&#10;t4V+KGiNpHi7w5pviPTWO77LqVss6Kf7y7h8p9xg157p37ZvwL1fULeys/it4VuLu5lWGGJNSjy7&#10;sQFA57kgV7TQB8pX/wDwS9/Zr1G7a5f4dmF2OTHb6xfRp+CifA/CvTvhd+yR8HfgzdR3XhD4e6Np&#10;d/H9y/eE3Fyn+7NKWcfgas+Nv2ovhJ8NfEt14e8U/EPw/oGuWgQz2F/erHNGGUOuVPTKsCPY1i/8&#10;NvfAL/orvhP/AMGSf40Ae2SRJLGY3QMhGCpGQRXzX4w/4Jx/s7+N9el1jUfhzaQXkr75F028ubOF&#10;ieT+6hkVB+AFfROj6rZeINJstT066jvdPvYEuba5hbcksTqGR1PcEEEH3q/QB5HP+yr8Jrj4YJ8O&#10;38B6SvgtJ1uv7KijaNWmXpIzKQ7P23EkkcGsTwZ+w78DPh94q03xJ4d+HenaXremzCe0vIppy0Lj&#10;owBcj8xXu9FAHz1rX7Av7P8A4l1m/wBX1P4Z6bd6lf3D3VzO89wDLK7FnY4kxkkk8Va8JfsLfAjw&#10;J4m0vxFoHw50/TtZ0y4S6s7uOectDKpyrAGQjIPqK97ooA+f/E37B/wE8Y+ItS13Wfhtpt9rGpXL&#10;3d3dST3AaaZ2LOxAkAySSeKTw1+wd8BfB/iLS9e0b4babYavpl1Fe2d0k9wWhmjYNG4BkIyGAPPp&#10;X0DRQB4X47/Yl+CHxM8W6j4n8T/D3T9X13UXEt3eyzThpWChQSFkA6ADgdqxP+HdH7OP/RK9L/8A&#10;Ai5/+O19H0UAZPhvw/p/hTw9pmiaVapZaVplrFZWlrGSVhhjUIiAnnAVQOfSvPvjD+y58K/j4yS+&#10;O/BOna5dxpsS+IaC6Vf7vnRlXx7ZxXeeLvF2ieAfDt7r/iHU7bRtFsUElzfXkgSGFSQoLMegyQPx&#10;ryr/AIbe+AX/AEV3wn/4Mk/xoA5nwX/wTm/Z38A6tHqenfDazubuIh4zqt3c30akd/LmkZPzFfR8&#10;FvHbRJFEixxIAqqowFA6ACvFh+278Aicf8Ld8J8/9ROP/Gu98D/GXwF8TNw8JeNfD/id1GWj0nU4&#10;bl1HuqMSPxoA8+8dfsS/A/4l+LdS8T+Jvh7p+r67qEglu72WacNKwUKCQsgHQAcDtWTZf8E9v2eN&#10;OvILq2+GGmQ3NvIssUiz3GVZTkH/AFnqK+iQQelLQBgeN/BWh/EfwrqXhrxJp8eqaHqUXk3dlKzB&#10;ZUyDglSD1A6GvD/+HdH7OP8A0SvS/wDwIuf/AI7X0fRQB5B4O/ZO+EvgHwh4n8L+H/Bdnpug+Jol&#10;g1exillK3aAMAGJckcO3QjrXH/8ADuj9nH/olel/+BFz/wDHa+j6KAPF/CP7Hvwc8BaF4n0Xw/4F&#10;stM0vxLaiy1e3imnIu4RnCNlyQPmbpjrXMf8O6P2cf8Aolel/wDgRc//AB2ut/at/aEj/Zg+Deo+&#10;PZdEfxClpc29ubFLnyC3mOEzv2tjGc9K+Gj/AMFxNO/6JHdf+D5f/jFAH3l8I/2YPhd8CNVvtR8B&#10;+ELPw3e3sIt7ia3llYyRhtwU72PcZrE+MP7F/wAGfjxq7at4z8DWeo6uwAfUbeWW0uJMcDe8LKXw&#10;AB82eK9U8G+If+Et8IaHrghNuNTsYL0Qlt3l+ZGH254zjOM1uUAeOfCz9kf4R/BXSNU0/wAI+B9P&#10;02HVLdrS+llL3E9xAww0bSysz7COq5x7Vyf/AA7o/Zx/6JXpf/gRc/8Ax2vo+igClpem22jaba6f&#10;ZxC3tLWFIIYlzhEUBVAz6ACsHx58MPCPxT0r+zfGHhnSvEtiM7YNUtEnCE913AlT7jBrq6434veP&#10;x8KfhZ4u8ZvZ/wBop4f0q51M2Yk8sziKNn2bsHbnbjODQB4Lqf8AwS+/Zs1W8a4f4d/Zmbqlrq97&#10;Gn/fImwPwr1f4P8A7L/ws+AnmN4E8FaboN1KnlyXqq01yy/3TNIWfHtnFfBp/wCC4mnj/mkd1/4P&#10;l/8AjFffH7NvxpT9of4J+GfiHFpLaJHraTutg0/nmLy55Ifv7Vzny89B1oA9PooooAQgMMGvBvif&#10;+wz8DPjDqs2p+Jfh3pkupTNulvbB5bGWVv7zmBk3n3bJr3qigD52+Hv/AAT++AHwy1SLUtE+G+nP&#10;fxNuSbVJZ7/Y3YqLh3UEeoFfQyIsShVAVQMAAcCn0UAfO37dnj3w14Y/Zi+JWlav4g0zS9U1Pw7e&#10;w2Njd3kcc907RsAsaMQzknjgGvx9/wCCcmu+GdA/ax8L3Hi++0zT/D0lrf291LrMqJasJLSRAjl/&#10;lwxIGD1ziv1K/bS/4J8W/wC2F410DxBP44l8KNpOnmwFvHpYuxKDIz7smZMfexjBr53/AOHG9h/0&#10;WK5P/cur/wDJNAH08n/BOH9mbxRfx+IrXwDZXEN1ieM2OqXQtJAeQVjSby9vsBivo3wf4M0PwD4f&#10;tND8OaVZ6Jo9ouyCxsIVhijHso4yTyT3NYnwU+G6/B74S+EvBC351VNA02HTxetD5RnCLjdsyduc&#10;dMmuk8ReJtH8H6Rc6truq2WiaXbjdNe6hcJBDGPVnYgD8TQBoyRpNGyOodGGCpGQRXzj46/4J1/s&#10;8/EHVpNS1P4cWVteSsWkbSrm4sFYnqSkMir+lPv/APgol+zppuo/YZfinpUkwbYXt4biaLP/AF0S&#10;Mpj3zivYfh98VvBvxX0ltS8GeKdJ8T2S4Dy6XdpP5ZPZwpyp9iAaAOC+FP7GfwX+CeoR6h4R+H2l&#10;2GpRHMd/cb7u4jPqsk7Oyn3BFdR8XPgJ4A+O+n6fYePfDdv4ks9Plaa1iuZJFETkYJGxh29a9Drz&#10;z44fG/wr+z38O7/xl4xvjZaXakRokY3zXMx+7FEvG5zg8cDAJJABIAPM/wDh3R+zj/0SvS//AAIu&#10;f/jtdhrf7J3wl8SfDfQfAOp+CrK78H6HM1xp2lPLKI7eRi5LAh9xz5j9SetfAniD/gt9crq0g0T4&#10;UxPpithG1DWSJnHqQsJCn2ya/Qb9mb4zy/tCfA7wx8QptF/4R59aSaT+z/tH2jygkzxg79q5zs3d&#10;B1oA4T/h3R+zj/0SvS//AAIuf/jtex/DT4YeFvg/4Tt/DHg3SIdC0K3eSWKygZmVGdizHLEnkknr&#10;XyH+0z/wVb8AfAvxPf8AhXw3o8/j7xBYyNDdtbXK29jbyjgxmbDF2B4IVcDpnIIrwXSP+C4OorfL&#10;/anwntWsyfm+ya2wkUf8ChIP6UAfrFXz54g/YI+AXirXtT1rVvhrp17qmpXMl5d3Mk9wGllkYs7H&#10;EgGSxJ49a7L9m/466d+0j8ItI8f6TpN/o2n6k80cdtqGzzMxSNG5BUkFdysAeOnQV6jQB87WH/BP&#10;r9nrS762vLP4Y6ZBdW0qzQzLPcZR1OQf9Z2IFe1+NfBWifEbwpqXhvxHp6aroepReRd2UpISVMg4&#10;JUg9h0Nb1FAHzh/w7o/Zx/6JXpf/AIEXP/x2uv8AhV+yZ8JPgj4mk8Q+BvBVl4d1mS2a0e7tpZmZ&#10;oWZWZMM5GCUU9O1ewUUAc/4w8D+H/iFoFzonibRbLXtIuRiWz1G3WaNz2O1geR2PUV863H/BML9m&#10;y41I3p+HSq7HcYo9Wvlhz/uCfGPbpX1VRQByXw7+FvhH4S6BHong3w7p/hvS0O77Np8AjV2/vMRy&#10;ze7Emutry/x7+018Kfhf4ik0Hxd4/wBB8O6zGiyvY6jeLFKqsMqcHsRXb+FfFWj+N/D1jrugalb6&#10;tpF9H5tre2jh4pk6blI6jigDyr4y/sZ/Bz4+asNV8aeCbTUtXICNqNvLLa3DgdN7wspfHQbs4q18&#10;K/2RvhF8F9K1LT/CPgew0yPU7eS0vZpGkuJ54XGGjaaRmfaR1AOK9kooA+cP+HdH7OP/AESvS/8A&#10;wIuf/jtev33wn8Hap4IsfB2oeGtM1PwvY20VpbaXqFstxDFFGoSNQHz0UAA9feuwooA+Wtd/4Jk/&#10;s3a/eNczfDiK1kYkkWGp3lun/fCTBR+ArvfhF+x58HPgVfDUPBXgPTtL1NQQuoTGS6uUB67ZZmZl&#10;z7EV7RRQA3aMY7V5X8Yf2XvhZ8fPLfx34K03XbqNfLS+KtDdKv8AdE0ZV8e2cV6tRQB8v+Gf+Can&#10;7OPhTUY721+G9tdzIQVXUr66u4/xjllZT+Ir6Q0jRrDw/p0Gn6XY2+m2FugjhtbSJYoolHQKqgAD&#10;2FaFFABRRRQAUUUUAFFFVdQZ47G5eM4dYmZT6HBoAh1bW7DQbM3ep31tp9ovDT3cyxIPqzECsvQv&#10;iP4S8TXX2XRvFGjatcj/AJY2OoQzv+SsTX4C/DLwN8TP29/j2vhzUfF8+oavNHPdzajrtzJLHawp&#10;jdtQZxyVAVQBkjoK9C/au/4Jw+Nf2TPBVt45i8T2nibRobmOG5urKF7aeykY/u32knKlsDcGyCRx&#10;zmgD93K/Nj/grp8fvG/wlufhYvw/8baj4cF8mqfbhpF35fmlDaeXv2+m58fU1d/4JM/tceKPjBY+&#10;Ifhx401KbXNT0O0TUNN1O6ffcPa7xHJHIx5bazR4Y5OHIJ4FfBf7bH7Hvif9lfxHpV54j1nStWj8&#10;V3N/c2i6Y0rGIRvGSH3qvJ89emehoA/S3/glL8ZvEvxT+AHiPVPHniy68QavB4mntYbnVrrfIsAt&#10;LVgoJP3dzOfqTX3DX4F/si/8E/vGf7U3hCfxn4d8QaHpen6XrB06WDU2mEruiRSkjZGwxiVR16g1&#10;++ESlIkU9QAKAJK/LD/gqX+3VrWga/c/Bv4f6pLpbQxL/wAJFqtnIVmLOuRaRuOVG0guRychcjDA&#10;/qTc3C2ttNM33I0Ln6AZr+bXQfP/AGgP2odOGryGeXxh4tjF02eoubsb8fg5xQB9P/stf8Eo/Fnx&#10;58E2XjPxZ4jXwRo2poJ9Pt/sZuby5iPSVlLKEVuoySSOcAEExftT/wDBKnxd+z94NvPGnhTxIvjb&#10;Q9MTz7+JbQ2t7aRjkyhQzB1XqSCCBzjAJH7W2lpDp9rDbW8Sw28KLHHHGMKigYAA7ACkv7K31Syn&#10;tLqFLi1njaKWKQZV1YYKkdwQaAPzB/4Jbft2a14o16D4O/EHU5NUuZInPh7V7ty07FFLNayMeW+U&#10;EoTz8pXn5QP09n1OztpPLmu4In67XkAP5Gv5uNWln/Z5/afv20t3jl8G+LJUtiDyRa3ZA/MJ+tfc&#10;/wDwV5/Zn1BNYf46R63ayaTdCy0htKMTCdG2Phw3IIO32x70AfrDbahbXjFYLmGdhyRHIGx+VNm1&#10;SytpCk15BFIOqySgEfgTX5Gf8ERMn4pfErn/AJg1t/6PNWP+CuH7Kmp6T4p1X47DXbSXSNUuLHTG&#10;0lomWeJxb7AwblWB8ontjPegD9bba/tbwkQXMM5XkiOQNj8qbNqdlbSGOa8gik7rJKAR+BNfkv8A&#10;8EQOfiB8U8nppll/6NkrY/4Krfsaavc6l4x/aBh8RWTaTbw6fDcaNLA6zr80NoCrgkN8zBuQOM9a&#10;AP1St9RtbslYLmGcgZIjcNgfhWVpnjrw3reqzaXp3iDS7/U4c+bZ2t7HJNHjruRSSMe4r+dP9nrx&#10;D8SV1TxB4O+F9re3ev8AjCw/sqaPTQftBtxIssm1sjYCEwzEgBS3IzX3x/wTP/Yv+KvwN/aJvvE3&#10;xB8JTaBp0eg3ENtcNdW86vO8sQ2/u5GIO0OfwoA/VOvmT9tj9jXw7+1j4d0ufW9b1PRbvw1DdzWj&#10;2Cxsj+YqFhIrDJ/1S4wR1NfTdZXir/kWNY/685v/AEA0Afy35KSZUkEHgiv3c/4Jo/tZf8NFfByP&#10;Q9dvPP8AHXhZEtL4yN893b4xDc+5IG1v9pcn7wr8if2Q/hHpfx5/aF8N+A9YkkgstajvofOiPzQy&#10;CzneKQeu11VsdDjHetz4c+L/ABp+wL+1OZL+3kh1Xw/eNY6rYISEv7NiN6g91dNro3rsPagD9Ef+&#10;Cif7BHhXxnpfxI+On/CRaxZ+IrTShey6eFje1lNvbpGqj5Qy5WMZOTyT9K/P39g39l7Rv2svjJqH&#10;hHXNYvtFsLLR5dUabTlQyyFJoI9nzAgA+cTnB6V+wf7UPjfR/iT+wp8RPFHh+7W+0XVvCVxd2twh&#10;+8jR5GfQjoR1BBB6V+cn/BFr/k6TxJ/2KVz/AOldpQB+xvgjwra+BPBug+GrGSWWy0awg06CS4IM&#10;jRwxrGpYgAE4UZwBzUuv+MtA8Iwxya7renaNHJ9xtQu0gDfQuRmvnr9v/wDarP7KvwW/tHSlil8X&#10;63ObDR45RuWJtuZLhl/iEa447syA8E1+S/wB/Zk+K/8AwUA8aeItbk8QCY2jIdS8ReIJ5JB5j5Kx&#10;oACWOATtGAox0yAQD99ND8RaV4ntPtej6nZ6ra5x59jcLMmfTKkirdzeQWaBp5o4FJwDIwUE/jX8&#10;/XxC8C/F7/gm78b9NFtrq2OptCt5a3+lys1lqNvuIKSIwG4ZBDIw44I6g1+mvxm+GU3/AAUz/ZE+&#10;H+qaBrVr4WuLm4j1hxcwtPEs6RzQTQZBBAEjNhueF6c0AfZX9uad/wA/9r/3+X/GrMM0c8ayROsi&#10;N0ZTkH8a/mS034aXb/GC2+H+q3cWjXza4uh3N1OpaO1k8/yXdgOSqnJPsK/a34rXkv7Cv/BPO50U&#10;6ympa5pWlHRdOvoY/J826uHYI6qScbA7P16RGgD67t9RtbxikN1DOwGSI5AxH5UXOo2tmwWe5hgY&#10;jIEkgUkfjX8/P/BO/wCMZ+DH7WHg3Ubi4MGkaxMdDvyTgGO4wqE+yy+Ux/3a+7/+Cvf7OLeMfCEH&#10;xebxJb6dbeFtPWwbS5rdi920lyAuxweDl+hHQE5oA/RP+3NO/wCgha/9/l/xq9X8937FH7Guvftd&#10;eKdaj03WrfQNM8Prbz3d9cwNNlndtkaqCMkhHPJHSv6D1yFGaAOG+Nnwm0z46/CzxD4F1q6urLS9&#10;ZgEE89kyiZAHVwVLAjqo6iv5+P2vPgdYfs4ftAeJvh7pmpXOr2OlC1aO7u0VZHEttFNgheODIRx6&#10;V/SFX4Ef8FT/APk+T4hf9c9N/wDTfbUAe0fCH/gj5ffFr4U+EfGsXxTt9MHiDSrfU1sm0JpTB5sY&#10;fYX+0DdjOM4H0r5z/ad/ZU8f/sP+OdEku9bV473fPpHiHRZZIGLRFd47NG67kPBPDDBPOP0J/Z1/&#10;4KbfAr4afAH4feFta1nVI9a0TQbOwu4YdKmdRNHCqsAwGDyDzXyF/wAFA/2x7H9tHxd4Q8OeAdA1&#10;NtJ0iSYW32iDN3qFzNsXCxIWIACAAZydxyBgUAfpF/wTf/aS1j9pL9ntL/xLKLnxNoV8+kXt3gA3&#10;W1EeOYgcbirgH1Kk96+qmdUUsxAUDJJPSvkv/gmp+zbrf7OH7P7W3imE2fiTX75tWu7IkE2ilFSK&#10;FsfxBV3H0Lkdq/Oz/goF+2z4q/aA+KereA/CGp3dt4B0+8bTYLHT2IOrzq2wyybeXVm4ROmMHGTQ&#10;B+0Fr8UvBl7qI0628W6FcagW2i0i1KFpifTaGzmuqr8OPF3/AASY+L/hH4SXfjSa/wBDur6xs3vr&#10;rw9byyG6jRV3Mqtt2M4AOVB7YBPFeyf8Emv2xfEmo+OR8HPF2rT6zp15avNoNxeSF5raWJdzW4Y8&#10;mMxhiAfumPA4PAB+q82p2VtIY5ryCKTuskoBH4E0631G1u2KwXMM7KMkRyBiB+FflZ/wVW/Yz1if&#10;UvGP7QVv4jsm0mCDT4bjRZYHE68w2gKuCVb5mVjnHGevf4R/Z68QfEkarr/g74XW17d6/wCMNP8A&#10;7Kmj00H7QbcSLJJtbI2AhMMxIAUtyM0Af0OXOteB/iG934auL7QPErjP2nR5ZYLojaf44ST0PqK/&#10;n3/ba8P6Z4V/at+JukaLp1rpGl2urulvY2UKwwQrtU7URQAo56AV9zf8EzP2L/ir8Dv2h9Q8TfEH&#10;wlNoOnR6DcQW1w13bzK87ywjb+7diDtDn8K+Jv2+v+TyPix/2GpP/QVoA/fP4RXUNn8HPAzzzRwJ&#10;/YViN0jBRn7OnrXU/wBuad/z/wBr/wB/l/xr4V/bo0nwv4g/YA8H2nibxfD4UW3s9MvbQNbfaJb+&#10;ZLTAt4og6ks2/Oc4UDJ45r8mfgV8AvGX7Rnj218KeDNMa9u5PnuLqQlbezhzzLM+DtUfiSeACeKA&#10;P6Vre7gu0LQTRzqDgmNgwB9OKi1TVLPRrKS71C8gsbSMZee5lEaL9WJAFfJ/7NnwkX/gnX+yt4yu&#10;PGOvW2uQWVzc+ILmWwiaNRmCKNbdN5yzFogASBkyAYr8q9e8bfF7/gor8fLPRRePd3eozudP0ppj&#10;Hp+lW6gktgcAKo5fBZj6kgUAfvh4e8f+GfFkzxaH4i0nWZkGWj0++inZR7hWOK1r6xt9Ss57W7gj&#10;uraZCksEyBkkUjBVgeCCOxr8G/2k/wBgf4nfsZaJpHjp/EFlqFgt2kP9qaDNNDPYXBBKE5CkA4ID&#10;A9cA4yM/pN/wTM/at1X9pT4QX9l4puftni7wvNHaXd6QA15A6kwzNj+M7HVvUqD3oA/PD/grD4M8&#10;P+Bf2qEsfDmh6d4fsZdBtLh7XS7VLaJpGkmDOVQAbjtGT1OK/Tr/AIJnf8mPfC//AK4Xv/pfc1+b&#10;n/BY7/k7q3/7Fqz/APRs9fo//wAE1JUg/Ya+GUkjBI0t74szHAA+3XPJoA+nZZUgjeSR1jjUZZmO&#10;AB6k1zen/E7wdq+oCwsPFeh31+x2i1ttShklJ9NobNfiJ+2f+2L4z/a3+Lc3hDwteXg8DrfjTtG0&#10;Oxcr/aT79iTSgY3s7YKqeFBAHOSdX4p/8EqPix8JPhHf+PLnVdE1NtLtTfahpWnzSG4t4VG6RlYq&#10;FfYAScEcA4zQB+5xIAyapf25p3/P/a/9/l/xr8xP+CUv7XPiT4jXWrfBvxlrE+rSJp0l1oeoXrmS&#10;eNFwsluzHlwAwZcnICsM4wB8aftm/sV+IP2Ptb0CLUdag8R6VrkcrW2o21u0AV4yN8bKScHDqevO&#10;T6GgD+giLVLK5kEcV5BLIeixygk/gDTZNYsInKSXtsjqcFGlUEH86/IX/gkL+zmPFHjyP4ww+KLa&#10;I+Grm502fQPszNO3nWpVZd+7AU+Y2ODkxkV5b/wU9/Z8j+DPx1u/EMniiDWLvxve3mtLpcdsYpLG&#10;MyDG9txDAszAEY+41AH7mx6vYzuI4ry3kkboiSqSfwzV2vx5/wCCWv7FmveJ/EHhP473OtQ6bo+l&#10;6jcpa6ZJbM8t8qxtEzh8gKu92HQ8xmv2GoA53x/440j4a+Ctb8Va9cC10bR7SS8upQMkIikkAdyc&#10;YA7kgV+DXxa+NHxV/wCChvx3stF09LiaK+umh0Pw1FKVtrKEZO9+xYKCzyH0OMAAD9IP+Cwvja58&#10;MfsoxaVbOYx4g121sp8H70SLJOR/31FHXzh/wRK8CWmoePfiP4umiVrvS7C1062ZhkoLh3eQj0OL&#10;dRn0J9aAOg0P/giG83h+N9Y+K4t9bePLx2ei+bbxtjoGaZWYD1wv0FfI/wAT/hb8Xf8AgnP8atNu&#10;LfWJNOvG/wBI0zW9MdvsuowhhvR1PXHAeJgeo6ggn+g6vh//AIK8+A7PxR+yVc67JCrX3hzVbW7g&#10;lA+ZVlf7O659D5qk/wC4PSgD239jz9pfTv2qPgvp3i+3jSz1aJjZavYI2RbXagFsZ52sCrL7NjqD&#10;Xw3/AMFufFck9t8JtGtL5JbCRtSvJoopAwMi/ZlQnHoHfH1Ncn/wRU8Z3cPxK+I3g4ufsepaKmpB&#10;W6LLDKI8/iLg5/3RXzB+1t+xn4p/ZCufDMHifWtI1h9fS5ktzpTSERiExht29F6+auMZ6GgD7G/4&#10;JPfs5/Cr4i/CPxT4w8c+HNH8SawNdk0qCPWo0mjhgjt4JMrG/GS0zZbGflHvX3p8YtQ0j4DfsxeN&#10;P+ENisdAh0Lw3fT6TaWRWNIGETtGUUdt5zxX42/sr/8ABPPxt+1l8Pb/AMX+GvEOg6RY2eqSaW8O&#10;qNOJGkSKKUsNkbDbiZR1zkGvqD9uT/gn7401XwH4f8ax+INDj074ffD200zULdml864eyjcytF8m&#10;MNnjcR74oA+H/wBkH4R6V+0B+0l4Q8HeJLySDRtQnllv5Vl2ySRxwvKyhj0LbNueoznrX7J3X/BP&#10;r9mG70cac3gHRo41XYJotRnSf6+YJtxP1NfiT+z38EdX/aK+LOj+AdDvrPTdT1RZjFcXxYQr5cTS&#10;ndtBPRD2619QfEz/AIJIfEr4W/DvxL4x1Dxf4Xu7HQdOn1KeC2e58yRIULkLmIDJA4yRQB+wXwh8&#10;A+FfhB4D0XwP4TlSPRdLR4rSBrkSuAztIcnqTlmOa7uvwD/4Jdk/8Nv/AA8Ge1//AOkNxX7H/te/&#10;tF2f7L3wO1nxpNCl3qYZbPS7OQ4W4vJM7Af9kAM59kPegD1rW/EWleGrP7XrGp2elWuceffXCwpn&#10;03MQKq+HvG/h3xZvGh69pes7Blv7PvI59o99hOK/An4d/D34yf8ABRj4xX/m6y2r6miG6vdU1aZl&#10;stOhJwFVVBCAnhY0XnB9CRr/ALT37E3xH/YfTw/4qm8S2l3aXV39mtdX0KaaCe2uQpcKcgFcqrEE&#10;E/dPSgD9/Khnnjt4nkldY40BZnY4CgdST2r5I/4Jn/HLxZ8a/wBmKbXvHerrqmo6Vq9xpo1KZAkj&#10;28UUMgaUjALDzGBbuAM5OSfzQ/a9/a68c/tj/GFvCvhe6vP+EOl1BdO0Lw9ZsUF8xcJHLKON7u2C&#10;A3CggDuSAfuLpfxN8Ia3qK6fp3irRL+/JwLW11GGWUn02qxNdPX4W/F3/glf8Vvgz8Jbzx9c6pou&#10;qrpNv9s1HTdOllM9rGOXZSVAfZ1OCOASM19Of8El/wBsLxJ8RL/UvhP401SbWrmxsvt+i6hduXnM&#10;SMFlgdzy+NyspOSAGGcAYAPl3/grn/yebrH/AGCLD/0VX6r/ALAX/Jm3wn/7Ay/+hvX5Uf8ABXP/&#10;AJPN1j/sEWH/AKKr9V/2Av8Akzb4T/8AYGX/ANDegD6BooooAKKKKACiiigAooooAKKKKACiiigA&#10;ooooAKoaxqdlomk3uoajcR2mn2kLz3NxMwCRxKpLMxPQAAk1frxn9sTw3q/i79lz4oaRoEck2q3W&#10;g3SwwwZ8yXCZaNQOpZQy475xQB+bnxD/AOCnGleGPiFcWn7PPwg8J6UzubKHXZtGH22+DMP9XDBs&#10;KhiAQrFieMgHgcH+0t+0V+1l8RPgtrOkfE/wJfaL4Fumt2u7+bwxLZohWdGi/esMLlwg984714l+&#10;xd8afDn7PX7RPhzxr4r0ubU9IsVnikFtGrzW7PEyCZFYgEqT0yDgnHOK+vv29P8AgpB4I+P/AMFd&#10;U+HXgDSNW1FNQeCe+1W+g+zpbxwzJINqZLMSyqCTgAHvQBx3/BFb/k5zxT/2KNx/6WWlelf8Fy/+&#10;Pz4Mf9c9Z/nZV86f8Ewvjz4L/Z++P2q61431KTStM1LQ5dLgnjtpbj9+9zbuoKxqSBiNucV9S/8A&#10;Bb7wtfXvhv4T+JIYmfTrK51GynlC8JJMtu8QJ7ZEEn5UAd7/AMEUv+TYfFn/AGOFz/6RWVfoJX4t&#10;/wDBO3/goD4G/ZW+GHiHwf4x0nWrh7zWW1W2utKhjmU74IoijBnXbjyAcjOdx6Y5/Z63uEuoIpoz&#10;mOVQ6n1BGRQAl5bC8tJ4CcCWNoz+IxX82fw1uj8Gv2nvDUusJ9mbwx4ttxeiTjy/s92BLn6bT+Vf&#10;0p1+OP8AwVX/AGNdV8I+PL/4weF9Oe78M60wk1qO3jydPu+AZmA/5Zy9S3QPuzjctAH7FpIroGUg&#10;gjIwaSV1ijZ2YKijJJOABX5N/sn/APBXTT/Anw90zwl8V9G1XUZtKgW1tde0gJLJNCowomjdl+ZQ&#10;AN4J3dxnJMf7WX/BXKw8f+ANT8I/CnR9U0ttVha1u9e1cJFNFCwIdYY0ZsMwON5YYGcDOCAD4X+I&#10;kz/Gn9p3xJJopNw/inxbcfYdozvFxeN5X6Mtfrd/wV+hEH7HUcS/dj16wUfQLKK+YP8AglL+xpq3&#10;ibx1YfGTxXp8ln4b0djJocNwhBv7rBAnAP8AyzjySD3fGPumvtr/AIKafDTUPib+yB4tt9Kge5v9&#10;Jkg1lIYxlnSF8y4HfEbSN+FAHxX/AMERP+SqfEn/ALA1v/6PNfTf/BYr/k0NP+xisv8A0Cavze/4&#10;J/ftaab+yT8WNS1jXtNu9T8O6xYfYbxbAKbiEhw6SKrEBsEEEZHDZzxg+0ft+/8ABQvw/wDtTfDO&#10;HwT4G8M6umkWl3FqmoatqkaxtGEzGihEZgFLSgFmI5wAOaAOo/4If/8AI/8AxT/7Bdl/6Nkr7I/4&#10;Kk/8mLfEr66Z/wCnO1r86P8Aglb+0f4I/Z++JfiiHxpfXGnr4kgtLGymhtXnXzhK3DbMkA7hzg19&#10;hf8ABVn9pjwJpHwT8W/B2e/um8davDYXUNnHaOY44lvIZtzyEBRlYXwASc4zigD5O/4IwgN+1brm&#10;QDjwndke3+lWlftlgegr8Bv+Cb/7Qfg39mv4/wB94n8b3VzY6Nd6HPpouLW2acpI89u4LKvO3Ebc&#10;gHtxX706LrFr4h0ax1WxlM9jfQJc28u0rvjdQynBwRkEcHmgDRrK8Vf8ixrH/XnN/wCgGtWvCv2p&#10;/wBqf4ffs1eGYV8b6hd2t1rlvcxafbWdm87TlFAfkDauPMT7xHXjPNAH44f8Ey/+T5Phr/12vv8A&#10;0gua++v+Cr/7Ix+KHgH/AIWl4Zs/M8V+GYD/AGlFCnz3mnLkluOrQklv90v6KK/NL9jL4uaB8DP2&#10;mvBfjjxM1xHoWlyXJuXtYvMlAktpYwQuefmkH4V++HwZ+N/gv9ozwI/ibwVfvrGhPM9lI1xavARI&#10;oBeMrIozww9Qc9aAPxm/Zl/azHh39mP4w/BbxNe7NO1PQL658PSzNxDcmMmW2yegfBZR/eDDq9dp&#10;/wAEWv8Ak6TxJ/2KVz/6V2ledf8ABRj9kp/2aPjHLfaNasvgTxK73elMo+S1fOZbXP8Askgr6qR1&#10;INei/wDBFr/k6TxJ/wBilc/+ldpQB2//AAW9v7hviB8L7Fmb7JHpd3Mi9t7SoGP1wi14J+yp+0J+&#10;0d8Ivh3eaV8IfCN3q/h251F7ie7tvDcuoA3PlxqymRQRwqp8vbPvX3r/AMFcP2b9V+Lfwl0bxt4d&#10;s5NQ1bwfJM91awJuklsZAvmMoHJMbRq2B/CXPaviv/gnx+31a/smRaz4Y8V6Xe6t4O1W4F6smm7W&#10;uLK42hWcIxAdWVVyMjGwEZyaAOV/aL1L9pz9qW+0O78d/DTxJcT6PHNHamx8K3NvhZCpbdhOeUH6&#10;1+o//BMPwvr/AIO/ZF8PaR4j0i/0PUbe/vs2Op2z28yK1wzAlHAIBySOO9eN/Ef/AILSfDXSNJl/&#10;4Qrwpr/iPVSv7tdTWOytlPqzBnY49AvPqOtfc/wn+I2m/F74a+GvGekNnT9bsYr2NScmPcoLIfdW&#10;yp9waAPxH/4Ki/DST4Wfth69qNmhtrXxFFBr9q6jGJG+WUj382N2/wCBV6J/wU5/aij+Mfgj4L+H&#10;NOuQ8NzoFt4p1SNDkLdXEW1I2/2kAm4/6aCvd/8AgtX8LP7U+HHgfx/bw5l0fUJNLunQc+TcLvQk&#10;+geEj6y+9fnb+yV8Jrj9ob9ozwN4PuRJd2E10j324lgljCN8q+w2KVHuwoA1P2jv2Z9W/Z48K/CH&#10;XrhZ4X8WaAupzO/BhuxIXMf+yViltuPXNfUn/BQT9qtPjD+xz8DLS3u1fUPEoOqaxHG3KzWiG3dT&#10;/smZ5CP+uYNfYv8AwVC+CS/Fj9lHWLyytg+r+EXXWrQIvPkoCs6j28os2PWMV+H3hDQ9Y+Ivirwx&#10;4Ss5Zbm5v7uLTLCBmLLG00uAFHYFnJOPU0AftX/wSW+Ev/CvP2VLPXbmHy9R8W3suqMWHzCBT5UI&#10;+mEZx/11r7XrA8DeELH4f+C9B8M6Ynl6fo9jBYW6+iRoEH44Fb9ABX4Ef8FT/wDk+X4hf9c9N/8A&#10;TdbV+5vxL+JGgfCLwNq/i7xTeNYaDpUQmu7lIXlMalgowqAseWA4Ffz+ftyfGHw58ef2nPF3jfwp&#10;JcTaFqS2i28l1CYpG8u0iiYlT0G5Dj2oA/RT9nb/AIJf/A74lfAb4feLNasNbfV9a0Kzv7t4dUZE&#10;MskKs2FxwMk8V4T/AMFCv+CdnhP9m34cWXxD+Hmo6pFZQX0dpf6dqM4m2b8+XNE4UMMMoBBz94EE&#10;YOfQ/gN/wVu+G3wq+C3gfwbqPhDxTeX2gaNa6bPPapbGKR4olQsu6YHBI4yBXh/7df8AwUmh/al8&#10;D23gjwv4autA8Oi7S9u7rU5Ve5uWQHYgRMqignJO4kkDpjkA+gP+CZX7Vviz4g/Cj4k+BvEeqXOs&#10;ah4X0aTUtH1C6kMk4g2MpiZzy2xtm0nnDEdAMfl78NdZ13RPiL4c1bw5ZtqfiS01KC6sLX7Obkz3&#10;KyBo18scuSwHy96/UX/gjr+zzq+geGPGHxE8Q6dJZWHiK2j0zS4rhCpubYEtNLg/wFtig99rdsV8&#10;FftBfB7xX+xp+0bNaRpLaPpWpLqvh/UnTKXECyb4JQehIwAw7MCKAPp69/bP/bf1CyuLSb4eao8E&#10;8bROo8E3HIIwf4fevMP2DvgV8T/CH7XXw21fVfh94p0bTrbUHNxe3uj3MMMSNBIpLOygAc45Pevt&#10;PwT/AMFnfhXfeFLafxT4e8R6R4gWMfaLKwtormBnxz5chkU7c/3gCPeu+/ZQ/wCCknh79qj40at4&#10;JsfDVx4ctksDeaXcX9ysk96yN+9VkUbUIVgwAZuFbnoKAOh/4Kk/8mLfEr66Z/6c7Wvz5/4IwgN+&#10;1ZrmQDjwldkZ/wCvq0r6x/4KtftL+BdH+Cni34OT31y3jrV4dPuobSO0cxxxLeQzbnkICjKwvgAk&#10;564r4H/4JvftCeDf2bfj9f8AibxzdXNjo15oU+mie2tmnKSvPA4LKvO3EbdAe3FAH79V/Or+31/y&#10;eR8Wf+w1J/6CtfvX47+NvhD4a/Cef4k6/qT23hCG2gumvI7aSRikzIsREaqXyzSIMY4zzjBr+e79&#10;qf4jaP8AFv8AaI8d+MvD7zPo2sak1zatcx7HKEAZK9ulAFH4u/GLxv8AG+fTNZ8VXU91Y6XbR6Tp&#10;6Roy2lpHGgAiQdAxABPOT1Nfrp/wSY8ffDbxB8BDoXhPSLXQ/GGluP8AhIoN26e8kOfLutx+ZkYZ&#10;AHRCCvTBOH8N7b9nT9o/9gvXPCekhdB8O+FNLS71i9bTpFm0u/W3LteZwTM2VcnaSWXK8ZxX5Y/A&#10;34267+zN8YbDxh4T1CO8fT52ilVNyQalalsPGwYBgrgZGRlTtOARQB+xf/BWa/uLH9i/xFHbuyJc&#10;6jYQy7e6eeGx9Mqtfkd+yf8AEz4qfCn4gahrPwj0GXXvEj6c9tNFBpLai0Vu0kZZtiglfmVBu98d&#10;6/WvWfil4B/4KZfsz/EHwd4FurqHXY7GCZrTUrZoTaXeTLbgv91lLwlSVJwMnHSvyl/Zt+N/ib9i&#10;T9odtavtEnNzYGXSdc0K4PkyyREjfHkj5WVlVgcYyo7GgD2b41/HD9r39oD4eX3grxf8N9cuNCvZ&#10;IpZVtfB9xDJujcOuGCccqPwr3n/gjn8L/G3w48a/EpvFXhPXfDVreafZiFtX06a1WV1kk4UuoyQG&#10;7etem6j/AMFnPgvbaILmz0LxbeaiUyLFrOCMBvQv5xAHuM/SvZP2T/219E/aS+Dfifx5f2C+F/8A&#10;hHLm4/tOwErXJt7ZE81JchAWzHnovLIwAoA/Nf8A4LHf8ndW/wD2LVn/AOjZ6+3v2WtRn0v/AIJO&#10;pe2jNHdW3hLX5YmQ8h1lvSCPxFfm7/wUU+PnhH9o79oMeKvBVzc3mixaTb2AmurdoC7o8pJCtzj5&#10;x1x9K+//APgmn8fPh18TP2ddC+BEl3cP4qs9J1BdR0+W0cRSW0lzIWKS4Kn5bhBgkHJ6cUAfkp8G&#10;fEXifwl8U/DWs+DNPbVfFVheLcabaJam6aSdclcRDliOuPavtbxJ+1z+2v4u8NaroWpfDvVZNO1O&#10;0msrhE8F3ALRyIUYA7eDhjXzH498E+NP2I/2koYZYWt9b8L6ml/pl3LGRDfQq+YpB/eSRRggHjLK&#10;eQa/TLw5/wAFnPhBeeGYLrW/D3ijTNb8sGbT7W2huIxJ3CSmVcrnuQp9qAPkb/gmz8E/iV4I/bF8&#10;EarrngPxPoWkRx36z3t/pFxBAgazmADOygDLbQMnriv0X/4KQ/Az/heH7LXiOK0tvP13w6P7c0/Y&#10;MsTCp81B3O6IyADudtY/7Hn/AAUL0T9rb4keKfC9p4em8M/2faJe6aLq4Es15EG2zFgAAhUtH8oL&#10;cE88V9dyRrLGyOodGBDKRkEelAH4kf8ABIX40f8ACvv2kJ/CF7P5el+MrJrVVc4Au4cywn8V81fc&#10;uK8w/bN+IuoftV/tl6zFoOdQjl1KLw3oUSNlXRH8pSvs8hd/+B1gftZfC3U/2VP2qfEelaJNNpSW&#10;N+NW0G7gO1o7eQ+ZCVPqnKZ9YzXuf/BIf4Hn4jftD3Pje+g83SvBlt9oVnGVa8mDJCPqF81/YotA&#10;H7A/Bz4bad8HfhZ4W8FaWF+x6HYRWauBjzGUfO592bcx9ya7WiigD4K/4LKeFrnW/wBlvStUt4y8&#10;ej+Irae4IH3Iniliz/326D8a8M/4Ih+Kra28S/FHw1I6i8u7Wx1GFCeWSJpEkI+hmj/Ov0z+MXww&#10;0n40/DDxJ4J1xT/Zus2b2zyKMtEx5SRf9pWCsPcCvwaSD4nf8E6P2loLmW1Nvq+kysI2kU/ZNYsW&#10;OCVP8Ubj8VYdmWgD+hqvi/8A4K2eLLbw9+xxrenzShbjW9TsbG3XuxWYTt/47C1cNof/AAWi+Ed3&#10;4fSfVvC/ivT9X2ZksbaCC4i3dwsplXI9yo+lfBf7Wv7V/jH9vD4m6HpWi6Fc2+k28pttD8OWpM88&#10;skhAMj4HzSNgdOFAx6kgHuH/AARO8K3N58bPHniIIfsWn6Atk7Y48ye4RlH5W711n/Bcn/kNfB3/&#10;AK99V/8AQrSvsn9gj9lk/srfBC30jUfKk8WavINR1qWIghJSoCwBu6xrxnoWLEcGvzh/4Kr/ALTX&#10;gP8AaE8XeDLDwVf3Wot4Y/tC2v5prSSCPzHeEAJvALYMTZOB260AfXH/AARX/wCTV/E//Y5XX/pF&#10;Y19N/tk/8mofFz/sWL//ANENX54/8EvP20Phf8BvhVqXgLxrqt5petap4llvraSOxkngZJLe1hUF&#10;owSDuibtjGOa+rP+Chv7VXw9+F3wn8Y/DjXNQux4v8S+G7lLCxgs3dSJVkjR2kwEUblPfPHSgD8z&#10;P+CWn/J7vgH/AK53/wD6RTV+y/7YX/Jqnxd/7FbUf/Sd6/DT9hz4weHPgR+0x4S8a+K5biDQtPF0&#10;txJaxGV18y2kjUhRyfmYZ9q/VX9tH9tP4V2P7Mup2C6zd3V38QvC12+gRw2Ew89JY2jV3LKAg3Hk&#10;Ng+1AH5s/wDBLv8A5Ph+Hf0v/wD0hnr7K/4LeXtzH8PfhfZoxFpNql5NIgPBdIkCn8nf86+Av2If&#10;i94d+BP7S/hDxt4rkuIdC037ULiS1iMsi+ZbSRqQo6/M4z7V+p/7cfgKw/bk/Y3sPGHw0ebXpdPn&#10;OuaSq27xS3kSeZFcQqjgNuxuIGPmMQAzkUAebf8ABEfTbSL4V/EnUEVft02tW8Er9zGkGYx+ckn5&#10;19s/tCfs8eEP2mfA0PhPxpFdyaVDex38ZspvJlWZFdQQ2D2kYfjX4y/8E/f21Iv2PfGGv2niPS7z&#10;U/CWurGL2KzA+0Ws0W4LKisQG4ZlZcjsc/Lg+1/th/8ABWG78d2GkaN8FLrW/C0cM5uL7W7mOOGe&#10;f5SohRMvhPm3EkgkheODkA+39f8AgT4a/ZS/Yx+LPhzwCb+Gx/sXVdSVry486UTvabSQwA4wi4r8&#10;Nfgd4m8V+DPiv4b1zwNprat4usbnztNtI7M3jPKFbpEASxAyfbGe1fth+wto3xA+Kf7Jt5cfGPWt&#10;Q1278aC5ESagAJItNkjESDAAxuG9x7Opr8gvEnhvxx+w/wDtLWwurc2/iDwpqa3llPIhEN/ArfK6&#10;+sciZBweMsOCDQB9M+Lf2s/21PG3hXWPDuqfDvV5NN1azmsbpY/BdwrGKRCjAHbwcE81k/8ABM34&#10;KfEjwN+2B4V1TXvAnibQtJW1vo57zUdJnt4FzaybQzsgAy23HvivrPQf+CznweufDUF5q+geKdP1&#10;oxjztOtrWGdA+OQkplUFc9yAfavR/wBjb/goLo37Xnjrxf4dtdAk8My6XBHeadHc3QmlvLfcVldg&#10;AApVjH8oJ4frxQB8t/8ABRH9h34y/Hj9pfUfFngrwouraDNp1pAlydQtoMuiYYbXkDcH2r78/ZE8&#10;Ba58Lv2bPh/4U8S2YsNd0nTVt7u2Eqy+W4ZjjcpKnqOhr50/a3/4Ke/8Ms/GW88A/wDCtv8AhJ/s&#10;9pb3X9o/279k3eYu7b5f2Z+nru59q+q/gD8Vj8cfg54T8e/2V/Yv9vWS3n9n/aPtHkZJG3zNq7un&#10;XaKAPQ6KKKACiiigAooooAKKKKACiiigAooooAKKKKACkIDDBpaKAPk74tf8EzPgV8XfEdzr95oF&#10;74f1O7kMtzJ4fu/syTuTksYiGQEnqVAz1NdN4A/YG+Cvw28A+IfCWleFBLZ+IbQ2WqX13O0l7cQn&#10;nb53VBkA4TaMgHGQK+i6KAPkG0/4JUfs6WV1BcQ+FtREsLiRCdaujgg5H8dfSnxD+G3hr4r+Eb7w&#10;v4t0a31zQr5Qs9ndLkNg5BBHKsDyGBBB6GuqooA+JE/4JCfs/LqpvDaeInty2fsB1Y+UB/dyF34/&#10;4Fn3r7O0ywh0nTrWytwy29tEsMYZixCqABknk8DrV2igAqtd2kN9bS29xDHNBKpjkikUMrqeCCD1&#10;BHarNFAHyV8SP+CXX7P3xG1WbUT4YufDN5M26Q+Hrw20bH2iIaNf+AqKd8Nv+CXv7P8A8N9Uh1Ff&#10;C9x4lvIW3RN4iuzcxqfeEBY2/wCBKa+s6KAK9raxWVvHBBEsEMShEjjUKqqBgAAdBUrosiFWAZSM&#10;EEZBp9FAHyF8SP8Agll8A/iP4iuNabQ9Q8N3Vy5kni0G88iB2JySImVlX6KAPau20H9gv4K+HPhT&#10;rfw8sfCSRaFrgi/tOY3Dm8ujHIske64zvADKCACB145NfQ9FAHyLpX/BLL9njRtUs9QtPC+ox3dp&#10;Mk8THWbogOpDA4L88iu0+Nv7CXwf/aF8cHxZ420O91HWjbR2pmh1KeBfLTO0bUYD+I819DUUAfHh&#10;/wCCTn7OHbwpqX/g6uv/AIuvrHQdGtfDeh2Gk2KGOysLeO1gQsWKoihVGT14ArSooAK8c/aA/ZP+&#10;G/7Tp0T/AIWBpNzqX9j+d9j+z3stvs83ZvzsIzny16+lex0UAfHn/Dpz9m//AKFPUv8Awd3X/wAX&#10;Xv3wP+BHg/8AZ28Ft4V8D2M2n6I1094YLi5edvNcKGO5yT0UcV6LRQB558bfgZ4N/aD8FN4V8caT&#10;/a2jmdLlVWRopIpEPDI6kFTgkcdQSO9cL8CP2IvhL+zd4vuvE3gXRbvTdXubJtPlln1Ge4Uws6OR&#10;tdiB80a8+1e+0UAIVDDBGRXyv8V/+CafwI+L2tXGsXnhibw/qlwxknn8PXJtFlYnJJiwY8nuQoJ7&#10;19U0UAfInw//AOCWX7PvgDVIdQfw1eeJriFtyDX71riIH3iUKjD2ZSK+r9P0+20mxgsrK3itLSBB&#10;HFbwIEjjUDAVVHAAHYVcooA4n4u/CTwz8cvAOo+DPGFi2o6BqBjM8KStExKOrqQykEEMo6V5x8Cf&#10;2I/hH+zh4ruvEfgbQJ7DV7i0aya4ur+a4xEzKxCh2IGSi8jnivfaKAKmo6db6tp9zYXkKXFpdRND&#10;NDIMq6MCGUj0IJFfNfw2/wCCcnwL+E/jrRvGHh3wxdwa3pM/2i0kn1O4mjSTBAbYzkHGcjPQ4Pav&#10;p+igAooooA5P4n/DTQfjB4D1fwd4ntpLzQdWiEN3BFM0TOoYMMMpBHKjpXzR/wAOnP2b/wDoU9S/&#10;8Hd1/wDF19h0UAfHn/Dpz9m//oU9S/8AB3df/F11/gP/AIJ1fs9/DvUYb/Tfh1ZXt7CQUl1eea+U&#10;EdD5crsmffbX0pRQBDFBHbxJHGixxoAqqowAB0AFcT8W/gh4G+Ovh06H468N2XiKwUloxcqRJCxG&#10;N0cikPGfdSK7yigD4fl/4I//ALP7aibkQ+J44d2fsi6sPKA9MlN2P+BZr6L+Cv7MXwz/AGerN4fA&#10;fhOy0WaUbJr7Bmu5h6NM5Lkd8Zx7V6rRQB88/G79hH4PftDeOD4t8baHeajrTW0dqZodSngXy0zt&#10;G1GA7nmuC/4dOfs4f9CpqX/g7uv/AIuvsOigDz3x98D/AAl8TfhHL8NfEFlNc+Epre2tWtY7iSKQ&#10;xwOjxDzFO7gxJznnHvXz9/w6c/Zv/wChT1L/AMHd1/8AF19h0UAeEfDf9i/4V/Cf4feM/BXhvRbu&#10;08P+LrdrbVreTUJpXmQxtGQrsxK/K7DgjrXmf/Dpz9m//oU9S/8AB3df/F19h0UAeNfs/fsmfDf9&#10;mOTW38AaVc6Y2siEXn2i9luN4i37MbycY3t0qp8dv2NfhL+0fcLeeNPCsNxq6II01exke2uwo6Au&#10;hG8DsHDAdq9wooA+J9B/4JD/ALPuj6glzc2XiDWYlOfst/qpEZ+vlqjfrX07ofwV8E+F/hzfeBtC&#10;8O2WheF721ltJ7HTYxCHSRCjksOSxU/eJJ967uigD48/4dOfs3/9CnqX/g7uv/i69B+B37C/wh/Z&#10;28aP4q8D6HeabrL2klkZp9RnuF8pypYbXYjqi819BUUAeb/GT9n34ffH/Qk0jx74Zs9et4stBLKC&#10;k9uT1MUqkOnbODg9818zR/8ABH74ALqP2gxeJ3h3bvsh1UeVj0yI92P+BZr7hooA80+Df7O/w8+A&#10;GmS2PgPwrY6AkwAnuIgZLifHTfKxLt9CcDtXYeJPF+heDLOO81/WtO0O0lk8pLjUrtLeNnwTtDOQ&#10;CcAnHsa26+T/APgoN+yf4t/a28B+GtB8L63pWkHStQkv5l1XzAkxMZRcMitjAZ+o7igD87v+Cs3x&#10;w8EfGT41+HrfwZdWWttoGmNZ32t2EgkinkaQsIVccOsfJ3DjMrDtX6J/8E1PgY3wT/Za8P8A221N&#10;trviU/25fh1w6+aB5KHuMRBOOxLV83/s5f8ABHIeEvGWn6/8VPEmm6/a2Eqzx6Do6O0Fw6nIE8ki&#10;qSnHKBefXGQf06jRYo1RQAqgAADAAoAkooooAK4f4p/BjwR8bPD/APYnjjw1YeItOBJRLuP54WP8&#10;UbjDI3upBruKKAPiK+/4JBfAC81A3EUHiSyiLbvssGq5iHsC0ZbH/Aq96+B/7Jfwr/Z1R5PA3hK0&#10;0y/kXZJqcxa4vHHcea5LAH0XA9q9jooASvkXU/8Aglj+zxq+pXd/deF9RkubqZp5WGs3QBdiSTgP&#10;xyTX13RQB8iab/wSu/Z30jUba+tvC+opc20qzRMdZujhlIION/PIr0D47fsS/Cf9pHxTaeIvHei3&#10;ep6raWa2MUsGoT24EQdnA2owBOXbn3r3uigD48/4dOfs4f8AQq6l/wCDq6/+LrsfHX/BPr4LfEjQ&#10;PCWka9oF7c2HhXT/AOzNLjj1O4jMVvu3bSQ2WOe55r6SooA+PP8Ah05+zf8A9CnqX/g7uv8A4uvp&#10;T4VfC/w98GfAOk+C/CtrJZ+H9KR47WCWZpmUM7OcsxJPzO3WuvooA+aPjV/wTw+CHx11y51zW/DE&#10;ml67ctvn1LQ7g2jzN3Z1GUZj3Yrk+tc38N/+CWvwB+HOtwaqPD174lu4HDxJr94biJGHQmJQqN9G&#10;BFfXdFAEUUSQRpHGipGowqqMAD0Arzn40/s7/Dz9oPRY9L8eeGbXXYoc/Z52BjuLcnqY5lIdfcA4&#10;PcGvS6KAPiCH/gj/APACLUPtDQ+JpYt2fsj6qPKx6ZCBsf8AAs19L/B/9nz4e/APR307wF4VsPD0&#10;UoAmlgUtcT46eZMxLv8AiTjtXpFFAHzv8aP2C/g5+0B45n8X+NNCvNQ1yaGO3eaHUp4FKIMKNqMB&#10;0r1/4b/DvRPhP4G0fwh4cgktND0iAW1pDLK0rIgJOCzEk9T1rqaKACiiigAooooAKKKKACiiigAo&#10;oooAKKKKAGUV49/w2D8Gf+ih6N/38b/Cj/hsH4M/9FD0b/v43+FV7KfZkc8e57DRXj3/AA2D8Gf+&#10;ih6N/wB/G/wo/wCGwfgz/wBFD0b/AL+N/hR7KfZhzx7nsNFePf8ADYPwZ/6KHo3/AH8b/Cj/AIbB&#10;+DP/AEUPRv8Av43+FHsp9mHPHuew0V49/wANg/Bn/ooejf8Afxv8KP8AhsH4M/8ARQ9G/wC/jf4U&#10;eyn2Yc8e57DRXj3/AA2D8Gf+ih6N/wB/G/wo/wCGwfgz/wBFD0b/AL+N/hR7KfZhzx7nsNFePf8A&#10;DYPwZ/6KHo3/AH8b/Cj/AIbB+DP/AEUPRv8Av43+FHsp9mHPHuew0V49/wANg/Bn/ooejf8Afxv8&#10;KP8AhsH4M/8ARQ9G/wC/jf4Ueyn2Yc8e57DRXj3/AA2D8Gf+ih6N/wB/G/wo/wCGwfgz/wBFD0b/&#10;AL+N/hR7KfZhzx7nsNFePf8ADYPwZ/6KHo3/AH8b/Cj/AIbB+DP/AEUPRv8Av43+FHsp9mHPHuew&#10;0V49/wANg/Bn/ooejf8Afxv8KP8AhsH4M/8ARQ9G/wC/jf4Ueyn2Yc8e57DRXj3/AA2D8Gf+ih6N&#10;/wB/G/wo/wCGwfgz/wBFD0b/AL+N/hR7KfZhzx7nsNFePf8ADYPwZ/6KHo3/AH8b/Cj/AIbB+DP/&#10;AEUPRv8Av43+FHsp9mHPHuew0V49/wANg/Bn/ooejf8Afxv8KP8AhsH4M/8ARQ9G/wC/jf4Ueyn2&#10;Yc8e57DRXj3/AA2D8Gf+ih6N/wB/G/wo/wCGwfgz/wBFD0b/AL+N/hR7KfZhzx7nsNFePf8ADYPw&#10;Z/6KHo3/AH8b/Cj/AIbB+DP/AEUPRv8Av43+FHsp9mHPHuew0V49/wANg/Bn/ooejf8Afxv8KP8A&#10;hsH4M/8ARQ9G/wC/jf4Ueyn2Yc8e57DRXj3/AA2D8Gf+ih6N/wB/G/wo/wCGwfgz/wBFD0b/AL+N&#10;/hR7KfZhzx7nsNFePf8ADYPwZ/6KHo3/AH8b/Cj/AIbB+DP/AEUPRv8Av43+FHsp9mHPHuew0V49&#10;/wANg/Bn/ooejf8Afxv8KP8AhsH4M/8ARQ9G/wC/jf4Ueyn2Yc8e57DRXj3/AA2D8Gf+ih6N/wB/&#10;G/wo/wCGwfgz/wBFD0b/AL+N/hR7KfZhzx7nsNFePf8ADYPwZ/6KHo3/AH8b/Cj/AIbB+DP/AEUP&#10;Rv8Av43+FHsp9mHPHuew0V49/wANg/Bn/ooejf8Afxv8KP8AhsH4M/8ARQ9G/wC/jf4Ueyn2Yc8e&#10;57DRXj3/AA2D8Gf+ih6N/wB/G/wo/wCGwfgz/wBFD0b/AL+N/hR7KfZhzx7nsNFePf8ADYPwZ/6K&#10;Ho3/AH8b/Cj/AIbB+DP/AEUPRv8Av43+FHsp9mHPHuew0V49/wANg/Bn/ooejf8Afxv8KP8AhsH4&#10;M/8ARQ9G/wC/jf4Ueyn2Yc8e57DRXj3/AA2D8Gf+ih6N/wB/G/wo/wCGwfgz/wBFD0b/AL+N/hR7&#10;KfZhzx7nsNFePf8ADYPwZ/6KHo3/AH8b/Cj/AIbB+DP/AEUPRv8Av43+FHsp9mHPHuew0V49/wAN&#10;g/Bn/ooejf8Afxv8KP8AhsH4M/8ARQ9G/wC/jf4Ueyn2Yc8e57DRXj3/AA2D8Gf+ih6N/wB/G/wo&#10;/wCGwfgz/wBFD0b/AL+N/hR7KfZhzx7nsNFePf8ADYPwZ/6KHo3/AH8b/Cj/AIbB+DP/AEUPRv8A&#10;v43+FHsp9mHPHuew0V49/wANg/Bn/ooejf8Afxv8KP8AhsH4M/8ARQ9G/wC/jf4Ueyn2Yc8e57DR&#10;Xj3/AA2D8Gf+ih6N/wB/G/wo/wCGwfgz/wBFD0b/AL+N/hR7KfZhzx7nsNFePf8ADYPwZ/6KHo3/&#10;AH8b/Cj/AIbB+DP/AEUPRv8Av43+FHsp9mHPHuew0V49/wANg/Bn/ooejf8Afxv8KP8AhsH4M/8A&#10;RQ9G/wC/jf4Ueyn2Yc8e57DRXj3/AA2D8Gf+ih6N/wB/G/wo/wCGwfgz/wBFD0b/AL+N/hR7KfZh&#10;zx7nsNFePf8ADYPwZ/6KHo3/AH8b/Cj/AIbB+DP/AEUPRv8Av43+FHsp9mHPHuew0V49/wANg/Bn&#10;/ooejf8Afxv8KP8AhsH4M/8ARQ9G/wC/jf4Ueyn2Yc8e57DRXj3/AA2D8Gf+ih6N/wB/G/wo/wCG&#10;wfgz/wBFD0b/AL+N/hR7KfZhzx7nsNFePf8ADYPwZ/6KHo3/AH8b/Cj/AIbB+DP/AEUPRv8Av43+&#10;FHsp9mHPHuew0V49/wANg/Bn/ooejf8Afxv8KP8AhsH4M/8ARQ9G/wC/jf4Ueyn2Yc8e57DRXj3/&#10;AA2D8Gf+ih6N/wB/G/wo/wCGwfgz/wBFD0b/AL+N/hR7KfZhzx7nsNFePf8ADYPwZ/6KHo3/AH8b&#10;/Cj/AIbB+DP/AEUPRv8Av43+FHsp9mHPHuew0V49/wANg/Bn/ooejf8Afxv8KP8AhsH4M/8ARQ9G&#10;/wC/jf4Ueyn2Yc8e57DRXj3/AA2D8Gf+ih6N/wB/G/wo/wCGwfgz/wBFD0b/AL+N/hR7KfZhzx7n&#10;sNFePf8ADYPwZ/6KHo3/AH8b/Cj/AIbB+DP/AEUPRv8Av43+FHsp9mHPHuew0V49/wANg/Bn/ooe&#10;jf8Afxv8KP8AhsH4M/8ARQ9G/wC/jf4Ueyn2Yc8e57DRXj3/AA2D8Gf+ih6N/wB/G/wo/wCGwfgz&#10;/wBFD0b/AL+N/hR7KfZhzx7nsNFePf8ADYPwZ/6KHo3/AH8b/Cj/AIbB+DP/AEUPRv8Av43+FHsp&#10;9mHPHuew0V49/wANg/Bn/ooejf8Afxv8KP8AhsH4M/8ARQ9G/wC/jf4Ueyn2Yc8e5+KtFFFfUnjW&#10;QUUUUBZBRRRQFkFFFFAWQUUUUBZBRRRQFkFFFFAWQUUUUBZBRRRQFkFFFFAWQUUUUBZBRRRQFkFF&#10;FFAWQUUUUBZBRRRQFkFFFFAWQUUUUBZBRRRQFkFFFFAWQUUUUBZBRRRQFkFFFFAWQUUUUBZBRRRQ&#10;FkFFFFAWQUUUUBZBRRRQFkFFFFAWQUUUUBZBRRRQFkFFFFAWQUUUUBZBRRRQFkFFFFAWQUUUUBZB&#10;RRRQFkFFFFAWQUUUUBZBRRRQFkFFFFAWQUUUUBZBRRRQFkFFFFAWQUUUUBZBRRRQFkFFFFAWQUUU&#10;UBZBRRRQFkFFFFAWQUUUUDCiiigDv/g/8G9X+NWvT6Po2paNp97Gisiaxei2ExLBQkfBLNk9BW98&#10;Zv2Z/EvwM0+O58Q6x4duJmuBbNYadqQluoyVLBmj2ghcDr7j1rzDRdWudB1mw1Ozfy7uyuEuoX/u&#10;ujBgfzAr6Q/b+0u3vfinoPjiwjxp3jHQbTU0YdC4QIR9Qoj/ADrCUpKolfRmqScWz5p06wn1XULa&#10;ytY2lubmVYYkTqzsQAB+JrufjX8DfE/wD8UW+g+KY7YXlxareRSWUpliZCzL94gcgqc8V3n7EPge&#10;Dxf8ftHv78Kuj+G4pddvZGHyosIzGT/20KH6A16V+0l4qP7Sn7NWifE8RD+1fDviC90q/VBgpbTS&#10;b4M47KvkL9WPrUyqtVFDp/VhKCcWz5g+G/gC7+JnimDQrHUdL0q4ljaRbnWLsW1uNozguQeT2Hev&#10;Sfir+yN4u+DnhH/hI/EGs+GXs2WN4bez1TzLi5R2VQ0KFRvA3AkjtzXknhTw/ceK/E+kaHagm51K&#10;8hs4gB/FI4Ufqa96/b38Q2998dj4csCP7M8KaXa6NbonRdqbz+Rfb/wGnJy9qoJgkuRtmrrvwO+E&#10;PiP9njxl8RfAWpeLXuPD89vbm3137Oqs7yRg8IuSNr+o5r5ar61+COn3Oq/sLfF+xsreW7vLnWrC&#10;GG3hQs8jtJbgKoHJJJxiua0r9h7xJMILbXPG/gfwrr04Bj0HVtaVbwE9AyKDg9OBk1nCooOSm+pc&#10;ot2sj5vort/i58G/FXwQ8UHQvFen/Y7lk82CaJvMguE6b43HUZ+hHcCuS07TbrV763srG3lvLy4k&#10;EMNvboXeRycBVA5JJ7V1JqSujFpp2ZVor6Rtv2G/E9naW3/CU+NPBHgjVbpBJBo+uaysd0c9MqAQ&#10;PwJry74v/Arxf8DtZgsPFOnrAl0pktL+1kE1rdKOpjcdeo4OCMjjkVEa0JuyZThJK7R5/RXt/wAH&#10;/wBkrxR8bdCtdS8PeIfCqS3DSBdMvNUKXo2EgkxBCQOMg+nNN8A/sm+KPF+gQa/rGs+HfAehXDFL&#10;W+8VaitoLrBwTEpBLDPc4B7ZpOtBX1Dkl2PEqK9l+MH7KvjD4P8Ah628R3E+meJPC1w4jTW9Auvt&#10;NspPQMcAjPTOMZ4zmvKND0ibxBrVhplsUFxe3CW8RkOFDOwUZI7ZNXGcZq6YnFp2ZRorufjN8Htb&#10;+Bnjibwr4gmsrjUYoY52k0+Rni2uMjllU5/CuGppqSugaadmFTWdrLf3cFtAvmTzOsUa5AyxOAMn&#10;3qGrWl37aVqVpeoodreZJlU9CVIOD+VUTE93/wCGBvjuf+ZFP/g3sf8A4/Qf2BvjwP8AmRT/AODe&#10;x/8Aj9fYP7M/7fV78c/iTpfgzUfB8GmXF7HNIL+1viyL5cbPjyymeduPvd6+lPjH8Rv+FTfDLxD4&#10;vNidTGk23n/ZBL5fm/MBjdg46+hryJYqvCXI0r/15ncqVNq6Z+L/AMU/gv4y+CmqWeneNNG/sa8v&#10;ITcQRfaYJ96BiucxuwHIPXmuJr2L9pn9pC//AGk/Fenaze6Lb6Glham0hggmaYlS5bLMQMnnsBXj&#10;telDmcU57nHK19Aoop22tSRtey/slfCjRPjX8adN8KeIWul0y4triVzZyiOTKRlhgkHuPSvGsZqa&#10;2uZrOdJoJZIJUOVkiYqy/QjpUSTcWk7FJpM/VIf8EzfhAek/iP8A8D0/+NV8Zftt/ALwz+z74/0P&#10;RfCz3zWd7pgu5ft8wlbf5rrwQo4wor7k/wCCeOvan4i/Z0t7rVdRutTuV1O5iWa8maVwo24XLEnA&#10;9K+Zf+Cp3/JYfCn/AGAh/wClEteTQnU9vySlc7akY+z5kj4qop22m4FeycAUUbeaMe9ABRRgUUAF&#10;AU0Cvuv9hz40fBj4Y/DG5j8b3Wl2Pio6pNLHPPpbTziApGFxIsbYGQ3GaxqTdON0rlwjzuzZ8geF&#10;vhL428b7DoHhLWtYRuklpYSOn/fQGP1o+Inwq8V/CfUrPT/FujS6Je3duLuG3mdGZoyxXcQpOOVP&#10;BweK/bb4dfEjw58VvDMev+FdQXVNHkkaFLhInjBZTgjDAHj6V+df/BUn5fjb4aH/AFAE/wDSieuO&#10;liZVKnI1Y3nRUY8yZ8Y1asNLvdVuktrK0nvLh/uw28Zdj9AOa3/hXfaRpvxO8JXeviJ9Cg1e0lvx&#10;cReahtxKpl3Lg7htByMHNfrP8Pv2ovgXqGr6b4Z8H63p9ve38y29rY2OlzW6u54A/wBUFH410Vq0&#10;qW0bmVOClu7H5faZ+zF8VdV0q51OLwJrNvYW0LXMs99B9lVUVSzHMpXOAD0rzCv3g+LAA+FnjH/s&#10;DXn/AKIevwfI5qMNXlWTuiqtNU7BRRRXaYBRRRQA5EaVwqKXdjgADJJr3vwJ+wz8ZPH9hFe2/hj+&#10;yLOUbkl1i4W2LD/rmTvH4rX0p/wTj/Zt0yTw+vxS8QWiXl/cTPFosUyZSBEba04B/jLBlB7BSR14&#10;96/aV/bD8L/s3z2mm3Njca74iuovPTTbWRYxHFkgPK5ztBIOAAScGvNq4mXP7Okrs64Uly81RnwV&#10;4j/4J4/Gjw/ZvcxaLY6wiDLR6bfoz49lfaT9Bk188a5oOpeGNVuNM1ewudM1G3bbNa3cRiljPoVP&#10;Ir9Vf2ef2+PC/wAc/F0Xhe70a48L65cgmzE1ws8NyQMlA4CkNgEgEYOOueK0f24f2eNL+Lnwr1TX&#10;La0jj8WaDayXdndovzyxICzwMe4IyR6Nj1OZjiakJ8lZDlRi43ps/IqtTwz4X1jxnrVvpGhaZdat&#10;qVwcRWtnEZXb8B29+grNRDKwVQSScADvX7H/ALIv7OWm/AX4cWPm2iHxZqcCz6reMuXDEAiAHsqd&#10;Mdzk/Tqr1lRjfqY06bqM+C9F/wCCdHxn1izW4m0vTNKLDIhvdRTf+ITcB+dcF8U/2Tvil8HbGTUP&#10;EPhiZtKj+9qNhItzAg9WKElB7sBX3L8Yv+CkXhf4b+Nb3w5ovhy58Utp8xt7q8W7W3hEinDKnysW&#10;wcjPAyDjI5r3T4E/Hnwz+0d4Il1jRYnjEbm1v9MvADJA5H3WHRlIPB6EZ7ggcTxFeC9pKOhuqVKT&#10;snqfiPQFLdK+oP29f2dbL4JfEa01Xw/bi28M+IVkmhtkHy2twpHmxr6L8yso7ZI6CvT/APgnJ+zd&#10;pvihLn4meI7OO+is7k22kWs65TzVAMk5B4O0kKvodx6gV2uvFU/amCptz5TwL4d/sV/F74lWEWoa&#10;f4XfT9OmAaO61aZbUOD0IVjvI9wuK6jXv+Cdnxo0W0eeHSdN1faMmKx1FN/4B9ua/QD9pD9q3wx+&#10;zbp9imqW9xq+uX6s9rpdowVig4Lux+6ueM4JJzgcHHnXwJ/4KG+Fvi941s/C+qaDc+FtQvn8qymk&#10;uVuIJZD0jLbVKseg4IJ4znGeNV8Q17RR0Oj2VNPlb1Py98TeFtY8GazNpOvaZdaRqcBxJa3kRidf&#10;wPb371l1+y37W37POl/Hb4Zakv2VB4o063kudJvAoDiRRnySe6PjBB6Eg9q/GsqVYgjDDqD2rsoV&#10;lWjfqc1Sm6bPZvBf7HPxf+IXhjT/ABF4f8IG/wBG1CMy21z/AGlaReYuSM7XmDDkHqBWz/wwN8eR&#10;/wAyIf8Awb2P/wAfr9Qf2bdJGhfAD4d2WNpTQrRyMd2iVj+rV4z4k/4KTfC/wx4i1TR7nSvE08+n&#10;3UtpJLb2kBjdkYqSpM4JBI4yBXEsTXlJqEbnT7GmknJnxJ/wwL8eP+hEP/g3sf8A4/XnfxW+Bfjj&#10;4I3GnQeNdD/sWXUVd7Ufa4J/MCEBv9U7YxuHXHWv1B+D/wC3Z8PfjV48sfCOi2Ou2WqXqSPC+o28&#10;McTFELsuVmY52qe3avnf/gq6M698OP8Ar2v/AP0KCtKderKoqdRWInSgoc0WfBNFFFemcgUUUUAF&#10;FFFABRRRQAUUUUAFFFFABRRRQAUUUUAFFFFABRRRQAUUUUAFFFFABRRRQAUUUUAFFFFABRRRQAV9&#10;S/ER/wDhZH7C/wAPNf8A9bf+DNYn0K5bqVgkG5M+wAgWvlqvqL9k9W+IPwh+Nfw0wZ7m+0Zdc06E&#10;ck3Fq2cKPVj5I/CsK/upT7M1hq7dyX4TH/hU/wCxp8R/GbDytV8Y3kfhnTmPBMIBM5U+hUzD6xim&#10;/sUzR+PNJ+J3wju3Bj8VaK1xYCQ8LeQZaMj35DH/AK5Un7ZMyeAfC/wq+EluwT/hG9EW+1JE6G9u&#10;fmfPuCGI9pa8W+BXxAf4W/F/wn4oDlItPv0a4x3gY7JR+KMwrFRc6cpd9fu2KvySS7HpH7D/AIPX&#10;WP2ktFn1BDFaeHY7jWLzzB/qhCpwT6YkKV478RPFk3jrx54h8Rzk+ZquoT3hB/h3uWA/AED8K+5/&#10;H/gBPgDZ/tL+N7dRFba7FBpmizL0YX2JJ9h9FMgx/u1+e55q6UvaSdT0QprkSifaP7L3jq/+G/7G&#10;Hxh8Q6WEGp2uowLbSuAfJkdYoxIP9pd24e4FfGd3eT391Lc3M0lxcSuZJJZWLM7E5JJPJJPevqn4&#10;Qf8AJgvxp/7C1j/6Hb18oinSXvTfmE9o+h9a/F3UJ/Hv7Bnwt1/VpGu9X0fXLjSY7uU7naAiYhc+&#10;gWKIf9sxUn7AHguV7n4ifECz0k65rnhfSSuj2ATeZLyVX2kD1xGV/wC2hql4p/5Ry+D/APscJv8A&#10;0C4q9+xFqN7rHw1+Nvg3Qr2ey8V6hoyX2lvaymOZ3h8wFUYEEHLxjj+9XPLSjJLv+pov4iv2PMPE&#10;X7N/x08Wa5e6xq/gfxHf6neyma4uJ4CzSMepJ/p2r3K2+HnjVv2HvHmhfEXQdQ02Xwtd2+paBLqc&#10;ZDxoWCyIhP8ACAX4/wCmv0r5Zk+NPxHjkdH8eeKEdThlOsXIIPp9+qeqfFfxvrunTWOo+MfEGoWE&#10;67Zba61SeWKQdcMrMQR9a2lTqTte2hmpRVz2n/gnl/ydN4d/69Lz/wBJ3ryv47/EHU/iR8U/EGq6&#10;i5CJdPa2lqpxFaW6MViiReiqFA6d8nqTXqn/AATx/wCTpfDuf+fS8/8ASd68D8Zf8jhrn/X9P/6G&#10;atL9835IH/DR9OfsX383iX4ZfG/wPfO1xos3hmfU44JDlYbiMEB1HY5KHP8A0zX0r5Phmktpklik&#10;aGWNgySRthlI5BBHQ19TfsHdfjF/2JF5/SvlciiH8SovQJfDEuavreo+ILw3eqX9zqN2QFM93M0r&#10;kDoNzEnFUaKK6DEKKKKAPpH/AIJ6/wDJ1Xhb/r3vf/SWSv0S/bJ/5Nj+IP8A2D//AGolfnb/AME9&#10;f+TqvC3/AF73v/pLJX6Jftk/8mx/EH/sH/8AtRK8fEf7xH5fmd1H+Ez8w/2QvDHg/wAYfHPSNK8d&#10;JZyeHp4LjzEvrk28TOIyUG8MvO7GBnmv0rh/Yi+Bc8SyReBLN42GVdb25II9QfNr8ba/a39kL/k2&#10;j4d/9gqP+ZqsYpRtNMWHs7po/L79sjwHoPw1/aD8R+HvDWnppejWqWphtY3Zwha3jZuWJPJJPXvX&#10;1h+xn+z38F/il8DvD974g0XTNZ8WO1z9tU6hKLgAXMoTdGkgx8gXHHIwa+b/APgoF/ydT4u/652f&#10;/pLFWT+w4P8AjKjwH/18T/8ApNLXRKMp4dNO1lchNKpax9zfHb9j34P+FPgv451nSfBVtZ6pp+i3&#10;d1bXC3NwxjlSFmVsGQg4IHUV+UdfuD+0v/ybx8Sv+xevv/RD1+H1RgpSlGV2PEJJqx+sX/BNb/k2&#10;mL/sL3f/ALJXzl/wVM/5LB4V/wCwEP8A0olr6N/4Jrf8m0xf9he7/wDZK+cf+Cpv/JYfCv8A2Ah/&#10;6Plrnpf72/maT/go9e/Zg/Z2+A/xH+EHhS51LRtH1jxTPYhr+NNTl8/zcnO6NZRtP4CvXrn9ij4E&#10;2VvJcXHgayghjBZ5ZL65VVA6kky4Ar8pPgx8SLr4SfFDw34ttdxOmXaySxqf9ZCfllT8UZh+Nft1&#10;e2uk/ELwbNA5S/0TWrEoSvKzQSpjI9irfrUYiM6UvidmOk41Ftqfkz+2L4P+Hng/43aVpngFNOj8&#10;Otp1u1ylheG4iExmlEmXLNg7QmRnjivvbw9+yV+zp4sgafRPDOjaxCmN0thqs06jPTJWY+9flJ8R&#10;fBd38OfHmv8Ahi+B+06TeyWjEjG8KxAYexGCPY1+p3/BPv4W/wDCuv2f9P1G5h8vU/Ekh1SYkciM&#10;/LCv02AN/wADNb4hOnSi1J/5mdK0ptWL3iH9kf8AZ08J2wudb8M6Po9uxwst9qs0Ck+xaYV+Q18q&#10;Je3Aix5YkIXBzxnivqX/AIKM/Fb/AITv44f8I7azeZpvheH7HgHINy+GmP4fIn1Q18p10YWElHnk&#10;73Mq0k3ZIKcDTaUda7kYH61f8E4v+TY9N/7CN3/6HXzD/wAFSv8Aktvhn/sAJ/6UTV9Pf8E4v+TY&#10;9N/7CN3/AOh18w/8FSv+S2+Gf+wAn/pRNXi0v96fzO6p/CR8ZV6x+yl/ych8Of8AsNW//oVeT16t&#10;+yj/AMnI/Dn/ALDVv/6FXq1P4cjkj8SP2M+LP/JK/GX/AGBrz/0S9fg6epr94viz/wAkr8Zf9ga8&#10;/wDRL1+Dp6mvOwG0jpxO6CiiivVOMKKKKAPtv4Of8FGbP4T/AAx8OeEF+H0l9/ZNqLc3SasIxKck&#10;ltvknGSScZNfNP7QPxck+OfxV1jxk9i+lrfCFY7J5/O8lUjVMbsDP3Seg6151T4YZLmaOKKNppZG&#10;CpGoyWJ4AA7msI0YU5OSWpo6kmrM9S/ZY0HUPEf7RXw8ttNDm4i1m2u3KfwwxOJJSfbYrV+yPxK1&#10;e00D4e+J9SvnVLO10y5mmLdNqxMTXzp+wv8AsqP8FfDjeKfElvs8Z6tCB5Mg5sLcnPl/77YBb0wB&#10;2OfN/wDgox+01bW+mS/Cvw7dCW7nKya5PE3ESAhlts/3iQC3oAB3OPMqv6zWUYbI64fuqd2fFfwD&#10;0aHxH8cPAWm3Ch7e51yzWRSOGXzVJH4jiv2w8c6q+g+CfEGpxHEtlp9xcoR6pGzD+VfjB+y7/wAn&#10;FfDf/sO2n/owV+yHxa/5JV4z/wCwLef+iHp4344iw791n4RyzPNK8kjF5HJZmJ5JPU19tf8ABK3W&#10;Z4PiX4y0pXP2a50lLp0zwWjlVQfymaviGvs7/gln/wAls8Tf9gB//SiCu/Ffwmc9L+Ij6D/4KbaL&#10;Df8A7PtjflA02n63A6N3AZJEI/UflXzx+z//AMFBLT4G/CbRPBg8CSaq+neeWvF1URecZJ3kzt8l&#10;sY346npX05/wUj/5NmvP+wpaf+hGvyZrmw1ONWjyy7m1aThO6PV/2l/jo/7Q3xMk8VHTH0eL7JDa&#10;RWMlz5/lqmScNtXqzMeneub+DGg6j4n+Lfg7TNJDnULjVrYRGPqhEgJb6KAWPsK40KWIABJPQV+n&#10;P7A/7J03w00xPiD4ttDD4nv4cafZTL89jbsOWYdpHHbqq8dSQOmrOGHp2+4yhF1Jn2Lqd/BpWm3V&#10;7dSLDa20TTSyOcBVUZJPtgGvwK1CZbzU7qWJfklmZkQDsScCv0p/4KGftNW3hDwtdfDXw/diTX9X&#10;i26pJE2fslqw5Q/7Ug4x2XP94V+d3w7sI9V+IHhmymdY4LjU7aF3cgBVaZQSSegwa5sHBwg5vqa1&#10;5JySR+52iWieFfBdhaEYj02wji/COMD+lfkXof7H/wAZfihJc69Z+Drm3t76VrhZdTmitWfcS2Qs&#10;jBu/XGK/XS/8Y6HpmiXmrXGq2g02yge5nuBMrLHGoLMxx6AGvjvVv+Cpfg2z1x7ex8Haxf6Yr7ft&#10;rzxwu4z94RnP4ZYfhXFh5VVf2cbm1RQduZnxV8Qv2avin8G7f+0/EHha/wBOsYuupWbrPDHnj5nj&#10;JCenOK8wu9Qur8obq5muCn3TLIWx9M1+53w2+I3hr43+BLXxDoUq6ho1/G0bw3EY3IekkUiHOCOh&#10;HQ+4INflt+3N8BbP4G/FxTosH2fw3rsJvbKED5bdg2JYh7AkEegkA7V6FDEOpLkqKzOepS5VeL0P&#10;nKiiivQOUKKKKACiiigAooooAKKKKACiiigAooooAKKKKACiiigAooooAKKKKACiiigAooooAKKK&#10;KACiiigAooooAK9L/Z2+MsvwF+Kul+L0sm1KC2SaG4s0l8szI6FcbsHGDtPT+GvNKKmUVNNMpNp3&#10;R23xm+Jlz8Yfih4h8X3ULWx1O5MkdsX3mGIALEmeM4UKM4FcTRRQkoqyBu7uz6C+Mn7Wt78W/gX4&#10;L+Hs+lyWs+iGBrvUDcbvtpiiaNDtwMcMSeTk18/qwU8jIptFKEI01aISk5O7PrbQv2rPhD4d+HOt&#10;eBrL4PagnhzWZY5r63fxE5aV1KlTvKbhgqvQjpXzne6x4Vm+Ig1K38PXEHhD7asp0Q3rNL9nBG6L&#10;z8ZyRkbsd65WiohRjBtobm3ufW15+1Z8Ib/4YWfw+l+DuoHwvaXhvobUeIpAyzEMC2/ZuP324zjm&#10;vnLwh8QtT+G/j238U+EZ5NJvLO4aW0BbftQk/u3/ALylTtOeorlqKI0owul1BzbPp7WPjx8DviVd&#10;vrfjj4T6hZ+J5vmu5vDWpeTb3cndyhI2knk4yfUmuG+LXxz8P+KvCEXg3wP4C03wX4WjuVvJHLfa&#10;r+6mUEKzzNyMBjwPU844rxqikqMUwc20fRH7N37Q3gH4DvYazcfDy81rxna+ch1iPV2iQo+4YEO0&#10;qMKcZ/GvP/jR408C+ONVtr7wZ4MuvB7s00l8s+pteC4diCCNwG3HzdOufavN6KapRUufqDk2rH0/&#10;8Ef2nPhr8GvDdzaw/C++vdY1TS/7L1jUTrjKt2rAeZtQoQgJ545HrXj3i7xd4LufiJpeteE/CE2g&#10;+H7V4ZZtIu783hmZHLP87DowwMEHGD1zXA0UKlFNvv5g5tqx6P8AHz4maP8AFn4iXHiHQfDMHhLT&#10;5LeOJdMttm1WUYLfIqjn6V5xRQDzWkYqKsiW7u7Pp6L/AIJz/GWaNZEsNIKOAwP9ppyDXzTf2M2l&#10;31xZ3C7Li3kaKRfRlOCPzFftB+yf8XbL4x/BLw5qcNwsmp2dumn6lDn5o7iNQpJH+0AHHs1fIn7S&#10;X/BPLxlq/wAR9Y8R/D8Wep6Vq1y941hNcLbzWsrsWkUbsKyZJI5BGcY4yfPpYl87jV0OqdFcqdM8&#10;j/4J6An9qnwvgdLe+z7f6NJX6KftlED9mH4g5/6B/wD7USvGv2J/2LtX+CPiC78Y+MZrU669u1rZ&#10;2FrJ5i2ytje7P0LEDAAyACeTnjY/4KO/FKy8I/AuXwwlwp1bxJOkMcAb5lgjcSSOR6ZVV/4F7Gua&#10;rNVcRHk8jWEXTpO5+U9ftZ+yEQf2Z/h3g/8AMKj/AJmvxTFfrv8A8E+/HNr4u/Zs0KxSQNe6HLNp&#10;1zHnlfnLxnHoUdfyNdOOXuJ+Zlh37zPhT/goF/ydV4u/652X/pLFWV+w3/ydV4C/6+Lj/wBJpa+r&#10;f22f2LPFnxd+IMfjXwSLS9nubWO3vrCecQSb0G1ZFZvlIK7QQSMbO+eKP7IX7Cnib4YfEXT/ABz4&#10;5vLWwm03ebPS7SUTM8joyZlcfKAAxwFJyccjGCKvT+r2vrYPZy9rex9V/tLj/jHn4k/9i9f/APoh&#10;6/D6v3S+N3hzUPGXwb8a6FpEIutT1PRru0tYC6r5kjxMqDcxAGSRyTivxu1X4BfEHRviFZeBrzwx&#10;eReLL2MzW2mAozzIA5LKQSpGI3Oc4+U1GBlFRldl4hNtM/SH/gmt/wAm1RD/AKi93/7JXzj/AMFT&#10;f+SweFP+wEP/AEolr62/Yg+F/iX4SfA6DQfFenf2Vq/9oXFwbczJKQjbdpJQkduma8L/AOCh/wCz&#10;/wCPvif440PxD4W8PTa3pdjpP2e4kt5Y/MjkErtjYWDHhhyAawpSj9ZbvpqXNN0rH509q/V//gnR&#10;8W/+Fg/BBPD93Nv1TwvL9iIY/M1s3zQN9ANyf9sxX5QFcGvo39gv4tf8Kv8Aj9pdtdT+XpHiJf7K&#10;uQx+VXcgwt9RIFGewkavRxNP2lN26HLRlyzPeP21P2a7jxt+1B4BuNNhZbbxo62d7LEP9W9vjzXP&#10;/bvg/wDbI19ofEjxfpvwX+E+s68Y44LDQtOJgtxwpKrthiH1bao+tdZc6da3t1ZzzQRyzWjmSCR1&#10;BMTFSpKnsSrEfQmvhv8A4Kh/Fg6b4a8PfD6zm2z6lJ/ad8FPPkISsSn2Z9x/7ZCvIg5V3Gm+h3SS&#10;ppyPzv1vWLvxDrN/qt/Mbi9vp3uriVuryOxZifqSapUUV9EeUFKOtJXovw3/AGe/iJ8XNPkv/CPh&#10;a71myjmMDXSOkcQcAEqWdgM4Yd+9S5KGrZSTex+k/wDwTiGf2Y9N/wCwjd/+h18wf8FSD/xe3wz/&#10;ANgBP/Sievsf9i34Y+JPhF8CrDw74qsRpurpeXEz2yzpNtV2yvzISv5GvBP2/f2aviL8YfiTomu+&#10;D/Dp1rTrXSVtJmju4YmVxLI2NryKTww6A14tOcViXNvTU7pxbpJH5zV6t+yiP+Mkfhz/ANhq3/8A&#10;Qq5TxJ8KfF3g/wAX2nhXWNAvLDxDdtGkGnyr+9lMjbU2467m4FfSH7Nf7H3xd8P/ABl8GeJNV8Hz&#10;aZo+n6nFc3NxdXdurIinJOzfvP4CvUq1IqDu+hxwi+bY/Sb4sj/i1fjLj/mDXn/oh6/B89a/en4h&#10;aTda/wCA/Eem2SiS8vdNubeFCwAZ3iZVGTwOSOa/Hjxj+yB8X/Ael3up614Ku4NOsoXuLi6gnguE&#10;jjUEs5MbtgAAmvPwUoxupM6sRFtqyPHKK9i/Zl/Zzu/2k/FmqaHaa3DoT2Fj9tM01uZg43qm3AIx&#10;97Ofaur/AGm/2Nr/APZr8NaPrF34nt9dXULw2ixQ2jQlCELZyWOemK9J1YKfs76nIoScebofOVFF&#10;FbEAAScAZJr9JP2GP2Mx4TgsviJ45sv+J5Iol0nS51/480I4mkB/5ansP4Rz977vG/8ABP79kux8&#10;SW1n8UvFccV7ZJK39jaccMrOjFTPIPZlIVfUZPavur4ny+L4/B+oJ4GtbCfxLIuy1fU5jHbwk9ZG&#10;wp3Y7L3OM8V5OKxF37KPzO6jS05meBftpftgW/wR0aTwv4anjuPHN9F94YZdNiYf6xv9s/wqf948&#10;YDflRe3lxql9cXd3PJc3dxI0ss0zFmkYnJYk8kknOa+udd/4J0/G3xLrF5q2q6noOoajeSma4urj&#10;UpGeRzyST5VfZ/7Of7Mui/Dn4P6HoHi7w14e1XxHb+c13dGyjuNxaZ2XDumSAhUc+mKcalLDQ9zV&#10;kyjOrLXRH5cfs13ken/tBfDqeVgka69Zgk+8qj+tfs58TbSS/wDht4rtoQWln0m6iQDuTEwH86/G&#10;X43uPC37QvjSTSY47H+z/EVy1qlugRYSlwxXaBwAMDiv2F+DPxQ0r40/DTRfFGnMkkd9ABc26nJg&#10;nAxLEw9Q2R7jB6Goxivy1C8PbVH4YdDX2n/wSztpJPjB4ruAp8uPQzGzY4Ba4jI/9BNVfjT/AME5&#10;/H9h461CfwHZ2uueHLudprZTdx281qrHPluJCMhc4BBOQOgPFfV/7Fv7L9z+zn4R1SfXLiCfxRrU&#10;iNci2O6O3jTOyIN3OWYk9MkDnGTviK9OdH3XuZ0qclPVGH/wUsvEtv2cPJY/Pc6xaxoPUgO38lr8&#10;oq+5/wDgpx8ZLPxB4j0L4faZOJxo5a91Eo2Qtw67Y0P+0qFif+ugrI/YH/ZNs/ibcr8QvFSRXfh6&#10;wuTFY6YfmF1cJglpR/cXI+U/ePXgcqhJUKHNIVRe0qWR2f7Cf7GG7+z/AIlePLHg4n0XSJ1/FbmR&#10;T+aL/wACPavd/wBsH9rPT/2ffDR0vSXivfG+oRH7HathltUPHnyj067V/iI9Aa9w8bzeIbPwpqB8&#10;JWdnea/5W2yiv5jDbhzwGcgE4HXAHOMcZzX5weMP+Cfnxz8d+JNQ13XdV0DUdWvpTLPcy6hJlj/3&#10;64AGAAOAABXJCUa1TnrPTsdEk6ceWmj5C1rWr/xJq95qmqXct/qN5K01xdXDFnlcnJYmobGwudUu&#10;47Wzt5ru5lOEhgQu7n0AHJr9dP2Wv2VtP+F3wqh0bxv4d8Pax4ga8nnluTax3Q2sQFUO8YOMAce5&#10;r4b+I3ijTfgx+3de63DZxWWkaPr0LyW1nEESODy0EgVV4HysxwO9ehDEqpJxgtjklScUm2eHz/DL&#10;xnYWFxfz+FNdtrKCMyT3MunTrFGncsxXAHua5g1+8niLR9H+Kvw/1DTXuFvNF17T3h+0W7hg8MqE&#10;B0PTocg1+Yfir/gnB8XdJ8Ry2Wj2dhr2l+YRDqcd9HACmeC6OQynHUAN7E1NHFxlf2mhc6LW2p7p&#10;/wAEp9SupfCHj7T3ZjZ297azRA9A7o4fH4RpSf8ABVi0hPhT4f3Jx9oS9uo19SpjQn9VWvoH9kz9&#10;nofs6fDT+xrq6ivtbvpzeajcQg+XvwAETPJVQOp6kk8ZxXxL/wAFKfi/ZeOvihpfhTS51uLTwxDK&#10;tzJGcj7VIVMi/wDAVRB9Sw7VyU37TFc0djWXuUbM+PKKKK9o4AooooAKKKKACiiigAooooAKKKKA&#10;CiiigAooooAKKKKACiiigAooooAKKKKACiiigAooooAKKKKACiiigAooooAKKKKACiiigAooooAK&#10;KKKACiiigAooooAKKKKACiiigDvfg98cPF/wL8S/2z4T1I2skgC3NrKvmW9yo/hkTv3wRgjJwRX2&#10;d4V/4KrWxs408SeBJhdAfPNpd6DG59Qjrlf++jX56UVhUoU6uskaRqSjsz9BvGP/AAVUV7CSPwr4&#10;GaO8YYS51e8BRD6mNBlv++hXxF8Svif4k+Lviu58ReKdSk1PU5/lyQAkSDoiKOFUZPA+vUk1y1FF&#10;OjTpfAglUlLcK9N+A/7QXiv9nzxQ+r+G5o5ILhRHe6ddAm3ulByAwHIIycMORk9iQfMqK1lFTVmS&#10;m07o/RvTv+Cq+hHTwb/wFqMV+F5jtr5JIif94qCB+FeIfFH/AIKC+MPiH4w8PXlrp8eh+GtI1K31&#10;E6PbzkyXpikDhZpccjjgBQATkgkCvlOiueOGpQd7GrrTfU/QEf8ABV+cD/kmcf8A4Oz/API9eOeI&#10;/wBtaTxD+0t4X+Ln/CIiFtD097AaT/aJIm3JcLu8zyvl/wCPjONp+778fMNFEcLSjshOrN9T9Af+&#10;HsM//RNI/wDwdn/5HqG8/wCCq093Zzwf8K2jXzUMef7aJxkY/wCeFfAlFT9Vo9h+2n3HM25ifU1L&#10;YtOt5bm18z7SJF8ryvvbs8Y984qz4d0eTxBr+maXD/rb66jtU47uwUfzr9cPhx+wd8Kfht4otPEN&#10;nYX+pahaSCW2GqXImjhcdHChQCR1G7ODz1rStiI0d92KFN1Hoe3eDJdUHgrRJPEHlx6yNPga/wBh&#10;+UT+WPMx7bs1+Mn7TnxTb4yfG7xP4kSUy6e9wbWw54FtH8kZH1A3fVjX6K/t0/tHWHwl+Gl/4Z0y&#10;+RvF+vW7W0METZktbdhiSdsfd+XKr6k5H3TX5L1xYKnvUZtiJ7RCiiivVOMAOK+o/wBmT9uCX9nD&#10;wBdeGE8Hpr4n1B777UdR+z7dyIu3b5Tf3M5z3r5corOcI1FaSLjJwd0foD/w9hn/AOiaR/8Ag7P/&#10;AMj0f8PYZ/8Aomkf/g7P/wAj1+f1FYfVKPY09tPue6fFv9p2T4p/Hzw58TG8OrpraO9i40wXnmiX&#10;7POZP9ZsGN2cfdOPevo3/h6/P/0TOP8A8HZ/+R6/P6irlh6U0k1sJVZp6M/QH/h7BOf+aZx/+Ds/&#10;/I9c78Rv+CmEvxA+H/iXwufh7HYjWtNuNON0NXMnlebEybtvkDON2cZFfEFFQsLRTvYbrTtufb3/&#10;AASs06aT4neNL4KfIh0dIXfHAZ5lKj8o2/KvQP8AgqtrttH4R8CaNuBvJr64vAmeQiRhSfzkH5Gu&#10;V/4J+/HP4V/CjwFr9hr2s/2J4lupmvLqW9j2xzQxr+7SJhncQNx2nBJYgA18yftN/Ha7/aC+KV/4&#10;idHt9KiUWmmWkh5ht1JIz/tMSWPucdAK51TlPEuTWiNOZKjY8nPWkoor0zkPr/4Cf8FBZfgh8LNH&#10;8GDwOmsDTjNi8OqGHzN8rSfd8lsY3469q9CH/BV+cf8ANM4//B2f/kevz+orleGpN3aN1Wmla5+g&#10;P/D2Gf8A6JpH/wCDs/8AyPR/w9hn/wCiaR/+Ds//ACPX5/UVP1Wj2D20+50fxH8YH4g+PvEPiY2o&#10;sTq9/PfG1Em/yvMctt3YGcZ64Fdf8Cf2kfGf7Pesy3fhq8SSyuSPtel3al7a4x3IyCrf7QIP4cV5&#10;bRXS4xceV7GSk07o/RrRP+Cq2jS2i/2v4Dv4boD5vsN8kqE+25VI/WuA+LH/AAU58S+JtKm07wV4&#10;fi8LeapU6ldTfablQe6LtCqfc7q+JKK51haKd7Gvtp9yxfX9zqV7cXd3PJc3dxI0ss0zFnkYnJYk&#10;8kkknNfU37N/7d0v7Pnw1j8JJ4LTXQl1LdfazqRt878cbfKbpj1r5RoradONRWmtDOMnB3R+gP8A&#10;w9hn/wCiaR/+Ds//ACPR/wAPYZ/+iaR/+Ds//I9fn9RWH1Wj2NPbT7n6A/8AD2Cft8M4/wDwdn/5&#10;Hr4y+MvxGPxb+J3iDxg1gNLOrXHn/ZBL5vlfKFxuwM9PQVxdFa06MKT5oIiVSU1Zn0B+z/8AtpeO&#10;vgJaJpVu0PiDw2rErpWoE/ucnJ8qQcpn05XvjNfUFj/wVV8OPaA3vgTVIrnHKQXsbx5/3iAf0r83&#10;6KieHpVHdocas47M+yfjD/wUr8YeN9Jn0rwfpEXg63mUrJfef9ou9p/uNhVT6gE+hFfHM0z3EryS&#10;u0kjkszOcliepJ7mmUVrCnCkrRRMpue4UUUVqQFFFFABRRRQAUUUUAFFFFABRRRQAUUUUAFFFFAB&#10;RRRQAUUUUAFFFFABRRRQAUUUUAFFFFABRRRQAUUUUAFFFFABRRRQAUUUUAFFFFABRRRQAUUUUAFF&#10;FFABRRRQAUUUUAFO219Afsp/sj6x+0fqs95NcPo3hKwkEd3qATLyvjPlRA8FsYJJ4XI65Ar9FPCX&#10;7F/wY8D6asS+DbHU3QfvLrWs3TufU7/lH4ACuKrioUny7s3hRlJXPxpAor9nPFH7GvwY8aWLRS+C&#10;NNsC6/Jc6QDaOvuDGQD+IIr88f2tP2P9S/Z0vrfVdPuZdY8HX0pigu5VAmtpeSI5ccZIBIYYBweB&#10;3KWKhVfLswnRlBXPnGiiiu0wCitDw/oGoeKNbsNH0q1kvdSvplgtraIZaR2OAB+Nfpp8C/8AgnL4&#10;K8I6NbX3j+I+KvELqGltTKy2Vuf7qhcF8dyxwfQVzVq0KK940hTdR6H5d44oNfthdfsufBrULd7F&#10;vh74b4GGENmiSqP95cMPrmvkv9qj/gnnY+H9AvvFfwxFz5dmhmu9AmkMxMY5LQMfmJA52sSTzg5w&#10;DjDGU5Oz0NpUJJXR8B0UV7b+y9+y/rX7SPimWCCZtL8PWG06jqhTdsz0jjHRnOD7AcnsD2SnGmrz&#10;OZJt2R41p9/c6Tf2t7ZTyW15bSLNDcRMVeN1OVZSOhBAOa9Zb9r74yvYfYz8QtZ8ojGfMXf/AN94&#10;3fjmv0y8G/sVfBnwJpiRHwhZ6vIi/vLzXP8ASnc+pDfIPwUCl8afsVfBnx3pskX/AAiFnpErr+7v&#10;NCP2V09wF+Q/8CUivNeLpSesTrVCaWjPx21XVr3W9Qnv9RvJ7+9nbdLc3MheWRvVmPJNVK9s/ah/&#10;Zh1n9m/xVBbTzHVPD2obm07VAm3fjrE46K4yPYg5HcDxOvShKM4px2OVpp2YUFaK+vf2BfhZ8Lfi&#10;cfGNv8Q7TTr28ge0Gmw3moPbOQwl8zYFkUt0TPXHHrU1ZqnHnY4x53Y+QqK/ZNf2GfgY6gr4DtyD&#10;0Iv7v/47R/wwx8DOn/CBW/8A4H3f/wAdrj+v0+zOj6vLufjZRX7Cap+wN8D9UtTCvhBrByOJbXUb&#10;kOvuN0hH5ivk79pT/gndf/DnRrzxL4BvrnxBpFqhludLu1Bu4YxyWQqAJAO4wCB61cMXTqO2xEqE&#10;0rnxZRXt37HnhTwV40+NtjpXj1LOTw/LaXBZL27NtGZAvyfOGU5z0Ga/SC1/Yi+A97Ak0Hge0nhY&#10;ZWSLUbplI9iJuaqriY0ZWaFCk6iuj8cdvNFfsLq/7B/wUvdMu7e18GxWFzLC8cV3FeXJaFipAcAy&#10;kEgnPIxxX5I+LvDF94L8U6voGpR+VqGmXUlpOv8AtIxU49uKujiI1rpEzpShuZFFFdB8P/B178Q/&#10;G+heGdOUm81W8itI2xnbuYAsfYDJPsK6bqKuzLc5+iv2Ms/2FPghb2kMUngeK4dEVWle+usuQOpx&#10;LjJ9qW7/AGJfgNYQPNdeCbO3hXlpJdRulUfUmavP+v0+zOv6vLufjlRXsn7XHhrwf4P+OetaV4FW&#10;0Tw3BFb+SlldG4jDmFTJhyzEndnPPFeN12xlzxUjma5XYKKKKskKKKKACiiigAooooAKKKANxwKA&#10;DHFG2v02/Zg/YL8GR/Cuw1L4k+HBq3iTUx9rMM1xNF9jiYDZFhGX5sctnoWx2ryv/goN+z74A+Df&#10;g7wpe+DvDseiXN7fyw3Dx3E0u9RFkDDu2OfSuOOLhKfs0bujJR5j4dooorsMAooCljgDNfoR+zD/&#10;AME7NNv9BsvE3xQS4luLtBNb+H43MQiQ8g3DD5txH8IIx3ycgY1asaSvI0hB1HZH57laK/bGP9l3&#10;4NWtutgvw+8NcrgCSyRpSP8AePzH868I+Pn/AATk8JeJtFu9S+HMZ8N6/GpkTT2lL2d0f7vzZMZP&#10;Yg49R3HLHG027NWNnh5JH5i0Vb1fSbzQdUu9N1C2ks7+0laC4t5Vw0bqSGUj1BBFdh8F/g9r/wAc&#10;fHdn4X8PxL9omBknupc+XawjG6RyOwyB7kgd67nJJXb0OdJt2RwoXikK4Nfrv8L/ANgX4T/D/TIR&#10;qejDxbqgAMt9rBLKzd9sIOxV9iCfUmuu1v8AZJ+C/i6we3fwHocUZBXztLiFs6n2aIg5rgeOhfY6&#10;Fh5dz8WqK+qf2vv2Kbr4CxjxL4buLjVvBssojk8/BnsHY/KHIADITwGwOcA84J5H9izwd4F8cfGN&#10;9L+IMVlNorabNJHHf3htkacMm3DBlJOC2BmupVYuHtFqjHkalys8Eor9j7f9iH4EXkKzQeBrSaJx&#10;lZI9QuiCPYiapf8Ahhf4Hf8AQhW//gfd/wDx6uX6/T7M3+ry7n41/jRX7GXf7CHwNuYWj/4QiKEs&#10;Mbor+6DD6fva+evjl/wTKtYNKudV+GGp3L3camT+xNUdXE2P4YpQBg+gfOf7wq44ylJ22IlQmlc/&#10;Piiu4+Fugae3xl8L6J4ugW20z+27e01WC+cwCOPzwsyucgpgZBORiv1P0v8AYv8A2f8AWrRbmw8H&#10;6ff27dJrbU7mRD+ImxWlXERovVChSdRaH48Up6mv2SP7C/wN/wChDt//AAPu/wD49X5e/tMfCc/B&#10;f41+JPDEUbR6dFP9o0/JJzbSfNEMnrgHaT6qaVHFQqvlQTpSpq7PLqKKVEaVwiKXdjgADJJrrMBK&#10;K/WX4U/sF/C/T/hv4di8W+Eo9U8S/Y0k1C5kvLhSZ2G5lwkgGFJ2jA6Cusk/Yc+BcMZd/AlsiKMk&#10;m/uwB/5GrgeOpp7M61h5WPxuor6k/bx+HPw2+G/ivwzZfDu30+0SW1ma/isb5rkq4cBd+52KnGeO&#10;K+W66oTVSKkjmkuR2CiiitSQooooAKKKKACiiigAooooAKKKKACiiigAooooAKKKKACiiigAoooo&#10;AKKKKACiiigAooooA/bP9l7wlYeAPgH4I0q02RhtMhupiCMvNKglkJ99zn8AK/OP9un44698QPjb&#10;4h0D+0Z4fDmgXR0+2sIpCIjInEkjAcMxbdyegAFfNWBTTXDSw3s5uo3c6J1rx5UfU/8AwT++MniD&#10;wn8ctG8Ki/uLjw9r5kt57CSQsiSiNmjlUfwtlQCR1BOegr9C/wBq7wzZ+LP2cviDa3iK6QaNcX0Z&#10;b+GWBDMhH/AkFfFv/BNj4BXuseMn+J+qW7waTpSyW2lmQY+03DKUdx6qilhn+83+ya+kf2/fi/Z/&#10;Dj4E6noyTr/bXidG022gB+byT/r3I/uhCV+riuKvaeIShudFO6pNyPy4+Gfw0134ueMbPwv4at47&#10;rWLtXaKKWVYlIRS7fM3A4U16h44/Yi+K/wAOvCepeJdc0azt9K02LzriWPUIZCq5AyFByeorG/ZM&#10;+J+ifB3456J4q8RPPHpVpFcrKbaLzHy8DoML35YV9f8A7Q37dnwt+JPwV8W+GNGudUfVNTsjBbia&#10;xKIW3A8tnjpXdVqVY1EoLQ54Rg43b1PKv+CYvw8t/Enxc1vxPdRrKPD9gFt94zsnnJUMPoiyD/gV&#10;fVf7fHxk1P4RfBP/AIkV09lrOt3a6dFdRHEkMe1mlZT2OF257b8jkCvGv+CUaL/ZPxIfHzedYDPt&#10;tnq//wAFV2J8GeAV5wb+5JH/AGzT/GuOp7+KSZvH3KN0fn74c8c+IPCfiO317SdYvLLWIJfOS7im&#10;beWzk5P8We4PXvX7a/BLx7/wtT4R+FfFToqTapYRzTon3VlxtlA9t4avwsr9kv2FGL/sreBsnpFc&#10;j/yalrXHRXIpEYdu7R+ZX7WXw9t/hj+0J4y0KyiENiLv7XaxoMKkc6rKFHsu/b+Ffp7+xZ8Pbb4e&#10;fs4eEIY4VjutVtV1e6fGC8k4DjP0Qov/AAGvgn/go/EsX7TeoMAAX0y0Zvc7SP5AV+nXwgQR/Cbw&#10;WqjAXRbIAen7hKyxM26FMulFKpI/M3/goH8bNa8Y/GnVfCUGoTxeG/D7JbR2UUhVJZ9gaWRwOpDE&#10;qM9AvGMmnf8ABPr42634O+NOl+ELjUZp/DfiAvbtZyyExw3G0tHIgPQkrtOOobnoMeRftSPv/aM+&#10;JJY5/wCJ9dj8pDT/ANlhyv7Rvw4IOP8AieWo/wDHxXb7OP1e1uhz8z9pfzP1D/bW+Hlv8Q/2cvFs&#10;MkStd6XbHVrWQjmN4PnbH1QOv/Aq/Giv3f8Ai6izfCjxmjgFH0W9BB7jyHr8Im6Vz4F+64mmJWqY&#10;2lHWkpR1r1DkP3V+CBLfBnwGSck6DY8/9u6V+Uf7WPjbxFp37R3j+3tNe1O2t49TcJFDeSKqjA4A&#10;BwK/Vz4H/wDJGPAX/YBsP/SdK/I39ruCV/2lviEVjdgdVfGFPoK8TBpe1lc76/wIw/AH7RPxG+G2&#10;u2+qaN4t1XdE4d7W6unnt5gOqvGxIIPT19CK/ZX4T+Pbf4pfDXw54rgi8lNWsY7loCc+W5Hzpnvh&#10;gR+FfiT4I+G3ij4j67b6P4b0O91W/ncKFhhJVMn7zt0VR3JIAr9rfgp8Pv8AhVXwo8LeFHlWeXS7&#10;FIJpV+68mMyEe24tj2rTGqCtbcnDuWt9j8j/ANrv4f2fwy/aH8YaJp0SwaZ9oW8tokGFRJkWXaB2&#10;ClyB7AV+hP8AwTlJP7MGk5Of+Jhd/wDoyvgD9s3xvZ+P/wBpPxjqOnyLNZQTpYxSqch/JjWNyD3G&#10;9Wx7Yr7/AP8AgnJ/ybBpX/YQvP8A0ZVYm/1eN/IVG3tXY970DxpZa94n8TaFEdt9oM8EU8ZPJWWB&#10;JUf6Hcy/VDX5vf8ABS74Tf8ACJ/FbT/GdpFtsfEkG2coOBdRAKc/7ybD7kNXtuo/FT/hWf8AwUb1&#10;DTbqbytI8VafZafNuOFE/lDyG+u8bP8Atqa9k/bQ+E3/AAtz4BeILGCHzdV0tP7VsABljLECSo92&#10;Quo9yK5aTeHqRfRo2n+8g12Pxnr7U/4Ji/Cn/hIfiRrHji7i3WegwfZrRmHBuZQQSP8AdjDf9/BX&#10;xYK/Zz9jr4VD4RfADw5ptxF5OqX0f9p3+RgiWUAhT7qmxP8AgNeji58lO3VnLQjeV+x6RdeOLK2+&#10;IOneER8+o3Wm3GpkA/6uKOSGMZH+00vH+6a+df8AgpgSP2cI8HrrVrn/AL5lrkP2eviv/wALg/b1&#10;+IWrQzebpdloE+maeQcgwRXVuu4ezNvf/gVdd/wUw/5Nxj/7DVr/AOgS15kIezrQXodcpc0JM/KW&#10;iiivoTzAoor6A8L/ALCvxg8YeG9K13S9BtJ9N1S0hvbWV9St1LwyKHUkFsjII4NRKcY/E7FKLex8&#10;/wBFfSn/AA7x+OH/AELdl/4NLf8A+Lo/4d4/HD/oW7L/AMGlv/8AF1Htqf8AMivZz7HzXRX0p/w7&#10;x+OH/Qt2X/g0t/8A4uvKPi98EPFvwM1qy0vxfYRafe3lv9phSK5ScMm4rnKEgcqeKcatOb5YyE4S&#10;WrRwVFFFakBX1Z+wH+zn/wALZ+If/CVa1amTwt4dlWQq6/JdXXWOP3C8O3/AR/FXzn4A8D6t8SfG&#10;Wk+GNEgNxqWpTrBEnZc9Wb0VQCSewBNfsCP+EU/Yx/Z35wdP0S19lk1C7b/2Z3P4D2WuHE1eSPJH&#10;dnRRhd8z2R6paeJNPvfEF/osFwj6jp8MNxcwqc+UkpkEefc+U/HsD3FfGP8AwVW/5J/4G/7Cc/8A&#10;6JqX/gnD461X4leJ/jD4m1y4Nzqmp3enzyt2XIucKo7KoAAHYAVF/wAFVv8Akn3gb/sJz/8AomvO&#10;pQ5MRGB1Tlz0mz859B0a68Ra3p+k2KLJeX9xHawK7BQzuwVQSenJFfQ0v/BPL41QQtK+hWAVFLH/&#10;AImcHT/vqvDPh1rdt4a+IPhjV70stnp+qWt3OUXJCJMrNgdzgGv09vf+Cj3wbuLOeJbvWd7xsozp&#10;x6kfWvSrzqwa9mrnJTjBp8zPg79jX4eQfEb9o7wppd9Es9jazPf3MbDIZYVLgEdwXCA+xr9V/wBo&#10;T4kSfCP4MeLPFVsqteWFmfsocZXz3IjiJHcBmUkegr88P+CaQWb9pK7fGcaJdMvt+8h/xr7I/wCC&#10;gzFP2VPFeCRmayH/AJNRVx4j368YvyOilpTbR+TereM9e17X5dd1DWL671mWXzmvpJ287fnOQ2cj&#10;2x0r9bf2G/jDqXxj+BVnea3cG81vSrqTTLq5Y5abaFZHb32OoJ7kE96/Hiv0y/4JXE/8Kn8Xrnj+&#10;2wf/ACXjroxkV7K9tjKg3zng3/BSv4fW/hT442Wu2caxReItPE8wAwDcRsUc/ivlk++a+gf+CYXw&#10;9t9G+FGs+LpIh9v1q/a3SQjkW8IAAH1dpM/QelcL/wAFXY1+1fDiTHz7L9c+2YK+gf8Agn4gX9lH&#10;weQMFpL4n3P2yYf0rnqTbwsTWEV7ZnhH/BTT42a1ouoaF8PNIv5rGzubQ6jqXkOVM6s7JFGxH8I2&#10;OSOhyuelfJH7PHxu1z4J/EzR9asdQnj0xrhE1Ky8w+VcW5OHDL0JAJIPYgV65/wUwJP7R6AkkDRb&#10;UD2+aSvlIdRXdQpxdFRtuc9ST9pc/ejx/wCELH4g+CNb8OajGstlqlpJayZGcblIDD3BwQfUCvwg&#10;1bT5tH1S8sLgYuLWZoJB6MpIP6iv310ht+k2bMckwIT/AN8ivwy+NESw/GHx3Ggwia9fgAdgLh64&#10;8C3eSN8QtEz9Sv8AgnuS37KvhYn/AJ73v/pVLXyh/wAFJvFWtaJ8ftPg07WL+whOhW7GK1unjUnz&#10;ZucAgZ4FfWH/AAT3/wCTVfC//Xe9/wDSqWvj7/gpvDJJ+0Np5SN3A0C25Ck/8tp6mjb6y7+ZVT+E&#10;vkfOmgfGTx54X1GG+0vxjrlncxnIaPUJMH2IJww9iCK/W39kT42XXx5+DFhr+pqi61bTPp+oGJdq&#10;vMgB3gdtyspx2JNfjlo/hvV/EOoQ2Ol6Xe6jezNtjtrS3aV3PoFUEmv1/wD2KfgxqfwR+B9npeuR&#10;iHW9QuZNSu7fIPkM4VVQkdwiLn3JrbGqHIu5nh3Lm8j4p/4KW/Dyz8JfGzT9esYVhXxFYCe4VRgN&#10;cRsUZvxXy8++T3r1r/glGT/YfxGBPH2iw4/4DPXmP/BTrxxZ+IfjJomgWsqyvoWm4uShzsmlbfsP&#10;uEEZ/wCB16d/wSj/AOQJ8R8/8/Fh/wCgz0pX+qa/1qEf47sfacnjSyh+IEXhSQ7L+bTm1KDJ/wBY&#10;iyBJAPoWT/vr2r44/wCCoXwl/tPwr4f+IVnDm40uT+zr91HJgkOYmPsr5H/bWtf9tX4my/Bz9oX4&#10;K+LldltrcXcN4q/x2zPCso9/lYke4FfUnxG8F6d8XPhnrfh25dJbHWrBokmX5gpZcxyD1w21h9BX&#10;BBujKFXudEv3ilA/CQ173+xF8Kv+Fq/tB6DDPD5ulaOf7XvMjIKxEeWp+shQY9M14nr+h3vhjXdQ&#10;0fUYTb6hYXD2txEf4XRirD8wa/TT/gmj8Kf+ET+El/4wuott/wCJLnEJI5FrESq/m/mH3AWvZxNR&#10;U6Tfc4aUeaaPqHxf42svCF14etLkhrrW9STTbWPOCzlWdj9AiMfyHeuP/asJH7N/xGOcf8SW4/8A&#10;Qa+dfi18V/8AhMP2/wD4Z+ELSbfp/hiZxKFPBupYGZ/rtURD2O4V9F/tXD/jG/4j/wDYFuP/AEGv&#10;E5OVwv1O/m5lI/EputJSnrSV9KeVEKKKKACiiigAooooAKKKKACiiigAooooAKKKKACiiigAoooo&#10;AKKKKACiiigAooooAKKKKACiiigAr3/9kv8AZX1P9ojxX510JrDwbp8g/tC/AwZDwfIjPdyOp/hH&#10;J6gHF/Zk/Zs1r9orxqljah7Lw/Zssmp6pt4hT+4meDI3OB26ngV+sUs3gj9mT4S7mEOgeFtDt8BV&#10;5Zz6Du8jt+JJrgxOI9n+7huzopU+b3nsM8ceNfB37NPwq+23Yi0jQNJgW3s7G3ADStj5IYl/iY4/&#10;mSepr8fPjl8atd+PPxAvfE+tvs3/ALq0skYlLSAE7Y1/PJPckmt/9pb9o/Xf2ivGz6nfF7PQ7QtH&#10;pmlBsrbxH+JvV2wCx/AcAV638Mv+Ccvij4l/D/QvFUHivStPg1e0W7jtp4JC6K3IBI46c/jUUqcM&#10;Mueq9WXOUqr5Y7HyJRV7U9Kk03V7zT/9fLbTPCTGD8xViMgfhUDWU6KWaCREHUlDxXpXRyWP0L/4&#10;JQjGkfEb/rvY/wDoM1Xf+CrH/IneAf8Ar+uv/RaVw/8AwSw8Xwaf458ZeGppAsupWUN5ACfvGB2V&#10;gPfEwP0Br2f/AIKY+BL3xP8ABDTtasoHuDoOoi4uFjXJWB1KM30DFM+3PavGl7uLVzvWtHQ/LGv2&#10;R/YS/wCTVfA3/XO5/wDSqWvxxjRpHCIpd2OAoGST6V+3P7Mfgm7+HPwE8FaBfxtDf22nrJcRsOY5&#10;ZCZHU+4LkfhW+Oa5EjPDfEz86P8AgpFg/tNXvtpdpn/vk1+nfwl/5JT4M/7A1n/6ISvyX/be8YQe&#10;M/2nPGVzayCW2s5otORgc8wRqkn/AI+Hr9O/2VfGFv42/Z48BajDIJDHpUNlNzyJYV8p8/ihP41z&#10;YmL9hTNKTXtJH5OftR/8nGfEn/sP3f8A6MapP2WRn9o34cf9h21/9GCut/bq8B3vgn9pTxVNPA6W&#10;esyrqdpMwwsquo34+jhx+HvS/sKeBb3xp+0n4Wlt4Hez0aRtTu5QOIlRTtyfdyg/GvQ5l9Xv5HNZ&#10;+0t5n6wfFg7fhZ4xJ/6A15/6IevwfJFftj+1X4wg8Efs8ePdQncR+ZpU1nFk43STDykA/FxX4mVz&#10;YFe7Jm2JeqClHWkpR1r1DjP3V+CA/wCLMeA/+wDY/wDpOlZXiD48/Cvw3rV5pmteMvDlhqlrIY7i&#10;2uruNZY39GB5BrV+B/8AyRjwF/2AbD/0nSvyK/a+/wCTl/iJ/wBhV/5CvnqNFVqji2enUqezimfq&#10;LqP7XHwW0C1aWTx/oZjHJSykM7H/AIDGCf0r5R/aS/4KOxa7ot74c+F8N1ai5QwzeIbpfKkCngi3&#10;TqpI/jbBHYA4I+B6K9KGDpxd3qckq8mrC5ycn9a/W3/gnH/ybBpX/YQvP/RlfkkvWv1t/wCCcf8A&#10;ybBpX/YQvP8A0ZSx38P5lYf42fH/APwUZlm0r9qI3ttI0Fyum2c8csZwysu7BB7EFRX6NfAX4mwf&#10;GX4Q+HPFSFTLf2gF1Go4S4X5Jlx6bw2PbFfnN/wUt/5OS/7gtr/OSvTf+CXfxa8jUPEXw6vZsLMP&#10;7X09WP8AEMJMg+o2Nj/ZY1z1afPh4zXQ0hK1Vo8/P7KZT9uoeBjaH/hGjef27jb8v9n/AOs2fTd+&#10;4+tfdH7XnxXHwe+AviPVYJfJ1S8i/s3TyDgieUFQw91Xc/8AwCvUj4X0o+KR4jNlH/bX2P7B9sx8&#10;/kb9+z6bhmvzd/4Kb/Fn/hIfiLpHga0mzaaBB9pu0B4NzMAQD/ux7cf9dDWUG8TUin0KklRi2upT&#10;/wCCXIz8efEJ9PDc/wD6VWtfSX/BTD/k3CP/ALDVr/6BLXzd/wAEuP8AkvPiL/sWp/8A0qta+kf+&#10;CmH/ACbhH/2GrX/0CWrq/wC9x+RMP4LPylooor2jhCvv74Y/8FJ/DngL4c+FfDM/gzVLufRtKtdO&#10;e4juowsjRQqhYAjIBK5r4BorGpShVXvlxnKGx+k3/D1fwx/0Imr/APgZF/hR/wAPV/DH/Qiav/4G&#10;Rf4V+bO72FG72FYfU6XY19vM/SX/AIeq+F/+hE1f/wADIv8ACvlP9rz9ovT/ANpHxlout6do11o0&#10;dhYfY2iupVcufMZ8gr/vV4Nu9qK0hhqdN8yWpMqs5KzCiiiukxP0z/4Jyfs6/wDCH+FH+JGu2u3W&#10;Nai8vTI5V+aCyODv56GQjP8Augf3jXnP7eMnxQ+Mnj2Pw7oHgfxPceD9BciKWHS5zHeXJGGmGFwV&#10;H3VP+8R96u48E/8ABTDwB4f8HaFpl74f8RSXllYQW07QxQbGdI1ViuZRxkHtW3/w9J+Gx/5lvxOP&#10;+2Nv/wDHq8W1ZVXUcbnf+75OW5mf8E0fhz4q+H1r8QV8TeHNU0A3b2Bt/wC0rR4PN2i43bdwGcbh&#10;n6itb/gpP4C8S+PfBHg238NaBqWvT2+oyyTR6davOY1MWAWCg4Ga9i/Z2/af8OftJR66/h7TtT08&#10;aOYFm/tJEXf5m/G3azf88znPtVz9oT9pDQf2cNH0nUvENhqOoQ6lO1vEmnKjMrKu4k7mXjFYOc3X&#10;5ra9jRRj7O19D8YPEPhvVfCWr3Gla1p11pWpW+3zrO8haKaPKhhuVgCMgg/Qis2vT/2lPidp3xo+&#10;NviPxfo9rdW2n6kbfyYLxVEy7LeOE5Ckjqhxg9CK84+wXPe2m/74Ne9FtxTluec1rofVv/BMr/k4&#10;u6/7AV1/6Mgr7H/4KFc/sqeKv+u9l/6VRV8GfsDeMIPCP7TXhr7TIIrfVEn00sTxukQmMfi6oPxr&#10;9Iv2uPA138RP2dvGujafC1xftZi6ghUZaRoXWXaB3JCED3IrysRpiIt+R20lek0fipX6Zf8ABK4/&#10;8Wq8Yf8AYaH/AKISvzPKlWKsCCDgiv1c/wCCb3gS98I/s+NqF9C0D69qMmoQpIMEwBUjQ49DsYj1&#10;BB711Yxr2Rhh9Znkf/BV0jzvhsvfbf8A87evoD/gn4f+MT/B3tJff+lk9fKX/BUfxbBqnxW8M+H4&#10;XEj6TpjTTYP3HnfO0++2ND9GFfQH/BNHxfDrv7P82irIDc6Jqc0TxZ5CSYlRvoSzj/gJrinF/VYn&#10;RFr2zPlj/gpef+MkR/2BbX/0KSvlMdRX23/wVH8CXtn8RvDXi5IGbTL3Tv7PeYL8qzxu7YJ7ZVxj&#10;/db0r5I+G/gm++JHjzQvDOnRPLd6ndpbjYM7VJ+Zj7KuST6A16NCS9in5HNUT9ofu1o4/wCJRYj/&#10;AKYJ/wCgivwz+NmG+Mvj0jvr9/8A+lD1+5Gr6naeHNDvNQu5Ft7Gxt3nlkJwEjRSSfwAr8FvE+tN&#10;4j8S6vqsgxJf3k10w9C7lv61w4FPmkzoxGyP1q/4J7D/AIxV8L/9fF7/AOlUtepeNvjB8PPAmsJp&#10;3inxRoejak0QmW31G5jjlMZJAbDc4yD+Rry3/gnuP+MVvC3/AF3vf/SqWvjz/gpz/wAnD6f/ANgC&#10;2/8AR09YqkqteUW+5pKfs6aZ95T/ALU/wY0qF5v+E/8ADgAHP2a5WRj+CZJrwD44/wDBSvwxoul3&#10;Gn/DaCXX9WkUqmp3cLQ2sB/vBWw7kehAHuelfmlQTXbHBU07vU5niJNaF7Xdcv8AxLrN9q2qXct/&#10;qN7M09xczNlpHY5JJ+tfoP8A8Eo/+QL8R/8Ar4sP/QZ6/Oqv0V/4JR/8gX4j/wDXxYf+gz1pi/4L&#10;Io/xEZX/AAVct8XXw2m77NQTP425r3f9gP4tD4mfALTrC6l8zV/Dbf2XcAnJMajMDfTZhfrGa8Q/&#10;4KvD5fht/wBxD/23rxn/AIJ5fFr/AIV18dbfRbqbytK8UR/2fJk/KtwMtAx992U/7a1yez9phV3R&#10;0c3JWfmdj+3X+zzezftM+H5dCt/3fj2WOJCq/Kl2CscpPoNpRyfdj2r791G70T4BfBqWYKIdF8La&#10;QAkfQskUeFX/AHmIA9ya6TV/C2ma5qOj399Zx3N5pNw11ZSv1hkaNoyR/wABdh+R6gV8c/8ABTz4&#10;sf2F4B0TwFZzYutbm+2Xig8i2iPyg/70mD/2yNcyk67hS7GjSpc0z5T/AGUvEd74w/bI8Ka5qUnn&#10;ahqWrXF3cSE9XeKVj+pr9NP2r+P2bviN/wBgW4/9Br8uP2KP+To/h/8A9fkv/oiSv1G/av8A+Tb/&#10;AIj/APYFuP8A0Gt8XpWijOj8DPxLPWkpT1pK9o89bBRRRQMKKKKACiiigAooooAKKKKACiiigAoo&#10;ooAKKKKACiiigAooooAKKKKACiiigAooooAKKKKAP2R/ZAXw14X/AGcvBENpLp+ny3Onx3V0qyor&#10;STuMsz5OSx9+wA6CvSvFuk+BfH9lDa+JbbQPEFpC/mxwamkNwiNjG4BsgHBIzX4TZ96N3HU/nXlv&#10;BXk5cx1rEWVrH7Yf8KS+B3/QkeBf/BZaf/E13Wk6h4b0DTLXT9OutLsbC1jWGC2tpY0jiRRgKqg4&#10;AA4AFfgqW9z+dG4HufzpPBN7yBYi20T6f/Y3uba3/bQtZbiWKO3+0anmSVgF/wBTLjk8V95/teax&#10;pE/7Nnj+OC9spJm00hEjlQsTvXoAa/G3dSbj610VMN7SanfYzjV5YuNjqPhj8RtX+E3jvR/FWhyC&#10;PUNNmEqqx+WVSMMjf7LKSD9a/Xn4L/tN/D/9oXw7HFZ31rBqc8RjvPD2ouonUkYZdh4lQ88jIIPO&#10;DxX4vGlWQocgkMOhFXWw8a2uzFTqumftnof7MPwn8J+Il8Qad4F0ay1OF/OS48ncsLDnciMSqEdi&#10;AMdq8r/am/bd8M/Cbw7faP4V1K113xrOhjiW0cTQ2BPHmSsONw7J1zjOBX5Yz+JNWurb7PNql7Lb&#10;4x5Ulw5X8icVmVzxwet5yuavEaWirEl1czXlzLcXEjzTyuZJJJGyzsTkknuSa+qf2I/2uofgVqF1&#10;4X8UPK3g3UpvOW4jUu1hOQAX2jkowA3AcjAI75+UqK7Z041I8j2OeMnB3R+4uteGvhn+0X4atZb6&#10;20XxrpI/eQXCOs3lk9drqdyHjkAj3o0bwt8NP2dfDV1NYWui+CdIP7y4nkZYfMIHG52O5yOwJPtX&#10;4iWWqXmmy+ZZ3c9pJ/ft5Ch/MUX2qXepy+beXc91JjG+4kLn8zXn/UntzaHT9YW9tT6l/bd/a4h+&#10;Ol9beF/Czyjwdpsxme5kUo1/OAQH2nkIoJwDyckntj5Qoor0KcI048sTmlJzd2FfX37AfwO+Hfxe&#10;/wCEvuvHlpHfHTHtBZxTXr26HeJd+QrLu+4tfINOHA606kHUi4p2CLSd2j969Hv/AA9oOlWemWN9&#10;Y29jZwpbW8K3C4jjRQqqMnsAK+Uv2zfgJ8Kb/wCGvjfx7b2dqnjNIhc/a7bUGzLIXVSWj3lTwT2r&#10;8wd3ufzo3HHU1wwwbhK6kbyrqSs4jaKKK9I5T279jz4ceFvir8bLLQfGEfnaI1pcTPGbkwAsq5XL&#10;Ag9fev1m+H3h/wAD/CzwzBoHhd9P0rSIWZ0to7veAzHLHLMSST71+Fm7FLuPqfzrirYd1nfm0N6d&#10;VU1sfs38WvgB8H/jRqL6v4qtLK71UQCEX0OpNDKEXJUfK4Bxk9RX5M/Cf4h3Pwh+LGheKrIsf7Kv&#10;hI8aHmWDO2VP+BIWH41xW4+p/Om06VB004t3TFOpztNKx+2F9+1X8JbHQbjUl+IHh248m2a4FrFq&#10;cLTyYXdsVN2S56beueK/HrxD4nufid8S7zXNZbfca1qfn3GG4UO/Kg9gAcD2ArlKcDtNVRw8aN7P&#10;cc6rqWuftL8I/gb8I/ghfz3/AIQtrKw1Ge3NrLeSak00jxFlYr8zkAZVTwB0rqfiL4X8B/Fnw62g&#10;+Kzp+r6U0izeQ15sxIucMCjAgjJ796/DHcfU/nRuPqfzrleCbd+fU0WISVuU9h/a1+Hvhv4YfHHW&#10;vD/hJPL0OCK3khT7QZ9peJWYbiSTyT3rxylLZpK9GKcUk2czd2FFFFWSFFFFABRRRQAUUUUAFdd8&#10;IvD2neLPil4S0XV8/wBl6hqttbXWJNn7t5FVvm7cE81yNFS1dWBOzP26+E/wv+GXwPtby38GRWGk&#10;pfFDdN9vMrTFM7cl3PTc3T1qx8Vfh58OPjVpdtp3jFdP1e2tZDLApvTE0TEYJBRwelfh+CfU0Z9z&#10;Xm/UpXvz6nX7dWty6Htmu+FdF8Bftf22haIQmhad4ptIrbfN5gEYnjPLnqPev1+1PXNDOm3WNQ0/&#10;/VN/y2T0PvX4K7qTdz1Nb1cO6vLd7EQq+zvZFu3v7jStXjvbOd7a7tpxNDNEcNG6tkMD2IIFfq/+&#10;zD+2t4V+MOgWWmeJNRtPD/jSJFintruQQxXjDjfAx4OeuzOQc4yOa/JQnmitKtCNZWZFOo4O6P2z&#10;1X9lz4TeIvETeIb7wNo1zqUr+c83k4SRs53MgOxie5IOayPjl+1N4D/Z+8Oyx3F9aX2txR7LPQNP&#10;kUzEgYUMF4iT3OOOgJ4r8dovE2r29r9mi1W9ityMeStw4X8gcVnMSSSTknqfWuZYPX35XRt7dL4U&#10;dD8Q/HmrfE3xtrHijW5vO1PU5zPKR91ewRfRVACgegFej/sq/tGXv7OXxC/tMxSXvh/UEW31WxQ4&#10;Z0ByrpnjehJIz1BYcZyPFaK73CLjyPY5lJp83U/cDRPGHw1/aU8FtBa3OkeL9FukBmsJwrtGe2+J&#10;vmRh6kAjqKXwb8E/hj8EXu9Z0Hw9pHhl9hE2oSHDIncebISVX2BAr8RLa5ms5UlgmkglX7skbFSP&#10;xFWb/XdS1VUW91G6vAvQTzM+PzNeb9SeylodSxC3a1PvD9uH9tjR/EPhu9+Hnw/v11GK8/darrNu&#10;cwmPPMETfxbv4mHGOBnJx89/sV/DHwj8WfjE+i+NYRPo8emzXQjN0bcNKrIBlgQcYY8ZrwSiuyNF&#10;U6fs4u3mYuo5S5mfuv4D0fwV8MvC9p4e8NSafpej2pcw2sd2GClmLMcsxJySTye9ef8Axy+Bfwm+&#10;Mi3Os+JrazvNZt7Joob6HUWilVVDMq4VwCASeoPWvxqDe5/OjcfU/nXKsE07qepq8Qmrco2iiivT&#10;OQ7D4P8Ah7TfF3xV8HaJrAJ0rUdXtbS7xJsPkvKqt83bgnntX7F/Cf4Z/DT4I2F3aeDYrDSYr0o1&#10;yft5laYqCFJLuem49PWvxF3Uu4+p/OuOvQde3vWNqdRU+h+2/wAV/hb8Mfjda2UPjKGw1cWW/wCz&#10;P9vMTQ7sbsFHHXaOuelfkZ8a9D0/4Y/HPxLpvhaV7ex0bUz/AGfKkxdkCEFSH7kHvXnRb3P50poo&#10;4d0t5XQ6lX2nQ/Zj4Z/tb/Dbxb4A0DV9W8beHdF1W7tI5LvT7zU4YZIJ8YkUqzAgbgcZ6jB71+Yv&#10;7WHxaHxm+OviPXbe4+0aVDL9h05wcqbaPKqy+zHc/wD20rx+iijh40pc6CdVyVmfq7+yx+z58I/C&#10;3gnwN42hs7UeLpdNt717651F2aOZ4RvIQvtH3iMYr6H8Snwt4v0C/wBE1i6sL3TL+FoLm3e5UCRC&#10;MEHBB/Kvwd3e5pN2O5/OsZYJzd3M0VdJW5T6i/bw+DfgT4QeK/DEXgW3S1ttQtZ5bmKO8a4UMrqB&#10;jcxI4PTNfLlOLU2u6nFwik3c55NN3QUUUVoQ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ZUEsDBBQABgAIAAAAIQCA+7w64QAAAAsBAAAPAAAAZHJzL2Rvd25yZXYueG1sTI9BS8NA&#10;EIXvgv9hGcGb3V3b1BKzKaWopyLYCuJtmkyT0OxuyG6T9N87nvQ4vI/3vsnWk23FQH1ovDOgZwoE&#10;ucKXjasMfB5eH1YgQkRXYusdGbhSgHV+e5NhWvrRfdCwj5XgEhdSNFDH2KVShqImi2HmO3KcnXxv&#10;MfLZV7LsceRy28pHpZbSYuN4ocaOtjUV5/3FGngbcdzM9cuwO5+21+9D8v6102TM/d20eQYRaYp/&#10;MPzqszrk7HT0F1cG0RpYaKUZ5SBRTyCYWOn5EsTRQJIsFMg8k/9/yH8AAAD//wMAUEsDBBQABgAI&#10;AAAAIQCFUOwrzwAAACoCAAAZAAAAZHJzL19yZWxzL2Uyb0RvYy54bWwucmVsc7yRwWoCMRCG7wXf&#10;Iczdze4KIsWsFyl4LfYBhmQ2G91MQpKW+vYNlEIFxZvHmeH//g9mu/v2s/iilF1gBV3TgiDWwTi2&#10;Cj6Ob8sNiFyQDc6BScGFMuyGxcv2nWYsNZQnF7OoFM4KplLiq5RZT+QxNyES18sYksdSx2RlRH1G&#10;S7Jv27VM/xkwXDHFwShIB7MCcbzE2vyYHcbRadoH/emJy40K6XztrkBMlooCT8bh73LVnCJZkLcl&#10;+udI9E3kuw7dcxy6Pwd59eHhBwAA//8DAFBLAQItABQABgAIAAAAIQDQ4HPPFAEAAEcCAAATAAAA&#10;AAAAAAAAAAAAAAAAAABbQ29udGVudF9UeXBlc10ueG1sUEsBAi0AFAAGAAgAAAAhADj9If/WAAAA&#10;lAEAAAsAAAAAAAAAAAAAAAAARQEAAF9yZWxzLy5yZWxzUEsBAi0AFAAGAAgAAAAhADeQMoDuAgAA&#10;LwsAAA4AAAAAAAAAAAAAAAAARAIAAGRycy9lMm9Eb2MueG1sUEsBAi0ACgAAAAAAAAAhAAXFQI1I&#10;CgAASAoAABQAAAAAAAAAAAAAAAAAXgUAAGRycy9tZWRpYS9pbWFnZTEucG5nUEsBAi0ACgAAAAAA&#10;AAAhABxaLBC3JwAAtycAABQAAAAAAAAAAAAAAAAA2A8AAGRycy9tZWRpYS9pbWFnZTIucG5nUEsB&#10;Ai0ACgAAAAAAAAAhAKW6yFMAUAIAAFACABUAAAAAAAAAAAAAAAAAwTcAAGRycy9tZWRpYS9pbWFn&#10;ZTMuanBlZ1BLAQItABQABgAIAAAAIQCA+7w64QAAAAsBAAAPAAAAAAAAAAAAAAAAAPSHAgBkcnMv&#10;ZG93bnJldi54bWxQSwECLQAUAAYACAAAACEAhVDsK88AAAAqAgAAGQAAAAAAAAAAAAAAAAACiQIA&#10;ZHJzL19yZWxzL2Uyb0RvYy54bWwucmVsc1BLBQYAAAAACAAIAAECAAAIigIAAAA=&#10;">
                <v:shape id="Image 322" o:spid="_x0000_s1027" type="#_x0000_t75" alt="Disability Rights California (DRC) flyer for Berkeley Office Grand Opening, feauturing a photo of th eoffice and yellow and blue decoartive lines." style="position:absolute;top:106;width:25497;height:2549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izx+xAAAANwAAAAPAAAAZHJzL2Rvd25yZXYueG1sRI9BS8NA&#10;FITvgv9heYI3uzGi1rTbUoNCD14a7f2ZfU1Cs29D9qVd/31XEDwOM/MNs1xH16sTjaHzbOB+loEi&#10;rr3tuDHw9fl+NwcVBNli75kM/FCA9er6aomF9Wfe0amSRiUIhwINtCJDoXWoW3IYZn4gTt7Bjw4l&#10;ybHRdsRzgrte51n2pB12nBZaHKhsqT5WkzPwdii/4+v0EZ9fqma335Qy2Ucx5vYmbhaghKL8h//a&#10;W2vgIc/h90w6Anp1AQAA//8DAFBLAQItABQABgAIAAAAIQDb4fbL7gAAAIUBAAATAAAAAAAAAAAA&#10;AAAAAAAAAABbQ29udGVudF9UeXBlc10ueG1sUEsBAi0AFAAGAAgAAAAhAFr0LFu/AAAAFQEAAAsA&#10;AAAAAAAAAAAAAAAAHwEAAF9yZWxzLy5yZWxzUEsBAi0AFAAGAAgAAAAhAA+LPH7EAAAA3AAAAA8A&#10;AAAAAAAAAAAAAAAABwIAAGRycy9kb3ducmV2LnhtbFBLBQYAAAAAAwADALcAAAD4AgAAAAA=&#10;">
                  <v:imagedata r:id="rId203" o:title="Disability Rights California (DRC) flyer for Berkeley Office Grand Opening, feauturing a photo of th eoffice and yellow and blue decoartive lines"/>
                </v:shape>
                <v:shape id="Image 323" o:spid="_x0000_s1028" type="#_x0000_t75" alt="Disability Rights California (DRC) flyer for Berkeley Office Grand Opening, feauturing a photo of th eoffice and yellow and blue decoartive lines." style="position:absolute;left:412;width:25207;height:2520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shWIxQAAANwAAAAPAAAAZHJzL2Rvd25yZXYueG1sRI9Ba8JA&#10;FITvhf6H5Qne6kYt1qauUgOC4EWj4vWRfU2WZt+G7KrJv+8KQo/DzHzDLFadrcWNWm8cKxiPEhDE&#10;hdOGSwWn4+ZtDsIHZI21Y1LQk4fV8vVlgal2dz7QLQ+liBD2KSqoQmhSKX1RkUU/cg1x9H5cazFE&#10;2ZZSt3iPcFvLSZLMpEXDcaHChrKKit/8ahW8b9yl70/JYb37NNds/2HOs22m1HDQfX+BCNSF//Cz&#10;vdUKppMpPM7EIyCXfwAAAP//AwBQSwECLQAUAAYACAAAACEA2+H2y+4AAACFAQAAEwAAAAAAAAAA&#10;AAAAAAAAAAAAW0NvbnRlbnRfVHlwZXNdLnhtbFBLAQItABQABgAIAAAAIQBa9CxbvwAAABUBAAAL&#10;AAAAAAAAAAAAAAAAAB8BAABfcmVscy8ucmVsc1BLAQItABQABgAIAAAAIQDwshWIxQAAANwAAAAP&#10;AAAAAAAAAAAAAAAAAAcCAABkcnMvZG93bnJldi54bWxQSwUGAAAAAAMAAwC3AAAA+QIAAAAA&#10;">
                  <v:imagedata r:id="rId204" o:title="Disability Rights California (DRC) flyer for Berkeley Office Grand Opening, feauturing a photo of th eoffice and yellow and blue decoartive lines"/>
                </v:shape>
                <v:shape id="Image 324" o:spid="_x0000_s1029" type="#_x0000_t75" alt="Disability Rights California (DRC) flyer for Berkeley Office Grand Opening, feauturing a photo of th eoffice and yellow and blue decoartive lines." style="position:absolute;left:1071;top:650;width:23913;height:2391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w2+AwwAAANwAAAAPAAAAZHJzL2Rvd25yZXYueG1sRI9Pi8Iw&#10;FMTvC36H8ARva2pdRKpRRFkQ9mQVxNujef2DzUtJsrZ+e7Ow4HGYmd8w6+1gWvEg5xvLCmbTBARx&#10;YXXDlYLL+ftzCcIHZI2tZVLwJA/bzehjjZm2PZ/okYdKRAj7DBXUIXSZlL6oyaCf2o44eqV1BkOU&#10;rpLaYR/hppVpkiykwYbjQo0d7Wsq7vmvUXArk8NPb+/lQC5Nr4vdc6lPuVKT8bBbgQg0hHf4v33U&#10;CubpF/ydiUdAbl4AAAD//wMAUEsBAi0AFAAGAAgAAAAhANvh9svuAAAAhQEAABMAAAAAAAAAAAAA&#10;AAAAAAAAAFtDb250ZW50X1R5cGVzXS54bWxQSwECLQAUAAYACAAAACEAWvQsW78AAAAVAQAACwAA&#10;AAAAAAAAAAAAAAAfAQAAX3JlbHMvLnJlbHNQSwECLQAUAAYACAAAACEAfcNvgMMAAADcAAAADwAA&#10;AAAAAAAAAAAAAAAHAgAAZHJzL2Rvd25yZXYueG1sUEsFBgAAAAADAAMAtwAAAPcCAAAAAA==&#10;">
                  <v:imagedata r:id="rId205" o:title="Disability Rights California (DRC) flyer for Berkeley Office Grand Opening, feauturing a photo of th eoffice and yellow and blue decoartive lines"/>
                </v:shape>
                <w10:wrap type="topAndBottom" anchorx="page"/>
              </v:group>
            </w:pict>
          </mc:Fallback>
        </mc:AlternateContent>
      </w:r>
      <w:r>
        <w:t>In</w:t>
      </w:r>
      <w:r>
        <w:rPr>
          <w:spacing w:val="-2"/>
        </w:rPr>
        <w:t xml:space="preserve"> </w:t>
      </w:r>
      <w:r>
        <w:t>July,</w:t>
      </w:r>
      <w:r>
        <w:rPr>
          <w:spacing w:val="-3"/>
        </w:rPr>
        <w:t xml:space="preserve"> </w:t>
      </w:r>
      <w:r>
        <w:t>CCDA</w:t>
      </w:r>
      <w:r>
        <w:rPr>
          <w:spacing w:val="-3"/>
        </w:rPr>
        <w:t xml:space="preserve"> </w:t>
      </w:r>
      <w:r>
        <w:t>celebrated</w:t>
      </w:r>
      <w:r>
        <w:rPr>
          <w:spacing w:val="-3"/>
        </w:rPr>
        <w:t xml:space="preserve"> </w:t>
      </w:r>
      <w:r>
        <w:t>the</w:t>
      </w:r>
      <w:r>
        <w:rPr>
          <w:spacing w:val="-5"/>
        </w:rPr>
        <w:t xml:space="preserve"> </w:t>
      </w:r>
      <w:r>
        <w:t>opening</w:t>
      </w:r>
      <w:r>
        <w:rPr>
          <w:spacing w:val="-4"/>
        </w:rPr>
        <w:t xml:space="preserve"> </w:t>
      </w:r>
      <w:r>
        <w:t>of</w:t>
      </w:r>
      <w:r>
        <w:rPr>
          <w:spacing w:val="-1"/>
        </w:rPr>
        <w:t xml:space="preserve"> </w:t>
      </w:r>
      <w:r w:rsidR="00DA333F">
        <w:rPr>
          <w:spacing w:val="-1"/>
        </w:rPr>
        <w:t xml:space="preserve">Disability Rights California’s </w:t>
      </w:r>
      <w:r w:rsidR="006A7C2F">
        <w:rPr>
          <w:spacing w:val="-1"/>
        </w:rPr>
        <w:t>(</w:t>
      </w:r>
      <w:r>
        <w:t>DRC’s</w:t>
      </w:r>
      <w:r w:rsidR="006A7C2F">
        <w:t>)</w:t>
      </w:r>
      <w:r>
        <w:rPr>
          <w:spacing w:val="-3"/>
        </w:rPr>
        <w:t xml:space="preserve"> </w:t>
      </w:r>
      <w:r>
        <w:t>new</w:t>
      </w:r>
      <w:r>
        <w:rPr>
          <w:spacing w:val="-6"/>
        </w:rPr>
        <w:t xml:space="preserve"> </w:t>
      </w:r>
      <w:r>
        <w:t>office</w:t>
      </w:r>
      <w:r>
        <w:rPr>
          <w:spacing w:val="-3"/>
        </w:rPr>
        <w:t xml:space="preserve"> </w:t>
      </w:r>
      <w:r>
        <w:t>in</w:t>
      </w:r>
      <w:r>
        <w:rPr>
          <w:spacing w:val="-5"/>
        </w:rPr>
        <w:t xml:space="preserve"> </w:t>
      </w:r>
      <w:r>
        <w:t>Berkeley.</w:t>
      </w:r>
      <w:r>
        <w:rPr>
          <w:spacing w:val="-3"/>
        </w:rPr>
        <w:t xml:space="preserve"> </w:t>
      </w:r>
      <w:r>
        <w:t>DRC</w:t>
      </w:r>
      <w:r>
        <w:rPr>
          <w:spacing w:val="-3"/>
        </w:rPr>
        <w:t xml:space="preserve"> </w:t>
      </w:r>
      <w:r>
        <w:t>is</w:t>
      </w:r>
      <w:r>
        <w:rPr>
          <w:spacing w:val="-3"/>
        </w:rPr>
        <w:t xml:space="preserve"> </w:t>
      </w:r>
      <w:r>
        <w:t>a</w:t>
      </w:r>
      <w:r>
        <w:rPr>
          <w:spacing w:val="-3"/>
        </w:rPr>
        <w:t xml:space="preserve"> </w:t>
      </w:r>
      <w:r>
        <w:t>CCDA stakeholder</w:t>
      </w:r>
      <w:r>
        <w:rPr>
          <w:spacing w:val="-5"/>
        </w:rPr>
        <w:t xml:space="preserve"> </w:t>
      </w:r>
      <w:r>
        <w:t>as</w:t>
      </w:r>
      <w:r>
        <w:rPr>
          <w:spacing w:val="-2"/>
        </w:rPr>
        <w:t xml:space="preserve"> </w:t>
      </w:r>
      <w:r>
        <w:t>they</w:t>
      </w:r>
      <w:r>
        <w:rPr>
          <w:spacing w:val="-5"/>
        </w:rPr>
        <w:t xml:space="preserve"> </w:t>
      </w:r>
      <w:r>
        <w:t>represent</w:t>
      </w:r>
      <w:r>
        <w:rPr>
          <w:spacing w:val="-4"/>
        </w:rPr>
        <w:t xml:space="preserve"> </w:t>
      </w:r>
      <w:r>
        <w:t>the</w:t>
      </w:r>
      <w:r>
        <w:rPr>
          <w:spacing w:val="-2"/>
        </w:rPr>
        <w:t xml:space="preserve"> </w:t>
      </w:r>
      <w:r>
        <w:t>interests</w:t>
      </w:r>
      <w:r>
        <w:rPr>
          <w:spacing w:val="-2"/>
        </w:rPr>
        <w:t xml:space="preserve"> </w:t>
      </w:r>
      <w:r>
        <w:t>of</w:t>
      </w:r>
      <w:r>
        <w:rPr>
          <w:spacing w:val="-4"/>
        </w:rPr>
        <w:t xml:space="preserve"> </w:t>
      </w:r>
      <w:r>
        <w:t>people</w:t>
      </w:r>
      <w:r>
        <w:rPr>
          <w:spacing w:val="-2"/>
        </w:rPr>
        <w:t xml:space="preserve"> </w:t>
      </w:r>
      <w:r>
        <w:t>with</w:t>
      </w:r>
      <w:r>
        <w:rPr>
          <w:spacing w:val="-2"/>
        </w:rPr>
        <w:t xml:space="preserve"> </w:t>
      </w:r>
      <w:r>
        <w:t>disabilities</w:t>
      </w:r>
      <w:r>
        <w:rPr>
          <w:spacing w:val="-4"/>
        </w:rPr>
        <w:t xml:space="preserve"> </w:t>
      </w:r>
      <w:r>
        <w:t>in</w:t>
      </w:r>
      <w:r>
        <w:rPr>
          <w:spacing w:val="-2"/>
        </w:rPr>
        <w:t xml:space="preserve"> </w:t>
      </w:r>
      <w:r>
        <w:t>statewide</w:t>
      </w:r>
      <w:r>
        <w:rPr>
          <w:spacing w:val="-1"/>
        </w:rPr>
        <w:t xml:space="preserve"> </w:t>
      </w:r>
      <w:r>
        <w:t>policy discussions, including</w:t>
      </w:r>
      <w:r>
        <w:rPr>
          <w:spacing w:val="-2"/>
        </w:rPr>
        <w:t xml:space="preserve"> </w:t>
      </w:r>
      <w:r>
        <w:t>access issues. DRC’s advocacy, legal expertise, and community engagement make them a key stakeholder that informs CCDA’s work.</w:t>
      </w:r>
    </w:p>
    <w:p w14:paraId="23B3602D" w14:textId="77777777" w:rsidR="006C66B2" w:rsidRDefault="00032C37">
      <w:pPr>
        <w:spacing w:before="8"/>
        <w:ind w:left="49"/>
        <w:jc w:val="center"/>
        <w:rPr>
          <w:i/>
          <w:sz w:val="24"/>
        </w:rPr>
      </w:pPr>
      <w:r>
        <w:rPr>
          <w:i/>
          <w:sz w:val="24"/>
        </w:rPr>
        <w:t>DRC</w:t>
      </w:r>
      <w:r>
        <w:rPr>
          <w:i/>
          <w:spacing w:val="-4"/>
          <w:sz w:val="24"/>
        </w:rPr>
        <w:t xml:space="preserve"> </w:t>
      </w:r>
      <w:r>
        <w:rPr>
          <w:i/>
          <w:sz w:val="24"/>
        </w:rPr>
        <w:t>Berkeley</w:t>
      </w:r>
      <w:r>
        <w:rPr>
          <w:i/>
          <w:spacing w:val="-3"/>
          <w:sz w:val="24"/>
        </w:rPr>
        <w:t xml:space="preserve"> </w:t>
      </w:r>
      <w:r>
        <w:rPr>
          <w:i/>
          <w:sz w:val="24"/>
        </w:rPr>
        <w:t>Office</w:t>
      </w:r>
      <w:r>
        <w:rPr>
          <w:i/>
          <w:spacing w:val="-7"/>
          <w:sz w:val="24"/>
        </w:rPr>
        <w:t xml:space="preserve"> </w:t>
      </w:r>
      <w:r>
        <w:rPr>
          <w:i/>
          <w:sz w:val="24"/>
        </w:rPr>
        <w:t>Grand</w:t>
      </w:r>
      <w:r>
        <w:rPr>
          <w:i/>
          <w:spacing w:val="-3"/>
          <w:sz w:val="24"/>
        </w:rPr>
        <w:t xml:space="preserve"> </w:t>
      </w:r>
      <w:r>
        <w:rPr>
          <w:i/>
          <w:sz w:val="24"/>
        </w:rPr>
        <w:t>Opening</w:t>
      </w:r>
      <w:r>
        <w:rPr>
          <w:i/>
          <w:spacing w:val="-2"/>
          <w:sz w:val="24"/>
        </w:rPr>
        <w:t xml:space="preserve"> Flyer</w:t>
      </w:r>
    </w:p>
    <w:p w14:paraId="337D666E" w14:textId="77777777" w:rsidR="006C66B2" w:rsidRDefault="006C66B2">
      <w:pPr>
        <w:pStyle w:val="BodyText"/>
        <w:spacing w:before="49"/>
        <w:rPr>
          <w:i/>
        </w:rPr>
      </w:pPr>
    </w:p>
    <w:p w14:paraId="6CCF59C2" w14:textId="77777777" w:rsidR="006C66B2" w:rsidRDefault="00032C37">
      <w:pPr>
        <w:pStyle w:val="ListParagraph"/>
        <w:numPr>
          <w:ilvl w:val="1"/>
          <w:numId w:val="12"/>
        </w:numPr>
        <w:tabs>
          <w:tab w:val="left" w:pos="1061"/>
        </w:tabs>
        <w:spacing w:before="0"/>
        <w:rPr>
          <w:b/>
          <w:sz w:val="24"/>
        </w:rPr>
      </w:pPr>
      <w:r>
        <w:rPr>
          <w:b/>
          <w:sz w:val="24"/>
        </w:rPr>
        <w:t>Kern</w:t>
      </w:r>
      <w:r>
        <w:rPr>
          <w:b/>
          <w:spacing w:val="-2"/>
          <w:sz w:val="24"/>
        </w:rPr>
        <w:t xml:space="preserve"> </w:t>
      </w:r>
      <w:r>
        <w:rPr>
          <w:b/>
          <w:sz w:val="24"/>
        </w:rPr>
        <w:t>County ADA</w:t>
      </w:r>
      <w:r>
        <w:rPr>
          <w:b/>
          <w:spacing w:val="-3"/>
          <w:sz w:val="24"/>
        </w:rPr>
        <w:t xml:space="preserve"> </w:t>
      </w:r>
      <w:r>
        <w:rPr>
          <w:b/>
          <w:spacing w:val="-2"/>
          <w:sz w:val="24"/>
        </w:rPr>
        <w:t>Conference</w:t>
      </w:r>
    </w:p>
    <w:p w14:paraId="69B35279" w14:textId="37F80716" w:rsidR="006C66B2" w:rsidRDefault="00032C37">
      <w:pPr>
        <w:pStyle w:val="BodyText"/>
        <w:spacing w:before="24" w:line="261" w:lineRule="auto"/>
        <w:ind w:left="1061" w:right="433"/>
      </w:pPr>
      <w:r>
        <w:t>Also</w:t>
      </w:r>
      <w:r>
        <w:rPr>
          <w:spacing w:val="-1"/>
        </w:rPr>
        <w:t xml:space="preserve"> </w:t>
      </w:r>
      <w:r>
        <w:t>in</w:t>
      </w:r>
      <w:r>
        <w:rPr>
          <w:spacing w:val="-1"/>
        </w:rPr>
        <w:t xml:space="preserve"> </w:t>
      </w:r>
      <w:r>
        <w:t>July,</w:t>
      </w:r>
      <w:r>
        <w:rPr>
          <w:spacing w:val="-1"/>
        </w:rPr>
        <w:t xml:space="preserve"> </w:t>
      </w:r>
      <w:r>
        <w:t>CCDA</w:t>
      </w:r>
      <w:r>
        <w:rPr>
          <w:spacing w:val="-1"/>
        </w:rPr>
        <w:t xml:space="preserve"> </w:t>
      </w:r>
      <w:r>
        <w:t>attended</w:t>
      </w:r>
      <w:r>
        <w:rPr>
          <w:spacing w:val="-1"/>
        </w:rPr>
        <w:t xml:space="preserve"> </w:t>
      </w:r>
      <w:r>
        <w:t>and</w:t>
      </w:r>
      <w:r>
        <w:rPr>
          <w:spacing w:val="-3"/>
        </w:rPr>
        <w:t xml:space="preserve"> </w:t>
      </w:r>
      <w:r>
        <w:t>hosted</w:t>
      </w:r>
      <w:r>
        <w:rPr>
          <w:spacing w:val="-3"/>
        </w:rPr>
        <w:t xml:space="preserve"> </w:t>
      </w:r>
      <w:r>
        <w:t>a</w:t>
      </w:r>
      <w:r>
        <w:rPr>
          <w:spacing w:val="-1"/>
        </w:rPr>
        <w:t xml:space="preserve"> </w:t>
      </w:r>
      <w:r>
        <w:t>resource</w:t>
      </w:r>
      <w:r>
        <w:rPr>
          <w:spacing w:val="-1"/>
        </w:rPr>
        <w:t xml:space="preserve"> </w:t>
      </w:r>
      <w:r>
        <w:t>table</w:t>
      </w:r>
      <w:r>
        <w:rPr>
          <w:spacing w:val="-3"/>
        </w:rPr>
        <w:t xml:space="preserve"> </w:t>
      </w:r>
      <w:r>
        <w:t>to connect</w:t>
      </w:r>
      <w:r>
        <w:rPr>
          <w:spacing w:val="-1"/>
        </w:rPr>
        <w:t xml:space="preserve"> </w:t>
      </w:r>
      <w:r>
        <w:t>with</w:t>
      </w:r>
      <w:r>
        <w:rPr>
          <w:spacing w:val="-1"/>
        </w:rPr>
        <w:t xml:space="preserve"> </w:t>
      </w:r>
      <w:r>
        <w:t>stakeholders</w:t>
      </w:r>
      <w:r>
        <w:rPr>
          <w:spacing w:val="-1"/>
        </w:rPr>
        <w:t xml:space="preserve"> </w:t>
      </w:r>
      <w:r>
        <w:t>at</w:t>
      </w:r>
      <w:r w:rsidR="006A7C2F">
        <w:t xml:space="preserve"> the</w:t>
      </w:r>
      <w:r>
        <w:rPr>
          <w:spacing w:val="-3"/>
        </w:rPr>
        <w:t xml:space="preserve"> </w:t>
      </w:r>
      <w:r>
        <w:t>Kern County ADA Conference celebrating the 35</w:t>
      </w:r>
      <w:r w:rsidRPr="00DB72F5">
        <w:rPr>
          <w:vertAlign w:val="superscript"/>
        </w:rPr>
        <w:t>th</w:t>
      </w:r>
      <w:r>
        <w:t xml:space="preserve"> anniversary of the signing of the ADA. CCDA Chair Chris Downey participated in a panel discussion on “Kiosk Accessibility” and CCDA Executive Director April Dawson Rawlings joined a panel discussion alongside local officials, attorneys, and representatives from Division of the State Architect on the “Accessibility Compliance Fund/Disability Access and Education Revolving Fund.”</w:t>
      </w:r>
      <w:r>
        <w:rPr>
          <w:spacing w:val="80"/>
        </w:rPr>
        <w:t xml:space="preserve"> </w:t>
      </w:r>
      <w:r>
        <w:t>The conference</w:t>
      </w:r>
      <w:r>
        <w:rPr>
          <w:spacing w:val="-5"/>
        </w:rPr>
        <w:t xml:space="preserve"> </w:t>
      </w:r>
      <w:r>
        <w:t>brought</w:t>
      </w:r>
      <w:r>
        <w:rPr>
          <w:spacing w:val="-5"/>
        </w:rPr>
        <w:t xml:space="preserve"> </w:t>
      </w:r>
      <w:r>
        <w:t>together</w:t>
      </w:r>
      <w:r>
        <w:rPr>
          <w:spacing w:val="-3"/>
        </w:rPr>
        <w:t xml:space="preserve"> </w:t>
      </w:r>
      <w:r>
        <w:t>more</w:t>
      </w:r>
      <w:r>
        <w:rPr>
          <w:spacing w:val="-3"/>
        </w:rPr>
        <w:t xml:space="preserve"> </w:t>
      </w:r>
      <w:r>
        <w:t>than</w:t>
      </w:r>
      <w:r>
        <w:rPr>
          <w:spacing w:val="-5"/>
        </w:rPr>
        <w:t xml:space="preserve"> </w:t>
      </w:r>
      <w:r>
        <w:t>250</w:t>
      </w:r>
      <w:r>
        <w:rPr>
          <w:spacing w:val="-5"/>
        </w:rPr>
        <w:t xml:space="preserve"> </w:t>
      </w:r>
      <w:r>
        <w:t>attendees</w:t>
      </w:r>
      <w:r>
        <w:rPr>
          <w:spacing w:val="-3"/>
        </w:rPr>
        <w:t xml:space="preserve"> </w:t>
      </w:r>
      <w:r>
        <w:t>to</w:t>
      </w:r>
      <w:r>
        <w:rPr>
          <w:spacing w:val="-3"/>
        </w:rPr>
        <w:t xml:space="preserve"> </w:t>
      </w:r>
      <w:r>
        <w:t>share</w:t>
      </w:r>
      <w:r>
        <w:rPr>
          <w:spacing w:val="-3"/>
        </w:rPr>
        <w:t xml:space="preserve"> </w:t>
      </w:r>
      <w:r>
        <w:t>resources,</w:t>
      </w:r>
      <w:r>
        <w:rPr>
          <w:spacing w:val="-5"/>
        </w:rPr>
        <w:t xml:space="preserve"> </w:t>
      </w:r>
      <w:r>
        <w:t>engage</w:t>
      </w:r>
      <w:r>
        <w:rPr>
          <w:spacing w:val="-3"/>
        </w:rPr>
        <w:t xml:space="preserve"> </w:t>
      </w:r>
      <w:r>
        <w:t>in</w:t>
      </w:r>
      <w:r>
        <w:rPr>
          <w:spacing w:val="-5"/>
        </w:rPr>
        <w:t xml:space="preserve"> </w:t>
      </w:r>
      <w:r>
        <w:t>dialogue, strengthen collaboration, and promote accessibility across the state.</w:t>
      </w:r>
    </w:p>
    <w:p w14:paraId="1F6FD47C" w14:textId="77777777" w:rsidR="006C66B2" w:rsidRDefault="00032C37">
      <w:pPr>
        <w:pStyle w:val="BodyText"/>
        <w:spacing w:before="2"/>
        <w:rPr>
          <w:sz w:val="11"/>
        </w:rPr>
      </w:pPr>
      <w:r>
        <w:rPr>
          <w:noProof/>
          <w:sz w:val="11"/>
        </w:rPr>
        <w:drawing>
          <wp:anchor distT="0" distB="0" distL="0" distR="0" simplePos="0" relativeHeight="251658374" behindDoc="1" locked="0" layoutInCell="1" allowOverlap="1" wp14:anchorId="44B7E797" wp14:editId="5E3C6206">
            <wp:simplePos x="0" y="0"/>
            <wp:positionH relativeFrom="page">
              <wp:posOffset>2490089</wp:posOffset>
            </wp:positionH>
            <wp:positionV relativeFrom="paragraph">
              <wp:posOffset>97151</wp:posOffset>
            </wp:positionV>
            <wp:extent cx="2816225" cy="2112264"/>
            <wp:effectExtent l="0" t="0" r="0" b="0"/>
            <wp:wrapTopAndBottom/>
            <wp:docPr id="325" name="Image 32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25" name="Image 325"/>
                    <pic:cNvPicPr/>
                  </pic:nvPicPr>
                  <pic:blipFill>
                    <a:blip r:embed="rId206" cstate="print"/>
                    <a:stretch>
                      <a:fillRect/>
                    </a:stretch>
                  </pic:blipFill>
                  <pic:spPr>
                    <a:xfrm>
                      <a:off x="0" y="0"/>
                      <a:ext cx="2816225" cy="2112264"/>
                    </a:xfrm>
                    <a:prstGeom prst="rect">
                      <a:avLst/>
                    </a:prstGeom>
                  </pic:spPr>
                </pic:pic>
              </a:graphicData>
            </a:graphic>
          </wp:anchor>
        </w:drawing>
      </w:r>
    </w:p>
    <w:p w14:paraId="06BB889F" w14:textId="313AFE13" w:rsidR="006C66B2" w:rsidRPr="00267AE4" w:rsidRDefault="00032C37" w:rsidP="00267AE4">
      <w:pPr>
        <w:spacing w:before="153"/>
        <w:ind w:left="3637"/>
        <w:rPr>
          <w:i/>
          <w:sz w:val="24"/>
        </w:rPr>
      </w:pPr>
      <w:r>
        <w:rPr>
          <w:i/>
          <w:sz w:val="24"/>
        </w:rPr>
        <w:t>July</w:t>
      </w:r>
      <w:r>
        <w:rPr>
          <w:i/>
          <w:spacing w:val="-2"/>
          <w:sz w:val="24"/>
        </w:rPr>
        <w:t xml:space="preserve"> </w:t>
      </w:r>
      <w:r>
        <w:rPr>
          <w:i/>
          <w:sz w:val="24"/>
        </w:rPr>
        <w:t>2025</w:t>
      </w:r>
      <w:r>
        <w:rPr>
          <w:i/>
          <w:spacing w:val="-2"/>
          <w:sz w:val="24"/>
        </w:rPr>
        <w:t xml:space="preserve"> </w:t>
      </w:r>
      <w:r>
        <w:rPr>
          <w:i/>
          <w:sz w:val="24"/>
        </w:rPr>
        <w:t>Kern</w:t>
      </w:r>
      <w:r>
        <w:rPr>
          <w:i/>
          <w:spacing w:val="-2"/>
          <w:sz w:val="24"/>
        </w:rPr>
        <w:t xml:space="preserve"> </w:t>
      </w:r>
      <w:r>
        <w:rPr>
          <w:i/>
          <w:sz w:val="24"/>
        </w:rPr>
        <w:t>County</w:t>
      </w:r>
      <w:r>
        <w:rPr>
          <w:i/>
          <w:spacing w:val="-4"/>
          <w:sz w:val="24"/>
        </w:rPr>
        <w:t xml:space="preserve"> </w:t>
      </w:r>
      <w:r>
        <w:rPr>
          <w:i/>
          <w:sz w:val="24"/>
        </w:rPr>
        <w:t>ADA</w:t>
      </w:r>
      <w:r>
        <w:rPr>
          <w:i/>
          <w:spacing w:val="-1"/>
          <w:sz w:val="24"/>
        </w:rPr>
        <w:t xml:space="preserve"> </w:t>
      </w:r>
      <w:r>
        <w:rPr>
          <w:i/>
          <w:spacing w:val="-2"/>
          <w:sz w:val="24"/>
        </w:rPr>
        <w:t>Conference</w:t>
      </w:r>
      <w:r w:rsidR="00267AE4">
        <w:rPr>
          <w:i/>
          <w:sz w:val="24"/>
        </w:rPr>
        <w:tab/>
      </w:r>
      <w:r w:rsidR="00267AE4">
        <w:rPr>
          <w:i/>
          <w:sz w:val="24"/>
        </w:rPr>
        <w:tab/>
      </w:r>
      <w:r w:rsidR="00267AE4">
        <w:rPr>
          <w:i/>
          <w:sz w:val="24"/>
        </w:rPr>
        <w:tab/>
      </w:r>
      <w:r w:rsidR="00267AE4">
        <w:rPr>
          <w:i/>
          <w:sz w:val="24"/>
        </w:rPr>
        <w:tab/>
      </w:r>
      <w:r w:rsidR="00267AE4">
        <w:rPr>
          <w:i/>
          <w:sz w:val="24"/>
        </w:rPr>
        <w:tab/>
      </w:r>
      <w:r>
        <w:rPr>
          <w:b/>
          <w:spacing w:val="-5"/>
          <w:sz w:val="24"/>
        </w:rPr>
        <w:t>55</w:t>
      </w:r>
    </w:p>
    <w:p w14:paraId="6374E053" w14:textId="77777777" w:rsidR="006C66B2" w:rsidRDefault="006C66B2">
      <w:pPr>
        <w:rPr>
          <w:b/>
          <w:sz w:val="24"/>
        </w:rPr>
        <w:sectPr w:rsidR="006C66B2">
          <w:pgSz w:w="12240" w:h="15840"/>
          <w:pgMar w:top="1200" w:right="360" w:bottom="280" w:left="360" w:header="705" w:footer="0" w:gutter="0"/>
          <w:cols w:space="720"/>
        </w:sectPr>
      </w:pPr>
    </w:p>
    <w:p w14:paraId="15CEC292" w14:textId="77777777" w:rsidR="006C66B2" w:rsidRDefault="00032C37">
      <w:pPr>
        <w:pStyle w:val="Heading2"/>
      </w:pPr>
      <w:r>
        <w:rPr>
          <w:color w:val="00334D"/>
        </w:rPr>
        <w:lastRenderedPageBreak/>
        <w:t>Events</w:t>
      </w:r>
      <w:r>
        <w:rPr>
          <w:color w:val="00334D"/>
          <w:spacing w:val="-16"/>
        </w:rPr>
        <w:t xml:space="preserve"> </w:t>
      </w:r>
      <w:r>
        <w:rPr>
          <w:color w:val="00334D"/>
        </w:rPr>
        <w:t>Attended</w:t>
      </w:r>
      <w:r>
        <w:rPr>
          <w:color w:val="00334D"/>
          <w:spacing w:val="-13"/>
        </w:rPr>
        <w:t xml:space="preserve"> </w:t>
      </w:r>
      <w:r>
        <w:rPr>
          <w:color w:val="00334D"/>
        </w:rPr>
        <w:t>by</w:t>
      </w:r>
      <w:r>
        <w:rPr>
          <w:color w:val="00334D"/>
          <w:spacing w:val="-16"/>
        </w:rPr>
        <w:t xml:space="preserve"> </w:t>
      </w:r>
      <w:r>
        <w:rPr>
          <w:color w:val="00334D"/>
          <w:spacing w:val="-4"/>
        </w:rPr>
        <w:t>CCDA</w:t>
      </w:r>
    </w:p>
    <w:p w14:paraId="380B1C87" w14:textId="77777777" w:rsidR="006C66B2" w:rsidRDefault="006C66B2">
      <w:pPr>
        <w:pStyle w:val="BodyText"/>
        <w:spacing w:before="98"/>
        <w:rPr>
          <w:b/>
        </w:rPr>
      </w:pPr>
    </w:p>
    <w:p w14:paraId="1D523772" w14:textId="4E8D2FA7" w:rsidR="006C66B2" w:rsidRDefault="00032C37" w:rsidP="00473281">
      <w:pPr>
        <w:pStyle w:val="ListParagraph"/>
        <w:numPr>
          <w:ilvl w:val="0"/>
          <w:numId w:val="12"/>
        </w:numPr>
        <w:tabs>
          <w:tab w:val="left" w:pos="938"/>
        </w:tabs>
        <w:spacing w:before="0"/>
        <w:ind w:left="938" w:hanging="360"/>
        <w:rPr>
          <w:b/>
          <w:sz w:val="24"/>
        </w:rPr>
      </w:pPr>
      <w:r>
        <w:rPr>
          <w:b/>
          <w:sz w:val="24"/>
        </w:rPr>
        <w:t>CCDA</w:t>
      </w:r>
      <w:r>
        <w:rPr>
          <w:b/>
          <w:spacing w:val="-8"/>
          <w:sz w:val="24"/>
        </w:rPr>
        <w:t xml:space="preserve"> </w:t>
      </w:r>
      <w:r>
        <w:rPr>
          <w:b/>
          <w:sz w:val="24"/>
        </w:rPr>
        <w:t>and</w:t>
      </w:r>
      <w:r>
        <w:rPr>
          <w:b/>
          <w:spacing w:val="-1"/>
          <w:sz w:val="24"/>
        </w:rPr>
        <w:t xml:space="preserve"> </w:t>
      </w:r>
      <w:r>
        <w:rPr>
          <w:b/>
          <w:sz w:val="24"/>
        </w:rPr>
        <w:t>San</w:t>
      </w:r>
      <w:r>
        <w:rPr>
          <w:b/>
          <w:spacing w:val="-1"/>
          <w:sz w:val="24"/>
        </w:rPr>
        <w:t xml:space="preserve"> </w:t>
      </w:r>
      <w:r>
        <w:rPr>
          <w:b/>
          <w:sz w:val="24"/>
        </w:rPr>
        <w:t>Francisco</w:t>
      </w:r>
      <w:r>
        <w:rPr>
          <w:b/>
          <w:spacing w:val="-2"/>
          <w:sz w:val="24"/>
        </w:rPr>
        <w:t xml:space="preserve"> </w:t>
      </w:r>
      <w:r>
        <w:rPr>
          <w:b/>
          <w:sz w:val="24"/>
        </w:rPr>
        <w:t>Office</w:t>
      </w:r>
      <w:r>
        <w:rPr>
          <w:b/>
          <w:spacing w:val="-1"/>
          <w:sz w:val="24"/>
        </w:rPr>
        <w:t xml:space="preserve"> </w:t>
      </w:r>
      <w:r>
        <w:rPr>
          <w:b/>
          <w:sz w:val="24"/>
        </w:rPr>
        <w:t>on</w:t>
      </w:r>
      <w:r>
        <w:rPr>
          <w:b/>
          <w:spacing w:val="-1"/>
          <w:sz w:val="24"/>
        </w:rPr>
        <w:t xml:space="preserve"> </w:t>
      </w:r>
      <w:r>
        <w:rPr>
          <w:b/>
          <w:sz w:val="24"/>
        </w:rPr>
        <w:t>Disability</w:t>
      </w:r>
      <w:r w:rsidR="00A85522">
        <w:rPr>
          <w:b/>
          <w:sz w:val="24"/>
        </w:rPr>
        <w:t xml:space="preserve"> and Accessibility</w:t>
      </w:r>
    </w:p>
    <w:p w14:paraId="7625C011" w14:textId="5D2AB405" w:rsidR="006C66B2" w:rsidRDefault="00032C37" w:rsidP="00473281">
      <w:pPr>
        <w:pStyle w:val="BodyText"/>
        <w:spacing w:before="24" w:line="261" w:lineRule="auto"/>
        <w:ind w:left="938" w:right="662"/>
      </w:pPr>
      <w:r>
        <w:t>CCDA</w:t>
      </w:r>
      <w:r>
        <w:rPr>
          <w:spacing w:val="-4"/>
        </w:rPr>
        <w:t xml:space="preserve"> </w:t>
      </w:r>
      <w:r>
        <w:t>Executive</w:t>
      </w:r>
      <w:r>
        <w:rPr>
          <w:spacing w:val="-4"/>
        </w:rPr>
        <w:t xml:space="preserve"> </w:t>
      </w:r>
      <w:r>
        <w:t>Director</w:t>
      </w:r>
      <w:r>
        <w:rPr>
          <w:spacing w:val="-4"/>
        </w:rPr>
        <w:t xml:space="preserve"> </w:t>
      </w:r>
      <w:r>
        <w:t>April</w:t>
      </w:r>
      <w:r>
        <w:rPr>
          <w:spacing w:val="-4"/>
        </w:rPr>
        <w:t xml:space="preserve"> </w:t>
      </w:r>
      <w:r>
        <w:t>Dawson</w:t>
      </w:r>
      <w:r>
        <w:rPr>
          <w:spacing w:val="-4"/>
        </w:rPr>
        <w:t xml:space="preserve"> </w:t>
      </w:r>
      <w:r>
        <w:t>Rawlings</w:t>
      </w:r>
      <w:r>
        <w:rPr>
          <w:spacing w:val="-4"/>
        </w:rPr>
        <w:t xml:space="preserve"> </w:t>
      </w:r>
      <w:r>
        <w:t>met</w:t>
      </w:r>
      <w:r>
        <w:rPr>
          <w:spacing w:val="-4"/>
        </w:rPr>
        <w:t xml:space="preserve"> </w:t>
      </w:r>
      <w:r>
        <w:t>with</w:t>
      </w:r>
      <w:r w:rsidR="00A85522">
        <w:rPr>
          <w:spacing w:val="-4"/>
        </w:rPr>
        <w:t xml:space="preserve"> San Francisco Office on Disability and Accessibility </w:t>
      </w:r>
      <w:r>
        <w:t>Director</w:t>
      </w:r>
      <w:r>
        <w:rPr>
          <w:spacing w:val="-4"/>
        </w:rPr>
        <w:t xml:space="preserve"> </w:t>
      </w:r>
      <w:r>
        <w:t>Eli</w:t>
      </w:r>
      <w:r>
        <w:rPr>
          <w:spacing w:val="-4"/>
        </w:rPr>
        <w:t xml:space="preserve"> </w:t>
      </w:r>
      <w:r>
        <w:t>Gelardin</w:t>
      </w:r>
      <w:r>
        <w:rPr>
          <w:spacing w:val="-4"/>
        </w:rPr>
        <w:t xml:space="preserve"> </w:t>
      </w:r>
      <w:r>
        <w:t>to strengthen collaboration and share strategies for advancing accessibility.</w:t>
      </w:r>
    </w:p>
    <w:p w14:paraId="21463A19" w14:textId="77777777" w:rsidR="006C66B2" w:rsidRDefault="006C66B2" w:rsidP="00473281">
      <w:pPr>
        <w:pStyle w:val="BodyText"/>
        <w:spacing w:before="54"/>
      </w:pPr>
    </w:p>
    <w:p w14:paraId="1E2F968B" w14:textId="6598529D" w:rsidR="006C66B2" w:rsidRDefault="00032C37" w:rsidP="00DB72F5">
      <w:pPr>
        <w:pStyle w:val="ListParagraph"/>
        <w:numPr>
          <w:ilvl w:val="0"/>
          <w:numId w:val="12"/>
        </w:numPr>
        <w:tabs>
          <w:tab w:val="left" w:pos="936"/>
          <w:tab w:val="left" w:pos="938"/>
        </w:tabs>
        <w:spacing w:before="0" w:line="261" w:lineRule="auto"/>
        <w:ind w:left="938" w:right="562"/>
        <w:rPr>
          <w:b/>
          <w:sz w:val="24"/>
        </w:rPr>
      </w:pPr>
      <w:r>
        <w:rPr>
          <w:b/>
          <w:sz w:val="24"/>
        </w:rPr>
        <w:t>California</w:t>
      </w:r>
      <w:r>
        <w:rPr>
          <w:b/>
          <w:spacing w:val="-1"/>
          <w:sz w:val="24"/>
        </w:rPr>
        <w:t xml:space="preserve"> </w:t>
      </w:r>
      <w:r>
        <w:rPr>
          <w:b/>
          <w:sz w:val="24"/>
        </w:rPr>
        <w:t>Association</w:t>
      </w:r>
      <w:r>
        <w:rPr>
          <w:b/>
          <w:spacing w:val="-4"/>
          <w:sz w:val="24"/>
        </w:rPr>
        <w:t xml:space="preserve"> </w:t>
      </w:r>
      <w:r>
        <w:rPr>
          <w:b/>
          <w:sz w:val="24"/>
        </w:rPr>
        <w:t>for</w:t>
      </w:r>
      <w:r>
        <w:rPr>
          <w:b/>
          <w:spacing w:val="-4"/>
          <w:sz w:val="24"/>
        </w:rPr>
        <w:t xml:space="preserve"> </w:t>
      </w:r>
      <w:r>
        <w:rPr>
          <w:b/>
          <w:sz w:val="24"/>
        </w:rPr>
        <w:t>Local</w:t>
      </w:r>
      <w:r>
        <w:rPr>
          <w:b/>
          <w:spacing w:val="-4"/>
          <w:sz w:val="24"/>
        </w:rPr>
        <w:t xml:space="preserve"> </w:t>
      </w:r>
      <w:r>
        <w:rPr>
          <w:b/>
          <w:sz w:val="24"/>
        </w:rPr>
        <w:t>Economic</w:t>
      </w:r>
      <w:r>
        <w:rPr>
          <w:b/>
          <w:spacing w:val="-6"/>
          <w:sz w:val="24"/>
        </w:rPr>
        <w:t xml:space="preserve"> </w:t>
      </w:r>
      <w:r>
        <w:rPr>
          <w:b/>
          <w:sz w:val="24"/>
        </w:rPr>
        <w:t>Development</w:t>
      </w:r>
      <w:r>
        <w:rPr>
          <w:b/>
          <w:spacing w:val="-5"/>
          <w:sz w:val="24"/>
        </w:rPr>
        <w:t xml:space="preserve"> </w:t>
      </w:r>
      <w:r>
        <w:rPr>
          <w:b/>
          <w:sz w:val="24"/>
        </w:rPr>
        <w:t>Webinar –</w:t>
      </w:r>
      <w:r>
        <w:rPr>
          <w:b/>
          <w:spacing w:val="-5"/>
          <w:sz w:val="24"/>
        </w:rPr>
        <w:t xml:space="preserve"> </w:t>
      </w:r>
      <w:r>
        <w:rPr>
          <w:b/>
          <w:sz w:val="24"/>
        </w:rPr>
        <w:t>Supporting Businesses to Achieve Accessibility Compliance and Build Their Customer Base</w:t>
      </w:r>
    </w:p>
    <w:p w14:paraId="22AF1496" w14:textId="35E13133" w:rsidR="006C66B2" w:rsidRDefault="00032C37" w:rsidP="00DB72F5">
      <w:pPr>
        <w:pStyle w:val="BodyText"/>
        <w:spacing w:line="261" w:lineRule="auto"/>
        <w:ind w:left="938" w:right="938"/>
      </w:pPr>
      <w:r>
        <w:t>In September, CCDA</w:t>
      </w:r>
      <w:r>
        <w:rPr>
          <w:spacing w:val="-1"/>
        </w:rPr>
        <w:t xml:space="preserve"> </w:t>
      </w:r>
      <w:r>
        <w:t xml:space="preserve">Executive Director April Dawson Rawlings presented </w:t>
      </w:r>
      <w:r w:rsidR="00473281">
        <w:t>a</w:t>
      </w:r>
      <w:r>
        <w:t xml:space="preserve"> collaborative webinar</w:t>
      </w:r>
      <w:r>
        <w:rPr>
          <w:spacing w:val="-3"/>
        </w:rPr>
        <w:t xml:space="preserve"> </w:t>
      </w:r>
      <w:r>
        <w:t>with</w:t>
      </w:r>
      <w:r>
        <w:rPr>
          <w:spacing w:val="-3"/>
        </w:rPr>
        <w:t xml:space="preserve"> </w:t>
      </w:r>
      <w:r w:rsidR="00473281">
        <w:rPr>
          <w:spacing w:val="-3"/>
        </w:rPr>
        <w:t xml:space="preserve">the </w:t>
      </w:r>
      <w:r w:rsidR="00473281" w:rsidRPr="00DB72F5">
        <w:rPr>
          <w:bCs/>
        </w:rPr>
        <w:t>California</w:t>
      </w:r>
      <w:r w:rsidR="00473281" w:rsidRPr="00DB72F5">
        <w:rPr>
          <w:bCs/>
          <w:spacing w:val="-1"/>
        </w:rPr>
        <w:t xml:space="preserve"> </w:t>
      </w:r>
      <w:r w:rsidR="00473281" w:rsidRPr="00DB72F5">
        <w:rPr>
          <w:bCs/>
        </w:rPr>
        <w:t>Association</w:t>
      </w:r>
      <w:r w:rsidR="00473281" w:rsidRPr="00DB72F5">
        <w:rPr>
          <w:bCs/>
          <w:spacing w:val="-4"/>
        </w:rPr>
        <w:t xml:space="preserve"> </w:t>
      </w:r>
      <w:r w:rsidR="00473281" w:rsidRPr="00DB72F5">
        <w:rPr>
          <w:bCs/>
        </w:rPr>
        <w:t>for</w:t>
      </w:r>
      <w:r w:rsidR="00473281" w:rsidRPr="00DB72F5">
        <w:rPr>
          <w:bCs/>
          <w:spacing w:val="-4"/>
        </w:rPr>
        <w:t xml:space="preserve"> </w:t>
      </w:r>
      <w:r w:rsidR="00473281" w:rsidRPr="00DB72F5">
        <w:rPr>
          <w:bCs/>
        </w:rPr>
        <w:t>Local</w:t>
      </w:r>
      <w:r w:rsidR="00473281" w:rsidRPr="00DB72F5">
        <w:rPr>
          <w:bCs/>
          <w:spacing w:val="-4"/>
        </w:rPr>
        <w:t xml:space="preserve"> </w:t>
      </w:r>
      <w:r w:rsidR="00473281" w:rsidRPr="00DB72F5">
        <w:rPr>
          <w:bCs/>
        </w:rPr>
        <w:t>Economic</w:t>
      </w:r>
      <w:r w:rsidR="00473281" w:rsidRPr="00DB72F5">
        <w:rPr>
          <w:bCs/>
          <w:spacing w:val="-6"/>
        </w:rPr>
        <w:t xml:space="preserve"> </w:t>
      </w:r>
      <w:r w:rsidR="00473281" w:rsidRPr="00DB72F5">
        <w:rPr>
          <w:bCs/>
        </w:rPr>
        <w:t>Development</w:t>
      </w:r>
      <w:r w:rsidR="00473281">
        <w:rPr>
          <w:b/>
          <w:spacing w:val="-5"/>
        </w:rPr>
        <w:t xml:space="preserve"> </w:t>
      </w:r>
      <w:r>
        <w:t>on</w:t>
      </w:r>
      <w:r>
        <w:rPr>
          <w:spacing w:val="-3"/>
        </w:rPr>
        <w:t xml:space="preserve"> </w:t>
      </w:r>
      <w:r>
        <w:t>ways</w:t>
      </w:r>
      <w:r>
        <w:rPr>
          <w:spacing w:val="-3"/>
        </w:rPr>
        <w:t xml:space="preserve"> </w:t>
      </w:r>
      <w:r>
        <w:t>to</w:t>
      </w:r>
      <w:r>
        <w:rPr>
          <w:spacing w:val="-3"/>
        </w:rPr>
        <w:t xml:space="preserve"> </w:t>
      </w:r>
      <w:r>
        <w:t>help</w:t>
      </w:r>
      <w:r>
        <w:rPr>
          <w:spacing w:val="-3"/>
        </w:rPr>
        <w:t xml:space="preserve"> </w:t>
      </w:r>
      <w:r>
        <w:t>businesses</w:t>
      </w:r>
      <w:r>
        <w:rPr>
          <w:spacing w:val="-3"/>
        </w:rPr>
        <w:t xml:space="preserve"> </w:t>
      </w:r>
      <w:r>
        <w:t>improve</w:t>
      </w:r>
      <w:r>
        <w:rPr>
          <w:spacing w:val="-3"/>
        </w:rPr>
        <w:t xml:space="preserve"> </w:t>
      </w:r>
      <w:r>
        <w:t>disability</w:t>
      </w:r>
      <w:r>
        <w:rPr>
          <w:spacing w:val="-6"/>
        </w:rPr>
        <w:t xml:space="preserve"> </w:t>
      </w:r>
      <w:r>
        <w:t>access</w:t>
      </w:r>
      <w:r>
        <w:rPr>
          <w:spacing w:val="-3"/>
        </w:rPr>
        <w:t xml:space="preserve"> </w:t>
      </w:r>
      <w:r>
        <w:t>and</w:t>
      </w:r>
      <w:r>
        <w:rPr>
          <w:spacing w:val="-5"/>
        </w:rPr>
        <w:t xml:space="preserve"> </w:t>
      </w:r>
      <w:r>
        <w:t>expand their customer base.</w:t>
      </w:r>
    </w:p>
    <w:p w14:paraId="31B579E9" w14:textId="77777777" w:rsidR="006C66B2" w:rsidRDefault="006C66B2" w:rsidP="00473281">
      <w:pPr>
        <w:pStyle w:val="BodyText"/>
        <w:spacing w:before="109"/>
      </w:pPr>
    </w:p>
    <w:p w14:paraId="1A12BB0F" w14:textId="77777777" w:rsidR="006C66B2" w:rsidRDefault="00032C37">
      <w:pPr>
        <w:pStyle w:val="ListParagraph"/>
        <w:numPr>
          <w:ilvl w:val="0"/>
          <w:numId w:val="12"/>
        </w:numPr>
        <w:tabs>
          <w:tab w:val="left" w:pos="938"/>
        </w:tabs>
        <w:spacing w:before="0"/>
        <w:ind w:left="938" w:hanging="360"/>
        <w:rPr>
          <w:b/>
          <w:sz w:val="24"/>
        </w:rPr>
      </w:pPr>
      <w:r>
        <w:rPr>
          <w:b/>
          <w:sz w:val="24"/>
        </w:rPr>
        <w:t>County</w:t>
      </w:r>
      <w:r>
        <w:rPr>
          <w:b/>
          <w:spacing w:val="-7"/>
          <w:sz w:val="24"/>
        </w:rPr>
        <w:t xml:space="preserve"> </w:t>
      </w:r>
      <w:r>
        <w:rPr>
          <w:b/>
          <w:sz w:val="24"/>
        </w:rPr>
        <w:t>of</w:t>
      </w:r>
      <w:r>
        <w:rPr>
          <w:b/>
          <w:spacing w:val="-2"/>
          <w:sz w:val="24"/>
        </w:rPr>
        <w:t xml:space="preserve"> </w:t>
      </w:r>
      <w:r>
        <w:rPr>
          <w:b/>
          <w:sz w:val="24"/>
        </w:rPr>
        <w:t>Ventura</w:t>
      </w:r>
      <w:r>
        <w:rPr>
          <w:b/>
          <w:spacing w:val="-2"/>
          <w:sz w:val="24"/>
        </w:rPr>
        <w:t xml:space="preserve"> </w:t>
      </w:r>
      <w:r>
        <w:rPr>
          <w:b/>
          <w:sz w:val="24"/>
        </w:rPr>
        <w:t>Second</w:t>
      </w:r>
      <w:r>
        <w:rPr>
          <w:b/>
          <w:spacing w:val="-1"/>
          <w:sz w:val="24"/>
        </w:rPr>
        <w:t xml:space="preserve"> </w:t>
      </w:r>
      <w:r>
        <w:rPr>
          <w:b/>
          <w:sz w:val="24"/>
        </w:rPr>
        <w:t>Annual</w:t>
      </w:r>
      <w:r>
        <w:rPr>
          <w:b/>
          <w:spacing w:val="-2"/>
          <w:sz w:val="24"/>
        </w:rPr>
        <w:t xml:space="preserve"> </w:t>
      </w:r>
      <w:r>
        <w:rPr>
          <w:b/>
          <w:sz w:val="24"/>
        </w:rPr>
        <w:t>Government</w:t>
      </w:r>
      <w:r>
        <w:rPr>
          <w:b/>
          <w:spacing w:val="-3"/>
          <w:sz w:val="24"/>
        </w:rPr>
        <w:t xml:space="preserve"> </w:t>
      </w:r>
      <w:r>
        <w:rPr>
          <w:b/>
          <w:sz w:val="24"/>
        </w:rPr>
        <w:t>&amp;</w:t>
      </w:r>
      <w:r>
        <w:rPr>
          <w:b/>
          <w:spacing w:val="-2"/>
          <w:sz w:val="24"/>
        </w:rPr>
        <w:t xml:space="preserve"> </w:t>
      </w:r>
      <w:r>
        <w:rPr>
          <w:b/>
          <w:sz w:val="24"/>
        </w:rPr>
        <w:t>Disability</w:t>
      </w:r>
      <w:r>
        <w:rPr>
          <w:b/>
          <w:spacing w:val="-9"/>
          <w:sz w:val="24"/>
        </w:rPr>
        <w:t xml:space="preserve"> </w:t>
      </w:r>
      <w:r>
        <w:rPr>
          <w:b/>
          <w:spacing w:val="-2"/>
          <w:sz w:val="24"/>
        </w:rPr>
        <w:t>Summit</w:t>
      </w:r>
    </w:p>
    <w:p w14:paraId="5B9EF900" w14:textId="6B8D58F2" w:rsidR="006C66B2" w:rsidRDefault="00032C37">
      <w:pPr>
        <w:pStyle w:val="BodyText"/>
        <w:spacing w:before="24" w:line="261" w:lineRule="auto"/>
        <w:ind w:left="938" w:right="662"/>
      </w:pPr>
      <w:r>
        <w:t>Also in September, CCDA Operations Manager Abigail Ridge presented “Ensuring Accessibility:</w:t>
      </w:r>
      <w:r>
        <w:rPr>
          <w:spacing w:val="-4"/>
        </w:rPr>
        <w:t xml:space="preserve"> </w:t>
      </w:r>
      <w:r>
        <w:t>Understanding</w:t>
      </w:r>
      <w:r>
        <w:rPr>
          <w:spacing w:val="-5"/>
        </w:rPr>
        <w:t xml:space="preserve"> </w:t>
      </w:r>
      <w:r>
        <w:t>CCDA</w:t>
      </w:r>
      <w:r>
        <w:rPr>
          <w:spacing w:val="-4"/>
        </w:rPr>
        <w:t xml:space="preserve"> </w:t>
      </w:r>
      <w:r>
        <w:t>and</w:t>
      </w:r>
      <w:r>
        <w:rPr>
          <w:spacing w:val="-4"/>
        </w:rPr>
        <w:t xml:space="preserve"> </w:t>
      </w:r>
      <w:r>
        <w:t>Its</w:t>
      </w:r>
      <w:r>
        <w:rPr>
          <w:spacing w:val="-4"/>
        </w:rPr>
        <w:t xml:space="preserve"> </w:t>
      </w:r>
      <w:r>
        <w:t>Role</w:t>
      </w:r>
      <w:r>
        <w:rPr>
          <w:spacing w:val="-4"/>
        </w:rPr>
        <w:t xml:space="preserve"> </w:t>
      </w:r>
      <w:r>
        <w:t>in</w:t>
      </w:r>
      <w:r>
        <w:rPr>
          <w:spacing w:val="-4"/>
        </w:rPr>
        <w:t xml:space="preserve"> </w:t>
      </w:r>
      <w:r>
        <w:t>Promoting</w:t>
      </w:r>
      <w:r>
        <w:rPr>
          <w:spacing w:val="-6"/>
        </w:rPr>
        <w:t xml:space="preserve"> </w:t>
      </w:r>
      <w:r>
        <w:t>Disability</w:t>
      </w:r>
      <w:r>
        <w:rPr>
          <w:spacing w:val="-7"/>
        </w:rPr>
        <w:t xml:space="preserve"> </w:t>
      </w:r>
      <w:r>
        <w:t>Compliance</w:t>
      </w:r>
      <w:r>
        <w:rPr>
          <w:spacing w:val="-4"/>
        </w:rPr>
        <w:t xml:space="preserve"> </w:t>
      </w:r>
      <w:r>
        <w:t>at</w:t>
      </w:r>
      <w:r>
        <w:rPr>
          <w:spacing w:val="-4"/>
        </w:rPr>
        <w:t xml:space="preserve"> </w:t>
      </w:r>
      <w:r>
        <w:t>Places of Business to Improve Access for All</w:t>
      </w:r>
      <w:r w:rsidR="004A0BE8">
        <w:t>,</w:t>
      </w:r>
      <w:r>
        <w:t>” which had 85 attendees. She also hosted a resource table to engage with local stakeholders.</w:t>
      </w:r>
    </w:p>
    <w:p w14:paraId="7CC36AEF" w14:textId="77777777" w:rsidR="006C66B2" w:rsidRDefault="00032C37">
      <w:pPr>
        <w:pStyle w:val="BodyText"/>
        <w:spacing w:before="142"/>
        <w:rPr>
          <w:sz w:val="20"/>
        </w:rPr>
      </w:pPr>
      <w:r>
        <w:rPr>
          <w:noProof/>
          <w:sz w:val="20"/>
        </w:rPr>
        <mc:AlternateContent>
          <mc:Choice Requires="wpg">
            <w:drawing>
              <wp:anchor distT="0" distB="0" distL="0" distR="0" simplePos="0" relativeHeight="251658375" behindDoc="1" locked="0" layoutInCell="1" allowOverlap="1" wp14:anchorId="4D8955AC" wp14:editId="28A88AFE">
                <wp:simplePos x="0" y="0"/>
                <wp:positionH relativeFrom="page">
                  <wp:posOffset>644602</wp:posOffset>
                </wp:positionH>
                <wp:positionV relativeFrom="paragraph">
                  <wp:posOffset>251834</wp:posOffset>
                </wp:positionV>
                <wp:extent cx="3313429" cy="2525395"/>
                <wp:effectExtent l="0" t="0" r="0" b="0"/>
                <wp:wrapTopAndBottom/>
                <wp:docPr id="326" name="Group 32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313429" cy="2525395"/>
                          <a:chOff x="0" y="0"/>
                          <a:chExt cx="3313429" cy="2525395"/>
                        </a:xfrm>
                      </wpg:grpSpPr>
                      <pic:pic xmlns:pic="http://schemas.openxmlformats.org/drawingml/2006/picture">
                        <pic:nvPicPr>
                          <pic:cNvPr id="327" name="Image 327" descr="Close-up photograph of two smiling individuals, including CCDA Executive Director April Dawson Rawlings and ODA Director Eli Gelardin, positioned in front of a building pillar that reads, &quot;City and County of San Francisco.&quot;"/>
                          <pic:cNvPicPr/>
                        </pic:nvPicPr>
                        <pic:blipFill>
                          <a:blip r:embed="rId207" cstate="print"/>
                          <a:stretch>
                            <a:fillRect/>
                          </a:stretch>
                        </pic:blipFill>
                        <pic:spPr>
                          <a:xfrm>
                            <a:off x="0" y="10624"/>
                            <a:ext cx="3299559" cy="2514686"/>
                          </a:xfrm>
                          <a:prstGeom prst="rect">
                            <a:avLst/>
                          </a:prstGeom>
                        </pic:spPr>
                      </pic:pic>
                      <pic:pic xmlns:pic="http://schemas.openxmlformats.org/drawingml/2006/picture">
                        <pic:nvPicPr>
                          <pic:cNvPr id="328" name="Image 328" descr="Close-up photograph of two smiling individuals, including CCDA Executive Director April Dawson Rawlings and ODA Director Eli Gelardin, positioned in front of a building pillar that reads, &quot;City and County of San Francisco.&quot;"/>
                          <pic:cNvPicPr/>
                        </pic:nvPicPr>
                        <pic:blipFill>
                          <a:blip r:embed="rId208" cstate="print"/>
                          <a:stretch>
                            <a:fillRect/>
                          </a:stretch>
                        </pic:blipFill>
                        <pic:spPr>
                          <a:xfrm>
                            <a:off x="42721" y="0"/>
                            <a:ext cx="3270504" cy="2484120"/>
                          </a:xfrm>
                          <a:prstGeom prst="rect">
                            <a:avLst/>
                          </a:prstGeom>
                        </pic:spPr>
                      </pic:pic>
                      <pic:pic xmlns:pic="http://schemas.openxmlformats.org/drawingml/2006/picture">
                        <pic:nvPicPr>
                          <pic:cNvPr id="329" name="Image 329" descr="Close-up photograph of two smiling individuals, including CCDA Executive Director April Dawson Rawlings and ODA Director Eli Gelardin, positioned in front of a building pillar that reads, &quot;City and County of San Francisco.&quot;"/>
                          <pic:cNvPicPr/>
                        </pic:nvPicPr>
                        <pic:blipFill>
                          <a:blip r:embed="rId209" cstate="print"/>
                          <a:stretch>
                            <a:fillRect/>
                          </a:stretch>
                        </pic:blipFill>
                        <pic:spPr>
                          <a:xfrm>
                            <a:off x="108494" y="64769"/>
                            <a:ext cx="3140329" cy="2355214"/>
                          </a:xfrm>
                          <a:prstGeom prst="rect">
                            <a:avLst/>
                          </a:prstGeom>
                        </pic:spPr>
                      </pic:pic>
                    </wpg:wgp>
                  </a:graphicData>
                </a:graphic>
              </wp:anchor>
            </w:drawing>
          </mc:Choice>
          <mc:Fallback>
            <w:pict>
              <v:group w14:anchorId="7DAF5382" id="Group 326" o:spid="_x0000_s1026" style="position:absolute;margin-left:50.75pt;margin-top:19.85pt;width:260.9pt;height:198.85pt;z-index:-251658105;mso-wrap-distance-left:0;mso-wrap-distance-right:0;mso-position-horizontal-relative:page" coordsize="33134,25253"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wN/4qzQDAAA0DAAADgAAAGRycy9lMm9Eb2MueG1s7Fbb&#10;btQwEH1H4h9GeeCJNpfNbruhuwjtthUSolULH+B1nMRqYhvb2Wz/nrGTpu22EgiBEKIPica38Zkz&#10;c2yfvN81NWyZNlyKRRAfRgEwQWXORbkIvn45OzgOwFgiclJLwRbBLTPB++XrVyedylgiK1nnTAM6&#10;ESbr1CKorFVZGBpasYaYQ6mYwMFC6oZYbOoyzDXp0HtTh0kUzcJO6lxpSZkx2LvuB4Ol918UjNqL&#10;ojDMQr0IEJv1f+3/G/cPlyckKzVRFacDDPILKBrCBW46uloTS6DV/ImrhlMtjSzsIZVNKIuCU+Zj&#10;wGjiaC+acy1b5WMps65UI01I7R5Pv+yWft6ea3WtLnWPHs1Pkt4Y5CXsVJk9HHft8n7yrtCNW4RB&#10;wM4zejsyynYWKHZOJvEkTeYBUBxLpsl0Mp/2nNMKE/NkHa1Of7AyJFm/sYc3wlGcZvgNFKH1hKIf&#10;lxKusq1mweCk+SkfDdE3rTrAbCpi+YbX3N76ysS8OVBie8mpY9c1kM1LDTxHYpKjAARpUBIfG1Iy&#10;8B05MxSLc1VLww5aBaqSVvrqBFmA7SSYBncQJXCR8y3PW1Kbt9igdeskB6vV+gOc7hhtLd8yWHON&#10;CpAaPijNa1iTzkgBV6RzPgygLOECF4zTTmsO56wmGp29BSUNt6hrluMOUGgprINBYNPy2m+neI2T&#10;wVbEgmYkRyxvvrXSvlshC979SrYCTVx2TQScaSIoN1Qe9tNcKdzx4lhyVfeEtE3N1Rlu5GrN2UN6&#10;kKc9ETyT4V5ga0nbhgnbnxgaA3RhmYorE4DOWLNhmBL9MY+xUPG0spgVJEzYvlSN1czSyu1fII4r&#10;pNQBJdk44EHf43QhmEFSz6okjmZJ2jsflZLM59PpqJQ4nR3P3Iyx3kmmtLHnTDbgDMSLOLDISEa2&#10;n8yA6G7KwGMPwqNDTD3XaPxDKsHr47FKsONFJX9XJckfV0maHCWoxWfuk+QomkbpcJ+kx2mc+Dv8&#10;P1cJHhuPVYIdLyr5uyqZ/HGVxNFxOkctoExm6dFsvnehxGk0GZ9ek+k0if2V81ul4h9h+DT199Tw&#10;jHZv34dttB8+9pffAQAA//8DAFBLAwQKAAAAAAAAACEAsUkDLlcLAABXCwAAFAAAAGRycy9tZWRp&#10;YS9pbWFnZTEucG5niVBORw0KGgoAAAANSUhEUgAAAh4AAAGdCAYAAABdD3qhAAAABmJLR0QA/wD/&#10;AP+gvaeTAAAACXBIWXMAAA7EAAAOxAGVKw4bAAAK90lEQVR4nO3d0VLbyBZA0XbCzP9/702C7oMt&#10;aDeyIZnUrsSsVaWyYmMgT951uiVO27aN/+p0Op3+8zcBAP5o22+IhtNHv4e4AABu+WiUPN17cYmN&#10;o/AQIwDw+byJjDkZ7kXIzYnHFB3z43shAgB8Dttyvs3P34qPw4nHJTrW4FiPN2/76V8ZAPhbHIXE&#10;dnCMMc4TkKP4eDPxWKLjy+V8fTT9AIDP52jKsY0xng8exzgPPq5C42ricRAd9451KQYAeHzzksrz&#10;cpzGa3Q8j0tazPHxEh7LRtI5ML5ejqfp3/P0YwzxAQCfwRod2xjjx+X8++V89jzGuTH2+Fj3eMzL&#10;KHtkPC3H13E99RAdAPB5zMsrz+McG9/H2ybYpn+/nXhM9uiYw+Of6dgnIJZcAODzOFpi+XE55h64&#10;ueF0jEt4THs71onHPuX4Z4zx7+VxnXwIDwB4fGt47JOOfdqxvzaHycsUZN/rcWupZd7jMU88/r0c&#10;R0suAMBjO1pi+d/y2j4B+TJe4+PdpZZ5j8e8uXSPj3nPx/61+3sBgMeyh8O+oXSfdHwZ18Exb8c4&#10;3Af6Xnism0z3pZZ52eXWvT0AgMew3rNjj4sxrqcfR/f9uvJ05++xrEsutyYf++W19noAwOOZ93bs&#10;l8+u0TFvv1i3YLycn06n09PRCwfn656P+TLbuyMVAOCvN0879s/6H+PcAd/GO8Expn0e9/467a0r&#10;XY72fri6BQAe03o1y35+dF+vd7de3NvjcWT9w3HrWEV0AMDjme/HsX7m32uGD20uXd+0vvnWX6sV&#10;HgDw2G597n94r+d74XHrh67nNpcCwGOab30+7px/yJf3v+TQrdAQHQDwWN4bOPyUXw0PAICfJjwA&#10;gIzwAAAywgMAyAgPACAjPACAjPAAADLCAwDICA8AICM8AICM8AAAMsIDAMgIDwAgIzwAgIzwAAAy&#10;wgMAyAgPACAjPACAjPAAADLCAwDICA8AICM8AICM8AAAMsIDAMgIDwAgIzwAgIzwAAAywgMAyAgP&#10;ACAjPACAjPAAADLCAwDICA8AICM8AICM8AAAMsIDAMgIDwAgIzwAgIzwAAAywgMAyAgPACAjPACA&#10;jPAAADLCAwDICA8AICM8AICM8AAAMsIDAMgIDwAgIzwAgIzwAAAywgMAyAgPACAjPACAjPAAADLC&#10;AwDICA8AICM8AICM8AAAMsIDAMgIDwAgIzwAgIzwAAAywgMAyAgPACAjPACAjPAAADLCAwDICA8A&#10;ICM8AICM8AAAMsIDAMgIDwAgIzwAgIzwAAAywgMAyAgPACAjPACAjPAAADLCAwDICA8AICM8AICM&#10;8AAAMsIDAMgIDwAgIzwAgIzwAAAywgMAyAgPACAjPACAjPAAADLCAwDICA8AICM8AICM8AAAMsID&#10;AMgIDwAgIzwAgIzwAAAywgMAyAgPACAjPACAjPAAADLCAwDICA8AICM8AICM8AAAMsIDAMgIDwAg&#10;IzwAgIzwAAAywgMAyAgPACAjPACAjPAAADLCAwDICA8AICM8AICM8AAAMsIDAMgIDwAgIzwAgIzw&#10;AAAywgMAyAgPACAjPACAjPAAADLCAwDICA8AICM8AICM8AAAMsIDAMgIDwAgIzwAgIzwAAAywgMA&#10;yAgPACAjPACAjPAAADLCAwDICA8AICM8AICM8AAAMsIDAMgIDwAgIzwAgIzwAAAywgMAyAgPACAj&#10;PACAjPAAADLCAwDICA8AICM8AICM8AAAMsIDAMgIDwAgIzwAgIzwAAAywgMAyAgPACAjPACAjPAA&#10;ADLCAwDICA8AICM8AICM8AAAMsIDAMgIDwAgIzwAgIzwAAAywgMAyAgPACAjPACAjPAAADLCAwDI&#10;CA8AICM8AICM8AAAMsIDAMgIDwAgIzwAgIzwAAAywgMAyAgPACAjPACAjPAAADLCAwDICA8AICM8&#10;AICM8AAAMsIDAMgIDwAgIzwAgIzwAAAywgMAyAgPACAjPACAjPAAADLCAwDICA8AICM8AICM8AAA&#10;MsIDAMgIDwAgIzwAgIzwAAAywgMAyAgPACAjPACAjPAAADLCAwDICA8AICM8AICM8AAAMsIDAMgI&#10;DwAgIzwAgIzwAAAywgMAyAgPACAjPACAjPAAADLCAwDICA8AICM8AICM8AAAMsIDAMgIDwAgIzwA&#10;gIzwAAAywgMAyAgPACAjPACAjPAAADLCAwDICA8AICM8AICM8AAAMsIDAMgIDwAgIzwAgIzwAAAy&#10;wgMAyAgPACAjPACAjPAAADLCAwDICA8AICM8AICM8AAAMsIDAMgIDwAgIzwAgIzwAAAywgMAyAgP&#10;ACAjPACAjPAAADLCAwDICA8AICM8AICM8AAAMsIDAMgIDwAgIzwAgIzwAAAywgMAyAgPACAjPACA&#10;jPAAADLCAwDICA8AICM8AICM8AAAMsIDAMgIDwAgIzwAgIzwAAAywgMAyAgPACAjPACAjPAAADLC&#10;AwDICA8AICM8AICM8AAAMsIDAMgIDwAgIzwAgIzwAAAywgMAyAgPACAjPACAjPAAADLCAwDICA8A&#10;ICM8AICM8AAAMsIDAMgIDwAgIzwAgIzwAAAywgMAyAgPACAjPACAjPAAADLCAwDICA8AICM8AICM&#10;8AAAMsIDAMgIDwAgIzwAgIzwAAAywgMAyAgPACAjPACAjPAAADLCAwDICA8AICM8AICM8AAAMsID&#10;AMgIDwAgIzwAgIzwAAAywgMAyAgPACAjPACAjPAAADLCAwDICA8AICM8AICM8AAAMsIDAMgIDwAg&#10;IzwAgIzwAAAywgMAyAgPACAjPACAjPAAADLCAwDICA8AICM8AICM8AAAMsIDAMgIDwAgIzwAgIzw&#10;AAAywgMAyAgPACAjPACAjPAAADLCAwDICA8AICM8AICM8AAAMsIDAMgIDwAgIzwAgIzwAAAywgMA&#10;yAgPACAjPACAjPAAADLCAwDICA8AICM8AICM8AAAMsIDAMj8anhsl2NMj+s5APD3O/qc38YvfuY/&#10;/cZfYIwxTr/6iwAAf6zfNnB4LzyOyma7cQAAj+nWZ/+tTrjpKDzuhcT6A54vxxjnacf8CAD8/ebP&#10;/v1z/yOhcdgT9yYeR1Wz/8Afl2OPjC+Xc9EBAI9n7oAf07GGyLsrIXN43FqzmYPjeYzxfYzx9fK4&#10;vz5Hh/gAgMexrnb8GOcG2B/nRrjXEmOMMZ62bdtOp9PpxhfN32yvm+/j9WqY53E97RAdAPB41tWP&#10;72OMb+M1QObpx80A2bZtu7fH43lcj1X2HzJHx77csj8nPADg8ezxsLfB9+mYA2Ruhw/v8bi1jrNP&#10;Ok7Ta9+m5wCAx7bu9zyafMwB8m54rJtI93HKHBfPl/d9XZ4XHwDwuNarW/bw2ONjD5B1yeUqPp7G&#10;OK+5vG7zeLOGM+/dmDeVfBnCAwA+i6PLavcJxxwee3xcXeWybds2xu2lludxDon5ktn9+X3S4RJa&#10;APh8jm6xMe/5WC+zvXK01LI/Pi/P79OOr+N1Q6lpBwB8Hmsn7G2wr5Ic7fF4u9Qyxstyy7yPY/1B&#10;+6WzllgA4PM6WnK5dZy/8LLMMsYYp+n8/MQ5PtY7kq6P6xKL+ACAx7fen+PoFhzzqsm2LaHxJjzG&#10;eBMfpxvHm7f96v8CAPjjHd0G/e4fjlujY4wb4THGS3yM8TZAxvI8APD5HE0/Xp4/io4x7oTHGFfx&#10;MYYpBwBwdmv6cT65Exd3w+PqC68jBADgxb3YmH04PO5+E1ECAA/vo3Fxz/8B7an+HAjtM/kAAAAA&#10;SUVORK5CYIJQSwMECgAAAAAAAAAhADcn28+dKgAAnSoAABQAAABkcnMvbWVkaWEvaW1hZ2UyLnBu&#10;Z4lQTkcNChoKAAAADUlIRFIAAAQyAAADMAgGAAAA0sZApQAAAAZiS0dEAP8A/wD/oL2nkwAAAAlw&#10;SFlzAAAOxAAADsQBlSsOGwAAIABJREFUeJzs3d+KW9f5x+G11pY0Gk/GbmsTU8iBcTH8IKR3ksPk&#10;duLrSQ5zHTlpMRRCjQ8CxiZOsCfzV9p7/Q5GmsqOx0nahubbPg+IUWYyWxqd+cO73l177wUAAAAg&#10;QftPvwEAAACAn2v2a1241lp/rWsDAAAAv239VzoC8m8JGW+LFm++3+vChqMtAAAAkOO6uYU3w8U1&#10;reBfjgD1n73G7hvavcb2+9vvffHFF7WUUh49emRCAwAAAP5Lffjhh72UUj755JNeyj+Cx2682G0b&#10;/2zU+MUh482AUWutu9FiGyw+/vjjq//v8ePH9enTp/XBgwellFKePXtWSynl3r17/8x7BgAAAP6D&#10;njx5Ukop5e7du72UUr7++uvyxz/+sd+/f/8qMnz55Ze9lMvAsRs3eu/9Xwkavyhk7E5bbAPGNl58&#10;/PHH9fHjx/W9996rz549q/fu3SuHh4etlFJevHhRF4tFffnyZb1z50559eqV6QwAAAAId/Pmzf7t&#10;t9+WW7du9YuLi3779u1eSilHR0fTkydPyt27d/sPP/zQ79+/37/88su+jRpvBo1fEjN+9o6M3cmL&#10;Ukr97LPP2ldffVVLKfXevXvt8ePH9datW22xWNS7d++2w8PDenR0VG/fvl1ba+3w8LAeHh6WFy9e&#10;tFu3bpXT09N6cHBwdf2zszNxAwAAAH6jlsvlVRQ4Pj4u+/v7/YcffigffPDBVEop33//fV8sFtOL&#10;Fy/64eFhv3v3bt/f35+GYeiPHz+e7t2710sp01dffdU/++yzXkqZtgFj0xx+Vsz4WRMZ24hRa62f&#10;f/55ffToUf3www/b8fFx++ijj9o333wz9N6HP/3pT/Xi4mJ48eJFWywWbT6ft9ZaXa1Wbb1et9Za&#10;3T7eXPrRWhMyAAAA4DdqmqbXAkLvvU/TdPWYzWbTfD6fpmnqq9Vquri4mG7fvj0tFovx73//e6+1&#10;jh988MH417/+dTo4OJgePXo0ffjhh/3TTz/t2+mMnxMzfnIi482Icf/+/fb06dN2//794ezsbDg6&#10;Oho++OCD2dHR0eyHH34YTk9PZ8vlsg3D0KZpGpbLZVuv1225XLZxHNtisajjOLbttbevs7e3J2QA&#10;AADAb9T5+flVZNiGh/l8Pl1cXPTFYjGN4zgtFovp5ORkms/nY2ttevny5bS/v7/+3e9+Nx4eHq6P&#10;jo7WDx48GJfL5fj06dPx/v370+effz7tHDX5ycmMd05k7ISGq4jx/PnzNgzD7Pbt27NSyvz4+Hh+&#10;cHAwPzs7my+Xy/np6elQSpkNwzD03ofWWpumadjb22vn5+etbcYxSil1HMc6m122lHEchQwAAAD4&#10;jRqGoZdSynq93j7vm6mMaW9vbzo/P59aa+M0TVOtdRzHcSylrPf398ezs7PVcrlcHR8frw4ODlal&#10;lNWLFy/W4ziu33///enx48fTp59+2kspvZR378z4yYmM7e8+fPiwvvfee20YhtlisZi/ePFisVgs&#10;FvP5fG+1Wi1KKXvTNM2HYViUUma991nvfbj8W4c2TVMbhqHVWrfPS621bT6MMgzDv/aJAgAAAL+q&#10;cRzLbDYrtdZpHMfSWptqrdM0TdMwDFPvfeq9j6WUcRiGdSllPU3TRSlltVqtzodhuDg6Ojq/uLho&#10;i8WiXlxclOfPn68fPXrUd/ZlvPM9XDuRsbPcsz58+LD94Q9/GP7v//5vdnJyMn///fcXe3t7y3Ec&#10;lxcXF/uz2WzZWttbrVbL2Ww2n81m82mahnEcZ7XW1lobpmlqvfehXv6FrV7+oPTeTWIAAABAiFpr&#10;n6ap9N57a23aHAkZLw9kTGPvfRqGYd1aG9fr9Wq9Xq/m8/nZNE3n6/X6bLFYnA7DcHZ+fn72/Pnz&#10;ixs3bqz+9re/rb/77rvx4cOHUynlnfsy3hkyys6RklLK/Pnz57NhGJa3b99enp2d7ddab2wfpZT9&#10;+Xy+N47jopQyL5dTGcM2YtRaW++9bV7zKmRM0yRkAAAAQIjW2lXIqLVuw8PUe5+2MaPWOpZS1qWU&#10;1TAMF6vV6ryUctp7P9k+lsvl6YsXL87GcTx7//3316WU1e4Rk+tCxluPluzeavXhw4f1+Ph4+P3v&#10;fz8cHBzMZ7PZ4uTkZDkMw43e+3uttfdKKTeGYdgfx3FZa12UUuabaYztjoxWSmmb67Za62tLRP/9&#10;HysAAADwa9gu+iybfRbbmFFK2YaMaZqm7dGS1TiOF8MwnI3jOK+1zjbDDuXk5KQvFotpvV6P33zz&#10;Tf/++++nJ0+e7B4xeeviz7dOZOxOY5RShvv378+Ojo4WrbX9YRhuDMNw0Hs/LKUcDsNwWEo5mKbp&#10;Rq11bxsytvsxWmt1O4mxve5mEenbjpWIGgAAAPDb81o82DaGWuvu9ETf7MvopZTtVMaq937Rez9v&#10;rZ2UUo7HcTwqpRzVWo/GcTwex/FkmqbTw8PDi8ePH69LKeO7pjJ+NJHx5jTGvXv32tnZ2XB4eDgr&#10;pcxPTk72hmHY3xwnOSilHNRaDzZHTPZ674vNJMbQex82R0fq7s6NcvluXvsKAAAA/PbtDEpcfd3+&#10;x2Zao9dax977uGkE81LKbOdkxlRKGcvlItD19i4mZ2dn4/Hx8fTkyZPpXVMZP5rI2F74iy++aNvd&#10;GNtpjPl8ftB7P6y13qy13hqG4eY4jjdrrQellP3NRMaslDL03ofLvR+tlNfjxXXhQtAAAACA367r&#10;bonaN5MZpZTSp2kqtdZpM5Ex9t7XvfftjozjYRhejeP4qvf+svf+qtZ6tFqtjrdTGWWzK+OTTz6Z&#10;3rb089odGZ999ll9+vRp+/Of/9zW6/WwWCxmtdb5OI57rbXlMAzLcRz3W2vLUsqylLJXSllsb7ta&#10;a227x0fqJcs9AQAA4L9Ia+218YxN1BimaRo2MaNtd2rUWsdxHFettYv1en0+TdP5bDY7K6XM1uv1&#10;cHR01P7yl7+07777rn/66ae1vCWe/Chk7BwrKTdv3qynp6ft1q1bw3q9nq3X60VrbdFa2+u9LzdH&#10;SfZaa/Pe+3ZUZCilbG+zWjcTGbtB49o/3t5PAAAA+O257o6nm59t/73fSyllmqZt3NjuxyxlEzGm&#10;adqrtV703pettbNSymK9Xi9KKbMbN24ML1++bDdv3qzffffdta/51omMUkr5+OOPaymlHR0dXU1k&#10;jOM4n81m8977YpqmxTAMi03AuLrdark8VrJd7nl1vesixe6OjHd9MAAAAMB/3s4xkh/9aPPz0nvf&#10;XaSx/Z15KWVda12M47horS1ms9l8tVrNF4vF7OLiYtjf328fffRR++ijj66ddHgtZOzsx6illHrr&#10;1q3ae297e3tDuQwVs3Ec5621+TAMs977rPwjYLRaa9vcXvUqYljmCQAAAP89furf+Tuho24aQS+l&#10;tE07mPXeZ5umMB/Hcb5tC9M0Defn5+3i4qK+fPmyPn78uH7yySf9zYWf7S0vWB89elSfPn1aSynl&#10;zp077fDwsE3TNGzMymUAuTpKsg0YpZTaWtutLyIGAAAA/A/Z9oBaa9neAGQTNNpmHcVVUxiGYTYM&#10;wzBN03B4eNju3LnTSinl6dOn9dGjR7W+5XjHj0LG1oMHD8rp6Wk7OTmpq9WqtdbaMAzDZpHn9utr&#10;UxjbN/yrfBIAAABAlN0bgOzEjLbbFoZhGFprbbVatZOTk3p6etoePHhw7TWvDRnPnj2rd+7cKcMw&#10;1PV63cZxbNM0te1tVcumqJTLMzB1877EDAAAAOC1iFF22sFuU+i9D9M0tXEc23q9bsMw1Dt37pRn&#10;z55d2xV+FDJ2F26+evWqnp6e1h2tlFKnaWrb5zuPsnmD/6Y/GQAAAEj2RiPYHYRo0zRtbxSy3bVZ&#10;T09P66tXr955U5BrJzLu3btXSinl4OBg++J1HMerorE57/LaHoxpmlQMAAAA4MpuK9htCVvb1lDK&#10;PxrEtkm8zbUh421ms9llKmltu7Dj6o2UnakMAAAAgB2vDUJsu0Kttc5ms3f93o/8ZMg4OzurrbW6&#10;t7dXx3GswzCU3nvdFBUBAwAAAPi5arlcWVF773UYhjKOY93b26uttXp2dvaTjeEXTWQAAAAA/CcJ&#10;GQAAAEAMIQMAAACIIWQAAAAAMYQMAAAAIIaQAQAAAMQQMgAAAIAYQgYAAAAQQ8gAAAAAYggZAAAA&#10;QAwhAwAAAIghZAAAAAAxhAwAAAAghpABAAAAxBAyAAAAgBhCBgAAABBDyAAAAABiCBkAAABADCED&#10;AAAAiCFkAAAAADGEDAAAACCGkAEAAADEEDIAAACAGEIGAAAAEEPIAAAAAGIIGQAAAEAMIQMAAACI&#10;IWQAAAAAMYQMAAAAIIaQAQAAAMQQMgAAAIAYQgYAAAAQQ8gAAAAAYggZAAAAQAwhAwAAAIghZAAA&#10;AAAxhAwAAAAghpABAAAAxBAyAAAAgBhCBgAAABBDyAAAAABiCBkAAABADCEDAAAAiCFkAAAAADGE&#10;DAAAACCGkAEAAADEEDIAAACAGEIGAAAAEEPIAAAAAGIIGQAAAEAMIQMAAACIIWQAAAAAMYQMAAAA&#10;IIaQAQAAAMQQMgAAAIAYQgYAAAAQQ8gAAAAAYggZAAAAQAwhAwAAAIghZAAAAAAxhAwAAAAghpAB&#10;AAAAxBAyAAAAgBhCBgAAABBDyAAAAABiCBkAAABADCEDAAAAiCFkAAAAADGEDAAAACCGkAEAAADE&#10;EDIAAACAGEIGAAAAEEPIAAAAAGIIGQAAAEAMIQMAAACIIWQAAAAAMYQMAAAAIIaQAQAAAMQQMgAA&#10;AIAYQgYAAAAQQ8gAAAAAYggZAAAAQAwhAwAAAIghZAAAAAAxhAwAAAAghpABAAAAxBAyAAAAgBhC&#10;BgAAABBDyAAAAABiCBkAAABADCEDAAAAiCFkAAAAADGEDAAAACCGkAEAAADEEDIAAACAGEIGAAAA&#10;EEPIAAAAAGIIGQAAAEAMIQMAAACIIWQAAAAAMYQMAAAAIIaQAQAAAMQQMgAAAIAYQgYAAAAQQ8gA&#10;AAAAYggZAAAAQAwhAwAAAIghZAAAAAAxhAwAAAAghpABAAAAxBAyAAAAgBhCBgAAABBDyAAAAABi&#10;CBkAAABADCEDAAAAiCFkAAAAADGEDAAAACCGkAEAAADEEDIAAACAGEIGAAAAEEPIAAAAAGIIGQAA&#10;AEAMIQMAAACIIWQAAAAAMYQMAAAAIIaQAQAAAMQQMgAAAIAYQgYAAAAQQ8gAAAAAYggZAAAAQAwh&#10;AwAAAIghZAAAAAAxhAwAAAAghpABAAAAxBAyAAAAgBhCBgAAABBDyAAAAABiCBkAAABADCEDAAAA&#10;iCFkAAAAADGEDAAAACCGkAEAAADEEDIAAACAGEIGAAAAEEPIAAAAAGIIGQAAAEAMIQMAAACIIWQA&#10;AAAAMYQMAAAAIIaQAQAAAMQQMgAAAIAYQgYAAAAQQ8gAAAAAYggZAAAAQAwhAwAAAIghZAAAAAAx&#10;hAwAAAAghpABAAAAxBAyAAAAgBhCBgAAABBDyAAAAABiCBkAAABADCEDAAAAiCFkAAAAADGEDAAA&#10;ACCGkAEAAADEEDIAAACAGEIGAAAAEEPIAAAAAGIIGQAAAEAMIQMAAACIIWQAAAAAMYQMAAAAIIaQ&#10;AQAAAMQQMgAAAIAYQgYAAAAQQ8gAAAAAYggZAAAAQAwhAwAAAIghZAAAAAAxhAwAAAAghpABAAAA&#10;xBAyAAAAgBhCBgAAABBDyAAAAABiCBkAAABADCEDAAAAiCFkAAAAADGEDAAAACCGkAEAAADEEDIA&#10;AACAGEIGAAAAEEPIAAAAAGIIGQAAAEAMIQMAAACIIWQAAAAAMYQMAAAAIIaQAQAAAMQQMgAAAIAY&#10;QgYAAAAQQ8gAAAAAYggZAAAAQAwhAwAAAIghZAAAAAAxhAwAAAAghpABAAAAxBAyAAAAgBhCBgAA&#10;ABBDyAAAAABiCBkAAABADCEDAAAAiCFkAAAAADGEDAAAACCGkAEAAADEEDIAAACAGEIGAAAAEEPI&#10;AAAAAGIIGQAAAEAMIQMAAACIIWQAAAAAMYQMAAAAIIaQAQAAAMQQMgAAAIAYQgYAAAAQQ8gAAAAA&#10;YggZAAAAQAwhAwAAAIghZAAAAAAxhAwAAAAghpABAAAAxBAyAAAAgBhCBgAAABBDyAAAAABiCBkA&#10;AABADCEDAAAAiCFkAAAAADGEDAAAACCGkAEAAADEEDIAAACAGEIGAAAAEEPIAAAAAGIIGQAAAEAM&#10;IQMAAACIIWQAAAAAMYQMAAAAIIaQAQAAAMQQMgAAAIAYQgYAAAAQQ8gAAAAAYggZAAAAQAwhAwAA&#10;AIghZAAAAAAxhAwAAAAghpABAAAAxBAyAAAAgBhCBgAAABBDyAAAAABiCBkAAABADCEDAAAAiCFk&#10;AAAAADGEDAAAACCGkAEAAADEEDIAAACAGEIGAAAAEEPIAAAAAGIIGQAAAEAMIQMAAACIIWQAAAAA&#10;MYQMAAAAIIaQAQAAAMQQMgAAAIAYQgYAAAAQQ8gAAAAAYggZAAAAQAwhAwAAAIghZAAAAAAxhAwA&#10;AAAghpABAAAAxBAyAAAAgBhCBgAAABBDyAAAAABiCBkAAABADCEDAAAAiCFkAAAAADGEDAAAACCG&#10;kAEAAADEEDIAAACAGEIGAAAAEEPIAAAAAGIIGQAAAEAMIQMAAACIIWQAAAAAMYQMAAAAIIaQAQAA&#10;AMQQMgAAAIAYQgYAAAAQQ8gAAAAAYggZAAAAQAwhAwAAAIghZAAAAAAxhAwAAAAghpABAAAAxBAy&#10;AAAAgBhCBgAAABBDyAAAAABiCBkAAABADCEDAAAAiCFkAAAAADGEDAAAACCGkAEAAADEEDIAAACA&#10;GEIGAAAAEEPIAAAAAGIIGQAAAEAMIQMAAACIIWQAAAAAMYQMAAAAIIaQAQAAAMQQMgAAAIAYQgYA&#10;AAAQQ8gAAAAAYggZAAAAQAwhAwAAAIghZAAAAAAxhAwAAAAghpABAAAAxBAyAAAAgBhCBgAAABBD&#10;yAAAAABiCBkAAABADCEDAAAAiCFkAAAAADGEDAAAACCGkAEAAADEEDIAAACAGEIGAAAAEEPIAAAA&#10;AGIIGQAAAEAMIQMAAACIIWQAAAAAMYQMAAAAIIaQAQAAAMQQMgAAAIAYQgYAAAAQQ8gAAAAAYggZ&#10;AAAAQAwhAwAAAIghZAAAAAAxhAwAAAAghpABAAAAxBAyAAAAgBhCBgAAABBDyAAAAABiCBkAAABA&#10;DCEDAAAAiCFkAAAAADGEDAAAACCGkAEAAADEEDIAAACAGEIGAAAAEEPIAAAAAGIIGQAAAEAMIQMA&#10;AACIIWQAAAAAMYQMAAAAIIaQAQAAAMQQMgAAAIAYQgYAAAAQQ8gAAAAAYggZAAAAQAwhAwAAAIgh&#10;ZAAAAAAxhAwAAAAghpABAAAAxBAyAAAAgBhCBgAAABBDyAAAAABiCBkAAABADCEDAAAAiCFkAAAA&#10;ADGEDAAAACCGkAEAAADEEDIAAACAGEIGAAAAEEPIAAAAAGIIGQAAAEAMIQMAAACIIWQAAAAAMYQM&#10;AAAAIIaQAQAAAMQQMgAAAIAYQgYAAAAQQ8gAAAAAYggZAAAAQAwhAwAAAIghZAAAAAAxhAwAAAAg&#10;hpABAAAAxBAyAAAAgBhCBgAAABBDyAAAAABiCBkAAABADCEDAAAAiCFkAAAAADGEDAAAACCGkAEA&#10;AADEEDIAAACAGEIGAAAAEEPIAAAAAGIIGQAAAEAMIQMAAACIIWQAAAAAMYQMAAAAIIaQAQAAAMQQ&#10;MgAAAIAYQgYAAAAQQ8gAAAAAYggZAAAAQAwhAwAAAIghZAAAAAAxhAwAAAAghpABAAAAxBAyAAAA&#10;gBhCBgAAABBDyAAAAABiCBkAAABADCEDAAAAiCFkAAAAADGEDAAAACCGkAEAAADEEDIAAACAGEIG&#10;AAAAEEPIAAAAAGIIGQAAAEAMIQMAAACIIWQAAAAAMYQMAAAAIIaQAQAAAMQQMgAAAIAYQgYAAAAQ&#10;Q8gAAAAAYggZAAAAQAwhAwAAAIghZAAAAAAxhAwAAAAghpABAAAAxBAyAAAAgBhCBgAAABBDyAAA&#10;AABiCBkAAABADCEDAAAAiCFkAAAAADGEDAAAACCGkAEAAADEEDIAAACAGEIGAAAAEEPIAAAAAGII&#10;GQAAAEAMIQMAAACIIWQAAAAAMYQMAAAAIIaQAQAAAMQQMgAAAIAYQgYAAAAQQ8gAAAAAYggZAAAA&#10;QAwhAwAAAIghZAAAAAAxhAwAAAAghpABAAAAxBAyAAAAgBhCBgAAABBDyAAAAABiCBkAAABADCED&#10;AAAAiCFkAAAAADGEDAAAACCGkAEAAADEEDIAAACAGEIGAAAAEEPIAAAAAGIIGQAAAEAMIQMAAACI&#10;IWQAAAAAMYQMAAAAIIaQAQAAAMQQMgAAAIAYQgYAAAAQQ8gAAAAAYggZAAAAQAwhAwAAAIghZAAA&#10;AAAxhAwAAAAghpABAAAAxBAyAAAAgBhCBgAAABBDyAAAAABiCBkAAABADCEDAAAAiCFkAAAAADGE&#10;DAAAACCGkAEAAADEEDIAAACAGEIGAAAAEEPIAAAAAGIIGQAAAEAMIQMAAACIIWQAAAAAMYQMAAAA&#10;IIaQAQAAAMQQMgAAAIAYQgYAAAAQQ8gAAAAAYggZAAAAQAwhAwAAAIghZAAAAAAxhAwAAAAghpAB&#10;AAAAxBAyAAAAgBhCBgAAABBDyAAAAABiCBkAAABADCEDAAAAiCFkAAAAADGEDAAAACCGkAEAAADE&#10;EDIAAACAGEIGAAAAEEPIAAAAAGIIGQAAAEAMIQMAAACIIWQAAAAAMYQMAAAAIIaQAQAAAMQQMgAA&#10;AIAYQgYAAAAQQ8gAAAAAYggZAAAAQAwhAwAAAIghZAAAAAAxhAwAAAAghpABAAAAxBAyAAAAgBhC&#10;BgAAABBDyAAAAABiCBkAAABADCEDAAAAiCFkAAAAADGEDAAAACCGkAEAAADEEDIAAACAGEIGAAAA&#10;EEPIAAAAAGIIGQAAAEAMIQMAAACIIWQAAAAAMYQMAAAAIIaQAQAAAMQQMgAAAIAYQgYAAAAQQ8gA&#10;AAAAYggZAAAAQAwhAwAAAIghZAAAAAAxhAwAAAAghpABAAAAxBAyAAAAgBhCBgAAABBDyAAAAABi&#10;CBkAAABADCEDAAAAiCFkAAAAADGEDAAAACCGkAEAAADEEDIAAACAGEIGAAAAEEPIAAAAAGIIGQAA&#10;AEAMIQMAAACIIWQAAAAAMYQMAAAAIIaQAQAAAMQQMgAAAIAYQgYAAAAQQ8gAAAAAYggZAAAAQAwh&#10;AwAAAIghZAAAAAAxhAwAAAAghpABAAAAxBAyAAAAgBhCBgAAABBDyAAAAABiCBkAAABADCEDAAAA&#10;iCFkAAAAADGEDAAAACCGkAEAAADEEDIAAACAGEIGAAAAEEPIAAAAAGIIGQAAAEAMIQMAAACIIWQA&#10;AAAAMYQMAAAAIIaQAQAAAMQQMgAAAIAYQgYAAAAQQ8gAAAAAYggZAAAAQAwhAwAAAIghZAAAAAAx&#10;hAwAAAAghpABAAAAxBAyAAAAgBhCBgAAABBDyAAAAABiCBkAAABADCEDAAAAiCFkAAAAADGEDAAA&#10;ACCGkAEAAADEEDIAAACAGEIGAAAAEEPIAAAAAGIIGQAAAEAMIQMAAACIIWQAAAAAMYQMAAAAIIaQ&#10;AQAAAMQQMgAAAIAYQgYAAAAQQ8gAAAAAYggZAAAAQAwhAwAAAIghZAAAAAAxhAwAAAAghpABAAAA&#10;xBAyAAAAgBhCBgAAABBDyAAAAABiCBkAAABADCEDAAAAiCFkAAAAADGEDAAAACCGkAEAAADEEDIA&#10;AACAGEIGAAAAEEPIAAAAAGIIGQAAAEAMIQMAAACIIWQAAAAAMYQMAAAAIIaQAQAAAMQQMgAAAIAY&#10;QgYAAAAQQ8gAAAAAYggZAAAAQAwhAwAAAIghZAAAAAAxhAwAAAAghpABAAAAxBAyAAAAgBhCBgAA&#10;ABBDyAAAAABiCBkAAABADCEDAAAAiCFkAAAAADGEDAAAACCGkAEAAADEEDIAAACAGEIGAAAAEEPI&#10;AAAAAGIIGQAAAEAMIQMAAACIIWQAAAAAMYQMAAAAIIaQAQAAAMQQMgAAAIAYQgYAAAAQQ8gAAAAA&#10;YggZAAAAQAwhAwAAAIghZAAAAAAxhAwAAAAghpABAAAAxBAyAAAAgBhCBgAAABBDyAAAAABiCBkA&#10;AABADCEDAAAAiCFkAAAAADGEDAAAACCGkAEAAADEEDIAAACAGEIGAAAAEEPIAAAAAGIIGQAAAEAM&#10;IQMAAACIIWQAAAAAMYQMAAAAIIaQAQAAAMQQMgAAAIAYQgYAAAAQQ8gAAAAAYggZAAAAQAwhAwAA&#10;AIghZAAAAAAxhAwAAAAghpABAAAAxBAyAAAAgBhCBgAAABBDyAAAAABiCBkAAABADCEDAAAAiCFk&#10;AAAAADGEDAAAACCGkAEAAADEEDIAAACAGEIGAAAAEEPIAAAAAGIIGQAAAEAMIQMAAACIIWQAAAAA&#10;MYQMAAAAIIaQAQAAAMQQMgAAAIAYQgYAAAAQQ8gAAAAAYggZAAAAQAwhAwAAAIghZAAAAAAxhAwA&#10;AAAghpABAAAAxBAyAAAAgBhCBgAAABBDyAAAAABiCBkAAABADCEDAAAAiCFkAAAAADGEDAAAACCG&#10;kAEAAADEEDIAAACAGEIGAAAAEEPIAAAAAGIIGQAAAEAMIQMAAACIIWQAAAAAMYQMAAAAIIaQAQAA&#10;AMQQMgAAAIAYQgYAAAAQQ8gAAAAAYggZAAAAQAwhAwAAAIghZAAAAAAxhAwAAAAghpABAAAAxPjJ&#10;kLFcLvs0Tf38/LwPw9DHcSy11t5a66WU7QMAAADgp/RSSm+t9VprH8exDMPQz8/P+zRNfblc/mRj&#10;+EUTGev1uvTe+zRNZZqmq+/XWgUNAAAA4Dp90w5KKaVsu0Lvva/X6190oWtDxpMnT0oppRwfH1++&#10;Yu99GIa+VWuTge67AAAKMUlEQVS9+np1scspDQAAAIBSyuutYLclbG1bQyn/aBDbJvHW6735jVrr&#10;1fObN2/2/f39vmMqlyMg0/Z5eeN4yea1AQAAgP9xbzSCq4bQe59aa9P2+TY67O/v95s3b+6Gjx9d&#10;89qJjLt37/Zvv/22jOPYZ7PZNAzD1Fqbaq1jrXUql2Mhr8WMbUHZndIAAAAA/vds28CmFVw9dptC&#10;rXVsrU3DMEyz2Wwax7F/++235e7du9d2hWtDxtdff1329/enGzdu9Pl8Pk3TNI3jONZax9779uvU&#10;e59qrZOIAQAAAOzajRmbdrDtCP/f3h3stHV9awD/1trHxwbjcFMqEBIDRBWpUtRRBh3wDBm2r1M/&#10;TzLkGTLooKOqUiUki0GlChToBWNzzj5nrXUH9qGGPyFNb/5qUn2/CcIc9rY9/PTttW+zBTMzd/de&#10;r+fr6+uxtrbmx8fH71yzuP9CRMTr169vj4u8ffvW+/2+DwYDa9vWALSq2gJoALQRYQB8maiou0NE&#10;Vt/sf/ZAiIiIiIiIiOhfaSUPQERARFZDDANwmymYWWtmVhSFTadTr+vaRQS7u7uxu7vbzdO4u/4D&#10;My0EgPz0008JQG86nZaqulaW5YaZbfZ6vc2IeOru/5NSehIRG6q6FhH9iChEJEWEynKnh86zrGLQ&#10;QURERERERPT5eN9JjC5nWGlhmIi0IlK7+42IXJvZlar+r4j80TTNZUrpMud87e43o9EoA2hevHhh&#10;uDeXE3igkdE5OjqK/f1939nZ8c3NTcs5t6ratG3bqGpW1RwRGYsUpQCQZKH7YOLut78/Elg8OsSD&#10;iIiIiIiIiP5ZqyWId13ysdrEWN5UEiJiAFZbGE1E3GYKZtZERJNzbouisMvLSz85OfGTk5N48eLF&#10;g/v8R5DRhQk//PADrq6uYn9/3+fzuZVl2RZFkdu2zQDqoigqd++rahkRBYCEZcNj+aFURG4DjC7R&#10;cPd3phW88YSIiIiIiIjo89Jdr7o6O3OZDThWQoyIaJatjFpVKzOr3T0XRZFzzu18Pre1tTW/urrq&#10;1sFy3Tv7PdjI6OZkHBwcOACfTqeGxTyMRlVrEancvZ9SKs2sJyIJy6xiOXU0RUSKCFVVYHFcBYtW&#10;yTtrF6xjEBEREREREX26HmwfLI+QdLMsYjk701XVAFhEtBFRA6giokop3ZhZJSKVqtYR0QBoi6Kw&#10;0Wjkh4eHPplMHpyPATwwI0MW0QkAyHg81v39/eLZs2e9wWDQB7A+n883er3eCMATAE9UdSQiQ3df&#10;F5F+RJQiklbCDFku2+1+5ydnZBARERERERF9PlZmZNz52V2zugw1LCK6m0lyRNSqOo+ImbtPAVwB&#10;uGqaZrq+vn4NYF5VVX18fNycnJy04/G4u6L1tunRefDWki50ePXqVQDwwWBg0+m0VdUmpVQDKFaO&#10;k+iyMhIAWhFpAPTcPQFIqioRofgzzJBui5Wtbr+Pj/GlEhEREREREdFHdSdM6I6PLEONrj0Ri3GZ&#10;Ht3VqiLSRESOiDoi5gBmETEDMBeRG1WtZ7NZ4+7taDSy4XDoz58/v21i3A8xgEeGfXYPj8djn81m&#10;/vTpUxsOh7koiuTuKaW0ejuJp5TaiBiISIlFkFGISFJVbdtWRUQjogs1gHvNDCIiIiIiIiL6LHQz&#10;MLoww5eveUrJl0mGqWo34DMvZ2LcAJi7+0xE5m3bVmZWt22bZ7OZLYd8+ng8fuexEuCRGRmrrYyD&#10;gwMDoGdnZ427p62tLa2qqmtVuIi0Ztb0er3azEoAPVUtIiItmxmKRXNDsWhkKABR1UeHfxIRERER&#10;ERHRp0VVw91Xr1eNZZjh7u4ATFUtIloATUopN01TA7iJiLmIzCNivr6+Xp2fn2cza/b29mxvb8+G&#10;w+GjbQzgkUbG6j+Nx+P44osv7Ouvv5b5fJ43NjYwGAxgZpFz9qIoWlWtq6oaFEXRK4qi5+7J3Qt3&#10;V1VN7q4RkZYzOLpAA2Ajg4iIiIiIiOiz0TUxVoMMLMILd3eLCFfVVlWtbdumqqqm1+tV7l6bWVWW&#10;5U1KqarruprP53l9fd3evHljFxcX8b42BvDAsM87f7w3+PPbb79NKaWiLMtezrksy7Ls9Xrd7SX9&#10;six7bduWWM7QiIiUUkoiorr4RCoi6u6aUkJ3zCSl9HG/VSIiIiIiIiL66MwMACAibmZQVV8GF92R&#10;Ejezbj5Gi8VtJDnn3KSUajPLTdPUeREq5JxzY2btjz/+aI8N+Fz1aCNj+eYALI6YbG9v+9nZWZtz&#10;xtbWVgDw2Wxmg8GgMbOsqj0zSwCKtEgnEgA1s1QUhTZNo6qqspj+IWYmRVHAzGBmbGYQERERERER&#10;faJSSgEAbdsipRQiEu4e7u5FUXjTNK6qJiIuImaL1KMty9IANL1er8k5N6PRqAHQnJ+ft2bWbm9v&#10;3xnw+T7vPVqybGWEiODVq1d+cHCAN2/etIeHh1FVlbt7C6BpmqZQ1ZRzLoqi6JoXqd/v63w+17qu&#10;1cw0pSRmpsCi8dGlOf1+n0EGERERERER0SeqruvFkQ0RmFkAQErJzSzqunYz836/7/P53FXV3N3b&#10;tvWUUts0jQ0Gg9bd26qqbDAY2K+//mqHh4c+mUz8+++/vz1S8lgbA/gLjYyHwoyLi4uYTCYxm838&#10;m2++sd9++80iov3qq6+kLMt0fn6uZVlqr9fTnLNEhFZVpaoqdV3LspRx51hLXdcMMoiIiIiIiIg+&#10;Ue5+J2CIiGjbNtw9mqaJoig85+yqGk3TeM7Zt7a2vCxLOz09jcvLS9vb27Off/7Zh8OhX1xc+GQy&#10;iQ8JMYD3zMi48+Dd4EHG47G+fPlSJpOJzGYzHQ6Hsrm5qWVZys3NjW5vb8t0OpWtrS05PT3Vp0+f&#10;CgCcn5/rxsYGbm5uZDgc3q5fVRWDDCIiIiIiIqJP1GAwuA0FZrMZ1tbW4vr6GltbWw4Af/zxR+zs&#10;7Pj5+XmMRqM4OzuLtbU1zznH5eWlz2azGA6HfnBwEEdHR9HNxAAWLY+/EmIAHxBkLBcWAFjeEysR&#10;gdevX8svv/wiXaixsbEhp6ensr+/j9FopABwfn4uZVnK5eWlfPnll7i6umJoQURERERERPSZe/Lk&#10;Sbx9+xabm5uRc47lPE1Mp1M/OTnBzs5OXF9fRxdePH/+PL777rvb9sX7rlp9yAcFGcCfYcZyoztN&#10;jS7UAICXL1/ePjeZTOT333+XZ8+eAQBOT08FAPb39z9obyIiIiIiIiL6552cnAAAdnZ2AgCOj4+x&#10;u7sbBwcHtyHD0dFRAEAXXgB/Ni9WB3t+SIgB/I0g4/Yf7wUa919fDTcAoAs4iIiIiIiIiOjf5/nz&#10;5wEAq6EFcDeo+P8EGLdr/N0g484iD9yRcn/dh5556DkiIiIiIiIi+nS965rU+8HEQ8/93fDizrr/&#10;rSDhXcEFEREREREREf37fYzQ4iH/tSCDiIiIiIiIiOhj03/6DRARERERERER/VUMMoiIiIiIiIjo&#10;s/F/4Z+HYwD72xgAAAAASUVORK5CYIJQSwMECgAAAAAAAAAhAG5Ph+esPgMArD4DABUAAABkcnMv&#10;bWVkaWEvaW1hZ2UzLmpwZWf/2P/gABBKRklGAAEBAQBgAGAAAP/bAEMAAwICAwICAwMDAwQDAwQF&#10;CAUFBAQFCgcHBggMCgwMCwoLCw0OEhANDhEOCwsQFhARExQVFRUMDxcYFhQYEhQVFP/bAEMBAwQE&#10;BQQFCQUFCRQNCw0UFBQUFBQUFBQUFBQUFBQUFBQUFBQUFBQUFBQUFBQUFBQUFBQUFBQUFBQUFBQU&#10;FBQUFP/AABEIAwQEBgMBIgACEQEDEQH/xAAfAAABBQEBAQEBAQAAAAAAAAAAAQIDBAUGBwgJCgv/&#10;xAC1EAACAQMDAgQDBQUEBAAAAX0BAgMABBEFEiExQQYTUWEHInEUMoGRoQgjQrHBFVLR8CQzYnKC&#10;CQoWFxgZGiUmJygpKjQ1Njc4OTpDREVGR0hJSlNUVVZXWFlaY2RlZmdoaWpzdHV2d3h5eoOEhYaH&#10;iImKkpOUlZaXmJmaoqOkpaanqKmqsrO0tba3uLm6wsPExcbHyMnK0tPU1dbX2Nna4eLj5OXm5+jp&#10;6vHy8/T19vf4+fr/xAAfAQADAQEBAQEBAQEBAAAAAAAAAQIDBAUGBwgJCgv/xAC1EQACAQIEBAME&#10;BwUEBAABAncAAQIDEQQFITEGEkFRB2FxEyIygQgUQpGhscEJIzNS8BVictEKFiQ04SXxFxgZGiYn&#10;KCkqNTY3ODk6Q0RFRkdISUpTVFVWV1hZWmNkZWZnaGlqc3R1dnd4eXqCg4SFhoeIiYqSk5SVlpeY&#10;mZqio6Slpqeoqaqys7S1tre4ubrCw8TFxsfIycrS09TV1tfY2dri4+Tl5ufo6ery8/T19vf4+fr/&#10;2gAMAwEAAhEDEQA/AP1QxkCq9xMtvFJIwYqqljsUsePQDkn2FJd3kNhbS3M8iw28SGSSRjgKoGSS&#10;fQAV5X8P/wBo/wAK/FTwLqPiTwxLJemwcx3GnsAlxEckKWXspAyG6Yz3BAyqzVGjLEVPgjq32CK5&#10;pxprd7GF8Hf2s9A+NnxP1jwjoej6lBFpdq9xLf6gBCWZZVQoIfvDlurYPGCK6b9oT432vwC8Bw+J&#10;7zS5tYtWvorN7e3mEbgOGO4ZBBI29OOvUVwugeH/AA1rfiLxN450y0/srxjeaRJZ31va8JdjcrCY&#10;DrvG0AkcnIzniqZ8G+H/AB38NZIfGnnXWjWmrQ36224/6WyIQIznqpJ5A9K+d/1pyyeNoKir0Jwc&#10;3K+3Lun89Oh3/wBk4yNCo6jtUjJJLvfZns/wq+JemfFzwTp/ijSbW+tLC9BMceoW5hl4OOnII9GB&#10;IPY12ee/avK/DXxc0nT/AAZqmq6ukOgaNo0e5pgNsCRD7qr7jgbR14x1xXQfCX4qaJ8Z/BVp4n8P&#10;ySNp9wzoFnULJGysVKsATg8Z+hFe1hMVRzHDrGYS7pPZ/pqclWlPDVXh63xrc7TkUcmvB/jl+2H4&#10;D+BOqLpGqyXera4VDvp+mIrNCp+6ZGYgLn0yT7YNSfAv9r/wL8fNRk0nSGvNL1tEMo07U0VJJVHU&#10;oVYhsdxnPtjmvV+q1/Z+25Hy9zj9vS5+Tm1PdOopRgCvBPjl+2T4D+BWrDRtSe71nXNoeSw0xFYw&#10;A9PMZiAuRzjk+3Iqx8Cv2vPA3x+vp9L0Z7vTNbijMv8AZmpRqskiDqyFSQwHcZz7UfVa/s/a8j5e&#10;4KvSc+TmVz3KivmD4if8FAPAPw08bax4X1LR9fnvtLnNvLLbQQmJmAB+UmUHHPpXcfBj9rD4e/HS&#10;8fTtA1Ce11hUL/2ZqMXlTso6lcEq2P8AZJxTlhMRGHtHB8vcFiKTlyqSuez+5FB9cVyHxT+J2kfC&#10;LwLqfirXPNbTrBFZ0gAMkhZgqqoJAJJI71lfBD43+H/j34ObxH4dW5itkuHtZbe8VVmidcHDBSRy&#10;CCOe9Yeyk6ftbe7tc09pHm5L6nowpaq3VytpGGIJy6rx7kD+tc54y+I+ieBTapqk1yZ7kSNFb2Vn&#10;NdSsqY3vsiRmCLkZYjAyPUVnF80uVblt2V2dXkelKPpWJdeMNIs7Ce7mvoUjgtDfSR7syrAF3Fyn&#10;3sY9qxX+LPh9L/TbEzT/AGnUroWdpGbdx5rmJZsjj7oRhlugPHXitFGT2RLkluztMe1GPasxvEel&#10;JavcnUbQW6OY2lNwu0MOqk5xkelV9R8YaZp9neXBuVuBaLumitP30qjOPuLk9c9u1TZ9iro3OKWq&#10;MGqWl3cz20NzDLcQY82JJAXjz03AHI/Guc0z4oaBrHia50G0uLma8heWJplspvsu+P8A1iC42eWW&#10;XoVDZBBHUGhRb6A2kdhgUYFZQ8SaX9niuf7StPs8zbI5ftC7XOcYBzgnPHFB8SaUlutw2o2awFzE&#10;JTOoXcDgrnOM57UrPsF0amPajHtWLJ4q05ZbSOO4Fz9quWtEe3HmKsiozsHZchcBT1xzgdTU6eI9&#10;LkihkTUbRo5n8qJ1uFIkf+6pzyfanZ9gujTx7UjHIrGsvFWnagikXAgaS4ktY0uAYXkdGKsFVsE8&#10;g4I6jkVdttYsryaWGC6gnmh/1kccoZk+oHTofyos+wJo/nC+MPgJX8UeINa0KQX1g+oXJkjU5aM+&#10;Y2fqP1FYPhDx3HbWh0XX4/tujyjaCwy0P074/UdRU+veJdT8CfFDxMFRlU6ncedbSjAYea35H3q5&#10;rHhTT/HVi+r+GgFuxzcWB4IPt6H9DWb8zda6rcxfGXw/fQoxqWnSC/0eUBo5kOSgP9729/5VqeGf&#10;Gllr2nroPikeZAeIL5j80Z6DJ9vX8DxWN4Q8cXnhC4ktLiM3GnSErPaSD7vYkA9D7dDWr4n8B2t/&#10;YnXfDB+16e3MlsvLQnvgdce3UfrS8pDXeJj+LPBuo+BtQimSRpLdm3297Acc9RyOjf5Fddo/iDTP&#10;ilYRaPrpS11xARbX4X/WH0P17jv1GDWF4O+ICWVodG16P7fo0o2DeMmIe3fHP1HaofGnw9l0COPV&#10;dMlN7osuHiuYzkx56biP5/yo62YtloVGTXvhZ4lzzBcJ0xzHOmf1B/MH0Ndnqfh/S/ixpUusaCiW&#10;evRDN3p+ceZ7j39+/fnrU8M+NLDxlpqeHPFz7jnFpqJwGibHGT/U8Hv61zuu6Brfwo8RwTxSNGwO&#10;63u4vuTL6f4g0at26holdbFjwL49ufBd3PpepwNc6PMxS6splyUPQkA9/Ud6vePPh3Hp9oviLw5K&#10;b3Qpf3ilDlrfnoe+Pft0PYnentdK+NWmPcWYi07xZAmZIScLcAfz+vboeMGuS8IeM9T+GurT2N5b&#10;O9kzGO80+YdexIB6HH4GjzW5TWlnsdl4W8X6Z8VtIh8MeLZRFq6YXT9VJw7t0CsfXp1+9j1waydB&#10;8G6j4I8Ualp+ox7GEPySD7sq7hhlPf8ApUHjr4e2s+nDxP4WYXWjy/PLbx8vbHvx1wP0+la3hX4g&#10;ah4t0WHTNUH2i4007474n946EY2t6445/PNG6uhxWtpG0uKfuG3FRqvzVJ/FUW0NJir8tP8AvUwd&#10;acOlQZEq9KcB601elPHSgSE+6KdRSh9oxirGKg70+mB8nGKfQgCpoeuPSoasQ9abAloopR0NJAKV&#10;5BqeJeM1Ep3Cpo/umtAJU+9UlNQ8YpdvOaRA5TxxViJcfjVcLVmJtvGO1UBJtp4U0i/NT6AFTpUy&#10;96iSrMQ3MPagb2Jl4bcQOaAvOPxpd2aFOWxQIkjGCME9asL1qutWV7VSAkj64qWo0+WpQtMBKlTH&#10;X0pqjdUyNtGPWi4mKOlOVc01vlpy9BViJKfH8q5pq05celNATRqF561KAWINQrU68r2qkA5elPHX&#10;NNpydVrWLIJV52ipB0GRUaqGOMVIrfNitlsQycdM+9LGOajVtpzT0ODW0GJscV5U0krLz645odul&#10;Ry9cn0FdGxn1LvhrVTonirR79Tj7NeQz5/3XBr9LPFWkxa3ZX9k43xXtvJARjqrqR/Wvy7myrBh1&#10;FfqF4cvxqvhXw/qAbJubG2mz67o1NQnaoc1bZHxP+y5LJqP7GN3p0uTceHfEjxsp5KAtsx+prfhH&#10;muDkEDgk1R/Zxszpcf7T3gxhj+zdenvYY/RBMzjH4YrXttqD93tO3tjrXzePXvI+hwUvdaJolCIj&#10;KTlTnP8ASlVD5gZh8tSFlRAeRjg5HA+lNRCcDcpBOORXlHaSoiRqn3mwfvHvUpYBz3wOCOhGarFV&#10;YbvNQBeAM9KlLjOCxx2qkJk0Ixl9p3NxvC88etOzDCgHJ5JAxyef/r0wXIA2ZyD3zjHvUcxBIO0Z&#10;AyCK0TIZKX+Ydcgjn06f4U2YuDGuSfU9Mg/WmRq2AWUjJwTT5JjA2QM596ozkiHeYpQThACccfpU&#10;13MxJRTwFPUZJ+tVJ3MrSNnAY5UZpkjrMuMkDvt5IFap6mTPrD4SakdV+HWiStnekRhbJz9xiv8A&#10;IV1sn3cgZPYV89/BP4z+H/DUdl4N1m5ktNTvJZp7NzEzxSJlcgsoIUgt3wOa9f1j4h6RpqyLFK1/&#10;OvHlWwyCfTd0/WvYpzjyrU+SxFCftGki/pV5dapp9tdSRx2fnRiTyw3mlcjOM4Aq79lD435k/wB7&#10;p+Q4rzKD4i6rBp0dtFY20TqMK7sXwO3pzWJqOuazqoYXeozlG/5ZxHyl/JcfrVutHoZxwFR76HrW&#10;p+JdJ0RSL6/t7dl/5ZlwW/75HP6Vyeo/GGwQsmn2Nxens8mIk/XJ/SvPI9PjizhAGPpS/Z9rDA/W&#10;s3Vb2O2GBprd3NzUPiH4i1IFYpodPjPa2TLf99Nn9MVl/b72Y7rq+urkn/ntMzfzqIINuccGjcV6&#10;Z9vSo5mzthThT+FEjONrEH60EhsZ54pjPuXnoevFIrBc8jr0ouNkgIAwaYy8HHegtu57Z603vyfx&#10;oQxe5NN3cn34prOEUsSECjJLnGK53V/iHoml5QXBv5R1jtRu/wDHun60SqRhq2TGnKTskdMcL7VH&#10;d3kGnweZcTx28YPMkrBR+ZryvVfifqt+WSxhj0+M9D/rJfz6fpXF6vrUK3IbU79p7p+VikYyTN/u&#10;oMn8hXHLFxXwnoQwcvtM9d1L4o6XZlls45dRl55j+VM/7x69Owrl77x7rmqErFP/AGdF/dtOG/76&#10;PP5Yrh4ptSvOLTTxZRk/8fGptt/ERqSx+jFam/sNZx/xMdQuNQz1hQ+RCPbanJHszNXFUxE6mjZ3&#10;08PTj0JtR8WaZpQn+1XrSywoZJYoFa4lQDqSq5IHucD3rKtvEet+I7OC50jTrfTLCeNZYr7V3y7o&#10;wyCsEZJ5B/idfpTPHjxaH8N9fSzt4rSD7I8SxwII1y/yZwMd2FasVsdN06yswfltreKH/vlQP6VC&#10;slfqdDXc+vv2UtFm0j4UwS3N419cXl1NO8zRCLPIXAUdANvv9a9n7muK+DmlnSPhh4bgK7GNosrD&#10;vl/m/wDZq7T+KvWjseDJ3kx1FFFUSFFFFABRRRQAUUUUAYviPw/ZeLfD+o6NqUbS6fqFu9rcxpI0&#10;ZeN1KsAykEZBPINfPdj8LPhr+zr42S88L+Fru01FrfDzR6tcFJEYkbXjZirDjPI649K+gfFKaofD&#10;GqJoUscGsm1k+xSTLujWfafLLDuN2M+1fK/wC8b/ABY8exah4u+Jtnpum+GdPLW6Wh0nbd3kykqV&#10;Un7qK2fm7kccZNefmUcY8uqzwmJVG2rb1VuuhphpUFioKvSc77Jd/U92+GOk6HqcsniDTbGawmct&#10;E0TNlFyQTt7EcCui8X+GNK1TQyl9HItpbEz7LUYbgHOAB7muI8BePdUv7jULqa3jtfD1lCz7IogB&#10;HjkKCOpxmrmr/Ea91rwhJqvh6BoZbebbcpIocquOv8q/P8DmeVf2Q6ckpXjJtclue3xSUdrN+avY&#10;+ixGFxf1y6drNK/N8N9k33PNvFlt4D+LGnaR4Y13wvd3OkW84ENuupTQJuJxvdYyNzc55zjJ9a9j&#10;+Fvwi8LfBjQ7jSPCWnyadp1xObl4GuZZhvIAJG9iRkAdK8n8Xaz4v8T+AZtU+G9rpcPi7Sj51xYX&#10;dgkq3q/9M2ONr8ZAzz09DXS/sn+M/HvxC+Gba/4/jit9QuruRbSCO1+zskKfKSy9clw/4AV9bw19&#10;bqZUq88VGrSbXKkuWy7cqPIzT2Ecb7ONFwmt23e/zPnf9hjw7p/xJ+MXxT8b+IreLUddtr8Lb/ak&#10;D+R5jyFmAPQgIqg9gMV9e2vwf8F6T40uPGNp4Y06HxNIgU6gkAEi4BGV7KSDgkYJHWvkzxl8Ffi3&#10;+zt8Zte8cfCHTYvEWh667SXWlPhthZtxRk3KSAxJVlOQDg+/oX7PsP7QHi/4nXfiz4iSjwx4ZNuY&#10;V8Oqq7ZSM7SqZYpgkksTuPA6Yx+gYyPtW8RSqLlstL69NLHzWHfs17KUXe71t+J5n+wN4e074kfE&#10;n4neOfEMEWoeIIr5REbpRIYPNaVmYA9D8oUHsARX1/pvwc8F6N41uPF9l4Z0628R3ChZNRSACToR&#10;leykgkEjBPfNfI/ij4MfF79m34wa/wCMPhHpkXiXw7r0jS3GlthvLZmLbGj3KSFYttZTwCQff0j9&#10;ne2+Pvir4k33i34jzr4c8NyW/lR+HVVdsjDO0qmWMeMklidzHA6dHjY+2bxFOouVpaX19LCw79ml&#10;SlB3vvb8bnn3wK0y01T/AIKAfF+K8tYbqNbG5YJOgcA+da84P1NZH7XPhDSfhH+0f8I/FHhOzg0f&#10;U9Rvx9pt7FBGshSaFclRxllmZT64pmu+Cfjn8Nf2nPH3jnwJ4Gj1a31h5beKe8ZGieFmjbcB5ykH&#10;MY6+/Fdd8Mv2cviZ8T/jDpfxL+Nc9tbNpLLJp2iWzK21lJaPIUlVVW+bqWJAzXXzwpVFiHNcvIla&#10;+rdrWt6mPK3F01F35r3t5lX9v/xhB4m8W/D/AOFH9owafbahex32q3M8wjSGIsUjLMTgADzW59Fr&#10;E/ZF8T6T8Jv2n/HPw203VLXUfDOtObrSZrS5WeEso3oqspIJ8tmU+8QrU0L9lbWPj78fPHniz4s6&#10;Hf6VoMhEek24ulSSRQ22LmNiQFjQEg95PrVD4xfsZXfwk8TeCPFnwV0a/wBRv9Nv/OvbSS8DthSr&#10;KQXIwCA6kD+8KUJ4dUVgnLVr5X3ve/yCUa3tHiLbP522PuXWP+PaL/rvF/6MWuO8beFPEEvirTPE&#10;3hqbTxqVvZT6dLbaqH8lo5GRwwKZIZWjHH8QJGRwa6ydpb/TLWQwNDK7QytC+NyfMpIPuOfyrzP4&#10;6+GPFOvzWB0GK/uYVs7qJI9P1L7EYL5tn2e5kO5d6Jh8jnr91u3ydJP28vT/ADPaqNezRgeKPgX4&#10;n8UeO7rWrrVdOaJ7a4gR0DxsBLYtBs2AHgSMXyWJIOOwzTtfhnpGoeMHsT4n0ObV7O5uJ5La3nRr&#10;y1DaXFabgv3lZWQP24x3rofBPgLxZo3j+HWb+6vJ4573UBe+Zfs8DW7Kn2fbCWKr8ytjaARk561m&#10;SeAPEV74yu4R4fWzgXxSdci8QSTxZ8gRIpjjVSX3PtKEEAbSevSvUVR6rm6HJyLfl6lPwN8BTero&#10;OpXL+HbnSo7mzuRaaXEWs7mOC0uIVnAIwZHMyMewEajJIzUmsfAIpJPFBf6VY6jqx1lC23y5Lo3N&#10;5HdRA4GX8tIiD1x24qrpPg74kaHqeh3VrZ3l/eReHFtLkajqP+iR3K2zgbdkwJZpdobchH8QcEc8&#10;9bfDDx0+nWh1XR9a1SC21e4ngs4tXWC6ihksBGCH+0NgeduOPMPc47VopSvfnRNklblZ2vhTwmfC&#10;Pxg1vxXrfifRmijh1C2lAuRHIA7xXSh0wFTyoEGeSSPnPWrtr8Ptf1Dw14s8F2Ou6P8A8I3d/wBo&#10;qt5Dve+ge83zrG6ghRt+0bs5yyFeATurldV+GHxFvNNuzcySXurpBciG7W6A/evoUNtuQkjbm6WT&#10;0654zmrGu+F9f8AW/j/xJp1nepqo1iw1iwP25ng1AfZoLeW2KbyQS3nryoHzRHJCjbm1faSvp+f/&#10;AASlppysTU/2d5rzTdXvNaPh3TYZ4NRkaztoiLGwaWygtkkTcBjHkl2bAxu46ZOjH+zxbakQ8DaP&#10;PoU0xu4LaOEND82lLabwANuS435HY5611Xi/wJ4jufhJpXhDT7pdQvrj7NaalqGoOXDQj5rh3GQz&#10;B9pTAOf3voK43RfAfjTRU8LaXqlhd6ppGivc2ccei6mbJAPNja2uCPNDMiRb49pLHK/dO7NEas3G&#10;/Pt+Q3CCduUv6V+zxcaRJp6W8mmx2du9tLLaxoyJKyabNaSE7QOWaVTnrhfWsiz/AGefEtpo+hW8&#10;M+jw3elag01pMWaT7Hbt5OUOYsXGfKPLgMPlw+VyTVfAnjybQNUggtdXTWG1QTX13/a5ePU7bzZS&#10;Ft4/PTy8K0WRmPIUrkjras/AnjjTfEegP52uapEujfY725ub5YhCfKlwYws5/fbmRTvV1OA24Fcl&#10;qct+dEWje3KxdW/Z31i8vpJI7zSpVuri4Lz3MbmawV9Qe7EtsccSYcKenKqckDB6zwB8HX8GeLoN&#10;aRrNHZdVF21vGVkuDc3izxFjj5tqgjn14q/8B9I8QaD4QksfEFtcQzRXLi3kvLgzXE0OFw8n72QK&#10;xO7hWwcZwucV6U2MVzVK9TWN7nRTpxdpWP5yvGGpaR8RvFmu6dqW2w1mLULiOG4UcOBI2Ov8vyrz&#10;a6tNY+HeuK2WgmU5SReUlX+o9q7D41/Dy60Lxjr+qWLm90x9QuH82McxZlb72O3vWf4e8c2ut2H9&#10;jeJh50DcRXp+8h9Sf6/nXEvLY7vJ7l94dJ+K9m8sHl6b4ijTLIT8s3+P16j3rk9J1nWPhxrckZRo&#10;ZFYedayj5ZB/+roR61P4n8GX/gq7ivLWYz2RYNBexcbT2B9D+hrpNN8Q6X8SLFNL1/Za6soxb36D&#10;G4+h/wAOh7c1X5B113G6z4X074g2MmseGgsV+gzc6bwCT6gdj+h9jxWF4M8eXfgyeWwvIzc6VISk&#10;9pKM7exwD+o6Gql7p+t/DTXVcM0Mqk+XOnMcy/1HtXZSQaT8XdPeW38vTPEsKZeMn5Z/f/6/Ud+K&#10;np5Bq35mZ4w8AQPYr4g8MuLvSZBueFOWgP8APA/MfrU3gv4hWt3p/wDwjfitTd6TJgQ3Lctbntz6&#10;e/b6VgeH/EWs/DXW5YXiZFDYuLOX7sg9f8CK6XxD4M0/xnpsniDwmvzgZutNA+ZG6kqO3079vSi3&#10;f7xrujE8W+C9T+HGpwahY3TS2TN5lpqEHT2Bx0P6Guwt7nS/jdpawXLQ6d4ut0wkuMLcgf56dR24&#10;rl/AvxF/sWGTRNeh+36DP8rxSDLQ+49vb8qd43+HsvhUw67oN015okrB4bqFstAewYj9D+eDQ+z3&#10;F6bFXw74j1v4TeI54LiFthO26sZfuSr6jt06Efyrvo9I0BwPEPh2ULZ6j+7lssYNvIOSMdh7flxW&#10;bpGu6Z8YdNj0bXXSy8SQqVtL/HE3+yf8PxHNZvhTwzfeE9Z1bTtRjMU6BCvXa4yfmU9waT/EuOm2&#10;x1kfBNSVGnzHNSVKN2r7hSqe1HagcZoZjJWJFfaMYp9MVNpzmn1BFxwbtS0g6Zp23jNUkMSnp92k&#10;Qd6fTAfuzUyNzVcdDVtPu0ALSr1pKKAJt3Qe1Pi6GolqWLoatCJ0p9RhuMc08KOtBJInK4qVM45q&#10;JW4FSx/1qhllRxSj+QpqMM8U+gQ5Kmh++tQpU8I3GgroWP4upp46Goj65NPHT60Ek6r901OvzVBH&#10;8xqdDtwKAJVXipE60xW3Cnp1xVoB/QU9fmpo4pUzigGSU5aanWn00SPj+8PpT1OKaOhpaoCcmpVq&#10;FelSLVIGSrTwu0j2qHdUof271smQSx/ypw65qImpF71qiWSB8kjHSnrlqhRs08HbWiZLJGz3NMOF&#10;6dxTiSuTmomf5Tit1K5kyJ2+U+4r9GvgPqZ1f4G+ELgne6WIh6942Kf+y1+b8p6jHTv6197fsf6i&#10;dR+BVpFnmyvbmAj05Dj/ANDqW/fTMai9w8l+G1mNL/bo+Onh1lIi8Q6El5Gn95mgUkj8d1VNPmM0&#10;Y3ffwOp4BrZ8Qv8A8It/wUk8EXpGyPxB4Ya3Y9mdWkTH5baztQsv7K1a/siG3291NCM9sOR/SvCz&#10;BWPXwUuhZd96FT0J5I7YqBYjg5bgnHFOV8DGTkml3swABQHoc14x6o+MJkKeQw5welPP3NuQR/sC&#10;lZBGrnevXKn6VLCgzkIcnk56flVIljIrYSRscAFjkZpYoGTbk5yCOnf2qw8nAI/iB5J6YpkzDywR&#10;0XDE9smtEiCDysEcfMAO/Q0xt78KCcjoOvWrLb0BYYQAAgkZpqpIochCCQSuMcn0GaomT0sUp3VW&#10;Iz14GQPxzQqCJYwCMsMc1d1y1hQJ5a9BjfwcnkHp71ltEZNhVimOWIA56cfpVIybOv8AhXqstp4q&#10;kti4EdzaPGRjktlWH4YU16eEViAQDj2rxTw1ef2d4m0u4Z8BbqIEegdvLP6NXuLJ+8dSDxXRBnNV&#10;XUrvCu3gVA8POcVo7O+MVFIOvpWxyszGi6j2qEp94+tXpQPp71Wfg5xk+1aIRXCnDEDgnsKChUcn&#10;j609vlHQ9Kqalqtjo8bS313FbJj/AJaNgn6Dqad0tykrkmD1BI+valRC4IAJ9xXDav8AFmzjDLpt&#10;nJeMOBJN8ifl1P6VxOt+NdX1SOR7zUBZ2n8SQkQoB7n/ABNc8sTBbanTDCTlq9Eer6t4q0nQiReX&#10;kfmj/ljF87/kK43Vfi1PMXj0qxEQPSa6OT/3yP6mvL49aguUb+y7afVCf+WsShYc+8j4U/8AAd30&#10;qYWGpXnN5fx2UZHMOnDLfjK4/koPvXHPE1H5HbDCQi9dTT8Q+J55oxLreq4jJ+VZpQiZ9AvAP4Cs&#10;iK/urxcadpczxnkXN5/o8P5EFz/3zj3q3Y6TZabKZre2UXJ+9cysZJmHoXbJ/WrpZnILMTXPe52q&#10;CWxknSLq4X/iY6rI4/59tPBt4voWyZD+DD6Ve0+ytdKQrY2sNmG+95S4LH1J6k/WpaKWpSViTcx6&#10;saljUf8A16gU8YqWLpSY2c58Sh9p8OW1iSf9P1O0tceoMyk/otdG6NdagEUfPJIAB7k1heK1F34h&#10;8H2h5Bv3usf9cYmbP5kV3Xw1006z8RvD1mRlHvo9w9gwJ/QGtor4Tnk7RbPvLR7IafpVnbLjEEKx&#10;DHsAP6Vdpq9OKdXro8IKKKKYBRRRQAUUUUAFFFFADT7iqeoCD7DOJovOhCMXjCb9wxyNo6/SvzG+&#10;LH/BXPxl8Lfit4r8LS/DfSrix0fV7vTorpr2VXmSKZ0V+mMkKCRUmhf8Fgda1xGMXgvRxx/z+TZX&#10;/eXGfxFZS5WrPVFqEm9D3b4OfGfVvjP8bPGHgyz0ybwv4X03RJorLS7uExTGUzRjz5gedxycDsD6&#10;5NbH7Qes+Jf2b/g1b65o17HJqX/CQ2xMewsk8RRw0LjuGx/LHOK+YPEP/BVbx3olz/aVt8LfDV6x&#10;Qxi6jupjLt6kZAzjjOK56H/gs54g1OVYNY+GegxmNw8byXMsiow74IyD7iud4LL5Y+jmEaVnTjyp&#10;J6W66baj58UsPPDSn8Tu35n6XfA3xNa+Mvh3puuweHbvww96pkm0+8hMbq/cjPLKf4T3GK9C42kA&#10;fhX5o2X/AAVh8S6vaI1j4K0MXLL8sct5Jtf/AHWHB+lcf4h/4LFfEbw1MUuvhdoQjBwJBfT4P6cV&#10;vCNOPuUY8seiXQTjUavN3fc/WOkwBX5VeGf+CzWtazIkVz4F0i0lPBX7ZKefb1/nWzrn/BV7x9YW&#10;5urH4e+H9QtO0kd7PkfUY4q3JLcFCT2P09ppxX5Iwf8ABa3xgl2Yrv4b6JEoOC6Xsx2n6YrtLD/g&#10;rT4s13TjNpngbQmn6Kk15LtkPfaQP50OSQ1TlLY/Ts0AV+S+s/8ABZf4gaBc+Te/C7Q48Hr9unAP&#10;0OK6Pw7/AMFiNZ8QrhPBWjxSEcxtdS7lPuMcj3FDkkri5JXsfqNRX5VeKf8Agrv8R/DGZj8MtAu7&#10;JvuXMN9OQR78VT8Pf8Fpdf1OQQ3ngHRbOUnj/TZdrfjjg/Wi6tdC5Xex+r+c06vzA13/AIKx+PLa&#10;0N3pHw80LUYlGXjN5Osq/hjmuO0//gth4ra88m/+HGjWsecF1vJiVPuMUKSaugcJJ2Z+t3HpTq/M&#10;h/8AgrF4v1HSxc6L4H0G7nxnyXvpf3n+6QP061wlx/wWq8c6bem3vvhdosLo2HT7dOGH0yKakmDh&#10;KO5+uVNPXpX5jaN/wVw8QeJLB5dP8HaGZ8cLLdygA+jDqPrXO6n/AMFiPH+hXrW1/wDDLQ4mHQ/b&#10;psOPY4xU+0iaKjOSuj9XMcUH8q/PH4Uf8FW7bxjq1tHrvhiDT7J+LgWU7PPD/tBW4YeuK+6/Bvjb&#10;RfH+hW+saDqMOpafMMrNC2efQjqCPQ81mq8HLkvqKdKcFdo6LseKB0r5y+PHx0+JXwamkuofB2na&#10;z4eJIj1GGaT5PQSKPun9D69q+TfF3/BV34keEZysvw10GaIn5JlvZ9rD8uD7U1Wg3bqV7Co486Wh&#10;+oAG0UmfWvy28Mf8Fh9f1t/s914F0eyvRkGM3cpDf7pxz9Ko+K/+CvvxF8KSqZvhpoM1o/8Aq7mO&#10;+n2t+nB9jV88b2JdKe5+rNI3Svyr8Jf8Fltd8ROLe48CaNZ3h4CfbJiG+hx+lVfFH/BYb4h+Fpws&#10;/wAM9Blt2P7u5jvpyj/pwfanzK9iOR2ufBepeO9S8F/EPxLZ3Ubz6edTuRLaTD7uZGzgH19OhqPX&#10;/Adh4l086z4VcSZ+aWwXqv8Aujsf9n8q1dS1/R/jPd3UuoIula5NI8ySJz94k4/2l56dRXEMmufD&#10;LXA2DETyMcwzr/UfqKnS+mjNumuqLHhLx7PoCvpepQ/bdKYFHgkXJjHfGe3sat+KfAEf2Ia14ck+&#10;3aYwLtEpy8P9SB+Y/WtqWw0f4sWj3Nkyad4gVMvCx4lPv6/7351yGk63rPw51h4XjeLa3761l+6/&#10;uP8AEULfTclrTXY3PDXju01KyGg+KFF1Yv8ALHdn78R7En29f5isnxR4O1DwTdxX1pO09iW3W99C&#10;encZx0P6Gt7VfCum+PbKTVfDYWO9HM+nkgEt7Dsf0P14rI8J+OJ/C7y6RqsBvdJclJrSdeYvXAPT&#10;6fyNC8htd/vN7Ttb0r4oWaabrZWx11Fxb3wGBJ7H/D8q5bbr3wq8Sbhm3mXoesc6f1H6itDxV4Cj&#10;jtP7b8OubzSW+YhTl4fr7fqO9X/DnjWx8Racnh/xWBJGeLfUD/rIj2yf6/gaa202E99dzT1LR9J+&#10;LmnvqeiiPT/EMa5ubEnAl9x/j+dc34L8d3/gG+m0/UIGutMdjHdafOPu9jgHofboaq+IPDOsfDjV&#10;4buCdvIJzbX0PAceh9Djsa66KbSfjHYiKYxaZ4siTCueI7nHY/5yPcUulugX18zO8a/Dy3FkPE3h&#10;KY3mjP8AvHijJ32p/ngfmP1rZ8MeN7/xdpKWuo4ludO+Vbo/ekVuze4x171x/h3xJrnwq8RTW80L&#10;KudtzZTfdkX1H4dCK9CitvD0yLrPh5vJi1HmezyP9HdeSMds7unTjih7GkFrckj6rU1RRjgGpD8w&#10;qDYFpQtItPA7UASIO9Opg+Wnp2oMGmncX+Gp6hDc1MOlAhjjvRH92lb5mpyrjihMB8fyn61ZT7tV&#10;0O3irCfdoANvOaWiigB6VOhyOnSoo13YNSpj0q0IlT71SVFT06VRJMOmfSpEbawHrUOMVYiUdcc0&#10;FdCZKfTF+btT6CRyVYiXaarpU8fT8aCuhPTx1pijap709V49M0Ek0XOamjbkCoU4OasJyM0ASjPr&#10;TlO09KarjGO1KME8VYEw5pB1NNqRelAEi/LT1bimjotKvShEkitTh1zTFx2p9WA9G+apaiBpy9Ka&#10;AeW+bNPRtxA96YDtNO+7VoTJlcnOfSpAcr1zVYHaMVOtbRJJU5p+72qFelPWtkZ+Q9mGMCo5R0pT&#10;6n86R24qiGivMPm9q+yP2EdV+0+CfFenM3MF9HOBns6EH/0CvjaRuW46V9NfsIar5PirxXpxb/j4&#10;sop1HqUfH/s9OT1RE17rLP7WDr4X/aT/AGd/FAbZGNUudPkf/ZzGw/m1bfxOsxp3xK8RQcgNeNN9&#10;N4D/APs1Y/8AwURtTafD/wABeIo8JLo3i21O/HRZFcH9VFdf8ao0n8ffbo/uajYW10uD97KY/wDZ&#10;a87MFo0deAexwrfM2FPPfIqUxM+QGUknOPQAU6yh86bAOMDkn1qdkMMhVRhyMb/6V88j3CJYizBt&#10;px2IGRVmPc5CFueihj060jKAX3ljnJyg4Bz0pI2PRl2c8HuaaJZNn5dvytjrx0oKDeEUF0ByOepq&#10;ZNit8wwOcZ7U7eEXG3MYx261oiCtJMzl0wCR1TPTg/8A1vzpYsZDbiAepNPcwtu3qNxGA3fFR2yr&#10;OQpwHxxn17VRk9yS6hluLYsqZCY3ELx3rJkISB0A+cnqK2lm/wBElto5TvYbn7DcOwNYyoUi5B47&#10;Ec1USWVpt0VrO8SnzNmFKddw5B/PFfQa3a30UF1HgpcIsykDPBAI/nXiceyIIeAi9VB5Ner/AA9m&#10;+2eBtEdif3UH2djnvGTGf/Qa2i7MxqJ2NsLxz8uKr3DBPmIzz1HasrXPHOiaDuSe8SScH/U2/wA7&#10;fjjp+Nef6v8AFq+vHKabZpaJ2lnw7/l0H603XgupEaFSpsj0m7mjt4TJJIkUeMlnOFH51x2r/E3R&#10;tPJW3d9RlAxi2Hyg/wC8ePyzXk/iPxKhlD63qrSzt9yGRizH2SNeT+ArKF9ql8MWGmizg7XOpnZ+&#10;IiX5j+JWuaWKb+E64YNW95nban8Q9b1UlLfZp0B7QjL/APfR/oBXB3viKya6dBPNrGoD70VoDcSg&#10;/wC0ei/8CIpz+HUvOdWvbjVTjm3z5Fv/AN+16j/eLVpW6xWcCw20UdtAv3YoVCqPwFcrqOW7O2NK&#10;MFojKEWs3oxi30SA8fP/AKRcH8AQi/m1Pg8NaekqTXCPqdyhys1+3mlT/sr91f8AgIFaUh4x600/&#10;KKXMzRRB3L9SaZRRgjoKEXYKTn2paKdwsFJz2FLRRcLBUqP8vFRUg6mqJMfUXN38Q9NT/nz0u4n+&#10;hd1QfoDXtH7NOnDU/ixp74yLSKac+3ylR+rCvELBvP8AHXiKUjP2aztbRT/vbpD/AEr6a/Y+07zP&#10;EXiC/Iz5VusIPpubP/stdVNfvEjjru1Nn1TRRRXpnjBRRRQAUUUUAFFFFABRRRQB+Cnx31bQvFvx&#10;y+JenXaxyyw+JdTiYFQsq4upBnH8Q9xzXiev/C690hxqGg3BmiHI2Nhk9s/0Nej/ALUXwykn+O3x&#10;K1PS58yv4l1KVlDY2k3UhPuK8v0j4gav4Zult9VjkYDjzRw+Pfsw+tc19bwZ2taLmRL4f+JV3pUx&#10;tNYiaPPDSbOv+8v9RXQan4V0PxtbfabZkt7hhxJGw2sfr/Q1bmg8O/EGz3nyxOBzPHxg+46rXFal&#10;4P1/wLcNc6fK01qTnKchh7joanTpoxWfXVGbd6Tr3gG5JAYwE88Ext9RXY6B8RbPXLf7FqkSyA/L&#10;tmb5h/usev0NJ4d+JNlqqCy1ZEgPTy5vuH6Mfu/Q8UviH4YWeq+ZcaM4in6mDt+H+Iqm76TQJfyM&#10;qeIfhXDfI97oEgfHzNbdCv4dv5Vk6F461fwldfZ7wSuq/KyyfeA6YOeGH1qLTvEGseDbtIb1JSEP&#10;y5OGX/dbuPau0bVNC8faeUuo1+0ryJo1w6n0Zf8ACpba31RUYrdFS7sPD/jmNZrV47O7l+9swFB7&#10;Zz09Oa5Q6br3gG7cpkxE8oRlHHrj+oqXWPBWreFLn7Zp8xntz92WHnPsR0Nbnh74mW13ELDWYUC/&#10;dxIPkP0/u/TpVLy1Quupd03xro/jO0FjqkC+YQAUkPzA/wCw3f6Hmue8RfDO70k/2hokzXMCHPyE&#10;iWOtPXvhda6rBJfeHZwSBvNsT0+n+IzWFonjnVvCF4LbUkmdU+X5/wDWKPqeo9jQl/IxN20qFrw1&#10;8T57HNnqq5jPyu7JkH/eX+o5rQ1nwHpniiE3mgyJbXTjd9mLfJJ/un+lal5o/hz4jW32i2kS0vO8&#10;sYwM+jL2/l71w19p2vfDu9KupNuW4PWNx/Shb6aMl3trqh2k+KNX8EXwtb1JdsZxsY4ZR/sn09ul&#10;ddc2Og/Ee3M0bpa6hjmdFxz/ALa9vr0pth4o0bx1Ziy1WLdNjCsx/er7qf4vx5rm9c8Cap4Ul/tL&#10;SZ2urMHiWH7y+zCne77MrVLTVFV49e+G1+VYHyGPGeY5B6j0NdnbaxoPxKthb6gnk36rhX6SKfr/&#10;ABD9azfDvxFtdTt/7O1uGN434xIPkP0/un9Kr+Ivhk6A6h4ekaaMfP8AZ9w8xPcHuKT397Rkrb3d&#10;UZmteFdZ8B3qXtrKzW2fkuoOhHo3/wBeus8PfEDTvFFsuma7BH5h4Un7pPqp/hP6Vj+F/ifPYbtP&#10;1uPzofutI65I/wB4d/qOa09f+Gdj4ht21Dw5NGHcbha7htf3U/0qZK+k/vNIytrAh1nwdfeHZv7R&#10;0ieSe3jO8SRnEsX1A5/Gvaf2c/2xvEvwh12OaLUfswYgTJICba5HTEqdj/tDke1fPnh7xzqvgy9F&#10;lqCSNFGdpjk+/GPbPUex4rsbvw7o/je0OoaPPFb3znDR4xE59CP4TWFSnf4jpp1FLc/bz4FftSeD&#10;f2gNIWwcw2Osyx7ZtJu2DLMCOTGTxIp9OvqK8g/aM/YOsdbt7vWPBFvGfNy0+hyn5X/64k9D/sn8&#10;COlfk74O+IGv/DDWY4nea38h9yjcVZGHRkYcg/Sv03/ZW/4KJ2etWdpovjm581OI49Yx+8j9BOo6&#10;/wC8Px9a57uOlTVdx+zlTfNQ+4/Ov4rfAa+8M31y9vazxPA5ElrIpE0DDqMda4zQ/HD2Eb6br8X2&#10;mzkG0ySDPHow/qOa/eD4vfAHwd+0FoaalC8EWpyRBrTWbLDbx2DY++v6jsRX5eftLfse6z4H1eWC&#10;/wBPFpcSEmC7i5troeuccH9fUV0czXxbdyoyjW20fY+U/Ffw3AiOqeH3NzZ48wwg5eMeoP8AEKj8&#10;NfERVgOleIIlu7J/kMjjOB/tf4jkVaV9d+G2qPA8cgiVsvbSZ/NT2rR1Tw9o3xItWvdMZLHVQPnj&#10;ICq5/wBoDoffpW6lfR7GMqbWsdznvFXw/l0yMarocjXmn/fGw5kh7546j3H41b8PePLTWrIaL4mj&#10;W4gY4S5bgqfXPY+/51laT4h1j4d6k9pcxP5St89tL0+qn/INdBq/hTSvHdkdS8PyJDenmS1Pyq5+&#10;n8Lfoa033Oa3bfsc/wCJ/BV94OnTUtMnknsA26K7i+9H6BsdPr0NdFpXijSfiNYxaX4iC2+pINsF&#10;8mAWP19fY8HtzXPeGfGuoeD55NO1OF5rHJjltpVyyDuAD29ulaXiLwJZ63Ztq/hdxPA3zSWanJT1&#10;29/+A9frT12l95PmvuMLWND1r4a61HOrlCGPk3MY+SUdx/iDXVb9J+LNrg+XpviVE+iT49fX+Y9x&#10;Wd4V+Iai2OieJYftumv8m+QZaPtz349eoqv4u+H83h5V1fR52vNKOJEniPzw+mcdv9ofpTfZ7iS6&#10;x2KOka1rfwz1qSCWNkXOJrWT7sg9R/Qit/WfCWn+NNPk1vwvtWcc3Om9GU/7I/p0Pb0p2j+LdN8c&#10;2Mej+J8R3SjFvqIwCD7n/IPsea5/UtI1z4Y63HcRSEIT+6uY+Y5h6H/A0+vmGlrbo0PCHxA/sy3k&#10;0LxBC1/o0nyMkgJaH6d8fqO1M8X+AZvDixa3otw17o7ndFdRHLQnsGI/n/KtuW20n4uWrz23l6X4&#10;mRcvETiOfH+evbv61ieFPFmsfDzVptNu7V5rRiVubCYcH1Izx/Q0uugt1ZnT+G/FOkfEm3ttK8UR&#10;rFqkJAt78ceZ/st/h37YNaknhN/Cup3aPGqefgoY/usBnkfnTb3wPovifQP7Q8NDfbrlpLYffiJ5&#10;OO/Hp/SukvfBPirQPhz4Q1zxGymy1l7oaV5mRO8EXlgu2f4SX+U9SAT0xWcn2OmMWkYsP3afTUbI&#10;p1UgHBeM0L0oDcYoXpQwJY356U/bu5qJflqRR81Ih6jqfjcuKZ958VIFxUmb3GbfmxUv8VIOtA60&#10;1uIlj71Mh4xUUfrU46UwCnL1poG01IvPNADwvFSx/Nmol6VMi7VpoTAKO5qVcbeKaB3p46ZqluSK&#10;DtNWIj8v41XHQ1PD0z61QFilXpSI3HTvTxzQAqtirCNt21XXpViJcsvNBXQsL0zUi/KQaZUi9RQS&#10;SDmpk+7UAOWxUqP7UASJ1FTfdqFPvL9amHymkwHpgin7ajR+tSIdzVoBJu3CnL0ptODYoJZKvWgD&#10;bSDrmlB3U0Au7FSg7qiqRW2jFWgJC22lTpTT8wpydKYMdT1bimcr0pV6VpHcgnjbGKeORmo93OKd&#10;x64rdEsU9fb1qJvuU/le9I/3f61ZBFKdxPvXtv7F+qGx+NsFvnAvdPuIfrgBh/6DXhz/ADdP1r0X&#10;9nHUzo/xw8Izk7Ee8EB+jgr/AFok9AavofR3/BQLSDqn7LXjCZEJk0ya01FPbZcICfyY1V8V3n9t&#10;+BPhnriuH+3eHYY2f1KAZ/8AQq9I/aY0E+JPgF8SdL2F3m0G7kVR3ZELj9VFeH/DHUT4p/ZG+EGp&#10;ZDvbJNZynPTI3Y/8dFc2OV4/IrB6NFmAjCFT5ZBBAz1NXJkSVg2MEDOMYqpbwlEBzk56BenFTnAE&#10;ZJZB0HpXzB9AAG/5SvyEnjPpU8XlghW+/wD3yOpqIDLDpx09amLjaQwxVIljmeJU2kKZF6d6ZKQq&#10;Jwcjgg9BzUe1tu8LhVH5mnGV0QttKY+X61oiCFyGYLwSnQ560s0LbFQd/wCPPSomYfMMnBAJx6nN&#10;SyTM6yKpEeDyev8AnoKoiQp2oAFfGBkjP61Hessrgq3LKCcdMn3qEYSfaemDyw9s44q5dRpPbRlC&#10;d8a45pIkpvIPKClgMKBn3rIl8UXdnBq2nXOrGz0i2uzIieaIkAkjSQ5Pf5mfrWrOQgiQ7Mykqodu&#10;ScEkflk/hXLXOlWjeMZL2e3huJ30+HyppIwShSSQHGehwycj0FTV+A1or3yGLW/tg26Ppk+oA9Lh&#10;x5Fv/wB9sMt/wENTn0rUb4f8TDVDBHnm20oeWMehlOXP4ba2ZLgvyWzn1qF5RXn81tj0HEpWOl2O&#10;jhvsVnFbu/3pAMu/+85yx/E1LJL1yadIc81C5FF7isMak3YoJ4zTD1rSOwhd/GMUlNLYOKC4plDq&#10;CdtRk/oaRmp9AJN1JuqLdSFjTRaRKXGDQKjDA0bqY7EwNOVdxxUQOKmQjK5PA5OatamUlY5nww/2&#10;i+8T3ueZtVaAH1WKNEH6hq+y/wBkTSDa+D9Xv2BDXN4IwfUIo/qxr4v8BAy+EbC4Iw95LPdt775m&#10;Yfpiv0B/Z40z+zfhLoeRh7hXuD77mOP0xXfSXv3PMxL/AHaR6XRRRXceWFFFFABRRRQAUUUUAFFF&#10;FAH89/7QHifXPCf7QvxLN3C9zYt4o1MxsDh0U3chAB7j2NYMWpaF47tjHKqF2BzhcMv1X+or7T/a&#10;v/ZX8U6F4y8UeIr3Rv7Q0LU9Rub1L+xXzViWSRnAkGMqRu6kY9Ca+JvFvwhktZ/tWku8EqHI8sng&#10;/wAxXl+0i5a6M9r2XuKUXdHL6z8OtS8OzDUNEnZ0XlXjbn6f/Wq54b+KT2sn2PW4TAQcFthKn/eX&#10;t9RUeneOtW8L3PkazA7r084Dkj3HRq6O503w/wCO7PzVMUc2MCVT0Poe6/Q10309/U5OXW60ItY8&#10;C6H4zh+1WEqW9w4yrxsNrn/PrzXISJ4j+Hs4jnBuLNT8u7JA+h6r/Kn3nhnXfAt009hK01seSMZV&#10;h7jv9a6HQfiRaahF9j1RFj3ceXKcofo3b6GnqttULlTd3oyWy8T6L40tfsl+gacjHzYEqn19G/Dm&#10;sXWvhndQxDU9Dm89EYn92eVIPOD/AI1e1r4a2eqvJcaHP5c2BIsRIzz/AJ7VkaX401rwRcpbanA7&#10;xqNgfHzY/Hhh9aI94g3bSQmgfES60Wb7Lq8TJ2ZyvX/eXv8AUVv6p4O0Pxnbi70ydLa5ccbT+7c+&#10;mfX2NW5V8OfES0LyLFBc/wDPWLjn3HVf5VxmreENd8D3LXFm7TWzd4/mBHuO/wBaWl9NGLVK26K4&#10;m8Q/Dm88uVZDbK3Aydn4H+E12dtrugfEK2+z6hGBebeHAAcf449R+tZ+g/EWy1e3+wa1ChyNuyX7&#10;v4E9Poag174YJIGv9AnwF+YQlsFfoap2vroxJWWmqMzWvAmq+D5/7Q0uZri2XkSxdQPQjv8A54rX&#10;8O/E63v4Rp2twRmMjZ84+Q//ABJ/SszRPiDqfh6c2mrIzKDtZmXnHuOjfzrc1LwxofjmD7Vp8sdr&#10;dt3U/u2Pp7H2ND7TXzJXeP3FPxF8L4bxDfeH5ST982zHkD1BrK0Hx9qHhu5+y6okjIPlYuPmA9CD&#10;94VWjutf+HN4I5kc24PCEnb9QR0NddFqnh74iWwjvlWC9I4YcSKffA5+o/EUPaz1QLV6aMi1Twho&#10;vji1+26TLHZ3rckA/unPp/sn2NcxZ63rnw71BbS9hk8lG4jfjj1Ru1O1TwprXgW4+22ErXFm3Ili&#10;5Vh6MO9dHo3jvS/FloNM123Qs3C5OOf9lj0+hp9O6D8GTz2/h/4l2pkVxZ6mB/rUUAg/7a/1Fck8&#10;XiH4ZX/G427NkEHMUg9fY+9aHiD4b32hSnUtCnkuIE+b5TiSKrXh34lR3UP9m69GrRN8jM6/Ifr/&#10;AHT7ihbaaoHv72jN211vw98TbJbbUEEOoAfLJ/y2X8f4h+tcbrHhjW/h7ei8tJDLak/LcxDMbD0Y&#10;dK09e+Gol/4mHhy4Migb/Iz8698qR1HvSeGPihcaW76br8Jnh+4zSLk/8DXv9Rz9aFt7pfN0l95s&#10;aJ400fxtaJp2twLFcAYR84OfVG7fQ/nVPU/Dmr+C7j+0dNuXltN2VuIRyo9GWna/8NbPXrf+0fDM&#10;yHcN5td3B/3D/Ssnw38QdS8K3BsNWjklhX5WWUfMo989RWLhf4PuOiNRx3+8+u/2VP28dd+FV1ba&#10;fcz/AGnTHP77TZ2Pkv7xn/lm36Gv1F8E/En4fftQeDJbaPyNShkUfatLuwBPA3rjr9GX86/Ce+8J&#10;6b4rthqPh2aOOduTa5wjH29D7VqfC/47eK/hB4htZYbq7srm0f5HVyskXP5MvqDXLyunfl27GsoR&#10;qavR9z7+/aj/AGCptKs7rU9Bgl17QVBYxgZurMevH3lHqPxHevzn8afDPV/At/8AbbJ28oH5J4wf&#10;yYdq/Xz9mL9vfw78V7Sz0vxTcW+maxKAkd6Dttrhj2Of9W/seD2Paug/aD/Y10P4n291rHhiO30v&#10;XJQWkgKj7NeE+oH3WPqOPUd6cJ/8+/uEpuD5K/3n4v2evaZ42tE0rxBCsF4vEUycEH/ZP/sprk9Z&#10;8O6z8O9RW8tpTJasfkuox8jj+6w7fQ17x8b/ANmPVPCWtXlsdMn07UICfMsZhgjryh53A9sHntXk&#10;+j+L7rQC+ma5AbzTmHlv5qZIHowPX+YrphO+qJqU+otvqGi/E62W2vwun6yiYjnA5P8A8UPbqO1c&#10;w8eufDDWQwysbHgqcxTgeh/yRW74n+HEc0P9seGZTcWmPMa3VstH3yp7j9RUfh7x9b31qdI8TRC4&#10;tm4EzD5lPv3B9x+Oa3T002OVrX3vvL1xpujfFG0a6sXj0/XlXMkTcLKf9r/4ofj61z2h+JdY+HGp&#10;SWN5BILfP76zm5BHqvb+hqbxF4HvfCrpq2kXElxYAhkniP7yL/ex29xwa1tN8U6V4+so9M8RKLe9&#10;UbIL2Pggn0/+JPB7YNNfgQ0767jNc8DWHizT5NZ8KFXI+afTh95T/sj/ANl/LNZ/hjx99ltzoniK&#10;I32lP8nzjLQ/14/MfpVS/wBM1z4XazHdQufLY/u7iPmKYeh/wPNdRLb6J8XIGntzHpfiRVy6Nws3&#10;19f97r6560+nkLr2Zz/ijwPc+GXi1nRbk3elsRLFcwtl4fTdj+fT6V1nhzxZYeLwlj4ihW11ZU8q&#10;G+2gb/Y+/tXNeHb/AF/wBe3Ftd2shtFbbPay/db3Xt3+hzXcXHg3TfiRHaT6DNDBJcXCRPHM4iWF&#10;mYDJJ+6BnJz0HI4qJPuaQiek/sy/s36t46+LclvHqE2keH7OA3GpXUIDeYhyI0QHgszfkAT6Z7T9&#10;rGHxjo58F+G/FfkXlvo0V1Fper267RdW58gBSOxQIBjryOvBPudz+zTqvwq0HQL/AOHGuXF5r+lW&#10;iLeJNMTHqjAElkzwM8gL0I29+vgn7VHxWj+KS+B3ktptP1nTUvIdRs5UK+VKWgxweRnaeO2K4I1H&#10;Ooux1yhyUzxBelOpF6Utd6ZziLSg/NmihPvUwJV4qZPlqNeStSocsaREnZAg3VIOtRxDcfpU23ml&#10;czbuNpV5al285oHymhCJVXaMVKvApi/eFSZG7FMApyfeptFAE61PVepd/GKAJB1p64xxUKdKeuWP&#10;FBPoSpwKmjO0YqAfWpkY4/vVSKLMZDLkGlA2mo423D0qRKq5NiRMY5NWIlwwBOeKrLjGMY9KmQ80&#10;wLIb5vwqYE4Gar4xz6ipUAwMUDsSpjHNPVeKiqWP9aCSePjmp+1QD7tTL92kwHL0qZelQq201Ivz&#10;UICXvjOPenKMUz+E07n3rQTJB8o5oDcZpAvrTtu4U0IdTlbNNpy9cVQEidqkBHfiokbbTlbFUBJR&#10;SfdoVs1aIJA2KkXr9KhClaX71apgTA5qN8nGKT7xwOlIzr3zxWiYrDHbaf71angnVf7H8Z6BfA/8&#10;e9/BLn0w61kOwHXrVSWcQOJOhQ7gfcc0pPQFHU/WfxToUet6XqNiADHe2k1uR6h0I/8AZq+H/wBk&#10;S8/tH9jGSykLfaNC8RvEy9SgJKV9iWcWseJZPhv4i0vVktdJS387U7FhkXiPbYjAIH3lfaewxn2r&#10;4/8A2XrU6Rp/7SvhHGP7I8STTxR46ItwzdPoRXPWfNC4UlyyO0jO+IEEBx0/CkDKjAFxhsDpzzSW&#10;bG4aNSOMcgd6n8yOEorc46d8180e8x0SEMDnp19/rU6vzyApxkZGcGoN5dA7DCAYGTxSgjzQw4PQ&#10;4P8AnsapEsGAVsE/J7Uxn3Phf4c4OepqWV0QDJJLZGCcVFswAGOzPPXp7VaIInZPvZIb34B6U4IJ&#10;HYjpkZyPof5ZqTyIYmwATxnJ7mnnYcjO9GxyOlWZt3KVyHR8lRIXJOScev8AXFOMLpZSZI4wQQOD&#10;17/nVpYjPkSLsUdDngVWnhZrbYzu+OWXsO9AimQ0sfyHGT3+lY1/bCCSzmC4Mfm2rc9dwVx/6Aa6&#10;CRdmF3YI+bIHFN1eDzvDjsCxMEglwfTOD+jU56xZVN2mjnN9IXC85qMuNuahabjg15B6jJpJB61X&#10;dxyAeaRnDd6iJPze1bJEsl3UwvtLE1EZOuetM83Ix0qhInJ70zePSmeaKZuHrTsUTF80gfniodw9&#10;aPNA6GkA8yHcaQvjn1qJm5+tLvPrmrNETbsjNIH5xUK5x/WnN8ioSR8wyKaQN2J1faOapeIb/wDs&#10;vw1q97nm3tJpR9QpI/lUwl3BRmsTx+pm8FX9uv3rpobQf9tJUT+TGtafxI557Mv+HrM2Hh7Q7MD5&#10;4rSCMg+uwZ/Wv0j8G6d/ZPhLRrIADyLOKMj3CjNfBXhLRf7Z8YaRZKCRPeQxYxn5SwH8q/Q5FCRh&#10;QMADGK7qHU8nFO9kPooorsOEKKKKACiiigAooooAKKKKAPDvB/7V3w/8Z+MNb8IXV+mka5p1/cac&#10;1rqJCpcGORkJRs4OcdDg89K5P4z/ALEHgr4lpPqOgqvhXXHBYSWkebeQ/wC1GMYz/s49cGvyW+Pu&#10;r+IvCP7QfxJniDXdk3ijUpBG/IAN1IcD0617b+zr/wAFFPFvw+Nvpkt6NZ0dMIdJ1hz5kY9IZu3s&#10;Dke1eTPm1ur/AJnrxouKU6MrMyP2gP2VvEvwtmkTxVobfYGYrDq1r89tL/wIfdPscH2r5g1v4Y6h&#10;ocjX+iXDBB2Vu3p/9Y1+4Hww/a4+Fvx903+yXu7ez1G6Qxy6Drqopm45Vd3ySjr0JPsK/Mz9sfXP&#10;hz4G+M97afDeCSHS4k8u+WGbzbZbkE7hCDn5RwCMkZzjAxXPTxVqnsi2pVF+8jZnznovxDuNNb7J&#10;q0W0dCXQlD9R1B+lamo+FdH8UIk9rItvLMcAEjafQhuh/nVi8XQ/Glo0imOOfH+tUfL9D3WuV1Lw&#10;Vrfhsi70uRri2PzeWvIP1HQ16SaMHoV57XxD8PpmJVp7UN9wgkAeoPaun0zxlo3jWD7JqcSmZhjE&#10;mN+fUHo36GqGgfE+OVBY6rEFUcGKblfwbqv0ORU2s/DrSvECm40ScW90w3C3YgZ9x2P1FU0vtGOu&#10;61Rn618MrvSnOoeHrsyIvO0Nhh7ev4Go9C+J91YP9h1eMqM4YupKn6r2+oqnbeIdf8D3Sw6lFLLC&#10;DhZM/MPo3f6Gup87w58QbQiby47vbxJGNrr/ALy9fyyKOnvaiX93RlfVfB+i+MIzcadIlpduMjaw&#10;KOfY9/51yqXuv/D+68mdHktlOAHzj/gJ6rVjUvCOueCZTdWDm5sj83HzAj3Hf8K19E+I1nqsCWWs&#10;RI2fl2Snj/gLHOPofzp3dtNUPTroy9b6toPj+0EV2ii7Pthx74HX6j8q5jVfBWseEJze6VK1xbH+&#10;OMg8ehHetPXfhpFdZvfD9yGZfmNv0K/T0qjo3j3U/Dk32TVoWKj5SzL8+PcHhv50K/2H8iZf3l8z&#10;T0L4iWesW40/W4E2kbMSfd/Anp9DxVTXfhocm+8P3HmKPm8ndiRfpWtf+GtB8bW/2qwkjtLl+dyY&#10;CsfQ+h+v61ywufEPw9u1imWSS2Q/LycAex/hoW/u6Cvp733lzQPiPfaHMbLV4mZM4YsvJ/3h3+vW&#10;tXVfBWkeMIftmizx2123PkjmOQ+x7H2NWI9S0D4iW/l3aLDeY4kUAOD7jv8AUflXL6j4X1zwPKbu&#10;ykNxZMc+bF8ysPcUdbrRhrbXVC6b4n1zwFefZL9JHiQ42SHlR/sn+h4rprnSfDvxGtnuLWVLLUsf&#10;eAxk+jL/AFqDS/HOm+Lrcadrlum88Aue/wDst/Q/nWVrfw+vtBkOo6DcSXEKHJEfEsfsR3/z1ovr&#10;Z6MLaXWqKYl8QfDS98qZC1sGyOcxt7qexrqvM8PfEq1zKRaamin94OHH1A+8PcVnaF8R4L+H+zde&#10;t02N8pLr8p+v90/p9Kj1z4auD/aXhucyKv70QBv3ie6kdRQ99dGUnppquxlzWniD4a33mIzSWbHO&#10;9MmJx6n0NddaapoPxOthDfItpqYXAlHDg/X+Ifr7ViaB8RpIQ2ma/BvjPyOZE4/4EvY+4/KpNc+H&#10;EN5F/aXhufcPvi33fMPdSOv+elN76jimleO3YzNQ0PXfhtqAuoHMlqW4mTmKQejCuw0vxNofxGt0&#10;s9VRbXUgMJIOuf8AZPcex5rC8M/E+awLaZ4hgM8BO1ndcn/gQ7/Uc/Wp/EHw2tNVg/tLwxcJIrfN&#10;9mD5/wC+T/Ss5K+k/vKjLrAlns9d+Gt8Lm1kL2jEYmUZikHow7V9xfsjf8FFb7wkbbw/4meXU9IB&#10;CLDLJungX1idvvgf3Cfoa+EPDHxNutFd9L1+Fru1+4/nLl1+oP3h+tbmreBrfVbf+1fC83nx/wCs&#10;+zq3Kkf3T7enWuapS1u9+52RqRqRtLU/djWfDHw7/ap8DxXCywarbMp8jULVgtxaP6eoPqrDHt0r&#10;85v2qP2JNV8EXM1zPbi60+RsW+tWsfyH0WVf4W/n2JrwX4BftbeLvgl4jgkiv57cowWYSgssqj+G&#10;ZMjcO2Rgj1r9afgT+1b4H/aO0MaVeLa2ur3URSXS7rEkN0uOfLJ4cdflPI9Kz5n9rR9+/qZpSpaw&#10;1j+R+Hl3pmvfC7VWUKwiDZMZPySD1U+tXL3R9F+JNo91YNHp+sry8Z+USH/aA6f7w/Gv1O/ab/YJ&#10;t76zutV8FWYvrF8vNoZOZYv9qBj1H+yefTPSvzH+Inwc1XwPqEl7YCbEDEFgCJYWB+6w/SuhT113&#10;KtGqrx2OD0bxHq/w81J7C/hdrZTiS2l7A91PTn8jWprPgbT/ABZZnVfCzgyHmSw6c/7I7H/Z/I9q&#10;0rPxJpvjC2TSfEsAguV4huk+Ugn0J6H2PB9q5nVfDmtfDnUReWkhltGOEuYwdkg/usOx9j+FdKet&#10;+pySj5aFnwv4+OnI+ieJLc3mmk7GEqktH9QeePzFTa78NLiwmh1Xw3ctd6cxEiSI/wC8g98jqPcf&#10;iBV8TaJ8VLbZOU0vxAg4k7SfX+8P1HvVLS/7f+GtyseWkiJ3SQE/Iw9VP9aq5KV/NHQ6L4wtteiX&#10;R/EyhLj7sN8gxk/4+3Q+1fVf7HfwW+HWt6N4ssNddL/xNfnyo4nyjW9quCJrc/393LegAGME58b+&#10;FNn4aTxd4S8ea74au73w0l83nWzwlYbiaMZwpYbXKMyM0YPzDjjOK+3PHPwm0X4rzwePPAl/Honi&#10;hh9ot760cLb3zAHAlH8D54L49Qw7jhrVEtNjtpwW+5haT4k139me8s9H8TzT6/4Cmk8qz1yNMtYE&#10;8KkgzwPY8ccdxXk/7eMGjz+I/A2s6UlrI+qWVzJLe2wH+kKrRCMsR1IBPPvivoT4ZfEyLx+l/wCC&#10;PGmlLp3iy3jMGo6LfxrtuUx95VPDqevGR3HFfKn7Xnwysfhh4l8NWWlX1zLpF3Dcz2un3LbhY/NG&#10;GVGPJU5HXkY6mual/E97c0rfw9NjwulHWjhelA616PY89bjqVetJSr1+laFk6U8fKD70xakXkUGc&#10;ldixjlhT6jDfMfal380rENWJhz1oIHaowcilHWpEWFO4fSnK+0U1PuUVaEiQPuPSlHSoh97rUo96&#10;bGSJ92nUxKfSAfGfl/GrCfdquh2jFTD60ASjoaejHOKYq8cmpI12k0ASovFTJUafKB9KlHQ0AOH3&#10;yPap4mGORnHWoFz1qROmM0wLKyYYHHXPBHtT04SmK+7YCBxxmnBuCMU7gTDoP1qRelMHRacjZAxV&#10;IGWEPGKlDbQBUSDcKeq570yCUdalSo1XLZqVaSAevPFPxtphB61L2rQTFVuBTw26mKu6pOOaBCDr&#10;0p22mjPc08DirAVakXOBioxljxUg+UU0A4qD1pVApo+Y8c1DfanZaRB599eQWcAPMlxIEH61oiC3&#10;njHrSc+lc0vj/TrxtmlWeoa5J6WNqxX/AL7bC/rWnaaf4310IbLSbLSo3GTLfu0zL/wFQAD+Jq0+&#10;g7M0e9U9S1Wx0qPzL29t7NB/FcShR+tXIvg5q1+Adc8V3Txnrb2JFsp9vlG4j6mtfTfhD4Q0WXzk&#10;0xLm44zcT/vHb/gTEmtEmLRHnr+PtOuiU0y3vtZkBwBY2zFSf94gL+tTWdt4r16VEh8PpYQMcGS7&#10;mLsAe+xB/WvZIILKxUJBawxgcABRgfh0ptxcyOMbiAOg9KpxuLmPrz9jPxzqvif4NWOi+I7U2Wv6&#10;ADavG4AFxbbmEM68n5fkZM+sZPevHvhdZDR/23v2ifDP3E1rSV1CNMcM8kCOT+ea0vgp4p/4QnwZ&#10;pfjQnbYaLrcmm61zwNOuhBmQj/pnL5b+y+b61N4iiHhT/gp/oEgb/R/EnhJcsOkpXzYx/Ja5W9LD&#10;W9zNsLtjBHjdk478/gKvqhRw0ow5PTPNRPp62Go3kPA8iZ4j1/hYj+lSHaHMmQC3481849JM9xax&#10;Rak2uvljB5yMDrSKFVnB3cDg9ePSoI5hljnt175pjSmYZ+9npz/OmhMuxkO+cDPPXjHvStlidyjA&#10;75+9VEzMqoo4wTnBqWG4KNgBjg88frVpk2JoQCWVtwyo565NT+TwBuyMdB0qAttYbc5Hf/P0q3C3&#10;yjPpzVmL3ItmyM5XhOoB6EUjYWGQxBwjDOB3qd13R7gVYZ7d6ikVQoy2QfTigDJBLrjJwfXt7VM1&#10;z9ptJrRX2tKpXBHDcYAH44qIrs80I5j9OM559aqt/ot3bXAJch1kwOccjqKvfQnZnJm4VlGOcjpU&#10;Zm96qXCvaX9zAzZMMrR5+jEUiyluc15zhqesndXLLyU0zHGKh3mjeKtIkcz80hfjrxTCeKj3cYqw&#10;JhIDxR5npVfPNKX4qbFXJzIPXFNMqqQGZUJz99sZwMmot4U1Rvn36npw9Xcf+ONRYaZqnYpBMgfv&#10;hOf1phmGflwB+dQlxzTPMUcZ7UWK5tCwZeOu6lll2iPn+H+pqmZCR8uPYmnm5RTl2HAxgVSRm5F2&#10;Jt5GKo+KIfPm8OWnH77VYWI9VjBkP/oIqhN440fTroQSXsfnFlXy0O9gScAELnGSR1p+sai8vjDw&#10;/CoP+jw3N0Seg+VUH/oZropxfNc46lRWPdfgFpg1H4saIpXcsLyTn22qSP1xX20BxXyJ+x/YNqXj&#10;PVNSZlkSys/LBB6M5Hb6K1fRfij4u+DfBgI1jxHp9nIB/qfODy/98Llv0ruoxaR5VWXPK52GKWvn&#10;TX/23PA1nN9m0eG91u5LBVKqIYyc46n5h/3zXvPh/Vl17Q7DUVUIt3AkwUHONwzjNb69TI0qKKKA&#10;CiiigAooooAKKKKAP5/vjd8RLaP9oL4nWGpKYlj8U6pGvnfdIF3IOD247dK4jUvBmk+JfnspBb3Z&#10;5Vc/e+nY/hXd/tFaZoXiv45/EpCUS4i8TamjyI2cEXUnX0/HivH7rwpr3hN/N0+U3Vr18o/MpH8v&#10;yriaV9NGekptJF1p/EHg9jFdq9/ZKMENyVH17fjWxZ+IdE8SWnkSRoko/hKgOv4dD+FVNF+JcFyF&#10;tNUh8qT7pWbgfgx6fjUmqeCNI1+XzNNnFtcSDcqAAcjuPXPtWfKr++tTZVGzLvfh9K6yXWjXPlyI&#10;edjH+nSq2m+O9S8NT/ZtUiZFzy4XIb6r0P1FRG68Q+CJ/wDSY3uLcH/Wj7yj6/0NdDZ+JtE8YweR&#10;fRoZD1wuGB917/UGtundHPJpvTcfe6f4c8dW/nAx2t0w4lU/Ln69voa5a90PxB4ElD2xN1ZZ3gAb&#10;lx6//XBq1qnw8udNc32gXRkj/uo3f0/+sadovxEutKc2OrQ+UucHehKn8O31FUttNUZ+qsa2j/EP&#10;S/EkKWWrwqzkYIlIz+DHg/Q1S1v4Y/Mb/wAOXJBXLeUCQy/1H8quah4T0PxlELixkS0uXGQVOVY+&#10;mf8AHmueEviPwDcKsoee0jPBBPA9j1H8qL6+4DTt72pY0b4gal4duPsusQOFzhm2/e+o6H6itm+8&#10;N6D44hNzYyx2t03G5G+Vj7//AF6msvEug+Obf7PqESfaD3Iw4Prjv+H5Vg6t8PdR8PyG/wBBuTNA&#10;DyEbkex/wNTpfsx69NUZzr4h8AXSrMjy2yH5TkkAex/h/lXS2/iDQvG9qIL+JVuCuN20Bx+A6/Uf&#10;lVXQ/iUrD7BrkG3jaTIDt/xX+VSax8OrLWc32gT+VKTuETNgH6Ef0qnv72gkm17uvkZGqeCNV8LT&#10;G90idri3OeY2ycehHetLQ/iRbX8P2DW4VCng+YMp/iv8vpWVYeLNZ8IXP2bVYZGQ8bm5JH8m/Gt6&#10;60rw/wCO4PPgaO0uT/y0jOBn/aHb8fzpvzXzEn/L9xV1z4ax3f8Ap/h+fEgHmCHOD9Vx/SqOjePt&#10;Q8PTmz1eFjGPlbcvX6jofqKrNF4g+HtwBhprIHIAJKfUHsfpXTWuv6D4+thbaigiuz0bADg/+zfh&#10;z7Untrqhpq91oyvqXg/RvGEAutHlS0uX6Rg5Vz/j+tYFlr+u+Abxba/ikaEfKAx5A/2T/Q1LqXgv&#10;V/CcrX2kzG7s/wC+nOR6Ed61tG8dafrtuthrdum8/L8+MfgT0+ho2XdE9ezLM9h4e+Itv58TrZah&#10;jmQcZP8AtL/XpXMk+IfhveIro0lpnK9TG3uD2P8Anmrur/Du500tqPh+5aWJOfLDYkUf1qfQviMF&#10;jfTdetgyH5W8xOD9R/Cfcce1C201QPfXRmmLjw/8SoNs6i01TH+sQANn3AHzD3rnJrXxF8NLvcmZ&#10;rFjuDr80TD19j71o6z8OY7tf7R8N3AbjeLcNyP8AdI60zQviJdaazaZr9sZovuv5qc/8CH9RTW2m&#10;o2/5tPM147zw/wDEy2Edwos9Uxw/Af8A+yFc1NaeIPhjf+bExmsWP305icf0PvWtq/w6tdXjGpeG&#10;Zwrn5xbB/wD0E1X0P4iXWmsdL8R2zTRD5WaRPmH+8O/16/Wktvd18hvf39H3NyO+8PfFC3WO6Ast&#10;VC8OCA4/+KH6+1czJZ+IfhdqJngZns2PEi8xyD39DWjrXw+t9Ti/tPw1cq3G8W4bv/sn+lR6B8R5&#10;rIHSvElsZ7f7rNKuSP8AeHf6jmhbe79w72ep0ltqeg/FK2xMRp+shev8RP8A7MP1qlpWs+JPhJrM&#10;UsUjpEHEiMjHY5B4Kkfdb3rN1/4cRXUX9q+F5xLFjf5KvyP90/0p/hz4mlIzo3ii38+2+60kinK/&#10;7w/qKylTUlpsdEKrhufpz+yR/wAFIrPWYrbw/wCPLmSUKAqaowzPF2/fKOXH+2OfUHrX0x8Zf2b/&#10;AAh+0Bow1zSZ7e11ieLfBq1niSG6UjgSAcOCONw5HHUDFfh5qnhCbTXTWPDVy08K/vAkbZdB6g9x&#10;X0X+yp+3j4n+Deox6feTC60iWT97ZXLnyW9SP+eb+44PcVypezWqvH8vQpwu/aUnZmN+0T+yDq/g&#10;XXLi1utO/s29GXRAc29yvd4n6YPp+eDXgOm+I9R8JTS6Trlu11p/+reOZctGPQjuP8iv3g8KeOPh&#10;t+1x4Ee2Ig1BGQNPp9zhbm0Yjhhg5HXhlOD+Yr4f/au/YRvPC0VxqllFJrfh9cldQiT/AEi1HpMB&#10;1X/a6f7tXGel90HOqjtPSX5n5/al8PbSdTq2gXLyW5HmCOI5aL3Hcj9RXc/B7wt4r+MF/eeGLXQL&#10;nxHcWlo960ltgMkS9WyehzgDGSx4wTWJqPhXWPAOqwNZ4MEsgUDdiNyeOp4B/LHevp6w0Tx3+x/4&#10;yttYubW3/snWI4ftNzp0olsL4Y3bRIANsiljg8AnPbmtJTdu5appHb/s4/E7Q9e8D2/wg8baVZGx&#10;tgbW0jlg8lJyCTtkH3o7kMWO8YLHJzng703hnxH+y9q1xqukG68T/DKZ913Dt3Xel5/idR1A/wCe&#10;o4PRgDiuh8Y/DPwp+0loMHinQL2LRfE7LmPVQgVZnH/LG7Qd+28fqMVY+EPxL8Raf4g/4QHx3Zz6&#10;V4wtYyLeeUboNQjA52vyG4HfqOvOa4JNu7+9HUlbT7jrdT8PeD/jbpGh6tK0l2ICs+na9o83lXts&#10;AclUf+7nqjdDzwea+Vv27rfULPxb4Jtb7UbPVVjsLloLq3BWZ0Mi481cYVuO3X+f1ZL4b0XwNZXO&#10;r6H5HheAEyXelJCTaXeTyUUH92+fTjj8K+J/2sNSudb8YaHfXbYkltptkR6ou9SOOwIIwe+KihK9&#10;REV4e4eMjoaO9A6Gkr2DyRw6VIlQjqamSjqaIcPvVOvSoV61IG4xVgxwXk04/wCrakpy9KlkS2Be&#10;lLRRSMx6ZHODipOq7ge+MU1H2jFPBwadyQVealpg+ZsjipeMVRQqU/vxTE6ZqRhtNAD1BYE+lSIo&#10;BCngeoqKNeM5qZV3cg0ASBduBk/jTo/vcUcGpIF+fmnYCfacDmp0w2fSo6kQfL9aEFxR8yZxjmli&#10;7/WkkOBgcU5G6UgJ16fjUyfMPrUCqW7VKgOVGaaAm7VNGvfFRgYqWJeauwEq9KljT9aj+6elTp92&#10;mJirleoqROuaRVzTxxQSPGGFSY20xelMmuYbOIzTzRwRDrJK4VR+JqxMsqtB6/pXNT/EvQIWMcFx&#10;Jqc44EdhE02T/vD5f1qS1vfGXiFh/Y/hCS3hfG251ibylx67R/8AFU7MR0OcGor6/tdNtzNeXcNp&#10;F/z0uJAi/meKht/hN4t1bnW/FiafERzbaRHtI/4F97/x6t7R/gZ4Q0yUTzWk2r3Y63F9KXLH8ef1&#10;q7AcRJ8R9GdzHp5utZnH8Gn27OD/AMDOF/Wrdp/wnPiQf8SzwzFpcR6XOqzFuP8AcXH/AKFXsVlZ&#10;WGlokdnY29mBwPKjA/XrUzuznLEn600Tc8ytPg/rupYbXfFs8aHrbaUBAMem5fm/8ere0b4OeENC&#10;mSYaeL27HW5uzvYn3LZJ/OutLHbjPPvTHJXPfvzVoRLbw21kMW1tDEB0wg4qVrp3XljkdPaqeS7e&#10;g96jeXb1NapgWzOe57VAZS5OB9M1VaV2HHemrLuHtiquBaMo64zVS6lwvA6il84YwMVWnJKnnoKq&#10;4rI+hP2WbOz8VeC/HnhvUo/tNhdeUJ4Scl4pY5EYY+grxfUPGN7on7SP7P8Ap+uTSyeJfCd/d+FL&#10;65lB/wBJtkaOS0nz3DxN+amvVP2N78J408RWOeJ9OEmP92RR/JzXmf7fFivhX40/DbxPAmyR7yzk&#10;lkQY3OryxE/XaYx+Arke4z6A8eWZ0z4geIbZztjW9lZRjnD/ADf+zVy8mM7gvOflcEH9K6vx9rJ1&#10;/wAY6rqMthNpnnMQkcw5kCMYxIOOVcIGB9D3rmWZVcHBQscDHQGvBqq02exSd4ISNH5AxvUkgcZx&#10;n2qRoSqu3YEk9Pyp6KAwGSCwy3uPWoXcmTaBwevtWSNGKiHc/wAnKjkelOhXh3PHp3FNch/nboe4&#10;+vNWsNE7ud2PT0qkJhEpWMPz2LAHgfSrDXCpgAnGD05/WqbykxogxyOeQT/nmrIhcRDC988f1rRE&#10;NXFkld2DKQR7dqZPc+dsjXPbd3x1PWmSxbERicd/k759/wAqjUMeFLSAHBB6c5qieVEU2EQtxkH6&#10;9+aoXKM8aJuYyL+X+NW2yqDp8pzjFRTcW+G++Rzn1zQZs4fxMhh1+7bbhZdso/4EoJ/XNUY3Jb61&#10;qeK0KzWchH3oTGcHrhj/AEYVjo3FYS3PRh8KJh6UcZxTA9JuA5pFEjYwRmomfmhmqCZ+QKAJfMOa&#10;b5pzVZpgg+nrWfd+IbKzyJZ0QjtmpuwujYMwU1UuInuLq0mjZV8lmJz7qR/Ws/Try+1+QppGnz3g&#10;Of32NsQ/4EeKbqNzpGhjPibxhp2mOvLWdlJ50/5Dn9KpKRLmjSmvYrdcySqn41FbXs+onbp9jcXz&#10;+sUZI/PoPxNcbd/HbwF4fZv7G0C91+7U/LcX58tM+uDk/wDjornNb/ai8Z6nEYdNSy0G37C2i3v+&#10;bZH5Cto0ZswdeKR7dB4H167TffT2uiW/U+a3msPqFwP/AB6svVdQ+GfhhXXWvEKa3cA/NbmcyjPp&#10;5cXH/fWa+Y9W8TeIPFUn/E11e91DJzslmYqPovQflUdvolw6/LbuM9CeK6I4a27MnOpL4YntnjD4&#10;+6De6UNK8O6A0FvHIssZ8tLeJWVgc7Vyew9K4Y+M9V1rVft80zef5fkjptC5yRjpycduwrCtvDdz&#10;gExgfVhW5YaJcRnJibA9MH+Vd9OmoLQ5KlOs9ZRZ22g+KdcNlPaQavdWVtMB5sdtMy7wM4B5wRye&#10;MVPb2sb/AOuke4Oesrbs/h0rG0yIxAhgQfeteFyDk16tGEVE8ud7m3ZRqn3AAV5GBjmv0e/Z41oa&#10;58KdHfIL26tAcdgDkD8iK/N2xlDMASK+3/2K9dF14N1PTC+428qyKCegI2/+yiufFxSs0VTPo+ii&#10;iuI2CiiigAooooAKKKKAP55/2lPAt0v7QPxL1PSbkrM3ifU5D5bdCbuQ8159pfj3UdCf7Nq9u+zO&#10;DKF4I916H8K7r9obUde8M/tE/E2Zo2ubN/FOqMozyqm7kwAa5q08U6J4oi8u5RUnxtKvhW/wP4c1&#10;yyv11OuLSRLfW/h3xjaC4BSNxwWj6An17isW78J654Rl8/TZTeWhH3T8y4/z6Ul54C8xPtei3OyR&#10;D0TIP5VDYeNtW8NT+TqULGM8F1HB+o6H9KIq2xb80bGl/EuC6zZ6vAIn+6Un6f8AfX+NP1X4e6Zr&#10;wFxpM32a5I3hBxn6f/WqV18O+N4MsI4Z/wC9Hng+/cVhXHh3X/Bx87TZzeWnOFPzAD2/+tSSV9NC&#10;vXVFePVvEPgm4230byRA485Tzj69/wAa6GDV9A8b2vl3kaLLj76jDL7kf4VX0n4iWuoD7Fq8AU9C&#10;k/QfRv8AGl1X4d2Oqj7Vos/2e4+8Ixx+P/1xQ99dCVe2mqMq+8Eap4cc3mi3X2i3bnajbgR79jV7&#10;RfiQjAWGtW4Tb8u2Rfl/Pqv8qoW3iPW/Btx5OpRPLEOPNUdfr2P481vFvD3jq3y+yKfH304I+o6j&#10;9RQ9V733iWm2hX1P4f6XrqG60aYQTH5ljBGD9O35Vi2nifX/AARceTqEcksAO0Sd/wA+/wBDUl74&#10;W17we3n6ZObuyzuCg7gfw6flWppXxFsdZj+x6zAqsRtbzv6H/Gqs7d0K/wAmXZP+Eb+IVoxISC72&#10;8SINpU+4/wD11zVz4d17wJObjT3a6s854GVI9cf1FaGr/DqKVje+H7rEg+YRg4I/z7ZFVdM8car4&#10;anFrrED7P7xTg/UdD+FJbe79w3v72nmaml+ONJ8UwfYtatwsrcfOf5H+hrN1j4c3Wmv9v0G4ZwuT&#10;sDfMo9K1LzQfD3jeEz2ckdncnqyn5Sf6fjWAz+JPAM+2RXuLNeh5IA+vb+VC3008gktNdfMs6P8A&#10;EOW3P2HW4AAOD5icfiO34VZ1XwHp+vIbzRJlhmY7li3fK30x/SrsepeHfH9t5d0iwXmOuMOP8fw/&#10;KufvvDGt+DibnTpmurPOfkGR+IprfTRia+aHad4y1fwjcG11SGSSPONzjJI/HhvxrdvNB0Dx7b/a&#10;bGRbW8OMsvAJ9CD0qpp/jHTPE8IstYgAkPHzdc+x7/jz71n6p4Eu9KY3+g3LSovJVT8y+2P8aXWz&#10;0YX001RBFdeIPh5dqk6NNajo2cgD2Pb6HiuiL+HviJbfOFtNQC/61Fww+o7is/RfiOkqHT9dtwUP&#10;ysWXj8u1Lqvw9hvB9v8ADlyFk++sQbn/AICf8Kb310ZK201Rl3Fhr/w6ufMhPn2bHcHjOUPvx0Pv&#10;XQW+s6D8Q7dLfUIxb3+MLKoAcf8AxQ/X2rL0bx/faI5sNdgZ4+jCRM5+o/qKual4G03xJF9u0C4W&#10;GY/MIAflJ9qHv733hbt9xk3mi694AuftllK1zYsc+ZHkow9GHat6117QviJbpa6rELbUAMJKOGz7&#10;H+L+f1rG0vxpq3ha4ax1mF5Yj8reYMnH9RWjqHhDSPGVv9t0OdLa6PJizhWPp7Gm13+8a2937jKu&#10;9F174e3X2ywkN1YE58yPlT/vDsa3YdY0D4jWywaggstSAwsv8WfY96xtL8X6v4PujYazC8sH3SJB&#10;k4/HqK0NS8F6V4rtzfeH7lILnqbfdhSevHoaG+/3krsvuMuay1/4aXvn28huLFznenMbj39DXRLc&#10;+H/ibbfvsafq4HDcAn/4ofrWLpHjjUfDU76Zr8DT2/3WWVcnH9R+tWtV8C2etRDVPC9yA33vswbG&#10;D/snsfah76/eNaLT7jPSXxB8L9RXOZbMnI2nMTj1B7GupVdF+Its09k4sNWUZZDwG/3h/UVhaL8Q&#10;ZLVW0jxLa+fB9xjKvI+o/qOaNZ8ANEF1fwzcGeJf3giR8unfKnuKTjfdGsZtbM7T4b/Ffxh8E/FF&#10;pLY3V1ZTQOGiaF8FR3KnoQfQ5Br9XP2X/wBvvw58WbK20XxfPbaXrbYiW6b5be5J4wwP+rb68Hse&#10;1fkDonjeO/to7DxDCuegnAxg/Xsf0rr/AAToNpZeK7Se51GZNGcN++tcb95GI1YEdNxHPPTtXDOL&#10;g+aO512jVVpH6qftGfsOaV4ztbrXfA8MFnfyfvZtHfAt7k9cxn/lm36fTrXz38IvGTeCvtvwp8fa&#10;fnS5JDCLDVkOEJ6xvu6A/wALDGOO1dj8Ffj78SP2dfDOgt4ygk8X+BLyASR3dqxaazXcRlSeSvGd&#10;p6Aj7vIr6F+I3gX4X/th/D9NY03UYHu1T/RdbsOLm1fqEkXgkeqN74wea5Z1KSjzN2Ki6tBqM9V3&#10;PlXUPhb4j/Z+1e48R/DtLvxP4Kk+bVPDcjbr2zXu0Z/5aKOx6+vc17La3mk/ETw7Zi6hku9LmjWW&#10;B2+S5syQD8rdVYZ5X27VyPwzm8X+AL+48K+NZ4I9QsJRFperW8pIv4+eh9uODz1GOKuePrzT7C5H&#10;9kxS2niHVJBDJFauBbyluN5T+FskdK55T5j0IxMTxBcr4h1i20SbVp7nw9p06xXOsSxbcAk7d2O5&#10;2kZ9eT3rw7/goC0Q8b+AoYEQQQ6NJGhQfeQSALz3wBgV9RfDS2tfDmlzaJJEY9ZYn+07G+TmT04/&#10;iT0I9T0NfJv7d+kWei+PPCUVg8yWkulyyJaytuW2PntlUP8AdPX2rbDfxDlxH8M+cv4TSUDpRXso&#10;8hht4qRM4pq9cVInUUihyVIrc/Smj71KFyapMsk3bhmhm5o27Rih/vUmZSBR81SDrTFHGafRYhK5&#10;IvVakqKP5m+lSg7jSBkifdp69aYoK05F5qwHn5e1P+9zSU5fm4oAch5FSxnlqakYzU6JtNAXHemK&#10;sQL8v41GsZbFTxLg4p9AH7acGKgCilC0X0AG+YZ5pY1LUuAwp8eASM0gJouhFTJ196ro2GzzirsC&#10;eaC2QAByXOKaARasRjnIrEvvGGg6U7Rz6lFJKDjybYGZ/phcmpLTWta1j/kCeEb+4j7XF+wtoj75&#10;NWribOgCHGMdacStvEZJXWGNRy8hwB9TVODwD421nB1LXbDQoDyYtOh82VfbcePyrUsfgh4cWRJt&#10;Vkv/ABBcL/Ff3JZQfUKOn51ooknNXvxE0Gyfylv1vJxwIrFDOT/3zx+ZqS01TxTr4H9ieELsxnlb&#10;nU3ECfXvn869Y0nQtL0ONE03TbSwC8ZhhAb8+taYleXkk07IV0eUW/wx8aav82reJrTR4iPmt9Kg&#10;3P8A99H+hrZ0/wCBHhSGcXGpLea7dr1k1C4LAn1x/wDXr0AjzMZOafsx0qhNsg0vSdL0WMR6dptr&#10;ZADgwxAH8+tXGlds96YvTJ7etP8AaqIEHv0HNLnnFIW5P0pm7jNAEv5UhcAdc8UwScYz+NNZztyP&#10;WgBxfPHamtLuqLeRTCxAxTQEjud2eM4qFs5wfz9aQvmgMO9WmA4j5cZ5qEMAMUruAM/pUJUr1Oar&#10;mAkLDBwKrTyHkdqc7bV6mq0uVXOenaquB6t+yzqf2X4x2cO7Z9ss7mD/AMc3/wA0qr/wU808x+Bv&#10;CmsRr/x43Mp3jsRNbMD+Qb9aw/gXqg0340eEJW+498IG+jgp/wCzV6l+3HY6d8Q/hNq+jwzBLzR9&#10;YGn3aSY/cvLYvJE2BztJaPB9VPpWO+pB3HjS8/tjw78PNZOXS98O24JbuVAzn/vquTLM+VBz9O5r&#10;D+Dt/qt1+zd4O0nX5DJrvhLUrzw7ev5hfOAssRBPJUxsuD3GK2t/lucEIMDkNj868TEq1Q9ig/3a&#10;JFcRtuIL54OBj/8AVU21Vdd4KdQfUVSB82R+OvJI6/8A16ttIfOX5S+DnArnRuxMfJGCBsB7cc1Y&#10;IErbiwIPzD61TeXzXIwQeecDBpQTuKgE9uatCkXIIhjcvDqOw61amnETAsCW64A6VVRzCgBHOATj&#10;qP8AP9aZPMnyNgnmqRA25ZZig+bZn1pJGDnA+4OlMRDLIXGehwh7/WpjDFGvZCRnGKoCjIolWT5u&#10;B7Yz60yOP7S2wgGTtnnIpbg8HjGeSKkt8rBtVxGT91vWgxZy3iy3Z7OCZgfkl24x0BB/+JrmQgya&#10;7PxGnmaReAoS8RWTPUfeGf0JrjDIqjOaynud1J+6ONMbvUM18qDAHzetZGp64lpGWkmSBP8AabGf&#10;zqDRtGlc6jFbDLuBgVyus+PoLYFLeMySerdBWbe39xqhItrea4B/iI2L+Z/oKrQ+C7i9YtdXCWyA&#10;f6uAc/8AfR/wraMY9TCU29EcB4p+KuoSXMtuJ2j2cMIxjBrldM8cajpmrHUIvKu5wpVI7yFZkXod&#10;2G4yMdaTxra21t4r1eCznW6gilULIr78/IpPzdzzWKEJPSu9U420R58qkrnR618RfFPigbNS127l&#10;iP8Ay7o+yL/vhcD9KwVhG7kVLFbng1rabpAuA003yW6cs/r9KtRS2KpRlWlyop2Oly3jgRRk56k9&#10;B9TW3ZaZZwy+TLL59wQcRqeM+me1WD5xeJLQLBaKdwZCPm+v+FTxW0MMhaGER5PXqfw9K0SufRYP&#10;K5VHeKv5vb5dwsbibcQtpHZxFSA5XLA44PP+FT2NtLvZri6aQlSMLnjIxmkWME9KuQR8gYrWMEfT&#10;08ppq3tJN/gS6dZpb71EzuWQqDg8Z79a3NPhmhikxP5kpACAkgDnk896zoI+grVt1IIxXTGmiKuU&#10;ULe62vmbVtK6WymcfOxwFxn6n2qbyQfuZPGQnr9KpwSlPlYBk/uGrzMHfzjLsi4x6r7fpXZDRWPj&#10;8fgJUXer70e/Veo60m2vxivqT9izxGLPxvdaez4S8gIAz3ABH/oJ/OvlogXEZnVvn/j/AMa9T/Z9&#10;8RHw98TtCnZsIJ1Vj7Zwf0Y1liFenc+ZlSdGfKz9LKKRelLXljCiiigAooooAKKKKAP58Pj54/hg&#10;/aE+JtlqFvsEfinVEUyjKkC7l5z1FcDfeFtG8SM8lk4ikflSDwT9ehr0H9og6J4k/aA+JFvIEW6i&#10;8Uamj468XUoORXl914Hv9H3XWj3JZByVU7ga5Ha/ZnbHYrPa+IfCDg5a6gToMnK/Q9a1rLxjpfiB&#10;Bb6jEqyngiTAP59D+NU7Dx7c6a4ttYtSnbcVyv5dvwrTvNB0PxZB51s6QzH+JOn5/wCNN+aGl2KO&#10;o/D1JGa60W4KSKchA2CPwqnZeMdY8MTeVqULSRdC4HX6joabNpfiDwg4aFjdWy8gHsPY/wCFamn+&#10;N9P1tPs2qwCOU8HzBg/n3/GlrbXVBt5MuFPDfji3JbZb3GPvpxg+46j+VYtx4a17wg3nafL9qs87&#10;goO4f5+lWdR+H8Nw32rRbkxSjkIpII/z7VSs/F2s+F5PJ1OF5YScFx3+vY01tp9wn5o1dM+IVnqa&#10;/ZNYtwrngiYd/wDe/wAaZqXw8tb0/a9BuTDKBkRhsH8P/rVZePw743h6rBcHvGMEH3HUfrWLdeHt&#10;f8IP5unzG8sxyq53DHt/9ahPtoD89RbXxZrPhScW+rwOYs4MgGQfqOh/nWxNZ+HfHEPmAx21wf8A&#10;lqhx+fcfjUOm/EGy1dPses243n5SJuCPxPX8ah1D4ewzOb3w9dlJRk+Vnkfh/kU7fJgrtaaozbnS&#10;fEHgecPas13ZryAvIH5dPwrasfGmj+KYvserQKkhGN0gGfz7/oazLHxjqfhqVrTWLdjGTgsVyp9y&#10;P8K073Q/D/jSAz2kqW10RnIbgn/PrUPvJfMFf7P3Gfqfw9utPZr/AEG6Lxjqqtggen/66fo/xDlt&#10;M2GuW/GcEyLx/wDW/Cqe/wAR+BJ8PuuLRT16kD2PatuLWvD/AI3hEV5Esd3jg4ww/wAfwq9euoLy&#10;0INS8C6Zr8f2vQ5xDcHkR7uD9MVmW3ijWvB0/wBk1WB5Ys43kZJH48H8aL/wfq/hhjeaRO1xaZ3F&#10;VOfzFX9O8fWuqx/Yddtwf4SH7fQ9vxo16aoX4MkutH0DxzCZ7SVbO87leBn3HasUy+IPAVwqTq09&#10;mPusD0H17fjxV/Uvh+Yj9u8O3ZLDnys4YCo9M8e3FgTYa9akoflJdOPxH+FC201RLWuujNBbnQfH&#10;sOydVgu8cSLwwPuPT6Vhz6Xr3gWQz2jm6sTzkcqfw7fhWpqHgfT9eRb3QrkQzN8wjDcE+1U7Dxdq&#10;vhecWWsws8WfvMucj19/50/T7ga11+81LPxJofjmEWuqxiG7PRj1B9j3/n9ayNQ8I6x4QlN5pEzX&#10;Vr1ynP5itC88L6N4vh+16VKlpcH+EfdJ/oazLPxDrnga5FvqELzwdMvzkex7/Q0r9vuG+7+81bDx&#10;hpXi2AWGvQBZuiyE8r9D/jWfqvgnU/C0p1HQ52ubbr8nUD3HetWbSvD/AI/tzPaOtlfnqRwM+4rG&#10;i1DX/h9ciK7Rp7LOAc5BHsf6Ghb6fcS9tfvNLTfGuneJ7ddP1+3QSfdEhGMH2J6fSqGo+DNT8MyH&#10;UtCuGu7UckRj5lHow71qT2WgfECIyQFbDUcZJHH/AH0Kxor7Xvh3diK4RprPPB6qR7Ht9KtdkPzl&#10;95rWPi/S/GNsLDxDbrFcDhZ84IPsT39jWfqHhfWPA8/2/SLh7qx6l4xnHsy1oy6foPxBgMto62Gp&#10;454wCfcf1FZtnrmu/D27FtfxNPZE9DyCPY+nsaldl9wPu/vNaDWtD+IcK22qxCz1IDCTLwc+x7/Q&#10;81mHTNd+HdyZreX7RYMcq6cq/wDga0rzwzofjmE3uiyrY3nV4M4BP07HNRaNr2seG9Qi0fU7drlJ&#10;nEISb1JAHXqOetLTYuOr/U07WHT/AIhWU84hktLy2UGaaOLMaZOAXxwASQM8cmvoX4TeA9L+K3hm&#10;z8MwRQaF4302ArYzwEeVqSKM45+8/Q++fWuF8OaXrHwW8YPPb2k1g95GDc6XcYaC+tz3RuVkQ5Pq&#10;K9c1L4UvdaDY+OfhzILS0abzTp/mbYobgckI3WF/RT8p7EdK5KjS0O6mmdF8HfjBqnwa16fwN49t&#10;Nmg3khTy7vLW6seNyk/d75HH9K9cn+Dk3g/xjY+Nfhlq97plsJVm1PRrR9xmt85bauQGBH+OAax/&#10;Cfinwr+094VudC8Y2f2XxfZJ5d15sey444DsncepHI/Guz8F2a/CvSdK8NXzXNslqpWx1OS4M0Vz&#10;lieH/h642np0ry6yT33PRpbeRuS+KtC1LwvLNfRx6vowYs8EzEPG/sfvI+a5HwjZXc08fjS/tJbn&#10;S8tbxmMmV7TbgCRlPLL1GfUHrUWuBPiR4wfSbMW2nBELXmoRx7RI4BwXx1+Yhc+5rvNH1t9Fu4NL&#10;uLQaFqESCOKDOYLhMYzG3RwfQ8/XrWSLNI2lh4tsbU3cjSBVDWeq2jfv4PQq38Q/2TXxd+3TDqlt&#10;8Q/CcGqSQXTpo7eTeWxwtwnnvhiv8J7EV9lP4cmgnN94c8uyvXO6fSJWxbXJ7lP7j+386+Lf239Y&#10;TWviV4bIgms7iDSPKuLa4Ta8T+e/yn1+orqw38Q5MT/DPn1elLTVXBzmpNteujx2IOtSbs8imAc0&#10;5FLGmMeGpyN81OQbcUFfmoGSbty0feNNUnBFOWrRLWo/mlHFN255pRQErW0JI/lP1qZV71CnUVOo&#10;OKSMyReq1Lj2oRNwFO2YOKYDakRO9KEwakXrQAm7bzT4iTzzUe7nFTojH7oJ45oAsRncPcVKh3HH&#10;es2+1XT9ITdeX1vbn+47/N+VVrLxLJfvu0nRtR1XB+8kJiiP/AmxTswOgfhsd/SpTBIiglGUYzkj&#10;GaprpXjDWpAznS/D8ft/pEw+mMLViP4X2d227WNW1LWX7xvN5MJ/4Cv+NWoAmUL/AMS6VpTYutQg&#10;jYf8sg+6Q/8AARk0lvrt9rPOjeG9Svwek0sYt4f++nx/Ku20Pwzo2hL/AMS/SbOzIP3o4huP/Ajz&#10;+tbqSSSrgscZ9avkRDZwFp4S8Xarta41DTdCjzytshuZR+J+WtS3+EejTEHVr7UdfkB5S5uCsX/f&#10;C4FdjHHz171aijAwSOaaQczKWjeHtI0GJU0zSrSy2/xRQgN/311rYSSQnlyfcmkjxUsfzfhVkk8e&#10;duDzVhV+XpUEbbSKnQjoTQA9F28HrUyHtiokxjIpwPYUEsn3c8UbznBNQgnHBpN9AibecZznNKJD&#10;nNQZKnHalZtucHpQmBIZe44pGlOOMD61Dv8A5UHLj8aoB4f3o3k8HpUew+tL0AoAdu5zn8KaTu5o&#10;GaGoAY3TOKb/AA5pz/cpu7HGc1aAQtk1CW9TT2IxjtUbfd6ZoAYx3D6VWlbcSM1O7YA9v1qtOozk&#10;0AWfDWoHSfFuiXwbBtb6CbPptcH+lfZ37WOjQ3Xwe8S3CQoJYri0unkRAGkC3Ma5J74Rj+FfDdw2&#10;1Sy9V5Fff/xTiPiv9n/xFOnzm78NPdDudwtxIP1AoQHkkGlf2X4L0fXIEH2TxPo2m3sgBwBfWi/Z&#10;ZT9Wjkg/78mssXOwgSE9sKPpXf8AwmtU8bfsj6ekZzc6UbmSEk/885XbH4ocflXn0cwmiMqIfLwG&#10;yT15rx8UveTPRwzvFotWy4beQGHHUf596l+aYHZ8jryPTOapo4eJ9xwQew/Kpo4hKwKqxIwCR/Su&#10;FHYyVUBcHIGW5zycVOZlGWwcZyR261GYnWJNziMHnLnkc+lDQny4/LO8EYJIqySWa5CIe8jYIB96&#10;iV98bgkfLjAJqGQNtG4E84wOOPrToEBkyCRgnAx/WrIZfkcAZG3J5BxxUTTeY4UqSSD3/rQQzH5c&#10;DA546UkNvG8cjbs9SMH+VWBWYO7sAoIGSTUcI82ByyBCDkDdjd61tHyjAwWQI6qM4HJ5z+NZYX5d&#10;rdOhFBm9zO1VGNjfWzkgGF/ujqdhx+teRf2xNeJm0tJZVP8Ay1m/cp+vJ/KvaI2VGWTAlQSK2H56&#10;Ef4V5Le27Wd9dWxU5gmeL8iR/Soltc1pvdGS9teXOftF4Igf+WdquPzY5P5YpIdHs7aTzEhDynrL&#10;IS0n5nmr/J7U4RZHQ1nc0IUiK9OlWYrcNjinxw8DrV2KHp7UykkfOvxi0WPS/HlwYoUgjuraG4Cx&#10;qAM8oen+5XFCDnpXsXx/03ZqugXoXPmwTwMf90qwH/jxryrygrfSvVp6xR5VVNTZLpmm/aptpJEa&#10;8uR2FahaLU3eAK6W0Iypjbj6H/PvTkt5LbSo1hB+0T/MSDggdv0/nVkI6xxpL80gHzHjrW0Y3dj6&#10;nLcHzSVPvrL/ACGqi4RVUIg4AHpUxZbdWZzsA9ar3ULfZ8qxAMix4HfOcir9/D5sZQAF5ZxEuPQe&#10;n4/yq3o9D3q+ZRw/NRorbQckXTj3q7FHjGcAFgo9yelDRKrTsMYRS2M9u1TpAJLiyXLDgyuPQgcc&#10;/jWtzqr5lGlFJay0J7dBmtC3zycdKrWy/a1uFVQibhEPUeuPer8SOl1OCMKkeE54wRzz9a3jK+xw&#10;Vc2k4/uoF2FVeJCG52liByasqFQ+WSGjlA3c9Pf8KpW0kcTY3bWAAU/SpJJUc/IpC4/XFdUb9Tin&#10;TxFWqoyXuta+pbt51SbZsCBflYdc+tbPhe7NhrVpLnBimAz+mawVWR2JCHyepOOvuTV23ciUsM5H&#10;zD60TV4tHxmIjyU1fo2j9YvC+pprPhzS7+M5S4to5c/VRWtXmH7OOvf298J9HfIJgDQH2wcj9CK9&#10;PrxI7HGFFFFUAUUUUAFFFFAH8+v7SfgSw1j49fEiayuPIvW8S6mSoO0lvtcmfrzXlguPEXhCQiZD&#10;eW4H3xww/H/HNei/tG+E9Ws/j/8AE+80m7MiSeJ9TlaLOV5u5DiuDtPH9xp5W21qzZOODICV/DuP&#10;1rmbd+52K1tS1beJ9F8TRiC7jVZW4KsMHP06H8Kp3vgF4He60S6eJgM7UY8/h1q9PoGgeKomltpE&#10;hlbupGM/Uf1rIm0vxD4UfMDteW6HhTnI+n/1qV+xW4+08Z6loeINXtS8Xd1XKn6j/DFaMunaB4wg&#10;8yIpDIeNy9j6eo/GobPxrp2sL9n1ODypeh83jn69PzqG/wDA1tcP9o0i5NvOOVCnHP8An0o9dA12&#10;WpSfQ9f8KHdZym6tl5EZ5/L/AOtWhZeOrHVR9m1W38qTo28f1/xqlD4k1nw1IYtSgaaLvKo/mOhr&#10;UP8Awj/jOLaQkNx/fHB/LqKT818xLyKt/wCArW9H2nR7nypQNyoDz/n6VRtPE+t+FpPKv4Xlhzgu&#10;Bnj37H8aW48L614aPm6bcG5twc+WTkf5/Krdl46t7o/ZdYt9kn3W80f1/wAarfzC/culfDvjWIEi&#10;O3uMffXgj6jr/Osmfw9r3hNvOsZTd2YO4AH+X/1qtX3gWy1LFzo9yYpT8yoD39sf0qpbeJ9a8JsY&#10;NRha4t84Ld/x9fxpJ9EDNCx8cadryfZNZt1RzwWkABP49/xqG/8AALozXugXhBHJiBxj/wCt+dWW&#10;Hh7xtGTtS3uyPvoMEfUVQl0zxD4Rh/0G4N1p4ffsU5pq1weu+o7T/HN7o7Cz1u1OzpuYZX8v8KtX&#10;/hPRvFEYutKnW2uG5AU8Mf8AP0p1t4y0vxBE1pq9uElbglgAQfr0P86qXvgSezJvPD95uHUxZ/z+&#10;tJ6PsFn6or2mua/4Jm8u9iee2B++OePr0I+tbDf8I547gO4La3hHVBgj6is+y8cSRH7Br9pjsTIv&#10;H/1qffeCLDVlF7ol0IZT8wRW4z7U356AttNUUp9H1/wPKJbVze2Q5Gw5GP6fhWta+J9E8Yw/ZdWg&#10;EVwRgO2AwPse/wDOsu18Vax4Wl8jV7dpoc48zHUfyNaNxougeM7fzbN0tbkDqvTPv6fjR5v7xen3&#10;FC+8Gan4dka80S5Nzb91U5P0I71ZsPGtlrUYsNet1Vgcb3HT8f8AGqoufEPgaQecpu7McBuuB9f/&#10;ANYrT83w/wCOoiH22l6R94DDA/T/AAofd/eL0KF74FuNNY3/AIeujMg58rPOP607TvHUc6f2fr9s&#10;BxtJkXj/AOt/Kq0mm+IPAsokt3N5Y9flOR/9atOLVtB8bRCG/jFtekY3EYbPt60b76i/Ap6j4COf&#10;7Q8PXTZHzCLdyPoabpvj+W3J03xBah4/ut5i9PqO34VDdaDrfgqT7RYTG7sgd2FOR+VX7bXNF8ZR&#10;fZtThEF0eA54bPse9P11FbXTRkeoeBYL8DUPDd1tbG4QhsH8DUWmeO57HOmeIbTzIjw29f5j+oqt&#10;eeGtZ8ITG60uZrqzBz8nP5itS08UaT4wjSz1i3EV10Dng59j/SjfXdB17FbUfAcd0P7S8NXPP3xD&#10;v5H+6e9LpXjptp0vxLaeZH90vIvT/D6iq914a1nwhMbzSJmu7MnPy84+orWtdd0XxvGtpq0S2eoY&#10;wJehz9e/86N/MaWvYrX3gXyh/aPhm5aaMDd5at84/wARXe/DLw3qnxX02fT0t4NU1e1DMdLPyXTK&#10;APmiz95sZO0c8cVxuj+GL/wfrMUplmudHYnfJatyv+1j1Fe13PgDWfDGj6X4+0u4F/pcbo0euaYD&#10;utn/ALtwg5Q/7X3T+lZykkbxjc6/4T+KYdQ07/hAPGFsmr6MrGO2ivsxXFm5H8Mh+eFuBz09RXov&#10;hTTvFf7OviO6fSIbvxn4MuWEWp6VJBm/tkJ6ywDiTGeJU6+2aSCw8O/tFeGDrurwnS/EtqqhvE2j&#10;IN6HsbmMcSIcfe7e3f1n4ZaP4iv/AAslh46a0ubrTpBDpPibQ58zSwY4b1wMgYP06Dnzqk7Xv9x6&#10;UIaI6T/hELfStVm1rwzYwvdvD5U2nXaAXAiJDbYZjzjI+6fSsvxd8Q/I8NfY7KGf7ffHyTZTw4aI&#10;8Z+Uj73IAIrSu77VPCcckutKNRsEDGLWLUDBx/DIv8Le/TNYHg7T5vH9/eeJtenubcudmnXUZBeJ&#10;1b7+D94ADGPr6V551+Rt+GPCl94L0kTWqLq5lRZNTskUfaomA5MZ6Oo/u/Wuji1DS/FulfZpUTVN&#10;KzxETtlgb1U9UYelZY1O98NyRDWmSONz/o+sWh/cS/U/8s29jWhqOlW+qTJf2066Vrfa+jTMNx7T&#10;oOo/2hz3oAhlk1DwmiPPJLrPh/tehc3FqPSVR94D+8P1r5F/bvv49S+JXhOeKdbmJtBBWZCDvH2i&#10;XHPevsLTPEE9nqcVjqsZ0jVCcRHcGguV/wCmb9GB9Dz9a+Of26bCy074taH9jsxZ+fowlljU/u95&#10;uJclR2zjpXVhvjOXFfwz53HSnj5ulIq7ioqRV7V6y2PIEUBvrUqrtGKaqEHNPHWqAB16Gg5p9NK8&#10;0AmPUAAU7GTxQegpw5NWg6hTlGTik2c1OkJIHHWk0ZPQQKAKmjULyTVa6vLXT13XVxFbjsZHAzVV&#10;fEVtcsU020vtUk9baE7f++jgU0mBtI/YLUkaNK2AOcc1nwWHie8bMdrY6OjDGbqQyv8A98r3/Gri&#10;eBmuQBqeuXt3kfNFa4t0/Tk/nWiiF0gutQsNK5vb6G2TH/LRxk/Qd6pweJ4L58aVpuo6uc9YYCqf&#10;ixwK6PTPBuiaYwa30y3Ep582Vd7E/Vs1utI+0KD06AcU1FEc/Y4u30vxVqJ3C207RoT3uJDPKPwX&#10;ArQi+HwuTnVdc1DUCesULC2i/JeT+ddJEpYYPHtU6Jjk1diHJmbpXhLRNEYNY6VaxSD/AJamPdJ+&#10;bZNbiyyOu0ngdqYi/NUoYdqCbk6NxUygNjNRJVgOMcUDuPUdjjirMfHFVR83erEbHPNNlFpPmAqy&#10;hGB1qpFJzUqvzycUIC2h4/2anVhuxzVeMjIAPanh+euTR1AtI3T0FTK/OAfxqkrNjrUiPzxjNUBe&#10;3gcfpThLu6nFVWYseKeOOtAMsCTdz3pm8qvPNIPlIIo27utBA8NuXPekpwXHbpQMbRxQAtFB4Iop&#10;oCTIZccZpP501WxS7+ePzpgIRuC44BpDxQX446U1nCjpQA1vlFRs3OKc53EmoST04/xq0ApYZHp1&#10;ppcetNbrxSYOOaAGSNxnueTVaVzn8KsScnnFVJh0H6elAFKbL5HSv0N+E23xb8AvDEDEP9q0b7E+&#10;T1wrRH+VfnpMvXHBr7x/ZH1IXnwP0TLhvsV1cW+O4/eb/wD2ehbiexyv7D10dQ+DOs6NKD5kF+8J&#10;T0328Z/nurzuBnjiEbKQy/L9COK6z9lfW9O8AeLPi3p2qXsGmWGn6tzLcyBEX/SZ4VyTxyfLH4is&#10;TX7ZtP8AFes2ygYivrhVGfSRq8/Fr3Uztwr1aK7zx21uJJPkiA6yEfn71YieRHwCU28YTiq9snnC&#10;Uvl3PPXP6VZh8toYn+cgncMnHavJR6LLCfv0R+fm49eale32SYZsgevrRHLtU7sE/ng013KIFcjf&#10;1OB7k/1rVEMEQOCSc8/l7VZhHlW4+ZcDjG3n/PSoY3G1yMEZ4I54x3pZXUBNpwPbnn/JqkSWY5U2&#10;liCMg5HSozgJgMW5zk/1qO3hUybmHJ75xnmpShVXVfqCaomTsVTIUT5VLhcHgZzUcsytISQU3d+K&#10;tPFHFkmbD8fu8dDVBmZpsZ6/rwKCB0if6GQM4PUA4x715x4uh8rxJeMCcTbJgfUsoJ/XNej3ZDLI&#10;ByRjkDFcR43tRFd2E3eSAqTnqVYn+TCplsXT1lY5sRn0qWOL1pyA9KnjjrE7OUSOPlcVcijGKZFE&#10;FNWokHvTuVbQ83+Plh5nhLTLvGWtr9M/RkYH9dteGyx/PgdT0r6W+Ltgb/4aa4FXLwRpcD22OrH9&#10;Aa+cJ0zIrY6jIr0sO7wPLxCtNGlqFpDJqkUMsvlhCI1QISTzgfyq1J+8mdiCCzHik1Mw2+pJcNA0&#10;xY7ky2F65GcdetWxbpHdu8kgxjgHORnvgdeK7ktbn2uX1XSq1FFXen3WK9wjIlrtGXM+4D17f0q8&#10;LaQ31mQrSxwk7inQN6n8eaYk3PyRhccI55KjGOKmg+UHI3D61ap31Oj+ypTcqjersSizyt0rXEWy&#10;YjawBYkDt7VfTyvtCTqrb0TYDnG73IqusTOgMAGe6Hk/UVejhlyAjRyHuOQR+BrVQR59Spg8JUca&#10;0ZOXmORir7spHI/WQjDN71KXVEEac4PJNItssT+YyOHA48wdT6k/0pfLbrtyPbnFdEIq51YHFQxL&#10;cpWjrohynnnmpY8uQo71AOuc1agxGnmOSmchcDJPHWtz0MZXjQpSmyzy0sn7zK5wBnpVi2m/fEjv&#10;VAusKllJ6/KcYOaktHwVJpo/L8XNqKi9938z70/Yj177Z4M1HTWYlreVZBk+oKn/ANBFfSp6V8S/&#10;sR6+LTxlf6c74FzC2AT1Iww/ka+268SStJo51sFFFFIYUUUUAFFFFAH88/7RV14i8PftB/EyYRm8&#10;s28UanImBhlU3chAB/H3ri7Txlo+uxiDUbdRKeG8wBWz/I/pXbftAeOLzSP2hPibb30BNqPFOqBG&#10;I3Lt+1y446j8K4x7bw74sjLKFjkP8cfb69x+IrlfmjtjsVbrwEjyG60K9aGTr5XT9Khi8V6x4bby&#10;NUtjJCON6rlT+B/pimzeF9Z0D99p1x9pt15CFsj8D2qS28doT9l1qzKHoTKMj8//ANdJaruPRF1l&#10;0DxfHkBI5j3HGP6ismfwnrPh399plybi3HOxjkH6Vfn8JaRrYE+l3P2W4PK7Txn69KrC98S+En23&#10;MRvLdTy464pryBpMW08cxOfsmtWjQuOC0gyPz60+68H6bq4+1aZP5Mp5UocDPsRxVqHW/D/i1PIu&#10;YhFO3YjBB+n+FZ154FvNLY3Gi3bOvXbnIP4f/Wo28hfiQJqev+FW23UbXVuDy69ce/8A9etCPUtC&#10;8WxbLiNY7jHphh+H+FU4fGlzYEWus2ZUYx5mMj/P0NWJtA0TxFF5tjKsUpOQUbv/AE/GjzY12TKU&#10;/hPVNBBudJuftFv1KZyKuWnjyKUNaa5aFT0+YcfnVMf8JD4UfPzXluBnOfmx9f8A9dXovEGieKF8&#10;i+gWG4bjkYOarci3yG3ngix1TFxpFyIpT8yqpx+VZ8eva34Tl8q9haaEHBkA/n2P41Pc+DL/AEkm&#10;40W6aSPOfKz/AEqW08cKo+x67aFeMEuvH+NLX1RW3kWdvh7xpHyBb3Z/iXg/iOv86oSaVrvg51ls&#10;5Te2Q5GDnA9qmvvBunasq3Wj3IjkPIVW4z7VUg17XvCjiO/ha4tu7Yzx/n1oXZA+7+81rbxNo3im&#10;L7Nq0CxXH95gAQf8/SqV14MvtGc3mh3fnxZyY8/zFWgnh3xomRttLs/xDg/j/k1TbT/EHg9vMtmN&#10;9Zg8c5wKSt0DzJ7PxvDcobHXrQK/3S0i5FF54FjmH2/w/dmNh8wjDY/Kpode0PxWnkajAtvddORg&#10;g/1qnceFtV8Pk3WiXf2i3HPlZzij00B6+Y6y8b3ujOLPXbMvHn7zLwffH+FWbzwdpPiSP7Zolwtt&#10;cE5CK2Bn29/yplv4xstXT7Hr1qIpehMg/UE/1/OobrwVPasbzw9eZB5MW7t9Kf4C/FDbfxNrXhGT&#10;7Nqts01sDjfjOR79jVu50HQvGcJn02RLO76lQeM+47fjUdl44wBp3iKyIX7u8rwf8/jS3vgWKfZq&#10;Hh288t+qqjdfpijbfQPTVFGDWNf8DXAh1CJ7mz6ZPPH1/wAa0ZdK0Dx1EZrSRbK/xkgDHPuKhtfG&#10;l1pn/Eu8RWheLpvK8f5+lS3vgmy1ZV1Dw5dhJeojVu/t709tSV95npqGv+BJvKvI2urLoH68fX+h&#10;rRk07QPHMLTWrrZ3+MkDjn3FQ2njO/0U/wBn+IrMzwHje6/5z+FS3HgrT9ZUah4du/Jl6hFbGD/S&#10;n5hbsUIr7X/AcojuFNzZHgEHIx9f8a2TpOg+PbXz7Z/sF4OGIXCg+/pVTTvFd7o8osPEFp5kLHHm&#10;uvH4/wD1q6vS/D1nY6imoaSgjlkGTaTY2Tr7dj3qG7bmiR13wq8L2muXkXh3VtQGhao6eXaag6F7&#10;WY/wrKvUA9Nw6ZzzXrnw/wBe8S/s4+LX0HxDZLpFpqJ8vbc/vdPu19UfpyOx5Hp2qLw/8HIfiV4V&#10;j1rwLOlprdmubvw5fyko3I+aCQ8rn+6cjPcA16r8O/G13400K/8ABfjTwtNqJ0u3U3+m6hak3EMO&#10;QokB6OASMMCD6VyTmktTtpx2Nzwv8OvD/h74lWXiTw5d3Xgq9mVmvtAjVZLHUo2HVA3y7WOD8v5A&#10;816I+gLHObnw5JBpV27ZfTLhj9inJPO0/wDLNqpaHZ+G5vB+naLa2kN54cs4lhtolkJlt8f3XPzB&#10;uvBrH8YX954TsF02w1EazJenZZxSIRdxdOHA4brgHPavJlJy3PQsktDP1+/uvHXim28OhhaW0UjG&#10;72Shl3L94Kw4b0GPWu7n8OhJXn8OSpaTMcyaPcMfs0uepjb/AJZsawfh9oWkW/gz7Jdxw6uLqT7R&#10;dMOJYZsYwrdVYZ/PPrWtJbal4fjaeGSTxBo65LSIv+m2w/20/jH+0KSsCukaGkeIYriW50+eFra5&#10;24udIvk5I9x/EPcVH/YM+mb38PE3Fqcs+iTv8yev2dz1/wB00x59O8W6fGZmN7En+ourd9s9uf8A&#10;Zbrkf3TSfa9Q8Nxo9+x1PSgRt1W2T5ovadByD/tDj+dItM0dL1PTfFlhLY3MK3dspxNY3K7ZYW9c&#10;dUPHBH618Z/tt6e+lfFTQbf+0ZdQtxoieT9oXEsS+fP8rH+LGDzX2hfW1h4nWK++0GC8C/6Nq9mc&#10;vj0ftIv1r4r/AG1v7SX4raJHqa2/mpocQS4tnyk6/aJ/mA/hPXI7V1Yb+Ic2K/hnhUKZNTBQtRQ/&#10;L1qcc163Q8cTAzmlqO5uYbNN880cSesjBR+tUU8Q2sr4to578ntbRkj8zgfrVK4GlSqpaqRi1y8b&#10;9zZwafH/AH7t9zY/3R/jUi+GJbjm+1a5lB6x2uIV/Mc01FshySJbu6t9OTdcTxQDt5jgZ/OqKeJb&#10;edtljbXWpSekER2/mcCtWx8LaRYHfFYRtL/z0m/eMfzrchZkUKPkA7AYFaKBDqHNRW3iO8OEtLTT&#10;I/711L5rfktW08HyTjOpa3d3GesVt+4X9Oa31BbgCpFizwQa0UUjNzbKeneEtF05w0GmQ+YP+Wsv&#10;71vrk5rcRyg2DhOwAwBUKDAqUcHHNUTdk0akk1OiDbyKjj7bfyqeN+elAiQJjBFOC03fgUqt6UBY&#10;mjXnNS1EG+THehXA5PWgCbdzzUi/Nz2xUG6nB/rQBcU8DmpUfZgetUll45HWplfnigC4Hw4qZZKp&#10;rlypz9anjzjn1oGi5G+45/KrEbdz96qcfy5A7VPGT+fegouKfSpE64BOajjIYVKq7Dk5/CgCwnAG&#10;aeidCf0pgORkVKnXp2oAmVeKkHao4845qReOe1WA4DdT+tMznj1pw4oJaH/dFFIGpQ2eaBAPpQVw&#10;c0buPSkLZFNALkde1ITxxTS2BSH6nPrTAcxwMDvUZfjnNBbHJP4Ux/u5oAQscZPrUR+ZiRmlDCml&#10;tvHFNAKMhug6YpjEHp3oHB6nPsKRsVQDGXOM1FIuFLHk1JuqOfPrQBnzHqec19dfsb6yW+GuuWnX&#10;7Lqpk6dA8a//ABBr5DmQ5J+7X0j+xdqBU+M9P+YkpbXCgexdT/6EKa3E9i/4K0LSdS/ao+KvhfX9&#10;PTUtH1m28+WznGUl+e3uBn6Fyam+JMCW3xD1yEExl7gSRonQ7kDY/Wl1Enw7+3DpTg/u9W0YZ4+8&#10;fIdB/wCk4rW+L9sI/iDJMo2/abaGXOcc8r/7LXHi0vZv1OnDaVDkos+SgwUJ9+D+VWFZkH7v6jfz&#10;QsZweFwOCc8CplzsHGMHk4yBXiI9VgityWOMYxU7IqMd3APekO3yl2kufU9RS73eTnCdsY6VqjNi&#10;HaylVPJOQenFSQBOCCTjPHYn3/KkMQaPnk+uOaQSjy3AA6Zye1UhEwYMWGzCZ/X/AAodshG+beRw&#10;V7iq0bPLuBPOflIqZXy2GP13VREgmWNUAbc7qAWIHOKqX9vJHJlkMY4I75zVxpR+8cStGwIxs6/h&#10;UOsNJ9mgib5DtDZI6+lBJQ3tnLAgHgisPxrGZNJsnKnMNwy7/wDfXp/45WxDv8t1GBnld3IFUfEi&#10;edoU65wYtspHY/MBkfgxqXsVHc4tBu5qaJT+FNjTmp403Vid6JI0GKswgVFGNoxVmNdvbtQMg1nT&#10;hrHh/VLEjP2q1kh/76Uj+tfKFohmsLSbB+ZBX2BB8sg/lnrXy/Ppn9nXeo2e0gWd9cQAewkYD9MV&#10;6eBs24nm4zox1mzzWY2KjTxAKu9c49MD6cfhU5s7kxI1wf8ASDklCfmI9SKbZoYmDY6/eHqK0o4Y&#10;lczMGkUcjHHPoa9lUz0cFjpqUasX7yVmu6/zMtUOelWIomlcAd+grQWxS5iMvFvzjJPyn6UJZSoc&#10;ojHHO6PkfmKpI+8w+YUMVG9OVn2ZLBaCDGQM9yTjH0qee5EuBGuxV6DHH/1/xqpg7uc7u+amUFsB&#10;VLfQZq0lc5VgKc6ntsRLmf4IBK2fQe1SiRl+7kH1FOjtndcthAehc4qyscVvjKNK5AOScAcZ4Het&#10;PQ5K9TL8LK9lzeW4ltaM4EkiN5fOAMZf2A/rSg+cGyiRgdx/CKkkDPM8hdgjHgng/gKa6fLjGE7C&#10;tEmfIY/MJVZ3n02j+rIWbewwMIOlT27BS2ahZPQ1NCmcAmr2R83KTlJye57N+zfrw0T4oaHOW2o8&#10;yqfoTg/oxr9JB0FflL4L1L+zdYsLkPgxzAg56V+peg6gmr6HYXsZBS4gSUEe4Brxa/8AEv3No7Gj&#10;RRRWRQUUUUAFFFFAH88/7Qfiyxf9oT4m2WpWpXb4p1RAzLjI+1yYOf8AGvPbjwhY3+LjSrkwykZX&#10;B28/yr0f9obUtG1j4/8AxNtLkIksfijVIyDxki7k7H+leazeEHtj5uj3Tr32A7gfqDXM7JnatiNN&#10;T8QeFZcTK1zF/fHDEe/r+NakPiXRPEq+TfQLHKeMY2t+R4P4VnReKdS0oeTqVo0kQ4LqNy/l2qZ7&#10;bQPFCbkKQzH+6eR+HWj5AiW58CPb5uNCvWU9fLBP6iq9v4t1TQiINVtTJCONyjcv5f4VC+g63oP7&#10;3Tbg3lsDkKTmrlr48im/0bWbYI/Ql1/qP60DJWtPD/i5C8ZSCf8AvR8c/wAx+NVX0nxB4aKy2U/2&#10;+2HIBOSB9RU0vhPSdXH2jS7gW1weVKPjn+VVvtPiLwpIRPGb63HVgPmH+NJCv1ZYh8Yadqw+y6tb&#10;CGU8ESrj9en8qgu/AqO/2nRbsxNjIAarUes6F4pTybyJY7gnGCoVh/n2NVX8I6jpZMmiXxlh6+S5&#10;/wA4o8tiWiCLxLq3h9hBqtqZoRxvC5H5f/qq01joXiyPdCywXBGcrwR/Wli8bbHFrr1i0R6b2GR+&#10;f/66W68I6VrK/a9KuhbSnkeWeM/hxQ9NXoP01KP2LXfC0ge2c3tsOgJ/rVyHxHo/iFBBqkAgm4BE&#10;i4P5/wD6qrG+8QeFj5d3E15bLxuA5/GpRcaF4uXbIBb3R/A5+n+FVZvUatt+AyfwXd2B+06HeMR1&#10;Me7rSweMZrb/AETXLI+hbbkH/CoDouteGz52nXP2u2XnaTmrUHi/T9UQWutWvlSdCWHX/PvSEtPI&#10;S68KaXriC50i5EEp5Cg4GaqR65r3hOTyr2Jrm37tjP8A+v8AGrU/gwo32rQ7zYSM+Xng/hTYfFt1&#10;po+ya5Z7o+nm7cr/AJ+lH4jfnoWGXw941jyCLS8PccHPuP8A9dV/s3iLwe6yQMdQsl6YOSBUd34U&#10;07XIvtWjXAjl67A2OfaptE1XWtGt5vt7KbaJ/K/fg5c+g4+bAINPpoKzb/Umj1fQfF8QivYBb3XQ&#10;HGGB/r/niqzaBrPhd/tGlXH220BzsBzj/CtG703w/wCKjgOlndlch4zwfeqDR+IfBsnmKTqFljhs&#10;5OPr/wDrqV2X3A0+patvE+keJE+x61bC3uOm6QY5+v8A+qopfB+p6IzXeg3Jnt+pjJyPyq7azeHf&#10;GsBa6jW1ulIBGNpJ9Kpva+IPCD+ZYy/bLEHiM9h6Cne2iHYsWni/T9XQ2HiK1W3mxjcw4Pvnt+NQ&#10;3vga80iQ33h2+LIeTHu6j+tTw614f8ZRfZtRhFne9Bu4OfY1Vl8Oa54Tb7RpFyby0HPlk5x/n2xQ&#10;tPIncfa+Mre/B07xLZiJjx5jLgf/AFv5VNP4GubFv7Q8NXxZSM+WG6j+Rp9r4k0XxUn2TWbYWd30&#10;ywxk/X/9VWLDwpqPhy5F1pN6bmyBy8JJ6e3oaHoXubPhi8m8VKNK1ewQX3QBwB5v+6TwfpXpvwwb&#10;TfCHiWXw74q0ldT0Oc+Vc6ddxlZ7cNg74zwysOoIP6Gqfhv4da3420KbW9B04649gBLPb2X/AB/Q&#10;Duwi6yAd9vPI4r3X4ZzeFf2gvCK+HvFcCXmsaWpW01CJjDf2wHVN33ht/utke3Fc82kjppxuyzbf&#10;BzxT8KNctvEHw51JfEvh+6IxaXsoS5iRsfxnCuoGM5wa9zm8T6h4b1BItYibTLh/lj1KB99tN/uy&#10;Djrng1y/gXwTrngXw+LC28Qf8JaIZW8qyvIhBOIeMBXBIduuf5Cup0nxHaakslkUVuP9I0u/iwfq&#10;VP8A6EPzryKlTndj0qceVXG65p+itDPrZlfQ7yNDI97YgFLjjhXj6HPTj1rj/B7ST69B401tJILS&#10;XcunXG39yrglDlv4SMHGe5z6VV1XT4/G/iU+FPDQktLKFWuLiKe6zFuXPyIx4UHIA7Zr0LS9dhsn&#10;GjfYjp0kSCM6RfJ8rIOnB4ce4571l0LtqW73TLTXXe/SQaRquONStVBSb2lTow9xVca7e6BcRRav&#10;ENOmY4h1G3bNrP8A7rfwn2NIvh57MmXQJVtpG5fR71/3D/8AXJzyh9jxU2meIY7iSXTbmFoJsETa&#10;Zfp94euD1HuKCh13oVvqUz3ttMujau3/AC9RR/6Pce0yDj/gQptjrt1ompR2epxf2VfyDEb7g1vd&#10;j1RujA/3TTX0C5sGL+HWMsXLNot3J0/64SH/ANBNSadrVprVncaZcwCeMf8AHxpN9GQ8Z9QOo+oo&#10;CxYPh4xXD3WhPFpl3Id0unyk/ZLg98f882NfHv7Ztnqep/FLRp/7C1C2I0lLXY0BK+cs0rMof7p4&#10;YHr3r6+TSLvSIQ2mmTWNNQZfTpT/AKbbr32N/wAtFHp1+lfJv7YPjrUNV8faXpVrrd5LocWlQyiw&#10;MrLGkxklB3J/ewF69O1dmFTdQ5MVpT1PnB7TWHmeOO0itgpwZLmUH9F/xqUeG7mc/wCl6tKoP/LO&#10;1AQfn1/WtBXO7ANSAnHWvcSSPD5yjaeF9JsZPMSzWeUf8tbhi7fma14xsQKiqieiDFRK3GKkWQAY&#10;qjK7FxuPU1Io7UwN3p6vtPNAyVE6DjNWAOKrq4Y8dqkVznmqRBMp2jHvVgOMLmqYfvmpA59aYFxH&#10;GfapqpI4XHU1YDHHWgCyh6dKlSTmqS5zUoz1BoAuB93OfwzUqSgnHeqi5NTInGcnNAFkE5o+8aRR&#10;681IuM4xQAL1xUq0ipUipnmgAUE81Zi+7z96ogvHHrU6r39KAJIgep6VYX1FRRcgY9asJ94UASr3&#10;96sRL8oqFcbsHNWYsZxQWTxdCMVYRuMmq6fKasovHFAEiYxVhDtFV1O447Cp1G6gCZacvSolJxin&#10;BvwqwJQ2DS7sCo93qelKWOPagB+6l38d6jXOM0m7nmglkjNxgGkLHrmmnIpeg5OaaEJ83Umg5xmm&#10;7znFKW39Tz7UwCil/Go2bjigBpX2zUDZBqctgUzAY4xmgCLvjNKR+lSbBkc4OajGWLDOMVdrAIVH&#10;tUEin5s/zqd+elQS8ZxjOKEBQnbb1PtXuH7G1+IPihqNkX2C80qUDPdldGH6ZrxCVTnrXpP7Muoj&#10;S/jZ4fZjgTieA577onwPzAptW1A9W+P6/wBh/tIfCLWRkRyYtXcnHCzlTn8Liur+Ndru1vSrhdp8&#10;y2aM9jw2cf8Aj9cl+2Yv2S2+H+touHs9Uli3ZyRkJKOf+2Br0L41IJrbSLtTtHmMoOOzAEf+g1zV&#10;1enJGtHSojzmMbI0eTHBG3PcUoV0BGSO1JFMJoWeMcA4wy4746HtxVya0NsmGYbnPGOAM968RHr3&#10;0IYgFkDMpwRyD6+1LwGBB2PzzSlcSnagII6mmOAkgVTnJGOelWiGSj/VBnHU8EdBjr+NVC5CHPGR&#10;g4NWJ5wyIpTG0Yz3qGbLlG6A/ex0qxD7b52YYymD07VYjRJk3bQXAPHtg1FBN5IJDKE6Lhep9Caq&#10;vO3ODlu9BD1LDPlgVOR1PpUVxC0rg7s7um08YpzufMTb24yTUl7NFFYwMCscuSAN2cnsOPxoJKLI&#10;FIBb5guRu7iq95bPcWN2kY8wtE/B4A+Un+YFTyMrKFkjLnHUVLpNyHuFiZSORnjjaTg5/CgSPPYx&#10;xxU8fSstLu8LPFBp0gaMlWkunEKgg46ct+gqX7HeXJ/0i/8ALTvHZxhP/HmyfyxXMz0lqjTkmitI&#10;/MnkSBPWRgKgTWY5jizguL3PAeKMhD/wJsD8s1Hb6VZQyeYtsjyg/wCtmJlf82ya0EYvTGNRdSn+&#10;89vYD/ZBmcfjwB+RrxPxdpxsPGfiSAyNLvljug8mMtvjUk8YHUNXuyY47V5N8VLQQ+OoJscXmmgf&#10;UxyMD+jiu7BStWscOMV6dzkIk+lW0Yocj8eOtV4OY1PrVkL0HGa+o0seAm4SunqSIokI+8mPfirT&#10;SSkRqrKoUcBDjPufeqqOqDJNSecGA2qTj0pPlO+OMl9tJ/g/vLz3N0CPKMigAcbhkn1NMlmkkfgs&#10;iY4TIH1/Ws+e8SAbppI4k/6aOBVjT7S81Uf6DZXt9noba2Yr/wB9H5f1rNzjHdmqxTltB/eyyWV3&#10;3EgEgDjnoKmDxo24kZ7ljkgVqWXw58S3iqTY2+noe99cgn/vlA38xW9Y/CJ9ub7W2A7rYW4Qf99M&#10;W/lWf1mmuoN4iXwrlRyImjJ3Yd/cDrVWXUoHfYrJ5n9xTub8hzXpB8FeENH2PcILt+xv7ovn/gOQ&#10;PwxXaeGfDGpapEF8M+FL+6iPCyafpxSL8XIC/rUSxcn8KOf6rreUjxKz8N61qhDW2k3roTw0sYgX&#10;83xXSWHwu1ghWurmxsh3ALTt+gA/WvorR/2c/iPrwBm06w0OM/xaleh2/wC+Yg36mu+0f9j6aQKd&#10;c8XzOD96LS7RYf8Ax9yx/Sud16ki1CjBdz43tvCs6+MbDRbK6e7M7KrfuwuSxxwOa/Uzw5pMegeH&#10;9O02IYjtbdIR+AArz7wd+zX4F8E38WoWmmy3epRMHW7vrl5X3DocZC5/CvUx0rJ6u5lJroLRRRQS&#10;FM3ANtzzjOK5zxZqeqaUoexhV4WgmLzylRHbuFyruSw+XrkCuJi+MMEfh/UleS6nvra0klOs2+nu&#10;bBio5aNzw6rkE8+tc868absxpXPXKK8AT9qPSrNbQatcQaXBJbCT+0JEZ4ZJNzDywF3FWwucNzRX&#10;nPM8P5/ca+ykfjN+0Vpui678fviem4R3KeKNURiDn5hdyZPr615vJomtaJh7K5+1QL0jY5x9D1H6&#10;V7p+1j8FtS0b45eOb7VtF1HRBqOvX11aXVxA0cdyj3DsGRsbWyCDwe9eKS6fr/h9/wBzL9viHRJP&#10;vfnXYpqesXc6/ZtJEUXjFWCwaratA/TLDj86km8M6XrSfaLKcQS9VZDigeI9Pv8ANvqlqbeU8EyL&#10;gZ+vSo5fCMZb7TpN4YmPICtjP9DT0XkTYiX/AISDw6+Bm9gH4Mf8f1qdPEWkayPI1G3EM3cSqF/X&#10;p/KoY9b1nQ28u/tDcxf89FHOPp/+qra3Og+Jl2sUjnPYjBFXqO5Vk8GFGNxot60Z6+WScH8KdB4r&#10;1TQ/3GqWnmxD+JVyPyP9KZJ4Xv8ASiZNLvC0Y52E5X/61Efiua2/cazZsAOPMxkf40t/MhIveR4d&#10;8Yxkqy29z6g8j+v6VVOi694dHnafci+tl5VWOfyNMk8PaRrQ+0adc/Z5Tyu1uhpiT+IvC7ZYG7t1&#10;755I/rQvIn1LqeMLDUV+za3Z/ZpOh3rwfx/xqObwXE/+l6FfmFyM7A2Q3+NSJ4n0PxEvk6lbiCXp&#10;yMEe/wDnFRSeD57Njc6BqHydfKLZz+FG2gbjU8V6pouLfWLMywYwJYxkY+n/AOqnyaZoHitGmt5B&#10;b3BGflOMH3/+vRH4xubAC21ywYjoZQMrSS+HdG14fatLufs1x1ARsYNO1t9A1Kz2niDwqcx5vrTP&#10;rk4+tPXWdE8Rp5V7ALa46fNwc0C91/w0StzEb61HWQdcVIZvD/itQsoFpc9BkYINBSuQN4a1HRz5&#10;+j3ZmiHPlE5H5VJF4whn/wBE1qz2v0MjDI/OmSaHrXh0eZp9wL21H8Oc4H9KeniPTNV/0bWLT7NK&#10;eCzD+tLcYr+EIpj9s0K/8pyMiNG4P681InjHU9IEFtrVo0kcDM0UqrwjMAGOPoB+VV38Jz2h+06H&#10;enYefLJypp8fjGS3xaa/Ynb0MhXIo19SdvIfc6Dp3ixFubG/2XCdF6Ac5/DqfSobfVtf8IuYr2A3&#10;lqOrjkke/r+NSyeFLDUk+2aHeeRKeiq/6U6HxJqugt9n1i0+0244Myrn9P8A9VF+glq7mlcW+g+N&#10;LGARSCyuzlhjg56c/lWaH8R+C5BvX+07EcdcnH6/1rQ1Dw/o3iqxtrjTblba4Rf4Tis2LWNd8IO0&#10;N9bm/sv755OKFqUyz5nhrxshVlFle46EbSD/AFqNLbxJ4NbdAx1CzHqcnFWF0/w740XzLaRbO9I6&#10;Dhgf8/WpoE8ReE5FjkxqVh6hhux/I/jTutgS6slt7vQPGqtHdW32S8A5Vhg/XH+Fdj8P9Bt9J1e0&#10;tNVubs6LJIqvd2Lq08S55254PGcA1mW2lWWt2sd9FA0Dq3MsKE7D1+bHIr60/Zc+DfgH9orSLzwr&#10;q00vhrxqgN1pfiDTnyLlQBuikiJ2SYxuGMHG7niiKuxt8iLWq/s5+Pv2fLuy8c+HVbxx4GnjF1Fr&#10;vh9D56QMM5nth8wGCclNwHfFd3c6R4X8VapovirVdBlsNcuLYXdprlsjWlzJEy4DN0Ey89WB+tfQ&#10;/wCzv4G+I/wS8FeMfCXjC403U9A0+F59F1WxnO6QMrGRDEwygGA3UjLHBPb1iTwxpXifwVpGl61p&#10;0F/bJZQBY5VyUIQDKkcqfcVFaj7RaPUdLEunvsfH+/UdJh+0zY1vTgf+P+yT95H/ANdY+o+orN8e&#10;eNrL+xrdkjh1TUJyFsbkDM0XOMgjnPGMH1r2vxf+zxqvheSTVPBl1LqCoN39mSyBbj/dVzgP9Gx+&#10;NfPvhbS7rWfEuq6p4ojutA1WGURWUUttta2cdWeNgOMYHTk5I6V4s6Eqe6PYp1o1VozofC/hm98D&#10;6Z5iWi6qlyiTXrQHNzA+0ZUqfvIp3cj1NdNFrFj4o04QXiRarZIeDuImtz/sP95CPQ/lVR9RvNFI&#10;l1RVSJm+TVrElrdv97HKH61Ne2NlrMiXbE218w+TUrDHzj/bXo4/WsDewh0zULCMvYySeINOUZaN&#10;wBfQD3HSQD1HNW47nTPFGmeTdBdTt4cBXBKXFq3+y33lI9DWb9uvdAeOXUlBgBGzVbHJjz/tDqh/&#10;StG7Sw1+WO6nZ7O/I/d6tYY3sP8AbXpIPrzSuFiCeDUfD8ZlRn1/S05aaOPF1bj/AG0/iHuKvb9L&#10;8YWsVxM5uDEP3GpWjbbmA+me/wBGqj9u1Hw7JHJqQX7OWAi1i0BMDf73dD7HirN5plnqd613BIdK&#10;1BgGF/armGc/9NYxww9xTCxI019oYSbUD9v08EbNWslwU/66xjlT7jivkP8AbXvV1L4yadcJJHOj&#10;6DbETRY/efvrjkkdT05r6/s9buvDl3HFqarp0spxHdRPvtbgegY9P91q+Ov2z4La2+M9r9ls4rMS&#10;aLbyOkIwpYzTZIHbPHSu/BfxTz8b/CPEVzkGplbtUSdakT7xr2zxCZPvVJUNSIcjFBA5Ttp+7jPa&#10;mU5GGMUFj6kB59qjC5NSRoeKsglRx+FTL6Dg1CsXP9KsxoSc4/SgBUBLZ6gVZjXtTY0x3qZfagB6&#10;L2qVUGPemJUwYZ4FAD0i3DrU6J2FNiG0AEcmpF6470APHy1LHhvwpgxnmplAUNigBQOalRflpqkd&#10;Mc1IvSgByJ8xNSVHu4qVWxQBPEvFTp1yarrnHP6VYj6YoAsrhm6cdjUyNuPYYqqPpUqNuNBZdRv5&#10;VMjnPHaqkbbT1qVW/nQBbRj145qTdj/Gq8ec9fzqVflOSc0ATK5K8d6cBt5NRK22pN45OadwHg7j&#10;n0pQ9MHyinfxVQCq2R16U4NUar/9enUEsfz3o3ZoPTrSK2KBBwvA5x6UtIy5GP1oDfWqQCE4P1ph&#10;anDr0qN1oAQqd3tTi3PoRTaQv7daEA0tzn0pgPOR1p+7jnp2pvY/3qsAJCnmoJUDYwc/1qQ5z1ps&#10;jcYzk01uBSlHp81dH8KdQGlfFDwlckDEeqW4P0LhT+hNYDjg5NNtLj7FqFpdAkGCVJR/wFgatq6A&#10;+sP2z9PF38GYZlBD2GrwnOezLJH/AO1BWz4nuxrvwj8M6ln78FnKSfVoQP5mrP7Ttsmq/AzxayKP&#10;3SQX6n1Czo5P/fINcz8PLs65+zdo5LZkgswpOc4McxX+S1z1Voy4fEjEtHBUAtmMADHv/wDXq9dT&#10;ZWMnoox+FV7HORghOeDnGKWSfDOp5yOBnOPevAPYHM+/JBz6VK1u0qK6qGH8+tQQRM+B8oA45PWr&#10;MLlYjsQBx0ycmrRLK8rFoWJUk5wSV4FVfJExTDPkg8jp2/pVx5FEuSwOeoPOaG8uVSpGCB978KsR&#10;Hb2ccjyKG8zBKntyDj/GnSiGKYKkgk+noe1RwuwkJ2Djo571IYtqABV6HkH8jQZPcdkTvsbIw3GP&#10;XmgqJWk4HljqDUXmjdtYHfUEFv8AabgFGwjPjk4yKAIbuVWcgL8gGOTjNLFMfLVI487VOHGMg/5F&#10;Q3UKJMUGdhPbtVYXDoXMQUEH5SeuKAOd1dRFq99j7jTNIvsGO4foRVdW4qzrI/00OSCXiXoc9Bt/&#10;9lqsn3awe56MdiVOoqVflaoU+U9alHSkMtr2rzj4zxrAfDuoNnYk09qxH+2gYf8AouvQlO0V5/8A&#10;tA2H274U6mwB32s0E646j5gh/RzW1CXLUTMa0eem0ebWOopeN5cQMso6RQIZn/Jc10mn+DPEuq4N&#10;toVyiHpLeutsv5E7v0ql8FfFutaF4St7Cz8LarqkivIwkhg2ocnIy7YFeh/afiZrPMOnaR4cj/56&#10;X1yZ5R/wFOM16k8ZNaHBTwkLJtmTY/BvWbgBr7VdPsE7raxNO3/fRKj9DWyvwy8L6Mm/V9XurkAZ&#10;P2i6WBPyQD+dNHw01vVADrvju/lDfeh0uFbdfpk5NaWn/BrwdaMks+mPqs4/5a6ncPOfyJx+lcUs&#10;TN7yOpUIR2iY8Xjr4aeGJfL02CzuLvPH2O2NzKT/ALwBP61qH4l6/qs8EOk+DdUPnKTHJqBFqhA6&#10;n5ucciu60i1s9HiEWnWNtYR9MW0Kp/IVVvLhrjxhyWP2bT+fq8n+EdZe0TLatsd58G/2ePGPxT0h&#10;tY13xFZeGrMTGJLTTrb7VMwAGSZGIUdccA9K9u0b9j3wTZFX1W51fxDIOovr0oh/4DCEH55rs/gN&#10;pv8AZfwt0NSu15o2nb/gTEj9CK9B/lXoUvgR5FSpJyepyfh34UeDvCJVtJ8M6ZZSL0ljtVMn/fZB&#10;b9a63AxilorUxExS0UUAFFFFABTXYIpZiAB1J7UNwM15xqfxDvrfUPIh0GRY3vXtHlvJTHGyqm7z&#10;FIVhtwGB9OPwznNQV2Br69r+n6rBJZW19YXccokt57aZ/lkBXBUuM7fyPWvB7s/2LpEg+Htxf6ho&#10;c0i2d/pliBdxW8ZJ8yRRMpZj1UALg4Oc9q/i34vHW/FeuWHgew02e5tYhZwRJcR2s17uXcTDI67N&#10;ik5PKk4GDWP8NdR8S3+kai9qRayzzifUbzVtUS2msDG5AjRlBZo8qBhiQeffPyOOnXqVFFtpdLHT&#10;C1jI1nU/A/grxrNZW/w/sNd8NGFtupT2SS5usRM0e+4LrkK4JCheWIx8pors9Qt9K1WWeW68VamY&#10;rlxMl9b3sNkLnG5ciLYcAHdg/wAWc+lFfPSxzi7afeb8kTnJP27PhF4m8YeKvAnje1Gltp+qXWky&#10;/wBrWwubG48qZ48lgDtztzhlAHrWT40/YR+EPxf01ta8Caqvh15xuin0adbrT5D/ANc8kAeysv0r&#10;8z/2ifDSTftBfE24srhoJW8UaoWMbYyftctc94H+KXj/AOEGqJfeH9XvtMmUgl9PmMRf/fT7rj2I&#10;NfUVMskpuphptP8AA6IzSR9LfGH/AIJ6/EjwRHNcR6LF4v0tck3eigvKF9WgI3/gob618s6n8Pbv&#10;RLqdLKWeyuIjtktpVIKN6Mrcg19pfBr/AIKya9pnlWXjnSINcgHDXdqRaXQ9yv8Aq3P0219X6R8S&#10;P2cP2w4IrTVI9Kn1t0CrBqafYdRjz2SQEE/8AciqhiMZh5Wrxuu6B8r1Pxs/t/UtNJi1OyNxGODJ&#10;GM/mKa1loXidGMMqQ3OOOzCv1E+Mf/BLXT7y0nu/AXiQxSAZXTtdG5fos6jI/wCBBvrX5qeK/Alp&#10;p+uajpU728Op2M7QS/Zplcb1JBKsvBGRwa9SliKdV2juYuKtdbGGdM13QW3WtwLyAdFkOf1qVPFl&#10;pcD7Pq1m1vITgmQcH8aZ9m1/Q8GGUXsI/hl5P504eJtO1Bhb6tYm2k6EyDj8660ZXEl8I2V6PtWl&#10;XXlSdVMTYqsNW13w/wDu7qD7ZAByQOcfSrJ8KQvm40S+aI9QqtwajfWdX0c+XqVl9qhHBkRe30oJ&#10;Yn2rQfEw2yp9muCPoaifw9qujkS6XeGeJedpOcf4VMLbQPEo/dusFwR0PDA1EdI13w/l7K4+024/&#10;hY5ot0Ani8bOP9G1yyyDwWdf608+GdK1hluNIvPsdweQobHNQL4us70fZ9YsvKk7uy5FK/hO2u/9&#10;I0a98onoA3Bovy+RV7kx1TXvDf7u+tvttqOroP5ineX4d8WfcxaXRGePlYH6f/rqCPxBrfh79zf2&#10;32u3HUhcjFTmPw34rIYN9juj1I4xT0WolcjOn+IPDRLWsv8AaFoOxOTj60/+3tG8Q/6Pqlt9juc4&#10;zIMY/GlFl4h8N/PbyjUrIHgFsnH1pp1vRPEH7jVLb7HcH+J12/rRvqIibwnqGmN5+h3nnxHnyicj&#10;8qb/AMJTHKfsmuWOxvumQjK/nUo8M6no7+dol/8AaIs8Qk5qzDrH9oI9premMCCA0gGeemfp70Ak&#10;QweCo7vdeaFqK27gZwX+U+1Wodc1LTc22vWCSQKMGdWGMe/P+fSnXHgxreyW60G88oSOSAGyrY7e&#10;hqinia5sD9l8QWBeMcecFyPrS1fmVaxavdB0zX445tDvBbyxDqrYyf8AP0pia7rXh0eRrFn9ttf+&#10;eyjJx/WmDwrYaq32zQ7/AMibGdqt/n9atQ+IdZ0T/R9ZsRe24H+tUc4+n/6qC9RU0Lw94tHnafci&#10;0u+oAO0g1taDb6xokyWd/P8AaLZzgTMm7b6Z9RWWmnaJrhS8sZGsrhc88qFPofSu98NeG7jUNJl8&#10;u5KX8C7iD88Uq9zjsfpUuQHR/DrxPqHwp8fWmq2iGzvLGZJxcQoXgcfe5HoRnOe2a/STwn8EPhV8&#10;Y28JfF/wM1x4L1n7RFd3R8OSrHBLKp/exSREFAc5BYAEg5Oc18mfsN6sus/tB+FtNvNPxd2P2pWl&#10;UB4JF+ySHac/7w/Ov0j0XQdG8L2j2GiaTZaNZGZ5zBYwLChdzlm2rxkmuiOxzVJa2JPGtyF8J+IH&#10;U/dsLkge/ltWT4f8cxW62Gl65Zy+HNUMSRpDfMDDO20f6qcfKx9jhvarPjmYf8IJ4iwc50+4H/jh&#10;qp8T/GekeDJ7SDxJot7qHhq8ieO6vobU3NvZkbQvnoMkK2T8wBxt5rQxR2sbHdwDketY3i/wHoPj&#10;208jWbFJ3VcR3MZ2Txf7rDn8OntWJo2mSrpsGqeAddttd0CVcxWFzcefbkekVwMtH9DuA9BWxo3j&#10;Wzv7xNOvY5tH1ZulhfAKze8bAlZB/uk+4FZtJqzLV4O6PDPE/wAEPEvgQT3WgSt4g0ocvCFHnhf9&#10;tOj/AIfkK81tre0uZ3fTZl0S83fPayqfszt3BXqhr7fLsMFWrkfG/wAK/Dnj/M13aiz1IjjULXCy&#10;5/2uzfjXn1cJF/AejSxrWlQ+YrfXptNuBb6hE2lXcgIAlIaCcf7LdCPY1DLosaSGXS5F0i4bl7dw&#10;WtZT9P4D7jiuu8Z/C7xN4DglW4tk8R+Hs5aSKPcFHqydUPuOPeuIsrchVbRbkTxEf8gy+fp/1zk/&#10;oa8qdOVN2aPWhUjUV0zQsNeuNKufs15GdPuZRtMU2GguB7H7rD261Yj0qIF5tJkTSrknLWFwSbSY&#10;/wCyesZ/SqtrrUF+H0+7hHX99pl8mD/wH/FTVgaRPaKTpEpvLfvpd2+JUH/TOTv9DWdzUv2WsAu+&#10;l6ha/ZbiUfPp96A0Uo9VPRh7jmvi/wDbCsLbTfjFaw2gmji/se3YRSyFxHmSb5VJ/h9B9a+zLLUL&#10;TV7R9OuITeRp9+wu12TQn1U9V+or40/bDsksfjJbRR3c93GNHtypucF0+eX5cj72PWu/BfxTzsb/&#10;AAzxhelP/iNIOtPX71e2eGPHTmpEU9aZUifdpIgdTkpF+9TwtWh3JEwxHFWEHeq6DcRVhfTNMRIq&#10;96nQhgBUAxmpEPIoAsxipUXP41EpDGpVNAEycHmpkUeneq6VMr4A96ALKjn6VIvXNQI3HWpUb1oA&#10;l78VJGx6moB1qRTg0ATqvPFSpkdec1EnanDqtAEw9KkVuRUQ6VKp2/UUAWFPOKlRuMiqyN+dWI/l&#10;4NA0TbvrzUsXymoBnNTR/eoKLKk57VOjcE96rxjdnFShO+aALCMG44FTr83eqi4X0b61OOlAE1OX&#10;5j7GmLn0FPX5T7U0BIX3KMULyOTxTcilqgH/AE4o7UhbaMYoDc80AyQNxSHpSfSk3cYoIJA3HPWo&#10;y1G/jp81MJFUgHk+tNZs0hYdzSM3HbmgBNu7rTS5YkZ/KmuQoxnmmu23kUALu4pWIU1CM5x6+tHL&#10;Dg7asBWc8d896Rm28UHp05/lSffarS6gRyMWGemagdNyOB6ZqeRf5VBJleB+dUB9s62n/CYfAK/j&#10;P7x7/wALsR7sbbP8x+lee/sz3n9t/AS4gzl457uED0DKHH/oZrvfgfdJrfwj8PRyHfus3tnH+67J&#10;j8q8o/Yzmb/hEfFOjy8PaXkeQe2UKN+qVzsFubdnIFj4A34AI9KVkZJcIAc/iDULP9meaE4+Qsp9&#10;yOKcxKAkMQOvHpXhHs9CS3KwyoDuGOcbuvHrQ7h33IBH3GKrsrSPGWPzgAqcVPGGL7TwB1x6UIQx&#10;fkxnockE/wCfeiV/lTGcD09KVrfeWJO/AOM9hSEB41wTyMc1YERdoVXzAU3fjmpnBCB/RgOetRrG&#10;jF93zYPXpRHIdyYGQAQSaDJ7k8hRbjOT05yOvtUaeWq7W+fHXKnr2oLqcBxhG64+v86j859+4HMe&#10;c89Sf84poCK/hxLuOQccDNUvsxlAYZ75yetaWoSiVo3APlEbRnnB71WgcLESuGVjgFzyDim9Sdjn&#10;vEFsbcWkhOVbeo/Ag/8As1ZYb0rofE0bPpsbEFfKnAJH+0p/+JFc2PmrnmrM76bvFEy9akVqhXpi&#10;pF7VJqTBqmV9wwQCO4POaqNIsSb5GEaDuxwKij1WJyTAslzj/nkhI/Pp+tAGy15LIBlzj0zTN+SO&#10;5rNWa8lHyxx24PeRtx/If404WbSf6+5mlz1RTsX9Of1oAvyXkNtzLKseezHBNEepF+ILaaXj7xXY&#10;v5n/AAqG3tobY5iiRPcDn86uodwoAktlvZyMzRWw/wCma72/M4H6VnWtjHc63qsz+bcOJktwXY8h&#10;UBxgcdXNbNq3zrk9DVz4QaYPEPi3RYMb0vdVMrd8p5vP/joqooym7K5946JbDRPCunwRxMfslnHG&#10;sSjk7UAx+lYvh3xfrWteJbmwuPC11p+lxJuTVJphtlOBwEIDdyOfQ12Sj5RTq9mKsrHz7CiiiqAK&#10;KKKACiiigBrLuUg965J9CjtNZTfYq+mRw+a91dXJfL9MbD3wM59z3rrWzjisbVLaa5tZUurmOCB5&#10;CN0ZKEIeACc8nJ+lZzV0CMbxt4Zs9c8F6tp1haWq3U9qxt1EQUq+392wxggg4we1fKuk/CK5tNZa&#10;XVfD+mCzsLkqmparK9zLqbHcPL2om9sKvC4BzzznFet+O9b8TeEr3X4NFs9lvabPKknuJpWeFlJZ&#10;kQnLFSD91h2GKt/DXxVpF/rmm+EQq61cW6nUP7Skt3XZNgMcqSSr4fqSMdAK+OrYl4zF/VWuXl0v&#10;+R2xhyQ5u5zHijSfBPiG/ktdQs9W8LxW8rrFJHdGyikKhQwwATyTkZHIyQTRUWoa5fy3ms3Fz4QW&#10;Hw/LqMm7+2tZlR57pSyrJFjJVPLHKEDBIwODkrmeVpSast30Gqmh+Rn7RXhVj+0F8TbmwvXt5W8U&#10;6oxAbjP2uTtXnR1LWdJAW8tVvIv78fX8q9B/aN8NTW/7QvxOms7ua1mfxRqbGN+Ac3ch6HjBrz9N&#10;b1jTBtvrNbyL+9Fwfy719o3dijsJ9r0PXRslxBO3VZBgipF0O+08CTTL1vLU5WMncv8A9akF14f8&#10;QgJJst5T/DKNppp8O3+nLv0u9byx0jb5lNSWpHo2lftYfFnwx4XvPDE3ivXE0C7i8mSGO4MgCHqE&#10;ZssgI4O0jjivO5rHR/EXz211suM5yGw2aYfE9xb/ALrVtPJA4MsQyKadM0TxC2+0nVZ+v3trCkqc&#10;YPmSG5u1hxj1/QTmGVdQtx2k6/nQfEumakDDqlm1rIeMsvGfrUZtte0HBgm+2Qf3ZOf1obxJp98P&#10;J1WyNpIeN5XI/OrMyRvCyMPtWjX/AJWecRtlT+HSj+3NX0f91qVmLuDvJGOSPpUa+GIXPn6Nf+WT&#10;/dfj8RSnWtZ0cNHqNoL2Af8ALRRyKe4AYdA8Rn90wtrk9B91gac2n67oR3WtwL63XkRynJx9ajK+&#10;H/EZwrfZLk/wkbWqQabrWh/NY3X2qAf8speeKL20EMbX9M1LEGq2jWkx6ll4/OmP4RKZuNGvinfC&#10;tlTT28S2F4BBrNi1tJ03Yyv6U9PDK/8AHzoWokZ5CBsqfwo2CyZHH4o1LSv3GrWX2mIcblHb6VMt&#10;h4e8Srut5BaXBHATgg1G3iDUNPHlatp4uIcY82Ifrim/2VoXiDL2VwLe4646HNFuwyQWfiLww3mQ&#10;S/2hbd+easr4g8PeJf3GsWX2G66eaq4z7kf4H8KpD/hIvDZyjm9th2IycVPDrGheIt8OpwLZ3G3h&#10;nGMnsB+dUImTwjqmmt9o8O3pvbdSG8kZOPw6irl34ge0mT+29PltPMJ2XAByp7jPYjn+fSqKeELm&#10;xHn6NqZMY58pjkVsWvi+/wBIskGuwEWkh2/vU82GXHbaQQfxHFRuNJvyLkXh6PUNKkl0zUcnd5sb&#10;RHhxjnKnv345rnr3XrzRrg2WuWP2iEDAmRc5Fdf4bTw/qDTSaLft4fvJwCJIYxPDwckBWOUz6jd6&#10;cAmu01S+8OeE9GsZ/GmmWWv3922be10u8MQMW3G+QBSUXf2BU8HGBjOWzN5RTR4vH4d0zVT9r0W+&#10;NpPjOFbHNasV5q1hL5N/AJ7TAXcck5xyTxjsT7V2Fj8RdJNvcwaH4O8I2sDvueKW0lmcEZHErTeY&#10;MZPcV1Wgf8I542T7G1pc+HNYYfIPlu9Pl9hwsqf99P8AjVtshRRxGmWEWg6jaXs9r9njmGcsA0Mq&#10;9+f8a7ZtFbw9qUWoaHdm2jmHmxj78Dg9VI9uRXZWPgJZPDF3ZtqGnu8R3RRmRx839070Xgj2wPWu&#10;Ut9Gk0tEiNt5CMTsKNlD67SCQfwrK5dn2Pd/+CfcIuf2kUm2qNov5MJwAfsoXj86/R2WTZMWHyrm&#10;vz0/4J32I/4XhfTKd5S21FiSOB9xa/QRywJLLkDq6np9RXZF6HBUXvGf47OfBmuKp4e1ZMfXj+td&#10;pPPuuDnlDkMDzn2NcP4zy3ha7Q/8tGhj+u6ZB/WuwjlDzyAnHJwKCUcFqnwUsIdXl13wVqc/gTxD&#10;Kd0sunjdaXR/6b2x+RvqAG96o6p8QbjSLb+yfi/4Yht7IsAniLTo2uNNc9mcY32zd8nIH96vTvvY&#10;I9e1RHVYUFzHcFZIFGHjcbhtxk5H40rFKXcwLSw1TSNPg1DwzqcPi3w/IPMjtrm5Dyhf+mVzzuHs&#10;+f8AeFa+heLtO8Q3BtEaSw1OPmTTb5PKnT32n7w/2lyPeuPufhJFpN5Jq/w51d/B2ozHzZLJF83T&#10;Lo/9NLYnAJ/vJtaqGpfEKzDQ6V8WvDY8N3If/R9etmMmns395LgYa3b2bGP7xouFrnrYJAxnP1Fe&#10;eeN/gfoHjEy3Nn/xItUbnz7Vf3Uh/wBtOn4jBrYjh8Q+HrVLjT7keMdCZdyfOou1Xttk+7KMeuD7&#10;mtDQvFOm+IfMWzmYXMf+ttJlMU8R/wBpDyPrjFKUI1FaSCMpU3eLPmHxt4G1zwdi38UaYt/piHEO&#10;o2xJC+4kHKH2NZFrFdwQLLaTf25Z4BMbYW6jH06P+HNfZmUuLdoJ40ngcYZJFDKw7givK/Gf7PWn&#10;alJJf+GLj+w77732bJNu59h1T8OPavKq4N7wPTo42+lQ8ViurHxLbAzKbl4ThZYz5d1bn69fwPFf&#10;G/7XdvJb/GOFZLr7ZjR7bZK8exsb5eGHr719meI9AvvD2pi38S2E+nX/AEh1O24Lf8CHyuPY818Z&#10;ftcpOvxji8+6hvD/AGPbFZoVK5XdLjI7GowcXCtZmuLkp0ro8bXpTw1RBqkT7wr3DxSRW3DHepVO&#10;DUI+/UlSSyYN3FOT3NQp96pVbac1QidG2mpVfdxVenqxx1q0NFpKerd6jXpTx0oEWYTxUqtzUMPy&#10;rU69qAJh1NSDoM1GMZqRfumgBUbpVqJvU1X2d6sR4ZelAEiZzmpVXkUwdalRuQKAJQdopyDnNNHW&#10;pV+m2gAqcfe4qOnxr/OgCVGwQMZ5qwv3uKgC7frUyYyTQNEynjBqVOnWq9TKDigotJ0B/OpA3pVe&#10;JiwxVhE4oAnj6VKrbagX5SPSpOc8UAWEIoDmo16e9OL7m4poCXd3pwYNUStlvWlDZ7VQDt/vTg/G&#10;e9Rq1G71NBLJN1Lndmos+lKDxQIUHPHrRTQ3Io74qkA4d+cU1sYoByOtMbPTo1AARjmmOwzggikk&#10;bb3r0f8AZ8+FEfxj8f8A9mXc0kOlWcBvL2SHh2QMAEU9ixPXsAaAPNwWdgqjJPAxzQcxu6EfOpwQ&#10;exr9FA3gr4Ryx6XofhOI3aRiUta2ys6jsXlbkk49a+IfjU9rdfFDxHd2mwR3dx9rMSMG8ppFDsmR&#10;xkMxojUTdgscS2Rzmmrwc01if89qWugB2OORuqJgMelTsKilxgZFWkB9Y/suX63PwygjL4a01CeH&#10;6A7X/wDZq4f9nGI6J8bfipoe3CJcXEioO226bH/jslb/AOyBKbvw94nslPzwXcE4HoGVgT/44Kre&#10;ELL+xf26vE2nEFE1W3eXnjJe1jl/9CU1zSEyzrNkLPxHqsYXgXLkAjpk5FUipkYsRhPQcdR/9aum&#10;+KtidN8e3sW3HmrFMv4rj+hrlp7lY1cIeT8q5H14rw6itJnrU9YpiyygS4yN5GPqBVmK4jiUfIcn&#10;uT0rJV5HbBXOf4v6VZTAIyfoPWs0zRlszDoSDnjp9KhuUCLngOOQP73+cVFy4YDPTgZ6mnvJu6kA&#10;jgJVozkRR3Dxg4Ged3FHnH5FTHy9OOopptsB23HAGcYpgAjXGQTu4BpkkvnM8jgLjI69qcHHlAMD&#10;hu4HTpzTTMJEXHfGXxTmYICi4Ixw/p60AQSsgwiN5h3E5xjNI0yoEAKkADOOcdePwp1y6wpgJvC8&#10;I/T8arbyIwUId24O0cCqATVlF3o96y7n2qsmfcMOfyzXEvqlpFJs80SyD+CEbz+ldtcQrJps0UiB&#10;0kQqwPQghh0/GuPhCwoFRVjT0QYrKodVF6DEubmbmGz2If47lwv6DJp621w4Pm3pA/uW6bf1OTUw&#10;bdTxzWR0EMenW0TBvJ8xwc+ZKd5/Wrud3tUS1JQA8ZbrUgb0qIdKerc0ATK1WV6VTTpVpDkZoAme&#10;cWtrcTt0ijaQ/gM16V+yloxufHmhh1J+wWLTP/vbNv8ANs15Nr5P9g3ka8NNttx9XYL/AFr6M/ZD&#10;0/zNf8Q3+OIoEhB/3mz/AOy1tSV5I48RL3GfUdFFFeueMFFFFABRRTS4HU4oAUClqB7qOOWONmw7&#10;528dcda4f4i+Mdd8F3NlqNrpQ1TQVVhfvG/72DvvAx90AHNQ5JK4JHTavqOnQMLe+uBbDAm3NJsB&#10;ww4zn1I4qDW9W/4R3RtRvbqeBVjJaE3UgRDxwC3bnNeV+FvimPiRe/21pur2N3oNqhkkso7dZJYB&#10;g/NK7H5GAyQBnOAM813E3jTT7u5j0e8hh1R5bf7ZsTa3mQAKRJ5RJbGSB069K4Vi6bTb0SNOVnn/&#10;AMTLfTPEd5qGt2shs9c0WJIJr/zpDAUYbmjQrnDgsvTB5680/wAKeJNQ1uKC8nvp4rfSbq5ku7yz&#10;jWKO9RRtD7csWChsEbjgrz2xr6b4g0zxZ/aWqamDpGmQXsawOswgjnCkESbmCt12ggdwBzXK6F4K&#10;uPHPjCx1TTL2HQvC8c9xcw2ETBm1BJsCZmUnKhsHIP1ABrw501Wqxq0mrt692joTtGzPV7f4b+Fr&#10;/wA6e50KxuriaQyyzyxrI8rkDLsfU0VymleB9THim+sE8T6tZxwW6SeVYwLDaIrOwjVDgszBV5JJ&#10;7e1FfQrmStynNfzPkn40/CXw94v8aeJG1HTIJpJNSuWMhQbuZG7185+MP2Q4fnk8P6hJbt2hn+dP&#10;p61mfFT9p34ofDb46fEO1nt4vEGhweI9SWC3uI8lIRcybQGGGGBj16V13gv9uTwL4kKW3iCzu/DV&#10;4ccshmhz9VG4flXHJTTbWp6itypM+b/G37P/AIg0In+0NDa4iXpNZAtx64615v8A2FfaZJt06+kj&#10;29YJs8H6HpX6iaLrPh/xtZi40jU7HVrZh1tplf8AMDp+Ncx4w+CHhjxaj/btLi8wj/WxrhgfrVKv&#10;yfET7I/ON/EV1aDy9W03eh/5axc/pTBp2h6+260nWK49M7Wr6x8YfshPCkkmhahkckW92Nw+meor&#10;wbxp8Cdb8OOx1DQpkC/8vVoDIv145FdMakHsZuDOMWz1/RObeYXsA/hl5P51G/iOyu8w6tYNav3k&#10;xuXNKlhqulsfsN956DrDNzj29aSTxJGR5Wr6YyDvLGNwrRamdho8MWtyPtGkX2xz/wA83x+lIdV1&#10;zRvkvIFvYOmduDj+VINF07UG87Sbz7PL22tg1J9q17RcLPGmo249fvY+tNpiafQj+0eH/EL4mH2O&#10;4J6SfLzUqaPq2lASaZffaIRyIpG3A1Xkv9C1gmO6iawnPaQcD8aVNAv9NIl0i9MkXXYWyD+FIRM3&#10;iaGX9zrWnGLsZEXK02Pw9Z3LGfQ9QMcnXEb4/SmnxLKn7nWNNDjoZYxn9KSPSdJ1ZvN0u8+zT9QA&#10;20/lRsMn/tbV9KHl6lZi/g7yKPmx/Kovs/h/xA2YpDZXX90/KRThc6/ogxNGuo2465HNRSXXh/Wz&#10;suI20+49JBjn60wLQh17QTmCUajbD+CTk4+tQvqmjax+51K1NhcHuy4GfrTxpWr6SofTL37TCBkR&#10;yHcD9Km/tOymjjHiGxMG8ceUuSw9c/wj60bjWpXTw/eaefP0a/Lx9Qmdymtm+1LWo7SybX9Dd7W6&#10;GIJYhvVuSMYGSOQeD6VQ+xsmLjw3fJZIvRbc859yck/nXaWvjHxP4I0uxsNWtZ7qG+jMt3bTASKs&#10;LcKNj52k4L5A7r6HKswSMfwp8NLLxPqytp+pLo0UaNNdSytnyoQCWOwc57KDjLFR3rrLnQrjT7Yy&#10;i9sNbQqJBNLOkEoDAkK0DkMCOm7O3Pc9a5PWR5l3qOmwat9nNvIYjHYxrbxOc8NtQDOQCQSDwal0&#10;GTUreaKymiS5tCcCa4bcR7cDp+dTctMv2iWmkJ9pt1+x3JfDyxp8kXPK7h/Ecfh6816aZttjaapp&#10;9paXM8qgG4uIRKFceoQqST7k/Sq2gRPaNLa31owgmQKs0EYbaR3YDkj3NSQeHJtLkkzDJbrJyckh&#10;D74PSsnNjSLM2sXd/cNcXOn2X2xiGeQWwwDj+EY4rr9B8R2l7F9n1Oy8rcApmsn2lxj+NX3Bj6Hg&#10;+4rm7Owtwu7zJJZTxtjyoH4nmty1sH2Z2y4PBJBx+JrBy1Nz6J/YZtdNs/iNrN5p1/eXccdhebra&#10;W1EDITcIOqkg4xjPv1NfYUniGJm2hrjIOPmVWCn0JyDiviD9lL4gaf8ABnUtWu/EsstpBcwzRxSQ&#10;ByQXn3DhQSRt9sZr27Wf2z9BRnh0/QdX1+33FcS+TbKw9ctyR+Ga7IyVjlnSnKWiPXfE+pBtBiRl&#10;CJJqFmqeWCwObqPPPUD6iurXVrOOVy84jHd5EKhfqSOPxr5V1b9o+/1uyRYfAJMEF3bzr5Wppuws&#10;ivg/ugeQuOc4JrUsP2tfEEExQeCZkiJO3OqLE/TjGYgh544XpT549x/Vaq6H1BHcxXboUmaS3HOY&#10;SNrA989xx2pPKiWI3USL8zbVwQBjOOnevlW4/a88WafqctxF8Nks4j94TXhOSD3KRYzz1ArNvf25&#10;J7QltR+GFykcsmJLiHVBKmc8Z/dcY96pTTIdColex9a2l3ceRG/kvFuxujBBI46jsfpmtQz2uo2k&#10;lndRR3du6kSQzruDDuCD1r5p079vP4dXKw2epWet6WpQFzLYpKkfzbesbkgA8A4r1/wN8a/AvxDi&#10;eLTfE2lXt2hA8mZ/ImYHpmOQKwPB/KmYyi0VJfhNc+ELp7z4Z6+fDcrkyPoN7mfSpz3ATOYyfVCP&#10;oarX3j/SL69t9P8AiZoEngjXFO221hZCbR29YrtcbM/3X2/jXpZR7Gcb90lpIOBtzsI54PcH9MVL&#10;eWdtqtrJZX1rHdWko2vFOd6uPTacin6D33MAf8JF4ZhWQ/8AFWaOQCs9ttW7VfcDCy/UYPsa1dG8&#10;Q2HiGB5bC6EjIcSREFXiPoyH5lPsa4t/hdqngNJLn4dawdIgLeY+iagGn09vZVzuiz6px7VlX/xE&#10;0G5vEtvHWjz+AfFONttqQl/cXDdhFdLgHJ6I+M+hpXRLieq31na61ZvZ6laQ3ls/DRSpkGvyo/4K&#10;C+E9O8GftER2OmLJHayaHaziOR92wl5eAT24r9OYdQ1zQAv9oWzaxYYBN3aJi4iH+3H/ABY9V/Kv&#10;zO/4KNaxZ6x+0nbz2VwtxEPD9oMofunfNwR1B56GqSV79RXdrdD5mpV6UlKvSqESKe9SL0qJBzip&#10;VG0UmSx6feqSohnPFSp70xEi9KljGQD2qMKMVNGMLVgSp0qQNTE+7Tx0oAmhBP0qynX1qCH1NWFX&#10;n60ASrjNSquajTrUy/dNAEqKMY61OgC4qJOnAqRd3figB4xUyAAcio1Ix0qdMMKAHR8mpguRUSZ/&#10;CpV6UAKoA4qULjpUY+Y09aAJU+Yc1KBUKMFqZMYHJoGiVevPSpFJxxUYYdxT1O2gosxsW+tToT3P&#10;Wq8bcVKp+WgCwHBp+6q6sN3FSBsHk9aAJw3QZpQ2OlQBhnnmgMO1OwE4l2ngUu/j/CoGfC+tez/s&#10;keCPDnxH+JmoaZ4ks/t9tDpb3cMPmlFLrLGvOCCeHPFUB5BvHc/lRvK85HNe6/tZ/CnTPA/i3Tr3&#10;w7ZC0sb9PJ+wQocJIir8y+xB6eoJ71434Z8Ga/4x1WXTdH0m71G8hGZIbaIsYxnGW/u8+tSncloz&#10;94XvTt1W/FHhfVvBetTaTrdlJY6jCAXglHIBGQfyNdh8BvhHP8aPGEukLeHTbS3tmuri6Ee8oMhQ&#10;AMjkk/oaoRwRcZ4NJv3dDzXrP7Q/wYs/g7qmmQabqUmqWlzGyySTBVdZlwSMDttZTXkdpDLfXdva&#10;wLvnuJFijHqzHA/U0k7q4PQ1PD3hvVfFl+LHRtPudUuzyIbWMuR7nHQe9enR/so/E+axFz/wjojJ&#10;GfLkuoQ4/wCA7q+v9A8LaV+z98N47PSreJrqOMfabuTCm4mI+Z3fso5PsBXmXhb9qa11XxbbWN5f&#10;NJaXMwhSY2nlQZJwNrE7hzjqMfTrU8+th20PjfxZ4b1TwZqNxp+tWM+m3sQy0VwhUgevuPccV93f&#10;AX4A6d8HGuNVh16bVb/VLGON18sRRIpIfIGSTzjnPSsX9tHwLF4l+FNxrEcAOp6LIsolA+byGO2R&#10;c+gyG/4Ca8e/Zc+OuseI/ir4W8K3mn2NvbPp0tlJdxtI00xgty0ZO5sDiPkAd6bbYj6a+Ifh/wAD&#10;X11aXni2wjv5EBEUMvmOj+5jU7WPpkV8S/HPSdK0r4l6o2h2aafo93HFdWtqkXkiIFQpG3t86uce&#10;hFe8ftuaxrvh7SvC8+i6td6VHcTTw3BtH2F8BSuSOe7dK+R/tM8zmS7u5724b781zKZXb6knNVTi&#10;+a/Qd1Yi288/hUm0e9ImCzcHH8qerbciu1CY8e9JKg28D8qRRvp7E4qyLn0P+w9KsnjrxHprHm50&#10;4SgE90kX+jGt34q2o8K/t2fDy/C7E1S2to3PYkmWE/oVrgf2NNUOm/HrTYi2BeW1xb4P+5uH6qK9&#10;L/bgA8PfF74P+IlyBFdGJiP9ieJxz/wI1xVNJFLY3P2mtNFh40sLoKMT2W30yVdv6MK8mMolVCQE&#10;XHA749a98/a208G38PX+P9XJPDuJ/vBSP/QTXz2255nZRuIHAwOQa8jEL3z1KGsCddzZA+QHnjpS&#10;ySlmGRknjI7UIATt57554HtRsJG7zF2DnI6dx/OuZG1wEWPmPJHGaeGLyEBd23nimByQNoXgc46U&#10;5PnPK7OOT2NUKWwHEkm0uMt1UdQOaUIjk5YlyeTjilTacsDzt446mowJc+mD17VZkPZAQPmyR0AO&#10;KfMpMYO8AkEkg5z6U1ZfmOSHxgA5/CnKvBL4OSNuOMetVElskudkm9ckoFyPrWNkElMFOcg/0rXj&#10;lG/Aw4YYGeKzJfLhu3jXL89T0zmmBLIw8t0Tt1P933Fce6GOR0P8LEfrXYlgXC7S56fQelcncxGG&#10;5kQnPOc1lU2R0Ud2NXrUi/LUK1KvWsTsHD2NTL1qFV708Me/A9aAJB0p6kZ6VUN/bxtsMgd/SP5j&#10;+lKtzK/+rtWA9ZW2/p1oAvr16VPGQqZPArPWK6kOHnWMDtEv9TViKwiJBcNLg/8ALVif/rUDZX1q&#10;6ic6fbJIJHku1ZhH8xAQM/b3Vfzr7A/ZK0U2fgfUNSbehv7s7VcfwoAM/mTXyNdsn9tWaKoQQ28s&#10;mAMckqo/QNX3p8EdK/sf4WeHYSu13thMw93Jb+tdVBe+eZinaJ3fbmlopoIYZByDXpnmC9e1ZniC&#10;+l07Rr67t0WSa3iaVY26PtGSPxxitPNeQ/EPUfGNl4ynOkRxyaWmmNKFeNnDPnHOOjDJIGOcEVzV&#10;6vsYc9hpXdjtPDfiq58ReG01aCzjnSaFZreO2nDbsj7hY4wwOQe1eZ/tM/Ee88E+D9NdbCTzru4V&#10;S8dx5RhdfmAEg+6SAwHrmq9n8Sbezu7B9FlMVp4g823jjisniEd8FQBgCOEJBPTvnmsrR7nVvEgt&#10;km1Uv4htFW3leaNHijdp++5tszBA+CAPujoeK8+riXOCUHqzTlJtc/aH0a/8K2sOhalbajrN+rJP&#10;YRXJlVAQAT5rgAEcD0yTxXO+LNQ1DxR8PbPTNc0ufVfPufJEGi3cihbbJzHcPkkEBck7cY6Hit3X&#10;vh3ot3oUX2m01a4utPFzN9tj0yCFL1nXaCsh+VVOFwuRn5fSs+58H6RLqEdl4citIPsUSS3g0yTz&#10;J7lSrAwNIpDIQ4AZvcZHJr5vMPrVKar36bJnVTUWrHndx4ztfh3rPhjS4vBmj6ZoF1cedbmzi8/7&#10;daMF2lv43IJPXgk9sYPrsfxVh8WeIZ4rKzk8O6vFHPYQ6u+meckBwuUkOQV2nPXC5Gc44ry34r6l&#10;46tJIhp+lWun6fayvb6dFdSx28PlKmzO9WG2VXaTA3cgggZq14Q1TxBYQ6foWm+IrCwMN19uRBDJ&#10;cw3779sxEu5mwkm/JJwfl9aax3souVR9E2Sqd9j0aw+FGr+MF8OweL9MsfMtpT58li2+2vFXJ80o&#10;F2jdlc7iCTnjvXqOm+CNT09DBDrk9uPKZBNbwQKASwYYXZxjkAdMGvI7vxb4n0z4hS6cuqPDp9wr&#10;XcnlTiXyEXJZEDldrMfXgDpXuHgjxNbeJtCS8gSWPa3lP57o7FlABJZCVP1Br0cpxWCxl6uHe/8A&#10;XyIqqcFZmzaCSFFhuW84oo/fsABIe5wOhorhLrxDovxC1jUvDF150V/pkvnmG2uCS0fKh9yHjknK&#10;nkcUV9Qcup+Vvxnhg1D4yePYY7my1CQa/qAa1nHlTL/pMnAPevJ9f+HeiampF7Yy2En9+WPcn4OP&#10;616z8bhJP8YvHUVzHbXg/t6/K293FtdR9ofBBP6GuOhm+wDbFc3mlA/8spl8+A/nz+Rr56UZ05Ox&#10;9DCScUeTyfCTXPDU39oeF9XuLSRORLaTHj8VOa7Tw1+1R8V/h0yQa5bx+J7BOCbiM+Zj/fGG/PNd&#10;SYfOBlexSfv9q0eU5+pjPP8AOmRxWt8PJjuLTUDk5tr1DDP+tWq8krTVwdKL1Wh6N4K/bW8BeKvL&#10;t9YjufDV63DCZd8OT/tKM/mK9o0nUNC8Z2Hn6VqFpq9q4+/byq+PY46fjXxX4j+GPh/Vg4vLOXTJ&#10;T/y0ZNyfgwrkG+E/iTwrcrqPhTWJkdDlZLSc5H5EGrUqc/JkuEku59oeMv2fvCni0M1xpccNwf8A&#10;ltAPLYfiK8O8Z/seX9uryaFqS3kfJFveryfYMK47wz+1l8UfADC28QWkfiG0j4Y3MeJQP95cH8wa&#10;9w8EftqeAvFQSHVxP4eu24b7Su+HP+8OQPqK2SmttUc75dmfI3jL4Lav4XnZtS0a709hyLmBS0f1&#10;3CuVi/tvSwTBcJfwD/lnJya/Uexu9D8Z2Am068stVtHH3oZFlGPfFefeMv2bfCPinfI2mrZXTf8A&#10;LxaHYc+uB1rSOI6Ml0n0Pzzl1vTrs+VqmntayHguFyKWHQ1/1+i6ls77BJwfqK+lvGf7IWsWiyNp&#10;F3DqkA6Q3SbH+gYV4P4q+EWqeFrkm90290mUHiUKdn/fQ4roU4vZmEoSRjNrepWAEeq2C3cQ4MsY&#10;+aqzW2g622YJvsdx2VvlOakWTW9MT70eo24PfGajhfSNeu47a9h/syeQ7RLJwintk9h71okuhOpO&#10;sWu6KMwTfbLcfwyfNx9ajfXNN1AeTqlibWXoX28fnV3U/B3iDwjevbA3FvKn/LvcIentnqPcdaoT&#10;aycNFq+lnI4MsYyPrRYb03L2heHjcahb/wBlamWti48yMPkBep4+maZdeIrl5pP7X03zYyeJYlzx&#10;2rofDnhzT0slv9MZX1O6tpI7KBgRk8+Y7DuFUHAPViOuCKp6fqWuWGo2FteBtQeWVVB3kBeQO3U8&#10;0BboQ6dp+nJMJtMnNhLnDybirn1Vcjj0JH/67q3N/azPJfTLdiXmSRk+Y/7KAZzx9OwqjPrOieM7&#10;mCTU1TTL2DCtcJCFLjnG5VwGI9Rye/rUl5bX+i3ZhQyXkCqv35Rk5AORwfWgst33hhfFTSatbQPF&#10;5379I0cedsB27ggO4hT8pIB5B9DXZ+GfDK6np0ElpcmC7gP79lOfl6Bivs2B+Ndh4C8G6zqXhfT9&#10;f0fydU+w3T7rbeI7q3VlUgqxBBGdwIPB3YI9PWtdsNE1vVtE11bIWusLAwuLFbcoJJWCjErR7sqM&#10;NhTzluveuec0jSEHI8ytIb1LcC9lgklT5RJEpUMvbcCetb1looMYbz5TI/PlRpu2j1OcZ+mfSu6s&#10;/BIupQZLSxt9owRbh3/Elzwf84rrNP0fT7a0S2a2V41fzVG5uXxjJPVunc49q4p11E9Ojgp1DzrR&#10;tA1IXPl2dql1Mq/M0yx5Q44+Ukgfjn6Vt23gbXdSP+maibOA9RGdxB9guB+grvktDcJsiBSIciMA&#10;BR+ArXs7DYhAdvmXBAOARXBPFSvoj2qWXw6nEWXgiGG42PBNqU38U8wCgfj1zXYWfhi3tlUrDGj4&#10;xmOPGa6ODTI8BwowBgDPStG2sk3bEUsOmcdPwrnlWm+p6ccLSj0Ma10GEx7jCGGexHFaVvbFJeMB&#10;ANpEgznitiLR/s6ZyTKwH3/XtgdqvRaNLMhdVd8jp2JrNSk2a8lO2xTt9DnvpIhAqtgYEcfZfp/h&#10;UE/g+G5BkntQCRliFwTj+ddBBpLxP88Yj+UZCqcj/GtGCzZ4FCoCnUDd09PaumM5Lqcc6MG9jxTW&#10;PgVZXoeW3RSAvlrE+RuB6jP5cYrIi+Bn9lXKXMdoZ0VkKRnad23+EbgVOOTg8cdq99e2MkpLq7HG&#10;OuQPqa07SwkhWQ4zFIBuQjIYj1rqjiJo454KlM8H8K6D4z8FNH/ZPiTUdMs1Y/ZvsMzFQQR8rxHI&#10;z25BHHQCvVbT9oD4h+FLm2l1nSdN8TaY7KJZLQG1uYueWGCyNxzjC9OtdRPpqCAtHGqHI6jg9uf8&#10;ahS1WVykzpGep8zBJ9ifWuqGKfU4p5XF7Ha/Dn9pDwd8RfLghvZNI1OQ7U03U1CTORnJXkhvfB4r&#10;I/aqs/7Q+DOzYjhtW05g2Rgf6ZHxnpXlXjD4Wafr7TS2yrFceZkBOMt2Yd1Yeo+mcE1m6rf6/H4Q&#10;n0HW1GoJb3MNxFKVIaRY3VgWII3EEA5IJ47547oVoSPErYGdL0Pqnxt4d8VNrcWs+Etfit544BHL&#10;o9/FvtLoAk5JHzI/bI9sg1+Yf7e2q3esftC7ta8Pt4ev00W1WSKOVZRkNJ8yleGQ5OM4b+Vfo/4c&#10;+JNjqtt9pSW3EbDzNhyJVOfmB3fdwTnGD1NfBH7f9taa3+0TJbCKaSVNAtpYbyM/K5BkJjYdOmcY&#10;78YORWyPOcGnY+Tp7Z4NjMuY35SQdGHTimquKuRoYI5IyC8fV4TycD+NT0OB/nGagmhML7SQ4xkM&#10;OjDsa0M2hEU5zTqRPu0oXJqTNj1YfjT1+Y00KPSnr14qgJyMBD2I4p6fdqF8/IM/dX/6/wDWpYvu&#10;0NjsTx9cGpE96jiqdR34x9asRLD0qwlJBDHt5mRPYhv8KVWC/wC19KAJF61Mp6VAOtSp6UAWIyDx&#10;U69KrRtg1MrcdaAJkxnmpl6cdKhXpUsbZGKAJweMDrTh2qMKeoFHmHdQBPTk7VFG+84/i7Cvpj4R&#10;/sReKPHmkW2sa9exeF9OuFDxRzRmS5kU9DsyNo+pz7UAfN9LvII619v3/wDwT10KTTyNP8ZXi3u3&#10;5WubRTET7hWBH5mvkf4ofDTW/hN4tufD+uwCO5iG6KaMkxXER6Oh7jt6ggg0Ac6s24gEdamR+1X/&#10;AAb4J17x1qBsfD+k3er3PGY7WIttHqT0A9zXrk37GfxWh0w3f/CPRuQu7yI7yIzfTbu6+1AHjcb9&#10;s1Mr8daVdNmtNej0rUI5bC5F0trPHMhDwksFOVPII9DX1p8Zv2OdB8EfDu71DQdSv7rW7U+axvWX&#10;y5EVGZlAVeDhcjnqMd6Cz5NRxmpHZ4yNykZ6Zr0T9lGOyv8A9oHwrZalawX1tO9wvk3MYdSwt5Cp&#10;IPHBAr6F/bo8J6c/gvT9Zhsoba4091iSSBAg8tmwVIA6ZwR6fjSbBas+atI+DnjnXvDx1zT/AAxq&#10;V3pfl+alzHCcSL6oOrfhmvXPA/7Efi7xHpcV9rWoWnhxJl3LbTKZZwD03KMBfpnNfS/7OWsG4/Z1&#10;8FXf3/L0vbweuwsuP/Ha+e/it+17e+BvG13p1pBc6zd2Tj7UwuvIt424JjVQrbsA4JPf1octbDto&#10;eXfGv9n/AMQ/BRre4vXh1LSLlvLi1C2ztD4zsYH7pwD6g4PNfUP7KvgbwDo/hLw54m0lvP8AFOp6&#10;cY7mVpyxU7h5yBei4ZcevFek+OtHsfib8KJbe6gV7TVrGOdA4yYy4UqwPqM9a+Cf2WPHGvaB8avB&#10;mhHVrqDQrnU387T1b9y8skTJkjv823j1ANTzCtpc/QjxR4itPDjR3MtjFcTp0lleOMRg55LP0HBr&#10;5RuPjJ4e+G/7WNlrmnX1sdE8RW62+u/Y7lZobe4kdgGLLkZUrGzc8BmPfFdt+3bpQvPhlYyMufK1&#10;GJjkZH3WX+b18JXemlIdpiwCOmOoqUne5Tskff8A+2X8KR4o8JJ4u0+HOq6Mh+0bBzLbZySfXYef&#10;oWqP9ibwlH4Z+FeqeKbpPLn1q4ZlYjG22gyo/wDH/MP5VL+x/wDGJPip8NpPDusSrc67oUYtJxN8&#10;xu7QjbG5B68ZRvpk/er1Px7qWm+BPh/dGOCGy0uxtiwt4FCKsKDcVUDpnGPxqpOyFFXZ8RftMeMX&#10;8UfE+5ty37rTEETDP/LZzvk/EZVP+AV5Pp+tjQdd0vUTjFpdwznPojq39KXUtQn1a+u7+7fzLu7m&#10;eeY+rMdxP5msTUYzJE64yCOauKsrEN3Z+qXxj0hvFXw212C0zK89m8sPl87xtJ4+o/nXw/ovgXUv&#10;GGq2emaPbSz3k0iLkKSIsHlmPYDBPPpXvH7N37UOj+J/B2k6HrOo2lj4j02BLRra8nEBuAgCrJEz&#10;YD5AGR1Bz2wa9O8S/GPSfC9vJNNPo2kQsMtc3uowID+AOWrD2kYXTNFCTRP8d7m2h+Ffi2G4YBZt&#10;NuBk+yE5/T9a+Bv2eL9dH+PngS66B9SW3PP/AD1Vov8A2evQvj7+0jb/ABAsp/Dvh2d72ymYfbdV&#10;eMxJKqnIiiUjO3OCWOM4445rwax1ifw9rul6taqsl3p11DeQq2drPG4YA47ZABrWm3NXaJkknY+4&#10;/wBtqwW4+GmmXBxvttVTjPOGjcf0FfEsn3iFGR2r0Dx3+0b4o+LGnXFhf6VpWkaZK6yNHah3mYqc&#10;jLsfX0UV56H+bJ9K6aXN9oUrdCTdT8e1MTpyKlQlhnBrpREiRW5xSupxjHNCDkD71SydSfvDFaJG&#10;Nzs/gDqn9ifG3wZddjqCQtz2f5D/AOhV9Gf8FHNP3fD3whqw4ax1kx5z03xMf5oK+R9AvDo/iDSb&#10;9WIkt7uGYHPTawP9K+vf2xPhg9t8JvHvij+2LzUINS1DTNQTT5sGKyMeIiYz1wwfJHTNclZe8jSJ&#10;2/x/z4h+CmhawnIZ7W6BI6B4yP8A2YV80W8bYcMVyOflNfRdrOfFP7GWj3OfMeLR7Z89eYmUH/0A&#10;182xNhwF3Edyf8+9ePiVqj08P8LNCEkSF3G8A8E/hUjsVyFwgPOMcVXUlgeqEdsdqcsowcMQM45F&#10;cqOpjw7RqgaRQfbkLSTOm/KOH3c8duB603e7xgkqO5phRT90ZBHHFMhk2/cSEH3ux7UgRjgCTkDI&#10;THX3prOkIJGCccE0ea+7d6+v8VWQwgRt2ZDk5xkdqtlGhYvkdBkYxVUsWlYjJOcnPQ066unaLaUy&#10;4HX8OKaEI1zskRZcIH7ge9UbtkikdkbfhuCR+NK7iSVAeQGou5UeNI8c+oGc4pAJb3AEjuwwxI4B&#10;61neJYTHfIx6MpA/Bj/9atGCxeaX5FILDKkgdPxql4w0QC2spblRI6yONpYkfMARkdD9005/CaQf&#10;vGA+o2sLbGmUyf8APOP5m/Ic0ouZpMmGzl9jKQg/x/SnQhLdNscaRj0UYqcHnPrXMdq2K6pdyf6y&#10;dIB6Qpk/m3+FOFjCTmTfOf8Apq5Ofw6VOFpR0oGPSNUUBFCAdABipl9cVEqnipl60ASq3PSrMfXp&#10;USj5hgVbh+8vHNAnsZ9lC994nniXLFzBaqMdySf/AGev0j0qyXTdLs7NOFt4UiX6KAP6V8C/A7Sf&#10;+Ek+KGkIRvjk1Rp2/wB2L/6yV93atrUml3FlEun3l4ty/lmS2QMsJ7FyTwPevQw/VnkYp+8kU/G3&#10;ik+EdLi1Bo1ktlnRLgluUiJwWA7nOBj3rTs7mWWaQ7IhaADY6Plt2TuDDGBjjv614r8XdQ0T4h6v&#10;ZeHrbXjY6lFPLDD8iy27y+VuIZlOUJXIB65yQCRkcr8PdU8W6oNYudB0PVNDtbfUZbqa9utSN/De&#10;oT5irBFkkli2CflwBnqSKxli4Kryp38jmUdD6lyBXm/xZW+h0uW5i1S8tgu37NbWUW9nlBJO8dWQ&#10;4AIyMAn2qHT/ABN4rsp9SuL/AE9mt45gsFsoH76IgsJFckbSB95Gycjg81JoUS+PY9Qhv9H1nSJL&#10;aUTQ399+7kLSKQ3kkE4UDggcHNbe09tBpKz8ydmc34R+Lfhnxh4XtrDWtLk0+9lj8iWxW0dcbcbt&#10;m3kAcnA5G0+lWoPhpoHi6z0KCyuobfR9NuDeaRJp0r+Y20bSzk/eIJIBOeDXfJ4Zg0nSGjtHKyiY&#10;3bzyIZmZycvgE/xAsBg8buK868UfGmHR9O1j/hFrQXE+j3aQS20sWyGXIAKxuPlOCy5wePSsXH2d&#10;L9+72Gm3sUPjhoWrz6N4c05tUsI0Vz9oMoaJW2keW4UNg7e685z7V5p4L8eWfg/WX07xP4us00q4&#10;ijFpdWVmtkyjLKRtVSfMJILEnkA8V1vivxFpmu+Lp9S8TahZPaaNEsv9lGF51t5ymC4+VWdcPzhc&#10;fMvoa43x54N8L63dI134otbHTxg2UOoQFbe1cbWlRGAKLgbuhO0n1zXyOMqLE15SouyjY7aaXIlI&#10;09Y8IXXiPxvcWp02U+DntWlE91Ek5QgbRIiRclnDH7/Jy2eRx20NhDo+l2ujaT4Qh0m0u5o0xLtt&#10;jNCOWT/YY4yAzHPPFcnJpj+INF/tvwr4s0/SNKtYmkEmm2zTwwzW/wA8e5ioklGxyTnqenHX5V8A&#10;fHvxLZ65aQaxHrfiDRnvZZZbqVZJvttyRuBwfuDbjhMEAZ7VyTpV6cJ1Gk7/AIp/kLmV7H0r4mv5&#10;30HV23JpXihr9o/Jvx5zNZx5cjbhgNoZiwB6DI4r07wn4K0OOd7jW/EdxrNxqTreJaRTPBFG3kDc&#10;yqhBKgdMjjOMZry3wJ4q8FfEjxRNrV/qg1C/mtfssuniAuQ55Xy0YEkFNyYy3XGfmxWh4JfXU13W&#10;bWWws9MsJ42+1PbosVzHas21QFO5kYAN8pAA4x2NeXg8wwuV1l7unfr80aSUqitc998G6ZZ+GrW8&#10;b+z7gTy3BZr2fE1xcqfus7jk4Axz0AFFeQWmm6irS2Ftd7tChkYQQ3Fxc3VyjjALO+cjcSzYzzkc&#10;DFFekuM6M1zUruPR2M/qr7nFfE+ysfE/iLWbPV9MsNXtxeTqou7dWZQHPRuo7V4/4i/Zy8Paipm0&#10;qa98PyHny8/abc/8BY5H4GvWvG1+9t4v10E7h9vnIEicf6xu9ZA1aTPyhkB/utuH5V/SH9n4fEUY&#10;e0gnoj4GOMrUKj9nK2p8zeJv2d/FuiO9xZ2MOuwLkifR5dso+sZOc/TNeeX8d3bSmz1KESTL1tdT&#10;hMUq/TIyK+6IdRkmACmKRuvyja1cN8aILXUNO0O81GCK4t7TUYhPHcoGzC/ynkgjrivlMyyCnSg6&#10;tF7dGfSYHOJ1ZqnNbnyfHcmz2rHPeacD/wAs5v38B/A5P605cysZTZCR+v2nSJcN9ShwfyzX0/8A&#10;ED9nzwdJodzqWmRXWguDE0dxYTGe22M6hvMickrgEn5Tg+3SvJ/Ff7OfiDStSlj0F7XxjFFljcaO&#10;5SaMZ/jU/Ln2DE18tWy2tSbVr2PoqWNpVFe55q0sepnyTNaaow/5d74eTOPxNcv4j+F/hvV2P2ux&#10;l0edhw5TK/gwrptYtr7Sro2OsWTxzpx9k1m1MUo+hYVBDMbVdqy3WnIf4G/0iD8j/jXm8sqb00Or&#10;mUlfc8xb4U+KfBlwNR8J67P8rZWS1mII9iRzXb6D+1l8Svh7HbReIrWPxBbMuXM0RV0+Yj74xzx6&#10;GtpEeT96tqku3n7VpUu1vxjJ/wAas2P+mQLCVtNURiXa1vv3dwcnIIzxyK6I1pW95XMnTjf3dD0b&#10;wV+2Z4B8YeXDqbz+HrlhyLlPMiz/ALy8j8QK9chvfDvizT/Mtbux1ezYf6yN1mTHvjNfHGvfDHwn&#10;4ivTFcabNoN6WJAZcRj3Len41c0P4f3vgC0nvdD1abUbgcw+VEDgnqSBKCcdgT9eOKOaDemgcsj2&#10;zxj+zd4N8QrJNHaf2Pct8wlsTtz6HA4Irw7xT+yXra3JXR5bbxBH1MRHlTDtz2/lXoXhH9oL+xLq&#10;3Hi6YggsDZPbCGXdwRtbGBk+rsfxrptK/aN8C+JNZePV5zox4UQyoRbkjg7yOpyQPm7Y5NaqU1qi&#10;HGPU8mb4F/E7UvEF7LHZWOnWsrjzLfXL63e3V9oBcW28tuJBOQhPNS3fwimgSVb3w3c3+oB8NPaa&#10;ZPaaei5wWV7lsu3B+RYznsa+oIdM8N+I7ESWcGm6jaOPlMQSZMdOnIrhfEXwM0jUpjNaSf2RITuD&#10;2sKD9MfpyKpVu6FyrofNOt/DG707WLTXLbT7/UdI06VZVv0tXVUBwSkijJjJwMBsZB4HXHG2WgeN&#10;7DWIY9Hs/tv2dwyobPz3Y53cAhnNfSumeDvFvw0v57uAXupPKxZr7Q9UewvVHZTvSZXHA+UrgdgM&#10;mqnjH40+Mn06WfRp9QuZ4wy3dt4iunvnsuyzqnkRqwPGGYMgbtyM7RqO2gnCPU8fuvCenabcoviy&#10;wi0u5ud13HaGBVmRMZ3EIpwAAw569scGu10XwZ4Lt57CNvDlyhukVoop57jLqw4IDL8vBB4P41lf&#10;DTwfB4+1TU/tmsyL4g8nzDd3GwhsnEmG6qfmHQMACMYr3bw/pt7baDp+mCQukJaBZZDlsDB+Y4GS&#10;AV64rOUna7ZUIczskZ3hPwS2jXNxpulSnTpJ8RvIbpGVD1BPA4552iuzsPCVnoMHlS3kl/cFj5gQ&#10;YVSeuO5Pua0dFsora3CW5LxHq8gG4nv+FXniGDwXHY5ryatfWyPpMNg1a7KkVlJMflTES9hwDj1P&#10;+FXbbSHPLk8H7gNaNrZxyKp8temAXOM1rLZOoypUIBnAU8VwObZ7EaaRX06wYuFZioHrjgVpWtqm&#10;/CjKg8ZHvUqxNsiSOVN+Rl3HGO9aEKbmOGULnJOKwuzoWg+O3kVggRY35Jx0A/PNXIrbjerBC3B9&#10;c+3602K4SNtoZjk4JJq5GjofLGCB0x/nmtUJtl22CbV2rmTIBJA4rUjQrICFZ+MHeM4FY8cMmQWB&#10;Qg8gL1z+NatvK8OWRg+fr/jW0TCa6l77MfkliJQ+j9h9PxqzbIssZQqT6ggZz+FV4L052l1HbDk4&#10;z+NVLzUhp0heR1jT1JJBP1rQyNKawDzHbHjd02nr71o2yQxxhWQq2cKCM1Qi1MTRAkFAOnHBH1qx&#10;HeJ5O3erYHBx196bE7lxrV5YNqSKcnLZ6fSqstiCz7oVRAMDgirNtMrwgLuRjyfT8qbMxcsF2pz0&#10;6D+dCZF+5iahaK8eUK47EHoKz1tllfeyiSQYBfHB/wAP89K7CW2DxYeFSBye/Pr61Qfw4LstLDIY&#10;5N2Q5YHHt7Va5ug24vRnG263Phia5vNLZpIpyxmsouGDFcbgDwexwQcgEZ6Y+fv2g4bf4kfFnS9a&#10;itZdPiNkliBIF3RuquY3X1G75TnPA4wTkfVF7oUyf65CQD8skQ5A965Lxf8AC208W6cjkhJ4ZFmj&#10;uI8Lh1PBb9eRjrXoUa0k7SPHxOAjK9Slufnzr3hW0ub6Vraxn0e7WXaSjhoBJkbWC7chSxCnDfKS&#10;DyD8vPR6E2qaaLhZ7a22NxHLvUAk4I3bdqjd0yQBuOSAM19P+LPBr6R4g1O21a2MUV8qsqFB5LSu&#10;SrYOQD8kYGQB715ndW9ldSzrPqGoW0VubmOaQxBoOgJd4nbaQGII+i4Ixx6kZpnzVSi47o8WubGe&#10;wnlguI2jlicxujdVYHBB9waYmPxr0n4k+BbjQ9Qu7uZYLazbTba7QRM21wyJGxXeAxAkO4hvmGRn&#10;qa4yLw1cy2cF4+2wspgTHPqDiESgcExrktIARg7A2DWpxuNjMqSNVYoOe+7ircNhZb3Dah9oCDLG&#10;1gYj6fPsPcdqglfa7gADnGMdB6UCGgbmye/NWoIkJyx2IOTnv7D3qucqeeamMjMFUngdB6UEsm3D&#10;J2j5TSoxHNRK5OARTs+9AizGw6VYX7pqmpyc/dxVqNsgGrAmHSpENNVG252nFSW1vJdzxwwqZJZG&#10;CoijliegAoAejYqZM45716vo/wCyb8VdUv8ATLY+DtQsxfMVSa7QIiYGSXJ+4MdzjPQZPFew6l/w&#10;Tn8X2nh57q38R6Rd6qqbhYAOqucfdEhHX6gD3pXQ7HycrccVOh547Vsaf4D1+fx3aeEZtOns9dub&#10;pLMWlzGUZWZtoyPTvn0r9FdA+Cfwy+AXh/TrS80CDxPr1wuHnurdbiWdwPmKo2VRR/hyTSckhHm/&#10;/BP/AMK+H9a8A+JNR1HRdO1HUYdVEKXN3bLI0aeQhwCwOBkn86+dP2mfA+neCfiRJHpUAs7a8tlv&#10;DbL92NmZwQvoMrnHav0S+FOpeDtS0W/l8Hafp+mQNdn7dbWMUabZ8D74TjOMV8Q/tuW4h+I2ltjB&#10;bSkH5Tyikndj6HKfsieCLTx/8eNCsNSiW4sLVZdQmikGRIIxlQR6bitfYX7VHxZl8A6U8sktymn2&#10;8Adre0fZLdSuxWOPd/CvBJPpnrjFfK37Bd6If2j7KInHn6Xdxgep2hv/AGU17l+3lYGbwgJMZCy2&#10;rc+zTD+bCiXYEeFfCr9tXW/B3jm2u9W0u0/4RuYmO7tbLzDMFIOGBZyGYHB6cgdq9M/aw+MPgH4n&#10;+DmtbPVtM1DxBZPFLp39mTG4OCwEis4GFG0k4JzkCvlr4X/DC9+LHxB0jwrp7i3nv5SpnkQlYUCl&#10;mcgegU17B8ev2QpPgP4WttV07xCmv3Kq895D9n8hkRWQB1+Y7uW5HFBofZ3h/wAN237Ovwa0/S9E&#10;tYDq7LDHcXDKB5104/eO56kD5sDsABXmPwQ/azf4hfFyDwixn1C1vRMINRlVIlZ40Z8ooGdrBTjJ&#10;z04Fe4+N0j+I3w9t77SD9rt76CO8tSpzvR0yCD/uvmvkD9jv9nvxhpfxW0vxRreiXmhaVo0czF76&#10;IwmaRomjCKrYJ++ST0496OpmtjpP2+vhvZWENl4/sEEGoLLHb3oX/lqPm8tz/tDaFz6EelfT/wAT&#10;LZdV8EXiH5xPanHfO6Mgf+hV4V+3LrtpP8Lb+0MikyXdvaRc9XDNJJ+QXFdv+zf8ZND+NXwkskvJ&#10;oo9V02JNO1W1mbafMVQA4OfuuBuBz6jsaLpjsfFX7Mv2j/hojwH9nQyMt+dwA6KYnDE+wGa+xv2y&#10;7Pz/AILaswHKBGHtieKrvhvwn8Lfgbq7XvhzSFn1iYFZLwzNMYIf+Wh3udqKB1x261nftMeM9C17&#10;4KayI9Rs9l1ZiWykN0mbnLIy+WATuzjtUc6ehqoNas0v2Pp/7S/Zo8NRg58sXcH/AJMSf418M/Hf&#10;Sxa/FTxUhGN915hP+8qtn9a9o/Ze/ar8M/C34cX3hfxNM2mT2d011YzJbST/AGlZDlkwgOGU+uAQ&#10;w968Y+NPizTPHnxA1jXNGjuItMuzF5Quk2OQsaqSRk4yVJq92T0P0X+G95/a3wE8IXY6t4etG47k&#10;QJ/UV+Z+sald+BvHsmp6cfL1DRtVM9vv6b4psjPtla7n4f8A7WHjbwF4NtPCtlZ6dqENlKxtLzU/&#10;MkMER5EYRWAIBLYz0zjoBXm2u6jPrupXl/dsHu7uZ55mRcAuzFjgdhk0dRX0sfqF4f8AiN4Y+KPh&#10;C01uytY9b0+4VZlh8tJ/Lcc7WUn5XU8EHBBFfLn7a19o2vLoGoW8EVhrFuz2bWxlj854MbgxRScB&#10;TwM/3q+R7awMUsjRs0e772xiM/XHWr9pbJZoSigFupAwTUqMr76DbjY+iP2DvBt1qfxh1HXo5ZYr&#10;DSNNeOcIcLM85wiN6j5Hb6qpr1j9svx59g8KJ4fgf97qNyIWwesMeHk/8fMY/A141+zN+0tovwQ0&#10;7xJpeu2d1JDfzJdwTWFuJpXYLtaM5ZQBjBBPHLetcf8AGH4nR/Ffxh/a9tb3Nnp0UIhtbe7I87kl&#10;mdwpIBLMeh6AU7XlZgtI3OIkbnB7dqqT5bpVhjuOKbtVjnFbmRj3GnCZ+UDg0+10G3Q7hCgPqEGa&#10;1REpOak3YpWAjjhWEYUYxSNbea3I49Kl7tRzn0qwEVQi4FKB6Uhf2FImd1bwWgFpSKl+90qAEsfp&#10;UyfdrdGbZMh2nP5ipSOfY1FH8xNPJ5IxW8VczZXuPl+YZ4Nfop8WIP8AhOP2RNYkHzvceGkuxn+8&#10;sayfzWvzsnQuhHfvX6N/B4jxj+y7pdq58w3OizWTZ74V48fpXFiVaxpBnGfsx3A8T/sefYuC8Vtq&#10;Fpj3Bdh/6EK+erZ1aXLDPQg17J/wT21Vbn4Oa5pM7qHg1Vlw5674l4/NWrx+exNpdT23P7uVosYz&#10;kqxGP0rx8SrpHoYZu7RIfnJxgY55FSea2QHIcdM4qe3sMxGSQ7QAOR1qx5Nt82JHkj5OFHQD1NcK&#10;R3NlJXT51Xr+maR42DYyxYCrxmtYwSYS/rk45psl+X34jREYjJA7GqsZMryhkiAbL+4HQ1JHayZj&#10;LdA/zZ9P6UG5kQlQQC2RvH8PvUckUkrorsDnrznP1qiQn8iGczSS4ctt2qeOeBzQHWZeUbJ461EY&#10;dwIxkY+YEdqVp/Li2LhwOM88D3oAl3WsKsUi+cdAzfXNR3N87wEKsaIv3cryOKhT999xS2evaoyC&#10;y/vA2P4ce3rVX0AjuJLhUy0r4z1xgYqreqJ7G6Ykkgq4Oc9G2/yept5VXQr9456ZOAe1MkHmPcJn&#10;hkfB9cLuH6gVDKjuYqD35py+lKF4pyDjpWB3oVetPVary31vA+1pU3/3Act+Q5pReNLjyrSZx6yf&#10;IP15/SgZaCmnJy3FVQLuTq8MA/6Zguf1wKUWasf3sksv1bA/IYoA0vtMFuf3kqIfc0DUtsbSRQyy&#10;7ec7cDj3NJZQQxn93EiH1C80/WHMOi3zZ+fymVc+pGB+poB7HqX7GWky3vjSC6nRENrpjT4DZIZy&#10;Bzx/tNX2B4jvjpWjXd39mF5HBG0jwZ5kAGdoGDknoBXz5+xpoiQReItQx90w2iH2ALH/ANlr6YYB&#10;wQehr1KC9w8PEO9RnwP4lbw18RdX1u9KN4A0jRNHbU9Ou1s1015J5GKhJJxuMoGCAEAPBAzWR8Pf&#10;H/j1PCeieE7DU7rwnKCLu3EtvHL9psF3Ya3dsEysVZeSB06Zr6+8QfDjUdU8Nz6Rp1po9lb288cE&#10;FrewCeC4tRjJclSwfDOFweDyc5rz74lfCNtUuLZn0K808wxDT11DSZkkX7MUlQtcLtGQdylgFJAJ&#10;OeMV4uPw1SmlVorma+8mnJdTmPCP7QGpeMPEEVxc2Emp6XHbnUdPnWJrdftawspgdsEENh8dcHAy&#10;SCK+mtL12HxJpMN1ps4jdo45WRkyyKwyAVOCDjODXwDpinVZ9P8AFPh+xng0rT/P/tTS7uciHi63&#10;QsDkB4ySwCLlv3T9Dk19H+Hf2odJ0u01DXfEWjXGj6ZdTi3s7+3mW4hvGQFfkG7cuccDaABgk81y&#10;4DEVaGuLlZPa45pS+E9D8Y2vju61/TZ9NurCLQ/332m1nYx7FMeAZHGd3zHIAx9e4+QfEWg698Lf&#10;D9vpN7Laa5o09ydQFtFMfI+1pIImgSQZcEg5IyPbpz9k+DNcjlikBvhd6Pc3Bjst5N0ZQ4zxKGJI&#10;zuyGHHIzgCuI8VeAdA8TfEWexvyYp9PsWuBFayvDE6SSYXcN3zOPmwexxxivQxaWMoc1GRnFWlqf&#10;O/g7xz4ktl1nWPGmii8MFmNPtLqG1GbMM/l/PJkA4QsNx74Br2Lw/wCEj4zm0mz0+P7ULG3nE+s2&#10;1v8AZVkTI8pF80OH3AyISpZQOvYVwfiH4Z3fw2m1DVJ769udI1KIXDLJErnT7gOMqysSHDBpDgDB&#10;OePumrGq6x418J6Le+IbO003xLq9vBJ/Y13YylYhZDy1w6BsL149i5618nhZewqyp4iKt37nZJJx&#10;Vj3y1+EdhZ6Xpk1tbXdsNIsXj07TYrtomjdl+dGZTtbJUckHnnNfK/x88DfGbRb7R9dvNXEHh+zj&#10;Rp77TU866sGVdu+QADccO65X7yn5q9O8JfG/4mjTtH1LWPAcVhbjf9r1EXY8qG0UkbDGzqgk3AYJ&#10;flTkZzWLqvxS1zx9bS6qLzQIFa3fzbRUeW8t4mnWMME3lC5+QhGB54HPTtzPMcDQw/urV7eX5mEY&#10;yk73J/hxaXnh/wCHt1fS+JNIuPOsV1K4/sewiWa23KG3Fh8oB2sSp44+tQ3viW6m8GWev3PiCW/v&#10;7aSK4ubbRLaMufMQGKN2BUhSRuIGSNy+m41vFOv+Efh/4D1q8XWYNdl1VBBeeVYj7TezyEjYqqF2&#10;vuXCgthQGJU8k+V6V4v8Q/DTxFqWladon9peNdavUlu7zS42a00thHvisg2z95sjJ3qM5Xoc5r8v&#10;r5a8VTniq8m7/DHtbd3fc9OLtGyNjxz8d5bzXxJp2u3fhy3lM4ubfxJbLLbW1yjgNFC4BGSGBKg8&#10;BfeivGfiL+0TF4d8Q3OkeGbXw8thE4mnP9jrdwz3LRoJmH2gEja6sF+UEBiD0xRXr4fKJeyjp+Jg&#10;6iPpXxvPLD4z8QAMwT+0bj74yv8ArGrGSVXAJT8Yjj9K2PHKmLxx4gDJJHnUbg8dx5jc1kpCkwA3&#10;KT2/hNf2Vh5KVGFuyPyytFqbHZDg7ZQ7Y6SDafzrE8Xabc6t4V1axO8ebA3l5G4bhyv6gVrywSbc&#10;Etx2cZH502BJVcEIfpG3H5UYiiqtKUO6KoVHTqKS6HL6MtxrHw2kvLqObW3m092Wa3vWUW77DjNu&#10;SFxu+p46V69ovjLRtSsbELKguZLbb9ihhbzVb5WACAZxyecCvJ/hmif2dreiSrG89reT26EpscoS&#10;SFz3wDn8a0PC1ssHh7w+ylRuiEO2b906uAQcSrznK18lTpzspR6rX5H1NWVN3i9k9Pmel6na3niF&#10;za3fhq1ntp4hiPX8FTg9dqhiPxxXgni74D6GfHMdiyDQLe6t5ZVbRctEjqVIyjk8YLdMdK9eXVdR&#10;05bW5n1LVdOiT92DfAXFvg9xIAcf8CNcp401i3uviJ4Tv1a0llTzbWSa0uUcyBo2Kn5cYOc8Efyr&#10;w5U6dSajNdT0KM5wV47WPANe/Z58QW15qg00QawLCURsY2+y3LAqGDBc4IwfXt0q3D8A9V1XwnpG&#10;qW13bXM1xDmXT79NrowJXAk6H7vfFfQGvAaddeIIoZnjkl0+C9QXKfKAjyKMMOe2PxFV/DCPF4W0&#10;QDeAbVJDzuB3Dd07da9TC5Phazd72/4Jx18xr0rNeX5Hy1rOn694DsxbXOn32no335LhDcW/f5VP&#10;K49652G5guAXEMkTn/lrpk/APr5bZ/Qivto7QHDIHRxh0Tow9weK5DxD8HPCHiQs8mmRWlwckT2R&#10;Nu+foPl/SubEcMTWtCd/XQ0o57HarE+W55prkCEXFjrkR4+zX6eRcAemSME/jXKeJvAfhfWYEtr2&#10;zuvDki5ZHKkJk+44I9PSvoPXP2bLtLoppusC8g2k/Z7+MKx9FDjj9PrXA634L8VeDW2XOjXNlayf&#10;LsizdQOf1H6Cvm62XYvCv3o2PcpYzD117sjyDT/hr4s8Ht9t8MeIZbmODMiyW05SUD+7wecnoDx1&#10;PtXY/Cz9pP4g2niVNK8S6PHqFvskLXMwMRi2oSGaQcYBAyW7ZrUWw8tZJJNFuLS4dSpl052t3II7&#10;x4IPY8Cs/Rryfzk0jTvK1PUZy32qGUj7Tsxygx/dByeF5PP3a5HKX2lc6VGL+Bnsvhj4/wDhHxff&#10;SWHmXtnqES/vUkg+QHoSr9dgPG5guePUVv61baDqREiXjXJG6OSOWHbtI7MVJz+HII/LxC30G18N&#10;MkLRfZNTIG5IjlmfHWRxnbjoOrAdOTmqfhxLbR4LmSe5eXD5S3tf3UMrE8KSOXyeSTk+9FovYrlO&#10;z+z6VbX5ksbC1tJVBEj2w/1mM464HXsBz/tV2mlzTS2qrhIo4vl2RAsSx65bp7fh0rh/D3nxs10Y&#10;IjeSktFDBCPl7bt2Mgds5/Lv2enNOYUF2W+0Hjk5C+wrCtK0dD0MPT95HU2DtFbBYz97IYVrW8Je&#10;QEs3yn1rEsZFQJ12dM1o21yEKemeea8V7n0tNrlsdRbQqFjAbPGcGtOLauFVf3maxtPl/wBHBB3g&#10;nOTVqaUmPCnKj7zen0qG7HRHU0Hy8gD5K5GcNk1atpPmdRu64ANZNtMoiGMhycZLdselX7VnPzg8&#10;DoD1+tZ3NDQkmEZYM4DnnOMY/Cr1nM7yIxCFBzu2HJ/pVaG2jdiMgkHIzzk1pWSEgkGMEnh88j2q&#10;4sLFsTrt4dgG4GBwKuWj/vkHmhABjqOfzplptkGxQgcD8verYhVF8zcAAf8AP1rZA43RJHLEhwrF&#10;c9SMYHHesLxBa29/b+XNOZERgcg9/Wty7s0cL+5QljnL4Bx1+tZ7abHcEY80Ad9zYz+dbIy5Fc0N&#10;Gmd7WJFHCJkmMkHjv6VI7xOxd1GfxUn15HBpmmaVLHal4pWQHk44z+YNMuBcowDLvAySSccfnTId&#10;kWIZnjjLJv2/h+HIBq3aySy3AcOx2HOExz/LP51l+d5CMW3x8Y3nsPqMj88VBY3hScOzBMnHmcEN&#10;9envRczaOui1fa4WYB8H+P8Adtj6N1/AmtCG+t5TgEBz03DH5ev4ViR3BbqE4GBySDU8DqSV2rgj&#10;JjwMflxmrUmjLkR0JXeqkfc79P5VWm02OZ98a+XLjgxtwfwNVLfzYIx5JB7iPeSv68g/nV6yv4rh&#10;kBJR8dD1raM0ZtNHCePfA1n4x077JqEUnmwHMUsa4ePjqpx9Mjvivmfxj4NXTdR1Tw7qGkQ2+l3E&#10;yRW72oZpbp5WEjMSckjdGOBtUdSATkfb9xaCbLqQpJGCBx0rzX4l/DtPFWmLMkax6nZsZrSQrnyp&#10;cEBgB6E5xnggEdM1106lmediKCrRutz468btNpul+I9WdIYrwWG20jvXS58l1dI41KlSpJtYrqbY&#10;QQrH1AA8TtbXxRrkkmrrDq+s7dpmuSkkwYYA+Z8k9Bj2wK++PgD8GPDkumTal4osrM2tiZoltZvM&#10;P2l8DzN4LHIAUADk5JHTg+p6j+0xoXg23soLy1t9C0OZxHAZZVhJTdtwEVeMEgHH0616UZ6HytSD&#10;Tsfl5qpvVh+x3tzJelmLpdXbF5YVDFQpblsff+Xpzkc19K+OP+CdXifw14SstQ03xHp+q6zdSKia&#10;V5ZhEmVLYWVjjdxjBAHvX0d+0h+zL4P+JNnd6hY2Kad4vW0klju9PPkmXaMhWTlTuPG4qTRq/hj4&#10;g+CfAfhuWLxja+J/FE08Mdtc6zYMvlBo92xSj4z2DMD703PR2Moxu1c+ff2Sv2UPCPxY8AeJtc8X&#10;NqY1DTL+bTxaWkyxKpSNWyeCScsehxx3rw742fBOb4UeJdPsrS7fVLLU7Vby0d49swUuybWA4Jyp&#10;5HXjgV+oHwb8LeCfB/hK9t/BV0NRsLm6a6vLrzvO864KgMc9O2MDGK5H4qeKPh/FaaQniSPSNKgg&#10;Zb2xvrueOKeFkJKtGud/DZ6e4walz1QlG6Z+XGu+DNd8Lx2z6xo2oaWl0paCS9tniEoHUqWAzXo/&#10;7Pn7OGv/ALQuraja6PdWlhb6dGj3N3eFtqhiQANoOScHj2r9H9Vk8MftI/BbTdZu7WC/0jUrUyMk&#10;iB/IYgpIRnoyMDg9Rtrh/wBmv4cTfAL4E6490oGt6jezkEfxKrGKH8Dgt/wKtnJWuQonwR8ZfgR4&#10;i+CurJFqfkX+lTytFaarZtmGcr1GOqt7H8M16v8AsZfs86J8X7zVvEPiq58vw1orKklsJdhuJSC2&#10;0nqFA5OOTkYPXFH9sjxYr+LdL8JwPm28PWQWcZ+9dzASS5+i+WPzru/2F/ghLqGn6l8SdX1m70zw&#10;1as8H2G2fC321csZAQQUXPGBnOcEY5mMm43G4pSsj6X8Iap8MH1my8M6f4D0ays7/fFaG5s4C9yF&#10;BJYIwLsMDknp3xXz1+1D+zJo/wAMdb07x94Rj+w6fDqVpLe6SOYoN0wAeP8AuruABXp83GOlfTPh&#10;f4gadqPi+xsdF0Ky09LtGAmlwt1LAgJyFHO0e5xz6muL/bQnVfg94mHIkS2spc+wvUpKppcvkTdj&#10;2/4gaheW9skFpc/ZWuZvKNx/zzXaWJHvhcZr55/ZQ/aHuvi18RfFOgpHO+jWdp9rtbm+uDNPLiQI&#10;WPZQQ2doz25r6B8awi/s9PYdJLlf/HkYf1r4N/4J4yx2Px51u1LBDP4fm2g8ZKy25/lmn9psh25T&#10;6O+JPh/TB+0Z8K9daJFvItcuNPlbGN4a0aSPPrhs4+pqX9rhruHwrrFzZu8M76aIFlXIIV7hFlAx&#10;0OxsfQ1wf7a+tah4S07TPEmlMEvNM8TWt7aykZUutqx59RlMGvSfhZ+0f4A/aJ8JF5bSP+041232&#10;gX6o7xtjkqD99D2b88GlvHULNM5b9g/wxcaJ4F8R3kkBis7y/iW3J6NsQhiPxIH4e1eJftzJnxlo&#10;U2fvWUyD/gNw/wDjX0j4n/an8H/C+8t9M1SbTdJsmZYLW1tDvktxzl5I487EHHb6Z7fJH7VHxc8M&#10;fFbWNHuPDV419HaQzRzz+Q8SMzOGG0MAT37U1q9BNNXueS/Cn4mS/B/4peHvF6RNcxabcZuLdeDJ&#10;A6lJVHvtZse+K/TfXdK+Hv7T3w+tpU1YXujXiiaK6s5xFNHggkEMDggjBBHGDX5NXcYckY61qeCf&#10;iH4p+HLSjw7rU2nxTNukgKrLCx9Sjgrn3xmtmiEfpx4I8FfCn9ntp5vD6Nf67OnkmXzftV3IP7g2&#10;4CAkc8D3r5w/ax+NEeq2l7oXmRya7qOyO8hhk3Lp1qjBxAWH/LRmALDqBnOOK+edU+NvxB8SRPFc&#10;+Jbm3ikGJFsIktNw9zEqk/TNc1HCEhIHX371Di2y7pI+gf2YP2xr34O6U/hPxP8AaNR8PRuWsLkR&#10;+c9lk/NGRkExk8jBJXJGCCMeweNf27/D1xA66fqt9dxuOIdK01oXb2MkrDb9VBIr4UaxErZxmrlp&#10;YKMFhn8KOXzC53/xO+LOq/Fa/imu4V07S7NDHZaZE5dYgcZZmwNznAy34DHfjPC/ifX/AALrh1Pw&#10;7q91o1+y7WltXxvX+6w6MPZgacFGNoHFLHbKzZxV2SVkK9zb8V/Ezxp8Q4fI8ReI73UbbGDBlYYW&#10;/wB5ECq3TuK5/T9MjszuVFR8Y4FaEUKoKl4oSK5nYqrYh5hIT07VbcF1Ck8D3oGO1Cggc0yQiiEb&#10;7u9LtyevekpydaAHom3pSvkjFKF8vthqD8xqyCJLQPIHPOOlXN+BgVDS5NADt3fNO31Hk0oY0kBK&#10;GyOOKdvCjk1EDt5pB1xmrAlJPXPWjec4xTFzmkB2mqQMeecHGKlWLjr0qLjcPenrlmraOwInU7TU&#10;ynAxjmol+ZuOlSBvl+tbIybJkYIMCn7vujFQqhwxJwe9SKnQ5rpjoQxszH5snrX3z+xnqy3/AMCb&#10;S3LKTZX9xBj0BIf/ANnr4FZS6kV9i/sKapv8EeK9Ob/l2v4pxz/fjx/7TrnxSvC4Q3OD/ZH8H6dr&#10;fjj4h+F9Smu4P7A8RQ6pafZJTEwlt7i4QZ9V+YZHcUnxDgl07x/4jtVJGy/nKgccFiR+hrX+C7P4&#10;Y/ba+KGmkFINQWeZMjglvIuP5Mad8b7T7N8U9bkCkCVY5h7ZjX+ua8HEbHo4d+8cO0sifM7KyLxg&#10;ipUmLJv6Bhzjof8APFMhiYgKyHG7nmlWNFKDdtGeY8Y5rz0z0idQEiC7mI28Co9krE8HGME9ajV2&#10;Z8MTnJ5AwBVhpC9uED9ST09q0RiyM/KoyWLgHt7mo0TYoYk/McZJ6VIsUmd25Rn+/wA5prKsTffG&#10;W5IHQUySVrxYkKKWcZ4PJx9KgXLb3dChLcAHr+FJLAQQQeAQSQKcJywyww6kHjvQLQaJSnyoPqO+&#10;agnfyXfaDJwB8/G31AqwVjZ2LN8wGeew61CLdTaiVmABOFGc598U2MruVL4QkZHBB79c1KgQzxsT&#10;n5gCD255pssARkO4HcDjjtUEymK33E9c8DvzSFexgGC8b5ZbmK3OcEW8ZJ/Nif5U9dNhfPmmW45z&#10;+9ckH8On6Vo3+Ptk7EfebzB+PP8AWq6vtNc7PSWxJBDHbptijWMeiLgfpU4T5evWo4VLnGK0Lexk&#10;l6LU3GUivpTCw/8A1VrnR5NuQOTVefSJowTtGB3ouNO4yyfedo7UniUhNPt4+pmuoV+uDuP6LVOK&#10;8is7kBpFJB5CHP8AKm+Iblrm/wBKhjt5SgMs5Mny9FC/X+OlfUhvU+y/2VoYNN+GccskiRzX93NM&#10;qlhlgMLx+Ve2BgelfJll4/8ACnhn4KeE9alvxbX+mzmx/flykc0hYMshX7qFWLDocAYNel2Pxu8P&#10;2EGlzzaotvp+pkWOn3MUyzRSFQcOFI3KTwMHPUehraGLVF8tayXTU8SouaTaPS/GHii38IaDe6rc&#10;KfJs4zK45G4AEkDjk4HAHU4FebXvxllv7/RrCbw9G2na+0kUF3LdrJZTQiPedzhcB2GVCH3z0xUX&#10;xS8S674h0ZZ/BktnqkltKqQ3SzK1r9rBIw+CflU4ye2fUV4B4C8EaZ428Q22m2VjPBp32v8At3xJ&#10;YT3bulvMiloFizkSI7PJIM4xxmvJx2aunU5Kd10T6N9kEKdz3T9ozX/Att8MJIdX1zTdJtZHdbWP&#10;fsMssaPiNNg3KQT1HTJ9a8H0L4bzeG/2f7PWfDF/pWt6veXCQ2t1c28MCRGSRVlXzJsNjA2njJHT&#10;jOev+J/g6b4gfDC7g07SYdO0Q5b+w9ekNs6PGCTPCRgkEPjnrjHGa4zwb4N8SaH8J9bubfS7KwMV&#10;pdac+o2urm4M/VlnVXOwAKNoPDYIx6VyVMcsWoe3hdpPb80Wo8t+U+iPDmieH9FW313XrvT/AO13&#10;MUKRaZB5bRToMFFVCTIeeeDxz0xjH8ZeKdT0i61E6R4ZttRlnl8qRNQg+yC4gUcfN1O0DPK4YZ6Y&#10;rxjT7O+0j4k6h4Wk8Wve6Rb2Merxapql0k0UCiABpFQDByzYIOQMDrXUt4gi1sRzPE1/bzA297qu&#10;i7vs0KvH5kgG35lDluSACNpOc187mOd18ND6pQhyu/8Ai0trc2p0k3zPUuX3irxFb3vifTbbTbPT&#10;bvT7i3uo0t5DK95CAG8qMAhlZfmOQrjrnGCa5n4f65Y/FLxysWhan/Yeo30zya/oWm2jSW8j7eGk&#10;PnAEEMdzJg5znmug8aRaDpnhVpvEdrLJZQwHT5fEVgsjG1QjywpaWPMuR1bcTzjjNavwT8N+Evhz&#10;p0eqaa+nWWqai32Gz1WK3miW9XggFGIXcOOc84qMFiV7SFGtZf5Lv0v21KktG0ed2v7PuseFtX8T&#10;22sfEHXdH0u3nja10uV2bTrlCVARpXlCFWUFBE5GB1DcZ2H8MeEvhF4rt4ND19NFurkPPZLY6PEw&#10;Vmh2qXyqoSGLEEMc/LxwTXsFrr+raj4p1qx+zJJp9zZJc3F/qtqFljCkhStsfv8APTcBjHOcc8B8&#10;UfCvhX4Qfs+X/ilNIn07xNcsNlzOTDOLqVyMssZVVADN8oGAOMV+jww+HxVNNRtqcKbUtTxgeFPE&#10;37R/j4SXxhv9A0bS2tdM1ad5La2k1CNFEtztRlaRw2QNuR6nGRXs8Xhi98M+CtCj1i4i8W65KEv7&#10;fS9LneykuJdgVibgSEzEIzHJIXA6bcCuj8Kfs/8Ah658G+Ek03xTrWj+H7KxVBb6fqbKtxJMvzHD&#10;ZCZL9ABye1J8R/hxonw4+FF4LXxXrkml6Gr3EtrJqqGfy9hVkjZl+VsHgdOcY5ry8wyanj6fvS1v&#10;dfLobqtZ6HwR8T/iddeMvHWpxeI/h9rN1Y2m3+zdKl1RLG4t0ctI7zSrbkzFmf5Sei45bkkr3r4e&#10;eCfhh4i8FDxP408QWWkaVNOunaSmuXR+2xRQKVCNKrIWyOSMYGForyvbYhfDHQFCJ9Sa98WvAGq3&#10;WpWGv6czT2MskBFxaCTeVYj5GGeuPavCPEF/pmpatPNpGmyaXp7HEcMjmX8STnGfTNJ43/5HXxBz&#10;n/iY3PHX/lo1ZSXHlDgY+h/oa/oHL8vhhUqsJPVLS+h8HjMXKtem0tGTqj9Ub/vg01WZGy6K/vja&#10;afHcwupU4Q+4xT/4GwSR6da95I8tOzOLstYg0fx14gsZoPPGoQwXcSTuiRA7dpO88jlB0zV3S9Ju&#10;rrS9jXi2kFnqLKI7Eb8AuSfmb2fqAOtMvAIPiL4ekQIVvoZrKQOu4NjEgBU8HgMKQaVLb614mtoJ&#10;ri3tEdJkt7ZFIG5AckHkcqeVr5K0qVZ3V0m1+p9XBxq0VbRtL8NDvNP8JaU+lTu1ot5cxsTvuXLN&#10;xj+8SK5r4pppEOlQSWs9nBcxXVtM1vEqqw+cKWO3/ZJ5PpUujfYJrtGuNIOsAgEE3jStnHPySEZ/&#10;DNXNcey1T4favptjp7addfZ5P3QVEkYgEgbM7ic47V5OJhFzata52UG4JNu9jmPGuoTJq13IIJor&#10;D+w57WKZ+BKEeMg4yT3JzgdTW9YaU9pZ6fEpUmK3jjPlnachAK5nx5c3Oq+CtE1KEpLAYmDyN8rq&#10;jxkYPryUrr1kMN3cq+TsY8OM9fevey1Km5RXQ8/HtyUZf1oRSJLG+JB1/wCeg5P4ilt2GzLI3A5J&#10;GRWhbhI7ct1J5OTuFRzzW4tEKoqSuQBtYg+/Br2+d2PFSMhoZU8xLdlSeQ/NKhzjv0PpVqLTotNj&#10;MmIvtBXBkf8A1zn3OKJJdPhuYoXnAKBzMXGGH3ehHUnd+hpkdle3kodpvIjLkpHNBu2jbkcgg7ue&#10;/SsL30NLNGHqmg6RfR3cslkpnjQt9phiKncQepHGB16elfMN34wfS9Mu0vIYEu7leJ7cp5865GCy&#10;x/Ii5xgHJJ5wK+pvGEtxZ+G9adJkjtrS1kaV7dMZIXOOSfXn/wDXXwlYm4g0+41a/LTXt6/7sjLN&#10;25K8DuMD6V8HnkIqtFRR9dlMpOEuZmnNqTz3QAt2RnGSTkBUznvk9z0HJ9uavaURHdMoCzzqxEQk&#10;UNHuzgnHTA79enHQ1hiwl0jWYlubtvLtR/x7+YDNNNyzDjjIY45zgDOOaWw1S61G4itoY4w5QK5j&#10;GNo7L+A/nXzjSij6GF2z1XS7x5p/LguTdShvnm3YBxjpjj+ftjv32nW032RXXZHjIJA5NcZ4Q8PS&#10;xxxlsIoA6cg+9eiWNukcSREZBHJPrXjVql3ZH0NCnaN2RIkkajPOR61o6eWcBQpJJ4qp8rJjrj9K&#10;19EhJi3qQHPAHpXGejDc34kMUMcZ9QOuB7VYnEe0r8yZOMjt71nmGKG5tnuplEaer7cnPvWkuoWV&#10;oIoJJ0dwuQAc5461m4tnWpRQkEIiEaD5sYw5HJrYgjDYUElx3JrEk17T/srGO7ghfJiHmt9046sO&#10;3rV601oeR5lynkIyhhcRDzYsevBz+naj2TaLU49zp7RPswwAGBPT0q8btSpRdoQdeK5eTXLO1jWV&#10;r62kjY/LslALj2GTnn3q/p+pW1/OI45lzj3HGPcU1Bou6OhtJ44YR5ak59MetbMM0byIGU7M4wO3&#10;vXM21ysTBSx/Pj1q9FMWKMzkbhyAcc/WrQzopYjLB5jup2k4A6jj6VH5ReNCn7sEffPX8vrWfd6v&#10;+62tlUIzuP5Hn8ai07VGMw+fGTjI9K1UkZtM6a3tphE0KLztGDnJJ9P5Vbj0tVZtwwSDjHHb/Go1&#10;v0hhWRVGeN2D/Knx67FcjCr7Zc9DW8ZRejOaV3sNu9KRTFKFG/ByTzx+NZcuhhrvdbjY3U4BGQD6&#10;g1qRXSudkjHZgj29/wCtWLREaz27+VJJ9s89apRTZF2lqZ/9iyYwMOBz8/Y/Uf1pomktgDcQnyx1&#10;dBnB9eB/MV0TWw3blAwBg5HWo/Iy3yhg5zg54pyp9iOYyobeKW4juI3YYHGMkEGtCe2W6Cs7EyRt&#10;kHjcp9QR/k1FdaQo+aB/InOMleh/Doaks2uYreNbkjzduGmhGFJ9cZJH+eaxsKTuaVlO6qiOQBx8&#10;4HH4jtUlzZwTOVKg7sYI4IqO3QP1POSMHr9KtKx8sxyD/dJPNdUGcktHdHn3ieG70mwurGO4ljsL&#10;niWMLkYDA5HGQc/h1r4b/aYv7O5+Id/Fe2ObOwEFvDGWdSuIlYbMDawZmb5ScjnnnFfotrWljUrN&#10;4i3zY6n0/wA968Ej/ZjHxN+K9trWr3Udro+nXaXDQo25rpVVCY2Xp1z83pjr27qM11PGx1H/AJex&#10;PlM/Er4xfDDwLZxrN4nstCnkZUv9StdpClVIRZGQlRy2FDd6/TTxLaJNpXgWQKChuraRvf8AdHn/&#10;AOvXm3x4+JGj+RfzXs8UvhbRLGWW78xQUu5sYWMDGGJbav1avRdO1u28a+EfCF1od5Z6lGhtpJGt&#10;ZN6qoTB5HAwTjH4VvKaaaR41rNNnhX/BP1hFovxQtAxwniI4X0yrjp/wGvEv24fDOqXE/hrVUsLt&#10;7C00toZrsQsYonNw/DNjCnr1rifhd+1HqH7M/wAWfFk8emrrnh/Vb2WO8s0k2NlZ32yRt03AMRg8&#10;EGvrbVP26PhL4h0CBptZhezukH2nSriwna4GRypG3bn8cVTSUUzFNanmf/BNL4tedD4h+GWpyBxh&#10;tT01ZO4OFnjH/jrY/wB6vrn4iXdhpWjG5vmEGl6NC2oToOBsjUkD9DXx1+wP4A0vxZ8dPF/jzT7R&#10;rXQ9KE/2GIjAia4d9i4HHyxZ49xXbftd/FeS1+GV3ZxsEbxJqLQQ9m+xwYaQ/QnYP+BGlV6R7lQW&#10;rfY+GvH3iS78VeJNT1i+bN5qFzJdzc9Gdi2PoM4/CvqL9ij9rjw54E0A/DHxohs7C5upJLDVJMG3&#10;Hmfeimz90Fs4bp8xBxwa+Pb+7NzM7n5gT+lZMsO9s4zXSlZWOe+tz9efEvxQ8E/C4TazZpomnRyo&#10;guL+a5TfPCv3Uj2ks3sB+Rr57+P37V3w/wDip8KNXsNM1GeTWNVtIIUsPsjqYAtysh8xzhc4Ungn&#10;qK+D4LXG3HGBx7VehGxSPWp9m9mzRT7H2P4Z/wCCjOow+G7TTNe8KJq+uWTBY76G58i3lCjCsybS&#10;Q3rg4PbFfKc+v32kazBq+k3k2m6nA/mQ3Nq5V429j/SsuCERndjk1LsD/MatJIzcmzvfGvx18d/F&#10;SwjtvFeuNqNtHJ50dssKQxB8EbsIoycE9c9a85a0/eghcEdCOKvqny8CpFQZHFVYgq21iOh+ta8O&#10;Io9oqBasRrxmqSAUpvpVtl71IoFOX1pgOjjA6Cpaj3H1p6MWFAEir8wxU6fKfaoA1TICR7etAE6g&#10;GpEO01GGUHqaVSFPIY/j/wDWoLLCnvT91MRUlGI5AJOyyjbn6Hp+eK7r4IfC8/GL4kWfhVtR/sfz&#10;oppnnMO9lCLnAXI5NAHD7uOtODbq9t/aP/Zpk+BsWnXtjq7axpk+IpnliETxyndjABOVIU+4x714&#10;YjilcCalB54pQm4cnZnpmrMNl5yuVubdSozskfaT9M9aYERdnQA5O3gfSgMMV0Hgv4eeI/iHq50z&#10;w7pVxqtyAC/kj5YxnqzHhR9TXs9v+wr8SHsTPLLolvIBkW73jbj7ZCFf1p3JsfPBY04dK3/HXw+8&#10;Q/DTWjpXiPTZNOu8bkL4KSrnG5GHDD6fpXrH7Mf7OS/Gaa51rW5pbPwvYy+QRAdsl3LgEopP3VAI&#10;yevOBRcLHhIAbkH8qcE9DX6OReEvg/4FC2cfhTSSI28pri5tBPz3BeTOT64Ncv8AGv8AZh8KeNvC&#10;d3qnhLTLfRtdhiNxbiwTZDdADOwoOMkdCO+KSnF7FOLR8FD5hgn5aeOmO1I3yMwIII4P1pNvNakA&#10;c496Mn0FJxS1SAf2BqRG+bH3qhDc8/dqSNeK2gBPE3celTociq65BxVhcZzzXSkYMnVs8EUmz5sg&#10;8GhVDDrTiwroSJZGX2/h1r6W/Ya1XyfEfi/Tx/y3sobkDPdHK/8AtSvmWZ9jMFH1r2X9kHVzpvxj&#10;SE/dvNOuIAAepAD/APslc+JTdNjjudf4juW8Nft+aXOTsTVrCE/UtbyQfzjFdB+0GjJ44s7kfcuL&#10;KIk+6s4/wrj/ANp64/sD9pP4U+IPuowWJ3z/AM87lW/lLXf/ALQlqzaholwoPCzQnA64KsP5mvn6&#10;3wo76Ok0zy8tvO4qXAO5fy//AF0/ZH84OXJG/Hv61WLxyFNxcDHCg/59ak3ZUA8qo+ma4T0mSZEo&#10;4j2DGAQ3b3p0c8aEeYo4OWAOMD/OagBCSZAye7Z4FESF1IJBDEZGOff+tBLVy3HquVRAqxpJ1yvO&#10;PX2ptyGS4AMmYguGAfrVdS3nRqFwcHHGajj2RniNSRnGBnJ6/wA6szsyQuFGY1I5AAJyQKicoJP9&#10;7jp3FDuWkDkgljzj1pGZWkAT+DHQ0DaaHZEud5JIGfTpVVZW8uSCEjY4OwuOhxx9KnMvluCxAyTk&#10;EDkVC37uTK4TI6AdOKBELSnyw20gAAYz+opZNzqgC/P159fp9KbeIR97Iw2WB45pEYCMsrA5AAO7&#10;kGgCO9h3CMj+KMY/D5f6VlswiPzsE57mtu+sxLbQN5jgb2VkVyOMKRn8z+VY5s4oZxtjUEnrjJrl&#10;qaHoU3eJq6XcWuQSXlPpEhP/ANat6KWZlzFZhFPeZ/6DNU9GtkSPzH4APetr7RGjbRyfSseYGyD7&#10;LdTL884jHpEmP1Oagm0aCYZlZ58d5HJ/SrvmS3IKqhAPHT9aa+nyovmBTyfmFHMQc5fWC23MYCp1&#10;44zVKeNtV8T2kEas2IoYQsY+YmRzkD34Wup1ayCWyKeeMfWqXwn2D4l6ddTRPcJFfeasUYyz+UnC&#10;j6suPxrS6Suxy+Fs7D9pD4Jpe3uia5pNtd6Bolq0EVw91thgto1yBcOhJJIJO47QcEeprCsV8Paj&#10;cXGiWllrcOhW18Z9X/sy0nEGoXMkim1NoGOId2W5bAA6dRXr2meG9Y8W/GXQP+EseD7NDFPd2VnG&#10;2278kMjD7WynZJg4UoM4wCc9a7L4zXR8HfZZ9OS5tn8k7DBDHMrmMYhDb+ihn756g9cV2RoUasnO&#10;x805zWxyug2+nfCfTbvw9Fpc9lHOZjfv5jNcy20jlLfYyZ+cKSccbdp5rRn8Qv4T8f22o2S3L+HZ&#10;3js7iN9PYzT3cm1V+Yjf9wK2fukLjqabaeHvFeq+ONHn+3z+GJ8vdyWhmN7bO7KDIin+7sb7rAKr&#10;cqTnFXPEHwzsde07R9G8X3ss72tos91fR3UsMl4sbAjbHGBuwMck7h6c15OLyd1uX3m+WzX/AAx0&#10;0a6WljjtH8I6z+0Vay+I3e3TTg13bLHf2yuHVkwEiUjGBIqMHbJyD0r57139mr4j+IL2D7DDc6F4&#10;Xu2FjeWlne8Fo2ZJCyM2PvK5A4UDaOK+/wDwy2leFbfStG8P6JPaafMN22KMqkC4IDHPqV/XJ615&#10;j+034tk0/T7LwhZaW15d6zcx7Us5WilSIMXmkJCnAwGyef4ie1X/AGZSoYeVn72ru+7K525bHhnh&#10;b4JeGPgzrGkQ6nc/bvFk0aO13q9pObVUcDCpLGxVWXBAyGBOPQV1XiH4nfDjWNUvtJje6nvIrR4Y&#10;z9iuXNzJG7JiUooaQZyQAOAT9B39lN8OPGPjO4vNH1S01jWF0Zl8ldTeeGNi2xmXDY3dQWA7A+tc&#10;L4in1Lw9f61BpPg/R9N0XTriCG81XTI5DfSFpGXdA2NxkX5ST06jnNfFZng6C5krNySvbf8ApnVC&#10;T0M7UviQdNtPCWmWGhWfiHxXrN0Lw6Fpdy9vAine0PmqMopzsJ3AE7eSa6vRdb8W674YtdG+I3hi&#10;Xw/9rM1za/2bErFSkuRG8Sf7ODnGOh3VjfB2/wDC3iLU/HDaBrGoar4hjVidSisoEubgRndGyPjl&#10;sZQFgM+1R/Er41eJ73S7LSvC02pXmq6tpVxZWsV1p22cXG0fu5+CGkASXIBUAkHPr25XRw1bDWnu&#10;9NtfRinzX0KeieLPhxca5oGqjW72CS7sriG5hmvDFNFPAR5EPB+9wwC5J56c5rzX9szxq/juxurO&#10;x13UdX07SpLeeNLWFzZCZmdJI5mJ4kQDIyBnJ4HFeN+E7m6trfS7bxVo2pXclxPCDpUVk1vNdxeY&#10;xJilHRskjOORxnivdtDuPEXxF03xV8PdHtfETxa7qhSa+1CLzFgt1xGomcqWDIFBOWXOzHNfQYap&#10;KnNU7WW2hCWqbNTQvhHe+Lfgz4Y1eW9+y6bfXcdzqFtqkr26XN1tKRSKY8YjUYAGeoz7H0bxdDoe&#10;kW1pJ4muJtGt9EgQ3viaSGCU3rKwVY/MJMmWUfKAAce1eT+HviB4v+BGj6p8LPEmg2viApKZtMub&#10;7UBb2MqL8zBSwz1Q4UEHJINaMngPVvija6J48+KulyyaKJR9i8L6Y7rDDbCM/NFCG3MxbAYkdMEH&#10;FefmVP2UlUqyajFare+v5G8Um9SD4sfBrxh8VtSvtdS/0vWBFftbWq6baA21vCUEhWNmbn5mO47c&#10;lgST0AK7NdJ+DWlEpH4JvjOAhKW9xcvIysind8r/ADANuQkZAaMjNFeHVxFGpNzVSWv9dirR8zif&#10;Evjrwpc/E3xLp1p4ksJLhdXuoZbW4l8qaGYSsCoDYyCwPTvWrHZSSlyvKqcA5DA8Zr4B+P1qzfHj&#10;4j+VdDefEupfuy//AE9SdmrF8PfEnxt4FlT+ydaurSLfkxhiYj/wE5X9K/e8NxGqaVOrDRdj5mvk&#10;an71OW5+jLWroGyoz7UwRMi5UlfwxXyP4W/bZ8UaaEi17R7TWIlwDJH+5f68ZB/IV654X/bP8C6w&#10;qxX6XuhyHr5sfmp+a8/pX01HOsHXWkreuh4VTKMTS+zf01O38auYZNAvZFDra6tAXc8bVfKE5HT7&#10;wq9FrVvD41v5IXbUXns0A+xAOfkc9T0/jHeszxR4t8LePPh5rFxpOsWGp+VEs+y3mAYbHVunUHj0&#10;rU1tb7w3rPhi8VHu7O8M9nDbzBEMSOA6kuOCMICM15uIrpYjmjtdO/4Hdh6TdH2clrqaWm3N5eRw&#10;Q/2TaSJDIYmN9NtIweOFU9sd61pfCGoarHeRSX8VvahdywJB5yAkdVeQkj6jH0rDMt+bm8yLSwjk&#10;USK885lBwMEgoMeneus07w9farBALjxHLOkkAKHTwIFbHYkZJ/MVx45UqslKOv4G+G9pSTT0/E4D&#10;w3oOn634CsLDVLuSyW185YdlwpEzW4KKpVvV9vbsea0ILwS6jftHJLvKqojVTjd8x79eK5RrQWeq&#10;NpU0C4t9dIhz97yywkPPUgFjXV2bomoXrMrIgjQjjII+YH+X8q6cshJxcpMWPlFNWRdeeSGCMvtk&#10;DjkrGVI9uf8A64qtOkpnjAgfIPyxyNu57ZI7Dr/+up5GdlEkUqoBllDnqemMdqW1hFwTPMrQ/KFB&#10;ySWHf8/6CvcdzxUVtN0kxSy3RP2u5duABiJRnjap5/yKs6lqraZZPI5RnTLGSInKnryCKpXniO0t&#10;wqvcLHI7YSLcAWH4HrVO4jutUeBp4JoNKDBis8ZBk/DqO/X/APVjOokuWG5vCF3eWxjfEnUvsHwr&#10;1BZtg3wPLLGcl2LknGcY5yPzFfD2t+KrqbUBBbFXuXYb/LcHyR2RCDk9ecYBJOTivqf9qTxbHpfg&#10;C4EDiP7TKka+WCG+UnIBPXjIr5V0jSSjK96+n3kUgyI4osugP95lCnPPQnP6V8JmlS9e172PrMsp&#10;/u79xkURlmLC2WG5kQhpTNvfB4JA6IOvANeqfDvweqvFLIhUEfITyWHqfqc1Q8JeEra5l3rbJHFj&#10;KxHJOOeuSa9Y0S1S3Ysq4cnCj0ANfKYmt0R9hhKC3ZvadaJBEdoGB1OKmhOxXOeSMrTo8ICMjHXF&#10;QzD7Orqsg3MvzenWvIWup7Ldi1+7e12q678jI9/StaDUINMgjJeMSsQAHbgmuIvJYobiN5JfLT1z&#10;x+Q5NUNS1e2sInUu0mRg4Xbn2yegrTlQlI63VfHAhuUFmk13PEpZ5iBtjHqAeMVz1h8ShdTSRW94&#10;1m5BzcPGS7j2ABA69ea4/ZPcEm3tzGjE7yuckehJ6iqb+Fbua5M6pnd90StkAfTPFbRUSJc7eh6F&#10;qAS7mFxHdx3cseCrR5DL6YbaCD9AKoW/jLV9Eu/PiFlKXP7yG5JUqcdY2A+U+vHPfNZUEeo/ZES6&#10;ERxwpKnLY/2s5Hb1rndchu18zyfOHrE3zI/pznj8RQmkTyOx63L8SINUkt5LqwW31NBlzDJhto56&#10;7Rk9xkfmKS3+Kc1pLGmoszxFwYplUpjnqVHBPrj/AAr52l8Q6jbRhDblkj48qc7/AKFT1Xt0xQ2r&#10;3eoXCctDv6jeWDD69fx60aDjzo+tLX4p6bqbKftS5kYnzUAUHHXcOmfxPqK73RPENpcKnlEybhle&#10;AR+B718P6NNd291JJ5gWASBvLjHynA6/XBIr2nwN4rkskiAnfLjOCeM5H5d6ymluj1KUpPc+jbq5&#10;iu7LzC6gAZKgcj/D/wCtUGnTSNNG/mqEPOMe9cbZeJBcQgM28MmcZHyntn8fatnTdajhxvfGMHBP&#10;euY6z0GHUZRD5Z2nPTjtSPebELMwweeoPNYttd2+owgqSZMdVAGP0NV7u7ZPlRy+DwXHOfTPeqUi&#10;eVHURaqWhKM67M4PPb/JNaNvqYiZV+UjHPOOK4Bb+OYPvP3e47fWtK21Abk2MA+MEH/PtVKbQnTT&#10;PRbXWoUYfOWRup6gVct7xZC7lwE3cY7fjXm66rJDIseUAx3bn8PyrTs9YdYyoBIwNuDk1uqr6nPL&#10;DpbHfFF8ouuHIzgAA5qVLMbNyqRnqD0Ncva6vK7AlyE6EetdFY6sk0Qy+CvUGtOZM4ZwlBETbrZ8&#10;qCMZBXsfxq3b3JmHzDI9D1FT3EK3saspHPJrPjAtD8yhMHg4x+FF7GStNF47poCucuR8pFeb/FJt&#10;S0bQrnU9LtG1C7ghaRrESFBPgA4JHPTIrvHvNkZdyyegBzjPQ/59azrxxeGMEbtilXwf8+uK0jUS&#10;ZnOlzwcWfmX8VPjT4k+J0unWmqxLp+nfZXMemWyFIBLvk2nBOWbAQZbOMtjg8+beG/FWu+H1vLbT&#10;Nb1HTrS75mtrW6eJJCOm5QQD6V6p+074Fm8GfGW7aJdtjctHNA2MBFwAFPrgL19u5Brx2EqlyjAf&#10;Lvzj2zX0EUnHQ+Iqpxm1LdCXcj3LZY5NRwQhMnFOK7Wx6GpK02MGzvPhV8ffGXwTvZJPDd//AKBc&#10;yBrvS7nJtrkgYBYDBBx3BBrS+J/xt1/4wX9te64tpb/ZoPs9ta2EJihhTcWOASTkk8knsPSvMVTc&#10;Qasp92lypu9g5nsSu2457UqDJzTPwp6ZU1RBYjxUwTkZqFBgZqft70ASpnHIqQLtGKag4GakA7n7&#10;opIdiRVPGTgVMqV734T/AGG/it4psra8/smz0y0uI1ljkvr1FJVhkHauT0PpXp2g/wDBNrxJMA2r&#10;+L9JsgRytpDJOfzO0Vd0DPjpRtHNSwt2Ne3/ALRP7LuofAlre8h1JNb0SaRYPtPleXKkpQtgrk8Y&#10;B5B7fn4goHUUk7g00Tj2pVpo4PPGRmvQPh98B/HvxRg+0+GvDd3qFnnH219sMGfQO5AP4ZqhHBj3&#10;qRWGMivTPiN+zT8RfhZo51XXvDzx6ahHmXdrMk6RZ6b9hJUe54pn7OnwdX47fEF/Djat/Y8cVlLe&#10;tN5PmlgjIu0Lkdd+c57UAedptXlufQZ609T+QNfb2k/sO+A/BWt3GoeLfFNzquhjatta4Fszvj5t&#10;7g8j0C44611Hif8AZS+GHjnRDH4T0ptJuEB8rUrS5dwWH8LKxO7PQ9COopXRSR8AxwSSsoCHn14/&#10;nXZeB/g/4s+Icjx6BpUt+EOHkUHy1PoWxgH2roNF+Gmpz/G/Sfh/exDTpL29WJvs2QDBgszhjlj8&#10;qt1OcjtX278SvHml/BPwbBa6HbWcFhZxkNI8L+TBEmB6/O5ZgAOpJNRzdS0j4m8U/swfEXwfpMup&#10;aloeLSJcvJbv5pUdyQoyAPU8Vm/A3SPEes/FjwxZeHtRTSNT+0HydRLFkjUIzNG+w5KMqsu3I68Y&#10;r6o+D37Xmi/EK9n0m+urvStRQF4BcQLBFcqPvLkswBA+nFecXPhzw74b/ao8D674ZnhOja1qPly2&#10;8M6ssc7hlaPcDgZL7tuc/pSciuVouftc+GvG2haBbm71bS9T8PTuk10bS1kheOYErGMySuWX5uxH&#10;PWrX7M/7MvhrUPBcXj3x0ftdpMGks9MLFU2KSN745YnacL0x6549R/ar8MXWr/DOWynYxxSXEEa5&#10;maaUZuI+gI5PPr3rL/Zx+Luh3fhNPCGrpBbXelSyWNhLLMAl1EvLCMcHKlsbepXaecmpUrXsU4to&#10;6zS0+D+tXqaDL4P0KwEwIiils4BJJx7Hf+ma+WP2p/gpo3w01C11zwvP/wAU7fv5P2SRyXt5vmJC&#10;7uWQgcHnB49K+oNS+Bvwg8aeIru5v9Gtk1eZlZ7yGSe2ld8ZJyGGT0+tfOf7Tn7L0ngKxfxHoOqX&#10;eqaGQ3m2+p3JnuLU8Y+Y8lG468gnnOeBN9yWkj6z+D/gy1+DfwX0u10+2T+05rSO7vJSMGa5kAJ3&#10;HrgFgB6AV8+P+3TFpfjSZBZ32saJZ3QhurpJEQPHnaZootvKg+rAnK+tfSPw81hfH/wW8L6hbSJc&#10;/atHty2D/wAtVRQwz6h1YfUV+fPg/wDZ38b6x47Hh1PDWpQRtM9nc3dzaskEKHKGUsRghfvjHUqM&#10;U3G8iV8J9M/tO/FH4X/EP4eXNnJr2lXes28Ru9KNlciedZDghcKPlDDAIbp16gV6J+x99nP7OXhY&#10;24UFpLvzMf3/ALVIOffgV598Wf2V/hX4D+F2tPpljLaaylu00Wpz3TyupjG9iVztwQMHj+Ksv9gL&#10;4rWtx4M1zwRfzJHe6ddG+s4zwZLeT/WY9dsgOf8ArqKS0umwfTQ8w+OCXGpfEXU4r5nkjs0jhgjk&#10;JKxr5asSB6kkkn1NfVv7Kt9PqXwN8ONcMxeCS5tVdzklUncKPywPwqv48/Zw0Lx54ll1u91efT/N&#10;VVuIrYLtcgcEMeny4HQ9K6W717wr8JvARt7K6istD0iDDTbtwjHU8/xOxJ4HJJoUoxikVZuR+fvx&#10;d0eHRPid4rsY18uKLUZiiAYABbI/nXFN068VueM/FT+MfFmsa20fl/2hcvOsZ6opPyr+AwKwC/Fd&#10;cdjF7i07+HIpuOOtO7YFV0EOC84NSLnAqNfXvUg45HSuqInsSxdPcVZhbiq8a7v61ZiG4AHpW8EY&#10;Mkjxu4BqQLk80qgbcil2c56eldJlJleaIAZHNdt8AtR/sz4y+FJjwkl4Ldv+2ilP/Zq4+UBgB36i&#10;r3hm+Ok+J9HvlOw2t5DNn02uD/Ss6ivBoIyaZ7n+3np5ttN8CaxGObXUpoCcdN8YcfrFXo/xpl/t&#10;fwVo+pxDfumSUEdNskZP88Vx/wC2xCNS+Dsk4bJsNUtZx7As0f8A7UrUt9QbxD+z9oE4O510+0/N&#10;CqH+Rr5Sc06aPTp6SR5l5B3YAz2yD0qVgPs0hLBHVQMDNMWOQoBjkNk85zzUpIdgoXBz36dK5j07&#10;hHMwUkodueeKj8vcUBOTzufOBjNSHfgtlSMVGH2jknOOPSgRM2PJTcr8dTVF5BlwdyYbCkjvVky/&#10;KHDB5MfcIz1qrIi4c8Eu3APamgQ8yhCMsQCMY9fWnyDy5DIzcH7pB4xVZXR0xuC7eOevPpTp3WUC&#10;JVwigYFUPcFkLybm+foBx0FNUeXOWHzhQeM0wby/BOACCPWmtgnJU9M/hT6EyWg+7bKbfMMkiqCd&#10;3X/P+FQlP3YKZGSQT/KiWJX2PsAPucZ96flpCV4Qudu/HB5qbGZa0ZGvEuIdwYqVlA/MH/0IUuqa&#10;UYIxIB061F4fuPK1UCM/6yJ1xJ04G4f+gVsXvn3ds4MwTcOVjTH86wq7nbRehT027jePypW4xzW7&#10;avaRtvaVZHwBgc156lzHBNnb5jA/8tOa37LxUkagbVQDsFxXGkzVpHaxX3TyrZ29CRtH61M7zuPm&#10;MMAxzk7j/QVyp8YRbeCN31qjd+KXuAQuenHoKaIdi/r1ysjbWneTrjBC/wAq0v2arC3udWudTubh&#10;bMx2Tyx3UkAn8t5ZRtO08HgmuRubK5vNC1O/QMVhgckgdCF4/mK9G8F+HV8H/DbX9VW/06C7ha1t&#10;bcXzkCNkIYvkMMHbuxyO9Rio1J0X7LcyqSjCGp6zONC8beNvC+o6XPFp+q3FkZbvVbSxCzTKf4FL&#10;ZEbN8xP8WMdRXSrdR6z/AGfpemagdWiu7byG33CtLbwYPzsoGQd2FJyCNor540bWrzSvAyvL9qS4&#10;0y4tC0enu6/6xhIJ5B8x27H6r1GSfu4r3iB9F+IJTR9YU6df6ZNbT/bdIk8tZS5yBuXBwcsCCMDO&#10;c15+V42des1jUovpZ/meVWo2V6Wp1miy6xceF4Y7LU7e48QWqNZ3N3dKDGZVkjErkL1wM7Rx2rV1&#10;7Ubrw/pFlrVytvfz2KGK8a3Hl+YrFVfYCTjlQcZz8uK8L+It94z0bXvHOjafZ29ymoXdsdOu7lzE&#10;gEi7pEyp4b5AFPXj6A5/g/xsPA2h6hFr15N401KCS0a5LXgFvAbidQrNGBklJHyxAYjIFd9XOvZ1&#10;fq7ST11b/EUaPu3PYR8QtM8Z2VlHpHia30u2mM2+PIjnuItpO6PcAVKjLHjtXzj8Y/FWua1d6f4Q&#10;s79vF8mmWTTpc6C6C9nLR3CbHMbnYpXbyec4Peuj8JfEkQPFINO1S1uotSe0uYobFDIxUNvtVdwC&#10;URMHzDjjnqKh+Gngw6HbareWlnY+D9M1W83Wct4Uh1FmJJIaROGVnjU7e+fz+Uq8QVakFRlbnem+&#10;nqb+zS1Wx5t8F/hl8LPDempPqJLarpMglvotXvXgltsHMiLHEpLqMgszY5AHSusT4iW2rajqHh3w&#10;s2m6pHrb+fZWUkQZYXT7iQFwA+WGWyeCG47CpeaNovhTwj5l/pVv4n8Wa7d3NxaXXhuyAukdkPFw&#10;shB2FnZcjjuDkCvH/h54B8TXnxIh0myvby3g0lFnkNtEWl0x1Z5TBGW7gk/MuQfMGRziuetV5VzN&#10;21+bWxsj1TSo/Euo+JYrDRPD8miLpM5mkhtriCxYhYzuJZkBkVZB05AOOlLqWvaN4w0q3tdUubj4&#10;Zxxa2HW+uY2F1ctGAZme4U5DNkDeT36VzGr+JNC1bxLB4w0eG61TUPKf9xDBsS0hwUme9GAuSzK/&#10;B79MZrV0vSNG1uPVftNjpviDxxplws11YRSiLSJiRzbwgOfmKqCxB58onnpXGqKp1XVg+UNdmdRo&#10;GveENUj01/C9hda5eaF4ihi0jWYd8aGEsDJb75CFyw3navH8XFeg/CiDXtJ8VeONL0o3Xnaiz36W&#10;2qW5SO0nYgmKa5Ul3IBBVlOCvpiuB1z4da98a/Evw6jj1Oy0rwEtqmof2NYz/YnswFAkQKvMjj+F&#10;iOB+Z5fUviL41+CEevy6pqOu6kl3ODo+tX0YP2hQfLjU/NhX2tvGUIOxeCCa+9p4mUOW0k0uv4nM&#10;1c4P9qPU/Eej/Hq3v9bu0eTS7aKaFBYlLfeSxJEUhO5S+QTk549sfXXwY/4S7xN4iudd8Xajci3S&#10;1C6bP9ijtrZopFVmGwliCNpwc8jqTxXxX4p8MeM/ino2oePLjVLjW9ZW8aEaFfiN7mWwUMTJ8uAC&#10;vGVVQCc4HFbfwG/aNv5tI0v4fazBYXmjXF+tvbaneSKsFvGxIZHUgrnBOCfoKMZjE069JcyW69DZ&#10;U24JHufiL4TaFq/xBl03w7qg1G0tLaZpv7Ss3m+yubgnylkWIk5Yytgn6UV1/iDxpceA5o9C0myv&#10;5w7ST77a1MswUED5tm3cCWJ3Zx0AHeivk/r2Fr/vZRSb/uv/ADNPZTWh+Wvx9eOX47/EhSzf8jJq&#10;Xybg3/L1J/Ca8/OYHQRSCP3DGI/kcivTvj7pSS/HH4iETjJ8R6idhP8A09SdjXnM+lTQuMH5ME8Z&#10;A/qK+9l8TN4/CiNpJdmZY1kT1kj/APZlqu0VtN1iYY/55kOP8aV4ZYTuUY9wP6r/AIUxrlwRuAlP&#10;fIDH+hoGQpbNC2be58uT03FT+Rr0TQPjt8RPDZ04Lrs97bWEy3EEN8POVWVSBz1xgkYz3rgGuInG&#10;1l8vPbdgfka1NGmWyW5mglMdwIv3RwQQcjJGOMhc1vTq1KbvF2M5wjLdH0loP7XV/JNFL4m8GQK7&#10;AhrvT7oW7uCPRiO+D1r1nwn+0d4FnWO6tvEX9n3p+X7Bd+XE+TxgOhKtyf4h+NfAx8xy7SIJyx5k&#10;cCQn6kc1VMUGcMmw+gIP6GvReYVKitLU4vqdNfDofodFrB1D4iyGURTxiJb6O5idGEmYWU/cJXqg&#10;6HvXY6rbw2UXnGQq4l8gjb1DkAHj3I/Wvhb4U/EK8+GPhzVNUsVinnilS3WKYFVaOQOWHfoVBBHq&#10;a9KuP2xBfrFDrXh1/LlhVjNYzYPJBz+GDivosuzGjSpctSVmzx8dgqtSScI6I+rDoyM/mSyCQLn5&#10;Rnbk9TjvWdqizeVJHEzyh22ny5MBVC7mI49Mj6kV5lo37Wvw/wBfYRSX11pEjuCDcwEgfiucV6Ro&#10;Hi/QfEU3n22q2U9suBFD5gDPnnoeepz7ke1fRrFUqqXs5Jnz7oVabvKLCzsZtEhF29iVu5TkIgyV&#10;B6KCOwHHv1pupeIXg068udSUWsdojb7gsCiLjOSe2B39jXWXNw7KJ4FZ9jiRVByT7frXgX7T/wAU&#10;tM8H+GptOlt47vVdXgkt4woA8uLAy7Dac/eAwR1zyOaMZWVCi5BQputUUT50+PHxXPjbW3TQXlvb&#10;QXHk2czr0wAcxj8zu59sVneG/DqJbW6EO5CiSRiTtY5OAPUkg1z3hexkur4zSRIERCLePAzuYjJ+&#10;pr2jR7DztTRG2iC1hQsi9NwUd/z/ADr8vxFVu8nufpGEopWijpPCejGG382QAyTAE7RtA9uK7G3h&#10;VJMhSB29qp6eihQQgQBeB6Ved2htwwz6183Nucj6unFKI+Fg80sZBI6A0uooEtnkJALcCqmnamtt&#10;qG2ZQY3UkEcVc1izj+zLM0zLYzAEMnO0/XtQlZDOFuEnuLsku6Rq+RG2AoPrinWnhs3F48ksjyI/&#10;Ozn+XSt5NKii/eR3McnGeWwawfEXiq10GN3luF3nhQGySfYCnzdEaRijVlMGnjYVVEUY9BWYPGVo&#10;sn2a1ja8nU4xbRFj+JFc5aWN34qlW41aQ2ent922d8Fx6t/hXX6ddaTpA8pBDFAoBATGCPXA4qWm&#10;Nbk8L3l1GHksfswx0lkUE/hzUhWR0z/Z0skaj5jEQ39K3dL8eeH9NfbOyAcZdAO/Tiuk0/xhpckL&#10;y2FxDMkqnKP3Hes5ppHVHlbseR3h0i+kKuwt5D2lG2s668H20Q3wPE4PoM13Oq6Bb3TS3GyPy5SS&#10;ORg/0rz/AFDw9Not082nTSxp1Nruyp7/ACg9KFfuErIo3WjT24JhJB9cda0dBuprN0BIyD1IqzHd&#10;fboAzJkN0YZ/IjtU1tbxyhGBG7nPP+FV0CMtTtdN16Uqqp85bgc966O01O68lGmwmOrkHp+VcPp0&#10;i2wXYPb7ua6Gwmku5chQzjoCMj+tYy2OqOx1Oi+J7uy1AlTIY2PB2sAw/Dmuym1KO/thKQQWGG8s&#10;9Dng5zzj3ribbSrneWZvs54wHBAP5dK0il3GMPsfjG0v976cfzrPVGiSZpz6xIQYBKZJ4yQXP3iP&#10;w61p6RqjSQx/P5m3oSeT/WvPtSS7tZFuHV44iRz1XI9x3+tbmja4j2+QvABBwSOlDky0rHWPrUEU&#10;7K5UODwMnPPfNXLLxHDDjzZuCO56H2rzLX/EimbAcBvVhnA+tcp4g8YTLCWhuPLwOTGRn8PSto67&#10;ikmlc+kbLxPbu7AzQyA5PXaQO/Wui0q7F2PNs54pJV52xsDn1H+fWvg29+ITGSPzrcyOx+/cSnGe&#10;3AIH511/hv4iT2csEzXF1Fbg5eOxmHldevt+ddcYnkTrO+qPvTQtTSZRBnJIBHsasajGNjs3XP5i&#10;vnPwL8XI7GNxBcXN7Gh3YlGXb1+fHB+uQeny9a9h0r4g2fifTYLm18xkZfkkIGNxHRh2P49a1cUo&#10;nDe87rQ19gIKOcqGzg9xVHU5oba1aRGAkbaGGfvc025mL2/nKpR9u7GPut6fUGuX1jXms7qNwoMA&#10;OX55yBXK5W3O9R6nzp+3DpP2+30e8EYJaIW+Y1z827cBn6bvyPpXxkIfJlPmcbD90dzX2Z+2Zd+d&#10;4Fsxu4FxkA+4b+uR/wDrr4vQe1fT4ZWpo+Cx9vbscMPyRyeasrCWAyOtdX8IPhtf/Fv4iaJ4T0zC&#10;XOozeX5rciJACXc+wUE/hX6k+EPg38KPgHDZ6RZ+HYNc11Yt8t3d263Fww7uS3Ea5B4GK6ZSUdzz&#10;krn5ICHBwODQVxwa/XzxN8Nfg/8AtHeGriWTTdIupLVzCbvTJI0uLeQAfKXj+o4ORz0r8/fjJ+yz&#10;rfgX4x2Xg3w9HNrqawi3GlHH7xo2JBVz0ypU5PAxzxQppuw3Bo8GUHIFTKvqOa+5vC//AATP/wBE&#10;t/8AhK/H1tpeozKCLOxtxJtPpuZhu/AV5H8eP2L/ABb8FornVbe4h8SeG4U81762XZNEucEvHzgD&#10;IyQSPpSckiLM+e1XccCrccW0Zxux1PpX6J/BD9lL4TeKPgD4Y1zXNBM+oalp63d1qH2uRXRsksVw&#10;cAcY6dK9d8L+Jvhr4d1fTPAljoOmaHJqMTLY2M0EQe8UKSTtPzNkK3LdfXNDkk7F8t0fkoDxx2ps&#10;74hcdBivt79sX9lrw54c8OX/AIx8I6emjyWrpNe2MGRA8TvsLKucKQxU4GBgn0FfD14h8pwemO1U&#10;ncTVj9kJdXurL4T+Hrqym8meSwsP3gAJAZEB68d6+KPFn7eOvQ6jc2Fj4eubiaGV4S11qTYYhiPu&#10;Rqvp0zX2z4MubGX4QeDp9SCPaHR7BmEgyCfKj2/jnFYjeNvAHgHzJLfRdN0j5iWlNvb2pJzySzFS&#10;axk1fVlR20R8QeA/i3rfx8+K/g/wX41sLWDw9eawslxptukiM7eWwG52Yt37Y619l6l8B/g14A1a&#10;z12TwhZxzwIYYLYI8yyNnO4xkkMw9T0zXifxC+IvgLxv8fPhdrOi3GnS+J/+EntorhrKVJn+zkbR&#10;vdOD82ODzzXsv7VVxeWnw+1i4sZ3trmLSb9kkjOCpCLyD2PXmqUrQugteVjx39pfxJ8KfGP9nS6n&#10;Da6X/Zs9rEyQeWl0YPtK+eqxoc48stwRXo3iT44TeI/DdnY/Buzk1LTLaBRFDosaNI2cBIx1WFQO&#10;SXwf6/BX7PPw0sfid8ZvDXhbUpGjsr+5Y3JVsM8aI0jKD6sFxn3r9B/jP46vfglpNhoPg7Q20fQ4&#10;oVVP7KsfNd3LFRFEoGM8ZLHJ5q9lqGlztPhn/wAJjf8Aw4SD4kadbW2t3DSxPZRTrcboW+6HYDaW&#10;+9nHGAK+VPgdpWm+AP2z7mytQsWnXmkXEyRj5ViDQpKyj23K2PbFfUHwbHiK78E2t74mjvrG8up3&#10;uPK1KYPcRRnAAY4GwnGcdg31r508P63Y6N+1lo975MUcc9myzXc5DBUEF1tC9do3RoSx/wBgDAzm&#10;b2ZcY3Oo/bG8Z6hoXhx9Qtme2uHSCC32fejV3k3ED+Fj5YHsPes39gjxHqF74T8arqerNH5V7b3J&#10;82YyMA6OpAz03GMcDniqP7UPj/SPGUA0mzaa5QCEPNIhCko7fKn/AH1jcO54NeMeD/ijbfDS01i1&#10;tWglnvym7FvmRNoIUZTHI3YGeB6c1g6iTOmNKU4ntfjHxDpun/tQeCNanMQ09HubW6kVgcKTMFYg&#10;ZIP73t2zya0P2nfF+heNPC0+gaLJDZ3qhSQ+FDJvVgWOcgHaefXGcdR8vavrE3jm7nu4b2QXG4ss&#10;eqQNuJzyVf7pJ98H61s6T4Vn1B4V8QRvZhZP9HuDfQQiNh6Ak8fn9V5qfat6HQsMt7kXw58AaBqN&#10;1eL4hv7nWbeIYitdMdYsyZ5DSyEbQO4XOfSuy0zR7LwN41s9R0OA3GlW00F4NN+0+fIHjYeW+7yl&#10;O4Mx+6OAxHoa6bQvhTpHia9gXU9TfTNVEZ3tBMJY7xN33h/EG4xnAz3wQc9poXwPm8PalHFfXK3W&#10;nyOY1EzMpUkcYI5wV4JHHqDgGoc5bF+yibOt/GqXxt4dvJ7exunnsRJLdnzkIijCnhSBuPIXnAOM&#10;k9K+d5fiT4UTSr/Srj4dwTykma4vJr+Qyu4LmMoFQ7TlwOByDzkV9H+H/Dd18KPFjTmFprC4RVle&#10;5IlidGkU8MOQ3GOTyfWsj43fCe78LhdQ8LMbOK/maC0ubdiPLJDSQKSvIw4AX1+VTntS5prRmbUI&#10;vVHzl8PfHV7oviy21qx8Ja3f3VpKZorVklniOMKNwyCwHy+nbjmvZdJ+Onir4t3GoeDNd0qysjcQ&#10;ncgtLiBoeQyuVfIZdqt91s8jrmq+kjxI+lW2mf2teaxql5Z8X1y4BtlZjlg3GxcKG7knHXPHqvwf&#10;8Gaboa6jcgtdxrAJLvU5uRMyZ2ouf4Qx98kcn5aIt31Y5Rja/KeC/AH9o+8+AIk8I6jZyal4bMry&#10;W/kqWuYnz+8fZkFlZt3CZ2kY5OSfddd/be8E22lJPBqoYyZAjNpcNIpHUFCigY9z6V8p/E2CObQN&#10;K0OOzZH0eEXM90FPnM7zDzFd8fMWaUnB6GIgjiuLkvUu1tolhgjLRbobw2ylYDuK7TlclMocE8g8&#10;89K63Fy2Z58rRZ6X8af2lrj4nQSaZYWktlo8pU3FzduouLxQchQqcRpnnGTkgZ9K8g0/xD/Ymp2m&#10;oaTc3eiX9s/mRXNrIPMVvXcMHpxg5HtU0uvazYzSwyXt3bzIxV0SQoVI6g4pF8T60SC2s3//AIFS&#10;f41apxSsZOTZ6/B+1F8RtWtRZ2uo6RfyyosiFtPjM8hxhl5XBOQcHbXm3iTx54i+IMsbeJNbvr8Q&#10;HMVpJtWCI+qogVQf+A5rPtvEepQXdvcG4FzNE4ZDdRJOQQcgguD3rR1yY6tf38jxxxXNpIYj5Uew&#10;TICQCQONwA/ED1HJGlCLvYHKVrXM1WGQM47c0siNE5V1KOOx7VXD+9SvO0oTcclRtHHOPSugzJBj&#10;HNPB5xj8ag37qeHyatATRqce1SDpg9Pao1b5Tz9KnQjOBXStiJDovT86tRE5K44PTFRooX/ezViJ&#10;MZJ6iuiCMpE8aHHvUoTAAOTTFbt+dTIyy7gD0966YmLXUYyDZg8YqrKBGSV6EfkatXLmGMEDrUZA&#10;eLPqOKJK+g7dT6j+OVt/wkv7Ouv3Cje76NFqII9UCT/+ymsT4IXDa5+zlbxIT5lvDdQjBzghmcfz&#10;FeheDtMi8bfs8W1sSHku9BmscY6lUeP+leX/ALEdyNX+FWqae+CYb3kEdBJEo/8AZDXxbp8sZR8z&#10;0YvVMwIbjcqIWABHzAfyqZZNquFPU5PqOtQSKIVMYG6QN5Z/DvSO7IUZcyZHygHr+FYnqFg7Wd1L&#10;EjHGO2KqyXR+f5OBgkdzSwyMD0zvYDr0PGOPTrU9wiJOQ2wyYAbPemgKLytuY7Snp9KQoXPzOEQj&#10;qT0p0zbRuLAjJxz29KjSUEAkggcBOfTvVAMRowCokG1sAGp423ZKEuD6d6hKD+8XDkqDnt60FBF8&#10;iqOBuJJ6+1ADWd0jO5eQM/e6U5JRIM7EBK55bPqOlMVVkCIQcE4APAbNM2bXRg5yBt4Oc4qhSY9X&#10;PCs/HK5/TrULbVBy2dnuamModCi7sYHUd8n/AAqu03kzJ+7EiAHJB4apMy9pb/8AEzttgLLJII8y&#10;HP3uCf1q9Dds/wArHtWKs5tZTJGzF1w0ZQ+2f8KbPY6ld3UqpdLbxFjtMac4zx1z2qJRTNoSsrGX&#10;qltcpqsscMLyBsMpHTmsQeIIBO8XmK0isVKA5II4PSsD9oG51fwFoejXVjcT3H2yd4pprltyLhcq&#10;oGRg/ePTtXz/ABeL9e2OseoyW0bMzGO2xEMk5PSodFNaFOs1ofWFrezvCpkAjAHLSsEH1qte+LtI&#10;0vP2jxBptu6jlRMGP868f+H3wB8WfFE291fT3VtYT8xGbfNNOvqqZHy/7TECvoLw3+wvoUcUf26J&#10;5HI5N1eHd+UagD8zUqiu5m65yWmfGfw3Fpeq6bceKZjbXDQfuLa3LecPMXzMEDjCA17t8Pv2lvg7&#10;4b8NPHe+HtV1nU7hZBN5lmGDo5I2/OwGNoH/AH0feuVvv2HtGto/MsUkjdRwbS9LH/vmVef++hXm&#10;HjP4Q6v4GMkhBvLKHh5BGUlhHbzEPQf7QyPevUw9Cm9zza9WU9D3TTP2nbPxH9tGmeHX8J37Rx6d&#10;ZNaMGt0iLcbxwNwA47dR0Fdf4p+Lej+E/GtpaalpUt5faqyBbi1BiLWu0eUdzMBuyu7I3ccAjkV8&#10;/wD7PNzZ3PjC58P6hPdQWetQJbg2jYPmrMrRk9wOCOOcE16RrH/Cv/D/AIkFvqd1Z6j4guZ7m0Wa&#10;0gkmDKQTGrxv9ySPGFA/vKRxX5rnlChhczdSEfeavf18uux14ablSszuta+Juq+JdMtX8KNHca3d&#10;XcMtzaLdGfLpIsgT5sADYWTHHzAr2FT/ABX0WHXdB1CfQtGkvvGFtmzv4rKZbWadiibZSTnhdy8Y&#10;6gnPGag8N6vqPgnwraXs2i+TPPdjWXW6h8q4uRuxIVEYC/cPyq2DluMk4G3Z+IdQ1LUNIt7nww/n&#10;6hp7ahawtDcRQKwciR2VVJ3uhCq55UyDPUZ8mlSrYrEr2kbx22+fyOhtRWh5Hpfg3xd4qmtviO+v&#10;6jpmm6RbDUDZSxYlnkS1WO5mQrkNuljOeMHdkDmu+0+bQ72DWr248Oxm80hILu10d7n/AEoTI0ch&#10;cmRvlLb2GBgFQMZNcbrXxxv/AA9431S0WfQfC0raPPcWv260uVWdomKtF5b7cEENhduCYz161yWg&#10;eOH8Z69LqHhPxJbeLfHGszi3vtlnIsOnWrW6ZuILc4DeTuK8nOVJAIqJ4XENPlppST67NEKSvY2L&#10;/wCMGmeM/izrGk3t/q+kajrTwyWNhHaiD7LbKrxyKzFeS8Z4IPykkjkV0Fzqng34M6RNFb65JGba&#10;7ltbiG1VT9qyfM2yN8rNuGxD0/i6CujuPDdtNDomqeILX/hKteju1hn1iS7a2tVaF2EQjiTHyg4P&#10;I7+9ZHjL4b+GPH/h7U7fWPs4uoxJ5mqSMS32gyljMxGMja+Pbjt06cXSi1CpUey9718jo9jNRvY+&#10;ddd+MOp/E6CfTrG8tdC0o+Ta3Q+3G0dlD4iygIWQDcMjB4JNeifDTQvhzpvhKPT77WrC78QSpP8A&#10;arMam0K3CrJhIfnwp+YOQ64Kg+hNWvj14Th+Bvg/T18K3ej28ZtFt7hgtu8tyGxhgpyzspCEMBkb&#10;ieleMXvhPxrqHgI+JbDwYsekX8X2HzRGjmRQSS4yC2SxwXwBkbc13ShSaiprlj+ZxXkfR+u6rb+O&#10;fB50D4e6mkWqaBaxGHFyrgsUA2pIzjY6EMS6/KQp+leZ6Z8LPjJpR0aeHUYdds7udbWeG/lEqvJB&#10;ll37gcKMnG0nO09a8N0Gw1+y8SadJq0ctgI3guZCFMzwwR/LkomCAFyCMg+uK+zvG/xY0z4PeHrS&#10;6/tLTrua7jtJIGi1DbOjOpDOIOT8qbAckKQR06V52LlXw8fY4JXlJm0EnrUOu8C+HE+HX/CL6TJq&#10;yXOu+ZPOkZiUtbQuuGjZ8bfKMjNtfjG4Y9K+fv2o/gzJFd3Pijwx4afRo55lgudAtYfNGoTFj5ki&#10;FWIDDK8ADcORzxUGoz6l8ab+8u9Ju7rR77S7W2njtJpGhUWoO+RXjKjzCWZcAH5uv09Mt/GA+CGv&#10;WVrrfxKtU1GJbi3utMtdPW7a2d2Rook3gttwVbaSMYPNdeAxFanKFOpo1bm6lPS7izwnwp+14nwy&#10;8D6RZza1qWra8ZriO4sJs281hEvlhFaYgs+fTtt9hRXrXjbx/wDB/wAZ6hHceJ/C2gapqse/El5p&#10;v2JpVLZMpkBIck8Yx2yOpFFfUfW8LHSMXYSk2rnyH8dn2/G74iDeV/4qPUeP+3mTsa4lJSnQcd+M&#10;Z/LivtX40f8ABPzxp4h+IHinxBoHiLRNQTU9Uur5bO5kktpYxJKz7clWU43YzkdK8H8S/sk/FzwY&#10;shvPA19eQL1uNPVbpT7gxMT+Yr2JxfMxwqQaSueQSW0FyGDp07gA/wAqpXekBOFkVwf4W5/nXQXm&#10;hXmmSiHUbaWyuSxXyblSkgPurAEVmXqGGXYXAwO/+SKk1Ofk01kHKYHtkD+oqs9syNuUMMdCF/w/&#10;wroVByeevp/9apFi3jcyhwO+Bn/GgTOVYM5+9vf8P/rGlDzIQDyPQ8/zrr5rKCeNA6Acdc/41Rl8&#10;PRZ/du6fnj+op3EWVcWXw/jl2YFzqe3GOyxHPqP46wtVlW21GTDfPEgjDY64GCcj6HtXReK7Y6d4&#10;L8MWykP5lxdTsR3+4o6fSuev3h1CzUkeXeqNp8w/LIAAAQTjB9QevXPatZER6jLddrRsmZFXGTkM&#10;T69ea77xrrEkMGjTaU81rv06ECOFypLLI6/icYP/AAIDtXB2ui3V3OkSwTYYgZ2HAz3yRjH413mm&#10;6DLNZ2cNvGlw+x/LZ3YiFWPX5WwXIAIAyBn16aQclrcmVupt+DPih4u0gGa2168snklZIPMUvbsV&#10;wG4UNxyP4efzrI+Imo6v8QPFFtfa3dQ6rcabB5YljiCwqNxO8rgc8+n+FbWoNb6Jpsel20T4iLFS&#10;RloyykHBxznb07Y+tcpp1uXjuGX5XljXb5Z4lHU5BHI6Y9T7V1+1qSjZy0MIUqfPzJamxpULRyJc&#10;4Zz5bT5IAyegPtknH416f4Q0r7MmP9bJMRJIT/DXOeGfBd48TXc9q7wSxKy/MAFA/vEnGACeg5xk&#10;YAr0/TNPjtoY2dcebmQZBAA59+/415WJlZHu4WN2i3a2h813fLFhgmpmC7cPIdh6H1z2qjc3UkVq&#10;/wBmXdKOgBxkn3psqXN5HHG7CJxglwcjNeLue+kWxZ20M7pcyr5Y45HT8a0NPmutKEsVulvq+nsc&#10;+UHBfH0PWrVh4StLyyP2m4lJk5YjAOfbNTWPhPQ4LlIoY7ucxjDBHwT9SMVLlY2jC5xHiqw0fUZJ&#10;J7d9T0oNy9vHAQM+xI4rh5PCFzbSiew0ed0kyVu5W81ifQ9hX0C/hnSlt3V9OQvjABJmlB/HOK5r&#10;VbHW9KimFvp0r2g52F1LflmqhLUU4NrQ8DvNO8UXNxKZ4HkIIADvhQfwHT6Vha14c8YaqpjiuY7A&#10;INojAOCfc+nWvcLvxXaLI8d7ZNaSnsV2moItV0g4BZpAfRgc/nXVGrbWxh7C6sz51ufgr4/uYTKq&#10;C/kHKuboFFPXlWHT8K1dP8E/FGwi8u70MbMYU2Mvlj8gcfoK+ior/RvNB82Xy8kBS2Av09K149c0&#10;KJkzKSAecuT/ADrR4u6s0ZLL1zXTZ4npEXjfSNKFxPDePcAkfZZolYY/3geT0q9Y+PFnuBDrFnca&#10;ZeMduyZNgb6V7TN4t0hoMrPESepcj5R9M81zeva94buXdbuCCRO3mouGHtXI5qWtj04UXBWZxsjf&#10;Z5HubeNZtw/eQoR83uP9qn2WsQtICHBQ9z69wfeug07SfCviRgmn28ttMhBje0lIB9tp4q9ffDEX&#10;N5Z3Sq8CSNiVyNqvg/zrPmWwcjRm2esRo+CvynocV2Oh+IoIosJnDHnkkH8K7rR/hjptzp+x4EKb&#10;fvcZz71V/wCFRKsw8lVKYBGU5B+vQVm9TeLfUdpOvC7G1GCHsApPHrWjJB53bypdu44PB9x1rmtR&#10;8O3XhuUum+ONMMWQ/wBR0qzaeI1ntjwjJk8hx1/GsW7HbFJo6Iw2klq6TOZdykEEA+n+ea4fVEOi&#10;XB8mXEbHA8zkKfQ1Dq/imWyY4k6DhyMfzrmL3WzfxBgrf72OKa1M3ZFbXbmWWU55PrG2a5O9mnA2&#10;lvmxjB4JrVv9VgZHjBy5wOtQ21osozOyqe2/g/rWqTRzuo3ocbqGjSzEPHlCM4IqnYXt9o87x3MJ&#10;aIrtWSI4ZPUkdGBHBHH9K9UsNKt5htzHMh7jmtA+BV1GMiDDnH+rzz+XWrjVaOeVNS3Oa8MeLc3k&#10;ctnpkMty/Bks5DFcntvUHIl/MEdwK9h8Na/dW88khd1Mo+UqrYkwSeSCPmyO+Tk15PceBptNnysH&#10;kToQRuXrj/P1rptA8YPbGJNTjlluFkC+exJ3DsGHdgcYYDJ6HPBG3Pc5ZUVDofWnhzXf7bisjMhh&#10;uAwhnAB2uGVircgfKSBg+5BNYfiifzdcSyUCO0E6qX9c9f6/pWX4E8YW2vPEYpDAi2g3bssTKH9R&#10;x1BP9OtWtdslmh3Ozo0JVhjrkHofyxRLUqLaPnr9rQIukfZ5pBFG7LJBIRkbWbPQfQj8DXydc2Et&#10;jsLrmN/9XMnKOPY19PftH63batpTx3RBtIJ1gYgcxqwOGzz91g/1HHvXzLBc3GlT3FnJK6Rhys0a&#10;HI3DjOOhx/Kvp6C9xHwGN1rNnq37JPxQ0r4RfHzw34g1uTydJDS2tzPjPkLIjJvPsCQT7Zr9QfHX&#10;w18NfHPwtqv9n+Imjtdcs1tH1PR50lDRhg3ykZBz0PqDX5TfBL4K6n8fviDF4T02+02yu5LeS5Fz&#10;d7hEypjIAUZJ56Y7GvbPFX7L/wAc/wBma4kPgnVbnWdKkKMx0GJiS5+Xm3YNuwTjPPrxWklc5INo&#10;9Q1D9gDxn8Lppdb+FHxLeLVY0O20uk+zNLx93cCUJ/3lxXlnwk8c/Gb4c/tD27a54c1Hxp4xks2s&#10;lstQcl0hZgTJE4yoAw3PTk5xX19+ynB8UbHwFqeo/FmUwO7q1jbXMKQTxRhTvaQL0ycYB54PrXc+&#10;FdY0C48b2jO1rF4nvdPuJbJJMCY2vmrvA74yVP4H3rJytJLqzTlbVzkfEvwxvdYnt9U8ReK18J39&#10;xcrNcGNo5roqCCsEbH5YxnqQGPHBHJr0j4gWsepaHPaSostvcQTwTI4yHRoWyK8/174Sa5L4ltNV&#10;vfEltp+kx3T3epXRXdc3ChgYoELcRpjIJHPpXceLJYtSFgltdRufOLERMGypjYc4PHUVjJ2izSK9&#10;5Hnn7P7m5/ZC8JN3GjtnHtI4P8jXy3dXNwP+CjelyXMjSBdatreMMc7E+xqAo9B836mvfP2U/iV4&#10;Y1X9nDR/C8OuWP8Ab+m2E8N1YyS7HgBlkKs27Hy4ZTkcc18sfGP4h6f4D/bHk8Z2xXW9O0zVrW7Y&#10;Wkqt5wS3iWQI3TOQw9Mit0r1F6Gcvha8z7g/amj874Q+Moz0bRJif+AuGzX5PahgtKM9zX3n8Wv2&#10;1Phn8R/hjrNjpl3fvqup6VPaR2ElmytC8nH7xz8ox14Jr4OvwJWck9STxWkU02ZyeiP1r8JsL39m&#10;bwRKvO7Q9IOfXiCvy/8AjVphh+LfjONzvK6xeAZ5IHntxXafDX9sX4ifD3wzH4ZRrLXNNtkSKxGq&#10;qzfY0UcKu1l3LwMBs4xxXnfijxDd+Ldf1HWtRaN7/ULh7qcxLtXe7Fjgdhk0KL5+YLrlsT/CvVbP&#10;wp8S/B+q3ky29nY6zaXE8rdI41mUsx9gATX6Z/H7xT4f8TfC3WL2x1eyudPn0e+aG6WZfKlDxEKE&#10;OfmJIHSvyomQsuB3pum2fkkE7iB91c8DntVyV1YmL5Wb2k+KdS8D+JdO1/Rrk2mqabOtxbyj+Fh2&#10;+hGQR6E19qeFP+CjVlqXhYJregvp/iMAKfs6tLBMf7yAfMv0Pr1r4qs9HuNYuo7e2gknuX6Kgzj/&#10;AA+tek+HfBMeiM4gtRquolclyw8qE8EsG6E8feJx6DuMqlRRWm50UqTk9T3XUf2pfEmpW15cSzGL&#10;S74Fm+1qIto5AVFHzKnY8nPQkd/HfEHxQXUtXe+SEG48vy5LqUgZTJOAuAEGSPfOOc81neJ/Cfih&#10;pY2v44IYZZPlgtr2G4nc4B3AIxJGCOau+H/hxpLqi6t59vGZOPtN3DGScZz83U4PooGeMZrkam3q&#10;elFQp9Dn21eDxFPcJMXNy6kwylGlUtxlSFB3ZAbB3E5x6mrOjaTDvMdzemIlQUj8oD8ssP0rtdQT&#10;w5o032XTbd9T1CJhlopjccAngLFnHT1NdJodz4j1l4Y4dI1SCzcg4eyYQ5zjO0qzD60lT7lup2Oa&#10;0jwN4d1qYR3GWc4USb4/lJ/vYcnH0x9D0r0/wx8NorSVLZbxbW0b5RDNteFuDggEspz2PBP4VLp/&#10;he9wJLnSra0uydvm3OQrdOdjYbHvtr0Hwy0mixRxNLYNbSg7t6sirzyMdCM+vfnHWt4xSM+ZvYv6&#10;F8LrK0jhhkd57eHmOUA5hc4yVJ4A6AgEg5+lbuoX7aVDb2FzKs9sZMWt3kYPJJRwfut27c9uM1b0&#10;jUrJrGSKa8sYB822S3yrdAB0ADqfcEdOuK5PxhYedb3hhdDKMrdwqWKzIVxvA7sOnIBGMY6Cs5ro&#10;XTTbJ4PiX5VnJBf7JVH7lexbOTwO/Cniu48J6/YXenX2k6pMLi3lhgzk5Cku6jHtlQc1876ZpT3M&#10;9tNOTNIkv2glD/Cueue+QB+GetbGm3Oo+G7LUb3ypMFUEBnYhQEV+M/7z/oOlZpNO6NqlG6tY3NZ&#10;8NyeGfFsulQziCwvP9IjnyPOkjPAQH/ZwQSOgHJ6Y6GG4sNV0OLR7LUY47UMCxRHI7eWTj+HoQeO&#10;uTjPHm/xA8TXkfg/QJ7m3kvLuM3MXk7cAwhk2iQDkjIb5f4u/BNcf4N+IOow6ifPhX5jl98PBHU5&#10;bGRzzzxnJqorUnkvHUufE/8AZ+1jRrOS8tTczWLMJJpFjWfYoU42tuAK5JJz04zuC7j5RrOjQWxg&#10;hghh1aDydyNco32mRec4jfa2AS33MD5evG0fcXgnxNa6rZ83AsLgqVVrkvsOcHALDBGMdTznOK8v&#10;+L37N0mvWtxLoYSS3mPmnRlbckTZyZLR/wCDOM+UfkOeCuRXbCp3PMqU9T5L1bRbSa1jukmlIijB&#10;I8sMzw9MDLDJQ5GTjK4OMLk4k/2B2HlCaEEdHAP5811up32p+BtW/szX7Vpp7NgYrqZSzeS2dp6/&#10;vYyFIKnOMkAjGDi+OdCtdF1hHsEZNLvYVu7XL79isOU3fxbWBAbuu1v4q6Uzjaa3MlvKhV1ZJHO3&#10;AG8D8ehrW1nVzLq139niW0h+0tL5Kk8kZ5Ynk9T+Z45NYkZE0Bhx86ZZCO49Ks303nXjyYIaQKx5&#10;7lQTVEMSWPypCoHyjkfTtTlJzTXbd5TE5yn8iR/LFCc81SETfw5zxTlxTP4cGnqpzVoCaLlatJio&#10;IY8jOatxgFtvU966VsRIsRICc5wBVuJACcngGobaLb71fhQb8/j9a6YbGLIFkG1lPLY4p9jG28uR&#10;gsORQLLcXcnnPAq+qBCpHQdQa1RlJlHUEdoVCDndxT44dsKKeuOatvhgpHamnJbG3qKpLqSfU/7N&#10;OtBvhvY2zfdtbu4gIPYFt/8A7PXk37IF3/wjfivx/oDnH2a8ICZ/55TyR/1Fbv7PWriz0PWLUk5j&#10;u1mHP95Mf+yVw/w4vj4f/af8c2YO0Xkk8i/8DCT/ANTXyNeVq1WHbU9OHwpnSeJbNLPxLq8ZJURX&#10;soQdsFyR+mKyyWR1YP5bg55XPOBWz43eQ+LbqRf9XIVfr6oOfzFYbo6OQxwxAx3Oc9fyrii7pM9U&#10;sxSiRPMEa9ORkg5zz/8Aqpkri5YscvuwRnjof0qOFYQzqfv+hGDnNP3S2zBCynccEAe1WgIvKDHD&#10;4HNEaJtOAOQeXPTinndvdHB35zj1z2pLwBEG0ctjgkVQxqIvXOXUYGecjrSYEjHao34J3k+3pTVc&#10;K3y43YwO+c0RStC3mE4Cr1Hr0oE2rAkJZN3AQnJI7ehpibEaMnjBIyByec8n8ajDSPIj7Ruzzzxz&#10;U/mpISDGMZyB2oMWQXAElrneAAflfHfOBUG0oCAMhjxjtVpZQYRG2AQe44FV538p4yjZzxz15oGT&#10;t/pbJ8zR8YK4GcDof5V0GlWJlsrd2dJDsCiRTkEDgH64HPvXMqyyMN5dB1yB6/0rotAiSfTVBAIi&#10;laPAY4A4b/2Y0FQ3OC/al0Fbz4Mzz7k8ywvre4xkZAJMR/8ARgrxf9nH4XR/EDxa011bfa7DTzFi&#10;2ccXFw5Ihjb/AGflZj7IR3r6Z+KHh9dZ+FPi+0WJS502adAByWjHmAfmorz/APYyivJ9Au49GNv/&#10;AGy2ozGL7S5RC/2M+SGYAlc/vQDg4zmq3iTV0Z9maB4QtvDln9ktwHnIH2i5wN0jf0A6BRwBWtba&#10;cA/Qn3xXzRdXvjC68Y6iukxQweONG8aWlpFY2sjfZ5dOntA0kbn+OMFCxdhkHnjNa0N38Z71dCu4&#10;U1EyWcVtea1YMqxN9pjvXSaCLONyPCQ23JGADnmnGKOSTufSSxpCoHyj1yQPxrz19a8O/FrRSbCa&#10;O21gS3FvbW91tEzPESsilMksh7j0NeMeJ/A3izRdOvYPEU9xdm8stY0zTLe7uy743m6gnUgnnaoQ&#10;hsHgAZzXceBfgvq1nB4f8Qm+tLC+TUW1mOGWFi6R3NsizRv0IYMMjtXVFKPUwZ4vo1hB8N/jt4bu&#10;EU2mmXFwskYZQ5t9zFJE57owbHtg19CeMfDD+J7kWXid7afRrpxJZ6rFaFL6O4GNqNGD5hYgqPl7&#10;KDzk48H+PuqrpXjDR72ylZJ7XUrueOVThtoeL5h/wJWP519CX/hvUPinov2bR/ElheW9gIdUt1Lv&#10;Le7nkYlS6EbQV43LnlenBr4jiXButjKNVU+bRr0tr/mdWHlaDR0WgfErXJvGWqWOh+FoZIrGyRdP&#10;nvI2he8gRtu7ex+YDcCoGThjnHStD4wa7rd34N1XVNE1OTw34s0CzaWSS4tDNYMJY28y3MpABGUU&#10;7lPysE68ivN9X1vXrH4q6P4a8O+GNdvdI0u0uIL271mfNkQLb92sEqn5eEPJIJIBxkZrqPCE2u6V&#10;4FtPDviLXtO1vxB4ggmaeMpuaCSRsgqc7SFV3YA4JOFFbYbMKWBqKjUlv9y8iuTm1SOZ0XRJofBW&#10;t6L4lksdU1C2FpL5kiLcNNbrGrN88uVU4G0tzlhjk1ynwn8JaT8O/iLqegeG/AupLYXdpDff2iGL&#10;S2/mQr+7R2ILJ5h5IPYe9dp4U0uLxR4uNiDdReHtLtTbpYERTvfwHy2XejA7mDG4JyoxuHevG/DH&#10;gPxV8G/ir4g0+Sxl8R+G/EG2D7X4g1BHvtOy2VVSkrBSu5ODgHjpXmQwixlOdVVWknoum+52czUl&#10;ZXML9oTxf4t+C3guwYrBeWF5dJEwhn3S2k4UNGHODgkIwI6/KO+a9J/Zj8Tz/EX4YRXB1CSC81W9&#10;nsdSMtl58EQXDDnHBKnHPBOB0BrH/bM+Gdvo3wHTT7pX1GNb1Z9J1B7tAsjlWYkgHcxx5mMjABAz&#10;muI/YV1iw1vwvqngIv5lxrV8rTTWcrxTxJGm5i5H8BUEA/3sDHPHo4jL28AuZe8n/wAMZyxMnO19&#10;D1f4qHwf8MvFPgvUL7w/LeSWF+xtxYpaQqEwGJuDvPBDZxs6jtmvN7n4JazJrni/xDP4xl8LeCY4&#10;mu9Il0y8WeKW0c72hQK/VMKCqqcke1es/Hr4Mw6t4l0hrW5CNYwJo98u1GkvQ0fmSOSy5DbQAucj&#10;0Arjvi3EfCvw21LRvDfhP+wtZsZLbTI9bhRbh74nA2ozLlWAc7toBJPXArzcTL3vYtK9ty40p8qd&#10;tz52+HvjfXtF8Ta1ruhJdW9ppySltRlRJjiQ/NcOr5371POOgx6V6bffFC68Q+A/HOraN4D8O6yb&#10;i4jN1d6pZZmszLgyTJwRs3Be4CnHY17D8J7Dztcs4JfC8XinxY0Jg1TxANLjsorFfLUGN0biYqFx&#10;uAxnA6mvLviFqXgn4X6d4o8PXZmk1C+hLQ2+nuFUSg4O8oMAZwQg4PGe2PH+sONdVIRur9OwOOlr&#10;md8KvBUHj/w+t1dXfiaXVLqHytU1rSrhWh0+BSrRLywKIqjGPmwBkAba6n4ifC7wB8O2in0Owv8A&#10;xfPJpr6lJeXN6brZdJIis7MvzkDK5U4GGB6ms74BeHvFr/C251uPXbNfD1q0soiATfGXKrKrZwRv&#10;UnHUZz0JBr03XvGWm3XjfSrPwZomoXes6PMblzaiSdZoJFQTRyAFVClNrgAsxMajaOa0p15yruKj&#10;zRfX0NFS5onkWufFzXvjBoGn6O3g21ih0VigvLSCdjAuMR2+8vyNuTyScjtiivb9L+I3gDw34F8i&#10;x1u9urK+1We9utUudMljFxdnIcAiIhccnYfmAYdMYor1FX9muTm29BKlKx9Fan8up3fX/XP/ADqO&#10;KaSNvldh9DU+pfLqV5/12f8AnUA/hr76W55CXUj1W0tNetzBqun2eq27DBivrdJl/Jga8q8V/sl/&#10;B/xmrtd+CrXTLhufP0aV7Q/98odv6V6wSabWZonJbM+TPFH/AATX8G6iXfw94w1jRnP3Y9QgjvIh&#10;7ZXY36mvJfE3/BOT4kaQJG0LWdC8SQ9VjWdraVv+AyDb/wCPV+hrZbtThlR/tUnGJp7aR+Tnib9m&#10;z4q+CQ7ax4G1hLdfvTWkBuYseu6LcMV53cWptpHt5RLFODgxSDay/UHBr9ro55ofuOwPsazdf8P6&#10;N4st2g17RNN1uE9V1Czjn/8AQgaj2aNFXfVH47a6hGkaFbP5ZC27uRKoPWZvXp0rIuPC1hcxqDgS&#10;N0EOefwORX6q+Nf2TfhR4+eCS+8Ntpk9vAtrDLpFy1t5aLnA2jKnqeoryzWf2APDWmyvN4d8UXsT&#10;nBEWq26ygZOB8ybe59O1Di29BxrRPhjQvhdboy3U8gwDkRyDGfyrtIdCWFgqF3iACxiBRuOO/PTr&#10;X0J4j/Yr+JGkiSSxGl69Gv8Az6XexyP92QKP1rzweGG8JXE8OuRrbanbsYntpHBMZHUHBIJ56VhU&#10;qezWp0UKE8VNRijzTXbPfFbt9pleeOVWEMjANgH5RjnIyxGeuK1/B3hZImtb2Z47iWBjdLp8owhX&#10;GA0jYBPYbe24dOgT4kzWf9lySRXz2bygF5YmwQM8j5efXtjHerHw0uRqccdw935cCgx3IC7JXG9n&#10;Ko2ehCt0IJyOvNddKfPG7Nq2HeHny3ud9q1vLZadHJ4hu7i5v5l85rEfIWGMgbF4VQQO2MeuOMux&#10;1OXVN9wx2eY2ACScgfWud13W77Urm5vZfMi+2XBgYRyB/kCjbyB3JOR6RqKvaGYo7fCsd5PI3Z5r&#10;z8Sz1MEjpYWfcqgAZP5U+BC90qmUIASScdapWDlUJYdsHnpVm3ZH1LDKRgfKPX3rzbWR7HU9A0mx&#10;S4tyij5CPmJOTVy6vbbTIPKSI7B1K55/r+VVNJvPKs0iUgSZOQRwRXR6fDFG3mMMnA5K1g0ejTSs&#10;Uha3lxCDZiOzGMedIv8ASnzeHru5t0D38ksp6CEAD8Sc1vRwm4iKggxjOccZOfWr0FsiIgRCMHpj&#10;P607GttDyXX/AIZG/DrKtxI7dD5qj/2WuH1L4HSTDETyIe5dhn+VfR/lpJkSbXkzyN2cUJCJc7I8&#10;gHoU5P0q7tHO4NnyzN+z9rrnZa3MxXPvx+tWbf8AZt8TXDoRqLRgD1OR+tfV1jp3nAYtvJwRgHjG&#10;fX1q29sIH8qbPJ4A/rV38ilTfc+Z9O/ZbuZgH1DxFdn+8ivt/I9K6/Q/2cPDWnOTLHPe3AHLTyM2&#10;f8a9mkNuVMb5BjPVV6+1Uby5/wBI3BgfLXBzwGz/AFFJyexSjrqYFr4Ss9IjFtZWkUWFyAFzxW3Z&#10;6Rby2Dq+zDNgggHccVU3zSzJtjMsmeZN23Hv3rUgm+zRlJmV3Y5HOaxsjdJXLGkaAbaJZIwCqnnA&#10;6V0Y0ndHuVSj44+UHj61Q0m8ETEN83HQVvxX0axJu+Zh0HTj1raMVYJXvojiNS0KG5bFwRhgBxnJ&#10;GPwyf1rA1D4XW94C1uvkOq5wIzk/X/69erxpBc43DeuOhwcn+tPTTYoUXZHhBn5Qen0FYypsjnsf&#10;PE/wySFjHeTGQE8KTz/UV4145u/+Ed1m506IPLIuBjZjGR619geLbBMtNIhxH0JP/wBevHvEngm1&#10;1KW91CACDcP+Pjbu24HJGetZwaT1JldnzqlnLEEfypHZzyc7R+fWup0GwuLi4gIkWJf+ma8/99EH&#10;+lV/EvgXxNZgXGk3tprNpu+YEeVKPU8nH6ivPfEWu/ELwrJ5iaQTa875thZY/wDe29P5V3xh7TRH&#10;JJqmuZs+ldF8NyzbGjnlcI3znznBx7YOM12a+GBLBmRIrtlIwLk7XB9pBhlP1zXzJ4K/aN1ew+zr&#10;c29pqEDRqZHsbgM8TZ+ZXU4ZcdORg19IeAvi7pHiq1tZXngcTZAIwOc4PJ68jpWM8PKm9UXQr06v&#10;8N3NO10O3v4pbWWOW48oZmtrlQLq2/2hj/WL7jn615x498Bx2yyGGVri3YeZE8Y+8ByP/rfSvc7/&#10;AEKO4S3uLad4pY/mgeP70XGSYm5yO5jPBHSuN16Y3kEr+THb3cUvlXVtHnYGPIkT/YcAkehHvWLv&#10;Hc2fvO6PMvhXf31lfCwR9rzqFU7h97BIBHpuwfxr2zWL42+kvK6YNttBToNqnjPrwVGe+K+fri4b&#10;RvESXCv5YSUsjRdFOeD+J47fSvXfEmqfbPCE84lJNxBHuKHILFhgZ993NdVPU5arsj5w+N9+bvS9&#10;Xt+F3XCBdgydquxDE9/vf5zXh2rRSRXu2XDSeWgJHchAD+IIIPuDXefEnXW3R+Wf9Y4aFs8oOCCP&#10;Q9OnpXnhcyxybiSS/mZJ7nr/AEr6qkrQR+d4t3qM1PB3jrW/hl4p07xJ4cvGsNX0+XzYZRyDxgqw&#10;7qRkEehr7v8Ahl/wVA0rUrDyPHehPo2oqABeacr3FvIe5K/eT6c/Wvz0dCe1OS35HNaNXRxp2P0C&#10;+I3/AAUF8H6lavFYRap4kPWOzWD7DbM3bzHYlyPYLXx18Rvi/wCKPiF4y/4Si61Gay1WPatq+nyN&#10;ALOJc7UiIOVAye+Tk5PNcZFCsZqRk3ms40oxdynUb06HtNv+2x8WU0G30y51Wx1GSBPLj1C9sxLc&#10;gdiWJwT7lSa4Jfi94/u59QeTxlrSpfyma6EV66CViMZIBAxgYwOPauWSEKeelTpDtFX7OPYXPJ6E&#10;D2y3NyGYdBjp2rZt7vyoxBJH9osyfmhJx9dpwdp9wPqD0qlGCg4q0o496ohk0um29hKZbJ5JbNzi&#10;OWVArrxnawBIBHtwcZHs0/Meatacxkke1LER3IEZAxw3O08+h/Qn1qsF45FMQyKNUbI61OMjpTF+&#10;XpU2wqQMcdM0FjdmeDWlp1lNNLGkKbp5P9Wo4P8AvZ6D8au6RoMF9Igkucu3SOKIn67i2MfUZrpr&#10;vXrDwbprnTEEupzL81zu3GNRjkHI5zxu4AAwOTk5TmkdNOi5PyL1rZN4VtvsitbpfyrmWSaRYy3U&#10;bUVjlu/PJPI6CsW7vLe7MkN1qMSyI24WcUjDYcc5IDDPXP3m4PTmvPrjxJc6q8zx3ksdjuPmmPCe&#10;bk8qJMZPTkgEdhTNN1VbyEpYWb3MacJJDDm3T6AnDHvnknruB4rjcle/U9SMFa3Q723129WUwaR9&#10;l8pBzd2+59//AAIkY/Fh9O1aOnm1iO++1S188EY+1OzY9RsjU4Ppk/nXGrc3lzZOsmZXyN0cWCQO&#10;hJ53Zx3Oa3PDWn6NJPsuYfOnBGPtrxgZ/wCBICTn/aFRZsGktj1fw/48gtLm2NrqsblBgrFC8owf&#10;ZyBj6CvW/Dfjy21SMQTm2SNxtE0kaptPuNnXpzury3wt4DTfHJbKlmkgzG1tftFv7nAWXBH+1wB6&#10;16b4e0iXR5o4bud47hkLRi/thcqyDPzF13PtOR8wyPc1tFtaGbi2eraTotzrcNqtnqth5DxfMIfI&#10;kOR3wy8n26dOa6A+HNW0zT5DA0OqOOHtXtwre5CAdffBrz63At4bd7zQNK1PcvmLdaZePbkJnG4P&#10;kjGOzY/pVnUNbbS9kltfXdhbIci31N/OEY7kSRdfZWGOvNbcysSk+hlal/rLs2tpNp91GSXs5GKq&#10;/faM55zyM9c4wBVrw3LLqmnN9sR7MYDLLt6jHAKn+NSuB+XPFXpvEia39nGqW1tqJmAMV8V8t9o/&#10;uyLwRwPUdfTiTUBFp8UEUN0zlTkqMzSqC3Hy/Mx9Onft0rnerPZw8EldopxpC25bHTb65G1V3xph&#10;Vxk4z0HX8q3dI0F79w01ntCkH55QGYjntwfxPauebXr6yBL6XJcIcqPPE5OD/skhR+Vdb4U1O21W&#10;Qm0ntLOccNG02GB9SASQDxzkfjSUbhVqK1iTxP8ABmbxBapPDfxSfxCO5HllTk5/eRnbk9tx/CuU&#10;sfh5Nouova6hp3+jsqF7bUoDJCxwCWV0zxn+LB75AXmvY9N1S601turRuIyVEcojd9xPYMrndn2F&#10;a8UvnW3mWE0EkafvGUkHac4wVYfKeevH0NbpKCueNKpNO1zzX+wJ9BMVzo2Rbyxt5uk3LB1kUjIM&#10;bjKnv35GeV4z2OgalaaxpohjEriMEvZyEmaJgORG5+8R/dbn9M69qljravp80I07VoCXSNgAGPUs&#10;mOCDkZH0zXLTv/Y2s+XfR+VjLLPnAPYcn8geCp74Fcs6yT8jSMedeaMT4kfBzw38XNDlsWSNLxo8&#10;x3cUe2WNmIPyt0zuA3K33vqM18U+LPAOteFdFvPDmsRoy6bdebp9yABgyZWWEnPynKJ8nTlmyVGT&#10;+hN08clpDcRSRiU53AxY3nAA3Ad+QCB146ZUr5/8Q/AFj49024W8jMGptagSyxkut3bAYyyjqybl&#10;DEfNjaeRtA1pV9bM4509Ln5zq7RujLwRyOK1dTh23SMq4jliilXHQZQcfgcj8K6L4jeA7vwDrrJq&#10;UZaOceZAyEEXII4ZWHBBBDbh1ycVzlzN9o0+3k2gMuMD/ZIK/oU/WvT31PPasMjgimjjDXIjfJxv&#10;Q4/Mf4UjIYnKuDkehqIYEUeeDkn+VSs5cgnsMZ+lWiSSNsrzU6fNmoF7elTxkc1SAsxscAmrMZCN&#10;1yT7VWjxxnvUsa5cAdPWupESRoCUiPI6mrNijJG8krHAXpUFsod0UjCIM5q1dl/IWJP4uK2i7GTV&#10;yW3vEmlCBCAe54q9yg4A/GqNpYmN2ZiHA+6AOtWY5Vx83Wt4+ZlJXJOM4pjKfM9iKlVSrZOOefpT&#10;/cVsnoQjtfhBfm11bVIS2PMgSQA/7LEf+z1z2ryHSf2o7a4ztF/bQsPctG0X/sgq54Cm+z+KYFB2&#10;+dFIn6Bv/ZazfjAw0r4seB9WPR49pP8A1zmB/lJXxuLjbHS80enSd6Z6N4zUjUw/ykNCOvrkiuej&#10;QZ53bP8AI611PjSPAt5O67lOPw/+vXNtbgOWYnBXHy/Ma4qfwI9SL0LNhKGbpnJ+8o554P8AKpba&#10;0M1/JM1zHs6GQDCqOapWzFQFIZCPm+Q4INWYUNnG9yyZ3ceWfuk+/tWqJkNuFV5pE3YAYCOQ9CPb&#10;8v1qXUkiS2jSJ1LquT9frVC4jRpy6gJGv3Ruyo9vpmgY3PG0+xFbpjkGrQr9yMJwdzIgOMn8aVEL&#10;yoWGM9COgzjr7U6Zl8/5CdnqRzTSmVVih2Mxx6H8aB2QxnKSBBwnGXcAj/PNMljUykqo2BsHB4NP&#10;YBZHzj73HHUVG8Ekr7AWyfmIA68fWkJgJBuG0ggDoB04PP8An1p8qSmNFZQJMA7z+nFIqJDLtePJ&#10;C9AcZIx19+v51Jdma4lLJwADkZB9KBFE27Kse4A4HGTnr/8Aqrb8L3H2YXcRjaVSySDYQCByGyT/&#10;AMBrJZX8rYwUEngk8k57Vd8ObI727DsfntH2ksOow38lP50FQ3O50O8a5hltJtOt7gXCtCTJIxXa&#10;wwQQMZ618ifs+eO3+FHji40/UJ/sEEsywvPIDttbqBz5Ujf7OS6N7SE9q+qPB/i06brTtBpg1Nn2&#10;kW6qSVORlgfzr5B+NemPpfxl8YRS2T6f52oyXS20v3kWX96B+T06XvXRWJjZKR+nXhrxVZeI7U3M&#10;CJbXpwLm343ocDHI+8pHRuhFbhkBA5JP1r8yvhr8dfEnw/W3tlf+09Og4ijlkZJoFz92OUcgf7JB&#10;X2r37Rf21bKOBPtcd9FIO1xYxzn/AL6R0z+Qrf2bPMdz63nmUgbwr4ORkZxXGfEXx1beG9PlAuox&#10;eeUZMs2Ft1xzI57AenUnivn7V/2ubnWoXXSdP1e9Y9FgtUth/wB95kYfgM15R4n1Txl4/bF1YTWl&#10;mW8z7ImY0Zv7zs5y59yfoBXRCnZ3kZu72M/xz4kHjDX5bqLcLKFBBbCQfMUBJ3H3ZiWP1x2r7z+G&#10;vguw8YfDz4f69pMEmmE6f9nuZNMdI5WYRtHzkYPJfnqM5r4WtfhR4vuhA0GjTyiYlYfKRpfNIGSF&#10;2A5NfXPwPHivwP8ADSw8La893oGrvLcNp9oYirNnBj+Y8fe3ArkEAk8AV5ma4nDU6cXU95XsaUqc&#10;myP4izeI/Cj2WmXOr2s+hq8v2+01CU2m61eTbueQtulO5zjaoBVeetc1r3xCsfB9hqOi6Jf+G728&#10;1GOCM6zbFEFs8udvy7jvICSZkHT5OOmfQ/iN8MPCXxG0KLXv7H1PxLqZtiW+yX8iqpjgx9nHJySy&#10;cDGcknPevPm8H+CfDfwXuJ28HRWlhYRuL438plu0mww2qwGBIAsY5HVl44Br81x2Fp06sfZLfY9K&#10;D902/CuleIfFGpSQafJYazYOv9oabq0GohcEIqzmRdgJaSSPAI+6dx+vn3ir46+FrGbVFiigjjvJ&#10;Ul81nBZXOwHdzwcoW/E10Hw68PeDtR1XTtS0O0uzb2l1+/kt/MO5cMIreRUBWJSNrcEhnLZ6Yr48&#10;/aISwh+PWp3D6e1p4bF8+jXXk27edKsMhBd1Yj95tAI6Y2j0NezlOFliabp1fs9fyNo4mVB6Lc+r&#10;fiD4W8Z+PPh1rdxe2+k23h+HSb680aG7mk+0s6guGjjI2tlHYYXIAA6EA18a/swfFl/hR8UtF1OO&#10;9S30p7hIr43UjRW4U5Ad9vOEJ3dD0r139oP4B/FGf4f6Z4gbxPqPifwpolubiLRvMJl0C0kjVwjs&#10;D85CHBJydq+hxXynp1on2traYhLdlBM0S7iOOy5GefevtcLhYQw3sk7pnlVJtzbP0J8ffFe2g8Ge&#10;J/Fdt8TPAur63BGl3c6PZaqoMs0ZAjMTH7zsgyVxzwuB1rzPwh+0Bo3xUv8AT47jV/Emn3N+JFvt&#10;B0ZVd5ZsARPG7jDHoCoGf3ec84ry34P/AAl8D634RfU/EjXD6g1ysX2SNQFaJ/lDKzMAp3ZJJ4wB&#10;XV/sxWnhr4N/GjxjpHinSpr/AFfRZjHYXcUiutptkz9oZVbEmE2vtBOcEe9eNWo4OrGairyjudKq&#10;VLJN6H13r/wBun8P2fjDUvGN9Df29tbSTyarOtuzjyAJkdFAVSdq4B6kc1geKNK+CXhWG3vIYh4o&#10;1y1vI5oYYRFLLdALgBSmUWPdtzvwBg59K5j4qeJ/ED6Z4ntrzUl/s27ntgdQmdRMd5Z1mjt9zeXG&#10;yso3Mc4HHpWtYaf4a+EHw4RfD/iHSfFPith+8udCuYHu/KlUgEZDKAkhXJJ6AdCcV4tSjScLUKS0&#10;+SNFJpe8z1LwZq99avFa6tovhLTZdUSYTaLY2jRoBkAobn7kjknsoXk4JIxXoXjbWrzwZ4K1HxNJ&#10;YGKO0t590JuVyhC7YiwOBISwUDqfmxzXzTqPgZfCeqafqnjHxs2p6XLbpZ6ZpdszwXEZVlK7pI28&#10;tXVlBJJOeozXf/FJzp3gu4gudHvtf1Oeza/TUZZzBHbmOdXCqoBGdwzkHnr348/C0XRrt4lRUZdt&#10;Nfxvc0d5LQNF8SvL4H8PQ+CdYjs7S2ieO4/taxDkzkhpeMZRt5bjoe3SivFf2o/2m4vBo0Sx8KS/&#10;2rrczy3eom5iWZ9N3hT9kOARuzycncCOetFeZVyTHVpud0r9DdSSVj7g1P5dSu/+uzfzqvVnU/m1&#10;K8/67P8Azqru2j2r9alueN0G0UU3Oew/GoKFB2qBTs88/pSE+2aVfmNAD16U4r83tSIvFShfWggZ&#10;tqnqSNGnnbTIigbgOwBzn8MVoAelKyjaQRkHg0Act8TvFUngnwTrmvwuX+xQZC8kO7ELGOP9plz9&#10;K/KTx7qWoeJ9akT7TMzsxeWUscuxOSSfc8/jX6MftSXMmk/BuSyRcpeahDCpLc7RmTH4CMCvgSy0&#10;OSWaa56BmJ5rysS26qXQ+7yOmlRlVe5y1t4Vmn0uW3ViVhHmMpOTIAdxHJ4xj8a2vD0b6FH5CXDo&#10;YSFRfM2B2KMpJOe24nPHTjmvSPDHh6K7sJIp0wswJMhH3a4zxHpb/wDCUQ+RMEQL5rzIehLM2T9B&#10;1+nvW9CprYxx9H3uYv3dlK95p2mvcW0bQWqiOJpNh3tyx6EE+5I61oaTZJHdBo2BdfvDNcfq/iRr&#10;q7uHtkU28J2xoDldgwDnJySQQe3Tt0HUeHbzfau8kkUc8pLA7sEAD3Jxnn1P51NfVHNhmoux0qYh&#10;jkd5Au0GTkcYFXNLYX8v2vGwEdxzt61V0S2OpOI5AHgGC2T972rtbDSEDPJtGwgcD9BXmy7HsRdy&#10;zoazRL5ix4IG4b+uK6+2kkCIzsMnGSDwaxLdAkgOAiEHJJq5YXIeTEbEkAZI6Vmz1Kex0kVyzKAy&#10;p5YGeDg1ZWWW8gk2SCL5TsJ557HFZcU4fa7EbegGavWbLIC5BA3YAzyaLHYoJljQ9NSBuZGPPzH+&#10;+3fNdLaQxbQAoQgYZxz9cHvWTbN9nO84yD8o96sSXAuUU8x7eSN3JPvWia6icbmrJfoE3IvBJyT1&#10;9sViXMslyQEC7ycM4bAB9qiudSEA3ycQuPlBXnI6nNU5des9NTzSTMCQSSaTki407K5oz2zPCyg4&#10;djxsHQ+1U4oNkEjmQFwM/McE46/pXn/iD422mlyTRoypjIyDkmuQj+Kl/wCJ8ppen3N8inG+3Qlf&#10;fkcVhaRoqT3PaJNVstNiDFldl5BDYrHj177TJuRd655friuDsND8TarL++sJbSJvvGQjI9uK6fTb&#10;KXR18uZ1MjcZ9DWyjpqczXvHa6brOSVB8slhtyc/5/Wt+0upFIlKMxIOM8DAJ5P1Irj7CZYVTchm&#10;csDg/XpXU2lq10tuXBEZJXAOdw5PJ7d/zrohC6N0rLU6fTnmmtlaUkZ5BHGf8PxrRimDKdw2IPXv&#10;UVnbRIxX5Qc4UK5wFFEoQD73ynvjvWs6donBJpsxNajg1LHyMNrFWBHyn8O9Y+o6PG9s0bAPEePX&#10;jn1rclt1uJJVB3oR064NUp5VhCoVchV539sd/TNea4K5qorY+aviBoep/D/UZNSsImvNHkyZoY8s&#10;8J/vDJ5HXgflTdA8Xaf4jtd/mRkMuMbc7R6gema+hNU0u11qzkiZUO9ewH4V8xfEb4R3vhbUZb7Q&#10;G8j59zQfwuT39j9K0i9CXFJ6nNfEb4D+EvFtz50liujavz/xMLQHa+ehKjgjH41554c0HxF8Jbm8&#10;SVo9T0yVDsniJLA5HOOcdO4r0bQPiUscn2DXLQxsPlMcwxz/ALLV10WlafrcSyWl35m5AoilOGU/&#10;XvXTGvL4Zao454WKl7SKsw+EPx1k+wRT3Fzu0/zGglB5MJB4yDxyOeMdTivWPF8EV/ZprWmz+ZZ3&#10;EQhY8gckNGR7B/rwTXhdx8ItSs7t59LjEST588SR4WT0yehI9evSu18GT3/w+t47TxHbldM1HMQN&#10;xnYT/ssuRkj19ScVE4pq6KjUa0tqc/46O28tJVR389VbYAcofX3HH4jiuo8d3X9kfCVPMLwPeOoU&#10;v34JDfTAU/QGtbWvDtqfEukWOo3CW1tOCVvAQRLHuyGB7E8g+hFYv7T17AnhyztQkYt0kKiOM7QY&#10;gNhwf9xuvrV4aN2jjxk7QZ8s6rd3M0CXJuR5kamNrYqCkuPmO9em7DZG4ENhu684afZNSDpsTT7k&#10;j5CGPkyH0bP3SfUYUYAwASR0gtY7vxpFauXSw1W7jjTzX+eM8hSzYx8hYZOOgb1rjTCULJIpR1OG&#10;B4IPpX1cVZH53Vd5Nk8+n3FmqNPbyRo5ISQr8j467W6HqOh70xB3p0czRQyxAnZJgkHpkdD9ev5m&#10;kXlcUzAevJqZVwOajT261KM45oBj0UMKlX3pie1PHWgCWMCpwoxUceMCpakB0bEMCvUHipJMNK7A&#10;YyxOPxqJalOWJ9zVFk1lbtc3UcajcSen05/pViNBNMFBJHRABkn8PU03T5GtpXIIQvDJHu9NyMv9&#10;asi5h0q28xMmd8hDjJ4Hp7f1FZylZFwg5uxuQwiyj8pfknCZlmfhYh6DHJPbPvXn3i/xBA11JHPv&#10;uJM4WIMAuRjC8dh6kj6VpeKfEK+HdLNvh31C4ODGDyccAHP4/r7V5db2mp65fva6dH9ovTzLPj93&#10;Ahyck9h1OO/JPtxJOb1PXXuLQk1zxSkcoNyou7ojEVhB/q16YGPfHU1QfVfEGtRt9tvo7K0H/LtF&#10;uIX6gAAn3z+Nadr4f0+zuzb2qG9vCf3kzyqRKT1zjn144/HrXo/hz4VXuoRRySqkMZPCozY/LNat&#10;xiaRhOT0PN9MEKqgEl3c7T/rEOV/I4x+deleHNb1fT0WSylnJXnY5OTnj7rZTt6E16R4c+E9nYjz&#10;GVSe+QDk+tddb+CLKCNQkKhPZaxlU7HdDCSe5wOlePNXikzsWCVwDNHNArQyEfdJIGQfqD+PSvQ9&#10;J+LWoXCLb6jE0cUbbovMZ5oQcdm3bh9QVdc5U4G0zweDYJsHyFwOmByK0bXwPA3yBTtPr/WsfanV&#10;HBnR6X8SV1iN1vLZ7lxlg32nbPDn+JLhfvDthwWHduDW3p9/NesiJLcOduUJTa4HTDKvysMcBl/4&#10;EATWFo3gyNp4CYlwn3ck8e30r0bStIFtF5aYHUMsQCjB+nWk6hvDCJB4O0c2VzcvGPKt3IkEbRge&#10;XL3IHbOev1603xVf3SSsRDM4AyGlbOOOfvHp7cV12nWf2a12cYx8oHFVdW0xZgZCiOSOCRj/APXW&#10;qlobuj0POtH1jVtPkkmhuAjkgpF9hZw2O+4PtH4/nXc6Z4wstSuoxq9lEkowRKlnJbZPt5e5PxK5&#10;9xWVdwur7XbCZGd6Aqfrx/Ws6/tBKTiUE8keVFGAR6ZYe/Y0Kq0zkq4VM+hvDV7Lc747K9+36eij&#10;c7uC0YPbIzkfjn1U1a8QaXL5v2mNo7bVY1zDLgJ8vcEHjpxwceoWvEPBXiG88LuhS6lijDYGUXCn&#10;uMbsHg9z+Br1618Wm+sYPO8uKN+JDJv8onk9cAxHjOcADk4PWtnNSieDVoVKU7nM6xrP2mX7PcKb&#10;W7WVYxEXKhJRjhH/AOWT5yF7Htwdp0INbHjXTZtJvyh122BMUzKE89RgEkZ4YZAYe4IOCDR4x8PW&#10;eq27oC5lWNV+4rCSM8YYenXGPlyOxxnx++1DU9NuYXlnZJ4mDWd+CWPGeHPX+8pDYJUn+JTu8etd&#10;aHfSUakbrdHpfw+1+GHVrnw9qZbdtUxk8NKnIwT2deRj2YYwedma+ng1m40Jm2alETeaTOxPzOB8&#10;0ZPoQT68EnsK8n8aa7Jd2ml+LtNX7JcOAsnP+quF4ZCe4ygHvhe1djdeI18Z+G7LULOVI7uFBe2r&#10;DOVw3zKcZztYlT7OAKzpzdtRVKab5u55z8YvAbavpMVvZ2oufDGoyFrKzlYRy6VfDPmW4bHCMQzK&#10;OdrZGCjMF+V9U0h9Hsm3SiWB3eKMlcMGUqSjL/C685GSOQQSCCfvDVIbHxLoci36/wDEr1kq05i4&#10;aC5BDCVSMc7hkEe9fM/xX8JTQrcXl4Q+rwXD2+uWkaCJLsKF8q+i/hVyhBPGM7/4Awr3cLiHU91n&#10;j4ih7PVHiLnakYHUA/zp4an6hZvZXIiY5BRWRsY3KRwR+v4g+lQrXpLc8ssI+NoP41Mreneq0TBj&#10;zVmNema0TAtQ9fw4q3FjdgHr61RjJJAq7Ad+Pb1roi7iZo2m0c88nFXogHljz2rOt3+4APuitW3d&#10;QBkfn3rdMzLSx/L14NKLZQ+4j8KYJVRMn5ucinpN5zZUnA7V1JoxaHk8DPpUbSFeewpWALDGeOai&#10;eUO3UAUXJ5TZ8NXAi8Qac4OAZxH/AN9ZX/2aj9o6ArY+Fr8EjyL14SR/tJu/9p1nWlx9mnt5cAeV&#10;IkmfTDA/0rqf2hrLzvhy0yj/AI9L63lz6Ats/wDZ6+bzBcmLpy7ndQX7to7O/vvtmj2l0v8AGiSc&#10;/wC0v/16wBFuBADKV6EMOT2NWfDN1/aHw90ufIx9kQHPT5Tj+lQbDgyAnJ4J7YryYqzaPTpv3SN1&#10;/fzM5GO4Y9Pf9DTmMriMo2QOCegHHX+dKqN5+12AAXrjOTnPNTNKIrNyFOEA6jlhnGf51sipFRYV&#10;I2kfvCvXtn+XaiWKNRBxl/vNgf1pRK+3I/izyOMVEZY0YMyk85PPP4f57UEBOC7B1OejcHgVKHBt&#10;3TDHA3YHY1E8hDyl04UccHJ/yKWLc8mFb5e429fz7UANcoWC4Abb1ByPpUZmaGWNd7AuPkAPOeO1&#10;WYjGsR5ZMdCen0qrdsSqRlgZCTg49MUAEhUF2cdRuwDxx2p626JcOU2HK7jJGSd3bP8An0qHyVmj&#10;JLuXI3LzgDHrVmd49gYxvHJIm1nMhx6AAdh7VSVwG3rfaJQ3MUuMfkOP6UmlyLb6nE4CvuVlCvzn&#10;cGX+tVFR7aQCQjG3Hz5/znmo/tJinWZQVMLDIU55B7UmNOzuGn+J73Sr2K6tJ3gniBVJFPKg54H5&#10;muM8SeA4vG3jW81/VZXvHuY0DiSZlJZVC5JA9AK3NQC2eoXEIIISQgH1ANRpcFj/ABH6Vx+0dNux&#10;6DiqiVyDTfh14csnTbptkSOMyrJMf/Hnx+le5fDD4feA77wnr015p0NtqFt5JhuoI1i8sO4ThVAz&#10;gkHnPWvHIpWPOw/U10OjazewxrZW/L3k0URjjyWcBt2OPdVq1Vm3uZypRtofb2ifCrwzovhaC3st&#10;I0+S+kjEizX8ayueQcksOw9MfhXnXxol8Oado2muqWaJNqUUOrzWNiRBIRkktIgJQ/Jjgn71d38V&#10;fEkeg+GvD9+LB9S1GK/gWGwsmH2qWU5XZGcex3ewNYepajpnxA0vW/C2oLqGg61qlkb1odRTzUtU&#10;83aFXaQpOYyQOp9+ldtSHtKXL3R4idpXODk+IPhyFdLu5tV1W0j1C9+x2MUbbIWZy6s2ACUdVbLB&#10;Wycj14uaPrQ1XTg+meINOSbTgt0t5c3dxdyQ2yApLO9s/wB3JUAdDhj0Oc8z8PNK0/4tPqOmjUob&#10;+3t7Rzb+WphiSWNWjjkiQ4bYNzFc9mGDxw7xZo+lldM8NRn+ztVtiJhrlzC1u4iVczFU+8yKU/5a&#10;cck/NivzSrl9Sm5VarXL+q6WO9TT0R23w38feHbLW28M6NqeqXl1LHc6lLqVskaWKZ+UlYzlVXcG&#10;IGBgg+prmrfwh4P8Y/FFPCPiayuTrUudZvzczrZqSzpi3EERaOZZDGGJ3E8dcgir/h6bwvewyxxW&#10;elWctrZQLfJrUoAS3WdmZQVyAxc56DOVwBjjnvjd4S1DxZ4aaa38Pwadp+izywJc2yyQzIUdCqqf&#10;l/cyHdhTuCnac4xXsYLGSeDTrxvbbTchpKVken+Kj4P1bQdD0TwtrI8IO91GIE0yAwFo/NCcqAMj&#10;f5Z5wRxnrXxz8e/hdqHiLwx8X/El3cajfQWWtpcWd/Jp+BcTW7JBMD3jG2RsHGCI+tfR8fxYi1Tw&#10;E8Gp6DeeDrTSYZ5tOKyvhpYI3YeXKimKQrhQImOWIJ5xit74I65Lrn7KWkHVYbbVINQ0q7S6mec/&#10;vCSwYScFizZbJGcGvp6NSGIhGpayMGnTTLPhrwDqPxP+G3hPxDHrUU3maTZSx6e9spjZ0VSVaQAM&#10;4YhgQ2V+Y8cZr8xv2lPA+m/Dr40avpui22oW9o5E7RalbLB5M7cypGFOCitnb+XPU/qZD4n8OJ4A&#10;8P6VLr+p+FI9PjisiViEJHlhOJVYEBTt/FSSDjmvlP8Ab70+x8Rvd+LZNLW3stJjtbWIDEMt558j&#10;7bhSM+h4IyV644ruoSpWvFmXK2cj8NfGeseFfgnpT3/gmwg0i4mhZddvmWQXkEc6mQCMLg7S3Ukn&#10;BYDrxyHibw9JZ/tH+C9Zg1m31ez122gMf+hl0t1TlbZl+YuBHsGTkkcHkV9H+AdH8C+OPgr4PtpL&#10;O98JwR27NZ6fdX325Lp5VeKS5MbhgEBBYsAMZPQgZ4z9sew0Dw9onhOz0e5juIrSb5JNJcTiH9zG&#10;jZXd8hzF0HrXz8sJK83Sekk7rzOpSTaVind/Drw/eeF9R8VW7prPhxLpo9asI7eW0aFhuaCK2dwC&#10;qliFJXGNwx0wbfwX+GmrfD7xDF4s0b4apD4Xk2zJdavdAfY+v3pfnLBHyNwQZGM44I3vDPxF8JeF&#10;vh9p/hrWm0a9Grw21093Yi4ltrJQB5c9yqnPnA9ViI6ZOODW7q72f7W9xF4fk8SyT6ZpzLIkdrN9&#10;nW4VFIl22wLGXLBSGc/KO3PPBgsslGny1ZXf9WKqTUdDH+K/jM/Ei107S/DsDXz+ehudKhhYv9oV&#10;uZMouz5wc/OegPA5rH/aC/aj0/wH4SPhbw/aJHr+qhJJI9P1R5HtIQ4OWaMKiF8EBFBOCSTzXG+K&#10;vFPhH9mayu5LSHUbnxS93La2djeTM1qgKBoZ8KRuC9NrZzu5r5x8AabBr2uvearIVR5AzTHJHzH2&#10;/l7V04fBxw8eet71tr6m8JKokloj174e/s8eKfjXo0+v319pWnWCTeSqTXKwxiYqGYBT3wQSTyST&#10;RXv/AIyuPCHwvTSrPRvD9v4g0s2cZT7JameeTOf30qSKQpLLIMj0xwBRXmVcRjVNrlX3o09sj6z1&#10;P/kJ3n/XZ/5mqzdMdhVrUgf7Sus/89W/marlN3XjNfbS3PIGU0gZqQDnApCnP+zUliU5MfLmk2Ed&#10;6UIVoAlHy96eGB6VGq8c1ItBA5adTVpx+XrQB8//ALX7s/hbRIdx/wBZcTY7ZVAuf/Ihr5A0ewkb&#10;gSEqRgDtX2n+1PojX/hXR7zBMcN01q5H8Kyrwf8AvpFH4ivlnwhokl0MMpCRk7mNeTiLqbZ+h5RJ&#10;PBpLuRYlsLLEZKISAQnUCvPPG2sJvNlaRbcoRNJv2BQcE7m+mf6V7DrEUMEbwx43j1718+eJbmeU&#10;bigMTykMcEAgZ5JP8QB496zw+9wzB+7YzLe+ndWkEbbFVRhpNrY6bgWwT6cegz0rprN4v9HJPlnA&#10;CxmQEgbcAZ78D+dc1olnaNeLLGrSJEigCWXcAxPQY556/hXVx2s0JggCk2zgK+W5bv069e3au2b0&#10;PEpo9L8JW/k2Ubbzg8+59q7GKVoYkUMQU5we/wCNcloyuix4YbF5IA7dq2Y7tXyMneT+Iryp7nuU&#10;djVhuWwolIwBkg8kH61o217HnByWA7Vyn20WwZjl/rV2yulfnPzvyATisT1IPodmsnnSpkFV7kVe&#10;trtSMI2/BwMD7o/zmuXjv2CkFhgHrnrU7ayLEcPvyvy4PA+tJSVzsjLQ6mTUijxv5h+UYB9qbN4q&#10;itoWfzI/Ox1J5P4Vweqa+3lofNwB1AJJ/lXE+IPEPkxFvMbnsHzmlubXVrnYeKfiOLJXDSsEbtnt&#10;XkfiHx5qmvXBhs2KJnG496zjBf8Aie5cLlLYHk+tdJbeHv7MszmMBgPTk1pGCbMXVZX8GeHdN+2f&#10;2jrhGoyof3cMxJQe5Hf6GvRbP4pQWeoPbtPHBZ4GyJMADHsK8Gu9Vn0meS2k3Jhjs9xXB+Kn1S8L&#10;vazPHj/nm3NdKg27XF7ZQjrqfeOjfEKxv4UzKCp/j3VWvNThurskSqCcYdD0Gfevz28EfGjXvBer&#10;nT9cuHewJ5mk+8B/X6da+ktC8em5it7qKZZ7aZQUkRsgg+la1KUqa7o46eKhVem59OeGrFnYT8FM&#10;8M3P+e/5V2y38NqMIwfdnqwzXifh34nwJbQW8rkRjr6D2roYPGdncBRFLznOXPFc3tXHRHYpKe56&#10;7p+ph2RgA4PXnFXNSuVkt3AcA7cjnk9f/rV5jp/iqFBve4X5R1RsY+ldNonieHVLiOPcHjxhgDk/&#10;/Xq1WbVmTKmt0RWviu20fUmt7puvTPU1sX6wXSeZHIpjcZOOvNeSfHTwnrOjXcfiPTk+2adHEPtE&#10;KDLwAcbwO6+vp9Oi/DX4nW1/aJFM4dnGDzxXJUbhI6IUueHtIHf2sQsZ3ZiWTOceg9OlOvtDg1uA&#10;5UlH6gjkfWrsdvHfReZCww/3sjH8jUEXnacXGAgz2PX/AAprUTimjxf4h/A2HUkklSAOxGSdvevF&#10;7vwJrXhWYtZzzRxIekg3AV96aYIbwIr7DIRjHbPcVm+IPhpa6mjywjy5PQgYq0mzhlNU3ZnyZ4U8&#10;eeLNDurc/Z2nU/ceNiQ/t/8AWr3CHxJd/EXwxe6Lq2jwQW00ZVnuoSDFkcSDI4Ktg1TvPAsfhXUJ&#10;Hu4B9glPzxheP98en5/zrqfD+rTaLIbaZnewYZid+u30POPX9KpaCmudXSOW8C2PiHQ7FtC1yDRr&#10;19OAaF792DKhz+8iO35s+x615F+05ePda3b3MTCK3tQs0nlKGKtvLcqTg8R9+CTivbvFmi/2i9pb&#10;XLl3sJTdWssfUwkZKN7Hj/vmvB/jFIW1G9ndB5kzm1aGRMhwVCrz/s8t+Fejgo3lc+fzSdoJHivi&#10;nWLIalJ/aumPDLNHuSOGQKbUuvzMvyFiOSArkngcjrWJ45svK1KHUI3WWLUI/MaVOjzrgTH23HEu&#10;OwmWsjW7me81KVpnkkCuyx+Yc7VBwAO3AAFdDp8MPiLR57EX1tbyIkNxGt0xXy3RAk3QH5WQB8j/&#10;AJ5AYr6I+Fk7nKDLfjUgUDpT7ywl06YK5R0Ybo5Ym3I49VPcU3v1oM0PT5TUoXJqOPrzUq9akB6Z&#10;U4NSr1qMdRUifeqiuhZjXaBmn1FGScZqUdcVIkKvpVuCZVwJF3oPYZ/UGq6896kGzPDnjvt4/nVF&#10;Gja/6ZcQRxQRRpuOM5PPufxHoKga/t4JrvVZOLO0JWAvzux0P5/N9SBT3c2GmFlP7+5fyozjnBBz&#10;+nP4CuC8aayg+z6TEdltbosswzwW2j5fzH+cVzVHdnfQjZXMrU72517U/MZQb28ciKMn/VKeST+A&#10;59gfWrMs0j28Gg6fG+HbPyAB39XkbuzcEDnaMYrA0W5F3qV/evKDBLiKNhnAiOC2D2PKivbvgh4G&#10;85Rq9+BHNdSGX5l+6PT24Cj8KybVNXPSpRdVnR/DX4WR6fZxyT2kInOC8hBJH5mvW9N0aGGJcLgD&#10;oB3qFbhMiKBdkIHHvWpZSqJASdqDn615lSrdn0NChGBq2mjxvGCVCADp2FXzpMR4AUgdagikKByJ&#10;OSvQ1JBJc+ZkOpjOPv1lzM9NQTLtrpSEghBycAYrZGmQxomMOc5xnqKpwPLwXK9O3bmtCK4d1RR/&#10;CeDjimZy02LtpbxW0vTtjIA4NaMLlZQm4B+h4rHeRUj4w568HPeiK/Jk3E7/AE7Vd0gR2ltqKRyI&#10;ixkEgZ3Hofb61fWZbhSvrwfUVx8Ny2FKnGcEflV6G/a3laQkjjkDv71XtSN2X9U0reiFG3Y6fL0/&#10;yawXleJiJMyDOAM/161rDU3LZkyEYfKRx+lV7uCOVncjGRld5ArKVS5vGGmpSawhuYuFHzdVboa6&#10;PwzqQsHW3lBnt2/dtHcMS8YByCp/iwR047Y5AzzMl3JCw5XAYA5HDCryTRSEq0m9iNy89unWnCqn&#10;sclajGasztJddtdEk8xbRJNOkQtLzxDuPMiY6Kf4l6A4PBznkfib4ZfUNNe8s3/0+FvMilkQbWXH&#10;3WGcNkEcdxgjjOFXVWWExzF5CjEl06sCMZ+uOtVdK11dKvRozSA2dyM2W85RZOC0H+64IKj+EnH8&#10;JqZyueS6HsnzROC8K6/Fqeg3uln/AEdLuRoiJDnyLhRgjjnIKgY/2YscEVV+HPi19D1q70q5jEcU&#10;U/2jyyOIgSY5k47KST9BnvWJ8TbNvDHie5vIgYLHV1xKvKtbzp0cDtkYGB1KgcmsjxNcmO6tdfaP&#10;DSKIb6GMfKJgNkuPZ4wrL/1zJ71gEkkfSXhi9igu7vQ705gmKgSkDCkj9238x9YveuE+LPh6bV9I&#10;uzBiLX7CRbcyHlWwW8jcDwcktDz1WUDviq3g7Xmu7O3F1Kz7HFnJcoAdn3SrNnqM7D6/MfWvQvEl&#10;na+KNKju4y/2a7i/s3UQf9bESP3cn/AXRTn1BNaU5unJSRyVIe0jZnxPqNnFcabJPbIY7Tc0kUXJ&#10;+zSD/XW59sYdSeoX13VgDFd/4itpPDXimQ6jAVt72R7LV7ZFxsuFykjqP7xVhIp/6aEdCQeH1Cxk&#10;028kgc79vKyAcOvZh9a+spyUlc+YqR5HYSNufpU6dc54qshG6p0xmtkZFlWHpVyB9vB/U1QT7tWY&#10;3+bJ5xW0QNKEkPWjCSpwTx/KsuCQ5BBwD71dt5RuGTg9q3Ri0XBvnuCE+VCMcjp71YiiMUfXP6VW&#10;huw5BAwnepFnMrkHp7VaZLRbBKrjsRVVow8nJ6nrUwY4xT9y9cH8q2uiBhw0JU5Py44r1H4n2B1j&#10;4MazKpyW0xbwf8BCyf8AsteWtjlgT+Fe6eF7I+JvhcloRn7Tps1p/wCOvH/SvDzKF3CXZnVRe6OR&#10;+C+dU+FcO35jCJ4h35Hzf+zU+V22AAjoDVT9kO5F/wCCL21cFnhuEYg9t6bf5pU7xG2LoySFkZlY&#10;/wC0CBzXlzVps9Gg/dFixIrbtrYyck9vSo2kLWckanGQMD+dPCxtHkr85GORzxTdqs4RiURjzg8n&#10;/wDXSOhhGeY1A45+/wD5+v6UxU8nJ/jGOnT/AD1qY/KGYg7wMKM1WSVnVycY744yf8KDFjjJvAJw&#10;XCYPoB/jzUUsqLIJAcISV2g5AqRUKEDITPJBPH/16gErXMuwKcDO0A9eetAyePewAyE2kHn+L2pU&#10;2ort+8yFyxA+vSiM7pQGJ+VASh/i7U2eUqMIG2dSvvQAyUHhZFwc4BPX1p0sikbAPkjPcZwcGo5Z&#10;2LAONvy+vzHHSov3kJztIduT7rTTsAlzM5mfEe89QfSkjUTLOXJGEyTj/PTNT3Cu7u3WF+nr0H+N&#10;QwqFXJbBGQuOhpXuBla5bol5HKAuJoUkzjqcYP6g1UTGM/yrv1+G+s+O/C2l32lSWFtBpjXNldzX&#10;c4iGQ/mryeuRKR/wGvFLXxzovl+Ze63Z2id0aUFs/QE1yVKcua5206i5dTsBLhhj+dd58FPDz+LP&#10;iz4cthvEMMv2mRouwU7u/H8GK8Ik+MHhW2GE1YSkdPJtHf8AngV9G/Dz9s3wdFoVlGbbUp72Kxhi&#10;khhsBCrTRg4O9WU4JP8AjmnClPexFatFR0Pru98PeE9K1J7e6mMusTLLPBB5ztMmdzlolySp68iv&#10;CviN4BsPAwtNF8MaZceLfEE1ssEX9oapcXT+UmWKlNwCOPMwp4G2Rs+/QeBf2nfCHjnQbjUtY0ua&#10;zvdMjaCW4uIo2wjnaNo3bju4GPXivWdH8BeGdc0qa9tTJL/aUhuZb61lkhlLFVRwrA7owQoBUEdP&#10;avR/iLlWj/I8XY8V0vwz4os59f8AEkmj6lpl/ptjbT2dteG2SJgHMzWyBOAmQVxk43H6F+oeKtT1&#10;nVtDis/DllJq+sJLJqdndXKQxW8LNtwWRSZMhWAccg59xWz8eV8RaZpemafa6taWVot0EgttQMl/&#10;LqYEZRYTGI+jbskljyoPNeD3niHWrPX7TT/COm3Hg/UNL0a5ukvnRptkCzXLNaphfmjJOdzjKkKP&#10;WvkcdhMPSfsqsm1e+p1U5S3R1virSdcHjnTfBzeHrPTdTmlF5cvpE0cqvbtI/wDx7l1VlkG1Tycf&#10;eOOgrH1DXZJtNi8G+K4NT1u/EIhdrW+INvBOQFa43YDTCRkBO44GOmCa9X8LyXOm+DrS70/QotX8&#10;c6xaHztcN2Gaa4XlZQcEmMFFboAMAV2uq/CHQfijbaR4i1291ACW1g821MqxR44YxttUEZfGeeq4&#10;4rRYSOKo2wc7fog57P3keSeBJol0DxT8LZL5dYs7KCe3nW4m3yyKytIcfeUOqt/DxuUV5x4JX/hU&#10;vi3Svh/Pq1xH4C8T/Ztd0O+uXKTwKwPmW5ZB94ngkYx8rdTXra/B5/BnjjxTe+HtZ1K2K3drcraa&#10;fbrcyraMhVgJHyR1k4PUIMdq+fdb0e9+K/wz0SMa/dXPjbTtQvIvDenRiMGZFcNJE3TYSBkFj/CF&#10;Fc0MDLC0p0KtRvmdo66RfkbxlzO6Wh7JrNzNceI9X+HkdrqWqWzmGab+1JPPuL1ih3Kt053IAoRc&#10;4yAzYPQHiP2itE1Xxh8DdQ0/WbGPSLtApsLEXkl7LPNGsgJVQu8lfLCEsCPmzkCk/Z0tPE3xZvft&#10;dpqFp9v02OeG/vtVjJntjISGhKKVL9MgseNuOlfRPwwtLL4YfD/WPEevGXUbnUZ57hr7hmu1LsIY&#10;40ySN+cqijHzV0ZXhavtIqrf3dhVeWnF2Z80fsT+NfAfj/wxofgLXfB0Q1WzWWRNZlfJkIbcFzjK&#10;8MflJ2nHTJrS/axn1nXvCnirTtM8F6PofhayhVm8Q2ssVw03lOPKVcMpiy3yE7ScgiuC/ZisF1HW&#10;fjH4ZvE1PwpdmCYtBA6xC1VHbKSSN9wD5RkYyCea8N+MPw31vwN4zt49Yu74aNrKrqUFxOJPKfdy&#10;wySd5QtgtznOe9fSS51OSWxnR5W0z6i/Zu8eaHafA3+z9U8M28225eDUdXuvLQC3PzIquxBLsQyq&#10;M4B5NUPD/ivwZ4Mvk1vwtfaZ4f1uXTWYxabd/aN8PzRsZUSLAbKqQNy9GPNaXjK60DR/gbZ+ENK0&#10;Cx1D+12XTdE1nRtTR7i5nmyNzK6B1jO1twGcAj1zXt2pSnTtNtfBvh/RtOudTsbGK3ltWjUG3gxi&#10;RjOrfeDKTtBXjPFeJzTqfu5St2tuXUcVeVj4/wDjLZ+Iv2nPhbp3i2CyBfQ79bO4FrCu6QvD+8nO&#10;0An/AFag+gx71j/s7rqPhvVdUutGfQ5Liz06bA1ltsJLYjyB1ZwWzj2NfTnxa17wz+z38ED4XKf2&#10;ho1+oFxCZCJbqSUAsYySWxkhjnJ968f/AGVfDFyPDfiTxDpyKBcTnTrW2vrVbpnZj5gByeuB1xmv&#10;RnSlCCUtyo1E4OSWh6TJ4k8a/C/StM09tS8MGFFmSW90HUxaRyMZC8a+VjIwrNzk9uncruIYtUu7&#10;SLTdZ0Hw74dAzcwrd2TtEwPG1GXHQknaRlc4orzZ4Si5P3zP2r/lPA/G37TXxy8J/FPxbYWVtomu&#10;aPa6zdxWsU0aLIsKzsFUkFTkKBV/Tv28fG+l4HiP4UyOB96XTpXx74yGr2bxf8Al1bxhrl9Hf2u6&#10;5vJ5SksRBXdIx6j61hah+zZq6KTbR2s47eVOVz+Br0ZYqSl8J0RpU2kYGk/8FEPAcrBdZ0DX9DkP&#10;B3wiQD8sH9K7/QP2zPg74h2LH4vhs5G423sLxYPucYrzvVf2fvEWxxLpE0q+22UflXA6v+zJbIHa&#10;98LgE/eZ7Mqc/UU/rceqB4eD2Z9jaR8TvB3iJV/szxXo16zHgR3iZP4E10se24UNE6yg9DGwI/Sv&#10;zd1H9mrRonLpZXNk/QG2uGQ/rmuW8QfDjxH4J06Sfw54t8Q6fc7W8mKK5JDMBwMgj2rWOIpSZk8M&#10;0tGfqcImHBFOAOOa/NTQ/iH+0J4YAji8ceYY4oZBFqgJLBlzgZDA+/NbY/bc+OnhOa2g1HQdD10S&#10;zpCHCgFixAHKsD+lbqdN7Mx9hU7H6KLhqeBxzXx34N/br8TarpiXmr/DCRY97Rs1he8/K2CcMPau&#10;p0b/AIKF/DS6vZ7TVLbVNEvIX8uWGdUYofoGB/ShNPRMzdOS3R7l8WPDq+KPhp4h08sEkNm00TE4&#10;2yR/Ov6qB+NfHum7dK8OpKZB503zEYr6Jvf2lvhn428Ha5bad4oWGaewuI0S4hdGJMZHGR718tR+&#10;Zq+mQT20gfZGMqTjAxz1/GvLxekj7HI37k09iG+338UpjyHcYLY5APFeKeKNOL6tBpyCSeASklQT&#10;liScke2fSvdzp15p2nx3ELLvkQ8H+EYrz8WUtvqNzcMkZAwgEgwpz2/CsqL1uduO99aDW8LDSLSO&#10;2nhjjik2l4o+FVlHBbGPm5PBJqun7wI0MvmRSE/cwQcHuRWtqkMxsLdZpjJGDuGE+U89OOmeazdO&#10;07+0ZigCxIo2+WnGB6da15r3ueXbVI6bSHMzgK4yq9B9Kv8AzRl1BD7fzz9aj0m38uOcw5kl5wGO&#10;Bx05qzNahWz5vnmQZLIeM45ArhnuerS2RQS93Y3HknGanjuwkxYH5DzyayLwOsu6MHYPvd/xpimU&#10;xhPmcDuag9CLdzqPtf7twhOCRn/61Pkv2C/KSOOaw47owoO2OxPSp7ecyjdnHfmueSOyD0I9Q1JI&#10;t7FQXPTv+VczDpE/ijUCclI1ILc9K6T+ypL+XZuOzrvPAFadlMllFDHCPLTI5C81cExSkkSaNo9r&#10;YQkRhQkfU4xj1pNahe4jHkxDODlo+pHb/JrTeZLeGCWeMHEnygnAJOevvWdqOzUbUmF2kfHllY2w&#10;AOefT2Fd1Kmcs6h5p4o0q21GORp1UbCT1zXEXOhQWDuYpzKnbjJr0nXdNEkU42neoBwpznngA+lc&#10;9JpsvlSTy25kRzt3oBn6e+PpXUoJHK6zvoea+ItDtNaQJc28MoTJBYD+tU/CFzeeG75Ld2B0+4Py&#10;oucRnoCP0zXZapZ2l1KsawMRExBkO7nHb+dYt7pM0bmW3y6jlRIvGR2Na393lM93zJanbWmtSRJz&#10;Iyr25rpdM8Ty24LCRm46HnNeRRahewoBJbyIV647VcfWboWo8rO9h1I6VxSppnoQqXR6w3jq63gr&#10;KwUjOM/59K6Dwt8Wjo1+Hln78jd0xXzTqVgusoRdXF0D1P7xgM+w6Vgp8P7OyvBNbXdwsgHBMhzy&#10;PXNHsY23NY1ZqW10fpr4V+Nuka3FHa3LrKGGME814r8VNBi+GPjO01HQ2A0DWN0scKfdt5Bjco9B&#10;yCPqR2r588A3t9ossS/a3k2dCWJ4r6D1G8Hizwzp9ncqZRHmUZP3SQBxXJNNe6z1YOMLVKfXoem/&#10;Dv4jrqECQTy4QrjoGzXpa3cUypKo42/eA5r5M0OW58N3wjZsRE/Kc17d4O8Ws0aI0gkQLwMgD3zX&#10;PF8mhM1Gb5kei2k2JleIehEo5+uR612Wm6n5yhXyuBg8ZGPWvPLPU4nkIjHlHrjb/Ot62vDvR0fh&#10;vlYbv/rV1QlY4K8PaLU6nV9IttctTGwyc/LkdD/hXnuq+DJgJbKKU+XIjDgH5D6j29v/ANVdtYXp&#10;w6ZPB4ycYwKraneALIUDpL3bGR9M/h+taTszhpqVN2PIJ7a88PQPLqgL+VA4MoflANvHJwckt342&#10;+9fOPxA1e2TQU1eS4LskzW8Q8vCOFzubIPJO4LjqoPcV9C/EzXjNFJEZMRyny/XGeD+Iz/47Xyl8&#10;QNcgs/DNzbLCDDPqs04jTDIWwARkngrgZ+XPIz2r1Mvj7tz5rOZ++keWT6fPCxZxmOTOJAp2yHsw&#10;OMZ/GorOefSL6OcACWJtwz0Pt9CMj86abmR4d5c72OD/ALXrn8x+dKjIyv5qmRhgoCePp+v6V7Z8&#10;caOrQrFaBICZLSQie3z1QHIYfmAPw96ylxjvWvp00M2n3dm5PngebbHHAboy/iP1FZJbadpUgjqD&#10;2oAevbFSpnvUUfaph1oAkHUU9fvGmA56U9PegroWIcVLUMVTDpUkj1X5c/hU1rt3AMufX/OajgkC&#10;ZDDejfeXOM1KIlRhIh8yPoB0K/Ue361RYa/qEdnibGIbWNmAzyXYhQB+TfnXgviXVZdV1D7PE3z3&#10;DEue3uT7AfpXe/ErX/J00ANjzHZkGf8AgA/9BJ/4FXmmnReRDLeygyT3HyxhhgbP8OPyHvXLHe56&#10;i0VjsfAGjnWNettOiJ8gN5knHRQBjJ9+p/CvrHSE+yWlvbRKBGqfjXhfwI0ExG41Gb5ndiCSMfX9&#10;c/livb4bxkLgDheBzXn4id3ZHuYSFo3Olhm2xEqMcdatWt4fkBJxgcY9aytODfZ/mJ9auxOyyBgO&#10;+M44rzz2o7HVQ3ivsTOOR0781txuyMipgIQcZ9a5O0uGABC8n1PWtywmBkwCSduTk9OlNHQmba3B&#10;8lsSYOPx4p9hMzXHztwDnJHSqceW3pklwc59OKtRN5oG4Z29unatLaClsbRdvID7mIBIPvjviqCy&#10;szlcsDngOKvxyrHb7QvJ/wAmqLqYZXJBb0wM80mETQtr9kwXcpheMGrsOqqWPfYOcdq56WZpsqYy&#10;u75gOmKZbuwnB7EcEHBB96zkaKB09vfsWPJKNyParn2sMzqyAjHOea5pXbcG3YyepPT6ir32wIEZ&#10;lOR1OMg/lXK2b2NG4KMqFSAT0z61k/apLNl2JvCZ+TPTPXBq6tx5yJtwQ3cim3EHQ/NhmC4A6e9Q&#10;ptPQmy2KmnX811G6OzkljsYkZB9PSqGp3Eb3bw3JSOKfkiQfKCeAw9CpP4g1MQ8dyj7QMcHnvVXV&#10;rKTW9LwEWOVSTGSe3Tn2IyD9a6VK5z1aehXvrP8A4Tbw/caVqErf2nbN+7uD97d95WP1wSP9tT2K&#10;ivIdDvLi81HVPBd4DDew5iieRtoIXmAn6Bth/wBiQf3TXoVzey2iDVoIJZdQ0xfs97Zo2HubUHkg&#10;n/lpHgkH2HXpXH/GXRZJ307xrojo7RonmXEaffiOfKkPfHJVgenzA9K0R4NVNOxoeArySaaDTJZj&#10;bveSfYZI5BgRzAlYy3oQ3yn2A9K938G6xNdLeWEo/wBIu4zGyvwwmBwQfQg9fr9a+bY9Rt9blt9c&#10;tiI01HEV3GP+Xa6QL8x+oCkn/YPduPXdP1ZnvbTWogsZ1GMNOhbBjuN2yUjjjLFQfdge5xDRhuc/&#10;8X9It7y6iuptsUGqQ7ZrkKCYbuP+Jj1xtwe/B9xnwjU45UsRb3Mfl3unSm1mwc5Xnbz3AwQO2MV9&#10;W+IrC61jS7yYQi4M4F3hUyVmjzyAegZN34rXzzqXh5biG5jhkPni3McKNyZUQgqh/wBpSoC+q8dV&#10;wfdwVVTjbseNjKVpXRwiMc1YXjDDofeqyMGUEVKr8da9dM8hlhSe9WAWI4G7FVlPoalicqMflVLc&#10;C/C+BjHNXkfhenFZcEm7kjmr0bjnArpTE9i6i+ayjoAfzq5G46DGPWsyKX0ORnqKnSXYOOK0uZs0&#10;txHemlup6+1VUlbOSQQRThMOBg4HvTuRYndycgZr6G+AF4LnwTCj9be6kiI9QSG/9mr5xM/HBH41&#10;7V+zteF9N1W3Vv8AVXKS4/3lx/7JXBjFen8zSnozmP2YG/sXxx460Pp9muZQB/1yuGUf+h10fiND&#10;D4h1SIksRdOV9MFs4rC8BodC/aw8Wadnb9uaWT2+eFJv5g11vxEtGtvGF4wyPMCSKAMZBQA/qDXl&#10;1Yrc9CjLVo5psum3JwPzP41GAZXGTjbwcjp0H+NT72SLcVGRnbj0qvhwyFnIO47ueG9/1rE7Hoh1&#10;w5889duMcnoRTlC/I/KPnn8Ka2JWJK4x3pQ+9zhwB7dRQZEkkQ+7v7ZGRyfxqCGHYsZViJM5LZx0&#10;5qwoR1zLvkIJAI60xofN82MjGG6+nT/69ACJAs20F9idyeSaSZGYFFOehyfqTwfSlKrF8yNgcjJp&#10;0aLEiOXUjPRz360AQfZkuCNwxIwwMHPPv+VTqEt433EiQDjI6j0pJJlQFUOwFcKcYzQ6BJEY7niA&#10;xt6Zzjn8KaAik3S22fmBXrx1zzmq+P8ARnYf3eh6D1qzLEz3AMjLGgUgBT0OelV/KdMJu3jbjGel&#10;XYm5xXx70NtZ/Z91z5yf7J1qx1Ex56pIksLfqY6+SrW2TagVQPwr7Z8Z2R1T4d+P9OkTzY59FeZA&#10;DyHt3SUHjr9xq+OLK3yoNadCetyxp+nCZh7V6h4NtVtlTAHJ7VxelWwBGO9dxobeVKAe/TFdNGOt&#10;2clWR9y/sQw6Xrlh4s0O/sLW7SVIJmiuIg3mKCRyD1AO2vsSGCO3jVI0EaKMBVGABXwZ+xF4iFh8&#10;VnsGbAv7GSMe5XDD+Rr7h13xJZeG7WK4v5miikmjt1YIW+Z22rkAcDJHPSm17zMw8S6TBq2kXMM0&#10;AmJicL85RlJUjKuOVOCeRzXyN8Rtc0HRPFaaRcalexy3sDafrPkXjL5AkYFWMw+8VVgCvBO3JzX0&#10;L40+IOt+HLXU5bewsms4YLcwaxezGKz8yV2UliMnag2EnvnqK+TbCfxHrGsXnhfxPHod+8lxJepd&#10;WjGb+yZspIZJEjGDHIJPlzgHdXlZjGm6T9obU73PoO4vfBvwx1/SLLSPE0Vnd6TGPtOj3N0S1xay&#10;Lj5A3VshXAHXB7mqlxqWieLV1m3uNVuNT0xbqeJr67Pl29rIhPm+UqkbzmUAE8YBPIFcFpcHiXx7&#10;4Kg8a3kOj3k+mF4nsr1S8bIsxeIpkdsooAOSYwDzkVL9m1TSbWw0zVbDVNJBmnk00sTcC4hcNm3U&#10;KOH2sMd8R88E18xVxVWnVjRoUrR3TS0N1C/xMX4jePj8JNW0rWdH1GbV/DqwTaRrGplPMjiaN/Nt&#10;o9qbQhBdk3DjEo6kVk/Bn4T3HhX4TaF44tNRUeIJplmSTU8RpaxO0hMSbh8+8yKPctkHjFXvi18F&#10;vED/AA/1aPw5AdQ0DVLeCGO2sJH8wxIu5Z5g4y7cKOP7qntiofhfJ8Qk+Hfgu3tBaalpU8AjuLdp&#10;xcXNuuWRZY1JXbhSflzj5B3OK9Oo78rxitft3KvaD9meT/F7wRrPw+sofG+iynw34rubqaz1zQbS&#10;Qot2shZ92FO0EhgCBx8ydD177wL8fdP8BNYXvjnwP4v0y9s7dINF0lNPeW1jyuGki3EfvHJ6nkA4&#10;HU1u/BvwXaat8Rv7P1TRvE2safojv5I1SVZ4be4ZtzC4JIBddi4xuzkelfU1zewwC1e/UC4dsQ2K&#10;AOwbt06kevQfrXqYWm+r2FUmkuVq5+d/gf4hWE37YPiS9n8K6p4a07xPAYxpl8DDLJIyq26RTwQ7&#10;oTjp831r3n9t/wCEeo/E7wM95ZWMVovhu3a/t5W2qJo8fvkLbgEIAUgYOSOorzP/AIKA2Rtfij4E&#10;1W81GG0e5tzA1vboTNBGsud+f4s7z6dMe9Wo/ir4i+Gfh/xN8OfiRqN1qvhzUNJafSPEE0LrJcWz&#10;KBsCuM7wGGRn5SO4rvm1Cd31Maac37p5F+xx8LPEfj3xHfa1p91HMPDto5sLa9JKxzyDAMeeEbuG&#10;OeQK+jG8O+K/hBe6lqHiS7Mlld+ebzWjFtmYPEFjR5Rw3zLtGcEZB74GH/wTpnGg+G/ES3DrJZ3u&#10;oQ21tLsxK7FWI3c/KMD862vibYpJqssvifWdXvhHeXax6Pfh2tYlVTJGGkJ2buAQOeK8CeEo1XKu&#10;m7p9PI6KlR8/Kz44+Inx1i+PusxW3kLo9hZogtxduW87Yigg53FCWUkEHvg5r6s+A/hvTPDvw/tZ&#10;/D8Oo63qtzapPqBOLe3tRJjmORgSJEOzJXnGa+GtW8rxb43vVW2hs5Z1QLHbIIgD1yVAABxjgV9k&#10;alB4x+F/wtttPnmvJPEjBoBJFqX2iJbURKNwRcBcAKmCeCQelRmF5WTv8i6kuWCSPRdG8AafYH7L&#10;4v8AEUt9azhpRp8s8ks6zo20yuWDNyGOOgOc96K8z0L4p/EM3EF/4Ztbe5u7y3IuGXT08wLGwQBi&#10;Aec5zyc8UV+dzlT5noy0pWOU8Z/H/wAbaJ8RvH6ReJbiys9N1q5gtoL1raUOBcOu1EZNxwAOAeM8&#10;1o237Y3jXw/p0t3dyaNqdlEQsUlzYPbvOT1AKS4yvGeK8l+I9lYXnxv8cJqCXP2Vtd1EA2yea6t9&#10;olwQuRxuxk56etc14i8JzX9jJrVw9rDMzpBFZiQJKxIJJWMnOBj6Zr9Jq1GqhipNJH1fp37ddxBp&#10;dnf6j4Ws5IrksVWw1U+cApwWMbpwPTJrs9F/bj8HanMYrvRddtJUALIIYbgLn/dfPf0r4J0JL/Q1&#10;uLuIKkUWILncVYYYggMM85I6Vp3Ot3MmqPqN8WvNPvnP7uAeQHKdMH0DGtFNPdDUmfobaftM/CTW&#10;HC3mpxWj901PTpoiPxKY/Wrs918IPiBHHBb6p4YuwW3/AC3MIY+2CRX52+PNV8Oa7dCbRreezXap&#10;CI/K/L0LcZwf51z2nQwLqlvBrN7eRWG8faJIQJXRevCscE/WnFwlo0XzNdT9Oh+z54AvN82k2kdv&#10;uX71hPkZ+mcV4P8AtCfCfS/A+r+EorZ5Z5Ly+EpE4BK+XhuuP84r5Z0XVItLWSC1F3b3ZyBdJctC&#10;T0xtEZGG/E9a9A+Gl7rN/o5utd1nUtYlt7ycxjUrp5zbqsDkqpYkgfMtRUjFRujSM23Y9V+H+lxz&#10;+CNLLQqXmDyk49ZGNfNvxJtNP1Txlr1rdaLp9wkd7Kole3XfwxH3utfVXguJrbwpoEIzuFnE3A6Z&#10;Gf614JqvhK2vde1G5ubqWwlurxpUSZA28O5ORg5wPp6Vy0ZJVG2OZyHw0+HujJrgkstNNnOqNlhK&#10;wiA75Fe9ab4UstKtTj5424kL9APQfrXBaXol1ot5PZ2eo2dzMd4V43wJNhOcN0IODima58TpbOG2&#10;hmtpI3V8yrIcYHqOx/Crrz5pH0eVODptX1PQNZvm1GDy4498a8AgYGK87e3EUkzYUAN82wkE9ueP&#10;rWHc/Eq/1iR4NNtricbSGaNCVQdyT0FX9Jgkit3EZWQqN0nXdyeuKzhFpXOrEtJpDr288izhCEef&#10;ngP1H69s9Kt6LbZkMxCFHbLg9Tx1/wDrVDc7lm+d8mQ4be3KnHA9uvYV0Wh20aJH5jEBgfkBBzVS&#10;dkckI3kJ4dtlS/z5zIobdk8Ek+wrXu4FuLRyhEfZX6Eep56VZ0SyiFwHWNjjO3I557E0niS38lCq&#10;vvIUljnlfbFcjd2epGKUTmhpCoPJMe8bc5PrUU+mGGEBVOBwMVs6PGJVjSSUBnb5Yz1I96uXtluT&#10;Ym1yvC5rObsa03c5Sx00THdOhxn5lI6fWtv7GjRIxIEZ+UED8sikmtmiXO44wSeeo71Y057i5iDi&#10;3aPKsMAjI9D9etQlc63KyIpYB5IS3OyRZMMcdO2Djr1FULWby76JHjaV4Rgx5+82T+nrWi6Szq8T&#10;Ako4JJyGzj9apCX7HcOAyoy4GUXkD1/WuiLtoccnJssXha6vTLJEFiGdoDcdCflBH+NM01VVpXkg&#10;YRygZ8wZJ9Pp1qqdbs4R58t4BIFGMdMf14+grIu/iJYyMA7rLGW3FhIO/eumMnYIwbOkk8OJqUpm&#10;fdJAgIUcAqPXHrwKx9T0pJbR4jbcEECM/wB0HjP+e1M034i20LGOMo8ZJ2+Zzjr361u2nirTbi48&#10;0sDJKgVt+Mccnt71Tk2aqhc87vvD3lM4lRMf6shuCBjooAGelc7qWmxQ3Rjih3ocgiPjvx/Kvab2&#10;LTb+zc7Nm4ELIB0+lZdx8PrfJuUk8yQgKCeAe/8AOpc2gWHa2PJZvDztE7wu5Qg7U2/MPTNMs/DT&#10;uhRo2dlAIIJ5J68e1dx4j0K/0+J/LgIfGePTvUuiaXcw2+ZleJ2jXBJwzAnIYeg5yfxpe0IlCSex&#10;5vc+F0F4I1RoEyVODgZ9jjnpVu1+H81zCZLwxmEHhiOvuG5r1nTtEguLQyujZBClnT7pxg8kf4VY&#10;/sctK8jKqCJMgx8YGcYxkc5+vWr5roy1TON0X4V2dpPE7PI74B2A57dvzFej2+lRWdltRXT5f4xg&#10;1LpmmtveNJW2RqqrvJ4JzwR9Of8APDpZElCI7mQ4xlCMLjvmuape56NGrpY43U7oRzFJBgK3BBrf&#10;8OamYXDq/wA69CeaxvFNi8yb41Ax1I53VR0u6e3IVs4z61ztXOqMj3Xw9ryTRozsExxuQ8H8K7TS&#10;NUEMg24CE8YA4/8ArV4l4e1JU2nzWOeMEDmu80zUlYeW0n3lz5f/ANeoTszWyaPUUu0kibHEi8nP&#10;UVU1PVguzD4GMsW4x6VhW9+8sadnbpjqfSqc9+8lpcHa7bGBJA5APTP4jFaqbZzzikrnkfxTu2by&#10;lJb5pvvRkD5SwjYflIT+HvXzh8W76wfW4fssdqv2y2jvZ44QdvnS5aTHTA3HoMHpknFe2fHaSSxh&#10;nna48i3ga2PMhyQTMzBR9VT/AL5FfOPjrxSnjDVW1OJjB5nym0KAeXgDlWAwVbG7H8JZhyOT9Hgk&#10;+Vdj4PN1CF5N+83t5GPcXEZREiQRovPAOcnGep9h+VMi2Yy7HjkDHX2qEZ2+9KM/jXqnyYq7mJY9&#10;TzV6O7V1CzxiQDo+cMPxqqOlFAFuW2Ee14yXjPfuPrTPrRDIUVxjIIx1oGcc1IEkfTNPHTNMXpTh&#10;1qikWY2ANShhiqyNkirC/dNSSSJ96pVmEau5+7GC598c4qFTtYVFfsUs7nIz8pXHueKb2NIq7R5F&#10;4yzqWvSKzDyLceXGD0J7k/QcVFb2IaaS7ucvFaxeaY26uByq4/2j1+v1qTULhU1K/nKCSSFckBs5&#10;PGFHbk5yfy6c3PD9hJeaJPLM3mT3sygyjowzgY9hg1heyPVirux9B/DbSmsvCGnoVxO8Qkl92bkn&#10;9a7W1hABC8g5J9SazNEt/JsY4h1VAB+VdBY2pU5/pXh1HeVz6akrRNHS4TsVewPJ9a1ksDlhg4Xn&#10;Ao022XbjODnJrfgt4wpJOT396zUbs7YFO3sgojzu49BV62iMTq4HJ64/qKmSJB8y4GG9f6VbtQHk&#10;yQcMeM9qtR1OlD45WWQI3ydOccf54qwhKSEZ3oR0I6ZpI9sieW/PJz0yOuP50uoQmKSB4yDFIuCe&#10;hJH+RWyQWNexUtB8xHOdwHp/kVcexWWEH5hv6ZNZOlyK0aYZsnt0PNaklpMI8xzkRg529R9Oalo0&#10;iiGKwkSQhiMA/KC2f8inx6aLhg21FfqeCKuG8leA5iWTYeR0P6VasLyDyhycDg+Yp4PpmsZRNrMo&#10;toztH98s2enUEfyogtvsw2HJIGAn9K6W3EUkY2BcY4A6/lTGtNofcpAU85ByK5ZRJuzDeA2z7lRS&#10;hPGDVmRyUQsR6D29KtiANGWXaQfSoorUOrhs5z+Vc0k0yihcWKlAy5P978qoGGWwkTagMK9j0wa3&#10;rVWhmkVwHIYkemKZexrNxvBByABTUrGM9TjtZsPtVyl3assV+o3RnosoH8Df0Pb6Vz/h3V9O0qC9&#10;07VIf+JNfSFfLI4tmk/1iHPAQsAQeisd2QN1dPcwFFKyFo0LrtKDlCc8/TgVyHiC2+zasyTsEiZG&#10;8x+oCseSV6kZJOO3GO2O2HvI8bFQsedXdhJ8NPE13pGoNIdIu2ERlaM525zHJ/vKDn8/WvQtI1Hf&#10;ZzpMglnt5RIwA4ddhWTHs8RYjH8UYPXFU7iws/GNgvg3W5Ps9/GB/Y+qgj5WxxGx/iU4AU8HHqRX&#10;LeD9fvfCGuQ2usp9nvNLl+xXcZHWPIw3/ATgj2+tXY85M9+0bXhJoNrdLPi5t5v3qRvgkL94j6hQ&#10;w9Nv1z594w8Kpaa3K+lySeRcH7XaoSCEOQQ0f+wSQNv8DKvYnGnp+uNosyNbr5kG4xzJKeMq2B+a&#10;bB/wLNaXizRXk0aZoGkMdjereWd7Cfmjhl53HAzwDhsev+zitaFT2U/UxrQ543PnHxFarJJLeLCt&#10;vIk5gurdOiTDPIHZWwSPofSsfjtXpXj2233yTzWVv9r1CFrW5kiyAzgjypxg45O0EHOOnQ4rzKNw&#10;659a+lpSUo3PmqkXCRYiXnNTrUCdOakTJFbmZbQ/Lj3qeGTA68HvVNSM/wCeKmVuACKtS1AurIO9&#10;TI/PJyDVFOmM9KkifnGK1UkKyL6y4HQbaUyHPrVYSbj9DSs/tV3M7MmZ69e/ZnvN3iDW7Qt9+1SY&#10;A9yrY/8AZ68ZebjivSf2cL8QfFK3gY/8fdpPF7cLv/8AZayq2cGNXub/AI3iHhn9r/w3d8INUtrT&#10;JPQkl7c/oBXoPxps1tvEOnzhflmtNvTurH/4oVwX7V6Hw98R/hn4gX+Hzoyc/wDPKSJx/wChtXqn&#10;x1sxJbaJckHYsskWfXcFYf8AoBryZq8UdFN+8eRunlyhhgIBkE9APpUQh8yOLDnkZHlkHr61YkYM&#10;xKsBnjk8Z/woS3aEjcxAcnJHb/PNcp6MloRKhHIOQPmGR+dG+Ib1aMZ6fePFEMqfcRSSo2senNMR&#10;W8yRShc9ATg5oJJTh1RcrHz1De1OhjhVSkOVAY989eeP1pPJDnEZJTcMcDkmleORFKlM4xgnnNAA&#10;VDgN6NnYeg5xioLjc5kcozj73+6KnW3AUsxBfB3BDimNtRDIDsQD5g/NAER83IJclE6Duc0jzCVt&#10;jyYTcMDpk+maGR0jyrA8k9cYNOSIMibgQoJwE7e/8qpAMYGWFDuGM8H+7ULqXEbo7KDgHPT1qzKJ&#10;GQsoG8ckHjJpzSnYisijp06k1ZBFPn7LeoeUuLOa3YoM7g0TKf518baZbHCoRyDg19pW8W9Y9w4V&#10;uVz/AAn/ACa8jt/B/h6O9nA0uFHVyrGWZiCRwT1xyQTRzqC1LUec8y0qyLfMB04rptOspnHyxsWH&#10;oM1758E/A3hjxL4vsbOZdNTZdQb4pGUb1LHI5PPT9a/Q7SfCfhmyTbpuj6XBs4P2a2jGD+ArppVF&#10;JbHFVhyOzPzR/Z61ebw58YfCd3c+dbQLeoskm0gBW+U59uea+0f2kb7TTo9peX11dHTo8pMbBDIz&#10;KwODE2SI5AyfeweDivR/Enwm8N+J5/tNxp6QXvmJIt3bgLMhU5G04496saP8PbLTXPnyyX8WWKQz&#10;qgWPc4c4CgcZUcHPSoq+0k/d0RC5bHw03wB8Z+M/DdtZaXruvRReIfteo3Wmz3UWyMIENopjRgNh&#10;LFegwTkgYxVvTvh3rX7P/gS80+S0vLvVDqiy6pe2MbXFhHbCBWHmkDOQ23jHQfQ196aZoOn6O8r2&#10;lrHDJM7SyOBlnZjkkk8ms59C03Up70w3GRNJ/pUETq6O/wAvLqQecIBg9s1zVML7aFqj1BSs9D55&#10;+BviC5jmt3vdctrjTLw2+oxylVSHfcSuHtUjPyqyzgMD97GcV7V8R7CLxJocenyavb6PqUM8U6Ok&#10;y+ZE4b5WQkZB9OORkHg1wXxQ03TvBesXt+bGzttBvr3TbrWLo3PlPp5SfbFdIoH8RG04IIxnkZr5&#10;2+MOr+MvAHhzXdY1mXT9VttdnubP7WbuVpZLe4/1NyiAKvyxwBAVJABBI5qoWwtLl3K+J3PXPD81&#10;3478A6h4f17xr4ks/EYu/sl3ExW0aHcz+VIocLvhcAjluegwRVT4froXwS8E+NvDyyRQa34Zjlur&#10;jUiqNcEP80OxcElWDKBz8pJ9jXyH8SPjPqXi2DR7VrrOl6ZZ/Z4Qz5nmgWTcqXBHDEYHH0+preKv&#10;Hln4r1zSY9I0WDRrWO2hgluVuXln1BBjbLLnOGwPu9eB1wK8mtjItJtbGkIn6CfBnT76T4aeEdLb&#10;Ubiz1LVom1q/uYGxMUJB25YEjJdBnrhWr1az0fR/C8kczEC8nAha8unLzzbQSAznk8An8K4r4fpa&#10;+FNG0zUNS1F9Z1a/htrOS5t0HkwqBhUVV4RRuJ55Jya0PH3jd/D0wibSZL+eMNLDGrqizZUjALHg&#10;gZBPbI9RXsU60PYqfkZSu5Hzr/wUY8Ij/hGfDPi+Cyt3/s+/EE93uIn2uPlUdtmV/M+5rjP2svi9&#10;4d8c/s3fDuUQi41jUJ4SkpB3W22NlmGf9orjHf8ACrP7R2v/ABH8Y/s66po93a2WsanJfrcPZ2sT&#10;S3FvboyMuzGMnc23BGcZ614z4z8NeJLj9m7wLpV94O1601jTNZuJLj7VpMq+XAy5Uhtv3ck9e9R9&#10;bp16aqUZJo1pwamkzufgj4z8LeBvA9pqGo6zHpl/DqazyRWlitxfEKMxMuTymc7hj8a9f+KPjHxP&#10;4q8CayHstQubXVHQaTJcWosbe5jfAJkDcqwCnHIbnJ4xjyj4DeBdA2aV4g8QXmpaZp+nAiS5k/cW&#10;jgBnlUSIQzHaNu3OcnjoaoftZ/HmGXwAuk+DPE+uXWmXMoWa01iIGSDIzG0bsBIE2nuTnI98+RgE&#10;6lScvaaXOiql7TRHlvi34Vjw78eLDw3d+KLC9ur5bc3F9HNvWyMijMbk/wB0HPXoRX0RqfjW18D3&#10;2ofD3TbjR7nQEighn1KSJnZp5SDcZkHfjcAM9APavkn9n/Sb3xB480O1igk1mUXIlgilkAJPUlmP&#10;v3Jr6C/aD8YnxJqulP4e1JikORdaDcb2ukmjj+8HwyuxKEZXgdPWtcRTVWMvKxnXaTij2Pw7oM3g&#10;+ZNV0XxGjySW6WbXliP9HuUCqwcqekpOS31orxL4fePrzwB4SsbLWb2O1t9TjXVLE6hEzRNGxZSQ&#10;IwzAkrxnAwD7UU4Vsv5V7ah73U5+WX8xzXxd1LTLbxb440p9OUauviHUpprwzBTtkuSYggGScANu&#10;z03V5x4f0D+1dQJu9cstIjhYAS3LMdvPJVVBb9O4roPi9Y3c/wAa/HCWwlmnXW76RfKUnj7Qx/Sj&#10;V9HWHwhZyNNb6jc3US3cd/GQspBO2SB8nJ2kD1PzColF8zOqOqKmjRaL4f0XV541W5vYbmGWK7kc&#10;ossauAVRCPmY5PXHGa5u4upfEmpz+WItOsJW/dJP92EDJ4IHH4V7Drmt+Ek+Gtn4du1uLDW7e0a8&#10;kKRq6vIdrbGc8gng8dBx3ry/+ztQ1KWM6ZIlxJOCphhl3ELjOT2H51MocknqTCTmtUZNnNLYo8JC&#10;SW5cFuBgkcAjNPu4/wC0L9bqWWGBnG4RgZCgDABA6dK3PD3h/RUnZta1x9OESeYv2W1NyWf+71Uf&#10;rirWr3FimnyQaXBI6STeZPe3roJpOuAI1ztHPqTmrj3LMxdOtZtME1u1xc6gM+bEkeVQYOSO56en&#10;Fdz4HX7B8OX5OWhu5ck9P3cSfzJrD8N6lHoml3VzJDKjyB4hIh/dOCuNjY59+K6DTLZv+FerEh2i&#10;S02n/tpdbf5JUyu4v1NaavI+itHtBZaLp6CHmGyhBJHQiMV8strGs6jqyalLNLLew7UEsjYcL0VS&#10;euAOlfWWrw/Z9Nv2kkNvFDA25x/CAv8A9avl6x1WS0vbuGRbXU5DIgMmAwfYwI2uOcHBHFceG1cj&#10;SrubXhVrzVdfke0tbOLUpYjbR3V/IsaxOFOfvcEkZGTWrcpdajptg91qNoJ7FZbOSztIQJ0wXcth&#10;RhlBGMk98dK526trXxHfGaK0lspJWO8KxcbggJA74yDkkcYrr472/wBAshqmnwW93YQ3cN3IL9Fu&#10;MRnekQBbHmjO/OBwQM9a2lFdDnWhleI7/TdS8MedpFhPDscbozcl5STkE7QMEe/Fc3oVqL+GTyzu&#10;RRiSMkkrjv1HHt0rU1C9uvEMkcFzcLLEksjQr5CqVBPI45A6HHbNYumQm11CW3cebKreZ5iLt+X2&#10;qI2Ssj3cJB+z5mLIogv44kf5YzlsMBmuyskL2scwRM79wBHX6fnXD6o3laojRsxB+9vxnJ9h2rut&#10;Eubb7BEDETg/KSvFKb0PVpL3mdBo1v8AZZtsgJJb5CR7Zqt41KvZRgRD5z5hyMHp1qO21S8N/Jbw&#10;xiWIrzK5wqZyOuPpU+usf7JQi4V3JxJkdDj8+/TpXOtzubXKc/4ZzL5c4Te6fIBuGFya6eN4/MDh&#10;BIVfGAMkjNcp4VjaaJCGKIp455bqehrrLMPbysY4yZCRgY/M1nUNKOxn6pbRw3u0YI3DCnr7/p/K&#10;rdzZyKXdnKBF6RjGfr6ccVd1eGWOQTvGN3XCdR7Vm3OomS286SRkQk5iOPpjH4VCZo9zl/E2pQ6F&#10;ZEzlA8YLNgDivEfE3xih0f7RLPchCr+XHHtAJPPAHU8e35dK7TxXol/461WWBLpra2QEMcYaRunp&#10;154/OvJvE/7K97pWoHVIZWvY2TmNG/eI3rjufp3r0KNOL1kznqSnFe6jPn8d6r4hB8i3kMbd5PlB&#10;/AVp6T4d1zUYEkSGBBnB3vnH4cV6L8MfhO2seF7jVLiJopISRHGeNoUgEn6nP5V7X4T+DlsdF0tm&#10;jYS3LqHdT03Hp71vLTRIPrVOK13PMPD/AOz34q1HQBqisqxsNyAgkkeuKoaf8KPGb3rJYtFciMbt&#10;uG/H6dK/Rq00u28L+F0gXywjQ+XgrnjHJx3pPh94N0zSrK4mMKpJdFmdnGTljx+QqFGTe5yLNHTU&#10;m16H51XFz4m8NyPFqGmy7QSBLFkgH69a07Px/IgG93jk3YOeh+tfcWjfCuwvPiDd3l1DG9vBtXyy&#10;PlMvUt+WMfWtX4ifAPwj41tJy+lQi6kRgLhFCurY4O7rUuLsdP8Aa9JSUWtz4kj8a214/lXCxySs&#10;MbugPFbmn6vYFVDIgRcZwRwcdq67w3+xxJrNg841G5t0Z8R71B4BwevX2ry74xfBnxL8IL+3UK2p&#10;WF0GZGX92wK4yMdOhHOe9crjqetDE0KsvZxep6LpyaTfRJHG4Y4LO2TjJ4HGPf2qK70FbByWKSMi&#10;8CM4DH0+vTFeFaD8Q54rlI3R4Hj5MUgKsD69eRXqPhz4o6fqyixvplTJOX289O3qelWm0Z1aNzUu&#10;VnaGeFMR3L/6qURkZ29/fv8ArWVG1/brBbyHypF+SRSoXfxyRyfWur1iKQSLcW84IjB8kpydpJBH&#10;YdC3B9a5xbWNLieY5+U5hAO5sMDwM9gePatFK5xK9NlP7VFdwyRAMxYFTkc579a5W5ha1m2uPuj8&#10;q6NYfIklWHddHzCd23oMnp61meKLDyolZeDg49xmueejOuE7jtLvlcxnjgdBXW6RqskUobeXGMMM&#10;Z4rzOyu0XDDJcYyO1dFY6jIi9+mQBWPLc6ozPWF8S/YIS4bftGVGakh1ZpoDKxH7wfNg8A4zXm8d&#10;08zBCzOG5+b0FdDPqC22k+azeXbiMkoMAcDnP4Zq4x6GVWdk7nzt+0L40bVvGOoaXHcu8Vn9njC7&#10;cLuCOWYH3Em0/lXkqrtHWr2u+IJvE+t3mqTjElzM8uMYwCcgH6A4qmrZGa+0ow9nBRPyfF1vbVpV&#10;A3DOKA2DTNp35p9anGSAllzR/EaRPu0v8RoGiVWOcVJUa9RUlSIkT7tOHWmJn8KeOtUUh6Ng8VYR&#10;uBVYfeqwOnFJiZN1NF3crLp0qmMieONikydTx0YHrjsePx4w1abcQyPaXhXJQW7k4HQ7T/n8KHsV&#10;HdHj2t2UdvY3g+0QiSeYKCWCkqqgADdjP4Z612+hWKWdtYQAcIyKQOgAOSfqTx+dcdb6YfEHiCzD&#10;rlIwZR8owCdvJ9eua9C014tQ13SrCMgRy3KKCB1UH1+gzXHKWh7VNe8e/wCjWZCIzA/d/OuihaNQ&#10;gDqHbtmuE1HxhDbkpDhsHyx5bdPxrIl8Z3MPzJDLuX0HP59K85wue/Gagj2i3ZIxhTyPfrV+CZni&#10;b5sEe9eCt8Rb2BY/NhuBkcbMAZ9xzitOx+LEaBN4kAyMl+qn3HHFCpNGsMRE9vZ1VV+b52I/yKu2&#10;94wByRtB55rymx+JEN+AqMmCc4B5J9sV0+n+KYb1tqNhVwSc7g9NxO2nWi2demoIs/GPkfaW6556&#10;/Wr12GlsoXVidrZfjpx/jXIm5guok2sQd+7J6n61uQ3P+gqF+8eMevTv+A/KkkdaaZoaDLMEAUgR&#10;kn3xg/yroZtSlSAfuw/r1HauP0u68g+W5VBg4fHetGXxAlgHhMiMW546Y9z6U7Fc1jo7HV4XckwS&#10;jbx03Y+uO1W0vrNQWeVNjdflK/0zXnFv4+s/nxMAGJAOf8+lWX+ImleVvN3FIkZO6QsDj1B9azkm&#10;N1oWuenxT2NxHkSxPhflkB6n0q7ps1tfKfKJcM2G3qQD+deFn4yaVBdyRbSmB988D8v8at2Hx0tZ&#10;nZIryAY+60jEDn04wa55U5djB4in3Pd4IbV14OwqfLqz9gBDhRkgdccAHoa800zxzbX4jeW7hlHB&#10;Mi3CrzyccfyxXfeHPEJuTGJmhtnzhInOW/H/AA4PtWEoX3Eqg5bORhtcYz1461nahaGEIQDmNiDx&#10;/n0Nd9cWDzqHjjG5gMgjGawdX05xBI4jHynkZ5B61hKFh86Z53r9nvglUrg5GHz061wuqSDVNjyr&#10;vnJeCQMOrAZH5jg+xHpXqmoWaOTuYDcDwR78fpXkmvX7adqVxhF8pJgHwmWAPDEZ/wB4HHsa6qDt&#10;oceJV1cebC31PTLTStQie8SS0Y20yj94GjPK5Hbbkg+sYx1rD8QaUnizTTaXl99o8R2g8mzvpogs&#10;t5AAcw3G0kFwcAMTnPBxnNXLv7DObBopbyKSMSQ7cZGSQVIXPt68hse1cp4nSfSILPUtHuJp1adQ&#10;1vIAoZv4SDlgG6DI5P0NdbSPCb1NGHWDc+A3fz7katb/AOjyh7faDKq7Fzlsg42ds/uuldx4P8X2&#10;mveFbdpJzbxSv5eSxIj3dVB7YOSPdffjmvCPiGz8diWK3ijsPFEy48p12pfsqkMhX+C4AzgdGGfQ&#10;VwnwM1pXn1PwzLKVafzoYHc5w8TtGR+IGfxNYzjZcy6GsbPRnVeI7CddIPnknUtPuQZPm3LJzs3D&#10;HQNgZ9DnoBXllwghup0HRZGA/OvUr7bbavaStLN9n1C1NrfW2MeVKpKsfzVj+IrzC/J/tO83AJ+/&#10;fgdvmPFe/hJ3jY+fxcLMYD2zUivz9Kh3VIrCvQTPOJ0Iz61KrEnrVVTz1qQHjP3aYFtXJI5qRZRn&#10;gn61UVyoA71Ir59KALQbFPJHYH86rLIVpTKdwGeKq7IJHf5eldf8Fr9tN+LXhaRWA8y9SHnp8/yf&#10;+zVxMjndVrRdTbSde0u+Bw9tdRTA+6sDUspHsH7R2kfEaX4eQal49i09EsPE4i0qSyKljayRS53g&#10;cDlE/OvcvGcq698ENC1ZifMEVncMQM/fjx/N6p/tbQrrX7P3iFlIL2M1tdofYTpk/wDfLGuO+Hnx&#10;K/4SH4X2Hg+bSL/J8OS30eqKhNvutbgDyy2MK20dzzzXLJe6aR3Ry8rZGDzIMnIPX6VIZYlfau4g&#10;gZPXB55qPaS/mAABgcHPtRvdGUKFCk8V5/U9OWw8zDLSkDcecVGURlcqpBHOc9RUqIIrn5XWd3+X&#10;rhR/9ajZtfkcMB06CnYgjjRcZBOAuMA9eakDjy9oTKE9XHI+tJ5O5dvPmDseKkji4AZxuIyPSiwE&#10;K25VMnBBOCR6GmvDsQ9znBPepUKLyoy5PftioGG47B8j5JHOdwNMBCwcYVl5GAU9aTa7y4UhAVAI&#10;JHAA/wD104xsnylBkA/JnpQtukreYck9ueDz6U0SyOVzw5K5JXv1NReb5vlsUzIpA+Tv0qVVRtpL&#10;DfxwORT4sRnBKk46IfU8fyNUIbKzLCVGXweMf4/jXyF8UbSWw+JniOAu6o1406R7jgLJhwB7fNX1&#10;0pURA/8ALJm/g6ivnL48aasfxEjusD/TLKOQ47spZP5KtVHUUnYwPA1hGt5HI2AQQcmv0u/YP1xb&#10;jw54j01WUvFNDOBnswIP/oNfm7oG2EZxtPtX0f8AsrfE8eCPiFcm51JrOzudOuFI3YR5EXeu/AJw&#10;ME8YrqtyROOTuz9Piw25zWJbeJ7XUltpNOdL+KWUxu8MqnysZ6jPqOg5r5ltf2mvEusN4h1HRUtv&#10;EGj6eksEshtvJgRl3EOvzMx+QbiD16cEc8Zonx40jTZdDt9PuDpk99P5+o+U5FtaTgj98qkLkuM5&#10;G/bg9O1cFfGwpK7JSPug8gV83ftJ/F7R/h9o2q6LYva6D4o1dHeBpIitxdyKQsTIY+cluAzkdDXp&#10;Nt8XNPuPDWn6nDf28xlI8zyUabaM/dO3ox4HpnpmuE+Idz4N+LFrbadqllaTXGqFrEXVzajz7eMr&#10;5i8kgp82NrDvjFc1XN8JShzcxqqM30Pi74m/tJ658TtRtbfxNpes6X4YltPtE+n2Q2T3RRHVW89k&#10;5iWRCwBBGQ5Jz05dPiTdeJfCt54V8STaheSaagGlWs9zIpt4n+VmVVILsY3+UHjj0OKPjnD4q+DH&#10;jPVbPwfea3Z6frMMi2zanbJLqM8Lb4pV3YLLG5dyowD909RXiipd2lzFoV1os+na9YymKYzBluEd&#10;Tna/ptxjnpXBUxMMSlJSGotO1i9d3N1Pb6i0FrPHpwcTtDbguIlBwV3Y6Drz7Zq3a62YY47cSAyu&#10;AQYh85XnC5PUc16L4a+Nlr8JfBs8I8IaRrNlcxyaHOSZAurMCTI0h6EBXwCvJwueDXhNnqEt5ezx&#10;xW5tkmYt5UPRO+0d8YzxXlpOUW2a2s9D698C/tJjwj4YjsINNvYru5t2iuhfBWiHzBoblTgEMnJx&#10;znrmvry18U3+raDB4jXxDdy201ulq8cNqkwmO4f6RAQBgEkDLce3Ar4P+EfhXwn/AGnc3GteIV1i&#10;4tPDzXdraX4ZoGuhGGigDBvnCoORkYxj1r6j+D322TTfDWjiWx8O+IzIL02FpIJoLhRAGMirnAJD&#10;oSmQAcHqDXzeY4ifJak9uh1U4Lqdlq+q22orFZa/Ibe2m3RXUEc3kzWkK9GkmU8SM65B4OAcDmvl&#10;C18VeIbbwZYeLbPxNrNlpk+q3VjBfwa1cPesqPiMXUbOVDAZC4HI5OMgV9SXtjpOu6BZXmoeKHt7&#10;e989b2DyliilIfeQoJO05jbDFs+h7VX8UeC/hno2iaQmpPHZaPBM93p1hDi4E5lO/e3BO0McZztx&#10;tyeleTRzerSh7K1r27bW1/4bodMYq93sZ03gX4g+IvCGgawLm38cQ3sG3UNF1eCCyuPLPzBra4jU&#10;YZgOCx/I9Plj9syDTE07wg9tZva3r7/tDTRTRTFB8kcMm7hmjWMKWH3uvNfcdpq2iR7bPw/cxRST&#10;W0Lz2aSLB9nXZw7L0AC7jjPY4Oa+MP2jrbRfCVprthc69J4x8Uy3MMNnPqke8xQS5eV0bkZGAo54&#10;Vh3r7jJ80o4us6dGFrJa9+5i6bXvNmh+wJ4e03VPH2qXUjqL210e6NvEz4BcgKcn2DGuo/ad8Oa9&#10;FZHxCNX8P3lvL9nstN0rTmcT6ej4z5RGANxU7s5BB5wa8m/Yq1D+wvjx4Z81mEUtybd0C5zvRlHH&#10;pk1+hSabpkCaFfalaWksejX93ps0t6ECxQsSSfm4xwh6Zr7GhTjVhOkzysY3ComfMWlfBXxd8KtB&#10;0rVpGWXT7+xt4DbQXELSrIFLqctHjaAzjqTnuaK+oNX8aaH8SNRfRoYXXTrPMv2512q0gwNijHTD&#10;k59qKP7LoPW7+85Pa1T4Y8dRyaL8VfHmvJqsNteJ4iu0jtZoHy0PnyMZOFIK5UL9T6c1iXE+n/27&#10;f+KbDS1u9PvN8clk0JhwW3ZeBgTjDBT/AExS/GrQdVPxM8b3bqkVgNavysnmAbgbh+M5569K5TTv&#10;EFxp0NlAgMaW4Y4f+Ilt2cHgivMbabt3PWjdJGh4t8Z3viTSrNIprrE6L9oMwTyC6rt+TAyCAAD+&#10;dZOmaxLplhf2a3KiO4TymXyVcMAVOQSOMlRyMGrWu6rfa3q9zLrQlNw58/yxtVAxAGQiAKMrgcDt&#10;XTWej+DrHwbBf3V9K+sfatzQC2LeYo/5Z9RgY5L9KaTqXZF1E43zfPmijuJXAdlMqnrgdMDp0Nb0&#10;fhBpBb3oEsmmXEkwWXsETGc+hGRn6g96boGmww67BHfra28EyO8clyx8kcHaSRzgEDpXQ6rqdjZX&#10;OlaOviGe70YxG5cWtubcRzSArKuG+Y/dQZPbHFS4tLQs56x0+wPh+6utT1ZLS2jlMcenwjfPJKUJ&#10;UhTgBcgAsTxnoa7/AEqz8zR9FtYxgzyabFg4/ikZz+hry7VXFs9xDCqeRJNtHz7iAGGOe9e0+HYD&#10;JrXhW1HQalZR/Xy7ZSf1pVF7qRtS6nsfxKuW0rwP4ju4CElW1fac85PA/nXzZokPhX7NIdUu762u&#10;IrYtGbKAMZZscISTwD644r6B+MwW3+GWtvIzKJPLU7OScyLxXg+k+ForO3S7udf0q1fyzKlrIzzP&#10;IQT8hCqQCcdScciuLDrlTLqXbJ9C8K6v/Ys+u2lr5ltp8kUl0fOAlRXHDY5+XPBP510lr4M1HWL7&#10;R2u5lti4N2j6pLiDYrEyYVTwvy9hzVPXdesLTxJd6rpGsOdL1G0W1uLG1TyZQoRFZG4x1GcjrjpW&#10;PqOuavr1zHcTXMmoXJhMZcrmUIPXHtVSvujJaks2pHX/ABHeTbYER5GkBtIdi47Hbk44ArC1TbD4&#10;kt5FKuki+WuU5B65/nWt4aiRb+a2lk3h0xleCM5HXrVbxpLHpeqacwZ40DqDJGhOe1RH4z6yjBxw&#10;8U0Y/ia3MbWjFUDADICgkjPOa67SL43NqGijTqCU39K43xjva4im+zgooxvBO4D6Ctzw7dEoFQuN&#10;8Y/eEcZ9BjHWrl8JdN++el6LMbaE724kGflzwP5EVj+IjHDYOyGWSIN5ruSvzYGcdjU2gagWXywG&#10;QBdqh2yOv+NVvE2oqk62hySQdsSkAAYyTgc965Fudz+E5Hw9eM03mSAx75WKxK+7YPU4OOa9I0SU&#10;zEHbjDD73bpxzXktjepLqjr53lITlkk+YsM9sdOn6V6Jol4ypGsYGxju4IBPTpjFXUiKjM6LWbZE&#10;YzO2Rs3MI+ScdMc9K5u/torsASHyk6EYHPc4rZ1GU32neUsLZU5zsBXeOff24qeCzW8KtNCqSLzg&#10;D8awijq3ZzOk+H4bCOWWGN9srBgG9u/41BqUM1rIzRgb26E4II9q7m+t4/IAGUA+bPbGKwdQs4tm&#10;51JwMAE9PSuuOjNLHLW9/NarIIpntUkGZACTux6jpn3rcPjjxBBpdm2iGw+02bqYftyybGA7Mq5P&#10;5UPZ/a7QRjKhm+mPx/OqsejzWdyZlO8BcAYwAK64zvuJ0adR+8ja8W+KvjT8dZbTwjpkuifDDR7q&#10;BluvE4uftcpPTy7dflKk+pAOOjZrxrwLY/tm6N4q8U/D/wANeM0vbLwzcC0/tPW1t2SZSoaMxvOj&#10;uQUKnuACMkV9Badd2l5aRpIA7vjk/wAX4+ldh4W1i/8AA9/PczwG9s5yA7McyYAAHzH0xjB9OtdU&#10;cR7ONuVHk4nJlUfNSl8jwax/bK+NH7Nemmw+NHwpuNasoptsvijRpkVX3EkbvLUxE9gMp06ZzXtP&#10;w3/4KKfBLx9pUs8nil/C92q82PiCAwP/AMBZdyN+DZ9q7zStZj8XeMrWaIBrGOFi0cvXeexU+xPP&#10;T0rkfit+zP8AB7x5qNvpmo+B9Ni1G+kLveaXCLOVP7zkx4DH/eB6965XiaUvjjZ+R5E8HWpS5bn0&#10;R4T1TStc0a3m0m+stSs9oImsZlmjJIHdSayPiR4HtvHN1pMd1F/o9v5hdRgDBGDmvj5v+Ccl78Ob&#10;99b+EnxU1PwhqZOAl0WTzFz91pIcBvoYzXXeEtQ/aK/Zo0vWL74mwQ/GDwrKPN/tbQrtRfaUqg7m&#10;eN4o98eOTjO3BOcZrrVKEo+6zgUnSqqSepz/AMQf2WJNf1XXZdKh+yx2jZt5QMkHaCRn0z9a+N9U&#10;1W48L6io1GPyHVhtnj+6D7/3f89K/V3wr4msdd+HDa7DMJILm1e6jDY538jPv0Ffnt+0V8Kl0W2k&#10;mtW326WazOsg+YncQcc+36V5nLZn1mFx0m3GqzU+HHxahuYEiumknnnbBkGWyCODjuR1/wD1V12o&#10;ahaTxDageIsDmMEcHkknp3PPtXwT4F+I15o3iR7SLzZIFYlAfvREHt6D2r6e8KfEX+19Om2yr+9P&#10;luYuCrH1H58cZyfSrq0XSZuqka93FnrOkzST5xCkQK/vUVdxcEZJGc9/T1FZniOXMTqyDylHBzk5&#10;+v41L4M02V9k7k+XImAcgBfqv4U/XbNruWO2jRhliAABgHnjFcM7Gkbo87tUZJiVzhepJrf0u5kl&#10;kC+XwnI5610ieCnhhwiASHBOTw3rVeDSEtPNDkReU2cDO7rz2qYs2bY+yiP2gJvwcenv61e8S2rH&#10;wX4jCTBDbaZdTlwRyVhYqASfUjpUGkQ/ZLrzJjsJGQeMDHTqPeud+N+uXfhr4ZX8dvABFq+3TZJj&#10;gkAkOwAI4yFAOOxFduGh7SojzsZV9nRk32PluPJTJGDUisfwqNelP3HGK+uPzMkopiE5xUifeoAe&#10;vSlopRigB69RUlMRRjNPHvQBIn3aX1pAw6A0u75qBok3cipom4wT9Krr71In3hQDJ1+boa14tKNx&#10;omrytgCK2fPsxBAGfUc/iPbnLtYHup0hjBMjkIAK77W9KOj+GEtrghMqS4C4AI/vHPJzjpxge1c1&#10;afLGyOvDU+eep4XpSLYW0lwwKSScKAeWIzz9MYH4V0Hw0tv7S8X7wQ7W0TsrDoCRj19/0FcMNSKX&#10;ggKHykO2Mu3BHJzgdev9O4r2L9njwmmrwaxemTy33LbwyHrkfMx9OpX/ACKwlZQbPVpRbqJHQWtg&#10;f7RIkwTjjk4/wrp9P0WMAMAsWOycGpLnw9eWF6GukWXy+WKnIYeuKy9R8QSzTSrsTStPjyGvLltu&#10;8gZ+QHlvTjNcqu9j178u501x4PS/svMVA6AdH4x71w+teDrGI7X2DA48t8H8K4PxZ8StV02CeewA&#10;ktoE3GS6DNuJOMgE4AyRjj/CuWh/aB19njS+stH+zt0FxacucDjK8jPrXSqbZyTrRT1PQV8NmEp9&#10;muihVv8Alqvb6iug0O5vtLkJdlLkcSAfe+vvXLeGfHmk+KpJLeIDRNVUDdau4eBj/st0xz9eK6Se&#10;ZrNQJFKHqUPX8D3qJQaNoVFfQ77T9Ye+jj8rOQuASevSu88PG4uYHh8wLvGWI759q8j8LzNdTosO&#10;SG6Y6f4V7n4K0WYmL5Gki77FDY+veuaVke1h5cyM7VVm05ydxfcxGX+9+PeuS1e5a6Ji83yJDhTv&#10;B4H+R+teya5pSzQFWRo3HTfjj868s1m3ihLgL09K51LU6JK551q2mvcM+1D5SLuBLfMTnoB2z1NU&#10;YNHa0jciYJMyg7yPlT2Uf1rrL+xSICSV1ijY5G9vmP8AOufv75B8thYmV88zTOVUe/TJrpipM86T&#10;gmLpHhGyk8xZA05YcyPyT+fb2rotM8EaTC+77MXk3Bsnn8q88ufHNjot20Wo+KLS3kHH2e2h3EH0&#10;4ya6vw18cvCME4S4nXUAvBkjd4T+THH61UqcrGca1K9rnpGlW1vpRBs7OCB/7wiyR6444P0xXR2e&#10;pXdkqNNK8aRnA8shVI/PP4VB4d8QeGfGVuJtIvVxgfJK65H5HP5iurh8EW2pQkKAhIzkEc/jXmyT&#10;T1OlSXQ3fAfxIhhhFv5rFwdrF9vPTrj/AB716ZPc22p2cc0c0mSvzDPyng9cV8+/2Be+GtQw6h48&#10;9dxOBjt0H517V4Fs5tS0qJreFV2jh5E++PoCR+tZWbNG0tTEvrRWR1jGRk84/lXkPiOyafxD9mjJ&#10;iE8bxZGMltpK9f8AaAH0NfQGpwxIzlDyONuAMH6Z/pXkfjW1S01V7nAjRI3YSbc7flbnFOlpImq1&#10;KBxkNhBf/aNOnwSsS3CyxS7ZNjY2yKcEfKx2kEZAwOOCal3G0ouLS8s45YLhWSezcYS4UAhtpyuD&#10;zkYI6rjqBXQeLNEkfSLbXNNjWW4sN0rQ24+aaDrKox94rkkjqQc+hXN0Dxha3VrIsoldLhTGDaqG&#10;dWwCCFOFcEMDjIJzkLncD6HLfU+cm0tDyvxVpF/4bvEu5/tMxtnVjNt8qb7OCDGTjGXQMCGHbHuK&#10;o/Ee+Xw34u8N+MbfySNTn+0TtbrgGYAec+Bx864b6ls16f4hjttRtJLW4vbN7d2KwSfZBF9nfpt2&#10;vEuzcSMruwCx55yPLfHU73HwvtoNUuNJD6Zq0UQltNw3o4fBDLEwJPzA5GeMHBBw3G4Js9L8aWDw&#10;yajdRkmCKUXsQ671mibgf8Djz+NeS6ojSarfSEjZ5zMz9sk9Pzr2mwaz8TfDOwktzJf3M+lRiQSr&#10;5IcxyIxOQTyFLHt0+teMeJ3l/tm5SX5FWV9oC7QPmIJA98V25e90cWPWxRDc8mpVYYquPmUZ609W&#10;NeweIyYc8AD8al3dyelQowFSbuKdwJFbcMU/dyPaoVIA6U8YxxRcCTJPWnEn1zUY6085ouAM5+9U&#10;ci5U5+op3PI/SlZAynqfpTA+v/F+onxb8B9VhBLtfeHTIMnq4t9w/wDHhXI/szeI5L/4Ky6eZC8Y&#10;ee3Ck8bXjU/zY1vfCiZNZ+F+jJJypt3tXB9AzL/KvK/2Vrl7PQdc0uQ4e0uEBHuNyn/0EVxOV4tD&#10;S1OoUAxASE4IJAIqPdHsyqkYJ+8MZ96s3cIhleE8FGPIHONx46VG673VBGwXPOen5Vx2PQWxHb/M&#10;+1hwehx6f/rpQ7JHH1Q7ccngmh0GQApfJ5+bFAZl/dhtmTkv35/+tSKGq0jTgs+AOCQMVNcW6Rx+&#10;Yru/y42HHy56fpRDErfcfe56/Lx+tRK0hIYFfLK9G6jI6/WtESx0KLKZBn5yMqSP0+lMkRWAZmA2&#10;9Pzp7TeWyKSuMYJIzkYqP/WcGNsqeTTETLbhZ/MDjZyMk/eFV7wALhGPlk8gcYokm2nDhTgYweM0&#10;2S4jlLjy9g25GD0P9aAIQiecIyRjy8ZGAPb8agXaiop+fKgHA75qX7R+8dyBKgGCDxx+VRO6GUqC&#10;BuB2igCeFxGHXHC5HA75rMuP2b7v486rFLaa1a6MNLURzyXSFiVcnaRj0KN+dacCtuGQXRsLgV6z&#10;+zlBLqHiLxBb2V/Jp121pHMpW38/cI5AWTbkEg5xwQeeKNegnZK7PLpf2DNR0Q6fcrrs+u6a959n&#10;uRp1mEuFUEZKKzHOAWP/AAE+1RfFX4K+Afgh4hm02TXPFtrrA04TW1+0cDWzTOCDGwUAkFTz0GAw&#10;z0r6s+L/AMfrD4A+G/DkU2nx6hqt0pZrOSUwSPgqHZQFbDMWJG7HQ968g8LaC3xB+I+uajf3Y1PU&#10;/KhbWdG1XSjrEWmA4kjMThuRgKAqgsMnPStKnMo2vqzi0ueT+OvHvgrTvhXFpdpZ2VxpzQM1vpul&#10;6jKzW2pSQJ5s84KjKqSSpVvvErgAV89+HvEjX+qWXm3TxO0iiUBN5Vcj5gD7c+9eu/FPQNC8I+J9&#10;U0rSLzT/ABPLdSzTudMXEFshkIEZUZIfHbPy9O2a47S9Btb+eDyJpbOzkIhmCRK0sCKMsx6EgE8e&#10;vSvm8VOTfspLYuML6n1t4R8cjxJp8el6O9t9lhnMlvP4igSCCYLG52YQ5VvmYZz0wetJ4d8Vr4ls&#10;INUtrK8/taJAGlsthW1hyw3Im7IVAFOMnOQTgc15l8DI/Cnh7TTp+vJdX/iO11FZLW5jumEKIcAY&#10;U4X+Lc2fQCvdotY0/wAE6iLHw3fRxaVcpDHFFaQwTt9oZZFO4EY+YCNiS2F718hicNKgkowun+R3&#10;Rl3Y/T/E0F+mmaxNaT6rZBhEdXksoYpWgkyAkjSMFULJtY4bupAxnHmPxB8OeE/EHxe0bxLqF/ou&#10;l6Oi3Op3l81uk0Fz/qxtuCr7XGCPmBJJzwRW9q/xK0XXvBUVtcWA1d4NVaRcBFtvPQgxrICCuCd5&#10;OFPyxgD1r40+K2j+MNTsbfxR4j1S01AXFytpNb3JIla4MAcloMDaoj2Y6D7uBissHRtNzckpPda7&#10;BKTuXfjh8K/CvhuTStR8JeJLq9tbmOdpDf2LpDJJG+xntjtClSMAde2elcXYWF7qd4Jza2mLpsTX&#10;BwvTkn269adBrOuQaMwjubuTQ7qMW5ihDPEqhlcquc7SWjViBgkqe2ax3i1ONZHtr5o0ZPMERkwf&#10;KZcMDj6jg+te5Sk+X2bZnqjqLmJNMh0vw/czH+xILn7YILUAuWZQpJbtwOleyfCP4qWWk/EuS7sL&#10;hb/R9PRfsVjrOnl7ofPtCRyIG2MoYnOcY7ZxXznf+BvFOj6FZ63JbP8AYLuVlSaQgBpQAcE9cgYP&#10;0IrpvBwkto7e8eKYXc1yspltHKuQOTkg8dvwrkxVKM4O3Uak09T7Q1fVn8DJqiajqmi62Jbj7dJY&#10;PbzTN5BBlYkYAiK4VgSvJGARUEPxG0fxhfXkWtaZp3hjS9TONM1+3vVugIiE2qV5Khyp+VlUZ47G&#10;sbw/4t8EXPgt9R8Y3d5rGuQNHEb6+RJxElyxHkxvkndgMRubscd68g+L/wAZvCPw/tpfD+h+DrO2&#10;1MX7TQ302mqs1wuVIWT5sqhUt3PbgEnHz1HLp4qXIo+8+3Q6PaW1Pqq58MeGtBtYtahDWcV7GLiS&#10;WKykKXtyRg7B0VBt3bB+WMivlX9vywXW/G3gzxhaxkQajazW8UghZDIsUgIbcwG4ESZHHA4r2z4V&#10;+Irv4p39jr2orp2gae1onkWNlMywKw+Qqqc+Vn1OR71zP7WmkXvjj4GyeINTuIZb3w9qCC0jtnJW&#10;K2LCNgexJ3Lk/wCyPpXsZTh62DxypKN1azZq2pwueIfs7eJ5fDHxS8OX8KWzut5FxP8AdU5xknPA&#10;HX8K+/Nd1+70fXTD4hvtLS8u5kME62ZmWF2JU7FJAGeCT+tfmH4Ivbez1nT7u4yLcTL5qhdw2Bvm&#10;B9eK/VH4m6Z4c8d6Xo+qQ29xeW62kEtsYZltIH3YaMeYQSPoFNfpOHrQpTaqO1zzcXCUrcqMPwS4&#10;8c6X/aEerXxFyfMZ0iVXLqTG2fvf3R+lFVfhlpmy21aEBtDnsr11NpZ3ErsElAdS5YdTtPTiivYu&#10;u55vJ5HyR468Mar40+MXjXTbGSKVk13UPLtZrlYhj7TIcgMR69qj8YeG20rwxpFgs8UkVuzLMCgL&#10;PMSDIFJ5+XPTjtXovxEm0Hwr458S3es6J/aOkajr920xjvFW5kImkVlVUw2wc5DEZz9K+ftZ1q81&#10;m6DTQx2yROxihhjCCME5xkc/nXy8mm7x8z04tvdEdtY+UxW3DSSZwqqvOPpXQWER1XTLeMB0htn+&#10;dfNB3SMeDt4PQc4z0rnLbzZZgDklmx15NassFzeaiUnYefkKCcdhgdPYCtEzV6o6/RtGF748EE9z&#10;bWFtp8RZpbliEiUDr0J4JzWVqeiRy3V3cJqUV35K+bJPJL9/Jx8ueSelJdRXNhot7bXGoTWly12q&#10;zadIhDPtU4ZieeDxg+tUbGw867s4fPNvBO6q00h+RATjJ9hTuS0Z2o2qySQLEZDH5+1C643DB5r6&#10;E8DWZuviT4et84/4mN7N9Ake0fyrxa60yS08W6fpct0lxJHfiEiLlfvAEg17v8JUS5+JOjyZyI7O&#10;+uue2+QgVjPWxrS2Z2H7Q1tBb/DPymuBF9ovoI/MxnGMt0HX7tfOdtoc1xYXN9FKDbQELvb5S+c4&#10;OPwr3P8AaevCfCOjQL1k1Dd7ELG3+NeKaVa39zGkcolksgVDxxMOnOOvcZ71lC0U7jZX/tJRZ28X&#10;2KOFwhDTAn96CSQWHTI6Z9BVjREiQ/b2umikWTyIoYyQzMUJz9AB696h1+HTtNsbu+a6a2s7eMs3&#10;2scoo9SODxk8CvF/DPxcm8XfFDSki3adonneXHbJjMzFGAd885J6KOBn15NwpOqm4rRFU2lUimew&#10;R6gbHxXEhA8x8bPmGDgnr+Fb3jXT49T0lp3BkkRs7RklTj9fyrk/iVp7xPHqlspee3mG0ouSozg8&#10;de54rvvCGq2nifw3sYrO8kO5DjBGD05HBBrlS0ufWNnn/iO5lvrC1njRiAo81NvTA5HTg1d8MXW9&#10;UI4IXhMD+mKhvoUtRe2T22RG+9Y5DuyvqR/SsTw1qqWc5eWNI3LkCENgAeoBzx+NaON4nOpcsz1K&#10;O6RWSTzUDkZBIDYPpjPWo/EDmIB/3jlo8bjhm6deRx+GOTVXRp4vMjeEI3mNjYsWOO+etbmq6XI9&#10;kMyYCAhl28Fc/wDfX61xNWZ6N7o8vlm+zfcmUbxjy5I/ugdhnv8AiRXa+F723RAJWZOhAyCo98Zx&#10;iuW1/TBYXXmwHfvHztKMDPH97mlsL8RyxZMksYOWCbWBP+FayV0ZRfIz1wXlnaeUbjypEfCpKFIc&#10;4HXA4P1HStpXSKPfE5eMjtzxXnsk73IMcxQIq5RH/i/+tz9K6Hw9qyJbxQujRui4CscnHb8KwSPQ&#10;hK7OjjuUuWjJG9AMgVFq0ceNi7UI6DFRxrMsbtGvmIvI7AVLG4ZCZAUcckdStaJ2Opo5+5sJJfLB&#10;kCBCDjOc881LG+6UZ/gGSSMcd6vXQJDbiCP4TnpWHPIqs+4kxge2Bx1JrZE3aOj028tWuEZtnloD&#10;tUjr+ddro/iLT5UcSMwGMhGGRk9/SvD9S1F4F/cOu7PDvn2596ksvERkQhXE5ThnxgAnqTjk+vNV&#10;qawqJuzPoFtO025mWe1umt5+CH6D9OR+Bq5pSajYa3HesV1QhNgmDAlR3BrwSHxsbRBCjtcFlIBj&#10;H3ccc+neuv0X4kRRjph1QsCe3pz6/h06ZqZWfxI3lSVRWWp7NF4rmuvE9pcXpNlpkCElHUkmUnAJ&#10;x0AAP513Gq+OtMv1g0yKa2vorzMLxnEilCDuDDpjGRg14fo3xMW/LrcvHKhJUrKvXHt1HXvXS2o8&#10;OarMH2G0mTncj4B+nPJq6dl8MjxMRl0JNOS0XY7L4g+D9f8AGHjPwvFp2u22k+F4bWb+1bX7OrSX&#10;DDZ9nVD1UAmQk5xwODnj49/ahfxB4S0S+tdV09JUvLtrSG5tB5oMSHIGASQWUA4PPJ/H6L1PTdMs&#10;llMGvahYtgupiuZAB+vvXHyaRptpdfbJtRe+kmBPmyuzOH47k/rW05Rvdo5sNlrX29PQ/Pb4S/st&#10;+NfGviO/1vVdJm8OadeTNKst2mJihPRYzyDju2B9elfQlr8F9F8FW/labNLLKwJeRhl5D3BI4HTp&#10;z2r2u9108W1kxiBODhRgZAB/wNY+p6IstqMQglBkEqMnHp6HvmuetXlNnpU8LDDQ5YnNaXbRNAFU&#10;bDgZTOQP/rV1Wk6GlzOkszEogLKO/wBah0rw4Jbh5Vh2GQANIepI5wR689a7+wso7TSo1lC+YVbP&#10;Qkgex+leXOV2Ujg/3Fy7yJIJI1b5TyCP4cVy9ykr6msUHlyAttyVHryeevbnvXSa08EMTi1jjTe5&#10;LAE4Ddfw7mubt5RY3TzFG8yThM9B/nGaUUSxl5bTi1RU2xEgguw5289B79vpXB/tFeItPs/hHpeh&#10;O6S6rcXqTLjhlAU7iRjpjaOfWuk8ZeJoNM0+81FmdzbQmR0Q9e3APHYV8i6prV7r99Jf6hcNc3Mn&#10;8Tn7o9AOw9q+hy+g2/aPofO5ri406bo2u5DB8oxSVFvPrUm4ete+fED1+9UqffFQDDCpUO0LVATU&#10;q01TkdeaUcUASowxin1ED3qRTuHWgCRQMZpdwz1qME4xQPeiwE46VImeKhVhnrT1YA/1oA3PDmoH&#10;TdVt5FYAs2C+wMwHfaDzn6Yz0zXQ/FzUriGzMUqeW04ASNeqDGWHH91cD8+9UPh7p0VzqpvLiPzI&#10;oMbA7BQ79hk9AOpPb1yQDzHjzVTqOsXDq6yRxqY1ftjOSR9Ru/OuOuk7HqYW6TPP/CMUS63d39zE&#10;Z0trd5Y4+2c4Xj2/z0r3n4HeEp5fBVvO+oPaGeWWc+TGqEZbAHT0AwMV4f4Stf7R1qS3iBX7VbMq&#10;+xByP0z+dfXPgXR49E0eytYl3pbQrFGDxjA5Y/U1xVZaWPcwtO7uTnwPcX8Mkdxqt7LGVxgBVb8w&#10;KztA8MaXoipp+p6JcukR2xXhi3kgn+IjPPvXo9ho6XSZmaWQH+65UA+2OtU9T8P3NunmWeoTQAgj&#10;y5sSofYk8n8654TcT2/qt1c4vWPghomtxSvaWkV3FL96MLlX/wB4ZyP51xOrfsu6XbESwWd5bOOd&#10;sMpKg/8AAw1eg6lpXiW2/ewXdkWXhMq0TH2yG5qrDe+MZB5dxcxxA+hkbP6j9cV0qt3OGeDV9Tzf&#10;S/hO/g8anHHZNqBvcRub5MFQORt2qB79Kr6XZ67oskthrVoL7R5TiGYMGaD6knJA6A4zXqk82sKH&#10;juLqElOAYbfaffrk1i6hZT3uLeaYOWXggdB71o6ytoYfVlTeiKXwy0mRLqcKCYo3OH9j2r6g8A6U&#10;EsR5u3IbneOfzryL4b6OyWMk0aZAiPI4w3YV754ctXtbTcuS3HPQ+/PeuGpLqe1hociKfieFfKlV&#10;NoX+IEn8OhrxHxuk8N0kFrB9plY4Hljp9STXvWvWypbPcTSKIyO45NeaalE1zMZreI20SHIYjlz7&#10;d64OZp3OupTc46HiV61nYeZNfXL6hqDZxaWcTSsvtx0/OuNv/wDhIPFl2kd9o95pWiL9+MfLLKPT&#10;g5Ar36/u7rSyzi0ikhPLARHOfrmsuXxJp67Fnt1QA8gApu746mvZpVFbU8WVJ7HyjrPwQ1PU9W1N&#10;9Jt4YIJ5S0UkpIZRjpjacY+tb+lfsveLtbgP22/0lZ4/vSeRuduTzhQAevJ619J2vi3Q4lA8mPPX&#10;52RsfmM1vWHxO0+2jKwTQR5Ppk/kDirliEtDlWB1ufM+n/szfEPSr1L7w/cNp9xF9wQzbUf/AICa&#10;9P8AB3xr8UfC6eysviPpaRlpBGl5bSZV+f4kHK9fUivWF8a6TrqPaG8up55RhRFKqKnuxAwB+db9&#10;v8NNG1XTxGLfRdfi2/vYbmMLKT3AfofxxXFUrKe6Oylh3T2Zvf8AC0tL1fSrdtK0ZbnUJMeSHQEL&#10;75bpXUeELDXtVnjuNa12308Mf+PS0G449Nx4z+FcXoHw98JM7WsUGoaJNCds2npcurRe4AOCuPT6&#10;jNdAPhlouiSwN9v1WzjlOEngvCyMT0zvzg1w3OtRSVnodzq2kWdk3+jzBnZstyfmPfvz0rxr4p2R&#10;htjOxISM/Mydh0OK9etdJGl2KO10+owLwJWA3Dn+Idz7j8q4P4labJqei38cSGKQoTHkYwe39KE1&#10;zoya91o8p+GPjY6DqclheSJHE1xhfNCmEMcdscBhyCO4xjk1W+L3wxXwnYnxto0F9/Y4G67htWW5&#10;gjBOSShZSsZJPO4lGHpknD8PLLf7Ld0l8xypbykBLHGMsrDDcHnGPTI617J4C8T6h4XujaLcx3+m&#10;zsfMiukQDBADDAyPbH8yM16y0PAnFt6Hzho/iW38URXFrBqUeq798NzY32+3laJR/AzcK6Z65Iwc&#10;HaoIrj/iZbJB4EvUhuRLHLeWsrxysPNEqM6yOe3zckkd8ZwWFfRnxg/Zr0e91K28V+C7NN0YZrrS&#10;YpjGApU7vLywDKV3ZHDDHdRlPBNdtIbCxGka9b29x5dy/lfZ7ny7mSBhhflJwcqAfmxjPBBFN2ex&#10;Md7Pc9U+CEu/4c/Y5hwlow2kAttMbMAPfC4+hrxKaYXMttO5JMkal8+uSD/LP417/wDB3Roxayxy&#10;X1vHBOgMQ2OhEeJhkBlPHIHU/dIGcV81axrv9m3t1DDp1xdra3c0WUdQrAEbcE/4Vpl2kppnNmOq&#10;iaLIckE52nHFPCnPBrmR4k1R/wDVaCMk/wDLS8x/JKmTVPELgMulWcf+9O7fyUV7Z4bR0qtmpA2a&#10;5tZPE7YxHpkQPrHIT/6GKeR4kOA2pafEMdrb/wCKY0E2OlVecfnUyA5wOQOK5QW+tMPn8SRRn0jt&#10;4P8AA1PFptzJ/rfFN3z94RFF/wDQVpdBHTbG/un8qlFtNLnETkD0U1zI0KN2y/iDVn4PS8kX+RFN&#10;PhbTJcedd3twe/nXMjZ/M0XCx1Z06dRuaKRAe7rgfrVe4lhth+9uYYBj/lrOi/zNc1/whPhpwSbe&#10;Mv1zLk/0NaFr4G8N7MRvY2bnkMbVmH5YFMD6h/Zx1601PwJLa215Bcy2d64cQyrIUUhSM4PGea4n&#10;4UIdE+MHj/SiNifabiUJ9ZQ4/wDHWrD0TwH4a1xI5dJV9K8T6Zppkj1fT5Hh8/DBAG2kEY3L1z0r&#10;C+H3iS/8LfFC5vfG1+tvcygC6v7phsbMexGLKMc7RycdOa4tOaSNLbHumpxqb+UPnJYlMd81TbeN&#10;+wsQ2O/v/Pmr968VyyzRSCRGAMckZ3Bh6gjqKrugSOQYzu+YYPv/APXrmOxPQrsWiGCpTLdCOtMl&#10;jMYLsfp7VOigqCfuZ7mmSk4LYKYG3A5zQO5HG46g8g9T3NMAUtllIGMk5OT6DFSWw45AIY4J9B2q&#10;UR5mjbgbRzx1x71aERFolkCIrbeMp74qvcO7k4LJnptNWriEh3xz3Uk4zmmNEpTG3BxgHPH5/jQB&#10;QlQv8xJz3OTzU7srx+Xkegz3/GgoIgPug4A4pwRPL3sjI5+62cjH9P8A61AEOxdhBIIzzj06Zqo1&#10;srtI4I4Uc+tX/KH8W7A6en0pF/dEhR8kiDovIPP6dKAKsAUL95kO7n2PTNdP8NfEWreGvHtjL4fl&#10;jhvboNaL5sZlVt47qvJ5A6elc2ybG4A3E9j1GPSq7hwIzBJJbyxsSkkfBU+oI6EHmi9tRNXNTxH8&#10;VPFPxN8YaOnijwGPEkdvIsaXP9mHTWDKwGZLkkkLnJxwoJ6DtafRPiff3kuqeCfhyvgq2icwibRb&#10;hPOMfync8oOZAQudynkk1zvwZl8Y+KPE9q0mtav4n0q3KfbF1UItiZlBbYzMWJDEAe3frX1rpUvx&#10;Cv7W4uUsdI0e5GnI0NrJeH7O7fNiAIqgAYzluewxxmsKN6zZzySR+feqaw/2r7Hca7aGRgZ7mSS0&#10;kYpKWO6NvM6kY9cEmqV3rFvpU01lJ4he5czLGslnHEkDRbQBg9e3evoT9oz44+MvhvqU9pdeGfC9&#10;zbazp3l7ptL80TkY85GYPtZQWJ3YGRj3r55g/aZ8Q3lzeXNnZeH/AA5ctFFufTNCtj5zg8tucMVw&#10;CeR1/WuPFUXTl7z1CLXQ67wD/Z95qDjXlsdV0/YI4o7uedn3vhRIEjC79rbCVJ5DcZrtNJ+FviHS&#10;p/D2h6d4U0rUbvV7hpXvI7Kb7PaqW2bjJuyACemOx7VJ8KLfxN8TbGXVtQ1SV9Dvpl0db2G+WC5s&#10;rp9rmRAihcFVYAN6jmvPtE1vXvEOtahaxajq9/YaO0untO2q3EtvKVkkCuX+5GNuAOACFz1Jrx5R&#10;UnzX0OiKtqz2Vfhv4s+G0qWGs6Ho9xpRu3gv9ViumtPMTagDRhpQUHEilu4z05rM1HSdEuEuNf1z&#10;WfD+myWVykVgtrfu5lBDkSfeIDAKpztOeAMcVwXhjxND4n1e9uk8ILrGn2E08NjpusSveiyWQjy3&#10;dicOEYN7fMxr6Y8O/DDTvjB8Kb/Rr3T/AA+NQgnSGbWLDTvs0FqsartUMfmkKg7R2I9sE88Kcak2&#10;ktf66kOTsfO/if8A4Rm10O0sfDnjy10xtqzyWccM0ttKV+UsSchTkMenQ47Vw/xPaHwxoGlTfZIl&#10;1+8mnF3c2pBtLq1Ozynix0wyNnp9K98l/ZPsvhbd6hO8UHiSJP8AiYWeovZbo5HXI+yyLuxtbK4P&#10;c8V4Hd6YtrG88+nz3+nfaluL/R4j5a4iZyY1fBKYBf3HHXiojjVCsqThpsdMG92eoavo/gz4u2Fh&#10;bX3im5jj0ewis9M07RtPNpaw3DpH+9kL7i/7xnyx5IXjHfk/G3wBT4ZyW0tv4um1OK5TyruLTo38&#10;iJXAMTGXaB8xxkcEDua6/wALfEz4f+N7m01bU/Cg0TU7Ir/pDsXsbeFcCJWVTuk5JyxGRuyM4xXT&#10;32taHrWtX93pusa3JpkE0+pLFHcRnTQjH5QYznG3sOp9FzXz+IjjoOVSztfa2vy8ipWTszyDwd4g&#10;TwT4oiXVtFtNdghcwQWl1bC4gmPzbd2DgHLHDdRmuB/aYez1KR9Yjs10/UbgQTPp0UbBLUJhQFzn&#10;qCc8nkV9P/DT4NeJtT8N+MbjTYdHSe5gZWurmN459z8xuisoCbhjocYavDfih4n0mLwZ4t0TxF4f&#10;f+31t102xNzct9oFwpJkmOw7SikkYOST3xX0ORwnGamtnuTZNOx0XwB8ZeIf+EDB0q5vbeysiZLp&#10;7ABT5RKnDOF3YOeBmvpT4veD4tX/AGfPE9v597ey3ukubS0YvKjzhDINpfkZwDjOBjivlj9izxxe&#10;ad4b8WaVbW7Xhn04Tm2EpRpRE3zIGAO0lWPPQV79L438V+KrezS3tIdMsrNWijhaX7UQ2OAwIO/g&#10;4549BXdWozp432lPTU9LDYedai2rHwpo3hTWdO8HaZ4nuNPuX0O8meFLsRts3KeQT68/j+Ffo3+z&#10;v4jtta+B+j3R1JbmOBHsZbKRWcRbS+FbnptZcYGelfmhpniq60vTjpGp6emrR2yTWts920inTX3k&#10;syRqyqST1DA47V9T/sWeIZrPxCNOuL9IrPUI3kCOSFEsablI5GDwec966sypv2ftVutTCCTdmfZ2&#10;iabpfgmXzBGD58KwvNDbOxby+FVsuRlQSuepxRVPVVtVnFtPbf2kko+0PKbiBcy5IJAZjwQR+AFF&#10;eJDG4zlQOjTvsfDXxmuJpfjH41ngZ7aVdcusPE2OVncbvrwKydH0K68RTXlpYiOWXyjLNcXO3dtG&#10;N3zHgcn2r3Tx38H9J8Q+JPGGpXV8dKlgvdUvJZd4CysLl9oYt2xgceteC+Hrz+zUvIJWS2ttViNq&#10;bo/MqLvGWIAJI4r610uSfvHjRqKcXyvVD/F/ge68Cay9lcz2tw6kFGt7hZeCMg/L7VUgzdo+FIMZ&#10;GGHXNJqOi6fpGv3NpY366xYROVivIYSom9wDzXpFv8MVtvh3L4oiuHd/k22iRZJDMAMn8c/hQoN3&#10;aRqqiglzPc4+91HVPFupvPdP9rvzFiWaQDc4Ufeb1OAMnvirnh3w3/bdxLZm6MUgAKvt/dJk4LO3&#10;8Kgc5rf+F+uQeD/HGn6he2nn2srG1uIpo9weF/lkGD7GvR/CHhK18LfFjXNFtpk1DSzJAYGOGDwu&#10;QwB7dDj8KqlDmnYVefs4cyPENPhRfiBo0K3H2sw3DO0obcr4YHIPfO3rXvXwKsGuPHjbl/1Xh6E5&#10;9C8gavKNfSGx+KN1b28KxRWf28rHGMBVAlwP0r379n/To/8AhN/Fxk4+xWOn2oIHfy8kfnmsJfod&#10;FF3hdGH+05Zma58IaepH7yWeQj/vgf1Neaf2lpGl6XPpFpp8dxqE7qf7TkkkRoDuwUC/dIPr716R&#10;+1JfxJ4q0C3RAWitGlDknjMmD/6CK+Tfj18d7a8tZtH0gx3+tSHbd63HIQkMYXaLeJBwSO78+gz1&#10;HPToyrPliOTUY3Zyv7RHjsX+sz+GrK6guY7d839zbTearzA/6sMOCFI5IJBP058htb6fRry3vbQg&#10;S20iypwOoOe/0qBUwABnip1weD+NfUUqUaUPZo85zblzH3F8Ote0/wCKPgSC4g2SSTRgSCRgWRuj&#10;KfpzXEeTP8N/Ek9tMZBYXT5WRQBtOc89hXhPwe+Jd18LvEwEkzHQ7xwsyZ4hbPD/AE9favszVvCt&#10;n8TPDjyeXE5ZPMjuA2ew6e3Svm8TQdCo30Z9nhK6xVJPqtzi/EVsIzb3quvkSDEjdip7D8frXn+u&#10;WX9m3Auo5QUdhjkDHPbiut0a8a3ik0DUlcXsfG9wNrnPUVlXsDrFdW7KgkB8xn3cj8Kwiy6kTsfC&#10;Wrx/2fkEFlA2seo9uOtdUvl6knn+ZK5XDSqjd/Qhv8BXkngnUDY6iUkkDI3U5bn26YFeowXUkUPz&#10;YTnhZiMH0J5Ge9c9WNpHXSn7pj+JrKS8t5Nnl3MfUpIh+X1APqK5bTJ4IJncfOmMEgZHTp6V6Bqg&#10;hXe13HvDD5ZIVXB46Y68Z9689k8uxnOUVYicqZEyy/lSitByep0OkXh8xNxEhJPkqdq/kBzXWxQx&#10;MglLSSTADMhHP0HJ4FcXBNEbNLqNAjggoQMfmO1bemX8c9s7GRt/DPJGT0PHTufYDmho3pSsz0Tw&#10;3cCaOSJsEMfmDVHqkM2mksULoCfyNZumzLoqgTtOj7OVaLaR6ce1dRbSyatpzMV2OD8rYzle1ZtM&#10;9dNNGJazNqEB6o4IGCvas690h1heTy2xIcMVflffrXQPBNaCSaQIXxuB2kYHpUFhe3GoI8LWqEKM&#10;h3XrVxZNjzPXLAbUkZZZOduGGG/+vXOIkkSyFWn8ghuTJtA9QMD+VewXkNtFOUvSkSN2PAUYrmdT&#10;0a0v50MU6CFcqzRnjp+ArVSOacNTj7VCi20r78krvAUKQuTwDkDp361oaX9oe68pd0kkqZCn5tvY&#10;c+vFaeo6IsjRwxy7IyQQoON5HPTHJpbbRJTGPmaLPJMa5KnkfyNW2nuXCUoDo9ebTWSI3DmQqTu3&#10;ZAHtjtxW7o/ja7SZJEudwyAck49xjtXNtoDmOOIRnylPJUkkeuOmfWuj0fTClnI0gMfbJUJjGBn3&#10;6Hv2zWEuVnRCpPqdaPGHnQosgSUuSSuCSf16YrGuLu5upiuGQDrgZx70ixyNcxsySSx7MMSw+b3U&#10;itjT9CMsYWONueh25znOfrWVkae0ZNo1knnCV9shXBwg9/fvWzqNonlFEyZAemO596tafYDT4F3h&#10;d8nCgchaiucuhiUDcRgkn7wz2qHsZyZS0O0kivpyxD7RxvOOeSMH8hU3iTWGtkkjQcgYBJ6LjmrM&#10;XkWFrvmQCPB5Un5hjAzwMcf0rzfxZryPe3GzMkkeUVUG4Nux6nsc9PWsIrmZxynYoaheSzXUSSvl&#10;bhBjHQgHA+gzmm6hciytvNyj3IyvC9fUD8KoaMk0zPJcS+bBCpjkKHAjPUfj+ua5nxv4rht4WWLM&#10;cECNJ5ki5IwPvfnxXVCm5TSRnKoqcOaR5b8afFipZ/2RF5aXV05a4VE+6gPGPqQa8fye9T6tq0+v&#10;apcajcY82dt2FGAB2AFV819fRpKlBRR+cYqu69VyY4NTw1RU4HjNbnGSx5z7VKCQKhR+npUg+bpS&#10;GyZCcZqRW3D3qBScgdqeM9RTES0BqaHJNKSAMk4oAeGKnNPR89aqveW0Qy91An+/IBUB1/TIfvah&#10;bD0xKD/KrA1BlTUiv0zWH/wlmlj/AJew/wD1zjZv5CmjxfZE/u4ruT02W7c/niiwHW2N49qJPKkw&#10;XQhl5yR7VyPibV8R3Aj++ZIYASO5Zc/pn8zT4/E4mbYmm3x3cb3RRj3+9WdrK/a5ViMbxhZ1mXjG&#10;AM9fxxXJVWqPQwz3Oh+HFj5vi3SDGcjJ3cdgAT/Kvq3RreTYnlp6d6+ZfhHCP7Y0iRs/J5xbPbgg&#10;c/hX1H4cuchMthAOAK82sfUYDU67TI5UADt7c9K0ntVuSkakEKcfIelYttflmQKTgHBPar1nfKGj&#10;RG8tFGT75NcFj6iGxojSbZI3BUb24GTgms3ULK2tH2owjfnJ65PT8as6nqkNtPG7xNLwcMgyDzyD&#10;WD/abRPJKy5iH3EzytWhTsQ3VnDbQeYI1BJP3zyBXE6lbZuI5YyVyMDHUmtPxN4ga+dYoCTLg8VH&#10;oFs928M8rZIBwCO9dEVZankzfNKyPSfh3psKafGM7T8gZzwM5B/z9a9kt4BFaeVjJbqB2rhvAFoY&#10;owRHlCMAAfe6c4+ma9FSMxbsL8h5BPXB/wA/rWcldHpwjYxHsvNi2vEjS9ctyBz1rmdd8P3F7dRt&#10;AVhRe+BzjHT8q7iaLcd7sMDqMYzWXd6lHEQJBsHUbzj3rjcLm6k0cRd+GBKQ8yfvADw3Q+wrnNS8&#10;BwzygNbpIAc4wM/rXrCX9hcjYB5hJzyRx+dVWij3OEC8eoyOvY1rBaGbjF7o8Puvh1ZOzB7d4JM4&#10;ACAA/XvVmw+FumLlzZm6TPBlLbT+FexT2kcFwJGYYPBCf596uWNskcWZXD5OAQeg9QKsFCK6HC6B&#10;8PrOzm3xabDET/sZznjAz04r0Dw/oFhsO+2ieVhxIiBWJIOQCO/X/wCvWimnNEgU4c/wuD19v5VY&#10;Swktm83ZkN8rFen1I/z1rORLtaxQfTbLWUXT7ycm6hGbS/jO2dFPIIPfnGV6ceorFstcu/DesPoH&#10;iSGOe2ueUuQvyTLx849CDjI7ED610uqeHZLyJJVwl6hyj5+WT2P14z7jPbkEFv430N7OchLuFiYZ&#10;ZR88EgH3WH5g+o/CsGrmDt8hlp9q8NyPaMz3elyYNvJnJjyfuHPb0z9M8ZqjrFkZYrlSV2OudvTb&#10;xjgVf0C5lOmvp98pS5t8xFCfTAxnvjjB9KorK7zSK67iGGe2RWSdnclrQ8K0XS2TWr2I5SKOUyDK&#10;5+VjuGD9Wb88c9K2fFOnX0Ph+4azEVt5Uikm4yRuzwcqM4xwDwOSD1rpNZaz8MX2jzTkRCd9m8Hk&#10;5zwPp1/Ot/Vk0++0u7YR/wCjmFj+7QcDqRj+lej7Wx51PDXd7Hk6/FbUPAvg+41CDU4bj7FcwNMt&#10;2waFwXUAHaDg8g8bcEemRWb4n1fQvjzaQzeGVTwv4u8oltLLD7FqmegjbBjEmeOVBOQOeSIPitYa&#10;X4e+GWpnWNPl1Cyvbq2W3aJiFlVnAUq4+YYxznOCPu+vkfh+3tn1i7k0WT7N5aJ5aJK0ssfLDGxg&#10;Nyeu3JGMkAVvBvlucuNjH2qa7H0J8IbmS5vb3TNUsxaCK3aE77dYniZA3JCgYB5J4718ueOobjTt&#10;YvC7kh5Vy46Z2np7EAH6k19leH/FE154evJtVhgfXRa/ZYb+MgvMGAKg4+8RknjnGcc5z8k/FGxu&#10;7cpHLbyReXLBaC3KkviOJ1U5/iyDjPoFrowNryZ4ePT0OL+1Sf8APV8/7xpDM7jJZj9WqqsoxTvM&#10;B4HGK9pHhssltxyTzUYTb1A/KmFivFAc1QixG2zGKvQvnBIrPVhkVbhYKMZ9qlgaMOM884q1g1Sh&#10;bkVcjbcTSAOMcn86eoGefSlVQRk9aDjHHWlcD0/4QTKniCxiJOLi3uYD2z8m8D80FReO9Tj8MfFX&#10;RIprGK9sNctksbiKboAJG5x0JA9c9azfhreC217RZGPyJfxKf918of8A0Kt39qzRJdCTwdqyqEMF&#10;5JFv922MP5GvNqp+3VtmjoSvC56TpNlaWelRWOnWkOn2luwVYY41UDtninMhDupYt3wTyO34Vuax&#10;posIknCDy5yGQ+xGRj8DWXHMEYucDjAB5NZU23HU6FsVmjG0HaCF7e4pDseTaCCSMkIegzVqYDyw&#10;THlyAWPoPWqsiRAccOzHBI7Dtmt0BEkKIHULgnpk4qdmSIY4+XtyabCYkG523v2HOe1S3cLIDuhE&#10;eeSWHWmBXni8sOCc4Pc8Ux282PgfdGAetNjX7Rb+azfORyBzt+lK1sURGDr8gye3H0oAiZRjJ3Y6&#10;tUfmYUBmzkcIe5qYxCcgByQenb9KYYyuAp3ndgjtigBk0ZbO84wePTHT+dRyhkiCgscHgjsKnVAs&#10;22VS4A6A5J7Cor3d5WxVYDGQ45yR2+nagCqj7BuAJDccHmknceZLgjknBxiq8RZJiU+QEYwTx9Kj&#10;nbgEyZyeSDQB9B+CdA1Ow0PwqItftLDSHt7e4bR7GxU/bSSxHmM3R/mXJzzj2p/ib4iDw7Fr1wNX&#10;1XXZ1uY9RZLe22/ZrcswVEydpVuVBHf8BV34XeI01D4eaOmk6otp4gtbYxNFcOdgVGIwoPDEg8fW&#10;uLt/DvxQ1HxxGqvIItd0me3nv4bZUWJbeRmiCnOBnK44HDZrw6GKqRqTV7WY5000cvdDWNe0W51j&#10;xlqg8A+CtZsGtILXU4ftdxHDIwLGPABDyBWyWGVGMZr5Iht08PahBfQldU0iKA+QZoQQpJIAIP3u&#10;Mc4HWvuT/hJdb0v4pXL+Jr6bWNE0VRHaiKJBbxP8yGd8kk+XkZ57HivO/iB8H/8AhM9A2xSW1rHo&#10;Ws3lhM8ciiBzcSxyRtngtkSAcZGOmK5q+IqYis1LUmNFRjoeJ+HvEs3jbxvrdvPqNh4atNWgS6jF&#10;tbGG2aaCMLGMAgqxG/nuWrf/AGZ7zU7/AE/xLHpMup2eqvjdLYXCiKRHIiKtbEES8uCe6jcRnGK4&#10;fXfD1xbeENUvpl0q3j0O+aAyi9AuLjcwGI4urKMg7vevdf8Agn3pUl9r3iLdYWksFpBFM1xcJueP&#10;LEYUHuSOvtXXSw8mvZ7NlOSVNst6N+z94z+EXje0jsdTsbN4xPdme5mEyuqkcPEoy25cYXnPOK+i&#10;PhLqWo/FLw/qUes3101rLBGdlghtYjs+SaIpgleSM5O4DB6EVjeIDpeleNtQuX025udQmvBJd3jf&#10;JFCpXZGqgdeq/Me/aupbxpovgfxjqMVvqkfmXaECS9uzBbtlUG0HaQ0mNrE8feHWvXllVGhJTv8A&#10;8E4aDqVm1FELeGJtMd7eC9uJNPtXlnXTJ2zvlOCq7hgkdSATwTVX4Z+HLnx/aeI9C8QaUJdI1GJr&#10;hEv4SHgeQlXG7au5sc7l4wa9A8Para67fx6NdwPFNC8lw8jwn7ynDI7cjcN4wO4Ga3P7W063vrRr&#10;TE4knMOYcARgLnJ5HGcDj1FczweXU5r2clF3vY2Tqq6aPzY+Anhyw0745WPhnX4Yry0g1RtOu45C&#10;SkhRyoyPTcBX6P8AivQtA0PwPf6dKlnYWwLExwQBOGJwCE55BxmvzP1a+uB+0j4pXSkEVw/ia4WD&#10;zG24k+0HHPbmv05uPDo1FEn1iSOOS5sxHPbLLx5hUBsN3x647V00fZqu0a4lO0WebeLPF0+g2MGp&#10;RzrZ6ReWokmmS3JWZVwqqA2QpAPfrjtX5p+NvEmpax8StbkniEltPfTahHA21jELjDnkDk8jPoa/&#10;Qj4j6sPDHw5h0zRdOTWbC3R4pjd27TAKSWIUkD5hzg9q/O7V5mXxjd/Z7dbS2BMcKIDnySxMec9T&#10;tIoqON247HTh4pQ13N39kTUj4P8AjQNJufNeK4mn0ySKOPeXWVWQDaevJU19t37w2wsDYSWtgQgE&#10;tr5pgVX4BDKg69sGvgvVob74bfH22un/ANHnnjsdWhOCDhgrA9B6Gv0J8YXFprFlFcan9vubCZPt&#10;UMVjbKIZXI48yQc7iSMfhXnYufs5Kp0Y6VV07pHwP+1J4KTwZ8XdVlhmh8jVXN59lUENC7KrHII6&#10;EkkfjXU/sp30+nfE3w5cJbNPJH5zRqELgny2H3QDnt+daf7bHhi9ttU8Eag9pObx9LFrdqCSUaNm&#10;8sSAkndsI5Oc49q5H9mrXtQ0Tx5pl1A0ipayszbEYlBtO7hSD0z3p1Jqth/aLZo0hK7PtUeIte1W&#10;0jiaO8srpSWZUQQiVMnb97n5MlcDjBFFeTfED4iveapG82qzT2cQZfPs55raYOx3KjluTgbuPpRX&#10;jexpPXmZfPI73x/oa69q3iiymgS4s1vL64njkHGFldh/48BXnmg+C9G1yO40maBbezlKkMv3omLD&#10;5lJ/l0r0H4leIP7K8SeK7NHMf2q6uYzjv+/PH4/41x/gW8S21CSaVPMjV4iU9cHOK+vmk6yTPmI8&#10;ypya7mLeeGNC8OapcWmnWkkkUUhjWW65lZfU8Dr9K9Ne+gh+HOqwqsaSvdR4iAxtQbcY9K8w1a/n&#10;1TXr+5mx5ktwWbHIHPT8OldFd6uttpNxYpFmW6mBllPZV5AH48mueDShO5vUi24GLrmhjXfDOoSL&#10;xd20qyw46njkfjR8B9S2+LorS5kJuLmWN0Z+pYMMjNdn8KlS48Q21tKu5HuAcHvhSf6V5Z4mifwX&#10;4gfVoJ1s44ZzcRXJIAjIbPU8URfsnCXc0X7xTgyHxVdwal8YfF4s4UEdvbzRbk/iZnCk/wDj9e8f&#10;DXxRoXgEfE/xH4i1O20jS4dTS3NxcPgMY1I2qOrN04AJ9q+I7j4xw+HdW1WfSYF1G4utoW5nJCAh&#10;kckjq2Snt1NeceJ/F2seNtTuL3V76W5llne4MYO2JHc5Yqg4Ga1hg5VXd6I6I1Y04KK1PUP2mv2k&#10;n+NfiyVtCt5tM8Pwwi0R5eJ7pQzHc2PuKS33c/U9q+f7iMI2APp7VseUUXop+tU7i3aY5Azj0Fep&#10;SoRpLljscsnzO7M4+9NHWpHj56YpmCO9dFkFh+wSghgCD1Fe3/s8fGifwfeweGtSu2ksp222ckh4&#10;Q/8APNjjgen/AOqvEFOwdKdKgdMEda569KNWLTOihXlhqikj7l+KXhtrqzTXbBNlxAokUA8uO4J7&#10;151d39rqFpFqe1iWxFNEV6fXHoeKf8AfjD/wlGlHwxrr+bqNvEfLmc8zIOAfcjgGovFmjr4V1Oea&#10;DL6RdnbMM58tj3/p+Rr5OpTdGbiz7SM44mkqkTJuc6RdxtCMJK/IC4b2PtXdab4jRIYJbj53A253&#10;ctnp6k1w6QLqOmmzuHDXEXcc5Xsc96i8N6w7TfY7ogTxEAS5PzDPHpWclcyhLldj2f7SuoIY2jje&#10;NVGUkdt3TsTXG64Y7UuI4wUkXjkhvY4OM/8A1q29G1JLmAxtMsjhDw7ENu/Pmuc12DMUlzLGrSFs&#10;sIx3/UmsI6Ox1t6XGaTeyrCrBmdegGeBj1HSunilW5hgico8DHzCzdMg8A9jnFeZpryQh4Ebb1QN&#10;u+Y5HQD8a6Sxv0gthDzG0aCQ8cggdDjjrWjhqRGfQ9NttShFxERGXjKbthPbPpnHJrudP1R55o1m&#10;RIUkx8iH1PHb+teQ6RryWlohmhL3jsACh5I6kY6k59a7fS9UEs6S3aRSCGMSBS2CSD29+n5VMlc7&#10;qdVo729+zIn7mRo5WGP3rFsge3+NUbVDMwiEKxENiRxnGDn+tU7TWRfwwOG+z7H8x94GCMHrx0ro&#10;tO1GCRVeGGN/l+Y9MnHXB5zn+dZpWO6M7lO506OOOWGYicjogOAc+/pWdc+DYNXeNT+7kIK/KOAP&#10;UZ611d1FbMkVyzBJUXcw6cH/AD+prn9Q8Stp4t5YCgi8wK5cYIHrnP3eaOYtlAfCNIoiFupxPuHz&#10;F+Sueeaqy+CbrSoJIxctfOpCqSo6kj5fc81rL4wm1rUAttLIqGM58rggdB16kmustdTt7omOOEnG&#10;SpxgBscg575z09RRdsk5Cz8KTWrF5FgROR8uT/k09dGia7MLOifKGWMcfn+NdujwwYi28qAMgjIz&#10;zgfnUisk0ojiEUezscFu9ZyvbQ2jJGBFpsaFd1upVcBTjgH1rH8S+NW8NwI1nbNcSyZiVMZwccH8&#10;/eu4uNKa4Ty5F2IwyXPb8K5LX47ayCRpD5r46q2TUJMJyS1QsmqPsiknO3geZsHGScYpyoLqcOXE&#10;CNGSmcBiQR2I56+vQiqVvPH/AK9p3RC21beXAyQeP8iq/iHxTaaTFFLK7+Q+GDRndtbI7Yz74571&#10;DTOOUrkPi/WIdN06KIXW5ydrRjII/A/Q14rcvcXt/JHGWkAUqZmbKnkNzj24q/4v1aXW9RuCi/u0&#10;YMJJBtJUgbSB6EkdOlZdhqieG9Nnu5nVJCzZBAZTkY7/AOehreMbI5HK7NHxBrNlpOlHT7YAPIoz&#10;zzIeuT3zXgHxe8S/ZLaCzEq5uQTIfM3OFGOCo5AJzyeuK7+S9l1nV5Nzn7X18vHCrjO4H8OR1rxb&#10;WvFMnia5+0SQRCML5cXy8hc8E89T1PvXsYGh73Mzw81xdocie5yy6rbAYXzCB02RMf6UNqqZwLe5&#10;f0xHjP5mtjzTgYVBj0UZoFxJ2I59hXunyFjI/tSVvu6dcH6lR/Wnx3GozLmPTsAHq8vH6CtUMSME&#10;nNSJkBuTgU7oRm/8TdzgQ20fHck/4Uq22rPw1zbx47CPP9av5NOccCkBnf2bqLnL6lj/AHY1/wAK&#10;adJmZj5mp3R+jbf5Vprjr3pG+9QBmtocLj95PcyfWdv8ab/wjOmnloPMP+0Sa0qcg5p6gUodA0+P&#10;lbSIf8BFWY9Lt05SFE/4CKsU5GGMVQEYs4vT+lTLBF/cP50tKGqAJY4ohhhEpI9RmlexhvE2sql8&#10;nBJxwOaYpPQVZt1SVJM4ARM5zyTkcVnNXRrSnySNP4ewfY9TAJ4Uts47ZP8Aia940HUykQYHa46e&#10;9eDeFH8nW/KIIwz7T7bSf8a9Y0m8HlIevAzXl1VqfYYGSSPSbfUQ6oSeMZwKnXVkRhjPHGK5mzu9&#10;ncDjgGk1G8jS28yOYcnlM965eVn0cahtan4tFtC6s4x0A9BXnuqeNJXkeKOQ7c4rK17WJLq4EERM&#10;kjnAQUtpo6WkBZ/3srD5iRWsIrqclas27I6/w9FHYaDJqF0okmuuIgTzjt+eM11Ph1kQQHBLMvXn&#10;r/8ArrzDUfEDS2VtbqfLMJxx9K7/AMEawHggRmG5cEZFOo9LInD2T1Pe/Bl9Dbxjdh52bawPT3Fd&#10;wtymegwAM/T/AD/KvINL1eB40fcvmY7V0um64yyBGYPgcHPasXKyPYjG52+oRC8SN1kxkY4rPudL&#10;geExzhpX2EZIxgdsUzT9YilkC7gUJz1rWuNTs1Q7l/eH7tY3TRLR4J4rtrvwtqM7wSF4h1U8lRnt&#10;x0qtovxAYSlmlPplQB7dP/rV0vxXlha8iSNgXkBUgdzXg/iNJtLuPOVcIf4x2rRLQx57aM+h9M8W&#10;x3jFDwcjJ78//qroIdSjYIEKmRSGx+n4/wD1q+ZtD8aSxSRq0g4HQmvUNC8UiWMAybwCDuzSextG&#10;SZ7FY6225xuA2HkYzx6Gt2LWAV4IycZ/xrymy1fp5jB3Y444x05rpNO1PdjLABegNc7BwTO+ttS8&#10;uYI2JEPJB7VBqug77r+1NPPlXGNs8Q/5aAdG/wB4cViWmqpvTdlicgGugsJ3RiCwO4fLjtU7nPOF&#10;ndEMTx6iBdNEEnYFHA4xIvB/Q/oKyJED30jgHkYOQOelbcoVUknjXhxllx0deM/lx+FZVu0cjO0h&#10;5xzisHo9TJW2R4V8ftsfjfwp1aAW7EDsDv7fhXU+E0e+0KeORmYGBo2yfvZGM1hfHywFz4o0Pb87&#10;pA20e27/AOtXaeArRYtDLMOSBkVrLVI76cbQujlNT1vSLSxsvCGq20V+k6PK3mkAKxwqoWP3d7MR&#10;u7NtJypNeK+JvhpH4P1OwvtIvZbjSpZ4ZLaVoiJo9pIKPjkOucHpyO3Gdn4uIdYu7y6hlcTXNz5q&#10;MmV8uFMpHz6FkJ/4D7133hiZfF/gM6nfb5JZ5IWvo4ot4EoQo1xs4ILKY9+08nBA6mu+N3T5T4/E&#10;1U67kti58U9HitfhFql67RRypIlwkwO0MyOoDEj7pw2M9Oecda8Z8R+Ir/xh8OtWbzJbLxB4flze&#10;iAbDPCUcFtw+YowOTyQDE3TdX078avDFs/wbvXncHSBotyJ5F+8CUV1PH+0DXxl8KddZPHbeHr7Z&#10;Hb63FPpE0hBYI0ibVdfUNIEJPpzXbg4/u/meTjanPNW2PPPKWWLzoQTHxuUnlPr7e9RhsdeKZJHc&#10;aTdyQufLuYGMbgHIP+IP5EU9ZIpvvAwPjqOQT9O1eytjw3uSBwvU9elHmbKi2jdgkEZ4pdp9KoRb&#10;jO4qe/pVqJ/pVJc5wKsRyBWqWBqROVHXBq9ERkVmW75AOauwOG60gLi0Dr0NCfMRUgWoYGnoF01m&#10;ZZkJzCVmBz02sD/Svcf2tb+w8T/CzUFsnSW/8Oahp9xcoDgqJ45Qv4ZA5rwjRl8y5eI8+ZE68+4N&#10;e8eP9F0nxH8Adc1iOwgj1i90S0NzeIv72RYGSQBj3wAa5qklGSbN4JuLR6JLcx6x8F/CWprmSX+z&#10;rMvkc7hEEP8A49XKhlUgEDJ447CsH4IXGv6z8L9KuJdTil0L+y2s/sb53xXMd0zhhxjBjce/A7Vv&#10;pFGbjy5dzIM57ZOP/wBVYNpyaR0w+FEBuJYWJ5cckcfw+9CTyXSbcLH0PJ4NSKIXeQ+YSQMKX7Dv&#10;9afc+RsjMCZ3cuwPGeeB+lA2RfYdjRhLiOSRRnHr+dNZ5GCAggDpk5z9Kmg8veeW3jlcdDUgsAFi&#10;KOr8DOwk7e/egRRKDyy0ZGQflXP55pwXfLztJUEYByDV37BbMyIrh3OTvJ/i96h1CzksPKYoAOcb&#10;TnJHNVcCsUMwQqCT1BBqNcsQrFUcHHNC53bohsQnAJPNMk3xOSQAMknjOPWmBPcxFJsBfnU8fJx2&#10;/wDr1nyFm8yBiQhGA2eKs3N2kssnyvG6nyy4/iGBz/8AXqEvlUC4OCc5HXpmgChDDsLrgADndnO6&#10;myoAiFM5AycdCAKWU7nePnaSACalYbztAxhcnHQ/WgDvPhxBqOveCb/SrK7e3ktNQEoS2kWKeVZY&#10;Wj2IxB/iG4j2PIrsLrxHdwaV4ft73UdRgu9LR4Lx5bgbmLqyKoA4Y5VDz614/wCHfEs3ha5vlguG&#10;t3vLYxLITwjlWVTt7t85A6da0PAukaz4k05ZfOWKLw2st9dQ+bjz5i6kFlByCFjwAa8OvTnVxKS2&#10;RpHbU9m+HvgmwPiQrdaSwnQvECXklXfKnmb5FPyAnJ5K15nr1zq2g+MPixpOgWem6nYaYNK1O60d&#10;UltlS52rueNUUh0wi5BwvO7tXrWk6ppnhvRk/suC4l1vVZ7UTiSLLTbAiylTjhtuTn61zt5psn/D&#10;RviWaxtpNGl1TwfI8lukYZmkiZVBGOCRuB49KrDxinfd/wDBIqT00PJPAOkWfiS4+OPh2dLHTPEu&#10;v6AmoiR7VmitgUbzIPUhfl5GMsM46VS/4Jz34uNe8UNKzvG+lo22I4JxIoz05PP607wFJrF9498O&#10;eL7W6tpNT8S6bq+hTR3MLLEbmGMSRg4P8eT+Vcj+wLrsmkfEi0sPKBOoafNb7SOrY3Dj6pXrVqsa&#10;KVTsxU4OpFo+5tS8EW/iHUfNvo76CIkStHJKoinCspUkJyTgDis3UWg1S21HTYLL7Pp+oNJbyRX0&#10;B8tlxs8xAMMrAYGR12jvXO/E2/1DS7q4vZ9Xs8xwW8/9lCR96FHzJhV6nANar+O5orp7a0E93aPt&#10;N/dXlhLCsAQLhFGOSQwOBj7teJRxeIqYj2td+472OynR5aTnSLsV7N4d8MaxNHFqL6hbxkSCVvNN&#10;2+4Bmbpg8hc54FZuk6npGrapZ6y1/NZyNGJbbSF4ZZVOCjep4GBj+GpfFHie91PStunNIbO3VpJi&#10;bfiFePkBJ6HHGc5qroWpeGFjiv7tJriQKYo4hZcxyj7zlgO/JOPU1x4jA08ViJTi7XOf27S94+Ev&#10;HEs2lftOeMCXQSLrklwuzvucOPp94V+jVp4g+3WWm3l2Lq2gNu2JSQQx2/MdxODxu6V+dPxu8PXG&#10;h/FT+0ZWD/2jDDdK4jK7gRtyCck/c61+g3gDwldax8INBtbq70u/cxrPasZW8sqy/NvAXkjLDArs&#10;xGHq1ZJUX7yXQ3lOPInIzfHz2tx8M9Uu5Ukjt7W1muo5nmwCEwSWGSCSAfX9a/NzQL+HUvFNzO8s&#10;mpxyTL5UkoGWiIGBxgAjoBX6SeJPgrNpPgXxJbQ+IDFpkul3avYxWTmIlomG4kcg/TrivzY+DenP&#10;N4i0y2SRZHa6jjEbH5XAPrV4LC18NQkq3cUakZyvE9P/AG8PDB0T4ifDzXo7Oe3F1pv9nzyzBQJD&#10;GFMeACSMK+OfQV7hpXi3T7n4SeFL3U7i8FxJZeTEba4YRpJGfvMq/e+6MfhXzV+1v4n8RarHoAuL&#10;oXNnb3Eqm3F6GdZeNrFWHTbxlfpXcfs2+JNQ8TaGmj6zrlhZaLazCXyrm9xOFZSrBcE7V55OO9en&#10;iaMa+HV1c5FJqTPknxz428W2XxJ1qbXdQu7i/F5LG8ssp+cBjgj2IxxXsHw01vUHWw8Q+aLKcSGE&#10;yA7WkYjjOexHerfxE1TwLJ8SbxItasNRt4+Lm7AaeIsGY8M4XkKQOeu3rVj4jfG7wzrng3Q9JmM8&#10;F3aTxy2Z+yRoHg2lWBZT6AN68iumVKc6fs1E6KTpR95s9g+Kfg7xFiz8RXUTXlpqirLFOzL5h3Ak&#10;AlcA8D8KK5Hxn8d/FniX4PeD/DGkajp+j6bp3+lfbLlG8+43NMqAc/dADE+uVorCngHyK7Odzlc9&#10;e+LjrN468RnP7yPUrgKB/wBdGrD8Phls52BAzIMuTjAAyST9M1Z+KWpWsHjjxjdT3EUEFvqt15ks&#10;jYAAmbOfyr5V+KnxguvFEMukabM9n4fR8yv91rs9Of8AZ9F79/QdVODqVW1scDS5LHo3jH48+HtB&#10;vrj+zVGqSrITmOTEC89C/wDF+AP1rz3U/wBprxZqszm00+K3iLZzFbr/AO1CTXlttbNcOJZOAPuR&#10;n+H/AOvWtFFvXGPbNelDD04K1guzuvBf7Xfjbwf4stJktLXUjGxka31C2CD7pGcoR68HkVzvjH4i&#10;6/8AEPUHutWu90ActFZw5WCLPoO59zk1z+pWTGLcByv44qjbXTKmwYx3z3rf2UdLLYV7O5PIhdto&#10;H5CmIuBSGTPPr6GmiZVGMHFaWM+pKzbhg1Wkzg4JHGCR6U9pRnNRv9OKYFZ0CnjmoJIsHG386uFc&#10;Nnjj2qvK3+zj8KzKUivyTnGB6U8Emijnvigsn0zVbrQ9TtNSspDHd2r+YhycH1B9j0r688K+IrD4&#10;s+CPNQokrRkSROASjjqK+PRjnjNdP8NvHdx8PPECTCVk066YLcD+6ezf415eNw/tY8y3R6+X4r2E&#10;+WWzPVbqCXQdUNu6kmMfunI5kTuv1p2p6a8ltFqFtgiPkPj9OK7LxTpNr4s0mPUbJw0+AwZfX61x&#10;Ghav9hkkt7gMFkby5Yy5GxvUe1fNLsz6WtFfEjX8O+JDFcxAsuWxnK811Gp3y3CYSOO4c5AQrnk+&#10;pPP5V55qumyabL9ttJN8WckAcqc/yrX0LxPDcQ7HIEuPv45/Ohx6oiE9LMr3li+lTSSuseSdybF5&#10;P0wOKNNvRp8aXE+Lm4kfe25sEMQT1P4dK2LpP7Rs1VZY+T85AJJ+v/66429tk0uUKUE/BIJOSuem&#10;fxq426mctHc7V9YVLlSjFo3cNlupP8zWwvj8q8doVXapIBK4/wB049umP615Hp2qvYXEiswypCq5&#10;J6k9vTvXSaFqv+jgS+SzyHCnrtzyTx1pyhoaU6mp7Laa40tkke/y8rt4bG48cfhWxBrl/plslxli&#10;FPIQ8YGe9eR6R4kazmDLJ5sjMvllgANw6HHp9etbNl4tubu6SV8FwCrNyMjv/XpXJKLR6cKp7Rp/&#10;jH+0rfyi5ctjbzg59M85FW5bbzkzJtljlXGEQkZ4wCf8/hXmmmaxbW1sZBHECMAgDDMexrfGp3Uc&#10;ICyW7oEG0lizL/n3rI7FUR1pMunzSRSwxeWqbnEYzswOQT/n9K0NG1OFrmVw7NlVAAAA/nnpiuJi&#10;1++ureOIGJ3kcLzhQM45OfrWc2utMztEVBQ+UDHL80mB0xnjg9/WqBzR7NBNazJuWIJtOQ0p4zn0&#10;H49atxMkUFxPKojkVlwdpkBUj6nPQ9hivMNP1torf98/mRQ5AiLLkDHc55rTtPEO/ThsIt7Z+VAb&#10;aUABA4x1OalXe43NI7i68TJa2u55dkQUbZACQevP41yl1P8AbL3eyRNbPGGZpD+9J9AMVW1m/S/i&#10;itLe4S6tkLEl8dQAWOB07e2c1gX/AIiXTrJYIV8xw2XG7cu0nOPbrQznlUOrvNVtoQZWijglAJBy&#10;TnjsOoryLxfrLa3eIhBf5s/IMbcEc9fp2pviPxdbtLb20DNGZtykHkEkZ3cD2bjrxWPFFPpUsk05&#10;CSBgB5f3TF6++cUbK5k5XHXSWnliS8d03g9G5HOQD7+/tXA6vq66rfS26sbm3QZGCVB+uRx0qXxh&#10;4rj1ef7HaSLERH98jr7Z7E/0r139lT4U6Z4r8FeNfG+pzR6hZeH454rK2jI/4+1iLFpDjnbxgAkZ&#10;yTnArvw9GVR6nn4rExoxcmcBp+jxaFpN3coot76e0lDRyYOxcHjIJz0H4HFfMGm4+xRfQV9reI7m&#10;x/4V5c3NlpcNtcpZOz3DsZXc7Dng8DrXxTpy7bKLnd8or6GlBQjZHxVWs8RN1GW6QNg5pA1KOlam&#10;ZKoz81PDYFRg7Vp1SQC9eaU9aSiqAKKKKACnKcGm0VYE1KvUVErdqkHymgCWikHzClpWGh8aFyoU&#10;En0FSxRF45APurgvjr1xj9ak0mMTXsamYW/UiXnKkdCMV0kxjtB5xiicMu3egyrgfkR17ge1RJ2N&#10;IQcnoZGkXCLr+luSBLNI6kAeinH6V6Fpl00K+W53kZX689a84torSXWtMuLa4Mbx3AYw4DHnjGe1&#10;egTQsGEqDBPWvLq6yPpMHdROog1EvBjkEjn2rL1vUY7a1Msj7uOBUFg0pUE5I/i96zdU/wBP1q3t&#10;Av7pD5sox+AFYanuqppct6DbbI/tU2PtMpz/ALo9K3GlDLyMY9O9VorNYnHGQOfpQ8jSNhMcHJyO&#10;nWq2MfiOT1h7i3unkiJBPTPT8a2/CPieWCZN+QehHoaW+s/thJCg7ax5dPltpj3fqCOMj0+tNNPR&#10;i5pQd0ez6L4siEgUusY6DJ59a6FPEjBzJHOShHGCMV4NaXvm4QyMjg/xCun0+7k8pIonYoOr57/0&#10;rknDsepTr6He3PxUutKkJt4ZbjHURdvxOKZZfGTVNSlUPazwuT8qHqfyNYtlZxPFmZuCB+NdhoOh&#10;iWaB7a2BHBOeRWXu2OlVGy1BbXeq5vdRbEki4RQfufj61zWv6SzrJHIhcEnOecivS5dMmRHEwAAG&#10;RgVyeu5hiIkyRjI3c4rRSstCJWaPEbuH+xNRAfPlMflPp7V2mja+EiQY6HIbNYfiuJbiKQFeG6ZH&#10;WuW0bVXtJ/sszHzF+6SfvL/9at1ZoxhPldj6C0jXWcoXcHnAz1/yK6qy1o5JVjz075rxDS9YZ8Dz&#10;GXd3rtNJ1gvHyx69e4Fck0dqnc9as9cG7526rwa6fTNeVxGWYnPC8/pXhy679nAJbfgcHPbFb3hn&#10;xAZllbeXRU3AfTvXPsQ7HvMN0sySogHzLu+mev8AX9KpQ7oN+1dh7+45qh4Q1D7dbwMV+ZlCsB6g&#10;n/EVoOB5gyDhcls8+1ZvVnPZIavhDS/ETJPqdtDPhdibh8ynOcg9R1rmtTtjbQajpml5jMIMYmI/&#10;iIOD9QP5Vr6jNepPZNbsqRLjcc88sQT+HFZ3jXWU8LXcccODcXJeUZPOSp2nHdc8HHIBJ7Gt6S5p&#10;WFVqulSbv0Pn7xFBbt4iuIBzpgjhtcdWQogVmHqGyX+p9a6T4aaofCcsVszFLeQoHMS7jllAVlB6&#10;4DkHPBBwawPGNvBpnj7SLK3aWe2mijt2hcYljLQKRxnnAIH1B9c131z4VGm6to7xebaR29+IthjA&#10;bY6hxwT042nt8xr0rHyaPZPiH4Vi1v4T+IdIt3gFvPo7LHIWKpC7RybSSf4QWA9duPavzX+Hk1xH&#10;8T/DwvBHBeaNdR796klzbvkBvcBdoPTCj61+hHxM8XzR/D3xLqengOLTLWccoOLy32iRo2GOwSVf&#10;p06CvhZmtL4eGvEVksL/AGO7Wyukz++i+Uuoc/xLsSQKx5KrtJOyvSoJKm2jyqy99GF8WNNGn+O9&#10;VUJsQ3M4T1Kecxj/ACQoP+A1yCtz1r0X4330GpazpcgUpe21utpOT/GBHG4PuQXkUn0VK83XrXbH&#10;4UcFRWmydW3HOc0/39Kg37SMVIh454qzMsBgDgNnPep4zuaqdWImBxx3oAuxsVIwe9aFvMOMenNZ&#10;SODgirUD7WUdPc1LQGzE447e9Th89DWelwSfWrEb/N2FTYDW0iUpqETejDv719EeCNKn8SfBe809&#10;EMm+yu7Egc4bDoP6V832L/6UnUZPFfWP7MOsxW/hjWLS7RX2ah5gwOzopx9CSa5asOe1zeErI83/&#10;AGS7uTWPhXqFkuX+z6g7YH8IdFA/9ANdpI20ht28g9unpXNfsV3Fv4b8R/FPwzdKHMEy+Wp6gwSO&#10;jYPoTIPyrqJbZbe5uYnIfyXK45wcE1hONptrqbU37pAsZRQMZ3DBPU0+C2R0KK4ySMAHk8nJ/Ckm&#10;25wQSCDjHGPpTFDoybQfM7YHOPrSNGSTPvkClRlGxkDk9qvPGLNopWaPY2VMYbr7nFUC/mxBpCd4&#10;6EdRS7AzIRkMDk7+aoRJM1kxTmSN8nIf09c0yOCS2mPG9HBBHoDxwahe4V/LjKNJIzfKVXdjAJJP&#10;oOP5VG+6MLwDgZHHWiwEjRLEAFQ9c4z096nihiECoVU9s5qgJ5BIQQEI61fhm+UyRBX2nByOfpSs&#10;SZ93aCGQkv8ATngDtVQkunmKe4AyefrWnKhmJkkBfcAcEdPr+FZzrHby7F+dE/T3NUUVWt03l/ML&#10;AjJIXnP+R+tPaIQy7UGMrnBzxxT93kyhhuxgBvaqWrySpGhTBJHA7jFAFzRrz+zdQkvW0mz1h7WJ&#10;5ktL4ExMyAuCQPQrn8K9G/Zv0nw98TPH3inWdOv7S8GpaarNbxBrdUdwFnCoDggcYJ9eleTKkt5p&#10;F1HAC8kkMkCsw4+ZSvP518pfBr9oXVfh5NpEWlZ0rW7C9WcXVs5T7UoJ3W8qjgq2cGiOHVR+0SHz&#10;L4W7XP1I1vW103xx4XsrfxDot3r+lQ28Ummy3gRpV2DzCo5ZWYEkEjBrQ8SeFL3/AIWn8OvG9nC1&#10;smqw3emy2EjgsgmgaZRkcHmM/mK8M0bw/p/xl8N/DjW5TJ4b8SafH5k5j2mWa3WclBk8t8pIH+9X&#10;snxB8RaL4N8JeBhotzDeyaPr0F7DBe6ovnvCRJG4BY5J+YjaAQOOKyhUour7KJnOnKEbvc8c8UwS&#10;+APE+l6Pp9pfXN7oPiW28RrHFau6xWUqyR3LEKOFGT+GK8V+F23wN42t9Tt/MKafq1za/uxsPysS&#10;MZ5AZc9a+0PjVa6l8RPBlp4z0LURoVlLb2wuntWEt6Ck5ZYwR8pUOwLDPzAV4z8ffDmp+Hr7xTre&#10;p6jZHTPFFnaahZvZ2x3NdWnkJIjqB8hIZjkHHOD0p1qcpX0OvD8sYp33Oz0XxJrPj3w1oZTRRpF+&#10;qzGaHWZ12WyBx5ZY5y25XVs9ACOtWfAPxQsbtfE2n6vJPrk39oNtsIWWEOnlKpc85GPKYYHrR8PP&#10;D9h49+GVtqWp6jaT3KWhIvHSbz4Cm1ApUDDrtVBxyMZ5ya8xsf2hPD3xH+LOreHZ9KN1BpC50zxB&#10;pVtsmuIDD+9V4n2nbudyMnjnsRWVXCU61FW09DCN+Zrsetaz4o0+/wBA8nRdHh0y6EAvXineSaad&#10;c+XsCEYJBwAT26da5P4oX/iLwB4U0y2vNE1ew095DO8c06y5AAzjbwCGbOMj8q9R8BeFNC8SLdeI&#10;r+HUodPsrd1VrqZvOWFXDLjyyMHOcDJ+737dZoukaPYa1q15o+u6zL9uInI1GU3UAI6oEkBKqcdu&#10;lZwy5JtptmM5KeyPjL9ojwZGnw+8F+JBqIuJb8zLbWYU7YIMggEk8E8nHqTXf/B39qLWfCHhfw9o&#10;OuXkWj+G4rGYJrFpYm4mDod2xskrjaeu0mvoL9pT4cf8JH8JvEK2mj6WggVbyKSFds2EYM2OMA7d&#10;1fP37I+naHcT6xB4i0qDUbKC1MqJdwhxD8+CeenBGa6nB0JQUeuh0q1bDu+6NHx1+1n4e1vwdrNh&#10;oHxQ1HUdcuY/LtIzZQwQsD94MTAP4d3Qg18Z/DGa4g8SadsKRSQ3QxJIcRKQ45J7D1r9OINV+GHh&#10;ma7sNP8AB+lCRZDza2kDZJ6kEZP5V+Zvgi+i034k3M0dt9ot4r6UiC4T5ceYeCOOMcVviVL2d2ZY&#10;RWbR7j+078N7mb4AXmt6hf8AhzU7uS8gkeDR5Q5tCrkHaSSSpBPQ8cV89+Gp38J+H7WwjkFoZ4w0&#10;z9Gct90Z68BlP4mv0f8Ajr4S8Eav8Gdeu9I0zwrb+IH03zocJGJGO0Ex/Kc8jK/jX5n6/eTalocE&#10;sFq6GeMKiEdGYbRz9ST+ArWmkoJIindyZwXxT1SGzu4dQiszJK8ZW4QEDeOqk+4yw/4DXP8Aw8S5&#10;8Ta8Ps1/LZ28IM8427kiTgEfNxk5AFWfijbap4Y8WQaZqbwvcxRhrnyJRKgLordf+BfgSR2rs/Bu&#10;mWmlaBbaY8lvZSXswmllnbarKB8qlscZx+tdEp8iRvhqKrVrPYv/ABTs9Q8awaXbQSxafDaRAWtr&#10;E5KpFlshjn7245/4EfSism6nt7m6uLK0hEqxsJXuGRt7Mc547Kew9qKd2fU+xoPWx6H+0r4ru9R+&#10;MPjizvLlks4Nfv44bWMkgkXLjJHc/wAq8n2/aHV5VwOqx9dnv9a7v4720cfxz+Ir7S7t4i1HLk5b&#10;/j6k4z2FcIxKsAM49BxXVCCgtD8+buy5aoc4zitGCI+m4+grOtJlY7c9O1blmivGMZrVAIbcuCCM&#10;5rnp7Y2lyYmP7vJIyK7Fbf5sckdiKyNesxsEuCNvXFAGDcRNG+xlII7YqDaF71dZQ3PWoCmT2oAh&#10;4NG0jtmpjD+lIEyOtMZC27GMD8TUJTkk4q6UJbnmmGLaaVhFIRc4xSNFmrhhIbHNNMBPRSPwqbGk&#10;X3KeNo7U14VlQqw3A9jVww8//WoMfOD2qbDO8+C/xKk0K7Tw5qsjfZZD/okrHgj+4T6+leheNvDk&#10;RKX9qVKbTkBuv1r52v7YXEYI4dTlSOoI9DXsHwl+IMet276Tqzg3YTALf8tAOMj+or5rGYbllzxP&#10;qcDi1Vh7Kpua2jaxDKWtLp/vARxtIcZ+vqaxvEGiXeiXBntQRAOSi85/XirXiPQ3sL6QEeXA7eYk&#10;qHhD2q/pOpyX0b2F4F+0RjCtu/1i+ma4L9TscbOxFovi9btcFQ7qMGLJBJ9j+VJNNFcXOx+MOG8w&#10;E8Y6ZPOcVkeI/Cv9nMZ7UOmPmKhgPyrFj1iWGbZMrpGvOWGDjPpRyprQzldbm1eaEY40ZGIWRieW&#10;7k8kCs6Z7nS4Y3IIRDtUDsM9qtw63C0gk3FBkEjP3j756cVrPHa3tp5IjEhILISPl9D+VF2ty0k9&#10;mc/YeKDJcbgwyF4EnTH4/jXTadr0tsYmcmNlwzNgFTg8AViNoMNs5WZgAW59+OAKn+xrdREQyERB&#10;gFODnk9B60pWZpFyidloniiWWR2WTexzuz1JrSj8XXSSfvDiBztA7En1/GvPBZypNI8O6NEXAkzg&#10;9O9Jp97PG6GRjM+zghcjrnP86x9mjoVZ21PXrfxausq7SstvGkfTOTkDIHvnFW9N1JZZ/OZzPEw4&#10;CHBIABz05/8ArGvJV1+Kzkl3pyCcA47DnHp9frT7T4hNCXmgdY9gXGGyF6Z4796n2Texarpbnuay&#10;/b3ikmItoGUCVg3ygFjzxz0HQ89aTUPEk0On+UT59sg3gRYBUsTtViPpnnsceleI3XjmTzZPLuJb&#10;hpT5gQnhVGccdzyfzrS06/1O/EHzPDED5mNx4JAGcHvhRSdPlH7bnO8vvFyw3XkzXXlOvlSSMB8y&#10;qwB/MDHH/wBes6bXbq/v5Hjcu90xlfPAAPJHtmsSSFZJPMmkHmuQzpgZ79eMZ4x9KW71hdFi/dqN&#10;ky/LiTBTj+vTii1w5jSkuUN/KDHGOfMQZyc5yOT+XrWTqesX2vJ9nsUaTcwDyDp19egqx4ehh12c&#10;3Gp3zabZYPzxQl2m/AYwOvNdFPFp9tp3l6bM8kOcANEUIxjn3zXbRwjn70jxMXmkaXuUtWUPDHgO&#10;HR4Evrh1vL3ZiPzBkRnb2z1Pua9Y/YMfH7FfxJmZjmTUNSyxPJ/cAf1rj5rO0Hhh5JJbgSG3YnyQ&#10;OAF9zXXfsM+XD+wX44lkDPG15qRODhiNiivZpxUI2R81OtOrKTkzz3xVfRw/DvUR9oKAWlxHgN1/&#10;d5FfJtgypBHuTflMDnGDjg19T+OLbTk+G2sNbWV5BKllLJ5ks6uv3G7BB/Ovle1/1SfSto7HNT6k&#10;vXmiiiqNkPH3qkHTmmL1zUlJgwooopxEFFFFWAUUUUAOXqKkqIfKaep3CgCVPu06mp0p1AD45Gik&#10;DoxR1OQR1Bq9c6vc6haPA85EjZ+cIoxxWdRt/wC+aTSZcZuD0OSs7jUNN8Z6QsgdYzew7n7EFwDX&#10;0jDGHQBznB/rXiV5YyXs9vIXI8qRZNxJ5wc/jXt1uomRXHPQ8du9eZiI8jR9DgKntE7mtoulmYOD&#10;z1qna6Wq32pvjLgqPoMZrqvBsKXJcEEnsamOmLYa3cIy5FwmeR1I/wD1153O1Ox78Y3gcRLqC2RG&#10;8lc9c0yLVbaeTCvz16Vz3xTs76xlElnGZI+TIEHOO2PxxXkOi/EXWdM1hI723ikt2JUooKsp9M9D&#10;XoRgpq5hKXs9z6H8yA42yBT1/CiFIJX8tiCScc9652w1TzNPhvZoZkspR8s7J8p9uOlb1nfWN0w8&#10;uZH6fc+orF0+x1wlG1y8/h20mBAXBzwVJra0Tw7Ej7fnYZwPm4zWbpDq0kcfn5GBnPc7f8a6TR7d&#10;o3DG5C5fBA+hx+uPzrmlGS0PQpwg1c7bQPDULxo7okhByBXoGkW0VpD8hCFx2PTFeTWl/JZxlUu2&#10;jcnbvLcDkcgfjWnB46urKAp9oiLnOHCZxj8e/FczpyNfZprRno2qRBIYdrIdvdup+tcd4gtElhPA&#10;ZecANiqX/CxY3gh+0bEcHDYNULzxxpcyOik8cZPNJQl2DlsrHC65polMmD0OcHtXnPiLSpEUyRge&#10;ZGcqR2r1nUb22u32xMuCOx5Nc1qdhFMJM4Zu1bwucFRaHMeGtQe9tlZWKvjDAnuOtd5o/wBoQkO2&#10;/wBCOM1w+j6V/Z2vSRKTslAYjtnof6V7V4U0GJkTejSpnOzng+uR070qtky6U20c9qcMyWZKKRng&#10;Z7cgVu/D6GV4LiRwdnlBfpnP/wBau41Twzby2SBYgr5yw9s9f0FUPDejrY6PeErhtgGQeOGx0/Cu&#10;NtHRHc9R8EfLDtIwVmJz9eP6V0E1wIppxgYJyM9Otc94TykLFiCHK7R3A6VH458Qw6NpupX7yFI7&#10;O3llYk8AKpOf0rBPWwnudP4VuLLXrDJw5TcA/orHtXzT8Zde1bWP2ndL0DTpz9itNBkW5ycoD98O&#10;R224XB65PFa3w4+NOn+HtKe4muVuZBHlIYpMmQkdMDt79q808Q3/APb1xqHizw/dJd6/IryTqZiq&#10;tuyp+gC8AdByQMmvSw2krs8zMX7nLFnodq8HjPxBFcRIY9a05jCgkP8ArkQjyipPdS2APw7CvbbH&#10;QU1rWfEkd8PLjt7pIRI/KtKsqHhT90Hf+teJfBjQriS50aGQRLFCAs1yshmhECjIYkA7RwTj2OTX&#10;vHgC6XUr/wCI2uandSS6dNqQi00ywiLaylidnOW5wMnuvFdyVz5uUrM5L456rd+HfC2lXJxBBFM2&#10;2RD/AKm4jYNH8p6ht8isOOD2xkfNl/4D/wCETk8TarpyJb+GtdVY4LbZv+zXDw3CiA56bJHjIPdS&#10;o9RXrfx68anUda1rSlu5o7mztFuliRd6MGQArjkFgCQQfvA456V558M9SnufA0cMllFeafqIgvZr&#10;QuzIVS7jh2pzxtjt3YNwQYgeK76UXGFjjqSTqHgvxNu/O8caxaLkRWd5NBz1LKQrH/xwD8K5lcuD&#10;69q6Xxxoqpr8+owNcS6fqsst7bTuFzKrOdwPIw6tlWXnBHBIIJwJYbi2jLJbOg4/ekbv16Cu1Kys&#10;efPWTZCxdCVYEEcEGpM/MRmrviW9e+1y6ZsHyQlohx1WJFiX/wAdRazlfjHAqjMsI3GKnU+tVVPe&#10;njpzQBdSXjqKnWQs1UA+1elTRyZ4OagDVgmULgk5q5FKG71jpLyOfzq1bTjIB4HNAG5aybZ4TnGG&#10;719Vfsrw22o3+v2lw+yMw2s4PoRvU/8AoIr5IScDZg85r6h/ZW3XfjGe2QnM+ly7cd2WaM5/AOay&#10;noawV0Vvg/pFvof7dHjvw5cNsgv47mRPcsq3X8hXd+MbD+zfFOr24XMcU5cMPQgMa4jx9ZyeB/29&#10;PBt07BP7Zt7dRIO5kDWmPfha9L+L+nPpPjOcPnM0CTMR36qf/Qayq7G9M464wjEnL9fmA7UxVZGR&#10;SwIUZLM2cU24lDEMxHK9B6cdvyp7ygkvt2cZyeK5jVjXUKsagEI4OD24qbau47JFBK8qR2z601py&#10;1ptU5MfJTqOajhP3iAD7EcVVxEU/AI3AZwRjg4//AFUrMZCGV+FGAA3r6U/5Bv2KEBJLE8+nT8qE&#10;dd5GAC2MEYFMCM2rI+5VABOW+XBJqOREuYgjNIgUA/ISPmBz1HbirBuWmiBEhbJ5yDx61EU2BNsh&#10;2fTGD2oAZO4ZXUMSducE9DVZiJndnYYJBIxgtmpZ3G/CneWA6c5P1pkmzejIgQrjGOo9aABLeSWI&#10;py4Rd2Auc+5qpJCbeCUbT5gGOB2I7itC3mDSeUiB5pFwpHG0H+dR3CK85LHtgpj3xQBRtYZSqRxo&#10;OoYR818IXngmz/4X5f6LfXUun2S6tOs8ka5eNNzN8oPfGMCvu5V+0zxlD+7IIfPbB7evavlj44+G&#10;30D473euXMLfYtUjgvrS7uWx5kkaKkoGDzhgM59q1pyaTE1do+iNM8U6Z8MPHkdrqfiOM6NFpVuL&#10;HU7ldqybkUggZIUnDEj1Brzrxb8ctb+L/jLTvD+mWlobPSNROzxTYwMTBZngvJtGdqs24t9a968S&#10;/BG38VeCvEHhufT0S9g06PUNIvljYqVdFlCj0AcMMcnBryT9kbwqvhD4meB9Ugt7m80/xVp+oZij&#10;PMc0JdJB9MFGx7mlQw0Kd6vVhiaylKyOt+Lv7SHjT4E3l1Z+ItHGp6GL2CxWS1hFul86QBhKCecb&#10;g5x6n8sjw18er39pu6j8O2GkTW8jpdmCK6vhLIXNv90EgKi4TOO5rv8A9vXwPeeN/gLJqltpF9Lc&#10;eH9QivpZpyTshIMch/Jx+Arzj9mL4Y2OnfEuXS7bw7LqmieJPBltqUMXlmWRGKrHOUPVf3iSjPXn&#10;rXZVSUeVMzpSaPoX9j43XjT4aXENpaec9jqUZPzD5FdQGzk9MDt614t8RfglqXgu2+JK6lo+o2Hk&#10;yvJpt19lIt7iBZN2fN+mwYr6M+Efwqufhc15H4f+HviKzW4AVnS+ECsFPy5VpcHAr1S3sfH19HIh&#10;8PBLeQbXt9U1FJo2U9QV+bP/ANeuWnRSVm+pbre82fFn7KXjq2svh98RvDx/tX7RdRW10j6buLRj&#10;cVkdgP4QCCc9eRX2d8PGi1LStPkmUmSSNAwcYyjqM/5HcVqeG/h9rmkXkM9t4d8K6L5Z+YaavlGR&#10;cEFWKw9OensK8R8a/CL4k3/xP+IVronxG1PQZP7Ej1jRtO04q0KTMzK0fzrnaWhPTp5o9KuMJRqc&#10;19OxvTr01S9lbXueleMrTxnefBPxNCupWsEVhHdoZJbfLXVvFnAXBG0nbgkjtwMHNfNf7N1l4i8S&#10;X13aeGtXsdM1SdXH2m+tvtMSoR82Y8jdngdfevqOw0O78VfASK+ufFt9qMF14f3yyGCNTOfs/wA5&#10;fgnJIOcYOc18vfslW1kvxS/s6+RhFMXjiKOR1Q8Vx4t2UWu5eHacKjPofR/gB4203wrb2B+MOpad&#10;dwxnaml6baRwRyHk8OpZlye7ZxXwlrXhJ/h78ddd0PVb1dWnt7/99qBURC4L4dnKAnbnd61+p5+G&#10;nh6RVMlgZCvQmRv6GvgL9srwRa+C/jrLe2MSww6lawXQTHAkAKHk9fuA111Ip02jioSftD608IaP&#10;4a0/4WQX3h7TdIh1m9tgyLeSIGkfow3bXIzz/CeT0r8ofiLqkl94z1jRYdEvvC1vHdMraXfTK7wN&#10;nkE7E4ySR8o4Ir9Rvg5cvrf7OGpXNuI476K3uPJmiUb0IXcDnrnNfEv7ZWrR6/8AHyLWIYLWAXFi&#10;kBuN4AumjYgO2cclGQfgKKOtJCcnTqOx8V+L/Cx07W9NMlzPcxSziB5ZjycMB17jA/Sr+teNBDca&#10;hbx232m5t5WhJLAxfKcZHr7V698ZvD1pqdho0bRwbDasDJbTBiCrZzx0Ir57m8K61pV7KBbPdITk&#10;snOeTyfyNacsW7y6G0ZzUbw6m1oPiO+sfPazuzapNguCx5Iz/iaKk8KaDdS30gv9Omht/LO0kgAt&#10;lcfoaK05o9wi61up7F8eoWPxu+IhXr/wkWo9P+vmSvOJYpUbBPJr1j47W3/F6viEV7+IdRP/AJMv&#10;Xm0ttjktXoR2R5XUgton3jIz7d667TYi0aAISV64rn9PieSXad3lqeBu4zXY6dbK4AJGF9qaAsGP&#10;92CDVK/tlkhcYzkH0rYliBUD7uOmKqXEKurKxwTVEHBLCVJU8lTg0hh/Crl7biC8nTkc5wPemFSp&#10;qSyuwLbFLFgo4BPA+lIYQp4xVgR7jnB/Cl8vBzRYCr5Zbp0pTbqoYgEe2c1aC5PIprJuyDQBWktg&#10;rttYEDuM1H5JxggGryoWwvpSNGcHnBAznNAFAxFQTgcVFKhHOMe9XW4UliOBnmq0kckzErlIx1dw&#10;QPw9almqKchxwOX7IOSfwqTQtFu7q8lmsAw1iLE9tDG4zIFBMi47tjkAE8A9e0pREBEecnqSeTRp&#10;9y+m6lbX0IVpYJBIA+cNg5wcEHB6cEGsZwVRWZpTk6cuZHsngjxVZ/EDQxa3JQXqqVkjc4IPpVa9&#10;0v8As+TyZgwkDAxyHjPpzWZr3hSSWC08beGpQkkx3S227csx6lVk43OB1RgrnGRu6nsNB1yz8f6Q&#10;uXEd5DwUPVG96+WxFCVCTtsfYYessTBX3My08Ql2NrepskkOEfgK2P8APrUeteHLKVTNPEhI/jC5&#10;BPpjk9+1T63oMnleSwwRzgj7ue/HasO11KXR3S3vYVu40OQ8Y+YD1/X61zwd1oazg09TA1bw7JBe&#10;KyStskUBfLgIAOe5J/z71pPcXWn2Z8yBo0UH5kGdo9wetdFZ3WksDNBC2O0mzC5/xpIr+2u7meFm&#10;jJQ/dHzZ49uKtyfVGaglqYUE3nKpLsSE+YE/fb0PFS3dzIIhIJV8uM4ITgZ9PfmmXEeHSRF2O/JA&#10;GAabC5bexh8xI+c4OCf8k07IRatb15bMhWaDzG+XgEH1JH/1qbdXMclwAhP7z91gZ5JxuP8An1xU&#10;FxcRw6fI0SsJVc7Rtzk9/wAcmsy7eeI23DeY5wrn6c9/88UlDUbloSapZQHzYwvmTrkoqn5T78/S&#10;qWn+HpJ45LeS5Hn4DOAv3uccfgMVJYCecGOJ0SUrt39eTjH6A1qLo1yrRo05glJ+aQAgHjpntzn8&#10;6pu2hKTZa0DTLe10/eQFu/u5kHK9P1rfiuorSMR7y8uwcAYx6/mT+grCOnNF5aBpHdfm+UnJbtx9&#10;e9WE00QxROS32gNlhIu4FcYwc856fX2rFpPc2jdbE0viZi8K8bGIyWO4EZPX149Oeas+GtNlv3eS&#10;7KzQW+Ag5IJ5x/jWXFYI8qKsKsVbICDjP+f5V00G62tUiUlQpJbB7+tdWFpqpO/Y83Ma7oUbdWdF&#10;OhmwN3GAo7dK0ngWGwZuMjisG0YO2+TzpMY5A4FWfEt1JZeFdQnQFNiYXceSWOB/OvXcbHxsXdnQ&#10;y3Mdt4L1JpHwFsZCO/8ACTXafsdOtn/wTq8XXDHYhuNROf8AvkVwHiWEQ+A9YXa29bCYFgcY+Q16&#10;D+yrYC6/4Jpa5EzbBcS34JTtmVRmnBaG8ftHiPi7xUJ/BWs2qFfLbTZo8liCx8s44r55t/8AVIPa&#10;vWfGvhafQ/DOpfaJDcIlu5jlTtx0bmvJoH3IPpWlrCpbEqt2p4+7TE+bPtSjqKDfqSqyrGQVyT0O&#10;elOT7tR1In3aLCYtFFFCVhBRSHpxSd896sB1FJuHrS0AFSJ0qOnL60ATIo655p9RJ1FS0AFIW7c0&#10;tIOuaABxtQk5PoM9TXr3hydZtNicHrGjH9K8hY8k16R4AvFm0cRn7yExn+n864cUvduexl0rTaPU&#10;/Ak2y8kiLcZFdJ4ktvLntbpAX2N83HY8VxHg27MOubDyHXqRXe6tcB4supAHWvFnpK6PraT905Lx&#10;Ho8F1HOzqdjRgHjHHpXyr8YvBd7YZkti2IG8wFTyUxjIPqM19f3qre2rK/yDaQfyry3xBp638Etp&#10;OpE6Y8knptHau+lNrUuVJVYtM6b9naGDxf8AAjT4Z9l46JNBP5igjKs/yn/gIQ/iDRffCUHwzpeq&#10;aSY54bhF/eFgpUEZ3bhwQOP89fCNMtPEPgmw1rRdIvLqLStXfdNFAwAHy4Iz1GRwdpGQMGvYPhP8&#10;WYtD8Gad4P1lZzILqOC3l2DaqeYMbiTxgADjrgVFSm1eUWefTdWk7NGvdfCLxPo9olzaXA1BMbtg&#10;T5mHsO/4VB4W8O+KfE8cw0+0WSJGAE0rMiMwOePX3r6O/t+O7svLhAeTy/LI9MHt71c+H+q2kNnA&#10;xWP94/mZPda8yVeoj0aWKaTuj5wi8O642p/2ddS/Z78MALeNSS3uDk5HFbNp8LvEs3ja00W7eWzj&#10;4kleSMZYHGAp55/lX0Zv0f8A4Tr7dJHCDbW4lBjxnluBj0yK4TxT8e9B/wCFwXlld3McP2S1QLKx&#10;z5cjEllY9jtEZ/OslOvU2O5Yrm0hE5Xxx8Dl0zWjb2msObSC0865kd+r5PygYrxnxz4atvCZlnm1&#10;SeYwWvmy+TMVAc5OPpjH511vxS+M2parroPh3T5r0sWEcflMfNC8At0Cgkk8kV554Y/Z+8Z/EfWr&#10;jUPFuozG2vZPPbSoJT5A9nbpgYHC5HHWvQo05WvUZx1PrM7KKPN/C/iHxf5z3kUy3loR5ixzLk7e&#10;wDdSefevedGtry7ije4HkuCCyu3I9a7fSvhhpXh50hV45LlB8iRgbIwO+O57VWm0mWG4n8s+bHuI&#10;+7jHPtWk5x6GroyjGzZzlhZmXxOcKNqJzjtz/wDWr2fwnGUtzwF4wD9DXmui2ZW/uZCv3n2+vTiv&#10;UvDcICZL8Y6571xVZXNKSSidKrq4jAYEFTnPtjiq0sf/ABKpFQDMuM5+tV4b9HuCqgfd+XI5/wA9&#10;Klnl2WFvHGDkkDcfzz+lcMtDX0Oq0M/ZoHLvlAyEc49Rj+VeNfta+LY/D3wa8QMZWikvTFYxuGAx&#10;ubLAdP4FavU7W5ZND3l8F5Sp4zwK+Ov2+/Ea6la+F/DPmSRxPK99c4PUABI8jueWrbCx5qqucWNn&#10;7OjJrc8RtfE5tNMtbJ1e0L/e2kqJFPzNz1XqfYcV2fw58awXd7Ja6uk0un7/ACDKCVbcepY9zxzx&#10;3rzLS9KvP7JtIbdF1iBQoSLIUhScFVIPB5B2nJ613Pw9itdH1S7t7hxJHgeaWdo0Rgm44YsCW478&#10;cjPWve5FbQ+UlUlLc+5Ph2/hjw/4V0u0Gp6glpK+75ZUZSE5OcPG7AEdPT15rS+LPxtS30bT7bwb&#10;LDc6Qt3mS5CxqFP8TJGD9xMnpliwJJ9flL4k/EPSL/w0fDlqLi1MNuJ7fyDue5+VpyqgFQMrvxg9&#10;cD2rhvAvxHmvtNgvftQS0x9jitoUMCxZJOflBA+Xv6ge9dFGndanLUnZnX+JvGuq+MPE3iDU2xd3&#10;eo77KzS3QqxUyMwTOATjHXH8JGe9dL8PNcgW31uzNyyWOnRCz+0wDCme4FxExB6EYkkYeu0muf8A&#10;EmqajrunW4gvG1C08vMj2k5huN2OSYCfnwB05XrggkmtPVtCvvBvw4vdEs4re4lFtDqeovHIDcJP&#10;LIghjMI+ZTHEwJBGMyuATiuvlaVjjU9bnmVhfG98O3+mzt8kYW+txn7s3yrKB7MhyfUxL6VBouu3&#10;ek3KNHJvi3AvFKcqw9PaqA32atuBQuuNp6jnuO341EHORtzW5yt3Z2viq10/WNMHiPSIDaRbxFe2&#10;ueI5Dk7lHoePzHHWuOPWr9lqrWtrf25JMdzGBt7bgeCf89qouxdyxOSTk0CFVyueM1aX7uaqqRgH&#10;BHp7U4SnHagCyX9qVCcehqENTtxagC9HLwBmrCS8VnKzZGTUquRyM/jUAaySljjjj0r6Z/Y8vwfi&#10;h4aRzkTPPaP7h4GI/wDHlWvlVLjkY4P1r3H9mfXn0vxvoF0rfJbaraStx/CZgp/RjWdRaGlPex7r&#10;+3lov/CIfFn4MeLlHMM7RSH0MM6Ov4ZmavV/2qfDUVjqXhq/VTIJvOickdSpVlz/AN9NXA/8FIZE&#10;1X4TeF9TVsyafrwUkDGFaKRv5xCvRfjP4ki8afBjwPrIAaS5jtbvk9PNtySOPfFYTs4XNowkp2PD&#10;di7jtTYSD1HOabGMbwQocdVPf6VI770+Xjnnnn3NMitvtDYBCOPmyc/Nx/8ArrnN9xUt0DHGMrx1&#10;OTT40CD0OTgYp8cYkIPO0nIJGKNyyttBG8ckE9BQIiMZyAIwc/fDnjHbFIsKTSBmOMnoB09qsJ8n&#10;HGAeeeCPemHCjd1wRkbqpAIkIKuwYj5cBDyT+dQTRbAQeDjgEjBqfaqxgrzjnpnrUMiI652qNvI9&#10;OaYDNiFQy4R1ORkUhtQ0OGODjPA6VPFiJYz5f7xs5B5DD/Ip8kRB+YAAjOQOh54pXAr6fD5Mb7Y4&#10;y5/jlbjGORj1qXULWJ2jZfnwoGCevH8+tCQtycYixgY67vXn/PFVxHOWMin9wg/euw5Ppz2/rUgU&#10;TCI3CRgABmyc88gVf+MngLwf40/ZE1a91C/tbTXvC2p/2ham5kVXyxVWjGeSHVun95R6VXkjWKRH&#10;yMhuOvA561z3xbvoH/Zu+J2nXNst1sskurUop3Rt56AtkDp93qa3p/GiJXsfefw98ceELn4d+Frq&#10;bXdPgWbSraRY7m9VWCmJcZBI/lXi+g6l8N/AvxKtV0a702ex0rXbiOIQkMttFfwhpip6bUmjAJGQ&#10;BJg9K4fwvEul/D3wdZy6Zbvc2mh2Ec0oIf5hbqSMjvzTb2exli3R2VqJ89id2foa7vZq1jlPqjxX&#10;4i8GfEPwnrnhWHxFpLPq1jNZbEnQ/wCsQr079eleT/AP9nab4Jt4a12417V/EV7b2cuhzW5hzBBa&#10;mZ3jaJMb1UNyclsh/YV5bbarZl/JlsbUZ/jkBJ/PNDeJLhJDHZzyW/GFEc8hHH/AuKUqV+pUXZH3&#10;mpDAHNKTtFfDdv411O1aIT6jKytggx30ucfTfVtvH+qRzSm31+8RFJxEbycZH4t1p+zEoNn2k10V&#10;/wCWUjfQD/GuL8RWTW/j7w1r0FtIZWSfTLnbn/UuA65xkcPGuMkfeNfMD/FDxMJQItV1GPABYvez&#10;bf8A0KrUfxZ15igHiC+DKOStw5DfmDUOJoqfc9y0fRr+++G+oeFNEsptHe1up7EyaoDtMXmliyYA&#10;3qynAxwM47V49pv7I+v+DPEdtrnh/wASRC8iYSMlxbkIGGMY5OR144qzZ/E/xGy7B4g1FXdcr8yv&#10;j81zVpPHHjlWzF4gluE7higYD3BTiuephvarVnRTqSpJpHvmla54igs4Y9T020muwuHksp3EbH1A&#10;Zcj6ZP1r47/bzafVfEeg3P2P7PNbWoEqGQEurOcdux/nXsNj408XTIGnvdQ8sDLNG0f9Fqvq/jZW&#10;MdzfaZputShPKc367nK+mf8A61N05qDVyabgp3seE/CD42J8Lvh14r0bUoXW3urRjDIFclJSNuDj&#10;sQ3XjGK+ffjBM2t6ZZtfzyPqGn6zeWQk4z5JVXiB47LgfhX3tqXxG0/xJ4dvdFvPCdpDp9zbPayL&#10;DdbQVZcEAeVxweK8c8TfCT4ZfFHxdb3OpajqHhjTZbaGa9SIoGkv0URlhw3DJ1OByM9zWdJSpRsy&#10;5xVSV0fAvxEu9U/4Rh5rfUJi9qRtBAICEgHGRXkkni3X3+UalMkh7qAO+fT1Nfqhf/sBfDrxzo2q&#10;Q+GvHesebLA6xGaJJY0Yg7d2EXIzjoQa/K69tbjQtTvLG7iK3lnM9vKpUja6khgQeRgg9a35lJaI&#10;UYum7FrSdd1GTUT9v1G6VBDgIJSBnIGcfQUVma9FcRQW+ooPLjkzEcevUf1opaHVG9j61+OsG74y&#10;+PyQB/xP7/t/08vXl9/EEPIyG6CvZfjfbCX4v+Oxjk69fn/yYevP4NCS5uM4Jx+tewloj565naDp&#10;LySI2AMn612dvY/Z4AAM55+lS2mnR2ibQMH2HJp8hCkqo4A455/z9KZLKsi/KeOnXnvVZ03ryoGR&#10;+NWm6fJwKY6fKvXGfxoGjjdfh2X6Nx8y8etUtnyhguB7nrV/x7cR6RFFdTN5ce/y97Huf/1ViWGr&#10;QXiBopUcezZoKRcERXjIp3lEZOalgYPtyRzSoi5PH0oGVihyDncf0pxXnPNSvjrkfnUZfsBl/SpA&#10;aw2pnPHTkVAXZuI1DkcH0H41ZEPOZM/7g/x/Cgvwir0HAH5UAVRArf67EuTnaRxUc5LHIA5PFWG3&#10;Fh82OCfb/PSo5Aec49hQxplFxtOWGc89KqSKVVjzx0q7L0+lVJlJbHP0rM0PU/gf4gf7PqekOhlj&#10;RDNnyVbbDkeYCSCu3OD+8VkGScx/eqXxb4Ym8JajNrugQ+Xaookvba2DlIVOMOVJZkU5+9uZO6uc&#10;7R5r4c1eTw3rNtexBX8tucqSQO5GCCCOxDAg4wR1r6Bsb+DWraB4S9zbvnycEuodhnttxIRkkLsk&#10;ORlJx8xzq0VVhZnoYWs4tWMvwz4hsvGFkrFjuHyvGfvoe9Rat4ee2mc8NGT8rgfzrmPFXhi78K33&#10;9u6SIo7XcFMIIBIxkjAAU45yAFZR95ErsvC3iiDxZAtvK4jfZkxucE/Q18fiKEqEtD7ClVVeOpzc&#10;2kfZZmljs4BIw52phW9eOlMtnDW5hYR2cSD5VfnBzngHr+Fdzc6K9qGRgssB6EZOK5/UtFWaN4pE&#10;QIe+MVjGpdhOg1sc21neJJJczyrOAi4IHbt8vOD35NK5aGxnmnch17nuBzjH4VrQRtbq8ZlBQnOS&#10;OfzpzaempWkkZZSHJ3n0Hr+Va8xh7NnMSt5jQXCIU3fKiFcDkH5v5VoLplx9hghjiEjqDGCOoBHv&#10;XQrYW7zrtySrEk+2Og/z2q5DbooGF8tgOcj3pOeuhXsjlPDulpYjEziV4vmEpQAZySQR+A49K1/M&#10;e5Z1igjZRwwkyytn3GK0pLaMSOUbk8Mx7/41HJIsIbBLY64rNzuaKFii1vJGqbpCvy48sNxx71Xu&#10;ZgFEcX+s7MeiDuasTTbju6k8KOtRpaSXEoiVgHYgNIwOF9enpUK83ZFO0U5PZF3w7pQuXMvCxRtg&#10;EDq3/wCr9a6yDSE80QqRJkj7oxRp+mBFjgtVJ8tfljJ4b3z6mvqT4f8A7OF5f6B4X8T2k9oJri3V&#10;rywugTuUk4dG5w4G30B9utfQU4qhCzPg8XWljKzktuh88NpfkeXCsJyx+6B1NZPxIt/s3hKNXBDT&#10;XkAIx1G4n+lffQ+F1oUCT3iyNH38tBj1wduf1r5b/aq8JWumeItLs7T97btc28nTnGecnv3oVdTd&#10;kc6oSirtHJ+J/DF3f/DvX3t13GKwuPM3sq4IjPqeldl+yVblv+CcIXY0vnTXfyIRlv8ASR0zx2r2&#10;34p+A/BEPwh8XX/2d3li066C/vpAeIGPrXC/sB+HrLxJ+xR4O0nUIZJLO7lumeOJ2Vji4YjBHPUC&#10;uinJNMv2cldPqfL3xLmhf4aeIxAYYmazfckoIZvYcdfrXzHApZFJx+Ffdf7WXwyXSvBPjHUrPS7P&#10;RLSzg2iBbwvLKMr877skk56cV8LxY2DHcVpDUiEeVEiKFFOHWkHSitLFj6ep7VGOlLQBJuO7/ZoP&#10;TikDfLx1pd3y+9ABuO3NNzu5pC2V/Gk3YoEx5WlX5RTN1LvOMUDH04dDTF6U8dDQJj1xjk08Nt47&#10;VFS7qATJieOKbvPpTFYdc05mDc5oC4FvSun8Cap9kv3t2Y4lG4e5HauUZ61/Bui6p4k8VadpujW7&#10;XWpzygRRjge5J7KBkk9gKzqRU4NHRQqeyqKR69p16bPVba4xgbtpwfWvShcrqMaebIVTHIPfNeS3&#10;iXGnXFzZ3MZiubOUxyITna6Ngj9DXpPhucXmmfMcZU5r5+cbs+3pTVtCWS8ixhE3hch64zXoDfXk&#10;hjGwRkhWx1966y8gMZMMUZJmGSRzjiseTT5YlMkhyWb5QPT/APXWsTpUupxcemlpjmP5AQOR0rq7&#10;PQLW/gihubVJUkU4U9O/+FTDTAZiATk44ratLJo1TZwVPzDpxnpVNs9Kk01qM0aC9sH8q11S5twJ&#10;NoDKrlR043A9MDitjwtZ6pbafEtvqrPFCDAgkXdJtXgEnPpj6/zkt7OKVCGRhIG4cHjO7NblpZxW&#10;JJZdhTncD97LDOaV1bVG0cLSbIT4RTV9Yi1LULjVHvZIjbhrOY26sgYnB2jnkZ+tPHw78LG5/wBF&#10;0c282Czykr19T8vJ57munsbZZJbYZkCqC3BJAJNS3ej4O1ZSwJOTnBH0rlc7HqU6NKGxy1vaabYY&#10;V1E7ISNjZIBB/Kp4r29uYDb6ezRIcqZnHJGe38q2NP0cwXEqlSQ5OT1JPH+FaljptshIyOpJB9az&#10;dS5MpwXQ5+10AWoDjJlZfmJOayNRgexgIAVNw6kV2+oXMdrHHsQvkd+tcnqd46GczKHjcFVU8cHv&#10;mlzHnVpc2rOS0MCaZnAI/eHPvXdW7vZWWWARAuSRXHaHayFCQ6+ZuBIc/wCfetjWb14YYrff8x4K&#10;A5yc1jJnFfSxsabPjZJ1G0YP9a0bu8AjQBuUTOK5q0l/clXIBIBH0qxJciVAseX6E/hWUlcadkdA&#10;upD7FBGmQAPTPHTJ/KvkH9sG3uWvrLXYolcw3S2/PA8sK3X8RkV9YWUMlxMiR9uv4da8m/aW8ILe&#10;eCioX5o50k/XH9a6MM/ZzTPPxidSDR8h6R8QNDsI7iWbbBIBy/lkhioHAGep6fn0rnPEfxM/tTQ5&#10;TpiNDBHI0UhT92cuvyucHno4OeuBV/xX8OWdi8IMRC7RtHQd8VwVvpOo+G55QtrFewSDbLbzKSkg&#10;zkZAIPUDkEV9JS5N0fIV/arToXtC1bVPEknk21y9uY1D3ErsRBbxqcmfOfkxnn1JwMkgVv8AhTxq&#10;+l6lHa6JI0OnwjykMiBjcA9WkUghgx/hIIAAHOK4jXfF+r6pZLYS+VZ6bG+9bCzhWGAN6lV+8eSM&#10;tk89aZ4WnMdyOAw4z7V6ELHmXa3PsX4c+I9Jm0uXVNe+xXE9moe10aGyjj+1T5O3zNqgJEpGWxyw&#10;wBjJIy9W1ifUoLqfU5ZrwajdsbiQNtZzwc8cfeJOMYyK898J35aKMEjJArtJ7O4ubWW1XDlCZl8v&#10;ncSB0/AVrypO47mbL4dlSDzreVJ4ycAdDj37elZskUkEpSRTHIvVSMEVPaarqGlExFA8LHK5XIH+&#10;fSnJq6udt3GJbQfK43EmA9iD12n05x+VEodiCFX3HilDVbvLS2sIhP50720hOyVIhgj354NVY7mz&#10;mX5JZC46gpg/zrPkYChTjjml+99aZ/aum28u2QzF1bDDA247+9PgvtOlTd5vmZP3VbB/lT9nIB4z&#10;nkninL9488YqW0uLCbIkSR+QBtYD61dW20l1O64ntzuIBRA4IwDnBIx6d6XIwM+N84NSg7uRyKun&#10;QUmVDbajb3CYychlK/UYP6Go59HvNP5kj3wH7ssXzI34/wBOvtU2YEBxjnmvQvg7fNb63OoJJ2CR&#10;fUFSG/kDXnZYAA9K6v4Z3QtvF9l82Ekbyz75GKia91lw+JH1t+1nfHxL8HtbtVclLe5gnRe4HmeW&#10;D9cSE1V+H3jW48T/AAS8JWsjkxx2gVE67Qrtj9MVX+KNvJqvgTWQMnzNHS4OO5Fusmf++gfyriP2&#10;fbsz/D+0Qfcs714MH+6pCj+RrmtemdspvnPS3iG3LsABk7j0Ix1PpULxOJNzgh2I5x2x/nitSWEz&#10;RToreWx4yBx/+uq32LchDylwB3HI7YrjLGhRuDAYBOCM9PenCIebjuRgnParMVsLYEv+8G3PoOad&#10;cW0Sxho1KbuRmmiCmqMuS3yAcc9DUn2TmMnBLNzs/hFXIrEfZ9wkWSMNzjqOeuKiGyUumcZ5OD1x&#10;TAoOpAfk/e7+lJN5iI7SA78ngEHA7VakKugC7fMPQZxkVBvaJ9wI3ZyOMj8asCO3Qzylc4HHHrUk&#10;yceWqsRg8gjGc9KI3DSQuwVNpwyBgfyqVtpiJJOFHp1OahgVRK65Vx93lf8ADH+etNW8eKOeIlTH&#10;IQWTHDcD/GlBG518xjzls9Rxx+FRTIdyIVHqBnBIoAo3Lks5Cb+cqM+/SmXek6f4tsNX0DUzMmma&#10;paNDMIX2NwVkUZ/3kHFWJUZD12gA9ulSaegl1iyWX5EkkVTJjhc8f1q07O6Am+FGk+HPhdpEtjY2&#10;VzcebkMZ7gvF67gjHCnscda3bnxZZm4MjaD99dsZhQc/n/OpJdHls7uW3niQyK5DYlWIKR0bJHSm&#10;KuoiQJHFDEI+Mm4BUe616cZOxySWpnr4nguV2waURjr8iN7c08eKLqGVBHp0UZ297VCcevTmtS2g&#10;1lzK32+0gghwFH2woQPT3qWPTr+4D+XrFvPMq5CCdgNvopOPyquYmxlyeKL1HHk29lK5+9vtEbg/&#10;7y4FTyeIdZt4TPHZiNzjEiQRjGPUKv8AOtVdGvrkM891ZyhlAWR53AT26/Tr6VYbTZvJy+qqpA2s&#10;IZWbp9en4Zqrtmi0RjHxR4mupUgisJ5LhjwPsi5z/wB8ipzf+MYbN/tEV1bQRnqLcKQT26da1dLv&#10;8TGObU7iaNsLvedwccdwKk1fwno3mxtFq4zKc43tLuHpnGD+h4qXE0UkcvPruqrLu/tG+R1GCjKy&#10;ZJ9sCqS6rruZSW1CRM84DYB9yP61vXfhmz0qSSdb6QuBlSJ2XJ9PuE/pVbzbFCkjyWy7hl2mmcn8&#10;flFRqjRWItO8VahYITKNSM/GDHM42/hU1z4i1HUXVpzdyBR/q5HAYfmtaVleeHZmjV7mGOT+ImZi&#10;v1xtB/nV5U8NzPcx/bLNyB8rvuP58CpdwurmNBqUVw8ZnivV4x5kT/0Aq/cJbxFZGheVyMZkXDD3&#10;OaryppaqirdQwSBvleGFj+tNT7Azbzes0meSLc/rms2itEdN4als7S7jc2JeTOVxyPYntX5sftnf&#10;Cy3+FHxy1QWE4m0vX1OsW4KkNE0jt5qHPXDgkY7MK/Q6wv7CBzILlxIeCPs+QfoOK+Xf+CimkweI&#10;fB3hTxNZLLPLpVy9ndSmIALHKAVPB6bkx/wKmuwutz5e8BahobRSL4g0r+17QD5IBIy4k4+fg+mR&#10;+NFcl4evlhEqyAEcY5orBwZvzH2R8Y7Rn+MPjphhgddvxz/18PXORWotl28ZzzXRfGa5MXxd8dHP&#10;I12/I/8AAh64mW5eXGOucev4V7q2R8+9y9LNtbaGz3z6VArfNkEE/SmQxP1Pfv8A0qyEXbjB2rye&#10;2KCRhX5ucEHpnrSlcgdMn/PanfdGRn6GhAC/JGB1/wD1UAedfHLT5L/wBfrGjSSR7JFUDJOGGT+W&#10;elfK1rqV1p8m+2nkgYd42Ir7Z15C1jO2BjGT1ArxLxv8K7PXRJeacVs7/GSgH7qXj9D71jKMt4ms&#10;HpqefaJ8U9Z0p8SyLdx91kGD+Y/rXofh/wCKllrMywlJILhztETc5PtiuQ8M/A7XNal3X23SbVWw&#10;ZJfmZv8AdUdfqSK9h8M/DzRvB0Q+x23nXJGGupcM7f8AxI+lVBy6lOxcjBmhjZy3+4BjFMabyvlR&#10;cDtk/wCfarph5K9AB09KieEbsNjH8v8AOK0EVOTy3QHHPf8AzzQX2AAY45qZwANv5du3/wCuoWTd&#10;yO3+f8KkCI7N3JI9aTar8qOnqME/5xUmwocYyM5NOWJT1GSRjpQBSYcHJ4x6VXdN+QK0GtCx+8uM&#10;dzULjcvOTnrSaNEzLaIbuf51698H9YlfTLm0W3M72gyznbsSBjk7sggLuHO4NHyMhT89eWNCDk/r&#10;Xo37O3iuHwZ8V9GmvGA0u9f+zr0OgZfKlIXcQeMK+x/X5eKhyaVzWDsz01mW5aeK4WPyTEPMMiiQ&#10;MP4VIbPBOdpZnX+5Mh4rz3W/B7+BdXjDpNb6ZcyKsNwch7SZhkRsDyuRyA3XnBcDefq/x3+zk+lP&#10;cav4XkE1pBmRoIm2vGxGGIZfmXIznb68h88eNaimn3NjcadfW3+iOjRSQuoXHzAnB7LuA5GUyuSI&#10;GAYcVWEcTHTc9uhWdOSZjaL4qa0ljsNWjBMmPKnA+SQf0PtWvcaZHcMWjAeN/QcfTFYWi6V/pFx4&#10;a1hWlkiGbe5lTa0qYyDjswyAR7gjKspLpl1bwTcAPG2oaWCNsh+8n19RXyFWHs5OL0Z9jSmqkboZ&#10;qmiSQjdHDuQnAXpj3rPhspE+XcTnpgZBH4V3VvfWesQJIsy4bqC/TIP+eaY9kmPmSKQ5HKdx9O1c&#10;3O1uDp3ehy8dmBGPlzg5GTikRI4wTICR/DjpmtO7ts3B8m2eU+mCfyxWdfaTeoxLbYuPuk1aZnyk&#10;DeWwDZwB2Hf8Kp3J3lEjTLs3BPAFXYNIVJWLOZyBzx7USJuTKhcHpjoKYOFiuUigj8tP3kufmkbt&#10;9P8AGtf4cSWesalqOnNtzMnk+a/OxuxHp823/PXi/HniePwf4WvtQDRmZQI4RnguxwPx7/QVQ+AO&#10;sRxzQNMzOVYfOjDdkk5x3zk9a9/K6ClP2jPEzKtaHsl1PT4JLzSppLcxuNjbWXoQR2r7Z/Zu8W3/&#10;AIw+H8T6vDLGumzrp1v5MbHeiRKQT784zXyx4zkCa7JIsjbJ4lnD5IJyMfUnINek/DS21KLwVbyx&#10;x6lLBdTyMv2W7kUNghc7dpXPy11V6ad4nw0pzpXVN2PrK5eGFTGlnOkfcyME3H/gRr5V/aFaLVvF&#10;yLCq8z20a4kDAEOoAyPU/wA66a1tdYv5ktovDM8cYH7yeWZGYAHqSRmvLvij/oeq2kD2LWUEd1Gx&#10;gdxuKhsk59a5oUOR3uSq1WWkpto9t/aV17VNI+BHisQtbI8mnXTbbeEn5fKYHJ3cfjXO/sQf2jp3&#10;7FHgGTSX8u/MU7xnAPW4fPX2rjP2hfiP4Sf4D+K47ZJ7K/fSpoxJJe+b1UjBUMOpOK6v9mXULXw7&#10;+wl8PLq8ikki+yfcjIB3NO2Ox712QilFlQT5XdniX7VdvqV34U8c3t7NLI6pEGPGD+8jXqOtfGMa&#10;7UWvtL9qPxAl58IfEJiX7JFOluu04+ZvtKE89+Owr4tizswRjFaw2LpbEgxS02lDVZqLTh0ptFAD&#10;wdpzQTuOaTcaC1AClqTqKbTh0oAPumnAAimlaUHaKAHL0p465pgalGKCB4anVH/EakoAKKKCdtK4&#10;CxW8t3cRQW8TzzyuI44oxlnYnAAHck4r7d+A3wfh+E2hG6v0STxRfoPtUoORboeREp/Lce5HoBXl&#10;P7HXhLS9S1HX/EV0nn6hpZhhsw/3YmkD5cD+9hcD0ya+m2Z2J471hUl0Kex89fG/wnNovi6TXY1L&#10;6bqrBXdV/wBVcBcFT/vAbh7hvSsjwZqW22RMYwnlkg9SO9e2fGrH/CkvGcjKpaBLSZf9ki5QZH4M&#10;fzr5d8H66UuCm4HeN68+vX+tefUifSYOvemk9z2WFzLCpyM7Tg1XuSbiNRtA8sdPWqOj3QeDZzuD&#10;c5PrWsVDpwwDjBxWGzPoaVpoht4QCNygevvzW3DGm7KpwRkn0FY0Vt9quSyqd46nd3rXgt3m4XAx&#10;xlATSckepTgaNjZSPltisFP3CQMn6Vr2kaXkTs6+W+duHOdpp2naWJvKEhAjxjyyPvfX1rqdJ8I2&#10;9zvjlhDxkEgglSCe4rPnR0qNjPs49hDnjAx+NbX2JJofuMME5PUg+1bA8JWnl4ieSIjnrkfrVaDR&#10;7mzi3JOJBnIUiueavqb7mXD8+FCEFB1P9ambTniYzAb3C8Rr0Jq0mnSxBHcKNx7n9MVpJKuXwCSR&#10;n2FZqxFjmJbaO6Ad1AkRMlR7VymuWbNJLkN8x+/2UV6Fd2AtjIwy4bJBxjPoBXOalbFLaSSRCQAO&#10;3Sl1OKszg7eMWt1vAHlkbsgd+9ULi6+26vNcr/qk4TAxzjk1pXF8splKLwQFQepJ6/TrTLayiSGP&#10;bgjpz3PNRJnImWbdUaBGyHJODmkil/efJhiDgDJ5NVprl4i6q3APJA6/SruhW73lwmR+7yB9Pes7&#10;Mpz0O88C6WsdsXlO92+YE8nH+Qa5D4z6Z9v8NXYKjlS3I9Olej6cFhMdvDkGRfmI7Ae1Y/xLsVl8&#10;PXnygfuyDWkXYxnFtanyPc+DEvIsmPIxzgV594m+HYQOyx5X2619N6d4cLW4UrvJ44FZWveDwYJf&#10;kZc+1d9Ko7nFUoJo+IfFPgmMBsxnjvjFcFo8KWOqPE5Jw2MHgV9T+PPB4gaQoMZY5FfNevWTWXim&#10;4iXAxj9a9/Dzu7HzeMo+zjc7fw7MyqCCeCMc9vzr0PTdQeMRvFIRjlShwQfXPY5rzDQOVQBsOM57&#10;ZGPWu80yb92hBBXPKHnH1r0zxzT1qR71zLkpITnKcZOOv54rm7y/lRjPKqSSHiUHjeO4PrXRyMNp&#10;DYx3BHSsjWbdRGwXpjByc5PrVIDO0rxHFp1w9pNGJdOux+7Lscg+hPTI/UNSapbpphEsUg+zSYCS&#10;Bs7T1wfesK6i3K9tM37iU4Un+Buxq5oOsK6SaffxE4+WWPOA3Qg/yINMC/JeJdoVlVHHZsAk+9Z1&#10;zC1qwaFyiNwwB4qLU7ObRroQnJif95DKerJ/iO9Il+0LhmUOgPQ9KANC01h8bHOTjgkZNbEM7hU3&#10;bEMgzl8nA/AVyq3EbsCuRk4bjp+FW7e7KgKcsOwJ4FAHUf2o1nLGysr7hjepODj0P862bLV1mtv9&#10;Yu98cqxHr1HeuIknZ2y2MLwBjpU0F+8JA3Y6dOKBM7iWa6t32q32kEjgnd+ucUlhrzWt9FcRxLFc&#10;RtuVwg+U5Hviufj1ZvJG1gQTjIY1I9z5sWRjJ560OKYKR7En7RPiCay+w3Vtp95bfZzaEMpU7SpX&#10;qDjv6elN+GPxYsvh9pt5Y3GnXE8VxKJgyOpKHJJ/MmvHoptmATuQjoasRXJZAcngdj+lZ+yjaxXt&#10;HufXWj/tB+DtVf8A0ie7092JANzB8gJ91J4+tdvo3iLRdeAbTtWs7zJ3BYplJA9x1HTpXwil4UX5&#10;Tj65PP8AkVeadYrO0lkeFHuCxAhl/exgHHzAYxnt9K5JYOPRm0cR3R98T2plEpjiJTuW5/AVWhty&#10;sY3qCCMZTj6V8PweMPFGkoj6d4k1aCFjxGLt9p/AnFdBov7RHjjSf3dxqKX8anIjvIFbP4gA/rWD&#10;wklszT20T7CmjliszGuCS3IPGevX14rOKqkTuADv5wR1Jx2rxXQf2n7i6IGq6Pb3Axy9lKYifwbc&#10;P1rv9B+NHhXxBKEe8fR7hlwft6bVPtvGV/MisZUZx6FKcWdS1qj4yAXx3GMe1KY/LYFgHIGeBkVr&#10;I9hDDHci/s/KmGEkadVWTj+Etwfzqu9m3DsilDjaYiCCP61i7rcu6M3OX2KBn9B3pMgpLkB8DBCH&#10;tU7FrTLxEg9wR2qGT53yCclec8ZHSkBE8YaHCnJ44IPpS2bi0m811WT92QBIM7c96fFEVQs0QIXg&#10;nd3oity8xl2nykXMsh/hPSgDPuYmaRmCnDDjFVry8MKwyKuWBBOR7/8A1q1m8uJBht5zj0OKp6mg&#10;V8B9kWOVx0/GqQHrXiiygvrWC9RGGFHnNGd25CM5x7Z/KuFuQulXX7jUhOgX5V2k8enAP516V4Zn&#10;TUvB+kStZ5l+zLGXVsg4GP6Vx114RSfVri2BjtxJuaAkMx9SuB3HJ+n0rvi7ow5W2c7evbynzoml&#10;KFcvvBJQ49qyr/UrazhBZLnJzhmPyk+mOorR1XT47Bp7dxFHcRcqAjYb8cd6oXNtHZxFnOnXhbCv&#10;Fb3B3Jn1GB3/ACq7lKGupBHrhvF8qW4eLIG1Iz/PpxVyLUra3kcedNBEGAwm0/nk1jxaJcalJ9nO&#10;nW64BMchn+ZscnktjpjihfC8onmT7IshUZIS5WTH1xVKTB6PQ3b68sLqN5YmlBjX/WwyKGBHqM4P&#10;4VjWn9o/dEgcHAzySfyzT7bwldySSyxaRM0aNh0ikU4I5IrTXRbrStP8+TTZoLaRQTJLJH8pPQ9c&#10;jrTVx3iWNj2SiR5Le7zgPE0bBsfUms/+0oZF2PDFBjjjcX/+vT5ry2ubYibUJTeIhAhhSNo/YFt3&#10;06CsSKbY6C4jkReFBMmV/ln8qGCdi7JajyQ0jTIM85iwKRX/ALOm+Vo5cLuGFBx370tnqD2ZLxXE&#10;MkWSAl0Rtx3PY/pVto03iS38m3kfBVonATp0wRSaDntuTT+KLn929vCCQOT5eCPxFV4PFuqwyeZi&#10;Py2OSCg59aLu4uPK2zRWkjggK6Tr+ozmmaOlzNJIII7Qug+YTyx4/AsahxZakmjen8bajNHGXtbb&#10;aDlXO1i3rk4rL8bRwfEXwTrHhzUrOIWmpWzQHAXKEj5XGB1DYP4VXuNRszLJDLa2sE6ECQxzKVI6&#10;8YOKms7nS4JN7X1nYRkZDyXyrz7jrQlqVdWPzB1HT73wTrd9o2qwPb39lK0E0br/ABA9R6g9Qe4I&#10;or67+Pvwy8A/ErxnHqVz4ofTdQit0gmuY4mnhuAMlcfIfmAOM5orJrUst/Gj5vjF47Oc512/7/8A&#10;Tw9cnCgzk/l7+1dh8Y0P/C4fHRx8v9vX+ff/AEh65aJOO3PUf5617C2R4T3JY8Imc4/mfah+gHPH&#10;f0p6qTH17df/AK9HHHbA/KgkYy9AoyueQBikT72D16dKUIV4C4+tIOPXgdqAM3WoWm0y4RQMEdcd&#10;K522sIlIJXzOOd/5V1GrAfYJWY4Cqe3SuchkMig57Z/r/hQBb7dB09Kbs3fUHv2pIzxjvnqe9SeU&#10;cHaCTigCukP8JOB3/SopIg+AeKtyxgjJHzYz/Oo3XacH7uaC0zPa34JGfUVFJb5OMdOeK03U8/5x&#10;UEiHoOakszTCc8nmh4ufSrhiLk5HPT6VG8JZcEfgKAKmPn5OcdPrUTr6jBNWXjPfA7f5/OomBYZB&#10;7YBIoAqOm5Tg+pHtREn7zjgHOeetTlfXt0NRH5egweoIpNFpn6T/AAi1K8174e+GvFenyyXNvf2Q&#10;W8iB5W4j+SU/QupOPQineLPAGj/Eq1/tO1gk0nxBHJ81wi4TcAACQDkHn7w5HrjivJf2EvFc9z4f&#10;1/w5DeNHe2lxFe20LcoyP8suR2AKLz6vX1XPpsGq3MxikGn6w4+aFl2qxHOPTt+teVNOnJ2PRpyu&#10;rnxl8RfBOpWKSRvCLTU7FjPaS5GGbOQoOANrEkcYXLZGxiVdvhnWbXxno8ZljxIeHV1wysOCCO1f&#10;WPiDRLTxfpKaZrVmYLzO3zQ20gkHLKQOpyePQkdCa+PPiB4L1L4KfEcFsvoGsuWhuIlwgnHVfbIw&#10;cHvu69T5GOgq0eZbo+hy7EKMvZy6jP7FOgXzhQrRE4U4BI9s1vx38bwbJI0ZDwfNP9e9JcX0Go2m&#10;Q3JHU/yrF+2hDsRgrdCD6183q9z6VPsaUcaROZI3jx91VjH3R/Ksi6ijmkZgN5YcLt5/GrD3wA25&#10;GTxT4VDgMW2DOPb8u9abBa5htYKUKGHZG3XGRms/UnS2dEiXGBwD/D6YHaui1O7FsGYyrnsdvzf/&#10;AFq4e/uo5JmZmXZk7s849xW9NXOepKx4z8bdWTUdWs9FRlk8kebOCvR2GF/Ic/jXon7N2kStocd3&#10;NGoRztX5Bnpjp9c4zXhz3L+JfE2v6lIo/eTrIiDJIUHA/IKK+ufgL4Vj03whpazCZzJtK+WjMEHX&#10;oP8AGvucBS9nFI+LxNX2k3I7jx5bSSy6M0i+XutACUOQcM3P55/StDwb4h8Z3kNtoGma7dWmnQKc&#10;eS4RYlOSWJHPU+tVPFGNd+J2ieFdM2vdvp32sIGO3b5hViQeh6cdcCvQ7m0sfAWk/ZVeN7uYeYIz&#10;wXI4DN6Jnp61GI0qNHz9Re8ZXivUbu0s/sEOpX965x5lzcXB/eMOMnJ/IV5lqizGaNriJSfMVSdx&#10;YnJxXRXMt9qWT9qic5ziNP8AGuc1iVLC+tLa6vi91cShY4epz1yQOg471zNaGUVqcd8aGS3+FXiV&#10;sDH2XB9/mFfRuga2/g//AIJzfDy9jtkupBZWoWOQ4Ulpm5OPzr5v/aDsHsvg54jl8zrCo6f7a19E&#10;azZxy/8ABO34YWrkhHtNP6fVjVwV4nSvhPkD4s+IdQ8U6BcXOpOJZFKBAGwqAuvCr0ArzAdK9O+J&#10;2kRWPhW5kQk/vYQOfVxXl6Ekc1ohQWg+gdaKKZoSBcik6GmgnoKX60AOLU2nAcUh60AJRvINKcba&#10;ZQJkincKWow5UUeYfagLklPDVCHOe1PB9KA3HhqeOhqMNShuKCR4bimO3BoLVHI3H1oA+mv2Kpj9&#10;j8coD0ezb6HE4r6PSYsm09fWvmf9iuTa/jtM/wAFkcY97ivoxpd1cdT4hswPjC3mfBD4gAjpp0bf&#10;lcxGvhbRdYkspgNxwpyuT+lfdfxJi+0fCD4gqTkDRJZMf7skZ/pX5+jv9fyq4Q54s3p1HTs0e/eF&#10;9ZWdILhHDiRMEDsRXZW12JcEn7w7+lfMfw6+KNm3iWXQRcAlcPFJn5XcfeQH6c/hXvuj6qPlw3yM&#10;vB9K4atNxZ9fga6qRujtdMhdWCq2X5z/AErqLCBkwA2N7dK5rSpQ6xuFDA5OK6uwuYtqBsfJyMmv&#10;PktT6WnLQ3YAySBmkOBweOK6XSrtonCPuX5iFrkN4J+8EG7IHqK1LK6jh8tGY5J5z9ajY3TO/tbr&#10;zIAd6mTIJyMcelSPFlHBAXIzwckVzUVyPkYtgA/NjpxW2k/2teVKYP51k2brQSaMuyBcgsemevFJ&#10;FppgZ5HIAHcdAKsxtEinLHeDgZ71X1LUPsds7Oy5YZpGU5WK19eqyFVyo7PjpXD+I9SeRJ0GQC45&#10;BwcdOv503W/EwSNwCAQMgHPAFed6p4h+3X0pWQyYPXPH+RRbqeTVqXdi/I3nTGNC2F9+T7UTOiKV&#10;UjPVufas03JtESReTjnPp700XLXIQg9s9KyepCuW/mnZEUNlu2OTXY6HDHpduGcZbtjnHrj3rnNH&#10;iCASSEb8c+3t9a6/RLT7UyXdwuIx/q48Yz7mg3jC7O08P7ra3aaeP97J2Hb0FZ/xCO/SCn3HnYKB&#10;+P8A+utOzlO7c6sMjATuazNajOoXTgkbIVz16E//AFv51K1ZvKKSOa0bRykKHYeR1xTtX0JZFkAi&#10;3Agj69v512FlZKiIR2Xv+FN1WzeW3cR4HBySf8+ldVN6mMopKx8v/ETwyuZ/l3cc9sGvi/4jWa2f&#10;ji5RWCPtUMpOK+/viHaDbKFX5RkYNfBXxT2yfE3VY0+6hWMjPfYtfQYP4mfMZokqXzGaW3ltGSd3&#10;GOueK7DS5DkKAevI/pXHaeqxKFYb8DGQ3610FnMy7ACQBgg45HT+te0fKnUG4DoARj3J6elV5XYp&#10;nBJHNRQyrkuHIct37HNTbothV38qT+GXBKj2IH8wPzzkUgOV1K2ExeJsB+o9awrtpcpPGClzb9wP&#10;vp1K/wCH/wBeuk1awuUuwjJmST7hTkN2yD0I+lYsszRkjYu5gDl1zxnt+VMDas5l8Q6VHBJKjhxm&#10;3lPVG9PXB6VhLvgmlglRkkjYhkccg1QgvTo+qRurFLOduR/cbuK6TXYV1G3TVoWLSoQtwD1ZezfX&#10;sfwoAyGZkbKHHPX0qe2uA7fOSOODjrVNXLoMn8KnSL5uCOO1AGukyXEHBBIIzzz7UxpDxxgjvVOK&#10;RkbGNvHbvV5XSZfvYz1z2pmbT3J470KuQc89uv1qyLzfnIHAzmsd08s5PQ+hqQTrs+/8+eV5zj1o&#10;EbYuwxHrg5B6fUfh+tWYrrcxw3Jyc5rm0nDVdgvAu04AB6kniqA6hrhJYoyqsHC/vDxjOTjH4YqC&#10;UhlLg9DjPrWdFdkAAYTj15qfzMx7gDyeBzigCcTPbSBlO9RyTVwyxXCIdv3hgZ6/hVDzDtBI2Z9q&#10;bHMVfdlunWpA0I3e3KlCx55wM4rdsrk3KKobEueD2P1rm4phLKW3cE89/wBKvxsAAVyBmgqL6Gd8&#10;R7m6tLW31eJnQ6eRHcWjElVQn7yjoOTz69e1dr8OfirrGjiO40nVJreJxloODC/uV9a5rxLbPr3h&#10;69tgAbh4GVDn7/HANcJ4Fupb/ToFs3D3ES7XhOAcgdKhpNal3dz9A/hp8ULTx5bPayqtpqiRZdVf&#10;iVehKZ7+1dLOrwXEyuPM2KoUkcmvhzwn49utH1WCdZHstQt5AQfQjtivt7wn4itPHnhqy1iGMHzo&#10;vLmHP7uVfvD6c/kRXj16Xs3dbHXTnfQizJ8zF++cnnAps6wnzVWd5CVGMDC4HQ9fxqfUbcRRAoCd&#10;q8Jjrj39ag00p5xcCNJUBOwjOc96wRqIWWaKNApjKAZOc/jVO7iXzZE38Ebic5qWScfaCxBCHrj+&#10;H0qOWGRZIyqsOTnI5wfSgD0D4ba9cQ6SLBd0ghZtiAcgZGc/mK7DUYn1zSJ7YosVweYZM8o/Zq8z&#10;8GT39it9NbFQLGRLtkPGVIKyAfUfyFepWV/NIUctFtZQQQ4IP44rpg/dQWPH77TpLuci8Km7gJUi&#10;RxwerLz19R9aq3PhC9e0jv7e1/0XHzTQqjZUH72M5yO9en+Lobayv0190juIgghuYTEhGM/LJluO&#10;CefauaPiW3sr9n+zW0FnOwBMcUZ8p+BkgcBfXFdAnoee33hJtMdboNIg3A7wVyDngjB9/wAKTyZb&#10;a5Sdp7pwWOZDjOT654z1r0y81eGxBtW1EPpcoIaNITIISTyG5+6Se1Y1xrukabcPFcJ9utCo2+ba&#10;nC842kZ9Oh/CnYi+hhaZZ2eoWxSfVbiKdM+UYkyfX+Ec4Hbt2rLupkiUJFqN4XySHBKKxHGf8811&#10;2nS6HMDBcW04jbCxzohUsTnhuOOR1q5NY+FbaERahY3MkjbvJktZl5xjr6HmqJRwFzNp0EBEFze/&#10;ad2QXjBVvqQc/pTX1KS5CZnjjDLtaNhkPXaPd+GYdOIu9F1K32cLchvlJzjJB6Hpx0NNN/4JfTn+&#10;1aTdwumALiJCdx9cE4Bp2ZLZw9zB5UjxrsyBwByG/M0+2s0eICf7Ye+xQMAe2e9dZFqXhGVyDYXM&#10;T7sI/mcMMcbhnirEviHw3a27gaXLBcqNpmikZh+INXYg8+axhE7lXYx548yIh/8ACrX9j29wwWWd&#10;QSflAcZrp28TeHLyKSOS2ns+PkmiLN+hzVWbXNGt7hGFpeSqOVlwFDj3yBSC7Ob1DTLe3QKFbAH3&#10;42XBHuKz5tKt5F5gaRD24x+Vd5beIPDrqJ5dKlS5YYzkNF+IB4p02s+HZ/ll0OK3nHS4VmKE+hGc&#10;80nG+ptGR5nLpAQ4jtFXHBKp1orstQu9LmkGNPlCjo9uxIP/AH0c0VHIjX2jPIvjAw/4W/46yef7&#10;evzjH/Tw9csvZQM+uB1/xrpfjJx8XvHWDz/b19/6UPXKxSblToc4J5/zmvRWyPGe5KMF8joR604K&#10;AAOMdODSNlwDgj2P+efwpN7IpJ60Eg3ybyM/57VGXKgg4FO83vx6enP+e1RM+SMg+1AFPWj/AMSi&#10;8YBnxE2AByeK4bwrrMepWEciNlHA5zjHrXoTfOjgEcj06V5Nq1gvgrxKjRrs0rUmJUDpFN3XjoCO&#10;R+I7UFHeKmUDAZPtVhPmPTkdf8/hVaxmEkSHOfcDr3/lVg/Jkd+mf8/WgkcUK8Yzxjn6ioipbbkd&#10;v/11aVmcdenNREFByO59/WgCBflc8dP8/wBajkg2nIHBqy6YHXkf/XpjR4BBPIyfrQWmVCu05x0q&#10;F0+fIFW2Q7hngfzpjJjgjrQWUXUenQZqrIDuIGeTwOtabwle1V5oirA4B4qQKGD3GB/n/CkZCNpB&#10;PpxVtowR13/h2qNoT0Pbn/P5GgD0v9mTxSfCvxj0MvObe0v3OnTyHptl+UE+wfaSfav0ctLncfK1&#10;KCMS2hJF3GcMw4GcjuP6V+TtpM9tdRSLI0UikFXBwQexFfrB4U8Q23jbwL4c8RXMCmDV7GCaSaHj&#10;bIyjcCPUOGH4Vw4iOtzqoN2sbV5bwasscV40ckbAGG6VvmQ+hrivGXg2x8U213omuWP23S7hciR3&#10;5RgeGBH3T6HrXRtpbaLaxFYHuIkYFJh85CEn5Se454rQKLLIFEbNv5OCPlX0Hp0rz5RTVjtUmndH&#10;xb8SfhNrfw1upLm187UfDLgyQX2MmIekmOh9+9cKurwXkQDkhiOoNffOraFPptncQfZWvbKVSstt&#10;Iu5GUg5DV85/ET9mGC+STVvA6yRkMTLo9w4LLxnMZPUexP8AhXi18I4ax2PosLjr+7VPGtOd/Nw7&#10;kk/d3HIxW8rrCm4sgPb5OfoKzbHTZdMuHguQI7lDteOVOQfQjsaq+Ib9re2dDJ+/cYWMD9a8u13Y&#10;99ytG5latqb30zpGoCI2D3zXmnxA8VLpVheNG+2QoYxsIBJPHFdw9wtlZkjaBjJJ6mvGptMn+Ivx&#10;Ks9FjDSQRk3d1sHSNef14H4162Fpe0kkePia3LBsseBfAE0+kRTSIVnv5ExHgjCMdqknpggucf4V&#10;9ufD/QFsrS3jeWOMRj5Bk8AdOhAHXgfWvMvDXg20ur7TIhiOKHF4y88gjZEuAOflJb/gQr1zUBB4&#10;d0G7utslx9nWRlGwtLwCQE7nnIz7H2z9zSj7NXZ8jNnyt8Vvi3P4b/amOvaXMSPD/kWhjAwHUAid&#10;T9Q7r+NfRms6nZxSSanqGseYZwJA2wEuCOMZ7YxX502us3viDX9R1O7ZDcXs7zSHZ1ZjknrX0P4K&#10;1u41jwvZGWTfLar9lbzGLEBAAoz/ALuK86v775jzpq7ues618QlLSRabGINwx9pm5lI9h0FcXpUq&#10;v400cu7O7TlmJOSTtasu6vtm0ZRD7mofDl6kvjzRVyuTI54/65tXJ0MktTo/2mruNPgp4hUNksqD&#10;2HzrX0N8Qv8AQP2CfhNEOM2mmD/yE5r5g/aYmx8HtYjBHzvCvX/bFfVfxW0e6v8A9jT4P6faJ5kj&#10;W2m8DJzi2bsOvWrg/dNkvdPi34o3PneESuSc3MPH/Av/AK1eZL2r3P42fCzxB4V+G8Or6jpt7bWT&#10;ahBCJpbOWJMkNxudQO3avDFbODVx2KSsh9FFFUMAdpzUg+YZqOl3fLigCSmM3NJu+XFJQAjdKWii&#10;ggKKKKACnp92mUofAoGiVWK9O9O3dql0nTbzXdSttP0+2ku725kEUMMQyzsegFeu/HD4J2Pwh8Ie&#10;B2+0S3Ov6mLo6lJvBgDKY9qxjHQbmGe/Xipuijxw9Ka3zCntjpUbAZzmqA+hv2LXJ1TxrGM821o5&#10;/BpP8a+mT8rZ+7ivmL9it9vibxhFk7X0+Bvykb/GvXviB8evA/w5mkt9U1mKW/Qc2FoPOmz6ED7v&#10;44rnnFuVkhWOk+INsbz4X+OVE00Xl6HdS/uiBvCrkq3+yQOfwr8x/iP4uGj2xsLNtl5OMtg8xof6&#10;mva/jH+3ZqWsaNqmieF9Mj0u0voWtJri5YSzPEwwy4HyrkfX8K+PL28m1C7kuJ5GlnkO53Y5JNa0&#10;4OK1H0EtbqWyuYriGRopomDI6nBUjkEV9WfCD4uxeKdNhtLqQLqcanzo+m/H8Y9j396+TKs6fqFx&#10;pl3Hc2kz288ZysiHBFKcFNWOmhXlRldH6R6FroZQpftxg9BXW2WrB0yr9Bz7V8jfCv4sXmrW4gvk&#10;DzRoDJPCMLk9FPoeh44r2XS/GcbxjEoPHQmvHq0mj7XC4uNSKZ7PFroyPn3uvP1rVttYjdg27cRx&#10;65rxyHxdGBud+R0NWoPHUKL8s44OSDxXM6bPXjWj3PdLDX9yEYygHfrWxH4wROC5dQOPevB7b4hx&#10;2+dsqHIx14NSP4/j8tC7pnkHB6+1YODN/bwtue5P41t7Xln3O3QHoK5LX/HBeTAkB3Djng14/qXj&#10;4SgwxP8AORkJjk5qgbi/1rYJHa3t0XKpu+Yn0P8AhQopbnn1sUnojp9Y8X3msSm0sv3mDhmXGAP6&#10;/wD1qmsrUWlnvmP73HJ6gH0rOsFtdEt3QRqJD6GrUU02qy7T+7gxwKicn0OSEW2TohvpARkIvBP9&#10;BWnFKiKFHAAwOKYliQgSNcDpXRaToDQqHZVkuCOM/dj9/rXPdHfCFx+k2EjASyAjD/JEwyW+orvt&#10;MhK4LsRIw4AxgZ9P8ay7axW1X5h+8Byz8ZP09q0LSbkv/GOGOOlPc7FFI3prryYifvt0Hv0wKZFC&#10;AY4cDcx8xyPUY/T/AAqkiyK6SSAMVzwRU0NyWkdgRuCg4/kP5U4oiabZtvuQAfKAfl469Mmqepzj&#10;7GSxADKW4/T+VLHIrxH5iCAADnrn1rO1aYOpO088kHtngA/hXXSWplM8r8cqJEkJGQQcc47V+fPx&#10;VhNr8T9YMjH55lZcDoNi199+NbhsT5O9MfL3P+eK+AfGmr2/iH4g6xcSuPlnMCduF4H8jXvYRany&#10;+bWVNeoyxfanPGecCteOUA8gEAdm74rNjszGiYbemeMdqto4SUoDxx844Br2FsfJnQWtw24/w5HP&#10;bNOnkODuHUZHc1UtJAQ4PGQenf3q1L/x7owbOMqw4+U5P6YI5+vpVoCjcSOnUt5ec4B9+ePpWFeW&#10;n2UqfMSUOoZWjYMMe+OQe2Dit24YOD/erCukbO0ADcRz2ouBmyxQTxyQyqxjkU5yeh7Ee9WfBuuN&#10;aXD2M2JDH8rh+d49/qKSGDJVQc/N+lVtX0dLu8S8tS8Tx8OyHG8fSi4GjqdiNJ1FoACYG/eRH1U9&#10;KjDhXzntUniHVY7mwskGTPCSMnqQRWetwN2Cc+hHemBv2MH2kouQu44LP0A6n9KcLQB02PCSeNm7&#10;OT9elUrS7kiyV+4eD7+1XPtGY3JUDkZ45BBI+tACvNI2Ul374+CHHK47e1QllPzDkY6+tKbhnCPJ&#10;KfMX7rjr7flULTsshLbnyeSR1PrTMh5cvtBHXr2q5EFYAqBgDkY4qir72UbsDrVqKZVLHPHegOpO&#10;zyIvKFM9Dxg/Sp7W5A4ZsAeneml/P2KzAgAAZ54HSqt1CY3LxgbM8UjSyNu0SSdJSpZEjXzGbPCj&#10;1z6f1p0L+d8jNwy449e361Uk1QWNmNOL4kkkE1xjqpH3U/DJJ9yPSmJMXPcgcigTRYV2iK8n6mtW&#10;1vA5BJB5z71jiQbhzkgfx849qnil24ye+Mf/AFqolbnRxyC3lSQHCMeMdq8u8RlfB3xCFxHlbDUW&#10;3kA4Cv3P49fxrvWmM0OG2qRkgjp+X+etcL8UEF5obOozPasr7sc4zipND0b/AEPX7NDOSkqj93cr&#10;95R6H1Ge1e1fs7+MpPCviKDRb6RTp2qkRLKCdomH3W/HO0/h6V8y+CtZ+16TbyMSTj8q7/Tb0XUe&#10;0SFLhOUOe46EH16frWVSCnGw4uzufdtzaxh3jkLFMEZUd/xqJoraFQbaIgFQGM3zZwetYvgTxhH4&#10;18EaXrDPmWaMRXGRjEw4YY+oz+Na104t4vkXLK2MDgY47/nXiWtodyd0Z3krLKcMrhBgBj2602Rn&#10;aPY69cZAzjPtUlu6RQ4JILHKjHWh1SNXJYyIqg5zyD7fjQM3vh3rUena3KrAOl3DtIYcNtNdJouq&#10;tY3V3p/2qPZaELGj5JCEZX+o/CvNdKkjsNZsFaQPGxwTjkZOP611+pQwQXtpdwu8kTN5Nxj5Sqkc&#10;N+BrWm1Y0s7HZx38d7HJFOsc8UoKuuOCCOeorl30u1sBcaZOqiBY/wB0ZGI86E8bTxyRwPyp/wDZ&#10;72x3RzSg+hDYNMvvNlgFxFdCPUbXLW5kXPPdT7EV1iMSy8O6ffzy2d3qTW5wJIpJCxWaL+58o+8M&#10;enTFSXPhbTNID2kKDVEf7tyh2FwT9z5iMkfTkUl9qur6+ttcRu5WKTzo28oboJlyOwzweKb/AGlH&#10;qtk9veXFy5j2rdxST/6mXqCAQMcjIpqxm0ULfw5ZWshS+S7jjyBE80gO4n+FueD6H+tZ1/YaZp1m&#10;8zvPPAm1VdZSpTPGHHzenUVpDULawcWc3hyDUXMYLTjUXCSgHGcYIBzgn0rC07ybmeW3u5Rbxli0&#10;ZefgjP8Aq2bZ1Hr3qrmbT6EsXiaxmd7WSa5nWbgi4vXVFGOh45HvUdxCkiuU1C2tLQsAYTcecUHs&#10;MAkVZTTdGgmiWWUNazSlRNFcCUwnAxuBUHb157Z5qW78KaeJgLHF3Ax5y4yv+0McYoM22ZF9o8Fr&#10;E8sGr29yT/yzyRx7GqkDTeZlZUxGMfu3X+tbp0TeJJLawtrksOTIgZZMds54rC1LUWeR7Q2MFndw&#10;tyRAMn6gjpQSVrvyUfKhxK7bmLlSv6YxUEU7+btaWTy+mOMfUU+9u7iVY1uIoygGVKRIoP4gfpTY&#10;EhlgDC8WCQnOzyu46cigCzbi1RwplundugTH+HNWkuLqFWiijuEB5OcYPoelZ891cTmMC5jnT0Ee&#10;GU/lUq6lcSECWcjsSQSCKpMtEkqTNw0kkL5LFVJ7/SilttMmvlZ45t+Dg7Xww+qnp7UVVzU8s+Mj&#10;BvjD48GMf8T2/wC3/Tw9cgrjeG7E/nXVfGVtvxi8eE8D+37/AOnNw4rkRknkcH3rsWyPJe5dDso3&#10;KR9CP50O5cYAAqCNsjJGOf1p5YFCN2zsKCQWUDkqOnTHFR53c8njGc0FgT7HtQrDbjgfh1oAa7B+&#10;xH0rI8S+HofE2i3FjLkM43Ryd0cfdYfTitQvmTGSfUnvUigFT6d+KBo838Da5cSCXTb/AOTULOQw&#10;yj1I4z9COfxruEUOoP8AnpXmXxXSTwj4j07xJbqyW8xFvd7R/wB8t+WR+Fd7oWqR6nZQTRv8kqgj&#10;HfPNBVtLmmEDN0Uv0OB/n0p+zK5bI55/So5F2dwcd6nRt5PPPciggh2K+cE4I601wBhhyOh/SpsH&#10;5Dj5Mjj/AD9KQruUkEAigCs8WJOMfT1qKQBhwOR1wf8APrVopgHBz2yarup3Y/Og0RWYdzx3qMqG&#10;UEcf5/8A11cdNpPqOM1XEJhUKXL9STjHegopuAqgdM9c96jkUtksQCTircqDggGq8kY4P3ff2oAi&#10;WI5AJIIOc1+g/wCxHr8viH4LXOnpL9om0S9aJraZjjyZP3qsDj5fmaRR2+Wvz8C7h/n/AD3r6i/Y&#10;J8WvpfxI1nRZLlYrfVtMbEcn3ZJI2DKD6/I0lctaN43NaUrSPtyG3t9QuP3Bnt7lRi5sZCQSvAyP&#10;wGf/ANdVLm1ltp3uLLzJPLO2a2K7cA9xVu7FjfJ/aMUs0TQqSSB+8tz04H8S5zxVOXUftVyV1G9F&#10;ld7cw3sRHlXAxxj34P515rWp6BLBdwyXgulnuPMRAki42r7Aqf6VBd2EVy/2hoGs7k5J3PtDZ6Gm&#10;7odSg33bS29y/wC7Mif3+x7cHirCXElhbRRX1mZbNflaQqcA9CT2qHcdzj/GHwx0Tx5DP/aliLW9&#10;jT/j8tAAw9z2I+tfM3xM/Zq8QaaLq+0TULbVNOt8D/SZVt5RkZAwx2sfoa+z715rS18/TmOqWyny&#10;pLMEblU+5/rWFqF/pN9H5OowSaZKgCvDNnDIeMjt39fWuaeHhLWx1wxVWmrJ6H5deNLjU/Cv2i11&#10;WxvLS4x9y4iKk+mM9R9K7X4N/DGfw9o8V5fwSy654kuIl8mLrFaggsM+yBifc+or9INWttNv7WSw&#10;1TStO12wt4xIi3UCMGXBwfm7cdq5jUfh54F1OUsNIfT5PJY2720pPlbhztDAjp+VdWFjGi7smtiZ&#10;VVY+ffCdnBfm71FQBJNK/wA2ctGp4jVgOmF2jH1r0j4f2sF546s9OmhW4hSGWWXHPGwqik/Uk+5A&#10;NdbYfB/wZphtnsdU1i1gaT5MCNQCMc4wMfeHODxkHI4rprXTdE8I2082lWu25Z8ST3Egadh2UAdM&#10;5OF4H6168sTGasjznc/FzxHodr4V+IfiHRLYfuNO1C4tI97ZICSFRn16V6v8Fdd0a11pLPW1X7Dd&#10;uqrNLcNDDbt03yFFZtuDztGeK4z4/wAGoWf7RfjxL62jtJTqsxWNBtUoT8rAe4wfxqhpnyMnJGel&#10;Ypc0bHMfprafscQ6ppto8ms6Fp9nKokWbRbJ7t50YZBEsr4Ix0IXmum0f9kj4d6Dsmuftt2Y85kk&#10;kjtl9+Y1U/8Aj1fJ37Nv7VEvgK3j8K+MbvU7zwsqkWf2G58mWzYn7pOVJjJ/2vlzkelfUFz4zs7t&#10;I7jTPBVhPkCaK91i/N6SMZzgKcgjnh64pQjSeo0m9jpYPAvwZ0eYJDoOhancIR8ssZ1OYH2Dbzn8&#10;K7i08USGOODR/DOrTxQqFijitVtIowOgAkKYH0FeKXnxR8ZtAY4b+x0mLosemaeigfjJvrFn1LVd&#10;ZidtW1/VdQwMlZL51TP+6pC/pWftYm3s31Mf/govr2sz/AeytL+zstPjk161Ii/tHzbnhJT9wIBj&#10;1O41+eCfdFfUv7W1hY2nwv0sW1tDFI+tQZdEAY/uZep618s9OgrohLmVzKSs7EgaimBqX3qyR1FI&#10;OlLQKwUUUUDEpaKaWoFYdRTcmlHzUEi0hYAUtNk+6aAPrf8AZH8B6dZeFX8YuBcavdzSWsBccWsS&#10;kBtv+0xzk+mB61H+2lzoHgNu/m34/wDRFb/7Kjs3wSsTngahdf8AoQrA/bRx/wAIn4FlJARbm/DE&#10;ngcQd6xXxFI+U3b5jVe9vYrCAyTOEAHQDJNYOt+M7eA+VYEzuB80jLwPp6/WuF1DWHuXMjyPJI/8&#10;ZPSuxU2M7xPi3q3hq31CHRNRm0iO/jENzLbSbZZEBzt3DlRn0rze81ma+Z1iZkR+Xcn5ifc1SuJm&#10;ncvKSO2MVSluPldV4A7g9a2skBBeSb32gABf1qvSscmkAya5pPUArY0uysbiGaS9nktwhTDIAcqW&#10;AbA7nGcDgcHnjmvaRtZSW15LbLcQeZ8qsSFfGCRxz3H512VxaaV4k02CVNXGoeIrqFIE08W5higd&#10;plCRx9Bwu7J4HzDryalAeh/DzTtNi0l7jSlnWymnZo/tJBlwMDkjjtn8a7d4cASLkHocdMYrjPhI&#10;Cnhy4sZAvnWU7wvtbIyCc4PpXepEDagkV5tRtSZ9BR1pqxFaXkiMGlJCcZzyK6S1u/NUYEHTrs61&#10;h2CBsggOMcgjNdBZ6JFcRDYxi9R1ArFzj1OyCqP4WTukl0hAt4RtGThcEGohYeUdsu/Bxleg+nH+&#10;eKvQ6Pcod3nrJjPRcf1qtfWF8QgMuOp4HU1zuUHszoVOp1Rdge1tW8sFIwB26/WrC62MeXCiyMBw&#10;AcD8a4rU9Mu3DENICTzziqWjapPZ3IjmY5z3FZuCa0N472Z61pttJcOZbmUF2GSq8AV2ui6eHQO3&#10;yR9Ae9ef6BfxOiMzb2x3FeqeG7HzY0nn3xoPujbhj+fSvPm7Hp0oq2h0mj6I0y7tuP8AaPWt5beK&#10;Biint1fqT9aWzuC0AWIBUP48VL/rsD7hPXA6/j6e9YpnowSsMZG2qiLkdMD6f/rq1axsrgFSQfTp&#10;SRbc7MFeOMD9KuRQ4/1hByOmcVSGxjtxnG1MD6tSWeGUAgp83zD/AD+FSMpcB5BszxsBxxnmowyZ&#10;G1wcLtATqOev4VtFGTLS3gRRGp2lsc54zjp+VZlzcgxOzq4fcchu3pUsYMRG/Dv0BcYyP8eKhvph&#10;5LndyTkc9BXVCPYzkebeObYIk3Az1+U+tfmpNKZNc1BjkSm5kLZOMfMSR+lfpB48uHS2lDEgKCcj&#10;tX5uiC3vLu4mkyGeQt5w+Uk5z+de/hFufH5x9lHUWF89ui7yCCAT71ZF3GZAVwXboMdK59EuNNgD&#10;t/pFu4z5kYy0Y/2h/WrkMokEbq4IPIKHg16i2PmDrLVw5GTz19qvSEFQskm1hxyKwrZz5Yw2XHTn&#10;29KvTSxi2jImQvkgxlSGwMc5xjB5754PHTLAY8qqCWHb8qzLuQOu0cYPSrN/MsKfeGCe3NUOJCAf&#10;udD/ALVAFdEyUCkBSPv+tR6zrcOk2mZMG4IwIx3NV9W1mPQ7d42Imdj+6X+IVg2GnS6rfG9vDvcn&#10;hD0FAFqxE9wDPc/fk52D+EelXYwysMHOKsm28tEyeCOB+OKaUPb9BVAWoJm8soTwP5+pq9vdxwDz&#10;yayA+0jbnNXYpsqc88HH1pgStMEYod2BnH14pgfLelIXGD8u8gDH+fyqI5HPHPPWk2FkXod+zcRz&#10;njtkVYXg5wNn51nrchdo7DgH3q1HIfM2jHsccUXCxdRyiDbg5/kDj+daFjDBqF7HFK+yPln/AN0A&#10;k/oDWZb/AL2Nzuw6c8uBu5A+v86nt8pPOkT73KMAy9wOuPqAadwG3sK3l7cXCyMZ5WLkHGCTycHt&#10;VW1vzDJsJ4IwDVlbsSHKKc8YB7VU1GMCaR0Y8Mec96QGqlyuPvdc59qnjfscrzkVhWtySuC2CD1P&#10;JrSt7oMQJDwT24xRcLGvFOU5OMfnWH4rtheaZdqOfMiIx2zWlE6juefaqmphprOREHPbI60XA5D4&#10;eXn/ABLQoPIOMe9dpBqstnPGyOCmAQUbg9/zrzfwZLJaatcWgXBEpUR56enNemQyWsiGOdRuPcdv&#10;epbsB9Q/soePLa/Gq6FKwEso+2RQuPvMBiTH4BTj6+te/XYVrICJjgEN8+T+GK/PHQ9RvPCWt2mp&#10;6ZcmK4t3WWOQHofT3H9K+4/h/wDEmx+Jvhcapa4gv4wsV7bbuUbuQP7p5Iryq0LO6OmnK6szWkVL&#10;bbtKv83Ax/L9aSNxKX+XOCQFJxkVYuE3Kjq28qcoDxg1VeEY2qChH8SN1NczOhFdnNte286wxSSR&#10;yKxjfud2cV6Q0MVzaz2xtB86kZ89Sf1ryjUJRCkmArnqEPOa9Q0vUbC506zne0AMkKntxxz0NOD1&#10;OqC0LGi6ncPawH7RJNIG8qQby2GHUnA4/wDr1sedc7v3hikTPcjNchazjS/F0kcJki0/Uo+Pvfu5&#10;l9MZ+8P5V1WILmP95eXIccn5CMV2omxyHiGK70HWjeR3Eken6k3lvHE42xXB+63HZun1xWDqNpfz&#10;XJe4Ae5RdsspDMXjB5BHUYGTXod/odlq9lc2k97I8UybSu7ke/TrXBSQz2ry22pSTXF5ZPzchv3s&#10;6HO2Xjrnofce9Vclqxy0wF2sSW2q2pgmGUkDeUfxz245FMvnlDyRvYQmBWw+3GfXII7ehrUn1SHT&#10;5ozFH5VkysHjlt0doXyMMWZOVY547VJBrmoyW7wqsXm5BRxZxAOPRsinchom0rxIzEWV5a6WPkG2&#10;6nt9nmj0OF4I/DNWn1BNLW3hhvFkswSALO43eT3HBXJX88fSsS81i0kjlgnun8kkhtmmxq6n0yOc&#10;iun0Px5bLbRW0ttZXFwUKiY2HltKB64PXHXHX0ppnNKJz9/cw7ZJrG9nFwx8x1+bbMe/zKAAfeq4&#10;hudSZ3CXEmF8tplJLIeoVs9R7Vav7+GyeVLK6ubayeYySWsEORAT1KBxnHsDTb62jmlkkg8TbJyg&#10;UTbRFvHUBtvJp3M7FW0CLIbWbSQjsp+WSVkDHvsJ6/0rOk0e5SZxDdhFU5OWyfYH1qF/7WvLcxza&#10;sZAj/wCrkuxgEdwD/MVa03R7F2P25kkQrlZ0ugGX2Yc/mKZJHLYapJJ+9klidcfKV2HA/unvVa7s&#10;JDKWkvBKX+8SoRs+pH9a2/7F062ug9rPHyPnF1OrhvQg5BBqpb6JJqDSmOaB9rcgnDL+fOKC0ZEm&#10;l3KIpGZAe4f5fworSGgyWjtuu/KB/jRWkB9vl6UVVmanknxlw3xi8dgHka/qAH/gQ9cevzjPXI4+&#10;nQ11nxmlKfGPx2AMZ1/UMH/t4c1yC9M793p36/8A167lsjyXuWEk2oMkdMD+X+RUgByRt6/5/rVZ&#10;HMo3Ej055yakyTx0GOfegkcvXgZHpSHHUjrwO/8AkU9WGMAZ46HvimMoDZAOc/WgBM8ZwM9Sacrh&#10;FpD8zc+lNP8Ad/hA4x2oA5X4p6F/b3gvUbfaGkVPNT6jkV5L8GPG72Nz/Yt5IUzxESent/OvoCZA&#10;9u8ZVSjrtYY6ivkvxrpcnhfxfdPAuFjn8yM9utJuzLWqsfV0DCREYfxc/UZz/SpCgACnv2Fcb8Mv&#10;FyeKtDickC4UYdcd+n+J712wiOD0JxnimIcxwgbaWpm0Z4AGfepVUYKk9Cfr3/wqJvkwSOBwD+dB&#10;InLfKBnvj/P1qqyea4/gq02N2Q2wjjFMcBTn09KCrkToDu5HHcd6rsgUYxnHqetWdpVjgjBFRSIQ&#10;x4H49jQUmVpE+TC9RVV/mOQSc9cVclxuwefUVAwJUgjcPepKKmeuB9MH/PtXe/AzxIvhX4r+GNQm&#10;Y+Ql6kcpz/yzf5GP5Ma4cgR/LjFSQp5coZWKEdD3/wA9KUldWBb3P1xjv9VQyW+o6VHZyoFME0Mh&#10;IdQehAztyQRxVfXNLhvrS6k062Eu3mfTcBWBBJ3xnBO76daxvhN4j1Px/wDC3w9qjTRmC7skEt2U&#10;yyTr8rfk6npXdmDUGmdZ3tkngUlf3ZAuf8eleQ1Z2PUTujzoT6to727xSrd+H9xaZHT97CeThhn5&#10;GBPpjrXV2Mst75t3oUsmp2lznzLeQ/NER6Dp3rQu7SLVbuOeOFtOvWGI7m2ferHP3ZE7j6/rXMal&#10;of2MPcNI+gXQPF3bOxtHbv8AMOY/oePap9RluyvtI+1ERvLoF7IfJlGzAZs8Hrg1PfPfyOP7QtE1&#10;G2z5MjkAk9gVHX+lZz67LaKIfEFtb3NtcYxf2wDMD7kcNn86t6ZqOm30/lafq/lPINphuZCjA444&#10;PGOO1FgMa40bTlufPhkm0yK1yAkiNlxuH3c8Y68VFH4bje5+y22vQPBIfMtTMQWOTyADwPcZrXku&#10;NU8O2Wp3D6DLrX2Zl2yB/Na4DEcJz2/yagurO2mljgbw5Kd+LqCaL77juCQePr71Nh2K0mgWlvJK&#10;ZdV06CCU4k+zRDdCwHUE89v1rR07StPZnuYZbi8mHEuoXC7EiRQfmUD2GPxrNkE8KG5i8HmKykHl&#10;ubk7fL7FsnHPTmr9iJ7iWGG6uIbgQLmGCyBaJ8cBGccde/StIrUUtj80P+Ch3g1/DPx9staijf7J&#10;rmnJPuYfxqSuOn93Z+deN6cxmt0fOc819yf8FJ/AUviH4RaH4vjyb3Rr9jMQ+F8iXCHgnpvVAPx9&#10;a+D/AA1cCW2Hr0Nd9No4JbnRookUEcEfrXtfwR+OMnhBRoeuTSS6KxPkS8sbY9ce6H07HmvEISQw&#10;xVkJ5mGHpxWk6amrMIysz621P4z2krYstOv9RA5VtgiU+hyTn9KwLr4n+JJJCLXTbKzjYdLh2lf8&#10;gVxXjHhTxjJaCOwvXLwE/upHbHln0PtXdretH91VJ9Sc14dWm6UrHt0fZVI3OR+O2sa3qvhvTP7U&#10;vfPjF+GS3jQBVOx+emehxyT1rx/nFel/GO5ebS9KV2U/6WSAF/2D/jXmY6Cuul8B52JSVTQUdadu&#10;4plOHStTkHBu1OplOHSgBaKKb/FQAp6U2lakoAKdnbTaKAF3e1Ix4NLurN1zW4NFt/Ml+eRh8kY6&#10;sf8ACmlcVj6g+Gfxt8PfBf8AZztrzVp/N1CXULv7FpkR/fXDAr/3yuTyx447nivln4y/H7xN8adT&#10;il1m4FvpVqz/AGHSrc/uoNxGT6uxwMsfTtXner6vLf3Jllk3nsemB6AenNZ5fcuWPA7V0QpKDuMk&#10;mvNpyv5etZ8k5UctwKS4cq3HSqbvuY7vwrdsCSaYnnPJqu7cY9etBOTTWOazkDGkUlOoUhZASMgH&#10;kVzyQHU6JrFjaWtwmpQyGVbJ4LMRpwu/cSxz3OcA9gc9gK0NP8Ka34N0fw/438u3eCW+D2lq5Jkl&#10;Mfz7ioH3Pl9e4rT0nRIviH4y0vw3cyW/h0mRvtF1dSoFiRVAjRWYgEBFGOeSxNVbzW4dK8c6do+o&#10;+ILrXfC2hXphhnhJGYNw3GMZ4yBgc/pU6Ad18M73S9E07wt++P23xA11JdAvlUZJSsYA7ZAP1r2L&#10;UNN8hOBx1HbFfJN34YutG8O6R4hLGOyv7mVLUBsSYiI+bI4zkkeowD0Iz9E+E/jDpPjI3FtbxzWy&#10;xN+6iu2DS7Md27+n5Vy1qfVHq4WqvhZp2cvlXBwM5rttDXegGeh7CuDuWEU4eNg6E5BFdj4emyoI&#10;IGRXkVFdHuUJ6nWQ2vmHhcE+1F1pjqcFc8cVd050KIWULj9a0pLYSA5XGeRnpXDex7aV0cPqWmF0&#10;zjGeuBXEy2KwahiRON2Ca9auLQCMjb8veuJ8RaeMlkI4P5VtTkclSOp0XhHy4ETZHGJB0fbXqmjS&#10;mTYzuM+o/wATXjfhmYxMgLHPTgV6t4duAGGBzgcmuarHU7KMtD0SwuFSDB+RR1Pc1ae4KOjKdiE9&#10;PWs6wRDGoYZPYAcirYiKx5UDB4LDBrntqemrWNS3QbQQ29z29R7+laMMfyAADGME4/lWTp6jIZnE&#10;e0ZzgZrfhUXMOMgRgevNaJMzk+xmXF2Vl+Y5x8vHTPvUCWxw8nAIG1c9cmtKW2VISB98nAye+eo/&#10;nWavErhiw+bO8dsDrj8K64wIH3MYiiIEhG37p65FYdzMGgkZnPH3eD8tX7q4wA6lwzdQDgfjWPqJ&#10;Z4sjEYHvx0966FoZyeh5f8Ubhl8P6mwcg+Q+COoIU1+deh3ayIiO/lgcjOBkj0Nfefxs8eeH9A0T&#10;ULS/1izhvJIJFFsZQZiSuANnXPI7V8NafpMUluCU/h/EHHH64r3cJF2dz4nNZxnKNmblqgyHU5Cj&#10;/wDVUX9nCW732BW3lPzSQt/qmP0/hP6VWtoJ7b5FJIB6fpV0qZpd+cOp4I4PWvRPANe31EGHynby&#10;jC3zRSDDKfU065uD5qYQvGCRI/TGOoz69aozCK8KebuEiDAkQc49PQjOeP5VcW8i0rTpFmKG2bkS&#10;Ku1QcdD6Hj3z60ASERxzjfwJcsh7IT6D6Vy+veJYdPJhhxNdnjap+7WVqviq41iX7NZJ+6HHmN/S&#10;pdI0NbYCWQ7pCOWI5zQBBY6RNfS/aryQvMxzyOgrpYoljjAAC4xj3qWK3VCCRzjgEYxTwu0561aA&#10;SVA0UeFPcnJ9f/rYpioN3zZxnsKe2QRjGzuRS7t2CRjHSgCBoRuPHTpk4NOCMmcg49RUy5zjFTkD&#10;7uCeOM0AU1xkYU8DByetHCqRwoPU+lTGPjOBkVGWAz8o5pAN/ixjgdqlX5DyM4GOfSkVTKMKPXp3&#10;x1qYI0qhsDAGAQPyqQJbSZTJhs4wc1bicRSCRGwV+YOD3FZ5iKgMM7x14qWKYkjp1oAt3Ep8zcpj&#10;SUYOWXBHfr90/XrUA2/ceZMAfw5Yn+n60SfOP8aruoRuP5UAEzKJQyZ2BcDJ5+tXonBVCOfes7zN&#10;wwTnFT279KANiGUqAD0Pb0ouyQA3ZjxVeNvlUHqO9PkfdHtP4VPNqB57fIdP8ZHbwkw3dfqP6V3U&#10;MjPEnJ6cZri/F0ezWrKTpwwBP511eiXEc0ARjzjqfpTewF6C/eIhCx2E9K7H4c/EjUPAHiS31Cxm&#10;77ZYpPuSp3VgP09DzXFX1m3lF1Jx1I61m3ExhYYY8e/WsXZqzLWmp+lXhLxfpfj/AMO2+r6dJlGX&#10;DxE5aBu6sPb9aW6D7UQZLqpYkcZ9q+Ifgp8XLjwNrkZaWR7CbC3dsHwJE9vQjqDX23JqUN9aWeo6&#10;d/pNleKJI2U9VPT/AD7GvLqw9mzsg+dGdNshGVRzIEJUBcqpA6V6B4R3R+G7D7QkYfa20vLtJXcc&#10;GuBNu5d32lA2cYJ+X/Guv8DbP7Fkge4kLwy8GRQRhgDgdO4P51nDc7YOx0Os2cuqaawt2KXcJEtu&#10;ftO5RKORxU2j+JodU0+Od5mjkJIkjfOUccMvHoRQsJYgrMvTvGD/ACNYVrGukeI7y2mlZY79ftEc&#10;m1VQyrww56EjB98V2oGdhDqtvK3EhdepwCSPzrN8XaZb6lZrfQiSW9s1YxR7R+8Uj5k/Efkeajij&#10;tA5YTxuSP43T+lXYYoCxXzbTHbG4/wAjWiRm2cGNIuNV092i097izuF74O4HsRnqDniubu9Nj0qa&#10;DTb20ntHSDzIXPWdQegOcZA7V3WvW39h6pBHHLE+n6hISpRWUQz46c9m+vWsXWLLUZmeJrJoLhQW&#10;huHjLBCOe/T+dGxBiCWBTH5IuQshAuPNtkPyDqV5+919M9K35vCnh6GNH/tSSXfh4ZRbMm3PRuM1&#10;iQXniK5tUnaGJJEbaybmySOpxu5BrU0rVL7TXnub+1W7ilyXgwcREdCrc4B7ihGMk2ZkFldzXskE&#10;0yzPESEuTuKTr2IzyD6ir+l2N9pN89xNaJqenuP30MqkmL/aQ/zFGuX41q08v/hF722kXEkF7azf&#10;NE38LKSKi0nxJrF6BpktuHvynmMpHlF8dWVcj8cUzHk7mrqC23iaxhazsYIUHMF3bS8qR6ZH5g1x&#10;+q/aNGv43uW8h2HDPDmJ/UcVo3Wi67psd3cW1vdWfmHzJLa1A2se7AZIFOs9F1PX9Ljk/t5bywl5&#10;EblTgjqMFcgjv3polq2xzFxPA0Lx2xjc8sLeNCB/wHcf0qaO5vFiSSGaYDaQpEYBx3ByK1ofBFjZ&#10;6gkGq3VzaeacQ3EKB4s/3WI5U+nY1Z1PwPp1nDMbPxIftKg7IbnKqx9Dg/rVDicxaJeEFS0keP4w&#10;wUN/KioY7e5RS3nLBJnay+bk/wA8Ee4oqbs6LHl3xokI+MfjzLf8zBfn/wAmXrjA5Y4PzE8flXW/&#10;GmQr8ZvHmD/zMGocf9vD1xyuO/U9ec5r0U9EeI9y7EwyQD1NSE4I5H4nr/nFUhMGHpxzipFlLZww&#10;yevX/PrTAuIzYzxg0pyuB0zUUU24gjHPGc1KPnfI+ntQAbOOuKaMDvzj8qkKHsOev1qGdii4/CgC&#10;OU/KeD6ivEPiroP2zU7mQKPm56dK9tYeaMHpjrXFeMNIM8pdV6469/ek0UjxDwF4im8E+IQsmfs0&#10;x2sPTtn9a+pbDUItQsklhdSkgB3Y4P8AkZr5v8U+GfNjdo0AccjFdf8ABnxnImdHu3IkQYQnvUxb&#10;ejKdnqj2o5VSR19KRyj5A4zUi/MMjaR29v8AOKjlQKcDL44JHarMyPBc42jPqTUbISCQc4FTOCn8&#10;QwRgYOfWkGM7hyM9KAIGCjvyKjZ954HPepmO18Ke3fimAfvDk44PH+fpQXdEDx85PHFQlN4CnaMH&#10;n8qtyx7vl9emKqSAqR2OMGgLlSaIMSPw60gxjB7epFTsq5+nqfSom+ZuO9BZ90fsK+IYNX+HfiDR&#10;L6Rimk3iTmJCQTDKOuB6OhP419NRWmlWsPy30ssVxJmN3Zt0Ddv8K+Av2IvFE+hfGSOyhYu+o2kk&#10;KRO3ySOoDgNn/ZV8e5r9AoJ7JJJrwRSeX8y3ETODsJ7pz2Oa82srTO6lK6HyWdr/AKWgvWQ8fabh&#10;ehB5DA9sd6WG0vPsbXFvdW1/ZDh43TDSqCfm3etMlktQCsUUk9u5/dSoTkKeqketNnsI/I8qwuVs&#10;59+bcSKfl5BKsOn4GsDYopYWMMssMK3Ol3YAlZIds0Uq9c7D6/TtWRqvg+LV4HuDZRahGzbku9PI&#10;iKj3jcnnvgY/CumGkTFZI4pBcFV8xJ9y7kcA5U47cmszU3uLRC62cvlkfaI0hO3Yw+8pwPQZHNJD&#10;OUtdBTSSEtdevdPkgfIS6Lwkk9gDkMOvU1pDw5rWyeG28QyeQB5iP9rjBU846twPar9x4xeYyrDc&#10;RS4VZgb+LOEPUD3B/lWXqGuSWckTPounXcTSCNfIj+aRGHDZxgYI70guRzeHr59Sjm1bUIJyqYlS&#10;6vwVb0+WMk8/Q1fHhu7fTo7dNUawiSXzgkcSxWrjHIbePMkGM/dA6dcVhQ/EXSzbIbDydK1Hy2KC&#10;SNQkbAjJDAc9+K5zVvE2vXe+ScLf2cm/Gx85B45wcjOc00Jq5Z/aV02D4m/BrxhoECw3YFlNJ5qN&#10;ndNGpeIgYG0AoOAMfWvyF8Jz4XyieQcZ9/8AIr9ddO8V6NbWV3KgNtcmMzOZjkEjccAdAOM/T6Gv&#10;x38PXLf2lcKSv+uY/u/u9e3tXRSZyTVmd6jcAZ5qZJCFxnvVdGBINSbhn1rvOYtxypJ8jnbnofeu&#10;z8I+JGmVdPun3zpxFIerD0/CuEA3cjtVxWOBIh2SKQQRxg1nUpqorM3o1HTZs/FuT/RNKXB5nbOf&#10;Zf8A69eer83OfwrrPiBq41XTNEkP+tWSQSD0O0Vx4bmuKMeVWZpWd53RLRTVck4p1MxHBqcG7VHT&#10;gxoAkoqPdRuoAWkLUE8U2gBwal/lTKSfUrfTLeWe6BMGwhgDzk9Me+QKaWoFPW9ah0WzMr4eRuI4&#10;/wC8f8K8t1XVJtSuJJ5JCS3XP9BTNb1u41m8kllPU8IOiis2RtgI4OPSuqKsA8uHbB5pHcgYBOKr&#10;eac5przdefwrS47BNNnqKrudxBodsikzkYqG+4hR8pyaQPhcYpaCC3NZ31JuMq7o0VvPrNlFeyCK&#10;0edFmkY4CoWG4/lmqVWNN+zHULf7Zv8As28eZ5Zwce1TIo9KuIfA8vg3xzqcjGTVmvo7Tw/aG5ff&#10;FAGyZCD95QgA+buRiqfwcsPBsmo6ve+MbiI2dlYSS29lK7KbqbB2KCvfPbPcehrm207Tx4CTUFZz&#10;q51JoCu8bfIEQYHb1zuJ59q6fxTfWmnfCbw/oF74Sm0rXTcHUItZni2/a7Rw2NpIBIyV9R8vasmB&#10;iWuieINW+Hl9qCy7/DekXqb4nk+5NMAMop9Qi5/Cun+IaaDeeJvBVz4PmtNL+3aVZR3SQPtFrd/c&#10;lL+mSMn1Bz3rlrHx5e6f8ONR8IxWsP2LUb6O8luiD5hKDAQc4xnBrr9b+GlrL8H/AAHr+iWlzda3&#10;qt5c2dxBblpTM4Y7AqDnOFIwOvFNjR1viXVr34beOr/wl4iuIZLuyKj7YilY58qDkA/d64/A16Z4&#10;O1NLyKNo3BxwfY+lfNPxOvfGXi25svGHiq2lUX6fZ7e98lY1lMXykYXowOc55rofGP7QmqeIPGC+&#10;INOsItId7eJLu3U+ZHcTAfNKeBgsf0A5NcdXD+0Wh6eHxfs37x9j6QRMg6Dtg10SOu3Drjb3NfL/&#10;AIP/AGpdMW0H9padewPGB5stsgeNST65zg+9eu+BfjFoXxAnkttFnlvLmKLzZIlt5AyKDyW4wBz1&#10;zXiVcNUjrY+ro4yjUjZSO8u7eOWLjJz7Yri9csCEIwHGeuKJvix4YeQxJr2mmQEgr9sjBHPTBPBq&#10;5eT+ZbIxU4dRInH3lPQj1BFRGE47o0lOEtmczojFLlAV+62ST6V634ZkChDkDkfjXk66vpWlTPJf&#10;XkFnGcc3EgQfqa9E8P8Ajbw3YYMmuadBszu8y5jGCPxonTm9bGlKpFLVnrum2/nRKEx5Y7DgZ/rW&#10;5a2CAJjPHfbxmua8H+I9L8QxG50u+gv7deGltpFlA/EHGa7HzUs4t80gSNMsc8AcVzKGp3e0Tjoy&#10;Jkhs4XubqZYowcB5W2qM9/6fjV2OJvKG5jFH1BHAYf5Ffn/8RPibc/tO/G/R/D2j6mtpoEl3Dpum&#10;/bS0UG5yA08ijJ5YntnaAODmvdPCPxo8Q6N8ItRtvDvhO/8AGj+CoRp2o60J0FkrqSN8YUmSaJVx&#10;8wA+UAnAJI9VYGSimtzx6eaUXUalsvxPoiW6IZ3C7s5UAn7p6Z/+vWTqOpafoVo9xfXkVlboMyXN&#10;zKIokHuTxXxT8Ov2s9Zufinp+pfEq9vbjwZulW4sNBAtTGSpCuCpDuFOCVL5Pv0OJ+1H/wAIVf8A&#10;j+z/AOEB8Z6j410+8gFw0dzJPOLWRicRI0vzkkEfLyQeMnoOuGCle0mc9XO6Si/Zxuz7S+JGo634&#10;N+Gc/jqx0GbxP4eEP2oXWnXcDReVjJcvuOF74GT7V8W67+2140m1eO70a20zSLeMki0mtlu/Mz/f&#10;Mgwf+AqteXa3qHi34fWGoeENRutc8P2l5slvNBuTLbibo0bPA2M9iCRXY+BfjOvw9+Hl74dbwB4X&#10;1u4vJBdR6lrdk00qZXjK7gkgGBt3Agc8HNehTwsKfmeFXzOvWVm7eh5NqXiK38T+M9S1rxabq8lv&#10;vPmd7QIjNcsjeWSMYCB9uQOw4qxo7EWoU5JxzkY7dK9U8Y6D8NpP2atF8QWY04fEu71YtdpbXW2Z&#10;ULyZX7Mp2ogUIRhAB29K8vsrZ41BGHyM/KvT646da7UrHkN3LgC4O7qOoNJ9nLuWHBx9/PQVIikb&#10;wynrknPSo0d2lRIwS8hwo65NMRY+yWGoktPK1vckHZ5Q4l7AnPA6Hkc1Fa3UOJbLUEYJINssUg4Y&#10;dMjp3AORTb10u7y4l3ko8h2uW7c4/QCmXEQukRZ23hR8khPK/j6e1ADz4WhtAZNMb7RbIecrh1/x&#10;pYYgFwc49zg/nWRHqt3onyl2GxgRKg+9iugg1vT9YdA7rbzvyZlHyk+6/wCHP1qkBESX9iaMbiQe&#10;O9TXdlJZlDMMI3Kyqcqw9jVdj8oxknpTAUsG/P6VKqYVc9/Wq5bBQsGAIzk/XGfzqzF8yEYHPGcU&#10;APEPzgAEZPHvUyjcuD2PSmbFdQHAbB71LEVZskZHp60ARTQDYecZAwNvSqkkW0lP484wPpW9baXP&#10;dI+2PO1CzZ646VcisrXT7aK52q9wJM4OCNvQZXp1XofT3pMEc1DbSJP5UweIN97eh45xnH14rRhR&#10;UVIjHktIwBk4Jxjjj35/H8Ksavc3t/LLJOxuJzwvmE/KScnZ+POPc8DJrEM5jcBm+cDaoI6nHc5/&#10;WpAvlGSIuCSDkKfbjnFROm4bxkg881LCUmVyXwQNxU9G56d6QooYbgOvrj+nuaAGEnA5J9c1HJhh&#10;kdKVmHOAfx9KQtkc8YoAqHgmpIX6c80ky85xTE6/1qgNmJy4Q+tSuu7ms+0kK/KTtrQ6r9RxXKyD&#10;i/HMJT7FIMZE2Pwx/wDWq/pVwlvGnmEB8fL2o8dwb9FEw5eGVWP06H+dV7CzFzGjEtg/dNbdCkdh&#10;FcrNlCwORn/Gs3ULBnO5BxjkCo7CxltpQOTGPWulsolfZux+NZFo4hobizcPtYYOeBX1v+yl8Tm1&#10;LTJ/C95L+8hBnsw+Mnuyf1/OvFItFhmUrIqlD6dfzqfQra98DeIrHWdPckQSrJx045I+mOKzqQ54&#10;2KjKzPuCdG3DbkBOMelbHgy5xb3qyQWciBwyGRg0noRtLLjtznvXNpq9trfh201a1kAtryNZl+XP&#10;Xqp+h4qx4L1RbHxNITKY4pLdgZCFABXBzyfavMSsz06fc7430Ua5ktLcgdx5fT/v8ayvFCJPpn26&#10;1iht72zdbqBlmQZ28lSMHIZcg1eXxTblhjV7bYeoPl8/+PirKapBfxENqGnSpnBRtvPtxNXYjocU&#10;0Lp2ovcrbsLJjHPGJY9jtjaRkY2wAVZEkAID6dckdC4lc/zIrL8NGTTWuNKj1CIi3k8yKMfNiFuQ&#10;o5PAOfzraR2WTaQPMb+9EwyfQHySKq5lYgvNB0fWLGWCWznw47SgEN2I3S9utYvhG7tba0ubDUbW&#10;8nv7R/LnkSTdu9GHOOfbiuqle4QFxA4HbAYf+0RWBr95FYTJq43GSABbm2HJmhJ6D1YckcUXIZi+&#10;NE0tltL/AEU30d7DKBPY3MbvDcQnhgM8Kw6jpnBFZV1NOk2II7/yGHSIYV17g5HpXcy3uk30MdzZ&#10;+aLeYbgcx4kHbIJ+tcdb+HptH124k03zH0q6yxi81VMMvsM8gj09qehDQ7TvFVz4Z08Whjv4rbzc&#10;2omTOwH+DPGRn+dRatqc2vrELmBree3fzYbsIVlgI/unPT2o/sq8hknt5LJ7+3nBDRyMp4PoT0rI&#10;udP1O3lt7Sewbz2UrCH2lmUds9+PeqM2jStL/UtQu5raLXbpJ4181reVgC6k/fGAcj+VRajo9/ZW&#10;Ul3aTS3EpbdPD5SkyL3KnHX8BWRdabfX0dvBIgs5oGzDMG2vGc84I7H071btpdWupbiAXQS7txlr&#10;dYyGZezgdx9KnUTiMi1OGaGC6hneWB+ry2ygo3dTzwR6VDfXl07eZb3KXEEnBLoFeI++DyKju11L&#10;Eix/OzHLx7CnmH3Pr71sadpGnX9mLy2NyuMq8MrBWjbupwOD/OqLtZHK3mj3020vCXzzmJsj9KK6&#10;y5t5bQh7WS1m3cNb3smdnuDkGinYk+cPjWcfGnx+e41/UP8A0peuMEpzwOcmuy+Njf8AF6PHv/Yw&#10;ah/6UvXGqnqfeu9bHjPclU//AFzRkr7CkX649c0feUZ6mquSTwzbcZAwe/8An3q5BLvX5SQSfzrN&#10;C9Cp+c9iOtXIcYHzEE9MGmBfbLDg9ufeqjtnqQ3ripC3yevvUQRnYnPegB4Xb/XPaqupWa3MeCO1&#10;XwoIOOc4prpnnBoA841rQSzvuTjd2Feca5o02jX6ahaIfNhYMeOor366s0kByof3yDmuX8QeHBPA&#10;2xR0ye4+lKxSfQ2fBniOLXtIt59wDlArjGMHp/MmujcE5xn5vWvC/Cuqt4L8SCzmGLO5bIJP3GzX&#10;uVsRcxg7939aegNO43HHPIpmz+7ngZwOTUkiFnwO56k1GyN2OQR+X+c0EjWXcRjII6+tMIG0lT+d&#10;OZOMZyfr/OmZG4gnH0oAid9vXNMZVchiM+oqZynTGRx1qOd17A4/+vQNFSTKdhjPJPWoW4yF4x7+&#10;3/1qsybVA3de1VpQS3A2bRQWmdj8F/Fsngf4oeF9aUjZZ38ckoPQxbgJB+Klq/VCPzbnVpHtdPFn&#10;cRg74XxiXkHjn8enSvx8t3PmZPHPPP51+q/wy8Qt458AeH9bk1G3ttTubCCSOUL90lQCrHpkOG9P&#10;zrkrx2Z0Un0O3gt5oGmvIbdytwzCWGPkwtjGQpOAM81JN9sSDy7uKO7BYGW4ijwXXA5Uj+IVBB5q&#10;tO0oU6pHw8gcqswxnOO5x+dWY7a2S3VrS+NrbcNEqOSqvjvnt1rjsjrvZame+lwLDIDK8SMd2EUk&#10;KO0mO3PUVbliuoRKba9ikUARsZQCu/PAGexB659atiS/iFwxEEm8EtvOcH0HHQ1j+IryTSrcXX9m&#10;NPGzqqwRSiLblsMWLdSM7vwqbCUjC1bSn80zPZLcRqcZgODEGyCuD6EmuefQxcQSra3s2n34IURX&#10;I2AsrZJJHbFd9e297JcWk+nzGALKvmx3KkidOc9CMdsk56e9V7i0imbF3brcbiMoinLtyB9eu0/g&#10;afKx855fqHhDUphOtzZR6hbN9ojWRVBGzg544wc4rJi0CCJRChurJ14ckfJnCnjHQY+nWvVo9Jtv&#10;Nj+zXFzp0+xWLleCA2Du+gyPyqK/srq4ISKaDVLeUmNdy7JMElT/AOOnHtj2o5GHOj5o/aVtta0j&#10;4Q+IZFhB1CO1Iiv4gAoGBlTj2BGfpX5c+EUktokDhkdWKsD2Oelftp458H2er+CtVsUtZbffEQ4l&#10;GVc43n8MgD8K/Hnxh4dk8JeN9X0qTYHt5z9zoQec/j1rWnpKxzz1Zu27+bCh9uasJ9wVQ0p99ovq&#10;Kuoe1egYPclUkVMlx5ZwT+dVS56U5V3jHrTJDVrT7Za7hnzI/nXn8x+Vc/8Ae710cTlcqeWHBHrW&#10;Dfw/Zbp0A+Q/Mp9jXNVjrcqLuhinBpzOcVBu4zShuK5yyZXOKd5ntUG40oagCcHcPSkJK+9R7qN5&#10;/CgCQPk06oMndmlMwRSzEAAZJPagCPVNTg0m0eeZuBwEHVj2ArzHxV4kn1KYAgIF5AHYmneJfEja&#10;xfyOrf6PDkQqP/QvxrmLiQSnvnrnNdMY2QDklLU5vmFJGu4/Sl3c4rQGR1X781YLBQRjnsc9Kgbr&#10;QV1GN1pucHNPPUUhGKiSuQOzxSF6bRUpCsgqW2t3upfLi5bazfgASf0FRVb06O6kuCtortL5bkiM&#10;ZITadx+m3NTIaIYU3LgZMm4YX1r1X45/EXxF4ttfCGheIfDh8N3Hh2w+zxwyRPE0yttxIVfkZCj2&#10;qh4N8SeHdI+GeuQXwEmvnU7S4tIfLO50RgWG/GFGNw/EcUfH74vP8b/iLJ4jGntpkX2WC0htTN5p&#10;VEXHLYGckk9O9Z2K0sXPFHxQ07UvgV4a8DQabc2d/p18by4nkC7JQVfBU9ed57dhyak+Hthrfwzs&#10;/CnxQuNk/h6HVfJS2jmzLuw4JCngcK+DnqBmn/HLx/N4o0zwTol/4am8Oat4e0v7Fc+cm03AOPLY&#10;AgHbtUHBzyTiue1nxv4kPwr0bwle6cLfw9HdtfWl09sytM2HBw54YDzG6D0oS0DQufDb4W+JPi7p&#10;/iT+y7xBDpNudSuI7udlWU4c5HBG7ar8n86t+BvEWk3Xwi8Y+FNTlFvdll1fTpJDGsbzIArJkjdu&#10;K42gHBwwxzmrmk2/jHw/qHjNvANzcWujHRo7zVFtpl2izlgVyp3HnaJmXjkc+9Y/wI+Ew+NHj+38&#10;OG+fTonhaZ7lIfNKgED7uR3Yd6rvcR03wS+ICeCfh942s/EXhy91XwbrkQtTeW1uCIb1VJiUyHAG&#10;Qx4zkYBArlfg18Xda+CPjWLxBpEMFzIYWhnsb1WMNzCw+44BBx0IIPYVUv8AxXe+HvB/iD4fuwub&#10;I6zHeLKONssSyRkgejBl/wC+RXSfFDwv4e0fwd8NtY0G2ZE1XSW/tGSSUyeZdxyEScH7uAVGBgUN&#10;IpNlHXvBPjb4gWWq/EkeFrlNDuruSWS8s7RltlO759pwRhTwTn610/wPmPxE+IXg/wAJ+MvH2reG&#10;/ChZrdLr7WxS0G1iqqGO1AzYXOMDOT0qP4i6j8RPDfhPwV4a8QWR8OaE2nteaZb2qJCbyCQ4MkpQ&#10;5Ynbj5ufbmul+Jfwx+F+i/s7+A/GHhjxM1z43upns9c0R7gHyW2s3mbCAy4wBnlTn16xZNWNYuSd&#10;zP8Ajn8Hrj4G/FFtMGsQaxbyn7XY332hJpSoOR5m3+LOOehHPsH6b4Y8UfFjxpq/jrZpclxcam95&#10;dW/my2weUsHkVSnKgknocjPaul/Zx8S+PdF8OfEGz8D+BLfxdHqGmGDUL6XTvtE2mRGORfMRgRsO&#10;0uecj5Qe1dz+yRYQ6loOt2kifNDcxykZ4wy4z+aGsKzdKDaO3BwjWrcr6nqfwq0Dw4vifw5ceDvA&#10;c/ge3060uItZubnUmuhfsxBijHzHdsbcd52nGBiu4+N/i1tB8B62YZDG4tJWyxxj5CevatnRUh02&#10;02QxLHH/ABYHf+9XlfxE8Kar8e/iN4b+GWk3v9nQais19qt/5Xm/ZrOEBixXIzubCgZGTgZ5rxoc&#10;1esmfVzUMHh2kfGHxA+D58FaH4MvI764srvXNOhv1sLtWSQKw4lBwNqlvu9cg5zivTfgl8WvHPwM&#10;+HesXPhnxpa6WNUuBZjSJIRezTOqqTcbXGIlCsoDcljxghTt851zSLew8WapYWV62sQW17NZ2l+3&#10;y/aYUZkjfknAZQD14Br6Q/bZ+D3gj4Ex/Dbwr4ZthJ4gOlz3muah9pZ2umZ0WJiuSFGUlIAA4Yda&#10;+mVlZHwjfVHiPw/+BXjn4t2XiG98MW0N7b6HaNfalcTMkAiTDtwWYZJCOcD+6faqnwR13Sfh98UP&#10;C/iTXbSbWNM06+juJ7aMLlwOMqpIUsDhhnuBXofw0+MHjX4XfBjxxp2h+H0Hh/xYRpN14iuLaT9y&#10;xjcNEj5Clihfg5Iya5/4X+OpPhVpuua7ZeGU1PWJoPsOn65dKWg0pnB3SINu03GCNrFht5IBqrt3&#10;uR6Gx8UPil4P+JX7T1z8Qbnw3cQeELnUbW6n0f5BNNDGiKwI+6C+wkjP8XU1zP7Ufxlg+Ofxe1zx&#10;ZZac2j6ZcRQW9lYyMpMUMUaooO3gfdJwOmcV337Efw70T4r/ALQ2kaP4ls4dX0pYJ7qa0uWO2YgA&#10;DOOvLA49q8Y/aDh0XSvjD47s/DlvFZ6BaazdwWVvC5ZIoVmZVAJycYHrTVlKyC3Uh8e/By6+Hehe&#10;DfEl1q0F5J4itjcrZxxENAoCMMk8HIcDt361g6eWtwd2HAPGB3/CrXij4l698T7bQIdXW3WPRLUW&#10;NsbePbuQY+ZucZwAMjHTpVezR2Q+UGcLg528j3496sRondOdgIPTnABqAeZaCRlcozkx5Q8kY5/A&#10;8D6E0SOwJx19c9RVeUl23Mc/U5xQAi23y88c8e9Spwo5I/HrUcfzDODszjOOKcWC8jn1oAbcRebG&#10;VIDbgQUPTFc9dac+m82v7xB0RzyOexrpPlLfXgVBcwbxg/nVAHh3xl5bPb3a+bAV+aGTOM1uS2C3&#10;tsl3pztIh5MOf3qfT1H05rirvTkZg7fJJ0Eg/rUmna5eaCESRnAR8rJnAI9jTuDN3eXJEjH5D8py&#10;flB5xj3q9bqrHggkdjnip4LzT/FJDTMLO9I5uFXKuf8AaHf69frUMlncabKsdwuwEYWQH5WHqCOt&#10;AFpo8AKrCRyRnB4FPg2xyByCUB5xxUMHzJg549e/pT2HJU5HfGPz/lQB0174nabMYSFHCYYwphjz&#10;/Fx976Y61TuMSyfMTvYlWY45Hb+R/Ouf3srE85K9xWlDdn7OFB3uxA49QOM/mfyqAHz2X2eJ3KMY&#10;3OWLjgk8juP59/asa8thG7naYwGIw/UEE1vXdyswzt80BRgk89AOOPqay54wycn7w4BHf1oAzrWY&#10;oPatKOXzY/vDep4qk9nuUt8pIPQdcetSW6soHtQBM3zHnqKjYfnU4O4dKayFRmqArsMjFRFNnGc5&#10;NWGX/wCtTNg6ipvYBYuDir0Uu1RyapL8v4VMrbRzWT1IJNXsBqelXMHB8yMgfXt+tc34I1qaOMQy&#10;J5ka8MCOBXUW02HKnof0rjra1lsvEGoW0XyIZDIMns3I/nQnoUj0pYoLiIPFjkjgHpT1K7jjmufs&#10;0uYJCSTtwAa0o5T05H40DN+0vSo69OxNbVrqHJRwDE3BFcfb3JRhuHWtW2uOcevTmi4H0Z8EPESf&#10;2Vc+H5SxjiJuLU99p/1iYx64P4mu8sr6dNVtLiBPLdHG18sBk8ckHjrXzN4I8VTeHtXt7uPc/kuC&#10;UzjcO4/LNfUMWqxX9tYa1pMqoj7ZY/VWB5BH14rz6sLTujvo1Pdsd/DNdcl3nkzzkJc/1Q0pmfBy&#10;4T/e88fzt6XToI762kYQ7ZIp2ibMMXzYOQR86kjBHNW4rGWQlVR0x/zzSQf+gz1pdHRFtmFrF3Jp&#10;F1ZavFNbySWjYnjjmGZIGPzDa0KjjGQecEV1skhY8jzEYB0eKS2wRjqCVGRiq8mlyzW0kUzXRgkU&#10;q6MLvDAjBBG48VU8Ear/AMSVtNuMi70mY2ZMsc6lo+sTfd/u8c+lF7ju07GvFPJbIAIZuAQpCW5/&#10;9BcVdN5NPbukttM4K4wbYtx+EppI9WhQtuNpgcZN4y/+hJUZ1uzL4E0BPcJeW5/9CApoGzn9KGne&#10;GNWfTtbsLg6VdOZLKR7eQeWx+9HxyR3H41oavD4D1W0ubSR5LbzQQskkU4CHpn5lxUuvIniTRpbN&#10;DJ2kR0kt2KMOQRhs1T8M6Ra+LNHKyak6apbv5d1akYKMO4+Y5B6irM1duxxl3No6QfY7rTpjPZRr&#10;ELq1u28q6H99cj81PIrGv7zQmgkjittVjc8ozTq3lt2I6EV6HrPwxFzp8p07UrhL0KTDnuw7dcVw&#10;VhZeItS0957eO5lkgdoZ1jt9wjlXqvf2P4ilcXkQ3viOa4eIfZ5Jrvy/3pkiX5vcAH9cVGZX1e7t&#10;xMrwXMZykoG1wfQEt0PpV9rDxHqjRG5t7m3uLcmWCeW2YAMB90jHQ9D9ar619u1G3iuJYJYpGP7y&#10;HyGVoj6DPUehFMpFrStOGqyXcaXl7HPbEebEcBue/wB7ke4qZNP8vz10m/ke7I5Bl5bHZsNn865m&#10;DUJbC4guFEsV5Cf3cuNpI7hvUGrNx4ujvJTJJGguUPDBEyp9yCOKCWdV4d8K6V42t5JbXUp47uFt&#10;t1Zzpl4H9OvIPY0Vxl5fvrPlyMI0uEBXzkGx2HoSp5HTrRTuQeM/GsD/AIXR4+56eINQ/wDSl64/&#10;HHUV2XxsQH4z+PM9tf1D/wBKXrjo1wMZruWx4j3JVTAzjJIpTjAJIz1xSDO3HWmnryeT696YrXHu&#10;EIPGT2p0ShUOVIbHc0ySX5cbeoH4UgcucHvVIaNKBg6YPNTCJV6456c9qpW8pXgkFieK0OeuetMB&#10;AmenpTJU+Xufr1qRcrwO3bHSkf5Q2PvL2POKAKsqHOfbqKqOglQjAxnt3rSZuDj9en4/1qt5Ydzz&#10;1GT2oA8u+IPhzzonliwJVO5SF5B9RW58MfFjavpKwyv/AKRB+7YNyTjgGt3xHppuLQ4j3nHUV5Dp&#10;t2/hDxh5oB+zzN84/wA/XNLZmh78cP0ODTGYhTxk1XsJUmt0kByjDI5qxLtXkHkHJ9aZmQOwVj05&#10;pDyS2OfamuueSpz70MOmc0AISME5HP6VG52jOcAVIcNxUTKWAAHPWgCu7lm6ZXqDjpVa4G4Z557V&#10;ZZmHB4UnpUMpycY49KCkymqGOUKeffrX6K/sceJtP8Q/Ai2sbqGT7TpN7NaiaIjufNUH6bz+VfnY&#10;4ZyCe3qf8+tfYH7BPip7dvGmgyQJcxvBHqIjK8psJRmHv86VhWV4m1KXvH1/a34urKMXccltPAjG&#10;CYjKzAdM4H0/OrtheQ6rEQ1kkV6ceZbSMVGCPvD/AD3rOu2ksrdNPu7Y3kc8Z8u5jU/JnpyOKtRr&#10;fSvb2V3ELO9iAMV26ABzj7ue/WuCx2Nl6Kzt4M+RPIExlJN+fN9V9iO1QXkP9r+bE2oRTjYskwmA&#10;KjoVYAj14P0qz513NGjxWcSIuVWIqco2Pv5qSBiJgk0AjJkKsY8YZ8dPQg07CKVnHdhUmOnxu5BT&#10;OflHHJPPQ1LMyeWjiKeI7VUPGQRgcE57A9PwqZbQRqmJZYwZGWSHGAF9OO4qGznie7mtYrmQeVH0&#10;BPlFT6Z79iM1SdwIZftFzCUtrkOAhGHXGR7j3HBpl7MttcpDNJaW1zM42o5AYsV6Ac56dvrV2fzb&#10;iIu0IKk+YxjA+UDOBj8PyqjeW1vevH5ulmV4FAjLAbo3IOCCf94/yp2IZUusTNJIYJGH/PIEYAHH&#10;Q+/+Ffl1+3Z8PovCHxYt9UtUT7FqMZj3KgUll5BbHUkNjP8As1+pIRzv8kTwRuwOUw2eMfzz+WK+&#10;P/8Agob4IXW/hPHrypDPe6RcJI8h4dU5z068H+VD3uQz4F0ST5NnTA6VrGuf0WQiUeh45reK7TXd&#10;F6GLHds0A96YelIGqriLEb+cCwPzocMPX3qhq6+bCkh6qcfhUgf7Pdg9mHNJqWGtX2noM5NZz1RU&#10;THoqMPxjvTvM9q4ix1FIHDcd6WgBwY4pN1JRSQD88ZrlviDrLadpkdrC+2W5OGIPKqOtdNXmHxBu&#10;TJ4haPdlYolXHoev9auK1A555flIHSoQeMUrntTVGTXUtgLUb4wcA4OcGkdt7k4xnt6U0HvQ3zCm&#10;AyU4qA9alk7VEetJg9hKKKKRAUUUrdaaK6CVqaFrB0Se6lEXmyTWstuuTjbvUqT+RNZmK1fDWhSe&#10;JfEOnaVFIkMl5OsIeVgqpk4ySfSonYEdjovhnR9M+Gll4nvXaTVZ9cjt7a2Dgg26DdKSnU84FSfG&#10;nW7P4ifHDX9Q8M2/m2eoXyx2MUMPleZwqLhO2SOnvVTxx4e07wp8U5NI8JS3HiOHTriNUd1Ev2iZ&#10;ADIFCdV3AjjsKtNZ3mlfFnRJvCli99fl7DUrKzjjMxed4Y5ygUckBywx1wKyQ0bH7TPj/XfHvjrT&#10;l8S+HD4X1nR9Lg0u4snBBLKWfzMEZAYSAgc8YwSKT4o/GHTPHPwq8BeFLKyubK40CNxdNKQY5G2I&#10;gKY552sTkDGe9Uf2hfiTqvxW+K+oa9r2jf8ACP6kIoLOfTcNmExRqhGGGQSVJwema3P2ofiP4O+J&#10;eu+Fb/whYCxWDRo4b8G2EMn2je52tjh9q7QGHbA7VKWxfRmXoF7f/BnQbi5uoY9RtfG/hi4t4ljk&#10;IMO9ygZuOSuzOB2frW1+y58EdV+L+va2+keJZfCt3otkbxL6JGJ3YOBlWBUYVskZ+hrmNI8b3Gra&#10;38N7PxPp1tJ4e0aSOBVlhKrPbNMDIWJ+8BnqOOK1PBfhPxtb+JvH2leBdSuY49Htb19SlsL7yRPZ&#10;QkiTkEbwR2Gc9qLaArXOd+DuoabY/Ffw7f6/JA+mJeb7uS8XfGQQeXyDkZ9at3/giPxd8VNd8O+E&#10;b+C8skubyTS8uQk8a7nCx8feKrgdMkCtj9nXwH4T8f8AxU0rR/GWqx6V4fnV2muZblbYM207V8xu&#10;FycHn0NYmq39t8LfjTqN34OuP7R0/RNYl/s24lbeJ4kkIUkrgEMo6jGQapvcnoafxQ+M1x8T/Dng&#10;TTbqyeG98M6e2nSXLybvPXcCpxjjAB/M17X8XvhB4J0H9lr4VeNtAgnTX9ame11WSW5LrMwh3Eqh&#10;4XawYfLj3rxP4dzaX408c+I9O16ystOl8RxXAtZ5B5SafdlvMiKlj8q7htOexqfwH4F1vxh4H8T6&#10;zbXED6d4VSOW6tpbg71jd9paNOhAPJPHHPNHVFHov7LGkfFzxvP4l8J/CvU7i0k1CwMuqW0V4tsL&#10;iEArtyepPmFeP71d5+yHqCWXiHX9KmHlXLQRyCM9R5blWH4bxXlP7Mvx+v8A9nD4jJ4r07TYNVnF&#10;rLbG1mlaNGBcEEkehVeO/NdX+zlrv9vfHiO9upFs59Ua/lEdvwhmeOR1jA54L4A/CscRDmhJHbgq&#10;vssRCTPsu+1BYbCQ7vkQfNgYr438V6r8SNS8S/Efxj4VOqWfhvS1j0XVdSsbnyVEDMoELEMCwZwS&#10;VGfU19D+PPGMGh+H57i+uo7S2Ccs5C7uMjHqT6V80y/tAXifAS4+G9roSafFrOsya5rGqeaWlvW3&#10;KY4wP4VXanc9O2TXDgKT1ke3nFVcsYHH/Drwff8AxH8X6P4X0dYG1HU5xbwidtsSk92ODhQMk8dA&#10;eK6P4jfCHxL8Ovi3feAdRSPVfE9rNBb+Vpjtcec8qI8SqSASSrpxgc8Vvfs9af450HUtU+J3g3SL&#10;O9TwRBLe3lzebPIgVonQnaSN7AFiAMnIB+p8NPjlcaV+0HYfFDxhDN4kukv3v70RkI0rlGVSOMAK&#10;xUgYwAoHavYer0PlVbqO+N3i/wAbadpvhr4X+J9GTwpbeDYAI9GUfM00yrI1xKckM77gfRQcADmv&#10;T/GH7QPgtf2BNB+GGk6g8ni2TUle/svsrrsUXEspYvjaR/qwMEn9a8U+PfxPl+M/xV8U+OJLQ2A1&#10;e6Vobd5N5ijVBHGue+FQZrv/ANof9lqx+Bvwo+G3ika9c6hqfieIm5s5YFRIGEUcnyEHJA34569a&#10;NNEyuh5t8GPgt43+NOtX9r4GtBcahp1ubqWQ3S25RegCsSPmODgexryO6VYbyJLs7IhMBLkZwMjP&#10;14zX0t+zF+07/wAMzyeLLmLw4uu3WsWawQym58j7OyiQAn5TuH7zkcHivmDVN1xOkZb5y2WIrWOt&#10;0RLpY7D4ieI4PGfxB1nV7WIJZS3JW0i27VECAJGAoxj5VB/Gs63Q+XgKQR3x1/GqltE8SpwSQvH4&#10;VpwkFBgc+goQEcu9Fx1OMVDhi2B1B9OtTt87kjovJpQo3Hd3/KgAgjDglgSTwT71ZliEqbA2AWzx&#10;UIXoSBle3SntLtjKnjd0x+FCAgks3t2BPc5A7g9P6VHM54JHB6Zq47NMUPy8/OeOox2Hbp+lVZUL&#10;puAz+NWBAYlcYIHNVJrMSIYygdD2q6qsgz09PaiNMrhvWgDnktrjTZhNb5kjHVSfmXNdL4f8Z+VB&#10;9nuVSS2bOYZTkfUeh9xVeS1zKrPjnsKpX2iQzSRvAG83fzjpj3FAHoMNjBd25udPkMqKMtbE5dPc&#10;f3h+tVinmhyoB5PNUPDZNhOkit9zqc+natmGOORDvfyxjGduaQGZIhZ84+TGOtSIi7kJlA642jnO&#10;OhB78066j2ShUHGOfY1WWba+ARkkZGPf/P50AaCFXLFcFN3GDnFE6AjOMADgY4qtC2QO5PGAcGtO&#10;FzuyByDkYGcc57/hUgUVuIIJXZ7RLgmJo2jlY4BK/K4wRypwcHIOOmKpnAxxjitCWFEHHHPfvVd4&#10;Sz7QAUHIcUARxtxUv3hiogmzn0qzH8y9M0FIrSKR26Gom+8cVdkQ+gqu0YyTjg0PUmwxFOKkA7Um&#10;wehWpD1/CsluKxGWEbBiTwe1YfibFrren3a5QTAwufUg5H8zW+V9s+tY/i23M2iu6Ll7ciUe2Ov6&#10;ZoW4zrdMEdzbx7WJ471alszEcc/41yPh7XN1skZwOBxXQ/2iJuQeo/Ok0ydScgL+NWIHOcgmqCTb&#10;hg1Zic7gR296RRow3ZicYPNeofDT4mHw+5srht9hcYDr/cP95fz6d68iyzHmp4mbHBOaTimrMabW&#10;x+g/gi/ttanmWKY3aTW8dwkqLERJj5WI38jnbwPeuvi0gDay2zNn1tIG/ka+J/gj8YG8Fa/HBqsV&#10;vd6VMphkjvIPPWINjLBcjngHg9q+uYJLCWESRp4bmiZd0cqWMyBx2IIYgisXHkOynP3TsE0d9hV7&#10;VSGGNrae2PzV65rW9NufDniTTry3/dWV8RZ3KhJ4FRjnynOSSfmOOvQ9KSGWyUcJocf+7qVzB+gp&#10;+tLb6x4avbIS2AkkjJjK+IZm2sOVIVhjIPPNTYttvU3IJLy2Ox1jfnHGoSA/kVqc3rkqGgfGf+fy&#10;F8/99LWP4W8R33ijw5Y6lBPcB5F8uVY79CVmU7ZMhuRkjOPQitZoNUmbMj6g46ctauKqxpfQguLO&#10;3u/M83TQWHUmG1fI/nXC+OfDy6ZLb67Y2g8hAIbqGO0UKI853YU4yK9Ge2mVPn8wYzxNp8bg/wDf&#10;JqhJZi5t5EaOz2Sjy5BNpUmMf8BalqQ9ep5hqCX1pN5aRXQBYMPLt3TKnoRg1jTa3qeiiWeGS8gy&#10;2biRJHiZx6se5xXaW97fabft4fuZrCSSyQzWlzNI0Rnt8cwjIJyv1zge1ZY1TbOUltLee2YbWi+0&#10;Ev05GdvI/GkUmmrmDc+M9Xs74CPU72e3dRLG6XjEOPUHPIqS5+IOv3LxXNnq90TE+ZLV3z5wHbJ6&#10;Z/nVW20uO0luLZSo0vf5lrH5g82EseQM9RnJH1qo9m1pd74DKm1du4Ec/mKq5R1z+M9VuY4Lmy12&#10;4e2lXI3yKHTPVSCMgjpWDqD6xqs8t5b6mkuqeX5ciStGftCA/cbAAP17VX1HTb2x0u4uJbZ57Rn3&#10;M0e07SByQOuKzX0iMMEcmMyAMhfbgqfQ4waEyTWgtprjS4L6OKW4tpWKlGWJnicdUYFsgiiss6Xb&#10;soCXeXH3gY92PxBFFMg88+M+g6pJ8Y/Hckem3bo2vX7KwgYgj7S/IOK4weHtXBI/sy8P/bu3+Ffu&#10;MeB2pcVsqp5Thc/Dn+wdWBwdMvf/AAHb/CkGh6svXS70+/2dv8K/cbbSDnvVe28gULH4bPoWrkYG&#10;l3mCP+fd/wDCoxoWrDppd7/4DP8A4V+5+BS0e28h8iPw0h0bWMgnTLzH/Xu3+Fa9npWq42nTL3Pb&#10;/R2/wr9sjx6UlHtxOCPxaOg6myD/AIlt4AeQfIbnH4UJ4e1XZ/yDbwY7+Q3H6V+0+BSZHpS9v5C5&#10;PM/FdvDOpoDjTLvH/XBv8KQeHNTzn+zrzgd7dv8ACv2rop+3fYOTzPxRl8O6m6kf2Zdup/6d2/Xi&#10;vOviJ8LNUuoHmt9LvM/eGIGBz+VfvjxTqHXfYpQsfgp8N4tauNO+xXOlX6SwHA8y3fkfXHau4Hh7&#10;VWU4028GP+ndv8K/bIikxjrR7d9hOF2fia3hzVAxP9nXvXIzbt/hUcvh/VWAUaXecDH/AB7t/hX7&#10;b5PpRk+lHtn2FyeZ+Ip8PaqR/wAgy8/8B2/wpP8AhH9WQ8aZecnAH2dv8K/bvJ9KMn0o9s+wcnmf&#10;h7P4b1VQdumXje32dv8ACqz+HdVHXTLw8f8APu3H6V+5eT6UZPpR7Z9g5PM/Cx/DmrNuH9l3v1+z&#10;v/h717P+yLe6v4T+M+nf6NfW0Go289jORbtyrIWxyMdVX8q/WvbSjih1rq1ioxs7nkIsb3TrXy11&#10;Jp9EcLG0hwGXPtjPX+VTPaSzIkd/qSS2RYm2kRSWLDpkY4716zRXObczPNBYXSJsjujPfoBv2Hho&#10;vQe9Pht8RJsillAB8hypBI9SPUe9ekUUBzM8sMuo28weeBpTExU7CQu7qH6elQR38brsmtN8nmEy&#10;OD/H6YHbpXp2qhv7OuNih32Hap7mvL/7bujfW1klo8yOhljuUdCDjsT1Lc+lJKxadyS0GnJhWWV2&#10;CMGMi9M9AOeoqKXUbZw4iuVjwFOYw2d3qfbAq55z+cA0YcNn96Nu3dn7wA74pv2exiYvBFEshDgZ&#10;AwwPylvoT+VUmBnRXMKrKjXaTx5LBxnBAYEZPY15t8dfCkfjn4aazostml7BcWkkZJfG0gEgg49y&#10;Pwr05HMh+fToo4gQx3N2+6Mc/ifasvWGWe0khhhKTiLyyw78H8+R0oewNaH4faWklrP5E67LiJjH&#10;Ip/hYHBH5iulJDKCO9XPjN4eXwf8ZvFmmoCIkv3mjyuPlf5/y+as+Nv3CH1FdNPVGDHfN60GkLZp&#10;K3sTcjvFPkiQcFT1pDIJrUgkZGafKoeGRSOoqjBJglc5zUy2HF3KGeOKQdaHO1yPemVwvcsnV+cY&#10;p+6qw608PtGMVQEpO4YpV4WmBtwzS1NgG3NyttBJK/3I0Mh+g5rxW7vJL+9muJTl5GLHNekePtRa&#10;x0ORE+V7hgmfbv8Ayry5T29TWkExMVjmjoaTbg0p61utilsTp81B+U0i9KcWwuaYiu3BzUdOY5pd&#10;mFBqQerEDUFaWiqAZThSNT0TctLYXUcq/Jitzwzpem38Wty6lcSQLZ6fJcQCIjMk+5VjXntlsnvg&#10;GsULgVG338c1m9Rne/Bz4h2Xwx17UNZuLCW+vTp89tYGNwohmdcBznsBnp61o/C3xRJ8G/iF4N8a&#10;Xll/bEKxG9S187YXXMkON2Dggrnp6Ve8VfEDwqfgP4X8GaFp7f20t299rF/cWyq3mfMFRH5JXDc9&#10;PurXZfAPRLH4Q/tHeA4viRPpyaOLUX0yX486CBJYHaNJFYEZzg4wRkioltsOLszhPiD8UE+I3xx1&#10;fx9caaYYNQ1cX/8AZ5feQispCbsYPCgdKtftOeIfBvjD4wanrPgS3S10G8t7Wby44DCBcG3QzfJ2&#10;O/dnHGckZzmqWleKdM0b4zR+J4bJJ9HttfGox2cSBVe3W48wIoPABUAAHpW38errwZ4y+P8Art74&#10;KEen+ENTu4JrYeUYVh8yOMzEqfu4kMnHQY44xULR7B0JPj58TPDvjvwV8L9I0A3Bl8PaMbW+86HY&#10;FmIjBUH+IZQnPv8AXD9GutR/ZW8fXkGoQxazHrfhponS2lKK0N3BwckdVPB47Gtz9tr4Z+DPhV8X&#10;tN0jwPGkGmTaJa3tykN2bhBO7SHKsSSAUEZ698964DxH8Sbr4l+O/CeoeKLK0a20y3s9OeGFCizW&#10;0T5O7J6sGbJ9+KatbyK6ne/shfBXw78cfFWv6T4j1C9sLex0ae+jksGVWLqQBncDlRnkcdeorzP4&#10;ZavpfhP4h+Hda1i3kudK0/UIri4hiALMiMCcA8Hp0JxXb/Evw3rXw0/aJ8SeFvAEt1ZyX0v2S0td&#10;KnILwXKI/wBnBB5GGAwT2rrP2LdS8FeDv2grNvietjZaXYR3Ec66zbiWGOYDbtdGBGfvDkdaOjF1&#10;PP8A9onxxp3xs+Ouu+IvD9vPbaZqclvDbRXaKsnywpHlgpIGSCep61veJNC179jz4jav4f1AWfiC&#10;LVtCMFzFGXSGaG5jODyM5Vs/kaxYdD1D4kfGG6TwTpwkv9T1eWbSrG1RYgAZGeNVB+VQF7HgAVZ/&#10;aJ13x54q+K99/wALLt1t/FOmrFp9zamFIhEsY4XCcfxZyDzmrtbQY39nW+0KH4v+CrjxLc2kWgx6&#10;tbSXrXyboViBBbeO6/L6V6H+0z4y8M69+0V4t17wAYrfQjdQmxmsYjAhZIkVnRQBgF1Y9BnOe9cz&#10;+0T4P8N2Hx5aw8J3+njSb22srhxprK9vbTOArqNhx/tYH96uk/ar/Z8b9mvx9p2gW+sTa3ZahpUG&#10;o299JEIiSzMsiYBI4ZD+YqtHLUm7RmfEz9pU+PfBv/CHHwlFo9zLepdXOo3TFrhkUZWNQVGxScEk&#10;Zzj0rr/F3h/4NXH7LvhjVdB1u5X4oQ3qw6vpVw5PmqwlJcIeAoCrhl9cNyQR5N4O+D138UfHWhaW&#10;msX83iPXllmmku1LMrJG0rMSeW4Xvjr1rlI9EuvDviLVNPvJ/MktLmW1Y/32jcoT7dOnvUQjDaPQ&#10;2quo5c1TVs9u8BfGxPAHwE8f+BIdLeXVPFUiK195oCW9uMeYNo5ZjtI9Pmz2wfQf+Cf3wZ8M/Gr4&#10;xX2l+LLD+1dIs9Ma6NqZmjVn82JBkqQejsevUCuk+OHgPwh4b/YA+F2s2ejaZB4o1HVofN1KGNPt&#10;M6tBcvIGcfMRuCDB6YA4r5w+FGk/EDW9avIfh3b67cauto5uE0FnEwt8jdu2HO3OOO/FVun0M9tG&#10;ZfjmCwtfHXiW30tVTS4dSuYbQB9wECyMI/m7/KBz3rqPjB8aPiD8ULLw1pfje+nmttCtjFp0Mtmt&#10;vhGCgucKNxIRefbivP8Aw9eW9jr+nm6IS2juUM25c4UMN2R9M8V9Sf8ABSX4v+GPiV8QfBB8La5Y&#10;65BY6IY7iawcOkbNOzBCRxkKAcds1XVJk20uWf2ZPBXgPUv2WvjZ4n8T6TpOo6vYWk8VjNf7TLbO&#10;LYGIxk8qTI/GOSRjmvhyI+fqeSN4AAPtXqWg/Bnxj4z+F3ifxxpNpDP4c0P/AI/XNyqykKFLFUPL&#10;BQ6k15locXmybsnLnj2rSKSuxPc3luTEyeWcnHA4x7Y/CpBJ+8LgEBudmcgVGtmQp287eAPX1/Sp&#10;2QpgEEe3SgB8TshLjjPXIBB/CnbOBgDAoiUyd8HPepkDIwJHGeaAIdy8lhhu5JpdsLwxkO3mbmDL&#10;t4QcYIOecndxjjA5OeHMNhOCORg4qMIPnIXkA9DVgR7h1HGBnPf6Uis2AD+f407/AGs89x3pBgvn&#10;PNACeXk4yeuc+tNWI4OG5zUm49B19KYX2qSvXHQd6AI5Fbb83KDrxU1pAVyxBJPGSenWm2pEsnmE&#10;jAxhSev41NqV9FYWjzSZD4+RRzk9qGBb87dJ5CHc38QxW5Z/6oDIweM49v8A69ch4fZnxLIcykjO&#10;B0rqrdzGCclD1FJICS/hCKV4IHOdvPFZBkUlCV+6uM5PJz19uMD8K6V40voCQd7YPTkmuYuEkhuH&#10;BGQCSB2pgX1hLYOFLfXipYXbcB0IHIp1mTMuMAFgOfSo5YTBNuc9+DUAWLtH8gFeXI9O1QKhJrTt&#10;tksO9n6DHHP6VTeERHP3zntmgCq6beo/+tTo4zjOOR1q3JAXh3dCOopkcQdCFPI9KAIygxyag2qp&#10;z2q80Rxkj8fWqsq7FPP4UARMnP1phXnNTyzvO+6TkhVXO0DgDA6ewFRnK84pWQDKSS2W6hkhJIEi&#10;lT+PFSqC5wBljUkSbGBO31wGBpNdUDRxnhxkZHhlTEquVPHQ5xXRRPJCNpIqg9q2m+J5GEf+j3eJ&#10;FOO/8Q+uefxrfeyLRjK4NSwK0M5XqDV+CbnrVM2xHAwuP1o+ZCMcYOQe4NIDqpZFa3s5SfmaMg5G&#10;OQxwfyxRA6bsY4JrmTfS+cZZJGkkPBLHOamh1Dcc/n7VIHYx2IuF3xtgj8q+jP2avi1d2csfg/VN&#10;Rv4IJCTYG1KsVc/8s8MDkHt05z618p2esPC3BIB9+tdRpmsLJLHKrtFOjZWSM4KnsRRJXRcZcruf&#10;ou2oXkR5vNcB6HzdLBx+SCpBfxzc3FzIW6Hz9AZgfrwK88+CvxS/4WRoSW073D+ILKMCcJMB56jj&#10;zACfpkev1r0oPfQ5/d6kgHPysprku07Hqx5ZK6PMfC0en+FfiNr+jTTaWdM1dBfWg1CwIiWYZ3Im&#10;eUypPHIOz1rtCdAdtrReG+vPk3LQnP4CqHi+K9uJbfU4o72TU9PZZ7eSe3ChdrA/e2/WuiutXsbg&#10;I/8Aa8CxSqGXzrUkYPvuqkzBJp2KEdjo0xRES3XrxaazMM4/ECnyaFZTEiO41OLCgEx6wWx+ZNSF&#10;tJmOHv8AQ58/89bdR/jUq6NpM6pttfD8wJ/5ZhRn8lqxyucx4q8Bz3mmefpmoarJqdm4ltvtM0Mo&#10;DdxnbnkcdarabqVv4h0a0uIFupX/ANXLDKyh4nXqrcDv7eldzF4dskYBdKsxx/ywunXH5YrzLxro&#10;0vg/xTbXlpaXUWm6jIFlSG5Hyy9AwZieenWkzFOz1NLUNE0nxAj6fNM6O+fKkC/dbHfFYmhaxqGy&#10;+0HVpWGsaYn7mQJ/r4OzHjk9s/StHUNF1eKfzI49VikGTkGFjkY68GoUsdYh1eDWnj1aPULONlF0&#10;ETlCDlWCrhlIPQ5qTS5kWt9NcOVmJ5+Ugsu0j39Kx/3um6jHpciRz6fduRbs8mPs0vXbkA4Vu3GK&#10;6CG/v9eS4uYITdRRyFZJo4mBU+hA6dafAhaGNrh54pEyDkSZH40DZh3uizxSBVS3fA+/Hc5B/wDH&#10;aKnFzbW13JDf3x0+AjdBM4JSQDt83IPPT60VYj7P/awu/GNh8H7yXwOdSGvi4hEf9lRs8+zd82AA&#10;TjHWviD/AISf9pzGd3jofSzl/wDiK+1/2v8Ax/r3wx+DN5rnhu+OnarHd28SziNZMKzgEYYEcj2r&#10;nv2Ivip4o+Lnw71zU/FWpnVb231U28Uphji2p5MbYwgA6sfzr6rAVZYXL5Yh0oSjzW13/LY/PMfR&#10;hi8xWHVWcZct9Nvz/Q+PdX8f/tHeH7CfUNTvvGlhY2675bm5tZEjQerEpgCvpX9lT9qPWPGXw48a&#10;TeLG/tLUPClp9u+1IoR7mHY7YYAY3AoRnHORXuH7SxJ+Anj3/sEXH/oNfDH7IYH/AArf47/9i1/7&#10;JNXo+0oZpl9SrKjGLjKK0Xdo8x06+V5jTpRrSkpRk3fyT/yOeu/2kvjb8U/E90+haprBcgyJpmhQ&#10;ErBHn0VSSBkDJzVxfF37TXdvHeP+vKX/AOIrpf2Aruey8R+P7i0JW7g8PPJEQu4hg4IwO/OK5pf2&#10;sfj5/wBBe8H/AHB4f/jVe3KmvrNTD4ahTtC3xea9DwoTbw8MRiK1S87/AA+Tt3PWP2XfEPxt1D40&#10;aND4zbxW3h9orj7R/alrIkGRCxXJKgfexj3rhfjb+1h8SvGPxS1PRPB+o32l2FpeyWNnY6XHme4Z&#10;GK7iQCzEkE4HQdq679lP9p34kfEr436J4f8AEev/AG7S7iK4eW3+yQxZKxMw5VQeCBXlHxY+HHxA&#10;+BXxw1PXtKsL5GGoT32marbWpmiZZGJ9CuQGIIP+FclHD045hOOIpwU+Vcq+z17rf5HdVxFSWXwl&#10;hqk3DmfM38XTs9vmW/8AhLv2m8/e8d/+AUv/AMRXdfAzxP8AH26+LnhWDxG3jA6I94ovPt9pIsBj&#10;wc7yVAA6Vw//AA1Z8f8A/oJ3+P8AsCx//Ga7j4FftueOf+Fj6ToXjaePV9M1G6SykZrVYJ7WR2Cq&#10;3ygZAJ5BGcZqsTh8R7CfLQpPR7b/AC0McLicN7eHNXqrVb7fPU/RAkKuTgACoo7mKZFdZEdHOFZW&#10;BBPtVfV9PTVtLurN5DEk8TRF16jIxnmufm8OJqyWcf8AaaJPYSGZRZRKiiXcCCVyccZGM8hjzzX5&#10;hdLQ/WzrPOTGS64BwTnv6VF9ut8SHz4sRnDnePl+vpXOLpMUaXFo+qQNE98t4ke0B0YTCQqTu5yR&#10;joKafB1r9kmtre4AuWujeO0q+apcszAMhPT5ugx0BpqSFdHTfa4TIkfnR73GVXcMsPUCnLcxsAQ6&#10;84xyO/SuPg8F2Njd6dfPfZFmqxruChWIZ2/Dl+AOmAOaZpPg2x0y3cQ6oZIFNsxyQVQxSF+OeAxJ&#10;49zip5o9wujtg6sSAQccHnpUJvYNsjefFiM4c7xhT7+lYfhzRY9Ku765i1Br37Y3mzA7cCTJ5GPY&#10;gYOeFHPFZcngG3nj1KAXsYluck+XFtIDT+b8+Gy3PAORgZpqUX1C52C3sDNGqzRsZBlAHHzD29ad&#10;JdQwpueWNUzt3MwAz6VzP/CHWst/a3Es/mT2UCxRqiYCsCSH5JPfpnnHeqk3w3gk0f8As+TUbh7c&#10;Ttcb5FUsGaNkbtjktu6dc+uad0FzsftUKuyGVA6jcy7hkD1NNlvoIATJNHGA20lnA5xnH1rnpvDm&#10;n6lb6o8U0IW9sBYNJGoIRQHBOc88P0P90Vlf8IHp89v9ms9SH/IQ/tALIxlOfI8naSGDHjnOfbpU&#10;88e4XR3AuYuf3i8e/tn+VOinjuE3xusieqMCK5SHw1YnxTJqkd6HnkdzLa5BRsxrHgjPUBT+eD0F&#10;X7Lw9bW/hyXRopdsRieFpYQFYbgcnA6HmhTT2Huax1G1ESyG4h2McB/MGCfTNWh0rirPwRZmS2ee&#10;7WYi4M4SBPKRiIxHgAH0GT6musa8hhkWJpUWRh8qlgCfoKOaO9xXRaoqtLfwQnbJLHG+M4dwDSS3&#10;9vDEskk0caN91mcAH8afMguit4iuFtNCvpnbYqQsxO7GOPWvPXmgKtI0TW+SDskjG2M+v0avQfEP&#10;77Qb3bGs+6FsRkZDcdK87k1eW2kP2iFJY/J87ykO5mReqY6kj8+lUax2I3+y+V5wiiRHfISXgqeM&#10;jAPGaqRXGmypG9ss0GzeDDKGGFUkGM59T3q6t3PcyyCXTkklO1nRhgyLngD/AGh3pt3cS2VlPNeN&#10;aDdIrMQMB88AD6EjP1oQzPE0Qi3XN1Jl/meMqQRjAXPsAOaTUba2SPNrqC221mA5OdoyRkn3J5+l&#10;bKyzQqjN9n3ySNlAhK/MMZz/AHaz7mWW4hSSO1hcsCGGc9VI/QD+VWB+WH7dXg+58K/HKK8nuFuR&#10;qWnpKsiDGShKn9MfpXjdi5e2FfXP/BS7RHD+CdYSzEUatPBJNHuAYlVIHoOhP418gaW+YSB0Arai&#10;9LGE9y0etHbNByO9IWyK6iBobnNZYfZcSKcDB4FaZI6Viau/kTuwJGY88e1RLYa0Iw4lXzAcq3NF&#10;Q2bZs4Ce6CpK4epoOpwamBu1LTAdu4zT1fjpUVFAHHfE6dTb2Eefn3M+PbgVwFdj8Tt39pWeenk8&#10;fnXIDpWtPcVhRxSg85pG4oj6g1r1K8iyvyio5H28U5ajl+9QIRV3U2nFuMDpTaCwoopyjjNADaeh&#10;7U1m3GnJzxSZL2JlUOPRaayoJ4t33dwyfapI0281Hcg4BFZsR6v8WPBlvffHW90D4e6DJdwwC2W0&#10;0+wV7lpWW3RpGxyTltxP9K0NB1Fv2gfiasHi6+i0zUtb1fTbLNrCFMUYDQEIp6YBXgnrVL9n/wCK&#10;8PwO1jU/E0lm+o6leaPdWemvDIoNtcsQA755wMZ455qt4a8B3ej/AAnl+K0eoS2up2HiG2sNNiCA&#10;+ZNsaVnJPUjauB9c1F31Au/B/XtL+G3xn8Oarrdq+oaVourLJcxRoCzpG+CQp4PTOD16V2fjbw94&#10;G+L37XUuleDZBpngfxBr1rbWsltCYfKjl8sSFEYDb8zPgYx0xxU/7Hll4Vvv2h9Mt/ih9gh0syXI&#10;vY9fUJAZyjALIGwAdxzzjBHrVPXPAnhbxP8AtWX3hPwtqcekeFL3xWdM03UrKUzJbwNc7IpEYn5g&#10;uQRzyMc96XVl9Dh/j/8ACj/hSvxk8UeCDqS6x/ZFwsK3qx7PMVkWQZGeGAcAjJGQcHFdp+2D4x8M&#10;fEL4geGrjwjeQ3mn2fhqzspZIYigWZWlJU5A5CsgP5dq4/4reGPElh8YvE+heKNSk1fxLa6tLp97&#10;fSzNM08yOYy25uWB28Z5xiuk/an+Blj+zx8VYPC2mancavA+mW2ofaLqMI6tIGyuBxjKkj2NN2uu&#10;5Otjn/Gfw98Ufs4fEXw3Lr6RJq3lW2tW5tp/NzFvOAW7NmNgR/SpPiLrHhz4qftB3l9olxcaXoWv&#10;alAXubqEB4Xl2CZ9oPTeXOM1e/aE+N95+0H4u0rXLrSINHNhpkOmCK3lMocKzuXJIHUuePQDk10n&#10;7TfwC0b4NaJ8L9R0Se+lfxLoS6hdfapFbbONpOzAGB8w4OcetCWuu4il4c8Q3n7In7SsUt1aprkn&#10;hi+bAOYRdwtGQrjOduUcMOvXvVPVvEn/AA0b8f7nU78jSJPF2vgvg+b9lWeUKACcbtoYD8O1cJ8S&#10;PH+t/FPxBBrWvG3fUUtILMywxbPMWNdqs/q2Op+ler/tCeEdH0bwr8M/ib4Js10PTtcsxFcW1o5x&#10;b6hb4LMMkkE/zQmi9mWl1Mf9oz4S2fwE+Nev+ENP1KfUbOyhhaG8uUEcjh4I5QcLwMFiOPSpPiz8&#10;b/FnxyudAu/FV1DcNpNiLGz8m3EQ2BssT/eYnkn8sVwnjvx54w+JusR+MfFct1qLyhLL+05LcJE2&#10;xNoQMoCkhe3WvpLxt4/8M/Ej9hjwxZtqOm6f4w8D36wpYSMi3N1C5MbBV+8wIMbk4PKtWl9gSueb&#10;+Nfi1qfgr4peD/GXgvVIxrCaDZ25kEQl8uYWUdpNGyMMZwjcf7QNeT39xqGo6td3eomWS6vJpZpW&#10;KgEyuSSSO3LE17L8B10vw94v+GHxE1a/gg0zTvF9tZ6jDMny2yZjkWUnn5WCT9uPKPrV/wDbY8S6&#10;L4g/aV8Uaj4b1K11jT7tIWNzpsqyxMwQKRuXgnCg8evrmlGydkgd2tzjLL4UePNX+Ds/xAGkTS+D&#10;NPuTby3omU+Q7OEz5e7cAWYAsBjJr0v9hj9ofQfgP8XLvV/Ed3PZaPd2Bt5ZYYWmKuJY3GVXJwQr&#10;jgdxVX4Y/tK6Z4P/AGZviJ8MNY0e9v7vXEk/s+WFl8iN38rBfJyNrRbhgHOe1eO/BzwHa/EP4qeH&#10;PDOo3U1lZanfJayz26hnUMcfKDxknjkd6XR8wLfQwfGWrWV14w12fRzKdLlv7iSz81dreSZGMeR2&#10;O3HFehfGj9nzWfg/4L8GeJ73VrLU9P8AEsJkiW1VgbdgiPtYkYPyuOR6Gof2nfglB8CPjbrng+wu&#10;59R060S3ntrm6AErpLAknzbeMgsRx6VY+KH7R+r/ABI+Dfg/4fX+kWdvb+HJFZNSjZjNMFh8tQQe&#10;F+XGfUgHiqV201sTYt/CX9pHTvhv8FfiB4G1Gwu7yTX4Jo7WSBlCI0kIjO7PIA2qeM15P4e2/ZIx&#10;3XnpXU/BfwH4c8czeK28RTXUUWl6RLfQ/ZZVQ7l9cg5HI4965HTCYo4+3APPetNNUhI6aBwqybhn&#10;I6jjBp7yK6orkfKMDCjPJ7n/ABrMjm/dH5yDnpt6/jQspbv9OaANJQEA2n9elSJI2PrzzVOGTJCk&#10;9elTDJGSMe4qgHlwx+b8cGoixRs4yPT2qZ4ggznnFVt+0k/dz+NMAjBfk5TA5JqMfKMhuM5KDpUr&#10;AZ4JPPeogCr5I680AOHzOT29aQpJMfLTPPt0FIzbDuPer1lblRnH7xvw7/8A16AFj/cxvuO+NV5J&#10;GMY71zF3Mdcvo3XP2eM4QZ6+9XfEGqtJIunQAfNgSP3Ue1WdKtoLKH5sDb3oBstaTbfZnQqeCMjB&#10;rqYEZRGWjI8xcjzAeRkjPvzXI3HiXTrMZZw7rxtQ8/pS22vajqSE2OlzysGJV3XYD+J70Bc7e0fy&#10;WJOAR1NUtYtwz70wEb+PPFc9HZeKLjJcWVlkfMZZdx/Jatf8Izq03y3GtwRZ7QwlsfmRxRdE9S5b&#10;3UdsoR5EB5Iwe3ei41K1lTLSDI4+9VCfwHYws/2/Ub29cjIKOqg/zp9t4Y0BWO6wL47yysf60ihf&#10;+Eqs7QfNdKEwR1pp8W6dNxHN5hOMCNSST+Fblvoul2mxrbS7QAc58oHJ59alkv5rZcQokSMMMsaA&#10;BhnuMc0dAObHihWdkihu5ckjAt2Of0q3FqV4mfL0u7kOB/yz5/I1tW99O5LCQ8ZB9amE0o4ErAHk&#10;gGiwGJHq90mBJpWoDJ/54HI/Kklv47iYKm8cciSMqRW/DcOj7jK2f96n6xH9vtlnckyJ8pPUj0/X&#10;H50Ac+h4zUm3IBAyM8ipVh6EDORnrml2bo+h5PWpAYkJMUgXGVXOD35pWtvsyky/JIRxF/Fn37Cp&#10;7e5EEqSKgMidM9Mj1FRtF8u7OQT1oA57xjbu9lb3yZ32T5OP7jYB/oa29F1EX1ihyGfHpTnt454n&#10;hkGY3Uqw9QRg1geFneyll02cjzYH28nOR2P4jFTJaaAdNKg69KrtCM9KmZSG+tSDgKayFcoSWhYc&#10;Co1s2znGK2oWTvVkQxlcg8elFxmTFbFK0LWVoe/BoKqp7UBlzxVAmdl4L8bX/hXW7TUbK5eC7t2D&#10;RyZ/Q+xHbvX3V8NPiDafFLw8l/pouI72LAvLJJ2PlMe4yc7T2P4dq/OlX2Hcp6V6B8LPiTqHw98R&#10;W2p2c0i7MLPbq2Fni7of6HseaiUOdG9KpyvU+/5radYpBO2pIm3kRru/9lNY+lPBp6S2A1CWKOMl&#10;oVmiydp5KkcEYOT9CKm8N+P9I8T6PaavY3mrtZTjcCLZpAh7qWCEZHQ1j+LPEGi6bcRanJd3U82/&#10;aS8W1lXuNpUbhgVzHXLubUuqQRKFOs2Xy9pbfB/9CpqSw3IUG80a4yf4kAP9ang1grMirrunyW8i&#10;ZR5MDOeR8v0p1xbXFy+yOfQr0sOsse3H5Zq07jvcjGkc7xFpT8Y/dSYP/oFUNX8LDVbKa1ns4Wgd&#10;CMJc/dJ6EZUc5q8vhy5lAY6J4duE7+XLgn84qZeeFLl0cL4ft4EYcyWt0ocHtg8CmZyR51od1qUD&#10;XOk3L3f9pWLlWjknmJlh7MCG554//XVpr+4iYMNTukiO7KJPMCPzJpfE3gzVdKaLVBp99mwk84lb&#10;0ebKmQGTKNnkZ+hwauXukW2owQ3VguryWU8SzQtKsj5DDPoaViFK2jOWvNUn8GarHrlk0txpVzth&#10;1KPeM+zn3GT+Fbmq+LLHdvaS8tPlDITaybZR3/h6UyXwvd3Fu6B7uazkz50TKu1l9xsyaatpc2Gm&#10;xaVHdOlnbjECXSjIGfug4BIHYUuoOzG6lr/hzXooYb+5WbyuVMsLDHb+7RWfc6LffaHbyJ2JxllU&#10;YJ/P6UVV/ILeZ9Qft+c/s76iB/z+2v8A6NFfDPwk/aZ8bfBHRLzSPDL2C2d3cm7lF3a+Y2/aq8HI&#10;4wor9bp7SG6iMc0STJ12SKGH5Gq7aHp23jT7X/vyv+FfRYDNaWFwrwtajzpu+/8AwD4jMMnq4vFL&#10;FUa3I0raL9bo/Ljxl+2n8TPHnhfU9A1OfTBYahCYJ/s1kFcoeoBJOM167+xf8HPEGo/Cv4m3U1o9&#10;hb+JdM/s3TjcqV807JAXGf4Muoz359K+6Boenk5/s+2/79L/AIVcQLGwwAF7YrbEZzCWHeHwtBQu&#10;03rfa3kuxlh8jqLELEYqu5tJpfPTu+5+QXgP4i+OP2aPGuqtZWiabrLRmzurXUrUvgBgenHcAgg4&#10;I9a9Hb/goF8V3UqW0UgjB/4l/wD9lX6Y3OmWd4ytPawzuBgGVAxH51H/AGFpp4+wWp+kK/4V0VM9&#10;wteXtK+FTl1d/wDgHNT4fxdCPJQxbjHorf8ABPy//Ygleb9pjQJ5MF5Ir1m2jjJgc16X8bf21fiP&#10;4C+K/inw7pUmkrp2nXjQQC4sizbQB1O7nrX3tDpNjbOJIrWCJx/EkSg/nUU3h/SrmRpZdOtJpGOW&#10;d4FJJ9ziuatnFDE4r6zWoXXLazf47HVRyWvhsJ9Wo13F817pfhufmsP+CgvxYB4k0T/wAP8A8VXJ&#10;fC/TfFP7QP7QulaybX7TfzapBqOoXVvDtgt4kZSzHsOFwATknHrX6q/8Iro3/QJsv/AdP8Ks2mn2&#10;tijR21vFbxnkpEgUZ/Cuj+3KFKElhcMoyate/wDwDB5BiK04vE4lyjF3tb/gnP8AxLa+/wCEJ1Q2&#10;Hm/adgz5GfM2bhv245zs3Y964vw1f6DaeONLg8O2WkT2txBIrXFizG4iUICTKOnLAD5ua9fPzCoI&#10;reKAuyRqpY5YqMZPvX57VwznUVRPt0vt/mfYSg200zwvQDpQ8War9uk8MrJ/bM/Goqv2vHmcbefy&#10;rd1a21C1+JWv6zpe+a4sre1MlkDxdREPuUf7QxlfcY716sbSEtuMaFs5ztFSeWASwwGPU461zRy9&#10;qHI5db3S/wCD5mao6Wv1PBb2WK4+E3hqSQWywyayXP29f3IBlmPzj09a1dVTTn+FHiJbL+wpZC0X&#10;mDRAoi++mN3Xnr+FeyNAjx7SqlfTHFItrEEKiNAp6gL1qVl9k1fpbbya7gqDXXpY8m8HWkOj+Ob2&#10;SbT7Twz9lsNzWlq+Y7lCQTLnCj5cY6ZGaydJ1fUbHxNb+LbnTL2C11G5MM9xIY/KFq+1YOAxYYIU&#10;9P42r3BolkOSFJxjkUrQKV2lQVxjaRxWn1GSSUZ7Nvbr/Wmgew0ST2POrTxPpXh74jeKf7T1K1sP&#10;NhtPL+0zBN2FbOMn3FdF4/S21HwTqKz3ps7WaEbrpELhQSOSB1X19s1vyWMMzbnjjc+rICamCArt&#10;wMV1xoOMZU29Hf8AFt9zVRdmmeM+H7u1bw74vs7W10omPTyzX+jAiCYlHwpXorjGSATwas/CT+yv&#10;tNl5b+GTd/YxtGmqBd5wM7ufTOfevW0to0TYqKFPYDimxWsULZSNUPqqgVywwMozhK693yIjSaad&#10;9j59XS1MZmk0mztFuNfnT/hIA5M0BFy2AQF4zjaDuxyM11/je6vPCGv3c2nRsx8RwLaxYHCXgwqM&#10;fqjE/wDbOvVDAjIVKqVPJGODTmhSQKSASDkZHQ1nHL+SLSlq7a223v8Aff1EqFlozzm60WPw9r3w&#10;/wBNt/8AVWouIlbHXEHJPuTz+NYGjzeFEbVf+EvW3/4SD7dJvF2pM5Xf+68nvt27cba9l8tWIJAJ&#10;HQkVHLaRSyK7Ro7r0YjkfSuiWCd7xa9GrrZLv5DdPXT8Txjxx9hPxKujdtoKKdOg2f28oK/ef7vP&#10;X1/CtHx3BpJi0C5F9osccVqwhs9QiJsJlIXlGHCkY46nB6V6xJaxSNuaNGPqy5pXt43QIUVkHRSv&#10;FZPANqauved9tvxJ9jvrucr4fuU1f4e2zJaf2THLabVhGcRDoMdDjuPauITRrZNRupH1DyJVJBzK&#10;cq5P3hnscdq9S8SqF8O6gCcDyGyfwrziS8WaJ/Ltj5sUO1gy5DoOjdP88161OLhBRbvY7YaLUsDy&#10;SxIuW4cZLtlo58ZMmf7v0qG9sUmWQJcxuIpj+7EZwHPU/wC6altvJukgiitmE+3CFgdsy87vocfl&#10;xTLqQQ/8elicPGdpI+9HzkcfxcYB9q0KKbrD5UcTvMZN5UiNTtUc7l+hzxVN8wyYhuDGiogZSMFj&#10;u6/988dKvLqROTJCnmko2zPJUcADn7w7jrTbiGTJfEOdryEnG1uhPPqeOPXNWB8m/wDBQbRXvfgG&#10;ZzciSTTr23nO5DlgcqSMDAPP86/PTRXDo1fq/wDtY6HNr/wD8Z2CWVtK5sWkWJCCyFSGDDn1P86/&#10;JfQJS6Rnnlf6VrS3aM5rU2H44qH+IVKze1RfxCulmSEPXI7Vh+J+LTd6ow/z+dbm2sLxScaUTgZV&#10;v58UnsHUS3UfYYCMfcHSlDcdKSP5YIhjoopQ1cLNA3cZpaQg9aWmAU5etNp6dsnFAHA/E1E+22hV&#10;gXER3D0GeP61xQ5Ga3PGV01z4hveQVVggx7D/wDXWKvQVcNwsA6EUo601TilTrWyBFkr8tRHl6lq&#10;Gb74plbCNyaSlK8A+tJQMXOTinFMDOaEHenUmyGyKnx88UOO9LH6Ux7otxD5Kbcx/usipIF4p8kR&#10;KnjtWT3E2bWh+HorDw5H4kv0iu9Lmnl04wqWDxytC2yXjj5TzjPOPetKa48Vad4E8OR6i99F4Lur&#10;+a90+Jifs8s6bUmdB3YAqD9frXKr4nuovDEvh8pG1m92Lzcc7lcKV45xjB9K9I8R6lFc/Bj4b6VM&#10;7+XHeX00cmQRErtGso/76QMP941mr3sB6n8L/hfpX7W37V3iPR9J1uXR9K1W6utQg1CW0LsU3ZH7&#10;ssvVmHUjArzrwZ4Rs9R+LWkeGr3UGt7KfXIdNn1CEbSiNcLG0y56YGWGeldPeanrP7I/7SesQ/D+&#10;+kkudMVYrW5vYFmZ4pbdJMlcAEjfkYHauf8AhH4Kl+KvxP8ADXhmW/NvNr+qQWcl95XmmPzZAGkC&#10;5G4jcTjIzTvvcfQ0fi78N/F2kftFeI/CFzeT+IfGI1w2wvYjtlvbh3BikBJ4Z9ytyeCeTWV8aX8e&#10;TfFO5i+Kb3o8V2qwW90uohQ8cYQeUPl+XbsIII4Oc5Oc16P48tvFH7Nv7Vsj+J7keM/EPhnULS4l&#10;uHlb/ToVijaLLHLKTF5fXJU+uMnkf2g/ij/w0T8dNf8AF8Fi2lQ6zPbRW9rLKJTEkcCQLlgOc7M8&#10;DvQrsPQ7D9uOPwdF8bLO38DwaNFpEGg2KyDQxH5Jmw5JbZwX2lMnr0zXn3xX074kWcHhOP4gjWRb&#10;jTEOiJq5JAtO3l5PT9eme1WPjr8Fr79n/wCI8vhDU7+11S7jtLe7+02isqFZUDAYYAgjp+Fdv+1h&#10;+0Fpf7QeteDJNG0m80jT9A0ZdPaO9dSXlLlmK7SQF+6B346ChaWSEa/xi1bwdqX7F3wn03TtS0qf&#10;xXZ6ncC6sYWQ3USESFjIo5AJEfJ6nGK8O074O+MPEnw41fxlZabLc+E9DmWO7uRMoWBn2jIQtk/e&#10;TJAOMjNej/Fb9nF/hl8FPh34/l16O/fxdvI01bbZ9lARXHz7jvyGGeBg+taPgb9oex8H/sx+PPhh&#10;JoM1zf8AiKdZItRjnCxQruhLblxnI8rjHXd2oXw6De+phfDz4heHW/Zp+JPw/wDEt/8AZLiUxapo&#10;iyRM4a6VlygKg7SQuMnA+Y81gfBX4KX/AMadO8SnRLuzh1HRNNOpCyuS5mvwoJKx4BG75e+Bkj1r&#10;e/Zr/Z0X9ozxVrGhnWToX2LS5tQFwLbzgzKVUKRuGAS3J9qk/ZX+PVx+zj4m1HXrXQ7PXLm70ubT&#10;1huZWQRszBlc4Bzgr93jI7iqtuo7lW7nFab4vlvPh5f+FltIjaXmq2l99plBDRNFHPGAuOMEXLZ/&#10;3RXpX7Sn7Ntz+zVr2haVq2t6frE+qWpnMlgrKIXBXcnzdfvrhu/PArF+DelaTqUXivQr1oP7U13T&#10;YdP0dZLYuW1B7218oIQD5ZwH+Y44yM84r1b9vLWtPvvjqmgw3kmqnw9ptvZXdxO29ZLooDK6ryFB&#10;Xy+OeRVXbZK2KP7G/wCz/wCDPj3D48s/EE+rLf6bpwk03+zT8iyGG4bfKdpGAYlABIzux6V8++Ef&#10;EF/4V8QaXr+lyfZ9QsLiK7tpSA2JUYMCQeCMjpXf/B/xr8QPh/r1/b/DK4v4NS1ezNrPaaZZi5eW&#10;PnOEKtyMnDAZGTzzXIeDdSHg3xto19d2rkaTqEE81rLGQx8qRSyMrf7pBB/GqSd2O6TRp/GP4i+K&#10;Pi149u/EnjB1Oszwwwssdt9nCIiBYwE64wO+c17trPwk8GXP/BOxPG1toNkPFlpfp52rhj9oObx4&#10;ijHPI2lOO3UetYX7dvxv8KfHv4x6Zr/g+S5uLCDRILG4ubm2MHmzJJK2VVucbXUZIHT0rg7D9njx&#10;p4q/Z51/4kabqVpJ4X0i5Zb3SzcyLN8ojzIE27Gx5i9WzgcCi2ibJvqzwbStevtJubyKynaCO+hN&#10;rcBOfMjJBKn8QK2YYsDgAnGc4rnLBCb4nsPX6iuxi8ryCd2XK8ZXvWshK5WjWRhweMZODx/+ursS&#10;HaDgGoIoWWYoeo61ZRtvBFQMsxIvA6E/rSK3U+lKjh8YpkkRyCM8dugqkBK3zDgjmoZPmcj0609V&#10;wEO85HbFMlZWUZBz3PrTAIyrLzSHapwG+maUSqoYBDtAyT6dP8RUBcSHAbqOuOnvQBJEglYkqT64&#10;qW8vjpenZi/eXD8LGBz/AJ78U61TYRvB2DJJB6en61htfHUr57n5tiErHknp2OO1AD7XS7mYCQqt&#10;uzZYySNkn8B/jVxPDkDODdzzXZ7qh8pP05qSKY+u6rkbFlJx09aQWHWdtZ6Yx+zWUEXHEirlvzPN&#10;aouXmTKvv4GQDyOKwZHZJslgBk54q1bT55ACE8YQ4GOmKkC+1y8R27iWIzjNaVteiYIAMyBSGOPp&#10;z07VhSPwDjnHPvT7eXMqcDryMf0oA19QnZ87QQD2FZktwxJCsQSecHr6fzNXLjJj3DIx0BPaqDKx&#10;DyADYmA/tnpn+VAGxpd4dqIzc+1TX6qgypPTkk9ax7SbynC5GOmK1NQlP2QAkHriqAis5hn6d81p&#10;o/7vOOtc7bXe18MODyMVsJc7Uxz+NFwLmzow71cjt/tNvLEPvMuF/wB4cj9RWXFeK2VLVoabcgSj&#10;kZzzmgDFhbjptAA98A8j9DUykOMDtRM6walcRKRw5ABHUdRg/Rv0oHU4FMBjRFcnrTV61Pyvaon6&#10;k8VACKvNYXiaM6dqVpqkIPzkQzH/ANBP8x+VbqnbmlurGLUrOe0lI2TLgEHkHsfwpPYbHxOJ7dHH&#10;cdqjKHGMVleGbySGOSxuPlngJVh7/wD163ANwzmsrMmxTlLR8gnI9KqjVpImGM/nWvs3gqQD/MVW&#10;l0pXJIUVIWIE1R5cA9B3qZbstznNVTp7QngH8qfsYEA9O1WM1rWZZY9rnnsauwEK2BjIwaxImI5G&#10;RWhDOQc55pX1Ez3b9n74v3ngHX0sJNVey0TUHEc+Yw6wt0Em0kfjyOPpX1l43ttT1XQZ7a417S9U&#10;tgPNXbb+UxwOu4SnHftzX50Wl6xG3I/Kvqn9nH4t2mo2kHhDV9AstX1DBWxuJUgV5Fx/qSz4BI7c&#10;5PTsKxnHqjsozTXJI9P+GfjK/n8IXGiyrZ+Zof8Ao5S7Zh+5J3RtnnIAyucfw10EV5JdxBjo+h3h&#10;PUrcK5P1zD9D171wWoCHwp48+03fh5lsLz/RXsZSiSxMWBjZXVsEclcZHBrrbxNGhnZ5fDmvWYP/&#10;ADzefIwAMfI59Kyu0bwgnoXg6IQV8Ip8pwTaywf0ZadJNpyvJu0TWrYY58q5kOP++JjWONS0SHiO&#10;68Q2eT/HFO3v/EpBqoniPTIZQjeKrtHJPMywLj65Qf0q0OULM23vNMVid/iGIY24xctgfirCuY0z&#10;Vrnw7rz6Vb6xdvo85LWnnW4VopTyVIdc/N7cZB7mugstYjZkNr4ysJXYjPmxwsfyV1zU3iHwre+L&#10;tNNvJf6bekZkjkhjaF1bsQd7Dr+tM55IyIfEOoB3aa4LHJJk8sbR9cHii78S/b9Oe1vSrxZ/eEAj&#10;YOzcHIHvXOaE+oy2mp2+qRGW9s5Ak2JAjlccMQFwQSG5yO9Qy6ols+Y9Pk3YKnLIQRxnvU9R8qaP&#10;ZvBfjCa8tX0/ULhZNRtAAZSoYXMX8Mw7ZPQ+49CKK8mt9b0u+ESG4fT5IVYBp4UkXBIyu05x0GD6&#10;UVRnyM/Seiiig5wooooAKKKKACiiigAooooAKKKKACiiigAooooAKKKKACiiigAooooAKKKKACii&#10;igAooooAz9dkMOk3LgAkIeGGRXm8j+ZFLLgLJC+5HUYI68fSiig0jsFvM97eyxuxVJ8OQnGw5/h9&#10;KzdSu5rieOF5G8uSJXIHYhe317/U0UVXYZFDo8A0uKQNKCV84BZCArZPIxWpPpdvKIlZMhnRTz1D&#10;qS360UUwPN/iaPtemaxpsgX7Jc6JcSyqEXLHygeuM4zX456T8lyYx91X2D6Zooq6XxMzkbj9TUR6&#10;0UV2MxQw96xPFQzor/7yf+hCiiplsNbiL9yP/dH8qU9KKK4WaAlKetFFMBKcOlFFAHjOssW1i+J6&#10;+c/8zVUdKKKuG40NqWD7xoorZEImqGbrRRTNJD0GYqbtG40UUEj9oUcUDrRRUk9Ri/dpV/1lFFPq&#10;Uty7B91fpVnaGPNFFZvcI7nfeFrK3HwH8dzmCN7g3dqgmZQWUeYnQ9up/M15SrMOjH5enPSiinT6&#10;iZ9VfsVeNdY8T/tj+C9a1i8OpanJIYWuJ1GSgtJI1HGBwqqPfHOea8wl1S98LeN7280q7msLyy1G&#10;Wa2uLdzG8LxyEoylcYIPpRRS+0/Q0fwo9y/Zt+IviD4i/tleCfFPia/Os65qWsWsN1dXEajzVMQg&#10;wVUBeIwB0575rz79oyztfCn7SHxHt9HtINOtdO8RXy2ttbptiiWO4bYqr0AGBwKKKmPxP0Ijuih8&#10;Y/i1rPx1+Lja74hhs7e7eGDTwmnxtGiRxxDaRuZju5OSSa9Z/bx+DvhT4K/Fvw5o3hDTm0vTrzQL&#10;O7miaeSXdK8syM2XYkZCLwOMjpRRSh8SK6nkPjr45eK/iD4L8KeDdYubeXQvC0TR6dFFbqjgMFXL&#10;sOWIVFA/Pk819AeC/gx4O1H9gjxv45udFjl8WWOpxrbaoZHEkS/aLeLaADtxtkfgjqc9hgoq+iE9&#10;z59+HHxj8RfBS/1HVvDb2q3N5YPZTJeW4mjaNtjfdPcFQR/WvZP2KPDuieJ/g98eY9Y0PTtTls/D&#10;vm2tzdWyvNbOsFy4aNzyh3IpyuOlFFKXw/MR842nxA1nwZplzJpFx9knvoVtJJlJ3qpKSZQ5+Vg0&#10;akHtiszTdXvdU1fzr26lvLm4n3TXE7l5ZWb7zMx5JPqaKK1exC3P0q/ZH+H+l/C39sCw03RmuHt7&#10;j4fW+qSG6k3sZ5ltZXOQBgbugHQV8K+Ir5/F3xR17UL1FWbVNbuJ51iyFDSXDbtuSSB8xxzRRWUN&#10;2D3R9Lf8FLvhx4V+GXxO8G6R4T8O6b4esG8Pb5I9Pt1iMrCeZdzkcu2FHzNk+9fKVv8AF3xj4T8D&#10;a54Z0jX7qy8Pa1G0d/pi7XgmB4J2sDtOFXlcHgUUV0w+FBI830X55GU8guCf1rrLJQ2QeRg/yoop&#10;PcqOwroFYY43A5p0MjSRMWYkrwP0ooqS2XIP9YKdO5zJzRRVokgDHzivbmo5nIZcHHFFFADCAytu&#10;AP1qCOIO0rEnKjjmiigA1eR4dDdkYhmfaTntmqNqghhTaT0HWiijoBq/dXj61Yg5nH1ooqAC5c7z&#10;z2/qaltlAx9KKKAJmY+UKhjY+b19KKKCuhtRys8Qyc1mTqPNz3zRRQSLG53/AO70rbdjLYfNzjpR&#10;RQBj3TFGXHFWI7mQwrzRRQBGty6OMH1rUsLyQsuSDx3FFFUgDWJ3/tlTn73l5HY8MP5AVbVRuxRR&#10;TAkkA2jgdarN1ooqCkOCjZ0pANqjFFFUgZlavEtt4ktJI8q1xDmQ+pU4H6H9BWy/3RRRWctyQTqK&#10;uwMeaKKz6ie5I8St1FUZYl9KKKYxoAxTloopMTLMFbelX9zYXKS287wzQMJYpYztZGA3Agj35ooq&#10;QW5+jvgKRPHXw70y81u3g1CbWtMhmn8+MSCJ9n3o92dp+Y+vavPPib401fwZaaebe6F4zSeWWu41&#10;JIx1+ULzRRXOtz0qXxHLaX8atduby1SS209xK20kwtkD2+bivR9A8VXmsSuJ0hXkDMalT9360UVS&#10;2Ll8RpXKqnlBkSVWkKlZVDAj8azNP0mymfa9nbsVxhjCuenriiimZI5bxYU0DxB4YubSMIL25js5&#10;4AzBHid0DLwQR1zweoFer3Hw00C4f5rWQcDpO/8AU0UUnuFMzbj4L+HJHJCXKcDpKD6+oNFFFM2P&#10;/9lQSwMEFAAGAAgAAAAhADlHw2vhAAAACgEAAA8AAABkcnMvZG93bnJldi54bWxMj01Lw0AQhu+C&#10;/2EZwZvdpOmXMZtSinoqgq1QvG2z0yQ0Oxuy2yT9944nPb7Mw/s+k61H24geO187UhBPIhBIhTM1&#10;lQq+Dm9PKxA+aDK6cYQKbuhhnd/fZTo1bqBP7PehFFxCPtUKqhDaVEpfVGi1n7gWiW9n11kdOHal&#10;NJ0euNw2chpFC2l1TbxQ6Ra3FRaX/dUqeB/0sEni1353OW9v34f5x3EXo1KPD+PmBUTAMfzB8KvP&#10;6pCz08ldyXjRcI7iOaMKkuclCAYW0yQBcVIwS5YzkHkm/7+Q/wAAAP//AwBQSwMEFAAGAAgAAAAh&#10;AIVQ7CvPAAAAKgIAABkAAABkcnMvX3JlbHMvZTJvRG9jLnhtbC5yZWxzvJHBagIxEIbvBd8hzN3N&#10;7goixawXKXgt9gGGZDYb3UxCkpb69g2UQgXFm8eZ4f/+D2a7+/az+KKUXWAFXdOCINbBOLYKPo5v&#10;yw2IXJANzoFJwYUy7IbFy/adZiw1lCcXs6gUzgqmUuKrlFlP5DE3IRLXyxiSx1LHZGVEfUZLsm/b&#10;tUz/GTBcMcXBKEgHswJxvMTa/JgdxtFp2gf96YnLjQrpfO2uQEyWigJPxuHvctWcIlmQtyX650j0&#10;TeS7Dt1zHLo/B3n14eEHAAD//wMAUEsBAi0AFAAGAAgAAAAhANDgc88UAQAARwIAABMAAAAAAAAA&#10;AAAAAAAAAAAAAFtDb250ZW50X1R5cGVzXS54bWxQSwECLQAUAAYACAAAACEAOP0h/9YAAACUAQAA&#10;CwAAAAAAAAAAAAAAAABFAQAAX3JlbHMvLnJlbHNQSwECLQAUAAYACAAAACEAwN/4qzQDAAA0DAAA&#10;DgAAAAAAAAAAAAAAAABEAgAAZHJzL2Uyb0RvYy54bWxQSwECLQAKAAAAAAAAACEAsUkDLlcLAABX&#10;CwAAFAAAAAAAAAAAAAAAAACkBQAAZHJzL21lZGlhL2ltYWdlMS5wbmdQSwECLQAKAAAAAAAAACEA&#10;Nyfbz50qAACdKgAAFAAAAAAAAAAAAAAAAAAtEQAAZHJzL21lZGlhL2ltYWdlMi5wbmdQSwECLQAK&#10;AAAAAAAAACEAbk+H56w+AwCsPgMAFQAAAAAAAAAAAAAAAAD8OwAAZHJzL21lZGlhL2ltYWdlMy5q&#10;cGVnUEsBAi0AFAAGAAgAAAAhADlHw2vhAAAACgEAAA8AAAAAAAAAAAAAAAAA23oDAGRycy9kb3du&#10;cmV2LnhtbFBLAQItABQABgAIAAAAIQCFUOwrzwAAACoCAAAZAAAAAAAAAAAAAAAAAOl7AwBkcnMv&#10;X3JlbHMvZTJvRG9jLnhtbC5yZWxzUEsFBgAAAAAIAAgAAQIAAO98AwAAAA==&#10;">
                <v:shape id="Image 327" o:spid="_x0000_s1027" type="#_x0000_t75" alt="Close-up photograph of two smiling individuals, including CCDA Executive Director April Dawson Rawlings and ODA Director Eli Gelardin, positioned in front of a building pillar that reads, &quot;City and County of San Francisco.&quot;" style="position:absolute;top:106;width:32995;height:2514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cpW1wwAAANwAAAAPAAAAZHJzL2Rvd25yZXYueG1sRI9Pi8Iw&#10;FMTvC36H8ARva6oLrlSjiKWLe/TPxdujebbF5qUk0bbf3ggLexxm5jfMetubRjzJ+dqygtk0AUFc&#10;WF1zqeByzj+XIHxA1thYJgUDedhuRh9rTLXt+EjPUyhFhLBPUUEVQptK6YuKDPqpbYmjd7POYIjS&#10;lVI77CLcNHKeJAtpsOa4UGFL+4qK++lhFLhjJttZlndn2bns+psP/mcxKDUZ97sViEB9+A//tQ9a&#10;wdf8G95n4hGQmxcAAAD//wMAUEsBAi0AFAAGAAgAAAAhANvh9svuAAAAhQEAABMAAAAAAAAAAAAA&#10;AAAAAAAAAFtDb250ZW50X1R5cGVzXS54bWxQSwECLQAUAAYACAAAACEAWvQsW78AAAAVAQAACwAA&#10;AAAAAAAAAAAAAAAfAQAAX3JlbHMvLnJlbHNQSwECLQAUAAYACAAAACEAGnKVtcMAAADcAAAADwAA&#10;AAAAAAAAAAAAAAAHAgAAZHJzL2Rvd25yZXYueG1sUEsFBgAAAAADAAMAtwAAAPcCAAAAAA==&#10;">
                  <v:imagedata r:id="rId210" o:title="Close-up photograph of two smiling individuals, including CCDA Executive Director April Dawson Rawlings and ODA Director Eli Gelardin, positioned in front of a building pillar that reads, &quot;City and County of San Francisco"/>
                </v:shape>
                <v:shape id="Image 328" o:spid="_x0000_s1028" type="#_x0000_t75" alt="Close-up photograph of two smiling individuals, including CCDA Executive Director April Dawson Rawlings and ODA Director Eli Gelardin, positioned in front of a building pillar that reads, &quot;City and County of San Francisco.&quot;" style="position:absolute;left:427;width:32705;height:2484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afbXwgAAANwAAAAPAAAAZHJzL2Rvd25yZXYueG1sRE/Pa8Iw&#10;FL4P/B/CE3ab6RR0dEYRYbCLB2tRdns0r02xeSlNatv/fjkIHj++39v9aBvxoM7XjhV8LhIQxIXT&#10;NVcK8svPxxcIH5A1No5JwUQe9rvZ2xZT7QY+0yMLlYgh7FNUYEJoUyl9YciiX7iWOHKl6yyGCLtK&#10;6g6HGG4buUyStbRYc2ww2NLRUHHPeqvg1ue3Q9lfj8M0nf6GvJw2d5Mp9T4fD98gAo3hJX66f7WC&#10;1TKujWfiEZC7fwAAAP//AwBQSwECLQAUAAYACAAAACEA2+H2y+4AAACFAQAAEwAAAAAAAAAAAAAA&#10;AAAAAAAAW0NvbnRlbnRfVHlwZXNdLnhtbFBLAQItABQABgAIAAAAIQBa9CxbvwAAABUBAAALAAAA&#10;AAAAAAAAAAAAAB8BAABfcmVscy8ucmVsc1BLAQItABQABgAIAAAAIQBwafbXwgAAANwAAAAPAAAA&#10;AAAAAAAAAAAAAAcCAABkcnMvZG93bnJldi54bWxQSwUGAAAAAAMAAwC3AAAA9gIAAAAA&#10;">
                  <v:imagedata r:id="rId211" o:title="Close-up photograph of two smiling individuals, including CCDA Executive Director April Dawson Rawlings and ODA Director Eli Gelardin, positioned in front of a building pillar that reads, &quot;City and County of San Francisco"/>
                </v:shape>
                <v:shape id="Image 329" o:spid="_x0000_s1029" type="#_x0000_t75" alt="Close-up photograph of two smiling individuals, including CCDA Executive Director April Dawson Rawlings and ODA Director Eli Gelardin, positioned in front of a building pillar that reads, &quot;City and County of San Francisco.&quot;" style="position:absolute;left:1084;top:647;width:31404;height:2355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EjLJxAAAANwAAAAPAAAAZHJzL2Rvd25yZXYueG1sRI/RagIx&#10;FETfC/5DuIJvNatSsVujiKBU+lJXP+Cyud2s3dysSVzXv28KhT4OM3OGWa5724iOfKgdK5iMMxDE&#10;pdM1VwrOp93zAkSIyBobx6TgQQHWq8HTEnPt7nykroiVSBAOOSowMba5lKE0ZDGMXUucvC/nLcYk&#10;fSW1x3uC20ZOs2wuLdacFgy2tDVUfhc3qyAc5rfPQyweF9x25mX/MblefKPUaNhv3kBE6uN/+K/9&#10;rhXMpq/weyYdAbn6AQAA//8DAFBLAQItABQABgAIAAAAIQDb4fbL7gAAAIUBAAATAAAAAAAAAAAA&#10;AAAAAAAAAABbQ29udGVudF9UeXBlc10ueG1sUEsBAi0AFAAGAAgAAAAhAFr0LFu/AAAAFQEAAAsA&#10;AAAAAAAAAAAAAAAAHwEAAF9yZWxzLy5yZWxzUEsBAi0AFAAGAAgAAAAhAPQSMsnEAAAA3AAAAA8A&#10;AAAAAAAAAAAAAAAABwIAAGRycy9kb3ducmV2LnhtbFBLBQYAAAAAAwADALcAAAD4AgAAAAA=&#10;">
                  <v:imagedata r:id="rId212" o:title="Close-up photograph of two smiling individuals, including CCDA Executive Director April Dawson Rawlings and ODA Director Eli Gelardin, positioned in front of a building pillar that reads, &quot;City and County of San Francisco"/>
                </v:shape>
                <w10:wrap type="topAndBottom" anchorx="page"/>
              </v:group>
            </w:pict>
          </mc:Fallback>
        </mc:AlternateContent>
      </w:r>
      <w:r>
        <w:rPr>
          <w:noProof/>
          <w:sz w:val="20"/>
        </w:rPr>
        <mc:AlternateContent>
          <mc:Choice Requires="wpg">
            <w:drawing>
              <wp:anchor distT="0" distB="0" distL="0" distR="0" simplePos="0" relativeHeight="251658376" behindDoc="1" locked="0" layoutInCell="1" allowOverlap="1" wp14:anchorId="64E8EE24" wp14:editId="5704B9F0">
                <wp:simplePos x="0" y="0"/>
                <wp:positionH relativeFrom="page">
                  <wp:posOffset>4152844</wp:posOffset>
                </wp:positionH>
                <wp:positionV relativeFrom="paragraph">
                  <wp:posOffset>251834</wp:posOffset>
                </wp:positionV>
                <wp:extent cx="2966085" cy="2512060"/>
                <wp:effectExtent l="0" t="0" r="0" b="0"/>
                <wp:wrapTopAndBottom/>
                <wp:docPr id="330" name="Group 3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66085" cy="2512060"/>
                          <a:chOff x="0" y="0"/>
                          <a:chExt cx="2966085" cy="2512060"/>
                        </a:xfrm>
                      </wpg:grpSpPr>
                      <pic:pic xmlns:pic="http://schemas.openxmlformats.org/drawingml/2006/picture">
                        <pic:nvPicPr>
                          <pic:cNvPr id="331" name="Image 331" descr="County of Ventura Disability Summit Infographic feauturing a blue and yellow background with palm trees and a photo of CCDA Operations Manager Abigail Ridge, who is smiling and wearing a light blue blouse and black blazer. The infographic text reads: &quot;Breakout Session. Ensuring Accessibility: Understanding the California Commission on Disability Access (CCDA) and Its Role in Promoting Disability Compliance at Places of Business to Improve Access for All. Government and Disability Summit. County of Ventura.&quot;"/>
                          <pic:cNvPicPr/>
                        </pic:nvPicPr>
                        <pic:blipFill>
                          <a:blip r:embed="rId213" cstate="print"/>
                          <a:stretch>
                            <a:fillRect/>
                          </a:stretch>
                        </pic:blipFill>
                        <pic:spPr>
                          <a:xfrm>
                            <a:off x="0" y="10603"/>
                            <a:ext cx="2952098" cy="2501013"/>
                          </a:xfrm>
                          <a:prstGeom prst="rect">
                            <a:avLst/>
                          </a:prstGeom>
                        </pic:spPr>
                      </pic:pic>
                      <pic:pic xmlns:pic="http://schemas.openxmlformats.org/drawingml/2006/picture">
                        <pic:nvPicPr>
                          <pic:cNvPr id="332" name="Image 332" descr="County of Ventura Disability Summit Infographic feauturing a blue and yellow background with palm trees and a photo of CCDA Operations Manager Abigail Ridge, who is smiling and wearing a light blue blouse and black blazer. The infographic text reads: &quot;Breakout Session. Ensuring Accessibility: Understanding the California Commission on Disability Access (CCDA) and Its Role in Promoting Disability Compliance at Places of Business to Improve Access for All. Government and Disability Summit. County of Ventura.&quot;"/>
                          <pic:cNvPicPr/>
                        </pic:nvPicPr>
                        <pic:blipFill>
                          <a:blip r:embed="rId214" cstate="print"/>
                          <a:stretch>
                            <a:fillRect/>
                          </a:stretch>
                        </pic:blipFill>
                        <pic:spPr>
                          <a:xfrm>
                            <a:off x="42727" y="0"/>
                            <a:ext cx="2923031" cy="2470404"/>
                          </a:xfrm>
                          <a:prstGeom prst="rect">
                            <a:avLst/>
                          </a:prstGeom>
                        </pic:spPr>
                      </pic:pic>
                      <pic:pic xmlns:pic="http://schemas.openxmlformats.org/drawingml/2006/picture">
                        <pic:nvPicPr>
                          <pic:cNvPr id="333" name="Image 333" descr="County of Ventura Disability Summit Infographic feauturing a blue and yellow background with palm trees and a photo of CCDA Operations Manager Abigail Ridge, who is smiling and wearing a light blue blouse and black blazer. The infographic text reads: &quot;Breakout Session. Ensuring Accessibility: Understanding the California Commission on Disability Access (CCDA) and Its Role in Promoting Disability Compliance at Places of Business to Improve Access for All. Government and Disability Summit. County of Ventura.&quot;"/>
                          <pic:cNvPicPr/>
                        </pic:nvPicPr>
                        <pic:blipFill>
                          <a:blip r:embed="rId215" cstate="print"/>
                          <a:stretch>
                            <a:fillRect/>
                          </a:stretch>
                        </pic:blipFill>
                        <pic:spPr>
                          <a:xfrm>
                            <a:off x="107624" y="64769"/>
                            <a:ext cx="2794127" cy="2342260"/>
                          </a:xfrm>
                          <a:prstGeom prst="rect">
                            <a:avLst/>
                          </a:prstGeom>
                        </pic:spPr>
                      </pic:pic>
                    </wpg:wgp>
                  </a:graphicData>
                </a:graphic>
              </wp:anchor>
            </w:drawing>
          </mc:Choice>
          <mc:Fallback>
            <w:pict>
              <v:group w14:anchorId="400255D0" id="Group 330" o:spid="_x0000_s1026" style="position:absolute;margin-left:327pt;margin-top:19.85pt;width:233.55pt;height:197.8pt;z-index:-251658104;mso-wrap-distance-left:0;mso-wrap-distance-right:0;mso-position-horizontal-relative:page" coordsize="29660,25120"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YVgXkcoDAACXDwAADgAAAGRycy9lMm9Eb2MueG1s7Fdd&#10;b9s2FH0fsP9woYdhA1Zblh270eIUqd0GAfphJO3eaYqSiPBrJGXH/fW7JBXHcAJ0KFagw/IggZ+X&#10;5x4eHolnr+6kgA2zjms1z0aDPAOmqK64aubZ509vX7zMwHmiKiK0YvNsx1z26vznn862pmSFbrWo&#10;mAUMoly5NfOs9d6Uw6GjLZPEDbRhCjtrbSXxWLXNsLJki9GlGBZ5Ph1uta2M1ZQ5h63L1Jmdx/h1&#10;zaj/WNeOeRDzDLH5+LbxvQ7v4fkZKRtLTMtpD4N8AwpJuMJF96GWxBPoLH8USnJqtdO1H1Ath7qu&#10;OWUxB8xmlB9lc2l1Z2IuTbltzJ4mpPaIp28OSz9sLq25MSub0GPxnaa3DnkZbk1THvaHevMw+K62&#10;MkzCJOAuMrrbM8ruPFBsLE6n0/zlSQYU+4qTUZFPe85pixvzaB5t33xl5pCUaeEIbw/HcFri01OE&#10;pUcUfV1KOMt3lmV9EPmPYkhibzvzAnfTEM/XXHC/i8rEfQug1GbFaWA3VJDNlQVezbPxeJSBIhKP&#10;xJUkDYPYUDFHUZwL3Sm/A13Dn0whJAJL7kiKDTedlNzDlar1vW5rRjochvoHAmvRMcADBzsmhN7C&#10;mtDbBoWELVvuWzBESPCWMRdHETCt9jostlgsL+CjYRYT0crBe6IQmYWLNW8IF3DNq4b9DttWA3fg&#10;JOYaVgyBGelXF7xpfcKwFrpzCcpaIAhsJV+YHcCnlgE/gO+DWiwjlSvhl7867f94jbVb3Xm4Ccda&#10;qwG8US4leEHjUU9klPBZoX9EgwlYPEZeEMHRLxQnsNBIVQwAWh1ymILAryHj32IGV97BtRYBGKys&#10;ltqHeAe0YywjOFEUM/KwwoSQQCTtdYe+gygBObyS6EQbBn14RAEXQgzgEhutkriXca2DqGkzB4j0&#10;aMcHiYjgT/fCCTIKx/KRqtaCm7dciHAYQ7nXLwrpyCWeOALJgZaadgFeslTLRFJAy43LwJZMrhlq&#10;1l5VKFqKbHuUrcEd98k/HcrJ0zasXyOOa3TdAJSU+44I+gFnSMH1nvOkjYzQJ8Yp+IOVnBT5KX5O&#10;kpWgW47iiL0hkNKgEi6ZlhAKiBdx4CkkJdm8cz2i+yE9jwlERIeYEtdY+A/ZSHFsI9jwbCPPNpI+&#10;HD+ojaBGv7ONTIpZMcvgqT+SYpyHj2+0kcksn+STYDT/cxsZH9sINjzbyLON/NA2ghr9zjYyymfT&#10;YhJ9ZDqZTU+Pfklmp5NRsJnoJeNJUaTbzb/qJfGeg7e/aFH9H3+4Xh7WsXx4nz7/GwAA//8DAFBL&#10;AwQKAAAAAAAAACEAjkwUW8MKAADDCgAAFAAAAGRycy9tZWRpYS9pbWFnZTEucG5niVBORw0KGgoA&#10;AAANSUhEUgAAAeUAAAGbCAYAAAD6GIjTAAAABmJLR0QA/wD/AP+gvaeTAAAACXBIWXMAAA7EAAAO&#10;xAGVKw4bAAAKY0lEQVR4nO3d0XLayBZA0UPimf//3juOuQ+gpJEF9mTysBPWqlIhg7GTp12nW8Kn&#10;8/k8/9XpdDr95x8CAL+x8y8I6umzP0N4AeDnfDbYL49e3IX4KMpCDQC33gV4zemjQN+dlJcgr48f&#10;RRoAuA3zefn6PHM/zIeT8jXI+xjvj3dv+9f/ZAD4MxxF9nxwzMxlcj4K87tJeRfkL9fz/aOpGQBu&#10;HU3H55l5O3icuQzMNxG+mZSXIG/HlwfHfnkbAJ7dukz9tjtOswR55v3E/D3KBxd1bfH9ej1elq/X&#10;qXlGmAFgH+TzzHy7nr9ezzfb63M6nU5bmPd7yvspeYvxenyd22lZkAHgYl2yfptLiF/nfS/Py9fv&#10;J+XFfkp+mZm/lmObnC1jA8DF0bL1t+uxtvLuxV8z1ygf7CVvYd6m479m5u/r435iFmUAnt0+ytuE&#10;vE3J22trtL9Pz9ve8r3l6/WCrnVS/vt6HC1jA8AzO1q2/t/utW1y/jI/wvzh8vW6p7xe6LWFed1j&#10;3r53ey8APJMtqtvFW9uE/GVuY7xu/x5ek/VRlPcXfG3L1+tS9r17lwHgGezvSd7CO3M7NR995seN&#10;lwefb71fxr43MbvgC4BndXSB1z7I63bvfsv3+/npdDq9HL1wcL7fY15vlXo4igPAH26dkrd7kb/N&#10;pZH/zAcxnmVf+dFfibp3RfbRXrNJGYBntJ+Ut/Ojz/T4cKv30Z7ykf0fqdiP44IMwLNZ7zfe9/BR&#10;Tz91odf+Tfs33/urUaIMwDO718TPRHpmPo7yvV+6P//0LwSAP8j6cZnz4PxTvnz8LYfuRViQAXgm&#10;Hw2q/8rPRhkA+MVEGQAiRBkAIkQZACJEGQAiRBkAIkQZACJEGQAiRBkAIkQZACJEGQAiRBkAIkQZ&#10;ACJEGQAiRBkAIkQZACJEGQAiRBkAIkQZACJEGQAiRBkAIkQZACJEGQAiRBkAIkQZACJEGQAiRBkA&#10;IkQZACJEGQAiRBkAIkQZACJEGQAiRBkAIkQZACJEGQAiRBkAIkQZACJEGQAiRBkAIkQZACJEGQAi&#10;RBkAIkQZACJEGQAiRBkAIkQZACJEGQAiRBkAIkQZACJEGQAiRBkAIkQZACJEGQAiRBkAIkQZACJE&#10;GQAiRBkAIkQZACJEGQAiRBkAIkQZACJEGQAiRBkAIkQZACJEGQAiRBkAIkQZACJEGQAiRBkAIkQZ&#10;ACJEGQAiRBkAIkQZACJEGQAiRBkAIkQZACJEGQAiRBkAIkQZACJEGQAiRBkAIkQZACJEGQAiRBkA&#10;IkQZACJEGQAiRBkAIkQZACJEGQAiRBkAIkQZACJEGQAiRBkAIkQZACJEGQAiRBkAIkQZACJEGQAi&#10;RBkAIkQZACJEGQAiRBkAIkQZACJEGQAiRBkAIkQZACJEGQAiRBkAIkQZACJEGQAiRBkAIkQZACJE&#10;GQAiRBkAIkQZACJEGQAiRBkAIkQZACJEGQAiRBkAIkQZACJEGQAiRBkAIkQZACJEGQAiRBkAIkQZ&#10;ACJEGQAiRBkAIkQZACJEGQAiRBkAIkQZACJEGQAiRBkAIkQZACJEGQAiRBkAIkQZACJEGQAiRBkA&#10;IkQZACJEGQAiRBkAIkQZACJEGQAiRBkAIkQZACJEGQAiRBkAIkQZACJEGQAiRBkAIkQZACJEGQAi&#10;RBkAIkQZACJEGQAiRBkAIkQZACJEGQAiRBkAIkQZACJEGQAiRBkAIkQZACJEGQAiRBkAIkQZACJE&#10;GQAiRBkAIkQZACJEGQAiRBkAIkQZACJEGQAiRBkAIkQZACJEGQAiRBkAIkQZACJEGQAiRBkAIkQZ&#10;ACJEGQAiRBkAIkQZACJEGQAiRBkAIkQZACJEGQAiRBkAIkQZACJEGQAiRBkAIkQZACJEGQAiRBkA&#10;IkQZACJEGQAiRBkAIkQZACJEGQAiRBkAIkQZACJEGQAiRBkAIkQZACJEGQAiRBkAIkQZACJEGQAi&#10;RBkAIkQZACJEGQAiRBkAIkQZACJEGQAiRBkAIkQZACJEGQAiRBkAIkQZACJEGQAiRBkAIkQZACJE&#10;GQAiRBkAIkQZACJEGQAiRBkAIkQZACJEGQAiRBkAIkQZACJEGQAiRBkAIkQZACJEGQAiRBkAIkQZ&#10;ACJEGQAiRBkAIkQZACJEGQAiRBkAIkQZACJEGQAiRBkAIkQZACJEGQAiRBkAIkQZACJEGQAiRBkA&#10;IkQZACJEGQAiRBkAIkQZACJEGQAiRBkAIkQZACJEGQAiRBkAIkQZACJEGQAiRBkAIkQZACJEGQAi&#10;RBkAIkQZACJEGQAiRBkAIkQZACJEGQAiRBkAIkQZACJEGQAiRBkAIkQZACJEGQAiRBkAIkQZACJE&#10;GQAiRBkAIkQZACJEGQAiRBkAIkQZACJEGQAiRBkAIkQZACJEGQAiRBkAIkQZACJEGQAiRBkAIkQZ&#10;ACJEGQAiRBkAIkQZACJEGQAiRBkAIkQZACJEGQAiRBkAIkQZACJEGQAiRBkAIkQZACJEGQAiRBkA&#10;IkQZACJEGQAiRBkAIkQZACJEGQAiRBkAIkQZACJEGQAiRBkAIkQZACJEGQAiRBkAIkQZACJEGQAi&#10;RBkAIkQZACJEGQAiRBkAIkQZACJEGQAiRBkAIkQZACJEGQAiRBkAIkQZACJEGQAiRBkAIkQZACJE&#10;GQAiRBkAIkQZACJEGQAiRBkAIkQZACJEGQAiRBkAIkQZACJEGQAiRBkAIkQZACJEGQAiRBkAIkQZ&#10;ACJEGQAiRBkAIkQZACJEGQAiRBkAIkQZACJEGQAiRBkAIkQZACJEGQAiRBkAIkQZACJEGQAiRBkA&#10;IkQZACJ+Nsrn6zHL4/4cAP50Rw08z0/28OUX/gNmZk4/+w8BgN/ULxtUP4ryUfXPdw4AeEb3univ&#10;oXcdRflRZPe/4O16zFym5PURAP50axe3Jn4mwoetfTQpHxV/+4XfrscW4C/Xc0EG4Nmsjfy2HPtI&#10;f7i6vEb53jr4GuO3mXmdma/Xx7k+t0V5RpgBeB5Hk/LrXKL8Orf9fNTZmZl5OZ/P59PpdLrzTesP&#10;28r/Oj+u2l6DbFIG4BntV5RfZ+af+RHndWq+G+fz+Xx+tKf8Nrfj+PZL1iBvS9jbc6IMwLPZwrp1&#10;83U51jivXf30nvK9tfFtQj4tr/0zt0vXAPCs9tdeHU3Ma5w/jPL+gq5tDF/D+3Z939exlwwAM+/3&#10;lrcob2He4rxfxr4J88vMZR37x7byu3Xxda/4PLdTsygDwPEFX9tkvEZ5C/PN1djn8/k8c3/5+m0u&#10;kV1ve9qe3yZkt0EBwK2jW4jXPeb9rVI3jpavt8e33fPblPx1flzcZUoGgIt9Q7durrdJ7feU3y9f&#10;z3xfwt5PxbP7+stYtgaAe46WsY+Om1uhtvObSflgb3l7XKN8dE+yMAPw7Pb3Hx/dYrwOvec1yDMz&#10;p93XlycvZV4n4aPj3dt+9n8BAL+5o4/OfPhHKvZBnrkT5ZnvYZ55H+fZPQ8A3Dqamr8/fxTkmQdR&#10;nrkJ84zpGAA+497UfDl5EN6HUb75xttAAwCf9CjEq09H+eEPEWwAntxnw/vI/wGGtwYWI/+IBQAA&#10;AABJRU5ErkJgglBLAwQKAAAAAAAAACEAfW0kX+MoAADjKAAAFAAAAGRycy9tZWRpYS9pbWFnZTIu&#10;cG5niVBORw0KGgoAAAANSUhEUgAAA8AAAAMrCAYAAACGVfvaAAAABmJLR0QA/wD/AP+gvaeTAAAA&#10;CXBIWXMAAA7EAAAOxAGVKw4bAAAgAElEQVR4nOzdy45cx5Wo4RWxM7NuKvLIZIsQwAFBgIABQZ54&#10;4IGfwUPpdcTnkYZ+hh70QJNuEGhAAMGBAEKEKB+yVLfMjIgzqMxykirK8q1Pm+v7gERdyNo7q2Y/&#10;VkTsMsYIAAAAeN/V/99vAAAAAP4nzP4ZFy2llH/GdQEAAHj/jX/SUuW/O4Bvit233+vPBbEl2AAA&#10;AO+/n5uTvh287+jMvzsey99yjd03s/vz2+9vv/fVV1+ViIgnT56YCAMAAHCjTz75ZEREfPbZZyPi&#10;z7G8G727Tfy3xvBfFcBvh+9u8H711VdlG7p/+MMfrv/f06dPy/Pnz8ujR48iIuK7774rEREPHjz4&#10;W94vAAAA/8KePXsWERH37t0bERHffPNNfPzxx+Phw4fXcfrHP/5xRFyF8WeffTZ2g/jvCeFfvAR6&#10;N3a3n3/55ZflyZMn5euvvy4RUX73u9+V7777rpycnMTx8XGNiLh9+3b5t3/7t/Lq1aty9+7diIgS&#10;EXF+fv7XvE8AAADeA/fu3YuIiFu3bo3vv/8+fvOb34zlcjkiYkREnJyc9AcPHsS9e/fGjz/+OL7+&#10;+uvxxRdfjO2UOOLPIVxKKX9NBP+iAN5c9PrLL774om6j98GDB/Xp06fl9u3bdbFYlEePHpX9/f16&#10;cnJS7ty5U2qt9fj4uBwfH8fLly/r7du34/z8vBwdHb1xj4uLC8ukAQAA3jP7+/tvBOrp6WkcHByM&#10;H3/8Me7fv98jIv70pz+NxWLRX758OY6Pj8ejR4/6arUa0zSNp0+f9gcPHoyI6NsYjoi+Dd+/JoL/&#10;4hLobfyWUsp24vvJJ5/U09PT+umnn9Zvv/12un//fl0sFnW5XE4vX76si8Wi1lrLfD6vq9Wqrtfr&#10;Wmst29fbG5prreIXAADgPdV7fyM8xxij9379ms1mfT6f99Vq1XvvY7lc9jt37vTFYtGWy2X/9ttv&#10;+/3799t//dd/9aOjo/7kyZP+ySefjM8//3xsp8G/JIJ/dgL8dvw+fPiwPn/+vD58+HD69ttvp5OT&#10;k+n+/fuzk5OT2d7e3rRYLKb9/f1pmqbae58Wi0Vdr9d1f3+/ttbqYrEorbW6vfb2Pnt7ewIYAADg&#10;PXV5efmT5cvz+bwvl8uxWCx6a60vFou+Xq/7fD5vtdYeEe3HH39sl5eX7f79++uTk5P1hx9+2O7f&#10;v9+eP3/eHj582L/88su+jd9fMgl+5wR4J1Cv4/fFixd1mqbZnTt3ZhExPz09nR8dHc0vLi7m+/v7&#10;8/Pz8ykiZtM0TWOMqdZae+/T3t5evby8rHUz/o2I0lors9lVf7fWBDAAAMB7apqmERGxXq+3n4/N&#10;FLjv7e31y8vLXmttvfdeSmmttRYR64ODg3ZxcbHa399fnZ6ero6OjlYRsXr58uW6tbb+6KOP+tOn&#10;T/vnn39+vYf45yL4ZyfA2597/Phx+eCDD+o0TbPFYjF/+fLlYrFYLObz+d5qtVpExF7vfT5N0yIi&#10;ZmOM2Rhjuvo9p9p7r9M01VLK9vMopdTNHyKmafr7/6IAAAD8r9Vai9lsFqWU3lqLWmsvpfTee5+m&#10;qY8x+hijRUSbpmkdEeve+zIiVqvV6nKapuXJycnlcrmsi8WiLJfLePHixfrJkydjZz/wz76HGyfA&#10;O4delcePH9df/epX069//evZ2dnZ/KOPPlrs7e3tn52d7ZdSDmaz2X6tdW+1Wu3PZrP5bDab996n&#10;1tqslFJrrVPvvY4xpnL129Vy9Q8xxjD5BQAASKKUMnrvMcYYtda+WbrcrhYP9zbG6NM0rWutbb1e&#10;r9br9Wo+n1/03i/X6/XFGOP88PDw4vLy8uLFixfLw8PD1X//93+vf/jhh/b48eMeET+7H/idARw7&#10;S58jYv7ixYvZNE37d+7c2b+4uDgopRxuXxFxMJ/P91pri4iYx9UUeNrGbymljjHq5n7XAdx7F8AA&#10;AABJ1FqvA7iUsg3WPsbo2wgupbSIWEfEapqm5Wq1uoyI8zHG2fa1v79//vLly4vW2sVHH320jojV&#10;7lLodwXwT5ZA7z7y6PHjx+X09HT68MMPp6Ojo/lsNlucnZ3tT9N0OMb4oNb6QUQcTtN00FrbL6Us&#10;ImK+mf5u9wDXiKib69adZzW9cRAWAAAA77ftAVix2a+7jeCI2AZw771vl0CvWmvLaZouWmvzUsps&#10;M2CNs7OzsTk0q3377bfjT3/6U3/27NnuUugbD8T6yQR4d/obEdPDhw9nJycni1rrwTRNh9M0HY0x&#10;jiPieJqm44g46r0fllL2tgG83f9bay3bye/2upvDud5e/iyEAQAA3l/X4blt01LK7rR2bPYDj4jY&#10;ToFXY4zlGOOy1noWEaettZOIOCmlnLTWTltrZ7338+Pj4+XTp0/XEdF+bgr8xgT47envgwcP6sXF&#10;xXR8fDyLiPnZ2dneNE0Hm2XPRxFxVEo52iyF3htjLEops1prHWNMmyXOZXdPcVy9kzc+AgAA8P7b&#10;Gcxef9x+sZkOj1JK2xyItS6lzCNitrOKuEdEi6sDstbbU6EvLi7a6elpf/bsWf+5KfAbE+DtRb/6&#10;6qu63fu7nf7O5/OjMcZxKeVWKeX2NE23Wmu3SilHEXGwmQDPImIaY0xXe5rr9h7Xj1R619/hH/Pn&#10;BAAA4H+hdz2aaBurIyJG7z1KKX0zAW5jjPUYY7sH+HSaptettddjjFdjjNellJPVanW6nQLHZi/w&#10;Z599dv184N2b3bgH+IsvvijPnz+vv/nNb+p6vZ4Wi8WslDJvre3VWvenadpvrR3UWvcjYj8i9iJi&#10;sX38USml7i5z3u71degVAAAAW7XWN8bBmxCeeu/TJoLrds/w5vnAq1rrcr1eX/beL2ez2UVEzNbr&#10;9XRyclL/8z//s/7www/j888/L3FDdL8RwDvLn+PWrVvl/Py83r59e1qv17P1er2otS5qrXtjjP3N&#10;kue9Wut8jLEdS08RsX3cUdlMgHdD+MZf2llYAAAA7693HMq824ojIqL3vo3i7dlREZv47b3vlVKW&#10;Y4z9WutFRCzW6/UiImaHh4fTq1ev6q1bt8oPP/zwzvv9ZAIcEfGHP/yhREQ9OTm5ngC31uaz2Ww+&#10;xlj03hfTNC024Xv92KO4Wv68PfTq+nrvCtydvcB/6e8FAADAv7ht6N70T5t/jzHG7kbh7c/MI2Jd&#10;Slm01ha11sVsNpuvVqv5YrGYLZfL6eDgoH766af1008/feeE9TqAd/b/logot2/fLmOMure3N8VV&#10;4M5aa/Na63yaptkYYxZ/Dt/rZ/2WUq7j1yFXAAAAbP2lRtwJ5O1jdEdE1E13zsYYs02Pzltr822X&#10;9t6ny8vLulwuy6tXr8rTp0/LZ599Nt4+CKu+dbPy5MmT8vz58xIRcffu3Xp8fFx779PGLK6i+XrJ&#10;8zZ8I6LUWneLXfwCAADwi21bspQSO4cq1805U1Ps9Og0TbNpmqbe+3R8fFzv3r1bIyKeP39enjx5&#10;UsoNS5Hr29+IiHj06FGcn5/Xs7Ozslqtaq21TtM0bQ642n58Y+q7fbP/tL8EAAAAaeweqrwTwXW3&#10;S6dpmmqtdbVa1bOzs3J+fl4fPXr0zmveGMDfffdduXv3bkzTVNbrdW2t1d573T7eKDYVHlfrtK+f&#10;9bv7JgEAAOBv8dYTha5fuz06xph677W1VtfrdZ2mqdy9eze+++67dzbpGwG8exjV69evy/n5edlR&#10;I6L03uv2851XbN7cP/BXBgAAIKu3+nJ3+Fp779vDl7fnUJXz8/Py+vXr6x+66bDlGyfADx48iIiI&#10;o6Oj7Y1La+26hDdrst/Y5+sZvwAAAPwj7XbmbodubTs14s/9uu3Zm9wYwDeZzWZXeV3rdjPy9ZuI&#10;nSkwAAAA/AO9MXzdNmkppcxmNz7Z951+NoAvLi5KrbXs7e2V1lqZpinGGGVT4cIXAACA/yklrrbl&#10;ljFGmaYpWmtlb2+v1FrLxcXFX+zTXzwBBgAAgH9lAhgAAIAUBDAAAAApCGAAAABSEMAAAACkIIAB&#10;AABIQQADAACQggAGAAAgBQEMAABACgIYAACAFAQwAAAAKQhgAAAAUhDAAAAApCCAAQAASEEAAwAA&#10;kIIABgAAIAUBDAAAQAoCGAAAgBQEMAAAACkIYAAAAFIQwAAAAKQggAEAAEhBAAMAAJCCAAYAACAF&#10;AQwAAEAKAhgAAIAUBDAAAAApCGAAAABSEMAAAACkIIABAABIQQADAACQggAGAAAgBQEMAABACgIY&#10;AACAFAQwAAAAKQhgAAAAUhDAAAAApCCAAQAASEEAAwAAkIIABgAAIAUBDAAAQAoCGAAAgBQEMAAA&#10;ACkIYAAAAFIQwAAAAKQggAEAAEhBAAMAAJCCAAYAACAFAQwAAEAKAhgAAIAUBDAAAAApCGAAAABS&#10;EMAAAACkIIABAABIQQADAACQggAGAAAgBQEMAABACgIYAACAFAQwAAAAKQhgAAAAUhDAAAAApCCA&#10;AQAASEEAAwAAkIIABgAAIAUBDAAAQAoCGAAAgBQEMAAAACkIYAAAAFIQwAAAAKQggAEAAEhBAAMA&#10;AJCCAAYAACAFAQwAAEAKAhgAAIAUBDAAAAApCGAAAABSEMAAAACkIIABAABIQQADAACQggAGAAAg&#10;BQEMAABACgIYAACAFAQwAAAAKQhgAAAAUhDAAAAApCCAAQAASEEAAwAAkIIABgAAIAUBDAAAQAoC&#10;GAAAgBQEMAAAACkIYAAAAFIQwAAAAKQggAEAAEhBAAMAAJCCAAYAACAFAQwAAEAKAhgAAIAUBDAA&#10;AAApCGAAAABSEMAAAACkIIABAABIQQADAACQggAGAAAgBQEMAABACgIYAACAFAQwAAAAKQhgAAAA&#10;UhDAAAAApCCAAQAASEEAAwAAkIIABgAAIAUBDAAAQAoCGAAAgBQEMAAAACkIYAAAAFIQwAAAAKQg&#10;gAEAAEhBAAMAAJCCAAYAACAFAQwAAEAKAhgAAIAUBDAAAAApCGAAAABSEMAAAACkIIABAABIQQAD&#10;AACQggAGAAAgBQEMAABACgIYAACAFAQwAAAAKQhgAAAAUhDAAAAApCCAAQAASEEAAwAAkIIABgAA&#10;IAUBDAAAQAoCGAAAgBQEMAAAACkIYAAAAFIQwAAAAKQggAEAAEhBAAMAAJCCAAYAACAFAQwAAEAK&#10;AhgAAIAUBDAAAAApCGAAAABSEMAAAACkIIABAABIQQADAACQggAGAAAgBQEMAABACgIYAACAFAQw&#10;AAAAKQhgAAAAUhDAAAAApCCAAQAASEEAAwAAkIIABgAAIAUBDAAAQAoCGAAAgBQEMAAAACkIYAAA&#10;AFIQwAAAAKQggAEAAEhBAAMAAJCCAAYAACAFAQwAAEAKAhgAAIAUBDAAAAApCGAAAABSEMAAAACk&#10;IIABAABIQQADAACQggAGAAAgBQEMAABACgIYAACAFAQwAAAAKQhgAAAAUhDAAAAApCCAAQAASEEA&#10;AwAAkIIABgAAIAUBDAAAQAoCGAAAgBQEMAAAACkIYAAAAFIQwAAAAKQggAEAAEhBAAMAAJCCAAYA&#10;ACAFAQwAAEAKAhgAAIAUBDAAAAApCGAAAABSEMAAAACkIIABAABIQQADAACQggAGAAAgBQEMAABA&#10;CgIYAACAFAQwAAAAKQhgAAAAUhDAAAAApCCAAQAASEEAAwAAkIIABgAAIAUBDAAAQAoCGAAAgBQE&#10;MAAAACkIYAAAAFIQwAAAAKQggAEAAEhBAAMAAJCCAAYAACAFAQwAAEAKAhgAAIAUBDAAAAApCGAA&#10;AABSEMAAAACkIIABAABIQQADAACQggAGAAAgBQEMAABACgIYAACAFAQwAAAAKQhgAAAAUhDAAAAA&#10;pCCAAQAASEEAAwAAkIIABgAAIAUBDAAAQAoCGAAAgBQEMAAAACkIYAAAAFIQwAAAAKQggAEAAEhB&#10;AAMAAJCCAAYAACAFAQwAAEAKAhgAAIAUBDAAAAApCGAAAABSEMAAAACkIIABAABIQQADAACQggAG&#10;AAAgBQEMAABACgIYAACAFAQwAAAAKQhgAAAAUhDAAAAApCCAAQAASEEAAwAAkIIABgAAIAUBDAAA&#10;QAoCGAAAgBQEMAAAACkIYAAAAFIQwAAAAKQggAEAAEhBAAMAAJCCAAYAACAFAQwAAEAKAhgAAIAU&#10;BDAAAAApCGAAAABSEMAAAACkIIABAABIQQADAACQggAGAAAgBQEMAABACgIYAACAFAQwAAAAKQhg&#10;AAAAUhDAAAAApCCAAQAASEEAAwAAkIIABgAAIAUBDAAAQAoCGAAAgBQEMAAAACkIYAAAAFIQwAAA&#10;AKQggAEAAEhBAAMAAJCCAAYAACAFAQwAAEAKAhgAAIAUBDAAAAApCGAAAABSEMAAAACkIIABAABI&#10;QQADAACQggAGAAAgBQEMAABACgIYAACAFAQwAAAAKQhgAAAAUhDAAAAApCCAAQAASEEAAwAAkIIA&#10;BgAAIAUBDAAAQAoCGAAAgBQEMAAAACkIYAAAAFIQwAAAAKQggAEAAEhBAAMAAJCCAAYAACAFAQwA&#10;AEAKAhgAAIAUBDAAAAApCGAAAABSEMAAAACkIIABAABIQQADAACQggAGAAAgBQEMAABACgIYAACA&#10;FAQwAAAAKQhgAAAAUhDAAAAApCCAAQAASEEAAwAAkIIABgAAIAUBDAAAQAoCGAAAgBQEMAAAACkI&#10;YAAAAFIQwAAAAKQggAEAAEhBAAMAAJCCAAYAACAFAQwAAEAKAhgAAIAUBDAAAAApCGAAAABSEMAA&#10;AACkIIABAABIQQADAACQggAGAAAgBQEMAABACgIYAACAFAQwAAAAKQhgAAAAUhDAAAAApCCAAQAA&#10;SEEAAwAAkIIABgAAIAUBDAAAQAoCGAAAgBQEMAAAACkIYAAAAFIQwAAAAKQggAEAAEhBAAMAAJCC&#10;AAYAACAFAQwAAEAKAhgAAIAUBDAAAAApCGAAAABSEMAAAACkIIABAABIQQADAACQggAGAAAgBQEM&#10;AABACgIYAACAFAQwAAAAKQhgAAAAUhDAAAAApCCAAQAASEEAAwAAkIIABgAAIAUBDAAAQAoCGAAA&#10;gBQEMAAAACkIYAAAAFIQwAAAAKQggAEAAEhBAAMAAJCCAAYAACAFAQwAAEAKAhgAAIAUBDAAAAAp&#10;CGAAAABSEMAAAACkIIABAABIQQADAACQggAGAAAgBQEMAABACgIYAACAFAQwAAAAKQhgAAAAUhDA&#10;AAAApCCAAQAASEEAAwAAkIIABgAAIAUBDAAAQAoCGAAAgBQEMAAAACkIYAAAAFIQwAAAAKQggAEA&#10;AEhBAAMAAJCCAAYAACAFAQwAAEAKAhgAAIAUBDAAAAApCGAAAABSEMAAAACkIIABAABIQQADAACQ&#10;ggAGAAAgBQEMAABACgIYAACAFAQwAAAAKQhgAAAAUhDAAAAApCCAAQAASEEAAwAAkIIABgAAIAUB&#10;DAAAQAoCGAAAgBQEMAAAACkIYAAAAFIQwAAAAKQggAEAAEhBAAMAAJCCAAYAACAFAQwAAEAKAhgA&#10;AIAUBDAAAAApCGAAAABSEMAAAACkIIABAABIQQADAACQggAGAAAgBQEMAABACgIYAACAFAQwAAAA&#10;KQhgAAAAUhDAAAAApCCAAQAASEEAAwAAkIIABgAAIAUBDAAAQAoCGAAAgBQEMAAAACkIYAAAAFIQ&#10;wAAAAKQggAEAAEhBAAMAAJCCAAYAACAFAQwAAEAKAhgAAIAUBDAAAAApCGAAAABSEMAAAACkIIAB&#10;AABIQQADAACQggAGAAAgBQEMAABACgIYAACAFAQwAAAAKQhgAAAAUhDAAAAApCCAAQAASEEAAwAA&#10;kIIABgAAIAUBDAAAQAoCGAAAgBQEMAAAACkIYAAAAFIQwAAAAKQggAEAAEhBAAMAAJCCAAYAACAF&#10;AQwAAEAKAhgAAIAUBDAAAAApCGAAAABSEMAAAACkIIABAABIQQADAACQggAGAAAgBQEMAABACgIY&#10;AACAFAQwAAAAKQhgAAAAUhDAAAAApCCAAQAASEEAAwAAkIIABgAAIAUBDAAAQAoCGAAAgBQEMAAA&#10;ACkIYAAAAFIQwAAAAKQggAEAAEhBAAMAAJCCAAYAACAFAQwAAEAKAhgAAIAUBDAAAAApCGAAAABS&#10;EMAAAACkIIABAABIQQADAACQggAGAAAgBQEMAABACgIYAACAFAQwAAAAKQhgAAAAUhDAAAAApCCA&#10;AQAASEEAAwAAkIIABgAAIAUBDAAAQAoCGAAAgBQEMAAAACkIYAAAAFIQwAAAAKQggAEAAEhBAAMA&#10;AJCCAAYAACAFAQwAAEAKAhgAAIAUBDAAAAApCGAAAABSEMAAAACkIIABAABIQQADAACQggAGAAAg&#10;BQEMAABACgIYAACAFAQwAAAAKQhgAAAAUhDAAAAApCCAAQAASEEAAwAAkIIABgAAIAUBDAAAQAoC&#10;GAAAgBQEMAAAACkIYAAAAFIQwAAAAKQggAEAAEhBAAMAAJCCAAYAACAFAQwAAEAKAhgAAIAUBDAA&#10;AAApCGAAAABSEMAAAACkIIABAABIQQADAACQggAGAAAgBQEMAABACgIYAACAFAQwAAAAKQhgAAAA&#10;UhDAAAAApCCAAQAASEEAAwAAkIIABgAAIAUBDAAAQAoCGAAAgBQEMAAAACkIYAAAAFIQwAAAAKQg&#10;gAEAAEhBAAMAAJCCAAYAACAFAQwAAEAKAhgAAIAUBDAAAAApCGAAAABSEMAAAACkIIABAABIQQAD&#10;AACQggAGAAAgBQEMAABACgIYAACAFAQwAAAAKQhgAAAAUhDAAAAApCCAAQAASEEAAwAAkIIABgAA&#10;IAUBDAAAQAoCGAAAgBQEMAAAACkIYAAAAFIQwAAAAKQggAEAAEhBAAMAAJCCAAYAACAFAQwAAEAK&#10;AhgAAIAUBDAAAAApCGAAAABSEMAAAACkIIABAABIQQADAACQggAGAAAgBQEMAABACgIYAACAFAQw&#10;AAAAKQhgAAAAUhDAAAAApCCAAQAASEEAAwAAkIIABgAAIAUBDAAAQAoCGAAAgBQEMAAAACkIYAAA&#10;AFIQwAAAAKQggAEAAEhBAAMAAJCCAAYAACAFAQwAAEAKAhgAAIAUBDAAAAApCGAAAABSEMAAAACk&#10;IIABAABIQQADAACQggAGAAAgBQEMAABACgIYAACAFAQwAAAAKQhgAAAAUhDAAAAApCCAAQAASEEA&#10;AwAAkIIABgAAIAUBDAAAQAoCGAAAgBQEMAAAACkIYAAAAFIQwAAAAKQggAEAAEhBAAMAAJCCAAYA&#10;ACAFAQwAAEAKAhgAAIAUBDAAAAApCGAAAABSEMAAAACkIIABAABIQQADAACQggAGAAAgBQEMAABA&#10;CgIYAACAFAQwAAAAKQhgAAAAUhDAAAAApCCAAQAASEEAAwAAkIIABgAAIAUBDAAAQAoCGAAAgBQE&#10;MAAAACkIYAAAAFIQwAAAAKQggAEAAEhBAAMAAJCCAAYAACAFAQwAAEAKAhgAAIAUBDAAAAApCGAA&#10;AABSEMAAAACkIIABAABIQQADAACQggAGAAAgBQEMAABACgIYAACAFAQwAAAAKQhgAAAAUhDAAAAA&#10;pCCAAQAASEEAAwAAkIIABgAAIAUBDAAAQAoCGAAAgBQEMAAAACkIYAAAAFIQwAAAAKQggAEAAEhB&#10;AAMAAJCCAAYAACAFAQwAAEAKAhgAAIAUBDAAAAApCGAAAABSEMAAAACkIIABAABIQQADAACQggAG&#10;AAAgBQEMAABACgIYAACAFAQwAAAAKQhgAAAAUhDAAAAApCCAAQAASEEAAwAAkIIABgAAIAUBDAAA&#10;QAoCGAAAgBQEMAAAACkIYAAAAFIQwAAAAKQggAEAAEhBAAMAAJCCAAYAACAFAQwAAEAKAhgAAIAU&#10;BDAAAAApCGAAAABSEMAAAACkIIABAABIQQADAACQggAGAAAgBQEMAABACgIYAACAFAQwAAAAKQhg&#10;AAAAUhDAAAAApCCAAQAASEEAAwAAkIIABgAAIAUBDAAAQAoCGAAAgBQEMAAAACkIYAAAAFIQwAAA&#10;AKQggAEAAEhBAAMAAJCCAAYAACAFAQwAAEAKAhgAAIAUBDAAAAApCGAAAABSEMAAAACkIIABAABI&#10;QQADAACQggAGAAAgBQEMAABACgIYAACAFH42gPf390fvfVxeXo5pmkZrLUopo9Y6ImL7AgAAgH+2&#10;ERGj1jpKKaO1FtM0jcvLy9F7H/v7+3+xT3/xBHi9XscYY/Teo/d+/f1SihAGAADgn2VsujMiIrZN&#10;OsYY6/X6r7rQjQH87NmziIg4PT29utsYY5qmsVVKuf54faGrqTAAAAD8Q+x25m6Hbm07NeLP/brt&#10;2Ruvt/tFKeX681u3bo2Dg4Oxo8fVuLlvP4+3lkFv7gsAAAB/l7f68ro/xxi91tq3n2+D9eDgYNy6&#10;dWs3mH9yzRsnwPfu3Rvff/99tNbGbDbr0zT1WmsvpbRSSo+rEfQbEbyt7t2pMAAAAPy1tl256czr&#10;126PllJarbVP09Rns1lvrY3vv/8+7t27984mvTGAv/nmmzg4OOiHh4djPp/33ntvrbVSShtjbD/2&#10;MUYvpXTxCwAAwD/SbgRvunPboNdd2lprvfc+n8/74eHhODg46N988807rznb/WKMMb766qvrZc3f&#10;f/9939vb6/v7+229XreIWNda1xGxioj1GKNFRN9UeO29Ryll943+dOYMAAAAN9hpyRhjRCllN35b&#10;RFz3aGtt3Vprs9msnZyc9MvLy15KiY8//nh8/PHH2/3Cb17/rXXVJSLK119/PUXE/OTkZFFrPVgs&#10;Fh+01m7P5/PbY4wPe+//Z5qmW2OMD2qtB2OMvTHGrJQyjTFq2dzlpjXXuwQyAABAHn9p1fC2T3em&#10;vq2Usi6lXPbez0spP7bWXtda/28p5U+r1erVNE2vlsvlj7338+Pj42VErH7729+2uOHRvbOf3jLi&#10;j3/843jw4EG/d7U/xYAAAAh3SURBVO9ev337dlsul+ta62q9Xq9qrcta63KMsYyr8p5FxFSubH+p&#10;0nu//vpnQne7dPqX/bUAAAD4l7MTtjf+++7kd3Py8yiltIjYnfquxhjXPdpaW40xVsvlcj2bzdqr&#10;V6/6s2fP+rNnz8Zvf/vbG+/zRgBvQ/SLL76I169fjwcPHvSzs7O2WCzWs9lsuV6vlxFxOZvNLnrv&#10;e7XWxRhjFhFTbKbJm1+ollKuw3dbwr33G0vX6dEAAAD5bB9ztHuu1KYre+zE7xhjtZkCX9ZaL1pr&#10;l7335Ww2Wy6Xy/XZ2Vk7ODjor1+/fmPI+nZr/mQCvN0H/PDhwx4R/eTkpMXVft9VrfWylHLRe9+b&#10;pmnRWpuXUqbYNO7mJK5pjDGNMWqtNeIqjN8I4RsYAQMAALy/bpx6vnWg8ticK9VrrS0i2hhjPca4&#10;jIiLMcbFNE3nrbWLUspFrfVyjLGKiPVsNmvHx8f997//fX/69OmN+38j3toDXK5yOyKiPH78uD54&#10;8GD26NGj+f7+/l5EHJ6dnX0wn8+PI+JWRNyqtR6XUo5674ellL0xxqKUMiul1E0El81lt3d+46M9&#10;wAAAAHns7AF+4+P2cUebQ6+2Tx1al1KWY4zLWuvZGOO0934SEa8j4vVqtTo5PDz8MSLOLi4uLr/5&#10;5pvVs2fP1o8fP94+Kuk6sLd+cgr0Nla//PLLERF9f3+/nZycrGutq2maLiNitrPsuW7G0yMi1qWU&#10;VUTMe+9TREy11jLGqPHnCC7bW+zcKsIEGAAA4H12HaLbZc7bqe+mQ8fVUVJ9bB9xVEpZjTGWY4zL&#10;McZZRJyOMU4j4qyUcl5rvTw9PV313tfHx8ft6Oiof/LJJ9eT37fjN+Idh2Bt/+Pjx4/76elp//DD&#10;D9vR0dFyNptNvfdpmqbd0577NE3rMcZ+KWURVwE8K6VMtda6Xq/rZiK8jeGItybBAAAApLDd47uN&#10;4L75Xp+mqW8KuO08fne52fN7HhFnvffTUsrZer2+aK1drtfr5enpadscftUfP378zuXPEe/YA7w7&#10;BX748GGLiPrixYtV7326c+dOvbi42E5xeyll3Vpbzefzy9baIiLmtdbZGGPaTIJrXE2Ka1xNgGtE&#10;lFrrOw/FAgAA4P1Tax29993HHI1NBPfee4+IVmttY4x1RKymaVquVqvLiDgfY5yVUs7GGGeHh4cX&#10;L1++XLbWVvfv32/3799vR0dHPzv9jXjHBHj3Bx4/fjx+9atftV//+tfl7Oxs+cEHH8T+/n6cnZ2N&#10;UkqfzWbrWuvlxcXF/mw2m89ms3nvfeq9z3rvtdY69d7rGGPa7DHehnCECTAAAEAa28nvbgDHVfT2&#10;3nsbY/Ra67rW2tbr9eri4mI1n88veu+XrbWLMcb54eHhxeXl5cXZ2dny8PCw/fu//3v74Ycfxl+a&#10;/ka8dQjWG//w1oFYv/vd76ZpmmaLxWK+XC4Xi8ViMZ/Pt6dB7y0Wi/l6vV7EZo/wGGOapmkqpdR6&#10;9dvUUkrtvddpmmK7HHqapn/8XxUAAID/VVprERFRSumttai19k3wbpc+99badv/vOq5Od14ul8vV&#10;NE2XrbXlarW6XF4F6XK5XK5aa+v/+I//aD938NWud06AN28sIq6WQn/00Uf9xYsX6+VyGXfu3BkR&#10;0U9PT9v+/v6qtbastc5b+3/t3d9q6kgAx/HfTGJUopViqRS8EKFXPkKfwUv7PH2eeukz9BEKhULw&#10;QihCY7Eam8xkZvbCP+dEXNue3bO7uL/PnWEyiZdfJskYD4DvravWAyCNMZ7v+1JrLaWUUqzfbBbG&#10;GOH7PowxMMZwJZiIiIiIiOhEeZ7nACDPc3ie54QQzlrrrLXW932rtbZSSrPZWteYdS3nQRAYALpU&#10;KmmllK7X6xqAjuM4N8bkl5eXhQ9ffeboI9CbVWAnhMD9/b3tdrt4eHjIb25u3GQysY1GIwegtda+&#10;lNKrVqtekiTeZqXXK5fLcrVaySzLpDFGep4njDHrzYHX/woAUC6XGcBEREREREQnKsuy7X6/MMY4&#10;APA8zxpjXJZl1hhjy+WyXa1WVkpprLU2DEOjlDJaa1OpVHJrbT6ZTEy73TZPT09ms+evvb293T36&#10;fGz1F/hkBfhQBM9mMxdFkUuSxLbbbbO5AR0EgVRKeWmayiAIpJRSKKWkc06maSqllCLLMrFZBC48&#10;ep1lGQOYiIiIiIjoRFlrC2HqnHN5njtrrdNaO9/3rVLKOues1toppWwYhrZWq5kgCOxkMrHtdtuM&#10;x2OrlLKz2cxGUeS+E7/AkXeAC4OKwSru7u5kv98XURSJJElkGIai0WjIIAhEqVQSlUpFLhYL0Ww2&#10;xXQ6lefn5wIA4jiWtVoNHx8fIgzDwjXSNGUEExERERERnZhKpVKIziRJUK1W3XK5RLPZtADw9vbm&#10;Wq2WjePY1et1l6bpNoTdfD63SZK4MAxtt9t1o9HIbd/5Bdaryl+JX+CLAbyZVADAZq8m4ZzDcDgU&#10;j4+PYhvDtVpNTKdT0el0UK/XJQDEcSyCIBDz+VxcXFzg/f2doUtERERERPQ/d3Z25l5fX9FoNJxS&#10;ym2+NYXFYmHH4zFarZZbLpduG729Xs8NBoPdau9nWx4d8uUABn5E8OYihSjexjAA9Pv93bgoisTL&#10;y4u4vr4GAEynUwEAnU7ny9clIiIiIiKi0zAejwEArVbLAcDz8zOurq5ct9vdxeloNHIA8HP0AiiE&#10;7/b3d679rQDenbQXwvvHt8eGw6EAgG0YExEREREREe3r9XoOAAaDwe6xZqAYuH8lfHdz/OJ5PyY4&#10;8L3p/TkPjfmzsURERERERHR6jm1VtB+0h8b+avQW5v0dAXoseImIiIiIiIiO+Tti95DfEsBERERE&#10;RERE/zXy374BIiIiIiIion/CHyraf2mP46s1AAAAAElFTkSuQmCCUEsDBAoAAAAAAAAAIQABC5e9&#10;t10CALddAgAVAAAAZHJzL21lZGlhL2ltYWdlMy5qcGVn/9j/4AAQSkZJRgABAQEAYABgAAD/2wBD&#10;AAMCAgMCAgMDAwMEAwMEBQgFBQQEBQoHBwYIDAoMDAsKCwsNDhIQDQ4RDgsLEBYQERMUFRUVDA8X&#10;GBYUGBIUFRT/2wBDAQMEBAUEBQkFBQkUDQsNFBQUFBQUFBQUFBQUFBQUFBQUFBQUFBQUFBQUFBQU&#10;FBQUFBQUFBQUFBQUFBQUFBQUFBT/wAARCAMUA6wDASIAAhEBAxEB/8QAHwAAAQUBAQEBAQEAAAAA&#10;AAAAAAECAwQFBgcICQoL/8QAtRAAAgEDAwIEAwUFBAQAAAF9AQIDAAQRBRIhMUEGE1FhByJxFDKB&#10;kaEII0KxwRVS0fAkM2JyggkKFhcYGRolJicoKSo0NTY3ODk6Q0RFRkdISUpTVFVWV1hZWmNkZWZn&#10;aGlqc3R1dnd4eXqDhIWGh4iJipKTlJWWl5iZmqKjpKWmp6ipqrKztLW2t7i5usLDxMXGx8jJytLT&#10;1NXW19jZ2uHi4+Tl5ufo6erx8vP09fb3+Pn6/8QAHwEAAwEBAQEBAQEBAQAAAAAAAAECAwQFBgcI&#10;CQoL/8QAtREAAgECBAQDBAcFBAQAAQJ3AAECAxEEBSExBhJBUQdhcRMiMoEIFEKRobHBCSMzUvAV&#10;YnLRChYkNOEl8RcYGRomJygpKjU2Nzg5OkNERUZHSElKU1RVVldYWVpjZGVmZ2hpanN0dXZ3eHl6&#10;goOEhYaHiImKkpOUlZaXmJmaoqOkpaanqKmqsrO0tba3uLm6wsPExcbHyMnK0tPU1dbX2Nna4uPk&#10;5ebn6Onq8vP09fb3+Pn6/9oADAMBAAIRAxEAPwDpmgkWmVLJd7/lXio9rM3y1+mnxQRnYy7qtfao&#10;6hW1b+LZUn2Vf71ADmvF/hWoZLlpaWaNYtnzUzn2oHyixxNK3y1YWzX+JqrRytH92nfaZPSgRYW1&#10;jqvIoVtq/coaRm+8z0ijcwX+9QRyieW3rUkc8i/KrVajgjH+3T2aEf3aOYCo1xIf4qi3fN81S3Ei&#10;u3yLUX3m+WgB8IWVvmarCpGF/gqqbeT0pksLR/eWgiRbkuo1/h31RZt7U2pISob5l31ZIixSP91a&#10;f9kf+5U321f7rVDJdMfu/IlBAnPtUbdKeoaVvlqVbP8AvNQEpBHdqq/doa8b+FaSaGNV+9zVegWp&#10;I0rSfeqWO2b+L5KrVJ9pf+9QSWGtYwvzNVRuG+X7lO3M33mpY9rN87fJQBHUqySRrtVqsKbdPu/P&#10;UU0qyrtVdlBIxpGbq1Iq/N8zU1VY/dWpvsknvQAqrCtJJcR7dqrVdu9MoIHqufu0q2kn92nx3HlL&#10;8qpT5LqQ/wAWKAINlMqWOJpW+9UrW8YX5mqyJEEdx5f8O96Vr1v4dopkgXd8tHPtVakgoadqk+yr&#10;t+Zqh3svs9GWb+KjUgVo1RvlamN0qSMru+apmljT7sf/AH3T1IKu5k+7TWkZ/wCKpmHmNQ1q3+yl&#10;INSOPbu+dqk3QqvyrvqFlplBI7q3yrT/ACJNu7bQsrKrbaa0rN95qAGUVLHFH952ok8v/lnQAR3H&#10;lL91M0jTtLTMM3RaOjUATxx7fvSKtOkk2t8rZqrT4yqt8y5quUfM0Sebuo83bQ0/y7VVRQsTMu75&#10;AlRyhzEbTMWpV8v+LNNbhqbTEOZst8q4pfJk27ttIrsG+WlYs33megBlFSr5K/e3k1H1b5VoIFWT&#10;C/Kq0fNK33lpGVk+9Sc+1ADpEVfutvek5/2aOf8AZp7TZXbtVKCCPB9qXzG+7SbPl+ZqMH2oL5iS&#10;No9vzb3anqPM+6tV1qRW2/xGguMiZvlb5qbupFkX+JaZnLfKtLlHzEis26pNzS/K1V8/3qM+9HKH&#10;MSsVX+LfSbqYp20eZmjlL5iXetO8/wD2qrMTRvNHKHtCy1wv8NNaTH3qg3mjJ/i+ejlD2hI1xUbS&#10;Z+7TOvzLVdpP++qvlM5VCwtx5vys1H2jb833/wC9WfMf+WiN81Ks+6Pcv/Ako5TP2hfm2yL83zis&#10;q4i+zt8v3Wq5DIozGzfP/DRcBSu2olEmUuczlGPl/goU/wDjtNn+9UCtRymPMbdncbvLb/a2f99V&#10;ezz/AMCrBtbny96/8CWtRpf3h/3lakdtOZdWT/apGkXd96oc/KlDjCo1OMS3OQ5rj5ay7qfdNI39&#10;3/8AZq3I+Jtv8Cqz1ls7eX/vfPT1MJyLFuTFHu/z/n/4mqzn591OX7v+wtV5d0jbYvneluZS0Eml&#10;zJtX+9WpZ6bGsKTP88jfd/2ar/ZVijEa/PPJJt3VpXC7F+b7ka7f8/5/iplU6fVlZnWSZF28L/6D&#10;Vu4ZreMQps+0TfM3+zUEI8iFppP97/e/u0kaM3mSSt+8b5pP8KNTeJYtxHHGjfwL/q9//oTUqhiz&#10;tuwi/eZv4f8A7Ko2bdMhdsJ/u1WuJ2uG2r8sa/8AfP8A9lUheKJ5L9mxHbrT7cYXczb3b+P/AD96&#10;q0e5VG790rfxfxNVmO4XdtRfnX+NuS1AR94vRhqVRuOaZHGy43N87f3qsfKjbd3z1HMdkYjPKo8s&#10;+oqzhfenYFRzGnsyn5VHlVc59qTYvrRzD9kU/KamNHV/bRtq+Yz9kZ/2dvWhomq75dHl0vaC9iZ1&#10;PXOKutF/s03yveq5ifZWGU6Nmhb5aIYvNarS2ihf79ZnrkP2pv7tI08jfxYqZkhH3lSqsmPM+X7t&#10;BIff61Yt4FlXczVWqRY5P7poAu/Z41X7qVDMYdv3Ud6rsGX7y0nPtQAc+1IsTN91afCyq3zLVhrx&#10;f7tAEHkSelRtUsl4x+6uyofvNt70EDufarMd3HGv3ahjtP7zVM0Ea/eaggY153C1XkuGl60P/s0y&#10;gCeO0ab5uiVL9iX+9VfzZFX7z01pGb7zZqyRZgqt8rb6ZRVmNoQv+3QQRK7L91qPNY/xPUzXSr91&#10;art8zfd+9QA2p4RHt3P1oW2ZqZJb+Wv3loFqT+eifdWq8jEtu24plFAcoqwM33Vp7WjBdzbKX7S1&#10;RSMzfeagkKVv4qdCFb7zbKm3W6/7dBJGt2wVFXZTJJ2K/M1IzLu+VfkoWKQ/wvQA6OLzf4tgp/lQ&#10;r95t9QyQtF96mUED227vlo+Zui0KcNuqZrtuyirAgZWH3vkptPZ2LfNUi28f8Ui0EEa7d3zLvqT7&#10;Xs+4uKjk27vkpuN33V+egkGLSyf3zU32T+82yq+GVvmp3PtVagLINrfK2+k59qIyob5ulTNdL91I&#10;1SjUCJWYfd+SmSMz/e3GnqrM1K0W1fmZaNSCOMJ/HT2aPb8sdQt0pKDPlHLEzfdWiSJofvUea23b&#10;u+Sm0D1E2mm1PujC8LvqPDSt8q0EkjXcn8PyVGq+c3zNs/36JImRfmplAEkgjVflbL03axb5abUn&#10;2htu0UAR0+kX5m+ZsUr7f4aABSv8S5okmz8qqqUmG27ttNoAk8pgu5m2VHRT1OP4UoAZSqWX7rU7&#10;q33qYyY+62+gBf4vmpWC/wAK02irIBoWHzMtHPtRRldv3agXKHPtS+YwXbR23fJSc+1AwXbt+ZqO&#10;fajn2pVLbdu6gBnanc+1L8u16SgBFf8A2aevWk8tvWneX70D5RnPtRz7U9VpfKoDlIkH92j/ANDq&#10;Xy9tO2rVcxfsyDy39aGBqfApdi+tHMHKUpA33l3f8BqvI2Vfds+qf+zVdm2t/F/47VC6VtyMrCXb&#10;/tfNUmFSJBI7K3zff/8AQqgjnxJ/sN96ntKu3ayv/u1Wbb/DQZFuQf8AjvzLVhZPtEfy/wCsqlnz&#10;F/21pizNE3DUEOXIT3HPzLVQ/NVjO5t39773+y1Rt975uKcSJE9hGstx81aMnysn+1HWXCWi3t3W&#10;rv2pTHG336ykddLl5S7Hz5fzf3qu+Qu0/wCz81Zfm7fLZWztVq1LiXDSf9c2pcx1rlMybb+/bd92&#10;NU/76astk/Kr9w37kr912ZV/75Ws2ZvlrXU5Jj3m9Kv2Niqxzs+/O1Vx/vVU0+DzW8zHEe3/AL6z&#10;Vq3O6G4Zvvsyf+g7qNQp92Xo44/tAZtmI493/fX/AO1TLhvMkjj7fxUjFU+0SfwbvL2f3lqvHKxW&#10;Rt2XqTq5iWR8r5f92o5H2x7V34pPMVJCrfN8q/x1G1232dPl/u/cqtTOUh83zt87IibaZtXy02t8&#10;zf8AjtRSXat5issg/h+7mqjHDHZJ/wCO7aXKYSmaSqq+ZJu3hf46mhaNP9f5mxfvf71Y63TLt2/J&#10;t/iq5b3i/Kr/AHF+b/ro1HKOE4mzHKqL92RpJPupt+6tW45o4v3a/wCs+98/y1lbo13s21Lhv9rh&#10;VqWHcF3MzYZvlR0+aSsuU7o1DVj+b7v/AH1T1b+7VLz2/wCWv/ftaX7U38XyfzqeU6ozRdoqFZGa&#10;lz70cpXOS05etR+dS7qkvmHv1ptGRS8/7NBIlLz/ALNHP+zSZFAFVQ3ZTTmEn+3VlbuP+GmSXm37&#10;q1qdpDz7U2hvmqVbVm+9sSoJHx3EYWla6X+FaPsqr95qgmRRJ8vz0ALJK0n3qI4mk+7TKevmfw76&#10;AJvsa/xNUVwscS/K3z1HJM/8TNVSaSgCVpaTzNrblrHk8R6bbTOst5bB1+VkeZflpjeMNLX7t9bf&#10;9/hRaYG99rb+81M83P3q5yTxdYy/L9utv+/y1fs7+O8+aCSOVP7yNmgg2I2Xd833asLcQr92s+Mf&#10;L8zVHcTrH/y04p8xBoTX/wAvyrVbzdzbVrAk8TWH/QQtv+/y1F/wlFijbl1C2/7/AC0/fCx1Kxt/&#10;E2yiRVi/izXL/wDCW2jfe1O2/wC/wq5a6rHdR+ZFMkqf31bdR74WNjdSrJj5hVS3vI/46LrWre1h&#10;MjtHFGv3nk4WjmJL32+T7u6omn3feauem8Uadu3f2ha/9/lpv/CQWH/QQtR/22Wj3x2Okjlh/jap&#10;2u7fb8q5rkm8R6eP+Yhan/tstOj8Taf/ANBC2/7/AC0WmRynSbstUqwyH+Gsqx1KG8XzLeaOdN33&#10;42zWgs8m371MnUkkgaL71Q5HrTZJKrzX9rZxmS4kSJV+87NtC0XI5Sysuxqn+2Sf3tlc/J4o0tvu&#10;31r/AN/lq5Z3a3kYkgkjljb7rI25aPUOU0mOfvNUiiFF+aSoliYLuZkqNmoETSTR4+SmLub7tZ15&#10;qlvZKjTzRwI3yr5jbaqL4qsR93Urb/v8KI84G424dVpMms231WO8j8yKaOeP7u9G3VbW4j2/Nmnz&#10;AT7vmqT7Y38O0VmXl/DFG7MyxRr8zM7YrPXX9Pb/AJiFr/3+WqI5TdaXc3zffqdUjX78n/fNc+vi&#10;DTU+9qFr/wB/hWgt2rKGX7lBHKWWZd3y03Lf3TVdrvHzVXuNUwpaSTYq/e7VPMPlNDzj/epPM9q4&#10;26+IPh+zk2z6xZI/9xJlJpbX4g6DfsFt9Wsnk/uecFb/AL5o5Ji5TtI51T+GlkmaWsm3uvNX5Wqw&#10;s396qMpRL2F27mkRKYzLVVp6pXWs2tnJtnureCTbu2SSKtVqLlNTdT1b+61Yf/CT6e33tQtv+/y1&#10;pWtxDLGkiyb0b5lZf4qNSOUt7vel81Qv3fmqHzP7tMmLIvzUaiJN2WokZV/irGutesreQxveWwkX&#10;7yPIoqi3iXT/APn+tv8Av8tL3jTlOk8yjzK51vFVjt2/brb/AL7FMXxNp/8AFqFt/wB/lo94PZnS&#10;tOzfxU5ZY1X5l5rlf+El0/d8t9bf9/lo/wCElsv+f62/7/LT1D2Z0/m5b5afu+auYXxTY/8AP9bf&#10;9/lqxD4j01v+Yhbf9/lpe8HszoN1SLxj0qnb3Uc8YkSRJY2+64+61Whs/v0RkRy8g/O/71Nk2/8A&#10;AqhaXatVpLujmHGJYZvlpvme1YWqeI7HSF3Xt9BZp/08SKtY6/E/wz93+2Lb/vqj32aezO48ynK1&#10;c5p/iXTdTXdZ6hbXn/XvIGrUjuqOYzlT5TQ/hpNwqoblap3Wt2dnJ5c91FA/3tkkiijmFGJrlhSq&#10;VFc43ijT/wDn+tv+/wAtIPFNh/z/AFt/3+Wo943jTOn8xfSlyrLXML4o0/8A5/rb/v8ALVuHxNp5&#10;27b62/7/AC0e8Xym+vy0rNtqmt0u371JJdLS5hcpZaWm719Kw9S8QWumR+ZdXUVtH/enkAFc83xT&#10;8OhnVtYtv+AtV8kmHKd95vtSrLXJ6X4x0vV222epW1yf7kcwY/8AfNbEd5uoJlEuTS/9NP8A2b/2&#10;Ws+4Cn/lp/5DFSNPlvlqGaSOJfm+9T5jklG4z7Kv8cmwU/7Pa7flYv8A8CrJku7i6kk8qT7tZmoa&#10;7pOkf8f+oR20n92SQKf++d1HxjjHyOgmhVfmikqFZfPXd/Gtce3xB0Fm2prFu/8Av8Vo2evW95ta&#10;C4inT+/byKavlkjOpTOiVqG+ZdrH7v8AH/erOjut3zL1/uVOs+5fvVHMc3KWUfappyN8rru+T71Z&#10;Emu2dvM0b3kER2/MjyKKjXXrEttW+g+b/pstPU35WdI0qrsXvWjeXLMr7W/5ZrXNLdL91OTV2O5z&#10;Gf7m2sfgNIy6D5Ljdv3/AMLVWmnzmqlxebWP96s26161sWRri6itkX+OSQLWkSOWTO2t/wBxo/8A&#10;APm+b/vqq8b+Uvlq3ztN/wCg7a4xvidoK2fk/wBrW3mbt3+srS0/xLZ6qv8Aot5BP95maORW27qP&#10;e6nTKJ0sJ8yFF3fJ95n/AM/7tEd2sbPGu3a38e6sdtSVZNse1027WftUvnsGRvO/75+WpiZSkXvP&#10;ZZE2s/8AEv3agkf93tZn+Vv9n+9TJpYV+ZpGdG2t/vVnzeILGKSSNJrYfvF+9Iq1pqLllMtyFd3y&#10;7/mb2FKtq3lu275FrK/4SG3urxVS8tnkZtq+VIvzM1aFr+/m+bf5a/eelzcpHIW4bNTGd0n/AHx/&#10;Cv8AEatyWsKq+6N8/wAPzfd/+y/2aVZV3M3Tb/47/dqreXlvagNcTRwo3/PRtv8AvVHMdEaUSaOD&#10;y97fK4/2v4f/AIpq0Le4+bbFveRvvNtzL/8AErWB/bmn8f8AEwts/d/1y/LV+zv47uP9xJHPH/0z&#10;k+WqNIx5TYX5RtaTY7fwx/MW/wB5qsxj0j2f71Z9vLlNu7b/ALKtGP8A2ariRs38Pnf78m6oNYll&#10;fl/iopioyr/q1Sl+bHzUGw/n/ZpU603IoyKAH0Um802oFzD6KRetLQXzEsloqru3VXwKKKs9AOfa&#10;nq0395qljuI1+6tPa7b+Fagkqtub7zPTdtTbdzbmqxb2fmruZvkoArQtGF+ZdxqVrr5flWrMlvCq&#10;/M1U5Nv8P3KAK07NK3zVn3AYj5WrRm3fw1iX6SIh+VqTKifJPjr/AJHbX/8Ar+n/APRjVhVt+Nh/&#10;xWGt/wDX5N/6E1Z+k28d5qlnby/6uaZI2/3WavoI8sadzz5fEVKsafql5pNwlxZXUtnOv8dvJtav&#10;V5vhhocsZVPtMUn95JP/ALGvM/EGhzaBqklnO2/b86yr/EvrWVKrTq6IuUJUz2P4Z/F6412aPSdY&#10;k/0xv9Tc9PO9m/2q9B1a8/4ld5/1xb+VfJlrcSWd1BcRNiSFlkVv7rLX03NP9t0B7jcEWa18zZ/v&#10;CuDE0405po3py54nzBRRW/4H0W317xBBZ3Su8TKzfK23tXqe7TjdnLGPNKxgVZsdSutLuBcWdxLb&#10;Tr91o2wa9gk+EmizRlVjuQ7fxJJXnPjTwbceErqNWk8+0m/1cm39GrnpV6VWVomkqcoHpnw3+Lra&#10;tJHpessiXjfLDc7Nqyezf7VdB8WLvf4B1df9lP8A0YtfOSu0TIwZgV+ZSn8Neya54hbX/hPPcS/N&#10;LJGiyf7yyKrVz1qXs6iaKhK8Txmiiui8JeD5PFslyqXSW3k7fvLndu3f/E16UnGnG7MYrn0Odor0&#10;+P4IzN/zGIv+/P8A9lViP4CXEvTWIf8AwHb/AOKrl+s0R+zmdh+zzLt8F3a/9Pz/APouOvWIfm+7&#10;XF/DTwJN4N0Wexe4S83XDTeYseOyr/7LXZSQNEnzV51SUZSui+UW6VQvzSIleF/H7xR+7s9Fib7z&#10;faJv937qr/6F/wB8rXsGpSeXDJI7KkaruYtXyZ4s11vEfiK91Bukkn7v/ZRflX/x2tsLT9pK5MtD&#10;Ir274A+Km+y3mivI++NvtEP+633v/Htv/fVeI1seD9ebw54ksNQ/5ZxybJP9xvlavSr0+aFiIn1/&#10;Dcbl+9UjXCr95c1n6fLHLCjK2d3zLtqe4l+V68G5XKeSftET+doulqqhEW4b+VeEV7f8ft39j6Zu&#10;6faG/wDQa8Qr2ML/AAxH0J8DZFh8D8t/y9P8v/fNehNeV5R8H5/L8J7f+nh//Za0PiF48bwtpPl2&#10;7f8AEwul2w/9M1/vV5s4udWyK5TlfjN4+bUrh9BspP8AR4W/0p1/if0/4D/6F/u15VQzMzMzNl2/&#10;jetzwb4Wm8XaxHapuFuvzTXH/PNf/iq9hRjRpknT/CXwH/b+oJql7H/xLbdvlVv+Wz+n+7X0Qb9Q&#10;vyqlYel2FvpljFZ2cfkW8K7Y0rk/il46/wCEV0lLWzk/4md0v7v/AKZr/erx5TdepoLlJfiB8WrX&#10;ws0lnZrHeap/d/hh/wB7/wCJrw/XvF2reJZHbUb6Wcfwx/diX/gNY7M0pdnZnLfMzt/FU9nZXF/c&#10;Jb2sMk8zfdWNdzV60KUaUdREFFd1p/wk1i7j3XElvZ/7DNlv/Hah1L4Ta1ZrugaK8T+5G2G/8epe&#10;2pXtcfKZXh3x3rXhcr9gvpBD/wA+0nMTf8Br3HwH8T7PxbGIZNlnqSr81szfe91r51uIJLSaSGeN&#10;4pFbayMuGWkt7iS1uI5oJGiljbcrq/KtTnRhUjoI+wm1D5flVa+f/jtL5vjC2b/pxT/0ZJXf+A/G&#10;q+KNFEkrJ9vh+W4T/wBm/wCBV5r8ZpfN8V27f9Oa/wA5K8/D6VbMnlODr6y8Cyf8Ujof/XjD/wCi&#10;1r5Nr6o8DyN/wiujbm/5c4f/AEWtdeJ6Gczr1b5d1V7ifvT4j8tULw8mvO5jGJ8vfEV93jjWz/08&#10;NWBF/rB/vVt+P/8AkdNY/wCvhqxbWP7RdRR7seZIq17VP+GdhHRXof8Awpyb/oJR/wDfn/7KhvhB&#10;MP8AmJR/9+f/ALKsPb0QPPKKt6pYf2XqVxZs3nPDJt3f3qitYPtd1BDu2+ZIq7/96uq8eW4ENFej&#10;R/B2c/8AMUj/AO/P/wBlVq1+Btzd4/4nEaf9u/8A9lXL7akB6x8LW/4oTR/+veuxU/LXO+EdBbw/&#10;oNlp7SeebePy/M243VszMyx15Upe8crIr6/W0hkklkWKONdzO/3VWvA/HXxmvtTuJLXRJGs7NW2/&#10;aR/rZP8A4lf/AB6ur+OWvTWfh+OxiZ0N5Ntb/cX5m/8AZa8FrvoUoy1ZtGI+SSS4keR2aaRvmZmb&#10;czUyur8E+Cl8RrJdXUjxWcbbfk6yNXfR/Djw/wCXtaxctt+/50n/AMVWk8TTpuxoeMKWVkZW2NXe&#10;+C/i5qWgTR2+oySajp/3P3jZlj/3W/8AZaXxl8N49M0+TUNNkkeKNd0kEnO1fVWrz+tY+zrxA+t7&#10;PVIdSsoLq3kWWCZd0bD+Ja8L+OD58YQN/wBOaf8AoTVsfBfXpJrG80t2Z0h/fQ/7Kt97/wAe/wDQ&#10;q574xHPiqL/r1X/0Jq4qMeSrYnlOFooruNM+F82pWVvcLqEaedGsm3yfu7l/3q9Gc6dPco4ep9N/&#10;5CFp/wBdF/8AQq9Ej+C1xJ/zFE/78/8A2VW7X4IXEdxHJ/a0b7WVv9T/APZVzyr0QPalusL96vHv&#10;iJ8ZZvtE+n6DIqrG22S+67vZf/iq6X4ma1JofhG8kiZ4Z5ttur/3d33v/Hd1fPdc+GpRqe8wJrq8&#10;uL+4e4uJpJpW+9JI25mqGt7wn4XbxFcyeZI8VpD/AKxk+99Frvo/AGiBQv2N5f8AbeQ//FV1Tr06&#10;MrAeR12XhH4oax4XnjVpmvbD+K2uG3bf91v4a0fEHw5t/sclxpbSCSNd3kSNnd/u155VU5066J+I&#10;+q9F8S2uvaXBfWkmYpF/4Erf3f8AepNU1aGztZLq6mWC3hXdJI38NeN/B3X5LXUrnTXb91cR+Yqb&#10;vuuv/wBj/wCg1c+MmusVs9Nik/dtumk/2v4V/wDZq8+VL97ymPs/eMfxh8U9Q16R7ewZ9P05flVU&#10;/wBbJ/vNXDN1pK7fwb4Cj1ezS+v2kS3k/wBXHH1b/aavSfs6Ebm3KcRT45GikRkZkK/xpXrknw+0&#10;FlfZauP+2x3f+hVxfi7wUugxfarOZp7PdtZH+9HUU8RTqOwrmr4N+KF1p80drq0jT2zN8tz/AMtY&#10;/wDe/vLXra3nmx7lZfm+b5f4q+ZK9b+GutteaD9nlbfJat5av/s/w1z4mlyaxMKtOO5wfjw58Xao&#10;3/TT/wBlrHsv+P63/wCui/8AoVanjR9/inUW/wCmn/stZFl/x9wZ/wCeg/8AQq6Y/wAM2jH3T6Yj&#10;utqpT7rWbfT7WS4uJkgt41+aRqxI7ravzNs/vPXkXjjxbJ4ivjDFI/8AZ8Lfu0/vN615dKn7aRyQ&#10;p80ja8WfFi81K4kj0lms7b7nmf8ALWT/AOJrgZriS6neSWR5ZG+8zvktTK09L8OahrS7re3byf8A&#10;no/yrXrKNOijs5YxMynwyyQSJJFI0Ui/dZW2la7BfhhfeXua6t/M/u/Nj/vqsPWPCupaEvmXFvmD&#10;/npG24URq05aDujp/C/xY1DTWS31RnvbP/no/wDrY/8AgX8Vew6TrNvq9jHcQXCyW7LujZa+YK6f&#10;wH4tbwxq0fmsx0+Ztsyf3fdawr0PdujGdLnPob7Xsh/dR7zu/wB2vmXxNu/4STVd33vtU3/oxq98&#10;mv8AOWikj8tvToy18/8AiD/kPanu/wCfp/5mufCfEx01yFKNmikEiM6yK25WT+Gvo3wH4uXxHoNv&#10;cf8ALWP5bhF/v+tfOFdX8OfEzeHdcVXbFpdbY5P9lv4TXXXpXiXKNz6QXUFVVbptry/47XHmaFp6&#10;/wDT19z/ALZtXY/bF2/P/wB9L/7MtcF8aPm0awZWUo1x99f91q82h8aM4HkFe/8AwJuFi8GSK3/P&#10;0/8A6CteAV7n8EZF/wCEZkhbf/x9O3/jq16GI+E2ke0Wdw20Nu3hvuu//oNaUKxt/wAs4y3+7tNc&#10;9YzfZGKyfNG33v8A4qt61lbbH5v+rb/Vv3X/AHq8cUZE22NP4dlP2VIysn+2lC42/LQajPKpvle9&#10;WNhpjKpoI5SvtqRVqfYaNhoDlIlWjAqXaaRutBZF5dWo7NT95k/76pkcEh+6tSfY5PvVZ3A1rCv8&#10;VVzD6VI0TbqRt1ACJEzfdWn/AGeQL92ljuJAtNknkl+81QAzn2pzL8tNqeMQiP5uXoApyXDBNqql&#10;c/ql1IxP8H+7XR3kkaq+2OuY1L+KsmVE+SfGv/I361/1+Tf+hNVbw/8A8jDpm7/n6T/0JateNf8A&#10;kb9a/wCvyb/0JqyI5Wt5BIjOkituVk/hr6OMeanY8+XxH0Y3l7flrxz4manb6l4gWOBkl+zx+WxT&#10;+9urGm8TatPCY31K5MbfKyeY1Zlc2HwnspXZtOreNiexs5tSvLa1gXM80ixqn+01fSF1Atno0lur&#10;fJHbsq/8BWvK/hbJoNpeCS4uHGrt8sf2hdqr/ut/er1TUv8AkH3f/XNv/Qa5MXO9RI1px90+aK6/&#10;4V/L4wt/+ub/APoNchW/4J1y30DxDHeXCyNAqsv7tcn5hXqTjzUWjnj8R9CeY2371cH8YPL/AOEZ&#10;j3/6z7Qu38mpJPi9oojfbDeFv7nlr/8AFV534w8Y3Hi26jLr5FpD/q4N/wCrV4uFw1SNS7OmdRcp&#10;ztd/prN/wqXUFb/nt8v+7mOuAVWLIqrkt91K9b1jQ20L4XyWr/6xY0aT/eaRWavTxElovM56a3PJ&#10;K9J+Df8ArtX+b+FP/Zq82qe1vLizz9nuJYN33vLkYbq6K1P2tOxEJWlc+nbXolb1iM/w18mf2/qi&#10;/d1K6/8AAg1IvijWB93Vr5P+3qT/AOKryo4B9zeVU+ybWVkXatPmk+X5q4f4P3k158PdImuJpJ5W&#10;87dJI2Wb9+1djNPGq/xGuGUeWVi46nm3xo8S/wBjeE57dG/0i+b7Ov8Asr/F/wCO/L/wKvnCu++M&#10;3iL+3PGEtvE3+iWK+Sv+9/F/8T/wGuM0nTZNW1S2s4vvzSLH/u17eHh7GF2c8/fkdRJ4V/4t6NQ8&#10;v/SPM+0f7Wxvl/8Asq4yvo59LhbTzY7f9HaHydv+zjbXzzqFnJpt9cWsv+shkaNv+A1GEr+2umXV&#10;p8p9D/BvxH/bnhO3hdt9xZ/6PJ/u/wAP/jv/AKDXoEi/u/mWvm/4M+Jm0LxYLV22W+oL5Lf7/wDD&#10;/wDE/wDAq+iGuGcferzcTD2dQKep5P8AH7/kD6Z/18N/6DXiFe1/Ho/8SbTP+vhv/Qa8Ur1cJ/DM&#10;5/Eet/D3WYdC8Cz3Vw2I45ndv7zdPlrzTXtduNf1SW+uG+eT7qf3V/hWo5NTml0uHT92y3jkaTb/&#10;AHmaqdaUqPs5ObByvoWNPsLjU76KztY3kuJm2qqV9HeCfB8HhfSY7WL99O3zTSf89G/+JrmPhT4H&#10;/sazTUrpf9PuF+X/AKZp/wDFV6hbjYteXiq/tJWiUo8hBNC0a/NXzF4y15vEXiS/vN2Y2k2w/wC4&#10;v3a+kPF07Wnh3VJl+9HazMv/AHy1fKlb4GG7IkSWtpJeXEdvAuZ5GVFX+81fQngnwPb+GbFFVVlv&#10;JF/fXH97/ZX/AGa8t+Edgt54wDSLu+zwtMv+98q/+zV9E6fbrtSpxtSXN7NDj3K8emqetQTab9/b&#10;XTw2e5ajuLX5a8/kIlM8k+IHgOPxDYmaJUGoRr+7k/vezV4OysGdWXa619b6hb7a+bviNYLpvjDU&#10;I0XCSMsn/fS7m/8AHt1epg6kv4bGN+H+sto3ia3+bZFcfuZP+Bfd/wDHttaPxaOfEdv/ANeq/wDo&#10;TVxUbNFIGHVW3LXZfFCTzNetJF/is0b/AMeauqUf3yYvsnG19SeBP+RZ0f8A684f/QBXy3X1P4E/&#10;5FbRf+vOH/0WKzxnwozkdQq/LVK/VttakMXy1Q1D7teYzKMT5W8ef8jnqv8A18NWZpn/ACE7L/rs&#10;P51qePf+Rx1j/r4asvSf+QpZ/wDXZP8A0KvZj/DOg+kYoMrRcWvy1ct5owqsv3Ks3Sq0O5fuV8/y&#10;6kcx80eL12+KNUX/AKeGqho//IWsP+uyf+hVoeNG3+LNVb/p4as/R/8AkLWH/Xwn86+ij/BLPpCO&#10;P90f76tW54fg8xZKy4V3NXS+GYP3LttrwVE43U/eGmtuqr/wGqd4v3q2PKXj/gS1majtVTtrTlJl&#10;I8Q+PlqzWel3G35Y5njb/gSr/wDE141X0v4y0WHxLpM9nL8nmKu1v7rfeVq+d9a0O80G8e3vI2T+&#10;6/8ADJ/u16eFqRtY6KcotHSeBfGNvocBs7zeIGbzI5PvbW/2q9M0vV7PUo91tdW87/3Y3zXgFOUs&#10;jbl+V6VXBxqSubH0jPBHeWslvL80cytG3+61cuvwd0Q/8tLr/v4v/wATXlmn+Mta0zb5GpT7F/gk&#10;bzV/75au78O/GX51h1i1VE/5723/ALMtcvsKtH4QOu8P+AtN8LXkl1ZtO8kkflt5km4bd3+7/s15&#10;r8Xx/wAVVH/16r/6E1e1293Df2sdxbzJPBIu5ZEbcrV4p8YP+Rqj/wCvVf5tSw0pOrqBxFfQPhWL&#10;/iR6Z/16p/6CtfP1XI9Z1CNUVL65QL8qoszfLXfiKEqw4yPpu3i+Wr6xfLXyyuv6oPu6le/+BBre&#10;8D69qU/i7R45dQupY2ukRleYsrc158sFKMdx8x6X8ZrVrnwe8iq7iG4SRv8Ax5f/AGavBq+rNZ0y&#10;HVdOuLO4XMEytG1fOXizwdqHhK+eO4jd7dm/d3Krw3/2X+zW2DqxtyMqRY8DeKIfD9xNHdKz2023&#10;cyrllavTNP1TTdXYfY7yKYt/Ajc/98/erwyit6mGjUdzHlPolbNm/iWuVk+E+ltIzf6T8zbvkk/+&#10;xrzXT/FOraXj7PqFxEi/ws25f++WrsdF+L11Gwj1S1jnj/56Q8N/3z/F/wCO1yfV6tL+Gxcp02g+&#10;AtJ0HUoL5PtJlj3bVZtytuG3+7XJfGC1ZNYspvLZI2haNf8AgLf/AGVel2OrWurWaXVrNFPG33dv&#10;/wAT/DWP4s8M/wDCU6abdVSK4jbzI5Nv8VZ06soVL1DPm948Nr0bwN47s7TT4tPv28ny/ljuNmQy&#10;/wC1XCalpd1o949re28kEq9mSqlevOEa0bG59CW8tnqcfmWs0Vyv96OTdVfVNIh1SxntZ97xyr8z&#10;L1rwaOVo5MozI6/xrWxY+NNasGTZfSyj+5cfvf8A0KuD6nKOzMZR7Hcr8NNF3fM106f9dB/8TWpo&#10;/he18OLL9laV1m27vMbd93/9qsDRfiXDdMIdRhW2kb/l4j6f8CX+GuzjnWWPd8joy/K6Pw1c9X2s&#10;dGc0ubZnjni7/kZNQ/66f+y1lWv/AB9w/wDXRa1vGX/Izah/10/9lrJtf+PqH/eWvUj/AAzsj8B6&#10;d421n7BockcTc3DeT/wH+KvLa6/4hSt51lH/AAKrN/6DXIUsMuWAU9jo/Bvhr/hIL52l3fZofvf7&#10;Teles2umqscEaRog27VVfurWP8O9Ojg8O2bfL+83SN/tc13tnFlvlVfl9a86vOVSocdWp7xmzWCw&#10;Ki/K67d22q8mlrcLJu5DLt+dfl/3dtdR9jjuM/N/47VO6sFDNt4df738Vc/Lymcamp4L448K/wBg&#10;3STW6/6HM23/AK5t6Vy1e5/EC1/tLwzqG5U/cx+ZHs/vL81eGV7OGqe0hqehGXMer/D/AFz7f4fF&#10;vK37+1by1/2l/hrzTWx/xOL/AP6+H/8AQq6D4dz7L67j/vRq3/fJ/wDsq57WP+Qtf/8AXZ//AEKs&#10;qVPlqMPtFSir2iru1azVlynnL8rf71S+INJbSNSkhX/VN80b/wCzXZ7Rc3IWeq/D3Xl13Q0jl5ur&#10;X93J83zbf4WrK+Lm3+x7Pb9z7R/7K1cH4V1xtA1qG4Zm8hvlm2f3a7f4pXS3ei2bJMksf2jd+jV5&#10;koezromMTzGvc/gnFu8Klum26b5/+ArXhle7/BE/Z/CEk3f7Uy7f73yrXVi/4ZR6vZxNeMIWX/V/&#10;eet2zVo/3L/NG33f/iaoaLb+XCN3+sb5m/3q24x8v3fu143MRGPUdGuF29Vp2yq7Ttdttt/lj/iu&#10;P/iasW5blX+8rbasuMh2KMU/n2qKS6jVtu7e/wDdX5mqB8w7FLTFkZv4cf71Ow/96gOYMCm7KdgU&#10;/n2oGPWWQR7Vb5Fpnms/3map/tbP91dlR7KDuI2NSQtCF+aPL1JDbxt8zNUkiw7fl376AIJLhT92&#10;NEquy5qdoqkjtWb7q1YEUdnldzMmKJo4wvytvNSyWvl/xLUbLUEGfPHxWFqNuxPC10c6tisHVpZP&#10;nXdSZpE+PvGy7fGGsq3/AD+Tf+hNWZZ2jX15b26MgM0ixq7/AO0a1fGv/I4a5/1+Tfzaqfhv/kYN&#10;L/6+of8A0IV78ZctO5xv4jq1+EGpN/y+Wv6//E1i+IvA2qeGIftFwsctvu2+ZbtuVf8Aer39dv8A&#10;DGqVQ16CGXRb+O42eU0L+Zv/ALu2vFp42pz6nW6MeU+bq9W+Hvi+TUtHv9LvWaWa3t2aFv7yen/A&#10;a8profApZPECKv3GhmVv+/bV7FWEalM5KcuSRz1FFbngvTYdX1r7LOu+OSF1/TrWl+WNyLXkYdWr&#10;HTbrVLgQ2dvJcyf3I1zTtY0mbQ9Qns5/9ZE33/7y/wB6p/D+vXHh3VILy3/h+9H/AAyL6Uc3PG8B&#10;fa949N8A/C9tMmj1DVFWW6X5oYU5Ebf3m/2q3/iYGHgnVP8AgH/oxa6Lw7rVvrml295Zyb4JF/4E&#10;vs1YnxUX/ih9U/3U/wDRgr5/2lSpXXMdtoqOh881r+H/AAtfeJmlWyWN/J27t7bfvVkV6X8Ff9fq&#10;v+7F/wCzV7teo6dO6OWnHmkZUfwk8RTfdht/+/1TR/BXxNKflhtv+/1e52MSt/sVqwhQ3y815EcZ&#10;UOl04mV8O9DuPDPgvT9NvdovId+7a24fNIzf+zUeNPEC+HfD9/qDbMwx/u1/vN/D/wCPVuM+5flr&#10;xP49a/mWz0VG+7/pE3/oKr/6F/47WdKPtqgS92J5HLI1xIZHZ3kZt7O/8VdZ8NZNPs9ckvr+6ith&#10;DH+78xtu5m/+x3VyFFe9On7SPKckXbU9/wD+Eu0P/oKWn/fxa8r+JLWN34h+2WFxFcxzxr5nltu2&#10;svy//E1ylFctDCRou6ZpOpzRHwySQTRzRNskjbcrJ/C1fU3hnxBD4h8P2F8i8zR7m/2W/iX/AL6r&#10;5Wr1f4Ja98t5o8rf9PEP/oLL/wCg1GNp80LhSl7xofHZs6Vpn/Xw3/oNeMV7B8bv+QRp/wD18N/6&#10;DXj9aYT+CFX4jUbQZD4fj1SL541kaORf7v8AdasuvW/hrZx3nhGSOWNZY5JnVkf+Ja4Hxd4Zk8La&#10;s9u257eT5oZP7y0Uq96jpslw0ud38H/HmHj0PUZOPu2sjt/5D/8Aia9vhiXbXx0rMGVlbYV/jr6F&#10;+FPxA/4SnT/sN5In9qQL83/TZf73/wAVXJiaFvfRUZX0Z1/iSwa/0a/tVX55rd41/wCBCvkro3zV&#10;9hXDbl+Wvmf4leG28P8Aiq6VV/0S6ZriFv8Ae+8v/AWqsFU1aCpEf8LdTj0zxlbea2I7hWt93+99&#10;3/x7bX0xp6/cr47VmRkZW2ste+/DH4n2+uQwafqMiQ6oq7VZ/u3H+7/tf7NViaUr+0RlE9ig6Ulz&#10;92qUGpfL96o7i/UrXDcnkKWp18v+PNUj1rxZqFxE2YvM8uN/7yqu3/2WvTPil8UIYIZ9L0mZZbuT&#10;5Zp42+WFf7q/7VeI16WFpcnvssfbRtc3EcKf6yRtq11vxSj8rXraNfurZqv/AI81O+GOgNq/iBLq&#10;Rf8AR7P94z/7X8I/9m/4DV74xWbR6pp9xt4khaP/AL5b/wCyrSVT98kV9k8/r6k8ANu8L6M3/TnD&#10;/wCi1r5br3v4R+Jo9S8NwWfmD7ZZ/u2j/i2/wmoxkXa5metxt8tZmoH5aij1RVX/AGKzPEGvW+k6&#10;fPeXUixRRrub/CvJ+MmMT5z8etu8Y6xt/wCfhqy9J/5Cln/12T/0Kk1K8bUtQurx/wDWTyNI3/Am&#10;3Vd8J2bX/ifS4VXO64Rm/wB1TuavoNqZR9D2Y+WrPmbY3VvuVat9OmK/KqIn+1VW6jaNmjddn91/&#10;71eFynDtI+cfGf8AyNWp/wDXw1U9G/5DNh/18J/6FVzxn/yNWp/9fDVU0L/kNad/18J/6FXuL+Gd&#10;sfhPpaz7V13h87bXaq/xVytr/rHWuk8Pt1WvHhE8mUv3htyN8rt/utWDqU3zfK1a99Jth/3vlrBu&#10;Du2bdtUTKRj321vu1zeqabDfxvDcQxzxt/A65riPiR4417RfFVxa2t95NrtR408mM9v9pf726uU/&#10;4WR4i3bv7Q5/69o//ia0+r1HqjqpUpbnZ33wmsbtWkt5pbM/3P8AWr/n/gVczqHwv1izz5DRXif9&#10;M2w3/j1er6PqUetaTa3iMp8yNW/4F/FVuSJtv3az+s1KbsdMZSPnS+0y602Ty7q3lgk/uSrtqvXv&#10;eraZDqdqbe6jjljb+D+7/u14ReQfZLqWHdv8uRl3V6OGr+2NjtvhX4mm0/WBps0jfZLr7qN/C9M+&#10;LnPiiP8A69V/m1cv4fLLr2mMn3/tSbfzro/it/yMcX/XqP8A0JqmUVGtco42uos/hvrWo28NxFHF&#10;5cyrIv7z+Fq5evofwqv/ABIdM/69U/8AQVq8TXlSirCjE8ui+EHiKXpDb/8Af6trwn8JvEGl+JNM&#10;vp47f7Pb3CySbJv4a9htR8tX4OleZ9bqS3L5R7LWZfWEN5HJDPHHLA33lkXcGrz34weMte8L6xZR&#10;6bffZrWa33bPJjPzbm/vL/u1wH/C2vFg/wCYp/5Lw/8AxNEMNUqK6DmPQ9c+Duj37PJa+bp8n/TN&#10;t0X/AHy1cNffCTWIpJPskkV4i/8AbJv/AB75f/Hq9a8B6+3iXwvZ3ksiS3PzRzfKF+Za3GgULUe3&#10;q0XYrlTPlzUtC1DRpNt7ay23+068N/wKqdfTmoWVvd28kM8McsEn3kZeGr558UaZHpHiC/s4G/cw&#10;yfL/ALtenQxPttCZR5DQ8A+IpNA16BWk/wBDuGWGZP8A2avaWZfvLG2z/er5wrs/EXjTxBpetXlm&#10;t55SwyMqr5Mfyr/D/DUV6HtJaHNOHOep32kW+vQ+TdW8c6fwrI1cZqHwltZ2P2O6ltn/AOeci7hX&#10;J2/xE1yO4jaW882PcrMnkx/Mv/fNe0Wcsdxbi4ST7y+Yv+0tcc41aPUXvRPG9Q+GmtWe/ZHHeJ/0&#10;7tz/AOPVzd5Z3FhM8N1DJBKvaRdrV9FTBVzt/irE8WaXDq+m3C3UaS/u28uR2wY2/wBmtKONlezN&#10;OY8Jru/h3r0itJps7b49vmQ7/wCH+8K4StvwbubxNZKrbNzN/wCgtXpVY81MUo3RH4v+bxLf/wDX&#10;Ssy1/wCPqD/eWtDxX8viG/8A+un/ALLWfa/8fUH+8tC/hgvgOs+IVu3+hzfwfMtcfXq3ibRW1XR5&#10;40XfMv7yP/erymscNLnjYVOXunsHwz1Jbzw/BDu/eW7NG3/oS/8AoVelWP8Ax77tv8X8dfOHhXxN&#10;N4a1L7Qi+bFJ8s0f95f/AIqvcdC8QWuq26XVrIs8e3+993/ermq0/ZyucdWn71zs4YFhk8tuZP7/&#10;APCtZ+pTxtlfnfb916rW+pLuT+P/AMdrM17X7fTLWS4vZFijX+J/vf8A2Vc/xmEY9jm/iRqkdh4X&#10;vFaT95cN5a7Putu/+x3V4hW74u8USeKNQ8za8VtH8sMf/szf7VYVerQh7OJ6lOPLE7L4b2ck91eT&#10;KvyLGq/99N/9jXM60uzWL5f+nh//AEKvU/BegtpOgxq67Lib99Ijfw/3V/z/ALVeWa1/yGb7/r4k&#10;/wDQqxoVPaVWWSeH/m1zTx/08J/OvRfGHhxdX0mSSJdlxb/vI1/iZf4q878Nf8jBpn/Xwn869za1&#10;3L81YYuUqdRNE8x891tXWtfbPDdvYy/6+3m+Vv7ybWq1480D+wdYLIv+iXH7yP8A2W/iFc3XfHlr&#10;RTKCvd/gVbtc+H3Zv9XHdM3/AALateEV7/8AAdtvhWT5f+Xpv5LWWL/hjiez2bLFHuZsBabNefat&#10;ituSD+FU6yf/ABK1nYuLz5dyRBfm/wBlf96pZLu3g+WKNry4/wCeknT/AL5ryqcTirVTajvLWCEe&#10;ZIo/2F+6tV2u/MuP3CyojfxCs21tLi8m8yT53/Ra2I/s9uvls2d38TcL/wCPVco2M4zlUHRx+f8A&#10;8vEmV/5Zv/8AY1NDHJGu1Vi2f7C7arSQQ3HzQSfP7NuH/fNPju5IF3M26P8AvdV/76pG0Zcu5dUU&#10;/Yaghuo51+VthqxUHRGVxmxvejY3vT6KgoNvzVJDFu/iRP8AfpVG77tSNbbV+Zkqzt5hrRxov+s/&#10;74qLIp9N8rP8NAAqMfurTmjkC/NSr5kXslDHdQAymv0qTn2p32jC/KooAq3E8m19vyVzeqfNv3da&#10;6S453msa+gU/erPlNInxn42/5HHXP+v6b/0JqztNvPsGoW11t83yZlfZu27trbq6nxt4P1yfxhrc&#10;0Gi6hLFJeTNHItrIwZdzcq22sP8A4Q/Xv+gHqX/gLJ/8TXv05R9nZnHKMuY7tfjdt/5gv/k1/wDY&#10;1zvir4l33ia1e1hhSwtm/wBYiNuZv+BVjf8ACH69/wBAPUv/AAFk/wDiaki8F+IJG2rouof8Ctyt&#10;YRo0E7jlOozEru/hjoMl22p6k0f7mG3aONv9ph/8T/6FV7wv8EtY1SZJNU/4l9qv3l3bpW/+Jr1q&#10;PwzDo2gyWNlD5UccLLHGvzfw1lXrx/hoqnT6s+XK674Wx+b4xt1/6Zv/ACrL/wCEN8Rf9APU/wDw&#10;Dk/+JrsfhP4V1iw8aW815pN9bW6xv+8nt2UdP7zLW1WcXScSI/EdB8RPBTa3pf2q3j33tqu5dv8A&#10;y0X+Ja8Ur6+awZl+7Xh/xQ+GN9Ya19s0ixnvLW63M0dtG0vkv/F8q/wtXHgq/J7jNasebVGB8OfG&#10;7eEtU8udnfTbhtsyf88/9pa9Y+J0kdx8P9QkibejKjKyN8rfvFrxH/hCvEH/AEAdT/8AAOT/AOJr&#10;rLE+Iv8AhCdT8P3mi6m4ZVa1k+xyfL+8VmH3a2rUqbqKSJhKXLY86rV0HxRqHhlp2sJkiM23dvjV&#10;vu07/hDtf/6Aupf+Asn/AMTR/wAIlrn/AEBdQ/8AAWT/AOJrvcqbjZmHvGzH8WvE0P3byP8A78ip&#10;1+Mniofdvov/AAHj/wDia5//AIQ7X/8AoC6l/wCAsn/xNH/CHa7/ANAPUv8AwDl/+JrHkw5pzSPd&#10;Phr4wvPEHhW71DVrhGkhuHVpNqhVRVVv4f8AgVeD+Jtak8R69e6g/wDy2k3Kn91f4R/3zXeabZ65&#10;pHwrvNPi0nUPtl5fNH5aWsm5Uwu5vu/7O2uK/wCEO8Q/9APUv/AOT/4msaEYRk2OUvdIPDelNr2u&#10;Wdiv/LaTa3+7/F/47Xtcfwh8Pn/lzk/7/NWJ8FfA99a6lealqNjPZmOPyYUuYWjZt33m+b/PzV7X&#10;b2Hy/drkxNWTqWpsqnZRPMf+FPeHdv8Ax5y/9/mqKT4P+H15+yyf9/mr1xdN/wBmq91p/wDs1yc9&#10;Xuae6fIHiDSZNC1q8sX/AOWMjKv+0v8ACf8Avmn+GdabQdcs75d2yGT5v9pf4v8Ax2vTPjR4Gvp9&#10;Ws9Q06xnvPOj8uZLaFpdrL91m2/5+WvN/wDhD9e/6Aepf+Acn/xNe3CpGpT1MPhkej/GaRZND06R&#10;GzG025WX6V5DXoesabrmreAdJtX0fUPtdncNGy/ZZNzJj5T93/gP/Aa5b/hDfEH/AEA9S/8AAOT/&#10;AOJqaDhThYU/ekerfB2183wju/6eH/8AZa3/ABh4Oj8U6LJathZ1+aGT+61J8G9CurDwj5N7a3Fn&#10;N9odvLuI2ibb8v8AC1d01h8v3a8mr7ta6Noy92x8fXlnNYXU9vcRvFLC22RD/C1SaXqtxo2oW99Z&#10;yPFcQtuV69o+MXw4m1SNNY023eW8j+WaCNMtMv8ACy/7S/56V5L/AMIV4g/6AOp/+Acn/wATXs06&#10;kalP3jnlHlPofwX4qt/GWix3kHyyr8s0P/PNv/iar+OvBcPjDR3t2xFcx/vLeT+63/xNeReB4PFn&#10;g7XI7yDw/qssTfLcQfY5P3if98/er6PhC3lrDMI5ESRd2ySNoiv+8rfdryqkfY1L0zSMu58e6lpt&#10;1pF9JZ3kLwXEbbWRqr19R+MvAWn+LbXZdRmKWP8A1dzH1X/7GvE/EHwh17RmLW8Y1O3/AL9t97/v&#10;n/4ndXo0cRGpuZyiZem/EfxJpEKw2+rS+Wv3VkVZdv8A31mo9W8eeINchMN5qkssbfejTESt/vba&#10;yLrTbqzbbcWs8Lf3JIytPs9Ivr9kW1s7i5P/AEzjZq35ae4FSr+h6HeeINQjsbKFpZpPyVfVv9mu&#10;x8N/BnWtXYSXu3TLf/pp80rf8B/+Kr2zwn4J0/wvY/Z7CHZu/wBZI3Msn+81YVcTGOiFymd4V8Hw&#10;+GdJjs4Pm/ikk/56N/erI+JnhCTX/Dsn2dd93bt50af3v7wr1KOw+X7tR3Gnf7NeRGTUvaF8x8W1&#10;Na3c1nMk1vNJBOv3ZI2wVr3H4gfB2PWbiXUNLYWt+3zSQv8A6qRv/ZWryTVPBOvaKxW60u5wv/LS&#10;NfNX/vpa9yFenUiSWY/iP4kiXauqSf8AAo1b/wBlrJ1TXdQ1qQNe3kt1t+6krcL/AMBqs0Egba0c&#10;iH+4y1cs/D+qX7f6Pp9zL/tpCdtXy046kmbXq/wP8JSXV9Jrk8eII1aO33/xN/E3/sv/AAKqHhL4&#10;PXF5cRzay3kQ/wDPtG2Wb/eb+Gvf9D0yGzs4obeNIoo12LGn8K1x1sRF6RAsW8eFrH1aLazsy8fx&#10;V1f2TC1g61YSbTIjf8ArijE4Ksj5W8af8jZq/wD18NVHQv8AkNaf/wBfCf8AoVb3i7w5q1x4m1SS&#10;LS72WNrhmVo7dirVW0XwtrA1iykbSb5UW4RmZrdvl5/3a9jmj7M6Yyjyn0TCMXD7q6DQU3NIv+zW&#10;XJBtukrX0Vts23+9XmQPJqS/eFm+l/d7ax7r5Y61b7/WZ3Vl3iru2r/DRIx5vePG/jF4cku7eHVo&#10;Fybf93N/u+v/AH1/6FXkdfU95Z+bDIrKjxt8rK38VeT+LvhK3nSXGjbdrfN9kkbH/fLV10q8Y6M9&#10;OhV92zOS8LeOL7wvvji2T2zfM1vJ/wCy/wB2u0h+L+nyx/v7W6R/7seG/wDZlrzXUNFvtMbbeWcs&#10;H+06/L/31VOtHRo1NTs91nda98S5LyN4bCF7bd/y0kbn/gK1wtT2thcX7bbe3lnP9yONmrsPDfwn&#10;1bV5ka9V9PtP4t3+tb/gP/xVVH2dBB7qK/w10CTV9fjumVvslr+8Z/7zfwrUvxaGPE0S/wDTqv8A&#10;Nq9h0fQbXQdPjtbWHyYF/wCBFvdq8x+Kmg6lf+JIJLXT7q5j+yqvmW8LMN25v7tccKvtK1y4zjse&#10;cV09n8R9csLWK3guo0jjVY1/cj7q1mf8Ilrn/QF1D/wFk/8Aiad/wiuuf9Ae/wD/AAFk/wDia7pe&#10;znuBur8XfEyfdvI//Acf/E1Zs/i/4olvLeNryPY0iq3+jj/4muaXwfrzfd0XUn/7dZP/AImren+D&#10;fEAvrdm0PUkTzF+b7HJ6/wC7WMoUeUo9k+MXheTxB4dS4t4993Ys0iqv8SfxD/0Fv+A18819lNas&#10;a8n8efBaPUpZL7Rmjtrhvma2f5YpP93+7XJhsSqf7tlyieWeE/GOoeD7wzWbK8Un+st5Puyf/ZV6&#10;Ra/HPT2jT7Vpt1Ef+mDLL/8AE15frHhLWNBZ1v8ATbiAL/y025H/AH0vy1kV2zpUq2pHMep698aV&#10;khePS7F4pG/5eLn+H/gK15fcXEl3NJNKzSySNuZn/ialt7Sa8k8uCGSeT+5GuTXZeG/hHr2vzBp7&#10;d9Mtv4pLldrf8BX71EVRw4fGZPgfw7J4l8RWluq/6PG3mTP/AHVWur+MnhaS1vo9Yij3wTKqTf7L&#10;fw/+O/8AoNeueFfA9j4V0/7LZx8t80krfekatPUtGhvLGW3uIVnhkXa0ZXcrVwPFS9reOxX2T5Fr&#10;q/DPxBvtAt/srxreWa/djZsGP/datjxV8J7qzuJJtI/f27Nu+zyNiVf/AIquEvNNutNk23VrLAf+&#10;mkeK9Pmp1YmHNFnqsfxe0lrd/Nsr0Sbflwob/wBmrlfEvxIuNZt5LW1h+x28i7ZGdslv/ia4yrFn&#10;pV5qTbbW1muv+ucbNWcaFGnqWV67f4b6DNPNJqjx/uI/3ce/+Jv4v8/7VXPCvwlvL+QTarvs7f73&#10;kRsvmt/8TXqEOl2+mW8dvaqkUca7V2qw+WsMRXVrIzco8p4D4u/5GPUP+un9KoWf/H5D/wBdFrpv&#10;GXhzVJPE2oSQabeTwNJ8skcLMrfL/erLs/DWsLeQM2l32zzF/wCXdv8A4muuEo+zJ5o8p7Gtv/s1&#10;53488GSWskmpWce+3b5plX/lm397/dr1xbP79Tx2GW+7/DXmQcqUro8+FXlkfMtWrG/utNm8y1mk&#10;gk/vRtivTvFXwlju5jNpbLayN8zW8n+rb/d/u159qXhLWNLkKz2Mv+9Gvmj/AL6WvTjVp1D0oyjI&#10;uf8ACxfEG3b/AGg//fmP/wCJrGvtSutUm867uJLqT+9I2ag8qTzNvltv/u7a0dP8K6tqjBYNPncN&#10;/Ey7V/76aq/dw1H7sDLrt/h/4Lk1S4j1C8jdLOP5o1f/AJaN/wDE1v8Ahn4Tx2kiXGrSJdP/AM+8&#10;fT/gX96vQfse1Qqrs2/3K5atfm0pmFSvGBXksmVdrbSf9mvn/wAQH/if6l/19P8A+hNX0b5bBg38&#10;FeDeIPC2sSa9qLR6TfPG1w7K6W52suW/2axwy9nLUKVaMih4VRm8TaSq9ftSfzr6H+yqZE2fcavD&#10;PCfhrVoPFGlST6XfRRLdI0kj27Kqrn/dr6L+zMIzG2zMbfeqcV77RVSRw3jTwz/b2jzw7f3q/NC3&#10;91q8HkDRMysuwr8rI1fVN9aq33P4l3f8Crxf4leB7qPWEvtOs5rqK7+aSO3jY+W//Af71Xhqns9G&#10;TTqdDzyvcfgnO0fhd1VWP+lN9z/dWvIv+EV1vH/II1H/AMBpP/ia9n+DtndWHhuSG4tZbab7QzbZ&#10;IyGZcL/C1bV5RlTNJytE9XtZGuIUVlarjeWF2pDgfxP/AJ+9WRa+YvlqzfI33T/eq808ltsWXn/a&#10;/vVxxiebUqF6O/kiXbFG3++y/wDstWIZ/NYK7eYf7ic//Y1nteZb5VV1arkM/ldP/iaJRCNQs3Ec&#10;ki7o/wB0/wDc/iaqK3Ug+aXnb/Hz8v8A7MtXbgrOu3a/+0r1kXjXFoBIvmJ/ddutEYjnIvqVc+Yu&#10;z/f/APslrTt5/lCs3/ff/wAVWBDcrIwZo/s0n/PRPl3Vct73ZJtfG/8Avr8u6iUR06xt7zTarQyE&#10;r8rKUqb5v+mdZ8p1e0NLyGT5ulRsaG3fxNvqWx0jVtWhebTtJvtQiVtrSW9uZFVv7vyrWMpxh8Z7&#10;MYynsV6epkjX0rRj8KeJkb/kXtW/8AZP/iazllaT726iFSM/gCUZQEZmb7zUbDS7KkV9q/dWtSBP&#10;M2L8saUxhup9Cn5vmpcoEDBf4vuVSvIo/wCFXrRkRf4agkizUcocxzdxYbv4aqyaT/F8ldS1qu37&#10;3z1B9j3VGpfMct/Zn+zU8ek5+6tdIumZpv2PbRyhzmFHprL3p39nD3roI7Nf7tO+z7Wp8hHMc8um&#10;4b7tSfYP71bbW/8AFU2n6ZcatefZbS3a5uPLd/LXrtUMzf8AjqtRL3NWVfmMBbD/AGabJYK33V2V&#10;uR7ZfShrf/Zo5A9oc22m/wCzUMmm100lp/dWovse/wC9T5CPaHMtptQNpWK6trBd1Maz+b7tLkJ9&#10;oc0umt6VIum7P4a6D7H81P8AsY/u1fIxc5gfYvapVsd38NbS2v8As09bX/Zo5GTzGTHYVoW9mq/w&#10;1Y8vb/DWj4d0a48Ra9Z6TaSRRXN5IsMbzMwG7/a20pctOPPMfvT0RneQv93FV5rTdWrqdlJo+sXu&#10;mzNG1xZ3D28jx9GZW2tt/wC+ahaOrjyzjzozlKUDnprDdVWTS/8AZroJtq1s+MfBl54F1aLT9Rmg&#10;klmt0uVe2ZmG1vu/eVfm+WsZVIwlyGkebl5jhf7NHpUsNh71trbrSrEtWZ85nx2f+zUjWfy1pLF/&#10;s05oqrlM+Yw5LCovsHzVutb/AOzUX2TeyKqu7N8qqv8AFRyl85mw2tWvsuVq9dabcafdSWt3by2d&#10;zH96CaNoiv8AwFqn0/T7rUrpLeytZby427/LtozKf++Vpe7yXJ5pbGHNZf7NZ82n5b7tdQsXmLUb&#10;WdLlDmOQk0ynx6ZxXUNY/wCzSW+mtd31vapsEk0ixq7fd3M22pkXGZiR2HH3av29n6Vv+JvCl14L&#10;8RXWi3zQSXVptEjQMTG24K3y7lX+9UEcG2iny1Ic8RTlKMrMrx2ny0y4tPlrQVaGi31pymXMc3dW&#10;Gf4azptM/wBmutuLXK/LWfJtWTbKuH/v0uVle05Tl/7H96kXSD/drpFt1Zfl5qVbOi0g5zjpNJ8q&#10;TzFXH+z/APE1taPt27WbmtqawjMfzbErMkt2tJE2r93599XGBxylyM0JLVTH96s25guImdSqTx/3&#10;P4q1bW73RJ996LhVu12q3z/w1RlI4e6gjlkkji24X5l3/Ky/7NV4bTZ823+KusttAuPEWsWWn2rR&#10;C8vLpLZWk4CtI23Lbf4fm+aqviPw7ceE9e1DR72SKa5s5vJke3ZmG5f7u5VqfaR5vZ9TBxqW9oZs&#10;0DKsdW9PXdcf738dSSKrWsf99WqGHdHIjJXRGJxVJaliT5pNzVTkj8xhtq4x+V2VfvU1V/iX/eWq&#10;5SOYzLq3qhJpvmt8q1vta7tn99qsLZ7fmb5ErKUTrpyOWbSVH9xmqpceHrOX/W28bvu++61180Sl&#10;vl+TbWjb+BNQvfBWpeKYpIE0/TbpLeaMs3nMzbdu1du3b8396uWUvZ/Ez0IylPY4SHS/IUKkexF/&#10;ufLWnp+msctt+T/0Gr9rErLu28fdrQjtum1tlbchh7Qy5NMj3bj/AOOVFJZRj+H51rf+wN/CqH/x&#10;2k+xqzfMrB/9tc1XIV7SRzi2kf8AD/8AtU9dNy25a3JNNjPTYzf7Dc/98tUul+FNY1eaT+xtPvtR&#10;MfysttatNt/75Wueo4w1mdVL2k9jGh01q0bXT2H/AOzWhf6PqegTpDrWk3WlSt937TbtEzf99Vbt&#10;4FZRt+elGUanwG/NOPxFL7H8tQTWG7+Gt77PTrPTW1LULSxi2JPdTLCrP93czbaJR5IlRlznJyab&#10;/s1n3Gg29w26W1il/wB6MGvQfFPhW48JeI73Rr2SCS5s2USNC7MG+VW+Xcq/3qxprfb91d7t8qpW&#10;cZc8eeJbclKxzdvpEduu2KOOJP7iLtrQhsP9mu/8T/CjUvBemi71TVNIjuvkdtLW8zdx7v7ybf8A&#10;2aucgs933qdGUcRG8SKnNT0ZlrBHH8rff/uL1qO4s5p49qW+3/bkb/2WuhhtFC7VVRUWobhBtT/W&#10;NW/Ic8pHn+pWEwbazP8AxfcjFYl1YRt9zfn/AGlr09bNYbgL/BHDt/z/AN81nNA0l/PMkfmp/q6v&#10;lOOR5yugwyKP9Hi3/e3+WrVp2tmu7a0aKP8AdrpLqJbdY2eG3/4HG3zVT+zr5gkTb/urWnJzC9rY&#10;p/YGiX5f4quQ6Rb28LtPJIk/+7Wotos0Py1XkgjRQrqq/L/49UqmZurYwZtNaRtyyJ/wOoVs23fN&#10;WzJGsTfeD1Y0zRNQ164kt9M0+61C4X52jtIWmP8A3ytVJxp/Ec/NOpK0TG+ze1XGtVgsxs/1kjf3&#10;a2dT8Lax4fWP+1NFv9LSRtqvf20kO7/d3LUKyQv8zL92lGUasfcL5ZU/iOdurBWmk3ferOktG/h/&#10;8drq/KZs7tq7vzqBbSPdub5kqvZkRrHLrYKGf5d9XI7D5q1Y7NWkqf7PtX7tLkZpGuZcdnltvTdV&#10;gWvyxtt+78rVft7f+9/D81WZIF3Ov+zWsafKc8qnOY62fnb4/kT/AH6Ft/8AVt3+7Wj5XzI1P+z5&#10;X0FEojp1LEU2mNbKPNUfMv30p1nFjZu/i/2avSMslvEq7n2/eSlWNYm+X7jLWXKbyqGfNar97utZ&#10;81l/3w1dA0e9feq8ca7TuXhWp+zI9oY8Nnj61o2+nLH++TaB/F/s/wD2NTSW/wDq2RfkatSxC+Wr&#10;dNq/f/8Aiv8AZqOU3jU5ghjj8t1eP5G+8v8An/0L+Klmi8jCy/vbeX/VyPVi4iWKP7rhF+Vo/wC7&#10;7f8AxNELLte1n+eCT5lf+tbRFIymX7FcbdvyVdhk81XVv9YtQ3VpJue3f/XR/wCrP95aqR3EiSbt&#10;3zrWhx35JGjDOsuYz/rP/Qv8/LRNblZdqySIKrzFhJHcJ/q2/g/u1f8AO+83+z/31Ucpspc5XW0m&#10;G9Ukcp/u7l/75WmKy2zbXt0f/cq2VUN838NS7m+7uLf7L/N/6F/8VQEYjVW3ZRtbyn/uSLU4U44M&#10;bD1qHCltvlrv/wBhtp/75o8qT/nrJ/37pcpt7Q35fljr0Lw14g1Lw3+zxrl/pd3Np94viBU8+FsN&#10;t8uOuAnVmi4WvSPA3iePwp8BNc1CfSbDW0XXlj+x6jD5sPzRx/Nt/vV87mf8Nep9lhdzhrP4t+NJ&#10;vveKNR/8CDWfY215e/aPsdrPetDG003kxtJ5aL94tt+6v+1XXw/GmxuYSq/DzwrDuX7yWC/LWn+z&#10;hfrpviTxPeXEInit9EuJmSTo6q0bba5o1ZYem6kadjVxjUqJXOSj8LeIl0k6m2gX/wDZ+3zPPa2O&#10;Nvr/ALv+1WdYpdazfR2un2st3eSfLHDCu4t/wGuv+F/xV8WeIvi3pDanrVxPa6hP5M1l5n+jbWVv&#10;lWP7tW/A3iXRPBXxA8faNeXjaCt89zYWOrRjP2PbIyr/ALv8P/fNDx1andSWo/YU3sclrfhfXPCv&#10;ltrGkXWnxyfKskyfKzf733arTWd1HYW969nPHaXDMsNy0Z8uRl+9tb7rV3Wv+G/G+hfD3Wfsevad&#10;418K3DBp7mC4NxJBt+bd8zfL/Du2s1UPFM//ABj34Cfd968u/wD0ZJV0cdJ8t+5nOhGByMNpdXVn&#10;c3kFnPNZ2u37RNHGxih3fd3N/DUlroup38NrNaaXfXMdzI0Nu8NqWWZv4grfxN8rV1Pgct/wo/4l&#10;TfN/y5qrf7W//wCyrbsPHWqeDf2bNEuNInS21C81Ka3+1bVLQpuZm2/7XyrTqYyrzNU+9i4Ydct2&#10;cZo1r/ZSeJrPV/C15f3sNrtVkSQfYG/56SKv8P8AF8393/arBs7K+vLGW6t7Gee2hZUkmjhYxxs3&#10;yqGb+81egfC3WrzXNH+J9/qVxJd3k2hOZJpOrfKy1a+DPi248H/Bvx7rNvGst3bTQfZ/MXcquzbV&#10;bb/ss27/AIDWcsVUp8+mugKlF2OG1Lwpr+iaeL7UtC1Cys2/5bXNsQq/7392s61E17dQ2tnbyXNz&#10;M22OCBclm/2Vr0P4GeLNd8Z+Itf0fX9VvNW0++0m4Z4LuZnCt8vKq33fvfw1T+E2pf8ACI/DPxj4&#10;ztUjk1i3aGxtJGXPk+YV3P8A+Pf+Q6v69VpxamtSPYRdmtjntU8F+JdAt47i+0K/topGVVkNucbm&#10;+6P9lqzby2uNPvJLW8tZ7S5j/wBZDcxtHIv8XzK1bPw7+Lniix8daWt7q1/rFlqF1Fb3NpdzNNG6&#10;yNt+VW+63zfLtq98cpm/4XR4jXsskP8A6IjrfDYmt7b2dQzqUYez9ojkJvlWvSfg/q1h8OdE1Px5&#10;rMXmRSXMOkWkTfxbmDXDL/ux/wDotlrzK4E13NHa28bS3EzLHHGnVmb7q1678Vvhx9s0jw14Us/F&#10;/hXSrfQbb/SbbU9U8mZrmT5pGZNrf8B/3mqM0qrSl3LwsJfEcF8RvDC+B/HuqaWgQWXmfaLNh0aG&#10;T5l2/wC793/gNY9rFdareC10+znvblvuw20Zllb/AICtejfE3wu03wk8O6wur6TrupaAq6bfXekX&#10;Xnw/Z2P7nc3+z8o/4FVe08RXfw0+BWjatoWLbVvEN5MtxqGwF4UjLKqL6fd/9CrKljmqC5fi2HOh&#10;+8d9jitY8Paz4caP+1tKvNOST7r3MLRK1UbdZr+6jtbO3lubiRtscECsxb/dVa6HQPjPq8Glahpf&#10;iTzvFmk3cLJ5N5cfvI3/AIXV2Vm4re8FazL8OvgpqnirSo438Qahqa6al2y5+yps3fLu/wA/Mv8A&#10;drR46vTj+8WplHDU6ktGcfqvhfXNBt47jVdGvdPt3+7JPbmIVQhSa8uI7e1hkubiRtsdvCu5mb/Z&#10;Wug8H/GzxBpL3EGuXE/ijRruNkudO1G4Jzu/uyNuZa7L4L6ctt4C8XeKNNvNO0jVluFsrG91mf8A&#10;c2SHbuO7b9759v3fvLTljq9Km3UQ44anUlozgtY8D+JdDsft2paBf2tn95p5IWwv+9/d/wCBVlaf&#10;BcareQ2djby3lzM22OGFdxb/AIDXqvgnUvFHhzxTFfal8VvC2sadNJi9s7vXZJlkib721Wj2q237&#10;v/xNVvDnirwl4G+LvjK2ttQS00nVLb7PYatY/OtmZArHbt/hVm/4DtrlhmVbld0aSwlPTU4XXvCO&#10;v+FIo5tY0m60+KT5VkkTjd6bqNA8Ka74rjlk0nSrrUI0/wBZJDHwv+zurtNW8MeNdB8C+IDpvibT&#10;/Hvhmdd93LHcfaJIFX5vM2s3yt/us33faptF1nTfHvwy8PeH9L8aL4N1rSmfzba6mNvDdsx+Vt6/&#10;5+Zvlp/2jV9mL6pHmsecyWlxpWuwWepaXP8AaI5l8zT5FMcsnzfd/vfNXW+GWt/+GgtGW10Wfw9b&#10;/botun3GfNh+X+Ld83zfe/4FS/ECz8ZaT428H2/i1ba5kRoYbXUbZ9y3iK6/ef7zN838X97/AGq3&#10;fERx+19br/1ELX/0THSqYj2sfkx06Ps5fM5XW/BPiTxF488V3Gl6JfXttHrF4nnRwt5Xyynjd/FX&#10;LalBcaZcy2d5by2dzH8skMyNEV/3laus+L3xY8TXfxI1m1sNUvNEsNNvHggtLKZoQfLkO6Rtv3mZ&#10;tzfN/erR+I+qyeOPgx4b8X6go/tyC9bSpp1XH2pMMylv++f++maqoYmtSjFT2ZnVoU3J23OQ8ePa&#10;fY9Da38O3Ogu1kvmSTscXrf89V3fw/7v96u2+PrKnxQ0Lzbdr+P+zbTdbI2DN8zfL/wKsv46H/iQ&#10;/DX/ALFy3f8ARa2Pjef+Ly+Ff+vOw/8ARtRSqc0ov1NPZ8qa9Dj/ABVpt5rPjDUbfQfC2o6e8e2T&#10;+yo7d5prdcL8zLt3Lu+9/wACrrfjN4Du9G8UWTaN4bvI9ObT7fzJLazdo/NZmXazbfvbtvy1j/HT&#10;XdU0P40eJrjStSvNLmbyI2ks7hoSy+TH8u5a2f2ktf1mHxdZafDq1+lhNpNtJJaLcusMjbm+Zl3b&#10;Wb5VpxqVnOnydhezpwjK557d21xpd1JbX1tPZXCf6yGdDFIv8XzK1XLbw/qV6+mrDp86x6pMttZ3&#10;EiMIZnY7cLI3y/ervfFmi3vxs8NeFPEulLnWWuI9F1dVX7r/APLOVv8AZ+b5v95f7tY/xs8QRP4u&#10;s9A0iYx6b4ahWyt3jb/lquN7f725VX/gNdUMdVqSVOHxdTnlho01d7GF4q8I6h4K1yTS9VEIuFVX&#10;3xtlWVu9ZVj8uuad83/L0n/oS1Jc3t5qt4bm+vJ725f7007tKW/4E1R25xrWmszcLcJ/6Eteoub2&#10;H7zc4Y8vtNDsvj0G/wCFzeI8f3rf/wBJ460P2cDj4sWy/wDTrcf+g1m/H4+X8afEeeN32f8A9J46&#10;vfs4Mv8Awtq3b+BbO4Zn/urivMv/ALB8jsS/2k860m1vL+zubi1s7m5t7VVa4kt4SRDu+7ub+Gty&#10;+8H6/p+n/wBo3uh6jbWf8U09sVC/71dd+zlr7eGPBnxK1hIllns7S3mhSZcrvXztv/j22n/Ajx14&#10;h8YfFJdO17VrrVbHVYLhLm0uZMwldhb5U+6v3f4a5/rdaCdlpE0+rU3a+7PNrcTX9xDb2kMlzczN&#10;tjt4FyWb/ZVa2ZfA3ibw9qmlXmp6Fe2dn9sh/fyQnav7xfvN/D/wKun+Flz/AMIb8PPG/jG0jWbW&#10;LGRNPtJJFz5HmMqs/wD48v8A3zXP/D/4teKLLxtpn2zVr3WLK+uore7sruZpopUkba3yt91vm+Wr&#10;qYqtUv7PZBToU6clzF/49y7PjP4kz/eh/wDSeOs3TfAvirVbAXtloGoz2bLvWRbc/vF/2f73/Aa9&#10;A1Tw9a+LP2vr2wvlEtqrxXEkbdJPLtY2Uf8AfW2qvi688Yaz4ql1CH4t+FtLjSZvs9nba08cUKqf&#10;lVlWPa3+1urmjjp0qcadPsbSwsaknJnl0kjW8kkc8bQzxttaN12lWrXTwtr7zXEf9hakJLePzZUa&#10;2kXYv95vlro/j5qWm63o/h3VBq2j6h4m8trfVW0afzo5to+ST+H/AGv4f4tvaum/aL+JfiDRvF40&#10;XR7w6dZLaJJcJEi7rh3+Vt3/AAHatdMcwrVLKK3Of6pTp3uzzjQfCev+K7aS40nRrrUII/laSNON&#10;3purm9Q8PatealLp9pomoXOpQrvktIbWQzR/7yL838S16/FfWnxE8D+FdN0DxxF4T1jSLZbebTrq&#10;5Nqtw/y/vFZf4iyt/e+92rjfirqXjzw/4qgudZum0vWPsa28eo6VK0P2mFT1LK3Pzf8AstRHHVqj&#10;lA0nhqaSZo/GXwDfeHtU0WfS/Dt3aaauj2819NDZv5Mdxubf5jfdVvu7q5fw54e1bxYSui6Vdajs&#10;+SRoUyF/3m+6tdh+0l4l1war4etYtW1BLO58O20lxaLcyeXM7NJuZl3bWb7v3qPjH4r1T4Y6V4W8&#10;G+GrqXSrNdOhvrm5tGaOW5mkZtzMy/Nt+X9f9laxoYmtCmordk1KFL2jfRHJXnh3W7G4ube60i/i&#10;ltY/PmVraT92n/PRv9n/AGqwrjSNSvbKa8s9PnuYbdlSSa2hYiNm+VVZv7xr2D4UfEbVvGHww+Ie&#10;n6zNJqc2n6LK8F5P80qq0TbkZvvN91Wql8FfF914P+DHj7WreFXvLWaBbfz1yquzbVbb/ss27/gN&#10;dP8AaNWEXdaoxnhIVLa6Hl2oeEvEvh6xS+1TQNR0+xk2hpp7aSIK3+18vy1VtVutSvYrOxtZ726m&#10;+WOGBfNkk/3Vr074E+KfEfjXxP4j0fxJql5rGm3+j3LPDdzGSNWXbtZVb7rfM33f/Zay/hhrkngf&#10;4G+JfF2mLv1+4vl0eK7ZebVPLV2Zf9r5v++ttV/aFWF1Ne8c/wBTpzs09DG0DwT4p8M/EbwXcato&#10;t5Y28ms2Y+0zRMI2/fjhm/hb/Zqz4yihX9o/WTc6HceJrRtQlWTS7bPmzfu/4dvzfL97/gNHwW+M&#10;Piqz+Jui2Wparea5YapfQ209pqEzTLuZxtkXdnayttb5f7tdRovP7Zs+1uP7SuNy/wDbFq5J1Kqq&#10;t1OxqqNN0ly9zyFrC817Wr+z0nRbr7Q0ztHpcEck00Kq3T7u75fu1LpPgvxRqem/2paeHtRubHbv&#10;8+O2kMbL6q235l/3a9W+A8S/8NL6nIvTzNQ3L/wJq47Rvjf4x1/4w6JqH9r3VnpkmpQwx6VDIY7S&#10;O3aRV8vYvyt8v8Vei8XX5+SmtkefLA0kuab3ZwjXC7Xb+83y10q/DXxjHpf2/wD4RrUxZ4+/9mO7&#10;b67fvbf9qvUNB8LaV/w1L4qWW1Etro8c2rQ2ypw8m2Nsf99Pu/4CteUXvx38d3vic68viK8tJPM8&#10;2Oygmb7NGv8Ac2fdZf8Aep/X61X+EjBYKlS1qMoXFleaZb2s11Zz28d3HvgkmhaMTJ/ejZvvL/u0&#10;KJrmSOGCGWe4kZY4441zLIzfdCr/AL1erftK643iDT/hzqwtVs11DSftRhjXAjaTy2wv/fVeQ+fc&#10;WaxXFrJJBcQsrxzxsQVZfmUq396u/DVZYijz9Tlrwjh6vItj1LVPhjq4+A+nXUXhHUf+EmbWmSZV&#10;sZmuPs/lyfeXbu8vdtqDwolxdfs0+NLdreX7X/bdtD9nVT5u7dCuNv8Ae/2av6p468TD9mXR9QHi&#10;HVhqLeIzHJeJfP5zJ5Un7vfu3bfu/LWj8I/Fd94Q/Z98c6zayKdX/tJBbzSfvSjyLGvmf73zM1fN&#10;upW5HfufR06dHmVux5VqHgTxJ4bsI73VNC1HT7aTjzrm2aIf8C/utUWm29xqdxFa2lvJeXkjbY4Y&#10;I2Msjf7KrXqnwS8Va94zk8Y6J4h1W+1exudDuLho9QkZ/Lddu1l3fd+833f9n+7Vn4H6Y2k/CnxN&#10;4o0zU9J0bXprtdMh1TWJvKgtk2xszK20/M2//wAdWu7+0qlGLhNe8c0cBTqSTjscJq3gbxT4bs0v&#10;NQ8P39lZ7dzTtC2F/wB7+7/wKseGXPzf3v7y1638ObvxH4e8TQ3etfFnwtr+j3Mmy/0+9117hXhb&#10;721Xj4YL/u/3W+WvOfG39laV401q30S4W60xZ2e2ktnzDsb5tqt/s7tv/Aa6cDjqmIqclRGWKw1O&#10;jH2kTQ+Hvg9fiB4ytdJd/Ks1Vri8m3fchX73/wAT/wACrc8RfG7UzI+k+BWHhvwzatst1tI1Es3/&#10;AE0Zm+bc3+d1M/Z6nhu/Hus6W9xi41fRrmzt26fO21v/AEFW/wC+a8smu7jTL6bT57drOW1kaGSC&#10;RdpVl+9uqJU44jFyVXoaxq/V6ClT6nr3hT416hdt/YvjnZ4h8M3XyTNdx5mh/wCmiMvzNt/76/u1&#10;w1/BZWGt3NrpF017YNNttXZCJZlb7vyt826sK0S/8Q6lb2NojXV5cyKkMMf3mZq9P+Dvh6TwRqHj&#10;vXtSsFfXfC9hut7Z2WURzSbuflbtt/8AHmonGng7zp/cEJ1MTZS+8xtT8EeJ9G006heeH9RtrJV3&#10;tJJbt+7X1b+7/wACqtpNnfaT438P29/Z3NlM19byLHcwmIsrSL821qyNJ+N3jTSPEkety6/fahuk&#10;33FjdzE20y/xR+X91V/3a9L+Pd40X7RXhdUTbEwsP3e37v8ApFc/1mvzezqHXCnTt7SBT+JVxCv7&#10;QOprcaZNrEX2yHdYW+7zZ/3a8Lt+auf03TL7XfiSi6XoF9BFb6khksI4ZJms083o/wAvG3/aroPE&#10;B/4zAj3s3/IWtdq/8BjrmdQ8S6vpH7QGrjTdQurKObxE0MyQTNF5i/aujbW+Za5qdSVuWHY093m5&#10;n3Oi+O/h3Vofij4i1WXTL1dNeaHy7w258lv3Ma/LJt21z3h/wtrfibzF0jSrrUEj+SR4UyFb/ab7&#10;tbP7QfivUm+KPiTSn1a7OmxzQ7bOS4kMC/uY2/1f3a2fjh4v1LwBq1j4J8P30+jaXptmjN9kkMUt&#10;y7Dczsy/N/lq2o16tOnCnDdiq06VSo5PZHCazp+o+HLoW+q2E+n3O3esc6GItUNroGsah9jktdJv&#10;ruO6kZYbiO2JEzr/AAq235tu1vl/2a7nw/4hvvib8IfGFp4iuHvbrw5Cl7Y6jNzNH97cjN/Fu2/5&#10;2rWlpvjzVvBv7NWh3Gkyi21O81K4t/tG1WaFN0jNt/2vlWt/rtZRtb3r2MPq0HrfQ8sm0bWbe81a&#10;F9JvklsNv2pVt2b7Ou37z/3VovvBfiDTNGk1O68OajBp33mnmgkAVf7zf/FV6j8CvGWoW1n8SvE2&#10;pN/aeoQ6Wt03nr/rnj83bu/75Wsn4HfETxT4k+Ldja69rN1qVtrK3EVzZzy5tyvkyNtVPur93+Ff&#10;/QqmWOxCvpsZfVKTtruefeFXtZo9e+1eFrjXk+wu8LW/mR/ZW/56tt/hX+81cxpOl3+qXEdpp9nP&#10;e3MjbY4YI2Jb/dVa9a+DtjHpt98UreGRnePw/qCqzN/dPy1F4B1t/AXwO8VeLdKTdr1xfro8V71+&#10;yp5ayM3+z97/AL621TxsoSnbyMZYKLSuchqPgLxV4dW2a/8ADuo232iRYYXa3LeY7fdHy/xN/drC&#10;vrG4s7iW1vLeW0uYW2yQXEZWWNv9pWrufgn8ZPFMPxG0Oz1LVrzXdN1S9htZ7W/ma4AZnG2Rd33W&#10;VtrfL/drP+MEmfi74sTt9veunDYmt7f2NQ48Th6fsPa0zk/C3hW88aeLdL0G02pcX0yp5n/PNf4j&#10;/wABXc3/AAGvTfG3xem+H99P4L+G6R6Lp2nyNDdagsatcXlwvysWZv8Aa/zt+WsL4EXsOjfGvwvc&#10;XEgjiaZ4ct/ekhkjX/x5lrlPF2gXfhPxr4gsdQiaO6hvHX95/ErNuWT/AHWXa3/AqutGOIxns6nw&#10;2JoXo4b2lPc7Xwn+0R4r0q4e18SXCeKvD9w3l3lnqEay7k/i2t/8V8tch44Xw9a+Kbv/AIRa8a58&#10;PyfvIPMjkiMO770fzfM22sdv3s0drArTyyNtVQuWZm7V6t8HPhzcaf8AGD+z/FGn+VLpemvqv2Bm&#10;EnmMu3yw21m/vbtv+zTnGjgm6kPuIhKri7U5fecbB8MPGd7pf2+38ManJasu5WW2bcy/7K/eauSZ&#10;2EjxsrCRW2+X/FurpNW+O3jvVfEEmtr4kvrabzN0dvBMwto19Fj+7t/3t1dV8ekh1S3+H/jRYFs9&#10;R8SWXmahHGuA0sZjXft993/jtRHGV6cl7XqaSwlOpf2fQ56w+FnjO+1C7sYPDOoyXNttSVPJ2+Xu&#10;Xcu5m+X7rLVLSPA3ijxBql1ptloN9cXlo22eH7OymBv9rd93/gVeqftX/FTxLpvxIfQtF1W80Wys&#10;YYZJP7PmMLTTMA2WZfmb5dq/8BpPj78VPFNt4W8App2pz6XPq2k2+p6jcWB+zyXMzRqMsy/N2+7/&#10;APY1ywzDEztotTplgcOrq70PH9S0288P6m9hqdpLY3qfLJDMmCtdBa/DPxje6oLG38NaibyFVMq+&#10;Tt8vd93c33a2/jxqE+tfDf4V69duZdYvrC5huLtm+aRY3j27m/i+83/fVdf+1h8T/EWj+OLbQNE1&#10;S70ezt7SO4mNhIYWnmY/eZl+b5VVa0+vV6llTWuv4E/UaUbuT00PKtN8D+I9Y1i50uy0K/mv7Rts&#10;8HkHMX+9/d/4FVLXdH1DwxePZ6nZS2N5ty8FwuD/AN8/+zV678cvif4mt/h98PJLDU7nTrvV9LW6&#10;1K7s28ma5dVjX76/N/E3y/7Vc38WNSufEvwd+GHiTUpjc6xKt5aTXMnzSTIku1dzfxfd/wDHmqY4&#10;+s7OotGVPBUVf2e6Ob8d3Vkk2lfZfDNz4Y/0BGaO93n7U3/PVd38J/vLU3/CtfF6aR/ab+HNQFjs&#10;3ed5B+7/AHtv3ttdl8WtZtvD3j34VarfwPcWdnoWm3E6INzFVkZm/wDQa7G5s9c8YePLjxZ8N/iT&#10;Ya3JIGnTw/eXDRyxrjbs8pv4f95V/wDZq5Vj6lOCsa/UqdRu54HoWn3/AIi1COy0qyn1G8ddyw20&#10;eT/tVZ8UeENc8EzD+2tLutOSb/VtMmFb/db7teg/CjxTaaJdfEDw34h1A+Cte1j93HqUSbFtJVaT&#10;cny/dXc3977v8X3aPHXhrx14e+FdzBJ4g0vxn4PluFmGrWtx9qktm3Kq/M33Vb7vy7vvN/erq/tK&#10;ftbdDH+z6fs79TkNXubO28J6D5fhm802R0m87VZWfyb75use75eP9mqnhfwnrvivcui6beajsb52&#10;ghJCN/tN91a634puy/BL4TNtVA0d9u/2f3sdavxn8Tat8MbzQ/Anhe8l0bTLbTYZpri0fZLeTP8A&#10;ekaRfm/h/wA/LU08XU5fZ0922aPCRTvPZWPP9S0bVvDUw0/WtOurG58vKxzo0fnJ/s/3qZb6Lq15&#10;bRGDTb25tribybW4jtZGjkm27vLVv4m2q3y/7NeheDvEd/8AFL4VeNdH8SXTahceH7T+0tN1G5+a&#10;aJl3bgzfxK23b/31/s1q+HvH194J/ZbgvtJ2wapd6w9pDcMik2rMrMxX/a2qy7v9qreYVoxtb3r2&#10;GsDTcua+ljzLXPCmv6RZxf23o19pbt/qbi7hMat/s7v71c/Mud8jLsf7siV678NPEus+OPhV8SbP&#10;XNRutVazs0vLf7ZI0zRSKWbCs3rtWvL1X7ZZ/aEX9+q7ZI/71elgsRUqcyqbo87FYaMUnT6lTTo7&#10;zUroabY2st7czNuhhhjaUyN/sqv+zW1qXgXxX4X08XWsaFf2Ntu3efJCfKXd8vzN/D/D96uz8Kaj&#10;L8OvgdqfijR2QeINU1b+y4bzbuazh8vzG2/3WO1v++lrJ+EvxW8TN450fTtW1O613S9aulsbyy1G&#10;ZrhHWRvL3fN93727/gNcNTH1pycqa91G9PBQhFKT1ZzGl2d5ralbGzub2WGNppEtoWlZVXbuLbf4&#10;fm+9Wlb+DfFL6QdTXw/qR03b5nn/AGY+Wy+v+7/tV6d8EbGz8E/Hzx/piL9o07TtPu9qH5vkWSNs&#10;N/wH5a534e/GPxj4j+Mmi3V9rV0LW+v0gk09ZGFsqOdu1Y/u/wDs38VYyzKtNt01ojphgacIr2j1&#10;ZwEJ3L7fmv8A9jVkW8mPlVsf7EnFavjiyt9I+IHiS0tdttDBqFwkca9FXzG4X/4msrzovb/v21e/&#10;Rn9YpKZ5U6fsptM3LjcY9tdP4X8W+FLb4eah4V8TQ608dzqP2xZdJWD5dsaqo3SN/st/DXNYzTGt&#10;Vb722uHE4ZYmNmfT06vs5XOpg/4VOuPKXxr/AMD+x1S+Hfiu18JzeImu4Z5BqWl3FhD5Kq21pNu1&#10;m3Mvy/LWAtmqVOsW6uWOXrlcJyua+3966Q/wLqcHhTxdpOrXMcskNnOszrCm4sv+zurZ03xZoD+K&#10;PFcmvaG2o6Prs00sciQx/a7TdIzKyM33W+b5vm/u1h+X8tRtaqa2qYKnU95kxrygdba+J/CXgLwn&#10;4i03wrLqus32u232SaTUEEUNujKyt8q/eb5m/wA/eh8J+M/Dd54Ai8IeM7TUPsdncNdWV5p23zI9&#10;33lbd/vN/e+9/s1y62ixN71LaaRfau0i6fpt1qDR/wCs+zW5l2/722uWWXU4R95mkcTKUtDsLv4n&#10;eGbT4Z+IPBmg6LqNnZ3nkvBcXLJLLM+9WleX5vl+VVVVXd92sO68VWd58KdF8LpDci9sb57mSRlH&#10;lsrbvutu3bvm/u1k3miaho6+Zf6Te2Sf37m3Mf8A6FUcZUnctXQwNGLumTUr1OpveCPFFl4U0Xxb&#10;Z3MM0smr6e1lD5KBgrNu+9ub7vzVX8P+KLXSvhj4m8NTwzm91S4t5IZFQeWqxyKzbvm3fw/3ay2C&#10;tTWiX+7XRLA06krmEcRKOhu/CnxTZ+APElzqV/DPPDJYy2qpbKGO5tv95l+Wovhl4ovPBFlrDXuh&#10;Ta14Ov1W21KMRMYl/utv+6rfN/n5ayWiXbWv4N8bSeDZr61ubFdW0PUE8q+0+Z8CRf4SrfwsKwxW&#10;E5k5wVzWlX1SZueGPFHw48N+K9LufC+ka5quuTXSR2sesGPyLVmbbnanzFl3fL/6FVP43FT8ZvEb&#10;Dp50P/oiOtDQvFPgPw/4gt5/CXhi+k8QXEyw2cmtT5t7N2bapVV3M23d/F81cn4o0fVNG8Y6na61&#10;dR3WqrN5t1PCzMJHb5vl3Kv97+7Xn4Gm44m7/E6q9T91Yt+Atb0zwx4ystY1eC5uoLLdNHDbKCzS&#10;/wAO7cy/Kv3v+A1zWqm48Q61qGp3jZubyZp5P95m3VcaJaSRliWvdeFp+09rI8xVpcvKbXw48S2f&#10;hNfEOm6rBPc6LrFk1tcR2iq0iv8AwSLuYfd3NVnwH460vT/Cs/hHxdptxqnh2Sb7RbywHE1o/qv+&#10;f733s1S8S+Gbrwr/AGV9tkhl/tK0S9h+zsx2pJ93duVfmrJaGN64vquHxHvw6m/1ipT0kduPG3gv&#10;wZo91a+C9KvbzV7qNoW1TV/LZoVb+4q/Lu/4Cv8AwKsX4e+OLXwtpWqeH9f099X8M6ptklgjOJIX&#10;X+NP9r5V/wC+VrCjgjDfLT2t1b+GrjltPksyJYp810d1Y+Lvh74DhuLjwnpGoatrUisIrnWthS23&#10;d9q/e/75/wCBVzXgHx7J4OuNUtdVsV1rw/rK7dSsJeC3/TRf7rf5/utWQLNVanNbq1Ecup8ri9Ql&#10;inzXR1MOofCnwvcPfaPoGra3fsv7m01lo/ssLN/eVfvf7rbqxfBuv6JpWp6t/wAJJoMGpadqsbRy&#10;fZLeMSWbN3t/4U+991dv8P8AdrPsdMa91C3s7WNprmeRYY0X+Jm+VRSNEvmNG67JFbayP/C1YxwF&#10;NXhcJYmT1Ov0vxJ4O+G+ia5H4Vm1fVdS1izazY36LHDAjd9q/eas6zvPAvifw5o+m+ILO58P6pYK&#10;0Z1HSbSMi7H/AE1X7zN/tf73rWCtnGr/AHaDaK1X/ZkO+ofW5HReLvHemX//AAh+j6Pb3f8AYPhu&#10;TdHNeMDcXHzKzHb/AA/d+Vak1Tx3ZXnxwj8apb3n9mrcQz+SyjztqxKv3d23+H+9XMraqB92ntbr&#10;tpxy2mlYiWLqTkdv4i8YfDn4ga9d6tr2ka3peoNM37zSnixdIrfumdW+7Jt2q23/AL6rnviL42j8&#10;XWel6Po2nNpHhvSlb7NbM2ZGZvvSOP73/wAU3rWM1nHUiwKq0U8tp03zBPFyaNL4i+I7XxjpvhS3&#10;tIZ4zo+lQ2EvnIF3Oq9V2t92rnxC8Z2ni3x5o2uW1vdR21jBbQyJMqrKzRtubbtasHyVo8lea1jg&#10;KcLWM5YmTLnxP1y38b+OtU1q0hmitrxkZUnULIu2NV+bazf3a0fir4rs/HfiO21KyhuYIobGK2Zb&#10;lQp3Lu/us396sLyVqG6i/dvtrRYSNPlfYj27nfzPTPgnqt58PPA3jXxc0xWzaNLSztm+7Nc/wt+G&#10;5f8AvpvSvKtD8karbXWqRy3Vu1wsl4qt+8kXPz/N/eb5q7Dxv4vsNY8J+HfDGiw3NvpemxtJO1yq&#10;gz3Dfef5Wb+83/fys/S/Cl5feFNR13zIIdOsZFhYzM2Znb+FPl+Zvu/99V51CCi5VamnMdVWpz2p&#10;x6EnjO80G+8RSTeGbOay03auI5mbO7+I/eaucvrfzo6m8yONdzVp2/hfxDeW/n2/h3VZrfbu86Ox&#10;kI2/722vT/d0KfJORxe9UldI6m68feD/AB/p9n/wm2n6nba7awrb/wBraSwzOq/31b+L/gLf+y02&#10;7+IPhTwnoOoaf4D0q9+36hE0E+r6kR5io33lRV/+x/4FXAyRxmQo64kVtrI67WWgxxxsNvWuD+z6&#10;Xxc3unT9ZqbW1N3wP4mtPDPg/wAYaPdRXMlxrdvDDbmJV2hlLbt3zf7X+1S/CnxPZ+APHOn65ewz&#10;z21urqyWyqZPmjZf4mX+9UP/AAh/iHyftH/CO6r5O3dv+wyY2/722spZYz97+GtvY0KkZxUtzP2l&#10;aFn2Nv4e+OV8F6hqtvfWA1Xw7rC+XqFgfvMvzbSv+0N3+fvVu6X4o+G/grVYtW0LR9c1TU0ZWt49&#10;VZPJtWz1VV+8y/w7v++q5iHwzrV7bx3Froeo3NvIu5ZILOQhv+BKtUrizksLjyby1ls5v+edxG0T&#10;f98tWDwVCpLSRvGvWS2NrxZ49mvvi9c+ONBWa0k85JbdLtRu+WBY2DKrfdba38X3Wra1fVvhV4qu&#10;313U9D1zTtWkYyXVlp8ieRO/8Tbm+7n/AGdtcYqrtqSz0ybUvtbW9u832WFribb/AAou3c3/AI8t&#10;aTy6lZa2sRHFVLsTxpqVn4p1CObTdEtNB06CPyYILZFyy/3nb7zt/tNW58V/FFn4+8XyatYwzwW7&#10;W6Q7blQG+Vf9lmrAXb5fy1qT+GLq28K2/iFZIJ7Ga4a3ZY2bzIXXs67f4l+ar+rUaEoGftZ1LmlJ&#10;eeAPF2mabHrdveeHdUs4fJlutItYzDdbe7L/AM9P9qqvxP8AGFr4y/sXTdJt54NH0S1+x2rXjZmm&#10;+78zf98rWF5CyU9bdVojl1OMuccsZJxsa3xU8SQePNU0m6sI5oo7PSobGRbhFXc8bNuZdu75fmq/&#10;H418O+K/DOnaL4+0zUDd6avk2er6Ls87yf7kit/9l/6Fu5zaq/xbKqTRtN9ze/8AvKFq5ZfTlTVP&#10;sZfWpc3Mdppfxb8H+EPB/iLwv4d8P6lbW2p6fNCt9etHJdXFwysqmX5tqxru/h3fe+7/AHsDwz4u&#10;s7L4XeJ/DT285vNVmt5IZEUNGqxyKzbvm3fw/wB2sSTTJCu6WSP/AICv3aqbVjZ/7jVlDLaaIljK&#10;h03wm8Y2fw98VXOoalDPPFJYy2ypbLGx3Nt/h3L8vy1nfDTx5B4ItdW0LXdO/tbwtrG37TZxt+8j&#10;dfuyJ/tf/Er6VSkEcEf+rXy/vbKs6x4PvLPwbp3iaWS2/s2+umghgjZml3Lu3bl27f4f71XWw9Fy&#10;9/qYU69VLTodd4Z8d/DH4ea7aat4e0nW9V1FZl/e6sYALNGb59irjdJt3Ku7/vqsrRviHptv8eZP&#10;GzW97/Zsl09wsGwedtaJlX5d23+L+9XBxxKjbtu3+7vq9JYXFpa291LZywWdxu8m5aNljk2/e2t/&#10;FWf9nU4by3L+u1J7LY6b4f8Aj+w8D/FbUPFN5a3kmn3El06pAgMq+Yx2/Kzbf4v71ee6DIug+JtH&#10;1KbdLb2t5DcyeX8xZVkVvl/2q35Nsi/Mv3vvVkXlosTfd4au6jg4qbkefXxM2kdnN8QdXvvjjfeN&#10;vB+m31+dwlaze3aRmh8tY3Dqm7av+1/D8tT6p4q+C1zeNrjeHvEcd3I3mNosLwpZM/3tu77yx7v7&#10;v/fNcj4V8Ual4D8SWusaYVNxB/A3SZG+8jf7Ndnd+M/hFc3v9s3PgXVf7UZvObSo7pf7OZ/vfe+9&#10;t/2du3/ZrxsRhZUp+6nbyOzDYn2i95r5mz+0VrB8U2Hw41KS1g0+S70f7Q9rEMRxLIFZQv8As15P&#10;cRN5KR/N/u7q6rxVN44+J/iH/hIbjw5qj280apZx2thIYY7f+FVbb8y/N/wLdXP3lteaPcfZdRtb&#10;izl2/wCru4WilX/vqvTwHJSpKnfU5cbz1avtLaHR3XiuxufhDpvhNIbr7bb6u181x5a+Tt8uRcfe&#10;3bvm/u1paH4osdN+Euu+GHt7prq/vY7iOZIx5Squz73zbv4f7tcxb2sfyM3yP/e3UvnLHJtZfK3L&#10;96P+Kt/qUOX53COKlE6X4W+LLDwHrGqXV4k0sd9psljH5CLlXk27Wbcy/L8tQ/D3x+PAtrqmk63p&#10;6a34U1RV+3WG75lb+GSP/a/+JX7u2qvh7w5P4i0nX9WhmgS30TZNc+cx81lbcq7flb+7/erE3R6q&#10;2VjT+Hb2rllhaGInM6o4urRirHbW2s/CrwpdXF7oOganr2obNsUOv+W1pBuX/nmv3/8AgX/fVcVu&#10;WWaeZo4wZGZm2RrEq7v7qr91f92nJYx2/wDCvzfN89NYRys/zfd/8drfDYOOH2OeviZVtyhJqF5p&#10;+pW+oabNJaXlvIrwzJwVZf4q9LvPih4F+IttHJ458P6haeIFVY5dY0MgCTb/ABMpb73/AAFv/Za8&#10;8kt9x+b5B/D/AHmp0dnDu2sq/L/DRicJTr69TOhXqU9Oh6ZbfEzwb8OdPl/4QHRbybWriNk/trWW&#10;Utbq39xfu/8AoP8AwKuL8BfEG+8A+JbjVJYRqtnqEZg1K1nfP2lG+9u3fxVjtH/eX51+Vv8Aapbi&#10;JWjrOnl9OEWnrc6J46fMrdDtm8SfCfQNQ/trSNC1/UNQjbzLbSNTaP7JC/8ADu27mK/7O5qofEf4&#10;n6f48+K+ieKLe1u47O1W086OeNRKzRy7m2qrN/6FXIWek3GqXQt7Cznv7ll3LBbQtKen91auTeDP&#10;ElnDJJP4b1aGKNdzSSWMihV/3ttc8cHRpy1lqXLGV6kdFodBqfxBsL345Q+N0tbxNO+3w3H2dlHn&#10;bVVV+7u27v8AgVZGp+ILTUPiVceJBDOLN9VbUArIvmbPPaTb97bu27f4qwo5Fk+7/n/O6l2Lt/2a&#10;7KeBhH316HDLG1Op0PxQ16z8f+P9X12zjngtryRGWOdVWRdsUa/NtZv7tdR/wn3hbxxpOm2nxA0v&#10;UP7RsovJt9d0WQedJEv3VlVuv+983/AfmrzlW/8AHm/g/wC+qVeV/wB1aKmXU5xUOxdPMJQbfc7L&#10;xV8QdMXwZL4T8GaZPp+kTSebf31+4e6vSv3Vbb8qr/n+9uhuvHdjc/CfQ/Cqw3X9oWF89xNLIq+S&#10;ytu+VW3bt3zL/DXO28kcTH/Zb/vqmNbxs3y7P/saIYCnAqWOqTO1+H/jbTfD+geLtNuIbmSXWLBb&#10;aFo0DBW+b73zf7VVfhfr9t4O+IWm+ILyOaezsd6bIFVpG3Rlfl3Mv8TVxu3DPtq9b6k0Uflsqf7N&#10;XLBxmp+YRxstPI6TwT4ys/D+qePrye3uJI9b0+6srVY41ba0h+Xd833f++qzvh98RLfwdHrXh7XN&#10;OOt+EdTX/TLRXw8br92SNv733f7v3V+b5aqRrH5O1G+98tYclpG007Kv7taX9nUZX8yZY6qrWPSf&#10;DHj34X/DPXLLVvDuh69qmoLMn7zVXgK2cbN+8aNVb5pNu5V3f99VxvjHxDa+MPHOt6zaRyxW19dN&#10;NGsyqsqq397azVz0kUbKW+7833ant3VYfl/2Vp4bLo0KntL6mVbHSqx9n0C8iZGjkRsSK3yun8Ne&#10;l/8AC2/DPjLSrO0+JGgXmoajaL5dvrOluEnZf+misyq3/j3+7XnDfMv/AAKiaBZIxuVf71aYrBRr&#10;7meGxTo3sekWHxA+Gfw4P9oeEtB1TW/EX/LC71xlWK2b+9tX7zf8B/4EtcBoXxD8RaB8Qh4yS6e5&#10;1fzmmmebkTK3ysrL/d2/L/s/Lt6VmtZqG3Kvz0qwf3qinltOnF82txzx9SbVtLHoF7rnwd1rUP7c&#10;uvDniGxvZH8yXRbOWL7EzfxfN95V/wB3b/srXIfEPx3dfEfxJaX09othp1jGkFhp8H3beNfugVkz&#10;W6j5jWlZ+DvEl/axXFr4c1W5tpF3RzW9jIQy+qsq1hHA0KHvTZp9bq1dKaNX40+LLP4kfEC/1zT4&#10;Z4re6WJRHcqqyrtjC/ws392j4leM7Txppfg6ztIp4p9E0eLTp/tKqqyOqruZdrN8v+9trnL6C402&#10;6+z3trLZ3C/8s7iNoj/3y1MYLu3LXRDB0eWPL9kzniqyk+bqdV448U2fij4e+C9Ct4Z4bvQorkTv&#10;Ii+WzSOrL5fzf7P8W2pfjT4vs/iV40k1vTYLmK2a2ijVbtVB3Kv+yzVzlqVapLiBfLfb/vUqeAhT&#10;lz/1qE8bUmrHQfEjxnZ+MfCXg3T7S3njl0Sx+xztMq4ZsL8y7WPy/L/Ftqn4q8Y2Or/Cnwf4Yggu&#10;Re6RNdyTSSKPKbzZGZdrbt38X92sfyv9HO2qjJup/wBn09PIJY2onfudv4v+JWn+IvFHg/VLfS/t&#10;dvo2lW1ldWepQxmOdo2bcNvzfKd1bVlqvwo0/wAXweNbVdf068t7lbyPQ4YYVhWZW3bVZfux7v4c&#10;/d/75ri/CfhG+8V2+tXllJaxx6PZPfXSXDEbkXsu1W+b5f8AZrGjg82N2Vf3bf3q4fqGHqP2cXsd&#10;ccbVhH2jW53ln8RPD/irVvFsni/QfMt9em89LrT4o2u7Jl+7sdvvLtVd3+771auPFfhLwF4F17wt&#10;4OuNU1WfxGqLcX+oxhYYUXsqfxM25v8AK1wkPl20aSLsytdD4a8JN4412z0PTZII7i+3NbtMzLGr&#10;KrMwbarfwrTqZfRp+/J6I3p46rU0W5Y8TeJrPxJ4C8GeHY4LmC80JbmOeSRR5RaRlZdvzfMvyt96&#10;to+OPDfjHRtK0nx7pmo/btNRbe01rSZFWfyf4UdX+Vl/2vm/763buPuLRorq4tZdr3VqzQybP+Wm&#10;0/N/wKpZBb3Vr+/ZNy/x/wB6n9QoyjoEcXU5veOo174g6RH4Pu/DXgXS7rTrS6YG/u9RKm5vlX7o&#10;bb8qr/n5ctuyZPGNj/wqDT/CYtrn7VDqjX0kjovl7GRl2/e3bvm/u1ztuq2s25fnk3bqJpWl3t8n&#10;97/ZrSGW00Y1MdUeh13gTxjYeDPD/jHT7mOae41ixW1t2h2sFb5v9Z83+1XKxzx27eZFv+b5WT+F&#10;qqFVK7vm3/8Aj3/7VSQ7WTb8uxv/AB2u6nQjTk5dzmqYqVRJdjpfBnxJg8Nafquh65o/9s+GdV/e&#10;T2aNiWF1/wCWit/C3yr/AN8rW9pfjf4ffDy5/tbwlo+s6r4gZW+zza40fk2bMp+bbH95v87q83kX&#10;P3uq/eojgVYX/ufe/wB2uKpltOpLnNIZhUUbHVfC3x1H4S8UeINb1lbq8uNY065t2aBVLNcSsrZb&#10;cy/3WrB8G6vD4Z8XaJrNwJZILG7huZlj+Ysqnc23dVby4zH8v391IrK0f3eGXdWywFPXzM/rlR28&#10;jX8Varb+JfF+t6xb+bHb3l288auoyqsd3zf7VUGjfP8ArP8Ax2oYVZVfa2EX5fl61Isu5Qdp6V2U&#10;aUKMeVHNVqurK7OtpNtOZ9zUlZn1QUrdaSigA59qNq0U+gnUilGI3rvvhHrF9o3gT4mX9hObe9t7&#10;S1aG4XqrZkrgp/8AVvXafDL/AJJr8U/+vO1/nLXl5mv3WvkduF+IydD+P3jjTJka/wBRTWrBuJrO&#10;8hjImX+7u27qs/E7RNLGlaN4w8ORPbaPrG5ZLb/n2uF+9H/u/e/75rgN0f2fNeh+MreTw/8As/8A&#10;hfTL391falqj6nDC33lhWNl3fjuVv+BVwVqUcPUpyodTojJ1E1UMbxZeW62+itb6Bc6Hvsld5J2P&#10;+lt/z1Xd/D/u1JH4F8TyaYmpf2FfvZ7d/mLCfu/3tv3ttdB8T9Sg0ab4SX1zD9otrbR7C4mh/wCe&#10;iKysy11t5Bq3jTxv/wAJN8PviDZXs0m2RNBvJ2iZFVdrJ5fdf+Ar/wCzVzxzCpTguUr6tGbPFI52&#10;kYRxK0skjbVRVyzNWvqvgfxNpWm/b77w/f21mq7mkkt2/dr/ALX93/gVdh8MFutG1r4heJtV06Ia&#10;9oUDypZsp8uOeQtuO3+6u3+H+Fq4jS/jP4w0jxBHrEmuXmoBpN01lczEwzL/ABLs+6q/7tdcsbXq&#10;P910MY0IQ3I9I0260rxx4fhv7G5srhr63dUuYWjO1pF2ttb+Gux+JfhTXfE3xe8UNo+kXmoRwzxL&#10;JLDGxCt5C8bvu1e+OkoP7QPhgKm1GGnssfTb++6VD+0J8TfEMfxGv9E03ULnR9PsGT93ZuYGmdo1&#10;ZnZl+997/wAdrm9vWq1IShu0dPsqdOm0zz7VbG80S4NpqNpNY3K/OYZ42iP/AI9V7xVNb/8ACJ6C&#10;YdAudOldX8zUZWbybzn+Hd8vy/7NdZqes3HxB+A11rGsN52s6BqCQw37j55opNvys3f73/jq1R+J&#10;hY/Bn4X/AO1Hf/8Aoa1pLFTmoqW9/wBDBUIwu0T/ABuuPLbwCzLvT/hHbNmX+996sPxfbTap4qks&#10;9G8JajpMjQqy6X5Mjzfd+Ztu3dWp8et3l+A/+xbtP/Zqu/tEalqOkfF67udNvp9PuVtYlWa0maKX&#10;/V/3lrlwtWUElHzNZ04ybbLHxN8D3mj+H/B91YeHbyD/AIk6zapLHZv+7k2ru835flb733q4TULO&#10;80i4S31KxudPuNu7yLuFozt/vbWrvPjP4n17/hGfAMces6iiXmgRteKLmTF0zKu5n+b5t3+1TNSh&#10;ufix8J9N1CziNz4o8PyJp10kfMtxDIdqN/31/wCztWuHxdajBOexFWhTqStE4pbK8/s77d9kn/s9&#10;pNn2vyW8vd/d3fd3VE3C7q7r4wXieH00TwLYyB7fRIFkvGX+O5k+Zj/49/5Erz68PlW9ezha069P&#10;2kzzatL2c7I7f4S+Tok+u+N7+NZLDw7atJCrdJLmT5UH+f7y1B8XdNt7bxhFrmnr/wASnxDbrqdq&#10;/wDdaT/WD/e3fN/wKun8S/D94PhToXhZfEnh7w/eXT/2pqUOs6gLd2Zh8i7drfKq/wDjyio7zwc0&#10;/wAD59M/tzRPEGpeGZnvYH0W9+0FbZvvq3y/L825v+ArXgxxf+0e1v5fI9aVD91ynl8ZmuriO3t4&#10;ZLq4kbbHHGuSzf7K1e1Pw1r+h2yXWp6Lf6fat/y0nt2iH/2Ndh8PtYfwV8IfEPjDT4Y31yS/XTIb&#10;iRd32aParMV/76/9Brn/AAr8afEej3kraxdXHiXTLlWS5069myrq391m3bf+A16P1yvUm/ZLRHH9&#10;Xpwiufqc6s/mskcSsZGbaqKu5mata98KeItM0/7beaJqNra/xTTW0gC/73y/LXV/Cu/t9A8OeOvG&#10;tlZLJe6aqQ6bBO3mfZ/Nk25b+9t+X5v9lvWuc8NfG/xZpWvf2hfarcaxbyN/pVhdPmGZG+8FX7sf&#10;/AVoli69SbhSWxH1enCPvvcwftG7Yqcu3yqi10N14F8U2dgb6fw9qMVsq5Ytbn5V/vMv3lrq/glb&#10;6drXiTxh4ktLS00r+zLVprCDUJs29q8m75mk2/dXb/d+61MsL/xrYeIhqzfF3wndSeZva2m1pzbS&#10;L6bPL2qv+7WNbMqnPaCNKeDi43Z5tDcfa5I44FeWeRtqxxrks1bur+DPEegWKX2paLe2tn/z2kh4&#10;X/e/u/8AAq7bU/F3hDwb8f7TXbW7tbnRrq13z3FgfNhtriQMrEbf93P/AAKpbXwx4vhj1nUvCHjP&#10;T/H9hcwutzY3Fw005Vv70TNt3f8AfP8Au0SzKfMtLBHBx1POND0PVPFFxJDo+nT6hJH80nkpnb/v&#10;N/DUWsaXqOg3n2PVbGbT7nbu8udMbl9a7H4e+IdI174YXHhA+Kf+EL1n7d9rN7JI0SXK424Z+Nv/&#10;ANitRfEXSfGWj+HtEttfurTXNHhZlstYtH84ybvmwzt83/7PtWlPHVJYj2czOphIxpXRwF1+7j+W&#10;u7+I0n9gfDXwFoET4+0W7avc/wC00n3D/wB8sy1wuoH9zXa/HVV/trwuq/6tfD9osf8Au/NXTi/f&#10;xFOJz0NKbZb8D2mn+CPBMnjrVrKPUbuS4+yaRZT/ADRtKv3pW/2V2t/3z/u1jXnxp8f6hei7PiGe&#10;A7tyxQIsca/7O3b/AOhVr63aSaz+z74ZurVWlj0bULmG+RP+WfmSMys3/fS/99VwNvLH5KVz4alT&#10;xMpzras2qVJUopUzuNf8e6Z8RPB1xJ4gSKz8X2W37PewQNi8T+6+37rf5/vVd8PS2fwp8Aaf4tub&#10;OK+8Ua0zf2XHOu6O2RfvTbf73/xS/wC1XCw+G9U1vRtQ1Szs2lsdPXddXO5VEf8A3197/gNdv8So&#10;21j4Z/DnWrZXl0+Czaxndf8AljMu1fm+u1v++azrQhG1GD91s0pzk06jWpgt8Z/iDJfJfDxDdeZu&#10;z5YRfK/797dtXvHvjTRfiB4Uj1a8hj0vxrBJsmS2hby75PX/AGWX/a/u/wC7t4+OWPy6szeGdRu/&#10;DVxrkVi39k28nkyXJcKN391f4m+9/DXdUweHp2mtDkhWqzunqekeMPHPiDwh8Lfhouh6k+nfarW5&#10;87y8fvNpj2/+hNVHwr8ZbjxJKmg+P44dc0i8ZY1vWjWKazZv+Wisq/8A2X/oNVviUVT4YfC3+59l&#10;u/8A0KOuCs9On8R6ja6dZRebdXMixIq/3mrzaWHo1KLlPfU651aiqJI2fGnh+TwR4p1LRppDL9lk&#10;/dyP/wAtEb5lb/vllr0j4SXmk+BfC9tqOuQrP/wl2of2XGjN922+ZXk/3dzbW/4DXN/GcN4y+Nn9&#10;iaa3mz7rfTfM/vPgbmb/AHd3zf7tbnxi8AxeJ9a0+x07xl4U0zTNBtFsYLLUNY8uaNl4dnXa21t3&#10;y/8AAawr13KjCnN7mtKjao5o838SaBceEvEmq6Ncb3ks5mjV3/iX+E/8CXa3/Aq634Yf8T7wp478&#10;MPvfzNP/ALTtU/uvEf4f975a0/jbpDXmieHPFCajYarceSum6nd6ZcfaIWuI13Kyt/eK7v8Ax2s3&#10;4AfP8QbhW/1cmmXKyf7u2ux1Pb4Pm6o5/Z+yr27nB2UimOrC+ZcXEdvbwyT3EjbY4413Mzf7K1T0&#10;/wCWKvR/hbdr4X8JeNfGMMS3OqaXDDBablz5TSHaz7f++f8Avlq9PEYn2FC6PPpUvaVLHI614T8T&#10;+H7MXt94fv7e3b/ltJbthf8Ae/u/8CrEuk1qHVE0qSynttTZlRbOS3YTbm+6u1vm+atfwt8YvFWl&#10;+LbO4vNVvNXs7qZYrzT7uYzRzozbWXa3y/davQfH0g/4avsV7f2jp/8A6DFXnvG4ilK010udv1Sn&#10;UV4s8ysfh74m12Sb7Npeoyvbs0dxtt5D5ci/eVvl+Vv9msq7i/syZ7d/kuIW8to5F2srf3dtek/G&#10;j4q+KJviLqdppOrXOi6Xp1y0MMNnJ5e5lP71m2/e3Nu+9W7428Lab4r/AGgfBttexR/8TbT7a+vU&#10;HCzMok3bv97Yq1EMwqRfNVW6CeCpvSJ5baeBfF2vaZ9v0/QdRubVl3rNHbtiRf8AZ/vf8BrpPFxk&#10;i/Zv8Ixyq8Ui6zcxyK+VKsvmVj/E34x+Krzxpqb2mtX2j2dldS29ta2ty0UaLG21flX7zfL826uu&#10;+LfjC68efs/+BNYvYY4ry41FxcPGuFmeMSR7/wDgW3dWXtK06kHU7iVOlTpztueMTSbbfd82z+9/&#10;E1eneOvOuPgf8K47eNpJZpL2OOOJcszed8qrXlkvyw7mXf8A71ek+PrmS2+BXwplgkaKeKTUJI5I&#10;mwyssv3lr1Md/Ehbv+h5uD2nfsbFv8NNYHwMku/+EU1H/hIv7b2qj6fJ9p8jy/7u3d5e7+KvPdK8&#10;L654oubix0zSby8vLf5JoVhbMLfd+b+7/wACr0GPxx4m/wCGa5NQ/wCEi1V9R/4SXy/tn26Tztnl&#10;f6vzN27b/s0/wF4k0rxV8LLzwnL4ybwX4im1Jr5tRmciO73L0eTd/wChN/Cv3q8eliq9GMm+56VT&#10;DUazSXY8n1vQ9S8Pal9j1jTp9OufveXco0W5f7y/3qyNQiXc7LXqnxU0Tx14e8OaDaeJLqx13RLd&#10;n+wa3aSefJJu+bYzt833R/4797ivKrwboa+jwuI+sULzPmMTQ9hW5Ue4fFX4k+JfA3g74ZW+haxN&#10;pcVx4ft5JFhAwzbFpPBPjLUfjB8OvHGn+LWGqXGiae2pWGpvGqvCyq3G5fXb/wChVveJb34cRaJ8&#10;KLHx3o9xdyXWiW6Q6jHdNFHartX/AFiqy/Lu/irlPjFrzfDZdR8A+HfDcPhvSLplmuL3z2nm1GH+&#10;E72/h/2fm/iX+9XysJKdqcV719z6aScU6jeltjgfD1nqPiSZLLS7SfULll3eXaQmU/X/AOyqXxX4&#10;Z8QeEZEk1nRrywib5I5JoW8pv9nd92u6vfEV38K/gX4Z/wCEdlez1HxNJcT32qQ/6xVjbasat/D9&#10;7/x1vWmfAjxvrHjPxcfBfiW+uNd0HXYZY5Ib6RpWhZY2kV0ZvmX7v/s1et9fr61Ir3Ueb9Up6Qe7&#10;GfCDn4X/ABe2r/y52v8A6FPXDaHp97fOtrp1pLeXr/6uGCMyy/8AfK13/wAKLL+yvhv8YrfzPOaG&#10;3t4t397a8610vw+sJtA+BCaxoWvaL4b1vXL14ZtV1u68ny4Yy67Im2t83y7v+BN/s1x/W3RdRx6s&#10;9KGE9pCKfRHlfiDwf4h8MRR3GtaRe2Nu3zb5oiI93pu+7u/2azYC0i/ulVUX5t7dFr2z4a3upaHq&#10;ktv4r+J/hXxL4Xu42jvLO61t7qT5h8pTzF/vf7VeL6pFb2mvapZ2E0dzp0F1NHbyK+RIisyrJu/i&#10;+WvSwOMqVpOFQ8vGYWNGKkjb8B3NoNcvFn8N3XiqP7I/7m2Z90bfL+9+X5to+7/wKsTT7O8vLW7a&#10;zs7m8jgj864khhMqwov3i237q16R+zqceOtY/jP9i3LfrHSfsw6yujL451JrdLiOz0V7zyZOj7fm&#10;2t/3zWVfEyoSqOHkbUMPGrGNzipvCPiS30j+05vD2pQ6dty07W0gCr6/7v8AtViNNmN69F+DvxV8&#10;V+J/jNpsesazdXthqTTRT2Mj/wCjYMZOFT7q1w3iK0h03xFq9rAuIre8mt1X/ZVmVa6sLiKs6ns6&#10;pzYqhThD2lI7f9mOb/i8tnj/AJ87j/0GuRsf2i/iNbTC4bxRPLtbO2WONlb/AIDtrr/2YkVPjPZt&#10;2+x3G7/vmstPHHwks1juNN+HF7cXMbblTUNSk8nd/tfM27/d2159ePPipe5zaHZQk44dPmsXfjLo&#10;66vrHg/WdJ0tl1LxNpUV7caXZwszeay7mZUX13f+O7q4ibw7rlppcmpz6PfQ6dDJ5Mk8luyxq+7b&#10;t3N/tfLXYfDvxpq3j79onw1q2q7Y5PNeGO3hXEdvCscm1F/2fmqD4kfEfxF45+IGqeGJtSa18Pya&#10;p9gis41VY0RZtqt/vfLuq6FfEUbUexlVo0cReoc/4a8I+IfE0bzaRot5qMUbMvmQwsYt3+993/gN&#10;UtQsr7QNUlsNTsZ7C827/JuIzEdv/Aq7/wCPPjvXfC3jM+DPDd9caDoOiwxQQRWMzQs37tZGkdl+&#10;Zvvf+zfxUp1+7+J3wK1+/wBek+1ar4WuYGs9Um/1kiSsFaNm/i//AGa0jj60bVJr3WYvB0taa3Rw&#10;mn+E9f1WC0msdIvbqK+kb7NJDCWWVlPzbf8AdqXVPBvibRNas9MvdDv4NQvP+PeDySxm2/e27fvV&#10;6Ze+OtV8GfsteD/7InfT7+/vLmH7XDw6Q+fIzBW/hz8v/fNO8JfEjxBB+zd4j1aTUpbvWbTVFtLX&#10;UblvOngSTytyq7fN/E3/AH1Wcsdid0tL2OiOAobN62ueaeI/Cmv+Dlt21zR7rT0m/wBXJMnDf8C+&#10;7u/2apaHp+oeJ777Hpel3Wo3G3c0dojSFV9WrvPCPiPVvG3wK+I9vr19c6qdLayu7We8kM0sbs53&#10;bWb/AHf/AB5qTxB4k1D4T/BLwha+G5n0+98TLLeahqkPEzbdqqit/Dt3fw/3f9pq1jjq3L7O3vXs&#10;ZPB0/jv7tjjfEHhnxB4PaJtZ0m805JG/dtMhAZv9lvu12XwE8Gz+KPHOkyX/AIfur3QZvN8y4ltW&#10;a13LFJt3Pt2/e/8AHql+A3i7VviBrl14H8TXt1rui6vZy/8AH5J50ts6ruV1ZvmXp/31tqn+y74k&#10;1qD4vaLo39sXraSn2ndYLcv9nZvJkbOzdt+981Y1sVW9lOm90XRw1L2sZ9Gcrp+gX/h/xdaLr3hT&#10;VZbd7r93pclvJDLdLnpH8u5v+A1V1CyuNZ8XXlppOh3VtI106x6THHJNNDt/gZfvbl+b/vmtr4b+&#10;KtY134z+HF1nVL7WGh1VUha9uJJvLVn/AIdzfL/DXe/DaNov2vL3/nm+qap/6DLRLGVaLu9+UI4S&#10;FXRbXPMtL8EeKdVsJbyx8Papc2n3/OjtpCG/3fl+asGS6UfL/dau91T44+LtQ+Kdnc2usXOn6Zb6&#10;ksNvpcEnlQLb+YqqjRr8rfL/AHq7qy8H6XqP7X+u2c8CSWdiv9prabeHfyo5Pu/9dH3V0Rx9en/G&#10;XS5jLBUqmlN9bHlsfwz8XT6X9uTw3qb2rL/rPs5+Zf723722ufuNPvrC1s7q7sZ7W2ul3W808JjE&#10;yr94ozferY1747+NtV8USa5Hr95YnzN0NpbXDC2hX+EeX91l/wB771ejftIeIf8AhKPCnwx1YwLa&#10;yahYXFxJDGuArt5DNt/4Fuq6eNxCqRVT7RnUwdF05OL2PEb7d5Zb+CvcfiJ8QvFPgv4cfC2PQNWm&#10;06O40hmmSFV/eMoj2/e/3q8Uuhut69T+MpUfD74TM3/QIb+UVaZjGNSrTjMzwUpU4ScRfB/xrk8e&#10;30Xhf4lxQ61puoSeTBqKwiG4tHb5VK7VHy7v8t92uXh8Of8ACD/F6Tw9qmjT+J47G4eP+zrbPm3K&#10;NHuQqq/N91lfbXMeH/DV14s8Rado2mxtJc30ypG6L/q/7zf7q/e/4DXukusW+t/to201qyPFDN9m&#10;Z17tHasrf+Pbl/4DXn10sNVcaO1jtpJ4mmnV3ueMW9ndap4nuLLTNKuY7ia4dYdLRGklh+b7n975&#10;f/Za2PEHg3xF4UWNtc0i80+OT5VkmT5Wb+7u+7XVfDXxxonhj4hfESx1fUptBk1d7qztdZiVibV9&#10;7fN8v3f4W3f7P8NaGveFfHPh74c609n4j07x94RuGV7i5huWupbfb83mLub5f4d21m+7WkswqQqq&#10;PQcMvhOm31PKNF0TV/FF99l0XTLrUbmP5mjghMu1f9r+7Vu98B+KdN1SPTZ/D2px3rqxjhS2kZpF&#10;X7zLt+8q/wCzXovirxLffCz4J+D7bw1NJp954mWW/vdShbEzbdu1Fb+H7y/98/7TVt/sqfE3Xtb8&#10;YT+H9au59ds5LRrq3mvWaaS1dflbazfNtKsy/wDfP+1TnmOI1q017pEcvo8ypyepyXwIfPhv4p+3&#10;hu4f/wAdaua0n4beMDo32weG9TNmwVlf7O3zL/e2/e2/7Vdd+yjrP9hJ491JrUXn2HQ3uPs7cibb&#10;82P+Bba4qD44+Oo/ES683iK9kn87zGtpJm+zsu7/AFflfd21yxq1fb1JUzolQpexjGRn6Hdwx+Ir&#10;GO4sJdUtmukSTTos7p/m/wBWu35tzfdr034NXEY/aP0+O30qbQ7Zprjy9Oud3mwf6PJ8rbvmqz8R&#10;NOtdO/aO8CX1ja/Zl12bS9Tmh/uPJcbW/wDQd3+8zVP4Vk/4zOlT/qIXn/pPJU1cV9YT9Ao4b6vJ&#10;epyPhq+t28f+IftPhi68Tx5uttpaGTMbbvll+X+H+H/gVXfgJ4PvPFfxF0N77Q7rUNAaSZbi5e1k&#10;a33LFJt3Sfd+9t/8drS/Z/Zv+FzeMV/6h9//AOjVrI/Zi8TazD8W/DelJq18mkyPcNJYR3Egt5P9&#10;Hkbcybtv3lWtKtScY1FT7Fwp05VIup3MfWPBXiGz8SXtrH4Y1eKNpJZIY/sE6/uY5PvL8v3V3L83&#10;+0tYUM/2jy44l3ybtuxP4t3+zXQW3xR8ReF/isutX2rajqltp2oTL5N1cvMPs7NtlRdzfL8v/oK+&#10;leoaR8LLHSPjbd+JjtfwJZ2P/CR29zGv7oq3zJGv/AtzKv8AdVfWuiOOq4eNq3Y53g6eIf7rueOX&#10;elXWn3ptL21n0+4df9RdxtFIv+8rVRkVo2f72V+8v96rms+ILjxp4n1HV9Q3pPd3DTN/0zVvur/w&#10;Fdq/8BouJpGk27f3n3ZP95e9fQUJSnTi5ng1oxhJ2KWdreYv3KFbDOv8DfOv+f8Ax2nNG0bbWXCN&#10;/wCO1Cwb51/iX5lroOVuxJD/AKzb/e+7/wCy05YmaTav3GbdH/vfxCo/4dy1oW/+lqy/xt+8j/3q&#10;Co6leHbu8v8AhZdv/wAT/n/Zqwtm12iyR7OR83+93qvcDMm5f+WnzL/n/epyRXGMxONh5FSaKR01&#10;v8y/7FWFWo7f7v3qs8+1ccT7GRFSsvzVJz7Um2tCdSPZRUvPtSbaCSJvu10fw78Y6F4X0vxRpuv2&#10;uoXdnrEMMP8AxL1jyqqzbvvMv95awMCo5II/4q5cTQWIp+zZrSq+zldHZ6f4u+GPh4rdaV4U1bVr&#10;6P5of7amHlK3+6rMrf8AfNcV4u13VPHOryapqsgM7rtjjjGI4U/hVV/u0lnYTX9x9nsrOW8uP+ed&#10;vG0rf98rV3UdE1TRYxJqWj3unwN917u2kiVv++lrzqeHoUJe9LU6Z1qlSOxo+LfGlnrEvgea3sGu&#10;f7BsLe1uINQjUxXDR7dy7dzblNakV78MU8TweKYU1rSrq3nW6XSLWGMQ71+bCMv3V3Vx6qstN+wx&#10;/wB2m8tpte6xRxUonQWHxYvrT4j6x4nksUlstY3Q3umM2Q9vtVcf721fvf7396rh1n4X6Jff2xpe&#10;ia5qOoRt5lvp148f2ON/4d235mX/AL6rl1gj2/dpjWce77tVLLIT20Jji31Og+Ifjuz8afEzR/E0&#10;EF3HaWq2vnRyRqsrNHLubau5v/Qq3vF/jvwD8Stcnute0vWNPnjbbBeaYEEkqY6Sq25dy/N8y1wn&#10;2Zf7tRtZr/dqZZZTmkl0K+tvU3vG3jex1jw7ZeGPDOnSaV4dtZPtEnnlTcXUv/PSTb/n/wAdqt4s&#10;1+117wJ4R0O3imFxoy3C3DyIvlt5hDLt+b/ZrNWNV/hphC7N1bRy6nC3kZyxMma3xI8RW3jJfDi2&#10;sM8P9l6VFYTecqjc8fddrN8tWPiv4ks/H3jCbV7GGeC3khSPbcKoPyrt/hZqrr4Xuv8AhEf+Ej8y&#10;D+z/ALZ9i8vcfM343fd27dv/AAKs2PaV+WscPh8O3zU+g51anXqbHjvxRZ+JdK8K2trDNFJpGmpa&#10;TNMgwzLt+7tb7tdJ+z5PN4VvfE3iyaZo9H03T2jmj/57ys37qP8A3vl/8eX+9Xn9xH8p210er+Mb&#10;R/hxpnhPSbee3/0hrrUppgo85/4Qu1m3L/vbf9WtZYrDctONCn1LpV/f9ozmBc3WtapeapeN5k95&#10;M00jf3mY7q0NHmsLXX9PuNVjln02GZZJo4VBMir82PmZfvVWtx5UdOZFNesqMfZeyOH2kubmH+Ot&#10;Tbx34z1LWnVkjupP3UZHKIvyoP8AvlVq58M/EC/D7xemo3EUlxp80L213BGoJkiYfd+b/a2tWfTd&#10;qtWf1Km6fs+hX1mXNc3fA/jjTvCc2uaNfabPrHgzVZG3WkmBNHtb926/Nt3bdv8AF/CvzfLW5Y+L&#10;fh34I8y+8M6PqOq6wyssD61gwwbv9lfvf5+auG8hab9kUNXK8rg5X5jb65LlNXwH4+n8HavqM2o2&#10;i6rpesRsmp2bcecrZ+Zf9r5m/wC+mrpdN8SfC3wtdPqmkaLrWqX6/Pa2eoMPIt2/z/e3Vw7W6stM&#10;WzjVvu1dTLadSXOZxxclGxp+G/iDqXh7xfe688EV5FqW5L+yxtilhb7ybf4f9mtlrz4RWOoDVrHQ&#10;Naurjd5i6Rcsi2it/tN8zbf++q5byFpn2WMfw1nUy2nUlcI42pCNi/oPimwsfG8mu6l4b026024D&#10;RPpUdsnkxo39xdu1WXb97/e/vV0vhbxD4A+Gery+I/D0muajqnlvHb6ddKscce7++y/erjGWM/LU&#10;f2WNfm2rTnltOoEMXOJs+H9V8I6r4YOjeKtOls7tbpriLW9Lt4/O+b70b/xFfmb/AMd9Kv8AiTxX&#10;ocHgqy8HeGft1zp0N215Nf3+1TI+Oir/AAr81c5Z6Pfau0i6fpt1qBj/ANYltCZdv+9tqS60DVtK&#10;t/tF7o+oWVurbfMubaSNf++mWs/qmHjVu5Gnt6sqexnXSf6PXbfEpRq3g/4e65Gu8Npf9mSN/daE&#10;7fm/76asbwz4XuvG95eWdhJBFJbWj3Un2lmVdi7d23arfN81LpfiuP8A4Qa98NXVo1zG1yt5ZTI2&#10;PIf7rfVSv86vEfvakfZbxMaXuQfN1E8EeO7/AMA3lwYoF1DS7xdl5p0/3Jl9f9lq35NR+EWpXLXL&#10;6b4i0rjcbOGRGjb/AHSzM3/oNcYsW6NN1RtZx7vu1pUy+NSXOnYmni5QVmdN42+Ii+J9Jt/D2gab&#10;/YPhe3betpG2ZbhvWRv/AGX5v+BfLUPgP4gz+BorrTbyxXWvDt5/x86dN0Huv91v8/7VYqxqv3aJ&#10;IlZa1/s+j7P2Zn9aqe09odmt98H5J/tjab4lhVfm/s7enlt/s7t27/x6uf8AH3jy48aw2mn2Nkuj&#10;eHrH/j20+Fs/N/fZv4mrI+xx/wBypFiVayp5bGEruVzSeLk42Wh2X/CZ+A9W8HeGdG8Safr0tzpE&#10;Lxq2neUsbeYys33pP9laevxW0HwlbTw+AfDZ067mXY2q6o3mXK/7q/Nt/wC+tv8As1w8lpGW+7Qt&#10;oqVEcqp82rF9eZsfDLxLaeC/EN5r1/Fc3uox28v2Ly1UjzpF/wBY7M3+9/e+9XJtprXksk07NNPI&#10;zSSM33mZu9bDRK9PVa7o4KnCftDnliZTVjV8G+JbXRPB/iXw5qkNzPZalGs1q0Kg+Tcr91vmZfl+&#10;7u/3a1fhFu0fS/GviB/kFlpD2sZb/ntIdsX/AKDXJXG0RvXd2+h3s3wdhtludL0S1u7p72WTVL3y&#10;5r/yxtVYo9vTgf8AAq8nG0Y0F/iZ30KkqnyPObGL9zXR+BfGjeB9SvY7qxXVNE1SH7PqGnt/y0T+&#10;8v8AtLub/vr/AIFWHbttiq3a6RqmsQvJYaTfahGrbGktrdpQrf3flWvSr06c6Vqmxx05yVS9M6C2&#10;8QfDfwjfDWtF0bWdT1iFvMtYNTKfZLaTPyt8vzHH+dtZXiL4k6frPxyi8ZQ215Fpcd1bTNDMq+d+&#10;6WNW+Xdt/h/vVg6pYX2hyIuqabdWSN91prdov/Qqy7qFd25cOGrhhl1KevNc0q4ypDS1jW8ZXo8V&#10;+KtX1W1jaK2vbp541uOqqzbvmVf/AIqtr4iePf7Z8WeHNe0QXVvc6Rp9tbr56hfniZmb7rN8vzVz&#10;dnt+633dtPuB/D5a4/hj/wDiq7PqFOVl2OX63KN/M6zxD4t+F/jbUf7c13Rte0rV3+a8tdIaPyLp&#10;/wCJvm+b5v8AgP4tUfxC+LGk+P8AwFoug6bos2kPpt4zR267fJjhwyr827czf3vl+9urzy4t4zJ8&#10;u01JbxLE3+1WFPLadOalfYTx1SUWu5UmtW8n5OldL4m8WWuv/Dbwd4ct4rkXeitc/aJJFXypPMfc&#10;u35t3/jtZM3K7f738NRrHtHzLXpVMNGvKLfQ8+nWlTul1N2PxbYr8HT4RNvP9ubVvt3mbV8nZ5e3&#10;G7du3f8AAas+GtY8G3/hKPw74o0yawnjuPOg1rS7aNptv/POXd8zL8zf+O+lcwqru+7UiwKfvVwy&#10;y6nytHRDGVIyTOr8a+MNDg8A2XgjwoNQvNMhvGvZdR1DCl35+VF/hX5q89miYQ7WV62JrVWhfavz&#10;rVNl+5/crtwuEjQp8iOPF15VantGbXxM8VWHjzRvBlnaxTxyaJpaWE7zIqqzqq8rtZvl+WtJvH9h&#10;4i+GkXhnxNFez6lpbf8AEm1G2VSUX/nlJuZfl+6v8X8P935uW+zqIwqr8/8Au0zyldqx/s6nypdi&#10;Fjql35nUeEfiJpkPhA+EfGGk3Gr6Es32i2nsyourN2zuKbvlbr/481dJp/jLwn8O9PvP+EF03U5N&#10;cu4WhOsa00Zlt0b73lqny/8AAv8A0KvO7eBV+ZsZq4yruSNf+BVzzy2nOR3U8fUUTa8E+KbPw14P&#10;8baPdQ3EtxrNrCtu0aKwVozI3z/N/tL/AHqd4C+IFjofh248J+LNMbWfCN43nKsLYuLWX+/H/wDE&#10;7v8A2ZW5/cpWRl6/5/8AiarlFuPrRLLac7jjmFSnax2/9rfDbwvBdf8ACM+H7zXNQuI9iXHiJIHh&#10;t9392LbtLf7y1w9nb7WLfwVIqrAPl+T+LfVp7O6gs7e5ltZ4rO43eTPJGwik2/3W/irTD4WOE+ZF&#10;bEyxB0Pwy8bWngTxTe6hqEVzPHdWEloqWyqxVpNu37zL/dqn8OfFdp4J0jxZa3UU8h1fSHsbdoUV&#10;lV2T5Wbcy/LWDHFvuDI38NTrb5kj+X5W+9Wk8FTqN36mdPGVIRsi18NtYt/A3jLSdevo5pba0lZm&#10;igVTJ91l+VWZf71Vtauo9S8QavfIsiRXl1NcKJF5VWkZvm/8dqWS0WXzJP7v3UqO6iVdirzW8cPG&#10;FT2hlKtKdP2ZrfCnxfY/D/xvFrd/Dcz20dvKrLbqGk3Mu3+Jlri7OwWLYu2tj7G25Ny8NUjWeLja&#10;i/wrVQw8VWdUynUqOmqZb+HOv2vgvxrpuvXkMslvaSs8kduoY7drL8u5l/vLWL4kuF1rxBqOpW6y&#10;JHeXj3Uav8sqq0jMu6rK263Ejq33FpFibaqj+6q0fV4e09qL204Q9mdvqPxB8H/EOztZPHml6lba&#10;9bwrC+q6I0YN2q/d3q/8X+fl+7WN4w8fWOp+GbTwj4R0ubSvDKzG6uGnb9/eMvd9v/oP+yvpXO3F&#10;gv7uNV3llqdbeOJXZV+RflX/AHa445bThK51vMKjVjZ1nxXZ6p8KfCfhdIbgXel3FzJNNIi+UyyM&#10;zfL827+L+7UOm+MLHT/g/rXhOWGf+07/AFBLyOVFXy1Vdv3m3bt3yt/DWVDD5c0Ssu/73/fVRXFr&#10;u/eN/wCP1t9Rp8vJ53MZYypzX+RreD/Fdn4e8B+NdCuILmS412G2W3aNVMUflszNu+b/AGl+7uqb&#10;wr8QtJ/4RIeD/Guk3GqaFBI01heWBVbqyZvmZV3fKy/e/wDsvl289sVN+5fu/LUE0C7t237tTLLa&#10;c7vuEcwqK0TuF+InhXwJpOoWfw+0rUP7Uvomhm1vWmTzoYm+8sSx/wDoXy/8C+WsH4O+K7T4ceP9&#10;P17UIZ57WBZVZIEDStujZfl3Mv8AerK0XRZtTvDb29u00kcbzSKv8KRjcx/75WmyR7lj/wBn5aiG&#10;BoqLpX3HLGVuZVOxP4O1K38OePtM12WOWWztL1biSONMuyq275fm+9XW+EPiBp+hfHG88azW93Np&#10;sl5d3CwxqvnKsqybfl3bf4v71cPCu3cy/wANXYVj3Oy/KG+X/drepl9Opv2sFLGVFt6mbHJHB4gt&#10;r5o38uO6WZlRedqndXear481PXPjvceM/B2l395dYWVbQ27NKyLDHG4dY93y/e/76WuOaNWatjw5&#10;rt/4N8QWutabIsd1byYG5eJF/iVv9lqyxODjOPMt7GmHxMua3S50OqeJPg1r+pf27caD4js7x33z&#10;aLavEtpI/wB5vm+8q7v7u3/drqPj5ri+IfDPwxvWsYtPa4sbiSOztl4iRvJ2Kv8As7dtZFx4z+Fe&#10;rX0msXXgnVY9T3eZJZQ3QFjJL/vbty/8BXbXJeNfGt942146nexxWkccawWdrD/q4Il+6i//ABVe&#10;HhsNUnWTs9O571evTp0mrrUxdUtI7q1dov8AWR/er0S88f8Aw58Q+EPCuk+JNN8STXuiWP2Xdp3l&#10;LG33d33pf9muHsV+f52+9/B2Wql9YRwyP/47XvYjCLE2Tex4VHEujdrqegSfGTQPCum3Gn/Dvwy2&#10;k3l5Htk1jUW866VW/u/M23/vrb/s1x/wy1618BfELSfEOoR3E9vbSSySLAqmRt0bL/Ey/wB6s2Oz&#10;VWRv7tMm5ZKVPLqcIuHcmpjanMn2N7w54t8Mx+IPFbeIdBbVNH1qV3WaOGP7XZbmZleJm+63zfN8&#10;38K1vWPi/wAG/Dnwp4k0nwjJqusX3iO2+xzSaiqxw2qMrK3yr95vmb/P3vP5oVgU/L89dV4Z+E2o&#10;6v4bTXrrUtI0ixuiwtf7WuvJe52/e8tdvzf3a48ThMPTfNUZ04fF15r92ibwt8QtCm8Dw+D/ABxp&#10;15faVayvJYX+nMourRmb5gu77y/M3/xLfLt6v4d/F74f/CnVpY/Duiaxc21zGwvNRvvJN0391I1V&#10;lVV3fM3/AKDXlE0EZj+Zf/2qi8htxZl4X5Wq3lUKmqehH9o1KfqdP8EviNa/CaXxFc3VnJeXF9Ye&#10;TbwpGrRs/wDDv+Zfl/vba17bWfg3Hqg1v/hHvEK3PmK/9iM0RsFf733vveXu/wD2a4e609V27f3o&#10;+9v/AL1Qx2qqu5lDj7tXLKoSlzcxnHMqijZo3r/4g3fij4saX4y1eM4tdQt7j7NAu7yYopAyom7/&#10;AGV/76atTQ/iRpumftASeOntrx9OkurifyVRfP2yRsq/Lu2/xf3q5JRHyrfxUWOlz6ldSQ2lq80s&#10;cLzyKv8ACkYZmP8A3ytbTwFGC17WMo42tOWne51Xwz8eab4M+IGu69d291Paala3MEKQxq0qtIyt&#10;825lrG+Efie1+H/xA0nX76Geezs2cyLbKrStugaNfvMv96sy3lVfvLlG+9WpfeDr6z8EW/il5IP7&#10;OnvmsI03N5u/azfMu3bt+X+9UVKFGCfP9vQtV69Rq3TUxfEE8d7qGpXS+Ykc0zzRo/8AdZt22vZv&#10;G+sah4R/Z98J+Bbu5b+1NXX7XNH/ABW9t5nmRI38XzNt/wC+WWuEtvCcPhSfwbrviLbeaDqjNcLb&#10;2f72aRItv7tlbavzMyr977u6qnxE8YTfEbxre64wZLYjZawydY4l+7/wL+Jv9pmrilTjjK0IQ+GJ&#10;2U6rwtObe7MeE4WPcqef91t396rDN9luBNtdvurSTMs8IkZd8i/K3+0tSzr+5+TlPvLX0kYnz3Nz&#10;D44vtNv5bfP8zKrt/Ks6aJg3y9VrXWWNm+7+4mXd/utUd1bs27d/rF+9/te9VEqWsTNXbu+VeG+Z&#10;U/8AQlqS13Qzblb5o/mpY7f95tb5N33f9lqVf3dwjbeF+VkpkRkTakm2Tcn+rb5l/wA/71G5+q9D&#10;zUrWvynbykf8P95arfvYvliPydqnUs6uESRKis3/AH3VnYaMY/hpdlcvKfZSkMop/wBKKRIynbDS&#10;7KKAE2GmWlhPrOrWemWhQ3F3MsEf+8zbakrU+H97DpPxH0C7uGxbreKrMf4d3y5/8ermxMpU6UnA&#10;1oxvNJnT+MPH7fDO4k8JeCNlmbX5dR1Yxq01zL/F977qr83/ALL/ALWJ4e+Nfi7QrzbqV3/wkGlz&#10;fLcWeoIsokX+L5v4f/Qf9msz4h6RcaB8RvEFveRsDJfTXEbN/wAtEkZmU/8AfLVjSSR15OGwdGpR&#10;5patnZVq1IVLI2/Gkugrrz3HhyZn024VZlheJlNuzfej+b71PsfBPiXVdPF5aaDfz2zLuWRbc/Mv&#10;+z/e/wCA1teAPh7cL8UdF0rxDY+THJG18LSRgxkVVZl3L/vL91q5zxF8X/F2t6/LqMetX2mIsjeT&#10;aQTNHHCv8K7V+Vv+BVHt6kX7LD62K9nGX7yZlyStaySRzxvFJE21o5F2srf7Vbtv4K8SXt8bSDQr&#10;+SZY1mZfKPyq33Tu/wBqtT4uXQ8T+BvCPjGaNYdY1GOa3vMJt89o22q+3/gP/oPpW7+0R4/1vStT&#10;0jRdI1C40q2XTorqY2cjRSTO3y/My/NtVVWp/tCvU5VTWpf1amrtnB2fhvxDfazPplvpF7LqEP8A&#10;rofJOY/9pv7tQatZX3h6+ktNSs5bK8X5tky4O3+9Xf8AxP8AiFr9n8NfAk1nqU1neataM19e2zeV&#10;cT+WFVdzr838TVh/ELULnXPgr4I1m+lkudUW4ubVrmR90siKzbdzfxfdWpp5hW0dRaEzw1PZGJb+&#10;Gtfv9QFnb6Jfy3DQrMsf2cg7G+7J/u/7VVPEWjat4bkEOrabPp8jfd85CN3+63evSvjr8Q9Y8P2f&#10;hnQ9IuJdK87SLe6uLu2fy5JeqrHuX5to2t/31WX4H8RX/wAQfhz4z0TxBNLqJ0rT21OzvJmzLE0a&#10;9N3v/wDFUQzHEW9rJe6EsNT+FblPzP8AjHKRv+pi/wDaFYNxNbf8IPpcieH7m2uPPfzNaZj5Vyvz&#10;fIv8PH/sta8T7v2aC3/Uyf8AtvUniiRk/Z18Ht/1FLj/ANCkrnoVLSv/AHi507r5GBo+hax4odl0&#10;rTbq/wDL+88KZC/7zfdWo7jw5rNhdXMNxot7BLbR+dMjWzfu0/56N/s/7Vdr8WPEuofD3S/DnhLw&#10;9dTabarpsV7cXNo7Ry3Lvu3MzL8235f/AB7/AGavfDHx9qvij4bePtP1eaTUJNP0eZ7e8uPmkVWi&#10;bcjN/Evyq1dMsfX/AIttDGOGp/DfU80htrq8tpbq3sZ5reFlSSaOFjHGzfKoZv7zVf1Lwvr2j2K3&#10;2oaLqFlZt/y2mt2AX/e/u11/wa8W3HhH4NeOtZt4VmvLea3+z+YuVV2ZVVtv+yzbv+A0nwP8U634&#10;x8Q+INJ17VbrVNPv9JuGeG6mZ1Vvl+ZVb7v3m+7TeOruTcVpEPqsNLvVnn0LSXlxHb28MlzcSNsj&#10;jjXczN/srWjqfhrXNDtRdalo9/ZW7f8ALSe3YCuk+G+rv4K+EPiDxdp8aSa3JfrpkE8i7vsybVZi&#10;P++v/Qax/Cvxo8RaLdytq91N4i0q6VludOv5sq6t/dZt22tvr1epJ+yWiM/q9OC95mDHI08kccEb&#10;SzyNtWONdzM3pW1qHgrxPpdh9tu9Cv4LVV3NI1u3yr/tf3f+BV13wOs7c2HjLxPZSWWm3thGsOnS&#10;atN+4s/MLcyNt/hXau7b/e9aXwvqXjDRvEyapP8AFjwvqUbSbp7W41p5IJF/iG3y9q/8B+7XPXzK&#10;oqlqa2NaeEjy3fU83huFkX5aJJfLWui+JsWkRfEDUW0C4trnS7jbNH9idWjVmX5gu3/a3Va+EmiW&#10;/iT4naRZ3qCWBWedo26P5YZlH/fW2vX+t2w3tmeX7D997MzLfwR4pvNP+3W+gajLasuVkW3PzL/e&#10;VfvNWTNaaisNnIdOvNl83l2zfZz/AKQ2du1P7zbvl+WrviT4y+L9Z8SXGqQ6zfaYiyN9ntIJiscS&#10;/wAK7fut/wACrtfjR4qute8AfDbW1H2G/mW5uWkg/dbZVMe6RdvTc3zf8CrzfrmJhKKkl7x3/Vqb&#10;Ta6Ed54B1Nfg9YXSeGb/APt5tWZZEWxf7R9n2N95du7bu2151+8RXjdXSRflZXX5lr0W98XeIX/Z&#10;+0q9/tzUxqDeIGia8+1yecyeVJxu3btv+zXncfmNG8krMZG+Zmbks1bZZKrPn5u5li404WsegfCT&#10;WL7RvA/xKvrGdre8t7O1aG4XqrZkrE8I/HTxmPEGnw3upNq9lPMkNxZ3EcZEyMdrD7tdB8G5tPs/&#10;B3xJm1a1kvNMW2tftEELbDIuZPutWXY/EDwT4euIr/wt4IaLVofmjudSupHihb+9s3fM3/fNebOP&#10;tK9VclzrjK1ODvY67wvoVp4X+Ofj7SrH93aw6HcSJH/zz8xYJMfhurxjRkmvbiK1tLeS7upG2xww&#10;KSzN/sqteg/BC6u9W8d+K9RvpmmvLrQ7t5nb+JmaOmfC+9Pg74SeKvF1jGr659oTTreZkz9lVtu4&#10;r/31/wCOrRTqTwspdXoTUhGul21MHVPB3iTRY4pL3Q7+COZlSNmgP3m+6v8Avf7NZV6LjT7iS1u7&#10;eWzuY/8AWW8yGMr/ALytW/8ADL4reJrPx7pUN9ql3rFlqV5Fb3FreTNKGV227lVvusu7d8tdrb6D&#10;aeJ/2p9Wtb2Pzra1f7T5LL8sjLCu0f8AfX/oNdyxtei2qy6XMvqlOouaJ55a+E/EN7Z/brfQNSnt&#10;Nu5ZltpMMvqvy/NWT9oVfvfIa2r/AOOHjPVdffVYtansEVv3NjC2IUX+FfL+63/Aq2NL1HT/AIu/&#10;F3QEuNLXSxclft6wzeZHdPGrMx27V27tu2qji8RTV6q0MZYanOVosx9M8F+I9csftlhoV/c2e3cs&#10;0cLYb/d/vf8AAax7gyWFxJb3UMltcRttkjnXBVvRlr1T4gSeKtR8VXX2P4neHPD9nazPDb6dBrD2&#10;5t1VtqrIqx/e/vbqo/FLxDpU/h7wjrGqaroniDxNY3qx6j/ZN0sq3Nuu5tzfKv8AdVfu7dztXLSz&#10;Sq5+8tzeeCp20Zylv4H8S3emDUINBv5bJlysiwn5l9VX722saEq1ewam+ofEPxfD4k+H/wARLK5u&#10;G2NHoOoTtCU2j5oxH/Ev3v4f4vvfxV4x4jm1SPxRqaa1bJZap9oZ54EXAV2+Ztv8P+1XXgcbKvPk&#10;mcuJwkaMbokuLuO3X5mVK218FeK5dP8At0fhzU5YNuVZbZtzL67fvVY+B+m2l941vNQvYvtiaRp0&#10;upQwP913j27f/Qt3/Aa5u6+MXjaTU31pvEd7Hcbty28bssC/7Oz7u2tK+LrOo6dLoTTw9NU05dSm&#10;lzcarMLS0sZ7q6dtqwQoZZGb0VV+avUfjB4a1yTwt8PZItC1GVLTRVF15dpI3kNtXcsny/L/AMCr&#10;nPjY80N54R8ZaU8mk6nrmmC8uPsjNE0cu35nVl+Zc7q2/jD4r8Q2/hX4crFreoxfbdER7zZdyL9o&#10;bau5n+b5vvfxV51StUxNSjKJ2U4U6NOaZ5p9sb7PuSP5a9I8LeMNT8Mfs9a5qelXTWN4uvrD5sfX&#10;a0cdeUzeY0O3/gVetfD3xjqnw9/Z91zVNL8h7xdcWP8A0hPMXa0Ef8NduZ83s4+pyYD+Iyx8JfHv&#10;iD4mQ+ItN8W3H9reGYdNkmuLmeEL9mdfulXVfvfe/wC+a8Z03Tb7ULe5mtLOe6t7Zd9w0MbEQr/e&#10;bb91a9X8IfHvV/iDrFr4T8W6dYajoesTxWcgtI2heNnbapVlb+FttT+BfDh8J2fxn0dZnlj0+xaK&#10;OST7zKvmbW/75rzaGIlhJtWtsdtegsTFanmOjC6v7uK0tLae9uH3BYYI2llb+L5VWrlvoupa/qP9&#10;m2Onz3V5/wA+kMbEr/eZq3v2dgH+Mnh9U52/aC3+79nkrb+HvjHRoI/Hvhm911vC+o6ndf6NrQGA&#10;u12/ds38P/xLNXfXzGdOUowRw0sFGok2zz7xN4e1jwfJHHq+lz2Esn3Xmjwrf7rfdqXxDPaQeE/D&#10;ph8P3WmzOr79RuGfyb7n7y7vl4/2f71dh4+8P+OdA+GpS41ex8YeEWuluF1S1uPtTQN91fmb7q/7&#10;u5fm96z/AIqyN/wpj4Wt/G0V9/6MSsY46VTkb7lPBRp3SOS0/wANeIL68itbfQtRmlmhWeGNLOTM&#10;kTfdk+793/a+7UGuaXqXh68+x6vp8+nXO3d5dzG0Z2+q16x8bPiTrHhvwX4B0bQrxtMkvNCtZ7y6&#10;tm8qWRdiqib/ALyr/rP++q5zx5rV54l/Zy8L6zqtxJe6ra6zLZLdzvulaFo5G2s38X3V/wC+aqnm&#10;Na6nNaMyngaSuk9TjvDvhrXPFc0keiaTeajsb948KMQv+833VpNW0jU/DN4lrrGmz6dcN8yx3ELR&#10;7l/vL/er3T4k6BqnhXSdB8LeGPHHh/wZYW9jHJcJe6k1reXbnO6VmVd235f7397/AGax571L74Q+&#10;JNH8aeOvDXiW8tYftOjz2mpfaLpZlVm8vcyhm3fKv9794y/3aiOa1XPbQuWWU4R31PNPDnhPXvFq&#10;yyaLpF1fRx/6ySFPlX/Z3f3qxtUt7rQtQls761ntLmH5WhmQgr/wGvVtC1nTfH/wr8O+HtL8ar4J&#10;1rSWfzbW4mNvDdsx+VvMX/P7xvl+7WZ4yv8AxP4G+Ivgq/8AiBbW19badsEOoWfz/a442X5t38TL&#10;u3fNt+971dPM6vtGjKpl9PkTOUuPh34ss9O/tOfw9qMNjt3tM1uflX1ZfvKtYEbK6jbXvZ03xFr/&#10;AI1v/FXw9+IVl4gWdpLhdEu7phIqMMbPKbjav8O7b91a8Luo7iDUryO7t/slzHM6zWyLjy3z8y7f&#10;4dtehl2NliJOFQ87G4KOHs6Z0fw08Mah4k8X6Fs0e61HSf7Qiju5Y7Uywqu5d3mMq7V+WnfE/Qr/&#10;AML+NtaVtFvNO0pryWG1mktmihZd3y+WzLtb5ab8LNc1jSviL4bsrLVLy1srjU7f7RbQ3DRRTfvF&#10;Vtyq21vlq74vl1Hxx+0BP4d1fV7660iTX2hW0muZGiRPM24Rd21fl+WuKtWq08Y+1jppUac8Iu9z&#10;B0PwX4m8V2X2rS9Dv7y2Xd/pMcJ8tv8Adb+L/gNZ09tc2N1JaXltPZXkLbZoZozGV/3lauq+LnxT&#10;8Rp461TSdL1G78P6Ro9w1naWenTNbgLG23d8v3s43VseJNZm+InwTsfFGq7Dr+j6l/ZbXm3DXMLK&#10;rfN/eYbl/wC+W/vVtTx9a6dRe6znqYSlZ8r1R5/dbVh/2K9A8fz7Pgr8NXXo76h/6Nrzhj/o+3b8&#10;+2u/+JbtF8C/hj/v6h/6NrXHS5akH5/oaYGEZQkvIxbHwJ4mv5o4bbQ72We4hW5jVYflaFvund/d&#10;+Wq6eFfEZ8RSaKuiX66pGuWgWE5Vf73+7/tfdr0D43/EbXNB8I+AdH0W+m0v7RolrcXFzaSbJX/d&#10;7VXcvzbfvf8AfVP8V/EfxPB8AfB+oQahLb6pqUklvfajEdt3JFFJKqLv+9/n3auBY/EtJ2Wp3/U6&#10;Cur7Hnms2Oq+Fb37Hq9hPYTMqny51xuX+8rfxVPB4X1e/a2itNJv53vY/OgUW0n75F28r8vzL833&#10;q6LxZqd34n/Z28P6jql1JqGqWOtPZR3cz+bI0TIzMu5vmbov/fK10vxD+IeteDvg58O7HRppLOXU&#10;rDdcXsPyzKkar+7Vv4fvf+O1r9fruKilrexn9Rpczbeljz7XfC+s+F2i/tfSrqwRm+Vpkwrf7Kt9&#10;2qUen6heQXF3Z2N1c26ssLTQQkiNmZVVWZf4mr0P4KeJtR+Ia634O8Q3lxq1jeafJNDPds0sluy/&#10;dZWb/e/8dWj4Q+K7jwp8GPHerWipJe29xAsLSDIjdmVVb/gO7d/wGn9er04tSWun4kxwVKo009Dz&#10;zU9MvdBuo7e/sZ7G5kVWWGdGjLL/AAttrQX4deLYdM+2v4b1JIV+bd9nbcq/7v3q6z4U69qHiLVv&#10;EXjDXpm1rUPDmkPPZpOnG/5mU/h83/fX+zXFQ/GPxrDq/wDa3/CRXrzbt7RPIfIb/Z2fd21p9cxM&#10;3yJLQz+q0VrfczLWwvNcvJIdOsZ72WOHzPLtIWkKqp+9tWq6lrtbO3gjMskzKqqi7izelep+PNbh&#10;+H3xh8M+LLK2Nnb6pZW+oX1mv8PmblmG3/d/8eq5pHge18MfG7WdWuFD+GdGtW16GROVdZPmhVf+&#10;Bbtv/XOn/ar3t0Mv7N10fU8rurK6stYj0uazuYb3cqtaSQkS/Nt2/L975v8A2atbV/APivTdPS+u&#10;PD+ow233mkkgb92vq393/gVd18FrmXXJfH3jue502011NqWdzqkuy3tWkZtzs21tv8Kr9NtN8Nap&#10;4u0XxNDqk/xd8K6jGZt1za3OuPJBMn8SiPy9q/7O2uOeZ11KyWx108upON31PJZIPtHnKuWPytVO&#10;RWK7V2b2/vV23xVm0OH4iarJoVzbXWkzqk0b2Lq0Suw+YLt/2t3/AH1XKeXNqWo2djZxvLczTLDD&#10;H/z0djtUV9LSxHPh/bTPAqYbkr+zR6n8HNS034aeHb3xrrcKyx6pqEOj2ayf88WIaeT/AHdv/ovb&#10;3rgviN4Sk8EeNdU0ba6W9vcbrd/70TLuT/0L/vqvS/jH8N7fVYND8L2HjLwnpljoNn5LW+pamIZv&#10;tLfNJIy7W27vl/NqofGLRnuvhh4Y8RR6rpmu3uj7dK1K80m4+1Ruq/6lmb+9/e/2pK+Vw+KtiPaN&#10;7/0j6SvhVKh7JdDyKxsr7WL77Hpljc6hcsrbYbSFpJPlb721a0b3w/rHhRXj1jS7zTnmXZG93C0Q&#10;b5v4Wau+uPEV38J/gl4bm8PMLTVPEstxNdaiq5dVjbaqK38P3l/8erntD+M2rxeH77R/E63HizTL&#10;yHbGl5cfvrd/4XV2Vm/76r0f7QxFSV6a908z6lTpxSm9TmtPsrjVLqO3srWe9uZP9Xb20bSlv+Ar&#10;V/XvDGvaAsX9r6LfadDN92Se3MY+m7+9Xd6Fr9x8M/gPba9oGyPW/EGpPbyX7qrNbxR7l2r/AN+9&#10;3/Am/wBmuf8ACvxp1yxsr2x8SNP4u0W6hZHtL+4xIrfwsrsrMKX13ETk3TWiNPqdKEUpPVnOWthJ&#10;eXFvY2Vu11eSN8sEMZLM3+yq/wAVXta8C+J9Ct/tmp+H7+y09V/18kJwq/7Tfw/8Cr0P4N2kmmfC&#10;vxZ4m0zVtJ0bX5L3+z4dT1qfyoLRdsbNtba3zNv/ALv8K1N8Or3xN4X8TW91rfxY8La1pFxJt1Cx&#10;vdde4EkLfe2K6cN/3z/d+7XNUzSqqj9mtjqhltOdNcz3PJNDs7zW9QjtdPtZby8m+7DDHlmrU8Ve&#10;D9f8NWwbWNJvLFN37uSaPhvbd92u98GeJfCngz4ieO9Mt9VTTdO1WH7PpetWbbltN3zfKy/w7m+9&#10;/wBM6i8Q+GPHHh7wFrb2ev2HjrwjcNm5mhuftEkG3+L5vu/w7trN92qlmVT2q6Iccvp+z7nnugeD&#10;fEniu3e50bR7zULYNhpkTjd/d3Vk3lrcadcSWd9ay2tzC37yGZTGVb+7tavXze6f8SvAvhLSvD3j&#10;9PBus6RB9nm0y8umtVun+X94rr94llZv4vvfw1xXxhg8W2fiu3j8YW9sNQW2SOO7tP8AVXSLu/eb&#10;v4m/75auvB5jUrVvZzOLFYGNGlzI4p7W61S6jt7S3nvLmbiOGCNpJZG9FVa9i+K/gnX7n4f/AAvj&#10;t9C1KWSy02b7UkdrJut2xH9/5fl/i+9XkC3V1YTRXlpcS2lzC26OeGQxSRt6qy1698X/ABr4is/h&#10;78MpLXX9ShmvNMlN1It1IrXDYj+Z/m+b+L71LMfae3hYMv8AZ+xnc840fSrzXrlrHSbCfUZZI9yx&#10;wIZD/vfL92rXiDwdr3haGKTV9GvNPgkby2kmQ4b/AIF92u6uteu/hp8E/DT6BL9i1HxNJPPfapCu&#10;2RQjbVjVv4fvD/vlvWj4IeOtT8XeLf8AhDfEF5ca5oet280ckd9IZGiZY2bfGzfMvT/2asv7Qr61&#10;IL3Ua/UaUrJvVnnFtYXmoWdzJZWk95HZx77h4YTII0/vMy/dWl1bw9qfh6O2bVNPutOe5XdD9rha&#10;Lcq/73/Aa9S+AGr/APCJ6f8AE28iK3VxpNjvj3L+6kaNpNrf99LXnGr+Ndc8aXFvca7qM2omHc0f&#10;mIq7d23cF2/7tdtDF1sRWaivdRx4jCUqNNOT1Zh3AaPzV+4a9f8AglqOm/Dfw3c+NtcRZI9WvodF&#10;s1k/54sy/aJP93av/kL3ryxbSTUL630+1haS5upFt4Y+7O3yqP8AvqvXfjP8NIdSi8O+GdM8aeEd&#10;NsfDln5DWuo6p5E7XLfM8jIqnG75fzauXN6+1Hub5Xh7Xrdjyz4ieE5PAnjbVtC2t9nhmZrVvv5i&#10;b5ov/HW/9CrpfETt/wAMsaMzf9DI27/vzJXRfGLw1/aXw38K+IU1XTdd1DRY10fU73Sbj7VEy/8A&#10;LFmb+9/e/wBqSsPXoGb9l7R1X/oZG/8ARMlcHt/a0aSfc7Pq/sqsmuqH/FDn4SfCLdyPsd3/AOhx&#10;VwVrCoCffD7q9H+JMP8Axab4Tx7f+XS5/wCA/PHXEWtswi+791vl/wBqvey3+F83+Z5GYRl7X5Ip&#10;zWvlN5i/6tvlZf7tXIYtmwf8s2+7/stU01rujk2r/D/47SWsGYfLf+78rV655EYlSP5pEVl2bW2s&#10;v+z92r6x4/dt9+P7v+0tRNB++dW+8y/+PVYhVmjC7uV+ZXpamsShdWvlNuVf++6r3A+43/fX+f8A&#10;P3a2GCy/M3Rvlas+SBiskfdfmWmZSiT2/wA/kTf3v3bf71Nmt5IpCsY+QdPlpLEbd8f8DfvFatDe&#10;v92p1NFqaDTr2/76b7tR/bIf+em//drL6tu2/wDj1Isse7b89eb7XmPufZGr9uj/ALrVIsqt92s+&#10;FWC/JJvSrkJb+9VxlLqZyjGJaV80tMXtUvPtWxiItVLy18yOruD6ikwfUVMo824+c6q0+Juk6/pF&#10;tp3jvSLnV5LNdlrqdnJi6C+jfMu7/P8AvVPYeK/hz4OcX2iaNqutarH81u2rMBHE3975f/ia4loF&#10;NMWzjFeRLLad9G7HV9bZYPi3W/8AhMI/FTXWdYWXzvMI4/u42/3dvy7f7tdPqGufDXxJfNqupaLr&#10;enajI3mXFnpzp9nmf+I7m+Zf/Ha5XyVprWa/e21tUy2nO3LoRHEyW5Z+IHiybx3d2apZLpuj6bD9&#10;nsbCNsiFf4vm/iY7Vq78UvEdn468QW2oWUM8MUNjFbMLhQDuXd/dZvl+asxYlFBhWqhgoU7W6BKv&#10;KZo+M/EVr4g8K+E9Kt4ZxcaPbywzNIi4ZmZfu/N/s1S8T+KbO9+Feg+Go4Z0vbC6lnkkdR5bKxb7&#10;vzbv4v7tR+StVL+0Ux/drKeBjy2QRxL5j134teIfCzSeGtD8WaXeSRDR7W6tdR0xgLiFmyrK275S&#10;vyrXGax430TTPCN54c8Fafd29vqDf6dqOoMPtM6r2+X+H/7L5fmqv8RvENn431jSbqzhnijs9Nhs&#10;pPtKKpZo2b5l2s3y/NWFDaqq/driwmXfu1Op9x0V8X72hor4htR8Jj4V8qf7b/an9oeZtXy9nl7d&#10;v3t27/gNO1jxDa6l8LND8MpDOL2wu5Z5JHVfLZW3fd+bd/F/drP8laeIlr0Y5fCH5nJLEyOhtfGv&#10;h3xL4a0/R/HFhfm501fJtNW0x187yv7j7v8A7L/4q/p3xP8ACvh7wv4i8O6Fouow2upae8P2yfZL&#10;cT3DKyqX+baqLu/h3feriWs4z/DQtnGv8NYPKqci44yoXvDviG20v4aeJPDcsU5utUmt5oZFVfKX&#10;yyrNu+b/AGf7tWvhX4ns/AXiO41C8hnmiksZYFW2UM25tv8AeZayvsy0bI66lgafLJdzL6zK6fYv&#10;fDnxlB4RtdS0jWtPOreGtSVftNqrYMbL914/9r/vn+H+7XS6f4r+HvgkvfeGtI1HVdYZWWBtXwYY&#10;N3+yvX/PzVxbRK38NMW1jVq56mWU5S5yo4uXLymh4J8cXXg7WNTuLm0XVdN1ZWj1Sxk+UTq27/x7&#10;5m/76rYhvPhRoV9/aml6Bq+p3H3o9L1F4/ssbf7X3mb/AMermmt1ZajWxUU6mWU6kucI4uSjYZI3&#10;2++uLtre3s/OkaTybRBHHH7Kq/dWpdM1e+8M67ZazpzILqzk8yPd0b+Fg3+yy7lqVY8U1o99eh7C&#10;M6fs+hx+0kpc51Osa58MfEOoNrF9ouuWV9M3mXOnWbJ5Ej/xfN97b/u7aq/En4iWnxF0Pw7bW2nS&#10;aY2m+aptVVfIjRtuxUbd821VX+Fa5lrNf7tPjtFH8NefTyyEJKV9jsljG42Na48S2kvwvsPC6wz/&#10;AG2DUmvWkKr5e3y2Xb97du+b+7WKE/c7an8tf7tLsr0MPh40L26nFUqyqbmt4V8UWegeFvF+kzwz&#10;yXGsW8MMLRorBWUt975v9quZtbNY46v+Uv8Ado2Ginh40pSn3JlWlOKXY1/h34os/Bes6pcX0M88&#10;d1p0tkqwIGKs+3725h8vy1T+Hfi9PB0eoaZqlh/avh3VIxHeWff5fuyJ/tf5/hqm0S01oFP8Nc9T&#10;AU6km31No4mVO1jrtF8V/DvwPrFvqmh6TrWq6gsimP8AtZk2Wq7vmKqv3pFX7u7/AL6rE1nx1KPi&#10;zc+NtFieINOsscVym1mXy1Vlba38XzVkfY4/7tSfZl21zU8spw1nqayxsmrI7W5174V6xqr6zeaJ&#10;rNreSN5k2nQMPs8j/wDfW7/0H/drl/E3ji+1nxdba5ptsmk/2eyfYoIFXESr93d/e/2qzvsce/7t&#10;OYLFG1XTy2FPfUzljGzp9e8R/DXxlcf2z4h0jWNL1w7TeR6UyeTdP/e+b7uf+A/8C+9XJeJfE9jr&#10;es6VdaT4b0/StJ0tl8mzeFZTdbWX/j4b+PO3+Kqclmt3Jub7tWvsqqv3ayp5bThI2li2zrJLz4W3&#10;nia38TeTrWh3UMiXH9i6fFH5O+P5tqMv3V3L/s/8BrkvFviaTx14x1TXntfswumXbCrZwqgRqP8A&#10;vlVqs1grSfN/D96rlraLFGFX+GtsNgI0J+0RjWxcqkbC+F/EWoeAtet9b0/a9wnySRyf6uRPusGr&#10;pr3VfhTd3SalLoOuQXDPvbSYJU+xs38Xzfe2/wCdtc5NaK67dv3vlqv9gWW63beI6dfARrz5zOli&#10;pU42H/ELxNfeO9VF/dQLZwRxrb2tnD/q4Il+6laHjnxbZ+K9G8JWdrbziXR9OWzuPORVDMu37u1v&#10;u/LWbd26+S9RWtqrM/y1pHBU4ctuhPt5O9+pX+yfuVVuv3q6/wAJ+MvCWm/DzUPC3iqz1e7iudR+&#10;2K2mKny7UVVXczL/AHWrnNuPl/4DUf8AZqy79y7zSxWG+sxsyqFX2Mro7fRvGfw58DzDV/DXhzWr&#10;vWYVb7L/AGrInkxN6/IzZrnvh/8AEOTQPEmu3XiC2bVdN8QQvDqccYw58w7ty/8AfTf99Vk/Y1W3&#10;+7vqNbTc3+1XDDLqfK7nVUxdS6seg+CviD8PPhb4kS80DS9a1CSbdHcXd8YzJCmOFiVdq/M2z5m/&#10;hrkfDfiHwtNb+JNL8SaK0trql01zb6pawx/a7Rt277zfw/d+Xd/e9ayGs1DVHJaL/dojltPXUzlj&#10;pHW6n4s8L+FPh5rHhPwlJqep/wBsSJLc3mogRrCqndhF/vfLWH4t8V2viDwB4L0KGCdLnRVnW4eS&#10;NfLbzGVl2/N/s1mfZVUVE1utXTy2mjlnj6jNn4leKbTxwvhn7Jbzx/2XpMNhN56hdzx/eZdrN8tR&#10;at4otLz4Oaf4RSGf7da6o2oNK6r5OzYy43bt275v7tZTRf3Vw9KLeNlrpWAp8qj2MvrVRyb7nXW/&#10;j3wr438M6bo/xD02/e80tPs9rrWl487yV+6j7vvf+Pf+hbsTxR4h8J/8I8NA8JeHTFA0nmTatq0c&#10;ct6/+yrfwL8v8P8A8VWFNZr5n+9UkNniP/brOOWUoS5wljqk48sjqLXVPAXinw3o+leItPn8P6jp&#10;ytGdS0q1Qi7X/pov3t3yr83zfxetWfEXxM0n7V4O0rS9HbVPDfhvcBHrSrKb3zPvbl+ZVX+7/wDW&#10;ri2s1Lfd+epYdNz93ZSeV0+a9y446py2R32man8L9E8Wp4u0869aX8M5uIdFSOOONX/u7l+7Hu/8&#10;driNZ1ibxJ4g1TVpo0ikvrh52jTou49KaulrFs3SJvq1HprMvyMrmtcNgaeGl7S5hXxFSvH2YeH9&#10;Wh8P+KtF1a4jkkhsryKeRUXllU7m21S8VazJqvjvUvEmmGW2kmv2vbZ5ECyI3mbl/wCBLUtxasrb&#10;XV0qNbRSu2uqWGp1KntDjdapTj7M7XWPGPgD4iXS6n4t0bV9M17y18+fQ2Tybtl7sr/db/O6sTxr&#10;47h8S6Vp/h/QdNTRvC+nNvhtGbMkrtn52b+98zf99ViTWCnb02U6OCOPy9zL97c1c1LLadOXMXUx&#10;tSpGxWaLKpGzc/3q6Txh4mtte+HvhPw9BFOL3R2uftDSIqxN5j7l2/N/8TWdshlb5vu/7H/oVEgj&#10;O2RWR5Vb/vqu2tho4iUW+hlRxMqKaXU0/iF4ktPHUPhz7HFPHJpOkw6fKtwi/M8f3tu1qXWPFFpq&#10;vww8KeGY7ecXel3FxJNJIg8pvMkZl2/Nu/i/u1nw28aybl+RGpfsa+Z8u2sFl9NKKX2Tb61Ubb7l&#10;7UPFFr/wqW28Jrb3IvYdWa/aRlXy1TYy7d27du+b+7Xpvi7xD4esvhp8PtH8S6XPeWF1pfmJdWTA&#10;XNs67V3Lu+Uq277rV5HeWqzW/wAy73Wuj8a+J7LxT4e8I6bBBPHLoto0ErzouGb5fu7W/wBmvLr5&#10;d+8UYdz0aGN5Iu/YvSeOPDHg7w/qOm+BdP1BL7UUaC51jVXXzVi/ux7f/sf+BfLWP4f8S22l/DPx&#10;J4clhne61O4gkhkVV8tVjkVm3fNu/h/u1lR2aqv3ak8hf7telDK6SjZnBPMKjfuk3grxTd+AtaGo&#10;W0CXMUkbQXVrN9yeJvvBq6OPV/hXa339qpoeuS3Od66S8qfZN3+997b/AJ21yjW6mopLeG3UtJsC&#10;LV18tp1Zc+xlSx1SnGxN408QX3xA8QXGs36ojSL5cdvH0hRfuqtdBr3xRfUfhJpnhXH/ABMElW2u&#10;ptvMltF80KM3+83/AI5/tVyFxd/K6quxKoeUxVv3bZqngaM4xX8oo46pGTfc3Ph/49m+Hmp3izWU&#10;WpaLqUP2e/0+TpOn/wAUu5v++mrYXVfg/wCHtVGqaX4d1nWLpvmh0nVJE+yQt/tfeZv91t1cZcQf&#10;cXckoVfleoFsFSQtx92sa2V06lT2g4ZjVprlJp7xtT1C5uXtYLM3EjP9mtIQkMfsqr91a3vh14p0&#10;fwZ40g1nVba5uUs43e3htVU5l+6u7cy/L8zN/wB81gxhVZW3Ln2qJrePc26T52ruqYWM6fsehxRx&#10;MlU9p1KOpLca7ql5ql03mXN5M80kn952O5v/AEKuu+HPizT/AAppHifRdZt7m40XWbLyWS0RWlju&#10;F/1TqrMv3fm/75WsaFVt1kjMn+9/stTZLXpu21FTA0qlP2ZrDF1lPnOu8CfEDQ7fwSfCnjbTZ9R0&#10;NZmntLm14ltHb723/Z+bd/wJvvVrTeNPBnhTQ76w8F6Vf3OpX0fkzavrODIif3UVf4v+Ar/wKuDW&#10;1juIfLbr/ClTzRrk7a86WV0+fmR6EcfPkszovAnj7S9H8OX/AIW8V6bLqvhq5m+0L5DYmtpfVP8A&#10;9r/0KtNfiB4G8DaTdN4O0rUNR1q5jaFdR1hUYWqt/sr8u7/gP/Av4a4Ka181ljX/ANBqFbBV+8qj&#10;a27b/SqeV03LnFHMaijymx8MfHa+EI9U0bW9K/tvwnrC/wCm2bt825fuun+1/wDEr93bW3DrXwr8&#10;L3Fxf6F4c1LX9QZW8mHX/Le0gb/dX7//AAL/AL6rk5vLEO3b96q8drGv8P8ArGWipldOpL2g45hO&#10;nTsdB4F1zRdPn1a38T6HBqGn6rHsea1tkE1o/wAzbody7V+991dv8PptrcXxV4Q+HnhPxPpvhSTV&#10;NZ1DxBa/YZpL9Fjht0YFW+VfvN8zf5+9xymPzEVv+em5v92lazX94235qVTK6dSXMwhmFSnCyOik&#10;m+HnjfQdHj8QWd54a1Owt/s811pNtGY7rb/E6/e8z/a/3v8AgOX8TvHtj4ym0HTdItruDR/D9p9j&#10;tZL2TdcTfd+Z9v8Aur8v/wCzVGOzj27dv3qzrizUNu2/Ota4fLqdOrz9jOvjqlSlbuZswzG612Pj&#10;nxnY+LPCfgvSrWG6juNEs3t7hrhVUMzbfu7W/wBn/Zrmvs/HyruFR+Rs+8tepVwsa8lLseXRxFSi&#10;ml1Oz8JeO9OTwm3hLxXpdxq3h9ZvtFtNZsourN2+80e75WX73/fTVsWXj3wn8PrC6XwJp2oSa5dw&#10;+SdV1ho/MgRvvbFT+L/PzV54tsrR/Lter1vbqrRrtRD5n/POvLllVOcuc9CGZVFGxu/DzxdZ+DtA&#10;8X6Xd285uNZsvstuYYxhW+b/AFm5l/vVy9u0g37ttXLy0/0h/m/ztqCaIR7/AO+tejQwsaEm11OS&#10;tiJVYpPobnw68V6X4O8ZQa1q1tc3YtI3a3htVBJuMbV3bmX5fvf+O1xWpCfXtUvdSvW828vLhriR&#10;/wC8zHc1afkeapZv7tLDGu7cfuLU/U6ftXVM/rVT2apnSfDrxTYeFNJ8SaNrdvPLoutWPlslois0&#10;Mi/cdVZl+7u/9Bpl34stbz4O6f4VEM/2611RtQa4ZR5OzYy/e3bt3zf3awplV2Rdv+9T5o14t1/3&#10;m/8Aia4pZbSnU5zujmFSMbG/4o8ZWniLwX4M0m1iuY7nRYbiGeSdVUO0hXbt+b/Zb722siGfZCm7&#10;/eqphdtP/hdq7MPho4ePJA46uJlWldlxbv7+7+7UvmYkCr/D/lqzt21d38f3qepZF2/3vlrflM41&#10;TQZlbYzfxLTvNX72dhX5qp53SD5vk+7/APFUSTtH/tuzUGvOaahW+7zuqCZcMjf3Wqv/AAv6/dWp&#10;PtTLuXdlKrmD3ZhJEsTIy/3t1Wt60xZ4z8rcVJlP7yf990yOUr/Z23BtyP8A79WI7PPzfLtb+Bvm&#10;WpY4tv3Zuf8Ab+WrMY/vbd9cUaZ9tUqFFbdrOZGX/Vs3/fNaCrStGjLtqRUrWMeUwlU5hKNy0bk/&#10;2aja8h/56Ue4Llkyaioo7iOcfIwepF60ESFooopcpAUUUUwHbDS7KKKgApGTNLRQSR+Uop+w0tFA&#10;CbDRsNLT6CBlMqambKAI2Sk2ipNhptWAm0UuBRRVkBk+1JtpaKnlAbRTqXn/AGaoBlFLtpefagNR&#10;tFOooDUbRtWnUc+1AajcLQq07n2ooJG4WjC07n2o59qAGYFRzLvWp+faiggrQ2+3fupsiyfwrVuk&#10;b56nlDmM2S0kLfe2U1Ypg3y73rUUKn8NJIT/AA0uUOYzGu5I2+b5/wDZqSG8jK/N+53Us0C/Pu+d&#10;2/4DUPzbX2rx/foI5jQZVlX5eRTVi8pSq1lx7k2N9yrNvf8AzfOu/wD3KsknWPEm3/Zpyja1SxMs&#10;uGVs0SRZqOXnKjLlKsnHy9aYy7G+7Vnyvm3bl+X+/SN+7Xc8bH/crLkK9oVJjtT5utV2Kyfdqwtn&#10;Je3kcNrHLPdyNtW3jjZmZv8Adr0jwn+zf4p19Y572KLQ7Y/N/pbbpP8Av2v/ALMy1xVsTQw/8RnV&#10;Sw1Wv/DR5cobdt/u0LHlnWvqnRP2Z/C2gRibV7ibUjGN0jyyeRCP+Ar0/wC+qxtX/aE+AHwimaGX&#10;xJ4et7yP5HGmx/bZg391mhV23f71eTLN1J2oQbPVhlH/AD9dj580/wAI6zq//HhpOoXX+3DbGT/0&#10;Fa3bX4MeOLpv3Xh282/9NNsX/oTV1PiP/gp58KNHdo9N03xBrZ/hkt7SOKNv+/kit/47Xnepf8FZ&#10;LSOYrp/wzmni/wCelzrSxN/3ysLf+hUo4rManwUjX+zcJDeZ1Lfs9+P5I/8AkXW/8DLf/wCO1FL+&#10;z98Q0+b/AIR5sL/09W5/9q1xjf8ABWi57fDKP/wdN/8AI9PX/grNP3+GUb/7uvf/AHPWntc2/wCf&#10;aF9SwH8x0118JfGVr/r/AA7qP+15cPm/+g7qy7zRL7SFP2yxns9v8NxC0X/oVGkf8FYdOuJ9uqfD&#10;i6tI/wC9aaqLhv8AvloUr0Tw1/wUw+EGvSLDqUOu+Hg3WW+sBJH/AOQWdv8Ax2s5YrMKf8SkH9nY&#10;R/BI8pMe9tqrS/eXav8Aq93/AH01fTOi/Er4DfGKPy7HXfDV9czceW8i2t03/AW2yU/xB+y5oV6N&#10;+i39zpj9VjkPnxfr83/j1XDOIbVotHLPKJrWm7nzIszKvzqssbf36ZNYKse6Fvl/u91r0XxT8BPF&#10;2geZJ9jGpw/89rI7tq/7v3v/AB2uFUTRM6srRSKzbkZcba9ijiKVfWnI8ithalN2qoyJhvVf9paj&#10;ZM/M33N1aklp5snzfJJt2/71I1pttX+X+KvSieTUpyMtR83y1P5e6Pjg06a12zJt/iX/ANlqeaPE&#10;m5fufLJWhhylOPzOWRvu/wAFWY7rcvzLT47dfOK7eG+WpFt127f+BVnKI6fMNW4x6olCyY30yRo0&#10;VN1VJLzb+7b5P9uiMQdXuaH2hf4uKja8jH3d71mySZ2L/H/vVEkvyj/P+fu1ouY5ZVUaBv2/hVRU&#10;TSrOwZmy9UbiT5tq0Nu2oy9FrTlI9sTveR/Jtj/h3VJNc4jDJtSqa7V2Ntpzbt3+xRyh7aQt5Kyz&#10;SKPuVFGzeY+3591LIrFUb/gNJGm2QHtTI5veJIxmb/4imyRMVOF+erDbSwXbgqu1f96nrwsc3mKm&#10;371BZFIvnqlw3+7J/jSMu5dzsiFfl/3qdJcL86wR/I1V5BIrfP8A+PUB8JftWji/eN91qWSVZd8g&#10;Vt9Uo7dn8tV53Voqq2ke1m3Sbt1ZyOuEiJd0B+aT5v7tQSXDMz/Ntdv9mrm6PPzKrD+Kq03zTbkW&#10;PFESJeRHdeZu+Xp/DSR8SQK/3FXc1QMWik+b+Jvu0rXXmLJ6yVfKZe0JWl3Tf7ytWkv+pn/2WrMt&#10;bRvMEjN89aKj94/+zWUjaHNy3Hp/B61Xuhtk8xV+RlqWP7rNT5E/c/eqNpF/FExGVhJ8v8VWliy3&#10;zY31NtUL8y76qzFg3y/IK6Iyuc/Lykqxqv8AE++rkbL5flt/C33KpLLs+b/apWZWXcq1mXzF+Y7p&#10;I9q8VUuo2875v4qIZpF2fNxUkk+5trN89WMjx5sY2/xLt/4FTFj8tfmXL/eap44GG9tu6NvmV0qJ&#10;Xbc7d2bbvoM+UZbp8zzN1+9T12rMf42+81WLgqP++u1QQuqzPu+/u+Zv9lagJdiOTdu+b/LNTpF8&#10;yTy1XZubbUsjM3lyMq/89G/3v4aZNGyxn/ZX/vr5qA5SPGZHZvufw09e3+7up0dvst/l/vbf+A06&#10;b9wyLtQuzf8AfVAhlv8Ad8ylXmQN/AvzVNNFjy41X71NZVWM/LzI22gvUJB8w+VnRvmV6Rh5UiU1&#10;pGlkddv3flpF/ezSNt+78tPlHzCeZs+b/P8AeqZJBtHLf99UzavnfN8g/wBn/P8As1C8UW7Mn3zy&#10;afKTzyR1ce2b7u//AHWqRVxUUW0feVotv9/7tRXF/t+VP++65eZR3PuOXmLE08dv99qoyX7M39xP&#10;7tV5Wbd97ezfx1XO5rgb646lVs2hSiSTXDSstQD+DbVmKHzUVe+3dUI/1SbqwN4kvm+UyttVo2/g&#10;rTt5VK7lkyn9x6y2/wBVHUsbeW33UdK2p1LGFSPObFFRQy+Z8v8AH/tVOvWu6MuY4Ze6Nop9FUSF&#10;FOwKMCggbRTsCm0uUBy9KWmU7Io5SuYXaKKTIpaOUkdz7Uc+1HPtTt5qQGbaTaKdRQAm0UbRS4FG&#10;BVkEWyipNtG2gNSLYaNhqTaKNooDUj2GjYaXZRsoJE2GjYakooAi8tvWkp9FTygJtNLso2UVoAbK&#10;TaakoqSBmyk2mpKKAGbKNlPytGVqiCPYaNhqSipAhkt1l61H9kXduZd+37tW9opKCTKmjUySfLnd&#10;8q1SuLeOL7kzP/sCtaaPzG8tf+BNVa4VYvu73f8AvNVAZsZmgbcvFalrf+avzrzUDRbmEjtlvu12&#10;nw++FGsfEO4DW6/ZNKVsSXki/L/wFf4mrir4inho3mzoo4apWlZHM2/2jUrqO1s7eS5uJG2rDbrl&#10;mr2DwT+zNqGqLHc+JLz+zrdvmNnbcyH/AHm+6P8Ax6uh8X+Nvhd+yXoAvNav44b+aP8Adwrtm1G+&#10;/wB1fT3+VeOTXwd8ev8AgoL48+Ksl3pvhp38FeHG4EdnJ/ps6/7c38P+7Ht/3mr532+LzGXLh1aP&#10;c+hp4Ohhda2r7H3D44/aA+C37MNvPYyX1odajXbJpekr9qvWb+7I38P/AG1Za+S/iZ/wVA8a69JP&#10;b+CdDsfDVm3yx3d7/pd1/vf881/3drV8UMzSyFmZiW+bf/erY8K6Hb67qwhvLie1tV+aaS2hWaVf&#10;l+X5WZV+9tX5mrZYHBYT3sXLmZ2RqV63u0I2RsePfjF43+J9wZPFfinVdbRm3/Z7m4Pkr/up/q1/&#10;4CtclDDJcSbYo3lf+4qZr0bRdN0vS4YI10m21+Wb955m6TzV/wCmbKy7f+BKv+633q6/QdS0vS/D&#10;N5eXUP8AZ8CzTNa6f9snhuFZmjXKv5DL+7+b5tyt8rfe+7WM87oUPdoQN6eW1an8Rnmei/CnxZr2&#10;tS6TZ6LOmoww/aJLS5228saY3bmV2X5a6v8A4Zq8VW+iw6pqN1pWlW8y/u/tdyd0jeW0ihfLVvmZ&#10;V+VfvMzbVrPuPH2oXWrXGpMzz6hcL5c127HdIvlqvzfN/s//AGNbknjvxR41W3j1bXLk29vJ5ke9&#10;vuv/AHl/2vvV50uJa1tjuhkivucl4g+EniTwtam41Kz+yxq21t6t8rf88/u/e+9/3y1ZreA7r+z5&#10;Ly3vrGe3jZV3CbDNuZl+VW+b+Fv/AB3+8tfRHhXwXceOtPlhn1aeWdlbbPcr5rf7XzMvyr/wKvMr&#10;fQry08RSaXqSv5+75Xj/AIv9qvK/1oxDloz0v7BppannGj+DdY8QahHY6dYy3l3M3lxwRxsWZv7u&#10;3+9VvxJ8OPE3g9tur6LPYPt3fOudv/fNeraj4L1jwX4g0jVLe6utP/eK0eoWybvL/i+ZWb73+7VH&#10;x14oaDxFd3Daomto26G4ubm4my25ujbdu5fu/L/3z/s9lHimtbVXOOtksE7I8UYMrbWXD16J8Of2&#10;hfiH8KvL/wCEX8YanptvH92zebzrb/v0+5P/AB2rMl/o+pWuoLq1xqF5qa7fs6SbpQyr8qrtba3y&#10;qv8Ae/4DUWreB9L1Lw/Lq1h5WlfYY0hura7vozNNMzbd0cS7pG3LuZl2qq/3mr16WfYTFfu68Dz6&#10;mV1aOtJn1n8J/wDgqXqFs0Vn8RPDa3cGdranoZEci+7RO21v+Asv+7X1V4c8ZfCX9qHTvP0PWLHV&#10;L5I9zLE3kX0H+8jfNt/3lZa/H2++H+vWML3C6XevbbtqyPbSRbv91WXd/C1Y+n6lfaDqUV5ZXVzp&#10;+oWsm6O4tpGilhb/AGWX5laul5bhcT+8wc+VnFKvVp+7XjdH6vePv2dta0NpLrR2/teyXc/lquLh&#10;f+A/xf8AAf8AvmvMJI2+aF1dJFbYysv/AH1Xnn7Pn/BSPxJ4O+z6P8R4ZfFGkLtVdWhwt9Cv+1/D&#10;P/463+01faSWXgD9pTw2niHwtrNreMePt9j/AK2Nsfcljb5lb/Zba1YwxmKwEvZ4padzhrYGjio8&#10;9B69j5mkgzv9V+aneVu8pv4/Lrc8deCta8CXvkalboIG/wBXcxrmOX/db/2WuY+1ySKP4F/v19TR&#10;rU60PaUz4+tQlRlaRJN5al/m52/+PVTuLxm+ZeE+akaVQ25f4fnqu3znb991rpjE8+pU7Eckny7W&#10;qFvu/NSMBt+aj+CtuU4JSuR42rtb7n8P+zT23N9f/Qqbu+Ubum6o1J+633KrlJ5h2BmpI93ky05l&#10;ydv/AC0+9/vU2L5V+agIjU/ut/FUg6LSOP3h9fvU9/u7v73zUFRFjB3bW6NSRq80cjf3dtWdqy2o&#10;2r8yt/31UlrEqw/Myjcu7/P/AH1UG/KRRr8pXa3zbWqVbWP7R86745F++z/doU/Z2TbtPzblWpI4&#10;vtH8Xmldvyfw0GkYkeFK+X9zb95EqncfNJ8i/dq7Irfwx7Bt/wB2kt4l27v+BNWUpF8tx6/uI9zf&#10;6xqrSFi1S3EjMz1Bn5d38FEYkyn0EY/LUe75vmpWqNv9qtTnlIZNyu1l4qLyF3fKzVYXtT1t/Nj3&#10;KtERbjIrryl+b5x/6DWhCyyL/wBdGrP8rav3akjRvJ+XcNu75KmUTohUlsX5vl2bf96pY/8AV7f7&#10;3y1Gq7vpupF3KvzVBr8JBcbl2baz7rb53y1rTRZkb+41UY45JJNvk/xferSmZVCJvvSL/wACqa3j&#10;3Q7nZR5f/j1SPYbZP96pPK8xXjRVEa/dpyIjGQjbfL+Tr/t0yO3+Z2dvmZflq2sWMKsamRV++1Cx&#10;Kse52J/vf7VSacpXtxJ97c/lrVuSKO7j+b5H/vrUMm5/mb7n8K1XkLbfmbj+7/epcoublHzCaOPz&#10;Nu+P+8lRq0M0yblbe38aU+G7kh3srbKl8qO42SLsgnX5v9mmHx7EciqZtsbfd+WltY2WNd6ufM3J&#10;ULW81vneuKW31HY23b8u6nykc3cnkCny5N37to/LqS3iZ5tzLvj3bcf3ajUxmPa3zjzP++d1Sws0&#10;bPt6f520jQjYMVkZv9Z822nfw/LH/q1+V6dNEvmT/wDPORVan2f7212t8ny0+UUZXKFuuF8xv7u6&#10;lh+67f3mqdY90ci/IH/9CqOT93Ht/jVaQhijd/D977tQE7Tt3dOKsycfd/2VpUh+UUC3Ne4vGn+V&#10;W2J/d/vVWY7V+98m6mt8udvWmycttVk2L8teHKXMfo8Y8ojfdX+Op4YmZk3r/wAD/rTW8wbdvyI2&#10;35f9r/LU7ytkibd/zNuX/wBmH/oVOMRSkGGWNF+5JH8tJdDZuqX70KSKv3vvVXuP9ZtWly8gRJI/&#10;9UKfGP73zpQqtt21JbozfMq/dojHnIkSQ/ulT+NKuxtlf9uolt/yqzHHmu6kuU46kgpV6VK3Wol6&#10;V0HMOop3PtSbaAEopdtLQA3aKNop3PtSbaCBKKXbS0AGT7UZPtRRQGoc+1FFFSGoUUUUBqO3mjea&#10;bRU2DUk+XFN2GjYabVEjmWjYaVe1FAEe2jbUlFAEe2jbUlKvSgghwaKkb+KjYaoCNlowtOpNtBBH&#10;RUm2jbQA3ApaRjt/vGoWuG2/Kuz/AH6CSemfd+7VJjM3zec4T/dqOS6ZflVn/wC+qz9oVymh56q2&#10;1/kP+3TmPWsrzJivzMdn92pFleD5ValzByli4kWBdtUmLXOfuf3aZhpJGZv/AB+vd/g38GI3s4/E&#10;3iOMRWqr51tazYAC/e8x/b/ZrzsZjaeGp+Z24XCVMRIofCH4GSa95Wq+Ioni0v70Noy4Nx7t/dX/&#10;ANCrzv8Aah/b50j4biXwh8L/ALLqOuWqG3l1WNQ1lp+Pl2ov3ZJF/wC+V/2vmWvM/wBsz9uqXxbL&#10;feB/hvemDQl3Q6hrtu21r3+9HE38MX95v4v9373w5Xk0MHLEf7Xjfh7H0fNGivZUNzU8S+JtW8Za&#10;1c6vrupT6tqVy26a7u5DJI3/AAL/ANlqs2mXUXlboeZPmVHZV+X+9Whpel2NxJaR39w+mQyf6y7u&#10;FZol/wBnaqs27/PyrVDSdStbrxZZ2epyeRbtMsazxx7hCv8A1zZl3bf96vNzDPlD9zgz08Lljf7y&#10;udfeeGbOPwfcTW9vLNJaxrNdXEcZbbzt/vfdX5f7tZXg3XI9Nae803bKkP76S2vpGH2pVZeFVf7v&#10;zN8zfw/3vlb0LWPhPNp+h67ff8JRbiwjs23SWnKs2Gby5V3bo/u7dzbvmZV+Zq8m8ItdXWseW8kU&#10;sbRsqt5e75lXcv8Atfw18XUq1asr1D6enThGNon074R+PHhXwtoOqXFnoIg1S8m8y8tpFWFv9mNf&#10;l/vfN/498v3a+fvEniO68T61d307NvmmaRY1/hZm3fLTvF3iO41q8jWfy5Xjh8v5I1DbF+Xb/wCg&#10;qv8AwGsex3S/vC2F/vP91f7x/wDZa29p7uoU6VpGlpdvJdzfLs2D70nZa9W8N+DdU1S1jWzhezVv&#10;vXM65lb/AHV/hrW+FPw5jjtYNS1GH983zQ27r/qV9W/2q9s02GGzXbEo/wB6vOq1L7H0NDB21kYH&#10;w/8Ag/Jaxp9t1K7nDNu2vJtVm/4DXoHjD4E6f4g0m2vLWH/S7P8AjT5TUVrqTWzJ83C16R4f8VeV&#10;pskLL5oavHlzXuehOn7uh4Pq2p2d5psmi38aNcRx+X/pC7ty/dXd/e+b/wCy2/LXmHibwzY2djcX&#10;FlDaw2epMlrcaXaR4WZo/wB5nd/Cu1ZPu7a9s+NngJfE1rJqmnbItQh+Zdv8X+zXz9Z6vZ+JrWS3&#10;1K3eSW3k2sr9Vf8Ai/76X/PzV0UJezPLxlL2kTQ1j4geHRY2tw82lW1lC00kNv5YXy9wZdvlK277&#10;ys25V+Vn/ir0z9nP4O6XdeGbfXvEsOkeZrUbTW+lyRqJWRmbau7du27drfw/e+b+GvCYdSmi1K3u&#10;NG8F2bvYzIsMfkiXduP97bukZmXav93a3rtr1r4W/tOeLNEvpP7S0OPW9Ymk+a5udQjtdqxx+W0b&#10;bl/d7vIX7zfeVmr6KjbdnyFaNT4Ue1+PvgPotnpd3q1pa2UV5at5i29tb+dCyfdytu26PdtVf4f4&#10;V+78u35c1L4Q3nibTXZrO21uw0u4a1uNS0aPF3I7MzffZV85lb/e/u19F337RXxA11o7eLwLam4n&#10;VoVtv+EkiXa2G3D/AFTbvl/hbbXld98ctc+Hmoav4d1rwXc6feXiw3Fwi6tH8s21vm8yOJlXcyN8&#10;v3vvfw7a6vrLoy5qbsc0aftI8jVz5n8TfDu+0K6vFtWOpx2bP5yJC0U1uq7f3jxN8yr8y/N92mfD&#10;f4oeKPhN4hh1zwprU+k3w+VvKbMUy+jo3yuv+y1fUej6/ql//ZurXXw1uddjuI2uLzUf7UUS3U33&#10;VPzfdjVk27fmXaq7l/hryzx98CfE2uWlvqVj4Bm0O/8AOe2ultry3NpM6z+X8q7l8tvmVdq/L8rN&#10;8v8AD9hgc4pYqPscUePXwMqMvaUj7m/Z6/a48G/tQ6KnhPxXa2ul+LXj2yaXcN+5vWUfft2/vfxb&#10;fvL/AA7tu6sn4t/Bu++Ht091ZK13oLN8k3eH/Zf/AOKr8w7q11TwrrkkM8dzpWsafN8yvmGa3mVv&#10;++lZWr9G/wBjz9t6y+I8Nt4A+Jk0P9uTL9ns9WuMeTqX8Pky/wAKy/8Ajr/733tauGqZdL6zhdYd&#10;jhqQp46Psauku5yEnyzP/dqPGxUZvubtrV698cPgvN4NuDq+lxST6O7fMvU2zeh/2f8AaryXay/K&#10;y76+lwmJp4qn7SB8Bi8HUwtT2dQp7NzP838NRsrLVzYsXlsv393zUyaP5tq816XMeTKmVtvylf8A&#10;aoaIrI6t/FU6jDfNSyRttDUcxPKNtbVpZBj5fl3U6SPcryL/AMCWrlrG0TRzL92OTbVj7MokuI9y&#10;f5//AGqjmOmNMzIbdftCLu3/ADbd9IqMrbW/vVpLGvybvkO1XqtIf3zbV+f+7/epcw/Z8hOreQu1&#10;VX7u2qcjddu3C0s068bv722kjt2jYSbd8LfK1PlCUvshGcTJlePu1oRxLBsmX/VtuVqryRq3kKqq&#10;YpGXa/8AEqtUbHy12s3yL96gqPuD7i4a7m2/cRf/AB2lk+SMKv8AF81JbxebJtVdse75mouDvk3f&#10;3vu1n9orm0IGb5KjPb+/UjfMP7hpAtaHPIgb7z7V/wB5aMb/ALvNSMPlqP5vM+9sqxSLFptZfl/1&#10;n+7U7QcI3+pdl+8n8VV0O7a235v/AEKrn2rdbHb8+77y1A4lFRswrfcqCQYb5Gf5qnklx5bbf71J&#10;IMruVf8AvmrAuWc8d2ske3BqOZmgj2t/DUenhYbhJFZv7lWNWi+Zdv8AvVh9o6+ZumPkXd81M8/y&#10;2+X7knd6iaXOz/aapFl3rIv975qvYz5rks8nnx7XaL5v9qmW8W2Pa00Tp/vVFHLIJPkbhm/iXdWq&#10;v2hV3NHEf9pWpij8RTYSR/eZSi0itGJNz/w/7NW5NqRpvhfLN/D/AA1UkPmyE/N/eX/aqTUiuS23&#10;c/yJt3bKZ5bFQzrsq5cL9xW2+Xt3f7zVnyhpLWRm3IVb5kqomUtBJPmcbdiR/eWnMMyeWrf7NTQ2&#10;2ZI9zYSNWf8A75pn+rZNv3418xv96pIiSNcK8e2WPfH/AOg1UuNNZZPMT54vvblqbezRvH/dXdV2&#10;Z/LhTb9xl3f+g0+bkNJRVRGJGcRpI3+VqdXZGDK2V/u1YuLDd80X3NvzR/3VqvaxyNj5fu/LVfEY&#10;csolqG6/1e5X+X5fkpyna21G/vL/ALy1BMF2yfN/FtWjzWi+ZOq/eSjlL5i1cSKyx7l8p/uq3ZqZ&#10;NH9yReB/FUccuxvm/wB7/epFDLG6J/Ev3KRYGNiqPtXZuqVJo9o3Dmo0fczR7nH95KfNHGkhVuo4&#10;+7SY0Sw8sGb/AHqgX7wbb97c1WI4tquv975ahZNrf7artr5rmP1GMTQtx99X/wCWnzZqSPdLHJGf&#10;kn/vf7X+f/Zqz45Pl3LvT+Jan89hIkn8S/LWkanKYypFrymuLeRVX59v3ar3Ft5rLIn3W21fju1V&#10;tzR7GpVkt90kbMGX+GtuaMjD3oEa2jKr/LytWLO3+XdVi32yRoy81MqYrePLuc8pEKw0/YakwKXb&#10;WntDn5SFvu1Du+arDf7VZ0ku2Rl/jqJVLFU6fOXY/mp+wmqi3f8Ad6/w1fX7u2qjUJlT5CPYadsF&#10;SZPtRk+1PmI5SPYKNgqTJ9qbg0cwcozZRTm6U3d70e0Hyhsop9Lto5ieUjp2BTttG2jmM7Ee2jbU&#10;m2jbR7QOUj2UbKl59qOfajmDlG0mBTttG2jmCwlGFp3PtRz7UcwuUbhaMLTqKOYOUbgelGB6U6ij&#10;mD2YzApak2Gl2Ue0DlIsCjAqTYaNho5iOUjoqTYaZto5g5SNhVSYNuC/xtWhz7U3yl/io5g5TOkt&#10;8rw3/A6gurLyI62Nu1v9v+FaguEVY33/ADSNUcwRiZcg8pQv8dRrGx+btU7cru/j+9XWfDLwJN8Q&#10;fEkVmu+Oyh/fXUyfwp/d/wB5q5a+JjShzzOujh5VJWR2PwO+FY1qaPXdXhVtKhfNvFIv/Hw6/wAT&#10;f7K/+PNXy/8At0/tkt8QLu68AeCL4jwzbyNHqWpW0mP7Rdf+Wasv/LJf/In+7970/wDb6/aei+Hu&#10;hN8J/Bswt9UuLcJqk8Dbfsdqw+W3X/bkXr/dX/e+X88PD/hvUvFOoPZ6XayXlwsbTSJGv+rRRuYt&#10;/dVa8nB0PrD+u4nboe5OX1ePsKW5lt0rQ0+5vLrTbizs5pEsZtrXS7uJtv3fl/2av2ei32mSSXE8&#10;moWVuzLDJc20e3y/4l+8y7mb/wBB+alz/Zs15DAsk1vCz/6W67TIv3V3f3fvLXy+c5zUxMvZU9Ef&#10;SZfgI0480tyXQvC19r0MkatHbWENwiyXdzIqxRvJ8qr8397b/wB8rubpXrPij4Dal/wre/jlbQZd&#10;V0m8W6h+wybblvPjj/c7/wDlov3dv+1/F81eS6ft1e1lmS4X7QrbmiSbDN8v3v8Ae3V0ul/FrXtC&#10;1i7vJ2fz5GW6by5I4ds3l7VmXy4tu7+98q7mX5vmr5aMkj2XBncfAv4gL4itx4V1y6jttPuLG603&#10;95a5Mizq37v5f9r+9/F/3zXh3hrTFhmkuvtDOWb+DOP87q6+48Nah9ouNQlZBOsbTLYrMplm27tz&#10;Rt827bt3fK26sBtUV7W8uAvlLCrMq7f7taRl0HFe8Zas13eXDK3ySSeXv/uqv/2Xmf8AfK13vwx8&#10;NL4i1qNtq/2fZtu2/wB51/8Aia4ax026ksfs9lJH9saParSNtH+0f++q+gPhT4ZvND8M28MUdvEW&#10;+9JIzfN/wH/7KnW+G56GFt7Sx6jYqqxqv92t/TfL8zaa8/vrzUrOHzFvrKJF/vqy/wDxVN0vx1Na&#10;Sf8AExWP7P8Ad+1wtlV/3v4lrzubsfRQqdz1CQqs3yt8m75Xrp9B1aGOHy2/4E1eUzePNLW1PkXk&#10;VzcfdWONtzM1cvqniqbcn23VPsccn/LvHIq/+PNWf+IJT7H0XcLJdZWBfNjb0bdXx98ZrT/hAfiY&#10;l0isljqS7Zk/u/7S/wC7Xq/hfxNZ27bre6nn2/I3l6hP/wCyy1xH7UWp6Lpnhm31x7eW93K0ey4m&#10;aZlZiqqVaRmZf+A/3auhFOpY8/F3VLmMuxs5GurVorqApGzSfYfLLSzMuGUbv4V+98y/NuZv9mk8&#10;O/GxvCTXM1lDpiCNtsmn30McLRqqySLIj+au6Ta0i/7W2H5W/i4y61K4vPBej3lvHG87MkbIi/xf&#10;dX/gNc3ovwxk8W2Ov6tbzSKNPhWaa0VVlm+8vmSbdy/Ku7/eZtv8PzV6EZypnzdWlfU9r8H/ABV0&#10;/wAeLqljreoSeH9KkhTzNSkWC4lm8tv+uS/Lu+Vtu5mVfu/3fP8A4sWFnd31n4i0O4udSt7pfMaS&#10;RvN3Iu1Vb+8vzblb/a/irtNL/ZXksG0/T7fxhFLrGpRss2iXOmta3NvDlWaRVmYbl/3fvfw1x37Q&#10;3wlh+EHjC38O6brl1cwTWazTXLxr95mbcvy/w7k/2qqcakjnp+zuek6f8Rl8a6TpWnxf2dFoen3F&#10;va2a6tr3lTKjSfvWdEX/AFfzfN83y/8Aj1XdcuLfwla21vB4g8L6rqMN4t1ZyaLCb6K3mj3fxKy/&#10;vVV12/eZv4v9rgviB+zBqnhrxJZWuk6pJ4lsvLSaa+sV8mbZj5tqNuX/AGfvL/D/ALVdN4B+Euk6&#10;bJb6Tq3iK68PRrH++ttQjj3XE0h8vy9rS+X93d8zbdvy/L/E2cpSirdSuWJ5B8YfGV9481S3vri6&#10;+3yWMf2WSe5sYrGXbuZl3bd27d/tN/eVdtcDNbzWkgWWOSCTarbJF2t/eWvq/wCMVh4d8H2MUPh7&#10;UNIttTk2QwtbapbzXdu8e1W3RqzMqs275tzKv96uL1D4M/8ACcafdzRatdS+IbWNt32lY2W4fG77&#10;3y7d27/ar7LJc5dF+wxGx4OPwKqL2lLc+ov2I/2wYviFp8Hww+Id0tzrLx/Z9O1K9bd/aCY/1EzN&#10;/wAtNuNrf8tP9773QfGH4Wy/D/V2ntFaTQ7lv9Fk6+W3/PNv6f3lr8xv9M0PUk2tLZXtrJuVlbbL&#10;C6n7y/3Wr9WP2Vvjxp37V/wsvPDHiR4x4u0yFY7zJANwP4LyNfXd97/a/wBlhXv4inLLqn1mh8D3&#10;PBq0Y46l7Kp8a2PHmX5nj7feqRYlkVN33/utW14k8L3XhHxBNpd7HiS3by9/aRf4WX/eWs1bfEj1&#10;9HTxEaseeB8HPDSpS5WUGt9zbtvyVeuIGCuv39u7/wAe21bW0VPv/cqC4k3SLJW/tDKVLkIlUfZ9&#10;o/i27qYqMJpGZt/8VDSMvyr9z7tQMW3bl/io5iHyjppcySbd2NtQyDEYkbf5i/eWlVW86Ta3+1/v&#10;Vbb9/aoyr+8Vfm/2lq+Yz+Iy7pd7bl+796tbTdt3bvD0/wA//s1Qkjk2xtt2J92rMP8Aojbkb73z&#10;LR7QmMfeIpomtPMhVv3f3v8AdqvHG0uxvuL/AA/7NSMjTyNu/wBWv/j1Tr+82dhRKoEY3kSQLth+&#10;Vdm1flSqrLWjMiiP5fubqi8vI3f5/wCBVnGodE4lNVZf9sf3HpdgqZlpmxvWn7Qw5SDb/eppiqZl&#10;ydrL/wAApoG1vb+/R7QzlEhjba6q/Td/31Vua0/5aRN50f8A6DUDR7n/AKVJC8lp+8X5xV+0CMSK&#10;a23KO9R+Xtxu+fdWpII5VRkOzcv/AAGqzKo+XP8A4792j2hv7MLe2bzPuuI/79WLoedapIv8Py1J&#10;cz7oUji+5tXc9Ms13rJG3/LRaznLqVCPQz+vy/3fmqJpT5ibVdNrNVtov3ibt+37rVXmg3Z/v/dq&#10;41DmcZEsbeYP9qrlneMP3ZXP92s2P5JB/BVvHmLVSlY0iaimO4DqrfvP7j/w01rX/SvM2r838NVb&#10;Wdl+WXY+37qPVxSwZNrPv/55ydf++qz5jWIyS33TJJ2VvuVUW3+aVf4G+b9K1l3NvZd6H+JGqOSL&#10;5nk/vdqv2hfsyjHtmtzIn8S/MtUVVvOnVm5kbbvq1GPs8Y+Zt8i0kzr+7k27z/dT/eqPaEcpBGym&#10;8fb0k+WnTbmjj3f3dv8An/vmmSReXIjJ0++tX/KjKxN/ejZv/QqUpkqF9CnDJsijb+NflarlvFG9&#10;1HJwH+bcn95qp28bFZI/7zfL/tVcj+aGPNTzmqjeJkX26K6kjVvk3U+P95INvy//ABNXLqz+1r5i&#10;f6xf/HqzoFYbt275V/8Asf8A2ato1Is5HTkmTtF56hV43bajXdLHu3bH+6r/AO7U0LbV3Nv2fM3/&#10;ALLSqq+Wir/Erf8Ajzf/AGNHtA5QjVZ23JtQ/wC7Uf2ideDuzT9uN7fP/lqV9277v/jlRzGhO37z&#10;evR/urSx27XHzKtaUdn5PzOuV/uUkxb7v97+7XyftOQ/V+bsVVtlt13PIZf7q1JHL99YlRNtNb5f&#10;u/cWnbfLjeo9sHKV2Znkf71Njbeo+apF/wBYrf7NEa7W9t1be1Hylm1la3aTb8m2tG3v18v9589Z&#10;ChlZ6mVtrBmX+KtI12jmqUos0W1SP+FXpraou3/V/wDj1VZIF3CT+CSpGgz5m37i/K3+9WvtpHP7&#10;KmSf2orfw/8AfFUbiXzZPMH8VI0H7s7fvL8zU3+FKzdWRrGko7EsbfPBtrXXj/faseNm3f7dXY7v&#10;7i/KH/ib+7WlKuZ1aRpItO2VWjm+ZFq5gV1+0OGVPkGbKjkfbT5G2pVC4uP3n/AamVTlHGnzD5rh&#10;VX5qZbs0rbm//ZqmztLJ83/fFXLdWP3v++KxjW5mayp2iXFp+w0qU/aK6PaHNyjNlGyn0mBS9oRy&#10;jNppdlOwKMCn7QOUbso2U7AowKPaByjf4KKfhaMLR7QXKMop+FowtHtA5SGnbDUu2jbR7QOUi2ml&#10;2U7AowKPaEco1e1DCn07n2o9oHKRU/ApdtG2nzByiYX3plPwaTAo5hcouF96ML70mBRgUcwco1lr&#10;OuG3TH+Or8w3bF/76qGO0bzCzf7VRKQ4xKtvaySyJGi7jIyrGqfeZq9f+Jnj7Tv2QvgPdas6wz+J&#10;rz9zawP/AMvF4w+X/tnGvzN/un+Jqf8AAfwT/bGunWriHdZ6eq+Xu/im/wDrfe/75r8//wBtv49N&#10;8bvjFex2d00nhnQ2aw09Vb93Jtb95Kv/AF0Zf++VWvGlH+0MUqP2Vue3Q/2el7V7vY8M1bVdU8W+&#10;ILnUr64n1HWNSuGmmmbmSaWRv/QmZq+y/gb8E7f4b6PrFn4hs3g8WyLDdR3Nsv2hvsu2KSW3VF/e&#10;NIrfK3l/N86/NXzx8Atug+KofFDW9jqF3p7N9j0+7maLzJtv+sVlVtvl7ty7vl3LXsHxQ/aAt/id&#10;o9voepeE7aC3W4mkkt7a6+0f7sjsq7lVWbduVf3n8O3PzcWeZvTpL6rR6Hp4HCSk/ayO++IMXw3+&#10;Imm6ZZ+HtU0qe41ZksZLbT7zd5MMcat57Lt3bo9yqvy7vm27W/h888afBnwvoPgW8vtSjl0zVNLh&#10;ezWTT28q2urryG/c/vGaTzW+Vtqrt2/L3+Xiof8AhBW8UWVxarbSyTM+6+sZm08QzYj2tGkLK0e3&#10;/a/8ervfhr4wtdA8N+LLG/8ADsWr6dq1u8bTMrG5V2jVWkZ2+b7yK3zNuVvmWvzuWOpy3R9LGlUh&#10;seSfB+wh1211fT7q18qzmWHzpI4Y5ZYVUtz83zKq/eby9v8AvfdrsPG37PDeHtPt9e0Sb/hI9Lmt&#10;0mke3hkWa1VlZmLp826NVXdu/i3f7O6ue+EOg/294qS3lura2s7iNtzSNCNu1vm+/wDL92vcPCOt&#10;aP4D8WaGt/fS6RdWPnQ/a7iRVim+8qyMyru2/d+Xc33vb5sY1b6HR7yZxn7PPjvS7NpPCvijSY9T&#10;0e+vFj2SR/vrfy/m8xH/AIV+VdzbvvN8teQ/HvwfY+BfGms6fp01xLp95dLdW7XE3nS7JJN3zSfx&#10;N8rfNXffFDUWvNS1vxR4K0+H/hHFmaO+WC3O5Yd3yyqrLujVlbb/AA/Ntrx/4ieJrrxjfC+umeSS&#10;Rdvy/wCzHt/9mrSlUb0OiEFzXRyWpecfEXhe3ibZOv8ApP8AwJjX1bJ4iuLXw3BDp1nJLJ5e1mRf&#10;lVl/2q+ZrgLP8StG/wBn5P0WvsDT7X+zbWNvJee3kVfMjRdxVvVV/wA/dWqr1L2PZwtLdo8E17Rf&#10;EV5eJNPHcTjbu2Oysq9f4v8Avn+7V6zW4trHUo4ptsfksu1v4mYf/FV7Dq1noNz961vfM/uR2M//&#10;AMTWXHoUL3UXmWv2Czh/eR27/wCtmf8AhLf7K/8AoX93FTzRe51RoSUtzU16wuG8F2dxax7LiFka&#10;RUXll/iC15PN4Mur7VJ/tjSSiRtyyc/Mv8NfVnhHw7Hf6D8jR3J+/NB321z7aRpdhqUtn9nguUhb&#10;/V30zQyw/wAX3lVvMX+7uVf95lrNTjT2NZ0PaaHlfhv4aXA26gt5cgr+73csrN/wL7zf7tb/AMeP&#10;hjcf8Kj1i3vZPPuIbPzm2w7drZVsf7y7P/Hq9O006tqWsWjW9rpUEFqyrD/pUku35vmkVdq/+hVb&#10;+MlvCvgfxIrN54axmeR3+9I3l9f/AEGsvaTdRMU8P7Ok0fGnwT1aa68D2DJceRcQzfZWk27tv+Vr&#10;f0fb4a8fW989839oabIrR3Nz59x823ao2blX5WZWVv7y7q80+A90zaHqFvu2JJ+8X/eX/LV6XcQW&#10;ccdzJa2dzdXc3ywyXMmTbqsis0i/d3Ky/KtdFbRnzlSN4nsmqfHaz8W2NxfavqmkarqFus0MemyW&#10;+RuZlXzUbbuWT5vvL/DHuX5vu+V/GRLHxl40dvBq6nc6fY2q2siatD5X2WZdzMNsn7xtu7/lozNu&#10;3fw7ax76S3NvpUHh+zQRs21r6S3XzbqaTarbtrfLtbbtXduXc396tCTxUvhy4T7ZpYfUJGZVVrdV&#10;MfzfKWRotvy7t3/xNc8sRURyKgtz6ruNM8WN4b0uz02+0G50xrVlk042ctk19deW37ncssm7dt3M&#10;v+1/tfLY0PSfsGg2ml+JfCcfh7TrrazahuiuLTc277z7W2/w/NKyq275eleAXnirxFq/w6v9B0SO&#10;WDULVkk36fNtlZl8tW+RW3ea25flX5drN/FXpPwN+MvxIupJPCt/ot14subOFlhS7mW3+98uJd3z&#10;L91vl/8Aiq76eJpvc5pUJdD3ax+Fvhnw7psGueH7Gx0+SZYd1zbbcXS7fm3Kq7fm/vfw7mb+GvF/&#10;Hnw60nQfHGqXF5pt7oj6hvX7dpckcNluk/5aS/Nt2r8zbdv8P8VdXb+MI9N0Oz1jRtL1Pw08k1xb&#10;6hJpMlqbRptvX7Pubcysiq3y7trM27eKtat8YtL1K60+PxLDpms6NcbY1uIG+y38KsGjb/R5GZW/&#10;eMu7y33f7P3dvZ+7qHJ71M+aPjd8Cta8aeH734geHGi1/S9Jh8m+uI444ptsI2t8sfyzLGv8a7fl&#10;X+LHy+GfCj4o6z8HvH2leKtCm8q9spNzRlv3Vwn/AC0hf/ZZf/iq/R7Q/HXhu41rU5PDmradFd/Z&#10;/sN5pNzJ9lLTQKq/6t2/iZ2/797f71fn38fvAem+AfiDcWukXlrc6ZdRrdRwWlws32Nm+9bvt+6y&#10;/wB3721l3fNX3+TYuOJp/VKx89jaLpy9tTP1E8Xvpfx8+EejfEXw4PNdrXzwn8ez+OJv9qNt3/fL&#10;eteHb1hO5v8AgNeef8E2fjy3hjxtd/DfVbnOk69m403e3EN2o+Zf+2ir/wB9Iv8Aer234xeDv+EL&#10;8aXFvFHixm/f23+yjfw/gysv/fNbYRywdeWFn8jwcyoqtBV4/M4ea5y27dz/AHaqyO21/wDvmp5l&#10;zCf9lqqqrNvWvoIyPkZe8B++1WLX5pgzN8ittb/dakuItqpIv8Tf/E1Yht1Clf7y7P8Avr7tae0M&#10;uX3inho5Cv8AGrbWrRsYPIm+ztz8u5f/AGaqnl/aIfO2/vN21q01i8y3jYbt6ruVqPaFU6ZWaNY4&#10;/LddyN83+7VSYNv+b5P9j/ZrXjEctuZCu/8A2KoSQtJK6u33V3M1R7Q0lEoNHldq/IlT2zKJBsXO&#10;3/O6kkb5tqt/D8tS2cfzbW+dP4qPaEwj7xNL9yNvufxfLUDDYEX7jf7H8VXbhd2P7+3/AL6rPbO7&#10;5qzjI0qbiNyz0jfvG/26XBpcZWq5jDlIlj81nVeHpWGfMZj8+3+796pN0YkRX+f/AG6Yu9G/2/8A&#10;0Kq9oHKOWOOWP5eJF/2fvURhir7V/eL/AA/3qk8hopN3/AqsxhbpXbpL97f/AHqPaGkaZnxhTCWV&#10;eP4k/u1Gzb/l3VoTKssckifLIv8ArPm+9We23+GjmIlHkLS8RhmXf/dj/wDZmqOORkm3N99aI2/d&#10;7f8Alo3ytVjylt5E3/6xvmZP7tKUhRIbxdtw391vnWq8i+bC+1fnWr80TNbxsfvr8tVWXCCQfxfK&#10;3+9ShMJxKLpuVG/jqxb7dvzfJ/tUrRbn3U2Jf/HWrX2hnGI+QdV7r92pobtlVN/72P8AiX+7/u1B&#10;uUSOy/8AAlqfcrR1HMaRNW3ZvLSSBvPg/uP1Wp28to/O/gX72+szTZfs8x2tw33kqzfN5/yp/q/+&#10;Wjfw0cx0rYypuW/2F+7/ALtJJ83zf3Wq20H7vcvT/bqJoWWM/L91ttHtDn5StHuX+L71WJGXEbK3&#10;3V8tv/HqjP8ArAq1OqL5cvpR7QuMSCHiGXd1jbcv/fVW0iaWMyJ0/wBZspkYx5km77se7b/eqSzL&#10;WsO1mxuj/j/lWcpFU49GRqPmdV60y4tFu1/uSt/49/FVpl/0jcjZRpGVaLgblRu9L2hXszO1BVXz&#10;FT7q7Y6bIvlXHlr1jXZ/wLb/APFNWg0C3ix/wMrbm/2qz1LTSSt/Gzf/AGX/ALLWsahlKBYhi+ba&#10;38LM3/fK1AFbJ+bvU8e5rWdlX7se3/vr5qg59qSkQzXVmkb2Wo5X3Tbl6r8q/wC9T4eF2/8AAmpm&#10;35tv/Av+BNXx8pe8frHsyNvnb/YouP8AVN/3z/8AFVLhVb/Y+7Sfe/8AHmojIOUrxr+7dqeq5bd/&#10;tUsIYN5e371TNHhU3fwttrTmL5SGThtv8NSbfl/3qkkClvmp8fzR/L/DRKVzOURYz+5ZWXd81W1/&#10;eLt/hZdv/fPzf+zVXjG5f+A1Ytx80fy/I21f/Ha2p1JHJUiVGC7ZFb5Pm2t/n/vqqxXFarRKZnU/&#10;8tP/AEKqcw/eHcuw7t1E6hcCtt+5Uqlh8y/fX/x6kH3akj4fdUe0KlEmtV85vMRtn+xV9ZPl+b5D&#10;Wcv+iSfK37tv4qsTT7lT/gVdUaxzTpc4y4uv3n+7VBn3Nuqb77FqdZ7WuN392svae0H7PliSW+lz&#10;PHuZvK3fnU8emzW/3ZI/++a0l4NOKV2R5TjlKRFGrfxLsepNhpdlI11Gny/fb+4KftLGfKGw0bDU&#10;Klmb0/2Eq0QKPaESiQ07Yal2io9lX7QrlE2mjaaWn4FRzEcpHsNGw09elLR7QOUhp2w1JgUUe0Dl&#10;GeX70eX70+ijmI5RmyjZUvPtTaPaByjNlGypefajn2o9oHKQ7DRsNTc+1HPtR7QOUh2/7NLsapFp&#10;aPaE+zIdhpG61PSNjb81HtA9mRLtajbvbavL1UuGaCbcv+r/ALld38ItBXxJ46sQfnt7X/SpP+A/&#10;d/8AHttc9SvGnFs3p0PaSSI/2qPiF/wzt+y9Jp9lN5PiLXF/s63aM4KvIC0z5/2Y9yq397y6/JyG&#10;NriRI0Xe7fwV9U/8FGvimfHXx3bQLacy6b4Xt/saoH4+0SfvJm/9Fp/wCvnLwvHDbreX08ckqwrt&#10;jSN1G5m+997/AGf96lQmsuwEsTU3keryfWcQqS2R3elyaW3hWSzi0+NjbW7eddxzMpX5W2/L8q7t&#10;zf3m3f3W+7WTpt5dfaCsHh9NWt4ZGvFvrmMfaGVRu2tI3ysv/Af/AImsLWItY/0e8uLd4Ldo9qx+&#10;Zt2qvy/d3VcXSdUutQ2y3UltF5P2qOO+mZW2+n/oS1+RVaka05VG9z7iNPljZHaah8TtWv8AwzIt&#10;xoenXMFrbrJvdhm3+Zfm2sv3vvNtX5f4ttZ+sX6+IPAVvNp3hm30+/m+7qOntHb+YnmdW+bdu/4D&#10;XIyQahHNO1xcO3nbpLqNpOY+G+9/e/8AHqu2OltHDdq94lq1rHtaPzP4ty8f/s1yyjGC0N4wkZvh&#10;XTdQutUtLNJra1EjeX5lzM3lf8C219H6d+z3q3jbRbaPV9WbSZY4fLjjjZcyP5nzbmb5tu3b83+N&#10;eN+D9U0/TL7+0NRWeLy428llTO51+6P937te+eE/i1/bS6db3UcthbMr/wCl/wAXnYXaW+621flX&#10;aq/eb7tfNZvWxcI/uDWFPueb+Nvgf4q+FOm28lv4q8p5I2b+y7v90rL/ABfxeXt+Vflb726vE9Yt&#10;WtJLSF/9fH95G/2itfbHiSOHxHotzdX9jLcyfufMudohijXG5W+ZdrfLtb/2bd974x8YXccmtSTI&#10;uwNN/wCOtJWnD2YVsUmq+6NadNKWhjXEjRePvDcn96aFf0Wvt/Tf9XHu/u18R+On/sPUtG1LzFCQ&#10;zQyNu/2f4f8Ax2vtvw2Y7/R7e4hkysiqyvX0+LlaCZ72X8vO0XNUv10+zeTs33V/vVxLM3nSXE6v&#10;K7fd2fw1oeMb+awmk22ct+bePdHbQbdzf99Vl+AfEX/Cb2YaCG3trnzFhksbmb97CzbvvfL/ALNc&#10;EZVJK57k5U0dfoXiC6s7dJLOOTzf4Vpvi6TUNauo9UmVILxY1jZI/u/LWtZ+FtWitRdLbxJ/orXC&#10;r9oP8PzY+796sDx9qWraXa/Y9Jm03UNYkkWOO2VWlH3VbLNu+Vfmb/vmtacZVDCdWK2LXhvXZG+7&#10;JiRfvJWz421OTV/AfiSF/vtpdxtf/a8tq5PQ7C+i1i3jvGjNwsLNM1uuF3fL92pPjBr0fgv4Q+KL&#10;6XYjNYvbwjd955P3a/8AjzLRT5vaJGeJnGVG58gfBU+RatIv8LL/AOPK1ej63Lshj8qZYvOk8tmf&#10;7qqqtu2/98r/ABf+y1xHwttPsmlyN/eZK6+4nawbT9SiWOWWGZdtvPHuib/gP/Afu/xV6VWWrZ8p&#10;y7Gla+ErqLQbiZ1kluI5Ga1ktmG2Tb8rMse395/wFm2t/DV9fEra1q1nrWpX0t9JNGsd4nk7fORf&#10;uhl27WVVSPd/u1Xk03UpdQubGy+1atp8i/6L5cJzHu+ZlVF+78zSfL/st/vVc8Hx241B5J77+ytP&#10;Vdtxp8m4rIsa/e/veYyr97b/AOhba4HU90z5fePS/AeveR4i0abRrOPShIzXUmpRwwrEvmRrtk2t&#10;uVdzbW2sq10jeMPsHxC1i40tl8Q/2xeMrXLNFEFXMe2T7u5ZPlbduZfvL8q/NXPtBD8NNBs76w1q&#10;18USMrpqGn2kxi3W8wWSONdv3WVUk/3fw21hzfEjQ7DwDeWsqyXmp6xJb31r91orGZfvRs33lkaP&#10;b8ys27dtbbivL9rUqXSFUhy6nvelnVvDXjr+0ktUiik2w3VzY2sd1LbrGG270WX+JW2t5e37v8VH&#10;xi+IPh/xrqg0XwvcW1z4jvmaON47MRXat97y3WRVZd21vm27lVv7tfO7fGbxprvjLSpLC4vrm21a&#10;NbO8j27ftD/KrGJl/wBlV2t95W3VuaL4SXTPFTa5e2t1fWca/bI9U1RWilt3ib5VVtyttbZt/eKr&#10;NXFQzCvgLwru66dznlQVT3jB0Xxhb/B7xF5evaHeWF7HqH25tLuV8r5sSKpVl+b5d8m1lb+Fm+9W&#10;/wDtAfFbwn8TvhbeWPmXNzr6tb6hbvJMJfLmaRo2VmZVb/V/Lt+b+Fvm+9XL/HjRdS8Rahd+LrNo&#10;9Z0qSb7NcXccgmitW+XaFbc23+8rfd+avG/E0cMGqWdvErB7qFbjy0bzdvX5d397/wBBr7LLMylU&#10;kqsHscNXDxqRaZy+k6teaDq1nqVhcSWeoWcyXFvPH8rRup3Ky/8AAq/XLVfENv8AtDfs3eHvHVii&#10;fbY7dbueOP8A5Zsv7u6j/wB1WVm/7ZrX5E3kflTfLu2su756+9v+CX3xNju18W/DbUJFlimT+1bG&#10;OReG6R3C/wDoptv+9X63mH7/AA8MbT6HxEafLOdCXU1Y1WWO4X+9HuqCONea3vEfhuTw54kvtKdm&#10;za3Dwqz/AMS/wn/gS1k28P3lrspVuePOj42pRlTlaQNas0e5f4WqS3hW58yP7v8Adf8A8eqxbxss&#10;br2+9/49RDa+VN/sL/6D/wDtVpzmXsxkMe1kZ12+Z+7k/wB6n24bm3f+9VuaD94//POT73+y3rSN&#10;Fu/ebf3kf3qOcfs7EMi7brcvCN/6F/erMutv3VU/N8zVtX2xIvl++3yrWRcbfM2q29F+X/69HOKc&#10;SutqvmFV5/2v9r0q5Daskfy7f8/5/wArU8Nnhkj/AOWjf6xv7q0xjuuE27/73yp/D/D/AJ/2qOci&#10;NOwXg+Uf7S1nt8zVduvvhf7q1WVfkrONQKkSPy/lqNhtbcu//f8A7tTqMfxfJR91vu1pzmfKLb26&#10;3Ebqy/P97elRx/6zay7/AJqt24XaWi/dSK3y/wC1TJNsq+Z9yT+LbRzD5R9n5guPLZUcN/fqyyLB&#10;IGX54GWoJo2P7xG/fR/e/wBpatMfNtUfc5jb+Hvuo5jaMSjeRKzMyqg/2aym6e9alwcW7q38X/jz&#10;f/E1n+W33qcahzVIlzT4I4YftD/Mfuqv+1UDbpJHbq/8T0n3VoXhXX/vp6OYguQrmGSP/gdUpt38&#10;NXrP/npUNxB+8dV++v3ay9p7xtKN4kMarKokXO9fvLUTLsb5asRr8u5Pvr95akvIN8nmKv3q15ye&#10;QqTCPyfuqsm6oYm2bKsyKrr8zfdqswx/EKr2hnKPKWPvbv4/4auwt5rJDKvH3v8AerLj+ZX/ANqp&#10;I5ZI/vVPMXGR0EMX2jEj/dX7qVSulZZp93ybtr1LZ3/y7WZf+BipLqPdJIzL96P/ANmpcx0cvumJ&#10;Cd10G/gqfpG/y/ep8lqyu+2mT/6wfe+b/wCKp8xjGPINb5o9rfcp10y+XHn53b7z02Tbtkp1uc71&#10;b56XMBPuVbfaq87Vb/vlmqW8fK7l43fNv/2qrqfKYK/8TN81SW8qvClv1+bb830/+KrPmN49iCN8&#10;ruqSaD7QrMn+s/8AQqjhP+sX/gVTN8v3f+A0SkTy+6QSbvsNw33FZqqofLXbWrdKt1Zoyr/vVQMS&#10;Z+brTVQzlTLKyDdu/SnbvlPrUcf+sNLH8v8ADxXy8qh+vezJGP51OxjLRqq4+9u/76qPb9zbT2/1&#10;hbr/ABVl7Qz5BVO2aNvvuvzUqt8rr8r7qbkM3y0bdq/dq/aGfsxzN+5/h30+HaJH+X7y1A3Ku3/A&#10;at2I+0NtX77L/HTjKUiJRtEks/Lab72N3/jtWvIyu1fkf/2b71Z21V2fM+xqs2955DbW+dK6adTl&#10;0kc86Un8I++Tcu7+JfmqhuaRnZ1/eL97/a960pJ1K7lb7vzb6oXAUt5i8O38FVNx3KpwIZDj/wBC&#10;pytujG379EhVtnyUkY2skdYcxryli4j2rVVt2B/s1a3YVPm31BIvKUe0M4xEkOF292qzptuzSbd2&#10;P71UpPnatjTv9Hh/22+9V05XkKpHliX1j2fdpz/7VEZVqz9QvMsY1/1a/ef+9XY6nIebGm5yC4um&#10;kbanyR+u771JCka/LtRPzqusa+WsjRvs/iZWqWEfLu+Rwv3h901hGpzSN/Z8sS7BAv3lb/vlqtbD&#10;UECx/wAK7H/26sKvNbxqHPKImw0bDS7KftFVzGfKQMlG2psCjAqvaBykXPtRT9lOwKPaBykVFS4F&#10;N2Ue0M+UZSbak2U7Ao9oHKRUVLgUYFHtA5SPY3rRgelLsNGw0vaEco2in7PajZ7Ucwcomw02pcD0&#10;puz2o5g5QqNhUlDHrS5hcpnXn8StXrHwa1C18A/D7xd421Li1sLd5G/3II2kbb/vfL/3zXlF18la&#10;37Vmvf8ACuv2H2tQ3l3niGS3tVf+950nnt/5CRlrzK0faTjS7s9PDe7ep2PzG8Sa9eeKPEGqa1fy&#10;eZe6ldPeXDf3nkLM3/jzVtW9+vh+3SHbFPJ5LSSRSQsytu/hb/vquV+Zvurveur0HQrW8t5Li4kS&#10;W4VWjbzNoWP+LzGb+FV/8erXimrGFKGHPSyelzSdU3bHxhp66LeNbxwPeL80clypXbu3bo9v/s33&#10;dqtV23vJvFs0d0k1uby1t4VaO7+ZZljHzbWZl2/7v/oNcrdS2K3kGn2c1veW/mL5lz5flK3y7dy7&#10;vm/+K/u1X0XxHJpeqPdWeIntZIZFRGkw207mDfxfNX5L7FL4T7Pm5TubyTbDI2rW/wBm1e4uGZba&#10;O3kaVl8vrv3fd3f3W3fNXNeMLXTW0+4W4uLmC82pt+WPK9eG2y/3W/u7vu1c0vU7q43xpNL5jTKq&#10;7Y//AEH+L+KsTxtZ/LPJAsn775Njx/Nu/i/8erSEdfeNt0bGg2bazptvavDJNbxqrfu493/fVa+q&#10;ajY3lw9wkc4t2uGZkt1A8v8Au7fm+7tVau+Eb+403wXHDZQyT3lxZ/dT5dq/Nu+7/FXPaDZ6xqUZ&#10;tW02Wd4VaOaTyWHzKzf/AGNZT5ZaMfwnrGh/GbTfDNmtrYWLmz3NJ9muZJDtaRdrfN8y/wC1t2/w&#10;189687TySTPj5pFb/wAi11UyXUdmGeFoo2bbwo3L8v3Wb+L7tcjMVu9PkZW37Zl/9GUYLB0sLJ1I&#10;9TSL5if4mWv2rwrIzR7/AC2/9mr2D9lf4sw+IfC6eH7yb/iZ6aqqqP8A8tIf4WX/ANB//arzjXLV&#10;dS8J6ov91fM/T/8AarwbQ9e1DwrrEWpabcSWd/btuWRf8/dr3I0I4qi4h7eWFrKXQ/SzxBbrdSQX&#10;iffVfLasSTQdNv5hNLbxi4/56J1rg/hn8Zl8W6PbfbI1trySNd235opP93+7Xq+ntDfruib568Ll&#10;lRl7Nn1VOrGtqipb+HYXZP8ASLj5f+mjf5/hWuo0fR7PS4V8iGNZG+Xft+amWoZV27auSalZ6bAZ&#10;p2XK/dT+9XTGUY9QqRZNJYR2szzMqeYy18d/tUfF+Hxp4q0/wbpE3m2Wn3CteSRtuWS4+6o/7Z7m&#10;/wCBf7teo/Gb4n6kNLvIbCRrXzFZWuFb5lX+6v8A8VXx18OrBr/xIkjbTt3N8397+H/x5q68JSWt&#10;Znz2OrydqSPZPB8Xl2Mfy8tIu7/a/i/9mrrPD7MLi2mWNZ5I5N6rx8y7trf+OtXOaW3kR23o26T5&#10;P9rdWx4f1RbO3juJY0njWN42jf7rbo//ALGol+8TMJr2Zu3WqR3V5P5E32K41BnvI5Gus7UWVmYf&#10;N8yt8rf73y/8Cp6DHp9rqGsyI0dyLeFZI5LdvOPnSSKqrt/5abWZfu1lQlvFcdustjFHqE03mQy2&#10;7fNJ/CsbL/Dub+L/ANCqhDoKzrcXFha+fOsP7u3XO1vl2sy/3mX721a8eVRLQ4fa3kdn4d8YXVnp&#10;OqXniW3kH2qZY2to7byVZvmVgzKv7v5l+7/vLXH31tJJqGk2OnRrf2i3C+XBGzMJJmEfmBV/vM3y&#10;7f8AZ21r6fd6TZ2t5byNcj+0NPhha7kUTeW63EUkjJH91vlVl+ZvvV1nhPWvD/hl/F8K61JeaXdT&#10;f6DbXFmszMuVk+0f3VkaRF3bf/ZdtJv2eqCVS+h0sN9ceEvEQsdRt/7IvLdv3mnom2GFreTbHdbN&#10;3ysyrGzbf7zNXd6jr2k+MfhvcTJcQW2oaheL9nRGy32qMeZ5m1v4fk2feX7zf3t1eG6x40/tXxl/&#10;aV1G09vJePbyPcTMTMjbVkkf73zbmZvl+X+6tU9QvLPzkjs8Sx2rND5n8TLu+Xb838K/5avla+G9&#10;rW9oKFZxjYTXviPqV3dXDSrFpCXVv9nurHS2aKK6+bcu9V+825vvN93+Fv4a8zk1K887UJksfstw&#10;37lhbx/MrLuX7zbmX5fvLXU3095cTXdxOsj+Y21ZPL27WX/W/P8A7rf3qyobe3W3fe0byN95U/4D&#10;/wDE19Vg4xoU9EcNSpeRy99ayC1SSfEMny7Y936ba7z9mj4i/wDCqvjt4O8RvJ5Vnb3yw3hf7q28&#10;/wC7kP8AwFXZv+A1zUmkrf3FzI9vzCvl+Y7ZZX9F/wCA1yzda/aOH6/13BToPofJZgvZ11VR+vH7&#10;RehfYvGttqCR/u7633f7zx/K3/jvl15TDb+XcH0bdXqt5r3/AAs79mz4deMt3nXf2W3a4k/22j8u&#10;b/yItedLHu+9/C1GCqP2fK+h4WPpfvbx6kcNpt2em3bT2t1/d7v4tytVxV+XbTGXd9413+0PM9mR&#10;Rxfu9r/OV/jo8r5nb+9UuyhlqvaB7Mzrz5W3N/Cvy1UhtNlu8x67tqrWjNF827b937tDWjN/wFfl&#10;/wB6j2hzumRSR4hKlv3kn3m/9CrPhXc0k3b7q1dvDv8AP2/9c1/9mqG4HlbIV/hX5v8Aeo9oTKBB&#10;N82z/wAeqLAqxJuaJW/g+5VfOPo1TGRnOJCv3vu/P/dp30+5/wCg1NJF5i/7f9+mQ/Mz7uJP7v8A&#10;eqvaE+zFaJfLRlZf9/d92nyJtmVWVAW+Vk3U7apXch+63/fNXGtFZRyjj7uz/wCJq/aGnIVXOGjX&#10;y9237r7f/HaerRx/vE+eORfl/wBlqGb95tbn+LzE/i9/96p5o/MXcn+sb5ZEXpS5gjEhgs/tEzTS&#10;/wCrX7tZUg6+ldHN8y+X/wAsI/vf7X+zWHIPMZ2X7m6n7QipTKu1jj5fnb5Vo+Xd8vzhf/HqVtzS&#10;e9WLeNfnkZf3cf3f9pqr2hy8pKrbGSi8iyA38e2hY2+8332qxIqm2/3azlUO2MfdMvd824fJJ/F/&#10;tVYjLT2rrn51qOQfN/tUKnzHbVe0MOXlEWLdlW+4tUZl2sv+1Wg25Vk2/wAS7aqsnnTf3P8A2Wqj&#10;UMqkSKLmM1Kqbo12/fpjf3afGMLV8xMYkkcq/IwbY9aMd3I3ytHv/wBz/eWs6SLd+8T/AIFS2srK&#10;w/2ajmN4l24kzcfL0+b/ANmp11Au0N/3z/47/wDFVKpW6+91WNm/Sn3kWVjX+Pd/7KtT7Q1lHmiZ&#10;DRbZpFb/AHqjhV/Oerlx/rvM/wCei1HbxbGkb/ZVqr2hz+zJl2yxlW+dGWmLttLhG+/ub71FuyiO&#10;Nf7y0sIX95HL8+2o5jQgAWOZfm+VW2f8Bqe6Xb5bL/FUd3Gwn+b7u3dvqxlsbdv3fm/75p8wRj0C&#10;zl2s/wDcanzafDNIX55pZF+5H3pyhiPvVHMbpcuhn/KG3VKvWnzW7LGW/uts/wCBf5WmxwSeYi9/&#10;u18wfrnLcXoyKtGWNG3K/L8/3qnVctHtX+L/AMd/y1ETKUSv/Fu21OrN5Ls38VL5DRKfl4X+JqRU&#10;3R/xU+axDjcnkiXzmVV/iX/0GrVuVjuNwXZ95m/9CqFdqdP4tu5amZVMcjf9M2/4FWkKhzyiUyNq&#10;7m/u7lpk3yb/AO8u2r11B5Fvb7v+ea/JVe45kf8Az/DTlKw4x5hkP7rZN9wf3KJm3fM1H8KrVeTd&#10;u+9WftOYuNMnY/Kn+z92o9v7z5en3qW3DeT92p/L+V6Tq2I5bDV/g3f3aib7lSfxfN/DTGX+Gl7Y&#10;XKNhiaSRF/8AQq2bWGONflmT/vlap2Y2/MvnZ9lq5eXXlW3ytPv+781b0p21MKsefQZfXbRyNHFv&#10;LMq/cqtHHcXCo0cb/wDfXy1Ytx5a+dPzI396rFuWu8MzP5a/djjXbW3NzGXL7OJXa1af5nmXz/4k&#10;dcVLb2s1u3yt8lX/ALOu35o0X+dSfMnulWYSkVo/vfPH/wACqdUX/aqVVVl3LTlXbVxkYyIttG2p&#10;NlFHMRykePajHtUlPwKftA5SGin7KNlV7QjlGUU/ZRso9oHKR7afsNSbRRR7QOUg20bamwKMCj2h&#10;HKQ7aNtTYFGBR7QOUh20bafsNGw0e0HyjNopefant8pqnNdNu2ovNRKryjjT5yzz7VGw+Wq21kXc&#10;zf8AfFSQ3m5trffqI1R+zIrgebtX+L+GuM/4Ki6wujeGPhl4Tib9yDcXEif9c4444/8A0OSvRNHi&#10;W88Radbr/wAtLpEb/gTKteB/8FTdUaX42eGdP/5Z2+gpMv8AvSXEq/8Asi1rhf3mOpm79ygz4702&#10;OOW4/eM4jX5vk61uXX9saHJ5MV8t4FXy1jkXdt/ix83zL/8AtVsfCXwbpPi261D+1vF2m+Fo4dix&#10;tfRtKbhmZuI1X+7t+b/eWvTZvAfwvWYTXXxkiSdW+X7NodxK0a/7LV81xPiebGNdj6fKKP8As6Z4&#10;VNJfW7R2rwyRSt/q2df3be6tXo/w5+HOpeI9Ku7WzurG20+83NJcXNxt85lDbvu/7LfxV1Wp+Fvh&#10;P4jmRbj4ia5rl6q+XHJ/Z+0t95l+aZlqtCfg/YQi1stU8cXmnt96Nbe1XzH9fml/9lr4xz9otEe7&#10;GNpanJ3ztbr5MWpW95Ja/uWnsZG2/L8q/wB3+Fa5vUB/oss0rOZG+WN3Zv73WvTFX4Y2l55lroPi&#10;ae4kb79zeWsPmL/wGFv4ap6peeEzDd3Fv8PdVvLNVZVubnXCsXy/e+ZbdajmN4xKXhuZbXw/bzbY&#10;5/tlrNHvk+Xy22sv3t1PWw02WTy/Jlcr/rHRflk+bbursvhLa6T4g8O6fHfwy2mlwzO0gRmPlrub&#10;7siru+X+8td5p+pfBdY7O1i03XL2SOZY/OSRvK2M3/XX+L7y/L/FXDOrZ7Fch846gv2OGeNd/lsv&#10;ypu/hauF0lvM02f5vk8zcr/5/wB2vePjZqngH/hF418KaTqFhqnnO0093J8rQ/NtG3c3zfdrwHw+&#10;VOl3Ct/sf+PNXsUPfpXFTjaR31nGt3oF7Hx+8hXd/s/L/wDZV8+6tprLeXi7eY2ZsV7/AOG1za3M&#10;LfcMe3/gO5v/ALGvH9Sg8vWrxWX/AFitH/31XpYKerQY6HNFHonwTm+0aLbr/HG1fSekzSfZ45FZ&#10;g3+xXzJ8FY5LZhG9fU3h+082zX5a8vHw/eHqZfL92dDZ3d1LGn756p6hE20szO7/AO3U9qrRLt/g&#10;qS6T9y9eZTienUqHgnxibydNmVf4lrwf4X2n+nS7t6boX/ef3W3f/Y1758YIv9Hkrzfw/wCH49N0&#10;m3m/5bXUdwy/7udv/srf99V9BSdqDR89VjeqmdCtx5F1H8vHmNGv+75bbat6GdsPlsuUjZWb8/m/&#10;8d3Vlwsxm+ZvnjkT/wBmWrmkt5GoXEfba1ckIl1jVs9XbTZPJit44vJZlaTb5R+WRW3bv4duz73+&#10;01Xm128021uLGwmU2a/u/tCbZopl+ba33d0fy/8AoPzVy+vXanUH0/7RH/piozRt8vz/AC10V1oN&#10;1q2lW81lpNlp5jtVjby7jmbbIrNcN83+9935fl/ixXj16fs/iPClIyL7V7e/unmW4t7OKO3VZo3X&#10;H2hVO37397azfd21rWPhWG0s3k1dZ4muNq6faRycyMx/dl227Y42Xb8zfM38K/eZc/T/AA5dalpG&#10;uSQaf9p+zwpJJdrGoW1VZdu75tzbWXd8y/3f9mri6PpOiaXZyT6k95cSW63S2kEM/wC8Zl+Xdui+&#10;6v3m+b/d61nKUeWwv8Ro3Vza2EIt/wB3bXEck0a75POXdlfm3L8vy/3v9pa5qae6diyNGEm3L5cD&#10;DEfzfw/8CX/gO7/dqtJqU1m32hVS5jaF1m3qsu7n/gW1v4v9msS63WccVusy+QzbW3bvl3Fm+b/g&#10;O1f+A1NKgjF1DbvLyaw0+4t7qSQSrIqyLuZtrfxBf4furXKrNcLqTLPDHLHubbGjK27b3/8AHa0N&#10;WaSwt441Xyo1X5Udvmbcdudy/wC1VvR7fNuZPtDo8jNHMtuuPMTdtX/0H/x6vSgo043ZPMFxf3SM&#10;iyzS3k/3luF53f7W6uT1BVW+uFXp5jV6RY+H4dWuI44JGigkkeHc0n977pX5f9lVZfmb5l2rurkv&#10;iB4fj8LeLLzTYt3lw7V5bd820bvm/wB7dX6FwfiF9ZdJdjwc1j+7TP0a/Yv1MeMf2J9Q0otk6LeX&#10;VufbbIt1/wC1KmVdi1xf/BNPUvtnwh+K2jZ/1Mi3G3/rrbyL/wC0a7nbXty/d4mrT8zxMTHnpwZH&#10;so2VJtpNoquY832YzZ7Umw1JtWjatHtCPZkDRZpNn32qfFNYfLtq/aC5DMaP95HuX93GvmNWXIzS&#10;tJJ/erXvm8qGT+/I1ZEnywr/ALVV7Q5KkR3zLDt/gqq37ptrdGq1MyhR/u/NVVVypjb+H7tVGRzy&#10;Hru3bdvP8P8AtVJtWY/N8h/hqvGrRbd/3P8AZqxI25d38X/oVPmCJYtT5jOrSIkjfd9GqSzkVf3L&#10;rsk3bfnqtGvmybW4k+626rUcC3DPHL8ki/LuejmNIk8lqsXzfwN/G38PtSrAwxt6/dV//iqsQbkX&#10;y5fnT7u5/wD2ap/L2/dWo9odEaZl3hUOkKfcX73+9WXefuvMXbs/2ErfmiW3+b+793/ab1rHmtm+&#10;0PuojUMqkSgsbfi1XphtaO3TpH95/wDaqHbukqXb8r/3av2hhyEUsnzbF+5/DVuzHy7W/iqCGzyv&#10;nN9z+Ff71W41ZZPm+9SlIuESnNF/DUDbl+Zfvr96r90qmR26hqijRSvlv8r/APLN6mNQKlMq7fMX&#10;avVqhkVV3qv36nUeUz7aSaPPzVt7Q5+UqxqrN83SkdfL2Rsvz/earP2fCnd/D96oZFbzCz/fb5mp&#10;85nKNiSzK7trL96mSB7ebc33KfDH9zduRKljVZl2t/rP7tL2hpGPOIv3tyt/DtrQhl89grf6zzF+&#10;f/gNZa/KzCrMZXcPlylZSkawEuostG393av+7RtZVj3fxL/6DVxV3W87bXcbvlqvcKyttZdm3clV&#10;7Qr2ZT2/u7fj+9S/MV3Y+fbtqWNF+zo2eVbZ/wChVJJuM0jKE3/e/wDZqv2hHKLCyyLHv5pI4G+R&#10;Xb7zff8A9n7zVGqqi/K3/wBjVmE/Ltb+7t31HtLD5bkbTf6O8m7YVb7/APvfNTkUMu4r15pLyNf3&#10;Ea/xNuapYUZ4wx6nmjnGtCG5aNmmaNThvu/73+d1S2IjVVbd5x3L8lU41ysm3fn7y1b+zsrfwh1+&#10;9XzPMfsModC6bRfssW1Ux5jf+zUXFr5Ucbbfk+7tX+Ki1v8AbCIX/ehW/uVpLtu4ZGRt7tu2/wCz&#10;uraMuc8+cZQ3M2S0/eTq+3zPvKifdVafHE32fbtfH8Py/eatP7LGqln5/ib/AGmqC8j3R+ZKz5/u&#10;fd20yOa5jzf6773z/wAVSQt8xVuQ1SzWbKyRov7xvmb+Gq/lNFJ8y1yzlyHRy3RsXkC3DBl5C7az&#10;r6PEx/2Wq5bXS2/yvveNvmX/AGaWS0W4XzFbf/s1r7T2kTCMfZvUy9uxd1JHbt5g/j3NVmY7ZAqr&#10;96o92xfl/hrnc+Q35QWJVkf5v4aYz7m2rSb2bf8A36cseG+b56z5iPZjVj3N/wCPUMuf4qkU/wAV&#10;Chv4fn3UcwcpLZwr8jMzp/wHio7w+bJtVtyL935dtSSNII1VWpLWNV+aTkt/tV0RqdDLl6klnZ7t&#10;7LbxzyN/FJ8yrV230XY252Uf7EdRLdrBJ5cv2hPo3/2K1ct7tZf+WcqL/efca64zic1SMiSOwjg+&#10;5/4+uan2/SlXb/epW4Xc1a8xx8vON2ndu6PS49qryalCv3d5quur/wAW35aXtkV7Jmhto21Wa9k8&#10;vcsa1JDeqy/Muyj2yJ9lIl20bacr7qcu2n7QjkG8+1JgU/ZRso5g5RmBRgU/ZRso5g5RmBRgU+ij&#10;mM+UTYaNhpaNlHMHKR7afsNLso2Ue0DlI9tG2pNntRs9qPaE8pAy4/2zVZv3X1atBhuWq7L9ys5y&#10;NYxKbN/dj/4G7VFIu5flbev92rM0X/fFQImK5pVZGnKafgF1PjTQoW+//aFv/wCjFr5u/wCCoZz+&#10;0PpH+z4bt/8A0oua+jvBvHjDQZm/5Z6hbt/5EWvnL/gqCn/GQ+lf7Xh23/8ASi5r1cnlz45EYj/d&#10;2fL3h9WtdP1PUvsvniHbCsjyBVjaRW5+9u+6rf8AfNat5ouoTrI1zpdtYyMqtHcRzARKuN2WXn7y&#10;/wAVcWs8YureGVsJI25fmwvy/wB6rkep3l+t1ItrutvlaS2Vtob/AHv733a+e4hj/t0me3llSX1d&#10;WOrs7DUtYtbiSzaT7PYx+dNcxzLDDZqxVVMjbf8AaWuQ/wBO0HVJ28yOUw7pPLVgVX7v/wAV8tan&#10;g3xbNYf2hpv9i22oR3UK7p7nd+5VTub7rfdb+Ld/dWvQ/hzouj6DZyXH9l+beXlr9luI55BJ5LMv&#10;+sVWVtvzNu+X/ar5SpV9jFnrU4+0lucb4oi1LTW05Z5L2K4uFS5jY28kO1ZP9UVbb8y/L97/AGa9&#10;I0/S9YuGvPC/hfzPEdva27yX1zDaiJplkj8yWNtrM0nzL8rN/Ft/iatb4/fFLQ/sN4Ibe21CZVSO&#10;OSRv9S67mUxLt+VdrLt/2Wb5vmr5xtfidr2hWc1vo19caSlwq/aGtJisszbt3zN977392jDUKmLj&#10;e1joqyVF7n0n4R8UeG/B+kt/a95p+h6JcKzLEt19oLbtreZEq7m+78rbf+WisteV+Kviz8P/AArb&#10;/ZfBWl6rdXixrC2pXdwqxSN/EdjKzf3f+ef8VeF3E8kjOzs7/wC/Ve3t/tl5HDu+81evSyqlT1m7&#10;mMsZOS5UeqzeI9Q8SeGZLzUZk8yTcsKBdoVV2riqei2kcWnyNJ/Eysv+1/n5qsasqx6HZ268Bv4P&#10;8/71Ms0aKxn/ALny/wDjob/4qsqsYxjZHqUDsvCLMyhv4Wt2/lXl+qSKviB2b51WRf8A2avT/CPy&#10;2vzNz5LLXnEmizan4mkhgV33Mvyf5/3qnBRvJlY6XLFHufgHwTdal4B0rXtNt0uWt98Nwka/NtVm&#10;5/2q9g+H95Df2e5W+7WR+zik2haK9nt+T+0Jk/8AHvm/8eWvX7j4d2v26e+0uNLW8m+aa3HyxTN/&#10;eX+63/oVeniMv9rT9ojzcPmHsZ2exzFw0cc1VtUv44tPkk/urUuq2X2WYxzq8My/eWRdrLWhofw7&#10;uPE1un2lmtrOT5/eRf8A2WvHpZfUqSsezVzCnTp3Z443gi4+I+rW9rtkSw8zddSR/eVP7v8AvNXH&#10;fFq0h0bx1pen2sKQWy74VEa/LGrL8tfZ39jaf4V02S3sIY4X2/wLXyD8fNImiuo9YaT5FulX/d5r&#10;6CeC9jRsfPU8d7etc5OTTWZriRd6u0azbP8AaUs3/s61Yx9j1dJPkx8rbe3zfL/7M1aulzRyrb3i&#10;r5m3b5i/3lZfm/8AZW/4C1VNU0z7OqxtudYd1uzf7P3lb/vmvn4x5dD3JS5zzr4vW/2LVLOZY/3c&#10;kbKx/vMrVzOl+KNU0WV2stQlgT5l2xtwyt/s16T8XrBdT8H294uzzbeZWk/2d3yt/wCy14zZyfKP&#10;9qvcoU6danaaPn8T7lQ9S8H/ABm1Dw7NM09nbXyTRsjNt8pt3r8v/Av++mroJPiNpur3lnqAhkgu&#10;Id0Mkaf88W3bQrN/d3f+O14x8yNW54eu/LmT5d6Vx18ow83zpWZhGpL4TvIdc0+W6nWWO4e32vua&#10;BREd3qv8LN/s/L/vfdrQ1AaO9jGy311LLtX95Hp7H5vm+9+9/wDQawLPTbO6vr2OL5ZGhS5V9v8A&#10;F8y/+y12XgfUvDcVq8b3095q+1Wt7S52mGHcy7TIzbG3Kv8ADG3zbffbXgYrC/VdUdBHb+D7XTJL&#10;K4uJFj09ZmhvLzzmAkVvun5v4W/8e/762lv8O/ElhqWn2d+qSm+Zts1sv7raskcfmM38P3lb5f8A&#10;Z9a9Y8N2tj4lsXhv761e3ik23UdtDIBMrblZdjqrK275lbavzbvu5roNQ8O32iaBJNZNHdpptv5d&#10;vDtaKaRlaJYxt/3rb/Z+Zv8Avr5GrmfLU9maezufNi6k1hdbXXzfJZ1W2dtq7mXa33f+A/N/s1ie&#10;MtU/tnXJLzq8ka7t7bv93d/tbdtdVq1ra6osc3lrBcSR+Yq/7H+z/wAC3f5+9w+vaQ2i6pcW7M5D&#10;N5iu3Xa1fq3CEo/XF3seBmX8E+5v+CX3zaD8ZV/6dNP/APQLyvTo5tv3/wDvuvMv+CX52aB8Zm/u&#10;2mn/APoF5XqPlMy/7v8A49X1WLl/ts/66HhVP4ER+w0tJCGT5f4P4alZKy9ocnKRbDS7Kk20baPa&#10;ByEeykYVIwpjHEbs38NHtA5TD1R8zbV/3ap3QwyL/Aq7akkbdc+7NSXDZZqqNQ8+pEqS/Mw/3ajk&#10;RlVJOzVP/Dt6OtMH3XX59n92tY1DllESNfMaNdvz/wDoVKtszSOqK/8AuUiqwb5l+9WjHDI0ccm7&#10;5m+RX/o1HOFOPMQfZvPhjbc/y/Lu7r/8VVuBldY47jZ5m35ZP9n/AOJqe1iaXfNEuyVfvI/8VSyW&#10;kci+ZErq6/eT+7Uc50RpkkK5+V/kdasbajhXorcOtWKXtDtjEpXQ3Mn9xfm2Viah+7kP8bt96ukZ&#10;f4q5/Vubj7vG35acZHPViU4RmrkMH2hgu393uVWqNR+7df8AvqpoX823jXdsSNWeSjmOflJmuFN1&#10;8vyRqvy/7K+tSLax7dr7wm3dJ6/SorGBi0kzL/tbf/QRSzMzTSR7vu/ef+9/n/4mjmNOUjul89dy&#10;L935dlUtv96rqrjzFVvu/Mv+9UciqV8xeH/u0uYzlEosrK27+OpPKyu7tUijzV96VSysKfOLkKj/&#10;ALuQfL8i/wDj1QRxNPMq/wAbVduIvMXd/Av3qfahrfzLiRXzt3LW0ahjKn7xVvv9YI0bfHH8i1I2&#10;6P8A31+8/wD7LUcUTcyf3fu/71OWNSp27Nn/AKE1TzCjEfdQ7tsy/fZd1QR7f4fv1ct4vlLbeN23&#10;dtqKa32tuX760ucvl6kkMrRybl5Td81W2X9yJF2MPM/754rNhbFXllYQurLjd81HMbR98qtBs/c/&#10;9NKsSQL9qgj/ALy/N/u0rS7roN/Grbv/AEGprqP99Gq9GkZd3+y3y/8AstRzhyop/ZMttX+JVamN&#10;E0TR/wDTRV21eWH/AImUkaf3ttQXHMm3/nn8tHOTKA5QpZ9uzeqsqv8A8Bp01sCI8dAgFR2/+tqf&#10;cv8Af/8AHqXtLGijcg+zrFDu+5/eb/apG/eSIv8Ae+6n96p5Ns/y/N5Ef8bUmVibcnX7q7P4a+e5&#10;z9Z5SSSOGL7zcr8u7/4mnK0lpCJlbH8NVFKhXba2f/QaLiVrlkZ/kRflVKXtifYm5a363ePN2I/8&#10;O7pSMcyrMy70/wCWKN/F/wBNGrM+0L5ffC/LVixu1t5hvX/gVXGscsqHLqhLgTQSbpf+BVE0ylf7&#10;9bX7v/WM3+7t/irLvIIz8ycP/crKY6eu5Bt3L/sVPZz+XHJH/HVWPnetO+8yNXPGtyMuVMkmibbu&#10;bbE/8NV26P8A7tW5dzKm5v8Avuqkm3aNtP2vMOMRIYv4ql8vfQvyKq09ePmb/vip9oEoh5e373Wm&#10;fKP4qGao1Vn+b+CnGRPIPb52p6tJu+Xf/wB9UqrHxu5rQt/JRfuq395GWtKcrmMtCO1ikVhtkiG7&#10;+995v++quxwSRfNJGpf+/HJiiOG3t13blw33d/zbqgku127Y/wB0rfe2dK7vacpyyjzE8l/HEu1d&#10;+f7jVRnnuLhd3b+72pkcSmY7m3otTeR53+qb5PveXWftOccacURxsvl7n+eNl/75qJitvNGyrgfx&#10;LTo1YN8y5DfeWnsI4dndF+7v/u1MqhfKDL5bfK3H8NPW4iX/AOIqnIjfxNT2XZj7tL2wexLTT4/1&#10;W5Kt2t/u+WVlFZyt/wDY1P8AZ1kX++aI1mjGVKJs0u2se3lmt2/1n7v/AG617eXzF+X566Y1Uzll&#10;SsO59qTbT1FGw1r7Qx5Rm2jbUlGyj2g+Uj2/7NG3/ZqTZRspcwuUj203AqbZUMn8a/dSn7QOUZNc&#10;Rx/ebmq322RvurTWgZpH+WpBB8v/AI7XPKpI09mkRtdSKyKzf+O0vnnbuak8vfM+77v+7RIq7fvZ&#10;esfbSNPZjftEbN81OkaNl2r1qv8AZv3m7/ZoVPvN838NR7WQezJrGVtOvra4/wCeMiv/AN8tXgv/&#10;AAVKsJIfjj4cvMYt5/DqRK3qy3Fyzf8Aoa17hltv9/8A3686/wCCl2mtrPg/4S+KY1+Rre4s7h/9&#10;plhZV/8AHZa9jKKlsZAxxNP9wz4IbRLjWTus1E1xD86x7vmk/wBlV/ibdt+Va7jwL8N/E3jjxBd+&#10;HZWtdAuNNsZpLqO++WVl+X7sf8Tfxf7u6sbwbfyWGtI0VvNcySRtGtvbbvNb/d2/xV2vh3QdS0PV&#10;tP166t4oo4f3yyagrfdZmXa3y7m+792vM4o5qeLZ62TRvRMPUPhk0WqSQ2t5ILTyV+0LqEbQyxzN&#10;u3R7WX/P/jtaOqaZr2m6PaSyq9tJI0kfmI2Q235v/Hvm/hro7y6h8S3F3qCQ/wBmecrTXCqrfvmb&#10;5vlVm+98rf8AfP3aj168a1ku9HupIrx2Zf8AVzMyt8zbW+Zdy/K7V8BUm5WPedKO54z8VtSmnutL&#10;tZW3+TDu2Mq/LukauNbpWx4+vGuvEFwu6N0tdsKun3W2/e/8e3VjN/dr7rAx5KKPMn70ipJ8zVL4&#10;fi87WI41+eRvu0m2tjwJZtJ4mDbUxDG0jb666suWmwpx95Haa1++1DyV3eVCqr/wFaI4t1iqt1Zd&#10;zJvpZrdtv8SPM27f/dVauFcGSNd6+XtX/gS//ZV4Mj3Y+4dHotusWn3Dfwbdy/8AjzUfD/SZI9cm&#10;+xwpeapOu2H+IW/vJ/6Ft+98v+1UkO2LQ/L3J++kWNf9rnb/AOg7q+gPh/4Mt9G8K29xFDH9pjZZ&#10;l3L95q68tpc8mzjzCtsjr/AvhuHwlotnbpy0K7WkPVm/iau1s2vLu4hjijk+b5ldvl+X1rP8O/Z7&#10;qGS+fYlrGu7fJ91f4mLf7v8A7LUuueKm0XwPceJFV5zb7Zm+z9djbvlX+9X29GlHlPjqtW8ja8TW&#10;en3FqF1ZreW427bf5VXb/us1U/C/jix/t678OzfuLmP/AI9552/1396Pd/Ey/wB7+L8Pm5fwX4it&#10;fi5ofiBm+0WzNbssfmK0Uq7fulW/2WapNFsIfGOmaNHeySpcTabC0dy3+tt7hf4lb7277v8AvVt7&#10;CPLzI5JVZfCztdUs/P8AM3V8u/tSWf2Tw61vEvzbvMb/AHVr6b0fXZrzTbiPUvLg1bT28m8Xszfw&#10;yL/ssvzV4P8AtAaQ2qeAtWvtr52ttRv7u37tefjI/uz0MHL94fO3w+1/zNNs5J5I3Rm+zzOy/wB7&#10;5lP/AI9tr0O4tftlvtb5DtWGTbzt/wCeMn/fXy14N4L1JbORrF9/lzLs+9/vMp/9CWvbtD1Jr3T4&#10;Vn/0mTy/JkX/AJ7I3/xS/Mv+0tfB148kj7mi+aJka1pjal4Z1Wz8t0f7O7xx/wC0vzf5/wB6vnuz&#10;iVpDt2bP4dj19V29qvmRs8m91bbI6f8ALRWX7y/70f8A48tfNevaS3h/xNqdjIu14bho12/3d1eh&#10;gKnNdHBjIbMoq25X9Vq9ps/lSJVOSPEm5f4qLd2SYK1evI8w7DTdSxqUrK2yRY1j+7977zf+zV6J&#10;4L8UWcWn7tXt76/ijX7L5kenrLEsO5V271lVvl+Vv4tv92vGtPv/APiZXDN9xmVf/HVq811eDFna&#10;3n7yOTd5fmN95u+37v3dteHj6XtKdjS59B6H4w/sHR/Jt7xL20jjdfM8lTtba3+sRf4V3fdZWb+L&#10;dWv4w8bzW/huOFdSkfdqFvN9rh+Uxw7fMZtq7fu7V/8AHl/2q8K0fVNQ8y4uoryS5LSeSu5jt2sP&#10;lK7v93/gNei6t4V16Xwql9bwy3tvMrtcR2f70wqu3+H721f4t395lr8/rYKnGspyN41dLHJx6pIN&#10;W1GPyY5YNzSLHFtXajfNmJf8/ernfFl/Hf6xJJF/q1Xavy4/2v8A2akurNoNQitX/flYV+Rcbfl+&#10;XO7d95apahN9ovpZN275q/VuEKEXi3V8j5zM5/u7H31/wTW037B8Kfi3rB+RbjybVf8Aejgmb/2t&#10;Xp/l89a5n9i7Rj4e/Y1v7xvlbxBrM00bf3lUxw/+27V0yqwX72a9HFz5sVOfmec4/u4oNlGyn07J&#10;9qw5zHlItlFPo2ijnI5RmyqepHy7X5f4qv7RWRrR+ZFWjnJlEy4ov3m6oJFy26rMf3X/AN2mMMU+&#10;c45RKjfN/v06H73zcVNJb5Xd2/v1N9lbyxMi7JFX5lrT2hz+yIriz+zsm7+H5v8AeqS2by5NrNmG&#10;T7yVPC32u38tl+78sZ/u/wCzTGtWik3bf9plT+JfVar2hfs+XY0lgYKJE2eYv8f8LLUn3v3iLidf&#10;vJTLGbCpH/D/AA1bVf8Avv7tZ+0OiMRmyjZUtFLnNeUiaLcrK33Ky9TiX7RH/u1s1la1E20MP92n&#10;GoZVI+6ZE33RGv8AvNU9qPNj8lfubtzf+yio9rNM9amjxKct3XbWkqhyxjeRJIq24RW/5Zr5jVSj&#10;DLD5jLz/AOzN/nd/3zVy4H2h0Xb/AKxtzf7q0XQXd7R/PR7Q0lEqW9q25WqtNHtkbbs+WtS13fxf&#10;fb/P+f8AeqrcQq825f4qz9p7wuT3TOkC/wCsXfQu1x71cWPDf+hVC0e1t23Z/equYyjGw3y/l3Bf&#10;9mkvotmLdW3j5auW7fMVf7si7WqJomLSf7P3aqNQcoFCbjbGn8K7adbxNtRfnRNv/jv/ANlV2Gw+&#10;aRnX5923b/e9qdcRNH8yt86tuZwv8X/2NP2hn7PqMO42bxr8kkfzff8A7v8AnbUMbK2/cu9PvVNb&#10;q0TOzf8AAUdv/QqpqrRO3y/Ju2tRzDkLcReQ3Eb4/h3rToZf4VbhqkYKrBfk+ZfptpjRLE21+D/6&#10;FRzBylryF8zay8/K1WWtfJG5m2eXtb5/rVO3laKRG3b/AO7vrSmu45bWRf8AVSbd+xqj2hvGJDax&#10;Sfakkf8AiqvNb/LcSf3l/wDia15M7o2/2d1QXEe2GNf9r+tT7Qv2Zlxr5Vx8yoPLWoVjLDKrxWjN&#10;H/x8SN/F/jVSKTagG5qPaGXsrAw+X5js20LAp+ansWdtuF30za27ao+Svl/aH63yiNCrfL89NaNm&#10;+i/3KsQrhmbcv3adJH5cgb76bvuUvaElSYL/AAmj5vLj/wBn/wBBqxMI+ON/y/fqJVxJ7U/aFcpZ&#10;hv2iXyw3yNRN8rRsvzu33n3VTuB5Uw/u1PD/ALXz/wB6qlVMvZdUQSK0VxU6cqKW6H7xG/gojrCU&#10;glH3R+f4Wqp1Z6sSf7XX+Kq6/K1TGQRpkmMt8rUSN83y07+GkVPzrTmFyiKMt92n/db+8aVd38X/&#10;AHxTMM3yxU4yDlHxxyFlZeP4qsSBo/3jrnd/fam26yRbN/8AyzXd97af+A1N5nmNufov3a1lUjGJ&#10;hKIlvbs339iVPthPzMvFQtL83yj71G5vu4rn9rIz9mOeJVk3dP8AdamsjRMjK2wq33l/ipJGXcnr&#10;Qv7xauNVh7MVma4Z/mpPLzIq7eaYq7Zk3f8AfVWVGPl3J9376/w1tGpzCkrEF9at/Cvz/wANLGFk&#10;jfbwy/erRYC5hKs2+SP5WqOa03LHMu7zP79amPMZ8kflNtarFru/d/N/e21J5TXELqy/6RGv/fS0&#10;liPmRdv/ANlRzWkEvhLTW+5n2rz/ABJTfs7KyNEr/wC5V5Y/z/8AQql8vd822tTjuMhZmX5qmwKc&#10;V202t+Yy5RNtG2pNlJtNLnDlI8Cl20/aaNpo5zPlI8CmtH8tTbTTJgxj2r/FRzhymfJcKvyqvP8A&#10;eqNWkZvvfJVtbdt3+wtSrAsUe2sZanRsZbbuN33/AOGq824NtrYktNqoyrytQyWu3y/l31j7MfMZ&#10;nltTGDba1JrRltztXJaoGtcLudtnzU+WRRWVcru2/JurO/at0FfHX7Gl5Oi+Zc+F9UhulReu1m8t&#10;v/Hblv8Avmtzzf3m2LaE3bt1dn4G0W18aeHfGPgu9kCQeIdMltd7fwt5bLu/3vm3f8Brpw9f2NaL&#10;InD2kWj8nPB/ia48H+JtP1q1jinuLOTzFjuf9VJ7NXXeH7y68cald+fs0wed5i7GDRRo0kjNtjba&#10;u5dzbWX+6q/LurgtW0u60LVLzTb2F4Lyzma3mgb70bqdrD/vqu78M6Xb/wBn2N8t15L3Cs3lxzZb&#10;cp2tuVfmXdt/9Br2uL6C9lDEo58nruEnSN3wz4WsdWjeG/1CQBY2mXzJFAmZW+X73zbv9pd3+61S&#10;65Zx2EOoWtrdTX7+c3mee2JZlx0X+JV3L92n2txHNJItx5T7V3sqru8tfl/h+9/dok1aPRbySaBY&#10;4ryHd5e+PzQrMOv3vvLu/wC+q/HXUlUqH1cpcx85+KLNrbXNRhddm24fq38O6sr70e6tnxNftqut&#10;ahdM25prhm3/APAqw2X5XWv0nDfw1c5AtuW+Zvkrsfh7ZsYdUul+/Iy2sf8Avfeb/wAdrlbeLajt&#10;98/dr1XwnorWGh2cP3J5FaZv9nd/n/x6ivL3TSjG9QkVV855tv7uNdq/L/dpbeI+ZH8u91+Ztv8A&#10;e+9/8TVi4VV/0dF+SNfm2f8AoP8An/Zq9YyR2dvcahdNst7WPzGb/a/hH/s1eUenzDNYvFg1bQNP&#10;DfvJLyHds+78zKv/AMV/30tfYFnEtno9vbqv/LP7tfAOh6vNr/xQ8PebvTzNSt22f3f3i7R/3ztr&#10;9HPDekf2p4utbdl/cW8fnSf7q/8A2W2vo8BSsj5vGVbu5palpH9i+D/se3Elwu1lH937zf8AfTVW&#10;8RaWtr8J7y128eSv/jpFdL4uia5Yf3Ky/Gn7jwJeK3VoW/8AQa+rhHkikfMSleVzjPh/GukeA/EF&#10;8i7H/s+42/72GVa1/Df+h2+jRp9ye61KFX/utHdN5f8A47uX/gVZ+mj7H8IZ/uCS6jhhX/gR3N/4&#10;7urcktVt/AOh3EH+stZlmb/ebczf+PVrHQJdzY8QWEd5CmrRb4pJI1hm/wCmi53Lu/3WZv8Avpq8&#10;v+K0bXHwz8QLF/rI7OaSP/eVa9rsbdby1uIW/wBRefvl/wCBfe/8e3V5H4mj+2eE9Zt24MkLx/8A&#10;AsV5lde6zvwzPgT7Ou6O6VvK8yT5ZB/e/h3LXrfhOWErbzSt/o11/o7SIv8AqX+9t/4F97/eVfVq&#10;8st45JfDv7r/AJeP/Q1G5f8AP+1XWeHdaji8N+Zud7ddq3Ucf8X94/8AAW8tl/2l/wBpq+CxUT7b&#10;DSPUFZoppI7j/Xw/eYL80ifeZv8A2b/eVv7y1438bNIksfFFvfffjuoVVm/24/lb/wAd216Zot/N&#10;eL5bSRT6jYsqsyfdmT73y/3lb73/AAL2qv8AFjw/Hrvglbi32ypa7bqFl/uf53L/AMBrnwtT2VU2&#10;xEPaUzwRVWRRupVt1+81EC/Ltqxt2W+7+6tfTs8Az9LRl3yeYvzMzfPXXafoNveSaffPI8HnSfZZ&#10;JFXhm2/KG+b+L5v++VrkNJuGtbeHeuY2VWr2vQ/C1r4g8F3rQNj9z9qXY33Wj+b/AL627l/4FXBi&#10;vep2NIxucJpMkbTSRztc7PtjMrJzFHt27d3+fvLXuXhzS5tS023t9LvI4zJCrMl60csUbrt/eKz/&#10;AHf+BbW27tteKeH9d0/RdcnvrzT7fW7KSNo5rS4kZfmY7sqy/N96vSPBvxC0WzuisHh+zhTy90Mh&#10;1Cc+Wytu+WNmZW/8e+WvgswoVKi9wIGp4o8OWdnq1zrl4scVz9jZpLaSPH777zN8275m2yK3/AvW&#10;vDG5bdXp/jrxUreGp7W1uI57e6m+VHbzTCu1Wba1U/2efh83xS+Nng/ww0fnW97qCfak/wCneP8A&#10;eTf+Q1av1Lg/DVMLgJ4isfOZlL2lZUkfpV4f8Pf8K8/Z7+GXhNo/JuIdNivLqD/nnPIvmN/5EeSs&#10;zYa7L4pap/afjK82NvjtVW2X/gP3v/HmauRwK4vaXk2yasdSPYabU20UbRS5jDlI9po2ml2UUe0D&#10;lGc+1c/qh3XEn+zXRt8is1ctMzSzbm6U4yMpx90IVXbJ977tQ/db5atx/db/AHaYoxsbbv2/epRq&#10;HLKAyGSMN93fGy/MlSKWgZFVs7f9W9JdWqriSJt8bf8AjtOhbzf3brz/AA1rzGfKSyW+3fNEv7tl&#10;+aOrMIW4hRWZsr80clJZ/u22t/2zb+9U80HkN5ifJG3zsv8Adb1o9oXyEa2yq33dnzfMv91v/iau&#10;oMUmPMVJF27qlVflqPaGsaZHRUm2jbR7QfKR7Kp6tH51m/8As/NWhtqG6G61kVv7tEagpR905pts&#10;MLt3k+7V7S03Rsqts3R/f/4E1ULhst935PuLV/SSv2xF/wCme2tuY44/EWWGLiSReka7V/8AQqGV&#10;nj+b59vzf7zfw0k3MMe3+Lc7VLIu792v8TVHtDflI8fZ7WWTd95dq1QmVZl+X5EWtLVvltxGv8TV&#10;VkiXcVWjmIkuhB833v41+9/8VUnl7l/g209oseXIv+ranR/uZNrdG+7/AIUe0FyEEkXlN8vA/wDQ&#10;aktxu+Xavytu3VJNHuXbtz/dpLVWLeW3yI3/AKDRzD5SWNVCmZfvt/q938PvVSaPKv8A3FX7zfw/&#10;5/z92rE1zmT5VTH3V/z/AJ+7T2h37I/4PvMavmIlEp/Lsdvufd2pVG8T94/y/Oy7q1ZFx8zL+727&#10;VSqEsTSN/G7/APoVV7QmUSBQxVd3+7uouIGX5tvyf7FSqQtqjbd/ltVqH96r7W+6vys61PMZ+zK0&#10;KrInpJ/6FVlf+PUrL++jX/vparzR+U391v8AY+61WLG7Xd8/yO38f96jmNIxJFkkMabP3ibfuP1X&#10;5asSSLcQ/L9/du2NUn2RdvC/8Bf7tPktNsb7f++DUcxrGMipJF59qGb7zMq1lzWbNIWbqea3Wi/0&#10;VOXT7tVbtP37fu1pqQ3TKklr9/bkFf4KfGse7c/yRt8v/AqJrzzZiyY2bdtQLt+SvlpVI3P1b2cu&#10;UuKFZR/fqNv8rRlfL9/9lqjY5+XdmuaVT3iPZkc27n+4zfN8uKSNv4W+5Uqrn71JPH5exv4K0jVN&#10;OXoLNFmP5uq1HGi7U2/3qnhP8LU6UL5aN8gf7tVzk8vIQzLmP5t9Mj+7tqfqvzVAQq/dpSkOMQaq&#10;/wDFVjcrb6jjXMgWiMi+UnVdqp/u0bzUjfM1Mbb/AHqXtDn5SNl/vcVIqsJPkXij73yovz1YhhWR&#10;du1kT3quYmUQZWkbd9wL/tUh4bczCpptvloqrUDIq1DqGUYjMszfx5pcN/EypSkZo2/3armNOURY&#10;/m+9zT1/vKyUzc9DD5flp8xPIWPL8zZuWpFDOvlsuH2/LvqvDI0X+5WvGqyx7o/vVpTkc1SNhka/&#10;N8nVfl+f+L/Z/wA/3avwhZoU2/8A7NMhG5VZfv1YVNreYv8AF96u6MjiqFWSz/fJInyOtNjtf9IP&#10;b+Jf9mtPaaGFPmI5irGN/wDv1LgVLtNG00e0MuUj2j1o2j1qTYaNhq/aBykeBRgU6nbDR7QnlI8C&#10;jAqTYaNho9oHKR4FGBUuyjZR7QXKQ4FJ5dTbDRsNHMLlIfLpGi+ap9ho2GjmDlKki/LI1ZczNO3y&#10;r8n8KVoatMwj8tOrUR2irD8q/wAPzVnKV9DeMeXUzoRu+XpWv4Z12Tw54g0++i/5d5tzJ/eX+If9&#10;87qq/ZPKk2t9xvmpGi3XG1vvfxLWH2zXmPkP/goJ8Ll8B/Hm71yyj/4k3iqFdVt5FX5fOb5Zh/vb&#10;vn/4GteH+B/9KkuLGJZPt823ydjfL/tfL/3z83+9X6JftR/D0/GX9ma9kgj83xD4Lk+32uPmlktc&#10;fvh/3xz/ANsVr8yrO7a0uo5l3/K3Ztu6v0WlGOa5U6L3ifPTl9VxSqdGe5/D/X5tIsYLOexaeFpm&#10;hbZGv8W7cG3fxN/D/u1B468N6PpseoTWUjQxx7po5Li6jbdwzMGVfu/8s9v/AAL/AHa5+xa3k00z&#10;eYnlSfPDbW8m07m+7838NZHiy8vNN0+/jl3wxyW7K1u0n3f4f+Bbd1fiaoezxPs2faQqxnT0PGZV&#10;3ybaqSf652/2dtXP77VQ3fL5m37rbq/QIfAcpuaHpbXlxbwr96SRV/8AijXsd4v2CFNi7W2quz/Z&#10;ri/hbpq3epG+lV/Lhj/yK7CTzLnUJJNqttbau5d3zf5/9Brzq9T3rHp0Kfu3K8doyNHCqo9xK3zK&#10;/wDE392uL+JXiJd0Gk2cnm2kLM00n/PZ/wD4lf4a7DxNqX/CO2rWMUm/VLpf3zbs/Z0/u/7zV47r&#10;jZ1LyV/1cK/+PVeGj7SVyMRKyNb4Xtv+J3hTfz5mqW+7/v4tfq58O9Nx/al8y/PNIsK/7qr/APZf&#10;+O1+Ufwt5+KnhPd/0FLX/wBGLX6/6bBDpulwW8G7y1Xdvb7zbvmr6ehKMNz5rERlMzdUg+1TVzXx&#10;OlWPQ5IV4/d7a7BkVZPMauC+JR+0Qxw95JFWvapVOdnkSp8sTL1S1aDwf4f0/wCTf5fnSL/uhVX/&#10;ANmrd0VFk8Gm1b+KNtv+8rbv/Zqr+IrdTfLCv3LeFIV/9C/9mal06X+z9NEjfcjmXzP9lW+X/wBC&#10;21rInlOi8IytJpsce7ZJbyLt/wB1v8/+PVw3xCtI7a88R2sH3G/fL/20j3f+hM1dt4ZZbDVPL+T7&#10;PcL5e/8A3vun/gLbW/4DXD+PpfM8bawvWPyUVv8Av3XFWkrnTRjLmPzt0m6VrOP/AJa7vvJ23NU/&#10;w31b/Triz3MqXHy/7rN8v/xtv+A1g2e63h/i2U3T7j+zfEk8y/IjN5y7P++v/QWr5KvDmTPqaM9U&#10;ep+GdeuLDULa8nbfJbyfZbhf7yfw/wDAl3Mv/Al9K9nt7CG6t7zTdyfZJlZoW/vLIq/+gsy/+PV4&#10;h5kf9pSTPs8ueRJtu7+8JN3/AI98teseB7+S50m2W4mV57GTyZH+7uSTdz/u7Wbb/vLXz9SPL7x7&#10;VL3tGfOWtabJo2tXlnL/AKyGRo6gmlWPT7yT/nnGzf8AjtesfHbwq0OoWevQcecvk3C7f41/z/6D&#10;Xj+qMy6PeN/0zZa9+hV9pTTPErU/Z1LFfTd0VnHIqoY/4kevoH4A39nIxjRXSNtvnWz8r/8As14R&#10;4eEcugx+b9xm27q9l+Elg2mXkc0DSPHMrUq+sS6O5wniTw79g8SajpdvG6PCzxsrbhu8uRlXb/tf&#10;Lu+b+9WPb2a2cMEc91t8yPcqp91fu16Z8XorhfE011ZfcuIftjSf883+795f7zIv/Amryu4vLy8u&#10;Ehv/APj7j+XzI5ONu6vJw2Glia3skcleXs4ts0764W4mTb/Cu1maPaWr7W/4Js+BF0668ZfE+9h/&#10;0XSrX+zLBn/iuJNrSbfovlL/AMDr4msbK41K9t7O1hkurueRYYYI13NIzNtVVr9avDngS3+C3wf8&#10;KfDy3ZftNnb/AGzVZI2/1l1J8zfN/vM3/AVWv0nM5RwGCjhKZ8tQ5q1V1WUZGknkeR2cyM25mf8A&#10;iplTYHpRgelfCe0O3lIaKm2ij5f9qj2hHKV8GjBqxRR7QPZmfqDeVat6t8tYEyfMi9/4q2tWlXci&#10;7fu1k+VuWr9oYziLCP3btTX3RNuX5kb/AMeqxbr8rr/e/uU1wqrG3VG+8tKNQxlErxybd+5cxt95&#10;aSa0wqSJu8tvmV/7tSTQNGyMrb0b51f+9Vy1b5XX742/Mv8Ae9609oZ+zCxKz/K61fj3BvLk/wCA&#10;v/eqn5DWcyMn3PvL/tLWn8t1HuXp/wCg0e0NKdMqx2rW83yf6tv4asbKmUfL81LsNR7Q25CDZRsq&#10;fYaZsX1o9oRykPlt602SLMZX+8tWNtHFHtA5Dj2HPapLMsLhNv8AtLS3EX7x6fZ7Vuo933N1b855&#10;/L7xqSrtYrt4WPbUtnF+73fx1PJH8vv8zU+Paf8Avlaz9odkYFC8iE10qt0j+b/x6kktE87avT5V&#10;qyoy1xI3+7SNuGGP+03/AI7R7Qj2ZUtYRIskLfcb5qh+zs37l1+dasMGjZG/3V/8dq1NH9pjSRFT&#10;zF+7/hR7QPZlBYiymN/v/wB6nzWg2/Kv7z/vmrO9WjEndfvf7P8AtU9lMy7V+R6fOHszLjGZN38C&#10;/d2f5/4DVz/VL820f3v970/4DTltwGCr/D/483/2NJGquzzN/qofkX/ab1o5yfZlO6Vvk3L/ALqP&#10;TVt/3fzHfu+b/gP/ANlV1YDK3mOu8/3ae0RXezN86/x/7Xr/AMBq+cj2ZjzRt5Mi/J8rM1WISwuV&#10;b5NjL/BSyRRxqdy8su7/AOJ/+KoVf3aLtOV/v/5/zuo5zOMRtxb/ACu23ei/+O1VjZfu3Mfyt92R&#10;PvL/APFVpyLlkbru+VttVWWEyfvfk/gbZ1/+yo5w5SeGWazUf8t7f++taMLR3C7krKtfOs5P3Wye&#10;P72xP4lrShWO4XzIPk/2KiUjemTMFZdtUZrXdITUzSeWwZvuU4XOBRzFOzOa8lt23+7T+rf7tTKV&#10;Zht+/tWmbW3fL8m5q+UlI/WOUlVf3e5Wkx/vUsMS0Rqu7+Jn/wBqrEa/Nub59tc/MYyiTx2ka/eX&#10;mnTQRldu2ndQjVG02M0Rkc3LIy7iNraT/wBBapFb5Vk7rVyZlZdrfcqku6OTy2rSNQ6oxvEG2r/t&#10;1Bt+/wDLuSpGX5qauFbdV8xpyES9/wC/T7f7ztQy7TuWpIfuu395qvmCUR20KtNVdzKq/wAVDHrQ&#10;ow3y1HMTyE626+Wkn/fO6l3N+LUMysqLtTCr/DRv+Z/4aJSMPZjmO9qXbt+X5HqWGPC/d3pQwXd8&#10;0bUcxHKV/wCL5t0VSKv97aaftjRdys6UxU/2v++6j2gcorRr/e4/76pFs9+dv/jtSDolSKlXGRly&#10;lfyvl2srpT4WkgfcvyVL5Em1WVc1Im351b7jfd31XOOUS7Z3ayt83ylv/Hq0lFc+q7futvrStb/a&#10;u192P71dNOv0ZwVKHY0cUYqH7fD/AHv/AB1qf9sg/wCeldHtYnN7GRJgUYFMjnjm+7Ir/wDA6l59&#10;qr2gvZjMCjAp22n7DR7QjlIsClqTYaNho9oHKR0VB5jLePG33GXctVlv9t1Orfc3VPtB+yNCmKxZ&#10;n/2aGkVY93+zuqLS932fc3Vm3VXtBezJ8CjApsk6x/eamRziX7q0e0D2ZLgUtGDQy71o9oRylCS3&#10;+0SBttW1i/8AHqkUUSN5S7qfMIjkjUrtasy6/d6hHu/i+WtWNlmUMrVn6xH++t2/vNtpe0NIROl8&#10;KeI/+Ec1ZLuT97asuy4X+8jfer86/wBrv4H/APCj/i5eWunxbfC+rD+0NGmH+q8mT70a/wDXNvl/&#10;3drd6+7riX7PDJ/caNlrI8ffDW3/AGj/AIPXnguZo08U6ODfeHbuRv48fNbs391un/fLf8s6+gyf&#10;MPqle0tmcWMwvtaWh+a/hnWprCYW6RwP5n3WuI1P/oVaHjDU/tfhG4VGiRGZEZN3LfN/9jXPahYX&#10;mh6pcWd5DLZ39nM0M1vIu2WF1O1gy/wsrVX1K4zpMiovyMytJ838WfvV2Z9ki9ssbR2e5hl2K09j&#10;UOTkXEMlUrdfMt33LlN3/fVXbjmGT/dpfCOmya7qltYxffmm27v7q/3q82UuWPMfQQ9+R7N4J01t&#10;D8J2jP8APPdfvG/2lX7v/sta1xdL4a0f+1JV3zMrLbq/8TfxSN/n/wBBrU0/TY9Umt7f54rRY/uf&#10;3UVf/idtcN461Ztd1iRYld7dWSGGNP4Vrweb2lQ9vl9nTOdtfMvJLi8um3zyfM3ze9eetcfa7q4m&#10;6vJJu+evUJrVbPRb+Zt6OsLfN/wFf/sq8xthtjX/AHa97CnkYk3vhnHIfid4TZPv/wBrWv8A6PWv&#10;0lsbzWNO1yG3tbyXytrN9ndt0X3f7tfnt8E7eO4+Lng5Zf8AVtrFr/6OWv0p0+zU+KN38C2rf+y1&#10;72Gpe03PGxFT2Y/T/G8N/wDu7hXs7hflZJPut/utWfqO7WvEGnKnzxrMrL/tbfmqxeabHbyO2359&#10;1WvDtqt34qgaTdss7d7hv+Aj/wCJ3V6EKXsdjy51PaDdUjWTU7tl6bmqnfWH2zQtRtWXKSQt8v8A&#10;eZfmX/x5VrXhjaS4fd1an2ke2cblrpn8JhD4jzbTf7c02NVttUl8j+FZFWX/ANCqLWrhrDS9R1K/&#10;uGZlhaaaeRv4VHX/AL5WutazW1EkP/PNmX/vmvF/2oPFK+GfhXqFujbLjVJF0+P5M/K33/8AyGsl&#10;efWppRuejRnfQ+NlZVs49392q8jqb60+6rKqqzVHNJ+6C1TuLphJAy/faRP5rXguPOe3A9A0+Vrz&#10;Tfm3efHC0bf7LLIu7/0Jq9Q8I6l9juNNZ1/cXW63bYv947lb/vr5f++a8s8Nqpvry32jfNuZX/66&#10;Dd/7LXfaD5l5pN5DEzpJDuZU/wBr92y/+y189iYnt0D17xd4NbXtH1izljdw0K30e3+63yyNu/2W&#10;2t/wKvjrxxbyaOt7p7q0Uit5bI3H3Wr9E/BZt9W0Pwtq2393J/oN0v8AsSblx/30qtXwp+01pcmk&#10;eOtThdY4vLkW38vgMv8Ad/3vl2/N/s1z5Zib1HSKx1C1NSOOsW+z+E7FV++0jN/6DXtvwd1dbjQb&#10;hX+R4PusnWvCJpWi0uwh3fJHH/4996vR/hTq7Wen36tx5kfy19DVjzo8elLlZc+Klw2r6tpcyNGC&#10;u+H5/wDa/wD2W/76rmLiaO4aNlVflj8vzNu0ycttZl/vbdv/AHzWvrmpR3Ek6PHHPuX5c/8ALNt3&#10;Wp/h94C1j4m+MtK8MaDb/adU1KZYYU7L/eLf3VVdzM391a+qyfL44aP1ysfN5lifay9jTPpb/gn3&#10;8GE8Q+NLz4k61b/8U54T+a18xfluNQx8ir/1z3K3+8yV9e6pqE2salc3lw2ZZpNzf/E0+x8MaX8L&#10;PBei/D3QG/4lmjx7Lifo13c/xyN/wLd/lVqrtFfKZpjvrddy6GtKl7KnYhoqXAowK8j2hfKRUU+j&#10;ZR7QOUj20bak8v3pjfdNPnFymFcP5s0npuqr5XzJuq1cfNN937zUxvluNzLv/io5znlEjhi/fbVf&#10;/gdTbGVuv7z/AJaI9NVQJPl6MtWI90+O0q/Mv+1RzkezGrtWP7rm3b+H+7Ua2rWzIytuT7ystXVC&#10;su7aqbvvJ/n+Glji6rtbZ/F/s1fOT7MSFlaP5v8AVt97b/D/ALVSwxNbs6qu9aSCLazq/wAn91qu&#10;Rx7V20c5pGmJgUYFOoqOcfKRUbKnZabgVfOHKQ7DSspqRqbijmJ5Tlbof6RJ/vNSK2Ks3gUXEi/7&#10;TVX/AOA1v7Q83l946ZV3ANTQPmG1f9mjTvms4Wb+7VjZ8tYc53xiU4Y90Mn+0zUjD5j6NGzVZjGI&#10;6Y0Y+7/wGjnD2ZWuLfKyqv8AeWixO6P/AMeq3t/9CpkY8tn/ANlqOcXIRSDyJkk/5Zt8rULB5Tbf&#10;4F+7/u1ZkiUq6t86NTYQGXa331o5x+zGSRMY9qts3fxVBcW6iMLt/dR/Myf3v7oq/tFNaJW+Vl3i&#10;l7QJUyhGreXu/wCWkn3f/iqbJGvl/wDTNf4f73/7VXGX5nZv/wBlaikG2PzG++v/AKFVe0M+Qy5o&#10;2mmdW+fy/mb/AGmpVG2T5mb/AHv9r/8Aa/8AQau/Z2ijEa/f+8z/AO1/DTGVfL+7jd/6D/8As/8A&#10;oVX7Qw9mVWiVo9q/8BqnIW/5a/xfLu/vVoMcSP8A7K/N/vfe/wDiqftjaT7u7/Zo9oRKmV7e0b5J&#10;LWTf/FsqVjuuPuyQT/7P8VSNaLuSaLen+2tW1fcu2VVc+tHtDSNMzbwt5b7tu9fmVxVH7U1atxa7&#10;d6q2/wDiVaynRd1HMYyUiFnUKPufd3b6XKyt8nNR3DxsrttcH73+8tRwuvkj5v3i182ftPIXo/l+&#10;WrEP3X276pwybtm7pVy1+ZXrkcuU5qkC3NtRTuqmzZbbUt0V/iqtG2ZEXcvzN/e/z/tUomcKegSN&#10;0qCaLMfuv3amm5m2rs+9Uu3zV+X71aRlyGnLylDzM4an4+b/AGaZNF5bFf8AgVFacxr7MbIflpyj&#10;aqr/ALNDDfGlSeXub72Av9+jmI5RFWnQQfMG6pT1tG+823Z/vUR/ud/oy1nKQpRJNiyKy7du356k&#10;WL5vu/7XzNSR7g3y/Mad1Uqv8X3nqeeRzyiMZl/u4/4DSfNt209rZdzfM1P+z/3Wp8wcoxf9pc0v&#10;7tvvfPt9KRomX6VJFEpb7qtR7QiUSL7RihbhizsrbP8Acqy0Kj7sP/fa0LKu77q4/wB2p9sLlK6t&#10;13U/zG3fKtWVKhpGb7irUf8Aq13Ou/d93d9a2jIz5SHLPjc1Ox833vlqWHb5aM6/P/s1I0Q2uy7v&#10;l+b56A5SJdzfxVJ91qI12TBmVNjNUrRfNtP31+VqjmM+URovm3L/ABf+hU+MyRL8rMlS+WwhkVl+&#10;625ajYbsrt4rTnkZcvMSw6lMu3ftcf8AfNadvcLPHuRqxV+aHd/danQ3bQNujreNexhKhc3NlFNt&#10;bhbiPcv3/wC5U/PtXR7TnOSVPkMu+bypom/2ttYbbluJFb+Ftta+rfMtZlw3nMkn8bfe/wB6sKsz&#10;rpU9B0lxI+FVuNtaizrBGFX+7WRF1TtUtw38K0RqFypEi+ZcSJtb/gVa9ra+QvzM5eqWlr+8Wtit&#10;Kcjmqw6DKKfVe6vI7T73zt/cq+cw9myWmzR+bG6023n81d33Kkm+7Rzj5DKhZrO48tujfdp2pL9o&#10;tf8Adpt0d2d3mRf7T/MKXdmzl3f3an2ht7PqVdUfdZj5qh0G/k0y+S6t5HiuI/mjZP4WouJPNtU/&#10;2flqhCP3lHtC40/dPJv21vgSvj/Rrj4weFbRUvrdVTxPpduOm37t4q/3dv3v++uzNXwtNH5sTxt/&#10;FX6xaBr9x4V1IXVuomjlj8u4tpPmimRvvRstfIf7W37LsXgcyeP/AANbmfwJfSZurSP5pNFnb/lm&#10;w/55bujf8B/u7v03I81p4in9TxB8zmGDlRl7akfHN5A0G+Nlrd+ENnu1jUbhv+WMflq6/wAO7/7G&#10;mXdqt3Htb7/8LV0Hwxsfsf8AaG75JGmRW/2l+b/4muPO8BPCRco7Hq5Xio15KL3PYF/4lfhXULxm&#10;fzWXyf8Ax35v/QlryXy/+JtArSfP91t9exfEK3kg8K6daouN26Rn/vfMy/8AxNeNSNu8QSMrI/l/&#10;d2fWvicNtc+sqFjxIjDwbqH7v52t/wD4r/7GvLo282ONv4GWvWdcXzfDd2u77y/+02ryC3dgqLXt&#10;4aWh4+Kjqdd8L7tbD4jeF7h2SKOHVrWRnb+FVnVq/T3w7L5/iC//ANm3X+dflAq4k3K3Nfox+y78&#10;Rl+KGk3moP8A8hC3tUhvF/21/i/4F97/AIFX0mDqRvY+fxlPS56lqUe6TaaueAbD7ZqXiP1XT22/&#10;73+WqC8XdMNtbnwxWMXXiSZuCsPy/wDjrV6lWVonlU49DHt4MS7mqSONfO3VIrK7Lu+7/FSSHbNJ&#10;t+Qbqz5/dHGByurfLqV4v/TTd/3183/s1fFv7X3jBdX8cafoMEm+HSLfzJtjf8tptrYZf9mNV/7+&#10;V9efEDxFZ+Fo9Z1S9k8q0tYftEjf7KxrX5p+IdeuvE2vahrF62+7vbhriT58/Mx6f7q/drzcTV92&#10;x6uGp9SjPLuqtuZm43fLT7iZY49y9d3y1FCn93+7Xlned74PvFPiy3V9376NWj/9B/8AZq9a8H2q&#10;i81C38vLfMvyf7Py/wDsq14FpN39k1TQ7hGfcv7tU/76r6U8N3cdrrEjRLvdo0kZ/wDeZWb/AMda&#10;vnsdKx9Bg48x7h8F2huvCOsaH5i+faqsi/N93+7/AOPLJXzH+3R4a+z/ABI0TVkVxDrlil0393eq&#10;7WH+z8vl/wDfVeyfCfXpLD4sSWsrP9g1CxVmTd914z/d/h/ds3/fNc3+2dafbPCPhe6b7OlxZ3Fx&#10;HtZgu1W+X7zf9cF+Wvn8G5UsWvM9TGU/aYd+R8halLsjRV/i+Wuk8H37WlrL/u7a5yGwm1e8Rl+W&#10;NfvP/Cv+7XUW9vHaQpGi7UWv1/LctdZ+0rbH5tjcb7P93DcsfNLJ8u95Gb7lfpR+yl8CR+zt4Hfx&#10;Brlrj4jeIIPlidedLtG+bZ/10P3m/wCAr/C27zr9jz9l1PClvY/FLx5p/wDpnE3h7QrlfmLfw3kq&#10;/wB1f4V/4F/dr6Wv7ybUruW4uJGkmmbLM1cefZvFx+rUNjkweFkv3s9ynt+anbTT8CjAr8/9oevy&#10;jNppm2pNlGyj2gcom00bTS7KKPaC5SLBomX93t/vfLUtIy7tnNHtCeUwLwLHI+3/AHaixujH/fO+&#10;rF4qiR/96mXEXzVftDPlIoY9k21vuVIoZWSP77q3y0irukO5v4amji81vm+Qr956OYjlLCr/AMtD&#10;/wAC/wDiqkjDCTb/AN81PHEzLu27JP8A2apVi2fT+5/dpe0DkI/JX0p+BUmw0bDR7QvlIsClZaXb&#10;T9pp8wcpBRsqTbRto9oRykeyk2Gpufam0/aBynOakv8ApUlVOfatLVl8u6/3lqh8xato1DzqkfeN&#10;vS+bNKtVn6J/q5F/4HWqFFZSkddOPujNhpm2p9oo2ij2g+Ug21Hs/wBI/wB5at7RTPL+bdR7QOUT&#10;YaZtqTb8tGyj2gcomw02n7KNlHMHKRsuajkjzIn9xfmqxso2Ue0DlM9omZv9pvl/z/wGiZV3SfKf&#10;l+WrrBf7tVbg4j+b+9V+0MpR5ShNzHIy9WaoZF+b5f8AexTppfuRruL1G27cO392j2hhyli3nbdu&#10;++/61bhO9RtXeP7jVmbmf5t3zVYjuN39zNHtBxJLgxyq6/NEV+69Zk0e+QmRfn71cYNL95sD+5/e&#10;qvNZ/vDtYsPXdTUjKSuZklnI2z93UXleWyf32ar/AN7DUjXa/dr5b2h+0+8VU+W4X5c/7FX4ZMKW&#10;X+9SRiPzA21d9Mmi/c7UbY7NuquZSFKPOReZJI+6mRs0Tfd20W9tJGu1l/irQt7SGVfmjZ3/ANmi&#10;VSMBS5YlJSvLf8CqzDLj5v7q7qlk0uOHfsmRP9+q0kUkW/7jfL/DWftIzMeWMyS4i3Rxsv39qt/4&#10;7VeOrkPzR7f41Vf/AEGq8ke1jtpRqFRj0GRDzJPu8K1PVW3f73zU6EN+8/2vu1NbxN5n3fnq/aBK&#10;Inl8bmjWmMPlVU/3mqSaVd21f4f46iZqjmIjTJIgtPj+997mod7elWFXzKOYylTHqP8Avtf4KG60&#10;5Yty/N99futUyx+av+3RzGXKV1OxttL/ALS0jBlb5qVcr81KUh+zJPlZaiZfl/22qzCv3Nv/AHzU&#10;jWf+sVfu/wALVMZGfwmbuxv3daapbhW/u1oyWjNH/u7fkqu1o21/4Arbl31vGQ48okcu7ZJt+T/Y&#10;qeP7/l7vvfLUdvHiGT5fusvy/wC9U3kMywMq/d+WteYUoiRt8r/L/wCO1bWPfJ8/DtRDF+5ZlX73&#10;zVbtoGNvGzN88dWctQhZWZQ395f/AB7/ADuqNYj5m7bs3Lt/4FWpHGqLt/gb7v8As0/yP9Wyr/vV&#10;pynNzGJZ7dzxt8+6ntat5e3dWi1gvnbv+BVXuPLEJV2+6zfxVly9w5ueXulCN2gbcn8NbtvIs0Ks&#10;v8VZMduske63k/4DU+k3CiR4f738FOnLlHOnzEGqBdz/APj1Y7HNdBq0Gfm/j/8AQqwmXFFSRtTj&#10;7oQjBSlP7xqI2p8Y5+7WfOOUTQ0+Py2/jFbifdrFtYWVkbdgNVu+v/skPlo26dv/AB2uiNXkOOpT&#10;5pBfX/lb44vnk/8AQaz44mLOzwvL/eqextF3bnj81/8AerSkX938q4pc1xcvJoijazwxfxbE/wBu&#10;tFWWWPcu1krGuLTe38CK3+xUlqslm26NmKfxJSjUCVK+pYm2hv8Almh+78jVVhCq0ka9JF+WtVm8&#10;yPdFurJvN0EgZlRXX/ZxVykRGJmSbk3xt9+q0fyMnpWpqUa+Z5i1nrHtmHpRB3lynTb3DH8afEDw&#10;34G8hte1i207zF/dxyPulb/aVV+asPQf2tfhvpL3EE3iCG9028jaC7sJ7G4khuUb5WDL5VfEPxp8&#10;QXniL4peJbq9uGnePUJrePf/AMs0jkKqq/8AAVriq/Xsu4Xp+yVaUnc+JxWbVOZwtoerftAaB8Nr&#10;LxMdU+GPiRNW8P3/AO8bSZreeK405v8AnnukVVeP+625m/vf3m8003VJtMuPOgb/AHl/haqlFfbx&#10;wcXQ9hW95HgxxEo1PaU9D1vxB8UdN8RWul7WktjDDtaORWby2+X+795fl3V5n9rji1KeRG4aPbu/&#10;75qhRXzv+rGFWzZ7n9vYjl1R0l3q9nJpfkrN+8+bjaf71eZ2+jXiqv7k71/2hXUUVpS4coU9mzOe&#10;d1qm6Of/ALNuv+ef/j1fWP7CvxL8G/CmbxjJ401pNGW8ht47VDbyzeZt8zd/q1bb/D/31XzdRXVH&#10;IaEdU2c0szqTjax9/wA37Snwx86Tb4ojYK3yv9juPm/8hVo+Df2ovhXpNn4g+0eKI4ri4+W3/wBB&#10;uG3Lt2t/yyr876K7ZZZTnG1zjjipRPv9f2mvhru/5GaP/wAA7j/41Ukn7TXwxdv+Roj/APAO4/8A&#10;jVfn5RU/2VS7h9cqHuf7VXxl0/x55ek+FLxr/TrjZJeTiMxfd+7H8yq33vm/4CtfNbaXdH7sf/j1&#10;dDRXJUyShUd22dVPM6lNWSOabSbpm3NC/wAv+0tH9lXmf9T/AA/3lrpaKj+waHdmn9q1OxiR2Fwv&#10;2P8Ad/6uTc3+zXuWi+NNDjt9MkuLryrmG1+zttiJ+63y/wAP93/0HbXlFFcdfhfD1t2zsoZ9Xo7J&#10;HsC/EXSbT4mabrEOpbdPhbazLGfu/d+7t/uszf8AfNP+P3xH0P4g+G7PTbC6kuZFvGupHWFgqr83&#10;Hzf73/jteOUVjQ4TwlGqqt72NK3EFetTdPuNhijgjEaLsC19Efst23wf8Mag3i34meIYLq+s5N+m&#10;+GvsdxKrOv3ZZ2WPay/3U3N/tf3a+eaK+sxGEjXo+xi7eh85CryS9o9T9KdU/bA+Gut3/wBouPGC&#10;yyt/05XAC+y/uvlWu28K+MND8b6b/aGg6pBqtnu2tJbSbtrejf3W/wB6vygr3P8AY38TahpXxq0z&#10;S7eZksNWhmhuoP4W8uCSRW/3lZf/AB5q/P8ANOG6VKi68W7o9qhmEqlRRsfoJto21J5fvR5fvX5d&#10;zH0fKR7aNtSbKNlHtCOUiwaXY3rT9ho2GjmDlG8+1NqTYaNho5g5TA1CP986/wC1upkieasf99l2&#10;1p3Fp5twV/vLVe4h2W8Dfx7qPaGfKRNFujO3ZsWrMNv99tv+1T4UxI8bdG+WrscW1QtHtA5Rqx4p&#10;vl+9T7DTaPaD5SLy/eip9hpm2j2guUjoqXn2o59qOYnlIqTaam59qTbV+0DlItho2GpNu3vRtFHt&#10;CeUxtYX5o2/2ayf95a3NYHyRtWOy/wC5WsZnDVjqXNHP+lFf9mtmsLTWxeR/9810Gys5SNKUfdGU&#10;VJsFGwUvaG3KR0VJsFGwUe0DlG7DTcCpNgo2Cj2gcpHg+1NwalZaPL96PaC5SLBowal8v3oo9oHK&#10;RMtVLiL5dzVdpJI81XtAlT5jOjs1WNGdWeRm3NVS4tPmrckiz8tV5rSP8arnMJUjGaBUUOrc/wAV&#10;V5laJvl+dK1byLdD8q8r/s1UYNIr7aIzMZwC3uFnVF2jftqOUxbzuDIfSqy7o5PmX/gNXd/mfN5k&#10;nPvVcxjuZShjJt/g3fNTZrfcybetXIbRtyfLw1NaIM23+LdXy3tD9rKq2zebVqMKu9mZd+7bspjD&#10;+Jl+6zUkgwqbm+dqPaEctyx5kY/75/g5NPVv7rY/2pGqrvx91f8AgdT7vmTcu56zlIzlTHz7W/iz&#10;/eplrb5m2rT1+f7qom3/AMdq5Yx7WLf7NYe0M5R5Yj57SMh227X27d9ZkkbRTMv97+KtWbn61Tni&#10;3KjfxrWkZGUCnD97d/BViMMkLs3+7UlnAv2r7w2r81NuPlh+X/vla35jXeRQkamRj+796pFXdT1S&#10;j2h1cgsaf3qmUfvKjy/92n+Wzfw1wVcdRpfHKxKoVKmyJ45cU/LFvu1Ht/OnL/q9v8S/dryp5/gq&#10;e8zSOX1pdB7fvV+aoZI2DbaezZ+b+OnyNvUf3lpLP8FL7Qf2bXXQZby4rS8xflrPXarfN9ytG1SG&#10;42K0nz/71dtLMsNW+GaOKtg6tPWSGNtdvmpzW7balks8K3yv5f8A6DSLFNEu5eUr1ITT2PO5GihJ&#10;G0X3eKsW9wphkhZcHa33/wDgNSNtlz8r/wC49V2i3bVb/gL1rGq4DtfcsRqzXW1ejLu/8drRtVxC&#10;y9fm/wDsqyrVpIpl3c7f++q2LU7ge+6uunVuc9WAsgwu2p1GVSnsue9Kpwtae0OTkZGy7apXg8xX&#10;VV3vWhJ935ax7xmWb+NP9iolUKpwKsa+V/sFahvJekifI61caJYFST/lmy/eeqLRNG3z9G/vVzc8&#10;kdsYly4vFureD1Zfm/3qxrpGWSrEaNFJ5ff+Gkvt27a3VaftOYdOnyyKsJ+Vqtwsqr8zPmkt4o1j&#10;3N/3zTGbzZNqdKXOXKNy5GzMz7fkFC7WuN07b9zfNuqv5uW2r9ypWiZl3fwf3qPamEqZrySLHGI4&#10;lVf9vbVNp/m3K0j7f9riltds8I81lRI/vf7VRzXSsxVYf92t/aGSpj2kzIjSt8lPXzGb9wuRVSTz&#10;GUb1ohn8tv8A0L5qy9oP2ZfhumDbWXAb/wAdqLVIt8Ybb89DTLK1SMJLuH5V/wBnhv8A2WtI1Ocy&#10;9mZskvmwhdrb1+WqjL/eq026NnjZdlQK3zbWrajP94i5Q/dn5p/En/koviv/ALC11/6Naucro/iX&#10;/wAlE8V/9ha6/wDR7Vzlf1FgP92h6H5JiP4rCiiuo+FHw21b4x/ETR/CGjeWl9qUjKs0+7yoUUMz&#10;O23+FVVq2qVIYen7SZhGMpy5UcvRXpP7QnwD8Q/s5+NLbw/r1zbXxurNby3vbTd5Mi5ZWHzL95WX&#10;/wBBrf8AhT+zNN8U/gj45+I8XiKLTIfC63LSae1mZTceXbrP/rNy7fvbfutXN9fo+zVa+jN/YVOa&#10;x4vRVeO7VhXsPgn4GaX4u+CXiLx7P4703SNQ0mSZY/Dtyi+fdeXHG3y/vVb5t237rfdp1cZSpK8m&#10;Zxoyex5NRUS3C7actwtdXtokezkPopv2ha0vCWlQ+KPF2h6LNqEWlQalfQ2cl5N/q7dZJFVpG+78&#10;q7t1Zyrwh7wck5mfRXu99+y1Zr+0X4Y+Fml+PdO12PW7T7V/bdhbrJDbttlby2RZW3N+4/vfxV53&#10;8Z/htJ8G/inr3gyXUl1WTSpERrtYfJ8zdGsn3dzbfvf3q5qOYUK8uRM0lQqU43ZxlFes/s+/syeL&#10;P2l7jXYvC2oaRYyaKsLXH9rTTRbvO8zbt2I/9xq9U17/AIJkfGPRdOluLa48Na3JGuVtNPv5BK3+&#10;750CL/49UVc1wtGp7Oo9TaOGqyjdI+UqK9Z+B/wEh+KvjDxD4d8R+K7P4d3mixt539rRr80yyeW0&#10;W1pYvmWvKdSij03Ury1WZLlbeZ4VuE6SbTt3VrTx1GpJwTMJUJwVxlFey/stfs0XH7Tusa9Y2viF&#10;PD76PAk7SSWbXHmbmZdv3l2/drxKO4VlqqeNpVKjpqWw5UZQjdliim/aUpGlWur2tMz5JD6KYsim&#10;n04S5tiQr1/9kr/k4Pwn/vXX/pLLXkFev/slf8nB+E/966/9JZa8zNv9zqeh14T+Kj9Iefam4GKd&#10;TthxX81OpqfoKiR0U/y29aPLb1pe0FyjKKf5betHlt61PMPlGUU6k21XtCeUrsv75P8AdplxarJb&#10;7at7aGXetHtA5SksXmqGZfn+61WV+78336VY/wCKn7afOLlI6Kk20baOYOUjoqXn2pu0Uc5nyjKT&#10;Yako2ijnDlI9hptTbRRtFHMTykew02ptopmyjmDlM/Vh/o+7+61Ye1v7qV0epL/oclYDd62jUOSr&#10;HUSP91IGC/drpK5xU/h+aujh5hjb/ZpSkFKIUU6jn2pcxtyDaKdRz7Ucwcg2inc+1Jto5g5BKTAp&#10;/PtSbaOYOUSinc+1Jtpc5HKJRS7aXn2p8w+Uibp7VC25vlSNtn9+rW2my/cFHtCJRM2aCQybV27/&#10;AM6oSW8kTv8ANGm35dm6tto/l27sD/x5qpw2y+X80e92+b52+ar9oYSpmVNHuX5l521TSNtvLc1r&#10;XMW7zNscaeW23/aqszspxvWq5jlcCRZvKj2r0qJufmZV3/e+7Tljklk2p9/+H/dqKb7tfI85+zRg&#10;JnP8Kf8AfNQt/wBc0Y/7tPjG5j/Buob5V2txRGRpyEbN821VT5qtq3nyPI2xdy7dn8P+7UGxQ21f&#10;4ans13zbuu37tVKQSiLHHWgvyqxqvCN0m1fv1leIvGmm+FZI471bj9591o48/wDj1Vh6NSvU5aSu&#10;zy8VWp4aPtajsjZb/WVBcDG6qGj+KtL8Rq7WFwszr96NvlK/8BrTceZGjVpWo1cLU5KysxYavRxS&#10;VSk7oq2sv3vmxtXZ/wCPUTSfM+35N3/oNMjt9zO27ZTliXdmvn8fnOHwcd7s9+hg3Vd0QxxNUkcG&#10;37zb6lor87xvEOKxOlPRH0FLAwp76hz7Uc+1FJur5upVq1NXI7owjHYWikWlrn1LCkYUtFPUBFSn&#10;c+1JRVQqSjsLkRPDeTW/3JCKv22t4/10f/AkrJor2sLnGLwr92R5tbL6FfdHVR/Zb9Nysj/+hLVO&#10;60ho18yJt+3+CsNWaJtyth61rHXmGxbjkf30r7/L+JqWI/d19GfNYnKKlHWlqhq7ZI92394tSLcM&#10;F/v1Zuo4wv2qBkeP/YqKO3xJu/vfMtfYwqqesTwpQtuV2gaVt0rUxv3H3d4b/erR+yb4/l4/vVF9&#10;n+Ytt+795/8AarUixX+33ULfeb/capZL+O7j/exo/wDtJ8tPks9sPmMu7/e/vVn/ACuz79+z/Y/i&#10;quaQo00yZizRuq87fmX/AGajubtruPb5K76b5flfMsm//cqS1j/eeYazlVsV7PlKk0bNGrNvSSOo&#10;pufmrTufvCqMke1v96pjUNIxK2MLSL8u+rMg+Xb/AAVX8rc22r5i+UIV3fwvv/2Kux8Y/u0kP+j4&#10;Zv3W3+/RcStPJu6J/co5jOUeYkadUX/e/u0Kjfe+4v8At1HGfm3bf92lkLBkZv8AeqPaEezLHmqy&#10;/N87/wAPpUU0O1d21MUbsfdpqtu37vufeq/aGXsxf4UWpYpJI2/h3f7VIwVF21JG3nR/9NKPaClE&#10;qXhUSbl3fNVPbubavz762GhjltZN/wDrY1rLj+WQM3Td96uyjL95EiUf3Z+aPxK+X4i+K93X+1rr&#10;/wBHtXNV0nxM+f4keK/+wtdf+jmrm6/qvLv92h6H49if40hJG2LX3f8A8E5/hdqeg+BfHnxatNFl&#10;1nXfs02meHtPBCfaHUbn2szbdrSeWm7+Hy5a+DLj7tfVvxA/bZj0D4P+BfAnwWm17wmmhx7b/Ub6&#10;3t4ZLptv8O2R/wDWSNI7fd+bbXk51GtWjGjRW5vg5U6cvaVD2n9qP4W+Nvij+xb4d8T+ONEl0/4j&#10;+C1aW/jkkjllnt93lzPujZl+ZVjmb/casf8AYD1TR9M/ZB+MV/4ksTqnh+0uLqa+sAcG4gWyjZof&#10;+BL8v/Aq8w/Z7/b513w3feI7D4xXusePPC+rae0H2eOCCSSN/usNrMi+WyNIG+b+7Un7L/7Xfw+/&#10;Z6+HvjzwveeHdd8Q2GrapcXNjbS29v5U1q0SxrHdbpOGZV+basi/N/FXy0sPiadF4dx6nqqrSlNS&#10;ueyfADx/8O/25/D/AIv8B6l8L9I8F3FhZCfT7rS442NurMVVo2WJfLaNtvT5WyfevNvgZ4M0g/8A&#10;BP34x6hqGk6Zc63p+qX0MeoSW8ck8e2C1+6+3cvzM3/fVPtv2wPgt8EvA/iG2+BvgTVdK8Ta9D89&#10;3qjZW1bnblmmkZvL3Myqvy7v4q8z+FH7SfhzwL+yR8QPhfqVjq1x4h8Q3lxcW93Dbxm1QSQW6qXZ&#10;pFb70LfdVv4aIYbEW0i7XQnVp9T3Xw3J4S/ZD/Yv8K/ENfBGm+MfFXiySESXOowrJHG06ySKGZl3&#10;LGsabdq/eatLXNW8FfFj9gLxv8QNG+Hej+EtUmkbzha2ceFuFuIlZ4G27lVl2/d2/Nu/3mq/slax&#10;8ZX/AGa9Os4vhv4f+LXgWa5uLa00rUNTgtLtIVk+bd5ytE0fmbtqt83y/wB3bXZftX+Mbv4d/sV6&#10;x4c8V6foXhbxDr80dppPhXQdpt7C3E8beUu1V3bY0ZmdV2+Y+1f4a43z+35etzePLy36WOU/Zc07&#10;x1oXwK8NvD8C/CN/Z3CtK2u+INSt7GfVY5HZo/laFm+6VVWk+8qr8tYP7X3wP8KfDz9pL4Galonh&#10;610W38VavDFqOjwxr9n3x3Vru+Rfl+ZZ9rKvyttrk/FX7UfwU+Nnwk8EaT8UPDPimbXPCtutvHb6&#10;BNHFb3DeXHGzbmkX5W2L/DuX+HdWb+0J+1z4K+Lvjb4I6toGha1pGn+Bb5bm8tLmGD7nmWreXb7Z&#10;Tu2rbsvzbf4a7KdLFe3vy23M3Uo8lj2Xxt4c0vwt/wAFPvhjYaRplppdo+kea1vZ26wxbvKvOdq/&#10;xfLXy3+3H/ydj8Q/+vm2/wDSWKvRfGn7YHg/xL+2b4O+L9vpmvReH9H077LcWslvB9rZvLuV+VfO&#10;27f36/xf3q8Q/aJ+JGm/GL42eKPGOjW95badqs0ckMV+qiZdsEcfzKrMv3lb+KvUyzD1qeIUpx6H&#10;DiatOVNpdz6t/wCCUtob2b4t24YAzWlhHuP8O77VXV/sw/sa61+yv41m+I3if4naXB4U0+zkN7Dp&#10;8sgtrhWRl/fM21dqsysv3m3KtfOP7Gv7S/hr9m9PHS+I7DVr069b28Nt/ZcMUnltH5+7fvkT++v3&#10;d1Uv2Ov2prX4Aw+JPDPjDTrrxD8P9dt2+0aXbRxyGOZhtZlR2VWWSP5WXd/Cvp83FjMJXqVqs6a0&#10;OihXhCmkz379j7VvCvx+/a++MfiJ9Hs9W0S+t2uLGPUbNZPl86NVk2uvysyru/4FXO/sb+AfBvhj&#10;4c/F340eJtCtvEj+Gry8tbLT54leOPyY1mbarKVVm3xru2/LtavOP2Xf2ifh1+zh8ZPG2tWth4ku&#10;fCWp2vkaZb+RCbyFfMWTbKrTbfl+Zdys2773y1W/Ze/a1034J3fjPQfFOh3HiHwD4pmlmubONUaa&#10;NmyrfIzbWVo9qsu7+Ff+BZSwle0+RaaFqtT0ufYn7Df7Qvhj4/8AibxheWPw70zwN4hs4IVnn0sq&#10;ReW7M23ftRfmVl/i/vV4R+yF4Z8I/Cb9lPxn8c9c8MW/jHXLSZ4bW2uY1lESKY41VNynbukbcz/e&#10;2/8Aj298Kf20v2ef2fr7VdO8CfD/AMSadpGoIs899EomuLiXLFY/31xuWNVZtvzfeZvl/ibk/wDg&#10;n7rXxb03wF40h8IeGdH8c+Eo7tBP4f1a+Wymmmkj+fyZGVo/9Wse5ZPl+7t/irklRqQhOVrLQ39p&#10;CTS3PXP2aPiF4I/aX+HfxQ1q5+FXh/w54h0u12XN1aWMZhuI2ilaJl3L8si7X3f9s/m+7t5v9i74&#10;EW2n/s1/8LJ0rwNpfxC8fa1PN/ZtprTRCC1WOZofvP8AKvzJIzMvzN8q8V7LdeL9S+D/AOz/APET&#10;XPGPgzwz8KNKmtJYdI8I6NLDMzXUkciszvDGqSSTSNGNqr8qx7m718R/s8ftTeGPC/wh1L4R/Ffw&#10;vdeK/AF1M09s1gwFxaszeYw27l+XzPnVlZWVmb72flmlTxFanJ0tglKlTkuY99/bD+Bttrf7N5+I&#10;+seBtL8AeP8ARpk/tC10aSN4bmN51gwzJ8rffVtzfMu1l+avz4jOVr2f48eKfgXf+FdI0H4UeCtU&#10;0+8tbhrifX9UlZZpFZf9Vt3NuX7vzNt27fl6tXjMY2rX2+SU6tOl+8PBx0oup7otev8A7I3/ACcP&#10;4T/3rr/0llryCvYP2R/+ThvCf/b1/wCkstdWb/7lU9GZYP8Ajo/SbaKKXbRt4r+YXLU/SVESjB/u&#10;0u2jbUcw+UTaf7tFLto20cwuUbto207bRto5g5SOipNtG2i4cpHRUm2mstHMRyjdlGyn7Vo2rV8w&#10;cpHtNNqajAqOYjlIaKfso2Ue0DlE2Gm0/wAv3oq+YnlG8+1HPtTvL96PL96OYOUrXkTTWsir/drn&#10;XRfL+9XUsu9a5maJkkK/3a2jUOWrEiVF/wCAVu6ezSWsf+z8tYixf7NbGkj/AEd1/utRKoZ04ltu&#10;9RectSTMy1l+a3nOtRzF1PdNRXzVZrtQxXd92qq3DKx/uVFDbtcXG3d/vVfMZuVzVjO9akpkdr5f&#10;3d9OmuI4tu7r/cqOY15e4tGyo4S0vzP/AN8VKz4/hejmATZSbDUTXkaN8yvu/wB4ULeR/wAW4f76&#10;0cxXukuw0bDSfbIf+elM+2x7flZSaXMSSbDTG/3qp3F+38Hyf7dV2upGkXc1XzGUpGlJtOVVvnpr&#10;bY961nySfMW2/doW8kZflbIp8xPMV5GVV2ts3/e/3qopB5i7lVMH/ZqeQebJ8/ybamzwPl7VXtDG&#10;1xlvL5bXHyt80bKrfjVOb+Jf460Y932eDavz/d+T+L7tSQ2fmWYkbrIzszV85y8x+sRnbUzmXbN8&#10;i/dX7/8AtcUXUf7tmX+H+Or9zHHH5a7kfavzbf8AP+dtQXFxvZtyrSfLE1jUuZ8cTNv9KsQ7Qv8A&#10;t/xVn6p4gsdMb/TLyKB/7rt/7LWXD480FpE26lF/wNWH/stehQy3FYiPtKcG0cOIzPC0ZclWaTOz&#10;iPy7flyv3qxPGn2dvC9+11p7ahGq7vITg/Xd/DWhpupW94qSW80U8bfxq26teSBfLEidG+9RhlVw&#10;GKjUktmefjVSx+FlThLc+XNH1mbQtUhvrVnhaNvuf3l/u19DabqS3+nxXEX+rmVZF/3a8J8ef8jX&#10;qC/Y0sNsm3y0/i/2v+BV6T8K7xrrwnFGzb3gkaP/AID97/2avufEm08np5hQVmfm3ANaVHNKmX1n&#10;dHYUUc+1Q2t5DeK7QSCWNWaPcv8AeWv48lGtWTrM/ptSp05ezJqKfHFJPKkcStLI38CV0Om+DZJM&#10;SXknlD/nmv3q93KeHcwzipahD59DycwzrCZdH97I5pPvVoWvh++u/mS3dB/fk+Wu7s9JtbBf3EKI&#10;39/+KrlftuWeFkbc2Nn8kflmO4+e2GicXD4Luj9+4ii/3fmq3H4Fj/5aXUj/AO5HXU0V9/Q8Psmo&#10;7wufIVOMMzrfascy3gi3/wCfiX9Kik8CL/BeN/wOOurorpnwLktSNvZGUOLMzp/bOIm8G30f3JIp&#10;f/Hay7zTLyz/ANfbyBP7+3K16XQy18tmHhhl+Ij/ALO3Fn0GD48xlF/v0meU8+1Feh33hyxv1fdC&#10;kcn/AD0j+Vq5fUvCt1Z7pIv9Jj/2fvLX45nXAGY5ZedNc0fI/Rcq4vwWP92T5X5mJRS5+f8A26Sv&#10;zKdOdKXLI++jONRXgTW91Jbfcb5G+8tWY7jzF+9sqhSKWDV9Hlmc1sJLllqjzMVgYVo3W5qKWdTu&#10;kkqTdcRKknnN5e6o7eX7TG+xV3rUjW80Gxm2/wC5X6zhsTGvBTi9D4utTlSlZg17cSwmPdvRVqOG&#10;7xlWjjcVHI3mybW+Wo2hYR7d33q7OYiMYlmSRT/CqU9fkqmrfM/9+rCyf7Vc8iJRJJPmXatV25Xb&#10;/B/DU0kqhfMWody7vloiOMSAr89PSJopPnWpH5epEZfus2/+7WsRyIZPnahVqWQ5bc336bz7Ucwh&#10;mBTZGytOZv8AapY031nEgVY92z/aWo5F8lnWtK1gZt+77y0t9BHFN5jff+X5K3sZc/vFHb/q92/Z&#10;tp/zBty7drfwf3aZJLs27Pk/gpsc7bvmWmVy3LMzN5ci/cfbtasyNWkkC/f3fLV6SRpozu61Utyo&#10;mX7/AN7+CqpT5KnMS4e4fmf8UI2g+JXiyN12SLq14rI3/XZq5ivu/wCMn7KGl/E7W5Ne03Uv7A1W&#10;Zv8ASt0PnRXDf3tu5drV5p/wwfrG3d/wlVn/AOAbf/FV/Q+WcUZesLCNSVmfluKynFOs+VHy0wo2&#10;L619S/8ADB+rbf8AkbrL/wAA2/8Aiqd/wwfq2dv/AAl1l/4Bt/8AFV6X+s+V/wDPw4/7Hxf8p8sb&#10;F9aY0S19Uf8ADBusbtv/AAlln/4Ct/8AFU3/AIYT1b5/+Kss9/8A16t/8VU/6zZX/OP+ysX2PlpY&#10;lFI0S19R/wDDDOqbd3/CWWX/AIBn/wCKoX9hbVt3/I2WX/gK3/xVH+s2V/zj/srF9j5v0Hxb4i8H&#10;mX+wPEGp6H53+s/s28kt/M/3trLuqlqV/qGuXz3mqX1zqd43ytcXcxllb/gTV9Qr+whqzNtXxVZ/&#10;+AZ/+KpW/YO1of8AM1Wf/gKf/iqy/wBYsn5r8xp/ZuM5bWPlj7MvrSLGtfVH/DCeq/8AQ1WX/gG3&#10;/wAVSN+whqyLubxZZ/8AgG3/AMVW/wDrPlf85j/ZWK7Hyx5KinqNtfUlv+whqk8gX/hLrJP+3Nv/&#10;AIqp2/YK1QN/yOFkyf3/ALGf/iqP9aMrj9sP7KxXY+VNi+tN8la+qv8Ahg7Vv+huscf9eZ/+Koj/&#10;AGDtWkkC/wDCXWX/AIBt/wDFVX+s2Wfzk/2Xiux8r+UvqKY0S19X/wDDA+rfvP8AisLH5f8Apzb/&#10;AOKqBf2EtWaTaviyz/8AAM//ABVT/rLln84f2Xiux8s/Zlq5ouuax4XvvtmiatfaTebdv2nT7hoZ&#10;dv8AvK1fTH/DCWrf9DZZf+Abf/FUv/DCeqf9DZZf+AZ/+KqJcSZXKNnIqOW4qOtj5k1zXta8VXQu&#10;Nc1jUNauF+7JqF1JcMv/AAJmqn5K19WL+wXqjf8AM4WK/wDbm3/xVWV/YC1Y/wDM4Wn/AIByf/FU&#10;qfEeVQ0UiZZfip7o+TFiUU6vrT/h33rH/Q4WP/gHJ/8AFUn/AA771j/ocbH/AMAz/wDFVt/rNlv8&#10;5P8AZmI7HyZXsf7IMbSftDeFdqs4X7Uzf7K/ZZa9RX/gn3rG75vGVj/4Bn/4qvc/gL+zTovwR+0X&#10;32xtZ164j8tr6RPKWNP7qLubb/vbq8bN+JsBUwc4UndtHZg8urQqptHslMp9Mr8GZ9wFFFFABRRR&#10;QA+imUUEj6ZT6a3WgBKKKOfaggOfajn2prU7n2oAbg06m9qdz7UAFHPtRz7Uc+1BAjUlLupKoAoo&#10;pjf7NBIVganFtunx/vVstdY+V1/4FWVq8u64THKMtXEwqFJdw/hq3Z3bWmf9qqjLUi/N8vy1UjCJ&#10;qXDb4w330rP2Nu3fJUkdwzR7W2PUTMzN81SEtRZkYKn/ALJVzTfkjFZ8lxtbduq5ZytL8yq70Cjy&#10;8xoXE6xR7v4/4aqW8WZHkfmSq0zefM7M2B91auLKsEIqx815E1xOtvGfupWZ5kl/Nt3YWmTeZPI7&#10;NUsMTLH8vWgnm5pEUm23bbH/AA/ep9ukkr7m+f8Au76LhNyeY3T+7UkNxGqD+/t/+JoJ+0LsVVXd&#10;/FWeZP4qvTN/o+5f7rVRMe9X+/8ALtoJqCNL/dpftS/xLSMu6E7v7u6kWJpVdl/u1Rj7w5pFlx82&#10;ypPlC7Y/n3VWYsi7tvz02MsN26lyijIfJJtbav8AwJ6t/u/4utQR7t27bvqMyc02jROw+znkVUyv&#10;7tW3Lvp0k7GNF7L91UqPd81DDOVr5rnkfqnL7xEzb99Iq7l3Usa/vkVv92rP2fyVC7fO3bWWrjHn&#10;LlLkMnVtAsdZXbeWcU+3+Nl5X/gX3q888SfCJlZ5tIk+Rv8Al3uG/wDQWr1qQR2cm6WSOKNflaQt&#10;/C3esm88ZeHYJnWXVrXLL82yTdtb/gNfbZNis0wzvQTa7dD4vOsLleLjbEtJ9+p4Qv8AbXgrUkbb&#10;Pp9wv5Mv/sy17J4L+JEPinT/ALPNtg1SP70faRf7y1b1C78M+MNDks2vrWeT5lj/AHg81f7pWvDb&#10;i01Dwfri7leC5t5N0b9m/wDsa+6x1OhxFhJ0akeSslofnGHrVeHsXGpSnz0mztvi1YWdz5d5FcRf&#10;bof3c0HmLuZf92r/AMHT/wASW8/6+P8A2Va5/wCIUUOu6bp3iK3XYJl8mZf7rf53Vq/Dm7bS/Buq&#10;3yrvMbPIv/AVr4nH4WpW4VWCc7z5ra9NT3MFiYU+JHi1Cytf10Nj4ieKv7F0/wCx2rf8TO6+VUT7&#10;0a/3q6j4a+D7z/hHbC3lXyNq7pGb+FmbdtrwfRfE02m+JLfWLqP+0JFk3SJI23zP+Bfw13erftCe&#10;IrqPydNt7PSYl+VfLTzW/wC+m+X/AMdr2sB4aR+qUsNP4d2+77HnYnj5/WqmIW+yXZdz6P03SLfS&#10;49sEfz/xO/3mq7XyLD8afGUE3mLrUkv+xJHGy/8AoNesfDX48w+I76HS9ahis76T5Y7mP/VSN6N/&#10;dr9No5FDK6XJQikl2PiJ55LH1b1W7vuexUUUUjsCiiigAooooAKKKKACivJPjR+0z4R+CzCz1Kab&#10;UNZkXzF0uz5lVf7zt92Na8f0f/goj4fnv0j1LwrqNjZs3+vt7iOYqv8Au7VrZYWVaPwlptH1JrHh&#10;231NTIP3Vx/z0T+L/erir6wuNPm8u4j2P/C38LV13g3xtovj7w/aa1oV9FqGnXC7o5I/5Mv8Lf7L&#10;Vp6hpsOpW7wzrlP/AEGvxvirgbDZpGVXDx5Z/mfomQcWV8vkqVfWJ5pRV7VtIm0m48t/njb7sn96&#10;qNfydmGX18vruhXVmj+hMHjKWMpKrSd0x8MrQSJIn31roY5V1K387+795a5uq99eapZ6ZeNozWya&#10;n5beT9rVmhZv4dyqwbbXvZDmE6FeNGb91nBmeD9tDnW6Ntg3mPtX7vy1BcSt91uvy18dat+2v8Rt&#10;F1K50+90Hw/bXlvI0M0b2txuVl+X/ntWXJ+2146kbc2l+Hv/AAHm/wDj1f0tQ4SxtenGrStZn5ZP&#10;PsNRnyzPtOR2b2pisy18Xr+2344Xf/xK/Dx3fxvbz/8Ax6mL+2t462ov9l+H/l/6d5f/AI/W3+pe&#10;YdkT/rFhD7bht5LhlVm2VPJb4XalfEEP7bvjqFty6X4e/wDAeb/49Un/AA3H483O39l+H/8AwFm/&#10;+P1l/qXmPYmXEOFPtHb/AHqfGyjG5ea+J2/bd8dP/wAwnw9/4Dzf/HqF/ba8dBv+QX4d/wDAeb/4&#10;9V/6lZl2Q/8AWHCn2/8A71Cqu5O+6viD/htnx1/0C/D/AM3/AE7zf/HqP+G3PHH/AECvDv8A4Dz/&#10;APx6j/UrMuyJ/wBYMIfbrSxr8vl/991N9oXcWWNa+HG/bb8dH/mF+H//AAHm/wDj1C/tu+Olx/xK&#10;/D3/AIDzf/Hqr/UrMP5UR/b+FPuRrqZW+VsFv7lQtcTbvvNmviJv23vHW7d/Zfh7/wABZf8A4/Un&#10;/Dcfjn/oE+H/APwHuP8A49S/1LzHyI/t/CH2vjd96rkMce0ttR9tfDH/AA2948P/ADC/Dv8A4Dzf&#10;/Hqev7cnjxF2/wBl+H//AAHuP/j1EuCsx8hviDCn25dLu+b+Os+Pdu/ufNXxlJ+2948l+9pfh7/w&#10;Fn/+PVAv7anjhf8AmF+Hv/Aef/4/Vx4MzFdEOPEGFPuj5QvzSbz/ABUTXm5flX5Fr4aX9tbx0P8A&#10;mF+H/wDwHl/+P03/AIbX8df9Avw7/wCA83/x6j/U3MfIn+3cKfcG/wCWljfbXxD/AMNs+O/+gX4f&#10;/wDAab/4/Qv7bPjr/oF+Hv8AwHl/+PUf6lZiT/b2FPuFbuTn5qRWVm9Hr4f/AOG3PHX/AECvD3/g&#10;PL/8fo/4bc8df9Arw9/4Dy//AB+p/wBS8xD+3MKfb8i/xLzupsatu+aviT/ht7x0P+YXoH/gPL/8&#10;epP+G3fHX/QL8Pf+A8v/AMepf6m5n2RP9uYY+41bEL0QyMsh3V8PN+2748Zdv9l+Hv8AwHm/+PUx&#10;f23PHQbd/Zfh7/wHm/8Aj1P/AFLzHsif7cwp917F8zctQXX3U3V8P/8ADcXjz/oF+Hv/AAFuP/j1&#10;Nb9t7x0f+YX4f/8AAeX/AOPVUeDcy7B/bmFPt63b5kqxXwuv7bfjpf8AmF+Hv/AeX/49Un/DcXjz&#10;/oE+Hf8AwGuP/j1OXBuYvoR/beHPuVdtC8TI1fDTftw+PG/5hfh8f9usv/x6hf24fHitu/svw/8A&#10;+As//wAeq/8AUzMSf7bw590Xku1ZW/vbarw4WPdjlvmr4em/bg8eS/e0vw//AOA8/wD8epP+G3vH&#10;W7/kF+Hv/AeX/wCPUv8AU/MexH9sYc+4l434ZHqeOPeu75djV8Lr+2948RnZdL8P72/6dZ//AI9U&#10;i/ty+Ph8y6X4e3f9es//AMeqv9T8w7IJZ1hz7rjijVnV9mxfvPVyGRVX5eE96+Bl/bo8eL/zCfD/&#10;AP4D3H/x6nr+3T4+Vt39k+HN/wD163H/AMeq/wDU/MOyM/7YoH34rZpa+CF/by+IA/5hPhr/AMBb&#10;j/4/Tv8Ahvb4g/8AQJ8Nf+Atx/8AHqP9T8w7IX9r4c+9afXwP/w3t8Qv+gT4a/8AAW4/+PUf8N7f&#10;EL/oE+Gv/AW4/wDj1P8A1PzDyJ/tfDn3rRXwV/w3t8Qv+gT4a/8AAW4/+PUf8N7fEL/oE+Gv/AW4&#10;/wDj1H+p+YeQf2vhz71or4K/4b2+IX/QJ8Nf+Atx/wDHqb/w3r8QP+gV4a/8Bbj/AOPUf6n5h5B/&#10;a+HPvejn2r4I/wCG9fiB/wBArw1/4C3H/wAepP8AhvX4g/8AQK8Of+Atx/8AHqP9T8w8g/tfDn3x&#10;Rz7V8D/8N6/EH/oFeHP/AAFuP/j1H/DevxB/6BXhz/wFuP8A49R/qfmHkH9r4c++KK+Cv+G9viD/&#10;ANAnw1/4Cz//AB6j/hvb4g/9Anw1/wCAs/8A8eo/1PzDshf2vhz7159qOfavgj/hvX4gf9Arw5/4&#10;C3H/AMep3/De3xB/6BPhr/wFuP8A49R/qfmHkL+1aJ96NSV8Ff8ADefxA/6BPhn/AMBrj/49R/w3&#10;n8QP+gT4Z/8AAa4/+PUf6n5h5B/a1E+9loavgr/hvT4gf9Avw1/4C3H/AMeo/wCG9PiB/wBAvw1/&#10;4C3H/wAeo/1PzDsiP7Von3pTufavgj/hvP4gf9Anw5/4C3H/AMeo/wCG8/iB/wBAnw5/4C3H/wAe&#10;o/1PzDyD+1aJ96N0pqk8V8Hf8N5/ED/oFeHP/AW4/wDj1H/DefxA/wCgV4c/8Bbj/wCPU/8AU/MO&#10;yF/atA+72uFWovtij7yuif36+Ff+G7/iB/0CfDX/AIDXH/x6o5P27/H0q7W0nw5/4C3H/wAepf6n&#10;5h5B/atA+81aOT7rI9ZmqRKNjKuyvhv/AIbn8ebt39k+Hv8AwFuP/j1JN+3L4+uI0V9L8P8Ay/8A&#10;TrP/APHqqPB+YdkQ81ozPtXgelKpr4jb9tvx0f8AmF+H/wDwHl/+PUL+2346X/mF+Hv/AAHm/wDj&#10;1af6oY7sjP8AtKifcDfL/dqKFvm27q+J2/be8dP/AMwvw9/4D3H/AMeqH/htfx1u/wCQX4f/APAa&#10;X/4/Wf8AqfmBnLMKR9t7fMZFX+KtOMLbx/L9/wC61fCsf7b3jqPO3S/D3zf9Osv/AMep/wDw3H49&#10;z/yC/D3/AIDS/wDx6lLg/MPIccwoo+3beVVk+792pZpct/Ef9ivhn/ht3x1u3Lpfh9P+3ef/AOPU&#10;v/Db3jr+LS/D/wD4Dzf/AB6n/qfmA/7RpH3OsanDMrrUkkscfyry9fCn/DcPjxl2/wBm+H//AAHn&#10;/wDj1J/w2544PTS/Dv8A4Dz/APx6j/U/MBf2hSR9zeTJP8zLTobPYvzfw18OR/tyePIvu6X4f/8A&#10;AW4/+P1N/wAN3+Pv+gT4c/8AAW4/+PUv9UMwD+0KJ9u3C+Vbuvdvkokj6L/er4fk/bm8eS7N2k+H&#10;Pl/6dbj/AOPU3/hubx3uH/Ep8PfL/wBOtx/8frRcIY/yF/aFE+32s/3e7/vqmxwfejZX/u18T/8A&#10;Ddvj77v9k+HP/AW4/wDj1J/w3X4+X/mE+HP/AAFuP/j9L/VDH9kL+0KJ9rSWrSybd3ybv4KkazVo&#10;Tu4+aviP/hufx0P+YT4c/wDAW4/+PV1Pg/8Abwma4SPxX4biMDfeudIkYbf+AP8Ae/76rnr8KZhT&#10;jdK5VPG0Js+s47Pav3l3baglsZI3K7en+1VXwb400X4gaLHq3h++i1Gyk+TfG2DG391l+8rf71bv&#10;789if++a+RrU54aXLVWp6cfZzV0c/wDx1ZVflRlX+H/7KqzK25P92rkcjCNdse/b83z/AMNfM043&#10;P02ZG0f7yNkb/a/WofE2uLoWj/bEje6lh+7bx/eZv4f/AEL/AMdqZlkkbb8zp/sUfZ282O3Th2bd&#10;+ld+GkqVRNq6OWvTdam0nZni+rab4w8cXnnXVvLBE33Y5P3USr/u1HD8JdamkTdNaxD++0h/+Jr2&#10;+GzaaPcu/YzbV/2mqO6j2/N8mN21fl+9/tV9vW4zxGBofuIKNj4WPBuFxVTmrzcjxDxF8NL7SZLR&#10;bLzNT8xf3jxx7drVc0HTPE1uq2t5pLajprfet7th8v8Aus33a6Txl8Q4dAkks7NRc6h/F/dj/wB7&#10;/wCJrzDUvFWranJuuNQuP92Nto/8dr1snln/ABBhHUrwjBPZvc+Nzf8AsXJMXy0ZOT7LY9hj8G2M&#10;fh+80mNZEtrjcyxyNu8lv/2qwYVj8G/DW4j1H91cXDTRxx/89HY7f++dvzVz/gu/8VRXVk1vDdXt&#10;hcTLDtkywbd/d/8Aiq988Qap4N8N6lpFjrkcKXPl7re4uYdyrz83zfdWvKynhnHU8Y6WJqKdK/Np&#10;3R6uYZ5hK2FVWjDkna2vZny/pPhjWNcX/iX6XdXSf344SV/76r3nw/8ABDw3P4Zsptb0+XTtUkj/&#10;AHyJfH5W/wCBNtqz8YvHsukWWnWOh6zY2lxdN83zZZUb7pVvuqv+1XmVx8G/HGuyfbJvK1AzLu89&#10;75ZN3/j1fvntZ1qcU3yI/F4wp0qjsuZnt9j8J/CsHh2TSks0ubaT5mmfDTbv73mUz/hTXhk+H7TS&#10;5LPf9n3eXep+6uN2d2dy14XD8OPiD4Pk+1WdjfQFf4rO5Vv/AB1Wr0D4e/G66TUI9F8XQvZ3LN5c&#10;d2Y/K+b+7Iv/ALNXDWpTSvTnc9GjVpzl+8hY9ps42t7aKOSR53jVVaRvvN71LSL0pa8496AV4j+0&#10;V+0zo/wS0t7O32ar4puI/wDR9PVvlh3f8tJf7q/7P8X/AI9XN/tOftY2PwriuPDvhxo9Q8WyLtZ/&#10;vQ2O7u396T/Z/wC+q/PXWNZvvEGrXOpaldS3uoXUjSTXM7bmkavSwuD9t71TYZ69D+2T8WY9c/tB&#10;vEvmx7t39ntZxfZ9v93bt/8AZq+rPgr+2v4V8frFpviXy/C2uN8n+kN/okzf7L/w/wC63/fVfnTR&#10;XqTwVGpGyA/aWN1dQytuDfMrLWf4m1dfD/h3VNUdcpY2s103/bONm/8AZa/ND4L/ALVfjL4Qtb2P&#10;nf274ejba2l30jfu1/6ZSfej/wDHl/2a+5Ph18d/BP7QPh+90vT777NqF1avDcaTd/LcKsi7W2/8&#10;9F+b7y14lbC1KEvID8xvEniG+8V69qGtalM1ze30zXE0jNu+Zqzq6H4heA9U+G3i/UvDur28kFzZ&#10;yMquV4kT+GRf7ysvzVz1fUUuX2fugfT37Avj260b4oXPhVpHfTdYtXmWP+GOaJd2f++dy/8AfNfo&#10;VXwZ+wH8MLzUPF1746ureSLTbG3ezs3ZcedNJt3Ff7yqu7/gTV9518xjOX22gFXULCG/tTDKu8N/&#10;47XnmpWEmlXj28v/AAF/7y16bWR4i0ldTs/kX/SI/mj/AMK/FuOOFqea4V4iivfj+J+icJ5/LL6/&#10;sKr91nAUU7/eptfyBOM6FSz6H9JQnGpTuj5S/bC+FqwNB40sIcbmW31BVX/v1J/7L/3zXy5X6feJ&#10;tBtfFOg6hpN7H51teQtDIn+9X5seLvDl14P8Tajot4rC4s5mhbf/ABf3W/4EvzV/aHhVxK8xwTwN&#10;d+/Hb0PwLjPKfqtf6zT2f5mRRRRX9BH5iFFFFABRRRQAUUUUAFFFFABRRRQAUUUUAFFFFABRRRQA&#10;UUUUAFFFFABRRRQAUUUUAFFFFABRRRQAUUUUAFFFFABRRRQAUUUUAFFFFABRRRQAUUUUAFFFFABR&#10;RRQAUUUUAFFFFABRRRQAUUUUAFFFFABRRRQAUUUUAFFFFABRRRQAUUUUAFFFFABRRRQAUUUUAFFF&#10;FABRRRQAUUUUAFFFFABRRRQB2nwl+LOsfCPxVBq2lyOYGZVvLFm/dXSejf7X91v4a/SXw14xsPGX&#10;h/T9a0lEvbG9hEsby/fTP8B916fhX5TV9Qfs2fFdfDPw9l0y6ja5WC+k8k/3UZUfH5sx/Gvhc7yC&#10;lj6iqI9HD4uVKNmfY0i4kfb/AA/NV6GzYwhUX5G2/wAqSOxWRp22/wALVr2MeLeOP+7X850owgft&#10;9WroRw2UcSuu3/gdVPsf763+VN/zM1a+w03C/erq/dnJGrIqzReXbiNa8r+LHjL/AIR+1Frbyf6b&#10;Iu1f9n+81eq30y2trNcN8kcaszf7tfKeqT3nxB8XSND87zSbY9//ACzSvYyrLqGLre3xP8KGrPl8&#10;8zOthaHsMN8c9EZmh6HeeJdUFvBvMjNukkb+FfVq7fwb8NGkk+2avH+7Vv3ds/8AF/tN/wDE13fh&#10;nw1a+GtPS3t13s3zSSP1karupX8en2NxdS/6uGNpG/4DXz+d+IuLx+J/szKtIPRGmUcCYbA0Fj8y&#10;1mtWX/AtnJqfjCSZF8rT9Hj8tcdGmkHT/gK/+hVtfFD4b2/xE0eOPzFttQt9zW9x2+jf7NVfBema&#10;pZfDWOSykig1m8Vr799Hkb5Pmw3/AAHatZPgD40rr2qvoeu2qadrCyNCuz/VSMv8P+y1fvGRYKpg&#10;cHBR+Jb+p+UZvjKeLxEub4eh87a9pOoaDqcun6lG0dza/Iyu27av8O3/AGa7v4b/ABG1T4b6lb2O&#10;qxz/ANj3Cq/lzK2Y1b/lon+zW9+0Z4NmttUg8QwKxtZlWG4/6Zuv3W/4F/7LVTWNFk8ffCHS9cg+&#10;bVNHVoLj/poi/wD2O1v++q+7lXp16UFLqfDRo1KNVuO6Pou2uY7uGOaKRJYpF3RyJ0Zf71Udc8L6&#10;X4ltTb6lYwXkbf8APReV/wB1v4a89/Z38QSat4PksZW3yabN5K/7jfMv/s1erV87VUqM2j6mly16&#10;SbKGi6V/YumxWK3EtzHCu2N7htzbf4QzfxVw/wC0V4w1DwH8FvFmuaWzJqFva7YZF/5ZtJIsfmf8&#10;B3bq9HrN8RaDY+LND1DR9ShFzp99C1vNE/8AErVMJe9dnUlyn423E8l1NJNPI0s8jbpJJG3Fm9Wr&#10;d8A/D/Xvib4ittD8P2Ml7eTN823pCv8AFJI38K19Ua1/wTqvm18/2T4ytotGZty/a7VmuI1/u/K2&#10;1v8Ax2vqD4O/BPw78GPDv9m6Lb5uJNrXWoTr++um/wBr/Z/ur/DXvVcfCMLUxnn/AIB/Yy8CeHvA&#10;NxoOt2Meu6hebWutRk/dyq38PlN96NV/8e/ir5T/AGkv2WZvghDFrNhrUGoaFPN5McNyyxXcbf7v&#10;3ZF/2l/75r9CvHHjjSfh14Zvdd1q6+y6fZrvkfuzfwhV/iZq/Lz44fGvVvjb4yk1i/Z4NPh3R6fp&#10;+7It0/8Aim/iauXCOtUqXvoB53Utnd3FhdR3VrNJbXELbo54W2srf7LVFRX0YHvfhf8AaD0nxvb2&#10;Hh34v6LD4n0yNlhh8QBvJv7NfVmX/WKv+d1fUHhv9iD4V211b6ksOoa5asqzRx3N9mFl+8rfIq7l&#10;/wCBV+cqhpWRUV5S3yqqr8zV+unwa0PUPDvwn8JaXqyuNRs9Lt4bhG6q6xrx/wAB+7Xz+Nh7H+Gw&#10;Oo0vS7PQtPt7GwtYrOzt18uG3gj2xRr6KtW6KK8UAoooqZR51YFozg/FWm/YtQ8xf9RN83/Aqxa7&#10;/wATWH2/S5Nv+sj/AHi1wFfxjx9k39mZk5U17stT+neEcy+v4FRe8dBORXyP+2h4K+x61pXiiCP9&#10;3eL9juHT++vzL/47u/75r64Y7a84/aE8Lf8ACVfCfXbdY989vH9sh/3o/m/9B3Vz8B5tLKs4p1Oj&#10;dn8z0uI8FHGYCUeq1Pz3ooor/Q+nL2lPmP5emuSVgooroPAngTWviV4v0vw14es3vdV1CbyYY1+6&#10;v94s38KqvzM391azqVI0I+0mKEOeXLE59VZmRVXLt/Atem+Hf2Yvir4qs0u9N8Aa/LbP/q5JbMwh&#10;v9pd+3dX6k/s5fsfeDfgJpVtMLKHXPFQXfca5dQhpQ3pFu/1a/T5v7zGvbdd8RaV4ZtBcanqNppk&#10;JO3zbydYV/Nq+HxHEVSUuWhE96llvu3qs/DjxT8BviL4KhluNc8D6/p1tCu6S7k02TyVX/f27f8A&#10;x6uDr+g2wvbPVrUXFpPDdwP0lhYMG/EV8i/tafsK6D8U9LvPEvg2yg0DxjFG0jQW8Yjt9S29FdV+&#10;VZP7r/8AfX95awnEUnU5K6sKvlto3ps/KyinzRSW80kMsbxSRttaN12srV2Hwj+FWufGjx1p3hXQ&#10;IQby5bfJPJ9y3hX70r+ir/8AEr/FX2VSvGnT9q9jwoxlOXKjjVVi21Vy7V6P4f8A2bvip4njEmm/&#10;D7xHLEy71mk02SGJl/2WdVWv1V+AX7IPgb4DaZbtbafFrPiBfnl1+8hU3Bb/AGP+eK/7K/8AAmav&#10;ejsQdlr4nE8RT5rUIn0NLLPdvUZ+Dfi34MePfAVvJceIvB2vaNaR/K1zd2EkUP8A33t2/wDj1cZX&#10;9CU1vFcxtG6LJGwwysuQ1fH/AO1F+wR4Z+JelXmu+B9Pt/DXi6NGdbe2URWl+2M4Zfuo7f8APRf+&#10;Bf3l0wnEN5ctdGdfLWo3ps/K2ireraVfaDql3pupWsthqFnM0NxbTrtkjdTtYMtfrN/wT3+LMXxN&#10;+BFlpV3KJdY8LuumTburQ7c27f8Afv5P+2TV7+Y5jLCUoVqcbo87D4b29T2cnY/I6iv1k/4KNfCI&#10;eO/ga+v2dvv1TwxP9uG1fma1b5bhfy2v/wBsq/JuryvHxx9PmtYnFYb6vUsFFfYH/BNT4S/8Jn8X&#10;7zxZeRZ07wzb7o3PRrqXcqf98r5jf7Lba/Tfxx4n0zwH4S1fxBqeItO0u1kvJm/2Y1Lce/FeVjs8&#10;eGr+wpRudlDL/a0/aN2PwIor0CHxlqHxE+O1p4o1Rs3ura9DcyJu3bd067VX/ZVflX/ZWv3Thhj8&#10;pflG2rzDOKmC5Pc3Jw2C9vfU/nsor+hQRwf7FfN3/BQpEX9lPxft2582y/8ASyCuChxFVq1VFw3O&#10;qrlyp027n4+UV0Xw7/5KD4Y/7Clr/wCj1r98YoUWNflGK9TNM2ll8oqMb3OPCYP6zfU/nsor+hAS&#10;WssjxLIhkX7y7uRXD+PPgf4F+K2lS2fifwtp+orKuPOeFRPH/uyr8yn/AHWryIcSTv78DtllXZn4&#10;T0V7Z+1l+zzL+zt8SW0y2mlu/D+oRtPpt3P1252yQv8A7S/+PKytWl+wSvmftY+Ag3968/8ASG5r&#10;6uWOTwrxNPVWPIjQl7b2TPAaK/oV+zx4+6u2vzJ/4KDfsn/8Ijq1z8TvCdn/AMSW8m3axaQr/wAe&#10;lwx/1y/7Ejfe/ut/vfL89gc/jXrezqqx6NfLXShdO58QUUV+pn/BLWJX+AOuluv/AAkk/wD6S2te&#10;zmmYfUaSqxVzgwtD6xP2bPyzor9Vf+Cn0SL+z1p5x/zH7b/0VPX5VU8rzB4+lzyVgxVD6vU5Aor9&#10;YP8Agml4Vj0b9nJdRZfm1rVrq7z/ALK7YP8A2ga9o/aM+FsPxh+DXinwuqRteXdqWs3fHy3Uf7yE&#10;/wDfar+BNeFV4hdPEex5fduehTy3npc1z8N6KfNFJbzSQyxtFJG21lZdpVq+/v8Aglz8IvNk8S/E&#10;W9h+SP8A4k+nFv8AgMk7f+i1z/v19Fj8csHh/bI82hQlWqezPz+or+hOW2jeIjaMV+B/xI8Pf8Ip&#10;8QvFGhquF0vVLqz2/wDXOZl/9lrzMrzZ4+bhNWsdGKwX1Wzuc5RX1p/wTKXzv2jp1bp/Yd1/6Mir&#10;9YGt48fdArnzDO5YKt7FQubYbL/rEOe5/PXRX9CYjhI/hNfm1/wVb2jxd4B2/wDPndf+jI6jBZ7U&#10;xdeNJwsPE4BUYc1z4Ror7B/4Jcrv/aE1ncP+ZbuP/Sq1r9UJ7SG5ieORFkjdcMpGQwq8fn0sJX9j&#10;yXRVDL/bU+a5/PdRX0/+3B+yu/wL8ZHX9Atj/wAIPrEzeSqDjT7hvmaBv9n+JP8AZG3+H5vmCvos&#10;Li6eKoqrTPMq0ZUJcrCiv2P/AGA4l/4ZO8DfL/De/wDpbcV4L/wVjjEel/Dbb/z31D+VtXzdHPZ1&#10;cX7Dk6noTwPJR9rc/Oqiv1E/4JYqn/CifEe7Zu/4SWb/ANJbavtFYIucKuaxxXENShWlT5NjShl6&#10;rU07n89VFf0LG3T+6K+eP2+1Rf2UPHO3Z92z/wDS63rGlxFUqTUeTfzLqZaqcW7n44UUUV94jwAo&#10;oopgFFfoP/wS0+FAf/hKPiLew5/5g+ns6/7sk7f+ilz7NX6HG3jCn5BXxeL4glha7pQjex7tDLfa&#10;w5mz+eqivpX9v34VD4bftCaneWsPl6b4iT+1bfavy+YzbZl/3vMVm/7aLXzVX1OExEcVRVZdTx6t&#10;P2NRphRX0n/wTz+b9qrwur/8+99/6SyV+wIto8cgV87mOdywdf2PJc9PDYH6xDmufz10V9n/ALfv&#10;7J//AAr3WJviJ4UtMeGdRm/4mVpEvGn3DN99f7scjf8AfLfL/Eq18YV7uBxtPG0faRPPr0JUJWYU&#10;V+sX/BM1Ef8AZvJxn/ic3X8o6w/+CqCInwK8NED/AJmSH/0luq8COd1J4v6vydbHe8B+49rc/Lmi&#10;vTv2YP8Ak4r4bf8AYds//Rgr9xhBGF+7xW2Z5zUwFZU1G4sLgfrMb3P566K/oPms7a5jeOSNJI24&#10;ZWXINeSfEn9k/wCFvxXtnGteEbCK7IO2/wBPj+y3C+++PGf+BbhXn0+JG3+8pnXLLH0Z+JdFe8/t&#10;Rfsn69+zhrEVx9o/tnwnfzNHY6oE2srfe8mVez7f+Att/wB5V8Gr6/D4iGMh7SnseFUpypSswooo&#10;rqMwooooAKKKKACiiigAr0H4ef8AIEm/6+G/9BWvPq9B+Hn/ACBJv+vhv/QVrOZSP1EXj7tL/wB9&#10;UUV/B3tJdz92H7j/AHmo3H+81Mop+0l3A5D4satJpfgfUNjN5lxtt1/4EdtcX4J8Fx+GWnmbmWaN&#10;F3/3fl+b/wAert/iBpv9rx6Zbt/qI7hbiT/aVf8A7Kqi1wZrxBVw+C+oUX8W53ZbkkK+L+uV1tsL&#10;XO+NP9Pj0zRVb95ql4lv8v8Ac3fNXRV5/wCJLvWLj4iaVHodulzqVlC1xHE33aPDrL1j86i5bR1N&#10;OOMf9RyqVuuh9JxxrHGkca4jX5VSvnz9ofwe2l6tZ+JLJWi+0Msczx8bZl+63+f7tWLj4tfEDw3v&#10;m1Xw6n2RfvO1vIB/30tdCnjnRvjN4U1DRo/9D1WaFjHaTt/GvzKVb+Kv7dpQnRnz9D+Tq9aniadt&#10;mdJ4H1eH4k/Dy3bUo47nzo2t7pH/AImX73/xVV/hT4Pk8J6Xrmk3C+dbrqD+Xv8A+WiNGtcj+zLe&#10;zfYdd02XciQzJMqt/CzBlb/0Fa7nx58VtH8BL5N00l1qDLvW0h+9/wAC/u1FSMo1HSiaUp0/ZKpM&#10;x/g/4Pbwlqni6EKyWv25Ybff/cVdy/8Aoa16dXz4v7TdwtwWXw/AkTNu/wCPo7v/AEGvTfAfxZ0X&#10;x5+5t/MtNQVdzWlx97/gLfxVFejU+KaN8NXo/DE7aiiqGva9p/hnSbnVNUvINP0+1XzJrmdsCNa4&#10;4xueiX6o6xrdnoOl3OpajcR2dhaxtNNPI2FjVe9fHXxa/b9W3upNP8Aacs8a/K2r6irbWb/pnF/d&#10;/wBpv++a+ZPHfxx8efEyOS38QeJry6s5G3fY0ZYbf/vhdq16dLAVKmrA6v8AaU/aFvvjh4m8m182&#10;z8LWLMtnaO3+sb/nrIv95v8Ax1f+BV41RRX0VOnGlGyAKKK9l/Zs8LeA7/xL/b3xA8Qadp+lWEit&#10;Dp1zN+9vJvvfMq/8s1/8ep1qns484HuH7HP7L+37H8QPFlm3mf6zSdPuE+7/AHbiRf8A0Ff+Bf3a&#10;+068cm/a0+Etiu1fF1q4X+CC3mb/ANBWsy6/bX+Etrnbr08//XGwnP8A6Eor5WrGrVldoD3aivHP&#10;A/7Wnw38e65Bo+n61LbahcNshj1C3aETN/dVvu7q9jrkcJQ+IAooopANZdyurV5rqFp9j1C4h/ut&#10;8v8Au16ZXD+Mrfy9UEn/AD0jr8P8T8vjWwMa/WJ+q8B4uVLFuh0aMBqjuLeO7tZIZl3xyLsZP7yt&#10;UtHPtX8s4Sp7GtGoj9+qw9pTkj8xfFmht4Z8TarpL791ndPb/P8A7Lbaya9O/aQ0z+y/jN4jjVdi&#10;TSJN/wB9Rq1eY1/pdw/ifrWWUa3dI/kzM6XscXOn2YV+hf8AwSt+G1u9v4t8eTwo9yJF0azY/wDL&#10;PCrJN/31ug/75avz0r9X/wDgmI1u37OM/lf6z+27nzv97ZF/7Ltrn4hqSp4Wy6hlq5q2p7/8avib&#10;YfBz4Y+IPF2oJvg022MkcWf9dMx2xR/8CdlX/gVfiT8R/iV4k+LHim88QeKNUm1HULhmb94zeVCv&#10;/PNF/hjX+6tfqN/wUp+1L+zPe/Z/9T/adp9o/wBzc3/s2yvy1+GNnb6p8SPCdndQx3dpcatawzQS&#10;LuEitMqsGry8go01TlXludmZVJOoqZ6B+zL+0fr37PvjywvIby5m8L3Eypq2l7t0U0LfekVfu+Yv&#10;3lb/AGdv3Wr6X+Ln/BUe/uvNsfh14eW0j+6NV1oBn+qxK21f+BM3+7X2Un7Lnwg2/wDJN/C//gqh&#10;/wDiaU/ss/CHH/JNfC//AIKYf/ia8yvjsHXre1lSOqnhq8KdlI/EnxJ4gvvFfiDUda1SZbnUdQuH&#10;urqdIxH5jyHcx2qqqu5q/TT/AIJkfCiDw78JtQ8bzxq2o+IrlooZccrbQO0ePYmQSZ/3V9K+e/8A&#10;gpB4D8J/Dzx54R0vwtoGmeHxJp0lxcR6barDv3SbVLbf91q+3P2E7i2uv2VPAb2q7I1t7iNk/wBt&#10;bqZX/wDHg1ejmuL9vgabpqyZy4Oh7PENM6P9pH47ab+z98MLvxTewm9uTItrYWO/b9puG3FV3dlw&#10;rMT/AHVNfk78Sf2sPil8T9buL7UfF+p6dbyNhdO0i6ktbSNf7qxq3zf7zbm/2q+0f+CrOm30/wAP&#10;fBd/Ermwt9Umhm2dA8kP7rd/3zJX5o1vkOCo1KPtZq7M8wrzVT2aPf8A4I/ttfEj4ReILaS816+8&#10;T+H/ADF+1aXq9wbjcn8Xlu3zRt/d2tt/vK1frr4H8ZaV8RPCWleI9Gn+06XqUCXMEhXadrDOGHZu&#10;xFfgXX7K/sG6bfaX+yv4HTUVZJJY7i4iR+0MlxI0X/fSsrf8Crl4gwdGly1Kas2b5bXqVG4yPkj/&#10;AIKg/Cy38O+P/D/jezjSP+34Xtb5UX/ltBt2yf7zRsq/9s682/YE+MDfC3486fp91ceVo/iZf7Lu&#10;N7cCZm/0d/8Avv5f+2jV9P8A/BVi6gj+F/g63ZR9qk1oyRt/srbybv8A0Ja/M6G4ktJo5oJGjljb&#10;dHIjbSrf3lr0Mvp/W8s9nI48TL2GJuj+gbWtKtNd0i7029hW5s7yFoZ4ZOkiMNrA/ga/Cn4w/Dy6&#10;+E3xO8SeEbveZNKvGhjkf70kP3o5P+BRsrf8Cr9jv2afirF8avgz4b8TGRWvLi38m/RP4bqP5Zfo&#10;Ny7l/wBllrw/9qT9lD/hbX7RXwz8RQWvm6TdTfY/EBx8vkwbpl3f9dFV4c/7tfN5bi3gK0oyPVxV&#10;H61Ti0egfsQfCU/CT4A6FDcx+Vq2tL/a19uAyrSqPKU/7saxrj+9uryD/gp58Yf7A8A6T4AsbjF/&#10;r0n2y8VW+7axN8ob/ek2/wDflq+4Jpo7SBmdljjRcszcBRX4gftPfF1vjV8afEXiRJGfTmm+y6av&#10;921j+VP++vv/AO9I1aZXQljsZ7SXTUWLn9XocqON+Hf/ACUDwx/2FLX/ANHrX78R/cFfgP8ADv8A&#10;5KB4Y/7Clr/6PWv33j+4tdvEn8WH9djDKvhZ+VX7WvhT40ah+0R4yuPDWj+O7vQXuIfssuk2961u&#10;y/Z492xo12/e3fdrwPx1oHxb0XQXk8Zad4z0/RpJFRm123vIrdn+8q/P8u75f/Ha/cObV9PhkKS3&#10;UEci/eWSQAivkj/gplqNpd/s8W8dvcQTv/blt8scit/BLXPl+Y1I1KdPkRWKw8VF1OY/M34d/wDJ&#10;QPDH/YUtf/R61++8f+qH0r8CPh3/AMlA8Mf9hS1/9HrX78R/cFdPEn8WH9dicq+Fn4x/tqX11pf7&#10;W3jq8sriWzu4bi2aO4hkaOWNvssXKsv3a/Uz9mvWNd8QfAbwPqPiYyya1caZFJcST/6yTj5Xb/aZ&#10;drfjV29+BHw+1fxXceJ77wZot74gmkEsmoXVms0rMqhVOWHXaq074r/Grwf8FdETUfF+sxaPBNuF&#10;vGylpLhlxuWNF+ZjyP8AvoV4mIxSxFOFGMdUehTpOi3Ns+PP+Cs8tr/Z3w2Rv+P3zdQMf+5i23f+&#10;PeXXzX+wV/ydn4D/AN68/wDSK5rnf2of2g779oz4kvrzwPp+j2sf2bS9PkbLQw53bm/h8xm+Zv8A&#10;gK/Ntrov2Cf+TsvAf+9e/wDpFc19lSw7w2VSjU3szw/aqri7o/Zv0rGvbPT/ABdolxaXUMOo6TqE&#10;Bjkjkw8M8LryP9pWVq1ZG2p+Ffnt+w5+1ebDxfd/Cvxbef6PLfTL4fu5m+43mN/orN/dP/LP/vn+&#10;JVr4CjRnVjKUeh9HVqRi1F9T5q/a9/Zivv2dviA62qzXPhHVGM2k3bDPl/3rd2/vL/48vzf3tv2t&#10;/wAEsf8Ak3/Xv+xluP8A0lta+hvjB8JNF+N3gPUvCmvw77S4G6GdB+8tZl/1cqf7Sn/2Zehryb9h&#10;j4Ua/wDBX4f+L/CevxeXeWfiiby5lH7q5ha1tfLmT/Zb9PmXqtepXzCWKwkaVTdHBSw3ssRzR2Ob&#10;/wCCof8Ayb1p/wD2H7b/ANEz1+U1fqz/AMFQv+TetO/7D9t/6IuK/LXQdIm1/XNP0u3/AOPi+uEt&#10;Y/8Aekbav/oVfSZBLlwlRnm5hHmro/a/9lHwwPCP7OXw904x+TJ/Y8FzIvpJMPOk/wDHpGr1zHHN&#10;UNM0+HStMs7OBdkNrEkMa/7KjaP0rwP4H/Hv/hO/j18XvA91c75dH1JZtPUt/wAu6xx28yr/ALKy&#10;Ju/3pq+FkpVZSmvU+hhKNOKgfn7+3B8G7jwB+0lqttptnI9n4mkXVNPSNd255W2yxr/teb5ny/3W&#10;Wv1I+Anwxt/g58JPDHhSBU8zT7NVuZE/5aXDfNM3/ApGY1U+JvwR0T4mePPAHiXUUT7X4S1CS8hB&#10;XPmho/lH/AZVhf8A7Z+9aHx1+J1t8GvhR4m8XTbC+m2jPbxH/lrcN8sMf/ApGUfjXfXxtTF0qdDs&#10;c9KhGjN1Geg4GDX4q/tteHP+Ea/ai8eW6x4juLxLxf8Aa82CORv/AB5mr9W/2c/Fdx40+BPgLWru&#10;4N1f3ej2pubiT70kyxqspb/aLK1fnp/wVB8Otpfx80vVFTbb6nokJZ/7zxySK3/jvl13ZHL2WN5W&#10;c+YfvKFyn/wTF/5ORuP+wHc/+jIq/UbxtFO3g/Wktlke7axnWFYf9Yz+W23b/tV+XP8AwTH/AOTk&#10;Lj/sB3X/AKMir9ZZGVVJY4Aqc793GsvL9aB+JX/CEftDf9AP4mf+AOof/E1wXxAsvGmlapb2vje3&#10;1+11FYfOhh8RJLFNsYsu5Vm+bbuVv++a/d869puP+P61/wC/y1+Wv/BT65ju/j7o0kEscsf/AAjd&#10;uMxtn/l6uq9TLMfUrYiNNwSODGYeNOF7kv8AwS24/aH1r/sWbj/0qta/U+7uobKCSad1iijUs8kj&#10;YCgdya/LH/glt/ycPrP/AGLVx/6VWtfpJ8aWx8JPG/8A2A77/wBJ5K8fOo82NkjvwErULkvxE8Da&#10;P8T/AAhqvhvXLQXelahEYZ4iOfVWU/wsrYYN/Cy1+MH7Q/wH1r9nr4iXnh3VN1zZt++03UduFvLf&#10;+E/7Lfwsv8Lf7O1q+7/+Cf37WLfEHR4Ph74qvPM8T6bD/wAS67mf5tQtV7M38Uka/wDfS/N/CzV7&#10;r+0t8ANG/aK+HlxolzsttYt902lakyZa2uPfvsb7rD/2YCngsTUyuvyT2FXpRxdPmjuYH7AP/Jpv&#10;gb/dvP8A0tuK8F/4KzD/AIlfw1/676h/K2r6O/Y28J6p4D/Z08LeH9dtZLHVdOlvre4gl/hZb246&#10;HuvdW7rg184/8FZv+QV8Nv8ArvqH/oNvSwUubMk13ZVePJhbH5/aR4w17w/bvb6Xrmo6Zbs3mNHa&#10;XkkIZv721W+98q1+lP8AwTA8Q6p4j+HXi+XVdSvNTmTVVRJLy5aZlXyF/vV+X9fpj/wSl5+G/jT/&#10;ALC6f+iVr6vP6cfqrlY8fL5y9qkep/8ABQTVr7Qv2aNautPvLnT7tbuzC3FrK0Uq/v1/iWvyY1Lx&#10;54m1qzks7/xFqt/ZybfMgub6SWJtrbvmVm/vV+sH/BRrj9lvxB/19Wf/AKUJX5BVhw9TjOg211NM&#10;ylL2gUUUV9keGFSQWs15cQW8EbT3EzLHHGi5Zmb7oWo6+jf2CvhV/wALM/aC0m4uIt+leHl/ta43&#10;L8rPG37hf+/jK3+6jVxYyusPRlUfQ3oU/aVEj9Qv2fvhjF8Hvg/4X8JoAk9jaL9qZT9+4b95Mfxd&#10;m/Ctfw/8TNF8T/EPxR4Ss5t+q+HI7WS8TPT7QrMn/jq/+PV0etapa6BpF7qd7KsNnZwvPPKeiIoL&#10;MfyFflf+yT+0BdXP7Z13rmqTvBbeOLqe0mjkbiNpG3W6/wDAWWNF/wB6vyelRliVUqvofYymqPLA&#10;+ov+ClPwq/4TX4Ip4ktoTJqPha4+170Xc32WTbHOv/ot/wDtka/KSv6A/Eug2Xizw9qWjajCJ7DU&#10;LZ7W4iP8SSKVYfka/CD4k+B7z4bfEDxB4Vvv+PnSb57Vn27fMVW+WT/dZdrf8Cr63hzE3i6D6Hj5&#10;pSs1UPbv+CeH/J1fhj/rhff+k0lfsTX47f8ABPD/AJOr8Mf9cL7/ANJpK/YaX/VN9K8nP/8AfPkj&#10;uy7+CYmq6VpPjbw9c6dfW8OqaRqdu0UsUnzJNDIvT/dZa/G/9q/9m3UP2dfiJJYqk0/he/ZptH1C&#10;RfvJ/FE7f89I/wDx75W719Qf8E8f2sWmjtPhT4rvP3irt0C8uD95f+fVm/8AQP8Avn+6tfYfx0+D&#10;mi/Hf4eah4X1qNljmHmWt0ibpLW4XOydfdf/AB5WZf4q5sLiK2VYi0tmVWpxxlO63PEv+CY//JuT&#10;/wDYYuf/AEGOsT/gqn/yQzwz/wBjJF/6SXVeh/sOfDbWvg/8JdT8K+IIPI1Gw126jDD/AFcyFYys&#10;iHurL81ee/8ABVL/AJIX4b/7GSH/ANJbmpoVFPMVUXcdSDjhbM+Bf2X/APk4z4a/9h6z/wDRi1+5&#10;S/6uvw1/Zf8A+TjPhr/2HrP/ANGLX7lf8svwru4h/wB6Xoc2Wfw2fih8aPi3448OfHz4ijSvGGva&#10;ctv4l1JYUtNSljEardSbVVVb7v8As19lfsJftl6v8UtaPgHxzOt3rq27TadqwVVa9VDloXVfl8xV&#10;+bcvVVbd8y7m+C/2g/8Akv3xK/7GjVP/AEqkrtf2HoLq6/ao8Ara53rczSNt/uLbybv/AB3dXs18&#10;HRq5cqjWqRxUq9RYmx+s/wAafhhp3xh+Gev+E9QRPL1C2aOKV1z5E3WOQe6sFb8K/CvUtNuNJ1K5&#10;sbqPyrm1maGZP7rK21hX9CEv3DX4P/HU2snxu+ILWy7LdvEWoeT/ALv2iTbXBw5Wlzzp9DozOnHR&#10;nD0UUV+gnzgUUUUAFFFFABRRRQAV6T8OP+QFN/18N/6CtebV6T8OP+QFN/18N/6CtYVdyon6g7DR&#10;sNLRX8IH7mJsNGw0tFAHN+JDm6jX/ZrIrV8S/wDH8v8A1zrKr8yzGX+0s/R8v/goXn2rlvho/wDa&#10;Xxw1SbqLezeNf+A+Wv8A8VXTtXJfAk+d8UvEMjdWhm2/9/xX7p4SUFLFVq3ZfmfkfiXX5aNGl3Z9&#10;AyIux933P4q8H8RaD8NbPxOl1F4kk0a8jk8xo9PkzGrf7LbW21L8bvGuqarrg8H6CtwZGVWuPs33&#10;pGb/AJZ/7u371M8D/s6KPKvPEk2W+9/Z8LfL/wACb/4mv6phFU4883a5/PFWTrVOWnC9j0Xwp4Z0&#10;ewudR17w7cR3MeqQr9xsxs67vm3f7TN81eAah4faw8cXE3j77ZbRzSec0kCeb9o/2Vb+7X1Dcab9&#10;n0WSz0xhp5WFo7doVXbC38Py15H4Z+KsesalP4W8cWNsLjzGh85o/wB0z/3WX+H/AHqmhVldyX/B&#10;DE0o8qi9PyOp8B3/AIAvlFvoC6f5q/8ALOSPE3/j/wAzV6FHFGq/IqIn+zXiPjT9nqNfMvvC9w9t&#10;cR/vFtJJPl/4C38P/Aq3/gz461LVWvPDuvRyRaxpq7t8i4kkT/a/2l+Ws6sVKN4M2w79m+Woj0PX&#10;NdsfDOj3mqaldR2mn2cLTXFxL0jRV+avBP2kvhfN+0h8MdL1bwbrTXP2dftlraCT/R75WHT/AGZF&#10;/h3f7S151+358WpLa30vwDYybPtCrfakyN/Dn91H/wChN/wFa8S/Zu/aS1L4Ja4LO683UPCd5Iv2&#10;qz3fNC3/AD2T/a/vL/FW1LC1FT9tDc9Y8YurO4sLyW1uoZLa7hZo5LeRdpjZfvBlr1X4f/sr/Ej4&#10;j2cd9YaG2n6dJ/q7vVJPs4k/3Vb5m/3ttfoTN8F/A/ibxrZ+PZ9Dt7rWGt18uSRflbd8yyNG3/LT&#10;b/E1ehqmytZ5nJRKsfnlcfsAfESO33Rahoc8n/PP7RIv/tKvHPiN8FfGnwomC+JNBuLO3b/V3ce2&#10;a3b/ALaL8v8AwGv1y3Cquoaba6vZy2d7bxXdtMu2SGaPcGX/AGlauanm/JLVl8s+x+MNFfSv7XH7&#10;MqfCu6HijwzDJ/wi91Jtmh6/YXb7q/8AXNv4f7v3f7tfNVfS0K9PEQ5kZWCivpL9nf8AZU0X45+C&#10;jrj+KbrT7m3uGtbqyjtQfLb7yndu/iVl/hrzP9oD4W2fwb+I0vhmw1C41KCG1hmae4UK25hu2/L/&#10;AMBqY4inOp7NAedLLJbskkbOJI/mVk+8rV+xHw+v7zVPAXhu8v2ze3Gm2s1w3952iDN/49X47xxN&#10;cSCNfvyNtWv2c0e0Ww0eytUXAht0RU/3QFrycz6AW6KKK8QArk/HEefscn+8tdZXN+OObK3/AOun&#10;/stfnnHdKNXJatz7PhOcqeaQONopNtLX8TL4j+pOh8PftgWq2/xe8z/ntp8Mn6sv/steIV7x+2Z5&#10;f/C0rLb/AKz+y03f9/JK8Hr/AEV4HlKeSUX5H8scRRtmNT1Cvvj/AIJcfFe107VPEnw/vZvJlv2X&#10;VdPU9JHVds6/721Y2/3VavgetPw74k1PwlrtlrGi30unapYzLNb3cLYMbLX1WZYP67QdKJ4mGrex&#10;mqh+6nxX+HOm/Fn4e634R1biz1a3MLOv3o2+8jr/ALSsqt/wGvxw+K37PvxD/Z98XH+0dJvI47O4&#10;86z12xhLW0m1tyyK6/db7rbW+Za+9v2d/wDgop4S8d6dZ6X4/ubfwp4iX9013Kdthcnj5lf/AJZ/&#10;RuP9qvrjS9XsPEFjFfWF3Bf2kozHPbSCSNvoy1+e4evicqm4SjofS1IUsak0z8yv2XZ/2ifi/wDE&#10;PRnuvFHiyy8H2t1HcalqF3LJHDLCp3NCrN95m+78v3d25q/UjhErC8Q+L9C8Gaa99rerWOj2S/eu&#10;b64SGP8ANjXwR+1l/wAFCNN1HQtQ8H/DC5mme8DQXniPBjVUPyslv/Fub7u/5dv8P95cfZ1cxrfu&#10;oWRSnDB09Xc+cf21fixa/Fv9oDWb/T3EmlaYg0ezmXpIsTNuYezSNJt/2dtfVf8AwTA+MdvqPhXW&#10;PhvqF0qX+nzNf6ajNhpLeT/WhR/sv83/AG09q/N2tjwb4w1jwF4o07xFoF9Jp+safMs1vcx/wt/7&#10;MrfdZf4lr7rEZWquC9gt0fP0sU41/as/cz4tfDPR/jJ4A1jwlrkRewv4vLMi/wCsidTujkX/AGlY&#10;Kwr8s/iB/wAE+fi94O1i4h0nRo/Fmlq37m/0y4jXzF/h3RSMrK3/AH0v+01fW/7Pv/BRXwd49063&#10;0/x9cReDvES7VaaRm+w3B9Vf/ln/ALsn/fTV9caVrdjrunxXun3kGoWc67o7i2lWSNx/ssvWviKO&#10;IxeVTcbH0NSnRxcb3PzD+Av/AATb8Z+J9es774iQx+GPD8cm6azS4WW9ul/ursysan+8zbv9mv0/&#10;0nS7XRdOtbCxt47aytYlhht4xhY0UBVVfYAVmeL/ABzoHgbSJNU8Q6zY6Jp8Z+a5vrhYV+nzdT7V&#10;8L/tM/8ABR23/s+58O/CuU3E8qtHceJJkZFh/wCvdGG7d/tt93+FW+8pJ4vNquq/yFH2GDieU/8A&#10;BSH4z2/xC+L9n4Z0y6S50zwvC8MjRtkG8kYed/3yqxr/ALLK1fI1PklaSR5HZjIzbmd25ZqZX6Vg&#10;MIsLRVI+Wr1fbVPaM+5/+CX3xe/sfxdrnw7vpvLtdXj/ALQ09XP/AC8Rj96q/wC00e1v+2Nfpka/&#10;Ab4e+NtQ+G/jjQ/FGlt/puk3iXUa7seZtPzBv9ll3K3+9X7O6L+0/wDCrWNHsr8fEXwxZ/abdJxb&#10;3us20M8e4Btro0m5WA6qa+EzzBypYj2sVpI+hy/ExlDlfQ4H9vf4wf8ACqvgJqFnaS+XrPiM/wBk&#10;2uD8yIw/fyf8Bjyuf7zrX5AV9Jft6fG22+MHxmNrpGoR6h4b0GH7JZTW8glgldtrTSKynnc21d3/&#10;AEzWvm2vqMjwn1fDc8t2eRmFb2tSyOi+Hf8AyUHwx/2FLX/0etfvtGMIPpX4CeA7iGz8ceHrieSO&#10;C3h1K3kkkkbaqqsi7mZq/bOP9pD4U+Wv/FzPB/8A4PrX/wCLrwOJIylVhY9LLJRjF3Pz0/a2/Zj+&#10;KPjr9ojxlr2h+C9R1HSryeA293DjbIq28at/F/eVq8E8afs2/Ez4c+HrnXPEng+/0nSbdlWa6m24&#10;Xcyqv3W/vMtfsQf2kvhN3+Jng7/wfWv/AMXXz7+3L8aPAHi79mrxTpeh+N/Des6pNJZtFY2GqW9x&#10;M+27hZtsavub5VZvwrmwOZV4yhS5NC8RhqXK6nMfmj8O+PiD4Y/7Clr/AOj1r99oh8g+lfgH4DuI&#10;bPxx4duJ5I4LeHUreSSSRtqqqyLuZmr9so/2kPhV5X/JTfB+f+w9a/8AxyujiOEpVYNGeWTjGLue&#10;L/Dz9pM6J+198QPhXr90xsr28iuNElkbiGb7JC0tv/ut95f9rd/er2r46/B7R/jx8OdR8LayjLHO&#10;N9rdIm6S1uFzsmX3X/x5WZf4q/Jz9rXxba6h+1D4q8Q+GdYhvIFu7a4s9U0u4Eo3LbxbSkitt+Vl&#10;/h/u1+if7PP7Zvgr4g/C7StT8VeKtD8N+JIh9n1Gz1PUYbUtKvWSNXZfkb73+z8y/wANeXicDUoU&#10;6deHU7KOJjUk6Uz8qfid8Ntc+EnjbUvC/iC38jUbCTaxHyxTJ/DIh7qy/NXrP7BH/J2fgL/evP8A&#10;0iuK+tP21tH+Enx98EC/0j4i+Df+E20hGawl/t6zBu0+81szb/4uq/3W9FZq+Nf2LPEul+Ef2m/B&#10;mra1qVnpGmW5vPNvNQuFhhj3WcqrudvlX5mVf+BV9TDGyx2X1FNe8keO6UcPilbY/auY/uWr+f7x&#10;FLJb+LNUkikeGeO+dlKtgq3mNX7cS/tIfCnyif8AhZnhD/wfWv8A8XX4geJJI5/EWqSRMkscl1My&#10;ujbgy5avK4dpP2k+ZHZmVRPlsfq/+w9+1NF8c/B/9ga9c7fG2jRKLnzDzew52rcL/tdFb/a5719V&#10;98V+BHw/8e618MvGGl+JvD109pqumzedDJ2b+8GX+JWXcrL/AHWr9efhV+2F8M/iJ4G0zW7/AMXa&#10;F4Z1CePFzperapDbzQTL95drspK+jfxLXDm+WSwlTmgvdZ04LGRqRtPc89/4KiD/AIx40/8A7GC1&#10;/wDRU9fAX7I/hdfF37Svw909lyF1RLxl/wCvdWuP/ZK+y/8Agon8XPBPjn4F2dh4d8YeH9ev11u3&#10;maDS9VhuJQixy7m2xszbfmX/AL6r5x/4J76v4Z8NfHmXXPE+vaV4fs9P0m4eG51a8jtVaaRo49qt&#10;Iy/NtaT/AL5r0cA50csq6HLiOWpikfr452Q59BX4t/Cn46N4D/au/wCFgNMy6bqGuXUmoP8Awta3&#10;U7b2/wCAq2//AHlWv02+JH7Tnw3074feJrrTPiF4Wvr+HTLmW3trTWrWWWWVY2KqiLJksWxxX4r1&#10;z5Jg/bKqprc1x9f2bhY/oWikWeJZEYFWGQwr86P+CpHxc8298O/DaxnykR/tbUgrd23LBG3/AJEO&#10;P9qOvX/2UP2s/B+ofADQh4u8YaNo+u6PCdPuLfUb+OGaZYl/dyKjNufMez7v3m3V+aPxg+Il58W/&#10;iZ4j8W3u8SateNNHG/8Ayzh+7HH/AMBjVV/4DU5Vl8pYt86+EeMxSdFW6n6p/wDBPLWhrP7LPheI&#10;tmWwmu7Zv/AiRl/8dZa8O/4KweHGbT/h7ryL/qZruykb13LHIv8A6BJUv/BOL40+EPBfwj17R/FP&#10;i3RfD9xHrTXFvFq2pQ2rMkkMS/KrsuV3I1av/BQn4g+AfiT8CYodD8ceG9Z1PTtVt7yO00/Vre4m&#10;ZdskbbVV9zff3f8AAaxp05YfM9upUqkamGseEf8ABMf/AJOQuP8AsB3X/oyKv1G8bWc2p+Dtdtbe&#10;My3E9jcRRxjqzNGwUfrX5Qf8E9PGOg+B/jzcal4i1nT9C0/+x7iP7Vql1Hbxb2ki2rudgu75Wr9N&#10;/wDhpL4T4/5Kb4P/APB9a/8AxdGdxl9c5kisvlH2Fmfkl/wxt8af+ie6p/5C/wDiq4j4ifCXxh8J&#10;bqzt/Fug3WhS3itJbrcbf3ir977rf7VftJ/w0h8J8f8AJTPB/wD4PbX/AOLr8+/+ClvxB8MePfE3&#10;geXw14k0nxDFBZ3SzSaTfR3Sxszxbd2xm216eW5lXq140pQ0OLF4anGF0yp/wS2/5OI1n/sWrj/0&#10;qta/SP40f8kj8bf9gO9/9ESV+X3/AATl8a+H/Afxy1jUPEet6b4fsJPD9xCs+qXkdvE0jXFs23c7&#10;Bd21W4/2a++/ix+0F8MtT+GHi2ztPiL4Uubu40i8hhht9btXd2aF1AVRJ8xrzc3pyeOdl2OvB1Ix&#10;wx+NugeINS8La5ZatpN5Lp+qWUy3FvcwtgxurblNfsr+yb+0Zpv7RPw8S/3LbeJLDbBq1gD/AKuT&#10;nbIv/TOTazL/AMCX+Gvxbr0D4GfGbWvgR8Q9P8T6K3mCL5LyzMnlx3lu33o2/o38LKrV9PmWWrF0&#10;OeHxI8rCYr2NTyP3br8/P+Cs3/IL+G//AF31D+VtX1B4X/at+E/ijw9p+qD4geHdOW8hWb7JqGrW&#10;9vcxbv4XjZ9ysK+Nv+CmXxM8J/EHS/AC+F/FGi+IzaTXpuF0rUIrrydyxbd3ls237rf9818blVKc&#10;cbBNdT3MZUhKg7M+EK/TL/glKM/Dbxp/2F0/9ErX5m1+g3/BNX4o+D/APw+8V2/iXxZonh+4uNUS&#10;SGHVNShtTIvkL8yq7Lla+0z+MpYXQ8HL5RVbU93/AOCjX/JrXiA/9PVn/wClCV+QVfqP+3j8Y/An&#10;jH9nLWtL0Dxv4d1rUZLm1ZLPTtVt7iZwsys21VYtX5cVlw5GUcO79zTMpRlU0CiiivqzyAr9WP8A&#10;gmt8Kh4H+CkniW5h8vUfFNx9q+dcMtrHujgX/wBGP/uyrX5f+D9Bh8T+K9H0m41C20q3vrxLebUL&#10;yYQw26MVVpGZvlVVX5q/aPw18cfg74V8P6do2nfEfwbbafp9slrbwjXrX93HGoVR/rP7q18VxHWl&#10;yqjHqe5lsI39oz1O7toLy3khnjWSGRSrxuMhg3UEVkQ+CvDUMyyxaHpcUqNuWRLSNWVvXO3rX5Yf&#10;t7ftCH4k/GRLHwxr32vw7odqtvBPp11ugnmk/eSSKyttb+FP+AV82f8ACVa5/wBBi/8A/AqT/wCK&#10;rycNkVevSVTmtc7auYQhUtY/oGzX5e/8FP8A4VDQfiNovjuzh2WmuwfZLxkX/l6iHys3+9HtX/ti&#10;1d7/AME7/wBpnRNI8A614U8ceLNP0iXTrz7Rp9zrmoR2/mwy/eRWdvm2urH/ALa16V+2N4x+F3xl&#10;+A/iHR7P4heELzWbRRqWmxR65atIbiH5sKvmfeZfMj/4HXFho1cvxqTNq9SniaFz4y/4J4f8nV+F&#10;/wDrhff+kslfsHJ/qn/3a/Gn9hjxPpPg79pLw9qmuatY6Lp0NvdiS8v7hbeEbreRVDMzbfvV+p8n&#10;7SHwpaJtvxM8H/d/6D1r/wDF12Z5GUsWml0RjgJxjRdz8NLW7msLqG6t5pLa4hkWSOeNsNGy/dKt&#10;/C1frz+xX+1Jb/H3wZ/Z2sTJH410iNFv4un2tPurcqv+1/EP4W/2StfkFXT/AA1+IutfCfxtpXij&#10;w/ceRqNg/mLk4Ey/xRuvdWX5Wr6jMMvWNwykviR5OGxUqNXyP30718Wf8FUx/wAWM8Nf9jJF/wCk&#10;l1Xrnw3/AGvvhh468GaTrV34z0Hw/dXUO6fS9W1WC3uLeToysrsG6g7T/EuD3r50/wCCj/xW8GeP&#10;fg3oNl4a8XaHr13Fr8Mz2ul6lDdSrH9nuF3MqM3y7mX5v9qvhcBSqQxkE11PoMTVpyouzPjT9l7/&#10;AJOL+G3/AGHrP/0YtfuX0XFfhX+zrq1joPx38A6hqN5Bp9ha6zazXF3dyLFFCiyDczM3yqtfsWP2&#10;kfhTsx/ws3wf/wCD61/+OV6ufwk8Sml0OPLZRjTdz81fi5+x18YfGXxs8eajpfgq4fTr/wAQahPb&#10;3c9zBDHJDJcSMr/NKvy7W3V9e/safsZp+z5LceJfEV3HqvjC8g+yqtsrfZ7KJtpZULdWbau5vbav&#10;8W72yT9pP4URxlj8TPCBC/3ddtSf/RleUfFT/goN8Kvh3ZEaXqh8Y6ow/d2mj/NGD/Dvlb5VH+7u&#10;b/ZrglisXiaSw0VodCpYelL2zZ6L+0r8bdP+A3wp1XX7mWP+0mjMGl2j9bi5YHYu3+6v3m/2Vavx&#10;JvLybUry4uriR57iaRpJJG+8zN8zGvQvjj8fPFfx/wDFf9seJroeTDuFjp0Jxb2aN/Cq/wB75V3M&#10;3zN/3ytebV9rlGW/UqfPU+Jnh43Fe3lpsFFFFfRnmBRRRQAUUUUAFFFFABXo3w3/AOQFN/18N/6C&#10;tec16P8ADr/kBzf9fDfyWsam5cNj9R8CjApdtG2v4S5T9yEwKMCl20baOUDmPEwxeRt/ejrHrf8A&#10;FCf6pv8AeWsCvzDM1yYpn6Jlsr4dCNXB/Am4+z/FbVI2/wCWkNwv/fMi13jV5n8O5/7J+Nyxtx5l&#10;1ND/AN9bq/f/AAgqR9piIeR+NeJkLKjLzPoHQ/BtrpGvaxrG3zb3UJNzSP8A8s02r8q/981q6xqd&#10;voWl3WoXTbLe3jaSSrtee/HC8+z+BZLVfv3t1Da/99Nu/wDZa/o9XnNJn4xLlpR5onfwyeZCJNuz&#10;cu7b/drxn4+fDVtWtX8RadH/AKZbr/pUa/ekRf4v95f/AEGvaVGF202RVdSrLuRqunUdKpdEVqPt&#10;6ep518DfGMninwisN1I8t7p7C3kdm+Zl/hb/AD/drsbjw3Z3OvWeseX5eoW8bQ+YP+WiN/C1ef8A&#10;g/wr/wAIN8WtRt7WPytJ1Sza4hVfuqyyLuX/AIDu/wDHq9WP31p1pRU7rqThoOULS3R+Un7TXiZv&#10;FXx18Y3jNmOG+azh/wB2D93/AOy1a/Zd8Aw/ET43eH9Puo0m0+1ZtQulf+JIV3bf+BNtWuN+KEUl&#10;v8TPGEcv+sXWLzd/4ESV7Z+wTdwxfGi/jk/1k2jzLH/veZG3/oKtWXEeaVMnyWpjKKu4o+gy/CrF&#10;YlUZPc/Q9rjH3aZ5zUg+tJgiv86M48Rc9zOpL97yrstD9uwnDuCw0fhv6i7m/vvRub++9H40fjXx&#10;v+smbc1/by+9nr/2bhP5EYPjrwvbePPB+r+Hb/Y9vqVu1u2V+6zfdP8AwFtrV+Q+oWE2kahc2N0u&#10;y4tZmhkT+6yttav2XwAR61+RPxUnhu/iZ4smgZHgk1a6Zdn/AF1av6/8EM/zHMp1qOJm5pdz8z4s&#10;wVDDKNSkrH0l/wAE8PEskHjLxToLN+4urFb5U/2o5Av/AKC//jteX/tjXn2z9obxN82fJ+zw/wDf&#10;MC10n7BcczfHC4ki34j0e4aT/dzGv/oVed/tKX/9pfHzx3N/d1R4/wDvn5f/AGWv6Kw2bUKucTwC&#10;+JK58HUwlSNBV+jOM8G2f9peLtDtfv8AnX1vH/31Itfsl3avyO+B9n/aXxi8F2/97Vrf/wBGK1fr&#10;iv3a9fM/jR54UUUV4oBXL+OH/c2sf95mauorjPG0m6+t4/7se7/vqvzPxBr+xyWfmfc8H0vaZnHy&#10;Ocooo59q/i+nHmqI/p1/CfD37YF0s/xc8tf+WOnwxt/30zf+zV4hXpn7SGp/2p8ZvEbK29IZEtv+&#10;+Y1WvM6/0h4PpewyWjF9kfypnlT2mPqvzCiivo39iv8AZu8OftH+KPEmmeJL7VbGLTbNLiF9Lmjj&#10;ZmaTb82+N6+nxWKjhKbrS2PEo05VpWR85VYs9QurBt1rdS2z/wB6ORlr9Q/+HVnwt/6GLxf/AOBl&#10;t/8AI9UNT/4JWfDya326f4p8UW0x/jnkt5k/75WFf/Qq+b/1gwlT4ken/Z9eGx+ZNxdTXcjyTzST&#10;yf3pGy1Q19YfG7/gnX48+Fum3es6BdQeNNGgXdJHawmK9jX18r5ty/7rM3+zXyfX0ODxOGxKvRZw&#10;VqVSjL3worsfgz4Os/H3xZ8I+GdQaeOx1bU7ezuGgZVkVJJFVtrNu+av0l/4dd/CjZ/yEfE//gdF&#10;/wDGa4sZnFLA1PZyRrRwlTER5kflTVqz1K6sG3Wt1Lan+/BIRW/8VPDNn4K+J3i/w/YtKbLR9avL&#10;C3aZ90jJFM0a7m/vbVrQ+DPwd8QfHHxzaeF/DcINzN89xcyDMNrCv3pHb+7/AOhMyrXdKvQnQ+sS&#10;2MYxqc3s0cVcXc15N5k80k8n9+RtzVHX6zfDz/gm38J/C1hENdtLzxdqG357m+upIU3f7KRMvy+z&#10;M1bWv/8ABPL4I65BL5Phq50meVf9bYalcZX3CuzL/wCO185/rBhIStGLPT/s6rON2fj/AEV9C/td&#10;/svaf+zVrelRad4pGtQaqJHhs7iHyru3RcfM7L8rL833vl/i+XivnqvqMPiaeKpqpT2PJq03QlZh&#10;RRX6S/Dn/gmF4M1XwNoV74o1rxLZ+IbqzSa+trO4t44oZmG5kVWhZvl3bfvfw1xZhmNHApe16m+H&#10;oTxH8M/NqivvH9p3/gnt4X+E/wAI9W8W+D9U1/Ub7S2See21GaKVGt87ZGXZCrbl3bvvfdVq+Dqr&#10;AY+njqd6ZFehUw8rVAoor7y/Zc/YH8BfG74I+H/Geuax4ks9S1I3KzW9hdW6wL5dxJGu0NCzfdRf&#10;4qWPxtHBQUqyHh6NSs7Uz4Nor9Tf+HV3ws/6GHxh/wCBlr/8jVzniz/glR4UnsXPhnxlrNld/wAP&#10;9rJBcxH2wix141PPsE5bWO+WX1z81aK7T4ufCTxD8E/G934Y8SW6xXsaLLHNCSYbiFvuyIe6/K3/&#10;AHyy1xdfTRqUq9P2q2PIlGpCXKFFfp94Q/4JqfCzXvC2j6jcaj4kS5vLOG4k8u+ixuZAxx+5/wBq&#10;vjj9sr4IaD8A/iza+GvDk17Pp8ulw3jPqEgkk3tJIrfMqr8vyLXj4TNaGMrewijvq4SpRp+0Z4RR&#10;X0b+xX+zd4b/AGkPFPiTS/El9qtlFptmlxC+lzRxszNJt+bfG9fQ/wAZf+Ccvw7+HXwq8WeJ9N1v&#10;xTPfaPpdxe28dzdW5jZ442ZQ223Vtv8AwKprZtQw1f2FtQhhJ1Ie0Pzrooor3YWirnGFFfol+z//&#10;AME+vhz8Ufg54T8VavfeIIdR1OzW4mW2u4hGrbm+6rQtXhv7cn7NXhX9m/VPCVv4ZuNTnj1aK6e4&#10;/tGZZNvlmPbt2qv99q8Klm9DE1/YW1OyWDqU6ftD5for7h/ZK/Yc8EfHv4RW3ivX9X8QWWoSXlxb&#10;tFp1xbxQ7Y3+X5WhZv8Ax6vav+HV3wrz/wAjF4v/APAy1/8AkeuetnuGo1HTa2NKeArTXMj8tKK/&#10;Uv8A4dXfC3/oYfF//gZa/wDyPXjX7WH7C3gb4D/B+/8AFmg6x4ivL+3ureFYtQuLeWHbJIFb5VhV&#10;u/8AeooZ9hqk1TjHcqpgKsY3Z8M0V96fs4/sU/Bv9oP4a2fiSy8Q+K7a/T/R9S09L61/0W4X7w/4&#10;9/ut95T/AHW/vbqsfHz/AIJuaN4P+G+p638PtS17V9Y039/LYajLBN9ot1/1gj8uFG8wfe/i3bWX&#10;7zVSzzDKr7JqzM/qVWUOZHwHRQqszBVVi7fwpX6HfBz/AIJmaFr3w+0fUvHmqa/p3iK8j+0T2GmT&#10;wxpaq33Y23wM2/b97/a+XtubvxuPw2CSlIxoUKmI0R+eNFfb/wC1H+yB8IP2c/h3JrDa/wCKrrXr&#10;xmt9J0+W9tcTTfxM2233eWv3m/4Cvy5r4grTBYqnmEfaKJFWlLDSswooor0+SmjnuFFew/s0/s1a&#10;7+0b4rktLST+ztAsdrajqske4RK33Y1X+KRv7tfo54Q/4J3fBfw1Yxw3mgXPiC5VcNd6pezFm+qo&#10;yp/47Xz2NzbC4SXK9ZHfQwdatG6PyCor9b/Ff/BOD4Oa/YTJp2l6h4dupORPY6hLKVb/AHZmda/O&#10;X9pT4IQ/s+/EmfwlF4hg8RPHbpcNJFCYZIfM3bY5F3N823a33vustaYLOaONl7OK1Cvg6lCN2eVU&#10;V9A/sZfs9eH/ANov4g6zoPiK+1Kys7PS2vo30uSOOVn86Nfm3xv8vzNX098U/wDgm38OfAvw18We&#10;JLDXvFM91o+k3moQxXN1amJnjiaRQ223Vtu5f71Z183w+Greya1CGEqVoe0R+cFFFfQP7GX7PXh/&#10;9o74g6zofiO+1KytrHTWvo20uZIpWfzo1+bfE3y/NXrYrE08PRdapsclOnKpL2aPn6iv0d+LP/BN&#10;v4c+A/hh4w8S2Gu+KLi90fR7y/gjubq1MbPFE8iq223Vtu5R/FX5xVy5dmNHGxfslsbV8PUw/wAQ&#10;UV9D/sW/s06T+0j408Qafr15qNjpWm6es/m6XJGkjTM4VRl42XbtWT+H+7X13qH/AASz+G32O4Fj&#10;4j8Vi82HyWmurUxq+Pl3KLb7tcmIzujha3sZGlLA1K0faI/L2irmuaNeeHda1DSdQhe21CxuHtbi&#10;B/8Alm8bbWX/AL6Wu0+A/wAKrj41/Fjw94RhZ44b2fN5NCcGG3X5piv8O7arbd38W2vXqVqKp+3l&#10;scsYycvZnn9FfqV/w6u+F+3/AJGLxf8A+Blr/wDI9fA/7Tnwls/gf8aPEHhHTZrq50uz+zyWs96w&#10;M0iSRRyfMyqq/eZl+7/DXl4LOKGMqeyidNfB1KEednltFFfZ37HX7EfhX9oL4YXvibxPqWuabMNR&#10;e0tY9LuIFRkWOP5m8yF/m3My/wDAa7cfiaOCp+0qoxoUpVnamfGNFfoF+0F/wTm8J/Dr4R+IvE3h&#10;PVtfvdZ0m3+1i21Ge3kheKM7pvlSBW3eXub738Nfn7WOBxtHMFeIV6NTDyswor6G/Yx/ZhtP2kvG&#10;Gs2+s3V/ZeHdKtVee50541maaQ7Y49zKy/dWRvu/w19ht/wSv+F+3jxD4v8A/Ay1/wDkeuXFZ3Qw&#10;tT2L3N6WCq1o+0Py2oq9rWmTaHrF/ptx/wAfFncPbyf7yttb/wBBr2X9jn4J6D8fvizN4Z8QTX0G&#10;nrps15u0+QRy71aNV+Zlb5fmavUrV6VCj7d7GEKcqkvZo8Mor9QPFP8AwTS+Fei+F9W1C31DxI8t&#10;raTTxq19FjcqMy/8sa+B/wBnT4cab8XPjP4Z8IaxcXVtp2qTSRzSWbBZl2wSSfKzKy/eX+7Xm4fN&#10;cPioSqW+A3q4apRkl3PN6K/Uwf8ABKv4Wf8AQw+L/wDwMtf/AJHpf+HVvwt/6GHxf/4GWv8A8j1w&#10;rP8ACL7LOj+z65+WVFfqU3/BK34Wgf8AIw+L/wDwMtf/AJHr87Pjd4Gsfht8WfFXhXTZrmfT9K1B&#10;7aGS7YGVlX+8yqq7v+A16WCzeljqns6aOWvhKmHjdnEUUUV7hwhRRRQAUUUUAFFFFABXo/w6/wCQ&#10;HN/18N/Ja84r0f4df8gOb/r4b+S1jU3LgfqXsNGw0tFfwtyn7j7wmw0bDS0U+UPeMfxJBv0/cv8A&#10;yzbdXKV391bfaLSSP+8tcEwwxVutfA59Q5Kiqdz7XJq3PTcBtePeLrpvDXxKj1JP+Wc0N1/6Du/9&#10;Br2GvKvjJYbb7T7xV4kjaNm/3f8A9qv0TwoxsaGc+yf2lY+G8SMLKrlftV9l3PpDVvGeg+Hls21L&#10;VrPTvtn/AB7/AGmYReZ/u1wXx4u1+zeE49y+XJqyM3+0qj/7KvkDxrqN9q2tCS/uHufLhSGFz/Ci&#10;rtUV1ugfEu+1bwvp2g38jTPo919otZ2b7sP/ADz/AOAt92v6iw+M/wBveGkj+VP7V9r7jR91L956&#10;KhhmWeGORG3iRdy149rn7UvhfQvF0mivDdT2kMnkzahHtMSt/FtX7zLW9evTov8AeM+lliKdKK5m&#10;ewSWsctxBMy/vIdyq393d97/ANBomk2/Wktb+3v7OG6tZo57eZVkjkjbcJFb7rLVf/WNk1+GeI/G&#10;/wDYlBYbCv35fgfoXDWTxzCft5fCj8yv2uPCreFfjx4jby8Qaoy6lH/teYvzf+PK1cb8HfHknwx+&#10;Jnh/xIrP5Nncf6Qi/wAULfK4/wC+Wavtj9tb4NSePPAsXiPTbdpdZ0FWkZI1+aa1/wCWg/4D97/v&#10;qvz2r9C4Izqjxnw59UrSvK3LIwzXCzyrH+0htuj9kdLv7fVtPtr60mjubO4jWaG4jbcsiMu5StWa&#10;/Pb9mf8Aawk+FNvH4b8TrLeeGN263uIuZrP+98v8Uf8As193+FfGmh+ONNi1DQdWtNVs5F3LJbSb&#10;v++l+8v/AAKv4m4z4DzDhzGzSpt0+jP1XK84oY6kve1Nuk5ajcvpXCfEj42+DfhXY+dr+sRQTt/q&#10;7KD99cSf7qL83/Aq/PsLk2Oxk/Z0KUm/Q9mri6NFXlIh+O3xMt/hR8M9Y115kivPLa3sUb/lpcMP&#10;l/8Aiv8AgNflOxYsWkZ3LfMzt/FX6FftMfCBv2h/AuleJPCGrNf3FnC01raLJmC8Rvmbb/dk/wD2&#10;a+BdN8O6pq/iC30G1sbh9XuLhbVbTy2WXfnbtZf4a/uLwfpZflGV1p1JctX7SejVj8m4mdfF14JL&#10;3eh9cf8ABPXwlIk3inxM8f7tlTTYW/4F5kn/ALTr5b+KF/8A2v8AEzxZef8APbVrqRf+/rV+oHwd&#10;+G1r8KPh3pHh232tJbx7rqdP+W1w3zSH/vr/AMd218vfHn9izxFrvjbU/EHgtrO6s9Sma6k0+4mE&#10;LQu3zNtZvlZd3zV4XDHHmXvijFYjFS5VLRN+R2Zhk9VZdTjSV2tzxD9lez+3ftDeB4dvC3jTf98w&#10;SN/7LX6p18nfst/so6h8LvEL+KvFU1tLrEcLQ2dpbN5i2+770jN/E235f+BNXsvxW+OWj/C+3jhd&#10;f7R1iZd0enxtjav96Rv4Vr9Xpcd5bm2YSw1CV+Vb9z4bMMuqZdhliK+lz0yoLy8hsLWe6uJo4LeF&#10;WkkkkfCxqv8AE1fL9r+2ZffaE+0eF7b7Pu+by7ps/wDoNcv8Z/2iLr4lafHo+k2sumaO3zXHmv8A&#10;vbhvRtv8NexVzegqbaZ8VUzejGm+V6nt/hX9pvwz4q8aHQUjuLO3kby7XULhgIpm/u7f4d38NbWv&#10;Xq3+qTzRMrwfdV05Vq+JvC2iSeJPEemaZEvz3Eyq3+yv8Tf9819iwxrBBHGnyJGu1Vr+evEDPale&#10;jHCP1P2jwup1cW54uqttESVFdTx2tvJNKypHGrMzv/CtS151+0B4pXwr8J9fulbZPND9lh/3pPl/&#10;9B3V+P5Ng5Y/MKVBdWj99zCusNhp1X0R8F+LNcbxL4o1fVm+/eXT3H/fTbqyKKK/0twGHjhsNCiu&#10;iP5MxNT21aVR9Qr7o/4JS/8AJRvG/wD2C4f/AEbXwvX3R/wSk/5KP44/7BcP/o2vNzz/AHORtgf4&#10;6Pv74u+Npvhx8MvFPii3tY7yfR9OmvY7eRtokaNC2C34V8U+Cv8AgqxBPqcEXivwO9nYM37y80u+&#10;854/+2TKu7/vqvrb9qj/AJNz+I//AGAb3/0S1fhzXyuTZfRx1OXtUezj8TUoTXKfvn4H8b6J8RfD&#10;llr+gahDqulXsYliubc/K2fX0YdCDyMV+eX/AAUj/Z4s/Cuq2fxN8PWq29pqlx9l1aGCMKqXG1mW&#10;X/Z8zayt/tKv8TV2n/BKPxXe3WiePvDcshfT7G5tb63X+40yyLL/AOio/wDx6vpL9szQIfE37Mvx&#10;AtZdpEWmteLn+9AyzL/6BXDS5stx/JHub1OXF4fmZ+UX7L3/ACcZ8Nv+w9Z/+jFr9yv4TX4a/svf&#10;8nGfDb/sPWf/AKMWv3K/hNdvEP8AvK9DDLP4bPwm/aE/5L78TP8AsZtU/wDSqSvvT/glZ4Ts7T4Y&#10;+K/EvlJ9vvtY+w+d38mKGNlH/fUzV8F/tC/8l++Jv/Y0ap/6VSV9bf8ABMr446P4eTWPhzq9yun3&#10;epXq6lpkkz7RcStGscsO7+9tjjZV/i+avWx0aksqhy+Rw4aUVidT7I/ae+K2r/BH4M674t0TS11f&#10;UbPYscUqsYk3yBd77fm2ru7V8EeBP+CnfxH0jWIj4o07S/EGktJ++jt4fs9yq/7DK23/AL6X/wCK&#10;r9SrqCHULeSCZFnikUq6MAQw9DXgfxC/YV+Dvj+GQnwpD4fu2Uqt3oLfZGT/AIAv7tv+BKa+WwVb&#10;DQvHEQuezXp1Zu9Jn5a/tE/Ge6+PHxY1fxVOJYrOZhBYWknW3to/uL/vfeZv9pmrzSvdP2of2UfE&#10;H7NeuQtLcf2z4Xv5GSx1aOPb833vIlX+GTb/AMBZfu/xKvhdfpuAnQnQXsPhPk68aiqP2m57f+xp&#10;8Kv+Ft/tA+GtOmh83S9Pk/tXUPl48mLayhv9lpPLT/gVftFPNDY27zTOIoo13SSSNgKB3NfFH/BM&#10;D4UDw/8ADbWPG93DtvNfuPItWP8Az6wsy7l/3pPM/wC+Frv/APgod8UD8Pv2fNQsbSYw6j4juE0m&#10;EocMqN80x/74Vl/4HX57mlSWOxvJH0PpcHGOGoczPozxFotn4k0HUdH1CFLmxv7d7W4hbo8bqVYf&#10;98k1+EXxP8C3fwx+IfiHwpfb3n0q+e1811x5iq3yyf8AAl2t/wACr9p/2dPiWPi18FvCXiZpBLc3&#10;liouiP8An4j/AHc3/kRWr4P/AOCoXwrGi+P9D8eWcOLbWbf7BemNf+XiL/VM3+9H8v8A2xroyLES&#10;wuKdF9TPMIe2pqaPiCv2O/4J8f8AJpngj/ev/wD0uuK/HGv2O/4J8f8AJpngj/ev/wD0uuK9riP+&#10;BH1OPK/4jML9uD9pTxX+zhp3hW78L2ul3T6pcTx3EWqQu67UEeNu11/vV337Knx1uf2gvhNb+Kb7&#10;TY9L1FbqWzuLeAnyTIm35k3fNt2sv610Hxd+Afgj46x6bb+NdKk1eLTXeS3jS6mg2s23cf3bLn7q&#10;10/grwRofw+8PW2h+HNMt9H0i1H7q1tV2qM8k+5z3r4eU6ToqCXvdz3owqe0bvofB3/BWHTrVZ/h&#10;xfBUS/kXUISw+86L9nb9GY/99V+fVfXP/BQ2H4m618QbbW/FvhmTRPCdsrWOjSQ3C3UOPvM0jr92&#10;ST+6235V/i27q+Rq/Q8nVsDa58vjNcQfvr8Mf+Sc+GP+wXa/+ilr8wv+Cnf/ACcfaf8AYBtf/R8t&#10;fp78Mf8AknPhj/sF2v8A6KWvzC/4Kd/8nH2n/YBtf/R8tfK5J/v57WO/3Y7D/glH/wAlG8cf9guH&#10;/wBHV9uftUf8m5/Ej/sAXn/olq+I/wDglH/yUbxx/wBguH/0dX27+1P/AMm5/Ej/ALAF5/6Kapx/&#10;/Iy+aDDf7ofh1RRRX6d/y7Plvtn7Y/sa/wDJsfw7/wCwWv8ANq+S/wDgrJ/yHvhz/wBcL7+cNfWn&#10;7Gv/ACbH8O/+wWv82r5L/wCCsn/Ie+HP/XC+/nDX5ll//I0+bPqa/wDup5H+z9+3ZrHwA+HMPhGx&#10;8K2OrW8dxLcfabm5eM/vG6bVWv0D/ZI/aDvv2j/htf8AibUdKg0eW11R7BYbeQyKyrFFJu3N/wBd&#10;f/Ha/Fuv1R/4JZf8kA1//sZZ/wD0lta9bPcDRoU/bQWrZx5fXqTn7N7HrP7WPx7vv2dPhlbeJ9O0&#10;uDWJptRjsjBcyGNcMkjbty/7n61+fHx+/bx1r4+fDq78I33hXT9KhuZopvtMFzJIV8tt33WWvrb/&#10;AIKhf8m7af8A9h+1/wDRU1flNU5FgaNeHtZrVMnMa9SFT2a2PZv2Vf2hb79nn4lW+rbpZvD19ttt&#10;Xs1/5aQ7v9Yq/wDPSP7y/wDAl/ir9oNF1yx8SaNZapp11Fe6fewrPbzwnKyIwypX6iv5+a+9f+Cc&#10;P7TjaXqUPwp8QXRayvGaTQZ5W/1Mn3mtv91vmZf9rcvda3z3Lbr6zS3W4ZfitfYyPb9F/YS8OaP+&#10;0zN8QkED+G1xf2ehhDiPUGb5j/d8tfvqv95v7q19MeLvFWl+BfDOoa5rN1HY6XYQNPcTyZ2oqj/P&#10;Fb27YK/Lv/goj+003jXxRP8ADXw/dP8A2Jo1x/xNJo2/4+btf+Wf+7E3/kT/AHVr5TD0quYVo029&#10;j1qsqeEg2j56/aO+O+qftCfE2/8AEl75lvp6/wCj6Xp7N/x626n5R/vN95m/vN/d215dRRX6xh6E&#10;cNTVOnsfHVKkqsrsKKKK6GZn7D/sAeD7Twt+zF4XkghjS51Yz6hdSBf9YzSMq7vpGka/8BqH9tz9&#10;oTxR+z74A0vUPDGnwz3uo3n2VtQu4meC0+Xdyo/ib+Hd/dauI/4Jw/HbR/Evwts/h9dXccHiLQzM&#10;IbaR8NdWzSNIsif3tu5lb+7tX1r651/QNM8UaTcaZq9ha6tp86bZbS9hWaKRf9pW4Nfj+JvSxcnW&#10;V9T7Wj+8opU2fmv8Mv8Agp/4v0m6W38daLaa7phQH7Vpa/ZrtW/vbS3lsv8As/L/AOy18geOvGOp&#10;fEPxjrHibWJvP1HVLp7qZuyszfdX/ZX7q/7K1+rXxP8A+CfPwn8f2dy+laS/hLVXH7u70d2EYbtm&#10;3J8vb/u7frX5o/Hj4C+JP2evG8mgeII0ljkXzrHUYf8AU3kW7qv91v7y/wAP/fLN9flVfAVKjdJc&#10;sjxsZSrxj72qPo3/AIJXf8ls8Tf9gBv/AEoir9Av2i/+SBfEj/sW9S/9JZK/P3/gld/yWzxN/wBg&#10;Bv8A0oir9Av2i/8AkgXxI/7FvUv/AElkr5zNv9/l8j0sF/up+FFfan/BKv8A5LV4p/7ALf8Ao+Kv&#10;iuvtT/glX/yWrxT/ANgFv/R8VfZZx/uDPEwf8dH3/wDtJ/8AJvPxM/7FnUv/AElkr8LK/dP9pP8A&#10;5N5+Jn/Ys6l/6SyV+FleLw3vM7s0+JH6Tf8ABKPw0sHgnx14ix815qUNiW/64xeZ/wC3NfeuB618&#10;yf8ABPPwt/wjv7LvhyZ4vLn1O4ur2Rf96do1P/ftEr2W6+Jml2HxS07wHK+3VL7S5tUgctwyxyLG&#10;y/73zZ/4C1fMY6o62KnI9bCxVOirn5i/8FHPhUfAXx0fX7aHy9L8U2/2xdo4F1HtjmH/AKLf/gde&#10;1f8ABLb4R/ZNP8Q/Ea+h/eXTf2XpzMv/ACyXDTOv+83lr/2zavbf28Pgld/GT4LzDRrM3niHRrpL&#10;yxijHzSK37uVP++W3f8AbNa9g+Dfw5s/hJ8M/DvhKyKGPS7RYZJAuPNm+9LJ/wACdmb/AIFXo1cy&#10;lPALDdTlp4XkxDqdDuT0r8q/+Covh1tO+O+jaqq+XBqOhoGb+88c0it/460dfo98OPibpnxKk8UH&#10;S3WWDQ9al0SSRW3Bpoo42l/JnZf+A18Z/wDBWDw55uieAfECr8tvcXVlI3r5ixyL/wCiGrHKJeyx&#10;sEzTHR9pQbPzmr9nf2FvC/8Awiv7LvgeF1xLd276g59fOmeRf/HWWvxiUNIyKqklvkVEr99/h54a&#10;j8G+A/DmhRqFj0vTbezVf+ucar/7LX0PEtb3adM8zKY6tmxf2cV9aS288aywyIyPGRwwPavwt+PH&#10;w0m+EPxe8U+E2VvI0+8b7Kz/AMVu37yE/wDftlr9qPB/xL0zxr4p8Z6JaMBe+GNQisbhM8sHgjkV&#10;/puaRf8Atm1fNv7Wn7J7/GL45/C/Xra13adc3H9n6+6rwtvFuuFLf7yrNHu/vNFXz2VY36lVfNsz&#10;1MZQ9vG6Oz/YU+EjfCr4AaPLdQ+Xquv/APE4vN6/MvmBfJX8I1j+X+8zV9LHkVi6zqth4S0C91K+&#10;lSz0zTbWS5nkPCxwxruZv+AqtZ/w38YQfEHwD4b8TQRG3i1jT4NQWBjkx+ZGrbfw3Yryqs5Vqjqv&#10;qddKKpxUD8Yf2p/Dv/CK/tGfELTyuB/bVxdKv91Z289f/HXr2H/gmN/ycjL/ANgO6/8ARkVUP+Ck&#10;Xh1dC/ae1C8C7P7W02zvv97aGh/9o1f/AOCYnP7SM3/YDuf/AEZFX6FOftMov5HzEI8uLt5n6h/E&#10;X/kQvEX/AGDrj/0W1fhx8H/iTcfB/wCJOheMbOxi1C40qRnW2mkIEm6No/vL/vV+43xF/wCRC8RD&#10;/qHXH/otq/AivL4epRrRqwmduZycGmj9HPg7/wAFJNf+JXxO8M+Fbjwbp9nBq18lo9zFeSM8asfv&#10;bdtffuflzX4efso/8nJfDn/sMW//AKFX7ht8qH1AryM4wtLCYhU6SOzAVqlam3M/PL4jf8FMfEHg&#10;j4heKPDcPgrTrmLSdUurCO4kvJFMixStHub5f9mvhv4meOpvib4+17xTcWq2Vxq9495JbRvuEbN/&#10;CrVq/H4f8X3+I/8A2Mmpf+lUlcFX3WW4GhQpqpFatHz+Jr1KkuVhRRRXunAFFFFABRRRQAUUUUAF&#10;ekfDj/kCXH/Xy3/oK15vXpHw3/5AU3/Xw3/oK1hV3KjsfqdRUm00bTX8Ocp+4EdFSbTRtNHKBHXG&#10;eILP7LqDMvST5q7fYayPEth9qsTIq/vIfm/4DXh5vhvb4d23R6+WV/YVtepxlcn8TNN/tLwrcMq/&#10;vLdlmX/2b/x2usqO4gW7hkhlXfHIu1k/2a+RyDHvK8zpV+zR9LneDWY4CrQ7o+UPFFn9os0mVfnh&#10;/wDQayfDMm3Udrf8tEZa7zXNJbSNSvLGX5/LZl/3lrgvszaLrkSt/q/M+Vv9lq/uzFU1WqUcyobT&#10;sf59Y3D1MJiZUpbpnrWsftNeIrTwrJ4dgs4IblYfsq6kGO7Zt2/d/vbf4q8R+8fmbfW34stNtxFc&#10;L0kXY3+9WFXyGde2p4lxkc1avUq/Ez3L9n344f8ACISx+HdcuP8AiRyN/o9xJ/y6t/d/3W/8dr6i&#10;1TxRpGh6al9f6la21nJ924lmUK3+7/er87cjbjFPaR3jjjeQlF+6hb7tfh/EfBdPPsUsQ5tdz9Ky&#10;Djetk2FdBxv2P0K0LxfofiuORtJ1S11BF+8kMill/wB5a+M/2oP2R7rSb+88WeBrNrnT5maa80mB&#10;fmt2/iMa/wAS/wCz/D/u/d4zRNev/DWqQalpV1JaXkLfLJG1fW3wj/aE0vxtHb6brEi6Zr/3fnbb&#10;DcN/st/C3+zXg4HA5twJio4vK3zw6o+/wHFGC4jh7DG+7LofmL/E6svK1b0/V77RpvOsL65sZ/8A&#10;npbTGJv++lr9MPih+yb4F+KU1xfXFi2iatN8zahp2ImZv7zL91v/AEKvk34ifseTeCZ5FtPHGiam&#10;q/dhkSSO4/4Eq76/sXh/OKfE+EjPGUOWXZo+exyp5fP93VT9Dx64+KXjS6t/s8/i7XpYf+ebalOV&#10;/wDQq5yaeS4keSWR5ZG+80jZLV3S/BTxBu2/6Lj+951bej/AmUuG1K/jWP8AiSBdx/76avrqGTYL&#10;DO9Gkl8jx6ucRcffnc6H9lX49a58N/FVv4f+z3Or+HtSmVZLGFd0tu3/AD2j/wDZl/ir7Xm0b4X6&#10;F8Qp/Gj3GmR+JJLf7PJcrNn5fXav/LT+Hd97bXyh4e8J6Z4bjdbK1WN2Xa0j8yN/wKtlRu+VVy/9&#10;xa+ZxPBWVVsTLEOPK5b26nJLizFcqp0tkfVdx8bPBNv/AMxZpX/6Z28h/wDZap/8L68F/wDPzef+&#10;ArV88af4L8Qats+x6LqE6N/Etudv/fVdFa/BLxpdru/sdoP+u00Y/wDZq85cB8N0d6UfwMv9Zs3q&#10;bNnoPj79orT7PRXXwray6hqk3yq1yvlRQ+7bvvf7tfKWrRaxq2pT31+tzeXk7bpJH5Zmr3lf2f8A&#10;xg33re1T/euBRJ+z94uX/l1tX/3bgVjHg3I8PUdTDJRfkePmGNzHMbRrttHh0PgXxFcR+ZFod9LH&#10;/eS3LUh8CeJIl3HQdQ/8B2r2lfhN480FvOtdNuYT/etLgH/0Fqmt/HHizwtIF1vS7mWD/p5t2ib/&#10;AL627a8vHcOSpQlOjNMMDluFrStWujH+Ange6069v9Z1KzktpFX7PbpcLg/7TV7Xtrm9C8e6T4jl&#10;SNJvs123/LvN8v8A3zXSc1/H3FFPGLGzdeLt0P7I4PwuCwOXxo4aVxa+S/20vGTXGp6P4Xik/dwr&#10;9uuF/wBpvlj/APHd3/fVfU2va1b+H9HvNSvJEitrWFppGb+6q7q/Nzx/4wuvHni7VNcvG/eXk25V&#10;/wCeafdVf+Artr9M8J8gljsf9dqR92H5nDxrmUcPhfYLeRgUUUV/bB/PoV90f8EpP+Sj+N/+wXF/&#10;6Nr4Xr7o/wCCUv8AyUbxv/2C4f8A0bXgZ5/ucj0MD/HR9uftT/8AJuXxIwP+YDef+imr8PoYJLua&#10;OGCNpZ5G2Rxxrks391a/oC1/w/YeKtFvNI1W1jvtOvYWguLeYZWRGGGBrk/B/wABfh34CvkvvD/g&#10;rQtI1CMbVu7awjWZfpJt3frXxWW5n9QpyVrtnv4vB/WWnc8I/wCCevwB1f4PfDTUdY8R2cmna/4j&#10;mSZrSTiSG3jB8lXX+Fvnkbb/ALQ3fNmt79vr4jWngP8AZy16zllYahr+NMs416tubdIf90IG/wDH&#10;fWvYPit8XPDHwb8Lz694o1CPT7GPhBnMs7/3ET+Jq/IL9p79ozVv2jvH76tcLJZaDZ7odK0stnyE&#10;/iZv+mjfeb/gK/w08Dhq2Y4v289iK9WnhaPskZf7Lv8AycX8Nv8AsPWf/oxa/cpf9Wa/DT9l7/k4&#10;v4b/APYes/8A0YtfuWP9Wa6OIF/tK9DPLP4bPwn/AGhh/wAX/wDib/2NGqf+lUlcjoPhrWPEUl5/&#10;Y2m3WoyWNu17cfZITK0MKld0jbfuqu5fmrrf2hT/AMX++Jn/AGNGqf8ApVJX6Gf8E1vhZo3hn4SX&#10;Pipbyy1DW9em23HkyI72cMf+qt22/db7zsv+0v8Adr6KeN+pZfTla+x5dOj7au0fD/w+/bO+L3w2&#10;jht9P8YXWoWUfP2TV0W8G303P8yr/ustfpT+yB+0jfftKfD6+1PUdJh0rV9Nuvsdz9lL/Z5jtVhI&#10;m75hw33dzdPvc1J46/Yi+D/xB1SXU73wfDaX7N5kzabcSWqzN6siHb+O3dXqXw5+Gnhn4W+HIdD8&#10;MaNbaNpsR3fZ7cfebj5mY/MzdOW5r5HHYrC4mH7unaR7eGoVqMtXoeO/8FBNMtL/APZV8XyXITdb&#10;NaTRSOPuv9qiX/x5WZf+BV+RXhfw5eeMfFGlaFpcfmahql0lnbr/AHnkZVX/ANCr9C/+CmPx402D&#10;wrZ/DPS7pJtUvLhLzVlQ5+zwx/NGjf7TNtb/AHU/2lryH/gml8KP+Ey+MV74tuos6f4Yt90bn7rX&#10;U25Yv++Y/Nb/AGW217OW1JYLL6lWRwYmMcRiVBH6ZfDvwbY/D3wXofhrTVKWek2kdnH6tsULub3P&#10;X8a8j/aY/ZM079pi/wBDm1bxLqWkW+kJIsNtZojBmkILMd3sqj/gNeweOvFun+AfCWseItTfy9P0&#10;y0kvJj/sxqWwPfivzkb/AIKrePNxx4R8Pkf78/8A8VXzmEw2Kr1PaYfdHrV6tKnHlqH3B+zr8Brb&#10;9nXwVceGbHXL3XLF7xryJ71FBh3KqlV2/wAOV3f8Cas79sP4VD4v/AHxNpEEHn6naQ/2lp/GW+0R&#10;fMAv+0y70/4HXyX8Pv8Agp94j1zx1oWm+IfDmiafo15eQwXl5bSS5t0ZtrPlm2/LndX6QhhIv1pV&#10;6WIwlZTq77ipTpV6bjA/nnr9jf8Agnv/AMmneC/re/8ApdcV+aX7Wnwp/wCFQ/HrxRosEP2fS5rj&#10;+0NP2Jx9nn+ZVX/ZVtyf9s6/S3/gnsf+MTfBP1v/AP0uuK+ozurHEYOlUXU8rL4+zryRwn/BQ/41&#10;+Nvg3ongufwbrsuiS3txcpctHDHL5iqI9v31b+81cV+wp+1/49+LXxDuPB3jOaHX43sXvIdRS1SG&#10;aFo2X5W2Kqsvzf3d26vrL4v/AAA8E/Ha20y28Z6bLqcemu0tsiXcsG1m27v9Wy5+6tHwq/Z7+H3w&#10;TW5Hg7w3baRJcqBNcb5JpnHoXkZm2+2cV85Gvh1hPZOHv9z1JUqntua+hc+N3w/sfih8LPEvhq/g&#10;SeK/s3WPf/yzlUbonH+0rqrf8Br8JK/Z39rT9oPR/gf8MdWaS9jTxFqFpJb6VYK26aWZgyrJt/uK&#10;fmZvbb95lr8Yq+iyCnUVOo3seXmEoupGx++vwy/5J14X/wCwXa/+ilr8wf8Agp3/AMnHWn/YBtf/&#10;AEfLX6ffDL/knXhf/sF2v/opa/MH/gp3/wAnHWn/AGAbX/0fLXlZJ/v52Y7/AHY7H/glJ/yUbxx/&#10;2C4v/Rtfbn7VC/8AGOfxIP8A1Ab3/wBEtXxF/wAEpv8Akonjf/sFxf8Ao6v0f1/QLDxTot7pGq2s&#10;d7p17E0FxbzDKyIwwwNZZrL2eYSl2sXgY82Gsfz80V+2x/Y++DOP+Sd6F/4DCvzm/wCChXw48N/D&#10;D42aVpXhXRbXQ9Ok0GG4ktrRNoZ2uLlWb/vlV/75r6rCZ5DFT9jynjVsE6P7xs/RP9jX/k2T4d/9&#10;gtP5tXyZ/wAFZP8AkPfDn/rhffzhr60/Y1/5Nk+Hn/YLT/0Jq+Sv+Csn/If+HH/XC/8A5w181gP+&#10;Rn82etX/AN2PgOv1Q/4JX/8AJANe/wCxmuP/AElta/K+v1P/AOCWX/JANe/7GSf/ANJbWvo+Iv8A&#10;d16nl5Z/GLf/AAVD/wCTd9N/7GC2/wDRFxX5S1+rP/BUP/k3fTv+xgtv/RFxX5TUuHf92l6hmf8A&#10;GCvXP2Sv+Tk/h3/2GIa8jr1z9kr/AJOT+Hf/AGGIa97Mf91qehwYb+Mj9vH+4fpX4Q/Hv/kuXxF/&#10;7GTUv/SqSv3ef7h+lfhD8e/+S5fEX/sZNS/9KpK+I4c/3iR7+Z/w0cLRRRX6OfLhRRRSYG3ouj68&#10;tlc+IdIttQS10qaH7RqlorKLN5M+Xudfu52ttr2r4e/t4/GTwD9nhPib/hIrGH/l212Fbjd/vS/L&#10;L/4/X6I/sg/CHQPh98ANG0u3ax1w6vD9t1O6t2W4huppB8w3fdZVUKn/AAH3qtrP7A3wS1jX11Jv&#10;B/2V2fzJLa0vbiG3b22K21R7Ltr88xGa4evUlGvSufQ0cHVhFOmzvv2d/i+Pjp8JtD8Z/wBnnS5L&#10;4SJLa7twjeORo22t3Xcpr5q/4Kq6ZayfCfwjqDqv22HXPs8b45WOS3kZ/wDx5I6+zPDfhzSvBmh2&#10;ukaJYW+l6XZp5UFpbRhI41HZVFfmR/wUh+O2nfEHxxpXgrQbmO60/wANtJJezwtuje8b5fL/AO2a&#10;rj/elZf4a8nK6brY6LpLQ78ZL2dC0tyH/gltqItfj/rVo3yG58PTbf8AaZZ7Zv8A0HdX6XfEzw83&#10;i/4deKdDi/1mpaXdWS/WSJl/9mr8Uv2eviy3wR+Lvh7xa0MlxZ20hS8gj6yW8g8t9v8AtKrbh/tK&#10;tftt4S8W6T438O2Wt6Jfw6lpd7Gs1vcwvlXVv89K7M7oTpYr2vRmWX1I1KXIfgRdWk1hdS29xDJB&#10;cQs0ckci7WjZfvKy192/8Ep/Ct3L4r8c+JDCyWUNrDp6u6/K0kknmMF/3VRf++lr7E8dfsm/CX4k&#10;67LrGveCrK81OZt81zE8tu0zf3n8pl3N/vV3fgnwL4f+HOg22i+G9JttE0u3H7u2tV2r23Fv7x92&#10;5q8bnP1rDexUdSaOBdGt7Rs5T9qPUI9N/Z0+JUsrbQ/h+9hH+9JA0a/+PMK/Dmv0s/4KS/tC6ZpP&#10;gx/hjpN1Hc61qzI2p+S3/HnbqwkVW/2pGVfl/uq277y1+e/w38N/8Jn8RvDGgupKapqlrYsv+zJK&#10;q/8As1enkdKWHws69TqceYT9pWUEft18DPC//CFfB7wTobLiSx0e1gk/31iXd/49ur4H/bK+M9x8&#10;O/25PC/iG1aQp4YsrOC4hjbmRJGkkmT/AIFHNtr9MYgEiAHAAr8S/wBsTX18U/tNfEK8ByI9Taz3&#10;f9e6rD/7JXi5RRWKxMlPsz0MZU9jSVj9p9I1K21rTra/s5luLO5iWaGZTkSIw3KR+Brzf9pP4sRf&#10;BT4NeIvFPmKL23t/KsUI+9dSfLF8v+825v8AZVq8n/4J0/Fo/EL4FwaFdzebqvhaT+z5N5+Zrdvm&#10;t2/3du5P+2NfPv8AwVC+Ln9reLdA+HllP5ltpUf9pagoP/LxINsSt/tLHuP/AG2rkoYKVTGfV30Z&#10;tVxFsP7RHof/AASo8SPqXgzx/pcsrSz2+qQ3sju24s00ZXP/AJArvv8Agpb4cGt/s13F9ty2j6ra&#10;3gb+7uY2/wD7cV89f8Epte+y/Erxrou7/j80mG8x6+RLt/8Abivtb9rfw8vif9m74iWOzzHXR5rl&#10;U9WiHmp/48grqxMfq+ZfNGNJ+2wp+QnwC8NN4x+OHgTSPL86O61q1WZP9hZFaT/x1Wr92ANkNfj9&#10;/wAE8PDH/CQ/tQaHcMMx6RZ3WoMv/bPyF/8AHp1r9bPFetR+HPDOr6rLt8uwtJbps+iIW/pW+fVP&#10;a4pRM8ujyUmz82v2cPj0PD37dfjJby62aP4v1i8075m+Xf5zfZG/3vl2f9tK/T0fPzX8+Fvq95a6&#10;tHqkFxJFqEcy3Edyrcq6ndn/AHt1fub8Cvidb/F74S+GPF0BAOo2avcRp0juF+WZP+AyK6/hWWcY&#10;H6vyTh1KwOI57xZ89f8ABSf4v/8ACFfCGDwnYzbNR8TzeVJsPK2keGk/76by1/3WavS/2FtePiH9&#10;ljwLM7fPBby2Z9vKuJI1/wDHVWvzY/bW+Lh+L/x8128t5vM0jSW/snT/AJvlZIi26T/gUnmN/u7a&#10;+4/+CYWvHVP2e72zZudN1u4gVf8AZZIpP/QnarxOCVHLoVHu2FCv7TFNHjX/AAVf8PCDxV4A11Uy&#10;bmzurN2/65yRsv8A6PavP/8AgmL/AMnI3H/YDuf/AEZFX0l/wVM8Pf2j8F/D+rxrul03W1DP/dik&#10;hkVv/Hljr5t/4Jjf8nIXH/YDuf8A0ZFXpYeftMolHtc56qtjEfqL8Rf+RB8Rf9g64/8ARbV+Atfv&#10;18Rf+RB8Rf8AYOuP/RbV+AtHDPxVCc13ies/so/8nJfDf/sMW/8AOv3Af7p+lfh/+yj/AMnJfDf/&#10;ALDFv/Ov3Af7p+lcPEP+9L0OrLP4LPwj+Pv/ACXj4kf9jJqX/pVJXBV3nx8/5Lv8R/8AsZNS/wDS&#10;qSuDr7/Bf7vD0Pma38RhRRRXWZBRRRQAUUUUAFFFFABXpHw3/wCQFN/18N/6Cteb16R8N/8AkBTf&#10;9fDf+grWFXcqOx+qdFTc+1HPtX8P8p+4ENFTc+1HPtRygQ0bFqbn2pOfahw5g5jgdc03+zb4qq/u&#10;m+Zaza7/AFjSl1SzMf8Ay0X5levK9cs9aikb7BcQJIvytb3Mf/sy1+fYvKnHFbpJ9z7fC5j+42u0&#10;cF8XNC8q4t9WiX5ZP3M3+9/Ca8o1rTF1G144lX5o3r2PxNq3iC40m5s9R8OpPHIv/HxbSFgreteW&#10;fdba33v7tf2TwBiI1Mo+p42adttUfyXx3gVPMXXoQaUt9OpnXVo2raSiuvlSsqt838LVBofwn8Ue&#10;II0ks9N2W7f8tpJAorZq9peu6hoUjtYXkttu+8sbfK3/AAGvs81yGnmEU6cveR+dYanQhV/2mLsX&#10;Lf8AZp1pkHn6tp8R/uIsjf8AstMuv2btStY/MfXtPRP70ilatzfEDxFKu1tWlH/XPaP/AEGsS6v7&#10;jUZPMuriWd/78kjGvm6HB9Tm/ezPoq1fKIx/dU2zntY+HVzo9x5a6tpt5/t20hP/ALLVW08JqrI0&#10;9wx/65/LXV6fYXWpzCGytZ7yT+7BG0p/8drrbD4OeKrxRJNp6aZA3/LTUJFh/wDsq9+hkGW4VXra&#10;+p8y4OdTmoqxz3/CU60dLg02TWL6WzhXasb3BYVlttr1/S/g1otmok1vxA94/wDz76XDx/321dNp&#10;tn4Z8OsjaT4dgedfu3OoN5zV6rzbBYKPLSO2OGrVf4jPFtD8Ea94idP7N0m5uVb/AJabcL/303y1&#10;6Jpf7Ot4IxJrmtWemJ/FHH+8K/8AoK12954t1S7Xb9qMCf3Lf5aqQ6LqWpN5iWtzPu/5aOp/9Crx&#10;K/ENappRR108HTh0uV9P+Hfw/wDDv+tjudduF/56Mcf98rtWty38TafpK7dJ0Gys0/hfy1/9lotf&#10;AOqXGzesUCf7Tf8AxNbVr8N4V/4+LySV/wC7GuK8aeKx+JPQhhpfZVjBuPG+sT/dulgH9yONaz5P&#10;EGoSN899cP8A9tK9Et/A+kwfet3k/wCujMa1LfSLG0X9xa28X+5GtY/VMVU/iTOmOFqPdnki3moS&#10;NuW4uX/3Garcd1rQ+5Jff+PV60qqn3aG6VUsG6S5pTOiGBlU91M8xh8U+ILP5pGklX+5PDUereML&#10;jWo447mNUjX7yR/dZq6HxN4j+0Zs7Vv3f3ZJF/i9q5l41P3lWvwziTjOhSqPBRblHq0z9cyLgrGq&#10;msXza9E0Yd54Z0PXF/e2MXmf30Xym/8AHasaLoU2jMY11CW5s/4Y7nkx/wDAqutYQuOF2f7tcn8U&#10;PiFa/Czwjd6xdSJLJ/q7W2f7002PlFfnUZ1M7qLDYSbd+j1P0ShCrln77FwSt/KeJ/thfE9YrO38&#10;F2E37+bbcahs/hX/AJZx/wDs3/fNfKFX9e1688Ta1eapqMzT3l1I00j/AO01UK/tbhLIaeQZdCgt&#10;+vqfjmd5lLM8U6r26BRRRX2x86Fdz8Lfjb40+Ct9e33gzWv7Gub6NYbiX7NBceYqndj98rVw1FY1&#10;KUK8eSoroqMpQlzI+gv+G+/jz/0Pj/8AgnsP/jNQ3v7d3x1vY/Ll8ezhP+mOn2cLf99LCteB0Vw/&#10;2Zg19hHR9ardzY8VeMde8caxJqniDWL7XNQk+9c6hcGY/wC7833V/wBmseiivRp06dKNoHPKfPua&#10;nhfxPqXg3xFp2u6PdfZdV024W5tbnyxJ5bqdynaysrf8Cr23/hvv49KOPHX/AJR7D/4zXz9RXLWw&#10;OHxEuerG5dOtUp7M0PEWu6h4q17Uta1W4+0apqV095dTeWq+ZNIWaU7V+VdzM33a1PA3xI8VfDXV&#10;v7R8LeINQ0K8bbuazmaJZNvZ1+7Iv+y1c3RW0sPTnH2XL7pCnOMuY+sPD/8AwUv+MWiWMdvdL4f1&#10;yRfvXOoWLCU/73kyov8A47WR48/4KIfGHxxYm0h1LTvC0LrtkfQrZopG/wCBuzsv/AWWvmaivN/s&#10;fBqXNyHX9brctrkl1dTX91PcXE0k9xMzSSTyNkyM33izfxNXpXwv/aV+JHwX0W50vwZ4hXR9Pubj&#10;7VNGthazGR8Ku7c8TN91V+WvMaK76mGpVoezqR0OaNSSldHsPjv9r34tfEzwre+HfEvi1tQ0a+Ci&#10;e2TT7WHzNrKy/MkSt95V/irx6iiihhqWGVqSsOpUlU3YV7zp/wC3T8cNLs4LS28cyJBBGscedLsp&#10;DtUbV+Zodzf8CrwaiithKGJ/jRuFOrKnszs/ij8Y/GPxo1a11LxlrC6zqFnD5EM32W3tyqZ3bf3M&#10;a7vmZvvf3q63wB+1r8WPhb4VsPDfhjxadJ0Sz3/Z7T+z7Oby/MkaRvmeFm+8zN96vH6KzlgcNOmq&#10;Tj7qLjWnCV7n0L/w358eT/zPuf8AuD2H/wAYqjqn7cfxy1i3MNx4+ukRv+faztbc/wDfUcQavCKK&#10;yjlmDj9hFfWq3cv65r+qeKNUl1LV9QutV1CZt0l3fTGaWT/eZvmqhRRXoRhThHlgc/PznvOnft0/&#10;HHRrC3s7Pxt5VtbRrDCg0myO1VXao+aGvNPib8V/FPxk8RJrni7VP7X1VbdbVbn7PFD8iszKNqKq&#10;/wATVyNFctPB4ejLnpwSkaSrVJx5WzuPhX8bfGnwS1C9vvBWtf2Nd30aw3En2aK48xVO7H75Wr03&#10;/hv749f9D3/5R7D/AOM189UVFTA4etLmqQTkVHEzpxsmfQo/b8+PH/Q+/wDlHsP/AIxXlPxP+Lni&#10;v4y+IoNc8Z6p/bOqQ2q2cdx9ngh2xKzMo2oqr952/wC+q5CiqpYDD0Zc8IJMHXnUjZs9p8HftlfG&#10;D4f+HLHQNA8Y/wBn6TYR+Ta239mWcvlqO25oWY/8CauT+K/x08cfG6406bxtrn9uSaari1P2W3t/&#10;LWTbu/1MS7vur96uCoop4PD06ntVBcwOtUceRsK9R+F37TvxK+C+gXGi+DfEv9jaXNdNeSQ/YbWb&#10;dMyhWO54mb7qL/3zXl1Fb16FLER5KkbkQqSp6xPVPib+1D8TvjH4ej0Pxj4n/tbSo7hblYfsFrD8&#10;6qVVtyRK38TV5XRRRQoUsPHlpKwSqSq6yCtXwn4p1XwT4j07XdEuvsOrabMs9rc7Fk8t1+6drKyt&#10;/wACWsqitJxhUj7OZHwbH0C/7ffx4ZMHx2//AIJ7D/4zXhuva3feKde1PWNSm+06jqFw95dXGxR5&#10;k0jMzHavyr8zfw1Qorlo4Khhnz0Y2LqVqlTdhRRRXaZBRRRQB3Hw2+N3jr4R3Bm8H+KdQ0MM25ra&#10;OTzbeRvVomzGzf7y19Bab/wU9+Lmn2scctj4Xv5FXDT3FjOGb/a+SZV/8dr5ForyquWYXEPnqQOq&#10;GJrU9me//E/9ub4s/FKylsbrWodC02QYmtNCh+zrIPRnZmk2/wCzurwCiiuqhhaOGVqSsZVK1Spu&#10;wr0H4U/H7x78FrmSTwf4jn0u3mk8yazKia3mb/ajbcu7/a+9Xn1FaVKFOvG1VXIhUlSldH19D/wV&#10;C+LUce1tK8Jyvt+81jcZ/wDHbiuN8eft+fGXxvZPZrr8Hh63b/Wf2Fb/AGeRv+BtukX/AICy1850&#10;V50cpwSlfkOqWLqvqSXFxNe3ElxPJJPLMzSSSSNuLM33izVo+FfFep+B/EWn67ot0LLVrCVZ7W5M&#10;SN5br91trqyt/wACWsqivTlSjOPs/snLz+9zH0C37ffx7Yf8j3/5SLD/AOM14XrmtXniPWtQ1bUp&#10;vtOoahcPdXVwyhfMeRtzNtX5fvM1UqK5qODoYZ89GNi6lapU3Z3Hwt+NfjT4Kahe3vgzWm0W4vY1&#10;huG+zwTCRVO5fldWX/gVc94v8Wav488S3/iDXr5tR1a/m866nZVXzG/3V+Vf91ayKK1jhqUKntVH&#10;3g9pLksdb8Mviv4s+DfiOTXPBurPo2qyW7WrTfZ4ptyMysw2yKy/eVa9L1P9ub426xpt3p9341Et&#10;ndRNBNGdKsfmRhtYf6j+7Xg9FZ1MFQqy9pUgmy41qkI8qZ2nwt+MPi74L65c6x4N1X+xtRuLdrWS&#10;b7NBcM0LMrY+dWX7yr/3zXe+Iv22PjV4p8P6ho2qeNHu9O1G1e0uoV0uzj8yKRdrDcsKsvys33a8&#10;OopVMBh6kvaTgrhGtUhGyYV6h8PP2mfiV8KvC9x4e8KeKJdI0maR5mgS1t5NrSKFYq0kRZfu/wAL&#10;L/ery+it6tClXjapG5jGpKGqCvSfhX+0Z8Q/grpt5Y+C/EZ0WzvJluLiP7Hbz7nxtz++ibb8tebU&#10;UVKFOtH2dSN4hGpOEuaB658RP2rvip8VfDNx4e8WeKf7W0eaRGktm021hyyncrbkhVv/AB6uP+Gn&#10;xV8U/B7xE+veENU/sjVWt2tftP2eKb5GZWYbZFZf4Vrk6K544PDwp+yUfdLlWnKXNc951D9uv44a&#10;pYz2t143MtvcRtDNH/ZNkNysNrf8sa8GoorWhhaGG/gxsFSpKpuzX8K+KdU8E+JdO17Rbr7Fqumz&#10;LPa3PlrJ5br907WVlb/gS17UP2/Pj128ef8AlIsP/jNfP1FZ18FhsTPnnG4U61Snsy/4g12+8T69&#10;qOtanN9p1HUrp7y6n2qvmTSMzMdq/KvzM33aoUUV2RhGC5IGQUUUVQBRRRQAUUUUAFFFFABXpfwz&#10;/wCQDP8A9fLf+grXmlekfDb/AJAdx/18t/6CtY1Ny4H6sUVNhaMLX8Tcp+2kNFTYWjC0coENFTYW&#10;jC0coENc94m0P7Wv2qBf3i/eX+9XT7RRtWuLFYOni6fLI6cNiHhanMjyjbVa80izv/8Aj4tYp/8A&#10;rpGrV2niTwyy5urVeP8AlpGlcrX5pWljcqq2pyaPu6UMJmNPmlFM5648A6Dcfe02JP8Acytaej/D&#10;HwTdssN5pskE38LLcSANV5Qf4qK+myfjrN8trqo6ra7Nnz2ZcIZZj6TgqaUu6Rof8KT8J27botDW&#10;f/rvdSVah+HNnZf8eXh/Q7b/AGpIzM3/AI9TNJ8TXWm4jf8Af2/91+q12Gn67a6kv7qT5/8Anmfl&#10;av6byTjjCZ3TSdW0+zPwXNuDa2WSuoXXdHPL4a1ry/LTUobaP/nnbR+Uv/jtQf8ACuJJ23XGpPK3&#10;97y93/oTV29FfZeyjV1vc+S+pwW5ycHw409f9bNcy/8AAgtaFv4L0m3+7Zo//XRia3KKpYakuhUa&#10;FNdCrb6da2v+ot4ovouKtUUVvGEY7GnJCIUUUVZYUUM1YmqeKrWwVlib7TP/AHE+7/31XiZjnOCy&#10;un7TETsevgssxWOny0YGvNPHbRvI7Kka/wAb1xmveKWvy9va74rf+Ju7Vmalq91qkm6eT5P4Y06L&#10;VOv5n4q8QauYXw+C0h36s/b8g4PpYO1bE6yCiiqWsazZ6DptxqGo3EVnZ267pJ5GwFWvx6hRrYut&#10;7OmryZ+m1KkcNC72G65rlj4c0m71LUbiO1s7WNpJJJG+6tfn98avi1dfFnxUbxt0Gl2+6Oxtmb7q&#10;+rf7TVufHr48XXxS1B9Pst1t4bt5N0Mfe4b/AJ6P/wCyrXkdf2b4dcCxyen9exq997eR+B8U8R/X&#10;pewofCvxCiiiv38/MwooooAKKKKACiiigAooooAKKKKACiiigAooooAKKKKACiiigAooooAKKKKA&#10;CiiigAooooAKKKKACiiigAooooAKKKKACiiigAooooAKKKKACiiigAooooAKKKKACiiigAooooAK&#10;KKKACiiigAooooAKKKKACiiigAooooAKKKKACiiigAooooAKKKKACiiigAooooAKKKKACiiigAoo&#10;ooAKKKKACiiigAr6C/Z8+H2oeLPBt7d2qFo01B4idv8AF5cbH/0KvBLOzuNSvLe1tYZLm5uJFjht&#10;413NIzfKqqtfqj8Avhanwg+Fuj6Dc28c2pspu7+T1uH5Yf8AAQFX/gNfKZ1nVDLXFVN2etgMHLEJ&#10;yPT9tG2pNlGyv5Q5T9XI9tG2pNlGyjlAj20bak2UbKOUCPbRtqTZRso5QI9tc3r3hX7RvuLNVST+&#10;KP8AvV1GyjZXDi8DSxdPlqHZhsVUwsrxPJ5A0TOsiuGX+F6ZXpWreH7fVV+ZfKl/hkSuI1TQbrSG&#10;ffHvj/hkXpX5lj8lrYWV1qj7jCZnSxWmzMynDj7vWm0V4MJVMPO8T2JRp1I8sjWs/FGoWfytIk8f&#10;92Stq18a25/18LRn25rj6K+8y3jbNcuVozuvM+TxvC2XYvVxs/I9Dt/Eenz/AHbqMf73FXFvLeb7&#10;s0b/AO6wrzCjn2r7zDeKuKhH97TTPkq3h/Qk/wB1No9S+0p/z0T86ik1K1j+/cRD/fkFeZUc+1dd&#10;TxWqcv7ukYQ8PafWZ39x4q02D/l483/rmu6su68cLtK29v8AP/ekb/2WuU59qK+UxviPmuLjam+X&#10;0PocLwVl+H1nqXr3Wry93LPM+3+6vyrVGiivzTF5hisdPmxE2z7XDYLD4WNqKsFFOVWbp9+ug0bw&#10;fcXu2S43W0X/AI81RhsHWxUrUkXXxMKCvJnnnjjx7ovw/wBFk1LWryO2iX7qf8tZm9FX+Jq+H/jN&#10;8dtW+LGoPCvmafoEbfudPVvvf7T/AN5v/Qa/VSz023sIVjgjQL/6FVjy/av3bhOng8gft69Lnn+R&#10;+ZZ1iK+Y/uqc7RPxUor9q/L9qPL9q/aF4gf9Oj4D/V/+8fipRX7V+V7UeV7VX/EQv+nf4h/q9/eP&#10;xUor9q/K9qPK9qP+Ihf9O/xD/V7+8fipRX7V+V7UeV7Uf8RC/wCnf4h/q9/ePxUor9q/K9qPK9qP&#10;+Ihf9O/xD/V7+8fipRX7V+V7UeV7Uf8AEQv+nf4h/q9/ePxUor9q/K9qPK9qP+Ig/wDTv8Q/1e/v&#10;H4qUV+1fl+1Hl+1T/wARB/6dB/q9/ePxUor9q/L9qPL9qP8AiIP/AE6D/V7+8fipRX7V+X7UeX7U&#10;f8RB/wCnQf6vf3j8VKK/avyvajyvaq/4iF/07/EP9Xv7x+KlFftX5XtR5XtR/wARC/6d/iH+r394&#10;/FSiv2r8r2o8r2o/4iF/07/EP9Xv7x+KlFftX5XtR5XtR/xEL/p3+If6vf3j8VKK/avyvajyvaj/&#10;AIiF/wBO/wAQ/wBXv7x+KlFftX5XtR5XtR/xEL/p3+If6vf3j8VKK/avyvajyvaj/iIX/Tv8Q/1e&#10;/vH4qUV+1fle1Hle1H/EQv8Ap3+If6vf3j8VKK/avyvajyvaj/iIX/Tv8Q/1e/vH4qUV+1fle1Hl&#10;e1H/ABEL/p3+If6vf3j8VKK/avyvajyvaj/iIX/Tv8Q/1e/vH4qUV+1fle1Hle1H/EQv+nf4h/q9&#10;/ePxUor9q/K9qPK9qP8AiIX/AE7/ABD/AFe/vH4qUV+1fle1Hle1H/EQv+nf4h/q9/ePxUor9q/K&#10;9qPK9qP+Ihf9O/xD/V7+8fipRX7V+V7UeV7Uf8RC/wCnf4h/q9/ePxUor9q/K9qPK9qP+Ihf9O/x&#10;D/V7+8fipRX7V+V7UeV7Uf8AEQv+nf4h/q9/ePxUor9q/K9qPK9qP+Ihf9O/xD/V7+8fipRX7V+V&#10;7UeV7Uf8RC/6d/iH+r394/FSiv2r8r2o8r2o/wCIhf8ATv8AEP8AV7+8fipRX7V+V7UeV7Uf8RC/&#10;6d/iH+r394/FSiv2r8r2o8r2o/4iF/07/EP9Xv7x+KlFftX5XtR5XtR/xEL/AKd/iH+r394/FSiv&#10;2r8r2o8r2o/4iF/07/EP9Xv7x+KlFftX5XtR5XtR/wARC/6d/iH+r394/FSiv2r8r2o8r2o/4iF/&#10;07/EP9Xv7x+KlFftX5XtR5XtR/xEL/p3+If6vf3j8VKK/avyvajyvaj/AIiF/wBO/wAQ/wBXv7x+&#10;KlFftX5XtR5XtR/xEL/p3+If6vf3j8VKK/avyvajyvaj/iIX/Tv8Q/1e/vH4qUV+1fle1Hle1H/E&#10;Qv8Ap3+If6vf3j8VKK/avyvajyvaj/iIX/Tv8Q/1e/vH4qV23gX4MeNPiReJD4e8O3l+jfeuWj8q&#10;Ff8Aedtq/wDj1frr5ftRsrlxHiBUnH91CzLp8PxUtZHzh+zf+yPp/wAIpIPEGvTRav4s2/u9i/ub&#10;H+95f95v9r/vn/a+i9tSbKNlfluY5hXzGp7WtLU+pwuHp4WPLFD8GjBqWiuGx0EWDRg1LRRYCLBo&#10;waloosBFg0YNS0UWAiwaMGpaKLAR7aRot42su4VLRUSpxloyoT5Dm9S8F2d5vaH/AEaT/Z6f981y&#10;994V1Cwy3k+dH/ej5r0yivncZkOHxOq0Z7OGzatQ0ep48ysPlZeabXrV1pdref6+3SX/AHlrGuvA&#10;+n3H3PNgP+y1fK1+Ga0P4bufQUc8pz+JWPPqK7Gf4f8A/PK8/wC+lqBvAN1/DcRPXkvIsbH7J6Mc&#10;0wr6nK0V06+Arz/n4iqWP4fTfx3Uaf7i0o5Ji39kqWZ4ZdTk6K7eH4ew/wDLW6kf/cXbWpa+EtLt&#10;f+XfzT/ekbNd1HhzFVN9DkqZ1Qhtqec29rNdN5cMMkp/uqtb2n+Cbydka4ZLaP8A76Nd5DBHbrti&#10;jWFP9lakr6TCcNU6etV3PEr55UqaUlYytN8P2emfNFHuk/56N8zVo7akor6ujhqdBWgrHz1avUrO&#10;9RkWDRg1LRXTYwIsGjBqWiiwEWDRg1LRRYCLBowaloosBFg0YNS0UWAiwaMGpaKLARYNGDUtFFgI&#10;sGjBqWiiwEe2qerara6DpdzqF/MltYWsbTTXD/djVfvGtCuM+Mv/ACSnxZ/2DZv5V00KUatVRZE5&#10;2VySz+J/hW8upLX+2ra2uFjWby77dana33T8+3cvytXT29xHeW8c1vNHPBIu5ZI23Bl/3q6698Ge&#10;HfEcdtcavoOmarcLCsayX1nHMyr/AHdzL935mrx7Tfhf42+G+qavp/hDQ9J1DwvJMsljHqOvTxNa&#10;r5aq0ar5Mm1d27+KveqZXSlF+yevmcUa9RfEdvto21zU1t8WIIZJP+EN8OS7VZvLj8RSZb2X/RaZ&#10;oHjua/1ay0nWPDuq+HNTurV7iGPUY1WKTy9vmrGyt823eteXPLq1ON7HRGvBysdPg0YNS0V5ljoI&#10;sGjBqWiiwEWDRg1LRRYCLBowaloosBFg0YNS0UWAiwaMGpaKLARYNGDUtFFgIsGjBqWiiwEWDRg1&#10;LRRYCLBowaloosBFg0YNS0UWAiwaMGpaKLARYNGDUtFFgIsGjBqWiiwEWDRg1LRRYCLBowaloosB&#10;Fg0YNS0UWAiwaMGpaKLARYNGDUtFFgIsGjBqWiiwEWDRg1LRRYCLBowaloosBFg0YNS0UWAiwaMG&#10;paKLARYNGDUtFFgIsGjBqWiiwEWDRg1LRRYCLBowaloosBFg0YNS0UWAiwaMGpaKLARYNGDUtFFg&#10;IsGjBqWiiwEWDRg1LRRYCLBowaloosBFg0YNS0UWAk20bak2UbK35TPmI9tG2pNlGyjlDmI9tG2p&#10;NlGyjlDmI9tG2pNlGyjlDmI9tG2pNlGyjlDmI9tG2pNlGyjlDmI9tG2pNlGyjlDmI9tG2pNlGyjl&#10;DmI9tG2pNlGyjlDmI9tG2pNlGyjlDmI9tG2pNlGyjlDmI9tG2pNlGyjlDmI9tG2pNlGyjlDmI9tG&#10;2pNlGyjlDmI9tG2pNlGyjlDmI9tG2pNlGyjlDmI9tG2pNlGyjlDmI9tG2pNlGyjlDmI9tG2pNlGy&#10;jlDmI9tG2pNlGyjlDmI9tG2pNlGyjlDmI9tcX8aPl+E/i9v7umzfyruNlcH8fE/4sn44/wCwPdf+&#10;i2rtwcf30fUmp8LPcNMnjuNLtpInSSNoVZXVsr0pZL+Na/Lf4G/tWePvgz4U1Dw7Jbrqdn8rafHq&#10;m7dYt/F8vysyt/d3fe/4FX1D8Lv2m4/i1p/l7YtP1yGPdcWm/wCVv9pP4tv/AKDXbnGJll1N1rXR&#10;eGoRrytc+qY79XavOfj5ZNH4Ts/E1uu+48N3i6h8i8tb/dmX/v2zN/wGs/w34zuHvEhuGT5vuvXp&#10;kCQ6pYy2txGs1vNG0ckbdGVvvCuLJs2WZxDGYT2BxcMsc8Mc0TK8ci7ldf4lokKxRuzsiRr8zM/8&#10;Ncl8LYptD03UPCd1I0tx4Zum0+OST70lr963b/v0y/8AAlavCP29PiDqHhzwvofh2wuJLZNWkeS4&#10;eNsFkj2/L/301elhsseJxvsDzqmKVGj7Q+kNJ8VaHrd5La6drFje3cK7pILa4WUqv+0q0/WPFWi6&#10;BJHHqmrWOnySf6tbm4WJm/76rxP9n39miz+C1xD4u/ta5vNQuNHaG8tnjXylZmjk/d/xfLs218x+&#10;FfBuoftP+NPiBrms6tPBcWNrNeW6pyqtuby4/wDZjVV217tDh+jiq0kp+7E86rmVSnTV46s/RX7V&#10;D9l+0edH9n2+Z5m/5dvruqlD4p0W4s5rqLVrGW2h2rJOLgbY9395q+S/2UPHmoa/8C/iL4dv5pJ4&#10;9HsZpLVpGyypJBJ+7/3VaPd/wKvK/hr/AMmqfFv/AK+tP/8ARsdVT4Z9+UebZ2FLNbRTit0foYuv&#10;aX/Zv9pf2la/2f8Ad+0+cvlf3fvU1vEujpp6XzapZLYFvLW585fKZvTdXxtaf8o+Zv8Ar6b/ANLK&#10;8LtfHE0/wL1Lwbdbv9F1SHVLXd/cYNHKP++vLb/gTV1YfhT23NaWzsY1M39nZNbo/Tu68S6PYQ28&#10;1xq1lBFcL5kMklwoWRfVf71Mt/Fuh3SztBrVjKIV8yRkuFPlr6t81fKHxb+Flj4o/ZP8H+LJ7y4j&#10;uvD+g2vk28e3ypPM8tW3Va/Yt+Cei6z8P9T8SXs1xctrENxpNxYvt8rZu6r/ABbq5JZFhqeHdaU9&#10;nY6I5hUnUVNLpc+qo/E2jyafJfJq1k1nG21rlbgeUrem6rWn39rqlqlxZXUV5bt92S3bKt/wKvzD&#10;8QWniLwVNr/wfVXlSfXIZF/6aMu5V/4C26Nv+A1+j/gXwtp/ws+G+l6SvlwWek2P76T/AGlG6SRv&#10;95tzVwZrk1PL6SqKV77ehthcweIk+ZWsdLtrhte+KdvpvxM0DwXZ2rahqd8rzXTK3y2cKhmy3+8y&#10;1w2h/tCa5eaPeeJJfCclz4bmmf8As9bZsXbW8S7pbhlb5dv3f++q539mm81zxV4m1/xpP4fy+uXj&#10;eZqVzcAC3t1+7DGn3m/h/u18/GhaLcjnq5n7WpGlR6n0JfeINL0y6jtbzUrW1uJPmWO4mVS3/AaL&#10;rxDpNnfCzuNStYLxtu2CSZRK277vy18kf8FANAazvvB/iiD5ZI2ezaRf9lvMX/2aud8Gy/8AC6f2&#10;yoNU2+bZ2qpfN/dVY4l2/wDjzLX12G4fp18IsVzaWNKuZyp1vY2PtK+8VaHpd1Jb3msWNtcR/eju&#10;LhVK/wDAank1/SYdPj1B9StVsJPlW5eZfKb/AIFX58ftKW+h3H7Vmvx+Jbi6s9DZrf7VPYqpmVfs&#10;ce3arf7W2vUPjhpei6X+x34bh8PXF1eaJ9qSS3nvlVZmVizfMq/71bPhumlS974jOOaP3tNj6zuP&#10;E2j2trb3U+rWUVpP/qbiS5UCT/db+Kn33iXR9LaNbzVrOzMi+YqXFwBuX1r8wNe8YTaz8GfD+g3T&#10;HzdD1Kby0f8A543Easv/AKA1fRX7YXwzsbr4X+HPHDXUyX9ra2enrbLt8plZWbd/e3VvPhanh6ka&#10;dSXxMxhm8qtNyitj6ytfE2j38NxJb6tZTx267pmjuFKxr6t/dpP+Eq0VrF7xdYsfsat5bXH2geVu&#10;9N1fJnwj+Flj4V/Zb8X+Kre8uJrnxBo7edbyY8qPy2bbt/76rxzT/wDk0PV/+xoh/wDRMlZU+GqV&#10;aclGWzsaPM6lNJtbo/RubXtLg0+PUJdQtYrCT7ty8wWJv+BUab4g0vWpdthqVreOv8FvMJf/AEGv&#10;jv4oL/xgn4L/AOulv/6FJXg+heT4P1zwFqHg3WLm88QXm2S8to/+WM3n7Vj+X+8v8NaUeFo1aU58&#10;21/wFPNnGolbc/Ue9u7ewtZLi6mjtbeP5mlkbAX/AIFVfS9b03XfM/s7ULa/8v8A1n2aZZdv+9tr&#10;wT9uDxVJofwRj01W2XGtXUNuyf7K/vG/8eVa8n/Yfu5vCXxc8SeF7ptj3Vir7P7zRsrL/wCOu1eT&#10;S4edTBTxN9UdEsztiFRsfcG2jbUmyjZXxvKe7zEe2jbUmyjZRyhzEe2jbUmyjZRyhzEe2jbUmyjZ&#10;RyhzEe2jbUmyjZRyhzEe2jbUmyjZRyhzEe2jbUmyjZRyhzEe2jbUmyjZRyhzEe2jbUmyjZRyhzEe&#10;2jbUmyjZRyhzEe2jbUmyjZRyhzEe2jbUmyjZRyhzEe2jbUmyjZRyhzEe2jbUmyjZRyhzEe2jbUmy&#10;jZRyhzEe2jbUmyjZRyhzEe2jbUmyjZRyhzEe2jbUmyjZRyhzEe2jbUmyjZRyhzEe2jbUmyjZRyhz&#10;Ee2jbUmyjZRyhzEe2jbUmyjZRyhzEm3/AGaNv+zU+Fowtb8pmQbf9mjb/s1PhaMLRygQbf8AZo2/&#10;7NT4WjC0coEG3/Zo2/7NT4WjC0coEG3/AGaNv+zU+FowtHKBBt/2aNv+zU+FowtHKBBt/wBmjb/s&#10;1PhaMLRygQbf9mjb/s1PhaMLRygQbf8AZo2/7NT4WjC0coEG3/Zo2/7NT4WjC0coEG3/AGaNv+zU&#10;+FowtHKBBt/2aNv+zU+FowtHKBBt/wBmjb/s1PhaMLRygQbf9mjb/s1PhaMLRygQbf8AZo2/7NT4&#10;WjC0coEG3/Zo2/7NT4WjC0coEG3/AGaNv+zU+FowtHKBBt/2aNv+zU+FowtHKBBt/wBmjb/s1Pha&#10;MLRygQbf9mjb/s1PhaMLRygQbf8AZo2/7NT4WjC0coEG3/Zrz/4/XkNh8GPF7T/L51i9vH/tPJ+7&#10;Vf8Avplr0fArlPiV4Cj+I/heTSWvJdPnWZLq3uY1DeXNGd0ZZW+8u7+Gu3B2p105bGOJjJ0WlueD&#10;3Gj2epWscd7ZwXKqu3bPGrVz5+Fvh+31CLULC1k0q/hbfHc2MjRMtcn8TPEvxG+DOoCz8Q6bYz29&#10;wzfZdSgX91Mq/wDoLf7LVy1n8eWu1f8AtRtQiP8Ad0/y1X/vpvmWvrK1NVFrrFn5HXzOtg6nK20z&#10;0zWPC3jIN52kfEbU7B1+ZUu4Y5R/30u2uM1jxv8AHzQY5GtfiAmoRL/HbXEf/sy1T0nx5pPiW6/e&#10;6la6Yi/x6k0lxK3+75ny1qwa1b61rEem+H7j7TcN8rapcSZZV/i8tf4f+A104GdLA/BTX3HPUzuv&#10;W+2/vOm/Zp+J3jaH4tP/AMJ/dS3n/CRQ/YIbi5Zdy3Ef7yNW2/7PmL/wJa7z9tL4N6t8S/COnapo&#10;drJe6jo8js1tH96SGTbu2/8AfK1458Sv+KauNDh0xilxp+28hk38+crbt3/jtfb/AIP16Hxb4V0f&#10;WoP9XqFqlyv/AAIbqwxeM+r4iONpqzPsMmr/ANo0JUKu6Pnf9mP4tfELx9rQ8M+KPDr6fpGm6Syy&#10;X0lnJEbh1aONVZm+XdtZvu14XqHhn4ifs1eNPGFjpHh+41XT9ct3s7e+jt5JgyMW8uRdv/LRd33W&#10;r9FNi0bRWNDPvYVpTjBWZ9DPLfaU0nLVHy5+yn8B9U8JfCPxQutwvp+q+KIWh+zyLzDD5bLFu/2t&#10;zs3/AHzXzH/YXxG+H3hfxT8N5fB97KNauIWkmitZJf8AUybl2MvysrbVr9PwBRsWrw/EtSlUnOUL&#10;3Iq5VGcUk7WPkfXPhf4g8L/sQt4Zn0+afXGZZmsbaNpZV8y68zG1f7q/erwXxx8CfEX/AAqXwLr1&#10;loOpS6gyzaffWi2snnLtkZoyy7d33WZf+ArX6ZYFBAqsNxLWoc1lu7hVyqFXr0sfNvi/QNUuP2J4&#10;NJi026bVP7DsE+wpC3n7lMW4bPvbq1/2MdC1DQPgjaWeqWNzp92t9cN5F3G0Uu3P91q97wM0bRiv&#10;IrZrKtQlQtu7ndTwcadRVL7Kx8WfE7wbrl5+2loeqQaLfT6WtxZtJdx2shhXaPm3Nt219YePPDsn&#10;i/wTruhxTfZZ9QsZrVZ/7rSBlzXRYFGBXNjcyli4wi18KsFLCRp8/mfOXj7wlqXw7+AOv3GpTQS6&#10;pHpaaVbx2LN5NrDlVYLuVWZm+8zf7vpXofwd0JfDun3ulwL/AKPp62tj/vPHbqsv/j1dX4+8GW/j&#10;zwnqOh3UjxR3ke3zFT/Vt95TVrw3oMfh3SY7NZGnk3NNNcy/emmY7pZG/wB5q8+VTnp2OGlgfZYj&#10;2i2SPH/2wvA9141+CuoLYWct7qFjcQ3UNvbxmWVudrbVX/Zb/wAdrzr9hH4Z6p4bj8UeItc0260+&#10;+uGSxt1voTFLsX5pD838Lfu/++a+u9oowBXt0c3q0cF9TS0Z1VMDTniFXPz8+P2g+ItN/ak1vxFa&#10;+CbrxRp8LW7LBJYyTW1x/osa/eVfm+b/ANBr0X41Qa548/ZR0BrfwjPpWoNeLu0PT7WT/R1VmX7n&#10;3lWvr0gUYGa9H/WCTjTXL8JhHLYqUtdz8zfit8D/ABJaeHfA2rad4f1OeTUNJVby3gtZDLDNG239&#10;4qr8vystfUH7U2gaprX7N2mWNhpt1f36yWe62toTJKu2Nt3yrX0ntFGBRX4iq16kJSXwsijlVOip&#10;JPc8A+FvgXVNZ/ZNh8My2sthql1pc1stvdxtEVds7dyt92vjeTQfiJpvg26+Gb+DdQ/faot95n2O&#10;Rm3KGXarfd2/N96v1GwKbspYTiCeFnN8t7u5dXLVVilfY+SvjV8N9e0j9kHwv4ZTTbm91izkt/Ot&#10;rSMzFW+Zm+7/AHd1eOeF/Afij4Q+LPhv4ysPDOp3kc1qsl9bR2MkphZWaOVWXb8rbWVq/RvaKNor&#10;ShxLUp05U2t7/iZzyuNSop32Pi/9tLS/E3xE8YeD9H0HRdQvLVYfO+0JayNErzHau5tvy/d+auQ+&#10;HfgP4ifDn9p7QLzxJptzfyTSJDdahp9u0ttskj2/fVdvy/Lur7/wKNoohxFKnhfq6jpZjllilV9q&#10;3qQ4x/DSEf7NWNopCBXxDPcINv8As0bf9mp8LRhanlAg2/7NG3/ZqfC0YWjlAg2/7NG3/ZqfC0YW&#10;jlAg2/7NG3/ZqfC0YWjlAg2/7NG3/ZqfC0YWjlAg2/7NG3/ZqfC0YWjlAg2/7NG3/ZqfC0YWjlAg&#10;2/7NG3/ZqfC0YWjlAg2/7NG3/ZqfC0YWjlAg2/7NG3/ZqfC0YWjlAg2/7NG3/ZqfC0YWjlAg2/7N&#10;G3/ZqfC0YWjlAg2/7NG3/ZqfC0YWjlAg2/7NG3/ZqfC0YWjlAg2/7NG3/ZqfC0YWjlAg2/7NG3/Z&#10;qfC0YWjlAg2/7NG3/ZqfC0YWjlAg2/7NG3/ZqfC0YWjlAg2/7NG3/ZqfC0YWjlAg2/7NG3/ZqfC0&#10;YWjlAg2/7NG3/ZqfC0YWjlAk2mjaak2j1o2j1rq5RcxHtNG01JtHrRtHrRyhzEe00bTUm0etG0et&#10;HKHMR7TRtNSbR60bR60cocxHtNG01JtHrRtHrRyhzEe00bTUm0etG0etHKHMR7TRtNSbR60bR60c&#10;ocxHtNG01JtHrRtHrRyhzEe00bTUm0etG0etHKHMR7TRtNSbR60bR60cocxHtNG01JtHrRtHrRyh&#10;zEe00bTUm0etG0etHKHMR7TRtNSbR60bR60cocxHtNG01JtHrRtHrRyhzEe00bTUm0etG0etHKHM&#10;R7TRtNSbR60bR60cocxHtNG01JtHrRtHrRyhzEe00bTUm0etG0etHKHMR7TRtNSbR60bR60cocxH&#10;tNG01JtHrRtHrRyhzEe00bTUm0etG0etHKHMR7TRtNSbR60bR60cocxznjrwPp/xA8K6noOpQpNb&#10;3kLQ79u5o2YfLIv+0tflX4i0mbwlrmp6PfyRi70+4e1mdG+Xcrbc1+u+BXk/xm/Zl8G/G6S0uNaj&#10;ubLUbf5VvtPZYpWX+625WVq9vBYpU4+zq7Hy2cZNTzOz2aPzEm16zj/5abn/ANmq9v4guJLqOOwt&#10;5XuJG2Kq/eZv+A19OfFD/gnlr2iyXF34L1SPW7BV3LY337q5X23fdb/x2vaf2T/2YtF+H3hfTPE2&#10;s6bcS+L7qPzJE1CPBsfZV/vf7VerKpSp0+a90efhuGsHR6NvzPj6z+Gnxgv9Rs1uvCvihbRpFVn/&#10;ALNuPlTd/tLX6d+D/Dlv4S8J6Potr5r29japbx/aG3S7VG35q3Noo2jNeJisZ7dKKVj6bC4Glhne&#10;mrEe00bTUm0etG0eteVynp8xHtNG01JtHrRtHrRyhzEe00bTUm0etG0etHKHMR7TRtNSbR60bR60&#10;cocxHtNG01JtHrRtHrRyhzEe00bTUm0etG0etHKHMR7TRtNSbR60bR60cocxHtNG01JtHrRtHrRy&#10;hzEe00bTUm0etG0etHKHMR7TRtNSbR60bR60cocxHtNG01JtHrRtHrRyhzEe00bTUm0etG0etHKH&#10;MR7TRtNSbR60bR60cocxHtNG01JtHrRtHrRyhzEe00bTUm0etG0etHKHMR7TRtNSbR60bR60cocx&#10;HtNG01JtHrRtHrRyhzEe00bTUm0etG0etHKHMR7TRtNSbR60bR60cocxHtNG01JtHrRtHrRyhzEe&#10;00bTUm0etG0etHKHMR7TRtNSbR60bR60cocxHtNG01JtHrRtHrRyhzEe00bTUm0etG0etHKHMR7T&#10;RtNSbR60bR60cocxHtNG01JtHrRtHrRyhzEe00bTUm0etG0etHKHMR7TRtNSbR60bR60cocxHtNG&#10;01JtHrRtHrRyhzEe00bTUm0etG0etHKHMR7TRtNSbR60bR60cocxHtNG01JtHrRtHrRyhzEe00bT&#10;Um0etG0etHKHMR7TRtNSbR60bR60cocxLso2VLgUYFdPKZkWyjZUuBRgUcoEWyjZUuBRgUcoEWyj&#10;ZUuBRgUcoEWyjZUuBRgUcoEWyjZUuBRgUcoEWyjZUuBRgUcoEWyjZUuBRgUcoEWyjZUuBRgUcoEW&#10;yjZUuBRgUcoEWyjZUuBRgUcoEWyjZUuBRgUcoEWyjZUuBRgUcoEWyjZUuBRgUcoEWyjZUuBRgUco&#10;EWyjZUuBRgUcoEWyjZUuBRgUcoEWyjZUuBRgUcoEWyjZUuBRgUcoEWyjZUuBRgUcoEWyjZUuBRgU&#10;coEWyjZUuBRgUcoEWyjZUuBRgUcoEWyjZUuBRgUcoEWyjZUuBRgUcoEWyjZUuBRgUcoEWyjZUuBR&#10;gUcoEWyjZUuBRgUcoEWyjZUuBRgUcoEWyjZUuBRgUcoEWyjZUuBRgUcoEWyjZUuBRgUcoEWyjZUu&#10;BRgUcoEWyjZUuBRgUcoEWyjZUuBRgUcoEWyjZUuBRgUcoEWyjZUuBRgUcoEWyjZUuBRgUcoEWyjZ&#10;UuBRgUcoEWyjZUuBRgUcoEWyjZUuBRgUcoEWyjZUuBRgUcoEWyjZUuBRgUcoEWyjZUuBRgUcoEWy&#10;jZUuBRgUcoEWyjZUuBRgUcoEWyjZUuBRgUcoEWyjZUuBRgUcoEWyjZUuBRgUcoEWyjZUuBRgUcoE&#10;WyjZUuBRgUcoEWyjZUuBRgUcoEWyjZUuBRgUcoEWyjZUuBRgUcoEWyjZUuBRgUcoEWyjZUuBRgUc&#10;oEWyjZUuBRgUcoEWyjZUuBRgUcoEWyjZUuBRgUcoE2FowtFFbkBhaMLRRQAYWjC0UUAGFowtFFAB&#10;haMLRRQAYWjC0UUAGFowtFFABhaMLRRQAYWjC0UUAGFowtFFABhaMLRRQAYWjC0UUAGFowtFFABh&#10;aMLRRQAYWjC0UUAGFowtFFABhaMLRRQAYWjC0UUAGFowtFFABhaMLRRQAYWjC0UUAGFowtFFABha&#10;MLRRQAYWjC0UUAGFowtFFABhaMLRRQAYWjC0UUAGFowtFFABhaMLRRQAYWjC0UUAGFowtFFABhaM&#10;LRRQAYWjC0UUAGFowtFFABhaMLRRQAYWjC0UUAGFowtFFABhaMLRRQAYWjC0UUAGFowtFFABhaML&#10;RRQAYWjC0UUAGFowtFFABhaMLRRQAYWjC0UUAGFowtFFABhaMLRRQAYWjC0UUAGFowtFFABhaMLR&#10;RQAYWjC0UUAGFowtFFABhaMLRRQAYWjC0UUAGFowtFFABhaMLRRQAYWjC0UUAGFowtFFABhaMLRR&#10;QBz/APb8/wDzzi/I/wCNH9vz/wDPOL8j/jRRXIdAf2/P/wA84vyP+NH9vz/884vyP+NFFAB/b8//&#10;ADzi/I/40f2/P/zzi/I/40UUAH9vz/8APOL8j/jR/b8//POL8j/jRRQAf2/P/wA84vyP+NH9vz/8&#10;84vyP+NFFAB/b8//ADzi/I/40f2/P/zzi/I/40UUAH9vz/8APOL8j/jR/b8//POL8j/jRRQAf2/P&#10;/wA84vyP+NH9vz/884vyP+NFFAB/b8//ADzi/I/40f2/P/zzi/I/40UUAH9vz/8APOL8j/jR/b8/&#10;/POL8j/jRRQAf2/P/wA84vyP+NH9vz/884vyP+NFFAB/b8//ADzi/I/40f2/P/zzi/I/40UUAH9v&#10;z/8APOL8j/jR/b8//POL8j/jRRQAf2/P/wA84vyP+NH9vz/884vyP+NFFAB/b8//ADzi/I/40f2/&#10;P/zzi/I/40UUAH9vz/8APOL8j/jR/b8//POL8j/jRRQAf2/P/wA84vyP+NH9vz/884vyP+NFFAB/&#10;b8//ADzi/I/40f2/P/zzi/I/40UUAH9vz/8APOL8j/jR/b8//POL8j/jRRQAf2/P/wA84vyP+NH9&#10;vz/884vyP+NFFAB/b8//ADzi/I/40f2/P/zzi/I/40UUAH9vz/8APOL8j/jR/b8//POL8j/jRRQA&#10;f2/P/wA84vyP+NH9vz/884vyP+NFFAB/b8//ADzi/I/40f2/P/zzi/I/40UUAH9vz/8APOL8j/jR&#10;/b8//POL8j/jRRQAf2/P/wA84vyP+NH9vz/884vyP+NFFAB/b8//ADzi/I/40f2/P/zzi/I/40UU&#10;AH9vz/8APOL8j/jR/b8//POL8j/jRRQAf2/P/wA84vyP+NH9vz/884vyP+NFFAB/b8//ADzi/I/4&#10;0f2/P/zzi/I/40UUAH9vz/8APOL8j/jR/b8//POL8j/jRRQAf2/P/wA84vyP+NH9vz/884vyP+NF&#10;FAB/b8//ADzi/I/40f2/P/zzi/I/40UUAH9vz/8APOL8j/jR/b8//POL8j/jRRQAf2/P/wA84vyP&#10;+NH9vz/884vyP+NFFAB/b8//ADzi/I/40f2/P/zzi/I/40UUAH9vz/8APOL8j/jR/b8//POL8j/j&#10;RRQAf2/P/wA84vyP+NH9vz/884vyP+NFFAB/b8//ADzi/I/40f2/P/zzi/I/40UUAH9vz/8APOL8&#10;j/jR/b8//POL8j/jRRQAf2/P/wA84vyP+NH9vz/884vyP+NFFAB/b8//ADzi/I/40f2/P/zzi/I/&#10;40UUAH9vz/8APOL8j/jR/b8//POL8j/jRRQAf2/P/wA84vyP+NH9vz/884vyP+NFFAB/b8//ADzi&#10;/I/40f2/P/zzi/I/40UUAH9vz/8APOL8j/jR/b8//POL8j/jRRQAf2/P/wA84vyP+NH9vz/884vy&#10;P+NFFAB/b8//ADzi/I/40f2/P/zzi/I/40UUAH9vz/8APOL8j/jR/b8//POL8j/jRRQAf2/P/wA8&#10;4vyP+NH9vz/884vyP+NFFAB/b8//ADzi/I/40f2/P/zzi/I/40UUAH9vz/8APOL8j/jR/b8//POL&#10;8j/jRRQAf2/P/wA84vyP+NH9vz/884vyP+NFFAB/b8//ADzi/I/40f2/P/zzi/I/40UUAH9vz/8A&#10;POL8j/jR/b8//POL8j/jRRQAf2/P/wA84vyP+NH9vz/884vyP+NFFAB/b8//ADzi/I/40f2/P/zz&#10;i/I/40UUAH9vz/8APOL8j/jR/b8//POL8j/jRRQAf2/Pgfu4vyP+NB1+fP8Aq4vyP+NFFBET/9lQ&#10;SwMEFAAGAAgAAAAhAHWWMl7iAAAACwEAAA8AAABkcnMvZG93bnJldi54bWxMj0FLw0AUhO+C/2F5&#10;gje72aapGrMppainItgK4u01eU1Cs29Ddpuk/97tSY/DDDPfZKvJtGKg3jWWNahZBIK4sGXDlYav&#10;/dvDEwjnkUtsLZOGCzlY5bc3GaalHfmThp2vRChhl6KG2vsuldIVNRl0M9sRB+9oe4M+yL6SZY9j&#10;KDetnEfRUhpsOCzU2NGmpuK0OxsN7yOO61i9DtvTcXP52Scf31tFWt/fTesXEJ4m/xeGK35Ahzww&#10;HeyZSydaDctkEb54DfHzI4hrQM2VAnHQsIiTGGSeyf8f8l8AAAD//wMAUEsDBBQABgAIAAAAIQCF&#10;UOwrzwAAACoCAAAZAAAAZHJzL19yZWxzL2Uyb0RvYy54bWwucmVsc7yRwWoCMRCG7wXfIczdze4K&#10;IsWsFyl4LfYBhmQ2G91MQpKW+vYNlEIFxZvHmeH//g9mu/v2s/iilF1gBV3TgiDWwTi2Cj6Ob8sN&#10;iFyQDc6BScGFMuyGxcv2nWYsNZQnF7OoFM4KplLiq5RZT+QxNyES18sYksdSx2RlRH1GS7Jv27VM&#10;/xkwXDHFwShIB7MCcbzE2vyYHcbRadoH/emJy40K6XztrkBMlooCT8bh73LVnCJZkLcl+udI9E3k&#10;uw7dcxy6Pwd59eHhBwAA//8DAFBLAQItABQABgAIAAAAIQDQ4HPPFAEAAEcCAAATAAAAAAAAAAAA&#10;AAAAAAAAAABbQ29udGVudF9UeXBlc10ueG1sUEsBAi0AFAAGAAgAAAAhADj9If/WAAAAlAEAAAsA&#10;AAAAAAAAAAAAAAAARQEAAF9yZWxzLy5yZWxzUEsBAi0AFAAGAAgAAAAhAGFYF5HKAwAAlw8AAA4A&#10;AAAAAAAAAAAAAAAARAIAAGRycy9lMm9Eb2MueG1sUEsBAi0ACgAAAAAAAAAhAI5MFFvDCgAAwwoA&#10;ABQAAAAAAAAAAAAAAAAAOgYAAGRycy9tZWRpYS9pbWFnZTEucG5nUEsBAi0ACgAAAAAAAAAhAH1t&#10;JF/jKAAA4ygAABQAAAAAAAAAAAAAAAAALxEAAGRycy9tZWRpYS9pbWFnZTIucG5nUEsBAi0ACgAA&#10;AAAAAAAhAAELl723XQIAt10CABUAAAAAAAAAAAAAAAAARDoAAGRycy9tZWRpYS9pbWFnZTMuanBl&#10;Z1BLAQItABQABgAIAAAAIQB1ljJe4gAAAAsBAAAPAAAAAAAAAAAAAAAAAC6YAgBkcnMvZG93bnJl&#10;di54bWxQSwECLQAUAAYACAAAACEAhVDsK88AAAAqAgAAGQAAAAAAAAAAAAAAAAA9mQIAZHJzL19y&#10;ZWxzL2Uyb0RvYy54bWwucmVsc1BLBQYAAAAACAAIAAECAABDmgIAAAA=&#10;">
                <v:shape id="Image 331" o:spid="_x0000_s1027" type="#_x0000_t75" alt="County of Ventura Disability Summit Infographic feauturing a blue and yellow background with palm trees and a photo of CCDA Operations Manager Abigail Ridge, who is smiling and wearing a light blue blouse and black blazer. The infographic text reads: &quot;Breakout Session. Ensuring Accessibility: Understanding the California Commission on Disability Access (CCDA) and Its Role in Promoting Disability Compliance at Places of Business to Improve Access for All. Government and Disability Summit. County of Ventura.&quot;" style="position:absolute;top:106;width:29520;height:2501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4S3LxgAAANwAAAAPAAAAZHJzL2Rvd25yZXYueG1sRI9Ba8JA&#10;FITvBf/D8oTe6iYNiERXEUHagtA2DSTHR/aZBLNvQ3YbY3+9Wyj0OMzMN8xmN5lOjDS41rKCeBGB&#10;IK6sbrlWkH8dn1YgnEfW2FkmBTdysNvOHjaYanvlTxozX4sAYZeigsb7PpXSVQ0ZdAvbEwfvbAeD&#10;PsihlnrAa4CbTj5H0VIabDksNNjToaHqkn0bBe+9eXuR5seuPsrilJVtUuZFotTjfNqvQXia/H/4&#10;r/2qFSRJDL9nwhGQ2zsAAAD//wMAUEsBAi0AFAAGAAgAAAAhANvh9svuAAAAhQEAABMAAAAAAAAA&#10;AAAAAAAAAAAAAFtDb250ZW50X1R5cGVzXS54bWxQSwECLQAUAAYACAAAACEAWvQsW78AAAAVAQAA&#10;CwAAAAAAAAAAAAAAAAAfAQAAX3JlbHMvLnJlbHNQSwECLQAUAAYACAAAACEA8+Ety8YAAADcAAAA&#10;DwAAAAAAAAAAAAAAAAAHAgAAZHJzL2Rvd25yZXYueG1sUEsFBgAAAAADAAMAtwAAAPoCAAAAAA==&#10;">
                  <v:imagedata r:id="rId216" o:title=" Understanding the California Commission on Disability Access (CCDA) and Its Role in Promoting Disability Compliance at Places of Business to Improve Access for All. Government and Disability Summit. County of Ventura"/>
                </v:shape>
                <v:shape id="Image 332" o:spid="_x0000_s1028" type="#_x0000_t75" alt="County of Ventura Disability Summit Infographic feauturing a blue and yellow background with palm trees and a photo of CCDA Operations Manager Abigail Ridge, who is smiling and wearing a light blue blouse and black blazer. The infographic text reads: &quot;Breakout Session. Ensuring Accessibility: Understanding the California Commission on Disability Access (CCDA) and Its Role in Promoting Disability Compliance at Places of Business to Improve Access for All. Government and Disability Summit. County of Ventura.&quot;" style="position:absolute;left:427;width:29230;height:2470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EhH5vwAAANwAAAAPAAAAZHJzL2Rvd25yZXYueG1sRI/NisJA&#10;EITvgu8wtOBNJ2sgSHSURRC8+vMATabzQzI9IdOa+PY7C4LHoqq+ovbHyXXqRUNoPBv4WSegiAtv&#10;G64MPO7n1RZUEGSLnWcy8KYAx8N8tsfc+pGv9LpJpSKEQ44GapE+1zoUNTkMa98TR6/0g0OJcqi0&#10;HXCMcNfpTZJk2mHDcaHGnk41Fe3t6Qy0lwzTkrJTN77767kV2z5TMWa5mH53oIQm+YY/7Ys1kKYb&#10;+D8Tj4A+/AEAAP//AwBQSwECLQAUAAYACAAAACEA2+H2y+4AAACFAQAAEwAAAAAAAAAAAAAAAAAA&#10;AAAAW0NvbnRlbnRfVHlwZXNdLnhtbFBLAQItABQABgAIAAAAIQBa9CxbvwAAABUBAAALAAAAAAAA&#10;AAAAAAAAAB8BAABfcmVscy8ucmVsc1BLAQItABQABgAIAAAAIQBuEhH5vwAAANwAAAAPAAAAAAAA&#10;AAAAAAAAAAcCAABkcnMvZG93bnJldi54bWxQSwUGAAAAAAMAAwC3AAAA8wIAAAAA&#10;">
                  <v:imagedata r:id="rId217" o:title=" Understanding the California Commission on Disability Access (CCDA) and Its Role in Promoting Disability Compliance at Places of Business to Improve Access for All. Government and Disability Summit. County of Ventura"/>
                </v:shape>
                <v:shape id="Image 333" o:spid="_x0000_s1029" type="#_x0000_t75" alt="County of Ventura Disability Summit Infographic feauturing a blue and yellow background with palm trees and a photo of CCDA Operations Manager Abigail Ridge, who is smiling and wearing a light blue blouse and black blazer. The infographic text reads: &quot;Breakout Session. Ensuring Accessibility: Understanding the California Commission on Disability Access (CCDA) and Its Role in Promoting Disability Compliance at Places of Business to Improve Access for All. Government and Disability Summit. County of Ventura.&quot;" style="position:absolute;left:1076;top:647;width:27941;height:2342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Vz3dxQAAANwAAAAPAAAAZHJzL2Rvd25yZXYueG1sRI9Ba8JA&#10;FITvhf6H5Qm91Y0GJU2zkWoR1Ftj6fk1+5qkZt+G7GrSf98VBI/DzHzDZKvRtOJCvWssK5hNIxDE&#10;pdUNVwo+j9vnBITzyBpby6Tgjxys8seHDFNtB/6gS+ErESDsUlRQe9+lUrqyJoNuajvi4P3Y3qAP&#10;sq+k7nEIcNPKeRQtpcGGw0KNHW1qKk/F2Sh4+So3yfsy+T3q/ffhsJgN625fKfU0Gd9eQXga/T18&#10;a++0gjiO4XomHAGZ/wMAAP//AwBQSwECLQAUAAYACAAAACEA2+H2y+4AAACFAQAAEwAAAAAAAAAA&#10;AAAAAAAAAAAAW0NvbnRlbnRfVHlwZXNdLnhtbFBLAQItABQABgAIAAAAIQBa9CxbvwAAABUBAAAL&#10;AAAAAAAAAAAAAAAAAB8BAABfcmVscy8ucmVsc1BLAQItABQABgAIAAAAIQDXVz3dxQAAANwAAAAP&#10;AAAAAAAAAAAAAAAAAAcCAABkcnMvZG93bnJldi54bWxQSwUGAAAAAAMAAwC3AAAA+QIAAAAA&#10;">
                  <v:imagedata r:id="rId218" o:title=" Understanding the California Commission on Disability Access (CCDA) and Its Role in Promoting Disability Compliance at Places of Business to Improve Access for All. Government and Disability Summit. County of Ventura"/>
                </v:shape>
                <w10:wrap type="topAndBottom" anchorx="page"/>
              </v:group>
            </w:pict>
          </mc:Fallback>
        </mc:AlternateContent>
      </w:r>
    </w:p>
    <w:p w14:paraId="6FEA4F47" w14:textId="77777777" w:rsidR="006C66B2" w:rsidRDefault="00032C37">
      <w:pPr>
        <w:tabs>
          <w:tab w:val="left" w:pos="7566"/>
        </w:tabs>
        <w:spacing w:before="10"/>
        <w:ind w:left="1296"/>
        <w:rPr>
          <w:i/>
          <w:position w:val="2"/>
          <w:sz w:val="24"/>
        </w:rPr>
      </w:pPr>
      <w:r>
        <w:rPr>
          <w:i/>
          <w:sz w:val="24"/>
        </w:rPr>
        <w:t>CCDA</w:t>
      </w:r>
      <w:r>
        <w:rPr>
          <w:i/>
          <w:spacing w:val="-3"/>
          <w:sz w:val="24"/>
        </w:rPr>
        <w:t xml:space="preserve"> </w:t>
      </w:r>
      <w:r>
        <w:rPr>
          <w:i/>
          <w:sz w:val="24"/>
        </w:rPr>
        <w:t>and</w:t>
      </w:r>
      <w:r>
        <w:rPr>
          <w:i/>
          <w:spacing w:val="-3"/>
          <w:sz w:val="24"/>
        </w:rPr>
        <w:t xml:space="preserve"> </w:t>
      </w:r>
      <w:r>
        <w:rPr>
          <w:i/>
          <w:sz w:val="24"/>
        </w:rPr>
        <w:t>San</w:t>
      </w:r>
      <w:r>
        <w:rPr>
          <w:i/>
          <w:spacing w:val="-3"/>
          <w:sz w:val="24"/>
        </w:rPr>
        <w:t xml:space="preserve"> </w:t>
      </w:r>
      <w:r>
        <w:rPr>
          <w:i/>
          <w:sz w:val="24"/>
        </w:rPr>
        <w:t>Francisco</w:t>
      </w:r>
      <w:r>
        <w:rPr>
          <w:i/>
          <w:spacing w:val="-3"/>
          <w:sz w:val="24"/>
        </w:rPr>
        <w:t xml:space="preserve"> </w:t>
      </w:r>
      <w:r>
        <w:rPr>
          <w:i/>
          <w:sz w:val="24"/>
        </w:rPr>
        <w:t>ODA</w:t>
      </w:r>
      <w:r>
        <w:rPr>
          <w:i/>
          <w:spacing w:val="-2"/>
          <w:sz w:val="24"/>
        </w:rPr>
        <w:t xml:space="preserve"> Event</w:t>
      </w:r>
      <w:r>
        <w:rPr>
          <w:i/>
          <w:sz w:val="24"/>
        </w:rPr>
        <w:tab/>
      </w:r>
      <w:r>
        <w:rPr>
          <w:i/>
          <w:position w:val="2"/>
          <w:sz w:val="24"/>
        </w:rPr>
        <w:t>County</w:t>
      </w:r>
      <w:r>
        <w:rPr>
          <w:i/>
          <w:spacing w:val="-5"/>
          <w:position w:val="2"/>
          <w:sz w:val="24"/>
        </w:rPr>
        <w:t xml:space="preserve"> </w:t>
      </w:r>
      <w:r>
        <w:rPr>
          <w:i/>
          <w:position w:val="2"/>
          <w:sz w:val="24"/>
        </w:rPr>
        <w:t xml:space="preserve">of </w:t>
      </w:r>
      <w:r>
        <w:rPr>
          <w:i/>
          <w:spacing w:val="-2"/>
          <w:position w:val="2"/>
          <w:sz w:val="24"/>
        </w:rPr>
        <w:t>Ventura</w:t>
      </w:r>
    </w:p>
    <w:p w14:paraId="0AF04BC2" w14:textId="77777777" w:rsidR="006C66B2" w:rsidRDefault="00032C37">
      <w:pPr>
        <w:spacing w:before="12"/>
        <w:ind w:left="6987"/>
        <w:rPr>
          <w:i/>
          <w:sz w:val="24"/>
        </w:rPr>
      </w:pPr>
      <w:r>
        <w:rPr>
          <w:i/>
          <w:sz w:val="24"/>
        </w:rPr>
        <w:t>Disability</w:t>
      </w:r>
      <w:r>
        <w:rPr>
          <w:i/>
          <w:spacing w:val="-6"/>
          <w:sz w:val="24"/>
        </w:rPr>
        <w:t xml:space="preserve"> </w:t>
      </w:r>
      <w:r>
        <w:rPr>
          <w:i/>
          <w:sz w:val="24"/>
        </w:rPr>
        <w:t>Summit</w:t>
      </w:r>
      <w:r>
        <w:rPr>
          <w:i/>
          <w:spacing w:val="-6"/>
          <w:sz w:val="24"/>
        </w:rPr>
        <w:t xml:space="preserve"> </w:t>
      </w:r>
      <w:r>
        <w:rPr>
          <w:i/>
          <w:spacing w:val="-2"/>
          <w:sz w:val="24"/>
        </w:rPr>
        <w:t>Infographic</w:t>
      </w:r>
    </w:p>
    <w:p w14:paraId="3F9719C8" w14:textId="77777777" w:rsidR="006C66B2" w:rsidRDefault="006C66B2">
      <w:pPr>
        <w:pStyle w:val="BodyText"/>
        <w:rPr>
          <w:i/>
        </w:rPr>
      </w:pPr>
    </w:p>
    <w:p w14:paraId="22C4F25D" w14:textId="77777777" w:rsidR="006C66B2" w:rsidRDefault="006C66B2">
      <w:pPr>
        <w:pStyle w:val="BodyText"/>
        <w:rPr>
          <w:i/>
        </w:rPr>
      </w:pPr>
    </w:p>
    <w:p w14:paraId="7892920E" w14:textId="77777777" w:rsidR="006C66B2" w:rsidRDefault="006C66B2">
      <w:pPr>
        <w:pStyle w:val="BodyText"/>
        <w:rPr>
          <w:i/>
        </w:rPr>
      </w:pPr>
    </w:p>
    <w:p w14:paraId="29FA0CBD" w14:textId="77777777" w:rsidR="006C66B2" w:rsidRDefault="006C66B2">
      <w:pPr>
        <w:pStyle w:val="BodyText"/>
        <w:rPr>
          <w:i/>
        </w:rPr>
      </w:pPr>
    </w:p>
    <w:p w14:paraId="78C766A1" w14:textId="77777777" w:rsidR="006C66B2" w:rsidRDefault="006C66B2">
      <w:pPr>
        <w:pStyle w:val="BodyText"/>
        <w:rPr>
          <w:i/>
        </w:rPr>
      </w:pPr>
    </w:p>
    <w:p w14:paraId="14B922A1" w14:textId="77777777" w:rsidR="006C66B2" w:rsidRDefault="006C66B2">
      <w:pPr>
        <w:pStyle w:val="BodyText"/>
        <w:rPr>
          <w:i/>
        </w:rPr>
      </w:pPr>
    </w:p>
    <w:p w14:paraId="1D7242F2" w14:textId="77777777" w:rsidR="006C66B2" w:rsidRDefault="006C66B2">
      <w:pPr>
        <w:pStyle w:val="BodyText"/>
        <w:rPr>
          <w:i/>
        </w:rPr>
      </w:pPr>
    </w:p>
    <w:p w14:paraId="437F0A31" w14:textId="77777777" w:rsidR="006C66B2" w:rsidRDefault="006C66B2">
      <w:pPr>
        <w:pStyle w:val="BodyText"/>
        <w:rPr>
          <w:i/>
        </w:rPr>
      </w:pPr>
    </w:p>
    <w:p w14:paraId="7BB6D031" w14:textId="77777777" w:rsidR="006C66B2" w:rsidRDefault="006C66B2">
      <w:pPr>
        <w:pStyle w:val="BodyText"/>
        <w:rPr>
          <w:i/>
        </w:rPr>
      </w:pPr>
    </w:p>
    <w:p w14:paraId="2F5DD233" w14:textId="77777777" w:rsidR="006C66B2" w:rsidRDefault="006C66B2">
      <w:pPr>
        <w:pStyle w:val="BodyText"/>
        <w:rPr>
          <w:i/>
        </w:rPr>
      </w:pPr>
    </w:p>
    <w:p w14:paraId="3D55C5AB" w14:textId="77777777" w:rsidR="006C66B2" w:rsidRDefault="006C66B2">
      <w:pPr>
        <w:pStyle w:val="BodyText"/>
        <w:rPr>
          <w:i/>
        </w:rPr>
      </w:pPr>
    </w:p>
    <w:p w14:paraId="2557609E" w14:textId="77777777" w:rsidR="006C66B2" w:rsidRDefault="00032C37" w:rsidP="00267AE4">
      <w:pPr>
        <w:ind w:left="10800" w:right="413"/>
        <w:rPr>
          <w:b/>
          <w:sz w:val="24"/>
        </w:rPr>
      </w:pPr>
      <w:r>
        <w:rPr>
          <w:b/>
          <w:spacing w:val="-5"/>
          <w:sz w:val="24"/>
        </w:rPr>
        <w:t>56</w:t>
      </w:r>
    </w:p>
    <w:p w14:paraId="24224E23" w14:textId="77777777" w:rsidR="006C66B2" w:rsidRDefault="006C66B2">
      <w:pPr>
        <w:jc w:val="right"/>
        <w:rPr>
          <w:b/>
          <w:sz w:val="24"/>
        </w:rPr>
        <w:sectPr w:rsidR="006C66B2">
          <w:pgSz w:w="12240" w:h="15840"/>
          <w:pgMar w:top="1200" w:right="360" w:bottom="280" w:left="360" w:header="705" w:footer="0" w:gutter="0"/>
          <w:cols w:space="720"/>
        </w:sectPr>
      </w:pPr>
    </w:p>
    <w:p w14:paraId="531C6C28" w14:textId="77777777" w:rsidR="006C66B2" w:rsidRDefault="00032C37">
      <w:pPr>
        <w:pStyle w:val="Heading2"/>
      </w:pPr>
      <w:r>
        <w:rPr>
          <w:noProof/>
        </w:rPr>
        <w:lastRenderedPageBreak/>
        <mc:AlternateContent>
          <mc:Choice Requires="wpg">
            <w:drawing>
              <wp:anchor distT="0" distB="0" distL="0" distR="0" simplePos="0" relativeHeight="251658262" behindDoc="1" locked="0" layoutInCell="1" allowOverlap="1" wp14:anchorId="6B5E0460" wp14:editId="10DACF10">
                <wp:simplePos x="0" y="0"/>
                <wp:positionH relativeFrom="page">
                  <wp:posOffset>876462</wp:posOffset>
                </wp:positionH>
                <wp:positionV relativeFrom="paragraph">
                  <wp:posOffset>1079643</wp:posOffset>
                </wp:positionV>
                <wp:extent cx="4328160" cy="5370830"/>
                <wp:effectExtent l="0" t="0" r="0" b="0"/>
                <wp:wrapNone/>
                <wp:docPr id="334" name="Group 33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328160" cy="5370830"/>
                          <a:chOff x="0" y="0"/>
                          <a:chExt cx="4328160" cy="5370830"/>
                        </a:xfrm>
                      </wpg:grpSpPr>
                      <pic:pic xmlns:pic="http://schemas.openxmlformats.org/drawingml/2006/picture">
                        <pic:nvPicPr>
                          <pic:cNvPr id="335" name="Image 335"/>
                          <pic:cNvPicPr/>
                        </pic:nvPicPr>
                        <pic:blipFill>
                          <a:blip r:embed="rId219" cstate="print"/>
                          <a:stretch>
                            <a:fillRect/>
                          </a:stretch>
                        </pic:blipFill>
                        <pic:spPr>
                          <a:xfrm>
                            <a:off x="0" y="0"/>
                            <a:ext cx="4327802" cy="5370669"/>
                          </a:xfrm>
                          <a:prstGeom prst="rect">
                            <a:avLst/>
                          </a:prstGeom>
                        </pic:spPr>
                      </pic:pic>
                      <pic:pic xmlns:pic="http://schemas.openxmlformats.org/drawingml/2006/picture">
                        <pic:nvPicPr>
                          <pic:cNvPr id="336" name="Image 336"/>
                          <pic:cNvPicPr/>
                        </pic:nvPicPr>
                        <pic:blipFill>
                          <a:blip r:embed="rId220" cstate="print"/>
                          <a:stretch>
                            <a:fillRect/>
                          </a:stretch>
                        </pic:blipFill>
                        <pic:spPr>
                          <a:xfrm>
                            <a:off x="787618" y="2365231"/>
                            <a:ext cx="82295" cy="82295"/>
                          </a:xfrm>
                          <a:prstGeom prst="rect">
                            <a:avLst/>
                          </a:prstGeom>
                        </pic:spPr>
                      </pic:pic>
                      <pic:pic xmlns:pic="http://schemas.openxmlformats.org/drawingml/2006/picture">
                        <pic:nvPicPr>
                          <pic:cNvPr id="337" name="Image 337"/>
                          <pic:cNvPicPr/>
                        </pic:nvPicPr>
                        <pic:blipFill>
                          <a:blip r:embed="rId221" cstate="print"/>
                          <a:stretch>
                            <a:fillRect/>
                          </a:stretch>
                        </pic:blipFill>
                        <pic:spPr>
                          <a:xfrm>
                            <a:off x="2137882" y="3627865"/>
                            <a:ext cx="79375" cy="84455"/>
                          </a:xfrm>
                          <a:prstGeom prst="rect">
                            <a:avLst/>
                          </a:prstGeom>
                        </pic:spPr>
                      </pic:pic>
                      <pic:pic xmlns:pic="http://schemas.openxmlformats.org/drawingml/2006/picture">
                        <pic:nvPicPr>
                          <pic:cNvPr id="338" name="Image 338"/>
                          <pic:cNvPicPr/>
                        </pic:nvPicPr>
                        <pic:blipFill>
                          <a:blip r:embed="rId222" cstate="print"/>
                          <a:stretch>
                            <a:fillRect/>
                          </a:stretch>
                        </pic:blipFill>
                        <pic:spPr>
                          <a:xfrm>
                            <a:off x="2148042" y="4328778"/>
                            <a:ext cx="79375" cy="84328"/>
                          </a:xfrm>
                          <a:prstGeom prst="rect">
                            <a:avLst/>
                          </a:prstGeom>
                        </pic:spPr>
                      </pic:pic>
                      <pic:pic xmlns:pic="http://schemas.openxmlformats.org/drawingml/2006/picture">
                        <pic:nvPicPr>
                          <pic:cNvPr id="339" name="Image 339"/>
                          <pic:cNvPicPr/>
                        </pic:nvPicPr>
                        <pic:blipFill>
                          <a:blip r:embed="rId223" cstate="print"/>
                          <a:stretch>
                            <a:fillRect/>
                          </a:stretch>
                        </pic:blipFill>
                        <pic:spPr>
                          <a:xfrm>
                            <a:off x="911824" y="2344022"/>
                            <a:ext cx="79375" cy="84327"/>
                          </a:xfrm>
                          <a:prstGeom prst="rect">
                            <a:avLst/>
                          </a:prstGeom>
                        </pic:spPr>
                      </pic:pic>
                      <pic:pic xmlns:pic="http://schemas.openxmlformats.org/drawingml/2006/picture">
                        <pic:nvPicPr>
                          <pic:cNvPr id="340" name="Image 340"/>
                          <pic:cNvPicPr/>
                        </pic:nvPicPr>
                        <pic:blipFill>
                          <a:blip r:embed="rId224" cstate="print"/>
                          <a:stretch>
                            <a:fillRect/>
                          </a:stretch>
                        </pic:blipFill>
                        <pic:spPr>
                          <a:xfrm>
                            <a:off x="1193764" y="1752329"/>
                            <a:ext cx="79375" cy="84328"/>
                          </a:xfrm>
                          <a:prstGeom prst="rect">
                            <a:avLst/>
                          </a:prstGeom>
                        </pic:spPr>
                      </pic:pic>
                    </wpg:wgp>
                  </a:graphicData>
                </a:graphic>
              </wp:anchor>
            </w:drawing>
          </mc:Choice>
          <mc:Fallback>
            <w:pict>
              <v:group w14:anchorId="3171F27A" id="Group 334" o:spid="_x0000_s1026" style="position:absolute;margin-left:69pt;margin-top:85pt;width:340.8pt;height:422.9pt;z-index:-251658218;mso-wrap-distance-left:0;mso-wrap-distance-right:0;mso-position-horizontal-relative:page" coordsize="43281,5370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cp5m6/QIAAAMQAAAOAAAAZHJzL2Uyb0RvYy54bWzsV9tuozAQfV9p/wHx&#10;3gCGAEFN+pJtVanarfbyAY4xYBVjy3Yu/fsdG5I2ya5aVUqVVfcB5Ov4+PjMjH15teGtt6JKM9FN&#10;/WgU+h7tiChZV0/9Xz+vL3Lf0wZ3JW5FR6f+I9X+1ezzp8u1LCgSjWhLqjww0uliLad+Y4wsgkCT&#10;hnKsR0LSDjoroTg2UFV1UCq8Buu8DVAYpsFaqFIqQajW0DrvO/2Zs19VlJhvVaWp8dqpD9iM+yv3&#10;X9h/MLvERa2wbBgZYOA3oOCYdbDoztQcG+wtFTsyxRlRQovKjIjggagqRqjbA+wmCg92c6PEUrq9&#10;1MW6ljuagNoDnt5slnxd3Sj5Q96rHj0U7wR50MBLsJZ18bzf1uunwZtKcTsJNuFtHKOPO0bpxngE&#10;GpMY5VEKxBPoG8dZmMcD56SBgzmaR5ovL8wMcNEv7ODt4EhGCvgGiqB0RNHLUoJZZqmoPxjhr7LB&#10;sXpYygs4TYkNW7CWmUenTDg3C6pb3TNi2bUVYPNeeayc+nE89r0Oc3CJW45r6tkGIH07ys6xZ3Bk&#10;YtEyec3a1jJvywNYkPSBJP6w315uc0GWnHam9x9FW8AtOt0wqX1PFZQvKABUt2UExwa+awCjVKwz&#10;vbNoo6ghjV2/AhzfwcUsUFzsOhzoJ5x2C3oQ2Cs1k+UhetJMmk7s0ruTx4VU2txQwT1bAKyAAejG&#10;BV7d6QHNdsjAYQ/AIQM8Pc9Q+If0kh7qJT03vdgjO61esjxLI8goEExQnI5RHPWa3IabHKEJ+JUN&#10;Nn3xv2yyQ9lk5yab+OSyQVGc5TnIE3QRpyjLUxdrcbHVTTaJs61ukmTsej94uAEv209P+bnpJnkH&#10;3SR5mPS6sTeZLHMk/EU3MMBS9MF1MznUjcvd9g5gLz/ncK2xjn7aNDWJohyBPF2aSpIQof00tRdu&#10;YuQi8seWTQJPhL1wAw3gS+ckG7h/nVg2UQRpKO11E2Vwu0HOd94x3Lg3Fbw0XRQbXsX2Kfu8DuXn&#10;b/fZbwAAAP//AwBQSwMECgAAAAAAAAAhAORfR3fFuQAAxbkAABQAAABkcnMvbWVkaWEvaW1hZ2Ux&#10;LnBuZ4lQTkcNChoKAAAADUlIRFIAAAJlAAACpQgGAAAAimebkwAAAAZiS0dEAP8A/wD/oL2nkwAA&#10;AAlwSFlzAAAOxAAADsQBlSsOGwAAIABJREFUeJzsvXuUJFd95/m9v4iMzHr3U10tqfRChQAhC9Ag&#10;HgaMwRhsbGyP1+MnNjt77LHnrGe9u/Z6vHt8zDk7x7Mzxzuzs2vPeJnd8XPsMRgW2QeMQdjCyAgk&#10;yyAQQtBCjy61ulrqVnfXI58Rv7t/REZlZFS88lHZ1ZXfzzl1Kisj4n4iq7vi94t7f/eGsdZiCCqt&#10;1gs3ObB3GsjNpnLoGIAKAAdAAKAh4naCIGgB2AJw0XGc9Xa7/bzneRubm5vbCwsL7fX1dX95edmu&#10;ra3ZlZUVu7a2ZlZWVsyFC6fcSmW2srg4O9fe7hw2Yg4ZwYIxmAOkClUXgAFMBQ4cBAgcBxpY0wn9&#10;NtjZruqgcqQCwIvO0XEcEwRBw3GcRhAETQBta20LgA9AAVgAHdd1OwDg+74DoAqgZoyZgV48BLUe&#10;RBaNtV73d2IA4wCmAqgBIOF7CACxgO10zysAYAVQBUQAhXcMQRBo1y0A1HEcPwiCTux8mgBaANoA&#10;Otbajuu61vd9McZ43fNzHcdxgs6F8HckUgNQMda63X8bIzACAArbtsb4DqQdaBAA1odI+J8hsC3A&#10;diDSBgA4hwwAcRynEgSBB6DW/V11ANQBbHd/f23XdTu+72v3s8NaG/1OjTHGBeAiuDxnjFYAqQFw&#10;oGog2LKqF63ajUDkfKcTbCwsPLcN3NX9N4UO8x+VEEIIuVowAyZllfrp//e4N1N5jQHuNE7lLYB3&#10;E6BzgC4AAKxtwiCAFR8GDVi7DWPPi5rn1NhzFuYSbPAizEwT7lLDitdxg/AkfKgBxDGmWoW48wAO&#10;GYNjgD0CYBEwi2KcqurFClrPCaAGRgU2SlyML0CgMG0YK2LhKmxVDCpq4QDwYCEwUITJTRPGbMNK&#10;AAQdGHRg4YsYq76qGDQVVgHrwogHyDxgPcAcD79jBjAeYBUGLiAOrLrhr0qk92tThREf0ADWKAA/&#10;zMuMAlYBI+H3nX8W7f7rdGDF7yZ0LYFpKWwbQACYAAY+LFzAOgIzo4ADqwJjZsP8CzVYWwGMC2Pd&#10;neat8bsvfBjTCn9/0bkAMDZ6ryVhQohu2xUAApgFGNOG1RaMaQBmC1bbsGjBIIBIIKqqIiKqqgYB&#10;YBTGVKHqwEgNsPMCU+22bQBpwngXYNwXrfXPwroXnNp1F3w1W9bIlg2wHZ53x+z+b9m26e/3/deN&#10;7RO99oDKcQvj9R9bOZTWgEU30RxwG9C5BFhrYUy4T9brPOL77T6/fP/uffpfdy7tOtaDMZi78A3g&#10;rnrhuRFCCBkLgyRlptXaWHU3PvojxphfFXHcbryGauCLOG4Uh7MaUFUFgKx9VKPExKqIuFnbRUz3&#10;eJPYHvhh6ybzHNLOKdzfxN6zmtdG9HnT2xr+85dpJ74tbC9M6qL8p6jtMkSff/fvu9xxae9ntdP7&#10;Xfb+LwE7+6X+PxjUn4lVICUfUsVg7RT6B+uNLv4c6fnXwJ9/h/7zU1UfMBJY79srx3/4bwZvjxBC&#10;yDAMcgF3XXfu7cbI9wNhAhBevIEoQSlOtgzQHYZSDdrR8TsnI0bCrzAQq1qNf0XbY8lb35eIuCKQ&#10;5Pvxr24is/O9F8Ti7aS30f3MUc9WWnsaJhXp7rhLNfB77aXt199+fFv83MPPHO4fPy7rM0fnl3+e&#10;kOh72u8i7Zzjx+0+5147ukPoD/+te0lB9/+SSsjO/4P0/0/9lElIomNVrYa5n9n1VdTO4P5e26ph&#10;x2D0Pd0vkrUtPHZMnz/l/EK/44qICDovBU4fRnEvHCGEkDFQuhcCYS3W69SZXxW7HQUNCROrnd6a&#10;1PaiRKrbIyXhe05Ui9UXIOL7DtbjVdS71Z/UJffNCnTROcW/ZzmTn7+/zbD3r9dWdg9QvN3087Xd&#10;Prfe+eV9/vTff3ZPZNpnjZ9X+u8uGoYte2z67z9+jslzKnNuuz99ur/Mvlnbp8VvDN7oN70n3Rr+&#10;BmENISGEkD2kdNJz6tQpq+p74szOh70c3QZEXBHH6/VqBO34cVEvV+GJJIJ91nFZwSd6r6gXIa/N&#10;ZNDKOqfkcFy8zWRik+z9SyPee1EmCYmSu7Qgm9arlDy/rJ6ntM+cdx79n7OXcJY5NjwP9aPv/clt&#10;/+v4Z0v2riaPGaYXKXnMMEOAB8kPY9vdzrGfEmN+CnjYSz2QEELIWBn04h+o1XovAVO/F1ijwO70&#10;XcCTgT4eWLOSm7zkIJkkpW0vSgSzkqnecGxe8tH/WZL7F/nTErisJCR5XFqClbUt65zTPn9RQM+i&#10;yF+UAIa9q9kJa1qyEt+3bC9aVpvj+vwHzS9GagAAY+tA+Zo+QgghozFgUmbmRbdnoxKTsHdkp6ap&#10;L9lKJl6xOrCd4u285CaZ7KWefEYClJa45QWwtN6sZD1blr/oddKftV/y95Fdb7f7+P4eueh3kv77&#10;z0rOot7CvN9X1udP+qPj034PeT1mWb+3UXp/hvn9D/r5D6Tfal2MzMOgCtw1ULJICCFkOAZMymwD&#10;toO0YuMoQQtf9xKc5PCaiLjJu/V4MtDfXrKwv0eyVy1tW7q/v72sJCRv+DL5Oo00b9p+af4yPUJF&#10;7qzff1o7WYnesP60dvIStN21eOFwZt5Q6ij+tHbKJPZT5Tcy233Prq8/4uS5CCGEjIfBkjJrK6od&#10;v38mYfqQSJmEJf46765/kGHMZJIxTn88SUgbxoy/LjsUtReff7/7i37/ySTtoH3+/e7vHas+AHd5&#10;2R9qhWlCCCGDUTopq9VqIvBtctYckF5TVZQYAelF6UX7FdXR0E8//WPyG1HAcNYlIYRMiLJJmVlZ&#10;Walq8wknrXdoV6MlAkLaflnDkGk9K/TTT//e+MPEThXWtmHRKdMWIYSQ0SmblDkAjqDz3Hy00GfZ&#10;Wp8ywyjDFHLTTz/9e+m3Gj4P1bbW1tocviSEkAlQKik7f/78jO/7N0MvHg5XIi8fSLLu7OO1L2Xu&#10;/pPb6aef/r30G4ERHxatvHMihBAyPkolZbVabdbY9q2wnUNpd+hl7sbzhkrS9kkrWC7bO0A//fSP&#10;5gesdocut1ZW3sCeMkIImQClkrL5+fkq6p8/Dmt3FoYdtM6lTODoO7GUoJG2nX766R+/P+wps5vW&#10;YvPUqVNMygghZAKUrSmD6ZzxYKQ9aIGxam9h0rRt8e9ZlBm2oZ9++sfnFxGBRQPAxurqKpMyQgiZ&#10;AGWTsuf9wP8QrJ7t3ZWHq7BHO0TPvMxaiT5VntMbkDVskzbEkwf99NM/jF8VsC1Y2zl16pQp8hBC&#10;CBmdsklZyztx91MWzp+rBo+Gd97JZ+JFK8hHz8UcdtZXt7WMQDKOtumnn/4iv0h3jbIBhz0JIYQM&#10;S9mkzAK3b/ve6++xMv97MFoH4rUsQTucQh9ruMQdfTLwlK17Kaq3oZ9++kfzhz1lUACWw5eEEDIZ&#10;SteUAbDVxZc85c+94+OYec3/pc6xL6tqGwBEHG93z1nvIp8XPJL7pQWQwYuU6aef/jH4BbBMyAgh&#10;ZEIMkpQBgF+tLjzRcU78Dmqv+TJqt7a7d9Q7tWRZtTC5J5FRM5N8b9DgRD/99A/nFxERSIDKYa7o&#10;TwghE2LQpAwA2qdPXzptgb9H9bZnAegwiVjazK+ioFO2bfrpp390vxr4ABrjchJCCMlnqIv86upq&#10;qxW0PmRV/x8AEs7wErfsFH8gvS4mqw4mb0gnbT/66ad/VL8qYLastVtgsT8hhEyEoe+8Z2evf7Zj&#10;9R7A2VKrTaBcAXIaaYGl7JBO+tAL/fTTP5pfBFYbgG0O0hYhhJDhGWk4pFarb8GZuR+qZ1Wtxtco&#10;K7pbzxryzAsoRUXQgwwF0U8//en+2LaG69o6ABb7E0LIBBgpKVtfv7xpK9f9HmCeTgaTorv1Mnfz&#10;ycCS12MwaPv0009/0Ta7BbgNMCkjhJCJMFJStrx8Z/2FrerH4MzdH77Tf6Ef5G497b0yNTZZ+9NP&#10;P/3D+1VVYU2j3W5x+JIQQibESEkZALu8fGdD5l63s5jsIEFi2Dv/ssM99NNP//B+C1NXDVpZ7RNC&#10;CBkvoyZlAKCBe/JZtZVnojXLMmUDFCCXmUEW7Ve2loZ++ukv73Zc07KWSRkhhEyKcSRlUNXTqFzz&#10;MGD95JDLsMEla+gmiUj/A5fpp5/+0fxRm4HWtoOg3QJrygghZCKMJSlrNBpftZUbPgKLOtALIsmA&#10;kSQZhKJ9ywyzZLVDP/30j8mvfnN+foYr+hNCyIQYS1K2uLj4oi/HHoS4DaD8zLKi+pm8u/y82jX6&#10;6ad/dL9jWx0gvySBEELI+BhLUgbABoG7DWdeVQO/aOd4QBi2Bqbs8A799NM/mD98z3R/ei4YpG1C&#10;CCHDM66kDLOzswqzUC8lzaiBiRg0yJQJcPTTT385f0TguHZ93Wc9GSGETIixJWUAfCC4AIPcdY2i&#10;wDFsD0HesWWHbeinn/4S/sDa5WXfgoX+hBAyEcablDmHHwPM2bSN8eLj+Pe8fbMYpneBfvrpH9Rv&#10;7fq6a7L2I4QQMl7GlpStr693bPXWh2DN06miAYJQmTv+rPaH6UWgn376+/cNa0ONWV52DXoFZoQQ&#10;QvaQsSVly8vLHcXsw5DqWt4isvEAkLx7H6ZgOfneIEM/9NNPf5bfCIytANc6g5wTIYSQ4Rnr8GWj&#10;0XgScugMAKiqH37vr2HJKzIedEZZmbt/+umnf3A/YBXA3OZm0ys6D0IIIeNhnEmZPXfu3JZ1j58L&#10;f+yvXckKIFmFx0UBqmzdDf300z+M33Fhdc5xPA8cviSEkIkw1qRsdXXVOtLqwJafrFWm8DhtW1bQ&#10;ygoy9NNPf3m/auDDqJltb1bA2ZeEEDIRxpmUmfPnH6+i0zkCZK8WHicZOLICSVrQiZMcklGln376&#10;R/GLOK5jjNc04oA9ZYQQMhHGmZTJsWMnDqs4R8Vx3FIH5Na05NfB5PUElAlI9NNPf4Ef8IwJSv0t&#10;E0IIGZ1xJmVOp946CW0eKbqzT5K1z6BDOmlt0U8//YP5d3621kPYU0YIIWQCjDEpe9gV130pggsr&#10;8dGOrDv7eO1Lmbv/5PaygYx++ukfzB9ro1RdGiGEkPEwtqTswoVF1wAvg9VjaXXBWcEibWgGSC9Y&#10;Lts7kAb99NM/iD/wi9okhBAyXsaWlB09eo0DY24G9IiI7Gq3TODoO7GUoJG2Pf46z0E//fQPghEA&#10;Yszuv2VCCCF7w9guuBsbWyLWXgvbWYq/r2o1azZYWm9AGmVr1LIc9NNP/2B+EREYsJ6MEEImyNiS&#10;MhHHUf/cSVid7X/fSNHdfl7ASG5PG+LJPy/66ad/cL8qLAIYw8SMEEImxLiSMscDjqP9zJyIeEC5&#10;gDHoXX+Z48a1D/30T7dfBMZUjXG4oj8hhEyIMSVlzx12PPMq+Bdn1EpyBlfpmWJl616K6m3op5/+&#10;sfg9GMtnXxJCyIQYS1LWaTirxj//TtjgkAh2BYO84JHcLy2ADF6kTD/99I/iV1UF4AAcviSEkEkx&#10;lqRMHLkB7bW7YKCqujOVvigYpO2XdkyZ2WVF7dJPP/2D+kUqplwbhBBCRmc8F1w1h6CXbxBxXBEp&#10;9ViWtJlfRUGnbJChn376R/OHy9qo8cN6MtaUEULIBBjPRd4xFUBFNfCjKfiF4pS6mKw6mLwhnbT9&#10;6Kef/lH9qgACa9VH2mrQhBBCxs44kjIDtXMCOyviunlT8LNICyxlh3TS9qOffvpH9YvAog1YJmWE&#10;EDIhRk3KzNraWs3Y7UW1QbN7dw2g+G69f6gkPwDltZnVo0A//fQP71dVhbE+rAZ57RBCCBkfoyZl&#10;1eXl5dvRevJlYkwNSL/TTxWXuJtPBpa8HoNB26effvrztosAxoRfhBBCJsFISdnGxsac45j3IHhh&#10;RTV8lEtWXUwaRXf+ZWpssvann376R/MD8MDZl4QQMjFGuuAuLi4uof3N9yGo3xk9hFw1aO80XhAk&#10;hr3zLzvcQz/99I/s5+xLQgiZEKMkZaa1ebaG7YePwgh665NlL4kxSAFymRlk0X5la2nop5/+sm2q&#10;AlKBe4SLxxJCyIQYJSlzpfP4YWjHFXE8YPcFPxkw8kjuW3YYNDlkmjyOfvrpH8wftikCoNSxhBBC&#10;xsMISdnlecH562EcN6onA8ILev/Fvdxssvi+ZYZZstqJ/0w//fSP4tegUuFyGIQQMimGTsrq9c05&#10;BM1ro1oyADtDmGWGSeKJ3K6TyghOyeOT+2f9TD/99A/uhzV+p8PeMkIImRTDJmXG8c2cY5ylYQ6O&#10;B4Rha2DKDu/QTz/9w/nD5TAGa5sQQsjwDJuU2cC124GpXAJsLECUKyTOqoGJGDTIlAsw9NNPf1l/&#10;uHgsAgBcPJYQQibE0MOXs7P+Foz7HNBfw1IUGKLtw/YQ5B1bdtiGfvrpL/IbAMa3lo9ZIoSQSTFC&#10;of9NdQ38c+HoRvEsr3jiFv+et28Ww/Qu0E8//YP4FTDVAGBNGSGETIoRkjJ0rHv9izAuYK3EC/5T&#10;RQMEoTJ3/FntD9OLQD/99Cf3F4FUAVgOXxJCyIQYJSmzKtc3dOa1vtSuF0BzZ3RFxANA8u59mILl&#10;5Hv000//aP5YG4G1LPQnhJBJMUpSBlSrFu6RplZu0eSTWJK1KykX/Nyp/GUCVJm7f/rpp38Yvyqs&#10;bQK2U3QehBBCxsNISVmtVrWw2obtZF7wi2pYsgqPiwJU2bob+umnf3A/AFiDlrXKQn9CCJkQo/WU&#10;AYAx2wheqEc/5l3kU0+gROFx2rasoEU//fSP5ldVX0QE1nRU/VaZdgghhIzOiElZI7zw+xe6NSnq&#10;i4TLYpQpVk4GjqxAkhZ04iR76Oinn/5R/N1jre2o+n5RO4QQQsbDSElZswkD7cwg2HDDd4rv+vvk&#10;OTUtQH4dTF5PAP300z+8P0zsVGFMUzXg7EtCCJkQIyVlph1U0HxsXoytAb279Pg+ZYZRsvYZdEgn&#10;rS366ad/OD8Aa62ynowQQibEKEmZiOschn/eA0zqXX3856xgER9qKQogRcM49NNP/zj9RpeWFpmU&#10;EULIhBghKXvuiIjeIaYtquoXPbg4b6gkbZ+0guWyvQP000//aP7w79laQAvbJoQQMh6GTcqM3/Tu&#10;NMHz7wQMRMQVETcvOJQJHH0nlhI00rbHX9NPP/3j8jsurFjgsinemxBCyDgYOikzBq9CZ+0NGgS5&#10;d/Kq4XMxs7bFv2dRZtiGfvrpH7//woWOguuUEULIRBg2KXONs3g9go3DMJIbNESMFN3t5wWM5Pa0&#10;IZ486Kef/mH8qg46wdGjZxTJx3UQQgjZE4ZJytytra3Dsn3/YdjAiy764R15uE4ZUC5gDHrXX+a4&#10;ce1DP/3T6g971kQCqK6vt9lLRgghE2KYpGx+xnnxndp59mUijgt0L+JOReKjHGXu6JOBp2zdS1G9&#10;Df300z8Gv7X+8vJRCw5fEkLIRBg0KTPtdnvFNB/6aQCrqurDWYIcfrdg7vWIkrSI6CKfFzyS+6UF&#10;kEGLlOmnn/7h/UX7E0II2RsGufgaABXPf+4l8LdfAWNmRYwLbUAv/aVi67NQVc2qhck9iYyameR7&#10;gwYn+umnfwS/VV1be5K9ZIQQMiEGTcru1sbD3w3YeVgrgAC2A1gf3aUxMouKk6TN/CoKOuO8g6ef&#10;fvrL+K8fl5IQQkgBpS/y6+vrM9q68DPQrZ8Sx/XC51xaqAY7DyyOpt+XnRUW/558XRQs8oIK/fTT&#10;P6pfFUZkZcXjzEtCCJkQpZKytbW1maNHj96BzjOrEPEBQETc6HvyAj/oHX1aYCk7pJO2H/300z+q&#10;XwTWcuiSEEImSKmL9/Hjx5cdu/29aH3jJCxq8W3JC3rZ+pes2rO8gFJUBD3IUBD99NOf7Vfte7wS&#10;e8sIIWQClErKXLRuxfZf/TMxwY0i0ndMVhApulsvczefDCx5PQb000//eP0A0C30Z48ZIYRMgKIL&#10;c6Xdbr9a6p/9XvibnmrQBrLvyJMX+kHu1ovaK9MjQD/99I/HLyICY9yVlVvYS0YIIRMiNym7cOHC&#10;jBs8/V4EF75dHNcTd96Lr9oP5N9xFwWJYe/86aef/on4g25PGRMzQgiZAHlJmbuwUF3B9t+9HUZe&#10;pmpVMaNRgX+Eav9sy7y780EKkMvMIKOffvr3yq8Kq7qycpzDl4QQMiEyL9KtVusWt/mlnwT8wzBo&#10;ixgRvSCq6vc1IP0PPE4OuQwbXLKGbnZ9APrpp38P/CJWpAO8tdTxhBBCRiczKXNd9y1on/4ZwJwU&#10;I7Oq6qtiV08ZsDto9OpSTO5isskgFO1bZpiFfvrpn4ifvWSEEDIh0i7YsrW1dQLtJ66F7cyLiBvW&#10;kfXWIwPyC4zLDJOoZj9jLys4JY+nn376x+/vYdhLRgghE2TXRXl9fX1mZmbmu03jsTeJ4+7qFds5&#10;sOTwShrxgDBsDQz99NO/N/5Bas8IIYSMj10X38XFxSWj5/857Na3AoBq0I6GLJP1ZDuNlAgwafsn&#10;X0cMGmTop5/+8frDxWOVsy4JIWSCJC/INc/zXo7tB5ejlftFHG9n553kLP3iX3bYJK+NMu3QTz/9&#10;e+sXEXFdxwE+xMSMEEImRN9FvNVq3SK69Xb4F/1oaaLuXXPsoeNBe5i7+3jxcfx73r6ZJ00//fRf&#10;MT8hhJC9oe/C7MrWd0rjc78i4hyJX7zDYv/oQr179mW0HzDcXfygs83op5/+vfWrqvq+EwA/xNmX&#10;hBAyIaILtQFQMcHlI9o53wyXv8ivHwOGKxKOH5O8ex+mYJl++ukfvz/5jFtCCCF7T3ThdVqbZ1fR&#10;PHWziFMLa8eiC3WYnPUu3OHzL+PvpZGsXUkGgLTjB51RRj/99O+VXzWsKeMjlgghZFIIADSb6ysV&#10;L/jfETz/DsAkEq9w6DL6igr/y9a9FNWwZBUeFwUo+umnf2/84d+5SBConDr1F0zKCCFkQggAmHZQ&#10;QWftTbC6BFiIOF7yjjr6ir8XvU4bEik7FFOm8DhtG/300783/t5rNbXaKzmMSQghEyJMysStorPu&#10;Aia1iD/tot/XSOKCHt5pFxcrJ9vKCiT000//FfAbkZWV59lTRgghE0IAOJ7jLYlt1UScvqQsrw4l&#10;7068TEBI2y/5M/3003/l/ICV9XWXSRkhhEwIWV9/pOaLHlcNNKwn613sBx1SAcrf/ZfZh3766b9y&#10;fqiV5WUmZYQQMilkeXlpwdj6dYBCVXOHPYqGUYDsu++sYBEfaikKIPTTT/9k/OFjlgghhEwSaTZn&#10;59H4+yUgvXi4TM9ZmbvxrGCRXmBMP/30X0l/t2X3wgVPwGUxCCFkIojpBJ7pXKqKOIUX7bTt8dd5&#10;waFM4KCffvr3i98R2O3K0aPXOIMcRwghZHiiC3/usEiZYZNuO7sCiGq0vln6tqI26aef/sn6d57m&#10;ofAuX95gLxkhhEwIqS7Mng1Uv7nzRspdd9EQS65A+tc3S25LtpnWNv300z85f7hgdODDoOI4XqXI&#10;QQghZDwIsLSp5vAzQPjc4ehCn3Uhj++Tx6j70E8//VfODxiBMa4IH7VECCGTQgD4Wrv7PIwH1cDP&#10;CwY7BxXUuyS3ZV38k8eXrXuhn376J+C3tmqMw54yQgiZEOFF2aqP2ssAFNeUDUKZXrfkfvTTT/+V&#10;9Uc/G4MZEac6jJsQQsjgRBdro5jxRRw37QJeZnZXauMlet2S+9FPP/1X1h9+icDCM0a8QZyEEEKG&#10;p3fRlpofLhiZXT5S9iJfhrSZX0VBh3766Z+g31jX84wL1pQRQshEiC7yFqZWh7Okqr4PFAeLvIt6&#10;2Vlh8e/J1/TTT/+V8YdDmKoApN2GQTQLiBBCyJ4iAFBddNow5gJm7twCjACm9JBK2n6D3tGnBRb6&#10;6af/yvijIUzAVYS9ZOwpI4SQCSAAsLU134Cz9El4178gTlXiN8Zl79jL7Jt1XFEAop9++q+A37ie&#10;8S9y9iUhhEyIblK2taWK+9B57lkNWn58GKTsHXvZ98tuj/xFx9BPP/3j96uqwjhta6UDDl8SQshE&#10;EABYXl5uua77oDS/cRrAzgrg/TUmvUQt6448eaEf5G69qL0yPQL000//+PyAtYAGeW0QQggZH9FF&#10;PABwFsHm04DdVegP9NerlB1uKQoSw975008//RPwW9uBtUzKCCFkQkQXYAugE7iHnwRwpvtW5h14&#10;nLyes12yAQqQi+7y6aef/r3xh22Eky6t1VLnQQghZHT676RnXvUYjPdJtbolIu7O+wUX+qw792TA&#10;yCO5b9bQDf300z8Jvwhssw3L4UtCCJkUfUnZhQuNrwUz3/qfYJ0/VrWPlr2oJ/eJfk4GjLzj4vuW&#10;GWahn37698YfYmGtbVWtw0J/QgiZEH0X7OXl5e2nzzQfCebe8J8B715A12BsOy1Y5BUYlxkmUe2f&#10;2Zl2fF5CSD/99O+dX9UqjGk1NGBPGSGETIhdF+XV1dVWZebm++XY2/5vK8f/A6y5AERBoD8QqGrf&#10;pIDo5yLiAWHYGpiywzv000//4P5w+FI9Y0TAxWMJIWQiZF30A+DYk86R7/oTnf0Hv6CY/0PAbomI&#10;u5OIWW3u1J0Z2wwP6yVqudKMGpiIQYNMmQBHP/30l/d3H7Pk1IxhQkYIIRMib5ijDeBpd/ZlH9XF&#10;d/8uard+SW1wFgh7xMRIbacRI7NhQFA/PkEgjV6v2vCzxLLv7ssN29BPP/1FkwdEjDFuE8VtEkII&#10;GQ9lLrjBU089db/Mv+GnrHfbbwP2UcQu1KpBO3xlVcTxsi728eLj+Pe8fTNPeojeBfrpp39Av4VX&#10;kyD3JosQQsj4KJOU2dXV1RaA087C6z5oq6u/DWP/POo1E3G88Ht+D9kgQajMHX9W+8P0ItBPP/1p&#10;WKdtxAFrygghZCIMcvFXAI9far/0j8V71e8C7uOq0LD+JOwtK1PTEt8nefc+TMFy8r1Bhn7op5/+&#10;3f6dNgwMwJoyQgiZFAPfkR89enTrfOvkp/3a3b8Imf9XMGiHw5ZhYpa8wCe/5xUZDzqjrMzdP/30&#10;0z+MP/BhYcPnX3LpZ1IrAAAgAElEQVSdMkIImQTDFPHqsWPHNr25Wx/tzL3r9zDzut9Ss/AFAL6I&#10;7LrgF9WwZBUeFwWosnU39NNP/+D+bt3oQD13hBBCRmOYpCyiXa1WvyGzq//czrzhA5h51WkAiK9d&#10;1j9UEr3fv2RGmcLjtG1ZQSs7yOS3TT/99MffF4ExLQ1Mq0w7hBBCRmeUpAwIhzX8ZlD/C+uc/A2t&#10;3X4WVlU1XJxSpLsyOIBoIkDeMzWzAkla0On7EIkhmchfdPL0009/lifwrTUtPvuSEEImx6hJGQBg&#10;bu7G9WZQ/zicaz8NI921zHbXsPSWz+jKc2pastooUxRdJiDRTz/9ef5ybRBCCBkf47rw2rm5G8/7&#10;Hf3XgP0I0B88oiHLaPmMJFkBZtAhnbS2ygzj0E8//bvbN6ZWQ7gkBiGEkAkwzrth35s/8XWF8xkY&#10;/WtV3VANug8z7w1jJpfPiA+1FAWQomEcIPvuPytY0U8//f37hN8tIFWL6mLeKRFCCBkj40zKLIB2&#10;p1P7kg30LwG80D8Eon4YAKLFZncXGKcVL8eDSdnegTSyghX99NO/+z1Vq9YYH7CsKSOEkAkx9rqR&#10;mZM/+Gw9mPtda6r/K4BP9u7E81f833ViKUEjbXv8dV5wKhO46Kef/qhNERNsCWvLCCFkcuzFBTdY&#10;OPlDF1oz33OvnX/znwN4TNVeArILmccxbJPWfrR/fIiGfvrpz/fvLFtjg5oxhjVlhBAyIfbqLlhn&#10;Z2fP+Obkp+G95AHAbPcPzfQeYt5f09KbnZk1bJM2xJOHSLg0R9a2ZJv00z/tfhFxu3VlCj73khBC&#10;JsaeDk1Uq9VnOtXX/Aaco3+p6p/bkYrjhRf95FpmjtebqZk9bFImGI26D/30T7dfBMbw8UqEEDJB&#10;9rpepF2tVp/Qhe/4CGTuAbVa3xkaMbbdX1isfjhbs7j2rKjeJrmt7Ey1snU39NM/HX6r4HMvCSFk&#10;YkyiiFdd1/2kzr3+A4CzFRUOi5EaENavhEOY4sZ7yvoaGLBIOXlcXvBK7pfmop/+afOrauRkUkYI&#10;IRNiUjOrOm71+s9r7Y5/LMBnozejIcyig8vMLss7bpD90o6hn/7p9BtrrWVSRgghE2JSSRkAXHzq&#10;udq9QeX6D6vaR5OFzPEes6wGygaZMqTNPCsKevTTPy1+ERHAssifEEImyCSTMqyurrbb3us+as38&#10;BwC7Fc0Miydj0fBlUbDKCyplZ6XFvydf00//dPtVYeEYM75EkBBCSD6TvuDamZmZs/786z4NuB9W&#10;G5zqvh2rfckPFsn30vYbtEchLbDRT/90+yVqg71lhBAyIa7EXbBfrZ58Umt3/IEY86VoxuWwS2Fk&#10;9SgU9RYkh0/TXtNP/7T7jRnsSRyEEEKG50oNTbTc+Vf+bSAnH4DFlqr6abVkycCS12NQ9v2y2+mn&#10;f9r9hBBCJsuVujBbAO1g9g1/BXf+gzC2mVYPU6bGJmv/5LY0inoe6Kd/mv0w8HDlrhGEEDJ1XNEL&#10;rufNPebPvfW3YBbOwth23r5ZQyx5d/xFQWrYngf66Z8Ov4jn8dmXhBAyKa70XbDveUfOY/HbLgGi&#10;4TBmGBTKzCCL9itbSzPIkA399E+rP2xTFVZnOh1TA4v9CSFkIlzppMyeP39+G7L4GcjsaSBcrwzI&#10;HrpJItL/wOXkccMGN/rpn1Z/2KYIjJkxRubKHE8IIWR0rnRShosXL7ZF3HvEzH4hDCi7HzVTdIef&#10;3L8/uJSbzRbfl3766QcAzLmuWcA+uE4QQsg0cMUvtqurq53Lly8/Flj7dSA/OMXJK3AuM0yjarWo&#10;fod++qfRv4OBGwSmWtQWIYSQ8XDFkzIAurS0dAnqnxukh6Ds8E6qMBaQhq3BoZ/+g+rfadvaCoKL&#10;DlhTRgghE2E/JGUAoNaZvQSrG9EzMAc5eNDJAVk1ODsnQz/9U+0P6zoBuNg/1whCCDnw7JsLrnWW&#10;z0OcUzBoD1pDE1F22CavjTLt0E//Qfb3MOwhI4SQCbJvkjK1S+uQw5+BBvWigDFM70K8+DmrjbJt&#10;0U//QfbHCLpfhBBCJsC+Scou1s+fCdxb/wzGWSsZMPooGsIZJAjST/90+7uPPDO2ba1pAw/bQc+H&#10;EELI4OybpGx5+c56ZcE7hcr1m2VrY3KLlEsck+w9GKZgmn76D6bfAhZtwHaAu5iUEULIBNg3SRkA&#10;e/58cxu1W5swbrzYOJMyd//J73lFzoPOaKOf/oPrhwLGByyHLwkhZELsp6QMx45tBzAzHcgs4ovI&#10;pgWosnU3RTU0WY6iAEk//QfZD1gAagFruz8QQgjZY/ZVUra+7hpxpA7xmmEQyR5eyQpag80uK1f4&#10;nLaNfvoPsl9EBL31yTgLkxBCJsC+SsqWl30bBpMooOxOxorqaETCHrYyxdLJtrICGf30T6lfuCwG&#10;IYRMjn2VlAGAqG2GBcYp26TcI5jKzl7Lq6mJO9LqcOin/6D6Y21HvWVMzAghZALsq6Rsba1t1ZgG&#10;gBYw+JAOUL73ocw+9NM/zX6EyRhrygghZELsq6RsZaVlAduEs5T6qKWiYRyg1N1/3/HxoZ6iAEY/&#10;/dPgj7VhYTn7khBCJsW+Ssp2qL4EgOwKGmV7B9LIClZpQ0PxNuNt00//9PhVAXBJDEIImSD7Kilb&#10;W6sawMzAPeaJO+cC2YFo0DqbMoErrX366Z9GPwDAIgAcBYcvCSFkIuyrpGxlxTOwOgdtVWB7tf5l&#10;hm2A9ACmajVrNlpab0Qa9NM/bf7ukhi2NxOaEELIXrOvkrL1ddfAyDxap+Y1aO6s6C/SW0g2bYgn&#10;D5HejM20bck209ouGmKin/6D59eobc6+JISQCbGvkjIAgIGH9hlEa5RFDBqMRt0nK5DRT/90+EVg&#10;4ADqFLVDCCFkPOy/pMy/XEVw2c0LSkX1NsltZWeqla27oZ/+KfFXYMQrc06EEEJGZ18lZTMzR6ro&#10;PAsRO1SwSpI25Fm0X5qLfvqn0m9RBYwHPMzhS0IImQD7KSnzZmZOrIjdPBSf7BUvUh52Btsg+6Ud&#10;Qz/9U+k3jmPcw1XgLiZlhBAyAfZNUlav1485pv1mDTaXs/YpG2TKkDbzrCjo0U//lPldAJVxOQkh&#10;hOSzb5KySqVynfGffTesvwSUH9JJCyplZ6XFvydfFwVL+uk/2H5VAMZx4IDrlBFCyETYN0mZMWYB&#10;/qXbYHfXweQN6aTtN2iPQlpgo5/+6faH65QFwc5DyQkhhOwx+yYpAzAHu30UsLWsHYqKoAcZCopv&#10;LwqA9NM/Tf6dbQZcDoMQQibIfkrKBEHDAxw3eiMZWPJ6DMq+X3Y7/fRPq39nm8VAEwsIIYSMxn5K&#10;ygD0L4VRpsYm644/uS2Nop4H+umfaj/ggUOXhBAyMfZZUgZk1RRnDfGUuuPvMq6eB/rpnyI/kzJC&#10;CJkQ+ykpE8gMAC09gyzar2wtzSAF0PTTP63+sE1VhWVCRgghE2Q/JWU+pNoUERfIHrpJItL/wOXk&#10;ccMGN/rpn26/CIzpAKwrI4SQSbGfkrImIBdVsSuQFN3hJ/ePfk4GrLzj4vvST/80+3ewCAAEeW5C&#10;CCHjY98kZa7rNuAsvAij9azgFCevwLnMMI1q7/FNSeinn34AQNRTxsVjCSFkAuybpKzVaj0P98Sn&#10;AHc7bbuq+uH3Xi9Ab1u5IZr4/mUCX9kiavrpP4h+WKjjOE2w2J8QQibCvknKqtXqOZVDn4WZ3Yrq&#10;W/prZXbXmvW2lQgwKftntTdokKOf/gPpF1jf9wOwp4wQQibCvknKAGw0m52H4B55UowVwHZnYYY9&#10;ZOHr6L304FN22CavjTLt0E//dPitBRMyQgiZGPspKbNbW1tbqFwvWrCS+DC9C8lhz7IF0PTTP71+&#10;w2FLQgiZIPspKcPy8rJF5bqzMNUNIAoe4sYDSlEvwTC9CIPOdqOf/qnwW7jGGK7qTwghE2JfJWUA&#10;OgrnHrjHPydSfG5pAWiQoZ9k78EwBdP0039g/cbOOA5mBjknQgghw7PfkrKg0Wh8xlau+4SqtqM3&#10;swqTy9z9J7/nHT/ojDb66T+4/sCHlZkgMPOnTp1iTxkhhEyA/ZaU6cLCwguOHPkK3EM7S2D0Asvu&#10;ov8skrUzWQEsq/C5KEDST/9B9gNGxKCC8KHkhBBCJsB+S8oAAE3MP4vaHR9Vq+fiQyvJ+rJo/7Qh&#10;mbJDQWUKn9O20U//QfV3/9YE8AH/0kBDqoQQQoZnXyZltVrtvLorfww5/M20JCxJckgmDCrFxdLJ&#10;wJUVyNKCHv30H1T/zo2QRQfW+qurq1wWgxBCJsC+TMoAXHJd9z7Ubn8cQN/q42WKossEpLT9kj/n&#10;1eHQT/9B9quqAqYNPvuSEEImxn5NygCgYb0bvgbn8BPRjPyoFyB6nXZQ2d6HMvsMOqREP/0Hx28V&#10;MC64HAYhhEyM/ZyUWWvtI6iuPgJYqAZtVfWLegqy7v6zglXZ3rfkdvrpP9h+IzC2AmOqnH1JCCGT&#10;YT8nZXr+/PnPSXXlw2orvojjRc+/3LVjid6ArGCVNjQUbzPedtneCfrpv9r9gFVYWwFs6t8cIYSQ&#10;8bOfkzIsLy/XO+quSfU6N+wtU3/YOpsygStOWtBK204//QfR332ihtv9IoQQMgH2dVKGcAhzU92V&#10;NuAU7pwWwFTDdc6ytsW/Z1Fm2Ih++g+SP1wSgxBCyCS5Gi68Bu4RV63rA+lDPHmIGCnqbcgLWMnt&#10;9NM/HX5VGOM6Rqqrq6usKSOEkAlwNSRlFjKjcI9KVFNWJhiNuk9WIKOf/unwi8CiorDVtbUHmJQR&#10;QsgEuBqSMgBoQub8qK6sqN4mua3sTLWydTf003+Q/Tv7G7MAYKnMORFCCBmdqyEpC+/STcUHDLJm&#10;YKaRNimgaL+0ADZ4kTT99F+9/t7+dhbWHBrGTQghZHD2fVJmrVUANdiWqxr4hQfEKApGafulHVNm&#10;dhv99B88vwiMnVlZWSyeZUMIIWRk9n1SBgBi4Ird8ETcsU3PT5t5VhT0ygY5+um/mv3hdwsxZhYw&#10;s43GocO4Sq4VhBByNbPfL7RGROY0aPgINgD0notcHFTySavLyarDyRtSop/+g+cPl9EAFGg+dv2M&#10;cd5er59eBh+5RAghe8p+T8ocY8wiOs8JbAfA7jqZtKAyaI9CWmArO6REP/0HzS8ibtiGAdpP3aKN&#10;h36pauTta2sP1MDEjBBC9ox9nZRtbm4edu2ll6D+CMKZl7sXwczqUSjqLYhvLwqAeW3ST/9B9PeS&#10;Q7eG4MUbTOMLP3Ht0Wv+yeXLa4fBxIwQQvaE/ZyUSaVSWQq2Hjoppr0zrLJrp4wgVtRbUKY3IRnY&#10;8nos6Kf/oPijm5/wsWZBW8SdR7DxVqfxhZ+YdzbeCTx9AkzMCCFk7OznpMw6jnPI2OC4atCOhlXi&#10;z78Esu/4k9vSKOp5KFPjQz/9B83fGwYVV8TxVNWHcZsw9i7T+LvfxPbl9wFfnQMTM0IIGSvGWlu8&#10;15XBADgRbD7yA07n0X8PAOFdu+MN22Da8OckoZ/+q8mf9vemqgrbedC61/55UHnFPc+cbT2xurra&#10;Gv/ZEkLI9LGve8qA+y5Z79iaotoMV/LfnZCpRjPFej9nNThYQCqewUY//QfRr1abYQK3KyHzASiM&#10;d7cJXvhlp/P4e268dullADgBgBBCxsB+7ikDALS31m93zfrHpPXojWptU4zUyh6bNpNtmH2H7eGg&#10;n/6r2R8mYfFjwxKC3v72RZj5T+vcmz/g1o59HkB90HMkhBDSYz/3lAEAvPkzT6lz8qfVve4TsPC6&#10;d+t9JHsH4gGm7Gy2+L5lCqzpp//g+oN2+F64NEa8xqz/nMwR2M27ZftT/03QOP09AG4Ae8wIIWRo&#10;9n1PGQAD3FcN2rf/gKk/8LPwL71RxHFHrc8pc3zePvTTPw1+IKP3zmpTjNTCBM4IYB62c6//YN0/&#10;8QcLCwsXAJQafiWEENLjakjKAMAAD8/4zROvl/r9fwjbWRIjs9HG7lCKln1YeTwgjaP4evACavrp&#10;Pxj+nSFOgzYsnkDttscDuf5fVWZPfhFAMGy7hBAyjVwtSRkAGODpJb8u3yaNz70Ptv0mEecY0Ass&#10;g9TQ5DFKDc84ZtfRT/9+9mcldarqw9otVA7/ntRe/VHU5r4IHN4CkzNCCCnFvq8pi2GBmy4/dab1&#10;CTv7rX8CmX1Kg+BFtdoME7KgXVRDA/SGZEaZpZZ17CAF1fTTf7X60/YNkzNxxXEOoXPx57X+4L/x&#10;65fftrFx5hBYZ0YIIaW4mnrKYjw822ks3+m0vv7fwV97q0jlhKqWvrsvYpgeh0F6F+in/+D54zM1&#10;rQJBE8Z7yM7c9aFOu/aJ2qEbT4M9ZoQQkstVmpSFxf+d+stfVcGFd2n9S++C0TvFmFpUgDxIY+Ma&#10;9hm2LfrpP2j+aOFZDfz7pXbbxyArn8Dc+jeAu7hsBiGEZHC1JmUx1m9Cfetntf7gPwL0xkFmtCWD&#10;0SgF08McQz/9V7s/fGU1vp5ZX5tWm1AV8U5+xa99y6+51ZMfB676iw4hhOwJByApgws8fSyod77f&#10;1B/8Phj7FljrAWF9We/OXf2yszOBccxK600+iH+nn/6r3V88VBq0gXCNszBxswobnINz6Asy+9o/&#10;v9zSP1taWrkI4Kq/+BBCyDg5CEkZAEi9fnq5ahvfZZoP/SKAG2CtVyYJKxO00raNe6Yb/fRfXf5w&#10;Eef439junrf+Z2eq1SbgbdnZ1/2zul+9d2Hh5EUAuxaDJoSQaeWgJGUAgHr92eur9vI/NvWHfxRG&#10;XtofIAbrKRuEtCGhcdbp0E//QfKr6hpmXn1P2zn2b2q15TUwMSOEEACA8/73v/9Kn8PYqFQWG02/&#10;+XVHZs449nygipdbC2tCdgUIVavGGJP1c9r7afvEfzbGmLIBkX76p9FvrZ1D57l5x5mZCdRDvbmx&#10;7XnznABACJl6DlRPWcTm5tnjs+6lt5v6V/4n2OaNgFkcppdslLqacUA//QfXbwAoVK75lJ2983e3&#10;my/+5eLiyy+By2YQQqaYA5mUATCXL68dnqvJG6X+xZ8Ve/ndQPYQ5jgD3O66muK26ad/mvx9w51B&#10;5zxk5jnM3n2/6Nx/xNw1j4ATAAghU8qBGr6MU6sttTe3L79QmbnlIsR0rH/hVsBUouHMaBgmWQ+T&#10;NnwTUTSMA/QP5cR/zhoqop/+afPH//4sjAf4x9F5dtW6Nd/3g80XLjx1cX5+mXVmhJCpYyKFwFeI&#10;YGlp5cVLmy98Squv+SM4h5+Ese0oACW/J1+r7n4cTd5QTtHJJI+ln/5p9gPx2ZsGgD2Expf/ieM/&#10;9TtHF5fvWFt7YKAFoAkh5CBwUIcv45jNzc1jszX7k2bz4z8E7bxaRLziwwbnYNcA0U//ePzxMoL+&#10;kgIDtf7zcJYesLOv/1PHa9wL3PQCWGdGCJkSDnJPWYRdWFh40aksfkjm3vpRwLwQbUjrDUgjvj1v&#10;37SApGo1K1jRT/80+nsJWdAWEVdV/XA/VTHONRJsfJ/Zuv99QUO+s9E4ez2ASt75EULIQWEaesp2&#10;6NTPvd7RZ34JjcffJo57SDWI3bFf2QLpYdqmn/6D6w98iNfE/Nv+XacV/FF14eRje+EhhJD9xDT0&#10;lO1Qmf3alwJZ+d9Qu+20qr8RPa8vvGNPr7lJo0wNzaj70E//dPsdF7YD2bz3XRWz9r5O4+xbgPtY&#10;Z0YIOdBMVU9ZFy9on/9hs/2370Ww8e0w8MVIDegFiXHf/ZftUdirngf66b+a/Gq1CWs8kejZmbom&#10;lesf7Hi3/9vKzLOPAHc1wGUzCCEHkGlMygDA+K3n3iNbf/1HsOrBwIc1Hoxtwppa3rpKgzBMMEw7&#10;hn76p9UfPmPTCBA04Z74eztz14ed6ukPMDEjhBxEpjUpw9bWkydm9JkfMe3T/xSQW7Jqy+JMYgZb&#10;HvTTPw3+6GHngNXogeZhj1nQhpn9Wzv3xg/7bXtvdfH6ZwC09/p8CCFkUkxVTVmc+flbLrTaJz8k&#10;tvL/weAJIAoGw9XZDErazLeiOhz66Z8Gv4i44ZcTW7rGqohbEzTfbrbu+z+q7saPt7fWV0+dOlVF&#10;uNAZIYRc9UxtUgbAnz32snN1eclv2sD8e1UoYCTeYxbtmBas8oJKmSLnsot30k//dPrD3jLVoB22&#10;160vMwLAulp/6Edds/4/33zD4juBy4eKfIQQcjUwtcOXMZzm5UdvqrS++I+M2J+AMTeJkdlJnkBR&#10;TQ/99E+jf6fwX4N2bxgzWmzWhs/NrL7kb2ztpR9qdlqfmZu78RyAwoSQEEL2K9PcUxYR1JZe+bSD&#10;1/wOzNzHAXtGrTaB3Xf+qsGu+pWsHoWi3oL49qzegrxj6Kf/oPt7vWm9urJeTzZUHO8Y2k+/x2w/&#10;9KszldrPb2ycOQwOZRJCrmLYU9bD2dw8e2TBfOOtaD3zy2pxIyBHdk/Rjz8Wpp9x9zIM2h799E+j&#10;X9Xfgsw9h7k3fjoI5Pcqs8sPgjMzCSFXIc773//+K30O+wVbrS404HnnfCw+aYLNDdj2rLU4JiKe&#10;tbDW2iB8LIxVY4wBwsARvY6+R8S3pZG2Pau9LCf99E+3P2iLuDNW20tor90m7mHptIPTjvd3G8BN&#10;fGYmIeSqgj1lGbS31m93sf7jaJ36OdjGvIiT8gDlwbgS9Tr0038Q/dHfYX+bJiwxmLvrYoDjP/z0&#10;s5c+v7q62hqHjxBCJgGTsmy87e1njlad2ivFf+696Dz5QwjqnojsWlgT6NW/jCvwlB+6oZ/+6fTv&#10;LCxrbBMWXpikQWG0Ce+We8S79YPrF9c/tbx8ZwPgBABCyP6HSVk+Bnh4xm/d8FbXdd6nzSe+DY2v&#10;H0smZlkkA9aw+w4b6Oin/yD6o2QsdV+rTTFS08D3Ubn+I1q7/be3W51HlpZWNgD4g34GQgiZJEzK&#10;yuG1t59/uevJ78vWX30LbKdv4+6gMdqzBkctsKaf/oPuj/aJJ3M7CdnOtqAO5/BZO/P6X29p65Oz&#10;s9efAScAEEL2MVwSoxydFzfPPqFqf0Xl+B8AvTt7YPfd/SgBKX583JF2PP30T6s/3sZOO9Z40fHh&#10;NmcW/oUbTf2z760i+AHg8s0AvLw2CSHkSsKesvIY4OGZoH3jPzSb9/47oFOT7iKz0R162YbiAWkc&#10;NTij9GzQT/9B9Mcn5KgGPkz1MTv7D/60Yxb+uFa75ikAnJlJCNl3sKesPBa4q+F09FHU7vhbAJvR&#10;highU7WatsBskngAyRq+GeTEyvYs0E//tPjjM6RFHBe2/lJTf+AnvM6z/63vN98CYKgZ1IQQspcw&#10;KRsMe9lvndbqbb+Pyo3nVAM/SsLUahNQv/8hyruJAkde4ClTTzPMcfTTPw3+8OYo/Ip+FvFqYsxL&#10;0fzye6T95I91Op1Xra2tzRSdLyGETBIOXw6OADiiQec/yMZH/ivYcEJXb92k3nP64gwyTDPMkE7R&#10;MfTTP23+/mHS7t9n4LdhZAPV1b8Lanf9y0qlcj/A5TIIIfsD9pQNjq6tPbCNYHNNrZwD+utXgPSF&#10;ZYsCVtl9sygaQqKf/mnxq6ofthl9B4BwuziuJyLH0HriDmfr4/80aK7918DTh8BrISFkH8AL0RCs&#10;rLyhJap/BsjH1WoTJlz/KAoEecfGA1B8On9yWxnS9h9k6Id++g+iX0Tc8LvjRW1HMzKjpE3EXAfd&#10;+D5Tf+AXg4Z85/YLXzsBXg8JIVcYXoSGQ1E7dr84tT+C1YvSXRsJAKKhy2TtTDIAJV8nfy4ToMr0&#10;PtBP/7T6VYN276u3fEbUqy1GarCtm0z9b/9zbdZ/34ULp+bBayIh5ArCC9Dw+Jv1xUesml9RtR8H&#10;1IdVAOEzlON36PHvSbIKn4sCVFHQop/+afV3e8K6PWWOB4Q9Z+GTALr7WG0C6K5tFvim8cX3HPLO&#10;//etjTOr4FpmhJArBAv9R8PdPPufDs86+B4jlR8Ud/Hd6l/2RZydByX3FxvvzQOh0xx75aKf/oPg&#10;768D7b5ntW7dG/+F477kLzC3/g3grgb4BABCyARhUjY6BhfvXfSdmW+TmZf/NjY+dRy2jd7ClbuH&#10;bSKSgSMrkAya2JUNiPTTP93+3jM0dx5uDnsW7jV/b2t33OPU5j4CLF0saocQQsYFk7LxYICnT6Az&#10;/x5tfuNHpPPkt0fDmED/xX+QRvOCyyR6Iuin/yD6s5K8aDkbDTpn4Bx6zM7e+WGnYz6DhZueAB9m&#10;TgiZAKwpGw8WuOkFVLY+CJl/FABUEVu4sjdMMkh9TF7QKarRKWqbfvqn1Z88tvcUjrDHTJzKdQgu&#10;fbvZfvDX1bX/Y7P5/E1gnRkhZAIwKRsfAXDTZRu8eDrsGVMN77yjAJA+/T95154niG8vG8iy2qaf&#10;/un299Yw6y323JuZCeOKGP8Itj/3XZ6+8Fud+rnXAHDyzo8QQkaFSdl4sTCVSzBohhf39IVkgfRZ&#10;aWkzzuLBpGzvQJ6Pfvqn3R/eLHWXxehL2uKLzUbvBUdRf/htTvDMD3ca5+5eW3tgBvHaBEIIGSNM&#10;ysZN9bYGZP5ZVU3UvKRP/c8iLWilbY+/zmu7rJd++g+6v9cz1lv9X2T3YrPdfWsiriudb/yC0/7S&#10;r68cecltwH3VQT4LIYSUhUnZmNHAPouZVz0JYAvoDZNEgaCoNyC1zRLDNsm24/tnFUXTT/+0+qM1&#10;y3Yti6G9B5mLRE8BUFXVNtrrr9H2g7/i1295J3BxCbx+EkLGDGdfjpn21vrtnld5rza/9PNoPeuK&#10;4/YVCGcFqCRl9ivb1jDQTz/9GcOl1vmgztz9h214XzxzpvHC6upqay/OgRAyffBOb8yoK00YuYTK&#10;8hZMb1glfve9s++Ad/1ljhvXPvTTT38WnfdI46Hfr+Hyr9147aFXFHkIIaQsTMr2gABqEGy7vaGR&#10;cjPFxlVvltyW1S799NM/hN9IDWi7qD/8Rtee/mnfb33v2traTJljCSEkDyZlY6YWYMFYXAf/BU8D&#10;7faORc/e60OPgOMAACAASURBVPWYxUnWsGRtH5Reu/n/zoP5DcInz8QnoKVPRkvrHRzdXx766d8L&#10;v6r6YmRexH0FGl/5cWk++r8sLy/f2U3MODOTEDI0TMrGjO/IYcC/CcFlgelfBTyc4bU7QGQtC5B8&#10;r3xwih6KDkHtNmDxOwGZB2ARf2j6cH4LeDcCh38YWHwXYGrIejxg2XqfcL/+B7ln+8szmD/7GPrp&#10;7/dHP/ttGHceza++utL4wm9ee+3xHwcwByZmhJAhYVI2bow5DP/8CqzvIWedsrSZZ0VBp3xRswKw&#10;UDmm6t6kqqJYeEuYRNVeGm5THcIvYfI0++rwjc37ANssd0rJM4w+fxCEiR7sGD//AP49+f3Tf5D9&#10;seUyuktoiKvtb77cbP3VjwXtiz/YbDZvAlAZ17kSQqYHJmVjxlg9hM7Z5WjIMno/ecFPq4vJ2j9v&#10;SKV/P1VUV6Hz72jr/DvamLu7DSNtAKpBoDBOmJQtvgMilSH8FnAOAzIPbX5TYVup+5Xp0dj5/I50&#10;nWYMn38I/1h///RPg1+t1sNSBPVV1Q97wN1ZdM7fZbbu+9cVc/n7W63WzQAyb8oIISQNJmVjx1Th&#10;XzgESCxIhBfu6HXyiLQAUHZIpX+/boJjKgpT8QG0Afgw4qObmIXJWQWYey2i2rDSfpkBlr4rfFm7&#10;SeAc6jkzzikcyYm+dv2uun5oNAQ62ucvLgBPY3y/f/qnwS9GZmFsO7zxErd3jLOIYOOQ2b7vZyp2&#10;/efa7fYdAGqDnAshZLrhndz4MKdOnfJuuaF2VEzgxepPENWgAEDvIh4+qFy1fz2kvICS3Dd8T/1o&#10;lqdq4MPfVMws+QAuIhzHnAGwCMAP9eEitmoWVeYrgq3PFgbA8GNUoDNvUGk/I2ivAf4FwLagVlQM&#10;BCZM7sT4EiV6YVuK8JGB4ZBqlJyF25HbW1Hu8/c/OzHtdVFb9NM/qF+M1FKdjuuptm/F9mfe7Xq3&#10;dHy99RNuTb8MXHsBWcWXhBDShUnZ+KjccMMNNzrNz9+qNmhi53drJexN6l2PRYyotW0A3VmZQbv3&#10;6Jce5RK22HvWAsZzAVwC0EQodRH2mLkARDVQEUdEHIFENcnpsSL0d8/duxnS+IJAtxDv9RLT7W21&#10;tuuX/nOtvQKonASMA/jngfqXANhSvRllPn9WO0Xt00//XvnDmy29WTpP/xIsXh/gJf/l4tbjf3Ds&#10;2Mu2wMSMEJLDQN38JJfFarX6Y6rnXwsLN/74ll5RfTh0GfYoSS0+myutHqZcjUtsf8dxUTkBAB6A&#10;JQAL3S+v++WKOGGbugW9/ClNxoh4D19vKQ0LbTyu0G1kDXeG+4v0t6WK1hNA41HAvxjWozkLSA5V&#10;pvvLff6s/bPaL9pOP/3j8IeJGRStb77cNB76ycPzR94HXFzJOx9CCOFjlsbHDVp/9F7U//4oIIei&#10;HjCYigCBD2tdGLRhUYuK2ouGY8rQ298Apgqde5PCPeYjHC8Euj1kgraof9lH62kRe1ngF42mZPeg&#10;lSPqTeu2YRVq0e156348qQI2AGx7BE95Bv3d0k//aL5u/ajVOtwjz9qZu/5tvWPuWVg4+SKAYFLn&#10;QQi5emBSNj5u0Ysf/iq07gPGFYOaynHFzCuA1lNNGDQBrwX//AyCS/MiplsHpn5YX+Z4/fVh5Z+R&#10;CfTu0tXM+1h4e1iUD0DECXvsLn44sXxFftI1tH+gwGcRJmi7z2My/vx26ad/WH/8bzl8XxWmsoaZ&#10;u77QRO1/mJ1deQ4cyiSEJGBSNia2X3j45Iz56p8CZgXAEmCehsUndO4Nn7eVk89a67aNMVVjgkOi&#10;G29C/Ys/Bv/8cREsAt2Lu7HtqIA4ziCBRtUqpKZy+D2uWicMGK3HBI0vFx+H9BqZYQNdXpv003+Q&#10;/eHNlpHobzpsX32YyjOYu/uDvj//QW/+xFfBHjNCSAzn/e9//5U+hwPBRmPD1Bx/A0HjFGAfAMy9&#10;gXv8k5XF137RcSrPOI5zznGcsyLus52gsu7O3bZlg03H+i9eY4ypWmsDEQlnRqpVY8xONX38dRrx&#10;/a2Fhe0EVhYNnEUAFnbzc9bajjXGmPi+8demy6j++M/xNouOo5/+g+QHjOnOsPaipM5aY4BgEZ21&#10;26UyW2up83XXndsCEzNCSBf2lI2X5N20RfoQhQHgBkHwY2bjYz+H4PKr4wlZmaGY9G0WkAWot+qj&#10;9YQImgIbILzmmxLHl3GUP37Ytumn/2r2J/+GAeyqIdUgOIOZO9bEXPdzmLvmK2BiRggBZ1+OG018&#10;ZWW8FkCn0Wh8wno3/kfAnlMNutXuidXDtfcQ8zIzw1C9BajdBhgPGrRUNdB4Qha1lwwaaeQFrUx/&#10;Cein/yD7k8toRD/33Ww5znVofuVb1P/yj3Yaz71xff0RPjOTEMKesiuMABev1wv3/gps602AXivi&#10;HIlmbcULhYHiu/twuwgW3wnVQGXrU0Ml3aPU8EyyyJp++q9W/86EgKDjo3Ltx6T62t84v33uEa5l&#10;Rsh0w56yK4sCh8/I0W/5VessfwDAc2q1Hq7A2lu7DIjuxvOf7SdiBMaBmlmFexRwlnYLU3rdUtvJ&#10;O+k8fwH0009//CDHR+fsm9H4639xaHbxO4CLi0VtEEIOLiz0v/JY4FhDZg6fDYLgayZ4cQNAFTAn&#10;AKvWhl8i4hgTXvTTCo/DYmMxQACDjrGV6wLrnlTbekKtDWAtbLyYuWwBdBrZ/uI26aeffsBaGxhj&#10;xFqIOM4sbPsm+Gc6AZbb201zvlqttsAeM0KmDg5f7i8qncv33em0T/8QjLwLBsuwuijG1NSacLjD&#10;ajNt2YyIbo8a4BxWLH2XD/+CYPsLInbLDUtWoht123fMOIZ9hm2Lfvqnyb8zdLnTa6Z+d51CBeQR&#10;mX/z/4naDZ8AcA5MzAiZKpiU7S8MgAou3z/Xbl+4yfFm7jbuiXfBP/sd6DwvIs4s0H9Rz54Bpj7m&#10;v82Hd50CcOG/ENanNb4GCc5I/0PDo2OGfZpAeZJF1vTTP43+KCHbPeFAt4DKl+3Cmz/s4/jHq9Xq&#10;E+jdSRFCDjhMyvYvLvD0Mb85/3JjcJdpfeUdaJ1ehTErgEh6MDDhY4uMgarxsfA2H5Vr4s8wmgUg&#10;culPpOgGfNTeg2TiOImARz/9V4M/+RSP6HXi+C/YmTvu6Ti3fWhtbW1tdXW1Ney5EEKuHpiUXR04&#10;CF78h9o88174629H51wNUN15hFICrdykcE8A3g0+jNMG0ET4DEwPgCeX/9QN1y+zJXvddm8b15AP&#10;/fRPqz9cBkfc0B+044mZ2mALForaK+8Pqnf8WqVS+btRXISQqwPOvrw6COA89TGZu+EXAu9V343Z&#10;u/4IzpwPhHfdvaEPQINAUXulonozYJx4G5cBNGED1cDXKCEDouU3wuf1pcnTgk9y2Cf5Ov5eHlE7&#10;eQGOfvoPol/E8Xr+WEKmVsU484CpofHoHU7zwR/pdBpvOXXqVLXMZyKEXL0wKbtquKsOLD1VmTn+&#10;OZWjf4i5t/4uZA7o/hvuBAFnAXDmRcQRhL1j0ZcA6GDrr5siduffPTlskkZa0IkTD1CDDBUl28oK&#10;ZPTTP03+6AZJRDxxZAXNb/yIs/3ZX77xxhtvA1ADF5kl5MDC4curE9PaPPvySq36V7L9NyegW9BA&#10;VRxHALPTQ6aBKowA1VvbmH3VFoAOLn6kCjRnYeEC4Wrj3QCwayh00CGdcUM//dPoj/4e40OaqnoJ&#10;ztJjdvE7/4vj1P4AwAY4AYCQAwd7yq5ObMeY82L1cZ19w5pW71Txjkg4JBm0YQNo0FERK7A+0Pya&#10;i/ZaDVbrQOsCrN0C4nf4/QvVRgw6pAOU730osw/99E+jP0zI1A//LqOSArModvON5tI93x80n///&#10;2XvzMDmu+t77e35VvUxPzyJpLI2szZYlb/IuMNjGwWDwZd9s9iXhEkgIITfckCf38mQhyZtww5uV&#10;3Ly5Ad6bG0jIm4QQAsEOXvASG2OM8IbXsWXLo2UkzWg0Mz29VFed8/5RU9PVPdXd1bP1dM/38zx6&#10;pqfq1PmUwPr175zzq1MfKBQKO+DXiBJCuggmZR1KqZQoanvwHkluOSEoiC5PuoCC/2LzYPbTQAQC&#10;aI3Sky68qSMw5jEADwE4orV2tdFFkWDGrPKezSiaLeMAC7+sKk+cRX9ZhWccmn2B0U//evGLiB38&#10;8WfOlGij86LcV6vcbX+W9A7eWCye2AmgqnCUENLZMCnrUDZt2lT0PPNt7RYe1YXntB+8ja68NzMc&#10;6JXAmxIY55BJnfNDY+Q7MPohKHMSRiWDdkFyVrmu9osi3uxAFPW+rGrrcWr7pJ/+9eYPBkfa6KL/&#10;79L/tw0TzIxpVxUPfDhZfu7jKE9dxgcACOkeIrdUIB2Bm0gkntVu4aSIDgV2vzYsPAL3g7qr4c2O&#10;muTeR4215aSUnp1U3vgkjPd2rZEBqmvKmj2VVu/LZLlqcOinf736/VlrzxFlpcMl/cG/bX82HBfp&#10;0gi0O+2dtf2i5MTEyOObNu2djvnXI4SsUThT1rkYADPGuCfCs2MLR+3BkqTWBjihXXM0kbGetTZc&#10;eZfuu/6fkTzzKRgz3egLI86yTeCPurbeF1LUbAT99K93v9/eSlbO+8uX/mfPqRyzLoJ77FNW8bFf&#10;HcgOvAasMSOk42FS1rkYAC6g8uEnJxcuk/ibU0KpNIrPnEj25o8DZ00DG8Ycz33EpM7+P1DqoWC5&#10;JLhOa88JvhSWumzTbLah0RdW7fmoJSb66e8mfzC4Cs90V875ydr8kqayBe6JKyX/4Ae84vEP5XJj&#10;m5vdEyFk7cKkrNMxqgwItI5+PL5SZ6Zy/pGkC0ADcI4cKZy0yj13G5X8DoAfwEgoEatsbBkmejYu&#10;2ruUNnFn7uinf735gfB1RotlbYN78s1q9p4P9Vju66anj2wCYzshHQn/4XY6VlprI9p/yrJC9Shc&#10;CYxJInnm5nzemy8K3rt3bwl9Zz7n6qFbjNH/BHiHRZmqfoLll/Dvzeptas/V+/KpvT7OF9nCvxv9&#10;9K83f7CHmZL5WTRlC0zxGpW/93eyKfwB8MJmcJNZQjoOJmUdjwDSE3mm6rVJStnK7t9l68RgTTM3&#10;dcaGw569/U6k9t4M1XdAe94iR/C1/sbLn1Htor6Y4n5Z0U//+vEvTPpERKCLWzF7z1XIF38e5akr&#10;ACTA5IyQjoFJWcdjKdibobVu/MUh/WlYg+eJLdtRHaQNsL+Q3DAwIond39W91zwNZVf1VSkyjn43&#10;Zl1lC0+bNbom/HQb/fSvd39QUxY+Nn+dWK5AX6gLD/6Kdl/8gJMbOxdACkzMCOkImJR1A/aQP0qe&#10;o/LlMV8oLGLyNtzJC5Qle7Bw9GyA/QWkkw8apW5Gz3nTUbNlUa9iWixRT541+9JrZZaOfvq71R+e&#10;UfOPaTeoHRUlGf+nyiL34w/YOPTFcrl8OfzEjBCyxmFS1vkY2JsAqAVBvTLC9lytHRd6akAZtXNq&#10;ajSLhSNnA2yY0a73HJK7XoSyTwdNGi2pRH2pxH0qLfyz9nOzLyv66V/P/uC4P2sWPJQTXv5UgFhZ&#10;FJ68yCo+9G4ALwcQ9e+eELKGYFLWDUgv5l6xVBXowzNmIpYtYm+E0WdmEj27x8Ye6cHCAK09UScB&#10;dRRWT8l/TVP1I/21yyVRXyqtzihEfQHFXdKhn/715vcTsfCsWWWfwnDxvyiVFsvuR/HJT+ipO34R&#10;wGXj4+NMzAhZwzAp6wJELNFzAOERdPV+Rzr/kzz0qeuthPr08IZtr83lDi7Y00g5ZQsGPTB6wTv1&#10;omrK6o3om80WhM83+wJs1Cf99K83f+0yZm19GQDouT0HtYaGEsA9cq2e/ObnhoY2vC6Xy3EvM0LW&#10;KHzNUqdTPqpQeAAikGCvsnqBXZTK6PwPgdS5b9SpPehJDmwoTR+5L9V/+iiwLw/AKCvZC1E9AGTh&#10;l8DCmrK6riazBXFmE8IJZb1r6Kef/giMSvrzYfNJ22btzQzpyX+b7ul9RSafl9szmcwJAOVm90EI&#10;WT04U9bpzD5iYBwA9Zc5KiNoA1GSQfHpNPI/vlEVH/uthPeDz7rjL74MmBoYG3skk7TUAAwGYW9M&#10;hvc+izMjEOVvdOvNZh7i1NjQTz/9C9tX/7sPjonAm7pBzdz6Gxl7+qOFQmG40f0RQlYfZYxp9z2Q&#10;JeBN/NNHLOV8OXysdoQdHANqAr3xcgBmRal7POusR5C64JSy1BUweAu8yX4pPJBeznuNuq/VhH76&#10;14O/nkcbXRQlaW1wAkrGpffarzpq87eTyeRTALyVvi9CSHM4U9bpWBn41WRm/k+zwK+1dv3H5q2s&#10;KGuL1uZVqjz6cWXh52HMa6FUP6xBG/am6je6RPa1cMf/em1b+UJqNstAP/30R/sbLmkCEIXNAnOh&#10;nrnr3bb73Hsdxzl/dHQ0egdqQsiqwpmyDsebOfCzVvmpLwELA3LU7Fj4XOXJLSWAAZTtQgYg6W1J&#10;JHcC3jSQu3fRI/xG/lba0k8//Yv1+39ErGTYAwT/7pFHzyUPe8kLfyORSNwHzpgR0lY4U9bp2INl&#10;Pfek1fxTljUBvnbUHa41ExHbb6cgSifFTCZ1/kkN4wFWPyAZ1F5bewtR/Qf+uE+zhdsurIVpNvNH&#10;P/30V373N5P1+xQ7SMjCHv/YXL/Fn5xvOY990nVLbwEwBH4vENI2+I+v07G2ODAqp7V2ok5HfTFU&#10;ioDDwdzf7kJro0V5onMP6iA5Cxf8R31xRPXf7LYbjf7rfTnVXk8//fRH+YOBVqWd1p5Te/1c0tYv&#10;CptR+MkbZPb7f+C67lUANgJYsCUOIWTlYVLW4Vh69iQk9RCUWhCk6wX18Ci6Mqr3R9PBtaInRcoH&#10;BaaI6r0mVZWjkace4S+kxdbg0E8//c398/+eQ7Nl1f5g70FJwxndJDO3/JFXOv6hYnFsJ5iYEbLq&#10;WJ/97GfbfQ9kKdjlCc8pHFLuxEVGSUIp0xvk2sbAKKUU4Afi4HPws/ZzgN8Wyk/AgtPG/2w0UHNJ&#10;lKMR8fzN+6GffvqX5jfG/10ppQxUCiafUd7kloS90Sq7JddKjOeAwWLceyGELA3OlHU8G6bGC33f&#10;Nz2X/z0GXn9Iy5D2E6hqFi5ntDBCNxpI7AAG3gAoq+61rRQ0L3aGoNG19NNP/+L9/uy5nYF36lKd&#10;f+BXLVX8dbeUfSWAJPhqJkJWBT592SWMjIykdu/a+B6lp7+M3L0I774f1I8Fy5Vxgn5km8R2wJsE&#10;dA5+Pm+aXxPz/GLb0k8//Uvz19an+XWlWrSxR9Fz4TPGPvMOK5X6B2DgBQAtLdUSQlqDSVk3MXP0&#10;fJ1K/hymb32niNkWBOLaGpba4Nzal8DcMmYdVuILZaX7op/+9eav1JJW4sPCn9qFMkVYw4dNz6V/&#10;5ZXN7cns8DMAIh8qIoQsHS5fdhN9Zx50y+YrsAePBi8nB+ova4QDc/j3xlQSsnpLII2uDl+zOH90&#10;X/TTT398v9+u2l/bTkRsUVZWvOPnq/x9n7Nl+r/l84c3A0i0cp+EkPgwKesuysne8iiSu0/CaDcY&#10;9QZ/gOoA3OhR/jhfEM2WS6J+0k8//WvFXylxCM5Vz6p7jtZGQwngzSaRf+AVaX3is+Vy+eUTExP9&#10;ze6PENI6TMq6CzM6emgWqXPyULYNqNAj8QtfUAzUL/xt9gXR7Esj7K3tj3766W+fP9hcNspfaee/&#10;BaASNxRErF0oPPpBq/T4T/f3918+l5jxAQBClhEmZV3Gjh0lA6UcJDZNB4X4jRKzZl8a9c7V+9Ko&#10;9yXTrG/66ad/dfzhzWXr+cOzaCLBBtQGYiWSKD32fqv04O9u2tR7BYDeGH9NQkhMmJR1GSMj2wyA&#10;E0jtKUSdbzQCrxfIo4J+vT5rl0AaQT/99Heg36gkCs/u06fv+lnXzb8WfDUTIcsGn77sPpKe531K&#10;KbxHTv/jZf5smUHcQB2m0TWL6a9V6Kef/rXrB7QDe/PtJnPV31rJgTsAnAK4ZQYhS4Gjm+7DADgp&#10;Yk1pY2utvaZBst4IudUllai+4izj0E8//Z3nF7HScI+/2srd/qte8eRb8vn8cDMXIaQxTMq6E1dr&#10;zxUrJSJS9f9xVIFvEHybBfBmyyhA/SfK6n1Z0E8//Z3lDx4U8H+30trkL1Czd96Ykpm3FIvFs8Et&#10;MwhZNEzKuhMbgEB65gNpvWBdW48SfK5N3qL6qG3bCPrpp787/P5DAH4yJ6IERqVFOW9Qs3d+NCnT&#10;n5idnR0Cn8okZFEwKes+FAARsQQ6P38wTuAOExW0o86HPzdy0E8//d3h92fX/Kcz52rLXK2hYcp7&#10;MHPnTWl75p2FQmEnmJgR0jJMyroUrT0Xpgw/YFaWKJqNhqP7ar5sUtt3uH3YH9Uv/fTT3zn+ShLo&#10;OXO1ZUlAuyLSD1PapmbvfHMSJ95ZLBbPAZcyCWkJPn3ZfSQ8z/ugBfMhPfkP1/oB1MwFUCtZL0DX&#10;Eqdd3L4WA/3009+Zfq21CyCHzEt/JJltnwT6nlqJeySkG+FMWfdhLMs6CHf8BRFIsB0G4C83RM2U&#10;RdEoIMdZCllqG/rpp78z/XM1Z2kUfniJzo/+iuu6bwCQbHY/hBAmZd2IBvCCpwvPVoJn9Ii29ljc&#10;upNm9S615+r1Sz/99Hef359Bs9IwMoTCj98npZGPlcvl/WNjY71gnRkhDWFS1n3okZGRY5ZlPR0c&#10;qC7KjbhAV57QjGrTapFwVL9x29FPP/3d4QcAUcigeOA/WeWRvxsa2nAdAGuxfRGyHmBNWXei3NzT&#10;r5bCD26GsqreYbeUOpSVrGGhn376u8evtecASvwBoYLWpRwSZ/67pPf/3VSxcM/AwI7TAHf/J6QW&#10;zpR1J0arvklI6hCUKfpPSEUvVcR9sgtoPuJuBfrpp787/XPLl0kRsf0+DWAkDefo23Thgc/2pjPX&#10;AS9sBr9/CFkA/1F0KcleOYWeC+6C0VPBMa21W1sPEg609epQGi1pRLWLs9xBP/30d6c/0mfZNpSl&#10;UR7fJ7Pf+xxK9s9g5ui58De6JoTMweXLLmVkZCS1a2vfHluPvAfO8+8QsS6st/wQPt6OJRL66ae/&#10;e/xRffgDQrHntssQqOR96L32Tte1vp7MbhkBUFyKk5BugTNlXcrevXtLyezwk5597neQ3H2XNjof&#10;LuSdC45zxCvkbVYE3MpSSPh8vdE6/fTT33n+qAcGgoeNghozmPI1yN/9aVtOvxfA+eADAIQA4EzZ&#10;esBGeepSXXriayiODItY/UBl5NrowlZHzcs9yqeffvq70z83KNQARtH3ils82f53iUTiUQD5JpcS&#10;0tVwpqz7cccmXnhK2+d8EvbA3dpzXcAfsWrtOeHaEG10vt4IOs6IvNV9j5qNvOmnn/7u8/tvFxEb&#10;ULaInIPcfTdY7ujPALgCQLbRPRPS7XCmbB3hFUc/qWbv+02gnBUlaWB1a1jaUS9DP/30r02/1tqF&#10;giPKygAGOrHnW7rnsq/YduqbALx23Sch7YQzZeuIWUe+ZlL7PwVlu8EsmV//4Tn+vkIVmo2yw+3i&#10;1rK0uhRCP/30d69fRGwYlQbmJgacp18qxQPv9TznpwEMxb1XQroJzpStLxTwwhavoD9sOc/eqJ1j&#10;F0NZdqUw1/8jYlW9p26xI+xw4e9S2tJPP/3d5Q/iTWUvs/kzDlI7R3XPVZ+27dTdAKZqryWkm+FM&#10;2frCAGcdP3jY+2Mvffnfwd6QF2XmEjLt+jtwW8na0W6zgFzbPhyM4z7NFW5LP/30d7e/+ni4vZVG&#10;6cVdkrvtfwLup0ZGRlKN3IR0G5wpW5+oUunknoQpfQi5e94vYs4OToRHxY1GyEutT4lzPf3009+t&#10;/mAQWB1rKgmeLsLa8BPZ8Oa/nJ2d/W5vb+8Y5tc5CeleOFO2PjEvvnj6Rde1/wHZK+/T2jsUnAgH&#10;xoVPU1Xqzuo9mRWH2sSvXrtGQZ9++unvZL/YUbGmMrumkmKmrtSTX//9tDVzUy6XOwPcy4ysAzhT&#10;to4ZGRlJnbVtw8WWfv4jKD75syL+y8sXjmKb72nmt1uep7uWUsNCP/30d74fAKCMI0BaK/sZZF/z&#10;3ZKX/aOenp4jANzGPRDSuXCmbB2zd+9eZ2xi5HGdOOtbsIdv19o9DvhPRQWj2GBUCwTJWv2RcSsF&#10;xYsdodNPP/3d7Z/vy6ikNnChy7sxc8dbkjj2PsdxzgeQbHQtIZ0MZ8oIpqePbOpNp99i5e76aW1m&#10;z4XBpuAJzNpZsnqj4Waj5FZG0YsZcdNPP/3d4vechU+Ae3lAJZG57H+79nl/nkwmnwXfl0m6ECZl&#10;BABkbOyRnk0Dg5dZs/ffBFX+eRgzV+NRnZwtZ/BdyjX0009/d/sXHlfQxhtBet8jXvLiPxwbG3t0&#10;x44dhaXfNSFrBy5fEgDQw8OXziZ6xh/yel/2L5CBr0FhEqjMkAWvZWpW4NvK0kdtke9iCobpp5/+&#10;7vKHj1e3dx1Rai8Kj73BKtzz/uHh4SsAZACoVu6bkLUMkzISYn9+Ymr6gJe+6m8kteseQJ/WWrta&#10;m7nC2uogGR2AFQC1IMDWBuCo61t9oqvZjB399NPfef7aZCy43t9DEVrEzsA5+gkrd+svl8uFS0dH&#10;R9PN7pWQToHLl6QWBdyVKhbP35pwT12jyk98Ajq/C0ZtEZGqoL1whG0gVkYgScCbjiUL+mm07BF1&#10;brmWXOinn/615a/+XP0kePgYoEehMvfr7PVfs1Mb7gUwudT7IaTdMCkj9ZCZmZlNPT09r1DFh7eh&#10;NDpgyYynPfQBJiNGlTyoAux+F7oAy+iEtgay6H15GtA7UXz6bDgHzwRUf5ztNJZCVEBfzjoZ+umn&#10;fy378dfSf+0tOSd5dzY7PAG+zJx0MEzKSDMU/J205+o2Dtij999t77hqhwe80wMQLDPI2Ngj6Wx2&#10;S2/Kkj2WJa9D+eBbkX/yfLHsZLMRcdTvUcfjBPu4Xwj0009/5/mB2qVWPQ3gBaTPf1i8Lb+NgZ0H&#10;m7kJXme6WgAAIABJREFUWaswKSOLISisrf2PRwGwxsYeSWWzW3pTYnZJ6Yc3KG/yl6CsflHSUu1H&#10;q0sqyw399NO/dv1A+CEBPQ1liia57890+pI7EonEI+CWGaQDYVJGVhKrOPXiWcnyvZ+Hcq8SZW3V&#10;Rhdrk7PlDPBxR9/0009/Z/rrzqgZk4fxNJJ7bnPTl/1fp07NPD08PDzb2t+AkPayKmv+ZN3ipQcO&#10;HhH7zD8H1O0AECRkwUg3ammiHuHz9drWBut6fdNPP/2d6Q/KIPxjoffxKpURsbNwDr7KLj38R8PD&#10;w68dGxvrbdQnIWsNJmVkhbmuNDqTesBo64A2Ol+77BAO4rUj7PDP2vNhmgXzqGvpp5/+zvT7x/xX&#10;vvnbZBhd8wq4LIojV+vTt7x9aKj/htnZ2a0AVvRhI0KWCy5fktXh9F1v0+7oFwG1aaVqUdZ6DQz9&#10;9NO/vJ6q2bNQaYSfpBkXVt+I6X/jHxYKzr9ns9mTWFgHS8iagjNlZFUop3ZNAtZBKDNffBs1Go4i&#10;zrIJED2S90fR9Z/qop9++jvLXzu7FixnhksjRMQWsdLwps9R09/5WE8i/6FisXgOOGNG1jicKSOr&#10;xOROb/qJd6vSsx+HsncBpumO4KtZoEw//fR3jz94Vy8AaKOLMNYB0/dTN3tq83eSyeQIgPwK3DYh&#10;S4YzZWSV2HDUVbu/A7v/KOa2Nmt11B0Qp4ZlqW3op5/+zvUD/gxdMIMmoq9RuXt+wzbH/sB13evB&#10;92WSNQqTMrJamFSfygPJHqCy7BBuEC/YRhcJ12vTqF/66ae/W/1WslJ3pl1tTFGUSWPmPy6S0pPv&#10;dV33HQCycXyErCZMysiqMDIyYmN2ehDelBN+hyZQU6wbEZjjBut618VZBqGffvq7wx+uVfMHf2LD&#10;wAYUYLwtyD/0enEe/03XLV4FPzHjrBlZMzApI6vC1q19A54+/RLA3VZ7rt5j8bXHWg3Ocetd6Kef&#10;/u7xV/rwly/9z0oAA7FsG0r6UXhktxQe+rznlT8IoCdOv4SsBkzKyKqQMGZIGfMywPjFtxFPXjUL&#10;ustZVEw//fR3t99/ArN2iVS7gNEwKoPi07vVzG1v9bzyBwuFwg5wxoysAZiUkVVBbHsIyrkQxmwC&#10;outC6tWhNFrSiGoXZ0RNP/30rw9/sIzpO8T2n8pUECvRD2/ilWr61t9KWvp1ADaB34mkzXBLDLIq&#10;uKWjb5X8j74Eb2aTCGpGr9WbQS7niDwO9NNPf3f5q/sMbY8x97nqmOc6sPsPovfam3PF5O/39/ef&#10;AjeZJW2CowKyGogyxTPhzaSChCw8mm1WUxLQrAi4laUQ+umnv3v9YYLkq/qzkuDVTGLZSTGF8zFz&#10;22t7k7PvKhQKO8FNZkmbYFJGVhrJ5Q6eAW92s4jpnz8YYzRcG2QbFQHHPU4//fSvb3/wEvPw7JnW&#10;nitKX6zyd30+iaMfyuVyGwFYze6RkOWGSRlZUUZH70/1JAdep1C+BvADYHCu2cg3To1Jvfb1+m92&#10;nn766e9uf7CH2fxMmYjtP6mpXWg3rWbvvzFjPf/fS6Xp3eCMGVllWFNGVgo1NvZIZlP/tgssW/06&#10;Sk9fieLIGWLZbQty7aiXoZ9++teWv7rGrPqeKm3MEZM890/c1KW3pFKpEQAuWGdGVgEmZWQlkPHx&#10;8d7BwcFXiuB9MPpGyd2e1OUJFzBaxEo26yBuAA9GwytZKEw//fR3l786MfMcfx+z8JKm5wBGI3nm&#10;l6T/pX8MDB6Gn5gRsqIwKSPLhZ3L5TYmy09vEUydrdLbL1apc14C4GIUR7ZK8UCm0cW1wbX23GIC&#10;faM+6aef/vXr19pzwoPDqGVQf3nTexTJs37gpq/+8vHjx5/asWNHodX7IKQVmJSR5SBRLBZ3JpwH&#10;rlHO4cuh9MUwaj8y+9NiJdPIH4D2yhrQGqi887JesG01CNdbgmj1Ovrpp3/9+f1ZMX+jWa21CwVX&#10;lKQr7TwHia1/5va89O+PH595aseOHUVwKZOsEEzKyFKRcrm83yo9/i4UH3svFAZgzNwINAh0C4Nk&#10;nMDZqM1Sl0nop5/+9e33Symkbo2rNroYJGfa807Bzn7XS1/3P8fGZx/ijBlZKdpWdEm6BhHx9sN5&#10;5hWA2ipKsv7TTf4TTn6D+glZeNlgYcf1g27tyLiVG6affvrp9zeRjX4CVGuj5xMybbRY1kbo3Eut&#10;wt0/u/WMvpcDGGzFSUhcmJSRpSLKOXQBTOkiwB9dNr0gFFDrLV+0dAMxAjz99NNPfxx/3euUvQd6&#10;5t2Su/WDbunQNRMTE/3gdyhZZvgfFFk6upCEgSsiEq7FiGw6FzgXO0JudG3cOhL66aef/sb+6sL/&#10;uReZQ8TKQDlvlJl7f21DZvpzxeLU2c2chLQCkzKyVAysLUUoq6S1W/eR8SAI1lvSjGpbj8WMrumn&#10;n3764/qDpc1Kv35iprXRMGYj4O3H7H1vTHhH3l0qlS4AkGjkJyQuTMrIkjGJzUfQe/WEJLfaWhsn&#10;qk0rQXgxBbzNljDop59++uP4o64JatAqP62MiNqlCj/6lYTz4z8slUpngYkZWQaYlJGl4mmtH0By&#10;+w/Q+1KIlUoCqm7jcACsHb0upmC39lgrSx/0008//bX+qJozf9Ys9Io4o4taGw2lknBG9idKD/y2&#10;6xZ/amxsrBeNAiAhTWBSRpaKSSQSI8YrPozp2wDjADALajcaBbyo3+ME6DijX/rpp5/+1v3a1dpz&#10;Ku/H9GfI5tsqSYsogUFalLUFzovvlpm73j80mL06l8udAb7MnCwSJmVkqRgAE8Y5/qz2nPlN72pr&#10;N+oF0NqgWXt91Ll6x6Kup59++ulvxR+8gsnf1kfsqhky7Tn+rFmQ5FXOixn/sBTu+GpPUr1xZmZm&#10;Y6P7I6QeTMrIcuCa5JmnoWxdL8jWo1nQrHeuXtCmn3766V+Kv3ZD2aoZsrn9F6vvyf9da2jo6T41&#10;e+tHMml9k+M4+wA0fc8vIWGYlJHlwCQSPQ6kFyISuYN/FLWBs14gjQq6YWqXJOinn376V9vvL2eq&#10;NHTuUjVzyy/ZevyngZndIyMjqWb3QkgAX7NElovL9PR//BDO80rEqvvqklZoFFzjBl766aef/pXw&#10;B5+j2yhogxPofeXfe9bmv08kEg8CiDV7R9Y3nCkjy0KpVHKQOPNxKOtU+HicZYR6bVpd0ojqi376&#10;6ad/JfwLlzH9vvz+DESZzch97zVW+bm3Oo6zjzNmJA5MysiykEqlTpnkzn+B6p0NPxEeBK16wTI8&#10;Gm0WQJstI4R99NNPP/3t8PtLqP4DASKyD4Uf3mSXn/jIrl1bzwP3MiNNYFJGlouT5bL3VUnuuEdr&#10;r2HdR/j32nqQ4HM4aNbro7ZtI+inn376V8OvtecEDwT4R9RWFB57v11+6ldd1309gGUp7yDdCZMy&#10;slx4o6OjR3X6ommo9KKWEcJEBc2o8+HPjRz0008//cvhD8+uRflFrGRVWyVZAIMoPvFayX3v/eXC&#10;saunpkY3gpvMkgiYlJFlY+/evQ7EysEemj8W1FjUC27hn/WIs2wA1A+g9NNPP/3L5Y+TKFbvbea/&#10;S1OUtQXlY++wij/6l2xP8vXA49z9nyyASRlZVkz59BSs9DSMN78TNlAJUuFg1Ww0Wtuu9nPcZYtm&#10;QZR++umnfzn9wd5mtX6xbBv6dFLlf/xJz9vzcQCbwO9hEoL/MZDlRFmCSajUYSAYpXqOH5iCIFXZ&#10;iLHVUW+c65arDf3000//ivStJIvyicvV1Lc+7DmTb5idnd0CfheTOfgfAllOTNnVP4F9xsNiJed2&#10;vraSlWUCzwk3rg18ces+mtWb1J6r1y/99NNPf1v8yrKhC3tV7va/Sie9DwDoA5cyCZiUkeXF5J3S&#10;U0Ylb9YGbpCEiQS7bFcStDDBsaBdvfOtEu43bjv66aef/pX2zw1YbTHFtJq+5c1e6fgnisXiWeCT&#10;mese7uhPlhtxZk9cbBfvfkiUo4D4wbEZjYpsVwP66aef/uXuS2vPhbJPmZ6X/b6VOefbAA4B8JbD&#10;QzoPzpSR5UZrCzlIyglm46OKbStLmvGerAr6Wb6bpJ9++ulvjz/wza0g2DDuRpX//qd0/tmPFgqT&#10;28EZs3ULkzKy7JRKpUlYZ3xea+/RcB1ZOOhF1WXUq8NotKQQ1S7OcgP99NNPf7v8gHbDg1URyxaR&#10;Xcjfd0Oq/ORHHcc5b3R0tKd5P6Tb4PIlWQkSpZlDexN65JdRPvp+QNKVurLox88rU/mrv0RBP/30&#10;07/a/mDnfz+J066IndRe2RURWyfO+T03/ZJ/SiaTTwIoA+AX9TqBM2VkJSin+nY9ZXouvx+pcw7D&#10;aASBJ2igjS5WmscrpG00Ym30uVlf9UbL9NNPP/0r5Q92/p8r+k8CBmLZtjZKo/TM++zSD3/Zdd1X&#10;jo+PZxv1RboLrluTlUIXnKmbexLnKFU69OuAt8MfFXoOILaIpCtNK9P+tUsIzQJmvSDabLQbZzRM&#10;P/3007/afhERwD5bF58V8aZkaOh6MzU19eOBgYFTze6ZdD6cKSMrRja7+7iVLn4DiaHbAf281t54&#10;8KJerbWrteeER4yAX/gaXB+nxqNe+9pzUTQb+dJPP/30r77fQGtosRK7xJv4kJ687Rd6exOvBJBp&#10;1B/pDlhTRlYaNTEx0jeQHL9enBc+DONeC4W0qMpM2WrVdKxmvQj99NNP/1L8WmtXRNlae8ch/Y+b&#10;gTf9Y6lU/nYmkzm6kvdJ2guTMrJKHB1CAed7zpMXKff4NYB7PaD6REl2bnSoa1/BFHeJAaiMUpcr&#10;8NJPP/30t8Pvvx/YfzKzMptmclCpF03vVX+aLw9+q6+vbxws/u9KmJSR1UbK+YmXJMoPflqXT1wP&#10;yGA4+EQFtMUGukZ9ttKWfvrpp381/X7trRL/j89cnDyIvuvuPDWT/tTQ0NBMq/dE1j5MysiqMzIy&#10;ktq+fftwovzMJeI++TZo50Milh1+RLy1af7GDwjEva7V6+mnn376l9+v3WDVoPYzAA2oEdP3U191&#10;seWbqVTqWXD3/66CSRlpJxvc4ukr7NJ9P6fLp64UkV3hk42C21KXCeJcTz/99NO/2v7gXL2l0blZ&#10;tJykz/9S0T73yydPPnFkx46riuByZlfApIy0m3SxWNyWdB74PZRffKuo8FYZ1azEyHZ5akDop59+&#10;+lfXr413DOkLH/dk1+8mek78GNiXW0w/ZG1hffazn233PZD1jff888/PDm6+5ITSs9q4py42Rilj&#10;jGcMYAyMUkoBQPCzluC41kbXaxPVvl6fcfuhn3766V9tv9ZGGwMDIIPyySFRjuVhdzmXn5xIpfpL&#10;4IxZR8OZMrJWyLque63kv//HKB/aCaPSK7F0EF4aWGof9NNPP/3t8APhZU23iMTW75mefV8pONad&#10;2ezwBFhn1rEwKSNrBTU9Pb2xv7//Rj1187vEm7w+KPyPc3GzINdKEFxMwKSffvrpXw1/9fKnv30G&#10;jHsK1obDyF59q+eqf0pkhh4CE7OOZElr6YQsI6a/v//07OyhbyO172F/Br5S7Kp19W7/tYRrNBqd&#10;j6L2msWMYOmnn376V8MfzLQFT2aKKBErMSSYuQyFH91gpQff4zjOBSMjI6lW/x6k/TApI2sJr7d3&#10;1zEjmQMameeDgOOfavxKlIBmAS18zcJlgMavRaGffvrpb7e/MlNWmS2beyIT4o5fhulb32Pb8pld&#10;u3btAb/jOw7+H0bWHFbSvs8kd31BG++EH2yA6gTNJ87os/Zn+JpG/cUJkPTTTz/9q+2vHaj6sdFK&#10;au05UAK44xswfcvVSRQ+6DizlwGw6/VF1h5MysgaZMMxSw3fBWOfhFJO1BJms6AZBK7an7XU669Z&#10;gKSffvrpb6c//Fo6n8BlZeCe3qFz332LjdIHi8XiWQBi1eaS9sOkjKxFyujNHkJ6z1MwXj6ooRDx&#10;3wcHhKf8tRuVrMVdCmgWNOudqxc06aeffvrb4RcRuxILFQTlCzDz3XckrdnfKpVKewDE3uaDtA8m&#10;ZWSNMjCVx9AnDBL/t9bmNFBJvqJGlbVBqlGQC7dr9HvU8ag2tUsS9NNPP/3t8vuf/MQMpjyEmVv3&#10;J1TuI67rXgfOmK15uCUGWdOUpn94bsJ56megcBOMnCGiBoFK4lX7czndjfpcCR/99NNP/3L4w+/M&#10;BABt7FPoe/WPXfT812QyOwKguAK3TJYBzpSRNU2q/8pnJLfz80DPv0JZMwCgPW8+IFWPDOOPPuO0&#10;aXVJgX766ae/3f7ql5jPrSwYZxAzt7/C9o59wXVL/wks/l+zcKaMdAKSz784nJKeNyjL+hRyd2+H&#10;O5OFklBtWVBXEW9kGTXD1nz0ufh31tFPP/30r5Y/2FS2Kj4qk4eBRuaKf5fMnr8HUncCmIr7dyCr&#10;A5My0jEUCsd2pazkJ6HwLkzdsm2xATIOzZZFlxKg6aeffvpXw+8PVrXrvxlFAdDQxuTRc+VJL7Hz&#10;Q4lEz48B8EXmawguX5KOoadn62FJyhdgzA9hD+SBYETo02ipIM4yQpiFy6PR58Of6aeffvrb7a/9&#10;6e9hZjRgoI0pwsBG4YdbrPLBz7hu6bVzO//zycw1ApMy0kl4IyPjx40x98EaegFGI2pT2TBa+zUV&#10;9Uab4Z+N+oj6XEs9B/3000//avlrXeFrRElaxEqKUmnkD7xUnJGfPfvsna8FMAAmZmsCLl+STkOh&#10;MHmNxvgHMHv/h4MXltc+bbRU4ixJrMSyBf3000//aviD2TNkXuLq5O632XbqTvCpzLbDmTLSaZiJ&#10;/PijBom7YYwFVBKyuEuZcdo0m31bSt/0008//e3ya220NroIKN+TfxBS+NGnPc9598TERD84Y9ZW&#10;OFNGOhEp549faRVu/54o9ACNZ8rijihXauRLP/3007+W/NXbZngOIDaSW+7QmZ/689nZE/cNDOyY&#10;BMDkoA1wpox0Ilq77iSQOKaNLvqjwoXFtsHnOMsAQbuoEWackWmzfumnn37614q/emVhri63PHat&#10;zN7zpd6E/aqRkRHu/N8mOFNGOpKxsUd6h9LFl4n39CdFWW8Ljre7zmMloZ9++ulfej8LVxUqCRxE&#10;y8C/6uTlf2tn+u4ABk6DM2arCmfKSEcyPHxpfryYfsDI5m9obW7TWrva6HzcoBUEoaiZtXosZ0Cm&#10;n3766W+HP/zicq09x0/S5lcaXLiTr5XSw7/mlmZePjU1ugGsMVtVmJSRTsUMD186ezQ38HXdc80f&#10;itUzC4M0EG+6P+rx8fDnZsGyUVCln3766V+r/vCypoiVrMyaGS0iNpQSeKculPxDf5FN4nUAuI/Z&#10;KsLlS9LpKACDruteIzO3fwTeiTeJWC1tjRFeFmjHEgX99NNP/2r7K8mbv+N/UPA/fy+ep2FtvNn0&#10;XP53Vo+6HTjzFIBF1beR+HCmjHQ6BsBp27ZvNb37/xGwH9Pzxf9+/UTUReHRZL3RaqNroo61shRB&#10;P/30099Ovz9T5s+W+W4rWeVXAuhTr1PO459z3cGrAXC7jFWASRnpBgwAp+DMfM/0vuqPYayx4ES9&#10;bTLiPqLe7Jp6/TTrn3766ad/LfuD24B7fFhm7/uM5xXfDqAXTMxWFCZlpGvIZnePWz2Z70vfDXdD&#10;JZ/TRhcBwC9m9Zza9s1GnnFqPOq1r9c//fTTT/9a9vt/PGe+5kxJGu7YxWrmnrd6XuENMzMzQ2Du&#10;sGKwpox0G0m3dPJ6MTMfQO7ed4Xry1azXiMK+umnn/5O8fulH0YDSvwnNj0HieGiyV77Mcvq+XcA&#10;0+B2GcsOs13SbZTt1ON3Ghm4HYktM9pzQzVljUeOYZqNMsPt4tZytBYQ6aeffvpX3+/3GexlJnaw&#10;MbeIlYRzLK2mv/cxrzz13unp6Y1gDrHscKaMdCXlwomrLZX7c8zcuxtKZf3AMvfIdwRBMIsKXIsd&#10;4Tbqk3766ad/rfr95Usr6R/3/wQPBGitNaye+03va//C8ZL39vT0HAMQ+UAVaR1muaQr8RSOA/ad&#10;EBRE/Me86+1iDQR79gQBqXmBbb1+wr+H+2x2Hf3000//2vD7CZl/xh/IBgmanyCKwMu/TOVu+19J&#10;2/mZYrF4FphLLBv8H5J0Jen06DEN/R0YHAwfDwJRo9FnveAY1U+4fb3f611PP/3007/W/P6SpZ+c&#10;BUuXQb+Va0QEpX41fevrE1b+Hfl8fiuAlvaHJNEwKSNdyv6CnU4+BtjTWms3PHoMByQ994Qm0NoI&#10;NXwubv1HuH2cwEs//fTTv9r+4NyCfctq2mhttCjnKjVz2ztStntDPp/fAsBq5V7IQpiUkW7FAMfy&#10;sDeeAvx3u2mj88HJYFNZUeK/msnoYpxAGUWr14UDXVTQo59++ulf6/4gMYMu7Vczt34mlTDvn1vK&#10;ZGK2BJiUkS5mf1HUhb9pYP+6NnoGCI8S/YAyP4M2l5wBrddwxL0ufO1iR8j0008//e32V+rLlIhY&#10;Nkx+p5r+zlsSVvHGYnHq7JGRkVSzeyHR8OlL0vUUp148J+l+/9dgnNcA2Ab4U/NAEJyCpU2xw8uc&#10;rTga12g0P7/YtvTTTz/97fTXlIa8YDIv+9Oy7Pi3dDr9AgAvbj/Eh0kZWQ8kMfXiduCZj2l37O0C&#10;cy6UBa09N0jEwksArQbEMCsRUOmnn37616K/9lptdB5GnUTmyq94ibO/lUgkHgWw4G0qpD5Mysh6&#10;wS5NH9lt2e4lyjuxTznPvxWmdDaAbLBVhja6GF7GbMZSA+CCgLaIESr99NNP/2r6g3aVDWYrKw7+&#10;IFe7gDyOvqvuKWPbX6ZSqecBFJt0S+ZgUkbWG1Y+PzqcsuwPq+KT70T56JmAzopS6dDT38s2Y1b7&#10;s9Xr6aeffvrXqt/fNsPfBzK4LnT6tGSv/pLjZv42mR1+AkBLDzCsV5iUkfWIBTze4+Q27bKs6bcp&#10;JW9C/uHLBKV0ePQXEBWglmvJIU7QpJ9++ulfU/4YqwpaawdQz6Hnoru0vf0WO3X8TmBfbqn33O0w&#10;KSPrGRuY2ukVnVcrKb4J03e/EkA/UOdR8TqBKGpJYLmCZhzop59++teKv3Jm7rMyE0hf9rgnW38n&#10;0XPiABOzxqzK/2mErFFcYOCglT7x/2nd8+dIbh+F8dwgmAQBRmvP0dpzREm6ZnoewMJ9f1qpzWj0&#10;e9Rx+umnn/617A9++q9nEhtGbUL+4eus8lN/6hXPeCe4j1lDOFNGCCDT00c29KbsX1Sz975eUHwZ&#10;AGij86IkAwDBsmYwW7YaI9FWlxTop59++teCfz5eBjN3RuehTRr25m/pzBVftVOJO4ANUyt3950L&#10;Z8oIAXR//7Zpr2y+jtSFD2htXK2NFiWZ+Z3/5+rMguXLRsGq0e9xrgloFPTop59++teqv1KXO785&#10;dwZKaXjHb5DSI593i8WrAMR+0n09waSMEJ9yMjv8hE7tvRXSOwH4M8jhR76DBC34PaqT2mAVXWsR&#10;XhqtV4+xkGbLCPTTTz/9a8svtl/+ESRrdgalo7ukdPCXPM95O4BEI+d6hEkZIRWM4zgPmfR5nwP0&#10;s9roop57YbkfbOKNTqOoFyyj6jHCfYb7jjs6pp9++ulvl9/fJiPs8l9sHuxhJpZtw31uv8ofeJ/r&#10;ll4HYEOz+19PsKaMkGpkdvbQlp7yE5+Ee+ImEXtv7WhyMXUWjc4tF/TTTz/9a8Uf3sNMh55cDz5r&#10;z3WQPuew7rniU88/f+S7e/fuLa3k/XUKnCkjpBrd27vreN4+788kMfCHWrvHgcqy5fxj3hFEBT1/&#10;2TM6IEaNRiNvKMayAf3000//2vKHBrKhJ9eD5AzKslF6brPkD3x69+6dvzA1NbURgGp0L+sBzpQR&#10;Eo1g8uB2Tz/0dqVzN0HkJX5g8RwRK1mpkai8bsSvOVOyHCPSOCPblRz90k8//fSvpD+4XhtdhPQ/&#10;b/pv+B3L6rkLwHEERb3rEM6UERKNxobdo9am13zF2AO3QOuDWuvpICGrXs6cezJT6r5uJFrQ4qg3&#10;znXL1YZ++umnfyX61lq7tefFzFygpm/7S88rvn10dDSNdTxjxpkyQhqjZmZGhnq80YulfORdULgK&#10;CntESaY6OfNn0KI6iDuiXKmRL/3000//WvNXxU+j8zAmCen/vhl4/b8VCuW/yWazJ7EOZ8yYlBHS&#10;HAU83lue0ueL++wlCrNXAPp6GDUkIkP1krPFBMOoaxYbLOmnn37616K/2hkq/zBGYA8cNP03/Gax&#10;qO/q7e0dwzpLzJiUEdIadvH00zsS1sn3KG/27dBT+wRORmu09emq1YB++umnf9n7Db05xcdAq74x&#10;0/+GPzl5cuIvhoeH81hHiRmTMkJax56ZObahT6xtXsK6XJUe+28ovbhdxMq0OjptNkpdKeinn376&#10;2+EPHojyn2SvPBilw9tmeGUH9qbvm/4bvlkqef+cyWSOAmhay9YNsNCfkNZx+/q2nkTv5kdKbuE2&#10;pC4+isRmHRSvximEDQJROAiGP4f7iOovykU//fTTv9b9/oNR/pIlYHSw2azMbZuhtdFQloiZuk5N&#10;f/d/pFL2K2ZmZjZhnRT/c6aMkCUwPv5U38aBzX8CPf1mmf3+5sXMsrdrtEw//fTTv9r+Wkd4K6Ha&#10;WjMYDVjZ50zvNX89OWP/P0NDQzl0+VImZ8oIWQJDQ7MejOdA2WVtZP79mM1Gi+Hz9Uarja6JOtZs&#10;dEs//fTT325/kHxVfq9sJVRb/A+lNHR+r8rd+eYNWfemQqGwHYDd6O/W6TApI2QJjI3ZCkqlUD4N&#10;mDIqe5Y1Hm3GrTtrdk29fuinn376O9Hve4M3EVhJAFqUd42a/d4XknLqnfn84WF0ce7StX8xQlYL&#10;EemDN9YnInP/nvzSh1ZGq1HH4tR41GtPP/3009+JfhEllW2FPEdEbG1MEcZNqpm7P5hG7qPAZNfO&#10;mLGmjJAlMDb2SO/mDWd8E7l7Xi3Kk0ot6sJ/V+F6iXZAP/30098J/srr7IIHAgCttSOiktroZ031&#10;qf2cAAAgAElEQVTPlV8oy8Zb0unNhwCUV/TGVxnOlBGyBBKJjAV3woZ2AABae269tq0ExGajzHC7&#10;Vmo56KeffvrXuh+ovLrOd2hXRJJaawdG7Vb5H/1pUk98GJjcCsCK3+/ah0kZIYtHpVJ9aeipFJSa&#10;GwmKHcyS1QasRtS2rbd0UIs/1R9dqEs//fTT36n+YKsMH/+cv6ypIAJB/sE36vzYzxWLJ84CEPmK&#10;u06ESRkhi0dZlumBO6VEpLIJog4CSHXAqqU2CNVeHz7X6CZq29NPP/30d65fu1XvElYm9Oo67foJ&#10;m3EBXID8gZ9O6PE3laaPnA0/Mev4vcyYlBGyeJSUvST0bFXBaZxpen9WrfGTS41GmfVGtfTTTz/9&#10;ne0XO6gn01q7EuzyH6ov8/c1s5Mi2KbyBz6bsE79nJMb24suKP5nUkbI4jGp/t4SFOb2JtPz9WRV&#10;n40uVo4Hj3o3D3yNglvc5YUo6KeffvrXvl/sShLm/17dwsCfGDNZFB56ja2O/0K5nL8cQLaV+1lr&#10;MCkjZPGYXC5Rgsrkw8HFDzqhYDI30gMa12CEr2/lJuIEuKj29NNPP/2d5q+OtdoVsW0R62IUHr7R&#10;Kj75wXK5cCmAROy/wBqDSRkhi8dks9lZJHdMASZXKUaNHmEGs2TB53qdtlrDEfe68LX0008//Z3o&#10;9wlibeXBKhF7C0qP32Q5T90I4BwA6QYdrFmYlBGyNIqenPknQOJvAGWCJ4ailiyBSsBpFHiajRSX&#10;Mrqkn3766e98f/XyqdaeozW0iDWM/GNv1zMHPloqlc5GB86YcfNYQpZOojzz4NVW6ZnPAPocKGwV&#10;JZngZFCgWhuYKueXb1PHxfRFP/30098p/oU1aZVyEf937QLKNql9n7H6dv8DMHgYQN39I9canCkj&#10;ZOm4ib6XPlDue/Mvwh76Gow8prUOPZ0U/T7M2iRtMQWztcdaWXqgn3766e80f21CFsyaVa63bBER&#10;VXzs/Xr2+f8ClC8FkKnb4RqDM2WELB82gJ2uO3ueyt2zT7njNwLqfBE1qI0uyvyj3c1HhksdvQbX&#10;1/5s9Xr66aef/rXmr7fqUDmvXT9Z856T9EXfKKcu/FYi0fM4gGlEvQNvDcGkjJDlR42NjWXO2GR/&#10;XE3f8X6YwhYAFlTKhkrY0IW5R7b9fQ6bBa2oc8u15BAnaNJPP/30rxV/9Axb7RImICIy/3aV5Pnf&#10;0emL/vrYsRM379ixo7DU+15JmJQRsjKo8fHxbDqd7pHiHbbtljfI4HWblZhhpeTNyN31drizSSil&#10;F+6/0xrhoLXYkSn99NNPfzf5g0TN/+ydRPqSByR70XeAxLcAjK3GvS0GJmWErA4yOnp/qr9/e09v&#10;qucyZalrVe7uj8GbHfZHdPVHn1FBp5EobkCMGoHSTz/99He2P/SKpvljWgM6j/SFT5ieS//CspLf&#10;BjAFoKU6utWASRkhbWFqgy7l/xdmbn+diNUfVebQ6pLCckM//fTT36n+yqyZ/3aV+eXNxM4R9Lz0&#10;n8VO/w/4idmaYlWmFwkh1YyMnMgbST4Oe/CF8JOaYRoFnUbBqtHvca6hn3766e98f/BKu0qtmdZG&#10;o/T8BuTuebPnFT8AYDfW2EvMmZQR0gb27t3rGY3HYA89K8qI//Jdf+PZeoQDTtxAFp72j+qrdmmA&#10;fvrpp7+T/eGZscr9+K+38/9YQ3CPX6Bm7vxjrzxz0/j4U1msocSMSRkh7UG7xnvUqOyjWmvPDyCV&#10;Oohw0AqOxR2dRlEvWIaP19Z30E8//fR3nj/cT5Cg+cX/wR8REbgntcrd/fGNfQN/CZzY0uzvsFow&#10;KSOkTaTTKQNoQCm3NrBEBa2o8+HPjYJjnMBJP/3009/p/nACFt5Y1m8XfjrUSsOdOBOzD7zWKxbf&#10;jsmDO7EGZsyYlBHSHlRpJp9WkAEYY1cCi17wOpA40/ZAdACrjAyjzzXrk3766ae/E/3hmFpJ8vwt&#10;MoLEDMqy4U0PqfyPf8fL2DdhDbwrk0kZIe1B7IT9cnhTF2Du0cvakd18wyZT/A0lc3UU9c7V9hnV&#10;N/30009/J/nDfdfuA1l9TolYlsCb3qjyB/aX889dMjp6f0+zv9dKwqSMkDYwOnq/rUSdA/fkOWLZ&#10;80Gj2bQ9EC8YLrUN/fTTT393+yurEmJZAndqv1V45L2bNu3YhDYuYzIpI6QN7NjRbwlKe2Fy2wDV&#10;Us1FnMQtzoiy9vq490A//fTT36n+SjJW00ZZ50Dn/nOm9NBZaGNuxKSMkDYwNuYa7RzLwpik1loH&#10;U+lR22K0krBFXdcoeNW2i3LRTz/99HePf2EyOL/MqVTWK0+eDRzMLsa5HDApI6QNDA9falAes4L9&#10;cyqPble/HsQ/trDOLA7NgmFUu6hr6Keffvq7xR+eaVvQp4JrWal9jrN5F9qUHzEpI6Q9CMwsKv8E&#10;o0eJVRfEDHJxCFxhJ/3000//+vBXr0hoPfeUqJK0htxoWalXAbDrXL6iMCkjpC1MJaBLC+oj4gar&#10;Ru3ijCij6jLq1WHQTz/99HeL3z/vP5EZlI347vnrBpUxwyMjI20p9mdSRkgbmDn2qC0wKcBEBpG4&#10;U/pR7VodUUYFNvrpp5/+bvQHSZg/O+Y5Ef5+QG1Mp9NcviRkvVCaeqaoIcXqjQ0bB5NGI8ZGn5v1&#10;1SwA0k8//fR3m99PzqxkJf7OvyvTBnR2cHCwLe/EZFJGSBsY8voNYFS9jQ2BhYGl0Ygx7vG45+mn&#10;n37616ffAErOTKfTF4yNjWWa3edyw6SMkDYwtmnAAMoLH9Nau/VGkHFGhLWBppXRarP+6KeffvrX&#10;g1+UFgDbLEu9dXh4+Ays8mwZkzJC2sIlQHrfXGCo/JuPM/KLO93fLEgtduRJP/3009+9fg8oPLYV&#10;BteXy+Whev2vFEzKCGkXmUs1+q5ztdYaUAgvZTYb5YXbxa2liLNkQD/99NO/nv1aG43iExnkH7wg&#10;YZyLxsfHV7W2jEkZIW1CxMojsdUROytau27Vu9jqTN0v7KP6hb+11y02uNFPP/30r0d/0IeUn0vq&#10;2dvfNDjYczVWcc8yJmWEtIFyuay1dg/DeJP+IExJ8PqPONPsYWrbh4NLo2trg2DQln766ad/PftF&#10;lGgNDW/6pZL/0XVjY48seNPKSsGkjJA2sGPHDs8YdQTQR2FKEJH5oFAvOIWpN6qM+r3e9c3qN+in&#10;n37615u/soms0VDYjPLxa4eHt5yBVZotY1JGSHswxpgnoJ3nYMqRDRoFl7jT+1GEA1KzpQH66aef&#10;/vXkD2p7RcQWJWmYwhYvP/Gm2dmTq/IkJpMyQtqDtm37BJyDJ7X2TNWJFoNMnAAX1b72M/30008/&#10;/f57MbU2WmvtQqlhVT781lSq70KsQs7EpIyQ9mAAnDTu5ElALamGIu514WsXO0Kln3766e9mPxA8&#10;Ba9df7bMysKdvE4p9YpcLjcEwGrmWQpMyghpDyaXyxVh3BJq/h02G/EtZnQZLn6t1wf99NNP/3r3&#10;VzxWEgC00UVRrq3yP/hAJp38LQAruozJpIyQNmGMMZCkAdDSTFkUzabwWwmC9NNPP/30A1prV5Sk&#10;AQWUDm3H9LdejfKLbykUTm3HCuVPTMoIaROWZSWt1AUJwIoxpb6Q6CLV+FP/taNH+umnn/717g/v&#10;FxnepkjETkMX9uqpu347WXzoHWNjYz1YgRkzJmWEtAexbXujTmw8A9bg/JR6vJqHuQ5ijP5qfzYq&#10;cq0eIdJPP/30rz+/iNj+e4irN/MO3rwChazyDt8wlHnxVXO7/S8rTMoIaQ9KRM4AsBHp86Q2aDQL&#10;UHHrLprVUNRLAumnn37616vfD89iiyjRRhfD/YqysoCcLc7If85mE5uxzHkUkzJC2oPYZnaPuKfP&#10;FveQgvHqBpmogFIvaLUy0xbup9Gok3766ad/PfmrZtSUpBccE+sCmPIb7fLIRWNjt/bEccWFSRkh&#10;bWB09H5Lm/J2rfRWlMcAJXUDSVTQCVM7Je/XP9QPcvX6op9++umnv7lfa88FIOKOXze86YrzsYy5&#10;FJMyQtpAIpERGLMbztgwoOFPl1cHkiAA1Aad8Lko4gSkqHb0008//fQ39vvHlYhl2/AmXuV53hVY&#10;xr3LmJQR0gaGh20FJX1wDqW1RuRrP1qd0q+9Pur3ONfQTz/99NMf7RAJBtACmPIFynnmkpmZkUEs&#10;Uz7FpIyQNjA25hoYJwVvSkRkPiFrFIiaTeMD9Ud/9YJV2NksgNFPP/300w/4T2e6jliJJJxD+zOJ&#10;zJuAqYFG18eFSRkh7cKbUiKw/UetqwNKOGgEx+KODqOoF6yilgbop59++umP9vvHlIhYSf+zu1uV&#10;D/+Sk5vZgWXYt4xJGSHtwnkB4X/DWhsdBIGooBGm1TqLOIErqn/66aeffvprqcRpUdYWmNzupJ3Y&#10;DCDRiifSvdQOCCGtMzxsK3jTnv9b6B94RBCIM20fXB91bXiKPqrf5Vg2oJ9++ulfD34/TvsvLfc3&#10;mDUQ71S/p/RlhcKxrVhiXsWkjJA24NeUud7cDtHF2vPhgCGiFmwuG27TiHqJXrivZolgsyl++umn&#10;n/715Nfac/zYLDaUBe3mtCo+fV1CrP1Y4pOYTMoIaQPlcl7DGjyhtTctyspWkjD/9R6VQOC/6kOk&#10;srN0nGC01Db1p+3pp59++te3X8RKVvpQECshKD9/npQPXwY8nmrmboQyxizlekLI4kiU8yP7pfDw&#10;S5SevQKQGwBzhlj23D92zwle9QEA2ui8KMksRlRv+n6x7einn37616s/vHpRPXPnFEX6vp1Pv+q/&#10;ZjKbxgC4DbqpC2fKCGkP5URm7w9Ols/9ay918ReR2v0gkmee1Mho7XkaELtSt+A5i0nIopY8m7WL&#10;Gj3GGXXSTz/99K8vf+WF5X5tmW1rb3ZTQqkdAJKLuWeAM2WEtBs1MjKSHB7O9qctnCViX6K8Y+8X&#10;58lXaa/kBNPkAKCNLsrce9jawUqNZOmnn376O83vJ2KVmjU/efOeQ//rb3F06gvp9MBBAC0nWJwp&#10;I6S9mL1795b6+raeTGS2PlT08jebxJn/W/e+8uuAgjZmvo5sOROySg1bvCebgOYjTvrpp5/+9eD3&#10;6379lYzq82oblPopy8psxyL3LGNSRsjawe3t3TV28NDkP3mu+iNkLpmF9iQo/PfrzHwaBZU40/1R&#10;Tx7Ve7Kp0ZQ+/fTTT/968wfbGIXbzLVLQqXOF5FzAfQ1u48ouHxJyNpDjY8/lR3MbrxKZu/9CEzu&#10;LSJWGliZKfxwn+1YIqCffvrp70R/9YyZgtbQMvQe0dp8wxj8o2VZ3wUwhRaWMTlTRsjawwwNnZ+z&#10;05vvMpkrvgmFH2htTodnygL80ZmCHxC0qzXmRovarRzTztwfN2ijjSlWrgW0Nm51v/Vc1b/XG1E2&#10;G8GGr603Wm3mj+OM0xf99NNP/2L8QPXsmogWPfHPGqf/5TWq8OP/Ui4XLgHQixaWMjlTRsgaZmzs&#10;kd7h1IuXa3fyj6DUHkAG/UGXgYg197RQ8G9YuVApG0q5UMaFgYZSGmYumCglMEZDIQmj0oACjKth&#10;yiJiQsEoSNT8QlZg4ZNJtcGrNsFq1DaKqBFq66PW5R1l008//fQvpr3W2oXRp2EPPW36X/1Fy+r5&#10;BoBZxJgxY1JGyNpGjY09ktmEh/fBeD3KslIwYpDYILD6DaytBvZmBcDATgGw/c8+QWJkQj+Vbdva&#10;dd2EbdvGdV0L7ilAF5NKjw8ob+IKuJOXwRT3ABgAVNbvR0QENQmXdv2tO6IDV+2yALCwbmNhHcfc&#10;LtlN+oqz3NAsqLaSCNJPP/30x/EHx/x4ph0khm812ev+wXG8+w4fPjy2d+/eUr17ApiUEULmGBkZ&#10;Se0czu62E4lXKjEXo/jUNrjHtsA4gzDeAJT0ARB/li16tswPRn6dxcKkrDrhapSErQTLPZKmn376&#10;6Y92eY6IlZyPiYmzcibzks+5Lv4llUo9A8Crdy2TMkJIGBuAPT4+nhgaGpJcLpdOpVJnSfnwlar0&#10;2BvhnT4XSp0BKFuUpLV2HSjliJIsYKC1cSub3tYbdWotIg2DY9wAGrVsuhyBl3766ad/sf6FqwBe&#10;EbCeQ+qsH5rEnvutdPrrwMBkVJ9MygghzUgXCoUzbNs+WxWeHFTFnwwCZUDJJojdC3sblDWYQXm0&#10;B97kAIw3BCU7MP8gkdEwmITVU4Z9BgC9Ae6JPmi3D0b3AugP1cvWnYFr9aajlkwX05Z++umnv3V/&#10;ZXPZ+WTN807D3viCTl32u3bG/T5w1knUzJoxKSOELBZ7dHQ0sWPHDgUgkc/ne227NGTN3nMx3Ok9&#10;SpkBwLZgbSqazCUnYBI5wJSVqLOh1DCgdsE5sgulZ4fgTWehbFsEC0aZzVg4Ko0/yl2OIEw//fTT&#10;X/ldu35ZhrXgVUtaa1cUbEgKOrH7i3ls/M1sdvdJYL7+l0kZIWTRqJrP4v85YE9NbU4rJaq/P6sB&#10;YGLihGeMZ1y3pIeHBxJA0s7lipaIbVleYjBlT+7TuYfeKsp7E8QaAJZWxNuMONfTTz/99C/FHz0D&#10;p6C1WwT0YVgbv+mlrvh6IjP1OLAvBzApI4S0HwW8MFAu9F4i+si1ynluu3i5CzTkcgCZ6vfL6VDN&#10;WvBC4OolgmaycLvlqEFZysiafvrpX29+P26JiK09x0Vi1195qfO+9sLh/IG9e/c6TMoIIWsFBUBm&#10;Zo5tzNizr1KFB38FnrNHLHsjUAl+Ue+d889XvyB4sSylhmWpbvrpp7/7/X5bEa09DaNPI3PFba4Z&#10;/L1Dx4rPMCkjhKw1BHihv1zoucAq/OB9MDOvE6X2aKOLoiRdO9IF4r+suJLYLT6AL8e19NNPP/1z&#10;7zW2tcFR9L3my5JM/b9MygghaxWrXDjxcssbfT1KT1wNg0sBNdioOLf+LFqro9jWgm6za+inn376&#10;6x3TXnkaia3HJb3vY0zKCCFrGQtAH8pT5+jpmz8FuO+AUalwgAvPlq1EQF3pvuinn/715a+ujZ17&#10;Q4rxXvSyr/6ZZbkRQghZITwAU0gMPOn1XPdnBonPAeZFbXROa/+l5iKVOrJmAXE+AKI6mas9F4eo&#10;9vTTTz/9ja6Zqyez569XxoEp5wD3CIyZZVJGCFnrGAD5RGbrAWvT674Ka/AOGLwIaA1oXXkKs0IQ&#10;8Gp/hoNmbQCNmn1rRLPlCvrpp5/+Wn/lOuPHLe0lYdxjMPqORMk9weVLQkgnYU1MTPQOpKd+SvTo&#10;z0HnXyHeqUGgekkgLsFMW6Nlh2b1IEuBfvrpX1/+cIKmvbILeHnYG75WMjt+v2fjd44xKSOEdCKD&#10;AK7T2vs1TP7juaJ0zbYZy1cn0oywi3766ae/+pg/WKyc046IJLV2c4B+DvbOW7zkef+ayGx/EIDH&#10;5UtCSCdyGsC/A+YuWL05ANBG51sJyLVLFPWWLKLqUMLULonQTz/969sftPXvRey5rS/m7k2S2nNc&#10;GG8UqX33OtjzxURm+wOYewcmZ8oIIZ2KALhc5x57D0oPf0KU9CxmCbMerS5pLDf0009/Z/q19pzg&#10;3ZeVtgqAgdaeC7g/MYmd3yjae7/c27vrBEIvJedMGSGkUzEAHtfS+wMYFIMd/cMN6o1+47RpFHQb&#10;BWv66ad/vfv9WbHg5eT+MQOtnRMw7gNGNnzVlT1f7+3dNYZQQgYwKSOEdC4GQNHO7H4BKjkBBac2&#10;WIZrPcLHw0sM9drU0mwZI+yjn37616c/WLL0fxdbxLK10XnteRrGPG6Q/Iucde7/SfWd9RT8GFYF&#10;ly8JIZ3OBm/6P96onBd+XkSuWY4Og2Bdb5miNpgv91IK/fTT39n+Sh/eOFB+0Rh8xTL9dyN1/iEM&#10;XDwFIDKxY1JGCOl0ZGbm2Kbe0p3/HfA+ICJn1DZY6zUo9NNPf7f4FbTxigA0jB6DUfeb/7+9s4+R&#10;6zrP+3POvXe+dnaXy12SS1JrS7JXpqxvy7ZkJ6pl1YljpE5rA0pbBKjRuk1bFP6nQIKiRZEAaQqk&#10;SIMESZrWDRK7Few0bW3HkW3VURzBjkw7tmRRMvVBipTEJSmK5C73a2Zn7tzzvv3j7ux8cD7uzO7s&#10;DnefH0Ds3LnnnueSWs37zPu+51z/8PfKbvJLuakzbwGPuk7z0JQRQnYDgVt65lETvfRpKD5srTFA&#10;rczQ+Ztst6bd/r+VU5/61N9b+iISWSO+iDun6v1Xl3v/n6fyt58CUEGLcmUzNGWEkN2AAS5ORsW1&#10;h+zaMz8PlD8MxSRQ20G71QdqdZWUiAvjsbXn0XX/8B3ct2/qU5/6w6lf23es9tkR/5QIBhHEvQHg&#10;W+If/HqUfe9Lc3NL52dnZ8tJtWnKCCG7hkuXToxMTRx52Bae+gS09LNQc7C6+ql+A0eg9uHaq0aS&#10;b9iDDCrUpz71d1Y/fl4l/MYvfS4E3Hl4U09GwR2/l8rf+hKA6x4B1w2aMkLIbsIAT6VLS++4KYh+&#10;8JDRwi8BOApoppoJay5piEoJalKAylbtcVZP0g//QX3zpz71qT84/fjzRAGVV5C958sle9vv53K5&#10;y+jDkAE0ZYSQ3Ym3snJ6f9Zd+ZCpnB0D3BED3AfgPlh7GAq/VamydYlzc9/oexlHfepTf/j146wY&#10;sF62FGt9K7kHfq1Syf5JevTwy0DrlZVJoCkjhOx6Tp/+RvqWQ1M/bf2RTwKVj9vSyUkRkdrGjkB9&#10;KaIVg+xhSQL1qU/94dMXiYrIHCtGZuajqZEjP0KCZv5O0JQRQvYEly6dGMnnR/NBcHTS10sfNGvP&#10;fRhu+aMAxmvPp9v68mUrWvXFbGfQoT71qb8V+gYi4bd15MHPetnS14B7Fzd7bzRlhJC9hgFwKCqt&#10;3mH0rZ8wxR/PQJfeDZj3x31lXippSaPVuK0ILtSnPvWHWx/QCMYswoVfLLj7fn308H3z2ETZsgpN&#10;GSFkL2LWf3rF4tWDaXPtEVN+6TcQreSt1bHa6fghwv1NDaw3AAOmfr7GOXcqW0B96lO/P/2NbTFc&#10;+H012d/3pl7+IvCrfTX2N0NTRgjZ63hLS0vj2ax3k3ErEwGuHXSVhbcbLT8EWXkfpDABdT5g7brD&#10;susZNV8kimBMBFUB8CaAs1DzvDXeqQi5N2HSZd/fJ5HJpo31bjW6cB/Ciw9BKrdWn51eCwjxfkft&#10;brJbE3IvwaWf4Ed96u8V/TgT1rjpbO0aAxEn1hrrotJnvOC+r2Li/jlsspesCk0ZIYTUMADSa2tr&#10;B4IgeJ9F9AHotUkUTwfWnU+LOC82ZlKxNusj+y6I+mVA11RxATDnHTI/WovKr4+P37GM+INaAdjV&#10;1Uv70553e2DWPibhKx9G+eJ7YDwbl1yuN2S9Bq6tzjJQn/rUb9XY70JAI0jlhYp39J+kJz/2CoCO&#10;j07qBZoyQgi5HgPAO336tDc7O2sAYG7uuJmZeUXnji8Y3DQD4CbMzHxAgacwN5c2pdKUzM7OCuIP&#10;6KoZu25OYGk0KpXea9e+9zuIFo/CeHlrjZX1/dJaB4LeMwL9ZAvaByLqU5/68WsRaOVJ9fb9sbf/&#10;3m8Aty610+gHmjJCCNlezPLyhf05Xx+2a9/5NLTyM9Z6G8/qHFRPzU7061Cf+je6fvN1IlHRBod+&#10;F4UDv4kj9y9gC5r769mxfyBCCNmj6NjY0QU/d9NXNXv31wBzQVRWgfr+Mk30QS+iUj+203W9loKo&#10;T/29rt84n4kNWuaWHHL3nB2EIQNoygghZCdQAJWKPfCE2onfhYoRkY3VW80Nxu0msbZxw9vm6/oN&#10;btSnPvWbUcDmRFLHzjsNiknm7QeaMkII2SHm5pbOS+bub8F4F2FMBFwfhLp9w28eXz1uDlidrqsf&#10;S33qU/96fREVyGqE8PU3VCvzjVvfbB00ZYQQskPMzs6WixVzFqmbrkL1uk1r213X6Vt9kjJNp/4a&#10;6lOf+u30FTZaeFWdWwAG05BPU0YIITvI+PiZogbH/juAJwHd+PrdKbgkLe+0Iqnxoz7197r+daVR&#10;NUXRaD5w0ZauuGzQHdTEhBBCkvBwJQrd0/BGT0Bdz0Gm18UB7XpwqlCf+tRvh0ClNA+xYS/32As0&#10;ZYQQsrO49NjR12362KuA6bmHpkrSsk2nOZLMQ33q7yX92lgFIBbptxfWxG3ZZrHX6Q9qYkIIIYmp&#10;OH9yGTat3b7x95NdqG9+bjdH0rmoT/09qa8CeGPwgpmsyY4EnfQ2A00ZIYTsPOqlDpTgH4qs0Z4/&#10;l7uVcHoJQkkyDtSn/l7Rrx0bwOZFgql8JnPQ7/Uek0JTRgghQ0AURRFSMzZ+UHn35fatAlAvpZ/m&#10;7EE/DdPUp/6e0peytSJ+uVwezH4YoCkjhJChwPd9H6mjAJIFiCTf/pt/dmpy7nVFG/Wpv7f0FdAS&#10;BAiMMV63++sXmjJCCBkCoihSFJ4FAFiLjgEiad9Ntx6ado3P3QIU9am/5/SNRdzsjxQGtXMsaMoI&#10;IWQ4cCuK8HWIdH7ki0jzA5IbSzLxn9ojm0Rc2+X7SRqfW53rpN/8XieoT/1h02+XXRNRgYFvoaPG&#10;mFyS+fuBpowQQoaB4o8AiLW28ZEvjQarfuNLierP1WOt9WvmrnOWoN1xq/e79fFYa2yzaWwH9al/&#10;I+nHcxqR2DcNzDvRlBFCyDDgFgFgI9MlIlFs0OzGSq846LhQXCW01vj156rn619Xr2/OvjWPbXXc&#10;qQ+nUyYiSUCkPvWHVb/9fRlAnQWsA9Dyy9BWQFNGCCHDgB2NYLRkYxoMV0M505iU9UdTCA5DRNaz&#10;AgpxTkRc2FiKqZUuu/XVXHc7PZaUWs2VpIxEfeoPs37DeXUCWVpS1XK3efuFpowQQoYAzd59DUi9&#10;Ji5aaFWWjLNdEBEJJfveUNL3hIBdFRddlfRdZ5CZfR5e/oqILIi4KDZkjZm06rz1fTNJsg/N55MG&#10;0nZzU5/6N6a+Rrr2wpupVHG509jNQFNGCCFDQISxizb/k19AcPAqbKoYGysJq9mv9YyYWHsKUK0A&#10;ABkpSURBVM9LwaQjwBXh7buIYOI4gqN/rpnbvoKRDz2O/IfegD+9COOLNWrXg8l6KSg2aa1KNZ2a&#10;nZvP15MkG5GkVER96g+/vovgrr2xtLSyjPWlmFuNUR3IvIQQQnojVSwWD+Zs8Z3Owx1m7dW7bPja&#10;MUFlHDCwwJJATinsKR39yEl1wRVxbxWhNkqPTZcKheXKyEg6HRbsuBeYYwbmgyg89UlEhYMwdr23&#10;TKLmPrStolODddLma+pTfxj0mzNoGy0CUfm88w/8g9fnb//h7OzsQEqYNGWEEDJc+MDrU5W1kVnr&#10;2Xei+Oykp4u+i0pXPOfOIH3TWUx85CI6NBtfunRiZHJs+i4v8P8xCk8/gGjxXdZ6mfox1WDTLWC1&#10;DlDJaNWsTX3q31j68RcZERFAXq+k7/54evS+VwAM5KHkNGWEEDJ8GKwvvT99+rQFgNnZWUFcMnHo&#10;XjoxAALg2rRz+UfN0uO/YFG8rzkA1QJOY5kmSfAbZPaD+tQfJv34GFZSs6dL9p2P5HKTFzCg8iV7&#10;ygghZPiomq/K7Oxseb1UUkGcHUsSDBRACExc8Lzgf2v+4d8SNT8EZAEARFwYB5pqKTMOQq16bZrZ&#10;zIq2pGOoT/2d1o+3pVkfYzQU9QXZ90S53GTS/wf7gqaMEEJ2Lw7AucUV+SpGH/l/gP+KiCxb66Ua&#10;A1+cHeulabpT4GzVNN1pTKdx1Kf+TulvaBmbsUYt4PzV1dWBlhdpygghZJczOTm5srDs/4ZL3f7L&#10;UPNZEXe+uodZtVSzmdVtna5LUoaqjmulRX3qb6d+dduYahZ5YyWmSgnwivl8fmDPvQRoygghZC+g&#10;U1NTK/PFwydc6rb/BeBJGHuuerIWiK4PYPVN1r0IJu33abctAfWpvxP6169OrpYwAwHMQFYuN9zP&#10;oAUIIYQMB9PT04Vg/P3PS+bOx6D4a1EtxEGpe/lyK5uqN7IPdXrdgi71qb9d+vX9ZBsmzYyEgF7B&#10;AB+xBNCUEULIXqPy5rUD3w2DB39dNf2LItHjgM5Xm/2B7sGyU1Drty+tXR8Q9am/3fr1x3GZXwEv&#10;8z2Ffg5Asdv8m4FbYhBCyN7Ezs/P5ydTc49I+fTDQHg7jLvLGu/wdt5E/fYDg9zmgPrU70c/fg9W&#10;vKO/WU49+HvZbPYC+EByQgghW4xMTk4uY/TeP1tNffDXJP/R/4Tcg98X0Wv1WYfWWYnGZ2h2et1S&#10;uO58t56iTnNSn/pbrd/8+26ttSIqGl46df78U5cw4PIlM2WEEELspUsnshO5qaN+sPI+U3j252Ci&#10;u6HmndXNZduvzpQI6L5NQa/0mjXZ6iwL9feufvV3OjZpLoTKqqj3i/7BzFeARweyk38VZsoIIYTI&#10;9PQ9hfTY0VNetvBlGf3px2Byz8DoGRGJYLS0MbBuK404EFq/uqVGNYNWPd9RsEvmI0mPUbvx1Kf+&#10;ZvTj3+k4QwbVImC+o+lj54BHe1oB2g/MlBFCCKnHAPCxcvEdzv3450zlzX8D441XSzvNwTJpdmIn&#10;+oWoT/1+9GNzJhFUfECftdm7funSavCD6el7CoO+T2bKCCGE1KMAKqcvFV6L7B1f0dzd/xFGvi2i&#10;rtUGn9WMWX3/WSt6LUUlHZe0l4j61E+urbDWpqDuJQRv//qyHH5hevqega66rMJMGSGEkHbY1dWz&#10;B7Km+Cmz9uxnYOx+a0yu1cD6Ppz4uFoK6h4MO43tN8NCfer3qy8SluJNY0f+MMo+9PnUyJHnMeAG&#10;/yrMlBFCCGmH5PO3Ximbscc0deevQOQ1UdnIGFQfbB4fVfvKagEu6Wq6+rHN2Y5uQbVV5o761O9f&#10;XwRABOjLEtzy9dTIkR9jmwwZAAz8kQGEEEJuaCSXe9vl1dXU49k0YMIXf0rU3Q2Y26z1Us2Dk2Ym&#10;2o1LsmdV/bl2m35Sn/r96AMqEHlR0zP/o+RNPZcHwm7zbSUsXxJCCEmCAWAqlaX3eCt/8S+ga38H&#10;wDjUpJoXATS/rk7QaVy/9DoH9akPNO5JFh9bCwhEolWY7GPF9Pt+NZ+/9QqAga+4rIemjBBCSC9k&#10;AEy75e8+YsKznwDwUQAekCzL0Y3N9BBtxeo+6u9u/Xbj4rJlJYS4P3CZO/5PMPbBv8E2li2rsKeM&#10;EEJIL5QAvOGNffDrOvHz/xPe/i8DONdqZWYz1fObWSXX7tpeGrqpv3f1q7+ntadSSCQiEdRdhETf&#10;cM5+JRgb37bG/maYKSOEENIPBkA6DMPb/PKJf4fyqU9Ya4J4R41GRCSy1ibqYe4nU9Ltml7mpP7u&#10;1q/+LsbmTsQa44u4COr+1Dn328Hh+08C92/L9hetoCkjhBDSLwZAulKp3O+Vvv9JhK//c0A9a2ym&#10;8VE1tQxFc/DcqrJXv3NRf6/qG8B4EDu6DPH+m/MyX760lHpuZuYDJbT6ZrFN0JQRQgjZLEEYhnf6&#10;K1/6z9DKbdbao8D1QbJTk/dmGsb7uYb6e1c/flSYsfD2ASMPXHSR9/eD3OQzACq9zDcI2FNGCCFk&#10;s1RSqdTJsnnHp6Dmi6LulfqT9Svequ912sqgW29aq+tb6TX/pD71RVxorZey1vqQ5dfgrv1lBYVz&#10;gNmRHrJmaMoIIYRsBWF2//suRON/73MIbv6/onoKBiWgfQBt1/jdLUB3C9rNe1hRn/q1c3V766lc&#10;0vDC6VxutAAMR9mQpowQQshWIalU/qWS/94/wMhDz0Dt5doqt/Yr7zqt3GwV0NsF7SSr+1rN0ynr&#10;Qv3dqR//XmoBIm8AJ1yS+90OaMoIIYRsJZLL5d4qyYFf1vG/+8cwmSURF9VKR7WeIqD+QeatA2mr&#10;oFtPc0ksaa9R81ztAjn1d6c+oALjp5A+PHH16rTpPn57oCkjhBCy1VRyudxFLxj5KkY/9BjgX4qD&#10;pZeK94WKA6e11o9/xq9bBeBWfUidMiFJm7879TRRf/frA8ZHenbS+IdunZoaSye7ZvDQlBFCCBkE&#10;AuDHFR3/LDLHTsJoGQCqRqxVqalTI3g93XqU2h0nuYb6u1u/ZvY8C2/kMBDdVZwvZAAzFNkymjJC&#10;CCGDwqXTx886e/jfw47+gUhUrpUr67coiLNnnSbqVsYC2mdf2gXr5i0aqL/79au/b4AChR+OofD0&#10;u6xvMju4NVkDNGWEEEIGhQIPl4Pc4ROSffBxi9T3ACzVSpbVRu/W2bN2WbR6kmRj2gXrdpk56u9u&#10;faB6bFOICvlM+Ud5DIkfGoqbIIQQsmtRAKGfKf0oSt/2O1B5UUTKQLwCrlXg7bYqr9c+o6SrAdvd&#10;B/V3l37tehVYk4m0MAk8MxR9ZTRlhBBCtoGbV9Zw5K/Vm3oMqj8U0Ur1eZjVbTNakaRsBbQO4NVS&#10;abtz3eak/u7Tb9Q1FoCF0XGgbv+yHYSmjBBCyHbgRkcPX/W8O79p/fHHgSgCeitbtRrbifoSaatz&#10;zXO2mpv6u0u/XtdaY6FqjfWmi/NrI8PQ7E9TRgghZLtQjL/t9Ur6Pd+CN/GKuGghzmTEGbNuZStg&#10;cyv6ko6h/t7Q3xin3n7rHx2KZn+aMkIIIduJzC8vnJTc+/8tvNwPYbAGAKJSSnJxEuOWJKPSfH3S&#10;vifq7zZ96xvgiM2OjSfRHzQ0ZYQQQraV6el7Cn768BOae/+fwvjnAcAam2nVW9Zrk3jzdZ2Cd/O4&#10;VlrU37368TkVIBpPuYVcPzpbDU0ZIYSQnUDLYp/Q1Ox/EZVSbMiuD6BJVte1opsZaDWu1TXU3936&#10;MIhggrUKRobi+Zc0ZYQQQnaEXG7mLZc69h3Y8TkAxaQlqc3SakFBt6BP/d2kH2dkY02N4I1dUy9f&#10;3Kr5NwNNGSGEkJ0iCkO9iJEHX4SxRVEpAt2Ddaeg3stmoklW9lF/9+k3ahqL4G1FVQmTXjdIaMoI&#10;IYTsGPl8/pozE/8Bdv8TUE0DyUtarcb1mlFpFdipv9v1qyVRiWBS0PQ7ykCq7V552wlNGSGEkJ0k&#10;DILghOYf+DGMt9Yu09GtCbyXUliSfbCov3v1axgLf1KMCTLGGO7oTwghhACoqBl7A3bsLUAaylD9&#10;7GfVLVuSJJvSrNspY0P9G0u/Or81amFGMxbmbcaY/d2u2Q5oygghhOw4qjqH4OjzMLYMJOsxapdx&#10;aT7Xim6ZF+rvTn2R2mOXRI2gci4SlO+11t4BIA1gR3f1pykjhBCy41QqlQuafsc3oWat+Zy1tcfl&#10;JC13dQvS/WZeqH9j6zdfbxFmUHrxdmP0vnK5PANgBICH2B9tu0Hzt1uQEEIIaSaXy10Ow/C4b7wV&#10;kcq+6qOX4s09Wwff5kBbnwVpppcG9E7zUH936YtKCaUzKWTe/YkgyB4Vic6qmhPOuWfDMDyfz+cX&#10;AWzbykyjuvPPeiKEEEKKxeKRTPkv/hJu5bZaoJWoZtCS0yoz0s/YpAaB+jeOfnxOImu9VHwsApgI&#10;dgTI3VtEauYsgO9otHrSCy++FsK7nMofWgb2XQOwAiDxthu9QlNGCCFkWJjC8lNPSHjuXms9L8kF&#10;zUG7lyzLVpgA6t9Y+lWTXx1XG28AaGzYTEoAB2vEF3EhYFYB830b3PyV+ejQn0xOzi4nvb9eYU8Z&#10;IYSQoWBpaUnEmyzDmLDVczCrdGrw3owhqL++U6M69W9c/aohA1Qamv5FNjJr1lR8qFufx/oA8oDc&#10;JZWz/2hfeuWflsvLsxhQvxlNGSGEkKEgii5HsOMvQs2VOHi6jV6eJCvzktAYiHvfboP6u0O/uSTe&#10;ztytj01Z691krfcTpvzyv/S18JG5ubkMBmDMaMoIIYQMBcXi1Yqa7HHY/CkR0fUsxQatAnCSAN9q&#10;fPPrThpJ5qP+HtGXys2m+PTfnjngHpibO57p5V4T3d9WT0gIIYT0w8zMByrO+j+AP/EyoNdvX7De&#10;A9Tq2l4ayvvN0HS6lvp7Qx/Gs3CF+6V89tMTEwdHu2n2Ck0ZIYSQYcEtLJw7q/5NpwGrQBxAO/UQ&#10;Vcd0mrR5JV7nRvDOc1Gf+jDmCNzyz6SgB7DFJUyaMkIIIcOCTk/fU1Rv9CLsSATUMmRA9yxJP1mU&#10;JJuadoP6e0xf4cOO7Ld+/iCAoLe77QxNGSGEkGFCAVuGv99ubFGwTrcG715KX602Hu3lJqm/N/Xj&#10;LTMM4O8vwdiJ+fnvb2lfGU0ZIYSQ4cPb37Z/DEiW/Wj+2anJu9cVfdTfm/obmVubzhijOd8/sqVP&#10;RqIpI4QQMmSoIjgoMI2VoSSN2sD1vUPtAni7+boFaOrvdX2JULkCQMz4uLelPoqmjBBCyJBhDODB&#10;+iO2VXajXdBMato6zdduTLv3qL+79eupZdw8H25BvEhXrl5dLie5Nik0ZYQQQoYTbx+qO60D3fuI&#10;qltm9LI9Qqe5m9+n/t7Tbz9BaCumND81dWytp+u6QFNGCCFk+Ki8KahchjVoCLrAJveZajOu+bhT&#10;HxL1d7e+iEr1MV/X6xuIuAimUlSHRQAuiV5SaMoIIYQMF+VzwNpzFloCzPXPJe/WI9TuOMk13TSo&#10;vzf0gXYl0iiCRkW48M1UBUvd5u8VmjJCCCHDhbsKQNcP4p/dylhA++xHu2BdX+rqFsCpv7f0m98X&#10;QZy5M8aHRhfgT3wTE5Uiar+oWwJNGSGEkOHC26dxmagWKJNmR1rRLli32yKhVcM49feOfv3c1sZb&#10;YFgLC3UQFy7AG/1G6B37beBdzJQRQgjZ5fhHDYzfNhD32mfUaxN3t1V51N+L+goRt4z0Ld+VkUee&#10;yIzf8RqASi/zJtLe6gkJIYSQTeGlAW/KQiVR2Qpon+lotxov6fYJ1N+7+tXrAUCcC5F774qk3/1b&#10;fubqcWxxg38VmjJCCCFDhirSt5RgvK4lrk5US0/tzjXP2Wpu6g+XfnVVZDuz1qnk2Xyu2bA1G7X4&#10;/q0VEYHNPI/gwB+VIpwE7ih0+7v3C00ZIYSQYUPhTVgx+Qh1sb8+c9GJzY7ptPKP+jurD1SNWWzO&#10;msdXzVa3c5361qrjRKUk4gRwVyDlp6JK6cv5/PQitri5vx6aMkIIIUOFClZh8AZSby9Wdyaob7oG&#10;km+ZkHSlXtK+I+oPg76KtV4qvk6idisn6+etz35Vf1b/xGbfhfE4F4pIZK2x1tgMtHIe4r4Q+Yce&#10;S43c/AKAMMl99gtNGSGEkKFCLC5C8TVIcVGc66lJe2OOpiCcZFwrY9Brkzj1B6sfH9fP2bpEWt9P&#10;1mqO+j+xOfNSIojNnkEoEp0WF37Oqv2VKLjz8wvl6VcBRM06W82WPt2cEEII2SzXrrmLk5P7vuTB&#10;PAJjZvoxBt3MQKtxra6pX92XdE7qD1bfWuvH70lUe91Yhuw073q2DeJcBH+sJBALKVqoWxWBg2Ie&#10;6p503tQXLhTf8/zMwZnS9ABLlvXQlBFCCBkqpqeniysrK6dGoNeA/o1BO+ozKEnn3gpd6m9ev3FM&#10;p0UIimqTvrV2fSWvCwFYGA0BXULq7c/Y8b/1dBSZkyIr59zq/ELWWLMaXi7nDx0Jz5wuF2dnZ0Js&#10;kyEDAKO6bVqEEEJIUnKyevzzKL/6s9bYbP2JTkF9K4xbN7NA/e3Ul/j1hldxiHfX1yj2SmYZxlyD&#10;yjxgXgKwoMAibMYBJgDggADw93uAVmAzAn8qgsmtqvHmIp04tbq6+tbU1FQBQF+l2q2EmTJCCCHD&#10;iADpJShKMMhuZDzQeUf2Xg1BK2ORtKRG/a3Wl3V92Oqq2/iB9B5gbeyxTBZQHzBagkkV4O17FWpe&#10;VeMfr1TyT85defHi7OzHEjfj+4BmMplebnmgMFNGCCFkGDFraxduSq1++6eMrfwraPBOa3Us3lk9&#10;7iVaL1NJ/Lqxv6iTOegnm9MpY5T0dfUYaL36sP4aIG5oT5qxqr5Xn61q/Pepn9+FgPUb76v275f8&#10;7++i6j2Kc2It6jSNL6LReolRABRhUAC8IozOQc1VmOCywpz21L0OjC1WzMiaWlkDUkBwy7pKAKQm&#10;gPW0GMJr66ZFVcWFmgpEJCwVi6tLU1PHShjALvvbCU0ZIYSQ4eXyU9POXv6UGbnzARj/A7b4zHSr&#10;KpOolKyxW5byaGfcen2/27l2Y9sZrnhM1ZTWfjYauEaDdb3hq1/tKFF1e4nmuVG/SRxsEUbWoIgA&#10;zANYBtyKVSkCpijGr1jVQIwn8PYBsAprHfy3CWzWAZUQZmTNZqaWnfMvq+oVVb1UqVQuzs/PL8zM&#10;zISI/8PuaVNCU0YIIWTYyQD4SZHoF7D20qO2/MJInDFTsRYWMNdd0E+2LInhStKc3trsNGfMqpuf&#10;NmbDgO5ZtE5ZuPpsWLzNQ6xjrYlNmipEZL0R3thaNksiGIRQTdWyW14R1oZQu2aNuSp25C0Y76yq&#10;PeWZiRdKyL6R2afXgMUS8LBD/B9Cm35WqTcb9eZLsceNWD3sKSOEEDLslOfn5/9mfHzct9l33y2y&#10;dhPKp6YAQMRIdYuDeroZrk69Up3e7zZHTadmyFrdQ7tSYauyY3xtYzYsJi5xxvtrxb1YIi6y1lsv&#10;47oIMEVotCLqXYSYZ1XdGZjUnNqJBVE4BJ7CPwQfgQWACClXtQbqeQJkNIAv8O1apVRc08ALo2h1&#10;JZ+/tpLBPSHiZ0DSVG0RzJQRQgi5IVhZWTkwMpL919DKx7H4+Luh5Y0AFpuZODu0WZ0kWbb41fV9&#10;X9V7STpfq9IiIGKt9avVQxEVGAkBXYaiAmAFBmtQU4DxfJhAoGphggjeiA8YY+GVEExDbG4Z8K6o&#10;P/mSIPuDIAhOAljCDd57tVthpowQQsgNwejo6GKpVPrDVCqYQrD/ZoRvZhtLeY3lQiDZasDmse1K&#10;glVqx+3e77wTfpz1svEqw7iYKPG2WhsP3I731YJXBPxVeEEB/sEzMMFLqnhOTO5M4EbfwL7Fxfn5&#10;GZmcnDRYLxnOz8/r5OSkmZ+fV7hYT1V1amrMeUAZcVZrx7d+IK1hpowQQsiNggEQOOf+mSmd+AzW&#10;Tt4GGG3XEN+Jfhr2O83TaMJEoAoYA6gWYbQA4FWoPKdqXgbsGmAimCCATUfxasP9HuALvLwgmADg&#10;GcA6QCuemrAiuhBElcsYDReB+WXg/hJornYdzJQRQgi5UVAAoXPuuI/U7QButtake8mKAZ2NV9Im&#10;fsD4gAqMiURVYFQAA6gK4EfwUj5MpgBvbB42c1b9w1+tIP1UJnPotcZVjckIGo5u7vVycoNAU0YI&#10;IeSGIpVKvRZFo39lYf6hqFSstfmk1zbuZ9bcPK/rfskAKhC3bp6MhlBbgjUhYAswmUXY7FWF/7R6&#10;uR+oZi87jCxmxo+ExaKIMcaoZjbKhM65SmGxUJyePljux5CRvQNNGSGEkBuNZRe5FyzMn0HxYRjk&#10;RbUEVdvY6B+358RbQMRdXPGKRhfBmAhGr0H1LXE6B9g5GMyreiH8PGB9hc0aZGYBZBQ2CGHTAphV&#10;wC6r2iXn3JmVlZWLU1NTawEQAUAu1/qGR0dHB/svQnYFNGWEEEJuNNy5t9wbs1OpPxK3VhExj1pr&#10;J2AMGtusDGB8WA9xSRJZgZcrAggBfwXB0dPWZJ+uaOWvgmz6JHBkEai2x3dEARjf9zWdTm/9347s&#10;WdjoTwgh5EbEAEgXCoWJIAgOrr/nUFn0oKowprZxqVZrkkDKGBuqSkpdiFFbWlnRwujoxQIb58kw&#10;8P8BFEnUbwExvrQAAAAASUVORK5CYIJQSwMECgAAAAAAAAAhAMojtXqPAQAAjwEAABQAAABkcnMv&#10;bWVkaWEvaW1hZ2UyLnBuZ4lQTkcNChoKAAAADUlIRFIAAAASAAAAEQgGAAAA0Fr8+QAAAAZiS0dE&#10;AP8A/wD/oL2nkwAAAAlwSFlzAAAOxAAADsQBlSsOGwAAAS9JREFUOI2tlKFyg0AQhvfooLg8QSc1&#10;jcFxAg4UDkRAxeVt+jA4VFMDDgXUHC4CDCd4gKbqzFZdJk07zQS6M9/Mmf3mZmf3J4gIl4WIpCzL&#10;qKqqUAjBhBAMAIAxJhhjIgzDKoqikhDyo/GMlHKdJMkBAPAv0jR9lVKuL3vPjzzPd5TS0y2JhlJ6&#10;yvN8903U9/3mHsmlbBiGZ0QEUEqZnue190o0nPNGKWVClmX7uRJNlmV7o67rABZW0zT+AyK+TNP0&#10;uNBFYM6Qr1mtVh+GbdvHhb8B27aPBue8XSrinLdGEAT1UpHv+w0opUzXdd9h5nw8z2uVUuZ5sy3L&#10;+rxXQik99X2/+f9b04zj+LTdbt9uSZIkOVxfP/ktj4qiiHUedV3nAAA4jtPpPIrjuLjOoy8ZGker&#10;/74TVQAAAABJRU5ErkJgglBLAwQKAAAAAAAAACEA6/F5T6cBAACnAQAAFAAAAGRycy9tZWRpYS9p&#10;bWFnZTMucG5niVBORw0KGgoAAAANSUhEUgAAABEAAAASCAYAAAC9+TVUAAAABmJLR0QA/wD/AP+g&#10;vaeTAAAACXBIWXMAAA7EAAAOxAGVKw4bAAABR0lEQVQ4ja2UP2+CUBTF77Nh4rnqUrvUobix8GCB&#10;1QQ1qZV+k34pAZP+SZhhoUxuhQQdxKVdazqRvNsJI9Y2Aj3JSd5yfy/v5p1DEBEOlee5YNu2FYah&#10;FkURi+NYGgwGb4yxSNO0cDabOYIg5KUhRNw7TdO+oigRAOBvVlU1XK1W14dz+4PjOHeU0t1fgMKU&#10;0p3rutMSZLPZXJ0LOARlWdZDRADOOTFN86UKoPB4PH7inBPwPG9YB1DY87xhy/d9AxooCAL9QhTF&#10;h/V63a8LoZR+QafT+WjynG63+94ihOCJC84WIQRbsiwvm0BkWV7+D8QwDL8JRNf1ADjnZDQaPUON&#10;pU4mk0fOOQFEhCzLelW/fbvd/txut5elALquO60SwMVicfsjxedWAWPs9bgKyKlSms/n90UpJUly&#10;I0lSXJSSZVn2cSl9A3M/PotZKcO1AAAAAElFTkSuQmCCUEsDBAoAAAAAAAAAIQC20BRwmAEAAJgB&#10;AAAUAAAAZHJzL21lZGlhL2ltYWdlNC5wbmeJUE5HDQoaCgAAAA1JSERSAAAAEQAAABIIBgAAAL35&#10;NVQAAAAGYktHRAD/AP8A/6C9p5MAAAAJcEhZcwAADsQAAA7EAZUrDhsAAAE4SURBVDiNpZQ/T4NA&#10;GMYPDNPdfpMudgAnGJrDhbBpwi1qbT+JH0r5s9SkjISF4lInMKEdYOrediK5czrSam0s9yRP8i7v&#10;L3mT93kUzjnYV9u2WhAEoyzLbvM8J0VR3BiGURJCctu25+Px+E3TtPZgiXPeeblcXtu2nQEA+F8e&#10;DocfVVUN9ve6IYqiB4TQ5hRAGEK4DYLg6QDSNM3lfwHCCKFNXddXnHMAGGMKpXR6DkCYUjpljCkg&#10;juO7PgDh2Wx2ryZJ4gIJpWnqXEAIX1ar1aAvBCG0Axjjtcw5GOO1KnOKkGqa5qcMwLKshWpZ1kIa&#10;4rpuIgNxHCeVejbP894ZY0rvt4cQbru3FyEKw/DxnAD6vj/6lWJRBYSQ+SnAsSpQjpWS7/vPopTK&#10;sjR0Xf8SpTSZTF5/ltI3w+I8b4ZmiOQAAAAASUVORK5CYIJQSwMECgAAAAAAAAAhAEeEaXKvAQAA&#10;rwEAABQAAABkcnMvbWVkaWEvaW1hZ2U1LnBuZ4lQTkcNChoKAAAADUlIRFIAAAARAAAAEggGAAAA&#10;vfk1VAAAAAZiS0dEAP8A/wD/oL2nkwAAAAlwSFlzAAAOxAAADsQBlSsOGwAAAU9JREFUOI2llDFv&#10;glAQxw8apvd2Jl1kkE4ywINFGdugi7Z+k36pIktrdG1Z4HWxkzQBB5jctRPJu04YTauxcMkvecv/&#10;l9zL3UmICMdVlqXi+/5jHMc255yt1+tbXdcTxhi3bTueTqfPiqKUJyFEPJCmqWZZFgcAPIdpmh9p&#10;mmrHucNjNptNCCH7S4IKQsje9/2HE0me521K6e4aQQWldJfneRsRAYQQkud58/8IKjzPmwshJFgs&#10;Fvd1BBXL5fJODsOwDw0qDMP+DSHkabPZaHUllNJvUFV126QdVVW3cpNWqpJ7vd5nE4FhGCvZMIxV&#10;Y4nrum9NJIPB4B2EENJwOHyFGp86Go1ehBASICIURdGqM/ZFUbROFjAIgvG1IkrpLgiC8a8tRkTI&#10;sqzDGIsvCSzL4lmWdY5z0rmjFEWRwzlnSZLo3W73izHGHceJ/jpKP360PG8aigFXAAAAAElFTkSu&#10;QmCCUEsDBAoAAAAAAAAAIQCCZjRRZgEAAGYBAAAUAAAAZHJzL21lZGlhL2ltYWdlNi5wbmeJUE5H&#10;DQoaCgAAAA1JSERSAAAAEAAAABIIBgAAAFI7XmoAAAAGYktHRAD/AP8A/6C9p5MAAAAJcEhZcwAA&#10;DsQAAA7EAZUrDhsAAAEGSURBVDiNrZQxTsQwEEWdoXRvp+YAZuuZBjjCNskxoOAayTWSwkdI0jBu&#10;He0B0pIcgNKYKqvsakGLl5G+5OZ9jaU/P4sxiu3M85y3bVs455CZCQC+ENEhoiuKotVaLydAjPGo&#10;vu+ftNazECJeUp7nH8MwPG6Z46OqqlcACD/BqwAg1HX9cmLgvd9dA29NxnF8iDEKEUIARORr4VVE&#10;9B5CAGGt3f8VXmWt3QMzk0gcZqY7KeXbNE33KQZSyk+hlFpSv6CUWiB1/XXAGHNIhY0xh9sNiIhT&#10;DYiIbw9SapS997v/O6ZVXdc9/5YLrfV8fs7ZpUJpmqZ0zqFzDrMsi2uhlGXZnBfKN1hBJ6GXDJed&#10;AAAAAElFTkSuQmCCUEsDBBQABgAIAAAAIQASkTeh4AAAAAwBAAAPAAAAZHJzL2Rvd25yZXYueG1s&#10;TE9BTsMwELwj8QdrkbhRO1QtIcSpqgo4VUhtkRA3N94mUeN1FLtJ+nuWE9xmdkazM/lqcq0YsA+N&#10;Jw3JTIFAKr1tqNLweXh7SEGEaMia1hNquGKAVXF7k5vM+pF2OOxjJTiEQmY01DF2mZShrNGZMPMd&#10;Emsn3zsTmfaVtL0ZOdy18lGppXSmIf5Qmw43NZbn/cVpeB/NuJ4nr8P2fNpcvw+Lj69tglrf303r&#10;FxARp/hnht/6XB0K7nT0F7JBtMznKW+JDJ4UA3akyfMSxJEvKlmkIItc/h9R/AAAAP//AwBQSwME&#10;FAAGAAgAAAAhAMzqKSXgAAAAtQMAABkAAABkcnMvX3JlbHMvZTJvRG9jLnhtbC5yZWxzvNNNasMw&#10;EAXgfaF3ELOvZTuJKSVyNqWQbUkPMEhjWdT6QVJLc/sKSiCB4O601Azz3rfR/vBjF/ZNMRnvBHRN&#10;C4yc9Mo4LeDj9Pb0DCxldAoX70jAmRIcxseH/TstmMtRmk1IrKS4JGDOObxwnuRMFlPjA7mymXy0&#10;mMszah5QfqIm3rftwON1Bow3meyoBMSj2gA7nUNp/j/bT5OR9OrllyWX71RwY0t3CcSoKQuwpAz+&#10;DTdNcBr4fUNfx9CvGbo6hm7NMNQxDGuGXR3Dbs2wrWPYXgz85rONvwAAAP//AwBQSwECLQAUAAYA&#10;CAAAACEAsYJntgoBAAATAgAAEwAAAAAAAAAAAAAAAAAAAAAAW0NvbnRlbnRfVHlwZXNdLnhtbFBL&#10;AQItABQABgAIAAAAIQA4/SH/1gAAAJQBAAALAAAAAAAAAAAAAAAAADsBAABfcmVscy8ucmVsc1BL&#10;AQItABQABgAIAAAAIQCcp5m6/QIAAAMQAAAOAAAAAAAAAAAAAAAAADoCAABkcnMvZTJvRG9jLnht&#10;bFBLAQItAAoAAAAAAAAAIQDkX0d3xbkAAMW5AAAUAAAAAAAAAAAAAAAAAGMFAABkcnMvbWVkaWEv&#10;aW1hZ2UxLnBuZ1BLAQItAAoAAAAAAAAAIQDKI7V6jwEAAI8BAAAUAAAAAAAAAAAAAAAAAFq/AABk&#10;cnMvbWVkaWEvaW1hZ2UyLnBuZ1BLAQItAAoAAAAAAAAAIQDr8XlPpwEAAKcBAAAUAAAAAAAAAAAA&#10;AAAAABvBAABkcnMvbWVkaWEvaW1hZ2UzLnBuZ1BLAQItAAoAAAAAAAAAIQC20BRwmAEAAJgBAAAU&#10;AAAAAAAAAAAAAAAAAPTCAABkcnMvbWVkaWEvaW1hZ2U0LnBuZ1BLAQItAAoAAAAAAAAAIQBHhGly&#10;rwEAAK8BAAAUAAAAAAAAAAAAAAAAAL7EAABkcnMvbWVkaWEvaW1hZ2U1LnBuZ1BLAQItAAoAAAAA&#10;AAAAIQCCZjRRZgEAAGYBAAAUAAAAAAAAAAAAAAAAAJ/GAABkcnMvbWVkaWEvaW1hZ2U2LnBuZ1BL&#10;AQItABQABgAIAAAAIQASkTeh4AAAAAwBAAAPAAAAAAAAAAAAAAAAADfIAABkcnMvZG93bnJldi54&#10;bWxQSwECLQAUAAYACAAAACEAzOopJeAAAAC1AwAAGQAAAAAAAAAAAAAAAABEyQAAZHJzL19yZWxz&#10;L2Uyb0RvYy54bWwucmVsc1BLBQYAAAAACwALAMYCAABbygAAAAA=&#10;">
                <v:shape id="Image 335" o:spid="_x0000_s1027" type="#_x0000_t75" style="position:absolute;width:43278;height:5370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bukBxAAAANwAAAAPAAAAZHJzL2Rvd25yZXYueG1sRI9Pi8Iw&#10;FMTvgt8hPGEvsqZr8Q/VKKtQ8KKgruDx0bxtyzYvpYm2++2NIHgcZuY3zHLdmUrcqXGlZQVfowgE&#10;cWZ1ybmCn3P6OQfhPLLGyjIp+CcH61W/t8RE25aPdD/5XAQIuwQVFN7XiZQuK8igG9maOHi/tjHo&#10;g2xyqRtsA9xUchxFU2mw5LBQYE3bgrK/080oaPfx0I2vF5xx5vxsQ+nhplOlPgbd9wKEp86/w6/2&#10;TiuI4wk8z4QjIFcPAAAA//8DAFBLAQItABQABgAIAAAAIQDb4fbL7gAAAIUBAAATAAAAAAAAAAAA&#10;AAAAAAAAAABbQ29udGVudF9UeXBlc10ueG1sUEsBAi0AFAAGAAgAAAAhAFr0LFu/AAAAFQEAAAsA&#10;AAAAAAAAAAAAAAAAHwEAAF9yZWxzLy5yZWxzUEsBAi0AFAAGAAgAAAAhAPpu6QHEAAAA3AAAAA8A&#10;AAAAAAAAAAAAAAAABwIAAGRycy9kb3ducmV2LnhtbFBLBQYAAAAAAwADALcAAAD4AgAAAAA=&#10;">
                  <v:imagedata r:id="rId225" o:title=""/>
                </v:shape>
                <v:shape id="Image 336" o:spid="_x0000_s1028" type="#_x0000_t75" style="position:absolute;left:7876;top:23652;width:823;height:82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Hr0xgAAANwAAAAPAAAAZHJzL2Rvd25yZXYueG1sRI9Ba8JA&#10;FITvhf6H5RV6q5tWFI3ZiJRaelBBDXp9zb4mqdm3IbvR+O+7BcHjMDPfMMm8N7U4U+sqywpeBxEI&#10;4tzqigsF2X75MgHhPLLG2jIpuJKDefr4kGCs7YW3dN75QgQIuxgVlN43sZQuL8mgG9iGOHg/tjXo&#10;g2wLqVu8BLip5VsUjaXBisNCiQ29l5Sfdp1R8D3JPn6z0VJvPhu/mnbrVXc45ko9P/WLGQhPvb+H&#10;b+0vrWA4HMP/mXAEZPoHAAD//wMAUEsBAi0AFAAGAAgAAAAhANvh9svuAAAAhQEAABMAAAAAAAAA&#10;AAAAAAAAAAAAAFtDb250ZW50X1R5cGVzXS54bWxQSwECLQAUAAYACAAAACEAWvQsW78AAAAVAQAA&#10;CwAAAAAAAAAAAAAAAAAfAQAAX3JlbHMvLnJlbHNQSwECLQAUAAYACAAAACEA4DR69MYAAADcAAAA&#10;DwAAAAAAAAAAAAAAAAAHAgAAZHJzL2Rvd25yZXYueG1sUEsFBgAAAAADAAMAtwAAAPoCAAAAAA==&#10;">
                  <v:imagedata r:id="rId226" o:title=""/>
                </v:shape>
                <v:shape id="Image 337" o:spid="_x0000_s1029" type="#_x0000_t75" style="position:absolute;left:21378;top:36278;width:794;height:84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x+QxgAAANwAAAAPAAAAZHJzL2Rvd25yZXYueG1sRI9BS8NA&#10;FITvQv/D8gRvdqMBLbHb0hYEhVI06sHbM/tMQrJvl+yzif++Kwg9DjPzDbNcT65XRxpi69nAzTwD&#10;RVx523Jt4P3t8XoBKgqyxd4zGfilCOvV7GKJhfUjv9KxlFolCMcCDTQiodA6Vg05jHMfiJP37QeH&#10;kuRQazvgmOCu17dZdqcdtpwWGgy0a6jqyh9nQD425Sj5/uUQwvNn1y22+y+/Nebqcto8gBKa5Bz+&#10;bz9ZA3l+D39n0hHQqxMAAAD//wMAUEsBAi0AFAAGAAgAAAAhANvh9svuAAAAhQEAABMAAAAAAAAA&#10;AAAAAAAAAAAAAFtDb250ZW50X1R5cGVzXS54bWxQSwECLQAUAAYACAAAACEAWvQsW78AAAAVAQAA&#10;CwAAAAAAAAAAAAAAAAAfAQAAX3JlbHMvLnJlbHNQSwECLQAUAAYACAAAACEAI/8fkMYAAADcAAAA&#10;DwAAAAAAAAAAAAAAAAAHAgAAZHJzL2Rvd25yZXYueG1sUEsFBgAAAAADAAMAtwAAAPoCAAAAAA==&#10;">
                  <v:imagedata r:id="rId227" o:title=""/>
                </v:shape>
                <v:shape id="Image 338" o:spid="_x0000_s1030" type="#_x0000_t75" style="position:absolute;left:21480;top:43287;width:794;height:8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i48owwAAANwAAAAPAAAAZHJzL2Rvd25yZXYueG1sRE/LasJA&#10;FN0X/IfhCt3ViYaGGh3FFAp2USE+Fu4umWsSzdwJmakmf99ZCF0eznu57k0j7tS52rKC6SQCQVxY&#10;XXOp4Hj4evsA4TyyxsYyKRjIwXo1elliqu2Dc7rvfSlCCLsUFVTet6mUrqjIoJvYljhwF9sZ9AF2&#10;pdQdPkK4aeQsihJpsObQUGFLnxUVt/2vUXCZ5wm15fD9nm1+7C7bNsn5elLqddxvFiA89f5f/HRv&#10;tYI4DmvDmXAE5OoPAAD//wMAUEsBAi0AFAAGAAgAAAAhANvh9svuAAAAhQEAABMAAAAAAAAAAAAA&#10;AAAAAAAAAFtDb250ZW50X1R5cGVzXS54bWxQSwECLQAUAAYACAAAACEAWvQsW78AAAAVAQAACwAA&#10;AAAAAAAAAAAAAAAfAQAAX3JlbHMvLnJlbHNQSwECLQAUAAYACAAAACEAc4uPKMMAAADcAAAADwAA&#10;AAAAAAAAAAAAAAAHAgAAZHJzL2Rvd25yZXYueG1sUEsFBgAAAAADAAMAtwAAAPcCAAAAAA==&#10;">
                  <v:imagedata r:id="rId228" o:title=""/>
                </v:shape>
                <v:shape id="Image 339" o:spid="_x0000_s1031" type="#_x0000_t75" style="position:absolute;left:9118;top:23440;width:793;height:8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gDX3wwAAANwAAAAPAAAAZHJzL2Rvd25yZXYueG1sRI9Ba8JA&#10;FITvBf/D8gRvzUaF0KauooLioRejvT+yr0lw923Irkn013cLhR6HmfmGWW1Ga0RPnW8cK5gnKQji&#10;0umGKwXXy+H1DYQPyBqNY1LwIA+b9eRlhbl2A5+pL0IlIoR9jgrqENpcSl/WZNEnriWO3rfrLIYo&#10;u0rqDocIt0Yu0jSTFhuOCzW2tK+pvBV3q8Acy6NtvsznkI7GZc9Mnotdr9RsOm4/QAQaw3/4r33S&#10;CpbLd/g9E4+AXP8AAAD//wMAUEsBAi0AFAAGAAgAAAAhANvh9svuAAAAhQEAABMAAAAAAAAAAAAA&#10;AAAAAAAAAFtDb250ZW50X1R5cGVzXS54bWxQSwECLQAUAAYACAAAACEAWvQsW78AAAAVAQAACwAA&#10;AAAAAAAAAAAAAAAfAQAAX3JlbHMvLnJlbHNQSwECLQAUAAYACAAAACEAGIA198MAAADcAAAADwAA&#10;AAAAAAAAAAAAAAAHAgAAZHJzL2Rvd25yZXYueG1sUEsFBgAAAAADAAMAtwAAAPcCAAAAAA==&#10;">
                  <v:imagedata r:id="rId229" o:title=""/>
                </v:shape>
                <v:shape id="Image 340" o:spid="_x0000_s1032" type="#_x0000_t75" style="position:absolute;left:11937;top:17523;width:794;height:84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dK+OwQAAANwAAAAPAAAAZHJzL2Rvd25yZXYueG1sRE/LagIx&#10;FN0L/kO4Qnc16QOxU6OItFQsCL72l8l1ZujkJiRRp369WQguD+c9mXW2FWcKsXGs4WWoQBCXzjRc&#10;adjvvp/HIGJCNtg6Jg3/FGE27fcmWBh34Q2dt6kSOYRjgRrqlHwhZSxrshiHzhNn7uiCxZRhqKQJ&#10;eMnhtpWvSo2kxYZzQ42eFjWVf9uT1XA47k7qR33tP67rw8YHP/qtliutnwbd/BNEoi49xHf30mh4&#10;e8/z85l8BOT0BgAA//8DAFBLAQItABQABgAIAAAAIQDb4fbL7gAAAIUBAAATAAAAAAAAAAAAAAAA&#10;AAAAAABbQ29udGVudF9UeXBlc10ueG1sUEsBAi0AFAAGAAgAAAAhAFr0LFu/AAAAFQEAAAsAAAAA&#10;AAAAAAAAAAAAHwEAAF9yZWxzLy5yZWxzUEsBAi0AFAAGAAgAAAAhAON0r47BAAAA3AAAAA8AAAAA&#10;AAAAAAAAAAAABwIAAGRycy9kb3ducmV2LnhtbFBLBQYAAAAAAwADALcAAAD1AgAAAAA=&#10;">
                  <v:imagedata r:id="rId230" o:title=""/>
                </v:shape>
                <w10:wrap anchorx="page"/>
              </v:group>
            </w:pict>
          </mc:Fallback>
        </mc:AlternateContent>
      </w:r>
      <w:r>
        <w:rPr>
          <w:color w:val="00334D"/>
        </w:rPr>
        <w:t>Map</w:t>
      </w:r>
      <w:r>
        <w:rPr>
          <w:color w:val="00334D"/>
          <w:spacing w:val="-9"/>
        </w:rPr>
        <w:t xml:space="preserve"> </w:t>
      </w:r>
      <w:r>
        <w:rPr>
          <w:color w:val="00334D"/>
        </w:rPr>
        <w:t>of</w:t>
      </w:r>
      <w:r>
        <w:rPr>
          <w:color w:val="00334D"/>
          <w:spacing w:val="-8"/>
        </w:rPr>
        <w:t xml:space="preserve"> </w:t>
      </w:r>
      <w:r>
        <w:rPr>
          <w:color w:val="00334D"/>
        </w:rPr>
        <w:t>Events</w:t>
      </w:r>
      <w:r>
        <w:rPr>
          <w:color w:val="00334D"/>
          <w:spacing w:val="-18"/>
        </w:rPr>
        <w:t xml:space="preserve"> </w:t>
      </w:r>
      <w:r>
        <w:rPr>
          <w:color w:val="00334D"/>
        </w:rPr>
        <w:t>Attended</w:t>
      </w:r>
      <w:r>
        <w:rPr>
          <w:color w:val="00334D"/>
          <w:spacing w:val="-8"/>
        </w:rPr>
        <w:t xml:space="preserve"> </w:t>
      </w:r>
      <w:r>
        <w:rPr>
          <w:color w:val="00334D"/>
        </w:rPr>
        <w:t>by</w:t>
      </w:r>
      <w:r>
        <w:rPr>
          <w:color w:val="00334D"/>
          <w:spacing w:val="-10"/>
        </w:rPr>
        <w:t xml:space="preserve"> </w:t>
      </w:r>
      <w:r>
        <w:rPr>
          <w:color w:val="00334D"/>
          <w:spacing w:val="-4"/>
        </w:rPr>
        <w:t>CCDA</w:t>
      </w:r>
    </w:p>
    <w:p w14:paraId="046E1366" w14:textId="77777777" w:rsidR="006C66B2" w:rsidRDefault="006C66B2">
      <w:pPr>
        <w:pStyle w:val="BodyText"/>
        <w:spacing w:before="86" w:after="1"/>
        <w:rPr>
          <w:b/>
          <w:sz w:val="20"/>
        </w:rPr>
      </w:pPr>
    </w:p>
    <w:tbl>
      <w:tblPr>
        <w:tblW w:w="0" w:type="auto"/>
        <w:tblInd w:w="6677"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099A4DE4" w14:textId="77777777">
        <w:trPr>
          <w:trHeight w:val="555"/>
        </w:trPr>
        <w:tc>
          <w:tcPr>
            <w:tcW w:w="4082" w:type="dxa"/>
            <w:shd w:val="clear" w:color="auto" w:fill="FFF5CC"/>
          </w:tcPr>
          <w:p w14:paraId="0DEAF3DE" w14:textId="77777777" w:rsidR="006C66B2" w:rsidRDefault="00032C37">
            <w:pPr>
              <w:pStyle w:val="TableParagraph"/>
              <w:spacing w:before="130"/>
              <w:ind w:left="922"/>
              <w:jc w:val="left"/>
              <w:rPr>
                <w:b/>
                <w:sz w:val="24"/>
              </w:rPr>
            </w:pPr>
            <w:r>
              <w:rPr>
                <w:b/>
                <w:sz w:val="24"/>
              </w:rPr>
              <w:t>Sacramento</w:t>
            </w:r>
            <w:r>
              <w:rPr>
                <w:b/>
                <w:spacing w:val="-5"/>
                <w:sz w:val="24"/>
              </w:rPr>
              <w:t xml:space="preserve"> </w:t>
            </w:r>
            <w:r>
              <w:rPr>
                <w:b/>
                <w:spacing w:val="-2"/>
                <w:sz w:val="24"/>
              </w:rPr>
              <w:t>Events</w:t>
            </w:r>
          </w:p>
        </w:tc>
      </w:tr>
      <w:tr w:rsidR="006C66B2" w14:paraId="189B2F53" w14:textId="77777777">
        <w:trPr>
          <w:trHeight w:val="1476"/>
        </w:trPr>
        <w:tc>
          <w:tcPr>
            <w:tcW w:w="4082" w:type="dxa"/>
          </w:tcPr>
          <w:p w14:paraId="7FAAC6D1" w14:textId="77777777" w:rsidR="006C66B2" w:rsidRDefault="00032C37">
            <w:pPr>
              <w:pStyle w:val="TableParagraph"/>
              <w:numPr>
                <w:ilvl w:val="0"/>
                <w:numId w:val="11"/>
              </w:numPr>
              <w:tabs>
                <w:tab w:val="left" w:pos="418"/>
                <w:tab w:val="left" w:pos="420"/>
              </w:tabs>
              <w:spacing w:before="66" w:line="271" w:lineRule="auto"/>
              <w:ind w:right="575"/>
              <w:jc w:val="left"/>
              <w:rPr>
                <w:sz w:val="24"/>
              </w:rPr>
            </w:pPr>
            <w:r>
              <w:rPr>
                <w:sz w:val="24"/>
              </w:rPr>
              <w:t>Sacramento</w:t>
            </w:r>
            <w:r>
              <w:rPr>
                <w:spacing w:val="-17"/>
                <w:sz w:val="24"/>
              </w:rPr>
              <w:t xml:space="preserve"> </w:t>
            </w:r>
            <w:r>
              <w:rPr>
                <w:sz w:val="24"/>
              </w:rPr>
              <w:t>Mayor</w:t>
            </w:r>
            <w:r>
              <w:rPr>
                <w:spacing w:val="-17"/>
                <w:sz w:val="24"/>
              </w:rPr>
              <w:t xml:space="preserve"> </w:t>
            </w:r>
            <w:r>
              <w:rPr>
                <w:sz w:val="24"/>
              </w:rPr>
              <w:t>Disability Leader Roundtable</w:t>
            </w:r>
          </w:p>
          <w:p w14:paraId="559A3975" w14:textId="77777777" w:rsidR="006C66B2" w:rsidRDefault="00032C37">
            <w:pPr>
              <w:pStyle w:val="TableParagraph"/>
              <w:numPr>
                <w:ilvl w:val="0"/>
                <w:numId w:val="11"/>
              </w:numPr>
              <w:tabs>
                <w:tab w:val="left" w:pos="418"/>
                <w:tab w:val="left" w:pos="420"/>
              </w:tabs>
              <w:spacing w:before="117" w:line="271" w:lineRule="auto"/>
              <w:ind w:right="401"/>
              <w:jc w:val="left"/>
              <w:rPr>
                <w:sz w:val="24"/>
              </w:rPr>
            </w:pPr>
            <w:r>
              <w:rPr>
                <w:sz w:val="24"/>
              </w:rPr>
              <w:t>California</w:t>
            </w:r>
            <w:r>
              <w:rPr>
                <w:spacing w:val="-17"/>
                <w:sz w:val="24"/>
              </w:rPr>
              <w:t xml:space="preserve"> </w:t>
            </w:r>
            <w:r>
              <w:rPr>
                <w:sz w:val="24"/>
              </w:rPr>
              <w:t>Energy</w:t>
            </w:r>
            <w:r>
              <w:rPr>
                <w:spacing w:val="-17"/>
                <w:sz w:val="24"/>
              </w:rPr>
              <w:t xml:space="preserve"> </w:t>
            </w:r>
            <w:r>
              <w:rPr>
                <w:sz w:val="24"/>
              </w:rPr>
              <w:t>Commission (CEC) Panel</w:t>
            </w:r>
          </w:p>
        </w:tc>
      </w:tr>
    </w:tbl>
    <w:p w14:paraId="14733342" w14:textId="77777777" w:rsidR="006C66B2" w:rsidRDefault="00032C37">
      <w:pPr>
        <w:pStyle w:val="BodyText"/>
        <w:spacing w:before="38"/>
        <w:rPr>
          <w:b/>
          <w:sz w:val="20"/>
        </w:rPr>
      </w:pPr>
      <w:r>
        <w:rPr>
          <w:b/>
          <w:noProof/>
          <w:sz w:val="20"/>
        </w:rPr>
        <mc:AlternateContent>
          <mc:Choice Requires="wps">
            <w:drawing>
              <wp:anchor distT="0" distB="0" distL="0" distR="0" simplePos="0" relativeHeight="251658377" behindDoc="1" locked="0" layoutInCell="1" allowOverlap="1" wp14:anchorId="354659C7" wp14:editId="66EEED46">
                <wp:simplePos x="0" y="0"/>
                <wp:positionH relativeFrom="page">
                  <wp:posOffset>4464430</wp:posOffset>
                </wp:positionH>
                <wp:positionV relativeFrom="paragraph">
                  <wp:posOffset>185801</wp:posOffset>
                </wp:positionV>
                <wp:extent cx="2606040" cy="378460"/>
                <wp:effectExtent l="0" t="0" r="0" b="0"/>
                <wp:wrapTopAndBottom/>
                <wp:docPr id="341" name="Graphic 34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606040" cy="378460"/>
                        </a:xfrm>
                        <a:custGeom>
                          <a:avLst/>
                          <a:gdLst/>
                          <a:ahLst/>
                          <a:cxnLst/>
                          <a:rect l="l" t="t" r="r" b="b"/>
                          <a:pathLst>
                            <a:path w="2606040" h="378460">
                              <a:moveTo>
                                <a:pt x="2605913" y="0"/>
                              </a:moveTo>
                              <a:lnTo>
                                <a:pt x="0" y="0"/>
                              </a:lnTo>
                              <a:lnTo>
                                <a:pt x="0" y="377951"/>
                              </a:lnTo>
                              <a:lnTo>
                                <a:pt x="2605913" y="377951"/>
                              </a:lnTo>
                              <a:lnTo>
                                <a:pt x="2605913" y="0"/>
                              </a:lnTo>
                              <a:close/>
                            </a:path>
                          </a:pathLst>
                        </a:custGeom>
                        <a:solidFill>
                          <a:srgbClr val="99C2D6"/>
                        </a:solidFill>
                      </wps:spPr>
                      <wps:bodyPr wrap="square" lIns="0" tIns="0" rIns="0" bIns="0" rtlCol="0">
                        <a:prstTxWarp prst="textNoShape">
                          <a:avLst/>
                        </a:prstTxWarp>
                        <a:noAutofit/>
                      </wps:bodyPr>
                    </wps:wsp>
                  </a:graphicData>
                </a:graphic>
              </wp:anchor>
            </w:drawing>
          </mc:Choice>
          <mc:Fallback>
            <w:pict>
              <v:shape w14:anchorId="5422E2E8" id="Graphic 341" o:spid="_x0000_s1026" style="position:absolute;margin-left:351.55pt;margin-top:14.65pt;width:205.2pt;height:29.8pt;z-index:-251658103;visibility:visible;mso-wrap-style:square;mso-wrap-distance-left:0;mso-wrap-distance-top:0;mso-wrap-distance-right:0;mso-wrap-distance-bottom:0;mso-position-horizontal:absolute;mso-position-horizontal-relative:page;mso-position-vertical:absolute;mso-position-vertical-relative:text;v-text-anchor:top" coordsize="2606040,3784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GgLKgIAAMUEAAAOAAAAZHJzL2Uyb0RvYy54bWysVMFu2zAMvQ/YPwi6L3aSNmmMOMWQoMOA&#10;oivQDD0rshwbk0VNUmLn70fJkWt0pxW7SJT5RD0+kl7fd40kZ2FsDSqn00lKiVAcilodc/pz//Dl&#10;jhLrmCqYBCVyehGW3m8+f1q3OhMzqEAWwhAMomzW6pxWzuksSSyvRMPsBLRQ6CzBNMzh0RyTwrAW&#10;ozcymaXpImnBFNoAF9bi113vpJsQvywFdz/K0gpHZE6RmwurCevBr8lmzbKjYbqq+ZUG+wCLhtUK&#10;Hx1C7Zhj5GTqv0I1NTdgoXQTDk0CZVlzEXLAbKbpu2xeKqZFyAXFsXqQyf6/sPzp/KKfjadu9SPw&#10;XxYVSVpts8HjD/aK6UrTeCwSJ11Q8TKoKDpHOH6cLdJFeoNic/TNl3c3iyBzwrJ4m5+s+yYgRGLn&#10;R+v6KhTRYlW0eKeiabCWvooyVNFRglU0lGAVD30VNXP+nqfnTdKOqFQDE+9u4Cz2EIDOp4GMb1fT&#10;OSUxGeT6hpFqjMW8Rqjoi7sO8XrMfLlc3U49NwwXAXHvgeOH/xEeNY0BuQQr+rd89uHRQREkMNbc&#10;gqyLh1pKL4E1x8NWGnJmKO5qtZ3tFlfOI1joiL4JfDscoLg8G9Li3OTU/j4xIyiR3xU2ph+yaJho&#10;HKJhnNxCGMWgvrFu370yo4lGM6cOe+gJYtuzLDYH8veAHutvKvh6clDWvnMCt57R9YCzEvK/zrUf&#10;xvE5oN7+Pps/AAAA//8DAFBLAwQUAAYACAAAACEAcWgHLOAAAAAKAQAADwAAAGRycy9kb3ducmV2&#10;LnhtbEyPwW7CMBBE75X6D9Yi9VacYNGaNBtUteJSLoWiStxMbJIIex3FBtK/rzm1x9U8zbwtl6Oz&#10;7GKG0HlCyKcZMEO11x01CLuv1aMEFqIirawng/BjAiyr+7tSFdpfaWMu29iwVEKhUAhtjH3Beahb&#10;41SY+t5Qyo5+cCqmc2i4HtQ1lTvLZ1n2xJ3qKC20qjdvralP27ND2O9p/iF4bd8/1+so5er4LXYc&#10;8WEyvr4Ai2aMfzDc9JM6VMnp4M+kA7MIz5nIE4owWwhgNyDPxRzYAUHKBfCq5P9fqH4BAAD//wMA&#10;UEsBAi0AFAAGAAgAAAAhALaDOJL+AAAA4QEAABMAAAAAAAAAAAAAAAAAAAAAAFtDb250ZW50X1R5&#10;cGVzXS54bWxQSwECLQAUAAYACAAAACEAOP0h/9YAAACUAQAACwAAAAAAAAAAAAAAAAAvAQAAX3Jl&#10;bHMvLnJlbHNQSwECLQAUAAYACAAAACEArkRoCyoCAADFBAAADgAAAAAAAAAAAAAAAAAuAgAAZHJz&#10;L2Uyb0RvYy54bWxQSwECLQAUAAYACAAAACEAcWgHLOAAAAAKAQAADwAAAAAAAAAAAAAAAACEBAAA&#10;ZHJzL2Rvd25yZXYueG1sUEsFBgAAAAAEAAQA8wAAAJEFAAAAAA==&#10;" path="m2605913,l,,,377951r2605913,l2605913,xe" fillcolor="#99c2d6" stroked="f">
                <v:path arrowok="t"/>
                <w10:wrap type="topAndBottom" anchorx="page"/>
              </v:shape>
            </w:pict>
          </mc:Fallback>
        </mc:AlternateContent>
      </w:r>
    </w:p>
    <w:p w14:paraId="228235FB" w14:textId="77777777" w:rsidR="006C66B2" w:rsidRDefault="006C66B2">
      <w:pPr>
        <w:pStyle w:val="BodyText"/>
        <w:spacing w:before="164"/>
        <w:rPr>
          <w:b/>
          <w:sz w:val="32"/>
        </w:rPr>
      </w:pPr>
    </w:p>
    <w:p w14:paraId="785DB133" w14:textId="77777777" w:rsidR="006C66B2" w:rsidRDefault="00032C37">
      <w:pPr>
        <w:ind w:left="3060"/>
        <w:rPr>
          <w:b/>
          <w:sz w:val="28"/>
        </w:rPr>
      </w:pPr>
      <w:r>
        <w:rPr>
          <w:b/>
          <w:noProof/>
          <w:sz w:val="28"/>
        </w:rPr>
        <mc:AlternateContent>
          <mc:Choice Requires="wps">
            <w:drawing>
              <wp:anchor distT="0" distB="0" distL="0" distR="0" simplePos="0" relativeHeight="251658254" behindDoc="0" locked="0" layoutInCell="1" allowOverlap="1" wp14:anchorId="7711894B" wp14:editId="76CCED8A">
                <wp:simplePos x="0" y="0"/>
                <wp:positionH relativeFrom="page">
                  <wp:posOffset>4426330</wp:posOffset>
                </wp:positionH>
                <wp:positionV relativeFrom="paragraph">
                  <wp:posOffset>-715752</wp:posOffset>
                </wp:positionV>
                <wp:extent cx="2682240" cy="918210"/>
                <wp:effectExtent l="0" t="0" r="0" b="0"/>
                <wp:wrapNone/>
                <wp:docPr id="342" name="Textbox 3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82240" cy="918210"/>
                        </a:xfrm>
                        <a:prstGeom prst="rect">
                          <a:avLst/>
                        </a:prstGeom>
                      </wps:spPr>
                      <wps:txbx>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3B2DC799" w14:textId="77777777">
                              <w:trPr>
                                <w:trHeight w:val="555"/>
                              </w:trPr>
                              <w:tc>
                                <w:tcPr>
                                  <w:tcW w:w="4082" w:type="dxa"/>
                                </w:tcPr>
                                <w:p w14:paraId="7268D7DA" w14:textId="77777777" w:rsidR="006C66B2" w:rsidRDefault="00032C37">
                                  <w:pPr>
                                    <w:pStyle w:val="TableParagraph"/>
                                    <w:spacing w:before="131"/>
                                    <w:ind w:left="1108"/>
                                    <w:jc w:val="left"/>
                                    <w:rPr>
                                      <w:b/>
                                      <w:sz w:val="24"/>
                                    </w:rPr>
                                  </w:pPr>
                                  <w:r>
                                    <w:rPr>
                                      <w:b/>
                                      <w:sz w:val="24"/>
                                    </w:rPr>
                                    <w:t>Berkeley</w:t>
                                  </w:r>
                                  <w:r>
                                    <w:rPr>
                                      <w:b/>
                                      <w:spacing w:val="-10"/>
                                      <w:sz w:val="24"/>
                                    </w:rPr>
                                    <w:t xml:space="preserve"> </w:t>
                                  </w:r>
                                  <w:r>
                                    <w:rPr>
                                      <w:b/>
                                      <w:spacing w:val="-2"/>
                                      <w:sz w:val="24"/>
                                    </w:rPr>
                                    <w:t>Events</w:t>
                                  </w:r>
                                </w:p>
                              </w:tc>
                            </w:tr>
                            <w:tr w:rsidR="006C66B2" w14:paraId="00C21F16" w14:textId="77777777">
                              <w:trPr>
                                <w:trHeight w:val="801"/>
                              </w:trPr>
                              <w:tc>
                                <w:tcPr>
                                  <w:tcW w:w="4082" w:type="dxa"/>
                                </w:tcPr>
                                <w:p w14:paraId="664F06BB" w14:textId="77777777" w:rsidR="006C66B2" w:rsidRDefault="00032C37">
                                  <w:pPr>
                                    <w:pStyle w:val="TableParagraph"/>
                                    <w:numPr>
                                      <w:ilvl w:val="0"/>
                                      <w:numId w:val="10"/>
                                    </w:numPr>
                                    <w:tabs>
                                      <w:tab w:val="left" w:pos="420"/>
                                      <w:tab w:val="left" w:pos="422"/>
                                    </w:tabs>
                                    <w:spacing w:before="101" w:line="271" w:lineRule="auto"/>
                                    <w:ind w:right="95"/>
                                    <w:jc w:val="left"/>
                                    <w:rPr>
                                      <w:sz w:val="24"/>
                                    </w:rPr>
                                  </w:pPr>
                                  <w:r>
                                    <w:rPr>
                                      <w:sz w:val="24"/>
                                    </w:rPr>
                                    <w:t>Disability</w:t>
                                  </w:r>
                                  <w:r>
                                    <w:rPr>
                                      <w:spacing w:val="-15"/>
                                      <w:sz w:val="24"/>
                                    </w:rPr>
                                    <w:t xml:space="preserve"> </w:t>
                                  </w:r>
                                  <w:r>
                                    <w:rPr>
                                      <w:sz w:val="24"/>
                                    </w:rPr>
                                    <w:t>Rights</w:t>
                                  </w:r>
                                  <w:r>
                                    <w:rPr>
                                      <w:spacing w:val="-12"/>
                                      <w:sz w:val="24"/>
                                    </w:rPr>
                                    <w:t xml:space="preserve"> </w:t>
                                  </w:r>
                                  <w:r>
                                    <w:rPr>
                                      <w:sz w:val="24"/>
                                    </w:rPr>
                                    <w:t>California</w:t>
                                  </w:r>
                                  <w:r>
                                    <w:rPr>
                                      <w:spacing w:val="-12"/>
                                      <w:sz w:val="24"/>
                                    </w:rPr>
                                    <w:t xml:space="preserve"> </w:t>
                                  </w:r>
                                  <w:r>
                                    <w:rPr>
                                      <w:sz w:val="24"/>
                                    </w:rPr>
                                    <w:t>(DRC) Berkeley Office Grand Opening</w:t>
                                  </w:r>
                                </w:p>
                              </w:tc>
                            </w:tr>
                          </w:tbl>
                          <w:p w14:paraId="322F38BA" w14:textId="77777777" w:rsidR="006C66B2" w:rsidRDefault="006C66B2">
                            <w:pPr>
                              <w:pStyle w:val="BodyText"/>
                            </w:pPr>
                          </w:p>
                        </w:txbxContent>
                      </wps:txbx>
                      <wps:bodyPr wrap="square" lIns="0" tIns="0" rIns="0" bIns="0" rtlCol="0">
                        <a:noAutofit/>
                      </wps:bodyPr>
                    </wps:wsp>
                  </a:graphicData>
                </a:graphic>
              </wp:anchor>
            </w:drawing>
          </mc:Choice>
          <mc:Fallback>
            <w:pict>
              <v:shape w14:anchorId="7711894B" id="Textbox 342" o:spid="_x0000_s1120" type="#_x0000_t202" style="position:absolute;left:0;text-align:left;margin-left:348.55pt;margin-top:-56.35pt;width:211.2pt;height:72.3pt;z-index:25165825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JjhVmQEAACMDAAAOAAAAZHJzL2Uyb0RvYy54bWysUs2O0zAQviPxDpbvNG0Eq27UdLWwAiGt&#10;AGnhAVzHbixij5lxm/TtGXvTFsEN7cWZeMafvx9v7iY/iKNBchBauVospTBBQ+fCvpU/vn98s5aC&#10;kgqdGiCYVp4Mybvt61ebMTamhh6GzqBgkEDNGFvZpxSbqiLdG69oAdEEblpArxL/4r7qUI2M7oeq&#10;Xi5vqhGwiwjaEPHuw3NTbgu+tUanr9aSSWJoJXNLZcWy7vJabTeq2aOKvdMzDfUfLLxygS+9QD2o&#10;pMQB3T9Q3mkEApsWGnwF1jptigZWs1r+peapV9EULWwOxYtN9HKw+svxKX5Dkab3MHGARQTFR9A/&#10;ib2pxkjNPJM9pYZ4OgudLPr8ZQmCD7K3p4ufZkpC82Z9s67rt9zS3LtdretVMby6no5I6ZMBL3LR&#10;SuS8CgN1fKSU71fNeWQm83x/ZpKm3SRc18p3tznGvLWD7sRiRs6zlfTroNBIMXwObFgO/1zgudid&#10;C0zDByhPJGsKcH9IYF1hcMWdGXAShdj8anLUf/6Xqevb3v4GAAD//wMAUEsDBBQABgAIAAAAIQDg&#10;eNe54QAAAAwBAAAPAAAAZHJzL2Rvd25yZXYueG1sTI/BTsMwEETvSPyDtUjcWsdFpCRkU1UITkiI&#10;NBw4OrGbWI3XIXbb8Pe4p3JczdPM22Iz24Gd9OSNIwSxTIBpap0y1CF81W+LJ2A+SFJycKQRfrWH&#10;TXl7U8hcuTNV+rQLHYsl5HOJ0Icw5pz7ttdW+qUbNcVs7yYrQzynjqtJnmO5HfgqSVJupaG40MtR&#10;v/S6PeyOFmH7TdWr+floPqt9Zeo6S+g9PSDe383bZ2BBz+EKw0U/qkMZnRp3JOXZgJBmaxFRhIUQ&#10;qzWwCyJE9gisQXgQGfCy4P+fKP8AAAD//wMAUEsBAi0AFAAGAAgAAAAhALaDOJL+AAAA4QEAABMA&#10;AAAAAAAAAAAAAAAAAAAAAFtDb250ZW50X1R5cGVzXS54bWxQSwECLQAUAAYACAAAACEAOP0h/9YA&#10;AACUAQAACwAAAAAAAAAAAAAAAAAvAQAAX3JlbHMvLnJlbHNQSwECLQAUAAYACAAAACEAMCY4VZkB&#10;AAAjAwAADgAAAAAAAAAAAAAAAAAuAgAAZHJzL2Uyb0RvYy54bWxQSwECLQAUAAYACAAAACEA4HjX&#10;ueEAAAAMAQAADwAAAAAAAAAAAAAAAADzAwAAZHJzL2Rvd25yZXYueG1sUEsFBgAAAAAEAAQA8wAA&#10;AAEFAAAAAA==&#10;" filled="f" stroked="f">
                <v:textbox inset="0,0,0,0">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3B2DC799" w14:textId="77777777">
                        <w:trPr>
                          <w:trHeight w:val="555"/>
                        </w:trPr>
                        <w:tc>
                          <w:tcPr>
                            <w:tcW w:w="4082" w:type="dxa"/>
                          </w:tcPr>
                          <w:p w14:paraId="7268D7DA" w14:textId="77777777" w:rsidR="006C66B2" w:rsidRDefault="00032C37">
                            <w:pPr>
                              <w:pStyle w:val="TableParagraph"/>
                              <w:spacing w:before="131"/>
                              <w:ind w:left="1108"/>
                              <w:jc w:val="left"/>
                              <w:rPr>
                                <w:b/>
                                <w:sz w:val="24"/>
                              </w:rPr>
                            </w:pPr>
                            <w:r>
                              <w:rPr>
                                <w:b/>
                                <w:sz w:val="24"/>
                              </w:rPr>
                              <w:t>Berkeley</w:t>
                            </w:r>
                            <w:r>
                              <w:rPr>
                                <w:b/>
                                <w:spacing w:val="-10"/>
                                <w:sz w:val="24"/>
                              </w:rPr>
                              <w:t xml:space="preserve"> </w:t>
                            </w:r>
                            <w:r>
                              <w:rPr>
                                <w:b/>
                                <w:spacing w:val="-2"/>
                                <w:sz w:val="24"/>
                              </w:rPr>
                              <w:t>Events</w:t>
                            </w:r>
                          </w:p>
                        </w:tc>
                      </w:tr>
                      <w:tr w:rsidR="006C66B2" w14:paraId="00C21F16" w14:textId="77777777">
                        <w:trPr>
                          <w:trHeight w:val="801"/>
                        </w:trPr>
                        <w:tc>
                          <w:tcPr>
                            <w:tcW w:w="4082" w:type="dxa"/>
                          </w:tcPr>
                          <w:p w14:paraId="664F06BB" w14:textId="77777777" w:rsidR="006C66B2" w:rsidRDefault="00032C37">
                            <w:pPr>
                              <w:pStyle w:val="TableParagraph"/>
                              <w:numPr>
                                <w:ilvl w:val="0"/>
                                <w:numId w:val="10"/>
                              </w:numPr>
                              <w:tabs>
                                <w:tab w:val="left" w:pos="420"/>
                                <w:tab w:val="left" w:pos="422"/>
                              </w:tabs>
                              <w:spacing w:before="101" w:line="271" w:lineRule="auto"/>
                              <w:ind w:right="95"/>
                              <w:jc w:val="left"/>
                              <w:rPr>
                                <w:sz w:val="24"/>
                              </w:rPr>
                            </w:pPr>
                            <w:r>
                              <w:rPr>
                                <w:sz w:val="24"/>
                              </w:rPr>
                              <w:t>Disability</w:t>
                            </w:r>
                            <w:r>
                              <w:rPr>
                                <w:spacing w:val="-15"/>
                                <w:sz w:val="24"/>
                              </w:rPr>
                              <w:t xml:space="preserve"> </w:t>
                            </w:r>
                            <w:r>
                              <w:rPr>
                                <w:sz w:val="24"/>
                              </w:rPr>
                              <w:t>Rights</w:t>
                            </w:r>
                            <w:r>
                              <w:rPr>
                                <w:spacing w:val="-12"/>
                                <w:sz w:val="24"/>
                              </w:rPr>
                              <w:t xml:space="preserve"> </w:t>
                            </w:r>
                            <w:r>
                              <w:rPr>
                                <w:sz w:val="24"/>
                              </w:rPr>
                              <w:t>California</w:t>
                            </w:r>
                            <w:r>
                              <w:rPr>
                                <w:spacing w:val="-12"/>
                                <w:sz w:val="24"/>
                              </w:rPr>
                              <w:t xml:space="preserve"> </w:t>
                            </w:r>
                            <w:r>
                              <w:rPr>
                                <w:sz w:val="24"/>
                              </w:rPr>
                              <w:t>(DRC) Berkeley Office Grand Opening</w:t>
                            </w:r>
                          </w:p>
                        </w:tc>
                      </w:tr>
                    </w:tbl>
                    <w:p w14:paraId="322F38BA" w14:textId="77777777" w:rsidR="006C66B2" w:rsidRDefault="006C66B2">
                      <w:pPr>
                        <w:pStyle w:val="BodyText"/>
                      </w:pPr>
                    </w:p>
                  </w:txbxContent>
                </v:textbox>
                <w10:wrap anchorx="page"/>
              </v:shape>
            </w:pict>
          </mc:Fallback>
        </mc:AlternateContent>
      </w:r>
      <w:r>
        <w:rPr>
          <w:b/>
          <w:spacing w:val="-2"/>
          <w:sz w:val="28"/>
        </w:rPr>
        <w:t>Sacramento</w:t>
      </w:r>
    </w:p>
    <w:p w14:paraId="3D63FB9F" w14:textId="77777777" w:rsidR="006C66B2" w:rsidRDefault="006C66B2">
      <w:pPr>
        <w:pStyle w:val="BodyText"/>
        <w:rPr>
          <w:b/>
          <w:sz w:val="28"/>
        </w:rPr>
      </w:pPr>
    </w:p>
    <w:p w14:paraId="3FB8D39C" w14:textId="77777777" w:rsidR="006C66B2" w:rsidRDefault="006C66B2">
      <w:pPr>
        <w:pStyle w:val="BodyText"/>
        <w:spacing w:before="2"/>
        <w:rPr>
          <w:b/>
          <w:sz w:val="28"/>
        </w:rPr>
      </w:pPr>
    </w:p>
    <w:p w14:paraId="309AE123" w14:textId="77777777" w:rsidR="006C66B2" w:rsidRDefault="00032C37">
      <w:pPr>
        <w:tabs>
          <w:tab w:val="left" w:pos="2604"/>
        </w:tabs>
        <w:spacing w:before="1"/>
        <w:ind w:left="374"/>
        <w:rPr>
          <w:b/>
          <w:position w:val="4"/>
          <w:sz w:val="28"/>
        </w:rPr>
      </w:pPr>
      <w:r>
        <w:rPr>
          <w:b/>
          <w:noProof/>
          <w:position w:val="4"/>
          <w:sz w:val="28"/>
        </w:rPr>
        <mc:AlternateContent>
          <mc:Choice Requires="wps">
            <w:drawing>
              <wp:anchor distT="0" distB="0" distL="0" distR="0" simplePos="0" relativeHeight="251658252" behindDoc="0" locked="0" layoutInCell="1" allowOverlap="1" wp14:anchorId="2EC1CB88" wp14:editId="5BA9F8BF">
                <wp:simplePos x="0" y="0"/>
                <wp:positionH relativeFrom="page">
                  <wp:posOffset>4464430</wp:posOffset>
                </wp:positionH>
                <wp:positionV relativeFrom="paragraph">
                  <wp:posOffset>-227512</wp:posOffset>
                </wp:positionV>
                <wp:extent cx="2606040" cy="378460"/>
                <wp:effectExtent l="0" t="0" r="0" b="0"/>
                <wp:wrapNone/>
                <wp:docPr id="343" name="Graphic 3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606040" cy="378460"/>
                        </a:xfrm>
                        <a:custGeom>
                          <a:avLst/>
                          <a:gdLst/>
                          <a:ahLst/>
                          <a:cxnLst/>
                          <a:rect l="l" t="t" r="r" b="b"/>
                          <a:pathLst>
                            <a:path w="2606040" h="378460">
                              <a:moveTo>
                                <a:pt x="2605913" y="0"/>
                              </a:moveTo>
                              <a:lnTo>
                                <a:pt x="0" y="0"/>
                              </a:lnTo>
                              <a:lnTo>
                                <a:pt x="0" y="377951"/>
                              </a:lnTo>
                              <a:lnTo>
                                <a:pt x="2605913" y="377951"/>
                              </a:lnTo>
                              <a:lnTo>
                                <a:pt x="2605913" y="0"/>
                              </a:lnTo>
                              <a:close/>
                            </a:path>
                          </a:pathLst>
                        </a:custGeom>
                        <a:solidFill>
                          <a:srgbClr val="CCCCCC"/>
                        </a:solidFill>
                      </wps:spPr>
                      <wps:bodyPr wrap="square" lIns="0" tIns="0" rIns="0" bIns="0" rtlCol="0">
                        <a:prstTxWarp prst="textNoShape">
                          <a:avLst/>
                        </a:prstTxWarp>
                        <a:noAutofit/>
                      </wps:bodyPr>
                    </wps:wsp>
                  </a:graphicData>
                </a:graphic>
              </wp:anchor>
            </w:drawing>
          </mc:Choice>
          <mc:Fallback>
            <w:pict>
              <v:shape w14:anchorId="51F7AEC9" id="Graphic 343" o:spid="_x0000_s1026" style="position:absolute;margin-left:351.55pt;margin-top:-17.9pt;width:205.2pt;height:29.8pt;z-index:251658252;visibility:visible;mso-wrap-style:square;mso-wrap-distance-left:0;mso-wrap-distance-top:0;mso-wrap-distance-right:0;mso-wrap-distance-bottom:0;mso-position-horizontal:absolute;mso-position-horizontal-relative:page;mso-position-vertical:absolute;mso-position-vertical-relative:text;v-text-anchor:top" coordsize="2606040,3784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j3aJwIAAMUEAAAOAAAAZHJzL2Uyb0RvYy54bWysVMFu2zAMvQ/YPwi6L3aSNm2NOMWQosOA&#10;oivQDDsrshwbk02NUmLn70fJkWt0pw3zQabMJ+rxkfT6vm80Oym0NbQ5n89SzlQroajbQ86/7x4/&#10;3XJmnWgLoaFVOT8ry+83Hz+sO5OpBVSgC4WMgrQ260zOK+dMliRWVqoRdgZGteQsARvhaIuHpEDR&#10;UfRGJ4s0XSUdYGEQpLKWvj4MTr4J8ctSSfetLK1yTOecuLmwYlj3fk02a5EdUJiqlhca4h9YNKJu&#10;6dIx1INwgh2x/iNUU0sEC6WbSWgSKMtaqpADZTNP32XzWgmjQi4kjjWjTPb/hZXPp1fzgp66NU8g&#10;f1pSJOmMzUaP39gLpi+x8Vgizvqg4nlUUfWOSfq4WKWr9IrEluRb3txerYLMicjiaXm07ouCEEmc&#10;nqwbqlBES1TRkn0bTaRa+irqUEXHGVUROaMq7ocqGuH8OU/Pm6ybUKlGJt7dwEntIACdT4MYX9/N&#10;l5zFZIjrG0a3UyzlNUFFX3ybEG/ALG9u7q7nnhuFi4D4HoDTi/8SHjWNAaUGq4a7fPbh0lERIjDV&#10;3IKui8daay+BxcN+q5GdBIm7Dc+F8wQWOmJoAt8OeyjOL8g6mpuc219HgYoz/bWlxvRDFg2Mxj4a&#10;6PQWwigG9dG6Xf9DoGGGzJw76qFniG0vstgcxN8DBqw/2cLno4Oy9p0TuA2MLhualZD/Za79ME73&#10;AfX299n8BgAA//8DAFBLAwQUAAYACAAAACEALD8NhuEAAAALAQAADwAAAGRycy9kb3ducmV2Lnht&#10;bEyPy07DMBBF90j8gzVI7FrHjQIlZFIhEKioC0RBsJ0kQxIR21HsPPh73BUsR3N077nZbtGdmHhw&#10;rTUIah2BYFPaqjU1wvvb42oLwnkyFXXWMMIPO9jl52cZpZWdzStPR1+LEGJcSgiN930qpSsb1uTW&#10;tmcTfl920OTDOdSyGmgO4bqTmyi6kppaExoa6vm+4fL7OGqED+r3n4mqi/Hwsr+Znpb54ZlmxMuL&#10;5e4WhOfF/8Fw0g/qkAenwo6mcqJDuI5iFVCEVZyEDSdCqTgBUSBs4i3IPJP/N+S/AAAA//8DAFBL&#10;AQItABQABgAIAAAAIQC2gziS/gAAAOEBAAATAAAAAAAAAAAAAAAAAAAAAABbQ29udGVudF9UeXBl&#10;c10ueG1sUEsBAi0AFAAGAAgAAAAhADj9If/WAAAAlAEAAAsAAAAAAAAAAAAAAAAALwEAAF9yZWxz&#10;Ly5yZWxzUEsBAi0AFAAGAAgAAAAhANW6PdonAgAAxQQAAA4AAAAAAAAAAAAAAAAALgIAAGRycy9l&#10;Mm9Eb2MueG1sUEsBAi0AFAAGAAgAAAAhACw/DYbhAAAACwEAAA8AAAAAAAAAAAAAAAAAgQQAAGRy&#10;cy9kb3ducmV2LnhtbFBLBQYAAAAABAAEAPMAAACPBQAAAAA=&#10;" path="m2605913,l,,,377951r2605913,l2605913,xe" fillcolor="#ccc" stroked="f">
                <v:path arrowok="t"/>
                <w10:wrap anchorx="page"/>
              </v:shape>
            </w:pict>
          </mc:Fallback>
        </mc:AlternateContent>
      </w:r>
      <w:r>
        <w:rPr>
          <w:b/>
          <w:noProof/>
          <w:position w:val="4"/>
          <w:sz w:val="28"/>
        </w:rPr>
        <mc:AlternateContent>
          <mc:Choice Requires="wps">
            <w:drawing>
              <wp:anchor distT="0" distB="0" distL="0" distR="0" simplePos="0" relativeHeight="251658255" behindDoc="0" locked="0" layoutInCell="1" allowOverlap="1" wp14:anchorId="22B89726" wp14:editId="1E8B4587">
                <wp:simplePos x="0" y="0"/>
                <wp:positionH relativeFrom="page">
                  <wp:posOffset>4426330</wp:posOffset>
                </wp:positionH>
                <wp:positionV relativeFrom="paragraph">
                  <wp:posOffset>-227512</wp:posOffset>
                </wp:positionV>
                <wp:extent cx="2682240" cy="918210"/>
                <wp:effectExtent l="0" t="0" r="0" b="0"/>
                <wp:wrapNone/>
                <wp:docPr id="344" name="Textbox 3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82240" cy="918210"/>
                        </a:xfrm>
                        <a:prstGeom prst="rect">
                          <a:avLst/>
                        </a:prstGeom>
                      </wps:spPr>
                      <wps:txbx>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7AE7C9C4" w14:textId="77777777">
                              <w:trPr>
                                <w:trHeight w:val="555"/>
                              </w:trPr>
                              <w:tc>
                                <w:tcPr>
                                  <w:tcW w:w="4082" w:type="dxa"/>
                                </w:tcPr>
                                <w:p w14:paraId="10C89AD0" w14:textId="77777777" w:rsidR="006C66B2" w:rsidRDefault="00032C37">
                                  <w:pPr>
                                    <w:pStyle w:val="TableParagraph"/>
                                    <w:spacing w:before="132"/>
                                    <w:ind w:left="787"/>
                                    <w:jc w:val="left"/>
                                    <w:rPr>
                                      <w:b/>
                                      <w:sz w:val="24"/>
                                    </w:rPr>
                                  </w:pPr>
                                  <w:r>
                                    <w:rPr>
                                      <w:b/>
                                      <w:sz w:val="24"/>
                                    </w:rPr>
                                    <w:t>San</w:t>
                                  </w:r>
                                  <w:r>
                                    <w:rPr>
                                      <w:b/>
                                      <w:spacing w:val="-3"/>
                                      <w:sz w:val="24"/>
                                    </w:rPr>
                                    <w:t xml:space="preserve"> </w:t>
                                  </w:r>
                                  <w:r>
                                    <w:rPr>
                                      <w:b/>
                                      <w:sz w:val="24"/>
                                    </w:rPr>
                                    <w:t>Francisco</w:t>
                                  </w:r>
                                  <w:r>
                                    <w:rPr>
                                      <w:b/>
                                      <w:spacing w:val="-5"/>
                                      <w:sz w:val="24"/>
                                    </w:rPr>
                                    <w:t xml:space="preserve"> </w:t>
                                  </w:r>
                                  <w:r>
                                    <w:rPr>
                                      <w:b/>
                                      <w:spacing w:val="-2"/>
                                      <w:sz w:val="24"/>
                                    </w:rPr>
                                    <w:t>Events</w:t>
                                  </w:r>
                                </w:p>
                              </w:tc>
                            </w:tr>
                            <w:tr w:rsidR="006C66B2" w14:paraId="5AF3F068" w14:textId="77777777">
                              <w:trPr>
                                <w:trHeight w:val="801"/>
                              </w:trPr>
                              <w:tc>
                                <w:tcPr>
                                  <w:tcW w:w="4082" w:type="dxa"/>
                                </w:tcPr>
                                <w:p w14:paraId="29346ADA" w14:textId="77777777" w:rsidR="006C66B2" w:rsidRDefault="00032C37">
                                  <w:pPr>
                                    <w:pStyle w:val="TableParagraph"/>
                                    <w:numPr>
                                      <w:ilvl w:val="0"/>
                                      <w:numId w:val="9"/>
                                    </w:numPr>
                                    <w:tabs>
                                      <w:tab w:val="left" w:pos="420"/>
                                      <w:tab w:val="left" w:pos="422"/>
                                    </w:tabs>
                                    <w:spacing w:before="99" w:line="271" w:lineRule="auto"/>
                                    <w:ind w:right="39"/>
                                    <w:jc w:val="left"/>
                                    <w:rPr>
                                      <w:sz w:val="24"/>
                                    </w:rPr>
                                  </w:pPr>
                                  <w:r>
                                    <w:rPr>
                                      <w:sz w:val="24"/>
                                    </w:rPr>
                                    <w:t>San</w:t>
                                  </w:r>
                                  <w:r>
                                    <w:rPr>
                                      <w:spacing w:val="-9"/>
                                      <w:sz w:val="24"/>
                                    </w:rPr>
                                    <w:t xml:space="preserve"> </w:t>
                                  </w:r>
                                  <w:r>
                                    <w:rPr>
                                      <w:sz w:val="24"/>
                                    </w:rPr>
                                    <w:t>Francisco</w:t>
                                  </w:r>
                                  <w:r>
                                    <w:rPr>
                                      <w:spacing w:val="-9"/>
                                      <w:sz w:val="24"/>
                                    </w:rPr>
                                    <w:t xml:space="preserve"> </w:t>
                                  </w:r>
                                  <w:r>
                                    <w:rPr>
                                      <w:sz w:val="24"/>
                                    </w:rPr>
                                    <w:t>Office</w:t>
                                  </w:r>
                                  <w:r>
                                    <w:rPr>
                                      <w:spacing w:val="-9"/>
                                      <w:sz w:val="24"/>
                                    </w:rPr>
                                    <w:t xml:space="preserve"> </w:t>
                                  </w:r>
                                  <w:r>
                                    <w:rPr>
                                      <w:sz w:val="24"/>
                                    </w:rPr>
                                    <w:t>on</w:t>
                                  </w:r>
                                  <w:r>
                                    <w:rPr>
                                      <w:spacing w:val="-9"/>
                                      <w:sz w:val="24"/>
                                    </w:rPr>
                                    <w:t xml:space="preserve"> </w:t>
                                  </w:r>
                                  <w:r>
                                    <w:rPr>
                                      <w:sz w:val="24"/>
                                    </w:rPr>
                                    <w:t>Disability and Accessibility (ODA)</w:t>
                                  </w:r>
                                </w:p>
                              </w:tc>
                            </w:tr>
                          </w:tbl>
                          <w:p w14:paraId="5B5A9CFF" w14:textId="77777777" w:rsidR="006C66B2" w:rsidRDefault="006C66B2">
                            <w:pPr>
                              <w:pStyle w:val="BodyText"/>
                            </w:pPr>
                          </w:p>
                        </w:txbxContent>
                      </wps:txbx>
                      <wps:bodyPr wrap="square" lIns="0" tIns="0" rIns="0" bIns="0" rtlCol="0">
                        <a:noAutofit/>
                      </wps:bodyPr>
                    </wps:wsp>
                  </a:graphicData>
                </a:graphic>
              </wp:anchor>
            </w:drawing>
          </mc:Choice>
          <mc:Fallback>
            <w:pict>
              <v:shape w14:anchorId="22B89726" id="Textbox 344" o:spid="_x0000_s1121" type="#_x0000_t202" style="position:absolute;left:0;text-align:left;margin-left:348.55pt;margin-top:-17.9pt;width:211.2pt;height:72.3pt;z-index:251658255;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vzr9mAEAACMDAAAOAAAAZHJzL2Uyb0RvYy54bWysUsGO0zAQvSPxD5bvNG2EqhI1XS2sQEgr&#10;QFr4ANexG4vYY2bcJv17xt60RXBDexmPPePn9954ezf5QZwMkoPQytViKYUJGjoXDq388f3jm40U&#10;lFTo1ADBtPJsSN7tXr/ajrExNfQwdAYFgwRqxtjKPqXYVBXp3nhFC4gmcNECepV4i4eqQzUyuh+q&#10;erlcVyNgFxG0IeLTh+ei3BV8a41OX60lk8TQSuaWSsQS9zlWu61qDqhi7/RMQ/0HC69c4EevUA8q&#10;KXFE9w+UdxqBwKaFBl+BtU6booHVrJZ/qXnqVTRFC5tD8WoTvRys/nJ6it9QpOk9TDzAIoLiI+if&#10;xN5UY6Rm7smeUkPcnYVOFn1eWYLgi+zt+eqnmZLQfFivN3X9lkuaa+9Wm3pVDK9utyNS+mTAi5y0&#10;EnlehYE6PVLK76vm0jKTeX4/M0nTfhKua+W6oOajPXRnFjPyPFtJv44KjRTD58CG5eFfErwk+0uC&#10;afgA5YtkTQHujwmsKwxuuDMDnkQhNv+aPOo/96Xr9rd3vwEAAP//AwBQSwMEFAAGAAgAAAAhAK7s&#10;wVHhAAAADAEAAA8AAABkcnMvZG93bnJldi54bWxMj8FOwzAMhu9Ie4fIk7htaUErbWk6TQhOSIiu&#10;HDimTdZGa5zSZFt5e7wTu9nyp9/fX2xnO7CznrxxKCBeR8A0tk4Z7AR81W+rFJgPEpUcHGoBv9rD&#10;tlzcFTJX7oKVPu9DxygEfS4F9CGMOee+7bWVfu1GjXQ7uMnKQOvUcTXJC4XbgT9EUcKtNEgfejnq&#10;l163x/3JCth9Y/Vqfj6az+pQmbrOInxPjkLcL+fdM7Cg5/APw1Wf1KEkp8adUHk2CEiyp5hQAavH&#10;DXW4EnGcbYA1NEVpCrws+G2J8g8AAP//AwBQSwECLQAUAAYACAAAACEAtoM4kv4AAADhAQAAEwAA&#10;AAAAAAAAAAAAAAAAAAAAW0NvbnRlbnRfVHlwZXNdLnhtbFBLAQItABQABgAIAAAAIQA4/SH/1gAA&#10;AJQBAAALAAAAAAAAAAAAAAAAAC8BAABfcmVscy8ucmVsc1BLAQItABQABgAIAAAAIQCxvzr9mAEA&#10;ACMDAAAOAAAAAAAAAAAAAAAAAC4CAABkcnMvZTJvRG9jLnhtbFBLAQItABQABgAIAAAAIQCu7MFR&#10;4QAAAAwBAAAPAAAAAAAAAAAAAAAAAPIDAABkcnMvZG93bnJldi54bWxQSwUGAAAAAAQABADzAAAA&#10;AAUAAAAA&#10;" filled="f" stroked="f">
                <v:textbox inset="0,0,0,0">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7AE7C9C4" w14:textId="77777777">
                        <w:trPr>
                          <w:trHeight w:val="555"/>
                        </w:trPr>
                        <w:tc>
                          <w:tcPr>
                            <w:tcW w:w="4082" w:type="dxa"/>
                          </w:tcPr>
                          <w:p w14:paraId="10C89AD0" w14:textId="77777777" w:rsidR="006C66B2" w:rsidRDefault="00032C37">
                            <w:pPr>
                              <w:pStyle w:val="TableParagraph"/>
                              <w:spacing w:before="132"/>
                              <w:ind w:left="787"/>
                              <w:jc w:val="left"/>
                              <w:rPr>
                                <w:b/>
                                <w:sz w:val="24"/>
                              </w:rPr>
                            </w:pPr>
                            <w:r>
                              <w:rPr>
                                <w:b/>
                                <w:sz w:val="24"/>
                              </w:rPr>
                              <w:t>San</w:t>
                            </w:r>
                            <w:r>
                              <w:rPr>
                                <w:b/>
                                <w:spacing w:val="-3"/>
                                <w:sz w:val="24"/>
                              </w:rPr>
                              <w:t xml:space="preserve"> </w:t>
                            </w:r>
                            <w:r>
                              <w:rPr>
                                <w:b/>
                                <w:sz w:val="24"/>
                              </w:rPr>
                              <w:t>Francisco</w:t>
                            </w:r>
                            <w:r>
                              <w:rPr>
                                <w:b/>
                                <w:spacing w:val="-5"/>
                                <w:sz w:val="24"/>
                              </w:rPr>
                              <w:t xml:space="preserve"> </w:t>
                            </w:r>
                            <w:r>
                              <w:rPr>
                                <w:b/>
                                <w:spacing w:val="-2"/>
                                <w:sz w:val="24"/>
                              </w:rPr>
                              <w:t>Events</w:t>
                            </w:r>
                          </w:p>
                        </w:tc>
                      </w:tr>
                      <w:tr w:rsidR="006C66B2" w14:paraId="5AF3F068" w14:textId="77777777">
                        <w:trPr>
                          <w:trHeight w:val="801"/>
                        </w:trPr>
                        <w:tc>
                          <w:tcPr>
                            <w:tcW w:w="4082" w:type="dxa"/>
                          </w:tcPr>
                          <w:p w14:paraId="29346ADA" w14:textId="77777777" w:rsidR="006C66B2" w:rsidRDefault="00032C37">
                            <w:pPr>
                              <w:pStyle w:val="TableParagraph"/>
                              <w:numPr>
                                <w:ilvl w:val="0"/>
                                <w:numId w:val="9"/>
                              </w:numPr>
                              <w:tabs>
                                <w:tab w:val="left" w:pos="420"/>
                                <w:tab w:val="left" w:pos="422"/>
                              </w:tabs>
                              <w:spacing w:before="99" w:line="271" w:lineRule="auto"/>
                              <w:ind w:right="39"/>
                              <w:jc w:val="left"/>
                              <w:rPr>
                                <w:sz w:val="24"/>
                              </w:rPr>
                            </w:pPr>
                            <w:r>
                              <w:rPr>
                                <w:sz w:val="24"/>
                              </w:rPr>
                              <w:t>San</w:t>
                            </w:r>
                            <w:r>
                              <w:rPr>
                                <w:spacing w:val="-9"/>
                                <w:sz w:val="24"/>
                              </w:rPr>
                              <w:t xml:space="preserve"> </w:t>
                            </w:r>
                            <w:r>
                              <w:rPr>
                                <w:sz w:val="24"/>
                              </w:rPr>
                              <w:t>Francisco</w:t>
                            </w:r>
                            <w:r>
                              <w:rPr>
                                <w:spacing w:val="-9"/>
                                <w:sz w:val="24"/>
                              </w:rPr>
                              <w:t xml:space="preserve"> </w:t>
                            </w:r>
                            <w:r>
                              <w:rPr>
                                <w:sz w:val="24"/>
                              </w:rPr>
                              <w:t>Office</w:t>
                            </w:r>
                            <w:r>
                              <w:rPr>
                                <w:spacing w:val="-9"/>
                                <w:sz w:val="24"/>
                              </w:rPr>
                              <w:t xml:space="preserve"> </w:t>
                            </w:r>
                            <w:r>
                              <w:rPr>
                                <w:sz w:val="24"/>
                              </w:rPr>
                              <w:t>on</w:t>
                            </w:r>
                            <w:r>
                              <w:rPr>
                                <w:spacing w:val="-9"/>
                                <w:sz w:val="24"/>
                              </w:rPr>
                              <w:t xml:space="preserve"> </w:t>
                            </w:r>
                            <w:r>
                              <w:rPr>
                                <w:sz w:val="24"/>
                              </w:rPr>
                              <w:t>Disability and Accessibility (ODA)</w:t>
                            </w:r>
                          </w:p>
                        </w:tc>
                      </w:tr>
                    </w:tbl>
                    <w:p w14:paraId="5B5A9CFF" w14:textId="77777777" w:rsidR="006C66B2" w:rsidRDefault="006C66B2">
                      <w:pPr>
                        <w:pStyle w:val="BodyText"/>
                      </w:pPr>
                    </w:p>
                  </w:txbxContent>
                </v:textbox>
                <w10:wrap anchorx="page"/>
              </v:shape>
            </w:pict>
          </mc:Fallback>
        </mc:AlternateContent>
      </w:r>
      <w:r>
        <w:rPr>
          <w:b/>
          <w:sz w:val="28"/>
        </w:rPr>
        <w:t>San</w:t>
      </w:r>
      <w:r>
        <w:rPr>
          <w:b/>
          <w:spacing w:val="-1"/>
          <w:sz w:val="28"/>
        </w:rPr>
        <w:t xml:space="preserve"> </w:t>
      </w:r>
      <w:r>
        <w:rPr>
          <w:b/>
          <w:spacing w:val="-2"/>
          <w:sz w:val="28"/>
        </w:rPr>
        <w:t>Francisco</w:t>
      </w:r>
      <w:r>
        <w:rPr>
          <w:b/>
          <w:sz w:val="28"/>
        </w:rPr>
        <w:tab/>
      </w:r>
      <w:r>
        <w:rPr>
          <w:b/>
          <w:spacing w:val="-2"/>
          <w:position w:val="4"/>
          <w:sz w:val="28"/>
        </w:rPr>
        <w:t>Berkeley</w:t>
      </w:r>
    </w:p>
    <w:p w14:paraId="40BBD0E9" w14:textId="77777777" w:rsidR="006C66B2" w:rsidRDefault="006C66B2">
      <w:pPr>
        <w:pStyle w:val="BodyText"/>
        <w:rPr>
          <w:b/>
          <w:sz w:val="28"/>
        </w:rPr>
      </w:pPr>
    </w:p>
    <w:p w14:paraId="004A4248" w14:textId="77777777" w:rsidR="006C66B2" w:rsidRDefault="006C66B2">
      <w:pPr>
        <w:pStyle w:val="BodyText"/>
        <w:rPr>
          <w:b/>
          <w:sz w:val="28"/>
        </w:rPr>
      </w:pPr>
    </w:p>
    <w:p w14:paraId="3BDD6A25" w14:textId="77777777" w:rsidR="006C66B2" w:rsidRDefault="006C66B2">
      <w:pPr>
        <w:pStyle w:val="BodyText"/>
        <w:rPr>
          <w:b/>
          <w:sz w:val="28"/>
        </w:rPr>
      </w:pPr>
    </w:p>
    <w:p w14:paraId="383DEACE" w14:textId="77777777" w:rsidR="006C66B2" w:rsidRDefault="006C66B2">
      <w:pPr>
        <w:pStyle w:val="BodyText"/>
        <w:rPr>
          <w:b/>
          <w:sz w:val="28"/>
        </w:rPr>
      </w:pPr>
    </w:p>
    <w:p w14:paraId="3A65AF23" w14:textId="77777777" w:rsidR="006C66B2" w:rsidRDefault="006C66B2">
      <w:pPr>
        <w:pStyle w:val="BodyText"/>
        <w:spacing w:before="43"/>
        <w:rPr>
          <w:b/>
          <w:sz w:val="28"/>
        </w:rPr>
      </w:pPr>
    </w:p>
    <w:p w14:paraId="69FCA46F" w14:textId="77777777" w:rsidR="006C66B2" w:rsidRDefault="00032C37">
      <w:pPr>
        <w:ind w:right="868"/>
        <w:jc w:val="center"/>
        <w:rPr>
          <w:b/>
          <w:sz w:val="28"/>
        </w:rPr>
      </w:pPr>
      <w:r>
        <w:rPr>
          <w:b/>
          <w:spacing w:val="-2"/>
          <w:sz w:val="28"/>
        </w:rPr>
        <w:t>Bakersfield</w:t>
      </w:r>
    </w:p>
    <w:p w14:paraId="1C3D248C" w14:textId="77777777" w:rsidR="006C66B2" w:rsidRDefault="006C66B2">
      <w:pPr>
        <w:pStyle w:val="BodyText"/>
        <w:rPr>
          <w:b/>
          <w:sz w:val="28"/>
        </w:rPr>
      </w:pPr>
    </w:p>
    <w:p w14:paraId="70AFC9C0" w14:textId="77777777" w:rsidR="006C66B2" w:rsidRDefault="006C66B2">
      <w:pPr>
        <w:pStyle w:val="BodyText"/>
        <w:spacing w:before="119"/>
        <w:rPr>
          <w:b/>
          <w:sz w:val="28"/>
        </w:rPr>
      </w:pPr>
    </w:p>
    <w:p w14:paraId="22DBC21D" w14:textId="77777777" w:rsidR="006C66B2" w:rsidRDefault="00032C37">
      <w:pPr>
        <w:ind w:right="1294"/>
        <w:jc w:val="center"/>
        <w:rPr>
          <w:b/>
          <w:sz w:val="28"/>
        </w:rPr>
      </w:pPr>
      <w:r>
        <w:rPr>
          <w:b/>
          <w:noProof/>
          <w:sz w:val="28"/>
        </w:rPr>
        <mc:AlternateContent>
          <mc:Choice Requires="wps">
            <w:drawing>
              <wp:anchor distT="0" distB="0" distL="0" distR="0" simplePos="0" relativeHeight="251658253" behindDoc="0" locked="0" layoutInCell="1" allowOverlap="1" wp14:anchorId="5FF712C6" wp14:editId="249821C1">
                <wp:simplePos x="0" y="0"/>
                <wp:positionH relativeFrom="page">
                  <wp:posOffset>755967</wp:posOffset>
                </wp:positionH>
                <wp:positionV relativeFrom="paragraph">
                  <wp:posOffset>615771</wp:posOffset>
                </wp:positionV>
                <wp:extent cx="2606040" cy="344805"/>
                <wp:effectExtent l="0" t="0" r="0" b="0"/>
                <wp:wrapNone/>
                <wp:docPr id="345" name="Graphic 3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606040" cy="344805"/>
                        </a:xfrm>
                        <a:custGeom>
                          <a:avLst/>
                          <a:gdLst/>
                          <a:ahLst/>
                          <a:cxnLst/>
                          <a:rect l="l" t="t" r="r" b="b"/>
                          <a:pathLst>
                            <a:path w="2606040" h="344805">
                              <a:moveTo>
                                <a:pt x="2605912" y="0"/>
                              </a:moveTo>
                              <a:lnTo>
                                <a:pt x="0" y="0"/>
                              </a:lnTo>
                              <a:lnTo>
                                <a:pt x="0" y="344703"/>
                              </a:lnTo>
                              <a:lnTo>
                                <a:pt x="2605912" y="344703"/>
                              </a:lnTo>
                              <a:lnTo>
                                <a:pt x="2605912" y="0"/>
                              </a:lnTo>
                              <a:close/>
                            </a:path>
                          </a:pathLst>
                        </a:custGeom>
                        <a:solidFill>
                          <a:srgbClr val="E7E7E7"/>
                        </a:solidFill>
                      </wps:spPr>
                      <wps:bodyPr wrap="square" lIns="0" tIns="0" rIns="0" bIns="0" rtlCol="0">
                        <a:prstTxWarp prst="textNoShape">
                          <a:avLst/>
                        </a:prstTxWarp>
                        <a:noAutofit/>
                      </wps:bodyPr>
                    </wps:wsp>
                  </a:graphicData>
                </a:graphic>
              </wp:anchor>
            </w:drawing>
          </mc:Choice>
          <mc:Fallback>
            <w:pict>
              <v:shape w14:anchorId="04AD5CF6" id="Graphic 345" o:spid="_x0000_s1026" style="position:absolute;margin-left:59.5pt;margin-top:48.5pt;width:205.2pt;height:27.15pt;z-index:251658253;visibility:visible;mso-wrap-style:square;mso-wrap-distance-left:0;mso-wrap-distance-top:0;mso-wrap-distance-right:0;mso-wrap-distance-bottom:0;mso-position-horizontal:absolute;mso-position-horizontal-relative:page;mso-position-vertical:absolute;mso-position-vertical-relative:text;v-text-anchor:top" coordsize="2606040,3448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0Js2KAIAAMUEAAAOAAAAZHJzL2Uyb0RvYy54bWysVFFvmzAQfp+0/2D5fYGkadqhkGpq12lS&#10;1VZqpj07xgQ0w3lnJ9B/v7PBFG1Pm6ZI5ow/H9/33V22N32j2VmhraHN+XKRcqZaCUXdHnP+bX//&#10;4Zoz60RbCA2tyvmrsvxm9/7dtjOZWkEFulDIKElrs87kvHLOZEliZaUaYRdgVEuHJWAjHG3xmBQo&#10;Osre6GSVppukAywMglTW0tu74ZDvQv6yVNI9laVVjumcEzcXVgzrwa/JbiuyIwpT1XKkIf6BRSPq&#10;lj46pboTTrAT1n+kamqJYKF0CwlNAmVZSxU0kJpl+pual0oYFbSQOdZMNtn/l1Y+nl/MM3rq1jyA&#10;/GHJkaQzNptO/MaOmL7ExmOJOOuDi6+Ti6p3TNLL1SbdpGsyW9LZxXp9nV56mxORxdvyZN0XBSGT&#10;OD9YN1ShiJGoYiT7NoZItfRV1KGKjjOqInJGVTwMVTTC+Xueng9ZN6NSTUz8cQNntYcAdF4GMb78&#10;uFxxFsUQ1zeMbudY0jVDxbP4NCHfgCHpV+nFKD0C4nMAzj/8l/DQusQzJpQarBps9uqD35MjhJt7&#10;bkHXxX2ttbfA4vFwq5GdBZn7+cr/Rs4zWOiIoQl8OxygeH1G1tHc5Nz+PAlUnOmvLTWmH7IYYAwO&#10;MUCnbyGMYnAfrdv33wUaZijMuaMeeoTY9iKLzUH8PWDA+pstfDo5KGvfOYHbwGjc0KwE/eNc+2Gc&#10;7wPq7d9n9wsAAP//AwBQSwMEFAAGAAgAAAAhAKGsfGfgAAAACgEAAA8AAABkcnMvZG93bnJldi54&#10;bWxMj09LAzEQxe+C3yGM4EVsdqtVd91sKYIg0oO2BT1Ok9k/uEmWJG3Xb+940tPweI83v1ctJzuI&#10;I4XYe6cgn2UgyGlvetcq2G2frx9AxITO4OAdKfimCMv6/KzC0viTe6fjJrWCS1wsUUGX0lhKGXVH&#10;FuPMj+TYa3ywmFiGVpqAJy63g5xn2Z202Dv+0OFITx3pr83BKvDTx8pcNW/rtf606YX0a1MEVOry&#10;Ylo9gkg0pb8w/OIzOtTMtPcHZ6IYWOcFb0kKinu+HFjMi1sQe3YW+Q3IupL/J9Q/AAAA//8DAFBL&#10;AQItABQABgAIAAAAIQC2gziS/gAAAOEBAAATAAAAAAAAAAAAAAAAAAAAAABbQ29udGVudF9UeXBl&#10;c10ueG1sUEsBAi0AFAAGAAgAAAAhADj9If/WAAAAlAEAAAsAAAAAAAAAAAAAAAAALwEAAF9yZWxz&#10;Ly5yZWxzUEsBAi0AFAAGAAgAAAAhAO/QmzYoAgAAxQQAAA4AAAAAAAAAAAAAAAAALgIAAGRycy9l&#10;Mm9Eb2MueG1sUEsBAi0AFAAGAAgAAAAhAKGsfGfgAAAACgEAAA8AAAAAAAAAAAAAAAAAggQAAGRy&#10;cy9kb3ducmV2LnhtbFBLBQYAAAAABAAEAPMAAACPBQAAAAA=&#10;" path="m2605912,l,,,344703r2605912,l2605912,xe" fillcolor="#e7e7e7" stroked="f">
                <v:path arrowok="t"/>
                <w10:wrap anchorx="page"/>
              </v:shape>
            </w:pict>
          </mc:Fallback>
        </mc:AlternateContent>
      </w:r>
      <w:r>
        <w:rPr>
          <w:b/>
          <w:noProof/>
          <w:sz w:val="28"/>
        </w:rPr>
        <mc:AlternateContent>
          <mc:Choice Requires="wps">
            <w:drawing>
              <wp:anchor distT="0" distB="0" distL="0" distR="0" simplePos="0" relativeHeight="251658257" behindDoc="0" locked="0" layoutInCell="1" allowOverlap="1" wp14:anchorId="7B53AB32" wp14:editId="53DBA54F">
                <wp:simplePos x="0" y="0"/>
                <wp:positionH relativeFrom="page">
                  <wp:posOffset>4426330</wp:posOffset>
                </wp:positionH>
                <wp:positionV relativeFrom="paragraph">
                  <wp:posOffset>1217396</wp:posOffset>
                </wp:positionV>
                <wp:extent cx="2682240" cy="918210"/>
                <wp:effectExtent l="0" t="0" r="0" b="0"/>
                <wp:wrapNone/>
                <wp:docPr id="346" name="Textbox 3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82240" cy="918210"/>
                        </a:xfrm>
                        <a:prstGeom prst="rect">
                          <a:avLst/>
                        </a:prstGeom>
                      </wps:spPr>
                      <wps:txbx>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7C449A9B" w14:textId="77777777">
                              <w:trPr>
                                <w:trHeight w:val="555"/>
                              </w:trPr>
                              <w:tc>
                                <w:tcPr>
                                  <w:tcW w:w="4082" w:type="dxa"/>
                                  <w:shd w:val="clear" w:color="auto" w:fill="FFE066"/>
                                </w:tcPr>
                                <w:p w14:paraId="16D4C98B" w14:textId="77777777" w:rsidR="006C66B2" w:rsidRDefault="00032C37">
                                  <w:pPr>
                                    <w:pStyle w:val="TableParagraph"/>
                                    <w:spacing w:before="133"/>
                                    <w:ind w:left="962"/>
                                    <w:jc w:val="left"/>
                                    <w:rPr>
                                      <w:b/>
                                      <w:sz w:val="24"/>
                                    </w:rPr>
                                  </w:pPr>
                                  <w:r>
                                    <w:rPr>
                                      <w:b/>
                                      <w:sz w:val="24"/>
                                    </w:rPr>
                                    <w:t>Bakersfield</w:t>
                                  </w:r>
                                  <w:r>
                                    <w:rPr>
                                      <w:b/>
                                      <w:spacing w:val="-5"/>
                                      <w:sz w:val="24"/>
                                    </w:rPr>
                                    <w:t xml:space="preserve"> </w:t>
                                  </w:r>
                                  <w:r>
                                    <w:rPr>
                                      <w:b/>
                                      <w:spacing w:val="-2"/>
                                      <w:sz w:val="24"/>
                                    </w:rPr>
                                    <w:t>Events</w:t>
                                  </w:r>
                                </w:p>
                              </w:tc>
                            </w:tr>
                            <w:tr w:rsidR="006C66B2" w14:paraId="7491597A" w14:textId="77777777">
                              <w:trPr>
                                <w:trHeight w:val="801"/>
                              </w:trPr>
                              <w:tc>
                                <w:tcPr>
                                  <w:tcW w:w="4082" w:type="dxa"/>
                                </w:tcPr>
                                <w:p w14:paraId="6EEC2697" w14:textId="77777777" w:rsidR="006C66B2" w:rsidRDefault="00032C37">
                                  <w:pPr>
                                    <w:pStyle w:val="TableParagraph"/>
                                    <w:numPr>
                                      <w:ilvl w:val="0"/>
                                      <w:numId w:val="7"/>
                                    </w:numPr>
                                    <w:tabs>
                                      <w:tab w:val="left" w:pos="420"/>
                                    </w:tabs>
                                    <w:spacing w:before="256"/>
                                    <w:ind w:left="420" w:hanging="200"/>
                                    <w:jc w:val="left"/>
                                    <w:rPr>
                                      <w:sz w:val="24"/>
                                    </w:rPr>
                                  </w:pPr>
                                  <w:r>
                                    <w:rPr>
                                      <w:sz w:val="24"/>
                                    </w:rPr>
                                    <w:t>Kern</w:t>
                                  </w:r>
                                  <w:r>
                                    <w:rPr>
                                      <w:spacing w:val="-2"/>
                                      <w:sz w:val="24"/>
                                    </w:rPr>
                                    <w:t xml:space="preserve"> </w:t>
                                  </w:r>
                                  <w:r>
                                    <w:rPr>
                                      <w:sz w:val="24"/>
                                    </w:rPr>
                                    <w:t>County</w:t>
                                  </w:r>
                                  <w:r>
                                    <w:rPr>
                                      <w:spacing w:val="-3"/>
                                      <w:sz w:val="24"/>
                                    </w:rPr>
                                    <w:t xml:space="preserve"> </w:t>
                                  </w:r>
                                  <w:r>
                                    <w:rPr>
                                      <w:sz w:val="24"/>
                                    </w:rPr>
                                    <w:t>ADA</w:t>
                                  </w:r>
                                  <w:r>
                                    <w:rPr>
                                      <w:spacing w:val="-1"/>
                                      <w:sz w:val="24"/>
                                    </w:rPr>
                                    <w:t xml:space="preserve"> </w:t>
                                  </w:r>
                                  <w:r>
                                    <w:rPr>
                                      <w:spacing w:val="-2"/>
                                      <w:sz w:val="24"/>
                                    </w:rPr>
                                    <w:t>Conference</w:t>
                                  </w:r>
                                </w:p>
                              </w:tc>
                            </w:tr>
                          </w:tbl>
                          <w:p w14:paraId="07228972" w14:textId="77777777" w:rsidR="006C66B2" w:rsidRDefault="006C66B2">
                            <w:pPr>
                              <w:pStyle w:val="BodyText"/>
                            </w:pPr>
                          </w:p>
                        </w:txbxContent>
                      </wps:txbx>
                      <wps:bodyPr wrap="square" lIns="0" tIns="0" rIns="0" bIns="0" rtlCol="0">
                        <a:noAutofit/>
                      </wps:bodyPr>
                    </wps:wsp>
                  </a:graphicData>
                </a:graphic>
              </wp:anchor>
            </w:drawing>
          </mc:Choice>
          <mc:Fallback>
            <w:pict>
              <v:shape w14:anchorId="7B53AB32" id="Textbox 346" o:spid="_x0000_s1122" type="#_x0000_t202" style="position:absolute;left:0;text-align:left;margin-left:348.55pt;margin-top:95.85pt;width:211.2pt;height:72.3pt;z-index:251658257;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Z5aMmQEAACMDAAAOAAAAZHJzL2Uyb0RvYy54bWysUt1u2yAUvp+0d0DcL8RWFWVWnKpr1WlS&#10;tU3q9gAEQ4xmOJRDYuftd6BOMm13U2/wMefw8f2wuZ3cwI46ogXf8mqx5Ex7BZ31+5b//PH4Yc0Z&#10;Juk7OYDXLT9p5Lfb9+82Y2h0DT0MnY6MQDw2Y2h5n1JohEDVaydxAUF7ahqITib6jXvRRTkSuhtE&#10;vVyuxAixCxGURqTdh9cm3xZ8Y7RK34xBndjQcuKWyhrLusur2G5ks48y9FbNNOR/sHDSerr0AvUg&#10;k2SHaP+BclZFQDBpocAJMMYqXTSQmmr5l5rnXgZdtJA5GC424dvBqq/H5/A9sjR9gokCLCIwPIH6&#10;heSNGAM280z2FBuk6Sx0MtHlL0lgdJC8PV381FNiijbr1bqub6ilqPexWtdVMVxcT4eI6bMGx3LR&#10;8kh5FQby+IQp3y+b88hM5vX+zCRNu4nZruWrKseYt3bQnUjMSHm2HF8OMmrOhi+eDMvhn4t4Lnbn&#10;IqbhHsoTyZo83B0SGFsYXHFnBpREITa/mhz1n/9l6vq2t78BAAD//wMAUEsDBBQABgAIAAAAIQD7&#10;EVJp4AAAAAwBAAAPAAAAZHJzL2Rvd25yZXYueG1sTI/BTsMwEETvSPyDtUjcqGMiUhLiVBWCExIi&#10;DQeOTrxNrMbrELtt+HvcExxX8zTzttwsdmQnnL1xJEGsEmBIndOGegmfzevdIzAfFGk1OkIJP+hh&#10;U11flarQ7kw1nnahZ7GEfKEkDCFMBee+G9Aqv3ITUsz2brYqxHPuuZ7VOZbbkd8nScatMhQXBjXh&#10;84DdYXe0ErZfVL+Y7/f2o97XpmnyhN6yg5S3N8v2CVjAJfzBcNGP6lBFp9YdSXs2SsjytYhoDHKx&#10;BnYhhMgfgLUS0jRLgVcl//9E9QsAAP//AwBQSwECLQAUAAYACAAAACEAtoM4kv4AAADhAQAAEwAA&#10;AAAAAAAAAAAAAAAAAAAAW0NvbnRlbnRfVHlwZXNdLnhtbFBLAQItABQABgAIAAAAIQA4/SH/1gAA&#10;AJQBAAALAAAAAAAAAAAAAAAAAC8BAABfcmVscy8ucmVsc1BLAQItABQABgAIAAAAIQD2Z5aMmQEA&#10;ACMDAAAOAAAAAAAAAAAAAAAAAC4CAABkcnMvZTJvRG9jLnhtbFBLAQItABQABgAIAAAAIQD7EVJp&#10;4AAAAAwBAAAPAAAAAAAAAAAAAAAAAPMDAABkcnMvZG93bnJldi54bWxQSwUGAAAAAAQABADzAAAA&#10;AAUAAAAA&#10;" filled="f" stroked="f">
                <v:textbox inset="0,0,0,0">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7C449A9B" w14:textId="77777777">
                        <w:trPr>
                          <w:trHeight w:val="555"/>
                        </w:trPr>
                        <w:tc>
                          <w:tcPr>
                            <w:tcW w:w="4082" w:type="dxa"/>
                            <w:shd w:val="clear" w:color="auto" w:fill="FFE066"/>
                          </w:tcPr>
                          <w:p w14:paraId="16D4C98B" w14:textId="77777777" w:rsidR="006C66B2" w:rsidRDefault="00032C37">
                            <w:pPr>
                              <w:pStyle w:val="TableParagraph"/>
                              <w:spacing w:before="133"/>
                              <w:ind w:left="962"/>
                              <w:jc w:val="left"/>
                              <w:rPr>
                                <w:b/>
                                <w:sz w:val="24"/>
                              </w:rPr>
                            </w:pPr>
                            <w:r>
                              <w:rPr>
                                <w:b/>
                                <w:sz w:val="24"/>
                              </w:rPr>
                              <w:t>Bakersfield</w:t>
                            </w:r>
                            <w:r>
                              <w:rPr>
                                <w:b/>
                                <w:spacing w:val="-5"/>
                                <w:sz w:val="24"/>
                              </w:rPr>
                              <w:t xml:space="preserve"> </w:t>
                            </w:r>
                            <w:r>
                              <w:rPr>
                                <w:b/>
                                <w:spacing w:val="-2"/>
                                <w:sz w:val="24"/>
                              </w:rPr>
                              <w:t>Events</w:t>
                            </w:r>
                          </w:p>
                        </w:tc>
                      </w:tr>
                      <w:tr w:rsidR="006C66B2" w14:paraId="7491597A" w14:textId="77777777">
                        <w:trPr>
                          <w:trHeight w:val="801"/>
                        </w:trPr>
                        <w:tc>
                          <w:tcPr>
                            <w:tcW w:w="4082" w:type="dxa"/>
                          </w:tcPr>
                          <w:p w14:paraId="6EEC2697" w14:textId="77777777" w:rsidR="006C66B2" w:rsidRDefault="00032C37">
                            <w:pPr>
                              <w:pStyle w:val="TableParagraph"/>
                              <w:numPr>
                                <w:ilvl w:val="0"/>
                                <w:numId w:val="7"/>
                              </w:numPr>
                              <w:tabs>
                                <w:tab w:val="left" w:pos="420"/>
                              </w:tabs>
                              <w:spacing w:before="256"/>
                              <w:ind w:left="420" w:hanging="200"/>
                              <w:jc w:val="left"/>
                              <w:rPr>
                                <w:sz w:val="24"/>
                              </w:rPr>
                            </w:pPr>
                            <w:r>
                              <w:rPr>
                                <w:sz w:val="24"/>
                              </w:rPr>
                              <w:t>Kern</w:t>
                            </w:r>
                            <w:r>
                              <w:rPr>
                                <w:spacing w:val="-2"/>
                                <w:sz w:val="24"/>
                              </w:rPr>
                              <w:t xml:space="preserve"> </w:t>
                            </w:r>
                            <w:r>
                              <w:rPr>
                                <w:sz w:val="24"/>
                              </w:rPr>
                              <w:t>County</w:t>
                            </w:r>
                            <w:r>
                              <w:rPr>
                                <w:spacing w:val="-3"/>
                                <w:sz w:val="24"/>
                              </w:rPr>
                              <w:t xml:space="preserve"> </w:t>
                            </w:r>
                            <w:r>
                              <w:rPr>
                                <w:sz w:val="24"/>
                              </w:rPr>
                              <w:t>ADA</w:t>
                            </w:r>
                            <w:r>
                              <w:rPr>
                                <w:spacing w:val="-1"/>
                                <w:sz w:val="24"/>
                              </w:rPr>
                              <w:t xml:space="preserve"> </w:t>
                            </w:r>
                            <w:r>
                              <w:rPr>
                                <w:spacing w:val="-2"/>
                                <w:sz w:val="24"/>
                              </w:rPr>
                              <w:t>Conference</w:t>
                            </w:r>
                          </w:p>
                        </w:tc>
                      </w:tr>
                    </w:tbl>
                    <w:p w14:paraId="07228972" w14:textId="77777777" w:rsidR="006C66B2" w:rsidRDefault="006C66B2">
                      <w:pPr>
                        <w:pStyle w:val="BodyText"/>
                      </w:pPr>
                    </w:p>
                  </w:txbxContent>
                </v:textbox>
                <w10:wrap anchorx="page"/>
              </v:shape>
            </w:pict>
          </mc:Fallback>
        </mc:AlternateContent>
      </w:r>
      <w:r>
        <w:rPr>
          <w:b/>
          <w:spacing w:val="-2"/>
          <w:sz w:val="28"/>
        </w:rPr>
        <w:t>Ventura</w:t>
      </w:r>
    </w:p>
    <w:p w14:paraId="63B293A5" w14:textId="77777777" w:rsidR="006C66B2" w:rsidRDefault="006C66B2">
      <w:pPr>
        <w:pStyle w:val="BodyText"/>
        <w:rPr>
          <w:b/>
        </w:rPr>
      </w:pPr>
    </w:p>
    <w:p w14:paraId="54D71B39" w14:textId="77777777" w:rsidR="006C66B2" w:rsidRDefault="006C66B2">
      <w:pPr>
        <w:pStyle w:val="BodyText"/>
        <w:rPr>
          <w:b/>
        </w:rPr>
      </w:pPr>
    </w:p>
    <w:p w14:paraId="5B3C4454" w14:textId="77777777" w:rsidR="006C66B2" w:rsidRDefault="006C66B2">
      <w:pPr>
        <w:pStyle w:val="BodyText"/>
        <w:rPr>
          <w:b/>
        </w:rPr>
      </w:pPr>
    </w:p>
    <w:p w14:paraId="32163690" w14:textId="77777777" w:rsidR="006C66B2" w:rsidRDefault="006C66B2">
      <w:pPr>
        <w:pStyle w:val="BodyText"/>
        <w:rPr>
          <w:b/>
        </w:rPr>
      </w:pPr>
    </w:p>
    <w:p w14:paraId="1938094F" w14:textId="77777777" w:rsidR="006C66B2" w:rsidRDefault="006C66B2">
      <w:pPr>
        <w:pStyle w:val="BodyText"/>
        <w:rPr>
          <w:b/>
        </w:rPr>
      </w:pPr>
    </w:p>
    <w:p w14:paraId="15C9CAC2" w14:textId="77777777" w:rsidR="006C66B2" w:rsidRDefault="006C66B2">
      <w:pPr>
        <w:pStyle w:val="BodyText"/>
        <w:rPr>
          <w:b/>
        </w:rPr>
      </w:pPr>
    </w:p>
    <w:p w14:paraId="79742AA6" w14:textId="77777777" w:rsidR="006C66B2" w:rsidRDefault="006C66B2">
      <w:pPr>
        <w:pStyle w:val="BodyText"/>
        <w:rPr>
          <w:b/>
        </w:rPr>
      </w:pPr>
    </w:p>
    <w:p w14:paraId="789508A7" w14:textId="77777777" w:rsidR="006C66B2" w:rsidRDefault="006C66B2">
      <w:pPr>
        <w:pStyle w:val="BodyText"/>
        <w:rPr>
          <w:b/>
        </w:rPr>
      </w:pPr>
    </w:p>
    <w:p w14:paraId="0879F3AB" w14:textId="77777777" w:rsidR="006C66B2" w:rsidRDefault="006C66B2">
      <w:pPr>
        <w:pStyle w:val="BodyText"/>
        <w:rPr>
          <w:b/>
        </w:rPr>
      </w:pPr>
    </w:p>
    <w:p w14:paraId="4985AA7B" w14:textId="77777777" w:rsidR="006C66B2" w:rsidRDefault="006C66B2">
      <w:pPr>
        <w:pStyle w:val="BodyText"/>
        <w:rPr>
          <w:b/>
        </w:rPr>
      </w:pPr>
    </w:p>
    <w:p w14:paraId="27EA15D7" w14:textId="77777777" w:rsidR="006C66B2" w:rsidRDefault="006C66B2">
      <w:pPr>
        <w:pStyle w:val="BodyText"/>
        <w:rPr>
          <w:b/>
        </w:rPr>
      </w:pPr>
    </w:p>
    <w:p w14:paraId="5A5494D2" w14:textId="77777777" w:rsidR="006C66B2" w:rsidRDefault="006C66B2">
      <w:pPr>
        <w:pStyle w:val="BodyText"/>
        <w:rPr>
          <w:b/>
        </w:rPr>
      </w:pPr>
    </w:p>
    <w:p w14:paraId="79DE3392" w14:textId="77777777" w:rsidR="006C66B2" w:rsidRDefault="006C66B2">
      <w:pPr>
        <w:pStyle w:val="BodyText"/>
        <w:rPr>
          <w:b/>
        </w:rPr>
      </w:pPr>
    </w:p>
    <w:p w14:paraId="5C6D6ED5" w14:textId="77777777" w:rsidR="006C66B2" w:rsidRDefault="006C66B2">
      <w:pPr>
        <w:pStyle w:val="BodyText"/>
        <w:rPr>
          <w:b/>
        </w:rPr>
      </w:pPr>
    </w:p>
    <w:p w14:paraId="6D41D8E3" w14:textId="77777777" w:rsidR="006C66B2" w:rsidRDefault="006C66B2">
      <w:pPr>
        <w:pStyle w:val="BodyText"/>
        <w:rPr>
          <w:b/>
        </w:rPr>
      </w:pPr>
    </w:p>
    <w:p w14:paraId="122A71CE" w14:textId="77777777" w:rsidR="006C66B2" w:rsidRDefault="006C66B2">
      <w:pPr>
        <w:pStyle w:val="BodyText"/>
        <w:rPr>
          <w:b/>
        </w:rPr>
      </w:pPr>
    </w:p>
    <w:p w14:paraId="015CB0B3" w14:textId="77777777" w:rsidR="006C66B2" w:rsidRDefault="006C66B2">
      <w:pPr>
        <w:pStyle w:val="BodyText"/>
        <w:rPr>
          <w:b/>
        </w:rPr>
      </w:pPr>
    </w:p>
    <w:p w14:paraId="5BF373BB" w14:textId="77777777" w:rsidR="006C66B2" w:rsidRDefault="006C66B2">
      <w:pPr>
        <w:pStyle w:val="BodyText"/>
        <w:spacing w:before="81"/>
        <w:rPr>
          <w:b/>
        </w:rPr>
      </w:pPr>
    </w:p>
    <w:p w14:paraId="25ABA953" w14:textId="77777777" w:rsidR="006C66B2" w:rsidRDefault="00032C37">
      <w:pPr>
        <w:spacing w:before="1"/>
        <w:ind w:left="417"/>
        <w:rPr>
          <w:b/>
          <w:sz w:val="24"/>
        </w:rPr>
      </w:pPr>
      <w:r>
        <w:rPr>
          <w:b/>
          <w:noProof/>
          <w:sz w:val="24"/>
        </w:rPr>
        <mc:AlternateContent>
          <mc:Choice Requires="wps">
            <w:drawing>
              <wp:anchor distT="0" distB="0" distL="0" distR="0" simplePos="0" relativeHeight="251658256" behindDoc="0" locked="0" layoutInCell="1" allowOverlap="1" wp14:anchorId="2C61A330" wp14:editId="38BE39F6">
                <wp:simplePos x="0" y="0"/>
                <wp:positionH relativeFrom="page">
                  <wp:posOffset>717880</wp:posOffset>
                </wp:positionH>
                <wp:positionV relativeFrom="paragraph">
                  <wp:posOffset>-2794502</wp:posOffset>
                </wp:positionV>
                <wp:extent cx="2682240" cy="2618740"/>
                <wp:effectExtent l="0" t="0" r="0" b="0"/>
                <wp:wrapNone/>
                <wp:docPr id="347" name="Textbox 3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82240" cy="2618740"/>
                        </a:xfrm>
                        <a:prstGeom prst="rect">
                          <a:avLst/>
                        </a:prstGeom>
                      </wps:spPr>
                      <wps:txbx>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1CBF72C5" w14:textId="77777777">
                              <w:trPr>
                                <w:trHeight w:val="502"/>
                              </w:trPr>
                              <w:tc>
                                <w:tcPr>
                                  <w:tcW w:w="4082" w:type="dxa"/>
                                </w:tcPr>
                                <w:p w14:paraId="31942E42" w14:textId="77777777" w:rsidR="006C66B2" w:rsidRDefault="00032C37">
                                  <w:pPr>
                                    <w:pStyle w:val="TableParagraph"/>
                                    <w:spacing w:before="105"/>
                                    <w:ind w:left="1235"/>
                                    <w:jc w:val="left"/>
                                    <w:rPr>
                                      <w:b/>
                                      <w:sz w:val="24"/>
                                    </w:rPr>
                                  </w:pPr>
                                  <w:r>
                                    <w:rPr>
                                      <w:b/>
                                      <w:sz w:val="24"/>
                                    </w:rPr>
                                    <w:t>Virtual</w:t>
                                  </w:r>
                                  <w:r>
                                    <w:rPr>
                                      <w:b/>
                                      <w:spacing w:val="-4"/>
                                      <w:sz w:val="24"/>
                                    </w:rPr>
                                    <w:t xml:space="preserve"> </w:t>
                                  </w:r>
                                  <w:r>
                                    <w:rPr>
                                      <w:b/>
                                      <w:spacing w:val="-2"/>
                                      <w:sz w:val="24"/>
                                    </w:rPr>
                                    <w:t>Events</w:t>
                                  </w:r>
                                </w:p>
                              </w:tc>
                            </w:tr>
                            <w:tr w:rsidR="006C66B2" w14:paraId="0B7C63EC" w14:textId="77777777">
                              <w:trPr>
                                <w:trHeight w:val="3532"/>
                              </w:trPr>
                              <w:tc>
                                <w:tcPr>
                                  <w:tcW w:w="4082" w:type="dxa"/>
                                </w:tcPr>
                                <w:p w14:paraId="77A2AC68" w14:textId="77777777" w:rsidR="006C66B2" w:rsidRDefault="00032C37">
                                  <w:pPr>
                                    <w:pStyle w:val="TableParagraph"/>
                                    <w:numPr>
                                      <w:ilvl w:val="0"/>
                                      <w:numId w:val="8"/>
                                    </w:numPr>
                                    <w:tabs>
                                      <w:tab w:val="left" w:pos="422"/>
                                    </w:tabs>
                                    <w:spacing w:before="163" w:line="271" w:lineRule="auto"/>
                                    <w:ind w:right="46"/>
                                    <w:jc w:val="left"/>
                                    <w:rPr>
                                      <w:sz w:val="24"/>
                                    </w:rPr>
                                  </w:pPr>
                                  <w:r>
                                    <w:rPr>
                                      <w:sz w:val="24"/>
                                    </w:rPr>
                                    <w:t>Pacific</w:t>
                                  </w:r>
                                  <w:r>
                                    <w:rPr>
                                      <w:spacing w:val="-8"/>
                                      <w:sz w:val="24"/>
                                    </w:rPr>
                                    <w:t xml:space="preserve"> </w:t>
                                  </w:r>
                                  <w:r>
                                    <w:rPr>
                                      <w:sz w:val="24"/>
                                    </w:rPr>
                                    <w:t>ADA</w:t>
                                  </w:r>
                                  <w:r>
                                    <w:rPr>
                                      <w:spacing w:val="-8"/>
                                      <w:sz w:val="24"/>
                                    </w:rPr>
                                    <w:t xml:space="preserve"> </w:t>
                                  </w:r>
                                  <w:r>
                                    <w:rPr>
                                      <w:sz w:val="24"/>
                                    </w:rPr>
                                    <w:t>Center’s</w:t>
                                  </w:r>
                                  <w:r>
                                    <w:rPr>
                                      <w:spacing w:val="-8"/>
                                      <w:sz w:val="24"/>
                                    </w:rPr>
                                    <w:t xml:space="preserve"> </w:t>
                                  </w:r>
                                  <w:r>
                                    <w:rPr>
                                      <w:sz w:val="24"/>
                                    </w:rPr>
                                    <w:t>2025</w:t>
                                  </w:r>
                                  <w:r>
                                    <w:rPr>
                                      <w:spacing w:val="-9"/>
                                      <w:sz w:val="24"/>
                                    </w:rPr>
                                    <w:t xml:space="preserve"> </w:t>
                                  </w:r>
                                  <w:r>
                                    <w:rPr>
                                      <w:sz w:val="24"/>
                                    </w:rPr>
                                    <w:t>Virtual Conference – “Beyond Compliance: Equity, Access, and the ADA”</w:t>
                                  </w:r>
                                </w:p>
                                <w:p w14:paraId="36BCFE81" w14:textId="105A2195" w:rsidR="006C66B2" w:rsidRDefault="00032C37">
                                  <w:pPr>
                                    <w:pStyle w:val="TableParagraph"/>
                                    <w:numPr>
                                      <w:ilvl w:val="0"/>
                                      <w:numId w:val="8"/>
                                    </w:numPr>
                                    <w:tabs>
                                      <w:tab w:val="left" w:pos="422"/>
                                    </w:tabs>
                                    <w:spacing w:before="116" w:line="271" w:lineRule="auto"/>
                                    <w:ind w:right="65"/>
                                    <w:jc w:val="left"/>
                                    <w:rPr>
                                      <w:sz w:val="24"/>
                                    </w:rPr>
                                  </w:pPr>
                                  <w:r>
                                    <w:rPr>
                                      <w:sz w:val="24"/>
                                    </w:rPr>
                                    <w:t>California Association for Local Economic</w:t>
                                  </w:r>
                                  <w:r>
                                    <w:rPr>
                                      <w:spacing w:val="-17"/>
                                      <w:sz w:val="24"/>
                                    </w:rPr>
                                    <w:t xml:space="preserve"> </w:t>
                                  </w:r>
                                  <w:r>
                                    <w:rPr>
                                      <w:sz w:val="24"/>
                                    </w:rPr>
                                    <w:t xml:space="preserve">Development Webinar – </w:t>
                                  </w:r>
                                  <w:r w:rsidR="00011280">
                                    <w:rPr>
                                      <w:sz w:val="24"/>
                                    </w:rPr>
                                    <w:t>“</w:t>
                                  </w:r>
                                  <w:r>
                                    <w:rPr>
                                      <w:sz w:val="24"/>
                                    </w:rPr>
                                    <w:t>Supporting Businesses to Achieve Accessibility Compliance and Build Their Customer Base</w:t>
                                  </w:r>
                                  <w:r w:rsidR="00011280">
                                    <w:rPr>
                                      <w:sz w:val="24"/>
                                    </w:rPr>
                                    <w:t>”</w:t>
                                  </w:r>
                                </w:p>
                              </w:tc>
                            </w:tr>
                          </w:tbl>
                          <w:p w14:paraId="3E120C08" w14:textId="77777777" w:rsidR="006C66B2" w:rsidRDefault="006C66B2">
                            <w:pPr>
                              <w:pStyle w:val="BodyText"/>
                            </w:pPr>
                          </w:p>
                        </w:txbxContent>
                      </wps:txbx>
                      <wps:bodyPr wrap="square" lIns="0" tIns="0" rIns="0" bIns="0" rtlCol="0">
                        <a:noAutofit/>
                      </wps:bodyPr>
                    </wps:wsp>
                  </a:graphicData>
                </a:graphic>
              </wp:anchor>
            </w:drawing>
          </mc:Choice>
          <mc:Fallback>
            <w:pict>
              <v:shape w14:anchorId="2C61A330" id="Textbox 347" o:spid="_x0000_s1123" type="#_x0000_t202" style="position:absolute;left:0;text-align:left;margin-left:56.55pt;margin-top:-220.05pt;width:211.2pt;height:206.2pt;z-index:251658256;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Ci6GlwEAACQDAAAOAAAAZHJzL2Uyb0RvYy54bWysUtGu0zAMfUfiH6K8s24VGlO17gq4AiFd&#10;AdKFD8jSZI1o4mBna/f3OFm3IXhDvLhO7Jyec+ztw+QHcTJIDkIrV4ulFCZo6Fw4tPL7tw+vNlJQ&#10;UqFTAwTTyrMh+bB7+WI7xsbU0MPQGRQMEqgZYyv7lGJTVaR74xUtIJrARQvoVeIjHqoO1cjofqjq&#10;5XJdjYBdRNCGiG8fL0W5K/jWGp2+WEsmiaGVzC2ViCXuc6x2W9UcUMXe6ZmG+gcWXrnAP71BPaqk&#10;xBHdX1DeaQQCmxYafAXWOm2KBlazWv6h5rlX0RQtbA7Fm030/2D159Nz/IoiTe9g4gEWERSfQP8g&#10;9qYaIzVzT/aUGuLuLHSy6POXJQh+yN6eb36aKQnNl/V6U9evuaS5Vq9Xmzd8yKj35xEpfTTgRU5a&#10;iTywQkGdnihdWq8tM5sLgUwlTftJuK6V6zqj5qs9dGdWM/JAW0k/jwqNFMOnwI7l6V8TvCb7a4Jp&#10;eA9lR7KoAG+PCawrDO64MwMeRdEwr02e9e/n0nVf7t0vAAAA//8DAFBLAwQUAAYACAAAACEAU1Uf&#10;U+EAAAAMAQAADwAAAGRycy9kb3ducmV2LnhtbEyPwU7DMBBE70j8g7VI3Fo7bdNCiFNVCE5IiDQc&#10;ODqxm1iN1yF22/D3LKdy29kdzb7Jt5Pr2dmMwXqUkMwFMION1xZbCZ/V6+wBWIgKteo9Ggk/JsC2&#10;uL3JVab9BUtz3seWUQiGTEnoYhwyzkPTGafC3A8G6Xbwo1OR5NhyPaoLhbueL4RYc6cs0odODea5&#10;M81xf3ISdl9Yvtjv9/qjPJS2qh4Fvq2PUt7fTbsnYNFM8WqGP3xCh4KYan9CHVhPOlkmZJUwW60E&#10;TWRJl2kKrKbVYrMBXuT8f4niFwAA//8DAFBLAQItABQABgAIAAAAIQC2gziS/gAAAOEBAAATAAAA&#10;AAAAAAAAAAAAAAAAAABbQ29udGVudF9UeXBlc10ueG1sUEsBAi0AFAAGAAgAAAAhADj9If/WAAAA&#10;lAEAAAsAAAAAAAAAAAAAAAAALwEAAF9yZWxzLy5yZWxzUEsBAi0AFAAGAAgAAAAhANkKLoaXAQAA&#10;JAMAAA4AAAAAAAAAAAAAAAAALgIAAGRycy9lMm9Eb2MueG1sUEsBAi0AFAAGAAgAAAAhAFNVH1Ph&#10;AAAADAEAAA8AAAAAAAAAAAAAAAAA8QMAAGRycy9kb3ducmV2LnhtbFBLBQYAAAAABAAEAPMAAAD/&#10;BAAAAAA=&#10;" filled="f" stroked="f">
                <v:textbox inset="0,0,0,0">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1CBF72C5" w14:textId="77777777">
                        <w:trPr>
                          <w:trHeight w:val="502"/>
                        </w:trPr>
                        <w:tc>
                          <w:tcPr>
                            <w:tcW w:w="4082" w:type="dxa"/>
                          </w:tcPr>
                          <w:p w14:paraId="31942E42" w14:textId="77777777" w:rsidR="006C66B2" w:rsidRDefault="00032C37">
                            <w:pPr>
                              <w:pStyle w:val="TableParagraph"/>
                              <w:spacing w:before="105"/>
                              <w:ind w:left="1235"/>
                              <w:jc w:val="left"/>
                              <w:rPr>
                                <w:b/>
                                <w:sz w:val="24"/>
                              </w:rPr>
                            </w:pPr>
                            <w:r>
                              <w:rPr>
                                <w:b/>
                                <w:sz w:val="24"/>
                              </w:rPr>
                              <w:t>Virtual</w:t>
                            </w:r>
                            <w:r>
                              <w:rPr>
                                <w:b/>
                                <w:spacing w:val="-4"/>
                                <w:sz w:val="24"/>
                              </w:rPr>
                              <w:t xml:space="preserve"> </w:t>
                            </w:r>
                            <w:r>
                              <w:rPr>
                                <w:b/>
                                <w:spacing w:val="-2"/>
                                <w:sz w:val="24"/>
                              </w:rPr>
                              <w:t>Events</w:t>
                            </w:r>
                          </w:p>
                        </w:tc>
                      </w:tr>
                      <w:tr w:rsidR="006C66B2" w14:paraId="0B7C63EC" w14:textId="77777777">
                        <w:trPr>
                          <w:trHeight w:val="3532"/>
                        </w:trPr>
                        <w:tc>
                          <w:tcPr>
                            <w:tcW w:w="4082" w:type="dxa"/>
                          </w:tcPr>
                          <w:p w14:paraId="77A2AC68" w14:textId="77777777" w:rsidR="006C66B2" w:rsidRDefault="00032C37">
                            <w:pPr>
                              <w:pStyle w:val="TableParagraph"/>
                              <w:numPr>
                                <w:ilvl w:val="0"/>
                                <w:numId w:val="8"/>
                              </w:numPr>
                              <w:tabs>
                                <w:tab w:val="left" w:pos="422"/>
                              </w:tabs>
                              <w:spacing w:before="163" w:line="271" w:lineRule="auto"/>
                              <w:ind w:right="46"/>
                              <w:jc w:val="left"/>
                              <w:rPr>
                                <w:sz w:val="24"/>
                              </w:rPr>
                            </w:pPr>
                            <w:r>
                              <w:rPr>
                                <w:sz w:val="24"/>
                              </w:rPr>
                              <w:t>Pacific</w:t>
                            </w:r>
                            <w:r>
                              <w:rPr>
                                <w:spacing w:val="-8"/>
                                <w:sz w:val="24"/>
                              </w:rPr>
                              <w:t xml:space="preserve"> </w:t>
                            </w:r>
                            <w:r>
                              <w:rPr>
                                <w:sz w:val="24"/>
                              </w:rPr>
                              <w:t>ADA</w:t>
                            </w:r>
                            <w:r>
                              <w:rPr>
                                <w:spacing w:val="-8"/>
                                <w:sz w:val="24"/>
                              </w:rPr>
                              <w:t xml:space="preserve"> </w:t>
                            </w:r>
                            <w:r>
                              <w:rPr>
                                <w:sz w:val="24"/>
                              </w:rPr>
                              <w:t>Center’s</w:t>
                            </w:r>
                            <w:r>
                              <w:rPr>
                                <w:spacing w:val="-8"/>
                                <w:sz w:val="24"/>
                              </w:rPr>
                              <w:t xml:space="preserve"> </w:t>
                            </w:r>
                            <w:r>
                              <w:rPr>
                                <w:sz w:val="24"/>
                              </w:rPr>
                              <w:t>2025</w:t>
                            </w:r>
                            <w:r>
                              <w:rPr>
                                <w:spacing w:val="-9"/>
                                <w:sz w:val="24"/>
                              </w:rPr>
                              <w:t xml:space="preserve"> </w:t>
                            </w:r>
                            <w:r>
                              <w:rPr>
                                <w:sz w:val="24"/>
                              </w:rPr>
                              <w:t>Virtual Conference – “Beyond Compliance: Equity, Access, and the ADA”</w:t>
                            </w:r>
                          </w:p>
                          <w:p w14:paraId="36BCFE81" w14:textId="105A2195" w:rsidR="006C66B2" w:rsidRDefault="00032C37">
                            <w:pPr>
                              <w:pStyle w:val="TableParagraph"/>
                              <w:numPr>
                                <w:ilvl w:val="0"/>
                                <w:numId w:val="8"/>
                              </w:numPr>
                              <w:tabs>
                                <w:tab w:val="left" w:pos="422"/>
                              </w:tabs>
                              <w:spacing w:before="116" w:line="271" w:lineRule="auto"/>
                              <w:ind w:right="65"/>
                              <w:jc w:val="left"/>
                              <w:rPr>
                                <w:sz w:val="24"/>
                              </w:rPr>
                            </w:pPr>
                            <w:r>
                              <w:rPr>
                                <w:sz w:val="24"/>
                              </w:rPr>
                              <w:t>California Association for Local Economic</w:t>
                            </w:r>
                            <w:r>
                              <w:rPr>
                                <w:spacing w:val="-17"/>
                                <w:sz w:val="24"/>
                              </w:rPr>
                              <w:t xml:space="preserve"> </w:t>
                            </w:r>
                            <w:r>
                              <w:rPr>
                                <w:sz w:val="24"/>
                              </w:rPr>
                              <w:t xml:space="preserve">Development Webinar – </w:t>
                            </w:r>
                            <w:r w:rsidR="00011280">
                              <w:rPr>
                                <w:sz w:val="24"/>
                              </w:rPr>
                              <w:t>“</w:t>
                            </w:r>
                            <w:r>
                              <w:rPr>
                                <w:sz w:val="24"/>
                              </w:rPr>
                              <w:t>Supporting Businesses to Achieve Accessibility Compliance and Build Their Customer Base</w:t>
                            </w:r>
                            <w:r w:rsidR="00011280">
                              <w:rPr>
                                <w:sz w:val="24"/>
                              </w:rPr>
                              <w:t>”</w:t>
                            </w:r>
                          </w:p>
                        </w:tc>
                      </w:tr>
                    </w:tbl>
                    <w:p w14:paraId="3E120C08" w14:textId="77777777" w:rsidR="006C66B2" w:rsidRDefault="006C66B2">
                      <w:pPr>
                        <w:pStyle w:val="BodyText"/>
                      </w:pPr>
                    </w:p>
                  </w:txbxContent>
                </v:textbox>
                <w10:wrap anchorx="page"/>
              </v:shape>
            </w:pict>
          </mc:Fallback>
        </mc:AlternateContent>
      </w:r>
      <w:r>
        <w:rPr>
          <w:b/>
          <w:noProof/>
          <w:sz w:val="24"/>
        </w:rPr>
        <mc:AlternateContent>
          <mc:Choice Requires="wps">
            <w:drawing>
              <wp:anchor distT="0" distB="0" distL="0" distR="0" simplePos="0" relativeHeight="251658258" behindDoc="0" locked="0" layoutInCell="1" allowOverlap="1" wp14:anchorId="74C25DD1" wp14:editId="5F9617C1">
                <wp:simplePos x="0" y="0"/>
                <wp:positionH relativeFrom="page">
                  <wp:posOffset>4426330</wp:posOffset>
                </wp:positionH>
                <wp:positionV relativeFrom="paragraph">
                  <wp:posOffset>-1094734</wp:posOffset>
                </wp:positionV>
                <wp:extent cx="2682240" cy="918210"/>
                <wp:effectExtent l="0" t="0" r="0" b="0"/>
                <wp:wrapNone/>
                <wp:docPr id="348" name="Textbox 3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682240" cy="918210"/>
                        </a:xfrm>
                        <a:prstGeom prst="rect">
                          <a:avLst/>
                        </a:prstGeom>
                      </wps:spPr>
                      <wps:txbx>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17A78F00" w14:textId="77777777">
                              <w:trPr>
                                <w:trHeight w:val="555"/>
                              </w:trPr>
                              <w:tc>
                                <w:tcPr>
                                  <w:tcW w:w="4082" w:type="dxa"/>
                                  <w:shd w:val="clear" w:color="auto" w:fill="CCE0EB"/>
                                </w:tcPr>
                                <w:p w14:paraId="085DF5B3" w14:textId="77777777" w:rsidR="006C66B2" w:rsidRDefault="00032C37">
                                  <w:pPr>
                                    <w:pStyle w:val="TableParagraph"/>
                                    <w:spacing w:before="132"/>
                                    <w:ind w:left="1161"/>
                                    <w:jc w:val="left"/>
                                    <w:rPr>
                                      <w:b/>
                                      <w:sz w:val="24"/>
                                    </w:rPr>
                                  </w:pPr>
                                  <w:r>
                                    <w:rPr>
                                      <w:b/>
                                      <w:sz w:val="24"/>
                                    </w:rPr>
                                    <w:t>Ventura</w:t>
                                  </w:r>
                                  <w:r>
                                    <w:rPr>
                                      <w:b/>
                                      <w:spacing w:val="-3"/>
                                      <w:sz w:val="24"/>
                                    </w:rPr>
                                    <w:t xml:space="preserve"> </w:t>
                                  </w:r>
                                  <w:r>
                                    <w:rPr>
                                      <w:b/>
                                      <w:spacing w:val="-2"/>
                                      <w:sz w:val="24"/>
                                    </w:rPr>
                                    <w:t>Events</w:t>
                                  </w:r>
                                </w:p>
                              </w:tc>
                            </w:tr>
                            <w:tr w:rsidR="006C66B2" w14:paraId="49288B3A" w14:textId="77777777">
                              <w:trPr>
                                <w:trHeight w:val="801"/>
                              </w:trPr>
                              <w:tc>
                                <w:tcPr>
                                  <w:tcW w:w="4082" w:type="dxa"/>
                                </w:tcPr>
                                <w:p w14:paraId="1225A49B" w14:textId="773F1C2B" w:rsidR="006C66B2" w:rsidRDefault="00032C37">
                                  <w:pPr>
                                    <w:pStyle w:val="TableParagraph"/>
                                    <w:numPr>
                                      <w:ilvl w:val="0"/>
                                      <w:numId w:val="6"/>
                                    </w:numPr>
                                    <w:tabs>
                                      <w:tab w:val="left" w:pos="422"/>
                                    </w:tabs>
                                    <w:spacing w:before="101" w:line="271" w:lineRule="auto"/>
                                    <w:ind w:right="306"/>
                                    <w:jc w:val="left"/>
                                    <w:rPr>
                                      <w:sz w:val="24"/>
                                    </w:rPr>
                                  </w:pPr>
                                  <w:r>
                                    <w:rPr>
                                      <w:sz w:val="24"/>
                                    </w:rPr>
                                    <w:t>County</w:t>
                                  </w:r>
                                  <w:r>
                                    <w:rPr>
                                      <w:spacing w:val="-15"/>
                                      <w:sz w:val="24"/>
                                    </w:rPr>
                                    <w:t xml:space="preserve"> </w:t>
                                  </w:r>
                                  <w:r>
                                    <w:rPr>
                                      <w:sz w:val="24"/>
                                    </w:rPr>
                                    <w:t>of</w:t>
                                  </w:r>
                                  <w:r>
                                    <w:rPr>
                                      <w:spacing w:val="-12"/>
                                      <w:sz w:val="24"/>
                                    </w:rPr>
                                    <w:t xml:space="preserve"> </w:t>
                                  </w:r>
                                  <w:r>
                                    <w:rPr>
                                      <w:sz w:val="24"/>
                                    </w:rPr>
                                    <w:t>Ventura</w:t>
                                  </w:r>
                                  <w:r>
                                    <w:rPr>
                                      <w:spacing w:val="-13"/>
                                      <w:sz w:val="24"/>
                                    </w:rPr>
                                    <w:t xml:space="preserve"> </w:t>
                                  </w:r>
                                  <w:r>
                                    <w:rPr>
                                      <w:sz w:val="24"/>
                                    </w:rPr>
                                    <w:t xml:space="preserve">Government </w:t>
                                  </w:r>
                                  <w:r w:rsidR="00703EA8">
                                    <w:rPr>
                                      <w:sz w:val="24"/>
                                    </w:rPr>
                                    <w:t>&amp;</w:t>
                                  </w:r>
                                  <w:r>
                                    <w:rPr>
                                      <w:sz w:val="24"/>
                                    </w:rPr>
                                    <w:t xml:space="preserve"> Disability Summit</w:t>
                                  </w:r>
                                </w:p>
                              </w:tc>
                            </w:tr>
                          </w:tbl>
                          <w:p w14:paraId="3371FD66" w14:textId="77777777" w:rsidR="006C66B2" w:rsidRDefault="006C66B2">
                            <w:pPr>
                              <w:pStyle w:val="BodyText"/>
                            </w:pPr>
                          </w:p>
                        </w:txbxContent>
                      </wps:txbx>
                      <wps:bodyPr wrap="square" lIns="0" tIns="0" rIns="0" bIns="0" rtlCol="0">
                        <a:noAutofit/>
                      </wps:bodyPr>
                    </wps:wsp>
                  </a:graphicData>
                </a:graphic>
              </wp:anchor>
            </w:drawing>
          </mc:Choice>
          <mc:Fallback>
            <w:pict>
              <v:shape w14:anchorId="74C25DD1" id="Textbox 348" o:spid="_x0000_s1124" type="#_x0000_t202" style="position:absolute;left:0;text-align:left;margin-left:348.55pt;margin-top:-86.2pt;width:211.2pt;height:72.3pt;z-index:251658258;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189vmAEAACMDAAAOAAAAZHJzL2Uyb0RvYy54bWysUs2O0zAQviPxDpbv1G1AVYmaroAVCGkF&#10;SLs8gOvYjUXiMTNuk749Y2/aIrghLs7EM/78/Xh7Nw29OFkkD6GRq8VSChsMtD4cGvn96eOrjRSU&#10;dGh1D8E28mxJ3u1evtiOsbYVdNC3FgWDBKrH2MgupVgrRaazg6YFRBu46QAHnfgXD6pFPTL60Ktq&#10;uVyrEbCNCMYS8e79c1PuCr5z1qSvzpFNom8kc0tlxbLu86p2W10fUMfOm5mG/gcWg/aBL71C3euk&#10;xRH9X1CDNwgELi0MDAqc88YWDaxmtfxDzWOnoy1a2ByKV5vo/8GaL6fH+A1Fmt7DxAEWERQfwPwg&#10;9kaNkep5JntKNfF0Fjo5HPKXJQg+yN6er37aKQnDm9V6U1VvuGW493a1qVbFcHU7HZHSJwuDyEUj&#10;kfMqDPTpgVK+X9eXkZnM8/2ZSZr2k/BtI9evc4x5aw/tmcWMnGcj6edRo5Wi/xzYsBz+pcBLsb8U&#10;mPoPUJ5I1hTg3TGB84XBDXdmwEkUYvOryVH//l+mbm979wsAAP//AwBQSwMEFAAGAAgAAAAhADVE&#10;f6niAAAADQEAAA8AAABkcnMvZG93bnJldi54bWxMj8FOg0AQhu8mvsNmTLy1C0ShIEvTGD2ZGCke&#10;PC7sFDZlZ5Hdtvj2bk96nJkv/3x/uV3MyM44O21JQLyOgCF1VmnqBXw2r6sNMOclKTlaQgE/6GBb&#10;3d6UslD2QjWe975nIYRcIQUM3k8F564b0Ei3thNSuB3sbKQP49xzNctLCDcjT6Io5UZqCh8GOeHz&#10;gN1xfzICdl9Uv+jv9/ajPtS6afKI3tKjEPd3y+4JmMfF/8Fw1Q/qUAWn1p5IOTYKSPMsDqiAVZwl&#10;D8CuSBznj8DasEuyDfCq5P9bVL8AAAD//wMAUEsBAi0AFAAGAAgAAAAhALaDOJL+AAAA4QEAABMA&#10;AAAAAAAAAAAAAAAAAAAAAFtDb250ZW50X1R5cGVzXS54bWxQSwECLQAUAAYACAAAACEAOP0h/9YA&#10;AACUAQAACwAAAAAAAAAAAAAAAAAvAQAAX3JlbHMvLnJlbHNQSwECLQAUAAYACAAAACEAeNfPb5gB&#10;AAAjAwAADgAAAAAAAAAAAAAAAAAuAgAAZHJzL2Uyb0RvYy54bWxQSwECLQAUAAYACAAAACEANUR/&#10;qeIAAAANAQAADwAAAAAAAAAAAAAAAADyAwAAZHJzL2Rvd25yZXYueG1sUEsFBgAAAAAEAAQA8wAA&#10;AAEFAAAAAA==&#10;" filled="f" stroked="f">
                <v:textbox inset="0,0,0,0">
                  <w:txbxContent>
                    <w:tbl>
                      <w:tblPr>
                        <w:tblW w:w="0" w:type="auto"/>
                        <w:tblInd w:w="75"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4082"/>
                      </w:tblGrid>
                      <w:tr w:rsidR="006C66B2" w14:paraId="17A78F00" w14:textId="77777777">
                        <w:trPr>
                          <w:trHeight w:val="555"/>
                        </w:trPr>
                        <w:tc>
                          <w:tcPr>
                            <w:tcW w:w="4082" w:type="dxa"/>
                            <w:shd w:val="clear" w:color="auto" w:fill="CCE0EB"/>
                          </w:tcPr>
                          <w:p w14:paraId="085DF5B3" w14:textId="77777777" w:rsidR="006C66B2" w:rsidRDefault="00032C37">
                            <w:pPr>
                              <w:pStyle w:val="TableParagraph"/>
                              <w:spacing w:before="132"/>
                              <w:ind w:left="1161"/>
                              <w:jc w:val="left"/>
                              <w:rPr>
                                <w:b/>
                                <w:sz w:val="24"/>
                              </w:rPr>
                            </w:pPr>
                            <w:r>
                              <w:rPr>
                                <w:b/>
                                <w:sz w:val="24"/>
                              </w:rPr>
                              <w:t>Ventura</w:t>
                            </w:r>
                            <w:r>
                              <w:rPr>
                                <w:b/>
                                <w:spacing w:val="-3"/>
                                <w:sz w:val="24"/>
                              </w:rPr>
                              <w:t xml:space="preserve"> </w:t>
                            </w:r>
                            <w:r>
                              <w:rPr>
                                <w:b/>
                                <w:spacing w:val="-2"/>
                                <w:sz w:val="24"/>
                              </w:rPr>
                              <w:t>Events</w:t>
                            </w:r>
                          </w:p>
                        </w:tc>
                      </w:tr>
                      <w:tr w:rsidR="006C66B2" w14:paraId="49288B3A" w14:textId="77777777">
                        <w:trPr>
                          <w:trHeight w:val="801"/>
                        </w:trPr>
                        <w:tc>
                          <w:tcPr>
                            <w:tcW w:w="4082" w:type="dxa"/>
                          </w:tcPr>
                          <w:p w14:paraId="1225A49B" w14:textId="773F1C2B" w:rsidR="006C66B2" w:rsidRDefault="00032C37">
                            <w:pPr>
                              <w:pStyle w:val="TableParagraph"/>
                              <w:numPr>
                                <w:ilvl w:val="0"/>
                                <w:numId w:val="6"/>
                              </w:numPr>
                              <w:tabs>
                                <w:tab w:val="left" w:pos="422"/>
                              </w:tabs>
                              <w:spacing w:before="101" w:line="271" w:lineRule="auto"/>
                              <w:ind w:right="306"/>
                              <w:jc w:val="left"/>
                              <w:rPr>
                                <w:sz w:val="24"/>
                              </w:rPr>
                            </w:pPr>
                            <w:r>
                              <w:rPr>
                                <w:sz w:val="24"/>
                              </w:rPr>
                              <w:t>County</w:t>
                            </w:r>
                            <w:r>
                              <w:rPr>
                                <w:spacing w:val="-15"/>
                                <w:sz w:val="24"/>
                              </w:rPr>
                              <w:t xml:space="preserve"> </w:t>
                            </w:r>
                            <w:r>
                              <w:rPr>
                                <w:sz w:val="24"/>
                              </w:rPr>
                              <w:t>of</w:t>
                            </w:r>
                            <w:r>
                              <w:rPr>
                                <w:spacing w:val="-12"/>
                                <w:sz w:val="24"/>
                              </w:rPr>
                              <w:t xml:space="preserve"> </w:t>
                            </w:r>
                            <w:r>
                              <w:rPr>
                                <w:sz w:val="24"/>
                              </w:rPr>
                              <w:t>Ventura</w:t>
                            </w:r>
                            <w:r>
                              <w:rPr>
                                <w:spacing w:val="-13"/>
                                <w:sz w:val="24"/>
                              </w:rPr>
                              <w:t xml:space="preserve"> </w:t>
                            </w:r>
                            <w:r>
                              <w:rPr>
                                <w:sz w:val="24"/>
                              </w:rPr>
                              <w:t xml:space="preserve">Government </w:t>
                            </w:r>
                            <w:r w:rsidR="00703EA8">
                              <w:rPr>
                                <w:sz w:val="24"/>
                              </w:rPr>
                              <w:t>&amp;</w:t>
                            </w:r>
                            <w:r>
                              <w:rPr>
                                <w:sz w:val="24"/>
                              </w:rPr>
                              <w:t xml:space="preserve"> Disability Summit</w:t>
                            </w:r>
                          </w:p>
                        </w:tc>
                      </w:tr>
                    </w:tbl>
                    <w:p w14:paraId="3371FD66" w14:textId="77777777" w:rsidR="006C66B2" w:rsidRDefault="006C66B2">
                      <w:pPr>
                        <w:pStyle w:val="BodyText"/>
                      </w:pPr>
                    </w:p>
                  </w:txbxContent>
                </v:textbox>
                <w10:wrap anchorx="page"/>
              </v:shape>
            </w:pict>
          </mc:Fallback>
        </mc:AlternateContent>
      </w:r>
      <w:r>
        <w:rPr>
          <w:b/>
          <w:spacing w:val="-5"/>
          <w:sz w:val="24"/>
        </w:rPr>
        <w:t>57</w:t>
      </w:r>
    </w:p>
    <w:p w14:paraId="458B92AB" w14:textId="77777777" w:rsidR="006C66B2" w:rsidRDefault="006C66B2">
      <w:pPr>
        <w:rPr>
          <w:b/>
          <w:sz w:val="24"/>
        </w:rPr>
        <w:sectPr w:rsidR="006C66B2">
          <w:pgSz w:w="12240" w:h="15840"/>
          <w:pgMar w:top="1200" w:right="360" w:bottom="280" w:left="360" w:header="705" w:footer="0" w:gutter="0"/>
          <w:cols w:space="720"/>
        </w:sectPr>
      </w:pPr>
    </w:p>
    <w:p w14:paraId="168688D5" w14:textId="77777777" w:rsidR="006C66B2" w:rsidRDefault="00032C37">
      <w:pPr>
        <w:pStyle w:val="Heading2"/>
        <w:ind w:left="432"/>
      </w:pPr>
      <w:r>
        <w:rPr>
          <w:color w:val="00334D"/>
          <w:spacing w:val="-2"/>
        </w:rPr>
        <w:lastRenderedPageBreak/>
        <w:t>Appendices</w:t>
      </w:r>
    </w:p>
    <w:p w14:paraId="423C1DA2" w14:textId="77777777" w:rsidR="006C66B2" w:rsidRDefault="006C66B2">
      <w:pPr>
        <w:pStyle w:val="BodyText"/>
        <w:spacing w:before="144"/>
        <w:rPr>
          <w:b/>
        </w:rPr>
      </w:pPr>
    </w:p>
    <w:p w14:paraId="1749A9EB" w14:textId="0B04C324" w:rsidR="006C66B2" w:rsidRDefault="00032C37">
      <w:pPr>
        <w:ind w:left="700"/>
        <w:rPr>
          <w:b/>
          <w:sz w:val="24"/>
        </w:rPr>
      </w:pPr>
      <w:r>
        <w:rPr>
          <w:b/>
          <w:sz w:val="24"/>
        </w:rPr>
        <w:t>Appendix</w:t>
      </w:r>
      <w:r>
        <w:rPr>
          <w:b/>
          <w:spacing w:val="3"/>
          <w:sz w:val="24"/>
        </w:rPr>
        <w:t xml:space="preserve"> </w:t>
      </w:r>
      <w:r>
        <w:rPr>
          <w:b/>
          <w:sz w:val="24"/>
        </w:rPr>
        <w:t>A:</w:t>
      </w:r>
      <w:r>
        <w:rPr>
          <w:b/>
          <w:spacing w:val="-2"/>
          <w:sz w:val="24"/>
        </w:rPr>
        <w:t xml:space="preserve"> </w:t>
      </w:r>
      <w:r>
        <w:rPr>
          <w:b/>
          <w:sz w:val="24"/>
        </w:rPr>
        <w:t>2020-2025</w:t>
      </w:r>
      <w:r>
        <w:rPr>
          <w:b/>
          <w:spacing w:val="-3"/>
          <w:sz w:val="24"/>
        </w:rPr>
        <w:t xml:space="preserve"> </w:t>
      </w:r>
      <w:r>
        <w:rPr>
          <w:b/>
          <w:sz w:val="24"/>
        </w:rPr>
        <w:t>Case</w:t>
      </w:r>
      <w:r>
        <w:rPr>
          <w:b/>
          <w:spacing w:val="-2"/>
          <w:sz w:val="24"/>
        </w:rPr>
        <w:t xml:space="preserve"> </w:t>
      </w:r>
      <w:r>
        <w:rPr>
          <w:b/>
          <w:sz w:val="24"/>
        </w:rPr>
        <w:t>Files</w:t>
      </w:r>
      <w:r>
        <w:rPr>
          <w:b/>
          <w:spacing w:val="-2"/>
          <w:sz w:val="24"/>
        </w:rPr>
        <w:t xml:space="preserve"> </w:t>
      </w:r>
      <w:r>
        <w:rPr>
          <w:b/>
          <w:sz w:val="24"/>
        </w:rPr>
        <w:t>and</w:t>
      </w:r>
      <w:r>
        <w:rPr>
          <w:b/>
          <w:spacing w:val="-6"/>
          <w:sz w:val="24"/>
        </w:rPr>
        <w:t xml:space="preserve"> </w:t>
      </w:r>
      <w:r>
        <w:rPr>
          <w:b/>
          <w:sz w:val="24"/>
        </w:rPr>
        <w:t>Prelitigation</w:t>
      </w:r>
      <w:r>
        <w:rPr>
          <w:b/>
          <w:spacing w:val="-2"/>
          <w:sz w:val="24"/>
        </w:rPr>
        <w:t xml:space="preserve"> </w:t>
      </w:r>
      <w:r>
        <w:rPr>
          <w:b/>
          <w:sz w:val="24"/>
        </w:rPr>
        <w:t>Letters</w:t>
      </w:r>
      <w:r>
        <w:rPr>
          <w:b/>
          <w:spacing w:val="-2"/>
          <w:sz w:val="24"/>
        </w:rPr>
        <w:t xml:space="preserve"> </w:t>
      </w:r>
      <w:r>
        <w:rPr>
          <w:b/>
          <w:sz w:val="24"/>
        </w:rPr>
        <w:t>Received</w:t>
      </w:r>
      <w:r>
        <w:rPr>
          <w:b/>
          <w:spacing w:val="-3"/>
          <w:sz w:val="24"/>
        </w:rPr>
        <w:t xml:space="preserve"> </w:t>
      </w:r>
      <w:r>
        <w:rPr>
          <w:b/>
          <w:sz w:val="24"/>
        </w:rPr>
        <w:t>by</w:t>
      </w:r>
      <w:r>
        <w:rPr>
          <w:b/>
          <w:spacing w:val="-6"/>
          <w:sz w:val="24"/>
        </w:rPr>
        <w:t xml:space="preserve"> </w:t>
      </w:r>
      <w:r>
        <w:rPr>
          <w:b/>
          <w:sz w:val="24"/>
        </w:rPr>
        <w:t>the</w:t>
      </w:r>
      <w:r>
        <w:rPr>
          <w:b/>
          <w:spacing w:val="-2"/>
          <w:sz w:val="24"/>
        </w:rPr>
        <w:t xml:space="preserve"> Commission</w:t>
      </w:r>
    </w:p>
    <w:p w14:paraId="00085C97" w14:textId="77777777" w:rsidR="006C66B2" w:rsidRDefault="00032C37">
      <w:pPr>
        <w:pStyle w:val="BodyText"/>
        <w:spacing w:before="144"/>
        <w:rPr>
          <w:b/>
          <w:sz w:val="20"/>
        </w:rPr>
      </w:pPr>
      <w:r>
        <w:rPr>
          <w:b/>
          <w:noProof/>
          <w:sz w:val="20"/>
        </w:rPr>
        <w:drawing>
          <wp:anchor distT="0" distB="0" distL="0" distR="0" simplePos="0" relativeHeight="251658378" behindDoc="1" locked="0" layoutInCell="1" allowOverlap="1" wp14:anchorId="1C1A38A2" wp14:editId="100CCC0C">
            <wp:simplePos x="0" y="0"/>
            <wp:positionH relativeFrom="page">
              <wp:posOffset>954697</wp:posOffset>
            </wp:positionH>
            <wp:positionV relativeFrom="paragraph">
              <wp:posOffset>253033</wp:posOffset>
            </wp:positionV>
            <wp:extent cx="6047302" cy="3511296"/>
            <wp:effectExtent l="0" t="0" r="0" b="0"/>
            <wp:wrapTopAndBottom/>
            <wp:docPr id="351" name="Image 35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1" name="Image 351"/>
                    <pic:cNvPicPr/>
                  </pic:nvPicPr>
                  <pic:blipFill>
                    <a:blip r:embed="rId231" cstate="print"/>
                    <a:stretch>
                      <a:fillRect/>
                    </a:stretch>
                  </pic:blipFill>
                  <pic:spPr>
                    <a:xfrm>
                      <a:off x="0" y="0"/>
                      <a:ext cx="6047302" cy="3511296"/>
                    </a:xfrm>
                    <a:prstGeom prst="rect">
                      <a:avLst/>
                    </a:prstGeom>
                  </pic:spPr>
                </pic:pic>
              </a:graphicData>
            </a:graphic>
          </wp:anchor>
        </w:drawing>
      </w:r>
    </w:p>
    <w:p w14:paraId="5BD4B384" w14:textId="77777777" w:rsidR="006C66B2" w:rsidRDefault="006C66B2">
      <w:pPr>
        <w:pStyle w:val="BodyText"/>
        <w:rPr>
          <w:b/>
          <w:sz w:val="20"/>
        </w:rPr>
      </w:pPr>
    </w:p>
    <w:p w14:paraId="09F7C4AC" w14:textId="77777777" w:rsidR="006C66B2" w:rsidRDefault="006C66B2">
      <w:pPr>
        <w:pStyle w:val="BodyText"/>
        <w:spacing w:before="53"/>
        <w:rPr>
          <w:b/>
          <w:sz w:val="20"/>
        </w:rPr>
      </w:pPr>
    </w:p>
    <w:tbl>
      <w:tblPr>
        <w:tblW w:w="0" w:type="auto"/>
        <w:tblInd w:w="521"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1850"/>
        <w:gridCol w:w="1444"/>
        <w:gridCol w:w="1444"/>
        <w:gridCol w:w="1444"/>
        <w:gridCol w:w="1444"/>
        <w:gridCol w:w="1444"/>
        <w:gridCol w:w="1437"/>
      </w:tblGrid>
      <w:tr w:rsidR="006C66B2" w14:paraId="6C045C21" w14:textId="77777777">
        <w:trPr>
          <w:trHeight w:val="756"/>
        </w:trPr>
        <w:tc>
          <w:tcPr>
            <w:tcW w:w="1850" w:type="dxa"/>
            <w:shd w:val="clear" w:color="auto" w:fill="C5D9EF"/>
          </w:tcPr>
          <w:p w14:paraId="0140A2F3" w14:textId="77777777" w:rsidR="006C66B2" w:rsidRDefault="00032C37">
            <w:pPr>
              <w:pStyle w:val="TableParagraph"/>
              <w:spacing w:before="233"/>
              <w:ind w:left="13" w:right="6"/>
              <w:rPr>
                <w:b/>
                <w:sz w:val="24"/>
              </w:rPr>
            </w:pPr>
            <w:r>
              <w:rPr>
                <w:b/>
                <w:sz w:val="24"/>
              </w:rPr>
              <w:t>Type</w:t>
            </w:r>
            <w:r>
              <w:rPr>
                <w:b/>
                <w:spacing w:val="-12"/>
                <w:sz w:val="24"/>
              </w:rPr>
              <w:t xml:space="preserve"> </w:t>
            </w:r>
            <w:r>
              <w:rPr>
                <w:b/>
                <w:sz w:val="24"/>
              </w:rPr>
              <w:t>of</w:t>
            </w:r>
            <w:r>
              <w:rPr>
                <w:b/>
                <w:spacing w:val="-11"/>
                <w:sz w:val="24"/>
              </w:rPr>
              <w:t xml:space="preserve"> </w:t>
            </w:r>
            <w:r>
              <w:rPr>
                <w:b/>
                <w:spacing w:val="-2"/>
                <w:sz w:val="24"/>
              </w:rPr>
              <w:t>Filing</w:t>
            </w:r>
          </w:p>
        </w:tc>
        <w:tc>
          <w:tcPr>
            <w:tcW w:w="1444" w:type="dxa"/>
            <w:shd w:val="clear" w:color="auto" w:fill="C5D9EF"/>
          </w:tcPr>
          <w:p w14:paraId="27B7FB0D" w14:textId="77777777" w:rsidR="006C66B2" w:rsidRDefault="00032C37">
            <w:pPr>
              <w:pStyle w:val="TableParagraph"/>
              <w:spacing w:before="117" w:line="225" w:lineRule="auto"/>
              <w:ind w:left="451" w:right="306" w:hanging="135"/>
              <w:jc w:val="left"/>
              <w:rPr>
                <w:b/>
                <w:sz w:val="24"/>
              </w:rPr>
            </w:pPr>
            <w:r>
              <w:rPr>
                <w:b/>
                <w:spacing w:val="-2"/>
                <w:sz w:val="24"/>
              </w:rPr>
              <w:t>Year</w:t>
            </w:r>
            <w:r>
              <w:rPr>
                <w:b/>
                <w:spacing w:val="-15"/>
                <w:sz w:val="24"/>
              </w:rPr>
              <w:t xml:space="preserve"> </w:t>
            </w:r>
            <w:r>
              <w:rPr>
                <w:b/>
                <w:spacing w:val="-2"/>
                <w:sz w:val="24"/>
              </w:rPr>
              <w:t xml:space="preserve">of </w:t>
            </w:r>
            <w:r>
              <w:rPr>
                <w:b/>
                <w:spacing w:val="-4"/>
                <w:sz w:val="24"/>
              </w:rPr>
              <w:t>2020</w:t>
            </w:r>
          </w:p>
        </w:tc>
        <w:tc>
          <w:tcPr>
            <w:tcW w:w="1444" w:type="dxa"/>
            <w:shd w:val="clear" w:color="auto" w:fill="C5D9EF"/>
          </w:tcPr>
          <w:p w14:paraId="5826F318" w14:textId="77777777" w:rsidR="006C66B2" w:rsidRDefault="00032C37">
            <w:pPr>
              <w:pStyle w:val="TableParagraph"/>
              <w:spacing w:before="117" w:line="225" w:lineRule="auto"/>
              <w:ind w:left="453" w:right="304" w:hanging="135"/>
              <w:jc w:val="left"/>
              <w:rPr>
                <w:b/>
                <w:sz w:val="24"/>
              </w:rPr>
            </w:pPr>
            <w:r>
              <w:rPr>
                <w:b/>
                <w:spacing w:val="-2"/>
                <w:sz w:val="24"/>
              </w:rPr>
              <w:t>Year</w:t>
            </w:r>
            <w:r>
              <w:rPr>
                <w:b/>
                <w:spacing w:val="-15"/>
                <w:sz w:val="24"/>
              </w:rPr>
              <w:t xml:space="preserve"> </w:t>
            </w:r>
            <w:r>
              <w:rPr>
                <w:b/>
                <w:spacing w:val="-2"/>
                <w:sz w:val="24"/>
              </w:rPr>
              <w:t xml:space="preserve">of </w:t>
            </w:r>
            <w:r>
              <w:rPr>
                <w:b/>
                <w:spacing w:val="-4"/>
                <w:sz w:val="24"/>
              </w:rPr>
              <w:t>2021</w:t>
            </w:r>
          </w:p>
        </w:tc>
        <w:tc>
          <w:tcPr>
            <w:tcW w:w="1444" w:type="dxa"/>
            <w:shd w:val="clear" w:color="auto" w:fill="C5D9EF"/>
          </w:tcPr>
          <w:p w14:paraId="6948CF19" w14:textId="77777777" w:rsidR="006C66B2" w:rsidRDefault="00032C37">
            <w:pPr>
              <w:pStyle w:val="TableParagraph"/>
              <w:spacing w:before="117" w:line="225" w:lineRule="auto"/>
              <w:ind w:left="451" w:right="303" w:hanging="132"/>
              <w:jc w:val="left"/>
              <w:rPr>
                <w:b/>
                <w:sz w:val="24"/>
              </w:rPr>
            </w:pPr>
            <w:r>
              <w:rPr>
                <w:b/>
                <w:spacing w:val="-2"/>
                <w:sz w:val="24"/>
              </w:rPr>
              <w:t>Year</w:t>
            </w:r>
            <w:r>
              <w:rPr>
                <w:b/>
                <w:spacing w:val="-15"/>
                <w:sz w:val="24"/>
              </w:rPr>
              <w:t xml:space="preserve"> </w:t>
            </w:r>
            <w:r>
              <w:rPr>
                <w:b/>
                <w:spacing w:val="-2"/>
                <w:sz w:val="24"/>
              </w:rPr>
              <w:t xml:space="preserve">of </w:t>
            </w:r>
            <w:r>
              <w:rPr>
                <w:b/>
                <w:spacing w:val="-4"/>
                <w:sz w:val="24"/>
              </w:rPr>
              <w:t>2022</w:t>
            </w:r>
          </w:p>
        </w:tc>
        <w:tc>
          <w:tcPr>
            <w:tcW w:w="1444" w:type="dxa"/>
            <w:shd w:val="clear" w:color="auto" w:fill="C5D9EF"/>
          </w:tcPr>
          <w:p w14:paraId="293DDF7B" w14:textId="77777777" w:rsidR="006C66B2" w:rsidRDefault="00032C37">
            <w:pPr>
              <w:pStyle w:val="TableParagraph"/>
              <w:spacing w:before="117" w:line="225" w:lineRule="auto"/>
              <w:ind w:left="452" w:right="305" w:hanging="135"/>
              <w:jc w:val="left"/>
              <w:rPr>
                <w:b/>
                <w:sz w:val="24"/>
              </w:rPr>
            </w:pPr>
            <w:r>
              <w:rPr>
                <w:b/>
                <w:spacing w:val="-2"/>
                <w:sz w:val="24"/>
              </w:rPr>
              <w:t>Year</w:t>
            </w:r>
            <w:r>
              <w:rPr>
                <w:b/>
                <w:spacing w:val="-15"/>
                <w:sz w:val="24"/>
              </w:rPr>
              <w:t xml:space="preserve"> </w:t>
            </w:r>
            <w:r>
              <w:rPr>
                <w:b/>
                <w:spacing w:val="-2"/>
                <w:sz w:val="24"/>
              </w:rPr>
              <w:t xml:space="preserve">of </w:t>
            </w:r>
            <w:r>
              <w:rPr>
                <w:b/>
                <w:spacing w:val="-4"/>
                <w:sz w:val="24"/>
              </w:rPr>
              <w:t>2023</w:t>
            </w:r>
          </w:p>
        </w:tc>
        <w:tc>
          <w:tcPr>
            <w:tcW w:w="1444" w:type="dxa"/>
            <w:shd w:val="clear" w:color="auto" w:fill="C5D9EF"/>
          </w:tcPr>
          <w:p w14:paraId="45B32CA7" w14:textId="77777777" w:rsidR="006C66B2" w:rsidRDefault="00032C37">
            <w:pPr>
              <w:pStyle w:val="TableParagraph"/>
              <w:spacing w:before="117" w:line="225" w:lineRule="auto"/>
              <w:ind w:left="453" w:right="304" w:hanging="135"/>
              <w:jc w:val="left"/>
              <w:rPr>
                <w:b/>
                <w:sz w:val="24"/>
              </w:rPr>
            </w:pPr>
            <w:r>
              <w:rPr>
                <w:b/>
                <w:spacing w:val="-2"/>
                <w:sz w:val="24"/>
              </w:rPr>
              <w:t>Year</w:t>
            </w:r>
            <w:r>
              <w:rPr>
                <w:b/>
                <w:spacing w:val="-15"/>
                <w:sz w:val="24"/>
              </w:rPr>
              <w:t xml:space="preserve"> </w:t>
            </w:r>
            <w:r>
              <w:rPr>
                <w:b/>
                <w:spacing w:val="-2"/>
                <w:sz w:val="24"/>
              </w:rPr>
              <w:t xml:space="preserve">of </w:t>
            </w:r>
            <w:r>
              <w:rPr>
                <w:b/>
                <w:spacing w:val="-4"/>
                <w:sz w:val="24"/>
              </w:rPr>
              <w:t>2024</w:t>
            </w:r>
          </w:p>
        </w:tc>
        <w:tc>
          <w:tcPr>
            <w:tcW w:w="1437" w:type="dxa"/>
            <w:shd w:val="clear" w:color="auto" w:fill="C5D9EF"/>
          </w:tcPr>
          <w:p w14:paraId="05C4DAA3" w14:textId="77777777" w:rsidR="006C66B2" w:rsidRDefault="00032C37">
            <w:pPr>
              <w:pStyle w:val="TableParagraph"/>
              <w:spacing w:before="117" w:line="225" w:lineRule="auto"/>
              <w:ind w:left="450" w:right="297" w:hanging="132"/>
              <w:jc w:val="left"/>
              <w:rPr>
                <w:b/>
                <w:sz w:val="24"/>
              </w:rPr>
            </w:pPr>
            <w:r>
              <w:rPr>
                <w:b/>
                <w:spacing w:val="-2"/>
                <w:sz w:val="24"/>
              </w:rPr>
              <w:t>Year</w:t>
            </w:r>
            <w:r>
              <w:rPr>
                <w:b/>
                <w:spacing w:val="-15"/>
                <w:sz w:val="24"/>
              </w:rPr>
              <w:t xml:space="preserve"> </w:t>
            </w:r>
            <w:r>
              <w:rPr>
                <w:b/>
                <w:spacing w:val="-2"/>
                <w:sz w:val="24"/>
              </w:rPr>
              <w:t xml:space="preserve">of </w:t>
            </w:r>
            <w:r>
              <w:rPr>
                <w:b/>
                <w:spacing w:val="-4"/>
                <w:sz w:val="24"/>
              </w:rPr>
              <w:t>2025</w:t>
            </w:r>
          </w:p>
        </w:tc>
      </w:tr>
      <w:tr w:rsidR="006C66B2" w14:paraId="77307B2C" w14:textId="77777777">
        <w:trPr>
          <w:trHeight w:val="430"/>
        </w:trPr>
        <w:tc>
          <w:tcPr>
            <w:tcW w:w="1850" w:type="dxa"/>
          </w:tcPr>
          <w:p w14:paraId="7E4F51AD" w14:textId="77777777" w:rsidR="006C66B2" w:rsidRDefault="00032C37">
            <w:pPr>
              <w:pStyle w:val="TableParagraph"/>
              <w:spacing w:before="69"/>
              <w:ind w:left="13"/>
              <w:rPr>
                <w:sz w:val="24"/>
              </w:rPr>
            </w:pPr>
            <w:r>
              <w:rPr>
                <w:spacing w:val="-2"/>
                <w:sz w:val="24"/>
              </w:rPr>
              <w:t>Federal</w:t>
            </w:r>
          </w:p>
        </w:tc>
        <w:tc>
          <w:tcPr>
            <w:tcW w:w="1444" w:type="dxa"/>
          </w:tcPr>
          <w:p w14:paraId="43FD4512" w14:textId="77777777" w:rsidR="006C66B2" w:rsidRDefault="00032C37">
            <w:pPr>
              <w:pStyle w:val="TableParagraph"/>
              <w:spacing w:before="69"/>
              <w:ind w:left="12" w:right="4"/>
              <w:rPr>
                <w:sz w:val="24"/>
              </w:rPr>
            </w:pPr>
            <w:r>
              <w:rPr>
                <w:spacing w:val="-2"/>
                <w:sz w:val="24"/>
              </w:rPr>
              <w:t>3,210</w:t>
            </w:r>
          </w:p>
        </w:tc>
        <w:tc>
          <w:tcPr>
            <w:tcW w:w="1444" w:type="dxa"/>
          </w:tcPr>
          <w:p w14:paraId="664F9AAE" w14:textId="77777777" w:rsidR="006C66B2" w:rsidRDefault="00032C37">
            <w:pPr>
              <w:pStyle w:val="TableParagraph"/>
              <w:spacing w:before="69"/>
              <w:ind w:left="12" w:right="1"/>
              <w:rPr>
                <w:sz w:val="24"/>
              </w:rPr>
            </w:pPr>
            <w:r>
              <w:rPr>
                <w:spacing w:val="-2"/>
                <w:sz w:val="24"/>
              </w:rPr>
              <w:t>3,176</w:t>
            </w:r>
          </w:p>
        </w:tc>
        <w:tc>
          <w:tcPr>
            <w:tcW w:w="1444" w:type="dxa"/>
          </w:tcPr>
          <w:p w14:paraId="16EDE892" w14:textId="77777777" w:rsidR="006C66B2" w:rsidRDefault="00032C37">
            <w:pPr>
              <w:pStyle w:val="TableParagraph"/>
              <w:spacing w:before="69"/>
              <w:ind w:left="12"/>
              <w:rPr>
                <w:sz w:val="24"/>
              </w:rPr>
            </w:pPr>
            <w:r>
              <w:rPr>
                <w:spacing w:val="-5"/>
                <w:sz w:val="24"/>
              </w:rPr>
              <w:t>788</w:t>
            </w:r>
          </w:p>
        </w:tc>
        <w:tc>
          <w:tcPr>
            <w:tcW w:w="1444" w:type="dxa"/>
          </w:tcPr>
          <w:p w14:paraId="3FFFD6F8" w14:textId="77777777" w:rsidR="006C66B2" w:rsidRDefault="00032C37">
            <w:pPr>
              <w:pStyle w:val="TableParagraph"/>
              <w:spacing w:before="69"/>
              <w:ind w:left="12" w:right="3"/>
              <w:rPr>
                <w:sz w:val="24"/>
              </w:rPr>
            </w:pPr>
            <w:r>
              <w:rPr>
                <w:spacing w:val="-5"/>
                <w:sz w:val="24"/>
              </w:rPr>
              <w:t>363</w:t>
            </w:r>
          </w:p>
        </w:tc>
        <w:tc>
          <w:tcPr>
            <w:tcW w:w="1444" w:type="dxa"/>
          </w:tcPr>
          <w:p w14:paraId="54E6CF32" w14:textId="77777777" w:rsidR="006C66B2" w:rsidRDefault="00032C37">
            <w:pPr>
              <w:pStyle w:val="TableParagraph"/>
              <w:spacing w:before="69"/>
              <w:ind w:left="12"/>
              <w:rPr>
                <w:sz w:val="24"/>
              </w:rPr>
            </w:pPr>
            <w:r>
              <w:rPr>
                <w:spacing w:val="-5"/>
                <w:sz w:val="24"/>
              </w:rPr>
              <w:t>422</w:t>
            </w:r>
          </w:p>
        </w:tc>
        <w:tc>
          <w:tcPr>
            <w:tcW w:w="1437" w:type="dxa"/>
          </w:tcPr>
          <w:p w14:paraId="35A7889B" w14:textId="77777777" w:rsidR="006C66B2" w:rsidRDefault="00032C37">
            <w:pPr>
              <w:pStyle w:val="TableParagraph"/>
              <w:spacing w:before="69"/>
              <w:ind w:left="16"/>
              <w:rPr>
                <w:sz w:val="24"/>
              </w:rPr>
            </w:pPr>
            <w:r>
              <w:rPr>
                <w:spacing w:val="-5"/>
                <w:sz w:val="24"/>
              </w:rPr>
              <w:t>419</w:t>
            </w:r>
          </w:p>
        </w:tc>
      </w:tr>
      <w:tr w:rsidR="006C66B2" w14:paraId="51284D4F" w14:textId="77777777">
        <w:trPr>
          <w:trHeight w:val="430"/>
        </w:trPr>
        <w:tc>
          <w:tcPr>
            <w:tcW w:w="1850" w:type="dxa"/>
          </w:tcPr>
          <w:p w14:paraId="19F23129" w14:textId="77777777" w:rsidR="006C66B2" w:rsidRDefault="00032C37">
            <w:pPr>
              <w:pStyle w:val="TableParagraph"/>
              <w:spacing w:before="69"/>
              <w:ind w:left="13" w:right="4"/>
              <w:rPr>
                <w:sz w:val="24"/>
              </w:rPr>
            </w:pPr>
            <w:r>
              <w:rPr>
                <w:spacing w:val="-4"/>
                <w:sz w:val="24"/>
              </w:rPr>
              <w:t>State</w:t>
            </w:r>
          </w:p>
        </w:tc>
        <w:tc>
          <w:tcPr>
            <w:tcW w:w="1444" w:type="dxa"/>
          </w:tcPr>
          <w:p w14:paraId="7B54B434" w14:textId="77777777" w:rsidR="006C66B2" w:rsidRDefault="00032C37">
            <w:pPr>
              <w:pStyle w:val="TableParagraph"/>
              <w:spacing w:before="69"/>
              <w:ind w:left="12" w:right="6"/>
              <w:rPr>
                <w:sz w:val="24"/>
              </w:rPr>
            </w:pPr>
            <w:r>
              <w:rPr>
                <w:spacing w:val="-5"/>
                <w:sz w:val="24"/>
              </w:rPr>
              <w:t>411</w:t>
            </w:r>
          </w:p>
        </w:tc>
        <w:tc>
          <w:tcPr>
            <w:tcW w:w="1444" w:type="dxa"/>
          </w:tcPr>
          <w:p w14:paraId="7B922593" w14:textId="77777777" w:rsidR="006C66B2" w:rsidRDefault="00032C37">
            <w:pPr>
              <w:pStyle w:val="TableParagraph"/>
              <w:spacing w:before="69"/>
              <w:ind w:left="12" w:right="2"/>
              <w:rPr>
                <w:sz w:val="24"/>
              </w:rPr>
            </w:pPr>
            <w:r>
              <w:rPr>
                <w:spacing w:val="-5"/>
                <w:sz w:val="24"/>
              </w:rPr>
              <w:t>659</w:t>
            </w:r>
          </w:p>
        </w:tc>
        <w:tc>
          <w:tcPr>
            <w:tcW w:w="1444" w:type="dxa"/>
          </w:tcPr>
          <w:p w14:paraId="30B86DD1" w14:textId="77777777" w:rsidR="006C66B2" w:rsidRDefault="00032C37">
            <w:pPr>
              <w:pStyle w:val="TableParagraph"/>
              <w:spacing w:before="69"/>
              <w:ind w:left="12" w:right="4"/>
              <w:rPr>
                <w:sz w:val="24"/>
              </w:rPr>
            </w:pPr>
            <w:r>
              <w:rPr>
                <w:spacing w:val="-2"/>
                <w:sz w:val="24"/>
              </w:rPr>
              <w:t>2,170</w:t>
            </w:r>
          </w:p>
        </w:tc>
        <w:tc>
          <w:tcPr>
            <w:tcW w:w="1444" w:type="dxa"/>
          </w:tcPr>
          <w:p w14:paraId="2E59B6AE" w14:textId="77777777" w:rsidR="006C66B2" w:rsidRDefault="00032C37">
            <w:pPr>
              <w:pStyle w:val="TableParagraph"/>
              <w:spacing w:before="69"/>
              <w:ind w:left="12" w:right="2"/>
              <w:rPr>
                <w:sz w:val="24"/>
              </w:rPr>
            </w:pPr>
            <w:r>
              <w:rPr>
                <w:spacing w:val="-2"/>
                <w:sz w:val="24"/>
              </w:rPr>
              <w:t>3,706</w:t>
            </w:r>
          </w:p>
        </w:tc>
        <w:tc>
          <w:tcPr>
            <w:tcW w:w="1444" w:type="dxa"/>
          </w:tcPr>
          <w:p w14:paraId="42C1FD30" w14:textId="77777777" w:rsidR="006C66B2" w:rsidRDefault="00032C37">
            <w:pPr>
              <w:pStyle w:val="TableParagraph"/>
              <w:spacing w:before="69"/>
              <w:ind w:left="12"/>
              <w:rPr>
                <w:sz w:val="24"/>
              </w:rPr>
            </w:pPr>
            <w:r>
              <w:rPr>
                <w:spacing w:val="-2"/>
                <w:sz w:val="24"/>
              </w:rPr>
              <w:t>3,091</w:t>
            </w:r>
          </w:p>
        </w:tc>
        <w:tc>
          <w:tcPr>
            <w:tcW w:w="1437" w:type="dxa"/>
          </w:tcPr>
          <w:p w14:paraId="271AFB52" w14:textId="77777777" w:rsidR="006C66B2" w:rsidRDefault="00032C37">
            <w:pPr>
              <w:pStyle w:val="TableParagraph"/>
              <w:spacing w:before="69"/>
              <w:ind w:left="16" w:right="4"/>
              <w:rPr>
                <w:sz w:val="24"/>
              </w:rPr>
            </w:pPr>
            <w:r>
              <w:rPr>
                <w:spacing w:val="-2"/>
                <w:sz w:val="24"/>
              </w:rPr>
              <w:t>3,291</w:t>
            </w:r>
          </w:p>
        </w:tc>
      </w:tr>
      <w:tr w:rsidR="006C66B2" w14:paraId="770D144A" w14:textId="77777777">
        <w:trPr>
          <w:trHeight w:val="754"/>
        </w:trPr>
        <w:tc>
          <w:tcPr>
            <w:tcW w:w="1850" w:type="dxa"/>
          </w:tcPr>
          <w:p w14:paraId="122AA558" w14:textId="77777777" w:rsidR="006C66B2" w:rsidRDefault="00032C37">
            <w:pPr>
              <w:pStyle w:val="TableParagraph"/>
              <w:spacing w:before="117" w:line="225" w:lineRule="auto"/>
              <w:ind w:left="554" w:hanging="260"/>
              <w:jc w:val="left"/>
              <w:rPr>
                <w:sz w:val="24"/>
              </w:rPr>
            </w:pPr>
            <w:r>
              <w:rPr>
                <w:spacing w:val="-2"/>
                <w:sz w:val="24"/>
              </w:rPr>
              <w:t>Prelitigation Letters</w:t>
            </w:r>
          </w:p>
        </w:tc>
        <w:tc>
          <w:tcPr>
            <w:tcW w:w="1444" w:type="dxa"/>
          </w:tcPr>
          <w:p w14:paraId="0915EC0D" w14:textId="77777777" w:rsidR="006C66B2" w:rsidRDefault="00032C37">
            <w:pPr>
              <w:pStyle w:val="TableParagraph"/>
              <w:spacing w:before="233"/>
              <w:ind w:left="12" w:right="5"/>
              <w:rPr>
                <w:sz w:val="24"/>
              </w:rPr>
            </w:pPr>
            <w:r>
              <w:rPr>
                <w:spacing w:val="-5"/>
                <w:sz w:val="24"/>
              </w:rPr>
              <w:t>12</w:t>
            </w:r>
          </w:p>
        </w:tc>
        <w:tc>
          <w:tcPr>
            <w:tcW w:w="1444" w:type="dxa"/>
          </w:tcPr>
          <w:p w14:paraId="290D625A" w14:textId="77777777" w:rsidR="006C66B2" w:rsidRDefault="00032C37">
            <w:pPr>
              <w:pStyle w:val="TableParagraph"/>
              <w:spacing w:before="233"/>
              <w:ind w:left="12" w:right="2"/>
              <w:rPr>
                <w:sz w:val="24"/>
              </w:rPr>
            </w:pPr>
            <w:r>
              <w:rPr>
                <w:spacing w:val="-5"/>
                <w:sz w:val="24"/>
              </w:rPr>
              <w:t>15</w:t>
            </w:r>
          </w:p>
        </w:tc>
        <w:tc>
          <w:tcPr>
            <w:tcW w:w="1444" w:type="dxa"/>
          </w:tcPr>
          <w:p w14:paraId="0182CFF2" w14:textId="77777777" w:rsidR="006C66B2" w:rsidRDefault="00032C37">
            <w:pPr>
              <w:pStyle w:val="TableParagraph"/>
              <w:spacing w:before="233"/>
              <w:ind w:left="12"/>
              <w:rPr>
                <w:sz w:val="24"/>
              </w:rPr>
            </w:pPr>
            <w:r>
              <w:rPr>
                <w:spacing w:val="-5"/>
                <w:sz w:val="24"/>
              </w:rPr>
              <w:t>10</w:t>
            </w:r>
          </w:p>
        </w:tc>
        <w:tc>
          <w:tcPr>
            <w:tcW w:w="1444" w:type="dxa"/>
          </w:tcPr>
          <w:p w14:paraId="127021B4" w14:textId="77777777" w:rsidR="006C66B2" w:rsidRDefault="00032C37">
            <w:pPr>
              <w:pStyle w:val="TableParagraph"/>
              <w:spacing w:before="233"/>
              <w:ind w:left="12" w:right="3"/>
              <w:rPr>
                <w:sz w:val="24"/>
              </w:rPr>
            </w:pPr>
            <w:r>
              <w:rPr>
                <w:spacing w:val="-5"/>
                <w:sz w:val="24"/>
              </w:rPr>
              <w:t>555</w:t>
            </w:r>
          </w:p>
        </w:tc>
        <w:tc>
          <w:tcPr>
            <w:tcW w:w="1444" w:type="dxa"/>
          </w:tcPr>
          <w:p w14:paraId="72C99F00" w14:textId="77777777" w:rsidR="006C66B2" w:rsidRDefault="00032C37">
            <w:pPr>
              <w:pStyle w:val="TableParagraph"/>
              <w:spacing w:before="233"/>
              <w:ind w:left="12"/>
              <w:rPr>
                <w:sz w:val="24"/>
              </w:rPr>
            </w:pPr>
            <w:r>
              <w:rPr>
                <w:spacing w:val="-5"/>
                <w:sz w:val="24"/>
              </w:rPr>
              <w:t>806</w:t>
            </w:r>
          </w:p>
        </w:tc>
        <w:tc>
          <w:tcPr>
            <w:tcW w:w="1437" w:type="dxa"/>
          </w:tcPr>
          <w:p w14:paraId="3BE5B993" w14:textId="77777777" w:rsidR="006C66B2" w:rsidRDefault="00032C37">
            <w:pPr>
              <w:pStyle w:val="TableParagraph"/>
              <w:spacing w:before="233"/>
              <w:ind w:left="16"/>
              <w:rPr>
                <w:sz w:val="24"/>
              </w:rPr>
            </w:pPr>
            <w:r>
              <w:rPr>
                <w:spacing w:val="-5"/>
                <w:sz w:val="24"/>
              </w:rPr>
              <w:t>645</w:t>
            </w:r>
          </w:p>
        </w:tc>
      </w:tr>
    </w:tbl>
    <w:p w14:paraId="4BD05D8F" w14:textId="77777777" w:rsidR="006C66B2" w:rsidRDefault="006C66B2">
      <w:pPr>
        <w:pStyle w:val="BodyText"/>
        <w:rPr>
          <w:b/>
        </w:rPr>
      </w:pPr>
    </w:p>
    <w:p w14:paraId="13A20866" w14:textId="77777777" w:rsidR="006C66B2" w:rsidRDefault="006C66B2">
      <w:pPr>
        <w:pStyle w:val="BodyText"/>
        <w:rPr>
          <w:b/>
        </w:rPr>
      </w:pPr>
    </w:p>
    <w:p w14:paraId="4A28F58A" w14:textId="77777777" w:rsidR="006C66B2" w:rsidRDefault="006C66B2">
      <w:pPr>
        <w:pStyle w:val="BodyText"/>
        <w:rPr>
          <w:b/>
        </w:rPr>
      </w:pPr>
    </w:p>
    <w:p w14:paraId="206089B9" w14:textId="77777777" w:rsidR="006C66B2" w:rsidRDefault="006C66B2">
      <w:pPr>
        <w:pStyle w:val="BodyText"/>
        <w:rPr>
          <w:b/>
        </w:rPr>
      </w:pPr>
    </w:p>
    <w:p w14:paraId="329048D6" w14:textId="77777777" w:rsidR="006C66B2" w:rsidRDefault="006C66B2">
      <w:pPr>
        <w:pStyle w:val="BodyText"/>
        <w:rPr>
          <w:b/>
        </w:rPr>
      </w:pPr>
    </w:p>
    <w:p w14:paraId="64471048" w14:textId="77777777" w:rsidR="006C66B2" w:rsidRDefault="006C66B2">
      <w:pPr>
        <w:pStyle w:val="BodyText"/>
        <w:rPr>
          <w:b/>
        </w:rPr>
      </w:pPr>
    </w:p>
    <w:p w14:paraId="1548927E" w14:textId="77777777" w:rsidR="006C66B2" w:rsidRDefault="006C66B2">
      <w:pPr>
        <w:pStyle w:val="BodyText"/>
        <w:rPr>
          <w:b/>
        </w:rPr>
      </w:pPr>
    </w:p>
    <w:p w14:paraId="1C28BAAD" w14:textId="77777777" w:rsidR="006C66B2" w:rsidRDefault="006C66B2">
      <w:pPr>
        <w:pStyle w:val="BodyText"/>
        <w:rPr>
          <w:b/>
        </w:rPr>
      </w:pPr>
    </w:p>
    <w:p w14:paraId="618E3C96" w14:textId="77777777" w:rsidR="006C66B2" w:rsidRDefault="006C66B2">
      <w:pPr>
        <w:pStyle w:val="BodyText"/>
        <w:rPr>
          <w:b/>
        </w:rPr>
      </w:pPr>
    </w:p>
    <w:p w14:paraId="28B73A1C" w14:textId="77777777" w:rsidR="006C66B2" w:rsidRDefault="006C66B2">
      <w:pPr>
        <w:pStyle w:val="BodyText"/>
        <w:rPr>
          <w:b/>
        </w:rPr>
      </w:pPr>
    </w:p>
    <w:p w14:paraId="183D0211" w14:textId="77777777" w:rsidR="006C66B2" w:rsidRDefault="006C66B2">
      <w:pPr>
        <w:pStyle w:val="BodyText"/>
        <w:rPr>
          <w:b/>
        </w:rPr>
      </w:pPr>
    </w:p>
    <w:p w14:paraId="7784FAFF" w14:textId="77777777" w:rsidR="006C66B2" w:rsidRDefault="006C66B2">
      <w:pPr>
        <w:pStyle w:val="BodyText"/>
        <w:rPr>
          <w:b/>
        </w:rPr>
      </w:pPr>
    </w:p>
    <w:p w14:paraId="439E0B03" w14:textId="77777777" w:rsidR="006C66B2" w:rsidRDefault="006C66B2">
      <w:pPr>
        <w:pStyle w:val="BodyText"/>
        <w:spacing w:before="101"/>
        <w:rPr>
          <w:b/>
        </w:rPr>
      </w:pPr>
    </w:p>
    <w:p w14:paraId="21194E07" w14:textId="77777777" w:rsidR="006C66B2" w:rsidRDefault="00032C37">
      <w:pPr>
        <w:ind w:right="413"/>
        <w:jc w:val="right"/>
        <w:rPr>
          <w:b/>
          <w:sz w:val="24"/>
        </w:rPr>
      </w:pPr>
      <w:r>
        <w:rPr>
          <w:b/>
          <w:spacing w:val="-5"/>
          <w:sz w:val="24"/>
        </w:rPr>
        <w:t>58</w:t>
      </w:r>
    </w:p>
    <w:p w14:paraId="62D33783" w14:textId="77777777" w:rsidR="006C66B2" w:rsidRDefault="006C66B2">
      <w:pPr>
        <w:jc w:val="right"/>
        <w:rPr>
          <w:b/>
          <w:sz w:val="24"/>
        </w:rPr>
        <w:sectPr w:rsidR="006C66B2">
          <w:headerReference w:type="default" r:id="rId232"/>
          <w:pgSz w:w="12240" w:h="15840"/>
          <w:pgMar w:top="1220" w:right="360" w:bottom="280" w:left="360" w:header="731" w:footer="0" w:gutter="0"/>
          <w:cols w:space="720"/>
        </w:sectPr>
      </w:pPr>
    </w:p>
    <w:p w14:paraId="5C0575AE" w14:textId="77777777" w:rsidR="006C66B2" w:rsidRDefault="006C66B2">
      <w:pPr>
        <w:pStyle w:val="BodyText"/>
        <w:spacing w:before="20"/>
        <w:rPr>
          <w:b/>
        </w:rPr>
      </w:pPr>
    </w:p>
    <w:p w14:paraId="58806CED" w14:textId="77777777" w:rsidR="006C66B2" w:rsidRDefault="00032C37">
      <w:pPr>
        <w:ind w:left="696"/>
        <w:rPr>
          <w:b/>
          <w:sz w:val="24"/>
        </w:rPr>
      </w:pPr>
      <w:r>
        <w:rPr>
          <w:b/>
          <w:sz w:val="24"/>
        </w:rPr>
        <w:t>Appendix</w:t>
      </w:r>
      <w:r>
        <w:rPr>
          <w:b/>
          <w:spacing w:val="-3"/>
          <w:sz w:val="24"/>
        </w:rPr>
        <w:t xml:space="preserve"> </w:t>
      </w:r>
      <w:r>
        <w:rPr>
          <w:b/>
          <w:sz w:val="24"/>
        </w:rPr>
        <w:t>B:</w:t>
      </w:r>
      <w:r>
        <w:rPr>
          <w:b/>
          <w:spacing w:val="-1"/>
          <w:sz w:val="24"/>
        </w:rPr>
        <w:t xml:space="preserve"> </w:t>
      </w:r>
      <w:r>
        <w:rPr>
          <w:b/>
          <w:sz w:val="24"/>
        </w:rPr>
        <w:t>Place</w:t>
      </w:r>
      <w:r>
        <w:rPr>
          <w:b/>
          <w:spacing w:val="-1"/>
          <w:sz w:val="24"/>
        </w:rPr>
        <w:t xml:space="preserve"> </w:t>
      </w:r>
      <w:r>
        <w:rPr>
          <w:b/>
          <w:sz w:val="24"/>
        </w:rPr>
        <w:t>of</w:t>
      </w:r>
      <w:r>
        <w:rPr>
          <w:b/>
          <w:spacing w:val="-5"/>
          <w:sz w:val="24"/>
        </w:rPr>
        <w:t xml:space="preserve"> </w:t>
      </w:r>
      <w:r>
        <w:rPr>
          <w:b/>
          <w:sz w:val="24"/>
        </w:rPr>
        <w:t>Public</w:t>
      </w:r>
      <w:r>
        <w:rPr>
          <w:b/>
          <w:spacing w:val="2"/>
          <w:sz w:val="24"/>
        </w:rPr>
        <w:t xml:space="preserve"> </w:t>
      </w:r>
      <w:r>
        <w:rPr>
          <w:b/>
          <w:sz w:val="24"/>
        </w:rPr>
        <w:t>Accommodation</w:t>
      </w:r>
      <w:r>
        <w:rPr>
          <w:b/>
          <w:spacing w:val="-1"/>
          <w:sz w:val="24"/>
        </w:rPr>
        <w:t xml:space="preserve"> </w:t>
      </w:r>
      <w:r>
        <w:rPr>
          <w:b/>
          <w:spacing w:val="-2"/>
          <w:sz w:val="24"/>
        </w:rPr>
        <w:t>Categories</w:t>
      </w:r>
    </w:p>
    <w:p w14:paraId="51DF9C55" w14:textId="77777777" w:rsidR="006C66B2" w:rsidRDefault="00032C37">
      <w:pPr>
        <w:spacing w:before="185"/>
        <w:ind w:left="696"/>
        <w:rPr>
          <w:b/>
          <w:sz w:val="24"/>
        </w:rPr>
      </w:pPr>
      <w:r>
        <w:rPr>
          <w:b/>
          <w:sz w:val="24"/>
        </w:rPr>
        <w:t>“Place</w:t>
      </w:r>
      <w:r>
        <w:rPr>
          <w:b/>
          <w:spacing w:val="-4"/>
          <w:sz w:val="24"/>
        </w:rPr>
        <w:t xml:space="preserve"> </w:t>
      </w:r>
      <w:r>
        <w:rPr>
          <w:b/>
          <w:sz w:val="24"/>
        </w:rPr>
        <w:t>of</w:t>
      </w:r>
      <w:r>
        <w:rPr>
          <w:b/>
          <w:spacing w:val="-2"/>
          <w:sz w:val="24"/>
        </w:rPr>
        <w:t xml:space="preserve"> </w:t>
      </w:r>
      <w:r>
        <w:rPr>
          <w:b/>
          <w:sz w:val="24"/>
        </w:rPr>
        <w:t>Public</w:t>
      </w:r>
      <w:r>
        <w:rPr>
          <w:b/>
          <w:spacing w:val="5"/>
          <w:sz w:val="24"/>
        </w:rPr>
        <w:t xml:space="preserve"> </w:t>
      </w:r>
      <w:r>
        <w:rPr>
          <w:b/>
          <w:spacing w:val="-2"/>
          <w:sz w:val="24"/>
        </w:rPr>
        <w:t>Accommodation.”</w:t>
      </w:r>
    </w:p>
    <w:p w14:paraId="0A7D59B9" w14:textId="77777777" w:rsidR="006C66B2" w:rsidRDefault="00032C37">
      <w:pPr>
        <w:pStyle w:val="BodyText"/>
        <w:spacing w:before="209" w:line="261" w:lineRule="auto"/>
        <w:ind w:left="696" w:right="413"/>
      </w:pPr>
      <w:r>
        <w:t>According</w:t>
      </w:r>
      <w:r>
        <w:rPr>
          <w:spacing w:val="-3"/>
        </w:rPr>
        <w:t xml:space="preserve"> </w:t>
      </w:r>
      <w:r>
        <w:t>to</w:t>
      </w:r>
      <w:r>
        <w:rPr>
          <w:spacing w:val="-3"/>
        </w:rPr>
        <w:t xml:space="preserve"> </w:t>
      </w:r>
      <w:r>
        <w:t>the</w:t>
      </w:r>
      <w:r>
        <w:rPr>
          <w:spacing w:val="-3"/>
        </w:rPr>
        <w:t xml:space="preserve"> </w:t>
      </w:r>
      <w:r>
        <w:t>2019</w:t>
      </w:r>
      <w:r>
        <w:rPr>
          <w:spacing w:val="-3"/>
        </w:rPr>
        <w:t xml:space="preserve"> </w:t>
      </w:r>
      <w:r>
        <w:t>California</w:t>
      </w:r>
      <w:r>
        <w:rPr>
          <w:spacing w:val="-1"/>
        </w:rPr>
        <w:t xml:space="preserve"> </w:t>
      </w:r>
      <w:r>
        <w:t>Building</w:t>
      </w:r>
      <w:r>
        <w:rPr>
          <w:spacing w:val="-3"/>
        </w:rPr>
        <w:t xml:space="preserve"> </w:t>
      </w:r>
      <w:r>
        <w:t>Code,</w:t>
      </w:r>
      <w:r>
        <w:rPr>
          <w:spacing w:val="-6"/>
        </w:rPr>
        <w:t xml:space="preserve"> </w:t>
      </w:r>
      <w:r>
        <w:t>Title</w:t>
      </w:r>
      <w:r>
        <w:rPr>
          <w:spacing w:val="-4"/>
        </w:rPr>
        <w:t xml:space="preserve"> </w:t>
      </w:r>
      <w:r>
        <w:t>24,</w:t>
      </w:r>
      <w:r>
        <w:rPr>
          <w:spacing w:val="-2"/>
        </w:rPr>
        <w:t xml:space="preserve"> </w:t>
      </w:r>
      <w:r>
        <w:t>Part</w:t>
      </w:r>
      <w:r>
        <w:rPr>
          <w:spacing w:val="-5"/>
        </w:rPr>
        <w:t xml:space="preserve"> </w:t>
      </w:r>
      <w:r>
        <w:t>2,</w:t>
      </w:r>
      <w:r>
        <w:rPr>
          <w:spacing w:val="-2"/>
        </w:rPr>
        <w:t xml:space="preserve"> </w:t>
      </w:r>
      <w:r>
        <w:t>Volume</w:t>
      </w:r>
      <w:r>
        <w:rPr>
          <w:spacing w:val="-3"/>
        </w:rPr>
        <w:t xml:space="preserve"> </w:t>
      </w:r>
      <w:r>
        <w:t>1</w:t>
      </w:r>
      <w:r>
        <w:rPr>
          <w:spacing w:val="-1"/>
        </w:rPr>
        <w:t xml:space="preserve"> </w:t>
      </w:r>
      <w:r>
        <w:t>of</w:t>
      </w:r>
      <w:r>
        <w:rPr>
          <w:spacing w:val="-2"/>
        </w:rPr>
        <w:t xml:space="preserve"> </w:t>
      </w:r>
      <w:r>
        <w:t>2,</w:t>
      </w:r>
      <w:r>
        <w:rPr>
          <w:spacing w:val="-4"/>
        </w:rPr>
        <w:t xml:space="preserve"> </w:t>
      </w:r>
      <w:r>
        <w:t>Chapter</w:t>
      </w:r>
      <w:r>
        <w:rPr>
          <w:spacing w:val="-2"/>
        </w:rPr>
        <w:t xml:space="preserve"> </w:t>
      </w:r>
      <w:r>
        <w:t>2</w:t>
      </w:r>
      <w:r>
        <w:rPr>
          <w:spacing w:val="-4"/>
        </w:rPr>
        <w:t xml:space="preserve"> </w:t>
      </w:r>
      <w:r>
        <w:t xml:space="preserve">(Section 202; Definitions), a place of public accommodation is a facility operated by a private entity whose operations </w:t>
      </w:r>
      <w:proofErr w:type="gramStart"/>
      <w:r>
        <w:t>affect</w:t>
      </w:r>
      <w:proofErr w:type="gramEnd"/>
      <w:r>
        <w:t xml:space="preserve"> commerce and fall within at least one of the following</w:t>
      </w:r>
      <w:r>
        <w:rPr>
          <w:spacing w:val="-2"/>
        </w:rPr>
        <w:t xml:space="preserve"> </w:t>
      </w:r>
      <w:r>
        <w:t>categories:</w:t>
      </w:r>
    </w:p>
    <w:p w14:paraId="05E7D6D1" w14:textId="77777777" w:rsidR="006C66B2" w:rsidRDefault="00032C37">
      <w:pPr>
        <w:pStyle w:val="ListParagraph"/>
        <w:numPr>
          <w:ilvl w:val="0"/>
          <w:numId w:val="5"/>
        </w:numPr>
        <w:tabs>
          <w:tab w:val="left" w:pos="962"/>
          <w:tab w:val="left" w:pos="1056"/>
        </w:tabs>
        <w:spacing w:before="158" w:line="261" w:lineRule="auto"/>
        <w:ind w:right="468" w:hanging="361"/>
        <w:rPr>
          <w:sz w:val="24"/>
        </w:rPr>
      </w:pPr>
      <w:r>
        <w:rPr>
          <w:b/>
          <w:sz w:val="24"/>
        </w:rPr>
        <w:t>Places of</w:t>
      </w:r>
      <w:r>
        <w:rPr>
          <w:b/>
          <w:spacing w:val="-1"/>
          <w:sz w:val="24"/>
        </w:rPr>
        <w:t xml:space="preserve"> </w:t>
      </w:r>
      <w:r>
        <w:rPr>
          <w:b/>
          <w:sz w:val="24"/>
        </w:rPr>
        <w:t>Lodging</w:t>
      </w:r>
      <w:r>
        <w:rPr>
          <w:sz w:val="24"/>
        </w:rPr>
        <w:t>:</w:t>
      </w:r>
      <w:r>
        <w:rPr>
          <w:spacing w:val="-2"/>
          <w:sz w:val="24"/>
        </w:rPr>
        <w:t xml:space="preserve"> </w:t>
      </w:r>
      <w:r>
        <w:rPr>
          <w:sz w:val="24"/>
        </w:rPr>
        <w:t>Except</w:t>
      </w:r>
      <w:r>
        <w:rPr>
          <w:spacing w:val="-1"/>
          <w:sz w:val="24"/>
        </w:rPr>
        <w:t xml:space="preserve"> </w:t>
      </w:r>
      <w:r>
        <w:rPr>
          <w:sz w:val="24"/>
        </w:rPr>
        <w:t>for</w:t>
      </w:r>
      <w:r>
        <w:rPr>
          <w:spacing w:val="-1"/>
          <w:sz w:val="24"/>
        </w:rPr>
        <w:t xml:space="preserve"> </w:t>
      </w:r>
      <w:r>
        <w:rPr>
          <w:sz w:val="24"/>
        </w:rPr>
        <w:t>an</w:t>
      </w:r>
      <w:r>
        <w:rPr>
          <w:spacing w:val="-2"/>
          <w:sz w:val="24"/>
        </w:rPr>
        <w:t xml:space="preserve"> </w:t>
      </w:r>
      <w:r>
        <w:rPr>
          <w:sz w:val="24"/>
        </w:rPr>
        <w:t>establishment located</w:t>
      </w:r>
      <w:r>
        <w:rPr>
          <w:spacing w:val="-1"/>
          <w:sz w:val="24"/>
        </w:rPr>
        <w:t xml:space="preserve"> </w:t>
      </w:r>
      <w:r>
        <w:rPr>
          <w:sz w:val="24"/>
        </w:rPr>
        <w:t>within a</w:t>
      </w:r>
      <w:r>
        <w:rPr>
          <w:spacing w:val="-4"/>
          <w:sz w:val="24"/>
        </w:rPr>
        <w:t xml:space="preserve"> </w:t>
      </w:r>
      <w:r>
        <w:rPr>
          <w:sz w:val="24"/>
        </w:rPr>
        <w:t>facility</w:t>
      </w:r>
      <w:r>
        <w:rPr>
          <w:spacing w:val="-5"/>
          <w:sz w:val="24"/>
        </w:rPr>
        <w:t xml:space="preserve"> </w:t>
      </w:r>
      <w:r>
        <w:rPr>
          <w:sz w:val="24"/>
        </w:rPr>
        <w:t>that contains</w:t>
      </w:r>
      <w:r>
        <w:rPr>
          <w:spacing w:val="-2"/>
          <w:sz w:val="24"/>
        </w:rPr>
        <w:t xml:space="preserve"> </w:t>
      </w:r>
      <w:r>
        <w:rPr>
          <w:sz w:val="24"/>
        </w:rPr>
        <w:t>not more than five rooms for rent or hire and that is occupied by the proprietor of the establishment as the</w:t>
      </w:r>
      <w:r>
        <w:rPr>
          <w:spacing w:val="-3"/>
          <w:sz w:val="24"/>
        </w:rPr>
        <w:t xml:space="preserve"> </w:t>
      </w:r>
      <w:r>
        <w:rPr>
          <w:sz w:val="24"/>
        </w:rPr>
        <w:t>residence</w:t>
      </w:r>
      <w:r>
        <w:rPr>
          <w:spacing w:val="-3"/>
          <w:sz w:val="24"/>
        </w:rPr>
        <w:t xml:space="preserve"> </w:t>
      </w:r>
      <w:r>
        <w:rPr>
          <w:sz w:val="24"/>
        </w:rPr>
        <w:t>of</w:t>
      </w:r>
      <w:r>
        <w:rPr>
          <w:spacing w:val="-3"/>
          <w:sz w:val="24"/>
        </w:rPr>
        <w:t xml:space="preserve"> </w:t>
      </w:r>
      <w:r>
        <w:rPr>
          <w:sz w:val="24"/>
        </w:rPr>
        <w:t>the</w:t>
      </w:r>
      <w:r>
        <w:rPr>
          <w:spacing w:val="-3"/>
          <w:sz w:val="24"/>
        </w:rPr>
        <w:t xml:space="preserve"> </w:t>
      </w:r>
      <w:r>
        <w:rPr>
          <w:sz w:val="24"/>
        </w:rPr>
        <w:t>proprietor.</w:t>
      </w:r>
      <w:r>
        <w:rPr>
          <w:spacing w:val="-3"/>
          <w:sz w:val="24"/>
        </w:rPr>
        <w:t xml:space="preserve"> </w:t>
      </w:r>
      <w:r>
        <w:rPr>
          <w:sz w:val="24"/>
        </w:rPr>
        <w:t>For</w:t>
      </w:r>
      <w:r>
        <w:rPr>
          <w:spacing w:val="-3"/>
          <w:sz w:val="24"/>
        </w:rPr>
        <w:t xml:space="preserve"> </w:t>
      </w:r>
      <w:r>
        <w:rPr>
          <w:sz w:val="24"/>
        </w:rPr>
        <w:t>purposes</w:t>
      </w:r>
      <w:r>
        <w:rPr>
          <w:spacing w:val="-5"/>
          <w:sz w:val="24"/>
        </w:rPr>
        <w:t xml:space="preserve"> </w:t>
      </w:r>
      <w:r>
        <w:rPr>
          <w:sz w:val="24"/>
        </w:rPr>
        <w:t>of</w:t>
      </w:r>
      <w:r>
        <w:rPr>
          <w:spacing w:val="-1"/>
          <w:sz w:val="24"/>
        </w:rPr>
        <w:t xml:space="preserve"> </w:t>
      </w:r>
      <w:r>
        <w:rPr>
          <w:sz w:val="24"/>
        </w:rPr>
        <w:t>this</w:t>
      </w:r>
      <w:r>
        <w:rPr>
          <w:spacing w:val="-3"/>
          <w:sz w:val="24"/>
        </w:rPr>
        <w:t xml:space="preserve"> </w:t>
      </w:r>
      <w:r>
        <w:rPr>
          <w:sz w:val="24"/>
        </w:rPr>
        <w:t>code,</w:t>
      </w:r>
      <w:r>
        <w:rPr>
          <w:spacing w:val="-3"/>
          <w:sz w:val="24"/>
        </w:rPr>
        <w:t xml:space="preserve"> </w:t>
      </w:r>
      <w:r>
        <w:rPr>
          <w:sz w:val="24"/>
        </w:rPr>
        <w:t>a</w:t>
      </w:r>
      <w:r>
        <w:rPr>
          <w:spacing w:val="-7"/>
          <w:sz w:val="24"/>
        </w:rPr>
        <w:t xml:space="preserve"> </w:t>
      </w:r>
      <w:r>
        <w:rPr>
          <w:sz w:val="24"/>
        </w:rPr>
        <w:t>facility</w:t>
      </w:r>
      <w:r>
        <w:rPr>
          <w:spacing w:val="-6"/>
          <w:sz w:val="24"/>
        </w:rPr>
        <w:t xml:space="preserve"> </w:t>
      </w:r>
      <w:r>
        <w:rPr>
          <w:sz w:val="24"/>
        </w:rPr>
        <w:t>is</w:t>
      </w:r>
      <w:r>
        <w:rPr>
          <w:spacing w:val="-3"/>
          <w:sz w:val="24"/>
        </w:rPr>
        <w:t xml:space="preserve"> </w:t>
      </w:r>
      <w:r>
        <w:rPr>
          <w:sz w:val="24"/>
        </w:rPr>
        <w:t>a “place</w:t>
      </w:r>
      <w:r>
        <w:rPr>
          <w:spacing w:val="-3"/>
          <w:sz w:val="24"/>
        </w:rPr>
        <w:t xml:space="preserve"> </w:t>
      </w:r>
      <w:r>
        <w:rPr>
          <w:sz w:val="24"/>
        </w:rPr>
        <w:t>of</w:t>
      </w:r>
      <w:r>
        <w:rPr>
          <w:spacing w:val="-1"/>
          <w:sz w:val="24"/>
        </w:rPr>
        <w:t xml:space="preserve"> </w:t>
      </w:r>
      <w:r>
        <w:rPr>
          <w:sz w:val="24"/>
        </w:rPr>
        <w:t>lodging”</w:t>
      </w:r>
      <w:r>
        <w:rPr>
          <w:spacing w:val="-4"/>
          <w:sz w:val="24"/>
        </w:rPr>
        <w:t xml:space="preserve"> </w:t>
      </w:r>
      <w:r>
        <w:rPr>
          <w:sz w:val="24"/>
        </w:rPr>
        <w:t>if</w:t>
      </w:r>
      <w:r>
        <w:rPr>
          <w:spacing w:val="-3"/>
          <w:sz w:val="24"/>
        </w:rPr>
        <w:t xml:space="preserve"> </w:t>
      </w:r>
      <w:r>
        <w:rPr>
          <w:sz w:val="24"/>
        </w:rPr>
        <w:t>it</w:t>
      </w:r>
      <w:r>
        <w:rPr>
          <w:spacing w:val="-3"/>
          <w:sz w:val="24"/>
        </w:rPr>
        <w:t xml:space="preserve"> </w:t>
      </w:r>
      <w:r>
        <w:rPr>
          <w:sz w:val="24"/>
        </w:rPr>
        <w:t>is</w:t>
      </w:r>
    </w:p>
    <w:p w14:paraId="2A28C3C7" w14:textId="77777777" w:rsidR="006C66B2" w:rsidRDefault="00032C37">
      <w:pPr>
        <w:pStyle w:val="ListParagraph"/>
        <w:numPr>
          <w:ilvl w:val="1"/>
          <w:numId w:val="5"/>
        </w:numPr>
        <w:tabs>
          <w:tab w:val="left" w:pos="1724"/>
        </w:tabs>
        <w:spacing w:before="0" w:line="274" w:lineRule="exact"/>
        <w:ind w:left="1724" w:hanging="291"/>
        <w:rPr>
          <w:sz w:val="24"/>
        </w:rPr>
      </w:pPr>
      <w:r>
        <w:rPr>
          <w:sz w:val="24"/>
        </w:rPr>
        <w:t>An</w:t>
      </w:r>
      <w:r>
        <w:rPr>
          <w:spacing w:val="-3"/>
          <w:sz w:val="24"/>
        </w:rPr>
        <w:t xml:space="preserve"> </w:t>
      </w:r>
      <w:r>
        <w:rPr>
          <w:sz w:val="24"/>
        </w:rPr>
        <w:t>inn,</w:t>
      </w:r>
      <w:r>
        <w:rPr>
          <w:spacing w:val="-3"/>
          <w:sz w:val="24"/>
        </w:rPr>
        <w:t xml:space="preserve"> </w:t>
      </w:r>
      <w:r>
        <w:rPr>
          <w:sz w:val="24"/>
        </w:rPr>
        <w:t>hotel</w:t>
      </w:r>
      <w:r>
        <w:rPr>
          <w:spacing w:val="-8"/>
          <w:sz w:val="24"/>
        </w:rPr>
        <w:t xml:space="preserve"> </w:t>
      </w:r>
      <w:r>
        <w:rPr>
          <w:sz w:val="24"/>
        </w:rPr>
        <w:t>or</w:t>
      </w:r>
      <w:r>
        <w:rPr>
          <w:spacing w:val="-4"/>
          <w:sz w:val="24"/>
        </w:rPr>
        <w:t xml:space="preserve"> </w:t>
      </w:r>
      <w:r>
        <w:rPr>
          <w:sz w:val="24"/>
        </w:rPr>
        <w:t>motel;</w:t>
      </w:r>
      <w:r>
        <w:rPr>
          <w:spacing w:val="-1"/>
          <w:sz w:val="24"/>
        </w:rPr>
        <w:t xml:space="preserve"> </w:t>
      </w:r>
      <w:r>
        <w:rPr>
          <w:spacing w:val="-5"/>
          <w:sz w:val="24"/>
        </w:rPr>
        <w:t>or</w:t>
      </w:r>
    </w:p>
    <w:p w14:paraId="78EB7771" w14:textId="77777777" w:rsidR="006C66B2" w:rsidRDefault="00032C37">
      <w:pPr>
        <w:pStyle w:val="ListParagraph"/>
        <w:numPr>
          <w:ilvl w:val="1"/>
          <w:numId w:val="5"/>
        </w:numPr>
        <w:tabs>
          <w:tab w:val="left" w:pos="1725"/>
        </w:tabs>
        <w:spacing w:before="51"/>
        <w:ind w:hanging="292"/>
        <w:rPr>
          <w:sz w:val="24"/>
        </w:rPr>
      </w:pPr>
      <w:r>
        <w:rPr>
          <w:sz w:val="24"/>
        </w:rPr>
        <w:t>A</w:t>
      </w:r>
      <w:r>
        <w:rPr>
          <w:spacing w:val="-7"/>
          <w:sz w:val="24"/>
        </w:rPr>
        <w:t xml:space="preserve"> </w:t>
      </w:r>
      <w:r>
        <w:rPr>
          <w:sz w:val="24"/>
        </w:rPr>
        <w:t>facility</w:t>
      </w:r>
      <w:r>
        <w:rPr>
          <w:spacing w:val="-6"/>
          <w:sz w:val="24"/>
        </w:rPr>
        <w:t xml:space="preserve"> </w:t>
      </w:r>
      <w:r>
        <w:rPr>
          <w:spacing w:val="-4"/>
          <w:sz w:val="24"/>
        </w:rPr>
        <w:t>that</w:t>
      </w:r>
    </w:p>
    <w:p w14:paraId="7C521532" w14:textId="77777777" w:rsidR="006C66B2" w:rsidRDefault="00032C37">
      <w:pPr>
        <w:pStyle w:val="ListParagraph"/>
        <w:numPr>
          <w:ilvl w:val="2"/>
          <w:numId w:val="5"/>
        </w:numPr>
        <w:tabs>
          <w:tab w:val="left" w:pos="2321"/>
          <w:tab w:val="left" w:pos="2407"/>
        </w:tabs>
        <w:spacing w:before="48" w:line="261" w:lineRule="auto"/>
        <w:ind w:right="439" w:hanging="272"/>
        <w:rPr>
          <w:sz w:val="24"/>
        </w:rPr>
      </w:pPr>
      <w:r>
        <w:rPr>
          <w:sz w:val="24"/>
        </w:rPr>
        <w:t>Provides guest rooms for sleeping for stays that primarily are short-term in nature (generally</w:t>
      </w:r>
      <w:r>
        <w:rPr>
          <w:spacing w:val="-11"/>
          <w:sz w:val="24"/>
        </w:rPr>
        <w:t xml:space="preserve"> </w:t>
      </w:r>
      <w:r>
        <w:rPr>
          <w:sz w:val="24"/>
        </w:rPr>
        <w:t>30</w:t>
      </w:r>
      <w:r>
        <w:rPr>
          <w:spacing w:val="-4"/>
          <w:sz w:val="24"/>
        </w:rPr>
        <w:t xml:space="preserve"> </w:t>
      </w:r>
      <w:r>
        <w:rPr>
          <w:sz w:val="24"/>
        </w:rPr>
        <w:t>days</w:t>
      </w:r>
      <w:r>
        <w:rPr>
          <w:spacing w:val="-5"/>
          <w:sz w:val="24"/>
        </w:rPr>
        <w:t xml:space="preserve"> </w:t>
      </w:r>
      <w:r>
        <w:rPr>
          <w:sz w:val="24"/>
        </w:rPr>
        <w:t>or</w:t>
      </w:r>
      <w:r>
        <w:rPr>
          <w:spacing w:val="-6"/>
          <w:sz w:val="24"/>
        </w:rPr>
        <w:t xml:space="preserve"> </w:t>
      </w:r>
      <w:r>
        <w:rPr>
          <w:sz w:val="24"/>
        </w:rPr>
        <w:t>less)</w:t>
      </w:r>
      <w:r>
        <w:rPr>
          <w:spacing w:val="-6"/>
          <w:sz w:val="24"/>
        </w:rPr>
        <w:t xml:space="preserve"> </w:t>
      </w:r>
      <w:r>
        <w:rPr>
          <w:sz w:val="24"/>
        </w:rPr>
        <w:t>where</w:t>
      </w:r>
      <w:r>
        <w:rPr>
          <w:spacing w:val="-5"/>
          <w:sz w:val="24"/>
        </w:rPr>
        <w:t xml:space="preserve"> </w:t>
      </w:r>
      <w:r>
        <w:rPr>
          <w:sz w:val="24"/>
        </w:rPr>
        <w:t>the</w:t>
      </w:r>
      <w:r>
        <w:rPr>
          <w:spacing w:val="-4"/>
          <w:sz w:val="24"/>
        </w:rPr>
        <w:t xml:space="preserve"> </w:t>
      </w:r>
      <w:r>
        <w:rPr>
          <w:sz w:val="24"/>
        </w:rPr>
        <w:t>occupant</w:t>
      </w:r>
      <w:r>
        <w:rPr>
          <w:spacing w:val="-4"/>
          <w:sz w:val="24"/>
        </w:rPr>
        <w:t xml:space="preserve"> </w:t>
      </w:r>
      <w:r>
        <w:rPr>
          <w:sz w:val="24"/>
        </w:rPr>
        <w:t>does</w:t>
      </w:r>
      <w:r>
        <w:rPr>
          <w:spacing w:val="-10"/>
          <w:sz w:val="24"/>
        </w:rPr>
        <w:t xml:space="preserve"> </w:t>
      </w:r>
      <w:r>
        <w:rPr>
          <w:sz w:val="24"/>
        </w:rPr>
        <w:t>not</w:t>
      </w:r>
      <w:r>
        <w:rPr>
          <w:spacing w:val="-10"/>
          <w:sz w:val="24"/>
        </w:rPr>
        <w:t xml:space="preserve"> </w:t>
      </w:r>
      <w:r>
        <w:rPr>
          <w:sz w:val="24"/>
        </w:rPr>
        <w:t>have</w:t>
      </w:r>
      <w:r>
        <w:rPr>
          <w:spacing w:val="-4"/>
          <w:sz w:val="24"/>
        </w:rPr>
        <w:t xml:space="preserve"> </w:t>
      </w:r>
      <w:r>
        <w:rPr>
          <w:sz w:val="24"/>
        </w:rPr>
        <w:t>the</w:t>
      </w:r>
      <w:r>
        <w:rPr>
          <w:spacing w:val="-7"/>
          <w:sz w:val="24"/>
        </w:rPr>
        <w:t xml:space="preserve"> </w:t>
      </w:r>
      <w:r>
        <w:rPr>
          <w:sz w:val="24"/>
        </w:rPr>
        <w:t>right</w:t>
      </w:r>
      <w:r>
        <w:rPr>
          <w:spacing w:val="-3"/>
          <w:sz w:val="24"/>
        </w:rPr>
        <w:t xml:space="preserve"> </w:t>
      </w:r>
      <w:r>
        <w:rPr>
          <w:sz w:val="24"/>
        </w:rPr>
        <w:t>to</w:t>
      </w:r>
      <w:r>
        <w:rPr>
          <w:spacing w:val="-2"/>
          <w:sz w:val="24"/>
        </w:rPr>
        <w:t xml:space="preserve"> </w:t>
      </w:r>
      <w:r>
        <w:rPr>
          <w:sz w:val="24"/>
        </w:rPr>
        <w:t>return</w:t>
      </w:r>
      <w:r>
        <w:rPr>
          <w:spacing w:val="-3"/>
          <w:sz w:val="24"/>
        </w:rPr>
        <w:t xml:space="preserve"> </w:t>
      </w:r>
      <w:r>
        <w:rPr>
          <w:sz w:val="24"/>
        </w:rPr>
        <w:t>to a specific room or unit after the conclusion of his or her stay; and</w:t>
      </w:r>
    </w:p>
    <w:p w14:paraId="740415C6" w14:textId="77777777" w:rsidR="006C66B2" w:rsidRDefault="00032C37">
      <w:pPr>
        <w:pStyle w:val="ListParagraph"/>
        <w:numPr>
          <w:ilvl w:val="2"/>
          <w:numId w:val="5"/>
        </w:numPr>
        <w:tabs>
          <w:tab w:val="left" w:pos="2373"/>
          <w:tab w:val="left" w:pos="2407"/>
        </w:tabs>
        <w:spacing w:before="0" w:line="261" w:lineRule="auto"/>
        <w:ind w:right="1093" w:hanging="272"/>
        <w:rPr>
          <w:sz w:val="24"/>
        </w:rPr>
      </w:pPr>
      <w:r>
        <w:rPr>
          <w:sz w:val="24"/>
        </w:rPr>
        <w:t>Provides</w:t>
      </w:r>
      <w:r>
        <w:rPr>
          <w:spacing w:val="-6"/>
          <w:sz w:val="24"/>
        </w:rPr>
        <w:t xml:space="preserve"> </w:t>
      </w:r>
      <w:r>
        <w:rPr>
          <w:sz w:val="24"/>
        </w:rPr>
        <w:t>guest</w:t>
      </w:r>
      <w:r>
        <w:rPr>
          <w:spacing w:val="-6"/>
          <w:sz w:val="24"/>
        </w:rPr>
        <w:t xml:space="preserve"> </w:t>
      </w:r>
      <w:r>
        <w:rPr>
          <w:sz w:val="24"/>
        </w:rPr>
        <w:t>rooms</w:t>
      </w:r>
      <w:r>
        <w:rPr>
          <w:spacing w:val="-6"/>
          <w:sz w:val="24"/>
        </w:rPr>
        <w:t xml:space="preserve"> </w:t>
      </w:r>
      <w:r>
        <w:rPr>
          <w:sz w:val="24"/>
        </w:rPr>
        <w:t>under</w:t>
      </w:r>
      <w:r>
        <w:rPr>
          <w:spacing w:val="-6"/>
          <w:sz w:val="24"/>
        </w:rPr>
        <w:t xml:space="preserve"> </w:t>
      </w:r>
      <w:proofErr w:type="gramStart"/>
      <w:r>
        <w:rPr>
          <w:sz w:val="24"/>
        </w:rPr>
        <w:t>conditions</w:t>
      </w:r>
      <w:proofErr w:type="gramEnd"/>
      <w:r>
        <w:rPr>
          <w:spacing w:val="-10"/>
          <w:sz w:val="24"/>
        </w:rPr>
        <w:t xml:space="preserve"> </w:t>
      </w:r>
      <w:r>
        <w:rPr>
          <w:sz w:val="24"/>
        </w:rPr>
        <w:t>and</w:t>
      </w:r>
      <w:r>
        <w:rPr>
          <w:spacing w:val="-10"/>
          <w:sz w:val="24"/>
        </w:rPr>
        <w:t xml:space="preserve"> </w:t>
      </w:r>
      <w:r>
        <w:rPr>
          <w:sz w:val="24"/>
        </w:rPr>
        <w:t>with</w:t>
      </w:r>
      <w:r>
        <w:rPr>
          <w:spacing w:val="-5"/>
          <w:sz w:val="24"/>
        </w:rPr>
        <w:t xml:space="preserve"> </w:t>
      </w:r>
      <w:r>
        <w:rPr>
          <w:sz w:val="24"/>
        </w:rPr>
        <w:t>amenities</w:t>
      </w:r>
      <w:r>
        <w:rPr>
          <w:spacing w:val="-5"/>
          <w:sz w:val="24"/>
        </w:rPr>
        <w:t xml:space="preserve"> </w:t>
      </w:r>
      <w:proofErr w:type="gramStart"/>
      <w:r>
        <w:rPr>
          <w:sz w:val="24"/>
        </w:rPr>
        <w:t>similar</w:t>
      </w:r>
      <w:r>
        <w:rPr>
          <w:spacing w:val="-11"/>
          <w:sz w:val="24"/>
        </w:rPr>
        <w:t xml:space="preserve"> </w:t>
      </w:r>
      <w:r>
        <w:rPr>
          <w:sz w:val="24"/>
        </w:rPr>
        <w:t>to</w:t>
      </w:r>
      <w:proofErr w:type="gramEnd"/>
      <w:r>
        <w:rPr>
          <w:spacing w:val="-5"/>
          <w:sz w:val="24"/>
        </w:rPr>
        <w:t xml:space="preserve"> </w:t>
      </w:r>
      <w:r>
        <w:rPr>
          <w:sz w:val="24"/>
        </w:rPr>
        <w:t>a</w:t>
      </w:r>
      <w:r>
        <w:rPr>
          <w:spacing w:val="-8"/>
          <w:sz w:val="24"/>
        </w:rPr>
        <w:t xml:space="preserve"> </w:t>
      </w:r>
      <w:r>
        <w:rPr>
          <w:sz w:val="24"/>
        </w:rPr>
        <w:t>hotel, motel, or inn, including the following:</w:t>
      </w:r>
    </w:p>
    <w:p w14:paraId="5BC43B73" w14:textId="77777777" w:rsidR="006C66B2" w:rsidRDefault="00032C37">
      <w:pPr>
        <w:pStyle w:val="ListParagraph"/>
        <w:numPr>
          <w:ilvl w:val="3"/>
          <w:numId w:val="5"/>
        </w:numPr>
        <w:tabs>
          <w:tab w:val="left" w:pos="2942"/>
        </w:tabs>
        <w:spacing w:before="0" w:line="274" w:lineRule="exact"/>
        <w:ind w:left="2942" w:hanging="266"/>
        <w:rPr>
          <w:sz w:val="24"/>
        </w:rPr>
      </w:pPr>
      <w:r>
        <w:rPr>
          <w:sz w:val="24"/>
        </w:rPr>
        <w:t>On-</w:t>
      </w:r>
      <w:r>
        <w:rPr>
          <w:spacing w:val="-10"/>
          <w:sz w:val="24"/>
        </w:rPr>
        <w:t xml:space="preserve"> </w:t>
      </w:r>
      <w:r>
        <w:rPr>
          <w:sz w:val="24"/>
        </w:rPr>
        <w:t>or</w:t>
      </w:r>
      <w:r>
        <w:rPr>
          <w:spacing w:val="-9"/>
          <w:sz w:val="24"/>
        </w:rPr>
        <w:t xml:space="preserve"> </w:t>
      </w:r>
      <w:r>
        <w:rPr>
          <w:sz w:val="24"/>
        </w:rPr>
        <w:t>off-site</w:t>
      </w:r>
      <w:r>
        <w:rPr>
          <w:spacing w:val="-8"/>
          <w:sz w:val="24"/>
        </w:rPr>
        <w:t xml:space="preserve"> </w:t>
      </w:r>
      <w:r>
        <w:rPr>
          <w:sz w:val="24"/>
        </w:rPr>
        <w:t>management</w:t>
      </w:r>
      <w:r>
        <w:rPr>
          <w:spacing w:val="-12"/>
          <w:sz w:val="24"/>
        </w:rPr>
        <w:t xml:space="preserve"> </w:t>
      </w:r>
      <w:r>
        <w:rPr>
          <w:sz w:val="24"/>
        </w:rPr>
        <w:t>and</w:t>
      </w:r>
      <w:r>
        <w:rPr>
          <w:spacing w:val="-7"/>
          <w:sz w:val="24"/>
        </w:rPr>
        <w:t xml:space="preserve"> </w:t>
      </w:r>
      <w:r>
        <w:rPr>
          <w:sz w:val="24"/>
        </w:rPr>
        <w:t>reservations</w:t>
      </w:r>
      <w:r>
        <w:rPr>
          <w:spacing w:val="-5"/>
          <w:sz w:val="24"/>
        </w:rPr>
        <w:t xml:space="preserve"> </w:t>
      </w:r>
      <w:r>
        <w:rPr>
          <w:spacing w:val="-2"/>
          <w:sz w:val="24"/>
        </w:rPr>
        <w:t>service.</w:t>
      </w:r>
    </w:p>
    <w:p w14:paraId="1229819F" w14:textId="77777777" w:rsidR="006C66B2" w:rsidRDefault="00032C37">
      <w:pPr>
        <w:pStyle w:val="ListParagraph"/>
        <w:numPr>
          <w:ilvl w:val="3"/>
          <w:numId w:val="5"/>
        </w:numPr>
        <w:tabs>
          <w:tab w:val="left" w:pos="2942"/>
        </w:tabs>
        <w:spacing w:before="46"/>
        <w:ind w:left="2942" w:hanging="266"/>
        <w:rPr>
          <w:sz w:val="24"/>
        </w:rPr>
      </w:pPr>
      <w:r>
        <w:rPr>
          <w:sz w:val="24"/>
        </w:rPr>
        <w:t>Rooms</w:t>
      </w:r>
      <w:r>
        <w:rPr>
          <w:spacing w:val="-9"/>
          <w:sz w:val="24"/>
        </w:rPr>
        <w:t xml:space="preserve"> </w:t>
      </w:r>
      <w:r>
        <w:rPr>
          <w:sz w:val="24"/>
        </w:rPr>
        <w:t>available</w:t>
      </w:r>
      <w:r>
        <w:rPr>
          <w:spacing w:val="-4"/>
          <w:sz w:val="24"/>
        </w:rPr>
        <w:t xml:space="preserve"> </w:t>
      </w:r>
      <w:r>
        <w:rPr>
          <w:sz w:val="24"/>
        </w:rPr>
        <w:t>on</w:t>
      </w:r>
      <w:r>
        <w:rPr>
          <w:spacing w:val="-9"/>
          <w:sz w:val="24"/>
        </w:rPr>
        <w:t xml:space="preserve"> </w:t>
      </w:r>
      <w:r>
        <w:rPr>
          <w:sz w:val="24"/>
        </w:rPr>
        <w:t>a</w:t>
      </w:r>
      <w:r>
        <w:rPr>
          <w:spacing w:val="-4"/>
          <w:sz w:val="24"/>
        </w:rPr>
        <w:t xml:space="preserve"> </w:t>
      </w:r>
      <w:r>
        <w:rPr>
          <w:sz w:val="24"/>
        </w:rPr>
        <w:t>walk-up</w:t>
      </w:r>
      <w:r>
        <w:rPr>
          <w:spacing w:val="-4"/>
          <w:sz w:val="24"/>
        </w:rPr>
        <w:t xml:space="preserve"> </w:t>
      </w:r>
      <w:r>
        <w:rPr>
          <w:sz w:val="24"/>
        </w:rPr>
        <w:t>or</w:t>
      </w:r>
      <w:r>
        <w:rPr>
          <w:spacing w:val="-5"/>
          <w:sz w:val="24"/>
        </w:rPr>
        <w:t xml:space="preserve"> </w:t>
      </w:r>
      <w:r>
        <w:rPr>
          <w:sz w:val="24"/>
        </w:rPr>
        <w:t>call-in</w:t>
      </w:r>
      <w:r>
        <w:rPr>
          <w:spacing w:val="-2"/>
          <w:sz w:val="24"/>
        </w:rPr>
        <w:t xml:space="preserve"> basis.</w:t>
      </w:r>
    </w:p>
    <w:p w14:paraId="5D5E783E" w14:textId="77777777" w:rsidR="006C66B2" w:rsidRDefault="00032C37">
      <w:pPr>
        <w:pStyle w:val="ListParagraph"/>
        <w:numPr>
          <w:ilvl w:val="3"/>
          <w:numId w:val="5"/>
        </w:numPr>
        <w:tabs>
          <w:tab w:val="left" w:pos="2928"/>
        </w:tabs>
        <w:spacing w:before="50"/>
        <w:ind w:left="2928" w:hanging="252"/>
        <w:rPr>
          <w:sz w:val="24"/>
        </w:rPr>
      </w:pPr>
      <w:r>
        <w:rPr>
          <w:sz w:val="24"/>
        </w:rPr>
        <w:t>Availability</w:t>
      </w:r>
      <w:r>
        <w:rPr>
          <w:spacing w:val="-13"/>
          <w:sz w:val="24"/>
        </w:rPr>
        <w:t xml:space="preserve"> </w:t>
      </w:r>
      <w:r>
        <w:rPr>
          <w:sz w:val="24"/>
        </w:rPr>
        <w:t>of</w:t>
      </w:r>
      <w:r>
        <w:rPr>
          <w:spacing w:val="-4"/>
          <w:sz w:val="24"/>
        </w:rPr>
        <w:t xml:space="preserve"> </w:t>
      </w:r>
      <w:r>
        <w:rPr>
          <w:sz w:val="24"/>
        </w:rPr>
        <w:t>housekeeping</w:t>
      </w:r>
      <w:r>
        <w:rPr>
          <w:spacing w:val="-8"/>
          <w:sz w:val="24"/>
        </w:rPr>
        <w:t xml:space="preserve"> </w:t>
      </w:r>
      <w:r>
        <w:rPr>
          <w:sz w:val="24"/>
        </w:rPr>
        <w:t>or</w:t>
      </w:r>
      <w:r>
        <w:rPr>
          <w:spacing w:val="-10"/>
          <w:sz w:val="24"/>
        </w:rPr>
        <w:t xml:space="preserve"> </w:t>
      </w:r>
      <w:r>
        <w:rPr>
          <w:sz w:val="24"/>
        </w:rPr>
        <w:t>linen</w:t>
      </w:r>
      <w:r>
        <w:rPr>
          <w:spacing w:val="-7"/>
          <w:sz w:val="24"/>
        </w:rPr>
        <w:t xml:space="preserve"> </w:t>
      </w:r>
      <w:r>
        <w:rPr>
          <w:sz w:val="24"/>
        </w:rPr>
        <w:t>service;</w:t>
      </w:r>
      <w:r>
        <w:rPr>
          <w:spacing w:val="-8"/>
          <w:sz w:val="24"/>
        </w:rPr>
        <w:t xml:space="preserve"> </w:t>
      </w:r>
      <w:r>
        <w:rPr>
          <w:spacing w:val="-5"/>
          <w:sz w:val="24"/>
        </w:rPr>
        <w:t>and</w:t>
      </w:r>
    </w:p>
    <w:p w14:paraId="0C37C74E" w14:textId="77777777" w:rsidR="006C66B2" w:rsidRDefault="00032C37">
      <w:pPr>
        <w:pStyle w:val="ListParagraph"/>
        <w:numPr>
          <w:ilvl w:val="3"/>
          <w:numId w:val="5"/>
        </w:numPr>
        <w:tabs>
          <w:tab w:val="left" w:pos="2927"/>
          <w:tab w:val="left" w:pos="2947"/>
        </w:tabs>
        <w:spacing w:before="24" w:line="261" w:lineRule="auto"/>
        <w:ind w:left="2947" w:right="850" w:hanging="272"/>
        <w:jc w:val="both"/>
        <w:rPr>
          <w:sz w:val="24"/>
        </w:rPr>
      </w:pPr>
      <w:proofErr w:type="gramStart"/>
      <w:r>
        <w:rPr>
          <w:sz w:val="24"/>
        </w:rPr>
        <w:t>Acceptance</w:t>
      </w:r>
      <w:r>
        <w:rPr>
          <w:spacing w:val="-3"/>
          <w:sz w:val="24"/>
        </w:rPr>
        <w:t xml:space="preserve"> </w:t>
      </w:r>
      <w:r>
        <w:rPr>
          <w:sz w:val="24"/>
        </w:rPr>
        <w:t>of</w:t>
      </w:r>
      <w:proofErr w:type="gramEnd"/>
      <w:r>
        <w:rPr>
          <w:spacing w:val="-1"/>
          <w:sz w:val="24"/>
        </w:rPr>
        <w:t xml:space="preserve"> </w:t>
      </w:r>
      <w:r>
        <w:rPr>
          <w:sz w:val="24"/>
        </w:rPr>
        <w:t>reservations</w:t>
      </w:r>
      <w:r>
        <w:rPr>
          <w:spacing w:val="-5"/>
          <w:sz w:val="24"/>
        </w:rPr>
        <w:t xml:space="preserve"> </w:t>
      </w:r>
      <w:r>
        <w:rPr>
          <w:sz w:val="24"/>
        </w:rPr>
        <w:t>for</w:t>
      </w:r>
      <w:r>
        <w:rPr>
          <w:spacing w:val="-4"/>
          <w:sz w:val="24"/>
        </w:rPr>
        <w:t xml:space="preserve"> </w:t>
      </w:r>
      <w:r>
        <w:rPr>
          <w:sz w:val="24"/>
        </w:rPr>
        <w:t>a</w:t>
      </w:r>
      <w:r>
        <w:rPr>
          <w:spacing w:val="-5"/>
          <w:sz w:val="24"/>
        </w:rPr>
        <w:t xml:space="preserve"> </w:t>
      </w:r>
      <w:r>
        <w:rPr>
          <w:sz w:val="24"/>
        </w:rPr>
        <w:t>guest</w:t>
      </w:r>
      <w:r>
        <w:rPr>
          <w:spacing w:val="-3"/>
          <w:sz w:val="24"/>
        </w:rPr>
        <w:t xml:space="preserve"> </w:t>
      </w:r>
      <w:r>
        <w:rPr>
          <w:sz w:val="24"/>
        </w:rPr>
        <w:t>room</w:t>
      </w:r>
      <w:r>
        <w:rPr>
          <w:spacing w:val="-2"/>
          <w:sz w:val="24"/>
        </w:rPr>
        <w:t xml:space="preserve"> </w:t>
      </w:r>
      <w:r>
        <w:rPr>
          <w:sz w:val="24"/>
        </w:rPr>
        <w:t>type</w:t>
      </w:r>
      <w:r>
        <w:rPr>
          <w:spacing w:val="-3"/>
          <w:sz w:val="24"/>
        </w:rPr>
        <w:t xml:space="preserve"> </w:t>
      </w:r>
      <w:r>
        <w:rPr>
          <w:sz w:val="24"/>
        </w:rPr>
        <w:t>without</w:t>
      </w:r>
      <w:r>
        <w:rPr>
          <w:spacing w:val="-2"/>
          <w:sz w:val="24"/>
        </w:rPr>
        <w:t xml:space="preserve"> </w:t>
      </w:r>
      <w:r>
        <w:rPr>
          <w:sz w:val="24"/>
        </w:rPr>
        <w:t>guaranteeing a particular</w:t>
      </w:r>
      <w:r>
        <w:rPr>
          <w:spacing w:val="-3"/>
          <w:sz w:val="24"/>
        </w:rPr>
        <w:t xml:space="preserve"> </w:t>
      </w:r>
      <w:r>
        <w:rPr>
          <w:sz w:val="24"/>
        </w:rPr>
        <w:t>unit</w:t>
      </w:r>
      <w:r>
        <w:rPr>
          <w:spacing w:val="-3"/>
          <w:sz w:val="24"/>
        </w:rPr>
        <w:t xml:space="preserve"> </w:t>
      </w:r>
      <w:r>
        <w:rPr>
          <w:sz w:val="24"/>
        </w:rPr>
        <w:t>or</w:t>
      </w:r>
      <w:r>
        <w:rPr>
          <w:spacing w:val="-3"/>
          <w:sz w:val="24"/>
        </w:rPr>
        <w:t xml:space="preserve"> </w:t>
      </w:r>
      <w:r>
        <w:rPr>
          <w:sz w:val="24"/>
        </w:rPr>
        <w:t>room</w:t>
      </w:r>
      <w:r>
        <w:rPr>
          <w:spacing w:val="-6"/>
          <w:sz w:val="24"/>
        </w:rPr>
        <w:t xml:space="preserve"> </w:t>
      </w:r>
      <w:r>
        <w:rPr>
          <w:sz w:val="24"/>
        </w:rPr>
        <w:t>until</w:t>
      </w:r>
      <w:r>
        <w:rPr>
          <w:spacing w:val="-3"/>
          <w:sz w:val="24"/>
        </w:rPr>
        <w:t xml:space="preserve"> </w:t>
      </w:r>
      <w:r>
        <w:rPr>
          <w:sz w:val="24"/>
        </w:rPr>
        <w:t>check-in,</w:t>
      </w:r>
      <w:r>
        <w:rPr>
          <w:spacing w:val="-3"/>
          <w:sz w:val="24"/>
        </w:rPr>
        <w:t xml:space="preserve"> </w:t>
      </w:r>
      <w:r>
        <w:rPr>
          <w:sz w:val="24"/>
        </w:rPr>
        <w:t>and</w:t>
      </w:r>
      <w:r>
        <w:rPr>
          <w:spacing w:val="-3"/>
          <w:sz w:val="24"/>
        </w:rPr>
        <w:t xml:space="preserve"> </w:t>
      </w:r>
      <w:r>
        <w:rPr>
          <w:sz w:val="24"/>
        </w:rPr>
        <w:t>without</w:t>
      </w:r>
      <w:r>
        <w:rPr>
          <w:spacing w:val="-5"/>
          <w:sz w:val="24"/>
        </w:rPr>
        <w:t xml:space="preserve"> </w:t>
      </w:r>
      <w:r>
        <w:rPr>
          <w:sz w:val="24"/>
        </w:rPr>
        <w:t>a</w:t>
      </w:r>
      <w:r>
        <w:rPr>
          <w:spacing w:val="-3"/>
          <w:sz w:val="24"/>
        </w:rPr>
        <w:t xml:space="preserve"> </w:t>
      </w:r>
      <w:r>
        <w:rPr>
          <w:sz w:val="24"/>
        </w:rPr>
        <w:t>prior</w:t>
      </w:r>
      <w:r>
        <w:rPr>
          <w:spacing w:val="-3"/>
          <w:sz w:val="24"/>
        </w:rPr>
        <w:t xml:space="preserve"> </w:t>
      </w:r>
      <w:r>
        <w:rPr>
          <w:sz w:val="24"/>
        </w:rPr>
        <w:t>lease</w:t>
      </w:r>
      <w:r>
        <w:rPr>
          <w:spacing w:val="-3"/>
          <w:sz w:val="24"/>
        </w:rPr>
        <w:t xml:space="preserve"> </w:t>
      </w:r>
      <w:r>
        <w:rPr>
          <w:sz w:val="24"/>
        </w:rPr>
        <w:t>or</w:t>
      </w:r>
      <w:r>
        <w:rPr>
          <w:spacing w:val="-3"/>
          <w:sz w:val="24"/>
        </w:rPr>
        <w:t xml:space="preserve"> </w:t>
      </w:r>
      <w:r>
        <w:rPr>
          <w:sz w:val="24"/>
        </w:rPr>
        <w:t xml:space="preserve">security </w:t>
      </w:r>
      <w:r>
        <w:rPr>
          <w:spacing w:val="-2"/>
          <w:sz w:val="24"/>
        </w:rPr>
        <w:t>deposit.</w:t>
      </w:r>
    </w:p>
    <w:p w14:paraId="52E5BA93" w14:textId="77777777" w:rsidR="006C66B2" w:rsidRDefault="00032C37">
      <w:pPr>
        <w:pStyle w:val="ListParagraph"/>
        <w:numPr>
          <w:ilvl w:val="0"/>
          <w:numId w:val="5"/>
        </w:numPr>
        <w:tabs>
          <w:tab w:val="left" w:pos="962"/>
          <w:tab w:val="left" w:pos="1056"/>
        </w:tabs>
        <w:spacing w:line="264" w:lineRule="auto"/>
        <w:ind w:right="443" w:hanging="361"/>
        <w:rPr>
          <w:sz w:val="24"/>
        </w:rPr>
      </w:pPr>
      <w:r>
        <w:rPr>
          <w:b/>
          <w:sz w:val="24"/>
        </w:rPr>
        <w:t>Establishments</w:t>
      </w:r>
      <w:r>
        <w:rPr>
          <w:b/>
          <w:spacing w:val="-9"/>
          <w:sz w:val="24"/>
        </w:rPr>
        <w:t xml:space="preserve"> </w:t>
      </w:r>
      <w:r>
        <w:rPr>
          <w:b/>
          <w:sz w:val="24"/>
        </w:rPr>
        <w:t>Serving</w:t>
      </w:r>
      <w:r>
        <w:rPr>
          <w:b/>
          <w:spacing w:val="-6"/>
          <w:sz w:val="24"/>
        </w:rPr>
        <w:t xml:space="preserve"> </w:t>
      </w:r>
      <w:r>
        <w:rPr>
          <w:b/>
          <w:sz w:val="24"/>
        </w:rPr>
        <w:t>Food</w:t>
      </w:r>
      <w:r>
        <w:rPr>
          <w:b/>
          <w:spacing w:val="-10"/>
          <w:sz w:val="24"/>
        </w:rPr>
        <w:t xml:space="preserve"> </w:t>
      </w:r>
      <w:r>
        <w:rPr>
          <w:b/>
          <w:sz w:val="24"/>
        </w:rPr>
        <w:t>or</w:t>
      </w:r>
      <w:r>
        <w:rPr>
          <w:b/>
          <w:spacing w:val="-7"/>
          <w:sz w:val="24"/>
        </w:rPr>
        <w:t xml:space="preserve"> </w:t>
      </w:r>
      <w:r>
        <w:rPr>
          <w:b/>
          <w:sz w:val="24"/>
        </w:rPr>
        <w:t>Drink</w:t>
      </w:r>
      <w:r>
        <w:rPr>
          <w:sz w:val="24"/>
        </w:rPr>
        <w:t>:</w:t>
      </w:r>
      <w:r>
        <w:rPr>
          <w:spacing w:val="-9"/>
          <w:sz w:val="24"/>
        </w:rPr>
        <w:t xml:space="preserve"> </w:t>
      </w:r>
      <w:r>
        <w:rPr>
          <w:sz w:val="24"/>
        </w:rPr>
        <w:t>A</w:t>
      </w:r>
      <w:r>
        <w:rPr>
          <w:spacing w:val="-7"/>
          <w:sz w:val="24"/>
        </w:rPr>
        <w:t xml:space="preserve"> </w:t>
      </w:r>
      <w:r>
        <w:rPr>
          <w:sz w:val="24"/>
        </w:rPr>
        <w:t>restaurant,</w:t>
      </w:r>
      <w:r>
        <w:rPr>
          <w:spacing w:val="-8"/>
          <w:sz w:val="24"/>
        </w:rPr>
        <w:t xml:space="preserve"> </w:t>
      </w:r>
      <w:r>
        <w:rPr>
          <w:sz w:val="24"/>
        </w:rPr>
        <w:t>bar,</w:t>
      </w:r>
      <w:r>
        <w:rPr>
          <w:spacing w:val="-11"/>
          <w:sz w:val="24"/>
        </w:rPr>
        <w:t xml:space="preserve"> </w:t>
      </w:r>
      <w:r>
        <w:rPr>
          <w:sz w:val="24"/>
        </w:rPr>
        <w:t>or</w:t>
      </w:r>
      <w:r>
        <w:rPr>
          <w:spacing w:val="-8"/>
          <w:sz w:val="24"/>
        </w:rPr>
        <w:t xml:space="preserve"> </w:t>
      </w:r>
      <w:r>
        <w:rPr>
          <w:sz w:val="24"/>
        </w:rPr>
        <w:t>other</w:t>
      </w:r>
      <w:r>
        <w:rPr>
          <w:spacing w:val="-11"/>
          <w:sz w:val="24"/>
        </w:rPr>
        <w:t xml:space="preserve"> </w:t>
      </w:r>
      <w:r>
        <w:rPr>
          <w:sz w:val="24"/>
        </w:rPr>
        <w:t>establishment</w:t>
      </w:r>
      <w:r>
        <w:rPr>
          <w:spacing w:val="-5"/>
          <w:sz w:val="24"/>
        </w:rPr>
        <w:t xml:space="preserve"> </w:t>
      </w:r>
      <w:r>
        <w:rPr>
          <w:sz w:val="24"/>
        </w:rPr>
        <w:t>serving</w:t>
      </w:r>
      <w:r>
        <w:rPr>
          <w:spacing w:val="-6"/>
          <w:sz w:val="24"/>
        </w:rPr>
        <w:t xml:space="preserve"> </w:t>
      </w:r>
      <w:r>
        <w:rPr>
          <w:sz w:val="24"/>
        </w:rPr>
        <w:t>food or drink.</w:t>
      </w:r>
    </w:p>
    <w:p w14:paraId="52337EEE" w14:textId="77777777" w:rsidR="006C66B2" w:rsidRDefault="00032C37">
      <w:pPr>
        <w:pStyle w:val="ListParagraph"/>
        <w:numPr>
          <w:ilvl w:val="0"/>
          <w:numId w:val="5"/>
        </w:numPr>
        <w:tabs>
          <w:tab w:val="left" w:pos="962"/>
          <w:tab w:val="left" w:pos="1056"/>
        </w:tabs>
        <w:spacing w:before="154" w:line="264" w:lineRule="auto"/>
        <w:ind w:right="473" w:hanging="361"/>
        <w:rPr>
          <w:sz w:val="24"/>
        </w:rPr>
      </w:pPr>
      <w:r>
        <w:rPr>
          <w:b/>
          <w:sz w:val="24"/>
        </w:rPr>
        <w:t>Places</w:t>
      </w:r>
      <w:r>
        <w:rPr>
          <w:b/>
          <w:spacing w:val="-6"/>
          <w:sz w:val="24"/>
        </w:rPr>
        <w:t xml:space="preserve"> </w:t>
      </w:r>
      <w:r>
        <w:rPr>
          <w:b/>
          <w:sz w:val="24"/>
        </w:rPr>
        <w:t>of</w:t>
      </w:r>
      <w:r>
        <w:rPr>
          <w:b/>
          <w:spacing w:val="-9"/>
          <w:sz w:val="24"/>
        </w:rPr>
        <w:t xml:space="preserve"> </w:t>
      </w:r>
      <w:r>
        <w:rPr>
          <w:b/>
          <w:sz w:val="24"/>
        </w:rPr>
        <w:t>Exhibition</w:t>
      </w:r>
      <w:r>
        <w:rPr>
          <w:b/>
          <w:spacing w:val="-11"/>
          <w:sz w:val="24"/>
        </w:rPr>
        <w:t xml:space="preserve"> </w:t>
      </w:r>
      <w:r>
        <w:rPr>
          <w:b/>
          <w:sz w:val="24"/>
        </w:rPr>
        <w:t>or</w:t>
      </w:r>
      <w:r>
        <w:rPr>
          <w:b/>
          <w:spacing w:val="-5"/>
          <w:sz w:val="24"/>
        </w:rPr>
        <w:t xml:space="preserve"> </w:t>
      </w:r>
      <w:r>
        <w:rPr>
          <w:b/>
          <w:sz w:val="24"/>
        </w:rPr>
        <w:t>Entertainment</w:t>
      </w:r>
      <w:r>
        <w:rPr>
          <w:sz w:val="24"/>
        </w:rPr>
        <w:t>:</w:t>
      </w:r>
      <w:r>
        <w:rPr>
          <w:spacing w:val="-11"/>
          <w:sz w:val="24"/>
        </w:rPr>
        <w:t xml:space="preserve"> </w:t>
      </w:r>
      <w:r>
        <w:rPr>
          <w:sz w:val="24"/>
        </w:rPr>
        <w:t>A</w:t>
      </w:r>
      <w:r>
        <w:rPr>
          <w:spacing w:val="-10"/>
          <w:sz w:val="24"/>
        </w:rPr>
        <w:t xml:space="preserve"> </w:t>
      </w:r>
      <w:r>
        <w:rPr>
          <w:sz w:val="24"/>
        </w:rPr>
        <w:t>motion</w:t>
      </w:r>
      <w:r>
        <w:rPr>
          <w:spacing w:val="-7"/>
          <w:sz w:val="24"/>
        </w:rPr>
        <w:t xml:space="preserve"> </w:t>
      </w:r>
      <w:r>
        <w:rPr>
          <w:sz w:val="24"/>
        </w:rPr>
        <w:t>picture</w:t>
      </w:r>
      <w:r>
        <w:rPr>
          <w:spacing w:val="-8"/>
          <w:sz w:val="24"/>
        </w:rPr>
        <w:t xml:space="preserve"> </w:t>
      </w:r>
      <w:r>
        <w:rPr>
          <w:sz w:val="24"/>
        </w:rPr>
        <w:t>house,</w:t>
      </w:r>
      <w:r>
        <w:rPr>
          <w:spacing w:val="-8"/>
          <w:sz w:val="24"/>
        </w:rPr>
        <w:t xml:space="preserve"> </w:t>
      </w:r>
      <w:r>
        <w:rPr>
          <w:sz w:val="24"/>
        </w:rPr>
        <w:t>theater,</w:t>
      </w:r>
      <w:r>
        <w:rPr>
          <w:spacing w:val="-5"/>
          <w:sz w:val="24"/>
        </w:rPr>
        <w:t xml:space="preserve"> </w:t>
      </w:r>
      <w:r>
        <w:rPr>
          <w:sz w:val="24"/>
        </w:rPr>
        <w:t>concert</w:t>
      </w:r>
      <w:r>
        <w:rPr>
          <w:spacing w:val="-13"/>
          <w:sz w:val="24"/>
        </w:rPr>
        <w:t xml:space="preserve"> </w:t>
      </w:r>
      <w:r>
        <w:rPr>
          <w:sz w:val="24"/>
        </w:rPr>
        <w:t>hall,</w:t>
      </w:r>
      <w:r>
        <w:rPr>
          <w:spacing w:val="-4"/>
          <w:sz w:val="24"/>
        </w:rPr>
        <w:t xml:space="preserve"> </w:t>
      </w:r>
      <w:r>
        <w:rPr>
          <w:sz w:val="24"/>
        </w:rPr>
        <w:t>stadium, or other place of exhibition or entertainment.</w:t>
      </w:r>
    </w:p>
    <w:p w14:paraId="1C994F06" w14:textId="77777777" w:rsidR="006C66B2" w:rsidRDefault="00032C37">
      <w:pPr>
        <w:pStyle w:val="ListParagraph"/>
        <w:numPr>
          <w:ilvl w:val="0"/>
          <w:numId w:val="5"/>
        </w:numPr>
        <w:tabs>
          <w:tab w:val="left" w:pos="962"/>
          <w:tab w:val="left" w:pos="1056"/>
        </w:tabs>
        <w:spacing w:before="153" w:line="264" w:lineRule="auto"/>
        <w:ind w:right="772" w:hanging="361"/>
        <w:rPr>
          <w:sz w:val="24"/>
        </w:rPr>
      </w:pPr>
      <w:r>
        <w:rPr>
          <w:b/>
          <w:sz w:val="24"/>
        </w:rPr>
        <w:t>Places</w:t>
      </w:r>
      <w:r>
        <w:rPr>
          <w:b/>
          <w:spacing w:val="-9"/>
          <w:sz w:val="24"/>
        </w:rPr>
        <w:t xml:space="preserve"> </w:t>
      </w:r>
      <w:r>
        <w:rPr>
          <w:b/>
          <w:sz w:val="24"/>
        </w:rPr>
        <w:t>of</w:t>
      </w:r>
      <w:r>
        <w:rPr>
          <w:b/>
          <w:spacing w:val="-9"/>
          <w:sz w:val="24"/>
        </w:rPr>
        <w:t xml:space="preserve"> </w:t>
      </w:r>
      <w:r>
        <w:rPr>
          <w:b/>
          <w:sz w:val="24"/>
        </w:rPr>
        <w:t>Public</w:t>
      </w:r>
      <w:r>
        <w:rPr>
          <w:b/>
          <w:spacing w:val="-7"/>
          <w:sz w:val="24"/>
        </w:rPr>
        <w:t xml:space="preserve"> </w:t>
      </w:r>
      <w:r>
        <w:rPr>
          <w:b/>
          <w:sz w:val="24"/>
        </w:rPr>
        <w:t>Gathering</w:t>
      </w:r>
      <w:r>
        <w:rPr>
          <w:sz w:val="24"/>
        </w:rPr>
        <w:t>:</w:t>
      </w:r>
      <w:r>
        <w:rPr>
          <w:spacing w:val="-8"/>
          <w:sz w:val="24"/>
        </w:rPr>
        <w:t xml:space="preserve"> </w:t>
      </w:r>
      <w:r>
        <w:rPr>
          <w:sz w:val="24"/>
        </w:rPr>
        <w:t>An</w:t>
      </w:r>
      <w:r>
        <w:rPr>
          <w:spacing w:val="-10"/>
          <w:sz w:val="24"/>
        </w:rPr>
        <w:t xml:space="preserve"> </w:t>
      </w:r>
      <w:r>
        <w:rPr>
          <w:sz w:val="24"/>
        </w:rPr>
        <w:t>auditorium,</w:t>
      </w:r>
      <w:r>
        <w:rPr>
          <w:spacing w:val="-7"/>
          <w:sz w:val="24"/>
        </w:rPr>
        <w:t xml:space="preserve"> </w:t>
      </w:r>
      <w:r>
        <w:rPr>
          <w:sz w:val="24"/>
        </w:rPr>
        <w:t>convention</w:t>
      </w:r>
      <w:r>
        <w:rPr>
          <w:spacing w:val="-6"/>
          <w:sz w:val="24"/>
        </w:rPr>
        <w:t xml:space="preserve"> </w:t>
      </w:r>
      <w:r>
        <w:rPr>
          <w:sz w:val="24"/>
        </w:rPr>
        <w:t>center,</w:t>
      </w:r>
      <w:r>
        <w:rPr>
          <w:spacing w:val="-8"/>
          <w:sz w:val="24"/>
        </w:rPr>
        <w:t xml:space="preserve"> </w:t>
      </w:r>
      <w:r>
        <w:rPr>
          <w:sz w:val="24"/>
        </w:rPr>
        <w:t>lecture</w:t>
      </w:r>
      <w:r>
        <w:rPr>
          <w:spacing w:val="-8"/>
          <w:sz w:val="24"/>
        </w:rPr>
        <w:t xml:space="preserve"> </w:t>
      </w:r>
      <w:r>
        <w:rPr>
          <w:sz w:val="24"/>
        </w:rPr>
        <w:t>hall,</w:t>
      </w:r>
      <w:r>
        <w:rPr>
          <w:spacing w:val="-7"/>
          <w:sz w:val="24"/>
        </w:rPr>
        <w:t xml:space="preserve"> </w:t>
      </w:r>
      <w:r>
        <w:rPr>
          <w:sz w:val="24"/>
        </w:rPr>
        <w:t>or</w:t>
      </w:r>
      <w:r>
        <w:rPr>
          <w:spacing w:val="-12"/>
          <w:sz w:val="24"/>
        </w:rPr>
        <w:t xml:space="preserve"> </w:t>
      </w:r>
      <w:r>
        <w:rPr>
          <w:sz w:val="24"/>
        </w:rPr>
        <w:t>other</w:t>
      </w:r>
      <w:r>
        <w:rPr>
          <w:spacing w:val="-9"/>
          <w:sz w:val="24"/>
        </w:rPr>
        <w:t xml:space="preserve"> </w:t>
      </w:r>
      <w:r>
        <w:rPr>
          <w:sz w:val="24"/>
        </w:rPr>
        <w:t>place</w:t>
      </w:r>
      <w:r>
        <w:rPr>
          <w:spacing w:val="-4"/>
          <w:sz w:val="24"/>
        </w:rPr>
        <w:t xml:space="preserve"> </w:t>
      </w:r>
      <w:r>
        <w:rPr>
          <w:sz w:val="24"/>
        </w:rPr>
        <w:t>of public gathering.</w:t>
      </w:r>
    </w:p>
    <w:p w14:paraId="4079557F" w14:textId="77777777" w:rsidR="006C66B2" w:rsidRDefault="00032C37">
      <w:pPr>
        <w:pStyle w:val="ListParagraph"/>
        <w:numPr>
          <w:ilvl w:val="0"/>
          <w:numId w:val="5"/>
        </w:numPr>
        <w:tabs>
          <w:tab w:val="left" w:pos="962"/>
          <w:tab w:val="left" w:pos="1056"/>
        </w:tabs>
        <w:spacing w:before="154" w:line="264" w:lineRule="auto"/>
        <w:ind w:right="1057" w:hanging="361"/>
        <w:rPr>
          <w:sz w:val="24"/>
        </w:rPr>
      </w:pPr>
      <w:r>
        <w:rPr>
          <w:b/>
          <w:sz w:val="24"/>
        </w:rPr>
        <w:t>Sales</w:t>
      </w:r>
      <w:r>
        <w:rPr>
          <w:b/>
          <w:spacing w:val="-9"/>
          <w:sz w:val="24"/>
        </w:rPr>
        <w:t xml:space="preserve"> </w:t>
      </w:r>
      <w:r>
        <w:rPr>
          <w:b/>
          <w:sz w:val="24"/>
        </w:rPr>
        <w:t>or</w:t>
      </w:r>
      <w:r>
        <w:rPr>
          <w:b/>
          <w:spacing w:val="-7"/>
          <w:sz w:val="24"/>
        </w:rPr>
        <w:t xml:space="preserve"> </w:t>
      </w:r>
      <w:r>
        <w:rPr>
          <w:b/>
          <w:sz w:val="24"/>
        </w:rPr>
        <w:t>Rental</w:t>
      </w:r>
      <w:r>
        <w:rPr>
          <w:b/>
          <w:spacing w:val="-9"/>
          <w:sz w:val="24"/>
        </w:rPr>
        <w:t xml:space="preserve"> </w:t>
      </w:r>
      <w:r>
        <w:rPr>
          <w:b/>
          <w:sz w:val="24"/>
        </w:rPr>
        <w:t>Establishments</w:t>
      </w:r>
      <w:r>
        <w:rPr>
          <w:sz w:val="24"/>
        </w:rPr>
        <w:t>:</w:t>
      </w:r>
      <w:r>
        <w:rPr>
          <w:spacing w:val="-9"/>
          <w:sz w:val="24"/>
        </w:rPr>
        <w:t xml:space="preserve"> </w:t>
      </w:r>
      <w:r>
        <w:rPr>
          <w:sz w:val="24"/>
        </w:rPr>
        <w:t>A</w:t>
      </w:r>
      <w:r>
        <w:rPr>
          <w:spacing w:val="-9"/>
          <w:sz w:val="24"/>
        </w:rPr>
        <w:t xml:space="preserve"> </w:t>
      </w:r>
      <w:r>
        <w:rPr>
          <w:sz w:val="24"/>
        </w:rPr>
        <w:t>bakery,</w:t>
      </w:r>
      <w:r>
        <w:rPr>
          <w:spacing w:val="-6"/>
          <w:sz w:val="24"/>
        </w:rPr>
        <w:t xml:space="preserve"> </w:t>
      </w:r>
      <w:r>
        <w:rPr>
          <w:sz w:val="24"/>
        </w:rPr>
        <w:t>grocery</w:t>
      </w:r>
      <w:r>
        <w:rPr>
          <w:spacing w:val="-15"/>
          <w:sz w:val="24"/>
        </w:rPr>
        <w:t xml:space="preserve"> </w:t>
      </w:r>
      <w:r>
        <w:rPr>
          <w:sz w:val="24"/>
        </w:rPr>
        <w:t>store,</w:t>
      </w:r>
      <w:r>
        <w:rPr>
          <w:spacing w:val="-6"/>
          <w:sz w:val="24"/>
        </w:rPr>
        <w:t xml:space="preserve"> </w:t>
      </w:r>
      <w:r>
        <w:rPr>
          <w:sz w:val="24"/>
        </w:rPr>
        <w:t>clothing</w:t>
      </w:r>
      <w:r>
        <w:rPr>
          <w:spacing w:val="-11"/>
          <w:sz w:val="24"/>
        </w:rPr>
        <w:t xml:space="preserve"> </w:t>
      </w:r>
      <w:r>
        <w:rPr>
          <w:sz w:val="24"/>
        </w:rPr>
        <w:t>store,</w:t>
      </w:r>
      <w:r>
        <w:rPr>
          <w:spacing w:val="-6"/>
          <w:sz w:val="24"/>
        </w:rPr>
        <w:t xml:space="preserve"> </w:t>
      </w:r>
      <w:r>
        <w:rPr>
          <w:sz w:val="24"/>
        </w:rPr>
        <w:t>hardware</w:t>
      </w:r>
      <w:r>
        <w:rPr>
          <w:spacing w:val="-8"/>
          <w:sz w:val="24"/>
        </w:rPr>
        <w:t xml:space="preserve"> </w:t>
      </w:r>
      <w:r>
        <w:rPr>
          <w:sz w:val="24"/>
        </w:rPr>
        <w:t>store, shopping center, or other sales or rental establishment.</w:t>
      </w:r>
    </w:p>
    <w:p w14:paraId="09D1CB72" w14:textId="77777777" w:rsidR="006C66B2" w:rsidRDefault="00032C37">
      <w:pPr>
        <w:pStyle w:val="ListParagraph"/>
        <w:numPr>
          <w:ilvl w:val="0"/>
          <w:numId w:val="5"/>
        </w:numPr>
        <w:tabs>
          <w:tab w:val="left" w:pos="962"/>
          <w:tab w:val="left" w:pos="1056"/>
        </w:tabs>
        <w:spacing w:before="154" w:line="261" w:lineRule="auto"/>
        <w:ind w:right="796" w:hanging="361"/>
        <w:rPr>
          <w:sz w:val="24"/>
        </w:rPr>
      </w:pPr>
      <w:r>
        <w:rPr>
          <w:b/>
          <w:sz w:val="24"/>
        </w:rPr>
        <w:t>Service</w:t>
      </w:r>
      <w:r>
        <w:rPr>
          <w:b/>
          <w:spacing w:val="-5"/>
          <w:sz w:val="24"/>
        </w:rPr>
        <w:t xml:space="preserve"> </w:t>
      </w:r>
      <w:r>
        <w:rPr>
          <w:b/>
          <w:sz w:val="24"/>
        </w:rPr>
        <w:t>Establishments</w:t>
      </w:r>
      <w:r>
        <w:rPr>
          <w:sz w:val="24"/>
        </w:rPr>
        <w:t>:</w:t>
      </w:r>
      <w:r>
        <w:rPr>
          <w:spacing w:val="-17"/>
          <w:sz w:val="24"/>
        </w:rPr>
        <w:t xml:space="preserve"> </w:t>
      </w:r>
      <w:r>
        <w:rPr>
          <w:sz w:val="24"/>
        </w:rPr>
        <w:t>A</w:t>
      </w:r>
      <w:r>
        <w:rPr>
          <w:spacing w:val="-17"/>
          <w:sz w:val="24"/>
        </w:rPr>
        <w:t xml:space="preserve"> </w:t>
      </w:r>
      <w:r>
        <w:rPr>
          <w:sz w:val="24"/>
        </w:rPr>
        <w:t>laundromat,</w:t>
      </w:r>
      <w:r>
        <w:rPr>
          <w:spacing w:val="-8"/>
          <w:sz w:val="24"/>
        </w:rPr>
        <w:t xml:space="preserve"> </w:t>
      </w:r>
      <w:r>
        <w:rPr>
          <w:sz w:val="24"/>
        </w:rPr>
        <w:t>dry</w:t>
      </w:r>
      <w:r>
        <w:rPr>
          <w:spacing w:val="-8"/>
          <w:sz w:val="24"/>
        </w:rPr>
        <w:t xml:space="preserve"> </w:t>
      </w:r>
      <w:r>
        <w:rPr>
          <w:sz w:val="24"/>
        </w:rPr>
        <w:t>cleaner,</w:t>
      </w:r>
      <w:r>
        <w:rPr>
          <w:spacing w:val="-5"/>
          <w:sz w:val="24"/>
        </w:rPr>
        <w:t xml:space="preserve"> </w:t>
      </w:r>
      <w:r>
        <w:rPr>
          <w:sz w:val="24"/>
        </w:rPr>
        <w:t>bank,</w:t>
      </w:r>
      <w:r>
        <w:rPr>
          <w:spacing w:val="-5"/>
          <w:sz w:val="24"/>
        </w:rPr>
        <w:t xml:space="preserve"> </w:t>
      </w:r>
      <w:r>
        <w:rPr>
          <w:sz w:val="24"/>
        </w:rPr>
        <w:t>barber</w:t>
      </w:r>
      <w:r>
        <w:rPr>
          <w:spacing w:val="-5"/>
          <w:sz w:val="24"/>
        </w:rPr>
        <w:t xml:space="preserve"> </w:t>
      </w:r>
      <w:r>
        <w:rPr>
          <w:sz w:val="24"/>
        </w:rPr>
        <w:t>shop,</w:t>
      </w:r>
      <w:r>
        <w:rPr>
          <w:spacing w:val="-5"/>
          <w:sz w:val="24"/>
        </w:rPr>
        <w:t xml:space="preserve"> </w:t>
      </w:r>
      <w:r>
        <w:rPr>
          <w:sz w:val="24"/>
        </w:rPr>
        <w:t>beauty</w:t>
      </w:r>
      <w:r>
        <w:rPr>
          <w:spacing w:val="-8"/>
          <w:sz w:val="24"/>
        </w:rPr>
        <w:t xml:space="preserve"> </w:t>
      </w:r>
      <w:r>
        <w:rPr>
          <w:sz w:val="24"/>
        </w:rPr>
        <w:t>shop,</w:t>
      </w:r>
      <w:r>
        <w:rPr>
          <w:spacing w:val="-7"/>
          <w:sz w:val="24"/>
        </w:rPr>
        <w:t xml:space="preserve"> </w:t>
      </w:r>
      <w:r>
        <w:rPr>
          <w:sz w:val="24"/>
        </w:rPr>
        <w:t>travel service, shoe repair service, funeral parlor, gas station, office of an accountant or lawyer, pharmacy, insurance office, professional office of a health care provider, hospital, or other service establishment.</w:t>
      </w:r>
    </w:p>
    <w:p w14:paraId="507693E1" w14:textId="77777777" w:rsidR="006C66B2" w:rsidRDefault="00032C37">
      <w:pPr>
        <w:pStyle w:val="ListParagraph"/>
        <w:numPr>
          <w:ilvl w:val="0"/>
          <w:numId w:val="5"/>
        </w:numPr>
        <w:tabs>
          <w:tab w:val="left" w:pos="962"/>
          <w:tab w:val="left" w:pos="1056"/>
        </w:tabs>
        <w:spacing w:before="160" w:line="261" w:lineRule="auto"/>
        <w:ind w:right="1808" w:hanging="361"/>
        <w:rPr>
          <w:sz w:val="24"/>
        </w:rPr>
      </w:pPr>
      <w:r>
        <w:rPr>
          <w:b/>
          <w:sz w:val="24"/>
        </w:rPr>
        <w:t>Public</w:t>
      </w:r>
      <w:r>
        <w:rPr>
          <w:b/>
          <w:spacing w:val="-7"/>
          <w:sz w:val="24"/>
        </w:rPr>
        <w:t xml:space="preserve"> </w:t>
      </w:r>
      <w:r>
        <w:rPr>
          <w:b/>
          <w:sz w:val="24"/>
        </w:rPr>
        <w:t>Transportation</w:t>
      </w:r>
      <w:r>
        <w:rPr>
          <w:sz w:val="24"/>
        </w:rPr>
        <w:t>:</w:t>
      </w:r>
      <w:r>
        <w:rPr>
          <w:spacing w:val="-6"/>
          <w:sz w:val="24"/>
        </w:rPr>
        <w:t xml:space="preserve"> </w:t>
      </w:r>
      <w:r>
        <w:rPr>
          <w:sz w:val="24"/>
        </w:rPr>
        <w:t>A</w:t>
      </w:r>
      <w:r>
        <w:rPr>
          <w:spacing w:val="-7"/>
          <w:sz w:val="24"/>
        </w:rPr>
        <w:t xml:space="preserve"> </w:t>
      </w:r>
      <w:r>
        <w:rPr>
          <w:sz w:val="24"/>
        </w:rPr>
        <w:t>terminal,</w:t>
      </w:r>
      <w:r>
        <w:rPr>
          <w:spacing w:val="-11"/>
          <w:sz w:val="24"/>
        </w:rPr>
        <w:t xml:space="preserve"> </w:t>
      </w:r>
      <w:r>
        <w:rPr>
          <w:sz w:val="24"/>
        </w:rPr>
        <w:t>depot,</w:t>
      </w:r>
      <w:r>
        <w:rPr>
          <w:spacing w:val="-10"/>
          <w:sz w:val="24"/>
        </w:rPr>
        <w:t xml:space="preserve"> </w:t>
      </w:r>
      <w:r>
        <w:rPr>
          <w:sz w:val="24"/>
        </w:rPr>
        <w:t>or</w:t>
      </w:r>
      <w:r>
        <w:rPr>
          <w:spacing w:val="-13"/>
          <w:sz w:val="24"/>
        </w:rPr>
        <w:t xml:space="preserve"> </w:t>
      </w:r>
      <w:r>
        <w:rPr>
          <w:sz w:val="24"/>
        </w:rPr>
        <w:t>other</w:t>
      </w:r>
      <w:r>
        <w:rPr>
          <w:spacing w:val="-7"/>
          <w:sz w:val="24"/>
        </w:rPr>
        <w:t xml:space="preserve"> </w:t>
      </w:r>
      <w:r>
        <w:rPr>
          <w:sz w:val="24"/>
        </w:rPr>
        <w:t>station</w:t>
      </w:r>
      <w:r>
        <w:rPr>
          <w:spacing w:val="-8"/>
          <w:sz w:val="24"/>
        </w:rPr>
        <w:t xml:space="preserve"> </w:t>
      </w:r>
      <w:r>
        <w:rPr>
          <w:sz w:val="24"/>
        </w:rPr>
        <w:t>used</w:t>
      </w:r>
      <w:r>
        <w:rPr>
          <w:spacing w:val="-11"/>
          <w:sz w:val="24"/>
        </w:rPr>
        <w:t xml:space="preserve"> </w:t>
      </w:r>
      <w:r>
        <w:rPr>
          <w:sz w:val="24"/>
        </w:rPr>
        <w:t>for</w:t>
      </w:r>
      <w:r>
        <w:rPr>
          <w:spacing w:val="-13"/>
          <w:sz w:val="24"/>
        </w:rPr>
        <w:t xml:space="preserve"> </w:t>
      </w:r>
      <w:r>
        <w:rPr>
          <w:sz w:val="24"/>
        </w:rPr>
        <w:t>specified</w:t>
      </w:r>
      <w:r>
        <w:rPr>
          <w:spacing w:val="-8"/>
          <w:sz w:val="24"/>
        </w:rPr>
        <w:t xml:space="preserve"> </w:t>
      </w:r>
      <w:r>
        <w:rPr>
          <w:sz w:val="24"/>
        </w:rPr>
        <w:t xml:space="preserve">public </w:t>
      </w:r>
      <w:r>
        <w:rPr>
          <w:spacing w:val="-2"/>
          <w:sz w:val="24"/>
        </w:rPr>
        <w:t>transportation.</w:t>
      </w:r>
    </w:p>
    <w:p w14:paraId="7013F2CE" w14:textId="77777777" w:rsidR="006C66B2" w:rsidRDefault="00032C37">
      <w:pPr>
        <w:pStyle w:val="ListParagraph"/>
        <w:numPr>
          <w:ilvl w:val="0"/>
          <w:numId w:val="5"/>
        </w:numPr>
        <w:tabs>
          <w:tab w:val="left" w:pos="962"/>
          <w:tab w:val="left" w:pos="1056"/>
        </w:tabs>
        <w:spacing w:line="261" w:lineRule="auto"/>
        <w:ind w:right="870" w:hanging="361"/>
        <w:rPr>
          <w:sz w:val="24"/>
        </w:rPr>
      </w:pPr>
      <w:r>
        <w:rPr>
          <w:b/>
          <w:sz w:val="24"/>
        </w:rPr>
        <w:t>Places</w:t>
      </w:r>
      <w:r>
        <w:rPr>
          <w:b/>
          <w:spacing w:val="-10"/>
          <w:sz w:val="24"/>
        </w:rPr>
        <w:t xml:space="preserve"> </w:t>
      </w:r>
      <w:r>
        <w:rPr>
          <w:b/>
          <w:sz w:val="24"/>
        </w:rPr>
        <w:t>of</w:t>
      </w:r>
      <w:r>
        <w:rPr>
          <w:b/>
          <w:spacing w:val="-11"/>
          <w:sz w:val="24"/>
        </w:rPr>
        <w:t xml:space="preserve"> </w:t>
      </w:r>
      <w:r>
        <w:rPr>
          <w:b/>
          <w:sz w:val="24"/>
        </w:rPr>
        <w:t>Public</w:t>
      </w:r>
      <w:r>
        <w:rPr>
          <w:b/>
          <w:spacing w:val="-6"/>
          <w:sz w:val="24"/>
        </w:rPr>
        <w:t xml:space="preserve"> </w:t>
      </w:r>
      <w:r>
        <w:rPr>
          <w:b/>
          <w:sz w:val="24"/>
        </w:rPr>
        <w:t>Display</w:t>
      </w:r>
      <w:r>
        <w:rPr>
          <w:b/>
          <w:spacing w:val="-17"/>
          <w:sz w:val="24"/>
        </w:rPr>
        <w:t xml:space="preserve"> </w:t>
      </w:r>
      <w:r>
        <w:rPr>
          <w:b/>
          <w:sz w:val="24"/>
        </w:rPr>
        <w:t>or</w:t>
      </w:r>
      <w:r>
        <w:rPr>
          <w:b/>
          <w:spacing w:val="-8"/>
          <w:sz w:val="24"/>
        </w:rPr>
        <w:t xml:space="preserve"> </w:t>
      </w:r>
      <w:r>
        <w:rPr>
          <w:b/>
          <w:sz w:val="24"/>
        </w:rPr>
        <w:t>Collection</w:t>
      </w:r>
      <w:r>
        <w:rPr>
          <w:sz w:val="24"/>
        </w:rPr>
        <w:t>:</w:t>
      </w:r>
      <w:r>
        <w:rPr>
          <w:spacing w:val="-10"/>
          <w:sz w:val="24"/>
        </w:rPr>
        <w:t xml:space="preserve"> </w:t>
      </w:r>
      <w:r>
        <w:rPr>
          <w:sz w:val="24"/>
        </w:rPr>
        <w:t>A</w:t>
      </w:r>
      <w:r>
        <w:rPr>
          <w:spacing w:val="-12"/>
          <w:sz w:val="24"/>
        </w:rPr>
        <w:t xml:space="preserve"> </w:t>
      </w:r>
      <w:r>
        <w:rPr>
          <w:sz w:val="24"/>
        </w:rPr>
        <w:t>museum,</w:t>
      </w:r>
      <w:r>
        <w:rPr>
          <w:spacing w:val="-6"/>
          <w:sz w:val="24"/>
        </w:rPr>
        <w:t xml:space="preserve"> </w:t>
      </w:r>
      <w:r>
        <w:rPr>
          <w:sz w:val="24"/>
        </w:rPr>
        <w:t>library,</w:t>
      </w:r>
      <w:r>
        <w:rPr>
          <w:spacing w:val="-7"/>
          <w:sz w:val="24"/>
        </w:rPr>
        <w:t xml:space="preserve"> </w:t>
      </w:r>
      <w:r>
        <w:rPr>
          <w:sz w:val="24"/>
        </w:rPr>
        <w:t>gallery,</w:t>
      </w:r>
      <w:r>
        <w:rPr>
          <w:spacing w:val="-5"/>
          <w:sz w:val="24"/>
        </w:rPr>
        <w:t xml:space="preserve"> </w:t>
      </w:r>
      <w:r>
        <w:rPr>
          <w:sz w:val="24"/>
        </w:rPr>
        <w:t>or</w:t>
      </w:r>
      <w:r>
        <w:rPr>
          <w:spacing w:val="-9"/>
          <w:sz w:val="24"/>
        </w:rPr>
        <w:t xml:space="preserve"> </w:t>
      </w:r>
      <w:r>
        <w:rPr>
          <w:sz w:val="24"/>
        </w:rPr>
        <w:t>other</w:t>
      </w:r>
      <w:r>
        <w:rPr>
          <w:spacing w:val="-8"/>
          <w:sz w:val="24"/>
        </w:rPr>
        <w:t xml:space="preserve"> </w:t>
      </w:r>
      <w:r>
        <w:rPr>
          <w:sz w:val="24"/>
        </w:rPr>
        <w:t>place</w:t>
      </w:r>
      <w:r>
        <w:rPr>
          <w:spacing w:val="-9"/>
          <w:sz w:val="24"/>
        </w:rPr>
        <w:t xml:space="preserve"> </w:t>
      </w:r>
      <w:r>
        <w:rPr>
          <w:sz w:val="24"/>
        </w:rPr>
        <w:t>of</w:t>
      </w:r>
      <w:r>
        <w:rPr>
          <w:spacing w:val="-6"/>
          <w:sz w:val="24"/>
        </w:rPr>
        <w:t xml:space="preserve"> </w:t>
      </w:r>
      <w:r>
        <w:rPr>
          <w:sz w:val="24"/>
        </w:rPr>
        <w:t>public display or collection.</w:t>
      </w:r>
    </w:p>
    <w:p w14:paraId="4856C165" w14:textId="77777777" w:rsidR="006C66B2" w:rsidRDefault="006C66B2">
      <w:pPr>
        <w:pStyle w:val="BodyText"/>
      </w:pPr>
    </w:p>
    <w:p w14:paraId="43462392" w14:textId="77777777" w:rsidR="006C66B2" w:rsidRDefault="006C66B2">
      <w:pPr>
        <w:pStyle w:val="BodyText"/>
        <w:spacing w:before="241"/>
      </w:pPr>
    </w:p>
    <w:p w14:paraId="74CF76BF" w14:textId="77777777" w:rsidR="006C66B2" w:rsidRDefault="00032C37">
      <w:pPr>
        <w:ind w:left="417"/>
        <w:rPr>
          <w:b/>
          <w:sz w:val="24"/>
        </w:rPr>
      </w:pPr>
      <w:r>
        <w:rPr>
          <w:b/>
          <w:spacing w:val="-5"/>
          <w:sz w:val="24"/>
        </w:rPr>
        <w:t>59</w:t>
      </w:r>
    </w:p>
    <w:p w14:paraId="560B6E01" w14:textId="77777777" w:rsidR="006C66B2" w:rsidRDefault="006C66B2">
      <w:pPr>
        <w:rPr>
          <w:b/>
          <w:sz w:val="24"/>
        </w:rPr>
        <w:sectPr w:rsidR="006C66B2">
          <w:pgSz w:w="12240" w:h="15840"/>
          <w:pgMar w:top="1220" w:right="360" w:bottom="280" w:left="360" w:header="731" w:footer="0" w:gutter="0"/>
          <w:cols w:space="720"/>
        </w:sectPr>
      </w:pPr>
    </w:p>
    <w:p w14:paraId="0F87F681" w14:textId="77777777" w:rsidR="006C66B2" w:rsidRDefault="006C66B2">
      <w:pPr>
        <w:pStyle w:val="BodyText"/>
        <w:spacing w:before="20"/>
        <w:rPr>
          <w:b/>
        </w:rPr>
      </w:pPr>
    </w:p>
    <w:p w14:paraId="6E087A0B" w14:textId="77777777" w:rsidR="006C66B2" w:rsidRDefault="00032C37">
      <w:pPr>
        <w:ind w:left="696"/>
        <w:rPr>
          <w:b/>
          <w:sz w:val="24"/>
        </w:rPr>
      </w:pPr>
      <w:r>
        <w:rPr>
          <w:b/>
          <w:sz w:val="24"/>
        </w:rPr>
        <w:t>Appendix</w:t>
      </w:r>
      <w:r>
        <w:rPr>
          <w:b/>
          <w:spacing w:val="-1"/>
          <w:sz w:val="24"/>
        </w:rPr>
        <w:t xml:space="preserve"> </w:t>
      </w:r>
      <w:r>
        <w:rPr>
          <w:b/>
          <w:sz w:val="24"/>
        </w:rPr>
        <w:t>B:</w:t>
      </w:r>
      <w:r>
        <w:rPr>
          <w:b/>
          <w:spacing w:val="-1"/>
          <w:sz w:val="24"/>
        </w:rPr>
        <w:t xml:space="preserve"> </w:t>
      </w:r>
      <w:r>
        <w:rPr>
          <w:b/>
          <w:sz w:val="24"/>
        </w:rPr>
        <w:t>Place</w:t>
      </w:r>
      <w:r>
        <w:rPr>
          <w:b/>
          <w:spacing w:val="-1"/>
          <w:sz w:val="24"/>
        </w:rPr>
        <w:t xml:space="preserve"> </w:t>
      </w:r>
      <w:r>
        <w:rPr>
          <w:b/>
          <w:sz w:val="24"/>
        </w:rPr>
        <w:t>of</w:t>
      </w:r>
      <w:r>
        <w:rPr>
          <w:b/>
          <w:spacing w:val="-4"/>
          <w:sz w:val="24"/>
        </w:rPr>
        <w:t xml:space="preserve"> </w:t>
      </w:r>
      <w:r>
        <w:rPr>
          <w:b/>
          <w:sz w:val="24"/>
        </w:rPr>
        <w:t>Public</w:t>
      </w:r>
      <w:r>
        <w:rPr>
          <w:b/>
          <w:spacing w:val="2"/>
          <w:sz w:val="24"/>
        </w:rPr>
        <w:t xml:space="preserve"> </w:t>
      </w:r>
      <w:r>
        <w:rPr>
          <w:b/>
          <w:sz w:val="24"/>
        </w:rPr>
        <w:t>Accommodation</w:t>
      </w:r>
      <w:r>
        <w:rPr>
          <w:b/>
          <w:spacing w:val="-2"/>
          <w:sz w:val="24"/>
        </w:rPr>
        <w:t xml:space="preserve"> </w:t>
      </w:r>
      <w:r>
        <w:rPr>
          <w:b/>
          <w:sz w:val="24"/>
        </w:rPr>
        <w:t xml:space="preserve">Categories </w:t>
      </w:r>
      <w:r>
        <w:rPr>
          <w:b/>
          <w:spacing w:val="-2"/>
          <w:sz w:val="24"/>
        </w:rPr>
        <w:t>(Continued)</w:t>
      </w:r>
    </w:p>
    <w:p w14:paraId="563EE743" w14:textId="77777777" w:rsidR="006C66B2" w:rsidRDefault="00032C37">
      <w:pPr>
        <w:pStyle w:val="ListParagraph"/>
        <w:numPr>
          <w:ilvl w:val="0"/>
          <w:numId w:val="5"/>
        </w:numPr>
        <w:tabs>
          <w:tab w:val="left" w:pos="963"/>
        </w:tabs>
        <w:spacing w:before="185"/>
        <w:ind w:left="963" w:hanging="267"/>
        <w:rPr>
          <w:sz w:val="24"/>
        </w:rPr>
      </w:pPr>
      <w:r>
        <w:rPr>
          <w:b/>
          <w:sz w:val="24"/>
        </w:rPr>
        <w:t>Places</w:t>
      </w:r>
      <w:r>
        <w:rPr>
          <w:b/>
          <w:spacing w:val="-6"/>
          <w:sz w:val="24"/>
        </w:rPr>
        <w:t xml:space="preserve"> </w:t>
      </w:r>
      <w:r>
        <w:rPr>
          <w:b/>
          <w:sz w:val="24"/>
        </w:rPr>
        <w:t>of</w:t>
      </w:r>
      <w:r>
        <w:rPr>
          <w:b/>
          <w:spacing w:val="-3"/>
          <w:sz w:val="24"/>
        </w:rPr>
        <w:t xml:space="preserve"> </w:t>
      </w:r>
      <w:r>
        <w:rPr>
          <w:b/>
          <w:sz w:val="24"/>
        </w:rPr>
        <w:t>Recreation</w:t>
      </w:r>
      <w:r>
        <w:rPr>
          <w:sz w:val="24"/>
        </w:rPr>
        <w:t>:</w:t>
      </w:r>
      <w:r>
        <w:rPr>
          <w:spacing w:val="-3"/>
          <w:sz w:val="24"/>
        </w:rPr>
        <w:t xml:space="preserve"> </w:t>
      </w:r>
      <w:r>
        <w:rPr>
          <w:sz w:val="24"/>
        </w:rPr>
        <w:t>A</w:t>
      </w:r>
      <w:r>
        <w:rPr>
          <w:spacing w:val="-16"/>
          <w:sz w:val="24"/>
        </w:rPr>
        <w:t xml:space="preserve"> </w:t>
      </w:r>
      <w:r>
        <w:rPr>
          <w:sz w:val="24"/>
        </w:rPr>
        <w:t>park,</w:t>
      </w:r>
      <w:r>
        <w:rPr>
          <w:spacing w:val="-4"/>
          <w:sz w:val="24"/>
        </w:rPr>
        <w:t xml:space="preserve"> </w:t>
      </w:r>
      <w:r>
        <w:rPr>
          <w:sz w:val="24"/>
        </w:rPr>
        <w:t>zoo,</w:t>
      </w:r>
      <w:r>
        <w:rPr>
          <w:spacing w:val="-4"/>
          <w:sz w:val="24"/>
        </w:rPr>
        <w:t xml:space="preserve"> </w:t>
      </w:r>
      <w:r>
        <w:rPr>
          <w:sz w:val="24"/>
        </w:rPr>
        <w:t>amusement</w:t>
      </w:r>
      <w:r>
        <w:rPr>
          <w:spacing w:val="-4"/>
          <w:sz w:val="24"/>
        </w:rPr>
        <w:t xml:space="preserve"> </w:t>
      </w:r>
      <w:r>
        <w:rPr>
          <w:sz w:val="24"/>
        </w:rPr>
        <w:t>park,</w:t>
      </w:r>
      <w:r>
        <w:rPr>
          <w:spacing w:val="-4"/>
          <w:sz w:val="24"/>
        </w:rPr>
        <w:t xml:space="preserve"> </w:t>
      </w:r>
      <w:r>
        <w:rPr>
          <w:sz w:val="24"/>
        </w:rPr>
        <w:t>or</w:t>
      </w:r>
      <w:r>
        <w:rPr>
          <w:spacing w:val="-6"/>
          <w:sz w:val="24"/>
        </w:rPr>
        <w:t xml:space="preserve"> </w:t>
      </w:r>
      <w:r>
        <w:rPr>
          <w:sz w:val="24"/>
        </w:rPr>
        <w:t>other</w:t>
      </w:r>
      <w:r>
        <w:rPr>
          <w:spacing w:val="-4"/>
          <w:sz w:val="24"/>
        </w:rPr>
        <w:t xml:space="preserve"> </w:t>
      </w:r>
      <w:proofErr w:type="gramStart"/>
      <w:r>
        <w:rPr>
          <w:sz w:val="24"/>
        </w:rPr>
        <w:t>place</w:t>
      </w:r>
      <w:proofErr w:type="gramEnd"/>
      <w:r>
        <w:rPr>
          <w:spacing w:val="-1"/>
          <w:sz w:val="24"/>
        </w:rPr>
        <w:t xml:space="preserve"> </w:t>
      </w:r>
      <w:r>
        <w:rPr>
          <w:sz w:val="24"/>
        </w:rPr>
        <w:t>of</w:t>
      </w:r>
      <w:r>
        <w:rPr>
          <w:spacing w:val="2"/>
          <w:sz w:val="24"/>
        </w:rPr>
        <w:t xml:space="preserve"> </w:t>
      </w:r>
      <w:r>
        <w:rPr>
          <w:spacing w:val="-2"/>
          <w:sz w:val="24"/>
        </w:rPr>
        <w:t>recreation.</w:t>
      </w:r>
    </w:p>
    <w:p w14:paraId="463AEB80" w14:textId="77777777" w:rsidR="006C66B2" w:rsidRDefault="00032C37">
      <w:pPr>
        <w:pStyle w:val="ListParagraph"/>
        <w:numPr>
          <w:ilvl w:val="0"/>
          <w:numId w:val="5"/>
        </w:numPr>
        <w:tabs>
          <w:tab w:val="left" w:pos="1056"/>
          <w:tab w:val="left" w:pos="1097"/>
        </w:tabs>
        <w:spacing w:before="185" w:line="261" w:lineRule="auto"/>
        <w:ind w:right="975" w:hanging="361"/>
        <w:rPr>
          <w:sz w:val="24"/>
        </w:rPr>
      </w:pPr>
      <w:r>
        <w:rPr>
          <w:b/>
          <w:sz w:val="24"/>
        </w:rPr>
        <w:t>Places</w:t>
      </w:r>
      <w:r>
        <w:rPr>
          <w:b/>
          <w:spacing w:val="21"/>
          <w:sz w:val="24"/>
        </w:rPr>
        <w:t xml:space="preserve"> </w:t>
      </w:r>
      <w:r>
        <w:rPr>
          <w:b/>
          <w:sz w:val="24"/>
        </w:rPr>
        <w:t>of</w:t>
      </w:r>
      <w:r>
        <w:rPr>
          <w:b/>
          <w:spacing w:val="-10"/>
          <w:sz w:val="24"/>
        </w:rPr>
        <w:t xml:space="preserve"> </w:t>
      </w:r>
      <w:r>
        <w:rPr>
          <w:b/>
          <w:sz w:val="24"/>
        </w:rPr>
        <w:t>Education</w:t>
      </w:r>
      <w:r>
        <w:rPr>
          <w:sz w:val="24"/>
        </w:rPr>
        <w:t>:</w:t>
      </w:r>
      <w:r>
        <w:rPr>
          <w:spacing w:val="-17"/>
          <w:sz w:val="24"/>
        </w:rPr>
        <w:t xml:space="preserve"> </w:t>
      </w:r>
      <w:r>
        <w:rPr>
          <w:sz w:val="24"/>
        </w:rPr>
        <w:t>A</w:t>
      </w:r>
      <w:r>
        <w:rPr>
          <w:spacing w:val="-17"/>
          <w:sz w:val="24"/>
        </w:rPr>
        <w:t xml:space="preserve"> </w:t>
      </w:r>
      <w:r>
        <w:rPr>
          <w:sz w:val="24"/>
        </w:rPr>
        <w:t>nursery,</w:t>
      </w:r>
      <w:r>
        <w:rPr>
          <w:spacing w:val="-8"/>
          <w:sz w:val="24"/>
        </w:rPr>
        <w:t xml:space="preserve"> </w:t>
      </w:r>
      <w:r>
        <w:rPr>
          <w:sz w:val="24"/>
        </w:rPr>
        <w:t>elementary,</w:t>
      </w:r>
      <w:r>
        <w:rPr>
          <w:spacing w:val="-8"/>
          <w:sz w:val="24"/>
        </w:rPr>
        <w:t xml:space="preserve"> </w:t>
      </w:r>
      <w:r>
        <w:rPr>
          <w:sz w:val="24"/>
        </w:rPr>
        <w:t>secondary,</w:t>
      </w:r>
      <w:r>
        <w:rPr>
          <w:spacing w:val="-8"/>
          <w:sz w:val="24"/>
        </w:rPr>
        <w:t xml:space="preserve"> </w:t>
      </w:r>
      <w:r>
        <w:rPr>
          <w:sz w:val="24"/>
        </w:rPr>
        <w:t>undergraduate,</w:t>
      </w:r>
      <w:r>
        <w:rPr>
          <w:spacing w:val="-10"/>
          <w:sz w:val="24"/>
        </w:rPr>
        <w:t xml:space="preserve"> </w:t>
      </w:r>
      <w:r>
        <w:rPr>
          <w:sz w:val="24"/>
        </w:rPr>
        <w:t>or</w:t>
      </w:r>
      <w:r>
        <w:rPr>
          <w:spacing w:val="-8"/>
          <w:sz w:val="24"/>
        </w:rPr>
        <w:t xml:space="preserve"> </w:t>
      </w:r>
      <w:r>
        <w:rPr>
          <w:sz w:val="24"/>
        </w:rPr>
        <w:t>postgraduate private school, or other place of education.</w:t>
      </w:r>
    </w:p>
    <w:p w14:paraId="5D69787F" w14:textId="77777777" w:rsidR="006C66B2" w:rsidRDefault="00032C37">
      <w:pPr>
        <w:pStyle w:val="ListParagraph"/>
        <w:numPr>
          <w:ilvl w:val="0"/>
          <w:numId w:val="5"/>
        </w:numPr>
        <w:tabs>
          <w:tab w:val="left" w:pos="1056"/>
          <w:tab w:val="left" w:pos="1083"/>
        </w:tabs>
        <w:spacing w:line="261" w:lineRule="auto"/>
        <w:ind w:right="752" w:hanging="361"/>
        <w:rPr>
          <w:sz w:val="24"/>
        </w:rPr>
      </w:pPr>
      <w:r>
        <w:rPr>
          <w:b/>
          <w:sz w:val="24"/>
        </w:rPr>
        <w:t>Social</w:t>
      </w:r>
      <w:r>
        <w:rPr>
          <w:b/>
          <w:spacing w:val="11"/>
          <w:sz w:val="24"/>
        </w:rPr>
        <w:t xml:space="preserve"> </w:t>
      </w:r>
      <w:r>
        <w:rPr>
          <w:b/>
          <w:sz w:val="24"/>
        </w:rPr>
        <w:t>Service</w:t>
      </w:r>
      <w:r>
        <w:rPr>
          <w:b/>
          <w:spacing w:val="-5"/>
          <w:sz w:val="24"/>
        </w:rPr>
        <w:t xml:space="preserve"> </w:t>
      </w:r>
      <w:r>
        <w:rPr>
          <w:b/>
          <w:sz w:val="24"/>
        </w:rPr>
        <w:t>Center</w:t>
      </w:r>
      <w:r>
        <w:rPr>
          <w:b/>
          <w:spacing w:val="-6"/>
          <w:sz w:val="24"/>
        </w:rPr>
        <w:t xml:space="preserve"> </w:t>
      </w:r>
      <w:r>
        <w:rPr>
          <w:b/>
          <w:sz w:val="24"/>
        </w:rPr>
        <w:t>Establishments</w:t>
      </w:r>
      <w:r>
        <w:rPr>
          <w:sz w:val="24"/>
        </w:rPr>
        <w:t>:</w:t>
      </w:r>
      <w:r>
        <w:rPr>
          <w:spacing w:val="-17"/>
          <w:sz w:val="24"/>
        </w:rPr>
        <w:t xml:space="preserve"> </w:t>
      </w:r>
      <w:r>
        <w:rPr>
          <w:sz w:val="24"/>
        </w:rPr>
        <w:t>A</w:t>
      </w:r>
      <w:r>
        <w:rPr>
          <w:spacing w:val="-17"/>
          <w:sz w:val="24"/>
        </w:rPr>
        <w:t xml:space="preserve"> </w:t>
      </w:r>
      <w:r>
        <w:rPr>
          <w:sz w:val="24"/>
        </w:rPr>
        <w:t>day</w:t>
      </w:r>
      <w:r>
        <w:rPr>
          <w:spacing w:val="-8"/>
          <w:sz w:val="24"/>
        </w:rPr>
        <w:t xml:space="preserve"> </w:t>
      </w:r>
      <w:r>
        <w:rPr>
          <w:sz w:val="24"/>
        </w:rPr>
        <w:t>care</w:t>
      </w:r>
      <w:r>
        <w:rPr>
          <w:spacing w:val="-6"/>
          <w:sz w:val="24"/>
        </w:rPr>
        <w:t xml:space="preserve"> </w:t>
      </w:r>
      <w:r>
        <w:rPr>
          <w:sz w:val="24"/>
        </w:rPr>
        <w:t>center,</w:t>
      </w:r>
      <w:r>
        <w:rPr>
          <w:spacing w:val="-6"/>
          <w:sz w:val="24"/>
        </w:rPr>
        <w:t xml:space="preserve"> </w:t>
      </w:r>
      <w:r>
        <w:rPr>
          <w:sz w:val="24"/>
        </w:rPr>
        <w:t>senior</w:t>
      </w:r>
      <w:r>
        <w:rPr>
          <w:spacing w:val="-6"/>
          <w:sz w:val="24"/>
        </w:rPr>
        <w:t xml:space="preserve"> </w:t>
      </w:r>
      <w:r>
        <w:rPr>
          <w:sz w:val="24"/>
        </w:rPr>
        <w:t>citizen</w:t>
      </w:r>
      <w:r>
        <w:rPr>
          <w:spacing w:val="-6"/>
          <w:sz w:val="24"/>
        </w:rPr>
        <w:t xml:space="preserve"> </w:t>
      </w:r>
      <w:r>
        <w:rPr>
          <w:sz w:val="24"/>
        </w:rPr>
        <w:t>center,</w:t>
      </w:r>
      <w:r>
        <w:rPr>
          <w:spacing w:val="-6"/>
          <w:sz w:val="24"/>
        </w:rPr>
        <w:t xml:space="preserve"> </w:t>
      </w:r>
      <w:r>
        <w:rPr>
          <w:sz w:val="24"/>
        </w:rPr>
        <w:t>homeless shelter, food bank, adoption agency, or other social service center establishment.</w:t>
      </w:r>
    </w:p>
    <w:p w14:paraId="324088AA" w14:textId="77777777" w:rsidR="006C66B2" w:rsidRDefault="00032C37">
      <w:pPr>
        <w:pStyle w:val="ListParagraph"/>
        <w:numPr>
          <w:ilvl w:val="0"/>
          <w:numId w:val="5"/>
        </w:numPr>
        <w:tabs>
          <w:tab w:val="left" w:pos="1056"/>
          <w:tab w:val="left" w:pos="1097"/>
        </w:tabs>
        <w:spacing w:line="261" w:lineRule="auto"/>
        <w:ind w:right="755" w:hanging="361"/>
        <w:rPr>
          <w:sz w:val="24"/>
        </w:rPr>
      </w:pPr>
      <w:r>
        <w:rPr>
          <w:b/>
          <w:sz w:val="24"/>
        </w:rPr>
        <w:t>Places</w:t>
      </w:r>
      <w:r>
        <w:rPr>
          <w:b/>
          <w:spacing w:val="33"/>
          <w:sz w:val="24"/>
        </w:rPr>
        <w:t xml:space="preserve"> </w:t>
      </w:r>
      <w:r>
        <w:rPr>
          <w:b/>
          <w:sz w:val="24"/>
        </w:rPr>
        <w:t>of</w:t>
      </w:r>
      <w:r>
        <w:rPr>
          <w:b/>
          <w:spacing w:val="-6"/>
          <w:sz w:val="24"/>
        </w:rPr>
        <w:t xml:space="preserve"> </w:t>
      </w:r>
      <w:r>
        <w:rPr>
          <w:b/>
          <w:sz w:val="24"/>
        </w:rPr>
        <w:t>Exercise</w:t>
      </w:r>
      <w:r>
        <w:rPr>
          <w:b/>
          <w:spacing w:val="-4"/>
          <w:sz w:val="24"/>
        </w:rPr>
        <w:t xml:space="preserve"> </w:t>
      </w:r>
      <w:r>
        <w:rPr>
          <w:b/>
          <w:sz w:val="24"/>
        </w:rPr>
        <w:t>or</w:t>
      </w:r>
      <w:r>
        <w:rPr>
          <w:b/>
          <w:spacing w:val="-3"/>
          <w:sz w:val="24"/>
        </w:rPr>
        <w:t xml:space="preserve"> </w:t>
      </w:r>
      <w:r>
        <w:rPr>
          <w:b/>
          <w:sz w:val="24"/>
        </w:rPr>
        <w:t>Recreation</w:t>
      </w:r>
      <w:r>
        <w:rPr>
          <w:sz w:val="24"/>
        </w:rPr>
        <w:t>:</w:t>
      </w:r>
      <w:r>
        <w:rPr>
          <w:spacing w:val="-17"/>
          <w:sz w:val="24"/>
        </w:rPr>
        <w:t xml:space="preserve"> </w:t>
      </w:r>
      <w:r>
        <w:rPr>
          <w:sz w:val="24"/>
        </w:rPr>
        <w:t>A</w:t>
      </w:r>
      <w:r>
        <w:rPr>
          <w:spacing w:val="-17"/>
          <w:sz w:val="24"/>
        </w:rPr>
        <w:t xml:space="preserve"> </w:t>
      </w:r>
      <w:r>
        <w:rPr>
          <w:sz w:val="24"/>
        </w:rPr>
        <w:t>gymnasium,</w:t>
      </w:r>
      <w:r>
        <w:rPr>
          <w:spacing w:val="-4"/>
          <w:sz w:val="24"/>
        </w:rPr>
        <w:t xml:space="preserve"> </w:t>
      </w:r>
      <w:r>
        <w:rPr>
          <w:sz w:val="24"/>
        </w:rPr>
        <w:t>health</w:t>
      </w:r>
      <w:r>
        <w:rPr>
          <w:spacing w:val="-4"/>
          <w:sz w:val="24"/>
        </w:rPr>
        <w:t xml:space="preserve"> </w:t>
      </w:r>
      <w:r>
        <w:rPr>
          <w:sz w:val="24"/>
        </w:rPr>
        <w:t>spa,</w:t>
      </w:r>
      <w:r>
        <w:rPr>
          <w:spacing w:val="-8"/>
          <w:sz w:val="24"/>
        </w:rPr>
        <w:t xml:space="preserve"> </w:t>
      </w:r>
      <w:r>
        <w:rPr>
          <w:sz w:val="24"/>
        </w:rPr>
        <w:t>bowling</w:t>
      </w:r>
      <w:r>
        <w:rPr>
          <w:spacing w:val="-6"/>
          <w:sz w:val="24"/>
        </w:rPr>
        <w:t xml:space="preserve"> </w:t>
      </w:r>
      <w:r>
        <w:rPr>
          <w:sz w:val="24"/>
        </w:rPr>
        <w:t>alley,</w:t>
      </w:r>
      <w:r>
        <w:rPr>
          <w:spacing w:val="-4"/>
          <w:sz w:val="24"/>
        </w:rPr>
        <w:t xml:space="preserve"> </w:t>
      </w:r>
      <w:r>
        <w:rPr>
          <w:sz w:val="24"/>
        </w:rPr>
        <w:t>golf</w:t>
      </w:r>
      <w:r>
        <w:rPr>
          <w:spacing w:val="-2"/>
          <w:sz w:val="24"/>
        </w:rPr>
        <w:t xml:space="preserve"> </w:t>
      </w:r>
      <w:r>
        <w:rPr>
          <w:sz w:val="24"/>
        </w:rPr>
        <w:t>course,</w:t>
      </w:r>
      <w:r>
        <w:rPr>
          <w:spacing w:val="-4"/>
          <w:sz w:val="24"/>
        </w:rPr>
        <w:t xml:space="preserve"> </w:t>
      </w:r>
      <w:r>
        <w:rPr>
          <w:sz w:val="24"/>
        </w:rPr>
        <w:t xml:space="preserve">or other </w:t>
      </w:r>
      <w:proofErr w:type="gramStart"/>
      <w:r>
        <w:rPr>
          <w:sz w:val="24"/>
        </w:rPr>
        <w:t>place</w:t>
      </w:r>
      <w:proofErr w:type="gramEnd"/>
      <w:r>
        <w:rPr>
          <w:sz w:val="24"/>
        </w:rPr>
        <w:t xml:space="preserve"> of exercise or recreation.</w:t>
      </w:r>
    </w:p>
    <w:p w14:paraId="70C7A424" w14:textId="372CB7BB" w:rsidR="006C66B2" w:rsidRDefault="00032C37">
      <w:pPr>
        <w:pStyle w:val="ListParagraph"/>
        <w:numPr>
          <w:ilvl w:val="0"/>
          <w:numId w:val="5"/>
        </w:numPr>
        <w:tabs>
          <w:tab w:val="left" w:pos="1056"/>
          <w:tab w:val="left" w:pos="1095"/>
        </w:tabs>
        <w:spacing w:line="261" w:lineRule="auto"/>
        <w:ind w:right="601" w:hanging="361"/>
        <w:rPr>
          <w:b/>
          <w:sz w:val="24"/>
        </w:rPr>
      </w:pPr>
      <w:r>
        <w:rPr>
          <w:b/>
          <w:sz w:val="24"/>
        </w:rPr>
        <w:t>Facility</w:t>
      </w:r>
      <w:r>
        <w:rPr>
          <w:b/>
          <w:spacing w:val="30"/>
          <w:sz w:val="24"/>
        </w:rPr>
        <w:t xml:space="preserve"> </w:t>
      </w:r>
      <w:r>
        <w:rPr>
          <w:b/>
          <w:sz w:val="24"/>
        </w:rPr>
        <w:t>associated</w:t>
      </w:r>
      <w:r>
        <w:rPr>
          <w:b/>
          <w:spacing w:val="-4"/>
          <w:sz w:val="24"/>
        </w:rPr>
        <w:t xml:space="preserve"> </w:t>
      </w:r>
      <w:r>
        <w:rPr>
          <w:b/>
          <w:sz w:val="24"/>
        </w:rPr>
        <w:t>with</w:t>
      </w:r>
      <w:r>
        <w:rPr>
          <w:b/>
          <w:spacing w:val="-2"/>
          <w:sz w:val="24"/>
        </w:rPr>
        <w:t xml:space="preserve"> </w:t>
      </w:r>
      <w:r>
        <w:rPr>
          <w:b/>
          <w:sz w:val="24"/>
        </w:rPr>
        <w:t>the</w:t>
      </w:r>
      <w:r>
        <w:rPr>
          <w:b/>
          <w:spacing w:val="-1"/>
          <w:sz w:val="24"/>
        </w:rPr>
        <w:t xml:space="preserve"> </w:t>
      </w:r>
      <w:r>
        <w:rPr>
          <w:b/>
          <w:sz w:val="24"/>
        </w:rPr>
        <w:t>Regents</w:t>
      </w:r>
      <w:r>
        <w:rPr>
          <w:b/>
          <w:spacing w:val="-1"/>
          <w:sz w:val="24"/>
        </w:rPr>
        <w:t xml:space="preserve"> </w:t>
      </w:r>
      <w:r>
        <w:rPr>
          <w:b/>
          <w:sz w:val="24"/>
        </w:rPr>
        <w:t>of</w:t>
      </w:r>
      <w:r>
        <w:rPr>
          <w:b/>
          <w:spacing w:val="-5"/>
          <w:sz w:val="24"/>
        </w:rPr>
        <w:t xml:space="preserve"> </w:t>
      </w:r>
      <w:r>
        <w:rPr>
          <w:b/>
          <w:sz w:val="24"/>
        </w:rPr>
        <w:t>the</w:t>
      </w:r>
      <w:r>
        <w:rPr>
          <w:b/>
          <w:spacing w:val="-2"/>
          <w:sz w:val="24"/>
        </w:rPr>
        <w:t xml:space="preserve"> </w:t>
      </w:r>
      <w:r>
        <w:rPr>
          <w:b/>
          <w:sz w:val="24"/>
        </w:rPr>
        <w:t>University</w:t>
      </w:r>
      <w:r>
        <w:rPr>
          <w:b/>
          <w:spacing w:val="-6"/>
          <w:sz w:val="24"/>
        </w:rPr>
        <w:t xml:space="preserve"> </w:t>
      </w:r>
      <w:r>
        <w:rPr>
          <w:b/>
          <w:sz w:val="24"/>
        </w:rPr>
        <w:t>of</w:t>
      </w:r>
      <w:r>
        <w:rPr>
          <w:b/>
          <w:spacing w:val="-2"/>
          <w:sz w:val="24"/>
        </w:rPr>
        <w:t xml:space="preserve"> </w:t>
      </w:r>
      <w:r>
        <w:rPr>
          <w:b/>
          <w:sz w:val="24"/>
        </w:rPr>
        <w:t>California,</w:t>
      </w:r>
      <w:r>
        <w:rPr>
          <w:b/>
          <w:spacing w:val="-2"/>
          <w:sz w:val="24"/>
        </w:rPr>
        <w:t xml:space="preserve"> </w:t>
      </w:r>
      <w:r>
        <w:rPr>
          <w:b/>
          <w:sz w:val="24"/>
        </w:rPr>
        <w:t>the</w:t>
      </w:r>
      <w:r>
        <w:rPr>
          <w:b/>
          <w:spacing w:val="-2"/>
          <w:sz w:val="24"/>
        </w:rPr>
        <w:t xml:space="preserve"> </w:t>
      </w:r>
      <w:r>
        <w:rPr>
          <w:b/>
          <w:sz w:val="24"/>
        </w:rPr>
        <w:t>Trustees</w:t>
      </w:r>
      <w:r>
        <w:rPr>
          <w:b/>
          <w:spacing w:val="-4"/>
          <w:sz w:val="24"/>
        </w:rPr>
        <w:t xml:space="preserve"> </w:t>
      </w:r>
      <w:r>
        <w:rPr>
          <w:b/>
          <w:sz w:val="24"/>
        </w:rPr>
        <w:t>of</w:t>
      </w:r>
      <w:r>
        <w:rPr>
          <w:b/>
          <w:spacing w:val="-3"/>
          <w:sz w:val="24"/>
        </w:rPr>
        <w:t xml:space="preserve"> </w:t>
      </w:r>
      <w:r>
        <w:rPr>
          <w:b/>
          <w:sz w:val="24"/>
        </w:rPr>
        <w:t>the California State University and the California State University, the Office of the Chancellor of the California Community</w:t>
      </w:r>
      <w:r>
        <w:rPr>
          <w:b/>
          <w:spacing w:val="-1"/>
          <w:sz w:val="24"/>
        </w:rPr>
        <w:t xml:space="preserve"> </w:t>
      </w:r>
      <w:r>
        <w:rPr>
          <w:b/>
          <w:sz w:val="24"/>
        </w:rPr>
        <w:t>Colleges, a K-12 School District, or any</w:t>
      </w:r>
      <w:r>
        <w:rPr>
          <w:b/>
          <w:spacing w:val="-1"/>
          <w:sz w:val="24"/>
        </w:rPr>
        <w:t xml:space="preserve"> </w:t>
      </w:r>
      <w:r w:rsidR="007E689D">
        <w:rPr>
          <w:b/>
          <w:sz w:val="24"/>
        </w:rPr>
        <w:t>l</w:t>
      </w:r>
      <w:r>
        <w:rPr>
          <w:b/>
          <w:sz w:val="24"/>
        </w:rPr>
        <w:t xml:space="preserve">ocal </w:t>
      </w:r>
      <w:r w:rsidR="007E689D">
        <w:rPr>
          <w:b/>
          <w:sz w:val="24"/>
        </w:rPr>
        <w:t>e</w:t>
      </w:r>
      <w:r>
        <w:rPr>
          <w:b/>
          <w:sz w:val="24"/>
        </w:rPr>
        <w:t xml:space="preserve">ducation </w:t>
      </w:r>
      <w:r w:rsidR="007E689D">
        <w:rPr>
          <w:b/>
          <w:sz w:val="24"/>
        </w:rPr>
        <w:t>a</w:t>
      </w:r>
      <w:r>
        <w:rPr>
          <w:b/>
          <w:sz w:val="24"/>
        </w:rPr>
        <w:t>gency;</w:t>
      </w:r>
    </w:p>
    <w:p w14:paraId="35F0F6BC" w14:textId="77777777" w:rsidR="006C66B2" w:rsidRDefault="00032C37">
      <w:pPr>
        <w:pStyle w:val="ListParagraph"/>
        <w:numPr>
          <w:ilvl w:val="0"/>
          <w:numId w:val="5"/>
        </w:numPr>
        <w:tabs>
          <w:tab w:val="left" w:pos="1056"/>
          <w:tab w:val="left" w:pos="1097"/>
        </w:tabs>
        <w:spacing w:line="261" w:lineRule="auto"/>
        <w:ind w:right="446" w:hanging="361"/>
        <w:rPr>
          <w:sz w:val="24"/>
        </w:rPr>
      </w:pPr>
      <w:r>
        <w:rPr>
          <w:b/>
          <w:sz w:val="24"/>
        </w:rPr>
        <w:t>Other</w:t>
      </w:r>
      <w:r>
        <w:rPr>
          <w:b/>
          <w:spacing w:val="33"/>
          <w:sz w:val="24"/>
        </w:rPr>
        <w:t xml:space="preserve"> </w:t>
      </w:r>
      <w:r>
        <w:rPr>
          <w:b/>
          <w:sz w:val="24"/>
        </w:rPr>
        <w:t>(please</w:t>
      </w:r>
      <w:r>
        <w:rPr>
          <w:b/>
          <w:spacing w:val="-5"/>
          <w:sz w:val="24"/>
        </w:rPr>
        <w:t xml:space="preserve"> </w:t>
      </w:r>
      <w:r>
        <w:rPr>
          <w:b/>
          <w:sz w:val="24"/>
        </w:rPr>
        <w:t>specify)</w:t>
      </w:r>
      <w:r>
        <w:rPr>
          <w:sz w:val="24"/>
        </w:rPr>
        <w:t>:</w:t>
      </w:r>
      <w:r>
        <w:rPr>
          <w:spacing w:val="-4"/>
          <w:sz w:val="24"/>
        </w:rPr>
        <w:t xml:space="preserve"> </w:t>
      </w:r>
      <w:r>
        <w:rPr>
          <w:sz w:val="24"/>
        </w:rPr>
        <w:t>cannabis</w:t>
      </w:r>
      <w:r>
        <w:rPr>
          <w:spacing w:val="-4"/>
          <w:sz w:val="24"/>
        </w:rPr>
        <w:t xml:space="preserve"> </w:t>
      </w:r>
      <w:r>
        <w:rPr>
          <w:sz w:val="24"/>
        </w:rPr>
        <w:t>dispensaries</w:t>
      </w:r>
      <w:r>
        <w:rPr>
          <w:spacing w:val="-4"/>
          <w:sz w:val="24"/>
        </w:rPr>
        <w:t xml:space="preserve"> </w:t>
      </w:r>
      <w:r>
        <w:rPr>
          <w:sz w:val="24"/>
        </w:rPr>
        <w:t>(not</w:t>
      </w:r>
      <w:r>
        <w:rPr>
          <w:spacing w:val="-4"/>
          <w:sz w:val="24"/>
        </w:rPr>
        <w:t xml:space="preserve"> </w:t>
      </w:r>
      <w:r>
        <w:rPr>
          <w:sz w:val="24"/>
        </w:rPr>
        <w:t>recognized</w:t>
      </w:r>
      <w:r>
        <w:rPr>
          <w:spacing w:val="-4"/>
          <w:sz w:val="24"/>
        </w:rPr>
        <w:t xml:space="preserve"> </w:t>
      </w:r>
      <w:r>
        <w:rPr>
          <w:sz w:val="24"/>
        </w:rPr>
        <w:t>federally)</w:t>
      </w:r>
      <w:r>
        <w:rPr>
          <w:spacing w:val="-4"/>
          <w:sz w:val="24"/>
        </w:rPr>
        <w:t xml:space="preserve"> </w:t>
      </w:r>
      <w:r>
        <w:rPr>
          <w:sz w:val="24"/>
        </w:rPr>
        <w:t>and</w:t>
      </w:r>
      <w:r>
        <w:rPr>
          <w:spacing w:val="-6"/>
          <w:sz w:val="24"/>
        </w:rPr>
        <w:t xml:space="preserve"> </w:t>
      </w:r>
      <w:r>
        <w:rPr>
          <w:sz w:val="24"/>
        </w:rPr>
        <w:t>any</w:t>
      </w:r>
      <w:r>
        <w:rPr>
          <w:spacing w:val="-6"/>
          <w:sz w:val="24"/>
        </w:rPr>
        <w:t xml:space="preserve"> </w:t>
      </w:r>
      <w:r>
        <w:rPr>
          <w:sz w:val="24"/>
        </w:rPr>
        <w:t>businesses that do not fall under the other categories provided.</w:t>
      </w:r>
    </w:p>
    <w:p w14:paraId="7836554C" w14:textId="77777777" w:rsidR="006C66B2" w:rsidRDefault="00032C37">
      <w:pPr>
        <w:pStyle w:val="ListParagraph"/>
        <w:numPr>
          <w:ilvl w:val="0"/>
          <w:numId w:val="5"/>
        </w:numPr>
        <w:tabs>
          <w:tab w:val="left" w:pos="1091"/>
        </w:tabs>
        <w:ind w:left="1091" w:hanging="395"/>
        <w:rPr>
          <w:b/>
          <w:sz w:val="24"/>
        </w:rPr>
      </w:pPr>
      <w:r>
        <w:rPr>
          <w:b/>
          <w:sz w:val="24"/>
        </w:rPr>
        <w:t>A</w:t>
      </w:r>
      <w:r>
        <w:rPr>
          <w:b/>
          <w:spacing w:val="-16"/>
          <w:sz w:val="24"/>
        </w:rPr>
        <w:t xml:space="preserve"> </w:t>
      </w:r>
      <w:r>
        <w:rPr>
          <w:b/>
          <w:sz w:val="24"/>
        </w:rPr>
        <w:t>Religious</w:t>
      </w:r>
      <w:r>
        <w:rPr>
          <w:b/>
          <w:spacing w:val="1"/>
          <w:sz w:val="24"/>
        </w:rPr>
        <w:t xml:space="preserve"> </w:t>
      </w:r>
      <w:r>
        <w:rPr>
          <w:b/>
          <w:spacing w:val="-2"/>
          <w:sz w:val="24"/>
        </w:rPr>
        <w:t>Facility</w:t>
      </w:r>
    </w:p>
    <w:p w14:paraId="57733DFE" w14:textId="77777777" w:rsidR="006C66B2" w:rsidRDefault="00032C37">
      <w:pPr>
        <w:pStyle w:val="ListParagraph"/>
        <w:numPr>
          <w:ilvl w:val="0"/>
          <w:numId w:val="5"/>
        </w:numPr>
        <w:tabs>
          <w:tab w:val="left" w:pos="1091"/>
        </w:tabs>
        <w:spacing w:before="185"/>
        <w:ind w:left="1091" w:hanging="395"/>
        <w:rPr>
          <w:b/>
          <w:sz w:val="24"/>
        </w:rPr>
      </w:pPr>
      <w:r>
        <w:rPr>
          <w:b/>
          <w:sz w:val="24"/>
        </w:rPr>
        <w:t>An</w:t>
      </w:r>
      <w:r>
        <w:rPr>
          <w:b/>
          <w:spacing w:val="-4"/>
          <w:sz w:val="24"/>
        </w:rPr>
        <w:t xml:space="preserve"> </w:t>
      </w:r>
      <w:r>
        <w:rPr>
          <w:b/>
          <w:sz w:val="24"/>
        </w:rPr>
        <w:t>Office</w:t>
      </w:r>
      <w:r>
        <w:rPr>
          <w:b/>
          <w:spacing w:val="-3"/>
          <w:sz w:val="24"/>
        </w:rPr>
        <w:t xml:space="preserve"> </w:t>
      </w:r>
      <w:r>
        <w:rPr>
          <w:b/>
          <w:spacing w:val="-2"/>
          <w:sz w:val="24"/>
        </w:rPr>
        <w:t>Building</w:t>
      </w:r>
    </w:p>
    <w:p w14:paraId="7B1E1D00" w14:textId="77777777" w:rsidR="006C66B2" w:rsidRDefault="00032C37">
      <w:pPr>
        <w:pStyle w:val="ListParagraph"/>
        <w:numPr>
          <w:ilvl w:val="0"/>
          <w:numId w:val="5"/>
        </w:numPr>
        <w:tabs>
          <w:tab w:val="left" w:pos="1091"/>
        </w:tabs>
        <w:spacing w:before="184"/>
        <w:ind w:left="1091" w:hanging="395"/>
        <w:rPr>
          <w:b/>
          <w:sz w:val="24"/>
        </w:rPr>
      </w:pPr>
      <w:r>
        <w:rPr>
          <w:b/>
          <w:sz w:val="24"/>
        </w:rPr>
        <w:t>A</w:t>
      </w:r>
      <w:r>
        <w:rPr>
          <w:b/>
          <w:spacing w:val="-17"/>
          <w:sz w:val="24"/>
        </w:rPr>
        <w:t xml:space="preserve"> </w:t>
      </w:r>
      <w:r>
        <w:rPr>
          <w:b/>
          <w:sz w:val="24"/>
        </w:rPr>
        <w:t>Public</w:t>
      </w:r>
      <w:r>
        <w:rPr>
          <w:b/>
          <w:spacing w:val="1"/>
          <w:sz w:val="24"/>
        </w:rPr>
        <w:t xml:space="preserve"> </w:t>
      </w:r>
      <w:r>
        <w:rPr>
          <w:b/>
          <w:sz w:val="24"/>
        </w:rPr>
        <w:t xml:space="preserve">Curb or </w:t>
      </w:r>
      <w:r>
        <w:rPr>
          <w:b/>
          <w:spacing w:val="-2"/>
          <w:sz w:val="24"/>
        </w:rPr>
        <w:t>Sidewalk</w:t>
      </w:r>
    </w:p>
    <w:p w14:paraId="4D4B8023" w14:textId="77777777" w:rsidR="006C66B2" w:rsidRDefault="00032C37">
      <w:pPr>
        <w:pStyle w:val="ListParagraph"/>
        <w:numPr>
          <w:ilvl w:val="0"/>
          <w:numId w:val="5"/>
        </w:numPr>
        <w:tabs>
          <w:tab w:val="left" w:pos="1094"/>
        </w:tabs>
        <w:spacing w:before="183"/>
        <w:ind w:left="1094" w:hanging="398"/>
        <w:rPr>
          <w:sz w:val="24"/>
        </w:rPr>
      </w:pPr>
      <w:r>
        <w:rPr>
          <w:b/>
          <w:sz w:val="24"/>
        </w:rPr>
        <w:t>Website</w:t>
      </w:r>
      <w:r>
        <w:rPr>
          <w:sz w:val="24"/>
        </w:rPr>
        <w:t>:</w:t>
      </w:r>
      <w:r>
        <w:rPr>
          <w:spacing w:val="-6"/>
          <w:sz w:val="24"/>
        </w:rPr>
        <w:t xml:space="preserve"> </w:t>
      </w:r>
      <w:r>
        <w:rPr>
          <w:sz w:val="24"/>
        </w:rPr>
        <w:t>Covers</w:t>
      </w:r>
      <w:r>
        <w:rPr>
          <w:spacing w:val="-3"/>
          <w:sz w:val="24"/>
        </w:rPr>
        <w:t xml:space="preserve"> </w:t>
      </w:r>
      <w:r>
        <w:rPr>
          <w:sz w:val="24"/>
        </w:rPr>
        <w:t>websites</w:t>
      </w:r>
      <w:r>
        <w:rPr>
          <w:spacing w:val="-7"/>
          <w:sz w:val="24"/>
        </w:rPr>
        <w:t xml:space="preserve"> </w:t>
      </w:r>
      <w:r>
        <w:rPr>
          <w:sz w:val="24"/>
        </w:rPr>
        <w:t>that</w:t>
      </w:r>
      <w:r>
        <w:rPr>
          <w:spacing w:val="-3"/>
          <w:sz w:val="24"/>
        </w:rPr>
        <w:t xml:space="preserve"> </w:t>
      </w:r>
      <w:r>
        <w:rPr>
          <w:sz w:val="24"/>
        </w:rPr>
        <w:t>are</w:t>
      </w:r>
      <w:r>
        <w:rPr>
          <w:spacing w:val="-6"/>
          <w:sz w:val="24"/>
        </w:rPr>
        <w:t xml:space="preserve"> </w:t>
      </w:r>
      <w:r>
        <w:rPr>
          <w:sz w:val="24"/>
        </w:rPr>
        <w:t>not</w:t>
      </w:r>
      <w:r>
        <w:rPr>
          <w:spacing w:val="-5"/>
          <w:sz w:val="24"/>
        </w:rPr>
        <w:t xml:space="preserve"> </w:t>
      </w:r>
      <w:r>
        <w:rPr>
          <w:sz w:val="24"/>
        </w:rPr>
        <w:t>accessible</w:t>
      </w:r>
      <w:r>
        <w:rPr>
          <w:spacing w:val="-3"/>
          <w:sz w:val="24"/>
        </w:rPr>
        <w:t xml:space="preserve"> </w:t>
      </w:r>
      <w:r>
        <w:rPr>
          <w:sz w:val="24"/>
        </w:rPr>
        <w:t>(i.e.,</w:t>
      </w:r>
      <w:r>
        <w:rPr>
          <w:spacing w:val="-6"/>
          <w:sz w:val="24"/>
        </w:rPr>
        <w:t xml:space="preserve"> </w:t>
      </w:r>
      <w:r>
        <w:rPr>
          <w:sz w:val="24"/>
        </w:rPr>
        <w:t>lack</w:t>
      </w:r>
      <w:r>
        <w:rPr>
          <w:spacing w:val="-3"/>
          <w:sz w:val="24"/>
        </w:rPr>
        <w:t xml:space="preserve"> </w:t>
      </w:r>
      <w:r>
        <w:rPr>
          <w:sz w:val="24"/>
        </w:rPr>
        <w:t>of</w:t>
      </w:r>
      <w:r>
        <w:rPr>
          <w:spacing w:val="-4"/>
          <w:sz w:val="24"/>
        </w:rPr>
        <w:t xml:space="preserve"> </w:t>
      </w:r>
      <w:r>
        <w:rPr>
          <w:sz w:val="24"/>
        </w:rPr>
        <w:t>screen</w:t>
      </w:r>
      <w:r>
        <w:rPr>
          <w:spacing w:val="-3"/>
          <w:sz w:val="24"/>
        </w:rPr>
        <w:t xml:space="preserve"> </w:t>
      </w:r>
      <w:r>
        <w:rPr>
          <w:sz w:val="24"/>
        </w:rPr>
        <w:t>reader</w:t>
      </w:r>
      <w:r>
        <w:rPr>
          <w:spacing w:val="-4"/>
          <w:sz w:val="24"/>
        </w:rPr>
        <w:t xml:space="preserve"> </w:t>
      </w:r>
      <w:r>
        <w:rPr>
          <w:sz w:val="24"/>
        </w:rPr>
        <w:t>support</w:t>
      </w:r>
      <w:r>
        <w:rPr>
          <w:spacing w:val="-3"/>
          <w:sz w:val="24"/>
        </w:rPr>
        <w:t xml:space="preserve"> </w:t>
      </w:r>
      <w:r>
        <w:rPr>
          <w:sz w:val="24"/>
        </w:rPr>
        <w:t>or</w:t>
      </w:r>
      <w:r>
        <w:rPr>
          <w:spacing w:val="-4"/>
          <w:sz w:val="24"/>
        </w:rPr>
        <w:t xml:space="preserve"> </w:t>
      </w:r>
      <w:r>
        <w:rPr>
          <w:spacing w:val="-2"/>
          <w:sz w:val="24"/>
        </w:rPr>
        <w:t>image</w:t>
      </w:r>
    </w:p>
    <w:p w14:paraId="647F915C" w14:textId="2EBD8A22" w:rsidR="006C66B2" w:rsidRDefault="00032C37">
      <w:pPr>
        <w:pStyle w:val="BodyText"/>
        <w:spacing w:before="27"/>
        <w:ind w:left="1056"/>
      </w:pPr>
      <w:r>
        <w:t>alt-text,</w:t>
      </w:r>
      <w:r>
        <w:rPr>
          <w:spacing w:val="-6"/>
        </w:rPr>
        <w:t xml:space="preserve"> </w:t>
      </w:r>
      <w:r>
        <w:t>no</w:t>
      </w:r>
      <w:r>
        <w:rPr>
          <w:spacing w:val="-3"/>
        </w:rPr>
        <w:t xml:space="preserve"> </w:t>
      </w:r>
      <w:r>
        <w:t>large</w:t>
      </w:r>
      <w:r>
        <w:rPr>
          <w:spacing w:val="-3"/>
        </w:rPr>
        <w:t xml:space="preserve"> </w:t>
      </w:r>
      <w:r>
        <w:t>print,</w:t>
      </w:r>
      <w:r>
        <w:rPr>
          <w:spacing w:val="-5"/>
        </w:rPr>
        <w:t xml:space="preserve"> </w:t>
      </w:r>
      <w:r>
        <w:t>unmodifiable</w:t>
      </w:r>
      <w:r>
        <w:rPr>
          <w:spacing w:val="-4"/>
        </w:rPr>
        <w:t xml:space="preserve"> </w:t>
      </w:r>
      <w:r>
        <w:t>websites</w:t>
      </w:r>
      <w:r>
        <w:rPr>
          <w:spacing w:val="-5"/>
        </w:rPr>
        <w:t xml:space="preserve"> </w:t>
      </w:r>
      <w:r>
        <w:t>for</w:t>
      </w:r>
      <w:r>
        <w:rPr>
          <w:spacing w:val="-3"/>
        </w:rPr>
        <w:t xml:space="preserve"> </w:t>
      </w:r>
      <w:r>
        <w:t>nonreadable</w:t>
      </w:r>
      <w:r>
        <w:rPr>
          <w:spacing w:val="-5"/>
        </w:rPr>
        <w:t xml:space="preserve"> </w:t>
      </w:r>
      <w:r>
        <w:t>text,</w:t>
      </w:r>
      <w:r>
        <w:rPr>
          <w:spacing w:val="-5"/>
        </w:rPr>
        <w:t xml:space="preserve"> </w:t>
      </w:r>
      <w:r>
        <w:rPr>
          <w:spacing w:val="-2"/>
        </w:rPr>
        <w:t>etc.)</w:t>
      </w:r>
      <w:r w:rsidR="007E689D">
        <w:rPr>
          <w:spacing w:val="-2"/>
        </w:rPr>
        <w:t>.</w:t>
      </w:r>
    </w:p>
    <w:p w14:paraId="0CF85DAD" w14:textId="77777777" w:rsidR="006C66B2" w:rsidRDefault="006C66B2">
      <w:pPr>
        <w:pStyle w:val="BodyText"/>
      </w:pPr>
    </w:p>
    <w:p w14:paraId="2F2E74DD" w14:textId="77777777" w:rsidR="006C66B2" w:rsidRDefault="006C66B2">
      <w:pPr>
        <w:pStyle w:val="BodyText"/>
      </w:pPr>
    </w:p>
    <w:p w14:paraId="244612E9" w14:textId="77777777" w:rsidR="006C66B2" w:rsidRDefault="006C66B2">
      <w:pPr>
        <w:pStyle w:val="BodyText"/>
      </w:pPr>
    </w:p>
    <w:p w14:paraId="2F503935" w14:textId="77777777" w:rsidR="006C66B2" w:rsidRDefault="006C66B2">
      <w:pPr>
        <w:pStyle w:val="BodyText"/>
      </w:pPr>
    </w:p>
    <w:p w14:paraId="33AF6173" w14:textId="77777777" w:rsidR="006C66B2" w:rsidRDefault="006C66B2">
      <w:pPr>
        <w:pStyle w:val="BodyText"/>
      </w:pPr>
    </w:p>
    <w:p w14:paraId="6A3A3F48" w14:textId="77777777" w:rsidR="006C66B2" w:rsidRDefault="006C66B2">
      <w:pPr>
        <w:pStyle w:val="BodyText"/>
      </w:pPr>
    </w:p>
    <w:p w14:paraId="579AAA6F" w14:textId="77777777" w:rsidR="006C66B2" w:rsidRDefault="006C66B2">
      <w:pPr>
        <w:pStyle w:val="BodyText"/>
      </w:pPr>
    </w:p>
    <w:p w14:paraId="63895923" w14:textId="77777777" w:rsidR="006C66B2" w:rsidRDefault="006C66B2">
      <w:pPr>
        <w:pStyle w:val="BodyText"/>
      </w:pPr>
    </w:p>
    <w:p w14:paraId="272D7460" w14:textId="77777777" w:rsidR="006C66B2" w:rsidRDefault="006C66B2">
      <w:pPr>
        <w:pStyle w:val="BodyText"/>
      </w:pPr>
    </w:p>
    <w:p w14:paraId="15D6467E" w14:textId="77777777" w:rsidR="006C66B2" w:rsidRDefault="006C66B2">
      <w:pPr>
        <w:pStyle w:val="BodyText"/>
      </w:pPr>
    </w:p>
    <w:p w14:paraId="585B0B6A" w14:textId="77777777" w:rsidR="006C66B2" w:rsidRDefault="006C66B2">
      <w:pPr>
        <w:pStyle w:val="BodyText"/>
      </w:pPr>
    </w:p>
    <w:p w14:paraId="37D1D1D3" w14:textId="77777777" w:rsidR="006C66B2" w:rsidRDefault="006C66B2">
      <w:pPr>
        <w:pStyle w:val="BodyText"/>
      </w:pPr>
    </w:p>
    <w:p w14:paraId="076B7036" w14:textId="77777777" w:rsidR="006C66B2" w:rsidRDefault="006C66B2">
      <w:pPr>
        <w:pStyle w:val="BodyText"/>
      </w:pPr>
    </w:p>
    <w:p w14:paraId="3FBC71F4" w14:textId="77777777" w:rsidR="006C66B2" w:rsidRDefault="006C66B2">
      <w:pPr>
        <w:pStyle w:val="BodyText"/>
      </w:pPr>
    </w:p>
    <w:p w14:paraId="3B6C692B" w14:textId="77777777" w:rsidR="006C66B2" w:rsidRDefault="006C66B2">
      <w:pPr>
        <w:pStyle w:val="BodyText"/>
      </w:pPr>
    </w:p>
    <w:p w14:paraId="490B740E" w14:textId="77777777" w:rsidR="006C66B2" w:rsidRDefault="006C66B2">
      <w:pPr>
        <w:pStyle w:val="BodyText"/>
      </w:pPr>
    </w:p>
    <w:p w14:paraId="57702A55" w14:textId="77777777" w:rsidR="006C66B2" w:rsidRDefault="006C66B2">
      <w:pPr>
        <w:pStyle w:val="BodyText"/>
      </w:pPr>
    </w:p>
    <w:p w14:paraId="0514D247" w14:textId="77777777" w:rsidR="006C66B2" w:rsidRDefault="006C66B2">
      <w:pPr>
        <w:pStyle w:val="BodyText"/>
      </w:pPr>
    </w:p>
    <w:p w14:paraId="0AD3A7A4" w14:textId="77777777" w:rsidR="006C66B2" w:rsidRDefault="006C66B2">
      <w:pPr>
        <w:pStyle w:val="BodyText"/>
      </w:pPr>
    </w:p>
    <w:p w14:paraId="74D2FABE" w14:textId="77777777" w:rsidR="006C66B2" w:rsidRDefault="006C66B2">
      <w:pPr>
        <w:pStyle w:val="BodyText"/>
      </w:pPr>
    </w:p>
    <w:p w14:paraId="5CEA45C1" w14:textId="77777777" w:rsidR="006C66B2" w:rsidRDefault="006C66B2">
      <w:pPr>
        <w:pStyle w:val="BodyText"/>
      </w:pPr>
    </w:p>
    <w:p w14:paraId="2282EB56" w14:textId="77777777" w:rsidR="006C66B2" w:rsidRDefault="006C66B2">
      <w:pPr>
        <w:pStyle w:val="BodyText"/>
        <w:spacing w:before="274"/>
      </w:pPr>
    </w:p>
    <w:p w14:paraId="138AFD24" w14:textId="77777777" w:rsidR="006C66B2" w:rsidRDefault="00032C37">
      <w:pPr>
        <w:ind w:right="413"/>
        <w:jc w:val="right"/>
        <w:rPr>
          <w:b/>
          <w:sz w:val="24"/>
        </w:rPr>
      </w:pPr>
      <w:r>
        <w:rPr>
          <w:b/>
          <w:spacing w:val="-5"/>
          <w:sz w:val="24"/>
        </w:rPr>
        <w:t>60</w:t>
      </w:r>
    </w:p>
    <w:p w14:paraId="561DF8B6" w14:textId="77777777" w:rsidR="006C66B2" w:rsidRDefault="006C66B2">
      <w:pPr>
        <w:jc w:val="right"/>
        <w:rPr>
          <w:b/>
          <w:sz w:val="24"/>
        </w:rPr>
        <w:sectPr w:rsidR="006C66B2">
          <w:pgSz w:w="12240" w:h="15840"/>
          <w:pgMar w:top="1220" w:right="360" w:bottom="280" w:left="360" w:header="731" w:footer="0" w:gutter="0"/>
          <w:cols w:space="720"/>
        </w:sectPr>
      </w:pPr>
    </w:p>
    <w:p w14:paraId="56DB4584" w14:textId="77777777" w:rsidR="006C66B2" w:rsidRDefault="006C66B2">
      <w:pPr>
        <w:pStyle w:val="BodyText"/>
        <w:spacing w:before="20"/>
        <w:rPr>
          <w:b/>
        </w:rPr>
      </w:pPr>
    </w:p>
    <w:p w14:paraId="3506CC45" w14:textId="77777777" w:rsidR="006C66B2" w:rsidRDefault="00032C37">
      <w:pPr>
        <w:spacing w:line="271" w:lineRule="auto"/>
        <w:ind w:left="681" w:right="662"/>
        <w:rPr>
          <w:b/>
          <w:sz w:val="24"/>
        </w:rPr>
      </w:pPr>
      <w:r>
        <w:rPr>
          <w:b/>
          <w:sz w:val="24"/>
        </w:rPr>
        <w:t>Appendix</w:t>
      </w:r>
      <w:r>
        <w:rPr>
          <w:b/>
          <w:spacing w:val="-4"/>
          <w:sz w:val="24"/>
        </w:rPr>
        <w:t xml:space="preserve"> </w:t>
      </w:r>
      <w:r>
        <w:rPr>
          <w:b/>
          <w:sz w:val="24"/>
        </w:rPr>
        <w:t>C:</w:t>
      </w:r>
      <w:r>
        <w:rPr>
          <w:b/>
          <w:spacing w:val="-1"/>
          <w:sz w:val="24"/>
        </w:rPr>
        <w:t xml:space="preserve"> </w:t>
      </w:r>
      <w:r>
        <w:rPr>
          <w:b/>
          <w:sz w:val="24"/>
        </w:rPr>
        <w:t>Complaints</w:t>
      </w:r>
      <w:r>
        <w:rPr>
          <w:b/>
          <w:spacing w:val="-4"/>
          <w:sz w:val="24"/>
        </w:rPr>
        <w:t xml:space="preserve"> </w:t>
      </w:r>
      <w:r>
        <w:rPr>
          <w:b/>
          <w:sz w:val="24"/>
        </w:rPr>
        <w:t>and</w:t>
      </w:r>
      <w:r>
        <w:rPr>
          <w:b/>
          <w:spacing w:val="-4"/>
          <w:sz w:val="24"/>
        </w:rPr>
        <w:t xml:space="preserve"> </w:t>
      </w:r>
      <w:r>
        <w:rPr>
          <w:b/>
          <w:sz w:val="24"/>
        </w:rPr>
        <w:t>Prelitigation</w:t>
      </w:r>
      <w:r>
        <w:rPr>
          <w:b/>
          <w:spacing w:val="-7"/>
          <w:sz w:val="24"/>
        </w:rPr>
        <w:t xml:space="preserve"> </w:t>
      </w:r>
      <w:r>
        <w:rPr>
          <w:b/>
          <w:sz w:val="24"/>
        </w:rPr>
        <w:t>Letters</w:t>
      </w:r>
      <w:r>
        <w:rPr>
          <w:b/>
          <w:spacing w:val="-4"/>
          <w:sz w:val="24"/>
        </w:rPr>
        <w:t xml:space="preserve"> </w:t>
      </w:r>
      <w:r>
        <w:rPr>
          <w:b/>
          <w:sz w:val="24"/>
        </w:rPr>
        <w:t>Received</w:t>
      </w:r>
      <w:r>
        <w:rPr>
          <w:b/>
          <w:spacing w:val="-4"/>
          <w:sz w:val="24"/>
        </w:rPr>
        <w:t xml:space="preserve"> </w:t>
      </w:r>
      <w:r>
        <w:rPr>
          <w:b/>
          <w:sz w:val="24"/>
        </w:rPr>
        <w:t>by</w:t>
      </w:r>
      <w:r>
        <w:rPr>
          <w:b/>
          <w:spacing w:val="-6"/>
          <w:sz w:val="24"/>
        </w:rPr>
        <w:t xml:space="preserve"> </w:t>
      </w:r>
      <w:r>
        <w:rPr>
          <w:b/>
          <w:sz w:val="24"/>
        </w:rPr>
        <w:t>Places</w:t>
      </w:r>
      <w:r>
        <w:rPr>
          <w:b/>
          <w:spacing w:val="-4"/>
          <w:sz w:val="24"/>
        </w:rPr>
        <w:t xml:space="preserve"> </w:t>
      </w:r>
      <w:r>
        <w:rPr>
          <w:b/>
          <w:sz w:val="24"/>
        </w:rPr>
        <w:t>of</w:t>
      </w:r>
      <w:r>
        <w:rPr>
          <w:b/>
          <w:spacing w:val="-4"/>
          <w:sz w:val="24"/>
        </w:rPr>
        <w:t xml:space="preserve"> </w:t>
      </w:r>
      <w:r>
        <w:rPr>
          <w:b/>
          <w:sz w:val="24"/>
        </w:rPr>
        <w:t>Public Accommodation (2022-2025)</w:t>
      </w:r>
    </w:p>
    <w:p w14:paraId="60D73B72" w14:textId="77777777" w:rsidR="006C66B2" w:rsidRDefault="006C66B2">
      <w:pPr>
        <w:pStyle w:val="BodyText"/>
        <w:rPr>
          <w:b/>
          <w:sz w:val="20"/>
        </w:rPr>
      </w:pPr>
    </w:p>
    <w:p w14:paraId="3C107016" w14:textId="77777777" w:rsidR="006C66B2" w:rsidRDefault="006C66B2">
      <w:pPr>
        <w:pStyle w:val="BodyText"/>
        <w:spacing w:before="81"/>
        <w:rPr>
          <w:b/>
          <w:sz w:val="20"/>
        </w:rPr>
      </w:pPr>
    </w:p>
    <w:tbl>
      <w:tblPr>
        <w:tblW w:w="0" w:type="auto"/>
        <w:tblInd w:w="506"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2196"/>
        <w:gridCol w:w="930"/>
        <w:gridCol w:w="1165"/>
        <w:gridCol w:w="930"/>
        <w:gridCol w:w="1171"/>
        <w:gridCol w:w="930"/>
        <w:gridCol w:w="1148"/>
        <w:gridCol w:w="930"/>
        <w:gridCol w:w="1126"/>
      </w:tblGrid>
      <w:tr w:rsidR="006C66B2" w14:paraId="03998FA7" w14:textId="77777777">
        <w:trPr>
          <w:trHeight w:val="1299"/>
        </w:trPr>
        <w:tc>
          <w:tcPr>
            <w:tcW w:w="2196" w:type="dxa"/>
            <w:shd w:val="clear" w:color="auto" w:fill="C5D9EF"/>
          </w:tcPr>
          <w:p w14:paraId="5DA8D681" w14:textId="77777777" w:rsidR="006C66B2" w:rsidRDefault="00032C37">
            <w:pPr>
              <w:pStyle w:val="TableParagraph"/>
              <w:spacing w:before="251" w:line="228" w:lineRule="auto"/>
              <w:ind w:left="155" w:right="144" w:hanging="1"/>
              <w:rPr>
                <w:b/>
                <w:sz w:val="24"/>
              </w:rPr>
            </w:pPr>
            <w:r>
              <w:rPr>
                <w:b/>
                <w:sz w:val="24"/>
              </w:rPr>
              <w:t xml:space="preserve">Place of Public </w:t>
            </w:r>
            <w:r>
              <w:rPr>
                <w:b/>
                <w:spacing w:val="-2"/>
                <w:sz w:val="24"/>
              </w:rPr>
              <w:t>Accommodation Category</w:t>
            </w:r>
          </w:p>
        </w:tc>
        <w:tc>
          <w:tcPr>
            <w:tcW w:w="930" w:type="dxa"/>
            <w:shd w:val="clear" w:color="auto" w:fill="C5D9EF"/>
          </w:tcPr>
          <w:p w14:paraId="3139FCE3" w14:textId="77777777" w:rsidR="006C66B2" w:rsidRDefault="006C66B2">
            <w:pPr>
              <w:pStyle w:val="TableParagraph"/>
              <w:spacing w:before="96"/>
              <w:jc w:val="left"/>
              <w:rPr>
                <w:b/>
                <w:sz w:val="24"/>
              </w:rPr>
            </w:pPr>
          </w:p>
          <w:p w14:paraId="18A76B21" w14:textId="77777777" w:rsidR="006C66B2" w:rsidRDefault="00032C37">
            <w:pPr>
              <w:pStyle w:val="TableParagraph"/>
              <w:spacing w:line="269" w:lineRule="exact"/>
              <w:ind w:left="194"/>
              <w:jc w:val="left"/>
              <w:rPr>
                <w:b/>
                <w:sz w:val="24"/>
              </w:rPr>
            </w:pPr>
            <w:r>
              <w:rPr>
                <w:b/>
                <w:spacing w:val="-4"/>
                <w:sz w:val="24"/>
              </w:rPr>
              <w:t>2025</w:t>
            </w:r>
          </w:p>
          <w:p w14:paraId="69C5A295" w14:textId="77777777" w:rsidR="006C66B2" w:rsidRDefault="00032C37">
            <w:pPr>
              <w:pStyle w:val="TableParagraph"/>
              <w:spacing w:line="269" w:lineRule="exact"/>
              <w:ind w:left="185"/>
              <w:jc w:val="left"/>
              <w:rPr>
                <w:b/>
                <w:sz w:val="24"/>
              </w:rPr>
            </w:pPr>
            <w:r>
              <w:rPr>
                <w:b/>
                <w:spacing w:val="-2"/>
                <w:sz w:val="24"/>
              </w:rPr>
              <w:t>Total</w:t>
            </w:r>
          </w:p>
        </w:tc>
        <w:tc>
          <w:tcPr>
            <w:tcW w:w="1165" w:type="dxa"/>
            <w:shd w:val="clear" w:color="auto" w:fill="C5D9EF"/>
          </w:tcPr>
          <w:p w14:paraId="5DFB26E9" w14:textId="77777777" w:rsidR="006C66B2" w:rsidRDefault="006C66B2">
            <w:pPr>
              <w:pStyle w:val="TableParagraph"/>
              <w:spacing w:before="96"/>
              <w:jc w:val="left"/>
              <w:rPr>
                <w:b/>
                <w:sz w:val="24"/>
              </w:rPr>
            </w:pPr>
          </w:p>
          <w:p w14:paraId="0710B15C" w14:textId="77777777" w:rsidR="006C66B2" w:rsidRDefault="00032C37">
            <w:pPr>
              <w:pStyle w:val="TableParagraph"/>
              <w:spacing w:line="269" w:lineRule="exact"/>
              <w:ind w:left="9" w:right="3"/>
              <w:rPr>
                <w:b/>
                <w:sz w:val="24"/>
              </w:rPr>
            </w:pPr>
            <w:r>
              <w:rPr>
                <w:b/>
                <w:spacing w:val="-4"/>
                <w:sz w:val="24"/>
              </w:rPr>
              <w:t>2025</w:t>
            </w:r>
          </w:p>
          <w:p w14:paraId="2670BB70" w14:textId="77777777" w:rsidR="006C66B2" w:rsidRDefault="00032C37">
            <w:pPr>
              <w:pStyle w:val="TableParagraph"/>
              <w:spacing w:line="269" w:lineRule="exact"/>
              <w:ind w:left="9" w:right="1"/>
              <w:rPr>
                <w:b/>
                <w:sz w:val="24"/>
              </w:rPr>
            </w:pPr>
            <w:r>
              <w:rPr>
                <w:b/>
                <w:spacing w:val="-2"/>
                <w:sz w:val="24"/>
              </w:rPr>
              <w:t>Percent</w:t>
            </w:r>
          </w:p>
        </w:tc>
        <w:tc>
          <w:tcPr>
            <w:tcW w:w="930" w:type="dxa"/>
            <w:shd w:val="clear" w:color="auto" w:fill="C5D9EF"/>
          </w:tcPr>
          <w:p w14:paraId="4DD38730" w14:textId="77777777" w:rsidR="006C66B2" w:rsidRDefault="006C66B2">
            <w:pPr>
              <w:pStyle w:val="TableParagraph"/>
              <w:spacing w:before="96"/>
              <w:jc w:val="left"/>
              <w:rPr>
                <w:b/>
                <w:sz w:val="24"/>
              </w:rPr>
            </w:pPr>
          </w:p>
          <w:p w14:paraId="46F60B90" w14:textId="77777777" w:rsidR="006C66B2" w:rsidRDefault="00032C37">
            <w:pPr>
              <w:pStyle w:val="TableParagraph"/>
              <w:spacing w:line="269" w:lineRule="exact"/>
              <w:ind w:left="193"/>
              <w:jc w:val="left"/>
              <w:rPr>
                <w:b/>
                <w:sz w:val="24"/>
              </w:rPr>
            </w:pPr>
            <w:r>
              <w:rPr>
                <w:b/>
                <w:spacing w:val="-4"/>
                <w:sz w:val="24"/>
              </w:rPr>
              <w:t>2024</w:t>
            </w:r>
          </w:p>
          <w:p w14:paraId="682665F5" w14:textId="77777777" w:rsidR="006C66B2" w:rsidRDefault="00032C37">
            <w:pPr>
              <w:pStyle w:val="TableParagraph"/>
              <w:spacing w:line="269" w:lineRule="exact"/>
              <w:ind w:left="183"/>
              <w:jc w:val="left"/>
              <w:rPr>
                <w:b/>
                <w:sz w:val="24"/>
              </w:rPr>
            </w:pPr>
            <w:r>
              <w:rPr>
                <w:b/>
                <w:spacing w:val="-2"/>
                <w:sz w:val="24"/>
              </w:rPr>
              <w:t>Total</w:t>
            </w:r>
          </w:p>
        </w:tc>
        <w:tc>
          <w:tcPr>
            <w:tcW w:w="1171" w:type="dxa"/>
            <w:shd w:val="clear" w:color="auto" w:fill="C5D9EF"/>
          </w:tcPr>
          <w:p w14:paraId="24224F42" w14:textId="77777777" w:rsidR="006C66B2" w:rsidRDefault="006C66B2">
            <w:pPr>
              <w:pStyle w:val="TableParagraph"/>
              <w:spacing w:before="96"/>
              <w:jc w:val="left"/>
              <w:rPr>
                <w:b/>
                <w:sz w:val="24"/>
              </w:rPr>
            </w:pPr>
          </w:p>
          <w:p w14:paraId="534755FE" w14:textId="77777777" w:rsidR="006C66B2" w:rsidRDefault="00032C37">
            <w:pPr>
              <w:pStyle w:val="TableParagraph"/>
              <w:spacing w:line="269" w:lineRule="exact"/>
              <w:ind w:left="11" w:right="4"/>
              <w:rPr>
                <w:b/>
                <w:sz w:val="24"/>
              </w:rPr>
            </w:pPr>
            <w:r>
              <w:rPr>
                <w:b/>
                <w:spacing w:val="-4"/>
                <w:sz w:val="24"/>
              </w:rPr>
              <w:t>2024</w:t>
            </w:r>
          </w:p>
          <w:p w14:paraId="72BAC1E5" w14:textId="77777777" w:rsidR="006C66B2" w:rsidRDefault="00032C37">
            <w:pPr>
              <w:pStyle w:val="TableParagraph"/>
              <w:spacing w:line="269" w:lineRule="exact"/>
              <w:ind w:left="11" w:right="4"/>
              <w:rPr>
                <w:b/>
                <w:sz w:val="24"/>
              </w:rPr>
            </w:pPr>
            <w:r>
              <w:rPr>
                <w:b/>
                <w:spacing w:val="-2"/>
                <w:sz w:val="24"/>
              </w:rPr>
              <w:t>Percent</w:t>
            </w:r>
          </w:p>
        </w:tc>
        <w:tc>
          <w:tcPr>
            <w:tcW w:w="930" w:type="dxa"/>
            <w:shd w:val="clear" w:color="auto" w:fill="C5D9EF"/>
          </w:tcPr>
          <w:p w14:paraId="01AD591E" w14:textId="77777777" w:rsidR="006C66B2" w:rsidRDefault="006C66B2">
            <w:pPr>
              <w:pStyle w:val="TableParagraph"/>
              <w:spacing w:before="96"/>
              <w:jc w:val="left"/>
              <w:rPr>
                <w:b/>
                <w:sz w:val="24"/>
              </w:rPr>
            </w:pPr>
          </w:p>
          <w:p w14:paraId="72408F2A" w14:textId="77777777" w:rsidR="006C66B2" w:rsidRDefault="00032C37">
            <w:pPr>
              <w:pStyle w:val="TableParagraph"/>
              <w:spacing w:line="269" w:lineRule="exact"/>
              <w:ind w:left="192"/>
              <w:jc w:val="left"/>
              <w:rPr>
                <w:b/>
                <w:sz w:val="24"/>
              </w:rPr>
            </w:pPr>
            <w:r>
              <w:rPr>
                <w:b/>
                <w:spacing w:val="-4"/>
                <w:sz w:val="24"/>
              </w:rPr>
              <w:t>2023</w:t>
            </w:r>
          </w:p>
          <w:p w14:paraId="31C1321A" w14:textId="77777777" w:rsidR="006C66B2" w:rsidRDefault="00032C37">
            <w:pPr>
              <w:pStyle w:val="TableParagraph"/>
              <w:spacing w:line="269" w:lineRule="exact"/>
              <w:ind w:left="182"/>
              <w:jc w:val="left"/>
              <w:rPr>
                <w:b/>
                <w:sz w:val="24"/>
              </w:rPr>
            </w:pPr>
            <w:r>
              <w:rPr>
                <w:b/>
                <w:spacing w:val="-2"/>
                <w:sz w:val="24"/>
              </w:rPr>
              <w:t>Total</w:t>
            </w:r>
          </w:p>
        </w:tc>
        <w:tc>
          <w:tcPr>
            <w:tcW w:w="1148" w:type="dxa"/>
            <w:shd w:val="clear" w:color="auto" w:fill="C5D9EF"/>
          </w:tcPr>
          <w:p w14:paraId="5BABD2F4" w14:textId="77777777" w:rsidR="006C66B2" w:rsidRDefault="006C66B2">
            <w:pPr>
              <w:pStyle w:val="TableParagraph"/>
              <w:spacing w:before="96"/>
              <w:jc w:val="left"/>
              <w:rPr>
                <w:b/>
                <w:sz w:val="24"/>
              </w:rPr>
            </w:pPr>
          </w:p>
          <w:p w14:paraId="69C8CDBA" w14:textId="77777777" w:rsidR="006C66B2" w:rsidRDefault="00032C37">
            <w:pPr>
              <w:pStyle w:val="TableParagraph"/>
              <w:spacing w:line="269" w:lineRule="exact"/>
              <w:ind w:left="9" w:right="6"/>
              <w:rPr>
                <w:b/>
                <w:sz w:val="24"/>
              </w:rPr>
            </w:pPr>
            <w:r>
              <w:rPr>
                <w:b/>
                <w:spacing w:val="-4"/>
                <w:sz w:val="24"/>
              </w:rPr>
              <w:t>2023</w:t>
            </w:r>
          </w:p>
          <w:p w14:paraId="578958C6" w14:textId="77777777" w:rsidR="006C66B2" w:rsidRDefault="00032C37">
            <w:pPr>
              <w:pStyle w:val="TableParagraph"/>
              <w:spacing w:line="269" w:lineRule="exact"/>
              <w:ind w:left="9" w:right="4"/>
              <w:rPr>
                <w:b/>
                <w:sz w:val="24"/>
              </w:rPr>
            </w:pPr>
            <w:r>
              <w:rPr>
                <w:b/>
                <w:spacing w:val="-2"/>
                <w:sz w:val="24"/>
              </w:rPr>
              <w:t>Percent</w:t>
            </w:r>
          </w:p>
        </w:tc>
        <w:tc>
          <w:tcPr>
            <w:tcW w:w="930" w:type="dxa"/>
            <w:shd w:val="clear" w:color="auto" w:fill="C5D9EF"/>
          </w:tcPr>
          <w:p w14:paraId="4B1F759A" w14:textId="77777777" w:rsidR="006C66B2" w:rsidRDefault="006C66B2">
            <w:pPr>
              <w:pStyle w:val="TableParagraph"/>
              <w:spacing w:before="96"/>
              <w:jc w:val="left"/>
              <w:rPr>
                <w:b/>
                <w:sz w:val="24"/>
              </w:rPr>
            </w:pPr>
          </w:p>
          <w:p w14:paraId="10EF6E57" w14:textId="77777777" w:rsidR="006C66B2" w:rsidRDefault="00032C37">
            <w:pPr>
              <w:pStyle w:val="TableParagraph"/>
              <w:spacing w:line="269" w:lineRule="exact"/>
              <w:ind w:left="193"/>
              <w:jc w:val="left"/>
              <w:rPr>
                <w:b/>
                <w:sz w:val="24"/>
              </w:rPr>
            </w:pPr>
            <w:r>
              <w:rPr>
                <w:b/>
                <w:spacing w:val="-4"/>
                <w:sz w:val="24"/>
              </w:rPr>
              <w:t>2022</w:t>
            </w:r>
          </w:p>
          <w:p w14:paraId="4C68A778" w14:textId="77777777" w:rsidR="006C66B2" w:rsidRDefault="00032C37">
            <w:pPr>
              <w:pStyle w:val="TableParagraph"/>
              <w:spacing w:line="269" w:lineRule="exact"/>
              <w:ind w:left="183"/>
              <w:jc w:val="left"/>
              <w:rPr>
                <w:b/>
                <w:sz w:val="24"/>
              </w:rPr>
            </w:pPr>
            <w:r>
              <w:rPr>
                <w:b/>
                <w:spacing w:val="-2"/>
                <w:sz w:val="24"/>
              </w:rPr>
              <w:t>Total</w:t>
            </w:r>
          </w:p>
        </w:tc>
        <w:tc>
          <w:tcPr>
            <w:tcW w:w="1126" w:type="dxa"/>
            <w:shd w:val="clear" w:color="auto" w:fill="C5D9EF"/>
          </w:tcPr>
          <w:p w14:paraId="65ED7258" w14:textId="77777777" w:rsidR="006C66B2" w:rsidRDefault="006C66B2">
            <w:pPr>
              <w:pStyle w:val="TableParagraph"/>
              <w:spacing w:before="96"/>
              <w:jc w:val="left"/>
              <w:rPr>
                <w:b/>
                <w:sz w:val="24"/>
              </w:rPr>
            </w:pPr>
          </w:p>
          <w:p w14:paraId="61488C4F" w14:textId="77777777" w:rsidR="006C66B2" w:rsidRDefault="00032C37">
            <w:pPr>
              <w:pStyle w:val="TableParagraph"/>
              <w:spacing w:line="269" w:lineRule="exact"/>
              <w:ind w:left="9" w:right="6"/>
              <w:rPr>
                <w:b/>
                <w:sz w:val="24"/>
              </w:rPr>
            </w:pPr>
            <w:r>
              <w:rPr>
                <w:b/>
                <w:spacing w:val="-4"/>
                <w:sz w:val="24"/>
              </w:rPr>
              <w:t>2022</w:t>
            </w:r>
          </w:p>
          <w:p w14:paraId="373B9395" w14:textId="77777777" w:rsidR="006C66B2" w:rsidRDefault="00032C37">
            <w:pPr>
              <w:pStyle w:val="TableParagraph"/>
              <w:spacing w:line="269" w:lineRule="exact"/>
              <w:ind w:left="9" w:right="4"/>
              <w:rPr>
                <w:b/>
                <w:sz w:val="24"/>
              </w:rPr>
            </w:pPr>
            <w:r>
              <w:rPr>
                <w:b/>
                <w:spacing w:val="-2"/>
                <w:sz w:val="24"/>
              </w:rPr>
              <w:t>Percent</w:t>
            </w:r>
          </w:p>
        </w:tc>
      </w:tr>
      <w:tr w:rsidR="006C66B2" w14:paraId="2DA11B50" w14:textId="77777777">
        <w:trPr>
          <w:trHeight w:val="969"/>
        </w:trPr>
        <w:tc>
          <w:tcPr>
            <w:tcW w:w="2196" w:type="dxa"/>
          </w:tcPr>
          <w:p w14:paraId="3528A8F3" w14:textId="77777777" w:rsidR="006C66B2" w:rsidRDefault="00032C37">
            <w:pPr>
              <w:pStyle w:val="TableParagraph"/>
              <w:spacing w:before="219" w:line="228" w:lineRule="auto"/>
              <w:ind w:left="280" w:hanging="8"/>
              <w:jc w:val="left"/>
              <w:rPr>
                <w:sz w:val="24"/>
              </w:rPr>
            </w:pPr>
            <w:r>
              <w:rPr>
                <w:sz w:val="24"/>
              </w:rPr>
              <w:t>Sales</w:t>
            </w:r>
            <w:r>
              <w:rPr>
                <w:spacing w:val="-16"/>
                <w:sz w:val="24"/>
              </w:rPr>
              <w:t xml:space="preserve"> </w:t>
            </w:r>
            <w:r>
              <w:rPr>
                <w:sz w:val="24"/>
              </w:rPr>
              <w:t>or</w:t>
            </w:r>
            <w:r>
              <w:rPr>
                <w:spacing w:val="-16"/>
                <w:sz w:val="24"/>
              </w:rPr>
              <w:t xml:space="preserve"> </w:t>
            </w:r>
            <w:r>
              <w:rPr>
                <w:sz w:val="24"/>
              </w:rPr>
              <w:t xml:space="preserve">Rental </w:t>
            </w:r>
            <w:r>
              <w:rPr>
                <w:spacing w:val="-2"/>
                <w:sz w:val="24"/>
              </w:rPr>
              <w:t>Establishments</w:t>
            </w:r>
          </w:p>
        </w:tc>
        <w:tc>
          <w:tcPr>
            <w:tcW w:w="930" w:type="dxa"/>
            <w:shd w:val="clear" w:color="auto" w:fill="D9EAD2"/>
          </w:tcPr>
          <w:p w14:paraId="73E63D5A" w14:textId="77777777" w:rsidR="006C66B2" w:rsidRDefault="006C66B2">
            <w:pPr>
              <w:pStyle w:val="TableParagraph"/>
              <w:spacing w:before="61"/>
              <w:jc w:val="left"/>
              <w:rPr>
                <w:b/>
                <w:sz w:val="24"/>
              </w:rPr>
            </w:pPr>
          </w:p>
          <w:p w14:paraId="62CCA60C" w14:textId="77777777" w:rsidR="006C66B2" w:rsidRDefault="00032C37">
            <w:pPr>
              <w:pStyle w:val="TableParagraph"/>
              <w:ind w:left="11" w:right="4"/>
              <w:rPr>
                <w:b/>
                <w:sz w:val="24"/>
              </w:rPr>
            </w:pPr>
            <w:r>
              <w:rPr>
                <w:b/>
                <w:spacing w:val="-2"/>
                <w:sz w:val="24"/>
              </w:rPr>
              <w:t>1,377</w:t>
            </w:r>
          </w:p>
        </w:tc>
        <w:tc>
          <w:tcPr>
            <w:tcW w:w="1165" w:type="dxa"/>
            <w:shd w:val="clear" w:color="auto" w:fill="D9EAD2"/>
          </w:tcPr>
          <w:p w14:paraId="600AFA0B" w14:textId="77777777" w:rsidR="006C66B2" w:rsidRDefault="006C66B2">
            <w:pPr>
              <w:pStyle w:val="TableParagraph"/>
              <w:spacing w:before="61"/>
              <w:jc w:val="left"/>
              <w:rPr>
                <w:b/>
                <w:sz w:val="24"/>
              </w:rPr>
            </w:pPr>
          </w:p>
          <w:p w14:paraId="2027501D" w14:textId="77777777" w:rsidR="006C66B2" w:rsidRDefault="00032C37">
            <w:pPr>
              <w:pStyle w:val="TableParagraph"/>
              <w:ind w:left="9"/>
              <w:rPr>
                <w:b/>
                <w:sz w:val="24"/>
              </w:rPr>
            </w:pPr>
            <w:r>
              <w:rPr>
                <w:b/>
                <w:spacing w:val="-2"/>
                <w:sz w:val="24"/>
              </w:rPr>
              <w:t>25.33%</w:t>
            </w:r>
          </w:p>
        </w:tc>
        <w:tc>
          <w:tcPr>
            <w:tcW w:w="930" w:type="dxa"/>
          </w:tcPr>
          <w:p w14:paraId="1F393364" w14:textId="77777777" w:rsidR="006C66B2" w:rsidRDefault="006C66B2">
            <w:pPr>
              <w:pStyle w:val="TableParagraph"/>
              <w:spacing w:before="61"/>
              <w:jc w:val="left"/>
              <w:rPr>
                <w:b/>
                <w:sz w:val="24"/>
              </w:rPr>
            </w:pPr>
          </w:p>
          <w:p w14:paraId="70754869" w14:textId="77777777" w:rsidR="006C66B2" w:rsidRDefault="00032C37">
            <w:pPr>
              <w:pStyle w:val="TableParagraph"/>
              <w:ind w:left="11" w:right="7"/>
              <w:rPr>
                <w:sz w:val="24"/>
              </w:rPr>
            </w:pPr>
            <w:r>
              <w:rPr>
                <w:spacing w:val="-2"/>
                <w:sz w:val="24"/>
              </w:rPr>
              <w:t>1,134</w:t>
            </w:r>
          </w:p>
        </w:tc>
        <w:tc>
          <w:tcPr>
            <w:tcW w:w="1171" w:type="dxa"/>
          </w:tcPr>
          <w:p w14:paraId="5E67D01D" w14:textId="77777777" w:rsidR="006C66B2" w:rsidRDefault="006C66B2">
            <w:pPr>
              <w:pStyle w:val="TableParagraph"/>
              <w:spacing w:before="61"/>
              <w:jc w:val="left"/>
              <w:rPr>
                <w:b/>
                <w:sz w:val="24"/>
              </w:rPr>
            </w:pPr>
          </w:p>
          <w:p w14:paraId="4FA7DEFF" w14:textId="77777777" w:rsidR="006C66B2" w:rsidRDefault="00032C37">
            <w:pPr>
              <w:pStyle w:val="TableParagraph"/>
              <w:ind w:left="11" w:right="2"/>
              <w:rPr>
                <w:sz w:val="24"/>
              </w:rPr>
            </w:pPr>
            <w:r>
              <w:rPr>
                <w:spacing w:val="-2"/>
                <w:sz w:val="24"/>
              </w:rPr>
              <w:t>21.97%</w:t>
            </w:r>
          </w:p>
        </w:tc>
        <w:tc>
          <w:tcPr>
            <w:tcW w:w="930" w:type="dxa"/>
          </w:tcPr>
          <w:p w14:paraId="7622BD24" w14:textId="77777777" w:rsidR="006C66B2" w:rsidRDefault="006C66B2">
            <w:pPr>
              <w:pStyle w:val="TableParagraph"/>
              <w:spacing w:before="61"/>
              <w:jc w:val="left"/>
              <w:rPr>
                <w:b/>
                <w:sz w:val="24"/>
              </w:rPr>
            </w:pPr>
          </w:p>
          <w:p w14:paraId="2DBF0C7C" w14:textId="77777777" w:rsidR="006C66B2" w:rsidRDefault="00032C37">
            <w:pPr>
              <w:pStyle w:val="TableParagraph"/>
              <w:ind w:left="11" w:right="8"/>
              <w:rPr>
                <w:sz w:val="24"/>
              </w:rPr>
            </w:pPr>
            <w:r>
              <w:rPr>
                <w:spacing w:val="-2"/>
                <w:sz w:val="24"/>
              </w:rPr>
              <w:t>1,412</w:t>
            </w:r>
          </w:p>
        </w:tc>
        <w:tc>
          <w:tcPr>
            <w:tcW w:w="1148" w:type="dxa"/>
          </w:tcPr>
          <w:p w14:paraId="154EB503" w14:textId="77777777" w:rsidR="006C66B2" w:rsidRDefault="006C66B2">
            <w:pPr>
              <w:pStyle w:val="TableParagraph"/>
              <w:spacing w:before="61"/>
              <w:jc w:val="left"/>
              <w:rPr>
                <w:b/>
                <w:sz w:val="24"/>
              </w:rPr>
            </w:pPr>
          </w:p>
          <w:p w14:paraId="0782DDE7" w14:textId="77777777" w:rsidR="006C66B2" w:rsidRDefault="00032C37">
            <w:pPr>
              <w:pStyle w:val="TableParagraph"/>
              <w:ind w:left="9" w:right="3"/>
              <w:rPr>
                <w:sz w:val="24"/>
              </w:rPr>
            </w:pPr>
            <w:r>
              <w:rPr>
                <w:spacing w:val="-2"/>
                <w:sz w:val="24"/>
              </w:rPr>
              <w:t>30.20%</w:t>
            </w:r>
          </w:p>
        </w:tc>
        <w:tc>
          <w:tcPr>
            <w:tcW w:w="930" w:type="dxa"/>
          </w:tcPr>
          <w:p w14:paraId="4287A808" w14:textId="77777777" w:rsidR="006C66B2" w:rsidRDefault="006C66B2">
            <w:pPr>
              <w:pStyle w:val="TableParagraph"/>
              <w:spacing w:before="61"/>
              <w:jc w:val="left"/>
              <w:rPr>
                <w:b/>
                <w:sz w:val="24"/>
              </w:rPr>
            </w:pPr>
          </w:p>
          <w:p w14:paraId="69460ED3" w14:textId="77777777" w:rsidR="006C66B2" w:rsidRDefault="00032C37">
            <w:pPr>
              <w:pStyle w:val="TableParagraph"/>
              <w:ind w:left="11" w:right="2"/>
              <w:rPr>
                <w:sz w:val="24"/>
              </w:rPr>
            </w:pPr>
            <w:r>
              <w:rPr>
                <w:spacing w:val="-5"/>
                <w:sz w:val="24"/>
              </w:rPr>
              <w:t>970</w:t>
            </w:r>
          </w:p>
        </w:tc>
        <w:tc>
          <w:tcPr>
            <w:tcW w:w="1126" w:type="dxa"/>
          </w:tcPr>
          <w:p w14:paraId="3FB39F47" w14:textId="77777777" w:rsidR="006C66B2" w:rsidRDefault="006C66B2">
            <w:pPr>
              <w:pStyle w:val="TableParagraph"/>
              <w:spacing w:before="61"/>
              <w:jc w:val="left"/>
              <w:rPr>
                <w:b/>
                <w:sz w:val="24"/>
              </w:rPr>
            </w:pPr>
          </w:p>
          <w:p w14:paraId="68F22C79" w14:textId="77777777" w:rsidR="006C66B2" w:rsidRDefault="00032C37">
            <w:pPr>
              <w:pStyle w:val="TableParagraph"/>
              <w:ind w:left="9" w:right="3"/>
              <w:rPr>
                <w:sz w:val="24"/>
              </w:rPr>
            </w:pPr>
            <w:r>
              <w:rPr>
                <w:spacing w:val="-2"/>
                <w:sz w:val="24"/>
              </w:rPr>
              <w:t>32.28%</w:t>
            </w:r>
          </w:p>
        </w:tc>
      </w:tr>
      <w:tr w:rsidR="006C66B2" w14:paraId="6E90703E" w14:textId="77777777">
        <w:trPr>
          <w:trHeight w:val="1053"/>
        </w:trPr>
        <w:tc>
          <w:tcPr>
            <w:tcW w:w="2196" w:type="dxa"/>
          </w:tcPr>
          <w:p w14:paraId="18A1A17C" w14:textId="77777777" w:rsidR="006C66B2" w:rsidRDefault="00032C37">
            <w:pPr>
              <w:pStyle w:val="TableParagraph"/>
              <w:spacing w:before="131" w:line="228" w:lineRule="auto"/>
              <w:ind w:left="239" w:right="226" w:firstLine="1"/>
              <w:rPr>
                <w:sz w:val="24"/>
              </w:rPr>
            </w:pPr>
            <w:r>
              <w:rPr>
                <w:spacing w:val="-2"/>
                <w:sz w:val="24"/>
              </w:rPr>
              <w:t xml:space="preserve">Establishments </w:t>
            </w:r>
            <w:r>
              <w:rPr>
                <w:sz w:val="24"/>
              </w:rPr>
              <w:t>Serving</w:t>
            </w:r>
            <w:r>
              <w:rPr>
                <w:spacing w:val="-17"/>
                <w:sz w:val="24"/>
              </w:rPr>
              <w:t xml:space="preserve"> </w:t>
            </w:r>
            <w:r>
              <w:rPr>
                <w:sz w:val="24"/>
              </w:rPr>
              <w:t>Food</w:t>
            </w:r>
            <w:r>
              <w:rPr>
                <w:spacing w:val="-15"/>
                <w:sz w:val="24"/>
              </w:rPr>
              <w:t xml:space="preserve"> </w:t>
            </w:r>
            <w:r>
              <w:rPr>
                <w:sz w:val="24"/>
              </w:rPr>
              <w:t xml:space="preserve">or </w:t>
            </w:r>
            <w:r>
              <w:rPr>
                <w:spacing w:val="-2"/>
                <w:sz w:val="24"/>
              </w:rPr>
              <w:t>Drink</w:t>
            </w:r>
          </w:p>
        </w:tc>
        <w:tc>
          <w:tcPr>
            <w:tcW w:w="930" w:type="dxa"/>
            <w:shd w:val="clear" w:color="auto" w:fill="D9EAD2"/>
          </w:tcPr>
          <w:p w14:paraId="0BBCC839" w14:textId="77777777" w:rsidR="006C66B2" w:rsidRDefault="006C66B2">
            <w:pPr>
              <w:pStyle w:val="TableParagraph"/>
              <w:spacing w:before="105"/>
              <w:jc w:val="left"/>
              <w:rPr>
                <w:b/>
                <w:sz w:val="24"/>
              </w:rPr>
            </w:pPr>
          </w:p>
          <w:p w14:paraId="6459F2B2" w14:textId="77777777" w:rsidR="006C66B2" w:rsidRDefault="00032C37">
            <w:pPr>
              <w:pStyle w:val="TableParagraph"/>
              <w:ind w:left="11" w:right="4"/>
              <w:rPr>
                <w:b/>
                <w:sz w:val="24"/>
              </w:rPr>
            </w:pPr>
            <w:r>
              <w:rPr>
                <w:b/>
                <w:spacing w:val="-2"/>
                <w:sz w:val="24"/>
              </w:rPr>
              <w:t>2,193</w:t>
            </w:r>
          </w:p>
        </w:tc>
        <w:tc>
          <w:tcPr>
            <w:tcW w:w="1165" w:type="dxa"/>
            <w:shd w:val="clear" w:color="auto" w:fill="D9EAD2"/>
          </w:tcPr>
          <w:p w14:paraId="69C07525" w14:textId="77777777" w:rsidR="006C66B2" w:rsidRDefault="006C66B2">
            <w:pPr>
              <w:pStyle w:val="TableParagraph"/>
              <w:spacing w:before="105"/>
              <w:jc w:val="left"/>
              <w:rPr>
                <w:b/>
                <w:sz w:val="24"/>
              </w:rPr>
            </w:pPr>
          </w:p>
          <w:p w14:paraId="175B0E85" w14:textId="77777777" w:rsidR="006C66B2" w:rsidRDefault="00032C37">
            <w:pPr>
              <w:pStyle w:val="TableParagraph"/>
              <w:ind w:left="9"/>
              <w:rPr>
                <w:b/>
                <w:sz w:val="24"/>
              </w:rPr>
            </w:pPr>
            <w:r>
              <w:rPr>
                <w:b/>
                <w:spacing w:val="-2"/>
                <w:sz w:val="24"/>
              </w:rPr>
              <w:t>40.34%</w:t>
            </w:r>
          </w:p>
        </w:tc>
        <w:tc>
          <w:tcPr>
            <w:tcW w:w="930" w:type="dxa"/>
          </w:tcPr>
          <w:p w14:paraId="1B48C462" w14:textId="77777777" w:rsidR="006C66B2" w:rsidRDefault="006C66B2">
            <w:pPr>
              <w:pStyle w:val="TableParagraph"/>
              <w:spacing w:before="105"/>
              <w:jc w:val="left"/>
              <w:rPr>
                <w:b/>
                <w:sz w:val="24"/>
              </w:rPr>
            </w:pPr>
          </w:p>
          <w:p w14:paraId="51A2A2B1" w14:textId="77777777" w:rsidR="006C66B2" w:rsidRDefault="00032C37">
            <w:pPr>
              <w:pStyle w:val="TableParagraph"/>
              <w:ind w:left="11" w:right="7"/>
              <w:rPr>
                <w:sz w:val="24"/>
              </w:rPr>
            </w:pPr>
            <w:r>
              <w:rPr>
                <w:spacing w:val="-2"/>
                <w:sz w:val="24"/>
              </w:rPr>
              <w:t>2,340</w:t>
            </w:r>
          </w:p>
        </w:tc>
        <w:tc>
          <w:tcPr>
            <w:tcW w:w="1171" w:type="dxa"/>
          </w:tcPr>
          <w:p w14:paraId="674837E4" w14:textId="77777777" w:rsidR="006C66B2" w:rsidRDefault="006C66B2">
            <w:pPr>
              <w:pStyle w:val="TableParagraph"/>
              <w:spacing w:before="105"/>
              <w:jc w:val="left"/>
              <w:rPr>
                <w:b/>
                <w:sz w:val="24"/>
              </w:rPr>
            </w:pPr>
          </w:p>
          <w:p w14:paraId="58950CA1" w14:textId="77777777" w:rsidR="006C66B2" w:rsidRDefault="00032C37">
            <w:pPr>
              <w:pStyle w:val="TableParagraph"/>
              <w:ind w:left="11" w:right="2"/>
              <w:rPr>
                <w:sz w:val="24"/>
              </w:rPr>
            </w:pPr>
            <w:r>
              <w:rPr>
                <w:spacing w:val="-2"/>
                <w:sz w:val="24"/>
              </w:rPr>
              <w:t>45.34%</w:t>
            </w:r>
          </w:p>
        </w:tc>
        <w:tc>
          <w:tcPr>
            <w:tcW w:w="930" w:type="dxa"/>
          </w:tcPr>
          <w:p w14:paraId="69125E6B" w14:textId="77777777" w:rsidR="006C66B2" w:rsidRDefault="006C66B2">
            <w:pPr>
              <w:pStyle w:val="TableParagraph"/>
              <w:spacing w:before="105"/>
              <w:jc w:val="left"/>
              <w:rPr>
                <w:b/>
                <w:sz w:val="24"/>
              </w:rPr>
            </w:pPr>
          </w:p>
          <w:p w14:paraId="00BD1839" w14:textId="77777777" w:rsidR="006C66B2" w:rsidRDefault="00032C37">
            <w:pPr>
              <w:pStyle w:val="TableParagraph"/>
              <w:ind w:left="11" w:right="5"/>
              <w:rPr>
                <w:sz w:val="24"/>
              </w:rPr>
            </w:pPr>
            <w:r>
              <w:rPr>
                <w:spacing w:val="-2"/>
                <w:sz w:val="24"/>
              </w:rPr>
              <w:t>2,011</w:t>
            </w:r>
          </w:p>
        </w:tc>
        <w:tc>
          <w:tcPr>
            <w:tcW w:w="1148" w:type="dxa"/>
          </w:tcPr>
          <w:p w14:paraId="71570504" w14:textId="77777777" w:rsidR="006C66B2" w:rsidRDefault="006C66B2">
            <w:pPr>
              <w:pStyle w:val="TableParagraph"/>
              <w:spacing w:before="105"/>
              <w:jc w:val="left"/>
              <w:rPr>
                <w:b/>
                <w:sz w:val="24"/>
              </w:rPr>
            </w:pPr>
          </w:p>
          <w:p w14:paraId="32686124" w14:textId="77777777" w:rsidR="006C66B2" w:rsidRDefault="00032C37">
            <w:pPr>
              <w:pStyle w:val="TableParagraph"/>
              <w:ind w:left="9" w:right="3"/>
              <w:rPr>
                <w:sz w:val="24"/>
              </w:rPr>
            </w:pPr>
            <w:r>
              <w:rPr>
                <w:spacing w:val="-2"/>
                <w:sz w:val="24"/>
              </w:rPr>
              <w:t>43.02%</w:t>
            </w:r>
          </w:p>
        </w:tc>
        <w:tc>
          <w:tcPr>
            <w:tcW w:w="930" w:type="dxa"/>
          </w:tcPr>
          <w:p w14:paraId="69637CAA" w14:textId="77777777" w:rsidR="006C66B2" w:rsidRDefault="006C66B2">
            <w:pPr>
              <w:pStyle w:val="TableParagraph"/>
              <w:spacing w:before="105"/>
              <w:jc w:val="left"/>
              <w:rPr>
                <w:b/>
                <w:sz w:val="24"/>
              </w:rPr>
            </w:pPr>
          </w:p>
          <w:p w14:paraId="28B276C0" w14:textId="77777777" w:rsidR="006C66B2" w:rsidRDefault="00032C37">
            <w:pPr>
              <w:pStyle w:val="TableParagraph"/>
              <w:ind w:left="11" w:right="6"/>
              <w:rPr>
                <w:sz w:val="24"/>
              </w:rPr>
            </w:pPr>
            <w:r>
              <w:rPr>
                <w:spacing w:val="-2"/>
                <w:sz w:val="24"/>
              </w:rPr>
              <w:t>1,282</w:t>
            </w:r>
          </w:p>
        </w:tc>
        <w:tc>
          <w:tcPr>
            <w:tcW w:w="1126" w:type="dxa"/>
          </w:tcPr>
          <w:p w14:paraId="61827A4A" w14:textId="77777777" w:rsidR="006C66B2" w:rsidRDefault="006C66B2">
            <w:pPr>
              <w:pStyle w:val="TableParagraph"/>
              <w:spacing w:before="105"/>
              <w:jc w:val="left"/>
              <w:rPr>
                <w:b/>
                <w:sz w:val="24"/>
              </w:rPr>
            </w:pPr>
          </w:p>
          <w:p w14:paraId="659A6137" w14:textId="77777777" w:rsidR="006C66B2" w:rsidRDefault="00032C37">
            <w:pPr>
              <w:pStyle w:val="TableParagraph"/>
              <w:ind w:left="9" w:right="3"/>
              <w:rPr>
                <w:sz w:val="24"/>
              </w:rPr>
            </w:pPr>
            <w:r>
              <w:rPr>
                <w:spacing w:val="-2"/>
                <w:sz w:val="24"/>
              </w:rPr>
              <w:t>42.66%</w:t>
            </w:r>
          </w:p>
        </w:tc>
      </w:tr>
      <w:tr w:rsidR="006C66B2" w14:paraId="5E832A3A" w14:textId="77777777">
        <w:trPr>
          <w:trHeight w:val="855"/>
        </w:trPr>
        <w:tc>
          <w:tcPr>
            <w:tcW w:w="2196" w:type="dxa"/>
          </w:tcPr>
          <w:p w14:paraId="362EDEA1" w14:textId="77777777" w:rsidR="006C66B2" w:rsidRDefault="00032C37">
            <w:pPr>
              <w:pStyle w:val="TableParagraph"/>
              <w:spacing w:before="162" w:line="228" w:lineRule="auto"/>
              <w:ind w:left="280" w:firstLine="415"/>
              <w:jc w:val="left"/>
              <w:rPr>
                <w:sz w:val="24"/>
              </w:rPr>
            </w:pPr>
            <w:r>
              <w:rPr>
                <w:spacing w:val="-2"/>
                <w:sz w:val="24"/>
              </w:rPr>
              <w:t>Service Establishments</w:t>
            </w:r>
          </w:p>
        </w:tc>
        <w:tc>
          <w:tcPr>
            <w:tcW w:w="930" w:type="dxa"/>
            <w:shd w:val="clear" w:color="auto" w:fill="D9EAD2"/>
          </w:tcPr>
          <w:p w14:paraId="3F1F93BD" w14:textId="77777777" w:rsidR="006C66B2" w:rsidRDefault="006C66B2">
            <w:pPr>
              <w:pStyle w:val="TableParagraph"/>
              <w:spacing w:before="7"/>
              <w:jc w:val="left"/>
              <w:rPr>
                <w:b/>
                <w:sz w:val="24"/>
              </w:rPr>
            </w:pPr>
          </w:p>
          <w:p w14:paraId="39739DEA" w14:textId="77777777" w:rsidR="006C66B2" w:rsidRDefault="00032C37">
            <w:pPr>
              <w:pStyle w:val="TableParagraph"/>
              <w:ind w:left="11"/>
              <w:rPr>
                <w:b/>
                <w:sz w:val="24"/>
              </w:rPr>
            </w:pPr>
            <w:r>
              <w:rPr>
                <w:b/>
                <w:spacing w:val="-5"/>
                <w:sz w:val="24"/>
              </w:rPr>
              <w:t>349</w:t>
            </w:r>
          </w:p>
        </w:tc>
        <w:tc>
          <w:tcPr>
            <w:tcW w:w="1165" w:type="dxa"/>
            <w:shd w:val="clear" w:color="auto" w:fill="D9EAD2"/>
          </w:tcPr>
          <w:p w14:paraId="237DF533" w14:textId="77777777" w:rsidR="006C66B2" w:rsidRDefault="006C66B2">
            <w:pPr>
              <w:pStyle w:val="TableParagraph"/>
              <w:spacing w:before="7"/>
              <w:jc w:val="left"/>
              <w:rPr>
                <w:b/>
                <w:sz w:val="24"/>
              </w:rPr>
            </w:pPr>
          </w:p>
          <w:p w14:paraId="32345B2D" w14:textId="77777777" w:rsidR="006C66B2" w:rsidRDefault="00032C37">
            <w:pPr>
              <w:pStyle w:val="TableParagraph"/>
              <w:ind w:left="9" w:right="2"/>
              <w:rPr>
                <w:b/>
                <w:sz w:val="24"/>
              </w:rPr>
            </w:pPr>
            <w:r>
              <w:rPr>
                <w:b/>
                <w:spacing w:val="-2"/>
                <w:sz w:val="24"/>
              </w:rPr>
              <w:t>6.42%</w:t>
            </w:r>
          </w:p>
        </w:tc>
        <w:tc>
          <w:tcPr>
            <w:tcW w:w="930" w:type="dxa"/>
          </w:tcPr>
          <w:p w14:paraId="1D9AA949" w14:textId="77777777" w:rsidR="006C66B2" w:rsidRDefault="006C66B2">
            <w:pPr>
              <w:pStyle w:val="TableParagraph"/>
              <w:spacing w:before="7"/>
              <w:jc w:val="left"/>
              <w:rPr>
                <w:b/>
                <w:sz w:val="24"/>
              </w:rPr>
            </w:pPr>
          </w:p>
          <w:p w14:paraId="515D2A7D" w14:textId="77777777" w:rsidR="006C66B2" w:rsidRDefault="00032C37">
            <w:pPr>
              <w:pStyle w:val="TableParagraph"/>
              <w:ind w:left="11" w:right="3"/>
              <w:rPr>
                <w:sz w:val="24"/>
              </w:rPr>
            </w:pPr>
            <w:r>
              <w:rPr>
                <w:spacing w:val="-5"/>
                <w:sz w:val="24"/>
              </w:rPr>
              <w:t>365</w:t>
            </w:r>
          </w:p>
        </w:tc>
        <w:tc>
          <w:tcPr>
            <w:tcW w:w="1171" w:type="dxa"/>
          </w:tcPr>
          <w:p w14:paraId="7E33D67F" w14:textId="77777777" w:rsidR="006C66B2" w:rsidRDefault="006C66B2">
            <w:pPr>
              <w:pStyle w:val="TableParagraph"/>
              <w:spacing w:before="7"/>
              <w:jc w:val="left"/>
              <w:rPr>
                <w:b/>
                <w:sz w:val="24"/>
              </w:rPr>
            </w:pPr>
          </w:p>
          <w:p w14:paraId="25B8C538" w14:textId="77777777" w:rsidR="006C66B2" w:rsidRDefault="00032C37">
            <w:pPr>
              <w:pStyle w:val="TableParagraph"/>
              <w:ind w:left="11"/>
              <w:rPr>
                <w:sz w:val="24"/>
              </w:rPr>
            </w:pPr>
            <w:r>
              <w:rPr>
                <w:spacing w:val="-2"/>
                <w:sz w:val="24"/>
              </w:rPr>
              <w:t>7.07%</w:t>
            </w:r>
          </w:p>
        </w:tc>
        <w:tc>
          <w:tcPr>
            <w:tcW w:w="930" w:type="dxa"/>
          </w:tcPr>
          <w:p w14:paraId="3C72AB38" w14:textId="77777777" w:rsidR="006C66B2" w:rsidRDefault="006C66B2">
            <w:pPr>
              <w:pStyle w:val="TableParagraph"/>
              <w:spacing w:before="7"/>
              <w:jc w:val="left"/>
              <w:rPr>
                <w:b/>
                <w:sz w:val="24"/>
              </w:rPr>
            </w:pPr>
          </w:p>
          <w:p w14:paraId="161F4DD3" w14:textId="77777777" w:rsidR="006C66B2" w:rsidRDefault="00032C37">
            <w:pPr>
              <w:pStyle w:val="TableParagraph"/>
              <w:ind w:left="11" w:right="4"/>
              <w:rPr>
                <w:sz w:val="24"/>
              </w:rPr>
            </w:pPr>
            <w:r>
              <w:rPr>
                <w:spacing w:val="-5"/>
                <w:sz w:val="24"/>
              </w:rPr>
              <w:t>552</w:t>
            </w:r>
          </w:p>
        </w:tc>
        <w:tc>
          <w:tcPr>
            <w:tcW w:w="1148" w:type="dxa"/>
          </w:tcPr>
          <w:p w14:paraId="49F96042" w14:textId="77777777" w:rsidR="006C66B2" w:rsidRDefault="006C66B2">
            <w:pPr>
              <w:pStyle w:val="TableParagraph"/>
              <w:spacing w:before="7"/>
              <w:jc w:val="left"/>
              <w:rPr>
                <w:b/>
                <w:sz w:val="24"/>
              </w:rPr>
            </w:pPr>
          </w:p>
          <w:p w14:paraId="7EEE9E30" w14:textId="77777777" w:rsidR="006C66B2" w:rsidRDefault="00032C37">
            <w:pPr>
              <w:pStyle w:val="TableParagraph"/>
              <w:ind w:left="9"/>
              <w:rPr>
                <w:sz w:val="24"/>
              </w:rPr>
            </w:pPr>
            <w:r>
              <w:rPr>
                <w:spacing w:val="-2"/>
                <w:sz w:val="24"/>
              </w:rPr>
              <w:t>11.81%</w:t>
            </w:r>
          </w:p>
        </w:tc>
        <w:tc>
          <w:tcPr>
            <w:tcW w:w="930" w:type="dxa"/>
          </w:tcPr>
          <w:p w14:paraId="23378BF4" w14:textId="77777777" w:rsidR="006C66B2" w:rsidRDefault="006C66B2">
            <w:pPr>
              <w:pStyle w:val="TableParagraph"/>
              <w:spacing w:before="7"/>
              <w:jc w:val="left"/>
              <w:rPr>
                <w:b/>
                <w:sz w:val="24"/>
              </w:rPr>
            </w:pPr>
          </w:p>
          <w:p w14:paraId="2500D480" w14:textId="77777777" w:rsidR="006C66B2" w:rsidRDefault="00032C37">
            <w:pPr>
              <w:pStyle w:val="TableParagraph"/>
              <w:ind w:left="11" w:right="2"/>
              <w:rPr>
                <w:sz w:val="24"/>
              </w:rPr>
            </w:pPr>
            <w:r>
              <w:rPr>
                <w:spacing w:val="-5"/>
                <w:sz w:val="24"/>
              </w:rPr>
              <w:t>530</w:t>
            </w:r>
          </w:p>
        </w:tc>
        <w:tc>
          <w:tcPr>
            <w:tcW w:w="1126" w:type="dxa"/>
          </w:tcPr>
          <w:p w14:paraId="2BE50991" w14:textId="77777777" w:rsidR="006C66B2" w:rsidRDefault="006C66B2">
            <w:pPr>
              <w:pStyle w:val="TableParagraph"/>
              <w:spacing w:before="7"/>
              <w:jc w:val="left"/>
              <w:rPr>
                <w:b/>
                <w:sz w:val="24"/>
              </w:rPr>
            </w:pPr>
          </w:p>
          <w:p w14:paraId="0CACDC11" w14:textId="77777777" w:rsidR="006C66B2" w:rsidRDefault="00032C37">
            <w:pPr>
              <w:pStyle w:val="TableParagraph"/>
              <w:ind w:left="9" w:right="3"/>
              <w:rPr>
                <w:sz w:val="24"/>
              </w:rPr>
            </w:pPr>
            <w:r>
              <w:rPr>
                <w:spacing w:val="-2"/>
                <w:sz w:val="24"/>
              </w:rPr>
              <w:t>17.64%</w:t>
            </w:r>
          </w:p>
        </w:tc>
      </w:tr>
      <w:tr w:rsidR="006C66B2" w14:paraId="7ABC4A76" w14:textId="77777777">
        <w:trPr>
          <w:trHeight w:val="675"/>
        </w:trPr>
        <w:tc>
          <w:tcPr>
            <w:tcW w:w="2196" w:type="dxa"/>
          </w:tcPr>
          <w:p w14:paraId="68F7D9CB" w14:textId="77777777" w:rsidR="006C66B2" w:rsidRDefault="00032C37">
            <w:pPr>
              <w:pStyle w:val="TableParagraph"/>
              <w:spacing w:before="190"/>
              <w:ind w:left="11" w:right="2"/>
              <w:rPr>
                <w:sz w:val="24"/>
              </w:rPr>
            </w:pPr>
            <w:r>
              <w:rPr>
                <w:sz w:val="24"/>
              </w:rPr>
              <w:t>Places</w:t>
            </w:r>
            <w:r>
              <w:rPr>
                <w:spacing w:val="-2"/>
                <w:sz w:val="24"/>
              </w:rPr>
              <w:t xml:space="preserve"> </w:t>
            </w:r>
            <w:r>
              <w:rPr>
                <w:sz w:val="24"/>
              </w:rPr>
              <w:t>of</w:t>
            </w:r>
            <w:r>
              <w:rPr>
                <w:spacing w:val="-1"/>
                <w:sz w:val="24"/>
              </w:rPr>
              <w:t xml:space="preserve"> </w:t>
            </w:r>
            <w:r>
              <w:rPr>
                <w:spacing w:val="-2"/>
                <w:sz w:val="24"/>
              </w:rPr>
              <w:t>Lodging</w:t>
            </w:r>
          </w:p>
        </w:tc>
        <w:tc>
          <w:tcPr>
            <w:tcW w:w="930" w:type="dxa"/>
            <w:shd w:val="clear" w:color="auto" w:fill="D9EAD2"/>
          </w:tcPr>
          <w:p w14:paraId="076B4213" w14:textId="77777777" w:rsidR="006C66B2" w:rsidRDefault="00032C37">
            <w:pPr>
              <w:pStyle w:val="TableParagraph"/>
              <w:spacing w:before="190"/>
              <w:ind w:left="11"/>
              <w:rPr>
                <w:b/>
                <w:sz w:val="24"/>
              </w:rPr>
            </w:pPr>
            <w:r>
              <w:rPr>
                <w:b/>
                <w:spacing w:val="-5"/>
                <w:sz w:val="24"/>
              </w:rPr>
              <w:t>220</w:t>
            </w:r>
          </w:p>
        </w:tc>
        <w:tc>
          <w:tcPr>
            <w:tcW w:w="1165" w:type="dxa"/>
            <w:shd w:val="clear" w:color="auto" w:fill="D9EAD2"/>
          </w:tcPr>
          <w:p w14:paraId="38D29A03" w14:textId="77777777" w:rsidR="006C66B2" w:rsidRDefault="00032C37">
            <w:pPr>
              <w:pStyle w:val="TableParagraph"/>
              <w:spacing w:before="190"/>
              <w:ind w:left="9" w:right="2"/>
              <w:rPr>
                <w:b/>
                <w:sz w:val="24"/>
              </w:rPr>
            </w:pPr>
            <w:r>
              <w:rPr>
                <w:b/>
                <w:spacing w:val="-2"/>
                <w:sz w:val="24"/>
              </w:rPr>
              <w:t>4.05%</w:t>
            </w:r>
          </w:p>
        </w:tc>
        <w:tc>
          <w:tcPr>
            <w:tcW w:w="930" w:type="dxa"/>
          </w:tcPr>
          <w:p w14:paraId="026B2708" w14:textId="77777777" w:rsidR="006C66B2" w:rsidRDefault="00032C37">
            <w:pPr>
              <w:pStyle w:val="TableParagraph"/>
              <w:spacing w:before="190"/>
              <w:ind w:left="11" w:right="3"/>
              <w:rPr>
                <w:sz w:val="24"/>
              </w:rPr>
            </w:pPr>
            <w:r>
              <w:rPr>
                <w:spacing w:val="-5"/>
                <w:sz w:val="24"/>
              </w:rPr>
              <w:t>194</w:t>
            </w:r>
          </w:p>
        </w:tc>
        <w:tc>
          <w:tcPr>
            <w:tcW w:w="1171" w:type="dxa"/>
          </w:tcPr>
          <w:p w14:paraId="63C50B63" w14:textId="77777777" w:rsidR="006C66B2" w:rsidRDefault="00032C37">
            <w:pPr>
              <w:pStyle w:val="TableParagraph"/>
              <w:spacing w:before="190"/>
              <w:ind w:left="11"/>
              <w:rPr>
                <w:sz w:val="24"/>
              </w:rPr>
            </w:pPr>
            <w:r>
              <w:rPr>
                <w:spacing w:val="-2"/>
                <w:sz w:val="24"/>
              </w:rPr>
              <w:t>3.76%</w:t>
            </w:r>
          </w:p>
        </w:tc>
        <w:tc>
          <w:tcPr>
            <w:tcW w:w="930" w:type="dxa"/>
          </w:tcPr>
          <w:p w14:paraId="1952B8A0" w14:textId="77777777" w:rsidR="006C66B2" w:rsidRDefault="00032C37">
            <w:pPr>
              <w:pStyle w:val="TableParagraph"/>
              <w:spacing w:before="190"/>
              <w:ind w:left="11" w:right="4"/>
              <w:rPr>
                <w:sz w:val="24"/>
              </w:rPr>
            </w:pPr>
            <w:r>
              <w:rPr>
                <w:spacing w:val="-5"/>
                <w:sz w:val="24"/>
              </w:rPr>
              <w:t>205</w:t>
            </w:r>
          </w:p>
        </w:tc>
        <w:tc>
          <w:tcPr>
            <w:tcW w:w="1148" w:type="dxa"/>
          </w:tcPr>
          <w:p w14:paraId="15818C92" w14:textId="77777777" w:rsidR="006C66B2" w:rsidRDefault="00032C37">
            <w:pPr>
              <w:pStyle w:val="TableParagraph"/>
              <w:spacing w:before="190"/>
              <w:ind w:left="9"/>
              <w:rPr>
                <w:sz w:val="24"/>
              </w:rPr>
            </w:pPr>
            <w:r>
              <w:rPr>
                <w:spacing w:val="-2"/>
                <w:sz w:val="24"/>
              </w:rPr>
              <w:t>4.39%</w:t>
            </w:r>
          </w:p>
        </w:tc>
        <w:tc>
          <w:tcPr>
            <w:tcW w:w="930" w:type="dxa"/>
          </w:tcPr>
          <w:p w14:paraId="25FA8A97" w14:textId="77777777" w:rsidR="006C66B2" w:rsidRDefault="00032C37">
            <w:pPr>
              <w:pStyle w:val="TableParagraph"/>
              <w:spacing w:before="190"/>
              <w:ind w:left="11" w:right="2"/>
              <w:rPr>
                <w:sz w:val="24"/>
              </w:rPr>
            </w:pPr>
            <w:r>
              <w:rPr>
                <w:spacing w:val="-5"/>
                <w:sz w:val="24"/>
              </w:rPr>
              <w:t>188</w:t>
            </w:r>
          </w:p>
        </w:tc>
        <w:tc>
          <w:tcPr>
            <w:tcW w:w="1126" w:type="dxa"/>
          </w:tcPr>
          <w:p w14:paraId="17A39C9F" w14:textId="77777777" w:rsidR="006C66B2" w:rsidRDefault="00032C37">
            <w:pPr>
              <w:pStyle w:val="TableParagraph"/>
              <w:spacing w:before="190"/>
              <w:ind w:left="9"/>
              <w:rPr>
                <w:sz w:val="24"/>
              </w:rPr>
            </w:pPr>
            <w:r>
              <w:rPr>
                <w:spacing w:val="-2"/>
                <w:sz w:val="24"/>
              </w:rPr>
              <w:t>6.26%</w:t>
            </w:r>
          </w:p>
        </w:tc>
      </w:tr>
      <w:tr w:rsidR="006C66B2" w14:paraId="57DCFDC2" w14:textId="77777777">
        <w:trPr>
          <w:trHeight w:val="585"/>
        </w:trPr>
        <w:tc>
          <w:tcPr>
            <w:tcW w:w="2196" w:type="dxa"/>
          </w:tcPr>
          <w:p w14:paraId="248194BE" w14:textId="77777777" w:rsidR="006C66B2" w:rsidRDefault="00032C37">
            <w:pPr>
              <w:pStyle w:val="TableParagraph"/>
              <w:spacing w:before="146"/>
              <w:ind w:left="11" w:right="1"/>
              <w:rPr>
                <w:sz w:val="24"/>
              </w:rPr>
            </w:pPr>
            <w:r>
              <w:rPr>
                <w:sz w:val="24"/>
              </w:rPr>
              <w:t>Other</w:t>
            </w:r>
            <w:r>
              <w:rPr>
                <w:spacing w:val="19"/>
                <w:sz w:val="24"/>
              </w:rPr>
              <w:t xml:space="preserve"> </w:t>
            </w:r>
            <w:r>
              <w:rPr>
                <w:spacing w:val="-5"/>
                <w:sz w:val="24"/>
                <w:vertAlign w:val="superscript"/>
              </w:rPr>
              <w:t>[1]</w:t>
            </w:r>
          </w:p>
        </w:tc>
        <w:tc>
          <w:tcPr>
            <w:tcW w:w="930" w:type="dxa"/>
            <w:shd w:val="clear" w:color="auto" w:fill="D9EAD2"/>
          </w:tcPr>
          <w:p w14:paraId="1A340AE0" w14:textId="77777777" w:rsidR="006C66B2" w:rsidRDefault="00032C37">
            <w:pPr>
              <w:pStyle w:val="TableParagraph"/>
              <w:spacing w:before="146"/>
              <w:ind w:left="11"/>
              <w:rPr>
                <w:b/>
                <w:sz w:val="24"/>
              </w:rPr>
            </w:pPr>
            <w:r>
              <w:rPr>
                <w:b/>
                <w:spacing w:val="-5"/>
                <w:sz w:val="24"/>
              </w:rPr>
              <w:t>138</w:t>
            </w:r>
          </w:p>
        </w:tc>
        <w:tc>
          <w:tcPr>
            <w:tcW w:w="1165" w:type="dxa"/>
            <w:shd w:val="clear" w:color="auto" w:fill="D9EAD2"/>
          </w:tcPr>
          <w:p w14:paraId="599202A6" w14:textId="77777777" w:rsidR="006C66B2" w:rsidRDefault="00032C37">
            <w:pPr>
              <w:pStyle w:val="TableParagraph"/>
              <w:spacing w:before="146"/>
              <w:ind w:left="9" w:right="2"/>
              <w:rPr>
                <w:b/>
                <w:sz w:val="24"/>
              </w:rPr>
            </w:pPr>
            <w:r>
              <w:rPr>
                <w:b/>
                <w:spacing w:val="-2"/>
                <w:sz w:val="24"/>
              </w:rPr>
              <w:t>2.54%</w:t>
            </w:r>
          </w:p>
        </w:tc>
        <w:tc>
          <w:tcPr>
            <w:tcW w:w="930" w:type="dxa"/>
          </w:tcPr>
          <w:p w14:paraId="517C7AE3" w14:textId="77777777" w:rsidR="006C66B2" w:rsidRDefault="00032C37">
            <w:pPr>
              <w:pStyle w:val="TableParagraph"/>
              <w:spacing w:before="146"/>
              <w:ind w:left="11" w:right="3"/>
              <w:rPr>
                <w:sz w:val="24"/>
              </w:rPr>
            </w:pPr>
            <w:r>
              <w:rPr>
                <w:spacing w:val="-5"/>
                <w:sz w:val="24"/>
              </w:rPr>
              <w:t>47</w:t>
            </w:r>
          </w:p>
        </w:tc>
        <w:tc>
          <w:tcPr>
            <w:tcW w:w="1171" w:type="dxa"/>
          </w:tcPr>
          <w:p w14:paraId="2F83357A" w14:textId="77777777" w:rsidR="006C66B2" w:rsidRDefault="00032C37">
            <w:pPr>
              <w:pStyle w:val="TableParagraph"/>
              <w:spacing w:before="146"/>
              <w:ind w:left="11"/>
              <w:rPr>
                <w:sz w:val="24"/>
              </w:rPr>
            </w:pPr>
            <w:r>
              <w:rPr>
                <w:spacing w:val="-2"/>
                <w:sz w:val="24"/>
              </w:rPr>
              <w:t>0.91%</w:t>
            </w:r>
          </w:p>
        </w:tc>
        <w:tc>
          <w:tcPr>
            <w:tcW w:w="930" w:type="dxa"/>
          </w:tcPr>
          <w:p w14:paraId="57A74915" w14:textId="77777777" w:rsidR="006C66B2" w:rsidRDefault="00032C37">
            <w:pPr>
              <w:pStyle w:val="TableParagraph"/>
              <w:spacing w:before="146"/>
              <w:ind w:left="11" w:right="10"/>
              <w:rPr>
                <w:sz w:val="24"/>
              </w:rPr>
            </w:pPr>
            <w:r>
              <w:rPr>
                <w:spacing w:val="-10"/>
                <w:sz w:val="24"/>
              </w:rPr>
              <w:t>8</w:t>
            </w:r>
          </w:p>
        </w:tc>
        <w:tc>
          <w:tcPr>
            <w:tcW w:w="1148" w:type="dxa"/>
          </w:tcPr>
          <w:p w14:paraId="47AB9A92" w14:textId="77777777" w:rsidR="006C66B2" w:rsidRDefault="00032C37">
            <w:pPr>
              <w:pStyle w:val="TableParagraph"/>
              <w:spacing w:before="146"/>
              <w:ind w:left="9"/>
              <w:rPr>
                <w:sz w:val="24"/>
              </w:rPr>
            </w:pPr>
            <w:r>
              <w:rPr>
                <w:spacing w:val="-2"/>
                <w:sz w:val="24"/>
              </w:rPr>
              <w:t>0.17%</w:t>
            </w:r>
          </w:p>
        </w:tc>
        <w:tc>
          <w:tcPr>
            <w:tcW w:w="930" w:type="dxa"/>
          </w:tcPr>
          <w:p w14:paraId="1D55BB1E" w14:textId="77777777" w:rsidR="006C66B2" w:rsidRDefault="00032C37">
            <w:pPr>
              <w:pStyle w:val="TableParagraph"/>
              <w:spacing w:before="146"/>
              <w:ind w:left="11" w:right="8"/>
              <w:rPr>
                <w:sz w:val="24"/>
              </w:rPr>
            </w:pPr>
            <w:r>
              <w:rPr>
                <w:spacing w:val="-10"/>
                <w:sz w:val="24"/>
              </w:rPr>
              <w:t>3</w:t>
            </w:r>
          </w:p>
        </w:tc>
        <w:tc>
          <w:tcPr>
            <w:tcW w:w="1126" w:type="dxa"/>
          </w:tcPr>
          <w:p w14:paraId="7CF82CD6" w14:textId="77777777" w:rsidR="006C66B2" w:rsidRDefault="00032C37">
            <w:pPr>
              <w:pStyle w:val="TableParagraph"/>
              <w:spacing w:before="146"/>
              <w:ind w:left="9"/>
              <w:rPr>
                <w:sz w:val="24"/>
              </w:rPr>
            </w:pPr>
            <w:r>
              <w:rPr>
                <w:spacing w:val="-2"/>
                <w:sz w:val="24"/>
              </w:rPr>
              <w:t>0.10%</w:t>
            </w:r>
          </w:p>
        </w:tc>
      </w:tr>
      <w:tr w:rsidR="006C66B2" w14:paraId="7DAAE385" w14:textId="77777777">
        <w:trPr>
          <w:trHeight w:val="1485"/>
        </w:trPr>
        <w:tc>
          <w:tcPr>
            <w:tcW w:w="2196" w:type="dxa"/>
          </w:tcPr>
          <w:p w14:paraId="53FFEA98" w14:textId="77777777" w:rsidR="006C66B2" w:rsidRDefault="00032C37">
            <w:pPr>
              <w:pStyle w:val="TableParagraph"/>
              <w:spacing w:before="218" w:line="228" w:lineRule="auto"/>
              <w:ind w:left="134" w:right="125" w:firstLine="1"/>
              <w:rPr>
                <w:sz w:val="24"/>
              </w:rPr>
            </w:pPr>
            <w:r>
              <w:rPr>
                <w:spacing w:val="-2"/>
                <w:sz w:val="24"/>
              </w:rPr>
              <w:t>Public Transportation Terminals,</w:t>
            </w:r>
            <w:r>
              <w:rPr>
                <w:spacing w:val="-15"/>
                <w:sz w:val="24"/>
              </w:rPr>
              <w:t xml:space="preserve"> </w:t>
            </w:r>
            <w:r>
              <w:rPr>
                <w:spacing w:val="-2"/>
                <w:sz w:val="24"/>
              </w:rPr>
              <w:t xml:space="preserve">Depots </w:t>
            </w:r>
            <w:r>
              <w:rPr>
                <w:sz w:val="24"/>
              </w:rPr>
              <w:t>or Stations</w:t>
            </w:r>
          </w:p>
        </w:tc>
        <w:tc>
          <w:tcPr>
            <w:tcW w:w="930" w:type="dxa"/>
            <w:shd w:val="clear" w:color="auto" w:fill="D9EAD2"/>
          </w:tcPr>
          <w:p w14:paraId="1BD7B15F" w14:textId="77777777" w:rsidR="006C66B2" w:rsidRDefault="006C66B2">
            <w:pPr>
              <w:pStyle w:val="TableParagraph"/>
              <w:jc w:val="left"/>
              <w:rPr>
                <w:b/>
                <w:sz w:val="24"/>
              </w:rPr>
            </w:pPr>
          </w:p>
          <w:p w14:paraId="3CBC4F6C" w14:textId="77777777" w:rsidR="006C66B2" w:rsidRDefault="006C66B2">
            <w:pPr>
              <w:pStyle w:val="TableParagraph"/>
              <w:spacing w:before="45"/>
              <w:jc w:val="left"/>
              <w:rPr>
                <w:b/>
                <w:sz w:val="24"/>
              </w:rPr>
            </w:pPr>
          </w:p>
          <w:p w14:paraId="1F3FA7C5" w14:textId="77777777" w:rsidR="006C66B2" w:rsidRDefault="00032C37">
            <w:pPr>
              <w:pStyle w:val="TableParagraph"/>
              <w:spacing w:before="1"/>
              <w:ind w:left="11" w:right="5"/>
              <w:rPr>
                <w:b/>
                <w:sz w:val="24"/>
              </w:rPr>
            </w:pPr>
            <w:r>
              <w:rPr>
                <w:b/>
                <w:spacing w:val="-10"/>
                <w:sz w:val="24"/>
              </w:rPr>
              <w:t>0</w:t>
            </w:r>
          </w:p>
        </w:tc>
        <w:tc>
          <w:tcPr>
            <w:tcW w:w="1165" w:type="dxa"/>
            <w:shd w:val="clear" w:color="auto" w:fill="D9EAD2"/>
          </w:tcPr>
          <w:p w14:paraId="6813F99F" w14:textId="77777777" w:rsidR="006C66B2" w:rsidRDefault="006C66B2">
            <w:pPr>
              <w:pStyle w:val="TableParagraph"/>
              <w:jc w:val="left"/>
              <w:rPr>
                <w:b/>
                <w:sz w:val="24"/>
              </w:rPr>
            </w:pPr>
          </w:p>
          <w:p w14:paraId="615C266C" w14:textId="77777777" w:rsidR="006C66B2" w:rsidRDefault="006C66B2">
            <w:pPr>
              <w:pStyle w:val="TableParagraph"/>
              <w:spacing w:before="45"/>
              <w:jc w:val="left"/>
              <w:rPr>
                <w:b/>
                <w:sz w:val="24"/>
              </w:rPr>
            </w:pPr>
          </w:p>
          <w:p w14:paraId="273AD906" w14:textId="77777777" w:rsidR="006C66B2" w:rsidRDefault="00032C37">
            <w:pPr>
              <w:pStyle w:val="TableParagraph"/>
              <w:spacing w:before="1"/>
              <w:ind w:left="9" w:right="2"/>
              <w:rPr>
                <w:b/>
                <w:sz w:val="24"/>
              </w:rPr>
            </w:pPr>
            <w:r>
              <w:rPr>
                <w:b/>
                <w:spacing w:val="-2"/>
                <w:sz w:val="24"/>
              </w:rPr>
              <w:t>0.00%</w:t>
            </w:r>
          </w:p>
        </w:tc>
        <w:tc>
          <w:tcPr>
            <w:tcW w:w="930" w:type="dxa"/>
          </w:tcPr>
          <w:p w14:paraId="17A48237" w14:textId="77777777" w:rsidR="006C66B2" w:rsidRDefault="006C66B2">
            <w:pPr>
              <w:pStyle w:val="TableParagraph"/>
              <w:jc w:val="left"/>
              <w:rPr>
                <w:b/>
                <w:sz w:val="24"/>
              </w:rPr>
            </w:pPr>
          </w:p>
          <w:p w14:paraId="1D2432F4" w14:textId="77777777" w:rsidR="006C66B2" w:rsidRDefault="006C66B2">
            <w:pPr>
              <w:pStyle w:val="TableParagraph"/>
              <w:spacing w:before="45"/>
              <w:jc w:val="left"/>
              <w:rPr>
                <w:b/>
                <w:sz w:val="24"/>
              </w:rPr>
            </w:pPr>
          </w:p>
          <w:p w14:paraId="10C36C3F" w14:textId="77777777" w:rsidR="006C66B2" w:rsidRDefault="00032C37">
            <w:pPr>
              <w:pStyle w:val="TableParagraph"/>
              <w:spacing w:before="1"/>
              <w:ind w:left="11" w:right="9"/>
              <w:rPr>
                <w:sz w:val="24"/>
              </w:rPr>
            </w:pPr>
            <w:r>
              <w:rPr>
                <w:spacing w:val="-10"/>
                <w:sz w:val="24"/>
              </w:rPr>
              <w:t>1</w:t>
            </w:r>
          </w:p>
        </w:tc>
        <w:tc>
          <w:tcPr>
            <w:tcW w:w="1171" w:type="dxa"/>
          </w:tcPr>
          <w:p w14:paraId="341C69CE" w14:textId="77777777" w:rsidR="006C66B2" w:rsidRDefault="006C66B2">
            <w:pPr>
              <w:pStyle w:val="TableParagraph"/>
              <w:jc w:val="left"/>
              <w:rPr>
                <w:b/>
                <w:sz w:val="24"/>
              </w:rPr>
            </w:pPr>
          </w:p>
          <w:p w14:paraId="4113D12A" w14:textId="77777777" w:rsidR="006C66B2" w:rsidRDefault="006C66B2">
            <w:pPr>
              <w:pStyle w:val="TableParagraph"/>
              <w:spacing w:before="45"/>
              <w:jc w:val="left"/>
              <w:rPr>
                <w:b/>
                <w:sz w:val="24"/>
              </w:rPr>
            </w:pPr>
          </w:p>
          <w:p w14:paraId="304BFD1E" w14:textId="77777777" w:rsidR="006C66B2" w:rsidRDefault="00032C37">
            <w:pPr>
              <w:pStyle w:val="TableParagraph"/>
              <w:spacing w:before="1"/>
              <w:ind w:left="11"/>
              <w:rPr>
                <w:sz w:val="24"/>
              </w:rPr>
            </w:pPr>
            <w:r>
              <w:rPr>
                <w:spacing w:val="-2"/>
                <w:sz w:val="24"/>
              </w:rPr>
              <w:t>0.02%</w:t>
            </w:r>
          </w:p>
        </w:tc>
        <w:tc>
          <w:tcPr>
            <w:tcW w:w="930" w:type="dxa"/>
          </w:tcPr>
          <w:p w14:paraId="6E3A3EF6" w14:textId="77777777" w:rsidR="006C66B2" w:rsidRDefault="006C66B2">
            <w:pPr>
              <w:pStyle w:val="TableParagraph"/>
              <w:jc w:val="left"/>
              <w:rPr>
                <w:b/>
                <w:sz w:val="24"/>
              </w:rPr>
            </w:pPr>
          </w:p>
          <w:p w14:paraId="4B8E661E" w14:textId="77777777" w:rsidR="006C66B2" w:rsidRDefault="006C66B2">
            <w:pPr>
              <w:pStyle w:val="TableParagraph"/>
              <w:spacing w:before="45"/>
              <w:jc w:val="left"/>
              <w:rPr>
                <w:b/>
                <w:sz w:val="24"/>
              </w:rPr>
            </w:pPr>
          </w:p>
          <w:p w14:paraId="30F06564" w14:textId="77777777" w:rsidR="006C66B2" w:rsidRDefault="00032C37">
            <w:pPr>
              <w:pStyle w:val="TableParagraph"/>
              <w:spacing w:before="1"/>
              <w:ind w:left="11" w:right="10"/>
              <w:rPr>
                <w:sz w:val="24"/>
              </w:rPr>
            </w:pPr>
            <w:r>
              <w:rPr>
                <w:spacing w:val="-10"/>
                <w:sz w:val="24"/>
              </w:rPr>
              <w:t>0</w:t>
            </w:r>
          </w:p>
        </w:tc>
        <w:tc>
          <w:tcPr>
            <w:tcW w:w="1148" w:type="dxa"/>
          </w:tcPr>
          <w:p w14:paraId="116E74AA" w14:textId="77777777" w:rsidR="006C66B2" w:rsidRDefault="006C66B2">
            <w:pPr>
              <w:pStyle w:val="TableParagraph"/>
              <w:jc w:val="left"/>
              <w:rPr>
                <w:b/>
                <w:sz w:val="24"/>
              </w:rPr>
            </w:pPr>
          </w:p>
          <w:p w14:paraId="557E4E3C" w14:textId="77777777" w:rsidR="006C66B2" w:rsidRDefault="006C66B2">
            <w:pPr>
              <w:pStyle w:val="TableParagraph"/>
              <w:spacing w:before="45"/>
              <w:jc w:val="left"/>
              <w:rPr>
                <w:b/>
                <w:sz w:val="24"/>
              </w:rPr>
            </w:pPr>
          </w:p>
          <w:p w14:paraId="698C41A4" w14:textId="77777777" w:rsidR="006C66B2" w:rsidRDefault="00032C37">
            <w:pPr>
              <w:pStyle w:val="TableParagraph"/>
              <w:spacing w:before="1"/>
              <w:ind w:left="9"/>
              <w:rPr>
                <w:sz w:val="24"/>
              </w:rPr>
            </w:pPr>
            <w:r>
              <w:rPr>
                <w:spacing w:val="-2"/>
                <w:sz w:val="24"/>
              </w:rPr>
              <w:t>0.00%</w:t>
            </w:r>
          </w:p>
        </w:tc>
        <w:tc>
          <w:tcPr>
            <w:tcW w:w="930" w:type="dxa"/>
          </w:tcPr>
          <w:p w14:paraId="44BF155B" w14:textId="77777777" w:rsidR="006C66B2" w:rsidRDefault="006C66B2">
            <w:pPr>
              <w:pStyle w:val="TableParagraph"/>
              <w:jc w:val="left"/>
              <w:rPr>
                <w:b/>
                <w:sz w:val="24"/>
              </w:rPr>
            </w:pPr>
          </w:p>
          <w:p w14:paraId="71A329A9" w14:textId="77777777" w:rsidR="006C66B2" w:rsidRDefault="006C66B2">
            <w:pPr>
              <w:pStyle w:val="TableParagraph"/>
              <w:spacing w:before="45"/>
              <w:jc w:val="left"/>
              <w:rPr>
                <w:b/>
                <w:sz w:val="24"/>
              </w:rPr>
            </w:pPr>
          </w:p>
          <w:p w14:paraId="1B821DED" w14:textId="77777777" w:rsidR="006C66B2" w:rsidRDefault="00032C37">
            <w:pPr>
              <w:pStyle w:val="TableParagraph"/>
              <w:spacing w:before="1"/>
              <w:ind w:left="11" w:right="8"/>
              <w:rPr>
                <w:sz w:val="24"/>
              </w:rPr>
            </w:pPr>
            <w:r>
              <w:rPr>
                <w:spacing w:val="-10"/>
                <w:sz w:val="24"/>
              </w:rPr>
              <w:t>2</w:t>
            </w:r>
          </w:p>
        </w:tc>
        <w:tc>
          <w:tcPr>
            <w:tcW w:w="1126" w:type="dxa"/>
          </w:tcPr>
          <w:p w14:paraId="69C2C55E" w14:textId="77777777" w:rsidR="006C66B2" w:rsidRDefault="006C66B2">
            <w:pPr>
              <w:pStyle w:val="TableParagraph"/>
              <w:jc w:val="left"/>
              <w:rPr>
                <w:b/>
                <w:sz w:val="24"/>
              </w:rPr>
            </w:pPr>
          </w:p>
          <w:p w14:paraId="701A90CB" w14:textId="77777777" w:rsidR="006C66B2" w:rsidRDefault="006C66B2">
            <w:pPr>
              <w:pStyle w:val="TableParagraph"/>
              <w:spacing w:before="45"/>
              <w:jc w:val="left"/>
              <w:rPr>
                <w:b/>
                <w:sz w:val="24"/>
              </w:rPr>
            </w:pPr>
          </w:p>
          <w:p w14:paraId="4631C04B" w14:textId="77777777" w:rsidR="006C66B2" w:rsidRDefault="00032C37">
            <w:pPr>
              <w:pStyle w:val="TableParagraph"/>
              <w:spacing w:before="1"/>
              <w:ind w:left="9"/>
              <w:rPr>
                <w:sz w:val="24"/>
              </w:rPr>
            </w:pPr>
            <w:r>
              <w:rPr>
                <w:spacing w:val="-2"/>
                <w:sz w:val="24"/>
              </w:rPr>
              <w:t>0.07%</w:t>
            </w:r>
          </w:p>
        </w:tc>
      </w:tr>
      <w:tr w:rsidR="006C66B2" w14:paraId="3863EF17" w14:textId="77777777">
        <w:trPr>
          <w:trHeight w:val="968"/>
        </w:trPr>
        <w:tc>
          <w:tcPr>
            <w:tcW w:w="2196" w:type="dxa"/>
          </w:tcPr>
          <w:p w14:paraId="1FE76333" w14:textId="77777777" w:rsidR="006C66B2" w:rsidRDefault="00032C37">
            <w:pPr>
              <w:pStyle w:val="TableParagraph"/>
              <w:spacing w:before="88" w:line="228" w:lineRule="auto"/>
              <w:ind w:left="347" w:right="332" w:hanging="7"/>
              <w:rPr>
                <w:sz w:val="24"/>
              </w:rPr>
            </w:pPr>
            <w:r>
              <w:rPr>
                <w:sz w:val="24"/>
              </w:rPr>
              <w:t xml:space="preserve">Place of Exhibition or </w:t>
            </w:r>
            <w:r>
              <w:rPr>
                <w:spacing w:val="-2"/>
                <w:sz w:val="24"/>
              </w:rPr>
              <w:t>Entertainment</w:t>
            </w:r>
          </w:p>
        </w:tc>
        <w:tc>
          <w:tcPr>
            <w:tcW w:w="930" w:type="dxa"/>
            <w:shd w:val="clear" w:color="auto" w:fill="D9EAD2"/>
          </w:tcPr>
          <w:p w14:paraId="0AD55500" w14:textId="77777777" w:rsidR="006C66B2" w:rsidRDefault="006C66B2">
            <w:pPr>
              <w:pStyle w:val="TableParagraph"/>
              <w:spacing w:before="62"/>
              <w:jc w:val="left"/>
              <w:rPr>
                <w:b/>
                <w:sz w:val="24"/>
              </w:rPr>
            </w:pPr>
          </w:p>
          <w:p w14:paraId="352AA0B1" w14:textId="77777777" w:rsidR="006C66B2" w:rsidRDefault="00032C37">
            <w:pPr>
              <w:pStyle w:val="TableParagraph"/>
              <w:ind w:left="11"/>
              <w:rPr>
                <w:b/>
                <w:sz w:val="24"/>
              </w:rPr>
            </w:pPr>
            <w:r>
              <w:rPr>
                <w:b/>
                <w:spacing w:val="-5"/>
                <w:sz w:val="24"/>
              </w:rPr>
              <w:t>10</w:t>
            </w:r>
          </w:p>
        </w:tc>
        <w:tc>
          <w:tcPr>
            <w:tcW w:w="1165" w:type="dxa"/>
            <w:shd w:val="clear" w:color="auto" w:fill="D9EAD2"/>
          </w:tcPr>
          <w:p w14:paraId="3F6368EA" w14:textId="77777777" w:rsidR="006C66B2" w:rsidRDefault="006C66B2">
            <w:pPr>
              <w:pStyle w:val="TableParagraph"/>
              <w:spacing w:before="62"/>
              <w:jc w:val="left"/>
              <w:rPr>
                <w:b/>
                <w:sz w:val="24"/>
              </w:rPr>
            </w:pPr>
          </w:p>
          <w:p w14:paraId="63BC9ED7" w14:textId="77777777" w:rsidR="006C66B2" w:rsidRDefault="00032C37">
            <w:pPr>
              <w:pStyle w:val="TableParagraph"/>
              <w:ind w:left="9" w:right="2"/>
              <w:rPr>
                <w:b/>
                <w:sz w:val="24"/>
              </w:rPr>
            </w:pPr>
            <w:r>
              <w:rPr>
                <w:b/>
                <w:spacing w:val="-2"/>
                <w:sz w:val="24"/>
              </w:rPr>
              <w:t>0.18%</w:t>
            </w:r>
          </w:p>
        </w:tc>
        <w:tc>
          <w:tcPr>
            <w:tcW w:w="930" w:type="dxa"/>
          </w:tcPr>
          <w:p w14:paraId="56268308" w14:textId="77777777" w:rsidR="006C66B2" w:rsidRDefault="006C66B2">
            <w:pPr>
              <w:pStyle w:val="TableParagraph"/>
              <w:spacing w:before="62"/>
              <w:jc w:val="left"/>
              <w:rPr>
                <w:b/>
                <w:sz w:val="24"/>
              </w:rPr>
            </w:pPr>
          </w:p>
          <w:p w14:paraId="1E7DBD73" w14:textId="77777777" w:rsidR="006C66B2" w:rsidRDefault="00032C37">
            <w:pPr>
              <w:pStyle w:val="TableParagraph"/>
              <w:ind w:left="11" w:right="9"/>
              <w:rPr>
                <w:sz w:val="24"/>
              </w:rPr>
            </w:pPr>
            <w:r>
              <w:rPr>
                <w:spacing w:val="-10"/>
                <w:sz w:val="24"/>
              </w:rPr>
              <w:t>7</w:t>
            </w:r>
          </w:p>
        </w:tc>
        <w:tc>
          <w:tcPr>
            <w:tcW w:w="1171" w:type="dxa"/>
          </w:tcPr>
          <w:p w14:paraId="58D99BB3" w14:textId="77777777" w:rsidR="006C66B2" w:rsidRDefault="006C66B2">
            <w:pPr>
              <w:pStyle w:val="TableParagraph"/>
              <w:spacing w:before="62"/>
              <w:jc w:val="left"/>
              <w:rPr>
                <w:b/>
                <w:sz w:val="24"/>
              </w:rPr>
            </w:pPr>
          </w:p>
          <w:p w14:paraId="2F370156" w14:textId="77777777" w:rsidR="006C66B2" w:rsidRDefault="00032C37">
            <w:pPr>
              <w:pStyle w:val="TableParagraph"/>
              <w:ind w:left="11"/>
              <w:rPr>
                <w:sz w:val="24"/>
              </w:rPr>
            </w:pPr>
            <w:r>
              <w:rPr>
                <w:spacing w:val="-2"/>
                <w:sz w:val="24"/>
              </w:rPr>
              <w:t>0.14%</w:t>
            </w:r>
          </w:p>
        </w:tc>
        <w:tc>
          <w:tcPr>
            <w:tcW w:w="930" w:type="dxa"/>
          </w:tcPr>
          <w:p w14:paraId="6C3B1BE1" w14:textId="77777777" w:rsidR="006C66B2" w:rsidRDefault="006C66B2">
            <w:pPr>
              <w:pStyle w:val="TableParagraph"/>
              <w:spacing w:before="62"/>
              <w:jc w:val="left"/>
              <w:rPr>
                <w:b/>
                <w:sz w:val="24"/>
              </w:rPr>
            </w:pPr>
          </w:p>
          <w:p w14:paraId="32A96633" w14:textId="77777777" w:rsidR="006C66B2" w:rsidRDefault="00032C37">
            <w:pPr>
              <w:pStyle w:val="TableParagraph"/>
              <w:ind w:left="11" w:right="4"/>
              <w:rPr>
                <w:sz w:val="24"/>
              </w:rPr>
            </w:pPr>
            <w:r>
              <w:rPr>
                <w:spacing w:val="-5"/>
                <w:sz w:val="24"/>
              </w:rPr>
              <w:t>14</w:t>
            </w:r>
          </w:p>
        </w:tc>
        <w:tc>
          <w:tcPr>
            <w:tcW w:w="1148" w:type="dxa"/>
          </w:tcPr>
          <w:p w14:paraId="27C275E4" w14:textId="77777777" w:rsidR="006C66B2" w:rsidRDefault="006C66B2">
            <w:pPr>
              <w:pStyle w:val="TableParagraph"/>
              <w:spacing w:before="62"/>
              <w:jc w:val="left"/>
              <w:rPr>
                <w:b/>
                <w:sz w:val="24"/>
              </w:rPr>
            </w:pPr>
          </w:p>
          <w:p w14:paraId="6A316A9E" w14:textId="77777777" w:rsidR="006C66B2" w:rsidRDefault="00032C37">
            <w:pPr>
              <w:pStyle w:val="TableParagraph"/>
              <w:ind w:left="9"/>
              <w:rPr>
                <w:sz w:val="24"/>
              </w:rPr>
            </w:pPr>
            <w:r>
              <w:rPr>
                <w:spacing w:val="-2"/>
                <w:sz w:val="24"/>
              </w:rPr>
              <w:t>0.30%</w:t>
            </w:r>
          </w:p>
        </w:tc>
        <w:tc>
          <w:tcPr>
            <w:tcW w:w="930" w:type="dxa"/>
          </w:tcPr>
          <w:p w14:paraId="04D4117C" w14:textId="77777777" w:rsidR="006C66B2" w:rsidRDefault="006C66B2">
            <w:pPr>
              <w:pStyle w:val="TableParagraph"/>
              <w:spacing w:before="62"/>
              <w:jc w:val="left"/>
              <w:rPr>
                <w:b/>
                <w:sz w:val="24"/>
              </w:rPr>
            </w:pPr>
          </w:p>
          <w:p w14:paraId="56AF6C9B" w14:textId="77777777" w:rsidR="006C66B2" w:rsidRDefault="00032C37">
            <w:pPr>
              <w:pStyle w:val="TableParagraph"/>
              <w:ind w:left="11" w:right="8"/>
              <w:rPr>
                <w:sz w:val="24"/>
              </w:rPr>
            </w:pPr>
            <w:r>
              <w:rPr>
                <w:spacing w:val="-10"/>
                <w:sz w:val="24"/>
              </w:rPr>
              <w:t>6</w:t>
            </w:r>
          </w:p>
        </w:tc>
        <w:tc>
          <w:tcPr>
            <w:tcW w:w="1126" w:type="dxa"/>
          </w:tcPr>
          <w:p w14:paraId="22E656BE" w14:textId="77777777" w:rsidR="006C66B2" w:rsidRDefault="006C66B2">
            <w:pPr>
              <w:pStyle w:val="TableParagraph"/>
              <w:spacing w:before="62"/>
              <w:jc w:val="left"/>
              <w:rPr>
                <w:b/>
                <w:sz w:val="24"/>
              </w:rPr>
            </w:pPr>
          </w:p>
          <w:p w14:paraId="799A8818" w14:textId="77777777" w:rsidR="006C66B2" w:rsidRDefault="00032C37">
            <w:pPr>
              <w:pStyle w:val="TableParagraph"/>
              <w:ind w:left="9"/>
              <w:rPr>
                <w:sz w:val="24"/>
              </w:rPr>
            </w:pPr>
            <w:r>
              <w:rPr>
                <w:spacing w:val="-2"/>
                <w:sz w:val="24"/>
              </w:rPr>
              <w:t>0.20%</w:t>
            </w:r>
          </w:p>
        </w:tc>
      </w:tr>
      <w:tr w:rsidR="006C66B2" w14:paraId="20E1EFBE" w14:textId="77777777">
        <w:trPr>
          <w:trHeight w:val="969"/>
        </w:trPr>
        <w:tc>
          <w:tcPr>
            <w:tcW w:w="2196" w:type="dxa"/>
          </w:tcPr>
          <w:p w14:paraId="6CD80E42" w14:textId="77777777" w:rsidR="006C66B2" w:rsidRDefault="00032C37">
            <w:pPr>
              <w:pStyle w:val="TableParagraph"/>
              <w:spacing w:before="88" w:line="228" w:lineRule="auto"/>
              <w:ind w:left="494" w:right="483" w:firstLine="105"/>
              <w:jc w:val="left"/>
              <w:rPr>
                <w:sz w:val="24"/>
              </w:rPr>
            </w:pPr>
            <w:r>
              <w:rPr>
                <w:sz w:val="24"/>
              </w:rPr>
              <w:t>Places of Exercise</w:t>
            </w:r>
            <w:r>
              <w:rPr>
                <w:spacing w:val="-17"/>
                <w:sz w:val="24"/>
              </w:rPr>
              <w:t xml:space="preserve"> </w:t>
            </w:r>
            <w:r>
              <w:rPr>
                <w:sz w:val="24"/>
              </w:rPr>
              <w:t xml:space="preserve">or </w:t>
            </w:r>
            <w:r>
              <w:rPr>
                <w:spacing w:val="-2"/>
                <w:sz w:val="24"/>
              </w:rPr>
              <w:t>Recreation</w:t>
            </w:r>
          </w:p>
        </w:tc>
        <w:tc>
          <w:tcPr>
            <w:tcW w:w="930" w:type="dxa"/>
            <w:shd w:val="clear" w:color="auto" w:fill="D9EAD2"/>
          </w:tcPr>
          <w:p w14:paraId="37A7F010" w14:textId="77777777" w:rsidR="006C66B2" w:rsidRDefault="006C66B2">
            <w:pPr>
              <w:pStyle w:val="TableParagraph"/>
              <w:spacing w:before="62"/>
              <w:jc w:val="left"/>
              <w:rPr>
                <w:b/>
                <w:sz w:val="24"/>
              </w:rPr>
            </w:pPr>
          </w:p>
          <w:p w14:paraId="40B179D8" w14:textId="77777777" w:rsidR="006C66B2" w:rsidRDefault="00032C37">
            <w:pPr>
              <w:pStyle w:val="TableParagraph"/>
              <w:ind w:left="11"/>
              <w:rPr>
                <w:b/>
                <w:sz w:val="24"/>
              </w:rPr>
            </w:pPr>
            <w:r>
              <w:rPr>
                <w:b/>
                <w:spacing w:val="-5"/>
                <w:sz w:val="24"/>
              </w:rPr>
              <w:t>15</w:t>
            </w:r>
          </w:p>
        </w:tc>
        <w:tc>
          <w:tcPr>
            <w:tcW w:w="1165" w:type="dxa"/>
            <w:shd w:val="clear" w:color="auto" w:fill="D9EAD2"/>
          </w:tcPr>
          <w:p w14:paraId="739C19C0" w14:textId="77777777" w:rsidR="006C66B2" w:rsidRDefault="006C66B2">
            <w:pPr>
              <w:pStyle w:val="TableParagraph"/>
              <w:spacing w:before="62"/>
              <w:jc w:val="left"/>
              <w:rPr>
                <w:b/>
                <w:sz w:val="24"/>
              </w:rPr>
            </w:pPr>
          </w:p>
          <w:p w14:paraId="4694C320" w14:textId="77777777" w:rsidR="006C66B2" w:rsidRDefault="00032C37">
            <w:pPr>
              <w:pStyle w:val="TableParagraph"/>
              <w:ind w:left="9" w:right="2"/>
              <w:rPr>
                <w:b/>
                <w:sz w:val="24"/>
              </w:rPr>
            </w:pPr>
            <w:r>
              <w:rPr>
                <w:b/>
                <w:spacing w:val="-2"/>
                <w:sz w:val="24"/>
              </w:rPr>
              <w:t>0.28%</w:t>
            </w:r>
          </w:p>
        </w:tc>
        <w:tc>
          <w:tcPr>
            <w:tcW w:w="930" w:type="dxa"/>
          </w:tcPr>
          <w:p w14:paraId="540E7D83" w14:textId="77777777" w:rsidR="006C66B2" w:rsidRDefault="006C66B2">
            <w:pPr>
              <w:pStyle w:val="TableParagraph"/>
              <w:spacing w:before="62"/>
              <w:jc w:val="left"/>
              <w:rPr>
                <w:b/>
                <w:sz w:val="24"/>
              </w:rPr>
            </w:pPr>
          </w:p>
          <w:p w14:paraId="4AF1F117" w14:textId="77777777" w:rsidR="006C66B2" w:rsidRDefault="00032C37">
            <w:pPr>
              <w:pStyle w:val="TableParagraph"/>
              <w:ind w:left="11" w:right="3"/>
              <w:rPr>
                <w:sz w:val="24"/>
              </w:rPr>
            </w:pPr>
            <w:r>
              <w:rPr>
                <w:spacing w:val="-5"/>
                <w:sz w:val="24"/>
              </w:rPr>
              <w:t>12</w:t>
            </w:r>
          </w:p>
        </w:tc>
        <w:tc>
          <w:tcPr>
            <w:tcW w:w="1171" w:type="dxa"/>
          </w:tcPr>
          <w:p w14:paraId="3EBAEBC7" w14:textId="77777777" w:rsidR="006C66B2" w:rsidRDefault="006C66B2">
            <w:pPr>
              <w:pStyle w:val="TableParagraph"/>
              <w:spacing w:before="62"/>
              <w:jc w:val="left"/>
              <w:rPr>
                <w:b/>
                <w:sz w:val="24"/>
              </w:rPr>
            </w:pPr>
          </w:p>
          <w:p w14:paraId="23F404C4" w14:textId="77777777" w:rsidR="006C66B2" w:rsidRDefault="00032C37">
            <w:pPr>
              <w:pStyle w:val="TableParagraph"/>
              <w:ind w:left="11"/>
              <w:rPr>
                <w:sz w:val="24"/>
              </w:rPr>
            </w:pPr>
            <w:r>
              <w:rPr>
                <w:spacing w:val="-2"/>
                <w:sz w:val="24"/>
              </w:rPr>
              <w:t>0.23%</w:t>
            </w:r>
          </w:p>
        </w:tc>
        <w:tc>
          <w:tcPr>
            <w:tcW w:w="930" w:type="dxa"/>
          </w:tcPr>
          <w:p w14:paraId="63679404" w14:textId="77777777" w:rsidR="006C66B2" w:rsidRDefault="006C66B2">
            <w:pPr>
              <w:pStyle w:val="TableParagraph"/>
              <w:spacing w:before="62"/>
              <w:jc w:val="left"/>
              <w:rPr>
                <w:b/>
                <w:sz w:val="24"/>
              </w:rPr>
            </w:pPr>
          </w:p>
          <w:p w14:paraId="17A63BDE" w14:textId="77777777" w:rsidR="006C66B2" w:rsidRDefault="00032C37">
            <w:pPr>
              <w:pStyle w:val="TableParagraph"/>
              <w:ind w:left="11" w:right="4"/>
              <w:rPr>
                <w:sz w:val="24"/>
              </w:rPr>
            </w:pPr>
            <w:r>
              <w:rPr>
                <w:spacing w:val="-5"/>
                <w:sz w:val="24"/>
              </w:rPr>
              <w:t>10</w:t>
            </w:r>
          </w:p>
        </w:tc>
        <w:tc>
          <w:tcPr>
            <w:tcW w:w="1148" w:type="dxa"/>
          </w:tcPr>
          <w:p w14:paraId="5F536207" w14:textId="77777777" w:rsidR="006C66B2" w:rsidRDefault="006C66B2">
            <w:pPr>
              <w:pStyle w:val="TableParagraph"/>
              <w:spacing w:before="62"/>
              <w:jc w:val="left"/>
              <w:rPr>
                <w:b/>
                <w:sz w:val="24"/>
              </w:rPr>
            </w:pPr>
          </w:p>
          <w:p w14:paraId="1CE49118" w14:textId="77777777" w:rsidR="006C66B2" w:rsidRDefault="00032C37">
            <w:pPr>
              <w:pStyle w:val="TableParagraph"/>
              <w:ind w:left="9"/>
              <w:rPr>
                <w:sz w:val="24"/>
              </w:rPr>
            </w:pPr>
            <w:r>
              <w:rPr>
                <w:spacing w:val="-2"/>
                <w:sz w:val="24"/>
              </w:rPr>
              <w:t>0.21%</w:t>
            </w:r>
          </w:p>
        </w:tc>
        <w:tc>
          <w:tcPr>
            <w:tcW w:w="930" w:type="dxa"/>
          </w:tcPr>
          <w:p w14:paraId="079F0470" w14:textId="77777777" w:rsidR="006C66B2" w:rsidRDefault="006C66B2">
            <w:pPr>
              <w:pStyle w:val="TableParagraph"/>
              <w:spacing w:before="62"/>
              <w:jc w:val="left"/>
              <w:rPr>
                <w:b/>
                <w:sz w:val="24"/>
              </w:rPr>
            </w:pPr>
          </w:p>
          <w:p w14:paraId="7A79F16F" w14:textId="77777777" w:rsidR="006C66B2" w:rsidRDefault="00032C37">
            <w:pPr>
              <w:pStyle w:val="TableParagraph"/>
              <w:ind w:left="11" w:right="8"/>
              <w:rPr>
                <w:sz w:val="24"/>
              </w:rPr>
            </w:pPr>
            <w:r>
              <w:rPr>
                <w:spacing w:val="-10"/>
                <w:sz w:val="24"/>
              </w:rPr>
              <w:t>8</w:t>
            </w:r>
          </w:p>
        </w:tc>
        <w:tc>
          <w:tcPr>
            <w:tcW w:w="1126" w:type="dxa"/>
          </w:tcPr>
          <w:p w14:paraId="33302ABB" w14:textId="77777777" w:rsidR="006C66B2" w:rsidRDefault="006C66B2">
            <w:pPr>
              <w:pStyle w:val="TableParagraph"/>
              <w:spacing w:before="62"/>
              <w:jc w:val="left"/>
              <w:rPr>
                <w:b/>
                <w:sz w:val="24"/>
              </w:rPr>
            </w:pPr>
          </w:p>
          <w:p w14:paraId="59E42811" w14:textId="77777777" w:rsidR="006C66B2" w:rsidRDefault="00032C37">
            <w:pPr>
              <w:pStyle w:val="TableParagraph"/>
              <w:ind w:left="9"/>
              <w:rPr>
                <w:sz w:val="24"/>
              </w:rPr>
            </w:pPr>
            <w:r>
              <w:rPr>
                <w:spacing w:val="-2"/>
                <w:sz w:val="24"/>
              </w:rPr>
              <w:t>0.27%</w:t>
            </w:r>
          </w:p>
        </w:tc>
      </w:tr>
      <w:tr w:rsidR="006C66B2" w14:paraId="0238B59F" w14:textId="77777777">
        <w:trPr>
          <w:trHeight w:val="675"/>
        </w:trPr>
        <w:tc>
          <w:tcPr>
            <w:tcW w:w="2196" w:type="dxa"/>
          </w:tcPr>
          <w:p w14:paraId="16B6FE27" w14:textId="77777777" w:rsidR="006C66B2" w:rsidRDefault="00032C37">
            <w:pPr>
              <w:pStyle w:val="TableParagraph"/>
              <w:spacing w:before="74" w:line="228" w:lineRule="auto"/>
              <w:ind w:left="513" w:firstLine="86"/>
              <w:jc w:val="left"/>
              <w:rPr>
                <w:sz w:val="24"/>
              </w:rPr>
            </w:pPr>
            <w:r>
              <w:rPr>
                <w:sz w:val="24"/>
              </w:rPr>
              <w:t xml:space="preserve">Places of </w:t>
            </w:r>
            <w:r>
              <w:rPr>
                <w:spacing w:val="-2"/>
                <w:sz w:val="24"/>
              </w:rPr>
              <w:t>Recreation</w:t>
            </w:r>
          </w:p>
        </w:tc>
        <w:tc>
          <w:tcPr>
            <w:tcW w:w="930" w:type="dxa"/>
            <w:shd w:val="clear" w:color="auto" w:fill="D9EAD2"/>
          </w:tcPr>
          <w:p w14:paraId="0540E581" w14:textId="77777777" w:rsidR="006C66B2" w:rsidRDefault="00032C37">
            <w:pPr>
              <w:pStyle w:val="TableParagraph"/>
              <w:spacing w:before="192"/>
              <w:ind w:left="11" w:right="5"/>
              <w:rPr>
                <w:b/>
                <w:sz w:val="24"/>
              </w:rPr>
            </w:pPr>
            <w:r>
              <w:rPr>
                <w:b/>
                <w:spacing w:val="-10"/>
                <w:sz w:val="24"/>
              </w:rPr>
              <w:t>8</w:t>
            </w:r>
          </w:p>
        </w:tc>
        <w:tc>
          <w:tcPr>
            <w:tcW w:w="1165" w:type="dxa"/>
            <w:shd w:val="clear" w:color="auto" w:fill="D9EAD2"/>
          </w:tcPr>
          <w:p w14:paraId="25B13658" w14:textId="77777777" w:rsidR="006C66B2" w:rsidRDefault="00032C37">
            <w:pPr>
              <w:pStyle w:val="TableParagraph"/>
              <w:spacing w:before="192"/>
              <w:ind w:left="9" w:right="2"/>
              <w:rPr>
                <w:b/>
                <w:sz w:val="24"/>
              </w:rPr>
            </w:pPr>
            <w:r>
              <w:rPr>
                <w:b/>
                <w:spacing w:val="-2"/>
                <w:sz w:val="24"/>
              </w:rPr>
              <w:t>0.15%</w:t>
            </w:r>
          </w:p>
        </w:tc>
        <w:tc>
          <w:tcPr>
            <w:tcW w:w="930" w:type="dxa"/>
          </w:tcPr>
          <w:p w14:paraId="1A7E9574" w14:textId="77777777" w:rsidR="006C66B2" w:rsidRDefault="00032C37">
            <w:pPr>
              <w:pStyle w:val="TableParagraph"/>
              <w:spacing w:before="192"/>
              <w:ind w:left="11" w:right="9"/>
              <w:rPr>
                <w:sz w:val="24"/>
              </w:rPr>
            </w:pPr>
            <w:r>
              <w:rPr>
                <w:spacing w:val="-10"/>
                <w:sz w:val="24"/>
              </w:rPr>
              <w:t>3</w:t>
            </w:r>
          </w:p>
        </w:tc>
        <w:tc>
          <w:tcPr>
            <w:tcW w:w="1171" w:type="dxa"/>
          </w:tcPr>
          <w:p w14:paraId="0538418F" w14:textId="77777777" w:rsidR="006C66B2" w:rsidRDefault="00032C37">
            <w:pPr>
              <w:pStyle w:val="TableParagraph"/>
              <w:spacing w:before="192"/>
              <w:ind w:left="11"/>
              <w:rPr>
                <w:sz w:val="24"/>
              </w:rPr>
            </w:pPr>
            <w:r>
              <w:rPr>
                <w:spacing w:val="-2"/>
                <w:sz w:val="24"/>
              </w:rPr>
              <w:t>0.06%</w:t>
            </w:r>
          </w:p>
        </w:tc>
        <w:tc>
          <w:tcPr>
            <w:tcW w:w="930" w:type="dxa"/>
          </w:tcPr>
          <w:p w14:paraId="5A37CA30" w14:textId="77777777" w:rsidR="006C66B2" w:rsidRDefault="00032C37">
            <w:pPr>
              <w:pStyle w:val="TableParagraph"/>
              <w:spacing w:before="192"/>
              <w:ind w:left="11" w:right="10"/>
              <w:rPr>
                <w:sz w:val="24"/>
              </w:rPr>
            </w:pPr>
            <w:r>
              <w:rPr>
                <w:spacing w:val="-10"/>
                <w:sz w:val="24"/>
              </w:rPr>
              <w:t>1</w:t>
            </w:r>
          </w:p>
        </w:tc>
        <w:tc>
          <w:tcPr>
            <w:tcW w:w="1148" w:type="dxa"/>
          </w:tcPr>
          <w:p w14:paraId="295478F8" w14:textId="77777777" w:rsidR="006C66B2" w:rsidRDefault="00032C37">
            <w:pPr>
              <w:pStyle w:val="TableParagraph"/>
              <w:spacing w:before="192"/>
              <w:ind w:left="9"/>
              <w:rPr>
                <w:sz w:val="24"/>
              </w:rPr>
            </w:pPr>
            <w:r>
              <w:rPr>
                <w:spacing w:val="-2"/>
                <w:sz w:val="24"/>
              </w:rPr>
              <w:t>0.02%</w:t>
            </w:r>
          </w:p>
        </w:tc>
        <w:tc>
          <w:tcPr>
            <w:tcW w:w="930" w:type="dxa"/>
          </w:tcPr>
          <w:p w14:paraId="28B17A4B" w14:textId="77777777" w:rsidR="006C66B2" w:rsidRDefault="00032C37">
            <w:pPr>
              <w:pStyle w:val="TableParagraph"/>
              <w:spacing w:before="192"/>
              <w:ind w:left="11" w:right="8"/>
              <w:rPr>
                <w:sz w:val="24"/>
              </w:rPr>
            </w:pPr>
            <w:r>
              <w:rPr>
                <w:spacing w:val="-10"/>
                <w:sz w:val="24"/>
              </w:rPr>
              <w:t>2</w:t>
            </w:r>
          </w:p>
        </w:tc>
        <w:tc>
          <w:tcPr>
            <w:tcW w:w="1126" w:type="dxa"/>
          </w:tcPr>
          <w:p w14:paraId="3BAD4B90" w14:textId="77777777" w:rsidR="006C66B2" w:rsidRDefault="00032C37">
            <w:pPr>
              <w:pStyle w:val="TableParagraph"/>
              <w:spacing w:before="192"/>
              <w:ind w:left="9"/>
              <w:rPr>
                <w:sz w:val="24"/>
              </w:rPr>
            </w:pPr>
            <w:r>
              <w:rPr>
                <w:spacing w:val="-2"/>
                <w:sz w:val="24"/>
              </w:rPr>
              <w:t>0.07%</w:t>
            </w:r>
          </w:p>
        </w:tc>
      </w:tr>
      <w:tr w:rsidR="006C66B2" w14:paraId="13DFDDCB" w14:textId="77777777">
        <w:trPr>
          <w:trHeight w:val="667"/>
        </w:trPr>
        <w:tc>
          <w:tcPr>
            <w:tcW w:w="2196" w:type="dxa"/>
          </w:tcPr>
          <w:p w14:paraId="549C543A" w14:textId="77777777" w:rsidR="006C66B2" w:rsidRDefault="00032C37">
            <w:pPr>
              <w:pStyle w:val="TableParagraph"/>
              <w:spacing w:before="189"/>
              <w:ind w:left="11"/>
              <w:rPr>
                <w:sz w:val="24"/>
              </w:rPr>
            </w:pPr>
            <w:r>
              <w:rPr>
                <w:sz w:val="24"/>
              </w:rPr>
              <w:t>An</w:t>
            </w:r>
            <w:r>
              <w:rPr>
                <w:spacing w:val="-4"/>
                <w:sz w:val="24"/>
              </w:rPr>
              <w:t xml:space="preserve"> </w:t>
            </w:r>
            <w:r>
              <w:rPr>
                <w:sz w:val="24"/>
              </w:rPr>
              <w:t>Office</w:t>
            </w:r>
            <w:r>
              <w:rPr>
                <w:spacing w:val="-5"/>
                <w:sz w:val="24"/>
              </w:rPr>
              <w:t xml:space="preserve"> </w:t>
            </w:r>
            <w:r>
              <w:rPr>
                <w:spacing w:val="-2"/>
                <w:sz w:val="24"/>
              </w:rPr>
              <w:t>Building</w:t>
            </w:r>
          </w:p>
        </w:tc>
        <w:tc>
          <w:tcPr>
            <w:tcW w:w="930" w:type="dxa"/>
            <w:shd w:val="clear" w:color="auto" w:fill="D9EAD2"/>
          </w:tcPr>
          <w:p w14:paraId="0C580925" w14:textId="77777777" w:rsidR="006C66B2" w:rsidRDefault="00032C37">
            <w:pPr>
              <w:pStyle w:val="TableParagraph"/>
              <w:spacing w:before="189"/>
              <w:ind w:left="11" w:right="5"/>
              <w:rPr>
                <w:b/>
                <w:sz w:val="24"/>
              </w:rPr>
            </w:pPr>
            <w:r>
              <w:rPr>
                <w:b/>
                <w:spacing w:val="-10"/>
                <w:sz w:val="24"/>
              </w:rPr>
              <w:t>9</w:t>
            </w:r>
          </w:p>
        </w:tc>
        <w:tc>
          <w:tcPr>
            <w:tcW w:w="1165" w:type="dxa"/>
            <w:shd w:val="clear" w:color="auto" w:fill="D9EAD2"/>
          </w:tcPr>
          <w:p w14:paraId="28639347" w14:textId="77777777" w:rsidR="006C66B2" w:rsidRDefault="00032C37">
            <w:pPr>
              <w:pStyle w:val="TableParagraph"/>
              <w:spacing w:before="189"/>
              <w:ind w:left="9" w:right="2"/>
              <w:rPr>
                <w:b/>
                <w:sz w:val="24"/>
              </w:rPr>
            </w:pPr>
            <w:r>
              <w:rPr>
                <w:b/>
                <w:spacing w:val="-2"/>
                <w:sz w:val="24"/>
              </w:rPr>
              <w:t>0.17%</w:t>
            </w:r>
          </w:p>
        </w:tc>
        <w:tc>
          <w:tcPr>
            <w:tcW w:w="930" w:type="dxa"/>
          </w:tcPr>
          <w:p w14:paraId="0F15E589" w14:textId="77777777" w:rsidR="006C66B2" w:rsidRDefault="00032C37">
            <w:pPr>
              <w:pStyle w:val="TableParagraph"/>
              <w:spacing w:before="189"/>
              <w:ind w:left="11" w:right="9"/>
              <w:rPr>
                <w:sz w:val="24"/>
              </w:rPr>
            </w:pPr>
            <w:r>
              <w:rPr>
                <w:spacing w:val="-10"/>
                <w:sz w:val="24"/>
              </w:rPr>
              <w:t>1</w:t>
            </w:r>
          </w:p>
        </w:tc>
        <w:tc>
          <w:tcPr>
            <w:tcW w:w="1171" w:type="dxa"/>
          </w:tcPr>
          <w:p w14:paraId="56136AF8" w14:textId="77777777" w:rsidR="006C66B2" w:rsidRDefault="00032C37">
            <w:pPr>
              <w:pStyle w:val="TableParagraph"/>
              <w:spacing w:before="189"/>
              <w:ind w:left="11"/>
              <w:rPr>
                <w:sz w:val="24"/>
              </w:rPr>
            </w:pPr>
            <w:r>
              <w:rPr>
                <w:spacing w:val="-2"/>
                <w:sz w:val="24"/>
              </w:rPr>
              <w:t>0.02%</w:t>
            </w:r>
          </w:p>
        </w:tc>
        <w:tc>
          <w:tcPr>
            <w:tcW w:w="930" w:type="dxa"/>
          </w:tcPr>
          <w:p w14:paraId="41FBA0C2" w14:textId="77777777" w:rsidR="006C66B2" w:rsidRDefault="00032C37">
            <w:pPr>
              <w:pStyle w:val="TableParagraph"/>
              <w:spacing w:before="189"/>
              <w:ind w:left="11" w:right="10"/>
              <w:rPr>
                <w:sz w:val="24"/>
              </w:rPr>
            </w:pPr>
            <w:r>
              <w:rPr>
                <w:spacing w:val="-10"/>
                <w:sz w:val="24"/>
              </w:rPr>
              <w:t>3</w:t>
            </w:r>
          </w:p>
        </w:tc>
        <w:tc>
          <w:tcPr>
            <w:tcW w:w="1148" w:type="dxa"/>
          </w:tcPr>
          <w:p w14:paraId="6D530532" w14:textId="77777777" w:rsidR="006C66B2" w:rsidRDefault="00032C37">
            <w:pPr>
              <w:pStyle w:val="TableParagraph"/>
              <w:spacing w:before="189"/>
              <w:ind w:left="9"/>
              <w:rPr>
                <w:sz w:val="24"/>
              </w:rPr>
            </w:pPr>
            <w:r>
              <w:rPr>
                <w:spacing w:val="-2"/>
                <w:sz w:val="24"/>
              </w:rPr>
              <w:t>0.06%</w:t>
            </w:r>
          </w:p>
        </w:tc>
        <w:tc>
          <w:tcPr>
            <w:tcW w:w="930" w:type="dxa"/>
          </w:tcPr>
          <w:p w14:paraId="24FB3D63" w14:textId="77777777" w:rsidR="006C66B2" w:rsidRDefault="00032C37">
            <w:pPr>
              <w:pStyle w:val="TableParagraph"/>
              <w:spacing w:before="189"/>
              <w:ind w:left="11" w:right="8"/>
              <w:rPr>
                <w:sz w:val="24"/>
              </w:rPr>
            </w:pPr>
            <w:r>
              <w:rPr>
                <w:spacing w:val="-10"/>
                <w:sz w:val="24"/>
              </w:rPr>
              <w:t>2</w:t>
            </w:r>
          </w:p>
        </w:tc>
        <w:tc>
          <w:tcPr>
            <w:tcW w:w="1126" w:type="dxa"/>
          </w:tcPr>
          <w:p w14:paraId="556EB9EF" w14:textId="77777777" w:rsidR="006C66B2" w:rsidRDefault="00032C37">
            <w:pPr>
              <w:pStyle w:val="TableParagraph"/>
              <w:spacing w:before="189"/>
              <w:ind w:left="9"/>
              <w:rPr>
                <w:sz w:val="24"/>
              </w:rPr>
            </w:pPr>
            <w:r>
              <w:rPr>
                <w:spacing w:val="-2"/>
                <w:sz w:val="24"/>
              </w:rPr>
              <w:t>0.07%</w:t>
            </w:r>
          </w:p>
        </w:tc>
      </w:tr>
    </w:tbl>
    <w:p w14:paraId="0E4C71AB" w14:textId="77777777" w:rsidR="006C66B2" w:rsidRDefault="006C66B2">
      <w:pPr>
        <w:pStyle w:val="BodyText"/>
        <w:spacing w:before="5"/>
        <w:rPr>
          <w:b/>
        </w:rPr>
      </w:pPr>
    </w:p>
    <w:p w14:paraId="25B15416" w14:textId="6D43BD91" w:rsidR="006C66B2" w:rsidRDefault="00032C37">
      <w:pPr>
        <w:pStyle w:val="BodyText"/>
        <w:spacing w:line="228" w:lineRule="auto"/>
        <w:ind w:left="1541" w:right="441" w:hanging="264"/>
      </w:pPr>
      <w:r>
        <w:rPr>
          <w:vertAlign w:val="superscript"/>
        </w:rPr>
        <w:t>[1]</w:t>
      </w:r>
      <w:r>
        <w:rPr>
          <w:spacing w:val="-9"/>
        </w:rPr>
        <w:t xml:space="preserve"> </w:t>
      </w:r>
      <w:r>
        <w:t>This</w:t>
      </w:r>
      <w:r>
        <w:rPr>
          <w:spacing w:val="-4"/>
        </w:rPr>
        <w:t xml:space="preserve"> </w:t>
      </w:r>
      <w:r>
        <w:t>category</w:t>
      </w:r>
      <w:r>
        <w:rPr>
          <w:spacing w:val="-8"/>
        </w:rPr>
        <w:t xml:space="preserve"> </w:t>
      </w:r>
      <w:r>
        <w:t>includes</w:t>
      </w:r>
      <w:r>
        <w:rPr>
          <w:spacing w:val="-4"/>
        </w:rPr>
        <w:t xml:space="preserve"> </w:t>
      </w:r>
      <w:r>
        <w:t>business</w:t>
      </w:r>
      <w:r>
        <w:rPr>
          <w:spacing w:val="-4"/>
        </w:rPr>
        <w:t xml:space="preserve"> </w:t>
      </w:r>
      <w:r>
        <w:t>categories</w:t>
      </w:r>
      <w:r>
        <w:rPr>
          <w:spacing w:val="-7"/>
        </w:rPr>
        <w:t xml:space="preserve"> </w:t>
      </w:r>
      <w:r>
        <w:t>not</w:t>
      </w:r>
      <w:r>
        <w:rPr>
          <w:spacing w:val="-4"/>
        </w:rPr>
        <w:t xml:space="preserve"> </w:t>
      </w:r>
      <w:r>
        <w:t>listed</w:t>
      </w:r>
      <w:r>
        <w:rPr>
          <w:spacing w:val="-6"/>
        </w:rPr>
        <w:t xml:space="preserve"> </w:t>
      </w:r>
      <w:r>
        <w:t>under</w:t>
      </w:r>
      <w:r>
        <w:rPr>
          <w:spacing w:val="-9"/>
        </w:rPr>
        <w:t xml:space="preserve"> </w:t>
      </w:r>
      <w:r>
        <w:t>Title</w:t>
      </w:r>
      <w:r>
        <w:rPr>
          <w:spacing w:val="-6"/>
        </w:rPr>
        <w:t xml:space="preserve"> </w:t>
      </w:r>
      <w:r>
        <w:t>24</w:t>
      </w:r>
      <w:r>
        <w:rPr>
          <w:spacing w:val="-4"/>
        </w:rPr>
        <w:t xml:space="preserve"> </w:t>
      </w:r>
      <w:r>
        <w:t>of</w:t>
      </w:r>
      <w:r>
        <w:rPr>
          <w:spacing w:val="-4"/>
        </w:rPr>
        <w:t xml:space="preserve"> </w:t>
      </w:r>
      <w:r>
        <w:t>the</w:t>
      </w:r>
      <w:r>
        <w:rPr>
          <w:spacing w:val="-6"/>
        </w:rPr>
        <w:t xml:space="preserve"> </w:t>
      </w:r>
      <w:r>
        <w:t xml:space="preserve">California Building Standards such as marijuana or </w:t>
      </w:r>
      <w:r w:rsidR="007E689D">
        <w:t>c</w:t>
      </w:r>
      <w:r>
        <w:t>annabis dispensaries.</w:t>
      </w:r>
    </w:p>
    <w:p w14:paraId="1EF394DB" w14:textId="77777777" w:rsidR="006C66B2" w:rsidRDefault="006C66B2">
      <w:pPr>
        <w:pStyle w:val="BodyText"/>
      </w:pPr>
    </w:p>
    <w:p w14:paraId="01A24644" w14:textId="77777777" w:rsidR="006C66B2" w:rsidRDefault="006C66B2">
      <w:pPr>
        <w:pStyle w:val="BodyText"/>
      </w:pPr>
    </w:p>
    <w:p w14:paraId="496E54BA" w14:textId="77777777" w:rsidR="006C66B2" w:rsidRDefault="006C66B2">
      <w:pPr>
        <w:pStyle w:val="BodyText"/>
      </w:pPr>
    </w:p>
    <w:p w14:paraId="28B53BFD" w14:textId="77777777" w:rsidR="006C66B2" w:rsidRDefault="006C66B2">
      <w:pPr>
        <w:pStyle w:val="BodyText"/>
        <w:spacing w:before="177"/>
      </w:pPr>
    </w:p>
    <w:p w14:paraId="4BCB24BD" w14:textId="77777777" w:rsidR="006C66B2" w:rsidRDefault="00032C37">
      <w:pPr>
        <w:ind w:left="417"/>
        <w:rPr>
          <w:b/>
          <w:sz w:val="24"/>
        </w:rPr>
      </w:pPr>
      <w:r>
        <w:rPr>
          <w:b/>
          <w:spacing w:val="-5"/>
          <w:sz w:val="24"/>
        </w:rPr>
        <w:t>61</w:t>
      </w:r>
    </w:p>
    <w:p w14:paraId="4B4D399B" w14:textId="77777777" w:rsidR="006C66B2" w:rsidRDefault="006C66B2">
      <w:pPr>
        <w:rPr>
          <w:b/>
          <w:sz w:val="24"/>
        </w:rPr>
        <w:sectPr w:rsidR="006C66B2">
          <w:pgSz w:w="12240" w:h="15840"/>
          <w:pgMar w:top="1220" w:right="360" w:bottom="280" w:left="360" w:header="731" w:footer="0" w:gutter="0"/>
          <w:cols w:space="720"/>
        </w:sectPr>
      </w:pPr>
    </w:p>
    <w:p w14:paraId="6CA7CC11" w14:textId="77777777" w:rsidR="006C66B2" w:rsidRDefault="006C66B2">
      <w:pPr>
        <w:pStyle w:val="BodyText"/>
        <w:spacing w:before="20"/>
        <w:rPr>
          <w:b/>
        </w:rPr>
      </w:pPr>
    </w:p>
    <w:p w14:paraId="7C4CA36E" w14:textId="77777777" w:rsidR="006C66B2" w:rsidRDefault="00032C37">
      <w:pPr>
        <w:spacing w:line="271" w:lineRule="auto"/>
        <w:ind w:left="681" w:right="662"/>
        <w:rPr>
          <w:b/>
          <w:sz w:val="24"/>
        </w:rPr>
      </w:pPr>
      <w:r>
        <w:rPr>
          <w:b/>
          <w:sz w:val="24"/>
        </w:rPr>
        <w:t>Appendix</w:t>
      </w:r>
      <w:r>
        <w:rPr>
          <w:b/>
          <w:spacing w:val="-4"/>
          <w:sz w:val="24"/>
        </w:rPr>
        <w:t xml:space="preserve"> </w:t>
      </w:r>
      <w:r>
        <w:rPr>
          <w:b/>
          <w:sz w:val="24"/>
        </w:rPr>
        <w:t>C:</w:t>
      </w:r>
      <w:r>
        <w:rPr>
          <w:b/>
          <w:spacing w:val="-1"/>
          <w:sz w:val="24"/>
        </w:rPr>
        <w:t xml:space="preserve"> </w:t>
      </w:r>
      <w:r>
        <w:rPr>
          <w:b/>
          <w:sz w:val="24"/>
        </w:rPr>
        <w:t>Complaints</w:t>
      </w:r>
      <w:r>
        <w:rPr>
          <w:b/>
          <w:spacing w:val="-4"/>
          <w:sz w:val="24"/>
        </w:rPr>
        <w:t xml:space="preserve"> </w:t>
      </w:r>
      <w:r>
        <w:rPr>
          <w:b/>
          <w:sz w:val="24"/>
        </w:rPr>
        <w:t>and</w:t>
      </w:r>
      <w:r>
        <w:rPr>
          <w:b/>
          <w:spacing w:val="-4"/>
          <w:sz w:val="24"/>
        </w:rPr>
        <w:t xml:space="preserve"> </w:t>
      </w:r>
      <w:r>
        <w:rPr>
          <w:b/>
          <w:sz w:val="24"/>
        </w:rPr>
        <w:t>Prelitigation</w:t>
      </w:r>
      <w:r>
        <w:rPr>
          <w:b/>
          <w:spacing w:val="-7"/>
          <w:sz w:val="24"/>
        </w:rPr>
        <w:t xml:space="preserve"> </w:t>
      </w:r>
      <w:r>
        <w:rPr>
          <w:b/>
          <w:sz w:val="24"/>
        </w:rPr>
        <w:t>Letters</w:t>
      </w:r>
      <w:r>
        <w:rPr>
          <w:b/>
          <w:spacing w:val="-4"/>
          <w:sz w:val="24"/>
        </w:rPr>
        <w:t xml:space="preserve"> </w:t>
      </w:r>
      <w:r>
        <w:rPr>
          <w:b/>
          <w:sz w:val="24"/>
        </w:rPr>
        <w:t>Received</w:t>
      </w:r>
      <w:r>
        <w:rPr>
          <w:b/>
          <w:spacing w:val="-4"/>
          <w:sz w:val="24"/>
        </w:rPr>
        <w:t xml:space="preserve"> </w:t>
      </w:r>
      <w:r>
        <w:rPr>
          <w:b/>
          <w:sz w:val="24"/>
        </w:rPr>
        <w:t>by</w:t>
      </w:r>
      <w:r>
        <w:rPr>
          <w:b/>
          <w:spacing w:val="-6"/>
          <w:sz w:val="24"/>
        </w:rPr>
        <w:t xml:space="preserve"> </w:t>
      </w:r>
      <w:r>
        <w:rPr>
          <w:b/>
          <w:sz w:val="24"/>
        </w:rPr>
        <w:t>Places</w:t>
      </w:r>
      <w:r>
        <w:rPr>
          <w:b/>
          <w:spacing w:val="-4"/>
          <w:sz w:val="24"/>
        </w:rPr>
        <w:t xml:space="preserve"> </w:t>
      </w:r>
      <w:r>
        <w:rPr>
          <w:b/>
          <w:sz w:val="24"/>
        </w:rPr>
        <w:t>of</w:t>
      </w:r>
      <w:r>
        <w:rPr>
          <w:b/>
          <w:spacing w:val="-4"/>
          <w:sz w:val="24"/>
        </w:rPr>
        <w:t xml:space="preserve"> </w:t>
      </w:r>
      <w:r>
        <w:rPr>
          <w:b/>
          <w:sz w:val="24"/>
        </w:rPr>
        <w:t>Public Accommodation (2022-2025)</w:t>
      </w:r>
    </w:p>
    <w:p w14:paraId="2326AB86" w14:textId="77777777" w:rsidR="006C66B2" w:rsidRDefault="006C66B2">
      <w:pPr>
        <w:pStyle w:val="BodyText"/>
        <w:rPr>
          <w:b/>
          <w:sz w:val="20"/>
        </w:rPr>
      </w:pPr>
    </w:p>
    <w:p w14:paraId="1D8EF133" w14:textId="77777777" w:rsidR="006C66B2" w:rsidRDefault="006C66B2">
      <w:pPr>
        <w:pStyle w:val="BodyText"/>
        <w:spacing w:before="81"/>
        <w:rPr>
          <w:b/>
          <w:sz w:val="20"/>
        </w:rPr>
      </w:pPr>
    </w:p>
    <w:tbl>
      <w:tblPr>
        <w:tblW w:w="0" w:type="auto"/>
        <w:tblInd w:w="444"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2197"/>
        <w:gridCol w:w="930"/>
        <w:gridCol w:w="1172"/>
        <w:gridCol w:w="930"/>
        <w:gridCol w:w="1202"/>
        <w:gridCol w:w="930"/>
        <w:gridCol w:w="1175"/>
        <w:gridCol w:w="930"/>
        <w:gridCol w:w="1201"/>
      </w:tblGrid>
      <w:tr w:rsidR="006C66B2" w14:paraId="122D4204" w14:textId="77777777">
        <w:trPr>
          <w:trHeight w:val="1194"/>
        </w:trPr>
        <w:tc>
          <w:tcPr>
            <w:tcW w:w="2197" w:type="dxa"/>
            <w:shd w:val="clear" w:color="auto" w:fill="C5D9EF"/>
          </w:tcPr>
          <w:p w14:paraId="0FC7E9E0" w14:textId="77777777" w:rsidR="006C66B2" w:rsidRDefault="00032C37">
            <w:pPr>
              <w:pStyle w:val="TableParagraph"/>
              <w:spacing w:before="199" w:line="228" w:lineRule="auto"/>
              <w:ind w:left="156" w:right="144" w:hanging="5"/>
              <w:rPr>
                <w:b/>
                <w:sz w:val="24"/>
              </w:rPr>
            </w:pPr>
            <w:r>
              <w:rPr>
                <w:b/>
                <w:sz w:val="24"/>
              </w:rPr>
              <w:t xml:space="preserve">Place of Public </w:t>
            </w:r>
            <w:r>
              <w:rPr>
                <w:b/>
                <w:spacing w:val="-2"/>
                <w:sz w:val="24"/>
              </w:rPr>
              <w:t>Accommodation Category</w:t>
            </w:r>
          </w:p>
        </w:tc>
        <w:tc>
          <w:tcPr>
            <w:tcW w:w="930" w:type="dxa"/>
            <w:shd w:val="clear" w:color="auto" w:fill="C5D9EF"/>
          </w:tcPr>
          <w:p w14:paraId="036400A2" w14:textId="77777777" w:rsidR="006C66B2" w:rsidRDefault="006C66B2">
            <w:pPr>
              <w:pStyle w:val="TableParagraph"/>
              <w:spacing w:before="43"/>
              <w:jc w:val="left"/>
              <w:rPr>
                <w:b/>
                <w:sz w:val="24"/>
              </w:rPr>
            </w:pPr>
          </w:p>
          <w:p w14:paraId="2E78FA8E" w14:textId="77777777" w:rsidR="006C66B2" w:rsidRDefault="00032C37">
            <w:pPr>
              <w:pStyle w:val="TableParagraph"/>
              <w:spacing w:line="269" w:lineRule="exact"/>
              <w:ind w:left="193"/>
              <w:jc w:val="left"/>
              <w:rPr>
                <w:b/>
                <w:sz w:val="24"/>
              </w:rPr>
            </w:pPr>
            <w:r>
              <w:rPr>
                <w:b/>
                <w:spacing w:val="-4"/>
                <w:sz w:val="24"/>
              </w:rPr>
              <w:t>2025</w:t>
            </w:r>
          </w:p>
          <w:p w14:paraId="7230D9CC" w14:textId="77777777" w:rsidR="006C66B2" w:rsidRDefault="00032C37">
            <w:pPr>
              <w:pStyle w:val="TableParagraph"/>
              <w:spacing w:line="269" w:lineRule="exact"/>
              <w:ind w:left="184"/>
              <w:jc w:val="left"/>
              <w:rPr>
                <w:b/>
                <w:sz w:val="24"/>
              </w:rPr>
            </w:pPr>
            <w:r>
              <w:rPr>
                <w:b/>
                <w:spacing w:val="-2"/>
                <w:sz w:val="24"/>
              </w:rPr>
              <w:t>Total</w:t>
            </w:r>
          </w:p>
        </w:tc>
        <w:tc>
          <w:tcPr>
            <w:tcW w:w="1172" w:type="dxa"/>
            <w:shd w:val="clear" w:color="auto" w:fill="C5D9EF"/>
          </w:tcPr>
          <w:p w14:paraId="57205A7F" w14:textId="77777777" w:rsidR="006C66B2" w:rsidRDefault="006C66B2">
            <w:pPr>
              <w:pStyle w:val="TableParagraph"/>
              <w:spacing w:before="43"/>
              <w:jc w:val="left"/>
              <w:rPr>
                <w:b/>
                <w:sz w:val="24"/>
              </w:rPr>
            </w:pPr>
          </w:p>
          <w:p w14:paraId="0F3CAFDA" w14:textId="77777777" w:rsidR="006C66B2" w:rsidRDefault="00032C37">
            <w:pPr>
              <w:pStyle w:val="TableParagraph"/>
              <w:spacing w:line="269" w:lineRule="exact"/>
              <w:ind w:left="10" w:right="7"/>
              <w:rPr>
                <w:b/>
                <w:sz w:val="24"/>
              </w:rPr>
            </w:pPr>
            <w:r>
              <w:rPr>
                <w:b/>
                <w:spacing w:val="-4"/>
                <w:sz w:val="24"/>
              </w:rPr>
              <w:t>2025</w:t>
            </w:r>
          </w:p>
          <w:p w14:paraId="2632FF63" w14:textId="77777777" w:rsidR="006C66B2" w:rsidRDefault="00032C37">
            <w:pPr>
              <w:pStyle w:val="TableParagraph"/>
              <w:spacing w:line="269" w:lineRule="exact"/>
              <w:ind w:left="10" w:right="6"/>
              <w:rPr>
                <w:b/>
                <w:sz w:val="24"/>
              </w:rPr>
            </w:pPr>
            <w:r>
              <w:rPr>
                <w:b/>
                <w:spacing w:val="-2"/>
                <w:sz w:val="24"/>
              </w:rPr>
              <w:t>Percent</w:t>
            </w:r>
          </w:p>
        </w:tc>
        <w:tc>
          <w:tcPr>
            <w:tcW w:w="930" w:type="dxa"/>
            <w:shd w:val="clear" w:color="auto" w:fill="C5D9EF"/>
          </w:tcPr>
          <w:p w14:paraId="0D7C2D7E" w14:textId="77777777" w:rsidR="006C66B2" w:rsidRDefault="006C66B2">
            <w:pPr>
              <w:pStyle w:val="TableParagraph"/>
              <w:spacing w:before="43"/>
              <w:jc w:val="left"/>
              <w:rPr>
                <w:b/>
                <w:sz w:val="24"/>
              </w:rPr>
            </w:pPr>
          </w:p>
          <w:p w14:paraId="6FE9FAE9" w14:textId="77777777" w:rsidR="006C66B2" w:rsidRDefault="00032C37">
            <w:pPr>
              <w:pStyle w:val="TableParagraph"/>
              <w:spacing w:line="269" w:lineRule="exact"/>
              <w:ind w:left="194"/>
              <w:jc w:val="left"/>
              <w:rPr>
                <w:b/>
                <w:sz w:val="24"/>
              </w:rPr>
            </w:pPr>
            <w:r>
              <w:rPr>
                <w:b/>
                <w:spacing w:val="-4"/>
                <w:sz w:val="24"/>
              </w:rPr>
              <w:t>2024</w:t>
            </w:r>
          </w:p>
          <w:p w14:paraId="7E4BA910" w14:textId="77777777" w:rsidR="006C66B2" w:rsidRDefault="00032C37">
            <w:pPr>
              <w:pStyle w:val="TableParagraph"/>
              <w:spacing w:line="269" w:lineRule="exact"/>
              <w:ind w:left="185"/>
              <w:jc w:val="left"/>
              <w:rPr>
                <w:b/>
                <w:sz w:val="24"/>
              </w:rPr>
            </w:pPr>
            <w:r>
              <w:rPr>
                <w:b/>
                <w:spacing w:val="-2"/>
                <w:sz w:val="24"/>
              </w:rPr>
              <w:t>Total</w:t>
            </w:r>
          </w:p>
        </w:tc>
        <w:tc>
          <w:tcPr>
            <w:tcW w:w="1202" w:type="dxa"/>
            <w:shd w:val="clear" w:color="auto" w:fill="C5D9EF"/>
          </w:tcPr>
          <w:p w14:paraId="37A1C4B9" w14:textId="77777777" w:rsidR="006C66B2" w:rsidRDefault="006C66B2">
            <w:pPr>
              <w:pStyle w:val="TableParagraph"/>
              <w:spacing w:before="43"/>
              <w:jc w:val="left"/>
              <w:rPr>
                <w:b/>
                <w:sz w:val="24"/>
              </w:rPr>
            </w:pPr>
          </w:p>
          <w:p w14:paraId="5404B510" w14:textId="77777777" w:rsidR="006C66B2" w:rsidRDefault="00032C37">
            <w:pPr>
              <w:pStyle w:val="TableParagraph"/>
              <w:spacing w:line="269" w:lineRule="exact"/>
              <w:ind w:left="10" w:right="1"/>
              <w:rPr>
                <w:b/>
                <w:sz w:val="24"/>
              </w:rPr>
            </w:pPr>
            <w:r>
              <w:rPr>
                <w:b/>
                <w:spacing w:val="-4"/>
                <w:sz w:val="24"/>
              </w:rPr>
              <w:t>2024</w:t>
            </w:r>
          </w:p>
          <w:p w14:paraId="53A30812" w14:textId="77777777" w:rsidR="006C66B2" w:rsidRDefault="00032C37">
            <w:pPr>
              <w:pStyle w:val="TableParagraph"/>
              <w:spacing w:line="269" w:lineRule="exact"/>
              <w:ind w:left="10" w:right="1"/>
              <w:rPr>
                <w:b/>
                <w:sz w:val="24"/>
              </w:rPr>
            </w:pPr>
            <w:r>
              <w:rPr>
                <w:b/>
                <w:spacing w:val="-2"/>
                <w:sz w:val="24"/>
              </w:rPr>
              <w:t>Percent</w:t>
            </w:r>
          </w:p>
        </w:tc>
        <w:tc>
          <w:tcPr>
            <w:tcW w:w="930" w:type="dxa"/>
            <w:shd w:val="clear" w:color="auto" w:fill="C5D9EF"/>
          </w:tcPr>
          <w:p w14:paraId="30796B8A" w14:textId="77777777" w:rsidR="006C66B2" w:rsidRDefault="006C66B2">
            <w:pPr>
              <w:pStyle w:val="TableParagraph"/>
              <w:spacing w:before="43"/>
              <w:jc w:val="left"/>
              <w:rPr>
                <w:b/>
                <w:sz w:val="24"/>
              </w:rPr>
            </w:pPr>
          </w:p>
          <w:p w14:paraId="3D1F4E2C" w14:textId="77777777" w:rsidR="006C66B2" w:rsidRDefault="00032C37">
            <w:pPr>
              <w:pStyle w:val="TableParagraph"/>
              <w:spacing w:line="269" w:lineRule="exact"/>
              <w:ind w:left="194"/>
              <w:jc w:val="left"/>
              <w:rPr>
                <w:b/>
                <w:sz w:val="24"/>
              </w:rPr>
            </w:pPr>
            <w:r>
              <w:rPr>
                <w:b/>
                <w:spacing w:val="-4"/>
                <w:sz w:val="24"/>
              </w:rPr>
              <w:t>2023</w:t>
            </w:r>
          </w:p>
          <w:p w14:paraId="7506BAEF" w14:textId="77777777" w:rsidR="006C66B2" w:rsidRDefault="00032C37">
            <w:pPr>
              <w:pStyle w:val="TableParagraph"/>
              <w:spacing w:line="269" w:lineRule="exact"/>
              <w:ind w:left="184"/>
              <w:jc w:val="left"/>
              <w:rPr>
                <w:b/>
                <w:sz w:val="24"/>
              </w:rPr>
            </w:pPr>
            <w:r>
              <w:rPr>
                <w:b/>
                <w:spacing w:val="-2"/>
                <w:sz w:val="24"/>
              </w:rPr>
              <w:t>Total</w:t>
            </w:r>
          </w:p>
        </w:tc>
        <w:tc>
          <w:tcPr>
            <w:tcW w:w="1175" w:type="dxa"/>
            <w:shd w:val="clear" w:color="auto" w:fill="C5D9EF"/>
          </w:tcPr>
          <w:p w14:paraId="1E3E5192" w14:textId="77777777" w:rsidR="006C66B2" w:rsidRDefault="006C66B2">
            <w:pPr>
              <w:pStyle w:val="TableParagraph"/>
              <w:spacing w:before="43"/>
              <w:jc w:val="left"/>
              <w:rPr>
                <w:b/>
                <w:sz w:val="24"/>
              </w:rPr>
            </w:pPr>
          </w:p>
          <w:p w14:paraId="57CC137F" w14:textId="77777777" w:rsidR="006C66B2" w:rsidRDefault="00032C37">
            <w:pPr>
              <w:pStyle w:val="TableParagraph"/>
              <w:spacing w:line="269" w:lineRule="exact"/>
              <w:ind w:left="16" w:right="7"/>
              <w:rPr>
                <w:b/>
                <w:sz w:val="24"/>
              </w:rPr>
            </w:pPr>
            <w:r>
              <w:rPr>
                <w:b/>
                <w:spacing w:val="-4"/>
                <w:sz w:val="24"/>
              </w:rPr>
              <w:t>2023</w:t>
            </w:r>
          </w:p>
          <w:p w14:paraId="4B14D796" w14:textId="77777777" w:rsidR="006C66B2" w:rsidRDefault="00032C37">
            <w:pPr>
              <w:pStyle w:val="TableParagraph"/>
              <w:spacing w:line="269" w:lineRule="exact"/>
              <w:ind w:left="16" w:right="5"/>
              <w:rPr>
                <w:b/>
                <w:sz w:val="24"/>
              </w:rPr>
            </w:pPr>
            <w:r>
              <w:rPr>
                <w:b/>
                <w:spacing w:val="-2"/>
                <w:sz w:val="24"/>
              </w:rPr>
              <w:t>Percent</w:t>
            </w:r>
          </w:p>
        </w:tc>
        <w:tc>
          <w:tcPr>
            <w:tcW w:w="930" w:type="dxa"/>
            <w:shd w:val="clear" w:color="auto" w:fill="C5D9EF"/>
          </w:tcPr>
          <w:p w14:paraId="799F7745" w14:textId="77777777" w:rsidR="006C66B2" w:rsidRDefault="006C66B2">
            <w:pPr>
              <w:pStyle w:val="TableParagraph"/>
              <w:spacing w:before="43"/>
              <w:jc w:val="left"/>
              <w:rPr>
                <w:b/>
                <w:sz w:val="24"/>
              </w:rPr>
            </w:pPr>
          </w:p>
          <w:p w14:paraId="75AF93D7" w14:textId="77777777" w:rsidR="006C66B2" w:rsidRDefault="00032C37">
            <w:pPr>
              <w:pStyle w:val="TableParagraph"/>
              <w:spacing w:line="269" w:lineRule="exact"/>
              <w:ind w:left="194"/>
              <w:jc w:val="left"/>
              <w:rPr>
                <w:b/>
                <w:sz w:val="24"/>
              </w:rPr>
            </w:pPr>
            <w:r>
              <w:rPr>
                <w:b/>
                <w:spacing w:val="-4"/>
                <w:sz w:val="24"/>
              </w:rPr>
              <w:t>2022</w:t>
            </w:r>
          </w:p>
          <w:p w14:paraId="6BC79005" w14:textId="77777777" w:rsidR="006C66B2" w:rsidRDefault="00032C37">
            <w:pPr>
              <w:pStyle w:val="TableParagraph"/>
              <w:spacing w:line="269" w:lineRule="exact"/>
              <w:ind w:left="185"/>
              <w:jc w:val="left"/>
              <w:rPr>
                <w:b/>
                <w:sz w:val="24"/>
              </w:rPr>
            </w:pPr>
            <w:r>
              <w:rPr>
                <w:b/>
                <w:spacing w:val="-2"/>
                <w:sz w:val="24"/>
              </w:rPr>
              <w:t>Total</w:t>
            </w:r>
          </w:p>
        </w:tc>
        <w:tc>
          <w:tcPr>
            <w:tcW w:w="1201" w:type="dxa"/>
            <w:shd w:val="clear" w:color="auto" w:fill="C5D9EF"/>
          </w:tcPr>
          <w:p w14:paraId="61ED05D4" w14:textId="77777777" w:rsidR="006C66B2" w:rsidRDefault="006C66B2">
            <w:pPr>
              <w:pStyle w:val="TableParagraph"/>
              <w:spacing w:before="43"/>
              <w:jc w:val="left"/>
              <w:rPr>
                <w:b/>
                <w:sz w:val="24"/>
              </w:rPr>
            </w:pPr>
          </w:p>
          <w:p w14:paraId="5D057326" w14:textId="77777777" w:rsidR="006C66B2" w:rsidRDefault="00032C37">
            <w:pPr>
              <w:pStyle w:val="TableParagraph"/>
              <w:spacing w:line="269" w:lineRule="exact"/>
              <w:ind w:left="15" w:right="2"/>
              <w:rPr>
                <w:b/>
                <w:sz w:val="24"/>
              </w:rPr>
            </w:pPr>
            <w:r>
              <w:rPr>
                <w:b/>
                <w:spacing w:val="-4"/>
                <w:sz w:val="24"/>
              </w:rPr>
              <w:t>2022</w:t>
            </w:r>
          </w:p>
          <w:p w14:paraId="351F708B" w14:textId="77777777" w:rsidR="006C66B2" w:rsidRDefault="00032C37">
            <w:pPr>
              <w:pStyle w:val="TableParagraph"/>
              <w:spacing w:line="269" w:lineRule="exact"/>
              <w:ind w:left="15"/>
              <w:rPr>
                <w:b/>
                <w:sz w:val="24"/>
              </w:rPr>
            </w:pPr>
            <w:r>
              <w:rPr>
                <w:b/>
                <w:spacing w:val="-2"/>
                <w:sz w:val="24"/>
              </w:rPr>
              <w:t>Percent</w:t>
            </w:r>
          </w:p>
        </w:tc>
      </w:tr>
      <w:tr w:rsidR="006C66B2" w14:paraId="0A3F1FB8" w14:textId="77777777">
        <w:trPr>
          <w:trHeight w:val="890"/>
        </w:trPr>
        <w:tc>
          <w:tcPr>
            <w:tcW w:w="2197" w:type="dxa"/>
          </w:tcPr>
          <w:p w14:paraId="6D4A4BCC" w14:textId="54A15BF6" w:rsidR="006C66B2" w:rsidRDefault="00032C37">
            <w:pPr>
              <w:pStyle w:val="TableParagraph"/>
              <w:spacing w:before="48" w:line="228" w:lineRule="auto"/>
              <w:ind w:left="228" w:right="218" w:hanging="2"/>
              <w:rPr>
                <w:sz w:val="24"/>
              </w:rPr>
            </w:pPr>
            <w:r>
              <w:rPr>
                <w:sz w:val="24"/>
              </w:rPr>
              <w:t>Places of Education</w:t>
            </w:r>
            <w:r>
              <w:rPr>
                <w:spacing w:val="-17"/>
                <w:sz w:val="24"/>
              </w:rPr>
              <w:t xml:space="preserve"> </w:t>
            </w:r>
            <w:r w:rsidR="007E689D">
              <w:rPr>
                <w:spacing w:val="-17"/>
                <w:sz w:val="24"/>
              </w:rPr>
              <w:br/>
            </w:r>
            <w:r>
              <w:rPr>
                <w:sz w:val="24"/>
              </w:rPr>
              <w:t>(</w:t>
            </w:r>
            <w:proofErr w:type="gramStart"/>
            <w:r>
              <w:rPr>
                <w:sz w:val="24"/>
              </w:rPr>
              <w:t>Non-Title II</w:t>
            </w:r>
            <w:proofErr w:type="gramEnd"/>
            <w:r>
              <w:rPr>
                <w:sz w:val="24"/>
              </w:rPr>
              <w:t>)</w:t>
            </w:r>
          </w:p>
        </w:tc>
        <w:tc>
          <w:tcPr>
            <w:tcW w:w="930" w:type="dxa"/>
            <w:shd w:val="clear" w:color="auto" w:fill="D9EAD2"/>
          </w:tcPr>
          <w:p w14:paraId="564AC1BA" w14:textId="77777777" w:rsidR="006C66B2" w:rsidRDefault="006C66B2">
            <w:pPr>
              <w:pStyle w:val="TableParagraph"/>
              <w:spacing w:before="22"/>
              <w:jc w:val="left"/>
              <w:rPr>
                <w:b/>
                <w:sz w:val="24"/>
              </w:rPr>
            </w:pPr>
          </w:p>
          <w:p w14:paraId="0CF6D6B6" w14:textId="77777777" w:rsidR="006C66B2" w:rsidRDefault="00032C37">
            <w:pPr>
              <w:pStyle w:val="TableParagraph"/>
              <w:ind w:left="11" w:right="7"/>
              <w:rPr>
                <w:b/>
                <w:sz w:val="24"/>
              </w:rPr>
            </w:pPr>
            <w:r>
              <w:rPr>
                <w:b/>
                <w:spacing w:val="-10"/>
                <w:sz w:val="24"/>
              </w:rPr>
              <w:t>2</w:t>
            </w:r>
          </w:p>
        </w:tc>
        <w:tc>
          <w:tcPr>
            <w:tcW w:w="1172" w:type="dxa"/>
            <w:shd w:val="clear" w:color="auto" w:fill="D9EAD2"/>
          </w:tcPr>
          <w:p w14:paraId="7497CB4C" w14:textId="77777777" w:rsidR="006C66B2" w:rsidRDefault="006C66B2">
            <w:pPr>
              <w:pStyle w:val="TableParagraph"/>
              <w:spacing w:before="22"/>
              <w:jc w:val="left"/>
              <w:rPr>
                <w:b/>
                <w:sz w:val="24"/>
              </w:rPr>
            </w:pPr>
          </w:p>
          <w:p w14:paraId="7E5F11E0" w14:textId="77777777" w:rsidR="006C66B2" w:rsidRDefault="00032C37">
            <w:pPr>
              <w:pStyle w:val="TableParagraph"/>
              <w:ind w:left="10" w:right="2"/>
              <w:rPr>
                <w:b/>
                <w:sz w:val="24"/>
              </w:rPr>
            </w:pPr>
            <w:r>
              <w:rPr>
                <w:b/>
                <w:spacing w:val="-2"/>
                <w:sz w:val="24"/>
              </w:rPr>
              <w:t>0.04%</w:t>
            </w:r>
          </w:p>
        </w:tc>
        <w:tc>
          <w:tcPr>
            <w:tcW w:w="930" w:type="dxa"/>
          </w:tcPr>
          <w:p w14:paraId="203DB48A" w14:textId="77777777" w:rsidR="006C66B2" w:rsidRDefault="006C66B2">
            <w:pPr>
              <w:pStyle w:val="TableParagraph"/>
              <w:spacing w:before="22"/>
              <w:jc w:val="left"/>
              <w:rPr>
                <w:b/>
                <w:sz w:val="24"/>
              </w:rPr>
            </w:pPr>
          </w:p>
          <w:p w14:paraId="7A43D6D7" w14:textId="77777777" w:rsidR="006C66B2" w:rsidRDefault="00032C37">
            <w:pPr>
              <w:pStyle w:val="TableParagraph"/>
              <w:ind w:left="11" w:right="5"/>
              <w:rPr>
                <w:sz w:val="24"/>
              </w:rPr>
            </w:pPr>
            <w:r>
              <w:rPr>
                <w:spacing w:val="-10"/>
                <w:sz w:val="24"/>
              </w:rPr>
              <w:t>1</w:t>
            </w:r>
          </w:p>
        </w:tc>
        <w:tc>
          <w:tcPr>
            <w:tcW w:w="1202" w:type="dxa"/>
          </w:tcPr>
          <w:p w14:paraId="1795E59A" w14:textId="77777777" w:rsidR="006C66B2" w:rsidRDefault="006C66B2">
            <w:pPr>
              <w:pStyle w:val="TableParagraph"/>
              <w:spacing w:before="22"/>
              <w:jc w:val="left"/>
              <w:rPr>
                <w:b/>
                <w:sz w:val="24"/>
              </w:rPr>
            </w:pPr>
          </w:p>
          <w:p w14:paraId="6C960335" w14:textId="77777777" w:rsidR="006C66B2" w:rsidRDefault="00032C37">
            <w:pPr>
              <w:pStyle w:val="TableParagraph"/>
              <w:ind w:left="10" w:right="2"/>
              <w:rPr>
                <w:sz w:val="24"/>
              </w:rPr>
            </w:pPr>
            <w:r>
              <w:rPr>
                <w:spacing w:val="-2"/>
                <w:sz w:val="24"/>
              </w:rPr>
              <w:t>0.02%</w:t>
            </w:r>
          </w:p>
        </w:tc>
        <w:tc>
          <w:tcPr>
            <w:tcW w:w="930" w:type="dxa"/>
          </w:tcPr>
          <w:p w14:paraId="52060648" w14:textId="77777777" w:rsidR="006C66B2" w:rsidRDefault="006C66B2">
            <w:pPr>
              <w:pStyle w:val="TableParagraph"/>
              <w:spacing w:before="22"/>
              <w:jc w:val="left"/>
              <w:rPr>
                <w:b/>
                <w:sz w:val="24"/>
              </w:rPr>
            </w:pPr>
          </w:p>
          <w:p w14:paraId="4C2BE613" w14:textId="77777777" w:rsidR="006C66B2" w:rsidRDefault="00032C37">
            <w:pPr>
              <w:pStyle w:val="TableParagraph"/>
              <w:ind w:left="11" w:right="6"/>
              <w:rPr>
                <w:sz w:val="24"/>
              </w:rPr>
            </w:pPr>
            <w:r>
              <w:rPr>
                <w:spacing w:val="-10"/>
                <w:sz w:val="24"/>
              </w:rPr>
              <w:t>0</w:t>
            </w:r>
          </w:p>
        </w:tc>
        <w:tc>
          <w:tcPr>
            <w:tcW w:w="1175" w:type="dxa"/>
          </w:tcPr>
          <w:p w14:paraId="4B2652A6" w14:textId="77777777" w:rsidR="006C66B2" w:rsidRDefault="006C66B2">
            <w:pPr>
              <w:pStyle w:val="TableParagraph"/>
              <w:spacing w:before="22"/>
              <w:jc w:val="left"/>
              <w:rPr>
                <w:b/>
                <w:sz w:val="24"/>
              </w:rPr>
            </w:pPr>
          </w:p>
          <w:p w14:paraId="183D8BCA" w14:textId="77777777" w:rsidR="006C66B2" w:rsidRDefault="00032C37">
            <w:pPr>
              <w:pStyle w:val="TableParagraph"/>
              <w:ind w:left="16" w:right="1"/>
              <w:rPr>
                <w:sz w:val="24"/>
              </w:rPr>
            </w:pPr>
            <w:r>
              <w:rPr>
                <w:spacing w:val="-2"/>
                <w:sz w:val="24"/>
              </w:rPr>
              <w:t>0.00%</w:t>
            </w:r>
          </w:p>
        </w:tc>
        <w:tc>
          <w:tcPr>
            <w:tcW w:w="930" w:type="dxa"/>
          </w:tcPr>
          <w:p w14:paraId="0C2883ED" w14:textId="77777777" w:rsidR="006C66B2" w:rsidRDefault="006C66B2">
            <w:pPr>
              <w:pStyle w:val="TableParagraph"/>
              <w:spacing w:before="22"/>
              <w:jc w:val="left"/>
              <w:rPr>
                <w:b/>
                <w:sz w:val="24"/>
              </w:rPr>
            </w:pPr>
          </w:p>
          <w:p w14:paraId="0959CFC7" w14:textId="77777777" w:rsidR="006C66B2" w:rsidRDefault="00032C37">
            <w:pPr>
              <w:pStyle w:val="TableParagraph"/>
              <w:ind w:left="11" w:right="5"/>
              <w:rPr>
                <w:sz w:val="24"/>
              </w:rPr>
            </w:pPr>
            <w:r>
              <w:rPr>
                <w:spacing w:val="-10"/>
                <w:sz w:val="24"/>
              </w:rPr>
              <w:t>1</w:t>
            </w:r>
          </w:p>
        </w:tc>
        <w:tc>
          <w:tcPr>
            <w:tcW w:w="1201" w:type="dxa"/>
          </w:tcPr>
          <w:p w14:paraId="5584AD01" w14:textId="77777777" w:rsidR="006C66B2" w:rsidRDefault="006C66B2">
            <w:pPr>
              <w:pStyle w:val="TableParagraph"/>
              <w:spacing w:before="22"/>
              <w:jc w:val="left"/>
              <w:rPr>
                <w:b/>
                <w:sz w:val="24"/>
              </w:rPr>
            </w:pPr>
          </w:p>
          <w:p w14:paraId="5DEDE38A" w14:textId="77777777" w:rsidR="006C66B2" w:rsidRDefault="00032C37">
            <w:pPr>
              <w:pStyle w:val="TableParagraph"/>
              <w:ind w:left="15" w:right="2"/>
              <w:rPr>
                <w:sz w:val="24"/>
              </w:rPr>
            </w:pPr>
            <w:r>
              <w:rPr>
                <w:spacing w:val="-2"/>
                <w:sz w:val="24"/>
              </w:rPr>
              <w:t>0.03%</w:t>
            </w:r>
          </w:p>
        </w:tc>
      </w:tr>
      <w:tr w:rsidR="006C66B2" w14:paraId="5C63B536" w14:textId="77777777">
        <w:trPr>
          <w:trHeight w:val="890"/>
        </w:trPr>
        <w:tc>
          <w:tcPr>
            <w:tcW w:w="2197" w:type="dxa"/>
          </w:tcPr>
          <w:p w14:paraId="32B08F9D" w14:textId="77777777" w:rsidR="006C66B2" w:rsidRDefault="00032C37">
            <w:pPr>
              <w:pStyle w:val="TableParagraph"/>
              <w:spacing w:before="178" w:line="228" w:lineRule="auto"/>
              <w:ind w:left="124" w:firstLine="475"/>
              <w:jc w:val="left"/>
              <w:rPr>
                <w:sz w:val="24"/>
              </w:rPr>
            </w:pPr>
            <w:r>
              <w:rPr>
                <w:sz w:val="24"/>
              </w:rPr>
              <w:t>Places of Education</w:t>
            </w:r>
            <w:r>
              <w:rPr>
                <w:spacing w:val="-17"/>
                <w:sz w:val="24"/>
              </w:rPr>
              <w:t xml:space="preserve"> </w:t>
            </w:r>
            <w:r>
              <w:rPr>
                <w:sz w:val="24"/>
              </w:rPr>
              <w:t>(Title</w:t>
            </w:r>
            <w:r>
              <w:rPr>
                <w:spacing w:val="-17"/>
                <w:sz w:val="24"/>
              </w:rPr>
              <w:t xml:space="preserve"> </w:t>
            </w:r>
            <w:r>
              <w:rPr>
                <w:sz w:val="24"/>
              </w:rPr>
              <w:t>II)</w:t>
            </w:r>
          </w:p>
        </w:tc>
        <w:tc>
          <w:tcPr>
            <w:tcW w:w="930" w:type="dxa"/>
            <w:shd w:val="clear" w:color="auto" w:fill="D9EAD2"/>
          </w:tcPr>
          <w:p w14:paraId="3A825599" w14:textId="77777777" w:rsidR="006C66B2" w:rsidRDefault="006C66B2">
            <w:pPr>
              <w:pStyle w:val="TableParagraph"/>
              <w:spacing w:before="23"/>
              <w:jc w:val="left"/>
              <w:rPr>
                <w:b/>
                <w:sz w:val="24"/>
              </w:rPr>
            </w:pPr>
          </w:p>
          <w:p w14:paraId="351AA713" w14:textId="77777777" w:rsidR="006C66B2" w:rsidRDefault="00032C37">
            <w:pPr>
              <w:pStyle w:val="TableParagraph"/>
              <w:ind w:left="11" w:right="7"/>
              <w:rPr>
                <w:b/>
                <w:sz w:val="24"/>
              </w:rPr>
            </w:pPr>
            <w:r>
              <w:rPr>
                <w:b/>
                <w:spacing w:val="-10"/>
                <w:sz w:val="24"/>
              </w:rPr>
              <w:t>0</w:t>
            </w:r>
          </w:p>
        </w:tc>
        <w:tc>
          <w:tcPr>
            <w:tcW w:w="1172" w:type="dxa"/>
            <w:shd w:val="clear" w:color="auto" w:fill="D9EAD2"/>
          </w:tcPr>
          <w:p w14:paraId="5A884B3C" w14:textId="77777777" w:rsidR="006C66B2" w:rsidRDefault="006C66B2">
            <w:pPr>
              <w:pStyle w:val="TableParagraph"/>
              <w:spacing w:before="23"/>
              <w:jc w:val="left"/>
              <w:rPr>
                <w:b/>
                <w:sz w:val="24"/>
              </w:rPr>
            </w:pPr>
          </w:p>
          <w:p w14:paraId="39BB13A4" w14:textId="77777777" w:rsidR="006C66B2" w:rsidRDefault="00032C37">
            <w:pPr>
              <w:pStyle w:val="TableParagraph"/>
              <w:ind w:left="10" w:right="2"/>
              <w:rPr>
                <w:b/>
                <w:sz w:val="24"/>
              </w:rPr>
            </w:pPr>
            <w:r>
              <w:rPr>
                <w:b/>
                <w:spacing w:val="-2"/>
                <w:sz w:val="24"/>
              </w:rPr>
              <w:t>0.00%</w:t>
            </w:r>
          </w:p>
        </w:tc>
        <w:tc>
          <w:tcPr>
            <w:tcW w:w="930" w:type="dxa"/>
          </w:tcPr>
          <w:p w14:paraId="58ED420F" w14:textId="77777777" w:rsidR="006C66B2" w:rsidRDefault="006C66B2">
            <w:pPr>
              <w:pStyle w:val="TableParagraph"/>
              <w:spacing w:before="23"/>
              <w:jc w:val="left"/>
              <w:rPr>
                <w:b/>
                <w:sz w:val="24"/>
              </w:rPr>
            </w:pPr>
          </w:p>
          <w:p w14:paraId="210C1E3B" w14:textId="77777777" w:rsidR="006C66B2" w:rsidRDefault="00032C37">
            <w:pPr>
              <w:pStyle w:val="TableParagraph"/>
              <w:ind w:left="11" w:right="5"/>
              <w:rPr>
                <w:sz w:val="24"/>
              </w:rPr>
            </w:pPr>
            <w:r>
              <w:rPr>
                <w:spacing w:val="-10"/>
                <w:sz w:val="24"/>
              </w:rPr>
              <w:t>1</w:t>
            </w:r>
          </w:p>
        </w:tc>
        <w:tc>
          <w:tcPr>
            <w:tcW w:w="1202" w:type="dxa"/>
          </w:tcPr>
          <w:p w14:paraId="68F07CAC" w14:textId="77777777" w:rsidR="006C66B2" w:rsidRDefault="006C66B2">
            <w:pPr>
              <w:pStyle w:val="TableParagraph"/>
              <w:spacing w:before="23"/>
              <w:jc w:val="left"/>
              <w:rPr>
                <w:b/>
                <w:sz w:val="24"/>
              </w:rPr>
            </w:pPr>
          </w:p>
          <w:p w14:paraId="6CEBB803" w14:textId="77777777" w:rsidR="006C66B2" w:rsidRDefault="00032C37">
            <w:pPr>
              <w:pStyle w:val="TableParagraph"/>
              <w:ind w:left="10" w:right="2"/>
              <w:rPr>
                <w:sz w:val="24"/>
              </w:rPr>
            </w:pPr>
            <w:r>
              <w:rPr>
                <w:spacing w:val="-2"/>
                <w:sz w:val="24"/>
              </w:rPr>
              <w:t>0.02%</w:t>
            </w:r>
          </w:p>
        </w:tc>
        <w:tc>
          <w:tcPr>
            <w:tcW w:w="930" w:type="dxa"/>
          </w:tcPr>
          <w:p w14:paraId="29FF29A7" w14:textId="77777777" w:rsidR="006C66B2" w:rsidRDefault="006C66B2">
            <w:pPr>
              <w:pStyle w:val="TableParagraph"/>
              <w:spacing w:before="23"/>
              <w:jc w:val="left"/>
              <w:rPr>
                <w:b/>
                <w:sz w:val="24"/>
              </w:rPr>
            </w:pPr>
          </w:p>
          <w:p w14:paraId="3CEDA823" w14:textId="77777777" w:rsidR="006C66B2" w:rsidRDefault="00032C37">
            <w:pPr>
              <w:pStyle w:val="TableParagraph"/>
              <w:ind w:left="11" w:right="6"/>
              <w:rPr>
                <w:sz w:val="24"/>
              </w:rPr>
            </w:pPr>
            <w:r>
              <w:rPr>
                <w:spacing w:val="-10"/>
                <w:sz w:val="24"/>
              </w:rPr>
              <w:t>1</w:t>
            </w:r>
          </w:p>
        </w:tc>
        <w:tc>
          <w:tcPr>
            <w:tcW w:w="1175" w:type="dxa"/>
          </w:tcPr>
          <w:p w14:paraId="04581099" w14:textId="77777777" w:rsidR="006C66B2" w:rsidRDefault="006C66B2">
            <w:pPr>
              <w:pStyle w:val="TableParagraph"/>
              <w:spacing w:before="23"/>
              <w:jc w:val="left"/>
              <w:rPr>
                <w:b/>
                <w:sz w:val="24"/>
              </w:rPr>
            </w:pPr>
          </w:p>
          <w:p w14:paraId="418174CE" w14:textId="77777777" w:rsidR="006C66B2" w:rsidRDefault="00032C37">
            <w:pPr>
              <w:pStyle w:val="TableParagraph"/>
              <w:ind w:left="16" w:right="1"/>
              <w:rPr>
                <w:sz w:val="24"/>
              </w:rPr>
            </w:pPr>
            <w:r>
              <w:rPr>
                <w:spacing w:val="-2"/>
                <w:sz w:val="24"/>
              </w:rPr>
              <w:t>0.02%</w:t>
            </w:r>
          </w:p>
        </w:tc>
        <w:tc>
          <w:tcPr>
            <w:tcW w:w="930" w:type="dxa"/>
          </w:tcPr>
          <w:p w14:paraId="1E6AD7A8" w14:textId="77777777" w:rsidR="006C66B2" w:rsidRDefault="006C66B2">
            <w:pPr>
              <w:pStyle w:val="TableParagraph"/>
              <w:spacing w:before="23"/>
              <w:jc w:val="left"/>
              <w:rPr>
                <w:b/>
                <w:sz w:val="24"/>
              </w:rPr>
            </w:pPr>
          </w:p>
          <w:p w14:paraId="03E01330" w14:textId="77777777" w:rsidR="006C66B2" w:rsidRDefault="00032C37">
            <w:pPr>
              <w:pStyle w:val="TableParagraph"/>
              <w:ind w:left="11" w:right="5"/>
              <w:rPr>
                <w:sz w:val="24"/>
              </w:rPr>
            </w:pPr>
            <w:r>
              <w:rPr>
                <w:spacing w:val="-10"/>
                <w:sz w:val="24"/>
              </w:rPr>
              <w:t>0</w:t>
            </w:r>
          </w:p>
        </w:tc>
        <w:tc>
          <w:tcPr>
            <w:tcW w:w="1201" w:type="dxa"/>
          </w:tcPr>
          <w:p w14:paraId="464CD308" w14:textId="77777777" w:rsidR="006C66B2" w:rsidRDefault="006C66B2">
            <w:pPr>
              <w:pStyle w:val="TableParagraph"/>
              <w:spacing w:before="23"/>
              <w:jc w:val="left"/>
              <w:rPr>
                <w:b/>
                <w:sz w:val="24"/>
              </w:rPr>
            </w:pPr>
          </w:p>
          <w:p w14:paraId="0C48B566" w14:textId="77777777" w:rsidR="006C66B2" w:rsidRDefault="00032C37">
            <w:pPr>
              <w:pStyle w:val="TableParagraph"/>
              <w:ind w:left="15" w:right="2"/>
              <w:rPr>
                <w:sz w:val="24"/>
              </w:rPr>
            </w:pPr>
            <w:r>
              <w:rPr>
                <w:spacing w:val="-2"/>
                <w:sz w:val="24"/>
              </w:rPr>
              <w:t>0.00%</w:t>
            </w:r>
          </w:p>
        </w:tc>
      </w:tr>
      <w:tr w:rsidR="006C66B2" w14:paraId="1A6BD7A3" w14:textId="77777777">
        <w:trPr>
          <w:trHeight w:val="1525"/>
        </w:trPr>
        <w:tc>
          <w:tcPr>
            <w:tcW w:w="2197" w:type="dxa"/>
          </w:tcPr>
          <w:p w14:paraId="782BCA6E" w14:textId="77777777" w:rsidR="006C66B2" w:rsidRDefault="00032C37">
            <w:pPr>
              <w:pStyle w:val="TableParagraph"/>
              <w:spacing w:before="235" w:line="228" w:lineRule="auto"/>
              <w:ind w:left="12" w:right="6"/>
              <w:rPr>
                <w:sz w:val="24"/>
              </w:rPr>
            </w:pPr>
            <w:r>
              <w:rPr>
                <w:sz w:val="24"/>
              </w:rPr>
              <w:t>Facility</w:t>
            </w:r>
            <w:r>
              <w:rPr>
                <w:spacing w:val="-17"/>
                <w:sz w:val="24"/>
              </w:rPr>
              <w:t xml:space="preserve"> </w:t>
            </w:r>
            <w:r>
              <w:rPr>
                <w:sz w:val="24"/>
              </w:rPr>
              <w:t xml:space="preserve">associated with CA Public </w:t>
            </w:r>
            <w:r>
              <w:rPr>
                <w:spacing w:val="-2"/>
                <w:sz w:val="24"/>
              </w:rPr>
              <w:t>Education Administration</w:t>
            </w:r>
          </w:p>
        </w:tc>
        <w:tc>
          <w:tcPr>
            <w:tcW w:w="930" w:type="dxa"/>
            <w:shd w:val="clear" w:color="auto" w:fill="D9EAD2"/>
          </w:tcPr>
          <w:p w14:paraId="4301DACB" w14:textId="77777777" w:rsidR="006C66B2" w:rsidRDefault="006C66B2">
            <w:pPr>
              <w:pStyle w:val="TableParagraph"/>
              <w:jc w:val="left"/>
              <w:rPr>
                <w:b/>
                <w:sz w:val="24"/>
              </w:rPr>
            </w:pPr>
          </w:p>
          <w:p w14:paraId="393368E6" w14:textId="77777777" w:rsidR="006C66B2" w:rsidRDefault="006C66B2">
            <w:pPr>
              <w:pStyle w:val="TableParagraph"/>
              <w:spacing w:before="63"/>
              <w:jc w:val="left"/>
              <w:rPr>
                <w:b/>
                <w:sz w:val="24"/>
              </w:rPr>
            </w:pPr>
          </w:p>
          <w:p w14:paraId="044C2084" w14:textId="77777777" w:rsidR="006C66B2" w:rsidRDefault="00032C37">
            <w:pPr>
              <w:pStyle w:val="TableParagraph"/>
              <w:ind w:left="11" w:right="7"/>
              <w:rPr>
                <w:b/>
                <w:sz w:val="24"/>
              </w:rPr>
            </w:pPr>
            <w:r>
              <w:rPr>
                <w:b/>
                <w:spacing w:val="-10"/>
                <w:sz w:val="24"/>
              </w:rPr>
              <w:t>1</w:t>
            </w:r>
          </w:p>
        </w:tc>
        <w:tc>
          <w:tcPr>
            <w:tcW w:w="1172" w:type="dxa"/>
            <w:shd w:val="clear" w:color="auto" w:fill="D9EAD2"/>
          </w:tcPr>
          <w:p w14:paraId="77881D13" w14:textId="77777777" w:rsidR="006C66B2" w:rsidRDefault="006C66B2">
            <w:pPr>
              <w:pStyle w:val="TableParagraph"/>
              <w:jc w:val="left"/>
              <w:rPr>
                <w:b/>
                <w:sz w:val="24"/>
              </w:rPr>
            </w:pPr>
          </w:p>
          <w:p w14:paraId="3BD059CA" w14:textId="77777777" w:rsidR="006C66B2" w:rsidRDefault="006C66B2">
            <w:pPr>
              <w:pStyle w:val="TableParagraph"/>
              <w:spacing w:before="63"/>
              <w:jc w:val="left"/>
              <w:rPr>
                <w:b/>
                <w:sz w:val="24"/>
              </w:rPr>
            </w:pPr>
          </w:p>
          <w:p w14:paraId="431165D6" w14:textId="77777777" w:rsidR="006C66B2" w:rsidRDefault="00032C37">
            <w:pPr>
              <w:pStyle w:val="TableParagraph"/>
              <w:ind w:left="10" w:right="2"/>
              <w:rPr>
                <w:b/>
                <w:sz w:val="24"/>
              </w:rPr>
            </w:pPr>
            <w:r>
              <w:rPr>
                <w:b/>
                <w:spacing w:val="-2"/>
                <w:sz w:val="24"/>
              </w:rPr>
              <w:t>0.02%</w:t>
            </w:r>
          </w:p>
        </w:tc>
        <w:tc>
          <w:tcPr>
            <w:tcW w:w="930" w:type="dxa"/>
          </w:tcPr>
          <w:p w14:paraId="0D7C9936" w14:textId="77777777" w:rsidR="006C66B2" w:rsidRDefault="006C66B2">
            <w:pPr>
              <w:pStyle w:val="TableParagraph"/>
              <w:jc w:val="left"/>
              <w:rPr>
                <w:b/>
                <w:sz w:val="24"/>
              </w:rPr>
            </w:pPr>
          </w:p>
          <w:p w14:paraId="000E77A0" w14:textId="77777777" w:rsidR="006C66B2" w:rsidRDefault="006C66B2">
            <w:pPr>
              <w:pStyle w:val="TableParagraph"/>
              <w:spacing w:before="63"/>
              <w:jc w:val="left"/>
              <w:rPr>
                <w:b/>
                <w:sz w:val="24"/>
              </w:rPr>
            </w:pPr>
          </w:p>
          <w:p w14:paraId="460FE1C8" w14:textId="77777777" w:rsidR="006C66B2" w:rsidRDefault="00032C37">
            <w:pPr>
              <w:pStyle w:val="TableParagraph"/>
              <w:ind w:left="11" w:right="5"/>
              <w:rPr>
                <w:sz w:val="24"/>
              </w:rPr>
            </w:pPr>
            <w:r>
              <w:rPr>
                <w:spacing w:val="-10"/>
                <w:sz w:val="24"/>
              </w:rPr>
              <w:t>2</w:t>
            </w:r>
          </w:p>
        </w:tc>
        <w:tc>
          <w:tcPr>
            <w:tcW w:w="1202" w:type="dxa"/>
          </w:tcPr>
          <w:p w14:paraId="6A559963" w14:textId="77777777" w:rsidR="006C66B2" w:rsidRDefault="006C66B2">
            <w:pPr>
              <w:pStyle w:val="TableParagraph"/>
              <w:jc w:val="left"/>
              <w:rPr>
                <w:b/>
                <w:sz w:val="24"/>
              </w:rPr>
            </w:pPr>
          </w:p>
          <w:p w14:paraId="70EA495F" w14:textId="77777777" w:rsidR="006C66B2" w:rsidRDefault="006C66B2">
            <w:pPr>
              <w:pStyle w:val="TableParagraph"/>
              <w:spacing w:before="63"/>
              <w:jc w:val="left"/>
              <w:rPr>
                <w:b/>
                <w:sz w:val="24"/>
              </w:rPr>
            </w:pPr>
          </w:p>
          <w:p w14:paraId="670DBC9E" w14:textId="77777777" w:rsidR="006C66B2" w:rsidRDefault="00032C37">
            <w:pPr>
              <w:pStyle w:val="TableParagraph"/>
              <w:ind w:left="10" w:right="2"/>
              <w:rPr>
                <w:sz w:val="24"/>
              </w:rPr>
            </w:pPr>
            <w:r>
              <w:rPr>
                <w:spacing w:val="-2"/>
                <w:sz w:val="24"/>
              </w:rPr>
              <w:t>0.04%</w:t>
            </w:r>
          </w:p>
        </w:tc>
        <w:tc>
          <w:tcPr>
            <w:tcW w:w="930" w:type="dxa"/>
          </w:tcPr>
          <w:p w14:paraId="1509E406" w14:textId="77777777" w:rsidR="006C66B2" w:rsidRDefault="006C66B2">
            <w:pPr>
              <w:pStyle w:val="TableParagraph"/>
              <w:jc w:val="left"/>
              <w:rPr>
                <w:b/>
                <w:sz w:val="24"/>
              </w:rPr>
            </w:pPr>
          </w:p>
          <w:p w14:paraId="377D7FDD" w14:textId="77777777" w:rsidR="006C66B2" w:rsidRDefault="006C66B2">
            <w:pPr>
              <w:pStyle w:val="TableParagraph"/>
              <w:spacing w:before="63"/>
              <w:jc w:val="left"/>
              <w:rPr>
                <w:b/>
                <w:sz w:val="24"/>
              </w:rPr>
            </w:pPr>
          </w:p>
          <w:p w14:paraId="649F1846" w14:textId="77777777" w:rsidR="006C66B2" w:rsidRDefault="00032C37">
            <w:pPr>
              <w:pStyle w:val="TableParagraph"/>
              <w:ind w:left="11" w:right="6"/>
              <w:rPr>
                <w:sz w:val="24"/>
              </w:rPr>
            </w:pPr>
            <w:r>
              <w:rPr>
                <w:spacing w:val="-10"/>
                <w:sz w:val="24"/>
              </w:rPr>
              <w:t>1</w:t>
            </w:r>
          </w:p>
        </w:tc>
        <w:tc>
          <w:tcPr>
            <w:tcW w:w="1175" w:type="dxa"/>
          </w:tcPr>
          <w:p w14:paraId="46733136" w14:textId="77777777" w:rsidR="006C66B2" w:rsidRDefault="006C66B2">
            <w:pPr>
              <w:pStyle w:val="TableParagraph"/>
              <w:jc w:val="left"/>
              <w:rPr>
                <w:b/>
                <w:sz w:val="24"/>
              </w:rPr>
            </w:pPr>
          </w:p>
          <w:p w14:paraId="4C33C127" w14:textId="77777777" w:rsidR="006C66B2" w:rsidRDefault="006C66B2">
            <w:pPr>
              <w:pStyle w:val="TableParagraph"/>
              <w:spacing w:before="63"/>
              <w:jc w:val="left"/>
              <w:rPr>
                <w:b/>
                <w:sz w:val="24"/>
              </w:rPr>
            </w:pPr>
          </w:p>
          <w:p w14:paraId="7885DB84" w14:textId="77777777" w:rsidR="006C66B2" w:rsidRDefault="00032C37">
            <w:pPr>
              <w:pStyle w:val="TableParagraph"/>
              <w:ind w:left="16" w:right="1"/>
              <w:rPr>
                <w:sz w:val="24"/>
              </w:rPr>
            </w:pPr>
            <w:r>
              <w:rPr>
                <w:spacing w:val="-2"/>
                <w:sz w:val="24"/>
              </w:rPr>
              <w:t>0.02%</w:t>
            </w:r>
          </w:p>
        </w:tc>
        <w:tc>
          <w:tcPr>
            <w:tcW w:w="930" w:type="dxa"/>
          </w:tcPr>
          <w:p w14:paraId="42435BCD" w14:textId="77777777" w:rsidR="006C66B2" w:rsidRDefault="006C66B2">
            <w:pPr>
              <w:pStyle w:val="TableParagraph"/>
              <w:jc w:val="left"/>
              <w:rPr>
                <w:b/>
                <w:sz w:val="24"/>
              </w:rPr>
            </w:pPr>
          </w:p>
          <w:p w14:paraId="2D25A343" w14:textId="77777777" w:rsidR="006C66B2" w:rsidRDefault="006C66B2">
            <w:pPr>
              <w:pStyle w:val="TableParagraph"/>
              <w:spacing w:before="63"/>
              <w:jc w:val="left"/>
              <w:rPr>
                <w:b/>
                <w:sz w:val="24"/>
              </w:rPr>
            </w:pPr>
          </w:p>
          <w:p w14:paraId="17F50860" w14:textId="77777777" w:rsidR="006C66B2" w:rsidRDefault="00032C37">
            <w:pPr>
              <w:pStyle w:val="TableParagraph"/>
              <w:ind w:left="11" w:right="5"/>
              <w:rPr>
                <w:sz w:val="24"/>
              </w:rPr>
            </w:pPr>
            <w:r>
              <w:rPr>
                <w:spacing w:val="-10"/>
                <w:sz w:val="24"/>
              </w:rPr>
              <w:t>1</w:t>
            </w:r>
          </w:p>
        </w:tc>
        <w:tc>
          <w:tcPr>
            <w:tcW w:w="1201" w:type="dxa"/>
          </w:tcPr>
          <w:p w14:paraId="2E4F05D8" w14:textId="77777777" w:rsidR="006C66B2" w:rsidRDefault="006C66B2">
            <w:pPr>
              <w:pStyle w:val="TableParagraph"/>
              <w:jc w:val="left"/>
              <w:rPr>
                <w:b/>
                <w:sz w:val="24"/>
              </w:rPr>
            </w:pPr>
          </w:p>
          <w:p w14:paraId="28A00770" w14:textId="77777777" w:rsidR="006C66B2" w:rsidRDefault="006C66B2">
            <w:pPr>
              <w:pStyle w:val="TableParagraph"/>
              <w:spacing w:before="63"/>
              <w:jc w:val="left"/>
              <w:rPr>
                <w:b/>
                <w:sz w:val="24"/>
              </w:rPr>
            </w:pPr>
          </w:p>
          <w:p w14:paraId="1E4A109B" w14:textId="77777777" w:rsidR="006C66B2" w:rsidRDefault="00032C37">
            <w:pPr>
              <w:pStyle w:val="TableParagraph"/>
              <w:ind w:left="15" w:right="2"/>
              <w:rPr>
                <w:sz w:val="24"/>
              </w:rPr>
            </w:pPr>
            <w:r>
              <w:rPr>
                <w:spacing w:val="-2"/>
                <w:sz w:val="24"/>
              </w:rPr>
              <w:t>0.03%</w:t>
            </w:r>
          </w:p>
        </w:tc>
      </w:tr>
      <w:tr w:rsidR="006C66B2" w14:paraId="5C7EEB0F" w14:textId="77777777">
        <w:trPr>
          <w:trHeight w:val="1160"/>
        </w:trPr>
        <w:tc>
          <w:tcPr>
            <w:tcW w:w="2197" w:type="dxa"/>
          </w:tcPr>
          <w:p w14:paraId="363C4D13" w14:textId="77777777" w:rsidR="006C66B2" w:rsidRDefault="00032C37">
            <w:pPr>
              <w:pStyle w:val="TableParagraph"/>
              <w:spacing w:before="182" w:line="228" w:lineRule="auto"/>
              <w:ind w:left="280" w:right="267" w:hanging="1"/>
              <w:rPr>
                <w:sz w:val="24"/>
              </w:rPr>
            </w:pPr>
            <w:r>
              <w:rPr>
                <w:sz w:val="24"/>
              </w:rPr>
              <w:t xml:space="preserve">Social Service </w:t>
            </w:r>
            <w:r>
              <w:rPr>
                <w:spacing w:val="-2"/>
                <w:sz w:val="24"/>
              </w:rPr>
              <w:t>Center Establishments</w:t>
            </w:r>
          </w:p>
        </w:tc>
        <w:tc>
          <w:tcPr>
            <w:tcW w:w="930" w:type="dxa"/>
            <w:shd w:val="clear" w:color="auto" w:fill="D9EAD2"/>
          </w:tcPr>
          <w:p w14:paraId="4265A8F8" w14:textId="77777777" w:rsidR="006C66B2" w:rsidRDefault="006C66B2">
            <w:pPr>
              <w:pStyle w:val="TableParagraph"/>
              <w:spacing w:before="157"/>
              <w:jc w:val="left"/>
              <w:rPr>
                <w:b/>
                <w:sz w:val="24"/>
              </w:rPr>
            </w:pPr>
          </w:p>
          <w:p w14:paraId="51100E7B" w14:textId="77777777" w:rsidR="006C66B2" w:rsidRDefault="00032C37">
            <w:pPr>
              <w:pStyle w:val="TableParagraph"/>
              <w:ind w:left="11" w:right="7"/>
              <w:rPr>
                <w:b/>
                <w:sz w:val="24"/>
              </w:rPr>
            </w:pPr>
            <w:r>
              <w:rPr>
                <w:b/>
                <w:spacing w:val="-10"/>
                <w:sz w:val="24"/>
              </w:rPr>
              <w:t>0</w:t>
            </w:r>
          </w:p>
        </w:tc>
        <w:tc>
          <w:tcPr>
            <w:tcW w:w="1172" w:type="dxa"/>
            <w:shd w:val="clear" w:color="auto" w:fill="D9EAD2"/>
          </w:tcPr>
          <w:p w14:paraId="70085D19" w14:textId="77777777" w:rsidR="006C66B2" w:rsidRDefault="006C66B2">
            <w:pPr>
              <w:pStyle w:val="TableParagraph"/>
              <w:spacing w:before="157"/>
              <w:jc w:val="left"/>
              <w:rPr>
                <w:b/>
                <w:sz w:val="24"/>
              </w:rPr>
            </w:pPr>
          </w:p>
          <w:p w14:paraId="0BE86ED0" w14:textId="77777777" w:rsidR="006C66B2" w:rsidRDefault="00032C37">
            <w:pPr>
              <w:pStyle w:val="TableParagraph"/>
              <w:ind w:left="10" w:right="2"/>
              <w:rPr>
                <w:b/>
                <w:sz w:val="24"/>
              </w:rPr>
            </w:pPr>
            <w:r>
              <w:rPr>
                <w:b/>
                <w:spacing w:val="-2"/>
                <w:sz w:val="24"/>
              </w:rPr>
              <w:t>0.00%</w:t>
            </w:r>
          </w:p>
        </w:tc>
        <w:tc>
          <w:tcPr>
            <w:tcW w:w="930" w:type="dxa"/>
          </w:tcPr>
          <w:p w14:paraId="6EEFD63C" w14:textId="77777777" w:rsidR="006C66B2" w:rsidRDefault="006C66B2">
            <w:pPr>
              <w:pStyle w:val="TableParagraph"/>
              <w:spacing w:before="157"/>
              <w:jc w:val="left"/>
              <w:rPr>
                <w:b/>
                <w:sz w:val="24"/>
              </w:rPr>
            </w:pPr>
          </w:p>
          <w:p w14:paraId="01FAB03D" w14:textId="77777777" w:rsidR="006C66B2" w:rsidRDefault="00032C37">
            <w:pPr>
              <w:pStyle w:val="TableParagraph"/>
              <w:ind w:left="11" w:right="5"/>
              <w:rPr>
                <w:sz w:val="24"/>
              </w:rPr>
            </w:pPr>
            <w:r>
              <w:rPr>
                <w:spacing w:val="-10"/>
                <w:sz w:val="24"/>
              </w:rPr>
              <w:t>1</w:t>
            </w:r>
          </w:p>
        </w:tc>
        <w:tc>
          <w:tcPr>
            <w:tcW w:w="1202" w:type="dxa"/>
          </w:tcPr>
          <w:p w14:paraId="0947D221" w14:textId="77777777" w:rsidR="006C66B2" w:rsidRDefault="006C66B2">
            <w:pPr>
              <w:pStyle w:val="TableParagraph"/>
              <w:spacing w:before="157"/>
              <w:jc w:val="left"/>
              <w:rPr>
                <w:b/>
                <w:sz w:val="24"/>
              </w:rPr>
            </w:pPr>
          </w:p>
          <w:p w14:paraId="2354F7C9" w14:textId="77777777" w:rsidR="006C66B2" w:rsidRDefault="00032C37">
            <w:pPr>
              <w:pStyle w:val="TableParagraph"/>
              <w:ind w:left="10" w:right="2"/>
              <w:rPr>
                <w:sz w:val="24"/>
              </w:rPr>
            </w:pPr>
            <w:r>
              <w:rPr>
                <w:spacing w:val="-2"/>
                <w:sz w:val="24"/>
              </w:rPr>
              <w:t>0.02%</w:t>
            </w:r>
          </w:p>
        </w:tc>
        <w:tc>
          <w:tcPr>
            <w:tcW w:w="930" w:type="dxa"/>
          </w:tcPr>
          <w:p w14:paraId="0DB2A28B" w14:textId="77777777" w:rsidR="006C66B2" w:rsidRDefault="006C66B2">
            <w:pPr>
              <w:pStyle w:val="TableParagraph"/>
              <w:spacing w:before="157"/>
              <w:jc w:val="left"/>
              <w:rPr>
                <w:b/>
                <w:sz w:val="24"/>
              </w:rPr>
            </w:pPr>
          </w:p>
          <w:p w14:paraId="1912727F" w14:textId="77777777" w:rsidR="006C66B2" w:rsidRDefault="00032C37">
            <w:pPr>
              <w:pStyle w:val="TableParagraph"/>
              <w:ind w:left="11" w:right="6"/>
              <w:rPr>
                <w:sz w:val="24"/>
              </w:rPr>
            </w:pPr>
            <w:r>
              <w:rPr>
                <w:spacing w:val="-10"/>
                <w:sz w:val="24"/>
              </w:rPr>
              <w:t>3</w:t>
            </w:r>
          </w:p>
        </w:tc>
        <w:tc>
          <w:tcPr>
            <w:tcW w:w="1175" w:type="dxa"/>
          </w:tcPr>
          <w:p w14:paraId="73BF329C" w14:textId="77777777" w:rsidR="006C66B2" w:rsidRDefault="006C66B2">
            <w:pPr>
              <w:pStyle w:val="TableParagraph"/>
              <w:spacing w:before="157"/>
              <w:jc w:val="left"/>
              <w:rPr>
                <w:b/>
                <w:sz w:val="24"/>
              </w:rPr>
            </w:pPr>
          </w:p>
          <w:p w14:paraId="09058346" w14:textId="77777777" w:rsidR="006C66B2" w:rsidRDefault="00032C37">
            <w:pPr>
              <w:pStyle w:val="TableParagraph"/>
              <w:ind w:left="16" w:right="1"/>
              <w:rPr>
                <w:sz w:val="24"/>
              </w:rPr>
            </w:pPr>
            <w:r>
              <w:rPr>
                <w:spacing w:val="-2"/>
                <w:sz w:val="24"/>
              </w:rPr>
              <w:t>0.06%</w:t>
            </w:r>
          </w:p>
        </w:tc>
        <w:tc>
          <w:tcPr>
            <w:tcW w:w="930" w:type="dxa"/>
          </w:tcPr>
          <w:p w14:paraId="3389C236" w14:textId="77777777" w:rsidR="006C66B2" w:rsidRDefault="006C66B2">
            <w:pPr>
              <w:pStyle w:val="TableParagraph"/>
              <w:spacing w:before="157"/>
              <w:jc w:val="left"/>
              <w:rPr>
                <w:b/>
                <w:sz w:val="24"/>
              </w:rPr>
            </w:pPr>
          </w:p>
          <w:p w14:paraId="46EC6AC8" w14:textId="77777777" w:rsidR="006C66B2" w:rsidRDefault="00032C37">
            <w:pPr>
              <w:pStyle w:val="TableParagraph"/>
              <w:ind w:left="11" w:right="5"/>
              <w:rPr>
                <w:sz w:val="24"/>
              </w:rPr>
            </w:pPr>
            <w:r>
              <w:rPr>
                <w:spacing w:val="-10"/>
                <w:sz w:val="24"/>
              </w:rPr>
              <w:t>0</w:t>
            </w:r>
          </w:p>
        </w:tc>
        <w:tc>
          <w:tcPr>
            <w:tcW w:w="1201" w:type="dxa"/>
          </w:tcPr>
          <w:p w14:paraId="76C95A56" w14:textId="77777777" w:rsidR="006C66B2" w:rsidRDefault="006C66B2">
            <w:pPr>
              <w:pStyle w:val="TableParagraph"/>
              <w:spacing w:before="157"/>
              <w:jc w:val="left"/>
              <w:rPr>
                <w:b/>
                <w:sz w:val="24"/>
              </w:rPr>
            </w:pPr>
          </w:p>
          <w:p w14:paraId="259B93B9" w14:textId="77777777" w:rsidR="006C66B2" w:rsidRDefault="00032C37">
            <w:pPr>
              <w:pStyle w:val="TableParagraph"/>
              <w:ind w:left="15" w:right="2"/>
              <w:rPr>
                <w:sz w:val="24"/>
              </w:rPr>
            </w:pPr>
            <w:r>
              <w:rPr>
                <w:spacing w:val="-2"/>
                <w:sz w:val="24"/>
              </w:rPr>
              <w:t>0.00%</w:t>
            </w:r>
          </w:p>
        </w:tc>
      </w:tr>
      <w:tr w:rsidR="006C66B2" w14:paraId="183C8B5F" w14:textId="77777777">
        <w:trPr>
          <w:trHeight w:val="890"/>
        </w:trPr>
        <w:tc>
          <w:tcPr>
            <w:tcW w:w="2197" w:type="dxa"/>
          </w:tcPr>
          <w:p w14:paraId="0C0C89E6" w14:textId="77777777" w:rsidR="006C66B2" w:rsidRDefault="00032C37">
            <w:pPr>
              <w:pStyle w:val="TableParagraph"/>
              <w:spacing w:before="179" w:line="228" w:lineRule="auto"/>
              <w:ind w:left="569" w:hanging="330"/>
              <w:jc w:val="left"/>
              <w:rPr>
                <w:sz w:val="24"/>
              </w:rPr>
            </w:pPr>
            <w:r>
              <w:rPr>
                <w:sz w:val="24"/>
              </w:rPr>
              <w:t>Places</w:t>
            </w:r>
            <w:r>
              <w:rPr>
                <w:spacing w:val="-17"/>
                <w:sz w:val="24"/>
              </w:rPr>
              <w:t xml:space="preserve"> </w:t>
            </w:r>
            <w:r>
              <w:rPr>
                <w:sz w:val="24"/>
              </w:rPr>
              <w:t>of</w:t>
            </w:r>
            <w:r>
              <w:rPr>
                <w:spacing w:val="-17"/>
                <w:sz w:val="24"/>
              </w:rPr>
              <w:t xml:space="preserve"> </w:t>
            </w:r>
            <w:r>
              <w:rPr>
                <w:sz w:val="24"/>
              </w:rPr>
              <w:t xml:space="preserve">Public </w:t>
            </w:r>
            <w:r>
              <w:rPr>
                <w:spacing w:val="-2"/>
                <w:sz w:val="24"/>
              </w:rPr>
              <w:t>Gathering</w:t>
            </w:r>
          </w:p>
        </w:tc>
        <w:tc>
          <w:tcPr>
            <w:tcW w:w="930" w:type="dxa"/>
            <w:shd w:val="clear" w:color="auto" w:fill="D9EAD2"/>
          </w:tcPr>
          <w:p w14:paraId="58130229" w14:textId="77777777" w:rsidR="006C66B2" w:rsidRDefault="006C66B2">
            <w:pPr>
              <w:pStyle w:val="TableParagraph"/>
              <w:spacing w:before="24"/>
              <w:jc w:val="left"/>
              <w:rPr>
                <w:b/>
                <w:sz w:val="24"/>
              </w:rPr>
            </w:pPr>
          </w:p>
          <w:p w14:paraId="6C46D547" w14:textId="77777777" w:rsidR="006C66B2" w:rsidRDefault="00032C37">
            <w:pPr>
              <w:pStyle w:val="TableParagraph"/>
              <w:ind w:left="11" w:right="7"/>
              <w:rPr>
                <w:b/>
                <w:sz w:val="24"/>
              </w:rPr>
            </w:pPr>
            <w:r>
              <w:rPr>
                <w:b/>
                <w:spacing w:val="-10"/>
                <w:sz w:val="24"/>
              </w:rPr>
              <w:t>1</w:t>
            </w:r>
          </w:p>
        </w:tc>
        <w:tc>
          <w:tcPr>
            <w:tcW w:w="1172" w:type="dxa"/>
            <w:shd w:val="clear" w:color="auto" w:fill="D9EAD2"/>
          </w:tcPr>
          <w:p w14:paraId="747104B1" w14:textId="77777777" w:rsidR="006C66B2" w:rsidRDefault="006C66B2">
            <w:pPr>
              <w:pStyle w:val="TableParagraph"/>
              <w:spacing w:before="24"/>
              <w:jc w:val="left"/>
              <w:rPr>
                <w:b/>
                <w:sz w:val="24"/>
              </w:rPr>
            </w:pPr>
          </w:p>
          <w:p w14:paraId="2ECDFCE7" w14:textId="77777777" w:rsidR="006C66B2" w:rsidRDefault="00032C37">
            <w:pPr>
              <w:pStyle w:val="TableParagraph"/>
              <w:ind w:left="10" w:right="2"/>
              <w:rPr>
                <w:b/>
                <w:sz w:val="24"/>
              </w:rPr>
            </w:pPr>
            <w:r>
              <w:rPr>
                <w:b/>
                <w:spacing w:val="-2"/>
                <w:sz w:val="24"/>
              </w:rPr>
              <w:t>0.02%</w:t>
            </w:r>
          </w:p>
        </w:tc>
        <w:tc>
          <w:tcPr>
            <w:tcW w:w="930" w:type="dxa"/>
          </w:tcPr>
          <w:p w14:paraId="2F6BF479" w14:textId="77777777" w:rsidR="006C66B2" w:rsidRDefault="006C66B2">
            <w:pPr>
              <w:pStyle w:val="TableParagraph"/>
              <w:spacing w:before="24"/>
              <w:jc w:val="left"/>
              <w:rPr>
                <w:b/>
                <w:sz w:val="24"/>
              </w:rPr>
            </w:pPr>
          </w:p>
          <w:p w14:paraId="5B8E9588" w14:textId="77777777" w:rsidR="006C66B2" w:rsidRDefault="00032C37">
            <w:pPr>
              <w:pStyle w:val="TableParagraph"/>
              <w:ind w:left="11" w:right="5"/>
              <w:rPr>
                <w:sz w:val="24"/>
              </w:rPr>
            </w:pPr>
            <w:r>
              <w:rPr>
                <w:spacing w:val="-10"/>
                <w:sz w:val="24"/>
              </w:rPr>
              <w:t>2</w:t>
            </w:r>
          </w:p>
        </w:tc>
        <w:tc>
          <w:tcPr>
            <w:tcW w:w="1202" w:type="dxa"/>
          </w:tcPr>
          <w:p w14:paraId="080B5881" w14:textId="77777777" w:rsidR="006C66B2" w:rsidRDefault="006C66B2">
            <w:pPr>
              <w:pStyle w:val="TableParagraph"/>
              <w:spacing w:before="24"/>
              <w:jc w:val="left"/>
              <w:rPr>
                <w:b/>
                <w:sz w:val="24"/>
              </w:rPr>
            </w:pPr>
          </w:p>
          <w:p w14:paraId="364EF507" w14:textId="77777777" w:rsidR="006C66B2" w:rsidRDefault="00032C37">
            <w:pPr>
              <w:pStyle w:val="TableParagraph"/>
              <w:ind w:left="10" w:right="2"/>
              <w:rPr>
                <w:sz w:val="24"/>
              </w:rPr>
            </w:pPr>
            <w:r>
              <w:rPr>
                <w:spacing w:val="-2"/>
                <w:sz w:val="24"/>
              </w:rPr>
              <w:t>0.04%</w:t>
            </w:r>
          </w:p>
        </w:tc>
        <w:tc>
          <w:tcPr>
            <w:tcW w:w="930" w:type="dxa"/>
          </w:tcPr>
          <w:p w14:paraId="0E1ACECF" w14:textId="77777777" w:rsidR="006C66B2" w:rsidRDefault="006C66B2">
            <w:pPr>
              <w:pStyle w:val="TableParagraph"/>
              <w:spacing w:before="24"/>
              <w:jc w:val="left"/>
              <w:rPr>
                <w:b/>
                <w:sz w:val="24"/>
              </w:rPr>
            </w:pPr>
          </w:p>
          <w:p w14:paraId="357C96B1" w14:textId="77777777" w:rsidR="006C66B2" w:rsidRDefault="00032C37">
            <w:pPr>
              <w:pStyle w:val="TableParagraph"/>
              <w:ind w:left="11" w:right="6"/>
              <w:rPr>
                <w:sz w:val="24"/>
              </w:rPr>
            </w:pPr>
            <w:r>
              <w:rPr>
                <w:spacing w:val="-10"/>
                <w:sz w:val="24"/>
              </w:rPr>
              <w:t>1</w:t>
            </w:r>
          </w:p>
        </w:tc>
        <w:tc>
          <w:tcPr>
            <w:tcW w:w="1175" w:type="dxa"/>
          </w:tcPr>
          <w:p w14:paraId="07ADE6AF" w14:textId="77777777" w:rsidR="006C66B2" w:rsidRDefault="006C66B2">
            <w:pPr>
              <w:pStyle w:val="TableParagraph"/>
              <w:spacing w:before="24"/>
              <w:jc w:val="left"/>
              <w:rPr>
                <w:b/>
                <w:sz w:val="24"/>
              </w:rPr>
            </w:pPr>
          </w:p>
          <w:p w14:paraId="35778E02" w14:textId="77777777" w:rsidR="006C66B2" w:rsidRDefault="00032C37">
            <w:pPr>
              <w:pStyle w:val="TableParagraph"/>
              <w:ind w:left="16" w:right="1"/>
              <w:rPr>
                <w:sz w:val="24"/>
              </w:rPr>
            </w:pPr>
            <w:r>
              <w:rPr>
                <w:spacing w:val="-2"/>
                <w:sz w:val="24"/>
              </w:rPr>
              <w:t>0.02%</w:t>
            </w:r>
          </w:p>
        </w:tc>
        <w:tc>
          <w:tcPr>
            <w:tcW w:w="930" w:type="dxa"/>
          </w:tcPr>
          <w:p w14:paraId="468FB2AD" w14:textId="77777777" w:rsidR="006C66B2" w:rsidRDefault="006C66B2">
            <w:pPr>
              <w:pStyle w:val="TableParagraph"/>
              <w:spacing w:before="24"/>
              <w:jc w:val="left"/>
              <w:rPr>
                <w:b/>
                <w:sz w:val="24"/>
              </w:rPr>
            </w:pPr>
          </w:p>
          <w:p w14:paraId="11C6696C" w14:textId="77777777" w:rsidR="006C66B2" w:rsidRDefault="00032C37">
            <w:pPr>
              <w:pStyle w:val="TableParagraph"/>
              <w:ind w:left="11" w:right="5"/>
              <w:rPr>
                <w:sz w:val="24"/>
              </w:rPr>
            </w:pPr>
            <w:r>
              <w:rPr>
                <w:spacing w:val="-10"/>
                <w:sz w:val="24"/>
              </w:rPr>
              <w:t>2</w:t>
            </w:r>
          </w:p>
        </w:tc>
        <w:tc>
          <w:tcPr>
            <w:tcW w:w="1201" w:type="dxa"/>
          </w:tcPr>
          <w:p w14:paraId="03C70E28" w14:textId="77777777" w:rsidR="006C66B2" w:rsidRDefault="006C66B2">
            <w:pPr>
              <w:pStyle w:val="TableParagraph"/>
              <w:spacing w:before="24"/>
              <w:jc w:val="left"/>
              <w:rPr>
                <w:b/>
                <w:sz w:val="24"/>
              </w:rPr>
            </w:pPr>
          </w:p>
          <w:p w14:paraId="0676D7AC" w14:textId="77777777" w:rsidR="006C66B2" w:rsidRDefault="00032C37">
            <w:pPr>
              <w:pStyle w:val="TableParagraph"/>
              <w:ind w:left="15" w:right="2"/>
              <w:rPr>
                <w:sz w:val="24"/>
              </w:rPr>
            </w:pPr>
            <w:r>
              <w:rPr>
                <w:spacing w:val="-2"/>
                <w:sz w:val="24"/>
              </w:rPr>
              <w:t>0.07%</w:t>
            </w:r>
          </w:p>
        </w:tc>
      </w:tr>
      <w:tr w:rsidR="006C66B2" w14:paraId="5F122065" w14:textId="77777777">
        <w:trPr>
          <w:trHeight w:val="890"/>
        </w:trPr>
        <w:tc>
          <w:tcPr>
            <w:tcW w:w="2197" w:type="dxa"/>
          </w:tcPr>
          <w:p w14:paraId="65BB8397" w14:textId="77777777" w:rsidR="006C66B2" w:rsidRDefault="00032C37">
            <w:pPr>
              <w:pStyle w:val="TableParagraph"/>
              <w:spacing w:before="49" w:line="228" w:lineRule="auto"/>
              <w:ind w:left="562" w:hanging="323"/>
              <w:jc w:val="left"/>
              <w:rPr>
                <w:sz w:val="24"/>
              </w:rPr>
            </w:pPr>
            <w:r>
              <w:rPr>
                <w:sz w:val="24"/>
              </w:rPr>
              <w:t>Places</w:t>
            </w:r>
            <w:r>
              <w:rPr>
                <w:spacing w:val="-17"/>
                <w:sz w:val="24"/>
              </w:rPr>
              <w:t xml:space="preserve"> </w:t>
            </w:r>
            <w:r>
              <w:rPr>
                <w:sz w:val="24"/>
              </w:rPr>
              <w:t>of</w:t>
            </w:r>
            <w:r>
              <w:rPr>
                <w:spacing w:val="-17"/>
                <w:sz w:val="24"/>
              </w:rPr>
              <w:t xml:space="preserve"> </w:t>
            </w:r>
            <w:r>
              <w:rPr>
                <w:sz w:val="24"/>
              </w:rPr>
              <w:t xml:space="preserve">Public Display or </w:t>
            </w:r>
            <w:r>
              <w:rPr>
                <w:spacing w:val="-2"/>
                <w:sz w:val="24"/>
              </w:rPr>
              <w:t>Collection</w:t>
            </w:r>
          </w:p>
        </w:tc>
        <w:tc>
          <w:tcPr>
            <w:tcW w:w="930" w:type="dxa"/>
            <w:shd w:val="clear" w:color="auto" w:fill="D9EAD2"/>
          </w:tcPr>
          <w:p w14:paraId="65B42E04" w14:textId="77777777" w:rsidR="006C66B2" w:rsidRDefault="006C66B2">
            <w:pPr>
              <w:pStyle w:val="TableParagraph"/>
              <w:spacing w:before="23"/>
              <w:jc w:val="left"/>
              <w:rPr>
                <w:b/>
                <w:sz w:val="24"/>
              </w:rPr>
            </w:pPr>
          </w:p>
          <w:p w14:paraId="4C563A73" w14:textId="77777777" w:rsidR="006C66B2" w:rsidRDefault="00032C37">
            <w:pPr>
              <w:pStyle w:val="TableParagraph"/>
              <w:spacing w:before="1"/>
              <w:ind w:left="11" w:right="7"/>
              <w:rPr>
                <w:b/>
                <w:sz w:val="24"/>
              </w:rPr>
            </w:pPr>
            <w:r>
              <w:rPr>
                <w:b/>
                <w:spacing w:val="-10"/>
                <w:sz w:val="24"/>
              </w:rPr>
              <w:t>2</w:t>
            </w:r>
          </w:p>
        </w:tc>
        <w:tc>
          <w:tcPr>
            <w:tcW w:w="1172" w:type="dxa"/>
            <w:shd w:val="clear" w:color="auto" w:fill="D9EAD2"/>
          </w:tcPr>
          <w:p w14:paraId="230D364E" w14:textId="77777777" w:rsidR="006C66B2" w:rsidRDefault="006C66B2">
            <w:pPr>
              <w:pStyle w:val="TableParagraph"/>
              <w:spacing w:before="23"/>
              <w:jc w:val="left"/>
              <w:rPr>
                <w:b/>
                <w:sz w:val="24"/>
              </w:rPr>
            </w:pPr>
          </w:p>
          <w:p w14:paraId="4CE910B9" w14:textId="77777777" w:rsidR="006C66B2" w:rsidRDefault="00032C37">
            <w:pPr>
              <w:pStyle w:val="TableParagraph"/>
              <w:spacing w:before="1"/>
              <w:ind w:left="10" w:right="2"/>
              <w:rPr>
                <w:b/>
                <w:sz w:val="24"/>
              </w:rPr>
            </w:pPr>
            <w:r>
              <w:rPr>
                <w:b/>
                <w:spacing w:val="-2"/>
                <w:sz w:val="24"/>
              </w:rPr>
              <w:t>0.04%</w:t>
            </w:r>
          </w:p>
        </w:tc>
        <w:tc>
          <w:tcPr>
            <w:tcW w:w="930" w:type="dxa"/>
          </w:tcPr>
          <w:p w14:paraId="24336080" w14:textId="77777777" w:rsidR="006C66B2" w:rsidRDefault="006C66B2">
            <w:pPr>
              <w:pStyle w:val="TableParagraph"/>
              <w:spacing w:before="23"/>
              <w:jc w:val="left"/>
              <w:rPr>
                <w:b/>
                <w:sz w:val="24"/>
              </w:rPr>
            </w:pPr>
          </w:p>
          <w:p w14:paraId="6209D96D" w14:textId="77777777" w:rsidR="006C66B2" w:rsidRDefault="00032C37">
            <w:pPr>
              <w:pStyle w:val="TableParagraph"/>
              <w:spacing w:before="1"/>
              <w:ind w:left="11" w:right="5"/>
              <w:rPr>
                <w:sz w:val="24"/>
              </w:rPr>
            </w:pPr>
            <w:r>
              <w:rPr>
                <w:spacing w:val="-10"/>
                <w:sz w:val="24"/>
              </w:rPr>
              <w:t>0</w:t>
            </w:r>
          </w:p>
        </w:tc>
        <w:tc>
          <w:tcPr>
            <w:tcW w:w="1202" w:type="dxa"/>
          </w:tcPr>
          <w:p w14:paraId="2EE71D04" w14:textId="77777777" w:rsidR="006C66B2" w:rsidRDefault="006C66B2">
            <w:pPr>
              <w:pStyle w:val="TableParagraph"/>
              <w:spacing w:before="23"/>
              <w:jc w:val="left"/>
              <w:rPr>
                <w:b/>
                <w:sz w:val="24"/>
              </w:rPr>
            </w:pPr>
          </w:p>
          <w:p w14:paraId="7350E3F0" w14:textId="77777777" w:rsidR="006C66B2" w:rsidRDefault="00032C37">
            <w:pPr>
              <w:pStyle w:val="TableParagraph"/>
              <w:spacing w:before="1"/>
              <w:ind w:left="10" w:right="2"/>
              <w:rPr>
                <w:sz w:val="24"/>
              </w:rPr>
            </w:pPr>
            <w:r>
              <w:rPr>
                <w:spacing w:val="-2"/>
                <w:sz w:val="24"/>
              </w:rPr>
              <w:t>0.00%</w:t>
            </w:r>
          </w:p>
        </w:tc>
        <w:tc>
          <w:tcPr>
            <w:tcW w:w="930" w:type="dxa"/>
          </w:tcPr>
          <w:p w14:paraId="014564F4" w14:textId="77777777" w:rsidR="006C66B2" w:rsidRDefault="006C66B2">
            <w:pPr>
              <w:pStyle w:val="TableParagraph"/>
              <w:spacing w:before="23"/>
              <w:jc w:val="left"/>
              <w:rPr>
                <w:b/>
                <w:sz w:val="24"/>
              </w:rPr>
            </w:pPr>
          </w:p>
          <w:p w14:paraId="5E3E945E" w14:textId="77777777" w:rsidR="006C66B2" w:rsidRDefault="00032C37">
            <w:pPr>
              <w:pStyle w:val="TableParagraph"/>
              <w:spacing w:before="1"/>
              <w:ind w:left="11" w:right="6"/>
              <w:rPr>
                <w:sz w:val="24"/>
              </w:rPr>
            </w:pPr>
            <w:r>
              <w:rPr>
                <w:spacing w:val="-10"/>
                <w:sz w:val="24"/>
              </w:rPr>
              <w:t>0</w:t>
            </w:r>
          </w:p>
        </w:tc>
        <w:tc>
          <w:tcPr>
            <w:tcW w:w="1175" w:type="dxa"/>
          </w:tcPr>
          <w:p w14:paraId="21CECF0A" w14:textId="77777777" w:rsidR="006C66B2" w:rsidRDefault="006C66B2">
            <w:pPr>
              <w:pStyle w:val="TableParagraph"/>
              <w:spacing w:before="23"/>
              <w:jc w:val="left"/>
              <w:rPr>
                <w:b/>
                <w:sz w:val="24"/>
              </w:rPr>
            </w:pPr>
          </w:p>
          <w:p w14:paraId="15E97F5D" w14:textId="77777777" w:rsidR="006C66B2" w:rsidRDefault="00032C37">
            <w:pPr>
              <w:pStyle w:val="TableParagraph"/>
              <w:spacing w:before="1"/>
              <w:ind w:left="16" w:right="1"/>
              <w:rPr>
                <w:sz w:val="24"/>
              </w:rPr>
            </w:pPr>
            <w:r>
              <w:rPr>
                <w:spacing w:val="-2"/>
                <w:sz w:val="24"/>
              </w:rPr>
              <w:t>0.00%</w:t>
            </w:r>
          </w:p>
        </w:tc>
        <w:tc>
          <w:tcPr>
            <w:tcW w:w="930" w:type="dxa"/>
          </w:tcPr>
          <w:p w14:paraId="39C7C643" w14:textId="77777777" w:rsidR="006C66B2" w:rsidRDefault="006C66B2">
            <w:pPr>
              <w:pStyle w:val="TableParagraph"/>
              <w:spacing w:before="23"/>
              <w:jc w:val="left"/>
              <w:rPr>
                <w:b/>
                <w:sz w:val="24"/>
              </w:rPr>
            </w:pPr>
          </w:p>
          <w:p w14:paraId="400DCA03" w14:textId="77777777" w:rsidR="006C66B2" w:rsidRDefault="00032C37">
            <w:pPr>
              <w:pStyle w:val="TableParagraph"/>
              <w:spacing w:before="1"/>
              <w:ind w:left="11" w:right="5"/>
              <w:rPr>
                <w:sz w:val="24"/>
              </w:rPr>
            </w:pPr>
            <w:r>
              <w:rPr>
                <w:spacing w:val="-10"/>
                <w:sz w:val="24"/>
              </w:rPr>
              <w:t>1</w:t>
            </w:r>
          </w:p>
        </w:tc>
        <w:tc>
          <w:tcPr>
            <w:tcW w:w="1201" w:type="dxa"/>
          </w:tcPr>
          <w:p w14:paraId="6C0BAE7A" w14:textId="77777777" w:rsidR="006C66B2" w:rsidRDefault="006C66B2">
            <w:pPr>
              <w:pStyle w:val="TableParagraph"/>
              <w:spacing w:before="23"/>
              <w:jc w:val="left"/>
              <w:rPr>
                <w:b/>
                <w:sz w:val="24"/>
              </w:rPr>
            </w:pPr>
          </w:p>
          <w:p w14:paraId="173172E9" w14:textId="77777777" w:rsidR="006C66B2" w:rsidRDefault="00032C37">
            <w:pPr>
              <w:pStyle w:val="TableParagraph"/>
              <w:spacing w:before="1"/>
              <w:ind w:left="15" w:right="2"/>
              <w:rPr>
                <w:sz w:val="24"/>
              </w:rPr>
            </w:pPr>
            <w:r>
              <w:rPr>
                <w:spacing w:val="-2"/>
                <w:sz w:val="24"/>
              </w:rPr>
              <w:t>0.03%</w:t>
            </w:r>
          </w:p>
        </w:tc>
      </w:tr>
      <w:tr w:rsidR="006C66B2" w14:paraId="3E409784" w14:textId="77777777">
        <w:trPr>
          <w:trHeight w:val="890"/>
        </w:trPr>
        <w:tc>
          <w:tcPr>
            <w:tcW w:w="2197" w:type="dxa"/>
          </w:tcPr>
          <w:p w14:paraId="5571B508" w14:textId="77777777" w:rsidR="006C66B2" w:rsidRDefault="00032C37">
            <w:pPr>
              <w:pStyle w:val="TableParagraph"/>
              <w:spacing w:before="179" w:line="228" w:lineRule="auto"/>
              <w:ind w:left="614" w:hanging="282"/>
              <w:jc w:val="left"/>
              <w:rPr>
                <w:sz w:val="24"/>
              </w:rPr>
            </w:pPr>
            <w:r>
              <w:rPr>
                <w:sz w:val="24"/>
              </w:rPr>
              <w:t>Public</w:t>
            </w:r>
            <w:r>
              <w:rPr>
                <w:spacing w:val="-16"/>
                <w:sz w:val="24"/>
              </w:rPr>
              <w:t xml:space="preserve"> </w:t>
            </w:r>
            <w:r>
              <w:rPr>
                <w:sz w:val="24"/>
              </w:rPr>
              <w:t>Curb</w:t>
            </w:r>
            <w:r>
              <w:rPr>
                <w:spacing w:val="-17"/>
                <w:sz w:val="24"/>
              </w:rPr>
              <w:t xml:space="preserve"> </w:t>
            </w:r>
            <w:r>
              <w:rPr>
                <w:sz w:val="24"/>
              </w:rPr>
              <w:t xml:space="preserve">or </w:t>
            </w:r>
            <w:r>
              <w:rPr>
                <w:spacing w:val="-2"/>
                <w:sz w:val="24"/>
              </w:rPr>
              <w:t>Sidewalk</w:t>
            </w:r>
          </w:p>
        </w:tc>
        <w:tc>
          <w:tcPr>
            <w:tcW w:w="930" w:type="dxa"/>
            <w:shd w:val="clear" w:color="auto" w:fill="D9EAD2"/>
          </w:tcPr>
          <w:p w14:paraId="063AD4CB" w14:textId="77777777" w:rsidR="006C66B2" w:rsidRDefault="006C66B2">
            <w:pPr>
              <w:pStyle w:val="TableParagraph"/>
              <w:spacing w:before="23"/>
              <w:jc w:val="left"/>
              <w:rPr>
                <w:b/>
                <w:sz w:val="24"/>
              </w:rPr>
            </w:pPr>
          </w:p>
          <w:p w14:paraId="1A021DE8" w14:textId="77777777" w:rsidR="006C66B2" w:rsidRDefault="00032C37">
            <w:pPr>
              <w:pStyle w:val="TableParagraph"/>
              <w:ind w:left="11" w:right="7"/>
              <w:rPr>
                <w:b/>
                <w:sz w:val="24"/>
              </w:rPr>
            </w:pPr>
            <w:r>
              <w:rPr>
                <w:b/>
                <w:spacing w:val="-10"/>
                <w:sz w:val="24"/>
              </w:rPr>
              <w:t>4</w:t>
            </w:r>
          </w:p>
        </w:tc>
        <w:tc>
          <w:tcPr>
            <w:tcW w:w="1172" w:type="dxa"/>
            <w:shd w:val="clear" w:color="auto" w:fill="D9EAD2"/>
          </w:tcPr>
          <w:p w14:paraId="5E41FC8F" w14:textId="77777777" w:rsidR="006C66B2" w:rsidRDefault="006C66B2">
            <w:pPr>
              <w:pStyle w:val="TableParagraph"/>
              <w:spacing w:before="23"/>
              <w:jc w:val="left"/>
              <w:rPr>
                <w:b/>
                <w:sz w:val="24"/>
              </w:rPr>
            </w:pPr>
          </w:p>
          <w:p w14:paraId="2482EB65" w14:textId="77777777" w:rsidR="006C66B2" w:rsidRDefault="00032C37">
            <w:pPr>
              <w:pStyle w:val="TableParagraph"/>
              <w:ind w:left="10" w:right="2"/>
              <w:rPr>
                <w:b/>
                <w:sz w:val="24"/>
              </w:rPr>
            </w:pPr>
            <w:r>
              <w:rPr>
                <w:b/>
                <w:spacing w:val="-2"/>
                <w:sz w:val="24"/>
              </w:rPr>
              <w:t>0.07%</w:t>
            </w:r>
          </w:p>
        </w:tc>
        <w:tc>
          <w:tcPr>
            <w:tcW w:w="930" w:type="dxa"/>
          </w:tcPr>
          <w:p w14:paraId="4D8D3551" w14:textId="77777777" w:rsidR="006C66B2" w:rsidRDefault="006C66B2">
            <w:pPr>
              <w:pStyle w:val="TableParagraph"/>
              <w:spacing w:before="23"/>
              <w:jc w:val="left"/>
              <w:rPr>
                <w:b/>
                <w:sz w:val="24"/>
              </w:rPr>
            </w:pPr>
          </w:p>
          <w:p w14:paraId="3D434409" w14:textId="77777777" w:rsidR="006C66B2" w:rsidRDefault="00032C37">
            <w:pPr>
              <w:pStyle w:val="TableParagraph"/>
              <w:ind w:left="11" w:right="5"/>
              <w:rPr>
                <w:sz w:val="24"/>
              </w:rPr>
            </w:pPr>
            <w:r>
              <w:rPr>
                <w:spacing w:val="-10"/>
                <w:sz w:val="24"/>
              </w:rPr>
              <w:t>5</w:t>
            </w:r>
          </w:p>
        </w:tc>
        <w:tc>
          <w:tcPr>
            <w:tcW w:w="1202" w:type="dxa"/>
          </w:tcPr>
          <w:p w14:paraId="5895DE6A" w14:textId="77777777" w:rsidR="006C66B2" w:rsidRDefault="006C66B2">
            <w:pPr>
              <w:pStyle w:val="TableParagraph"/>
              <w:spacing w:before="23"/>
              <w:jc w:val="left"/>
              <w:rPr>
                <w:b/>
                <w:sz w:val="24"/>
              </w:rPr>
            </w:pPr>
          </w:p>
          <w:p w14:paraId="08827DD9" w14:textId="77777777" w:rsidR="006C66B2" w:rsidRDefault="00032C37">
            <w:pPr>
              <w:pStyle w:val="TableParagraph"/>
              <w:ind w:left="10" w:right="2"/>
              <w:rPr>
                <w:sz w:val="24"/>
              </w:rPr>
            </w:pPr>
            <w:r>
              <w:rPr>
                <w:spacing w:val="-2"/>
                <w:sz w:val="24"/>
              </w:rPr>
              <w:t>0.10%</w:t>
            </w:r>
          </w:p>
        </w:tc>
        <w:tc>
          <w:tcPr>
            <w:tcW w:w="930" w:type="dxa"/>
          </w:tcPr>
          <w:p w14:paraId="1122B28B" w14:textId="77777777" w:rsidR="006C66B2" w:rsidRDefault="006C66B2">
            <w:pPr>
              <w:pStyle w:val="TableParagraph"/>
              <w:spacing w:before="23"/>
              <w:jc w:val="left"/>
              <w:rPr>
                <w:b/>
                <w:sz w:val="24"/>
              </w:rPr>
            </w:pPr>
          </w:p>
          <w:p w14:paraId="7B28479F" w14:textId="77777777" w:rsidR="006C66B2" w:rsidRDefault="00032C37">
            <w:pPr>
              <w:pStyle w:val="TableParagraph"/>
              <w:ind w:left="11" w:right="6"/>
              <w:rPr>
                <w:sz w:val="24"/>
              </w:rPr>
            </w:pPr>
            <w:r>
              <w:rPr>
                <w:spacing w:val="-10"/>
                <w:sz w:val="24"/>
              </w:rPr>
              <w:t>7</w:t>
            </w:r>
          </w:p>
        </w:tc>
        <w:tc>
          <w:tcPr>
            <w:tcW w:w="1175" w:type="dxa"/>
          </w:tcPr>
          <w:p w14:paraId="5350A9C1" w14:textId="77777777" w:rsidR="006C66B2" w:rsidRDefault="006C66B2">
            <w:pPr>
              <w:pStyle w:val="TableParagraph"/>
              <w:spacing w:before="23"/>
              <w:jc w:val="left"/>
              <w:rPr>
                <w:b/>
                <w:sz w:val="24"/>
              </w:rPr>
            </w:pPr>
          </w:p>
          <w:p w14:paraId="588D28DA" w14:textId="77777777" w:rsidR="006C66B2" w:rsidRDefault="00032C37">
            <w:pPr>
              <w:pStyle w:val="TableParagraph"/>
              <w:ind w:left="16" w:right="1"/>
              <w:rPr>
                <w:sz w:val="24"/>
              </w:rPr>
            </w:pPr>
            <w:r>
              <w:rPr>
                <w:spacing w:val="-2"/>
                <w:sz w:val="24"/>
              </w:rPr>
              <w:t>0.15%</w:t>
            </w:r>
          </w:p>
        </w:tc>
        <w:tc>
          <w:tcPr>
            <w:tcW w:w="930" w:type="dxa"/>
          </w:tcPr>
          <w:p w14:paraId="3A6527EF" w14:textId="77777777" w:rsidR="006C66B2" w:rsidRDefault="006C66B2">
            <w:pPr>
              <w:pStyle w:val="TableParagraph"/>
              <w:spacing w:before="23"/>
              <w:jc w:val="left"/>
              <w:rPr>
                <w:b/>
                <w:sz w:val="24"/>
              </w:rPr>
            </w:pPr>
          </w:p>
          <w:p w14:paraId="55B9D583" w14:textId="77777777" w:rsidR="006C66B2" w:rsidRDefault="00032C37">
            <w:pPr>
              <w:pStyle w:val="TableParagraph"/>
              <w:ind w:left="11" w:right="5"/>
              <w:rPr>
                <w:sz w:val="24"/>
              </w:rPr>
            </w:pPr>
            <w:r>
              <w:rPr>
                <w:spacing w:val="-10"/>
                <w:sz w:val="24"/>
              </w:rPr>
              <w:t>6</w:t>
            </w:r>
          </w:p>
        </w:tc>
        <w:tc>
          <w:tcPr>
            <w:tcW w:w="1201" w:type="dxa"/>
          </w:tcPr>
          <w:p w14:paraId="5540ECB0" w14:textId="77777777" w:rsidR="006C66B2" w:rsidRDefault="006C66B2">
            <w:pPr>
              <w:pStyle w:val="TableParagraph"/>
              <w:spacing w:before="23"/>
              <w:jc w:val="left"/>
              <w:rPr>
                <w:b/>
                <w:sz w:val="24"/>
              </w:rPr>
            </w:pPr>
          </w:p>
          <w:p w14:paraId="36C4FD92" w14:textId="77777777" w:rsidR="006C66B2" w:rsidRDefault="00032C37">
            <w:pPr>
              <w:pStyle w:val="TableParagraph"/>
              <w:ind w:left="15" w:right="2"/>
              <w:rPr>
                <w:sz w:val="24"/>
              </w:rPr>
            </w:pPr>
            <w:r>
              <w:rPr>
                <w:spacing w:val="-2"/>
                <w:sz w:val="24"/>
              </w:rPr>
              <w:t>0.20%</w:t>
            </w:r>
          </w:p>
        </w:tc>
      </w:tr>
      <w:tr w:rsidR="006C66B2" w14:paraId="2134C57F" w14:textId="77777777">
        <w:trPr>
          <w:trHeight w:val="562"/>
        </w:trPr>
        <w:tc>
          <w:tcPr>
            <w:tcW w:w="2197" w:type="dxa"/>
          </w:tcPr>
          <w:p w14:paraId="4F0175C0" w14:textId="77777777" w:rsidR="006C66B2" w:rsidRDefault="00032C37">
            <w:pPr>
              <w:pStyle w:val="TableParagraph"/>
              <w:spacing w:before="136"/>
              <w:ind w:left="12" w:right="6"/>
              <w:rPr>
                <w:sz w:val="24"/>
              </w:rPr>
            </w:pPr>
            <w:r>
              <w:rPr>
                <w:sz w:val="24"/>
              </w:rPr>
              <w:t>Religious</w:t>
            </w:r>
            <w:r>
              <w:rPr>
                <w:spacing w:val="-7"/>
                <w:sz w:val="24"/>
              </w:rPr>
              <w:t xml:space="preserve"> </w:t>
            </w:r>
            <w:r>
              <w:rPr>
                <w:spacing w:val="-2"/>
                <w:sz w:val="24"/>
              </w:rPr>
              <w:t>Facility</w:t>
            </w:r>
          </w:p>
        </w:tc>
        <w:tc>
          <w:tcPr>
            <w:tcW w:w="930" w:type="dxa"/>
            <w:shd w:val="clear" w:color="auto" w:fill="D9EAD2"/>
          </w:tcPr>
          <w:p w14:paraId="060F1594" w14:textId="77777777" w:rsidR="006C66B2" w:rsidRDefault="00032C37">
            <w:pPr>
              <w:pStyle w:val="TableParagraph"/>
              <w:spacing w:before="136"/>
              <w:ind w:left="11" w:right="7"/>
              <w:rPr>
                <w:b/>
                <w:sz w:val="24"/>
              </w:rPr>
            </w:pPr>
            <w:r>
              <w:rPr>
                <w:b/>
                <w:spacing w:val="-10"/>
                <w:sz w:val="24"/>
              </w:rPr>
              <w:t>0</w:t>
            </w:r>
          </w:p>
        </w:tc>
        <w:tc>
          <w:tcPr>
            <w:tcW w:w="1172" w:type="dxa"/>
            <w:shd w:val="clear" w:color="auto" w:fill="D9EAD2"/>
          </w:tcPr>
          <w:p w14:paraId="0BBB858B" w14:textId="77777777" w:rsidR="006C66B2" w:rsidRDefault="00032C37">
            <w:pPr>
              <w:pStyle w:val="TableParagraph"/>
              <w:spacing w:before="136"/>
              <w:ind w:left="10" w:right="2"/>
              <w:rPr>
                <w:b/>
                <w:sz w:val="24"/>
              </w:rPr>
            </w:pPr>
            <w:r>
              <w:rPr>
                <w:b/>
                <w:spacing w:val="-2"/>
                <w:sz w:val="24"/>
              </w:rPr>
              <w:t>0.00%</w:t>
            </w:r>
          </w:p>
        </w:tc>
        <w:tc>
          <w:tcPr>
            <w:tcW w:w="930" w:type="dxa"/>
          </w:tcPr>
          <w:p w14:paraId="33FED082" w14:textId="77777777" w:rsidR="006C66B2" w:rsidRDefault="00032C37">
            <w:pPr>
              <w:pStyle w:val="TableParagraph"/>
              <w:spacing w:before="136"/>
              <w:ind w:left="11" w:right="5"/>
              <w:rPr>
                <w:sz w:val="24"/>
              </w:rPr>
            </w:pPr>
            <w:r>
              <w:rPr>
                <w:spacing w:val="-10"/>
                <w:sz w:val="24"/>
              </w:rPr>
              <w:t>0</w:t>
            </w:r>
          </w:p>
        </w:tc>
        <w:tc>
          <w:tcPr>
            <w:tcW w:w="1202" w:type="dxa"/>
          </w:tcPr>
          <w:p w14:paraId="5191C8BE" w14:textId="77777777" w:rsidR="006C66B2" w:rsidRDefault="00032C37">
            <w:pPr>
              <w:pStyle w:val="TableParagraph"/>
              <w:spacing w:before="136"/>
              <w:ind w:left="10" w:right="2"/>
              <w:rPr>
                <w:sz w:val="24"/>
              </w:rPr>
            </w:pPr>
            <w:r>
              <w:rPr>
                <w:spacing w:val="-2"/>
                <w:sz w:val="24"/>
              </w:rPr>
              <w:t>0.00%</w:t>
            </w:r>
          </w:p>
        </w:tc>
        <w:tc>
          <w:tcPr>
            <w:tcW w:w="930" w:type="dxa"/>
          </w:tcPr>
          <w:p w14:paraId="60CEFFBB" w14:textId="77777777" w:rsidR="006C66B2" w:rsidRDefault="00032C37">
            <w:pPr>
              <w:pStyle w:val="TableParagraph"/>
              <w:spacing w:before="136"/>
              <w:ind w:left="11" w:right="6"/>
              <w:rPr>
                <w:sz w:val="24"/>
              </w:rPr>
            </w:pPr>
            <w:r>
              <w:rPr>
                <w:spacing w:val="-10"/>
                <w:sz w:val="24"/>
              </w:rPr>
              <w:t>0</w:t>
            </w:r>
          </w:p>
        </w:tc>
        <w:tc>
          <w:tcPr>
            <w:tcW w:w="1175" w:type="dxa"/>
          </w:tcPr>
          <w:p w14:paraId="0035998E" w14:textId="77777777" w:rsidR="006C66B2" w:rsidRDefault="00032C37">
            <w:pPr>
              <w:pStyle w:val="TableParagraph"/>
              <w:spacing w:before="136"/>
              <w:ind w:left="16" w:right="1"/>
              <w:rPr>
                <w:sz w:val="24"/>
              </w:rPr>
            </w:pPr>
            <w:r>
              <w:rPr>
                <w:spacing w:val="-2"/>
                <w:sz w:val="24"/>
              </w:rPr>
              <w:t>0.00%</w:t>
            </w:r>
          </w:p>
        </w:tc>
        <w:tc>
          <w:tcPr>
            <w:tcW w:w="930" w:type="dxa"/>
          </w:tcPr>
          <w:p w14:paraId="2350904A" w14:textId="77777777" w:rsidR="006C66B2" w:rsidRDefault="00032C37">
            <w:pPr>
              <w:pStyle w:val="TableParagraph"/>
              <w:spacing w:before="136"/>
              <w:ind w:left="11" w:right="5"/>
              <w:rPr>
                <w:sz w:val="24"/>
              </w:rPr>
            </w:pPr>
            <w:r>
              <w:rPr>
                <w:spacing w:val="-10"/>
                <w:sz w:val="24"/>
              </w:rPr>
              <w:t>0</w:t>
            </w:r>
          </w:p>
        </w:tc>
        <w:tc>
          <w:tcPr>
            <w:tcW w:w="1201" w:type="dxa"/>
          </w:tcPr>
          <w:p w14:paraId="64BC2719" w14:textId="77777777" w:rsidR="006C66B2" w:rsidRDefault="00032C37">
            <w:pPr>
              <w:pStyle w:val="TableParagraph"/>
              <w:spacing w:before="136"/>
              <w:ind w:left="15" w:right="2"/>
              <w:rPr>
                <w:sz w:val="24"/>
              </w:rPr>
            </w:pPr>
            <w:r>
              <w:rPr>
                <w:spacing w:val="-2"/>
                <w:sz w:val="24"/>
              </w:rPr>
              <w:t>0.00%</w:t>
            </w:r>
          </w:p>
        </w:tc>
      </w:tr>
      <w:tr w:rsidR="006C66B2" w14:paraId="5BE215C1" w14:textId="77777777">
        <w:trPr>
          <w:trHeight w:val="562"/>
        </w:trPr>
        <w:tc>
          <w:tcPr>
            <w:tcW w:w="2197" w:type="dxa"/>
          </w:tcPr>
          <w:p w14:paraId="008963B2" w14:textId="77777777" w:rsidR="006C66B2" w:rsidRDefault="00032C37">
            <w:pPr>
              <w:pStyle w:val="TableParagraph"/>
              <w:spacing w:before="137"/>
              <w:ind w:left="12"/>
              <w:rPr>
                <w:sz w:val="24"/>
              </w:rPr>
            </w:pPr>
            <w:r>
              <w:rPr>
                <w:sz w:val="24"/>
              </w:rPr>
              <w:t>Websites</w:t>
            </w:r>
            <w:r>
              <w:rPr>
                <w:spacing w:val="-1"/>
                <w:sz w:val="24"/>
              </w:rPr>
              <w:t xml:space="preserve"> </w:t>
            </w:r>
            <w:r>
              <w:rPr>
                <w:spacing w:val="-5"/>
                <w:sz w:val="24"/>
                <w:vertAlign w:val="superscript"/>
              </w:rPr>
              <w:t>[2]</w:t>
            </w:r>
          </w:p>
        </w:tc>
        <w:tc>
          <w:tcPr>
            <w:tcW w:w="930" w:type="dxa"/>
            <w:shd w:val="clear" w:color="auto" w:fill="D9EAD2"/>
          </w:tcPr>
          <w:p w14:paraId="31C24CE0" w14:textId="77777777" w:rsidR="006C66B2" w:rsidRDefault="00032C37">
            <w:pPr>
              <w:pStyle w:val="TableParagraph"/>
              <w:spacing w:before="137"/>
              <w:ind w:left="11" w:right="5"/>
              <w:rPr>
                <w:b/>
                <w:sz w:val="24"/>
              </w:rPr>
            </w:pPr>
            <w:r>
              <w:rPr>
                <w:b/>
                <w:spacing w:val="-2"/>
                <w:sz w:val="24"/>
              </w:rPr>
              <w:t>1,107</w:t>
            </w:r>
          </w:p>
        </w:tc>
        <w:tc>
          <w:tcPr>
            <w:tcW w:w="1172" w:type="dxa"/>
            <w:shd w:val="clear" w:color="auto" w:fill="D9EAD2"/>
          </w:tcPr>
          <w:p w14:paraId="060C0379" w14:textId="77777777" w:rsidR="006C66B2" w:rsidRDefault="00032C37">
            <w:pPr>
              <w:pStyle w:val="TableParagraph"/>
              <w:spacing w:before="137"/>
              <w:ind w:left="10" w:right="4"/>
              <w:rPr>
                <w:b/>
                <w:sz w:val="24"/>
              </w:rPr>
            </w:pPr>
            <w:r>
              <w:rPr>
                <w:b/>
                <w:spacing w:val="-2"/>
                <w:sz w:val="24"/>
              </w:rPr>
              <w:t>20.36%</w:t>
            </w:r>
          </w:p>
        </w:tc>
        <w:tc>
          <w:tcPr>
            <w:tcW w:w="930" w:type="dxa"/>
          </w:tcPr>
          <w:p w14:paraId="15EDEC9F" w14:textId="77777777" w:rsidR="006C66B2" w:rsidRDefault="00032C37">
            <w:pPr>
              <w:pStyle w:val="TableParagraph"/>
              <w:spacing w:before="137"/>
              <w:ind w:left="11" w:right="3"/>
              <w:rPr>
                <w:sz w:val="24"/>
              </w:rPr>
            </w:pPr>
            <w:r>
              <w:rPr>
                <w:spacing w:val="-2"/>
                <w:sz w:val="24"/>
              </w:rPr>
              <w:t>1,045</w:t>
            </w:r>
          </w:p>
        </w:tc>
        <w:tc>
          <w:tcPr>
            <w:tcW w:w="1202" w:type="dxa"/>
          </w:tcPr>
          <w:p w14:paraId="639B5FAC" w14:textId="77777777" w:rsidR="006C66B2" w:rsidRDefault="00032C37">
            <w:pPr>
              <w:pStyle w:val="TableParagraph"/>
              <w:spacing w:before="137"/>
              <w:ind w:left="10"/>
              <w:rPr>
                <w:sz w:val="24"/>
              </w:rPr>
            </w:pPr>
            <w:r>
              <w:rPr>
                <w:spacing w:val="-2"/>
                <w:sz w:val="24"/>
              </w:rPr>
              <w:t>20.25%</w:t>
            </w:r>
          </w:p>
        </w:tc>
        <w:tc>
          <w:tcPr>
            <w:tcW w:w="930" w:type="dxa"/>
          </w:tcPr>
          <w:p w14:paraId="5AB22BC0" w14:textId="77777777" w:rsidR="006C66B2" w:rsidRDefault="00032C37">
            <w:pPr>
              <w:pStyle w:val="TableParagraph"/>
              <w:spacing w:before="137"/>
              <w:ind w:left="11"/>
              <w:rPr>
                <w:sz w:val="24"/>
              </w:rPr>
            </w:pPr>
            <w:r>
              <w:rPr>
                <w:spacing w:val="-5"/>
                <w:sz w:val="24"/>
              </w:rPr>
              <w:t>446</w:t>
            </w:r>
          </w:p>
        </w:tc>
        <w:tc>
          <w:tcPr>
            <w:tcW w:w="1175" w:type="dxa"/>
          </w:tcPr>
          <w:p w14:paraId="00455A3E" w14:textId="77777777" w:rsidR="006C66B2" w:rsidRDefault="00032C37">
            <w:pPr>
              <w:pStyle w:val="TableParagraph"/>
              <w:spacing w:before="137"/>
              <w:ind w:left="16" w:right="1"/>
              <w:rPr>
                <w:sz w:val="24"/>
              </w:rPr>
            </w:pPr>
            <w:r>
              <w:rPr>
                <w:spacing w:val="-2"/>
                <w:sz w:val="24"/>
              </w:rPr>
              <w:t>9.54%</w:t>
            </w:r>
          </w:p>
        </w:tc>
        <w:tc>
          <w:tcPr>
            <w:tcW w:w="930" w:type="dxa"/>
          </w:tcPr>
          <w:p w14:paraId="7FA3A8CD" w14:textId="77777777" w:rsidR="006C66B2" w:rsidRDefault="00032C37">
            <w:pPr>
              <w:pStyle w:val="TableParagraph"/>
              <w:spacing w:before="137"/>
              <w:ind w:left="11" w:right="5"/>
              <w:rPr>
                <w:sz w:val="24"/>
              </w:rPr>
            </w:pPr>
            <w:r>
              <w:rPr>
                <w:spacing w:val="-10"/>
                <w:sz w:val="24"/>
              </w:rPr>
              <w:t>1</w:t>
            </w:r>
          </w:p>
        </w:tc>
        <w:tc>
          <w:tcPr>
            <w:tcW w:w="1201" w:type="dxa"/>
          </w:tcPr>
          <w:p w14:paraId="448FCE17" w14:textId="77777777" w:rsidR="006C66B2" w:rsidRDefault="00032C37">
            <w:pPr>
              <w:pStyle w:val="TableParagraph"/>
              <w:spacing w:before="137"/>
              <w:ind w:left="15" w:right="2"/>
              <w:rPr>
                <w:sz w:val="24"/>
              </w:rPr>
            </w:pPr>
            <w:r>
              <w:rPr>
                <w:spacing w:val="-2"/>
                <w:sz w:val="24"/>
              </w:rPr>
              <w:t>0.03%</w:t>
            </w:r>
          </w:p>
        </w:tc>
      </w:tr>
      <w:tr w:rsidR="006C66B2" w14:paraId="56896087" w14:textId="77777777">
        <w:trPr>
          <w:trHeight w:val="556"/>
        </w:trPr>
        <w:tc>
          <w:tcPr>
            <w:tcW w:w="2197" w:type="dxa"/>
          </w:tcPr>
          <w:p w14:paraId="0B697F4F" w14:textId="77777777" w:rsidR="006C66B2" w:rsidRDefault="00032C37">
            <w:pPr>
              <w:pStyle w:val="TableParagraph"/>
              <w:spacing w:before="135"/>
              <w:ind w:left="12" w:right="2"/>
              <w:rPr>
                <w:b/>
                <w:sz w:val="24"/>
              </w:rPr>
            </w:pPr>
            <w:r>
              <w:rPr>
                <w:b/>
                <w:spacing w:val="-2"/>
                <w:sz w:val="24"/>
              </w:rPr>
              <w:t>Total:</w:t>
            </w:r>
          </w:p>
        </w:tc>
        <w:tc>
          <w:tcPr>
            <w:tcW w:w="930" w:type="dxa"/>
            <w:shd w:val="clear" w:color="auto" w:fill="D9EAD2"/>
          </w:tcPr>
          <w:p w14:paraId="6945A648" w14:textId="77777777" w:rsidR="006C66B2" w:rsidRDefault="00032C37">
            <w:pPr>
              <w:pStyle w:val="TableParagraph"/>
              <w:spacing w:before="135"/>
              <w:ind w:left="11" w:right="5"/>
              <w:rPr>
                <w:b/>
                <w:sz w:val="24"/>
              </w:rPr>
            </w:pPr>
            <w:r>
              <w:rPr>
                <w:b/>
                <w:spacing w:val="-2"/>
                <w:sz w:val="24"/>
              </w:rPr>
              <w:t>5,436</w:t>
            </w:r>
          </w:p>
        </w:tc>
        <w:tc>
          <w:tcPr>
            <w:tcW w:w="1172" w:type="dxa"/>
            <w:shd w:val="clear" w:color="auto" w:fill="D9EAD2"/>
          </w:tcPr>
          <w:p w14:paraId="3008F4EB" w14:textId="77777777" w:rsidR="006C66B2" w:rsidRDefault="00032C37">
            <w:pPr>
              <w:pStyle w:val="TableParagraph"/>
              <w:spacing w:before="135"/>
              <w:ind w:left="10"/>
              <w:rPr>
                <w:b/>
                <w:sz w:val="24"/>
              </w:rPr>
            </w:pPr>
            <w:r>
              <w:rPr>
                <w:b/>
                <w:spacing w:val="-4"/>
                <w:sz w:val="24"/>
              </w:rPr>
              <w:t>100%</w:t>
            </w:r>
          </w:p>
        </w:tc>
        <w:tc>
          <w:tcPr>
            <w:tcW w:w="930" w:type="dxa"/>
          </w:tcPr>
          <w:p w14:paraId="62A8B043" w14:textId="77777777" w:rsidR="006C66B2" w:rsidRDefault="00032C37">
            <w:pPr>
              <w:pStyle w:val="TableParagraph"/>
              <w:spacing w:before="135"/>
              <w:ind w:left="11" w:right="3"/>
              <w:rPr>
                <w:sz w:val="24"/>
              </w:rPr>
            </w:pPr>
            <w:r>
              <w:rPr>
                <w:spacing w:val="-2"/>
                <w:sz w:val="24"/>
              </w:rPr>
              <w:t>5,161</w:t>
            </w:r>
          </w:p>
        </w:tc>
        <w:tc>
          <w:tcPr>
            <w:tcW w:w="1202" w:type="dxa"/>
          </w:tcPr>
          <w:p w14:paraId="7C7EF2D2" w14:textId="77777777" w:rsidR="006C66B2" w:rsidRDefault="00032C37">
            <w:pPr>
              <w:pStyle w:val="TableParagraph"/>
              <w:spacing w:before="135"/>
              <w:ind w:left="10" w:right="1"/>
              <w:rPr>
                <w:sz w:val="24"/>
              </w:rPr>
            </w:pPr>
            <w:r>
              <w:rPr>
                <w:spacing w:val="-4"/>
                <w:sz w:val="24"/>
              </w:rPr>
              <w:t>100%</w:t>
            </w:r>
          </w:p>
        </w:tc>
        <w:tc>
          <w:tcPr>
            <w:tcW w:w="930" w:type="dxa"/>
          </w:tcPr>
          <w:p w14:paraId="2D36657D" w14:textId="77777777" w:rsidR="006C66B2" w:rsidRDefault="00032C37">
            <w:pPr>
              <w:pStyle w:val="TableParagraph"/>
              <w:spacing w:before="135"/>
              <w:ind w:left="11" w:right="4"/>
              <w:rPr>
                <w:sz w:val="24"/>
              </w:rPr>
            </w:pPr>
            <w:r>
              <w:rPr>
                <w:spacing w:val="-2"/>
                <w:sz w:val="24"/>
              </w:rPr>
              <w:t>4,675</w:t>
            </w:r>
          </w:p>
        </w:tc>
        <w:tc>
          <w:tcPr>
            <w:tcW w:w="1175" w:type="dxa"/>
          </w:tcPr>
          <w:p w14:paraId="1AE0485A" w14:textId="77777777" w:rsidR="006C66B2" w:rsidRDefault="00032C37">
            <w:pPr>
              <w:pStyle w:val="TableParagraph"/>
              <w:spacing w:before="135"/>
              <w:ind w:left="16"/>
              <w:rPr>
                <w:sz w:val="24"/>
              </w:rPr>
            </w:pPr>
            <w:r>
              <w:rPr>
                <w:spacing w:val="-4"/>
                <w:sz w:val="24"/>
              </w:rPr>
              <w:t>100%</w:t>
            </w:r>
          </w:p>
        </w:tc>
        <w:tc>
          <w:tcPr>
            <w:tcW w:w="930" w:type="dxa"/>
          </w:tcPr>
          <w:p w14:paraId="2944534D" w14:textId="77777777" w:rsidR="006C66B2" w:rsidRDefault="00032C37">
            <w:pPr>
              <w:pStyle w:val="TableParagraph"/>
              <w:spacing w:before="135"/>
              <w:ind w:left="11" w:right="3"/>
              <w:rPr>
                <w:sz w:val="24"/>
              </w:rPr>
            </w:pPr>
            <w:r>
              <w:rPr>
                <w:spacing w:val="-2"/>
                <w:sz w:val="24"/>
              </w:rPr>
              <w:t>3,005</w:t>
            </w:r>
          </w:p>
        </w:tc>
        <w:tc>
          <w:tcPr>
            <w:tcW w:w="1201" w:type="dxa"/>
          </w:tcPr>
          <w:p w14:paraId="3D3C8A10" w14:textId="77777777" w:rsidR="006C66B2" w:rsidRDefault="00032C37">
            <w:pPr>
              <w:pStyle w:val="TableParagraph"/>
              <w:spacing w:before="135"/>
              <w:ind w:left="15"/>
              <w:rPr>
                <w:sz w:val="24"/>
              </w:rPr>
            </w:pPr>
            <w:r>
              <w:rPr>
                <w:spacing w:val="-4"/>
                <w:sz w:val="24"/>
              </w:rPr>
              <w:t>100%</w:t>
            </w:r>
          </w:p>
        </w:tc>
      </w:tr>
    </w:tbl>
    <w:p w14:paraId="6F48F747" w14:textId="77777777" w:rsidR="006C66B2" w:rsidRDefault="006C66B2">
      <w:pPr>
        <w:pStyle w:val="BodyText"/>
        <w:spacing w:before="54"/>
        <w:rPr>
          <w:b/>
        </w:rPr>
      </w:pPr>
    </w:p>
    <w:p w14:paraId="5D434FA2" w14:textId="4CD33B7E" w:rsidR="006C66B2" w:rsidRDefault="00032C37">
      <w:pPr>
        <w:pStyle w:val="BodyText"/>
        <w:spacing w:line="228" w:lineRule="auto"/>
        <w:ind w:left="1541" w:right="441" w:hanging="264"/>
      </w:pPr>
      <w:r>
        <w:rPr>
          <w:vertAlign w:val="superscript"/>
        </w:rPr>
        <w:t>[2]</w:t>
      </w:r>
      <w:r>
        <w:rPr>
          <w:spacing w:val="-19"/>
        </w:rPr>
        <w:t xml:space="preserve"> </w:t>
      </w:r>
      <w:r>
        <w:t>In the past, websites were included as part of the “Other” category as they were not recognized as a Place of Public</w:t>
      </w:r>
      <w:r>
        <w:rPr>
          <w:spacing w:val="-7"/>
        </w:rPr>
        <w:t xml:space="preserve"> </w:t>
      </w:r>
      <w:r>
        <w:t>Accommodation, but this category was added due to growing interest in inaccessible websites. In 2022,</w:t>
      </w:r>
      <w:r>
        <w:rPr>
          <w:spacing w:val="-7"/>
        </w:rPr>
        <w:t xml:space="preserve"> </w:t>
      </w:r>
      <w:r>
        <w:t>Assembly Bill 2917 was signed into law,</w:t>
      </w:r>
      <w:r>
        <w:rPr>
          <w:spacing w:val="-4"/>
        </w:rPr>
        <w:t xml:space="preserve"> </w:t>
      </w:r>
      <w:r>
        <w:t>requiring</w:t>
      </w:r>
      <w:r>
        <w:rPr>
          <w:spacing w:val="-5"/>
        </w:rPr>
        <w:t xml:space="preserve"> </w:t>
      </w:r>
      <w:r>
        <w:t>attorneys</w:t>
      </w:r>
      <w:r>
        <w:rPr>
          <w:spacing w:val="-4"/>
        </w:rPr>
        <w:t xml:space="preserve"> </w:t>
      </w:r>
      <w:r>
        <w:t>to</w:t>
      </w:r>
      <w:r>
        <w:rPr>
          <w:spacing w:val="-4"/>
        </w:rPr>
        <w:t xml:space="preserve"> </w:t>
      </w:r>
      <w:r>
        <w:t>send</w:t>
      </w:r>
      <w:r>
        <w:rPr>
          <w:spacing w:val="-6"/>
        </w:rPr>
        <w:t xml:space="preserve"> </w:t>
      </w:r>
      <w:r>
        <w:t>a</w:t>
      </w:r>
      <w:r>
        <w:rPr>
          <w:spacing w:val="-4"/>
        </w:rPr>
        <w:t xml:space="preserve"> </w:t>
      </w:r>
      <w:r>
        <w:t>copy</w:t>
      </w:r>
      <w:r>
        <w:rPr>
          <w:spacing w:val="-7"/>
        </w:rPr>
        <w:t xml:space="preserve"> </w:t>
      </w:r>
      <w:r>
        <w:t>of</w:t>
      </w:r>
      <w:r>
        <w:rPr>
          <w:spacing w:val="-2"/>
        </w:rPr>
        <w:t xml:space="preserve"> </w:t>
      </w:r>
      <w:r>
        <w:t>their</w:t>
      </w:r>
      <w:r>
        <w:rPr>
          <w:spacing w:val="-6"/>
        </w:rPr>
        <w:t xml:space="preserve"> </w:t>
      </w:r>
      <w:r>
        <w:t>complaint</w:t>
      </w:r>
      <w:r w:rsidR="00D33091">
        <w:t>s</w:t>
      </w:r>
      <w:r>
        <w:rPr>
          <w:spacing w:val="-4"/>
        </w:rPr>
        <w:t xml:space="preserve"> </w:t>
      </w:r>
      <w:r>
        <w:t>alleging</w:t>
      </w:r>
      <w:r>
        <w:rPr>
          <w:spacing w:val="-5"/>
        </w:rPr>
        <w:t xml:space="preserve"> </w:t>
      </w:r>
      <w:r>
        <w:t>inaccessible</w:t>
      </w:r>
      <w:r>
        <w:rPr>
          <w:spacing w:val="-4"/>
        </w:rPr>
        <w:t xml:space="preserve"> </w:t>
      </w:r>
      <w:r>
        <w:t>websites</w:t>
      </w:r>
      <w:r>
        <w:rPr>
          <w:spacing w:val="-6"/>
        </w:rPr>
        <w:t xml:space="preserve"> </w:t>
      </w:r>
      <w:r>
        <w:t>to CCDA</w:t>
      </w:r>
      <w:r w:rsidR="00D33091">
        <w:t>.</w:t>
      </w:r>
    </w:p>
    <w:p w14:paraId="7A52E8F8" w14:textId="77777777" w:rsidR="006C66B2" w:rsidRDefault="006C66B2">
      <w:pPr>
        <w:pStyle w:val="BodyText"/>
      </w:pPr>
    </w:p>
    <w:p w14:paraId="59C05A3E" w14:textId="77777777" w:rsidR="006C66B2" w:rsidRDefault="006C66B2">
      <w:pPr>
        <w:pStyle w:val="BodyText"/>
        <w:spacing w:before="84"/>
      </w:pPr>
    </w:p>
    <w:p w14:paraId="4352E8F2" w14:textId="77777777" w:rsidR="006C66B2" w:rsidRDefault="00032C37">
      <w:pPr>
        <w:ind w:right="413"/>
        <w:jc w:val="right"/>
        <w:rPr>
          <w:b/>
          <w:sz w:val="24"/>
        </w:rPr>
      </w:pPr>
      <w:r>
        <w:rPr>
          <w:b/>
          <w:spacing w:val="-5"/>
          <w:sz w:val="24"/>
        </w:rPr>
        <w:t>62</w:t>
      </w:r>
    </w:p>
    <w:p w14:paraId="5EBF5F62" w14:textId="77777777" w:rsidR="006C66B2" w:rsidRDefault="006C66B2">
      <w:pPr>
        <w:jc w:val="right"/>
        <w:rPr>
          <w:b/>
          <w:sz w:val="24"/>
        </w:rPr>
        <w:sectPr w:rsidR="006C66B2">
          <w:pgSz w:w="12240" w:h="15840"/>
          <w:pgMar w:top="1220" w:right="360" w:bottom="280" w:left="360" w:header="731" w:footer="0" w:gutter="0"/>
          <w:cols w:space="720"/>
        </w:sectPr>
      </w:pPr>
    </w:p>
    <w:p w14:paraId="6EBB19C6" w14:textId="77777777" w:rsidR="006C66B2" w:rsidRDefault="006C66B2">
      <w:pPr>
        <w:pStyle w:val="BodyText"/>
        <w:spacing w:before="20"/>
        <w:rPr>
          <w:b/>
        </w:rPr>
      </w:pPr>
    </w:p>
    <w:p w14:paraId="1AD8C5B5" w14:textId="77777777" w:rsidR="006C66B2" w:rsidRDefault="00032C37">
      <w:pPr>
        <w:ind w:left="681"/>
        <w:rPr>
          <w:b/>
          <w:sz w:val="24"/>
        </w:rPr>
      </w:pPr>
      <w:r>
        <w:rPr>
          <w:b/>
          <w:sz w:val="24"/>
        </w:rPr>
        <w:t>Appendix</w:t>
      </w:r>
      <w:r>
        <w:rPr>
          <w:b/>
          <w:spacing w:val="-6"/>
          <w:sz w:val="24"/>
        </w:rPr>
        <w:t xml:space="preserve"> </w:t>
      </w:r>
      <w:r>
        <w:rPr>
          <w:b/>
          <w:sz w:val="24"/>
        </w:rPr>
        <w:t>D:</w:t>
      </w:r>
      <w:r>
        <w:rPr>
          <w:b/>
          <w:spacing w:val="-2"/>
          <w:sz w:val="24"/>
        </w:rPr>
        <w:t xml:space="preserve"> </w:t>
      </w:r>
      <w:r>
        <w:rPr>
          <w:b/>
          <w:sz w:val="24"/>
        </w:rPr>
        <w:t>Summary</w:t>
      </w:r>
      <w:r>
        <w:rPr>
          <w:b/>
          <w:spacing w:val="-7"/>
          <w:sz w:val="24"/>
        </w:rPr>
        <w:t xml:space="preserve"> </w:t>
      </w:r>
      <w:r>
        <w:rPr>
          <w:b/>
          <w:sz w:val="24"/>
        </w:rPr>
        <w:t>of</w:t>
      </w:r>
      <w:r>
        <w:rPr>
          <w:b/>
          <w:spacing w:val="-3"/>
          <w:sz w:val="24"/>
        </w:rPr>
        <w:t xml:space="preserve"> </w:t>
      </w:r>
      <w:r>
        <w:rPr>
          <w:b/>
          <w:sz w:val="24"/>
        </w:rPr>
        <w:t>Five-Year</w:t>
      </w:r>
      <w:r>
        <w:rPr>
          <w:b/>
          <w:spacing w:val="-3"/>
          <w:sz w:val="24"/>
        </w:rPr>
        <w:t xml:space="preserve"> </w:t>
      </w:r>
      <w:r>
        <w:rPr>
          <w:b/>
          <w:sz w:val="24"/>
        </w:rPr>
        <w:t>Strategic</w:t>
      </w:r>
      <w:r>
        <w:rPr>
          <w:b/>
          <w:spacing w:val="-3"/>
          <w:sz w:val="24"/>
        </w:rPr>
        <w:t xml:space="preserve"> </w:t>
      </w:r>
      <w:r>
        <w:rPr>
          <w:b/>
          <w:spacing w:val="-2"/>
          <w:sz w:val="24"/>
        </w:rPr>
        <w:t>Goals</w:t>
      </w:r>
    </w:p>
    <w:p w14:paraId="09255F23" w14:textId="77777777" w:rsidR="006C66B2" w:rsidRDefault="006C66B2">
      <w:pPr>
        <w:pStyle w:val="BodyText"/>
        <w:spacing w:before="156"/>
        <w:rPr>
          <w:b/>
        </w:rPr>
      </w:pPr>
    </w:p>
    <w:p w14:paraId="79BF85E5" w14:textId="77777777" w:rsidR="006C66B2" w:rsidRDefault="00032C37">
      <w:pPr>
        <w:ind w:left="681"/>
        <w:rPr>
          <w:b/>
          <w:sz w:val="24"/>
        </w:rPr>
      </w:pPr>
      <w:r>
        <w:rPr>
          <w:b/>
          <w:spacing w:val="-2"/>
          <w:sz w:val="24"/>
        </w:rPr>
        <w:t>Overview</w:t>
      </w:r>
    </w:p>
    <w:p w14:paraId="4380ADA2" w14:textId="0F2BE667" w:rsidR="006C66B2" w:rsidRDefault="00032C37">
      <w:pPr>
        <w:pStyle w:val="BodyText"/>
        <w:spacing w:before="185" w:line="261" w:lineRule="auto"/>
        <w:ind w:left="681" w:right="662"/>
      </w:pPr>
      <w:r>
        <w:t>CCDA</w:t>
      </w:r>
      <w:r>
        <w:rPr>
          <w:spacing w:val="-17"/>
        </w:rPr>
        <w:t xml:space="preserve"> </w:t>
      </w:r>
      <w:r>
        <w:t>is</w:t>
      </w:r>
      <w:r>
        <w:rPr>
          <w:spacing w:val="-6"/>
        </w:rPr>
        <w:t xml:space="preserve"> </w:t>
      </w:r>
      <w:r>
        <w:t>committed</w:t>
      </w:r>
      <w:r>
        <w:rPr>
          <w:spacing w:val="-7"/>
        </w:rPr>
        <w:t xml:space="preserve"> </w:t>
      </w:r>
      <w:r>
        <w:t>to</w:t>
      </w:r>
      <w:r>
        <w:rPr>
          <w:spacing w:val="-6"/>
        </w:rPr>
        <w:t xml:space="preserve"> </w:t>
      </w:r>
      <w:r>
        <w:t>developing</w:t>
      </w:r>
      <w:r>
        <w:rPr>
          <w:spacing w:val="-6"/>
        </w:rPr>
        <w:t xml:space="preserve"> </w:t>
      </w:r>
      <w:r>
        <w:t>a</w:t>
      </w:r>
      <w:r>
        <w:rPr>
          <w:spacing w:val="-4"/>
        </w:rPr>
        <w:t xml:space="preserve"> </w:t>
      </w:r>
      <w:r>
        <w:t>comprehensive</w:t>
      </w:r>
      <w:r>
        <w:rPr>
          <w:spacing w:val="-5"/>
        </w:rPr>
        <w:t xml:space="preserve"> </w:t>
      </w:r>
      <w:r w:rsidR="00D33091">
        <w:t>Five</w:t>
      </w:r>
      <w:r>
        <w:t>-Year</w:t>
      </w:r>
      <w:r>
        <w:rPr>
          <w:spacing w:val="-5"/>
        </w:rPr>
        <w:t xml:space="preserve"> </w:t>
      </w:r>
      <w:r>
        <w:t>Strategic</w:t>
      </w:r>
      <w:r>
        <w:rPr>
          <w:spacing w:val="-5"/>
        </w:rPr>
        <w:t xml:space="preserve"> </w:t>
      </w:r>
      <w:r>
        <w:t>Plan</w:t>
      </w:r>
      <w:r>
        <w:rPr>
          <w:spacing w:val="-4"/>
        </w:rPr>
        <w:t xml:space="preserve"> </w:t>
      </w:r>
      <w:r>
        <w:t>to</w:t>
      </w:r>
      <w:r>
        <w:rPr>
          <w:spacing w:val="-5"/>
        </w:rPr>
        <w:t xml:space="preserve"> </w:t>
      </w:r>
      <w:r>
        <w:t>guide</w:t>
      </w:r>
      <w:r>
        <w:rPr>
          <w:spacing w:val="-6"/>
        </w:rPr>
        <w:t xml:space="preserve"> </w:t>
      </w:r>
      <w:r>
        <w:t>its</w:t>
      </w:r>
      <w:r>
        <w:rPr>
          <w:spacing w:val="-5"/>
        </w:rPr>
        <w:t xml:space="preserve"> </w:t>
      </w:r>
      <w:r>
        <w:t>priorities and initiatives. This plan will articulate the organization's vision and mission, ensuring a clear direction for the next five years.</w:t>
      </w:r>
    </w:p>
    <w:p w14:paraId="3A91FB0A" w14:textId="77777777" w:rsidR="006C66B2" w:rsidRDefault="006C66B2">
      <w:pPr>
        <w:pStyle w:val="BodyText"/>
      </w:pPr>
    </w:p>
    <w:p w14:paraId="0D588AA6" w14:textId="4E62D0C2" w:rsidR="006C66B2" w:rsidRDefault="00032C37">
      <w:pPr>
        <w:ind w:left="681"/>
        <w:rPr>
          <w:b/>
          <w:sz w:val="24"/>
        </w:rPr>
      </w:pPr>
      <w:r>
        <w:rPr>
          <w:b/>
          <w:sz w:val="24"/>
        </w:rPr>
        <w:t>Draft</w:t>
      </w:r>
      <w:r>
        <w:rPr>
          <w:b/>
          <w:spacing w:val="-3"/>
          <w:sz w:val="24"/>
        </w:rPr>
        <w:t xml:space="preserve"> </w:t>
      </w:r>
      <w:r>
        <w:rPr>
          <w:b/>
          <w:sz w:val="24"/>
        </w:rPr>
        <w:t>Goals (2025-</w:t>
      </w:r>
      <w:r>
        <w:rPr>
          <w:b/>
          <w:spacing w:val="-2"/>
          <w:sz w:val="24"/>
        </w:rPr>
        <w:t>2030):</w:t>
      </w:r>
    </w:p>
    <w:p w14:paraId="18CBB7E2" w14:textId="77777777" w:rsidR="006C66B2" w:rsidRDefault="006C66B2">
      <w:pPr>
        <w:pStyle w:val="BodyText"/>
        <w:spacing w:before="4"/>
        <w:rPr>
          <w:b/>
          <w:sz w:val="11"/>
        </w:rPr>
      </w:pPr>
    </w:p>
    <w:tbl>
      <w:tblPr>
        <w:tblW w:w="0" w:type="auto"/>
        <w:tblInd w:w="570" w:type="dxa"/>
        <w:tblBorders>
          <w:top w:val="single" w:sz="12" w:space="0" w:color="000000"/>
          <w:left w:val="single" w:sz="12" w:space="0" w:color="000000"/>
          <w:bottom w:val="single" w:sz="12" w:space="0" w:color="000000"/>
          <w:right w:val="single" w:sz="12" w:space="0" w:color="000000"/>
          <w:insideH w:val="single" w:sz="12" w:space="0" w:color="000000"/>
          <w:insideV w:val="single" w:sz="12" w:space="0" w:color="000000"/>
        </w:tblBorders>
        <w:tblLayout w:type="fixed"/>
        <w:tblCellMar>
          <w:left w:w="0" w:type="dxa"/>
          <w:right w:w="0" w:type="dxa"/>
        </w:tblCellMar>
        <w:tblLook w:val="01E0" w:firstRow="1" w:lastRow="1" w:firstColumn="1" w:lastColumn="1" w:noHBand="0" w:noVBand="0"/>
      </w:tblPr>
      <w:tblGrid>
        <w:gridCol w:w="5024"/>
        <w:gridCol w:w="5380"/>
      </w:tblGrid>
      <w:tr w:rsidR="006C66B2" w14:paraId="085CCE30" w14:textId="77777777">
        <w:trPr>
          <w:trHeight w:val="395"/>
        </w:trPr>
        <w:tc>
          <w:tcPr>
            <w:tcW w:w="5024" w:type="dxa"/>
            <w:shd w:val="clear" w:color="auto" w:fill="BCD5ED"/>
          </w:tcPr>
          <w:p w14:paraId="5A5A07B5" w14:textId="77777777" w:rsidR="006C66B2" w:rsidRDefault="00032C37">
            <w:pPr>
              <w:pStyle w:val="TableParagraph"/>
              <w:spacing w:before="18"/>
              <w:ind w:left="27"/>
              <w:rPr>
                <w:b/>
                <w:sz w:val="24"/>
              </w:rPr>
            </w:pPr>
            <w:r>
              <w:rPr>
                <w:b/>
                <w:spacing w:val="-4"/>
                <w:sz w:val="24"/>
              </w:rPr>
              <w:t>Goal</w:t>
            </w:r>
          </w:p>
        </w:tc>
        <w:tc>
          <w:tcPr>
            <w:tcW w:w="5380" w:type="dxa"/>
            <w:shd w:val="clear" w:color="auto" w:fill="BCD5ED"/>
          </w:tcPr>
          <w:p w14:paraId="4AE683D8" w14:textId="77777777" w:rsidR="006C66B2" w:rsidRDefault="00032C37">
            <w:pPr>
              <w:pStyle w:val="TableParagraph"/>
              <w:spacing w:before="18"/>
              <w:ind w:left="126"/>
              <w:rPr>
                <w:b/>
                <w:sz w:val="24"/>
              </w:rPr>
            </w:pPr>
            <w:r>
              <w:rPr>
                <w:b/>
                <w:spacing w:val="-2"/>
                <w:sz w:val="24"/>
              </w:rPr>
              <w:t>Purpose</w:t>
            </w:r>
          </w:p>
        </w:tc>
      </w:tr>
      <w:tr w:rsidR="006C66B2" w14:paraId="4625DBF4" w14:textId="77777777">
        <w:trPr>
          <w:trHeight w:val="2865"/>
        </w:trPr>
        <w:tc>
          <w:tcPr>
            <w:tcW w:w="5024" w:type="dxa"/>
          </w:tcPr>
          <w:p w14:paraId="6B5EBD4F" w14:textId="5F4360DA" w:rsidR="006C66B2" w:rsidRDefault="00032C37" w:rsidP="00267AE4">
            <w:pPr>
              <w:pStyle w:val="TableParagraph"/>
              <w:numPr>
                <w:ilvl w:val="0"/>
                <w:numId w:val="15"/>
              </w:numPr>
              <w:spacing w:before="18" w:line="261" w:lineRule="auto"/>
              <w:jc w:val="left"/>
              <w:rPr>
                <w:sz w:val="24"/>
              </w:rPr>
            </w:pPr>
            <w:r>
              <w:rPr>
                <w:sz w:val="24"/>
              </w:rPr>
              <w:t xml:space="preserve">Addressing misconceptions on </w:t>
            </w:r>
            <w:proofErr w:type="gramStart"/>
            <w:r>
              <w:rPr>
                <w:sz w:val="24"/>
              </w:rPr>
              <w:t>disability</w:t>
            </w:r>
            <w:proofErr w:type="gramEnd"/>
            <w:r>
              <w:rPr>
                <w:sz w:val="24"/>
              </w:rPr>
              <w:t xml:space="preserve"> access</w:t>
            </w:r>
            <w:r>
              <w:rPr>
                <w:spacing w:val="-5"/>
                <w:sz w:val="24"/>
              </w:rPr>
              <w:t xml:space="preserve"> </w:t>
            </w:r>
            <w:r>
              <w:rPr>
                <w:sz w:val="24"/>
              </w:rPr>
              <w:t>compliance</w:t>
            </w:r>
            <w:r>
              <w:rPr>
                <w:spacing w:val="-6"/>
                <w:sz w:val="24"/>
              </w:rPr>
              <w:t xml:space="preserve"> </w:t>
            </w:r>
            <w:r>
              <w:rPr>
                <w:sz w:val="24"/>
              </w:rPr>
              <w:t>and</w:t>
            </w:r>
            <w:r>
              <w:rPr>
                <w:spacing w:val="-6"/>
                <w:sz w:val="24"/>
              </w:rPr>
              <w:t xml:space="preserve"> </w:t>
            </w:r>
            <w:r>
              <w:rPr>
                <w:sz w:val="24"/>
              </w:rPr>
              <w:t>fostering</w:t>
            </w:r>
            <w:r>
              <w:rPr>
                <w:spacing w:val="-6"/>
                <w:sz w:val="24"/>
              </w:rPr>
              <w:t xml:space="preserve"> </w:t>
            </w:r>
            <w:r>
              <w:rPr>
                <w:sz w:val="24"/>
              </w:rPr>
              <w:t>a</w:t>
            </w:r>
            <w:r>
              <w:rPr>
                <w:spacing w:val="-4"/>
                <w:sz w:val="24"/>
              </w:rPr>
              <w:t xml:space="preserve"> </w:t>
            </w:r>
            <w:r>
              <w:rPr>
                <w:sz w:val="24"/>
              </w:rPr>
              <w:t>culture</w:t>
            </w:r>
            <w:r>
              <w:rPr>
                <w:spacing w:val="-5"/>
                <w:sz w:val="24"/>
              </w:rPr>
              <w:t xml:space="preserve"> </w:t>
            </w:r>
            <w:r>
              <w:rPr>
                <w:sz w:val="24"/>
              </w:rPr>
              <w:t>of proactive responsibility through education, engagement and data-driven insights.</w:t>
            </w:r>
          </w:p>
        </w:tc>
        <w:tc>
          <w:tcPr>
            <w:tcW w:w="5380" w:type="dxa"/>
          </w:tcPr>
          <w:p w14:paraId="2C91708B" w14:textId="77777777" w:rsidR="006C66B2" w:rsidRDefault="00032C37">
            <w:pPr>
              <w:pStyle w:val="TableParagraph"/>
              <w:spacing w:before="41" w:line="216" w:lineRule="auto"/>
              <w:ind w:left="162"/>
              <w:jc w:val="left"/>
              <w:rPr>
                <w:sz w:val="24"/>
              </w:rPr>
            </w:pPr>
            <w:r>
              <w:rPr>
                <w:sz w:val="24"/>
              </w:rPr>
              <w:t>Create initiatives to increase proactive access compliance</w:t>
            </w:r>
            <w:r>
              <w:rPr>
                <w:spacing w:val="-11"/>
                <w:sz w:val="24"/>
              </w:rPr>
              <w:t xml:space="preserve"> </w:t>
            </w:r>
            <w:r>
              <w:rPr>
                <w:sz w:val="24"/>
              </w:rPr>
              <w:t>and</w:t>
            </w:r>
            <w:r>
              <w:rPr>
                <w:spacing w:val="-10"/>
                <w:sz w:val="24"/>
              </w:rPr>
              <w:t xml:space="preserve"> </w:t>
            </w:r>
            <w:r>
              <w:rPr>
                <w:sz w:val="24"/>
              </w:rPr>
              <w:t>address</w:t>
            </w:r>
            <w:r>
              <w:rPr>
                <w:spacing w:val="-10"/>
                <w:sz w:val="24"/>
              </w:rPr>
              <w:t xml:space="preserve"> </w:t>
            </w:r>
            <w:r>
              <w:rPr>
                <w:sz w:val="24"/>
              </w:rPr>
              <w:t>misconceptions</w:t>
            </w:r>
            <w:r>
              <w:rPr>
                <w:spacing w:val="-11"/>
                <w:sz w:val="24"/>
              </w:rPr>
              <w:t xml:space="preserve"> </w:t>
            </w:r>
            <w:r>
              <w:rPr>
                <w:sz w:val="24"/>
              </w:rPr>
              <w:t>about disability access compliance.</w:t>
            </w:r>
          </w:p>
          <w:p w14:paraId="62974D40" w14:textId="77777777" w:rsidR="006C66B2" w:rsidRDefault="00032C37">
            <w:pPr>
              <w:pStyle w:val="TableParagraph"/>
              <w:spacing w:before="27"/>
              <w:ind w:left="162"/>
              <w:jc w:val="left"/>
              <w:rPr>
                <w:sz w:val="24"/>
              </w:rPr>
            </w:pPr>
            <w:r>
              <w:rPr>
                <w:spacing w:val="-2"/>
                <w:sz w:val="24"/>
              </w:rPr>
              <w:t>Examples:</w:t>
            </w:r>
          </w:p>
          <w:p w14:paraId="617B7866" w14:textId="68374184" w:rsidR="006C66B2" w:rsidRDefault="00032C37" w:rsidP="00267AE4">
            <w:pPr>
              <w:pStyle w:val="TableParagraph"/>
              <w:numPr>
                <w:ilvl w:val="0"/>
                <w:numId w:val="4"/>
              </w:numPr>
              <w:tabs>
                <w:tab w:val="left" w:pos="789"/>
                <w:tab w:val="left" w:pos="813"/>
              </w:tabs>
              <w:spacing w:before="44" w:line="216" w:lineRule="auto"/>
              <w:ind w:right="508" w:hanging="291"/>
              <w:jc w:val="left"/>
              <w:rPr>
                <w:sz w:val="24"/>
              </w:rPr>
            </w:pPr>
            <w:r>
              <w:rPr>
                <w:sz w:val="24"/>
              </w:rPr>
              <w:t>Misconception</w:t>
            </w:r>
            <w:r>
              <w:rPr>
                <w:spacing w:val="-8"/>
                <w:sz w:val="24"/>
              </w:rPr>
              <w:t xml:space="preserve"> </w:t>
            </w:r>
            <w:r>
              <w:rPr>
                <w:sz w:val="24"/>
              </w:rPr>
              <w:t>Video</w:t>
            </w:r>
            <w:r>
              <w:rPr>
                <w:spacing w:val="-8"/>
                <w:sz w:val="24"/>
              </w:rPr>
              <w:t xml:space="preserve"> </w:t>
            </w:r>
            <w:r>
              <w:rPr>
                <w:sz w:val="24"/>
              </w:rPr>
              <w:t>Series</w:t>
            </w:r>
            <w:r>
              <w:rPr>
                <w:spacing w:val="-8"/>
                <w:sz w:val="24"/>
              </w:rPr>
              <w:t xml:space="preserve"> </w:t>
            </w:r>
            <w:r>
              <w:rPr>
                <w:sz w:val="24"/>
              </w:rPr>
              <w:t>with</w:t>
            </w:r>
            <w:r>
              <w:rPr>
                <w:spacing w:val="-8"/>
                <w:sz w:val="24"/>
              </w:rPr>
              <w:t xml:space="preserve"> </w:t>
            </w:r>
            <w:r>
              <w:rPr>
                <w:sz w:val="24"/>
              </w:rPr>
              <w:t>DGS Office of Public Affairs</w:t>
            </w:r>
          </w:p>
          <w:p w14:paraId="58C6CD53" w14:textId="77777777" w:rsidR="006C66B2" w:rsidRDefault="00032C37" w:rsidP="00267AE4">
            <w:pPr>
              <w:pStyle w:val="TableParagraph"/>
              <w:numPr>
                <w:ilvl w:val="0"/>
                <w:numId w:val="4"/>
              </w:numPr>
              <w:tabs>
                <w:tab w:val="left" w:pos="789"/>
              </w:tabs>
              <w:spacing w:before="28"/>
              <w:ind w:left="789" w:hanging="267"/>
              <w:jc w:val="left"/>
              <w:rPr>
                <w:sz w:val="24"/>
              </w:rPr>
            </w:pPr>
            <w:r>
              <w:rPr>
                <w:sz w:val="24"/>
              </w:rPr>
              <w:t>CCDA Demand</w:t>
            </w:r>
            <w:r>
              <w:rPr>
                <w:spacing w:val="1"/>
                <w:sz w:val="24"/>
              </w:rPr>
              <w:t xml:space="preserve"> </w:t>
            </w:r>
            <w:r>
              <w:rPr>
                <w:sz w:val="24"/>
              </w:rPr>
              <w:t xml:space="preserve">Letter </w:t>
            </w:r>
            <w:r>
              <w:rPr>
                <w:spacing w:val="-2"/>
                <w:sz w:val="24"/>
              </w:rPr>
              <w:t>Initiative</w:t>
            </w:r>
          </w:p>
          <w:p w14:paraId="5DBFD50C" w14:textId="77777777" w:rsidR="006C66B2" w:rsidRDefault="00032C37" w:rsidP="00267AE4">
            <w:pPr>
              <w:pStyle w:val="TableParagraph"/>
              <w:numPr>
                <w:ilvl w:val="0"/>
                <w:numId w:val="4"/>
              </w:numPr>
              <w:tabs>
                <w:tab w:val="left" w:pos="789"/>
              </w:tabs>
              <w:spacing w:before="22"/>
              <w:ind w:left="789" w:hanging="267"/>
              <w:jc w:val="left"/>
              <w:rPr>
                <w:sz w:val="24"/>
              </w:rPr>
            </w:pPr>
            <w:r>
              <w:rPr>
                <w:sz w:val="24"/>
              </w:rPr>
              <w:t>CCDA Legal Portal</w:t>
            </w:r>
            <w:r>
              <w:rPr>
                <w:spacing w:val="-3"/>
                <w:sz w:val="24"/>
              </w:rPr>
              <w:t xml:space="preserve"> </w:t>
            </w:r>
            <w:r>
              <w:rPr>
                <w:spacing w:val="-2"/>
                <w:sz w:val="24"/>
              </w:rPr>
              <w:t>Enhancements</w:t>
            </w:r>
          </w:p>
          <w:p w14:paraId="235D1CC8" w14:textId="77777777" w:rsidR="006C66B2" w:rsidRDefault="00032C37" w:rsidP="00267AE4">
            <w:pPr>
              <w:pStyle w:val="TableParagraph"/>
              <w:numPr>
                <w:ilvl w:val="0"/>
                <w:numId w:val="4"/>
              </w:numPr>
              <w:tabs>
                <w:tab w:val="left" w:pos="788"/>
                <w:tab w:val="left" w:pos="882"/>
              </w:tabs>
              <w:spacing w:before="46" w:line="216" w:lineRule="auto"/>
              <w:ind w:left="882" w:right="825" w:hanging="361"/>
              <w:jc w:val="left"/>
              <w:rPr>
                <w:sz w:val="24"/>
              </w:rPr>
            </w:pPr>
            <w:r>
              <w:rPr>
                <w:sz w:val="24"/>
              </w:rPr>
              <w:t>Advocacy</w:t>
            </w:r>
            <w:r>
              <w:rPr>
                <w:spacing w:val="-8"/>
                <w:sz w:val="24"/>
              </w:rPr>
              <w:t xml:space="preserve"> </w:t>
            </w:r>
            <w:r>
              <w:rPr>
                <w:sz w:val="24"/>
              </w:rPr>
              <w:t>and</w:t>
            </w:r>
            <w:r>
              <w:rPr>
                <w:spacing w:val="-5"/>
                <w:sz w:val="24"/>
              </w:rPr>
              <w:t xml:space="preserve"> </w:t>
            </w:r>
            <w:r>
              <w:rPr>
                <w:sz w:val="24"/>
              </w:rPr>
              <w:t>Resource</w:t>
            </w:r>
            <w:r>
              <w:rPr>
                <w:spacing w:val="-7"/>
                <w:sz w:val="24"/>
              </w:rPr>
              <w:t xml:space="preserve"> </w:t>
            </w:r>
            <w:r>
              <w:rPr>
                <w:sz w:val="24"/>
              </w:rPr>
              <w:t>Toolkit</w:t>
            </w:r>
            <w:r>
              <w:rPr>
                <w:spacing w:val="-8"/>
                <w:sz w:val="24"/>
              </w:rPr>
              <w:t xml:space="preserve"> </w:t>
            </w:r>
            <w:r>
              <w:rPr>
                <w:sz w:val="24"/>
              </w:rPr>
              <w:t xml:space="preserve">for </w:t>
            </w:r>
            <w:r>
              <w:rPr>
                <w:spacing w:val="-2"/>
                <w:sz w:val="24"/>
              </w:rPr>
              <w:t>Consumers</w:t>
            </w:r>
          </w:p>
        </w:tc>
      </w:tr>
      <w:tr w:rsidR="006C66B2" w14:paraId="3FDCD946" w14:textId="77777777">
        <w:trPr>
          <w:trHeight w:val="2235"/>
        </w:trPr>
        <w:tc>
          <w:tcPr>
            <w:tcW w:w="5024" w:type="dxa"/>
          </w:tcPr>
          <w:p w14:paraId="3573FB6E" w14:textId="466860F6" w:rsidR="006C66B2" w:rsidRDefault="00032C37" w:rsidP="00267AE4">
            <w:pPr>
              <w:pStyle w:val="TableParagraph"/>
              <w:numPr>
                <w:ilvl w:val="0"/>
                <w:numId w:val="15"/>
              </w:numPr>
              <w:spacing w:before="40" w:line="216" w:lineRule="auto"/>
              <w:jc w:val="left"/>
              <w:rPr>
                <w:sz w:val="24"/>
              </w:rPr>
            </w:pPr>
            <w:r>
              <w:rPr>
                <w:sz w:val="24"/>
              </w:rPr>
              <w:t>Develop</w:t>
            </w:r>
            <w:r>
              <w:rPr>
                <w:spacing w:val="-6"/>
                <w:sz w:val="24"/>
              </w:rPr>
              <w:t xml:space="preserve"> </w:t>
            </w:r>
            <w:r>
              <w:rPr>
                <w:sz w:val="24"/>
              </w:rPr>
              <w:t>CCDA</w:t>
            </w:r>
            <w:r>
              <w:rPr>
                <w:spacing w:val="-7"/>
                <w:sz w:val="24"/>
              </w:rPr>
              <w:t xml:space="preserve"> </w:t>
            </w:r>
            <w:r>
              <w:rPr>
                <w:sz w:val="24"/>
              </w:rPr>
              <w:t>to</w:t>
            </w:r>
            <w:r>
              <w:rPr>
                <w:spacing w:val="-9"/>
                <w:sz w:val="24"/>
              </w:rPr>
              <w:t xml:space="preserve"> </w:t>
            </w:r>
            <w:r>
              <w:rPr>
                <w:sz w:val="24"/>
              </w:rPr>
              <w:t>effectively</w:t>
            </w:r>
            <w:r>
              <w:rPr>
                <w:spacing w:val="-10"/>
                <w:sz w:val="24"/>
              </w:rPr>
              <w:t xml:space="preserve"> </w:t>
            </w:r>
            <w:r>
              <w:rPr>
                <w:sz w:val="24"/>
              </w:rPr>
              <w:t>implement legislative and statutory obligations</w:t>
            </w:r>
            <w:r w:rsidR="000958D4">
              <w:rPr>
                <w:sz w:val="24"/>
              </w:rPr>
              <w:t>.</w:t>
            </w:r>
          </w:p>
        </w:tc>
        <w:tc>
          <w:tcPr>
            <w:tcW w:w="5380" w:type="dxa"/>
          </w:tcPr>
          <w:p w14:paraId="3D8171FE" w14:textId="5B167BBA" w:rsidR="006C66B2" w:rsidRDefault="00032C37">
            <w:pPr>
              <w:pStyle w:val="TableParagraph"/>
              <w:spacing w:before="40" w:line="216" w:lineRule="auto"/>
              <w:ind w:left="162"/>
              <w:jc w:val="left"/>
              <w:rPr>
                <w:sz w:val="24"/>
              </w:rPr>
            </w:pPr>
            <w:r>
              <w:rPr>
                <w:sz w:val="24"/>
              </w:rPr>
              <w:t>Reassess CCDA mission and subcommittee’s</w:t>
            </w:r>
            <w:r>
              <w:rPr>
                <w:spacing w:val="-10"/>
                <w:sz w:val="24"/>
              </w:rPr>
              <w:t xml:space="preserve"> </w:t>
            </w:r>
            <w:r>
              <w:rPr>
                <w:sz w:val="24"/>
              </w:rPr>
              <w:t>purpose</w:t>
            </w:r>
            <w:r>
              <w:rPr>
                <w:spacing w:val="-8"/>
                <w:sz w:val="24"/>
              </w:rPr>
              <w:t xml:space="preserve"> </w:t>
            </w:r>
            <w:r>
              <w:rPr>
                <w:sz w:val="24"/>
              </w:rPr>
              <w:t>to</w:t>
            </w:r>
            <w:r>
              <w:rPr>
                <w:spacing w:val="-10"/>
                <w:sz w:val="24"/>
              </w:rPr>
              <w:t xml:space="preserve"> </w:t>
            </w:r>
            <w:r>
              <w:rPr>
                <w:sz w:val="24"/>
              </w:rPr>
              <w:t>effectively</w:t>
            </w:r>
            <w:r>
              <w:rPr>
                <w:spacing w:val="-11"/>
                <w:sz w:val="24"/>
              </w:rPr>
              <w:t xml:space="preserve"> </w:t>
            </w:r>
            <w:r>
              <w:rPr>
                <w:sz w:val="24"/>
              </w:rPr>
              <w:t>align</w:t>
            </w:r>
            <w:r>
              <w:rPr>
                <w:spacing w:val="-8"/>
                <w:sz w:val="24"/>
              </w:rPr>
              <w:t xml:space="preserve"> </w:t>
            </w:r>
            <w:r>
              <w:rPr>
                <w:sz w:val="24"/>
              </w:rPr>
              <w:t>with CCDA’s purview.</w:t>
            </w:r>
          </w:p>
          <w:p w14:paraId="29FEFE9B" w14:textId="77777777" w:rsidR="006C66B2" w:rsidRDefault="00032C37">
            <w:pPr>
              <w:pStyle w:val="TableParagraph"/>
              <w:spacing w:line="253" w:lineRule="exact"/>
              <w:ind w:left="162"/>
              <w:jc w:val="left"/>
              <w:rPr>
                <w:sz w:val="24"/>
              </w:rPr>
            </w:pPr>
            <w:r>
              <w:rPr>
                <w:spacing w:val="-2"/>
                <w:sz w:val="24"/>
              </w:rPr>
              <w:t>Examples:</w:t>
            </w:r>
          </w:p>
          <w:p w14:paraId="367A5846" w14:textId="77777777" w:rsidR="006C66B2" w:rsidRDefault="00032C37" w:rsidP="00267AE4">
            <w:pPr>
              <w:pStyle w:val="TableParagraph"/>
              <w:numPr>
                <w:ilvl w:val="0"/>
                <w:numId w:val="3"/>
              </w:numPr>
              <w:tabs>
                <w:tab w:val="left" w:pos="789"/>
              </w:tabs>
              <w:spacing w:before="24"/>
              <w:ind w:left="789" w:hanging="267"/>
              <w:jc w:val="left"/>
              <w:rPr>
                <w:sz w:val="24"/>
              </w:rPr>
            </w:pPr>
            <w:r>
              <w:rPr>
                <w:sz w:val="24"/>
              </w:rPr>
              <w:t>CCDA’s</w:t>
            </w:r>
            <w:r>
              <w:rPr>
                <w:spacing w:val="-3"/>
                <w:sz w:val="24"/>
              </w:rPr>
              <w:t xml:space="preserve"> </w:t>
            </w:r>
            <w:r>
              <w:rPr>
                <w:sz w:val="24"/>
              </w:rPr>
              <w:t>Mission</w:t>
            </w:r>
            <w:r>
              <w:rPr>
                <w:spacing w:val="-3"/>
                <w:sz w:val="24"/>
              </w:rPr>
              <w:t xml:space="preserve"> </w:t>
            </w:r>
            <w:r>
              <w:rPr>
                <w:sz w:val="24"/>
              </w:rPr>
              <w:t>and</w:t>
            </w:r>
            <w:r>
              <w:rPr>
                <w:spacing w:val="-2"/>
                <w:sz w:val="24"/>
              </w:rPr>
              <w:t xml:space="preserve"> Equity</w:t>
            </w:r>
          </w:p>
          <w:p w14:paraId="0E9958B7" w14:textId="77777777" w:rsidR="006C66B2" w:rsidRDefault="00032C37" w:rsidP="00267AE4">
            <w:pPr>
              <w:pStyle w:val="TableParagraph"/>
              <w:numPr>
                <w:ilvl w:val="0"/>
                <w:numId w:val="3"/>
              </w:numPr>
              <w:tabs>
                <w:tab w:val="left" w:pos="789"/>
              </w:tabs>
              <w:spacing w:before="22" w:line="262" w:lineRule="exact"/>
              <w:ind w:left="789" w:hanging="267"/>
              <w:jc w:val="left"/>
              <w:rPr>
                <w:sz w:val="24"/>
              </w:rPr>
            </w:pPr>
            <w:r>
              <w:rPr>
                <w:sz w:val="24"/>
              </w:rPr>
              <w:t>CCDA</w:t>
            </w:r>
            <w:r>
              <w:rPr>
                <w:spacing w:val="1"/>
                <w:sz w:val="24"/>
              </w:rPr>
              <w:t xml:space="preserve"> </w:t>
            </w:r>
            <w:r>
              <w:rPr>
                <w:spacing w:val="-2"/>
                <w:sz w:val="24"/>
              </w:rPr>
              <w:t>Subcommittees</w:t>
            </w:r>
          </w:p>
          <w:p w14:paraId="2BED0B72" w14:textId="77777777" w:rsidR="006C66B2" w:rsidRDefault="00032C37" w:rsidP="000958D4">
            <w:pPr>
              <w:pStyle w:val="TableParagraph"/>
              <w:spacing w:before="8" w:line="216" w:lineRule="auto"/>
              <w:ind w:left="813"/>
              <w:jc w:val="left"/>
              <w:rPr>
                <w:sz w:val="24"/>
              </w:rPr>
            </w:pPr>
            <w:r>
              <w:rPr>
                <w:sz w:val="24"/>
              </w:rPr>
              <w:t>(i.e.,</w:t>
            </w:r>
            <w:r>
              <w:rPr>
                <w:spacing w:val="-10"/>
                <w:sz w:val="24"/>
              </w:rPr>
              <w:t xml:space="preserve"> </w:t>
            </w:r>
            <w:r>
              <w:rPr>
                <w:sz w:val="24"/>
              </w:rPr>
              <w:t>Checklist</w:t>
            </w:r>
            <w:r>
              <w:rPr>
                <w:spacing w:val="-10"/>
                <w:sz w:val="24"/>
              </w:rPr>
              <w:t xml:space="preserve"> </w:t>
            </w:r>
            <w:r>
              <w:rPr>
                <w:sz w:val="24"/>
              </w:rPr>
              <w:t>Committee</w:t>
            </w:r>
            <w:r>
              <w:rPr>
                <w:spacing w:val="-12"/>
                <w:sz w:val="24"/>
              </w:rPr>
              <w:t xml:space="preserve"> </w:t>
            </w:r>
            <w:r>
              <w:rPr>
                <w:sz w:val="24"/>
              </w:rPr>
              <w:t>and</w:t>
            </w:r>
            <w:r>
              <w:rPr>
                <w:spacing w:val="-12"/>
                <w:sz w:val="24"/>
              </w:rPr>
              <w:t xml:space="preserve"> </w:t>
            </w:r>
            <w:r>
              <w:rPr>
                <w:sz w:val="24"/>
              </w:rPr>
              <w:t xml:space="preserve">Legislative </w:t>
            </w:r>
            <w:r>
              <w:rPr>
                <w:spacing w:val="-2"/>
                <w:sz w:val="24"/>
              </w:rPr>
              <w:t>Committee)</w:t>
            </w:r>
          </w:p>
        </w:tc>
      </w:tr>
      <w:tr w:rsidR="006C66B2" w14:paraId="0E35AB58" w14:textId="77777777">
        <w:trPr>
          <w:trHeight w:val="2580"/>
        </w:trPr>
        <w:tc>
          <w:tcPr>
            <w:tcW w:w="5024" w:type="dxa"/>
          </w:tcPr>
          <w:p w14:paraId="16882980" w14:textId="6B092F83" w:rsidR="006C66B2" w:rsidRDefault="00032C37" w:rsidP="00267AE4">
            <w:pPr>
              <w:pStyle w:val="TableParagraph"/>
              <w:numPr>
                <w:ilvl w:val="0"/>
                <w:numId w:val="15"/>
              </w:numPr>
              <w:spacing w:before="43" w:line="216" w:lineRule="auto"/>
              <w:jc w:val="left"/>
              <w:rPr>
                <w:sz w:val="24"/>
              </w:rPr>
            </w:pPr>
            <w:r>
              <w:rPr>
                <w:sz w:val="24"/>
              </w:rPr>
              <w:t>Build</w:t>
            </w:r>
            <w:r>
              <w:rPr>
                <w:spacing w:val="-7"/>
                <w:sz w:val="24"/>
              </w:rPr>
              <w:t xml:space="preserve"> </w:t>
            </w:r>
            <w:r>
              <w:rPr>
                <w:sz w:val="24"/>
              </w:rPr>
              <w:t>relationships</w:t>
            </w:r>
            <w:r>
              <w:rPr>
                <w:spacing w:val="-7"/>
                <w:sz w:val="24"/>
              </w:rPr>
              <w:t xml:space="preserve"> </w:t>
            </w:r>
            <w:r>
              <w:rPr>
                <w:sz w:val="24"/>
              </w:rPr>
              <w:t>with</w:t>
            </w:r>
            <w:r>
              <w:rPr>
                <w:spacing w:val="-7"/>
                <w:sz w:val="24"/>
              </w:rPr>
              <w:t xml:space="preserve"> </w:t>
            </w:r>
            <w:r>
              <w:rPr>
                <w:sz w:val="24"/>
              </w:rPr>
              <w:t>and</w:t>
            </w:r>
            <w:r>
              <w:rPr>
                <w:spacing w:val="-7"/>
                <w:sz w:val="24"/>
              </w:rPr>
              <w:t xml:space="preserve"> </w:t>
            </w:r>
            <w:r>
              <w:rPr>
                <w:sz w:val="24"/>
              </w:rPr>
              <w:t>between</w:t>
            </w:r>
            <w:r>
              <w:rPr>
                <w:spacing w:val="-7"/>
                <w:sz w:val="24"/>
              </w:rPr>
              <w:t xml:space="preserve"> </w:t>
            </w:r>
            <w:r>
              <w:rPr>
                <w:sz w:val="24"/>
              </w:rPr>
              <w:t>all CCDA stakeholders.</w:t>
            </w:r>
          </w:p>
        </w:tc>
        <w:tc>
          <w:tcPr>
            <w:tcW w:w="5380" w:type="dxa"/>
          </w:tcPr>
          <w:p w14:paraId="00ACC987" w14:textId="44ED73CD" w:rsidR="006C66B2" w:rsidRDefault="00032C37">
            <w:pPr>
              <w:pStyle w:val="TableParagraph"/>
              <w:spacing w:before="41" w:line="216" w:lineRule="auto"/>
              <w:ind w:left="162"/>
              <w:jc w:val="left"/>
              <w:rPr>
                <w:sz w:val="24"/>
              </w:rPr>
            </w:pPr>
            <w:r>
              <w:rPr>
                <w:sz w:val="24"/>
              </w:rPr>
              <w:t>Support</w:t>
            </w:r>
            <w:r>
              <w:rPr>
                <w:spacing w:val="-7"/>
                <w:sz w:val="24"/>
              </w:rPr>
              <w:t xml:space="preserve"> </w:t>
            </w:r>
            <w:r>
              <w:rPr>
                <w:sz w:val="24"/>
              </w:rPr>
              <w:t>relationship</w:t>
            </w:r>
            <w:r w:rsidR="000958D4">
              <w:rPr>
                <w:spacing w:val="-9"/>
                <w:sz w:val="24"/>
              </w:rPr>
              <w:t>-</w:t>
            </w:r>
            <w:r>
              <w:rPr>
                <w:sz w:val="24"/>
              </w:rPr>
              <w:t>building</w:t>
            </w:r>
            <w:r>
              <w:rPr>
                <w:spacing w:val="-8"/>
                <w:sz w:val="24"/>
              </w:rPr>
              <w:t xml:space="preserve"> </w:t>
            </w:r>
            <w:r>
              <w:rPr>
                <w:sz w:val="24"/>
              </w:rPr>
              <w:t>efforts</w:t>
            </w:r>
            <w:r>
              <w:rPr>
                <w:spacing w:val="-10"/>
                <w:sz w:val="24"/>
              </w:rPr>
              <w:t xml:space="preserve"> </w:t>
            </w:r>
            <w:r>
              <w:rPr>
                <w:sz w:val="24"/>
              </w:rPr>
              <w:t>through</w:t>
            </w:r>
            <w:r>
              <w:rPr>
                <w:spacing w:val="-9"/>
                <w:sz w:val="24"/>
              </w:rPr>
              <w:t xml:space="preserve"> </w:t>
            </w:r>
            <w:r>
              <w:rPr>
                <w:sz w:val="24"/>
              </w:rPr>
              <w:t>all CCDA platforms and venues.</w:t>
            </w:r>
          </w:p>
          <w:p w14:paraId="7FBBF217" w14:textId="77777777" w:rsidR="006C66B2" w:rsidRDefault="00032C37">
            <w:pPr>
              <w:pStyle w:val="TableParagraph"/>
              <w:spacing w:before="28"/>
              <w:ind w:left="162"/>
              <w:jc w:val="left"/>
              <w:rPr>
                <w:sz w:val="24"/>
              </w:rPr>
            </w:pPr>
            <w:r>
              <w:rPr>
                <w:spacing w:val="-2"/>
                <w:sz w:val="24"/>
              </w:rPr>
              <w:t>Examples:</w:t>
            </w:r>
          </w:p>
          <w:p w14:paraId="68436972" w14:textId="77777777" w:rsidR="006C66B2" w:rsidRDefault="00032C37" w:rsidP="00267AE4">
            <w:pPr>
              <w:pStyle w:val="TableParagraph"/>
              <w:numPr>
                <w:ilvl w:val="0"/>
                <w:numId w:val="2"/>
              </w:numPr>
              <w:tabs>
                <w:tab w:val="left" w:pos="788"/>
                <w:tab w:val="left" w:pos="803"/>
              </w:tabs>
              <w:spacing w:before="44" w:line="216" w:lineRule="auto"/>
              <w:ind w:right="587" w:hanging="282"/>
              <w:jc w:val="left"/>
              <w:rPr>
                <w:sz w:val="24"/>
              </w:rPr>
            </w:pPr>
            <w:r>
              <w:rPr>
                <w:sz w:val="24"/>
              </w:rPr>
              <w:t>Listening</w:t>
            </w:r>
            <w:r>
              <w:rPr>
                <w:spacing w:val="-8"/>
                <w:sz w:val="24"/>
              </w:rPr>
              <w:t xml:space="preserve"> </w:t>
            </w:r>
            <w:r>
              <w:rPr>
                <w:sz w:val="24"/>
              </w:rPr>
              <w:t>Forums</w:t>
            </w:r>
            <w:r>
              <w:rPr>
                <w:spacing w:val="-7"/>
                <w:sz w:val="24"/>
              </w:rPr>
              <w:t xml:space="preserve"> </w:t>
            </w:r>
            <w:r>
              <w:rPr>
                <w:sz w:val="24"/>
              </w:rPr>
              <w:t>and</w:t>
            </w:r>
            <w:r>
              <w:rPr>
                <w:spacing w:val="-6"/>
                <w:sz w:val="24"/>
              </w:rPr>
              <w:t xml:space="preserve"> </w:t>
            </w:r>
            <w:r>
              <w:rPr>
                <w:sz w:val="24"/>
              </w:rPr>
              <w:t>Commission</w:t>
            </w:r>
            <w:r>
              <w:rPr>
                <w:spacing w:val="-8"/>
                <w:sz w:val="24"/>
              </w:rPr>
              <w:t xml:space="preserve"> </w:t>
            </w:r>
            <w:r>
              <w:rPr>
                <w:sz w:val="24"/>
              </w:rPr>
              <w:t>to Community Events</w:t>
            </w:r>
          </w:p>
          <w:p w14:paraId="7D3120FD" w14:textId="77777777" w:rsidR="006C66B2" w:rsidRDefault="00032C37" w:rsidP="00267AE4">
            <w:pPr>
              <w:pStyle w:val="TableParagraph"/>
              <w:numPr>
                <w:ilvl w:val="0"/>
                <w:numId w:val="2"/>
              </w:numPr>
              <w:tabs>
                <w:tab w:val="left" w:pos="785"/>
              </w:tabs>
              <w:spacing w:before="28"/>
              <w:ind w:left="785" w:hanging="263"/>
              <w:jc w:val="left"/>
              <w:rPr>
                <w:sz w:val="24"/>
              </w:rPr>
            </w:pPr>
            <w:r>
              <w:rPr>
                <w:sz w:val="24"/>
              </w:rPr>
              <w:t>Webinar</w:t>
            </w:r>
            <w:r>
              <w:rPr>
                <w:spacing w:val="4"/>
                <w:sz w:val="24"/>
              </w:rPr>
              <w:t xml:space="preserve"> </w:t>
            </w:r>
            <w:r>
              <w:rPr>
                <w:spacing w:val="-2"/>
                <w:sz w:val="24"/>
              </w:rPr>
              <w:t>Collaborations</w:t>
            </w:r>
          </w:p>
          <w:p w14:paraId="60CB7D4C" w14:textId="77777777" w:rsidR="006C66B2" w:rsidRDefault="00032C37" w:rsidP="00267AE4">
            <w:pPr>
              <w:pStyle w:val="TableParagraph"/>
              <w:numPr>
                <w:ilvl w:val="0"/>
                <w:numId w:val="2"/>
              </w:numPr>
              <w:tabs>
                <w:tab w:val="left" w:pos="789"/>
              </w:tabs>
              <w:spacing w:before="22" w:line="262" w:lineRule="exact"/>
              <w:ind w:left="789" w:hanging="267"/>
              <w:jc w:val="left"/>
              <w:rPr>
                <w:sz w:val="24"/>
              </w:rPr>
            </w:pPr>
            <w:r>
              <w:rPr>
                <w:sz w:val="24"/>
              </w:rPr>
              <w:t>Language</w:t>
            </w:r>
            <w:r>
              <w:rPr>
                <w:spacing w:val="-4"/>
                <w:sz w:val="24"/>
              </w:rPr>
              <w:t xml:space="preserve"> </w:t>
            </w:r>
            <w:r>
              <w:rPr>
                <w:spacing w:val="-2"/>
                <w:sz w:val="24"/>
              </w:rPr>
              <w:t>Access</w:t>
            </w:r>
          </w:p>
          <w:p w14:paraId="7992C252" w14:textId="77777777" w:rsidR="006C66B2" w:rsidRDefault="00032C37" w:rsidP="000958D4">
            <w:pPr>
              <w:pStyle w:val="TableParagraph"/>
              <w:spacing w:before="8" w:line="216" w:lineRule="auto"/>
              <w:ind w:left="813"/>
              <w:jc w:val="left"/>
              <w:rPr>
                <w:sz w:val="24"/>
              </w:rPr>
            </w:pPr>
            <w:r>
              <w:rPr>
                <w:sz w:val="24"/>
              </w:rPr>
              <w:t>(i.e.,</w:t>
            </w:r>
            <w:r>
              <w:rPr>
                <w:spacing w:val="-7"/>
                <w:sz w:val="24"/>
              </w:rPr>
              <w:t xml:space="preserve"> </w:t>
            </w:r>
            <w:r>
              <w:rPr>
                <w:sz w:val="24"/>
              </w:rPr>
              <w:t>provide</w:t>
            </w:r>
            <w:r>
              <w:rPr>
                <w:spacing w:val="-6"/>
                <w:sz w:val="24"/>
              </w:rPr>
              <w:t xml:space="preserve"> </w:t>
            </w:r>
            <w:r>
              <w:rPr>
                <w:sz w:val="24"/>
              </w:rPr>
              <w:t>resources</w:t>
            </w:r>
            <w:r>
              <w:rPr>
                <w:spacing w:val="-10"/>
                <w:sz w:val="24"/>
              </w:rPr>
              <w:t xml:space="preserve"> </w:t>
            </w:r>
            <w:r>
              <w:rPr>
                <w:sz w:val="24"/>
              </w:rPr>
              <w:t>and</w:t>
            </w:r>
            <w:r>
              <w:rPr>
                <w:spacing w:val="-9"/>
                <w:sz w:val="24"/>
              </w:rPr>
              <w:t xml:space="preserve"> </w:t>
            </w:r>
            <w:r>
              <w:rPr>
                <w:sz w:val="24"/>
              </w:rPr>
              <w:t>events</w:t>
            </w:r>
            <w:r>
              <w:rPr>
                <w:spacing w:val="-7"/>
                <w:sz w:val="24"/>
              </w:rPr>
              <w:t xml:space="preserve"> </w:t>
            </w:r>
            <w:r>
              <w:rPr>
                <w:sz w:val="24"/>
              </w:rPr>
              <w:t>in various formats)</w:t>
            </w:r>
          </w:p>
        </w:tc>
      </w:tr>
      <w:tr w:rsidR="006C66B2" w14:paraId="5C691F0C" w14:textId="77777777">
        <w:trPr>
          <w:trHeight w:val="2598"/>
        </w:trPr>
        <w:tc>
          <w:tcPr>
            <w:tcW w:w="5024" w:type="dxa"/>
          </w:tcPr>
          <w:p w14:paraId="3BFB03A5" w14:textId="1CBBEB68" w:rsidR="006C66B2" w:rsidRDefault="00032C37" w:rsidP="00267AE4">
            <w:pPr>
              <w:pStyle w:val="TableParagraph"/>
              <w:numPr>
                <w:ilvl w:val="0"/>
                <w:numId w:val="15"/>
              </w:numPr>
              <w:spacing w:before="45" w:line="216" w:lineRule="auto"/>
              <w:jc w:val="left"/>
              <w:rPr>
                <w:sz w:val="24"/>
              </w:rPr>
            </w:pPr>
            <w:r>
              <w:rPr>
                <w:sz w:val="24"/>
              </w:rPr>
              <w:t>Develop</w:t>
            </w:r>
            <w:r>
              <w:rPr>
                <w:spacing w:val="-6"/>
                <w:sz w:val="24"/>
              </w:rPr>
              <w:t xml:space="preserve"> </w:t>
            </w:r>
            <w:r>
              <w:rPr>
                <w:sz w:val="24"/>
              </w:rPr>
              <w:t>resource</w:t>
            </w:r>
            <w:r>
              <w:rPr>
                <w:spacing w:val="-7"/>
                <w:sz w:val="24"/>
              </w:rPr>
              <w:t xml:space="preserve"> </w:t>
            </w:r>
            <w:r>
              <w:rPr>
                <w:sz w:val="24"/>
              </w:rPr>
              <w:t>capacity</w:t>
            </w:r>
            <w:r>
              <w:rPr>
                <w:spacing w:val="-10"/>
                <w:sz w:val="24"/>
              </w:rPr>
              <w:t xml:space="preserve"> </w:t>
            </w:r>
            <w:r>
              <w:rPr>
                <w:sz w:val="24"/>
              </w:rPr>
              <w:t>to</w:t>
            </w:r>
            <w:r>
              <w:rPr>
                <w:spacing w:val="-7"/>
                <w:sz w:val="24"/>
              </w:rPr>
              <w:t xml:space="preserve"> </w:t>
            </w:r>
            <w:r>
              <w:rPr>
                <w:sz w:val="24"/>
              </w:rPr>
              <w:t>respond</w:t>
            </w:r>
            <w:r>
              <w:rPr>
                <w:spacing w:val="-7"/>
                <w:sz w:val="24"/>
              </w:rPr>
              <w:t xml:space="preserve"> </w:t>
            </w:r>
            <w:r>
              <w:rPr>
                <w:sz w:val="24"/>
              </w:rPr>
              <w:t xml:space="preserve">to </w:t>
            </w:r>
            <w:r>
              <w:rPr>
                <w:spacing w:val="-2"/>
                <w:sz w:val="24"/>
              </w:rPr>
              <w:t>stakeholders</w:t>
            </w:r>
            <w:r w:rsidR="00B069A0">
              <w:rPr>
                <w:spacing w:val="-2"/>
                <w:sz w:val="24"/>
              </w:rPr>
              <w:t>.</w:t>
            </w:r>
          </w:p>
        </w:tc>
        <w:tc>
          <w:tcPr>
            <w:tcW w:w="5380" w:type="dxa"/>
          </w:tcPr>
          <w:p w14:paraId="27C79F05" w14:textId="6B728FF2" w:rsidR="006C66B2" w:rsidRDefault="00032C37">
            <w:pPr>
              <w:pStyle w:val="TableParagraph"/>
              <w:spacing w:before="22" w:line="237" w:lineRule="auto"/>
              <w:ind w:left="162" w:right="71"/>
              <w:jc w:val="left"/>
              <w:rPr>
                <w:sz w:val="24"/>
              </w:rPr>
            </w:pPr>
            <w:r>
              <w:rPr>
                <w:sz w:val="24"/>
              </w:rPr>
              <w:t>To effectively support relationship</w:t>
            </w:r>
            <w:r w:rsidR="00B069A0">
              <w:rPr>
                <w:sz w:val="24"/>
              </w:rPr>
              <w:t>-</w:t>
            </w:r>
            <w:r>
              <w:rPr>
                <w:sz w:val="24"/>
              </w:rPr>
              <w:t>building efforts</w:t>
            </w:r>
            <w:r>
              <w:rPr>
                <w:spacing w:val="-9"/>
                <w:sz w:val="24"/>
              </w:rPr>
              <w:t xml:space="preserve"> </w:t>
            </w:r>
            <w:r>
              <w:rPr>
                <w:sz w:val="24"/>
              </w:rPr>
              <w:t>through</w:t>
            </w:r>
            <w:r>
              <w:rPr>
                <w:spacing w:val="-8"/>
                <w:sz w:val="24"/>
              </w:rPr>
              <w:t xml:space="preserve"> </w:t>
            </w:r>
            <w:r>
              <w:rPr>
                <w:sz w:val="24"/>
              </w:rPr>
              <w:t>all</w:t>
            </w:r>
            <w:r>
              <w:rPr>
                <w:spacing w:val="-7"/>
                <w:sz w:val="24"/>
              </w:rPr>
              <w:t xml:space="preserve"> </w:t>
            </w:r>
            <w:r>
              <w:rPr>
                <w:sz w:val="24"/>
              </w:rPr>
              <w:t>CCDA</w:t>
            </w:r>
            <w:r>
              <w:rPr>
                <w:spacing w:val="-6"/>
                <w:sz w:val="24"/>
              </w:rPr>
              <w:t xml:space="preserve"> </w:t>
            </w:r>
            <w:r>
              <w:rPr>
                <w:sz w:val="24"/>
              </w:rPr>
              <w:t>platforms</w:t>
            </w:r>
            <w:r>
              <w:rPr>
                <w:spacing w:val="-8"/>
                <w:sz w:val="24"/>
              </w:rPr>
              <w:t xml:space="preserve"> </w:t>
            </w:r>
            <w:r>
              <w:rPr>
                <w:sz w:val="24"/>
              </w:rPr>
              <w:t>and</w:t>
            </w:r>
            <w:r>
              <w:rPr>
                <w:spacing w:val="-6"/>
                <w:sz w:val="24"/>
              </w:rPr>
              <w:t xml:space="preserve"> </w:t>
            </w:r>
            <w:r>
              <w:rPr>
                <w:sz w:val="24"/>
              </w:rPr>
              <w:t xml:space="preserve">venues. </w:t>
            </w:r>
            <w:r>
              <w:rPr>
                <w:spacing w:val="-2"/>
                <w:sz w:val="24"/>
              </w:rPr>
              <w:t>Examples:</w:t>
            </w:r>
          </w:p>
          <w:p w14:paraId="302C40A2" w14:textId="77777777" w:rsidR="006C66B2" w:rsidRDefault="00032C37" w:rsidP="00267AE4">
            <w:pPr>
              <w:pStyle w:val="TableParagraph"/>
              <w:numPr>
                <w:ilvl w:val="0"/>
                <w:numId w:val="1"/>
              </w:numPr>
              <w:tabs>
                <w:tab w:val="left" w:pos="789"/>
              </w:tabs>
              <w:spacing w:before="23" w:line="262" w:lineRule="exact"/>
              <w:ind w:left="789" w:hanging="267"/>
              <w:jc w:val="left"/>
              <w:rPr>
                <w:sz w:val="24"/>
              </w:rPr>
            </w:pPr>
            <w:r>
              <w:rPr>
                <w:sz w:val="24"/>
              </w:rPr>
              <w:t>CCDA</w:t>
            </w:r>
            <w:r>
              <w:rPr>
                <w:spacing w:val="-3"/>
                <w:sz w:val="24"/>
              </w:rPr>
              <w:t xml:space="preserve"> </w:t>
            </w:r>
            <w:r>
              <w:rPr>
                <w:sz w:val="24"/>
              </w:rPr>
              <w:t>Website</w:t>
            </w:r>
            <w:r>
              <w:rPr>
                <w:spacing w:val="2"/>
                <w:sz w:val="24"/>
              </w:rPr>
              <w:t xml:space="preserve"> </w:t>
            </w:r>
            <w:r>
              <w:rPr>
                <w:spacing w:val="-2"/>
                <w:sz w:val="24"/>
              </w:rPr>
              <w:t>Redesign</w:t>
            </w:r>
          </w:p>
          <w:p w14:paraId="2CB85B13" w14:textId="77777777" w:rsidR="006C66B2" w:rsidRDefault="00032C37" w:rsidP="00115715">
            <w:pPr>
              <w:pStyle w:val="TableParagraph"/>
              <w:spacing w:before="8" w:line="216" w:lineRule="auto"/>
              <w:ind w:left="813"/>
              <w:jc w:val="left"/>
              <w:rPr>
                <w:sz w:val="24"/>
              </w:rPr>
            </w:pPr>
            <w:r>
              <w:rPr>
                <w:sz w:val="24"/>
              </w:rPr>
              <w:t>(i.e.,</w:t>
            </w:r>
            <w:r>
              <w:rPr>
                <w:spacing w:val="-10"/>
                <w:sz w:val="24"/>
              </w:rPr>
              <w:t xml:space="preserve"> </w:t>
            </w:r>
            <w:r>
              <w:rPr>
                <w:sz w:val="24"/>
              </w:rPr>
              <w:t>Business</w:t>
            </w:r>
            <w:r>
              <w:rPr>
                <w:spacing w:val="-10"/>
                <w:sz w:val="24"/>
              </w:rPr>
              <w:t xml:space="preserve"> </w:t>
            </w:r>
            <w:r>
              <w:rPr>
                <w:sz w:val="24"/>
              </w:rPr>
              <w:t>Connect,</w:t>
            </w:r>
            <w:r>
              <w:rPr>
                <w:spacing w:val="-10"/>
                <w:sz w:val="24"/>
              </w:rPr>
              <w:t xml:space="preserve"> </w:t>
            </w:r>
            <w:r>
              <w:rPr>
                <w:sz w:val="24"/>
              </w:rPr>
              <w:t>Resources,</w:t>
            </w:r>
            <w:r>
              <w:rPr>
                <w:spacing w:val="-10"/>
                <w:sz w:val="24"/>
              </w:rPr>
              <w:t xml:space="preserve"> </w:t>
            </w:r>
            <w:r>
              <w:rPr>
                <w:sz w:val="24"/>
              </w:rPr>
              <w:t xml:space="preserve">and </w:t>
            </w:r>
            <w:r>
              <w:rPr>
                <w:spacing w:val="-2"/>
                <w:sz w:val="24"/>
              </w:rPr>
              <w:t>Reports)</w:t>
            </w:r>
          </w:p>
          <w:p w14:paraId="378AA1AC" w14:textId="010E62B1" w:rsidR="006C66B2" w:rsidRDefault="00032C37" w:rsidP="00267AE4">
            <w:pPr>
              <w:pStyle w:val="TableParagraph"/>
              <w:numPr>
                <w:ilvl w:val="0"/>
                <w:numId w:val="1"/>
              </w:numPr>
              <w:tabs>
                <w:tab w:val="left" w:pos="789"/>
                <w:tab w:val="left" w:pos="813"/>
              </w:tabs>
              <w:spacing w:before="51" w:line="216" w:lineRule="auto"/>
              <w:ind w:left="813" w:right="26" w:hanging="291"/>
              <w:jc w:val="left"/>
              <w:rPr>
                <w:sz w:val="24"/>
              </w:rPr>
            </w:pPr>
            <w:r>
              <w:rPr>
                <w:sz w:val="24"/>
              </w:rPr>
              <w:t>Disability</w:t>
            </w:r>
            <w:r>
              <w:rPr>
                <w:spacing w:val="-9"/>
                <w:sz w:val="24"/>
              </w:rPr>
              <w:t xml:space="preserve"> </w:t>
            </w:r>
            <w:r>
              <w:rPr>
                <w:sz w:val="24"/>
              </w:rPr>
              <w:t>Access</w:t>
            </w:r>
            <w:r>
              <w:rPr>
                <w:spacing w:val="-7"/>
                <w:sz w:val="24"/>
              </w:rPr>
              <w:t xml:space="preserve"> </w:t>
            </w:r>
            <w:r>
              <w:rPr>
                <w:sz w:val="24"/>
              </w:rPr>
              <w:t>Education</w:t>
            </w:r>
            <w:r>
              <w:rPr>
                <w:spacing w:val="-6"/>
                <w:sz w:val="24"/>
              </w:rPr>
              <w:t xml:space="preserve"> </w:t>
            </w:r>
            <w:r>
              <w:rPr>
                <w:sz w:val="24"/>
              </w:rPr>
              <w:t>and</w:t>
            </w:r>
            <w:r>
              <w:rPr>
                <w:spacing w:val="-6"/>
                <w:sz w:val="24"/>
              </w:rPr>
              <w:t xml:space="preserve"> </w:t>
            </w:r>
            <w:r>
              <w:rPr>
                <w:sz w:val="24"/>
              </w:rPr>
              <w:t xml:space="preserve">Revolving Fund initiatives and data </w:t>
            </w:r>
            <w:r>
              <w:rPr>
                <w:spacing w:val="-2"/>
                <w:sz w:val="24"/>
              </w:rPr>
              <w:t>analysis</w:t>
            </w:r>
          </w:p>
        </w:tc>
      </w:tr>
    </w:tbl>
    <w:p w14:paraId="47D8E7D9" w14:textId="77777777" w:rsidR="006C66B2" w:rsidRDefault="00032C37">
      <w:pPr>
        <w:spacing w:before="24"/>
        <w:ind w:left="417"/>
        <w:rPr>
          <w:b/>
          <w:sz w:val="24"/>
        </w:rPr>
      </w:pPr>
      <w:r>
        <w:rPr>
          <w:b/>
          <w:spacing w:val="-5"/>
          <w:sz w:val="24"/>
        </w:rPr>
        <w:t>63</w:t>
      </w:r>
    </w:p>
    <w:p w14:paraId="67435D86" w14:textId="77777777" w:rsidR="006C66B2" w:rsidRDefault="006C66B2">
      <w:pPr>
        <w:rPr>
          <w:b/>
          <w:sz w:val="24"/>
        </w:rPr>
        <w:sectPr w:rsidR="006C66B2">
          <w:pgSz w:w="12240" w:h="15840"/>
          <w:pgMar w:top="1220" w:right="360" w:bottom="280" w:left="360" w:header="731" w:footer="0" w:gutter="0"/>
          <w:cols w:space="720"/>
        </w:sectPr>
      </w:pPr>
    </w:p>
    <w:p w14:paraId="1E67DAE3" w14:textId="77777777" w:rsidR="006C66B2" w:rsidRDefault="006C66B2">
      <w:pPr>
        <w:pStyle w:val="BodyText"/>
        <w:spacing w:before="20"/>
        <w:rPr>
          <w:b/>
        </w:rPr>
      </w:pPr>
    </w:p>
    <w:p w14:paraId="1144FDF3" w14:textId="429E821A" w:rsidR="006C66B2" w:rsidRDefault="00032C37">
      <w:pPr>
        <w:ind w:left="681"/>
        <w:rPr>
          <w:b/>
          <w:sz w:val="24"/>
        </w:rPr>
      </w:pPr>
      <w:r>
        <w:rPr>
          <w:b/>
          <w:sz w:val="24"/>
        </w:rPr>
        <w:t>Appendix</w:t>
      </w:r>
      <w:r>
        <w:rPr>
          <w:b/>
          <w:spacing w:val="-6"/>
          <w:sz w:val="24"/>
        </w:rPr>
        <w:t xml:space="preserve"> </w:t>
      </w:r>
      <w:r>
        <w:rPr>
          <w:b/>
          <w:sz w:val="24"/>
        </w:rPr>
        <w:t>E: Summary</w:t>
      </w:r>
      <w:r>
        <w:rPr>
          <w:b/>
          <w:spacing w:val="-7"/>
          <w:sz w:val="24"/>
        </w:rPr>
        <w:t xml:space="preserve"> </w:t>
      </w:r>
      <w:r>
        <w:rPr>
          <w:b/>
          <w:sz w:val="24"/>
        </w:rPr>
        <w:t>of</w:t>
      </w:r>
      <w:r>
        <w:rPr>
          <w:b/>
          <w:spacing w:val="-3"/>
          <w:sz w:val="24"/>
        </w:rPr>
        <w:t xml:space="preserve"> </w:t>
      </w:r>
      <w:r>
        <w:rPr>
          <w:b/>
          <w:sz w:val="24"/>
        </w:rPr>
        <w:t>2024-2025</w:t>
      </w:r>
      <w:r>
        <w:rPr>
          <w:b/>
          <w:spacing w:val="-3"/>
          <w:sz w:val="24"/>
        </w:rPr>
        <w:t xml:space="preserve"> </w:t>
      </w:r>
      <w:r>
        <w:rPr>
          <w:b/>
          <w:sz w:val="24"/>
        </w:rPr>
        <w:t>Two-Year</w:t>
      </w:r>
      <w:r>
        <w:rPr>
          <w:b/>
          <w:spacing w:val="-3"/>
          <w:sz w:val="24"/>
        </w:rPr>
        <w:t xml:space="preserve"> </w:t>
      </w:r>
      <w:r>
        <w:rPr>
          <w:b/>
          <w:sz w:val="24"/>
        </w:rPr>
        <w:t>Strategic</w:t>
      </w:r>
      <w:r>
        <w:rPr>
          <w:b/>
          <w:spacing w:val="-5"/>
          <w:sz w:val="24"/>
        </w:rPr>
        <w:t xml:space="preserve"> </w:t>
      </w:r>
      <w:r>
        <w:rPr>
          <w:b/>
          <w:spacing w:val="-2"/>
          <w:sz w:val="24"/>
        </w:rPr>
        <w:t>Goals</w:t>
      </w:r>
    </w:p>
    <w:p w14:paraId="1ECF11B2" w14:textId="77777777" w:rsidR="006C66B2" w:rsidRDefault="006C66B2">
      <w:pPr>
        <w:pStyle w:val="BodyText"/>
        <w:spacing w:before="224"/>
        <w:rPr>
          <w:b/>
          <w:sz w:val="20"/>
        </w:rPr>
      </w:pPr>
    </w:p>
    <w:tbl>
      <w:tblPr>
        <w:tblW w:w="0" w:type="auto"/>
        <w:tblInd w:w="1119"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0" w:type="dxa"/>
          <w:right w:w="0" w:type="dxa"/>
        </w:tblCellMar>
        <w:tblLook w:val="01E0" w:firstRow="1" w:lastRow="1" w:firstColumn="1" w:lastColumn="1" w:noHBand="0" w:noVBand="0"/>
      </w:tblPr>
      <w:tblGrid>
        <w:gridCol w:w="4222"/>
        <w:gridCol w:w="5031"/>
      </w:tblGrid>
      <w:tr w:rsidR="006C66B2" w14:paraId="2C17E2FA" w14:textId="77777777">
        <w:trPr>
          <w:trHeight w:val="550"/>
        </w:trPr>
        <w:tc>
          <w:tcPr>
            <w:tcW w:w="4222" w:type="dxa"/>
            <w:shd w:val="clear" w:color="auto" w:fill="C5D9EF"/>
          </w:tcPr>
          <w:p w14:paraId="08E698E8" w14:textId="77777777" w:rsidR="006C66B2" w:rsidRDefault="00032C37">
            <w:pPr>
              <w:pStyle w:val="TableParagraph"/>
              <w:spacing w:before="61"/>
              <w:ind w:left="31"/>
              <w:rPr>
                <w:b/>
                <w:sz w:val="24"/>
              </w:rPr>
            </w:pPr>
            <w:r>
              <w:rPr>
                <w:b/>
                <w:spacing w:val="-4"/>
                <w:sz w:val="24"/>
              </w:rPr>
              <w:t>Goal</w:t>
            </w:r>
          </w:p>
        </w:tc>
        <w:tc>
          <w:tcPr>
            <w:tcW w:w="5031" w:type="dxa"/>
            <w:shd w:val="clear" w:color="auto" w:fill="C5D9EF"/>
          </w:tcPr>
          <w:p w14:paraId="1184BB73" w14:textId="77777777" w:rsidR="006C66B2" w:rsidRDefault="00032C37">
            <w:pPr>
              <w:pStyle w:val="TableParagraph"/>
              <w:spacing w:before="61"/>
              <w:ind w:left="34"/>
              <w:rPr>
                <w:b/>
                <w:sz w:val="24"/>
              </w:rPr>
            </w:pPr>
            <w:r>
              <w:rPr>
                <w:b/>
                <w:spacing w:val="-2"/>
                <w:sz w:val="24"/>
              </w:rPr>
              <w:t>Purpose</w:t>
            </w:r>
          </w:p>
        </w:tc>
      </w:tr>
      <w:tr w:rsidR="006C66B2" w14:paraId="63A217A4" w14:textId="77777777">
        <w:trPr>
          <w:trHeight w:val="1115"/>
        </w:trPr>
        <w:tc>
          <w:tcPr>
            <w:tcW w:w="4222" w:type="dxa"/>
          </w:tcPr>
          <w:p w14:paraId="2B6B4D24" w14:textId="77777777" w:rsidR="006C66B2" w:rsidRDefault="00032C37">
            <w:pPr>
              <w:pStyle w:val="TableParagraph"/>
              <w:spacing w:before="60"/>
              <w:ind w:left="31" w:right="28"/>
              <w:rPr>
                <w:sz w:val="24"/>
              </w:rPr>
            </w:pPr>
            <w:r>
              <w:rPr>
                <w:sz w:val="24"/>
              </w:rPr>
              <w:t>Create</w:t>
            </w:r>
            <w:r>
              <w:rPr>
                <w:spacing w:val="-6"/>
                <w:sz w:val="24"/>
              </w:rPr>
              <w:t xml:space="preserve"> </w:t>
            </w:r>
            <w:r>
              <w:rPr>
                <w:sz w:val="24"/>
              </w:rPr>
              <w:t>a</w:t>
            </w:r>
            <w:r>
              <w:rPr>
                <w:spacing w:val="-4"/>
                <w:sz w:val="24"/>
              </w:rPr>
              <w:t xml:space="preserve"> </w:t>
            </w:r>
            <w:r>
              <w:rPr>
                <w:sz w:val="24"/>
              </w:rPr>
              <w:t>new</w:t>
            </w:r>
            <w:r>
              <w:rPr>
                <w:spacing w:val="-13"/>
                <w:sz w:val="24"/>
              </w:rPr>
              <w:t xml:space="preserve"> </w:t>
            </w:r>
            <w:r>
              <w:rPr>
                <w:sz w:val="24"/>
              </w:rPr>
              <w:t>five-year strategic</w:t>
            </w:r>
            <w:r>
              <w:rPr>
                <w:spacing w:val="-2"/>
                <w:sz w:val="24"/>
              </w:rPr>
              <w:t xml:space="preserve"> </w:t>
            </w:r>
            <w:r>
              <w:rPr>
                <w:spacing w:val="-4"/>
                <w:sz w:val="24"/>
              </w:rPr>
              <w:t>plan.</w:t>
            </w:r>
          </w:p>
        </w:tc>
        <w:tc>
          <w:tcPr>
            <w:tcW w:w="5031" w:type="dxa"/>
          </w:tcPr>
          <w:p w14:paraId="4E7B1A05" w14:textId="77777777" w:rsidR="006C66B2" w:rsidRDefault="00032C37">
            <w:pPr>
              <w:pStyle w:val="TableParagraph"/>
              <w:spacing w:before="84" w:line="211" w:lineRule="auto"/>
              <w:ind w:left="107" w:right="157"/>
              <w:jc w:val="left"/>
              <w:rPr>
                <w:sz w:val="24"/>
              </w:rPr>
            </w:pPr>
            <w:r>
              <w:rPr>
                <w:sz w:val="24"/>
              </w:rPr>
              <w:t>CCDA will embark on a yearlong planning process</w:t>
            </w:r>
            <w:r>
              <w:rPr>
                <w:spacing w:val="-12"/>
                <w:sz w:val="24"/>
              </w:rPr>
              <w:t xml:space="preserve"> </w:t>
            </w:r>
            <w:r>
              <w:rPr>
                <w:sz w:val="24"/>
              </w:rPr>
              <w:t>that</w:t>
            </w:r>
            <w:r>
              <w:rPr>
                <w:spacing w:val="-12"/>
                <w:sz w:val="24"/>
              </w:rPr>
              <w:t xml:space="preserve"> </w:t>
            </w:r>
            <w:r>
              <w:rPr>
                <w:sz w:val="24"/>
              </w:rPr>
              <w:t>will</w:t>
            </w:r>
            <w:r>
              <w:rPr>
                <w:spacing w:val="-11"/>
                <w:sz w:val="24"/>
              </w:rPr>
              <w:t xml:space="preserve"> </w:t>
            </w:r>
            <w:r>
              <w:rPr>
                <w:sz w:val="24"/>
              </w:rPr>
              <w:t>result</w:t>
            </w:r>
            <w:r>
              <w:rPr>
                <w:spacing w:val="-10"/>
                <w:sz w:val="24"/>
              </w:rPr>
              <w:t xml:space="preserve"> </w:t>
            </w:r>
            <w:r>
              <w:rPr>
                <w:sz w:val="24"/>
              </w:rPr>
              <w:t>in</w:t>
            </w:r>
            <w:r>
              <w:rPr>
                <w:spacing w:val="-12"/>
                <w:sz w:val="24"/>
              </w:rPr>
              <w:t xml:space="preserve"> </w:t>
            </w:r>
            <w:r>
              <w:rPr>
                <w:sz w:val="24"/>
              </w:rPr>
              <w:t>the</w:t>
            </w:r>
            <w:r>
              <w:rPr>
                <w:spacing w:val="-14"/>
                <w:sz w:val="24"/>
              </w:rPr>
              <w:t xml:space="preserve"> </w:t>
            </w:r>
            <w:r>
              <w:rPr>
                <w:sz w:val="24"/>
              </w:rPr>
              <w:t>development</w:t>
            </w:r>
            <w:r>
              <w:rPr>
                <w:spacing w:val="-13"/>
                <w:sz w:val="24"/>
              </w:rPr>
              <w:t xml:space="preserve"> </w:t>
            </w:r>
            <w:r>
              <w:rPr>
                <w:sz w:val="24"/>
              </w:rPr>
              <w:t>of a new five-year strategic plan.</w:t>
            </w:r>
          </w:p>
        </w:tc>
      </w:tr>
      <w:tr w:rsidR="006C66B2" w14:paraId="6C9CD652" w14:textId="77777777">
        <w:trPr>
          <w:trHeight w:val="1291"/>
        </w:trPr>
        <w:tc>
          <w:tcPr>
            <w:tcW w:w="4222" w:type="dxa"/>
          </w:tcPr>
          <w:p w14:paraId="5C71E902" w14:textId="77777777" w:rsidR="006C66B2" w:rsidRDefault="00032C37">
            <w:pPr>
              <w:pStyle w:val="TableParagraph"/>
              <w:spacing w:before="87" w:line="211" w:lineRule="auto"/>
              <w:ind w:left="107"/>
              <w:jc w:val="left"/>
              <w:rPr>
                <w:sz w:val="24"/>
              </w:rPr>
            </w:pPr>
            <w:r>
              <w:rPr>
                <w:sz w:val="24"/>
              </w:rPr>
              <w:t>Enhance</w:t>
            </w:r>
            <w:r>
              <w:rPr>
                <w:spacing w:val="-17"/>
                <w:sz w:val="24"/>
              </w:rPr>
              <w:t xml:space="preserve"> </w:t>
            </w:r>
            <w:r>
              <w:rPr>
                <w:sz w:val="24"/>
              </w:rPr>
              <w:t>regional</w:t>
            </w:r>
            <w:r>
              <w:rPr>
                <w:spacing w:val="-17"/>
                <w:sz w:val="24"/>
              </w:rPr>
              <w:t xml:space="preserve"> </w:t>
            </w:r>
            <w:r>
              <w:rPr>
                <w:sz w:val="24"/>
              </w:rPr>
              <w:t>outreach</w:t>
            </w:r>
            <w:r>
              <w:rPr>
                <w:spacing w:val="-16"/>
                <w:sz w:val="24"/>
              </w:rPr>
              <w:t xml:space="preserve"> </w:t>
            </w:r>
            <w:r>
              <w:rPr>
                <w:sz w:val="24"/>
              </w:rPr>
              <w:t>to</w:t>
            </w:r>
            <w:r>
              <w:rPr>
                <w:spacing w:val="-17"/>
                <w:sz w:val="24"/>
              </w:rPr>
              <w:t xml:space="preserve"> </w:t>
            </w:r>
            <w:r>
              <w:rPr>
                <w:sz w:val="24"/>
              </w:rPr>
              <w:t xml:space="preserve">small </w:t>
            </w:r>
            <w:r>
              <w:rPr>
                <w:spacing w:val="-2"/>
                <w:sz w:val="24"/>
              </w:rPr>
              <w:t>businesses.</w:t>
            </w:r>
          </w:p>
        </w:tc>
        <w:tc>
          <w:tcPr>
            <w:tcW w:w="5031" w:type="dxa"/>
          </w:tcPr>
          <w:p w14:paraId="1904EA4A" w14:textId="77777777" w:rsidR="006C66B2" w:rsidRDefault="00032C37">
            <w:pPr>
              <w:pStyle w:val="TableParagraph"/>
              <w:spacing w:before="78" w:line="220" w:lineRule="auto"/>
              <w:ind w:left="107" w:right="157"/>
              <w:jc w:val="left"/>
              <w:rPr>
                <w:sz w:val="24"/>
              </w:rPr>
            </w:pPr>
            <w:r>
              <w:rPr>
                <w:sz w:val="24"/>
              </w:rPr>
              <w:t>Plans</w:t>
            </w:r>
            <w:r>
              <w:rPr>
                <w:spacing w:val="-10"/>
                <w:sz w:val="24"/>
              </w:rPr>
              <w:t xml:space="preserve"> </w:t>
            </w:r>
            <w:r>
              <w:rPr>
                <w:sz w:val="24"/>
              </w:rPr>
              <w:t>are</w:t>
            </w:r>
            <w:r>
              <w:rPr>
                <w:spacing w:val="-10"/>
                <w:sz w:val="24"/>
              </w:rPr>
              <w:t xml:space="preserve"> </w:t>
            </w:r>
            <w:r>
              <w:rPr>
                <w:sz w:val="24"/>
              </w:rPr>
              <w:t>underway</w:t>
            </w:r>
            <w:r>
              <w:rPr>
                <w:spacing w:val="-14"/>
                <w:sz w:val="24"/>
              </w:rPr>
              <w:t xml:space="preserve"> </w:t>
            </w:r>
            <w:r>
              <w:rPr>
                <w:sz w:val="24"/>
              </w:rPr>
              <w:t>to</w:t>
            </w:r>
            <w:r>
              <w:rPr>
                <w:spacing w:val="-7"/>
                <w:sz w:val="24"/>
              </w:rPr>
              <w:t xml:space="preserve"> </w:t>
            </w:r>
            <w:r>
              <w:rPr>
                <w:sz w:val="24"/>
              </w:rPr>
              <w:t>conduct</w:t>
            </w:r>
            <w:r>
              <w:rPr>
                <w:spacing w:val="-7"/>
                <w:sz w:val="24"/>
              </w:rPr>
              <w:t xml:space="preserve"> </w:t>
            </w:r>
            <w:r>
              <w:rPr>
                <w:sz w:val="24"/>
              </w:rPr>
              <w:t xml:space="preserve">listening forums, online </w:t>
            </w:r>
            <w:proofErr w:type="gramStart"/>
            <w:r>
              <w:rPr>
                <w:sz w:val="24"/>
              </w:rPr>
              <w:t>trainings</w:t>
            </w:r>
            <w:proofErr w:type="gramEnd"/>
            <w:r>
              <w:rPr>
                <w:sz w:val="24"/>
              </w:rPr>
              <w:t>, and outreach activities</w:t>
            </w:r>
            <w:r>
              <w:rPr>
                <w:spacing w:val="-15"/>
                <w:sz w:val="24"/>
              </w:rPr>
              <w:t xml:space="preserve"> </w:t>
            </w:r>
            <w:r>
              <w:rPr>
                <w:sz w:val="24"/>
              </w:rPr>
              <w:t>to</w:t>
            </w:r>
            <w:r>
              <w:rPr>
                <w:spacing w:val="-15"/>
                <w:sz w:val="24"/>
              </w:rPr>
              <w:t xml:space="preserve"> </w:t>
            </w:r>
            <w:r>
              <w:rPr>
                <w:sz w:val="24"/>
              </w:rPr>
              <w:t>small</w:t>
            </w:r>
            <w:r>
              <w:rPr>
                <w:spacing w:val="-16"/>
                <w:sz w:val="24"/>
              </w:rPr>
              <w:t xml:space="preserve"> </w:t>
            </w:r>
            <w:r>
              <w:rPr>
                <w:sz w:val="24"/>
              </w:rPr>
              <w:t>businesses</w:t>
            </w:r>
            <w:r>
              <w:rPr>
                <w:spacing w:val="-15"/>
                <w:sz w:val="24"/>
              </w:rPr>
              <w:t xml:space="preserve"> </w:t>
            </w:r>
            <w:r>
              <w:rPr>
                <w:sz w:val="24"/>
              </w:rPr>
              <w:t>in</w:t>
            </w:r>
            <w:r>
              <w:rPr>
                <w:spacing w:val="-14"/>
                <w:sz w:val="24"/>
              </w:rPr>
              <w:t xml:space="preserve"> </w:t>
            </w:r>
            <w:r>
              <w:rPr>
                <w:sz w:val="24"/>
              </w:rPr>
              <w:t>different regions of the state.</w:t>
            </w:r>
          </w:p>
        </w:tc>
      </w:tr>
      <w:tr w:rsidR="006C66B2" w14:paraId="6B61A43C" w14:textId="77777777">
        <w:trPr>
          <w:trHeight w:val="1993"/>
        </w:trPr>
        <w:tc>
          <w:tcPr>
            <w:tcW w:w="4222" w:type="dxa"/>
          </w:tcPr>
          <w:p w14:paraId="57D705E4" w14:textId="39D8423F" w:rsidR="006C66B2" w:rsidRDefault="00032C37">
            <w:pPr>
              <w:pStyle w:val="TableParagraph"/>
              <w:spacing w:before="87" w:line="211" w:lineRule="auto"/>
              <w:ind w:left="107" w:right="557"/>
              <w:jc w:val="left"/>
              <w:rPr>
                <w:sz w:val="24"/>
              </w:rPr>
            </w:pPr>
            <w:r>
              <w:rPr>
                <w:sz w:val="24"/>
              </w:rPr>
              <w:t>Increase</w:t>
            </w:r>
            <w:r>
              <w:rPr>
                <w:spacing w:val="-19"/>
                <w:sz w:val="24"/>
              </w:rPr>
              <w:t xml:space="preserve"> </w:t>
            </w:r>
            <w:r w:rsidR="00A270BA">
              <w:rPr>
                <w:sz w:val="24"/>
              </w:rPr>
              <w:t>CCDA’s</w:t>
            </w:r>
            <w:r>
              <w:rPr>
                <w:spacing w:val="-17"/>
                <w:sz w:val="24"/>
              </w:rPr>
              <w:t xml:space="preserve"> </w:t>
            </w:r>
            <w:r>
              <w:rPr>
                <w:sz w:val="24"/>
              </w:rPr>
              <w:t>business</w:t>
            </w:r>
            <w:r>
              <w:rPr>
                <w:spacing w:val="-16"/>
                <w:sz w:val="24"/>
              </w:rPr>
              <w:t xml:space="preserve"> </w:t>
            </w:r>
            <w:r>
              <w:rPr>
                <w:sz w:val="24"/>
              </w:rPr>
              <w:t xml:space="preserve">community </w:t>
            </w:r>
            <w:r>
              <w:rPr>
                <w:spacing w:val="-2"/>
                <w:sz w:val="24"/>
              </w:rPr>
              <w:t>engagement.</w:t>
            </w:r>
          </w:p>
        </w:tc>
        <w:tc>
          <w:tcPr>
            <w:tcW w:w="5031" w:type="dxa"/>
          </w:tcPr>
          <w:p w14:paraId="6F09F0A4" w14:textId="00416432" w:rsidR="006C66B2" w:rsidRDefault="00032C37">
            <w:pPr>
              <w:pStyle w:val="TableParagraph"/>
              <w:spacing w:before="85" w:line="216" w:lineRule="auto"/>
              <w:ind w:left="107" w:right="249"/>
              <w:jc w:val="left"/>
              <w:rPr>
                <w:sz w:val="24"/>
              </w:rPr>
            </w:pPr>
            <w:r>
              <w:rPr>
                <w:sz w:val="24"/>
              </w:rPr>
              <w:t>Utilizing census data, CCDA will develop a strategy to improve outreach to businesses that are minority</w:t>
            </w:r>
            <w:r w:rsidR="00A270BA">
              <w:rPr>
                <w:sz w:val="24"/>
              </w:rPr>
              <w:t>-</w:t>
            </w:r>
            <w:r>
              <w:rPr>
                <w:sz w:val="24"/>
              </w:rPr>
              <w:t xml:space="preserve">owned and </w:t>
            </w:r>
            <w:r w:rsidR="00D6686B">
              <w:rPr>
                <w:sz w:val="24"/>
              </w:rPr>
              <w:t>that</w:t>
            </w:r>
            <w:r>
              <w:rPr>
                <w:sz w:val="24"/>
              </w:rPr>
              <w:t xml:space="preserve"> represent non-English</w:t>
            </w:r>
            <w:r>
              <w:rPr>
                <w:spacing w:val="-11"/>
                <w:sz w:val="24"/>
              </w:rPr>
              <w:t xml:space="preserve"> </w:t>
            </w:r>
            <w:r>
              <w:rPr>
                <w:sz w:val="24"/>
              </w:rPr>
              <w:t>speaking</w:t>
            </w:r>
            <w:r>
              <w:rPr>
                <w:spacing w:val="-17"/>
                <w:sz w:val="24"/>
              </w:rPr>
              <w:t xml:space="preserve"> </w:t>
            </w:r>
            <w:r>
              <w:rPr>
                <w:sz w:val="24"/>
              </w:rPr>
              <w:t>communities,</w:t>
            </w:r>
            <w:r>
              <w:rPr>
                <w:spacing w:val="-12"/>
                <w:sz w:val="24"/>
              </w:rPr>
              <w:t xml:space="preserve"> </w:t>
            </w:r>
            <w:r>
              <w:rPr>
                <w:sz w:val="24"/>
              </w:rPr>
              <w:t>with</w:t>
            </w:r>
            <w:r>
              <w:rPr>
                <w:spacing w:val="-11"/>
                <w:sz w:val="24"/>
              </w:rPr>
              <w:t xml:space="preserve"> </w:t>
            </w:r>
            <w:r>
              <w:rPr>
                <w:sz w:val="24"/>
              </w:rPr>
              <w:t>the goal</w:t>
            </w:r>
            <w:r>
              <w:rPr>
                <w:spacing w:val="-16"/>
                <w:sz w:val="24"/>
              </w:rPr>
              <w:t xml:space="preserve"> </w:t>
            </w:r>
            <w:r>
              <w:rPr>
                <w:sz w:val="24"/>
              </w:rPr>
              <w:t>of</w:t>
            </w:r>
            <w:r>
              <w:rPr>
                <w:spacing w:val="-13"/>
                <w:sz w:val="24"/>
              </w:rPr>
              <w:t xml:space="preserve"> </w:t>
            </w:r>
            <w:r>
              <w:rPr>
                <w:sz w:val="24"/>
              </w:rPr>
              <w:t>reaching</w:t>
            </w:r>
            <w:r>
              <w:rPr>
                <w:spacing w:val="-17"/>
                <w:sz w:val="24"/>
              </w:rPr>
              <w:t xml:space="preserve"> </w:t>
            </w:r>
            <w:r>
              <w:rPr>
                <w:sz w:val="24"/>
              </w:rPr>
              <w:t>numerous</w:t>
            </w:r>
            <w:r>
              <w:rPr>
                <w:spacing w:val="-16"/>
                <w:sz w:val="24"/>
              </w:rPr>
              <w:t xml:space="preserve"> </w:t>
            </w:r>
            <w:r>
              <w:rPr>
                <w:sz w:val="24"/>
              </w:rPr>
              <w:t>business</w:t>
            </w:r>
            <w:r>
              <w:rPr>
                <w:spacing w:val="-16"/>
                <w:sz w:val="24"/>
              </w:rPr>
              <w:t xml:space="preserve"> </w:t>
            </w:r>
            <w:r>
              <w:rPr>
                <w:sz w:val="24"/>
              </w:rPr>
              <w:t>owners that more closely match the diversity of the communities in each region of California.</w:t>
            </w:r>
          </w:p>
        </w:tc>
      </w:tr>
    </w:tbl>
    <w:p w14:paraId="1BE677ED" w14:textId="77777777" w:rsidR="006C66B2" w:rsidRDefault="006C66B2">
      <w:pPr>
        <w:pStyle w:val="BodyText"/>
        <w:rPr>
          <w:b/>
        </w:rPr>
      </w:pPr>
    </w:p>
    <w:p w14:paraId="739388C0" w14:textId="77777777" w:rsidR="006C66B2" w:rsidRDefault="006C66B2">
      <w:pPr>
        <w:pStyle w:val="BodyText"/>
        <w:rPr>
          <w:b/>
        </w:rPr>
      </w:pPr>
    </w:p>
    <w:p w14:paraId="7DF21CCA" w14:textId="77777777" w:rsidR="006C66B2" w:rsidRDefault="006C66B2">
      <w:pPr>
        <w:pStyle w:val="BodyText"/>
        <w:rPr>
          <w:b/>
        </w:rPr>
      </w:pPr>
    </w:p>
    <w:p w14:paraId="4C477914" w14:textId="77777777" w:rsidR="006C66B2" w:rsidRDefault="006C66B2">
      <w:pPr>
        <w:pStyle w:val="BodyText"/>
        <w:rPr>
          <w:b/>
        </w:rPr>
      </w:pPr>
    </w:p>
    <w:p w14:paraId="6CFCCC4E" w14:textId="77777777" w:rsidR="006C66B2" w:rsidRDefault="006C66B2">
      <w:pPr>
        <w:pStyle w:val="BodyText"/>
        <w:rPr>
          <w:b/>
        </w:rPr>
      </w:pPr>
    </w:p>
    <w:p w14:paraId="3936B696" w14:textId="77777777" w:rsidR="006C66B2" w:rsidRDefault="006C66B2">
      <w:pPr>
        <w:pStyle w:val="BodyText"/>
        <w:rPr>
          <w:b/>
        </w:rPr>
      </w:pPr>
    </w:p>
    <w:p w14:paraId="030761DA" w14:textId="77777777" w:rsidR="006C66B2" w:rsidRDefault="006C66B2">
      <w:pPr>
        <w:pStyle w:val="BodyText"/>
        <w:rPr>
          <w:b/>
        </w:rPr>
      </w:pPr>
    </w:p>
    <w:p w14:paraId="4D419500" w14:textId="77777777" w:rsidR="006C66B2" w:rsidRDefault="006C66B2">
      <w:pPr>
        <w:pStyle w:val="BodyText"/>
        <w:rPr>
          <w:b/>
        </w:rPr>
      </w:pPr>
    </w:p>
    <w:p w14:paraId="67FE12AB" w14:textId="77777777" w:rsidR="006C66B2" w:rsidRDefault="006C66B2">
      <w:pPr>
        <w:pStyle w:val="BodyText"/>
        <w:rPr>
          <w:b/>
        </w:rPr>
      </w:pPr>
    </w:p>
    <w:p w14:paraId="191F09A8" w14:textId="77777777" w:rsidR="006C66B2" w:rsidRDefault="006C66B2">
      <w:pPr>
        <w:pStyle w:val="BodyText"/>
        <w:rPr>
          <w:b/>
        </w:rPr>
      </w:pPr>
    </w:p>
    <w:p w14:paraId="56C23C36" w14:textId="77777777" w:rsidR="006C66B2" w:rsidRDefault="006C66B2">
      <w:pPr>
        <w:pStyle w:val="BodyText"/>
        <w:rPr>
          <w:b/>
        </w:rPr>
      </w:pPr>
    </w:p>
    <w:p w14:paraId="748CB6B6" w14:textId="77777777" w:rsidR="006C66B2" w:rsidRDefault="006C66B2">
      <w:pPr>
        <w:pStyle w:val="BodyText"/>
        <w:rPr>
          <w:b/>
        </w:rPr>
      </w:pPr>
    </w:p>
    <w:p w14:paraId="554A4ED0" w14:textId="77777777" w:rsidR="006C66B2" w:rsidRDefault="006C66B2">
      <w:pPr>
        <w:pStyle w:val="BodyText"/>
        <w:rPr>
          <w:b/>
        </w:rPr>
      </w:pPr>
    </w:p>
    <w:p w14:paraId="1EBE7494" w14:textId="77777777" w:rsidR="006C66B2" w:rsidRDefault="006C66B2">
      <w:pPr>
        <w:pStyle w:val="BodyText"/>
        <w:rPr>
          <w:b/>
        </w:rPr>
      </w:pPr>
    </w:p>
    <w:p w14:paraId="0B8B24A4" w14:textId="77777777" w:rsidR="006C66B2" w:rsidRDefault="006C66B2">
      <w:pPr>
        <w:pStyle w:val="BodyText"/>
        <w:rPr>
          <w:b/>
        </w:rPr>
      </w:pPr>
    </w:p>
    <w:p w14:paraId="74095701" w14:textId="77777777" w:rsidR="006C66B2" w:rsidRDefault="006C66B2">
      <w:pPr>
        <w:pStyle w:val="BodyText"/>
        <w:rPr>
          <w:b/>
        </w:rPr>
      </w:pPr>
    </w:p>
    <w:p w14:paraId="255BC0BE" w14:textId="77777777" w:rsidR="006C66B2" w:rsidRDefault="006C66B2">
      <w:pPr>
        <w:pStyle w:val="BodyText"/>
        <w:rPr>
          <w:b/>
        </w:rPr>
      </w:pPr>
    </w:p>
    <w:p w14:paraId="4BFE0AC5" w14:textId="77777777" w:rsidR="006C66B2" w:rsidRDefault="006C66B2">
      <w:pPr>
        <w:pStyle w:val="BodyText"/>
        <w:rPr>
          <w:b/>
        </w:rPr>
      </w:pPr>
    </w:p>
    <w:p w14:paraId="6BF007EC" w14:textId="77777777" w:rsidR="006C66B2" w:rsidRDefault="006C66B2">
      <w:pPr>
        <w:pStyle w:val="BodyText"/>
        <w:rPr>
          <w:b/>
        </w:rPr>
      </w:pPr>
    </w:p>
    <w:p w14:paraId="726CD933" w14:textId="77777777" w:rsidR="006C66B2" w:rsidRDefault="006C66B2">
      <w:pPr>
        <w:pStyle w:val="BodyText"/>
        <w:rPr>
          <w:b/>
        </w:rPr>
      </w:pPr>
    </w:p>
    <w:p w14:paraId="54D56C17" w14:textId="77777777" w:rsidR="006C66B2" w:rsidRDefault="006C66B2">
      <w:pPr>
        <w:pStyle w:val="BodyText"/>
        <w:rPr>
          <w:b/>
        </w:rPr>
      </w:pPr>
    </w:p>
    <w:p w14:paraId="1AA0A438" w14:textId="77777777" w:rsidR="006C66B2" w:rsidRDefault="006C66B2">
      <w:pPr>
        <w:pStyle w:val="BodyText"/>
        <w:rPr>
          <w:b/>
        </w:rPr>
      </w:pPr>
    </w:p>
    <w:p w14:paraId="1FC8C778" w14:textId="77777777" w:rsidR="006C66B2" w:rsidRDefault="006C66B2">
      <w:pPr>
        <w:pStyle w:val="BodyText"/>
        <w:rPr>
          <w:b/>
        </w:rPr>
      </w:pPr>
    </w:p>
    <w:p w14:paraId="7499193D" w14:textId="77777777" w:rsidR="006C66B2" w:rsidRDefault="006C66B2">
      <w:pPr>
        <w:pStyle w:val="BodyText"/>
        <w:rPr>
          <w:b/>
        </w:rPr>
      </w:pPr>
    </w:p>
    <w:p w14:paraId="306A206A" w14:textId="77777777" w:rsidR="006C66B2" w:rsidRDefault="006C66B2">
      <w:pPr>
        <w:pStyle w:val="BodyText"/>
        <w:rPr>
          <w:b/>
        </w:rPr>
      </w:pPr>
    </w:p>
    <w:p w14:paraId="726A41AB" w14:textId="77777777" w:rsidR="006C66B2" w:rsidRDefault="006C66B2">
      <w:pPr>
        <w:pStyle w:val="BodyText"/>
        <w:rPr>
          <w:b/>
        </w:rPr>
      </w:pPr>
    </w:p>
    <w:p w14:paraId="7166420B" w14:textId="77777777" w:rsidR="006C66B2" w:rsidRDefault="006C66B2">
      <w:pPr>
        <w:pStyle w:val="BodyText"/>
        <w:rPr>
          <w:b/>
        </w:rPr>
      </w:pPr>
    </w:p>
    <w:p w14:paraId="7B0082D3" w14:textId="77777777" w:rsidR="006C66B2" w:rsidRDefault="006C66B2">
      <w:pPr>
        <w:pStyle w:val="BodyText"/>
        <w:spacing w:before="150"/>
        <w:rPr>
          <w:b/>
        </w:rPr>
      </w:pPr>
    </w:p>
    <w:p w14:paraId="5DA7C8F8" w14:textId="77777777" w:rsidR="006C66B2" w:rsidRDefault="00032C37">
      <w:pPr>
        <w:ind w:right="413"/>
        <w:jc w:val="right"/>
        <w:rPr>
          <w:b/>
          <w:sz w:val="24"/>
        </w:rPr>
      </w:pPr>
      <w:r>
        <w:rPr>
          <w:b/>
          <w:spacing w:val="-5"/>
          <w:sz w:val="24"/>
        </w:rPr>
        <w:t>64</w:t>
      </w:r>
    </w:p>
    <w:p w14:paraId="08D5B6BA" w14:textId="77777777" w:rsidR="006C66B2" w:rsidRDefault="006C66B2">
      <w:pPr>
        <w:jc w:val="right"/>
        <w:rPr>
          <w:b/>
          <w:sz w:val="24"/>
        </w:rPr>
        <w:sectPr w:rsidR="006C66B2">
          <w:pgSz w:w="12240" w:h="15840"/>
          <w:pgMar w:top="1220" w:right="360" w:bottom="280" w:left="360" w:header="731" w:footer="0" w:gutter="0"/>
          <w:cols w:space="720"/>
        </w:sectPr>
      </w:pPr>
    </w:p>
    <w:p w14:paraId="09CFAEE0" w14:textId="77777777" w:rsidR="006C66B2" w:rsidRDefault="00032C37">
      <w:pPr>
        <w:pStyle w:val="Heading2"/>
      </w:pPr>
      <w:r>
        <w:rPr>
          <w:color w:val="00334D"/>
          <w:spacing w:val="-2"/>
        </w:rPr>
        <w:lastRenderedPageBreak/>
        <w:t>References</w:t>
      </w:r>
    </w:p>
    <w:p w14:paraId="7F748EC7" w14:textId="77777777" w:rsidR="006C66B2" w:rsidRDefault="00032C37">
      <w:pPr>
        <w:spacing w:before="355"/>
        <w:ind w:left="917"/>
        <w:rPr>
          <w:b/>
          <w:sz w:val="24"/>
        </w:rPr>
      </w:pPr>
      <w:r>
        <w:rPr>
          <w:b/>
          <w:sz w:val="24"/>
        </w:rPr>
        <w:t>Table</w:t>
      </w:r>
      <w:r>
        <w:rPr>
          <w:b/>
          <w:spacing w:val="-10"/>
          <w:sz w:val="24"/>
        </w:rPr>
        <w:t xml:space="preserve"> </w:t>
      </w:r>
      <w:r>
        <w:rPr>
          <w:b/>
          <w:sz w:val="24"/>
        </w:rPr>
        <w:t>8:</w:t>
      </w:r>
      <w:r>
        <w:rPr>
          <w:b/>
          <w:spacing w:val="-8"/>
          <w:sz w:val="24"/>
        </w:rPr>
        <w:t xml:space="preserve"> </w:t>
      </w:r>
      <w:r>
        <w:rPr>
          <w:b/>
          <w:sz w:val="24"/>
        </w:rPr>
        <w:t>Top</w:t>
      </w:r>
      <w:r>
        <w:rPr>
          <w:b/>
          <w:spacing w:val="-8"/>
          <w:sz w:val="24"/>
        </w:rPr>
        <w:t xml:space="preserve"> </w:t>
      </w:r>
      <w:r>
        <w:rPr>
          <w:b/>
          <w:sz w:val="24"/>
        </w:rPr>
        <w:t>ZIP</w:t>
      </w:r>
      <w:r>
        <w:rPr>
          <w:b/>
          <w:spacing w:val="-15"/>
          <w:sz w:val="24"/>
        </w:rPr>
        <w:t xml:space="preserve"> </w:t>
      </w:r>
      <w:r>
        <w:rPr>
          <w:b/>
          <w:sz w:val="24"/>
        </w:rPr>
        <w:t>Codes</w:t>
      </w:r>
      <w:r>
        <w:rPr>
          <w:b/>
          <w:spacing w:val="-7"/>
          <w:sz w:val="24"/>
        </w:rPr>
        <w:t xml:space="preserve"> </w:t>
      </w:r>
      <w:r>
        <w:rPr>
          <w:b/>
          <w:spacing w:val="-2"/>
          <w:sz w:val="24"/>
        </w:rPr>
        <w:t>(2025)</w:t>
      </w:r>
    </w:p>
    <w:p w14:paraId="35966C78" w14:textId="77777777" w:rsidR="006C66B2" w:rsidRDefault="00032C37">
      <w:pPr>
        <w:pStyle w:val="BodyText"/>
        <w:spacing w:before="185"/>
        <w:ind w:left="917"/>
      </w:pPr>
      <w:r>
        <w:t>ZIP</w:t>
      </w:r>
      <w:r>
        <w:rPr>
          <w:spacing w:val="-7"/>
        </w:rPr>
        <w:t xml:space="preserve"> </w:t>
      </w:r>
      <w:r>
        <w:t>Code:</w:t>
      </w:r>
      <w:r>
        <w:rPr>
          <w:spacing w:val="-2"/>
        </w:rPr>
        <w:t xml:space="preserve"> </w:t>
      </w:r>
      <w:r>
        <w:t>90025</w:t>
      </w:r>
      <w:r>
        <w:rPr>
          <w:spacing w:val="-2"/>
        </w:rPr>
        <w:t xml:space="preserve"> </w:t>
      </w:r>
      <w:r>
        <w:t>(Los</w:t>
      </w:r>
      <w:r>
        <w:rPr>
          <w:spacing w:val="-17"/>
        </w:rPr>
        <w:t xml:space="preserve"> </w:t>
      </w:r>
      <w:r>
        <w:t>Angeles)</w:t>
      </w:r>
      <w:r>
        <w:rPr>
          <w:spacing w:val="1"/>
        </w:rPr>
        <w:t xml:space="preserve"> </w:t>
      </w:r>
      <w:hyperlink r:id="rId233">
        <w:r>
          <w:rPr>
            <w:color w:val="085294"/>
            <w:u w:val="single" w:color="085294"/>
          </w:rPr>
          <w:t>Los</w:t>
        </w:r>
        <w:r>
          <w:rPr>
            <w:color w:val="085294"/>
            <w:spacing w:val="-15"/>
            <w:u w:val="single" w:color="085294"/>
          </w:rPr>
          <w:t xml:space="preserve"> </w:t>
        </w:r>
        <w:r>
          <w:rPr>
            <w:color w:val="085294"/>
            <w:u w:val="single" w:color="085294"/>
          </w:rPr>
          <w:t>Angeles,</w:t>
        </w:r>
        <w:r>
          <w:rPr>
            <w:color w:val="085294"/>
            <w:spacing w:val="-4"/>
            <w:u w:val="single" w:color="085294"/>
          </w:rPr>
          <w:t xml:space="preserve"> </w:t>
        </w:r>
        <w:r>
          <w:rPr>
            <w:color w:val="085294"/>
            <w:u w:val="single" w:color="085294"/>
          </w:rPr>
          <w:t>CA</w:t>
        </w:r>
        <w:r>
          <w:rPr>
            <w:color w:val="085294"/>
            <w:spacing w:val="-14"/>
            <w:u w:val="single" w:color="085294"/>
          </w:rPr>
          <w:t xml:space="preserve"> </w:t>
        </w:r>
        <w:r>
          <w:rPr>
            <w:color w:val="085294"/>
            <w:u w:val="single" w:color="085294"/>
          </w:rPr>
          <w:t>-</w:t>
        </w:r>
        <w:r>
          <w:rPr>
            <w:color w:val="085294"/>
            <w:spacing w:val="-2"/>
            <w:u w:val="single" w:color="085294"/>
          </w:rPr>
          <w:t xml:space="preserve"> </w:t>
        </w:r>
        <w:r>
          <w:rPr>
            <w:color w:val="085294"/>
            <w:u w:val="single" w:color="085294"/>
          </w:rPr>
          <w:t>United</w:t>
        </w:r>
        <w:r>
          <w:rPr>
            <w:color w:val="085294"/>
            <w:spacing w:val="-1"/>
            <w:u w:val="single" w:color="085294"/>
          </w:rPr>
          <w:t xml:space="preserve"> </w:t>
        </w:r>
        <w:r>
          <w:rPr>
            <w:color w:val="085294"/>
            <w:u w:val="single" w:color="085294"/>
          </w:rPr>
          <w:t>States</w:t>
        </w:r>
        <w:r>
          <w:rPr>
            <w:color w:val="085294"/>
            <w:spacing w:val="-5"/>
            <w:u w:val="single" w:color="085294"/>
          </w:rPr>
          <w:t xml:space="preserve"> </w:t>
        </w:r>
        <w:r>
          <w:rPr>
            <w:color w:val="085294"/>
            <w:u w:val="single" w:color="085294"/>
          </w:rPr>
          <w:t>ZIP</w:t>
        </w:r>
        <w:r>
          <w:rPr>
            <w:color w:val="085294"/>
            <w:spacing w:val="-7"/>
            <w:u w:val="single" w:color="085294"/>
          </w:rPr>
          <w:t xml:space="preserve"> </w:t>
        </w:r>
        <w:r>
          <w:rPr>
            <w:color w:val="085294"/>
            <w:spacing w:val="-2"/>
            <w:u w:val="single" w:color="085294"/>
          </w:rPr>
          <w:t>Codes.org</w:t>
        </w:r>
      </w:hyperlink>
    </w:p>
    <w:p w14:paraId="66CBFAF4" w14:textId="77777777" w:rsidR="006C66B2" w:rsidRDefault="00032C37">
      <w:pPr>
        <w:pStyle w:val="BodyText"/>
        <w:spacing w:before="185" w:line="398" w:lineRule="auto"/>
        <w:ind w:left="917" w:right="1025"/>
      </w:pPr>
      <w:r>
        <w:t>ZIP</w:t>
      </w:r>
      <w:r>
        <w:rPr>
          <w:spacing w:val="-7"/>
        </w:rPr>
        <w:t xml:space="preserve"> </w:t>
      </w:r>
      <w:r>
        <w:t>Code:</w:t>
      </w:r>
      <w:r>
        <w:rPr>
          <w:spacing w:val="-3"/>
        </w:rPr>
        <w:t xml:space="preserve"> </w:t>
      </w:r>
      <w:r>
        <w:t>90277</w:t>
      </w:r>
      <w:r>
        <w:rPr>
          <w:spacing w:val="-3"/>
        </w:rPr>
        <w:t xml:space="preserve"> </w:t>
      </w:r>
      <w:r>
        <w:t>(Redondo</w:t>
      </w:r>
      <w:r>
        <w:rPr>
          <w:spacing w:val="-3"/>
        </w:rPr>
        <w:t xml:space="preserve"> </w:t>
      </w:r>
      <w:r>
        <w:t xml:space="preserve">Beach) </w:t>
      </w:r>
      <w:hyperlink r:id="rId234">
        <w:r>
          <w:rPr>
            <w:color w:val="085294"/>
            <w:u w:val="single" w:color="085294"/>
          </w:rPr>
          <w:t>Redondo</w:t>
        </w:r>
        <w:r>
          <w:rPr>
            <w:color w:val="085294"/>
            <w:spacing w:val="-5"/>
            <w:u w:val="single" w:color="085294"/>
          </w:rPr>
          <w:t xml:space="preserve"> </w:t>
        </w:r>
        <w:r>
          <w:rPr>
            <w:color w:val="085294"/>
            <w:u w:val="single" w:color="085294"/>
          </w:rPr>
          <w:t>Beach,</w:t>
        </w:r>
        <w:r>
          <w:rPr>
            <w:color w:val="085294"/>
            <w:spacing w:val="-3"/>
            <w:u w:val="single" w:color="085294"/>
          </w:rPr>
          <w:t xml:space="preserve"> </w:t>
        </w:r>
        <w:r>
          <w:rPr>
            <w:color w:val="085294"/>
            <w:u w:val="single" w:color="085294"/>
          </w:rPr>
          <w:t>CA</w:t>
        </w:r>
        <w:r>
          <w:rPr>
            <w:color w:val="085294"/>
            <w:spacing w:val="-17"/>
            <w:u w:val="single" w:color="085294"/>
          </w:rPr>
          <w:t xml:space="preserve"> </w:t>
        </w:r>
        <w:r>
          <w:rPr>
            <w:color w:val="085294"/>
            <w:u w:val="single" w:color="085294"/>
          </w:rPr>
          <w:t>-</w:t>
        </w:r>
        <w:r>
          <w:rPr>
            <w:color w:val="085294"/>
            <w:spacing w:val="-4"/>
            <w:u w:val="single" w:color="085294"/>
          </w:rPr>
          <w:t xml:space="preserve"> </w:t>
        </w:r>
        <w:r>
          <w:rPr>
            <w:color w:val="085294"/>
            <w:u w:val="single" w:color="085294"/>
          </w:rPr>
          <w:t>United</w:t>
        </w:r>
        <w:r>
          <w:rPr>
            <w:color w:val="085294"/>
            <w:spacing w:val="-3"/>
            <w:u w:val="single" w:color="085294"/>
          </w:rPr>
          <w:t xml:space="preserve"> </w:t>
        </w:r>
        <w:r>
          <w:rPr>
            <w:color w:val="085294"/>
            <w:u w:val="single" w:color="085294"/>
          </w:rPr>
          <w:t>States</w:t>
        </w:r>
        <w:r>
          <w:rPr>
            <w:color w:val="085294"/>
            <w:spacing w:val="-3"/>
            <w:u w:val="single" w:color="085294"/>
          </w:rPr>
          <w:t xml:space="preserve"> </w:t>
        </w:r>
        <w:r>
          <w:rPr>
            <w:color w:val="085294"/>
            <w:u w:val="single" w:color="085294"/>
          </w:rPr>
          <w:t>ZIP</w:t>
        </w:r>
        <w:r>
          <w:rPr>
            <w:color w:val="085294"/>
            <w:spacing w:val="-10"/>
            <w:u w:val="single" w:color="085294"/>
          </w:rPr>
          <w:t xml:space="preserve"> </w:t>
        </w:r>
        <w:r>
          <w:rPr>
            <w:color w:val="085294"/>
            <w:u w:val="single" w:color="085294"/>
          </w:rPr>
          <w:t>Codes.org</w:t>
        </w:r>
      </w:hyperlink>
      <w:r>
        <w:rPr>
          <w:color w:val="085294"/>
        </w:rPr>
        <w:t xml:space="preserve"> </w:t>
      </w:r>
      <w:r>
        <w:t xml:space="preserve">ZIP Code: 90640 (Montebello) </w:t>
      </w:r>
      <w:hyperlink r:id="rId235">
        <w:r>
          <w:rPr>
            <w:color w:val="085294"/>
            <w:u w:val="single" w:color="085294"/>
          </w:rPr>
          <w:t>Montebello, CA</w:t>
        </w:r>
        <w:r>
          <w:rPr>
            <w:color w:val="085294"/>
            <w:spacing w:val="-1"/>
            <w:u w:val="single" w:color="085294"/>
          </w:rPr>
          <w:t xml:space="preserve"> </w:t>
        </w:r>
        <w:r>
          <w:rPr>
            <w:color w:val="085294"/>
            <w:u w:val="single" w:color="085294"/>
          </w:rPr>
          <w:t>- United States ZIP Codes.org</w:t>
        </w:r>
      </w:hyperlink>
    </w:p>
    <w:p w14:paraId="3A6747CB" w14:textId="77777777" w:rsidR="006C66B2" w:rsidRDefault="00032C37">
      <w:pPr>
        <w:pStyle w:val="BodyText"/>
        <w:spacing w:before="3" w:line="400" w:lineRule="auto"/>
        <w:ind w:left="917" w:right="2327"/>
      </w:pPr>
      <w:r>
        <w:t>ZIP</w:t>
      </w:r>
      <w:r>
        <w:rPr>
          <w:spacing w:val="-8"/>
        </w:rPr>
        <w:t xml:space="preserve"> </w:t>
      </w:r>
      <w:r>
        <w:t>Code:</w:t>
      </w:r>
      <w:r>
        <w:rPr>
          <w:spacing w:val="-4"/>
        </w:rPr>
        <w:t xml:space="preserve"> </w:t>
      </w:r>
      <w:r>
        <w:t>91324</w:t>
      </w:r>
      <w:r>
        <w:rPr>
          <w:spacing w:val="-4"/>
        </w:rPr>
        <w:t xml:space="preserve"> </w:t>
      </w:r>
      <w:r>
        <w:t>(Northridge)</w:t>
      </w:r>
      <w:r>
        <w:rPr>
          <w:spacing w:val="-2"/>
        </w:rPr>
        <w:t xml:space="preserve"> </w:t>
      </w:r>
      <w:hyperlink r:id="rId236">
        <w:r>
          <w:rPr>
            <w:color w:val="085294"/>
            <w:u w:val="single" w:color="085294"/>
          </w:rPr>
          <w:t>Northridge,</w:t>
        </w:r>
        <w:r>
          <w:rPr>
            <w:color w:val="085294"/>
            <w:spacing w:val="-4"/>
            <w:u w:val="single" w:color="085294"/>
          </w:rPr>
          <w:t xml:space="preserve"> </w:t>
        </w:r>
        <w:r>
          <w:rPr>
            <w:color w:val="085294"/>
            <w:u w:val="single" w:color="085294"/>
          </w:rPr>
          <w:t>CA</w:t>
        </w:r>
        <w:r>
          <w:rPr>
            <w:color w:val="085294"/>
            <w:spacing w:val="-16"/>
            <w:u w:val="single" w:color="085294"/>
          </w:rPr>
          <w:t xml:space="preserve"> </w:t>
        </w:r>
        <w:r>
          <w:rPr>
            <w:color w:val="085294"/>
            <w:u w:val="single" w:color="085294"/>
          </w:rPr>
          <w:t>-</w:t>
        </w:r>
        <w:r>
          <w:rPr>
            <w:color w:val="085294"/>
            <w:spacing w:val="-5"/>
            <w:u w:val="single" w:color="085294"/>
          </w:rPr>
          <w:t xml:space="preserve"> </w:t>
        </w:r>
        <w:r>
          <w:rPr>
            <w:color w:val="085294"/>
            <w:u w:val="single" w:color="085294"/>
          </w:rPr>
          <w:t>United</w:t>
        </w:r>
        <w:r>
          <w:rPr>
            <w:color w:val="085294"/>
            <w:spacing w:val="-4"/>
            <w:u w:val="single" w:color="085294"/>
          </w:rPr>
          <w:t xml:space="preserve"> </w:t>
        </w:r>
        <w:r>
          <w:rPr>
            <w:color w:val="085294"/>
            <w:u w:val="single" w:color="085294"/>
          </w:rPr>
          <w:t>States</w:t>
        </w:r>
        <w:r>
          <w:rPr>
            <w:color w:val="085294"/>
            <w:spacing w:val="-4"/>
            <w:u w:val="single" w:color="085294"/>
          </w:rPr>
          <w:t xml:space="preserve"> </w:t>
        </w:r>
        <w:r>
          <w:rPr>
            <w:color w:val="085294"/>
            <w:u w:val="single" w:color="085294"/>
          </w:rPr>
          <w:t>ZIP</w:t>
        </w:r>
        <w:r>
          <w:rPr>
            <w:color w:val="085294"/>
            <w:spacing w:val="-9"/>
            <w:u w:val="single" w:color="085294"/>
          </w:rPr>
          <w:t xml:space="preserve"> </w:t>
        </w:r>
        <w:r>
          <w:rPr>
            <w:color w:val="085294"/>
            <w:u w:val="single" w:color="085294"/>
          </w:rPr>
          <w:t>Codes.org</w:t>
        </w:r>
      </w:hyperlink>
      <w:r>
        <w:rPr>
          <w:color w:val="085294"/>
        </w:rPr>
        <w:t xml:space="preserve"> </w:t>
      </w:r>
      <w:r>
        <w:t xml:space="preserve">ZIP Code: 91335 (Reseda) </w:t>
      </w:r>
      <w:hyperlink r:id="rId237">
        <w:r>
          <w:rPr>
            <w:color w:val="085294"/>
            <w:u w:val="single" w:color="085294"/>
          </w:rPr>
          <w:t>Reseda, CA</w:t>
        </w:r>
        <w:r>
          <w:rPr>
            <w:color w:val="085294"/>
            <w:spacing w:val="-6"/>
            <w:u w:val="single" w:color="085294"/>
          </w:rPr>
          <w:t xml:space="preserve"> </w:t>
        </w:r>
        <w:r>
          <w:rPr>
            <w:color w:val="085294"/>
            <w:u w:val="single" w:color="085294"/>
          </w:rPr>
          <w:t>- United States ZIP Codes.org</w:t>
        </w:r>
      </w:hyperlink>
    </w:p>
    <w:p w14:paraId="273A18D4" w14:textId="77777777" w:rsidR="006C66B2" w:rsidRDefault="00032C37">
      <w:pPr>
        <w:pStyle w:val="BodyText"/>
        <w:ind w:left="917"/>
      </w:pPr>
      <w:r>
        <w:t>ZIP</w:t>
      </w:r>
      <w:r>
        <w:rPr>
          <w:spacing w:val="-9"/>
        </w:rPr>
        <w:t xml:space="preserve"> </w:t>
      </w:r>
      <w:r>
        <w:t>Code:</w:t>
      </w:r>
      <w:r>
        <w:rPr>
          <w:spacing w:val="-2"/>
        </w:rPr>
        <w:t xml:space="preserve"> </w:t>
      </w:r>
      <w:r>
        <w:t>91764</w:t>
      </w:r>
      <w:r>
        <w:rPr>
          <w:spacing w:val="-2"/>
        </w:rPr>
        <w:t xml:space="preserve"> </w:t>
      </w:r>
      <w:r>
        <w:t>(Ontario)</w:t>
      </w:r>
      <w:r>
        <w:rPr>
          <w:spacing w:val="-1"/>
        </w:rPr>
        <w:t xml:space="preserve"> </w:t>
      </w:r>
      <w:hyperlink r:id="rId238">
        <w:r>
          <w:rPr>
            <w:color w:val="085294"/>
            <w:u w:val="single" w:color="085294"/>
          </w:rPr>
          <w:t>Ontario,</w:t>
        </w:r>
        <w:r>
          <w:rPr>
            <w:color w:val="085294"/>
            <w:spacing w:val="-4"/>
            <w:u w:val="single" w:color="085294"/>
          </w:rPr>
          <w:t xml:space="preserve"> </w:t>
        </w:r>
        <w:r>
          <w:rPr>
            <w:color w:val="085294"/>
            <w:u w:val="single" w:color="085294"/>
          </w:rPr>
          <w:t>CA</w:t>
        </w:r>
        <w:r>
          <w:rPr>
            <w:color w:val="085294"/>
            <w:spacing w:val="-15"/>
            <w:u w:val="single" w:color="085294"/>
          </w:rPr>
          <w:t xml:space="preserve"> </w:t>
        </w:r>
        <w:r>
          <w:rPr>
            <w:color w:val="085294"/>
            <w:u w:val="single" w:color="085294"/>
          </w:rPr>
          <w:t>-</w:t>
        </w:r>
        <w:r>
          <w:rPr>
            <w:color w:val="085294"/>
            <w:spacing w:val="-3"/>
            <w:u w:val="single" w:color="085294"/>
          </w:rPr>
          <w:t xml:space="preserve"> </w:t>
        </w:r>
        <w:r>
          <w:rPr>
            <w:color w:val="085294"/>
            <w:u w:val="single" w:color="085294"/>
          </w:rPr>
          <w:t>United</w:t>
        </w:r>
        <w:r>
          <w:rPr>
            <w:color w:val="085294"/>
            <w:spacing w:val="-2"/>
            <w:u w:val="single" w:color="085294"/>
          </w:rPr>
          <w:t xml:space="preserve"> </w:t>
        </w:r>
        <w:r>
          <w:rPr>
            <w:color w:val="085294"/>
            <w:u w:val="single" w:color="085294"/>
          </w:rPr>
          <w:t>States</w:t>
        </w:r>
        <w:r>
          <w:rPr>
            <w:color w:val="085294"/>
            <w:spacing w:val="-5"/>
            <w:u w:val="single" w:color="085294"/>
          </w:rPr>
          <w:t xml:space="preserve"> </w:t>
        </w:r>
        <w:r>
          <w:rPr>
            <w:color w:val="085294"/>
            <w:u w:val="single" w:color="085294"/>
          </w:rPr>
          <w:t>ZIP</w:t>
        </w:r>
        <w:r>
          <w:rPr>
            <w:color w:val="085294"/>
            <w:spacing w:val="-6"/>
            <w:u w:val="single" w:color="085294"/>
          </w:rPr>
          <w:t xml:space="preserve"> </w:t>
        </w:r>
        <w:r>
          <w:rPr>
            <w:color w:val="085294"/>
            <w:spacing w:val="-2"/>
            <w:u w:val="single" w:color="085294"/>
          </w:rPr>
          <w:t>Codes.org</w:t>
        </w:r>
      </w:hyperlink>
    </w:p>
    <w:p w14:paraId="7AD74DEF" w14:textId="77777777" w:rsidR="006C66B2" w:rsidRDefault="00032C37">
      <w:pPr>
        <w:pStyle w:val="BodyText"/>
        <w:spacing w:before="185" w:line="400" w:lineRule="auto"/>
        <w:ind w:left="917" w:right="2483"/>
        <w:jc w:val="both"/>
      </w:pPr>
      <w:r>
        <w:t>ZIP</w:t>
      </w:r>
      <w:r>
        <w:rPr>
          <w:spacing w:val="-2"/>
        </w:rPr>
        <w:t xml:space="preserve"> </w:t>
      </w:r>
      <w:r>
        <w:t xml:space="preserve">Code: 92025 (Escondido) </w:t>
      </w:r>
      <w:hyperlink r:id="rId239">
        <w:r>
          <w:rPr>
            <w:color w:val="085294"/>
            <w:u w:val="single" w:color="085294"/>
          </w:rPr>
          <w:t>Escondido, CA</w:t>
        </w:r>
        <w:r>
          <w:rPr>
            <w:color w:val="085294"/>
            <w:spacing w:val="-14"/>
            <w:u w:val="single" w:color="085294"/>
          </w:rPr>
          <w:t xml:space="preserve"> </w:t>
        </w:r>
        <w:r>
          <w:rPr>
            <w:color w:val="085294"/>
            <w:u w:val="single" w:color="085294"/>
          </w:rPr>
          <w:t>- United States ZIP</w:t>
        </w:r>
        <w:r>
          <w:rPr>
            <w:color w:val="085294"/>
            <w:spacing w:val="-4"/>
            <w:u w:val="single" w:color="085294"/>
          </w:rPr>
          <w:t xml:space="preserve"> </w:t>
        </w:r>
        <w:r>
          <w:rPr>
            <w:color w:val="085294"/>
            <w:u w:val="single" w:color="085294"/>
          </w:rPr>
          <w:t>Codes.org</w:t>
        </w:r>
      </w:hyperlink>
      <w:r>
        <w:rPr>
          <w:color w:val="085294"/>
        </w:rPr>
        <w:t xml:space="preserve"> </w:t>
      </w:r>
      <w:r>
        <w:t>ZIP</w:t>
      </w:r>
      <w:r>
        <w:rPr>
          <w:spacing w:val="-8"/>
        </w:rPr>
        <w:t xml:space="preserve"> </w:t>
      </w:r>
      <w:r>
        <w:t>Code:</w:t>
      </w:r>
      <w:r>
        <w:rPr>
          <w:spacing w:val="-4"/>
        </w:rPr>
        <w:t xml:space="preserve"> </w:t>
      </w:r>
      <w:r>
        <w:t>92054</w:t>
      </w:r>
      <w:r>
        <w:rPr>
          <w:spacing w:val="-4"/>
        </w:rPr>
        <w:t xml:space="preserve"> </w:t>
      </w:r>
      <w:r>
        <w:t>(Oceanside)</w:t>
      </w:r>
      <w:r>
        <w:rPr>
          <w:spacing w:val="-2"/>
        </w:rPr>
        <w:t xml:space="preserve"> </w:t>
      </w:r>
      <w:hyperlink r:id="rId240">
        <w:r>
          <w:rPr>
            <w:color w:val="085294"/>
            <w:u w:val="single" w:color="085294"/>
          </w:rPr>
          <w:t>Oceanside,</w:t>
        </w:r>
        <w:r>
          <w:rPr>
            <w:color w:val="085294"/>
            <w:spacing w:val="-6"/>
            <w:u w:val="single" w:color="085294"/>
          </w:rPr>
          <w:t xml:space="preserve"> </w:t>
        </w:r>
        <w:r>
          <w:rPr>
            <w:color w:val="085294"/>
            <w:u w:val="single" w:color="085294"/>
          </w:rPr>
          <w:t>CA</w:t>
        </w:r>
        <w:r>
          <w:rPr>
            <w:color w:val="085294"/>
            <w:spacing w:val="-16"/>
            <w:u w:val="single" w:color="085294"/>
          </w:rPr>
          <w:t xml:space="preserve"> </w:t>
        </w:r>
        <w:r>
          <w:rPr>
            <w:color w:val="085294"/>
            <w:u w:val="single" w:color="085294"/>
          </w:rPr>
          <w:t>-</w:t>
        </w:r>
        <w:r>
          <w:rPr>
            <w:color w:val="085294"/>
            <w:spacing w:val="-5"/>
            <w:u w:val="single" w:color="085294"/>
          </w:rPr>
          <w:t xml:space="preserve"> </w:t>
        </w:r>
        <w:r>
          <w:rPr>
            <w:color w:val="085294"/>
            <w:u w:val="single" w:color="085294"/>
          </w:rPr>
          <w:t>United</w:t>
        </w:r>
        <w:r>
          <w:rPr>
            <w:color w:val="085294"/>
            <w:spacing w:val="-6"/>
            <w:u w:val="single" w:color="085294"/>
          </w:rPr>
          <w:t xml:space="preserve"> </w:t>
        </w:r>
        <w:r>
          <w:rPr>
            <w:color w:val="085294"/>
            <w:u w:val="single" w:color="085294"/>
          </w:rPr>
          <w:t>States</w:t>
        </w:r>
        <w:r>
          <w:rPr>
            <w:color w:val="085294"/>
            <w:spacing w:val="-4"/>
            <w:u w:val="single" w:color="085294"/>
          </w:rPr>
          <w:t xml:space="preserve"> </w:t>
        </w:r>
        <w:r>
          <w:rPr>
            <w:color w:val="085294"/>
            <w:u w:val="single" w:color="085294"/>
          </w:rPr>
          <w:t>ZIP</w:t>
        </w:r>
        <w:r>
          <w:rPr>
            <w:color w:val="085294"/>
            <w:spacing w:val="-9"/>
            <w:u w:val="single" w:color="085294"/>
          </w:rPr>
          <w:t xml:space="preserve"> </w:t>
        </w:r>
        <w:r>
          <w:rPr>
            <w:color w:val="085294"/>
            <w:u w:val="single" w:color="085294"/>
          </w:rPr>
          <w:t>Codes.org</w:t>
        </w:r>
      </w:hyperlink>
      <w:r>
        <w:rPr>
          <w:color w:val="085294"/>
        </w:rPr>
        <w:t xml:space="preserve"> </w:t>
      </w:r>
      <w:r>
        <w:t>ZIP</w:t>
      </w:r>
      <w:r>
        <w:rPr>
          <w:spacing w:val="-3"/>
        </w:rPr>
        <w:t xml:space="preserve"> </w:t>
      </w:r>
      <w:r>
        <w:t>Code: 92109 (San</w:t>
      </w:r>
      <w:r>
        <w:rPr>
          <w:spacing w:val="-1"/>
        </w:rPr>
        <w:t xml:space="preserve"> </w:t>
      </w:r>
      <w:r>
        <w:t xml:space="preserve">Diego) </w:t>
      </w:r>
      <w:hyperlink r:id="rId241">
        <w:r>
          <w:rPr>
            <w:color w:val="085294"/>
            <w:u w:val="single" w:color="085294"/>
          </w:rPr>
          <w:t>San Diego, CA</w:t>
        </w:r>
        <w:r>
          <w:rPr>
            <w:color w:val="085294"/>
            <w:spacing w:val="-14"/>
            <w:u w:val="single" w:color="085294"/>
          </w:rPr>
          <w:t xml:space="preserve"> </w:t>
        </w:r>
        <w:r>
          <w:rPr>
            <w:color w:val="085294"/>
            <w:u w:val="single" w:color="085294"/>
          </w:rPr>
          <w:t>- United States ZIP</w:t>
        </w:r>
        <w:r>
          <w:rPr>
            <w:color w:val="085294"/>
            <w:spacing w:val="-4"/>
            <w:u w:val="single" w:color="085294"/>
          </w:rPr>
          <w:t xml:space="preserve"> </w:t>
        </w:r>
        <w:r>
          <w:rPr>
            <w:color w:val="085294"/>
            <w:u w:val="single" w:color="085294"/>
          </w:rPr>
          <w:t>Codes.org</w:t>
        </w:r>
      </w:hyperlink>
      <w:r>
        <w:rPr>
          <w:color w:val="085294"/>
        </w:rPr>
        <w:t xml:space="preserve"> </w:t>
      </w:r>
      <w:r>
        <w:t>ZIP</w:t>
      </w:r>
      <w:r>
        <w:rPr>
          <w:spacing w:val="-3"/>
        </w:rPr>
        <w:t xml:space="preserve"> </w:t>
      </w:r>
      <w:r>
        <w:t>Code: 92111 (San</w:t>
      </w:r>
      <w:r>
        <w:rPr>
          <w:spacing w:val="-1"/>
        </w:rPr>
        <w:t xml:space="preserve"> </w:t>
      </w:r>
      <w:r>
        <w:t xml:space="preserve">Diego) </w:t>
      </w:r>
      <w:hyperlink r:id="rId242">
        <w:r>
          <w:rPr>
            <w:color w:val="085294"/>
            <w:u w:val="single" w:color="085294"/>
          </w:rPr>
          <w:t>San Diego, CA</w:t>
        </w:r>
        <w:r>
          <w:rPr>
            <w:color w:val="085294"/>
            <w:spacing w:val="-14"/>
            <w:u w:val="single" w:color="085294"/>
          </w:rPr>
          <w:t xml:space="preserve"> </w:t>
        </w:r>
        <w:r>
          <w:rPr>
            <w:color w:val="085294"/>
            <w:u w:val="single" w:color="085294"/>
          </w:rPr>
          <w:t>- United States ZIP</w:t>
        </w:r>
        <w:r>
          <w:rPr>
            <w:color w:val="085294"/>
            <w:spacing w:val="-4"/>
            <w:u w:val="single" w:color="085294"/>
          </w:rPr>
          <w:t xml:space="preserve"> </w:t>
        </w:r>
        <w:r>
          <w:rPr>
            <w:color w:val="085294"/>
            <w:u w:val="single" w:color="085294"/>
          </w:rPr>
          <w:t>Codes.org</w:t>
        </w:r>
      </w:hyperlink>
    </w:p>
    <w:p w14:paraId="30D5D09F" w14:textId="77777777" w:rsidR="006C66B2" w:rsidRDefault="00032C37">
      <w:pPr>
        <w:pStyle w:val="BodyText"/>
        <w:spacing w:line="400" w:lineRule="auto"/>
        <w:ind w:left="917" w:right="1681"/>
        <w:jc w:val="both"/>
      </w:pPr>
      <w:r>
        <w:t>ZIP</w:t>
      </w:r>
      <w:r>
        <w:rPr>
          <w:spacing w:val="-8"/>
        </w:rPr>
        <w:t xml:space="preserve"> </w:t>
      </w:r>
      <w:r>
        <w:t>Code:</w:t>
      </w:r>
      <w:r>
        <w:rPr>
          <w:spacing w:val="-4"/>
        </w:rPr>
        <w:t xml:space="preserve"> </w:t>
      </w:r>
      <w:r>
        <w:t>93101</w:t>
      </w:r>
      <w:r>
        <w:rPr>
          <w:spacing w:val="-4"/>
        </w:rPr>
        <w:t xml:space="preserve"> </w:t>
      </w:r>
      <w:r>
        <w:t>(Santa</w:t>
      </w:r>
      <w:r>
        <w:rPr>
          <w:spacing w:val="-4"/>
        </w:rPr>
        <w:t xml:space="preserve"> </w:t>
      </w:r>
      <w:r>
        <w:t>Barbara)</w:t>
      </w:r>
      <w:r>
        <w:rPr>
          <w:spacing w:val="-1"/>
        </w:rPr>
        <w:t xml:space="preserve"> </w:t>
      </w:r>
      <w:hyperlink r:id="rId243">
        <w:r>
          <w:rPr>
            <w:color w:val="085294"/>
            <w:u w:val="single" w:color="085294"/>
          </w:rPr>
          <w:t>Santa</w:t>
        </w:r>
        <w:r>
          <w:rPr>
            <w:color w:val="085294"/>
            <w:spacing w:val="-4"/>
            <w:u w:val="single" w:color="085294"/>
          </w:rPr>
          <w:t xml:space="preserve"> </w:t>
        </w:r>
        <w:r>
          <w:rPr>
            <w:color w:val="085294"/>
            <w:u w:val="single" w:color="085294"/>
          </w:rPr>
          <w:t>Barbara,</w:t>
        </w:r>
        <w:r>
          <w:rPr>
            <w:color w:val="085294"/>
            <w:spacing w:val="-3"/>
            <w:u w:val="single" w:color="085294"/>
          </w:rPr>
          <w:t xml:space="preserve"> </w:t>
        </w:r>
        <w:r>
          <w:rPr>
            <w:color w:val="085294"/>
            <w:u w:val="single" w:color="085294"/>
          </w:rPr>
          <w:t>CA</w:t>
        </w:r>
        <w:r>
          <w:rPr>
            <w:color w:val="085294"/>
            <w:spacing w:val="-17"/>
            <w:u w:val="single" w:color="085294"/>
          </w:rPr>
          <w:t xml:space="preserve"> </w:t>
        </w:r>
        <w:r>
          <w:rPr>
            <w:color w:val="085294"/>
            <w:u w:val="single" w:color="085294"/>
          </w:rPr>
          <w:t>-</w:t>
        </w:r>
        <w:r>
          <w:rPr>
            <w:color w:val="085294"/>
            <w:spacing w:val="-1"/>
            <w:u w:val="single" w:color="085294"/>
          </w:rPr>
          <w:t xml:space="preserve"> </w:t>
        </w:r>
        <w:r>
          <w:rPr>
            <w:color w:val="085294"/>
            <w:u w:val="single" w:color="085294"/>
          </w:rPr>
          <w:t>United</w:t>
        </w:r>
        <w:r>
          <w:rPr>
            <w:color w:val="085294"/>
            <w:spacing w:val="-4"/>
            <w:u w:val="single" w:color="085294"/>
          </w:rPr>
          <w:t xml:space="preserve"> </w:t>
        </w:r>
        <w:r>
          <w:rPr>
            <w:color w:val="085294"/>
            <w:u w:val="single" w:color="085294"/>
          </w:rPr>
          <w:t>States</w:t>
        </w:r>
        <w:r>
          <w:rPr>
            <w:color w:val="085294"/>
            <w:spacing w:val="-6"/>
            <w:u w:val="single" w:color="085294"/>
          </w:rPr>
          <w:t xml:space="preserve"> </w:t>
        </w:r>
        <w:r>
          <w:rPr>
            <w:color w:val="085294"/>
            <w:u w:val="single" w:color="085294"/>
          </w:rPr>
          <w:t>ZIP</w:t>
        </w:r>
        <w:r>
          <w:rPr>
            <w:color w:val="085294"/>
            <w:spacing w:val="-7"/>
            <w:u w:val="single" w:color="085294"/>
          </w:rPr>
          <w:t xml:space="preserve"> </w:t>
        </w:r>
        <w:r>
          <w:rPr>
            <w:color w:val="085294"/>
            <w:u w:val="single" w:color="085294"/>
          </w:rPr>
          <w:t>Codes.org</w:t>
        </w:r>
      </w:hyperlink>
      <w:r>
        <w:rPr>
          <w:color w:val="085294"/>
        </w:rPr>
        <w:t xml:space="preserve"> </w:t>
      </w:r>
      <w:r>
        <w:t xml:space="preserve">ZIP Code: 94538 (Fremont) </w:t>
      </w:r>
      <w:hyperlink r:id="rId244">
        <w:r>
          <w:rPr>
            <w:color w:val="085294"/>
            <w:u w:val="single" w:color="085294"/>
          </w:rPr>
          <w:t>Fremont, CA</w:t>
        </w:r>
        <w:r>
          <w:rPr>
            <w:color w:val="085294"/>
            <w:spacing w:val="-2"/>
            <w:u w:val="single" w:color="085294"/>
          </w:rPr>
          <w:t xml:space="preserve"> </w:t>
        </w:r>
        <w:r>
          <w:rPr>
            <w:color w:val="085294"/>
            <w:u w:val="single" w:color="085294"/>
          </w:rPr>
          <w:t>- United States ZIP Codes.org</w:t>
        </w:r>
      </w:hyperlink>
    </w:p>
    <w:p w14:paraId="15B134E9" w14:textId="77777777" w:rsidR="006C66B2" w:rsidRDefault="006C66B2">
      <w:pPr>
        <w:pStyle w:val="BodyText"/>
        <w:spacing w:before="182"/>
      </w:pPr>
    </w:p>
    <w:p w14:paraId="4A479D9E" w14:textId="77777777" w:rsidR="006C66B2" w:rsidRDefault="00032C37">
      <w:pPr>
        <w:pStyle w:val="BodyText"/>
        <w:ind w:left="917"/>
      </w:pPr>
      <w:r>
        <w:rPr>
          <w:b/>
        </w:rPr>
        <w:t>Inset</w:t>
      </w:r>
      <w:r>
        <w:rPr>
          <w:b/>
          <w:spacing w:val="-4"/>
        </w:rPr>
        <w:t xml:space="preserve"> </w:t>
      </w:r>
      <w:r>
        <w:rPr>
          <w:b/>
        </w:rPr>
        <w:t>1:</w:t>
      </w:r>
      <w:r>
        <w:rPr>
          <w:b/>
          <w:spacing w:val="-1"/>
        </w:rPr>
        <w:t xml:space="preserve"> </w:t>
      </w:r>
      <w:r>
        <w:t>Map</w:t>
      </w:r>
      <w:r>
        <w:rPr>
          <w:spacing w:val="-4"/>
        </w:rPr>
        <w:t xml:space="preserve"> </w:t>
      </w:r>
      <w:r>
        <w:t>of</w:t>
      </w:r>
      <w:r>
        <w:rPr>
          <w:spacing w:val="-7"/>
        </w:rPr>
        <w:t xml:space="preserve"> </w:t>
      </w:r>
      <w:r>
        <w:t>Top</w:t>
      </w:r>
      <w:r>
        <w:rPr>
          <w:spacing w:val="-3"/>
        </w:rPr>
        <w:t xml:space="preserve"> </w:t>
      </w:r>
      <w:r>
        <w:t>ZIP</w:t>
      </w:r>
      <w:r>
        <w:rPr>
          <w:spacing w:val="-8"/>
        </w:rPr>
        <w:t xml:space="preserve"> </w:t>
      </w:r>
      <w:r>
        <w:t>Codes</w:t>
      </w:r>
      <w:r>
        <w:rPr>
          <w:spacing w:val="-6"/>
        </w:rPr>
        <w:t xml:space="preserve"> </w:t>
      </w:r>
      <w:r>
        <w:t>by</w:t>
      </w:r>
      <w:r>
        <w:rPr>
          <w:spacing w:val="-6"/>
        </w:rPr>
        <w:t xml:space="preserve"> </w:t>
      </w:r>
      <w:r>
        <w:t>Number</w:t>
      </w:r>
      <w:r>
        <w:rPr>
          <w:spacing w:val="-3"/>
        </w:rPr>
        <w:t xml:space="preserve"> </w:t>
      </w:r>
      <w:r>
        <w:t>of</w:t>
      </w:r>
      <w:r>
        <w:rPr>
          <w:spacing w:val="-4"/>
        </w:rPr>
        <w:t xml:space="preserve"> </w:t>
      </w:r>
      <w:r>
        <w:t>Submissions</w:t>
      </w:r>
      <w:r>
        <w:rPr>
          <w:spacing w:val="-5"/>
        </w:rPr>
        <w:t xml:space="preserve"> </w:t>
      </w:r>
      <w:r>
        <w:t>to</w:t>
      </w:r>
      <w:r>
        <w:rPr>
          <w:spacing w:val="-4"/>
        </w:rPr>
        <w:t xml:space="preserve"> </w:t>
      </w:r>
      <w:r>
        <w:t>the</w:t>
      </w:r>
      <w:r>
        <w:rPr>
          <w:spacing w:val="-3"/>
        </w:rPr>
        <w:t xml:space="preserve"> </w:t>
      </w:r>
      <w:r>
        <w:t>CCDA</w:t>
      </w:r>
      <w:r>
        <w:rPr>
          <w:spacing w:val="-17"/>
        </w:rPr>
        <w:t xml:space="preserve"> </w:t>
      </w:r>
      <w:r>
        <w:t>Legal</w:t>
      </w:r>
      <w:r>
        <w:rPr>
          <w:spacing w:val="-3"/>
        </w:rPr>
        <w:t xml:space="preserve"> </w:t>
      </w:r>
      <w:r>
        <w:t>Portal</w:t>
      </w:r>
      <w:r>
        <w:rPr>
          <w:spacing w:val="1"/>
        </w:rPr>
        <w:t xml:space="preserve"> </w:t>
      </w:r>
      <w:r>
        <w:t>–</w:t>
      </w:r>
      <w:r>
        <w:rPr>
          <w:spacing w:val="-2"/>
        </w:rPr>
        <w:t xml:space="preserve"> </w:t>
      </w:r>
      <w:r>
        <w:rPr>
          <w:spacing w:val="-4"/>
        </w:rPr>
        <w:t>2025</w:t>
      </w:r>
    </w:p>
    <w:p w14:paraId="3876A179" w14:textId="77777777" w:rsidR="006C66B2" w:rsidRDefault="00032C37">
      <w:pPr>
        <w:pStyle w:val="BodyText"/>
        <w:spacing w:before="183"/>
        <w:ind w:left="917"/>
      </w:pPr>
      <w:r>
        <w:t>Designed</w:t>
      </w:r>
      <w:r>
        <w:rPr>
          <w:spacing w:val="-9"/>
        </w:rPr>
        <w:t xml:space="preserve"> </w:t>
      </w:r>
      <w:r>
        <w:t>by</w:t>
      </w:r>
      <w:r>
        <w:rPr>
          <w:spacing w:val="-8"/>
        </w:rPr>
        <w:t xml:space="preserve"> </w:t>
      </w:r>
      <w:r>
        <w:t>Department</w:t>
      </w:r>
      <w:r>
        <w:rPr>
          <w:spacing w:val="-6"/>
        </w:rPr>
        <w:t xml:space="preserve"> </w:t>
      </w:r>
      <w:r>
        <w:t>of</w:t>
      </w:r>
      <w:r>
        <w:rPr>
          <w:spacing w:val="-6"/>
        </w:rPr>
        <w:t xml:space="preserve"> </w:t>
      </w:r>
      <w:r>
        <w:t>General</w:t>
      </w:r>
      <w:r>
        <w:rPr>
          <w:spacing w:val="-7"/>
        </w:rPr>
        <w:t xml:space="preserve"> </w:t>
      </w:r>
      <w:r>
        <w:t>Services</w:t>
      </w:r>
      <w:r>
        <w:rPr>
          <w:spacing w:val="-2"/>
        </w:rPr>
        <w:t xml:space="preserve"> </w:t>
      </w:r>
      <w:r>
        <w:t>–</w:t>
      </w:r>
      <w:r>
        <w:rPr>
          <w:spacing w:val="-5"/>
        </w:rPr>
        <w:t xml:space="preserve"> </w:t>
      </w:r>
      <w:r>
        <w:t>Enterprise</w:t>
      </w:r>
      <w:r>
        <w:rPr>
          <w:spacing w:val="-12"/>
        </w:rPr>
        <w:t xml:space="preserve"> </w:t>
      </w:r>
      <w:r>
        <w:t>Technology</w:t>
      </w:r>
      <w:r>
        <w:rPr>
          <w:spacing w:val="-7"/>
        </w:rPr>
        <w:t xml:space="preserve"> </w:t>
      </w:r>
      <w:r>
        <w:rPr>
          <w:spacing w:val="-2"/>
        </w:rPr>
        <w:t>Solutions</w:t>
      </w:r>
    </w:p>
    <w:p w14:paraId="3A1D6816" w14:textId="77777777" w:rsidR="006C66B2" w:rsidRDefault="006C66B2">
      <w:pPr>
        <w:pStyle w:val="BodyText"/>
      </w:pPr>
    </w:p>
    <w:p w14:paraId="152EF8A0" w14:textId="77777777" w:rsidR="006C66B2" w:rsidRDefault="006C66B2">
      <w:pPr>
        <w:pStyle w:val="BodyText"/>
        <w:spacing w:before="93"/>
      </w:pPr>
    </w:p>
    <w:p w14:paraId="4604C36E" w14:textId="77777777" w:rsidR="006C66B2" w:rsidRDefault="00032C37">
      <w:pPr>
        <w:pStyle w:val="BodyText"/>
        <w:ind w:left="917"/>
      </w:pPr>
      <w:r>
        <w:rPr>
          <w:b/>
        </w:rPr>
        <w:t>Inset</w:t>
      </w:r>
      <w:r>
        <w:rPr>
          <w:b/>
          <w:spacing w:val="-3"/>
        </w:rPr>
        <w:t xml:space="preserve"> </w:t>
      </w:r>
      <w:r>
        <w:rPr>
          <w:b/>
        </w:rPr>
        <w:t xml:space="preserve">2: </w:t>
      </w:r>
      <w:r>
        <w:t>Map</w:t>
      </w:r>
      <w:r>
        <w:rPr>
          <w:spacing w:val="-2"/>
        </w:rPr>
        <w:t xml:space="preserve"> </w:t>
      </w:r>
      <w:r>
        <w:t>of</w:t>
      </w:r>
      <w:r>
        <w:rPr>
          <w:spacing w:val="-3"/>
        </w:rPr>
        <w:t xml:space="preserve"> </w:t>
      </w:r>
      <w:r>
        <w:t>Number</w:t>
      </w:r>
      <w:r>
        <w:rPr>
          <w:spacing w:val="-2"/>
        </w:rPr>
        <w:t xml:space="preserve"> </w:t>
      </w:r>
      <w:r>
        <w:t>of Submissions</w:t>
      </w:r>
      <w:r>
        <w:rPr>
          <w:spacing w:val="-5"/>
        </w:rPr>
        <w:t xml:space="preserve"> </w:t>
      </w:r>
      <w:r>
        <w:t>to</w:t>
      </w:r>
      <w:r>
        <w:rPr>
          <w:spacing w:val="-1"/>
        </w:rPr>
        <w:t xml:space="preserve"> </w:t>
      </w:r>
      <w:r>
        <w:t>the</w:t>
      </w:r>
      <w:r>
        <w:rPr>
          <w:spacing w:val="-2"/>
        </w:rPr>
        <w:t xml:space="preserve"> </w:t>
      </w:r>
      <w:r>
        <w:t>CCDA</w:t>
      </w:r>
      <w:r>
        <w:rPr>
          <w:spacing w:val="-16"/>
        </w:rPr>
        <w:t xml:space="preserve"> </w:t>
      </w:r>
      <w:r>
        <w:t>Legal</w:t>
      </w:r>
      <w:r>
        <w:rPr>
          <w:spacing w:val="-2"/>
        </w:rPr>
        <w:t xml:space="preserve"> </w:t>
      </w:r>
      <w:r>
        <w:t>Portal</w:t>
      </w:r>
      <w:r>
        <w:rPr>
          <w:spacing w:val="-5"/>
        </w:rPr>
        <w:t xml:space="preserve"> </w:t>
      </w:r>
      <w:r>
        <w:t>by</w:t>
      </w:r>
      <w:r>
        <w:rPr>
          <w:spacing w:val="-6"/>
        </w:rPr>
        <w:t xml:space="preserve"> </w:t>
      </w:r>
      <w:r>
        <w:t>ZIP</w:t>
      </w:r>
      <w:r>
        <w:rPr>
          <w:spacing w:val="-6"/>
        </w:rPr>
        <w:t xml:space="preserve"> </w:t>
      </w:r>
      <w:r>
        <w:t>Code</w:t>
      </w:r>
      <w:r>
        <w:rPr>
          <w:spacing w:val="3"/>
        </w:rPr>
        <w:t xml:space="preserve"> </w:t>
      </w:r>
      <w:r>
        <w:t>–</w:t>
      </w:r>
      <w:r>
        <w:rPr>
          <w:spacing w:val="-1"/>
        </w:rPr>
        <w:t xml:space="preserve"> </w:t>
      </w:r>
      <w:r>
        <w:rPr>
          <w:spacing w:val="-4"/>
        </w:rPr>
        <w:t>2025</w:t>
      </w:r>
    </w:p>
    <w:p w14:paraId="3FCA1A5E" w14:textId="77777777" w:rsidR="006C66B2" w:rsidRDefault="00032C37">
      <w:pPr>
        <w:pStyle w:val="BodyText"/>
        <w:spacing w:before="185"/>
        <w:ind w:left="917"/>
      </w:pPr>
      <w:r>
        <w:t>Designed</w:t>
      </w:r>
      <w:r>
        <w:rPr>
          <w:spacing w:val="-9"/>
        </w:rPr>
        <w:t xml:space="preserve"> </w:t>
      </w:r>
      <w:r>
        <w:t>by</w:t>
      </w:r>
      <w:r>
        <w:rPr>
          <w:spacing w:val="-8"/>
        </w:rPr>
        <w:t xml:space="preserve"> </w:t>
      </w:r>
      <w:r>
        <w:t>Department</w:t>
      </w:r>
      <w:r>
        <w:rPr>
          <w:spacing w:val="-6"/>
        </w:rPr>
        <w:t xml:space="preserve"> </w:t>
      </w:r>
      <w:r>
        <w:t>of</w:t>
      </w:r>
      <w:r>
        <w:rPr>
          <w:spacing w:val="-6"/>
        </w:rPr>
        <w:t xml:space="preserve"> </w:t>
      </w:r>
      <w:r>
        <w:t>General</w:t>
      </w:r>
      <w:r>
        <w:rPr>
          <w:spacing w:val="-7"/>
        </w:rPr>
        <w:t xml:space="preserve"> </w:t>
      </w:r>
      <w:r>
        <w:t>Services</w:t>
      </w:r>
      <w:r>
        <w:rPr>
          <w:spacing w:val="-2"/>
        </w:rPr>
        <w:t xml:space="preserve"> </w:t>
      </w:r>
      <w:r>
        <w:t>–</w:t>
      </w:r>
      <w:r>
        <w:rPr>
          <w:spacing w:val="-5"/>
        </w:rPr>
        <w:t xml:space="preserve"> </w:t>
      </w:r>
      <w:r>
        <w:t>Enterprise</w:t>
      </w:r>
      <w:r>
        <w:rPr>
          <w:spacing w:val="-12"/>
        </w:rPr>
        <w:t xml:space="preserve"> </w:t>
      </w:r>
      <w:r>
        <w:t>Technology</w:t>
      </w:r>
      <w:r>
        <w:rPr>
          <w:spacing w:val="-7"/>
        </w:rPr>
        <w:t xml:space="preserve"> </w:t>
      </w:r>
      <w:r>
        <w:rPr>
          <w:spacing w:val="-2"/>
        </w:rPr>
        <w:t>Solutions</w:t>
      </w:r>
    </w:p>
    <w:p w14:paraId="476265F5" w14:textId="77777777" w:rsidR="006C66B2" w:rsidRDefault="006C66B2">
      <w:pPr>
        <w:pStyle w:val="BodyText"/>
      </w:pPr>
    </w:p>
    <w:p w14:paraId="24EE51BB" w14:textId="77777777" w:rsidR="006C66B2" w:rsidRDefault="006C66B2">
      <w:pPr>
        <w:pStyle w:val="BodyText"/>
      </w:pPr>
    </w:p>
    <w:p w14:paraId="65C231B9" w14:textId="77777777" w:rsidR="006C66B2" w:rsidRDefault="006C66B2">
      <w:pPr>
        <w:pStyle w:val="BodyText"/>
      </w:pPr>
    </w:p>
    <w:p w14:paraId="65FA6849" w14:textId="77777777" w:rsidR="006C66B2" w:rsidRDefault="006C66B2">
      <w:pPr>
        <w:pStyle w:val="BodyText"/>
      </w:pPr>
    </w:p>
    <w:p w14:paraId="527FAFCE" w14:textId="77777777" w:rsidR="006C66B2" w:rsidRDefault="006C66B2">
      <w:pPr>
        <w:pStyle w:val="BodyText"/>
      </w:pPr>
    </w:p>
    <w:p w14:paraId="07885246" w14:textId="77777777" w:rsidR="006C66B2" w:rsidRDefault="006C66B2">
      <w:pPr>
        <w:pStyle w:val="BodyText"/>
      </w:pPr>
    </w:p>
    <w:p w14:paraId="13C8F224" w14:textId="77777777" w:rsidR="006C66B2" w:rsidRDefault="006C66B2">
      <w:pPr>
        <w:pStyle w:val="BodyText"/>
      </w:pPr>
    </w:p>
    <w:p w14:paraId="1EFE1716" w14:textId="77777777" w:rsidR="006C66B2" w:rsidRDefault="006C66B2">
      <w:pPr>
        <w:pStyle w:val="BodyText"/>
      </w:pPr>
    </w:p>
    <w:p w14:paraId="14C86FD3" w14:textId="77777777" w:rsidR="006C66B2" w:rsidRDefault="006C66B2">
      <w:pPr>
        <w:pStyle w:val="BodyText"/>
      </w:pPr>
    </w:p>
    <w:p w14:paraId="6876BA68" w14:textId="77777777" w:rsidR="006C66B2" w:rsidRDefault="006C66B2">
      <w:pPr>
        <w:pStyle w:val="BodyText"/>
      </w:pPr>
    </w:p>
    <w:p w14:paraId="2DDA0FEF" w14:textId="77777777" w:rsidR="006C66B2" w:rsidRDefault="006C66B2">
      <w:pPr>
        <w:pStyle w:val="BodyText"/>
      </w:pPr>
    </w:p>
    <w:p w14:paraId="21A209BC" w14:textId="77777777" w:rsidR="006C66B2" w:rsidRDefault="006C66B2">
      <w:pPr>
        <w:pStyle w:val="BodyText"/>
      </w:pPr>
    </w:p>
    <w:p w14:paraId="605C36D4" w14:textId="77777777" w:rsidR="006C66B2" w:rsidRDefault="006C66B2">
      <w:pPr>
        <w:pStyle w:val="BodyText"/>
      </w:pPr>
    </w:p>
    <w:p w14:paraId="4CB0526F" w14:textId="77777777" w:rsidR="006C66B2" w:rsidRDefault="006C66B2">
      <w:pPr>
        <w:pStyle w:val="BodyText"/>
      </w:pPr>
    </w:p>
    <w:p w14:paraId="235749FD" w14:textId="77777777" w:rsidR="006C66B2" w:rsidRDefault="006C66B2">
      <w:pPr>
        <w:pStyle w:val="BodyText"/>
        <w:spacing w:before="238"/>
      </w:pPr>
    </w:p>
    <w:p w14:paraId="66BE2455" w14:textId="77777777" w:rsidR="006C66B2" w:rsidRDefault="00032C37">
      <w:pPr>
        <w:spacing w:before="1"/>
        <w:ind w:left="417"/>
        <w:rPr>
          <w:b/>
          <w:sz w:val="24"/>
        </w:rPr>
      </w:pPr>
      <w:r>
        <w:rPr>
          <w:b/>
          <w:spacing w:val="-5"/>
          <w:sz w:val="24"/>
        </w:rPr>
        <w:t>65</w:t>
      </w:r>
    </w:p>
    <w:p w14:paraId="2784BE47" w14:textId="77777777" w:rsidR="006C66B2" w:rsidRDefault="006C66B2">
      <w:pPr>
        <w:rPr>
          <w:b/>
          <w:sz w:val="24"/>
        </w:rPr>
        <w:sectPr w:rsidR="006C66B2">
          <w:headerReference w:type="default" r:id="rId245"/>
          <w:pgSz w:w="12240" w:h="15840"/>
          <w:pgMar w:top="1200" w:right="360" w:bottom="280" w:left="360" w:header="705" w:footer="0" w:gutter="0"/>
          <w:cols w:space="720"/>
        </w:sectPr>
      </w:pPr>
    </w:p>
    <w:p w14:paraId="2A8464C3" w14:textId="77777777" w:rsidR="006C66B2" w:rsidRDefault="006C66B2">
      <w:pPr>
        <w:pStyle w:val="BodyText"/>
        <w:rPr>
          <w:b/>
        </w:rPr>
      </w:pPr>
    </w:p>
    <w:p w14:paraId="341A64CF" w14:textId="77777777" w:rsidR="006C66B2" w:rsidRDefault="006C66B2">
      <w:pPr>
        <w:pStyle w:val="BodyText"/>
        <w:rPr>
          <w:b/>
        </w:rPr>
      </w:pPr>
    </w:p>
    <w:p w14:paraId="739A161D" w14:textId="77777777" w:rsidR="006C66B2" w:rsidRDefault="006C66B2">
      <w:pPr>
        <w:pStyle w:val="BodyText"/>
        <w:rPr>
          <w:b/>
        </w:rPr>
      </w:pPr>
    </w:p>
    <w:p w14:paraId="794F4A39" w14:textId="77777777" w:rsidR="006C66B2" w:rsidRDefault="006C66B2">
      <w:pPr>
        <w:pStyle w:val="BodyText"/>
        <w:rPr>
          <w:b/>
        </w:rPr>
      </w:pPr>
    </w:p>
    <w:p w14:paraId="71DF57ED" w14:textId="77777777" w:rsidR="006C66B2" w:rsidRDefault="006C66B2">
      <w:pPr>
        <w:pStyle w:val="BodyText"/>
        <w:rPr>
          <w:b/>
        </w:rPr>
      </w:pPr>
    </w:p>
    <w:p w14:paraId="203D1C9B" w14:textId="77777777" w:rsidR="006C66B2" w:rsidRDefault="006C66B2">
      <w:pPr>
        <w:pStyle w:val="BodyText"/>
        <w:rPr>
          <w:b/>
        </w:rPr>
      </w:pPr>
    </w:p>
    <w:p w14:paraId="637F2360" w14:textId="77777777" w:rsidR="006C66B2" w:rsidRDefault="006C66B2">
      <w:pPr>
        <w:pStyle w:val="BodyText"/>
        <w:rPr>
          <w:b/>
        </w:rPr>
      </w:pPr>
    </w:p>
    <w:p w14:paraId="1F7CF524" w14:textId="77777777" w:rsidR="006C66B2" w:rsidRDefault="006C66B2">
      <w:pPr>
        <w:pStyle w:val="BodyText"/>
        <w:rPr>
          <w:b/>
        </w:rPr>
      </w:pPr>
    </w:p>
    <w:p w14:paraId="17D522B3" w14:textId="77777777" w:rsidR="006C66B2" w:rsidRDefault="006C66B2">
      <w:pPr>
        <w:pStyle w:val="BodyText"/>
        <w:rPr>
          <w:b/>
        </w:rPr>
      </w:pPr>
    </w:p>
    <w:p w14:paraId="66A0DE7A" w14:textId="77777777" w:rsidR="006C66B2" w:rsidRDefault="006C66B2">
      <w:pPr>
        <w:pStyle w:val="BodyText"/>
        <w:rPr>
          <w:b/>
        </w:rPr>
      </w:pPr>
    </w:p>
    <w:p w14:paraId="4483EA07" w14:textId="77777777" w:rsidR="006C66B2" w:rsidRDefault="006C66B2">
      <w:pPr>
        <w:pStyle w:val="BodyText"/>
        <w:rPr>
          <w:b/>
        </w:rPr>
      </w:pPr>
    </w:p>
    <w:p w14:paraId="13B5E41D" w14:textId="77777777" w:rsidR="006C66B2" w:rsidRDefault="006C66B2">
      <w:pPr>
        <w:pStyle w:val="BodyText"/>
        <w:rPr>
          <w:b/>
        </w:rPr>
      </w:pPr>
    </w:p>
    <w:p w14:paraId="43FCF0A5" w14:textId="77777777" w:rsidR="006C66B2" w:rsidRDefault="006C66B2">
      <w:pPr>
        <w:pStyle w:val="BodyText"/>
        <w:rPr>
          <w:b/>
        </w:rPr>
      </w:pPr>
    </w:p>
    <w:p w14:paraId="59A8C80D" w14:textId="77777777" w:rsidR="006C66B2" w:rsidRDefault="006C66B2">
      <w:pPr>
        <w:pStyle w:val="BodyText"/>
        <w:rPr>
          <w:b/>
        </w:rPr>
      </w:pPr>
    </w:p>
    <w:p w14:paraId="3B0F79F5" w14:textId="77777777" w:rsidR="006C66B2" w:rsidRDefault="006C66B2">
      <w:pPr>
        <w:pStyle w:val="BodyText"/>
        <w:rPr>
          <w:b/>
        </w:rPr>
      </w:pPr>
    </w:p>
    <w:p w14:paraId="5BC680AC" w14:textId="77777777" w:rsidR="006C66B2" w:rsidRDefault="006C66B2">
      <w:pPr>
        <w:pStyle w:val="BodyText"/>
        <w:rPr>
          <w:b/>
        </w:rPr>
      </w:pPr>
    </w:p>
    <w:p w14:paraId="69432A10" w14:textId="77777777" w:rsidR="006C66B2" w:rsidRDefault="006C66B2">
      <w:pPr>
        <w:pStyle w:val="BodyText"/>
        <w:rPr>
          <w:b/>
        </w:rPr>
      </w:pPr>
    </w:p>
    <w:p w14:paraId="50B19103" w14:textId="77777777" w:rsidR="006C66B2" w:rsidRDefault="006C66B2">
      <w:pPr>
        <w:pStyle w:val="BodyText"/>
        <w:spacing w:before="58"/>
        <w:rPr>
          <w:b/>
        </w:rPr>
      </w:pPr>
    </w:p>
    <w:p w14:paraId="4714FAD4" w14:textId="77777777" w:rsidR="006C66B2" w:rsidRDefault="00032C37">
      <w:pPr>
        <w:ind w:left="286"/>
        <w:jc w:val="center"/>
        <w:rPr>
          <w:b/>
          <w:i/>
          <w:sz w:val="24"/>
        </w:rPr>
      </w:pPr>
      <w:r>
        <w:rPr>
          <w:b/>
          <w:i/>
          <w:sz w:val="24"/>
        </w:rPr>
        <w:t>This</w:t>
      </w:r>
      <w:r>
        <w:rPr>
          <w:b/>
          <w:i/>
          <w:spacing w:val="-3"/>
          <w:sz w:val="24"/>
        </w:rPr>
        <w:t xml:space="preserve"> </w:t>
      </w:r>
      <w:r>
        <w:rPr>
          <w:b/>
          <w:i/>
          <w:sz w:val="24"/>
        </w:rPr>
        <w:t>page</w:t>
      </w:r>
      <w:r>
        <w:rPr>
          <w:b/>
          <w:i/>
          <w:spacing w:val="-4"/>
          <w:sz w:val="24"/>
        </w:rPr>
        <w:t xml:space="preserve"> </w:t>
      </w:r>
      <w:r>
        <w:rPr>
          <w:b/>
          <w:i/>
          <w:sz w:val="24"/>
        </w:rPr>
        <w:t>was</w:t>
      </w:r>
      <w:r>
        <w:rPr>
          <w:b/>
          <w:i/>
          <w:spacing w:val="-5"/>
          <w:sz w:val="24"/>
        </w:rPr>
        <w:t xml:space="preserve"> </w:t>
      </w:r>
      <w:r>
        <w:rPr>
          <w:b/>
          <w:i/>
          <w:sz w:val="24"/>
        </w:rPr>
        <w:t>intentionally</w:t>
      </w:r>
      <w:r>
        <w:rPr>
          <w:b/>
          <w:i/>
          <w:spacing w:val="-1"/>
          <w:sz w:val="24"/>
        </w:rPr>
        <w:t xml:space="preserve"> </w:t>
      </w:r>
      <w:r>
        <w:rPr>
          <w:b/>
          <w:i/>
          <w:sz w:val="24"/>
        </w:rPr>
        <w:t>left</w:t>
      </w:r>
      <w:r>
        <w:rPr>
          <w:b/>
          <w:i/>
          <w:spacing w:val="-4"/>
          <w:sz w:val="24"/>
        </w:rPr>
        <w:t xml:space="preserve"> </w:t>
      </w:r>
      <w:r>
        <w:rPr>
          <w:b/>
          <w:i/>
          <w:spacing w:val="-2"/>
          <w:sz w:val="24"/>
        </w:rPr>
        <w:t>blank.</w:t>
      </w:r>
    </w:p>
    <w:p w14:paraId="0AE76F96" w14:textId="77777777" w:rsidR="006C66B2" w:rsidRDefault="006C66B2">
      <w:pPr>
        <w:pStyle w:val="BodyText"/>
        <w:rPr>
          <w:b/>
          <w:i/>
        </w:rPr>
      </w:pPr>
    </w:p>
    <w:p w14:paraId="6BB0756D" w14:textId="77777777" w:rsidR="006C66B2" w:rsidRDefault="006C66B2">
      <w:pPr>
        <w:pStyle w:val="BodyText"/>
        <w:rPr>
          <w:b/>
          <w:i/>
        </w:rPr>
      </w:pPr>
    </w:p>
    <w:p w14:paraId="6B95CFAE" w14:textId="77777777" w:rsidR="006C66B2" w:rsidRDefault="006C66B2">
      <w:pPr>
        <w:pStyle w:val="BodyText"/>
        <w:rPr>
          <w:b/>
          <w:i/>
        </w:rPr>
      </w:pPr>
    </w:p>
    <w:p w14:paraId="6D4D346E" w14:textId="77777777" w:rsidR="006C66B2" w:rsidRDefault="006C66B2">
      <w:pPr>
        <w:pStyle w:val="BodyText"/>
        <w:rPr>
          <w:b/>
          <w:i/>
        </w:rPr>
      </w:pPr>
    </w:p>
    <w:p w14:paraId="45E1414B" w14:textId="77777777" w:rsidR="006C66B2" w:rsidRDefault="006C66B2">
      <w:pPr>
        <w:pStyle w:val="BodyText"/>
        <w:rPr>
          <w:b/>
          <w:i/>
        </w:rPr>
      </w:pPr>
    </w:p>
    <w:p w14:paraId="6D92B249" w14:textId="77777777" w:rsidR="006C66B2" w:rsidRDefault="006C66B2">
      <w:pPr>
        <w:pStyle w:val="BodyText"/>
        <w:rPr>
          <w:b/>
          <w:i/>
        </w:rPr>
      </w:pPr>
    </w:p>
    <w:p w14:paraId="2FCE84C5" w14:textId="77777777" w:rsidR="006C66B2" w:rsidRDefault="006C66B2">
      <w:pPr>
        <w:pStyle w:val="BodyText"/>
        <w:rPr>
          <w:b/>
          <w:i/>
        </w:rPr>
      </w:pPr>
    </w:p>
    <w:p w14:paraId="20C842EC" w14:textId="77777777" w:rsidR="006C66B2" w:rsidRDefault="006C66B2">
      <w:pPr>
        <w:pStyle w:val="BodyText"/>
        <w:rPr>
          <w:b/>
          <w:i/>
        </w:rPr>
      </w:pPr>
    </w:p>
    <w:p w14:paraId="3DBC2AE8" w14:textId="77777777" w:rsidR="006C66B2" w:rsidRDefault="006C66B2">
      <w:pPr>
        <w:pStyle w:val="BodyText"/>
        <w:rPr>
          <w:b/>
          <w:i/>
        </w:rPr>
      </w:pPr>
    </w:p>
    <w:p w14:paraId="76C6D195" w14:textId="77777777" w:rsidR="006C66B2" w:rsidRDefault="006C66B2">
      <w:pPr>
        <w:pStyle w:val="BodyText"/>
        <w:rPr>
          <w:b/>
          <w:i/>
        </w:rPr>
      </w:pPr>
    </w:p>
    <w:p w14:paraId="44633006" w14:textId="77777777" w:rsidR="006C66B2" w:rsidRDefault="006C66B2">
      <w:pPr>
        <w:pStyle w:val="BodyText"/>
        <w:rPr>
          <w:b/>
          <w:i/>
        </w:rPr>
      </w:pPr>
    </w:p>
    <w:p w14:paraId="2C36296D" w14:textId="77777777" w:rsidR="006C66B2" w:rsidRDefault="006C66B2">
      <w:pPr>
        <w:pStyle w:val="BodyText"/>
        <w:rPr>
          <w:b/>
          <w:i/>
        </w:rPr>
      </w:pPr>
    </w:p>
    <w:p w14:paraId="34E00CDF" w14:textId="77777777" w:rsidR="006C66B2" w:rsidRDefault="006C66B2">
      <w:pPr>
        <w:pStyle w:val="BodyText"/>
        <w:rPr>
          <w:b/>
          <w:i/>
        </w:rPr>
      </w:pPr>
    </w:p>
    <w:p w14:paraId="125A8B6D" w14:textId="77777777" w:rsidR="006C66B2" w:rsidRDefault="006C66B2">
      <w:pPr>
        <w:pStyle w:val="BodyText"/>
        <w:rPr>
          <w:b/>
          <w:i/>
        </w:rPr>
      </w:pPr>
    </w:p>
    <w:p w14:paraId="36A381DB" w14:textId="77777777" w:rsidR="006C66B2" w:rsidRDefault="006C66B2">
      <w:pPr>
        <w:pStyle w:val="BodyText"/>
        <w:rPr>
          <w:b/>
          <w:i/>
        </w:rPr>
      </w:pPr>
    </w:p>
    <w:p w14:paraId="39B97D4F" w14:textId="77777777" w:rsidR="006C66B2" w:rsidRDefault="006C66B2">
      <w:pPr>
        <w:pStyle w:val="BodyText"/>
        <w:rPr>
          <w:b/>
          <w:i/>
        </w:rPr>
      </w:pPr>
    </w:p>
    <w:p w14:paraId="1C0915DF" w14:textId="77777777" w:rsidR="006C66B2" w:rsidRDefault="006C66B2">
      <w:pPr>
        <w:pStyle w:val="BodyText"/>
        <w:rPr>
          <w:b/>
          <w:i/>
        </w:rPr>
      </w:pPr>
    </w:p>
    <w:p w14:paraId="2398BB25" w14:textId="77777777" w:rsidR="006C66B2" w:rsidRDefault="006C66B2">
      <w:pPr>
        <w:pStyle w:val="BodyText"/>
        <w:rPr>
          <w:b/>
          <w:i/>
        </w:rPr>
      </w:pPr>
    </w:p>
    <w:p w14:paraId="35503795" w14:textId="77777777" w:rsidR="006C66B2" w:rsidRDefault="006C66B2">
      <w:pPr>
        <w:pStyle w:val="BodyText"/>
        <w:rPr>
          <w:b/>
          <w:i/>
        </w:rPr>
      </w:pPr>
    </w:p>
    <w:p w14:paraId="6171315C" w14:textId="77777777" w:rsidR="006C66B2" w:rsidRDefault="006C66B2">
      <w:pPr>
        <w:pStyle w:val="BodyText"/>
        <w:rPr>
          <w:b/>
          <w:i/>
        </w:rPr>
      </w:pPr>
    </w:p>
    <w:p w14:paraId="4E7F7548" w14:textId="77777777" w:rsidR="006C66B2" w:rsidRDefault="006C66B2">
      <w:pPr>
        <w:pStyle w:val="BodyText"/>
        <w:rPr>
          <w:b/>
          <w:i/>
        </w:rPr>
      </w:pPr>
    </w:p>
    <w:p w14:paraId="0AC3235A" w14:textId="77777777" w:rsidR="006C66B2" w:rsidRDefault="006C66B2">
      <w:pPr>
        <w:pStyle w:val="BodyText"/>
        <w:rPr>
          <w:b/>
          <w:i/>
        </w:rPr>
      </w:pPr>
    </w:p>
    <w:p w14:paraId="7B2FDF27" w14:textId="77777777" w:rsidR="006C66B2" w:rsidRDefault="006C66B2">
      <w:pPr>
        <w:pStyle w:val="BodyText"/>
        <w:rPr>
          <w:b/>
          <w:i/>
        </w:rPr>
      </w:pPr>
    </w:p>
    <w:p w14:paraId="7690C27E" w14:textId="77777777" w:rsidR="006C66B2" w:rsidRDefault="006C66B2">
      <w:pPr>
        <w:pStyle w:val="BodyText"/>
        <w:rPr>
          <w:b/>
          <w:i/>
        </w:rPr>
      </w:pPr>
    </w:p>
    <w:p w14:paraId="2A824832" w14:textId="77777777" w:rsidR="006C66B2" w:rsidRDefault="006C66B2">
      <w:pPr>
        <w:pStyle w:val="BodyText"/>
        <w:rPr>
          <w:b/>
          <w:i/>
        </w:rPr>
      </w:pPr>
    </w:p>
    <w:p w14:paraId="631879B5" w14:textId="77777777" w:rsidR="006C66B2" w:rsidRDefault="006C66B2">
      <w:pPr>
        <w:pStyle w:val="BodyText"/>
        <w:rPr>
          <w:b/>
          <w:i/>
        </w:rPr>
      </w:pPr>
    </w:p>
    <w:p w14:paraId="3D0202E6" w14:textId="77777777" w:rsidR="006C66B2" w:rsidRDefault="006C66B2">
      <w:pPr>
        <w:pStyle w:val="BodyText"/>
        <w:rPr>
          <w:b/>
          <w:i/>
        </w:rPr>
      </w:pPr>
    </w:p>
    <w:p w14:paraId="11360BD9" w14:textId="77777777" w:rsidR="006C66B2" w:rsidRDefault="006C66B2">
      <w:pPr>
        <w:pStyle w:val="BodyText"/>
        <w:rPr>
          <w:b/>
          <w:i/>
        </w:rPr>
      </w:pPr>
    </w:p>
    <w:p w14:paraId="61713296" w14:textId="77777777" w:rsidR="006C66B2" w:rsidRDefault="006C66B2">
      <w:pPr>
        <w:pStyle w:val="BodyText"/>
        <w:spacing w:before="40"/>
        <w:rPr>
          <w:b/>
          <w:i/>
        </w:rPr>
      </w:pPr>
    </w:p>
    <w:p w14:paraId="4EAE8B85" w14:textId="77777777" w:rsidR="006C66B2" w:rsidRDefault="00032C37">
      <w:pPr>
        <w:ind w:right="413"/>
        <w:jc w:val="right"/>
        <w:rPr>
          <w:b/>
          <w:sz w:val="24"/>
        </w:rPr>
      </w:pPr>
      <w:r>
        <w:rPr>
          <w:b/>
          <w:spacing w:val="-5"/>
          <w:sz w:val="24"/>
        </w:rPr>
        <w:t>66</w:t>
      </w:r>
    </w:p>
    <w:p w14:paraId="192B3DCB" w14:textId="77777777" w:rsidR="006C66B2" w:rsidRDefault="006C66B2">
      <w:pPr>
        <w:jc w:val="right"/>
        <w:rPr>
          <w:b/>
          <w:sz w:val="24"/>
        </w:rPr>
        <w:sectPr w:rsidR="006C66B2">
          <w:headerReference w:type="default" r:id="rId246"/>
          <w:pgSz w:w="12240" w:h="15840"/>
          <w:pgMar w:top="1820" w:right="360" w:bottom="280" w:left="360" w:header="0" w:footer="0" w:gutter="0"/>
          <w:cols w:space="720"/>
        </w:sectPr>
      </w:pPr>
    </w:p>
    <w:p w14:paraId="2AEE4B5F" w14:textId="77777777" w:rsidR="006C66B2" w:rsidRDefault="006C66B2">
      <w:pPr>
        <w:pStyle w:val="BodyText"/>
        <w:rPr>
          <w:b/>
        </w:rPr>
      </w:pPr>
    </w:p>
    <w:p w14:paraId="12CE3EF3" w14:textId="77777777" w:rsidR="006C66B2" w:rsidRDefault="006C66B2">
      <w:pPr>
        <w:pStyle w:val="BodyText"/>
        <w:rPr>
          <w:b/>
        </w:rPr>
      </w:pPr>
    </w:p>
    <w:p w14:paraId="0D51B60A" w14:textId="77777777" w:rsidR="006C66B2" w:rsidRDefault="006C66B2">
      <w:pPr>
        <w:pStyle w:val="BodyText"/>
        <w:rPr>
          <w:b/>
        </w:rPr>
      </w:pPr>
    </w:p>
    <w:p w14:paraId="12C1553C" w14:textId="77777777" w:rsidR="006C66B2" w:rsidRDefault="006C66B2">
      <w:pPr>
        <w:pStyle w:val="BodyText"/>
        <w:rPr>
          <w:b/>
        </w:rPr>
      </w:pPr>
    </w:p>
    <w:p w14:paraId="1DEF89BC" w14:textId="77777777" w:rsidR="006C66B2" w:rsidRDefault="006C66B2">
      <w:pPr>
        <w:pStyle w:val="BodyText"/>
        <w:rPr>
          <w:b/>
        </w:rPr>
      </w:pPr>
    </w:p>
    <w:p w14:paraId="0983A7D9" w14:textId="77777777" w:rsidR="006C66B2" w:rsidRDefault="006C66B2">
      <w:pPr>
        <w:pStyle w:val="BodyText"/>
        <w:rPr>
          <w:b/>
        </w:rPr>
      </w:pPr>
    </w:p>
    <w:p w14:paraId="1ACAEC4D" w14:textId="77777777" w:rsidR="006C66B2" w:rsidRDefault="006C66B2">
      <w:pPr>
        <w:pStyle w:val="BodyText"/>
        <w:rPr>
          <w:b/>
        </w:rPr>
      </w:pPr>
    </w:p>
    <w:p w14:paraId="75D80FD9" w14:textId="77777777" w:rsidR="006C66B2" w:rsidRDefault="006C66B2">
      <w:pPr>
        <w:pStyle w:val="BodyText"/>
        <w:rPr>
          <w:b/>
        </w:rPr>
      </w:pPr>
    </w:p>
    <w:p w14:paraId="7CE4FBC7" w14:textId="77777777" w:rsidR="006C66B2" w:rsidRDefault="006C66B2">
      <w:pPr>
        <w:pStyle w:val="BodyText"/>
        <w:rPr>
          <w:b/>
        </w:rPr>
      </w:pPr>
    </w:p>
    <w:p w14:paraId="779BFC8C" w14:textId="77777777" w:rsidR="006C66B2" w:rsidRDefault="006C66B2">
      <w:pPr>
        <w:pStyle w:val="BodyText"/>
        <w:rPr>
          <w:b/>
        </w:rPr>
      </w:pPr>
    </w:p>
    <w:p w14:paraId="36347F6C" w14:textId="77777777" w:rsidR="006C66B2" w:rsidRDefault="006C66B2">
      <w:pPr>
        <w:pStyle w:val="BodyText"/>
        <w:rPr>
          <w:b/>
        </w:rPr>
      </w:pPr>
    </w:p>
    <w:p w14:paraId="17090FC1" w14:textId="77777777" w:rsidR="006C66B2" w:rsidRDefault="006C66B2">
      <w:pPr>
        <w:pStyle w:val="BodyText"/>
        <w:rPr>
          <w:b/>
        </w:rPr>
      </w:pPr>
    </w:p>
    <w:p w14:paraId="51AE1775" w14:textId="77777777" w:rsidR="006C66B2" w:rsidRDefault="006C66B2">
      <w:pPr>
        <w:pStyle w:val="BodyText"/>
        <w:rPr>
          <w:b/>
        </w:rPr>
      </w:pPr>
    </w:p>
    <w:p w14:paraId="1EC6D420" w14:textId="77777777" w:rsidR="006C66B2" w:rsidRDefault="006C66B2">
      <w:pPr>
        <w:pStyle w:val="BodyText"/>
        <w:rPr>
          <w:b/>
        </w:rPr>
      </w:pPr>
    </w:p>
    <w:p w14:paraId="4CC48353" w14:textId="77777777" w:rsidR="006C66B2" w:rsidRDefault="006C66B2">
      <w:pPr>
        <w:pStyle w:val="BodyText"/>
        <w:rPr>
          <w:b/>
        </w:rPr>
      </w:pPr>
    </w:p>
    <w:p w14:paraId="29EEEDBB" w14:textId="77777777" w:rsidR="006C66B2" w:rsidRDefault="006C66B2">
      <w:pPr>
        <w:pStyle w:val="BodyText"/>
        <w:rPr>
          <w:b/>
        </w:rPr>
      </w:pPr>
    </w:p>
    <w:p w14:paraId="4E22EBF6" w14:textId="77777777" w:rsidR="006C66B2" w:rsidRDefault="006C66B2">
      <w:pPr>
        <w:pStyle w:val="BodyText"/>
        <w:rPr>
          <w:b/>
        </w:rPr>
      </w:pPr>
    </w:p>
    <w:p w14:paraId="2CC30BB8" w14:textId="77777777" w:rsidR="006C66B2" w:rsidRDefault="006C66B2">
      <w:pPr>
        <w:pStyle w:val="BodyText"/>
        <w:spacing w:before="58"/>
        <w:rPr>
          <w:b/>
        </w:rPr>
      </w:pPr>
    </w:p>
    <w:p w14:paraId="51A55308" w14:textId="77777777" w:rsidR="006C66B2" w:rsidRDefault="00032C37">
      <w:pPr>
        <w:ind w:left="286"/>
        <w:jc w:val="center"/>
        <w:rPr>
          <w:b/>
          <w:i/>
          <w:sz w:val="24"/>
        </w:rPr>
      </w:pPr>
      <w:r>
        <w:rPr>
          <w:b/>
          <w:i/>
          <w:sz w:val="24"/>
        </w:rPr>
        <w:t>This</w:t>
      </w:r>
      <w:r>
        <w:rPr>
          <w:b/>
          <w:i/>
          <w:spacing w:val="-3"/>
          <w:sz w:val="24"/>
        </w:rPr>
        <w:t xml:space="preserve"> </w:t>
      </w:r>
      <w:r>
        <w:rPr>
          <w:b/>
          <w:i/>
          <w:sz w:val="24"/>
        </w:rPr>
        <w:t>page</w:t>
      </w:r>
      <w:r>
        <w:rPr>
          <w:b/>
          <w:i/>
          <w:spacing w:val="-4"/>
          <w:sz w:val="24"/>
        </w:rPr>
        <w:t xml:space="preserve"> </w:t>
      </w:r>
      <w:r>
        <w:rPr>
          <w:b/>
          <w:i/>
          <w:sz w:val="24"/>
        </w:rPr>
        <w:t>was</w:t>
      </w:r>
      <w:r>
        <w:rPr>
          <w:b/>
          <w:i/>
          <w:spacing w:val="-5"/>
          <w:sz w:val="24"/>
        </w:rPr>
        <w:t xml:space="preserve"> </w:t>
      </w:r>
      <w:r>
        <w:rPr>
          <w:b/>
          <w:i/>
          <w:sz w:val="24"/>
        </w:rPr>
        <w:t>intentionally</w:t>
      </w:r>
      <w:r>
        <w:rPr>
          <w:b/>
          <w:i/>
          <w:spacing w:val="-1"/>
          <w:sz w:val="24"/>
        </w:rPr>
        <w:t xml:space="preserve"> </w:t>
      </w:r>
      <w:r>
        <w:rPr>
          <w:b/>
          <w:i/>
          <w:sz w:val="24"/>
        </w:rPr>
        <w:t>left</w:t>
      </w:r>
      <w:r>
        <w:rPr>
          <w:b/>
          <w:i/>
          <w:spacing w:val="-4"/>
          <w:sz w:val="24"/>
        </w:rPr>
        <w:t xml:space="preserve"> </w:t>
      </w:r>
      <w:r>
        <w:rPr>
          <w:b/>
          <w:i/>
          <w:spacing w:val="-2"/>
          <w:sz w:val="24"/>
        </w:rPr>
        <w:t>blank.</w:t>
      </w:r>
    </w:p>
    <w:p w14:paraId="4E6F34CB" w14:textId="77777777" w:rsidR="006C66B2" w:rsidRDefault="006C66B2">
      <w:pPr>
        <w:pStyle w:val="BodyText"/>
        <w:rPr>
          <w:b/>
          <w:i/>
        </w:rPr>
      </w:pPr>
    </w:p>
    <w:p w14:paraId="1B493640" w14:textId="77777777" w:rsidR="006C66B2" w:rsidRDefault="006C66B2">
      <w:pPr>
        <w:pStyle w:val="BodyText"/>
        <w:rPr>
          <w:b/>
          <w:i/>
        </w:rPr>
      </w:pPr>
    </w:p>
    <w:p w14:paraId="62B2FB4E" w14:textId="77777777" w:rsidR="006C66B2" w:rsidRDefault="006C66B2">
      <w:pPr>
        <w:pStyle w:val="BodyText"/>
        <w:rPr>
          <w:b/>
          <w:i/>
        </w:rPr>
      </w:pPr>
    </w:p>
    <w:p w14:paraId="075FD92C" w14:textId="77777777" w:rsidR="006C66B2" w:rsidRDefault="006C66B2">
      <w:pPr>
        <w:pStyle w:val="BodyText"/>
        <w:rPr>
          <w:b/>
          <w:i/>
        </w:rPr>
      </w:pPr>
    </w:p>
    <w:p w14:paraId="031B2DCD" w14:textId="77777777" w:rsidR="006C66B2" w:rsidRDefault="006C66B2">
      <w:pPr>
        <w:pStyle w:val="BodyText"/>
        <w:rPr>
          <w:b/>
          <w:i/>
        </w:rPr>
      </w:pPr>
    </w:p>
    <w:p w14:paraId="44B8C985" w14:textId="77777777" w:rsidR="006C66B2" w:rsidRDefault="006C66B2">
      <w:pPr>
        <w:pStyle w:val="BodyText"/>
        <w:rPr>
          <w:b/>
          <w:i/>
        </w:rPr>
      </w:pPr>
    </w:p>
    <w:p w14:paraId="0017C811" w14:textId="77777777" w:rsidR="006C66B2" w:rsidRDefault="006C66B2">
      <w:pPr>
        <w:pStyle w:val="BodyText"/>
        <w:rPr>
          <w:b/>
          <w:i/>
        </w:rPr>
      </w:pPr>
    </w:p>
    <w:p w14:paraId="2B62E900" w14:textId="77777777" w:rsidR="006C66B2" w:rsidRDefault="006C66B2">
      <w:pPr>
        <w:pStyle w:val="BodyText"/>
        <w:rPr>
          <w:b/>
          <w:i/>
        </w:rPr>
      </w:pPr>
    </w:p>
    <w:p w14:paraId="0C918104" w14:textId="77777777" w:rsidR="006C66B2" w:rsidRDefault="006C66B2">
      <w:pPr>
        <w:pStyle w:val="BodyText"/>
        <w:rPr>
          <w:b/>
          <w:i/>
        </w:rPr>
      </w:pPr>
    </w:p>
    <w:p w14:paraId="450F39AA" w14:textId="77777777" w:rsidR="006C66B2" w:rsidRDefault="006C66B2">
      <w:pPr>
        <w:pStyle w:val="BodyText"/>
        <w:rPr>
          <w:b/>
          <w:i/>
        </w:rPr>
      </w:pPr>
    </w:p>
    <w:p w14:paraId="742405F9" w14:textId="77777777" w:rsidR="006C66B2" w:rsidRDefault="006C66B2">
      <w:pPr>
        <w:pStyle w:val="BodyText"/>
        <w:rPr>
          <w:b/>
          <w:i/>
        </w:rPr>
      </w:pPr>
    </w:p>
    <w:p w14:paraId="25060BC8" w14:textId="77777777" w:rsidR="006C66B2" w:rsidRDefault="006C66B2">
      <w:pPr>
        <w:pStyle w:val="BodyText"/>
        <w:rPr>
          <w:b/>
          <w:i/>
        </w:rPr>
      </w:pPr>
    </w:p>
    <w:p w14:paraId="73FEC7E7" w14:textId="77777777" w:rsidR="006C66B2" w:rsidRDefault="006C66B2">
      <w:pPr>
        <w:pStyle w:val="BodyText"/>
        <w:rPr>
          <w:b/>
          <w:i/>
        </w:rPr>
      </w:pPr>
    </w:p>
    <w:p w14:paraId="1047D75E" w14:textId="77777777" w:rsidR="006C66B2" w:rsidRDefault="006C66B2">
      <w:pPr>
        <w:pStyle w:val="BodyText"/>
        <w:rPr>
          <w:b/>
          <w:i/>
        </w:rPr>
      </w:pPr>
    </w:p>
    <w:p w14:paraId="2F1DDABC" w14:textId="77777777" w:rsidR="006C66B2" w:rsidRDefault="006C66B2">
      <w:pPr>
        <w:pStyle w:val="BodyText"/>
        <w:rPr>
          <w:b/>
          <w:i/>
        </w:rPr>
      </w:pPr>
    </w:p>
    <w:p w14:paraId="275D30DF" w14:textId="77777777" w:rsidR="006C66B2" w:rsidRDefault="006C66B2">
      <w:pPr>
        <w:pStyle w:val="BodyText"/>
        <w:rPr>
          <w:b/>
          <w:i/>
        </w:rPr>
      </w:pPr>
    </w:p>
    <w:p w14:paraId="3D2894EF" w14:textId="77777777" w:rsidR="006C66B2" w:rsidRDefault="006C66B2">
      <w:pPr>
        <w:pStyle w:val="BodyText"/>
        <w:rPr>
          <w:b/>
          <w:i/>
        </w:rPr>
      </w:pPr>
    </w:p>
    <w:p w14:paraId="58E657F5" w14:textId="77777777" w:rsidR="006C66B2" w:rsidRDefault="006C66B2">
      <w:pPr>
        <w:pStyle w:val="BodyText"/>
        <w:rPr>
          <w:b/>
          <w:i/>
        </w:rPr>
      </w:pPr>
    </w:p>
    <w:p w14:paraId="17C9489E" w14:textId="77777777" w:rsidR="006C66B2" w:rsidRDefault="006C66B2">
      <w:pPr>
        <w:pStyle w:val="BodyText"/>
        <w:rPr>
          <w:b/>
          <w:i/>
        </w:rPr>
      </w:pPr>
    </w:p>
    <w:p w14:paraId="1FF39D7B" w14:textId="77777777" w:rsidR="006C66B2" w:rsidRDefault="006C66B2">
      <w:pPr>
        <w:pStyle w:val="BodyText"/>
        <w:rPr>
          <w:b/>
          <w:i/>
        </w:rPr>
      </w:pPr>
    </w:p>
    <w:p w14:paraId="5FED477B" w14:textId="77777777" w:rsidR="006C66B2" w:rsidRDefault="006C66B2">
      <w:pPr>
        <w:pStyle w:val="BodyText"/>
        <w:rPr>
          <w:b/>
          <w:i/>
        </w:rPr>
      </w:pPr>
    </w:p>
    <w:p w14:paraId="2CDC24AF" w14:textId="77777777" w:rsidR="006C66B2" w:rsidRDefault="006C66B2">
      <w:pPr>
        <w:pStyle w:val="BodyText"/>
        <w:rPr>
          <w:b/>
          <w:i/>
        </w:rPr>
      </w:pPr>
    </w:p>
    <w:p w14:paraId="14780FBD" w14:textId="77777777" w:rsidR="006C66B2" w:rsidRDefault="006C66B2">
      <w:pPr>
        <w:pStyle w:val="BodyText"/>
        <w:rPr>
          <w:b/>
          <w:i/>
        </w:rPr>
      </w:pPr>
    </w:p>
    <w:p w14:paraId="5D00880C" w14:textId="77777777" w:rsidR="006C66B2" w:rsidRDefault="006C66B2">
      <w:pPr>
        <w:pStyle w:val="BodyText"/>
        <w:rPr>
          <w:b/>
          <w:i/>
        </w:rPr>
      </w:pPr>
    </w:p>
    <w:p w14:paraId="78700BA6" w14:textId="77777777" w:rsidR="006C66B2" w:rsidRDefault="006C66B2">
      <w:pPr>
        <w:pStyle w:val="BodyText"/>
        <w:rPr>
          <w:b/>
          <w:i/>
        </w:rPr>
      </w:pPr>
    </w:p>
    <w:p w14:paraId="7D7BD098" w14:textId="77777777" w:rsidR="006C66B2" w:rsidRDefault="006C66B2">
      <w:pPr>
        <w:pStyle w:val="BodyText"/>
        <w:rPr>
          <w:b/>
          <w:i/>
        </w:rPr>
      </w:pPr>
    </w:p>
    <w:p w14:paraId="11FE49A3" w14:textId="77777777" w:rsidR="006C66B2" w:rsidRDefault="006C66B2">
      <w:pPr>
        <w:pStyle w:val="BodyText"/>
        <w:rPr>
          <w:b/>
          <w:i/>
        </w:rPr>
      </w:pPr>
    </w:p>
    <w:p w14:paraId="635BB3C6" w14:textId="77777777" w:rsidR="006C66B2" w:rsidRDefault="006C66B2">
      <w:pPr>
        <w:pStyle w:val="BodyText"/>
        <w:rPr>
          <w:b/>
          <w:i/>
        </w:rPr>
      </w:pPr>
    </w:p>
    <w:p w14:paraId="500CB0A9" w14:textId="77777777" w:rsidR="006C66B2" w:rsidRDefault="006C66B2">
      <w:pPr>
        <w:pStyle w:val="BodyText"/>
        <w:spacing w:before="40"/>
        <w:rPr>
          <w:b/>
          <w:i/>
        </w:rPr>
      </w:pPr>
    </w:p>
    <w:p w14:paraId="11E2154B" w14:textId="77777777" w:rsidR="006C66B2" w:rsidRDefault="00032C37">
      <w:pPr>
        <w:ind w:left="417"/>
        <w:rPr>
          <w:b/>
          <w:sz w:val="24"/>
        </w:rPr>
      </w:pPr>
      <w:r>
        <w:rPr>
          <w:b/>
          <w:spacing w:val="-5"/>
          <w:sz w:val="24"/>
        </w:rPr>
        <w:t>67</w:t>
      </w:r>
    </w:p>
    <w:p w14:paraId="2957A62E" w14:textId="77777777" w:rsidR="006C66B2" w:rsidRDefault="006C66B2">
      <w:pPr>
        <w:rPr>
          <w:b/>
          <w:sz w:val="24"/>
        </w:rPr>
        <w:sectPr w:rsidR="006C66B2">
          <w:headerReference w:type="default" r:id="rId247"/>
          <w:pgSz w:w="12240" w:h="15840"/>
          <w:pgMar w:top="1820" w:right="360" w:bottom="280" w:left="360" w:header="0" w:footer="0" w:gutter="0"/>
          <w:cols w:space="720"/>
        </w:sectPr>
      </w:pPr>
    </w:p>
    <w:p w14:paraId="228EF493" w14:textId="77777777" w:rsidR="006C66B2" w:rsidRDefault="006C66B2">
      <w:pPr>
        <w:pStyle w:val="BodyText"/>
        <w:rPr>
          <w:b/>
        </w:rPr>
      </w:pPr>
    </w:p>
    <w:p w14:paraId="61497847" w14:textId="77777777" w:rsidR="006C66B2" w:rsidRDefault="006C66B2">
      <w:pPr>
        <w:pStyle w:val="BodyText"/>
        <w:rPr>
          <w:b/>
        </w:rPr>
      </w:pPr>
    </w:p>
    <w:p w14:paraId="5A982391" w14:textId="77777777" w:rsidR="006C66B2" w:rsidRDefault="006C66B2">
      <w:pPr>
        <w:pStyle w:val="BodyText"/>
        <w:rPr>
          <w:b/>
        </w:rPr>
      </w:pPr>
    </w:p>
    <w:p w14:paraId="19996179" w14:textId="77777777" w:rsidR="006C66B2" w:rsidRDefault="006C66B2">
      <w:pPr>
        <w:pStyle w:val="BodyText"/>
        <w:rPr>
          <w:b/>
        </w:rPr>
      </w:pPr>
    </w:p>
    <w:p w14:paraId="2C3D12BC" w14:textId="77777777" w:rsidR="006C66B2" w:rsidRDefault="006C66B2">
      <w:pPr>
        <w:pStyle w:val="BodyText"/>
        <w:rPr>
          <w:b/>
        </w:rPr>
      </w:pPr>
    </w:p>
    <w:p w14:paraId="3E047D7B" w14:textId="77777777" w:rsidR="006C66B2" w:rsidRDefault="006C66B2">
      <w:pPr>
        <w:pStyle w:val="BodyText"/>
        <w:rPr>
          <w:b/>
        </w:rPr>
      </w:pPr>
    </w:p>
    <w:p w14:paraId="4D4EA097" w14:textId="77777777" w:rsidR="006C66B2" w:rsidRDefault="006C66B2">
      <w:pPr>
        <w:pStyle w:val="BodyText"/>
        <w:rPr>
          <w:b/>
        </w:rPr>
      </w:pPr>
    </w:p>
    <w:p w14:paraId="5C739094" w14:textId="77777777" w:rsidR="006C66B2" w:rsidRDefault="006C66B2">
      <w:pPr>
        <w:pStyle w:val="BodyText"/>
        <w:rPr>
          <w:b/>
        </w:rPr>
      </w:pPr>
    </w:p>
    <w:p w14:paraId="587E61CB" w14:textId="77777777" w:rsidR="006C66B2" w:rsidRDefault="006C66B2">
      <w:pPr>
        <w:pStyle w:val="BodyText"/>
        <w:rPr>
          <w:b/>
        </w:rPr>
      </w:pPr>
    </w:p>
    <w:p w14:paraId="037A9565" w14:textId="77777777" w:rsidR="006C66B2" w:rsidRDefault="006C66B2">
      <w:pPr>
        <w:pStyle w:val="BodyText"/>
        <w:rPr>
          <w:b/>
        </w:rPr>
      </w:pPr>
    </w:p>
    <w:p w14:paraId="10C205B5" w14:textId="77777777" w:rsidR="006C66B2" w:rsidRDefault="006C66B2">
      <w:pPr>
        <w:pStyle w:val="BodyText"/>
        <w:rPr>
          <w:b/>
        </w:rPr>
      </w:pPr>
    </w:p>
    <w:p w14:paraId="7E61A533" w14:textId="77777777" w:rsidR="006C66B2" w:rsidRDefault="006C66B2">
      <w:pPr>
        <w:pStyle w:val="BodyText"/>
        <w:rPr>
          <w:b/>
        </w:rPr>
      </w:pPr>
    </w:p>
    <w:p w14:paraId="030B9B6E" w14:textId="77777777" w:rsidR="006C66B2" w:rsidRDefault="006C66B2">
      <w:pPr>
        <w:pStyle w:val="BodyText"/>
        <w:rPr>
          <w:b/>
        </w:rPr>
      </w:pPr>
    </w:p>
    <w:p w14:paraId="6F566ED9" w14:textId="77777777" w:rsidR="006C66B2" w:rsidRDefault="006C66B2">
      <w:pPr>
        <w:pStyle w:val="BodyText"/>
        <w:rPr>
          <w:b/>
        </w:rPr>
      </w:pPr>
    </w:p>
    <w:p w14:paraId="61E77B42" w14:textId="77777777" w:rsidR="006C66B2" w:rsidRDefault="006C66B2">
      <w:pPr>
        <w:pStyle w:val="BodyText"/>
        <w:rPr>
          <w:b/>
        </w:rPr>
      </w:pPr>
    </w:p>
    <w:p w14:paraId="087090A3" w14:textId="77777777" w:rsidR="006C66B2" w:rsidRDefault="006C66B2">
      <w:pPr>
        <w:pStyle w:val="BodyText"/>
        <w:rPr>
          <w:b/>
        </w:rPr>
      </w:pPr>
    </w:p>
    <w:p w14:paraId="616961C7" w14:textId="77777777" w:rsidR="006C66B2" w:rsidRDefault="006C66B2">
      <w:pPr>
        <w:pStyle w:val="BodyText"/>
        <w:rPr>
          <w:b/>
        </w:rPr>
      </w:pPr>
    </w:p>
    <w:p w14:paraId="22D901B6" w14:textId="77777777" w:rsidR="006C66B2" w:rsidRDefault="006C66B2">
      <w:pPr>
        <w:pStyle w:val="BodyText"/>
        <w:spacing w:before="58"/>
        <w:rPr>
          <w:b/>
        </w:rPr>
      </w:pPr>
    </w:p>
    <w:p w14:paraId="7A23649A" w14:textId="77777777" w:rsidR="006C66B2" w:rsidRDefault="00032C37">
      <w:pPr>
        <w:ind w:left="286"/>
        <w:jc w:val="center"/>
        <w:rPr>
          <w:b/>
          <w:i/>
          <w:sz w:val="24"/>
        </w:rPr>
      </w:pPr>
      <w:r>
        <w:rPr>
          <w:b/>
          <w:i/>
          <w:sz w:val="24"/>
        </w:rPr>
        <w:t>This</w:t>
      </w:r>
      <w:r>
        <w:rPr>
          <w:b/>
          <w:i/>
          <w:spacing w:val="-3"/>
          <w:sz w:val="24"/>
        </w:rPr>
        <w:t xml:space="preserve"> </w:t>
      </w:r>
      <w:r>
        <w:rPr>
          <w:b/>
          <w:i/>
          <w:sz w:val="24"/>
        </w:rPr>
        <w:t>page</w:t>
      </w:r>
      <w:r>
        <w:rPr>
          <w:b/>
          <w:i/>
          <w:spacing w:val="-4"/>
          <w:sz w:val="24"/>
        </w:rPr>
        <w:t xml:space="preserve"> </w:t>
      </w:r>
      <w:r>
        <w:rPr>
          <w:b/>
          <w:i/>
          <w:sz w:val="24"/>
        </w:rPr>
        <w:t>was</w:t>
      </w:r>
      <w:r>
        <w:rPr>
          <w:b/>
          <w:i/>
          <w:spacing w:val="-5"/>
          <w:sz w:val="24"/>
        </w:rPr>
        <w:t xml:space="preserve"> </w:t>
      </w:r>
      <w:r>
        <w:rPr>
          <w:b/>
          <w:i/>
          <w:sz w:val="24"/>
        </w:rPr>
        <w:t>intentionally</w:t>
      </w:r>
      <w:r>
        <w:rPr>
          <w:b/>
          <w:i/>
          <w:spacing w:val="-1"/>
          <w:sz w:val="24"/>
        </w:rPr>
        <w:t xml:space="preserve"> </w:t>
      </w:r>
      <w:r>
        <w:rPr>
          <w:b/>
          <w:i/>
          <w:sz w:val="24"/>
        </w:rPr>
        <w:t>left</w:t>
      </w:r>
      <w:r>
        <w:rPr>
          <w:b/>
          <w:i/>
          <w:spacing w:val="-4"/>
          <w:sz w:val="24"/>
        </w:rPr>
        <w:t xml:space="preserve"> </w:t>
      </w:r>
      <w:r>
        <w:rPr>
          <w:b/>
          <w:i/>
          <w:spacing w:val="-2"/>
          <w:sz w:val="24"/>
        </w:rPr>
        <w:t>blank.</w:t>
      </w:r>
    </w:p>
    <w:p w14:paraId="3AD75EB5" w14:textId="77777777" w:rsidR="006C66B2" w:rsidRDefault="006C66B2">
      <w:pPr>
        <w:pStyle w:val="BodyText"/>
        <w:rPr>
          <w:b/>
          <w:i/>
        </w:rPr>
      </w:pPr>
    </w:p>
    <w:p w14:paraId="73591BD8" w14:textId="77777777" w:rsidR="006C66B2" w:rsidRDefault="006C66B2">
      <w:pPr>
        <w:pStyle w:val="BodyText"/>
        <w:rPr>
          <w:b/>
          <w:i/>
        </w:rPr>
      </w:pPr>
    </w:p>
    <w:p w14:paraId="3C8E225B" w14:textId="77777777" w:rsidR="006C66B2" w:rsidRDefault="006C66B2">
      <w:pPr>
        <w:pStyle w:val="BodyText"/>
        <w:rPr>
          <w:b/>
          <w:i/>
        </w:rPr>
      </w:pPr>
    </w:p>
    <w:p w14:paraId="33C8E4AF" w14:textId="77777777" w:rsidR="006C66B2" w:rsidRDefault="006C66B2">
      <w:pPr>
        <w:pStyle w:val="BodyText"/>
        <w:rPr>
          <w:b/>
          <w:i/>
        </w:rPr>
      </w:pPr>
    </w:p>
    <w:p w14:paraId="3CF9EF6E" w14:textId="77777777" w:rsidR="006C66B2" w:rsidRDefault="006C66B2">
      <w:pPr>
        <w:pStyle w:val="BodyText"/>
        <w:rPr>
          <w:b/>
          <w:i/>
        </w:rPr>
      </w:pPr>
    </w:p>
    <w:p w14:paraId="5B633157" w14:textId="77777777" w:rsidR="006C66B2" w:rsidRDefault="006C66B2">
      <w:pPr>
        <w:pStyle w:val="BodyText"/>
        <w:rPr>
          <w:b/>
          <w:i/>
        </w:rPr>
      </w:pPr>
    </w:p>
    <w:p w14:paraId="0768C368" w14:textId="77777777" w:rsidR="006C66B2" w:rsidRDefault="006C66B2">
      <w:pPr>
        <w:pStyle w:val="BodyText"/>
        <w:rPr>
          <w:b/>
          <w:i/>
        </w:rPr>
      </w:pPr>
    </w:p>
    <w:p w14:paraId="591D165E" w14:textId="77777777" w:rsidR="006C66B2" w:rsidRDefault="006C66B2">
      <w:pPr>
        <w:pStyle w:val="BodyText"/>
        <w:rPr>
          <w:b/>
          <w:i/>
        </w:rPr>
      </w:pPr>
    </w:p>
    <w:p w14:paraId="4BEFE6B8" w14:textId="77777777" w:rsidR="006C66B2" w:rsidRDefault="006C66B2">
      <w:pPr>
        <w:pStyle w:val="BodyText"/>
        <w:rPr>
          <w:b/>
          <w:i/>
        </w:rPr>
      </w:pPr>
    </w:p>
    <w:p w14:paraId="4D730120" w14:textId="77777777" w:rsidR="006C66B2" w:rsidRDefault="006C66B2">
      <w:pPr>
        <w:pStyle w:val="BodyText"/>
        <w:rPr>
          <w:b/>
          <w:i/>
        </w:rPr>
      </w:pPr>
    </w:p>
    <w:p w14:paraId="4FFF1220" w14:textId="77777777" w:rsidR="006C66B2" w:rsidRDefault="006C66B2">
      <w:pPr>
        <w:pStyle w:val="BodyText"/>
        <w:rPr>
          <w:b/>
          <w:i/>
        </w:rPr>
      </w:pPr>
    </w:p>
    <w:p w14:paraId="076725E1" w14:textId="77777777" w:rsidR="006C66B2" w:rsidRDefault="006C66B2">
      <w:pPr>
        <w:pStyle w:val="BodyText"/>
        <w:rPr>
          <w:b/>
          <w:i/>
        </w:rPr>
      </w:pPr>
    </w:p>
    <w:p w14:paraId="1B24CA75" w14:textId="77777777" w:rsidR="006C66B2" w:rsidRDefault="006C66B2">
      <w:pPr>
        <w:pStyle w:val="BodyText"/>
        <w:rPr>
          <w:b/>
          <w:i/>
        </w:rPr>
      </w:pPr>
    </w:p>
    <w:p w14:paraId="6D77BA4D" w14:textId="77777777" w:rsidR="006C66B2" w:rsidRDefault="006C66B2">
      <w:pPr>
        <w:pStyle w:val="BodyText"/>
        <w:rPr>
          <w:b/>
          <w:i/>
        </w:rPr>
      </w:pPr>
    </w:p>
    <w:p w14:paraId="253306F9" w14:textId="77777777" w:rsidR="006C66B2" w:rsidRDefault="006C66B2">
      <w:pPr>
        <w:pStyle w:val="BodyText"/>
        <w:rPr>
          <w:b/>
          <w:i/>
        </w:rPr>
      </w:pPr>
    </w:p>
    <w:p w14:paraId="319F409F" w14:textId="77777777" w:rsidR="006C66B2" w:rsidRDefault="006C66B2">
      <w:pPr>
        <w:pStyle w:val="BodyText"/>
        <w:rPr>
          <w:b/>
          <w:i/>
        </w:rPr>
      </w:pPr>
    </w:p>
    <w:p w14:paraId="457ED626" w14:textId="77777777" w:rsidR="006C66B2" w:rsidRDefault="006C66B2">
      <w:pPr>
        <w:pStyle w:val="BodyText"/>
        <w:rPr>
          <w:b/>
          <w:i/>
        </w:rPr>
      </w:pPr>
    </w:p>
    <w:p w14:paraId="2DEA4719" w14:textId="77777777" w:rsidR="006C66B2" w:rsidRDefault="006C66B2">
      <w:pPr>
        <w:pStyle w:val="BodyText"/>
        <w:rPr>
          <w:b/>
          <w:i/>
        </w:rPr>
      </w:pPr>
    </w:p>
    <w:p w14:paraId="0FB65503" w14:textId="77777777" w:rsidR="006C66B2" w:rsidRDefault="006C66B2">
      <w:pPr>
        <w:pStyle w:val="BodyText"/>
        <w:rPr>
          <w:b/>
          <w:i/>
        </w:rPr>
      </w:pPr>
    </w:p>
    <w:p w14:paraId="60E82024" w14:textId="77777777" w:rsidR="006C66B2" w:rsidRDefault="006C66B2">
      <w:pPr>
        <w:pStyle w:val="BodyText"/>
        <w:rPr>
          <w:b/>
          <w:i/>
        </w:rPr>
      </w:pPr>
    </w:p>
    <w:p w14:paraId="4425ECEE" w14:textId="77777777" w:rsidR="006C66B2" w:rsidRDefault="006C66B2">
      <w:pPr>
        <w:pStyle w:val="BodyText"/>
        <w:rPr>
          <w:b/>
          <w:i/>
        </w:rPr>
      </w:pPr>
    </w:p>
    <w:p w14:paraId="7DFF36DB" w14:textId="77777777" w:rsidR="006C66B2" w:rsidRDefault="006C66B2">
      <w:pPr>
        <w:pStyle w:val="BodyText"/>
        <w:rPr>
          <w:b/>
          <w:i/>
        </w:rPr>
      </w:pPr>
    </w:p>
    <w:p w14:paraId="42E86BF1" w14:textId="77777777" w:rsidR="006C66B2" w:rsidRDefault="006C66B2">
      <w:pPr>
        <w:pStyle w:val="BodyText"/>
        <w:rPr>
          <w:b/>
          <w:i/>
        </w:rPr>
      </w:pPr>
    </w:p>
    <w:p w14:paraId="6981C41B" w14:textId="77777777" w:rsidR="006C66B2" w:rsidRDefault="006C66B2">
      <w:pPr>
        <w:pStyle w:val="BodyText"/>
        <w:rPr>
          <w:b/>
          <w:i/>
        </w:rPr>
      </w:pPr>
    </w:p>
    <w:p w14:paraId="324D2B8E" w14:textId="77777777" w:rsidR="006C66B2" w:rsidRDefault="006C66B2">
      <w:pPr>
        <w:pStyle w:val="BodyText"/>
        <w:rPr>
          <w:b/>
          <w:i/>
        </w:rPr>
      </w:pPr>
    </w:p>
    <w:p w14:paraId="558CC811" w14:textId="77777777" w:rsidR="006C66B2" w:rsidRDefault="006C66B2">
      <w:pPr>
        <w:pStyle w:val="BodyText"/>
        <w:rPr>
          <w:b/>
          <w:i/>
        </w:rPr>
      </w:pPr>
    </w:p>
    <w:p w14:paraId="14E41A15" w14:textId="77777777" w:rsidR="006C66B2" w:rsidRDefault="006C66B2">
      <w:pPr>
        <w:pStyle w:val="BodyText"/>
        <w:rPr>
          <w:b/>
          <w:i/>
        </w:rPr>
      </w:pPr>
    </w:p>
    <w:p w14:paraId="0DC94C4F" w14:textId="77777777" w:rsidR="006C66B2" w:rsidRDefault="006C66B2">
      <w:pPr>
        <w:pStyle w:val="BodyText"/>
        <w:rPr>
          <w:b/>
          <w:i/>
        </w:rPr>
      </w:pPr>
    </w:p>
    <w:p w14:paraId="7E811A68" w14:textId="77777777" w:rsidR="006C66B2" w:rsidRDefault="006C66B2">
      <w:pPr>
        <w:pStyle w:val="BodyText"/>
        <w:spacing w:before="40"/>
        <w:rPr>
          <w:b/>
          <w:i/>
        </w:rPr>
      </w:pPr>
    </w:p>
    <w:p w14:paraId="39DF1253" w14:textId="77777777" w:rsidR="006C66B2" w:rsidRDefault="00032C37">
      <w:pPr>
        <w:ind w:right="413"/>
        <w:jc w:val="right"/>
        <w:rPr>
          <w:b/>
          <w:sz w:val="24"/>
        </w:rPr>
      </w:pPr>
      <w:r>
        <w:rPr>
          <w:b/>
          <w:spacing w:val="-5"/>
          <w:sz w:val="24"/>
        </w:rPr>
        <w:t>68</w:t>
      </w:r>
    </w:p>
    <w:p w14:paraId="3DCECE72" w14:textId="77777777" w:rsidR="006C66B2" w:rsidRDefault="006C66B2">
      <w:pPr>
        <w:jc w:val="right"/>
        <w:rPr>
          <w:b/>
          <w:sz w:val="24"/>
        </w:rPr>
        <w:sectPr w:rsidR="006C66B2">
          <w:headerReference w:type="default" r:id="rId248"/>
          <w:pgSz w:w="12240" w:h="15840"/>
          <w:pgMar w:top="1820" w:right="360" w:bottom="280" w:left="360" w:header="0" w:footer="0" w:gutter="0"/>
          <w:cols w:space="720"/>
        </w:sectPr>
      </w:pPr>
    </w:p>
    <w:p w14:paraId="41D2D284" w14:textId="77777777" w:rsidR="006C66B2" w:rsidRDefault="006C66B2">
      <w:pPr>
        <w:pStyle w:val="BodyText"/>
        <w:rPr>
          <w:b/>
          <w:sz w:val="20"/>
        </w:rPr>
      </w:pPr>
    </w:p>
    <w:p w14:paraId="4FE2E965" w14:textId="77777777" w:rsidR="006C66B2" w:rsidRDefault="006C66B2">
      <w:pPr>
        <w:pStyle w:val="BodyText"/>
        <w:rPr>
          <w:b/>
          <w:sz w:val="20"/>
        </w:rPr>
      </w:pPr>
    </w:p>
    <w:p w14:paraId="4F20A08E" w14:textId="77777777" w:rsidR="006C66B2" w:rsidRDefault="006C66B2">
      <w:pPr>
        <w:pStyle w:val="BodyText"/>
        <w:rPr>
          <w:b/>
          <w:sz w:val="20"/>
        </w:rPr>
      </w:pPr>
    </w:p>
    <w:p w14:paraId="31BC51C3" w14:textId="77777777" w:rsidR="006C66B2" w:rsidRDefault="006C66B2">
      <w:pPr>
        <w:pStyle w:val="BodyText"/>
        <w:rPr>
          <w:b/>
          <w:sz w:val="20"/>
        </w:rPr>
      </w:pPr>
    </w:p>
    <w:p w14:paraId="20996814" w14:textId="77777777" w:rsidR="006C66B2" w:rsidRDefault="006C66B2">
      <w:pPr>
        <w:pStyle w:val="BodyText"/>
        <w:rPr>
          <w:b/>
          <w:sz w:val="20"/>
        </w:rPr>
      </w:pPr>
    </w:p>
    <w:p w14:paraId="383A909F" w14:textId="77777777" w:rsidR="006C66B2" w:rsidRDefault="006C66B2">
      <w:pPr>
        <w:pStyle w:val="BodyText"/>
        <w:rPr>
          <w:b/>
          <w:sz w:val="20"/>
        </w:rPr>
      </w:pPr>
    </w:p>
    <w:p w14:paraId="39CAF6EF" w14:textId="77777777" w:rsidR="006C66B2" w:rsidRDefault="006C66B2">
      <w:pPr>
        <w:pStyle w:val="BodyText"/>
        <w:rPr>
          <w:b/>
          <w:sz w:val="20"/>
        </w:rPr>
      </w:pPr>
    </w:p>
    <w:p w14:paraId="3A6FFA21" w14:textId="77777777" w:rsidR="006C66B2" w:rsidRDefault="006C66B2">
      <w:pPr>
        <w:pStyle w:val="BodyText"/>
        <w:rPr>
          <w:b/>
          <w:sz w:val="20"/>
        </w:rPr>
      </w:pPr>
    </w:p>
    <w:p w14:paraId="74DB8C84" w14:textId="77777777" w:rsidR="006C66B2" w:rsidRDefault="006C66B2">
      <w:pPr>
        <w:pStyle w:val="BodyText"/>
        <w:rPr>
          <w:b/>
          <w:sz w:val="20"/>
        </w:rPr>
      </w:pPr>
    </w:p>
    <w:p w14:paraId="25AA9D90" w14:textId="77777777" w:rsidR="006C66B2" w:rsidRDefault="006C66B2">
      <w:pPr>
        <w:pStyle w:val="BodyText"/>
        <w:rPr>
          <w:b/>
          <w:sz w:val="20"/>
        </w:rPr>
      </w:pPr>
    </w:p>
    <w:p w14:paraId="1D6B6FA9" w14:textId="77777777" w:rsidR="006C66B2" w:rsidRDefault="006C66B2">
      <w:pPr>
        <w:pStyle w:val="BodyText"/>
        <w:rPr>
          <w:b/>
          <w:sz w:val="20"/>
        </w:rPr>
      </w:pPr>
    </w:p>
    <w:p w14:paraId="3DA771C6" w14:textId="77777777" w:rsidR="006C66B2" w:rsidRDefault="006C66B2">
      <w:pPr>
        <w:pStyle w:val="BodyText"/>
        <w:rPr>
          <w:b/>
          <w:sz w:val="20"/>
        </w:rPr>
      </w:pPr>
    </w:p>
    <w:p w14:paraId="5BC4886D" w14:textId="77777777" w:rsidR="006C66B2" w:rsidRDefault="006C66B2">
      <w:pPr>
        <w:pStyle w:val="BodyText"/>
        <w:rPr>
          <w:b/>
          <w:sz w:val="20"/>
        </w:rPr>
      </w:pPr>
    </w:p>
    <w:p w14:paraId="1DB2B316" w14:textId="77777777" w:rsidR="006C66B2" w:rsidRDefault="006C66B2">
      <w:pPr>
        <w:pStyle w:val="BodyText"/>
        <w:rPr>
          <w:b/>
          <w:sz w:val="20"/>
        </w:rPr>
      </w:pPr>
    </w:p>
    <w:p w14:paraId="6B8D25A3" w14:textId="77777777" w:rsidR="006C66B2" w:rsidRDefault="006C66B2">
      <w:pPr>
        <w:pStyle w:val="BodyText"/>
        <w:rPr>
          <w:b/>
          <w:sz w:val="20"/>
        </w:rPr>
      </w:pPr>
    </w:p>
    <w:p w14:paraId="20E9C578" w14:textId="77777777" w:rsidR="006C66B2" w:rsidRDefault="006C66B2">
      <w:pPr>
        <w:pStyle w:val="BodyText"/>
        <w:rPr>
          <w:b/>
          <w:sz w:val="20"/>
        </w:rPr>
      </w:pPr>
    </w:p>
    <w:p w14:paraId="43494BC2" w14:textId="77777777" w:rsidR="006C66B2" w:rsidRDefault="006C66B2">
      <w:pPr>
        <w:pStyle w:val="BodyText"/>
        <w:rPr>
          <w:b/>
          <w:sz w:val="20"/>
        </w:rPr>
      </w:pPr>
    </w:p>
    <w:p w14:paraId="6DEC3009" w14:textId="77777777" w:rsidR="006C66B2" w:rsidRDefault="006C66B2">
      <w:pPr>
        <w:pStyle w:val="BodyText"/>
        <w:rPr>
          <w:b/>
          <w:sz w:val="20"/>
        </w:rPr>
      </w:pPr>
    </w:p>
    <w:p w14:paraId="18FBABF4" w14:textId="77777777" w:rsidR="006C66B2" w:rsidRDefault="006C66B2">
      <w:pPr>
        <w:pStyle w:val="BodyText"/>
        <w:rPr>
          <w:b/>
          <w:sz w:val="20"/>
        </w:rPr>
      </w:pPr>
    </w:p>
    <w:p w14:paraId="0A006BA9" w14:textId="77777777" w:rsidR="006C66B2" w:rsidRDefault="006C66B2">
      <w:pPr>
        <w:pStyle w:val="BodyText"/>
        <w:rPr>
          <w:b/>
          <w:sz w:val="20"/>
        </w:rPr>
      </w:pPr>
    </w:p>
    <w:p w14:paraId="4D2EF8D4" w14:textId="77777777" w:rsidR="006C66B2" w:rsidRDefault="006C66B2">
      <w:pPr>
        <w:pStyle w:val="BodyText"/>
        <w:rPr>
          <w:b/>
          <w:sz w:val="20"/>
        </w:rPr>
      </w:pPr>
    </w:p>
    <w:p w14:paraId="1E0CACF7" w14:textId="77777777" w:rsidR="006C66B2" w:rsidRDefault="006C66B2">
      <w:pPr>
        <w:pStyle w:val="BodyText"/>
        <w:rPr>
          <w:b/>
          <w:sz w:val="20"/>
        </w:rPr>
      </w:pPr>
    </w:p>
    <w:p w14:paraId="6754524D" w14:textId="77777777" w:rsidR="006C66B2" w:rsidRDefault="006C66B2">
      <w:pPr>
        <w:pStyle w:val="BodyText"/>
        <w:rPr>
          <w:b/>
          <w:sz w:val="20"/>
        </w:rPr>
      </w:pPr>
    </w:p>
    <w:p w14:paraId="28E63442" w14:textId="77777777" w:rsidR="006C66B2" w:rsidRDefault="006C66B2">
      <w:pPr>
        <w:pStyle w:val="BodyText"/>
        <w:rPr>
          <w:b/>
          <w:sz w:val="20"/>
        </w:rPr>
      </w:pPr>
    </w:p>
    <w:p w14:paraId="226F8B1D" w14:textId="77777777" w:rsidR="006C66B2" w:rsidRDefault="006C66B2">
      <w:pPr>
        <w:pStyle w:val="BodyText"/>
        <w:rPr>
          <w:b/>
          <w:sz w:val="20"/>
        </w:rPr>
      </w:pPr>
    </w:p>
    <w:p w14:paraId="2C38A7C9" w14:textId="77777777" w:rsidR="006C66B2" w:rsidRDefault="006C66B2">
      <w:pPr>
        <w:pStyle w:val="BodyText"/>
        <w:rPr>
          <w:b/>
          <w:sz w:val="20"/>
        </w:rPr>
      </w:pPr>
    </w:p>
    <w:p w14:paraId="1489921B" w14:textId="77777777" w:rsidR="006C66B2" w:rsidRDefault="006C66B2">
      <w:pPr>
        <w:pStyle w:val="BodyText"/>
        <w:rPr>
          <w:b/>
          <w:sz w:val="20"/>
        </w:rPr>
      </w:pPr>
    </w:p>
    <w:p w14:paraId="7CB6BF3E" w14:textId="77777777" w:rsidR="006C66B2" w:rsidRDefault="006C66B2">
      <w:pPr>
        <w:pStyle w:val="BodyText"/>
        <w:rPr>
          <w:b/>
          <w:sz w:val="20"/>
        </w:rPr>
      </w:pPr>
    </w:p>
    <w:p w14:paraId="09D39886" w14:textId="77777777" w:rsidR="006C66B2" w:rsidRDefault="006C66B2">
      <w:pPr>
        <w:pStyle w:val="BodyText"/>
        <w:rPr>
          <w:b/>
          <w:sz w:val="20"/>
        </w:rPr>
      </w:pPr>
    </w:p>
    <w:p w14:paraId="158F0ED8" w14:textId="77777777" w:rsidR="006C66B2" w:rsidRDefault="006C66B2">
      <w:pPr>
        <w:pStyle w:val="BodyText"/>
        <w:rPr>
          <w:b/>
          <w:sz w:val="20"/>
        </w:rPr>
      </w:pPr>
    </w:p>
    <w:p w14:paraId="2C3936DB" w14:textId="77777777" w:rsidR="006C66B2" w:rsidRDefault="006C66B2">
      <w:pPr>
        <w:pStyle w:val="BodyText"/>
        <w:rPr>
          <w:b/>
          <w:sz w:val="20"/>
        </w:rPr>
      </w:pPr>
    </w:p>
    <w:p w14:paraId="29FA46DA" w14:textId="77777777" w:rsidR="006C66B2" w:rsidRDefault="006C66B2">
      <w:pPr>
        <w:pStyle w:val="BodyText"/>
        <w:rPr>
          <w:b/>
          <w:sz w:val="20"/>
        </w:rPr>
      </w:pPr>
    </w:p>
    <w:p w14:paraId="017CE421" w14:textId="77777777" w:rsidR="006C66B2" w:rsidRDefault="006C66B2">
      <w:pPr>
        <w:pStyle w:val="BodyText"/>
        <w:rPr>
          <w:b/>
          <w:sz w:val="20"/>
        </w:rPr>
      </w:pPr>
    </w:p>
    <w:p w14:paraId="2F486BAE" w14:textId="77777777" w:rsidR="006C66B2" w:rsidRDefault="006C66B2">
      <w:pPr>
        <w:pStyle w:val="BodyText"/>
        <w:rPr>
          <w:b/>
          <w:sz w:val="20"/>
        </w:rPr>
      </w:pPr>
    </w:p>
    <w:p w14:paraId="0857B3B4" w14:textId="77777777" w:rsidR="006C66B2" w:rsidRDefault="006C66B2">
      <w:pPr>
        <w:pStyle w:val="BodyText"/>
        <w:rPr>
          <w:b/>
          <w:sz w:val="20"/>
        </w:rPr>
      </w:pPr>
    </w:p>
    <w:p w14:paraId="2795B5EE" w14:textId="77777777" w:rsidR="006C66B2" w:rsidRDefault="006C66B2">
      <w:pPr>
        <w:pStyle w:val="BodyText"/>
        <w:rPr>
          <w:b/>
          <w:sz w:val="20"/>
        </w:rPr>
      </w:pPr>
    </w:p>
    <w:p w14:paraId="357129C4" w14:textId="77777777" w:rsidR="006C66B2" w:rsidRDefault="006C66B2">
      <w:pPr>
        <w:pStyle w:val="BodyText"/>
        <w:rPr>
          <w:b/>
          <w:sz w:val="20"/>
        </w:rPr>
      </w:pPr>
    </w:p>
    <w:p w14:paraId="515C0C2C" w14:textId="77777777" w:rsidR="006C66B2" w:rsidRDefault="006C66B2">
      <w:pPr>
        <w:pStyle w:val="BodyText"/>
        <w:rPr>
          <w:b/>
          <w:sz w:val="20"/>
        </w:rPr>
      </w:pPr>
    </w:p>
    <w:p w14:paraId="534BCC8C" w14:textId="77777777" w:rsidR="006C66B2" w:rsidRDefault="006C66B2">
      <w:pPr>
        <w:pStyle w:val="BodyText"/>
        <w:rPr>
          <w:b/>
          <w:sz w:val="20"/>
        </w:rPr>
      </w:pPr>
    </w:p>
    <w:p w14:paraId="1DF30B86" w14:textId="77777777" w:rsidR="006C66B2" w:rsidRDefault="006C66B2">
      <w:pPr>
        <w:pStyle w:val="BodyText"/>
        <w:rPr>
          <w:b/>
          <w:sz w:val="20"/>
        </w:rPr>
      </w:pPr>
    </w:p>
    <w:p w14:paraId="100DE667" w14:textId="77777777" w:rsidR="006C66B2" w:rsidRDefault="006C66B2">
      <w:pPr>
        <w:pStyle w:val="BodyText"/>
        <w:rPr>
          <w:b/>
          <w:sz w:val="20"/>
        </w:rPr>
      </w:pPr>
    </w:p>
    <w:p w14:paraId="004CC547" w14:textId="77777777" w:rsidR="006C66B2" w:rsidRDefault="006C66B2">
      <w:pPr>
        <w:pStyle w:val="BodyText"/>
        <w:rPr>
          <w:b/>
          <w:sz w:val="20"/>
        </w:rPr>
      </w:pPr>
    </w:p>
    <w:p w14:paraId="1C38EFB0" w14:textId="77777777" w:rsidR="006C66B2" w:rsidRDefault="006C66B2">
      <w:pPr>
        <w:pStyle w:val="BodyText"/>
        <w:spacing w:before="171"/>
        <w:rPr>
          <w:b/>
          <w:sz w:val="20"/>
        </w:rPr>
      </w:pPr>
    </w:p>
    <w:p w14:paraId="4F5003F0" w14:textId="6A1A5DB9" w:rsidR="006C66B2" w:rsidRDefault="00032C37">
      <w:pPr>
        <w:ind w:left="3069"/>
        <w:rPr>
          <w:sz w:val="20"/>
        </w:rPr>
      </w:pPr>
      <w:r>
        <w:rPr>
          <w:noProof/>
          <w:sz w:val="20"/>
        </w:rPr>
        <w:drawing>
          <wp:inline distT="0" distB="0" distL="0" distR="0" wp14:anchorId="29A345E7" wp14:editId="2B9A54C0">
            <wp:extent cx="3501354" cy="628650"/>
            <wp:effectExtent l="0" t="0" r="0" b="0"/>
            <wp:docPr id="354" name="Image 354" descr="California Commission on Disability Access (CCDA)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54" name="Image 354" descr="California Commission on Disability Access (CCDA) Logo"/>
                    <pic:cNvPicPr/>
                  </pic:nvPicPr>
                  <pic:blipFill>
                    <a:blip r:embed="rId21" cstate="print"/>
                    <a:stretch>
                      <a:fillRect/>
                    </a:stretch>
                  </pic:blipFill>
                  <pic:spPr>
                    <a:xfrm>
                      <a:off x="0" y="0"/>
                      <a:ext cx="3501354" cy="628650"/>
                    </a:xfrm>
                    <a:prstGeom prst="rect">
                      <a:avLst/>
                    </a:prstGeom>
                  </pic:spPr>
                </pic:pic>
              </a:graphicData>
            </a:graphic>
          </wp:inline>
        </w:drawing>
      </w:r>
    </w:p>
    <w:p w14:paraId="5E8B69E0" w14:textId="2F369759" w:rsidR="009B3C50" w:rsidRPr="009B3C50" w:rsidRDefault="00032C37" w:rsidP="009B3C50">
      <w:pPr>
        <w:spacing w:before="149"/>
        <w:ind w:left="4527"/>
        <w:rPr>
          <w:b/>
          <w:sz w:val="24"/>
        </w:rPr>
      </w:pPr>
      <w:r>
        <w:rPr>
          <w:b/>
          <w:color w:val="215297"/>
          <w:sz w:val="24"/>
        </w:rPr>
        <w:t>400</w:t>
      </w:r>
      <w:r>
        <w:rPr>
          <w:b/>
          <w:color w:val="215297"/>
          <w:spacing w:val="-5"/>
          <w:sz w:val="24"/>
        </w:rPr>
        <w:t xml:space="preserve"> </w:t>
      </w:r>
      <w:r>
        <w:rPr>
          <w:b/>
          <w:color w:val="215297"/>
          <w:sz w:val="24"/>
        </w:rPr>
        <w:t>R</w:t>
      </w:r>
      <w:r>
        <w:rPr>
          <w:b/>
          <w:color w:val="215297"/>
          <w:spacing w:val="-2"/>
          <w:sz w:val="24"/>
        </w:rPr>
        <w:t xml:space="preserve"> </w:t>
      </w:r>
      <w:r>
        <w:rPr>
          <w:b/>
          <w:color w:val="215297"/>
          <w:sz w:val="24"/>
        </w:rPr>
        <w:t>Street,</w:t>
      </w:r>
      <w:r>
        <w:rPr>
          <w:b/>
          <w:color w:val="215297"/>
          <w:spacing w:val="-2"/>
          <w:sz w:val="24"/>
        </w:rPr>
        <w:t xml:space="preserve"> </w:t>
      </w:r>
      <w:r>
        <w:rPr>
          <w:b/>
          <w:color w:val="215297"/>
          <w:sz w:val="24"/>
        </w:rPr>
        <w:t>Suite</w:t>
      </w:r>
      <w:r>
        <w:rPr>
          <w:b/>
          <w:color w:val="215297"/>
          <w:spacing w:val="-4"/>
          <w:sz w:val="24"/>
        </w:rPr>
        <w:t xml:space="preserve"> </w:t>
      </w:r>
      <w:r>
        <w:rPr>
          <w:b/>
          <w:color w:val="215297"/>
          <w:spacing w:val="-5"/>
          <w:sz w:val="24"/>
        </w:rPr>
        <w:t>310</w:t>
      </w:r>
    </w:p>
    <w:p w14:paraId="4E499831" w14:textId="534022FF" w:rsidR="006C66B2" w:rsidRDefault="00032C37">
      <w:pPr>
        <w:spacing w:before="36"/>
        <w:ind w:left="4453"/>
        <w:rPr>
          <w:b/>
          <w:sz w:val="24"/>
        </w:rPr>
      </w:pPr>
      <w:r>
        <w:rPr>
          <w:b/>
          <w:color w:val="215297"/>
          <w:sz w:val="24"/>
        </w:rPr>
        <w:t>Sacramento,</w:t>
      </w:r>
      <w:r>
        <w:rPr>
          <w:b/>
          <w:color w:val="215297"/>
          <w:spacing w:val="-2"/>
          <w:sz w:val="24"/>
        </w:rPr>
        <w:t xml:space="preserve"> </w:t>
      </w:r>
      <w:r>
        <w:rPr>
          <w:b/>
          <w:color w:val="215297"/>
          <w:sz w:val="24"/>
        </w:rPr>
        <w:t>CA</w:t>
      </w:r>
      <w:r>
        <w:rPr>
          <w:b/>
          <w:color w:val="215297"/>
          <w:spacing w:val="-9"/>
          <w:sz w:val="24"/>
        </w:rPr>
        <w:t xml:space="preserve"> </w:t>
      </w:r>
      <w:r>
        <w:rPr>
          <w:b/>
          <w:color w:val="215297"/>
          <w:spacing w:val="-2"/>
          <w:sz w:val="24"/>
        </w:rPr>
        <w:t>95811</w:t>
      </w:r>
    </w:p>
    <w:p w14:paraId="78606691" w14:textId="10BDAB19" w:rsidR="006C66B2" w:rsidRDefault="00032C37">
      <w:pPr>
        <w:spacing w:before="33"/>
        <w:ind w:left="4486"/>
        <w:rPr>
          <w:b/>
          <w:sz w:val="24"/>
        </w:rPr>
      </w:pPr>
      <w:r>
        <w:rPr>
          <w:b/>
          <w:color w:val="215297"/>
          <w:sz w:val="24"/>
        </w:rPr>
        <w:t>Phone:</w:t>
      </w:r>
      <w:r>
        <w:rPr>
          <w:b/>
          <w:color w:val="215297"/>
          <w:spacing w:val="-3"/>
          <w:sz w:val="24"/>
        </w:rPr>
        <w:t xml:space="preserve"> </w:t>
      </w:r>
      <w:r>
        <w:rPr>
          <w:b/>
          <w:color w:val="215297"/>
          <w:sz w:val="24"/>
        </w:rPr>
        <w:t>(916)</w:t>
      </w:r>
      <w:r>
        <w:rPr>
          <w:b/>
          <w:color w:val="215297"/>
          <w:spacing w:val="-2"/>
          <w:sz w:val="24"/>
        </w:rPr>
        <w:t xml:space="preserve"> </w:t>
      </w:r>
      <w:r>
        <w:rPr>
          <w:b/>
          <w:color w:val="215297"/>
          <w:sz w:val="24"/>
        </w:rPr>
        <w:t>319-</w:t>
      </w:r>
      <w:r>
        <w:rPr>
          <w:b/>
          <w:color w:val="215297"/>
          <w:spacing w:val="-4"/>
          <w:sz w:val="24"/>
        </w:rPr>
        <w:t>9974</w:t>
      </w:r>
    </w:p>
    <w:p w14:paraId="0D84F61B" w14:textId="501A976A" w:rsidR="009B3C50" w:rsidRPr="009B3C50" w:rsidRDefault="00032C37" w:rsidP="009B3C50">
      <w:pPr>
        <w:spacing w:before="37" w:line="268" w:lineRule="auto"/>
        <w:ind w:left="4072" w:right="4095"/>
        <w:jc w:val="center"/>
        <w:rPr>
          <w:b/>
          <w:color w:val="215297"/>
          <w:sz w:val="24"/>
        </w:rPr>
      </w:pPr>
      <w:r>
        <w:rPr>
          <w:b/>
          <w:color w:val="215297"/>
          <w:sz w:val="24"/>
        </w:rPr>
        <w:t>Email:</w:t>
      </w:r>
      <w:r>
        <w:rPr>
          <w:b/>
          <w:color w:val="215297"/>
          <w:spacing w:val="-17"/>
          <w:sz w:val="24"/>
        </w:rPr>
        <w:t xml:space="preserve"> </w:t>
      </w:r>
      <w:hyperlink r:id="rId249">
        <w:r>
          <w:rPr>
            <w:b/>
            <w:color w:val="215297"/>
            <w:sz w:val="24"/>
          </w:rPr>
          <w:t>CCDA@dgs.ca.gov</w:t>
        </w:r>
      </w:hyperlink>
      <w:r>
        <w:rPr>
          <w:b/>
          <w:color w:val="215297"/>
          <w:sz w:val="24"/>
        </w:rPr>
        <w:t xml:space="preserve"> eFax: (916) 376-4216</w:t>
      </w:r>
    </w:p>
    <w:p w14:paraId="639A9D32" w14:textId="240A64E4" w:rsidR="006C66B2" w:rsidRDefault="00032C37">
      <w:pPr>
        <w:spacing w:before="3"/>
        <w:ind w:right="24"/>
        <w:jc w:val="center"/>
        <w:rPr>
          <w:b/>
          <w:sz w:val="24"/>
        </w:rPr>
      </w:pPr>
      <w:r>
        <w:rPr>
          <w:b/>
          <w:color w:val="215297"/>
          <w:sz w:val="24"/>
        </w:rPr>
        <w:t>Website:</w:t>
      </w:r>
      <w:r>
        <w:rPr>
          <w:b/>
          <w:color w:val="215297"/>
          <w:spacing w:val="1"/>
          <w:sz w:val="24"/>
        </w:rPr>
        <w:t xml:space="preserve"> </w:t>
      </w:r>
      <w:hyperlink r:id="rId250">
        <w:r>
          <w:rPr>
            <w:b/>
            <w:color w:val="0000FF"/>
            <w:spacing w:val="-2"/>
            <w:sz w:val="24"/>
          </w:rPr>
          <w:t>https://www.dgs.ca.gov/CCDA</w:t>
        </w:r>
      </w:hyperlink>
    </w:p>
    <w:sectPr w:rsidR="006C66B2">
      <w:headerReference w:type="default" r:id="rId251"/>
      <w:pgSz w:w="12240" w:h="15840"/>
      <w:pgMar w:top="1820" w:right="360" w:bottom="280" w:left="360" w:header="0"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95D7AF" w14:textId="77777777" w:rsidR="00D84E8E" w:rsidRDefault="00D84E8E">
      <w:r>
        <w:separator/>
      </w:r>
    </w:p>
  </w:endnote>
  <w:endnote w:type="continuationSeparator" w:id="0">
    <w:p w14:paraId="00AEE596" w14:textId="77777777" w:rsidR="00D84E8E" w:rsidRDefault="00D84E8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Rage Italic">
    <w:panose1 w:val="03070502040507070304"/>
    <w:charset w:val="00"/>
    <w:family w:val="script"/>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C3FC72" w14:textId="77777777" w:rsidR="00D84E8E" w:rsidRDefault="00D84E8E">
      <w:r>
        <w:separator/>
      </w:r>
    </w:p>
  </w:footnote>
  <w:footnote w:type="continuationSeparator" w:id="0">
    <w:p w14:paraId="3CAD3822" w14:textId="77777777" w:rsidR="00D84E8E" w:rsidRDefault="00D84E8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FA2504"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40" behindDoc="1" locked="0" layoutInCell="1" allowOverlap="1" wp14:anchorId="72EA157D" wp14:editId="19475F9D">
              <wp:simplePos x="0" y="0"/>
              <wp:positionH relativeFrom="page">
                <wp:posOffset>457200</wp:posOffset>
              </wp:positionH>
              <wp:positionV relativeFrom="page">
                <wp:posOffset>464350</wp:posOffset>
              </wp:positionV>
              <wp:extent cx="6870065" cy="321945"/>
              <wp:effectExtent l="0" t="0" r="0" b="0"/>
              <wp:wrapNone/>
              <wp:docPr id="106" name="Graphic 10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1E457245" id="Graphic 106" o:spid="_x0000_s1026" style="position:absolute;margin-left:36pt;margin-top:36.55pt;width:540.95pt;height:25.35pt;z-index:-251658240;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KY5SZfjAAAACgEAAA8AAABkcnMvZG93bnJldi54bWxM&#10;j09PwkAQxe8mfofNmHgxsP0TFGq3RE00cvAgEMDb0h3bhu5s012gfnuHk55mJu/lze/l88G24oS9&#10;bxwpiMcRCKTSmYYqBevV62gKwgdNRreOUMEPepgX11e5zow70yeelqESHEI+0wrqELpMSl/WaLUf&#10;uw6JtW/XWx347Ctpen3mcNvKJIrupdUN8Ydad/hSY3lYHq0Ct5hto+fN5g7XcvLxtvva6e3hXanb&#10;m+HpEUTAIfyZ4YLP6FAw094dyXjRKnhIuErgmcYgLno8SWcg9rwl6RRkkcv/FYpfAAAA//8DAFBL&#10;AQItABQABgAIAAAAIQC2gziS/gAAAOEBAAATAAAAAAAAAAAAAAAAAAAAAABbQ29udGVudF9UeXBl&#10;c10ueG1sUEsBAi0AFAAGAAgAAAAhADj9If/WAAAAlAEAAAsAAAAAAAAAAAAAAAAALwEAAF9yZWxz&#10;Ly5yZWxzUEsBAi0AFAAGAAgAAAAhANxwVQ4lAgAAxQQAAA4AAAAAAAAAAAAAAAAALgIAAGRycy9l&#10;Mm9Eb2MueG1sUEsBAi0AFAAGAAgAAAAhAKY5SZfjAAAACgEAAA8AAAAAAAAAAAAAAAAAfwQAAGRy&#10;cy9kb3ducmV2LnhtbFBLBQYAAAAABAAEAPMAAACPBQ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41" behindDoc="1" locked="0" layoutInCell="1" allowOverlap="1" wp14:anchorId="622BBF9B" wp14:editId="436298A4">
              <wp:simplePos x="0" y="0"/>
              <wp:positionH relativeFrom="page">
                <wp:posOffset>631951</wp:posOffset>
              </wp:positionH>
              <wp:positionV relativeFrom="page">
                <wp:posOffset>504062</wp:posOffset>
              </wp:positionV>
              <wp:extent cx="6037580" cy="224790"/>
              <wp:effectExtent l="0" t="0" r="0" b="0"/>
              <wp:wrapNone/>
              <wp:docPr id="107" name="Textbox 1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037580" cy="224790"/>
                      </a:xfrm>
                      <a:prstGeom prst="rect">
                        <a:avLst/>
                      </a:prstGeom>
                    </wps:spPr>
                    <wps:txbx>
                      <w:txbxContent>
                        <w:p w14:paraId="5F68234A" w14:textId="77777777" w:rsidR="006C66B2" w:rsidRDefault="00032C37">
                          <w:pPr>
                            <w:spacing w:before="11"/>
                            <w:ind w:left="20"/>
                            <w:rPr>
                              <w:sz w:val="28"/>
                            </w:rPr>
                          </w:pPr>
                          <w:r>
                            <w:rPr>
                              <w:color w:val="F3F3F3"/>
                              <w:sz w:val="28"/>
                            </w:rPr>
                            <w:t>ANNUAL</w:t>
                          </w:r>
                          <w:r>
                            <w:rPr>
                              <w:color w:val="F3F3F3"/>
                              <w:spacing w:val="-21"/>
                              <w:sz w:val="28"/>
                            </w:rPr>
                            <w:t xml:space="preserve"> </w:t>
                          </w:r>
                          <w:r>
                            <w:rPr>
                              <w:color w:val="F3F3F3"/>
                              <w:sz w:val="28"/>
                            </w:rPr>
                            <w:t>REPORT</w:t>
                          </w:r>
                          <w:r>
                            <w:rPr>
                              <w:color w:val="F3F3F3"/>
                              <w:spacing w:val="-12"/>
                              <w:sz w:val="28"/>
                            </w:rPr>
                            <w:t xml:space="preserve"> </w:t>
                          </w:r>
                          <w:r>
                            <w:rPr>
                              <w:color w:val="F3F3F3"/>
                              <w:sz w:val="28"/>
                            </w:rPr>
                            <w:t>2025:</w:t>
                          </w:r>
                          <w:r>
                            <w:rPr>
                              <w:color w:val="F3F3F3"/>
                              <w:spacing w:val="-9"/>
                              <w:sz w:val="28"/>
                            </w:rPr>
                            <w:t xml:space="preserve"> </w:t>
                          </w:r>
                          <w:r>
                            <w:rPr>
                              <w:color w:val="F3F3F3"/>
                              <w:sz w:val="28"/>
                            </w:rPr>
                            <w:t>Complaints</w:t>
                          </w:r>
                          <w:r>
                            <w:rPr>
                              <w:color w:val="F3F3F3"/>
                              <w:spacing w:val="-9"/>
                              <w:sz w:val="28"/>
                            </w:rPr>
                            <w:t xml:space="preserve"> </w:t>
                          </w:r>
                          <w:r>
                            <w:rPr>
                              <w:color w:val="F3F3F3"/>
                              <w:sz w:val="28"/>
                            </w:rPr>
                            <w:t>and</w:t>
                          </w:r>
                          <w:r>
                            <w:rPr>
                              <w:color w:val="F3F3F3"/>
                              <w:spacing w:val="-9"/>
                              <w:sz w:val="28"/>
                            </w:rPr>
                            <w:t xml:space="preserve"> </w:t>
                          </w:r>
                          <w:r>
                            <w:rPr>
                              <w:color w:val="F3F3F3"/>
                              <w:sz w:val="28"/>
                            </w:rPr>
                            <w:t>Prelitigation</w:t>
                          </w:r>
                          <w:r>
                            <w:rPr>
                              <w:color w:val="F3F3F3"/>
                              <w:spacing w:val="-10"/>
                              <w:sz w:val="28"/>
                            </w:rPr>
                            <w:t xml:space="preserve"> </w:t>
                          </w:r>
                          <w:r>
                            <w:rPr>
                              <w:color w:val="F3F3F3"/>
                              <w:sz w:val="28"/>
                            </w:rPr>
                            <w:t>Letter</w:t>
                          </w:r>
                          <w:r>
                            <w:rPr>
                              <w:color w:val="F3F3F3"/>
                              <w:spacing w:val="-7"/>
                              <w:sz w:val="28"/>
                            </w:rPr>
                            <w:t xml:space="preserve"> </w:t>
                          </w:r>
                          <w:r>
                            <w:rPr>
                              <w:color w:val="F3F3F3"/>
                              <w:sz w:val="28"/>
                            </w:rPr>
                            <w:t>Data</w:t>
                          </w:r>
                          <w:r>
                            <w:rPr>
                              <w:color w:val="F3F3F3"/>
                              <w:spacing w:val="-6"/>
                              <w:sz w:val="28"/>
                            </w:rPr>
                            <w:t xml:space="preserve"> </w:t>
                          </w:r>
                          <w:r>
                            <w:rPr>
                              <w:color w:val="F3F3F3"/>
                              <w:spacing w:val="-2"/>
                              <w:sz w:val="28"/>
                            </w:rPr>
                            <w:t>Collection</w:t>
                          </w:r>
                        </w:p>
                      </w:txbxContent>
                    </wps:txbx>
                    <wps:bodyPr wrap="square" lIns="0" tIns="0" rIns="0" bIns="0" rtlCol="0">
                      <a:noAutofit/>
                    </wps:bodyPr>
                  </wps:wsp>
                </a:graphicData>
              </a:graphic>
            </wp:anchor>
          </w:drawing>
        </mc:Choice>
        <mc:Fallback>
          <w:pict>
            <v:shapetype w14:anchorId="622BBF9B" id="_x0000_t202" coordsize="21600,21600" o:spt="202" path="m,l,21600r21600,l21600,xe">
              <v:stroke joinstyle="miter"/>
              <v:path gradientshapeok="t" o:connecttype="rect"/>
            </v:shapetype>
            <v:shape id="Textbox 107" o:spid="_x0000_s1125" type="#_x0000_t202" style="position:absolute;margin-left:49.75pt;margin-top:39.7pt;width:475.4pt;height:17.7pt;z-index:-251658239;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oZl/lQEAABsDAAAOAAAAZHJzL2Uyb0RvYy54bWysUsFuEzEQvSP1HyzfG28DtGWVTQVUIKQK&#10;kAof4Hjt7Kprj5lxspu/Z+xuEgQ31Is99ozfvPfGq7vJD2JvkXoIjbxaVFLYYKDtw7aRP398uryV&#10;gpIOrR4g2EYeLMm79cWr1Rhru4QOhtaiYJBA9Rgb2aUUa6XIdNZrWkC0gZMO0OvER9yqFvXI6H5Q&#10;y6q6ViNgGxGMJeLb++ekXBd856xJ35wjm8TQSOaWyopl3eRVrVe63qKOXW9mGvo/WHjdB256grrX&#10;SYsd9v9A+d4gELi0MOAVONcbWzSwmqvqLzWPnY62aGFzKJ5sopeDNV/3j/E7ijR9gIkHWERQfADz&#10;ROyNGiPVc032lGri6ix0cujzzhIEP2RvDyc/7ZSE4cvr6vXN21tOGc4tl29u3hXD1fl1REqfLXiR&#10;g0Yiz6sw0PsHSrm/ro8lM5nn/plJmjYTl+RwA+2BRYw8x0bSr51GK8XwJbBReejHAI/B5hhgGj5C&#10;+RpZS4D3uwSuL53PuHNnnkAhNP+WPOI/z6Xq/KfXvwEAAP//AwBQSwMEFAAGAAgAAAAhAD91nDTg&#10;AAAACgEAAA8AAABkcnMvZG93bnJldi54bWxMj8FuwjAQRO+V+g/WVuJWbFqgJI2DUEVPSFVDeujR&#10;iZfEIl6nsYH07zGn9jarGc28zdaj7dgZB28cSZhNBTCk2mlDjYSv8v1xBcwHRVp1jlDCL3pY5/d3&#10;mUq1u1CB531oWCwhnyoJbQh9yrmvW7TKT12PFL2DG6wK8Rwargd1ieW2409CLLlVhuJCq3p8a7E+&#10;7k9Wwuabiq35+ag+i0NhyjIRtFsepZw8jJtXYAHH8BeGG35EhzwyVe5E2rNOQpIsYlLCSzIHdvPF&#10;QjwDq6KazVfA84z/fyG/AgAA//8DAFBLAQItABQABgAIAAAAIQC2gziS/gAAAOEBAAATAAAAAAAA&#10;AAAAAAAAAAAAAABbQ29udGVudF9UeXBlc10ueG1sUEsBAi0AFAAGAAgAAAAhADj9If/WAAAAlAEA&#10;AAsAAAAAAAAAAAAAAAAALwEAAF9yZWxzLy5yZWxzUEsBAi0AFAAGAAgAAAAhALehmX+VAQAAGwMA&#10;AA4AAAAAAAAAAAAAAAAALgIAAGRycy9lMm9Eb2MueG1sUEsBAi0AFAAGAAgAAAAhAD91nDTgAAAA&#10;CgEAAA8AAAAAAAAAAAAAAAAA7wMAAGRycy9kb3ducmV2LnhtbFBLBQYAAAAABAAEAPMAAAD8BAAA&#10;AAA=&#10;" filled="f" stroked="f">
              <v:textbox inset="0,0,0,0">
                <w:txbxContent>
                  <w:p w14:paraId="5F68234A" w14:textId="77777777" w:rsidR="006C66B2" w:rsidRDefault="00032C37">
                    <w:pPr>
                      <w:spacing w:before="11"/>
                      <w:ind w:left="20"/>
                      <w:rPr>
                        <w:sz w:val="28"/>
                      </w:rPr>
                    </w:pPr>
                    <w:r>
                      <w:rPr>
                        <w:color w:val="F3F3F3"/>
                        <w:sz w:val="28"/>
                      </w:rPr>
                      <w:t>ANNUAL</w:t>
                    </w:r>
                    <w:r>
                      <w:rPr>
                        <w:color w:val="F3F3F3"/>
                        <w:spacing w:val="-21"/>
                        <w:sz w:val="28"/>
                      </w:rPr>
                      <w:t xml:space="preserve"> </w:t>
                    </w:r>
                    <w:r>
                      <w:rPr>
                        <w:color w:val="F3F3F3"/>
                        <w:sz w:val="28"/>
                      </w:rPr>
                      <w:t>REPORT</w:t>
                    </w:r>
                    <w:r>
                      <w:rPr>
                        <w:color w:val="F3F3F3"/>
                        <w:spacing w:val="-12"/>
                        <w:sz w:val="28"/>
                      </w:rPr>
                      <w:t xml:space="preserve"> </w:t>
                    </w:r>
                    <w:r>
                      <w:rPr>
                        <w:color w:val="F3F3F3"/>
                        <w:sz w:val="28"/>
                      </w:rPr>
                      <w:t>2025:</w:t>
                    </w:r>
                    <w:r>
                      <w:rPr>
                        <w:color w:val="F3F3F3"/>
                        <w:spacing w:val="-9"/>
                        <w:sz w:val="28"/>
                      </w:rPr>
                      <w:t xml:space="preserve"> </w:t>
                    </w:r>
                    <w:r>
                      <w:rPr>
                        <w:color w:val="F3F3F3"/>
                        <w:sz w:val="28"/>
                      </w:rPr>
                      <w:t>Complaints</w:t>
                    </w:r>
                    <w:r>
                      <w:rPr>
                        <w:color w:val="F3F3F3"/>
                        <w:spacing w:val="-9"/>
                        <w:sz w:val="28"/>
                      </w:rPr>
                      <w:t xml:space="preserve"> </w:t>
                    </w:r>
                    <w:r>
                      <w:rPr>
                        <w:color w:val="F3F3F3"/>
                        <w:sz w:val="28"/>
                      </w:rPr>
                      <w:t>and</w:t>
                    </w:r>
                    <w:r>
                      <w:rPr>
                        <w:color w:val="F3F3F3"/>
                        <w:spacing w:val="-9"/>
                        <w:sz w:val="28"/>
                      </w:rPr>
                      <w:t xml:space="preserve"> </w:t>
                    </w:r>
                    <w:r>
                      <w:rPr>
                        <w:color w:val="F3F3F3"/>
                        <w:sz w:val="28"/>
                      </w:rPr>
                      <w:t>Prelitigation</w:t>
                    </w:r>
                    <w:r>
                      <w:rPr>
                        <w:color w:val="F3F3F3"/>
                        <w:spacing w:val="-10"/>
                        <w:sz w:val="28"/>
                      </w:rPr>
                      <w:t xml:space="preserve"> </w:t>
                    </w:r>
                    <w:r>
                      <w:rPr>
                        <w:color w:val="F3F3F3"/>
                        <w:sz w:val="28"/>
                      </w:rPr>
                      <w:t>Letter</w:t>
                    </w:r>
                    <w:r>
                      <w:rPr>
                        <w:color w:val="F3F3F3"/>
                        <w:spacing w:val="-7"/>
                        <w:sz w:val="28"/>
                      </w:rPr>
                      <w:t xml:space="preserve"> </w:t>
                    </w:r>
                    <w:r>
                      <w:rPr>
                        <w:color w:val="F3F3F3"/>
                        <w:sz w:val="28"/>
                      </w:rPr>
                      <w:t>Data</w:t>
                    </w:r>
                    <w:r>
                      <w:rPr>
                        <w:color w:val="F3F3F3"/>
                        <w:spacing w:val="-6"/>
                        <w:sz w:val="28"/>
                      </w:rPr>
                      <w:t xml:space="preserve"> </w:t>
                    </w:r>
                    <w:r>
                      <w:rPr>
                        <w:color w:val="F3F3F3"/>
                        <w:spacing w:val="-2"/>
                        <w:sz w:val="28"/>
                      </w:rPr>
                      <w:t>Collection</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375B37"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42" behindDoc="1" locked="0" layoutInCell="1" allowOverlap="1" wp14:anchorId="3886A4AB" wp14:editId="20680CD7">
              <wp:simplePos x="0" y="0"/>
              <wp:positionH relativeFrom="page">
                <wp:posOffset>457200</wp:posOffset>
              </wp:positionH>
              <wp:positionV relativeFrom="page">
                <wp:posOffset>464350</wp:posOffset>
              </wp:positionV>
              <wp:extent cx="6870065" cy="321945"/>
              <wp:effectExtent l="0" t="0" r="0" b="0"/>
              <wp:wrapNone/>
              <wp:docPr id="110" name="Graphic 1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0920687C" id="Graphic 110" o:spid="_x0000_s1026" style="position:absolute;margin-left:36pt;margin-top:36.55pt;width:540.95pt;height:25.35pt;z-index:-251658238;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KY5SZfjAAAACgEAAA8AAABkcnMvZG93bnJldi54bWxM&#10;j09PwkAQxe8mfofNmHgxsP0TFGq3RE00cvAgEMDb0h3bhu5s012gfnuHk55mJu/lze/l88G24oS9&#10;bxwpiMcRCKTSmYYqBevV62gKwgdNRreOUMEPepgX11e5zow70yeelqESHEI+0wrqELpMSl/WaLUf&#10;uw6JtW/XWx347Ctpen3mcNvKJIrupdUN8Ydad/hSY3lYHq0Ct5hto+fN5g7XcvLxtvva6e3hXanb&#10;m+HpEUTAIfyZ4YLP6FAw094dyXjRKnhIuErgmcYgLno8SWcg9rwl6RRkkcv/FYpfAAAA//8DAFBL&#10;AQItABQABgAIAAAAIQC2gziS/gAAAOEBAAATAAAAAAAAAAAAAAAAAAAAAABbQ29udGVudF9UeXBl&#10;c10ueG1sUEsBAi0AFAAGAAgAAAAhADj9If/WAAAAlAEAAAsAAAAAAAAAAAAAAAAALwEAAF9yZWxz&#10;Ly5yZWxzUEsBAi0AFAAGAAgAAAAhANxwVQ4lAgAAxQQAAA4AAAAAAAAAAAAAAAAALgIAAGRycy9l&#10;Mm9Eb2MueG1sUEsBAi0AFAAGAAgAAAAhAKY5SZfjAAAACgEAAA8AAAAAAAAAAAAAAAAAfwQAAGRy&#10;cy9kb3ducmV2LnhtbFBLBQYAAAAABAAEAPMAAACPBQ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43" behindDoc="1" locked="0" layoutInCell="1" allowOverlap="1" wp14:anchorId="52C149FA" wp14:editId="5C3FECA9">
              <wp:simplePos x="0" y="0"/>
              <wp:positionH relativeFrom="page">
                <wp:posOffset>621283</wp:posOffset>
              </wp:positionH>
              <wp:positionV relativeFrom="page">
                <wp:posOffset>510158</wp:posOffset>
              </wp:positionV>
              <wp:extent cx="4043045" cy="224790"/>
              <wp:effectExtent l="0" t="0" r="0" b="0"/>
              <wp:wrapNone/>
              <wp:docPr id="111" name="Textbox 1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043045" cy="224790"/>
                      </a:xfrm>
                      <a:prstGeom prst="rect">
                        <a:avLst/>
                      </a:prstGeom>
                    </wps:spPr>
                    <wps:txbx>
                      <w:txbxContent>
                        <w:p w14:paraId="67E17834" w14:textId="77777777" w:rsidR="006C66B2" w:rsidRDefault="00032C37">
                          <w:pPr>
                            <w:spacing w:before="11"/>
                            <w:ind w:left="20"/>
                            <w:rPr>
                              <w:sz w:val="28"/>
                            </w:rPr>
                          </w:pPr>
                          <w:r>
                            <w:rPr>
                              <w:color w:val="F3F3F3"/>
                              <w:sz w:val="28"/>
                            </w:rPr>
                            <w:t>ANNUAL</w:t>
                          </w:r>
                          <w:r>
                            <w:rPr>
                              <w:color w:val="F3F3F3"/>
                              <w:spacing w:val="-21"/>
                              <w:sz w:val="28"/>
                            </w:rPr>
                            <w:t xml:space="preserve"> </w:t>
                          </w:r>
                          <w:r>
                            <w:rPr>
                              <w:color w:val="F3F3F3"/>
                              <w:sz w:val="28"/>
                            </w:rPr>
                            <w:t>REPORT</w:t>
                          </w:r>
                          <w:r>
                            <w:rPr>
                              <w:color w:val="F3F3F3"/>
                              <w:spacing w:val="-12"/>
                              <w:sz w:val="28"/>
                            </w:rPr>
                            <w:t xml:space="preserve"> </w:t>
                          </w:r>
                          <w:r>
                            <w:rPr>
                              <w:color w:val="F3F3F3"/>
                              <w:sz w:val="28"/>
                            </w:rPr>
                            <w:t>2025:</w:t>
                          </w:r>
                          <w:r>
                            <w:rPr>
                              <w:color w:val="F3F3F3"/>
                              <w:spacing w:val="-9"/>
                              <w:sz w:val="28"/>
                            </w:rPr>
                            <w:t xml:space="preserve"> </w:t>
                          </w:r>
                          <w:r>
                            <w:rPr>
                              <w:color w:val="F3F3F3"/>
                              <w:sz w:val="28"/>
                            </w:rPr>
                            <w:t>Case</w:t>
                          </w:r>
                          <w:r>
                            <w:rPr>
                              <w:color w:val="F3F3F3"/>
                              <w:spacing w:val="-7"/>
                              <w:sz w:val="28"/>
                            </w:rPr>
                            <w:t xml:space="preserve"> </w:t>
                          </w:r>
                          <w:r>
                            <w:rPr>
                              <w:color w:val="F3F3F3"/>
                              <w:sz w:val="28"/>
                            </w:rPr>
                            <w:t>Resolution</w:t>
                          </w:r>
                          <w:r>
                            <w:rPr>
                              <w:color w:val="F3F3F3"/>
                              <w:spacing w:val="-9"/>
                              <w:sz w:val="28"/>
                            </w:rPr>
                            <w:t xml:space="preserve"> </w:t>
                          </w:r>
                          <w:r>
                            <w:rPr>
                              <w:color w:val="F3F3F3"/>
                              <w:spacing w:val="-2"/>
                              <w:sz w:val="28"/>
                            </w:rPr>
                            <w:t>Reports</w:t>
                          </w:r>
                        </w:p>
                      </w:txbxContent>
                    </wps:txbx>
                    <wps:bodyPr wrap="square" lIns="0" tIns="0" rIns="0" bIns="0" rtlCol="0">
                      <a:noAutofit/>
                    </wps:bodyPr>
                  </wps:wsp>
                </a:graphicData>
              </a:graphic>
            </wp:anchor>
          </w:drawing>
        </mc:Choice>
        <mc:Fallback>
          <w:pict>
            <v:shapetype w14:anchorId="52C149FA" id="_x0000_t202" coordsize="21600,21600" o:spt="202" path="m,l,21600r21600,l21600,xe">
              <v:stroke joinstyle="miter"/>
              <v:path gradientshapeok="t" o:connecttype="rect"/>
            </v:shapetype>
            <v:shape id="Textbox 111" o:spid="_x0000_s1126" type="#_x0000_t202" style="position:absolute;margin-left:48.9pt;margin-top:40.15pt;width:318.35pt;height:17.7pt;z-index:-251658237;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JmbQmQEAACIDAAAOAAAAZHJzL2Uyb0RvYy54bWysUsGO0zAQvSPtP1i+02RLgSVqumJZgZBW&#10;gLTwAa5jNxaxx8y4Tfr3jL1pi5Yb4mKPZ8bP773x+nbygzgYJAehldeLWgoTNHQu7Fr54/vHlzdS&#10;UFKhUwME08qjIXm7uXqxHmNjltDD0BkUDBKoGWMr+5RiU1Wke+MVLSCawEUL6FXiI+6qDtXI6H6o&#10;lnX9phoBu4igDRFn75+KclPwrTU6fbWWTBJDK5lbKiuWdZvXarNWzQ5V7J2eaah/YOGVC/zoGepe&#10;JSX26P6C8k4jENi00OArsNZpUzSwmuv6mZrHXkVTtLA5FM820f+D1V8Oj/EbijTdwcQDLCIoPoD+&#10;SexNNUZq5p7sKTXE3VnoZNHnnSUIvsjeHs9+mikJzclVvXpVr15Lobm2XK7eviuGV5fbESl9MuBF&#10;DlqJPK/CQB0eKOX3VXNqmck8vZ+ZpGk7Cddl0tyZM1vojqxl5HG2kn7tFRophs+B/cqzPwV4Cran&#10;ANPwAcoPyZICvN8nsK4QuODOBHgQhdf8afKk/zyXrsvX3vwGAAD//wMAUEsDBBQABgAIAAAAIQC9&#10;UN5f3wAAAAkBAAAPAAAAZHJzL2Rvd25yZXYueG1sTI/BTsMwEETvSPyDtUjcqF1KmzbEqSoEJyRE&#10;Gg4cnXibRI3XIXbb8PcsJziOZjTzJttOrhdnHEPnScN8pkAg1d521Gj4KF/u1iBCNGRN7wk1fGOA&#10;bX59lZnU+gsVeN7HRnAJhdRoaGMcUilD3aIzYeYHJPYOfnQmshwbaUdz4XLXy3ulVtKZjnihNQM+&#10;tVgf9yenYfdJxXP39Va9F4eiK8uNotfVUevbm2n3CCLiFP/C8IvP6JAzU+VPZIPoNWwSJo8a1moB&#10;gv1k8bAEUXFwvkxA5pn8/yD/AQAA//8DAFBLAQItABQABgAIAAAAIQC2gziS/gAAAOEBAAATAAAA&#10;AAAAAAAAAAAAAAAAAABbQ29udGVudF9UeXBlc10ueG1sUEsBAi0AFAAGAAgAAAAhADj9If/WAAAA&#10;lAEAAAsAAAAAAAAAAAAAAAAALwEAAF9yZWxzLy5yZWxzUEsBAi0AFAAGAAgAAAAhAGYmZtCZAQAA&#10;IgMAAA4AAAAAAAAAAAAAAAAALgIAAGRycy9lMm9Eb2MueG1sUEsBAi0AFAAGAAgAAAAhAL1Q3l/f&#10;AAAACQEAAA8AAAAAAAAAAAAAAAAA8wMAAGRycy9kb3ducmV2LnhtbFBLBQYAAAAABAAEAPMAAAD/&#10;BAAAAAA=&#10;" filled="f" stroked="f">
              <v:textbox inset="0,0,0,0">
                <w:txbxContent>
                  <w:p w14:paraId="67E17834" w14:textId="77777777" w:rsidR="006C66B2" w:rsidRDefault="00032C37">
                    <w:pPr>
                      <w:spacing w:before="11"/>
                      <w:ind w:left="20"/>
                      <w:rPr>
                        <w:sz w:val="28"/>
                      </w:rPr>
                    </w:pPr>
                    <w:r>
                      <w:rPr>
                        <w:color w:val="F3F3F3"/>
                        <w:sz w:val="28"/>
                      </w:rPr>
                      <w:t>ANNUAL</w:t>
                    </w:r>
                    <w:r>
                      <w:rPr>
                        <w:color w:val="F3F3F3"/>
                        <w:spacing w:val="-21"/>
                        <w:sz w:val="28"/>
                      </w:rPr>
                      <w:t xml:space="preserve"> </w:t>
                    </w:r>
                    <w:r>
                      <w:rPr>
                        <w:color w:val="F3F3F3"/>
                        <w:sz w:val="28"/>
                      </w:rPr>
                      <w:t>REPORT</w:t>
                    </w:r>
                    <w:r>
                      <w:rPr>
                        <w:color w:val="F3F3F3"/>
                        <w:spacing w:val="-12"/>
                        <w:sz w:val="28"/>
                      </w:rPr>
                      <w:t xml:space="preserve"> </w:t>
                    </w:r>
                    <w:r>
                      <w:rPr>
                        <w:color w:val="F3F3F3"/>
                        <w:sz w:val="28"/>
                      </w:rPr>
                      <w:t>2025:</w:t>
                    </w:r>
                    <w:r>
                      <w:rPr>
                        <w:color w:val="F3F3F3"/>
                        <w:spacing w:val="-9"/>
                        <w:sz w:val="28"/>
                      </w:rPr>
                      <w:t xml:space="preserve"> </w:t>
                    </w:r>
                    <w:r>
                      <w:rPr>
                        <w:color w:val="F3F3F3"/>
                        <w:sz w:val="28"/>
                      </w:rPr>
                      <w:t>Case</w:t>
                    </w:r>
                    <w:r>
                      <w:rPr>
                        <w:color w:val="F3F3F3"/>
                        <w:spacing w:val="-7"/>
                        <w:sz w:val="28"/>
                      </w:rPr>
                      <w:t xml:space="preserve"> </w:t>
                    </w:r>
                    <w:r>
                      <w:rPr>
                        <w:color w:val="F3F3F3"/>
                        <w:sz w:val="28"/>
                      </w:rPr>
                      <w:t>Resolution</w:t>
                    </w:r>
                    <w:r>
                      <w:rPr>
                        <w:color w:val="F3F3F3"/>
                        <w:spacing w:val="-9"/>
                        <w:sz w:val="28"/>
                      </w:rPr>
                      <w:t xml:space="preserve"> </w:t>
                    </w:r>
                    <w:r>
                      <w:rPr>
                        <w:color w:val="F3F3F3"/>
                        <w:spacing w:val="-2"/>
                        <w:sz w:val="28"/>
                      </w:rPr>
                      <w:t>Reports</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F65730"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44" behindDoc="1" locked="0" layoutInCell="1" allowOverlap="1" wp14:anchorId="1B66FE5E" wp14:editId="59390FFF">
              <wp:simplePos x="0" y="0"/>
              <wp:positionH relativeFrom="page">
                <wp:posOffset>467512</wp:posOffset>
              </wp:positionH>
              <wp:positionV relativeFrom="page">
                <wp:posOffset>465112</wp:posOffset>
              </wp:positionV>
              <wp:extent cx="6870065" cy="321945"/>
              <wp:effectExtent l="0" t="0" r="0" b="0"/>
              <wp:wrapNone/>
              <wp:docPr id="112" name="Graphic 1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3E89BCEE" id="Graphic 112" o:spid="_x0000_s1026" style="position:absolute;margin-left:36.8pt;margin-top:36.6pt;width:540.95pt;height:25.35pt;z-index:-251658236;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NIh5yXiAAAACgEAAA8AAABkcnMvZG93bnJldi54bWxM&#10;j0FPwkAQhe8m/ofNmHgxsqWkCLVboiYaOXgQCOBt6I5tQ3e26S5Q/73bk55mJu/lzfeyRW8acabO&#10;1ZYVjEcRCOLC6ppLBZv16/0MhPPIGhvLpOCHHCzy66sMU20v/EnnlS9FCGGXooLK+zaV0hUVGXQj&#10;2xIH7dt2Bn04u1LqDi8h3DQyjqKpNFhz+FBhSy8VFcfVySiwy/kuet5u72gjk4+3/dced8d3pW5v&#10;+qdHEJ56/2eGAT+gQx6YDvbE2olGwcNkGpzDjEEM+jhJEhCHsMWTOcg8k/8r5L8AAAD//wMAUEsB&#10;Ai0AFAAGAAgAAAAhALaDOJL+AAAA4QEAABMAAAAAAAAAAAAAAAAAAAAAAFtDb250ZW50X1R5cGVz&#10;XS54bWxQSwECLQAUAAYACAAAACEAOP0h/9YAAACUAQAACwAAAAAAAAAAAAAAAAAvAQAAX3JlbHMv&#10;LnJlbHNQSwECLQAUAAYACAAAACEA3HBVDiUCAADFBAAADgAAAAAAAAAAAAAAAAAuAgAAZHJzL2Uy&#10;b0RvYy54bWxQSwECLQAUAAYACAAAACEA0iHnJeIAAAAKAQAADwAAAAAAAAAAAAAAAAB/BAAAZHJz&#10;L2Rvd25yZXYueG1sUEsFBgAAAAAEAAQA8wAAAI4FA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45" behindDoc="1" locked="0" layoutInCell="1" allowOverlap="1" wp14:anchorId="7D279E26" wp14:editId="73EB02F3">
              <wp:simplePos x="0" y="0"/>
              <wp:positionH relativeFrom="page">
                <wp:posOffset>630427</wp:posOffset>
              </wp:positionH>
              <wp:positionV relativeFrom="page">
                <wp:posOffset>511682</wp:posOffset>
              </wp:positionV>
              <wp:extent cx="3459479" cy="224790"/>
              <wp:effectExtent l="0" t="0" r="0" b="0"/>
              <wp:wrapNone/>
              <wp:docPr id="113" name="Textbox 1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459479" cy="224790"/>
                      </a:xfrm>
                      <a:prstGeom prst="rect">
                        <a:avLst/>
                      </a:prstGeom>
                    </wps:spPr>
                    <wps:txbx>
                      <w:txbxContent>
                        <w:p w14:paraId="14EC6691" w14:textId="77777777" w:rsidR="006C66B2" w:rsidRDefault="00032C37">
                          <w:pPr>
                            <w:spacing w:before="11"/>
                            <w:ind w:left="20"/>
                            <w:rPr>
                              <w:sz w:val="28"/>
                            </w:rPr>
                          </w:pPr>
                          <w:r>
                            <w:rPr>
                              <w:color w:val="F3F3F3"/>
                              <w:sz w:val="28"/>
                            </w:rPr>
                            <w:t>ANNUAL</w:t>
                          </w:r>
                          <w:r>
                            <w:rPr>
                              <w:color w:val="F3F3F3"/>
                              <w:spacing w:val="-18"/>
                              <w:sz w:val="28"/>
                            </w:rPr>
                            <w:t xml:space="preserve"> </w:t>
                          </w:r>
                          <w:r>
                            <w:rPr>
                              <w:color w:val="F3F3F3"/>
                              <w:sz w:val="28"/>
                            </w:rPr>
                            <w:t>REPORT</w:t>
                          </w:r>
                          <w:r>
                            <w:rPr>
                              <w:color w:val="F3F3F3"/>
                              <w:spacing w:val="-12"/>
                              <w:sz w:val="28"/>
                            </w:rPr>
                            <w:t xml:space="preserve"> </w:t>
                          </w:r>
                          <w:r>
                            <w:rPr>
                              <w:color w:val="F3F3F3"/>
                              <w:sz w:val="28"/>
                            </w:rPr>
                            <w:t>2025:</w:t>
                          </w:r>
                          <w:r>
                            <w:rPr>
                              <w:color w:val="F3F3F3"/>
                              <w:spacing w:val="-8"/>
                              <w:sz w:val="28"/>
                            </w:rPr>
                            <w:t xml:space="preserve"> </w:t>
                          </w:r>
                          <w:r>
                            <w:rPr>
                              <w:color w:val="F3F3F3"/>
                              <w:sz w:val="28"/>
                            </w:rPr>
                            <w:t>Data</w:t>
                          </w:r>
                          <w:r>
                            <w:rPr>
                              <w:color w:val="F3F3F3"/>
                              <w:spacing w:val="-5"/>
                              <w:sz w:val="28"/>
                            </w:rPr>
                            <w:t xml:space="preserve"> </w:t>
                          </w:r>
                          <w:r>
                            <w:rPr>
                              <w:color w:val="F3F3F3"/>
                              <w:spacing w:val="-2"/>
                              <w:sz w:val="28"/>
                            </w:rPr>
                            <w:t>Conclusions</w:t>
                          </w:r>
                        </w:p>
                      </w:txbxContent>
                    </wps:txbx>
                    <wps:bodyPr wrap="square" lIns="0" tIns="0" rIns="0" bIns="0" rtlCol="0">
                      <a:noAutofit/>
                    </wps:bodyPr>
                  </wps:wsp>
                </a:graphicData>
              </a:graphic>
            </wp:anchor>
          </w:drawing>
        </mc:Choice>
        <mc:Fallback>
          <w:pict>
            <v:shapetype w14:anchorId="7D279E26" id="_x0000_t202" coordsize="21600,21600" o:spt="202" path="m,l,21600r21600,l21600,xe">
              <v:stroke joinstyle="miter"/>
              <v:path gradientshapeok="t" o:connecttype="rect"/>
            </v:shapetype>
            <v:shape id="Textbox 113" o:spid="_x0000_s1127" type="#_x0000_t202" style="position:absolute;margin-left:49.65pt;margin-top:40.3pt;width:272.4pt;height:17.7pt;z-index:-251658235;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FEFylwEAACIDAAAOAAAAZHJzL2Uyb0RvYy54bWysUt2OEyEUvjfxHQj3lm5df3bS6UbdaEw2&#10;rsnqA1AGOsSBg+fQzvTtPbDT1uid8QYOcPj4fljfTmEQB4vkIbbyarGUwkYDnY+7Vn7/9vHFWyko&#10;69jpAaJt5dGSvN08f7YeU2NX0MPQWRQMEqkZUyv7nFOjFJneBk0LSDbyoQMMOvMSd6pDPTJ6GNRq&#10;uXytRsAuIRhLxLt3T4dyU/GdsyY/OEc2i6GVzC3XEeu4LaParHWzQ516b2Ya+h9YBO0jP3qGutNZ&#10;iz36v6CCNwgELi8MBAXOeWOrBlZztfxDzWOvk61a2BxKZ5vo/8GaL4fH9BVFnt7DxAFWEZTuwfwg&#10;9kaNiZq5p3hKDXF3ETo5DGVmCYIvsrfHs592ysLw5svrVzfXb26kMHy2WnFZDVeX2wkpf7IQRCla&#10;iZxXZaAP95TL+7o5tcxknt4vTPK0nYTvGLmkWHa20B1Zy8hxtpJ+7jVaKYbPkf0q2Z8KPBXbU4F5&#10;+AD1hxRJEd7tMzhfCVxwZwIcROU1f5qS9O/r2nX52ptfAAAA//8DAFBLAwQUAAYACAAAACEAAsK/&#10;Wd4AAAAJAQAADwAAAGRycy9kb3ducmV2LnhtbEyPwU7DMBBE70j8g7VI3KgdqKwmxKkqBCckRBoO&#10;HJ14m1iN1yF22/D3mBMcV/M087bcLm5kZ5yD9aQgWwlgSJ03lnoFH83L3QZYiJqMHj2hgm8MsK2u&#10;r0pdGH+hGs/72LNUQqHQCoYYp4Lz0A3odFj5CSllBz87HdM599zM+pLK3cjvhZDcaUtpYdATPg3Y&#10;Hfcnp2D3SfWz/Xpr3+tDbZsmF/Qqj0rd3iy7R2ARl/gHw69+UocqObX+RCawUUGePyRSwUZIYCmX&#10;63UGrE1gJgXwquT/P6h+AAAA//8DAFBLAQItABQABgAIAAAAIQC2gziS/gAAAOEBAAATAAAAAAAA&#10;AAAAAAAAAAAAAABbQ29udGVudF9UeXBlc10ueG1sUEsBAi0AFAAGAAgAAAAhADj9If/WAAAAlAEA&#10;AAsAAAAAAAAAAAAAAAAALwEAAF9yZWxzLy5yZWxzUEsBAi0AFAAGAAgAAAAhAEAUQXKXAQAAIgMA&#10;AA4AAAAAAAAAAAAAAAAALgIAAGRycy9lMm9Eb2MueG1sUEsBAi0AFAAGAAgAAAAhAALCv1neAAAA&#10;CQEAAA8AAAAAAAAAAAAAAAAA8QMAAGRycy9kb3ducmV2LnhtbFBLBQYAAAAABAAEAPMAAAD8BAAA&#10;AAA=&#10;" filled="f" stroked="f">
              <v:textbox inset="0,0,0,0">
                <w:txbxContent>
                  <w:p w14:paraId="14EC6691" w14:textId="77777777" w:rsidR="006C66B2" w:rsidRDefault="00032C37">
                    <w:pPr>
                      <w:spacing w:before="11"/>
                      <w:ind w:left="20"/>
                      <w:rPr>
                        <w:sz w:val="28"/>
                      </w:rPr>
                    </w:pPr>
                    <w:r>
                      <w:rPr>
                        <w:color w:val="F3F3F3"/>
                        <w:sz w:val="28"/>
                      </w:rPr>
                      <w:t>ANNUAL</w:t>
                    </w:r>
                    <w:r>
                      <w:rPr>
                        <w:color w:val="F3F3F3"/>
                        <w:spacing w:val="-18"/>
                        <w:sz w:val="28"/>
                      </w:rPr>
                      <w:t xml:space="preserve"> </w:t>
                    </w:r>
                    <w:r>
                      <w:rPr>
                        <w:color w:val="F3F3F3"/>
                        <w:sz w:val="28"/>
                      </w:rPr>
                      <w:t>REPORT</w:t>
                    </w:r>
                    <w:r>
                      <w:rPr>
                        <w:color w:val="F3F3F3"/>
                        <w:spacing w:val="-12"/>
                        <w:sz w:val="28"/>
                      </w:rPr>
                      <w:t xml:space="preserve"> </w:t>
                    </w:r>
                    <w:r>
                      <w:rPr>
                        <w:color w:val="F3F3F3"/>
                        <w:sz w:val="28"/>
                      </w:rPr>
                      <w:t>2025:</w:t>
                    </w:r>
                    <w:r>
                      <w:rPr>
                        <w:color w:val="F3F3F3"/>
                        <w:spacing w:val="-8"/>
                        <w:sz w:val="28"/>
                      </w:rPr>
                      <w:t xml:space="preserve"> </w:t>
                    </w:r>
                    <w:r>
                      <w:rPr>
                        <w:color w:val="F3F3F3"/>
                        <w:sz w:val="28"/>
                      </w:rPr>
                      <w:t>Data</w:t>
                    </w:r>
                    <w:r>
                      <w:rPr>
                        <w:color w:val="F3F3F3"/>
                        <w:spacing w:val="-5"/>
                        <w:sz w:val="28"/>
                      </w:rPr>
                      <w:t xml:space="preserve"> </w:t>
                    </w:r>
                    <w:r>
                      <w:rPr>
                        <w:color w:val="F3F3F3"/>
                        <w:spacing w:val="-2"/>
                        <w:sz w:val="28"/>
                      </w:rPr>
                      <w:t>Conclusions</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E0EEEB"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46" behindDoc="1" locked="0" layoutInCell="1" allowOverlap="1" wp14:anchorId="19DD1AE4" wp14:editId="525D64FC">
              <wp:simplePos x="0" y="0"/>
              <wp:positionH relativeFrom="page">
                <wp:posOffset>474662</wp:posOffset>
              </wp:positionH>
              <wp:positionV relativeFrom="page">
                <wp:posOffset>471970</wp:posOffset>
              </wp:positionV>
              <wp:extent cx="6870065" cy="321945"/>
              <wp:effectExtent l="0" t="0" r="0" b="0"/>
              <wp:wrapNone/>
              <wp:docPr id="114" name="Graphic 1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3FBF4F53" id="Graphic 114" o:spid="_x0000_s1026" style="position:absolute;margin-left:37.35pt;margin-top:37.15pt;width:540.95pt;height:25.35pt;z-index:-251658234;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IQpwN3iAAAACgEAAA8AAABkcnMvZG93bnJldi54bWxM&#10;j0FPwkAQhe8m/ofNmHgxsAVt0dotURMNHjyABPA2dMe2oTvbdBeo/97tSU8zk/fy5nvZvDeNOFHn&#10;assKJuMIBHFhdc2lgvXn6+gehPPIGhvLpOCHHMzzy4sMU23PvKTTypcihLBLUUHlfZtK6YqKDLqx&#10;bYmD9m07gz6cXSl1h+cQbho5jaJEGqw5fKiwpZeKisPqaBTY94dt9LzZ3NBaxh9vu68dbg8Lpa6v&#10;+qdHEJ56/2eGAT+gQx6Y9vbI2olGwexuFpzDvAUx6JM4SUDswzaNI5B5Jv9XyH8BAAD//wMAUEsB&#10;Ai0AFAAGAAgAAAAhALaDOJL+AAAA4QEAABMAAAAAAAAAAAAAAAAAAAAAAFtDb250ZW50X1R5cGVz&#10;XS54bWxQSwECLQAUAAYACAAAACEAOP0h/9YAAACUAQAACwAAAAAAAAAAAAAAAAAvAQAAX3JlbHMv&#10;LnJlbHNQSwECLQAUAAYACAAAACEA3HBVDiUCAADFBAAADgAAAAAAAAAAAAAAAAAuAgAAZHJzL2Uy&#10;b0RvYy54bWxQSwECLQAUAAYACAAAACEAhCnA3eIAAAAKAQAADwAAAAAAAAAAAAAAAAB/BAAAZHJz&#10;L2Rvd25yZXYueG1sUEsFBgAAAAAEAAQA8wAAAI4FA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47" behindDoc="1" locked="0" layoutInCell="1" allowOverlap="1" wp14:anchorId="63F7EE50" wp14:editId="397E59F1">
              <wp:simplePos x="0" y="0"/>
              <wp:positionH relativeFrom="page">
                <wp:posOffset>638048</wp:posOffset>
              </wp:positionH>
              <wp:positionV relativeFrom="page">
                <wp:posOffset>517778</wp:posOffset>
              </wp:positionV>
              <wp:extent cx="4664710" cy="224790"/>
              <wp:effectExtent l="0" t="0" r="0" b="0"/>
              <wp:wrapNone/>
              <wp:docPr id="115" name="Textbox 1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664710" cy="224790"/>
                      </a:xfrm>
                      <a:prstGeom prst="rect">
                        <a:avLst/>
                      </a:prstGeom>
                    </wps:spPr>
                    <wps:txbx>
                      <w:txbxContent>
                        <w:p w14:paraId="237662F6" w14:textId="77777777" w:rsidR="006C66B2" w:rsidRDefault="00032C37">
                          <w:pPr>
                            <w:spacing w:before="11"/>
                            <w:ind w:left="20"/>
                            <w:rPr>
                              <w:sz w:val="28"/>
                            </w:rPr>
                          </w:pPr>
                          <w:r>
                            <w:rPr>
                              <w:color w:val="F3F3F3"/>
                              <w:sz w:val="28"/>
                            </w:rPr>
                            <w:t>ANNUAL</w:t>
                          </w:r>
                          <w:r>
                            <w:rPr>
                              <w:color w:val="F3F3F3"/>
                              <w:spacing w:val="-21"/>
                              <w:sz w:val="28"/>
                            </w:rPr>
                            <w:t xml:space="preserve"> </w:t>
                          </w:r>
                          <w:r>
                            <w:rPr>
                              <w:color w:val="F3F3F3"/>
                              <w:sz w:val="28"/>
                            </w:rPr>
                            <w:t>REPORT</w:t>
                          </w:r>
                          <w:r>
                            <w:rPr>
                              <w:color w:val="F3F3F3"/>
                              <w:spacing w:val="-12"/>
                              <w:sz w:val="28"/>
                            </w:rPr>
                            <w:t xml:space="preserve"> </w:t>
                          </w:r>
                          <w:r>
                            <w:rPr>
                              <w:color w:val="F3F3F3"/>
                              <w:sz w:val="28"/>
                            </w:rPr>
                            <w:t>2025:</w:t>
                          </w:r>
                          <w:r>
                            <w:rPr>
                              <w:color w:val="F3F3F3"/>
                              <w:spacing w:val="-8"/>
                              <w:sz w:val="28"/>
                            </w:rPr>
                            <w:t xml:space="preserve"> </w:t>
                          </w:r>
                          <w:r>
                            <w:rPr>
                              <w:color w:val="F3F3F3"/>
                              <w:sz w:val="28"/>
                            </w:rPr>
                            <w:t>Commission</w:t>
                          </w:r>
                          <w:r>
                            <w:rPr>
                              <w:color w:val="F3F3F3"/>
                              <w:spacing w:val="-7"/>
                              <w:sz w:val="28"/>
                            </w:rPr>
                            <w:t xml:space="preserve"> </w:t>
                          </w:r>
                          <w:r>
                            <w:rPr>
                              <w:color w:val="F3F3F3"/>
                              <w:sz w:val="28"/>
                            </w:rPr>
                            <w:t>and</w:t>
                          </w:r>
                          <w:r>
                            <w:rPr>
                              <w:color w:val="F3F3F3"/>
                              <w:spacing w:val="-9"/>
                              <w:sz w:val="28"/>
                            </w:rPr>
                            <w:t xml:space="preserve"> </w:t>
                          </w:r>
                          <w:r>
                            <w:rPr>
                              <w:color w:val="F3F3F3"/>
                              <w:spacing w:val="-2"/>
                              <w:sz w:val="28"/>
                            </w:rPr>
                            <w:t>Subcommittees</w:t>
                          </w:r>
                        </w:p>
                      </w:txbxContent>
                    </wps:txbx>
                    <wps:bodyPr wrap="square" lIns="0" tIns="0" rIns="0" bIns="0" rtlCol="0">
                      <a:noAutofit/>
                    </wps:bodyPr>
                  </wps:wsp>
                </a:graphicData>
              </a:graphic>
            </wp:anchor>
          </w:drawing>
        </mc:Choice>
        <mc:Fallback>
          <w:pict>
            <v:shapetype w14:anchorId="63F7EE50" id="_x0000_t202" coordsize="21600,21600" o:spt="202" path="m,l,21600r21600,l21600,xe">
              <v:stroke joinstyle="miter"/>
              <v:path gradientshapeok="t" o:connecttype="rect"/>
            </v:shapetype>
            <v:shape id="Textbox 115" o:spid="_x0000_s1128" type="#_x0000_t202" style="position:absolute;margin-left:50.25pt;margin-top:40.75pt;width:367.3pt;height:17.7pt;z-index:-251658233;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uFwJmQEAACIDAAAOAAAAZHJzL2Uyb0RvYy54bWysUs2O0zAQviPxDpbvNG2puhA1XQErENIK&#10;Vlr2AVzHbixij5lxm/TtGXvTFsFtxcWZeMafvx9vbkffi6NBchAauZjNpTBBQ+vCvpFPPz6/eScF&#10;JRVa1UMwjTwZkrfb1682Q6zNEjroW4OCQQLVQ2xkl1Ksq4p0Z7yiGUQTuGkBvUr8i/uqRTUwuu+r&#10;5Xy+rgbANiJoQ8S7d89NuS341hqdvltLJom+kcwtlRXLustrtd2oeo8qdk5PNNQLWHjlAl96gbpT&#10;SYkDun+gvNMIBDbNNPgKrHXaFA2sZjH/S81jp6IpWtgciheb6P/B6m/Hx/iAIo0fYeQAiwiK96B/&#10;EntTDZHqaSZ7SjXxdBY6WvT5yxIEH2RvTxc/zZiE5s3Ver26WXBLc2+5XN28L4ZX19MRKX0x4EUu&#10;GomcV2GgjveU8v2qPo9MZJ7vz0zSuBuFaxv5NqeYd3bQnljLwHE2kn4dFBop+q+B/crZnws8F7tz&#10;gan/BOWFZEkBPhwSWFcIXHEnAhxE4TU9mpz0n/9l6vq0t78BAAD//wMAUEsDBBQABgAIAAAAIQDS&#10;exVK3gAAAAoBAAAPAAAAZHJzL2Rvd25yZXYueG1sTI/BTsMwEETvSPyDtUjcqB1QozTEqSoEJyRE&#10;Gg4cnWSbWI3XIXbb8PcsJzitRvM0O1NsFzeKM87BetKQrBQIpNZ3lnoNH/XLXQYiREOdGT2hhm8M&#10;sC2vrwqTd/5CFZ73sRccQiE3GoYYp1zK0A7oTFj5CYm9g5+diSznXnazuXC4G+W9Uql0xhJ/GMyE&#10;TwO2x/3Jadh9UvVsv96a9+pQ2breKHpNj1rf3iy7RxARl/gHw299rg4ld2r8ibogRtZKrRnVkCV8&#10;Gcge1gmIhp0k3YAsC/l/QvkDAAD//wMAUEsBAi0AFAAGAAgAAAAhALaDOJL+AAAA4QEAABMAAAAA&#10;AAAAAAAAAAAAAAAAAFtDb250ZW50X1R5cGVzXS54bWxQSwECLQAUAAYACAAAACEAOP0h/9YAAACU&#10;AQAACwAAAAAAAAAAAAAAAAAvAQAAX3JlbHMvLnJlbHNQSwECLQAUAAYACAAAACEALrhcCZkBAAAi&#10;AwAADgAAAAAAAAAAAAAAAAAuAgAAZHJzL2Uyb0RvYy54bWxQSwECLQAUAAYACAAAACEA0nsVSt4A&#10;AAAKAQAADwAAAAAAAAAAAAAAAADzAwAAZHJzL2Rvd25yZXYueG1sUEsFBgAAAAAEAAQA8wAAAP4E&#10;AAAAAA==&#10;" filled="f" stroked="f">
              <v:textbox inset="0,0,0,0">
                <w:txbxContent>
                  <w:p w14:paraId="237662F6" w14:textId="77777777" w:rsidR="006C66B2" w:rsidRDefault="00032C37">
                    <w:pPr>
                      <w:spacing w:before="11"/>
                      <w:ind w:left="20"/>
                      <w:rPr>
                        <w:sz w:val="28"/>
                      </w:rPr>
                    </w:pPr>
                    <w:r>
                      <w:rPr>
                        <w:color w:val="F3F3F3"/>
                        <w:sz w:val="28"/>
                      </w:rPr>
                      <w:t>ANNUAL</w:t>
                    </w:r>
                    <w:r>
                      <w:rPr>
                        <w:color w:val="F3F3F3"/>
                        <w:spacing w:val="-21"/>
                        <w:sz w:val="28"/>
                      </w:rPr>
                      <w:t xml:space="preserve"> </w:t>
                    </w:r>
                    <w:r>
                      <w:rPr>
                        <w:color w:val="F3F3F3"/>
                        <w:sz w:val="28"/>
                      </w:rPr>
                      <w:t>REPORT</w:t>
                    </w:r>
                    <w:r>
                      <w:rPr>
                        <w:color w:val="F3F3F3"/>
                        <w:spacing w:val="-12"/>
                        <w:sz w:val="28"/>
                      </w:rPr>
                      <w:t xml:space="preserve"> </w:t>
                    </w:r>
                    <w:r>
                      <w:rPr>
                        <w:color w:val="F3F3F3"/>
                        <w:sz w:val="28"/>
                      </w:rPr>
                      <w:t>2025:</w:t>
                    </w:r>
                    <w:r>
                      <w:rPr>
                        <w:color w:val="F3F3F3"/>
                        <w:spacing w:val="-8"/>
                        <w:sz w:val="28"/>
                      </w:rPr>
                      <w:t xml:space="preserve"> </w:t>
                    </w:r>
                    <w:r>
                      <w:rPr>
                        <w:color w:val="F3F3F3"/>
                        <w:sz w:val="28"/>
                      </w:rPr>
                      <w:t>Commission</w:t>
                    </w:r>
                    <w:r>
                      <w:rPr>
                        <w:color w:val="F3F3F3"/>
                        <w:spacing w:val="-7"/>
                        <w:sz w:val="28"/>
                      </w:rPr>
                      <w:t xml:space="preserve"> </w:t>
                    </w:r>
                    <w:r>
                      <w:rPr>
                        <w:color w:val="F3F3F3"/>
                        <w:sz w:val="28"/>
                      </w:rPr>
                      <w:t>and</w:t>
                    </w:r>
                    <w:r>
                      <w:rPr>
                        <w:color w:val="F3F3F3"/>
                        <w:spacing w:val="-9"/>
                        <w:sz w:val="28"/>
                      </w:rPr>
                      <w:t xml:space="preserve"> </w:t>
                    </w:r>
                    <w:r>
                      <w:rPr>
                        <w:color w:val="F3F3F3"/>
                        <w:spacing w:val="-2"/>
                        <w:sz w:val="28"/>
                      </w:rPr>
                      <w:t>Subcommittees</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AAEDC"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48" behindDoc="1" locked="0" layoutInCell="1" allowOverlap="1" wp14:anchorId="3F4D3516" wp14:editId="0FFA7239">
              <wp:simplePos x="0" y="0"/>
              <wp:positionH relativeFrom="page">
                <wp:posOffset>457987</wp:posOffset>
              </wp:positionH>
              <wp:positionV relativeFrom="page">
                <wp:posOffset>460286</wp:posOffset>
              </wp:positionV>
              <wp:extent cx="6870065" cy="321945"/>
              <wp:effectExtent l="0" t="0" r="0" b="0"/>
              <wp:wrapNone/>
              <wp:docPr id="117" name="Graphic 1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7F13F7AC" id="Graphic 117" o:spid="_x0000_s1026" style="position:absolute;margin-left:36.05pt;margin-top:36.25pt;width:540.95pt;height:25.35pt;z-index:-251658232;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OtT0H7hAAAACgEAAA8AAABkcnMvZG93bnJldi54bWxM&#10;j0FPwzAMhe9I/IfISFzQlrbQAaXpBEigceDAmLZx8xrTVmucqsm28u9JT3Cyrff0/L18PphWHKl3&#10;jWUF8TQCQVxa3XClYPX5MrkD4TyyxtYyKfghB/Pi/CzHTNsTf9Bx6SsRQthlqKD2vsukdGVNBt3U&#10;dsRB+7a9QR/OvpK6x1MIN61MomgmDTYcPtTY0XNN5X55MArs2/0melqvr2gl0/fX7dcWN/uFUpcX&#10;w+MDCE+D/zPDiB/QoQhMO3tg7USr4DaJg3OcKYhRj9ObUG4XtuQ6AVnk8n+F4hcAAP//AwBQSwEC&#10;LQAUAAYACAAAACEAtoM4kv4AAADhAQAAEwAAAAAAAAAAAAAAAAAAAAAAW0NvbnRlbnRfVHlwZXNd&#10;LnhtbFBLAQItABQABgAIAAAAIQA4/SH/1gAAAJQBAAALAAAAAAAAAAAAAAAAAC8BAABfcmVscy8u&#10;cmVsc1BLAQItABQABgAIAAAAIQDccFUOJQIAAMUEAAAOAAAAAAAAAAAAAAAAAC4CAABkcnMvZTJv&#10;RG9jLnhtbFBLAQItABQABgAIAAAAIQDrU9B+4QAAAAoBAAAPAAAAAAAAAAAAAAAAAH8EAABkcnMv&#10;ZG93bnJldi54bWxQSwUGAAAAAAQABADzAAAAjQU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49" behindDoc="1" locked="0" layoutInCell="1" allowOverlap="1" wp14:anchorId="15FCB765" wp14:editId="1B146A7F">
              <wp:simplePos x="0" y="0"/>
              <wp:positionH relativeFrom="page">
                <wp:posOffset>621283</wp:posOffset>
              </wp:positionH>
              <wp:positionV relativeFrom="page">
                <wp:posOffset>507110</wp:posOffset>
              </wp:positionV>
              <wp:extent cx="5880100" cy="224790"/>
              <wp:effectExtent l="0" t="0" r="0" b="0"/>
              <wp:wrapNone/>
              <wp:docPr id="118" name="Textbox 1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880100" cy="224790"/>
                      </a:xfrm>
                      <a:prstGeom prst="rect">
                        <a:avLst/>
                      </a:prstGeom>
                    </wps:spPr>
                    <wps:txbx>
                      <w:txbxContent>
                        <w:p w14:paraId="359BDDF7"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9"/>
                              <w:sz w:val="28"/>
                            </w:rPr>
                            <w:t xml:space="preserve"> </w:t>
                          </w:r>
                          <w:r>
                            <w:rPr>
                              <w:color w:val="F3F3F3"/>
                              <w:sz w:val="28"/>
                            </w:rPr>
                            <w:t>CCDA</w:t>
                          </w:r>
                          <w:r>
                            <w:rPr>
                              <w:color w:val="F3F3F3"/>
                              <w:spacing w:val="-19"/>
                              <w:sz w:val="28"/>
                            </w:rPr>
                            <w:t xml:space="preserve"> </w:t>
                          </w:r>
                          <w:r>
                            <w:rPr>
                              <w:color w:val="F3F3F3"/>
                              <w:sz w:val="28"/>
                            </w:rPr>
                            <w:t>Commissioners</w:t>
                          </w:r>
                          <w:r>
                            <w:rPr>
                              <w:color w:val="F3F3F3"/>
                              <w:spacing w:val="-9"/>
                              <w:sz w:val="28"/>
                            </w:rPr>
                            <w:t xml:space="preserve"> </w:t>
                          </w:r>
                          <w:r>
                            <w:rPr>
                              <w:color w:val="F3F3F3"/>
                              <w:sz w:val="28"/>
                            </w:rPr>
                            <w:t>and</w:t>
                          </w:r>
                          <w:r>
                            <w:rPr>
                              <w:color w:val="F3F3F3"/>
                              <w:spacing w:val="-10"/>
                              <w:sz w:val="28"/>
                            </w:rPr>
                            <w:t xml:space="preserve"> </w:t>
                          </w:r>
                          <w:r>
                            <w:rPr>
                              <w:color w:val="F3F3F3"/>
                              <w:sz w:val="28"/>
                            </w:rPr>
                            <w:t>Committee</w:t>
                          </w:r>
                          <w:r>
                            <w:rPr>
                              <w:color w:val="F3F3F3"/>
                              <w:spacing w:val="-9"/>
                              <w:sz w:val="28"/>
                            </w:rPr>
                            <w:t xml:space="preserve"> </w:t>
                          </w:r>
                          <w:r>
                            <w:rPr>
                              <w:color w:val="F3F3F3"/>
                              <w:spacing w:val="-2"/>
                              <w:sz w:val="28"/>
                            </w:rPr>
                            <w:t>Members</w:t>
                          </w:r>
                        </w:p>
                      </w:txbxContent>
                    </wps:txbx>
                    <wps:bodyPr wrap="square" lIns="0" tIns="0" rIns="0" bIns="0" rtlCol="0">
                      <a:noAutofit/>
                    </wps:bodyPr>
                  </wps:wsp>
                </a:graphicData>
              </a:graphic>
            </wp:anchor>
          </w:drawing>
        </mc:Choice>
        <mc:Fallback>
          <w:pict>
            <v:shapetype w14:anchorId="15FCB765" id="_x0000_t202" coordsize="21600,21600" o:spt="202" path="m,l,21600r21600,l21600,xe">
              <v:stroke joinstyle="miter"/>
              <v:path gradientshapeok="t" o:connecttype="rect"/>
            </v:shapetype>
            <v:shape id="Textbox 118" o:spid="_x0000_s1129" type="#_x0000_t202" style="position:absolute;margin-left:48.9pt;margin-top:39.95pt;width:463pt;height:17.7pt;z-index:-251658231;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5/bSlwEAACIDAAAOAAAAZHJzL2Uyb0RvYy54bWysUs2O0zAQviPxDpbv1N1qgRI1XQErENIK&#10;kBYewHXsxiL2mBm3Sd+esTdtEdwQF2fiGX/+fry5m8IgjhbJQ2zlzWIphY0GOh/3rfz+7cOLtRSU&#10;dez0ANG28mRJ3m2fP9uMqbEr6GHoLAoGidSMqZV9zqlRikxvg6YFJBu56QCDzvyLe9WhHhk9DGq1&#10;XL5SI2CXEIwl4t37p6bcVnznrMlfnCObxdBK5pbrinXdlVVtN7rZo069NzMN/Q8sgvaRL71A3eus&#10;xQH9X1DBGwQClxcGggLnvLFVA6u5Wf6h5rHXyVYtbA6li030/2DN5+Nj+ooiT+9g4gCrCEoPYH4Q&#10;e6PGRM08Uzylhni6CJ0chvJlCYIPsreni592ysLw5sv1mkVxy3Bvtbp9/aYarq6nE1L+aCGIUrQS&#10;Oa/KQB8fKJf7dXMemck83V+Y5Gk3Cd+18rakWHZ20J1Yy8hxtpJ+HjRaKYZPkf0q2Z8LPBe7c4F5&#10;eA/1hRRJEd4eMjhfCVxxZwIcROU1P5qS9O//der6tLe/AAAA//8DAFBLAwQUAAYACAAAACEAwEtz&#10;x98AAAAKAQAADwAAAGRycy9kb3ducmV2LnhtbEyPQU/DMAyF70j8h8hI3FiyTWy0NJ0mBCckRFcO&#10;HNPGa6s1Tmmyrfx7vNO4+flZ733ONpPrxQnH0HnSMJ8pEEi1tx01Gr7Kt4cnECEasqb3hBp+McAm&#10;v73JTGr9mQo87WIjOIRCajS0MQ6plKFu0Zkw8wMSe3s/OhNZjo20ozlzuOvlQqmVdKYjbmjNgC8t&#10;1ofd0WnYflPx2v18VJ/FvujKMlH0vjpofX83bZ9BRJzi9Rgu+IwOOTNV/kg2iF5DsmbyqGGdJCAu&#10;vloseVPxNH9cgswz+f+F/A8AAP//AwBQSwECLQAUAAYACAAAACEAtoM4kv4AAADhAQAAEwAAAAAA&#10;AAAAAAAAAAAAAAAAW0NvbnRlbnRfVHlwZXNdLnhtbFBLAQItABQABgAIAAAAIQA4/SH/1gAAAJQB&#10;AAALAAAAAAAAAAAAAAAAAC8BAABfcmVscy8ucmVsc1BLAQItABQABgAIAAAAIQAL5/bSlwEAACID&#10;AAAOAAAAAAAAAAAAAAAAAC4CAABkcnMvZTJvRG9jLnhtbFBLAQItABQABgAIAAAAIQDAS3PH3wAA&#10;AAoBAAAPAAAAAAAAAAAAAAAAAPEDAABkcnMvZG93bnJldi54bWxQSwUGAAAAAAQABADzAAAA/QQA&#10;AAAA&#10;" filled="f" stroked="f">
              <v:textbox inset="0,0,0,0">
                <w:txbxContent>
                  <w:p w14:paraId="359BDDF7"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9"/>
                        <w:sz w:val="28"/>
                      </w:rPr>
                      <w:t xml:space="preserve"> </w:t>
                    </w:r>
                    <w:r>
                      <w:rPr>
                        <w:color w:val="F3F3F3"/>
                        <w:sz w:val="28"/>
                      </w:rPr>
                      <w:t>CCDA</w:t>
                    </w:r>
                    <w:r>
                      <w:rPr>
                        <w:color w:val="F3F3F3"/>
                        <w:spacing w:val="-19"/>
                        <w:sz w:val="28"/>
                      </w:rPr>
                      <w:t xml:space="preserve"> </w:t>
                    </w:r>
                    <w:r>
                      <w:rPr>
                        <w:color w:val="F3F3F3"/>
                        <w:sz w:val="28"/>
                      </w:rPr>
                      <w:t>Commissioners</w:t>
                    </w:r>
                    <w:r>
                      <w:rPr>
                        <w:color w:val="F3F3F3"/>
                        <w:spacing w:val="-9"/>
                        <w:sz w:val="28"/>
                      </w:rPr>
                      <w:t xml:space="preserve"> </w:t>
                    </w:r>
                    <w:r>
                      <w:rPr>
                        <w:color w:val="F3F3F3"/>
                        <w:sz w:val="28"/>
                      </w:rPr>
                      <w:t>and</w:t>
                    </w:r>
                    <w:r>
                      <w:rPr>
                        <w:color w:val="F3F3F3"/>
                        <w:spacing w:val="-10"/>
                        <w:sz w:val="28"/>
                      </w:rPr>
                      <w:t xml:space="preserve"> </w:t>
                    </w:r>
                    <w:r>
                      <w:rPr>
                        <w:color w:val="F3F3F3"/>
                        <w:sz w:val="28"/>
                      </w:rPr>
                      <w:t>Committee</w:t>
                    </w:r>
                    <w:r>
                      <w:rPr>
                        <w:color w:val="F3F3F3"/>
                        <w:spacing w:val="-9"/>
                        <w:sz w:val="28"/>
                      </w:rPr>
                      <w:t xml:space="preserve"> </w:t>
                    </w:r>
                    <w:r>
                      <w:rPr>
                        <w:color w:val="F3F3F3"/>
                        <w:spacing w:val="-2"/>
                        <w:sz w:val="28"/>
                      </w:rPr>
                      <w:t>Members</w:t>
                    </w:r>
                  </w:p>
                </w:txbxContent>
              </v:textbox>
              <w10:wrap anchorx="page" anchory="page"/>
            </v:shape>
          </w:pict>
        </mc:Fallback>
      </mc:AlternateContent>
    </w:r>
    <w:r>
      <w:rPr>
        <w:noProof/>
        <w:sz w:val="20"/>
      </w:rPr>
      <mc:AlternateContent>
        <mc:Choice Requires="wps">
          <w:drawing>
            <wp:anchor distT="0" distB="0" distL="0" distR="0" simplePos="0" relativeHeight="251658250" behindDoc="1" locked="0" layoutInCell="1" allowOverlap="1" wp14:anchorId="79464494" wp14:editId="17C1D5AF">
              <wp:simplePos x="0" y="0"/>
              <wp:positionH relativeFrom="page">
                <wp:posOffset>490219</wp:posOffset>
              </wp:positionH>
              <wp:positionV relativeFrom="page">
                <wp:posOffset>959254</wp:posOffset>
              </wp:positionV>
              <wp:extent cx="2183130" cy="252095"/>
              <wp:effectExtent l="0" t="0" r="0" b="0"/>
              <wp:wrapNone/>
              <wp:docPr id="119" name="Textbox 1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83130" cy="252095"/>
                      </a:xfrm>
                      <a:prstGeom prst="rect">
                        <a:avLst/>
                      </a:prstGeom>
                    </wps:spPr>
                    <wps:txbx>
                      <w:txbxContent>
                        <w:p w14:paraId="70EAB173" w14:textId="77777777" w:rsidR="006C66B2" w:rsidRDefault="00032C37">
                          <w:pPr>
                            <w:spacing w:before="9"/>
                            <w:ind w:left="20"/>
                            <w:rPr>
                              <w:b/>
                              <w:sz w:val="32"/>
                            </w:rPr>
                          </w:pPr>
                          <w:r>
                            <w:rPr>
                              <w:b/>
                              <w:color w:val="00334D"/>
                              <w:spacing w:val="-2"/>
                              <w:sz w:val="32"/>
                            </w:rPr>
                            <w:t>CCDA</w:t>
                          </w:r>
                          <w:r>
                            <w:rPr>
                              <w:b/>
                              <w:color w:val="00334D"/>
                              <w:spacing w:val="-18"/>
                              <w:sz w:val="32"/>
                            </w:rPr>
                            <w:t xml:space="preserve"> </w:t>
                          </w:r>
                          <w:r>
                            <w:rPr>
                              <w:b/>
                              <w:color w:val="00334D"/>
                              <w:spacing w:val="-2"/>
                              <w:sz w:val="32"/>
                            </w:rPr>
                            <w:t>Commissioners</w:t>
                          </w:r>
                        </w:p>
                      </w:txbxContent>
                    </wps:txbx>
                    <wps:bodyPr wrap="square" lIns="0" tIns="0" rIns="0" bIns="0" rtlCol="0">
                      <a:noAutofit/>
                    </wps:bodyPr>
                  </wps:wsp>
                </a:graphicData>
              </a:graphic>
            </wp:anchor>
          </w:drawing>
        </mc:Choice>
        <mc:Fallback>
          <w:pict>
            <v:shape w14:anchorId="79464494" id="Textbox 119" o:spid="_x0000_s1130" type="#_x0000_t202" style="position:absolute;margin-left:38.6pt;margin-top:75.55pt;width:171.9pt;height:19.85pt;z-index:-25165823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RglqmAEAACIDAAAOAAAAZHJzL2Uyb0RvYy54bWysUsFuGyEQvVfKPyDuMeuNUqUrr6M0UatK&#10;UVsp7QdgFryoC0MY7F3/fQe8tqv2VuUCw8zweO8Nq/vJDWyvI1rwLV8uKs60V9BZv235zx+fru84&#10;wyR9JwfwuuUHjfx+ffVuNYZG19DD0OnICMRjM4aW9ymFRghUvXYSFxC0p6KB6GSiY9yKLsqR0N0g&#10;6qp6L0aIXYigNCJln45Fvi74xmiVvhmDOrGh5cQtlTWWdZNXsV7JZhtl6K2aacj/YOGk9fToGepJ&#10;Jsl20f4D5ayKgGDSQoETYIxVumggNcvqLzUvvQy6aCFzMJxtwreDVV/3L+F7ZGn6CBMNsIjA8Azq&#10;F5I3YgzYzD3ZU2yQurPQyUSXd5LA6CJ5ezj7qafEFCXr5d3N8oZKimr1bV19uM2Gi8vtEDF91uBY&#10;DloeaV6Fgdw/Yzq2nlpmMsf3M5M0bSZmu5YX0JzZQHcgLSONs+X4upNRczZ88eRXnv0piKdgcwpi&#10;Gh6h/JAsycPDLoGxhcAFdyZAgygS5k+TJ/3nuXRdvvb6NwAAAP//AwBQSwMEFAAGAAgAAAAhAIYH&#10;UdTeAAAACgEAAA8AAABkcnMvZG93bnJldi54bWxMj8tOwzAQRfdI/IM1SOyonQj6CHGqCsEKCZGG&#10;BUsnniZR43GI3Tb8PcMKlnPn6D7y7ewGccYp9J40JAsFAqnxtqdWw0f1crcGEaIhawZPqOEbA2yL&#10;66vcZNZfqMTzPraCTShkRkMX45hJGZoOnQkLPyLx7+AnZyKfUyvtZC5s7gaZKrWUzvTECZ0Z8anD&#10;5rg/OQ27Tyqf+6+3+r08lH1VbRS9Lo9a397Mu0cQEef4B8Nvfa4OBXeq/YlsEIOG1SplkvWHJAHB&#10;wH2a8LialY1agyxy+X9C8QMAAP//AwBQSwECLQAUAAYACAAAACEAtoM4kv4AAADhAQAAEwAAAAAA&#10;AAAAAAAAAAAAAAAAW0NvbnRlbnRfVHlwZXNdLnhtbFBLAQItABQABgAIAAAAIQA4/SH/1gAAAJQB&#10;AAALAAAAAAAAAAAAAAAAAC8BAABfcmVscy8ucmVsc1BLAQItABQABgAIAAAAIQC2RglqmAEAACID&#10;AAAOAAAAAAAAAAAAAAAAAC4CAABkcnMvZTJvRG9jLnhtbFBLAQItABQABgAIAAAAIQCGB1HU3gAA&#10;AAoBAAAPAAAAAAAAAAAAAAAAAPIDAABkcnMvZG93bnJldi54bWxQSwUGAAAAAAQABADzAAAA/QQA&#10;AAAA&#10;" filled="f" stroked="f">
              <v:textbox inset="0,0,0,0">
                <w:txbxContent>
                  <w:p w14:paraId="70EAB173" w14:textId="77777777" w:rsidR="006C66B2" w:rsidRDefault="00032C37">
                    <w:pPr>
                      <w:spacing w:before="9"/>
                      <w:ind w:left="20"/>
                      <w:rPr>
                        <w:b/>
                        <w:sz w:val="32"/>
                      </w:rPr>
                    </w:pPr>
                    <w:r>
                      <w:rPr>
                        <w:b/>
                        <w:color w:val="00334D"/>
                        <w:spacing w:val="-2"/>
                        <w:sz w:val="32"/>
                      </w:rPr>
                      <w:t>CCDA</w:t>
                    </w:r>
                    <w:r>
                      <w:rPr>
                        <w:b/>
                        <w:color w:val="00334D"/>
                        <w:spacing w:val="-18"/>
                        <w:sz w:val="32"/>
                      </w:rPr>
                      <w:t xml:space="preserve"> </w:t>
                    </w:r>
                    <w:r>
                      <w:rPr>
                        <w:b/>
                        <w:color w:val="00334D"/>
                        <w:spacing w:val="-2"/>
                        <w:sz w:val="32"/>
                      </w:rPr>
                      <w:t>Commissioners</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FB382C"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51" behindDoc="1" locked="0" layoutInCell="1" allowOverlap="1" wp14:anchorId="022F4E0E" wp14:editId="6BD21A64">
              <wp:simplePos x="0" y="0"/>
              <wp:positionH relativeFrom="page">
                <wp:posOffset>457987</wp:posOffset>
              </wp:positionH>
              <wp:positionV relativeFrom="page">
                <wp:posOffset>460286</wp:posOffset>
              </wp:positionV>
              <wp:extent cx="6870065" cy="321945"/>
              <wp:effectExtent l="0" t="0" r="0" b="0"/>
              <wp:wrapNone/>
              <wp:docPr id="150" name="Graphic 15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7CACBD96" id="Graphic 150" o:spid="_x0000_s1026" style="position:absolute;margin-left:36.05pt;margin-top:36.25pt;width:540.95pt;height:25.35pt;z-index:-251658229;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OtT0H7hAAAACgEAAA8AAABkcnMvZG93bnJldi54bWxM&#10;j0FPwzAMhe9I/IfISFzQlrbQAaXpBEigceDAmLZx8xrTVmucqsm28u9JT3Cyrff0/L18PphWHKl3&#10;jWUF8TQCQVxa3XClYPX5MrkD4TyyxtYyKfghB/Pi/CzHTNsTf9Bx6SsRQthlqKD2vsukdGVNBt3U&#10;dsRB+7a9QR/OvpK6x1MIN61MomgmDTYcPtTY0XNN5X55MArs2/0melqvr2gl0/fX7dcWN/uFUpcX&#10;w+MDCE+D/zPDiB/QoQhMO3tg7USr4DaJg3OcKYhRj9ObUG4XtuQ6AVnk8n+F4hcAAP//AwBQSwEC&#10;LQAUAAYACAAAACEAtoM4kv4AAADhAQAAEwAAAAAAAAAAAAAAAAAAAAAAW0NvbnRlbnRfVHlwZXNd&#10;LnhtbFBLAQItABQABgAIAAAAIQA4/SH/1gAAAJQBAAALAAAAAAAAAAAAAAAAAC8BAABfcmVscy8u&#10;cmVsc1BLAQItABQABgAIAAAAIQDccFUOJQIAAMUEAAAOAAAAAAAAAAAAAAAAAC4CAABkcnMvZTJv&#10;RG9jLnhtbFBLAQItABQABgAIAAAAIQDrU9B+4QAAAAoBAAAPAAAAAAAAAAAAAAAAAH8EAABkcnMv&#10;ZG93bnJldi54bWxQSwUGAAAAAAQABADzAAAAjQU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52" behindDoc="1" locked="0" layoutInCell="1" allowOverlap="1" wp14:anchorId="764B6E15" wp14:editId="46CB00DB">
              <wp:simplePos x="0" y="0"/>
              <wp:positionH relativeFrom="page">
                <wp:posOffset>621283</wp:posOffset>
              </wp:positionH>
              <wp:positionV relativeFrom="page">
                <wp:posOffset>507110</wp:posOffset>
              </wp:positionV>
              <wp:extent cx="5880100" cy="224790"/>
              <wp:effectExtent l="0" t="0" r="0" b="0"/>
              <wp:wrapNone/>
              <wp:docPr id="151" name="Textbox 1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880100" cy="224790"/>
                      </a:xfrm>
                      <a:prstGeom prst="rect">
                        <a:avLst/>
                      </a:prstGeom>
                    </wps:spPr>
                    <wps:txbx>
                      <w:txbxContent>
                        <w:p w14:paraId="69EE0473"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9"/>
                              <w:sz w:val="28"/>
                            </w:rPr>
                            <w:t xml:space="preserve"> </w:t>
                          </w:r>
                          <w:r>
                            <w:rPr>
                              <w:color w:val="F3F3F3"/>
                              <w:sz w:val="28"/>
                            </w:rPr>
                            <w:t>CCDA</w:t>
                          </w:r>
                          <w:r>
                            <w:rPr>
                              <w:color w:val="F3F3F3"/>
                              <w:spacing w:val="-19"/>
                              <w:sz w:val="28"/>
                            </w:rPr>
                            <w:t xml:space="preserve"> </w:t>
                          </w:r>
                          <w:r>
                            <w:rPr>
                              <w:color w:val="F3F3F3"/>
                              <w:sz w:val="28"/>
                            </w:rPr>
                            <w:t>Commissioners</w:t>
                          </w:r>
                          <w:r>
                            <w:rPr>
                              <w:color w:val="F3F3F3"/>
                              <w:spacing w:val="-9"/>
                              <w:sz w:val="28"/>
                            </w:rPr>
                            <w:t xml:space="preserve"> </w:t>
                          </w:r>
                          <w:r>
                            <w:rPr>
                              <w:color w:val="F3F3F3"/>
                              <w:sz w:val="28"/>
                            </w:rPr>
                            <w:t>and</w:t>
                          </w:r>
                          <w:r>
                            <w:rPr>
                              <w:color w:val="F3F3F3"/>
                              <w:spacing w:val="-10"/>
                              <w:sz w:val="28"/>
                            </w:rPr>
                            <w:t xml:space="preserve"> </w:t>
                          </w:r>
                          <w:r>
                            <w:rPr>
                              <w:color w:val="F3F3F3"/>
                              <w:sz w:val="28"/>
                            </w:rPr>
                            <w:t>Committee</w:t>
                          </w:r>
                          <w:r>
                            <w:rPr>
                              <w:color w:val="F3F3F3"/>
                              <w:spacing w:val="-9"/>
                              <w:sz w:val="28"/>
                            </w:rPr>
                            <w:t xml:space="preserve"> </w:t>
                          </w:r>
                          <w:r>
                            <w:rPr>
                              <w:color w:val="F3F3F3"/>
                              <w:spacing w:val="-2"/>
                              <w:sz w:val="28"/>
                            </w:rPr>
                            <w:t>Members</w:t>
                          </w:r>
                        </w:p>
                      </w:txbxContent>
                    </wps:txbx>
                    <wps:bodyPr wrap="square" lIns="0" tIns="0" rIns="0" bIns="0" rtlCol="0">
                      <a:noAutofit/>
                    </wps:bodyPr>
                  </wps:wsp>
                </a:graphicData>
              </a:graphic>
            </wp:anchor>
          </w:drawing>
        </mc:Choice>
        <mc:Fallback>
          <w:pict>
            <v:shapetype w14:anchorId="764B6E15" id="_x0000_t202" coordsize="21600,21600" o:spt="202" path="m,l,21600r21600,l21600,xe">
              <v:stroke joinstyle="miter"/>
              <v:path gradientshapeok="t" o:connecttype="rect"/>
            </v:shapetype>
            <v:shape id="Textbox 151" o:spid="_x0000_s1131" type="#_x0000_t202" style="position:absolute;margin-left:48.9pt;margin-top:39.95pt;width:463pt;height:17.7pt;z-index:-2516582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V68xlwEAACIDAAAOAAAAZHJzL2Uyb0RvYy54bWysUs2O0zAQviPxDpbv1N0KlhI1XQErENIK&#10;kBYewHXsxiL2mBm3Sd+esTdtEdwQF2fiGX/+fry5m8IgjhbJQ2zlzWIphY0GOh/3rfz+7cOLtRSU&#10;dez0ANG28mRJ3m2fP9uMqbEr6GHoLAoGidSMqZV9zqlRikxvg6YFJBu56QCDzvyLe9WhHhk9DGq1&#10;XN6qEbBLCMYS8e79U1NuK75z1uQvzpHNYmglc8t1xbruyqq2G93sUafem5mG/gcWQfvIl16g7nXW&#10;4oD+L6jgDQKBywsDQYFz3tiqgdXcLP9Q89jrZKsWNofSxSb6f7Dm8/ExfUWRp3cwcYBVBKUHMD+I&#10;vVFjomaeKZ5SQzxdhE4OQ/myBMEH2dvTxU87ZWF489V6zaK4Zbi3Wr18/aYarq6nE1L+aCGIUrQS&#10;Oa/KQB8fKJf7dXMemck83V+Y5Gk3Cd+18rakWHZ20J1Yy8hxtpJ+HjRaKYZPkf0q2Z8LPBe7c4F5&#10;eA/1hRRJEd4eMjhfCVxxZwIcROU1P5qS9O//der6tLe/AAAA//8DAFBLAwQUAAYACAAAACEAwEtz&#10;x98AAAAKAQAADwAAAGRycy9kb3ducmV2LnhtbEyPQU/DMAyF70j8h8hI3FiyTWy0NJ0mBCckRFcO&#10;HNPGa6s1Tmmyrfx7vNO4+flZ733ONpPrxQnH0HnSMJ8pEEi1tx01Gr7Kt4cnECEasqb3hBp+McAm&#10;v73JTGr9mQo87WIjOIRCajS0MQ6plKFu0Zkw8wMSe3s/OhNZjo20ozlzuOvlQqmVdKYjbmjNgC8t&#10;1ofd0WnYflPx2v18VJ/FvujKMlH0vjpofX83bZ9BRJzi9Rgu+IwOOTNV/kg2iF5DsmbyqGGdJCAu&#10;vloseVPxNH9cgswz+f+F/A8AAP//AwBQSwECLQAUAAYACAAAACEAtoM4kv4AAADhAQAAEwAAAAAA&#10;AAAAAAAAAAAAAAAAW0NvbnRlbnRfVHlwZXNdLnhtbFBLAQItABQABgAIAAAAIQA4/SH/1gAAAJQB&#10;AAALAAAAAAAAAAAAAAAAAC8BAABfcmVscy8ucmVsc1BLAQItABQABgAIAAAAIQCFV68xlwEAACID&#10;AAAOAAAAAAAAAAAAAAAAAC4CAABkcnMvZTJvRG9jLnhtbFBLAQItABQABgAIAAAAIQDAS3PH3wAA&#10;AAoBAAAPAAAAAAAAAAAAAAAAAPEDAABkcnMvZG93bnJldi54bWxQSwUGAAAAAAQABADzAAAA/QQA&#10;AAAA&#10;" filled="f" stroked="f">
              <v:textbox inset="0,0,0,0">
                <w:txbxContent>
                  <w:p w14:paraId="69EE0473"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9"/>
                        <w:sz w:val="28"/>
                      </w:rPr>
                      <w:t xml:space="preserve"> </w:t>
                    </w:r>
                    <w:r>
                      <w:rPr>
                        <w:color w:val="F3F3F3"/>
                        <w:sz w:val="28"/>
                      </w:rPr>
                      <w:t>CCDA</w:t>
                    </w:r>
                    <w:r>
                      <w:rPr>
                        <w:color w:val="F3F3F3"/>
                        <w:spacing w:val="-19"/>
                        <w:sz w:val="28"/>
                      </w:rPr>
                      <w:t xml:space="preserve"> </w:t>
                    </w:r>
                    <w:r>
                      <w:rPr>
                        <w:color w:val="F3F3F3"/>
                        <w:sz w:val="28"/>
                      </w:rPr>
                      <w:t>Commissioners</w:t>
                    </w:r>
                    <w:r>
                      <w:rPr>
                        <w:color w:val="F3F3F3"/>
                        <w:spacing w:val="-9"/>
                        <w:sz w:val="28"/>
                      </w:rPr>
                      <w:t xml:space="preserve"> </w:t>
                    </w:r>
                    <w:r>
                      <w:rPr>
                        <w:color w:val="F3F3F3"/>
                        <w:sz w:val="28"/>
                      </w:rPr>
                      <w:t>and</w:t>
                    </w:r>
                    <w:r>
                      <w:rPr>
                        <w:color w:val="F3F3F3"/>
                        <w:spacing w:val="-10"/>
                        <w:sz w:val="28"/>
                      </w:rPr>
                      <w:t xml:space="preserve"> </w:t>
                    </w:r>
                    <w:r>
                      <w:rPr>
                        <w:color w:val="F3F3F3"/>
                        <w:sz w:val="28"/>
                      </w:rPr>
                      <w:t>Committee</w:t>
                    </w:r>
                    <w:r>
                      <w:rPr>
                        <w:color w:val="F3F3F3"/>
                        <w:spacing w:val="-9"/>
                        <w:sz w:val="28"/>
                      </w:rPr>
                      <w:t xml:space="preserve"> </w:t>
                    </w:r>
                    <w:r>
                      <w:rPr>
                        <w:color w:val="F3F3F3"/>
                        <w:spacing w:val="-2"/>
                        <w:sz w:val="28"/>
                      </w:rPr>
                      <w:t>Members</w:t>
                    </w:r>
                  </w:p>
                </w:txbxContent>
              </v:textbox>
              <w10:wrap anchorx="page" anchory="page"/>
            </v:shape>
          </w:pict>
        </mc:Fallback>
      </mc:AlternateContent>
    </w:r>
    <w:r>
      <w:rPr>
        <w:noProof/>
        <w:sz w:val="20"/>
      </w:rPr>
      <mc:AlternateContent>
        <mc:Choice Requires="wps">
          <w:drawing>
            <wp:anchor distT="0" distB="0" distL="0" distR="0" simplePos="0" relativeHeight="251658253" behindDoc="1" locked="0" layoutInCell="1" allowOverlap="1" wp14:anchorId="74ECBAAE" wp14:editId="38C29F58">
              <wp:simplePos x="0" y="0"/>
              <wp:positionH relativeFrom="page">
                <wp:posOffset>490219</wp:posOffset>
              </wp:positionH>
              <wp:positionV relativeFrom="page">
                <wp:posOffset>959254</wp:posOffset>
              </wp:positionV>
              <wp:extent cx="2183130" cy="252095"/>
              <wp:effectExtent l="0" t="0" r="0" b="0"/>
              <wp:wrapNone/>
              <wp:docPr id="152" name="Textbox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83130" cy="252095"/>
                      </a:xfrm>
                      <a:prstGeom prst="rect">
                        <a:avLst/>
                      </a:prstGeom>
                    </wps:spPr>
                    <wps:txbx>
                      <w:txbxContent>
                        <w:p w14:paraId="52AE02E4" w14:textId="77777777" w:rsidR="006C66B2" w:rsidRDefault="00032C37">
                          <w:pPr>
                            <w:spacing w:before="9"/>
                            <w:ind w:left="20"/>
                            <w:rPr>
                              <w:b/>
                              <w:sz w:val="32"/>
                            </w:rPr>
                          </w:pPr>
                          <w:r>
                            <w:rPr>
                              <w:b/>
                              <w:color w:val="00334D"/>
                              <w:spacing w:val="-2"/>
                              <w:sz w:val="32"/>
                            </w:rPr>
                            <w:t>CCDA</w:t>
                          </w:r>
                          <w:r>
                            <w:rPr>
                              <w:b/>
                              <w:color w:val="00334D"/>
                              <w:spacing w:val="-18"/>
                              <w:sz w:val="32"/>
                            </w:rPr>
                            <w:t xml:space="preserve"> </w:t>
                          </w:r>
                          <w:r>
                            <w:rPr>
                              <w:b/>
                              <w:color w:val="00334D"/>
                              <w:spacing w:val="-2"/>
                              <w:sz w:val="32"/>
                            </w:rPr>
                            <w:t>Commissioners</w:t>
                          </w:r>
                        </w:p>
                      </w:txbxContent>
                    </wps:txbx>
                    <wps:bodyPr wrap="square" lIns="0" tIns="0" rIns="0" bIns="0" rtlCol="0">
                      <a:noAutofit/>
                    </wps:bodyPr>
                  </wps:wsp>
                </a:graphicData>
              </a:graphic>
            </wp:anchor>
          </w:drawing>
        </mc:Choice>
        <mc:Fallback>
          <w:pict>
            <v:shape w14:anchorId="74ECBAAE" id="Textbox 152" o:spid="_x0000_s1132" type="#_x0000_t202" style="position:absolute;margin-left:38.6pt;margin-top:75.55pt;width:171.9pt;height:19.85pt;z-index:-251658227;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9lCJmQEAACIDAAAOAAAAZHJzL2Uyb0RvYy54bWysUsFuGyEQvVfqPyDuNeuN0iYrr6M2UatK&#10;URsp6QdgFryoC0MY7F3/fQe8tqv2VvUCw8zweO8Nq7vJDWyvI1rwLV8uKs60V9BZv235j5fP7244&#10;wyR9JwfwuuUHjfxu/fbNagyNrqGHodOREYjHZgwt71MKjRCoeu0kLiBoT0UD0clEx7gVXZQjobtB&#10;1FX1XowQuxBBaUTKPhyLfF3wjdEqfTcGdWJDy4lbKmss6yavYr2SzTbK0Fs105D/wMJJ6+nRM9SD&#10;TJLtov0LylkVAcGkhQInwBirdNFAapbVH2qeexl00ULmYDjbhP8PVn3bP4enyNL0CSYaYBGB4RHU&#10;TyRvxBiwmXuyp9ggdWehk4ku7ySB0UXy9nD2U0+JKUrWy5ur5RWVFNXq67q6vc6Gi8vtEDF90eBY&#10;DloeaV6Fgdw/Yjq2nlpmMsf3M5M0bSZmu5Z/yKA5s4HuQFpGGmfL8XUno+Zs+OrJrzz7UxBPweYU&#10;xDTcQ/khWZKHj7sExhYCF9yZAA2iSJg/TZ707+fSdfna618AAAD//wMAUEsDBBQABgAIAAAAIQCG&#10;B1HU3gAAAAoBAAAPAAAAZHJzL2Rvd25yZXYueG1sTI/LTsMwEEX3SPyDNUjsqJ0I+ghxqgrBCgmR&#10;hgVLJ54mUeNxiN02/D3DCpZz5+g+8u3sBnHGKfSeNCQLBQKp8banVsNH9XK3BhGiIWsGT6jhGwNs&#10;i+ur3GTWX6jE8z62gk0oZEZDF+OYSRmaDp0JCz8i8e/gJ2cin1Mr7WQubO4GmSq1lM70xAmdGfGp&#10;w+a4PzkNu08qn/uvt/q9PJR9VW0UvS6PWt/ezLtHEBHn+AfDb32uDgV3qv2JbBCDhtUqZZL1hyQB&#10;wcB9mvC4mpWNWoMscvl/QvEDAAD//wMAUEsBAi0AFAAGAAgAAAAhALaDOJL+AAAA4QEAABMAAAAA&#10;AAAAAAAAAAAAAAAAAFtDb250ZW50X1R5cGVzXS54bWxQSwECLQAUAAYACAAAACEAOP0h/9YAAACU&#10;AQAACwAAAAAAAAAAAAAAAAAvAQAAX3JlbHMvLnJlbHNQSwECLQAUAAYACAAAACEAOPZQiZkBAAAi&#10;AwAADgAAAAAAAAAAAAAAAAAuAgAAZHJzL2Uyb0RvYy54bWxQSwECLQAUAAYACAAAACEAhgdR1N4A&#10;AAAKAQAADwAAAAAAAAAAAAAAAADzAwAAZHJzL2Rvd25yZXYueG1sUEsFBgAAAAAEAAQA8wAAAP4E&#10;AAAAAA==&#10;" filled="f" stroked="f">
              <v:textbox inset="0,0,0,0">
                <w:txbxContent>
                  <w:p w14:paraId="52AE02E4" w14:textId="77777777" w:rsidR="006C66B2" w:rsidRDefault="00032C37">
                    <w:pPr>
                      <w:spacing w:before="9"/>
                      <w:ind w:left="20"/>
                      <w:rPr>
                        <w:b/>
                        <w:sz w:val="32"/>
                      </w:rPr>
                    </w:pPr>
                    <w:r>
                      <w:rPr>
                        <w:b/>
                        <w:color w:val="00334D"/>
                        <w:spacing w:val="-2"/>
                        <w:sz w:val="32"/>
                      </w:rPr>
                      <w:t>CCDA</w:t>
                    </w:r>
                    <w:r>
                      <w:rPr>
                        <w:b/>
                        <w:color w:val="00334D"/>
                        <w:spacing w:val="-18"/>
                        <w:sz w:val="32"/>
                      </w:rPr>
                      <w:t xml:space="preserve"> </w:t>
                    </w:r>
                    <w:r>
                      <w:rPr>
                        <w:b/>
                        <w:color w:val="00334D"/>
                        <w:spacing w:val="-2"/>
                        <w:sz w:val="32"/>
                      </w:rPr>
                      <w:t>Commissioners</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5783D0"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54" behindDoc="1" locked="0" layoutInCell="1" allowOverlap="1" wp14:anchorId="1D67CFCF" wp14:editId="329BEDB3">
              <wp:simplePos x="0" y="0"/>
              <wp:positionH relativeFrom="page">
                <wp:posOffset>457987</wp:posOffset>
              </wp:positionH>
              <wp:positionV relativeFrom="page">
                <wp:posOffset>460286</wp:posOffset>
              </wp:positionV>
              <wp:extent cx="6870065" cy="321945"/>
              <wp:effectExtent l="0" t="0" r="0" b="0"/>
              <wp:wrapNone/>
              <wp:docPr id="178" name="Graphic 17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3A27301" id="Graphic 178" o:spid="_x0000_s1026" style="position:absolute;margin-left:36.05pt;margin-top:36.25pt;width:540.95pt;height:25.35pt;z-index:-251658226;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OtT0H7hAAAACgEAAA8AAABkcnMvZG93bnJldi54bWxM&#10;j0FPwzAMhe9I/IfISFzQlrbQAaXpBEigceDAmLZx8xrTVmucqsm28u9JT3Cyrff0/L18PphWHKl3&#10;jWUF8TQCQVxa3XClYPX5MrkD4TyyxtYyKfghB/Pi/CzHTNsTf9Bx6SsRQthlqKD2vsukdGVNBt3U&#10;dsRB+7a9QR/OvpK6x1MIN61MomgmDTYcPtTY0XNN5X55MArs2/0melqvr2gl0/fX7dcWN/uFUpcX&#10;w+MDCE+D/zPDiB/QoQhMO3tg7USr4DaJg3OcKYhRj9ObUG4XtuQ6AVnk8n+F4hcAAP//AwBQSwEC&#10;LQAUAAYACAAAACEAtoM4kv4AAADhAQAAEwAAAAAAAAAAAAAAAAAAAAAAW0NvbnRlbnRfVHlwZXNd&#10;LnhtbFBLAQItABQABgAIAAAAIQA4/SH/1gAAAJQBAAALAAAAAAAAAAAAAAAAAC8BAABfcmVscy8u&#10;cmVsc1BLAQItABQABgAIAAAAIQDccFUOJQIAAMUEAAAOAAAAAAAAAAAAAAAAAC4CAABkcnMvZTJv&#10;RG9jLnhtbFBLAQItABQABgAIAAAAIQDrU9B+4QAAAAoBAAAPAAAAAAAAAAAAAAAAAH8EAABkcnMv&#10;ZG93bnJldi54bWxQSwUGAAAAAAQABADzAAAAjQU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55" behindDoc="1" locked="0" layoutInCell="1" allowOverlap="1" wp14:anchorId="22FABA08" wp14:editId="07BF7BC2">
              <wp:simplePos x="0" y="0"/>
              <wp:positionH relativeFrom="page">
                <wp:posOffset>621283</wp:posOffset>
              </wp:positionH>
              <wp:positionV relativeFrom="page">
                <wp:posOffset>507110</wp:posOffset>
              </wp:positionV>
              <wp:extent cx="5880100" cy="224790"/>
              <wp:effectExtent l="0" t="0" r="0" b="0"/>
              <wp:wrapNone/>
              <wp:docPr id="179" name="Textbox 1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880100" cy="224790"/>
                      </a:xfrm>
                      <a:prstGeom prst="rect">
                        <a:avLst/>
                      </a:prstGeom>
                    </wps:spPr>
                    <wps:txbx>
                      <w:txbxContent>
                        <w:p w14:paraId="5512019F"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9"/>
                              <w:sz w:val="28"/>
                            </w:rPr>
                            <w:t xml:space="preserve"> </w:t>
                          </w:r>
                          <w:r>
                            <w:rPr>
                              <w:color w:val="F3F3F3"/>
                              <w:sz w:val="28"/>
                            </w:rPr>
                            <w:t>CCDA</w:t>
                          </w:r>
                          <w:r>
                            <w:rPr>
                              <w:color w:val="F3F3F3"/>
                              <w:spacing w:val="-19"/>
                              <w:sz w:val="28"/>
                            </w:rPr>
                            <w:t xml:space="preserve"> </w:t>
                          </w:r>
                          <w:r>
                            <w:rPr>
                              <w:color w:val="F3F3F3"/>
                              <w:sz w:val="28"/>
                            </w:rPr>
                            <w:t>Commissioners</w:t>
                          </w:r>
                          <w:r>
                            <w:rPr>
                              <w:color w:val="F3F3F3"/>
                              <w:spacing w:val="-9"/>
                              <w:sz w:val="28"/>
                            </w:rPr>
                            <w:t xml:space="preserve"> </w:t>
                          </w:r>
                          <w:r>
                            <w:rPr>
                              <w:color w:val="F3F3F3"/>
                              <w:sz w:val="28"/>
                            </w:rPr>
                            <w:t>and</w:t>
                          </w:r>
                          <w:r>
                            <w:rPr>
                              <w:color w:val="F3F3F3"/>
                              <w:spacing w:val="-10"/>
                              <w:sz w:val="28"/>
                            </w:rPr>
                            <w:t xml:space="preserve"> </w:t>
                          </w:r>
                          <w:r>
                            <w:rPr>
                              <w:color w:val="F3F3F3"/>
                              <w:sz w:val="28"/>
                            </w:rPr>
                            <w:t>Committee</w:t>
                          </w:r>
                          <w:r>
                            <w:rPr>
                              <w:color w:val="F3F3F3"/>
                              <w:spacing w:val="-9"/>
                              <w:sz w:val="28"/>
                            </w:rPr>
                            <w:t xml:space="preserve"> </w:t>
                          </w:r>
                          <w:r>
                            <w:rPr>
                              <w:color w:val="F3F3F3"/>
                              <w:spacing w:val="-2"/>
                              <w:sz w:val="28"/>
                            </w:rPr>
                            <w:t>Members</w:t>
                          </w:r>
                        </w:p>
                      </w:txbxContent>
                    </wps:txbx>
                    <wps:bodyPr wrap="square" lIns="0" tIns="0" rIns="0" bIns="0" rtlCol="0">
                      <a:noAutofit/>
                    </wps:bodyPr>
                  </wps:wsp>
                </a:graphicData>
              </a:graphic>
            </wp:anchor>
          </w:drawing>
        </mc:Choice>
        <mc:Fallback>
          <w:pict>
            <v:shapetype w14:anchorId="22FABA08" id="_x0000_t202" coordsize="21600,21600" o:spt="202" path="m,l,21600r21600,l21600,xe">
              <v:stroke joinstyle="miter"/>
              <v:path gradientshapeok="t" o:connecttype="rect"/>
            </v:shapetype>
            <v:shape id="Textbox 179" o:spid="_x0000_s1133" type="#_x0000_t202" style="position:absolute;margin-left:48.9pt;margin-top:39.95pt;width:463pt;height:17.7pt;z-index:-251658225;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TrD0lwEAACIDAAAOAAAAZHJzL2Uyb0RvYy54bWysUtuO0zAQfUfiHyy/U3crLiVqugJWIKQV&#10;rLTwAa5jNxaxx8y4Tfr3jL1pi+AN8eJMPOPjc/HmdgqDOFokD7GVN4ulFDYa6Hzct/L7t48v1lJQ&#10;1rHTA0TbypMlebt9/mwzpsauoIehsygYJFIzplb2OadGKTK9DZoWkGzkpgMMOvMv7lWHemT0MKjV&#10;cvlajYBdQjCWiHfvnppyW/GdsyZ/dY5sFkMrmVuuK9Z1V1a13ehmjzr13sw09D+wCNpHvvQCdaez&#10;Fgf0f0EFbxAIXF4YCAqc88ZWDazmZvmHmsdeJ1u1sDmULjbR/4M1X46P6QFFnt7DxAFWEZTuwfwg&#10;9kaNiZp5pnhKDfF0ETo5DOXLEgQfZG9PFz/tlIXhzVfrNYviluHeavXyzdtquLqeTkj5k4UgStFK&#10;5LwqA328p1zu1815ZCbzdH9hkqfdJHzXynVJsezsoDuxlpHjbCX9PGi0UgyfI/tVsj8XeC525wLz&#10;8AHqCymSIrw7ZHC+ErjizgQ4iMprfjQl6d//69T1aW9/AQAA//8DAFBLAwQUAAYACAAAACEAwEtz&#10;x98AAAAKAQAADwAAAGRycy9kb3ducmV2LnhtbEyPQU/DMAyF70j8h8hI3FiyTWy0NJ0mBCckRFcO&#10;HNPGa6s1Tmmyrfx7vNO4+flZ733ONpPrxQnH0HnSMJ8pEEi1tx01Gr7Kt4cnECEasqb3hBp+McAm&#10;v73JTGr9mQo87WIjOIRCajS0MQ6plKFu0Zkw8wMSe3s/OhNZjo20ozlzuOvlQqmVdKYjbmjNgC8t&#10;1ofd0WnYflPx2v18VJ/FvujKMlH0vjpofX83bZ9BRJzi9Rgu+IwOOTNV/kg2iF5DsmbyqGGdJCAu&#10;vloseVPxNH9cgswz+f+F/A8AAP//AwBQSwECLQAUAAYACAAAACEAtoM4kv4AAADhAQAAEwAAAAAA&#10;AAAAAAAAAAAAAAAAW0NvbnRlbnRfVHlwZXNdLnhtbFBLAQItABQABgAIAAAAIQA4/SH/1gAAAJQB&#10;AAALAAAAAAAAAAAAAAAAAC8BAABfcmVscy8ucmVsc1BLAQItABQABgAIAAAAIQDsTrD0lwEAACID&#10;AAAOAAAAAAAAAAAAAAAAAC4CAABkcnMvZTJvRG9jLnhtbFBLAQItABQABgAIAAAAIQDAS3PH3wAA&#10;AAoBAAAPAAAAAAAAAAAAAAAAAPEDAABkcnMvZG93bnJldi54bWxQSwUGAAAAAAQABADzAAAA/QQA&#10;AAAA&#10;" filled="f" stroked="f">
              <v:textbox inset="0,0,0,0">
                <w:txbxContent>
                  <w:p w14:paraId="5512019F"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9"/>
                        <w:sz w:val="28"/>
                      </w:rPr>
                      <w:t xml:space="preserve"> </w:t>
                    </w:r>
                    <w:r>
                      <w:rPr>
                        <w:color w:val="F3F3F3"/>
                        <w:sz w:val="28"/>
                      </w:rPr>
                      <w:t>CCDA</w:t>
                    </w:r>
                    <w:r>
                      <w:rPr>
                        <w:color w:val="F3F3F3"/>
                        <w:spacing w:val="-19"/>
                        <w:sz w:val="28"/>
                      </w:rPr>
                      <w:t xml:space="preserve"> </w:t>
                    </w:r>
                    <w:r>
                      <w:rPr>
                        <w:color w:val="F3F3F3"/>
                        <w:sz w:val="28"/>
                      </w:rPr>
                      <w:t>Commissioners</w:t>
                    </w:r>
                    <w:r>
                      <w:rPr>
                        <w:color w:val="F3F3F3"/>
                        <w:spacing w:val="-9"/>
                        <w:sz w:val="28"/>
                      </w:rPr>
                      <w:t xml:space="preserve"> </w:t>
                    </w:r>
                    <w:r>
                      <w:rPr>
                        <w:color w:val="F3F3F3"/>
                        <w:sz w:val="28"/>
                      </w:rPr>
                      <w:t>and</w:t>
                    </w:r>
                    <w:r>
                      <w:rPr>
                        <w:color w:val="F3F3F3"/>
                        <w:spacing w:val="-10"/>
                        <w:sz w:val="28"/>
                      </w:rPr>
                      <w:t xml:space="preserve"> </w:t>
                    </w:r>
                    <w:r>
                      <w:rPr>
                        <w:color w:val="F3F3F3"/>
                        <w:sz w:val="28"/>
                      </w:rPr>
                      <w:t>Committee</w:t>
                    </w:r>
                    <w:r>
                      <w:rPr>
                        <w:color w:val="F3F3F3"/>
                        <w:spacing w:val="-9"/>
                        <w:sz w:val="28"/>
                      </w:rPr>
                      <w:t xml:space="preserve"> </w:t>
                    </w:r>
                    <w:r>
                      <w:rPr>
                        <w:color w:val="F3F3F3"/>
                        <w:spacing w:val="-2"/>
                        <w:sz w:val="28"/>
                      </w:rPr>
                      <w:t>Members</w:t>
                    </w:r>
                  </w:p>
                </w:txbxContent>
              </v:textbox>
              <w10:wrap anchorx="page" anchory="page"/>
            </v:shape>
          </w:pict>
        </mc:Fallback>
      </mc:AlternateContent>
    </w:r>
    <w:r>
      <w:rPr>
        <w:noProof/>
        <w:sz w:val="20"/>
      </w:rPr>
      <mc:AlternateContent>
        <mc:Choice Requires="wps">
          <w:drawing>
            <wp:anchor distT="0" distB="0" distL="0" distR="0" simplePos="0" relativeHeight="251658256" behindDoc="1" locked="0" layoutInCell="1" allowOverlap="1" wp14:anchorId="57FB7374" wp14:editId="648908E6">
              <wp:simplePos x="0" y="0"/>
              <wp:positionH relativeFrom="page">
                <wp:posOffset>490219</wp:posOffset>
              </wp:positionH>
              <wp:positionV relativeFrom="page">
                <wp:posOffset>959254</wp:posOffset>
              </wp:positionV>
              <wp:extent cx="2580005" cy="252095"/>
              <wp:effectExtent l="0" t="0" r="0" b="0"/>
              <wp:wrapNone/>
              <wp:docPr id="180" name="Textbox 1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80005" cy="252095"/>
                      </a:xfrm>
                      <a:prstGeom prst="rect">
                        <a:avLst/>
                      </a:prstGeom>
                    </wps:spPr>
                    <wps:txbx>
                      <w:txbxContent>
                        <w:p w14:paraId="3EEA7D45" w14:textId="77777777" w:rsidR="006C66B2" w:rsidRDefault="00032C37">
                          <w:pPr>
                            <w:spacing w:before="9"/>
                            <w:ind w:left="20"/>
                            <w:rPr>
                              <w:b/>
                              <w:sz w:val="32"/>
                            </w:rPr>
                          </w:pPr>
                          <w:r>
                            <w:rPr>
                              <w:b/>
                              <w:color w:val="00334D"/>
                              <w:spacing w:val="-2"/>
                              <w:sz w:val="32"/>
                            </w:rPr>
                            <w:t>CCDA</w:t>
                          </w:r>
                          <w:r>
                            <w:rPr>
                              <w:b/>
                              <w:color w:val="00334D"/>
                              <w:spacing w:val="-8"/>
                              <w:sz w:val="32"/>
                            </w:rPr>
                            <w:t xml:space="preserve"> </w:t>
                          </w:r>
                          <w:r>
                            <w:rPr>
                              <w:b/>
                              <w:color w:val="00334D"/>
                              <w:spacing w:val="-2"/>
                              <w:sz w:val="32"/>
                            </w:rPr>
                            <w:t>Ex-Officio-Members</w:t>
                          </w:r>
                        </w:p>
                      </w:txbxContent>
                    </wps:txbx>
                    <wps:bodyPr wrap="square" lIns="0" tIns="0" rIns="0" bIns="0" rtlCol="0">
                      <a:noAutofit/>
                    </wps:bodyPr>
                  </wps:wsp>
                </a:graphicData>
              </a:graphic>
            </wp:anchor>
          </w:drawing>
        </mc:Choice>
        <mc:Fallback>
          <w:pict>
            <v:shape w14:anchorId="57FB7374" id="Textbox 180" o:spid="_x0000_s1134" type="#_x0000_t202" style="position:absolute;margin-left:38.6pt;margin-top:75.55pt;width:203.15pt;height:19.85pt;z-index:-2516582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Ev+MmAEAACIDAAAOAAAAZHJzL2Uyb0RvYy54bWysUsFuGyEQvVfKPyDuMZuVXCUrr6O2UapK&#10;UVsp6QdgFryoC0MY7F3/fQe8tqv2FuUyDMPweO8Nq/vJDWyvI1rwLb9ZVJxpr6CzftvyXy+P17ec&#10;YZK+kwN43fKDRn6/vvqwGkOja+hh6HRkBOKxGUPL+5RCIwSqXjuJCwja06GB6GSibdyKLsqR0N0g&#10;6qr6KEaIXYigNCJVH46HfF3wjdEq/TAGdWJDy4lbKjGWuMlRrFey2UYZeqtmGvINLJy0nh49Qz3I&#10;JNku2v+gnFUREExaKHACjLFKFw2k5qb6R81zL4MuWsgcDGeb8P1g1ff9c/gZWZo+w0QDLCIwPIH6&#10;jeSNGAM2c0/2FBuk7ix0MtHllSQwukjeHs5+6ikxRcV6eVtV1ZIzRWf1sq7ultlwcbkdIqavGhzL&#10;ScsjzaswkPsnTMfWU8tM5vh+ZpKmzcRs1/K7DJorG+gOpGWkcbYcX3cyas6Gb578yrM/JfGUbE5J&#10;TMMXKD8kS/LwaZfA2ELggjsToEEUCfOnyZP+e1+6Ll97/QcAAP//AwBQSwMEFAAGAAgAAAAhALZk&#10;i1XgAAAACgEAAA8AAABkcnMvZG93bnJldi54bWxMj8FOwzAMhu9IvENkJG4s6WBb1zWdJgQnJERX&#10;DjumTdZGa5zSZFt5e8wJjv796ffnfDu5nl3MGKxHCclMADPYeG2xlfBZvT6kwEJUqFXv0Uj4NgG2&#10;xe1NrjLtr1iayz62jEowZEpCF+OQcR6azjgVZn4wSLujH52KNI4t16O6Urnr+VyIJXfKIl3o1GCe&#10;O9Oc9mcnYXfA8sV+vdcf5bG0VbUW+LY8SXl/N+02wKKZ4h8Mv/qkDgU51f6MOrBewmo1J5LyRZIA&#10;I+ApfVwAqylZixR4kfP/LxQ/AAAA//8DAFBLAQItABQABgAIAAAAIQC2gziS/gAAAOEBAAATAAAA&#10;AAAAAAAAAAAAAAAAAABbQ29udGVudF9UeXBlc10ueG1sUEsBAi0AFAAGAAgAAAAhADj9If/WAAAA&#10;lAEAAAsAAAAAAAAAAAAAAAAALwEAAF9yZWxzLy5yZWxzUEsBAi0AFAAGAAgAAAAhAB0S/4yYAQAA&#10;IgMAAA4AAAAAAAAAAAAAAAAALgIAAGRycy9lMm9Eb2MueG1sUEsBAi0AFAAGAAgAAAAhALZki1Xg&#10;AAAACgEAAA8AAAAAAAAAAAAAAAAA8gMAAGRycy9kb3ducmV2LnhtbFBLBQYAAAAABAAEAPMAAAD/&#10;BAAAAAA=&#10;" filled="f" stroked="f">
              <v:textbox inset="0,0,0,0">
                <w:txbxContent>
                  <w:p w14:paraId="3EEA7D45" w14:textId="77777777" w:rsidR="006C66B2" w:rsidRDefault="00032C37">
                    <w:pPr>
                      <w:spacing w:before="9"/>
                      <w:ind w:left="20"/>
                      <w:rPr>
                        <w:b/>
                        <w:sz w:val="32"/>
                      </w:rPr>
                    </w:pPr>
                    <w:r>
                      <w:rPr>
                        <w:b/>
                        <w:color w:val="00334D"/>
                        <w:spacing w:val="-2"/>
                        <w:sz w:val="32"/>
                      </w:rPr>
                      <w:t>CCDA</w:t>
                    </w:r>
                    <w:r>
                      <w:rPr>
                        <w:b/>
                        <w:color w:val="00334D"/>
                        <w:spacing w:val="-8"/>
                        <w:sz w:val="32"/>
                      </w:rPr>
                      <w:t xml:space="preserve"> </w:t>
                    </w:r>
                    <w:r>
                      <w:rPr>
                        <w:b/>
                        <w:color w:val="00334D"/>
                        <w:spacing w:val="-2"/>
                        <w:sz w:val="32"/>
                      </w:rPr>
                      <w:t>Ex-Officio-Members</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1EE03"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57" behindDoc="1" locked="0" layoutInCell="1" allowOverlap="1" wp14:anchorId="78273EA3" wp14:editId="149AE050">
              <wp:simplePos x="0" y="0"/>
              <wp:positionH relativeFrom="page">
                <wp:posOffset>466166</wp:posOffset>
              </wp:positionH>
              <wp:positionV relativeFrom="page">
                <wp:posOffset>460286</wp:posOffset>
              </wp:positionV>
              <wp:extent cx="6870065" cy="321945"/>
              <wp:effectExtent l="0" t="0" r="0" b="0"/>
              <wp:wrapNone/>
              <wp:docPr id="211" name="Graphic 2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9704C56" id="Graphic 211" o:spid="_x0000_s1026" style="position:absolute;margin-left:36.7pt;margin-top:36.25pt;width:540.95pt;height:25.35pt;z-index:-251658223;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BN17i3iAAAACgEAAA8AAABkcnMvZG93bnJldi54bWxM&#10;j81Ow0AMhO9IvMPKSFwQ3TQh/IRsKkACwYEDpWrLzU1MEjXrjbLbNrw97glOtjWj8Tf5bLSd2tPg&#10;W8cGppMIFHHpqpZrA4vP58tbUD4gV9g5JgM/5GFWnJ7kmFXuwB+0n4daSQj7DA00IfSZ1r5syKKf&#10;uJ5YtG83WAxyDrWuBjxIuO10HEXX2mLL8qHBnp4aKrfznTXg3u5W0eNyeUELnb6/rL/WuNq+GnN+&#10;Nj7cgwo0hj8zHPEFHQph2rgdV151Bm6SK3HKjFNQR32apgmojWxxEoMucv2/QvELAAD//wMAUEsB&#10;Ai0AFAAGAAgAAAAhALaDOJL+AAAA4QEAABMAAAAAAAAAAAAAAAAAAAAAAFtDb250ZW50X1R5cGVz&#10;XS54bWxQSwECLQAUAAYACAAAACEAOP0h/9YAAACUAQAACwAAAAAAAAAAAAAAAAAvAQAAX3JlbHMv&#10;LnJlbHNQSwECLQAUAAYACAAAACEA3HBVDiUCAADFBAAADgAAAAAAAAAAAAAAAAAuAgAAZHJzL2Uy&#10;b0RvYy54bWxQSwECLQAUAAYACAAAACEAE3XuLeIAAAAKAQAADwAAAAAAAAAAAAAAAAB/BAAAZHJz&#10;L2Rvd25yZXYueG1sUEsFBgAAAAAEAAQA8wAAAI4FA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58" behindDoc="1" locked="0" layoutInCell="1" allowOverlap="1" wp14:anchorId="149C2286" wp14:editId="44E530C4">
              <wp:simplePos x="0" y="0"/>
              <wp:positionH relativeFrom="page">
                <wp:posOffset>628904</wp:posOffset>
              </wp:positionH>
              <wp:positionV relativeFrom="page">
                <wp:posOffset>507110</wp:posOffset>
              </wp:positionV>
              <wp:extent cx="3293110" cy="224790"/>
              <wp:effectExtent l="0" t="0" r="0" b="0"/>
              <wp:wrapNone/>
              <wp:docPr id="212" name="Textbox 2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93110" cy="224790"/>
                      </a:xfrm>
                      <a:prstGeom prst="rect">
                        <a:avLst/>
                      </a:prstGeom>
                    </wps:spPr>
                    <wps:txbx>
                      <w:txbxContent>
                        <w:p w14:paraId="2D65D0D5" w14:textId="77777777" w:rsidR="006C66B2" w:rsidRDefault="00032C37">
                          <w:pPr>
                            <w:spacing w:before="11"/>
                            <w:ind w:left="20"/>
                            <w:rPr>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pacing w:val="-2"/>
                              <w:sz w:val="28"/>
                            </w:rPr>
                            <w:t>Subcommittees</w:t>
                          </w:r>
                        </w:p>
                      </w:txbxContent>
                    </wps:txbx>
                    <wps:bodyPr wrap="square" lIns="0" tIns="0" rIns="0" bIns="0" rtlCol="0">
                      <a:noAutofit/>
                    </wps:bodyPr>
                  </wps:wsp>
                </a:graphicData>
              </a:graphic>
            </wp:anchor>
          </w:drawing>
        </mc:Choice>
        <mc:Fallback>
          <w:pict>
            <v:shapetype w14:anchorId="149C2286" id="_x0000_t202" coordsize="21600,21600" o:spt="202" path="m,l,21600r21600,l21600,xe">
              <v:stroke joinstyle="miter"/>
              <v:path gradientshapeok="t" o:connecttype="rect"/>
            </v:shapetype>
            <v:shape id="Textbox 212" o:spid="_x0000_s1135" type="#_x0000_t202" style="position:absolute;margin-left:49.5pt;margin-top:39.95pt;width:259.3pt;height:17.7pt;z-index:-25165822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D+24mQEAACMDAAAOAAAAZHJzL2Uyb0RvYy54bWysUsFuEzEQvSP1Hyzfm022COgqmwpagZAq&#10;QCp8gOO1sxZrjzvjZDd/z9jdJAhuiMt47Bk/v/fG67vJD+JgkByEVq4WSylM0NC5sGvlj+8fr99J&#10;QUmFTg0QTCuPhuTd5urVeoyNqaGHoTMoGCRQM8ZW9inFpqpI98YrWkA0gYsW0KvEW9xVHaqR0f1Q&#10;1cvlm2oE7CKCNkR8+vBSlJuCb63R6au1ZJIYWsncUolY4jbHarNWzQ5V7J2eaah/YOGVC/zoGepB&#10;JSX26P6C8k4jENi00OArsNZpUzSwmtXyDzVPvYqmaGFzKJ5tov8Hq78cnuI3FGn6ABMPsIig+Aj6&#10;J7E31RipmXuyp9QQd2ehk0WfV5Yg+CJ7ezz7aaYkNB/e1Lc3qxWXNNfq+vXb22J4dbkdkdInA17k&#10;pJXI8yoM1OGRUn5fNaeWmczL+5lJmraTcB2TLqj5aAvdkcWMPM9W0vNeoZFi+BzYsDz8U4KnZHtK&#10;MA33UL5I1hTg/T6BdYXBBXdmwJMoxOZfk0f9+750Xf725hcAAAD//wMAUEsDBBQABgAIAAAAIQCj&#10;IAH/3gAAAAkBAAAPAAAAZHJzL2Rvd25yZXYueG1sTI/BTsMwEETvSPyDtUjcqBMQKQ5xqgrBCQmR&#10;hgNHJ94mUeN1iN02/D3LCY6jGc28KTaLG8UJ5zB40pCuEhBIrbcDdRo+6pebBxAhGrJm9IQavjHA&#10;pry8KExu/ZkqPO1iJ7iEQm409DFOuZSh7dGZsPITEnt7PzsTWc6dtLM5c7kb5W2SZNKZgXihNxM+&#10;9dgedkenYftJ1fPw9da8V/tqqGuV0Gt20Pr6atk+goi4xL8w/OIzOpTM1Pgj2SBGDUrxlahhrRQI&#10;9rN0nYFoOJje34EsC/n/QfkDAAD//wMAUEsBAi0AFAAGAAgAAAAhALaDOJL+AAAA4QEAABMAAAAA&#10;AAAAAAAAAAAAAAAAAFtDb250ZW50X1R5cGVzXS54bWxQSwECLQAUAAYACAAAACEAOP0h/9YAAACU&#10;AQAACwAAAAAAAAAAAAAAAAAvAQAAX3JlbHMvLnJlbHNQSwECLQAUAAYACAAAACEA+g/tuJkBAAAj&#10;AwAADgAAAAAAAAAAAAAAAAAuAgAAZHJzL2Uyb0RvYy54bWxQSwECLQAUAAYACAAAACEAoyAB/94A&#10;AAAJAQAADwAAAAAAAAAAAAAAAADzAwAAZHJzL2Rvd25yZXYueG1sUEsFBgAAAAAEAAQA8wAAAP4E&#10;AAAAAA==&#10;" filled="f" stroked="f">
              <v:textbox inset="0,0,0,0">
                <w:txbxContent>
                  <w:p w14:paraId="2D65D0D5" w14:textId="77777777" w:rsidR="006C66B2" w:rsidRDefault="00032C37">
                    <w:pPr>
                      <w:spacing w:before="11"/>
                      <w:ind w:left="20"/>
                      <w:rPr>
                        <w:sz w:val="28"/>
                      </w:rPr>
                    </w:pPr>
                    <w:r>
                      <w:rPr>
                        <w:color w:val="F3F3F3"/>
                        <w:sz w:val="28"/>
                      </w:rPr>
                      <w:t>ANNUAL</w:t>
                    </w:r>
                    <w:r>
                      <w:rPr>
                        <w:color w:val="F3F3F3"/>
                        <w:spacing w:val="-19"/>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pacing w:val="-2"/>
                        <w:sz w:val="28"/>
                      </w:rPr>
                      <w:t>Subcommittees</w:t>
                    </w:r>
                  </w:p>
                </w:txbxContent>
              </v:textbox>
              <w10:wrap anchorx="page" anchory="page"/>
            </v:shape>
          </w:pict>
        </mc:Fallback>
      </mc:AlternateContent>
    </w:r>
    <w:r>
      <w:rPr>
        <w:noProof/>
        <w:sz w:val="20"/>
      </w:rPr>
      <mc:AlternateContent>
        <mc:Choice Requires="wps">
          <w:drawing>
            <wp:anchor distT="0" distB="0" distL="0" distR="0" simplePos="0" relativeHeight="251658259" behindDoc="1" locked="0" layoutInCell="1" allowOverlap="1" wp14:anchorId="278CB0FD" wp14:editId="5B6E8EF5">
              <wp:simplePos x="0" y="0"/>
              <wp:positionH relativeFrom="page">
                <wp:posOffset>499363</wp:posOffset>
              </wp:positionH>
              <wp:positionV relativeFrom="page">
                <wp:posOffset>959254</wp:posOffset>
              </wp:positionV>
              <wp:extent cx="1822450" cy="252095"/>
              <wp:effectExtent l="0" t="0" r="0" b="0"/>
              <wp:wrapNone/>
              <wp:docPr id="213" name="Textbox 2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22450" cy="252095"/>
                      </a:xfrm>
                      <a:prstGeom prst="rect">
                        <a:avLst/>
                      </a:prstGeom>
                    </wps:spPr>
                    <wps:txbx>
                      <w:txbxContent>
                        <w:p w14:paraId="1B00C618" w14:textId="77777777" w:rsidR="006C66B2" w:rsidRDefault="00032C37">
                          <w:pPr>
                            <w:spacing w:before="9"/>
                            <w:ind w:left="20"/>
                            <w:rPr>
                              <w:b/>
                              <w:sz w:val="32"/>
                            </w:rPr>
                          </w:pPr>
                          <w:r>
                            <w:rPr>
                              <w:b/>
                              <w:color w:val="00334D"/>
                              <w:spacing w:val="-2"/>
                              <w:sz w:val="32"/>
                            </w:rPr>
                            <w:t>CCDA</w:t>
                          </w:r>
                          <w:r>
                            <w:rPr>
                              <w:b/>
                              <w:color w:val="00334D"/>
                              <w:spacing w:val="-18"/>
                              <w:sz w:val="32"/>
                            </w:rPr>
                            <w:t xml:space="preserve"> </w:t>
                          </w:r>
                          <w:r>
                            <w:rPr>
                              <w:b/>
                              <w:color w:val="00334D"/>
                              <w:spacing w:val="-2"/>
                              <w:sz w:val="32"/>
                            </w:rPr>
                            <w:t>Committees</w:t>
                          </w:r>
                        </w:p>
                      </w:txbxContent>
                    </wps:txbx>
                    <wps:bodyPr wrap="square" lIns="0" tIns="0" rIns="0" bIns="0" rtlCol="0">
                      <a:noAutofit/>
                    </wps:bodyPr>
                  </wps:wsp>
                </a:graphicData>
              </a:graphic>
            </wp:anchor>
          </w:drawing>
        </mc:Choice>
        <mc:Fallback>
          <w:pict>
            <v:shape w14:anchorId="278CB0FD" id="Textbox 213" o:spid="_x0000_s1136" type="#_x0000_t202" style="position:absolute;margin-left:39.3pt;margin-top:75.55pt;width:143.5pt;height:19.85pt;z-index:-251658221;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XQtvmAEAACMDAAAOAAAAZHJzL2Uyb0RvYy54bWysUsGO2yAQvVfaf0DcGxyrqbZWnFV3V60q&#10;rdpKu/0AgiFGNQzLkNj5+w7ESar2VvUCAzO8ee8N67vJDeygI1rwLV8uKs60V9BZv2v5j5dPb285&#10;wyR9JwfwuuVHjfxuc/NmPYZG19DD0OnICMRjM4aW9ymFRghUvXYSFxC0p6SB6GSiY9yJLsqR0N0g&#10;6qp6L0aIXYigNCLdPp6SfFPwjdEqfTMGdWJDy4lbKmss6zavYrOWzS7K0Fs105D/wMJJ66npBepR&#10;Jsn20f4F5ayKgGDSQoETYIxVumggNcvqDzXPvQy6aCFzMFxswv8Hq74ensP3yNJ0DxMNsIjA8ATq&#10;J5I3YgzYzDXZU2yQqrPQyUSXd5LA6CF5e7z4qafEVEa7ret3K0opytWruvqwyoaL6+sQMX3W4FgO&#10;Wh5pXoWBPDxhOpWeS2Yyp/6ZSZq2E7MdtVlm1Hy1he5IYkaaZ8vxdS+j5mz44smwPPxzEM/B9hzE&#10;NDxA+SJZk4eP+wTGFgZX3JkBTaJomH9NHvXv51J1/dubXwAAAP//AwBQSwMEFAAGAAgAAAAhANN0&#10;1EPfAAAACgEAAA8AAABkcnMvZG93bnJldi54bWxMj8FOwzAMhu9Ie4fIk7ixpKCVrjSdJgQnJERX&#10;DhzTJmujNU5psq28PebEjv786/fnYju7gZ3NFKxHCclKADPYem2xk/BZv95lwEJUqNXg0Uj4MQG2&#10;5eKmULn2F6zMeR87RiUYciWhj3HMOQ9tb5wKKz8apN3BT05FGqeO60ldqNwN/F6IlDtlkS70ajTP&#10;vWmP+5OTsPvC6sV+vzcf1aGydb0R+JYepbxdzrsnYNHM8T8Mf/qkDiU5Nf6EOrBBwmOWUpL4OkmA&#10;UeAhXRNpiGxEBrws+PUL5S8AAAD//wMAUEsBAi0AFAAGAAgAAAAhALaDOJL+AAAA4QEAABMAAAAA&#10;AAAAAAAAAAAAAAAAAFtDb250ZW50X1R5cGVzXS54bWxQSwECLQAUAAYACAAAACEAOP0h/9YAAACU&#10;AQAACwAAAAAAAAAAAAAAAAAvAQAAX3JlbHMvLnJlbHNQSwECLQAUAAYACAAAACEA+F0Lb5gBAAAj&#10;AwAADgAAAAAAAAAAAAAAAAAuAgAAZHJzL2Uyb0RvYy54bWxQSwECLQAUAAYACAAAACEA03TUQ98A&#10;AAAKAQAADwAAAAAAAAAAAAAAAADyAwAAZHJzL2Rvd25yZXYueG1sUEsFBgAAAAAEAAQA8wAAAP4E&#10;AAAAAA==&#10;" filled="f" stroked="f">
              <v:textbox inset="0,0,0,0">
                <w:txbxContent>
                  <w:p w14:paraId="1B00C618" w14:textId="77777777" w:rsidR="006C66B2" w:rsidRDefault="00032C37">
                    <w:pPr>
                      <w:spacing w:before="9"/>
                      <w:ind w:left="20"/>
                      <w:rPr>
                        <w:b/>
                        <w:sz w:val="32"/>
                      </w:rPr>
                    </w:pPr>
                    <w:r>
                      <w:rPr>
                        <w:b/>
                        <w:color w:val="00334D"/>
                        <w:spacing w:val="-2"/>
                        <w:sz w:val="32"/>
                      </w:rPr>
                      <w:t>CCDA</w:t>
                    </w:r>
                    <w:r>
                      <w:rPr>
                        <w:b/>
                        <w:color w:val="00334D"/>
                        <w:spacing w:val="-18"/>
                        <w:sz w:val="32"/>
                      </w:rPr>
                      <w:t xml:space="preserve"> </w:t>
                    </w:r>
                    <w:r>
                      <w:rPr>
                        <w:b/>
                        <w:color w:val="00334D"/>
                        <w:spacing w:val="-2"/>
                        <w:sz w:val="32"/>
                      </w:rPr>
                      <w:t>Committees</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A87BD2"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60" behindDoc="1" locked="0" layoutInCell="1" allowOverlap="1" wp14:anchorId="3B6F3DEC" wp14:editId="35A7564F">
              <wp:simplePos x="0" y="0"/>
              <wp:positionH relativeFrom="page">
                <wp:posOffset>460451</wp:posOffset>
              </wp:positionH>
              <wp:positionV relativeFrom="page">
                <wp:posOffset>467525</wp:posOffset>
              </wp:positionV>
              <wp:extent cx="6870065" cy="321945"/>
              <wp:effectExtent l="0" t="0" r="0" b="0"/>
              <wp:wrapNone/>
              <wp:docPr id="214" name="Graphic 2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4CA54B0B" id="Graphic 214" o:spid="_x0000_s1026" style="position:absolute;margin-left:36.25pt;margin-top:36.8pt;width:540.95pt;height:25.35pt;z-index:-251658220;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Jfil2njAAAACgEAAA8AAABkcnMvZG93bnJldi54bWxM&#10;j0FPwkAQhe8m/ofNmHgxsKW0qLVboiYaPXgQCOBt6Y5tQ3e26S5Q/73DSU8zk/fy5nv5fLCtOGLv&#10;G0cKJuMIBFLpTEOVgtXyZXQHwgdNRreOUMEPepgXlxe5zow70SceF6ESHEI+0wrqELpMSl/WaLUf&#10;uw6JtW/XWx347Ctpen3icNvKOIpm0uqG+EOtO3yusdwvDlaBe7/fRE/r9Q2uZPrxuv3a6s3+Tanr&#10;q+HxAUTAIfyZ4YzP6FAw084dyHjRKriNU3bynM5AnPVJmiQgdrzFyRRkkcv/FYpfAAAA//8DAFBL&#10;AQItABQABgAIAAAAIQC2gziS/gAAAOEBAAATAAAAAAAAAAAAAAAAAAAAAABbQ29udGVudF9UeXBl&#10;c10ueG1sUEsBAi0AFAAGAAgAAAAhADj9If/WAAAAlAEAAAsAAAAAAAAAAAAAAAAALwEAAF9yZWxz&#10;Ly5yZWxzUEsBAi0AFAAGAAgAAAAhANxwVQ4lAgAAxQQAAA4AAAAAAAAAAAAAAAAALgIAAGRycy9l&#10;Mm9Eb2MueG1sUEsBAi0AFAAGAAgAAAAhAJfil2njAAAACgEAAA8AAAAAAAAAAAAAAAAAfwQAAGRy&#10;cy9kb3ducmV2LnhtbFBLBQYAAAAABAAEAPMAAACPBQ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61" behindDoc="1" locked="0" layoutInCell="1" allowOverlap="1" wp14:anchorId="6FA6EACA" wp14:editId="718A3C45">
              <wp:simplePos x="0" y="0"/>
              <wp:positionH relativeFrom="page">
                <wp:posOffset>624331</wp:posOffset>
              </wp:positionH>
              <wp:positionV relativeFrom="page">
                <wp:posOffset>513206</wp:posOffset>
              </wp:positionV>
              <wp:extent cx="3726179" cy="224790"/>
              <wp:effectExtent l="0" t="0" r="0" b="0"/>
              <wp:wrapNone/>
              <wp:docPr id="215" name="Textbox 2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726179" cy="224790"/>
                      </a:xfrm>
                      <a:prstGeom prst="rect">
                        <a:avLst/>
                      </a:prstGeom>
                    </wps:spPr>
                    <wps:txbx>
                      <w:txbxContent>
                        <w:p w14:paraId="5B959BE3"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4"/>
                              <w:sz w:val="28"/>
                            </w:rPr>
                            <w:t xml:space="preserve"> </w:t>
                          </w:r>
                          <w:r>
                            <w:rPr>
                              <w:color w:val="F3F3F3"/>
                              <w:sz w:val="28"/>
                            </w:rPr>
                            <w:t>2025:</w:t>
                          </w:r>
                          <w:r>
                            <w:rPr>
                              <w:color w:val="F3F3F3"/>
                              <w:spacing w:val="-10"/>
                              <w:sz w:val="28"/>
                            </w:rPr>
                            <w:t xml:space="preserve"> </w:t>
                          </w:r>
                          <w:r>
                            <w:rPr>
                              <w:color w:val="F3F3F3"/>
                              <w:sz w:val="28"/>
                            </w:rPr>
                            <w:t>Commission</w:t>
                          </w:r>
                          <w:r>
                            <w:rPr>
                              <w:color w:val="F3F3F3"/>
                              <w:spacing w:val="-12"/>
                              <w:sz w:val="28"/>
                            </w:rPr>
                            <w:t xml:space="preserve"> </w:t>
                          </w:r>
                          <w:r>
                            <w:rPr>
                              <w:color w:val="F3F3F3"/>
                              <w:spacing w:val="-2"/>
                              <w:sz w:val="28"/>
                            </w:rPr>
                            <w:t>Tributes</w:t>
                          </w:r>
                        </w:p>
                      </w:txbxContent>
                    </wps:txbx>
                    <wps:bodyPr wrap="square" lIns="0" tIns="0" rIns="0" bIns="0" rtlCol="0">
                      <a:noAutofit/>
                    </wps:bodyPr>
                  </wps:wsp>
                </a:graphicData>
              </a:graphic>
            </wp:anchor>
          </w:drawing>
        </mc:Choice>
        <mc:Fallback>
          <w:pict>
            <v:shapetype w14:anchorId="6FA6EACA" id="_x0000_t202" coordsize="21600,21600" o:spt="202" path="m,l,21600r21600,l21600,xe">
              <v:stroke joinstyle="miter"/>
              <v:path gradientshapeok="t" o:connecttype="rect"/>
            </v:shapetype>
            <v:shape id="Textbox 215" o:spid="_x0000_s1137" type="#_x0000_t202" style="position:absolute;margin-left:49.15pt;margin-top:40.4pt;width:293.4pt;height:17.7pt;z-index:-251658219;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uTCmQEAACMDAAAOAAAAZHJzL2Uyb0RvYy54bWysUt2OEyEUvjfxHQj3dtrRbN1Jpxt1ozHZ&#10;6CarD0AZ6BAHDp5DO9O398BOW6N3xhs4wOHj+2FzN/lBHA2Sg9DK1WIphQkaOhf2rfz+7eOrt1JQ&#10;UqFTAwTTypMhebd9+WIzxsbU0MPQGRQMEqgZYyv7lGJTVaR74xUtIJrAhxbQq8RL3FcdqpHR/VDV&#10;y+VNNQJ2EUEbIt69fz6U24JvrdHpq7VkkhhaydxSGbGMuzxW241q9qhi7/RMQ/0DC69c4EcvUPcq&#10;KXFA9xeUdxqBwKaFBl+BtU6booHVrJZ/qHnqVTRFC5tD8WIT/T9Y/eX4FB9RpOk9TBxgEUHxAfQP&#10;Ym+qMVIz92RPqSHuzkIniz7PLEHwRfb2dPHTTElo3ny9rm9W61spNJ/V9Zv1bTG8ut6OSOmTAS9y&#10;0UrkvAoDdXyglN9XzbllJvP8fmaSpt0kXMek6xxj3tpBd2IxI+fZSvp5UGikGD4HNiyHfy7wXOzO&#10;BabhA5QvkjUFeHdIYF1hcMWdGXAShdj8a3LUv69L1/Vvb38BAAD//wMAUEsDBBQABgAIAAAAIQDb&#10;x1SQ3gAAAAkBAAAPAAAAZHJzL2Rvd25yZXYueG1sTI/BTsMwEETvSPyDtUjcqJ0iojTEqSoEJyRE&#10;Gg4cnWSbWI3XIXbb8PcsJziu5mn2TbFd3CjOOAfrSUOyUiCQWt9Z6jV81C93GYgQDXVm9IQavjHA&#10;try+Kkze+QtVeN7HXnAJhdxoGGKccilDO6AzYeUnJM4OfnYm8jn3spvNhcvdKNdKpdIZS/xhMBM+&#10;Ddge9yenYfdJ1bP9emveq0Nl63qj6DU9an17s+weQURc4h8Mv/qsDiU7Nf5EXRCjhk12z6SGTPEC&#10;ztPsIQHRMJika5BlIf8vKH8AAAD//wMAUEsBAi0AFAAGAAgAAAAhALaDOJL+AAAA4QEAABMAAAAA&#10;AAAAAAAAAAAAAAAAAFtDb250ZW50X1R5cGVzXS54bWxQSwECLQAUAAYACAAAACEAOP0h/9YAAACU&#10;AQAACwAAAAAAAAAAAAAAAAAvAQAAX3JlbHMvLnJlbHNQSwECLQAUAAYACAAAACEAdf7kwpkBAAAj&#10;AwAADgAAAAAAAAAAAAAAAAAuAgAAZHJzL2Uyb0RvYy54bWxQSwECLQAUAAYACAAAACEA28dUkN4A&#10;AAAJAQAADwAAAAAAAAAAAAAAAADzAwAAZHJzL2Rvd25yZXYueG1sUEsFBgAAAAAEAAQA8wAAAP4E&#10;AAAAAA==&#10;" filled="f" stroked="f">
              <v:textbox inset="0,0,0,0">
                <w:txbxContent>
                  <w:p w14:paraId="5B959BE3"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4"/>
                        <w:sz w:val="28"/>
                      </w:rPr>
                      <w:t xml:space="preserve"> </w:t>
                    </w:r>
                    <w:r>
                      <w:rPr>
                        <w:color w:val="F3F3F3"/>
                        <w:sz w:val="28"/>
                      </w:rPr>
                      <w:t>2025:</w:t>
                    </w:r>
                    <w:r>
                      <w:rPr>
                        <w:color w:val="F3F3F3"/>
                        <w:spacing w:val="-10"/>
                        <w:sz w:val="28"/>
                      </w:rPr>
                      <w:t xml:space="preserve"> </w:t>
                    </w:r>
                    <w:r>
                      <w:rPr>
                        <w:color w:val="F3F3F3"/>
                        <w:sz w:val="28"/>
                      </w:rPr>
                      <w:t>Commission</w:t>
                    </w:r>
                    <w:r>
                      <w:rPr>
                        <w:color w:val="F3F3F3"/>
                        <w:spacing w:val="-12"/>
                        <w:sz w:val="28"/>
                      </w:rPr>
                      <w:t xml:space="preserve"> </w:t>
                    </w:r>
                    <w:r>
                      <w:rPr>
                        <w:color w:val="F3F3F3"/>
                        <w:spacing w:val="-2"/>
                        <w:sz w:val="28"/>
                      </w:rPr>
                      <w:t>Tributes</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8B3153"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62" behindDoc="1" locked="0" layoutInCell="1" allowOverlap="1" wp14:anchorId="5F370AB1" wp14:editId="5DA20A3B">
              <wp:simplePos x="0" y="0"/>
              <wp:positionH relativeFrom="page">
                <wp:posOffset>454101</wp:posOffset>
              </wp:positionH>
              <wp:positionV relativeFrom="page">
                <wp:posOffset>457111</wp:posOffset>
              </wp:positionV>
              <wp:extent cx="6870065" cy="321945"/>
              <wp:effectExtent l="0" t="0" r="0" b="0"/>
              <wp:wrapNone/>
              <wp:docPr id="222" name="Graphic 2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33B8231" id="Graphic 222" o:spid="_x0000_s1026" style="position:absolute;margin-left:35.75pt;margin-top:36pt;width:540.95pt;height:25.35pt;z-index:-251658218;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NVtaJjiAAAACgEAAA8AAABkcnMvZG93bnJldi54bWxM&#10;j8FOw0AMRO9I/MPKSFwQ3SQQCiGbCpBAcOBAqdpycxOTRM16o+y2DX+Pe4KTbc1o/CafjbZTexp8&#10;69hAPIlAEZeuark2sPh8vrwF5QNyhZ1jMvBDHmbF6UmOWeUO/EH7eaiVhLDP0EATQp9p7cuGLPqJ&#10;64lF+3aDxSDnUOtqwIOE204nUXSjLbYsHxrs6amhcjvfWQPu7W4VPS6XF7TQ6fvL+muNq+2rMedn&#10;48M9qEBj+DPDEV/QoRCmjdtx5VVnYBqn4pSZSKWjHqdX16A2siXJFHSR6/8Vil8AAAD//wMAUEsB&#10;Ai0AFAAGAAgAAAAhALaDOJL+AAAA4QEAABMAAAAAAAAAAAAAAAAAAAAAAFtDb250ZW50X1R5cGVz&#10;XS54bWxQSwECLQAUAAYACAAAACEAOP0h/9YAAACUAQAACwAAAAAAAAAAAAAAAAAvAQAAX3JlbHMv&#10;LnJlbHNQSwECLQAUAAYACAAAACEA3HBVDiUCAADFBAAADgAAAAAAAAAAAAAAAAAuAgAAZHJzL2Uy&#10;b0RvYy54bWxQSwECLQAUAAYACAAAACEA1W1omOIAAAAKAQAADwAAAAAAAAAAAAAAAAB/BAAAZHJz&#10;L2Rvd25yZXYueG1sUEsFBgAAAAAEAAQA8wAAAI4FA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63" behindDoc="1" locked="0" layoutInCell="1" allowOverlap="1" wp14:anchorId="2C6F62C9" wp14:editId="482D7B55">
              <wp:simplePos x="0" y="0"/>
              <wp:positionH relativeFrom="page">
                <wp:posOffset>616712</wp:posOffset>
              </wp:positionH>
              <wp:positionV relativeFrom="page">
                <wp:posOffset>502538</wp:posOffset>
              </wp:positionV>
              <wp:extent cx="3785235" cy="224790"/>
              <wp:effectExtent l="0" t="0" r="0" b="0"/>
              <wp:wrapNone/>
              <wp:docPr id="223" name="Textbox 2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785235" cy="224790"/>
                      </a:xfrm>
                      <a:prstGeom prst="rect">
                        <a:avLst/>
                      </a:prstGeom>
                    </wps:spPr>
                    <wps:txbx>
                      <w:txbxContent>
                        <w:p w14:paraId="713DD7E7"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4"/>
                              <w:sz w:val="28"/>
                            </w:rPr>
                            <w:t xml:space="preserve"> </w:t>
                          </w:r>
                          <w:r>
                            <w:rPr>
                              <w:color w:val="F3F3F3"/>
                              <w:sz w:val="28"/>
                            </w:rPr>
                            <w:t>2025:</w:t>
                          </w:r>
                          <w:r>
                            <w:rPr>
                              <w:color w:val="F3F3F3"/>
                              <w:spacing w:val="-10"/>
                              <w:sz w:val="28"/>
                            </w:rPr>
                            <w:t xml:space="preserve"> </w:t>
                          </w:r>
                          <w:r>
                            <w:rPr>
                              <w:color w:val="F3F3F3"/>
                              <w:sz w:val="28"/>
                            </w:rPr>
                            <w:t>Commissioner</w:t>
                          </w:r>
                          <w:r>
                            <w:rPr>
                              <w:color w:val="F3F3F3"/>
                              <w:spacing w:val="-10"/>
                              <w:sz w:val="28"/>
                            </w:rPr>
                            <w:t xml:space="preserve"> </w:t>
                          </w:r>
                          <w:r>
                            <w:rPr>
                              <w:color w:val="F3F3F3"/>
                              <w:spacing w:val="-2"/>
                              <w:sz w:val="28"/>
                            </w:rPr>
                            <w:t>Impact</w:t>
                          </w:r>
                        </w:p>
                      </w:txbxContent>
                    </wps:txbx>
                    <wps:bodyPr wrap="square" lIns="0" tIns="0" rIns="0" bIns="0" rtlCol="0">
                      <a:noAutofit/>
                    </wps:bodyPr>
                  </wps:wsp>
                </a:graphicData>
              </a:graphic>
            </wp:anchor>
          </w:drawing>
        </mc:Choice>
        <mc:Fallback>
          <w:pict>
            <v:shapetype w14:anchorId="2C6F62C9" id="_x0000_t202" coordsize="21600,21600" o:spt="202" path="m,l,21600r21600,l21600,xe">
              <v:stroke joinstyle="miter"/>
              <v:path gradientshapeok="t" o:connecttype="rect"/>
            </v:shapetype>
            <v:shape id="Textbox 223" o:spid="_x0000_s1138" type="#_x0000_t202" style="position:absolute;margin-left:48.55pt;margin-top:39.55pt;width:298.05pt;height:17.7pt;z-index:-251658217;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z4nYmgEAACMDAAAOAAAAZHJzL2Uyb0RvYy54bWysUt2OEyEUvjfxHQj3drpT110nnW7UjcZk&#10;45qsPgBloEMcOHgO7Uzf3gM7bY3eGW/gAIeP74f13eQHcTBIDkIrrxZLKUzQ0Lmwa+X3bx9f3UpB&#10;SYVODRBMK4+G5N3m5Yv1GBtTQw9DZ1AwSKBmjK3sU4pNVZHujVe0gGgCH1pArxIvcVd1qEZG90NV&#10;L5dvqhGwiwjaEPHu/fOh3BR8a41Oj9aSSWJoJXNLZcQybvNYbdaq2aGKvdMzDfUPLLxygR89Q92r&#10;pMQe3V9Q3mkEApsWGnwF1jptigZWc7X8Q81Tr6IpWtgcimeb6P/B6i+Hp/gVRZrew8QBFhEUH0D/&#10;IPamGiM1c0/2lBri7ix0sujzzBIEX2Rvj2c/zZSE5s3Vze11vbqWQvNZXb++eVsMry63I1L6ZMCL&#10;XLQSOa/CQB0eKOX3VXNqmck8v5+ZpGk7Cdcx6VWOMW9toTuymJHzbCX93Cs0UgyfAxuWwz8VeCq2&#10;pwLT8AHKF8maArzbJ7CuMLjgzgw4iUJs/jU56t/Xpevytze/AAAA//8DAFBLAwQUAAYACAAAACEA&#10;UZIvgt8AAAAJAQAADwAAAGRycy9kb3ducmV2LnhtbEyPwU6DQBCG7ya+w2ZMvNmFqrQgS9MYPZkY&#10;KR56XNgpkLKzyG5bfHvHk54mk//LP9/km9kO4oyT7x0piBcRCKTGmZ5aBZ/V690ahA+ajB4coYJv&#10;9LAprq9ynRl3oRLPu9AKLiGfaQVdCGMmpW86tNov3IjE2cFNVgdep1aaSV+43A5yGUWJtLonvtDp&#10;EZ87bI67k1Ww3VP50n+91x/loeyrKo3oLTkqdXszb59ABJzDHwy/+qwOBTvV7kTGi0FBuoqZVLBK&#10;eXKepPdLEDWD8cMjyCKX/z8ofgAAAP//AwBQSwECLQAUAAYACAAAACEAtoM4kv4AAADhAQAAEwAA&#10;AAAAAAAAAAAAAAAAAAAAW0NvbnRlbnRfVHlwZXNdLnhtbFBLAQItABQABgAIAAAAIQA4/SH/1gAA&#10;AJQBAAALAAAAAAAAAAAAAAAAAC8BAABfcmVscy8ucmVsc1BLAQItABQABgAIAAAAIQBpz4nYmgEA&#10;ACMDAAAOAAAAAAAAAAAAAAAAAC4CAABkcnMvZTJvRG9jLnhtbFBLAQItABQABgAIAAAAIQBRki+C&#10;3wAAAAkBAAAPAAAAAAAAAAAAAAAAAPQDAABkcnMvZG93bnJldi54bWxQSwUGAAAAAAQABADzAAAA&#10;AAUAAAAA&#10;" filled="f" stroked="f">
              <v:textbox inset="0,0,0,0">
                <w:txbxContent>
                  <w:p w14:paraId="713DD7E7"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4"/>
                        <w:sz w:val="28"/>
                      </w:rPr>
                      <w:t xml:space="preserve"> </w:t>
                    </w:r>
                    <w:r>
                      <w:rPr>
                        <w:color w:val="F3F3F3"/>
                        <w:sz w:val="28"/>
                      </w:rPr>
                      <w:t>2025:</w:t>
                    </w:r>
                    <w:r>
                      <w:rPr>
                        <w:color w:val="F3F3F3"/>
                        <w:spacing w:val="-10"/>
                        <w:sz w:val="28"/>
                      </w:rPr>
                      <w:t xml:space="preserve"> </w:t>
                    </w:r>
                    <w:r>
                      <w:rPr>
                        <w:color w:val="F3F3F3"/>
                        <w:sz w:val="28"/>
                      </w:rPr>
                      <w:t>Commissioner</w:t>
                    </w:r>
                    <w:r>
                      <w:rPr>
                        <w:color w:val="F3F3F3"/>
                        <w:spacing w:val="-10"/>
                        <w:sz w:val="28"/>
                      </w:rPr>
                      <w:t xml:space="preserve"> </w:t>
                    </w:r>
                    <w:r>
                      <w:rPr>
                        <w:color w:val="F3F3F3"/>
                        <w:spacing w:val="-2"/>
                        <w:sz w:val="28"/>
                      </w:rPr>
                      <w:t>Impact</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8BB389"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64" behindDoc="1" locked="0" layoutInCell="1" allowOverlap="1" wp14:anchorId="13E13C34" wp14:editId="42CF65F1">
              <wp:simplePos x="0" y="0"/>
              <wp:positionH relativeFrom="page">
                <wp:posOffset>454583</wp:posOffset>
              </wp:positionH>
              <wp:positionV relativeFrom="page">
                <wp:posOffset>470192</wp:posOffset>
              </wp:positionV>
              <wp:extent cx="6870065" cy="321945"/>
              <wp:effectExtent l="0" t="0" r="0" b="0"/>
              <wp:wrapNone/>
              <wp:docPr id="238" name="Graphic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2685F58A" id="Graphic 238" o:spid="_x0000_s1026" style="position:absolute;margin-left:35.8pt;margin-top:37pt;width:540.95pt;height:25.35pt;z-index:-251658216;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B+e4+HiAAAACgEAAA8AAABkcnMvZG93bnJldi54bWxM&#10;j0FPwkAQhe8m/ofNmHgxsi1S0NotURONHjyIBPA2tGPb0J1tugvUf+9w0tPM5L28+V42H2yrDtT7&#10;xrGBeBSBIi5c2XBlYPn5fH0LygfkElvHZOCHPMzz87MM09Id+YMOi1ApCWGfooE6hC7V2hc1WfQj&#10;1xGL9u16i0HOvtJlj0cJt60eR9FUW2xYPtTY0VNNxW6xtwbc2906elytrmipk/eXzdcG17tXYy4v&#10;hod7UIGG8GeGE76gQy5MW7fn0qvWwCyeilPmRCqd9Di5SUBtZRtPZqDzTP+vkP8CAAD//wMAUEsB&#10;Ai0AFAAGAAgAAAAhALaDOJL+AAAA4QEAABMAAAAAAAAAAAAAAAAAAAAAAFtDb250ZW50X1R5cGVz&#10;XS54bWxQSwECLQAUAAYACAAAACEAOP0h/9YAAACUAQAACwAAAAAAAAAAAAAAAAAvAQAAX3JlbHMv&#10;LnJlbHNQSwECLQAUAAYACAAAACEA3HBVDiUCAADFBAAADgAAAAAAAAAAAAAAAAAuAgAAZHJzL2Uy&#10;b0RvYy54bWxQSwECLQAUAAYACAAAACEAH57j4eIAAAAKAQAADwAAAAAAAAAAAAAAAAB/BAAAZHJz&#10;L2Rvd25yZXYueG1sUEsFBgAAAAAEAAQA8wAAAI4FA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65" behindDoc="1" locked="0" layoutInCell="1" allowOverlap="1" wp14:anchorId="29869A3B" wp14:editId="2BD78E72">
              <wp:simplePos x="0" y="0"/>
              <wp:positionH relativeFrom="page">
                <wp:posOffset>618236</wp:posOffset>
              </wp:positionH>
              <wp:positionV relativeFrom="page">
                <wp:posOffset>516254</wp:posOffset>
              </wp:positionV>
              <wp:extent cx="5801995" cy="224790"/>
              <wp:effectExtent l="0" t="0" r="0" b="0"/>
              <wp:wrapNone/>
              <wp:docPr id="239" name="Textbox 2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5801995" cy="224790"/>
                      </a:xfrm>
                      <a:prstGeom prst="rect">
                        <a:avLst/>
                      </a:prstGeom>
                    </wps:spPr>
                    <wps:txbx>
                      <w:txbxContent>
                        <w:p w14:paraId="03B69312" w14:textId="77777777" w:rsidR="006C66B2" w:rsidRDefault="00032C37">
                          <w:pPr>
                            <w:spacing w:before="11"/>
                            <w:ind w:left="20"/>
                            <w:rPr>
                              <w:sz w:val="28"/>
                            </w:rPr>
                          </w:pPr>
                          <w:r>
                            <w:rPr>
                              <w:color w:val="F3F3F3"/>
                              <w:sz w:val="28"/>
                            </w:rPr>
                            <w:t>ANNUAL</w:t>
                          </w:r>
                          <w:r>
                            <w:rPr>
                              <w:color w:val="F3F3F3"/>
                              <w:spacing w:val="-18"/>
                              <w:sz w:val="28"/>
                            </w:rPr>
                            <w:t xml:space="preserve"> </w:t>
                          </w:r>
                          <w:r>
                            <w:rPr>
                              <w:color w:val="F3F3F3"/>
                              <w:sz w:val="28"/>
                            </w:rPr>
                            <w:t>REPORT</w:t>
                          </w:r>
                          <w:r>
                            <w:rPr>
                              <w:color w:val="F3F3F3"/>
                              <w:spacing w:val="-10"/>
                              <w:sz w:val="28"/>
                            </w:rPr>
                            <w:t xml:space="preserve"> </w:t>
                          </w:r>
                          <w:r>
                            <w:rPr>
                              <w:color w:val="F3F3F3"/>
                              <w:sz w:val="28"/>
                            </w:rPr>
                            <w:t>2025:</w:t>
                          </w:r>
                          <w:r>
                            <w:rPr>
                              <w:color w:val="F3F3F3"/>
                              <w:spacing w:val="-5"/>
                              <w:sz w:val="28"/>
                            </w:rPr>
                            <w:t xml:space="preserve"> </w:t>
                          </w:r>
                          <w:r>
                            <w:rPr>
                              <w:color w:val="F3F3F3"/>
                              <w:sz w:val="28"/>
                            </w:rPr>
                            <w:t>Projects</w:t>
                          </w:r>
                          <w:r>
                            <w:rPr>
                              <w:color w:val="F3F3F3"/>
                              <w:spacing w:val="-4"/>
                              <w:sz w:val="28"/>
                            </w:rPr>
                            <w:t xml:space="preserve"> </w:t>
                          </w:r>
                          <w:r>
                            <w:rPr>
                              <w:color w:val="F3F3F3"/>
                              <w:sz w:val="28"/>
                            </w:rPr>
                            <w:t>in</w:t>
                          </w:r>
                          <w:r>
                            <w:rPr>
                              <w:color w:val="F3F3F3"/>
                              <w:spacing w:val="-8"/>
                              <w:sz w:val="28"/>
                            </w:rPr>
                            <w:t xml:space="preserve"> </w:t>
                          </w:r>
                          <w:r>
                            <w:rPr>
                              <w:color w:val="F3F3F3"/>
                              <w:sz w:val="28"/>
                            </w:rPr>
                            <w:t>Progress</w:t>
                          </w:r>
                          <w:r>
                            <w:rPr>
                              <w:color w:val="F3F3F3"/>
                              <w:spacing w:val="-6"/>
                              <w:sz w:val="28"/>
                            </w:rPr>
                            <w:t xml:space="preserve"> </w:t>
                          </w:r>
                          <w:r>
                            <w:rPr>
                              <w:color w:val="F3F3F3"/>
                              <w:sz w:val="28"/>
                            </w:rPr>
                            <w:t>and</w:t>
                          </w:r>
                          <w:r>
                            <w:rPr>
                              <w:color w:val="F3F3F3"/>
                              <w:spacing w:val="-6"/>
                              <w:sz w:val="28"/>
                            </w:rPr>
                            <w:t xml:space="preserve"> </w:t>
                          </w:r>
                          <w:r>
                            <w:rPr>
                              <w:color w:val="F3F3F3"/>
                              <w:sz w:val="28"/>
                            </w:rPr>
                            <w:t>CCDA’s</w:t>
                          </w:r>
                          <w:r>
                            <w:rPr>
                              <w:color w:val="F3F3F3"/>
                              <w:spacing w:val="-6"/>
                              <w:sz w:val="28"/>
                            </w:rPr>
                            <w:t xml:space="preserve"> </w:t>
                          </w:r>
                          <w:r>
                            <w:rPr>
                              <w:color w:val="F3F3F3"/>
                              <w:sz w:val="28"/>
                            </w:rPr>
                            <w:t>Path</w:t>
                          </w:r>
                          <w:r>
                            <w:rPr>
                              <w:color w:val="F3F3F3"/>
                              <w:spacing w:val="-6"/>
                              <w:sz w:val="28"/>
                            </w:rPr>
                            <w:t xml:space="preserve"> </w:t>
                          </w:r>
                          <w:r>
                            <w:rPr>
                              <w:color w:val="F3F3F3"/>
                              <w:spacing w:val="-2"/>
                              <w:sz w:val="28"/>
                            </w:rPr>
                            <w:t>Forward</w:t>
                          </w:r>
                        </w:p>
                      </w:txbxContent>
                    </wps:txbx>
                    <wps:bodyPr wrap="square" lIns="0" tIns="0" rIns="0" bIns="0" rtlCol="0">
                      <a:noAutofit/>
                    </wps:bodyPr>
                  </wps:wsp>
                </a:graphicData>
              </a:graphic>
            </wp:anchor>
          </w:drawing>
        </mc:Choice>
        <mc:Fallback>
          <w:pict>
            <v:shapetype w14:anchorId="29869A3B" id="_x0000_t202" coordsize="21600,21600" o:spt="202" path="m,l,21600r21600,l21600,xe">
              <v:stroke joinstyle="miter"/>
              <v:path gradientshapeok="t" o:connecttype="rect"/>
            </v:shapetype>
            <v:shape id="Textbox 239" o:spid="_x0000_s1139" type="#_x0000_t202" style="position:absolute;margin-left:48.7pt;margin-top:40.65pt;width:456.85pt;height:17.7pt;z-index:-251658215;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Lk9FmQEAACMDAAAOAAAAZHJzL2Uyb0RvYy54bWysUt2OEyEUvjfxHQj3dqbNrm4nnW7UjcZk&#10;oyarD0AZ6BAHDp5DO9O398BOW6N3xhs4wOHj+2FzP/lBHA2Sg9DK5aKWwgQNnQv7Vn7/9uHVnRSU&#10;VOjUAMG08mRI3m9fvtiMsTEr6GHoDAoGCdSMsZV9SrGpKtK98YoWEE3gQwvoVeIl7qsO1cjofqhW&#10;df26GgG7iKANEe8+PB/KbcG31uj0xVoySQytZG6pjFjGXR6r7UY1e1Sxd3qmof6BhVcu8KMXqAeV&#10;lDig+wvKO41AYNNCg6/AWqdN0cBqlvUfap56FU3RwuZQvNhE/w9Wfz4+xa8o0vQOJg6wiKD4CPoH&#10;sTfVGKmZe7Kn1BB3Z6GTRZ9nliD4Int7uvhppiQ0b97e1cv1+lYKzWer1c2bdTG8ut6OSOmjAS9y&#10;0UrkvAoDdXyklN9XzbllJvP8fmaSpt0kXMekb3KMeWsH3YnFjJxnK+nnQaGRYvgU2LAc/rnAc7E7&#10;F5iG91C+SNYU4O0hgXWFwRV3ZsBJFGLzr8lR/74uXde/vf0FAAD//wMAUEsDBBQABgAIAAAAIQBq&#10;E2uN3wAAAAoBAAAPAAAAZHJzL2Rvd25yZXYueG1sTI/BTsMwEETvSPyDtUjcqG1AaRviVBWCExIi&#10;DQeOTrxNrMbrELtt+HvcE9xmNaOZt8VmdgM74RSsJwVyIYAhtd5Y6hR81q93K2AhajJ68IQKfjDA&#10;pry+KnRu/JkqPO1ix1IJhVwr6GMcc85D26PTYeFHpOTt/eR0TOfUcTPpcyp3A78XIuNOW0oLvR7x&#10;ucf2sDs6Bdsvql7s93vzUe0rW9drQW/ZQanbm3n7BCziHP/CcMFP6FAmpsYfyQQ2KFgvH1NSwUo+&#10;ALv4QkoJrElKZkvgZcH/v1D+AgAA//8DAFBLAQItABQABgAIAAAAIQC2gziS/gAAAOEBAAATAAAA&#10;AAAAAAAAAAAAAAAAAABbQ29udGVudF9UeXBlc10ueG1sUEsBAi0AFAAGAAgAAAAhADj9If/WAAAA&#10;lAEAAAsAAAAAAAAAAAAAAAAALwEAAF9yZWxzLy5yZWxzUEsBAi0AFAAGAAgAAAAhAHYuT0WZAQAA&#10;IwMAAA4AAAAAAAAAAAAAAAAALgIAAGRycy9lMm9Eb2MueG1sUEsBAi0AFAAGAAgAAAAhAGoTa43f&#10;AAAACgEAAA8AAAAAAAAAAAAAAAAA8wMAAGRycy9kb3ducmV2LnhtbFBLBQYAAAAABAAEAPMAAAD/&#10;BAAAAAA=&#10;" filled="f" stroked="f">
              <v:textbox inset="0,0,0,0">
                <w:txbxContent>
                  <w:p w14:paraId="03B69312" w14:textId="77777777" w:rsidR="006C66B2" w:rsidRDefault="00032C37">
                    <w:pPr>
                      <w:spacing w:before="11"/>
                      <w:ind w:left="20"/>
                      <w:rPr>
                        <w:sz w:val="28"/>
                      </w:rPr>
                    </w:pPr>
                    <w:r>
                      <w:rPr>
                        <w:color w:val="F3F3F3"/>
                        <w:sz w:val="28"/>
                      </w:rPr>
                      <w:t>ANNUAL</w:t>
                    </w:r>
                    <w:r>
                      <w:rPr>
                        <w:color w:val="F3F3F3"/>
                        <w:spacing w:val="-18"/>
                        <w:sz w:val="28"/>
                      </w:rPr>
                      <w:t xml:space="preserve"> </w:t>
                    </w:r>
                    <w:r>
                      <w:rPr>
                        <w:color w:val="F3F3F3"/>
                        <w:sz w:val="28"/>
                      </w:rPr>
                      <w:t>REPORT</w:t>
                    </w:r>
                    <w:r>
                      <w:rPr>
                        <w:color w:val="F3F3F3"/>
                        <w:spacing w:val="-10"/>
                        <w:sz w:val="28"/>
                      </w:rPr>
                      <w:t xml:space="preserve"> </w:t>
                    </w:r>
                    <w:r>
                      <w:rPr>
                        <w:color w:val="F3F3F3"/>
                        <w:sz w:val="28"/>
                      </w:rPr>
                      <w:t>2025:</w:t>
                    </w:r>
                    <w:r>
                      <w:rPr>
                        <w:color w:val="F3F3F3"/>
                        <w:spacing w:val="-5"/>
                        <w:sz w:val="28"/>
                      </w:rPr>
                      <w:t xml:space="preserve"> </w:t>
                    </w:r>
                    <w:r>
                      <w:rPr>
                        <w:color w:val="F3F3F3"/>
                        <w:sz w:val="28"/>
                      </w:rPr>
                      <w:t>Projects</w:t>
                    </w:r>
                    <w:r>
                      <w:rPr>
                        <w:color w:val="F3F3F3"/>
                        <w:spacing w:val="-4"/>
                        <w:sz w:val="28"/>
                      </w:rPr>
                      <w:t xml:space="preserve"> </w:t>
                    </w:r>
                    <w:r>
                      <w:rPr>
                        <w:color w:val="F3F3F3"/>
                        <w:sz w:val="28"/>
                      </w:rPr>
                      <w:t>in</w:t>
                    </w:r>
                    <w:r>
                      <w:rPr>
                        <w:color w:val="F3F3F3"/>
                        <w:spacing w:val="-8"/>
                        <w:sz w:val="28"/>
                      </w:rPr>
                      <w:t xml:space="preserve"> </w:t>
                    </w:r>
                    <w:r>
                      <w:rPr>
                        <w:color w:val="F3F3F3"/>
                        <w:sz w:val="28"/>
                      </w:rPr>
                      <w:t>Progress</w:t>
                    </w:r>
                    <w:r>
                      <w:rPr>
                        <w:color w:val="F3F3F3"/>
                        <w:spacing w:val="-6"/>
                        <w:sz w:val="28"/>
                      </w:rPr>
                      <w:t xml:space="preserve"> </w:t>
                    </w:r>
                    <w:r>
                      <w:rPr>
                        <w:color w:val="F3F3F3"/>
                        <w:sz w:val="28"/>
                      </w:rPr>
                      <w:t>and</w:t>
                    </w:r>
                    <w:r>
                      <w:rPr>
                        <w:color w:val="F3F3F3"/>
                        <w:spacing w:val="-6"/>
                        <w:sz w:val="28"/>
                      </w:rPr>
                      <w:t xml:space="preserve"> </w:t>
                    </w:r>
                    <w:r>
                      <w:rPr>
                        <w:color w:val="F3F3F3"/>
                        <w:sz w:val="28"/>
                      </w:rPr>
                      <w:t>CCDA’s</w:t>
                    </w:r>
                    <w:r>
                      <w:rPr>
                        <w:color w:val="F3F3F3"/>
                        <w:spacing w:val="-6"/>
                        <w:sz w:val="28"/>
                      </w:rPr>
                      <w:t xml:space="preserve"> </w:t>
                    </w:r>
                    <w:r>
                      <w:rPr>
                        <w:color w:val="F3F3F3"/>
                        <w:sz w:val="28"/>
                      </w:rPr>
                      <w:t>Path</w:t>
                    </w:r>
                    <w:r>
                      <w:rPr>
                        <w:color w:val="F3F3F3"/>
                        <w:spacing w:val="-6"/>
                        <w:sz w:val="28"/>
                      </w:rPr>
                      <w:t xml:space="preserve"> </w:t>
                    </w:r>
                    <w:r>
                      <w:rPr>
                        <w:color w:val="F3F3F3"/>
                        <w:spacing w:val="-2"/>
                        <w:sz w:val="28"/>
                      </w:rPr>
                      <w:t>Forward</w:t>
                    </w:r>
                  </w:p>
                </w:txbxContent>
              </v:textbox>
              <w10:wrap anchorx="page" anchory="page"/>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04E33"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66" behindDoc="1" locked="0" layoutInCell="1" allowOverlap="1" wp14:anchorId="07806A0F" wp14:editId="64716F3A">
              <wp:simplePos x="0" y="0"/>
              <wp:positionH relativeFrom="page">
                <wp:posOffset>469976</wp:posOffset>
              </wp:positionH>
              <wp:positionV relativeFrom="page">
                <wp:posOffset>459270</wp:posOffset>
              </wp:positionV>
              <wp:extent cx="6870065" cy="321945"/>
              <wp:effectExtent l="0" t="0" r="0" b="0"/>
              <wp:wrapNone/>
              <wp:docPr id="310" name="Graphic 3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18659BC7" id="Graphic 310" o:spid="_x0000_s1026" style="position:absolute;margin-left:37pt;margin-top:36.15pt;width:540.95pt;height:25.35pt;z-index:-251658214;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Ik/By3iAAAACgEAAA8AAABkcnMvZG93bnJldi54bWxM&#10;j0FPwzAMhe9I/IfISFwQS9ZRYKXpBEigceDAmLZx8xrTVmuSqsm28u/xTnCyrff0/L18NthWHKgP&#10;jXcaxiMFglzpTeMqDcvPl+t7ECGiM9h6Rxp+KMCsOD/LMTP+6D7osIiV4BAXMtRQx9hlUoayJoth&#10;5DtyrH373mLks6+k6fHI4baViVK30mLj+EONHT3XVO4We6vBv03X6mm1uqKlTN9fN18bXO/mWl9e&#10;DI8PICIN8c8MJ3xGh4KZtn7vTBCthrsbrhJ5JhMQJ32cplMQW96SiQJZ5PJ/heIXAAD//wMAUEsB&#10;Ai0AFAAGAAgAAAAhALaDOJL+AAAA4QEAABMAAAAAAAAAAAAAAAAAAAAAAFtDb250ZW50X1R5cGVz&#10;XS54bWxQSwECLQAUAAYACAAAACEAOP0h/9YAAACUAQAACwAAAAAAAAAAAAAAAAAvAQAAX3JlbHMv&#10;LnJlbHNQSwECLQAUAAYACAAAACEA3HBVDiUCAADFBAAADgAAAAAAAAAAAAAAAAAuAgAAZHJzL2Uy&#10;b0RvYy54bWxQSwECLQAUAAYACAAAACEAiT8HLeIAAAAKAQAADwAAAAAAAAAAAAAAAAB/BAAAZHJz&#10;L2Rvd25yZXYueG1sUEsFBgAAAAAEAAQA8wAAAI4FA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67" behindDoc="1" locked="0" layoutInCell="1" allowOverlap="1" wp14:anchorId="6EC50399" wp14:editId="1727E445">
              <wp:simplePos x="0" y="0"/>
              <wp:positionH relativeFrom="page">
                <wp:posOffset>633476</wp:posOffset>
              </wp:positionH>
              <wp:positionV relativeFrom="page">
                <wp:posOffset>505586</wp:posOffset>
              </wp:positionV>
              <wp:extent cx="3899535" cy="224790"/>
              <wp:effectExtent l="0" t="0" r="0" b="0"/>
              <wp:wrapNone/>
              <wp:docPr id="311" name="Textbox 3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899535" cy="224790"/>
                      </a:xfrm>
                      <a:prstGeom prst="rect">
                        <a:avLst/>
                      </a:prstGeom>
                    </wps:spPr>
                    <wps:txbx>
                      <w:txbxContent>
                        <w:p w14:paraId="1870BDBC"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z w:val="28"/>
                            </w:rPr>
                            <w:t>CCDA</w:t>
                          </w:r>
                          <w:r>
                            <w:rPr>
                              <w:color w:val="F3F3F3"/>
                              <w:spacing w:val="-19"/>
                              <w:sz w:val="28"/>
                            </w:rPr>
                            <w:t xml:space="preserve"> </w:t>
                          </w:r>
                          <w:r>
                            <w:rPr>
                              <w:color w:val="F3F3F3"/>
                              <w:sz w:val="28"/>
                            </w:rPr>
                            <w:t>Outreach</w:t>
                          </w:r>
                          <w:r>
                            <w:rPr>
                              <w:color w:val="F3F3F3"/>
                              <w:spacing w:val="-9"/>
                              <w:sz w:val="28"/>
                            </w:rPr>
                            <w:t xml:space="preserve"> </w:t>
                          </w:r>
                          <w:r>
                            <w:rPr>
                              <w:color w:val="F3F3F3"/>
                              <w:spacing w:val="-2"/>
                              <w:sz w:val="28"/>
                            </w:rPr>
                            <w:t>Efforts</w:t>
                          </w:r>
                        </w:p>
                      </w:txbxContent>
                    </wps:txbx>
                    <wps:bodyPr wrap="square" lIns="0" tIns="0" rIns="0" bIns="0" rtlCol="0">
                      <a:noAutofit/>
                    </wps:bodyPr>
                  </wps:wsp>
                </a:graphicData>
              </a:graphic>
            </wp:anchor>
          </w:drawing>
        </mc:Choice>
        <mc:Fallback>
          <w:pict>
            <v:shapetype w14:anchorId="6EC50399" id="_x0000_t202" coordsize="21600,21600" o:spt="202" path="m,l,21600r21600,l21600,xe">
              <v:stroke joinstyle="miter"/>
              <v:path gradientshapeok="t" o:connecttype="rect"/>
            </v:shapetype>
            <v:shape id="Textbox 311" o:spid="_x0000_s1140" type="#_x0000_t202" style="position:absolute;margin-left:49.9pt;margin-top:39.8pt;width:307.05pt;height:17.7pt;z-index:-251658213;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PYyumgEAACMDAAAOAAAAZHJzL2Uyb0RvYy54bWysUs1uEzEQviPxDpbvZNOUQLPKpgIqEFJF&#10;kQoP4HjtrMXaY2ac7ObtGbubBNFbxcUe2+PP34/Xt6PvxcEgOQiNvJrNpTBBQ+vCrpE/f3x+cyMF&#10;JRVa1UMwjTwakreb16/WQ6zNAjroW4OCQQLVQ2xkl1Ksq4p0Z7yiGUQT+NACepV4ibuqRTUwuu+r&#10;xXz+rhoA24igDRHv3j0dyk3Bt9bo9GAtmST6RjK3VEYs4zaP1Wat6h2q2Dk90VAvYOGVC/zoGepO&#10;JSX26J5BeacRCGyaafAVWOu0KRpYzdX8HzWPnYqmaGFzKJ5tov8Hq78dHuN3FGn8CCMHWERQvAf9&#10;i9ibaohUTz3ZU6qJu7PQ0aLPM0sQfJG9PZ79NGMSmjevb1ar5fVSCs1ni8Xb96tieHW5HZHSFwNe&#10;5KKRyHkVBupwTym/r+pTy0Tm6f3MJI3bUbiWSS9zjHlrC+2RxQycZyPp916hkaL/GtiwHP6pwFOx&#10;PRWY+k9QvkjWFODDPoF1hcEFd2LASRRi06/JUf+9Ll2Xv735AwAA//8DAFBLAwQUAAYACAAAACEA&#10;t6IK+N4AAAAJAQAADwAAAGRycy9kb3ducmV2LnhtbEyPMU/DMBSEdyT+g/WQ2KgdECkOcaoKwYSE&#10;SMPA6MRuYjV+DrHbhn/PY4LxdKe778rN4kd2snN0ARVkKwHMYheMw17BR/Ny8wAsJo1GjwGtgm8b&#10;YVNdXpS6MOGMtT3tUs+oBGOhFQwpTQXnsRus13EVJovk7cPsdSI599zM+kzlfuS3QuTca4e0MOjJ&#10;Pg22O+yOXsH2E+tn9/XWvtf72jWNFPiaH5S6vlq2j8CSXdJfGH7xCR0qYmrDEU1kowIpiTwpWMsc&#10;GPnr7E4CaymY3QvgVcn/P6h+AAAA//8DAFBLAQItABQABgAIAAAAIQC2gziS/gAAAOEBAAATAAAA&#10;AAAAAAAAAAAAAAAAAABbQ29udGVudF9UeXBlc10ueG1sUEsBAi0AFAAGAAgAAAAhADj9If/WAAAA&#10;lAEAAAsAAAAAAAAAAAAAAAAALwEAAF9yZWxzLy5yZWxzUEsBAi0AFAAGAAgAAAAhAFU9jK6aAQAA&#10;IwMAAA4AAAAAAAAAAAAAAAAALgIAAGRycy9lMm9Eb2MueG1sUEsBAi0AFAAGAAgAAAAhALeiCvje&#10;AAAACQEAAA8AAAAAAAAAAAAAAAAA9AMAAGRycy9kb3ducmV2LnhtbFBLBQYAAAAABAAEAPMAAAD/&#10;BAAAAAA=&#10;" filled="f" stroked="f">
              <v:textbox inset="0,0,0,0">
                <w:txbxContent>
                  <w:p w14:paraId="1870BDBC" w14:textId="77777777" w:rsidR="006C66B2" w:rsidRDefault="00032C37">
                    <w:pPr>
                      <w:spacing w:before="11"/>
                      <w:ind w:left="20"/>
                      <w:rPr>
                        <w:sz w:val="28"/>
                      </w:rPr>
                    </w:pPr>
                    <w:r>
                      <w:rPr>
                        <w:color w:val="F3F3F3"/>
                        <w:sz w:val="28"/>
                      </w:rPr>
                      <w:t>ANNUAL</w:t>
                    </w:r>
                    <w:r>
                      <w:rPr>
                        <w:color w:val="F3F3F3"/>
                        <w:spacing w:val="-22"/>
                        <w:sz w:val="28"/>
                      </w:rPr>
                      <w:t xml:space="preserve"> </w:t>
                    </w:r>
                    <w:r>
                      <w:rPr>
                        <w:color w:val="F3F3F3"/>
                        <w:sz w:val="28"/>
                      </w:rPr>
                      <w:t>REPORT</w:t>
                    </w:r>
                    <w:r>
                      <w:rPr>
                        <w:color w:val="F3F3F3"/>
                        <w:spacing w:val="-13"/>
                        <w:sz w:val="28"/>
                      </w:rPr>
                      <w:t xml:space="preserve"> </w:t>
                    </w:r>
                    <w:r>
                      <w:rPr>
                        <w:color w:val="F3F3F3"/>
                        <w:sz w:val="28"/>
                      </w:rPr>
                      <w:t>2025:</w:t>
                    </w:r>
                    <w:r>
                      <w:rPr>
                        <w:color w:val="F3F3F3"/>
                        <w:spacing w:val="-8"/>
                        <w:sz w:val="28"/>
                      </w:rPr>
                      <w:t xml:space="preserve"> </w:t>
                    </w:r>
                    <w:r>
                      <w:rPr>
                        <w:color w:val="F3F3F3"/>
                        <w:sz w:val="28"/>
                      </w:rPr>
                      <w:t>CCDA</w:t>
                    </w:r>
                    <w:r>
                      <w:rPr>
                        <w:color w:val="F3F3F3"/>
                        <w:spacing w:val="-19"/>
                        <w:sz w:val="28"/>
                      </w:rPr>
                      <w:t xml:space="preserve"> </w:t>
                    </w:r>
                    <w:r>
                      <w:rPr>
                        <w:color w:val="F3F3F3"/>
                        <w:sz w:val="28"/>
                      </w:rPr>
                      <w:t>Outreach</w:t>
                    </w:r>
                    <w:r>
                      <w:rPr>
                        <w:color w:val="F3F3F3"/>
                        <w:spacing w:val="-9"/>
                        <w:sz w:val="28"/>
                      </w:rPr>
                      <w:t xml:space="preserve"> </w:t>
                    </w:r>
                    <w:r>
                      <w:rPr>
                        <w:color w:val="F3F3F3"/>
                        <w:spacing w:val="-2"/>
                        <w:sz w:val="28"/>
                      </w:rPr>
                      <w:t>Efforts</w:t>
                    </w:r>
                  </w:p>
                </w:txbxContent>
              </v:textbox>
              <w10:wrap anchorx="page" anchory="page"/>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328556"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68" behindDoc="1" locked="0" layoutInCell="1" allowOverlap="1" wp14:anchorId="706CDCE4" wp14:editId="1B630F04">
              <wp:simplePos x="0" y="0"/>
              <wp:positionH relativeFrom="page">
                <wp:posOffset>464261</wp:posOffset>
              </wp:positionH>
              <wp:positionV relativeFrom="page">
                <wp:posOffset>447840</wp:posOffset>
              </wp:positionV>
              <wp:extent cx="6870065" cy="321945"/>
              <wp:effectExtent l="0" t="0" r="0" b="0"/>
              <wp:wrapNone/>
              <wp:docPr id="314" name="Graphic 3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4F59AC49" id="Graphic 314" o:spid="_x0000_s1026" style="position:absolute;margin-left:36.55pt;margin-top:35.25pt;width:540.95pt;height:25.35pt;z-index:-251658212;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HTgciPhAAAACgEAAA8AAABkcnMvZG93bnJldi54bWxM&#10;j0FPwzAMhe9I/IfISFwQS1pUGKXpBEggOHBgm7ZxyxrTVmucqsm28u/xTnCyrff0/L1iNrpOHHAI&#10;rScNyUSBQKq8banWsFy8XE9BhGjIms4TavjBALPy/KwwufVH+sTDPNaCQyjkRkMTY59LGaoGnQkT&#10;3yOx9u0HZyKfQy3tYI4c7jqZKnUrnWmJPzSmx+cGq9187zT49/u1elqtrnAps4/XzdfGrHdvWl9e&#10;jI8PICKO8c8MJ3xGh5KZtn5PNohOw91Nwk6eKgNx0pMs43Jb3tIkBVkW8n+F8hcAAP//AwBQSwEC&#10;LQAUAAYACAAAACEAtoM4kv4AAADhAQAAEwAAAAAAAAAAAAAAAAAAAAAAW0NvbnRlbnRfVHlwZXNd&#10;LnhtbFBLAQItABQABgAIAAAAIQA4/SH/1gAAAJQBAAALAAAAAAAAAAAAAAAAAC8BAABfcmVscy8u&#10;cmVsc1BLAQItABQABgAIAAAAIQDccFUOJQIAAMUEAAAOAAAAAAAAAAAAAAAAAC4CAABkcnMvZTJv&#10;RG9jLnhtbFBLAQItABQABgAIAAAAIQB04HIj4QAAAAoBAAAPAAAAAAAAAAAAAAAAAH8EAABkcnMv&#10;ZG93bnJldi54bWxQSwUGAAAAAAQABADzAAAAjQU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69" behindDoc="1" locked="0" layoutInCell="1" allowOverlap="1" wp14:anchorId="4243CD6B" wp14:editId="3E2C47DB">
              <wp:simplePos x="0" y="0"/>
              <wp:positionH relativeFrom="page">
                <wp:posOffset>627380</wp:posOffset>
              </wp:positionH>
              <wp:positionV relativeFrom="page">
                <wp:posOffset>493394</wp:posOffset>
              </wp:positionV>
              <wp:extent cx="4150360" cy="224790"/>
              <wp:effectExtent l="0" t="0" r="0" b="0"/>
              <wp:wrapNone/>
              <wp:docPr id="315" name="Textbox 3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150360" cy="224790"/>
                      </a:xfrm>
                      <a:prstGeom prst="rect">
                        <a:avLst/>
                      </a:prstGeom>
                    </wps:spPr>
                    <wps:txbx>
                      <w:txbxContent>
                        <w:p w14:paraId="7AA65487"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1"/>
                              <w:sz w:val="28"/>
                            </w:rPr>
                            <w:t xml:space="preserve"> </w:t>
                          </w:r>
                          <w:r>
                            <w:rPr>
                              <w:color w:val="F3F3F3"/>
                              <w:sz w:val="28"/>
                            </w:rPr>
                            <w:t>2025:</w:t>
                          </w:r>
                          <w:r>
                            <w:rPr>
                              <w:color w:val="F3F3F3"/>
                              <w:spacing w:val="-7"/>
                              <w:sz w:val="28"/>
                            </w:rPr>
                            <w:t xml:space="preserve"> </w:t>
                          </w:r>
                          <w:r>
                            <w:rPr>
                              <w:color w:val="F3F3F3"/>
                              <w:sz w:val="28"/>
                            </w:rPr>
                            <w:t>Events</w:t>
                          </w:r>
                          <w:r>
                            <w:rPr>
                              <w:color w:val="F3F3F3"/>
                              <w:spacing w:val="-19"/>
                              <w:sz w:val="28"/>
                            </w:rPr>
                            <w:t xml:space="preserve"> </w:t>
                          </w:r>
                          <w:r>
                            <w:rPr>
                              <w:color w:val="F3F3F3"/>
                              <w:sz w:val="28"/>
                            </w:rPr>
                            <w:t>Attended</w:t>
                          </w:r>
                          <w:r>
                            <w:rPr>
                              <w:color w:val="F3F3F3"/>
                              <w:spacing w:val="-6"/>
                              <w:sz w:val="28"/>
                            </w:rPr>
                            <w:t xml:space="preserve"> </w:t>
                          </w:r>
                          <w:r>
                            <w:rPr>
                              <w:color w:val="F3F3F3"/>
                              <w:sz w:val="28"/>
                            </w:rPr>
                            <w:t>by</w:t>
                          </w:r>
                          <w:r>
                            <w:rPr>
                              <w:color w:val="F3F3F3"/>
                              <w:spacing w:val="-8"/>
                              <w:sz w:val="28"/>
                            </w:rPr>
                            <w:t xml:space="preserve"> </w:t>
                          </w:r>
                          <w:r>
                            <w:rPr>
                              <w:color w:val="F3F3F3"/>
                              <w:spacing w:val="-4"/>
                              <w:sz w:val="28"/>
                            </w:rPr>
                            <w:t>CCDA</w:t>
                          </w:r>
                        </w:p>
                      </w:txbxContent>
                    </wps:txbx>
                    <wps:bodyPr wrap="square" lIns="0" tIns="0" rIns="0" bIns="0" rtlCol="0">
                      <a:noAutofit/>
                    </wps:bodyPr>
                  </wps:wsp>
                </a:graphicData>
              </a:graphic>
            </wp:anchor>
          </w:drawing>
        </mc:Choice>
        <mc:Fallback>
          <w:pict>
            <v:shapetype w14:anchorId="4243CD6B" id="_x0000_t202" coordsize="21600,21600" o:spt="202" path="m,l,21600r21600,l21600,xe">
              <v:stroke joinstyle="miter"/>
              <v:path gradientshapeok="t" o:connecttype="rect"/>
            </v:shapetype>
            <v:shape id="Textbox 315" o:spid="_x0000_s1141" type="#_x0000_t202" style="position:absolute;margin-left:49.4pt;margin-top:38.85pt;width:326.8pt;height:17.7pt;z-index:-251658211;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veHmQEAACMDAAAOAAAAZHJzL2Uyb0RvYy54bWysUs2O0zAQviPxDpbvNGlZCkRNV8AKhLRi&#10;kRYewHXsxiL2mBm3Sd+esTdtEdwQF2fiGX/+fry5nfwgjgbJQWjlclFLYYKGzoV9K79/+/jijRSU&#10;VOjUAMG08mRI3m6fP9uMsTEr6GHoDAoGCdSMsZV9SrGpKtK98YoWEE3gpgX0KvEv7qsO1cjofqhW&#10;db2uRsAuImhDxLt3T025LfjWGp0erCWTxNBK5pbKimXd5bXablSzRxV7p2ca6h9YeOUCX3qBulNJ&#10;iQO6v6C80wgENi00+AqsddoUDaxmWf+h5rFX0RQtbA7Fi030/2D1l+Nj/IoiTe9h4gCLCIr3oH8Q&#10;e1ONkZp5JntKDfF0FjpZ9PnLEgQfZG9PFz/NlITmzZvlq/rlmluae6vVzeu3xfDqejoipU8GvMhF&#10;K5HzKgzU8Z5Svl8155GZzNP9mUmadpNwHZNe5xjz1g66E4sZOc9W0s+DQiPF8DmwYTn8c4HnYncu&#10;MA0foDyRrCnAu0MC6wqDK+7MgJMoxOZXk6P+/b9MXd/29hcAAAD//wMAUEsDBBQABgAIAAAAIQBr&#10;fQrg3wAAAAkBAAAPAAAAZHJzL2Rvd25yZXYueG1sTI9BT4NAFITvJv6HzWvizS5ULS1laRqjJxMj&#10;xYPHBV5hU/YtstsW/73PUz1OZjLzTbadbC/OOHrjSEE8j0Ag1a4x1Cr4LF/vVyB80NTo3hEq+EEP&#10;2/z2JtNp4y5U4HkfWsEl5FOtoAthSKX0dYdW+7kbkNg7uNHqwHJsZTPqC5fbXi6iaCmtNsQLnR7w&#10;ucP6uD9ZBbsvKl7M93v1URwKU5briN6WR6XuZtNuAyLgFK5h+MNndMiZqXInarzoFaxXTB4UJEkC&#10;gv3kafEIouJg/BCDzDP5/0H+CwAA//8DAFBLAQItABQABgAIAAAAIQC2gziS/gAAAOEBAAATAAAA&#10;AAAAAAAAAAAAAAAAAABbQ29udGVudF9UeXBlc10ueG1sUEsBAi0AFAAGAAgAAAAhADj9If/WAAAA&#10;lAEAAAsAAAAAAAAAAAAAAAAALwEAAF9yZWxzLy5yZWxzUEsBAi0AFAAGAAgAAAAhAOqO94eZAQAA&#10;IwMAAA4AAAAAAAAAAAAAAAAALgIAAGRycy9lMm9Eb2MueG1sUEsBAi0AFAAGAAgAAAAhAGt9CuDf&#10;AAAACQEAAA8AAAAAAAAAAAAAAAAA8wMAAGRycy9kb3ducmV2LnhtbFBLBQYAAAAABAAEAPMAAAD/&#10;BAAAAAA=&#10;" filled="f" stroked="f">
              <v:textbox inset="0,0,0,0">
                <w:txbxContent>
                  <w:p w14:paraId="7AA65487"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1"/>
                        <w:sz w:val="28"/>
                      </w:rPr>
                      <w:t xml:space="preserve"> </w:t>
                    </w:r>
                    <w:r>
                      <w:rPr>
                        <w:color w:val="F3F3F3"/>
                        <w:sz w:val="28"/>
                      </w:rPr>
                      <w:t>2025:</w:t>
                    </w:r>
                    <w:r>
                      <w:rPr>
                        <w:color w:val="F3F3F3"/>
                        <w:spacing w:val="-7"/>
                        <w:sz w:val="28"/>
                      </w:rPr>
                      <w:t xml:space="preserve"> </w:t>
                    </w:r>
                    <w:r>
                      <w:rPr>
                        <w:color w:val="F3F3F3"/>
                        <w:sz w:val="28"/>
                      </w:rPr>
                      <w:t>Events</w:t>
                    </w:r>
                    <w:r>
                      <w:rPr>
                        <w:color w:val="F3F3F3"/>
                        <w:spacing w:val="-19"/>
                        <w:sz w:val="28"/>
                      </w:rPr>
                      <w:t xml:space="preserve"> </w:t>
                    </w:r>
                    <w:r>
                      <w:rPr>
                        <w:color w:val="F3F3F3"/>
                        <w:sz w:val="28"/>
                      </w:rPr>
                      <w:t>Attended</w:t>
                    </w:r>
                    <w:r>
                      <w:rPr>
                        <w:color w:val="F3F3F3"/>
                        <w:spacing w:val="-6"/>
                        <w:sz w:val="28"/>
                      </w:rPr>
                      <w:t xml:space="preserve"> </w:t>
                    </w:r>
                    <w:r>
                      <w:rPr>
                        <w:color w:val="F3F3F3"/>
                        <w:sz w:val="28"/>
                      </w:rPr>
                      <w:t>by</w:t>
                    </w:r>
                    <w:r>
                      <w:rPr>
                        <w:color w:val="F3F3F3"/>
                        <w:spacing w:val="-8"/>
                        <w:sz w:val="28"/>
                      </w:rPr>
                      <w:t xml:space="preserve"> </w:t>
                    </w:r>
                    <w:r>
                      <w:rPr>
                        <w:color w:val="F3F3F3"/>
                        <w:spacing w:val="-4"/>
                        <w:sz w:val="28"/>
                      </w:rPr>
                      <w:t>CCDA</w:t>
                    </w:r>
                  </w:p>
                </w:txbxContent>
              </v:textbox>
              <w10:wrap anchorx="page" anchory="page"/>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F9018"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70" behindDoc="1" locked="0" layoutInCell="1" allowOverlap="1" wp14:anchorId="43CD690F" wp14:editId="3A444FBF">
              <wp:simplePos x="0" y="0"/>
              <wp:positionH relativeFrom="page">
                <wp:posOffset>457200</wp:posOffset>
              </wp:positionH>
              <wp:positionV relativeFrom="page">
                <wp:posOffset>464350</wp:posOffset>
              </wp:positionV>
              <wp:extent cx="6870065" cy="321945"/>
              <wp:effectExtent l="0" t="0" r="0" b="0"/>
              <wp:wrapNone/>
              <wp:docPr id="349" name="Graphic 3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3EEDD58D" id="Graphic 349" o:spid="_x0000_s1026" style="position:absolute;margin-left:36pt;margin-top:36.55pt;width:540.95pt;height:25.35pt;z-index:-251658210;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KY5SZfjAAAACgEAAA8AAABkcnMvZG93bnJldi54bWxM&#10;j09PwkAQxe8mfofNmHgxsP0TFGq3RE00cvAgEMDb0h3bhu5s012gfnuHk55mJu/lze/l88G24oS9&#10;bxwpiMcRCKTSmYYqBevV62gKwgdNRreOUMEPepgX11e5zow70yeelqESHEI+0wrqELpMSl/WaLUf&#10;uw6JtW/XWx347Ctpen3mcNvKJIrupdUN8Ydad/hSY3lYHq0Ct5hto+fN5g7XcvLxtvva6e3hXanb&#10;m+HpEUTAIfyZ4YLP6FAw094dyXjRKnhIuErgmcYgLno8SWcg9rwl6RRkkcv/FYpfAAAA//8DAFBL&#10;AQItABQABgAIAAAAIQC2gziS/gAAAOEBAAATAAAAAAAAAAAAAAAAAAAAAABbQ29udGVudF9UeXBl&#10;c10ueG1sUEsBAi0AFAAGAAgAAAAhADj9If/WAAAAlAEAAAsAAAAAAAAAAAAAAAAALwEAAF9yZWxz&#10;Ly5yZWxzUEsBAi0AFAAGAAgAAAAhANxwVQ4lAgAAxQQAAA4AAAAAAAAAAAAAAAAALgIAAGRycy9l&#10;Mm9Eb2MueG1sUEsBAi0AFAAGAAgAAAAhAKY5SZfjAAAACgEAAA8AAAAAAAAAAAAAAAAAfwQAAGRy&#10;cy9kb3ducmV2LnhtbFBLBQYAAAAABAAEAPMAAACPBQ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71" behindDoc="1" locked="0" layoutInCell="1" allowOverlap="1" wp14:anchorId="69B4306B" wp14:editId="40B27780">
              <wp:simplePos x="0" y="0"/>
              <wp:positionH relativeFrom="page">
                <wp:posOffset>621283</wp:posOffset>
              </wp:positionH>
              <wp:positionV relativeFrom="page">
                <wp:posOffset>510158</wp:posOffset>
              </wp:positionV>
              <wp:extent cx="2985135" cy="224790"/>
              <wp:effectExtent l="0" t="0" r="0" b="0"/>
              <wp:wrapNone/>
              <wp:docPr id="350" name="Textbox 3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985135" cy="224790"/>
                      </a:xfrm>
                      <a:prstGeom prst="rect">
                        <a:avLst/>
                      </a:prstGeom>
                    </wps:spPr>
                    <wps:txbx>
                      <w:txbxContent>
                        <w:p w14:paraId="286CF24F"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8"/>
                              <w:sz w:val="28"/>
                            </w:rPr>
                            <w:t xml:space="preserve"> </w:t>
                          </w:r>
                          <w:r>
                            <w:rPr>
                              <w:color w:val="F3F3F3"/>
                              <w:sz w:val="28"/>
                            </w:rPr>
                            <w:t>2025:</w:t>
                          </w:r>
                          <w:r>
                            <w:rPr>
                              <w:color w:val="F3F3F3"/>
                              <w:spacing w:val="-19"/>
                              <w:sz w:val="28"/>
                            </w:rPr>
                            <w:t xml:space="preserve"> </w:t>
                          </w:r>
                          <w:r>
                            <w:rPr>
                              <w:color w:val="F3F3F3"/>
                              <w:spacing w:val="-2"/>
                              <w:sz w:val="28"/>
                            </w:rPr>
                            <w:t>Appendices</w:t>
                          </w:r>
                        </w:p>
                      </w:txbxContent>
                    </wps:txbx>
                    <wps:bodyPr wrap="square" lIns="0" tIns="0" rIns="0" bIns="0" rtlCol="0">
                      <a:noAutofit/>
                    </wps:bodyPr>
                  </wps:wsp>
                </a:graphicData>
              </a:graphic>
            </wp:anchor>
          </w:drawing>
        </mc:Choice>
        <mc:Fallback>
          <w:pict>
            <v:shapetype w14:anchorId="69B4306B" id="_x0000_t202" coordsize="21600,21600" o:spt="202" path="m,l,21600r21600,l21600,xe">
              <v:stroke joinstyle="miter"/>
              <v:path gradientshapeok="t" o:connecttype="rect"/>
            </v:shapetype>
            <v:shape id="Textbox 350" o:spid="_x0000_s1142" type="#_x0000_t202" style="position:absolute;margin-left:48.9pt;margin-top:40.15pt;width:235.05pt;height:17.7pt;z-index:-251658209;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LrdumgEAACMDAAAOAAAAZHJzL2Uyb0RvYy54bWysUt2OEyEUvjfxHQj3dtrRdXcnnW7UjcZk&#10;45qsPgBloEMcOHgO7Uzf3gM7bY3eGW/gAIeP74f13eQHcTBIDkIrV4ulFCZo6FzYtfL7t4+vbqSg&#10;pEKnBgimlUdD8m7z8sV6jI2poYehMygYJFAzxlb2KcWmqkj3xitaQDSBDy2gV4mXuKs6VCOj+6Gq&#10;l8u31QjYRQRtiHj3/vlQbgq+tUanR2vJJDG0krmlMmIZt3msNmvV7FDF3umZhvoHFl65wI+eoe5V&#10;UmKP7i8o7zQCgU0LDb4Ca502RQOrWS3/UPPUq2iKFjaH4tkm+n+w+svhKX5Fkab3MHGARQTFB9A/&#10;iL2pxkjN3JM9pYa4OwudLPo8swTBF9nb49lPMyWhebO+vblavb6SQvNZXb+5vi2GV5fbESl9MuBF&#10;LlqJnFdhoA4PlPL7qjm1zGSe389M0rSdhOuY9HWOMW9toTuymJHzbCX93Cs0UgyfAxuWwz8VeCq2&#10;pwLT8AHKF8maArzbJ7CuMLjgzgw4iUJs/jU56t/Xpevytze/AAAA//8DAFBLAwQUAAYACAAAACEA&#10;x5mCId8AAAAJAQAADwAAAGRycy9kb3ducmV2LnhtbEyPMU/DMBSEdyT+g/UqsVG7oCZNGqeqEExI&#10;iDQMjE7sJlbj5xC7bfj3PCYYT3e6+67YzW5gFzMF61HCaimAGWy9tthJ+Khf7jfAQlSo1eDRSPg2&#10;AXbl7U2hcu2vWJnLIXaMSjDkSkIf45hzHtreOBWWfjRI3tFPTkWSU8f1pK5U7gb+IETCnbJIC70a&#10;zVNv2tPh7CTsP7F6tl9vzXt1rGxdZwJfk5OUd4t5vwUWzRz/wvCLT+hQElPjz6gDGyRkKZFHCRvx&#10;CIz8dZJmwBoKrtYp8LLg/x+UPwAAAP//AwBQSwECLQAUAAYACAAAACEAtoM4kv4AAADhAQAAEwAA&#10;AAAAAAAAAAAAAAAAAAAAW0NvbnRlbnRfVHlwZXNdLnhtbFBLAQItABQABgAIAAAAIQA4/SH/1gAA&#10;AJQBAAALAAAAAAAAAAAAAAAAAC8BAABfcmVscy8ucmVsc1BLAQItABQABgAIAAAAIQB8LrdumgEA&#10;ACMDAAAOAAAAAAAAAAAAAAAAAC4CAABkcnMvZTJvRG9jLnhtbFBLAQItABQABgAIAAAAIQDHmYIh&#10;3wAAAAkBAAAPAAAAAAAAAAAAAAAAAPQDAABkcnMvZG93bnJldi54bWxQSwUGAAAAAAQABADzAAAA&#10;AAUAAAAA&#10;" filled="f" stroked="f">
              <v:textbox inset="0,0,0,0">
                <w:txbxContent>
                  <w:p w14:paraId="286CF24F"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8"/>
                        <w:sz w:val="28"/>
                      </w:rPr>
                      <w:t xml:space="preserve"> </w:t>
                    </w:r>
                    <w:r>
                      <w:rPr>
                        <w:color w:val="F3F3F3"/>
                        <w:sz w:val="28"/>
                      </w:rPr>
                      <w:t>2025:</w:t>
                    </w:r>
                    <w:r>
                      <w:rPr>
                        <w:color w:val="F3F3F3"/>
                        <w:spacing w:val="-19"/>
                        <w:sz w:val="28"/>
                      </w:rPr>
                      <w:t xml:space="preserve"> </w:t>
                    </w:r>
                    <w:r>
                      <w:rPr>
                        <w:color w:val="F3F3F3"/>
                        <w:spacing w:val="-2"/>
                        <w:sz w:val="28"/>
                      </w:rPr>
                      <w:t>Appendices</w:t>
                    </w:r>
                  </w:p>
                </w:txbxContent>
              </v:textbox>
              <w10:wrap anchorx="page" anchory="page"/>
            </v:shape>
          </w:pict>
        </mc:Fallback>
      </mc:AlternateConten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AEDBD1" w14:textId="77777777" w:rsidR="006C66B2" w:rsidRDefault="00032C37">
    <w:pPr>
      <w:pStyle w:val="BodyText"/>
      <w:spacing w:line="14" w:lineRule="auto"/>
      <w:rPr>
        <w:sz w:val="20"/>
      </w:rPr>
    </w:pPr>
    <w:r>
      <w:rPr>
        <w:noProof/>
        <w:sz w:val="20"/>
      </w:rPr>
      <mc:AlternateContent>
        <mc:Choice Requires="wps">
          <w:drawing>
            <wp:anchor distT="0" distB="0" distL="0" distR="0" simplePos="0" relativeHeight="251658272" behindDoc="1" locked="0" layoutInCell="1" allowOverlap="1" wp14:anchorId="199F424B" wp14:editId="0DBEF417">
              <wp:simplePos x="0" y="0"/>
              <wp:positionH relativeFrom="page">
                <wp:posOffset>464261</wp:posOffset>
              </wp:positionH>
              <wp:positionV relativeFrom="page">
                <wp:posOffset>447840</wp:posOffset>
              </wp:positionV>
              <wp:extent cx="6870065" cy="321945"/>
              <wp:effectExtent l="0" t="0" r="0" b="0"/>
              <wp:wrapNone/>
              <wp:docPr id="352" name="Graphic 35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870065" cy="321945"/>
                      </a:xfrm>
                      <a:custGeom>
                        <a:avLst/>
                        <a:gdLst/>
                        <a:ahLst/>
                        <a:cxnLst/>
                        <a:rect l="l" t="t" r="r" b="b"/>
                        <a:pathLst>
                          <a:path w="6870065" h="321945">
                            <a:moveTo>
                              <a:pt x="6870065" y="0"/>
                            </a:moveTo>
                            <a:lnTo>
                              <a:pt x="0" y="0"/>
                            </a:lnTo>
                            <a:lnTo>
                              <a:pt x="0" y="321779"/>
                            </a:lnTo>
                            <a:lnTo>
                              <a:pt x="6870065" y="321779"/>
                            </a:lnTo>
                            <a:lnTo>
                              <a:pt x="6870065" y="0"/>
                            </a:lnTo>
                            <a:close/>
                          </a:path>
                        </a:pathLst>
                      </a:custGeom>
                      <a:solidFill>
                        <a:srgbClr val="004D73"/>
                      </a:solidFill>
                    </wps:spPr>
                    <wps:bodyPr wrap="square" lIns="0" tIns="0" rIns="0" bIns="0" rtlCol="0">
                      <a:prstTxWarp prst="textNoShape">
                        <a:avLst/>
                      </a:prstTxWarp>
                      <a:noAutofit/>
                    </wps:bodyPr>
                  </wps:wsp>
                </a:graphicData>
              </a:graphic>
            </wp:anchor>
          </w:drawing>
        </mc:Choice>
        <mc:Fallback>
          <w:pict>
            <v:shape w14:anchorId="631063CE" id="Graphic 352" o:spid="_x0000_s1026" style="position:absolute;margin-left:36.55pt;margin-top:35.25pt;width:540.95pt;height:25.35pt;z-index:-251658208;visibility:visible;mso-wrap-style:square;mso-wrap-distance-left:0;mso-wrap-distance-top:0;mso-wrap-distance-right:0;mso-wrap-distance-bottom:0;mso-position-horizontal:absolute;mso-position-horizontal-relative:page;mso-position-vertical:absolute;mso-position-vertical-relative:page;v-text-anchor:top" coordsize="6870065,3219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FUOJQIAAMUEAAAOAAAAZHJzL2Uyb0RvYy54bWysVE1v2zAMvQ/YfxB0X5ykH2mNOMXQoMOA&#10;oivQDDsrshwbk0WNUuL034+SLdfoTht2kSjziXp8JL2+O7eanRS6BkzBF7M5Z8pIKBtzKPj33cOn&#10;G86cF6YUGowq+Kty/G7z8cO6s7laQg26VMgoiHF5Zwtee2/zLHOyVq1wM7DKkLMCbIWnIx6yEkVH&#10;0VudLefz66wDLC2CVM7R123v5JsYv6qU9N+qyinPdMGJm48rxnUf1myzFvkBha0bOdAQ/8CiFY2h&#10;R8dQW+EFO2LzR6i2kQgOKj+T0GZQVY1UMQfKZjF/l81LLayKuZA4zo4yuf8XVj6dXuwzBurOPoL8&#10;6UiRrLMuHz3h4AbMucI2YIk4O0cVX0cV1dkzSR+vb1ZUmCvOJPkulovby6sgcybydFsenf+iIEYS&#10;p0fn+yqUyRJ1suTZJBOplqGKOlbRc0ZVRM6oivu+ilb4cC/QCybrJlTqkUlwt3BSO4hAH9IYGadk&#10;iOsbRpsplppogkq+tNsYr8dQ6qvV7ZB6AqS9B04f/kt4bF3imQJKDU71Mofso96jIoSbau5AN+VD&#10;o3WQwOFhf6+RnUQYkfnldnUxcJ7AYkf0TRDaYQ/l6zOyjuam4O7XUaDiTH811JhhyJKBydgnA72+&#10;hziKUX10fnf+IdAyS2bBPfXQE6S2F3lqDuIfAD023DTw+eihakLnRG49o+FAsxLzH+Y6DOP0HFFv&#10;f5/NbwAAAP//AwBQSwMEFAAGAAgAAAAhAHTgciPhAAAACgEAAA8AAABkcnMvZG93bnJldi54bWxM&#10;j0FPwzAMhe9I/IfISFwQS1pUGKXpBEggOHBgm7ZxyxrTVmucqsm28u/xTnCyrff0/L1iNrpOHHAI&#10;rScNyUSBQKq8banWsFy8XE9BhGjIms4TavjBALPy/KwwufVH+sTDPNaCQyjkRkMTY59LGaoGnQkT&#10;3yOx9u0HZyKfQy3tYI4c7jqZKnUrnWmJPzSmx+cGq9187zT49/u1elqtrnAps4/XzdfGrHdvWl9e&#10;jI8PICKO8c8MJ3xGh5KZtn5PNohOw91Nwk6eKgNx0pMs43Jb3tIkBVkW8n+F8hcAAP//AwBQSwEC&#10;LQAUAAYACAAAACEAtoM4kv4AAADhAQAAEwAAAAAAAAAAAAAAAAAAAAAAW0NvbnRlbnRfVHlwZXNd&#10;LnhtbFBLAQItABQABgAIAAAAIQA4/SH/1gAAAJQBAAALAAAAAAAAAAAAAAAAAC8BAABfcmVscy8u&#10;cmVsc1BLAQItABQABgAIAAAAIQDccFUOJQIAAMUEAAAOAAAAAAAAAAAAAAAAAC4CAABkcnMvZTJv&#10;RG9jLnhtbFBLAQItABQABgAIAAAAIQB04HIj4QAAAAoBAAAPAAAAAAAAAAAAAAAAAH8EAABkcnMv&#10;ZG93bnJldi54bWxQSwUGAAAAAAQABADzAAAAjQUAAAAA&#10;" path="m6870065,l,,,321779r6870065,l6870065,xe" fillcolor="#004d73" stroked="f">
              <v:path arrowok="t"/>
              <w10:wrap anchorx="page" anchory="page"/>
            </v:shape>
          </w:pict>
        </mc:Fallback>
      </mc:AlternateContent>
    </w:r>
    <w:r>
      <w:rPr>
        <w:noProof/>
        <w:sz w:val="20"/>
      </w:rPr>
      <mc:AlternateContent>
        <mc:Choice Requires="wps">
          <w:drawing>
            <wp:anchor distT="0" distB="0" distL="0" distR="0" simplePos="0" relativeHeight="251658273" behindDoc="1" locked="0" layoutInCell="1" allowOverlap="1" wp14:anchorId="71A6DCB6" wp14:editId="296E2176">
              <wp:simplePos x="0" y="0"/>
              <wp:positionH relativeFrom="page">
                <wp:posOffset>627380</wp:posOffset>
              </wp:positionH>
              <wp:positionV relativeFrom="page">
                <wp:posOffset>493394</wp:posOffset>
              </wp:positionV>
              <wp:extent cx="4150360" cy="224790"/>
              <wp:effectExtent l="0" t="0" r="0" b="0"/>
              <wp:wrapNone/>
              <wp:docPr id="353" name="Textbox 3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150360" cy="224790"/>
                      </a:xfrm>
                      <a:prstGeom prst="rect">
                        <a:avLst/>
                      </a:prstGeom>
                    </wps:spPr>
                    <wps:txbx>
                      <w:txbxContent>
                        <w:p w14:paraId="55AFE5D9"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1"/>
                              <w:sz w:val="28"/>
                            </w:rPr>
                            <w:t xml:space="preserve"> </w:t>
                          </w:r>
                          <w:r>
                            <w:rPr>
                              <w:color w:val="F3F3F3"/>
                              <w:sz w:val="28"/>
                            </w:rPr>
                            <w:t>2025:</w:t>
                          </w:r>
                          <w:r>
                            <w:rPr>
                              <w:color w:val="F3F3F3"/>
                              <w:spacing w:val="-7"/>
                              <w:sz w:val="28"/>
                            </w:rPr>
                            <w:t xml:space="preserve"> </w:t>
                          </w:r>
                          <w:r>
                            <w:rPr>
                              <w:color w:val="F3F3F3"/>
                              <w:sz w:val="28"/>
                            </w:rPr>
                            <w:t>Events</w:t>
                          </w:r>
                          <w:r>
                            <w:rPr>
                              <w:color w:val="F3F3F3"/>
                              <w:spacing w:val="-19"/>
                              <w:sz w:val="28"/>
                            </w:rPr>
                            <w:t xml:space="preserve"> </w:t>
                          </w:r>
                          <w:r>
                            <w:rPr>
                              <w:color w:val="F3F3F3"/>
                              <w:sz w:val="28"/>
                            </w:rPr>
                            <w:t>Attended</w:t>
                          </w:r>
                          <w:r>
                            <w:rPr>
                              <w:color w:val="F3F3F3"/>
                              <w:spacing w:val="-6"/>
                              <w:sz w:val="28"/>
                            </w:rPr>
                            <w:t xml:space="preserve"> </w:t>
                          </w:r>
                          <w:r>
                            <w:rPr>
                              <w:color w:val="F3F3F3"/>
                              <w:sz w:val="28"/>
                            </w:rPr>
                            <w:t>by</w:t>
                          </w:r>
                          <w:r>
                            <w:rPr>
                              <w:color w:val="F3F3F3"/>
                              <w:spacing w:val="-8"/>
                              <w:sz w:val="28"/>
                            </w:rPr>
                            <w:t xml:space="preserve"> </w:t>
                          </w:r>
                          <w:r>
                            <w:rPr>
                              <w:color w:val="F3F3F3"/>
                              <w:spacing w:val="-4"/>
                              <w:sz w:val="28"/>
                            </w:rPr>
                            <w:t>CCDA</w:t>
                          </w:r>
                        </w:p>
                      </w:txbxContent>
                    </wps:txbx>
                    <wps:bodyPr wrap="square" lIns="0" tIns="0" rIns="0" bIns="0" rtlCol="0">
                      <a:noAutofit/>
                    </wps:bodyPr>
                  </wps:wsp>
                </a:graphicData>
              </a:graphic>
            </wp:anchor>
          </w:drawing>
        </mc:Choice>
        <mc:Fallback>
          <w:pict>
            <v:shapetype w14:anchorId="71A6DCB6" id="_x0000_t202" coordsize="21600,21600" o:spt="202" path="m,l,21600r21600,l21600,xe">
              <v:stroke joinstyle="miter"/>
              <v:path gradientshapeok="t" o:connecttype="rect"/>
            </v:shapetype>
            <v:shape id="Textbox 353" o:spid="_x0000_s1143" type="#_x0000_t202" style="position:absolute;margin-left:49.4pt;margin-top:38.85pt;width:326.8pt;height:17.7pt;z-index:-251658207;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l+hCmQEAACMDAAAOAAAAZHJzL2Uyb0RvYy54bWysUs2O0zAQviPxDpbvNGlZlt2o6QpYgZBW&#10;gLTwAK5jNxaxx8y4Tfr2jL1pi9gb4uJMPOPP34/Xd5MfxMEgOQitXC5qKUzQ0Lmwa+WP7x9f3UhB&#10;SYVODRBMK4+G5N3m5Yv1GBuzgh6GzqBgkEDNGFvZpxSbqiLdG69oAdEEblpArxL/4q7qUI2M7odq&#10;VdfX1QjYRQRtiHj3/qkpNwXfWqPTV2vJJDG0krmlsmJZt3mtNmvV7FDF3umZhvoHFl65wJeeoe5V&#10;UmKP7hmUdxqBwKaFBl+BtU6booHVLOu/1Dz2Kpqihc2heLaJ/h+s/nJ4jN9QpOk9TBxgEUHxAfRP&#10;Ym+qMVIzz2RPqSGezkIniz5/WYLgg+zt8eynmZLQvHm1fFO/vuaW5t5qdfX2thheXU5HpPTJgBe5&#10;aCVyXoWBOjxQyver5jQyk3m6PzNJ03YSrmPSNznGvLWF7shiRs6zlfRrr9BIMXwObFgO/1Tgqdie&#10;CkzDByhPJGsK8G6fwLrC4II7M+AkCrH51eSo//wvU5e3vfkNAAD//wMAUEsDBBQABgAIAAAAIQBr&#10;fQrg3wAAAAkBAAAPAAAAZHJzL2Rvd25yZXYueG1sTI9BT4NAFITvJv6HzWvizS5ULS1laRqjJxMj&#10;xYPHBV5hU/YtstsW/73PUz1OZjLzTbadbC/OOHrjSEE8j0Ag1a4x1Cr4LF/vVyB80NTo3hEq+EEP&#10;2/z2JtNp4y5U4HkfWsEl5FOtoAthSKX0dYdW+7kbkNg7uNHqwHJsZTPqC5fbXi6iaCmtNsQLnR7w&#10;ucP6uD9ZBbsvKl7M93v1URwKU5briN6WR6XuZtNuAyLgFK5h+MNndMiZqXInarzoFaxXTB4UJEkC&#10;gv3kafEIouJg/BCDzDP5/0H+CwAA//8DAFBLAQItABQABgAIAAAAIQC2gziS/gAAAOEBAAATAAAA&#10;AAAAAAAAAAAAAAAAAABbQ29udGVudF9UeXBlc10ueG1sUEsBAi0AFAAGAAgAAAAhADj9If/WAAAA&#10;lAEAAAsAAAAAAAAAAAAAAAAALwEAAF9yZWxzLy5yZWxzUEsBAi0AFAAGAAgAAAAhAIOX6EKZAQAA&#10;IwMAAA4AAAAAAAAAAAAAAAAALgIAAGRycy9lMm9Eb2MueG1sUEsBAi0AFAAGAAgAAAAhAGt9CuDf&#10;AAAACQEAAA8AAAAAAAAAAAAAAAAA8wMAAGRycy9kb3ducmV2LnhtbFBLBQYAAAAABAAEAPMAAAD/&#10;BAAAAAA=&#10;" filled="f" stroked="f">
              <v:textbox inset="0,0,0,0">
                <w:txbxContent>
                  <w:p w14:paraId="55AFE5D9" w14:textId="77777777" w:rsidR="006C66B2" w:rsidRDefault="00032C37">
                    <w:pPr>
                      <w:spacing w:before="11"/>
                      <w:ind w:left="20"/>
                      <w:rPr>
                        <w:sz w:val="28"/>
                      </w:rPr>
                    </w:pPr>
                    <w:r>
                      <w:rPr>
                        <w:color w:val="F3F3F3"/>
                        <w:sz w:val="28"/>
                      </w:rPr>
                      <w:t>ANNUAL</w:t>
                    </w:r>
                    <w:r>
                      <w:rPr>
                        <w:color w:val="F3F3F3"/>
                        <w:spacing w:val="-20"/>
                        <w:sz w:val="28"/>
                      </w:rPr>
                      <w:t xml:space="preserve"> </w:t>
                    </w:r>
                    <w:r>
                      <w:rPr>
                        <w:color w:val="F3F3F3"/>
                        <w:sz w:val="28"/>
                      </w:rPr>
                      <w:t>REPORT</w:t>
                    </w:r>
                    <w:r>
                      <w:rPr>
                        <w:color w:val="F3F3F3"/>
                        <w:spacing w:val="-11"/>
                        <w:sz w:val="28"/>
                      </w:rPr>
                      <w:t xml:space="preserve"> </w:t>
                    </w:r>
                    <w:r>
                      <w:rPr>
                        <w:color w:val="F3F3F3"/>
                        <w:sz w:val="28"/>
                      </w:rPr>
                      <w:t>2025:</w:t>
                    </w:r>
                    <w:r>
                      <w:rPr>
                        <w:color w:val="F3F3F3"/>
                        <w:spacing w:val="-7"/>
                        <w:sz w:val="28"/>
                      </w:rPr>
                      <w:t xml:space="preserve"> </w:t>
                    </w:r>
                    <w:r>
                      <w:rPr>
                        <w:color w:val="F3F3F3"/>
                        <w:sz w:val="28"/>
                      </w:rPr>
                      <w:t>Events</w:t>
                    </w:r>
                    <w:r>
                      <w:rPr>
                        <w:color w:val="F3F3F3"/>
                        <w:spacing w:val="-19"/>
                        <w:sz w:val="28"/>
                      </w:rPr>
                      <w:t xml:space="preserve"> </w:t>
                    </w:r>
                    <w:r>
                      <w:rPr>
                        <w:color w:val="F3F3F3"/>
                        <w:sz w:val="28"/>
                      </w:rPr>
                      <w:t>Attended</w:t>
                    </w:r>
                    <w:r>
                      <w:rPr>
                        <w:color w:val="F3F3F3"/>
                        <w:spacing w:val="-6"/>
                        <w:sz w:val="28"/>
                      </w:rPr>
                      <w:t xml:space="preserve"> </w:t>
                    </w:r>
                    <w:r>
                      <w:rPr>
                        <w:color w:val="F3F3F3"/>
                        <w:sz w:val="28"/>
                      </w:rPr>
                      <w:t>by</w:t>
                    </w:r>
                    <w:r>
                      <w:rPr>
                        <w:color w:val="F3F3F3"/>
                        <w:spacing w:val="-8"/>
                        <w:sz w:val="28"/>
                      </w:rPr>
                      <w:t xml:space="preserve"> </w:t>
                    </w:r>
                    <w:r>
                      <w:rPr>
                        <w:color w:val="F3F3F3"/>
                        <w:spacing w:val="-4"/>
                        <w:sz w:val="28"/>
                      </w:rPr>
                      <w:t>CCDA</w:t>
                    </w:r>
                  </w:p>
                </w:txbxContent>
              </v:textbox>
              <w10:wrap anchorx="page" anchory="page"/>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3F6CF3" w14:textId="77777777" w:rsidR="006C66B2" w:rsidRDefault="006C66B2">
    <w:pPr>
      <w:pStyle w:val="BodyText"/>
      <w:spacing w:line="14" w:lineRule="auto"/>
      <w:rPr>
        <w:sz w:val="2"/>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685D9" w14:textId="77777777" w:rsidR="006C66B2" w:rsidRDefault="006C66B2">
    <w:pPr>
      <w:pStyle w:val="BodyText"/>
      <w:spacing w:line="14" w:lineRule="auto"/>
      <w:rPr>
        <w:sz w:val="2"/>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7F18B9" w14:textId="77777777" w:rsidR="006C66B2" w:rsidRDefault="006C66B2">
    <w:pPr>
      <w:pStyle w:val="BodyText"/>
      <w:spacing w:line="14" w:lineRule="auto"/>
      <w:rPr>
        <w:sz w:val="2"/>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065538" w14:textId="77777777" w:rsidR="006C66B2" w:rsidRDefault="006C66B2">
    <w:pPr>
      <w:pStyle w:val="BodyText"/>
      <w:spacing w:line="14" w:lineRule="auto"/>
      <w:rPr>
        <w:sz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380903"/>
    <w:multiLevelType w:val="hybridMultilevel"/>
    <w:tmpl w:val="B6B4A24C"/>
    <w:lvl w:ilvl="0" w:tplc="0409000F">
      <w:start w:val="1"/>
      <w:numFmt w:val="decimal"/>
      <w:lvlText w:val="%1."/>
      <w:lvlJc w:val="left"/>
      <w:pPr>
        <w:ind w:left="884" w:hanging="360"/>
      </w:pPr>
    </w:lvl>
    <w:lvl w:ilvl="1" w:tplc="04090019" w:tentative="1">
      <w:start w:val="1"/>
      <w:numFmt w:val="lowerLetter"/>
      <w:lvlText w:val="%2."/>
      <w:lvlJc w:val="left"/>
      <w:pPr>
        <w:ind w:left="1604" w:hanging="360"/>
      </w:pPr>
    </w:lvl>
    <w:lvl w:ilvl="2" w:tplc="0409001B" w:tentative="1">
      <w:start w:val="1"/>
      <w:numFmt w:val="lowerRoman"/>
      <w:lvlText w:val="%3."/>
      <w:lvlJc w:val="right"/>
      <w:pPr>
        <w:ind w:left="2324" w:hanging="180"/>
      </w:pPr>
    </w:lvl>
    <w:lvl w:ilvl="3" w:tplc="0409000F" w:tentative="1">
      <w:start w:val="1"/>
      <w:numFmt w:val="decimal"/>
      <w:lvlText w:val="%4."/>
      <w:lvlJc w:val="left"/>
      <w:pPr>
        <w:ind w:left="3044" w:hanging="360"/>
      </w:pPr>
    </w:lvl>
    <w:lvl w:ilvl="4" w:tplc="04090019" w:tentative="1">
      <w:start w:val="1"/>
      <w:numFmt w:val="lowerLetter"/>
      <w:lvlText w:val="%5."/>
      <w:lvlJc w:val="left"/>
      <w:pPr>
        <w:ind w:left="3764" w:hanging="360"/>
      </w:pPr>
    </w:lvl>
    <w:lvl w:ilvl="5" w:tplc="0409001B" w:tentative="1">
      <w:start w:val="1"/>
      <w:numFmt w:val="lowerRoman"/>
      <w:lvlText w:val="%6."/>
      <w:lvlJc w:val="right"/>
      <w:pPr>
        <w:ind w:left="4484" w:hanging="180"/>
      </w:pPr>
    </w:lvl>
    <w:lvl w:ilvl="6" w:tplc="0409000F" w:tentative="1">
      <w:start w:val="1"/>
      <w:numFmt w:val="decimal"/>
      <w:lvlText w:val="%7."/>
      <w:lvlJc w:val="left"/>
      <w:pPr>
        <w:ind w:left="5204" w:hanging="360"/>
      </w:pPr>
    </w:lvl>
    <w:lvl w:ilvl="7" w:tplc="04090019" w:tentative="1">
      <w:start w:val="1"/>
      <w:numFmt w:val="lowerLetter"/>
      <w:lvlText w:val="%8."/>
      <w:lvlJc w:val="left"/>
      <w:pPr>
        <w:ind w:left="5924" w:hanging="360"/>
      </w:pPr>
    </w:lvl>
    <w:lvl w:ilvl="8" w:tplc="0409001B" w:tentative="1">
      <w:start w:val="1"/>
      <w:numFmt w:val="lowerRoman"/>
      <w:lvlText w:val="%9."/>
      <w:lvlJc w:val="right"/>
      <w:pPr>
        <w:ind w:left="6644" w:hanging="180"/>
      </w:pPr>
    </w:lvl>
  </w:abstractNum>
  <w:abstractNum w:abstractNumId="1" w15:restartNumberingAfterBreak="0">
    <w:nsid w:val="23203A33"/>
    <w:multiLevelType w:val="hybridMultilevel"/>
    <w:tmpl w:val="D814F696"/>
    <w:lvl w:ilvl="0" w:tplc="7DB61220">
      <w:start w:val="1"/>
      <w:numFmt w:val="decimal"/>
      <w:lvlText w:val="%1."/>
      <w:lvlJc w:val="left"/>
      <w:pPr>
        <w:ind w:left="791" w:hanging="269"/>
      </w:pPr>
      <w:rPr>
        <w:rFonts w:ascii="Arial" w:eastAsia="Arial" w:hAnsi="Arial" w:cs="Arial" w:hint="default"/>
        <w:b w:val="0"/>
        <w:bCs w:val="0"/>
        <w:i w:val="0"/>
        <w:iCs w:val="0"/>
        <w:spacing w:val="0"/>
        <w:w w:val="100"/>
        <w:sz w:val="24"/>
        <w:szCs w:val="24"/>
        <w:lang w:val="en-US" w:eastAsia="en-US" w:bidi="ar-SA"/>
      </w:rPr>
    </w:lvl>
    <w:lvl w:ilvl="1" w:tplc="C6E86F6E">
      <w:numFmt w:val="bullet"/>
      <w:lvlText w:val="•"/>
      <w:lvlJc w:val="left"/>
      <w:pPr>
        <w:ind w:left="1255" w:hanging="269"/>
      </w:pPr>
      <w:rPr>
        <w:rFonts w:hint="default"/>
        <w:lang w:val="en-US" w:eastAsia="en-US" w:bidi="ar-SA"/>
      </w:rPr>
    </w:lvl>
    <w:lvl w:ilvl="2" w:tplc="67AA6E74">
      <w:numFmt w:val="bullet"/>
      <w:lvlText w:val="•"/>
      <w:lvlJc w:val="left"/>
      <w:pPr>
        <w:ind w:left="1710" w:hanging="269"/>
      </w:pPr>
      <w:rPr>
        <w:rFonts w:hint="default"/>
        <w:lang w:val="en-US" w:eastAsia="en-US" w:bidi="ar-SA"/>
      </w:rPr>
    </w:lvl>
    <w:lvl w:ilvl="3" w:tplc="CD2EE422">
      <w:numFmt w:val="bullet"/>
      <w:lvlText w:val="•"/>
      <w:lvlJc w:val="left"/>
      <w:pPr>
        <w:ind w:left="2165" w:hanging="269"/>
      </w:pPr>
      <w:rPr>
        <w:rFonts w:hint="default"/>
        <w:lang w:val="en-US" w:eastAsia="en-US" w:bidi="ar-SA"/>
      </w:rPr>
    </w:lvl>
    <w:lvl w:ilvl="4" w:tplc="AD82EC46">
      <w:numFmt w:val="bullet"/>
      <w:lvlText w:val="•"/>
      <w:lvlJc w:val="left"/>
      <w:pPr>
        <w:ind w:left="2620" w:hanging="269"/>
      </w:pPr>
      <w:rPr>
        <w:rFonts w:hint="default"/>
        <w:lang w:val="en-US" w:eastAsia="en-US" w:bidi="ar-SA"/>
      </w:rPr>
    </w:lvl>
    <w:lvl w:ilvl="5" w:tplc="F9246D4E">
      <w:numFmt w:val="bullet"/>
      <w:lvlText w:val="•"/>
      <w:lvlJc w:val="left"/>
      <w:pPr>
        <w:ind w:left="3075" w:hanging="269"/>
      </w:pPr>
      <w:rPr>
        <w:rFonts w:hint="default"/>
        <w:lang w:val="en-US" w:eastAsia="en-US" w:bidi="ar-SA"/>
      </w:rPr>
    </w:lvl>
    <w:lvl w:ilvl="6" w:tplc="C93C8C6C">
      <w:numFmt w:val="bullet"/>
      <w:lvlText w:val="•"/>
      <w:lvlJc w:val="left"/>
      <w:pPr>
        <w:ind w:left="3530" w:hanging="269"/>
      </w:pPr>
      <w:rPr>
        <w:rFonts w:hint="default"/>
        <w:lang w:val="en-US" w:eastAsia="en-US" w:bidi="ar-SA"/>
      </w:rPr>
    </w:lvl>
    <w:lvl w:ilvl="7" w:tplc="B308E800">
      <w:numFmt w:val="bullet"/>
      <w:lvlText w:val="•"/>
      <w:lvlJc w:val="left"/>
      <w:pPr>
        <w:ind w:left="3985" w:hanging="269"/>
      </w:pPr>
      <w:rPr>
        <w:rFonts w:hint="default"/>
        <w:lang w:val="en-US" w:eastAsia="en-US" w:bidi="ar-SA"/>
      </w:rPr>
    </w:lvl>
    <w:lvl w:ilvl="8" w:tplc="04A235F4">
      <w:numFmt w:val="bullet"/>
      <w:lvlText w:val="•"/>
      <w:lvlJc w:val="left"/>
      <w:pPr>
        <w:ind w:left="4440" w:hanging="269"/>
      </w:pPr>
      <w:rPr>
        <w:rFonts w:hint="default"/>
        <w:lang w:val="en-US" w:eastAsia="en-US" w:bidi="ar-SA"/>
      </w:rPr>
    </w:lvl>
  </w:abstractNum>
  <w:abstractNum w:abstractNumId="2" w15:restartNumberingAfterBreak="0">
    <w:nsid w:val="2DE857FA"/>
    <w:multiLevelType w:val="hybridMultilevel"/>
    <w:tmpl w:val="D16470E8"/>
    <w:lvl w:ilvl="0" w:tplc="DD243F88">
      <w:start w:val="1"/>
      <w:numFmt w:val="decimal"/>
      <w:lvlText w:val="%1."/>
      <w:lvlJc w:val="left"/>
      <w:pPr>
        <w:ind w:left="813" w:hanging="269"/>
      </w:pPr>
      <w:rPr>
        <w:rFonts w:ascii="Arial" w:eastAsia="Arial" w:hAnsi="Arial" w:cs="Arial" w:hint="default"/>
        <w:b w:val="0"/>
        <w:bCs w:val="0"/>
        <w:i w:val="0"/>
        <w:iCs w:val="0"/>
        <w:spacing w:val="0"/>
        <w:w w:val="100"/>
        <w:sz w:val="24"/>
        <w:szCs w:val="24"/>
        <w:lang w:val="en-US" w:eastAsia="en-US" w:bidi="ar-SA"/>
      </w:rPr>
    </w:lvl>
    <w:lvl w:ilvl="1" w:tplc="C8760D28">
      <w:numFmt w:val="bullet"/>
      <w:lvlText w:val="•"/>
      <w:lvlJc w:val="left"/>
      <w:pPr>
        <w:ind w:left="1273" w:hanging="269"/>
      </w:pPr>
      <w:rPr>
        <w:rFonts w:hint="default"/>
        <w:lang w:val="en-US" w:eastAsia="en-US" w:bidi="ar-SA"/>
      </w:rPr>
    </w:lvl>
    <w:lvl w:ilvl="2" w:tplc="2702EC6C">
      <w:numFmt w:val="bullet"/>
      <w:lvlText w:val="•"/>
      <w:lvlJc w:val="left"/>
      <w:pPr>
        <w:ind w:left="1726" w:hanging="269"/>
      </w:pPr>
      <w:rPr>
        <w:rFonts w:hint="default"/>
        <w:lang w:val="en-US" w:eastAsia="en-US" w:bidi="ar-SA"/>
      </w:rPr>
    </w:lvl>
    <w:lvl w:ilvl="3" w:tplc="80DABAA4">
      <w:numFmt w:val="bullet"/>
      <w:lvlText w:val="•"/>
      <w:lvlJc w:val="left"/>
      <w:pPr>
        <w:ind w:left="2179" w:hanging="269"/>
      </w:pPr>
      <w:rPr>
        <w:rFonts w:hint="default"/>
        <w:lang w:val="en-US" w:eastAsia="en-US" w:bidi="ar-SA"/>
      </w:rPr>
    </w:lvl>
    <w:lvl w:ilvl="4" w:tplc="AEE05E0C">
      <w:numFmt w:val="bullet"/>
      <w:lvlText w:val="•"/>
      <w:lvlJc w:val="left"/>
      <w:pPr>
        <w:ind w:left="2632" w:hanging="269"/>
      </w:pPr>
      <w:rPr>
        <w:rFonts w:hint="default"/>
        <w:lang w:val="en-US" w:eastAsia="en-US" w:bidi="ar-SA"/>
      </w:rPr>
    </w:lvl>
    <w:lvl w:ilvl="5" w:tplc="70ACE312">
      <w:numFmt w:val="bullet"/>
      <w:lvlText w:val="•"/>
      <w:lvlJc w:val="left"/>
      <w:pPr>
        <w:ind w:left="3085" w:hanging="269"/>
      </w:pPr>
      <w:rPr>
        <w:rFonts w:hint="default"/>
        <w:lang w:val="en-US" w:eastAsia="en-US" w:bidi="ar-SA"/>
      </w:rPr>
    </w:lvl>
    <w:lvl w:ilvl="6" w:tplc="CA12C778">
      <w:numFmt w:val="bullet"/>
      <w:lvlText w:val="•"/>
      <w:lvlJc w:val="left"/>
      <w:pPr>
        <w:ind w:left="3538" w:hanging="269"/>
      </w:pPr>
      <w:rPr>
        <w:rFonts w:hint="default"/>
        <w:lang w:val="en-US" w:eastAsia="en-US" w:bidi="ar-SA"/>
      </w:rPr>
    </w:lvl>
    <w:lvl w:ilvl="7" w:tplc="FECEDFDC">
      <w:numFmt w:val="bullet"/>
      <w:lvlText w:val="•"/>
      <w:lvlJc w:val="left"/>
      <w:pPr>
        <w:ind w:left="3991" w:hanging="269"/>
      </w:pPr>
      <w:rPr>
        <w:rFonts w:hint="default"/>
        <w:lang w:val="en-US" w:eastAsia="en-US" w:bidi="ar-SA"/>
      </w:rPr>
    </w:lvl>
    <w:lvl w:ilvl="8" w:tplc="A5C26BA8">
      <w:numFmt w:val="bullet"/>
      <w:lvlText w:val="•"/>
      <w:lvlJc w:val="left"/>
      <w:pPr>
        <w:ind w:left="4444" w:hanging="269"/>
      </w:pPr>
      <w:rPr>
        <w:rFonts w:hint="default"/>
        <w:lang w:val="en-US" w:eastAsia="en-US" w:bidi="ar-SA"/>
      </w:rPr>
    </w:lvl>
  </w:abstractNum>
  <w:abstractNum w:abstractNumId="3" w15:restartNumberingAfterBreak="0">
    <w:nsid w:val="3170656D"/>
    <w:multiLevelType w:val="hybridMultilevel"/>
    <w:tmpl w:val="99F4B6EC"/>
    <w:lvl w:ilvl="0" w:tplc="0DA27F54">
      <w:numFmt w:val="bullet"/>
      <w:lvlText w:val=""/>
      <w:lvlJc w:val="left"/>
      <w:pPr>
        <w:ind w:left="422" w:hanging="190"/>
      </w:pPr>
      <w:rPr>
        <w:rFonts w:ascii="Symbol" w:eastAsia="Symbol" w:hAnsi="Symbol" w:cs="Symbol" w:hint="default"/>
        <w:b w:val="0"/>
        <w:bCs w:val="0"/>
        <w:i w:val="0"/>
        <w:iCs w:val="0"/>
        <w:spacing w:val="0"/>
        <w:w w:val="99"/>
        <w:sz w:val="20"/>
        <w:szCs w:val="20"/>
        <w:lang w:val="en-US" w:eastAsia="en-US" w:bidi="ar-SA"/>
      </w:rPr>
    </w:lvl>
    <w:lvl w:ilvl="1" w:tplc="20E410C4">
      <w:numFmt w:val="bullet"/>
      <w:lvlText w:val="•"/>
      <w:lvlJc w:val="left"/>
      <w:pPr>
        <w:ind w:left="783" w:hanging="190"/>
      </w:pPr>
      <w:rPr>
        <w:rFonts w:hint="default"/>
        <w:lang w:val="en-US" w:eastAsia="en-US" w:bidi="ar-SA"/>
      </w:rPr>
    </w:lvl>
    <w:lvl w:ilvl="2" w:tplc="7AB84444">
      <w:numFmt w:val="bullet"/>
      <w:lvlText w:val="•"/>
      <w:lvlJc w:val="left"/>
      <w:pPr>
        <w:ind w:left="1146" w:hanging="190"/>
      </w:pPr>
      <w:rPr>
        <w:rFonts w:hint="default"/>
        <w:lang w:val="en-US" w:eastAsia="en-US" w:bidi="ar-SA"/>
      </w:rPr>
    </w:lvl>
    <w:lvl w:ilvl="3" w:tplc="360CEA28">
      <w:numFmt w:val="bullet"/>
      <w:lvlText w:val="•"/>
      <w:lvlJc w:val="left"/>
      <w:pPr>
        <w:ind w:left="1509" w:hanging="190"/>
      </w:pPr>
      <w:rPr>
        <w:rFonts w:hint="default"/>
        <w:lang w:val="en-US" w:eastAsia="en-US" w:bidi="ar-SA"/>
      </w:rPr>
    </w:lvl>
    <w:lvl w:ilvl="4" w:tplc="BF829844">
      <w:numFmt w:val="bullet"/>
      <w:lvlText w:val="•"/>
      <w:lvlJc w:val="left"/>
      <w:pPr>
        <w:ind w:left="1872" w:hanging="190"/>
      </w:pPr>
      <w:rPr>
        <w:rFonts w:hint="default"/>
        <w:lang w:val="en-US" w:eastAsia="en-US" w:bidi="ar-SA"/>
      </w:rPr>
    </w:lvl>
    <w:lvl w:ilvl="5" w:tplc="05062352">
      <w:numFmt w:val="bullet"/>
      <w:lvlText w:val="•"/>
      <w:lvlJc w:val="left"/>
      <w:pPr>
        <w:ind w:left="2236" w:hanging="190"/>
      </w:pPr>
      <w:rPr>
        <w:rFonts w:hint="default"/>
        <w:lang w:val="en-US" w:eastAsia="en-US" w:bidi="ar-SA"/>
      </w:rPr>
    </w:lvl>
    <w:lvl w:ilvl="6" w:tplc="8B3CECE2">
      <w:numFmt w:val="bullet"/>
      <w:lvlText w:val="•"/>
      <w:lvlJc w:val="left"/>
      <w:pPr>
        <w:ind w:left="2599" w:hanging="190"/>
      </w:pPr>
      <w:rPr>
        <w:rFonts w:hint="default"/>
        <w:lang w:val="en-US" w:eastAsia="en-US" w:bidi="ar-SA"/>
      </w:rPr>
    </w:lvl>
    <w:lvl w:ilvl="7" w:tplc="17627E06">
      <w:numFmt w:val="bullet"/>
      <w:lvlText w:val="•"/>
      <w:lvlJc w:val="left"/>
      <w:pPr>
        <w:ind w:left="2962" w:hanging="190"/>
      </w:pPr>
      <w:rPr>
        <w:rFonts w:hint="default"/>
        <w:lang w:val="en-US" w:eastAsia="en-US" w:bidi="ar-SA"/>
      </w:rPr>
    </w:lvl>
    <w:lvl w:ilvl="8" w:tplc="2A6CC63A">
      <w:numFmt w:val="bullet"/>
      <w:lvlText w:val="•"/>
      <w:lvlJc w:val="left"/>
      <w:pPr>
        <w:ind w:left="3325" w:hanging="190"/>
      </w:pPr>
      <w:rPr>
        <w:rFonts w:hint="default"/>
        <w:lang w:val="en-US" w:eastAsia="en-US" w:bidi="ar-SA"/>
      </w:rPr>
    </w:lvl>
  </w:abstractNum>
  <w:abstractNum w:abstractNumId="4" w15:restartNumberingAfterBreak="0">
    <w:nsid w:val="319320F4"/>
    <w:multiLevelType w:val="hybridMultilevel"/>
    <w:tmpl w:val="C8EA53AC"/>
    <w:lvl w:ilvl="0" w:tplc="8692FEA0">
      <w:numFmt w:val="bullet"/>
      <w:lvlText w:val=""/>
      <w:lvlJc w:val="left"/>
      <w:pPr>
        <w:ind w:left="422" w:hanging="185"/>
      </w:pPr>
      <w:rPr>
        <w:rFonts w:ascii="Symbol" w:eastAsia="Symbol" w:hAnsi="Symbol" w:cs="Symbol" w:hint="default"/>
        <w:b w:val="0"/>
        <w:bCs w:val="0"/>
        <w:i w:val="0"/>
        <w:iCs w:val="0"/>
        <w:spacing w:val="0"/>
        <w:w w:val="99"/>
        <w:sz w:val="20"/>
        <w:szCs w:val="20"/>
        <w:lang w:val="en-US" w:eastAsia="en-US" w:bidi="ar-SA"/>
      </w:rPr>
    </w:lvl>
    <w:lvl w:ilvl="1" w:tplc="E626DD34">
      <w:numFmt w:val="bullet"/>
      <w:lvlText w:val="•"/>
      <w:lvlJc w:val="left"/>
      <w:pPr>
        <w:ind w:left="783" w:hanging="185"/>
      </w:pPr>
      <w:rPr>
        <w:rFonts w:hint="default"/>
        <w:lang w:val="en-US" w:eastAsia="en-US" w:bidi="ar-SA"/>
      </w:rPr>
    </w:lvl>
    <w:lvl w:ilvl="2" w:tplc="916077A0">
      <w:numFmt w:val="bullet"/>
      <w:lvlText w:val="•"/>
      <w:lvlJc w:val="left"/>
      <w:pPr>
        <w:ind w:left="1146" w:hanging="185"/>
      </w:pPr>
      <w:rPr>
        <w:rFonts w:hint="default"/>
        <w:lang w:val="en-US" w:eastAsia="en-US" w:bidi="ar-SA"/>
      </w:rPr>
    </w:lvl>
    <w:lvl w:ilvl="3" w:tplc="D1067294">
      <w:numFmt w:val="bullet"/>
      <w:lvlText w:val="•"/>
      <w:lvlJc w:val="left"/>
      <w:pPr>
        <w:ind w:left="1509" w:hanging="185"/>
      </w:pPr>
      <w:rPr>
        <w:rFonts w:hint="default"/>
        <w:lang w:val="en-US" w:eastAsia="en-US" w:bidi="ar-SA"/>
      </w:rPr>
    </w:lvl>
    <w:lvl w:ilvl="4" w:tplc="12EC4B72">
      <w:numFmt w:val="bullet"/>
      <w:lvlText w:val="•"/>
      <w:lvlJc w:val="left"/>
      <w:pPr>
        <w:ind w:left="1872" w:hanging="185"/>
      </w:pPr>
      <w:rPr>
        <w:rFonts w:hint="default"/>
        <w:lang w:val="en-US" w:eastAsia="en-US" w:bidi="ar-SA"/>
      </w:rPr>
    </w:lvl>
    <w:lvl w:ilvl="5" w:tplc="BB8C8B4C">
      <w:numFmt w:val="bullet"/>
      <w:lvlText w:val="•"/>
      <w:lvlJc w:val="left"/>
      <w:pPr>
        <w:ind w:left="2236" w:hanging="185"/>
      </w:pPr>
      <w:rPr>
        <w:rFonts w:hint="default"/>
        <w:lang w:val="en-US" w:eastAsia="en-US" w:bidi="ar-SA"/>
      </w:rPr>
    </w:lvl>
    <w:lvl w:ilvl="6" w:tplc="5074EDFC">
      <w:numFmt w:val="bullet"/>
      <w:lvlText w:val="•"/>
      <w:lvlJc w:val="left"/>
      <w:pPr>
        <w:ind w:left="2599" w:hanging="185"/>
      </w:pPr>
      <w:rPr>
        <w:rFonts w:hint="default"/>
        <w:lang w:val="en-US" w:eastAsia="en-US" w:bidi="ar-SA"/>
      </w:rPr>
    </w:lvl>
    <w:lvl w:ilvl="7" w:tplc="94786768">
      <w:numFmt w:val="bullet"/>
      <w:lvlText w:val="•"/>
      <w:lvlJc w:val="left"/>
      <w:pPr>
        <w:ind w:left="2962" w:hanging="185"/>
      </w:pPr>
      <w:rPr>
        <w:rFonts w:hint="default"/>
        <w:lang w:val="en-US" w:eastAsia="en-US" w:bidi="ar-SA"/>
      </w:rPr>
    </w:lvl>
    <w:lvl w:ilvl="8" w:tplc="6246AF54">
      <w:numFmt w:val="bullet"/>
      <w:lvlText w:val="•"/>
      <w:lvlJc w:val="left"/>
      <w:pPr>
        <w:ind w:left="3325" w:hanging="185"/>
      </w:pPr>
      <w:rPr>
        <w:rFonts w:hint="default"/>
        <w:lang w:val="en-US" w:eastAsia="en-US" w:bidi="ar-SA"/>
      </w:rPr>
    </w:lvl>
  </w:abstractNum>
  <w:abstractNum w:abstractNumId="5" w15:restartNumberingAfterBreak="0">
    <w:nsid w:val="325C329A"/>
    <w:multiLevelType w:val="hybridMultilevel"/>
    <w:tmpl w:val="FF8C5194"/>
    <w:lvl w:ilvl="0" w:tplc="1A3E3A42">
      <w:numFmt w:val="bullet"/>
      <w:lvlText w:val=""/>
      <w:lvlJc w:val="left"/>
      <w:pPr>
        <w:ind w:left="2021" w:hanging="360"/>
      </w:pPr>
      <w:rPr>
        <w:rFonts w:ascii="Symbol" w:eastAsia="Symbol" w:hAnsi="Symbol" w:cs="Symbol" w:hint="default"/>
        <w:b w:val="0"/>
        <w:bCs w:val="0"/>
        <w:i w:val="0"/>
        <w:iCs w:val="0"/>
        <w:spacing w:val="0"/>
        <w:w w:val="99"/>
        <w:sz w:val="20"/>
        <w:szCs w:val="20"/>
        <w:lang w:val="en-US" w:eastAsia="en-US" w:bidi="ar-SA"/>
      </w:rPr>
    </w:lvl>
    <w:lvl w:ilvl="1" w:tplc="8864FB18">
      <w:numFmt w:val="bullet"/>
      <w:lvlText w:val="•"/>
      <w:lvlJc w:val="left"/>
      <w:pPr>
        <w:ind w:left="2970" w:hanging="360"/>
      </w:pPr>
      <w:rPr>
        <w:rFonts w:hint="default"/>
        <w:lang w:val="en-US" w:eastAsia="en-US" w:bidi="ar-SA"/>
      </w:rPr>
    </w:lvl>
    <w:lvl w:ilvl="2" w:tplc="76D8D466">
      <w:numFmt w:val="bullet"/>
      <w:lvlText w:val="•"/>
      <w:lvlJc w:val="left"/>
      <w:pPr>
        <w:ind w:left="3920" w:hanging="360"/>
      </w:pPr>
      <w:rPr>
        <w:rFonts w:hint="default"/>
        <w:lang w:val="en-US" w:eastAsia="en-US" w:bidi="ar-SA"/>
      </w:rPr>
    </w:lvl>
    <w:lvl w:ilvl="3" w:tplc="E480993C">
      <w:numFmt w:val="bullet"/>
      <w:lvlText w:val="•"/>
      <w:lvlJc w:val="left"/>
      <w:pPr>
        <w:ind w:left="4870" w:hanging="360"/>
      </w:pPr>
      <w:rPr>
        <w:rFonts w:hint="default"/>
        <w:lang w:val="en-US" w:eastAsia="en-US" w:bidi="ar-SA"/>
      </w:rPr>
    </w:lvl>
    <w:lvl w:ilvl="4" w:tplc="0EE4ACD2">
      <w:numFmt w:val="bullet"/>
      <w:lvlText w:val="•"/>
      <w:lvlJc w:val="left"/>
      <w:pPr>
        <w:ind w:left="5820" w:hanging="360"/>
      </w:pPr>
      <w:rPr>
        <w:rFonts w:hint="default"/>
        <w:lang w:val="en-US" w:eastAsia="en-US" w:bidi="ar-SA"/>
      </w:rPr>
    </w:lvl>
    <w:lvl w:ilvl="5" w:tplc="871838B2">
      <w:numFmt w:val="bullet"/>
      <w:lvlText w:val="•"/>
      <w:lvlJc w:val="left"/>
      <w:pPr>
        <w:ind w:left="6770" w:hanging="360"/>
      </w:pPr>
      <w:rPr>
        <w:rFonts w:hint="default"/>
        <w:lang w:val="en-US" w:eastAsia="en-US" w:bidi="ar-SA"/>
      </w:rPr>
    </w:lvl>
    <w:lvl w:ilvl="6" w:tplc="665AE8B2">
      <w:numFmt w:val="bullet"/>
      <w:lvlText w:val="•"/>
      <w:lvlJc w:val="left"/>
      <w:pPr>
        <w:ind w:left="7720" w:hanging="360"/>
      </w:pPr>
      <w:rPr>
        <w:rFonts w:hint="default"/>
        <w:lang w:val="en-US" w:eastAsia="en-US" w:bidi="ar-SA"/>
      </w:rPr>
    </w:lvl>
    <w:lvl w:ilvl="7" w:tplc="BB8EABCA">
      <w:numFmt w:val="bullet"/>
      <w:lvlText w:val="•"/>
      <w:lvlJc w:val="left"/>
      <w:pPr>
        <w:ind w:left="8670" w:hanging="360"/>
      </w:pPr>
      <w:rPr>
        <w:rFonts w:hint="default"/>
        <w:lang w:val="en-US" w:eastAsia="en-US" w:bidi="ar-SA"/>
      </w:rPr>
    </w:lvl>
    <w:lvl w:ilvl="8" w:tplc="131C8B80">
      <w:numFmt w:val="bullet"/>
      <w:lvlText w:val="•"/>
      <w:lvlJc w:val="left"/>
      <w:pPr>
        <w:ind w:left="9620" w:hanging="360"/>
      </w:pPr>
      <w:rPr>
        <w:rFonts w:hint="default"/>
        <w:lang w:val="en-US" w:eastAsia="en-US" w:bidi="ar-SA"/>
      </w:rPr>
    </w:lvl>
  </w:abstractNum>
  <w:abstractNum w:abstractNumId="6" w15:restartNumberingAfterBreak="0">
    <w:nsid w:val="341B31EC"/>
    <w:multiLevelType w:val="hybridMultilevel"/>
    <w:tmpl w:val="D70A5410"/>
    <w:lvl w:ilvl="0" w:tplc="6666B710">
      <w:numFmt w:val="bullet"/>
      <w:lvlText w:val=""/>
      <w:lvlJc w:val="left"/>
      <w:pPr>
        <w:ind w:left="943" w:hanging="361"/>
      </w:pPr>
      <w:rPr>
        <w:rFonts w:ascii="Symbol" w:eastAsia="Symbol" w:hAnsi="Symbol" w:cs="Symbol" w:hint="default"/>
        <w:b w:val="0"/>
        <w:bCs w:val="0"/>
        <w:i w:val="0"/>
        <w:iCs w:val="0"/>
        <w:spacing w:val="0"/>
        <w:w w:val="99"/>
        <w:sz w:val="20"/>
        <w:szCs w:val="20"/>
        <w:lang w:val="en-US" w:eastAsia="en-US" w:bidi="ar-SA"/>
      </w:rPr>
    </w:lvl>
    <w:lvl w:ilvl="1" w:tplc="4FB6668C">
      <w:numFmt w:val="bullet"/>
      <w:lvlText w:val=""/>
      <w:lvlJc w:val="left"/>
      <w:pPr>
        <w:ind w:left="1061" w:hanging="361"/>
      </w:pPr>
      <w:rPr>
        <w:rFonts w:ascii="Symbol" w:eastAsia="Symbol" w:hAnsi="Symbol" w:cs="Symbol" w:hint="default"/>
        <w:b w:val="0"/>
        <w:bCs w:val="0"/>
        <w:i w:val="0"/>
        <w:iCs w:val="0"/>
        <w:spacing w:val="0"/>
        <w:w w:val="99"/>
        <w:sz w:val="20"/>
        <w:szCs w:val="20"/>
        <w:lang w:val="en-US" w:eastAsia="en-US" w:bidi="ar-SA"/>
      </w:rPr>
    </w:lvl>
    <w:lvl w:ilvl="2" w:tplc="95D0F86E">
      <w:numFmt w:val="bullet"/>
      <w:lvlText w:val="•"/>
      <w:lvlJc w:val="left"/>
      <w:pPr>
        <w:ind w:left="2222" w:hanging="361"/>
      </w:pPr>
      <w:rPr>
        <w:rFonts w:hint="default"/>
        <w:lang w:val="en-US" w:eastAsia="en-US" w:bidi="ar-SA"/>
      </w:rPr>
    </w:lvl>
    <w:lvl w:ilvl="3" w:tplc="42CA91C2">
      <w:numFmt w:val="bullet"/>
      <w:lvlText w:val="•"/>
      <w:lvlJc w:val="left"/>
      <w:pPr>
        <w:ind w:left="3384" w:hanging="361"/>
      </w:pPr>
      <w:rPr>
        <w:rFonts w:hint="default"/>
        <w:lang w:val="en-US" w:eastAsia="en-US" w:bidi="ar-SA"/>
      </w:rPr>
    </w:lvl>
    <w:lvl w:ilvl="4" w:tplc="62A0F316">
      <w:numFmt w:val="bullet"/>
      <w:lvlText w:val="•"/>
      <w:lvlJc w:val="left"/>
      <w:pPr>
        <w:ind w:left="4546" w:hanging="361"/>
      </w:pPr>
      <w:rPr>
        <w:rFonts w:hint="default"/>
        <w:lang w:val="en-US" w:eastAsia="en-US" w:bidi="ar-SA"/>
      </w:rPr>
    </w:lvl>
    <w:lvl w:ilvl="5" w:tplc="45D673C8">
      <w:numFmt w:val="bullet"/>
      <w:lvlText w:val="•"/>
      <w:lvlJc w:val="left"/>
      <w:pPr>
        <w:ind w:left="5708" w:hanging="361"/>
      </w:pPr>
      <w:rPr>
        <w:rFonts w:hint="default"/>
        <w:lang w:val="en-US" w:eastAsia="en-US" w:bidi="ar-SA"/>
      </w:rPr>
    </w:lvl>
    <w:lvl w:ilvl="6" w:tplc="4F26B74C">
      <w:numFmt w:val="bullet"/>
      <w:lvlText w:val="•"/>
      <w:lvlJc w:val="left"/>
      <w:pPr>
        <w:ind w:left="6871" w:hanging="361"/>
      </w:pPr>
      <w:rPr>
        <w:rFonts w:hint="default"/>
        <w:lang w:val="en-US" w:eastAsia="en-US" w:bidi="ar-SA"/>
      </w:rPr>
    </w:lvl>
    <w:lvl w:ilvl="7" w:tplc="4F12D7B4">
      <w:numFmt w:val="bullet"/>
      <w:lvlText w:val="•"/>
      <w:lvlJc w:val="left"/>
      <w:pPr>
        <w:ind w:left="8033" w:hanging="361"/>
      </w:pPr>
      <w:rPr>
        <w:rFonts w:hint="default"/>
        <w:lang w:val="en-US" w:eastAsia="en-US" w:bidi="ar-SA"/>
      </w:rPr>
    </w:lvl>
    <w:lvl w:ilvl="8" w:tplc="B9DA6EF4">
      <w:numFmt w:val="bullet"/>
      <w:lvlText w:val="•"/>
      <w:lvlJc w:val="left"/>
      <w:pPr>
        <w:ind w:left="9195" w:hanging="361"/>
      </w:pPr>
      <w:rPr>
        <w:rFonts w:hint="default"/>
        <w:lang w:val="en-US" w:eastAsia="en-US" w:bidi="ar-SA"/>
      </w:rPr>
    </w:lvl>
  </w:abstractNum>
  <w:abstractNum w:abstractNumId="7" w15:restartNumberingAfterBreak="0">
    <w:nsid w:val="3D1A5450"/>
    <w:multiLevelType w:val="hybridMultilevel"/>
    <w:tmpl w:val="6AD856F8"/>
    <w:lvl w:ilvl="0" w:tplc="EFEE0B62">
      <w:numFmt w:val="bullet"/>
      <w:lvlText w:val=""/>
      <w:lvlJc w:val="left"/>
      <w:pPr>
        <w:ind w:left="422" w:hanging="190"/>
      </w:pPr>
      <w:rPr>
        <w:rFonts w:ascii="Symbol" w:eastAsia="Symbol" w:hAnsi="Symbol" w:cs="Symbol" w:hint="default"/>
        <w:b w:val="0"/>
        <w:bCs w:val="0"/>
        <w:i w:val="0"/>
        <w:iCs w:val="0"/>
        <w:spacing w:val="0"/>
        <w:w w:val="99"/>
        <w:sz w:val="20"/>
        <w:szCs w:val="20"/>
        <w:lang w:val="en-US" w:eastAsia="en-US" w:bidi="ar-SA"/>
      </w:rPr>
    </w:lvl>
    <w:lvl w:ilvl="1" w:tplc="16820222">
      <w:numFmt w:val="bullet"/>
      <w:lvlText w:val="•"/>
      <w:lvlJc w:val="left"/>
      <w:pPr>
        <w:ind w:left="783" w:hanging="190"/>
      </w:pPr>
      <w:rPr>
        <w:rFonts w:hint="default"/>
        <w:lang w:val="en-US" w:eastAsia="en-US" w:bidi="ar-SA"/>
      </w:rPr>
    </w:lvl>
    <w:lvl w:ilvl="2" w:tplc="311C5B8C">
      <w:numFmt w:val="bullet"/>
      <w:lvlText w:val="•"/>
      <w:lvlJc w:val="left"/>
      <w:pPr>
        <w:ind w:left="1146" w:hanging="190"/>
      </w:pPr>
      <w:rPr>
        <w:rFonts w:hint="default"/>
        <w:lang w:val="en-US" w:eastAsia="en-US" w:bidi="ar-SA"/>
      </w:rPr>
    </w:lvl>
    <w:lvl w:ilvl="3" w:tplc="605AC4E4">
      <w:numFmt w:val="bullet"/>
      <w:lvlText w:val="•"/>
      <w:lvlJc w:val="left"/>
      <w:pPr>
        <w:ind w:left="1509" w:hanging="190"/>
      </w:pPr>
      <w:rPr>
        <w:rFonts w:hint="default"/>
        <w:lang w:val="en-US" w:eastAsia="en-US" w:bidi="ar-SA"/>
      </w:rPr>
    </w:lvl>
    <w:lvl w:ilvl="4" w:tplc="FA540CE2">
      <w:numFmt w:val="bullet"/>
      <w:lvlText w:val="•"/>
      <w:lvlJc w:val="left"/>
      <w:pPr>
        <w:ind w:left="1872" w:hanging="190"/>
      </w:pPr>
      <w:rPr>
        <w:rFonts w:hint="default"/>
        <w:lang w:val="en-US" w:eastAsia="en-US" w:bidi="ar-SA"/>
      </w:rPr>
    </w:lvl>
    <w:lvl w:ilvl="5" w:tplc="96B2A7A6">
      <w:numFmt w:val="bullet"/>
      <w:lvlText w:val="•"/>
      <w:lvlJc w:val="left"/>
      <w:pPr>
        <w:ind w:left="2236" w:hanging="190"/>
      </w:pPr>
      <w:rPr>
        <w:rFonts w:hint="default"/>
        <w:lang w:val="en-US" w:eastAsia="en-US" w:bidi="ar-SA"/>
      </w:rPr>
    </w:lvl>
    <w:lvl w:ilvl="6" w:tplc="1124EDAA">
      <w:numFmt w:val="bullet"/>
      <w:lvlText w:val="•"/>
      <w:lvlJc w:val="left"/>
      <w:pPr>
        <w:ind w:left="2599" w:hanging="190"/>
      </w:pPr>
      <w:rPr>
        <w:rFonts w:hint="default"/>
        <w:lang w:val="en-US" w:eastAsia="en-US" w:bidi="ar-SA"/>
      </w:rPr>
    </w:lvl>
    <w:lvl w:ilvl="7" w:tplc="16728FDC">
      <w:numFmt w:val="bullet"/>
      <w:lvlText w:val="•"/>
      <w:lvlJc w:val="left"/>
      <w:pPr>
        <w:ind w:left="2962" w:hanging="190"/>
      </w:pPr>
      <w:rPr>
        <w:rFonts w:hint="default"/>
        <w:lang w:val="en-US" w:eastAsia="en-US" w:bidi="ar-SA"/>
      </w:rPr>
    </w:lvl>
    <w:lvl w:ilvl="8" w:tplc="5484AF84">
      <w:numFmt w:val="bullet"/>
      <w:lvlText w:val="•"/>
      <w:lvlJc w:val="left"/>
      <w:pPr>
        <w:ind w:left="3325" w:hanging="190"/>
      </w:pPr>
      <w:rPr>
        <w:rFonts w:hint="default"/>
        <w:lang w:val="en-US" w:eastAsia="en-US" w:bidi="ar-SA"/>
      </w:rPr>
    </w:lvl>
  </w:abstractNum>
  <w:abstractNum w:abstractNumId="8" w15:restartNumberingAfterBreak="0">
    <w:nsid w:val="43CB7757"/>
    <w:multiLevelType w:val="hybridMultilevel"/>
    <w:tmpl w:val="0914ADC4"/>
    <w:lvl w:ilvl="0" w:tplc="CCFEE1AE">
      <w:numFmt w:val="bullet"/>
      <w:lvlText w:val=""/>
      <w:lvlJc w:val="left"/>
      <w:pPr>
        <w:ind w:left="1231" w:hanging="171"/>
      </w:pPr>
      <w:rPr>
        <w:rFonts w:ascii="Symbol" w:eastAsia="Symbol" w:hAnsi="Symbol" w:cs="Symbol" w:hint="default"/>
        <w:b w:val="0"/>
        <w:bCs w:val="0"/>
        <w:i w:val="0"/>
        <w:iCs w:val="0"/>
        <w:spacing w:val="0"/>
        <w:w w:val="99"/>
        <w:sz w:val="20"/>
        <w:szCs w:val="20"/>
        <w:lang w:val="en-US" w:eastAsia="en-US" w:bidi="ar-SA"/>
      </w:rPr>
    </w:lvl>
    <w:lvl w:ilvl="1" w:tplc="913AC596">
      <w:numFmt w:val="bullet"/>
      <w:lvlText w:val="•"/>
      <w:lvlJc w:val="left"/>
      <w:pPr>
        <w:ind w:left="2268" w:hanging="171"/>
      </w:pPr>
      <w:rPr>
        <w:rFonts w:hint="default"/>
        <w:lang w:val="en-US" w:eastAsia="en-US" w:bidi="ar-SA"/>
      </w:rPr>
    </w:lvl>
    <w:lvl w:ilvl="2" w:tplc="B11876AA">
      <w:numFmt w:val="bullet"/>
      <w:lvlText w:val="•"/>
      <w:lvlJc w:val="left"/>
      <w:pPr>
        <w:ind w:left="3296" w:hanging="171"/>
      </w:pPr>
      <w:rPr>
        <w:rFonts w:hint="default"/>
        <w:lang w:val="en-US" w:eastAsia="en-US" w:bidi="ar-SA"/>
      </w:rPr>
    </w:lvl>
    <w:lvl w:ilvl="3" w:tplc="CA64EAEE">
      <w:numFmt w:val="bullet"/>
      <w:lvlText w:val="•"/>
      <w:lvlJc w:val="left"/>
      <w:pPr>
        <w:ind w:left="4324" w:hanging="171"/>
      </w:pPr>
      <w:rPr>
        <w:rFonts w:hint="default"/>
        <w:lang w:val="en-US" w:eastAsia="en-US" w:bidi="ar-SA"/>
      </w:rPr>
    </w:lvl>
    <w:lvl w:ilvl="4" w:tplc="31981FD8">
      <w:numFmt w:val="bullet"/>
      <w:lvlText w:val="•"/>
      <w:lvlJc w:val="left"/>
      <w:pPr>
        <w:ind w:left="5352" w:hanging="171"/>
      </w:pPr>
      <w:rPr>
        <w:rFonts w:hint="default"/>
        <w:lang w:val="en-US" w:eastAsia="en-US" w:bidi="ar-SA"/>
      </w:rPr>
    </w:lvl>
    <w:lvl w:ilvl="5" w:tplc="091E48D2">
      <w:numFmt w:val="bullet"/>
      <w:lvlText w:val="•"/>
      <w:lvlJc w:val="left"/>
      <w:pPr>
        <w:ind w:left="6380" w:hanging="171"/>
      </w:pPr>
      <w:rPr>
        <w:rFonts w:hint="default"/>
        <w:lang w:val="en-US" w:eastAsia="en-US" w:bidi="ar-SA"/>
      </w:rPr>
    </w:lvl>
    <w:lvl w:ilvl="6" w:tplc="32A2DE44">
      <w:numFmt w:val="bullet"/>
      <w:lvlText w:val="•"/>
      <w:lvlJc w:val="left"/>
      <w:pPr>
        <w:ind w:left="7408" w:hanging="171"/>
      </w:pPr>
      <w:rPr>
        <w:rFonts w:hint="default"/>
        <w:lang w:val="en-US" w:eastAsia="en-US" w:bidi="ar-SA"/>
      </w:rPr>
    </w:lvl>
    <w:lvl w:ilvl="7" w:tplc="5324E748">
      <w:numFmt w:val="bullet"/>
      <w:lvlText w:val="•"/>
      <w:lvlJc w:val="left"/>
      <w:pPr>
        <w:ind w:left="8436" w:hanging="171"/>
      </w:pPr>
      <w:rPr>
        <w:rFonts w:hint="default"/>
        <w:lang w:val="en-US" w:eastAsia="en-US" w:bidi="ar-SA"/>
      </w:rPr>
    </w:lvl>
    <w:lvl w:ilvl="8" w:tplc="72E2BC58">
      <w:numFmt w:val="bullet"/>
      <w:lvlText w:val="•"/>
      <w:lvlJc w:val="left"/>
      <w:pPr>
        <w:ind w:left="9464" w:hanging="171"/>
      </w:pPr>
      <w:rPr>
        <w:rFonts w:hint="default"/>
        <w:lang w:val="en-US" w:eastAsia="en-US" w:bidi="ar-SA"/>
      </w:rPr>
    </w:lvl>
  </w:abstractNum>
  <w:abstractNum w:abstractNumId="9" w15:restartNumberingAfterBreak="0">
    <w:nsid w:val="4B3A4086"/>
    <w:multiLevelType w:val="hybridMultilevel"/>
    <w:tmpl w:val="4AF64AD2"/>
    <w:lvl w:ilvl="0" w:tplc="C020FE56">
      <w:start w:val="1"/>
      <w:numFmt w:val="decimal"/>
      <w:lvlText w:val="%1."/>
      <w:lvlJc w:val="left"/>
      <w:pPr>
        <w:ind w:left="791" w:hanging="269"/>
      </w:pPr>
      <w:rPr>
        <w:rFonts w:ascii="Arial" w:eastAsia="Arial" w:hAnsi="Arial" w:cs="Arial" w:hint="default"/>
        <w:b w:val="0"/>
        <w:bCs w:val="0"/>
        <w:i w:val="0"/>
        <w:iCs w:val="0"/>
        <w:spacing w:val="0"/>
        <w:w w:val="100"/>
        <w:sz w:val="24"/>
        <w:szCs w:val="24"/>
        <w:lang w:val="en-US" w:eastAsia="en-US" w:bidi="ar-SA"/>
      </w:rPr>
    </w:lvl>
    <w:lvl w:ilvl="1" w:tplc="E8E2E23A">
      <w:numFmt w:val="bullet"/>
      <w:lvlText w:val="•"/>
      <w:lvlJc w:val="left"/>
      <w:pPr>
        <w:ind w:left="1255" w:hanging="269"/>
      </w:pPr>
      <w:rPr>
        <w:rFonts w:hint="default"/>
        <w:lang w:val="en-US" w:eastAsia="en-US" w:bidi="ar-SA"/>
      </w:rPr>
    </w:lvl>
    <w:lvl w:ilvl="2" w:tplc="7A105CB0">
      <w:numFmt w:val="bullet"/>
      <w:lvlText w:val="•"/>
      <w:lvlJc w:val="left"/>
      <w:pPr>
        <w:ind w:left="1710" w:hanging="269"/>
      </w:pPr>
      <w:rPr>
        <w:rFonts w:hint="default"/>
        <w:lang w:val="en-US" w:eastAsia="en-US" w:bidi="ar-SA"/>
      </w:rPr>
    </w:lvl>
    <w:lvl w:ilvl="3" w:tplc="2DBE410E">
      <w:numFmt w:val="bullet"/>
      <w:lvlText w:val="•"/>
      <w:lvlJc w:val="left"/>
      <w:pPr>
        <w:ind w:left="2165" w:hanging="269"/>
      </w:pPr>
      <w:rPr>
        <w:rFonts w:hint="default"/>
        <w:lang w:val="en-US" w:eastAsia="en-US" w:bidi="ar-SA"/>
      </w:rPr>
    </w:lvl>
    <w:lvl w:ilvl="4" w:tplc="24E8489C">
      <w:numFmt w:val="bullet"/>
      <w:lvlText w:val="•"/>
      <w:lvlJc w:val="left"/>
      <w:pPr>
        <w:ind w:left="2620" w:hanging="269"/>
      </w:pPr>
      <w:rPr>
        <w:rFonts w:hint="default"/>
        <w:lang w:val="en-US" w:eastAsia="en-US" w:bidi="ar-SA"/>
      </w:rPr>
    </w:lvl>
    <w:lvl w:ilvl="5" w:tplc="07CED006">
      <w:numFmt w:val="bullet"/>
      <w:lvlText w:val="•"/>
      <w:lvlJc w:val="left"/>
      <w:pPr>
        <w:ind w:left="3075" w:hanging="269"/>
      </w:pPr>
      <w:rPr>
        <w:rFonts w:hint="default"/>
        <w:lang w:val="en-US" w:eastAsia="en-US" w:bidi="ar-SA"/>
      </w:rPr>
    </w:lvl>
    <w:lvl w:ilvl="6" w:tplc="FCF862D6">
      <w:numFmt w:val="bullet"/>
      <w:lvlText w:val="•"/>
      <w:lvlJc w:val="left"/>
      <w:pPr>
        <w:ind w:left="3530" w:hanging="269"/>
      </w:pPr>
      <w:rPr>
        <w:rFonts w:hint="default"/>
        <w:lang w:val="en-US" w:eastAsia="en-US" w:bidi="ar-SA"/>
      </w:rPr>
    </w:lvl>
    <w:lvl w:ilvl="7" w:tplc="1A9058FA">
      <w:numFmt w:val="bullet"/>
      <w:lvlText w:val="•"/>
      <w:lvlJc w:val="left"/>
      <w:pPr>
        <w:ind w:left="3985" w:hanging="269"/>
      </w:pPr>
      <w:rPr>
        <w:rFonts w:hint="default"/>
        <w:lang w:val="en-US" w:eastAsia="en-US" w:bidi="ar-SA"/>
      </w:rPr>
    </w:lvl>
    <w:lvl w:ilvl="8" w:tplc="DE04D2BA">
      <w:numFmt w:val="bullet"/>
      <w:lvlText w:val="•"/>
      <w:lvlJc w:val="left"/>
      <w:pPr>
        <w:ind w:left="4440" w:hanging="269"/>
      </w:pPr>
      <w:rPr>
        <w:rFonts w:hint="default"/>
        <w:lang w:val="en-US" w:eastAsia="en-US" w:bidi="ar-SA"/>
      </w:rPr>
    </w:lvl>
  </w:abstractNum>
  <w:abstractNum w:abstractNumId="10" w15:restartNumberingAfterBreak="0">
    <w:nsid w:val="57157AFC"/>
    <w:multiLevelType w:val="hybridMultilevel"/>
    <w:tmpl w:val="E24C4044"/>
    <w:lvl w:ilvl="0" w:tplc="BA3E4F8C">
      <w:start w:val="1"/>
      <w:numFmt w:val="decimal"/>
      <w:lvlText w:val="%1."/>
      <w:lvlJc w:val="left"/>
      <w:pPr>
        <w:ind w:left="1056" w:hanging="269"/>
      </w:pPr>
      <w:rPr>
        <w:rFonts w:ascii="Arial" w:eastAsia="Arial" w:hAnsi="Arial" w:cs="Arial" w:hint="default"/>
        <w:b/>
        <w:bCs/>
        <w:i w:val="0"/>
        <w:iCs w:val="0"/>
        <w:spacing w:val="0"/>
        <w:w w:val="100"/>
        <w:sz w:val="24"/>
        <w:szCs w:val="24"/>
        <w:lang w:val="en-US" w:eastAsia="en-US" w:bidi="ar-SA"/>
      </w:rPr>
    </w:lvl>
    <w:lvl w:ilvl="1" w:tplc="07B636F2">
      <w:start w:val="1"/>
      <w:numFmt w:val="upperLetter"/>
      <w:lvlText w:val="%2)"/>
      <w:lvlJc w:val="left"/>
      <w:pPr>
        <w:ind w:left="1725" w:hanging="293"/>
      </w:pPr>
      <w:rPr>
        <w:rFonts w:ascii="Arial" w:eastAsia="Arial" w:hAnsi="Arial" w:cs="Arial" w:hint="default"/>
        <w:b w:val="0"/>
        <w:bCs w:val="0"/>
        <w:i w:val="0"/>
        <w:iCs w:val="0"/>
        <w:spacing w:val="0"/>
        <w:w w:val="100"/>
        <w:sz w:val="24"/>
        <w:szCs w:val="24"/>
        <w:lang w:val="en-US" w:eastAsia="en-US" w:bidi="ar-SA"/>
      </w:rPr>
    </w:lvl>
    <w:lvl w:ilvl="2" w:tplc="48B46D86">
      <w:start w:val="1"/>
      <w:numFmt w:val="lowerRoman"/>
      <w:lvlText w:val="%3."/>
      <w:lvlJc w:val="left"/>
      <w:pPr>
        <w:ind w:left="2407" w:hanging="187"/>
      </w:pPr>
      <w:rPr>
        <w:rFonts w:ascii="Arial" w:eastAsia="Arial" w:hAnsi="Arial" w:cs="Arial" w:hint="default"/>
        <w:b w:val="0"/>
        <w:bCs w:val="0"/>
        <w:i w:val="0"/>
        <w:iCs w:val="0"/>
        <w:spacing w:val="0"/>
        <w:w w:val="100"/>
        <w:sz w:val="24"/>
        <w:szCs w:val="24"/>
        <w:lang w:val="en-US" w:eastAsia="en-US" w:bidi="ar-SA"/>
      </w:rPr>
    </w:lvl>
    <w:lvl w:ilvl="3" w:tplc="1A965826">
      <w:start w:val="1"/>
      <w:numFmt w:val="decimal"/>
      <w:lvlText w:val="%4."/>
      <w:lvlJc w:val="left"/>
      <w:pPr>
        <w:ind w:left="2944" w:hanging="269"/>
      </w:pPr>
      <w:rPr>
        <w:rFonts w:ascii="Arial" w:eastAsia="Arial" w:hAnsi="Arial" w:cs="Arial" w:hint="default"/>
        <w:b w:val="0"/>
        <w:bCs w:val="0"/>
        <w:i w:val="0"/>
        <w:iCs w:val="0"/>
        <w:spacing w:val="0"/>
        <w:w w:val="100"/>
        <w:sz w:val="24"/>
        <w:szCs w:val="24"/>
        <w:lang w:val="en-US" w:eastAsia="en-US" w:bidi="ar-SA"/>
      </w:rPr>
    </w:lvl>
    <w:lvl w:ilvl="4" w:tplc="43B4D6A6">
      <w:numFmt w:val="bullet"/>
      <w:lvlText w:val="•"/>
      <w:lvlJc w:val="left"/>
      <w:pPr>
        <w:ind w:left="4165" w:hanging="269"/>
      </w:pPr>
      <w:rPr>
        <w:rFonts w:hint="default"/>
        <w:lang w:val="en-US" w:eastAsia="en-US" w:bidi="ar-SA"/>
      </w:rPr>
    </w:lvl>
    <w:lvl w:ilvl="5" w:tplc="434C197A">
      <w:numFmt w:val="bullet"/>
      <w:lvlText w:val="•"/>
      <w:lvlJc w:val="left"/>
      <w:pPr>
        <w:ind w:left="5391" w:hanging="269"/>
      </w:pPr>
      <w:rPr>
        <w:rFonts w:hint="default"/>
        <w:lang w:val="en-US" w:eastAsia="en-US" w:bidi="ar-SA"/>
      </w:rPr>
    </w:lvl>
    <w:lvl w:ilvl="6" w:tplc="A05A1258">
      <w:numFmt w:val="bullet"/>
      <w:lvlText w:val="•"/>
      <w:lvlJc w:val="left"/>
      <w:pPr>
        <w:ind w:left="6617" w:hanging="269"/>
      </w:pPr>
      <w:rPr>
        <w:rFonts w:hint="default"/>
        <w:lang w:val="en-US" w:eastAsia="en-US" w:bidi="ar-SA"/>
      </w:rPr>
    </w:lvl>
    <w:lvl w:ilvl="7" w:tplc="3F8C66BC">
      <w:numFmt w:val="bullet"/>
      <w:lvlText w:val="•"/>
      <w:lvlJc w:val="left"/>
      <w:pPr>
        <w:ind w:left="7842" w:hanging="269"/>
      </w:pPr>
      <w:rPr>
        <w:rFonts w:hint="default"/>
        <w:lang w:val="en-US" w:eastAsia="en-US" w:bidi="ar-SA"/>
      </w:rPr>
    </w:lvl>
    <w:lvl w:ilvl="8" w:tplc="D61225A0">
      <w:numFmt w:val="bullet"/>
      <w:lvlText w:val="•"/>
      <w:lvlJc w:val="left"/>
      <w:pPr>
        <w:ind w:left="9068" w:hanging="269"/>
      </w:pPr>
      <w:rPr>
        <w:rFonts w:hint="default"/>
        <w:lang w:val="en-US" w:eastAsia="en-US" w:bidi="ar-SA"/>
      </w:rPr>
    </w:lvl>
  </w:abstractNum>
  <w:abstractNum w:abstractNumId="11" w15:restartNumberingAfterBreak="0">
    <w:nsid w:val="5F8A6AE5"/>
    <w:multiLevelType w:val="hybridMultilevel"/>
    <w:tmpl w:val="457CF70A"/>
    <w:lvl w:ilvl="0" w:tplc="EDDCB420">
      <w:numFmt w:val="bullet"/>
      <w:lvlText w:val=""/>
      <w:lvlJc w:val="left"/>
      <w:pPr>
        <w:ind w:left="422" w:hanging="185"/>
      </w:pPr>
      <w:rPr>
        <w:rFonts w:ascii="Symbol" w:eastAsia="Symbol" w:hAnsi="Symbol" w:cs="Symbol" w:hint="default"/>
        <w:b w:val="0"/>
        <w:bCs w:val="0"/>
        <w:i w:val="0"/>
        <w:iCs w:val="0"/>
        <w:spacing w:val="0"/>
        <w:w w:val="99"/>
        <w:sz w:val="20"/>
        <w:szCs w:val="20"/>
        <w:lang w:val="en-US" w:eastAsia="en-US" w:bidi="ar-SA"/>
      </w:rPr>
    </w:lvl>
    <w:lvl w:ilvl="1" w:tplc="9EBC063E">
      <w:numFmt w:val="bullet"/>
      <w:lvlText w:val="•"/>
      <w:lvlJc w:val="left"/>
      <w:pPr>
        <w:ind w:left="783" w:hanging="185"/>
      </w:pPr>
      <w:rPr>
        <w:rFonts w:hint="default"/>
        <w:lang w:val="en-US" w:eastAsia="en-US" w:bidi="ar-SA"/>
      </w:rPr>
    </w:lvl>
    <w:lvl w:ilvl="2" w:tplc="B8E2616E">
      <w:numFmt w:val="bullet"/>
      <w:lvlText w:val="•"/>
      <w:lvlJc w:val="left"/>
      <w:pPr>
        <w:ind w:left="1146" w:hanging="185"/>
      </w:pPr>
      <w:rPr>
        <w:rFonts w:hint="default"/>
        <w:lang w:val="en-US" w:eastAsia="en-US" w:bidi="ar-SA"/>
      </w:rPr>
    </w:lvl>
    <w:lvl w:ilvl="3" w:tplc="3B50B962">
      <w:numFmt w:val="bullet"/>
      <w:lvlText w:val="•"/>
      <w:lvlJc w:val="left"/>
      <w:pPr>
        <w:ind w:left="1509" w:hanging="185"/>
      </w:pPr>
      <w:rPr>
        <w:rFonts w:hint="default"/>
        <w:lang w:val="en-US" w:eastAsia="en-US" w:bidi="ar-SA"/>
      </w:rPr>
    </w:lvl>
    <w:lvl w:ilvl="4" w:tplc="67826746">
      <w:numFmt w:val="bullet"/>
      <w:lvlText w:val="•"/>
      <w:lvlJc w:val="left"/>
      <w:pPr>
        <w:ind w:left="1872" w:hanging="185"/>
      </w:pPr>
      <w:rPr>
        <w:rFonts w:hint="default"/>
        <w:lang w:val="en-US" w:eastAsia="en-US" w:bidi="ar-SA"/>
      </w:rPr>
    </w:lvl>
    <w:lvl w:ilvl="5" w:tplc="6E761B8A">
      <w:numFmt w:val="bullet"/>
      <w:lvlText w:val="•"/>
      <w:lvlJc w:val="left"/>
      <w:pPr>
        <w:ind w:left="2236" w:hanging="185"/>
      </w:pPr>
      <w:rPr>
        <w:rFonts w:hint="default"/>
        <w:lang w:val="en-US" w:eastAsia="en-US" w:bidi="ar-SA"/>
      </w:rPr>
    </w:lvl>
    <w:lvl w:ilvl="6" w:tplc="E3584AB8">
      <w:numFmt w:val="bullet"/>
      <w:lvlText w:val="•"/>
      <w:lvlJc w:val="left"/>
      <w:pPr>
        <w:ind w:left="2599" w:hanging="185"/>
      </w:pPr>
      <w:rPr>
        <w:rFonts w:hint="default"/>
        <w:lang w:val="en-US" w:eastAsia="en-US" w:bidi="ar-SA"/>
      </w:rPr>
    </w:lvl>
    <w:lvl w:ilvl="7" w:tplc="C52E2C98">
      <w:numFmt w:val="bullet"/>
      <w:lvlText w:val="•"/>
      <w:lvlJc w:val="left"/>
      <w:pPr>
        <w:ind w:left="2962" w:hanging="185"/>
      </w:pPr>
      <w:rPr>
        <w:rFonts w:hint="default"/>
        <w:lang w:val="en-US" w:eastAsia="en-US" w:bidi="ar-SA"/>
      </w:rPr>
    </w:lvl>
    <w:lvl w:ilvl="8" w:tplc="12246820">
      <w:numFmt w:val="bullet"/>
      <w:lvlText w:val="•"/>
      <w:lvlJc w:val="left"/>
      <w:pPr>
        <w:ind w:left="3325" w:hanging="185"/>
      </w:pPr>
      <w:rPr>
        <w:rFonts w:hint="default"/>
        <w:lang w:val="en-US" w:eastAsia="en-US" w:bidi="ar-SA"/>
      </w:rPr>
    </w:lvl>
  </w:abstractNum>
  <w:abstractNum w:abstractNumId="12" w15:restartNumberingAfterBreak="0">
    <w:nsid w:val="775E1033"/>
    <w:multiLevelType w:val="hybridMultilevel"/>
    <w:tmpl w:val="37AC20EC"/>
    <w:lvl w:ilvl="0" w:tplc="47C22A7A">
      <w:numFmt w:val="bullet"/>
      <w:lvlText w:val=""/>
      <w:lvlJc w:val="left"/>
      <w:pPr>
        <w:ind w:left="422" w:hanging="202"/>
      </w:pPr>
      <w:rPr>
        <w:rFonts w:ascii="Symbol" w:eastAsia="Symbol" w:hAnsi="Symbol" w:cs="Symbol" w:hint="default"/>
        <w:b w:val="0"/>
        <w:bCs w:val="0"/>
        <w:i w:val="0"/>
        <w:iCs w:val="0"/>
        <w:spacing w:val="0"/>
        <w:w w:val="99"/>
        <w:sz w:val="20"/>
        <w:szCs w:val="20"/>
        <w:lang w:val="en-US" w:eastAsia="en-US" w:bidi="ar-SA"/>
      </w:rPr>
    </w:lvl>
    <w:lvl w:ilvl="1" w:tplc="D82CAAAC">
      <w:numFmt w:val="bullet"/>
      <w:lvlText w:val="•"/>
      <w:lvlJc w:val="left"/>
      <w:pPr>
        <w:ind w:left="783" w:hanging="202"/>
      </w:pPr>
      <w:rPr>
        <w:rFonts w:hint="default"/>
        <w:lang w:val="en-US" w:eastAsia="en-US" w:bidi="ar-SA"/>
      </w:rPr>
    </w:lvl>
    <w:lvl w:ilvl="2" w:tplc="375C271E">
      <w:numFmt w:val="bullet"/>
      <w:lvlText w:val="•"/>
      <w:lvlJc w:val="left"/>
      <w:pPr>
        <w:ind w:left="1146" w:hanging="202"/>
      </w:pPr>
      <w:rPr>
        <w:rFonts w:hint="default"/>
        <w:lang w:val="en-US" w:eastAsia="en-US" w:bidi="ar-SA"/>
      </w:rPr>
    </w:lvl>
    <w:lvl w:ilvl="3" w:tplc="0260780C">
      <w:numFmt w:val="bullet"/>
      <w:lvlText w:val="•"/>
      <w:lvlJc w:val="left"/>
      <w:pPr>
        <w:ind w:left="1509" w:hanging="202"/>
      </w:pPr>
      <w:rPr>
        <w:rFonts w:hint="default"/>
        <w:lang w:val="en-US" w:eastAsia="en-US" w:bidi="ar-SA"/>
      </w:rPr>
    </w:lvl>
    <w:lvl w:ilvl="4" w:tplc="F2A40C64">
      <w:numFmt w:val="bullet"/>
      <w:lvlText w:val="•"/>
      <w:lvlJc w:val="left"/>
      <w:pPr>
        <w:ind w:left="1872" w:hanging="202"/>
      </w:pPr>
      <w:rPr>
        <w:rFonts w:hint="default"/>
        <w:lang w:val="en-US" w:eastAsia="en-US" w:bidi="ar-SA"/>
      </w:rPr>
    </w:lvl>
    <w:lvl w:ilvl="5" w:tplc="CFDA84A6">
      <w:numFmt w:val="bullet"/>
      <w:lvlText w:val="•"/>
      <w:lvlJc w:val="left"/>
      <w:pPr>
        <w:ind w:left="2236" w:hanging="202"/>
      </w:pPr>
      <w:rPr>
        <w:rFonts w:hint="default"/>
        <w:lang w:val="en-US" w:eastAsia="en-US" w:bidi="ar-SA"/>
      </w:rPr>
    </w:lvl>
    <w:lvl w:ilvl="6" w:tplc="5ED6D18E">
      <w:numFmt w:val="bullet"/>
      <w:lvlText w:val="•"/>
      <w:lvlJc w:val="left"/>
      <w:pPr>
        <w:ind w:left="2599" w:hanging="202"/>
      </w:pPr>
      <w:rPr>
        <w:rFonts w:hint="default"/>
        <w:lang w:val="en-US" w:eastAsia="en-US" w:bidi="ar-SA"/>
      </w:rPr>
    </w:lvl>
    <w:lvl w:ilvl="7" w:tplc="F3E08358">
      <w:numFmt w:val="bullet"/>
      <w:lvlText w:val="•"/>
      <w:lvlJc w:val="left"/>
      <w:pPr>
        <w:ind w:left="2962" w:hanging="202"/>
      </w:pPr>
      <w:rPr>
        <w:rFonts w:hint="default"/>
        <w:lang w:val="en-US" w:eastAsia="en-US" w:bidi="ar-SA"/>
      </w:rPr>
    </w:lvl>
    <w:lvl w:ilvl="8" w:tplc="709C6B3E">
      <w:numFmt w:val="bullet"/>
      <w:lvlText w:val="•"/>
      <w:lvlJc w:val="left"/>
      <w:pPr>
        <w:ind w:left="3325" w:hanging="202"/>
      </w:pPr>
      <w:rPr>
        <w:rFonts w:hint="default"/>
        <w:lang w:val="en-US" w:eastAsia="en-US" w:bidi="ar-SA"/>
      </w:rPr>
    </w:lvl>
  </w:abstractNum>
  <w:abstractNum w:abstractNumId="13" w15:restartNumberingAfterBreak="0">
    <w:nsid w:val="7E47331B"/>
    <w:multiLevelType w:val="hybridMultilevel"/>
    <w:tmpl w:val="C6CC3BD4"/>
    <w:lvl w:ilvl="0" w:tplc="BFAA8ECA">
      <w:numFmt w:val="bullet"/>
      <w:lvlText w:val=""/>
      <w:lvlJc w:val="left"/>
      <w:pPr>
        <w:ind w:left="420" w:hanging="188"/>
      </w:pPr>
      <w:rPr>
        <w:rFonts w:ascii="Symbol" w:eastAsia="Symbol" w:hAnsi="Symbol" w:cs="Symbol" w:hint="default"/>
        <w:b w:val="0"/>
        <w:bCs w:val="0"/>
        <w:i w:val="0"/>
        <w:iCs w:val="0"/>
        <w:spacing w:val="0"/>
        <w:w w:val="99"/>
        <w:sz w:val="20"/>
        <w:szCs w:val="20"/>
        <w:lang w:val="en-US" w:eastAsia="en-US" w:bidi="ar-SA"/>
      </w:rPr>
    </w:lvl>
    <w:lvl w:ilvl="1" w:tplc="588A2340">
      <w:numFmt w:val="bullet"/>
      <w:lvlText w:val="•"/>
      <w:lvlJc w:val="left"/>
      <w:pPr>
        <w:ind w:left="783" w:hanging="188"/>
      </w:pPr>
      <w:rPr>
        <w:rFonts w:hint="default"/>
        <w:lang w:val="en-US" w:eastAsia="en-US" w:bidi="ar-SA"/>
      </w:rPr>
    </w:lvl>
    <w:lvl w:ilvl="2" w:tplc="B17205E8">
      <w:numFmt w:val="bullet"/>
      <w:lvlText w:val="•"/>
      <w:lvlJc w:val="left"/>
      <w:pPr>
        <w:ind w:left="1146" w:hanging="188"/>
      </w:pPr>
      <w:rPr>
        <w:rFonts w:hint="default"/>
        <w:lang w:val="en-US" w:eastAsia="en-US" w:bidi="ar-SA"/>
      </w:rPr>
    </w:lvl>
    <w:lvl w:ilvl="3" w:tplc="14CE7B70">
      <w:numFmt w:val="bullet"/>
      <w:lvlText w:val="•"/>
      <w:lvlJc w:val="left"/>
      <w:pPr>
        <w:ind w:left="1509" w:hanging="188"/>
      </w:pPr>
      <w:rPr>
        <w:rFonts w:hint="default"/>
        <w:lang w:val="en-US" w:eastAsia="en-US" w:bidi="ar-SA"/>
      </w:rPr>
    </w:lvl>
    <w:lvl w:ilvl="4" w:tplc="F5569E82">
      <w:numFmt w:val="bullet"/>
      <w:lvlText w:val="•"/>
      <w:lvlJc w:val="left"/>
      <w:pPr>
        <w:ind w:left="1872" w:hanging="188"/>
      </w:pPr>
      <w:rPr>
        <w:rFonts w:hint="default"/>
        <w:lang w:val="en-US" w:eastAsia="en-US" w:bidi="ar-SA"/>
      </w:rPr>
    </w:lvl>
    <w:lvl w:ilvl="5" w:tplc="63485684">
      <w:numFmt w:val="bullet"/>
      <w:lvlText w:val="•"/>
      <w:lvlJc w:val="left"/>
      <w:pPr>
        <w:ind w:left="2236" w:hanging="188"/>
      </w:pPr>
      <w:rPr>
        <w:rFonts w:hint="default"/>
        <w:lang w:val="en-US" w:eastAsia="en-US" w:bidi="ar-SA"/>
      </w:rPr>
    </w:lvl>
    <w:lvl w:ilvl="6" w:tplc="7CC2B246">
      <w:numFmt w:val="bullet"/>
      <w:lvlText w:val="•"/>
      <w:lvlJc w:val="left"/>
      <w:pPr>
        <w:ind w:left="2599" w:hanging="188"/>
      </w:pPr>
      <w:rPr>
        <w:rFonts w:hint="default"/>
        <w:lang w:val="en-US" w:eastAsia="en-US" w:bidi="ar-SA"/>
      </w:rPr>
    </w:lvl>
    <w:lvl w:ilvl="7" w:tplc="AEFEB93E">
      <w:numFmt w:val="bullet"/>
      <w:lvlText w:val="•"/>
      <w:lvlJc w:val="left"/>
      <w:pPr>
        <w:ind w:left="2962" w:hanging="188"/>
      </w:pPr>
      <w:rPr>
        <w:rFonts w:hint="default"/>
        <w:lang w:val="en-US" w:eastAsia="en-US" w:bidi="ar-SA"/>
      </w:rPr>
    </w:lvl>
    <w:lvl w:ilvl="8" w:tplc="189ED772">
      <w:numFmt w:val="bullet"/>
      <w:lvlText w:val="•"/>
      <w:lvlJc w:val="left"/>
      <w:pPr>
        <w:ind w:left="3325" w:hanging="188"/>
      </w:pPr>
      <w:rPr>
        <w:rFonts w:hint="default"/>
        <w:lang w:val="en-US" w:eastAsia="en-US" w:bidi="ar-SA"/>
      </w:rPr>
    </w:lvl>
  </w:abstractNum>
  <w:abstractNum w:abstractNumId="14" w15:restartNumberingAfterBreak="0">
    <w:nsid w:val="7E4D1EBD"/>
    <w:multiLevelType w:val="hybridMultilevel"/>
    <w:tmpl w:val="CF569080"/>
    <w:lvl w:ilvl="0" w:tplc="2556B9CC">
      <w:start w:val="1"/>
      <w:numFmt w:val="decimal"/>
      <w:lvlText w:val="%1."/>
      <w:lvlJc w:val="left"/>
      <w:pPr>
        <w:ind w:left="803" w:hanging="269"/>
      </w:pPr>
      <w:rPr>
        <w:rFonts w:ascii="Arial" w:eastAsia="Arial" w:hAnsi="Arial" w:cs="Arial" w:hint="default"/>
        <w:b w:val="0"/>
        <w:bCs w:val="0"/>
        <w:i w:val="0"/>
        <w:iCs w:val="0"/>
        <w:spacing w:val="0"/>
        <w:w w:val="100"/>
        <w:sz w:val="24"/>
        <w:szCs w:val="24"/>
        <w:lang w:val="en-US" w:eastAsia="en-US" w:bidi="ar-SA"/>
      </w:rPr>
    </w:lvl>
    <w:lvl w:ilvl="1" w:tplc="7E503D4A">
      <w:numFmt w:val="bullet"/>
      <w:lvlText w:val="•"/>
      <w:lvlJc w:val="left"/>
      <w:pPr>
        <w:ind w:left="1255" w:hanging="269"/>
      </w:pPr>
      <w:rPr>
        <w:rFonts w:hint="default"/>
        <w:lang w:val="en-US" w:eastAsia="en-US" w:bidi="ar-SA"/>
      </w:rPr>
    </w:lvl>
    <w:lvl w:ilvl="2" w:tplc="C34A62DC">
      <w:numFmt w:val="bullet"/>
      <w:lvlText w:val="•"/>
      <w:lvlJc w:val="left"/>
      <w:pPr>
        <w:ind w:left="1710" w:hanging="269"/>
      </w:pPr>
      <w:rPr>
        <w:rFonts w:hint="default"/>
        <w:lang w:val="en-US" w:eastAsia="en-US" w:bidi="ar-SA"/>
      </w:rPr>
    </w:lvl>
    <w:lvl w:ilvl="3" w:tplc="25FA6F8C">
      <w:numFmt w:val="bullet"/>
      <w:lvlText w:val="•"/>
      <w:lvlJc w:val="left"/>
      <w:pPr>
        <w:ind w:left="2165" w:hanging="269"/>
      </w:pPr>
      <w:rPr>
        <w:rFonts w:hint="default"/>
        <w:lang w:val="en-US" w:eastAsia="en-US" w:bidi="ar-SA"/>
      </w:rPr>
    </w:lvl>
    <w:lvl w:ilvl="4" w:tplc="A704B41A">
      <w:numFmt w:val="bullet"/>
      <w:lvlText w:val="•"/>
      <w:lvlJc w:val="left"/>
      <w:pPr>
        <w:ind w:left="2620" w:hanging="269"/>
      </w:pPr>
      <w:rPr>
        <w:rFonts w:hint="default"/>
        <w:lang w:val="en-US" w:eastAsia="en-US" w:bidi="ar-SA"/>
      </w:rPr>
    </w:lvl>
    <w:lvl w:ilvl="5" w:tplc="CE5AD814">
      <w:numFmt w:val="bullet"/>
      <w:lvlText w:val="•"/>
      <w:lvlJc w:val="left"/>
      <w:pPr>
        <w:ind w:left="3075" w:hanging="269"/>
      </w:pPr>
      <w:rPr>
        <w:rFonts w:hint="default"/>
        <w:lang w:val="en-US" w:eastAsia="en-US" w:bidi="ar-SA"/>
      </w:rPr>
    </w:lvl>
    <w:lvl w:ilvl="6" w:tplc="30E6610C">
      <w:numFmt w:val="bullet"/>
      <w:lvlText w:val="•"/>
      <w:lvlJc w:val="left"/>
      <w:pPr>
        <w:ind w:left="3530" w:hanging="269"/>
      </w:pPr>
      <w:rPr>
        <w:rFonts w:hint="default"/>
        <w:lang w:val="en-US" w:eastAsia="en-US" w:bidi="ar-SA"/>
      </w:rPr>
    </w:lvl>
    <w:lvl w:ilvl="7" w:tplc="8B688206">
      <w:numFmt w:val="bullet"/>
      <w:lvlText w:val="•"/>
      <w:lvlJc w:val="left"/>
      <w:pPr>
        <w:ind w:left="3985" w:hanging="269"/>
      </w:pPr>
      <w:rPr>
        <w:rFonts w:hint="default"/>
        <w:lang w:val="en-US" w:eastAsia="en-US" w:bidi="ar-SA"/>
      </w:rPr>
    </w:lvl>
    <w:lvl w:ilvl="8" w:tplc="9740FAEC">
      <w:numFmt w:val="bullet"/>
      <w:lvlText w:val="•"/>
      <w:lvlJc w:val="left"/>
      <w:pPr>
        <w:ind w:left="4440" w:hanging="269"/>
      </w:pPr>
      <w:rPr>
        <w:rFonts w:hint="default"/>
        <w:lang w:val="en-US" w:eastAsia="en-US" w:bidi="ar-SA"/>
      </w:rPr>
    </w:lvl>
  </w:abstractNum>
  <w:num w:numId="1" w16cid:durableId="1472289446">
    <w:abstractNumId w:val="1"/>
  </w:num>
  <w:num w:numId="2" w16cid:durableId="1104689615">
    <w:abstractNumId w:val="14"/>
  </w:num>
  <w:num w:numId="3" w16cid:durableId="2114393754">
    <w:abstractNumId w:val="9"/>
  </w:num>
  <w:num w:numId="4" w16cid:durableId="1682078119">
    <w:abstractNumId w:val="2"/>
  </w:num>
  <w:num w:numId="5" w16cid:durableId="601452920">
    <w:abstractNumId w:val="10"/>
  </w:num>
  <w:num w:numId="6" w16cid:durableId="7562547">
    <w:abstractNumId w:val="11"/>
  </w:num>
  <w:num w:numId="7" w16cid:durableId="2006084948">
    <w:abstractNumId w:val="12"/>
  </w:num>
  <w:num w:numId="8" w16cid:durableId="941575358">
    <w:abstractNumId w:val="4"/>
  </w:num>
  <w:num w:numId="9" w16cid:durableId="644552267">
    <w:abstractNumId w:val="3"/>
  </w:num>
  <w:num w:numId="10" w16cid:durableId="494565781">
    <w:abstractNumId w:val="7"/>
  </w:num>
  <w:num w:numId="11" w16cid:durableId="16734581">
    <w:abstractNumId w:val="13"/>
  </w:num>
  <w:num w:numId="12" w16cid:durableId="405302683">
    <w:abstractNumId w:val="6"/>
  </w:num>
  <w:num w:numId="13" w16cid:durableId="347027129">
    <w:abstractNumId w:val="5"/>
  </w:num>
  <w:num w:numId="14" w16cid:durableId="492646035">
    <w:abstractNumId w:val="8"/>
  </w:num>
  <w:num w:numId="15" w16cid:durableId="130615526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10"/>
  <w:displayHorizontalDrawingGridEvery w:val="2"/>
  <w:characterSpacingControl w:val="doNotCompres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66B2"/>
    <w:rsid w:val="00004474"/>
    <w:rsid w:val="00011280"/>
    <w:rsid w:val="00023E75"/>
    <w:rsid w:val="00026694"/>
    <w:rsid w:val="00032C37"/>
    <w:rsid w:val="00033A45"/>
    <w:rsid w:val="00041C9B"/>
    <w:rsid w:val="00051E16"/>
    <w:rsid w:val="00053377"/>
    <w:rsid w:val="0005502E"/>
    <w:rsid w:val="00060908"/>
    <w:rsid w:val="00066A6B"/>
    <w:rsid w:val="0008479B"/>
    <w:rsid w:val="00090D1C"/>
    <w:rsid w:val="0009483F"/>
    <w:rsid w:val="0009502C"/>
    <w:rsid w:val="000958D4"/>
    <w:rsid w:val="000A6289"/>
    <w:rsid w:val="000A7AF5"/>
    <w:rsid w:val="000B0159"/>
    <w:rsid w:val="000B4D11"/>
    <w:rsid w:val="000C14DF"/>
    <w:rsid w:val="000C3670"/>
    <w:rsid w:val="000C59E8"/>
    <w:rsid w:val="000D5920"/>
    <w:rsid w:val="000E0375"/>
    <w:rsid w:val="000F2051"/>
    <w:rsid w:val="000F4BD8"/>
    <w:rsid w:val="00104F2D"/>
    <w:rsid w:val="00105BE6"/>
    <w:rsid w:val="001109DB"/>
    <w:rsid w:val="00115715"/>
    <w:rsid w:val="00115873"/>
    <w:rsid w:val="001262AB"/>
    <w:rsid w:val="0014014C"/>
    <w:rsid w:val="00144729"/>
    <w:rsid w:val="00156835"/>
    <w:rsid w:val="00162175"/>
    <w:rsid w:val="001722F6"/>
    <w:rsid w:val="0019168F"/>
    <w:rsid w:val="00194857"/>
    <w:rsid w:val="001A2CF0"/>
    <w:rsid w:val="001B286D"/>
    <w:rsid w:val="001D592E"/>
    <w:rsid w:val="001E2CD4"/>
    <w:rsid w:val="001E7EEB"/>
    <w:rsid w:val="001F1A93"/>
    <w:rsid w:val="00210413"/>
    <w:rsid w:val="00222835"/>
    <w:rsid w:val="002238BB"/>
    <w:rsid w:val="002273AB"/>
    <w:rsid w:val="0023089E"/>
    <w:rsid w:val="00233C17"/>
    <w:rsid w:val="00251EB6"/>
    <w:rsid w:val="00257166"/>
    <w:rsid w:val="00261C3F"/>
    <w:rsid w:val="00262041"/>
    <w:rsid w:val="00267AE4"/>
    <w:rsid w:val="0027199F"/>
    <w:rsid w:val="002801E3"/>
    <w:rsid w:val="0028427B"/>
    <w:rsid w:val="00286D5B"/>
    <w:rsid w:val="002906E2"/>
    <w:rsid w:val="002A0BE7"/>
    <w:rsid w:val="002B09B7"/>
    <w:rsid w:val="002C2BD7"/>
    <w:rsid w:val="002C5F30"/>
    <w:rsid w:val="002D62D0"/>
    <w:rsid w:val="003114E7"/>
    <w:rsid w:val="00317C2A"/>
    <w:rsid w:val="00320BF6"/>
    <w:rsid w:val="0035230D"/>
    <w:rsid w:val="00362336"/>
    <w:rsid w:val="003730DD"/>
    <w:rsid w:val="00377AB5"/>
    <w:rsid w:val="0038324F"/>
    <w:rsid w:val="00390B86"/>
    <w:rsid w:val="003B3D65"/>
    <w:rsid w:val="003B53D4"/>
    <w:rsid w:val="003C1BAC"/>
    <w:rsid w:val="003C42AA"/>
    <w:rsid w:val="003E7DA8"/>
    <w:rsid w:val="00401DBA"/>
    <w:rsid w:val="00403EF8"/>
    <w:rsid w:val="004157F5"/>
    <w:rsid w:val="004230A4"/>
    <w:rsid w:val="00425F25"/>
    <w:rsid w:val="00450C46"/>
    <w:rsid w:val="00462484"/>
    <w:rsid w:val="00463A27"/>
    <w:rsid w:val="00473281"/>
    <w:rsid w:val="004751B8"/>
    <w:rsid w:val="00482CC3"/>
    <w:rsid w:val="00487402"/>
    <w:rsid w:val="00496A80"/>
    <w:rsid w:val="004A0BE8"/>
    <w:rsid w:val="004D0475"/>
    <w:rsid w:val="004F14B3"/>
    <w:rsid w:val="004F2030"/>
    <w:rsid w:val="004F3F7B"/>
    <w:rsid w:val="00521FE7"/>
    <w:rsid w:val="00533C9A"/>
    <w:rsid w:val="00534C05"/>
    <w:rsid w:val="005411CB"/>
    <w:rsid w:val="00547C99"/>
    <w:rsid w:val="00574060"/>
    <w:rsid w:val="005822D6"/>
    <w:rsid w:val="00586A10"/>
    <w:rsid w:val="00591D93"/>
    <w:rsid w:val="005A1B34"/>
    <w:rsid w:val="005A30D0"/>
    <w:rsid w:val="005B348E"/>
    <w:rsid w:val="005B41E4"/>
    <w:rsid w:val="005B569B"/>
    <w:rsid w:val="005C7F12"/>
    <w:rsid w:val="005E2C88"/>
    <w:rsid w:val="005E2D53"/>
    <w:rsid w:val="005F5192"/>
    <w:rsid w:val="005F62A5"/>
    <w:rsid w:val="00604A1B"/>
    <w:rsid w:val="00610964"/>
    <w:rsid w:val="006240D0"/>
    <w:rsid w:val="00627C9F"/>
    <w:rsid w:val="00631B4B"/>
    <w:rsid w:val="0063321E"/>
    <w:rsid w:val="00635059"/>
    <w:rsid w:val="00654F45"/>
    <w:rsid w:val="00662CDF"/>
    <w:rsid w:val="006747B8"/>
    <w:rsid w:val="00682A3F"/>
    <w:rsid w:val="0068338B"/>
    <w:rsid w:val="006916A2"/>
    <w:rsid w:val="00695D56"/>
    <w:rsid w:val="00695FD3"/>
    <w:rsid w:val="006A7C2F"/>
    <w:rsid w:val="006B0DA2"/>
    <w:rsid w:val="006B6726"/>
    <w:rsid w:val="006C141C"/>
    <w:rsid w:val="006C4FA2"/>
    <w:rsid w:val="006C66B2"/>
    <w:rsid w:val="006D40FA"/>
    <w:rsid w:val="006D55FA"/>
    <w:rsid w:val="00703EA8"/>
    <w:rsid w:val="007141D3"/>
    <w:rsid w:val="00716920"/>
    <w:rsid w:val="007216EE"/>
    <w:rsid w:val="00746A72"/>
    <w:rsid w:val="00762579"/>
    <w:rsid w:val="00762B7C"/>
    <w:rsid w:val="00771643"/>
    <w:rsid w:val="00777159"/>
    <w:rsid w:val="007916CC"/>
    <w:rsid w:val="00792FFB"/>
    <w:rsid w:val="007960C7"/>
    <w:rsid w:val="007A332D"/>
    <w:rsid w:val="007B28F7"/>
    <w:rsid w:val="007B5F9F"/>
    <w:rsid w:val="007C6BBF"/>
    <w:rsid w:val="007D6748"/>
    <w:rsid w:val="007E689D"/>
    <w:rsid w:val="007F50AE"/>
    <w:rsid w:val="008070EE"/>
    <w:rsid w:val="0084257E"/>
    <w:rsid w:val="00847C41"/>
    <w:rsid w:val="00856455"/>
    <w:rsid w:val="008778E6"/>
    <w:rsid w:val="008A5E77"/>
    <w:rsid w:val="008B0B3F"/>
    <w:rsid w:val="008F065D"/>
    <w:rsid w:val="008F152C"/>
    <w:rsid w:val="008F45E9"/>
    <w:rsid w:val="008F66C7"/>
    <w:rsid w:val="0090531B"/>
    <w:rsid w:val="00914FBD"/>
    <w:rsid w:val="00916ACB"/>
    <w:rsid w:val="00917138"/>
    <w:rsid w:val="009504A9"/>
    <w:rsid w:val="0096453A"/>
    <w:rsid w:val="00964C6F"/>
    <w:rsid w:val="00977F0D"/>
    <w:rsid w:val="009804E5"/>
    <w:rsid w:val="00987A7D"/>
    <w:rsid w:val="00995A29"/>
    <w:rsid w:val="009A021B"/>
    <w:rsid w:val="009A6CBE"/>
    <w:rsid w:val="009B3C50"/>
    <w:rsid w:val="009B69B8"/>
    <w:rsid w:val="009D671B"/>
    <w:rsid w:val="009E6FD2"/>
    <w:rsid w:val="009F19BB"/>
    <w:rsid w:val="009F1A4C"/>
    <w:rsid w:val="009F399C"/>
    <w:rsid w:val="00A033E9"/>
    <w:rsid w:val="00A270BA"/>
    <w:rsid w:val="00A369D8"/>
    <w:rsid w:val="00A40475"/>
    <w:rsid w:val="00A45036"/>
    <w:rsid w:val="00A70B57"/>
    <w:rsid w:val="00A731C7"/>
    <w:rsid w:val="00A85522"/>
    <w:rsid w:val="00A866B9"/>
    <w:rsid w:val="00A9600A"/>
    <w:rsid w:val="00AB3A3D"/>
    <w:rsid w:val="00AB50D3"/>
    <w:rsid w:val="00AC380F"/>
    <w:rsid w:val="00AD0961"/>
    <w:rsid w:val="00B05B6A"/>
    <w:rsid w:val="00B069A0"/>
    <w:rsid w:val="00B2092A"/>
    <w:rsid w:val="00B22D21"/>
    <w:rsid w:val="00B2788B"/>
    <w:rsid w:val="00B31DCF"/>
    <w:rsid w:val="00B449F0"/>
    <w:rsid w:val="00B72638"/>
    <w:rsid w:val="00B805C4"/>
    <w:rsid w:val="00B83AB8"/>
    <w:rsid w:val="00B84FB6"/>
    <w:rsid w:val="00B91368"/>
    <w:rsid w:val="00BC180B"/>
    <w:rsid w:val="00BC7C7C"/>
    <w:rsid w:val="00BD019E"/>
    <w:rsid w:val="00BE098F"/>
    <w:rsid w:val="00BE3810"/>
    <w:rsid w:val="00BE48CF"/>
    <w:rsid w:val="00BF1BA2"/>
    <w:rsid w:val="00BF70DC"/>
    <w:rsid w:val="00C06431"/>
    <w:rsid w:val="00C27CA6"/>
    <w:rsid w:val="00C33EDB"/>
    <w:rsid w:val="00C42D15"/>
    <w:rsid w:val="00C56D92"/>
    <w:rsid w:val="00C57BB6"/>
    <w:rsid w:val="00C87B84"/>
    <w:rsid w:val="00C87D9F"/>
    <w:rsid w:val="00C942FF"/>
    <w:rsid w:val="00CA4473"/>
    <w:rsid w:val="00CC2317"/>
    <w:rsid w:val="00CD0847"/>
    <w:rsid w:val="00CD203E"/>
    <w:rsid w:val="00CE1719"/>
    <w:rsid w:val="00CE1BE6"/>
    <w:rsid w:val="00CE6950"/>
    <w:rsid w:val="00D0030C"/>
    <w:rsid w:val="00D12BE6"/>
    <w:rsid w:val="00D23738"/>
    <w:rsid w:val="00D33091"/>
    <w:rsid w:val="00D3424D"/>
    <w:rsid w:val="00D4541B"/>
    <w:rsid w:val="00D4651B"/>
    <w:rsid w:val="00D53F08"/>
    <w:rsid w:val="00D6686B"/>
    <w:rsid w:val="00D71DCC"/>
    <w:rsid w:val="00D84E8E"/>
    <w:rsid w:val="00D91BE9"/>
    <w:rsid w:val="00D9645E"/>
    <w:rsid w:val="00DA333F"/>
    <w:rsid w:val="00DA362D"/>
    <w:rsid w:val="00DA3F97"/>
    <w:rsid w:val="00DB3AD5"/>
    <w:rsid w:val="00DB5EED"/>
    <w:rsid w:val="00DB72F5"/>
    <w:rsid w:val="00DC07B3"/>
    <w:rsid w:val="00DD0145"/>
    <w:rsid w:val="00DD4731"/>
    <w:rsid w:val="00DF00CA"/>
    <w:rsid w:val="00DF21CF"/>
    <w:rsid w:val="00DF63C7"/>
    <w:rsid w:val="00E11E69"/>
    <w:rsid w:val="00E1252F"/>
    <w:rsid w:val="00E12D1E"/>
    <w:rsid w:val="00E163A5"/>
    <w:rsid w:val="00E16AAC"/>
    <w:rsid w:val="00E3667B"/>
    <w:rsid w:val="00E45E64"/>
    <w:rsid w:val="00E53685"/>
    <w:rsid w:val="00E56E11"/>
    <w:rsid w:val="00E61B3A"/>
    <w:rsid w:val="00E622E1"/>
    <w:rsid w:val="00E7590F"/>
    <w:rsid w:val="00E805A1"/>
    <w:rsid w:val="00E8432C"/>
    <w:rsid w:val="00E92E3E"/>
    <w:rsid w:val="00EB3800"/>
    <w:rsid w:val="00ED27C6"/>
    <w:rsid w:val="00ED317B"/>
    <w:rsid w:val="00ED3C1A"/>
    <w:rsid w:val="00ED456A"/>
    <w:rsid w:val="00ED578D"/>
    <w:rsid w:val="00ED7ADA"/>
    <w:rsid w:val="00EE0372"/>
    <w:rsid w:val="00EF2546"/>
    <w:rsid w:val="00F06C86"/>
    <w:rsid w:val="00F100C9"/>
    <w:rsid w:val="00F278C9"/>
    <w:rsid w:val="00F34CCB"/>
    <w:rsid w:val="00F37BCD"/>
    <w:rsid w:val="00F42FB6"/>
    <w:rsid w:val="00F54CD2"/>
    <w:rsid w:val="00F63899"/>
    <w:rsid w:val="00F73A7A"/>
    <w:rsid w:val="00F74122"/>
    <w:rsid w:val="00F91EF8"/>
    <w:rsid w:val="00FA09CF"/>
    <w:rsid w:val="00FA0B6F"/>
    <w:rsid w:val="00FA3DAA"/>
    <w:rsid w:val="00FB4CA4"/>
    <w:rsid w:val="00FB6763"/>
    <w:rsid w:val="00FD04E3"/>
    <w:rsid w:val="00FD68A3"/>
    <w:rsid w:val="048A70BD"/>
    <w:rsid w:val="2D237129"/>
    <w:rsid w:val="5D40E5F7"/>
    <w:rsid w:val="62251EE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B4E2C77"/>
  <w15:docId w15:val="{D39D12D3-212A-42E7-B36E-DF283165331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Arial" w:eastAsia="Arial" w:hAnsi="Arial" w:cs="Arial"/>
    </w:rPr>
  </w:style>
  <w:style w:type="paragraph" w:styleId="Heading1">
    <w:name w:val="heading 1"/>
    <w:basedOn w:val="Normal"/>
    <w:uiPriority w:val="9"/>
    <w:qFormat/>
    <w:pPr>
      <w:spacing w:before="63"/>
      <w:ind w:left="395"/>
      <w:outlineLvl w:val="0"/>
    </w:pPr>
    <w:rPr>
      <w:b/>
      <w:bCs/>
      <w:sz w:val="44"/>
      <w:szCs w:val="44"/>
    </w:rPr>
  </w:style>
  <w:style w:type="paragraph" w:styleId="Heading2">
    <w:name w:val="heading 2"/>
    <w:basedOn w:val="Normal"/>
    <w:uiPriority w:val="9"/>
    <w:unhideWhenUsed/>
    <w:qFormat/>
    <w:pPr>
      <w:spacing w:before="288"/>
      <w:ind w:left="441"/>
      <w:outlineLvl w:val="1"/>
    </w:pPr>
    <w:rPr>
      <w:b/>
      <w:bCs/>
      <w:sz w:val="32"/>
      <w:szCs w:val="32"/>
    </w:rPr>
  </w:style>
  <w:style w:type="paragraph" w:styleId="Heading3">
    <w:name w:val="heading 3"/>
    <w:basedOn w:val="Normal"/>
    <w:uiPriority w:val="9"/>
    <w:unhideWhenUsed/>
    <w:qFormat/>
    <w:pPr>
      <w:ind w:left="3925"/>
      <w:outlineLvl w:val="2"/>
    </w:pPr>
    <w:rPr>
      <w:rFonts w:ascii="Rage Italic" w:eastAsia="Rage Italic" w:hAnsi="Rage Italic" w:cs="Rage Italic"/>
      <w:i/>
      <w:iCs/>
      <w:sz w:val="32"/>
      <w:szCs w:val="32"/>
    </w:rPr>
  </w:style>
  <w:style w:type="paragraph" w:styleId="Heading4">
    <w:name w:val="heading 4"/>
    <w:basedOn w:val="Normal"/>
    <w:uiPriority w:val="9"/>
    <w:unhideWhenUsed/>
    <w:qFormat/>
    <w:pPr>
      <w:outlineLvl w:val="3"/>
    </w:pPr>
    <w:rPr>
      <w:b/>
      <w:bCs/>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1"/>
    <w:qFormat/>
    <w:rPr>
      <w:sz w:val="24"/>
      <w:szCs w:val="24"/>
    </w:rPr>
  </w:style>
  <w:style w:type="paragraph" w:styleId="Title">
    <w:name w:val="Title"/>
    <w:basedOn w:val="Normal"/>
    <w:uiPriority w:val="10"/>
    <w:qFormat/>
    <w:pPr>
      <w:spacing w:before="124"/>
      <w:ind w:left="417"/>
    </w:pPr>
    <w:rPr>
      <w:b/>
      <w:bCs/>
      <w:sz w:val="120"/>
      <w:szCs w:val="120"/>
    </w:rPr>
  </w:style>
  <w:style w:type="paragraph" w:styleId="ListParagraph">
    <w:name w:val="List Paragraph"/>
    <w:basedOn w:val="Normal"/>
    <w:uiPriority w:val="1"/>
    <w:qFormat/>
    <w:pPr>
      <w:spacing w:before="159"/>
      <w:ind w:left="1056" w:hanging="361"/>
    </w:pPr>
  </w:style>
  <w:style w:type="paragraph" w:customStyle="1" w:styleId="TableParagraph">
    <w:name w:val="Table Paragraph"/>
    <w:basedOn w:val="Normal"/>
    <w:uiPriority w:val="1"/>
    <w:qFormat/>
    <w:pPr>
      <w:jc w:val="center"/>
    </w:pPr>
  </w:style>
  <w:style w:type="paragraph" w:styleId="Header">
    <w:name w:val="header"/>
    <w:basedOn w:val="Normal"/>
    <w:link w:val="HeaderChar"/>
    <w:uiPriority w:val="99"/>
    <w:semiHidden/>
    <w:unhideWhenUsed/>
    <w:rsid w:val="005A1B34"/>
    <w:pPr>
      <w:tabs>
        <w:tab w:val="center" w:pos="4680"/>
        <w:tab w:val="right" w:pos="9360"/>
      </w:tabs>
    </w:pPr>
  </w:style>
  <w:style w:type="character" w:customStyle="1" w:styleId="HeaderChar">
    <w:name w:val="Header Char"/>
    <w:basedOn w:val="DefaultParagraphFont"/>
    <w:link w:val="Header"/>
    <w:uiPriority w:val="99"/>
    <w:semiHidden/>
    <w:rsid w:val="005A1B34"/>
    <w:rPr>
      <w:rFonts w:ascii="Arial" w:eastAsia="Arial" w:hAnsi="Arial" w:cs="Arial"/>
    </w:rPr>
  </w:style>
  <w:style w:type="paragraph" w:styleId="Footer">
    <w:name w:val="footer"/>
    <w:basedOn w:val="Normal"/>
    <w:link w:val="FooterChar"/>
    <w:uiPriority w:val="99"/>
    <w:semiHidden/>
    <w:unhideWhenUsed/>
    <w:rsid w:val="005A1B34"/>
    <w:pPr>
      <w:tabs>
        <w:tab w:val="center" w:pos="4680"/>
        <w:tab w:val="right" w:pos="9360"/>
      </w:tabs>
    </w:pPr>
  </w:style>
  <w:style w:type="character" w:customStyle="1" w:styleId="FooterChar">
    <w:name w:val="Footer Char"/>
    <w:basedOn w:val="DefaultParagraphFont"/>
    <w:link w:val="Footer"/>
    <w:uiPriority w:val="99"/>
    <w:semiHidden/>
    <w:rsid w:val="005A1B34"/>
    <w:rPr>
      <w:rFonts w:ascii="Arial" w:eastAsia="Arial" w:hAnsi="Arial" w:cs="Arial"/>
    </w:rPr>
  </w:style>
  <w:style w:type="paragraph" w:styleId="Revision">
    <w:name w:val="Revision"/>
    <w:hidden/>
    <w:uiPriority w:val="99"/>
    <w:semiHidden/>
    <w:rsid w:val="00F34CCB"/>
    <w:pPr>
      <w:widowControl/>
      <w:autoSpaceDE/>
      <w:autoSpaceDN/>
    </w:pPr>
    <w:rPr>
      <w:rFonts w:ascii="Arial" w:eastAsia="Arial" w:hAnsi="Arial" w:cs="Arial"/>
    </w:rPr>
  </w:style>
  <w:style w:type="character" w:styleId="Hyperlink">
    <w:name w:val="Hyperlink"/>
    <w:basedOn w:val="DefaultParagraphFont"/>
    <w:uiPriority w:val="99"/>
    <w:unhideWhenUsed/>
    <w:rsid w:val="00F278C9"/>
    <w:rPr>
      <w:color w:val="0000FF" w:themeColor="hyperlink"/>
      <w:u w:val="single"/>
    </w:rPr>
  </w:style>
  <w:style w:type="character" w:styleId="UnresolvedMention">
    <w:name w:val="Unresolved Mention"/>
    <w:basedOn w:val="DefaultParagraphFont"/>
    <w:uiPriority w:val="99"/>
    <w:semiHidden/>
    <w:unhideWhenUsed/>
    <w:rsid w:val="00F278C9"/>
    <w:rPr>
      <w:color w:val="605E5C"/>
      <w:shd w:val="clear" w:color="auto" w:fill="E1DFDD"/>
    </w:rPr>
  </w:style>
  <w:style w:type="character" w:styleId="CommentReference">
    <w:name w:val="annotation reference"/>
    <w:basedOn w:val="DefaultParagraphFont"/>
    <w:uiPriority w:val="99"/>
    <w:semiHidden/>
    <w:unhideWhenUsed/>
    <w:rsid w:val="00FB4CA4"/>
    <w:rPr>
      <w:sz w:val="16"/>
      <w:szCs w:val="16"/>
    </w:rPr>
  </w:style>
  <w:style w:type="paragraph" w:styleId="CommentText">
    <w:name w:val="annotation text"/>
    <w:basedOn w:val="Normal"/>
    <w:link w:val="CommentTextChar"/>
    <w:uiPriority w:val="99"/>
    <w:unhideWhenUsed/>
    <w:rsid w:val="00FB4CA4"/>
    <w:rPr>
      <w:sz w:val="20"/>
      <w:szCs w:val="20"/>
    </w:rPr>
  </w:style>
  <w:style w:type="character" w:customStyle="1" w:styleId="CommentTextChar">
    <w:name w:val="Comment Text Char"/>
    <w:basedOn w:val="DefaultParagraphFont"/>
    <w:link w:val="CommentText"/>
    <w:uiPriority w:val="99"/>
    <w:rsid w:val="00FB4CA4"/>
    <w:rPr>
      <w:rFonts w:ascii="Arial" w:eastAsia="Arial" w:hAnsi="Arial" w:cs="Arial"/>
      <w:sz w:val="20"/>
      <w:szCs w:val="20"/>
    </w:rPr>
  </w:style>
  <w:style w:type="paragraph" w:styleId="CommentSubject">
    <w:name w:val="annotation subject"/>
    <w:basedOn w:val="CommentText"/>
    <w:next w:val="CommentText"/>
    <w:link w:val="CommentSubjectChar"/>
    <w:uiPriority w:val="99"/>
    <w:semiHidden/>
    <w:unhideWhenUsed/>
    <w:rsid w:val="00FB4CA4"/>
    <w:rPr>
      <w:b/>
      <w:bCs/>
    </w:rPr>
  </w:style>
  <w:style w:type="character" w:customStyle="1" w:styleId="CommentSubjectChar">
    <w:name w:val="Comment Subject Char"/>
    <w:basedOn w:val="CommentTextChar"/>
    <w:link w:val="CommentSubject"/>
    <w:uiPriority w:val="99"/>
    <w:semiHidden/>
    <w:rsid w:val="00FB4CA4"/>
    <w:rPr>
      <w:rFonts w:ascii="Arial" w:eastAsia="Arial" w:hAnsi="Arial" w:cs="Arial"/>
      <w:b/>
      <w:bCs/>
      <w:sz w:val="20"/>
      <w:szCs w:val="20"/>
    </w:rPr>
  </w:style>
  <w:style w:type="character" w:styleId="FollowedHyperlink">
    <w:name w:val="FollowedHyperlink"/>
    <w:basedOn w:val="DefaultParagraphFont"/>
    <w:uiPriority w:val="99"/>
    <w:semiHidden/>
    <w:unhideWhenUsed/>
    <w:rsid w:val="00D12BE6"/>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17" Type="http://schemas.openxmlformats.org/officeDocument/2006/relationships/header" Target="header10.xml"/><Relationship Id="rId21" Type="http://schemas.openxmlformats.org/officeDocument/2006/relationships/image" Target="media/image12.jpeg"/><Relationship Id="rId42" Type="http://schemas.openxmlformats.org/officeDocument/2006/relationships/hyperlink" Target="https://leginfo.legislature.ca.gov/faces/billNavClient.xhtml?bill_id=201120120SB1186" TargetMode="External"/><Relationship Id="rId63" Type="http://schemas.openxmlformats.org/officeDocument/2006/relationships/hyperlink" Target="https://leginfo.legislature.ca.gov/faces/codes_displayText.xhtml?lawCode=GOV&amp;division=3.&amp;title=2.&amp;part=5.5.&amp;chapter=13.&amp;article=" TargetMode="External"/><Relationship Id="rId84" Type="http://schemas.openxmlformats.org/officeDocument/2006/relationships/image" Target="media/image40.jpeg"/><Relationship Id="rId138" Type="http://schemas.openxmlformats.org/officeDocument/2006/relationships/image" Target="media/image86.png"/><Relationship Id="rId159" Type="http://schemas.openxmlformats.org/officeDocument/2006/relationships/image" Target="media/image107.png"/><Relationship Id="rId170" Type="http://schemas.openxmlformats.org/officeDocument/2006/relationships/image" Target="media/image118.png"/><Relationship Id="rId191" Type="http://schemas.openxmlformats.org/officeDocument/2006/relationships/header" Target="header12.xml"/><Relationship Id="rId205" Type="http://schemas.openxmlformats.org/officeDocument/2006/relationships/image" Target="media/image151.jpeg"/><Relationship Id="rId226" Type="http://schemas.openxmlformats.org/officeDocument/2006/relationships/image" Target="media/image172.png"/><Relationship Id="rId247" Type="http://schemas.openxmlformats.org/officeDocument/2006/relationships/header" Target="header17.xml"/><Relationship Id="rId107" Type="http://schemas.openxmlformats.org/officeDocument/2006/relationships/image" Target="media/image61.jpeg"/><Relationship Id="rId11" Type="http://schemas.openxmlformats.org/officeDocument/2006/relationships/image" Target="media/image2.png"/><Relationship Id="rId32" Type="http://schemas.openxmlformats.org/officeDocument/2006/relationships/image" Target="media/image21.jpeg"/><Relationship Id="rId53" Type="http://schemas.openxmlformats.org/officeDocument/2006/relationships/hyperlink" Target="https://leginfo.legislature.ca.gov/faces/billTextClient.xhtml?bill_id=201520160SB1406" TargetMode="External"/><Relationship Id="rId74" Type="http://schemas.openxmlformats.org/officeDocument/2006/relationships/header" Target="header4.xml"/><Relationship Id="rId128" Type="http://schemas.openxmlformats.org/officeDocument/2006/relationships/image" Target="media/image76.jpeg"/><Relationship Id="rId149" Type="http://schemas.openxmlformats.org/officeDocument/2006/relationships/image" Target="media/image97.png"/><Relationship Id="rId5" Type="http://schemas.openxmlformats.org/officeDocument/2006/relationships/styles" Target="styles.xml"/><Relationship Id="rId95" Type="http://schemas.openxmlformats.org/officeDocument/2006/relationships/image" Target="media/image50.jpeg"/><Relationship Id="rId160" Type="http://schemas.openxmlformats.org/officeDocument/2006/relationships/image" Target="media/image108.png"/><Relationship Id="rId181" Type="http://schemas.openxmlformats.org/officeDocument/2006/relationships/image" Target="media/image129.jpeg"/><Relationship Id="rId216" Type="http://schemas.openxmlformats.org/officeDocument/2006/relationships/image" Target="media/image162.png"/><Relationship Id="rId237" Type="http://schemas.openxmlformats.org/officeDocument/2006/relationships/hyperlink" Target="https://www.unitedstateszipcodes.org/91335/" TargetMode="External"/><Relationship Id="rId22" Type="http://schemas.openxmlformats.org/officeDocument/2006/relationships/hyperlink" Target="mailto:CCDA@dgs.ca.gov" TargetMode="External"/><Relationship Id="rId43" Type="http://schemas.openxmlformats.org/officeDocument/2006/relationships/hyperlink" Target="https://leginfo.legislature.ca.gov/faces/billNavClient.xhtml?bill_id=201120120SB1186" TargetMode="External"/><Relationship Id="rId64" Type="http://schemas.openxmlformats.org/officeDocument/2006/relationships/image" Target="media/image28.jpeg"/><Relationship Id="rId118" Type="http://schemas.openxmlformats.org/officeDocument/2006/relationships/image" Target="media/image69.png"/><Relationship Id="rId139" Type="http://schemas.openxmlformats.org/officeDocument/2006/relationships/image" Target="media/image87.jpeg"/><Relationship Id="rId85" Type="http://schemas.openxmlformats.org/officeDocument/2006/relationships/image" Target="media/image41.jpeg"/><Relationship Id="rId150" Type="http://schemas.openxmlformats.org/officeDocument/2006/relationships/image" Target="media/image98.png"/><Relationship Id="rId171" Type="http://schemas.openxmlformats.org/officeDocument/2006/relationships/image" Target="media/image119.png"/><Relationship Id="rId192" Type="http://schemas.openxmlformats.org/officeDocument/2006/relationships/image" Target="media/image139.png"/><Relationship Id="rId206" Type="http://schemas.openxmlformats.org/officeDocument/2006/relationships/image" Target="media/image152.jpeg"/><Relationship Id="rId227" Type="http://schemas.openxmlformats.org/officeDocument/2006/relationships/image" Target="media/image173.png"/><Relationship Id="rId248" Type="http://schemas.openxmlformats.org/officeDocument/2006/relationships/header" Target="header18.xml"/><Relationship Id="rId12" Type="http://schemas.openxmlformats.org/officeDocument/2006/relationships/image" Target="media/image3.png"/><Relationship Id="rId33" Type="http://schemas.openxmlformats.org/officeDocument/2006/relationships/image" Target="media/image22.png"/><Relationship Id="rId108" Type="http://schemas.openxmlformats.org/officeDocument/2006/relationships/image" Target="media/image62.jpeg"/><Relationship Id="rId129" Type="http://schemas.openxmlformats.org/officeDocument/2006/relationships/image" Target="media/image77.png"/><Relationship Id="rId54" Type="http://schemas.openxmlformats.org/officeDocument/2006/relationships/hyperlink" Target="https://leginfo.legislature.ca.gov/faces/billNavClient.xhtml?bill_id=201520160AB54" TargetMode="External"/><Relationship Id="rId75" Type="http://schemas.openxmlformats.org/officeDocument/2006/relationships/image" Target="media/image32.jpeg"/><Relationship Id="rId96" Type="http://schemas.openxmlformats.org/officeDocument/2006/relationships/image" Target="media/image51.jpeg"/><Relationship Id="rId140" Type="http://schemas.openxmlformats.org/officeDocument/2006/relationships/image" Target="media/image88.png"/><Relationship Id="rId161" Type="http://schemas.openxmlformats.org/officeDocument/2006/relationships/image" Target="media/image109.png"/><Relationship Id="rId182" Type="http://schemas.openxmlformats.org/officeDocument/2006/relationships/image" Target="media/image130.png"/><Relationship Id="rId217" Type="http://schemas.openxmlformats.org/officeDocument/2006/relationships/image" Target="media/image163.png"/><Relationship Id="rId6" Type="http://schemas.openxmlformats.org/officeDocument/2006/relationships/settings" Target="settings.xml"/><Relationship Id="rId238" Type="http://schemas.openxmlformats.org/officeDocument/2006/relationships/hyperlink" Target="https://www.unitedstateszipcodes.org/91764/" TargetMode="External"/><Relationship Id="rId23" Type="http://schemas.openxmlformats.org/officeDocument/2006/relationships/hyperlink" Target="https://www.dgs.ca.gov/CCDA" TargetMode="External"/><Relationship Id="rId119" Type="http://schemas.openxmlformats.org/officeDocument/2006/relationships/image" Target="media/image70.png"/><Relationship Id="rId44" Type="http://schemas.openxmlformats.org/officeDocument/2006/relationships/hyperlink" Target="https://leginfo.legislature.ca.gov/faces/billNavClient.xhtml?bill_id=201120120SB1186" TargetMode="External"/><Relationship Id="rId65" Type="http://schemas.openxmlformats.org/officeDocument/2006/relationships/hyperlink" Target="https://leginfo.legislature.ca.gov/faces/codes_displaySection.xhtml?sectionNum=55.32.&amp;lawCode=CIV" TargetMode="External"/><Relationship Id="rId86" Type="http://schemas.openxmlformats.org/officeDocument/2006/relationships/image" Target="media/image42.jpeg"/><Relationship Id="rId130" Type="http://schemas.openxmlformats.org/officeDocument/2006/relationships/image" Target="media/image78.png"/><Relationship Id="rId151" Type="http://schemas.openxmlformats.org/officeDocument/2006/relationships/image" Target="media/image99.png"/><Relationship Id="rId172" Type="http://schemas.openxmlformats.org/officeDocument/2006/relationships/image" Target="media/image120.png"/><Relationship Id="rId193" Type="http://schemas.openxmlformats.org/officeDocument/2006/relationships/image" Target="media/image140.png"/><Relationship Id="rId207" Type="http://schemas.openxmlformats.org/officeDocument/2006/relationships/image" Target="media/image153.png"/><Relationship Id="rId228" Type="http://schemas.openxmlformats.org/officeDocument/2006/relationships/image" Target="media/image174.png"/><Relationship Id="rId249" Type="http://schemas.openxmlformats.org/officeDocument/2006/relationships/hyperlink" Target="mailto:CCDA@dgs.ca.gov" TargetMode="External"/><Relationship Id="rId13" Type="http://schemas.openxmlformats.org/officeDocument/2006/relationships/image" Target="media/image4.png"/><Relationship Id="rId109" Type="http://schemas.openxmlformats.org/officeDocument/2006/relationships/image" Target="media/image63.jpeg"/><Relationship Id="rId34" Type="http://schemas.openxmlformats.org/officeDocument/2006/relationships/image" Target="media/image23.png"/><Relationship Id="rId55" Type="http://schemas.openxmlformats.org/officeDocument/2006/relationships/image" Target="media/image26.png"/><Relationship Id="rId76" Type="http://schemas.openxmlformats.org/officeDocument/2006/relationships/image" Target="media/image33.jpeg"/><Relationship Id="rId97" Type="http://schemas.openxmlformats.org/officeDocument/2006/relationships/image" Target="media/image52.jpeg"/><Relationship Id="rId120" Type="http://schemas.openxmlformats.org/officeDocument/2006/relationships/hyperlink" Target="https://leginfo.legislature.ca.gov/faces/codes_displaySection.xhtml?sectionNum=55.32.&amp;lawCode=CIV" TargetMode="External"/><Relationship Id="rId141" Type="http://schemas.openxmlformats.org/officeDocument/2006/relationships/image" Target="media/image89.png"/><Relationship Id="rId7" Type="http://schemas.openxmlformats.org/officeDocument/2006/relationships/webSettings" Target="webSettings.xml"/><Relationship Id="rId162" Type="http://schemas.openxmlformats.org/officeDocument/2006/relationships/image" Target="media/image110.png"/><Relationship Id="rId183" Type="http://schemas.openxmlformats.org/officeDocument/2006/relationships/image" Target="media/image131.png"/><Relationship Id="rId218" Type="http://schemas.openxmlformats.org/officeDocument/2006/relationships/image" Target="media/image164.jpeg"/><Relationship Id="rId239" Type="http://schemas.openxmlformats.org/officeDocument/2006/relationships/hyperlink" Target="https://www.unitedstateszipcodes.org/92025/" TargetMode="External"/><Relationship Id="rId250" Type="http://schemas.openxmlformats.org/officeDocument/2006/relationships/hyperlink" Target="https://www.dgs.ca.gov/CCDA" TargetMode="External"/><Relationship Id="rId24" Type="http://schemas.openxmlformats.org/officeDocument/2006/relationships/image" Target="media/image13.jpeg"/><Relationship Id="rId45" Type="http://schemas.openxmlformats.org/officeDocument/2006/relationships/hyperlink" Target="https://leginfo.legislature.ca.gov/faces/billNavClient.xhtml?bill_id=201120120SB1186" TargetMode="External"/><Relationship Id="rId66" Type="http://schemas.openxmlformats.org/officeDocument/2006/relationships/header" Target="header1.xml"/><Relationship Id="rId87" Type="http://schemas.openxmlformats.org/officeDocument/2006/relationships/image" Target="media/image43.jpeg"/><Relationship Id="rId110" Type="http://schemas.openxmlformats.org/officeDocument/2006/relationships/image" Target="media/image64.jpeg"/><Relationship Id="rId131" Type="http://schemas.openxmlformats.org/officeDocument/2006/relationships/image" Target="media/image79.jpeg"/><Relationship Id="rId152" Type="http://schemas.openxmlformats.org/officeDocument/2006/relationships/image" Target="media/image100.png"/><Relationship Id="rId173" Type="http://schemas.openxmlformats.org/officeDocument/2006/relationships/image" Target="media/image121.png"/><Relationship Id="rId194" Type="http://schemas.openxmlformats.org/officeDocument/2006/relationships/image" Target="media/image141.jpeg"/><Relationship Id="rId208" Type="http://schemas.openxmlformats.org/officeDocument/2006/relationships/image" Target="media/image154.png"/><Relationship Id="rId229" Type="http://schemas.openxmlformats.org/officeDocument/2006/relationships/image" Target="media/image175.png"/><Relationship Id="rId240" Type="http://schemas.openxmlformats.org/officeDocument/2006/relationships/hyperlink" Target="https://www.unitedstateszipcodes.org/92054/" TargetMode="External"/><Relationship Id="rId14" Type="http://schemas.openxmlformats.org/officeDocument/2006/relationships/image" Target="media/image5.png"/><Relationship Id="rId35" Type="http://schemas.openxmlformats.org/officeDocument/2006/relationships/image" Target="media/image24.jpeg"/><Relationship Id="rId56" Type="http://schemas.openxmlformats.org/officeDocument/2006/relationships/hyperlink" Target="https://leginfo.legislature.ca.gov/faces/billNavClient.xhtml?bill_id=202120220AB2917" TargetMode="External"/><Relationship Id="rId77" Type="http://schemas.openxmlformats.org/officeDocument/2006/relationships/image" Target="media/image34.jpeg"/><Relationship Id="rId100" Type="http://schemas.openxmlformats.org/officeDocument/2006/relationships/image" Target="media/image55.jpeg"/><Relationship Id="rId8" Type="http://schemas.openxmlformats.org/officeDocument/2006/relationships/footnotes" Target="footnotes.xml"/><Relationship Id="rId98" Type="http://schemas.openxmlformats.org/officeDocument/2006/relationships/image" Target="media/image53.jpeg"/><Relationship Id="rId121" Type="http://schemas.openxmlformats.org/officeDocument/2006/relationships/hyperlink" Target="https://leginfo.legislature.ca.gov/faces/billNavClient.xhtml?bill_id=202120220AB2917" TargetMode="External"/><Relationship Id="rId142" Type="http://schemas.openxmlformats.org/officeDocument/2006/relationships/image" Target="media/image90.jpeg"/><Relationship Id="rId163" Type="http://schemas.openxmlformats.org/officeDocument/2006/relationships/image" Target="media/image111.png"/><Relationship Id="rId184" Type="http://schemas.openxmlformats.org/officeDocument/2006/relationships/image" Target="media/image132.jpeg"/><Relationship Id="rId219" Type="http://schemas.openxmlformats.org/officeDocument/2006/relationships/image" Target="media/image165.png"/><Relationship Id="rId230" Type="http://schemas.openxmlformats.org/officeDocument/2006/relationships/image" Target="media/image176.png"/><Relationship Id="rId251" Type="http://schemas.openxmlformats.org/officeDocument/2006/relationships/header" Target="header19.xml"/><Relationship Id="rId25" Type="http://schemas.openxmlformats.org/officeDocument/2006/relationships/image" Target="media/image14.jpeg"/><Relationship Id="rId46" Type="http://schemas.openxmlformats.org/officeDocument/2006/relationships/hyperlink" Target="https://leginfo.legislature.ca.gov/faces/billTextClient.xhtml?bill_id=201520160AB1521" TargetMode="External"/><Relationship Id="rId67" Type="http://schemas.openxmlformats.org/officeDocument/2006/relationships/hyperlink" Target="https://leginfo.legislature.ca.gov/faces/billNavClient.xhtml?bill_id=202120220AB2917" TargetMode="External"/><Relationship Id="rId88" Type="http://schemas.openxmlformats.org/officeDocument/2006/relationships/image" Target="media/image44.jpeg"/><Relationship Id="rId111" Type="http://schemas.openxmlformats.org/officeDocument/2006/relationships/image" Target="media/image65.jpeg"/><Relationship Id="rId132" Type="http://schemas.openxmlformats.org/officeDocument/2006/relationships/image" Target="media/image80.png"/><Relationship Id="rId153" Type="http://schemas.openxmlformats.org/officeDocument/2006/relationships/image" Target="media/image101.png"/><Relationship Id="rId174" Type="http://schemas.openxmlformats.org/officeDocument/2006/relationships/image" Target="media/image122.png"/><Relationship Id="rId195" Type="http://schemas.openxmlformats.org/officeDocument/2006/relationships/image" Target="media/image142.png"/><Relationship Id="rId209" Type="http://schemas.openxmlformats.org/officeDocument/2006/relationships/image" Target="media/image155.jpeg"/><Relationship Id="rId220" Type="http://schemas.openxmlformats.org/officeDocument/2006/relationships/image" Target="media/image166.png"/><Relationship Id="rId241" Type="http://schemas.openxmlformats.org/officeDocument/2006/relationships/hyperlink" Target="https://www.unitedstateszipcodes.org/92109/" TargetMode="External"/><Relationship Id="rId15" Type="http://schemas.openxmlformats.org/officeDocument/2006/relationships/image" Target="media/image6.png"/><Relationship Id="rId36" Type="http://schemas.openxmlformats.org/officeDocument/2006/relationships/hyperlink" Target="https://leginfo.legislature.ca.gov/faces/billNavClient.xhtml?bill_id=200720080SB1608" TargetMode="External"/><Relationship Id="rId57" Type="http://schemas.openxmlformats.org/officeDocument/2006/relationships/hyperlink" Target="https://leginfo.legislature.ca.gov/faces/billTextClient.xhtml?bill_id=201720180AB111" TargetMode="External"/><Relationship Id="rId78" Type="http://schemas.openxmlformats.org/officeDocument/2006/relationships/image" Target="media/image35.jpeg"/><Relationship Id="rId99" Type="http://schemas.openxmlformats.org/officeDocument/2006/relationships/image" Target="media/image54.jpeg"/><Relationship Id="rId101" Type="http://schemas.openxmlformats.org/officeDocument/2006/relationships/image" Target="media/image56.jpeg"/><Relationship Id="rId122" Type="http://schemas.openxmlformats.org/officeDocument/2006/relationships/header" Target="header11.xml"/><Relationship Id="rId143" Type="http://schemas.openxmlformats.org/officeDocument/2006/relationships/image" Target="media/image91.png"/><Relationship Id="rId164" Type="http://schemas.openxmlformats.org/officeDocument/2006/relationships/image" Target="media/image112.png"/><Relationship Id="rId185" Type="http://schemas.openxmlformats.org/officeDocument/2006/relationships/image" Target="media/image133.png"/><Relationship Id="rId9" Type="http://schemas.openxmlformats.org/officeDocument/2006/relationships/endnotes" Target="endnotes.xml"/><Relationship Id="rId210" Type="http://schemas.openxmlformats.org/officeDocument/2006/relationships/image" Target="media/image156.png"/><Relationship Id="rId26" Type="http://schemas.openxmlformats.org/officeDocument/2006/relationships/image" Target="media/image15.png"/><Relationship Id="rId231" Type="http://schemas.openxmlformats.org/officeDocument/2006/relationships/image" Target="media/image177.png"/><Relationship Id="rId252" Type="http://schemas.openxmlformats.org/officeDocument/2006/relationships/fontTable" Target="fontTable.xml"/><Relationship Id="rId47" Type="http://schemas.openxmlformats.org/officeDocument/2006/relationships/hyperlink" Target="https://leginfo.legislature.ca.gov/faces/billTextClient.xhtml?bill_id=201520160AB1521" TargetMode="External"/><Relationship Id="rId68" Type="http://schemas.openxmlformats.org/officeDocument/2006/relationships/image" Target="media/image29.jpeg"/><Relationship Id="rId89" Type="http://schemas.openxmlformats.org/officeDocument/2006/relationships/image" Target="media/image45.jpeg"/><Relationship Id="rId112" Type="http://schemas.openxmlformats.org/officeDocument/2006/relationships/header" Target="header8.xml"/><Relationship Id="rId133" Type="http://schemas.openxmlformats.org/officeDocument/2006/relationships/image" Target="media/image81.png"/><Relationship Id="rId154" Type="http://schemas.openxmlformats.org/officeDocument/2006/relationships/image" Target="media/image102.png"/><Relationship Id="rId175" Type="http://schemas.openxmlformats.org/officeDocument/2006/relationships/image" Target="media/image123.jpeg"/><Relationship Id="rId196" Type="http://schemas.openxmlformats.org/officeDocument/2006/relationships/image" Target="media/image143.png"/><Relationship Id="rId200" Type="http://schemas.openxmlformats.org/officeDocument/2006/relationships/image" Target="media/image146.png"/><Relationship Id="rId16" Type="http://schemas.openxmlformats.org/officeDocument/2006/relationships/image" Target="media/image7.png"/><Relationship Id="rId221" Type="http://schemas.openxmlformats.org/officeDocument/2006/relationships/image" Target="media/image167.png"/><Relationship Id="rId242" Type="http://schemas.openxmlformats.org/officeDocument/2006/relationships/hyperlink" Target="https://www.unitedstateszipcodes.org/92111/" TargetMode="External"/><Relationship Id="rId37" Type="http://schemas.openxmlformats.org/officeDocument/2006/relationships/hyperlink" Target="https://leginfo.legislature.ca.gov/faces/billNavClient.xhtml?bill_id=200720080SB1608" TargetMode="External"/><Relationship Id="rId58" Type="http://schemas.openxmlformats.org/officeDocument/2006/relationships/hyperlink" Target="https://leginfo.legislature.ca.gov/faces/billTextClient.xhtml?bill_id=201720180AB111" TargetMode="External"/><Relationship Id="rId79" Type="http://schemas.openxmlformats.org/officeDocument/2006/relationships/image" Target="media/image36.jpeg"/><Relationship Id="rId102" Type="http://schemas.openxmlformats.org/officeDocument/2006/relationships/image" Target="media/image57.jpeg"/><Relationship Id="rId123" Type="http://schemas.openxmlformats.org/officeDocument/2006/relationships/image" Target="media/image71.png"/><Relationship Id="rId144" Type="http://schemas.openxmlformats.org/officeDocument/2006/relationships/image" Target="media/image92.png"/><Relationship Id="rId90" Type="http://schemas.openxmlformats.org/officeDocument/2006/relationships/image" Target="media/image46.jpeg"/><Relationship Id="rId165" Type="http://schemas.openxmlformats.org/officeDocument/2006/relationships/image" Target="media/image113.png"/><Relationship Id="rId186" Type="http://schemas.openxmlformats.org/officeDocument/2006/relationships/image" Target="media/image134.png"/><Relationship Id="rId211" Type="http://schemas.openxmlformats.org/officeDocument/2006/relationships/image" Target="media/image157.png"/><Relationship Id="rId232" Type="http://schemas.openxmlformats.org/officeDocument/2006/relationships/header" Target="header14.xml"/><Relationship Id="rId253" Type="http://schemas.openxmlformats.org/officeDocument/2006/relationships/theme" Target="theme/theme1.xml"/><Relationship Id="rId27" Type="http://schemas.openxmlformats.org/officeDocument/2006/relationships/image" Target="media/image16.png"/><Relationship Id="rId48" Type="http://schemas.openxmlformats.org/officeDocument/2006/relationships/image" Target="media/image25.png"/><Relationship Id="rId69" Type="http://schemas.openxmlformats.org/officeDocument/2006/relationships/image" Target="media/image30.jpeg"/><Relationship Id="rId113" Type="http://schemas.openxmlformats.org/officeDocument/2006/relationships/image" Target="media/image66.jpeg"/><Relationship Id="rId134" Type="http://schemas.openxmlformats.org/officeDocument/2006/relationships/image" Target="media/image82.jpeg"/><Relationship Id="rId80" Type="http://schemas.openxmlformats.org/officeDocument/2006/relationships/image" Target="media/image37.jpeg"/><Relationship Id="rId155" Type="http://schemas.openxmlformats.org/officeDocument/2006/relationships/image" Target="media/image103.png"/><Relationship Id="rId176" Type="http://schemas.openxmlformats.org/officeDocument/2006/relationships/image" Target="media/image124.png"/><Relationship Id="rId197" Type="http://schemas.openxmlformats.org/officeDocument/2006/relationships/image" Target="media/image144.jpeg"/><Relationship Id="rId201" Type="http://schemas.openxmlformats.org/officeDocument/2006/relationships/image" Target="media/image147.png"/><Relationship Id="rId222" Type="http://schemas.openxmlformats.org/officeDocument/2006/relationships/image" Target="media/image168.png"/><Relationship Id="rId243" Type="http://schemas.openxmlformats.org/officeDocument/2006/relationships/hyperlink" Target="https://www.unitedstateszipcodes.org/93101/" TargetMode="External"/><Relationship Id="rId17" Type="http://schemas.openxmlformats.org/officeDocument/2006/relationships/image" Target="media/image8.png"/><Relationship Id="rId38" Type="http://schemas.openxmlformats.org/officeDocument/2006/relationships/hyperlink" Target="https://leginfo.legislature.ca.gov/faces/billNavClient.xhtml?bill_id=201120120SB1186" TargetMode="External"/><Relationship Id="rId59" Type="http://schemas.openxmlformats.org/officeDocument/2006/relationships/hyperlink" Target="https://leginfo.legislature.ca.gov/faces/billTextClient.xhtml?bill_id=201720180AB111" TargetMode="External"/><Relationship Id="rId103" Type="http://schemas.openxmlformats.org/officeDocument/2006/relationships/image" Target="media/image58.jpeg"/><Relationship Id="rId124" Type="http://schemas.openxmlformats.org/officeDocument/2006/relationships/image" Target="media/image72.png"/><Relationship Id="rId70" Type="http://schemas.openxmlformats.org/officeDocument/2006/relationships/hyperlink" Target="https://leginfo.legislature.ca.gov/faces/codes_displaySection.xhtml?sectionNum=55.32.&amp;lawCode=CIV" TargetMode="External"/><Relationship Id="rId91" Type="http://schemas.openxmlformats.org/officeDocument/2006/relationships/image" Target="media/image47.jpeg"/><Relationship Id="rId145" Type="http://schemas.openxmlformats.org/officeDocument/2006/relationships/image" Target="media/image93.jpeg"/><Relationship Id="rId166" Type="http://schemas.openxmlformats.org/officeDocument/2006/relationships/image" Target="media/image114.png"/><Relationship Id="rId187" Type="http://schemas.openxmlformats.org/officeDocument/2006/relationships/image" Target="media/image135.jpeg"/><Relationship Id="rId1" Type="http://schemas.openxmlformats.org/officeDocument/2006/relationships/customXml" Target="../customXml/item1.xml"/><Relationship Id="rId212" Type="http://schemas.openxmlformats.org/officeDocument/2006/relationships/image" Target="media/image158.jpeg"/><Relationship Id="rId233" Type="http://schemas.openxmlformats.org/officeDocument/2006/relationships/hyperlink" Target="https://www.unitedstateszipcodes.org/90025/" TargetMode="External"/><Relationship Id="rId28" Type="http://schemas.openxmlformats.org/officeDocument/2006/relationships/image" Target="media/image17.jpeg"/><Relationship Id="rId49" Type="http://schemas.openxmlformats.org/officeDocument/2006/relationships/hyperlink" Target="https://leginfo.legislature.ca.gov/faces/billNavClient.xhtml?bill_id=202120220AB2917" TargetMode="External"/><Relationship Id="rId114" Type="http://schemas.openxmlformats.org/officeDocument/2006/relationships/header" Target="header9.xml"/><Relationship Id="rId60" Type="http://schemas.openxmlformats.org/officeDocument/2006/relationships/hyperlink" Target="https://leginfo.legislature.ca.gov/faces/billTextClient.xhtml?bill_id=201520160SB1406" TargetMode="External"/><Relationship Id="rId81" Type="http://schemas.openxmlformats.org/officeDocument/2006/relationships/header" Target="header5.xml"/><Relationship Id="rId135" Type="http://schemas.openxmlformats.org/officeDocument/2006/relationships/image" Target="media/image83.jpeg"/><Relationship Id="rId156" Type="http://schemas.openxmlformats.org/officeDocument/2006/relationships/image" Target="media/image104.png"/><Relationship Id="rId177" Type="http://schemas.openxmlformats.org/officeDocument/2006/relationships/image" Target="media/image125.png"/><Relationship Id="rId198" Type="http://schemas.openxmlformats.org/officeDocument/2006/relationships/image" Target="media/image145.jpeg"/><Relationship Id="rId202" Type="http://schemas.openxmlformats.org/officeDocument/2006/relationships/image" Target="media/image148.jpeg"/><Relationship Id="rId223" Type="http://schemas.openxmlformats.org/officeDocument/2006/relationships/image" Target="media/image169.png"/><Relationship Id="rId244" Type="http://schemas.openxmlformats.org/officeDocument/2006/relationships/hyperlink" Target="https://www.unitedstateszipcodes.org/94538/" TargetMode="External"/><Relationship Id="rId18" Type="http://schemas.openxmlformats.org/officeDocument/2006/relationships/image" Target="media/image9.png"/><Relationship Id="rId39" Type="http://schemas.openxmlformats.org/officeDocument/2006/relationships/hyperlink" Target="https://leginfo.legislature.ca.gov/faces/billNavClient.xhtml?bill_id=201120120SB1186" TargetMode="External"/><Relationship Id="rId50" Type="http://schemas.openxmlformats.org/officeDocument/2006/relationships/hyperlink" Target="https://leginfo.legislature.ca.gov/faces/billTextClient.xhtml?bill_id=201720180AB111" TargetMode="External"/><Relationship Id="rId104" Type="http://schemas.openxmlformats.org/officeDocument/2006/relationships/image" Target="media/image59.jpeg"/><Relationship Id="rId125" Type="http://schemas.openxmlformats.org/officeDocument/2006/relationships/image" Target="media/image73.jpeg"/><Relationship Id="rId146" Type="http://schemas.openxmlformats.org/officeDocument/2006/relationships/image" Target="media/image94.png"/><Relationship Id="rId167" Type="http://schemas.openxmlformats.org/officeDocument/2006/relationships/image" Target="media/image115.png"/><Relationship Id="rId188" Type="http://schemas.openxmlformats.org/officeDocument/2006/relationships/image" Target="media/image136.png"/><Relationship Id="rId71" Type="http://schemas.openxmlformats.org/officeDocument/2006/relationships/header" Target="header2.xml"/><Relationship Id="rId92" Type="http://schemas.openxmlformats.org/officeDocument/2006/relationships/image" Target="media/image48.jpeg"/><Relationship Id="rId213" Type="http://schemas.openxmlformats.org/officeDocument/2006/relationships/image" Target="media/image159.png"/><Relationship Id="rId234" Type="http://schemas.openxmlformats.org/officeDocument/2006/relationships/hyperlink" Target="https://www.unitedstateszipcodes.org/90025/" TargetMode="External"/><Relationship Id="rId2" Type="http://schemas.openxmlformats.org/officeDocument/2006/relationships/customXml" Target="../customXml/item2.xml"/><Relationship Id="rId29" Type="http://schemas.openxmlformats.org/officeDocument/2006/relationships/image" Target="media/image18.jpeg"/><Relationship Id="rId40" Type="http://schemas.openxmlformats.org/officeDocument/2006/relationships/hyperlink" Target="https://leginfo.legislature.ca.gov/faces/billNavClient.xhtml?bill_id=201120120SB1186" TargetMode="External"/><Relationship Id="rId115" Type="http://schemas.openxmlformats.org/officeDocument/2006/relationships/image" Target="media/image67.jpeg"/><Relationship Id="rId136" Type="http://schemas.openxmlformats.org/officeDocument/2006/relationships/image" Target="media/image84.jpeg"/><Relationship Id="rId157" Type="http://schemas.openxmlformats.org/officeDocument/2006/relationships/image" Target="media/image105.png"/><Relationship Id="rId178" Type="http://schemas.openxmlformats.org/officeDocument/2006/relationships/image" Target="media/image126.jpeg"/><Relationship Id="rId61" Type="http://schemas.openxmlformats.org/officeDocument/2006/relationships/hyperlink" Target="https://leginfo.legislature.ca.gov/faces/billNavClient.xhtml?bill_id=201520160AB54" TargetMode="External"/><Relationship Id="rId82" Type="http://schemas.openxmlformats.org/officeDocument/2006/relationships/image" Target="media/image38.jpeg"/><Relationship Id="rId199" Type="http://schemas.openxmlformats.org/officeDocument/2006/relationships/header" Target="header13.xml"/><Relationship Id="rId203" Type="http://schemas.openxmlformats.org/officeDocument/2006/relationships/image" Target="media/image149.png"/><Relationship Id="rId19" Type="http://schemas.openxmlformats.org/officeDocument/2006/relationships/image" Target="media/image10.jpeg"/><Relationship Id="rId224" Type="http://schemas.openxmlformats.org/officeDocument/2006/relationships/image" Target="media/image170.png"/><Relationship Id="rId245" Type="http://schemas.openxmlformats.org/officeDocument/2006/relationships/header" Target="header15.xml"/><Relationship Id="rId30" Type="http://schemas.openxmlformats.org/officeDocument/2006/relationships/image" Target="media/image19.png"/><Relationship Id="rId105" Type="http://schemas.openxmlformats.org/officeDocument/2006/relationships/header" Target="header7.xml"/><Relationship Id="rId126" Type="http://schemas.openxmlformats.org/officeDocument/2006/relationships/image" Target="media/image74.png"/><Relationship Id="rId147" Type="http://schemas.openxmlformats.org/officeDocument/2006/relationships/image" Target="media/image95.png"/><Relationship Id="rId168" Type="http://schemas.openxmlformats.org/officeDocument/2006/relationships/image" Target="media/image116.png"/><Relationship Id="rId51" Type="http://schemas.openxmlformats.org/officeDocument/2006/relationships/hyperlink" Target="https://leginfo.legislature.ca.gov/faces/billTextClient.xhtml?bill_id=201720180AB111" TargetMode="External"/><Relationship Id="rId72" Type="http://schemas.openxmlformats.org/officeDocument/2006/relationships/header" Target="header3.xml"/><Relationship Id="rId93" Type="http://schemas.openxmlformats.org/officeDocument/2006/relationships/image" Target="media/image49.jpeg"/><Relationship Id="rId189" Type="http://schemas.openxmlformats.org/officeDocument/2006/relationships/image" Target="media/image137.png"/><Relationship Id="rId3" Type="http://schemas.openxmlformats.org/officeDocument/2006/relationships/customXml" Target="../customXml/item3.xml"/><Relationship Id="rId214" Type="http://schemas.openxmlformats.org/officeDocument/2006/relationships/image" Target="media/image160.png"/><Relationship Id="rId235" Type="http://schemas.openxmlformats.org/officeDocument/2006/relationships/hyperlink" Target="https://www.unitedstateszipcodes.org/90640/" TargetMode="External"/><Relationship Id="rId116" Type="http://schemas.openxmlformats.org/officeDocument/2006/relationships/image" Target="media/image68.jpeg"/><Relationship Id="rId137" Type="http://schemas.openxmlformats.org/officeDocument/2006/relationships/image" Target="media/image85.png"/><Relationship Id="rId158" Type="http://schemas.openxmlformats.org/officeDocument/2006/relationships/image" Target="media/image106.png"/><Relationship Id="rId20" Type="http://schemas.openxmlformats.org/officeDocument/2006/relationships/image" Target="media/image11.jpeg"/><Relationship Id="rId41" Type="http://schemas.openxmlformats.org/officeDocument/2006/relationships/hyperlink" Target="https://leginfo.legislature.ca.gov/faces/billNavClient.xhtml?bill_id=201120120SB1186" TargetMode="External"/><Relationship Id="rId62" Type="http://schemas.openxmlformats.org/officeDocument/2006/relationships/image" Target="media/image27.jpeg"/><Relationship Id="rId83" Type="http://schemas.openxmlformats.org/officeDocument/2006/relationships/image" Target="media/image39.jpeg"/><Relationship Id="rId179" Type="http://schemas.openxmlformats.org/officeDocument/2006/relationships/image" Target="media/image127.png"/><Relationship Id="rId190" Type="http://schemas.openxmlformats.org/officeDocument/2006/relationships/image" Target="media/image138.jpeg"/><Relationship Id="rId204" Type="http://schemas.openxmlformats.org/officeDocument/2006/relationships/image" Target="media/image150.png"/><Relationship Id="rId225" Type="http://schemas.openxmlformats.org/officeDocument/2006/relationships/image" Target="media/image171.png"/><Relationship Id="rId246" Type="http://schemas.openxmlformats.org/officeDocument/2006/relationships/header" Target="header16.xml"/><Relationship Id="rId106" Type="http://schemas.openxmlformats.org/officeDocument/2006/relationships/image" Target="media/image60.jpeg"/><Relationship Id="rId127" Type="http://schemas.openxmlformats.org/officeDocument/2006/relationships/image" Target="media/image75.png"/><Relationship Id="rId10" Type="http://schemas.openxmlformats.org/officeDocument/2006/relationships/image" Target="media/image1.jpeg"/><Relationship Id="rId31" Type="http://schemas.openxmlformats.org/officeDocument/2006/relationships/image" Target="media/image20.png"/><Relationship Id="rId52" Type="http://schemas.openxmlformats.org/officeDocument/2006/relationships/hyperlink" Target="https://leginfo.legislature.ca.gov/faces/billTextClient.xhtml?bill_id=201720180AB111" TargetMode="External"/><Relationship Id="rId73" Type="http://schemas.openxmlformats.org/officeDocument/2006/relationships/image" Target="media/image31.jpeg"/><Relationship Id="rId94" Type="http://schemas.openxmlformats.org/officeDocument/2006/relationships/header" Target="header6.xml"/><Relationship Id="rId148" Type="http://schemas.openxmlformats.org/officeDocument/2006/relationships/image" Target="media/image96.jpeg"/><Relationship Id="rId169" Type="http://schemas.openxmlformats.org/officeDocument/2006/relationships/image" Target="media/image117.png"/><Relationship Id="rId4" Type="http://schemas.openxmlformats.org/officeDocument/2006/relationships/numbering" Target="numbering.xml"/><Relationship Id="rId180" Type="http://schemas.openxmlformats.org/officeDocument/2006/relationships/image" Target="media/image128.png"/><Relationship Id="rId215" Type="http://schemas.openxmlformats.org/officeDocument/2006/relationships/image" Target="media/image161.jpeg"/><Relationship Id="rId236" Type="http://schemas.openxmlformats.org/officeDocument/2006/relationships/hyperlink" Target="https://www.unitedstateszipcodes.org/91324/"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Notes_x002f_Comments xmlns="58d34149-248a-451f-b6cd-18d9e69c1c45" xsi:nil="true"/>
    <TaxCatchAll xmlns="d7adb65d-971c-4d37-8ccd-dc1fdf4bec8c" xsi:nil="true"/>
    <lcf76f155ced4ddcb4097134ff3c332f xmlns="58d34149-248a-451f-b6cd-18d9e69c1c45">
      <Terms xmlns="http://schemas.microsoft.com/office/infopath/2007/PartnerControls"/>
    </lcf76f155ced4ddcb4097134ff3c332f>
    <Document_x0020_Type xmlns="58d34149-248a-451f-b6cd-18d9e69c1c45">word document</Document_x0020_Typ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CEFC955BDED6841BA1083C56081DD1B" ma:contentTypeVersion="19" ma:contentTypeDescription="Create a new document." ma:contentTypeScope="" ma:versionID="7d9e5c6e6c1aaeb7ec22f92d9f12a121">
  <xsd:schema xmlns:xsd="http://www.w3.org/2001/XMLSchema" xmlns:xs="http://www.w3.org/2001/XMLSchema" xmlns:p="http://schemas.microsoft.com/office/2006/metadata/properties" xmlns:ns2="58d34149-248a-451f-b6cd-18d9e69c1c45" xmlns:ns3="d7adb65d-971c-4d37-8ccd-dc1fdf4bec8c" targetNamespace="http://schemas.microsoft.com/office/2006/metadata/properties" ma:root="true" ma:fieldsID="f52ea596cd7afa9f33243f185e664d3f" ns2:_="" ns3:_="">
    <xsd:import namespace="58d34149-248a-451f-b6cd-18d9e69c1c45"/>
    <xsd:import namespace="d7adb65d-971c-4d37-8ccd-dc1fdf4bec8c"/>
    <xsd:element name="properties">
      <xsd:complexType>
        <xsd:sequence>
          <xsd:element name="documentManagement">
            <xsd:complexType>
              <xsd:all>
                <xsd:element ref="ns2:MediaServiceMetadata" minOccurs="0"/>
                <xsd:element ref="ns2:MediaServiceFastMetadata" minOccurs="0"/>
                <xsd:element ref="ns2:Notes_x002f_Comme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ObjectDetectorVersions" minOccurs="0"/>
                <xsd:element ref="ns2:MediaServiceSearchProperties" minOccurs="0"/>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d34149-248a-451f-b6cd-18d9e69c1c4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Notes_x002f_Comments" ma:index="10" nillable="true" ma:displayName="Notes/Comments  " ma:description="Place to leave notes or comments on the 8-19-22 EBR Started. document" ma:format="Dropdown" ma:internalName="Notes_x002f_Comments">
      <xsd:simpleType>
        <xsd:restriction base="dms:Note">
          <xsd:maxLength value="255"/>
        </xsd:restriction>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382a6d2c-5b4e-4664-93b8-796c908824e5"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Document_x0020_Type" ma:index="23" nillable="true" ma:displayName="Document Type" ma:default="word document" ma:description="Type of document" ma:format="Dropdown" ma:internalName="Document_x0020_Type">
      <xsd:simpleType>
        <xsd:restriction base="dms:Choice">
          <xsd:enumeration value="word document"/>
          <xsd:enumeration value="excel spreadsheet"/>
          <xsd:enumeration value="pdf"/>
        </xsd:restriction>
      </xsd:simpleType>
    </xsd:element>
  </xsd:schema>
  <xsd:schema xmlns:xsd="http://www.w3.org/2001/XMLSchema" xmlns:xs="http://www.w3.org/2001/XMLSchema" xmlns:dms="http://schemas.microsoft.com/office/2006/documentManagement/types" xmlns:pc="http://schemas.microsoft.com/office/infopath/2007/PartnerControls" targetNamespace="d7adb65d-971c-4d37-8ccd-dc1fdf4bec8c"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b18c0cf7-2760-4773-9855-521897c39298}" ma:internalName="TaxCatchAll" ma:showField="CatchAllData" ma:web="d7adb65d-971c-4d37-8ccd-dc1fdf4bec8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AE5B72-099A-4220-889C-44F06A1F388A}">
  <ds:schemaRefs>
    <ds:schemaRef ds:uri="http://schemas.microsoft.com/sharepoint/v3/contenttype/forms"/>
  </ds:schemaRefs>
</ds:datastoreItem>
</file>

<file path=customXml/itemProps2.xml><?xml version="1.0" encoding="utf-8"?>
<ds:datastoreItem xmlns:ds="http://schemas.openxmlformats.org/officeDocument/2006/customXml" ds:itemID="{EEDFCA21-9966-42E0-B9AA-F640A7C588D0}">
  <ds:schemaRefs>
    <ds:schemaRef ds:uri="http://schemas.microsoft.com/office/2006/metadata/properties"/>
    <ds:schemaRef ds:uri="http://schemas.microsoft.com/office/infopath/2007/PartnerControls"/>
    <ds:schemaRef ds:uri="58d34149-248a-451f-b6cd-18d9e69c1c45"/>
    <ds:schemaRef ds:uri="d7adb65d-971c-4d37-8ccd-dc1fdf4bec8c"/>
  </ds:schemaRefs>
</ds:datastoreItem>
</file>

<file path=customXml/itemProps3.xml><?xml version="1.0" encoding="utf-8"?>
<ds:datastoreItem xmlns:ds="http://schemas.openxmlformats.org/officeDocument/2006/customXml" ds:itemID="{8FE419C0-2C73-4272-AF2A-8C2F0BE24E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d34149-248a-451f-b6cd-18d9e69c1c45"/>
    <ds:schemaRef ds:uri="d7adb65d-971c-4d37-8ccd-dc1fdf4bec8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76</Pages>
  <Words>15515</Words>
  <Characters>88439</Characters>
  <Application>Microsoft Office Word</Application>
  <DocSecurity>0</DocSecurity>
  <Lines>736</Lines>
  <Paragraphs>207</Paragraphs>
  <ScaleCrop>false</ScaleCrop>
  <Company/>
  <LinksUpToDate>false</LinksUpToDate>
  <CharactersWithSpaces>103747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Abigail.Ridge@dgs.ca.gov</dc:creator>
  <cp:lastModifiedBy>Medina, Janis@DGS</cp:lastModifiedBy>
  <cp:revision>2</cp:revision>
  <dcterms:created xsi:type="dcterms:W3CDTF">2026-08-04T18:07:00Z</dcterms:created>
  <dcterms:modified xsi:type="dcterms:W3CDTF">2026-08-04T18:07:00Z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2026-03-19T00:00:00Z</vt:filetime>
  </property>
  <property fmtid="{D5CDD505-2E9C-101B-9397-08002B2CF9AE}" pid="3" name="Creator">
    <vt:lpwstr>Microsoft® Publisher for Microsoft 365</vt:lpwstr>
  </property>
  <property fmtid="{D5CDD505-2E9C-101B-9397-08002B2CF9AE}" pid="4" name="LastSaved">
    <vt:filetime>2026-03-19T00:00:00Z</vt:filetime>
  </property>
  <property fmtid="{D5CDD505-2E9C-101B-9397-08002B2CF9AE}" pid="5" name="Producer">
    <vt:lpwstr>Microsoft® Publisher for Microsoft 365</vt:lpwstr>
  </property>
  <property fmtid="{D5CDD505-2E9C-101B-9397-08002B2CF9AE}" pid="6" name="ContentTypeId">
    <vt:lpwstr>0x010100FCEFC955BDED6841BA1083C56081DD1B</vt:lpwstr>
  </property>
  <property fmtid="{D5CDD505-2E9C-101B-9397-08002B2CF9AE}" pid="7" name="MediaServiceImageTags">
    <vt:lpwstr/>
  </property>
  <property fmtid="{D5CDD505-2E9C-101B-9397-08002B2CF9AE}" pid="8" name="docLang">
    <vt:lpwstr>en</vt:lpwstr>
  </property>
</Properties>
</file>